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6.xml"/>
  <Override ContentType="application/vnd.openxmlformats-officedocument.presentationml.notesSlide+xml" PartName="/ppt/notesSlides/notesSlide1.xml"/>
  <Override ContentType="application/vnd.openxmlformats-officedocument.presentationml.notesSlide+xml" PartName="/ppt/notesSlides/notesSlide3.xml"/>
  <Override ContentType="application/vnd.openxmlformats-officedocument.presentationml.notesSlide+xml" PartName="/ppt/notesSlides/notesSlide8.xml"/>
  <Override ContentType="application/vnd.openxmlformats-officedocument.presentationml.notesSlide+xml" PartName="/ppt/notesSlides/notesSlide7.xml"/>
  <Override ContentType="application/vnd.openxmlformats-officedocument.presentationml.notesSlide+xml" PartName="/ppt/notesSlides/notesSlide2.xml"/>
  <Override ContentType="application/vnd.openxmlformats-officedocument.presentationml.notesSlide+xml" PartName="/ppt/notesSlides/notesSlide5.xml"/>
  <Override ContentType="application/vnd.openxmlformats-officedocument.presentationml.notesSlide+xml" PartName="/ppt/notesSlides/notesSlide4.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xml"/>
  <Override ContentType="application/vnd.openxmlformats-officedocument.presentationml.slide+xml" PartName="/ppt/slides/slide2.xml"/>
  <Override ContentType="application/vnd.openxmlformats-officedocument.presentationml.slide+xml" PartName="/ppt/slides/slide3.xml"/>
  <Override ContentType="application/vnd.openxmlformats-officedocument.presentationml.slide+xml" PartName="/ppt/slides/slide6.xml"/>
  <Override ContentType="application/vnd.openxmlformats-officedocument.presentationml.slide+xml" PartName="/ppt/slides/slide5.xml"/>
  <Override ContentType="application/vnd.openxmlformats-officedocument.presentationml.slide+xml" PartName="/ppt/slides/slide8.xml"/>
  <Override ContentType="application/vnd.openxmlformats-officedocument.presentationml.slide+xml" PartName="/ppt/slides/slide7.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79" r:id="rId3"/>
  </p:sldMasterIdLst>
  <p:notesMasterIdLst>
    <p:notesMasterId r:id="rId4"/>
  </p:notesMasterIdLst>
  <p:sldIdLst>
    <p:sldId id="256" r:id="rId5"/>
    <p:sldId id="257" r:id="rId6"/>
    <p:sldId id="258" r:id="rId7"/>
    <p:sldId id="259" r:id="rId8"/>
    <p:sldId id="260" r:id="rId9"/>
    <p:sldId id="261" r:id="rId10"/>
    <p:sldId id="262" r:id="rId11"/>
    <p:sldId id="263" r:id="rId12"/>
  </p:sldIdLst>
  <p:sldSz cy="5143500" cx="9144000"/>
  <p:notesSz cx="6858000" cy="9144000"/>
  <p:embeddedFontLst>
    <p:embeddedFont>
      <p:font typeface="Poller One"/>
      <p:regular r:id="rId13"/>
    </p:embeddedFont>
    <p:embeddedFont>
      <p:font typeface="Asap"/>
      <p:regular r:id="rId14"/>
      <p:bold r:id="rId15"/>
      <p:italic r:id="rId16"/>
      <p:boldItalic r:id="rId17"/>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_rels/presentation.xml.rels><?xml version="1.0" encoding="UTF-8" standalone="yes"?><Relationships xmlns="http://schemas.openxmlformats.org/package/2006/relationships"><Relationship Id="rId1" Type="http://schemas.openxmlformats.org/officeDocument/2006/relationships/theme" Target="theme/theme2.xml"/><Relationship Id="rId2" Type="http://schemas.openxmlformats.org/officeDocument/2006/relationships/presProps" Target="presProps.xml"/><Relationship Id="rId3" Type="http://schemas.openxmlformats.org/officeDocument/2006/relationships/slideMaster" Target="slideMasters/slideMaster1.xml"/><Relationship Id="rId4" Type="http://schemas.openxmlformats.org/officeDocument/2006/relationships/notesMaster" Target="notesMasters/notesMaster1.xml"/><Relationship Id="rId9" Type="http://schemas.openxmlformats.org/officeDocument/2006/relationships/slide" Target="slides/slide5.xml"/><Relationship Id="rId5" Type="http://schemas.openxmlformats.org/officeDocument/2006/relationships/slide" Target="slides/slide1.xml"/><Relationship Id="rId6" Type="http://schemas.openxmlformats.org/officeDocument/2006/relationships/slide" Target="slides/slide2.xml"/><Relationship Id="rId7" Type="http://schemas.openxmlformats.org/officeDocument/2006/relationships/slide" Target="slides/slide3.xml"/><Relationship Id="rId8" Type="http://schemas.openxmlformats.org/officeDocument/2006/relationships/slide" Target="slides/slide4.xml"/><Relationship Id="rId11" Type="http://schemas.openxmlformats.org/officeDocument/2006/relationships/slide" Target="slides/slide7.xml"/><Relationship Id="rId10" Type="http://schemas.openxmlformats.org/officeDocument/2006/relationships/slide" Target="slides/slide6.xml"/><Relationship Id="rId13" Type="http://schemas.openxmlformats.org/officeDocument/2006/relationships/font" Target="fonts/PollerOne-regular.fntdata"/><Relationship Id="rId12" Type="http://schemas.openxmlformats.org/officeDocument/2006/relationships/slide" Target="slides/slide8.xml"/><Relationship Id="rId15" Type="http://schemas.openxmlformats.org/officeDocument/2006/relationships/font" Target="fonts/Asap-bold.fntdata"/><Relationship Id="rId14" Type="http://schemas.openxmlformats.org/officeDocument/2006/relationships/font" Target="fonts/Asap-regular.fntdata"/><Relationship Id="rId17" Type="http://schemas.openxmlformats.org/officeDocument/2006/relationships/font" Target="fonts/Asap-boldItalic.fntdata"/><Relationship Id="rId16" Type="http://schemas.openxmlformats.org/officeDocument/2006/relationships/font" Target="fonts/Asap-italic.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14" name="Shape 1414"/>
        <p:cNvGrpSpPr/>
        <p:nvPr/>
      </p:nvGrpSpPr>
      <p:grpSpPr>
        <a:xfrm>
          <a:off x="0" y="0"/>
          <a:ext cx="0" cy="0"/>
          <a:chOff x="0" y="0"/>
          <a:chExt cx="0" cy="0"/>
        </a:xfrm>
      </p:grpSpPr>
      <p:sp>
        <p:nvSpPr>
          <p:cNvPr id="1415" name="Google Shape;1415;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1416" name="Google Shape;1416;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30" name="Shape 1430"/>
        <p:cNvGrpSpPr/>
        <p:nvPr/>
      </p:nvGrpSpPr>
      <p:grpSpPr>
        <a:xfrm>
          <a:off x="0" y="0"/>
          <a:ext cx="0" cy="0"/>
          <a:chOff x="0" y="0"/>
          <a:chExt cx="0" cy="0"/>
        </a:xfrm>
      </p:grpSpPr>
      <p:sp>
        <p:nvSpPr>
          <p:cNvPr id="1431" name="Google Shape;1431;g1003d90df77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32" name="Google Shape;1432;g1003d90df77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15000"/>
              </a:lnSpc>
              <a:spcBef>
                <a:spcPts val="1200"/>
              </a:spcBef>
              <a:spcAft>
                <a:spcPts val="0"/>
              </a:spcAft>
              <a:buClr>
                <a:schemeClr val="dk1"/>
              </a:buClr>
              <a:buSzPts val="1100"/>
              <a:buFont typeface="Arial"/>
              <a:buNone/>
            </a:pPr>
            <a:r>
              <a:rPr lang="en">
                <a:solidFill>
                  <a:schemeClr val="dk1"/>
                </a:solidFill>
              </a:rPr>
              <a:t>Proteins are large, complex molecules that perform most of the work inside cells — from carrying oxygen (hemoglobin), to speeding up reactions (enzymes), to defending the body (antibodies).</a:t>
            </a:r>
            <a:endParaRPr>
              <a:solidFill>
                <a:schemeClr val="dk1"/>
              </a:solidFill>
            </a:endParaRPr>
          </a:p>
          <a:p>
            <a:pPr indent="0" lvl="0" marL="0" rtl="0" algn="l">
              <a:lnSpc>
                <a:spcPct val="115000"/>
              </a:lnSpc>
              <a:spcBef>
                <a:spcPts val="1200"/>
              </a:spcBef>
              <a:spcAft>
                <a:spcPts val="0"/>
              </a:spcAft>
              <a:buClr>
                <a:schemeClr val="dk1"/>
              </a:buClr>
              <a:buSzPts val="1100"/>
              <a:buFont typeface="Arial"/>
              <a:buNone/>
            </a:pPr>
            <a:r>
              <a:rPr lang="en">
                <a:solidFill>
                  <a:schemeClr val="dk1"/>
                </a:solidFill>
              </a:rPr>
              <a:t>• </a:t>
            </a:r>
            <a:r>
              <a:rPr b="1" lang="en">
                <a:solidFill>
                  <a:schemeClr val="dk1"/>
                </a:solidFill>
              </a:rPr>
              <a:t>Made of Amino Acids</a:t>
            </a:r>
            <a:endParaRPr b="1">
              <a:solidFill>
                <a:schemeClr val="dk1"/>
              </a:solidFill>
            </a:endParaRPr>
          </a:p>
          <a:p>
            <a:pPr indent="0" lvl="0" marL="0" rtl="0" algn="l">
              <a:lnSpc>
                <a:spcPct val="115000"/>
              </a:lnSpc>
              <a:spcBef>
                <a:spcPts val="1200"/>
              </a:spcBef>
              <a:spcAft>
                <a:spcPts val="0"/>
              </a:spcAft>
              <a:buClr>
                <a:schemeClr val="dk1"/>
              </a:buClr>
              <a:buSzPts val="1100"/>
              <a:buFont typeface="Arial"/>
              <a:buNone/>
            </a:pPr>
            <a:r>
              <a:rPr lang="en">
                <a:solidFill>
                  <a:schemeClr val="dk1"/>
                </a:solidFill>
              </a:rPr>
              <a:t>Proteins are made up of </a:t>
            </a:r>
            <a:r>
              <a:rPr b="1" lang="en">
                <a:solidFill>
                  <a:schemeClr val="dk1"/>
                </a:solidFill>
              </a:rPr>
              <a:t>20 different amino acids</a:t>
            </a:r>
            <a:r>
              <a:rPr lang="en">
                <a:solidFill>
                  <a:schemeClr val="dk1"/>
                </a:solidFill>
              </a:rPr>
              <a:t>, linked together in a specific sequence. This sequence is called the </a:t>
            </a:r>
            <a:r>
              <a:rPr b="1" lang="en">
                <a:solidFill>
                  <a:schemeClr val="dk1"/>
                </a:solidFill>
              </a:rPr>
              <a:t>primary structure</a:t>
            </a:r>
            <a:r>
              <a:rPr lang="en">
                <a:solidFill>
                  <a:schemeClr val="dk1"/>
                </a:solidFill>
              </a:rPr>
              <a:t>.</a:t>
            </a:r>
            <a:endParaRPr>
              <a:solidFill>
                <a:schemeClr val="dk1"/>
              </a:solidFill>
            </a:endParaRPr>
          </a:p>
          <a:p>
            <a:pPr indent="0" lvl="0" marL="0" rtl="0" algn="l">
              <a:lnSpc>
                <a:spcPct val="115000"/>
              </a:lnSpc>
              <a:spcBef>
                <a:spcPts val="1200"/>
              </a:spcBef>
              <a:spcAft>
                <a:spcPts val="0"/>
              </a:spcAft>
              <a:buClr>
                <a:schemeClr val="dk1"/>
              </a:buClr>
              <a:buSzPts val="1100"/>
              <a:buFont typeface="Arial"/>
              <a:buNone/>
            </a:pPr>
            <a:r>
              <a:rPr lang="en">
                <a:solidFill>
                  <a:schemeClr val="dk1"/>
                </a:solidFill>
              </a:rPr>
              <a:t>• </a:t>
            </a:r>
            <a:r>
              <a:rPr b="1" lang="en">
                <a:solidFill>
                  <a:schemeClr val="dk1"/>
                </a:solidFill>
              </a:rPr>
              <a:t>Folding Determines Function</a:t>
            </a:r>
            <a:endParaRPr b="1">
              <a:solidFill>
                <a:schemeClr val="dk1"/>
              </a:solidFill>
            </a:endParaRPr>
          </a:p>
          <a:p>
            <a:pPr indent="0" lvl="0" marL="0" rtl="0" algn="l">
              <a:lnSpc>
                <a:spcPct val="115000"/>
              </a:lnSpc>
              <a:spcBef>
                <a:spcPts val="1200"/>
              </a:spcBef>
              <a:spcAft>
                <a:spcPts val="0"/>
              </a:spcAft>
              <a:buNone/>
            </a:pPr>
            <a:r>
              <a:rPr lang="en">
                <a:solidFill>
                  <a:schemeClr val="dk1"/>
                </a:solidFill>
              </a:rPr>
              <a:t>After being made, a protein </a:t>
            </a:r>
            <a:r>
              <a:rPr b="1" lang="en">
                <a:solidFill>
                  <a:schemeClr val="dk1"/>
                </a:solidFill>
              </a:rPr>
              <a:t>folds into a 3D shape</a:t>
            </a:r>
            <a:r>
              <a:rPr lang="en">
                <a:solidFill>
                  <a:schemeClr val="dk1"/>
                </a:solidFill>
              </a:rPr>
              <a:t> — this shape is critical for the protein to do its job</a:t>
            </a:r>
            <a:endParaRPr>
              <a:solidFill>
                <a:schemeClr val="dk1"/>
              </a:solidFill>
            </a:endParaRPr>
          </a:p>
          <a:p>
            <a:pPr indent="0" lvl="0" marL="0" rtl="0" algn="l">
              <a:lnSpc>
                <a:spcPct val="115000"/>
              </a:lnSpc>
              <a:spcBef>
                <a:spcPts val="1200"/>
              </a:spcBef>
              <a:spcAft>
                <a:spcPts val="0"/>
              </a:spcAft>
              <a:buClr>
                <a:schemeClr val="dk1"/>
              </a:buClr>
              <a:buSzPts val="1100"/>
              <a:buFont typeface="Arial"/>
              <a:buNone/>
            </a:pPr>
            <a:r>
              <a:rPr lang="en">
                <a:solidFill>
                  <a:schemeClr val="dk1"/>
                </a:solidFill>
              </a:rPr>
              <a:t>• </a:t>
            </a:r>
            <a:r>
              <a:rPr b="1" lang="en">
                <a:solidFill>
                  <a:schemeClr val="dk1"/>
                </a:solidFill>
              </a:rPr>
              <a:t>Four Levels of Structure</a:t>
            </a:r>
            <a:r>
              <a:rPr lang="en">
                <a:solidFill>
                  <a:schemeClr val="dk1"/>
                </a:solidFill>
              </a:rPr>
              <a:t>:</a:t>
            </a:r>
            <a:endParaRPr>
              <a:solidFill>
                <a:schemeClr val="dk1"/>
              </a:solidFill>
            </a:endParaRPr>
          </a:p>
          <a:p>
            <a:pPr indent="0" lvl="0" marL="0" rtl="0" algn="l">
              <a:lnSpc>
                <a:spcPct val="115000"/>
              </a:lnSpc>
              <a:spcBef>
                <a:spcPts val="1200"/>
              </a:spcBef>
              <a:spcAft>
                <a:spcPts val="0"/>
              </a:spcAft>
              <a:buClr>
                <a:schemeClr val="dk1"/>
              </a:buClr>
              <a:buSzPts val="1100"/>
              <a:buFont typeface="Arial"/>
              <a:buNone/>
            </a:pPr>
            <a:r>
              <a:rPr lang="en">
                <a:solidFill>
                  <a:schemeClr val="dk1"/>
                </a:solidFill>
              </a:rPr>
              <a:t>• </a:t>
            </a:r>
            <a:r>
              <a:rPr b="1" lang="en">
                <a:solidFill>
                  <a:schemeClr val="dk1"/>
                </a:solidFill>
              </a:rPr>
              <a:t>Primary</a:t>
            </a:r>
            <a:r>
              <a:rPr lang="en">
                <a:solidFill>
                  <a:schemeClr val="dk1"/>
                </a:solidFill>
              </a:rPr>
              <a:t>: Amino acid sequence</a:t>
            </a:r>
            <a:endParaRPr>
              <a:solidFill>
                <a:schemeClr val="dk1"/>
              </a:solidFill>
            </a:endParaRPr>
          </a:p>
          <a:p>
            <a:pPr indent="0" lvl="0" marL="0" rtl="0" algn="l">
              <a:lnSpc>
                <a:spcPct val="115000"/>
              </a:lnSpc>
              <a:spcBef>
                <a:spcPts val="1200"/>
              </a:spcBef>
              <a:spcAft>
                <a:spcPts val="0"/>
              </a:spcAft>
              <a:buClr>
                <a:schemeClr val="dk1"/>
              </a:buClr>
              <a:buSzPts val="1100"/>
              <a:buFont typeface="Arial"/>
              <a:buNone/>
            </a:pPr>
            <a:r>
              <a:rPr lang="en">
                <a:solidFill>
                  <a:schemeClr val="dk1"/>
                </a:solidFill>
              </a:rPr>
              <a:t>• </a:t>
            </a:r>
            <a:r>
              <a:rPr b="1" lang="en">
                <a:solidFill>
                  <a:schemeClr val="dk1"/>
                </a:solidFill>
              </a:rPr>
              <a:t>Secondary</a:t>
            </a:r>
            <a:r>
              <a:rPr lang="en">
                <a:solidFill>
                  <a:schemeClr val="dk1"/>
                </a:solidFill>
              </a:rPr>
              <a:t>: Local folding (α-helices, β-sheets)</a:t>
            </a:r>
            <a:endParaRPr>
              <a:solidFill>
                <a:schemeClr val="dk1"/>
              </a:solidFill>
            </a:endParaRPr>
          </a:p>
          <a:p>
            <a:pPr indent="0" lvl="0" marL="0" rtl="0" algn="l">
              <a:lnSpc>
                <a:spcPct val="115000"/>
              </a:lnSpc>
              <a:spcBef>
                <a:spcPts val="1200"/>
              </a:spcBef>
              <a:spcAft>
                <a:spcPts val="0"/>
              </a:spcAft>
              <a:buClr>
                <a:schemeClr val="dk1"/>
              </a:buClr>
              <a:buSzPts val="1100"/>
              <a:buFont typeface="Arial"/>
              <a:buNone/>
            </a:pPr>
            <a:r>
              <a:rPr lang="en">
                <a:solidFill>
                  <a:schemeClr val="dk1"/>
                </a:solidFill>
              </a:rPr>
              <a:t>• </a:t>
            </a:r>
            <a:r>
              <a:rPr b="1" lang="en">
                <a:solidFill>
                  <a:schemeClr val="dk1"/>
                </a:solidFill>
              </a:rPr>
              <a:t>Tertiary</a:t>
            </a:r>
            <a:r>
              <a:rPr lang="en">
                <a:solidFill>
                  <a:schemeClr val="dk1"/>
                </a:solidFill>
              </a:rPr>
              <a:t>: Overall 3D shape</a:t>
            </a:r>
            <a:endParaRPr>
              <a:solidFill>
                <a:schemeClr val="dk1"/>
              </a:solidFill>
            </a:endParaRPr>
          </a:p>
          <a:p>
            <a:pPr indent="0" lvl="0" marL="0" rtl="0" algn="l">
              <a:lnSpc>
                <a:spcPct val="115000"/>
              </a:lnSpc>
              <a:spcBef>
                <a:spcPts val="1200"/>
              </a:spcBef>
              <a:spcAft>
                <a:spcPts val="0"/>
              </a:spcAft>
              <a:buClr>
                <a:schemeClr val="dk1"/>
              </a:buClr>
              <a:buSzPts val="1100"/>
              <a:buFont typeface="Arial"/>
              <a:buNone/>
            </a:pPr>
            <a:r>
              <a:rPr lang="en">
                <a:solidFill>
                  <a:schemeClr val="dk1"/>
                </a:solidFill>
              </a:rPr>
              <a:t>• </a:t>
            </a:r>
            <a:r>
              <a:rPr b="1" lang="en">
                <a:solidFill>
                  <a:schemeClr val="dk1"/>
                </a:solidFill>
              </a:rPr>
              <a:t>Quaternary</a:t>
            </a:r>
            <a:r>
              <a:rPr lang="en">
                <a:solidFill>
                  <a:schemeClr val="dk1"/>
                </a:solidFill>
              </a:rPr>
              <a:t>: Multiple protein subunits forming a complex</a:t>
            </a:r>
            <a:endParaRPr>
              <a:solidFill>
                <a:schemeClr val="dk1"/>
              </a:solidFill>
            </a:endParaRPr>
          </a:p>
          <a:p>
            <a:pPr indent="0" lvl="0" marL="0" rtl="0" algn="l">
              <a:spcBef>
                <a:spcPts val="120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49" name="Shape 1449"/>
        <p:cNvGrpSpPr/>
        <p:nvPr/>
      </p:nvGrpSpPr>
      <p:grpSpPr>
        <a:xfrm>
          <a:off x="0" y="0"/>
          <a:ext cx="0" cy="0"/>
          <a:chOff x="0" y="0"/>
          <a:chExt cx="0" cy="0"/>
        </a:xfrm>
      </p:grpSpPr>
      <p:sp>
        <p:nvSpPr>
          <p:cNvPr id="1450" name="Google Shape;1450;g14231f69b35_1_1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51" name="Google Shape;1451;g14231f69b35_1_1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69" name="Shape 1469"/>
        <p:cNvGrpSpPr/>
        <p:nvPr/>
      </p:nvGrpSpPr>
      <p:grpSpPr>
        <a:xfrm>
          <a:off x="0" y="0"/>
          <a:ext cx="0" cy="0"/>
          <a:chOff x="0" y="0"/>
          <a:chExt cx="0" cy="0"/>
        </a:xfrm>
      </p:grpSpPr>
      <p:sp>
        <p:nvSpPr>
          <p:cNvPr id="1470" name="Google Shape;1470;g1303be3818b_0_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71" name="Google Shape;1471;g1303be3818b_0_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15000"/>
              </a:lnSpc>
              <a:spcBef>
                <a:spcPts val="1200"/>
              </a:spcBef>
              <a:spcAft>
                <a:spcPts val="0"/>
              </a:spcAft>
              <a:buClr>
                <a:schemeClr val="dk1"/>
              </a:buClr>
              <a:buSzPts val="1100"/>
              <a:buFont typeface="Arial"/>
              <a:buNone/>
            </a:pPr>
            <a:r>
              <a:rPr b="1" lang="en">
                <a:solidFill>
                  <a:schemeClr val="dk1"/>
                </a:solidFill>
              </a:rPr>
              <a:t>Why Purify?</a:t>
            </a:r>
            <a:endParaRPr b="1">
              <a:solidFill>
                <a:schemeClr val="dk1"/>
              </a:solidFill>
            </a:endParaRPr>
          </a:p>
          <a:p>
            <a:pPr indent="0" lvl="0" marL="0" rtl="0" algn="l">
              <a:lnSpc>
                <a:spcPct val="115000"/>
              </a:lnSpc>
              <a:spcBef>
                <a:spcPts val="1200"/>
              </a:spcBef>
              <a:spcAft>
                <a:spcPts val="0"/>
              </a:spcAft>
              <a:buClr>
                <a:schemeClr val="dk1"/>
              </a:buClr>
              <a:buSzPts val="1100"/>
              <a:buFont typeface="Arial"/>
              <a:buNone/>
            </a:pPr>
            <a:r>
              <a:rPr lang="en">
                <a:solidFill>
                  <a:schemeClr val="dk1"/>
                </a:solidFill>
              </a:rPr>
              <a:t>After protein expression, the bacterial cells contain a mix of proteins. Purification isolates our target protein from the rest so it can be studied or used in experiments.</a:t>
            </a:r>
            <a:endParaRPr>
              <a:solidFill>
                <a:schemeClr val="dk1"/>
              </a:solidFill>
            </a:endParaRPr>
          </a:p>
          <a:p>
            <a:pPr indent="0" lvl="0" marL="0" rtl="0" algn="l">
              <a:lnSpc>
                <a:spcPct val="115000"/>
              </a:lnSpc>
              <a:spcBef>
                <a:spcPts val="1200"/>
              </a:spcBef>
              <a:spcAft>
                <a:spcPts val="0"/>
              </a:spcAft>
              <a:buClr>
                <a:schemeClr val="dk1"/>
              </a:buClr>
              <a:buSzPts val="1100"/>
              <a:buFont typeface="Arial"/>
              <a:buNone/>
            </a:pPr>
            <a:r>
              <a:rPr lang="en">
                <a:solidFill>
                  <a:schemeClr val="dk1"/>
                </a:solidFill>
              </a:rPr>
              <a:t>• </a:t>
            </a:r>
            <a:r>
              <a:rPr b="1" lang="en">
                <a:solidFill>
                  <a:schemeClr val="dk1"/>
                </a:solidFill>
              </a:rPr>
              <a:t>Lysis &amp; Preparation</a:t>
            </a:r>
            <a:r>
              <a:rPr lang="en">
                <a:solidFill>
                  <a:schemeClr val="dk1"/>
                </a:solidFill>
              </a:rPr>
              <a:t>:</a:t>
            </a:r>
            <a:endParaRPr>
              <a:solidFill>
                <a:schemeClr val="dk1"/>
              </a:solidFill>
            </a:endParaRPr>
          </a:p>
          <a:p>
            <a:pPr indent="0" lvl="0" marL="0" rtl="0" algn="l">
              <a:lnSpc>
                <a:spcPct val="115000"/>
              </a:lnSpc>
              <a:spcBef>
                <a:spcPts val="1200"/>
              </a:spcBef>
              <a:spcAft>
                <a:spcPts val="0"/>
              </a:spcAft>
              <a:buClr>
                <a:schemeClr val="dk1"/>
              </a:buClr>
              <a:buSzPts val="1100"/>
              <a:buFont typeface="Arial"/>
              <a:buNone/>
            </a:pPr>
            <a:r>
              <a:rPr lang="en">
                <a:solidFill>
                  <a:schemeClr val="dk1"/>
                </a:solidFill>
              </a:rPr>
              <a:t>First, bacterial cells are broken open (lysis) to release their contents. This creates a crude extract containing our protein.</a:t>
            </a:r>
            <a:endParaRPr>
              <a:solidFill>
                <a:schemeClr val="dk1"/>
              </a:solidFill>
            </a:endParaRPr>
          </a:p>
          <a:p>
            <a:pPr indent="0" lvl="0" marL="0" rtl="0" algn="l">
              <a:lnSpc>
                <a:spcPct val="115000"/>
              </a:lnSpc>
              <a:spcBef>
                <a:spcPts val="1200"/>
              </a:spcBef>
              <a:spcAft>
                <a:spcPts val="0"/>
              </a:spcAft>
              <a:buClr>
                <a:schemeClr val="dk1"/>
              </a:buClr>
              <a:buSzPts val="1100"/>
              <a:buFont typeface="Arial"/>
              <a:buNone/>
            </a:pPr>
            <a:r>
              <a:rPr lang="en">
                <a:solidFill>
                  <a:schemeClr val="dk1"/>
                </a:solidFill>
              </a:rPr>
              <a:t>• </a:t>
            </a:r>
            <a:r>
              <a:rPr b="1" lang="en">
                <a:solidFill>
                  <a:schemeClr val="dk1"/>
                </a:solidFill>
              </a:rPr>
              <a:t>Affinity Chromatography</a:t>
            </a:r>
            <a:r>
              <a:rPr lang="en">
                <a:solidFill>
                  <a:schemeClr val="dk1"/>
                </a:solidFill>
              </a:rPr>
              <a:t>:</a:t>
            </a:r>
            <a:endParaRPr>
              <a:solidFill>
                <a:schemeClr val="dk1"/>
              </a:solidFill>
            </a:endParaRPr>
          </a:p>
          <a:p>
            <a:pPr indent="0" lvl="0" marL="0" rtl="0" algn="l">
              <a:lnSpc>
                <a:spcPct val="115000"/>
              </a:lnSpc>
              <a:spcBef>
                <a:spcPts val="1200"/>
              </a:spcBef>
              <a:spcAft>
                <a:spcPts val="0"/>
              </a:spcAft>
              <a:buClr>
                <a:schemeClr val="dk1"/>
              </a:buClr>
              <a:buSzPts val="1100"/>
              <a:buFont typeface="Arial"/>
              <a:buNone/>
            </a:pPr>
            <a:r>
              <a:rPr lang="en">
                <a:solidFill>
                  <a:schemeClr val="dk1"/>
                </a:solidFill>
              </a:rPr>
              <a:t>A key method we used. The protein is tagged (often with His-tags), and the column contains a material that specifically binds the tag. Non-target proteins wash away.</a:t>
            </a:r>
            <a:endParaRPr>
              <a:solidFill>
                <a:schemeClr val="dk1"/>
              </a:solidFill>
            </a:endParaRPr>
          </a:p>
          <a:p>
            <a:pPr indent="0" lvl="0" marL="0" rtl="0" algn="l">
              <a:lnSpc>
                <a:spcPct val="115000"/>
              </a:lnSpc>
              <a:spcBef>
                <a:spcPts val="1200"/>
              </a:spcBef>
              <a:spcAft>
                <a:spcPts val="0"/>
              </a:spcAft>
              <a:buClr>
                <a:schemeClr val="dk1"/>
              </a:buClr>
              <a:buSzPts val="1100"/>
              <a:buFont typeface="Arial"/>
              <a:buNone/>
            </a:pPr>
            <a:r>
              <a:rPr lang="en">
                <a:solidFill>
                  <a:schemeClr val="dk1"/>
                </a:solidFill>
              </a:rPr>
              <a:t>• </a:t>
            </a:r>
            <a:r>
              <a:rPr b="1" lang="en">
                <a:solidFill>
                  <a:schemeClr val="dk1"/>
                </a:solidFill>
              </a:rPr>
              <a:t>Buffer Washing &amp; Elution</a:t>
            </a:r>
            <a:r>
              <a:rPr lang="en">
                <a:solidFill>
                  <a:schemeClr val="dk1"/>
                </a:solidFill>
              </a:rPr>
              <a:t>:</a:t>
            </a:r>
            <a:endParaRPr>
              <a:solidFill>
                <a:schemeClr val="dk1"/>
              </a:solidFill>
            </a:endParaRPr>
          </a:p>
          <a:p>
            <a:pPr indent="0" lvl="0" marL="0" rtl="0" algn="l">
              <a:lnSpc>
                <a:spcPct val="115000"/>
              </a:lnSpc>
              <a:spcBef>
                <a:spcPts val="1200"/>
              </a:spcBef>
              <a:spcAft>
                <a:spcPts val="0"/>
              </a:spcAft>
              <a:buClr>
                <a:schemeClr val="dk1"/>
              </a:buClr>
              <a:buSzPts val="1100"/>
              <a:buFont typeface="Arial"/>
              <a:buNone/>
            </a:pPr>
            <a:r>
              <a:rPr lang="en">
                <a:solidFill>
                  <a:schemeClr val="dk1"/>
                </a:solidFill>
              </a:rPr>
              <a:t>After washing off contaminants, a special buffer (with imidazole or similar) is added to </a:t>
            </a:r>
            <a:r>
              <a:rPr b="1" lang="en">
                <a:solidFill>
                  <a:schemeClr val="dk1"/>
                </a:solidFill>
              </a:rPr>
              <a:t>elute</a:t>
            </a:r>
            <a:r>
              <a:rPr lang="en">
                <a:solidFill>
                  <a:schemeClr val="dk1"/>
                </a:solidFill>
              </a:rPr>
              <a:t> (release) the target protein from the column.</a:t>
            </a:r>
            <a:endParaRPr>
              <a:solidFill>
                <a:schemeClr val="dk1"/>
              </a:solidFill>
            </a:endParaRPr>
          </a:p>
          <a:p>
            <a:pPr indent="0" lvl="0" marL="0" rtl="0" algn="l">
              <a:lnSpc>
                <a:spcPct val="115000"/>
              </a:lnSpc>
              <a:spcBef>
                <a:spcPts val="1200"/>
              </a:spcBef>
              <a:spcAft>
                <a:spcPts val="0"/>
              </a:spcAft>
              <a:buClr>
                <a:schemeClr val="dk1"/>
              </a:buClr>
              <a:buSzPts val="1100"/>
              <a:buFont typeface="Arial"/>
              <a:buNone/>
            </a:pPr>
            <a:r>
              <a:rPr lang="en">
                <a:solidFill>
                  <a:schemeClr val="dk1"/>
                </a:solidFill>
              </a:rPr>
              <a:t>• </a:t>
            </a:r>
            <a:r>
              <a:rPr b="1" lang="en">
                <a:solidFill>
                  <a:schemeClr val="dk1"/>
                </a:solidFill>
              </a:rPr>
              <a:t>Verification (SDS-PAGE + Western Blot)</a:t>
            </a:r>
            <a:r>
              <a:rPr lang="en">
                <a:solidFill>
                  <a:schemeClr val="dk1"/>
                </a:solidFill>
              </a:rPr>
              <a:t>:</a:t>
            </a:r>
            <a:endParaRPr>
              <a:solidFill>
                <a:schemeClr val="dk1"/>
              </a:solidFill>
            </a:endParaRPr>
          </a:p>
          <a:p>
            <a:pPr indent="0" lvl="0" marL="0" rtl="0" algn="l">
              <a:lnSpc>
                <a:spcPct val="115000"/>
              </a:lnSpc>
              <a:spcBef>
                <a:spcPts val="1200"/>
              </a:spcBef>
              <a:spcAft>
                <a:spcPts val="0"/>
              </a:spcAft>
              <a:buClr>
                <a:schemeClr val="dk1"/>
              </a:buClr>
              <a:buSzPts val="1100"/>
              <a:buFont typeface="Arial"/>
              <a:buNone/>
            </a:pPr>
            <a:r>
              <a:rPr lang="en">
                <a:solidFill>
                  <a:schemeClr val="dk1"/>
                </a:solidFill>
              </a:rPr>
              <a:t>To confirm purification, samples are run on a gel (SDS-PAGE), and the size of the protein is visualized. Western blot can be used for further confirmation.</a:t>
            </a:r>
            <a:endParaRPr>
              <a:solidFill>
                <a:schemeClr val="dk1"/>
              </a:solidFill>
            </a:endParaRPr>
          </a:p>
          <a:p>
            <a:pPr indent="0" lvl="0" marL="0" rtl="0" algn="l">
              <a:spcBef>
                <a:spcPts val="120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81" name="Shape 1481"/>
        <p:cNvGrpSpPr/>
        <p:nvPr/>
      </p:nvGrpSpPr>
      <p:grpSpPr>
        <a:xfrm>
          <a:off x="0" y="0"/>
          <a:ext cx="0" cy="0"/>
          <a:chOff x="0" y="0"/>
          <a:chExt cx="0" cy="0"/>
        </a:xfrm>
      </p:grpSpPr>
      <p:sp>
        <p:nvSpPr>
          <p:cNvPr id="1482" name="Google Shape;1482;g1185c551acd_0_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83" name="Google Shape;1483;g1185c551acd_0_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Clr>
                <a:schemeClr val="dk1"/>
              </a:buClr>
              <a:buSzPts val="1100"/>
              <a:buFont typeface="Arial"/>
              <a:buNone/>
            </a:pPr>
            <a:r>
              <a:rPr lang="en"/>
              <a:t>Western Blot method – used to identify a particular protein in a mixture of different proteins</a:t>
            </a:r>
            <a:endParaRPr/>
          </a:p>
          <a:p>
            <a:pPr indent="0" lvl="0" marL="0" rtl="0" algn="l">
              <a:lnSpc>
                <a:spcPct val="115000"/>
              </a:lnSpc>
              <a:spcBef>
                <a:spcPts val="0"/>
              </a:spcBef>
              <a:spcAft>
                <a:spcPts val="0"/>
              </a:spcAft>
              <a:buClr>
                <a:schemeClr val="dk1"/>
              </a:buClr>
              <a:buSzPts val="1100"/>
              <a:buFont typeface="Arial"/>
              <a:buNone/>
            </a:pPr>
            <a:r>
              <a:rPr lang="en"/>
              <a:t>+ Preparation of the samples of proteins: determine the total protein concentration and calculate the amount of proteins that should be loaded into the gel</a:t>
            </a:r>
            <a:endParaRPr/>
          </a:p>
          <a:p>
            <a:pPr indent="0" lvl="0" marL="0" rtl="0" algn="l">
              <a:lnSpc>
                <a:spcPct val="115000"/>
              </a:lnSpc>
              <a:spcBef>
                <a:spcPts val="0"/>
              </a:spcBef>
              <a:spcAft>
                <a:spcPts val="0"/>
              </a:spcAft>
              <a:buClr>
                <a:schemeClr val="dk1"/>
              </a:buClr>
              <a:buSzPts val="1100"/>
              <a:buFont typeface="Arial"/>
              <a:buNone/>
            </a:pPr>
            <a:r>
              <a:rPr lang="en"/>
              <a:t>+ Preparation of gel: prepare a gel with a specific percentage of acrylamide which creates suitable pore sizes for different proteins to travel from the negative (top) electrode to positive (bottom) electrode; reduce or denature protein samples by heat; set up the protein gel electrophoresis chamber by adding running buffer, loading the ladder and the denatured samples into the different wells on the gel and then run the gel to allow proteins to separate according to their molecular weights</a:t>
            </a:r>
            <a:endParaRPr/>
          </a:p>
          <a:p>
            <a:pPr indent="0" lvl="0" marL="0" rtl="0" algn="l">
              <a:lnSpc>
                <a:spcPct val="115000"/>
              </a:lnSpc>
              <a:spcBef>
                <a:spcPts val="0"/>
              </a:spcBef>
              <a:spcAft>
                <a:spcPts val="0"/>
              </a:spcAft>
              <a:buNone/>
            </a:pPr>
            <a:r>
              <a:rPr lang="en"/>
              <a:t>+ Transfer protein to membrane: remove gel and prepare the transfer sandwich with the gel and a PVDF membrane between filter papers and sponges which fixed in a cassette, place the sandwich in the electrophoresis chamber and run </a:t>
            </a:r>
            <a:endParaRPr/>
          </a:p>
          <a:p>
            <a:pPr indent="0" lvl="0" marL="0" rtl="0" algn="l">
              <a:lnSpc>
                <a:spcPct val="115000"/>
              </a:lnSpc>
              <a:spcBef>
                <a:spcPts val="0"/>
              </a:spcBef>
              <a:spcAft>
                <a:spcPts val="0"/>
              </a:spcAft>
              <a:buNone/>
            </a:pPr>
            <a:r>
              <a:t/>
            </a:r>
            <a:endParaRPr/>
          </a:p>
          <a:p>
            <a:pPr indent="0" lvl="0" marL="0" rtl="0" algn="l">
              <a:lnSpc>
                <a:spcPct val="115000"/>
              </a:lnSpc>
              <a:spcBef>
                <a:spcPts val="0"/>
              </a:spcBef>
              <a:spcAft>
                <a:spcPts val="0"/>
              </a:spcAft>
              <a:buNone/>
            </a:pPr>
            <a:r>
              <a:rPr lang="en" sz="1050">
                <a:solidFill>
                  <a:srgbClr val="0E0E0E"/>
                </a:solidFill>
              </a:rPr>
              <a:t>“This Western blot uses two fluorescent colors to simultaneously detect two proteins. The red bands serve as a loading control, confirming that each sample had a similar total protein amount. The green bands indicate our protein of interest. Since we see consistent green bands around 50 kDa across all samples, this confirms that the protein is being expressed at similar levels. The ladder on the right helps us estimate the molecular weight of each band, and in this case, our protein appears to be around 50 kDa.”</a:t>
            </a:r>
            <a:endParaRPr sz="1050">
              <a:solidFill>
                <a:srgbClr val="0E0E0E"/>
              </a:solidFill>
            </a:endParaRPr>
          </a:p>
          <a:p>
            <a:pPr indent="0" lvl="0" marL="0" rtl="0" algn="l">
              <a:lnSpc>
                <a:spcPct val="115000"/>
              </a:lnSpc>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58" name="Shape 1558"/>
        <p:cNvGrpSpPr/>
        <p:nvPr/>
      </p:nvGrpSpPr>
      <p:grpSpPr>
        <a:xfrm>
          <a:off x="0" y="0"/>
          <a:ext cx="0" cy="0"/>
          <a:chOff x="0" y="0"/>
          <a:chExt cx="0" cy="0"/>
        </a:xfrm>
      </p:grpSpPr>
      <p:sp>
        <p:nvSpPr>
          <p:cNvPr id="1559" name="Google Shape;1559;g1303be3818b_0_1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60" name="Google Shape;1560;g1303be3818b_0_1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15000"/>
              </a:lnSpc>
              <a:spcBef>
                <a:spcPts val="1200"/>
              </a:spcBef>
              <a:spcAft>
                <a:spcPts val="0"/>
              </a:spcAft>
              <a:buClr>
                <a:schemeClr val="dk1"/>
              </a:buClr>
              <a:buSzPts val="1100"/>
              <a:buFont typeface="Arial"/>
              <a:buNone/>
            </a:pPr>
            <a:r>
              <a:rPr b="1" lang="en">
                <a:solidFill>
                  <a:schemeClr val="dk1"/>
                </a:solidFill>
              </a:rPr>
              <a:t>Biochemical Techniques</a:t>
            </a:r>
            <a:endParaRPr b="1">
              <a:solidFill>
                <a:schemeClr val="dk1"/>
              </a:solidFill>
            </a:endParaRPr>
          </a:p>
          <a:p>
            <a:pPr indent="0" lvl="0" marL="0" rtl="0" algn="l">
              <a:lnSpc>
                <a:spcPct val="115000"/>
              </a:lnSpc>
              <a:spcBef>
                <a:spcPts val="1200"/>
              </a:spcBef>
              <a:spcAft>
                <a:spcPts val="0"/>
              </a:spcAft>
              <a:buClr>
                <a:schemeClr val="dk1"/>
              </a:buClr>
              <a:buSzPts val="1100"/>
              <a:buFont typeface="Arial"/>
              <a:buNone/>
            </a:pPr>
            <a:r>
              <a:rPr lang="en">
                <a:solidFill>
                  <a:schemeClr val="dk1"/>
                </a:solidFill>
              </a:rPr>
              <a:t>Use a colorimetric assay to see how fast an enzyme converts substrate to product</a:t>
            </a:r>
            <a:endParaRPr>
              <a:solidFill>
                <a:schemeClr val="dk1"/>
              </a:solidFill>
            </a:endParaRPr>
          </a:p>
          <a:p>
            <a:pPr indent="0" lvl="0" marL="0" rtl="0" algn="l">
              <a:lnSpc>
                <a:spcPct val="115000"/>
              </a:lnSpc>
              <a:spcBef>
                <a:spcPts val="1200"/>
              </a:spcBef>
              <a:spcAft>
                <a:spcPts val="0"/>
              </a:spcAft>
              <a:buClr>
                <a:schemeClr val="dk1"/>
              </a:buClr>
              <a:buSzPts val="1100"/>
              <a:buFont typeface="Arial"/>
              <a:buNone/>
            </a:pPr>
            <a:r>
              <a:rPr lang="en">
                <a:solidFill>
                  <a:schemeClr val="dk1"/>
                </a:solidFill>
              </a:rPr>
              <a:t>• Example: • Useful for understanding the </a:t>
            </a:r>
            <a:r>
              <a:rPr b="1" lang="en">
                <a:solidFill>
                  <a:schemeClr val="dk1"/>
                </a:solidFill>
              </a:rPr>
              <a:t>function</a:t>
            </a:r>
            <a:r>
              <a:rPr lang="en">
                <a:solidFill>
                  <a:schemeClr val="dk1"/>
                </a:solidFill>
              </a:rPr>
              <a:t> of a protein</a:t>
            </a:r>
            <a:endParaRPr>
              <a:solidFill>
                <a:schemeClr val="dk1"/>
              </a:solidFill>
            </a:endParaRPr>
          </a:p>
          <a:p>
            <a:pPr indent="0" lvl="0" marL="0" rtl="0" algn="l">
              <a:lnSpc>
                <a:spcPct val="115000"/>
              </a:lnSpc>
              <a:spcBef>
                <a:spcPts val="1200"/>
              </a:spcBef>
              <a:spcAft>
                <a:spcPts val="0"/>
              </a:spcAft>
              <a:buClr>
                <a:schemeClr val="dk1"/>
              </a:buClr>
              <a:buSzPts val="1100"/>
              <a:buFont typeface="Arial"/>
              <a:buNone/>
            </a:pPr>
            <a:r>
              <a:rPr lang="en">
                <a:solidFill>
                  <a:schemeClr val="dk1"/>
                </a:solidFill>
              </a:rPr>
              <a:t>2. </a:t>
            </a:r>
            <a:r>
              <a:rPr b="1" lang="en">
                <a:solidFill>
                  <a:schemeClr val="dk1"/>
                </a:solidFill>
              </a:rPr>
              <a:t>Biophysical Techniques</a:t>
            </a:r>
            <a:endParaRPr b="1">
              <a:solidFill>
                <a:schemeClr val="dk1"/>
              </a:solidFill>
            </a:endParaRPr>
          </a:p>
          <a:p>
            <a:pPr indent="0" lvl="0" marL="0" rtl="0" algn="l">
              <a:lnSpc>
                <a:spcPct val="115000"/>
              </a:lnSpc>
              <a:spcBef>
                <a:spcPts val="1200"/>
              </a:spcBef>
              <a:spcAft>
                <a:spcPts val="0"/>
              </a:spcAft>
              <a:buClr>
                <a:schemeClr val="dk1"/>
              </a:buClr>
              <a:buSzPts val="1100"/>
              <a:buFont typeface="Arial"/>
              <a:buNone/>
            </a:pPr>
            <a:r>
              <a:rPr lang="en">
                <a:solidFill>
                  <a:schemeClr val="dk1"/>
                </a:solidFill>
              </a:rPr>
              <a:t>• Focus on </a:t>
            </a:r>
            <a:r>
              <a:rPr b="1" lang="en">
                <a:solidFill>
                  <a:schemeClr val="dk1"/>
                </a:solidFill>
              </a:rPr>
              <a:t>structure and dynamics</a:t>
            </a:r>
            <a:endParaRPr b="1">
              <a:solidFill>
                <a:schemeClr val="dk1"/>
              </a:solidFill>
            </a:endParaRPr>
          </a:p>
          <a:p>
            <a:pPr indent="0" lvl="0" marL="0" rtl="0" algn="l">
              <a:lnSpc>
                <a:spcPct val="115000"/>
              </a:lnSpc>
              <a:spcBef>
                <a:spcPts val="1200"/>
              </a:spcBef>
              <a:spcAft>
                <a:spcPts val="0"/>
              </a:spcAft>
              <a:buClr>
                <a:schemeClr val="dk1"/>
              </a:buClr>
              <a:buSzPts val="1100"/>
              <a:buFont typeface="Arial"/>
              <a:buNone/>
            </a:pPr>
            <a:r>
              <a:rPr lang="en">
                <a:solidFill>
                  <a:schemeClr val="dk1"/>
                </a:solidFill>
              </a:rPr>
              <a:t>• Tells us how the protein folds or changes shape in different environments</a:t>
            </a:r>
            <a:endParaRPr>
              <a:solidFill>
                <a:schemeClr val="dk1"/>
              </a:solidFill>
            </a:endParaRPr>
          </a:p>
          <a:p>
            <a:pPr indent="0" lvl="0" marL="0" rtl="0" algn="l">
              <a:lnSpc>
                <a:spcPct val="115000"/>
              </a:lnSpc>
              <a:spcBef>
                <a:spcPts val="1200"/>
              </a:spcBef>
              <a:spcAft>
                <a:spcPts val="0"/>
              </a:spcAft>
              <a:buClr>
                <a:schemeClr val="dk1"/>
              </a:buClr>
              <a:buSzPts val="1100"/>
              <a:buFont typeface="Arial"/>
              <a:buNone/>
            </a:pPr>
            <a:r>
              <a:rPr lang="en">
                <a:solidFill>
                  <a:schemeClr val="dk1"/>
                </a:solidFill>
              </a:rPr>
              <a:t>3. </a:t>
            </a:r>
            <a:r>
              <a:rPr b="1" lang="en">
                <a:solidFill>
                  <a:schemeClr val="dk1"/>
                </a:solidFill>
              </a:rPr>
              <a:t>Cell-Based Experiments</a:t>
            </a:r>
            <a:endParaRPr b="1">
              <a:solidFill>
                <a:schemeClr val="dk1"/>
              </a:solidFill>
            </a:endParaRPr>
          </a:p>
          <a:p>
            <a:pPr indent="0" lvl="0" marL="0" rtl="0" algn="l">
              <a:lnSpc>
                <a:spcPct val="115000"/>
              </a:lnSpc>
              <a:spcBef>
                <a:spcPts val="1200"/>
              </a:spcBef>
              <a:spcAft>
                <a:spcPts val="0"/>
              </a:spcAft>
              <a:buClr>
                <a:schemeClr val="dk1"/>
              </a:buClr>
              <a:buSzPts val="1100"/>
              <a:buFont typeface="Arial"/>
              <a:buNone/>
            </a:pPr>
            <a:r>
              <a:rPr lang="en">
                <a:solidFill>
                  <a:schemeClr val="dk1"/>
                </a:solidFill>
              </a:rPr>
              <a:t>• Involve introducing the protein into </a:t>
            </a:r>
            <a:r>
              <a:rPr b="1" lang="en">
                <a:solidFill>
                  <a:schemeClr val="dk1"/>
                </a:solidFill>
              </a:rPr>
              <a:t>living cells</a:t>
            </a:r>
            <a:r>
              <a:rPr lang="en">
                <a:solidFill>
                  <a:schemeClr val="dk1"/>
                </a:solidFill>
              </a:rPr>
              <a:t> to see its effects</a:t>
            </a:r>
            <a:endParaRPr>
              <a:solidFill>
                <a:schemeClr val="dk1"/>
              </a:solidFill>
            </a:endParaRPr>
          </a:p>
          <a:p>
            <a:pPr indent="0" lvl="0" marL="0" rtl="0" algn="l">
              <a:lnSpc>
                <a:spcPct val="115000"/>
              </a:lnSpc>
              <a:spcBef>
                <a:spcPts val="1200"/>
              </a:spcBef>
              <a:spcAft>
                <a:spcPts val="0"/>
              </a:spcAft>
              <a:buClr>
                <a:schemeClr val="dk1"/>
              </a:buClr>
              <a:buSzPts val="1100"/>
              <a:buFont typeface="Arial"/>
              <a:buNone/>
            </a:pPr>
            <a:r>
              <a:rPr lang="en">
                <a:solidFill>
                  <a:schemeClr val="dk1"/>
                </a:solidFill>
              </a:rPr>
              <a:t>• Often visualized using </a:t>
            </a:r>
            <a:r>
              <a:rPr b="1" lang="en">
                <a:solidFill>
                  <a:schemeClr val="dk1"/>
                </a:solidFill>
              </a:rPr>
              <a:t>fluorescent tags</a:t>
            </a:r>
            <a:r>
              <a:rPr lang="en">
                <a:solidFill>
                  <a:schemeClr val="dk1"/>
                </a:solidFill>
              </a:rPr>
              <a:t> or </a:t>
            </a:r>
            <a:r>
              <a:rPr b="1" lang="en">
                <a:solidFill>
                  <a:schemeClr val="dk1"/>
                </a:solidFill>
              </a:rPr>
              <a:t>microscopy</a:t>
            </a:r>
            <a:endParaRPr b="1">
              <a:solidFill>
                <a:schemeClr val="dk1"/>
              </a:solidFill>
            </a:endParaRPr>
          </a:p>
          <a:p>
            <a:pPr indent="0" lvl="0" marL="0" rtl="0" algn="l">
              <a:spcBef>
                <a:spcPts val="120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87" name="Shape 1687"/>
        <p:cNvGrpSpPr/>
        <p:nvPr/>
      </p:nvGrpSpPr>
      <p:grpSpPr>
        <a:xfrm>
          <a:off x="0" y="0"/>
          <a:ext cx="0" cy="0"/>
          <a:chOff x="0" y="0"/>
          <a:chExt cx="0" cy="0"/>
        </a:xfrm>
      </p:grpSpPr>
      <p:sp>
        <p:nvSpPr>
          <p:cNvPr id="1688" name="Google Shape;1688;g1303be3818b_0_1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89" name="Google Shape;1689;g1303be3818b_0_1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03" name="Shape 1703"/>
        <p:cNvGrpSpPr/>
        <p:nvPr/>
      </p:nvGrpSpPr>
      <p:grpSpPr>
        <a:xfrm>
          <a:off x="0" y="0"/>
          <a:ext cx="0" cy="0"/>
          <a:chOff x="0" y="0"/>
          <a:chExt cx="0" cy="0"/>
        </a:xfrm>
      </p:grpSpPr>
      <p:sp>
        <p:nvSpPr>
          <p:cNvPr id="1704" name="Google Shape;1704;g1185c551acd_0_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05" name="Google Shape;1705;g1185c551acd_0_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2.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2.png"/></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2.png"/><Relationship Id="rId3" Type="http://schemas.openxmlformats.org/officeDocument/2006/relationships/image" Target="../media/image4.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 Id="rId3" Type="http://schemas.openxmlformats.org/officeDocument/2006/relationships/image" Target="../media/image10.png"/></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2.png"/></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 Id="rId3" Type="http://schemas.openxmlformats.org/officeDocument/2006/relationships/hyperlink" Target="http://bit.ly/2Tynxth" TargetMode="External"/><Relationship Id="rId4" Type="http://schemas.openxmlformats.org/officeDocument/2006/relationships/hyperlink" Target="http://bit.ly/2TyoMsr" TargetMode="External"/><Relationship Id="rId5" Type="http://schemas.openxmlformats.org/officeDocument/2006/relationships/hyperlink" Target="http://bit.ly/2TtBDfr" TargetMode="Externa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2.png"/></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2.pn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grpSp>
        <p:nvGrpSpPr>
          <p:cNvPr id="9" name="Google Shape;9;p2"/>
          <p:cNvGrpSpPr/>
          <p:nvPr/>
        </p:nvGrpSpPr>
        <p:grpSpPr>
          <a:xfrm>
            <a:off x="0" y="0"/>
            <a:ext cx="9144000" cy="5143500"/>
            <a:chOff x="0" y="0"/>
            <a:chExt cx="9144000" cy="5143500"/>
          </a:xfrm>
        </p:grpSpPr>
        <p:pic>
          <p:nvPicPr>
            <p:cNvPr id="10" name="Google Shape;10;p2"/>
            <p:cNvPicPr preferRelativeResize="0"/>
            <p:nvPr/>
          </p:nvPicPr>
          <p:blipFill rotWithShape="1">
            <a:blip r:embed="rId2">
              <a:alphaModFix/>
            </a:blip>
            <a:srcRect b="0" l="0" r="0" t="88359"/>
            <a:stretch/>
          </p:blipFill>
          <p:spPr>
            <a:xfrm>
              <a:off x="0" y="4179300"/>
              <a:ext cx="9144000" cy="964200"/>
            </a:xfrm>
            <a:prstGeom prst="rect">
              <a:avLst/>
            </a:prstGeom>
            <a:noFill/>
            <a:ln>
              <a:noFill/>
            </a:ln>
          </p:spPr>
        </p:pic>
        <p:pic>
          <p:nvPicPr>
            <p:cNvPr id="11" name="Google Shape;11;p2"/>
            <p:cNvPicPr preferRelativeResize="0"/>
            <p:nvPr/>
          </p:nvPicPr>
          <p:blipFill rotWithShape="1">
            <a:blip r:embed="rId2">
              <a:alphaModFix/>
            </a:blip>
            <a:srcRect b="0" l="0" r="0" t="88359"/>
            <a:stretch/>
          </p:blipFill>
          <p:spPr>
            <a:xfrm flipH="1" rot="10800000">
              <a:off x="0" y="0"/>
              <a:ext cx="9144000" cy="964200"/>
            </a:xfrm>
            <a:prstGeom prst="rect">
              <a:avLst/>
            </a:prstGeom>
            <a:noFill/>
            <a:ln>
              <a:noFill/>
            </a:ln>
          </p:spPr>
        </p:pic>
      </p:grpSp>
      <p:sp>
        <p:nvSpPr>
          <p:cNvPr id="12" name="Google Shape;12;p2"/>
          <p:cNvSpPr txBox="1"/>
          <p:nvPr>
            <p:ph idx="1" type="subTitle"/>
          </p:nvPr>
        </p:nvSpPr>
        <p:spPr>
          <a:xfrm rot="-540">
            <a:off x="720000" y="3323006"/>
            <a:ext cx="3822300" cy="426300"/>
          </a:xfrm>
          <a:prstGeom prst="rect">
            <a:avLst/>
          </a:prstGeom>
          <a:noFill/>
          <a:ln cap="flat" cmpd="sng" w="9525">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a:lnSpc>
                <a:spcPct val="100000"/>
              </a:lnSpc>
              <a:spcBef>
                <a:spcPts val="0"/>
              </a:spcBef>
              <a:spcAft>
                <a:spcPts val="0"/>
              </a:spcAft>
              <a:buSzPts val="14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sp>
        <p:nvSpPr>
          <p:cNvPr id="13" name="Google Shape;13;p2"/>
          <p:cNvSpPr txBox="1"/>
          <p:nvPr>
            <p:ph type="ctrTitle"/>
          </p:nvPr>
        </p:nvSpPr>
        <p:spPr>
          <a:xfrm>
            <a:off x="720000" y="1393900"/>
            <a:ext cx="5968200" cy="1928700"/>
          </a:xfrm>
          <a:prstGeom prst="rect">
            <a:avLst/>
          </a:prstGeom>
        </p:spPr>
        <p:txBody>
          <a:bodyPr anchorCtr="0" anchor="b" bIns="91425" lIns="91425" spcFirstLastPara="1" rIns="91425" wrap="square" tIns="91425">
            <a:noAutofit/>
          </a:bodyPr>
          <a:lstStyle>
            <a:lvl1pPr lvl="0" rtl="0">
              <a:spcBef>
                <a:spcPts val="0"/>
              </a:spcBef>
              <a:spcAft>
                <a:spcPts val="0"/>
              </a:spcAft>
              <a:buClr>
                <a:srgbClr val="191919"/>
              </a:buClr>
              <a:buSzPts val="5200"/>
              <a:buNone/>
              <a:defRPr sz="6000"/>
            </a:lvl1pPr>
            <a:lvl2pPr lvl="1" rtl="0" algn="ctr">
              <a:spcBef>
                <a:spcPts val="0"/>
              </a:spcBef>
              <a:spcAft>
                <a:spcPts val="0"/>
              </a:spcAft>
              <a:buClr>
                <a:srgbClr val="191919"/>
              </a:buClr>
              <a:buSzPts val="5200"/>
              <a:buNone/>
              <a:defRPr sz="5200">
                <a:solidFill>
                  <a:srgbClr val="191919"/>
                </a:solidFill>
              </a:defRPr>
            </a:lvl2pPr>
            <a:lvl3pPr lvl="2" rtl="0" algn="ctr">
              <a:spcBef>
                <a:spcPts val="0"/>
              </a:spcBef>
              <a:spcAft>
                <a:spcPts val="0"/>
              </a:spcAft>
              <a:buClr>
                <a:srgbClr val="191919"/>
              </a:buClr>
              <a:buSzPts val="5200"/>
              <a:buNone/>
              <a:defRPr sz="5200">
                <a:solidFill>
                  <a:srgbClr val="191919"/>
                </a:solidFill>
              </a:defRPr>
            </a:lvl3pPr>
            <a:lvl4pPr lvl="3" rtl="0" algn="ctr">
              <a:spcBef>
                <a:spcPts val="0"/>
              </a:spcBef>
              <a:spcAft>
                <a:spcPts val="0"/>
              </a:spcAft>
              <a:buClr>
                <a:srgbClr val="191919"/>
              </a:buClr>
              <a:buSzPts val="5200"/>
              <a:buNone/>
              <a:defRPr sz="5200">
                <a:solidFill>
                  <a:srgbClr val="191919"/>
                </a:solidFill>
              </a:defRPr>
            </a:lvl4pPr>
            <a:lvl5pPr lvl="4" rtl="0" algn="ctr">
              <a:spcBef>
                <a:spcPts val="0"/>
              </a:spcBef>
              <a:spcAft>
                <a:spcPts val="0"/>
              </a:spcAft>
              <a:buClr>
                <a:srgbClr val="191919"/>
              </a:buClr>
              <a:buSzPts val="5200"/>
              <a:buNone/>
              <a:defRPr sz="5200">
                <a:solidFill>
                  <a:srgbClr val="191919"/>
                </a:solidFill>
              </a:defRPr>
            </a:lvl5pPr>
            <a:lvl6pPr lvl="5" rtl="0" algn="ctr">
              <a:spcBef>
                <a:spcPts val="0"/>
              </a:spcBef>
              <a:spcAft>
                <a:spcPts val="0"/>
              </a:spcAft>
              <a:buClr>
                <a:srgbClr val="191919"/>
              </a:buClr>
              <a:buSzPts val="5200"/>
              <a:buNone/>
              <a:defRPr sz="5200">
                <a:solidFill>
                  <a:srgbClr val="191919"/>
                </a:solidFill>
              </a:defRPr>
            </a:lvl6pPr>
            <a:lvl7pPr lvl="6" rtl="0" algn="ctr">
              <a:spcBef>
                <a:spcPts val="0"/>
              </a:spcBef>
              <a:spcAft>
                <a:spcPts val="0"/>
              </a:spcAft>
              <a:buClr>
                <a:srgbClr val="191919"/>
              </a:buClr>
              <a:buSzPts val="5200"/>
              <a:buNone/>
              <a:defRPr sz="5200">
                <a:solidFill>
                  <a:srgbClr val="191919"/>
                </a:solidFill>
              </a:defRPr>
            </a:lvl7pPr>
            <a:lvl8pPr lvl="7" rtl="0" algn="ctr">
              <a:spcBef>
                <a:spcPts val="0"/>
              </a:spcBef>
              <a:spcAft>
                <a:spcPts val="0"/>
              </a:spcAft>
              <a:buClr>
                <a:srgbClr val="191919"/>
              </a:buClr>
              <a:buSzPts val="5200"/>
              <a:buNone/>
              <a:defRPr sz="5200">
                <a:solidFill>
                  <a:srgbClr val="191919"/>
                </a:solidFill>
              </a:defRPr>
            </a:lvl8pPr>
            <a:lvl9pPr lvl="8" rtl="0" algn="ctr">
              <a:spcBef>
                <a:spcPts val="0"/>
              </a:spcBef>
              <a:spcAft>
                <a:spcPts val="0"/>
              </a:spcAft>
              <a:buClr>
                <a:srgbClr val="191919"/>
              </a:buClr>
              <a:buSzPts val="5200"/>
              <a:buNone/>
              <a:defRPr sz="5200">
                <a:solidFill>
                  <a:srgbClr val="191919"/>
                </a:solidFill>
              </a:defRPr>
            </a:lvl9pPr>
          </a:lstStyle>
          <a:p/>
        </p:txBody>
      </p:sp>
      <p:grpSp>
        <p:nvGrpSpPr>
          <p:cNvPr id="14" name="Google Shape;14;p2"/>
          <p:cNvGrpSpPr/>
          <p:nvPr/>
        </p:nvGrpSpPr>
        <p:grpSpPr>
          <a:xfrm>
            <a:off x="246596" y="458373"/>
            <a:ext cx="6837065" cy="4202871"/>
            <a:chOff x="246596" y="458373"/>
            <a:chExt cx="6837065" cy="4202871"/>
          </a:xfrm>
        </p:grpSpPr>
        <p:sp>
          <p:nvSpPr>
            <p:cNvPr id="15" name="Google Shape;15;p2"/>
            <p:cNvSpPr/>
            <p:nvPr/>
          </p:nvSpPr>
          <p:spPr>
            <a:xfrm>
              <a:off x="306125" y="685890"/>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246596" y="2793148"/>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a:off x="355929" y="2172207"/>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6104245" y="458373"/>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6917459" y="4497977"/>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bg>
      <p:bgPr>
        <a:solidFill>
          <a:schemeClr val="accent2"/>
        </a:solidFill>
      </p:bgPr>
    </p:bg>
    <p:spTree>
      <p:nvGrpSpPr>
        <p:cNvPr id="324" name="Shape 324"/>
        <p:cNvGrpSpPr/>
        <p:nvPr/>
      </p:nvGrpSpPr>
      <p:grpSpPr>
        <a:xfrm>
          <a:off x="0" y="0"/>
          <a:ext cx="0" cy="0"/>
          <a:chOff x="0" y="0"/>
          <a:chExt cx="0" cy="0"/>
        </a:xfrm>
      </p:grpSpPr>
      <p:sp>
        <p:nvSpPr>
          <p:cNvPr id="325" name="Google Shape;325;p11"/>
          <p:cNvSpPr/>
          <p:nvPr/>
        </p:nvSpPr>
        <p:spPr>
          <a:xfrm>
            <a:off x="-39" y="0"/>
            <a:ext cx="9144087" cy="5143422"/>
          </a:xfrm>
          <a:custGeom>
            <a:rect b="b" l="l" r="r" t="t"/>
            <a:pathLst>
              <a:path extrusionOk="0" h="77304" w="71127">
                <a:moveTo>
                  <a:pt x="16972" y="162"/>
                </a:moveTo>
                <a:cubicBezTo>
                  <a:pt x="17228" y="444"/>
                  <a:pt x="17484" y="729"/>
                  <a:pt x="17742" y="1008"/>
                </a:cubicBezTo>
                <a:cubicBezTo>
                  <a:pt x="18470" y="1799"/>
                  <a:pt x="19197" y="2588"/>
                  <a:pt x="19926" y="3378"/>
                </a:cubicBezTo>
                <a:cubicBezTo>
                  <a:pt x="19800" y="3516"/>
                  <a:pt x="19675" y="3656"/>
                  <a:pt x="19547" y="3792"/>
                </a:cubicBezTo>
                <a:cubicBezTo>
                  <a:pt x="18582" y="4830"/>
                  <a:pt x="17594" y="5817"/>
                  <a:pt x="16624" y="6846"/>
                </a:cubicBezTo>
                <a:cubicBezTo>
                  <a:pt x="15659" y="5808"/>
                  <a:pt x="14690" y="4771"/>
                  <a:pt x="13724" y="3736"/>
                </a:cubicBezTo>
                <a:cubicBezTo>
                  <a:pt x="13965" y="3474"/>
                  <a:pt x="14206" y="3213"/>
                  <a:pt x="14445" y="2951"/>
                </a:cubicBezTo>
                <a:cubicBezTo>
                  <a:pt x="15291" y="2027"/>
                  <a:pt x="16131" y="1091"/>
                  <a:pt x="16972" y="162"/>
                </a:cubicBezTo>
                <a:close/>
                <a:moveTo>
                  <a:pt x="10532" y="477"/>
                </a:moveTo>
                <a:cubicBezTo>
                  <a:pt x="11488" y="1527"/>
                  <a:pt x="12433" y="2584"/>
                  <a:pt x="13385" y="3635"/>
                </a:cubicBezTo>
                <a:cubicBezTo>
                  <a:pt x="13332" y="3692"/>
                  <a:pt x="13278" y="3747"/>
                  <a:pt x="13224" y="3806"/>
                </a:cubicBezTo>
                <a:cubicBezTo>
                  <a:pt x="12184" y="4928"/>
                  <a:pt x="11146" y="6056"/>
                  <a:pt x="10106" y="7178"/>
                </a:cubicBezTo>
                <a:cubicBezTo>
                  <a:pt x="9883" y="6937"/>
                  <a:pt x="9656" y="6696"/>
                  <a:pt x="9432" y="6455"/>
                </a:cubicBezTo>
                <a:cubicBezTo>
                  <a:pt x="8695" y="5658"/>
                  <a:pt x="7959" y="4866"/>
                  <a:pt x="7224" y="4073"/>
                </a:cubicBezTo>
                <a:cubicBezTo>
                  <a:pt x="7421" y="3862"/>
                  <a:pt x="7615" y="3652"/>
                  <a:pt x="7808" y="3441"/>
                </a:cubicBezTo>
                <a:cubicBezTo>
                  <a:pt x="8715" y="2452"/>
                  <a:pt x="9624" y="1465"/>
                  <a:pt x="10532" y="477"/>
                </a:cubicBezTo>
                <a:close/>
                <a:moveTo>
                  <a:pt x="4041" y="811"/>
                </a:moveTo>
                <a:cubicBezTo>
                  <a:pt x="4763" y="1586"/>
                  <a:pt x="5483" y="2362"/>
                  <a:pt x="6203" y="3139"/>
                </a:cubicBezTo>
                <a:cubicBezTo>
                  <a:pt x="6444" y="3399"/>
                  <a:pt x="6679" y="3657"/>
                  <a:pt x="6919" y="3919"/>
                </a:cubicBezTo>
                <a:cubicBezTo>
                  <a:pt x="5864" y="5060"/>
                  <a:pt x="4832" y="6245"/>
                  <a:pt x="3777" y="7386"/>
                </a:cubicBezTo>
                <a:lnTo>
                  <a:pt x="3632" y="7541"/>
                </a:lnTo>
                <a:cubicBezTo>
                  <a:pt x="2669" y="6502"/>
                  <a:pt x="1705" y="5464"/>
                  <a:pt x="739" y="4434"/>
                </a:cubicBezTo>
                <a:cubicBezTo>
                  <a:pt x="733" y="4427"/>
                  <a:pt x="726" y="4418"/>
                  <a:pt x="719" y="4412"/>
                </a:cubicBezTo>
                <a:lnTo>
                  <a:pt x="1167" y="3926"/>
                </a:lnTo>
                <a:cubicBezTo>
                  <a:pt x="2122" y="2884"/>
                  <a:pt x="3084" y="1850"/>
                  <a:pt x="4041" y="811"/>
                </a:cubicBezTo>
                <a:close/>
                <a:moveTo>
                  <a:pt x="65233" y="1144"/>
                </a:moveTo>
                <a:cubicBezTo>
                  <a:pt x="66256" y="2245"/>
                  <a:pt x="67295" y="3341"/>
                  <a:pt x="68314" y="4443"/>
                </a:cubicBezTo>
                <a:cubicBezTo>
                  <a:pt x="67422" y="5456"/>
                  <a:pt x="66530" y="6466"/>
                  <a:pt x="65622" y="7468"/>
                </a:cubicBezTo>
                <a:cubicBezTo>
                  <a:pt x="65471" y="7635"/>
                  <a:pt x="65321" y="7803"/>
                  <a:pt x="65169" y="7969"/>
                </a:cubicBezTo>
                <a:cubicBezTo>
                  <a:pt x="65143" y="7942"/>
                  <a:pt x="65118" y="7911"/>
                  <a:pt x="65092" y="7882"/>
                </a:cubicBezTo>
                <a:cubicBezTo>
                  <a:pt x="64096" y="6805"/>
                  <a:pt x="63104" y="5722"/>
                  <a:pt x="62111" y="4640"/>
                </a:cubicBezTo>
                <a:cubicBezTo>
                  <a:pt x="63099" y="3536"/>
                  <a:pt x="64088" y="2431"/>
                  <a:pt x="65073" y="1325"/>
                </a:cubicBezTo>
                <a:cubicBezTo>
                  <a:pt x="65127" y="1267"/>
                  <a:pt x="65180" y="1205"/>
                  <a:pt x="65233" y="1144"/>
                </a:cubicBezTo>
                <a:close/>
                <a:moveTo>
                  <a:pt x="58797" y="1521"/>
                </a:moveTo>
                <a:cubicBezTo>
                  <a:pt x="59512" y="2299"/>
                  <a:pt x="60226" y="3077"/>
                  <a:pt x="60937" y="3853"/>
                </a:cubicBezTo>
                <a:cubicBezTo>
                  <a:pt x="61243" y="4184"/>
                  <a:pt x="61550" y="4516"/>
                  <a:pt x="61858" y="4846"/>
                </a:cubicBezTo>
                <a:cubicBezTo>
                  <a:pt x="60931" y="5872"/>
                  <a:pt x="60007" y="6897"/>
                  <a:pt x="59082" y="7924"/>
                </a:cubicBezTo>
                <a:cubicBezTo>
                  <a:pt x="58961" y="8058"/>
                  <a:pt x="58839" y="8191"/>
                  <a:pt x="58719" y="8325"/>
                </a:cubicBezTo>
                <a:cubicBezTo>
                  <a:pt x="58133" y="7686"/>
                  <a:pt x="57548" y="7047"/>
                  <a:pt x="56957" y="6408"/>
                </a:cubicBezTo>
                <a:cubicBezTo>
                  <a:pt x="56532" y="5949"/>
                  <a:pt x="56107" y="5488"/>
                  <a:pt x="55684" y="5027"/>
                </a:cubicBezTo>
                <a:cubicBezTo>
                  <a:pt x="56458" y="4150"/>
                  <a:pt x="57233" y="3271"/>
                  <a:pt x="58020" y="2391"/>
                </a:cubicBezTo>
                <a:cubicBezTo>
                  <a:pt x="58280" y="2101"/>
                  <a:pt x="58539" y="1812"/>
                  <a:pt x="58797" y="1521"/>
                </a:cubicBezTo>
                <a:close/>
                <a:moveTo>
                  <a:pt x="52383" y="1896"/>
                </a:moveTo>
                <a:cubicBezTo>
                  <a:pt x="52683" y="2230"/>
                  <a:pt x="52982" y="2563"/>
                  <a:pt x="53286" y="2898"/>
                </a:cubicBezTo>
                <a:cubicBezTo>
                  <a:pt x="53990" y="3666"/>
                  <a:pt x="54696" y="4435"/>
                  <a:pt x="55404" y="5204"/>
                </a:cubicBezTo>
                <a:cubicBezTo>
                  <a:pt x="54446" y="6264"/>
                  <a:pt x="53485" y="7326"/>
                  <a:pt x="52522" y="8383"/>
                </a:cubicBezTo>
                <a:lnTo>
                  <a:pt x="52254" y="8672"/>
                </a:lnTo>
                <a:cubicBezTo>
                  <a:pt x="51249" y="7582"/>
                  <a:pt x="50244" y="6490"/>
                  <a:pt x="49238" y="5401"/>
                </a:cubicBezTo>
                <a:cubicBezTo>
                  <a:pt x="49858" y="4718"/>
                  <a:pt x="50475" y="4040"/>
                  <a:pt x="51088" y="3357"/>
                </a:cubicBezTo>
                <a:cubicBezTo>
                  <a:pt x="51523" y="2872"/>
                  <a:pt x="51954" y="2384"/>
                  <a:pt x="52383" y="1896"/>
                </a:cubicBezTo>
                <a:close/>
                <a:moveTo>
                  <a:pt x="45985" y="2212"/>
                </a:moveTo>
                <a:cubicBezTo>
                  <a:pt x="46988" y="3317"/>
                  <a:pt x="47960" y="4428"/>
                  <a:pt x="48951" y="5536"/>
                </a:cubicBezTo>
                <a:cubicBezTo>
                  <a:pt x="47909" y="6660"/>
                  <a:pt x="46842" y="7756"/>
                  <a:pt x="45805" y="8881"/>
                </a:cubicBezTo>
                <a:cubicBezTo>
                  <a:pt x="45781" y="8908"/>
                  <a:pt x="45756" y="8934"/>
                  <a:pt x="45733" y="8961"/>
                </a:cubicBezTo>
                <a:cubicBezTo>
                  <a:pt x="45633" y="8855"/>
                  <a:pt x="45535" y="8747"/>
                  <a:pt x="45437" y="8639"/>
                </a:cubicBezTo>
                <a:cubicBezTo>
                  <a:pt x="44550" y="7677"/>
                  <a:pt x="43652" y="6722"/>
                  <a:pt x="42758" y="5766"/>
                </a:cubicBezTo>
                <a:cubicBezTo>
                  <a:pt x="43198" y="5273"/>
                  <a:pt x="43639" y="4783"/>
                  <a:pt x="44083" y="4296"/>
                </a:cubicBezTo>
                <a:cubicBezTo>
                  <a:pt x="44717" y="3601"/>
                  <a:pt x="45352" y="2906"/>
                  <a:pt x="45985" y="2212"/>
                </a:cubicBezTo>
                <a:close/>
                <a:moveTo>
                  <a:pt x="39515" y="2566"/>
                </a:moveTo>
                <a:cubicBezTo>
                  <a:pt x="40464" y="3583"/>
                  <a:pt x="41413" y="4603"/>
                  <a:pt x="42345" y="5624"/>
                </a:cubicBezTo>
                <a:cubicBezTo>
                  <a:pt x="42390" y="5674"/>
                  <a:pt x="42434" y="5724"/>
                  <a:pt x="42480" y="5773"/>
                </a:cubicBezTo>
                <a:cubicBezTo>
                  <a:pt x="41395" y="6951"/>
                  <a:pt x="40318" y="8133"/>
                  <a:pt x="39231" y="9305"/>
                </a:cubicBezTo>
                <a:cubicBezTo>
                  <a:pt x="38571" y="8601"/>
                  <a:pt x="37911" y="7895"/>
                  <a:pt x="37257" y="7185"/>
                </a:cubicBezTo>
                <a:cubicBezTo>
                  <a:pt x="36928" y="6828"/>
                  <a:pt x="36603" y="6470"/>
                  <a:pt x="36276" y="6113"/>
                </a:cubicBezTo>
                <a:cubicBezTo>
                  <a:pt x="36674" y="5682"/>
                  <a:pt x="37073" y="5254"/>
                  <a:pt x="37470" y="4822"/>
                </a:cubicBezTo>
                <a:cubicBezTo>
                  <a:pt x="38157" y="4076"/>
                  <a:pt x="38836" y="3320"/>
                  <a:pt x="39515" y="2566"/>
                </a:cubicBezTo>
                <a:close/>
                <a:moveTo>
                  <a:pt x="33040" y="2903"/>
                </a:moveTo>
                <a:lnTo>
                  <a:pt x="34123" y="4084"/>
                </a:lnTo>
                <a:cubicBezTo>
                  <a:pt x="34740" y="4758"/>
                  <a:pt x="35362" y="5431"/>
                  <a:pt x="35987" y="6103"/>
                </a:cubicBezTo>
                <a:cubicBezTo>
                  <a:pt x="34900" y="7275"/>
                  <a:pt x="33814" y="8452"/>
                  <a:pt x="32725" y="9623"/>
                </a:cubicBezTo>
                <a:lnTo>
                  <a:pt x="29790" y="6414"/>
                </a:lnTo>
                <a:cubicBezTo>
                  <a:pt x="30131" y="6045"/>
                  <a:pt x="30475" y="5678"/>
                  <a:pt x="30818" y="5306"/>
                </a:cubicBezTo>
                <a:cubicBezTo>
                  <a:pt x="31557" y="4504"/>
                  <a:pt x="32299" y="3703"/>
                  <a:pt x="33040" y="2903"/>
                </a:cubicBezTo>
                <a:close/>
                <a:moveTo>
                  <a:pt x="26552" y="3207"/>
                </a:moveTo>
                <a:cubicBezTo>
                  <a:pt x="27533" y="4277"/>
                  <a:pt x="28511" y="5346"/>
                  <a:pt x="29490" y="6415"/>
                </a:cubicBezTo>
                <a:cubicBezTo>
                  <a:pt x="29436" y="6474"/>
                  <a:pt x="29384" y="6531"/>
                  <a:pt x="29329" y="6589"/>
                </a:cubicBezTo>
                <a:cubicBezTo>
                  <a:pt x="28298" y="7695"/>
                  <a:pt x="27281" y="8831"/>
                  <a:pt x="26254" y="9947"/>
                </a:cubicBezTo>
                <a:lnTo>
                  <a:pt x="25748" y="9395"/>
                </a:lnTo>
                <a:cubicBezTo>
                  <a:pt x="24932" y="8507"/>
                  <a:pt x="24117" y="7618"/>
                  <a:pt x="23302" y="6729"/>
                </a:cubicBezTo>
                <a:cubicBezTo>
                  <a:pt x="23591" y="6413"/>
                  <a:pt x="23875" y="6093"/>
                  <a:pt x="24164" y="5781"/>
                </a:cubicBezTo>
                <a:cubicBezTo>
                  <a:pt x="24956" y="4919"/>
                  <a:pt x="25755" y="4063"/>
                  <a:pt x="26552" y="3207"/>
                </a:cubicBezTo>
                <a:close/>
                <a:moveTo>
                  <a:pt x="20064" y="3525"/>
                </a:moveTo>
                <a:cubicBezTo>
                  <a:pt x="20897" y="4431"/>
                  <a:pt x="21732" y="5334"/>
                  <a:pt x="22561" y="6241"/>
                </a:cubicBezTo>
                <a:lnTo>
                  <a:pt x="23020" y="6740"/>
                </a:lnTo>
                <a:cubicBezTo>
                  <a:pt x="22896" y="6875"/>
                  <a:pt x="22774" y="7013"/>
                  <a:pt x="22650" y="7145"/>
                </a:cubicBezTo>
                <a:cubicBezTo>
                  <a:pt x="21684" y="8185"/>
                  <a:pt x="20693" y="9173"/>
                  <a:pt x="19723" y="10205"/>
                </a:cubicBezTo>
                <a:cubicBezTo>
                  <a:pt x="19021" y="9440"/>
                  <a:pt x="18320" y="8672"/>
                  <a:pt x="17617" y="7908"/>
                </a:cubicBezTo>
                <a:cubicBezTo>
                  <a:pt x="17358" y="7630"/>
                  <a:pt x="17098" y="7352"/>
                  <a:pt x="16841" y="7074"/>
                </a:cubicBezTo>
                <a:cubicBezTo>
                  <a:pt x="17076" y="6817"/>
                  <a:pt x="17314" y="6561"/>
                  <a:pt x="17548" y="6304"/>
                </a:cubicBezTo>
                <a:cubicBezTo>
                  <a:pt x="18391" y="5383"/>
                  <a:pt x="19227" y="4453"/>
                  <a:pt x="20064" y="3525"/>
                </a:cubicBezTo>
                <a:close/>
                <a:moveTo>
                  <a:pt x="13600" y="3869"/>
                </a:moveTo>
                <a:cubicBezTo>
                  <a:pt x="13853" y="4149"/>
                  <a:pt x="14105" y="4428"/>
                  <a:pt x="14362" y="4706"/>
                </a:cubicBezTo>
                <a:cubicBezTo>
                  <a:pt x="15066" y="5471"/>
                  <a:pt x="15773" y="6235"/>
                  <a:pt x="16478" y="6999"/>
                </a:cubicBezTo>
                <a:cubicBezTo>
                  <a:pt x="16428" y="7054"/>
                  <a:pt x="16379" y="7105"/>
                  <a:pt x="16328" y="7158"/>
                </a:cubicBezTo>
                <a:cubicBezTo>
                  <a:pt x="15293" y="8275"/>
                  <a:pt x="14256" y="9400"/>
                  <a:pt x="13222" y="10518"/>
                </a:cubicBezTo>
                <a:cubicBezTo>
                  <a:pt x="12260" y="9484"/>
                  <a:pt x="11296" y="8452"/>
                  <a:pt x="10333" y="7420"/>
                </a:cubicBezTo>
                <a:cubicBezTo>
                  <a:pt x="10526" y="7212"/>
                  <a:pt x="10718" y="7004"/>
                  <a:pt x="10911" y="6794"/>
                </a:cubicBezTo>
                <a:cubicBezTo>
                  <a:pt x="11805" y="5817"/>
                  <a:pt x="12704" y="4845"/>
                  <a:pt x="13600" y="3869"/>
                </a:cubicBezTo>
                <a:close/>
                <a:moveTo>
                  <a:pt x="7142" y="4164"/>
                </a:moveTo>
                <a:cubicBezTo>
                  <a:pt x="8095" y="5210"/>
                  <a:pt x="9037" y="6263"/>
                  <a:pt x="9986" y="7311"/>
                </a:cubicBezTo>
                <a:cubicBezTo>
                  <a:pt x="8943" y="8440"/>
                  <a:pt x="7923" y="9609"/>
                  <a:pt x="6880" y="10738"/>
                </a:cubicBezTo>
                <a:cubicBezTo>
                  <a:pt x="6835" y="10789"/>
                  <a:pt x="6786" y="10838"/>
                  <a:pt x="6740" y="10888"/>
                </a:cubicBezTo>
                <a:cubicBezTo>
                  <a:pt x="6511" y="10642"/>
                  <a:pt x="6280" y="10398"/>
                  <a:pt x="6053" y="10152"/>
                </a:cubicBezTo>
                <a:cubicBezTo>
                  <a:pt x="5310" y="9351"/>
                  <a:pt x="4571" y="8550"/>
                  <a:pt x="3830" y="7752"/>
                </a:cubicBezTo>
                <a:cubicBezTo>
                  <a:pt x="3976" y="7593"/>
                  <a:pt x="4125" y="7435"/>
                  <a:pt x="4269" y="7277"/>
                </a:cubicBezTo>
                <a:cubicBezTo>
                  <a:pt x="5224" y="6236"/>
                  <a:pt x="6184" y="5201"/>
                  <a:pt x="7142" y="4164"/>
                </a:cubicBezTo>
                <a:close/>
                <a:moveTo>
                  <a:pt x="61891" y="4884"/>
                </a:moveTo>
                <a:cubicBezTo>
                  <a:pt x="62916" y="5985"/>
                  <a:pt x="63955" y="7081"/>
                  <a:pt x="64974" y="8185"/>
                </a:cubicBezTo>
                <a:cubicBezTo>
                  <a:pt x="64041" y="9216"/>
                  <a:pt x="63113" y="10244"/>
                  <a:pt x="62183" y="11276"/>
                </a:cubicBezTo>
                <a:cubicBezTo>
                  <a:pt x="62059" y="11414"/>
                  <a:pt x="61934" y="11551"/>
                  <a:pt x="61810" y="11689"/>
                </a:cubicBezTo>
                <a:cubicBezTo>
                  <a:pt x="61777" y="11653"/>
                  <a:pt x="61742" y="11617"/>
                  <a:pt x="61711" y="11582"/>
                </a:cubicBezTo>
                <a:cubicBezTo>
                  <a:pt x="60730" y="10521"/>
                  <a:pt x="59754" y="9455"/>
                  <a:pt x="58777" y="8390"/>
                </a:cubicBezTo>
                <a:cubicBezTo>
                  <a:pt x="59554" y="7508"/>
                  <a:pt x="60332" y="6626"/>
                  <a:pt x="61122" y="5744"/>
                </a:cubicBezTo>
                <a:cubicBezTo>
                  <a:pt x="61381" y="5457"/>
                  <a:pt x="61635" y="5171"/>
                  <a:pt x="61891" y="4884"/>
                </a:cubicBezTo>
                <a:close/>
                <a:moveTo>
                  <a:pt x="55466" y="5273"/>
                </a:moveTo>
                <a:cubicBezTo>
                  <a:pt x="56162" y="6034"/>
                  <a:pt x="56861" y="6792"/>
                  <a:pt x="57556" y="7552"/>
                </a:cubicBezTo>
                <a:cubicBezTo>
                  <a:pt x="57867" y="7892"/>
                  <a:pt x="58182" y="8231"/>
                  <a:pt x="58497" y="8569"/>
                </a:cubicBezTo>
                <a:cubicBezTo>
                  <a:pt x="57542" y="9627"/>
                  <a:pt x="56584" y="10686"/>
                  <a:pt x="55624" y="11738"/>
                </a:cubicBezTo>
                <a:cubicBezTo>
                  <a:pt x="55533" y="11838"/>
                  <a:pt x="55439" y="11938"/>
                  <a:pt x="55347" y="12037"/>
                </a:cubicBezTo>
                <a:cubicBezTo>
                  <a:pt x="54757" y="11394"/>
                  <a:pt x="54166" y="10750"/>
                  <a:pt x="53575" y="10110"/>
                </a:cubicBezTo>
                <a:cubicBezTo>
                  <a:pt x="53162" y="9660"/>
                  <a:pt x="52748" y="9209"/>
                  <a:pt x="52335" y="8760"/>
                </a:cubicBezTo>
                <a:cubicBezTo>
                  <a:pt x="52955" y="8078"/>
                  <a:pt x="53577" y="7394"/>
                  <a:pt x="54191" y="6710"/>
                </a:cubicBezTo>
                <a:cubicBezTo>
                  <a:pt x="54621" y="6231"/>
                  <a:pt x="55043" y="5752"/>
                  <a:pt x="55466" y="5273"/>
                </a:cubicBezTo>
                <a:close/>
                <a:moveTo>
                  <a:pt x="49032" y="5627"/>
                </a:moveTo>
                <a:cubicBezTo>
                  <a:pt x="49321" y="5950"/>
                  <a:pt x="49611" y="6274"/>
                  <a:pt x="49906" y="6596"/>
                </a:cubicBezTo>
                <a:cubicBezTo>
                  <a:pt x="50613" y="7368"/>
                  <a:pt x="51322" y="8141"/>
                  <a:pt x="52032" y="8913"/>
                </a:cubicBezTo>
                <a:cubicBezTo>
                  <a:pt x="50997" y="10028"/>
                  <a:pt x="49939" y="11116"/>
                  <a:pt x="48907" y="12235"/>
                </a:cubicBezTo>
                <a:cubicBezTo>
                  <a:pt x="48880" y="12264"/>
                  <a:pt x="48854" y="12292"/>
                  <a:pt x="48827" y="12321"/>
                </a:cubicBezTo>
                <a:cubicBezTo>
                  <a:pt x="47841" y="11249"/>
                  <a:pt x="46855" y="10179"/>
                  <a:pt x="45867" y="9107"/>
                </a:cubicBezTo>
                <a:cubicBezTo>
                  <a:pt x="46306" y="8620"/>
                  <a:pt x="46745" y="8133"/>
                  <a:pt x="47186" y="7648"/>
                </a:cubicBezTo>
                <a:cubicBezTo>
                  <a:pt x="47802" y="6974"/>
                  <a:pt x="48418" y="6300"/>
                  <a:pt x="49032" y="5627"/>
                </a:cubicBezTo>
                <a:close/>
                <a:moveTo>
                  <a:pt x="42613" y="5920"/>
                </a:moveTo>
                <a:cubicBezTo>
                  <a:pt x="43597" y="7006"/>
                  <a:pt x="44552" y="8096"/>
                  <a:pt x="45524" y="9183"/>
                </a:cubicBezTo>
                <a:cubicBezTo>
                  <a:pt x="44463" y="10339"/>
                  <a:pt x="43407" y="11499"/>
                  <a:pt x="42342" y="12648"/>
                </a:cubicBezTo>
                <a:cubicBezTo>
                  <a:pt x="42246" y="12545"/>
                  <a:pt x="42151" y="12440"/>
                  <a:pt x="42054" y="12337"/>
                </a:cubicBezTo>
                <a:cubicBezTo>
                  <a:pt x="41167" y="11377"/>
                  <a:pt x="40272" y="10420"/>
                  <a:pt x="39378" y="9464"/>
                </a:cubicBezTo>
                <a:cubicBezTo>
                  <a:pt x="39775" y="9034"/>
                  <a:pt x="40175" y="8605"/>
                  <a:pt x="40572" y="8174"/>
                </a:cubicBezTo>
                <a:cubicBezTo>
                  <a:pt x="41258" y="7427"/>
                  <a:pt x="41936" y="6674"/>
                  <a:pt x="42613" y="5920"/>
                </a:cubicBezTo>
                <a:close/>
                <a:moveTo>
                  <a:pt x="36137" y="6263"/>
                </a:moveTo>
                <a:cubicBezTo>
                  <a:pt x="37084" y="7281"/>
                  <a:pt x="38033" y="8299"/>
                  <a:pt x="38966" y="9319"/>
                </a:cubicBezTo>
                <a:cubicBezTo>
                  <a:pt x="39008" y="9365"/>
                  <a:pt x="39049" y="9410"/>
                  <a:pt x="39090" y="9455"/>
                </a:cubicBezTo>
                <a:cubicBezTo>
                  <a:pt x="38000" y="10631"/>
                  <a:pt x="36914" y="11807"/>
                  <a:pt x="35827" y="12978"/>
                </a:cubicBezTo>
                <a:cubicBezTo>
                  <a:pt x="35175" y="12279"/>
                  <a:pt x="34524" y="11583"/>
                  <a:pt x="33877" y="10881"/>
                </a:cubicBezTo>
                <a:cubicBezTo>
                  <a:pt x="33541" y="10516"/>
                  <a:pt x="33208" y="10152"/>
                  <a:pt x="32874" y="9786"/>
                </a:cubicBezTo>
                <a:cubicBezTo>
                  <a:pt x="33223" y="9410"/>
                  <a:pt x="33572" y="9036"/>
                  <a:pt x="33921" y="8657"/>
                </a:cubicBezTo>
                <a:cubicBezTo>
                  <a:pt x="34659" y="7858"/>
                  <a:pt x="35398" y="7061"/>
                  <a:pt x="36137" y="6263"/>
                </a:cubicBezTo>
                <a:close/>
                <a:moveTo>
                  <a:pt x="29638" y="6578"/>
                </a:moveTo>
                <a:cubicBezTo>
                  <a:pt x="30006" y="6980"/>
                  <a:pt x="30376" y="7380"/>
                  <a:pt x="30743" y="7783"/>
                </a:cubicBezTo>
                <a:cubicBezTo>
                  <a:pt x="31352" y="8449"/>
                  <a:pt x="31967" y="9113"/>
                  <a:pt x="32585" y="9777"/>
                </a:cubicBezTo>
                <a:cubicBezTo>
                  <a:pt x="32533" y="9832"/>
                  <a:pt x="32483" y="9887"/>
                  <a:pt x="32432" y="9943"/>
                </a:cubicBezTo>
                <a:cubicBezTo>
                  <a:pt x="31396" y="11054"/>
                  <a:pt x="30372" y="12197"/>
                  <a:pt x="29340" y="13318"/>
                </a:cubicBezTo>
                <a:cubicBezTo>
                  <a:pt x="28358" y="12245"/>
                  <a:pt x="27376" y="11170"/>
                  <a:pt x="26392" y="10097"/>
                </a:cubicBezTo>
                <a:cubicBezTo>
                  <a:pt x="26682" y="9775"/>
                  <a:pt x="26971" y="9454"/>
                  <a:pt x="27266" y="9135"/>
                </a:cubicBezTo>
                <a:cubicBezTo>
                  <a:pt x="28053" y="8279"/>
                  <a:pt x="28847" y="7428"/>
                  <a:pt x="29638" y="6578"/>
                </a:cubicBezTo>
                <a:close/>
                <a:moveTo>
                  <a:pt x="23156" y="6890"/>
                </a:moveTo>
                <a:cubicBezTo>
                  <a:pt x="24140" y="7964"/>
                  <a:pt x="25122" y="9037"/>
                  <a:pt x="26106" y="10110"/>
                </a:cubicBezTo>
                <a:cubicBezTo>
                  <a:pt x="25987" y="10238"/>
                  <a:pt x="25870" y="10369"/>
                  <a:pt x="25752" y="10497"/>
                </a:cubicBezTo>
                <a:cubicBezTo>
                  <a:pt x="24780" y="11543"/>
                  <a:pt x="23785" y="12537"/>
                  <a:pt x="22808" y="13573"/>
                </a:cubicBezTo>
                <a:cubicBezTo>
                  <a:pt x="22662" y="13413"/>
                  <a:pt x="22516" y="13254"/>
                  <a:pt x="22368" y="13094"/>
                </a:cubicBezTo>
                <a:cubicBezTo>
                  <a:pt x="21555" y="12209"/>
                  <a:pt x="20743" y="11323"/>
                  <a:pt x="19932" y="10438"/>
                </a:cubicBezTo>
                <a:cubicBezTo>
                  <a:pt x="20171" y="10178"/>
                  <a:pt x="20411" y="9919"/>
                  <a:pt x="20648" y="9658"/>
                </a:cubicBezTo>
                <a:cubicBezTo>
                  <a:pt x="21487" y="8741"/>
                  <a:pt x="22320" y="7814"/>
                  <a:pt x="23156" y="6890"/>
                </a:cubicBezTo>
                <a:close/>
                <a:moveTo>
                  <a:pt x="16692" y="7234"/>
                </a:moveTo>
                <a:cubicBezTo>
                  <a:pt x="17524" y="8134"/>
                  <a:pt x="18355" y="9036"/>
                  <a:pt x="19181" y="9938"/>
                </a:cubicBezTo>
                <a:cubicBezTo>
                  <a:pt x="19311" y="10082"/>
                  <a:pt x="19441" y="10222"/>
                  <a:pt x="19571" y="10365"/>
                </a:cubicBezTo>
                <a:cubicBezTo>
                  <a:pt x="19525" y="10413"/>
                  <a:pt x="19478" y="10461"/>
                  <a:pt x="19431" y="10511"/>
                </a:cubicBezTo>
                <a:cubicBezTo>
                  <a:pt x="18392" y="11631"/>
                  <a:pt x="17357" y="12757"/>
                  <a:pt x="16318" y="13878"/>
                </a:cubicBezTo>
                <a:cubicBezTo>
                  <a:pt x="15624" y="13122"/>
                  <a:pt x="14931" y="12362"/>
                  <a:pt x="14234" y="11608"/>
                </a:cubicBezTo>
                <a:cubicBezTo>
                  <a:pt x="13973" y="11324"/>
                  <a:pt x="13710" y="11045"/>
                  <a:pt x="13449" y="10763"/>
                </a:cubicBezTo>
                <a:cubicBezTo>
                  <a:pt x="13637" y="10558"/>
                  <a:pt x="13827" y="10355"/>
                  <a:pt x="14014" y="10149"/>
                </a:cubicBezTo>
                <a:cubicBezTo>
                  <a:pt x="14906" y="9176"/>
                  <a:pt x="15801" y="8206"/>
                  <a:pt x="16692" y="7234"/>
                </a:cubicBezTo>
                <a:close/>
                <a:moveTo>
                  <a:pt x="10209" y="7556"/>
                </a:moveTo>
                <a:cubicBezTo>
                  <a:pt x="10465" y="7840"/>
                  <a:pt x="10724" y="8122"/>
                  <a:pt x="10981" y="8404"/>
                </a:cubicBezTo>
                <a:cubicBezTo>
                  <a:pt x="11679" y="9162"/>
                  <a:pt x="12378" y="9919"/>
                  <a:pt x="13077" y="10676"/>
                </a:cubicBezTo>
                <a:cubicBezTo>
                  <a:pt x="12038" y="11802"/>
                  <a:pt x="11022" y="12966"/>
                  <a:pt x="9983" y="14092"/>
                </a:cubicBezTo>
                <a:cubicBezTo>
                  <a:pt x="9941" y="14137"/>
                  <a:pt x="9898" y="14183"/>
                  <a:pt x="9855" y="14229"/>
                </a:cubicBezTo>
                <a:cubicBezTo>
                  <a:pt x="8882" y="13185"/>
                  <a:pt x="7911" y="12142"/>
                  <a:pt x="6939" y="11101"/>
                </a:cubicBezTo>
                <a:cubicBezTo>
                  <a:pt x="7082" y="10944"/>
                  <a:pt x="7228" y="10789"/>
                  <a:pt x="7373" y="10631"/>
                </a:cubicBezTo>
                <a:cubicBezTo>
                  <a:pt x="8315" y="9601"/>
                  <a:pt x="9264" y="8581"/>
                  <a:pt x="10209" y="7556"/>
                </a:cubicBezTo>
                <a:close/>
                <a:moveTo>
                  <a:pt x="3745" y="7847"/>
                </a:moveTo>
                <a:cubicBezTo>
                  <a:pt x="4706" y="8903"/>
                  <a:pt x="5655" y="9966"/>
                  <a:pt x="6614" y="11023"/>
                </a:cubicBezTo>
                <a:cubicBezTo>
                  <a:pt x="5639" y="12072"/>
                  <a:pt x="4651" y="13102"/>
                  <a:pt x="3678" y="14156"/>
                </a:cubicBezTo>
                <a:cubicBezTo>
                  <a:pt x="3556" y="14286"/>
                  <a:pt x="3438" y="14418"/>
                  <a:pt x="3320" y="14547"/>
                </a:cubicBezTo>
                <a:cubicBezTo>
                  <a:pt x="3106" y="14315"/>
                  <a:pt x="2888" y="14085"/>
                  <a:pt x="2673" y="13852"/>
                </a:cubicBezTo>
                <a:cubicBezTo>
                  <a:pt x="1924" y="13046"/>
                  <a:pt x="1180" y="12238"/>
                  <a:pt x="433" y="11436"/>
                </a:cubicBezTo>
                <a:cubicBezTo>
                  <a:pt x="532" y="11328"/>
                  <a:pt x="629" y="11220"/>
                  <a:pt x="727" y="11114"/>
                </a:cubicBezTo>
                <a:cubicBezTo>
                  <a:pt x="1729" y="10020"/>
                  <a:pt x="2740" y="8935"/>
                  <a:pt x="3745" y="7847"/>
                </a:cubicBezTo>
                <a:close/>
                <a:moveTo>
                  <a:pt x="65008" y="8222"/>
                </a:moveTo>
                <a:cubicBezTo>
                  <a:pt x="65088" y="8312"/>
                  <a:pt x="65173" y="8398"/>
                  <a:pt x="65255" y="8488"/>
                </a:cubicBezTo>
                <a:cubicBezTo>
                  <a:pt x="66193" y="9512"/>
                  <a:pt x="67121" y="10538"/>
                  <a:pt x="68051" y="11566"/>
                </a:cubicBezTo>
                <a:cubicBezTo>
                  <a:pt x="67128" y="12586"/>
                  <a:pt x="66208" y="13607"/>
                  <a:pt x="65286" y="14630"/>
                </a:cubicBezTo>
                <a:cubicBezTo>
                  <a:pt x="65160" y="14773"/>
                  <a:pt x="65029" y="14913"/>
                  <a:pt x="64901" y="15057"/>
                </a:cubicBezTo>
                <a:cubicBezTo>
                  <a:pt x="63892" y="13956"/>
                  <a:pt x="62883" y="12853"/>
                  <a:pt x="61870" y="11755"/>
                </a:cubicBezTo>
                <a:cubicBezTo>
                  <a:pt x="62651" y="10869"/>
                  <a:pt x="63432" y="9984"/>
                  <a:pt x="64225" y="9098"/>
                </a:cubicBezTo>
                <a:cubicBezTo>
                  <a:pt x="64487" y="8804"/>
                  <a:pt x="64747" y="8514"/>
                  <a:pt x="65008" y="8222"/>
                </a:cubicBezTo>
                <a:close/>
                <a:moveTo>
                  <a:pt x="58559" y="8636"/>
                </a:moveTo>
                <a:cubicBezTo>
                  <a:pt x="59575" y="9726"/>
                  <a:pt x="60604" y="10814"/>
                  <a:pt x="61612" y="11906"/>
                </a:cubicBezTo>
                <a:cubicBezTo>
                  <a:pt x="60654" y="12967"/>
                  <a:pt x="59692" y="14033"/>
                  <a:pt x="58727" y="15090"/>
                </a:cubicBezTo>
                <a:cubicBezTo>
                  <a:pt x="58632" y="15194"/>
                  <a:pt x="58536" y="15296"/>
                  <a:pt x="58440" y="15399"/>
                </a:cubicBezTo>
                <a:cubicBezTo>
                  <a:pt x="58404" y="15359"/>
                  <a:pt x="58368" y="15319"/>
                  <a:pt x="58330" y="15279"/>
                </a:cubicBezTo>
                <a:cubicBezTo>
                  <a:pt x="57359" y="14231"/>
                  <a:pt x="56395" y="13177"/>
                  <a:pt x="55428" y="12124"/>
                </a:cubicBezTo>
                <a:cubicBezTo>
                  <a:pt x="56052" y="11437"/>
                  <a:pt x="56675" y="10752"/>
                  <a:pt x="57293" y="10064"/>
                </a:cubicBezTo>
                <a:cubicBezTo>
                  <a:pt x="57720" y="9589"/>
                  <a:pt x="58140" y="9113"/>
                  <a:pt x="58559" y="8636"/>
                </a:cubicBezTo>
                <a:close/>
                <a:moveTo>
                  <a:pt x="52112" y="9003"/>
                </a:moveTo>
                <a:cubicBezTo>
                  <a:pt x="52803" y="9751"/>
                  <a:pt x="53489" y="10501"/>
                  <a:pt x="54176" y="11250"/>
                </a:cubicBezTo>
                <a:cubicBezTo>
                  <a:pt x="54490" y="11591"/>
                  <a:pt x="54806" y="11934"/>
                  <a:pt x="55126" y="12275"/>
                </a:cubicBezTo>
                <a:cubicBezTo>
                  <a:pt x="54091" y="13386"/>
                  <a:pt x="53037" y="14473"/>
                  <a:pt x="52009" y="15588"/>
                </a:cubicBezTo>
                <a:cubicBezTo>
                  <a:pt x="51978" y="15619"/>
                  <a:pt x="51949" y="15651"/>
                  <a:pt x="51921" y="15683"/>
                </a:cubicBezTo>
                <a:cubicBezTo>
                  <a:pt x="51345" y="15057"/>
                  <a:pt x="50771" y="14430"/>
                  <a:pt x="50195" y="13806"/>
                </a:cubicBezTo>
                <a:cubicBezTo>
                  <a:pt x="49783" y="13360"/>
                  <a:pt x="49373" y="12915"/>
                  <a:pt x="48962" y="12468"/>
                </a:cubicBezTo>
                <a:cubicBezTo>
                  <a:pt x="49402" y="11977"/>
                  <a:pt x="49842" y="11487"/>
                  <a:pt x="50286" y="11002"/>
                </a:cubicBezTo>
                <a:cubicBezTo>
                  <a:pt x="50897" y="10335"/>
                  <a:pt x="51504" y="9669"/>
                  <a:pt x="52112" y="9003"/>
                </a:cubicBezTo>
                <a:close/>
                <a:moveTo>
                  <a:pt x="45662" y="9334"/>
                </a:moveTo>
                <a:cubicBezTo>
                  <a:pt x="45948" y="9656"/>
                  <a:pt x="46235" y="9974"/>
                  <a:pt x="46526" y="10295"/>
                </a:cubicBezTo>
                <a:cubicBezTo>
                  <a:pt x="47217" y="11050"/>
                  <a:pt x="47912" y="11807"/>
                  <a:pt x="48607" y="12561"/>
                </a:cubicBezTo>
                <a:cubicBezTo>
                  <a:pt x="47551" y="13711"/>
                  <a:pt x="46498" y="14864"/>
                  <a:pt x="45439" y="16007"/>
                </a:cubicBezTo>
                <a:cubicBezTo>
                  <a:pt x="44456" y="14941"/>
                  <a:pt x="43473" y="13874"/>
                  <a:pt x="42489" y="12808"/>
                </a:cubicBezTo>
                <a:cubicBezTo>
                  <a:pt x="42886" y="12381"/>
                  <a:pt x="43281" y="11955"/>
                  <a:pt x="43676" y="11527"/>
                </a:cubicBezTo>
                <a:cubicBezTo>
                  <a:pt x="44343" y="10800"/>
                  <a:pt x="45001" y="10068"/>
                  <a:pt x="45662" y="9334"/>
                </a:cubicBezTo>
                <a:close/>
                <a:moveTo>
                  <a:pt x="39233" y="9619"/>
                </a:moveTo>
                <a:cubicBezTo>
                  <a:pt x="40216" y="10701"/>
                  <a:pt x="41167" y="11788"/>
                  <a:pt x="42134" y="12871"/>
                </a:cubicBezTo>
                <a:cubicBezTo>
                  <a:pt x="41068" y="14020"/>
                  <a:pt x="40004" y="15173"/>
                  <a:pt x="38937" y="16321"/>
                </a:cubicBezTo>
                <a:cubicBezTo>
                  <a:pt x="38849" y="16226"/>
                  <a:pt x="38763" y="16130"/>
                  <a:pt x="38673" y="16034"/>
                </a:cubicBezTo>
                <a:cubicBezTo>
                  <a:pt x="37779" y="15065"/>
                  <a:pt x="36876" y="14101"/>
                  <a:pt x="35974" y="13138"/>
                </a:cubicBezTo>
                <a:cubicBezTo>
                  <a:pt x="36324" y="12764"/>
                  <a:pt x="36674" y="12388"/>
                  <a:pt x="37023" y="12010"/>
                </a:cubicBezTo>
                <a:cubicBezTo>
                  <a:pt x="37759" y="11211"/>
                  <a:pt x="38497" y="10415"/>
                  <a:pt x="39233" y="9619"/>
                </a:cubicBezTo>
                <a:close/>
                <a:moveTo>
                  <a:pt x="32735" y="9938"/>
                </a:moveTo>
                <a:cubicBezTo>
                  <a:pt x="33687" y="10964"/>
                  <a:pt x="34645" y="11990"/>
                  <a:pt x="35585" y="13020"/>
                </a:cubicBezTo>
                <a:cubicBezTo>
                  <a:pt x="35619" y="13057"/>
                  <a:pt x="35652" y="13094"/>
                  <a:pt x="35687" y="13131"/>
                </a:cubicBezTo>
                <a:cubicBezTo>
                  <a:pt x="35636" y="13186"/>
                  <a:pt x="35585" y="13240"/>
                  <a:pt x="35535" y="13295"/>
                </a:cubicBezTo>
                <a:cubicBezTo>
                  <a:pt x="34499" y="14407"/>
                  <a:pt x="33474" y="15551"/>
                  <a:pt x="32443" y="16674"/>
                </a:cubicBezTo>
                <a:cubicBezTo>
                  <a:pt x="31793" y="15977"/>
                  <a:pt x="31141" y="15282"/>
                  <a:pt x="30496" y="14580"/>
                </a:cubicBezTo>
                <a:cubicBezTo>
                  <a:pt x="30156" y="14210"/>
                  <a:pt x="29819" y="13839"/>
                  <a:pt x="29477" y="13468"/>
                </a:cubicBezTo>
                <a:cubicBezTo>
                  <a:pt x="29773" y="13142"/>
                  <a:pt x="30069" y="12813"/>
                  <a:pt x="30369" y="12489"/>
                </a:cubicBezTo>
                <a:cubicBezTo>
                  <a:pt x="31155" y="11635"/>
                  <a:pt x="31945" y="10786"/>
                  <a:pt x="32735" y="9938"/>
                </a:cubicBezTo>
                <a:close/>
                <a:moveTo>
                  <a:pt x="26243" y="10259"/>
                </a:moveTo>
                <a:cubicBezTo>
                  <a:pt x="26618" y="10666"/>
                  <a:pt x="26992" y="11074"/>
                  <a:pt x="27363" y="11481"/>
                </a:cubicBezTo>
                <a:cubicBezTo>
                  <a:pt x="27970" y="12146"/>
                  <a:pt x="28586" y="12809"/>
                  <a:pt x="29201" y="13472"/>
                </a:cubicBezTo>
                <a:cubicBezTo>
                  <a:pt x="29085" y="13598"/>
                  <a:pt x="28971" y="13724"/>
                  <a:pt x="28855" y="13851"/>
                </a:cubicBezTo>
                <a:cubicBezTo>
                  <a:pt x="27878" y="14901"/>
                  <a:pt x="26876" y="15899"/>
                  <a:pt x="25895" y="16943"/>
                </a:cubicBezTo>
                <a:cubicBezTo>
                  <a:pt x="24939" y="15897"/>
                  <a:pt x="23979" y="14850"/>
                  <a:pt x="23022" y="13804"/>
                </a:cubicBezTo>
                <a:cubicBezTo>
                  <a:pt x="23264" y="13539"/>
                  <a:pt x="23509" y="13274"/>
                  <a:pt x="23751" y="13009"/>
                </a:cubicBezTo>
                <a:cubicBezTo>
                  <a:pt x="24588" y="12098"/>
                  <a:pt x="25413" y="11177"/>
                  <a:pt x="26243" y="10259"/>
                </a:cubicBezTo>
                <a:close/>
                <a:moveTo>
                  <a:pt x="19785" y="10598"/>
                </a:moveTo>
                <a:cubicBezTo>
                  <a:pt x="20743" y="11642"/>
                  <a:pt x="21700" y="12688"/>
                  <a:pt x="22657" y="13734"/>
                </a:cubicBezTo>
                <a:cubicBezTo>
                  <a:pt x="22616" y="13778"/>
                  <a:pt x="22574" y="13819"/>
                  <a:pt x="22533" y="13865"/>
                </a:cubicBezTo>
                <a:cubicBezTo>
                  <a:pt x="21491" y="14989"/>
                  <a:pt x="20448" y="16119"/>
                  <a:pt x="19406" y="17246"/>
                </a:cubicBezTo>
                <a:cubicBezTo>
                  <a:pt x="19266" y="17095"/>
                  <a:pt x="19128" y="16942"/>
                  <a:pt x="18988" y="16791"/>
                </a:cubicBezTo>
                <a:cubicBezTo>
                  <a:pt x="18170" y="15903"/>
                  <a:pt x="17356" y="15012"/>
                  <a:pt x="16541" y="14122"/>
                </a:cubicBezTo>
                <a:cubicBezTo>
                  <a:pt x="16732" y="13914"/>
                  <a:pt x="16925" y="13708"/>
                  <a:pt x="17116" y="13500"/>
                </a:cubicBezTo>
                <a:cubicBezTo>
                  <a:pt x="18004" y="12531"/>
                  <a:pt x="18894" y="11564"/>
                  <a:pt x="19785" y="10598"/>
                </a:cubicBezTo>
                <a:close/>
                <a:moveTo>
                  <a:pt x="13300" y="10921"/>
                </a:moveTo>
                <a:cubicBezTo>
                  <a:pt x="14135" y="11825"/>
                  <a:pt x="14969" y="12729"/>
                  <a:pt x="15799" y="13638"/>
                </a:cubicBezTo>
                <a:cubicBezTo>
                  <a:pt x="15924" y="13771"/>
                  <a:pt x="16046" y="13906"/>
                  <a:pt x="16169" y="14041"/>
                </a:cubicBezTo>
                <a:cubicBezTo>
                  <a:pt x="15135" y="15162"/>
                  <a:pt x="14122" y="16324"/>
                  <a:pt x="13085" y="17446"/>
                </a:cubicBezTo>
                <a:cubicBezTo>
                  <a:pt x="13041" y="17492"/>
                  <a:pt x="12995" y="17541"/>
                  <a:pt x="12949" y="17589"/>
                </a:cubicBezTo>
                <a:cubicBezTo>
                  <a:pt x="12251" y="16826"/>
                  <a:pt x="11555" y="16064"/>
                  <a:pt x="10855" y="15304"/>
                </a:cubicBezTo>
                <a:cubicBezTo>
                  <a:pt x="10588" y="15015"/>
                  <a:pt x="10319" y="14729"/>
                  <a:pt x="10051" y="14443"/>
                </a:cubicBezTo>
                <a:cubicBezTo>
                  <a:pt x="10193" y="14289"/>
                  <a:pt x="10333" y="14137"/>
                  <a:pt x="10473" y="13984"/>
                </a:cubicBezTo>
                <a:cubicBezTo>
                  <a:pt x="11413" y="12959"/>
                  <a:pt x="12357" y="11942"/>
                  <a:pt x="13300" y="10921"/>
                </a:cubicBezTo>
                <a:close/>
                <a:moveTo>
                  <a:pt x="6811" y="11238"/>
                </a:moveTo>
                <a:cubicBezTo>
                  <a:pt x="7075" y="11527"/>
                  <a:pt x="7337" y="11816"/>
                  <a:pt x="7601" y="12103"/>
                </a:cubicBezTo>
                <a:cubicBezTo>
                  <a:pt x="8303" y="12864"/>
                  <a:pt x="9005" y="13625"/>
                  <a:pt x="9707" y="14385"/>
                </a:cubicBezTo>
                <a:cubicBezTo>
                  <a:pt x="8735" y="15431"/>
                  <a:pt x="7751" y="16459"/>
                  <a:pt x="6782" y="17508"/>
                </a:cubicBezTo>
                <a:cubicBezTo>
                  <a:pt x="6667" y="17633"/>
                  <a:pt x="6552" y="17761"/>
                  <a:pt x="6436" y="17886"/>
                </a:cubicBezTo>
                <a:cubicBezTo>
                  <a:pt x="5469" y="16851"/>
                  <a:pt x="4505" y="15815"/>
                  <a:pt x="3540" y="14781"/>
                </a:cubicBezTo>
                <a:cubicBezTo>
                  <a:pt x="3636" y="14677"/>
                  <a:pt x="3733" y="14569"/>
                  <a:pt x="3830" y="14465"/>
                </a:cubicBezTo>
                <a:cubicBezTo>
                  <a:pt x="4820" y="13384"/>
                  <a:pt x="5819" y="12314"/>
                  <a:pt x="6811" y="11238"/>
                </a:cubicBezTo>
                <a:close/>
                <a:moveTo>
                  <a:pt x="61676" y="11972"/>
                </a:moveTo>
                <a:cubicBezTo>
                  <a:pt x="61741" y="12043"/>
                  <a:pt x="61809" y="12114"/>
                  <a:pt x="61873" y="12186"/>
                </a:cubicBezTo>
                <a:cubicBezTo>
                  <a:pt x="62820" y="13215"/>
                  <a:pt x="63755" y="14251"/>
                  <a:pt x="64692" y="15285"/>
                </a:cubicBezTo>
                <a:cubicBezTo>
                  <a:pt x="63741" y="16338"/>
                  <a:pt x="62787" y="17392"/>
                  <a:pt x="61831" y="18441"/>
                </a:cubicBezTo>
                <a:cubicBezTo>
                  <a:pt x="61731" y="18548"/>
                  <a:pt x="61631" y="18655"/>
                  <a:pt x="61532" y="18764"/>
                </a:cubicBezTo>
                <a:cubicBezTo>
                  <a:pt x="60529" y="17671"/>
                  <a:pt x="59527" y="16577"/>
                  <a:pt x="58521" y="15486"/>
                </a:cubicBezTo>
                <a:cubicBezTo>
                  <a:pt x="59148" y="14796"/>
                  <a:pt x="59775" y="14107"/>
                  <a:pt x="60397" y="13415"/>
                </a:cubicBezTo>
                <a:cubicBezTo>
                  <a:pt x="60827" y="12936"/>
                  <a:pt x="61251" y="12454"/>
                  <a:pt x="61676" y="11972"/>
                </a:cubicBezTo>
                <a:close/>
                <a:moveTo>
                  <a:pt x="55208" y="12365"/>
                </a:moveTo>
                <a:cubicBezTo>
                  <a:pt x="56217" y="13448"/>
                  <a:pt x="57240" y="14527"/>
                  <a:pt x="58243" y="15612"/>
                </a:cubicBezTo>
                <a:cubicBezTo>
                  <a:pt x="57205" y="16729"/>
                  <a:pt x="56145" y="17819"/>
                  <a:pt x="55112" y="18940"/>
                </a:cubicBezTo>
                <a:cubicBezTo>
                  <a:pt x="55079" y="18977"/>
                  <a:pt x="55046" y="19013"/>
                  <a:pt x="55013" y="19048"/>
                </a:cubicBezTo>
                <a:cubicBezTo>
                  <a:pt x="54992" y="19025"/>
                  <a:pt x="54970" y="19001"/>
                  <a:pt x="54950" y="18977"/>
                </a:cubicBezTo>
                <a:cubicBezTo>
                  <a:pt x="53983" y="17929"/>
                  <a:pt x="53020" y="16880"/>
                  <a:pt x="52057" y="15830"/>
                </a:cubicBezTo>
                <a:cubicBezTo>
                  <a:pt x="52500" y="15337"/>
                  <a:pt x="52944" y="14843"/>
                  <a:pt x="53392" y="14355"/>
                </a:cubicBezTo>
                <a:cubicBezTo>
                  <a:pt x="53999" y="13690"/>
                  <a:pt x="54604" y="13027"/>
                  <a:pt x="55208" y="12365"/>
                </a:cubicBezTo>
                <a:close/>
                <a:moveTo>
                  <a:pt x="48744" y="12711"/>
                </a:moveTo>
                <a:cubicBezTo>
                  <a:pt x="49430" y="13456"/>
                  <a:pt x="50114" y="14203"/>
                  <a:pt x="50798" y="14948"/>
                </a:cubicBezTo>
                <a:cubicBezTo>
                  <a:pt x="51096" y="15275"/>
                  <a:pt x="51399" y="15600"/>
                  <a:pt x="51702" y="15925"/>
                </a:cubicBezTo>
                <a:cubicBezTo>
                  <a:pt x="50646" y="17074"/>
                  <a:pt x="49593" y="18227"/>
                  <a:pt x="48534" y="19371"/>
                </a:cubicBezTo>
                <a:cubicBezTo>
                  <a:pt x="47960" y="18748"/>
                  <a:pt x="47389" y="18125"/>
                  <a:pt x="46816" y="17505"/>
                </a:cubicBezTo>
                <a:cubicBezTo>
                  <a:pt x="46405" y="17060"/>
                  <a:pt x="45996" y="16614"/>
                  <a:pt x="45586" y="16170"/>
                </a:cubicBezTo>
                <a:cubicBezTo>
                  <a:pt x="45984" y="15739"/>
                  <a:pt x="46383" y="15311"/>
                  <a:pt x="46779" y="14880"/>
                </a:cubicBezTo>
                <a:cubicBezTo>
                  <a:pt x="47440" y="14163"/>
                  <a:pt x="48093" y="13438"/>
                  <a:pt x="48744" y="12711"/>
                </a:cubicBezTo>
                <a:close/>
                <a:moveTo>
                  <a:pt x="42282" y="13035"/>
                </a:moveTo>
                <a:cubicBezTo>
                  <a:pt x="42568" y="13356"/>
                  <a:pt x="42854" y="13673"/>
                  <a:pt x="43147" y="13993"/>
                </a:cubicBezTo>
                <a:cubicBezTo>
                  <a:pt x="43835" y="14744"/>
                  <a:pt x="44526" y="15497"/>
                  <a:pt x="45217" y="16248"/>
                </a:cubicBezTo>
                <a:cubicBezTo>
                  <a:pt x="44155" y="17392"/>
                  <a:pt x="43095" y="18540"/>
                  <a:pt x="42034" y="19682"/>
                </a:cubicBezTo>
                <a:cubicBezTo>
                  <a:pt x="41051" y="18615"/>
                  <a:pt x="40070" y="17549"/>
                  <a:pt x="39087" y="16484"/>
                </a:cubicBezTo>
                <a:cubicBezTo>
                  <a:pt x="39433" y="16111"/>
                  <a:pt x="39781" y="15739"/>
                  <a:pt x="40126" y="15365"/>
                </a:cubicBezTo>
                <a:cubicBezTo>
                  <a:pt x="40843" y="14587"/>
                  <a:pt x="41563" y="13811"/>
                  <a:pt x="42282" y="13035"/>
                </a:cubicBezTo>
                <a:close/>
                <a:moveTo>
                  <a:pt x="35834" y="13295"/>
                </a:moveTo>
                <a:cubicBezTo>
                  <a:pt x="36815" y="14375"/>
                  <a:pt x="37766" y="15462"/>
                  <a:pt x="38732" y="16546"/>
                </a:cubicBezTo>
                <a:cubicBezTo>
                  <a:pt x="38701" y="16579"/>
                  <a:pt x="38669" y="16613"/>
                  <a:pt x="38636" y="16647"/>
                </a:cubicBezTo>
                <a:cubicBezTo>
                  <a:pt x="37604" y="17757"/>
                  <a:pt x="36583" y="18896"/>
                  <a:pt x="35553" y="20016"/>
                </a:cubicBezTo>
                <a:cubicBezTo>
                  <a:pt x="35468" y="19921"/>
                  <a:pt x="35380" y="19828"/>
                  <a:pt x="35295" y="19734"/>
                </a:cubicBezTo>
                <a:cubicBezTo>
                  <a:pt x="34395" y="18760"/>
                  <a:pt x="33488" y="17791"/>
                  <a:pt x="32581" y="16821"/>
                </a:cubicBezTo>
                <a:cubicBezTo>
                  <a:pt x="32877" y="16495"/>
                  <a:pt x="33172" y="16164"/>
                  <a:pt x="33472" y="15841"/>
                </a:cubicBezTo>
                <a:cubicBezTo>
                  <a:pt x="34257" y="14989"/>
                  <a:pt x="35047" y="14143"/>
                  <a:pt x="35834" y="13295"/>
                </a:cubicBezTo>
                <a:close/>
                <a:moveTo>
                  <a:pt x="29337" y="13621"/>
                </a:moveTo>
                <a:cubicBezTo>
                  <a:pt x="30295" y="14653"/>
                  <a:pt x="31257" y="15684"/>
                  <a:pt x="32202" y="16718"/>
                </a:cubicBezTo>
                <a:lnTo>
                  <a:pt x="32301" y="16826"/>
                </a:lnTo>
                <a:cubicBezTo>
                  <a:pt x="32187" y="16950"/>
                  <a:pt x="32073" y="17080"/>
                  <a:pt x="31957" y="17203"/>
                </a:cubicBezTo>
                <a:cubicBezTo>
                  <a:pt x="30977" y="18256"/>
                  <a:pt x="29977" y="19254"/>
                  <a:pt x="28994" y="20300"/>
                </a:cubicBezTo>
                <a:cubicBezTo>
                  <a:pt x="28367" y="19627"/>
                  <a:pt x="27736" y="18957"/>
                  <a:pt x="27114" y="18278"/>
                </a:cubicBezTo>
                <a:cubicBezTo>
                  <a:pt x="26777" y="17912"/>
                  <a:pt x="26441" y="17543"/>
                  <a:pt x="26106" y="17177"/>
                </a:cubicBezTo>
                <a:cubicBezTo>
                  <a:pt x="26356" y="16906"/>
                  <a:pt x="26605" y="16635"/>
                  <a:pt x="26853" y="16364"/>
                </a:cubicBezTo>
                <a:cubicBezTo>
                  <a:pt x="27686" y="15456"/>
                  <a:pt x="28510" y="14536"/>
                  <a:pt x="29337" y="13621"/>
                </a:cubicBezTo>
                <a:close/>
                <a:moveTo>
                  <a:pt x="22872" y="13965"/>
                </a:moveTo>
                <a:cubicBezTo>
                  <a:pt x="23242" y="14370"/>
                  <a:pt x="23613" y="14774"/>
                  <a:pt x="23984" y="15178"/>
                </a:cubicBezTo>
                <a:cubicBezTo>
                  <a:pt x="24568" y="15818"/>
                  <a:pt x="25159" y="16456"/>
                  <a:pt x="25752" y="17095"/>
                </a:cubicBezTo>
                <a:cubicBezTo>
                  <a:pt x="25713" y="17136"/>
                  <a:pt x="25675" y="17176"/>
                  <a:pt x="25636" y="17217"/>
                </a:cubicBezTo>
                <a:cubicBezTo>
                  <a:pt x="24588" y="18347"/>
                  <a:pt x="23539" y="19487"/>
                  <a:pt x="22492" y="20618"/>
                </a:cubicBezTo>
                <a:cubicBezTo>
                  <a:pt x="21539" y="19576"/>
                  <a:pt x="20586" y="18533"/>
                  <a:pt x="19631" y="17490"/>
                </a:cubicBezTo>
                <a:cubicBezTo>
                  <a:pt x="19827" y="17276"/>
                  <a:pt x="20023" y="17066"/>
                  <a:pt x="20220" y="16852"/>
                </a:cubicBezTo>
                <a:cubicBezTo>
                  <a:pt x="21102" y="15889"/>
                  <a:pt x="21988" y="14927"/>
                  <a:pt x="22872" y="13965"/>
                </a:cubicBezTo>
                <a:close/>
                <a:moveTo>
                  <a:pt x="16394" y="14282"/>
                </a:moveTo>
                <a:cubicBezTo>
                  <a:pt x="17349" y="15325"/>
                  <a:pt x="18303" y="16365"/>
                  <a:pt x="19258" y="17408"/>
                </a:cubicBezTo>
                <a:cubicBezTo>
                  <a:pt x="18227" y="18525"/>
                  <a:pt x="17219" y="19681"/>
                  <a:pt x="16189" y="20795"/>
                </a:cubicBezTo>
                <a:lnTo>
                  <a:pt x="16039" y="20955"/>
                </a:lnTo>
                <a:cubicBezTo>
                  <a:pt x="15897" y="20798"/>
                  <a:pt x="15754" y="20643"/>
                  <a:pt x="15609" y="20486"/>
                </a:cubicBezTo>
                <a:cubicBezTo>
                  <a:pt x="14786" y="19591"/>
                  <a:pt x="13966" y="18697"/>
                  <a:pt x="13147" y="17801"/>
                </a:cubicBezTo>
                <a:cubicBezTo>
                  <a:pt x="13290" y="17647"/>
                  <a:pt x="13435" y="17492"/>
                  <a:pt x="13578" y="17336"/>
                </a:cubicBezTo>
                <a:cubicBezTo>
                  <a:pt x="14514" y="16314"/>
                  <a:pt x="15454" y="15300"/>
                  <a:pt x="16394" y="14282"/>
                </a:cubicBezTo>
                <a:close/>
                <a:moveTo>
                  <a:pt x="9905" y="14601"/>
                </a:moveTo>
                <a:cubicBezTo>
                  <a:pt x="10744" y="15511"/>
                  <a:pt x="11584" y="16420"/>
                  <a:pt x="12419" y="17334"/>
                </a:cubicBezTo>
                <a:cubicBezTo>
                  <a:pt x="12547" y="17472"/>
                  <a:pt x="12672" y="17611"/>
                  <a:pt x="12800" y="17748"/>
                </a:cubicBezTo>
                <a:cubicBezTo>
                  <a:pt x="11832" y="18792"/>
                  <a:pt x="10850" y="19814"/>
                  <a:pt x="9884" y="20860"/>
                </a:cubicBezTo>
                <a:cubicBezTo>
                  <a:pt x="9765" y="20988"/>
                  <a:pt x="9648" y="21117"/>
                  <a:pt x="9532" y="21245"/>
                </a:cubicBezTo>
                <a:cubicBezTo>
                  <a:pt x="8847" y="20498"/>
                  <a:pt x="8160" y="19749"/>
                  <a:pt x="7475" y="19002"/>
                </a:cubicBezTo>
                <a:cubicBezTo>
                  <a:pt x="7202" y="18709"/>
                  <a:pt x="6927" y="18416"/>
                  <a:pt x="6654" y="18121"/>
                </a:cubicBezTo>
                <a:lnTo>
                  <a:pt x="6934" y="17817"/>
                </a:lnTo>
                <a:cubicBezTo>
                  <a:pt x="7919" y="16741"/>
                  <a:pt x="8915" y="15674"/>
                  <a:pt x="9905" y="14601"/>
                </a:cubicBezTo>
                <a:close/>
                <a:moveTo>
                  <a:pt x="3416" y="14918"/>
                </a:moveTo>
                <a:cubicBezTo>
                  <a:pt x="3683" y="15211"/>
                  <a:pt x="3951" y="15507"/>
                  <a:pt x="4220" y="15800"/>
                </a:cubicBezTo>
                <a:cubicBezTo>
                  <a:pt x="4909" y="16550"/>
                  <a:pt x="5599" y="17296"/>
                  <a:pt x="6288" y="18044"/>
                </a:cubicBezTo>
                <a:cubicBezTo>
                  <a:pt x="5394" y="19019"/>
                  <a:pt x="4503" y="19997"/>
                  <a:pt x="3607" y="20969"/>
                </a:cubicBezTo>
                <a:cubicBezTo>
                  <a:pt x="3419" y="21172"/>
                  <a:pt x="3232" y="21373"/>
                  <a:pt x="3045" y="21574"/>
                </a:cubicBezTo>
                <a:cubicBezTo>
                  <a:pt x="2084" y="20542"/>
                  <a:pt x="1123" y="19511"/>
                  <a:pt x="161" y="18482"/>
                </a:cubicBezTo>
                <a:cubicBezTo>
                  <a:pt x="211" y="18428"/>
                  <a:pt x="258" y="18373"/>
                  <a:pt x="307" y="18318"/>
                </a:cubicBezTo>
                <a:cubicBezTo>
                  <a:pt x="1345" y="17186"/>
                  <a:pt x="2378" y="16050"/>
                  <a:pt x="3416" y="14918"/>
                </a:cubicBezTo>
                <a:close/>
                <a:moveTo>
                  <a:pt x="64751" y="15355"/>
                </a:moveTo>
                <a:cubicBezTo>
                  <a:pt x="65206" y="15855"/>
                  <a:pt x="65656" y="16353"/>
                  <a:pt x="66112" y="16851"/>
                </a:cubicBezTo>
                <a:cubicBezTo>
                  <a:pt x="66667" y="17452"/>
                  <a:pt x="67221" y="18055"/>
                  <a:pt x="67779" y="18657"/>
                </a:cubicBezTo>
                <a:cubicBezTo>
                  <a:pt x="66833" y="19704"/>
                  <a:pt x="65883" y="20754"/>
                  <a:pt x="64933" y="21796"/>
                </a:cubicBezTo>
                <a:cubicBezTo>
                  <a:pt x="64831" y="21906"/>
                  <a:pt x="64727" y="22016"/>
                  <a:pt x="64626" y="22126"/>
                </a:cubicBezTo>
                <a:cubicBezTo>
                  <a:pt x="64110" y="21569"/>
                  <a:pt x="63595" y="21014"/>
                  <a:pt x="63079" y="20457"/>
                </a:cubicBezTo>
                <a:cubicBezTo>
                  <a:pt x="62587" y="19924"/>
                  <a:pt x="62099" y="19390"/>
                  <a:pt x="61609" y="18855"/>
                </a:cubicBezTo>
                <a:cubicBezTo>
                  <a:pt x="62239" y="18160"/>
                  <a:pt x="62871" y="17466"/>
                  <a:pt x="63497" y="16770"/>
                </a:cubicBezTo>
                <a:cubicBezTo>
                  <a:pt x="63918" y="16301"/>
                  <a:pt x="64335" y="15827"/>
                  <a:pt x="64751" y="15355"/>
                </a:cubicBezTo>
                <a:close/>
                <a:moveTo>
                  <a:pt x="58325" y="15699"/>
                </a:moveTo>
                <a:cubicBezTo>
                  <a:pt x="58382" y="15760"/>
                  <a:pt x="58438" y="15822"/>
                  <a:pt x="58493" y="15882"/>
                </a:cubicBezTo>
                <a:cubicBezTo>
                  <a:pt x="59441" y="16916"/>
                  <a:pt x="60379" y="17953"/>
                  <a:pt x="61319" y="18991"/>
                </a:cubicBezTo>
                <a:cubicBezTo>
                  <a:pt x="60289" y="20102"/>
                  <a:pt x="59238" y="21182"/>
                  <a:pt x="58215" y="22294"/>
                </a:cubicBezTo>
                <a:cubicBezTo>
                  <a:pt x="58178" y="22333"/>
                  <a:pt x="58142" y="22372"/>
                  <a:pt x="58105" y="22412"/>
                </a:cubicBezTo>
                <a:cubicBezTo>
                  <a:pt x="57121" y="21339"/>
                  <a:pt x="56137" y="20264"/>
                  <a:pt x="55149" y="19193"/>
                </a:cubicBezTo>
                <a:cubicBezTo>
                  <a:pt x="55596" y="18697"/>
                  <a:pt x="56044" y="18200"/>
                  <a:pt x="56495" y="17706"/>
                </a:cubicBezTo>
                <a:cubicBezTo>
                  <a:pt x="57106" y="17037"/>
                  <a:pt x="57716" y="16369"/>
                  <a:pt x="58325" y="15699"/>
                </a:cubicBezTo>
                <a:close/>
                <a:moveTo>
                  <a:pt x="51839" y="16071"/>
                </a:moveTo>
                <a:cubicBezTo>
                  <a:pt x="52830" y="17135"/>
                  <a:pt x="53833" y="18194"/>
                  <a:pt x="54819" y="19261"/>
                </a:cubicBezTo>
                <a:cubicBezTo>
                  <a:pt x="53752" y="20420"/>
                  <a:pt x="52693" y="21581"/>
                  <a:pt x="51625" y="22734"/>
                </a:cubicBezTo>
                <a:cubicBezTo>
                  <a:pt x="51607" y="22715"/>
                  <a:pt x="51589" y="22694"/>
                  <a:pt x="51571" y="22675"/>
                </a:cubicBezTo>
                <a:cubicBezTo>
                  <a:pt x="50605" y="21629"/>
                  <a:pt x="49643" y="20581"/>
                  <a:pt x="48681" y="19531"/>
                </a:cubicBezTo>
                <a:cubicBezTo>
                  <a:pt x="49081" y="19098"/>
                  <a:pt x="49483" y="18668"/>
                  <a:pt x="49882" y="18231"/>
                </a:cubicBezTo>
                <a:cubicBezTo>
                  <a:pt x="50539" y="17516"/>
                  <a:pt x="51190" y="16793"/>
                  <a:pt x="51839" y="16071"/>
                </a:cubicBezTo>
                <a:close/>
                <a:moveTo>
                  <a:pt x="45363" y="16407"/>
                </a:moveTo>
                <a:cubicBezTo>
                  <a:pt x="46050" y="17155"/>
                  <a:pt x="46732" y="17900"/>
                  <a:pt x="47415" y="18644"/>
                </a:cubicBezTo>
                <a:cubicBezTo>
                  <a:pt x="47711" y="18966"/>
                  <a:pt x="48011" y="19288"/>
                  <a:pt x="48308" y="19610"/>
                </a:cubicBezTo>
                <a:cubicBezTo>
                  <a:pt x="47247" y="20754"/>
                  <a:pt x="46189" y="21900"/>
                  <a:pt x="45128" y="23043"/>
                </a:cubicBezTo>
                <a:cubicBezTo>
                  <a:pt x="44563" y="22429"/>
                  <a:pt x="44000" y="21814"/>
                  <a:pt x="43435" y="21201"/>
                </a:cubicBezTo>
                <a:cubicBezTo>
                  <a:pt x="43016" y="20749"/>
                  <a:pt x="42599" y="20296"/>
                  <a:pt x="42182" y="19842"/>
                </a:cubicBezTo>
                <a:cubicBezTo>
                  <a:pt x="42531" y="19467"/>
                  <a:pt x="42880" y="19092"/>
                  <a:pt x="43228" y="18716"/>
                </a:cubicBezTo>
                <a:cubicBezTo>
                  <a:pt x="43939" y="17944"/>
                  <a:pt x="44650" y="17176"/>
                  <a:pt x="45363" y="16407"/>
                </a:cubicBezTo>
                <a:close/>
                <a:moveTo>
                  <a:pt x="38880" y="16709"/>
                </a:moveTo>
                <a:cubicBezTo>
                  <a:pt x="39173" y="17037"/>
                  <a:pt x="39467" y="17363"/>
                  <a:pt x="39764" y="17691"/>
                </a:cubicBezTo>
                <a:cubicBezTo>
                  <a:pt x="40446" y="18432"/>
                  <a:pt x="41130" y="19178"/>
                  <a:pt x="41812" y="19921"/>
                </a:cubicBezTo>
                <a:cubicBezTo>
                  <a:pt x="41788" y="19946"/>
                  <a:pt x="41764" y="19974"/>
                  <a:pt x="41739" y="20000"/>
                </a:cubicBezTo>
                <a:cubicBezTo>
                  <a:pt x="40704" y="21113"/>
                  <a:pt x="39681" y="22254"/>
                  <a:pt x="38650" y="23376"/>
                </a:cubicBezTo>
                <a:cubicBezTo>
                  <a:pt x="37664" y="22305"/>
                  <a:pt x="36679" y="21233"/>
                  <a:pt x="35691" y="20165"/>
                </a:cubicBezTo>
                <a:cubicBezTo>
                  <a:pt x="35985" y="19840"/>
                  <a:pt x="36279" y="19515"/>
                  <a:pt x="36574" y="19193"/>
                </a:cubicBezTo>
                <a:cubicBezTo>
                  <a:pt x="37340" y="18362"/>
                  <a:pt x="38110" y="17535"/>
                  <a:pt x="38880" y="16709"/>
                </a:cubicBezTo>
                <a:close/>
                <a:moveTo>
                  <a:pt x="32442" y="16976"/>
                </a:moveTo>
                <a:cubicBezTo>
                  <a:pt x="33424" y="18062"/>
                  <a:pt x="34377" y="19152"/>
                  <a:pt x="35350" y="20239"/>
                </a:cubicBezTo>
                <a:cubicBezTo>
                  <a:pt x="35253" y="20344"/>
                  <a:pt x="35157" y="20451"/>
                  <a:pt x="35059" y="20554"/>
                </a:cubicBezTo>
                <a:cubicBezTo>
                  <a:pt x="34085" y="21603"/>
                  <a:pt x="33087" y="22600"/>
                  <a:pt x="32107" y="23640"/>
                </a:cubicBezTo>
                <a:cubicBezTo>
                  <a:pt x="32043" y="23570"/>
                  <a:pt x="31979" y="23501"/>
                  <a:pt x="31916" y="23431"/>
                </a:cubicBezTo>
                <a:cubicBezTo>
                  <a:pt x="31019" y="22461"/>
                  <a:pt x="30115" y="21493"/>
                  <a:pt x="29212" y="20528"/>
                </a:cubicBezTo>
                <a:cubicBezTo>
                  <a:pt x="29461" y="20257"/>
                  <a:pt x="29710" y="19986"/>
                  <a:pt x="29959" y="19715"/>
                </a:cubicBezTo>
                <a:cubicBezTo>
                  <a:pt x="30790" y="18807"/>
                  <a:pt x="31615" y="17890"/>
                  <a:pt x="32442" y="16976"/>
                </a:cubicBezTo>
                <a:close/>
                <a:moveTo>
                  <a:pt x="25967" y="17326"/>
                </a:moveTo>
                <a:cubicBezTo>
                  <a:pt x="26923" y="18355"/>
                  <a:pt x="27881" y="19385"/>
                  <a:pt x="28824" y="20415"/>
                </a:cubicBezTo>
                <a:cubicBezTo>
                  <a:pt x="28835" y="20425"/>
                  <a:pt x="28843" y="20437"/>
                  <a:pt x="28854" y="20447"/>
                </a:cubicBezTo>
                <a:cubicBezTo>
                  <a:pt x="28815" y="20488"/>
                  <a:pt x="28778" y="20528"/>
                  <a:pt x="28738" y="20568"/>
                </a:cubicBezTo>
                <a:cubicBezTo>
                  <a:pt x="27688" y="21699"/>
                  <a:pt x="26641" y="22839"/>
                  <a:pt x="25592" y="23970"/>
                </a:cubicBezTo>
                <a:cubicBezTo>
                  <a:pt x="24970" y="23307"/>
                  <a:pt x="24350" y="22642"/>
                  <a:pt x="23734" y="21973"/>
                </a:cubicBezTo>
                <a:cubicBezTo>
                  <a:pt x="23393" y="21603"/>
                  <a:pt x="23055" y="21232"/>
                  <a:pt x="22716" y="20860"/>
                </a:cubicBezTo>
                <a:cubicBezTo>
                  <a:pt x="22917" y="20643"/>
                  <a:pt x="23119" y="20424"/>
                  <a:pt x="23322" y="20204"/>
                </a:cubicBezTo>
                <a:cubicBezTo>
                  <a:pt x="24202" y="19242"/>
                  <a:pt x="25084" y="18285"/>
                  <a:pt x="25967" y="17326"/>
                </a:cubicBezTo>
                <a:close/>
                <a:moveTo>
                  <a:pt x="19482" y="17653"/>
                </a:moveTo>
                <a:cubicBezTo>
                  <a:pt x="19855" y="18062"/>
                  <a:pt x="20229" y="18470"/>
                  <a:pt x="20604" y="18878"/>
                </a:cubicBezTo>
                <a:cubicBezTo>
                  <a:pt x="21182" y="19511"/>
                  <a:pt x="21766" y="20143"/>
                  <a:pt x="22351" y="20772"/>
                </a:cubicBezTo>
                <a:cubicBezTo>
                  <a:pt x="21323" y="21885"/>
                  <a:pt x="20317" y="23039"/>
                  <a:pt x="19291" y="24149"/>
                </a:cubicBezTo>
                <a:cubicBezTo>
                  <a:pt x="19236" y="24210"/>
                  <a:pt x="19179" y="24269"/>
                  <a:pt x="19124" y="24328"/>
                </a:cubicBezTo>
                <a:cubicBezTo>
                  <a:pt x="18161" y="23275"/>
                  <a:pt x="17199" y="22222"/>
                  <a:pt x="16235" y="21172"/>
                </a:cubicBezTo>
                <a:cubicBezTo>
                  <a:pt x="16383" y="21010"/>
                  <a:pt x="16533" y="20850"/>
                  <a:pt x="16681" y="20691"/>
                </a:cubicBezTo>
                <a:cubicBezTo>
                  <a:pt x="17612" y="19675"/>
                  <a:pt x="18548" y="18665"/>
                  <a:pt x="19482" y="17653"/>
                </a:cubicBezTo>
                <a:close/>
                <a:moveTo>
                  <a:pt x="12997" y="17963"/>
                </a:moveTo>
                <a:lnTo>
                  <a:pt x="15887" y="21117"/>
                </a:lnTo>
                <a:cubicBezTo>
                  <a:pt x="14924" y="22152"/>
                  <a:pt x="13950" y="23171"/>
                  <a:pt x="12989" y="24214"/>
                </a:cubicBezTo>
                <a:cubicBezTo>
                  <a:pt x="12867" y="24346"/>
                  <a:pt x="12744" y="24479"/>
                  <a:pt x="12623" y="24614"/>
                </a:cubicBezTo>
                <a:lnTo>
                  <a:pt x="12231" y="24186"/>
                </a:lnTo>
                <a:cubicBezTo>
                  <a:pt x="11404" y="23286"/>
                  <a:pt x="10578" y="22385"/>
                  <a:pt x="9752" y="21483"/>
                </a:cubicBezTo>
                <a:cubicBezTo>
                  <a:pt x="9844" y="21380"/>
                  <a:pt x="9941" y="21276"/>
                  <a:pt x="10036" y="21170"/>
                </a:cubicBezTo>
                <a:cubicBezTo>
                  <a:pt x="11017" y="20096"/>
                  <a:pt x="12011" y="19034"/>
                  <a:pt x="12997" y="17963"/>
                </a:cubicBezTo>
                <a:close/>
                <a:moveTo>
                  <a:pt x="6508" y="18282"/>
                </a:moveTo>
                <a:cubicBezTo>
                  <a:pt x="7353" y="19198"/>
                  <a:pt x="8198" y="20113"/>
                  <a:pt x="9039" y="21032"/>
                </a:cubicBezTo>
                <a:cubicBezTo>
                  <a:pt x="9155" y="21159"/>
                  <a:pt x="9271" y="21284"/>
                  <a:pt x="9383" y="21409"/>
                </a:cubicBezTo>
                <a:cubicBezTo>
                  <a:pt x="8493" y="22379"/>
                  <a:pt x="7603" y="23355"/>
                  <a:pt x="6712" y="24324"/>
                </a:cubicBezTo>
                <a:cubicBezTo>
                  <a:pt x="6522" y="24528"/>
                  <a:pt x="6332" y="24731"/>
                  <a:pt x="6142" y="24936"/>
                </a:cubicBezTo>
                <a:cubicBezTo>
                  <a:pt x="5460" y="24189"/>
                  <a:pt x="4779" y="23445"/>
                  <a:pt x="4093" y="22701"/>
                </a:cubicBezTo>
                <a:cubicBezTo>
                  <a:pt x="3822" y="22407"/>
                  <a:pt x="3548" y="22116"/>
                  <a:pt x="3274" y="21822"/>
                </a:cubicBezTo>
                <a:cubicBezTo>
                  <a:pt x="3320" y="21772"/>
                  <a:pt x="3364" y="21720"/>
                  <a:pt x="3411" y="21671"/>
                </a:cubicBezTo>
                <a:cubicBezTo>
                  <a:pt x="4444" y="20542"/>
                  <a:pt x="5475" y="19411"/>
                  <a:pt x="6508" y="18282"/>
                </a:cubicBezTo>
                <a:close/>
                <a:moveTo>
                  <a:pt x="67843" y="18723"/>
                </a:moveTo>
                <a:cubicBezTo>
                  <a:pt x="68695" y="19646"/>
                  <a:pt x="69550" y="20570"/>
                  <a:pt x="70399" y="21493"/>
                </a:cubicBezTo>
                <a:cubicBezTo>
                  <a:pt x="70560" y="21668"/>
                  <a:pt x="70715" y="21841"/>
                  <a:pt x="70876" y="22015"/>
                </a:cubicBezTo>
                <a:cubicBezTo>
                  <a:pt x="69931" y="23061"/>
                  <a:pt x="68985" y="24106"/>
                  <a:pt x="68036" y="25147"/>
                </a:cubicBezTo>
                <a:cubicBezTo>
                  <a:pt x="67934" y="25257"/>
                  <a:pt x="67831" y="25367"/>
                  <a:pt x="67729" y="25477"/>
                </a:cubicBezTo>
                <a:cubicBezTo>
                  <a:pt x="66723" y="24389"/>
                  <a:pt x="65714" y="23300"/>
                  <a:pt x="64708" y="22213"/>
                </a:cubicBezTo>
                <a:cubicBezTo>
                  <a:pt x="65343" y="21516"/>
                  <a:pt x="65974" y="20821"/>
                  <a:pt x="66602" y="20121"/>
                </a:cubicBezTo>
                <a:cubicBezTo>
                  <a:pt x="67020" y="19656"/>
                  <a:pt x="67430" y="19191"/>
                  <a:pt x="67843" y="18723"/>
                </a:cubicBezTo>
                <a:close/>
                <a:moveTo>
                  <a:pt x="61403" y="19082"/>
                </a:moveTo>
                <a:cubicBezTo>
                  <a:pt x="61844" y="19570"/>
                  <a:pt x="62286" y="20059"/>
                  <a:pt x="62733" y="20546"/>
                </a:cubicBezTo>
                <a:cubicBezTo>
                  <a:pt x="63291" y="21150"/>
                  <a:pt x="63849" y="21755"/>
                  <a:pt x="64408" y="22360"/>
                </a:cubicBezTo>
                <a:cubicBezTo>
                  <a:pt x="63383" y="23465"/>
                  <a:pt x="62336" y="24541"/>
                  <a:pt x="61316" y="25646"/>
                </a:cubicBezTo>
                <a:cubicBezTo>
                  <a:pt x="61277" y="25688"/>
                  <a:pt x="61239" y="25730"/>
                  <a:pt x="61202" y="25772"/>
                </a:cubicBezTo>
                <a:cubicBezTo>
                  <a:pt x="60701" y="25232"/>
                  <a:pt x="60200" y="24691"/>
                  <a:pt x="59702" y="24152"/>
                </a:cubicBezTo>
                <a:cubicBezTo>
                  <a:pt x="59213" y="23623"/>
                  <a:pt x="58727" y="23092"/>
                  <a:pt x="58240" y="22560"/>
                </a:cubicBezTo>
                <a:cubicBezTo>
                  <a:pt x="58691" y="22057"/>
                  <a:pt x="59141" y="21558"/>
                  <a:pt x="59598" y="21058"/>
                </a:cubicBezTo>
                <a:cubicBezTo>
                  <a:pt x="60200" y="20398"/>
                  <a:pt x="60803" y="19741"/>
                  <a:pt x="61403" y="19082"/>
                </a:cubicBezTo>
                <a:close/>
                <a:moveTo>
                  <a:pt x="54951" y="19412"/>
                </a:moveTo>
                <a:cubicBezTo>
                  <a:pt x="55009" y="19469"/>
                  <a:pt x="55061" y="19525"/>
                  <a:pt x="55113" y="19583"/>
                </a:cubicBezTo>
                <a:cubicBezTo>
                  <a:pt x="56048" y="20599"/>
                  <a:pt x="56970" y="21621"/>
                  <a:pt x="57893" y="22642"/>
                </a:cubicBezTo>
                <a:cubicBezTo>
                  <a:pt x="56834" y="23795"/>
                  <a:pt x="55777" y="24953"/>
                  <a:pt x="54713" y="26101"/>
                </a:cubicBezTo>
                <a:cubicBezTo>
                  <a:pt x="53733" y="25030"/>
                  <a:pt x="52753" y="23962"/>
                  <a:pt x="51769" y="22895"/>
                </a:cubicBezTo>
                <a:cubicBezTo>
                  <a:pt x="52174" y="22458"/>
                  <a:pt x="52577" y="22023"/>
                  <a:pt x="52980" y="21587"/>
                </a:cubicBezTo>
                <a:cubicBezTo>
                  <a:pt x="53642" y="20865"/>
                  <a:pt x="54297" y="20140"/>
                  <a:pt x="54951" y="19412"/>
                </a:cubicBezTo>
                <a:close/>
                <a:moveTo>
                  <a:pt x="48458" y="19771"/>
                </a:moveTo>
                <a:cubicBezTo>
                  <a:pt x="49445" y="20831"/>
                  <a:pt x="50444" y="21888"/>
                  <a:pt x="51425" y="22949"/>
                </a:cubicBezTo>
                <a:cubicBezTo>
                  <a:pt x="50357" y="24101"/>
                  <a:pt x="49291" y="25257"/>
                  <a:pt x="48220" y="26409"/>
                </a:cubicBezTo>
                <a:cubicBezTo>
                  <a:pt x="48210" y="26396"/>
                  <a:pt x="48199" y="26385"/>
                  <a:pt x="48190" y="26374"/>
                </a:cubicBezTo>
                <a:cubicBezTo>
                  <a:pt x="47215" y="25319"/>
                  <a:pt x="46246" y="24263"/>
                  <a:pt x="45276" y="23205"/>
                </a:cubicBezTo>
                <a:cubicBezTo>
                  <a:pt x="45627" y="22827"/>
                  <a:pt x="45981" y="22450"/>
                  <a:pt x="46332" y="22070"/>
                </a:cubicBezTo>
                <a:cubicBezTo>
                  <a:pt x="47038" y="21303"/>
                  <a:pt x="47749" y="20537"/>
                  <a:pt x="48458" y="19771"/>
                </a:cubicBezTo>
                <a:close/>
                <a:moveTo>
                  <a:pt x="41962" y="20085"/>
                </a:moveTo>
                <a:lnTo>
                  <a:pt x="44036" y="22345"/>
                </a:lnTo>
                <a:cubicBezTo>
                  <a:pt x="44324" y="22660"/>
                  <a:pt x="44616" y="22972"/>
                  <a:pt x="44907" y="23286"/>
                </a:cubicBezTo>
                <a:cubicBezTo>
                  <a:pt x="44884" y="23307"/>
                  <a:pt x="44863" y="23330"/>
                  <a:pt x="44843" y="23354"/>
                </a:cubicBezTo>
                <a:cubicBezTo>
                  <a:pt x="43806" y="24468"/>
                  <a:pt x="42778" y="25613"/>
                  <a:pt x="41745" y="26739"/>
                </a:cubicBezTo>
                <a:cubicBezTo>
                  <a:pt x="41182" y="26127"/>
                  <a:pt x="40620" y="25512"/>
                  <a:pt x="40056" y="24902"/>
                </a:cubicBezTo>
                <a:cubicBezTo>
                  <a:pt x="39632" y="24444"/>
                  <a:pt x="39211" y="23984"/>
                  <a:pt x="38787" y="23526"/>
                </a:cubicBezTo>
                <a:cubicBezTo>
                  <a:pt x="39083" y="23198"/>
                  <a:pt x="39378" y="22869"/>
                  <a:pt x="39678" y="22546"/>
                </a:cubicBezTo>
                <a:cubicBezTo>
                  <a:pt x="40436" y="21723"/>
                  <a:pt x="41200" y="20904"/>
                  <a:pt x="41962" y="20085"/>
                </a:cubicBezTo>
                <a:close/>
                <a:moveTo>
                  <a:pt x="35487" y="20391"/>
                </a:moveTo>
                <a:cubicBezTo>
                  <a:pt x="35784" y="20722"/>
                  <a:pt x="36083" y="21057"/>
                  <a:pt x="36386" y="21387"/>
                </a:cubicBezTo>
                <a:cubicBezTo>
                  <a:pt x="37066" y="22130"/>
                  <a:pt x="37748" y="22873"/>
                  <a:pt x="38432" y="23615"/>
                </a:cubicBezTo>
                <a:cubicBezTo>
                  <a:pt x="38340" y="23713"/>
                  <a:pt x="38253" y="23812"/>
                  <a:pt x="38164" y="23908"/>
                </a:cubicBezTo>
                <a:cubicBezTo>
                  <a:pt x="37185" y="24960"/>
                  <a:pt x="36185" y="25957"/>
                  <a:pt x="35204" y="27002"/>
                </a:cubicBezTo>
                <a:cubicBezTo>
                  <a:pt x="34245" y="25959"/>
                  <a:pt x="33283" y="24916"/>
                  <a:pt x="32322" y="23873"/>
                </a:cubicBezTo>
                <a:cubicBezTo>
                  <a:pt x="32567" y="23604"/>
                  <a:pt x="32815" y="23337"/>
                  <a:pt x="33061" y="23067"/>
                </a:cubicBezTo>
                <a:cubicBezTo>
                  <a:pt x="33873" y="22180"/>
                  <a:pt x="34678" y="21284"/>
                  <a:pt x="35487" y="20391"/>
                </a:cubicBezTo>
                <a:close/>
                <a:moveTo>
                  <a:pt x="29064" y="20684"/>
                </a:moveTo>
                <a:cubicBezTo>
                  <a:pt x="30022" y="21739"/>
                  <a:pt x="30954" y="22800"/>
                  <a:pt x="31898" y="23860"/>
                </a:cubicBezTo>
                <a:cubicBezTo>
                  <a:pt x="31882" y="23881"/>
                  <a:pt x="31861" y="23901"/>
                  <a:pt x="31842" y="23922"/>
                </a:cubicBezTo>
                <a:cubicBezTo>
                  <a:pt x="30796" y="25051"/>
                  <a:pt x="29750" y="26186"/>
                  <a:pt x="28704" y="27314"/>
                </a:cubicBezTo>
                <a:cubicBezTo>
                  <a:pt x="28646" y="27252"/>
                  <a:pt x="28590" y="27191"/>
                  <a:pt x="28532" y="27129"/>
                </a:cubicBezTo>
                <a:cubicBezTo>
                  <a:pt x="27632" y="26156"/>
                  <a:pt x="26724" y="25185"/>
                  <a:pt x="25817" y="24215"/>
                </a:cubicBezTo>
                <a:cubicBezTo>
                  <a:pt x="26018" y="23996"/>
                  <a:pt x="26221" y="23778"/>
                  <a:pt x="26422" y="23557"/>
                </a:cubicBezTo>
                <a:cubicBezTo>
                  <a:pt x="27302" y="22598"/>
                  <a:pt x="28184" y="21642"/>
                  <a:pt x="29064" y="20684"/>
                </a:cubicBezTo>
                <a:close/>
                <a:moveTo>
                  <a:pt x="22574" y="21015"/>
                </a:moveTo>
                <a:cubicBezTo>
                  <a:pt x="23535" y="22048"/>
                  <a:pt x="24495" y="23080"/>
                  <a:pt x="25442" y="24115"/>
                </a:cubicBezTo>
                <a:cubicBezTo>
                  <a:pt x="25445" y="24119"/>
                  <a:pt x="25449" y="24122"/>
                  <a:pt x="25452" y="24127"/>
                </a:cubicBezTo>
                <a:cubicBezTo>
                  <a:pt x="24425" y="25240"/>
                  <a:pt x="23419" y="26392"/>
                  <a:pt x="22393" y="27506"/>
                </a:cubicBezTo>
                <a:cubicBezTo>
                  <a:pt x="22338" y="27562"/>
                  <a:pt x="22280" y="27623"/>
                  <a:pt x="22223" y="27683"/>
                </a:cubicBezTo>
                <a:cubicBezTo>
                  <a:pt x="21599" y="27014"/>
                  <a:pt x="20972" y="26347"/>
                  <a:pt x="20353" y="25674"/>
                </a:cubicBezTo>
                <a:cubicBezTo>
                  <a:pt x="20008" y="25297"/>
                  <a:pt x="19664" y="24920"/>
                  <a:pt x="19318" y="24544"/>
                </a:cubicBezTo>
                <a:cubicBezTo>
                  <a:pt x="19472" y="24376"/>
                  <a:pt x="19628" y="24210"/>
                  <a:pt x="19781" y="24043"/>
                </a:cubicBezTo>
                <a:cubicBezTo>
                  <a:pt x="20708" y="23030"/>
                  <a:pt x="21643" y="22026"/>
                  <a:pt x="22574" y="21015"/>
                </a:cubicBezTo>
                <a:close/>
                <a:moveTo>
                  <a:pt x="16087" y="21335"/>
                </a:moveTo>
                <a:cubicBezTo>
                  <a:pt x="16464" y="21748"/>
                  <a:pt x="16844" y="22161"/>
                  <a:pt x="17222" y="22576"/>
                </a:cubicBezTo>
                <a:cubicBezTo>
                  <a:pt x="17804" y="23212"/>
                  <a:pt x="18392" y="23846"/>
                  <a:pt x="18981" y="24482"/>
                </a:cubicBezTo>
                <a:cubicBezTo>
                  <a:pt x="18019" y="25514"/>
                  <a:pt x="17049" y="26530"/>
                  <a:pt x="16091" y="27568"/>
                </a:cubicBezTo>
                <a:cubicBezTo>
                  <a:pt x="15962" y="27707"/>
                  <a:pt x="15835" y="27848"/>
                  <a:pt x="15707" y="27987"/>
                </a:cubicBezTo>
                <a:cubicBezTo>
                  <a:pt x="14752" y="26943"/>
                  <a:pt x="13795" y="25897"/>
                  <a:pt x="12839" y="24854"/>
                </a:cubicBezTo>
                <a:cubicBezTo>
                  <a:pt x="12939" y="24744"/>
                  <a:pt x="13041" y="24634"/>
                  <a:pt x="13140" y="24525"/>
                </a:cubicBezTo>
                <a:cubicBezTo>
                  <a:pt x="14118" y="23457"/>
                  <a:pt x="15106" y="22399"/>
                  <a:pt x="16087" y="21335"/>
                </a:cubicBezTo>
                <a:close/>
                <a:moveTo>
                  <a:pt x="9602" y="21647"/>
                </a:moveTo>
                <a:cubicBezTo>
                  <a:pt x="10559" y="22689"/>
                  <a:pt x="11515" y="23734"/>
                  <a:pt x="12472" y="24778"/>
                </a:cubicBezTo>
                <a:cubicBezTo>
                  <a:pt x="11585" y="25743"/>
                  <a:pt x="10702" y="26712"/>
                  <a:pt x="9815" y="27675"/>
                </a:cubicBezTo>
                <a:cubicBezTo>
                  <a:pt x="9621" y="27884"/>
                  <a:pt x="9426" y="28092"/>
                  <a:pt x="9232" y="28303"/>
                </a:cubicBezTo>
                <a:cubicBezTo>
                  <a:pt x="9104" y="28164"/>
                  <a:pt x="8977" y="28023"/>
                  <a:pt x="8848" y="27884"/>
                </a:cubicBezTo>
                <a:cubicBezTo>
                  <a:pt x="8021" y="26984"/>
                  <a:pt x="7195" y="26085"/>
                  <a:pt x="6371" y="25184"/>
                </a:cubicBezTo>
                <a:cubicBezTo>
                  <a:pt x="6419" y="25130"/>
                  <a:pt x="6466" y="25077"/>
                  <a:pt x="6514" y="25026"/>
                </a:cubicBezTo>
                <a:cubicBezTo>
                  <a:pt x="7545" y="23900"/>
                  <a:pt x="8573" y="22772"/>
                  <a:pt x="9602" y="21647"/>
                </a:cubicBezTo>
                <a:close/>
                <a:moveTo>
                  <a:pt x="64492" y="22452"/>
                </a:moveTo>
                <a:cubicBezTo>
                  <a:pt x="65337" y="23365"/>
                  <a:pt x="66179" y="24277"/>
                  <a:pt x="67023" y="25191"/>
                </a:cubicBezTo>
                <a:cubicBezTo>
                  <a:pt x="67184" y="25366"/>
                  <a:pt x="67346" y="25545"/>
                  <a:pt x="67507" y="25721"/>
                </a:cubicBezTo>
                <a:cubicBezTo>
                  <a:pt x="66486" y="26819"/>
                  <a:pt x="65442" y="27895"/>
                  <a:pt x="64423" y="28999"/>
                </a:cubicBezTo>
                <a:cubicBezTo>
                  <a:pt x="64381" y="29042"/>
                  <a:pt x="64342" y="29086"/>
                  <a:pt x="64305" y="29127"/>
                </a:cubicBezTo>
                <a:cubicBezTo>
                  <a:pt x="63315" y="28058"/>
                  <a:pt x="62326" y="26990"/>
                  <a:pt x="61339" y="25920"/>
                </a:cubicBezTo>
                <a:cubicBezTo>
                  <a:pt x="61791" y="25415"/>
                  <a:pt x="62245" y="24912"/>
                  <a:pt x="62702" y="24413"/>
                </a:cubicBezTo>
                <a:cubicBezTo>
                  <a:pt x="63300" y="23757"/>
                  <a:pt x="63896" y="23106"/>
                  <a:pt x="64492" y="22452"/>
                </a:cubicBezTo>
                <a:close/>
                <a:moveTo>
                  <a:pt x="58031" y="22792"/>
                </a:moveTo>
                <a:cubicBezTo>
                  <a:pt x="58468" y="23278"/>
                  <a:pt x="58908" y="23762"/>
                  <a:pt x="59352" y="24245"/>
                </a:cubicBezTo>
                <a:cubicBezTo>
                  <a:pt x="59893" y="24836"/>
                  <a:pt x="60436" y="25425"/>
                  <a:pt x="60980" y="26013"/>
                </a:cubicBezTo>
                <a:cubicBezTo>
                  <a:pt x="59923" y="27162"/>
                  <a:pt x="58870" y="28316"/>
                  <a:pt x="57808" y="29460"/>
                </a:cubicBezTo>
                <a:cubicBezTo>
                  <a:pt x="57314" y="28923"/>
                  <a:pt x="56816" y="28386"/>
                  <a:pt x="56320" y="27850"/>
                </a:cubicBezTo>
                <a:cubicBezTo>
                  <a:pt x="55832" y="27321"/>
                  <a:pt x="55347" y="26791"/>
                  <a:pt x="54861" y="26260"/>
                </a:cubicBezTo>
                <a:cubicBezTo>
                  <a:pt x="55269" y="25820"/>
                  <a:pt x="55679" y="25379"/>
                  <a:pt x="56085" y="24938"/>
                </a:cubicBezTo>
                <a:cubicBezTo>
                  <a:pt x="56739" y="24228"/>
                  <a:pt x="57384" y="23509"/>
                  <a:pt x="58031" y="22792"/>
                </a:cubicBezTo>
                <a:close/>
                <a:moveTo>
                  <a:pt x="51575" y="23109"/>
                </a:moveTo>
                <a:cubicBezTo>
                  <a:pt x="51627" y="23165"/>
                  <a:pt x="51681" y="23224"/>
                  <a:pt x="51733" y="23281"/>
                </a:cubicBezTo>
                <a:cubicBezTo>
                  <a:pt x="52664" y="24294"/>
                  <a:pt x="53582" y="25312"/>
                  <a:pt x="54502" y="26329"/>
                </a:cubicBezTo>
                <a:cubicBezTo>
                  <a:pt x="53437" y="27477"/>
                  <a:pt x="52376" y="28627"/>
                  <a:pt x="51311" y="29775"/>
                </a:cubicBezTo>
                <a:cubicBezTo>
                  <a:pt x="50332" y="28707"/>
                  <a:pt x="49353" y="27636"/>
                  <a:pt x="48370" y="26570"/>
                </a:cubicBezTo>
                <a:cubicBezTo>
                  <a:pt x="48726" y="26189"/>
                  <a:pt x="49080" y="25806"/>
                  <a:pt x="49435" y="25422"/>
                </a:cubicBezTo>
                <a:cubicBezTo>
                  <a:pt x="50147" y="24650"/>
                  <a:pt x="50861" y="23879"/>
                  <a:pt x="51575" y="23109"/>
                </a:cubicBezTo>
                <a:close/>
                <a:moveTo>
                  <a:pt x="45055" y="23446"/>
                </a:moveTo>
                <a:cubicBezTo>
                  <a:pt x="46043" y="24506"/>
                  <a:pt x="47042" y="25562"/>
                  <a:pt x="48022" y="26624"/>
                </a:cubicBezTo>
                <a:lnTo>
                  <a:pt x="47945" y="26706"/>
                </a:lnTo>
                <a:cubicBezTo>
                  <a:pt x="46904" y="27826"/>
                  <a:pt x="45873" y="28976"/>
                  <a:pt x="44836" y="30101"/>
                </a:cubicBezTo>
                <a:cubicBezTo>
                  <a:pt x="44828" y="30092"/>
                  <a:pt x="44818" y="30081"/>
                  <a:pt x="44808" y="30072"/>
                </a:cubicBezTo>
                <a:cubicBezTo>
                  <a:pt x="43830" y="29013"/>
                  <a:pt x="42857" y="27950"/>
                  <a:pt x="41881" y="26888"/>
                </a:cubicBezTo>
                <a:cubicBezTo>
                  <a:pt x="42180" y="26557"/>
                  <a:pt x="42478" y="26226"/>
                  <a:pt x="42778" y="25900"/>
                </a:cubicBezTo>
                <a:cubicBezTo>
                  <a:pt x="43535" y="25078"/>
                  <a:pt x="44295" y="24263"/>
                  <a:pt x="45055" y="23446"/>
                </a:cubicBezTo>
                <a:close/>
                <a:moveTo>
                  <a:pt x="38570" y="23767"/>
                </a:moveTo>
                <a:lnTo>
                  <a:pt x="40655" y="26041"/>
                </a:lnTo>
                <a:cubicBezTo>
                  <a:pt x="40941" y="26355"/>
                  <a:pt x="41233" y="26668"/>
                  <a:pt x="41523" y="26980"/>
                </a:cubicBezTo>
                <a:cubicBezTo>
                  <a:pt x="41437" y="27072"/>
                  <a:pt x="41351" y="27169"/>
                  <a:pt x="41265" y="27262"/>
                </a:cubicBezTo>
                <a:cubicBezTo>
                  <a:pt x="40285" y="28316"/>
                  <a:pt x="39281" y="29317"/>
                  <a:pt x="38297" y="30363"/>
                </a:cubicBezTo>
                <a:cubicBezTo>
                  <a:pt x="37758" y="29775"/>
                  <a:pt x="37217" y="29185"/>
                  <a:pt x="36675" y="28598"/>
                </a:cubicBezTo>
                <a:cubicBezTo>
                  <a:pt x="36255" y="28144"/>
                  <a:pt x="35835" y="27689"/>
                  <a:pt x="35418" y="27232"/>
                </a:cubicBezTo>
                <a:cubicBezTo>
                  <a:pt x="35668" y="26962"/>
                  <a:pt x="35915" y="26692"/>
                  <a:pt x="36164" y="26420"/>
                </a:cubicBezTo>
                <a:cubicBezTo>
                  <a:pt x="36971" y="25539"/>
                  <a:pt x="37769" y="24651"/>
                  <a:pt x="38570" y="23767"/>
                </a:cubicBezTo>
                <a:close/>
                <a:moveTo>
                  <a:pt x="32113" y="24097"/>
                </a:moveTo>
                <a:cubicBezTo>
                  <a:pt x="32409" y="24429"/>
                  <a:pt x="32705" y="24757"/>
                  <a:pt x="33005" y="25085"/>
                </a:cubicBezTo>
                <a:cubicBezTo>
                  <a:pt x="33661" y="25803"/>
                  <a:pt x="34320" y="26520"/>
                  <a:pt x="34979" y="27237"/>
                </a:cubicBezTo>
                <a:cubicBezTo>
                  <a:pt x="34967" y="27250"/>
                  <a:pt x="34955" y="27262"/>
                  <a:pt x="34945" y="27273"/>
                </a:cubicBezTo>
                <a:cubicBezTo>
                  <a:pt x="33895" y="28403"/>
                  <a:pt x="32849" y="29541"/>
                  <a:pt x="31802" y="30672"/>
                </a:cubicBezTo>
                <a:cubicBezTo>
                  <a:pt x="30845" y="29633"/>
                  <a:pt x="29889" y="28594"/>
                  <a:pt x="28931" y="27558"/>
                </a:cubicBezTo>
                <a:cubicBezTo>
                  <a:pt x="29131" y="27341"/>
                  <a:pt x="29330" y="27126"/>
                  <a:pt x="29528" y="26908"/>
                </a:cubicBezTo>
                <a:cubicBezTo>
                  <a:pt x="30388" y="25970"/>
                  <a:pt x="31251" y="25034"/>
                  <a:pt x="32113" y="24097"/>
                </a:cubicBezTo>
                <a:close/>
                <a:moveTo>
                  <a:pt x="25676" y="24372"/>
                </a:moveTo>
                <a:cubicBezTo>
                  <a:pt x="26633" y="25425"/>
                  <a:pt x="27560" y="26485"/>
                  <a:pt x="28503" y="27540"/>
                </a:cubicBezTo>
                <a:cubicBezTo>
                  <a:pt x="27494" y="28634"/>
                  <a:pt x="26507" y="29764"/>
                  <a:pt x="25497" y="30857"/>
                </a:cubicBezTo>
                <a:lnTo>
                  <a:pt x="25338" y="31027"/>
                </a:lnTo>
                <a:cubicBezTo>
                  <a:pt x="25276" y="30961"/>
                  <a:pt x="25215" y="30895"/>
                  <a:pt x="25155" y="30829"/>
                </a:cubicBezTo>
                <a:cubicBezTo>
                  <a:pt x="24251" y="29849"/>
                  <a:pt x="23337" y="28874"/>
                  <a:pt x="22424" y="27898"/>
                </a:cubicBezTo>
                <a:cubicBezTo>
                  <a:pt x="22576" y="27730"/>
                  <a:pt x="22733" y="27562"/>
                  <a:pt x="22885" y="27396"/>
                </a:cubicBezTo>
                <a:cubicBezTo>
                  <a:pt x="23813" y="26384"/>
                  <a:pt x="24745" y="25379"/>
                  <a:pt x="25676" y="24372"/>
                </a:cubicBezTo>
                <a:close/>
                <a:moveTo>
                  <a:pt x="19181" y="24695"/>
                </a:moveTo>
                <a:cubicBezTo>
                  <a:pt x="20145" y="25735"/>
                  <a:pt x="21114" y="26771"/>
                  <a:pt x="22064" y="27813"/>
                </a:cubicBezTo>
                <a:cubicBezTo>
                  <a:pt x="22071" y="27819"/>
                  <a:pt x="22077" y="27828"/>
                  <a:pt x="22084" y="27835"/>
                </a:cubicBezTo>
                <a:cubicBezTo>
                  <a:pt x="21122" y="28867"/>
                  <a:pt x="20152" y="29881"/>
                  <a:pt x="19194" y="30920"/>
                </a:cubicBezTo>
                <a:cubicBezTo>
                  <a:pt x="19065" y="31060"/>
                  <a:pt x="18936" y="31202"/>
                  <a:pt x="18808" y="31343"/>
                </a:cubicBezTo>
                <a:cubicBezTo>
                  <a:pt x="18195" y="30686"/>
                  <a:pt x="17583" y="30031"/>
                  <a:pt x="16975" y="29372"/>
                </a:cubicBezTo>
                <a:cubicBezTo>
                  <a:pt x="16624" y="28991"/>
                  <a:pt x="16275" y="28607"/>
                  <a:pt x="15924" y="28225"/>
                </a:cubicBezTo>
                <a:cubicBezTo>
                  <a:pt x="16029" y="28108"/>
                  <a:pt x="16135" y="27992"/>
                  <a:pt x="16242" y="27876"/>
                </a:cubicBezTo>
                <a:cubicBezTo>
                  <a:pt x="17218" y="26811"/>
                  <a:pt x="18202" y="25757"/>
                  <a:pt x="19181" y="24695"/>
                </a:cubicBezTo>
                <a:close/>
                <a:moveTo>
                  <a:pt x="12688" y="25015"/>
                </a:moveTo>
                <a:cubicBezTo>
                  <a:pt x="13072" y="25435"/>
                  <a:pt x="13457" y="25853"/>
                  <a:pt x="13841" y="26273"/>
                </a:cubicBezTo>
                <a:cubicBezTo>
                  <a:pt x="14411" y="26895"/>
                  <a:pt x="14986" y="27518"/>
                  <a:pt x="15563" y="28139"/>
                </a:cubicBezTo>
                <a:cubicBezTo>
                  <a:pt x="14680" y="29101"/>
                  <a:pt x="13800" y="30065"/>
                  <a:pt x="12915" y="31027"/>
                </a:cubicBezTo>
                <a:cubicBezTo>
                  <a:pt x="12715" y="31243"/>
                  <a:pt x="12514" y="31457"/>
                  <a:pt x="12315" y="31674"/>
                </a:cubicBezTo>
                <a:cubicBezTo>
                  <a:pt x="11364" y="30634"/>
                  <a:pt x="10410" y="29592"/>
                  <a:pt x="9458" y="28552"/>
                </a:cubicBezTo>
                <a:cubicBezTo>
                  <a:pt x="9513" y="28494"/>
                  <a:pt x="9564" y="28435"/>
                  <a:pt x="9616" y="28377"/>
                </a:cubicBezTo>
                <a:cubicBezTo>
                  <a:pt x="10641" y="27257"/>
                  <a:pt x="11665" y="26135"/>
                  <a:pt x="12688" y="25015"/>
                </a:cubicBezTo>
                <a:close/>
                <a:moveTo>
                  <a:pt x="6224" y="25345"/>
                </a:moveTo>
                <a:cubicBezTo>
                  <a:pt x="7176" y="26384"/>
                  <a:pt x="8128" y="27423"/>
                  <a:pt x="9081" y="28464"/>
                </a:cubicBezTo>
                <a:cubicBezTo>
                  <a:pt x="8260" y="29344"/>
                  <a:pt x="7437" y="30224"/>
                  <a:pt x="6623" y="31110"/>
                </a:cubicBezTo>
                <a:cubicBezTo>
                  <a:pt x="6357" y="31398"/>
                  <a:pt x="6096" y="31689"/>
                  <a:pt x="5833" y="31978"/>
                </a:cubicBezTo>
                <a:cubicBezTo>
                  <a:pt x="5710" y="31848"/>
                  <a:pt x="5591" y="31716"/>
                  <a:pt x="5468" y="31581"/>
                </a:cubicBezTo>
                <a:cubicBezTo>
                  <a:pt x="4651" y="30692"/>
                  <a:pt x="3836" y="29803"/>
                  <a:pt x="3020" y="28914"/>
                </a:cubicBezTo>
                <a:cubicBezTo>
                  <a:pt x="4099" y="27734"/>
                  <a:pt x="5152" y="26529"/>
                  <a:pt x="6224" y="25345"/>
                </a:cubicBezTo>
                <a:close/>
                <a:moveTo>
                  <a:pt x="67584" y="25813"/>
                </a:moveTo>
                <a:cubicBezTo>
                  <a:pt x="68588" y="26906"/>
                  <a:pt x="69585" y="28001"/>
                  <a:pt x="70587" y="29095"/>
                </a:cubicBezTo>
                <a:cubicBezTo>
                  <a:pt x="69570" y="30188"/>
                  <a:pt x="68533" y="31256"/>
                  <a:pt x="67521" y="32354"/>
                </a:cubicBezTo>
                <a:cubicBezTo>
                  <a:pt x="67488" y="32389"/>
                  <a:pt x="67458" y="32424"/>
                  <a:pt x="67425" y="32459"/>
                </a:cubicBezTo>
                <a:cubicBezTo>
                  <a:pt x="66438" y="31411"/>
                  <a:pt x="65449" y="30367"/>
                  <a:pt x="64473" y="29310"/>
                </a:cubicBezTo>
                <a:cubicBezTo>
                  <a:pt x="64460" y="29299"/>
                  <a:pt x="64451" y="29287"/>
                  <a:pt x="64438" y="29274"/>
                </a:cubicBezTo>
                <a:cubicBezTo>
                  <a:pt x="64891" y="28770"/>
                  <a:pt x="65345" y="28267"/>
                  <a:pt x="65801" y="27767"/>
                </a:cubicBezTo>
                <a:cubicBezTo>
                  <a:pt x="66395" y="27115"/>
                  <a:pt x="66991" y="26464"/>
                  <a:pt x="67584" y="25813"/>
                </a:cubicBezTo>
                <a:close/>
                <a:moveTo>
                  <a:pt x="61122" y="26161"/>
                </a:moveTo>
                <a:cubicBezTo>
                  <a:pt x="61963" y="27069"/>
                  <a:pt x="62805" y="27979"/>
                  <a:pt x="63642" y="28889"/>
                </a:cubicBezTo>
                <a:cubicBezTo>
                  <a:pt x="63790" y="29048"/>
                  <a:pt x="63935" y="29211"/>
                  <a:pt x="64082" y="29370"/>
                </a:cubicBezTo>
                <a:cubicBezTo>
                  <a:pt x="63022" y="30520"/>
                  <a:pt x="61972" y="31670"/>
                  <a:pt x="60914" y="32812"/>
                </a:cubicBezTo>
                <a:cubicBezTo>
                  <a:pt x="59930" y="31749"/>
                  <a:pt x="58945" y="30685"/>
                  <a:pt x="57961" y="29620"/>
                </a:cubicBezTo>
                <a:cubicBezTo>
                  <a:pt x="58369" y="29178"/>
                  <a:pt x="58781" y="28736"/>
                  <a:pt x="59190" y="28290"/>
                </a:cubicBezTo>
                <a:cubicBezTo>
                  <a:pt x="59839" y="27586"/>
                  <a:pt x="60481" y="26873"/>
                  <a:pt x="61122" y="26161"/>
                </a:cubicBezTo>
                <a:close/>
                <a:moveTo>
                  <a:pt x="54648" y="26491"/>
                </a:moveTo>
                <a:cubicBezTo>
                  <a:pt x="55087" y="26976"/>
                  <a:pt x="55526" y="27462"/>
                  <a:pt x="55969" y="27945"/>
                </a:cubicBezTo>
                <a:cubicBezTo>
                  <a:pt x="56509" y="28530"/>
                  <a:pt x="57048" y="29114"/>
                  <a:pt x="57589" y="29699"/>
                </a:cubicBezTo>
                <a:cubicBezTo>
                  <a:pt x="56527" y="30843"/>
                  <a:pt x="55467" y="31992"/>
                  <a:pt x="54406" y="33134"/>
                </a:cubicBezTo>
                <a:cubicBezTo>
                  <a:pt x="53919" y="32606"/>
                  <a:pt x="53429" y="32076"/>
                  <a:pt x="52940" y="31549"/>
                </a:cubicBezTo>
                <a:cubicBezTo>
                  <a:pt x="52445" y="31012"/>
                  <a:pt x="51954" y="30473"/>
                  <a:pt x="51459" y="29936"/>
                </a:cubicBezTo>
                <a:cubicBezTo>
                  <a:pt x="51819" y="29549"/>
                  <a:pt x="52178" y="29164"/>
                  <a:pt x="52536" y="28776"/>
                </a:cubicBezTo>
                <a:cubicBezTo>
                  <a:pt x="53240" y="28014"/>
                  <a:pt x="53945" y="27251"/>
                  <a:pt x="54648" y="26491"/>
                </a:cubicBezTo>
                <a:close/>
                <a:moveTo>
                  <a:pt x="48172" y="26785"/>
                </a:moveTo>
                <a:cubicBezTo>
                  <a:pt x="48232" y="26849"/>
                  <a:pt x="48293" y="26914"/>
                  <a:pt x="48352" y="26980"/>
                </a:cubicBezTo>
                <a:cubicBezTo>
                  <a:pt x="49274" y="27985"/>
                  <a:pt x="50186" y="28993"/>
                  <a:pt x="51100" y="30004"/>
                </a:cubicBezTo>
                <a:lnTo>
                  <a:pt x="51048" y="30060"/>
                </a:lnTo>
                <a:cubicBezTo>
                  <a:pt x="50002" y="31184"/>
                  <a:pt x="48969" y="32338"/>
                  <a:pt x="47928" y="33470"/>
                </a:cubicBezTo>
                <a:cubicBezTo>
                  <a:pt x="46944" y="32397"/>
                  <a:pt x="45962" y="31323"/>
                  <a:pt x="44973" y="30253"/>
                </a:cubicBezTo>
                <a:cubicBezTo>
                  <a:pt x="45276" y="29920"/>
                  <a:pt x="45578" y="29584"/>
                  <a:pt x="45882" y="29253"/>
                </a:cubicBezTo>
                <a:cubicBezTo>
                  <a:pt x="46643" y="28428"/>
                  <a:pt x="47408" y="27608"/>
                  <a:pt x="48172" y="26785"/>
                </a:cubicBezTo>
                <a:close/>
                <a:moveTo>
                  <a:pt x="41662" y="27129"/>
                </a:moveTo>
                <a:cubicBezTo>
                  <a:pt x="42653" y="28192"/>
                  <a:pt x="43656" y="29252"/>
                  <a:pt x="44640" y="30317"/>
                </a:cubicBezTo>
                <a:cubicBezTo>
                  <a:pt x="44548" y="30415"/>
                  <a:pt x="44460" y="30517"/>
                  <a:pt x="44368" y="30613"/>
                </a:cubicBezTo>
                <a:cubicBezTo>
                  <a:pt x="43384" y="31673"/>
                  <a:pt x="42377" y="32675"/>
                  <a:pt x="41388" y="33728"/>
                </a:cubicBezTo>
                <a:cubicBezTo>
                  <a:pt x="40428" y="32686"/>
                  <a:pt x="39469" y="31641"/>
                  <a:pt x="38511" y="30595"/>
                </a:cubicBezTo>
                <a:cubicBezTo>
                  <a:pt x="38761" y="30321"/>
                  <a:pt x="39014" y="30049"/>
                  <a:pt x="39266" y="29775"/>
                </a:cubicBezTo>
                <a:cubicBezTo>
                  <a:pt x="40069" y="28897"/>
                  <a:pt x="40864" y="28014"/>
                  <a:pt x="41662" y="27129"/>
                </a:cubicBezTo>
                <a:close/>
                <a:moveTo>
                  <a:pt x="35195" y="27475"/>
                </a:moveTo>
                <a:lnTo>
                  <a:pt x="37276" y="29741"/>
                </a:lnTo>
                <a:cubicBezTo>
                  <a:pt x="37539" y="30028"/>
                  <a:pt x="37808" y="30315"/>
                  <a:pt x="38074" y="30602"/>
                </a:cubicBezTo>
                <a:cubicBezTo>
                  <a:pt x="38063" y="30610"/>
                  <a:pt x="38055" y="30620"/>
                  <a:pt x="38048" y="30628"/>
                </a:cubicBezTo>
                <a:cubicBezTo>
                  <a:pt x="36997" y="31762"/>
                  <a:pt x="35946" y="32902"/>
                  <a:pt x="34897" y="34037"/>
                </a:cubicBezTo>
                <a:cubicBezTo>
                  <a:pt x="34363" y="33456"/>
                  <a:pt x="33832" y="32877"/>
                  <a:pt x="33296" y="32296"/>
                </a:cubicBezTo>
                <a:cubicBezTo>
                  <a:pt x="32874" y="31838"/>
                  <a:pt x="32450" y="31378"/>
                  <a:pt x="32027" y="30920"/>
                </a:cubicBezTo>
                <a:cubicBezTo>
                  <a:pt x="32228" y="30703"/>
                  <a:pt x="32432" y="30485"/>
                  <a:pt x="32632" y="30265"/>
                </a:cubicBezTo>
                <a:cubicBezTo>
                  <a:pt x="33483" y="29333"/>
                  <a:pt x="34341" y="28404"/>
                  <a:pt x="35195" y="27475"/>
                </a:cubicBezTo>
                <a:close/>
                <a:moveTo>
                  <a:pt x="28720" y="27782"/>
                </a:moveTo>
                <a:cubicBezTo>
                  <a:pt x="29020" y="28117"/>
                  <a:pt x="29319" y="28450"/>
                  <a:pt x="29625" y="28783"/>
                </a:cubicBezTo>
                <a:cubicBezTo>
                  <a:pt x="30274" y="29493"/>
                  <a:pt x="30928" y="30203"/>
                  <a:pt x="31580" y="30916"/>
                </a:cubicBezTo>
                <a:cubicBezTo>
                  <a:pt x="30582" y="32003"/>
                  <a:pt x="29600" y="33125"/>
                  <a:pt x="28598" y="34208"/>
                </a:cubicBezTo>
                <a:cubicBezTo>
                  <a:pt x="28544" y="34268"/>
                  <a:pt x="28486" y="34326"/>
                  <a:pt x="28431" y="34385"/>
                </a:cubicBezTo>
                <a:cubicBezTo>
                  <a:pt x="27467" y="33335"/>
                  <a:pt x="26501" y="32287"/>
                  <a:pt x="25533" y="31239"/>
                </a:cubicBezTo>
                <a:cubicBezTo>
                  <a:pt x="25685" y="31074"/>
                  <a:pt x="25837" y="30912"/>
                  <a:pt x="25987" y="30747"/>
                </a:cubicBezTo>
                <a:cubicBezTo>
                  <a:pt x="26896" y="29756"/>
                  <a:pt x="27809" y="28770"/>
                  <a:pt x="28720" y="27782"/>
                </a:cubicBezTo>
                <a:close/>
                <a:moveTo>
                  <a:pt x="22278" y="28053"/>
                </a:moveTo>
                <a:cubicBezTo>
                  <a:pt x="23243" y="29113"/>
                  <a:pt x="24179" y="30181"/>
                  <a:pt x="25129" y="31248"/>
                </a:cubicBezTo>
                <a:cubicBezTo>
                  <a:pt x="24186" y="32259"/>
                  <a:pt x="23233" y="33256"/>
                  <a:pt x="22296" y="34274"/>
                </a:cubicBezTo>
                <a:cubicBezTo>
                  <a:pt x="22170" y="34409"/>
                  <a:pt x="22044" y="34546"/>
                  <a:pt x="21919" y="34684"/>
                </a:cubicBezTo>
                <a:cubicBezTo>
                  <a:pt x="21871" y="34632"/>
                  <a:pt x="21820" y="34579"/>
                  <a:pt x="21773" y="34526"/>
                </a:cubicBezTo>
                <a:cubicBezTo>
                  <a:pt x="20861" y="33540"/>
                  <a:pt x="19944" y="32561"/>
                  <a:pt x="19025" y="31578"/>
                </a:cubicBezTo>
                <a:cubicBezTo>
                  <a:pt x="19132" y="31462"/>
                  <a:pt x="19237" y="31345"/>
                  <a:pt x="19343" y="31230"/>
                </a:cubicBezTo>
                <a:cubicBezTo>
                  <a:pt x="20317" y="30167"/>
                  <a:pt x="21301" y="29113"/>
                  <a:pt x="22278" y="28053"/>
                </a:cubicBezTo>
                <a:close/>
                <a:moveTo>
                  <a:pt x="15784" y="28378"/>
                </a:moveTo>
                <a:cubicBezTo>
                  <a:pt x="16750" y="29416"/>
                  <a:pt x="17716" y="30452"/>
                  <a:pt x="18667" y="31494"/>
                </a:cubicBezTo>
                <a:cubicBezTo>
                  <a:pt x="17785" y="32455"/>
                  <a:pt x="16904" y="33421"/>
                  <a:pt x="16021" y="34381"/>
                </a:cubicBezTo>
                <a:cubicBezTo>
                  <a:pt x="15821" y="34599"/>
                  <a:pt x="15618" y="34813"/>
                  <a:pt x="15417" y="35031"/>
                </a:cubicBezTo>
                <a:cubicBezTo>
                  <a:pt x="14807" y="34379"/>
                  <a:pt x="14199" y="33726"/>
                  <a:pt x="13595" y="33071"/>
                </a:cubicBezTo>
                <a:cubicBezTo>
                  <a:pt x="13244" y="32689"/>
                  <a:pt x="12894" y="32307"/>
                  <a:pt x="12546" y="31925"/>
                </a:cubicBezTo>
                <a:cubicBezTo>
                  <a:pt x="12604" y="31861"/>
                  <a:pt x="12660" y="31794"/>
                  <a:pt x="12719" y="31731"/>
                </a:cubicBezTo>
                <a:cubicBezTo>
                  <a:pt x="13740" y="30615"/>
                  <a:pt x="14763" y="29494"/>
                  <a:pt x="15784" y="28378"/>
                </a:cubicBezTo>
                <a:close/>
                <a:moveTo>
                  <a:pt x="9312" y="28715"/>
                </a:moveTo>
                <a:cubicBezTo>
                  <a:pt x="9694" y="29135"/>
                  <a:pt x="10080" y="29554"/>
                  <a:pt x="10462" y="29971"/>
                </a:cubicBezTo>
                <a:cubicBezTo>
                  <a:pt x="11028" y="30590"/>
                  <a:pt x="11600" y="31209"/>
                  <a:pt x="12174" y="31827"/>
                </a:cubicBezTo>
                <a:cubicBezTo>
                  <a:pt x="11357" y="32705"/>
                  <a:pt x="10537" y="33580"/>
                  <a:pt x="9725" y="34464"/>
                </a:cubicBezTo>
                <a:cubicBezTo>
                  <a:pt x="9454" y="34758"/>
                  <a:pt x="9185" y="35056"/>
                  <a:pt x="8917" y="35351"/>
                </a:cubicBezTo>
                <a:cubicBezTo>
                  <a:pt x="7981" y="34329"/>
                  <a:pt x="7045" y="33305"/>
                  <a:pt x="6108" y="32281"/>
                </a:cubicBezTo>
                <a:lnTo>
                  <a:pt x="6113" y="32276"/>
                </a:lnTo>
                <a:cubicBezTo>
                  <a:pt x="7192" y="31099"/>
                  <a:pt x="8241" y="29895"/>
                  <a:pt x="9312" y="28715"/>
                </a:cubicBezTo>
                <a:close/>
                <a:moveTo>
                  <a:pt x="64217" y="29520"/>
                </a:moveTo>
                <a:cubicBezTo>
                  <a:pt x="65201" y="30594"/>
                  <a:pt x="66179" y="31670"/>
                  <a:pt x="67163" y="32744"/>
                </a:cubicBezTo>
                <a:cubicBezTo>
                  <a:pt x="66120" y="33878"/>
                  <a:pt x="65081" y="35016"/>
                  <a:pt x="64035" y="36144"/>
                </a:cubicBezTo>
                <a:cubicBezTo>
                  <a:pt x="63050" y="35102"/>
                  <a:pt x="62066" y="34061"/>
                  <a:pt x="61094" y="33009"/>
                </a:cubicBezTo>
                <a:cubicBezTo>
                  <a:pt x="61085" y="32997"/>
                  <a:pt x="61074" y="32986"/>
                  <a:pt x="61061" y="32975"/>
                </a:cubicBezTo>
                <a:cubicBezTo>
                  <a:pt x="61471" y="32533"/>
                  <a:pt x="61883" y="32090"/>
                  <a:pt x="62292" y="31644"/>
                </a:cubicBezTo>
                <a:cubicBezTo>
                  <a:pt x="62938" y="30941"/>
                  <a:pt x="63578" y="30231"/>
                  <a:pt x="64217" y="29520"/>
                </a:cubicBezTo>
                <a:close/>
                <a:moveTo>
                  <a:pt x="57738" y="29860"/>
                </a:moveTo>
                <a:cubicBezTo>
                  <a:pt x="58580" y="30771"/>
                  <a:pt x="59421" y="31678"/>
                  <a:pt x="60259" y="32589"/>
                </a:cubicBezTo>
                <a:lnTo>
                  <a:pt x="60687" y="33059"/>
                </a:lnTo>
                <a:cubicBezTo>
                  <a:pt x="59629" y="34200"/>
                  <a:pt x="58570" y="35345"/>
                  <a:pt x="57509" y="36487"/>
                </a:cubicBezTo>
                <a:cubicBezTo>
                  <a:pt x="56525" y="35423"/>
                  <a:pt x="55541" y="34359"/>
                  <a:pt x="54556" y="33297"/>
                </a:cubicBezTo>
                <a:cubicBezTo>
                  <a:pt x="54917" y="32907"/>
                  <a:pt x="55278" y="32521"/>
                  <a:pt x="55639" y="32130"/>
                </a:cubicBezTo>
                <a:cubicBezTo>
                  <a:pt x="56338" y="31371"/>
                  <a:pt x="57039" y="30616"/>
                  <a:pt x="57738" y="29860"/>
                </a:cubicBezTo>
                <a:close/>
                <a:moveTo>
                  <a:pt x="51249" y="30165"/>
                </a:moveTo>
                <a:cubicBezTo>
                  <a:pt x="51696" y="30659"/>
                  <a:pt x="52142" y="31153"/>
                  <a:pt x="52592" y="31643"/>
                </a:cubicBezTo>
                <a:cubicBezTo>
                  <a:pt x="53123" y="32219"/>
                  <a:pt x="53656" y="32796"/>
                  <a:pt x="54190" y="33372"/>
                </a:cubicBezTo>
                <a:cubicBezTo>
                  <a:pt x="54176" y="33386"/>
                  <a:pt x="54164" y="33397"/>
                  <a:pt x="54151" y="33411"/>
                </a:cubicBezTo>
                <a:cubicBezTo>
                  <a:pt x="53104" y="34538"/>
                  <a:pt x="52068" y="35694"/>
                  <a:pt x="51025" y="36828"/>
                </a:cubicBezTo>
                <a:cubicBezTo>
                  <a:pt x="50535" y="36301"/>
                  <a:pt x="50049" y="35773"/>
                  <a:pt x="49560" y="35247"/>
                </a:cubicBezTo>
                <a:cubicBezTo>
                  <a:pt x="49059" y="34705"/>
                  <a:pt x="48563" y="34161"/>
                  <a:pt x="48066" y="33617"/>
                </a:cubicBezTo>
                <a:cubicBezTo>
                  <a:pt x="48371" y="33279"/>
                  <a:pt x="48675" y="32940"/>
                  <a:pt x="48985" y="32605"/>
                </a:cubicBezTo>
                <a:cubicBezTo>
                  <a:pt x="49736" y="31787"/>
                  <a:pt x="50492" y="30978"/>
                  <a:pt x="51249" y="30165"/>
                </a:cubicBezTo>
                <a:close/>
                <a:moveTo>
                  <a:pt x="44779" y="30466"/>
                </a:moveTo>
                <a:cubicBezTo>
                  <a:pt x="44845" y="30537"/>
                  <a:pt x="44910" y="30606"/>
                  <a:pt x="44973" y="30676"/>
                </a:cubicBezTo>
                <a:cubicBezTo>
                  <a:pt x="45895" y="31681"/>
                  <a:pt x="46807" y="32689"/>
                  <a:pt x="47719" y="33697"/>
                </a:cubicBezTo>
                <a:cubicBezTo>
                  <a:pt x="47635" y="33787"/>
                  <a:pt x="47554" y="33878"/>
                  <a:pt x="47471" y="33967"/>
                </a:cubicBezTo>
                <a:cubicBezTo>
                  <a:pt x="46484" y="35031"/>
                  <a:pt x="45472" y="36037"/>
                  <a:pt x="44481" y="37092"/>
                </a:cubicBezTo>
                <a:cubicBezTo>
                  <a:pt x="43522" y="36046"/>
                  <a:pt x="42565" y="35001"/>
                  <a:pt x="41604" y="33959"/>
                </a:cubicBezTo>
                <a:cubicBezTo>
                  <a:pt x="41859" y="33682"/>
                  <a:pt x="42115" y="33404"/>
                  <a:pt x="42370" y="33126"/>
                </a:cubicBezTo>
                <a:cubicBezTo>
                  <a:pt x="43177" y="32244"/>
                  <a:pt x="43978" y="31354"/>
                  <a:pt x="44779" y="30466"/>
                </a:cubicBezTo>
                <a:close/>
                <a:moveTo>
                  <a:pt x="38286" y="30835"/>
                </a:moveTo>
                <a:cubicBezTo>
                  <a:pt x="39254" y="31870"/>
                  <a:pt x="40230" y="32902"/>
                  <a:pt x="41189" y="33939"/>
                </a:cubicBezTo>
                <a:cubicBezTo>
                  <a:pt x="41175" y="33953"/>
                  <a:pt x="41164" y="33967"/>
                  <a:pt x="41150" y="33981"/>
                </a:cubicBezTo>
                <a:cubicBezTo>
                  <a:pt x="40095" y="35118"/>
                  <a:pt x="39041" y="36263"/>
                  <a:pt x="37986" y="37401"/>
                </a:cubicBezTo>
                <a:cubicBezTo>
                  <a:pt x="37029" y="36363"/>
                  <a:pt x="36073" y="35323"/>
                  <a:pt x="35118" y="34281"/>
                </a:cubicBezTo>
                <a:cubicBezTo>
                  <a:pt x="35323" y="34058"/>
                  <a:pt x="35529" y="33838"/>
                  <a:pt x="35731" y="33616"/>
                </a:cubicBezTo>
                <a:cubicBezTo>
                  <a:pt x="36583" y="32687"/>
                  <a:pt x="37436" y="31762"/>
                  <a:pt x="38286" y="30835"/>
                </a:cubicBezTo>
                <a:close/>
                <a:moveTo>
                  <a:pt x="31802" y="31160"/>
                </a:moveTo>
                <a:cubicBezTo>
                  <a:pt x="32502" y="31918"/>
                  <a:pt x="33199" y="32679"/>
                  <a:pt x="33894" y="33437"/>
                </a:cubicBezTo>
                <a:cubicBezTo>
                  <a:pt x="34152" y="33719"/>
                  <a:pt x="34412" y="34000"/>
                  <a:pt x="34673" y="34281"/>
                </a:cubicBezTo>
                <a:cubicBezTo>
                  <a:pt x="33678" y="35364"/>
                  <a:pt x="32698" y="36480"/>
                  <a:pt x="31700" y="37560"/>
                </a:cubicBezTo>
                <a:cubicBezTo>
                  <a:pt x="31642" y="37625"/>
                  <a:pt x="31583" y="37684"/>
                  <a:pt x="31525" y="37749"/>
                </a:cubicBezTo>
                <a:cubicBezTo>
                  <a:pt x="30988" y="37164"/>
                  <a:pt x="30452" y="36579"/>
                  <a:pt x="29914" y="35994"/>
                </a:cubicBezTo>
                <a:lnTo>
                  <a:pt x="28628" y="34600"/>
                </a:lnTo>
                <a:cubicBezTo>
                  <a:pt x="28781" y="34434"/>
                  <a:pt x="28936" y="34268"/>
                  <a:pt x="29089" y="34102"/>
                </a:cubicBezTo>
                <a:cubicBezTo>
                  <a:pt x="29991" y="33118"/>
                  <a:pt x="30898" y="32141"/>
                  <a:pt x="31802" y="31160"/>
                </a:cubicBezTo>
                <a:close/>
                <a:moveTo>
                  <a:pt x="25325" y="31464"/>
                </a:moveTo>
                <a:cubicBezTo>
                  <a:pt x="25629" y="31805"/>
                  <a:pt x="25934" y="32144"/>
                  <a:pt x="26243" y="32482"/>
                </a:cubicBezTo>
                <a:cubicBezTo>
                  <a:pt x="26897" y="33196"/>
                  <a:pt x="27553" y="33911"/>
                  <a:pt x="28208" y="34625"/>
                </a:cubicBezTo>
                <a:cubicBezTo>
                  <a:pt x="27273" y="35627"/>
                  <a:pt x="26329" y="36616"/>
                  <a:pt x="25397" y="37626"/>
                </a:cubicBezTo>
                <a:cubicBezTo>
                  <a:pt x="25269" y="37765"/>
                  <a:pt x="25141" y="37904"/>
                  <a:pt x="25014" y="38045"/>
                </a:cubicBezTo>
                <a:cubicBezTo>
                  <a:pt x="24055" y="37003"/>
                  <a:pt x="23096" y="35961"/>
                  <a:pt x="22135" y="34921"/>
                </a:cubicBezTo>
                <a:cubicBezTo>
                  <a:pt x="22238" y="34807"/>
                  <a:pt x="22342" y="34695"/>
                  <a:pt x="22445" y="34581"/>
                </a:cubicBezTo>
                <a:cubicBezTo>
                  <a:pt x="23400" y="33539"/>
                  <a:pt x="24365" y="32503"/>
                  <a:pt x="25325" y="31464"/>
                </a:cubicBezTo>
                <a:close/>
                <a:moveTo>
                  <a:pt x="18883" y="31732"/>
                </a:moveTo>
                <a:cubicBezTo>
                  <a:pt x="19841" y="32788"/>
                  <a:pt x="20770" y="33849"/>
                  <a:pt x="21714" y="34907"/>
                </a:cubicBezTo>
                <a:cubicBezTo>
                  <a:pt x="20849" y="35850"/>
                  <a:pt x="19987" y="36794"/>
                  <a:pt x="19121" y="37734"/>
                </a:cubicBezTo>
                <a:cubicBezTo>
                  <a:pt x="18926" y="37947"/>
                  <a:pt x="18726" y="38159"/>
                  <a:pt x="18528" y="38372"/>
                </a:cubicBezTo>
                <a:cubicBezTo>
                  <a:pt x="18484" y="38323"/>
                  <a:pt x="18439" y="38273"/>
                  <a:pt x="18392" y="38224"/>
                </a:cubicBezTo>
                <a:cubicBezTo>
                  <a:pt x="17482" y="37237"/>
                  <a:pt x="16564" y="36257"/>
                  <a:pt x="15646" y="35276"/>
                </a:cubicBezTo>
                <a:cubicBezTo>
                  <a:pt x="15706" y="35212"/>
                  <a:pt x="15762" y="35145"/>
                  <a:pt x="15821" y="35082"/>
                </a:cubicBezTo>
                <a:cubicBezTo>
                  <a:pt x="16842" y="33966"/>
                  <a:pt x="17862" y="32848"/>
                  <a:pt x="18883" y="31732"/>
                </a:cubicBezTo>
                <a:close/>
                <a:moveTo>
                  <a:pt x="12408" y="32079"/>
                </a:moveTo>
                <a:cubicBezTo>
                  <a:pt x="13367" y="33112"/>
                  <a:pt x="14331" y="34145"/>
                  <a:pt x="15279" y="35179"/>
                </a:cubicBezTo>
                <a:cubicBezTo>
                  <a:pt x="14462" y="36059"/>
                  <a:pt x="13641" y="36933"/>
                  <a:pt x="12829" y="37818"/>
                </a:cubicBezTo>
                <a:cubicBezTo>
                  <a:pt x="12557" y="38112"/>
                  <a:pt x="12289" y="38411"/>
                  <a:pt x="12020" y="38708"/>
                </a:cubicBezTo>
                <a:cubicBezTo>
                  <a:pt x="11419" y="38063"/>
                  <a:pt x="10815" y="37419"/>
                  <a:pt x="10216" y="36769"/>
                </a:cubicBezTo>
                <a:cubicBezTo>
                  <a:pt x="9876" y="36397"/>
                  <a:pt x="9536" y="36026"/>
                  <a:pt x="9196" y="35654"/>
                </a:cubicBezTo>
                <a:cubicBezTo>
                  <a:pt x="9200" y="35646"/>
                  <a:pt x="9209" y="35638"/>
                  <a:pt x="9217" y="35631"/>
                </a:cubicBezTo>
                <a:cubicBezTo>
                  <a:pt x="10292" y="34457"/>
                  <a:pt x="11339" y="33257"/>
                  <a:pt x="12408" y="32079"/>
                </a:cubicBezTo>
                <a:close/>
                <a:moveTo>
                  <a:pt x="5958" y="32444"/>
                </a:moveTo>
                <a:cubicBezTo>
                  <a:pt x="6334" y="32852"/>
                  <a:pt x="6708" y="33260"/>
                  <a:pt x="7081" y="33668"/>
                </a:cubicBezTo>
                <a:cubicBezTo>
                  <a:pt x="7642" y="34282"/>
                  <a:pt x="8208" y="34893"/>
                  <a:pt x="8778" y="35506"/>
                </a:cubicBezTo>
                <a:cubicBezTo>
                  <a:pt x="8042" y="36318"/>
                  <a:pt x="7308" y="37132"/>
                  <a:pt x="6568" y="37939"/>
                </a:cubicBezTo>
                <a:cubicBezTo>
                  <a:pt x="6226" y="38310"/>
                  <a:pt x="5888" y="38686"/>
                  <a:pt x="5549" y="39059"/>
                </a:cubicBezTo>
                <a:cubicBezTo>
                  <a:pt x="4601" y="38025"/>
                  <a:pt x="3653" y="36989"/>
                  <a:pt x="2703" y="35953"/>
                </a:cubicBezTo>
                <a:cubicBezTo>
                  <a:pt x="3786" y="34779"/>
                  <a:pt x="4880" y="33617"/>
                  <a:pt x="5958" y="32444"/>
                </a:cubicBezTo>
                <a:close/>
                <a:moveTo>
                  <a:pt x="67300" y="32895"/>
                </a:moveTo>
                <a:cubicBezTo>
                  <a:pt x="67499" y="33112"/>
                  <a:pt x="67699" y="33331"/>
                  <a:pt x="67898" y="33549"/>
                </a:cubicBezTo>
                <a:cubicBezTo>
                  <a:pt x="68683" y="34401"/>
                  <a:pt x="69475" y="35248"/>
                  <a:pt x="70267" y="36097"/>
                </a:cubicBezTo>
                <a:cubicBezTo>
                  <a:pt x="69226" y="37229"/>
                  <a:pt x="68189" y="38365"/>
                  <a:pt x="67143" y="39492"/>
                </a:cubicBezTo>
                <a:cubicBezTo>
                  <a:pt x="66735" y="39047"/>
                  <a:pt x="66329" y="38599"/>
                  <a:pt x="65919" y="38156"/>
                </a:cubicBezTo>
                <a:cubicBezTo>
                  <a:pt x="65347" y="37534"/>
                  <a:pt x="64765" y="36920"/>
                  <a:pt x="64184" y="36305"/>
                </a:cubicBezTo>
                <a:cubicBezTo>
                  <a:pt x="64586" y="35869"/>
                  <a:pt x="64990" y="35434"/>
                  <a:pt x="65394" y="34998"/>
                </a:cubicBezTo>
                <a:cubicBezTo>
                  <a:pt x="66034" y="34301"/>
                  <a:pt x="66667" y="33598"/>
                  <a:pt x="67300" y="32895"/>
                </a:cubicBezTo>
                <a:close/>
                <a:moveTo>
                  <a:pt x="60838" y="33218"/>
                </a:moveTo>
                <a:cubicBezTo>
                  <a:pt x="61818" y="34289"/>
                  <a:pt x="62794" y="35360"/>
                  <a:pt x="63775" y="36430"/>
                </a:cubicBezTo>
                <a:cubicBezTo>
                  <a:pt x="62729" y="37559"/>
                  <a:pt x="61683" y="38690"/>
                  <a:pt x="60635" y="39819"/>
                </a:cubicBezTo>
                <a:cubicBezTo>
                  <a:pt x="59656" y="38784"/>
                  <a:pt x="58678" y="37750"/>
                  <a:pt x="57714" y="36706"/>
                </a:cubicBezTo>
                <a:cubicBezTo>
                  <a:pt x="57696" y="36686"/>
                  <a:pt x="57679" y="36666"/>
                  <a:pt x="57661" y="36648"/>
                </a:cubicBezTo>
                <a:cubicBezTo>
                  <a:pt x="58023" y="36258"/>
                  <a:pt x="58383" y="35872"/>
                  <a:pt x="58745" y="35481"/>
                </a:cubicBezTo>
                <a:cubicBezTo>
                  <a:pt x="59441" y="34725"/>
                  <a:pt x="60139" y="33973"/>
                  <a:pt x="60838" y="33218"/>
                </a:cubicBezTo>
                <a:close/>
                <a:moveTo>
                  <a:pt x="54336" y="33534"/>
                </a:moveTo>
                <a:cubicBezTo>
                  <a:pt x="55183" y="34450"/>
                  <a:pt x="56031" y="35367"/>
                  <a:pt x="56878" y="36286"/>
                </a:cubicBezTo>
                <a:cubicBezTo>
                  <a:pt x="57014" y="36433"/>
                  <a:pt x="57149" y="36582"/>
                  <a:pt x="57284" y="36729"/>
                </a:cubicBezTo>
                <a:cubicBezTo>
                  <a:pt x="57274" y="36741"/>
                  <a:pt x="57263" y="36752"/>
                  <a:pt x="57253" y="36765"/>
                </a:cubicBezTo>
                <a:cubicBezTo>
                  <a:pt x="56206" y="37891"/>
                  <a:pt x="55170" y="39047"/>
                  <a:pt x="54125" y="40181"/>
                </a:cubicBezTo>
                <a:cubicBezTo>
                  <a:pt x="53138" y="39113"/>
                  <a:pt x="52149" y="38043"/>
                  <a:pt x="51162" y="36977"/>
                </a:cubicBezTo>
                <a:cubicBezTo>
                  <a:pt x="51469" y="36637"/>
                  <a:pt x="51777" y="36294"/>
                  <a:pt x="52087" y="35957"/>
                </a:cubicBezTo>
                <a:cubicBezTo>
                  <a:pt x="52834" y="35145"/>
                  <a:pt x="53586" y="34340"/>
                  <a:pt x="54336" y="33534"/>
                </a:cubicBezTo>
                <a:close/>
                <a:moveTo>
                  <a:pt x="47855" y="33846"/>
                </a:moveTo>
                <a:cubicBezTo>
                  <a:pt x="48305" y="34344"/>
                  <a:pt x="48755" y="34842"/>
                  <a:pt x="49211" y="35338"/>
                </a:cubicBezTo>
                <a:cubicBezTo>
                  <a:pt x="49741" y="35914"/>
                  <a:pt x="50272" y="36488"/>
                  <a:pt x="50803" y="37065"/>
                </a:cubicBezTo>
                <a:cubicBezTo>
                  <a:pt x="50726" y="37149"/>
                  <a:pt x="50650" y="37234"/>
                  <a:pt x="50573" y="37318"/>
                </a:cubicBezTo>
                <a:cubicBezTo>
                  <a:pt x="49582" y="38383"/>
                  <a:pt x="48569" y="39392"/>
                  <a:pt x="47574" y="40450"/>
                </a:cubicBezTo>
                <a:cubicBezTo>
                  <a:pt x="47111" y="39951"/>
                  <a:pt x="46644" y="39448"/>
                  <a:pt x="46180" y="38943"/>
                </a:cubicBezTo>
                <a:cubicBezTo>
                  <a:pt x="45682" y="38405"/>
                  <a:pt x="45189" y="37866"/>
                  <a:pt x="44694" y="37325"/>
                </a:cubicBezTo>
                <a:cubicBezTo>
                  <a:pt x="44953" y="37043"/>
                  <a:pt x="45213" y="36762"/>
                  <a:pt x="45470" y="36479"/>
                </a:cubicBezTo>
                <a:cubicBezTo>
                  <a:pt x="46268" y="35606"/>
                  <a:pt x="47063" y="34725"/>
                  <a:pt x="47855" y="33846"/>
                </a:cubicBezTo>
                <a:close/>
                <a:moveTo>
                  <a:pt x="41405" y="34172"/>
                </a:moveTo>
                <a:cubicBezTo>
                  <a:pt x="41468" y="34241"/>
                  <a:pt x="41530" y="34308"/>
                  <a:pt x="41592" y="34374"/>
                </a:cubicBezTo>
                <a:cubicBezTo>
                  <a:pt x="42489" y="35354"/>
                  <a:pt x="43377" y="36335"/>
                  <a:pt x="44267" y="37318"/>
                </a:cubicBezTo>
                <a:cubicBezTo>
                  <a:pt x="44262" y="37324"/>
                  <a:pt x="44256" y="37329"/>
                  <a:pt x="44254" y="37333"/>
                </a:cubicBezTo>
                <a:cubicBezTo>
                  <a:pt x="43194" y="38475"/>
                  <a:pt x="42137" y="39625"/>
                  <a:pt x="41077" y="40767"/>
                </a:cubicBezTo>
                <a:cubicBezTo>
                  <a:pt x="40122" y="39726"/>
                  <a:pt x="39170" y="38683"/>
                  <a:pt x="38212" y="37646"/>
                </a:cubicBezTo>
                <a:cubicBezTo>
                  <a:pt x="38420" y="37420"/>
                  <a:pt x="38628" y="37194"/>
                  <a:pt x="38834" y="36969"/>
                </a:cubicBezTo>
                <a:cubicBezTo>
                  <a:pt x="39689" y="36034"/>
                  <a:pt x="40548" y="35104"/>
                  <a:pt x="41405" y="34172"/>
                </a:cubicBezTo>
                <a:close/>
                <a:moveTo>
                  <a:pt x="34897" y="34523"/>
                </a:moveTo>
                <a:cubicBezTo>
                  <a:pt x="35859" y="35555"/>
                  <a:pt x="36832" y="36583"/>
                  <a:pt x="37788" y="37619"/>
                </a:cubicBezTo>
                <a:cubicBezTo>
                  <a:pt x="36788" y="38708"/>
                  <a:pt x="35805" y="39830"/>
                  <a:pt x="34802" y="40915"/>
                </a:cubicBezTo>
                <a:cubicBezTo>
                  <a:pt x="34740" y="40982"/>
                  <a:pt x="34678" y="41048"/>
                  <a:pt x="34616" y="41112"/>
                </a:cubicBezTo>
                <a:cubicBezTo>
                  <a:pt x="33651" y="40064"/>
                  <a:pt x="32688" y="39012"/>
                  <a:pt x="31723" y="37964"/>
                </a:cubicBezTo>
                <a:cubicBezTo>
                  <a:pt x="31879" y="37793"/>
                  <a:pt x="32037" y="37625"/>
                  <a:pt x="32193" y="37454"/>
                </a:cubicBezTo>
                <a:cubicBezTo>
                  <a:pt x="33090" y="36473"/>
                  <a:pt x="33995" y="35500"/>
                  <a:pt x="34897" y="34523"/>
                </a:cubicBezTo>
                <a:close/>
                <a:moveTo>
                  <a:pt x="28409" y="34840"/>
                </a:moveTo>
                <a:cubicBezTo>
                  <a:pt x="29113" y="35605"/>
                  <a:pt x="29815" y="36370"/>
                  <a:pt x="30515" y="37134"/>
                </a:cubicBezTo>
                <a:cubicBezTo>
                  <a:pt x="30776" y="37419"/>
                  <a:pt x="31039" y="37702"/>
                  <a:pt x="31304" y="37986"/>
                </a:cubicBezTo>
                <a:cubicBezTo>
                  <a:pt x="30370" y="38985"/>
                  <a:pt x="29429" y="39970"/>
                  <a:pt x="28503" y="40977"/>
                </a:cubicBezTo>
                <a:lnTo>
                  <a:pt x="28109" y="41405"/>
                </a:lnTo>
                <a:cubicBezTo>
                  <a:pt x="27585" y="40834"/>
                  <a:pt x="27061" y="40262"/>
                  <a:pt x="26534" y="39692"/>
                </a:cubicBezTo>
                <a:cubicBezTo>
                  <a:pt x="26100" y="39223"/>
                  <a:pt x="25667" y="38751"/>
                  <a:pt x="25234" y="38280"/>
                </a:cubicBezTo>
                <a:cubicBezTo>
                  <a:pt x="25339" y="38164"/>
                  <a:pt x="25444" y="38049"/>
                  <a:pt x="25551" y="37935"/>
                </a:cubicBezTo>
                <a:cubicBezTo>
                  <a:pt x="26498" y="36898"/>
                  <a:pt x="27457" y="35872"/>
                  <a:pt x="28409" y="34840"/>
                </a:cubicBezTo>
                <a:close/>
                <a:moveTo>
                  <a:pt x="21932" y="35145"/>
                </a:moveTo>
                <a:cubicBezTo>
                  <a:pt x="22238" y="35492"/>
                  <a:pt x="22551" y="35836"/>
                  <a:pt x="22865" y="36180"/>
                </a:cubicBezTo>
                <a:cubicBezTo>
                  <a:pt x="23506" y="36882"/>
                  <a:pt x="24151" y="37581"/>
                  <a:pt x="24795" y="38283"/>
                </a:cubicBezTo>
                <a:cubicBezTo>
                  <a:pt x="23938" y="39217"/>
                  <a:pt x="23083" y="40153"/>
                  <a:pt x="22227" y="41086"/>
                </a:cubicBezTo>
                <a:cubicBezTo>
                  <a:pt x="22028" y="41302"/>
                  <a:pt x="21826" y="41516"/>
                  <a:pt x="21626" y="41730"/>
                </a:cubicBezTo>
                <a:cubicBezTo>
                  <a:pt x="20672" y="40693"/>
                  <a:pt x="19716" y="39656"/>
                  <a:pt x="18758" y="38619"/>
                </a:cubicBezTo>
                <a:cubicBezTo>
                  <a:pt x="18814" y="38558"/>
                  <a:pt x="18870" y="38496"/>
                  <a:pt x="18925" y="38434"/>
                </a:cubicBezTo>
                <a:cubicBezTo>
                  <a:pt x="19926" y="37339"/>
                  <a:pt x="20928" y="36242"/>
                  <a:pt x="21932" y="35145"/>
                </a:cubicBezTo>
                <a:close/>
                <a:moveTo>
                  <a:pt x="15506" y="35433"/>
                </a:moveTo>
                <a:cubicBezTo>
                  <a:pt x="16458" y="36483"/>
                  <a:pt x="17385" y="37538"/>
                  <a:pt x="18323" y="38591"/>
                </a:cubicBezTo>
                <a:cubicBezTo>
                  <a:pt x="17525" y="39450"/>
                  <a:pt x="16724" y="40304"/>
                  <a:pt x="15929" y="41169"/>
                </a:cubicBezTo>
                <a:cubicBezTo>
                  <a:pt x="15660" y="41460"/>
                  <a:pt x="15396" y="41755"/>
                  <a:pt x="15129" y="42049"/>
                </a:cubicBezTo>
                <a:cubicBezTo>
                  <a:pt x="15089" y="42005"/>
                  <a:pt x="15051" y="41963"/>
                  <a:pt x="15011" y="41922"/>
                </a:cubicBezTo>
                <a:cubicBezTo>
                  <a:pt x="14109" y="40946"/>
                  <a:pt x="13202" y="39978"/>
                  <a:pt x="12294" y="39005"/>
                </a:cubicBezTo>
                <a:cubicBezTo>
                  <a:pt x="12301" y="38997"/>
                  <a:pt x="12309" y="38990"/>
                  <a:pt x="12316" y="38982"/>
                </a:cubicBezTo>
                <a:cubicBezTo>
                  <a:pt x="13394" y="37811"/>
                  <a:pt x="14440" y="36611"/>
                  <a:pt x="15506" y="35433"/>
                </a:cubicBezTo>
                <a:close/>
                <a:moveTo>
                  <a:pt x="9053" y="35806"/>
                </a:moveTo>
                <a:cubicBezTo>
                  <a:pt x="10000" y="36823"/>
                  <a:pt x="10947" y="37840"/>
                  <a:pt x="11880" y="38859"/>
                </a:cubicBezTo>
                <a:cubicBezTo>
                  <a:pt x="11144" y="39671"/>
                  <a:pt x="10410" y="40487"/>
                  <a:pt x="9670" y="41295"/>
                </a:cubicBezTo>
                <a:cubicBezTo>
                  <a:pt x="9327" y="41668"/>
                  <a:pt x="8988" y="42044"/>
                  <a:pt x="8647" y="42417"/>
                </a:cubicBezTo>
                <a:cubicBezTo>
                  <a:pt x="8040" y="41769"/>
                  <a:pt x="7433" y="41118"/>
                  <a:pt x="6832" y="40467"/>
                </a:cubicBezTo>
                <a:cubicBezTo>
                  <a:pt x="6484" y="40086"/>
                  <a:pt x="6136" y="39706"/>
                  <a:pt x="5789" y="39326"/>
                </a:cubicBezTo>
                <a:cubicBezTo>
                  <a:pt x="6872" y="38149"/>
                  <a:pt x="7969" y="36985"/>
                  <a:pt x="9053" y="35806"/>
                </a:cubicBezTo>
                <a:close/>
                <a:moveTo>
                  <a:pt x="63921" y="36591"/>
                </a:moveTo>
                <a:lnTo>
                  <a:pt x="64520" y="37248"/>
                </a:lnTo>
                <a:cubicBezTo>
                  <a:pt x="65300" y="38096"/>
                  <a:pt x="66089" y="38938"/>
                  <a:pt x="66876" y="39783"/>
                </a:cubicBezTo>
                <a:cubicBezTo>
                  <a:pt x="65830" y="40910"/>
                  <a:pt x="64788" y="42041"/>
                  <a:pt x="63742" y="43167"/>
                </a:cubicBezTo>
                <a:cubicBezTo>
                  <a:pt x="63342" y="42728"/>
                  <a:pt x="62943" y="42290"/>
                  <a:pt x="62539" y="41854"/>
                </a:cubicBezTo>
                <a:cubicBezTo>
                  <a:pt x="61957" y="41225"/>
                  <a:pt x="61370" y="40604"/>
                  <a:pt x="60783" y="39980"/>
                </a:cubicBezTo>
                <a:cubicBezTo>
                  <a:pt x="61137" y="39597"/>
                  <a:pt x="61493" y="39217"/>
                  <a:pt x="61846" y="38833"/>
                </a:cubicBezTo>
                <a:cubicBezTo>
                  <a:pt x="62537" y="38085"/>
                  <a:pt x="63227" y="37339"/>
                  <a:pt x="63921" y="36591"/>
                </a:cubicBezTo>
                <a:close/>
                <a:moveTo>
                  <a:pt x="57434" y="36893"/>
                </a:moveTo>
                <a:cubicBezTo>
                  <a:pt x="58415" y="37964"/>
                  <a:pt x="59389" y="39036"/>
                  <a:pt x="60370" y="40105"/>
                </a:cubicBezTo>
                <a:cubicBezTo>
                  <a:pt x="60366" y="40110"/>
                  <a:pt x="60362" y="40113"/>
                  <a:pt x="60358" y="40119"/>
                </a:cubicBezTo>
                <a:cubicBezTo>
                  <a:pt x="59318" y="41239"/>
                  <a:pt x="58287" y="42387"/>
                  <a:pt x="57249" y="43514"/>
                </a:cubicBezTo>
                <a:cubicBezTo>
                  <a:pt x="56272" y="42479"/>
                  <a:pt x="55298" y="41447"/>
                  <a:pt x="54334" y="40405"/>
                </a:cubicBezTo>
                <a:cubicBezTo>
                  <a:pt x="54311" y="40380"/>
                  <a:pt x="54288" y="40354"/>
                  <a:pt x="54266" y="40331"/>
                </a:cubicBezTo>
                <a:cubicBezTo>
                  <a:pt x="54572" y="39989"/>
                  <a:pt x="54881" y="39648"/>
                  <a:pt x="55190" y="39311"/>
                </a:cubicBezTo>
                <a:cubicBezTo>
                  <a:pt x="55935" y="38502"/>
                  <a:pt x="56685" y="37697"/>
                  <a:pt x="57434" y="36893"/>
                </a:cubicBezTo>
                <a:close/>
                <a:moveTo>
                  <a:pt x="50943" y="37218"/>
                </a:moveTo>
                <a:cubicBezTo>
                  <a:pt x="51795" y="38141"/>
                  <a:pt x="52649" y="39062"/>
                  <a:pt x="53498" y="39985"/>
                </a:cubicBezTo>
                <a:cubicBezTo>
                  <a:pt x="53634" y="40131"/>
                  <a:pt x="53766" y="40278"/>
                  <a:pt x="53902" y="40427"/>
                </a:cubicBezTo>
                <a:cubicBezTo>
                  <a:pt x="53827" y="40507"/>
                  <a:pt x="53752" y="40592"/>
                  <a:pt x="53677" y="40673"/>
                </a:cubicBezTo>
                <a:cubicBezTo>
                  <a:pt x="52686" y="41737"/>
                  <a:pt x="51673" y="42747"/>
                  <a:pt x="50678" y="43807"/>
                </a:cubicBezTo>
                <a:cubicBezTo>
                  <a:pt x="49717" y="42767"/>
                  <a:pt x="48754" y="41725"/>
                  <a:pt x="47791" y="40684"/>
                </a:cubicBezTo>
                <a:cubicBezTo>
                  <a:pt x="48052" y="40401"/>
                  <a:pt x="48313" y="40117"/>
                  <a:pt x="48572" y="39832"/>
                </a:cubicBezTo>
                <a:cubicBezTo>
                  <a:pt x="49368" y="38967"/>
                  <a:pt x="50153" y="38090"/>
                  <a:pt x="50943" y="37218"/>
                </a:cubicBezTo>
                <a:close/>
                <a:moveTo>
                  <a:pt x="44483" y="37553"/>
                </a:moveTo>
                <a:cubicBezTo>
                  <a:pt x="44932" y="38049"/>
                  <a:pt x="45378" y="38544"/>
                  <a:pt x="45832" y="39037"/>
                </a:cubicBezTo>
                <a:cubicBezTo>
                  <a:pt x="46339" y="39587"/>
                  <a:pt x="46848" y="40138"/>
                  <a:pt x="47354" y="40686"/>
                </a:cubicBezTo>
                <a:cubicBezTo>
                  <a:pt x="46293" y="41831"/>
                  <a:pt x="45235" y="42981"/>
                  <a:pt x="44174" y="44125"/>
                </a:cubicBezTo>
                <a:cubicBezTo>
                  <a:pt x="43717" y="43634"/>
                  <a:pt x="43257" y="43138"/>
                  <a:pt x="42799" y="42643"/>
                </a:cubicBezTo>
                <a:cubicBezTo>
                  <a:pt x="42299" y="42100"/>
                  <a:pt x="41800" y="41555"/>
                  <a:pt x="41303" y="41012"/>
                </a:cubicBezTo>
                <a:cubicBezTo>
                  <a:pt x="41515" y="40781"/>
                  <a:pt x="41727" y="40552"/>
                  <a:pt x="41939" y="40321"/>
                </a:cubicBezTo>
                <a:cubicBezTo>
                  <a:pt x="42785" y="39398"/>
                  <a:pt x="43636" y="38475"/>
                  <a:pt x="44483" y="37553"/>
                </a:cubicBezTo>
                <a:close/>
                <a:moveTo>
                  <a:pt x="38015" y="37860"/>
                </a:moveTo>
                <a:cubicBezTo>
                  <a:pt x="38081" y="37930"/>
                  <a:pt x="38147" y="38001"/>
                  <a:pt x="38213" y="38074"/>
                </a:cubicBezTo>
                <a:cubicBezTo>
                  <a:pt x="39107" y="39045"/>
                  <a:pt x="39987" y="40022"/>
                  <a:pt x="40871" y="40998"/>
                </a:cubicBezTo>
                <a:cubicBezTo>
                  <a:pt x="39879" y="42078"/>
                  <a:pt x="38903" y="43190"/>
                  <a:pt x="37909" y="44268"/>
                </a:cubicBezTo>
                <a:cubicBezTo>
                  <a:pt x="37843" y="44338"/>
                  <a:pt x="37776" y="44408"/>
                  <a:pt x="37711" y="44480"/>
                </a:cubicBezTo>
                <a:cubicBezTo>
                  <a:pt x="36748" y="43428"/>
                  <a:pt x="35784" y="42376"/>
                  <a:pt x="34817" y="41328"/>
                </a:cubicBezTo>
                <a:cubicBezTo>
                  <a:pt x="34975" y="41152"/>
                  <a:pt x="35138" y="40980"/>
                  <a:pt x="35297" y="40807"/>
                </a:cubicBezTo>
                <a:cubicBezTo>
                  <a:pt x="36200" y="39821"/>
                  <a:pt x="37108" y="38843"/>
                  <a:pt x="38015" y="37860"/>
                </a:cubicBezTo>
                <a:close/>
                <a:moveTo>
                  <a:pt x="31500" y="38202"/>
                </a:moveTo>
                <a:cubicBezTo>
                  <a:pt x="32471" y="39243"/>
                  <a:pt x="33453" y="40282"/>
                  <a:pt x="34418" y="41324"/>
                </a:cubicBezTo>
                <a:cubicBezTo>
                  <a:pt x="33482" y="42329"/>
                  <a:pt x="32537" y="43318"/>
                  <a:pt x="31604" y="44330"/>
                </a:cubicBezTo>
                <a:cubicBezTo>
                  <a:pt x="31470" y="44476"/>
                  <a:pt x="31335" y="44624"/>
                  <a:pt x="31202" y="44770"/>
                </a:cubicBezTo>
                <a:cubicBezTo>
                  <a:pt x="30241" y="43730"/>
                  <a:pt x="29283" y="42687"/>
                  <a:pt x="28327" y="41642"/>
                </a:cubicBezTo>
                <a:lnTo>
                  <a:pt x="28652" y="41287"/>
                </a:lnTo>
                <a:cubicBezTo>
                  <a:pt x="29598" y="40255"/>
                  <a:pt x="30551" y="39231"/>
                  <a:pt x="31500" y="38202"/>
                </a:cubicBezTo>
                <a:close/>
                <a:moveTo>
                  <a:pt x="25012" y="38522"/>
                </a:moveTo>
                <a:cubicBezTo>
                  <a:pt x="25720" y="39293"/>
                  <a:pt x="26428" y="40064"/>
                  <a:pt x="27134" y="40834"/>
                </a:cubicBezTo>
                <a:cubicBezTo>
                  <a:pt x="27383" y="41107"/>
                  <a:pt x="27635" y="41378"/>
                  <a:pt x="27886" y="41648"/>
                </a:cubicBezTo>
                <a:cubicBezTo>
                  <a:pt x="27033" y="42579"/>
                  <a:pt x="26181" y="43511"/>
                  <a:pt x="25327" y="44440"/>
                </a:cubicBezTo>
                <a:cubicBezTo>
                  <a:pt x="25126" y="44660"/>
                  <a:pt x="24921" y="44878"/>
                  <a:pt x="24718" y="45095"/>
                </a:cubicBezTo>
                <a:cubicBezTo>
                  <a:pt x="24197" y="44528"/>
                  <a:pt x="23675" y="43958"/>
                  <a:pt x="23152" y="43393"/>
                </a:cubicBezTo>
                <a:cubicBezTo>
                  <a:pt x="22719" y="42923"/>
                  <a:pt x="22285" y="42453"/>
                  <a:pt x="21853" y="41982"/>
                </a:cubicBezTo>
                <a:cubicBezTo>
                  <a:pt x="21912" y="41919"/>
                  <a:pt x="21969" y="41853"/>
                  <a:pt x="22025" y="41789"/>
                </a:cubicBezTo>
                <a:cubicBezTo>
                  <a:pt x="23022" y="40702"/>
                  <a:pt x="24017" y="39611"/>
                  <a:pt x="25012" y="38522"/>
                </a:cubicBezTo>
                <a:close/>
                <a:moveTo>
                  <a:pt x="18552" y="38847"/>
                </a:moveTo>
                <a:cubicBezTo>
                  <a:pt x="18863" y="39191"/>
                  <a:pt x="19170" y="39535"/>
                  <a:pt x="19483" y="39878"/>
                </a:cubicBezTo>
                <a:cubicBezTo>
                  <a:pt x="20122" y="40574"/>
                  <a:pt x="20763" y="41273"/>
                  <a:pt x="21403" y="41970"/>
                </a:cubicBezTo>
                <a:cubicBezTo>
                  <a:pt x="20612" y="42820"/>
                  <a:pt x="19819" y="43667"/>
                  <a:pt x="19032" y="44521"/>
                </a:cubicBezTo>
                <a:cubicBezTo>
                  <a:pt x="18762" y="44816"/>
                  <a:pt x="18494" y="45113"/>
                  <a:pt x="18225" y="45409"/>
                </a:cubicBezTo>
                <a:cubicBezTo>
                  <a:pt x="17287" y="44389"/>
                  <a:pt x="16347" y="43368"/>
                  <a:pt x="15406" y="42350"/>
                </a:cubicBezTo>
                <a:cubicBezTo>
                  <a:pt x="15411" y="42345"/>
                  <a:pt x="15414" y="42340"/>
                  <a:pt x="15419" y="42334"/>
                </a:cubicBezTo>
                <a:cubicBezTo>
                  <a:pt x="16476" y="41184"/>
                  <a:pt x="17504" y="40006"/>
                  <a:pt x="18552" y="38847"/>
                </a:cubicBezTo>
                <a:close/>
                <a:moveTo>
                  <a:pt x="12154" y="39162"/>
                </a:moveTo>
                <a:cubicBezTo>
                  <a:pt x="13092" y="40196"/>
                  <a:pt x="14005" y="41238"/>
                  <a:pt x="14928" y="42274"/>
                </a:cubicBezTo>
                <a:cubicBezTo>
                  <a:pt x="14211" y="43068"/>
                  <a:pt x="13495" y="43862"/>
                  <a:pt x="12773" y="44651"/>
                </a:cubicBezTo>
                <a:cubicBezTo>
                  <a:pt x="12433" y="45019"/>
                  <a:pt x="12099" y="45391"/>
                  <a:pt x="11761" y="45761"/>
                </a:cubicBezTo>
                <a:cubicBezTo>
                  <a:pt x="11717" y="45713"/>
                  <a:pt x="11675" y="45666"/>
                  <a:pt x="11632" y="45621"/>
                </a:cubicBezTo>
                <a:cubicBezTo>
                  <a:pt x="10724" y="44637"/>
                  <a:pt x="9807" y="43657"/>
                  <a:pt x="8892" y="42678"/>
                </a:cubicBezTo>
                <a:cubicBezTo>
                  <a:pt x="9975" y="41502"/>
                  <a:pt x="11071" y="40339"/>
                  <a:pt x="12154" y="39162"/>
                </a:cubicBezTo>
                <a:close/>
                <a:moveTo>
                  <a:pt x="5648" y="39473"/>
                </a:moveTo>
                <a:cubicBezTo>
                  <a:pt x="6608" y="40504"/>
                  <a:pt x="7567" y="41535"/>
                  <a:pt x="8511" y="42567"/>
                </a:cubicBezTo>
                <a:cubicBezTo>
                  <a:pt x="7845" y="43302"/>
                  <a:pt x="7180" y="44035"/>
                  <a:pt x="6513" y="44765"/>
                </a:cubicBezTo>
                <a:cubicBezTo>
                  <a:pt x="6100" y="45216"/>
                  <a:pt x="5680" y="45659"/>
                  <a:pt x="5262" y="46104"/>
                </a:cubicBezTo>
                <a:cubicBezTo>
                  <a:pt x="4656" y="45460"/>
                  <a:pt x="4052" y="44813"/>
                  <a:pt x="3453" y="44163"/>
                </a:cubicBezTo>
                <a:cubicBezTo>
                  <a:pt x="3093" y="43771"/>
                  <a:pt x="2735" y="43379"/>
                  <a:pt x="2374" y="42985"/>
                </a:cubicBezTo>
                <a:cubicBezTo>
                  <a:pt x="3464" y="41811"/>
                  <a:pt x="4564" y="40654"/>
                  <a:pt x="5648" y="39473"/>
                </a:cubicBezTo>
                <a:close/>
                <a:moveTo>
                  <a:pt x="67026" y="39941"/>
                </a:moveTo>
                <a:cubicBezTo>
                  <a:pt x="67626" y="40587"/>
                  <a:pt x="68229" y="41231"/>
                  <a:pt x="68826" y="41877"/>
                </a:cubicBezTo>
                <a:cubicBezTo>
                  <a:pt x="69211" y="42294"/>
                  <a:pt x="69599" y="42711"/>
                  <a:pt x="69986" y="43127"/>
                </a:cubicBezTo>
                <a:cubicBezTo>
                  <a:pt x="68933" y="44262"/>
                  <a:pt x="67880" y="45403"/>
                  <a:pt x="66828" y="46537"/>
                </a:cubicBezTo>
                <a:cubicBezTo>
                  <a:pt x="65848" y="45468"/>
                  <a:pt x="64869" y="44399"/>
                  <a:pt x="63892" y="43327"/>
                </a:cubicBezTo>
                <a:cubicBezTo>
                  <a:pt x="64244" y="42947"/>
                  <a:pt x="64598" y="42568"/>
                  <a:pt x="64949" y="42186"/>
                </a:cubicBezTo>
                <a:cubicBezTo>
                  <a:pt x="65641" y="41436"/>
                  <a:pt x="66332" y="40690"/>
                  <a:pt x="67026" y="39941"/>
                </a:cubicBezTo>
                <a:close/>
                <a:moveTo>
                  <a:pt x="60518" y="40267"/>
                </a:moveTo>
                <a:cubicBezTo>
                  <a:pt x="60727" y="40494"/>
                  <a:pt x="60931" y="40721"/>
                  <a:pt x="61140" y="40946"/>
                </a:cubicBezTo>
                <a:cubicBezTo>
                  <a:pt x="61913" y="41785"/>
                  <a:pt x="62692" y="42622"/>
                  <a:pt x="63474" y="43456"/>
                </a:cubicBezTo>
                <a:cubicBezTo>
                  <a:pt x="63468" y="43460"/>
                  <a:pt x="63463" y="43464"/>
                  <a:pt x="63459" y="43470"/>
                </a:cubicBezTo>
                <a:cubicBezTo>
                  <a:pt x="62420" y="44586"/>
                  <a:pt x="61390" y="45734"/>
                  <a:pt x="60357" y="46859"/>
                </a:cubicBezTo>
                <a:cubicBezTo>
                  <a:pt x="59958" y="46423"/>
                  <a:pt x="59560" y="45985"/>
                  <a:pt x="59159" y="45552"/>
                </a:cubicBezTo>
                <a:cubicBezTo>
                  <a:pt x="58573" y="44916"/>
                  <a:pt x="57979" y="44289"/>
                  <a:pt x="57387" y="43661"/>
                </a:cubicBezTo>
                <a:cubicBezTo>
                  <a:pt x="57688" y="43327"/>
                  <a:pt x="57990" y="42994"/>
                  <a:pt x="58294" y="42663"/>
                </a:cubicBezTo>
                <a:cubicBezTo>
                  <a:pt x="59031" y="41861"/>
                  <a:pt x="59775" y="41063"/>
                  <a:pt x="60518" y="40267"/>
                </a:cubicBezTo>
                <a:close/>
                <a:moveTo>
                  <a:pt x="54038" y="40577"/>
                </a:moveTo>
                <a:cubicBezTo>
                  <a:pt x="55022" y="41650"/>
                  <a:pt x="56001" y="42725"/>
                  <a:pt x="56984" y="43799"/>
                </a:cubicBezTo>
                <a:cubicBezTo>
                  <a:pt x="56916" y="43874"/>
                  <a:pt x="56849" y="43951"/>
                  <a:pt x="56779" y="44026"/>
                </a:cubicBezTo>
                <a:cubicBezTo>
                  <a:pt x="55795" y="45084"/>
                  <a:pt x="54786" y="46089"/>
                  <a:pt x="53799" y="47139"/>
                </a:cubicBezTo>
                <a:cubicBezTo>
                  <a:pt x="52845" y="46130"/>
                  <a:pt x="51893" y="45121"/>
                  <a:pt x="50952" y="44103"/>
                </a:cubicBezTo>
                <a:cubicBezTo>
                  <a:pt x="50931" y="44081"/>
                  <a:pt x="50912" y="44060"/>
                  <a:pt x="50891" y="44038"/>
                </a:cubicBezTo>
                <a:cubicBezTo>
                  <a:pt x="51153" y="43753"/>
                  <a:pt x="51414" y="43470"/>
                  <a:pt x="51674" y="43186"/>
                </a:cubicBezTo>
                <a:cubicBezTo>
                  <a:pt x="52467" y="42321"/>
                  <a:pt x="53251" y="41448"/>
                  <a:pt x="54038" y="40577"/>
                </a:cubicBezTo>
                <a:close/>
                <a:moveTo>
                  <a:pt x="47570" y="40924"/>
                </a:moveTo>
                <a:cubicBezTo>
                  <a:pt x="48419" y="41843"/>
                  <a:pt x="49270" y="42761"/>
                  <a:pt x="50118" y="43682"/>
                </a:cubicBezTo>
                <a:cubicBezTo>
                  <a:pt x="50229" y="43801"/>
                  <a:pt x="50339" y="43924"/>
                  <a:pt x="50451" y="44046"/>
                </a:cubicBezTo>
                <a:cubicBezTo>
                  <a:pt x="49391" y="45189"/>
                  <a:pt x="48335" y="46338"/>
                  <a:pt x="47276" y="47480"/>
                </a:cubicBezTo>
                <a:cubicBezTo>
                  <a:pt x="46318" y="46442"/>
                  <a:pt x="45357" y="45406"/>
                  <a:pt x="44398" y="44371"/>
                </a:cubicBezTo>
                <a:cubicBezTo>
                  <a:pt x="44611" y="44139"/>
                  <a:pt x="44826" y="43909"/>
                  <a:pt x="45039" y="43676"/>
                </a:cubicBezTo>
                <a:cubicBezTo>
                  <a:pt x="45880" y="42758"/>
                  <a:pt x="46725" y="41840"/>
                  <a:pt x="47570" y="40924"/>
                </a:cubicBezTo>
                <a:close/>
                <a:moveTo>
                  <a:pt x="41093" y="41242"/>
                </a:moveTo>
                <a:cubicBezTo>
                  <a:pt x="41545" y="41741"/>
                  <a:pt x="41995" y="42239"/>
                  <a:pt x="42452" y="42736"/>
                </a:cubicBezTo>
                <a:cubicBezTo>
                  <a:pt x="42952" y="43280"/>
                  <a:pt x="43455" y="43823"/>
                  <a:pt x="43956" y="44367"/>
                </a:cubicBezTo>
                <a:cubicBezTo>
                  <a:pt x="42970" y="45443"/>
                  <a:pt x="41999" y="46550"/>
                  <a:pt x="41010" y="47619"/>
                </a:cubicBezTo>
                <a:cubicBezTo>
                  <a:pt x="40944" y="47693"/>
                  <a:pt x="40872" y="47765"/>
                  <a:pt x="40806" y="47838"/>
                </a:cubicBezTo>
                <a:cubicBezTo>
                  <a:pt x="40342" y="47338"/>
                  <a:pt x="39881" y="46840"/>
                  <a:pt x="39420" y="46341"/>
                </a:cubicBezTo>
                <a:cubicBezTo>
                  <a:pt x="38915" y="45794"/>
                  <a:pt x="38412" y="45244"/>
                  <a:pt x="37907" y="44693"/>
                </a:cubicBezTo>
                <a:cubicBezTo>
                  <a:pt x="38070" y="44514"/>
                  <a:pt x="38236" y="44338"/>
                  <a:pt x="38401" y="44159"/>
                </a:cubicBezTo>
                <a:cubicBezTo>
                  <a:pt x="39295" y="43185"/>
                  <a:pt x="40195" y="42213"/>
                  <a:pt x="41093" y="41242"/>
                </a:cubicBezTo>
                <a:close/>
                <a:moveTo>
                  <a:pt x="34617" y="41542"/>
                </a:moveTo>
                <a:cubicBezTo>
                  <a:pt x="34688" y="41619"/>
                  <a:pt x="34761" y="41694"/>
                  <a:pt x="34831" y="41772"/>
                </a:cubicBezTo>
                <a:cubicBezTo>
                  <a:pt x="35725" y="42747"/>
                  <a:pt x="36610" y="43726"/>
                  <a:pt x="37496" y="44704"/>
                </a:cubicBezTo>
                <a:cubicBezTo>
                  <a:pt x="36568" y="45701"/>
                  <a:pt x="35629" y="46682"/>
                  <a:pt x="34706" y="47684"/>
                </a:cubicBezTo>
                <a:cubicBezTo>
                  <a:pt x="34567" y="47834"/>
                  <a:pt x="34429" y="47985"/>
                  <a:pt x="34291" y="48136"/>
                </a:cubicBezTo>
                <a:cubicBezTo>
                  <a:pt x="33336" y="47092"/>
                  <a:pt x="32380" y="46049"/>
                  <a:pt x="31419" y="45008"/>
                </a:cubicBezTo>
                <a:lnTo>
                  <a:pt x="31755" y="44641"/>
                </a:lnTo>
                <a:cubicBezTo>
                  <a:pt x="32705" y="43603"/>
                  <a:pt x="33665" y="42575"/>
                  <a:pt x="34617" y="41542"/>
                </a:cubicBezTo>
                <a:close/>
                <a:moveTo>
                  <a:pt x="28105" y="41883"/>
                </a:moveTo>
                <a:cubicBezTo>
                  <a:pt x="29069" y="42918"/>
                  <a:pt x="30043" y="43950"/>
                  <a:pt x="31002" y="44985"/>
                </a:cubicBezTo>
                <a:cubicBezTo>
                  <a:pt x="30143" y="45919"/>
                  <a:pt x="29289" y="46858"/>
                  <a:pt x="28429" y="47791"/>
                </a:cubicBezTo>
                <a:cubicBezTo>
                  <a:pt x="28224" y="48015"/>
                  <a:pt x="28016" y="48236"/>
                  <a:pt x="27809" y="48457"/>
                </a:cubicBezTo>
                <a:cubicBezTo>
                  <a:pt x="26853" y="47421"/>
                  <a:pt x="25899" y="46380"/>
                  <a:pt x="24947" y="45341"/>
                </a:cubicBezTo>
                <a:cubicBezTo>
                  <a:pt x="25009" y="45277"/>
                  <a:pt x="25069" y="45208"/>
                  <a:pt x="25129" y="45140"/>
                </a:cubicBezTo>
                <a:cubicBezTo>
                  <a:pt x="26122" y="44055"/>
                  <a:pt x="27113" y="42969"/>
                  <a:pt x="28105" y="41883"/>
                </a:cubicBezTo>
                <a:close/>
                <a:moveTo>
                  <a:pt x="21636" y="42224"/>
                </a:moveTo>
                <a:cubicBezTo>
                  <a:pt x="22342" y="42994"/>
                  <a:pt x="23048" y="43763"/>
                  <a:pt x="23752" y="44534"/>
                </a:cubicBezTo>
                <a:cubicBezTo>
                  <a:pt x="23999" y="44802"/>
                  <a:pt x="24246" y="45068"/>
                  <a:pt x="24495" y="45335"/>
                </a:cubicBezTo>
                <a:cubicBezTo>
                  <a:pt x="23708" y="46181"/>
                  <a:pt x="22918" y="47024"/>
                  <a:pt x="22135" y="47875"/>
                </a:cubicBezTo>
                <a:cubicBezTo>
                  <a:pt x="21863" y="48174"/>
                  <a:pt x="21592" y="48472"/>
                  <a:pt x="21321" y="48772"/>
                </a:cubicBezTo>
                <a:cubicBezTo>
                  <a:pt x="20804" y="48211"/>
                  <a:pt x="20290" y="47648"/>
                  <a:pt x="19772" y="47088"/>
                </a:cubicBezTo>
                <a:lnTo>
                  <a:pt x="18502" y="45710"/>
                </a:lnTo>
                <a:cubicBezTo>
                  <a:pt x="18512" y="45703"/>
                  <a:pt x="18516" y="45696"/>
                  <a:pt x="18523" y="45690"/>
                </a:cubicBezTo>
                <a:cubicBezTo>
                  <a:pt x="19573" y="44545"/>
                  <a:pt x="20594" y="43375"/>
                  <a:pt x="21636" y="42224"/>
                </a:cubicBezTo>
                <a:close/>
                <a:moveTo>
                  <a:pt x="15199" y="42575"/>
                </a:moveTo>
                <a:cubicBezTo>
                  <a:pt x="15499" y="42910"/>
                  <a:pt x="15798" y="43243"/>
                  <a:pt x="16105" y="43577"/>
                </a:cubicBezTo>
                <a:cubicBezTo>
                  <a:pt x="16738" y="44268"/>
                  <a:pt x="17374" y="44959"/>
                  <a:pt x="18009" y="45651"/>
                </a:cubicBezTo>
                <a:cubicBezTo>
                  <a:pt x="17298" y="46435"/>
                  <a:pt x="16591" y="47221"/>
                  <a:pt x="15878" y="48002"/>
                </a:cubicBezTo>
                <a:cubicBezTo>
                  <a:pt x="15536" y="48373"/>
                  <a:pt x="15198" y="48746"/>
                  <a:pt x="14859" y="49120"/>
                </a:cubicBezTo>
                <a:cubicBezTo>
                  <a:pt x="13907" y="48088"/>
                  <a:pt x="12956" y="47055"/>
                  <a:pt x="12004" y="46023"/>
                </a:cubicBezTo>
                <a:cubicBezTo>
                  <a:pt x="13065" y="44868"/>
                  <a:pt x="14138" y="43728"/>
                  <a:pt x="15199" y="42575"/>
                </a:cubicBezTo>
                <a:close/>
                <a:moveTo>
                  <a:pt x="8748" y="42831"/>
                </a:moveTo>
                <a:cubicBezTo>
                  <a:pt x="9699" y="43878"/>
                  <a:pt x="10621" y="44933"/>
                  <a:pt x="11558" y="45981"/>
                </a:cubicBezTo>
                <a:cubicBezTo>
                  <a:pt x="10911" y="46696"/>
                  <a:pt x="10264" y="47410"/>
                  <a:pt x="9613" y="48120"/>
                </a:cubicBezTo>
                <a:cubicBezTo>
                  <a:pt x="9204" y="48567"/>
                  <a:pt x="8787" y="49008"/>
                  <a:pt x="8372" y="49448"/>
                </a:cubicBezTo>
                <a:cubicBezTo>
                  <a:pt x="8332" y="49405"/>
                  <a:pt x="8291" y="49361"/>
                  <a:pt x="8252" y="49317"/>
                </a:cubicBezTo>
                <a:cubicBezTo>
                  <a:pt x="7331" y="48321"/>
                  <a:pt x="6404" y="47330"/>
                  <a:pt x="5476" y="46339"/>
                </a:cubicBezTo>
                <a:cubicBezTo>
                  <a:pt x="6564" y="45165"/>
                  <a:pt x="7663" y="44011"/>
                  <a:pt x="8748" y="42831"/>
                </a:cubicBezTo>
                <a:close/>
                <a:moveTo>
                  <a:pt x="63621" y="43614"/>
                </a:moveTo>
                <a:cubicBezTo>
                  <a:pt x="64231" y="44267"/>
                  <a:pt x="64839" y="44919"/>
                  <a:pt x="65444" y="45574"/>
                </a:cubicBezTo>
                <a:cubicBezTo>
                  <a:pt x="65823" y="45983"/>
                  <a:pt x="66204" y="46390"/>
                  <a:pt x="66584" y="46799"/>
                </a:cubicBezTo>
                <a:cubicBezTo>
                  <a:pt x="66577" y="46806"/>
                  <a:pt x="66570" y="46814"/>
                  <a:pt x="66563" y="46821"/>
                </a:cubicBezTo>
                <a:cubicBezTo>
                  <a:pt x="65517" y="47944"/>
                  <a:pt x="64485" y="49097"/>
                  <a:pt x="63445" y="50228"/>
                </a:cubicBezTo>
                <a:cubicBezTo>
                  <a:pt x="62458" y="49159"/>
                  <a:pt x="61477" y="48084"/>
                  <a:pt x="60494" y="47008"/>
                </a:cubicBezTo>
                <a:cubicBezTo>
                  <a:pt x="60796" y="46676"/>
                  <a:pt x="61093" y="46345"/>
                  <a:pt x="61396" y="46014"/>
                </a:cubicBezTo>
                <a:cubicBezTo>
                  <a:pt x="62135" y="45211"/>
                  <a:pt x="62878" y="44412"/>
                  <a:pt x="63621" y="43614"/>
                </a:cubicBezTo>
                <a:close/>
                <a:moveTo>
                  <a:pt x="57124" y="43949"/>
                </a:moveTo>
                <a:cubicBezTo>
                  <a:pt x="57336" y="44178"/>
                  <a:pt x="57545" y="44411"/>
                  <a:pt x="57757" y="44641"/>
                </a:cubicBezTo>
                <a:cubicBezTo>
                  <a:pt x="58529" y="45480"/>
                  <a:pt x="59311" y="46316"/>
                  <a:pt x="60090" y="47150"/>
                </a:cubicBezTo>
                <a:cubicBezTo>
                  <a:pt x="60021" y="47225"/>
                  <a:pt x="59952" y="47302"/>
                  <a:pt x="59882" y="47377"/>
                </a:cubicBezTo>
                <a:cubicBezTo>
                  <a:pt x="58899" y="48432"/>
                  <a:pt x="57895" y="49434"/>
                  <a:pt x="56909" y="50483"/>
                </a:cubicBezTo>
                <a:cubicBezTo>
                  <a:pt x="56532" y="50073"/>
                  <a:pt x="56158" y="49660"/>
                  <a:pt x="55779" y="49250"/>
                </a:cubicBezTo>
                <a:cubicBezTo>
                  <a:pt x="55196" y="48618"/>
                  <a:pt x="54605" y="47995"/>
                  <a:pt x="54015" y="47369"/>
                </a:cubicBezTo>
                <a:cubicBezTo>
                  <a:pt x="54270" y="47091"/>
                  <a:pt x="54524" y="46815"/>
                  <a:pt x="54779" y="46537"/>
                </a:cubicBezTo>
                <a:cubicBezTo>
                  <a:pt x="55566" y="45679"/>
                  <a:pt x="56344" y="44813"/>
                  <a:pt x="57124" y="43949"/>
                </a:cubicBezTo>
                <a:close/>
                <a:moveTo>
                  <a:pt x="50668" y="44283"/>
                </a:moveTo>
                <a:cubicBezTo>
                  <a:pt x="51625" y="45328"/>
                  <a:pt x="52580" y="46375"/>
                  <a:pt x="53536" y="47421"/>
                </a:cubicBezTo>
                <a:cubicBezTo>
                  <a:pt x="52489" y="48549"/>
                  <a:pt x="51444" y="49685"/>
                  <a:pt x="50397" y="50813"/>
                </a:cubicBezTo>
                <a:cubicBezTo>
                  <a:pt x="49452" y="49810"/>
                  <a:pt x="48506" y="48809"/>
                  <a:pt x="47573" y="47799"/>
                </a:cubicBezTo>
                <a:cubicBezTo>
                  <a:pt x="47550" y="47775"/>
                  <a:pt x="47526" y="47748"/>
                  <a:pt x="47503" y="47724"/>
                </a:cubicBezTo>
                <a:cubicBezTo>
                  <a:pt x="47716" y="47492"/>
                  <a:pt x="47931" y="47261"/>
                  <a:pt x="48144" y="47029"/>
                </a:cubicBezTo>
                <a:cubicBezTo>
                  <a:pt x="48984" y="46112"/>
                  <a:pt x="49827" y="45198"/>
                  <a:pt x="50668" y="44283"/>
                </a:cubicBezTo>
                <a:close/>
                <a:moveTo>
                  <a:pt x="44179" y="44609"/>
                </a:moveTo>
                <a:cubicBezTo>
                  <a:pt x="45033" y="45533"/>
                  <a:pt x="45887" y="46455"/>
                  <a:pt x="46738" y="47378"/>
                </a:cubicBezTo>
                <a:cubicBezTo>
                  <a:pt x="46844" y="47494"/>
                  <a:pt x="46947" y="47608"/>
                  <a:pt x="47054" y="47724"/>
                </a:cubicBezTo>
                <a:cubicBezTo>
                  <a:pt x="46068" y="48797"/>
                  <a:pt x="45100" y="49902"/>
                  <a:pt x="44112" y="50970"/>
                </a:cubicBezTo>
                <a:cubicBezTo>
                  <a:pt x="44044" y="51044"/>
                  <a:pt x="43974" y="51116"/>
                  <a:pt x="43907" y="51189"/>
                </a:cubicBezTo>
                <a:cubicBezTo>
                  <a:pt x="42939" y="50143"/>
                  <a:pt x="41971" y="49096"/>
                  <a:pt x="41003" y="48050"/>
                </a:cubicBezTo>
                <a:cubicBezTo>
                  <a:pt x="41170" y="47868"/>
                  <a:pt x="41337" y="47689"/>
                  <a:pt x="41503" y="47509"/>
                </a:cubicBezTo>
                <a:cubicBezTo>
                  <a:pt x="42392" y="46540"/>
                  <a:pt x="43286" y="45577"/>
                  <a:pt x="44179" y="44609"/>
                </a:cubicBezTo>
                <a:close/>
                <a:moveTo>
                  <a:pt x="37693" y="44922"/>
                </a:moveTo>
                <a:cubicBezTo>
                  <a:pt x="38152" y="45425"/>
                  <a:pt x="38607" y="45932"/>
                  <a:pt x="39069" y="46434"/>
                </a:cubicBezTo>
                <a:cubicBezTo>
                  <a:pt x="39572" y="46980"/>
                  <a:pt x="40078" y="47528"/>
                  <a:pt x="40583" y="48073"/>
                </a:cubicBezTo>
                <a:cubicBezTo>
                  <a:pt x="39660" y="49063"/>
                  <a:pt x="38730" y="50040"/>
                  <a:pt x="37809" y="51035"/>
                </a:cubicBezTo>
                <a:cubicBezTo>
                  <a:pt x="37669" y="51189"/>
                  <a:pt x="37528" y="51342"/>
                  <a:pt x="37388" y="51494"/>
                </a:cubicBezTo>
                <a:cubicBezTo>
                  <a:pt x="36939" y="51010"/>
                  <a:pt x="36488" y="50523"/>
                  <a:pt x="36039" y="50037"/>
                </a:cubicBezTo>
                <a:cubicBezTo>
                  <a:pt x="35529" y="49484"/>
                  <a:pt x="35018" y="48928"/>
                  <a:pt x="34509" y="48372"/>
                </a:cubicBezTo>
                <a:cubicBezTo>
                  <a:pt x="34627" y="48247"/>
                  <a:pt x="34741" y="48120"/>
                  <a:pt x="34857" y="47992"/>
                </a:cubicBezTo>
                <a:cubicBezTo>
                  <a:pt x="35798" y="46964"/>
                  <a:pt x="36749" y="45946"/>
                  <a:pt x="37693" y="44922"/>
                </a:cubicBezTo>
                <a:close/>
                <a:moveTo>
                  <a:pt x="31222" y="45222"/>
                </a:moveTo>
                <a:cubicBezTo>
                  <a:pt x="31298" y="45304"/>
                  <a:pt x="31375" y="45387"/>
                  <a:pt x="31451" y="45467"/>
                </a:cubicBezTo>
                <a:cubicBezTo>
                  <a:pt x="32336" y="46430"/>
                  <a:pt x="33207" y="47397"/>
                  <a:pt x="34083" y="48362"/>
                </a:cubicBezTo>
                <a:cubicBezTo>
                  <a:pt x="33233" y="49288"/>
                  <a:pt x="32385" y="50219"/>
                  <a:pt x="31533" y="51142"/>
                </a:cubicBezTo>
                <a:cubicBezTo>
                  <a:pt x="31324" y="51369"/>
                  <a:pt x="31112" y="51595"/>
                  <a:pt x="30902" y="51822"/>
                </a:cubicBezTo>
                <a:cubicBezTo>
                  <a:pt x="29949" y="50782"/>
                  <a:pt x="28998" y="49743"/>
                  <a:pt x="28042" y="48705"/>
                </a:cubicBezTo>
                <a:cubicBezTo>
                  <a:pt x="28105" y="48636"/>
                  <a:pt x="28169" y="48563"/>
                  <a:pt x="28232" y="48493"/>
                </a:cubicBezTo>
                <a:cubicBezTo>
                  <a:pt x="29230" y="47403"/>
                  <a:pt x="30226" y="46312"/>
                  <a:pt x="31222" y="45222"/>
                </a:cubicBezTo>
                <a:close/>
                <a:moveTo>
                  <a:pt x="24729" y="45588"/>
                </a:moveTo>
                <a:cubicBezTo>
                  <a:pt x="25690" y="46616"/>
                  <a:pt x="26659" y="47642"/>
                  <a:pt x="27613" y="48673"/>
                </a:cubicBezTo>
                <a:cubicBezTo>
                  <a:pt x="26820" y="49525"/>
                  <a:pt x="26026" y="50371"/>
                  <a:pt x="25239" y="51230"/>
                </a:cubicBezTo>
                <a:cubicBezTo>
                  <a:pt x="24962" y="51530"/>
                  <a:pt x="24688" y="51836"/>
                  <a:pt x="24413" y="52138"/>
                </a:cubicBezTo>
                <a:cubicBezTo>
                  <a:pt x="23473" y="51120"/>
                  <a:pt x="22534" y="50096"/>
                  <a:pt x="21597" y="49074"/>
                </a:cubicBezTo>
                <a:cubicBezTo>
                  <a:pt x="21608" y="49063"/>
                  <a:pt x="21616" y="49052"/>
                  <a:pt x="21626" y="49042"/>
                </a:cubicBezTo>
                <a:cubicBezTo>
                  <a:pt x="22672" y="47901"/>
                  <a:pt x="23693" y="46734"/>
                  <a:pt x="24729" y="45588"/>
                </a:cubicBezTo>
                <a:close/>
                <a:moveTo>
                  <a:pt x="18281" y="45951"/>
                </a:moveTo>
                <a:cubicBezTo>
                  <a:pt x="18980" y="46711"/>
                  <a:pt x="19676" y="47470"/>
                  <a:pt x="20372" y="48230"/>
                </a:cubicBezTo>
                <a:cubicBezTo>
                  <a:pt x="20613" y="48492"/>
                  <a:pt x="20855" y="48753"/>
                  <a:pt x="21099" y="49014"/>
                </a:cubicBezTo>
                <a:cubicBezTo>
                  <a:pt x="20392" y="49795"/>
                  <a:pt x="19688" y="50578"/>
                  <a:pt x="18976" y="51353"/>
                </a:cubicBezTo>
                <a:cubicBezTo>
                  <a:pt x="18631" y="51727"/>
                  <a:pt x="18292" y="52104"/>
                  <a:pt x="17949" y="52481"/>
                </a:cubicBezTo>
                <a:cubicBezTo>
                  <a:pt x="17429" y="51914"/>
                  <a:pt x="16911" y="51349"/>
                  <a:pt x="16390" y="50784"/>
                </a:cubicBezTo>
                <a:cubicBezTo>
                  <a:pt x="15959" y="50316"/>
                  <a:pt x="15527" y="49848"/>
                  <a:pt x="15095" y="49379"/>
                </a:cubicBezTo>
                <a:cubicBezTo>
                  <a:pt x="16156" y="48233"/>
                  <a:pt x="17225" y="47097"/>
                  <a:pt x="18281" y="45951"/>
                </a:cubicBezTo>
                <a:close/>
                <a:moveTo>
                  <a:pt x="11793" y="46247"/>
                </a:moveTo>
                <a:cubicBezTo>
                  <a:pt x="12101" y="46591"/>
                  <a:pt x="12410" y="46932"/>
                  <a:pt x="12722" y="47275"/>
                </a:cubicBezTo>
                <a:cubicBezTo>
                  <a:pt x="13359" y="47970"/>
                  <a:pt x="13999" y="48666"/>
                  <a:pt x="14638" y="49361"/>
                </a:cubicBezTo>
                <a:cubicBezTo>
                  <a:pt x="13998" y="50067"/>
                  <a:pt x="13359" y="50772"/>
                  <a:pt x="12715" y="51474"/>
                </a:cubicBezTo>
                <a:cubicBezTo>
                  <a:pt x="12304" y="51924"/>
                  <a:pt x="11887" y="52366"/>
                  <a:pt x="11468" y="52809"/>
                </a:cubicBezTo>
                <a:cubicBezTo>
                  <a:pt x="10508" y="51767"/>
                  <a:pt x="9550" y="50727"/>
                  <a:pt x="8588" y="49683"/>
                </a:cubicBezTo>
                <a:cubicBezTo>
                  <a:pt x="9656" y="48534"/>
                  <a:pt x="10732" y="47400"/>
                  <a:pt x="11793" y="46247"/>
                </a:cubicBezTo>
                <a:close/>
                <a:moveTo>
                  <a:pt x="5336" y="46492"/>
                </a:moveTo>
                <a:cubicBezTo>
                  <a:pt x="6295" y="47547"/>
                  <a:pt x="7224" y="48609"/>
                  <a:pt x="8168" y="49668"/>
                </a:cubicBezTo>
                <a:cubicBezTo>
                  <a:pt x="7579" y="50293"/>
                  <a:pt x="6989" y="50916"/>
                  <a:pt x="6409" y="51549"/>
                </a:cubicBezTo>
                <a:cubicBezTo>
                  <a:pt x="5929" y="52075"/>
                  <a:pt x="5458" y="52606"/>
                  <a:pt x="4986" y="53139"/>
                </a:cubicBezTo>
                <a:cubicBezTo>
                  <a:pt x="4946" y="53098"/>
                  <a:pt x="4909" y="53056"/>
                  <a:pt x="4871" y="53015"/>
                </a:cubicBezTo>
                <a:cubicBezTo>
                  <a:pt x="3949" y="52017"/>
                  <a:pt x="3020" y="51025"/>
                  <a:pt x="2091" y="50032"/>
                </a:cubicBezTo>
                <a:cubicBezTo>
                  <a:pt x="3127" y="48907"/>
                  <a:pt x="4154" y="47770"/>
                  <a:pt x="5191" y="46647"/>
                </a:cubicBezTo>
                <a:lnTo>
                  <a:pt x="5336" y="46492"/>
                </a:lnTo>
                <a:close/>
                <a:moveTo>
                  <a:pt x="66730" y="46961"/>
                </a:moveTo>
                <a:cubicBezTo>
                  <a:pt x="67719" y="48021"/>
                  <a:pt x="68706" y="49083"/>
                  <a:pt x="69690" y="50146"/>
                </a:cubicBezTo>
                <a:cubicBezTo>
                  <a:pt x="69682" y="50157"/>
                  <a:pt x="69674" y="50165"/>
                  <a:pt x="69663" y="50175"/>
                </a:cubicBezTo>
                <a:cubicBezTo>
                  <a:pt x="68610" y="51306"/>
                  <a:pt x="67571" y="52466"/>
                  <a:pt x="66522" y="53607"/>
                </a:cubicBezTo>
                <a:cubicBezTo>
                  <a:pt x="65656" y="52655"/>
                  <a:pt x="64791" y="51701"/>
                  <a:pt x="63917" y="50751"/>
                </a:cubicBezTo>
                <a:cubicBezTo>
                  <a:pt x="63804" y="50627"/>
                  <a:pt x="63691" y="50504"/>
                  <a:pt x="63578" y="50380"/>
                </a:cubicBezTo>
                <a:cubicBezTo>
                  <a:pt x="63884" y="50043"/>
                  <a:pt x="64189" y="49703"/>
                  <a:pt x="64496" y="49368"/>
                </a:cubicBezTo>
                <a:cubicBezTo>
                  <a:pt x="65238" y="48563"/>
                  <a:pt x="65985" y="47762"/>
                  <a:pt x="66730" y="46961"/>
                </a:cubicBezTo>
                <a:close/>
                <a:moveTo>
                  <a:pt x="60229" y="47301"/>
                </a:moveTo>
                <a:cubicBezTo>
                  <a:pt x="60841" y="47958"/>
                  <a:pt x="61456" y="48614"/>
                  <a:pt x="62065" y="49272"/>
                </a:cubicBezTo>
                <a:cubicBezTo>
                  <a:pt x="62442" y="49682"/>
                  <a:pt x="62821" y="50088"/>
                  <a:pt x="63200" y="50495"/>
                </a:cubicBezTo>
                <a:cubicBezTo>
                  <a:pt x="63127" y="50572"/>
                  <a:pt x="63057" y="50654"/>
                  <a:pt x="62985" y="50731"/>
                </a:cubicBezTo>
                <a:cubicBezTo>
                  <a:pt x="61997" y="51792"/>
                  <a:pt x="60986" y="52800"/>
                  <a:pt x="59995" y="53855"/>
                </a:cubicBezTo>
                <a:cubicBezTo>
                  <a:pt x="59037" y="52809"/>
                  <a:pt x="58079" y="51763"/>
                  <a:pt x="57123" y="50717"/>
                </a:cubicBezTo>
                <a:lnTo>
                  <a:pt x="57881" y="49891"/>
                </a:lnTo>
                <a:cubicBezTo>
                  <a:pt x="58667" y="49034"/>
                  <a:pt x="59447" y="48167"/>
                  <a:pt x="60229" y="47301"/>
                </a:cubicBezTo>
                <a:close/>
                <a:moveTo>
                  <a:pt x="53752" y="47655"/>
                </a:moveTo>
                <a:cubicBezTo>
                  <a:pt x="53960" y="47885"/>
                  <a:pt x="54168" y="48113"/>
                  <a:pt x="54378" y="48340"/>
                </a:cubicBezTo>
                <a:cubicBezTo>
                  <a:pt x="55128" y="49153"/>
                  <a:pt x="55884" y="49963"/>
                  <a:pt x="56640" y="50771"/>
                </a:cubicBezTo>
                <a:cubicBezTo>
                  <a:pt x="55594" y="51898"/>
                  <a:pt x="54550" y="53032"/>
                  <a:pt x="53509" y="54157"/>
                </a:cubicBezTo>
                <a:cubicBezTo>
                  <a:pt x="53138" y="53754"/>
                  <a:pt x="52770" y="53350"/>
                  <a:pt x="52401" y="52946"/>
                </a:cubicBezTo>
                <a:cubicBezTo>
                  <a:pt x="51813" y="52312"/>
                  <a:pt x="51220" y="51684"/>
                  <a:pt x="50627" y="51054"/>
                </a:cubicBezTo>
                <a:cubicBezTo>
                  <a:pt x="50833" y="50830"/>
                  <a:pt x="51041" y="50605"/>
                  <a:pt x="51248" y="50380"/>
                </a:cubicBezTo>
                <a:cubicBezTo>
                  <a:pt x="52082" y="49470"/>
                  <a:pt x="52918" y="48563"/>
                  <a:pt x="53752" y="47655"/>
                </a:cubicBezTo>
                <a:close/>
                <a:moveTo>
                  <a:pt x="47277" y="47970"/>
                </a:moveTo>
                <a:cubicBezTo>
                  <a:pt x="48232" y="49013"/>
                  <a:pt x="49185" y="50056"/>
                  <a:pt x="50140" y="51101"/>
                </a:cubicBezTo>
                <a:cubicBezTo>
                  <a:pt x="49161" y="52167"/>
                  <a:pt x="48199" y="53266"/>
                  <a:pt x="47217" y="54327"/>
                </a:cubicBezTo>
                <a:cubicBezTo>
                  <a:pt x="47155" y="54394"/>
                  <a:pt x="47093" y="54459"/>
                  <a:pt x="47031" y="54526"/>
                </a:cubicBezTo>
                <a:cubicBezTo>
                  <a:pt x="46080" y="53517"/>
                  <a:pt x="45130" y="52513"/>
                  <a:pt x="44193" y="51499"/>
                </a:cubicBezTo>
                <a:cubicBezTo>
                  <a:pt x="44164" y="51467"/>
                  <a:pt x="44134" y="51437"/>
                  <a:pt x="44106" y="51405"/>
                </a:cubicBezTo>
                <a:cubicBezTo>
                  <a:pt x="44273" y="51225"/>
                  <a:pt x="44441" y="51046"/>
                  <a:pt x="44606" y="50865"/>
                </a:cubicBezTo>
                <a:cubicBezTo>
                  <a:pt x="45494" y="49897"/>
                  <a:pt x="46387" y="48935"/>
                  <a:pt x="47277" y="47970"/>
                </a:cubicBezTo>
                <a:close/>
                <a:moveTo>
                  <a:pt x="40783" y="48291"/>
                </a:moveTo>
                <a:cubicBezTo>
                  <a:pt x="41642" y="49220"/>
                  <a:pt x="42502" y="50148"/>
                  <a:pt x="43356" y="51077"/>
                </a:cubicBezTo>
                <a:cubicBezTo>
                  <a:pt x="43465" y="51196"/>
                  <a:pt x="43572" y="51314"/>
                  <a:pt x="43680" y="51431"/>
                </a:cubicBezTo>
                <a:cubicBezTo>
                  <a:pt x="42758" y="52419"/>
                  <a:pt x="41829" y="53394"/>
                  <a:pt x="40911" y="54389"/>
                </a:cubicBezTo>
                <a:cubicBezTo>
                  <a:pt x="40769" y="54541"/>
                  <a:pt x="40630" y="54694"/>
                  <a:pt x="40490" y="54848"/>
                </a:cubicBezTo>
                <a:cubicBezTo>
                  <a:pt x="39529" y="53811"/>
                  <a:pt x="38567" y="52772"/>
                  <a:pt x="37607" y="51733"/>
                </a:cubicBezTo>
                <a:cubicBezTo>
                  <a:pt x="37725" y="51603"/>
                  <a:pt x="37842" y="51474"/>
                  <a:pt x="37960" y="51346"/>
                </a:cubicBezTo>
                <a:cubicBezTo>
                  <a:pt x="38897" y="50322"/>
                  <a:pt x="39843" y="49309"/>
                  <a:pt x="40783" y="48291"/>
                </a:cubicBezTo>
                <a:close/>
                <a:moveTo>
                  <a:pt x="34298" y="48603"/>
                </a:moveTo>
                <a:cubicBezTo>
                  <a:pt x="34761" y="49114"/>
                  <a:pt x="35222" y="49623"/>
                  <a:pt x="35688" y="50132"/>
                </a:cubicBezTo>
                <a:cubicBezTo>
                  <a:pt x="36179" y="50667"/>
                  <a:pt x="36674" y="51201"/>
                  <a:pt x="37168" y="51735"/>
                </a:cubicBezTo>
                <a:cubicBezTo>
                  <a:pt x="36323" y="52656"/>
                  <a:pt x="35480" y="53579"/>
                  <a:pt x="34635" y="54499"/>
                </a:cubicBezTo>
                <a:cubicBezTo>
                  <a:pt x="34423" y="54729"/>
                  <a:pt x="34210" y="54956"/>
                  <a:pt x="33997" y="55185"/>
                </a:cubicBezTo>
                <a:cubicBezTo>
                  <a:pt x="33551" y="54701"/>
                  <a:pt x="33104" y="54219"/>
                  <a:pt x="32658" y="53736"/>
                </a:cubicBezTo>
                <a:cubicBezTo>
                  <a:pt x="32147" y="53184"/>
                  <a:pt x="31641" y="52628"/>
                  <a:pt x="31130" y="52072"/>
                </a:cubicBezTo>
                <a:cubicBezTo>
                  <a:pt x="31199" y="51997"/>
                  <a:pt x="31266" y="51921"/>
                  <a:pt x="31334" y="51845"/>
                </a:cubicBezTo>
                <a:cubicBezTo>
                  <a:pt x="32323" y="50765"/>
                  <a:pt x="33310" y="49683"/>
                  <a:pt x="34298" y="48603"/>
                </a:cubicBezTo>
                <a:close/>
                <a:moveTo>
                  <a:pt x="27847" y="48925"/>
                </a:moveTo>
                <a:cubicBezTo>
                  <a:pt x="27921" y="49006"/>
                  <a:pt x="27998" y="49086"/>
                  <a:pt x="28072" y="49167"/>
                </a:cubicBezTo>
                <a:cubicBezTo>
                  <a:pt x="28952" y="50125"/>
                  <a:pt x="29821" y="51088"/>
                  <a:pt x="30693" y="52050"/>
                </a:cubicBezTo>
                <a:cubicBezTo>
                  <a:pt x="29908" y="52894"/>
                  <a:pt x="29122" y="53734"/>
                  <a:pt x="28342" y="54581"/>
                </a:cubicBezTo>
                <a:cubicBezTo>
                  <a:pt x="28063" y="54887"/>
                  <a:pt x="27783" y="55195"/>
                  <a:pt x="27505" y="55503"/>
                </a:cubicBezTo>
                <a:cubicBezTo>
                  <a:pt x="26567" y="54479"/>
                  <a:pt x="25629" y="53456"/>
                  <a:pt x="24691" y="52437"/>
                </a:cubicBezTo>
                <a:cubicBezTo>
                  <a:pt x="24705" y="52423"/>
                  <a:pt x="24716" y="52408"/>
                  <a:pt x="24729" y="52394"/>
                </a:cubicBezTo>
                <a:cubicBezTo>
                  <a:pt x="25779" y="51249"/>
                  <a:pt x="26805" y="50077"/>
                  <a:pt x="27847" y="48925"/>
                </a:cubicBezTo>
                <a:close/>
                <a:moveTo>
                  <a:pt x="21376" y="49313"/>
                </a:moveTo>
                <a:cubicBezTo>
                  <a:pt x="22320" y="50326"/>
                  <a:pt x="23276" y="51336"/>
                  <a:pt x="24216" y="52353"/>
                </a:cubicBezTo>
                <a:cubicBezTo>
                  <a:pt x="23505" y="53139"/>
                  <a:pt x="22794" y="53928"/>
                  <a:pt x="22080" y="54706"/>
                </a:cubicBezTo>
                <a:cubicBezTo>
                  <a:pt x="21733" y="55085"/>
                  <a:pt x="21389" y="55465"/>
                  <a:pt x="21044" y="55847"/>
                </a:cubicBezTo>
                <a:cubicBezTo>
                  <a:pt x="20090" y="54815"/>
                  <a:pt x="19141" y="53779"/>
                  <a:pt x="18192" y="52745"/>
                </a:cubicBezTo>
                <a:cubicBezTo>
                  <a:pt x="19251" y="51598"/>
                  <a:pt x="20319" y="50462"/>
                  <a:pt x="21376" y="49313"/>
                </a:cubicBezTo>
                <a:close/>
                <a:moveTo>
                  <a:pt x="14876" y="49620"/>
                </a:moveTo>
                <a:cubicBezTo>
                  <a:pt x="15582" y="50391"/>
                  <a:pt x="16289" y="51160"/>
                  <a:pt x="16992" y="51928"/>
                </a:cubicBezTo>
                <a:cubicBezTo>
                  <a:pt x="17236" y="52195"/>
                  <a:pt x="17482" y="52459"/>
                  <a:pt x="17730" y="52725"/>
                </a:cubicBezTo>
                <a:cubicBezTo>
                  <a:pt x="17094" y="53427"/>
                  <a:pt x="16458" y="54128"/>
                  <a:pt x="15818" y="54828"/>
                </a:cubicBezTo>
                <a:cubicBezTo>
                  <a:pt x="15404" y="55279"/>
                  <a:pt x="14983" y="55725"/>
                  <a:pt x="14563" y="56171"/>
                </a:cubicBezTo>
                <a:cubicBezTo>
                  <a:pt x="14047" y="55608"/>
                  <a:pt x="13531" y="55045"/>
                  <a:pt x="13014" y="54485"/>
                </a:cubicBezTo>
                <a:cubicBezTo>
                  <a:pt x="12569" y="54005"/>
                  <a:pt x="12128" y="53524"/>
                  <a:pt x="11686" y="53043"/>
                </a:cubicBezTo>
                <a:cubicBezTo>
                  <a:pt x="12747" y="51899"/>
                  <a:pt x="13819" y="50769"/>
                  <a:pt x="14876" y="49620"/>
                </a:cubicBezTo>
                <a:close/>
                <a:moveTo>
                  <a:pt x="8380" y="49908"/>
                </a:moveTo>
                <a:cubicBezTo>
                  <a:pt x="8699" y="50263"/>
                  <a:pt x="9019" y="50618"/>
                  <a:pt x="9342" y="50974"/>
                </a:cubicBezTo>
                <a:cubicBezTo>
                  <a:pt x="9975" y="51665"/>
                  <a:pt x="10610" y="52356"/>
                  <a:pt x="11244" y="53048"/>
                </a:cubicBezTo>
                <a:cubicBezTo>
                  <a:pt x="10663" y="53665"/>
                  <a:pt x="10080" y="54280"/>
                  <a:pt x="9509" y="54906"/>
                </a:cubicBezTo>
                <a:cubicBezTo>
                  <a:pt x="9027" y="55435"/>
                  <a:pt x="8552" y="55967"/>
                  <a:pt x="8081" y="56502"/>
                </a:cubicBezTo>
                <a:cubicBezTo>
                  <a:pt x="7121" y="55461"/>
                  <a:pt x="6162" y="54419"/>
                  <a:pt x="5201" y="53377"/>
                </a:cubicBezTo>
                <a:cubicBezTo>
                  <a:pt x="6233" y="52257"/>
                  <a:pt x="7258" y="51121"/>
                  <a:pt x="8292" y="50001"/>
                </a:cubicBezTo>
                <a:cubicBezTo>
                  <a:pt x="8322" y="49970"/>
                  <a:pt x="8351" y="49938"/>
                  <a:pt x="8380" y="49908"/>
                </a:cubicBezTo>
                <a:close/>
                <a:moveTo>
                  <a:pt x="63339" y="50645"/>
                </a:moveTo>
                <a:cubicBezTo>
                  <a:pt x="64330" y="51709"/>
                  <a:pt x="65321" y="52774"/>
                  <a:pt x="66309" y="53841"/>
                </a:cubicBezTo>
                <a:lnTo>
                  <a:pt x="66087" y="54084"/>
                </a:lnTo>
                <a:cubicBezTo>
                  <a:pt x="65092" y="55154"/>
                  <a:pt x="64074" y="56167"/>
                  <a:pt x="63076" y="57230"/>
                </a:cubicBezTo>
                <a:cubicBezTo>
                  <a:pt x="62232" y="56303"/>
                  <a:pt x="61390" y="55374"/>
                  <a:pt x="60538" y="54451"/>
                </a:cubicBezTo>
                <a:lnTo>
                  <a:pt x="60208" y="54089"/>
                </a:lnTo>
                <a:cubicBezTo>
                  <a:pt x="60467" y="53806"/>
                  <a:pt x="60727" y="53527"/>
                  <a:pt x="60984" y="53245"/>
                </a:cubicBezTo>
                <a:cubicBezTo>
                  <a:pt x="61774" y="52382"/>
                  <a:pt x="62554" y="51514"/>
                  <a:pt x="63339" y="50645"/>
                </a:cubicBezTo>
                <a:close/>
                <a:moveTo>
                  <a:pt x="56857" y="51006"/>
                </a:moveTo>
                <a:cubicBezTo>
                  <a:pt x="57468" y="51660"/>
                  <a:pt x="58079" y="52313"/>
                  <a:pt x="58685" y="52971"/>
                </a:cubicBezTo>
                <a:cubicBezTo>
                  <a:pt x="59038" y="53355"/>
                  <a:pt x="59393" y="53735"/>
                  <a:pt x="59750" y="54116"/>
                </a:cubicBezTo>
                <a:cubicBezTo>
                  <a:pt x="58697" y="55251"/>
                  <a:pt x="57646" y="56394"/>
                  <a:pt x="56593" y="57529"/>
                </a:cubicBezTo>
                <a:cubicBezTo>
                  <a:pt x="55638" y="56489"/>
                  <a:pt x="54685" y="55447"/>
                  <a:pt x="53732" y="54404"/>
                </a:cubicBezTo>
                <a:cubicBezTo>
                  <a:pt x="53938" y="54181"/>
                  <a:pt x="54144" y="53958"/>
                  <a:pt x="54350" y="53735"/>
                </a:cubicBezTo>
                <a:cubicBezTo>
                  <a:pt x="55183" y="52825"/>
                  <a:pt x="56020" y="51917"/>
                  <a:pt x="56857" y="51006"/>
                </a:cubicBezTo>
                <a:close/>
                <a:moveTo>
                  <a:pt x="50360" y="51344"/>
                </a:moveTo>
                <a:cubicBezTo>
                  <a:pt x="50573" y="51577"/>
                  <a:pt x="50784" y="51810"/>
                  <a:pt x="50997" y="52042"/>
                </a:cubicBezTo>
                <a:cubicBezTo>
                  <a:pt x="51740" y="52849"/>
                  <a:pt x="52490" y="53652"/>
                  <a:pt x="53240" y="54455"/>
                </a:cubicBezTo>
                <a:cubicBezTo>
                  <a:pt x="52260" y="55521"/>
                  <a:pt x="51300" y="56619"/>
                  <a:pt x="50317" y="57680"/>
                </a:cubicBezTo>
                <a:cubicBezTo>
                  <a:pt x="50258" y="57742"/>
                  <a:pt x="50199" y="57804"/>
                  <a:pt x="50138" y="57870"/>
                </a:cubicBezTo>
                <a:cubicBezTo>
                  <a:pt x="49765" y="57463"/>
                  <a:pt x="49394" y="57053"/>
                  <a:pt x="49018" y="56647"/>
                </a:cubicBezTo>
                <a:cubicBezTo>
                  <a:pt x="48426" y="56007"/>
                  <a:pt x="47826" y="55373"/>
                  <a:pt x="47228" y="54737"/>
                </a:cubicBezTo>
                <a:cubicBezTo>
                  <a:pt x="47387" y="54563"/>
                  <a:pt x="47547" y="54391"/>
                  <a:pt x="47708" y="54219"/>
                </a:cubicBezTo>
                <a:cubicBezTo>
                  <a:pt x="48589" y="53257"/>
                  <a:pt x="49476" y="52301"/>
                  <a:pt x="50360" y="51344"/>
                </a:cubicBezTo>
                <a:close/>
                <a:moveTo>
                  <a:pt x="43879" y="51650"/>
                </a:moveTo>
                <a:cubicBezTo>
                  <a:pt x="44843" y="52701"/>
                  <a:pt x="45803" y="53754"/>
                  <a:pt x="46765" y="54807"/>
                </a:cubicBezTo>
                <a:cubicBezTo>
                  <a:pt x="45850" y="55787"/>
                  <a:pt x="44925" y="56756"/>
                  <a:pt x="44014" y="57742"/>
                </a:cubicBezTo>
                <a:cubicBezTo>
                  <a:pt x="43879" y="57890"/>
                  <a:pt x="43746" y="58037"/>
                  <a:pt x="43611" y="58183"/>
                </a:cubicBezTo>
                <a:cubicBezTo>
                  <a:pt x="42674" y="57191"/>
                  <a:pt x="41737" y="56198"/>
                  <a:pt x="40810" y="55196"/>
                </a:cubicBezTo>
                <a:cubicBezTo>
                  <a:pt x="40776" y="55161"/>
                  <a:pt x="40742" y="55123"/>
                  <a:pt x="40707" y="55086"/>
                </a:cubicBezTo>
                <a:cubicBezTo>
                  <a:pt x="40828" y="54956"/>
                  <a:pt x="40945" y="54828"/>
                  <a:pt x="41064" y="54698"/>
                </a:cubicBezTo>
                <a:cubicBezTo>
                  <a:pt x="41998" y="53678"/>
                  <a:pt x="42942" y="52664"/>
                  <a:pt x="43879" y="51650"/>
                </a:cubicBezTo>
                <a:close/>
                <a:moveTo>
                  <a:pt x="37388" y="51972"/>
                </a:moveTo>
                <a:cubicBezTo>
                  <a:pt x="38251" y="52905"/>
                  <a:pt x="39116" y="53839"/>
                  <a:pt x="39976" y="54775"/>
                </a:cubicBezTo>
                <a:cubicBezTo>
                  <a:pt x="40073" y="54880"/>
                  <a:pt x="40169" y="54987"/>
                  <a:pt x="40267" y="55092"/>
                </a:cubicBezTo>
                <a:cubicBezTo>
                  <a:pt x="39425" y="56010"/>
                  <a:pt x="38584" y="56933"/>
                  <a:pt x="37739" y="57850"/>
                </a:cubicBezTo>
                <a:cubicBezTo>
                  <a:pt x="37527" y="58080"/>
                  <a:pt x="37313" y="58307"/>
                  <a:pt x="37100" y="58536"/>
                </a:cubicBezTo>
                <a:cubicBezTo>
                  <a:pt x="36144" y="57500"/>
                  <a:pt x="35186" y="56467"/>
                  <a:pt x="34228" y="55430"/>
                </a:cubicBezTo>
                <a:cubicBezTo>
                  <a:pt x="34298" y="55355"/>
                  <a:pt x="34367" y="55276"/>
                  <a:pt x="34437" y="55199"/>
                </a:cubicBezTo>
                <a:cubicBezTo>
                  <a:pt x="35421" y="54123"/>
                  <a:pt x="36404" y="53047"/>
                  <a:pt x="37388" y="51972"/>
                </a:cubicBezTo>
                <a:close/>
                <a:moveTo>
                  <a:pt x="30922" y="52305"/>
                </a:moveTo>
                <a:cubicBezTo>
                  <a:pt x="31383" y="52814"/>
                  <a:pt x="31843" y="53323"/>
                  <a:pt x="32310" y="53831"/>
                </a:cubicBezTo>
                <a:cubicBezTo>
                  <a:pt x="32798" y="54362"/>
                  <a:pt x="33288" y="54892"/>
                  <a:pt x="33777" y="55422"/>
                </a:cubicBezTo>
                <a:cubicBezTo>
                  <a:pt x="32998" y="56259"/>
                  <a:pt x="32216" y="57093"/>
                  <a:pt x="31443" y="57934"/>
                </a:cubicBezTo>
                <a:cubicBezTo>
                  <a:pt x="31160" y="58242"/>
                  <a:pt x="30880" y="58553"/>
                  <a:pt x="30598" y="58863"/>
                </a:cubicBezTo>
                <a:cubicBezTo>
                  <a:pt x="30157" y="58386"/>
                  <a:pt x="29717" y="57912"/>
                  <a:pt x="29276" y="57436"/>
                </a:cubicBezTo>
                <a:cubicBezTo>
                  <a:pt x="28775" y="56893"/>
                  <a:pt x="28277" y="56347"/>
                  <a:pt x="27778" y="55802"/>
                </a:cubicBezTo>
                <a:cubicBezTo>
                  <a:pt x="27797" y="55784"/>
                  <a:pt x="27815" y="55766"/>
                  <a:pt x="27831" y="55747"/>
                </a:cubicBezTo>
                <a:cubicBezTo>
                  <a:pt x="28872" y="54610"/>
                  <a:pt x="29889" y="53449"/>
                  <a:pt x="30922" y="52305"/>
                </a:cubicBezTo>
                <a:close/>
                <a:moveTo>
                  <a:pt x="24493" y="52650"/>
                </a:moveTo>
                <a:cubicBezTo>
                  <a:pt x="24557" y="52723"/>
                  <a:pt x="24625" y="52794"/>
                  <a:pt x="24692" y="52867"/>
                </a:cubicBezTo>
                <a:cubicBezTo>
                  <a:pt x="25566" y="53819"/>
                  <a:pt x="26430" y="54775"/>
                  <a:pt x="27296" y="55732"/>
                </a:cubicBezTo>
                <a:cubicBezTo>
                  <a:pt x="26593" y="56509"/>
                  <a:pt x="25891" y="57287"/>
                  <a:pt x="25184" y="58059"/>
                </a:cubicBezTo>
                <a:cubicBezTo>
                  <a:pt x="24833" y="58443"/>
                  <a:pt x="24484" y="58828"/>
                  <a:pt x="24135" y="59212"/>
                </a:cubicBezTo>
                <a:cubicBezTo>
                  <a:pt x="23187" y="58176"/>
                  <a:pt x="22237" y="57141"/>
                  <a:pt x="21285" y="56109"/>
                </a:cubicBezTo>
                <a:cubicBezTo>
                  <a:pt x="22349" y="54951"/>
                  <a:pt x="23428" y="53806"/>
                  <a:pt x="24493" y="52650"/>
                </a:cubicBezTo>
                <a:close/>
                <a:moveTo>
                  <a:pt x="17970" y="52985"/>
                </a:moveTo>
                <a:cubicBezTo>
                  <a:pt x="18926" y="54012"/>
                  <a:pt x="19895" y="55035"/>
                  <a:pt x="20846" y="56063"/>
                </a:cubicBezTo>
                <a:cubicBezTo>
                  <a:pt x="20206" y="56771"/>
                  <a:pt x="19565" y="57478"/>
                  <a:pt x="18920" y="58181"/>
                </a:cubicBezTo>
                <a:cubicBezTo>
                  <a:pt x="18502" y="58637"/>
                  <a:pt x="18078" y="59087"/>
                  <a:pt x="17653" y="59537"/>
                </a:cubicBezTo>
                <a:cubicBezTo>
                  <a:pt x="16692" y="58492"/>
                  <a:pt x="15736" y="57449"/>
                  <a:pt x="14778" y="56406"/>
                </a:cubicBezTo>
                <a:cubicBezTo>
                  <a:pt x="15839" y="55262"/>
                  <a:pt x="16911" y="54133"/>
                  <a:pt x="17970" y="52985"/>
                </a:cubicBezTo>
                <a:close/>
                <a:moveTo>
                  <a:pt x="11461" y="53282"/>
                </a:moveTo>
                <a:cubicBezTo>
                  <a:pt x="12178" y="54062"/>
                  <a:pt x="12897" y="54844"/>
                  <a:pt x="13612" y="55624"/>
                </a:cubicBezTo>
                <a:cubicBezTo>
                  <a:pt x="13853" y="55886"/>
                  <a:pt x="14095" y="56147"/>
                  <a:pt x="14338" y="56410"/>
                </a:cubicBezTo>
                <a:cubicBezTo>
                  <a:pt x="13760" y="57023"/>
                  <a:pt x="13180" y="57635"/>
                  <a:pt x="12612" y="58256"/>
                </a:cubicBezTo>
                <a:cubicBezTo>
                  <a:pt x="12128" y="58786"/>
                  <a:pt x="11651" y="59324"/>
                  <a:pt x="11177" y="59862"/>
                </a:cubicBezTo>
                <a:cubicBezTo>
                  <a:pt x="10662" y="59302"/>
                  <a:pt x="10147" y="58740"/>
                  <a:pt x="9631" y="58181"/>
                </a:cubicBezTo>
                <a:cubicBezTo>
                  <a:pt x="9185" y="57700"/>
                  <a:pt x="8742" y="57217"/>
                  <a:pt x="8298" y="56735"/>
                </a:cubicBezTo>
                <a:cubicBezTo>
                  <a:pt x="9334" y="55612"/>
                  <a:pt x="10360" y="54477"/>
                  <a:pt x="11397" y="53352"/>
                </a:cubicBezTo>
                <a:cubicBezTo>
                  <a:pt x="11419" y="53329"/>
                  <a:pt x="11441" y="53307"/>
                  <a:pt x="11461" y="53282"/>
                </a:cubicBezTo>
                <a:close/>
                <a:moveTo>
                  <a:pt x="4995" y="53600"/>
                </a:moveTo>
                <a:cubicBezTo>
                  <a:pt x="5315" y="53958"/>
                  <a:pt x="5635" y="54314"/>
                  <a:pt x="5962" y="54671"/>
                </a:cubicBezTo>
                <a:cubicBezTo>
                  <a:pt x="6595" y="55362"/>
                  <a:pt x="7230" y="56054"/>
                  <a:pt x="7867" y="56745"/>
                </a:cubicBezTo>
                <a:cubicBezTo>
                  <a:pt x="7128" y="57583"/>
                  <a:pt x="6391" y="58424"/>
                  <a:pt x="5641" y="59253"/>
                </a:cubicBezTo>
                <a:cubicBezTo>
                  <a:pt x="5343" y="59584"/>
                  <a:pt x="5041" y="59913"/>
                  <a:pt x="4740" y="60240"/>
                </a:cubicBezTo>
                <a:cubicBezTo>
                  <a:pt x="3763" y="59178"/>
                  <a:pt x="2784" y="58117"/>
                  <a:pt x="1806" y="57054"/>
                </a:cubicBezTo>
                <a:cubicBezTo>
                  <a:pt x="2791" y="56002"/>
                  <a:pt x="3774" y="54920"/>
                  <a:pt x="4752" y="53866"/>
                </a:cubicBezTo>
                <a:cubicBezTo>
                  <a:pt x="4834" y="53778"/>
                  <a:pt x="4915" y="53688"/>
                  <a:pt x="4995" y="53600"/>
                </a:cubicBezTo>
                <a:close/>
                <a:moveTo>
                  <a:pt x="66448" y="53992"/>
                </a:moveTo>
                <a:cubicBezTo>
                  <a:pt x="67433" y="55063"/>
                  <a:pt x="68407" y="56145"/>
                  <a:pt x="69386" y="57222"/>
                </a:cubicBezTo>
                <a:cubicBezTo>
                  <a:pt x="69320" y="57292"/>
                  <a:pt x="69255" y="57367"/>
                  <a:pt x="69191" y="57437"/>
                </a:cubicBezTo>
                <a:cubicBezTo>
                  <a:pt x="68190" y="58512"/>
                  <a:pt x="67165" y="59531"/>
                  <a:pt x="66163" y="60602"/>
                </a:cubicBezTo>
                <a:cubicBezTo>
                  <a:pt x="65870" y="60286"/>
                  <a:pt x="65574" y="59969"/>
                  <a:pt x="65282" y="59651"/>
                </a:cubicBezTo>
                <a:cubicBezTo>
                  <a:pt x="64615" y="58923"/>
                  <a:pt x="63951" y="58194"/>
                  <a:pt x="63289" y="57464"/>
                </a:cubicBezTo>
                <a:cubicBezTo>
                  <a:pt x="63556" y="57175"/>
                  <a:pt x="63821" y="56886"/>
                  <a:pt x="64088" y="56597"/>
                </a:cubicBezTo>
                <a:cubicBezTo>
                  <a:pt x="64879" y="55733"/>
                  <a:pt x="65662" y="54862"/>
                  <a:pt x="66448" y="53992"/>
                </a:cubicBezTo>
                <a:close/>
                <a:moveTo>
                  <a:pt x="59967" y="54350"/>
                </a:moveTo>
                <a:cubicBezTo>
                  <a:pt x="60932" y="55388"/>
                  <a:pt x="61898" y="56424"/>
                  <a:pt x="62859" y="57463"/>
                </a:cubicBezTo>
                <a:cubicBezTo>
                  <a:pt x="61802" y="58603"/>
                  <a:pt x="60743" y="59752"/>
                  <a:pt x="59685" y="60894"/>
                </a:cubicBezTo>
                <a:lnTo>
                  <a:pt x="59675" y="60905"/>
                </a:lnTo>
                <a:cubicBezTo>
                  <a:pt x="58839" y="59984"/>
                  <a:pt x="58003" y="59064"/>
                  <a:pt x="57158" y="58147"/>
                </a:cubicBezTo>
                <a:cubicBezTo>
                  <a:pt x="57046" y="58023"/>
                  <a:pt x="56931" y="57898"/>
                  <a:pt x="56817" y="57774"/>
                </a:cubicBezTo>
                <a:cubicBezTo>
                  <a:pt x="57029" y="57546"/>
                  <a:pt x="57241" y="57316"/>
                  <a:pt x="57453" y="57086"/>
                </a:cubicBezTo>
                <a:cubicBezTo>
                  <a:pt x="58288" y="56172"/>
                  <a:pt x="59128" y="55262"/>
                  <a:pt x="59967" y="54350"/>
                </a:cubicBezTo>
                <a:close/>
                <a:moveTo>
                  <a:pt x="53465" y="54691"/>
                </a:moveTo>
                <a:cubicBezTo>
                  <a:pt x="54080" y="55348"/>
                  <a:pt x="54694" y="56007"/>
                  <a:pt x="55305" y="56668"/>
                </a:cubicBezTo>
                <a:cubicBezTo>
                  <a:pt x="55651" y="57045"/>
                  <a:pt x="56002" y="57419"/>
                  <a:pt x="56352" y="57796"/>
                </a:cubicBezTo>
                <a:cubicBezTo>
                  <a:pt x="55369" y="58864"/>
                  <a:pt x="54406" y="59965"/>
                  <a:pt x="53422" y="61030"/>
                </a:cubicBezTo>
                <a:cubicBezTo>
                  <a:pt x="53357" y="61100"/>
                  <a:pt x="53291" y="61169"/>
                  <a:pt x="53227" y="61241"/>
                </a:cubicBezTo>
                <a:cubicBezTo>
                  <a:pt x="52259" y="60189"/>
                  <a:pt x="51297" y="59137"/>
                  <a:pt x="50336" y="58084"/>
                </a:cubicBezTo>
                <a:cubicBezTo>
                  <a:pt x="50495" y="57912"/>
                  <a:pt x="50653" y="57741"/>
                  <a:pt x="50811" y="57569"/>
                </a:cubicBezTo>
                <a:cubicBezTo>
                  <a:pt x="51693" y="56607"/>
                  <a:pt x="52581" y="55651"/>
                  <a:pt x="53465" y="54691"/>
                </a:cubicBezTo>
                <a:close/>
                <a:moveTo>
                  <a:pt x="46962" y="55023"/>
                </a:moveTo>
                <a:cubicBezTo>
                  <a:pt x="47181" y="55261"/>
                  <a:pt x="47396" y="55499"/>
                  <a:pt x="47616" y="55737"/>
                </a:cubicBezTo>
                <a:cubicBezTo>
                  <a:pt x="48363" y="56548"/>
                  <a:pt x="49114" y="57352"/>
                  <a:pt x="49869" y="58158"/>
                </a:cubicBezTo>
                <a:cubicBezTo>
                  <a:pt x="48953" y="59138"/>
                  <a:pt x="48029" y="60107"/>
                  <a:pt x="47118" y="61093"/>
                </a:cubicBezTo>
                <a:cubicBezTo>
                  <a:pt x="46985" y="61237"/>
                  <a:pt x="46853" y="61382"/>
                  <a:pt x="46721" y="61526"/>
                </a:cubicBezTo>
                <a:cubicBezTo>
                  <a:pt x="46361" y="61133"/>
                  <a:pt x="46001" y="60738"/>
                  <a:pt x="45638" y="60343"/>
                </a:cubicBezTo>
                <a:cubicBezTo>
                  <a:pt x="45041" y="59697"/>
                  <a:pt x="44435" y="59057"/>
                  <a:pt x="43831" y="58417"/>
                </a:cubicBezTo>
                <a:cubicBezTo>
                  <a:pt x="43944" y="58296"/>
                  <a:pt x="44054" y="58173"/>
                  <a:pt x="44166" y="58052"/>
                </a:cubicBezTo>
                <a:cubicBezTo>
                  <a:pt x="45095" y="57039"/>
                  <a:pt x="46030" y="56033"/>
                  <a:pt x="46962" y="55023"/>
                </a:cubicBezTo>
                <a:close/>
                <a:moveTo>
                  <a:pt x="40484" y="55333"/>
                </a:moveTo>
                <a:cubicBezTo>
                  <a:pt x="41441" y="56377"/>
                  <a:pt x="42394" y="57423"/>
                  <a:pt x="43349" y="58469"/>
                </a:cubicBezTo>
                <a:cubicBezTo>
                  <a:pt x="42514" y="59380"/>
                  <a:pt x="41677" y="60295"/>
                  <a:pt x="40839" y="61206"/>
                </a:cubicBezTo>
                <a:cubicBezTo>
                  <a:pt x="40633" y="61429"/>
                  <a:pt x="40426" y="61649"/>
                  <a:pt x="40220" y="61874"/>
                </a:cubicBezTo>
                <a:cubicBezTo>
                  <a:pt x="39288" y="60880"/>
                  <a:pt x="38354" y="59892"/>
                  <a:pt x="37432" y="58896"/>
                </a:cubicBezTo>
                <a:cubicBezTo>
                  <a:pt x="37397" y="58860"/>
                  <a:pt x="37366" y="58823"/>
                  <a:pt x="37331" y="58787"/>
                </a:cubicBezTo>
                <a:cubicBezTo>
                  <a:pt x="37402" y="58710"/>
                  <a:pt x="37470" y="58630"/>
                  <a:pt x="37541" y="58553"/>
                </a:cubicBezTo>
                <a:cubicBezTo>
                  <a:pt x="38523" y="57480"/>
                  <a:pt x="39503" y="56406"/>
                  <a:pt x="40484" y="55333"/>
                </a:cubicBezTo>
                <a:close/>
                <a:moveTo>
                  <a:pt x="34011" y="55675"/>
                </a:moveTo>
                <a:cubicBezTo>
                  <a:pt x="34872" y="56607"/>
                  <a:pt x="35736" y="57540"/>
                  <a:pt x="36596" y="58473"/>
                </a:cubicBezTo>
                <a:lnTo>
                  <a:pt x="36874" y="58779"/>
                </a:lnTo>
                <a:cubicBezTo>
                  <a:pt x="36097" y="59613"/>
                  <a:pt x="35318" y="60445"/>
                  <a:pt x="34546" y="61285"/>
                </a:cubicBezTo>
                <a:cubicBezTo>
                  <a:pt x="34264" y="61593"/>
                  <a:pt x="33983" y="61904"/>
                  <a:pt x="33701" y="62214"/>
                </a:cubicBezTo>
                <a:cubicBezTo>
                  <a:pt x="32760" y="61197"/>
                  <a:pt x="31820" y="60181"/>
                  <a:pt x="30877" y="59163"/>
                </a:cubicBezTo>
                <a:cubicBezTo>
                  <a:pt x="30895" y="59142"/>
                  <a:pt x="30914" y="59121"/>
                  <a:pt x="30935" y="59101"/>
                </a:cubicBezTo>
                <a:cubicBezTo>
                  <a:pt x="31972" y="57969"/>
                  <a:pt x="32984" y="56812"/>
                  <a:pt x="34011" y="55675"/>
                </a:cubicBezTo>
                <a:close/>
                <a:moveTo>
                  <a:pt x="27569" y="56033"/>
                </a:moveTo>
                <a:cubicBezTo>
                  <a:pt x="28021" y="56531"/>
                  <a:pt x="28471" y="57032"/>
                  <a:pt x="28930" y="57529"/>
                </a:cubicBezTo>
                <a:cubicBezTo>
                  <a:pt x="29413" y="58055"/>
                  <a:pt x="29897" y="58579"/>
                  <a:pt x="30382" y="59103"/>
                </a:cubicBezTo>
                <a:cubicBezTo>
                  <a:pt x="29682" y="59874"/>
                  <a:pt x="28987" y="60646"/>
                  <a:pt x="28286" y="61413"/>
                </a:cubicBezTo>
                <a:cubicBezTo>
                  <a:pt x="27933" y="61798"/>
                  <a:pt x="27581" y="62185"/>
                  <a:pt x="27230" y="62573"/>
                </a:cubicBezTo>
                <a:cubicBezTo>
                  <a:pt x="26785" y="62091"/>
                  <a:pt x="26342" y="61614"/>
                  <a:pt x="25898" y="61133"/>
                </a:cubicBezTo>
                <a:cubicBezTo>
                  <a:pt x="25389" y="60582"/>
                  <a:pt x="24881" y="60027"/>
                  <a:pt x="24376" y="59475"/>
                </a:cubicBezTo>
                <a:cubicBezTo>
                  <a:pt x="25435" y="58325"/>
                  <a:pt x="26509" y="57184"/>
                  <a:pt x="27569" y="56033"/>
                </a:cubicBezTo>
                <a:close/>
                <a:moveTo>
                  <a:pt x="21087" y="56322"/>
                </a:moveTo>
                <a:cubicBezTo>
                  <a:pt x="21161" y="56402"/>
                  <a:pt x="21237" y="56483"/>
                  <a:pt x="21310" y="56564"/>
                </a:cubicBezTo>
                <a:cubicBezTo>
                  <a:pt x="22189" y="57521"/>
                  <a:pt x="23056" y="58483"/>
                  <a:pt x="23924" y="59442"/>
                </a:cubicBezTo>
                <a:cubicBezTo>
                  <a:pt x="23291" y="60141"/>
                  <a:pt x="22658" y="60839"/>
                  <a:pt x="22024" y="61534"/>
                </a:cubicBezTo>
                <a:cubicBezTo>
                  <a:pt x="21603" y="61995"/>
                  <a:pt x="21172" y="62448"/>
                  <a:pt x="20744" y="62902"/>
                </a:cubicBezTo>
                <a:cubicBezTo>
                  <a:pt x="19787" y="61857"/>
                  <a:pt x="18831" y="60811"/>
                  <a:pt x="17869" y="59771"/>
                </a:cubicBezTo>
                <a:cubicBezTo>
                  <a:pt x="18940" y="58616"/>
                  <a:pt x="20020" y="57480"/>
                  <a:pt x="21087" y="56322"/>
                </a:cubicBezTo>
                <a:close/>
                <a:moveTo>
                  <a:pt x="14555" y="56646"/>
                </a:moveTo>
                <a:cubicBezTo>
                  <a:pt x="15520" y="57680"/>
                  <a:pt x="16493" y="58711"/>
                  <a:pt x="17453" y="59749"/>
                </a:cubicBezTo>
                <a:cubicBezTo>
                  <a:pt x="16870" y="60365"/>
                  <a:pt x="16286" y="60983"/>
                  <a:pt x="15714" y="61610"/>
                </a:cubicBezTo>
                <a:cubicBezTo>
                  <a:pt x="15227" y="62144"/>
                  <a:pt x="14748" y="62686"/>
                  <a:pt x="14269" y="63227"/>
                </a:cubicBezTo>
                <a:cubicBezTo>
                  <a:pt x="13307" y="62186"/>
                  <a:pt x="12350" y="61142"/>
                  <a:pt x="11393" y="60098"/>
                </a:cubicBezTo>
                <a:cubicBezTo>
                  <a:pt x="12430" y="58971"/>
                  <a:pt x="13461" y="57832"/>
                  <a:pt x="14497" y="56708"/>
                </a:cubicBezTo>
                <a:lnTo>
                  <a:pt x="14555" y="56646"/>
                </a:lnTo>
                <a:close/>
                <a:moveTo>
                  <a:pt x="8076" y="56976"/>
                </a:moveTo>
                <a:cubicBezTo>
                  <a:pt x="8797" y="57759"/>
                  <a:pt x="9514" y="58541"/>
                  <a:pt x="10231" y="59324"/>
                </a:cubicBezTo>
                <a:cubicBezTo>
                  <a:pt x="10472" y="59585"/>
                  <a:pt x="10714" y="59847"/>
                  <a:pt x="10958" y="60108"/>
                </a:cubicBezTo>
                <a:cubicBezTo>
                  <a:pt x="10223" y="60942"/>
                  <a:pt x="9491" y="61779"/>
                  <a:pt x="8743" y="62605"/>
                </a:cubicBezTo>
                <a:cubicBezTo>
                  <a:pt x="8442" y="62938"/>
                  <a:pt x="8138" y="63268"/>
                  <a:pt x="7834" y="63602"/>
                </a:cubicBezTo>
                <a:cubicBezTo>
                  <a:pt x="7307" y="63027"/>
                  <a:pt x="6780" y="62453"/>
                  <a:pt x="6251" y="61881"/>
                </a:cubicBezTo>
                <a:cubicBezTo>
                  <a:pt x="5800" y="61392"/>
                  <a:pt x="5351" y="60904"/>
                  <a:pt x="4901" y="60415"/>
                </a:cubicBezTo>
                <a:cubicBezTo>
                  <a:pt x="5888" y="59358"/>
                  <a:pt x="6872" y="58275"/>
                  <a:pt x="7854" y="57218"/>
                </a:cubicBezTo>
                <a:lnTo>
                  <a:pt x="8076" y="56976"/>
                </a:lnTo>
                <a:close/>
                <a:moveTo>
                  <a:pt x="63075" y="57700"/>
                </a:moveTo>
                <a:cubicBezTo>
                  <a:pt x="64037" y="58740"/>
                  <a:pt x="64983" y="59793"/>
                  <a:pt x="65936" y="60844"/>
                </a:cubicBezTo>
                <a:cubicBezTo>
                  <a:pt x="64884" y="61977"/>
                  <a:pt x="63837" y="63117"/>
                  <a:pt x="62787" y="64251"/>
                </a:cubicBezTo>
                <a:cubicBezTo>
                  <a:pt x="62777" y="64257"/>
                  <a:pt x="62768" y="64268"/>
                  <a:pt x="62760" y="64278"/>
                </a:cubicBezTo>
                <a:cubicBezTo>
                  <a:pt x="62473" y="63968"/>
                  <a:pt x="62186" y="63659"/>
                  <a:pt x="61901" y="63349"/>
                </a:cubicBezTo>
                <a:cubicBezTo>
                  <a:pt x="61231" y="62618"/>
                  <a:pt x="60564" y="61885"/>
                  <a:pt x="59898" y="61151"/>
                </a:cubicBezTo>
                <a:cubicBezTo>
                  <a:pt x="60117" y="60913"/>
                  <a:pt x="60337" y="60678"/>
                  <a:pt x="60555" y="60440"/>
                </a:cubicBezTo>
                <a:cubicBezTo>
                  <a:pt x="61392" y="59525"/>
                  <a:pt x="62234" y="58614"/>
                  <a:pt x="63075" y="57700"/>
                </a:cubicBezTo>
                <a:close/>
                <a:moveTo>
                  <a:pt x="56573" y="58038"/>
                </a:moveTo>
                <a:cubicBezTo>
                  <a:pt x="57535" y="59073"/>
                  <a:pt x="58499" y="60107"/>
                  <a:pt x="59458" y="61144"/>
                </a:cubicBezTo>
                <a:cubicBezTo>
                  <a:pt x="58474" y="62215"/>
                  <a:pt x="57508" y="63319"/>
                  <a:pt x="56521" y="64385"/>
                </a:cubicBezTo>
                <a:cubicBezTo>
                  <a:pt x="56450" y="64462"/>
                  <a:pt x="56375" y="64540"/>
                  <a:pt x="56304" y="64617"/>
                </a:cubicBezTo>
                <a:cubicBezTo>
                  <a:pt x="55464" y="63692"/>
                  <a:pt x="54625" y="62768"/>
                  <a:pt x="53777" y="61848"/>
                </a:cubicBezTo>
                <a:cubicBezTo>
                  <a:pt x="53657" y="61718"/>
                  <a:pt x="53539" y="61588"/>
                  <a:pt x="53418" y="61457"/>
                </a:cubicBezTo>
                <a:cubicBezTo>
                  <a:pt x="53586" y="61278"/>
                  <a:pt x="53749" y="61100"/>
                  <a:pt x="53912" y="60924"/>
                </a:cubicBezTo>
                <a:cubicBezTo>
                  <a:pt x="54797" y="59958"/>
                  <a:pt x="55686" y="58999"/>
                  <a:pt x="56573" y="58038"/>
                </a:cubicBezTo>
                <a:close/>
                <a:moveTo>
                  <a:pt x="50068" y="58373"/>
                </a:moveTo>
                <a:cubicBezTo>
                  <a:pt x="50687" y="59036"/>
                  <a:pt x="51308" y="59699"/>
                  <a:pt x="51922" y="60367"/>
                </a:cubicBezTo>
                <a:cubicBezTo>
                  <a:pt x="52273" y="60747"/>
                  <a:pt x="52625" y="61124"/>
                  <a:pt x="52976" y="61502"/>
                </a:cubicBezTo>
                <a:cubicBezTo>
                  <a:pt x="52058" y="62486"/>
                  <a:pt x="51132" y="63456"/>
                  <a:pt x="50220" y="64447"/>
                </a:cubicBezTo>
                <a:cubicBezTo>
                  <a:pt x="50082" y="64596"/>
                  <a:pt x="49944" y="64747"/>
                  <a:pt x="49807" y="64897"/>
                </a:cubicBezTo>
                <a:cubicBezTo>
                  <a:pt x="48850" y="63853"/>
                  <a:pt x="47894" y="62810"/>
                  <a:pt x="46939" y="61764"/>
                </a:cubicBezTo>
                <a:cubicBezTo>
                  <a:pt x="47049" y="61644"/>
                  <a:pt x="47159" y="61524"/>
                  <a:pt x="47269" y="61403"/>
                </a:cubicBezTo>
                <a:cubicBezTo>
                  <a:pt x="48198" y="60389"/>
                  <a:pt x="49135" y="59383"/>
                  <a:pt x="50068" y="58373"/>
                </a:cubicBezTo>
                <a:close/>
                <a:moveTo>
                  <a:pt x="43570" y="58704"/>
                </a:moveTo>
                <a:cubicBezTo>
                  <a:pt x="43794" y="58947"/>
                  <a:pt x="44014" y="59192"/>
                  <a:pt x="44237" y="59435"/>
                </a:cubicBezTo>
                <a:cubicBezTo>
                  <a:pt x="44972" y="60232"/>
                  <a:pt x="45714" y="61027"/>
                  <a:pt x="46456" y="61820"/>
                </a:cubicBezTo>
                <a:cubicBezTo>
                  <a:pt x="45619" y="62731"/>
                  <a:pt x="44784" y="63646"/>
                  <a:pt x="43945" y="64557"/>
                </a:cubicBezTo>
                <a:cubicBezTo>
                  <a:pt x="43742" y="64778"/>
                  <a:pt x="43538" y="64995"/>
                  <a:pt x="43333" y="65215"/>
                </a:cubicBezTo>
                <a:cubicBezTo>
                  <a:pt x="42975" y="64826"/>
                  <a:pt x="42619" y="64434"/>
                  <a:pt x="42260" y="64043"/>
                </a:cubicBezTo>
                <a:cubicBezTo>
                  <a:pt x="41662" y="63397"/>
                  <a:pt x="41058" y="62757"/>
                  <a:pt x="40455" y="62117"/>
                </a:cubicBezTo>
                <a:cubicBezTo>
                  <a:pt x="40517" y="62047"/>
                  <a:pt x="40579" y="61974"/>
                  <a:pt x="40644" y="61904"/>
                </a:cubicBezTo>
                <a:lnTo>
                  <a:pt x="43570" y="58704"/>
                </a:lnTo>
                <a:close/>
                <a:moveTo>
                  <a:pt x="37107" y="59033"/>
                </a:moveTo>
                <a:cubicBezTo>
                  <a:pt x="38058" y="60072"/>
                  <a:pt x="39008" y="61113"/>
                  <a:pt x="39957" y="62152"/>
                </a:cubicBezTo>
                <a:cubicBezTo>
                  <a:pt x="39186" y="62979"/>
                  <a:pt x="38413" y="63805"/>
                  <a:pt x="37648" y="64637"/>
                </a:cubicBezTo>
                <a:cubicBezTo>
                  <a:pt x="37370" y="64939"/>
                  <a:pt x="37097" y="65243"/>
                  <a:pt x="36822" y="65548"/>
                </a:cubicBezTo>
                <a:cubicBezTo>
                  <a:pt x="35895" y="64566"/>
                  <a:pt x="34966" y="63583"/>
                  <a:pt x="34050" y="62592"/>
                </a:cubicBezTo>
                <a:lnTo>
                  <a:pt x="33978" y="62515"/>
                </a:lnTo>
                <a:cubicBezTo>
                  <a:pt x="33998" y="62494"/>
                  <a:pt x="34017" y="62474"/>
                  <a:pt x="34037" y="62453"/>
                </a:cubicBezTo>
                <a:cubicBezTo>
                  <a:pt x="35070" y="61325"/>
                  <a:pt x="36080" y="60170"/>
                  <a:pt x="37107" y="59033"/>
                </a:cubicBezTo>
                <a:close/>
                <a:moveTo>
                  <a:pt x="30657" y="59399"/>
                </a:moveTo>
                <a:cubicBezTo>
                  <a:pt x="31510" y="60323"/>
                  <a:pt x="32365" y="61248"/>
                  <a:pt x="33216" y="62171"/>
                </a:cubicBezTo>
                <a:lnTo>
                  <a:pt x="33479" y="62460"/>
                </a:lnTo>
                <a:cubicBezTo>
                  <a:pt x="32783" y="63229"/>
                  <a:pt x="32089" y="64000"/>
                  <a:pt x="31388" y="64765"/>
                </a:cubicBezTo>
                <a:cubicBezTo>
                  <a:pt x="31035" y="65151"/>
                  <a:pt x="30682" y="65539"/>
                  <a:pt x="30331" y="65927"/>
                </a:cubicBezTo>
                <a:cubicBezTo>
                  <a:pt x="29378" y="64896"/>
                  <a:pt x="28423" y="63865"/>
                  <a:pt x="27471" y="62834"/>
                </a:cubicBezTo>
                <a:cubicBezTo>
                  <a:pt x="28529" y="61684"/>
                  <a:pt x="29598" y="60549"/>
                  <a:pt x="30657" y="59399"/>
                </a:cubicBezTo>
                <a:close/>
                <a:moveTo>
                  <a:pt x="24162" y="59702"/>
                </a:moveTo>
                <a:cubicBezTo>
                  <a:pt x="24623" y="60211"/>
                  <a:pt x="25083" y="60721"/>
                  <a:pt x="25548" y="61227"/>
                </a:cubicBezTo>
                <a:cubicBezTo>
                  <a:pt x="26035" y="61757"/>
                  <a:pt x="26524" y="62284"/>
                  <a:pt x="27013" y="62812"/>
                </a:cubicBezTo>
                <a:cubicBezTo>
                  <a:pt x="26385" y="63505"/>
                  <a:pt x="25759" y="64197"/>
                  <a:pt x="25127" y="64885"/>
                </a:cubicBezTo>
                <a:cubicBezTo>
                  <a:pt x="24705" y="65349"/>
                  <a:pt x="24273" y="65804"/>
                  <a:pt x="23840" y="66261"/>
                </a:cubicBezTo>
                <a:cubicBezTo>
                  <a:pt x="23400" y="65785"/>
                  <a:pt x="22958" y="65309"/>
                  <a:pt x="22518" y="64833"/>
                </a:cubicBezTo>
                <a:cubicBezTo>
                  <a:pt x="21996" y="64267"/>
                  <a:pt x="21479" y="63701"/>
                  <a:pt x="20961" y="63137"/>
                </a:cubicBezTo>
                <a:cubicBezTo>
                  <a:pt x="22025" y="61988"/>
                  <a:pt x="23101" y="60855"/>
                  <a:pt x="24162" y="59702"/>
                </a:cubicBezTo>
                <a:close/>
                <a:moveTo>
                  <a:pt x="17674" y="59983"/>
                </a:moveTo>
                <a:lnTo>
                  <a:pt x="17931" y="60261"/>
                </a:lnTo>
                <a:cubicBezTo>
                  <a:pt x="18805" y="61215"/>
                  <a:pt x="19669" y="62171"/>
                  <a:pt x="20535" y="63128"/>
                </a:cubicBezTo>
                <a:cubicBezTo>
                  <a:pt x="19959" y="63736"/>
                  <a:pt x="19383" y="64345"/>
                  <a:pt x="18819" y="64963"/>
                </a:cubicBezTo>
                <a:cubicBezTo>
                  <a:pt x="18327" y="65501"/>
                  <a:pt x="17843" y="66046"/>
                  <a:pt x="17360" y="66594"/>
                </a:cubicBezTo>
                <a:cubicBezTo>
                  <a:pt x="16403" y="65548"/>
                  <a:pt x="15446" y="64504"/>
                  <a:pt x="14486" y="63461"/>
                </a:cubicBezTo>
                <a:cubicBezTo>
                  <a:pt x="15527" y="62331"/>
                  <a:pt x="16560" y="61187"/>
                  <a:pt x="17603" y="60059"/>
                </a:cubicBezTo>
                <a:cubicBezTo>
                  <a:pt x="17627" y="60032"/>
                  <a:pt x="17652" y="60009"/>
                  <a:pt x="17674" y="59983"/>
                </a:cubicBezTo>
                <a:close/>
                <a:moveTo>
                  <a:pt x="11171" y="60339"/>
                </a:moveTo>
                <a:cubicBezTo>
                  <a:pt x="12136" y="61376"/>
                  <a:pt x="13113" y="62408"/>
                  <a:pt x="14075" y="63447"/>
                </a:cubicBezTo>
                <a:cubicBezTo>
                  <a:pt x="13334" y="64286"/>
                  <a:pt x="12598" y="65129"/>
                  <a:pt x="11847" y="65958"/>
                </a:cubicBezTo>
                <a:cubicBezTo>
                  <a:pt x="11543" y="66296"/>
                  <a:pt x="11233" y="66631"/>
                  <a:pt x="10926" y="66967"/>
                </a:cubicBezTo>
                <a:cubicBezTo>
                  <a:pt x="9948" y="65906"/>
                  <a:pt x="8972" y="64841"/>
                  <a:pt x="7995" y="63777"/>
                </a:cubicBezTo>
                <a:cubicBezTo>
                  <a:pt x="8986" y="62720"/>
                  <a:pt x="9974" y="61633"/>
                  <a:pt x="10958" y="60571"/>
                </a:cubicBezTo>
                <a:cubicBezTo>
                  <a:pt x="11029" y="60493"/>
                  <a:pt x="11101" y="60416"/>
                  <a:pt x="11171" y="60339"/>
                </a:cubicBezTo>
                <a:close/>
                <a:moveTo>
                  <a:pt x="4677" y="60653"/>
                </a:moveTo>
                <a:cubicBezTo>
                  <a:pt x="5401" y="61443"/>
                  <a:pt x="6127" y="62233"/>
                  <a:pt x="6850" y="63023"/>
                </a:cubicBezTo>
                <a:cubicBezTo>
                  <a:pt x="7103" y="63298"/>
                  <a:pt x="7358" y="63571"/>
                  <a:pt x="7612" y="63846"/>
                </a:cubicBezTo>
                <a:cubicBezTo>
                  <a:pt x="6679" y="64871"/>
                  <a:pt x="5745" y="65896"/>
                  <a:pt x="4813" y="66916"/>
                </a:cubicBezTo>
                <a:cubicBezTo>
                  <a:pt x="4695" y="67048"/>
                  <a:pt x="4574" y="67175"/>
                  <a:pt x="4454" y="67304"/>
                </a:cubicBezTo>
                <a:cubicBezTo>
                  <a:pt x="3928" y="66728"/>
                  <a:pt x="3402" y="66151"/>
                  <a:pt x="2873" y="65579"/>
                </a:cubicBezTo>
                <a:cubicBezTo>
                  <a:pt x="2396" y="65062"/>
                  <a:pt x="1922" y="64546"/>
                  <a:pt x="1444" y="64030"/>
                </a:cubicBezTo>
                <a:cubicBezTo>
                  <a:pt x="2476" y="62947"/>
                  <a:pt x="3511" y="61892"/>
                  <a:pt x="4539" y="60802"/>
                </a:cubicBezTo>
                <a:cubicBezTo>
                  <a:pt x="4586" y="60754"/>
                  <a:pt x="4633" y="60704"/>
                  <a:pt x="4677" y="60653"/>
                </a:cubicBezTo>
                <a:close/>
                <a:moveTo>
                  <a:pt x="66152" y="61078"/>
                </a:moveTo>
                <a:cubicBezTo>
                  <a:pt x="66514" y="61477"/>
                  <a:pt x="66873" y="61878"/>
                  <a:pt x="67238" y="62274"/>
                </a:cubicBezTo>
                <a:cubicBezTo>
                  <a:pt x="67835" y="62920"/>
                  <a:pt x="68436" y="63556"/>
                  <a:pt x="69041" y="64193"/>
                </a:cubicBezTo>
                <a:cubicBezTo>
                  <a:pt x="67989" y="65325"/>
                  <a:pt x="66940" y="66466"/>
                  <a:pt x="65889" y="67600"/>
                </a:cubicBezTo>
                <a:cubicBezTo>
                  <a:pt x="65878" y="67610"/>
                  <a:pt x="65870" y="67621"/>
                  <a:pt x="65860" y="67630"/>
                </a:cubicBezTo>
                <a:cubicBezTo>
                  <a:pt x="64904" y="66594"/>
                  <a:pt x="63944" y="65557"/>
                  <a:pt x="62985" y="64519"/>
                </a:cubicBezTo>
                <a:cubicBezTo>
                  <a:pt x="63208" y="64277"/>
                  <a:pt x="63434" y="64034"/>
                  <a:pt x="63658" y="63791"/>
                </a:cubicBezTo>
                <a:cubicBezTo>
                  <a:pt x="64487" y="62885"/>
                  <a:pt x="65319" y="61981"/>
                  <a:pt x="66152" y="61078"/>
                </a:cubicBezTo>
                <a:close/>
                <a:moveTo>
                  <a:pt x="59681" y="61382"/>
                </a:moveTo>
                <a:cubicBezTo>
                  <a:pt x="60640" y="62422"/>
                  <a:pt x="61587" y="63473"/>
                  <a:pt x="62537" y="64520"/>
                </a:cubicBezTo>
                <a:cubicBezTo>
                  <a:pt x="61562" y="65585"/>
                  <a:pt x="60604" y="66678"/>
                  <a:pt x="59626" y="67736"/>
                </a:cubicBezTo>
                <a:cubicBezTo>
                  <a:pt x="59547" y="67820"/>
                  <a:pt x="59469" y="67903"/>
                  <a:pt x="59389" y="67987"/>
                </a:cubicBezTo>
                <a:cubicBezTo>
                  <a:pt x="59099" y="67675"/>
                  <a:pt x="58808" y="67361"/>
                  <a:pt x="58519" y="67046"/>
                </a:cubicBezTo>
                <a:cubicBezTo>
                  <a:pt x="57844" y="66309"/>
                  <a:pt x="57172" y="65570"/>
                  <a:pt x="56502" y="64830"/>
                </a:cubicBezTo>
                <a:cubicBezTo>
                  <a:pt x="56671" y="64644"/>
                  <a:pt x="56843" y="64461"/>
                  <a:pt x="57014" y="64275"/>
                </a:cubicBezTo>
                <a:cubicBezTo>
                  <a:pt x="57900" y="63308"/>
                  <a:pt x="58791" y="62346"/>
                  <a:pt x="59681" y="61382"/>
                </a:cubicBezTo>
                <a:close/>
                <a:moveTo>
                  <a:pt x="53178" y="61720"/>
                </a:moveTo>
                <a:cubicBezTo>
                  <a:pt x="54149" y="62763"/>
                  <a:pt x="55120" y="63805"/>
                  <a:pt x="56086" y="64851"/>
                </a:cubicBezTo>
                <a:cubicBezTo>
                  <a:pt x="55167" y="65837"/>
                  <a:pt x="54239" y="66810"/>
                  <a:pt x="53323" y="67803"/>
                </a:cubicBezTo>
                <a:cubicBezTo>
                  <a:pt x="53178" y="67959"/>
                  <a:pt x="53034" y="68118"/>
                  <a:pt x="52889" y="68276"/>
                </a:cubicBezTo>
                <a:cubicBezTo>
                  <a:pt x="52061" y="67362"/>
                  <a:pt x="51234" y="66451"/>
                  <a:pt x="50398" y="65544"/>
                </a:cubicBezTo>
                <a:cubicBezTo>
                  <a:pt x="50272" y="65408"/>
                  <a:pt x="50151" y="65273"/>
                  <a:pt x="50024" y="65137"/>
                </a:cubicBezTo>
                <a:cubicBezTo>
                  <a:pt x="50140" y="65012"/>
                  <a:pt x="50255" y="64884"/>
                  <a:pt x="50371" y="64758"/>
                </a:cubicBezTo>
                <a:cubicBezTo>
                  <a:pt x="51301" y="63741"/>
                  <a:pt x="52243" y="62731"/>
                  <a:pt x="53178" y="61720"/>
                </a:cubicBezTo>
                <a:close/>
                <a:moveTo>
                  <a:pt x="46673" y="62057"/>
                </a:moveTo>
                <a:cubicBezTo>
                  <a:pt x="47298" y="62726"/>
                  <a:pt x="47923" y="63396"/>
                  <a:pt x="48543" y="64066"/>
                </a:cubicBezTo>
                <a:cubicBezTo>
                  <a:pt x="48882" y="64435"/>
                  <a:pt x="49225" y="64800"/>
                  <a:pt x="49563" y="65166"/>
                </a:cubicBezTo>
                <a:cubicBezTo>
                  <a:pt x="48724" y="66081"/>
                  <a:pt x="47887" y="66997"/>
                  <a:pt x="47047" y="67911"/>
                </a:cubicBezTo>
                <a:cubicBezTo>
                  <a:pt x="46838" y="68138"/>
                  <a:pt x="46628" y="68361"/>
                  <a:pt x="46417" y="68588"/>
                </a:cubicBezTo>
                <a:cubicBezTo>
                  <a:pt x="45465" y="67547"/>
                  <a:pt x="44512" y="66506"/>
                  <a:pt x="43560" y="65466"/>
                </a:cubicBezTo>
                <a:lnTo>
                  <a:pt x="43746" y="65259"/>
                </a:lnTo>
                <a:cubicBezTo>
                  <a:pt x="44723" y="64193"/>
                  <a:pt x="45696" y="63123"/>
                  <a:pt x="46673" y="62057"/>
                </a:cubicBezTo>
                <a:close/>
                <a:moveTo>
                  <a:pt x="40191" y="62408"/>
                </a:moveTo>
                <a:cubicBezTo>
                  <a:pt x="40414" y="62651"/>
                  <a:pt x="40634" y="62894"/>
                  <a:pt x="40856" y="63134"/>
                </a:cubicBezTo>
                <a:cubicBezTo>
                  <a:pt x="41587" y="63927"/>
                  <a:pt x="42324" y="64717"/>
                  <a:pt x="43060" y="65506"/>
                </a:cubicBezTo>
                <a:cubicBezTo>
                  <a:pt x="42290" y="66334"/>
                  <a:pt x="41516" y="67160"/>
                  <a:pt x="40750" y="67992"/>
                </a:cubicBezTo>
                <a:cubicBezTo>
                  <a:pt x="40477" y="68291"/>
                  <a:pt x="40205" y="68592"/>
                  <a:pt x="39931" y="68894"/>
                </a:cubicBezTo>
                <a:cubicBezTo>
                  <a:pt x="39581" y="68509"/>
                  <a:pt x="39232" y="68123"/>
                  <a:pt x="38877" y="67741"/>
                </a:cubicBezTo>
                <a:cubicBezTo>
                  <a:pt x="38291" y="67106"/>
                  <a:pt x="37696" y="66477"/>
                  <a:pt x="37102" y="65847"/>
                </a:cubicBezTo>
                <a:cubicBezTo>
                  <a:pt x="37114" y="65833"/>
                  <a:pt x="37128" y="65819"/>
                  <a:pt x="37140" y="65806"/>
                </a:cubicBezTo>
                <a:cubicBezTo>
                  <a:pt x="38168" y="64684"/>
                  <a:pt x="39171" y="63536"/>
                  <a:pt x="40191" y="62408"/>
                </a:cubicBezTo>
                <a:close/>
                <a:moveTo>
                  <a:pt x="33755" y="62759"/>
                </a:moveTo>
                <a:cubicBezTo>
                  <a:pt x="34692" y="63783"/>
                  <a:pt x="35628" y="64809"/>
                  <a:pt x="36565" y="65833"/>
                </a:cubicBezTo>
                <a:cubicBezTo>
                  <a:pt x="35875" y="66596"/>
                  <a:pt x="35187" y="67359"/>
                  <a:pt x="34492" y="68116"/>
                </a:cubicBezTo>
                <a:cubicBezTo>
                  <a:pt x="34145" y="68495"/>
                  <a:pt x="33801" y="68876"/>
                  <a:pt x="33455" y="69256"/>
                </a:cubicBezTo>
                <a:cubicBezTo>
                  <a:pt x="32523" y="68270"/>
                  <a:pt x="31590" y="67285"/>
                  <a:pt x="30672" y="66291"/>
                </a:cubicBezTo>
                <a:cubicBezTo>
                  <a:pt x="30639" y="66257"/>
                  <a:pt x="30609" y="66223"/>
                  <a:pt x="30576" y="66185"/>
                </a:cubicBezTo>
                <a:cubicBezTo>
                  <a:pt x="31631" y="65040"/>
                  <a:pt x="32698" y="63905"/>
                  <a:pt x="33755" y="62759"/>
                </a:cubicBezTo>
                <a:close/>
                <a:moveTo>
                  <a:pt x="27251" y="63071"/>
                </a:moveTo>
                <a:cubicBezTo>
                  <a:pt x="28112" y="64003"/>
                  <a:pt x="28975" y="64936"/>
                  <a:pt x="29835" y="65869"/>
                </a:cubicBezTo>
                <a:lnTo>
                  <a:pt x="30109" y="66169"/>
                </a:lnTo>
                <a:cubicBezTo>
                  <a:pt x="29483" y="66858"/>
                  <a:pt x="28858" y="67551"/>
                  <a:pt x="28229" y="68236"/>
                </a:cubicBezTo>
                <a:cubicBezTo>
                  <a:pt x="27805" y="68698"/>
                  <a:pt x="27374" y="69155"/>
                  <a:pt x="26942" y="69612"/>
                </a:cubicBezTo>
                <a:cubicBezTo>
                  <a:pt x="25982" y="68573"/>
                  <a:pt x="25021" y="67534"/>
                  <a:pt x="24058" y="66495"/>
                </a:cubicBezTo>
                <a:cubicBezTo>
                  <a:pt x="25119" y="65350"/>
                  <a:pt x="26191" y="64220"/>
                  <a:pt x="27251" y="63071"/>
                </a:cubicBezTo>
                <a:close/>
                <a:moveTo>
                  <a:pt x="20749" y="63363"/>
                </a:moveTo>
                <a:cubicBezTo>
                  <a:pt x="21220" y="63884"/>
                  <a:pt x="21692" y="64406"/>
                  <a:pt x="22168" y="64925"/>
                </a:cubicBezTo>
                <a:cubicBezTo>
                  <a:pt x="22650" y="65449"/>
                  <a:pt x="23136" y="65972"/>
                  <a:pt x="23620" y="66498"/>
                </a:cubicBezTo>
                <a:cubicBezTo>
                  <a:pt x="23050" y="67099"/>
                  <a:pt x="22482" y="67703"/>
                  <a:pt x="21922" y="68316"/>
                </a:cubicBezTo>
                <a:cubicBezTo>
                  <a:pt x="21429" y="68858"/>
                  <a:pt x="20942" y="69404"/>
                  <a:pt x="20456" y="69955"/>
                </a:cubicBezTo>
                <a:cubicBezTo>
                  <a:pt x="20019" y="69480"/>
                  <a:pt x="19578" y="69005"/>
                  <a:pt x="19139" y="68531"/>
                </a:cubicBezTo>
                <a:cubicBezTo>
                  <a:pt x="18616" y="67965"/>
                  <a:pt x="18096" y="67397"/>
                  <a:pt x="17577" y="66830"/>
                </a:cubicBezTo>
                <a:cubicBezTo>
                  <a:pt x="18622" y="65694"/>
                  <a:pt x="19657" y="64545"/>
                  <a:pt x="20704" y="63411"/>
                </a:cubicBezTo>
                <a:cubicBezTo>
                  <a:pt x="20721" y="63396"/>
                  <a:pt x="20736" y="63378"/>
                  <a:pt x="20749" y="63363"/>
                </a:cubicBezTo>
                <a:close/>
                <a:moveTo>
                  <a:pt x="14288" y="63677"/>
                </a:moveTo>
                <a:cubicBezTo>
                  <a:pt x="14376" y="63770"/>
                  <a:pt x="14463" y="63864"/>
                  <a:pt x="14550" y="63959"/>
                </a:cubicBezTo>
                <a:cubicBezTo>
                  <a:pt x="15424" y="64911"/>
                  <a:pt x="16289" y="65868"/>
                  <a:pt x="17153" y="66824"/>
                </a:cubicBezTo>
                <a:cubicBezTo>
                  <a:pt x="16423" y="67655"/>
                  <a:pt x="15693" y="68488"/>
                  <a:pt x="14949" y="69309"/>
                </a:cubicBezTo>
                <a:cubicBezTo>
                  <a:pt x="14639" y="69652"/>
                  <a:pt x="14328" y="69991"/>
                  <a:pt x="14016" y="70332"/>
                </a:cubicBezTo>
                <a:cubicBezTo>
                  <a:pt x="13041" y="69267"/>
                  <a:pt x="12066" y="68202"/>
                  <a:pt x="11087" y="67141"/>
                </a:cubicBezTo>
                <a:cubicBezTo>
                  <a:pt x="12082" y="66079"/>
                  <a:pt x="13073" y="64988"/>
                  <a:pt x="14061" y="63924"/>
                </a:cubicBezTo>
                <a:lnTo>
                  <a:pt x="14288" y="63677"/>
                </a:lnTo>
                <a:close/>
                <a:moveTo>
                  <a:pt x="7773" y="64017"/>
                </a:moveTo>
                <a:cubicBezTo>
                  <a:pt x="8757" y="65073"/>
                  <a:pt x="9751" y="66126"/>
                  <a:pt x="10732" y="67183"/>
                </a:cubicBezTo>
                <a:cubicBezTo>
                  <a:pt x="9795" y="68214"/>
                  <a:pt x="8856" y="69245"/>
                  <a:pt x="7919" y="70269"/>
                </a:cubicBezTo>
                <a:cubicBezTo>
                  <a:pt x="7795" y="70402"/>
                  <a:pt x="7671" y="70534"/>
                  <a:pt x="7550" y="70668"/>
                </a:cubicBezTo>
                <a:cubicBezTo>
                  <a:pt x="6543" y="69578"/>
                  <a:pt x="5542" y="68484"/>
                  <a:pt x="4539" y="67392"/>
                </a:cubicBezTo>
                <a:cubicBezTo>
                  <a:pt x="5573" y="66305"/>
                  <a:pt x="6610" y="65248"/>
                  <a:pt x="7644" y="64154"/>
                </a:cubicBezTo>
                <a:cubicBezTo>
                  <a:pt x="7688" y="64107"/>
                  <a:pt x="7731" y="64062"/>
                  <a:pt x="7773" y="64017"/>
                </a:cubicBezTo>
                <a:close/>
                <a:moveTo>
                  <a:pt x="62760" y="64765"/>
                </a:moveTo>
                <a:cubicBezTo>
                  <a:pt x="63126" y="65167"/>
                  <a:pt x="63489" y="65572"/>
                  <a:pt x="63858" y="65971"/>
                </a:cubicBezTo>
                <a:cubicBezTo>
                  <a:pt x="64449" y="66609"/>
                  <a:pt x="65044" y="67241"/>
                  <a:pt x="65643" y="67871"/>
                </a:cubicBezTo>
                <a:cubicBezTo>
                  <a:pt x="64667" y="68935"/>
                  <a:pt x="63708" y="70029"/>
                  <a:pt x="62729" y="71089"/>
                </a:cubicBezTo>
                <a:cubicBezTo>
                  <a:pt x="62649" y="71174"/>
                  <a:pt x="62571" y="71257"/>
                  <a:pt x="62491" y="71344"/>
                </a:cubicBezTo>
                <a:cubicBezTo>
                  <a:pt x="61526" y="70296"/>
                  <a:pt x="60558" y="69250"/>
                  <a:pt x="59589" y="68202"/>
                </a:cubicBezTo>
                <a:cubicBezTo>
                  <a:pt x="59765" y="68012"/>
                  <a:pt x="59944" y="67820"/>
                  <a:pt x="60119" y="67629"/>
                </a:cubicBezTo>
                <a:cubicBezTo>
                  <a:pt x="60997" y="66671"/>
                  <a:pt x="61879" y="65720"/>
                  <a:pt x="62760" y="64765"/>
                </a:cubicBezTo>
                <a:close/>
                <a:moveTo>
                  <a:pt x="56286" y="65064"/>
                </a:moveTo>
                <a:cubicBezTo>
                  <a:pt x="57253" y="66113"/>
                  <a:pt x="58207" y="67172"/>
                  <a:pt x="59165" y="68228"/>
                </a:cubicBezTo>
                <a:cubicBezTo>
                  <a:pt x="58252" y="69205"/>
                  <a:pt x="57332" y="70168"/>
                  <a:pt x="56426" y="71152"/>
                </a:cubicBezTo>
                <a:cubicBezTo>
                  <a:pt x="56275" y="71316"/>
                  <a:pt x="56125" y="71481"/>
                  <a:pt x="55973" y="71645"/>
                </a:cubicBezTo>
                <a:cubicBezTo>
                  <a:pt x="55697" y="71344"/>
                  <a:pt x="55416" y="71043"/>
                  <a:pt x="55139" y="70743"/>
                </a:cubicBezTo>
                <a:cubicBezTo>
                  <a:pt x="54458" y="70000"/>
                  <a:pt x="53781" y="69254"/>
                  <a:pt x="53104" y="68510"/>
                </a:cubicBezTo>
                <a:cubicBezTo>
                  <a:pt x="53229" y="68378"/>
                  <a:pt x="53352" y="68243"/>
                  <a:pt x="53474" y="68109"/>
                </a:cubicBezTo>
                <a:cubicBezTo>
                  <a:pt x="54407" y="67091"/>
                  <a:pt x="55349" y="66079"/>
                  <a:pt x="56286" y="65064"/>
                </a:cubicBezTo>
                <a:close/>
                <a:moveTo>
                  <a:pt x="49783" y="65400"/>
                </a:moveTo>
                <a:cubicBezTo>
                  <a:pt x="50747" y="66435"/>
                  <a:pt x="51713" y="67471"/>
                  <a:pt x="52673" y="68510"/>
                </a:cubicBezTo>
                <a:cubicBezTo>
                  <a:pt x="51832" y="69426"/>
                  <a:pt x="50993" y="70346"/>
                  <a:pt x="50152" y="71261"/>
                </a:cubicBezTo>
                <a:cubicBezTo>
                  <a:pt x="49937" y="71495"/>
                  <a:pt x="49719" y="71727"/>
                  <a:pt x="49501" y="71960"/>
                </a:cubicBezTo>
                <a:cubicBezTo>
                  <a:pt x="48677" y="71052"/>
                  <a:pt x="47854" y="70143"/>
                  <a:pt x="47018" y="69241"/>
                </a:cubicBezTo>
                <a:cubicBezTo>
                  <a:pt x="46896" y="69107"/>
                  <a:pt x="46771" y="68971"/>
                  <a:pt x="46647" y="68835"/>
                </a:cubicBezTo>
                <a:cubicBezTo>
                  <a:pt x="46714" y="68762"/>
                  <a:pt x="46780" y="68686"/>
                  <a:pt x="46849" y="68610"/>
                </a:cubicBezTo>
                <a:cubicBezTo>
                  <a:pt x="47828" y="67540"/>
                  <a:pt x="48805" y="66470"/>
                  <a:pt x="49783" y="65400"/>
                </a:cubicBezTo>
                <a:close/>
                <a:moveTo>
                  <a:pt x="43297" y="65757"/>
                </a:moveTo>
                <a:cubicBezTo>
                  <a:pt x="43919" y="66425"/>
                  <a:pt x="44544" y="67092"/>
                  <a:pt x="45163" y="67761"/>
                </a:cubicBezTo>
                <a:cubicBezTo>
                  <a:pt x="45499" y="68125"/>
                  <a:pt x="45836" y="68486"/>
                  <a:pt x="46173" y="68848"/>
                </a:cubicBezTo>
                <a:cubicBezTo>
                  <a:pt x="45399" y="69680"/>
                  <a:pt x="44622" y="70507"/>
                  <a:pt x="43856" y="71344"/>
                </a:cubicBezTo>
                <a:cubicBezTo>
                  <a:pt x="43575" y="71648"/>
                  <a:pt x="43299" y="71956"/>
                  <a:pt x="43019" y="72264"/>
                </a:cubicBezTo>
                <a:cubicBezTo>
                  <a:pt x="42082" y="71242"/>
                  <a:pt x="41146" y="70218"/>
                  <a:pt x="40210" y="69192"/>
                </a:cubicBezTo>
                <a:cubicBezTo>
                  <a:pt x="40221" y="69183"/>
                  <a:pt x="40231" y="69170"/>
                  <a:pt x="40243" y="69158"/>
                </a:cubicBezTo>
                <a:cubicBezTo>
                  <a:pt x="41271" y="68035"/>
                  <a:pt x="42276" y="66887"/>
                  <a:pt x="43297" y="65757"/>
                </a:cubicBezTo>
                <a:close/>
                <a:moveTo>
                  <a:pt x="36837" y="66133"/>
                </a:moveTo>
                <a:cubicBezTo>
                  <a:pt x="37051" y="66364"/>
                  <a:pt x="37263" y="66598"/>
                  <a:pt x="37476" y="66831"/>
                </a:cubicBezTo>
                <a:cubicBezTo>
                  <a:pt x="38201" y="67619"/>
                  <a:pt x="38935" y="68404"/>
                  <a:pt x="39665" y="69186"/>
                </a:cubicBezTo>
                <a:cubicBezTo>
                  <a:pt x="38976" y="69948"/>
                  <a:pt x="38288" y="70712"/>
                  <a:pt x="37593" y="71469"/>
                </a:cubicBezTo>
                <a:cubicBezTo>
                  <a:pt x="37246" y="71846"/>
                  <a:pt x="36905" y="72224"/>
                  <a:pt x="36562" y="72601"/>
                </a:cubicBezTo>
                <a:cubicBezTo>
                  <a:pt x="36206" y="72212"/>
                  <a:pt x="35853" y="71824"/>
                  <a:pt x="35495" y="71436"/>
                </a:cubicBezTo>
                <a:cubicBezTo>
                  <a:pt x="34900" y="70792"/>
                  <a:pt x="34298" y="70154"/>
                  <a:pt x="33695" y="69516"/>
                </a:cubicBezTo>
                <a:cubicBezTo>
                  <a:pt x="34740" y="68386"/>
                  <a:pt x="35794" y="67264"/>
                  <a:pt x="36837" y="66133"/>
                </a:cubicBezTo>
                <a:close/>
                <a:moveTo>
                  <a:pt x="30348" y="66430"/>
                </a:moveTo>
                <a:cubicBezTo>
                  <a:pt x="31298" y="67468"/>
                  <a:pt x="32246" y="68507"/>
                  <a:pt x="33196" y="69543"/>
                </a:cubicBezTo>
                <a:cubicBezTo>
                  <a:pt x="32577" y="70227"/>
                  <a:pt x="31957" y="70911"/>
                  <a:pt x="31334" y="71591"/>
                </a:cubicBezTo>
                <a:cubicBezTo>
                  <a:pt x="30915" y="72047"/>
                  <a:pt x="30492" y="72498"/>
                  <a:pt x="30066" y="72947"/>
                </a:cubicBezTo>
                <a:cubicBezTo>
                  <a:pt x="29137" y="71963"/>
                  <a:pt x="28208" y="70980"/>
                  <a:pt x="27292" y="69988"/>
                </a:cubicBezTo>
                <a:cubicBezTo>
                  <a:pt x="27248" y="69941"/>
                  <a:pt x="27205" y="69894"/>
                  <a:pt x="27161" y="69846"/>
                </a:cubicBezTo>
                <a:cubicBezTo>
                  <a:pt x="28219" y="68704"/>
                  <a:pt x="29290" y="67578"/>
                  <a:pt x="30348" y="66430"/>
                </a:cubicBezTo>
                <a:close/>
                <a:moveTo>
                  <a:pt x="23838" y="66732"/>
                </a:moveTo>
                <a:cubicBezTo>
                  <a:pt x="24710" y="67676"/>
                  <a:pt x="25584" y="68621"/>
                  <a:pt x="26455" y="69568"/>
                </a:cubicBezTo>
                <a:cubicBezTo>
                  <a:pt x="26543" y="69663"/>
                  <a:pt x="26629" y="69759"/>
                  <a:pt x="26717" y="69856"/>
                </a:cubicBezTo>
                <a:cubicBezTo>
                  <a:pt x="26148" y="70456"/>
                  <a:pt x="25581" y="71057"/>
                  <a:pt x="25023" y="71668"/>
                </a:cubicBezTo>
                <a:cubicBezTo>
                  <a:pt x="24527" y="72211"/>
                  <a:pt x="24041" y="72757"/>
                  <a:pt x="23557" y="73307"/>
                </a:cubicBezTo>
                <a:cubicBezTo>
                  <a:pt x="22595" y="72267"/>
                  <a:pt x="21633" y="71228"/>
                  <a:pt x="20670" y="70189"/>
                </a:cubicBezTo>
                <a:cubicBezTo>
                  <a:pt x="21720" y="69052"/>
                  <a:pt x="22759" y="67902"/>
                  <a:pt x="23806" y="66763"/>
                </a:cubicBezTo>
                <a:cubicBezTo>
                  <a:pt x="23816" y="66754"/>
                  <a:pt x="23827" y="66741"/>
                  <a:pt x="23838" y="66732"/>
                </a:cubicBezTo>
                <a:close/>
                <a:moveTo>
                  <a:pt x="17364" y="67057"/>
                </a:moveTo>
                <a:cubicBezTo>
                  <a:pt x="17837" y="67580"/>
                  <a:pt x="18308" y="68103"/>
                  <a:pt x="18787" y="68621"/>
                </a:cubicBezTo>
                <a:cubicBezTo>
                  <a:pt x="19270" y="69147"/>
                  <a:pt x="19754" y="69671"/>
                  <a:pt x="20239" y="70196"/>
                </a:cubicBezTo>
                <a:cubicBezTo>
                  <a:pt x="19512" y="71020"/>
                  <a:pt x="18788" y="71847"/>
                  <a:pt x="18051" y="72662"/>
                </a:cubicBezTo>
                <a:cubicBezTo>
                  <a:pt x="17738" y="73006"/>
                  <a:pt x="17425" y="73349"/>
                  <a:pt x="17111" y="73693"/>
                </a:cubicBezTo>
                <a:cubicBezTo>
                  <a:pt x="16662" y="73204"/>
                  <a:pt x="16209" y="72716"/>
                  <a:pt x="15757" y="72227"/>
                </a:cubicBezTo>
                <a:cubicBezTo>
                  <a:pt x="15229" y="71656"/>
                  <a:pt x="14704" y="71082"/>
                  <a:pt x="14178" y="70507"/>
                </a:cubicBezTo>
                <a:cubicBezTo>
                  <a:pt x="15176" y="69440"/>
                  <a:pt x="16172" y="68345"/>
                  <a:pt x="17163" y="67277"/>
                </a:cubicBezTo>
                <a:cubicBezTo>
                  <a:pt x="17229" y="67204"/>
                  <a:pt x="17297" y="67131"/>
                  <a:pt x="17364" y="67057"/>
                </a:cubicBezTo>
                <a:close/>
                <a:moveTo>
                  <a:pt x="10889" y="67352"/>
                </a:moveTo>
                <a:cubicBezTo>
                  <a:pt x="10981" y="67454"/>
                  <a:pt x="11076" y="67553"/>
                  <a:pt x="11170" y="67655"/>
                </a:cubicBezTo>
                <a:cubicBezTo>
                  <a:pt x="12055" y="68620"/>
                  <a:pt x="12931" y="69590"/>
                  <a:pt x="13808" y="70560"/>
                </a:cubicBezTo>
                <a:cubicBezTo>
                  <a:pt x="12880" y="71584"/>
                  <a:pt x="11950" y="72605"/>
                  <a:pt x="11021" y="73621"/>
                </a:cubicBezTo>
                <a:cubicBezTo>
                  <a:pt x="10894" y="73760"/>
                  <a:pt x="10766" y="73896"/>
                  <a:pt x="10640" y="74033"/>
                </a:cubicBezTo>
                <a:cubicBezTo>
                  <a:pt x="9638" y="72937"/>
                  <a:pt x="8637" y="71844"/>
                  <a:pt x="7630" y="70754"/>
                </a:cubicBezTo>
                <a:cubicBezTo>
                  <a:pt x="8668" y="69665"/>
                  <a:pt x="9711" y="68602"/>
                  <a:pt x="10746" y="67505"/>
                </a:cubicBezTo>
                <a:cubicBezTo>
                  <a:pt x="10794" y="67456"/>
                  <a:pt x="10841" y="67403"/>
                  <a:pt x="10889" y="67352"/>
                </a:cubicBezTo>
                <a:close/>
                <a:moveTo>
                  <a:pt x="4312" y="67628"/>
                </a:moveTo>
                <a:cubicBezTo>
                  <a:pt x="5322" y="68714"/>
                  <a:pt x="6343" y="69793"/>
                  <a:pt x="7349" y="70881"/>
                </a:cubicBezTo>
                <a:cubicBezTo>
                  <a:pt x="6335" y="71975"/>
                  <a:pt x="5308" y="73039"/>
                  <a:pt x="4302" y="74126"/>
                </a:cubicBezTo>
                <a:lnTo>
                  <a:pt x="4126" y="74317"/>
                </a:lnTo>
                <a:cubicBezTo>
                  <a:pt x="3111" y="73218"/>
                  <a:pt x="2099" y="72116"/>
                  <a:pt x="1088" y="71013"/>
                </a:cubicBezTo>
                <a:cubicBezTo>
                  <a:pt x="2158" y="69871"/>
                  <a:pt x="3239" y="68763"/>
                  <a:pt x="4312" y="67628"/>
                </a:cubicBezTo>
                <a:close/>
                <a:moveTo>
                  <a:pt x="65868" y="68109"/>
                </a:moveTo>
                <a:cubicBezTo>
                  <a:pt x="66840" y="69135"/>
                  <a:pt x="67816" y="70154"/>
                  <a:pt x="68782" y="71185"/>
                </a:cubicBezTo>
                <a:cubicBezTo>
                  <a:pt x="67794" y="72260"/>
                  <a:pt x="66823" y="73369"/>
                  <a:pt x="65833" y="74441"/>
                </a:cubicBezTo>
                <a:cubicBezTo>
                  <a:pt x="65751" y="74529"/>
                  <a:pt x="65669" y="74615"/>
                  <a:pt x="65586" y="74703"/>
                </a:cubicBezTo>
                <a:cubicBezTo>
                  <a:pt x="64824" y="73876"/>
                  <a:pt x="64061" y="73050"/>
                  <a:pt x="63309" y="72227"/>
                </a:cubicBezTo>
                <a:cubicBezTo>
                  <a:pt x="63104" y="72004"/>
                  <a:pt x="62896" y="71780"/>
                  <a:pt x="62689" y="71557"/>
                </a:cubicBezTo>
                <a:cubicBezTo>
                  <a:pt x="62867" y="71364"/>
                  <a:pt x="63046" y="71173"/>
                  <a:pt x="63221" y="70980"/>
                </a:cubicBezTo>
                <a:cubicBezTo>
                  <a:pt x="64100" y="70021"/>
                  <a:pt x="64986" y="69066"/>
                  <a:pt x="65868" y="68109"/>
                </a:cubicBezTo>
                <a:close/>
                <a:moveTo>
                  <a:pt x="59364" y="68448"/>
                </a:moveTo>
                <a:cubicBezTo>
                  <a:pt x="59736" y="68855"/>
                  <a:pt x="60103" y="69267"/>
                  <a:pt x="60479" y="69671"/>
                </a:cubicBezTo>
                <a:cubicBezTo>
                  <a:pt x="61072" y="70313"/>
                  <a:pt x="61671" y="70946"/>
                  <a:pt x="62271" y="71580"/>
                </a:cubicBezTo>
                <a:cubicBezTo>
                  <a:pt x="61357" y="72556"/>
                  <a:pt x="60438" y="73521"/>
                  <a:pt x="59530" y="74507"/>
                </a:cubicBezTo>
                <a:lnTo>
                  <a:pt x="59075" y="75003"/>
                </a:lnTo>
                <a:cubicBezTo>
                  <a:pt x="58116" y="73961"/>
                  <a:pt x="57156" y="72922"/>
                  <a:pt x="56194" y="71883"/>
                </a:cubicBezTo>
                <a:cubicBezTo>
                  <a:pt x="56320" y="71744"/>
                  <a:pt x="56450" y="71604"/>
                  <a:pt x="56578" y="71463"/>
                </a:cubicBezTo>
                <a:cubicBezTo>
                  <a:pt x="57502" y="70454"/>
                  <a:pt x="58435" y="69453"/>
                  <a:pt x="59364" y="68448"/>
                </a:cubicBezTo>
                <a:close/>
                <a:moveTo>
                  <a:pt x="52891" y="68745"/>
                </a:moveTo>
                <a:cubicBezTo>
                  <a:pt x="53853" y="69787"/>
                  <a:pt x="54800" y="70840"/>
                  <a:pt x="55749" y="71888"/>
                </a:cubicBezTo>
                <a:cubicBezTo>
                  <a:pt x="54919" y="72797"/>
                  <a:pt x="54087" y="73709"/>
                  <a:pt x="53251" y="74615"/>
                </a:cubicBezTo>
                <a:cubicBezTo>
                  <a:pt x="53030" y="74856"/>
                  <a:pt x="52807" y="75095"/>
                  <a:pt x="52582" y="75335"/>
                </a:cubicBezTo>
                <a:cubicBezTo>
                  <a:pt x="52307" y="75037"/>
                  <a:pt x="52032" y="74741"/>
                  <a:pt x="51758" y="74443"/>
                </a:cubicBezTo>
                <a:cubicBezTo>
                  <a:pt x="51077" y="73702"/>
                  <a:pt x="50401" y="72956"/>
                  <a:pt x="49727" y="72212"/>
                </a:cubicBezTo>
                <a:cubicBezTo>
                  <a:pt x="49803" y="72129"/>
                  <a:pt x="49875" y="72045"/>
                  <a:pt x="49951" y="71963"/>
                </a:cubicBezTo>
                <a:cubicBezTo>
                  <a:pt x="50931" y="70891"/>
                  <a:pt x="51909" y="69817"/>
                  <a:pt x="52891" y="68745"/>
                </a:cubicBezTo>
                <a:close/>
                <a:moveTo>
                  <a:pt x="46407" y="69102"/>
                </a:moveTo>
                <a:cubicBezTo>
                  <a:pt x="47365" y="70132"/>
                  <a:pt x="48324" y="71163"/>
                  <a:pt x="49281" y="72195"/>
                </a:cubicBezTo>
                <a:cubicBezTo>
                  <a:pt x="48506" y="73027"/>
                  <a:pt x="47729" y="73856"/>
                  <a:pt x="46958" y="74696"/>
                </a:cubicBezTo>
                <a:cubicBezTo>
                  <a:pt x="46670" y="75010"/>
                  <a:pt x="46387" y="75326"/>
                  <a:pt x="46101" y="75640"/>
                </a:cubicBezTo>
                <a:cubicBezTo>
                  <a:pt x="45282" y="74739"/>
                  <a:pt x="44464" y="73837"/>
                  <a:pt x="43637" y="72940"/>
                </a:cubicBezTo>
                <a:cubicBezTo>
                  <a:pt x="43522" y="72816"/>
                  <a:pt x="43409" y="72691"/>
                  <a:pt x="43294" y="72564"/>
                </a:cubicBezTo>
                <a:cubicBezTo>
                  <a:pt x="43312" y="72545"/>
                  <a:pt x="43329" y="72528"/>
                  <a:pt x="43345" y="72509"/>
                </a:cubicBezTo>
                <a:cubicBezTo>
                  <a:pt x="44378" y="71385"/>
                  <a:pt x="45384" y="70234"/>
                  <a:pt x="46407" y="69102"/>
                </a:cubicBezTo>
                <a:close/>
                <a:moveTo>
                  <a:pt x="39942" y="69483"/>
                </a:moveTo>
                <a:cubicBezTo>
                  <a:pt x="40556" y="70142"/>
                  <a:pt x="41172" y="70800"/>
                  <a:pt x="41783" y="71462"/>
                </a:cubicBezTo>
                <a:cubicBezTo>
                  <a:pt x="42114" y="71820"/>
                  <a:pt x="42445" y="72176"/>
                  <a:pt x="42777" y="72531"/>
                </a:cubicBezTo>
                <a:cubicBezTo>
                  <a:pt x="42083" y="73298"/>
                  <a:pt x="41394" y="74063"/>
                  <a:pt x="40698" y="74824"/>
                </a:cubicBezTo>
                <a:cubicBezTo>
                  <a:pt x="40347" y="75205"/>
                  <a:pt x="39998" y="75590"/>
                  <a:pt x="39650" y="75974"/>
                </a:cubicBezTo>
                <a:cubicBezTo>
                  <a:pt x="38701" y="74938"/>
                  <a:pt x="37752" y="73901"/>
                  <a:pt x="36804" y="72866"/>
                </a:cubicBezTo>
                <a:cubicBezTo>
                  <a:pt x="37847" y="71733"/>
                  <a:pt x="38900" y="70614"/>
                  <a:pt x="39942" y="69483"/>
                </a:cubicBezTo>
                <a:close/>
                <a:moveTo>
                  <a:pt x="33431" y="69802"/>
                </a:moveTo>
                <a:cubicBezTo>
                  <a:pt x="33653" y="70044"/>
                  <a:pt x="33873" y="70287"/>
                  <a:pt x="34095" y="70527"/>
                </a:cubicBezTo>
                <a:cubicBezTo>
                  <a:pt x="34824" y="71319"/>
                  <a:pt x="35560" y="72107"/>
                  <a:pt x="36296" y="72894"/>
                </a:cubicBezTo>
                <a:cubicBezTo>
                  <a:pt x="35677" y="73580"/>
                  <a:pt x="35058" y="74264"/>
                  <a:pt x="34436" y="74944"/>
                </a:cubicBezTo>
                <a:cubicBezTo>
                  <a:pt x="34022" y="75398"/>
                  <a:pt x="33598" y="75844"/>
                  <a:pt x="33174" y="76291"/>
                </a:cubicBezTo>
                <a:cubicBezTo>
                  <a:pt x="32822" y="75906"/>
                  <a:pt x="32471" y="75519"/>
                  <a:pt x="32117" y="75135"/>
                </a:cubicBezTo>
                <a:cubicBezTo>
                  <a:pt x="31511" y="74477"/>
                  <a:pt x="30896" y="73829"/>
                  <a:pt x="30282" y="73179"/>
                </a:cubicBezTo>
                <a:cubicBezTo>
                  <a:pt x="31331" y="72051"/>
                  <a:pt x="32387" y="70936"/>
                  <a:pt x="33431" y="69802"/>
                </a:cubicBezTo>
                <a:close/>
                <a:moveTo>
                  <a:pt x="26934" y="70093"/>
                </a:moveTo>
                <a:cubicBezTo>
                  <a:pt x="27892" y="71137"/>
                  <a:pt x="28844" y="72184"/>
                  <a:pt x="29801" y="73230"/>
                </a:cubicBezTo>
                <a:cubicBezTo>
                  <a:pt x="29241" y="73822"/>
                  <a:pt x="28678" y="74418"/>
                  <a:pt x="28127" y="75021"/>
                </a:cubicBezTo>
                <a:cubicBezTo>
                  <a:pt x="27639" y="75556"/>
                  <a:pt x="27158" y="76098"/>
                  <a:pt x="26680" y="76641"/>
                </a:cubicBezTo>
                <a:cubicBezTo>
                  <a:pt x="25752" y="75658"/>
                  <a:pt x="24824" y="74677"/>
                  <a:pt x="23911" y="73689"/>
                </a:cubicBezTo>
                <a:cubicBezTo>
                  <a:pt x="23867" y="73640"/>
                  <a:pt x="23820" y="73589"/>
                  <a:pt x="23776" y="73541"/>
                </a:cubicBezTo>
                <a:cubicBezTo>
                  <a:pt x="24823" y="72406"/>
                  <a:pt x="25862" y="71255"/>
                  <a:pt x="26909" y="70119"/>
                </a:cubicBezTo>
                <a:cubicBezTo>
                  <a:pt x="26918" y="70110"/>
                  <a:pt x="26927" y="70101"/>
                  <a:pt x="26934" y="70093"/>
                </a:cubicBezTo>
                <a:close/>
                <a:moveTo>
                  <a:pt x="20454" y="70428"/>
                </a:moveTo>
                <a:cubicBezTo>
                  <a:pt x="21329" y="71374"/>
                  <a:pt x="22204" y="72321"/>
                  <a:pt x="23077" y="73269"/>
                </a:cubicBezTo>
                <a:lnTo>
                  <a:pt x="23339" y="73558"/>
                </a:lnTo>
                <a:cubicBezTo>
                  <a:pt x="22614" y="74378"/>
                  <a:pt x="21893" y="75202"/>
                  <a:pt x="21155" y="76017"/>
                </a:cubicBezTo>
                <a:cubicBezTo>
                  <a:pt x="20844" y="76361"/>
                  <a:pt x="20529" y="76704"/>
                  <a:pt x="20215" y="77048"/>
                </a:cubicBezTo>
                <a:lnTo>
                  <a:pt x="17275" y="73869"/>
                </a:lnTo>
                <a:cubicBezTo>
                  <a:pt x="18275" y="72800"/>
                  <a:pt x="19271" y="71703"/>
                  <a:pt x="20266" y="70631"/>
                </a:cubicBezTo>
                <a:cubicBezTo>
                  <a:pt x="20328" y="70565"/>
                  <a:pt x="20390" y="70496"/>
                  <a:pt x="20454" y="70428"/>
                </a:cubicBezTo>
                <a:close/>
                <a:moveTo>
                  <a:pt x="3301" y="1"/>
                </a:moveTo>
                <a:cubicBezTo>
                  <a:pt x="3474" y="188"/>
                  <a:pt x="3647" y="374"/>
                  <a:pt x="3822" y="560"/>
                </a:cubicBezTo>
                <a:cubicBezTo>
                  <a:pt x="2767" y="1700"/>
                  <a:pt x="1737" y="2884"/>
                  <a:pt x="682" y="4025"/>
                </a:cubicBezTo>
                <a:cubicBezTo>
                  <a:pt x="631" y="4081"/>
                  <a:pt x="577" y="4135"/>
                  <a:pt x="526" y="4191"/>
                </a:cubicBezTo>
                <a:lnTo>
                  <a:pt x="10" y="3644"/>
                </a:lnTo>
                <a:lnTo>
                  <a:pt x="10" y="3794"/>
                </a:lnTo>
                <a:lnTo>
                  <a:pt x="453" y="4268"/>
                </a:lnTo>
                <a:cubicBezTo>
                  <a:pt x="306" y="4427"/>
                  <a:pt x="157" y="4584"/>
                  <a:pt x="10" y="4742"/>
                </a:cubicBezTo>
                <a:lnTo>
                  <a:pt x="10" y="5177"/>
                </a:lnTo>
                <a:cubicBezTo>
                  <a:pt x="225" y="4945"/>
                  <a:pt x="438" y="4714"/>
                  <a:pt x="651" y="4482"/>
                </a:cubicBezTo>
                <a:cubicBezTo>
                  <a:pt x="1379" y="5262"/>
                  <a:pt x="2105" y="6045"/>
                  <a:pt x="2831" y="6827"/>
                </a:cubicBezTo>
                <a:cubicBezTo>
                  <a:pt x="3075" y="7090"/>
                  <a:pt x="3316" y="7354"/>
                  <a:pt x="3556" y="7619"/>
                </a:cubicBezTo>
                <a:cubicBezTo>
                  <a:pt x="2570" y="8683"/>
                  <a:pt x="1569" y="9725"/>
                  <a:pt x="584" y="10793"/>
                </a:cubicBezTo>
                <a:cubicBezTo>
                  <a:pt x="464" y="10924"/>
                  <a:pt x="343" y="11057"/>
                  <a:pt x="221" y="11189"/>
                </a:cubicBezTo>
                <a:cubicBezTo>
                  <a:pt x="150" y="11114"/>
                  <a:pt x="80" y="11035"/>
                  <a:pt x="7" y="10960"/>
                </a:cubicBezTo>
                <a:lnTo>
                  <a:pt x="7" y="11137"/>
                </a:lnTo>
                <a:cubicBezTo>
                  <a:pt x="51" y="11185"/>
                  <a:pt x="95" y="11232"/>
                  <a:pt x="138" y="11280"/>
                </a:cubicBezTo>
                <a:cubicBezTo>
                  <a:pt x="95" y="11327"/>
                  <a:pt x="53" y="11375"/>
                  <a:pt x="7" y="11423"/>
                </a:cubicBezTo>
                <a:lnTo>
                  <a:pt x="7" y="11899"/>
                </a:lnTo>
                <a:cubicBezTo>
                  <a:pt x="123" y="11773"/>
                  <a:pt x="240" y="11645"/>
                  <a:pt x="355" y="11520"/>
                </a:cubicBezTo>
                <a:cubicBezTo>
                  <a:pt x="1311" y="12567"/>
                  <a:pt x="2255" y="13624"/>
                  <a:pt x="3204" y="14673"/>
                </a:cubicBezTo>
                <a:cubicBezTo>
                  <a:pt x="2306" y="15651"/>
                  <a:pt x="1410" y="16634"/>
                  <a:pt x="512" y="17609"/>
                </a:cubicBezTo>
                <a:cubicBezTo>
                  <a:pt x="344" y="17791"/>
                  <a:pt x="175" y="17970"/>
                  <a:pt x="7" y="18152"/>
                </a:cubicBezTo>
                <a:lnTo>
                  <a:pt x="7" y="18651"/>
                </a:lnTo>
                <a:lnTo>
                  <a:pt x="44" y="18610"/>
                </a:lnTo>
                <a:cubicBezTo>
                  <a:pt x="310" y="18904"/>
                  <a:pt x="577" y="19199"/>
                  <a:pt x="845" y="19491"/>
                </a:cubicBezTo>
                <a:cubicBezTo>
                  <a:pt x="1532" y="20237"/>
                  <a:pt x="2219" y="20981"/>
                  <a:pt x="2904" y="21724"/>
                </a:cubicBezTo>
                <a:cubicBezTo>
                  <a:pt x="2077" y="22615"/>
                  <a:pt x="1244" y="23501"/>
                  <a:pt x="420" y="24397"/>
                </a:cubicBezTo>
                <a:cubicBezTo>
                  <a:pt x="281" y="24548"/>
                  <a:pt x="145" y="24702"/>
                  <a:pt x="6" y="24854"/>
                </a:cubicBezTo>
                <a:lnTo>
                  <a:pt x="6" y="25459"/>
                </a:lnTo>
                <a:cubicBezTo>
                  <a:pt x="1059" y="24306"/>
                  <a:pt x="2088" y="23129"/>
                  <a:pt x="3135" y="21975"/>
                </a:cubicBezTo>
                <a:cubicBezTo>
                  <a:pt x="3980" y="22890"/>
                  <a:pt x="4823" y="23804"/>
                  <a:pt x="5663" y="24722"/>
                </a:cubicBezTo>
                <a:cubicBezTo>
                  <a:pt x="5776" y="24844"/>
                  <a:pt x="5888" y="24965"/>
                  <a:pt x="5998" y="25086"/>
                </a:cubicBezTo>
                <a:cubicBezTo>
                  <a:pt x="5172" y="25974"/>
                  <a:pt x="4342" y="26858"/>
                  <a:pt x="3523" y="27749"/>
                </a:cubicBezTo>
                <a:cubicBezTo>
                  <a:pt x="3265" y="28031"/>
                  <a:pt x="3006" y="28319"/>
                  <a:pt x="2749" y="28605"/>
                </a:cubicBezTo>
                <a:cubicBezTo>
                  <a:pt x="2072" y="27866"/>
                  <a:pt x="1396" y="27127"/>
                  <a:pt x="719" y="26391"/>
                </a:cubicBezTo>
                <a:cubicBezTo>
                  <a:pt x="482" y="26135"/>
                  <a:pt x="244" y="25882"/>
                  <a:pt x="7" y="25627"/>
                </a:cubicBezTo>
                <a:lnTo>
                  <a:pt x="7" y="25945"/>
                </a:lnTo>
                <a:cubicBezTo>
                  <a:pt x="768" y="26769"/>
                  <a:pt x="1528" y="27594"/>
                  <a:pt x="2285" y="28420"/>
                </a:cubicBezTo>
                <a:cubicBezTo>
                  <a:pt x="2391" y="28534"/>
                  <a:pt x="2497" y="28649"/>
                  <a:pt x="2601" y="28765"/>
                </a:cubicBezTo>
                <a:cubicBezTo>
                  <a:pt x="1857" y="29588"/>
                  <a:pt x="1115" y="30411"/>
                  <a:pt x="368" y="31227"/>
                </a:cubicBezTo>
                <a:cubicBezTo>
                  <a:pt x="247" y="31358"/>
                  <a:pt x="128" y="31490"/>
                  <a:pt x="7" y="31622"/>
                </a:cubicBezTo>
                <a:lnTo>
                  <a:pt x="7" y="32159"/>
                </a:lnTo>
                <a:cubicBezTo>
                  <a:pt x="964" y="31127"/>
                  <a:pt x="1926" y="30101"/>
                  <a:pt x="2877" y="29066"/>
                </a:cubicBezTo>
                <a:cubicBezTo>
                  <a:pt x="3815" y="30089"/>
                  <a:pt x="4752" y="31113"/>
                  <a:pt x="5690" y="32135"/>
                </a:cubicBezTo>
                <a:cubicBezTo>
                  <a:pt x="4951" y="32950"/>
                  <a:pt x="4214" y="33769"/>
                  <a:pt x="3471" y="34581"/>
                </a:cubicBezTo>
                <a:cubicBezTo>
                  <a:pt x="3135" y="34947"/>
                  <a:pt x="2804" y="35314"/>
                  <a:pt x="2469" y="35682"/>
                </a:cubicBezTo>
                <a:cubicBezTo>
                  <a:pt x="2344" y="35546"/>
                  <a:pt x="2220" y="35408"/>
                  <a:pt x="2095" y="35273"/>
                </a:cubicBezTo>
                <a:cubicBezTo>
                  <a:pt x="1397" y="34516"/>
                  <a:pt x="702" y="33756"/>
                  <a:pt x="10" y="32998"/>
                </a:cubicBezTo>
                <a:lnTo>
                  <a:pt x="10" y="33322"/>
                </a:lnTo>
                <a:lnTo>
                  <a:pt x="2322" y="35846"/>
                </a:lnTo>
                <a:cubicBezTo>
                  <a:pt x="1652" y="36583"/>
                  <a:pt x="984" y="37319"/>
                  <a:pt x="313" y="38054"/>
                </a:cubicBezTo>
                <a:cubicBezTo>
                  <a:pt x="212" y="38164"/>
                  <a:pt x="109" y="38270"/>
                  <a:pt x="7" y="38379"/>
                </a:cubicBezTo>
                <a:lnTo>
                  <a:pt x="7" y="38844"/>
                </a:lnTo>
                <a:cubicBezTo>
                  <a:pt x="859" y="37933"/>
                  <a:pt x="1712" y="37028"/>
                  <a:pt x="2557" y="36108"/>
                </a:cubicBezTo>
                <a:lnTo>
                  <a:pt x="2559" y="36107"/>
                </a:lnTo>
                <a:cubicBezTo>
                  <a:pt x="2941" y="36525"/>
                  <a:pt x="3324" y="36941"/>
                  <a:pt x="3706" y="37359"/>
                </a:cubicBezTo>
                <a:cubicBezTo>
                  <a:pt x="4271" y="37977"/>
                  <a:pt x="4840" y="38592"/>
                  <a:pt x="5413" y="39209"/>
                </a:cubicBezTo>
                <a:cubicBezTo>
                  <a:pt x="4747" y="39943"/>
                  <a:pt x="4084" y="40676"/>
                  <a:pt x="3413" y="41407"/>
                </a:cubicBezTo>
                <a:cubicBezTo>
                  <a:pt x="3003" y="41855"/>
                  <a:pt x="2584" y="42300"/>
                  <a:pt x="2165" y="42742"/>
                </a:cubicBezTo>
                <a:cubicBezTo>
                  <a:pt x="1445" y="41956"/>
                  <a:pt x="727" y="41171"/>
                  <a:pt x="7" y="40386"/>
                </a:cubicBezTo>
                <a:lnTo>
                  <a:pt x="7" y="40709"/>
                </a:lnTo>
                <a:cubicBezTo>
                  <a:pt x="115" y="40823"/>
                  <a:pt x="221" y="40940"/>
                  <a:pt x="327" y="41056"/>
                </a:cubicBezTo>
                <a:cubicBezTo>
                  <a:pt x="887" y="41670"/>
                  <a:pt x="1452" y="42282"/>
                  <a:pt x="2022" y="42893"/>
                </a:cubicBezTo>
                <a:cubicBezTo>
                  <a:pt x="1414" y="43537"/>
                  <a:pt x="805" y="44181"/>
                  <a:pt x="207" y="44835"/>
                </a:cubicBezTo>
                <a:cubicBezTo>
                  <a:pt x="141" y="44909"/>
                  <a:pt x="75" y="44984"/>
                  <a:pt x="7" y="45058"/>
                </a:cubicBezTo>
                <a:lnTo>
                  <a:pt x="7" y="45563"/>
                </a:lnTo>
                <a:cubicBezTo>
                  <a:pt x="702" y="44803"/>
                  <a:pt x="1396" y="44039"/>
                  <a:pt x="2092" y="43284"/>
                </a:cubicBezTo>
                <a:cubicBezTo>
                  <a:pt x="2140" y="43230"/>
                  <a:pt x="2191" y="43179"/>
                  <a:pt x="2239" y="43127"/>
                </a:cubicBezTo>
                <a:cubicBezTo>
                  <a:pt x="3204" y="44166"/>
                  <a:pt x="4173" y="45205"/>
                  <a:pt x="5124" y="46246"/>
                </a:cubicBezTo>
                <a:cubicBezTo>
                  <a:pt x="4514" y="46890"/>
                  <a:pt x="3906" y="47535"/>
                  <a:pt x="3309" y="48189"/>
                </a:cubicBezTo>
                <a:cubicBezTo>
                  <a:pt x="2826" y="48716"/>
                  <a:pt x="2351" y="49251"/>
                  <a:pt x="1878" y="49788"/>
                </a:cubicBezTo>
                <a:cubicBezTo>
                  <a:pt x="1276" y="49145"/>
                  <a:pt x="673" y="48500"/>
                  <a:pt x="76" y="47853"/>
                </a:cubicBezTo>
                <a:cubicBezTo>
                  <a:pt x="53" y="47827"/>
                  <a:pt x="31" y="47801"/>
                  <a:pt x="6" y="47776"/>
                </a:cubicBezTo>
                <a:lnTo>
                  <a:pt x="6" y="48062"/>
                </a:lnTo>
                <a:cubicBezTo>
                  <a:pt x="588" y="48688"/>
                  <a:pt x="1167" y="49315"/>
                  <a:pt x="1741" y="49943"/>
                </a:cubicBezTo>
                <a:cubicBezTo>
                  <a:pt x="1163" y="50599"/>
                  <a:pt x="588" y="51252"/>
                  <a:pt x="6" y="51905"/>
                </a:cubicBezTo>
                <a:lnTo>
                  <a:pt x="6" y="52293"/>
                </a:lnTo>
                <a:cubicBezTo>
                  <a:pt x="556" y="51694"/>
                  <a:pt x="1105" y="51094"/>
                  <a:pt x="1655" y="50504"/>
                </a:cubicBezTo>
                <a:cubicBezTo>
                  <a:pt x="1754" y="50395"/>
                  <a:pt x="1854" y="50285"/>
                  <a:pt x="1953" y="50177"/>
                </a:cubicBezTo>
                <a:cubicBezTo>
                  <a:pt x="2915" y="51233"/>
                  <a:pt x="3845" y="52297"/>
                  <a:pt x="4790" y="53356"/>
                </a:cubicBezTo>
                <a:cubicBezTo>
                  <a:pt x="4044" y="54203"/>
                  <a:pt x="3301" y="55052"/>
                  <a:pt x="2542" y="55890"/>
                </a:cubicBezTo>
                <a:cubicBezTo>
                  <a:pt x="2244" y="56219"/>
                  <a:pt x="1945" y="56544"/>
                  <a:pt x="1648" y="56870"/>
                </a:cubicBezTo>
                <a:cubicBezTo>
                  <a:pt x="1595" y="56815"/>
                  <a:pt x="1544" y="56758"/>
                  <a:pt x="1494" y="56703"/>
                </a:cubicBezTo>
                <a:cubicBezTo>
                  <a:pt x="1001" y="56168"/>
                  <a:pt x="501" y="55637"/>
                  <a:pt x="5" y="55106"/>
                </a:cubicBezTo>
                <a:lnTo>
                  <a:pt x="5" y="55472"/>
                </a:lnTo>
                <a:cubicBezTo>
                  <a:pt x="485" y="56013"/>
                  <a:pt x="962" y="56553"/>
                  <a:pt x="1444" y="57093"/>
                </a:cubicBezTo>
                <a:cubicBezTo>
                  <a:pt x="964" y="57620"/>
                  <a:pt x="486" y="58146"/>
                  <a:pt x="5" y="58671"/>
                </a:cubicBezTo>
                <a:lnTo>
                  <a:pt x="5" y="58934"/>
                </a:lnTo>
                <a:cubicBezTo>
                  <a:pt x="485" y="58437"/>
                  <a:pt x="962" y="57942"/>
                  <a:pt x="1441" y="57437"/>
                </a:cubicBezTo>
                <a:lnTo>
                  <a:pt x="1601" y="57266"/>
                </a:lnTo>
                <a:cubicBezTo>
                  <a:pt x="1926" y="57631"/>
                  <a:pt x="2253" y="57994"/>
                  <a:pt x="2585" y="58356"/>
                </a:cubicBezTo>
                <a:cubicBezTo>
                  <a:pt x="3230" y="59062"/>
                  <a:pt x="3877" y="59765"/>
                  <a:pt x="4524" y="60469"/>
                </a:cubicBezTo>
                <a:cubicBezTo>
                  <a:pt x="3588" y="61498"/>
                  <a:pt x="2652" y="62528"/>
                  <a:pt x="1717" y="63550"/>
                </a:cubicBezTo>
                <a:cubicBezTo>
                  <a:pt x="1600" y="63678"/>
                  <a:pt x="1483" y="63802"/>
                  <a:pt x="1366" y="63928"/>
                </a:cubicBezTo>
                <a:cubicBezTo>
                  <a:pt x="911" y="63437"/>
                  <a:pt x="457" y="62944"/>
                  <a:pt x="5" y="62453"/>
                </a:cubicBezTo>
                <a:lnTo>
                  <a:pt x="5" y="62928"/>
                </a:lnTo>
                <a:cubicBezTo>
                  <a:pt x="384" y="63342"/>
                  <a:pt x="763" y="63755"/>
                  <a:pt x="1143" y="64169"/>
                </a:cubicBezTo>
                <a:cubicBezTo>
                  <a:pt x="764" y="64577"/>
                  <a:pt x="384" y="64981"/>
                  <a:pt x="5" y="65385"/>
                </a:cubicBezTo>
                <a:lnTo>
                  <a:pt x="5" y="65529"/>
                </a:lnTo>
                <a:cubicBezTo>
                  <a:pt x="409" y="65108"/>
                  <a:pt x="812" y="64685"/>
                  <a:pt x="1216" y="64262"/>
                </a:cubicBezTo>
                <a:lnTo>
                  <a:pt x="1221" y="64256"/>
                </a:lnTo>
                <a:cubicBezTo>
                  <a:pt x="1972" y="65075"/>
                  <a:pt x="2723" y="65892"/>
                  <a:pt x="3473" y="66710"/>
                </a:cubicBezTo>
                <a:cubicBezTo>
                  <a:pt x="3726" y="66985"/>
                  <a:pt x="3980" y="67259"/>
                  <a:pt x="4235" y="67534"/>
                </a:cubicBezTo>
                <a:cubicBezTo>
                  <a:pt x="3223" y="68621"/>
                  <a:pt x="2202" y="69682"/>
                  <a:pt x="1198" y="70765"/>
                </a:cubicBezTo>
                <a:cubicBezTo>
                  <a:pt x="1143" y="70823"/>
                  <a:pt x="1088" y="70885"/>
                  <a:pt x="1033" y="70944"/>
                </a:cubicBezTo>
                <a:cubicBezTo>
                  <a:pt x="688" y="70569"/>
                  <a:pt x="344" y="70196"/>
                  <a:pt x="0" y="69823"/>
                </a:cubicBezTo>
                <a:lnTo>
                  <a:pt x="0" y="70311"/>
                </a:lnTo>
                <a:cubicBezTo>
                  <a:pt x="31" y="70343"/>
                  <a:pt x="61" y="70376"/>
                  <a:pt x="90" y="70409"/>
                </a:cubicBezTo>
                <a:cubicBezTo>
                  <a:pt x="328" y="70669"/>
                  <a:pt x="570" y="70928"/>
                  <a:pt x="811" y="71187"/>
                </a:cubicBezTo>
                <a:cubicBezTo>
                  <a:pt x="541" y="71478"/>
                  <a:pt x="271" y="71773"/>
                  <a:pt x="0" y="72067"/>
                </a:cubicBezTo>
                <a:lnTo>
                  <a:pt x="0" y="72186"/>
                </a:lnTo>
                <a:cubicBezTo>
                  <a:pt x="288" y="71871"/>
                  <a:pt x="574" y="71554"/>
                  <a:pt x="865" y="71243"/>
                </a:cubicBezTo>
                <a:cubicBezTo>
                  <a:pt x="1882" y="72337"/>
                  <a:pt x="2914" y="73428"/>
                  <a:pt x="3927" y="74524"/>
                </a:cubicBezTo>
                <a:cubicBezTo>
                  <a:pt x="3082" y="75438"/>
                  <a:pt x="2239" y="76364"/>
                  <a:pt x="1404" y="77302"/>
                </a:cubicBezTo>
                <a:lnTo>
                  <a:pt x="1503" y="77302"/>
                </a:lnTo>
                <a:cubicBezTo>
                  <a:pt x="2325" y="76390"/>
                  <a:pt x="3148" y="75475"/>
                  <a:pt x="3980" y="74580"/>
                </a:cubicBezTo>
                <a:cubicBezTo>
                  <a:pt x="4122" y="74733"/>
                  <a:pt x="4265" y="74889"/>
                  <a:pt x="4408" y="75041"/>
                </a:cubicBezTo>
                <a:cubicBezTo>
                  <a:pt x="5098" y="75793"/>
                  <a:pt x="5779" y="76547"/>
                  <a:pt x="6460" y="77300"/>
                </a:cubicBezTo>
                <a:lnTo>
                  <a:pt x="6873" y="77300"/>
                </a:lnTo>
                <a:cubicBezTo>
                  <a:pt x="5998" y="76343"/>
                  <a:pt x="5124" y="75390"/>
                  <a:pt x="4243" y="74436"/>
                </a:cubicBezTo>
                <a:cubicBezTo>
                  <a:pt x="4221" y="74412"/>
                  <a:pt x="4201" y="74389"/>
                  <a:pt x="4177" y="74366"/>
                </a:cubicBezTo>
                <a:cubicBezTo>
                  <a:pt x="5251" y="73218"/>
                  <a:pt x="6336" y="72105"/>
                  <a:pt x="7417" y="70965"/>
                </a:cubicBezTo>
                <a:lnTo>
                  <a:pt x="7428" y="70954"/>
                </a:lnTo>
                <a:cubicBezTo>
                  <a:pt x="7547" y="71083"/>
                  <a:pt x="7669" y="71214"/>
                  <a:pt x="7787" y="71344"/>
                </a:cubicBezTo>
                <a:cubicBezTo>
                  <a:pt x="8673" y="72308"/>
                  <a:pt x="9548" y="73278"/>
                  <a:pt x="10425" y="74249"/>
                </a:cubicBezTo>
                <a:cubicBezTo>
                  <a:pt x="9471" y="75275"/>
                  <a:pt x="8505" y="76280"/>
                  <a:pt x="7559" y="77300"/>
                </a:cubicBezTo>
                <a:lnTo>
                  <a:pt x="7677" y="77300"/>
                </a:lnTo>
                <a:cubicBezTo>
                  <a:pt x="8615" y="76306"/>
                  <a:pt x="9562" y="75329"/>
                  <a:pt x="10504" y="74333"/>
                </a:cubicBezTo>
                <a:cubicBezTo>
                  <a:pt x="11009" y="74891"/>
                  <a:pt x="11512" y="75449"/>
                  <a:pt x="12024" y="76006"/>
                </a:cubicBezTo>
                <a:cubicBezTo>
                  <a:pt x="12421" y="76438"/>
                  <a:pt x="12820" y="76869"/>
                  <a:pt x="13217" y="77300"/>
                </a:cubicBezTo>
                <a:lnTo>
                  <a:pt x="13656" y="77300"/>
                </a:lnTo>
                <a:cubicBezTo>
                  <a:pt x="13228" y="76837"/>
                  <a:pt x="12799" y="76375"/>
                  <a:pt x="12372" y="75913"/>
                </a:cubicBezTo>
                <a:cubicBezTo>
                  <a:pt x="11819" y="75314"/>
                  <a:pt x="11269" y="74711"/>
                  <a:pt x="10717" y="74110"/>
                </a:cubicBezTo>
                <a:cubicBezTo>
                  <a:pt x="11759" y="73013"/>
                  <a:pt x="12803" y="71949"/>
                  <a:pt x="13844" y="70848"/>
                </a:cubicBezTo>
                <a:cubicBezTo>
                  <a:pt x="13884" y="70807"/>
                  <a:pt x="13921" y="70763"/>
                  <a:pt x="13961" y="70721"/>
                </a:cubicBezTo>
                <a:cubicBezTo>
                  <a:pt x="14441" y="71251"/>
                  <a:pt x="14918" y="71781"/>
                  <a:pt x="15403" y="72308"/>
                </a:cubicBezTo>
                <a:cubicBezTo>
                  <a:pt x="15896" y="72846"/>
                  <a:pt x="16394" y="73383"/>
                  <a:pt x="16891" y="73920"/>
                </a:cubicBezTo>
                <a:cubicBezTo>
                  <a:pt x="15967" y="74935"/>
                  <a:pt x="15042" y="75951"/>
                  <a:pt x="14119" y="76961"/>
                </a:cubicBezTo>
                <a:cubicBezTo>
                  <a:pt x="14014" y="77075"/>
                  <a:pt x="13910" y="77187"/>
                  <a:pt x="13806" y="77300"/>
                </a:cubicBezTo>
                <a:lnTo>
                  <a:pt x="13974" y="77300"/>
                </a:lnTo>
                <a:cubicBezTo>
                  <a:pt x="14965" y="76261"/>
                  <a:pt x="15957" y="75248"/>
                  <a:pt x="16947" y="74201"/>
                </a:cubicBezTo>
                <a:cubicBezTo>
                  <a:pt x="16981" y="74165"/>
                  <a:pt x="17016" y="74128"/>
                  <a:pt x="17049" y="74090"/>
                </a:cubicBezTo>
                <a:cubicBezTo>
                  <a:pt x="17930" y="75043"/>
                  <a:pt x="18812" y="75996"/>
                  <a:pt x="19691" y="76952"/>
                </a:cubicBezTo>
                <a:cubicBezTo>
                  <a:pt x="19790" y="77059"/>
                  <a:pt x="19891" y="77169"/>
                  <a:pt x="19990" y="77278"/>
                </a:cubicBezTo>
                <a:cubicBezTo>
                  <a:pt x="19983" y="77285"/>
                  <a:pt x="19976" y="77291"/>
                  <a:pt x="19969" y="77300"/>
                </a:cubicBezTo>
                <a:lnTo>
                  <a:pt x="20458" y="77300"/>
                </a:lnTo>
                <a:cubicBezTo>
                  <a:pt x="20429" y="77269"/>
                  <a:pt x="20401" y="77238"/>
                  <a:pt x="20372" y="77208"/>
                </a:cubicBezTo>
                <a:cubicBezTo>
                  <a:pt x="21373" y="76140"/>
                  <a:pt x="22369" y="75041"/>
                  <a:pt x="23364" y="73969"/>
                </a:cubicBezTo>
                <a:cubicBezTo>
                  <a:pt x="23423" y="73905"/>
                  <a:pt x="23484" y="73837"/>
                  <a:pt x="23545" y="73773"/>
                </a:cubicBezTo>
                <a:cubicBezTo>
                  <a:pt x="24504" y="74820"/>
                  <a:pt x="25459" y="75867"/>
                  <a:pt x="26417" y="76914"/>
                </a:cubicBezTo>
                <a:cubicBezTo>
                  <a:pt x="26304" y="77042"/>
                  <a:pt x="26192" y="77172"/>
                  <a:pt x="26078" y="77298"/>
                </a:cubicBezTo>
                <a:lnTo>
                  <a:pt x="26485" y="77298"/>
                </a:lnTo>
                <a:cubicBezTo>
                  <a:pt x="26532" y="77247"/>
                  <a:pt x="26580" y="77195"/>
                  <a:pt x="26627" y="77146"/>
                </a:cubicBezTo>
                <a:cubicBezTo>
                  <a:pt x="26674" y="77197"/>
                  <a:pt x="26719" y="77249"/>
                  <a:pt x="26768" y="77298"/>
                </a:cubicBezTo>
                <a:lnTo>
                  <a:pt x="27303" y="77298"/>
                </a:lnTo>
                <a:cubicBezTo>
                  <a:pt x="27165" y="77152"/>
                  <a:pt x="27028" y="77004"/>
                  <a:pt x="26890" y="76858"/>
                </a:cubicBezTo>
                <a:cubicBezTo>
                  <a:pt x="27930" y="75729"/>
                  <a:pt x="28963" y="74586"/>
                  <a:pt x="30006" y="73457"/>
                </a:cubicBezTo>
                <a:lnTo>
                  <a:pt x="30011" y="73452"/>
                </a:lnTo>
                <a:cubicBezTo>
                  <a:pt x="30243" y="73706"/>
                  <a:pt x="30475" y="73961"/>
                  <a:pt x="30709" y="74216"/>
                </a:cubicBezTo>
                <a:cubicBezTo>
                  <a:pt x="31436" y="75004"/>
                  <a:pt x="32166" y="75786"/>
                  <a:pt x="32897" y="76569"/>
                </a:cubicBezTo>
                <a:cubicBezTo>
                  <a:pt x="32669" y="76811"/>
                  <a:pt x="32443" y="77058"/>
                  <a:pt x="32215" y="77300"/>
                </a:cubicBezTo>
                <a:lnTo>
                  <a:pt x="32661" y="77300"/>
                </a:lnTo>
                <a:cubicBezTo>
                  <a:pt x="32809" y="77137"/>
                  <a:pt x="32958" y="76974"/>
                  <a:pt x="33108" y="76810"/>
                </a:cubicBezTo>
                <a:lnTo>
                  <a:pt x="33115" y="76803"/>
                </a:lnTo>
                <a:cubicBezTo>
                  <a:pt x="33269" y="76968"/>
                  <a:pt x="33422" y="77135"/>
                  <a:pt x="33577" y="77300"/>
                </a:cubicBezTo>
                <a:lnTo>
                  <a:pt x="34101" y="77300"/>
                </a:lnTo>
                <a:cubicBezTo>
                  <a:pt x="33862" y="77038"/>
                  <a:pt x="33621" y="76777"/>
                  <a:pt x="33383" y="76515"/>
                </a:cubicBezTo>
                <a:cubicBezTo>
                  <a:pt x="34429" y="75387"/>
                  <a:pt x="35484" y="74275"/>
                  <a:pt x="36528" y="73142"/>
                </a:cubicBezTo>
                <a:cubicBezTo>
                  <a:pt x="37150" y="73810"/>
                  <a:pt x="37774" y="74477"/>
                  <a:pt x="38394" y="75149"/>
                </a:cubicBezTo>
                <a:cubicBezTo>
                  <a:pt x="38727" y="75509"/>
                  <a:pt x="39063" y="75868"/>
                  <a:pt x="39398" y="76230"/>
                </a:cubicBezTo>
                <a:cubicBezTo>
                  <a:pt x="39075" y="76588"/>
                  <a:pt x="38747" y="76945"/>
                  <a:pt x="38424" y="77302"/>
                </a:cubicBezTo>
                <a:lnTo>
                  <a:pt x="38881" y="77302"/>
                </a:lnTo>
                <a:cubicBezTo>
                  <a:pt x="39133" y="77030"/>
                  <a:pt x="39386" y="76762"/>
                  <a:pt x="39639" y="76488"/>
                </a:cubicBezTo>
                <a:cubicBezTo>
                  <a:pt x="39892" y="76760"/>
                  <a:pt x="40143" y="77031"/>
                  <a:pt x="40395" y="77302"/>
                </a:cubicBezTo>
                <a:lnTo>
                  <a:pt x="40865" y="77302"/>
                </a:lnTo>
                <a:cubicBezTo>
                  <a:pt x="40659" y="77077"/>
                  <a:pt x="40457" y="76851"/>
                  <a:pt x="40250" y="76628"/>
                </a:cubicBezTo>
                <a:cubicBezTo>
                  <a:pt x="40128" y="76493"/>
                  <a:pt x="40005" y="76360"/>
                  <a:pt x="39883" y="76226"/>
                </a:cubicBezTo>
                <a:cubicBezTo>
                  <a:pt x="40933" y="75087"/>
                  <a:pt x="41995" y="73958"/>
                  <a:pt x="43045" y="72817"/>
                </a:cubicBezTo>
                <a:cubicBezTo>
                  <a:pt x="43989" y="73834"/>
                  <a:pt x="44936" y="74849"/>
                  <a:pt x="45879" y="75867"/>
                </a:cubicBezTo>
                <a:cubicBezTo>
                  <a:pt x="45445" y="76347"/>
                  <a:pt x="45009" y="76824"/>
                  <a:pt x="44576" y="77302"/>
                </a:cubicBezTo>
                <a:lnTo>
                  <a:pt x="45099" y="77302"/>
                </a:lnTo>
                <a:cubicBezTo>
                  <a:pt x="45452" y="76924"/>
                  <a:pt x="45803" y="76546"/>
                  <a:pt x="46154" y="76164"/>
                </a:cubicBezTo>
                <a:cubicBezTo>
                  <a:pt x="46501" y="76541"/>
                  <a:pt x="46844" y="76924"/>
                  <a:pt x="47189" y="77302"/>
                </a:cubicBezTo>
                <a:lnTo>
                  <a:pt x="47620" y="77302"/>
                </a:lnTo>
                <a:cubicBezTo>
                  <a:pt x="47203" y="76846"/>
                  <a:pt x="46785" y="76389"/>
                  <a:pt x="46370" y="75930"/>
                </a:cubicBezTo>
                <a:lnTo>
                  <a:pt x="46443" y="75853"/>
                </a:lnTo>
                <a:cubicBezTo>
                  <a:pt x="47477" y="74726"/>
                  <a:pt x="48484" y="73574"/>
                  <a:pt x="49511" y="72439"/>
                </a:cubicBezTo>
                <a:cubicBezTo>
                  <a:pt x="50466" y="73474"/>
                  <a:pt x="51410" y="74520"/>
                  <a:pt x="52354" y="75564"/>
                </a:cubicBezTo>
                <a:cubicBezTo>
                  <a:pt x="51816" y="76142"/>
                  <a:pt x="51276" y="76722"/>
                  <a:pt x="50740" y="77302"/>
                </a:cubicBezTo>
                <a:lnTo>
                  <a:pt x="51256" y="77302"/>
                </a:lnTo>
                <a:cubicBezTo>
                  <a:pt x="51698" y="76807"/>
                  <a:pt x="52142" y="76313"/>
                  <a:pt x="52587" y="75820"/>
                </a:cubicBezTo>
                <a:cubicBezTo>
                  <a:pt x="52961" y="76233"/>
                  <a:pt x="53332" y="76649"/>
                  <a:pt x="53711" y="77056"/>
                </a:cubicBezTo>
                <a:cubicBezTo>
                  <a:pt x="53787" y="77139"/>
                  <a:pt x="53866" y="77220"/>
                  <a:pt x="53942" y="77302"/>
                </a:cubicBezTo>
                <a:lnTo>
                  <a:pt x="54407" y="77302"/>
                </a:lnTo>
                <a:lnTo>
                  <a:pt x="52808" y="75573"/>
                </a:lnTo>
                <a:cubicBezTo>
                  <a:pt x="52889" y="75486"/>
                  <a:pt x="52966" y="75394"/>
                  <a:pt x="53048" y="75307"/>
                </a:cubicBezTo>
                <a:cubicBezTo>
                  <a:pt x="54019" y="74245"/>
                  <a:pt x="54989" y="73181"/>
                  <a:pt x="55961" y="72118"/>
                </a:cubicBezTo>
                <a:cubicBezTo>
                  <a:pt x="56337" y="72534"/>
                  <a:pt x="56710" y="72948"/>
                  <a:pt x="57090" y="73360"/>
                </a:cubicBezTo>
                <a:cubicBezTo>
                  <a:pt x="57672" y="73989"/>
                  <a:pt x="58259" y="74609"/>
                  <a:pt x="58848" y="75231"/>
                </a:cubicBezTo>
                <a:cubicBezTo>
                  <a:pt x="58215" y="75921"/>
                  <a:pt x="57582" y="76612"/>
                  <a:pt x="56949" y="77304"/>
                </a:cubicBezTo>
                <a:lnTo>
                  <a:pt x="57390" y="77304"/>
                </a:lnTo>
                <a:cubicBezTo>
                  <a:pt x="57950" y="76691"/>
                  <a:pt x="58508" y="76078"/>
                  <a:pt x="59070" y="75465"/>
                </a:cubicBezTo>
                <a:cubicBezTo>
                  <a:pt x="59651" y="76078"/>
                  <a:pt x="60234" y="76690"/>
                  <a:pt x="60815" y="77304"/>
                </a:cubicBezTo>
                <a:lnTo>
                  <a:pt x="61193" y="77304"/>
                </a:lnTo>
                <a:cubicBezTo>
                  <a:pt x="60767" y="76841"/>
                  <a:pt x="60343" y="76378"/>
                  <a:pt x="59920" y="75917"/>
                </a:cubicBezTo>
                <a:cubicBezTo>
                  <a:pt x="59711" y="75687"/>
                  <a:pt x="59497" y="75458"/>
                  <a:pt x="59286" y="75229"/>
                </a:cubicBezTo>
                <a:lnTo>
                  <a:pt x="59673" y="74806"/>
                </a:lnTo>
                <a:cubicBezTo>
                  <a:pt x="60600" y="73795"/>
                  <a:pt x="61535" y="72790"/>
                  <a:pt x="62466" y="71781"/>
                </a:cubicBezTo>
                <a:cubicBezTo>
                  <a:pt x="63448" y="72813"/>
                  <a:pt x="64430" y="73843"/>
                  <a:pt x="65403" y="74882"/>
                </a:cubicBezTo>
                <a:cubicBezTo>
                  <a:pt x="64648" y="75690"/>
                  <a:pt x="63891" y="76493"/>
                  <a:pt x="63137" y="77302"/>
                </a:cubicBezTo>
                <a:lnTo>
                  <a:pt x="63566" y="77302"/>
                </a:lnTo>
                <a:cubicBezTo>
                  <a:pt x="64246" y="76568"/>
                  <a:pt x="64926" y="75831"/>
                  <a:pt x="65604" y="75095"/>
                </a:cubicBezTo>
                <a:cubicBezTo>
                  <a:pt x="65685" y="75180"/>
                  <a:pt x="65768" y="75267"/>
                  <a:pt x="65849" y="75355"/>
                </a:cubicBezTo>
                <a:cubicBezTo>
                  <a:pt x="66453" y="76002"/>
                  <a:pt x="67055" y="76652"/>
                  <a:pt x="67657" y="77302"/>
                </a:cubicBezTo>
                <a:lnTo>
                  <a:pt x="67960" y="77302"/>
                </a:lnTo>
                <a:lnTo>
                  <a:pt x="67743" y="77059"/>
                </a:lnTo>
                <a:cubicBezTo>
                  <a:pt x="67096" y="76342"/>
                  <a:pt x="66437" y="75625"/>
                  <a:pt x="65776" y="74908"/>
                </a:cubicBezTo>
                <a:cubicBezTo>
                  <a:pt x="65958" y="74712"/>
                  <a:pt x="66138" y="74518"/>
                  <a:pt x="66317" y="74323"/>
                </a:cubicBezTo>
                <a:cubicBezTo>
                  <a:pt x="67207" y="73349"/>
                  <a:pt x="68106" y="72383"/>
                  <a:pt x="69001" y="71414"/>
                </a:cubicBezTo>
                <a:cubicBezTo>
                  <a:pt x="69076" y="71495"/>
                  <a:pt x="69153" y="71575"/>
                  <a:pt x="69229" y="71656"/>
                </a:cubicBezTo>
                <a:cubicBezTo>
                  <a:pt x="69862" y="72336"/>
                  <a:pt x="70495" y="73017"/>
                  <a:pt x="71127" y="73698"/>
                </a:cubicBezTo>
                <a:lnTo>
                  <a:pt x="71127" y="73364"/>
                </a:lnTo>
                <a:cubicBezTo>
                  <a:pt x="71125" y="73362"/>
                  <a:pt x="71125" y="73361"/>
                  <a:pt x="71123" y="73361"/>
                </a:cubicBezTo>
                <a:cubicBezTo>
                  <a:pt x="70481" y="72651"/>
                  <a:pt x="69828" y="71938"/>
                  <a:pt x="69173" y="71227"/>
                </a:cubicBezTo>
                <a:cubicBezTo>
                  <a:pt x="69400" y="70980"/>
                  <a:pt x="69628" y="70734"/>
                  <a:pt x="69855" y="70486"/>
                </a:cubicBezTo>
                <a:cubicBezTo>
                  <a:pt x="70279" y="70025"/>
                  <a:pt x="70702" y="69564"/>
                  <a:pt x="71127" y="69103"/>
                </a:cubicBezTo>
                <a:lnTo>
                  <a:pt x="71127" y="68625"/>
                </a:lnTo>
                <a:lnTo>
                  <a:pt x="68985" y="70942"/>
                </a:lnTo>
                <a:cubicBezTo>
                  <a:pt x="68973" y="70955"/>
                  <a:pt x="68961" y="70969"/>
                  <a:pt x="68948" y="70982"/>
                </a:cubicBezTo>
                <a:cubicBezTo>
                  <a:pt x="68190" y="70160"/>
                  <a:pt x="67432" y="69337"/>
                  <a:pt x="66682" y="68518"/>
                </a:cubicBezTo>
                <a:cubicBezTo>
                  <a:pt x="66482" y="68299"/>
                  <a:pt x="66278" y="68083"/>
                  <a:pt x="66078" y="67864"/>
                </a:cubicBezTo>
                <a:cubicBezTo>
                  <a:pt x="66303" y="67621"/>
                  <a:pt x="66529" y="67377"/>
                  <a:pt x="66752" y="67134"/>
                </a:cubicBezTo>
                <a:cubicBezTo>
                  <a:pt x="67584" y="66225"/>
                  <a:pt x="68418" y="65318"/>
                  <a:pt x="69254" y="64412"/>
                </a:cubicBezTo>
                <a:cubicBezTo>
                  <a:pt x="69877" y="65069"/>
                  <a:pt x="70502" y="65724"/>
                  <a:pt x="71127" y="66384"/>
                </a:cubicBezTo>
                <a:lnTo>
                  <a:pt x="71127" y="65991"/>
                </a:lnTo>
                <a:cubicBezTo>
                  <a:pt x="70770" y="65605"/>
                  <a:pt x="70414" y="65219"/>
                  <a:pt x="70062" y="64833"/>
                </a:cubicBezTo>
                <a:cubicBezTo>
                  <a:pt x="69866" y="64617"/>
                  <a:pt x="69667" y="64403"/>
                  <a:pt x="69469" y="64190"/>
                </a:cubicBezTo>
                <a:cubicBezTo>
                  <a:pt x="69740" y="63894"/>
                  <a:pt x="70013" y="63598"/>
                  <a:pt x="70283" y="63302"/>
                </a:cubicBezTo>
                <a:cubicBezTo>
                  <a:pt x="70565" y="62995"/>
                  <a:pt x="70845" y="62683"/>
                  <a:pt x="71125" y="62373"/>
                </a:cubicBezTo>
                <a:lnTo>
                  <a:pt x="71125" y="62007"/>
                </a:lnTo>
                <a:cubicBezTo>
                  <a:pt x="70499" y="62654"/>
                  <a:pt x="69873" y="63298"/>
                  <a:pt x="69254" y="63957"/>
                </a:cubicBezTo>
                <a:cubicBezTo>
                  <a:pt x="68293" y="62917"/>
                  <a:pt x="67331" y="61877"/>
                  <a:pt x="66368" y="60833"/>
                </a:cubicBezTo>
                <a:cubicBezTo>
                  <a:pt x="66640" y="60540"/>
                  <a:pt x="66912" y="60244"/>
                  <a:pt x="67183" y="59950"/>
                </a:cubicBezTo>
                <a:cubicBezTo>
                  <a:pt x="67964" y="59097"/>
                  <a:pt x="68739" y="58232"/>
                  <a:pt x="69517" y="57375"/>
                </a:cubicBezTo>
                <a:cubicBezTo>
                  <a:pt x="69881" y="57775"/>
                  <a:pt x="70242" y="58180"/>
                  <a:pt x="70611" y="58576"/>
                </a:cubicBezTo>
                <a:cubicBezTo>
                  <a:pt x="70781" y="58761"/>
                  <a:pt x="70955" y="58944"/>
                  <a:pt x="71127" y="59127"/>
                </a:cubicBezTo>
                <a:lnTo>
                  <a:pt x="71127" y="58627"/>
                </a:lnTo>
                <a:cubicBezTo>
                  <a:pt x="70664" y="58128"/>
                  <a:pt x="70203" y="57627"/>
                  <a:pt x="69740" y="57129"/>
                </a:cubicBezTo>
                <a:cubicBezTo>
                  <a:pt x="70059" y="56778"/>
                  <a:pt x="70375" y="56423"/>
                  <a:pt x="70696" y="56076"/>
                </a:cubicBezTo>
                <a:cubicBezTo>
                  <a:pt x="70839" y="55920"/>
                  <a:pt x="70984" y="55768"/>
                  <a:pt x="71127" y="55613"/>
                </a:cubicBezTo>
                <a:lnTo>
                  <a:pt x="71127" y="55315"/>
                </a:lnTo>
                <a:cubicBezTo>
                  <a:pt x="70619" y="55872"/>
                  <a:pt x="70111" y="56428"/>
                  <a:pt x="69602" y="56980"/>
                </a:cubicBezTo>
                <a:cubicBezTo>
                  <a:pt x="69285" y="56639"/>
                  <a:pt x="68969" y="56297"/>
                  <a:pt x="68655" y="55955"/>
                </a:cubicBezTo>
                <a:cubicBezTo>
                  <a:pt x="67984" y="55225"/>
                  <a:pt x="67320" y="54492"/>
                  <a:pt x="66654" y="53758"/>
                </a:cubicBezTo>
                <a:cubicBezTo>
                  <a:pt x="66967" y="53413"/>
                  <a:pt x="67279" y="53065"/>
                  <a:pt x="67595" y="52723"/>
                </a:cubicBezTo>
                <a:cubicBezTo>
                  <a:pt x="68339" y="51914"/>
                  <a:pt x="69086" y="51113"/>
                  <a:pt x="69833" y="50310"/>
                </a:cubicBezTo>
                <a:cubicBezTo>
                  <a:pt x="70268" y="50780"/>
                  <a:pt x="70696" y="51258"/>
                  <a:pt x="71127" y="51733"/>
                </a:cubicBezTo>
                <a:lnTo>
                  <a:pt x="71127" y="51259"/>
                </a:lnTo>
                <a:cubicBezTo>
                  <a:pt x="70768" y="50865"/>
                  <a:pt x="70407" y="50471"/>
                  <a:pt x="70048" y="50076"/>
                </a:cubicBezTo>
                <a:cubicBezTo>
                  <a:pt x="70407" y="49689"/>
                  <a:pt x="70768" y="49303"/>
                  <a:pt x="71127" y="48914"/>
                </a:cubicBezTo>
                <a:lnTo>
                  <a:pt x="71127" y="48591"/>
                </a:lnTo>
                <a:cubicBezTo>
                  <a:pt x="70719" y="49032"/>
                  <a:pt x="70309" y="49473"/>
                  <a:pt x="69902" y="49913"/>
                </a:cubicBezTo>
                <a:cubicBezTo>
                  <a:pt x="69035" y="48959"/>
                  <a:pt x="68169" y="48004"/>
                  <a:pt x="67294" y="47055"/>
                </a:cubicBezTo>
                <a:cubicBezTo>
                  <a:pt x="67185" y="46936"/>
                  <a:pt x="67077" y="46817"/>
                  <a:pt x="66969" y="46700"/>
                </a:cubicBezTo>
                <a:cubicBezTo>
                  <a:pt x="67329" y="46314"/>
                  <a:pt x="67688" y="45929"/>
                  <a:pt x="68044" y="45541"/>
                </a:cubicBezTo>
                <a:cubicBezTo>
                  <a:pt x="68738" y="44790"/>
                  <a:pt x="69433" y="44039"/>
                  <a:pt x="70128" y="43287"/>
                </a:cubicBezTo>
                <a:cubicBezTo>
                  <a:pt x="70461" y="43645"/>
                  <a:pt x="70792" y="44005"/>
                  <a:pt x="71127" y="44363"/>
                </a:cubicBezTo>
                <a:lnTo>
                  <a:pt x="71127" y="43854"/>
                </a:lnTo>
                <a:cubicBezTo>
                  <a:pt x="70975" y="43689"/>
                  <a:pt x="70825" y="43521"/>
                  <a:pt x="70673" y="43356"/>
                </a:cubicBezTo>
                <a:cubicBezTo>
                  <a:pt x="70571" y="43245"/>
                  <a:pt x="70472" y="43135"/>
                  <a:pt x="70370" y="43025"/>
                </a:cubicBezTo>
                <a:cubicBezTo>
                  <a:pt x="70623" y="42754"/>
                  <a:pt x="70874" y="42480"/>
                  <a:pt x="71127" y="42206"/>
                </a:cubicBezTo>
                <a:lnTo>
                  <a:pt x="71127" y="41882"/>
                </a:lnTo>
                <a:cubicBezTo>
                  <a:pt x="70825" y="42209"/>
                  <a:pt x="70524" y="42537"/>
                  <a:pt x="70221" y="42864"/>
                </a:cubicBezTo>
                <a:cubicBezTo>
                  <a:pt x="69241" y="41796"/>
                  <a:pt x="68263" y="40724"/>
                  <a:pt x="67283" y="39654"/>
                </a:cubicBezTo>
                <a:cubicBezTo>
                  <a:pt x="67686" y="39220"/>
                  <a:pt x="68088" y="38787"/>
                  <a:pt x="68490" y="38352"/>
                </a:cubicBezTo>
                <a:cubicBezTo>
                  <a:pt x="69131" y="37655"/>
                  <a:pt x="69764" y="36949"/>
                  <a:pt x="70399" y="36246"/>
                </a:cubicBezTo>
                <a:cubicBezTo>
                  <a:pt x="70641" y="36506"/>
                  <a:pt x="70885" y="36768"/>
                  <a:pt x="71127" y="37029"/>
                </a:cubicBezTo>
                <a:lnTo>
                  <a:pt x="71127" y="36461"/>
                </a:lnTo>
                <a:cubicBezTo>
                  <a:pt x="70971" y="36293"/>
                  <a:pt x="70817" y="36124"/>
                  <a:pt x="70662" y="35954"/>
                </a:cubicBezTo>
                <a:cubicBezTo>
                  <a:pt x="70817" y="35782"/>
                  <a:pt x="70971" y="35612"/>
                  <a:pt x="71127" y="35440"/>
                </a:cubicBezTo>
                <a:lnTo>
                  <a:pt x="71127" y="35163"/>
                </a:lnTo>
                <a:cubicBezTo>
                  <a:pt x="70956" y="35343"/>
                  <a:pt x="70786" y="35524"/>
                  <a:pt x="70619" y="35707"/>
                </a:cubicBezTo>
                <a:cubicBezTo>
                  <a:pt x="70589" y="35738"/>
                  <a:pt x="70558" y="35773"/>
                  <a:pt x="70528" y="35806"/>
                </a:cubicBezTo>
                <a:cubicBezTo>
                  <a:pt x="70117" y="35357"/>
                  <a:pt x="69708" y="34906"/>
                  <a:pt x="69295" y="34458"/>
                </a:cubicBezTo>
                <a:cubicBezTo>
                  <a:pt x="68720" y="33836"/>
                  <a:pt x="68139" y="33222"/>
                  <a:pt x="67557" y="32605"/>
                </a:cubicBezTo>
                <a:cubicBezTo>
                  <a:pt x="68004" y="32109"/>
                  <a:pt x="68450" y="31612"/>
                  <a:pt x="68899" y="31120"/>
                </a:cubicBezTo>
                <a:cubicBezTo>
                  <a:pt x="69489" y="30474"/>
                  <a:pt x="70077" y="29830"/>
                  <a:pt x="70664" y="29186"/>
                </a:cubicBezTo>
                <a:cubicBezTo>
                  <a:pt x="70819" y="29355"/>
                  <a:pt x="70971" y="29525"/>
                  <a:pt x="71127" y="29694"/>
                </a:cubicBezTo>
                <a:lnTo>
                  <a:pt x="71127" y="29109"/>
                </a:lnTo>
                <a:cubicBezTo>
                  <a:pt x="71059" y="29039"/>
                  <a:pt x="70995" y="28966"/>
                  <a:pt x="70927" y="28896"/>
                </a:cubicBezTo>
                <a:cubicBezTo>
                  <a:pt x="70995" y="28821"/>
                  <a:pt x="71059" y="28748"/>
                  <a:pt x="71127" y="28675"/>
                </a:cubicBezTo>
                <a:lnTo>
                  <a:pt x="71127" y="28505"/>
                </a:lnTo>
                <a:cubicBezTo>
                  <a:pt x="71033" y="28607"/>
                  <a:pt x="70940" y="28706"/>
                  <a:pt x="70845" y="28808"/>
                </a:cubicBezTo>
                <a:cubicBezTo>
                  <a:pt x="69841" y="27745"/>
                  <a:pt x="68837" y="26681"/>
                  <a:pt x="67846" y="25609"/>
                </a:cubicBezTo>
                <a:cubicBezTo>
                  <a:pt x="67832" y="25594"/>
                  <a:pt x="67817" y="25579"/>
                  <a:pt x="67803" y="25564"/>
                </a:cubicBezTo>
                <a:cubicBezTo>
                  <a:pt x="68438" y="24866"/>
                  <a:pt x="69069" y="24170"/>
                  <a:pt x="69697" y="23472"/>
                </a:cubicBezTo>
                <a:cubicBezTo>
                  <a:pt x="70114" y="23008"/>
                  <a:pt x="70521" y="22544"/>
                  <a:pt x="70930" y="22079"/>
                </a:cubicBezTo>
                <a:cubicBezTo>
                  <a:pt x="70996" y="22151"/>
                  <a:pt x="71061" y="22222"/>
                  <a:pt x="71125" y="22294"/>
                </a:cubicBezTo>
                <a:lnTo>
                  <a:pt x="71125" y="21727"/>
                </a:lnTo>
                <a:cubicBezTo>
                  <a:pt x="71113" y="21739"/>
                  <a:pt x="71102" y="21752"/>
                  <a:pt x="71091" y="21766"/>
                </a:cubicBezTo>
                <a:cubicBezTo>
                  <a:pt x="70077" y="20669"/>
                  <a:pt x="69063" y="19573"/>
                  <a:pt x="68047" y="18478"/>
                </a:cubicBezTo>
                <a:cubicBezTo>
                  <a:pt x="68834" y="17585"/>
                  <a:pt x="69620" y="16691"/>
                  <a:pt x="70421" y="15801"/>
                </a:cubicBezTo>
                <a:cubicBezTo>
                  <a:pt x="70658" y="15540"/>
                  <a:pt x="70889" y="15277"/>
                  <a:pt x="71125" y="15015"/>
                </a:cubicBezTo>
                <a:lnTo>
                  <a:pt x="71125" y="14940"/>
                </a:lnTo>
                <a:cubicBezTo>
                  <a:pt x="70208" y="15952"/>
                  <a:pt x="69296" y="16965"/>
                  <a:pt x="68381" y="17981"/>
                </a:cubicBezTo>
                <a:lnTo>
                  <a:pt x="67989" y="18414"/>
                </a:lnTo>
                <a:cubicBezTo>
                  <a:pt x="67476" y="17863"/>
                  <a:pt x="66965" y="17308"/>
                  <a:pt x="66455" y="16756"/>
                </a:cubicBezTo>
                <a:cubicBezTo>
                  <a:pt x="65952" y="16213"/>
                  <a:pt x="65453" y="15666"/>
                  <a:pt x="64953" y="15121"/>
                </a:cubicBezTo>
                <a:cubicBezTo>
                  <a:pt x="65738" y="14232"/>
                  <a:pt x="66522" y="13340"/>
                  <a:pt x="67320" y="12450"/>
                </a:cubicBezTo>
                <a:cubicBezTo>
                  <a:pt x="67572" y="12168"/>
                  <a:pt x="67824" y="11886"/>
                  <a:pt x="68077" y="11604"/>
                </a:cubicBezTo>
                <a:cubicBezTo>
                  <a:pt x="68545" y="12120"/>
                  <a:pt x="69010" y="12637"/>
                  <a:pt x="69484" y="13152"/>
                </a:cubicBezTo>
                <a:cubicBezTo>
                  <a:pt x="70029" y="13745"/>
                  <a:pt x="70576" y="14337"/>
                  <a:pt x="71125" y="14929"/>
                </a:cubicBezTo>
                <a:lnTo>
                  <a:pt x="71125" y="14454"/>
                </a:lnTo>
                <a:cubicBezTo>
                  <a:pt x="70695" y="13990"/>
                  <a:pt x="70263" y="13523"/>
                  <a:pt x="69833" y="13060"/>
                </a:cubicBezTo>
                <a:cubicBezTo>
                  <a:pt x="69316" y="12498"/>
                  <a:pt x="68800" y="11934"/>
                  <a:pt x="68284" y="11371"/>
                </a:cubicBezTo>
                <a:cubicBezTo>
                  <a:pt x="69230" y="10311"/>
                  <a:pt x="70179" y="9254"/>
                  <a:pt x="71123" y="8192"/>
                </a:cubicBezTo>
                <a:lnTo>
                  <a:pt x="71123" y="8116"/>
                </a:lnTo>
                <a:cubicBezTo>
                  <a:pt x="70325" y="9022"/>
                  <a:pt x="69526" y="9926"/>
                  <a:pt x="68713" y="10823"/>
                </a:cubicBezTo>
                <a:cubicBezTo>
                  <a:pt x="68559" y="10993"/>
                  <a:pt x="68403" y="11165"/>
                  <a:pt x="68249" y="11335"/>
                </a:cubicBezTo>
                <a:cubicBezTo>
                  <a:pt x="67231" y="10225"/>
                  <a:pt x="66214" y="9113"/>
                  <a:pt x="65190" y="8005"/>
                </a:cubicBezTo>
                <a:cubicBezTo>
                  <a:pt x="66182" y="6897"/>
                  <a:pt x="67173" y="5789"/>
                  <a:pt x="68162" y="4679"/>
                </a:cubicBezTo>
                <a:cubicBezTo>
                  <a:pt x="68219" y="4614"/>
                  <a:pt x="68278" y="4548"/>
                  <a:pt x="68336" y="4482"/>
                </a:cubicBezTo>
                <a:cubicBezTo>
                  <a:pt x="68431" y="4585"/>
                  <a:pt x="68527" y="4687"/>
                  <a:pt x="68622" y="4790"/>
                </a:cubicBezTo>
                <a:cubicBezTo>
                  <a:pt x="69462" y="5704"/>
                  <a:pt x="70290" y="6622"/>
                  <a:pt x="71121" y="7541"/>
                </a:cubicBezTo>
                <a:lnTo>
                  <a:pt x="71121" y="7084"/>
                </a:lnTo>
                <a:cubicBezTo>
                  <a:pt x="70260" y="6144"/>
                  <a:pt x="69398" y="5201"/>
                  <a:pt x="68531" y="4263"/>
                </a:cubicBezTo>
                <a:cubicBezTo>
                  <a:pt x="69364" y="3326"/>
                  <a:pt x="70260" y="2314"/>
                  <a:pt x="71121" y="1387"/>
                </a:cubicBezTo>
                <a:lnTo>
                  <a:pt x="71121" y="1322"/>
                </a:lnTo>
                <a:cubicBezTo>
                  <a:pt x="70513" y="1963"/>
                  <a:pt x="69923" y="2621"/>
                  <a:pt x="69320" y="3293"/>
                </a:cubicBezTo>
                <a:cubicBezTo>
                  <a:pt x="69043" y="3602"/>
                  <a:pt x="68769" y="3915"/>
                  <a:pt x="68494" y="4226"/>
                </a:cubicBezTo>
                <a:cubicBezTo>
                  <a:pt x="68483" y="4212"/>
                  <a:pt x="68471" y="4200"/>
                  <a:pt x="68458" y="4186"/>
                </a:cubicBezTo>
                <a:cubicBezTo>
                  <a:pt x="67448" y="3093"/>
                  <a:pt x="66444" y="1996"/>
                  <a:pt x="65438" y="899"/>
                </a:cubicBezTo>
                <a:cubicBezTo>
                  <a:pt x="65698" y="608"/>
                  <a:pt x="65962" y="310"/>
                  <a:pt x="66230" y="8"/>
                </a:cubicBezTo>
                <a:lnTo>
                  <a:pt x="66157" y="8"/>
                </a:lnTo>
                <a:cubicBezTo>
                  <a:pt x="65904" y="291"/>
                  <a:pt x="65652" y="576"/>
                  <a:pt x="65402" y="861"/>
                </a:cubicBezTo>
                <a:cubicBezTo>
                  <a:pt x="65140" y="576"/>
                  <a:pt x="64879" y="291"/>
                  <a:pt x="64617" y="8"/>
                </a:cubicBezTo>
                <a:lnTo>
                  <a:pt x="64183" y="8"/>
                </a:lnTo>
                <a:cubicBezTo>
                  <a:pt x="64227" y="57"/>
                  <a:pt x="64273" y="105"/>
                  <a:pt x="64317" y="155"/>
                </a:cubicBezTo>
                <a:cubicBezTo>
                  <a:pt x="64609" y="474"/>
                  <a:pt x="64902" y="791"/>
                  <a:pt x="65198" y="1106"/>
                </a:cubicBezTo>
                <a:cubicBezTo>
                  <a:pt x="64310" y="2113"/>
                  <a:pt x="63426" y="3119"/>
                  <a:pt x="62520" y="4117"/>
                </a:cubicBezTo>
                <a:cubicBezTo>
                  <a:pt x="62373" y="4281"/>
                  <a:pt x="62226" y="4442"/>
                  <a:pt x="62078" y="4606"/>
                </a:cubicBezTo>
                <a:cubicBezTo>
                  <a:pt x="61499" y="3974"/>
                  <a:pt x="60921" y="3342"/>
                  <a:pt x="60339" y="2713"/>
                </a:cubicBezTo>
                <a:lnTo>
                  <a:pt x="59018" y="1278"/>
                </a:lnTo>
                <a:lnTo>
                  <a:pt x="60153" y="9"/>
                </a:lnTo>
                <a:lnTo>
                  <a:pt x="60092" y="9"/>
                </a:lnTo>
                <a:cubicBezTo>
                  <a:pt x="59868" y="259"/>
                  <a:pt x="59645" y="515"/>
                  <a:pt x="59419" y="765"/>
                </a:cubicBezTo>
                <a:cubicBezTo>
                  <a:pt x="59274" y="924"/>
                  <a:pt x="59129" y="1084"/>
                  <a:pt x="58986" y="1242"/>
                </a:cubicBezTo>
                <a:cubicBezTo>
                  <a:pt x="58607" y="831"/>
                  <a:pt x="58226" y="421"/>
                  <a:pt x="57848" y="8"/>
                </a:cubicBezTo>
                <a:lnTo>
                  <a:pt x="57412" y="8"/>
                </a:lnTo>
                <a:cubicBezTo>
                  <a:pt x="57862" y="499"/>
                  <a:pt x="58314" y="992"/>
                  <a:pt x="58767" y="1486"/>
                </a:cubicBezTo>
                <a:cubicBezTo>
                  <a:pt x="57837" y="2514"/>
                  <a:pt x="56911" y="3540"/>
                  <a:pt x="55982" y="4571"/>
                </a:cubicBezTo>
                <a:cubicBezTo>
                  <a:pt x="55865" y="4702"/>
                  <a:pt x="55745" y="4833"/>
                  <a:pt x="55628" y="4963"/>
                </a:cubicBezTo>
                <a:cubicBezTo>
                  <a:pt x="54616" y="3864"/>
                  <a:pt x="53605" y="2767"/>
                  <a:pt x="52591" y="1667"/>
                </a:cubicBezTo>
                <a:cubicBezTo>
                  <a:pt x="53079" y="1114"/>
                  <a:pt x="53572" y="561"/>
                  <a:pt x="54062" y="8"/>
                </a:cubicBezTo>
                <a:lnTo>
                  <a:pt x="53971" y="8"/>
                </a:lnTo>
                <a:cubicBezTo>
                  <a:pt x="53608" y="412"/>
                  <a:pt x="53243" y="814"/>
                  <a:pt x="52880" y="1219"/>
                </a:cubicBezTo>
                <a:cubicBezTo>
                  <a:pt x="52765" y="1345"/>
                  <a:pt x="52649" y="1475"/>
                  <a:pt x="52530" y="1603"/>
                </a:cubicBezTo>
                <a:cubicBezTo>
                  <a:pt x="52420" y="1482"/>
                  <a:pt x="52310" y="1362"/>
                  <a:pt x="52199" y="1242"/>
                </a:cubicBezTo>
                <a:cubicBezTo>
                  <a:pt x="51817" y="829"/>
                  <a:pt x="51432" y="419"/>
                  <a:pt x="51048" y="8"/>
                </a:cubicBezTo>
                <a:lnTo>
                  <a:pt x="50707" y="8"/>
                </a:lnTo>
                <a:cubicBezTo>
                  <a:pt x="51246" y="615"/>
                  <a:pt x="51784" y="1221"/>
                  <a:pt x="52326" y="1830"/>
                </a:cubicBezTo>
                <a:cubicBezTo>
                  <a:pt x="51360" y="2898"/>
                  <a:pt x="50394" y="3967"/>
                  <a:pt x="49424" y="5031"/>
                </a:cubicBezTo>
                <a:cubicBezTo>
                  <a:pt x="49337" y="5126"/>
                  <a:pt x="49251" y="5218"/>
                  <a:pt x="49163" y="5313"/>
                </a:cubicBezTo>
                <a:cubicBezTo>
                  <a:pt x="49048" y="5189"/>
                  <a:pt x="48934" y="5065"/>
                  <a:pt x="48820" y="4941"/>
                </a:cubicBezTo>
                <a:cubicBezTo>
                  <a:pt x="47930" y="3977"/>
                  <a:pt x="47031" y="3016"/>
                  <a:pt x="46134" y="2057"/>
                </a:cubicBezTo>
                <a:cubicBezTo>
                  <a:pt x="46754" y="1373"/>
                  <a:pt x="47374" y="692"/>
                  <a:pt x="47989" y="8"/>
                </a:cubicBezTo>
                <a:lnTo>
                  <a:pt x="47837" y="8"/>
                </a:lnTo>
                <a:cubicBezTo>
                  <a:pt x="47332" y="565"/>
                  <a:pt x="46830" y="1124"/>
                  <a:pt x="46323" y="1678"/>
                </a:cubicBezTo>
                <a:cubicBezTo>
                  <a:pt x="46234" y="1776"/>
                  <a:pt x="46143" y="1872"/>
                  <a:pt x="46054" y="1969"/>
                </a:cubicBezTo>
                <a:cubicBezTo>
                  <a:pt x="45443" y="1316"/>
                  <a:pt x="44834" y="663"/>
                  <a:pt x="44229" y="8"/>
                </a:cubicBezTo>
                <a:lnTo>
                  <a:pt x="43962" y="8"/>
                </a:lnTo>
                <a:cubicBezTo>
                  <a:pt x="44556" y="646"/>
                  <a:pt x="45148" y="1286"/>
                  <a:pt x="45733" y="1926"/>
                </a:cubicBezTo>
                <a:cubicBezTo>
                  <a:pt x="45792" y="1991"/>
                  <a:pt x="45851" y="2058"/>
                  <a:pt x="45912" y="2123"/>
                </a:cubicBezTo>
                <a:cubicBezTo>
                  <a:pt x="44852" y="3268"/>
                  <a:pt x="43765" y="4384"/>
                  <a:pt x="42708" y="5529"/>
                </a:cubicBezTo>
                <a:cubicBezTo>
                  <a:pt x="42681" y="5559"/>
                  <a:pt x="42655" y="5588"/>
                  <a:pt x="42627" y="5617"/>
                </a:cubicBezTo>
                <a:cubicBezTo>
                  <a:pt x="41965" y="4908"/>
                  <a:pt x="41302" y="4198"/>
                  <a:pt x="40644" y="3484"/>
                </a:cubicBezTo>
                <a:cubicBezTo>
                  <a:pt x="40315" y="3126"/>
                  <a:pt x="39989" y="2768"/>
                  <a:pt x="39661" y="2411"/>
                </a:cubicBezTo>
                <a:cubicBezTo>
                  <a:pt x="40104" y="1921"/>
                  <a:pt x="40545" y="1428"/>
                  <a:pt x="40988" y="942"/>
                </a:cubicBezTo>
                <a:cubicBezTo>
                  <a:pt x="41274" y="628"/>
                  <a:pt x="41558" y="317"/>
                  <a:pt x="41843" y="6"/>
                </a:cubicBezTo>
                <a:lnTo>
                  <a:pt x="41649" y="6"/>
                </a:lnTo>
                <a:cubicBezTo>
                  <a:pt x="40966" y="726"/>
                  <a:pt x="40279" y="1444"/>
                  <a:pt x="39605" y="2175"/>
                </a:cubicBezTo>
                <a:cubicBezTo>
                  <a:pt x="39579" y="2204"/>
                  <a:pt x="39551" y="2233"/>
                  <a:pt x="39525" y="2261"/>
                </a:cubicBezTo>
                <a:cubicBezTo>
                  <a:pt x="38837" y="1509"/>
                  <a:pt x="38147" y="758"/>
                  <a:pt x="37461" y="4"/>
                </a:cubicBezTo>
                <a:lnTo>
                  <a:pt x="37166" y="4"/>
                </a:lnTo>
                <a:cubicBezTo>
                  <a:pt x="37280" y="132"/>
                  <a:pt x="37397" y="257"/>
                  <a:pt x="37513" y="382"/>
                </a:cubicBezTo>
                <a:cubicBezTo>
                  <a:pt x="38132" y="1060"/>
                  <a:pt x="38758" y="1736"/>
                  <a:pt x="39386" y="2412"/>
                </a:cubicBezTo>
                <a:cubicBezTo>
                  <a:pt x="38303" y="3591"/>
                  <a:pt x="37224" y="4772"/>
                  <a:pt x="36137" y="5946"/>
                </a:cubicBezTo>
                <a:cubicBezTo>
                  <a:pt x="35158" y="4875"/>
                  <a:pt x="34178" y="3806"/>
                  <a:pt x="33199" y="2735"/>
                </a:cubicBezTo>
                <a:cubicBezTo>
                  <a:pt x="33591" y="2313"/>
                  <a:pt x="33984" y="1889"/>
                  <a:pt x="34375" y="1465"/>
                </a:cubicBezTo>
                <a:cubicBezTo>
                  <a:pt x="34821" y="981"/>
                  <a:pt x="35259" y="491"/>
                  <a:pt x="35699" y="2"/>
                </a:cubicBezTo>
                <a:lnTo>
                  <a:pt x="35417" y="2"/>
                </a:lnTo>
                <a:cubicBezTo>
                  <a:pt x="34630" y="861"/>
                  <a:pt x="33844" y="1720"/>
                  <a:pt x="33050" y="2574"/>
                </a:cubicBezTo>
                <a:cubicBezTo>
                  <a:pt x="32874" y="2380"/>
                  <a:pt x="32696" y="2185"/>
                  <a:pt x="32519" y="1992"/>
                </a:cubicBezTo>
                <a:cubicBezTo>
                  <a:pt x="31910" y="1330"/>
                  <a:pt x="31301" y="667"/>
                  <a:pt x="30694" y="2"/>
                </a:cubicBezTo>
                <a:lnTo>
                  <a:pt x="30397" y="2"/>
                </a:lnTo>
                <a:cubicBezTo>
                  <a:pt x="31232" y="915"/>
                  <a:pt x="32066" y="1824"/>
                  <a:pt x="32901" y="2735"/>
                </a:cubicBezTo>
                <a:cubicBezTo>
                  <a:pt x="31816" y="3905"/>
                  <a:pt x="30734" y="5079"/>
                  <a:pt x="29648" y="6247"/>
                </a:cubicBezTo>
                <a:cubicBezTo>
                  <a:pt x="29477" y="6060"/>
                  <a:pt x="29309" y="5876"/>
                  <a:pt x="29139" y="5690"/>
                </a:cubicBezTo>
                <a:cubicBezTo>
                  <a:pt x="28327" y="4806"/>
                  <a:pt x="27518" y="3924"/>
                  <a:pt x="26708" y="3041"/>
                </a:cubicBezTo>
                <a:cubicBezTo>
                  <a:pt x="27047" y="2676"/>
                  <a:pt x="27386" y="2313"/>
                  <a:pt x="27723" y="1947"/>
                </a:cubicBezTo>
                <a:cubicBezTo>
                  <a:pt x="28321" y="1296"/>
                  <a:pt x="28921" y="649"/>
                  <a:pt x="29523" y="1"/>
                </a:cubicBezTo>
                <a:lnTo>
                  <a:pt x="29224" y="1"/>
                </a:lnTo>
                <a:cubicBezTo>
                  <a:pt x="28336" y="960"/>
                  <a:pt x="27449" y="1921"/>
                  <a:pt x="26560" y="2877"/>
                </a:cubicBezTo>
                <a:cubicBezTo>
                  <a:pt x="25836" y="2086"/>
                  <a:pt x="25112" y="1294"/>
                  <a:pt x="24384" y="504"/>
                </a:cubicBezTo>
                <a:cubicBezTo>
                  <a:pt x="24228" y="337"/>
                  <a:pt x="24070" y="169"/>
                  <a:pt x="23915" y="1"/>
                </a:cubicBezTo>
                <a:lnTo>
                  <a:pt x="23619" y="1"/>
                </a:lnTo>
                <a:cubicBezTo>
                  <a:pt x="24398" y="843"/>
                  <a:pt x="25175" y="1688"/>
                  <a:pt x="25949" y="2534"/>
                </a:cubicBezTo>
                <a:cubicBezTo>
                  <a:pt x="26103" y="2704"/>
                  <a:pt x="26257" y="2870"/>
                  <a:pt x="26410" y="3038"/>
                </a:cubicBezTo>
                <a:cubicBezTo>
                  <a:pt x="26352" y="3101"/>
                  <a:pt x="26293" y="3166"/>
                  <a:pt x="26234" y="3229"/>
                </a:cubicBezTo>
                <a:cubicBezTo>
                  <a:pt x="25208" y="4330"/>
                  <a:pt x="24194" y="5460"/>
                  <a:pt x="23174" y="6572"/>
                </a:cubicBezTo>
                <a:cubicBezTo>
                  <a:pt x="22452" y="5782"/>
                  <a:pt x="21728" y="4991"/>
                  <a:pt x="21001" y="4205"/>
                </a:cubicBezTo>
                <a:cubicBezTo>
                  <a:pt x="20743" y="3923"/>
                  <a:pt x="20477" y="3642"/>
                  <a:pt x="20215" y="3360"/>
                </a:cubicBezTo>
                <a:cubicBezTo>
                  <a:pt x="20499" y="3048"/>
                  <a:pt x="20781" y="2733"/>
                  <a:pt x="21067" y="2423"/>
                </a:cubicBezTo>
                <a:cubicBezTo>
                  <a:pt x="21813" y="1612"/>
                  <a:pt x="22563" y="807"/>
                  <a:pt x="23312" y="2"/>
                </a:cubicBezTo>
                <a:lnTo>
                  <a:pt x="23016" y="2"/>
                </a:lnTo>
                <a:cubicBezTo>
                  <a:pt x="22032" y="1062"/>
                  <a:pt x="21059" y="2146"/>
                  <a:pt x="20078" y="3213"/>
                </a:cubicBezTo>
                <a:cubicBezTo>
                  <a:pt x="19087" y="2148"/>
                  <a:pt x="18095" y="1082"/>
                  <a:pt x="17102" y="20"/>
                </a:cubicBezTo>
                <a:cubicBezTo>
                  <a:pt x="17107" y="15"/>
                  <a:pt x="17112" y="8"/>
                  <a:pt x="17118" y="2"/>
                </a:cubicBezTo>
                <a:lnTo>
                  <a:pt x="16837" y="2"/>
                </a:lnTo>
                <a:cubicBezTo>
                  <a:pt x="16838" y="4"/>
                  <a:pt x="16838" y="6"/>
                  <a:pt x="16841" y="6"/>
                </a:cubicBezTo>
                <a:cubicBezTo>
                  <a:pt x="16710" y="147"/>
                  <a:pt x="16581" y="291"/>
                  <a:pt x="16450" y="433"/>
                </a:cubicBezTo>
                <a:cubicBezTo>
                  <a:pt x="15481" y="1475"/>
                  <a:pt x="14489" y="2464"/>
                  <a:pt x="13517" y="3498"/>
                </a:cubicBezTo>
                <a:cubicBezTo>
                  <a:pt x="13285" y="3249"/>
                  <a:pt x="13051" y="3001"/>
                  <a:pt x="12820" y="2752"/>
                </a:cubicBezTo>
                <a:cubicBezTo>
                  <a:pt x="12088" y="1960"/>
                  <a:pt x="11354" y="1169"/>
                  <a:pt x="10623" y="381"/>
                </a:cubicBezTo>
                <a:cubicBezTo>
                  <a:pt x="10739" y="255"/>
                  <a:pt x="10856" y="127"/>
                  <a:pt x="10971" y="2"/>
                </a:cubicBezTo>
                <a:lnTo>
                  <a:pt x="10549" y="2"/>
                </a:lnTo>
                <a:cubicBezTo>
                  <a:pt x="10504" y="52"/>
                  <a:pt x="10457" y="100"/>
                  <a:pt x="10410" y="151"/>
                </a:cubicBezTo>
                <a:cubicBezTo>
                  <a:pt x="10366" y="100"/>
                  <a:pt x="10319" y="52"/>
                  <a:pt x="10274" y="2"/>
                </a:cubicBezTo>
                <a:lnTo>
                  <a:pt x="10111" y="2"/>
                </a:lnTo>
                <a:cubicBezTo>
                  <a:pt x="10183" y="82"/>
                  <a:pt x="10256" y="160"/>
                  <a:pt x="10327" y="237"/>
                </a:cubicBezTo>
                <a:cubicBezTo>
                  <a:pt x="10263" y="309"/>
                  <a:pt x="10197" y="375"/>
                  <a:pt x="10132" y="447"/>
                </a:cubicBezTo>
                <a:cubicBezTo>
                  <a:pt x="9090" y="1570"/>
                  <a:pt x="8050" y="2698"/>
                  <a:pt x="7009" y="3823"/>
                </a:cubicBezTo>
                <a:cubicBezTo>
                  <a:pt x="6049" y="2788"/>
                  <a:pt x="5090" y="1755"/>
                  <a:pt x="4128" y="729"/>
                </a:cubicBezTo>
                <a:lnTo>
                  <a:pt x="4122" y="723"/>
                </a:lnTo>
                <a:cubicBezTo>
                  <a:pt x="4320" y="510"/>
                  <a:pt x="4518" y="297"/>
                  <a:pt x="4714" y="82"/>
                </a:cubicBezTo>
                <a:cubicBezTo>
                  <a:pt x="4739" y="54"/>
                  <a:pt x="4765" y="28"/>
                  <a:pt x="4788" y="1"/>
                </a:cubicBezTo>
                <a:lnTo>
                  <a:pt x="4340" y="1"/>
                </a:lnTo>
                <a:cubicBezTo>
                  <a:pt x="4191" y="160"/>
                  <a:pt x="4044" y="320"/>
                  <a:pt x="3895" y="482"/>
                </a:cubicBezTo>
                <a:cubicBezTo>
                  <a:pt x="3744" y="323"/>
                  <a:pt x="3592" y="162"/>
                  <a:pt x="3441"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6" name="Google Shape;326;p11"/>
          <p:cNvGrpSpPr/>
          <p:nvPr/>
        </p:nvGrpSpPr>
        <p:grpSpPr>
          <a:xfrm>
            <a:off x="0" y="0"/>
            <a:ext cx="9144000" cy="5143500"/>
            <a:chOff x="0" y="0"/>
            <a:chExt cx="9144000" cy="5143500"/>
          </a:xfrm>
        </p:grpSpPr>
        <p:pic>
          <p:nvPicPr>
            <p:cNvPr id="327" name="Google Shape;327;p11"/>
            <p:cNvPicPr preferRelativeResize="0"/>
            <p:nvPr/>
          </p:nvPicPr>
          <p:blipFill rotWithShape="1">
            <a:blip r:embed="rId2">
              <a:alphaModFix/>
            </a:blip>
            <a:srcRect b="0" l="0" r="0" t="88359"/>
            <a:stretch/>
          </p:blipFill>
          <p:spPr>
            <a:xfrm>
              <a:off x="0" y="4179300"/>
              <a:ext cx="9144000" cy="964200"/>
            </a:xfrm>
            <a:prstGeom prst="rect">
              <a:avLst/>
            </a:prstGeom>
            <a:noFill/>
            <a:ln>
              <a:noFill/>
            </a:ln>
          </p:spPr>
        </p:pic>
        <p:pic>
          <p:nvPicPr>
            <p:cNvPr id="328" name="Google Shape;328;p11"/>
            <p:cNvPicPr preferRelativeResize="0"/>
            <p:nvPr/>
          </p:nvPicPr>
          <p:blipFill rotWithShape="1">
            <a:blip r:embed="rId2">
              <a:alphaModFix/>
            </a:blip>
            <a:srcRect b="0" l="0" r="0" t="88359"/>
            <a:stretch/>
          </p:blipFill>
          <p:spPr>
            <a:xfrm flipH="1" rot="10800000">
              <a:off x="0" y="0"/>
              <a:ext cx="9144000" cy="964200"/>
            </a:xfrm>
            <a:prstGeom prst="rect">
              <a:avLst/>
            </a:prstGeom>
            <a:noFill/>
            <a:ln>
              <a:noFill/>
            </a:ln>
          </p:spPr>
        </p:pic>
      </p:grpSp>
      <p:sp>
        <p:nvSpPr>
          <p:cNvPr id="329" name="Google Shape;329;p11"/>
          <p:cNvSpPr txBox="1"/>
          <p:nvPr>
            <p:ph idx="1" type="subTitle"/>
          </p:nvPr>
        </p:nvSpPr>
        <p:spPr>
          <a:xfrm>
            <a:off x="720001" y="3176888"/>
            <a:ext cx="4386000" cy="440400"/>
          </a:xfrm>
          <a:prstGeom prst="rect">
            <a:avLst/>
          </a:prstGeom>
          <a:noFill/>
          <a:ln cap="flat" cmpd="sng" w="9525">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rtl="0">
              <a:lnSpc>
                <a:spcPct val="100000"/>
              </a:lnSpc>
              <a:spcBef>
                <a:spcPts val="0"/>
              </a:spcBef>
              <a:spcAft>
                <a:spcPts val="0"/>
              </a:spcAft>
              <a:buSzPts val="1600"/>
              <a:buNone/>
              <a:defRPr sz="16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330" name="Google Shape;330;p11"/>
          <p:cNvSpPr txBox="1"/>
          <p:nvPr>
            <p:ph hasCustomPrompt="1" type="title"/>
          </p:nvPr>
        </p:nvSpPr>
        <p:spPr>
          <a:xfrm rot="200">
            <a:off x="720001" y="1568813"/>
            <a:ext cx="5155200" cy="1455300"/>
          </a:xfrm>
          <a:prstGeom prst="rect">
            <a:avLst/>
          </a:prstGeom>
          <a:noFill/>
          <a:ln>
            <a:noFill/>
          </a:ln>
        </p:spPr>
        <p:txBody>
          <a:bodyPr anchorCtr="0" anchor="b" bIns="91425" lIns="91425" spcFirstLastPara="1" rIns="91425" wrap="square" tIns="91425">
            <a:noAutofit/>
          </a:bodyPr>
          <a:lstStyle>
            <a:lvl1pPr lvl="0">
              <a:spcBef>
                <a:spcPts val="0"/>
              </a:spcBef>
              <a:spcAft>
                <a:spcPts val="0"/>
              </a:spcAft>
              <a:buSzPts val="9600"/>
              <a:buNone/>
              <a:defRPr sz="80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grpSp>
        <p:nvGrpSpPr>
          <p:cNvPr id="331" name="Google Shape;331;p11"/>
          <p:cNvGrpSpPr/>
          <p:nvPr/>
        </p:nvGrpSpPr>
        <p:grpSpPr>
          <a:xfrm>
            <a:off x="123334" y="368423"/>
            <a:ext cx="8826678" cy="2284958"/>
            <a:chOff x="123334" y="368423"/>
            <a:chExt cx="8826678" cy="2284958"/>
          </a:xfrm>
        </p:grpSpPr>
        <p:sp>
          <p:nvSpPr>
            <p:cNvPr id="332" name="Google Shape;332;p11"/>
            <p:cNvSpPr/>
            <p:nvPr/>
          </p:nvSpPr>
          <p:spPr>
            <a:xfrm>
              <a:off x="332836" y="2490115"/>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11"/>
            <p:cNvSpPr/>
            <p:nvPr/>
          </p:nvSpPr>
          <p:spPr>
            <a:xfrm>
              <a:off x="8581694" y="1469848"/>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11"/>
            <p:cNvSpPr/>
            <p:nvPr/>
          </p:nvSpPr>
          <p:spPr>
            <a:xfrm>
              <a:off x="8783809" y="910452"/>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11"/>
            <p:cNvSpPr/>
            <p:nvPr/>
          </p:nvSpPr>
          <p:spPr>
            <a:xfrm>
              <a:off x="223769" y="1348323"/>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11"/>
            <p:cNvSpPr/>
            <p:nvPr/>
          </p:nvSpPr>
          <p:spPr>
            <a:xfrm>
              <a:off x="2245081" y="368423"/>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11"/>
            <p:cNvSpPr/>
            <p:nvPr/>
          </p:nvSpPr>
          <p:spPr>
            <a:xfrm>
              <a:off x="123334" y="1772602"/>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noFill/>
      </p:bgPr>
    </p:bg>
    <p:spTree>
      <p:nvGrpSpPr>
        <p:cNvPr id="338" name="Shape 338"/>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BLANK_1">
    <p:spTree>
      <p:nvGrpSpPr>
        <p:cNvPr id="339" name="Shape 339"/>
        <p:cNvGrpSpPr/>
        <p:nvPr/>
      </p:nvGrpSpPr>
      <p:grpSpPr>
        <a:xfrm>
          <a:off x="0" y="0"/>
          <a:ext cx="0" cy="0"/>
          <a:chOff x="0" y="0"/>
          <a:chExt cx="0" cy="0"/>
        </a:xfrm>
      </p:grpSpPr>
      <p:grpSp>
        <p:nvGrpSpPr>
          <p:cNvPr id="340" name="Google Shape;340;p13"/>
          <p:cNvGrpSpPr/>
          <p:nvPr/>
        </p:nvGrpSpPr>
        <p:grpSpPr>
          <a:xfrm>
            <a:off x="0" y="0"/>
            <a:ext cx="9144000" cy="5143500"/>
            <a:chOff x="0" y="0"/>
            <a:chExt cx="9144000" cy="5143500"/>
          </a:xfrm>
        </p:grpSpPr>
        <p:pic>
          <p:nvPicPr>
            <p:cNvPr id="341" name="Google Shape;341;p13"/>
            <p:cNvPicPr preferRelativeResize="0"/>
            <p:nvPr/>
          </p:nvPicPr>
          <p:blipFill rotWithShape="1">
            <a:blip r:embed="rId2">
              <a:alphaModFix/>
            </a:blip>
            <a:srcRect b="0" l="0" r="0" t="88359"/>
            <a:stretch/>
          </p:blipFill>
          <p:spPr>
            <a:xfrm>
              <a:off x="0" y="4179300"/>
              <a:ext cx="9144000" cy="964200"/>
            </a:xfrm>
            <a:prstGeom prst="rect">
              <a:avLst/>
            </a:prstGeom>
            <a:noFill/>
            <a:ln>
              <a:noFill/>
            </a:ln>
          </p:spPr>
        </p:pic>
        <p:pic>
          <p:nvPicPr>
            <p:cNvPr id="342" name="Google Shape;342;p13"/>
            <p:cNvPicPr preferRelativeResize="0"/>
            <p:nvPr/>
          </p:nvPicPr>
          <p:blipFill rotWithShape="1">
            <a:blip r:embed="rId2">
              <a:alphaModFix/>
            </a:blip>
            <a:srcRect b="0" l="0" r="0" t="88359"/>
            <a:stretch/>
          </p:blipFill>
          <p:spPr>
            <a:xfrm flipH="1" rot="10800000">
              <a:off x="0" y="0"/>
              <a:ext cx="9144000" cy="964200"/>
            </a:xfrm>
            <a:prstGeom prst="rect">
              <a:avLst/>
            </a:prstGeom>
            <a:noFill/>
            <a:ln>
              <a:noFill/>
            </a:ln>
          </p:spPr>
        </p:pic>
      </p:grpSp>
      <p:sp>
        <p:nvSpPr>
          <p:cNvPr id="343" name="Google Shape;343;p13"/>
          <p:cNvSpPr txBox="1"/>
          <p:nvPr>
            <p:ph hasCustomPrompt="1" type="title"/>
          </p:nvPr>
        </p:nvSpPr>
        <p:spPr>
          <a:xfrm rot="5920">
            <a:off x="1365599" y="1626357"/>
            <a:ext cx="1045202" cy="1701000"/>
          </a:xfrm>
          <a:prstGeom prst="rect">
            <a:avLst/>
          </a:prstGeom>
          <a:noFill/>
          <a:ln cap="flat" cmpd="sng" w="9525">
            <a:solidFill>
              <a:schemeClr val="dk1"/>
            </a:solidFill>
            <a:prstDash val="solid"/>
            <a:round/>
            <a:headEnd len="sm" w="sm" type="none"/>
            <a:tailEnd len="sm" w="sm" type="none"/>
          </a:ln>
        </p:spPr>
        <p:txBody>
          <a:bodyPr anchorCtr="0" anchor="b" bIns="91425" lIns="91425" spcFirstLastPara="1" rIns="91425" wrap="square" tIns="91425">
            <a:noAutofit/>
          </a:bodyPr>
          <a:lstStyle>
            <a:lvl1pPr lvl="0" rtl="0" algn="ctr">
              <a:spcBef>
                <a:spcPts val="0"/>
              </a:spcBef>
              <a:spcAft>
                <a:spcPts val="0"/>
              </a:spcAft>
              <a:buSzPts val="3000"/>
              <a:buNone/>
              <a:defRPr sz="5000">
                <a:solidFill>
                  <a:schemeClr val="accent1"/>
                </a:solidFill>
              </a:defRPr>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a:r>
              <a:t>xx%</a:t>
            </a:r>
          </a:p>
        </p:txBody>
      </p:sp>
      <p:sp>
        <p:nvSpPr>
          <p:cNvPr id="344" name="Google Shape;344;p13"/>
          <p:cNvSpPr txBox="1"/>
          <p:nvPr>
            <p:ph idx="1" type="subTitle"/>
          </p:nvPr>
        </p:nvSpPr>
        <p:spPr>
          <a:xfrm>
            <a:off x="720000" y="3815036"/>
            <a:ext cx="2336400" cy="60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45" name="Google Shape;345;p13"/>
          <p:cNvSpPr txBox="1"/>
          <p:nvPr>
            <p:ph hasCustomPrompt="1" idx="2" type="title"/>
          </p:nvPr>
        </p:nvSpPr>
        <p:spPr>
          <a:xfrm rot="5920">
            <a:off x="4049399" y="1626357"/>
            <a:ext cx="1045202" cy="1701000"/>
          </a:xfrm>
          <a:prstGeom prst="rect">
            <a:avLst/>
          </a:prstGeom>
          <a:noFill/>
          <a:ln cap="flat" cmpd="sng" w="9525">
            <a:solidFill>
              <a:schemeClr val="dk1"/>
            </a:solidFill>
            <a:prstDash val="solid"/>
            <a:round/>
            <a:headEnd len="sm" w="sm" type="none"/>
            <a:tailEnd len="sm" w="sm" type="none"/>
          </a:ln>
        </p:spPr>
        <p:txBody>
          <a:bodyPr anchorCtr="0" anchor="b" bIns="91425" lIns="91425" spcFirstLastPara="1" rIns="91425" wrap="square" tIns="91425">
            <a:noAutofit/>
          </a:bodyPr>
          <a:lstStyle>
            <a:lvl1pPr lvl="0" rtl="0" algn="ctr">
              <a:spcBef>
                <a:spcPts val="0"/>
              </a:spcBef>
              <a:spcAft>
                <a:spcPts val="0"/>
              </a:spcAft>
              <a:buSzPts val="3000"/>
              <a:buNone/>
              <a:defRPr sz="5000">
                <a:solidFill>
                  <a:schemeClr val="accent1"/>
                </a:solidFill>
              </a:defRPr>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a:r>
              <a:t>xx%</a:t>
            </a:r>
          </a:p>
        </p:txBody>
      </p:sp>
      <p:sp>
        <p:nvSpPr>
          <p:cNvPr id="346" name="Google Shape;346;p13"/>
          <p:cNvSpPr txBox="1"/>
          <p:nvPr>
            <p:ph idx="3" type="subTitle"/>
          </p:nvPr>
        </p:nvSpPr>
        <p:spPr>
          <a:xfrm>
            <a:off x="3403800" y="3815036"/>
            <a:ext cx="2336400" cy="60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47" name="Google Shape;347;p13"/>
          <p:cNvSpPr txBox="1"/>
          <p:nvPr>
            <p:ph hasCustomPrompt="1" idx="4" type="title"/>
          </p:nvPr>
        </p:nvSpPr>
        <p:spPr>
          <a:xfrm rot="5920">
            <a:off x="6733199" y="1626357"/>
            <a:ext cx="1045202" cy="1701000"/>
          </a:xfrm>
          <a:prstGeom prst="rect">
            <a:avLst/>
          </a:prstGeom>
          <a:noFill/>
          <a:ln cap="flat" cmpd="sng" w="9525">
            <a:solidFill>
              <a:schemeClr val="dk1"/>
            </a:solidFill>
            <a:prstDash val="solid"/>
            <a:round/>
            <a:headEnd len="sm" w="sm" type="none"/>
            <a:tailEnd len="sm" w="sm" type="none"/>
          </a:ln>
        </p:spPr>
        <p:txBody>
          <a:bodyPr anchorCtr="0" anchor="b" bIns="91425" lIns="91425" spcFirstLastPara="1" rIns="91425" wrap="square" tIns="91425">
            <a:noAutofit/>
          </a:bodyPr>
          <a:lstStyle>
            <a:lvl1pPr lvl="0" rtl="0" algn="ctr">
              <a:spcBef>
                <a:spcPts val="0"/>
              </a:spcBef>
              <a:spcAft>
                <a:spcPts val="0"/>
              </a:spcAft>
              <a:buSzPts val="3000"/>
              <a:buNone/>
              <a:defRPr sz="5000">
                <a:solidFill>
                  <a:schemeClr val="accent1"/>
                </a:solidFill>
              </a:defRPr>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a:r>
              <a:t>xx%</a:t>
            </a:r>
          </a:p>
        </p:txBody>
      </p:sp>
      <p:sp>
        <p:nvSpPr>
          <p:cNvPr id="348" name="Google Shape;348;p13"/>
          <p:cNvSpPr txBox="1"/>
          <p:nvPr>
            <p:ph idx="5" type="subTitle"/>
          </p:nvPr>
        </p:nvSpPr>
        <p:spPr>
          <a:xfrm>
            <a:off x="6087600" y="3815036"/>
            <a:ext cx="2336400" cy="60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49" name="Google Shape;349;p13"/>
          <p:cNvSpPr txBox="1"/>
          <p:nvPr>
            <p:ph idx="6" type="subTitle"/>
          </p:nvPr>
        </p:nvSpPr>
        <p:spPr>
          <a:xfrm>
            <a:off x="720000" y="3433733"/>
            <a:ext cx="2336400" cy="4671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Font typeface="Poller One"/>
              <a:buNone/>
              <a:defRPr sz="2000">
                <a:solidFill>
                  <a:schemeClr val="dk1"/>
                </a:solidFill>
                <a:latin typeface="Poller One"/>
                <a:ea typeface="Poller One"/>
                <a:cs typeface="Poller One"/>
                <a:sym typeface="Poller One"/>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350" name="Google Shape;350;p13"/>
          <p:cNvSpPr txBox="1"/>
          <p:nvPr>
            <p:ph idx="7" type="subTitle"/>
          </p:nvPr>
        </p:nvSpPr>
        <p:spPr>
          <a:xfrm>
            <a:off x="3403800" y="3433733"/>
            <a:ext cx="2336400" cy="4671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Font typeface="Poller One"/>
              <a:buNone/>
              <a:defRPr sz="2000">
                <a:solidFill>
                  <a:schemeClr val="dk1"/>
                </a:solidFill>
                <a:latin typeface="Poller One"/>
                <a:ea typeface="Poller One"/>
                <a:cs typeface="Poller One"/>
                <a:sym typeface="Poller One"/>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351" name="Google Shape;351;p13"/>
          <p:cNvSpPr txBox="1"/>
          <p:nvPr>
            <p:ph idx="8" type="subTitle"/>
          </p:nvPr>
        </p:nvSpPr>
        <p:spPr>
          <a:xfrm>
            <a:off x="6087600" y="3433733"/>
            <a:ext cx="2336400" cy="4671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Font typeface="Poller One"/>
              <a:buNone/>
              <a:defRPr sz="2000">
                <a:solidFill>
                  <a:schemeClr val="dk1"/>
                </a:solidFill>
                <a:latin typeface="Poller One"/>
                <a:ea typeface="Poller One"/>
                <a:cs typeface="Poller One"/>
                <a:sym typeface="Poller One"/>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352" name="Google Shape;352;p13"/>
          <p:cNvSpPr txBox="1"/>
          <p:nvPr>
            <p:ph idx="9" type="title"/>
          </p:nvPr>
        </p:nvSpPr>
        <p:spPr>
          <a:xfrm>
            <a:off x="720000" y="540000"/>
            <a:ext cx="7704000" cy="6345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grpSp>
        <p:nvGrpSpPr>
          <p:cNvPr id="353" name="Google Shape;353;p13"/>
          <p:cNvGrpSpPr/>
          <p:nvPr/>
        </p:nvGrpSpPr>
        <p:grpSpPr>
          <a:xfrm>
            <a:off x="371855" y="458365"/>
            <a:ext cx="8570947" cy="4475534"/>
            <a:chOff x="371855" y="458365"/>
            <a:chExt cx="8570947" cy="4475534"/>
          </a:xfrm>
        </p:grpSpPr>
        <p:sp>
          <p:nvSpPr>
            <p:cNvPr id="354" name="Google Shape;354;p13"/>
            <p:cNvSpPr/>
            <p:nvPr/>
          </p:nvSpPr>
          <p:spPr>
            <a:xfrm>
              <a:off x="7257400" y="4660615"/>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13"/>
            <p:cNvSpPr/>
            <p:nvPr/>
          </p:nvSpPr>
          <p:spPr>
            <a:xfrm>
              <a:off x="8718454" y="2954807"/>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13"/>
            <p:cNvSpPr/>
            <p:nvPr/>
          </p:nvSpPr>
          <p:spPr>
            <a:xfrm>
              <a:off x="3150599" y="4603502"/>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13"/>
            <p:cNvSpPr/>
            <p:nvPr/>
          </p:nvSpPr>
          <p:spPr>
            <a:xfrm>
              <a:off x="3605989" y="4770631"/>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13"/>
            <p:cNvSpPr/>
            <p:nvPr/>
          </p:nvSpPr>
          <p:spPr>
            <a:xfrm>
              <a:off x="8694611" y="458365"/>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13"/>
            <p:cNvSpPr/>
            <p:nvPr/>
          </p:nvSpPr>
          <p:spPr>
            <a:xfrm>
              <a:off x="8552259" y="2175277"/>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13"/>
            <p:cNvSpPr/>
            <p:nvPr/>
          </p:nvSpPr>
          <p:spPr>
            <a:xfrm>
              <a:off x="371855" y="1174510"/>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BLANK_1_1">
    <p:spTree>
      <p:nvGrpSpPr>
        <p:cNvPr id="361" name="Shape 361"/>
        <p:cNvGrpSpPr/>
        <p:nvPr/>
      </p:nvGrpSpPr>
      <p:grpSpPr>
        <a:xfrm>
          <a:off x="0" y="0"/>
          <a:ext cx="0" cy="0"/>
          <a:chOff x="0" y="0"/>
          <a:chExt cx="0" cy="0"/>
        </a:xfrm>
      </p:grpSpPr>
      <p:grpSp>
        <p:nvGrpSpPr>
          <p:cNvPr id="362" name="Google Shape;362;p14"/>
          <p:cNvGrpSpPr/>
          <p:nvPr/>
        </p:nvGrpSpPr>
        <p:grpSpPr>
          <a:xfrm>
            <a:off x="0" y="0"/>
            <a:ext cx="9144000" cy="5143500"/>
            <a:chOff x="0" y="0"/>
            <a:chExt cx="9144000" cy="5143500"/>
          </a:xfrm>
        </p:grpSpPr>
        <p:pic>
          <p:nvPicPr>
            <p:cNvPr id="363" name="Google Shape;363;p14"/>
            <p:cNvPicPr preferRelativeResize="0"/>
            <p:nvPr/>
          </p:nvPicPr>
          <p:blipFill rotWithShape="1">
            <a:blip r:embed="rId2">
              <a:alphaModFix/>
            </a:blip>
            <a:srcRect b="0" l="0" r="0" t="88359"/>
            <a:stretch/>
          </p:blipFill>
          <p:spPr>
            <a:xfrm>
              <a:off x="0" y="4179300"/>
              <a:ext cx="9144000" cy="964200"/>
            </a:xfrm>
            <a:prstGeom prst="rect">
              <a:avLst/>
            </a:prstGeom>
            <a:noFill/>
            <a:ln>
              <a:noFill/>
            </a:ln>
          </p:spPr>
        </p:pic>
        <p:pic>
          <p:nvPicPr>
            <p:cNvPr id="364" name="Google Shape;364;p14"/>
            <p:cNvPicPr preferRelativeResize="0"/>
            <p:nvPr/>
          </p:nvPicPr>
          <p:blipFill rotWithShape="1">
            <a:blip r:embed="rId2">
              <a:alphaModFix/>
            </a:blip>
            <a:srcRect b="0" l="0" r="0" t="88359"/>
            <a:stretch/>
          </p:blipFill>
          <p:spPr>
            <a:xfrm flipH="1" rot="10800000">
              <a:off x="0" y="0"/>
              <a:ext cx="9144000" cy="964200"/>
            </a:xfrm>
            <a:prstGeom prst="rect">
              <a:avLst/>
            </a:prstGeom>
            <a:noFill/>
            <a:ln>
              <a:noFill/>
            </a:ln>
          </p:spPr>
        </p:pic>
      </p:grpSp>
      <p:sp>
        <p:nvSpPr>
          <p:cNvPr id="365" name="Google Shape;365;p14"/>
          <p:cNvSpPr txBox="1"/>
          <p:nvPr>
            <p:ph type="title"/>
          </p:nvPr>
        </p:nvSpPr>
        <p:spPr>
          <a:xfrm rot="-1071">
            <a:off x="720000" y="3143222"/>
            <a:ext cx="3852000" cy="604500"/>
          </a:xfrm>
          <a:prstGeom prst="rect">
            <a:avLst/>
          </a:prstGeom>
          <a:noFill/>
          <a:ln cap="flat" cmpd="sng" w="9525">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rtl="0">
              <a:spcBef>
                <a:spcPts val="0"/>
              </a:spcBef>
              <a:spcAft>
                <a:spcPts val="0"/>
              </a:spcAft>
              <a:buSzPts val="1800"/>
              <a:buNone/>
              <a:defRPr sz="24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366" name="Google Shape;366;p14"/>
          <p:cNvSpPr txBox="1"/>
          <p:nvPr>
            <p:ph idx="1" type="subTitle"/>
          </p:nvPr>
        </p:nvSpPr>
        <p:spPr>
          <a:xfrm>
            <a:off x="720100" y="1395175"/>
            <a:ext cx="4189800" cy="16716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1400"/>
              <a:buNone/>
              <a:defRPr sz="2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grpSp>
        <p:nvGrpSpPr>
          <p:cNvPr id="367" name="Google Shape;367;p14"/>
          <p:cNvGrpSpPr/>
          <p:nvPr/>
        </p:nvGrpSpPr>
        <p:grpSpPr>
          <a:xfrm>
            <a:off x="217186" y="326552"/>
            <a:ext cx="8713126" cy="3229109"/>
            <a:chOff x="217186" y="326552"/>
            <a:chExt cx="8713126" cy="3229109"/>
          </a:xfrm>
        </p:grpSpPr>
        <p:sp>
          <p:nvSpPr>
            <p:cNvPr id="368" name="Google Shape;368;p14"/>
            <p:cNvSpPr/>
            <p:nvPr/>
          </p:nvSpPr>
          <p:spPr>
            <a:xfrm>
              <a:off x="8523161" y="2903502"/>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14"/>
            <p:cNvSpPr/>
            <p:nvPr/>
          </p:nvSpPr>
          <p:spPr>
            <a:xfrm>
              <a:off x="8764109" y="2490115"/>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14"/>
            <p:cNvSpPr/>
            <p:nvPr/>
          </p:nvSpPr>
          <p:spPr>
            <a:xfrm>
              <a:off x="4537384" y="326552"/>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14"/>
            <p:cNvSpPr/>
            <p:nvPr/>
          </p:nvSpPr>
          <p:spPr>
            <a:xfrm>
              <a:off x="8615819" y="3335298"/>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14"/>
            <p:cNvSpPr/>
            <p:nvPr/>
          </p:nvSpPr>
          <p:spPr>
            <a:xfrm>
              <a:off x="217186" y="1485102"/>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14"/>
            <p:cNvSpPr/>
            <p:nvPr/>
          </p:nvSpPr>
          <p:spPr>
            <a:xfrm>
              <a:off x="383434" y="772702"/>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TITLE_ONLY_1">
    <p:spTree>
      <p:nvGrpSpPr>
        <p:cNvPr id="374" name="Shape 374"/>
        <p:cNvGrpSpPr/>
        <p:nvPr/>
      </p:nvGrpSpPr>
      <p:grpSpPr>
        <a:xfrm>
          <a:off x="0" y="0"/>
          <a:ext cx="0" cy="0"/>
          <a:chOff x="0" y="0"/>
          <a:chExt cx="0" cy="0"/>
        </a:xfrm>
      </p:grpSpPr>
      <p:grpSp>
        <p:nvGrpSpPr>
          <p:cNvPr id="375" name="Google Shape;375;p15"/>
          <p:cNvGrpSpPr/>
          <p:nvPr/>
        </p:nvGrpSpPr>
        <p:grpSpPr>
          <a:xfrm>
            <a:off x="0" y="0"/>
            <a:ext cx="9144000" cy="5143500"/>
            <a:chOff x="0" y="0"/>
            <a:chExt cx="9144000" cy="5143500"/>
          </a:xfrm>
        </p:grpSpPr>
        <p:pic>
          <p:nvPicPr>
            <p:cNvPr id="376" name="Google Shape;376;p15"/>
            <p:cNvPicPr preferRelativeResize="0"/>
            <p:nvPr/>
          </p:nvPicPr>
          <p:blipFill rotWithShape="1">
            <a:blip r:embed="rId2">
              <a:alphaModFix/>
            </a:blip>
            <a:srcRect b="0" l="0" r="0" t="88359"/>
            <a:stretch/>
          </p:blipFill>
          <p:spPr>
            <a:xfrm>
              <a:off x="0" y="4179300"/>
              <a:ext cx="9144000" cy="964200"/>
            </a:xfrm>
            <a:prstGeom prst="rect">
              <a:avLst/>
            </a:prstGeom>
            <a:noFill/>
            <a:ln>
              <a:noFill/>
            </a:ln>
          </p:spPr>
        </p:pic>
        <p:pic>
          <p:nvPicPr>
            <p:cNvPr id="377" name="Google Shape;377;p15"/>
            <p:cNvPicPr preferRelativeResize="0"/>
            <p:nvPr/>
          </p:nvPicPr>
          <p:blipFill rotWithShape="1">
            <a:blip r:embed="rId2">
              <a:alphaModFix/>
            </a:blip>
            <a:srcRect b="0" l="0" r="0" t="88359"/>
            <a:stretch/>
          </p:blipFill>
          <p:spPr>
            <a:xfrm flipH="1" rot="10800000">
              <a:off x="0" y="0"/>
              <a:ext cx="9144000" cy="964200"/>
            </a:xfrm>
            <a:prstGeom prst="rect">
              <a:avLst/>
            </a:prstGeom>
            <a:noFill/>
            <a:ln>
              <a:noFill/>
            </a:ln>
          </p:spPr>
        </p:pic>
      </p:grpSp>
      <p:sp>
        <p:nvSpPr>
          <p:cNvPr id="378" name="Google Shape;378;p15"/>
          <p:cNvSpPr txBox="1"/>
          <p:nvPr>
            <p:ph type="title"/>
          </p:nvPr>
        </p:nvSpPr>
        <p:spPr>
          <a:xfrm>
            <a:off x="720000" y="540000"/>
            <a:ext cx="7704000" cy="6345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grpSp>
        <p:nvGrpSpPr>
          <p:cNvPr id="379" name="Google Shape;379;p15"/>
          <p:cNvGrpSpPr/>
          <p:nvPr/>
        </p:nvGrpSpPr>
        <p:grpSpPr>
          <a:xfrm>
            <a:off x="123334" y="158077"/>
            <a:ext cx="8823094" cy="4876117"/>
            <a:chOff x="123334" y="158077"/>
            <a:chExt cx="8823094" cy="4876117"/>
          </a:xfrm>
        </p:grpSpPr>
        <p:sp>
          <p:nvSpPr>
            <p:cNvPr id="380" name="Google Shape;380;p15"/>
            <p:cNvSpPr/>
            <p:nvPr/>
          </p:nvSpPr>
          <p:spPr>
            <a:xfrm>
              <a:off x="5720386" y="4870927"/>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15"/>
            <p:cNvSpPr/>
            <p:nvPr/>
          </p:nvSpPr>
          <p:spPr>
            <a:xfrm>
              <a:off x="8650694" y="3997548"/>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15"/>
            <p:cNvSpPr/>
            <p:nvPr/>
          </p:nvSpPr>
          <p:spPr>
            <a:xfrm>
              <a:off x="5367484" y="4792177"/>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15"/>
            <p:cNvSpPr/>
            <p:nvPr/>
          </p:nvSpPr>
          <p:spPr>
            <a:xfrm>
              <a:off x="428436" y="4673002"/>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15"/>
            <p:cNvSpPr/>
            <p:nvPr/>
          </p:nvSpPr>
          <p:spPr>
            <a:xfrm>
              <a:off x="204069" y="4264898"/>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15"/>
            <p:cNvSpPr/>
            <p:nvPr/>
          </p:nvSpPr>
          <p:spPr>
            <a:xfrm>
              <a:off x="8518409" y="284102"/>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15"/>
            <p:cNvSpPr/>
            <p:nvPr/>
          </p:nvSpPr>
          <p:spPr>
            <a:xfrm>
              <a:off x="8780186" y="3535552"/>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15"/>
            <p:cNvSpPr/>
            <p:nvPr/>
          </p:nvSpPr>
          <p:spPr>
            <a:xfrm>
              <a:off x="383494" y="3222998"/>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15"/>
            <p:cNvSpPr/>
            <p:nvPr/>
          </p:nvSpPr>
          <p:spPr>
            <a:xfrm>
              <a:off x="8613984" y="3016202"/>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15"/>
            <p:cNvSpPr/>
            <p:nvPr/>
          </p:nvSpPr>
          <p:spPr>
            <a:xfrm>
              <a:off x="7812636" y="158077"/>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15"/>
            <p:cNvSpPr/>
            <p:nvPr/>
          </p:nvSpPr>
          <p:spPr>
            <a:xfrm>
              <a:off x="7350169" y="205148"/>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15"/>
            <p:cNvSpPr/>
            <p:nvPr/>
          </p:nvSpPr>
          <p:spPr>
            <a:xfrm>
              <a:off x="123334" y="3698827"/>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SECTION_HEADER_1">
    <p:spTree>
      <p:nvGrpSpPr>
        <p:cNvPr id="392" name="Shape 392"/>
        <p:cNvGrpSpPr/>
        <p:nvPr/>
      </p:nvGrpSpPr>
      <p:grpSpPr>
        <a:xfrm>
          <a:off x="0" y="0"/>
          <a:ext cx="0" cy="0"/>
          <a:chOff x="0" y="0"/>
          <a:chExt cx="0" cy="0"/>
        </a:xfrm>
      </p:grpSpPr>
      <p:grpSp>
        <p:nvGrpSpPr>
          <p:cNvPr id="393" name="Google Shape;393;p16"/>
          <p:cNvGrpSpPr/>
          <p:nvPr/>
        </p:nvGrpSpPr>
        <p:grpSpPr>
          <a:xfrm>
            <a:off x="0" y="0"/>
            <a:ext cx="9144000" cy="5143500"/>
            <a:chOff x="0" y="0"/>
            <a:chExt cx="9144000" cy="5143500"/>
          </a:xfrm>
        </p:grpSpPr>
        <p:pic>
          <p:nvPicPr>
            <p:cNvPr id="394" name="Google Shape;394;p16"/>
            <p:cNvPicPr preferRelativeResize="0"/>
            <p:nvPr/>
          </p:nvPicPr>
          <p:blipFill rotWithShape="1">
            <a:blip r:embed="rId2">
              <a:alphaModFix/>
            </a:blip>
            <a:srcRect b="0" l="0" r="0" t="88359"/>
            <a:stretch/>
          </p:blipFill>
          <p:spPr>
            <a:xfrm>
              <a:off x="0" y="4179300"/>
              <a:ext cx="9144000" cy="964200"/>
            </a:xfrm>
            <a:prstGeom prst="rect">
              <a:avLst/>
            </a:prstGeom>
            <a:noFill/>
            <a:ln>
              <a:noFill/>
            </a:ln>
          </p:spPr>
        </p:pic>
        <p:pic>
          <p:nvPicPr>
            <p:cNvPr id="395" name="Google Shape;395;p16"/>
            <p:cNvPicPr preferRelativeResize="0"/>
            <p:nvPr/>
          </p:nvPicPr>
          <p:blipFill rotWithShape="1">
            <a:blip r:embed="rId2">
              <a:alphaModFix/>
            </a:blip>
            <a:srcRect b="0" l="0" r="0" t="88359"/>
            <a:stretch/>
          </p:blipFill>
          <p:spPr>
            <a:xfrm flipH="1" rot="10800000">
              <a:off x="0" y="0"/>
              <a:ext cx="9144000" cy="964200"/>
            </a:xfrm>
            <a:prstGeom prst="rect">
              <a:avLst/>
            </a:prstGeom>
            <a:noFill/>
            <a:ln>
              <a:noFill/>
            </a:ln>
          </p:spPr>
        </p:pic>
      </p:grpSp>
      <p:sp>
        <p:nvSpPr>
          <p:cNvPr id="396" name="Google Shape;396;p16"/>
          <p:cNvSpPr txBox="1"/>
          <p:nvPr>
            <p:ph hasCustomPrompt="1" type="title"/>
          </p:nvPr>
        </p:nvSpPr>
        <p:spPr>
          <a:xfrm>
            <a:off x="3976650" y="540000"/>
            <a:ext cx="1190700" cy="2419200"/>
          </a:xfrm>
          <a:prstGeom prst="rect">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lgn="ctr">
              <a:spcBef>
                <a:spcPts val="0"/>
              </a:spcBef>
              <a:spcAft>
                <a:spcPts val="0"/>
              </a:spcAft>
              <a:buSzPts val="6000"/>
              <a:buNone/>
              <a:defRPr sz="8000">
                <a:solidFill>
                  <a:schemeClr val="accent1"/>
                </a:solidFill>
              </a:defRPr>
            </a:lvl1pPr>
            <a:lvl2pPr lvl="1" rtl="0">
              <a:spcBef>
                <a:spcPts val="0"/>
              </a:spcBef>
              <a:spcAft>
                <a:spcPts val="0"/>
              </a:spcAft>
              <a:buSzPts val="6000"/>
              <a:buNone/>
              <a:defRPr sz="6000"/>
            </a:lvl2pPr>
            <a:lvl3pPr lvl="2" rtl="0">
              <a:spcBef>
                <a:spcPts val="0"/>
              </a:spcBef>
              <a:spcAft>
                <a:spcPts val="0"/>
              </a:spcAft>
              <a:buSzPts val="6000"/>
              <a:buNone/>
              <a:defRPr sz="6000"/>
            </a:lvl3pPr>
            <a:lvl4pPr lvl="3" rtl="0">
              <a:spcBef>
                <a:spcPts val="0"/>
              </a:spcBef>
              <a:spcAft>
                <a:spcPts val="0"/>
              </a:spcAft>
              <a:buSzPts val="6000"/>
              <a:buNone/>
              <a:defRPr sz="6000"/>
            </a:lvl4pPr>
            <a:lvl5pPr lvl="4" rtl="0">
              <a:spcBef>
                <a:spcPts val="0"/>
              </a:spcBef>
              <a:spcAft>
                <a:spcPts val="0"/>
              </a:spcAft>
              <a:buSzPts val="6000"/>
              <a:buNone/>
              <a:defRPr sz="6000"/>
            </a:lvl5pPr>
            <a:lvl6pPr lvl="5" rtl="0">
              <a:spcBef>
                <a:spcPts val="0"/>
              </a:spcBef>
              <a:spcAft>
                <a:spcPts val="0"/>
              </a:spcAft>
              <a:buSzPts val="6000"/>
              <a:buNone/>
              <a:defRPr sz="6000"/>
            </a:lvl6pPr>
            <a:lvl7pPr lvl="6" rtl="0">
              <a:spcBef>
                <a:spcPts val="0"/>
              </a:spcBef>
              <a:spcAft>
                <a:spcPts val="0"/>
              </a:spcAft>
              <a:buSzPts val="6000"/>
              <a:buNone/>
              <a:defRPr sz="6000"/>
            </a:lvl7pPr>
            <a:lvl8pPr lvl="7" rtl="0">
              <a:spcBef>
                <a:spcPts val="0"/>
              </a:spcBef>
              <a:spcAft>
                <a:spcPts val="0"/>
              </a:spcAft>
              <a:buSzPts val="6000"/>
              <a:buNone/>
              <a:defRPr sz="6000"/>
            </a:lvl8pPr>
            <a:lvl9pPr lvl="8" rtl="0">
              <a:spcBef>
                <a:spcPts val="0"/>
              </a:spcBef>
              <a:spcAft>
                <a:spcPts val="0"/>
              </a:spcAft>
              <a:buSzPts val="6000"/>
              <a:buNone/>
              <a:defRPr sz="6000"/>
            </a:lvl9pPr>
          </a:lstStyle>
          <a:p>
            <a:r>
              <a:t>xx%</a:t>
            </a:r>
          </a:p>
        </p:txBody>
      </p:sp>
      <p:sp>
        <p:nvSpPr>
          <p:cNvPr id="397" name="Google Shape;397;p16"/>
          <p:cNvSpPr txBox="1"/>
          <p:nvPr>
            <p:ph idx="1" type="subTitle"/>
          </p:nvPr>
        </p:nvSpPr>
        <p:spPr>
          <a:xfrm rot="238">
            <a:off x="2403125" y="4145275"/>
            <a:ext cx="4338000" cy="458100"/>
          </a:xfrm>
          <a:prstGeom prst="rect">
            <a:avLst/>
          </a:prstGeom>
          <a:noFill/>
          <a:ln cap="flat" cmpd="sng" w="9525">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398" name="Google Shape;398;p16"/>
          <p:cNvSpPr txBox="1"/>
          <p:nvPr>
            <p:ph idx="2" type="title"/>
          </p:nvPr>
        </p:nvSpPr>
        <p:spPr>
          <a:xfrm>
            <a:off x="1563900" y="3012613"/>
            <a:ext cx="6015900" cy="10791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5000"/>
              <a:buNone/>
              <a:defRPr sz="6000"/>
            </a:lvl1pPr>
            <a:lvl2pPr lvl="1" rtl="0">
              <a:spcBef>
                <a:spcPts val="0"/>
              </a:spcBef>
              <a:spcAft>
                <a:spcPts val="0"/>
              </a:spcAft>
              <a:buSzPts val="5000"/>
              <a:buNone/>
              <a:defRPr sz="5000"/>
            </a:lvl2pPr>
            <a:lvl3pPr lvl="2" rtl="0">
              <a:spcBef>
                <a:spcPts val="0"/>
              </a:spcBef>
              <a:spcAft>
                <a:spcPts val="0"/>
              </a:spcAft>
              <a:buSzPts val="5000"/>
              <a:buNone/>
              <a:defRPr sz="5000"/>
            </a:lvl3pPr>
            <a:lvl4pPr lvl="3" rtl="0">
              <a:spcBef>
                <a:spcPts val="0"/>
              </a:spcBef>
              <a:spcAft>
                <a:spcPts val="0"/>
              </a:spcAft>
              <a:buSzPts val="5000"/>
              <a:buNone/>
              <a:defRPr sz="5000"/>
            </a:lvl4pPr>
            <a:lvl5pPr lvl="4" rtl="0">
              <a:spcBef>
                <a:spcPts val="0"/>
              </a:spcBef>
              <a:spcAft>
                <a:spcPts val="0"/>
              </a:spcAft>
              <a:buSzPts val="5000"/>
              <a:buNone/>
              <a:defRPr sz="5000"/>
            </a:lvl5pPr>
            <a:lvl6pPr lvl="5" rtl="0">
              <a:spcBef>
                <a:spcPts val="0"/>
              </a:spcBef>
              <a:spcAft>
                <a:spcPts val="0"/>
              </a:spcAft>
              <a:buSzPts val="5000"/>
              <a:buNone/>
              <a:defRPr sz="5000"/>
            </a:lvl6pPr>
            <a:lvl7pPr lvl="6" rtl="0">
              <a:spcBef>
                <a:spcPts val="0"/>
              </a:spcBef>
              <a:spcAft>
                <a:spcPts val="0"/>
              </a:spcAft>
              <a:buSzPts val="5000"/>
              <a:buNone/>
              <a:defRPr sz="5000"/>
            </a:lvl7pPr>
            <a:lvl8pPr lvl="7" rtl="0">
              <a:spcBef>
                <a:spcPts val="0"/>
              </a:spcBef>
              <a:spcAft>
                <a:spcPts val="0"/>
              </a:spcAft>
              <a:buSzPts val="5000"/>
              <a:buNone/>
              <a:defRPr sz="5000"/>
            </a:lvl8pPr>
            <a:lvl9pPr lvl="8" rtl="0">
              <a:spcBef>
                <a:spcPts val="0"/>
              </a:spcBef>
              <a:spcAft>
                <a:spcPts val="0"/>
              </a:spcAft>
              <a:buSzPts val="5000"/>
              <a:buNone/>
              <a:defRPr sz="5000"/>
            </a:lvl9pPr>
          </a:lstStyle>
          <a:p/>
        </p:txBody>
      </p:sp>
      <p:grpSp>
        <p:nvGrpSpPr>
          <p:cNvPr id="399" name="Google Shape;399;p16"/>
          <p:cNvGrpSpPr/>
          <p:nvPr/>
        </p:nvGrpSpPr>
        <p:grpSpPr>
          <a:xfrm>
            <a:off x="206161" y="235477"/>
            <a:ext cx="8768876" cy="4650092"/>
            <a:chOff x="206161" y="235477"/>
            <a:chExt cx="8768876" cy="4650092"/>
          </a:xfrm>
        </p:grpSpPr>
        <p:sp>
          <p:nvSpPr>
            <p:cNvPr id="400" name="Google Shape;400;p16"/>
            <p:cNvSpPr/>
            <p:nvPr/>
          </p:nvSpPr>
          <p:spPr>
            <a:xfrm>
              <a:off x="8509911" y="4722302"/>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16"/>
            <p:cNvSpPr/>
            <p:nvPr/>
          </p:nvSpPr>
          <p:spPr>
            <a:xfrm>
              <a:off x="8480844" y="3992673"/>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16"/>
            <p:cNvSpPr/>
            <p:nvPr/>
          </p:nvSpPr>
          <p:spPr>
            <a:xfrm>
              <a:off x="6239161" y="235477"/>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16"/>
            <p:cNvSpPr/>
            <p:nvPr/>
          </p:nvSpPr>
          <p:spPr>
            <a:xfrm>
              <a:off x="487334" y="4238815"/>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16"/>
            <p:cNvSpPr/>
            <p:nvPr/>
          </p:nvSpPr>
          <p:spPr>
            <a:xfrm>
              <a:off x="8808834" y="3706252"/>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16"/>
            <p:cNvSpPr/>
            <p:nvPr/>
          </p:nvSpPr>
          <p:spPr>
            <a:xfrm>
              <a:off x="206161" y="3490140"/>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16"/>
            <p:cNvSpPr/>
            <p:nvPr/>
          </p:nvSpPr>
          <p:spPr>
            <a:xfrm>
              <a:off x="304794" y="3120598"/>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16"/>
            <p:cNvSpPr/>
            <p:nvPr/>
          </p:nvSpPr>
          <p:spPr>
            <a:xfrm>
              <a:off x="7096684" y="458365"/>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2">
  <p:cSld name="SECTION_HEADER_2">
    <p:spTree>
      <p:nvGrpSpPr>
        <p:cNvPr id="408" name="Shape 408"/>
        <p:cNvGrpSpPr/>
        <p:nvPr/>
      </p:nvGrpSpPr>
      <p:grpSpPr>
        <a:xfrm>
          <a:off x="0" y="0"/>
          <a:ext cx="0" cy="0"/>
          <a:chOff x="0" y="0"/>
          <a:chExt cx="0" cy="0"/>
        </a:xfrm>
      </p:grpSpPr>
      <p:grpSp>
        <p:nvGrpSpPr>
          <p:cNvPr id="409" name="Google Shape;409;p17"/>
          <p:cNvGrpSpPr/>
          <p:nvPr/>
        </p:nvGrpSpPr>
        <p:grpSpPr>
          <a:xfrm>
            <a:off x="0" y="0"/>
            <a:ext cx="9144000" cy="5143500"/>
            <a:chOff x="0" y="0"/>
            <a:chExt cx="9144000" cy="5143500"/>
          </a:xfrm>
        </p:grpSpPr>
        <p:pic>
          <p:nvPicPr>
            <p:cNvPr id="410" name="Google Shape;410;p17"/>
            <p:cNvPicPr preferRelativeResize="0"/>
            <p:nvPr/>
          </p:nvPicPr>
          <p:blipFill rotWithShape="1">
            <a:blip r:embed="rId2">
              <a:alphaModFix/>
            </a:blip>
            <a:srcRect b="0" l="0" r="0" t="88359"/>
            <a:stretch/>
          </p:blipFill>
          <p:spPr>
            <a:xfrm>
              <a:off x="0" y="4179300"/>
              <a:ext cx="9144000" cy="964200"/>
            </a:xfrm>
            <a:prstGeom prst="rect">
              <a:avLst/>
            </a:prstGeom>
            <a:noFill/>
            <a:ln>
              <a:noFill/>
            </a:ln>
          </p:spPr>
        </p:pic>
        <p:pic>
          <p:nvPicPr>
            <p:cNvPr id="411" name="Google Shape;411;p17"/>
            <p:cNvPicPr preferRelativeResize="0"/>
            <p:nvPr/>
          </p:nvPicPr>
          <p:blipFill rotWithShape="1">
            <a:blip r:embed="rId2">
              <a:alphaModFix/>
            </a:blip>
            <a:srcRect b="0" l="0" r="0" t="88359"/>
            <a:stretch/>
          </p:blipFill>
          <p:spPr>
            <a:xfrm flipH="1" rot="10800000">
              <a:off x="0" y="0"/>
              <a:ext cx="9144000" cy="964200"/>
            </a:xfrm>
            <a:prstGeom prst="rect">
              <a:avLst/>
            </a:prstGeom>
            <a:noFill/>
            <a:ln>
              <a:noFill/>
            </a:ln>
          </p:spPr>
        </p:pic>
      </p:grpSp>
      <p:sp>
        <p:nvSpPr>
          <p:cNvPr id="412" name="Google Shape;412;p17"/>
          <p:cNvSpPr txBox="1"/>
          <p:nvPr>
            <p:ph hasCustomPrompt="1" type="title"/>
          </p:nvPr>
        </p:nvSpPr>
        <p:spPr>
          <a:xfrm>
            <a:off x="7327800" y="1377450"/>
            <a:ext cx="1096200" cy="2388600"/>
          </a:xfrm>
          <a:prstGeom prst="rect">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lgn="ctr">
              <a:spcBef>
                <a:spcPts val="0"/>
              </a:spcBef>
              <a:spcAft>
                <a:spcPts val="0"/>
              </a:spcAft>
              <a:buSzPts val="6000"/>
              <a:buNone/>
              <a:defRPr sz="8000">
                <a:solidFill>
                  <a:schemeClr val="accent1"/>
                </a:solidFill>
              </a:defRPr>
            </a:lvl1pPr>
            <a:lvl2pPr lvl="1" rtl="0" algn="r">
              <a:spcBef>
                <a:spcPts val="0"/>
              </a:spcBef>
              <a:spcAft>
                <a:spcPts val="0"/>
              </a:spcAft>
              <a:buSzPts val="6000"/>
              <a:buNone/>
              <a:defRPr sz="6000"/>
            </a:lvl2pPr>
            <a:lvl3pPr lvl="2" rtl="0" algn="r">
              <a:spcBef>
                <a:spcPts val="0"/>
              </a:spcBef>
              <a:spcAft>
                <a:spcPts val="0"/>
              </a:spcAft>
              <a:buSzPts val="6000"/>
              <a:buNone/>
              <a:defRPr sz="6000"/>
            </a:lvl3pPr>
            <a:lvl4pPr lvl="3" rtl="0" algn="r">
              <a:spcBef>
                <a:spcPts val="0"/>
              </a:spcBef>
              <a:spcAft>
                <a:spcPts val="0"/>
              </a:spcAft>
              <a:buSzPts val="6000"/>
              <a:buNone/>
              <a:defRPr sz="6000"/>
            </a:lvl4pPr>
            <a:lvl5pPr lvl="4" rtl="0" algn="r">
              <a:spcBef>
                <a:spcPts val="0"/>
              </a:spcBef>
              <a:spcAft>
                <a:spcPts val="0"/>
              </a:spcAft>
              <a:buSzPts val="6000"/>
              <a:buNone/>
              <a:defRPr sz="6000"/>
            </a:lvl5pPr>
            <a:lvl6pPr lvl="5" rtl="0" algn="r">
              <a:spcBef>
                <a:spcPts val="0"/>
              </a:spcBef>
              <a:spcAft>
                <a:spcPts val="0"/>
              </a:spcAft>
              <a:buSzPts val="6000"/>
              <a:buNone/>
              <a:defRPr sz="6000"/>
            </a:lvl6pPr>
            <a:lvl7pPr lvl="6" rtl="0" algn="r">
              <a:spcBef>
                <a:spcPts val="0"/>
              </a:spcBef>
              <a:spcAft>
                <a:spcPts val="0"/>
              </a:spcAft>
              <a:buSzPts val="6000"/>
              <a:buNone/>
              <a:defRPr sz="6000"/>
            </a:lvl7pPr>
            <a:lvl8pPr lvl="7" rtl="0" algn="r">
              <a:spcBef>
                <a:spcPts val="0"/>
              </a:spcBef>
              <a:spcAft>
                <a:spcPts val="0"/>
              </a:spcAft>
              <a:buSzPts val="6000"/>
              <a:buNone/>
              <a:defRPr sz="6000"/>
            </a:lvl8pPr>
            <a:lvl9pPr lvl="8" rtl="0" algn="r">
              <a:spcBef>
                <a:spcPts val="0"/>
              </a:spcBef>
              <a:spcAft>
                <a:spcPts val="0"/>
              </a:spcAft>
              <a:buSzPts val="6000"/>
              <a:buNone/>
              <a:defRPr sz="6000"/>
            </a:lvl9pPr>
          </a:lstStyle>
          <a:p>
            <a:r>
              <a:t>xx%</a:t>
            </a:r>
          </a:p>
        </p:txBody>
      </p:sp>
      <p:sp>
        <p:nvSpPr>
          <p:cNvPr id="413" name="Google Shape;413;p17"/>
          <p:cNvSpPr txBox="1"/>
          <p:nvPr>
            <p:ph idx="1" type="subTitle"/>
          </p:nvPr>
        </p:nvSpPr>
        <p:spPr>
          <a:xfrm rot="230">
            <a:off x="2622381" y="2926112"/>
            <a:ext cx="4485300" cy="458100"/>
          </a:xfrm>
          <a:prstGeom prst="rect">
            <a:avLst/>
          </a:prstGeom>
          <a:noFill/>
          <a:ln cap="flat" cmpd="sng" w="9525">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600"/>
            </a:lvl1pPr>
            <a:lvl2pPr lvl="1" rtl="0" algn="r">
              <a:lnSpc>
                <a:spcPct val="100000"/>
              </a:lnSpc>
              <a:spcBef>
                <a:spcPts val="0"/>
              </a:spcBef>
              <a:spcAft>
                <a:spcPts val="0"/>
              </a:spcAft>
              <a:buSzPts val="1400"/>
              <a:buNone/>
              <a:defRPr/>
            </a:lvl2pPr>
            <a:lvl3pPr lvl="2" rtl="0" algn="r">
              <a:lnSpc>
                <a:spcPct val="100000"/>
              </a:lnSpc>
              <a:spcBef>
                <a:spcPts val="0"/>
              </a:spcBef>
              <a:spcAft>
                <a:spcPts val="0"/>
              </a:spcAft>
              <a:buSzPts val="1400"/>
              <a:buNone/>
              <a:defRPr/>
            </a:lvl3pPr>
            <a:lvl4pPr lvl="3" rtl="0" algn="r">
              <a:lnSpc>
                <a:spcPct val="100000"/>
              </a:lnSpc>
              <a:spcBef>
                <a:spcPts val="0"/>
              </a:spcBef>
              <a:spcAft>
                <a:spcPts val="0"/>
              </a:spcAft>
              <a:buSzPts val="1400"/>
              <a:buNone/>
              <a:defRPr/>
            </a:lvl4pPr>
            <a:lvl5pPr lvl="4" rtl="0" algn="r">
              <a:lnSpc>
                <a:spcPct val="100000"/>
              </a:lnSpc>
              <a:spcBef>
                <a:spcPts val="0"/>
              </a:spcBef>
              <a:spcAft>
                <a:spcPts val="0"/>
              </a:spcAft>
              <a:buSzPts val="1400"/>
              <a:buNone/>
              <a:defRPr/>
            </a:lvl5pPr>
            <a:lvl6pPr lvl="5" rtl="0" algn="r">
              <a:lnSpc>
                <a:spcPct val="100000"/>
              </a:lnSpc>
              <a:spcBef>
                <a:spcPts val="0"/>
              </a:spcBef>
              <a:spcAft>
                <a:spcPts val="0"/>
              </a:spcAft>
              <a:buSzPts val="1400"/>
              <a:buNone/>
              <a:defRPr/>
            </a:lvl6pPr>
            <a:lvl7pPr lvl="6" rtl="0" algn="r">
              <a:lnSpc>
                <a:spcPct val="100000"/>
              </a:lnSpc>
              <a:spcBef>
                <a:spcPts val="0"/>
              </a:spcBef>
              <a:spcAft>
                <a:spcPts val="0"/>
              </a:spcAft>
              <a:buSzPts val="1400"/>
              <a:buNone/>
              <a:defRPr/>
            </a:lvl7pPr>
            <a:lvl8pPr lvl="7" rtl="0" algn="r">
              <a:lnSpc>
                <a:spcPct val="100000"/>
              </a:lnSpc>
              <a:spcBef>
                <a:spcPts val="0"/>
              </a:spcBef>
              <a:spcAft>
                <a:spcPts val="0"/>
              </a:spcAft>
              <a:buSzPts val="1400"/>
              <a:buNone/>
              <a:defRPr/>
            </a:lvl8pPr>
            <a:lvl9pPr lvl="8" rtl="0" algn="r">
              <a:lnSpc>
                <a:spcPct val="100000"/>
              </a:lnSpc>
              <a:spcBef>
                <a:spcPts val="0"/>
              </a:spcBef>
              <a:spcAft>
                <a:spcPts val="0"/>
              </a:spcAft>
              <a:buSzPts val="1400"/>
              <a:buNone/>
              <a:defRPr/>
            </a:lvl9pPr>
          </a:lstStyle>
          <a:p/>
        </p:txBody>
      </p:sp>
      <p:sp>
        <p:nvSpPr>
          <p:cNvPr id="414" name="Google Shape;414;p17"/>
          <p:cNvSpPr txBox="1"/>
          <p:nvPr>
            <p:ph idx="2" type="title"/>
          </p:nvPr>
        </p:nvSpPr>
        <p:spPr>
          <a:xfrm>
            <a:off x="2622150" y="1759138"/>
            <a:ext cx="4485300" cy="1090500"/>
          </a:xfrm>
          <a:prstGeom prst="rect">
            <a:avLst/>
          </a:prstGeom>
        </p:spPr>
        <p:txBody>
          <a:bodyPr anchorCtr="0" anchor="b" bIns="91425" lIns="91425" spcFirstLastPara="1" rIns="91425" wrap="square" tIns="91425">
            <a:noAutofit/>
          </a:bodyPr>
          <a:lstStyle>
            <a:lvl1pPr lvl="0" rtl="0" algn="r">
              <a:spcBef>
                <a:spcPts val="0"/>
              </a:spcBef>
              <a:spcAft>
                <a:spcPts val="0"/>
              </a:spcAft>
              <a:buSzPts val="5000"/>
              <a:buNone/>
              <a:defRPr sz="6000"/>
            </a:lvl1pPr>
            <a:lvl2pPr lvl="1" rtl="0" algn="r">
              <a:spcBef>
                <a:spcPts val="0"/>
              </a:spcBef>
              <a:spcAft>
                <a:spcPts val="0"/>
              </a:spcAft>
              <a:buSzPts val="5000"/>
              <a:buNone/>
              <a:defRPr sz="5000"/>
            </a:lvl2pPr>
            <a:lvl3pPr lvl="2" rtl="0" algn="r">
              <a:spcBef>
                <a:spcPts val="0"/>
              </a:spcBef>
              <a:spcAft>
                <a:spcPts val="0"/>
              </a:spcAft>
              <a:buSzPts val="5000"/>
              <a:buNone/>
              <a:defRPr sz="5000"/>
            </a:lvl3pPr>
            <a:lvl4pPr lvl="3" rtl="0" algn="r">
              <a:spcBef>
                <a:spcPts val="0"/>
              </a:spcBef>
              <a:spcAft>
                <a:spcPts val="0"/>
              </a:spcAft>
              <a:buSzPts val="5000"/>
              <a:buNone/>
              <a:defRPr sz="5000"/>
            </a:lvl4pPr>
            <a:lvl5pPr lvl="4" rtl="0" algn="r">
              <a:spcBef>
                <a:spcPts val="0"/>
              </a:spcBef>
              <a:spcAft>
                <a:spcPts val="0"/>
              </a:spcAft>
              <a:buSzPts val="5000"/>
              <a:buNone/>
              <a:defRPr sz="5000"/>
            </a:lvl5pPr>
            <a:lvl6pPr lvl="5" rtl="0" algn="r">
              <a:spcBef>
                <a:spcPts val="0"/>
              </a:spcBef>
              <a:spcAft>
                <a:spcPts val="0"/>
              </a:spcAft>
              <a:buSzPts val="5000"/>
              <a:buNone/>
              <a:defRPr sz="5000"/>
            </a:lvl6pPr>
            <a:lvl7pPr lvl="6" rtl="0" algn="r">
              <a:spcBef>
                <a:spcPts val="0"/>
              </a:spcBef>
              <a:spcAft>
                <a:spcPts val="0"/>
              </a:spcAft>
              <a:buSzPts val="5000"/>
              <a:buNone/>
              <a:defRPr sz="5000"/>
            </a:lvl7pPr>
            <a:lvl8pPr lvl="7" rtl="0" algn="r">
              <a:spcBef>
                <a:spcPts val="0"/>
              </a:spcBef>
              <a:spcAft>
                <a:spcPts val="0"/>
              </a:spcAft>
              <a:buSzPts val="5000"/>
              <a:buNone/>
              <a:defRPr sz="5000"/>
            </a:lvl8pPr>
            <a:lvl9pPr lvl="8" rtl="0" algn="r">
              <a:spcBef>
                <a:spcPts val="0"/>
              </a:spcBef>
              <a:spcAft>
                <a:spcPts val="0"/>
              </a:spcAft>
              <a:buSzPts val="5000"/>
              <a:buNone/>
              <a:defRPr sz="5000"/>
            </a:lvl9pPr>
          </a:lstStyle>
          <a:p/>
        </p:txBody>
      </p:sp>
      <p:grpSp>
        <p:nvGrpSpPr>
          <p:cNvPr id="415" name="Google Shape;415;p17"/>
          <p:cNvGrpSpPr/>
          <p:nvPr/>
        </p:nvGrpSpPr>
        <p:grpSpPr>
          <a:xfrm>
            <a:off x="235894" y="194452"/>
            <a:ext cx="8774068" cy="4678867"/>
            <a:chOff x="235894" y="194452"/>
            <a:chExt cx="8774068" cy="4678867"/>
          </a:xfrm>
        </p:grpSpPr>
        <p:sp>
          <p:nvSpPr>
            <p:cNvPr id="416" name="Google Shape;416;p17"/>
            <p:cNvSpPr/>
            <p:nvPr/>
          </p:nvSpPr>
          <p:spPr>
            <a:xfrm>
              <a:off x="8751411" y="3949715"/>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17"/>
            <p:cNvSpPr/>
            <p:nvPr/>
          </p:nvSpPr>
          <p:spPr>
            <a:xfrm>
              <a:off x="6362944" y="4564273"/>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17"/>
            <p:cNvSpPr/>
            <p:nvPr/>
          </p:nvSpPr>
          <p:spPr>
            <a:xfrm>
              <a:off x="8843759" y="2971665"/>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17"/>
            <p:cNvSpPr/>
            <p:nvPr/>
          </p:nvSpPr>
          <p:spPr>
            <a:xfrm>
              <a:off x="8012036" y="400602"/>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17"/>
            <p:cNvSpPr/>
            <p:nvPr/>
          </p:nvSpPr>
          <p:spPr>
            <a:xfrm>
              <a:off x="235894" y="3145261"/>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17"/>
            <p:cNvSpPr/>
            <p:nvPr/>
          </p:nvSpPr>
          <p:spPr>
            <a:xfrm>
              <a:off x="7591234" y="194452"/>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17"/>
            <p:cNvSpPr/>
            <p:nvPr/>
          </p:nvSpPr>
          <p:spPr>
            <a:xfrm>
              <a:off x="8557394" y="3226723"/>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17"/>
            <p:cNvSpPr/>
            <p:nvPr/>
          </p:nvSpPr>
          <p:spPr>
            <a:xfrm>
              <a:off x="7395959" y="4710052"/>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17"/>
            <p:cNvSpPr/>
            <p:nvPr/>
          </p:nvSpPr>
          <p:spPr>
            <a:xfrm>
              <a:off x="2182834" y="4633627"/>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17"/>
            <p:cNvSpPr/>
            <p:nvPr/>
          </p:nvSpPr>
          <p:spPr>
            <a:xfrm>
              <a:off x="401036" y="2921927"/>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MAIN_POINT_1">
    <p:bg>
      <p:bgPr>
        <a:solidFill>
          <a:schemeClr val="accent2"/>
        </a:solidFill>
      </p:bgPr>
    </p:bg>
    <p:spTree>
      <p:nvGrpSpPr>
        <p:cNvPr id="426" name="Shape 426"/>
        <p:cNvGrpSpPr/>
        <p:nvPr/>
      </p:nvGrpSpPr>
      <p:grpSpPr>
        <a:xfrm>
          <a:off x="0" y="0"/>
          <a:ext cx="0" cy="0"/>
          <a:chOff x="0" y="0"/>
          <a:chExt cx="0" cy="0"/>
        </a:xfrm>
      </p:grpSpPr>
      <p:grpSp>
        <p:nvGrpSpPr>
          <p:cNvPr id="427" name="Google Shape;427;p18"/>
          <p:cNvGrpSpPr/>
          <p:nvPr/>
        </p:nvGrpSpPr>
        <p:grpSpPr>
          <a:xfrm>
            <a:off x="84" y="7"/>
            <a:ext cx="9144073" cy="5143512"/>
            <a:chOff x="2623575" y="1183150"/>
            <a:chExt cx="2297275" cy="2205150"/>
          </a:xfrm>
        </p:grpSpPr>
        <p:sp>
          <p:nvSpPr>
            <p:cNvPr id="428" name="Google Shape;428;p18"/>
            <p:cNvSpPr/>
            <p:nvPr/>
          </p:nvSpPr>
          <p:spPr>
            <a:xfrm>
              <a:off x="2623750" y="1183150"/>
              <a:ext cx="340475" cy="337750"/>
            </a:xfrm>
            <a:custGeom>
              <a:rect b="b" l="l" r="r" t="t"/>
              <a:pathLst>
                <a:path extrusionOk="0" h="13510" w="13619">
                  <a:moveTo>
                    <a:pt x="12413" y="0"/>
                  </a:moveTo>
                  <a:cubicBezTo>
                    <a:pt x="12381" y="28"/>
                    <a:pt x="12352" y="55"/>
                    <a:pt x="12322" y="84"/>
                  </a:cubicBezTo>
                  <a:cubicBezTo>
                    <a:pt x="11824" y="538"/>
                    <a:pt x="11305" y="1013"/>
                    <a:pt x="10783" y="1526"/>
                  </a:cubicBezTo>
                  <a:cubicBezTo>
                    <a:pt x="10269" y="2037"/>
                    <a:pt x="9797" y="2531"/>
                    <a:pt x="9324" y="3027"/>
                  </a:cubicBezTo>
                  <a:cubicBezTo>
                    <a:pt x="8807" y="3572"/>
                    <a:pt x="8301" y="4110"/>
                    <a:pt x="7798" y="4623"/>
                  </a:cubicBezTo>
                  <a:cubicBezTo>
                    <a:pt x="7306" y="5132"/>
                    <a:pt x="6787" y="5639"/>
                    <a:pt x="6268" y="6153"/>
                  </a:cubicBezTo>
                  <a:cubicBezTo>
                    <a:pt x="5230" y="7179"/>
                    <a:pt x="4230" y="8150"/>
                    <a:pt x="3226" y="9133"/>
                  </a:cubicBezTo>
                  <a:cubicBezTo>
                    <a:pt x="2218" y="10132"/>
                    <a:pt x="1309" y="11088"/>
                    <a:pt x="459" y="11931"/>
                  </a:cubicBezTo>
                  <a:cubicBezTo>
                    <a:pt x="308" y="12085"/>
                    <a:pt x="153" y="12232"/>
                    <a:pt x="1" y="12382"/>
                  </a:cubicBezTo>
                  <a:lnTo>
                    <a:pt x="1" y="13509"/>
                  </a:lnTo>
                  <a:cubicBezTo>
                    <a:pt x="353" y="13153"/>
                    <a:pt x="718" y="12787"/>
                    <a:pt x="1107" y="12378"/>
                  </a:cubicBezTo>
                  <a:cubicBezTo>
                    <a:pt x="2010" y="11434"/>
                    <a:pt x="2889" y="10458"/>
                    <a:pt x="3805" y="9520"/>
                  </a:cubicBezTo>
                  <a:cubicBezTo>
                    <a:pt x="4747" y="8563"/>
                    <a:pt x="5772" y="7539"/>
                    <a:pt x="6798" y="6521"/>
                  </a:cubicBezTo>
                  <a:cubicBezTo>
                    <a:pt x="7055" y="6265"/>
                    <a:pt x="7315" y="6009"/>
                    <a:pt x="7577" y="5750"/>
                  </a:cubicBezTo>
                  <a:cubicBezTo>
                    <a:pt x="7851" y="5482"/>
                    <a:pt x="8119" y="5212"/>
                    <a:pt x="8386" y="4944"/>
                  </a:cubicBezTo>
                  <a:cubicBezTo>
                    <a:pt x="8906" y="4417"/>
                    <a:pt x="9432" y="3887"/>
                    <a:pt x="9958" y="3355"/>
                  </a:cubicBezTo>
                  <a:cubicBezTo>
                    <a:pt x="10423" y="2893"/>
                    <a:pt x="10899" y="2421"/>
                    <a:pt x="11338" y="2012"/>
                  </a:cubicBezTo>
                  <a:cubicBezTo>
                    <a:pt x="11782" y="1598"/>
                    <a:pt x="12256" y="1185"/>
                    <a:pt x="12750" y="757"/>
                  </a:cubicBezTo>
                  <a:cubicBezTo>
                    <a:pt x="13032" y="514"/>
                    <a:pt x="13324" y="260"/>
                    <a:pt x="13618" y="0"/>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18"/>
            <p:cNvSpPr/>
            <p:nvPr/>
          </p:nvSpPr>
          <p:spPr>
            <a:xfrm>
              <a:off x="2644250" y="1183175"/>
              <a:ext cx="240775" cy="217375"/>
            </a:xfrm>
            <a:custGeom>
              <a:rect b="b" l="l" r="r" t="t"/>
              <a:pathLst>
                <a:path extrusionOk="0" h="8695" w="9631">
                  <a:moveTo>
                    <a:pt x="8730" y="1"/>
                  </a:moveTo>
                  <a:cubicBezTo>
                    <a:pt x="8470" y="270"/>
                    <a:pt x="8211" y="535"/>
                    <a:pt x="7955" y="782"/>
                  </a:cubicBezTo>
                  <a:cubicBezTo>
                    <a:pt x="7368" y="1344"/>
                    <a:pt x="6732" y="1930"/>
                    <a:pt x="6146" y="2468"/>
                  </a:cubicBezTo>
                  <a:cubicBezTo>
                    <a:pt x="4968" y="3553"/>
                    <a:pt x="3838" y="4572"/>
                    <a:pt x="2951" y="5391"/>
                  </a:cubicBezTo>
                  <a:cubicBezTo>
                    <a:pt x="2042" y="6224"/>
                    <a:pt x="1255" y="6953"/>
                    <a:pt x="741" y="7535"/>
                  </a:cubicBezTo>
                  <a:cubicBezTo>
                    <a:pt x="222" y="8116"/>
                    <a:pt x="1" y="8515"/>
                    <a:pt x="162" y="8652"/>
                  </a:cubicBezTo>
                  <a:cubicBezTo>
                    <a:pt x="196" y="8681"/>
                    <a:pt x="238" y="8695"/>
                    <a:pt x="289" y="8695"/>
                  </a:cubicBezTo>
                  <a:cubicBezTo>
                    <a:pt x="479" y="8695"/>
                    <a:pt x="786" y="8499"/>
                    <a:pt x="1211" y="8155"/>
                  </a:cubicBezTo>
                  <a:cubicBezTo>
                    <a:pt x="1749" y="7714"/>
                    <a:pt x="2508" y="7015"/>
                    <a:pt x="3455" y="6093"/>
                  </a:cubicBezTo>
                  <a:cubicBezTo>
                    <a:pt x="4424" y="5141"/>
                    <a:pt x="5447" y="4110"/>
                    <a:pt x="6607" y="2971"/>
                  </a:cubicBezTo>
                  <a:cubicBezTo>
                    <a:pt x="7192" y="2397"/>
                    <a:pt x="7761" y="1848"/>
                    <a:pt x="8419" y="1213"/>
                  </a:cubicBezTo>
                  <a:cubicBezTo>
                    <a:pt x="8835" y="806"/>
                    <a:pt x="9234" y="401"/>
                    <a:pt x="9630" y="1"/>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18"/>
            <p:cNvSpPr/>
            <p:nvPr/>
          </p:nvSpPr>
          <p:spPr>
            <a:xfrm>
              <a:off x="2623725" y="1183150"/>
              <a:ext cx="177100" cy="173800"/>
            </a:xfrm>
            <a:custGeom>
              <a:rect b="b" l="l" r="r" t="t"/>
              <a:pathLst>
                <a:path extrusionOk="0" h="6952" w="7084">
                  <a:moveTo>
                    <a:pt x="5808" y="0"/>
                  </a:moveTo>
                  <a:cubicBezTo>
                    <a:pt x="5476" y="354"/>
                    <a:pt x="5142" y="706"/>
                    <a:pt x="4806" y="1048"/>
                  </a:cubicBezTo>
                  <a:cubicBezTo>
                    <a:pt x="4557" y="1298"/>
                    <a:pt x="4306" y="1553"/>
                    <a:pt x="4053" y="1807"/>
                  </a:cubicBezTo>
                  <a:cubicBezTo>
                    <a:pt x="3792" y="2073"/>
                    <a:pt x="3533" y="2338"/>
                    <a:pt x="3278" y="2604"/>
                  </a:cubicBezTo>
                  <a:cubicBezTo>
                    <a:pt x="2780" y="3126"/>
                    <a:pt x="2278" y="3653"/>
                    <a:pt x="1770" y="4181"/>
                  </a:cubicBezTo>
                  <a:cubicBezTo>
                    <a:pt x="1272" y="4703"/>
                    <a:pt x="778" y="5206"/>
                    <a:pt x="271" y="5702"/>
                  </a:cubicBezTo>
                  <a:cubicBezTo>
                    <a:pt x="183" y="5789"/>
                    <a:pt x="90" y="5878"/>
                    <a:pt x="0" y="5963"/>
                  </a:cubicBezTo>
                  <a:lnTo>
                    <a:pt x="0" y="6952"/>
                  </a:lnTo>
                  <a:cubicBezTo>
                    <a:pt x="277" y="6697"/>
                    <a:pt x="555" y="6440"/>
                    <a:pt x="836" y="6175"/>
                  </a:cubicBezTo>
                  <a:cubicBezTo>
                    <a:pt x="1403" y="5644"/>
                    <a:pt x="1948" y="5105"/>
                    <a:pt x="2476" y="4579"/>
                  </a:cubicBezTo>
                  <a:cubicBezTo>
                    <a:pt x="2992" y="4063"/>
                    <a:pt x="3504" y="3548"/>
                    <a:pt x="4012" y="3039"/>
                  </a:cubicBezTo>
                  <a:cubicBezTo>
                    <a:pt x="4261" y="2791"/>
                    <a:pt x="4507" y="2548"/>
                    <a:pt x="4751" y="2311"/>
                  </a:cubicBezTo>
                  <a:cubicBezTo>
                    <a:pt x="5011" y="2060"/>
                    <a:pt x="5267" y="1811"/>
                    <a:pt x="5524" y="1564"/>
                  </a:cubicBezTo>
                  <a:cubicBezTo>
                    <a:pt x="6071" y="1027"/>
                    <a:pt x="6588" y="501"/>
                    <a:pt x="7084" y="0"/>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18"/>
            <p:cNvSpPr/>
            <p:nvPr/>
          </p:nvSpPr>
          <p:spPr>
            <a:xfrm>
              <a:off x="2623750" y="1588325"/>
              <a:ext cx="118675" cy="131200"/>
            </a:xfrm>
            <a:custGeom>
              <a:rect b="b" l="l" r="r" t="t"/>
              <a:pathLst>
                <a:path extrusionOk="0" h="5248" w="4747">
                  <a:moveTo>
                    <a:pt x="4662" y="0"/>
                  </a:moveTo>
                  <a:cubicBezTo>
                    <a:pt x="4603" y="0"/>
                    <a:pt x="4505" y="51"/>
                    <a:pt x="4420" y="154"/>
                  </a:cubicBezTo>
                  <a:cubicBezTo>
                    <a:pt x="3104" y="1745"/>
                    <a:pt x="1554" y="3172"/>
                    <a:pt x="1" y="4596"/>
                  </a:cubicBezTo>
                  <a:lnTo>
                    <a:pt x="1" y="5247"/>
                  </a:lnTo>
                  <a:cubicBezTo>
                    <a:pt x="1642" y="3600"/>
                    <a:pt x="3269" y="1934"/>
                    <a:pt x="4658" y="173"/>
                  </a:cubicBezTo>
                  <a:cubicBezTo>
                    <a:pt x="4746" y="59"/>
                    <a:pt x="4727" y="0"/>
                    <a:pt x="4662" y="0"/>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18"/>
            <p:cNvSpPr/>
            <p:nvPr/>
          </p:nvSpPr>
          <p:spPr>
            <a:xfrm>
              <a:off x="2767700" y="1183225"/>
              <a:ext cx="392425" cy="368700"/>
            </a:xfrm>
            <a:custGeom>
              <a:rect b="b" l="l" r="r" t="t"/>
              <a:pathLst>
                <a:path extrusionOk="0" h="14748" w="15697">
                  <a:moveTo>
                    <a:pt x="14939" y="0"/>
                  </a:moveTo>
                  <a:cubicBezTo>
                    <a:pt x="12775" y="2257"/>
                    <a:pt x="10651" y="4547"/>
                    <a:pt x="8459" y="6776"/>
                  </a:cubicBezTo>
                  <a:cubicBezTo>
                    <a:pt x="5788" y="9497"/>
                    <a:pt x="2699" y="11809"/>
                    <a:pt x="111" y="14609"/>
                  </a:cubicBezTo>
                  <a:cubicBezTo>
                    <a:pt x="25" y="14701"/>
                    <a:pt x="0" y="14748"/>
                    <a:pt x="21" y="14748"/>
                  </a:cubicBezTo>
                  <a:cubicBezTo>
                    <a:pt x="41" y="14748"/>
                    <a:pt x="103" y="14704"/>
                    <a:pt x="193" y="14615"/>
                  </a:cubicBezTo>
                  <a:cubicBezTo>
                    <a:pt x="2609" y="12228"/>
                    <a:pt x="5340" y="10235"/>
                    <a:pt x="7775" y="7879"/>
                  </a:cubicBezTo>
                  <a:cubicBezTo>
                    <a:pt x="10186" y="5542"/>
                    <a:pt x="12520" y="3103"/>
                    <a:pt x="14919" y="751"/>
                  </a:cubicBezTo>
                  <a:cubicBezTo>
                    <a:pt x="15176" y="498"/>
                    <a:pt x="15438" y="251"/>
                    <a:pt x="15696" y="0"/>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18"/>
            <p:cNvSpPr/>
            <p:nvPr/>
          </p:nvSpPr>
          <p:spPr>
            <a:xfrm>
              <a:off x="2623725" y="1183225"/>
              <a:ext cx="1407675" cy="1383175"/>
            </a:xfrm>
            <a:custGeom>
              <a:rect b="b" l="l" r="r" t="t"/>
              <a:pathLst>
                <a:path extrusionOk="0" h="55327" w="56307">
                  <a:moveTo>
                    <a:pt x="55262" y="0"/>
                  </a:moveTo>
                  <a:cubicBezTo>
                    <a:pt x="54022" y="1185"/>
                    <a:pt x="52779" y="2368"/>
                    <a:pt x="51546" y="3563"/>
                  </a:cubicBezTo>
                  <a:cubicBezTo>
                    <a:pt x="49090" y="5941"/>
                    <a:pt x="46608" y="8318"/>
                    <a:pt x="44150" y="10708"/>
                  </a:cubicBezTo>
                  <a:cubicBezTo>
                    <a:pt x="41691" y="13102"/>
                    <a:pt x="39365" y="15639"/>
                    <a:pt x="36973" y="18085"/>
                  </a:cubicBezTo>
                  <a:cubicBezTo>
                    <a:pt x="35867" y="19217"/>
                    <a:pt x="34777" y="20367"/>
                    <a:pt x="33690" y="21513"/>
                  </a:cubicBezTo>
                  <a:cubicBezTo>
                    <a:pt x="31924" y="23182"/>
                    <a:pt x="30132" y="24821"/>
                    <a:pt x="28401" y="26522"/>
                  </a:cubicBezTo>
                  <a:cubicBezTo>
                    <a:pt x="26911" y="27991"/>
                    <a:pt x="25456" y="29498"/>
                    <a:pt x="23996" y="30995"/>
                  </a:cubicBezTo>
                  <a:cubicBezTo>
                    <a:pt x="22871" y="32007"/>
                    <a:pt x="21766" y="33039"/>
                    <a:pt x="20740" y="34147"/>
                  </a:cubicBezTo>
                  <a:cubicBezTo>
                    <a:pt x="20654" y="34240"/>
                    <a:pt x="20629" y="34287"/>
                    <a:pt x="20650" y="34287"/>
                  </a:cubicBezTo>
                  <a:cubicBezTo>
                    <a:pt x="20670" y="34287"/>
                    <a:pt x="20732" y="34243"/>
                    <a:pt x="20822" y="34153"/>
                  </a:cubicBezTo>
                  <a:cubicBezTo>
                    <a:pt x="21062" y="33918"/>
                    <a:pt x="21304" y="33690"/>
                    <a:pt x="21548" y="33461"/>
                  </a:cubicBezTo>
                  <a:lnTo>
                    <a:pt x="21548" y="33461"/>
                  </a:lnTo>
                  <a:cubicBezTo>
                    <a:pt x="21261" y="33745"/>
                    <a:pt x="20976" y="34034"/>
                    <a:pt x="20687" y="34314"/>
                  </a:cubicBezTo>
                  <a:cubicBezTo>
                    <a:pt x="18062" y="36851"/>
                    <a:pt x="15403" y="39353"/>
                    <a:pt x="12766" y="41881"/>
                  </a:cubicBezTo>
                  <a:cubicBezTo>
                    <a:pt x="10131" y="44409"/>
                    <a:pt x="7440" y="46870"/>
                    <a:pt x="4805" y="49402"/>
                  </a:cubicBezTo>
                  <a:cubicBezTo>
                    <a:pt x="3157" y="50984"/>
                    <a:pt x="1588" y="52657"/>
                    <a:pt x="0" y="54311"/>
                  </a:cubicBezTo>
                  <a:lnTo>
                    <a:pt x="0" y="55326"/>
                  </a:lnTo>
                  <a:cubicBezTo>
                    <a:pt x="1042" y="54373"/>
                    <a:pt x="2080" y="53413"/>
                    <a:pt x="3090" y="52425"/>
                  </a:cubicBezTo>
                  <a:cubicBezTo>
                    <a:pt x="5731" y="49835"/>
                    <a:pt x="8147" y="47010"/>
                    <a:pt x="10784" y="44416"/>
                  </a:cubicBezTo>
                  <a:cubicBezTo>
                    <a:pt x="13421" y="41822"/>
                    <a:pt x="16234" y="39413"/>
                    <a:pt x="18874" y="36823"/>
                  </a:cubicBezTo>
                  <a:cubicBezTo>
                    <a:pt x="21846" y="33904"/>
                    <a:pt x="24834" y="30994"/>
                    <a:pt x="27775" y="28044"/>
                  </a:cubicBezTo>
                  <a:cubicBezTo>
                    <a:pt x="27939" y="27879"/>
                    <a:pt x="28101" y="27713"/>
                    <a:pt x="28263" y="27548"/>
                  </a:cubicBezTo>
                  <a:cubicBezTo>
                    <a:pt x="28310" y="27505"/>
                    <a:pt x="28357" y="27462"/>
                    <a:pt x="28401" y="27420"/>
                  </a:cubicBezTo>
                  <a:cubicBezTo>
                    <a:pt x="30816" y="25084"/>
                    <a:pt x="33152" y="22644"/>
                    <a:pt x="35549" y="20294"/>
                  </a:cubicBezTo>
                  <a:cubicBezTo>
                    <a:pt x="38030" y="17862"/>
                    <a:pt x="40557" y="15484"/>
                    <a:pt x="43043" y="13056"/>
                  </a:cubicBezTo>
                  <a:cubicBezTo>
                    <a:pt x="45528" y="10630"/>
                    <a:pt x="47877" y="8043"/>
                    <a:pt x="50358" y="5611"/>
                  </a:cubicBezTo>
                  <a:cubicBezTo>
                    <a:pt x="52306" y="3703"/>
                    <a:pt x="54325" y="1874"/>
                    <a:pt x="56306" y="0"/>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18"/>
            <p:cNvSpPr/>
            <p:nvPr/>
          </p:nvSpPr>
          <p:spPr>
            <a:xfrm>
              <a:off x="2623750" y="1570525"/>
              <a:ext cx="313550" cy="317975"/>
            </a:xfrm>
            <a:custGeom>
              <a:rect b="b" l="l" r="r" t="t"/>
              <a:pathLst>
                <a:path extrusionOk="0" h="12719" w="12542">
                  <a:moveTo>
                    <a:pt x="12377" y="1"/>
                  </a:moveTo>
                  <a:cubicBezTo>
                    <a:pt x="12330" y="1"/>
                    <a:pt x="12264" y="29"/>
                    <a:pt x="12181" y="96"/>
                  </a:cubicBezTo>
                  <a:cubicBezTo>
                    <a:pt x="9930" y="1950"/>
                    <a:pt x="7919" y="4471"/>
                    <a:pt x="5808" y="6555"/>
                  </a:cubicBezTo>
                  <a:cubicBezTo>
                    <a:pt x="3873" y="8466"/>
                    <a:pt x="1941" y="10362"/>
                    <a:pt x="1" y="12254"/>
                  </a:cubicBezTo>
                  <a:lnTo>
                    <a:pt x="1" y="12719"/>
                  </a:lnTo>
                  <a:cubicBezTo>
                    <a:pt x="1377" y="11306"/>
                    <a:pt x="2748" y="9892"/>
                    <a:pt x="4144" y="8491"/>
                  </a:cubicBezTo>
                  <a:cubicBezTo>
                    <a:pt x="6788" y="5841"/>
                    <a:pt x="9432" y="3024"/>
                    <a:pt x="12221" y="575"/>
                  </a:cubicBezTo>
                  <a:cubicBezTo>
                    <a:pt x="12498" y="333"/>
                    <a:pt x="12541" y="1"/>
                    <a:pt x="12377" y="1"/>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18"/>
            <p:cNvSpPr/>
            <p:nvPr/>
          </p:nvSpPr>
          <p:spPr>
            <a:xfrm>
              <a:off x="3148575" y="1183250"/>
              <a:ext cx="515275" cy="492475"/>
            </a:xfrm>
            <a:custGeom>
              <a:rect b="b" l="l" r="r" t="t"/>
              <a:pathLst>
                <a:path extrusionOk="0" h="19699" w="20611">
                  <a:moveTo>
                    <a:pt x="19405" y="0"/>
                  </a:moveTo>
                  <a:cubicBezTo>
                    <a:pt x="19373" y="28"/>
                    <a:pt x="19344" y="55"/>
                    <a:pt x="19314" y="83"/>
                  </a:cubicBezTo>
                  <a:cubicBezTo>
                    <a:pt x="18816" y="537"/>
                    <a:pt x="18297" y="1012"/>
                    <a:pt x="17775" y="1527"/>
                  </a:cubicBezTo>
                  <a:cubicBezTo>
                    <a:pt x="17261" y="2037"/>
                    <a:pt x="16789" y="2531"/>
                    <a:pt x="16317" y="3027"/>
                  </a:cubicBezTo>
                  <a:cubicBezTo>
                    <a:pt x="15799" y="3572"/>
                    <a:pt x="15293" y="4108"/>
                    <a:pt x="14790" y="4623"/>
                  </a:cubicBezTo>
                  <a:cubicBezTo>
                    <a:pt x="14298" y="5132"/>
                    <a:pt x="13779" y="5637"/>
                    <a:pt x="13260" y="6152"/>
                  </a:cubicBezTo>
                  <a:cubicBezTo>
                    <a:pt x="12222" y="7177"/>
                    <a:pt x="11222" y="8149"/>
                    <a:pt x="10219" y="9132"/>
                  </a:cubicBezTo>
                  <a:cubicBezTo>
                    <a:pt x="9210" y="10131"/>
                    <a:pt x="8302" y="11087"/>
                    <a:pt x="7451" y="11931"/>
                  </a:cubicBezTo>
                  <a:cubicBezTo>
                    <a:pt x="6605" y="12765"/>
                    <a:pt x="5721" y="13599"/>
                    <a:pt x="4956" y="14345"/>
                  </a:cubicBezTo>
                  <a:cubicBezTo>
                    <a:pt x="4184" y="15092"/>
                    <a:pt x="3463" y="15797"/>
                    <a:pt x="2875" y="16390"/>
                  </a:cubicBezTo>
                  <a:cubicBezTo>
                    <a:pt x="2271" y="16991"/>
                    <a:pt x="1734" y="17528"/>
                    <a:pt x="1302" y="17992"/>
                  </a:cubicBezTo>
                  <a:cubicBezTo>
                    <a:pt x="434" y="18916"/>
                    <a:pt x="0" y="19521"/>
                    <a:pt x="148" y="19668"/>
                  </a:cubicBezTo>
                  <a:cubicBezTo>
                    <a:pt x="168" y="19688"/>
                    <a:pt x="196" y="19698"/>
                    <a:pt x="232" y="19698"/>
                  </a:cubicBezTo>
                  <a:cubicBezTo>
                    <a:pt x="459" y="19698"/>
                    <a:pt x="988" y="19301"/>
                    <a:pt x="1791" y="18593"/>
                  </a:cubicBezTo>
                  <a:cubicBezTo>
                    <a:pt x="2257" y="18180"/>
                    <a:pt x="2822" y="17659"/>
                    <a:pt x="3471" y="17026"/>
                  </a:cubicBezTo>
                  <a:cubicBezTo>
                    <a:pt x="4136" y="16375"/>
                    <a:pt x="4823" y="15693"/>
                    <a:pt x="5596" y="14916"/>
                  </a:cubicBezTo>
                  <a:cubicBezTo>
                    <a:pt x="5980" y="14528"/>
                    <a:pt x="6380" y="14126"/>
                    <a:pt x="6795" y="13707"/>
                  </a:cubicBezTo>
                  <a:cubicBezTo>
                    <a:pt x="7206" y="13292"/>
                    <a:pt x="7638" y="12861"/>
                    <a:pt x="8099" y="12378"/>
                  </a:cubicBezTo>
                  <a:cubicBezTo>
                    <a:pt x="9002" y="11434"/>
                    <a:pt x="9881" y="10458"/>
                    <a:pt x="10797" y="9518"/>
                  </a:cubicBezTo>
                  <a:cubicBezTo>
                    <a:pt x="11739" y="8562"/>
                    <a:pt x="12765" y="7539"/>
                    <a:pt x="13790" y="6521"/>
                  </a:cubicBezTo>
                  <a:cubicBezTo>
                    <a:pt x="14047" y="6264"/>
                    <a:pt x="14307" y="6008"/>
                    <a:pt x="14569" y="5750"/>
                  </a:cubicBezTo>
                  <a:cubicBezTo>
                    <a:pt x="14843" y="5482"/>
                    <a:pt x="15111" y="5211"/>
                    <a:pt x="15378" y="4942"/>
                  </a:cubicBezTo>
                  <a:cubicBezTo>
                    <a:pt x="15898" y="4417"/>
                    <a:pt x="16424" y="3887"/>
                    <a:pt x="16950" y="3356"/>
                  </a:cubicBezTo>
                  <a:cubicBezTo>
                    <a:pt x="17415" y="2892"/>
                    <a:pt x="17891" y="2421"/>
                    <a:pt x="18330" y="2011"/>
                  </a:cubicBezTo>
                  <a:cubicBezTo>
                    <a:pt x="18775" y="1597"/>
                    <a:pt x="19248" y="1184"/>
                    <a:pt x="19742" y="757"/>
                  </a:cubicBezTo>
                  <a:cubicBezTo>
                    <a:pt x="20024" y="514"/>
                    <a:pt x="20316" y="261"/>
                    <a:pt x="20610" y="0"/>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18"/>
            <p:cNvSpPr/>
            <p:nvPr/>
          </p:nvSpPr>
          <p:spPr>
            <a:xfrm>
              <a:off x="2623625" y="1792050"/>
              <a:ext cx="407650" cy="430700"/>
            </a:xfrm>
            <a:custGeom>
              <a:rect b="b" l="l" r="r" t="t"/>
              <a:pathLst>
                <a:path extrusionOk="0" h="17228" w="16306">
                  <a:moveTo>
                    <a:pt x="16198" y="0"/>
                  </a:moveTo>
                  <a:cubicBezTo>
                    <a:pt x="16093" y="0"/>
                    <a:pt x="15797" y="243"/>
                    <a:pt x="15345" y="671"/>
                  </a:cubicBezTo>
                  <a:cubicBezTo>
                    <a:pt x="14882" y="1108"/>
                    <a:pt x="14256" y="1741"/>
                    <a:pt x="13480" y="2483"/>
                  </a:cubicBezTo>
                  <a:cubicBezTo>
                    <a:pt x="13286" y="2666"/>
                    <a:pt x="13085" y="2859"/>
                    <a:pt x="12872" y="3054"/>
                  </a:cubicBezTo>
                  <a:cubicBezTo>
                    <a:pt x="12668" y="3241"/>
                    <a:pt x="12459" y="3427"/>
                    <a:pt x="12226" y="3628"/>
                  </a:cubicBezTo>
                  <a:cubicBezTo>
                    <a:pt x="11765" y="4029"/>
                    <a:pt x="11236" y="4469"/>
                    <a:pt x="10629" y="4989"/>
                  </a:cubicBezTo>
                  <a:cubicBezTo>
                    <a:pt x="10031" y="5497"/>
                    <a:pt x="9303" y="6155"/>
                    <a:pt x="8636" y="6815"/>
                  </a:cubicBezTo>
                  <a:cubicBezTo>
                    <a:pt x="7962" y="7479"/>
                    <a:pt x="7306" y="8168"/>
                    <a:pt x="6675" y="8822"/>
                  </a:cubicBezTo>
                  <a:cubicBezTo>
                    <a:pt x="6529" y="8972"/>
                    <a:pt x="6346" y="9159"/>
                    <a:pt x="6131" y="9381"/>
                  </a:cubicBezTo>
                  <a:cubicBezTo>
                    <a:pt x="5896" y="9619"/>
                    <a:pt x="5622" y="9894"/>
                    <a:pt x="5314" y="10201"/>
                  </a:cubicBezTo>
                  <a:cubicBezTo>
                    <a:pt x="4700" y="10820"/>
                    <a:pt x="3948" y="11580"/>
                    <a:pt x="3080" y="12457"/>
                  </a:cubicBezTo>
                  <a:cubicBezTo>
                    <a:pt x="2659" y="12880"/>
                    <a:pt x="2146" y="13406"/>
                    <a:pt x="1661" y="13919"/>
                  </a:cubicBezTo>
                  <a:cubicBezTo>
                    <a:pt x="1184" y="14425"/>
                    <a:pt x="681" y="14958"/>
                    <a:pt x="157" y="15516"/>
                  </a:cubicBezTo>
                  <a:cubicBezTo>
                    <a:pt x="106" y="15571"/>
                    <a:pt x="52" y="15626"/>
                    <a:pt x="0" y="15680"/>
                  </a:cubicBezTo>
                  <a:lnTo>
                    <a:pt x="0" y="17228"/>
                  </a:lnTo>
                  <a:cubicBezTo>
                    <a:pt x="373" y="16852"/>
                    <a:pt x="746" y="16479"/>
                    <a:pt x="1108" y="16102"/>
                  </a:cubicBezTo>
                  <a:cubicBezTo>
                    <a:pt x="1642" y="15557"/>
                    <a:pt x="2146" y="15034"/>
                    <a:pt x="2622" y="14539"/>
                  </a:cubicBezTo>
                  <a:cubicBezTo>
                    <a:pt x="3092" y="14053"/>
                    <a:pt x="3501" y="13641"/>
                    <a:pt x="3950" y="13200"/>
                  </a:cubicBezTo>
                  <a:cubicBezTo>
                    <a:pt x="4820" y="12340"/>
                    <a:pt x="5570" y="11595"/>
                    <a:pt x="6185" y="10985"/>
                  </a:cubicBezTo>
                  <a:cubicBezTo>
                    <a:pt x="6492" y="10681"/>
                    <a:pt x="6764" y="10410"/>
                    <a:pt x="7000" y="10176"/>
                  </a:cubicBezTo>
                  <a:cubicBezTo>
                    <a:pt x="7258" y="9917"/>
                    <a:pt x="7467" y="9701"/>
                    <a:pt x="7631" y="9531"/>
                  </a:cubicBezTo>
                  <a:cubicBezTo>
                    <a:pt x="8322" y="8815"/>
                    <a:pt x="8922" y="8174"/>
                    <a:pt x="9486" y="7599"/>
                  </a:cubicBezTo>
                  <a:cubicBezTo>
                    <a:pt x="10053" y="7018"/>
                    <a:pt x="10547" y="6546"/>
                    <a:pt x="11114" y="6021"/>
                  </a:cubicBezTo>
                  <a:cubicBezTo>
                    <a:pt x="11672" y="5505"/>
                    <a:pt x="12242" y="4982"/>
                    <a:pt x="12784" y="4447"/>
                  </a:cubicBezTo>
                  <a:cubicBezTo>
                    <a:pt x="13053" y="4180"/>
                    <a:pt x="13320" y="3908"/>
                    <a:pt x="13564" y="3643"/>
                  </a:cubicBezTo>
                  <a:cubicBezTo>
                    <a:pt x="13798" y="3391"/>
                    <a:pt x="14015" y="3148"/>
                    <a:pt x="14216" y="2917"/>
                  </a:cubicBezTo>
                  <a:cubicBezTo>
                    <a:pt x="15019" y="1989"/>
                    <a:pt x="15555" y="1260"/>
                    <a:pt x="15876" y="766"/>
                  </a:cubicBezTo>
                  <a:cubicBezTo>
                    <a:pt x="16198" y="272"/>
                    <a:pt x="16305" y="10"/>
                    <a:pt x="16205" y="0"/>
                  </a:cubicBezTo>
                  <a:cubicBezTo>
                    <a:pt x="16203" y="0"/>
                    <a:pt x="16201" y="0"/>
                    <a:pt x="16198" y="0"/>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18"/>
            <p:cNvSpPr/>
            <p:nvPr/>
          </p:nvSpPr>
          <p:spPr>
            <a:xfrm>
              <a:off x="3343950" y="1183175"/>
              <a:ext cx="240725" cy="217375"/>
            </a:xfrm>
            <a:custGeom>
              <a:rect b="b" l="l" r="r" t="t"/>
              <a:pathLst>
                <a:path extrusionOk="0" h="8695" w="9629">
                  <a:moveTo>
                    <a:pt x="8729" y="1"/>
                  </a:moveTo>
                  <a:cubicBezTo>
                    <a:pt x="8469" y="270"/>
                    <a:pt x="8211" y="535"/>
                    <a:pt x="7955" y="782"/>
                  </a:cubicBezTo>
                  <a:cubicBezTo>
                    <a:pt x="7366" y="1344"/>
                    <a:pt x="6732" y="1930"/>
                    <a:pt x="6146" y="2468"/>
                  </a:cubicBezTo>
                  <a:cubicBezTo>
                    <a:pt x="4965" y="3553"/>
                    <a:pt x="3835" y="4572"/>
                    <a:pt x="2950" y="5391"/>
                  </a:cubicBezTo>
                  <a:cubicBezTo>
                    <a:pt x="2040" y="6224"/>
                    <a:pt x="1255" y="6953"/>
                    <a:pt x="740" y="7535"/>
                  </a:cubicBezTo>
                  <a:cubicBezTo>
                    <a:pt x="222" y="8116"/>
                    <a:pt x="1" y="8515"/>
                    <a:pt x="160" y="8652"/>
                  </a:cubicBezTo>
                  <a:cubicBezTo>
                    <a:pt x="194" y="8681"/>
                    <a:pt x="237" y="8695"/>
                    <a:pt x="288" y="8695"/>
                  </a:cubicBezTo>
                  <a:cubicBezTo>
                    <a:pt x="478" y="8695"/>
                    <a:pt x="785" y="8499"/>
                    <a:pt x="1209" y="8155"/>
                  </a:cubicBezTo>
                  <a:cubicBezTo>
                    <a:pt x="1749" y="7714"/>
                    <a:pt x="2507" y="7015"/>
                    <a:pt x="3455" y="6093"/>
                  </a:cubicBezTo>
                  <a:cubicBezTo>
                    <a:pt x="4423" y="5141"/>
                    <a:pt x="5445" y="4110"/>
                    <a:pt x="6607" y="2971"/>
                  </a:cubicBezTo>
                  <a:cubicBezTo>
                    <a:pt x="7191" y="2397"/>
                    <a:pt x="7760" y="1848"/>
                    <a:pt x="8418" y="1213"/>
                  </a:cubicBezTo>
                  <a:cubicBezTo>
                    <a:pt x="8833" y="806"/>
                    <a:pt x="9232" y="401"/>
                    <a:pt x="9629" y="1"/>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18"/>
            <p:cNvSpPr/>
            <p:nvPr/>
          </p:nvSpPr>
          <p:spPr>
            <a:xfrm>
              <a:off x="2840275" y="1183150"/>
              <a:ext cx="660175" cy="634625"/>
            </a:xfrm>
            <a:custGeom>
              <a:rect b="b" l="l" r="r" t="t"/>
              <a:pathLst>
                <a:path extrusionOk="0" h="25385" w="26407">
                  <a:moveTo>
                    <a:pt x="25131" y="0"/>
                  </a:moveTo>
                  <a:cubicBezTo>
                    <a:pt x="24797" y="351"/>
                    <a:pt x="24464" y="705"/>
                    <a:pt x="24128" y="1045"/>
                  </a:cubicBezTo>
                  <a:cubicBezTo>
                    <a:pt x="23879" y="1297"/>
                    <a:pt x="23627" y="1551"/>
                    <a:pt x="23375" y="1806"/>
                  </a:cubicBezTo>
                  <a:cubicBezTo>
                    <a:pt x="23114" y="2070"/>
                    <a:pt x="22856" y="2337"/>
                    <a:pt x="22600" y="2601"/>
                  </a:cubicBezTo>
                  <a:cubicBezTo>
                    <a:pt x="22102" y="3123"/>
                    <a:pt x="21600" y="3651"/>
                    <a:pt x="21092" y="4180"/>
                  </a:cubicBezTo>
                  <a:cubicBezTo>
                    <a:pt x="20592" y="4700"/>
                    <a:pt x="20100" y="5205"/>
                    <a:pt x="19593" y="5701"/>
                  </a:cubicBezTo>
                  <a:cubicBezTo>
                    <a:pt x="19088" y="6204"/>
                    <a:pt x="18558" y="6707"/>
                    <a:pt x="18022" y="7221"/>
                  </a:cubicBezTo>
                  <a:cubicBezTo>
                    <a:pt x="17427" y="7788"/>
                    <a:pt x="16820" y="8366"/>
                    <a:pt x="16223" y="8962"/>
                  </a:cubicBezTo>
                  <a:cubicBezTo>
                    <a:pt x="15671" y="9513"/>
                    <a:pt x="15093" y="10062"/>
                    <a:pt x="14514" y="10619"/>
                  </a:cubicBezTo>
                  <a:cubicBezTo>
                    <a:pt x="13931" y="11178"/>
                    <a:pt x="13352" y="11737"/>
                    <a:pt x="12773" y="12332"/>
                  </a:cubicBezTo>
                  <a:cubicBezTo>
                    <a:pt x="12184" y="12939"/>
                    <a:pt x="11666" y="13531"/>
                    <a:pt x="11175" y="14082"/>
                  </a:cubicBezTo>
                  <a:cubicBezTo>
                    <a:pt x="10682" y="14634"/>
                    <a:pt x="10220" y="15145"/>
                    <a:pt x="9760" y="15607"/>
                  </a:cubicBezTo>
                  <a:cubicBezTo>
                    <a:pt x="9255" y="16113"/>
                    <a:pt x="8762" y="16608"/>
                    <a:pt x="8282" y="17089"/>
                  </a:cubicBezTo>
                  <a:cubicBezTo>
                    <a:pt x="7317" y="18048"/>
                    <a:pt x="6428" y="18970"/>
                    <a:pt x="5612" y="19724"/>
                  </a:cubicBezTo>
                  <a:cubicBezTo>
                    <a:pt x="4782" y="20503"/>
                    <a:pt x="3984" y="21226"/>
                    <a:pt x="3271" y="21907"/>
                  </a:cubicBezTo>
                  <a:cubicBezTo>
                    <a:pt x="2618" y="22532"/>
                    <a:pt x="2034" y="23066"/>
                    <a:pt x="1544" y="23531"/>
                  </a:cubicBezTo>
                  <a:cubicBezTo>
                    <a:pt x="566" y="24456"/>
                    <a:pt x="0" y="25084"/>
                    <a:pt x="57" y="25316"/>
                  </a:cubicBezTo>
                  <a:cubicBezTo>
                    <a:pt x="68" y="25362"/>
                    <a:pt x="101" y="25384"/>
                    <a:pt x="157" y="25384"/>
                  </a:cubicBezTo>
                  <a:cubicBezTo>
                    <a:pt x="376" y="25384"/>
                    <a:pt x="940" y="25023"/>
                    <a:pt x="1807" y="24337"/>
                  </a:cubicBezTo>
                  <a:cubicBezTo>
                    <a:pt x="2348" y="23908"/>
                    <a:pt x="3022" y="23337"/>
                    <a:pt x="3775" y="22631"/>
                  </a:cubicBezTo>
                  <a:cubicBezTo>
                    <a:pt x="4459" y="21993"/>
                    <a:pt x="5261" y="21253"/>
                    <a:pt x="6161" y="20381"/>
                  </a:cubicBezTo>
                  <a:cubicBezTo>
                    <a:pt x="7092" y="19486"/>
                    <a:pt x="7970" y="18528"/>
                    <a:pt x="8932" y="17528"/>
                  </a:cubicBezTo>
                  <a:cubicBezTo>
                    <a:pt x="9411" y="17023"/>
                    <a:pt x="9906" y="16504"/>
                    <a:pt x="10413" y="15971"/>
                  </a:cubicBezTo>
                  <a:cubicBezTo>
                    <a:pt x="10970" y="15382"/>
                    <a:pt x="11472" y="14795"/>
                    <a:pt x="11955" y="14233"/>
                  </a:cubicBezTo>
                  <a:cubicBezTo>
                    <a:pt x="12438" y="13670"/>
                    <a:pt x="12906" y="13125"/>
                    <a:pt x="13385" y="12626"/>
                  </a:cubicBezTo>
                  <a:cubicBezTo>
                    <a:pt x="13889" y="12100"/>
                    <a:pt x="14437" y="11565"/>
                    <a:pt x="15005" y="11017"/>
                  </a:cubicBezTo>
                  <a:cubicBezTo>
                    <a:pt x="15572" y="10475"/>
                    <a:pt x="16177" y="9899"/>
                    <a:pt x="16766" y="9321"/>
                  </a:cubicBezTo>
                  <a:cubicBezTo>
                    <a:pt x="17320" y="8783"/>
                    <a:pt x="17902" y="8248"/>
                    <a:pt x="18500" y="7702"/>
                  </a:cubicBezTo>
                  <a:cubicBezTo>
                    <a:pt x="19043" y="7207"/>
                    <a:pt x="19599" y="6704"/>
                    <a:pt x="20159" y="6175"/>
                  </a:cubicBezTo>
                  <a:cubicBezTo>
                    <a:pt x="20726" y="5644"/>
                    <a:pt x="21271" y="5105"/>
                    <a:pt x="21799" y="4579"/>
                  </a:cubicBezTo>
                  <a:cubicBezTo>
                    <a:pt x="22315" y="4063"/>
                    <a:pt x="22827" y="3548"/>
                    <a:pt x="23335" y="3039"/>
                  </a:cubicBezTo>
                  <a:cubicBezTo>
                    <a:pt x="23584" y="2791"/>
                    <a:pt x="23831" y="2548"/>
                    <a:pt x="24074" y="2311"/>
                  </a:cubicBezTo>
                  <a:cubicBezTo>
                    <a:pt x="24334" y="2060"/>
                    <a:pt x="24590" y="1811"/>
                    <a:pt x="24848" y="1564"/>
                  </a:cubicBezTo>
                  <a:cubicBezTo>
                    <a:pt x="25394" y="1027"/>
                    <a:pt x="25911" y="501"/>
                    <a:pt x="26407" y="0"/>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18"/>
            <p:cNvSpPr/>
            <p:nvPr/>
          </p:nvSpPr>
          <p:spPr>
            <a:xfrm>
              <a:off x="2623750" y="1939300"/>
              <a:ext cx="121575" cy="130050"/>
            </a:xfrm>
            <a:custGeom>
              <a:rect b="b" l="l" r="r" t="t"/>
              <a:pathLst>
                <a:path extrusionOk="0" h="5202" w="4863">
                  <a:moveTo>
                    <a:pt x="4775" y="0"/>
                  </a:moveTo>
                  <a:cubicBezTo>
                    <a:pt x="4676" y="0"/>
                    <a:pt x="4411" y="158"/>
                    <a:pt x="4007" y="442"/>
                  </a:cubicBezTo>
                  <a:cubicBezTo>
                    <a:pt x="3532" y="780"/>
                    <a:pt x="2863" y="1287"/>
                    <a:pt x="1995" y="2003"/>
                  </a:cubicBezTo>
                  <a:cubicBezTo>
                    <a:pt x="1564" y="2358"/>
                    <a:pt x="1066" y="2786"/>
                    <a:pt x="558" y="3248"/>
                  </a:cubicBezTo>
                  <a:cubicBezTo>
                    <a:pt x="379" y="3409"/>
                    <a:pt x="191" y="3584"/>
                    <a:pt x="1" y="3756"/>
                  </a:cubicBezTo>
                  <a:lnTo>
                    <a:pt x="1" y="5201"/>
                  </a:lnTo>
                  <a:cubicBezTo>
                    <a:pt x="415" y="4782"/>
                    <a:pt x="814" y="4377"/>
                    <a:pt x="1183" y="3999"/>
                  </a:cubicBezTo>
                  <a:cubicBezTo>
                    <a:pt x="1631" y="3535"/>
                    <a:pt x="2032" y="3134"/>
                    <a:pt x="2420" y="2745"/>
                  </a:cubicBezTo>
                  <a:cubicBezTo>
                    <a:pt x="3188" y="1975"/>
                    <a:pt x="3831" y="1322"/>
                    <a:pt x="4246" y="847"/>
                  </a:cubicBezTo>
                  <a:cubicBezTo>
                    <a:pt x="4666" y="371"/>
                    <a:pt x="4863" y="78"/>
                    <a:pt x="4812" y="14"/>
                  </a:cubicBezTo>
                  <a:cubicBezTo>
                    <a:pt x="4805" y="5"/>
                    <a:pt x="4792" y="0"/>
                    <a:pt x="4775" y="0"/>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18"/>
            <p:cNvSpPr/>
            <p:nvPr/>
          </p:nvSpPr>
          <p:spPr>
            <a:xfrm>
              <a:off x="2688775" y="1183175"/>
              <a:ext cx="1146400" cy="1120975"/>
            </a:xfrm>
            <a:custGeom>
              <a:rect b="b" l="l" r="r" t="t"/>
              <a:pathLst>
                <a:path extrusionOk="0" h="44839" w="45856">
                  <a:moveTo>
                    <a:pt x="44681" y="1"/>
                  </a:moveTo>
                  <a:cubicBezTo>
                    <a:pt x="44334" y="320"/>
                    <a:pt x="43983" y="649"/>
                    <a:pt x="43628" y="998"/>
                  </a:cubicBezTo>
                  <a:cubicBezTo>
                    <a:pt x="43114" y="1509"/>
                    <a:pt x="42641" y="2003"/>
                    <a:pt x="42169" y="2498"/>
                  </a:cubicBezTo>
                  <a:cubicBezTo>
                    <a:pt x="41652" y="3043"/>
                    <a:pt x="41147" y="3580"/>
                    <a:pt x="40644" y="4095"/>
                  </a:cubicBezTo>
                  <a:cubicBezTo>
                    <a:pt x="40149" y="4604"/>
                    <a:pt x="39633" y="5109"/>
                    <a:pt x="39112" y="5624"/>
                  </a:cubicBezTo>
                  <a:cubicBezTo>
                    <a:pt x="38075" y="6649"/>
                    <a:pt x="37074" y="7621"/>
                    <a:pt x="36071" y="8603"/>
                  </a:cubicBezTo>
                  <a:cubicBezTo>
                    <a:pt x="35064" y="9602"/>
                    <a:pt x="34155" y="10559"/>
                    <a:pt x="33304" y="11403"/>
                  </a:cubicBezTo>
                  <a:cubicBezTo>
                    <a:pt x="32456" y="12235"/>
                    <a:pt x="31572" y="13069"/>
                    <a:pt x="30808" y="13814"/>
                  </a:cubicBezTo>
                  <a:cubicBezTo>
                    <a:pt x="30036" y="14562"/>
                    <a:pt x="29315" y="15266"/>
                    <a:pt x="28728" y="15859"/>
                  </a:cubicBezTo>
                  <a:cubicBezTo>
                    <a:pt x="28123" y="16462"/>
                    <a:pt x="27587" y="16998"/>
                    <a:pt x="27155" y="17461"/>
                  </a:cubicBezTo>
                  <a:cubicBezTo>
                    <a:pt x="26286" y="18387"/>
                    <a:pt x="25853" y="18990"/>
                    <a:pt x="26001" y="19138"/>
                  </a:cubicBezTo>
                  <a:cubicBezTo>
                    <a:pt x="26008" y="19145"/>
                    <a:pt x="26019" y="19145"/>
                    <a:pt x="26030" y="19149"/>
                  </a:cubicBezTo>
                  <a:cubicBezTo>
                    <a:pt x="25260" y="19909"/>
                    <a:pt x="24489" y="20666"/>
                    <a:pt x="23721" y="21427"/>
                  </a:cubicBezTo>
                  <a:cubicBezTo>
                    <a:pt x="20980" y="24148"/>
                    <a:pt x="18483" y="27113"/>
                    <a:pt x="15749" y="29836"/>
                  </a:cubicBezTo>
                  <a:cubicBezTo>
                    <a:pt x="13051" y="32519"/>
                    <a:pt x="10240" y="35097"/>
                    <a:pt x="7519" y="37753"/>
                  </a:cubicBezTo>
                  <a:cubicBezTo>
                    <a:pt x="6212" y="39029"/>
                    <a:pt x="4871" y="40275"/>
                    <a:pt x="3528" y="41515"/>
                  </a:cubicBezTo>
                  <a:cubicBezTo>
                    <a:pt x="3012" y="41992"/>
                    <a:pt x="1" y="43538"/>
                    <a:pt x="463" y="44593"/>
                  </a:cubicBezTo>
                  <a:cubicBezTo>
                    <a:pt x="538" y="44766"/>
                    <a:pt x="653" y="44839"/>
                    <a:pt x="793" y="44839"/>
                  </a:cubicBezTo>
                  <a:cubicBezTo>
                    <a:pt x="1427" y="44839"/>
                    <a:pt x="2578" y="43355"/>
                    <a:pt x="2904" y="43087"/>
                  </a:cubicBezTo>
                  <a:cubicBezTo>
                    <a:pt x="3849" y="42314"/>
                    <a:pt x="4809" y="41557"/>
                    <a:pt x="5678" y="40697"/>
                  </a:cubicBezTo>
                  <a:cubicBezTo>
                    <a:pt x="8438" y="37965"/>
                    <a:pt x="11215" y="35219"/>
                    <a:pt x="13943" y="32435"/>
                  </a:cubicBezTo>
                  <a:cubicBezTo>
                    <a:pt x="15991" y="30347"/>
                    <a:pt x="17807" y="28059"/>
                    <a:pt x="19829" y="25950"/>
                  </a:cubicBezTo>
                  <a:cubicBezTo>
                    <a:pt x="21849" y="23841"/>
                    <a:pt x="23711" y="21604"/>
                    <a:pt x="25734" y="19496"/>
                  </a:cubicBezTo>
                  <a:cubicBezTo>
                    <a:pt x="25840" y="19385"/>
                    <a:pt x="25957" y="19279"/>
                    <a:pt x="26066" y="19167"/>
                  </a:cubicBezTo>
                  <a:cubicBezTo>
                    <a:pt x="26072" y="19168"/>
                    <a:pt x="26079" y="19168"/>
                    <a:pt x="26086" y="19168"/>
                  </a:cubicBezTo>
                  <a:cubicBezTo>
                    <a:pt x="26311" y="19168"/>
                    <a:pt x="26839" y="18774"/>
                    <a:pt x="27642" y="18065"/>
                  </a:cubicBezTo>
                  <a:cubicBezTo>
                    <a:pt x="28108" y="17652"/>
                    <a:pt x="28673" y="17130"/>
                    <a:pt x="29322" y="16497"/>
                  </a:cubicBezTo>
                  <a:cubicBezTo>
                    <a:pt x="29987" y="15845"/>
                    <a:pt x="30674" y="15164"/>
                    <a:pt x="31447" y="14386"/>
                  </a:cubicBezTo>
                  <a:cubicBezTo>
                    <a:pt x="31831" y="13999"/>
                    <a:pt x="32231" y="13598"/>
                    <a:pt x="32646" y="13179"/>
                  </a:cubicBezTo>
                  <a:cubicBezTo>
                    <a:pt x="33057" y="12762"/>
                    <a:pt x="33489" y="12333"/>
                    <a:pt x="33950" y="11850"/>
                  </a:cubicBezTo>
                  <a:cubicBezTo>
                    <a:pt x="34853" y="10904"/>
                    <a:pt x="35733" y="9930"/>
                    <a:pt x="36648" y="8990"/>
                  </a:cubicBezTo>
                  <a:cubicBezTo>
                    <a:pt x="37590" y="8034"/>
                    <a:pt x="38616" y="7010"/>
                    <a:pt x="39641" y="5991"/>
                  </a:cubicBezTo>
                  <a:cubicBezTo>
                    <a:pt x="39898" y="5735"/>
                    <a:pt x="40158" y="5479"/>
                    <a:pt x="40420" y="5221"/>
                  </a:cubicBezTo>
                  <a:cubicBezTo>
                    <a:pt x="40694" y="4952"/>
                    <a:pt x="40962" y="4683"/>
                    <a:pt x="41229" y="4414"/>
                  </a:cubicBezTo>
                  <a:cubicBezTo>
                    <a:pt x="41749" y="3888"/>
                    <a:pt x="42275" y="3359"/>
                    <a:pt x="42801" y="2826"/>
                  </a:cubicBezTo>
                  <a:cubicBezTo>
                    <a:pt x="43266" y="2364"/>
                    <a:pt x="43742" y="1893"/>
                    <a:pt x="44181" y="1483"/>
                  </a:cubicBezTo>
                  <a:cubicBezTo>
                    <a:pt x="44626" y="1069"/>
                    <a:pt x="45099" y="656"/>
                    <a:pt x="45593" y="229"/>
                  </a:cubicBezTo>
                  <a:cubicBezTo>
                    <a:pt x="45678" y="155"/>
                    <a:pt x="45768" y="76"/>
                    <a:pt x="45856" y="1"/>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18"/>
            <p:cNvSpPr/>
            <p:nvPr/>
          </p:nvSpPr>
          <p:spPr>
            <a:xfrm>
              <a:off x="3866150" y="1183225"/>
              <a:ext cx="515325" cy="492425"/>
            </a:xfrm>
            <a:custGeom>
              <a:rect b="b" l="l" r="r" t="t"/>
              <a:pathLst>
                <a:path extrusionOk="0" h="19697" w="20613">
                  <a:moveTo>
                    <a:pt x="19405" y="0"/>
                  </a:moveTo>
                  <a:cubicBezTo>
                    <a:pt x="19375" y="28"/>
                    <a:pt x="19346" y="55"/>
                    <a:pt x="19315" y="83"/>
                  </a:cubicBezTo>
                  <a:cubicBezTo>
                    <a:pt x="18818" y="537"/>
                    <a:pt x="18298" y="1012"/>
                    <a:pt x="17777" y="1526"/>
                  </a:cubicBezTo>
                  <a:cubicBezTo>
                    <a:pt x="17263" y="2037"/>
                    <a:pt x="16789" y="2531"/>
                    <a:pt x="16319" y="3026"/>
                  </a:cubicBezTo>
                  <a:cubicBezTo>
                    <a:pt x="15800" y="3571"/>
                    <a:pt x="15295" y="4108"/>
                    <a:pt x="14792" y="4623"/>
                  </a:cubicBezTo>
                  <a:cubicBezTo>
                    <a:pt x="14298" y="5132"/>
                    <a:pt x="13781" y="5637"/>
                    <a:pt x="13261" y="6152"/>
                  </a:cubicBezTo>
                  <a:cubicBezTo>
                    <a:pt x="12224" y="7177"/>
                    <a:pt x="11222" y="8149"/>
                    <a:pt x="10219" y="9131"/>
                  </a:cubicBezTo>
                  <a:cubicBezTo>
                    <a:pt x="9212" y="10130"/>
                    <a:pt x="8304" y="11087"/>
                    <a:pt x="7452" y="11930"/>
                  </a:cubicBezTo>
                  <a:cubicBezTo>
                    <a:pt x="6604" y="12763"/>
                    <a:pt x="5722" y="13597"/>
                    <a:pt x="4958" y="14342"/>
                  </a:cubicBezTo>
                  <a:cubicBezTo>
                    <a:pt x="4185" y="15090"/>
                    <a:pt x="3465" y="15793"/>
                    <a:pt x="2876" y="16387"/>
                  </a:cubicBezTo>
                  <a:cubicBezTo>
                    <a:pt x="2272" y="16989"/>
                    <a:pt x="1735" y="17526"/>
                    <a:pt x="1304" y="17988"/>
                  </a:cubicBezTo>
                  <a:cubicBezTo>
                    <a:pt x="434" y="18915"/>
                    <a:pt x="1" y="19517"/>
                    <a:pt x="149" y="19666"/>
                  </a:cubicBezTo>
                  <a:cubicBezTo>
                    <a:pt x="170" y="19687"/>
                    <a:pt x="198" y="19697"/>
                    <a:pt x="234" y="19697"/>
                  </a:cubicBezTo>
                  <a:cubicBezTo>
                    <a:pt x="459" y="19697"/>
                    <a:pt x="988" y="19300"/>
                    <a:pt x="1793" y="18593"/>
                  </a:cubicBezTo>
                  <a:cubicBezTo>
                    <a:pt x="2258" y="18180"/>
                    <a:pt x="2822" y="17658"/>
                    <a:pt x="3473" y="17025"/>
                  </a:cubicBezTo>
                  <a:cubicBezTo>
                    <a:pt x="4136" y="16373"/>
                    <a:pt x="4823" y="15692"/>
                    <a:pt x="5598" y="14914"/>
                  </a:cubicBezTo>
                  <a:cubicBezTo>
                    <a:pt x="5980" y="14527"/>
                    <a:pt x="6382" y="14125"/>
                    <a:pt x="6797" y="13707"/>
                  </a:cubicBezTo>
                  <a:cubicBezTo>
                    <a:pt x="7208" y="13290"/>
                    <a:pt x="7639" y="12861"/>
                    <a:pt x="8100" y="12378"/>
                  </a:cubicBezTo>
                  <a:cubicBezTo>
                    <a:pt x="9004" y="11432"/>
                    <a:pt x="9882" y="10458"/>
                    <a:pt x="10797" y="9518"/>
                  </a:cubicBezTo>
                  <a:cubicBezTo>
                    <a:pt x="11740" y="8561"/>
                    <a:pt x="12765" y="7538"/>
                    <a:pt x="13790" y="6519"/>
                  </a:cubicBezTo>
                  <a:cubicBezTo>
                    <a:pt x="14049" y="6263"/>
                    <a:pt x="14309" y="6007"/>
                    <a:pt x="14571" y="5748"/>
                  </a:cubicBezTo>
                  <a:cubicBezTo>
                    <a:pt x="14843" y="5480"/>
                    <a:pt x="15112" y="5210"/>
                    <a:pt x="15379" y="4942"/>
                  </a:cubicBezTo>
                  <a:cubicBezTo>
                    <a:pt x="15900" y="4416"/>
                    <a:pt x="16424" y="3886"/>
                    <a:pt x="16952" y="3354"/>
                  </a:cubicBezTo>
                  <a:cubicBezTo>
                    <a:pt x="17415" y="2891"/>
                    <a:pt x="17892" y="2421"/>
                    <a:pt x="18331" y="2011"/>
                  </a:cubicBezTo>
                  <a:cubicBezTo>
                    <a:pt x="18776" y="1596"/>
                    <a:pt x="19250" y="1184"/>
                    <a:pt x="19743" y="757"/>
                  </a:cubicBezTo>
                  <a:cubicBezTo>
                    <a:pt x="20025" y="512"/>
                    <a:pt x="20318" y="260"/>
                    <a:pt x="20612" y="0"/>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18"/>
            <p:cNvSpPr/>
            <p:nvPr/>
          </p:nvSpPr>
          <p:spPr>
            <a:xfrm>
              <a:off x="2963325" y="1183250"/>
              <a:ext cx="375950" cy="360375"/>
            </a:xfrm>
            <a:custGeom>
              <a:rect b="b" l="l" r="r" t="t"/>
              <a:pathLst>
                <a:path extrusionOk="0" h="14415" w="15038">
                  <a:moveTo>
                    <a:pt x="14141" y="0"/>
                  </a:moveTo>
                  <a:cubicBezTo>
                    <a:pt x="13850" y="288"/>
                    <a:pt x="13556" y="578"/>
                    <a:pt x="13261" y="872"/>
                  </a:cubicBezTo>
                  <a:cubicBezTo>
                    <a:pt x="12223" y="1897"/>
                    <a:pt x="11222" y="2868"/>
                    <a:pt x="10219" y="3851"/>
                  </a:cubicBezTo>
                  <a:cubicBezTo>
                    <a:pt x="9212" y="4850"/>
                    <a:pt x="8303" y="5807"/>
                    <a:pt x="7452" y="6649"/>
                  </a:cubicBezTo>
                  <a:cubicBezTo>
                    <a:pt x="6604" y="7481"/>
                    <a:pt x="5720" y="8317"/>
                    <a:pt x="4957" y="9061"/>
                  </a:cubicBezTo>
                  <a:cubicBezTo>
                    <a:pt x="4184" y="9809"/>
                    <a:pt x="3463" y="10513"/>
                    <a:pt x="2876" y="11106"/>
                  </a:cubicBezTo>
                  <a:cubicBezTo>
                    <a:pt x="2272" y="11709"/>
                    <a:pt x="1735" y="12245"/>
                    <a:pt x="1303" y="12708"/>
                  </a:cubicBezTo>
                  <a:cubicBezTo>
                    <a:pt x="434" y="13633"/>
                    <a:pt x="1" y="14237"/>
                    <a:pt x="149" y="14385"/>
                  </a:cubicBezTo>
                  <a:cubicBezTo>
                    <a:pt x="170" y="14405"/>
                    <a:pt x="198" y="14415"/>
                    <a:pt x="234" y="14415"/>
                  </a:cubicBezTo>
                  <a:cubicBezTo>
                    <a:pt x="459" y="14415"/>
                    <a:pt x="988" y="14018"/>
                    <a:pt x="1791" y="13310"/>
                  </a:cubicBezTo>
                  <a:cubicBezTo>
                    <a:pt x="2258" y="12897"/>
                    <a:pt x="2822" y="12375"/>
                    <a:pt x="3473" y="11744"/>
                  </a:cubicBezTo>
                  <a:cubicBezTo>
                    <a:pt x="4136" y="11091"/>
                    <a:pt x="4823" y="10410"/>
                    <a:pt x="5596" y="9633"/>
                  </a:cubicBezTo>
                  <a:cubicBezTo>
                    <a:pt x="5980" y="9246"/>
                    <a:pt x="6381" y="8843"/>
                    <a:pt x="6797" y="8424"/>
                  </a:cubicBezTo>
                  <a:cubicBezTo>
                    <a:pt x="7207" y="8009"/>
                    <a:pt x="7639" y="7578"/>
                    <a:pt x="8100" y="7095"/>
                  </a:cubicBezTo>
                  <a:cubicBezTo>
                    <a:pt x="9003" y="6151"/>
                    <a:pt x="9882" y="5175"/>
                    <a:pt x="10797" y="4236"/>
                  </a:cubicBezTo>
                  <a:cubicBezTo>
                    <a:pt x="11740" y="3280"/>
                    <a:pt x="12765" y="2256"/>
                    <a:pt x="13790" y="1238"/>
                  </a:cubicBezTo>
                  <a:cubicBezTo>
                    <a:pt x="14049" y="982"/>
                    <a:pt x="14308" y="724"/>
                    <a:pt x="14569" y="467"/>
                  </a:cubicBezTo>
                  <a:cubicBezTo>
                    <a:pt x="14728" y="311"/>
                    <a:pt x="14882" y="156"/>
                    <a:pt x="15037" y="0"/>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18"/>
            <p:cNvSpPr/>
            <p:nvPr/>
          </p:nvSpPr>
          <p:spPr>
            <a:xfrm>
              <a:off x="2623575" y="1792075"/>
              <a:ext cx="1125250" cy="1142225"/>
            </a:xfrm>
            <a:custGeom>
              <a:rect b="b" l="l" r="r" t="t"/>
              <a:pathLst>
                <a:path extrusionOk="0" h="45689" w="45010">
                  <a:moveTo>
                    <a:pt x="44903" y="1"/>
                  </a:moveTo>
                  <a:cubicBezTo>
                    <a:pt x="44799" y="1"/>
                    <a:pt x="44504" y="242"/>
                    <a:pt x="44049" y="672"/>
                  </a:cubicBezTo>
                  <a:cubicBezTo>
                    <a:pt x="43587" y="1109"/>
                    <a:pt x="42960" y="1742"/>
                    <a:pt x="42184" y="2484"/>
                  </a:cubicBezTo>
                  <a:cubicBezTo>
                    <a:pt x="41990" y="2668"/>
                    <a:pt x="41789" y="2861"/>
                    <a:pt x="41576" y="3055"/>
                  </a:cubicBezTo>
                  <a:cubicBezTo>
                    <a:pt x="41372" y="3242"/>
                    <a:pt x="41163" y="3428"/>
                    <a:pt x="40931" y="3629"/>
                  </a:cubicBezTo>
                  <a:cubicBezTo>
                    <a:pt x="40470" y="4030"/>
                    <a:pt x="39940" y="4471"/>
                    <a:pt x="39333" y="4990"/>
                  </a:cubicBezTo>
                  <a:cubicBezTo>
                    <a:pt x="38735" y="5497"/>
                    <a:pt x="38007" y="6157"/>
                    <a:pt x="37340" y="6817"/>
                  </a:cubicBezTo>
                  <a:cubicBezTo>
                    <a:pt x="36666" y="7479"/>
                    <a:pt x="36011" y="8169"/>
                    <a:pt x="35379" y="8822"/>
                  </a:cubicBezTo>
                  <a:cubicBezTo>
                    <a:pt x="35233" y="8972"/>
                    <a:pt x="35051" y="9160"/>
                    <a:pt x="34835" y="9381"/>
                  </a:cubicBezTo>
                  <a:cubicBezTo>
                    <a:pt x="34600" y="9619"/>
                    <a:pt x="34326" y="9894"/>
                    <a:pt x="34019" y="10203"/>
                  </a:cubicBezTo>
                  <a:cubicBezTo>
                    <a:pt x="33404" y="10822"/>
                    <a:pt x="32653" y="11580"/>
                    <a:pt x="31784" y="12457"/>
                  </a:cubicBezTo>
                  <a:cubicBezTo>
                    <a:pt x="31363" y="12881"/>
                    <a:pt x="30850" y="13406"/>
                    <a:pt x="30365" y="13920"/>
                  </a:cubicBezTo>
                  <a:cubicBezTo>
                    <a:pt x="29888" y="14425"/>
                    <a:pt x="29386" y="14959"/>
                    <a:pt x="28861" y="15516"/>
                  </a:cubicBezTo>
                  <a:cubicBezTo>
                    <a:pt x="28605" y="15786"/>
                    <a:pt x="28345" y="16058"/>
                    <a:pt x="28082" y="16328"/>
                  </a:cubicBezTo>
                  <a:cubicBezTo>
                    <a:pt x="27803" y="16612"/>
                    <a:pt x="27518" y="16902"/>
                    <a:pt x="27229" y="17198"/>
                  </a:cubicBezTo>
                  <a:cubicBezTo>
                    <a:pt x="26644" y="17794"/>
                    <a:pt x="26037" y="18412"/>
                    <a:pt x="25411" y="19048"/>
                  </a:cubicBezTo>
                  <a:cubicBezTo>
                    <a:pt x="25099" y="19364"/>
                    <a:pt x="24782" y="19688"/>
                    <a:pt x="24463" y="20014"/>
                  </a:cubicBezTo>
                  <a:cubicBezTo>
                    <a:pt x="24163" y="20319"/>
                    <a:pt x="23849" y="20633"/>
                    <a:pt x="23520" y="20952"/>
                  </a:cubicBezTo>
                  <a:cubicBezTo>
                    <a:pt x="22865" y="21596"/>
                    <a:pt x="22158" y="22273"/>
                    <a:pt x="21423" y="23008"/>
                  </a:cubicBezTo>
                  <a:cubicBezTo>
                    <a:pt x="19923" y="24507"/>
                    <a:pt x="18578" y="26072"/>
                    <a:pt x="17210" y="27431"/>
                  </a:cubicBezTo>
                  <a:cubicBezTo>
                    <a:pt x="16514" y="28121"/>
                    <a:pt x="15734" y="28832"/>
                    <a:pt x="14922" y="29620"/>
                  </a:cubicBezTo>
                  <a:cubicBezTo>
                    <a:pt x="14088" y="30422"/>
                    <a:pt x="13317" y="31248"/>
                    <a:pt x="12568" y="32038"/>
                  </a:cubicBezTo>
                  <a:cubicBezTo>
                    <a:pt x="11818" y="32834"/>
                    <a:pt x="11088" y="33618"/>
                    <a:pt x="10344" y="34365"/>
                  </a:cubicBezTo>
                  <a:cubicBezTo>
                    <a:pt x="9596" y="35120"/>
                    <a:pt x="8809" y="35883"/>
                    <a:pt x="8012" y="36669"/>
                  </a:cubicBezTo>
                  <a:cubicBezTo>
                    <a:pt x="7569" y="37108"/>
                    <a:pt x="7136" y="37537"/>
                    <a:pt x="6682" y="38009"/>
                  </a:cubicBezTo>
                  <a:cubicBezTo>
                    <a:pt x="6236" y="38473"/>
                    <a:pt x="5821" y="38934"/>
                    <a:pt x="5416" y="39381"/>
                  </a:cubicBezTo>
                  <a:cubicBezTo>
                    <a:pt x="4606" y="40281"/>
                    <a:pt x="3856" y="41121"/>
                    <a:pt x="3057" y="41891"/>
                  </a:cubicBezTo>
                  <a:cubicBezTo>
                    <a:pt x="2251" y="42676"/>
                    <a:pt x="1385" y="43445"/>
                    <a:pt x="517" y="44265"/>
                  </a:cubicBezTo>
                  <a:cubicBezTo>
                    <a:pt x="343" y="44428"/>
                    <a:pt x="171" y="44594"/>
                    <a:pt x="1" y="44761"/>
                  </a:cubicBezTo>
                  <a:lnTo>
                    <a:pt x="1" y="45688"/>
                  </a:lnTo>
                  <a:cubicBezTo>
                    <a:pt x="337" y="45344"/>
                    <a:pt x="677" y="45006"/>
                    <a:pt x="1040" y="44662"/>
                  </a:cubicBezTo>
                  <a:cubicBezTo>
                    <a:pt x="1848" y="43891"/>
                    <a:pt x="2733" y="43097"/>
                    <a:pt x="3635" y="42208"/>
                  </a:cubicBezTo>
                  <a:cubicBezTo>
                    <a:pt x="4557" y="41301"/>
                    <a:pt x="5385" y="40368"/>
                    <a:pt x="6176" y="39504"/>
                  </a:cubicBezTo>
                  <a:cubicBezTo>
                    <a:pt x="6574" y="39071"/>
                    <a:pt x="6966" y="38650"/>
                    <a:pt x="7358" y="38255"/>
                  </a:cubicBezTo>
                  <a:cubicBezTo>
                    <a:pt x="7757" y="37853"/>
                    <a:pt x="8188" y="37438"/>
                    <a:pt x="8617" y="37026"/>
                  </a:cubicBezTo>
                  <a:cubicBezTo>
                    <a:pt x="9400" y="36278"/>
                    <a:pt x="10212" y="35518"/>
                    <a:pt x="11030" y="34714"/>
                  </a:cubicBezTo>
                  <a:cubicBezTo>
                    <a:pt x="11855" y="33909"/>
                    <a:pt x="12627" y="33104"/>
                    <a:pt x="13379" y="32331"/>
                  </a:cubicBezTo>
                  <a:cubicBezTo>
                    <a:pt x="13755" y="31943"/>
                    <a:pt x="14126" y="31564"/>
                    <a:pt x="14492" y="31197"/>
                  </a:cubicBezTo>
                  <a:cubicBezTo>
                    <a:pt x="14861" y="30827"/>
                    <a:pt x="15195" y="30503"/>
                    <a:pt x="15574" y="30151"/>
                  </a:cubicBezTo>
                  <a:cubicBezTo>
                    <a:pt x="16320" y="29454"/>
                    <a:pt x="17121" y="28742"/>
                    <a:pt x="17941" y="27948"/>
                  </a:cubicBezTo>
                  <a:cubicBezTo>
                    <a:pt x="19577" y="26341"/>
                    <a:pt x="20893" y="24852"/>
                    <a:pt x="22206" y="23593"/>
                  </a:cubicBezTo>
                  <a:cubicBezTo>
                    <a:pt x="22873" y="22945"/>
                    <a:pt x="23568" y="22295"/>
                    <a:pt x="24267" y="21627"/>
                  </a:cubicBezTo>
                  <a:cubicBezTo>
                    <a:pt x="24614" y="21294"/>
                    <a:pt x="24969" y="20951"/>
                    <a:pt x="25311" y="20607"/>
                  </a:cubicBezTo>
                  <a:cubicBezTo>
                    <a:pt x="25634" y="20285"/>
                    <a:pt x="25955" y="19968"/>
                    <a:pt x="26267" y="19657"/>
                  </a:cubicBezTo>
                  <a:cubicBezTo>
                    <a:pt x="27526" y="18398"/>
                    <a:pt x="28692" y="17271"/>
                    <a:pt x="29818" y="16104"/>
                  </a:cubicBezTo>
                  <a:cubicBezTo>
                    <a:pt x="30346" y="15558"/>
                    <a:pt x="30848" y="15035"/>
                    <a:pt x="31326" y="14539"/>
                  </a:cubicBezTo>
                  <a:cubicBezTo>
                    <a:pt x="31797" y="14053"/>
                    <a:pt x="32205" y="13643"/>
                    <a:pt x="32654" y="13200"/>
                  </a:cubicBezTo>
                  <a:cubicBezTo>
                    <a:pt x="33524" y="12340"/>
                    <a:pt x="34274" y="11595"/>
                    <a:pt x="34889" y="10987"/>
                  </a:cubicBezTo>
                  <a:cubicBezTo>
                    <a:pt x="35196" y="10682"/>
                    <a:pt x="35468" y="10410"/>
                    <a:pt x="35705" y="10177"/>
                  </a:cubicBezTo>
                  <a:cubicBezTo>
                    <a:pt x="35962" y="9918"/>
                    <a:pt x="36173" y="9702"/>
                    <a:pt x="36335" y="9531"/>
                  </a:cubicBezTo>
                  <a:cubicBezTo>
                    <a:pt x="37026" y="8815"/>
                    <a:pt x="37626" y="8174"/>
                    <a:pt x="38191" y="7599"/>
                  </a:cubicBezTo>
                  <a:cubicBezTo>
                    <a:pt x="38758" y="7018"/>
                    <a:pt x="39252" y="6546"/>
                    <a:pt x="39820" y="6022"/>
                  </a:cubicBezTo>
                  <a:cubicBezTo>
                    <a:pt x="40377" y="5506"/>
                    <a:pt x="40946" y="4983"/>
                    <a:pt x="41488" y="4447"/>
                  </a:cubicBezTo>
                  <a:cubicBezTo>
                    <a:pt x="41758" y="4182"/>
                    <a:pt x="42025" y="3908"/>
                    <a:pt x="42270" y="3645"/>
                  </a:cubicBezTo>
                  <a:cubicBezTo>
                    <a:pt x="42504" y="3392"/>
                    <a:pt x="42720" y="3150"/>
                    <a:pt x="42921" y="2917"/>
                  </a:cubicBezTo>
                  <a:cubicBezTo>
                    <a:pt x="43723" y="1989"/>
                    <a:pt x="44260" y="1260"/>
                    <a:pt x="44582" y="766"/>
                  </a:cubicBezTo>
                  <a:cubicBezTo>
                    <a:pt x="44902" y="273"/>
                    <a:pt x="45010" y="12"/>
                    <a:pt x="44909" y="1"/>
                  </a:cubicBezTo>
                  <a:cubicBezTo>
                    <a:pt x="44907" y="1"/>
                    <a:pt x="44905" y="1"/>
                    <a:pt x="44903" y="1"/>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18"/>
            <p:cNvSpPr/>
            <p:nvPr/>
          </p:nvSpPr>
          <p:spPr>
            <a:xfrm>
              <a:off x="4061550" y="1183175"/>
              <a:ext cx="240725" cy="217375"/>
            </a:xfrm>
            <a:custGeom>
              <a:rect b="b" l="l" r="r" t="t"/>
              <a:pathLst>
                <a:path extrusionOk="0" h="8695" w="9629">
                  <a:moveTo>
                    <a:pt x="8728" y="1"/>
                  </a:moveTo>
                  <a:cubicBezTo>
                    <a:pt x="8469" y="270"/>
                    <a:pt x="8211" y="535"/>
                    <a:pt x="7955" y="782"/>
                  </a:cubicBezTo>
                  <a:cubicBezTo>
                    <a:pt x="7366" y="1344"/>
                    <a:pt x="6731" y="1930"/>
                    <a:pt x="6145" y="2468"/>
                  </a:cubicBezTo>
                  <a:cubicBezTo>
                    <a:pt x="4966" y="3553"/>
                    <a:pt x="3834" y="4572"/>
                    <a:pt x="2951" y="5391"/>
                  </a:cubicBezTo>
                  <a:cubicBezTo>
                    <a:pt x="2041" y="6224"/>
                    <a:pt x="1254" y="6953"/>
                    <a:pt x="741" y="7535"/>
                  </a:cubicBezTo>
                  <a:cubicBezTo>
                    <a:pt x="222" y="8116"/>
                    <a:pt x="0" y="8515"/>
                    <a:pt x="160" y="8652"/>
                  </a:cubicBezTo>
                  <a:cubicBezTo>
                    <a:pt x="194" y="8681"/>
                    <a:pt x="237" y="8695"/>
                    <a:pt x="288" y="8695"/>
                  </a:cubicBezTo>
                  <a:cubicBezTo>
                    <a:pt x="479" y="8695"/>
                    <a:pt x="786" y="8499"/>
                    <a:pt x="1210" y="8155"/>
                  </a:cubicBezTo>
                  <a:cubicBezTo>
                    <a:pt x="1748" y="7714"/>
                    <a:pt x="2506" y="7015"/>
                    <a:pt x="3455" y="6093"/>
                  </a:cubicBezTo>
                  <a:cubicBezTo>
                    <a:pt x="4423" y="5141"/>
                    <a:pt x="5445" y="4110"/>
                    <a:pt x="6606" y="2971"/>
                  </a:cubicBezTo>
                  <a:cubicBezTo>
                    <a:pt x="7191" y="2397"/>
                    <a:pt x="7761" y="1848"/>
                    <a:pt x="8417" y="1213"/>
                  </a:cubicBezTo>
                  <a:cubicBezTo>
                    <a:pt x="8834" y="806"/>
                    <a:pt x="9233" y="401"/>
                    <a:pt x="9628" y="1"/>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18"/>
            <p:cNvSpPr/>
            <p:nvPr/>
          </p:nvSpPr>
          <p:spPr>
            <a:xfrm>
              <a:off x="3557725" y="1183150"/>
              <a:ext cx="660350" cy="634600"/>
            </a:xfrm>
            <a:custGeom>
              <a:rect b="b" l="l" r="r" t="t"/>
              <a:pathLst>
                <a:path extrusionOk="0" h="25384" w="26414">
                  <a:moveTo>
                    <a:pt x="25137" y="0"/>
                  </a:moveTo>
                  <a:cubicBezTo>
                    <a:pt x="24804" y="351"/>
                    <a:pt x="24469" y="705"/>
                    <a:pt x="24133" y="1045"/>
                  </a:cubicBezTo>
                  <a:cubicBezTo>
                    <a:pt x="23884" y="1297"/>
                    <a:pt x="23634" y="1551"/>
                    <a:pt x="23381" y="1806"/>
                  </a:cubicBezTo>
                  <a:cubicBezTo>
                    <a:pt x="23119" y="2070"/>
                    <a:pt x="22863" y="2337"/>
                    <a:pt x="22606" y="2601"/>
                  </a:cubicBezTo>
                  <a:cubicBezTo>
                    <a:pt x="22108" y="3123"/>
                    <a:pt x="21605" y="3651"/>
                    <a:pt x="21097" y="4180"/>
                  </a:cubicBezTo>
                  <a:cubicBezTo>
                    <a:pt x="20599" y="4700"/>
                    <a:pt x="20105" y="5205"/>
                    <a:pt x="19599" y="5701"/>
                  </a:cubicBezTo>
                  <a:cubicBezTo>
                    <a:pt x="19090" y="6200"/>
                    <a:pt x="18560" y="6702"/>
                    <a:pt x="18022" y="7217"/>
                  </a:cubicBezTo>
                  <a:cubicBezTo>
                    <a:pt x="17428" y="7785"/>
                    <a:pt x="16822" y="8364"/>
                    <a:pt x="16224" y="8958"/>
                  </a:cubicBezTo>
                  <a:cubicBezTo>
                    <a:pt x="15672" y="9509"/>
                    <a:pt x="15094" y="10058"/>
                    <a:pt x="14514" y="10615"/>
                  </a:cubicBezTo>
                  <a:cubicBezTo>
                    <a:pt x="13933" y="11174"/>
                    <a:pt x="13353" y="11732"/>
                    <a:pt x="12773" y="12328"/>
                  </a:cubicBezTo>
                  <a:cubicBezTo>
                    <a:pt x="12185" y="12935"/>
                    <a:pt x="11668" y="13527"/>
                    <a:pt x="11175" y="14078"/>
                  </a:cubicBezTo>
                  <a:cubicBezTo>
                    <a:pt x="10684" y="14629"/>
                    <a:pt x="10220" y="15143"/>
                    <a:pt x="9762" y="15604"/>
                  </a:cubicBezTo>
                  <a:cubicBezTo>
                    <a:pt x="9255" y="16109"/>
                    <a:pt x="8764" y="16604"/>
                    <a:pt x="8284" y="17085"/>
                  </a:cubicBezTo>
                  <a:cubicBezTo>
                    <a:pt x="7319" y="18045"/>
                    <a:pt x="6428" y="18967"/>
                    <a:pt x="5614" y="19720"/>
                  </a:cubicBezTo>
                  <a:cubicBezTo>
                    <a:pt x="4782" y="20499"/>
                    <a:pt x="3984" y="21221"/>
                    <a:pt x="3273" y="21903"/>
                  </a:cubicBezTo>
                  <a:cubicBezTo>
                    <a:pt x="2619" y="22527"/>
                    <a:pt x="2036" y="23063"/>
                    <a:pt x="1546" y="23527"/>
                  </a:cubicBezTo>
                  <a:cubicBezTo>
                    <a:pt x="566" y="24453"/>
                    <a:pt x="0" y="25080"/>
                    <a:pt x="57" y="25313"/>
                  </a:cubicBezTo>
                  <a:cubicBezTo>
                    <a:pt x="69" y="25360"/>
                    <a:pt x="104" y="25384"/>
                    <a:pt x="161" y="25384"/>
                  </a:cubicBezTo>
                  <a:cubicBezTo>
                    <a:pt x="385" y="25384"/>
                    <a:pt x="947" y="25021"/>
                    <a:pt x="1814" y="24337"/>
                  </a:cubicBezTo>
                  <a:cubicBezTo>
                    <a:pt x="2353" y="23908"/>
                    <a:pt x="3028" y="23337"/>
                    <a:pt x="3782" y="22631"/>
                  </a:cubicBezTo>
                  <a:cubicBezTo>
                    <a:pt x="4465" y="21993"/>
                    <a:pt x="5268" y="21253"/>
                    <a:pt x="6168" y="20381"/>
                  </a:cubicBezTo>
                  <a:cubicBezTo>
                    <a:pt x="7099" y="19486"/>
                    <a:pt x="7978" y="18528"/>
                    <a:pt x="8937" y="17528"/>
                  </a:cubicBezTo>
                  <a:cubicBezTo>
                    <a:pt x="9418" y="17023"/>
                    <a:pt x="9913" y="16504"/>
                    <a:pt x="10418" y="15971"/>
                  </a:cubicBezTo>
                  <a:cubicBezTo>
                    <a:pt x="10975" y="15382"/>
                    <a:pt x="11478" y="14795"/>
                    <a:pt x="11962" y="14233"/>
                  </a:cubicBezTo>
                  <a:cubicBezTo>
                    <a:pt x="12445" y="13670"/>
                    <a:pt x="12913" y="13125"/>
                    <a:pt x="13391" y="12626"/>
                  </a:cubicBezTo>
                  <a:cubicBezTo>
                    <a:pt x="13896" y="12100"/>
                    <a:pt x="14442" y="11565"/>
                    <a:pt x="15012" y="11017"/>
                  </a:cubicBezTo>
                  <a:cubicBezTo>
                    <a:pt x="15577" y="10475"/>
                    <a:pt x="16183" y="9899"/>
                    <a:pt x="16773" y="9321"/>
                  </a:cubicBezTo>
                  <a:cubicBezTo>
                    <a:pt x="17325" y="8783"/>
                    <a:pt x="17909" y="8248"/>
                    <a:pt x="18507" y="7702"/>
                  </a:cubicBezTo>
                  <a:cubicBezTo>
                    <a:pt x="19048" y="7207"/>
                    <a:pt x="19604" y="6704"/>
                    <a:pt x="20166" y="6175"/>
                  </a:cubicBezTo>
                  <a:cubicBezTo>
                    <a:pt x="20731" y="5644"/>
                    <a:pt x="21276" y="5105"/>
                    <a:pt x="21805" y="4579"/>
                  </a:cubicBezTo>
                  <a:cubicBezTo>
                    <a:pt x="22321" y="4063"/>
                    <a:pt x="22833" y="3548"/>
                    <a:pt x="23341" y="3039"/>
                  </a:cubicBezTo>
                  <a:cubicBezTo>
                    <a:pt x="23590" y="2791"/>
                    <a:pt x="23836" y="2548"/>
                    <a:pt x="24081" y="2311"/>
                  </a:cubicBezTo>
                  <a:cubicBezTo>
                    <a:pt x="24340" y="2060"/>
                    <a:pt x="24597" y="1811"/>
                    <a:pt x="24853" y="1564"/>
                  </a:cubicBezTo>
                  <a:cubicBezTo>
                    <a:pt x="25399" y="1027"/>
                    <a:pt x="25918" y="501"/>
                    <a:pt x="26414" y="0"/>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18"/>
            <p:cNvSpPr/>
            <p:nvPr/>
          </p:nvSpPr>
          <p:spPr>
            <a:xfrm>
              <a:off x="2623750" y="1939375"/>
              <a:ext cx="839100" cy="834975"/>
            </a:xfrm>
            <a:custGeom>
              <a:rect b="b" l="l" r="r" t="t"/>
              <a:pathLst>
                <a:path extrusionOk="0" h="33399" w="33564">
                  <a:moveTo>
                    <a:pt x="33476" y="0"/>
                  </a:moveTo>
                  <a:cubicBezTo>
                    <a:pt x="33376" y="0"/>
                    <a:pt x="33112" y="158"/>
                    <a:pt x="32708" y="444"/>
                  </a:cubicBezTo>
                  <a:cubicBezTo>
                    <a:pt x="32233" y="781"/>
                    <a:pt x="31564" y="1287"/>
                    <a:pt x="30696" y="2003"/>
                  </a:cubicBezTo>
                  <a:cubicBezTo>
                    <a:pt x="30265" y="2358"/>
                    <a:pt x="29767" y="2786"/>
                    <a:pt x="29259" y="3248"/>
                  </a:cubicBezTo>
                  <a:cubicBezTo>
                    <a:pt x="28763" y="3698"/>
                    <a:pt x="28234" y="4184"/>
                    <a:pt x="27671" y="4707"/>
                  </a:cubicBezTo>
                  <a:cubicBezTo>
                    <a:pt x="27109" y="5230"/>
                    <a:pt x="26517" y="5790"/>
                    <a:pt x="25898" y="6379"/>
                  </a:cubicBezTo>
                  <a:cubicBezTo>
                    <a:pt x="25268" y="6976"/>
                    <a:pt x="24581" y="7659"/>
                    <a:pt x="23934" y="8320"/>
                  </a:cubicBezTo>
                  <a:cubicBezTo>
                    <a:pt x="23630" y="8629"/>
                    <a:pt x="23176" y="9094"/>
                    <a:pt x="22591" y="9692"/>
                  </a:cubicBezTo>
                  <a:cubicBezTo>
                    <a:pt x="22056" y="10231"/>
                    <a:pt x="21214" y="11064"/>
                    <a:pt x="20389" y="11935"/>
                  </a:cubicBezTo>
                  <a:cubicBezTo>
                    <a:pt x="19980" y="12361"/>
                    <a:pt x="19541" y="12817"/>
                    <a:pt x="19079" y="13299"/>
                  </a:cubicBezTo>
                  <a:cubicBezTo>
                    <a:pt x="18852" y="13533"/>
                    <a:pt x="18619" y="13769"/>
                    <a:pt x="18384" y="14007"/>
                  </a:cubicBezTo>
                  <a:cubicBezTo>
                    <a:pt x="18171" y="14221"/>
                    <a:pt x="17938" y="14444"/>
                    <a:pt x="17689" y="14678"/>
                  </a:cubicBezTo>
                  <a:cubicBezTo>
                    <a:pt x="17189" y="15146"/>
                    <a:pt x="16618" y="15655"/>
                    <a:pt x="15992" y="16230"/>
                  </a:cubicBezTo>
                  <a:cubicBezTo>
                    <a:pt x="15680" y="16518"/>
                    <a:pt x="15352" y="16823"/>
                    <a:pt x="15015" y="17151"/>
                  </a:cubicBezTo>
                  <a:cubicBezTo>
                    <a:pt x="14670" y="17485"/>
                    <a:pt x="14346" y="17815"/>
                    <a:pt x="14030" y="18144"/>
                  </a:cubicBezTo>
                  <a:cubicBezTo>
                    <a:pt x="13393" y="18804"/>
                    <a:pt x="12779" y="19467"/>
                    <a:pt x="12165" y="20119"/>
                  </a:cubicBezTo>
                  <a:cubicBezTo>
                    <a:pt x="11858" y="20444"/>
                    <a:pt x="11551" y="20767"/>
                    <a:pt x="11243" y="21083"/>
                  </a:cubicBezTo>
                  <a:cubicBezTo>
                    <a:pt x="10940" y="21392"/>
                    <a:pt x="10581" y="21747"/>
                    <a:pt x="10247" y="22082"/>
                  </a:cubicBezTo>
                  <a:cubicBezTo>
                    <a:pt x="8885" y="23447"/>
                    <a:pt x="7460" y="24857"/>
                    <a:pt x="6027" y="26330"/>
                  </a:cubicBezTo>
                  <a:cubicBezTo>
                    <a:pt x="5307" y="27064"/>
                    <a:pt x="4578" y="27805"/>
                    <a:pt x="3844" y="28555"/>
                  </a:cubicBezTo>
                  <a:cubicBezTo>
                    <a:pt x="3145" y="29270"/>
                    <a:pt x="2401" y="29981"/>
                    <a:pt x="1626" y="30731"/>
                  </a:cubicBezTo>
                  <a:cubicBezTo>
                    <a:pt x="1093" y="31246"/>
                    <a:pt x="543" y="31795"/>
                    <a:pt x="1" y="32348"/>
                  </a:cubicBezTo>
                  <a:lnTo>
                    <a:pt x="1" y="33398"/>
                  </a:lnTo>
                  <a:cubicBezTo>
                    <a:pt x="13" y="33386"/>
                    <a:pt x="27" y="33371"/>
                    <a:pt x="39" y="33358"/>
                  </a:cubicBezTo>
                  <a:cubicBezTo>
                    <a:pt x="756" y="32625"/>
                    <a:pt x="1480" y="31937"/>
                    <a:pt x="2252" y="31211"/>
                  </a:cubicBezTo>
                  <a:cubicBezTo>
                    <a:pt x="3013" y="30499"/>
                    <a:pt x="3824" y="29742"/>
                    <a:pt x="4589" y="28978"/>
                  </a:cubicBezTo>
                  <a:cubicBezTo>
                    <a:pt x="5332" y="28243"/>
                    <a:pt x="6067" y="27514"/>
                    <a:pt x="6792" y="26797"/>
                  </a:cubicBezTo>
                  <a:cubicBezTo>
                    <a:pt x="8237" y="25352"/>
                    <a:pt x="9675" y="23975"/>
                    <a:pt x="11042" y="22640"/>
                  </a:cubicBezTo>
                  <a:cubicBezTo>
                    <a:pt x="11709" y="21998"/>
                    <a:pt x="12447" y="21261"/>
                    <a:pt x="13086" y="20597"/>
                  </a:cubicBezTo>
                  <a:cubicBezTo>
                    <a:pt x="13734" y="19925"/>
                    <a:pt x="14334" y="19293"/>
                    <a:pt x="14905" y="18720"/>
                  </a:cubicBezTo>
                  <a:cubicBezTo>
                    <a:pt x="15198" y="18425"/>
                    <a:pt x="15462" y="18164"/>
                    <a:pt x="15725" y="17917"/>
                  </a:cubicBezTo>
                  <a:cubicBezTo>
                    <a:pt x="15994" y="17664"/>
                    <a:pt x="16273" y="17412"/>
                    <a:pt x="16556" y="17159"/>
                  </a:cubicBezTo>
                  <a:cubicBezTo>
                    <a:pt x="17126" y="16650"/>
                    <a:pt x="17717" y="16136"/>
                    <a:pt x="18311" y="15591"/>
                  </a:cubicBezTo>
                  <a:cubicBezTo>
                    <a:pt x="18607" y="15322"/>
                    <a:pt x="18911" y="15033"/>
                    <a:pt x="19196" y="14752"/>
                  </a:cubicBezTo>
                  <a:cubicBezTo>
                    <a:pt x="19466" y="14489"/>
                    <a:pt x="19720" y="14233"/>
                    <a:pt x="19967" y="13985"/>
                  </a:cubicBezTo>
                  <a:cubicBezTo>
                    <a:pt x="20443" y="13498"/>
                    <a:pt x="20896" y="13039"/>
                    <a:pt x="21317" y="12609"/>
                  </a:cubicBezTo>
                  <a:cubicBezTo>
                    <a:pt x="22145" y="11756"/>
                    <a:pt x="22788" y="11134"/>
                    <a:pt x="23448" y="10479"/>
                  </a:cubicBezTo>
                  <a:cubicBezTo>
                    <a:pt x="24065" y="9861"/>
                    <a:pt x="24526" y="9392"/>
                    <a:pt x="24833" y="9081"/>
                  </a:cubicBezTo>
                  <a:cubicBezTo>
                    <a:pt x="25487" y="8415"/>
                    <a:pt x="26061" y="7830"/>
                    <a:pt x="26658" y="7243"/>
                  </a:cubicBezTo>
                  <a:cubicBezTo>
                    <a:pt x="27262" y="6645"/>
                    <a:pt x="27836" y="6074"/>
                    <a:pt x="28375" y="5531"/>
                  </a:cubicBezTo>
                  <a:cubicBezTo>
                    <a:pt x="28913" y="4989"/>
                    <a:pt x="29417" y="4477"/>
                    <a:pt x="29882" y="3998"/>
                  </a:cubicBezTo>
                  <a:cubicBezTo>
                    <a:pt x="30332" y="3534"/>
                    <a:pt x="30731" y="3134"/>
                    <a:pt x="31121" y="2745"/>
                  </a:cubicBezTo>
                  <a:cubicBezTo>
                    <a:pt x="31889" y="1975"/>
                    <a:pt x="32531" y="1322"/>
                    <a:pt x="32947" y="847"/>
                  </a:cubicBezTo>
                  <a:cubicBezTo>
                    <a:pt x="33367" y="371"/>
                    <a:pt x="33564" y="79"/>
                    <a:pt x="33513" y="14"/>
                  </a:cubicBezTo>
                  <a:cubicBezTo>
                    <a:pt x="33505" y="5"/>
                    <a:pt x="33493" y="0"/>
                    <a:pt x="33476" y="0"/>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18"/>
            <p:cNvSpPr/>
            <p:nvPr/>
          </p:nvSpPr>
          <p:spPr>
            <a:xfrm>
              <a:off x="2623750" y="2839350"/>
              <a:ext cx="227425" cy="232725"/>
            </a:xfrm>
            <a:custGeom>
              <a:rect b="b" l="l" r="r" t="t"/>
              <a:pathLst>
                <a:path extrusionOk="0" h="9309" w="9097">
                  <a:moveTo>
                    <a:pt x="8749" y="1"/>
                  </a:moveTo>
                  <a:cubicBezTo>
                    <a:pt x="8333" y="1"/>
                    <a:pt x="7560" y="526"/>
                    <a:pt x="7231" y="854"/>
                  </a:cubicBezTo>
                  <a:cubicBezTo>
                    <a:pt x="6461" y="1617"/>
                    <a:pt x="5826" y="2505"/>
                    <a:pt x="5073" y="3287"/>
                  </a:cubicBezTo>
                  <a:cubicBezTo>
                    <a:pt x="3789" y="4623"/>
                    <a:pt x="2518" y="5970"/>
                    <a:pt x="1223" y="7296"/>
                  </a:cubicBezTo>
                  <a:cubicBezTo>
                    <a:pt x="811" y="7715"/>
                    <a:pt x="407" y="8141"/>
                    <a:pt x="1" y="8564"/>
                  </a:cubicBezTo>
                  <a:lnTo>
                    <a:pt x="1" y="9309"/>
                  </a:lnTo>
                  <a:cubicBezTo>
                    <a:pt x="1479" y="7865"/>
                    <a:pt x="2979" y="6446"/>
                    <a:pt x="4472" y="5018"/>
                  </a:cubicBezTo>
                  <a:cubicBezTo>
                    <a:pt x="5307" y="4217"/>
                    <a:pt x="6140" y="3415"/>
                    <a:pt x="6964" y="2603"/>
                  </a:cubicBezTo>
                  <a:cubicBezTo>
                    <a:pt x="7520" y="2055"/>
                    <a:pt x="8658" y="1539"/>
                    <a:pt x="8934" y="741"/>
                  </a:cubicBezTo>
                  <a:cubicBezTo>
                    <a:pt x="9096" y="274"/>
                    <a:pt x="9030" y="64"/>
                    <a:pt x="8851" y="14"/>
                  </a:cubicBezTo>
                  <a:cubicBezTo>
                    <a:pt x="8820" y="5"/>
                    <a:pt x="8786" y="1"/>
                    <a:pt x="8749" y="1"/>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18"/>
            <p:cNvSpPr/>
            <p:nvPr/>
          </p:nvSpPr>
          <p:spPr>
            <a:xfrm>
              <a:off x="2988925" y="1183225"/>
              <a:ext cx="1554225" cy="1514425"/>
            </a:xfrm>
            <a:custGeom>
              <a:rect b="b" l="l" r="r" t="t"/>
              <a:pathLst>
                <a:path extrusionOk="0" h="60577" w="62169">
                  <a:moveTo>
                    <a:pt x="60936" y="0"/>
                  </a:moveTo>
                  <a:cubicBezTo>
                    <a:pt x="60895" y="44"/>
                    <a:pt x="60852" y="89"/>
                    <a:pt x="60811" y="132"/>
                  </a:cubicBezTo>
                  <a:cubicBezTo>
                    <a:pt x="60383" y="582"/>
                    <a:pt x="59979" y="998"/>
                    <a:pt x="59535" y="1415"/>
                  </a:cubicBezTo>
                  <a:cubicBezTo>
                    <a:pt x="59091" y="1837"/>
                    <a:pt x="58613" y="2271"/>
                    <a:pt x="58115" y="2722"/>
                  </a:cubicBezTo>
                  <a:cubicBezTo>
                    <a:pt x="57618" y="3178"/>
                    <a:pt x="57100" y="3651"/>
                    <a:pt x="56578" y="4166"/>
                  </a:cubicBezTo>
                  <a:cubicBezTo>
                    <a:pt x="56063" y="4676"/>
                    <a:pt x="55590" y="5170"/>
                    <a:pt x="55119" y="5666"/>
                  </a:cubicBezTo>
                  <a:cubicBezTo>
                    <a:pt x="54602" y="6211"/>
                    <a:pt x="54095" y="6748"/>
                    <a:pt x="53593" y="7262"/>
                  </a:cubicBezTo>
                  <a:cubicBezTo>
                    <a:pt x="53098" y="7771"/>
                    <a:pt x="52581" y="8278"/>
                    <a:pt x="52063" y="8793"/>
                  </a:cubicBezTo>
                  <a:cubicBezTo>
                    <a:pt x="51025" y="9818"/>
                    <a:pt x="50023" y="10790"/>
                    <a:pt x="49021" y="11771"/>
                  </a:cubicBezTo>
                  <a:cubicBezTo>
                    <a:pt x="48012" y="12771"/>
                    <a:pt x="47104" y="13728"/>
                    <a:pt x="46254" y="14570"/>
                  </a:cubicBezTo>
                  <a:cubicBezTo>
                    <a:pt x="45689" y="15125"/>
                    <a:pt x="45113" y="15676"/>
                    <a:pt x="44562" y="16206"/>
                  </a:cubicBezTo>
                  <a:cubicBezTo>
                    <a:pt x="44502" y="16216"/>
                    <a:pt x="44419" y="16264"/>
                    <a:pt x="44343" y="16354"/>
                  </a:cubicBezTo>
                  <a:cubicBezTo>
                    <a:pt x="44235" y="16484"/>
                    <a:pt x="44121" y="16611"/>
                    <a:pt x="44010" y="16739"/>
                  </a:cubicBezTo>
                  <a:cubicBezTo>
                    <a:pt x="43925" y="16820"/>
                    <a:pt x="43840" y="16904"/>
                    <a:pt x="43759" y="16984"/>
                  </a:cubicBezTo>
                  <a:cubicBezTo>
                    <a:pt x="42987" y="17733"/>
                    <a:pt x="42265" y="18436"/>
                    <a:pt x="41678" y="19029"/>
                  </a:cubicBezTo>
                  <a:cubicBezTo>
                    <a:pt x="41074" y="19632"/>
                    <a:pt x="40537" y="20168"/>
                    <a:pt x="40105" y="20631"/>
                  </a:cubicBezTo>
                  <a:cubicBezTo>
                    <a:pt x="40098" y="20638"/>
                    <a:pt x="40092" y="20643"/>
                    <a:pt x="40088" y="20650"/>
                  </a:cubicBezTo>
                  <a:cubicBezTo>
                    <a:pt x="39246" y="21421"/>
                    <a:pt x="38402" y="22189"/>
                    <a:pt x="37588" y="22984"/>
                  </a:cubicBezTo>
                  <a:cubicBezTo>
                    <a:pt x="35232" y="25282"/>
                    <a:pt x="33012" y="27753"/>
                    <a:pt x="30697" y="30088"/>
                  </a:cubicBezTo>
                  <a:cubicBezTo>
                    <a:pt x="28274" y="32534"/>
                    <a:pt x="25766" y="34880"/>
                    <a:pt x="23310" y="37297"/>
                  </a:cubicBezTo>
                  <a:cubicBezTo>
                    <a:pt x="20856" y="39712"/>
                    <a:pt x="18461" y="42199"/>
                    <a:pt x="16016" y="44621"/>
                  </a:cubicBezTo>
                  <a:cubicBezTo>
                    <a:pt x="13566" y="47049"/>
                    <a:pt x="11098" y="49450"/>
                    <a:pt x="8632" y="51858"/>
                  </a:cubicBezTo>
                  <a:cubicBezTo>
                    <a:pt x="6167" y="54267"/>
                    <a:pt x="3661" y="56619"/>
                    <a:pt x="1184" y="59016"/>
                  </a:cubicBezTo>
                  <a:cubicBezTo>
                    <a:pt x="791" y="59397"/>
                    <a:pt x="394" y="59778"/>
                    <a:pt x="1" y="60158"/>
                  </a:cubicBezTo>
                  <a:cubicBezTo>
                    <a:pt x="233" y="60176"/>
                    <a:pt x="444" y="60355"/>
                    <a:pt x="510" y="60577"/>
                  </a:cubicBezTo>
                  <a:cubicBezTo>
                    <a:pt x="2837" y="58327"/>
                    <a:pt x="5250" y="56170"/>
                    <a:pt x="7566" y="53901"/>
                  </a:cubicBezTo>
                  <a:cubicBezTo>
                    <a:pt x="10048" y="51469"/>
                    <a:pt x="12476" y="48970"/>
                    <a:pt x="14953" y="46531"/>
                  </a:cubicBezTo>
                  <a:cubicBezTo>
                    <a:pt x="17430" y="44090"/>
                    <a:pt x="19861" y="41608"/>
                    <a:pt x="22324" y="39155"/>
                  </a:cubicBezTo>
                  <a:cubicBezTo>
                    <a:pt x="24789" y="36699"/>
                    <a:pt x="27390" y="34370"/>
                    <a:pt x="29831" y="31898"/>
                  </a:cubicBezTo>
                  <a:cubicBezTo>
                    <a:pt x="32538" y="29158"/>
                    <a:pt x="35130" y="26327"/>
                    <a:pt x="37820" y="23575"/>
                  </a:cubicBezTo>
                  <a:cubicBezTo>
                    <a:pt x="38225" y="23162"/>
                    <a:pt x="38634" y="22749"/>
                    <a:pt x="39046" y="22336"/>
                  </a:cubicBezTo>
                  <a:cubicBezTo>
                    <a:pt x="39275" y="22328"/>
                    <a:pt x="39801" y="21935"/>
                    <a:pt x="40596" y="21234"/>
                  </a:cubicBezTo>
                  <a:cubicBezTo>
                    <a:pt x="41063" y="20821"/>
                    <a:pt x="41627" y="20299"/>
                    <a:pt x="42278" y="19666"/>
                  </a:cubicBezTo>
                  <a:cubicBezTo>
                    <a:pt x="42941" y="19014"/>
                    <a:pt x="43628" y="18333"/>
                    <a:pt x="44403" y="17555"/>
                  </a:cubicBezTo>
                  <a:cubicBezTo>
                    <a:pt x="44785" y="17168"/>
                    <a:pt x="45187" y="16765"/>
                    <a:pt x="45601" y="16348"/>
                  </a:cubicBezTo>
                  <a:cubicBezTo>
                    <a:pt x="46013" y="15931"/>
                    <a:pt x="46444" y="15502"/>
                    <a:pt x="46905" y="15017"/>
                  </a:cubicBezTo>
                  <a:cubicBezTo>
                    <a:pt x="47809" y="14073"/>
                    <a:pt x="48687" y="13097"/>
                    <a:pt x="49602" y="12159"/>
                  </a:cubicBezTo>
                  <a:cubicBezTo>
                    <a:pt x="50545" y="11202"/>
                    <a:pt x="51570" y="10178"/>
                    <a:pt x="52595" y="9160"/>
                  </a:cubicBezTo>
                  <a:cubicBezTo>
                    <a:pt x="52854" y="8904"/>
                    <a:pt x="53113" y="8648"/>
                    <a:pt x="53374" y="8389"/>
                  </a:cubicBezTo>
                  <a:cubicBezTo>
                    <a:pt x="53648" y="8121"/>
                    <a:pt x="53916" y="7851"/>
                    <a:pt x="54183" y="7583"/>
                  </a:cubicBezTo>
                  <a:cubicBezTo>
                    <a:pt x="54705" y="7056"/>
                    <a:pt x="55229" y="6526"/>
                    <a:pt x="55755" y="5995"/>
                  </a:cubicBezTo>
                  <a:cubicBezTo>
                    <a:pt x="56220" y="5532"/>
                    <a:pt x="56696" y="5060"/>
                    <a:pt x="57135" y="4652"/>
                  </a:cubicBezTo>
                  <a:cubicBezTo>
                    <a:pt x="57581" y="4237"/>
                    <a:pt x="58053" y="3825"/>
                    <a:pt x="58547" y="3398"/>
                  </a:cubicBezTo>
                  <a:cubicBezTo>
                    <a:pt x="59040" y="2971"/>
                    <a:pt x="59552" y="2528"/>
                    <a:pt x="60075" y="2052"/>
                  </a:cubicBezTo>
                  <a:cubicBezTo>
                    <a:pt x="60606" y="1569"/>
                    <a:pt x="61119" y="1065"/>
                    <a:pt x="61589" y="592"/>
                  </a:cubicBezTo>
                  <a:cubicBezTo>
                    <a:pt x="61788" y="391"/>
                    <a:pt x="61980" y="194"/>
                    <a:pt x="62168" y="0"/>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18"/>
            <p:cNvSpPr/>
            <p:nvPr/>
          </p:nvSpPr>
          <p:spPr>
            <a:xfrm>
              <a:off x="2623650" y="1183225"/>
              <a:ext cx="2085300" cy="2019625"/>
            </a:xfrm>
            <a:custGeom>
              <a:rect b="b" l="l" r="r" t="t"/>
              <a:pathLst>
                <a:path extrusionOk="0" h="80785" w="83412">
                  <a:moveTo>
                    <a:pt x="82550" y="0"/>
                  </a:moveTo>
                  <a:cubicBezTo>
                    <a:pt x="81938" y="615"/>
                    <a:pt x="81332" y="1233"/>
                    <a:pt x="80718" y="1843"/>
                  </a:cubicBezTo>
                  <a:cubicBezTo>
                    <a:pt x="78268" y="4269"/>
                    <a:pt x="75799" y="6671"/>
                    <a:pt x="73334" y="9079"/>
                  </a:cubicBezTo>
                  <a:cubicBezTo>
                    <a:pt x="70868" y="11487"/>
                    <a:pt x="68362" y="13839"/>
                    <a:pt x="65885" y="16238"/>
                  </a:cubicBezTo>
                  <a:cubicBezTo>
                    <a:pt x="63429" y="18616"/>
                    <a:pt x="60949" y="20993"/>
                    <a:pt x="58489" y="23383"/>
                  </a:cubicBezTo>
                  <a:cubicBezTo>
                    <a:pt x="56030" y="25776"/>
                    <a:pt x="53704" y="28314"/>
                    <a:pt x="51312" y="30760"/>
                  </a:cubicBezTo>
                  <a:cubicBezTo>
                    <a:pt x="50517" y="31573"/>
                    <a:pt x="49730" y="32397"/>
                    <a:pt x="48945" y="33222"/>
                  </a:cubicBezTo>
                  <a:cubicBezTo>
                    <a:pt x="47602" y="34544"/>
                    <a:pt x="46260" y="35867"/>
                    <a:pt x="44910" y="37181"/>
                  </a:cubicBezTo>
                  <a:cubicBezTo>
                    <a:pt x="42223" y="39795"/>
                    <a:pt x="39399" y="42196"/>
                    <a:pt x="36665" y="44753"/>
                  </a:cubicBezTo>
                  <a:cubicBezTo>
                    <a:pt x="33913" y="47328"/>
                    <a:pt x="31271" y="50087"/>
                    <a:pt x="28539" y="52676"/>
                  </a:cubicBezTo>
                  <a:cubicBezTo>
                    <a:pt x="25802" y="55270"/>
                    <a:pt x="23137" y="57954"/>
                    <a:pt x="20421" y="60570"/>
                  </a:cubicBezTo>
                  <a:cubicBezTo>
                    <a:pt x="17703" y="63187"/>
                    <a:pt x="14814" y="65586"/>
                    <a:pt x="12115" y="68234"/>
                  </a:cubicBezTo>
                  <a:cubicBezTo>
                    <a:pt x="9423" y="70875"/>
                    <a:pt x="6716" y="73530"/>
                    <a:pt x="4042" y="76209"/>
                  </a:cubicBezTo>
                  <a:cubicBezTo>
                    <a:pt x="2654" y="77599"/>
                    <a:pt x="1338" y="79055"/>
                    <a:pt x="1" y="80489"/>
                  </a:cubicBezTo>
                  <a:lnTo>
                    <a:pt x="1" y="80785"/>
                  </a:lnTo>
                  <a:cubicBezTo>
                    <a:pt x="709" y="80054"/>
                    <a:pt x="1422" y="79326"/>
                    <a:pt x="2146" y="78612"/>
                  </a:cubicBezTo>
                  <a:cubicBezTo>
                    <a:pt x="4781" y="76018"/>
                    <a:pt x="7488" y="73502"/>
                    <a:pt x="10135" y="70929"/>
                  </a:cubicBezTo>
                  <a:cubicBezTo>
                    <a:pt x="12783" y="68355"/>
                    <a:pt x="15508" y="65887"/>
                    <a:pt x="18179" y="63343"/>
                  </a:cubicBezTo>
                  <a:cubicBezTo>
                    <a:pt x="20869" y="60780"/>
                    <a:pt x="23549" y="58203"/>
                    <a:pt x="26234" y="55642"/>
                  </a:cubicBezTo>
                  <a:cubicBezTo>
                    <a:pt x="28923" y="53076"/>
                    <a:pt x="31673" y="50603"/>
                    <a:pt x="34353" y="48033"/>
                  </a:cubicBezTo>
                  <a:cubicBezTo>
                    <a:pt x="36019" y="46436"/>
                    <a:pt x="37655" y="44796"/>
                    <a:pt x="39294" y="43161"/>
                  </a:cubicBezTo>
                  <a:cubicBezTo>
                    <a:pt x="40467" y="42167"/>
                    <a:pt x="41639" y="41171"/>
                    <a:pt x="42747" y="40096"/>
                  </a:cubicBezTo>
                  <a:cubicBezTo>
                    <a:pt x="45158" y="37759"/>
                    <a:pt x="47492" y="35320"/>
                    <a:pt x="49891" y="32969"/>
                  </a:cubicBezTo>
                  <a:cubicBezTo>
                    <a:pt x="52371" y="30537"/>
                    <a:pt x="54899" y="28159"/>
                    <a:pt x="57384" y="25731"/>
                  </a:cubicBezTo>
                  <a:cubicBezTo>
                    <a:pt x="59870" y="23305"/>
                    <a:pt x="62217" y="20717"/>
                    <a:pt x="64700" y="18286"/>
                  </a:cubicBezTo>
                  <a:cubicBezTo>
                    <a:pt x="67183" y="15855"/>
                    <a:pt x="69782" y="13556"/>
                    <a:pt x="72265" y="11121"/>
                  </a:cubicBezTo>
                  <a:cubicBezTo>
                    <a:pt x="74748" y="8689"/>
                    <a:pt x="77175" y="6192"/>
                    <a:pt x="79653" y="3752"/>
                  </a:cubicBezTo>
                  <a:cubicBezTo>
                    <a:pt x="80915" y="2507"/>
                    <a:pt x="82164" y="1255"/>
                    <a:pt x="83411" y="0"/>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18"/>
            <p:cNvSpPr/>
            <p:nvPr/>
          </p:nvSpPr>
          <p:spPr>
            <a:xfrm>
              <a:off x="4511975" y="1258175"/>
              <a:ext cx="408800" cy="417550"/>
            </a:xfrm>
            <a:custGeom>
              <a:rect b="b" l="l" r="r" t="t"/>
              <a:pathLst>
                <a:path extrusionOk="0" h="16702" w="16352">
                  <a:moveTo>
                    <a:pt x="16351" y="1"/>
                  </a:moveTo>
                  <a:cubicBezTo>
                    <a:pt x="16340" y="10"/>
                    <a:pt x="16329" y="23"/>
                    <a:pt x="16320" y="32"/>
                  </a:cubicBezTo>
                  <a:cubicBezTo>
                    <a:pt x="15802" y="579"/>
                    <a:pt x="15296" y="1116"/>
                    <a:pt x="14793" y="1629"/>
                  </a:cubicBezTo>
                  <a:cubicBezTo>
                    <a:pt x="14299" y="2138"/>
                    <a:pt x="13782" y="2644"/>
                    <a:pt x="13263" y="3159"/>
                  </a:cubicBezTo>
                  <a:cubicBezTo>
                    <a:pt x="12225" y="4184"/>
                    <a:pt x="11224" y="5156"/>
                    <a:pt x="10222" y="6139"/>
                  </a:cubicBezTo>
                  <a:cubicBezTo>
                    <a:pt x="9213" y="7138"/>
                    <a:pt x="8305" y="8094"/>
                    <a:pt x="7454" y="8937"/>
                  </a:cubicBezTo>
                  <a:cubicBezTo>
                    <a:pt x="6605" y="9768"/>
                    <a:pt x="5723" y="10602"/>
                    <a:pt x="4958" y="11348"/>
                  </a:cubicBezTo>
                  <a:cubicBezTo>
                    <a:pt x="4186" y="12095"/>
                    <a:pt x="3465" y="12800"/>
                    <a:pt x="2876" y="13393"/>
                  </a:cubicBezTo>
                  <a:cubicBezTo>
                    <a:pt x="2271" y="13994"/>
                    <a:pt x="1736" y="14531"/>
                    <a:pt x="1304" y="14995"/>
                  </a:cubicBezTo>
                  <a:cubicBezTo>
                    <a:pt x="435" y="15919"/>
                    <a:pt x="1" y="16524"/>
                    <a:pt x="149" y="16671"/>
                  </a:cubicBezTo>
                  <a:cubicBezTo>
                    <a:pt x="170" y="16691"/>
                    <a:pt x="198" y="16701"/>
                    <a:pt x="234" y="16701"/>
                  </a:cubicBezTo>
                  <a:cubicBezTo>
                    <a:pt x="460" y="16701"/>
                    <a:pt x="988" y="16304"/>
                    <a:pt x="1792" y="15596"/>
                  </a:cubicBezTo>
                  <a:cubicBezTo>
                    <a:pt x="2259" y="15183"/>
                    <a:pt x="2822" y="14662"/>
                    <a:pt x="3473" y="14029"/>
                  </a:cubicBezTo>
                  <a:cubicBezTo>
                    <a:pt x="4137" y="13378"/>
                    <a:pt x="4823" y="12696"/>
                    <a:pt x="5598" y="11919"/>
                  </a:cubicBezTo>
                  <a:cubicBezTo>
                    <a:pt x="5982" y="11531"/>
                    <a:pt x="6382" y="11129"/>
                    <a:pt x="6796" y="10710"/>
                  </a:cubicBezTo>
                  <a:cubicBezTo>
                    <a:pt x="7208" y="10295"/>
                    <a:pt x="7640" y="9864"/>
                    <a:pt x="8101" y="9381"/>
                  </a:cubicBezTo>
                  <a:cubicBezTo>
                    <a:pt x="9004" y="8437"/>
                    <a:pt x="9883" y="7461"/>
                    <a:pt x="10798" y="6521"/>
                  </a:cubicBezTo>
                  <a:cubicBezTo>
                    <a:pt x="11740" y="5565"/>
                    <a:pt x="12765" y="4542"/>
                    <a:pt x="13792" y="3524"/>
                  </a:cubicBezTo>
                  <a:cubicBezTo>
                    <a:pt x="14049" y="3267"/>
                    <a:pt x="14309" y="3011"/>
                    <a:pt x="14571" y="2753"/>
                  </a:cubicBezTo>
                  <a:cubicBezTo>
                    <a:pt x="14843" y="2485"/>
                    <a:pt x="15111" y="2214"/>
                    <a:pt x="15378" y="1945"/>
                  </a:cubicBezTo>
                  <a:cubicBezTo>
                    <a:pt x="15700" y="1621"/>
                    <a:pt x="16025" y="1292"/>
                    <a:pt x="16351" y="966"/>
                  </a:cubicBezTo>
                  <a:lnTo>
                    <a:pt x="16351" y="1"/>
                  </a:ln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18"/>
            <p:cNvSpPr/>
            <p:nvPr/>
          </p:nvSpPr>
          <p:spPr>
            <a:xfrm>
              <a:off x="3143575" y="1792175"/>
              <a:ext cx="1251100" cy="1267875"/>
            </a:xfrm>
            <a:custGeom>
              <a:rect b="b" l="l" r="r" t="t"/>
              <a:pathLst>
                <a:path extrusionOk="0" h="50715" w="50044">
                  <a:moveTo>
                    <a:pt x="49938" y="1"/>
                  </a:moveTo>
                  <a:cubicBezTo>
                    <a:pt x="49831" y="1"/>
                    <a:pt x="49537" y="242"/>
                    <a:pt x="49085" y="671"/>
                  </a:cubicBezTo>
                  <a:cubicBezTo>
                    <a:pt x="48622" y="1109"/>
                    <a:pt x="47996" y="1742"/>
                    <a:pt x="47220" y="2482"/>
                  </a:cubicBezTo>
                  <a:cubicBezTo>
                    <a:pt x="47026" y="2667"/>
                    <a:pt x="46823" y="2859"/>
                    <a:pt x="46610" y="3053"/>
                  </a:cubicBezTo>
                  <a:cubicBezTo>
                    <a:pt x="46408" y="3242"/>
                    <a:pt x="46197" y="3428"/>
                    <a:pt x="45966" y="3629"/>
                  </a:cubicBezTo>
                  <a:cubicBezTo>
                    <a:pt x="45505" y="4029"/>
                    <a:pt x="44975" y="4470"/>
                    <a:pt x="44367" y="4990"/>
                  </a:cubicBezTo>
                  <a:cubicBezTo>
                    <a:pt x="43771" y="5496"/>
                    <a:pt x="43043" y="6155"/>
                    <a:pt x="42376" y="6816"/>
                  </a:cubicBezTo>
                  <a:cubicBezTo>
                    <a:pt x="41701" y="7478"/>
                    <a:pt x="41046" y="8169"/>
                    <a:pt x="40414" y="8822"/>
                  </a:cubicBezTo>
                  <a:cubicBezTo>
                    <a:pt x="40269" y="8971"/>
                    <a:pt x="40086" y="9160"/>
                    <a:pt x="39871" y="9381"/>
                  </a:cubicBezTo>
                  <a:cubicBezTo>
                    <a:pt x="39636" y="9618"/>
                    <a:pt x="39362" y="9893"/>
                    <a:pt x="39053" y="10201"/>
                  </a:cubicBezTo>
                  <a:cubicBezTo>
                    <a:pt x="38440" y="10821"/>
                    <a:pt x="37688" y="11579"/>
                    <a:pt x="36818" y="12457"/>
                  </a:cubicBezTo>
                  <a:cubicBezTo>
                    <a:pt x="36397" y="12880"/>
                    <a:pt x="35885" y="13407"/>
                    <a:pt x="35400" y="13919"/>
                  </a:cubicBezTo>
                  <a:cubicBezTo>
                    <a:pt x="34923" y="14425"/>
                    <a:pt x="34421" y="14958"/>
                    <a:pt x="33897" y="15515"/>
                  </a:cubicBezTo>
                  <a:cubicBezTo>
                    <a:pt x="33641" y="15786"/>
                    <a:pt x="33381" y="16057"/>
                    <a:pt x="33118" y="16327"/>
                  </a:cubicBezTo>
                  <a:cubicBezTo>
                    <a:pt x="32838" y="16612"/>
                    <a:pt x="32554" y="16902"/>
                    <a:pt x="32265" y="17198"/>
                  </a:cubicBezTo>
                  <a:cubicBezTo>
                    <a:pt x="31680" y="17793"/>
                    <a:pt x="31071" y="18411"/>
                    <a:pt x="30445" y="19048"/>
                  </a:cubicBezTo>
                  <a:cubicBezTo>
                    <a:pt x="30134" y="19364"/>
                    <a:pt x="29818" y="19688"/>
                    <a:pt x="29498" y="20012"/>
                  </a:cubicBezTo>
                  <a:cubicBezTo>
                    <a:pt x="29198" y="20319"/>
                    <a:pt x="28883" y="20632"/>
                    <a:pt x="28554" y="20952"/>
                  </a:cubicBezTo>
                  <a:cubicBezTo>
                    <a:pt x="27899" y="21595"/>
                    <a:pt x="27193" y="22274"/>
                    <a:pt x="26458" y="23007"/>
                  </a:cubicBezTo>
                  <a:cubicBezTo>
                    <a:pt x="24958" y="24506"/>
                    <a:pt x="23612" y="26072"/>
                    <a:pt x="22246" y="27430"/>
                  </a:cubicBezTo>
                  <a:cubicBezTo>
                    <a:pt x="21548" y="28120"/>
                    <a:pt x="20769" y="28833"/>
                    <a:pt x="19957" y="29618"/>
                  </a:cubicBezTo>
                  <a:cubicBezTo>
                    <a:pt x="19123" y="30422"/>
                    <a:pt x="18352" y="31248"/>
                    <a:pt x="17604" y="32038"/>
                  </a:cubicBezTo>
                  <a:cubicBezTo>
                    <a:pt x="16854" y="32833"/>
                    <a:pt x="16123" y="33616"/>
                    <a:pt x="15380" y="34365"/>
                  </a:cubicBezTo>
                  <a:cubicBezTo>
                    <a:pt x="14631" y="35120"/>
                    <a:pt x="13844" y="35882"/>
                    <a:pt x="13047" y="36669"/>
                  </a:cubicBezTo>
                  <a:cubicBezTo>
                    <a:pt x="12603" y="37106"/>
                    <a:pt x="12172" y="37537"/>
                    <a:pt x="11716" y="38008"/>
                  </a:cubicBezTo>
                  <a:cubicBezTo>
                    <a:pt x="11272" y="38473"/>
                    <a:pt x="10855" y="38934"/>
                    <a:pt x="10450" y="39381"/>
                  </a:cubicBezTo>
                  <a:cubicBezTo>
                    <a:pt x="9641" y="40281"/>
                    <a:pt x="8891" y="41121"/>
                    <a:pt x="8093" y="41891"/>
                  </a:cubicBezTo>
                  <a:cubicBezTo>
                    <a:pt x="7285" y="42676"/>
                    <a:pt x="6421" y="43444"/>
                    <a:pt x="5551" y="44265"/>
                  </a:cubicBezTo>
                  <a:cubicBezTo>
                    <a:pt x="4670" y="45087"/>
                    <a:pt x="3822" y="45980"/>
                    <a:pt x="3066" y="46792"/>
                  </a:cubicBezTo>
                  <a:cubicBezTo>
                    <a:pt x="2684" y="47201"/>
                    <a:pt x="2313" y="47600"/>
                    <a:pt x="1948" y="47983"/>
                  </a:cubicBezTo>
                  <a:cubicBezTo>
                    <a:pt x="1574" y="48375"/>
                    <a:pt x="1246" y="48706"/>
                    <a:pt x="849" y="49099"/>
                  </a:cubicBezTo>
                  <a:cubicBezTo>
                    <a:pt x="712" y="49235"/>
                    <a:pt x="583" y="49366"/>
                    <a:pt x="449" y="49499"/>
                  </a:cubicBezTo>
                  <a:cubicBezTo>
                    <a:pt x="540" y="49637"/>
                    <a:pt x="561" y="49817"/>
                    <a:pt x="449" y="50007"/>
                  </a:cubicBezTo>
                  <a:cubicBezTo>
                    <a:pt x="312" y="50248"/>
                    <a:pt x="159" y="50483"/>
                    <a:pt x="1" y="50714"/>
                  </a:cubicBezTo>
                  <a:cubicBezTo>
                    <a:pt x="76" y="50671"/>
                    <a:pt x="163" y="50650"/>
                    <a:pt x="250" y="50650"/>
                  </a:cubicBezTo>
                  <a:cubicBezTo>
                    <a:pt x="286" y="50650"/>
                    <a:pt x="322" y="50654"/>
                    <a:pt x="357" y="50661"/>
                  </a:cubicBezTo>
                  <a:cubicBezTo>
                    <a:pt x="736" y="50266"/>
                    <a:pt x="1117" y="49869"/>
                    <a:pt x="1502" y="49474"/>
                  </a:cubicBezTo>
                  <a:cubicBezTo>
                    <a:pt x="2302" y="48665"/>
                    <a:pt x="3079" y="47799"/>
                    <a:pt x="3816" y="46993"/>
                  </a:cubicBezTo>
                  <a:cubicBezTo>
                    <a:pt x="4566" y="46169"/>
                    <a:pt x="5270" y="45424"/>
                    <a:pt x="6082" y="44660"/>
                  </a:cubicBezTo>
                  <a:cubicBezTo>
                    <a:pt x="6890" y="43890"/>
                    <a:pt x="7774" y="43097"/>
                    <a:pt x="8678" y="42208"/>
                  </a:cubicBezTo>
                  <a:cubicBezTo>
                    <a:pt x="9600" y="41301"/>
                    <a:pt x="10427" y="40367"/>
                    <a:pt x="11218" y="39504"/>
                  </a:cubicBezTo>
                  <a:cubicBezTo>
                    <a:pt x="11616" y="39072"/>
                    <a:pt x="12008" y="38649"/>
                    <a:pt x="12400" y="38254"/>
                  </a:cubicBezTo>
                  <a:cubicBezTo>
                    <a:pt x="12799" y="37854"/>
                    <a:pt x="13229" y="37437"/>
                    <a:pt x="13660" y="37027"/>
                  </a:cubicBezTo>
                  <a:cubicBezTo>
                    <a:pt x="14441" y="36278"/>
                    <a:pt x="15253" y="35517"/>
                    <a:pt x="16071" y="34714"/>
                  </a:cubicBezTo>
                  <a:cubicBezTo>
                    <a:pt x="16890" y="33907"/>
                    <a:pt x="17662" y="33102"/>
                    <a:pt x="18414" y="32330"/>
                  </a:cubicBezTo>
                  <a:cubicBezTo>
                    <a:pt x="18789" y="31943"/>
                    <a:pt x="19160" y="31564"/>
                    <a:pt x="19526" y="31196"/>
                  </a:cubicBezTo>
                  <a:cubicBezTo>
                    <a:pt x="19894" y="30827"/>
                    <a:pt x="20231" y="30503"/>
                    <a:pt x="20609" y="30150"/>
                  </a:cubicBezTo>
                  <a:cubicBezTo>
                    <a:pt x="21354" y="29453"/>
                    <a:pt x="22155" y="28742"/>
                    <a:pt x="22974" y="27946"/>
                  </a:cubicBezTo>
                  <a:cubicBezTo>
                    <a:pt x="24610" y="26342"/>
                    <a:pt x="25926" y="24851"/>
                    <a:pt x="27239" y="23592"/>
                  </a:cubicBezTo>
                  <a:cubicBezTo>
                    <a:pt x="27906" y="22944"/>
                    <a:pt x="28601" y="22296"/>
                    <a:pt x="29300" y="21625"/>
                  </a:cubicBezTo>
                  <a:cubicBezTo>
                    <a:pt x="29647" y="21292"/>
                    <a:pt x="30002" y="20950"/>
                    <a:pt x="30343" y="20606"/>
                  </a:cubicBezTo>
                  <a:cubicBezTo>
                    <a:pt x="30667" y="20284"/>
                    <a:pt x="30987" y="19967"/>
                    <a:pt x="31300" y="19656"/>
                  </a:cubicBezTo>
                  <a:cubicBezTo>
                    <a:pt x="32559" y="18397"/>
                    <a:pt x="33725" y="17270"/>
                    <a:pt x="34850" y="16104"/>
                  </a:cubicBezTo>
                  <a:cubicBezTo>
                    <a:pt x="35379" y="15556"/>
                    <a:pt x="35881" y="15033"/>
                    <a:pt x="36360" y="14538"/>
                  </a:cubicBezTo>
                  <a:cubicBezTo>
                    <a:pt x="36829" y="14053"/>
                    <a:pt x="37238" y="13642"/>
                    <a:pt x="37688" y="13200"/>
                  </a:cubicBezTo>
                  <a:cubicBezTo>
                    <a:pt x="38557" y="12340"/>
                    <a:pt x="39307" y="11596"/>
                    <a:pt x="39922" y="10986"/>
                  </a:cubicBezTo>
                  <a:cubicBezTo>
                    <a:pt x="40229" y="10682"/>
                    <a:pt x="40503" y="10409"/>
                    <a:pt x="40738" y="10175"/>
                  </a:cubicBezTo>
                  <a:cubicBezTo>
                    <a:pt x="40995" y="9918"/>
                    <a:pt x="41206" y="9700"/>
                    <a:pt x="41371" y="9531"/>
                  </a:cubicBezTo>
                  <a:cubicBezTo>
                    <a:pt x="42060" y="8816"/>
                    <a:pt x="42660" y="8173"/>
                    <a:pt x="43225" y="7599"/>
                  </a:cubicBezTo>
                  <a:cubicBezTo>
                    <a:pt x="43793" y="7017"/>
                    <a:pt x="44287" y="6546"/>
                    <a:pt x="44854" y="6022"/>
                  </a:cubicBezTo>
                  <a:cubicBezTo>
                    <a:pt x="45411" y="5506"/>
                    <a:pt x="45981" y="4983"/>
                    <a:pt x="46523" y="4447"/>
                  </a:cubicBezTo>
                  <a:cubicBezTo>
                    <a:pt x="46793" y="4181"/>
                    <a:pt x="47060" y="3907"/>
                    <a:pt x="47304" y="3644"/>
                  </a:cubicBezTo>
                  <a:cubicBezTo>
                    <a:pt x="47538" y="3391"/>
                    <a:pt x="47755" y="3148"/>
                    <a:pt x="47956" y="2916"/>
                  </a:cubicBezTo>
                  <a:cubicBezTo>
                    <a:pt x="48757" y="1990"/>
                    <a:pt x="49294" y="1260"/>
                    <a:pt x="49616" y="766"/>
                  </a:cubicBezTo>
                  <a:cubicBezTo>
                    <a:pt x="49938" y="272"/>
                    <a:pt x="50044" y="11"/>
                    <a:pt x="49945" y="1"/>
                  </a:cubicBezTo>
                  <a:cubicBezTo>
                    <a:pt x="49942" y="1"/>
                    <a:pt x="49940" y="1"/>
                    <a:pt x="49938" y="1"/>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18"/>
            <p:cNvSpPr/>
            <p:nvPr/>
          </p:nvSpPr>
          <p:spPr>
            <a:xfrm>
              <a:off x="2809575" y="3163875"/>
              <a:ext cx="226175" cy="224350"/>
            </a:xfrm>
            <a:custGeom>
              <a:rect b="b" l="l" r="r" t="t"/>
              <a:pathLst>
                <a:path extrusionOk="0" h="8974" w="9047">
                  <a:moveTo>
                    <a:pt x="8731" y="0"/>
                  </a:moveTo>
                  <a:cubicBezTo>
                    <a:pt x="8556" y="0"/>
                    <a:pt x="8293" y="139"/>
                    <a:pt x="7958" y="472"/>
                  </a:cubicBezTo>
                  <a:cubicBezTo>
                    <a:pt x="7645" y="781"/>
                    <a:pt x="7340" y="1083"/>
                    <a:pt x="7043" y="1379"/>
                  </a:cubicBezTo>
                  <a:cubicBezTo>
                    <a:pt x="6774" y="1643"/>
                    <a:pt x="6499" y="1904"/>
                    <a:pt x="6221" y="2162"/>
                  </a:cubicBezTo>
                  <a:cubicBezTo>
                    <a:pt x="5636" y="2694"/>
                    <a:pt x="5083" y="3201"/>
                    <a:pt x="4563" y="3676"/>
                  </a:cubicBezTo>
                  <a:cubicBezTo>
                    <a:pt x="4023" y="4174"/>
                    <a:pt x="3496" y="4680"/>
                    <a:pt x="3028" y="5171"/>
                  </a:cubicBezTo>
                  <a:cubicBezTo>
                    <a:pt x="2567" y="5657"/>
                    <a:pt x="2179" y="6099"/>
                    <a:pt x="1845" y="6487"/>
                  </a:cubicBezTo>
                  <a:cubicBezTo>
                    <a:pt x="1181" y="7267"/>
                    <a:pt x="716" y="7850"/>
                    <a:pt x="405" y="8267"/>
                  </a:cubicBezTo>
                  <a:cubicBezTo>
                    <a:pt x="138" y="8627"/>
                    <a:pt x="1" y="8862"/>
                    <a:pt x="13" y="8974"/>
                  </a:cubicBezTo>
                  <a:lnTo>
                    <a:pt x="258" y="8974"/>
                  </a:lnTo>
                  <a:cubicBezTo>
                    <a:pt x="391" y="8898"/>
                    <a:pt x="577" y="8763"/>
                    <a:pt x="813" y="8562"/>
                  </a:cubicBezTo>
                  <a:cubicBezTo>
                    <a:pt x="1265" y="8180"/>
                    <a:pt x="1875" y="7570"/>
                    <a:pt x="2571" y="6844"/>
                  </a:cubicBezTo>
                  <a:cubicBezTo>
                    <a:pt x="2921" y="6480"/>
                    <a:pt x="3290" y="6095"/>
                    <a:pt x="3682" y="5703"/>
                  </a:cubicBezTo>
                  <a:cubicBezTo>
                    <a:pt x="4067" y="5320"/>
                    <a:pt x="4504" y="4911"/>
                    <a:pt x="5013" y="4449"/>
                  </a:cubicBezTo>
                  <a:cubicBezTo>
                    <a:pt x="5518" y="3988"/>
                    <a:pt x="6093" y="3479"/>
                    <a:pt x="6722" y="2891"/>
                  </a:cubicBezTo>
                  <a:cubicBezTo>
                    <a:pt x="7305" y="2348"/>
                    <a:pt x="8138" y="1859"/>
                    <a:pt x="8622" y="1167"/>
                  </a:cubicBezTo>
                  <a:cubicBezTo>
                    <a:pt x="8965" y="678"/>
                    <a:pt x="9046" y="260"/>
                    <a:pt x="8917" y="86"/>
                  </a:cubicBezTo>
                  <a:cubicBezTo>
                    <a:pt x="8876" y="31"/>
                    <a:pt x="8813" y="0"/>
                    <a:pt x="8731" y="0"/>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18"/>
            <p:cNvSpPr/>
            <p:nvPr/>
          </p:nvSpPr>
          <p:spPr>
            <a:xfrm>
              <a:off x="4707375" y="1188025"/>
              <a:ext cx="213425" cy="212525"/>
            </a:xfrm>
            <a:custGeom>
              <a:rect b="b" l="l" r="r" t="t"/>
              <a:pathLst>
                <a:path extrusionOk="0" h="8501" w="8537">
                  <a:moveTo>
                    <a:pt x="8537" y="1"/>
                  </a:moveTo>
                  <a:cubicBezTo>
                    <a:pt x="8343" y="200"/>
                    <a:pt x="8147" y="403"/>
                    <a:pt x="7955" y="588"/>
                  </a:cubicBezTo>
                  <a:cubicBezTo>
                    <a:pt x="7367" y="1150"/>
                    <a:pt x="6732" y="1736"/>
                    <a:pt x="6145" y="2274"/>
                  </a:cubicBezTo>
                  <a:cubicBezTo>
                    <a:pt x="4965" y="3359"/>
                    <a:pt x="3836" y="4378"/>
                    <a:pt x="2951" y="5197"/>
                  </a:cubicBezTo>
                  <a:cubicBezTo>
                    <a:pt x="2041" y="6030"/>
                    <a:pt x="1255" y="6759"/>
                    <a:pt x="740" y="7341"/>
                  </a:cubicBezTo>
                  <a:cubicBezTo>
                    <a:pt x="223" y="7922"/>
                    <a:pt x="0" y="8321"/>
                    <a:pt x="161" y="8458"/>
                  </a:cubicBezTo>
                  <a:cubicBezTo>
                    <a:pt x="195" y="8487"/>
                    <a:pt x="238" y="8501"/>
                    <a:pt x="289" y="8501"/>
                  </a:cubicBezTo>
                  <a:cubicBezTo>
                    <a:pt x="478" y="8501"/>
                    <a:pt x="785" y="8305"/>
                    <a:pt x="1210" y="7961"/>
                  </a:cubicBezTo>
                  <a:cubicBezTo>
                    <a:pt x="1748" y="7520"/>
                    <a:pt x="2506" y="6821"/>
                    <a:pt x="3454" y="5899"/>
                  </a:cubicBezTo>
                  <a:cubicBezTo>
                    <a:pt x="4423" y="4947"/>
                    <a:pt x="5446" y="3916"/>
                    <a:pt x="6606" y="2777"/>
                  </a:cubicBezTo>
                  <a:cubicBezTo>
                    <a:pt x="7191" y="2203"/>
                    <a:pt x="7761" y="1654"/>
                    <a:pt x="8418" y="1019"/>
                  </a:cubicBezTo>
                  <a:cubicBezTo>
                    <a:pt x="8457" y="979"/>
                    <a:pt x="8495" y="939"/>
                    <a:pt x="8537" y="901"/>
                  </a:cubicBezTo>
                  <a:lnTo>
                    <a:pt x="8537" y="1"/>
                  </a:ln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18"/>
            <p:cNvSpPr/>
            <p:nvPr/>
          </p:nvSpPr>
          <p:spPr>
            <a:xfrm>
              <a:off x="4203650" y="1183150"/>
              <a:ext cx="660225" cy="634625"/>
            </a:xfrm>
            <a:custGeom>
              <a:rect b="b" l="l" r="r" t="t"/>
              <a:pathLst>
                <a:path extrusionOk="0" h="25385" w="26409">
                  <a:moveTo>
                    <a:pt x="25131" y="0"/>
                  </a:moveTo>
                  <a:cubicBezTo>
                    <a:pt x="24798" y="351"/>
                    <a:pt x="24463" y="705"/>
                    <a:pt x="24128" y="1045"/>
                  </a:cubicBezTo>
                  <a:cubicBezTo>
                    <a:pt x="23879" y="1297"/>
                    <a:pt x="23628" y="1551"/>
                    <a:pt x="23375" y="1806"/>
                  </a:cubicBezTo>
                  <a:cubicBezTo>
                    <a:pt x="23113" y="2070"/>
                    <a:pt x="22857" y="2337"/>
                    <a:pt x="22600" y="2601"/>
                  </a:cubicBezTo>
                  <a:cubicBezTo>
                    <a:pt x="22102" y="3123"/>
                    <a:pt x="21598" y="3651"/>
                    <a:pt x="21092" y="4180"/>
                  </a:cubicBezTo>
                  <a:cubicBezTo>
                    <a:pt x="20594" y="4700"/>
                    <a:pt x="20100" y="5205"/>
                    <a:pt x="19593" y="5701"/>
                  </a:cubicBezTo>
                  <a:cubicBezTo>
                    <a:pt x="19089" y="6204"/>
                    <a:pt x="18560" y="6707"/>
                    <a:pt x="18021" y="7221"/>
                  </a:cubicBezTo>
                  <a:cubicBezTo>
                    <a:pt x="17428" y="7788"/>
                    <a:pt x="16821" y="8366"/>
                    <a:pt x="16224" y="8962"/>
                  </a:cubicBezTo>
                  <a:cubicBezTo>
                    <a:pt x="15671" y="9513"/>
                    <a:pt x="15093" y="10062"/>
                    <a:pt x="14514" y="10619"/>
                  </a:cubicBezTo>
                  <a:cubicBezTo>
                    <a:pt x="13933" y="11178"/>
                    <a:pt x="13353" y="11737"/>
                    <a:pt x="12773" y="12332"/>
                  </a:cubicBezTo>
                  <a:cubicBezTo>
                    <a:pt x="12185" y="12939"/>
                    <a:pt x="11668" y="13531"/>
                    <a:pt x="11175" y="14082"/>
                  </a:cubicBezTo>
                  <a:cubicBezTo>
                    <a:pt x="10682" y="14634"/>
                    <a:pt x="10220" y="15145"/>
                    <a:pt x="9760" y="15607"/>
                  </a:cubicBezTo>
                  <a:cubicBezTo>
                    <a:pt x="9255" y="16113"/>
                    <a:pt x="8762" y="16608"/>
                    <a:pt x="8283" y="17089"/>
                  </a:cubicBezTo>
                  <a:cubicBezTo>
                    <a:pt x="7317" y="18048"/>
                    <a:pt x="6428" y="18970"/>
                    <a:pt x="5614" y="19724"/>
                  </a:cubicBezTo>
                  <a:cubicBezTo>
                    <a:pt x="4782" y="20503"/>
                    <a:pt x="3984" y="21226"/>
                    <a:pt x="3271" y="21907"/>
                  </a:cubicBezTo>
                  <a:cubicBezTo>
                    <a:pt x="2618" y="22532"/>
                    <a:pt x="2035" y="23066"/>
                    <a:pt x="1544" y="23531"/>
                  </a:cubicBezTo>
                  <a:cubicBezTo>
                    <a:pt x="566" y="24456"/>
                    <a:pt x="0" y="25084"/>
                    <a:pt x="56" y="25316"/>
                  </a:cubicBezTo>
                  <a:cubicBezTo>
                    <a:pt x="68" y="25362"/>
                    <a:pt x="101" y="25384"/>
                    <a:pt x="156" y="25384"/>
                  </a:cubicBezTo>
                  <a:cubicBezTo>
                    <a:pt x="376" y="25384"/>
                    <a:pt x="940" y="25023"/>
                    <a:pt x="1808" y="24337"/>
                  </a:cubicBezTo>
                  <a:cubicBezTo>
                    <a:pt x="2348" y="23908"/>
                    <a:pt x="3022" y="23337"/>
                    <a:pt x="3776" y="22631"/>
                  </a:cubicBezTo>
                  <a:cubicBezTo>
                    <a:pt x="4459" y="21993"/>
                    <a:pt x="5263" y="21253"/>
                    <a:pt x="6161" y="20381"/>
                  </a:cubicBezTo>
                  <a:cubicBezTo>
                    <a:pt x="7093" y="19486"/>
                    <a:pt x="7970" y="18528"/>
                    <a:pt x="8932" y="17528"/>
                  </a:cubicBezTo>
                  <a:cubicBezTo>
                    <a:pt x="9412" y="17023"/>
                    <a:pt x="9907" y="16504"/>
                    <a:pt x="10412" y="15971"/>
                  </a:cubicBezTo>
                  <a:cubicBezTo>
                    <a:pt x="10970" y="15382"/>
                    <a:pt x="11472" y="14795"/>
                    <a:pt x="11955" y="14233"/>
                  </a:cubicBezTo>
                  <a:cubicBezTo>
                    <a:pt x="12440" y="13670"/>
                    <a:pt x="12907" y="13125"/>
                    <a:pt x="13385" y="12626"/>
                  </a:cubicBezTo>
                  <a:cubicBezTo>
                    <a:pt x="13889" y="12100"/>
                    <a:pt x="14436" y="11565"/>
                    <a:pt x="15006" y="11017"/>
                  </a:cubicBezTo>
                  <a:cubicBezTo>
                    <a:pt x="15572" y="10475"/>
                    <a:pt x="16177" y="9899"/>
                    <a:pt x="16768" y="9321"/>
                  </a:cubicBezTo>
                  <a:cubicBezTo>
                    <a:pt x="17320" y="8783"/>
                    <a:pt x="17903" y="8248"/>
                    <a:pt x="18502" y="7702"/>
                  </a:cubicBezTo>
                  <a:cubicBezTo>
                    <a:pt x="19043" y="7207"/>
                    <a:pt x="19599" y="6704"/>
                    <a:pt x="20160" y="6175"/>
                  </a:cubicBezTo>
                  <a:cubicBezTo>
                    <a:pt x="20726" y="5644"/>
                    <a:pt x="21271" y="5105"/>
                    <a:pt x="21799" y="4579"/>
                  </a:cubicBezTo>
                  <a:cubicBezTo>
                    <a:pt x="22315" y="4063"/>
                    <a:pt x="22827" y="3548"/>
                    <a:pt x="23335" y="3039"/>
                  </a:cubicBezTo>
                  <a:cubicBezTo>
                    <a:pt x="23584" y="2791"/>
                    <a:pt x="23830" y="2548"/>
                    <a:pt x="24075" y="2311"/>
                  </a:cubicBezTo>
                  <a:cubicBezTo>
                    <a:pt x="24334" y="2060"/>
                    <a:pt x="24591" y="1811"/>
                    <a:pt x="24847" y="1564"/>
                  </a:cubicBezTo>
                  <a:cubicBezTo>
                    <a:pt x="25394" y="1027"/>
                    <a:pt x="25913" y="501"/>
                    <a:pt x="26408" y="0"/>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18"/>
            <p:cNvSpPr/>
            <p:nvPr/>
          </p:nvSpPr>
          <p:spPr>
            <a:xfrm>
              <a:off x="2633400" y="2700225"/>
              <a:ext cx="710675" cy="687975"/>
            </a:xfrm>
            <a:custGeom>
              <a:rect b="b" l="l" r="r" t="t"/>
              <a:pathLst>
                <a:path extrusionOk="0" h="27519" w="28427">
                  <a:moveTo>
                    <a:pt x="27560" y="0"/>
                  </a:moveTo>
                  <a:cubicBezTo>
                    <a:pt x="27476" y="0"/>
                    <a:pt x="27391" y="17"/>
                    <a:pt x="27315" y="48"/>
                  </a:cubicBezTo>
                  <a:cubicBezTo>
                    <a:pt x="27099" y="135"/>
                    <a:pt x="26932" y="310"/>
                    <a:pt x="26773" y="479"/>
                  </a:cubicBezTo>
                  <a:cubicBezTo>
                    <a:pt x="24576" y="2809"/>
                    <a:pt x="22425" y="5190"/>
                    <a:pt x="20101" y="7396"/>
                  </a:cubicBezTo>
                  <a:cubicBezTo>
                    <a:pt x="19255" y="8203"/>
                    <a:pt x="18365" y="9039"/>
                    <a:pt x="17525" y="9955"/>
                  </a:cubicBezTo>
                  <a:cubicBezTo>
                    <a:pt x="16704" y="10844"/>
                    <a:pt x="15986" y="11698"/>
                    <a:pt x="15266" y="12456"/>
                  </a:cubicBezTo>
                  <a:cubicBezTo>
                    <a:pt x="14564" y="13203"/>
                    <a:pt x="13801" y="13883"/>
                    <a:pt x="12990" y="14599"/>
                  </a:cubicBezTo>
                  <a:cubicBezTo>
                    <a:pt x="12585" y="14957"/>
                    <a:pt x="12173" y="15318"/>
                    <a:pt x="11758" y="15702"/>
                  </a:cubicBezTo>
                  <a:cubicBezTo>
                    <a:pt x="11341" y="16086"/>
                    <a:pt x="10917" y="16505"/>
                    <a:pt x="10536" y="16897"/>
                  </a:cubicBezTo>
                  <a:cubicBezTo>
                    <a:pt x="9768" y="17690"/>
                    <a:pt x="9080" y="18455"/>
                    <a:pt x="8428" y="19148"/>
                  </a:cubicBezTo>
                  <a:cubicBezTo>
                    <a:pt x="7774" y="19849"/>
                    <a:pt x="7174" y="20442"/>
                    <a:pt x="6512" y="21049"/>
                  </a:cubicBezTo>
                  <a:cubicBezTo>
                    <a:pt x="5861" y="21652"/>
                    <a:pt x="5194" y="22244"/>
                    <a:pt x="4535" y="22860"/>
                  </a:cubicBezTo>
                  <a:cubicBezTo>
                    <a:pt x="3171" y="24139"/>
                    <a:pt x="2101" y="25317"/>
                    <a:pt x="1164" y="26303"/>
                  </a:cubicBezTo>
                  <a:cubicBezTo>
                    <a:pt x="743" y="26751"/>
                    <a:pt x="376" y="27133"/>
                    <a:pt x="0" y="27519"/>
                  </a:cubicBezTo>
                  <a:lnTo>
                    <a:pt x="1197" y="27519"/>
                  </a:lnTo>
                  <a:cubicBezTo>
                    <a:pt x="1430" y="27281"/>
                    <a:pt x="1672" y="27031"/>
                    <a:pt x="1907" y="26785"/>
                  </a:cubicBezTo>
                  <a:cubicBezTo>
                    <a:pt x="2901" y="25754"/>
                    <a:pt x="3944" y="24598"/>
                    <a:pt x="5073" y="23525"/>
                  </a:cubicBezTo>
                  <a:cubicBezTo>
                    <a:pt x="5663" y="22961"/>
                    <a:pt x="6329" y="22354"/>
                    <a:pt x="7045" y="21671"/>
                  </a:cubicBezTo>
                  <a:cubicBezTo>
                    <a:pt x="7756" y="20997"/>
                    <a:pt x="8539" y="20189"/>
                    <a:pt x="9219" y="19432"/>
                  </a:cubicBezTo>
                  <a:cubicBezTo>
                    <a:pt x="9909" y="18672"/>
                    <a:pt x="10561" y="17924"/>
                    <a:pt x="11230" y="17220"/>
                  </a:cubicBezTo>
                  <a:cubicBezTo>
                    <a:pt x="11875" y="16530"/>
                    <a:pt x="12592" y="15881"/>
                    <a:pt x="13417" y="15137"/>
                  </a:cubicBezTo>
                  <a:cubicBezTo>
                    <a:pt x="14220" y="14413"/>
                    <a:pt x="15145" y="13561"/>
                    <a:pt x="15975" y="12649"/>
                  </a:cubicBezTo>
                  <a:cubicBezTo>
                    <a:pt x="16791" y="11760"/>
                    <a:pt x="17509" y="10899"/>
                    <a:pt x="18239" y="10116"/>
                  </a:cubicBezTo>
                  <a:cubicBezTo>
                    <a:pt x="19663" y="8593"/>
                    <a:pt x="21522" y="7025"/>
                    <a:pt x="23258" y="5227"/>
                  </a:cubicBezTo>
                  <a:cubicBezTo>
                    <a:pt x="24241" y="4208"/>
                    <a:pt x="25465" y="3253"/>
                    <a:pt x="26510" y="2227"/>
                  </a:cubicBezTo>
                  <a:cubicBezTo>
                    <a:pt x="26851" y="1889"/>
                    <a:pt x="28427" y="786"/>
                    <a:pt x="27952" y="171"/>
                  </a:cubicBezTo>
                  <a:cubicBezTo>
                    <a:pt x="27901" y="103"/>
                    <a:pt x="27831" y="56"/>
                    <a:pt x="27751" y="32"/>
                  </a:cubicBezTo>
                  <a:cubicBezTo>
                    <a:pt x="27691" y="10"/>
                    <a:pt x="27626" y="0"/>
                    <a:pt x="27560" y="0"/>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18"/>
            <p:cNvSpPr/>
            <p:nvPr/>
          </p:nvSpPr>
          <p:spPr>
            <a:xfrm>
              <a:off x="3643575" y="1939325"/>
              <a:ext cx="465175" cy="441125"/>
            </a:xfrm>
            <a:custGeom>
              <a:rect b="b" l="l" r="r" t="t"/>
              <a:pathLst>
                <a:path extrusionOk="0" h="17645" w="18607">
                  <a:moveTo>
                    <a:pt x="18520" y="1"/>
                  </a:moveTo>
                  <a:cubicBezTo>
                    <a:pt x="18420" y="1"/>
                    <a:pt x="18155" y="159"/>
                    <a:pt x="17751" y="443"/>
                  </a:cubicBezTo>
                  <a:cubicBezTo>
                    <a:pt x="17277" y="780"/>
                    <a:pt x="16608" y="1288"/>
                    <a:pt x="15739" y="2003"/>
                  </a:cubicBezTo>
                  <a:cubicBezTo>
                    <a:pt x="15309" y="2358"/>
                    <a:pt x="14811" y="2786"/>
                    <a:pt x="14303" y="3249"/>
                  </a:cubicBezTo>
                  <a:cubicBezTo>
                    <a:pt x="13807" y="3698"/>
                    <a:pt x="13277" y="4185"/>
                    <a:pt x="12715" y="4708"/>
                  </a:cubicBezTo>
                  <a:cubicBezTo>
                    <a:pt x="12152" y="5231"/>
                    <a:pt x="11560" y="5789"/>
                    <a:pt x="10941" y="6380"/>
                  </a:cubicBezTo>
                  <a:cubicBezTo>
                    <a:pt x="10312" y="6977"/>
                    <a:pt x="9625" y="7660"/>
                    <a:pt x="8978" y="8320"/>
                  </a:cubicBezTo>
                  <a:cubicBezTo>
                    <a:pt x="8674" y="8630"/>
                    <a:pt x="8220" y="9095"/>
                    <a:pt x="7635" y="9691"/>
                  </a:cubicBezTo>
                  <a:cubicBezTo>
                    <a:pt x="7100" y="10232"/>
                    <a:pt x="6256" y="11064"/>
                    <a:pt x="5433" y="11934"/>
                  </a:cubicBezTo>
                  <a:cubicBezTo>
                    <a:pt x="5023" y="12361"/>
                    <a:pt x="4584" y="12818"/>
                    <a:pt x="4122" y="13299"/>
                  </a:cubicBezTo>
                  <a:cubicBezTo>
                    <a:pt x="3894" y="13533"/>
                    <a:pt x="3663" y="13770"/>
                    <a:pt x="3427" y="14008"/>
                  </a:cubicBezTo>
                  <a:cubicBezTo>
                    <a:pt x="3213" y="14221"/>
                    <a:pt x="2982" y="14444"/>
                    <a:pt x="2732" y="14678"/>
                  </a:cubicBezTo>
                  <a:cubicBezTo>
                    <a:pt x="2115" y="15256"/>
                    <a:pt x="1187" y="15602"/>
                    <a:pt x="626" y="16282"/>
                  </a:cubicBezTo>
                  <a:cubicBezTo>
                    <a:pt x="1" y="17035"/>
                    <a:pt x="127" y="17645"/>
                    <a:pt x="634" y="17645"/>
                  </a:cubicBezTo>
                  <a:cubicBezTo>
                    <a:pt x="880" y="17645"/>
                    <a:pt x="1217" y="17501"/>
                    <a:pt x="1600" y="17160"/>
                  </a:cubicBezTo>
                  <a:cubicBezTo>
                    <a:pt x="2170" y="16650"/>
                    <a:pt x="2759" y="16137"/>
                    <a:pt x="3355" y="15592"/>
                  </a:cubicBezTo>
                  <a:cubicBezTo>
                    <a:pt x="3651" y="15322"/>
                    <a:pt x="3955" y="15033"/>
                    <a:pt x="4239" y="14753"/>
                  </a:cubicBezTo>
                  <a:cubicBezTo>
                    <a:pt x="4510" y="14490"/>
                    <a:pt x="4764" y="14234"/>
                    <a:pt x="5009" y="13985"/>
                  </a:cubicBezTo>
                  <a:cubicBezTo>
                    <a:pt x="5487" y="13499"/>
                    <a:pt x="5938" y="13039"/>
                    <a:pt x="6361" y="12608"/>
                  </a:cubicBezTo>
                  <a:cubicBezTo>
                    <a:pt x="7189" y="11755"/>
                    <a:pt x="7830" y="11135"/>
                    <a:pt x="8491" y="10479"/>
                  </a:cubicBezTo>
                  <a:cubicBezTo>
                    <a:pt x="9109" y="9862"/>
                    <a:pt x="9569" y="9392"/>
                    <a:pt x="9877" y="9081"/>
                  </a:cubicBezTo>
                  <a:cubicBezTo>
                    <a:pt x="10529" y="8415"/>
                    <a:pt x="11104" y="7830"/>
                    <a:pt x="11702" y="7244"/>
                  </a:cubicBezTo>
                  <a:cubicBezTo>
                    <a:pt x="12304" y="6645"/>
                    <a:pt x="12880" y="6074"/>
                    <a:pt x="13418" y="5532"/>
                  </a:cubicBezTo>
                  <a:cubicBezTo>
                    <a:pt x="13956" y="4990"/>
                    <a:pt x="14461" y="4478"/>
                    <a:pt x="14925" y="3999"/>
                  </a:cubicBezTo>
                  <a:cubicBezTo>
                    <a:pt x="15376" y="3535"/>
                    <a:pt x="15775" y="3133"/>
                    <a:pt x="16163" y="2745"/>
                  </a:cubicBezTo>
                  <a:cubicBezTo>
                    <a:pt x="16933" y="1976"/>
                    <a:pt x="17574" y="1322"/>
                    <a:pt x="17991" y="847"/>
                  </a:cubicBezTo>
                  <a:cubicBezTo>
                    <a:pt x="18411" y="371"/>
                    <a:pt x="18606" y="78"/>
                    <a:pt x="18557" y="15"/>
                  </a:cubicBezTo>
                  <a:cubicBezTo>
                    <a:pt x="18549" y="5"/>
                    <a:pt x="18537" y="1"/>
                    <a:pt x="18520" y="1"/>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18"/>
            <p:cNvSpPr/>
            <p:nvPr/>
          </p:nvSpPr>
          <p:spPr>
            <a:xfrm>
              <a:off x="3119025" y="1654300"/>
              <a:ext cx="1782925" cy="1733900"/>
            </a:xfrm>
            <a:custGeom>
              <a:rect b="b" l="l" r="r" t="t"/>
              <a:pathLst>
                <a:path extrusionOk="0" h="69356" w="71317">
                  <a:moveTo>
                    <a:pt x="71237" y="1"/>
                  </a:moveTo>
                  <a:cubicBezTo>
                    <a:pt x="71194" y="1"/>
                    <a:pt x="71129" y="33"/>
                    <a:pt x="71055" y="107"/>
                  </a:cubicBezTo>
                  <a:cubicBezTo>
                    <a:pt x="68484" y="2706"/>
                    <a:pt x="65732" y="5120"/>
                    <a:pt x="63127" y="7679"/>
                  </a:cubicBezTo>
                  <a:cubicBezTo>
                    <a:pt x="60520" y="10243"/>
                    <a:pt x="58040" y="12934"/>
                    <a:pt x="55413" y="15473"/>
                  </a:cubicBezTo>
                  <a:cubicBezTo>
                    <a:pt x="52786" y="18009"/>
                    <a:pt x="50128" y="20511"/>
                    <a:pt x="47492" y="23039"/>
                  </a:cubicBezTo>
                  <a:cubicBezTo>
                    <a:pt x="44856" y="25567"/>
                    <a:pt x="42166" y="28028"/>
                    <a:pt x="39530" y="30560"/>
                  </a:cubicBezTo>
                  <a:cubicBezTo>
                    <a:pt x="36921" y="33069"/>
                    <a:pt x="34510" y="35804"/>
                    <a:pt x="31909" y="38325"/>
                  </a:cubicBezTo>
                  <a:cubicBezTo>
                    <a:pt x="29308" y="40843"/>
                    <a:pt x="26590" y="43228"/>
                    <a:pt x="23985" y="45743"/>
                  </a:cubicBezTo>
                  <a:cubicBezTo>
                    <a:pt x="21366" y="48264"/>
                    <a:pt x="18770" y="50800"/>
                    <a:pt x="16161" y="53319"/>
                  </a:cubicBezTo>
                  <a:cubicBezTo>
                    <a:pt x="13550" y="55837"/>
                    <a:pt x="11090" y="58475"/>
                    <a:pt x="8545" y="61074"/>
                  </a:cubicBezTo>
                  <a:cubicBezTo>
                    <a:pt x="5764" y="63913"/>
                    <a:pt x="2887" y="66620"/>
                    <a:pt x="0" y="69356"/>
                  </a:cubicBezTo>
                  <a:lnTo>
                    <a:pt x="387" y="69356"/>
                  </a:lnTo>
                  <a:cubicBezTo>
                    <a:pt x="2326" y="67598"/>
                    <a:pt x="4293" y="65883"/>
                    <a:pt x="6174" y="64049"/>
                  </a:cubicBezTo>
                  <a:cubicBezTo>
                    <a:pt x="8768" y="61519"/>
                    <a:pt x="11117" y="58694"/>
                    <a:pt x="13748" y="56203"/>
                  </a:cubicBezTo>
                  <a:cubicBezTo>
                    <a:pt x="16378" y="53712"/>
                    <a:pt x="19275" y="51549"/>
                    <a:pt x="21889" y="49039"/>
                  </a:cubicBezTo>
                  <a:cubicBezTo>
                    <a:pt x="24556" y="46479"/>
                    <a:pt x="27054" y="43725"/>
                    <a:pt x="29704" y="41146"/>
                  </a:cubicBezTo>
                  <a:cubicBezTo>
                    <a:pt x="32355" y="38567"/>
                    <a:pt x="35176" y="36172"/>
                    <a:pt x="37817" y="33584"/>
                  </a:cubicBezTo>
                  <a:cubicBezTo>
                    <a:pt x="40458" y="30995"/>
                    <a:pt x="42874" y="28168"/>
                    <a:pt x="45511" y="25574"/>
                  </a:cubicBezTo>
                  <a:cubicBezTo>
                    <a:pt x="48148" y="22980"/>
                    <a:pt x="50961" y="20572"/>
                    <a:pt x="53601" y="17982"/>
                  </a:cubicBezTo>
                  <a:cubicBezTo>
                    <a:pt x="56573" y="15063"/>
                    <a:pt x="59561" y="12152"/>
                    <a:pt x="62502" y="9204"/>
                  </a:cubicBezTo>
                  <a:cubicBezTo>
                    <a:pt x="65444" y="6256"/>
                    <a:pt x="68288" y="3211"/>
                    <a:pt x="71190" y="224"/>
                  </a:cubicBezTo>
                  <a:cubicBezTo>
                    <a:pt x="71316" y="95"/>
                    <a:pt x="71310" y="1"/>
                    <a:pt x="71237" y="1"/>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18"/>
            <p:cNvSpPr/>
            <p:nvPr/>
          </p:nvSpPr>
          <p:spPr>
            <a:xfrm>
              <a:off x="2941625" y="1436325"/>
              <a:ext cx="1979075" cy="1951900"/>
            </a:xfrm>
            <a:custGeom>
              <a:rect b="b" l="l" r="r" t="t"/>
              <a:pathLst>
                <a:path extrusionOk="0" h="78076" w="79163">
                  <a:moveTo>
                    <a:pt x="79163" y="1"/>
                  </a:moveTo>
                  <a:cubicBezTo>
                    <a:pt x="78596" y="555"/>
                    <a:pt x="78033" y="1106"/>
                    <a:pt x="77473" y="1655"/>
                  </a:cubicBezTo>
                  <a:cubicBezTo>
                    <a:pt x="76464" y="2654"/>
                    <a:pt x="75556" y="3611"/>
                    <a:pt x="74704" y="4453"/>
                  </a:cubicBezTo>
                  <a:cubicBezTo>
                    <a:pt x="73856" y="5285"/>
                    <a:pt x="72974" y="6121"/>
                    <a:pt x="72210" y="6865"/>
                  </a:cubicBezTo>
                  <a:cubicBezTo>
                    <a:pt x="71438" y="7614"/>
                    <a:pt x="70717" y="8317"/>
                    <a:pt x="70128" y="8910"/>
                  </a:cubicBezTo>
                  <a:cubicBezTo>
                    <a:pt x="69525" y="9513"/>
                    <a:pt x="68988" y="10050"/>
                    <a:pt x="68556" y="10512"/>
                  </a:cubicBezTo>
                  <a:cubicBezTo>
                    <a:pt x="67812" y="11305"/>
                    <a:pt x="67388" y="11861"/>
                    <a:pt x="67375" y="12096"/>
                  </a:cubicBezTo>
                  <a:cubicBezTo>
                    <a:pt x="64931" y="14596"/>
                    <a:pt x="62644" y="17252"/>
                    <a:pt x="60167" y="19718"/>
                  </a:cubicBezTo>
                  <a:cubicBezTo>
                    <a:pt x="57469" y="22401"/>
                    <a:pt x="54658" y="24978"/>
                    <a:pt x="51937" y="27634"/>
                  </a:cubicBezTo>
                  <a:cubicBezTo>
                    <a:pt x="49215" y="30291"/>
                    <a:pt x="46365" y="32800"/>
                    <a:pt x="43606" y="35416"/>
                  </a:cubicBezTo>
                  <a:cubicBezTo>
                    <a:pt x="40826" y="38052"/>
                    <a:pt x="38065" y="40706"/>
                    <a:pt x="35289" y="43342"/>
                  </a:cubicBezTo>
                  <a:cubicBezTo>
                    <a:pt x="32513" y="45979"/>
                    <a:pt x="29632" y="48490"/>
                    <a:pt x="26865" y="51138"/>
                  </a:cubicBezTo>
                  <a:cubicBezTo>
                    <a:pt x="24099" y="53786"/>
                    <a:pt x="21465" y="56591"/>
                    <a:pt x="18717" y="59259"/>
                  </a:cubicBezTo>
                  <a:cubicBezTo>
                    <a:pt x="15971" y="61926"/>
                    <a:pt x="13164" y="64535"/>
                    <a:pt x="10439" y="67234"/>
                  </a:cubicBezTo>
                  <a:cubicBezTo>
                    <a:pt x="7531" y="70115"/>
                    <a:pt x="4816" y="73128"/>
                    <a:pt x="1956" y="76049"/>
                  </a:cubicBezTo>
                  <a:cubicBezTo>
                    <a:pt x="1304" y="76714"/>
                    <a:pt x="654" y="77392"/>
                    <a:pt x="0" y="78076"/>
                  </a:cubicBezTo>
                  <a:lnTo>
                    <a:pt x="371" y="78076"/>
                  </a:lnTo>
                  <a:cubicBezTo>
                    <a:pt x="2884" y="75567"/>
                    <a:pt x="5387" y="73084"/>
                    <a:pt x="7922" y="70611"/>
                  </a:cubicBezTo>
                  <a:cubicBezTo>
                    <a:pt x="10689" y="67913"/>
                    <a:pt x="13403" y="65156"/>
                    <a:pt x="16165" y="62459"/>
                  </a:cubicBezTo>
                  <a:cubicBezTo>
                    <a:pt x="18929" y="59761"/>
                    <a:pt x="21923" y="57354"/>
                    <a:pt x="24760" y="54737"/>
                  </a:cubicBezTo>
                  <a:cubicBezTo>
                    <a:pt x="27617" y="52100"/>
                    <a:pt x="30282" y="49210"/>
                    <a:pt x="33106" y="46551"/>
                  </a:cubicBezTo>
                  <a:cubicBezTo>
                    <a:pt x="35939" y="43887"/>
                    <a:pt x="38651" y="41097"/>
                    <a:pt x="41452" y="38401"/>
                  </a:cubicBezTo>
                  <a:cubicBezTo>
                    <a:pt x="44252" y="35704"/>
                    <a:pt x="47331" y="33312"/>
                    <a:pt x="50100" y="30573"/>
                  </a:cubicBezTo>
                  <a:cubicBezTo>
                    <a:pt x="52861" y="27842"/>
                    <a:pt x="55636" y="25096"/>
                    <a:pt x="58365" y="22313"/>
                  </a:cubicBezTo>
                  <a:cubicBezTo>
                    <a:pt x="60412" y="20224"/>
                    <a:pt x="62228" y="17937"/>
                    <a:pt x="64250" y="15827"/>
                  </a:cubicBezTo>
                  <a:cubicBezTo>
                    <a:pt x="65384" y="14644"/>
                    <a:pt x="66470" y="13422"/>
                    <a:pt x="67560" y="12204"/>
                  </a:cubicBezTo>
                  <a:cubicBezTo>
                    <a:pt x="67816" y="12136"/>
                    <a:pt x="68315" y="11754"/>
                    <a:pt x="69043" y="11112"/>
                  </a:cubicBezTo>
                  <a:cubicBezTo>
                    <a:pt x="69508" y="10699"/>
                    <a:pt x="70073" y="10178"/>
                    <a:pt x="70724" y="9545"/>
                  </a:cubicBezTo>
                  <a:cubicBezTo>
                    <a:pt x="71387" y="8894"/>
                    <a:pt x="72074" y="8213"/>
                    <a:pt x="72849" y="7435"/>
                  </a:cubicBezTo>
                  <a:cubicBezTo>
                    <a:pt x="73231" y="7047"/>
                    <a:pt x="73633" y="6645"/>
                    <a:pt x="74047" y="6227"/>
                  </a:cubicBezTo>
                  <a:cubicBezTo>
                    <a:pt x="74459" y="5811"/>
                    <a:pt x="74889" y="5380"/>
                    <a:pt x="75350" y="4897"/>
                  </a:cubicBezTo>
                  <a:cubicBezTo>
                    <a:pt x="76255" y="3953"/>
                    <a:pt x="77133" y="2978"/>
                    <a:pt x="78048" y="2038"/>
                  </a:cubicBezTo>
                  <a:cubicBezTo>
                    <a:pt x="78408" y="1673"/>
                    <a:pt x="78783" y="1297"/>
                    <a:pt x="79163" y="915"/>
                  </a:cubicBezTo>
                  <a:lnTo>
                    <a:pt x="79163" y="1"/>
                  </a:ln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18"/>
            <p:cNvSpPr/>
            <p:nvPr/>
          </p:nvSpPr>
          <p:spPr>
            <a:xfrm>
              <a:off x="3527175" y="1962550"/>
              <a:ext cx="1393525" cy="1425750"/>
            </a:xfrm>
            <a:custGeom>
              <a:rect b="b" l="l" r="r" t="t"/>
              <a:pathLst>
                <a:path extrusionOk="0" h="57030" w="55741">
                  <a:moveTo>
                    <a:pt x="55741" y="1"/>
                  </a:moveTo>
                  <a:lnTo>
                    <a:pt x="55738" y="5"/>
                  </a:lnTo>
                  <a:cubicBezTo>
                    <a:pt x="55063" y="667"/>
                    <a:pt x="54408" y="1357"/>
                    <a:pt x="53777" y="2010"/>
                  </a:cubicBezTo>
                  <a:cubicBezTo>
                    <a:pt x="53631" y="2160"/>
                    <a:pt x="53448" y="2347"/>
                    <a:pt x="53233" y="2569"/>
                  </a:cubicBezTo>
                  <a:cubicBezTo>
                    <a:pt x="52998" y="2807"/>
                    <a:pt x="52724" y="3082"/>
                    <a:pt x="52416" y="3391"/>
                  </a:cubicBezTo>
                  <a:cubicBezTo>
                    <a:pt x="51802" y="4010"/>
                    <a:pt x="51050" y="4768"/>
                    <a:pt x="50181" y="5645"/>
                  </a:cubicBezTo>
                  <a:cubicBezTo>
                    <a:pt x="49760" y="6069"/>
                    <a:pt x="49248" y="6594"/>
                    <a:pt x="48762" y="7108"/>
                  </a:cubicBezTo>
                  <a:cubicBezTo>
                    <a:pt x="48286" y="7613"/>
                    <a:pt x="47783" y="8147"/>
                    <a:pt x="47259" y="8704"/>
                  </a:cubicBezTo>
                  <a:cubicBezTo>
                    <a:pt x="47002" y="8974"/>
                    <a:pt x="46743" y="9246"/>
                    <a:pt x="46479" y="9516"/>
                  </a:cubicBezTo>
                  <a:cubicBezTo>
                    <a:pt x="46201" y="9800"/>
                    <a:pt x="45914" y="10090"/>
                    <a:pt x="45625" y="10386"/>
                  </a:cubicBezTo>
                  <a:cubicBezTo>
                    <a:pt x="45041" y="10982"/>
                    <a:pt x="44434" y="11600"/>
                    <a:pt x="43807" y="12235"/>
                  </a:cubicBezTo>
                  <a:cubicBezTo>
                    <a:pt x="43496" y="12552"/>
                    <a:pt x="43180" y="12875"/>
                    <a:pt x="42859" y="13202"/>
                  </a:cubicBezTo>
                  <a:cubicBezTo>
                    <a:pt x="42561" y="13507"/>
                    <a:pt x="42245" y="13821"/>
                    <a:pt x="41917" y="14140"/>
                  </a:cubicBezTo>
                  <a:cubicBezTo>
                    <a:pt x="41262" y="14784"/>
                    <a:pt x="40554" y="15461"/>
                    <a:pt x="39821" y="16196"/>
                  </a:cubicBezTo>
                  <a:cubicBezTo>
                    <a:pt x="38321" y="17695"/>
                    <a:pt x="36975" y="19260"/>
                    <a:pt x="35607" y="20619"/>
                  </a:cubicBezTo>
                  <a:cubicBezTo>
                    <a:pt x="34910" y="21309"/>
                    <a:pt x="34131" y="22020"/>
                    <a:pt x="33319" y="22807"/>
                  </a:cubicBezTo>
                  <a:cubicBezTo>
                    <a:pt x="32485" y="23610"/>
                    <a:pt x="31715" y="24436"/>
                    <a:pt x="30967" y="25225"/>
                  </a:cubicBezTo>
                  <a:cubicBezTo>
                    <a:pt x="30217" y="26022"/>
                    <a:pt x="29487" y="26805"/>
                    <a:pt x="28744" y="27553"/>
                  </a:cubicBezTo>
                  <a:cubicBezTo>
                    <a:pt x="27995" y="28308"/>
                    <a:pt x="27208" y="29071"/>
                    <a:pt x="26411" y="29856"/>
                  </a:cubicBezTo>
                  <a:cubicBezTo>
                    <a:pt x="25966" y="30295"/>
                    <a:pt x="25536" y="30725"/>
                    <a:pt x="25081" y="31197"/>
                  </a:cubicBezTo>
                  <a:cubicBezTo>
                    <a:pt x="24636" y="31661"/>
                    <a:pt x="24219" y="32122"/>
                    <a:pt x="23815" y="32569"/>
                  </a:cubicBezTo>
                  <a:cubicBezTo>
                    <a:pt x="23005" y="33469"/>
                    <a:pt x="22255" y="34308"/>
                    <a:pt x="21457" y="35079"/>
                  </a:cubicBezTo>
                  <a:cubicBezTo>
                    <a:pt x="20650" y="35864"/>
                    <a:pt x="19784" y="36633"/>
                    <a:pt x="18916" y="37453"/>
                  </a:cubicBezTo>
                  <a:cubicBezTo>
                    <a:pt x="18035" y="38276"/>
                    <a:pt x="17186" y="39168"/>
                    <a:pt x="16429" y="39980"/>
                  </a:cubicBezTo>
                  <a:cubicBezTo>
                    <a:pt x="16048" y="40390"/>
                    <a:pt x="15676" y="40789"/>
                    <a:pt x="15312" y="41170"/>
                  </a:cubicBezTo>
                  <a:cubicBezTo>
                    <a:pt x="14939" y="41562"/>
                    <a:pt x="14610" y="41896"/>
                    <a:pt x="14212" y="42286"/>
                  </a:cubicBezTo>
                  <a:cubicBezTo>
                    <a:pt x="13439" y="43060"/>
                    <a:pt x="12702" y="43811"/>
                    <a:pt x="11994" y="44528"/>
                  </a:cubicBezTo>
                  <a:cubicBezTo>
                    <a:pt x="10597" y="45940"/>
                    <a:pt x="9201" y="47288"/>
                    <a:pt x="7956" y="48527"/>
                  </a:cubicBezTo>
                  <a:cubicBezTo>
                    <a:pt x="7645" y="48837"/>
                    <a:pt x="7338" y="49139"/>
                    <a:pt x="7041" y="49434"/>
                  </a:cubicBezTo>
                  <a:cubicBezTo>
                    <a:pt x="6772" y="49700"/>
                    <a:pt x="6497" y="49962"/>
                    <a:pt x="6221" y="50217"/>
                  </a:cubicBezTo>
                  <a:cubicBezTo>
                    <a:pt x="5636" y="50750"/>
                    <a:pt x="5081" y="51257"/>
                    <a:pt x="4562" y="51731"/>
                  </a:cubicBezTo>
                  <a:cubicBezTo>
                    <a:pt x="4021" y="52229"/>
                    <a:pt x="3496" y="52736"/>
                    <a:pt x="3028" y="53227"/>
                  </a:cubicBezTo>
                  <a:cubicBezTo>
                    <a:pt x="2567" y="53713"/>
                    <a:pt x="2177" y="54155"/>
                    <a:pt x="1844" y="54544"/>
                  </a:cubicBezTo>
                  <a:cubicBezTo>
                    <a:pt x="1180" y="55323"/>
                    <a:pt x="716" y="55907"/>
                    <a:pt x="403" y="56322"/>
                  </a:cubicBezTo>
                  <a:cubicBezTo>
                    <a:pt x="138" y="56684"/>
                    <a:pt x="0" y="56920"/>
                    <a:pt x="11" y="57030"/>
                  </a:cubicBezTo>
                  <a:lnTo>
                    <a:pt x="256" y="57030"/>
                  </a:lnTo>
                  <a:cubicBezTo>
                    <a:pt x="392" y="56951"/>
                    <a:pt x="575" y="56816"/>
                    <a:pt x="813" y="56615"/>
                  </a:cubicBezTo>
                  <a:cubicBezTo>
                    <a:pt x="1266" y="56233"/>
                    <a:pt x="1874" y="55623"/>
                    <a:pt x="2571" y="54897"/>
                  </a:cubicBezTo>
                  <a:cubicBezTo>
                    <a:pt x="2920" y="54533"/>
                    <a:pt x="3291" y="54148"/>
                    <a:pt x="3683" y="53756"/>
                  </a:cubicBezTo>
                  <a:cubicBezTo>
                    <a:pt x="4068" y="53373"/>
                    <a:pt x="4503" y="52964"/>
                    <a:pt x="5012" y="52502"/>
                  </a:cubicBezTo>
                  <a:cubicBezTo>
                    <a:pt x="5519" y="52041"/>
                    <a:pt x="6093" y="51532"/>
                    <a:pt x="6723" y="50944"/>
                  </a:cubicBezTo>
                  <a:cubicBezTo>
                    <a:pt x="7037" y="50650"/>
                    <a:pt x="7370" y="50332"/>
                    <a:pt x="7707" y="49992"/>
                  </a:cubicBezTo>
                  <a:cubicBezTo>
                    <a:pt x="8005" y="49689"/>
                    <a:pt x="8314" y="49379"/>
                    <a:pt x="8626" y="49063"/>
                  </a:cubicBezTo>
                  <a:cubicBezTo>
                    <a:pt x="9877" y="47790"/>
                    <a:pt x="11240" y="46434"/>
                    <a:pt x="12693" y="44916"/>
                  </a:cubicBezTo>
                  <a:cubicBezTo>
                    <a:pt x="13408" y="44169"/>
                    <a:pt x="14127" y="43412"/>
                    <a:pt x="14863" y="42661"/>
                  </a:cubicBezTo>
                  <a:cubicBezTo>
                    <a:pt x="15663" y="41851"/>
                    <a:pt x="16440" y="40986"/>
                    <a:pt x="17177" y="40179"/>
                  </a:cubicBezTo>
                  <a:cubicBezTo>
                    <a:pt x="17927" y="39356"/>
                    <a:pt x="18630" y="38611"/>
                    <a:pt x="19440" y="37847"/>
                  </a:cubicBezTo>
                  <a:cubicBezTo>
                    <a:pt x="20248" y="37076"/>
                    <a:pt x="21133" y="36283"/>
                    <a:pt x="22036" y="35394"/>
                  </a:cubicBezTo>
                  <a:cubicBezTo>
                    <a:pt x="22958" y="34487"/>
                    <a:pt x="23785" y="33553"/>
                    <a:pt x="24576" y="32690"/>
                  </a:cubicBezTo>
                  <a:cubicBezTo>
                    <a:pt x="24974" y="32258"/>
                    <a:pt x="25366" y="31837"/>
                    <a:pt x="25759" y="31440"/>
                  </a:cubicBezTo>
                  <a:cubicBezTo>
                    <a:pt x="26158" y="31040"/>
                    <a:pt x="26588" y="30623"/>
                    <a:pt x="27018" y="30213"/>
                  </a:cubicBezTo>
                  <a:cubicBezTo>
                    <a:pt x="27801" y="29464"/>
                    <a:pt x="28613" y="28703"/>
                    <a:pt x="29430" y="27901"/>
                  </a:cubicBezTo>
                  <a:cubicBezTo>
                    <a:pt x="30249" y="27094"/>
                    <a:pt x="31021" y="26289"/>
                    <a:pt x="31773" y="25516"/>
                  </a:cubicBezTo>
                  <a:cubicBezTo>
                    <a:pt x="32148" y="25129"/>
                    <a:pt x="32520" y="24751"/>
                    <a:pt x="32886" y="24383"/>
                  </a:cubicBezTo>
                  <a:cubicBezTo>
                    <a:pt x="33252" y="24013"/>
                    <a:pt x="33589" y="23690"/>
                    <a:pt x="33968" y="23336"/>
                  </a:cubicBezTo>
                  <a:cubicBezTo>
                    <a:pt x="34712" y="22640"/>
                    <a:pt x="35514" y="21928"/>
                    <a:pt x="36335" y="21133"/>
                  </a:cubicBezTo>
                  <a:cubicBezTo>
                    <a:pt x="37971" y="19528"/>
                    <a:pt x="39287" y="18038"/>
                    <a:pt x="40600" y="16778"/>
                  </a:cubicBezTo>
                  <a:cubicBezTo>
                    <a:pt x="41267" y="16130"/>
                    <a:pt x="41962" y="15482"/>
                    <a:pt x="42660" y="14813"/>
                  </a:cubicBezTo>
                  <a:cubicBezTo>
                    <a:pt x="43008" y="14479"/>
                    <a:pt x="43362" y="14136"/>
                    <a:pt x="43704" y="13792"/>
                  </a:cubicBezTo>
                  <a:cubicBezTo>
                    <a:pt x="44028" y="13471"/>
                    <a:pt x="44348" y="13155"/>
                    <a:pt x="44661" y="12842"/>
                  </a:cubicBezTo>
                  <a:cubicBezTo>
                    <a:pt x="45920" y="11583"/>
                    <a:pt x="47084" y="10457"/>
                    <a:pt x="48211" y="9290"/>
                  </a:cubicBezTo>
                  <a:cubicBezTo>
                    <a:pt x="48740" y="8744"/>
                    <a:pt x="49244" y="8221"/>
                    <a:pt x="49720" y="7726"/>
                  </a:cubicBezTo>
                  <a:cubicBezTo>
                    <a:pt x="50190" y="7240"/>
                    <a:pt x="50599" y="6828"/>
                    <a:pt x="51048" y="6387"/>
                  </a:cubicBezTo>
                  <a:cubicBezTo>
                    <a:pt x="51917" y="5526"/>
                    <a:pt x="52668" y="4782"/>
                    <a:pt x="53283" y="4172"/>
                  </a:cubicBezTo>
                  <a:cubicBezTo>
                    <a:pt x="53590" y="3868"/>
                    <a:pt x="53862" y="3597"/>
                    <a:pt x="54099" y="3363"/>
                  </a:cubicBezTo>
                  <a:cubicBezTo>
                    <a:pt x="54356" y="3104"/>
                    <a:pt x="54567" y="2888"/>
                    <a:pt x="54729" y="2718"/>
                  </a:cubicBezTo>
                  <a:cubicBezTo>
                    <a:pt x="55090" y="2345"/>
                    <a:pt x="55423" y="1994"/>
                    <a:pt x="55741" y="1659"/>
                  </a:cubicBezTo>
                  <a:lnTo>
                    <a:pt x="55741" y="1"/>
                  </a:ln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18"/>
            <p:cNvSpPr/>
            <p:nvPr/>
          </p:nvSpPr>
          <p:spPr>
            <a:xfrm>
              <a:off x="3350950" y="1939325"/>
              <a:ext cx="1475350" cy="1448975"/>
            </a:xfrm>
            <a:custGeom>
              <a:rect b="b" l="l" r="r" t="t"/>
              <a:pathLst>
                <a:path extrusionOk="0" h="57959" w="59014">
                  <a:moveTo>
                    <a:pt x="58927" y="1"/>
                  </a:moveTo>
                  <a:cubicBezTo>
                    <a:pt x="58827" y="1"/>
                    <a:pt x="58563" y="159"/>
                    <a:pt x="58159" y="443"/>
                  </a:cubicBezTo>
                  <a:cubicBezTo>
                    <a:pt x="57684" y="780"/>
                    <a:pt x="57015" y="1288"/>
                    <a:pt x="56147" y="2003"/>
                  </a:cubicBezTo>
                  <a:cubicBezTo>
                    <a:pt x="55716" y="2358"/>
                    <a:pt x="55218" y="2786"/>
                    <a:pt x="54710" y="3249"/>
                  </a:cubicBezTo>
                  <a:cubicBezTo>
                    <a:pt x="54214" y="3698"/>
                    <a:pt x="53685" y="4185"/>
                    <a:pt x="53122" y="4708"/>
                  </a:cubicBezTo>
                  <a:cubicBezTo>
                    <a:pt x="52560" y="5231"/>
                    <a:pt x="51968" y="5789"/>
                    <a:pt x="51349" y="6380"/>
                  </a:cubicBezTo>
                  <a:cubicBezTo>
                    <a:pt x="50719" y="6977"/>
                    <a:pt x="50032" y="7660"/>
                    <a:pt x="49385" y="8320"/>
                  </a:cubicBezTo>
                  <a:cubicBezTo>
                    <a:pt x="49081" y="8630"/>
                    <a:pt x="48627" y="9095"/>
                    <a:pt x="48042" y="9691"/>
                  </a:cubicBezTo>
                  <a:cubicBezTo>
                    <a:pt x="47507" y="10232"/>
                    <a:pt x="46666" y="11064"/>
                    <a:pt x="45840" y="11934"/>
                  </a:cubicBezTo>
                  <a:cubicBezTo>
                    <a:pt x="45431" y="12361"/>
                    <a:pt x="44992" y="12818"/>
                    <a:pt x="44529" y="13299"/>
                  </a:cubicBezTo>
                  <a:cubicBezTo>
                    <a:pt x="44302" y="13533"/>
                    <a:pt x="44070" y="13770"/>
                    <a:pt x="43834" y="14008"/>
                  </a:cubicBezTo>
                  <a:cubicBezTo>
                    <a:pt x="43620" y="14221"/>
                    <a:pt x="43389" y="14444"/>
                    <a:pt x="43139" y="14678"/>
                  </a:cubicBezTo>
                  <a:cubicBezTo>
                    <a:pt x="42641" y="15146"/>
                    <a:pt x="42069" y="15655"/>
                    <a:pt x="41443" y="16231"/>
                  </a:cubicBezTo>
                  <a:cubicBezTo>
                    <a:pt x="41129" y="16517"/>
                    <a:pt x="40803" y="16824"/>
                    <a:pt x="40466" y="17150"/>
                  </a:cubicBezTo>
                  <a:cubicBezTo>
                    <a:pt x="40121" y="17486"/>
                    <a:pt x="39797" y="17816"/>
                    <a:pt x="39481" y="18145"/>
                  </a:cubicBezTo>
                  <a:cubicBezTo>
                    <a:pt x="38844" y="18804"/>
                    <a:pt x="38230" y="19467"/>
                    <a:pt x="37616" y="20120"/>
                  </a:cubicBezTo>
                  <a:cubicBezTo>
                    <a:pt x="37309" y="20445"/>
                    <a:pt x="37002" y="20768"/>
                    <a:pt x="36694" y="21083"/>
                  </a:cubicBezTo>
                  <a:cubicBezTo>
                    <a:pt x="36391" y="21393"/>
                    <a:pt x="36032" y="21746"/>
                    <a:pt x="35698" y="22082"/>
                  </a:cubicBezTo>
                  <a:cubicBezTo>
                    <a:pt x="34337" y="23446"/>
                    <a:pt x="32911" y="24857"/>
                    <a:pt x="31478" y="26329"/>
                  </a:cubicBezTo>
                  <a:cubicBezTo>
                    <a:pt x="30758" y="27064"/>
                    <a:pt x="30029" y="27806"/>
                    <a:pt x="29295" y="28556"/>
                  </a:cubicBezTo>
                  <a:cubicBezTo>
                    <a:pt x="28596" y="29270"/>
                    <a:pt x="27852" y="29982"/>
                    <a:pt x="27077" y="30732"/>
                  </a:cubicBezTo>
                  <a:cubicBezTo>
                    <a:pt x="26310" y="31474"/>
                    <a:pt x="25497" y="32279"/>
                    <a:pt x="24743" y="33080"/>
                  </a:cubicBezTo>
                  <a:cubicBezTo>
                    <a:pt x="23987" y="33878"/>
                    <a:pt x="23270" y="34665"/>
                    <a:pt x="22555" y="35415"/>
                  </a:cubicBezTo>
                  <a:cubicBezTo>
                    <a:pt x="21772" y="36242"/>
                    <a:pt x="20960" y="37020"/>
                    <a:pt x="20102" y="37834"/>
                  </a:cubicBezTo>
                  <a:cubicBezTo>
                    <a:pt x="19256" y="38644"/>
                    <a:pt x="18366" y="39478"/>
                    <a:pt x="17525" y="40394"/>
                  </a:cubicBezTo>
                  <a:cubicBezTo>
                    <a:pt x="16705" y="41285"/>
                    <a:pt x="15988" y="42138"/>
                    <a:pt x="15266" y="42896"/>
                  </a:cubicBezTo>
                  <a:cubicBezTo>
                    <a:pt x="14565" y="43642"/>
                    <a:pt x="13801" y="44322"/>
                    <a:pt x="12990" y="45037"/>
                  </a:cubicBezTo>
                  <a:cubicBezTo>
                    <a:pt x="12586" y="45395"/>
                    <a:pt x="12173" y="45759"/>
                    <a:pt x="11758" y="46143"/>
                  </a:cubicBezTo>
                  <a:cubicBezTo>
                    <a:pt x="11343" y="46525"/>
                    <a:pt x="10918" y="46944"/>
                    <a:pt x="10538" y="47336"/>
                  </a:cubicBezTo>
                  <a:cubicBezTo>
                    <a:pt x="9768" y="48128"/>
                    <a:pt x="9080" y="48895"/>
                    <a:pt x="8428" y="49587"/>
                  </a:cubicBezTo>
                  <a:cubicBezTo>
                    <a:pt x="7774" y="50288"/>
                    <a:pt x="7174" y="50881"/>
                    <a:pt x="6514" y="51489"/>
                  </a:cubicBezTo>
                  <a:cubicBezTo>
                    <a:pt x="5861" y="52091"/>
                    <a:pt x="5194" y="52682"/>
                    <a:pt x="4535" y="53300"/>
                  </a:cubicBezTo>
                  <a:cubicBezTo>
                    <a:pt x="3171" y="54579"/>
                    <a:pt x="2103" y="55757"/>
                    <a:pt x="1164" y="56742"/>
                  </a:cubicBezTo>
                  <a:cubicBezTo>
                    <a:pt x="743" y="57189"/>
                    <a:pt x="376" y="57573"/>
                    <a:pt x="0" y="57959"/>
                  </a:cubicBezTo>
                  <a:lnTo>
                    <a:pt x="1197" y="57959"/>
                  </a:lnTo>
                  <a:cubicBezTo>
                    <a:pt x="1430" y="57717"/>
                    <a:pt x="1672" y="57467"/>
                    <a:pt x="1909" y="57221"/>
                  </a:cubicBezTo>
                  <a:cubicBezTo>
                    <a:pt x="2901" y="56190"/>
                    <a:pt x="3946" y="55034"/>
                    <a:pt x="5074" y="53961"/>
                  </a:cubicBezTo>
                  <a:cubicBezTo>
                    <a:pt x="5663" y="53397"/>
                    <a:pt x="6329" y="52790"/>
                    <a:pt x="7045" y="52107"/>
                  </a:cubicBezTo>
                  <a:cubicBezTo>
                    <a:pt x="7758" y="51433"/>
                    <a:pt x="8540" y="50625"/>
                    <a:pt x="9219" y="49868"/>
                  </a:cubicBezTo>
                  <a:cubicBezTo>
                    <a:pt x="9909" y="49108"/>
                    <a:pt x="10561" y="48360"/>
                    <a:pt x="11230" y="47656"/>
                  </a:cubicBezTo>
                  <a:cubicBezTo>
                    <a:pt x="11875" y="46966"/>
                    <a:pt x="12592" y="46317"/>
                    <a:pt x="13417" y="45573"/>
                  </a:cubicBezTo>
                  <a:cubicBezTo>
                    <a:pt x="14221" y="44849"/>
                    <a:pt x="15145" y="43997"/>
                    <a:pt x="15975" y="43085"/>
                  </a:cubicBezTo>
                  <a:cubicBezTo>
                    <a:pt x="16793" y="42196"/>
                    <a:pt x="17510" y="41335"/>
                    <a:pt x="18239" y="40552"/>
                  </a:cubicBezTo>
                  <a:cubicBezTo>
                    <a:pt x="19663" y="39029"/>
                    <a:pt x="21523" y="37461"/>
                    <a:pt x="23258" y="35663"/>
                  </a:cubicBezTo>
                  <a:cubicBezTo>
                    <a:pt x="24033" y="34871"/>
                    <a:pt x="24768" y="34094"/>
                    <a:pt x="25490" y="33358"/>
                  </a:cubicBezTo>
                  <a:cubicBezTo>
                    <a:pt x="26207" y="32624"/>
                    <a:pt x="26931" y="31936"/>
                    <a:pt x="27703" y="31212"/>
                  </a:cubicBezTo>
                  <a:cubicBezTo>
                    <a:pt x="28464" y="30498"/>
                    <a:pt x="29275" y="29741"/>
                    <a:pt x="30040" y="28977"/>
                  </a:cubicBezTo>
                  <a:cubicBezTo>
                    <a:pt x="30783" y="28242"/>
                    <a:pt x="31518" y="27513"/>
                    <a:pt x="32243" y="26796"/>
                  </a:cubicBezTo>
                  <a:cubicBezTo>
                    <a:pt x="33688" y="25351"/>
                    <a:pt x="35126" y="23975"/>
                    <a:pt x="36493" y="22640"/>
                  </a:cubicBezTo>
                  <a:cubicBezTo>
                    <a:pt x="37160" y="21998"/>
                    <a:pt x="37898" y="21262"/>
                    <a:pt x="38537" y="20596"/>
                  </a:cubicBezTo>
                  <a:cubicBezTo>
                    <a:pt x="39185" y="19926"/>
                    <a:pt x="39785" y="19294"/>
                    <a:pt x="40356" y="18719"/>
                  </a:cubicBezTo>
                  <a:cubicBezTo>
                    <a:pt x="40649" y="18426"/>
                    <a:pt x="40913" y="18164"/>
                    <a:pt x="41176" y="17918"/>
                  </a:cubicBezTo>
                  <a:cubicBezTo>
                    <a:pt x="41445" y="17665"/>
                    <a:pt x="41724" y="17411"/>
                    <a:pt x="42007" y="17160"/>
                  </a:cubicBezTo>
                  <a:cubicBezTo>
                    <a:pt x="42577" y="16650"/>
                    <a:pt x="43168" y="16137"/>
                    <a:pt x="43762" y="15592"/>
                  </a:cubicBezTo>
                  <a:cubicBezTo>
                    <a:pt x="44058" y="15322"/>
                    <a:pt x="44362" y="15033"/>
                    <a:pt x="44647" y="14753"/>
                  </a:cubicBezTo>
                  <a:cubicBezTo>
                    <a:pt x="44917" y="14490"/>
                    <a:pt x="45171" y="14232"/>
                    <a:pt x="45416" y="13985"/>
                  </a:cubicBezTo>
                  <a:cubicBezTo>
                    <a:pt x="45894" y="13499"/>
                    <a:pt x="46345" y="13039"/>
                    <a:pt x="46768" y="12608"/>
                  </a:cubicBezTo>
                  <a:cubicBezTo>
                    <a:pt x="47596" y="11755"/>
                    <a:pt x="48238" y="11135"/>
                    <a:pt x="48898" y="10479"/>
                  </a:cubicBezTo>
                  <a:cubicBezTo>
                    <a:pt x="49516" y="9862"/>
                    <a:pt x="49977" y="9392"/>
                    <a:pt x="50284" y="9081"/>
                  </a:cubicBezTo>
                  <a:cubicBezTo>
                    <a:pt x="50938" y="8415"/>
                    <a:pt x="51512" y="7830"/>
                    <a:pt x="52109" y="7244"/>
                  </a:cubicBezTo>
                  <a:cubicBezTo>
                    <a:pt x="52713" y="6645"/>
                    <a:pt x="53287" y="6074"/>
                    <a:pt x="53825" y="5532"/>
                  </a:cubicBezTo>
                  <a:cubicBezTo>
                    <a:pt x="54364" y="4990"/>
                    <a:pt x="54868" y="4478"/>
                    <a:pt x="55332" y="3999"/>
                  </a:cubicBezTo>
                  <a:cubicBezTo>
                    <a:pt x="55783" y="3535"/>
                    <a:pt x="56182" y="3133"/>
                    <a:pt x="56570" y="2745"/>
                  </a:cubicBezTo>
                  <a:cubicBezTo>
                    <a:pt x="57340" y="1976"/>
                    <a:pt x="57981" y="1322"/>
                    <a:pt x="58398" y="847"/>
                  </a:cubicBezTo>
                  <a:cubicBezTo>
                    <a:pt x="58818" y="371"/>
                    <a:pt x="59013" y="78"/>
                    <a:pt x="58964" y="15"/>
                  </a:cubicBezTo>
                  <a:cubicBezTo>
                    <a:pt x="58956" y="5"/>
                    <a:pt x="58944" y="1"/>
                    <a:pt x="58927" y="1"/>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18"/>
            <p:cNvSpPr/>
            <p:nvPr/>
          </p:nvSpPr>
          <p:spPr>
            <a:xfrm>
              <a:off x="4845500" y="2183825"/>
              <a:ext cx="75300" cy="89450"/>
            </a:xfrm>
            <a:custGeom>
              <a:rect b="b" l="l" r="r" t="t"/>
              <a:pathLst>
                <a:path extrusionOk="0" h="3578" w="3012">
                  <a:moveTo>
                    <a:pt x="3012" y="0"/>
                  </a:moveTo>
                  <a:cubicBezTo>
                    <a:pt x="2007" y="1015"/>
                    <a:pt x="1005" y="2033"/>
                    <a:pt x="1" y="3045"/>
                  </a:cubicBezTo>
                  <a:cubicBezTo>
                    <a:pt x="5" y="3051"/>
                    <a:pt x="5" y="3061"/>
                    <a:pt x="7" y="3071"/>
                  </a:cubicBezTo>
                  <a:cubicBezTo>
                    <a:pt x="186" y="3170"/>
                    <a:pt x="320" y="3367"/>
                    <a:pt x="314" y="3577"/>
                  </a:cubicBezTo>
                  <a:cubicBezTo>
                    <a:pt x="1212" y="2676"/>
                    <a:pt x="2112" y="1777"/>
                    <a:pt x="3012" y="874"/>
                  </a:cubicBezTo>
                  <a:lnTo>
                    <a:pt x="3012" y="0"/>
                  </a:ln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18"/>
            <p:cNvSpPr/>
            <p:nvPr/>
          </p:nvSpPr>
          <p:spPr>
            <a:xfrm>
              <a:off x="3700250" y="2407450"/>
              <a:ext cx="1012100" cy="980725"/>
            </a:xfrm>
            <a:custGeom>
              <a:rect b="b" l="l" r="r" t="t"/>
              <a:pathLst>
                <a:path extrusionOk="0" h="39229" w="40484">
                  <a:moveTo>
                    <a:pt x="40335" y="1"/>
                  </a:moveTo>
                  <a:cubicBezTo>
                    <a:pt x="40083" y="167"/>
                    <a:pt x="39825" y="328"/>
                    <a:pt x="39564" y="481"/>
                  </a:cubicBezTo>
                  <a:cubicBezTo>
                    <a:pt x="39472" y="535"/>
                    <a:pt x="39381" y="558"/>
                    <a:pt x="39294" y="558"/>
                  </a:cubicBezTo>
                  <a:cubicBezTo>
                    <a:pt x="39281" y="558"/>
                    <a:pt x="39268" y="558"/>
                    <a:pt x="39254" y="557"/>
                  </a:cubicBezTo>
                  <a:cubicBezTo>
                    <a:pt x="38460" y="1334"/>
                    <a:pt x="37668" y="2113"/>
                    <a:pt x="36871" y="2889"/>
                  </a:cubicBezTo>
                  <a:cubicBezTo>
                    <a:pt x="34406" y="5298"/>
                    <a:pt x="31898" y="7650"/>
                    <a:pt x="29421" y="10047"/>
                  </a:cubicBezTo>
                  <a:cubicBezTo>
                    <a:pt x="26965" y="12427"/>
                    <a:pt x="24485" y="14802"/>
                    <a:pt x="22027" y="17194"/>
                  </a:cubicBezTo>
                  <a:cubicBezTo>
                    <a:pt x="19566" y="19587"/>
                    <a:pt x="17241" y="22123"/>
                    <a:pt x="14850" y="24570"/>
                  </a:cubicBezTo>
                  <a:cubicBezTo>
                    <a:pt x="12191" y="27290"/>
                    <a:pt x="9630" y="30090"/>
                    <a:pt x="6967" y="32801"/>
                  </a:cubicBezTo>
                  <a:cubicBezTo>
                    <a:pt x="4756" y="35053"/>
                    <a:pt x="2262" y="37030"/>
                    <a:pt x="1" y="39228"/>
                  </a:cubicBezTo>
                  <a:lnTo>
                    <a:pt x="211" y="39228"/>
                  </a:lnTo>
                  <a:cubicBezTo>
                    <a:pt x="2218" y="37431"/>
                    <a:pt x="4343" y="35782"/>
                    <a:pt x="6280" y="33905"/>
                  </a:cubicBezTo>
                  <a:cubicBezTo>
                    <a:pt x="8694" y="31570"/>
                    <a:pt x="11030" y="29131"/>
                    <a:pt x="13427" y="26779"/>
                  </a:cubicBezTo>
                  <a:cubicBezTo>
                    <a:pt x="15908" y="24347"/>
                    <a:pt x="18435" y="21969"/>
                    <a:pt x="20920" y="19542"/>
                  </a:cubicBezTo>
                  <a:cubicBezTo>
                    <a:pt x="23406" y="17115"/>
                    <a:pt x="25755" y="14528"/>
                    <a:pt x="28236" y="12096"/>
                  </a:cubicBezTo>
                  <a:cubicBezTo>
                    <a:pt x="30719" y="9666"/>
                    <a:pt x="33319" y="7366"/>
                    <a:pt x="35803" y="4932"/>
                  </a:cubicBezTo>
                  <a:cubicBezTo>
                    <a:pt x="37376" y="3390"/>
                    <a:pt x="38928" y="1823"/>
                    <a:pt x="40483" y="261"/>
                  </a:cubicBezTo>
                  <a:cubicBezTo>
                    <a:pt x="40413" y="189"/>
                    <a:pt x="40359" y="98"/>
                    <a:pt x="40335" y="1"/>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18"/>
            <p:cNvSpPr/>
            <p:nvPr/>
          </p:nvSpPr>
          <p:spPr>
            <a:xfrm>
              <a:off x="3857650" y="3069500"/>
              <a:ext cx="313975" cy="318675"/>
            </a:xfrm>
            <a:custGeom>
              <a:rect b="b" l="l" r="r" t="t"/>
              <a:pathLst>
                <a:path extrusionOk="0" h="12747" w="12559">
                  <a:moveTo>
                    <a:pt x="12475" y="0"/>
                  </a:moveTo>
                  <a:cubicBezTo>
                    <a:pt x="10980" y="0"/>
                    <a:pt x="9821" y="2369"/>
                    <a:pt x="8919" y="3311"/>
                  </a:cubicBezTo>
                  <a:cubicBezTo>
                    <a:pt x="7772" y="4505"/>
                    <a:pt x="6685" y="5759"/>
                    <a:pt x="5526" y="6939"/>
                  </a:cubicBezTo>
                  <a:cubicBezTo>
                    <a:pt x="3649" y="8849"/>
                    <a:pt x="1866" y="10831"/>
                    <a:pt x="1" y="12746"/>
                  </a:cubicBezTo>
                  <a:lnTo>
                    <a:pt x="57" y="12746"/>
                  </a:lnTo>
                  <a:cubicBezTo>
                    <a:pt x="579" y="12237"/>
                    <a:pt x="1098" y="11728"/>
                    <a:pt x="1619" y="11219"/>
                  </a:cubicBezTo>
                  <a:cubicBezTo>
                    <a:pt x="4291" y="8593"/>
                    <a:pt x="6809" y="5792"/>
                    <a:pt x="9482" y="3160"/>
                  </a:cubicBezTo>
                  <a:cubicBezTo>
                    <a:pt x="10382" y="2272"/>
                    <a:pt x="12022" y="1211"/>
                    <a:pt x="12559" y="3"/>
                  </a:cubicBezTo>
                  <a:cubicBezTo>
                    <a:pt x="12531" y="1"/>
                    <a:pt x="12503" y="0"/>
                    <a:pt x="12475" y="0"/>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18"/>
            <p:cNvSpPr/>
            <p:nvPr/>
          </p:nvSpPr>
          <p:spPr>
            <a:xfrm>
              <a:off x="4349025" y="2337300"/>
              <a:ext cx="571775" cy="546825"/>
            </a:xfrm>
            <a:custGeom>
              <a:rect b="b" l="l" r="r" t="t"/>
              <a:pathLst>
                <a:path extrusionOk="0" h="21873" w="22871">
                  <a:moveTo>
                    <a:pt x="22871" y="1"/>
                  </a:moveTo>
                  <a:cubicBezTo>
                    <a:pt x="20641" y="2157"/>
                    <a:pt x="18459" y="4388"/>
                    <a:pt x="16218" y="6511"/>
                  </a:cubicBezTo>
                  <a:cubicBezTo>
                    <a:pt x="13479" y="9107"/>
                    <a:pt x="10817" y="11791"/>
                    <a:pt x="8100" y="14407"/>
                  </a:cubicBezTo>
                  <a:cubicBezTo>
                    <a:pt x="5451" y="16958"/>
                    <a:pt x="2640" y="19305"/>
                    <a:pt x="1" y="21873"/>
                  </a:cubicBezTo>
                  <a:cubicBezTo>
                    <a:pt x="59" y="21827"/>
                    <a:pt x="114" y="21776"/>
                    <a:pt x="170" y="21731"/>
                  </a:cubicBezTo>
                  <a:cubicBezTo>
                    <a:pt x="293" y="21630"/>
                    <a:pt x="440" y="21567"/>
                    <a:pt x="587" y="21567"/>
                  </a:cubicBezTo>
                  <a:cubicBezTo>
                    <a:pt x="707" y="21567"/>
                    <a:pt x="826" y="21610"/>
                    <a:pt x="930" y="21710"/>
                  </a:cubicBezTo>
                  <a:cubicBezTo>
                    <a:pt x="946" y="21725"/>
                    <a:pt x="960" y="21742"/>
                    <a:pt x="974" y="21760"/>
                  </a:cubicBezTo>
                  <a:cubicBezTo>
                    <a:pt x="2602" y="20234"/>
                    <a:pt x="4238" y="18720"/>
                    <a:pt x="5855" y="17178"/>
                  </a:cubicBezTo>
                  <a:cubicBezTo>
                    <a:pt x="8546" y="14616"/>
                    <a:pt x="11224" y="12038"/>
                    <a:pt x="13910" y="9477"/>
                  </a:cubicBezTo>
                  <a:cubicBezTo>
                    <a:pt x="16598" y="6912"/>
                    <a:pt x="19349" y="4439"/>
                    <a:pt x="22030" y="1868"/>
                  </a:cubicBezTo>
                  <a:cubicBezTo>
                    <a:pt x="22312" y="1598"/>
                    <a:pt x="22590" y="1322"/>
                    <a:pt x="22871" y="1049"/>
                  </a:cubicBezTo>
                  <a:lnTo>
                    <a:pt x="22871" y="1"/>
                  </a:ln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18"/>
            <p:cNvSpPr/>
            <p:nvPr/>
          </p:nvSpPr>
          <p:spPr>
            <a:xfrm>
              <a:off x="4226825" y="2675775"/>
              <a:ext cx="693950" cy="712500"/>
            </a:xfrm>
            <a:custGeom>
              <a:rect b="b" l="l" r="r" t="t"/>
              <a:pathLst>
                <a:path extrusionOk="0" h="28500" w="27758">
                  <a:moveTo>
                    <a:pt x="27757" y="1"/>
                  </a:moveTo>
                  <a:cubicBezTo>
                    <a:pt x="27313" y="437"/>
                    <a:pt x="26864" y="877"/>
                    <a:pt x="26411" y="1326"/>
                  </a:cubicBezTo>
                  <a:cubicBezTo>
                    <a:pt x="25968" y="1765"/>
                    <a:pt x="25536" y="2194"/>
                    <a:pt x="25082" y="2666"/>
                  </a:cubicBezTo>
                  <a:cubicBezTo>
                    <a:pt x="24636" y="3130"/>
                    <a:pt x="24220" y="3591"/>
                    <a:pt x="23816" y="4039"/>
                  </a:cubicBezTo>
                  <a:cubicBezTo>
                    <a:pt x="23005" y="4939"/>
                    <a:pt x="22255" y="5778"/>
                    <a:pt x="21457" y="6549"/>
                  </a:cubicBezTo>
                  <a:cubicBezTo>
                    <a:pt x="20651" y="7333"/>
                    <a:pt x="19785" y="8103"/>
                    <a:pt x="18917" y="8923"/>
                  </a:cubicBezTo>
                  <a:cubicBezTo>
                    <a:pt x="18036" y="9744"/>
                    <a:pt x="17188" y="10638"/>
                    <a:pt x="16431" y="11449"/>
                  </a:cubicBezTo>
                  <a:cubicBezTo>
                    <a:pt x="16049" y="11858"/>
                    <a:pt x="15677" y="12257"/>
                    <a:pt x="15312" y="12640"/>
                  </a:cubicBezTo>
                  <a:cubicBezTo>
                    <a:pt x="14939" y="13032"/>
                    <a:pt x="14610" y="13364"/>
                    <a:pt x="14213" y="13756"/>
                  </a:cubicBezTo>
                  <a:cubicBezTo>
                    <a:pt x="13439" y="14528"/>
                    <a:pt x="12703" y="15281"/>
                    <a:pt x="11994" y="15998"/>
                  </a:cubicBezTo>
                  <a:cubicBezTo>
                    <a:pt x="10597" y="17410"/>
                    <a:pt x="9202" y="18757"/>
                    <a:pt x="7956" y="19997"/>
                  </a:cubicBezTo>
                  <a:cubicBezTo>
                    <a:pt x="7645" y="20307"/>
                    <a:pt x="7339" y="20608"/>
                    <a:pt x="7041" y="20904"/>
                  </a:cubicBezTo>
                  <a:cubicBezTo>
                    <a:pt x="6773" y="21168"/>
                    <a:pt x="6498" y="21430"/>
                    <a:pt x="6221" y="21687"/>
                  </a:cubicBezTo>
                  <a:cubicBezTo>
                    <a:pt x="5636" y="22220"/>
                    <a:pt x="5082" y="22726"/>
                    <a:pt x="4563" y="23201"/>
                  </a:cubicBezTo>
                  <a:cubicBezTo>
                    <a:pt x="4022" y="23699"/>
                    <a:pt x="3496" y="24206"/>
                    <a:pt x="3028" y="24697"/>
                  </a:cubicBezTo>
                  <a:cubicBezTo>
                    <a:pt x="2567" y="25183"/>
                    <a:pt x="2178" y="25624"/>
                    <a:pt x="1845" y="26013"/>
                  </a:cubicBezTo>
                  <a:cubicBezTo>
                    <a:pt x="1180" y="26793"/>
                    <a:pt x="716" y="27375"/>
                    <a:pt x="404" y="27792"/>
                  </a:cubicBezTo>
                  <a:cubicBezTo>
                    <a:pt x="138" y="28153"/>
                    <a:pt x="1" y="28389"/>
                    <a:pt x="13" y="28499"/>
                  </a:cubicBezTo>
                  <a:lnTo>
                    <a:pt x="257" y="28499"/>
                  </a:lnTo>
                  <a:cubicBezTo>
                    <a:pt x="391" y="28422"/>
                    <a:pt x="577" y="28287"/>
                    <a:pt x="813" y="28086"/>
                  </a:cubicBezTo>
                  <a:cubicBezTo>
                    <a:pt x="1264" y="27704"/>
                    <a:pt x="1874" y="27094"/>
                    <a:pt x="2570" y="26368"/>
                  </a:cubicBezTo>
                  <a:cubicBezTo>
                    <a:pt x="2920" y="26004"/>
                    <a:pt x="3290" y="25619"/>
                    <a:pt x="3682" y="25227"/>
                  </a:cubicBezTo>
                  <a:cubicBezTo>
                    <a:pt x="4067" y="24844"/>
                    <a:pt x="4502" y="24435"/>
                    <a:pt x="5011" y="23973"/>
                  </a:cubicBezTo>
                  <a:cubicBezTo>
                    <a:pt x="5518" y="23512"/>
                    <a:pt x="6092" y="23003"/>
                    <a:pt x="6722" y="22415"/>
                  </a:cubicBezTo>
                  <a:cubicBezTo>
                    <a:pt x="7036" y="22121"/>
                    <a:pt x="7369" y="21803"/>
                    <a:pt x="7706" y="21463"/>
                  </a:cubicBezTo>
                  <a:cubicBezTo>
                    <a:pt x="8005" y="21160"/>
                    <a:pt x="8313" y="20850"/>
                    <a:pt x="8625" y="20534"/>
                  </a:cubicBezTo>
                  <a:cubicBezTo>
                    <a:pt x="9876" y="19261"/>
                    <a:pt x="11239" y="17905"/>
                    <a:pt x="12692" y="16387"/>
                  </a:cubicBezTo>
                  <a:cubicBezTo>
                    <a:pt x="13408" y="15640"/>
                    <a:pt x="14125" y="14883"/>
                    <a:pt x="14862" y="14132"/>
                  </a:cubicBezTo>
                  <a:cubicBezTo>
                    <a:pt x="15662" y="13322"/>
                    <a:pt x="16441" y="12457"/>
                    <a:pt x="17176" y="11650"/>
                  </a:cubicBezTo>
                  <a:cubicBezTo>
                    <a:pt x="17926" y="10827"/>
                    <a:pt x="18629" y="10082"/>
                    <a:pt x="19440" y="9318"/>
                  </a:cubicBezTo>
                  <a:cubicBezTo>
                    <a:pt x="20247" y="8547"/>
                    <a:pt x="21132" y="7754"/>
                    <a:pt x="22035" y="6865"/>
                  </a:cubicBezTo>
                  <a:cubicBezTo>
                    <a:pt x="22957" y="5958"/>
                    <a:pt x="23784" y="5024"/>
                    <a:pt x="24576" y="4161"/>
                  </a:cubicBezTo>
                  <a:cubicBezTo>
                    <a:pt x="24973" y="3729"/>
                    <a:pt x="25365" y="3308"/>
                    <a:pt x="25758" y="2911"/>
                  </a:cubicBezTo>
                  <a:cubicBezTo>
                    <a:pt x="26157" y="2511"/>
                    <a:pt x="26588" y="2094"/>
                    <a:pt x="27017" y="1684"/>
                  </a:cubicBezTo>
                  <a:cubicBezTo>
                    <a:pt x="27259" y="1451"/>
                    <a:pt x="27510" y="1216"/>
                    <a:pt x="27757" y="981"/>
                  </a:cubicBezTo>
                  <a:lnTo>
                    <a:pt x="27757" y="1"/>
                  </a:ln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18"/>
            <p:cNvSpPr/>
            <p:nvPr/>
          </p:nvSpPr>
          <p:spPr>
            <a:xfrm>
              <a:off x="4050575" y="2513500"/>
              <a:ext cx="870275" cy="874700"/>
            </a:xfrm>
            <a:custGeom>
              <a:rect b="b" l="l" r="r" t="t"/>
              <a:pathLst>
                <a:path extrusionOk="0" h="34988" w="34811">
                  <a:moveTo>
                    <a:pt x="34810" y="0"/>
                  </a:moveTo>
                  <a:cubicBezTo>
                    <a:pt x="33720" y="1089"/>
                    <a:pt x="32607" y="2199"/>
                    <a:pt x="31478" y="3360"/>
                  </a:cubicBezTo>
                  <a:cubicBezTo>
                    <a:pt x="30759" y="4094"/>
                    <a:pt x="30029" y="4836"/>
                    <a:pt x="29296" y="5585"/>
                  </a:cubicBezTo>
                  <a:cubicBezTo>
                    <a:pt x="28597" y="6299"/>
                    <a:pt x="27852" y="7012"/>
                    <a:pt x="27077" y="7762"/>
                  </a:cubicBezTo>
                  <a:cubicBezTo>
                    <a:pt x="26311" y="8504"/>
                    <a:pt x="25497" y="9308"/>
                    <a:pt x="24743" y="10110"/>
                  </a:cubicBezTo>
                  <a:cubicBezTo>
                    <a:pt x="23988" y="10908"/>
                    <a:pt x="23271" y="11694"/>
                    <a:pt x="22555" y="12444"/>
                  </a:cubicBezTo>
                  <a:cubicBezTo>
                    <a:pt x="21772" y="13271"/>
                    <a:pt x="20960" y="14049"/>
                    <a:pt x="20103" y="14865"/>
                  </a:cubicBezTo>
                  <a:cubicBezTo>
                    <a:pt x="19255" y="15672"/>
                    <a:pt x="18366" y="16508"/>
                    <a:pt x="17525" y="17424"/>
                  </a:cubicBezTo>
                  <a:cubicBezTo>
                    <a:pt x="16705" y="18313"/>
                    <a:pt x="15988" y="19167"/>
                    <a:pt x="15267" y="19925"/>
                  </a:cubicBezTo>
                  <a:cubicBezTo>
                    <a:pt x="14565" y="20672"/>
                    <a:pt x="13801" y="21352"/>
                    <a:pt x="12990" y="22068"/>
                  </a:cubicBezTo>
                  <a:cubicBezTo>
                    <a:pt x="12586" y="22426"/>
                    <a:pt x="12173" y="22787"/>
                    <a:pt x="11759" y="23171"/>
                  </a:cubicBezTo>
                  <a:cubicBezTo>
                    <a:pt x="11343" y="23555"/>
                    <a:pt x="10918" y="23974"/>
                    <a:pt x="10538" y="24366"/>
                  </a:cubicBezTo>
                  <a:cubicBezTo>
                    <a:pt x="9769" y="25159"/>
                    <a:pt x="9081" y="25924"/>
                    <a:pt x="8428" y="26617"/>
                  </a:cubicBezTo>
                  <a:cubicBezTo>
                    <a:pt x="7775" y="27318"/>
                    <a:pt x="7174" y="27911"/>
                    <a:pt x="6514" y="28518"/>
                  </a:cubicBezTo>
                  <a:cubicBezTo>
                    <a:pt x="5862" y="29121"/>
                    <a:pt x="5194" y="29713"/>
                    <a:pt x="4535" y="30329"/>
                  </a:cubicBezTo>
                  <a:cubicBezTo>
                    <a:pt x="3171" y="31608"/>
                    <a:pt x="2103" y="32786"/>
                    <a:pt x="1166" y="33772"/>
                  </a:cubicBezTo>
                  <a:cubicBezTo>
                    <a:pt x="743" y="34220"/>
                    <a:pt x="376" y="34602"/>
                    <a:pt x="0" y="34988"/>
                  </a:cubicBezTo>
                  <a:lnTo>
                    <a:pt x="1198" y="34988"/>
                  </a:lnTo>
                  <a:cubicBezTo>
                    <a:pt x="1432" y="34750"/>
                    <a:pt x="1675" y="34500"/>
                    <a:pt x="1910" y="34254"/>
                  </a:cubicBezTo>
                  <a:cubicBezTo>
                    <a:pt x="2903" y="33223"/>
                    <a:pt x="3947" y="32067"/>
                    <a:pt x="5076" y="30994"/>
                  </a:cubicBezTo>
                  <a:cubicBezTo>
                    <a:pt x="5665" y="30430"/>
                    <a:pt x="6331" y="29823"/>
                    <a:pt x="7046" y="29140"/>
                  </a:cubicBezTo>
                  <a:cubicBezTo>
                    <a:pt x="7759" y="28466"/>
                    <a:pt x="8542" y="27658"/>
                    <a:pt x="9221" y="26901"/>
                  </a:cubicBezTo>
                  <a:cubicBezTo>
                    <a:pt x="9912" y="26141"/>
                    <a:pt x="10563" y="25393"/>
                    <a:pt x="11232" y="24689"/>
                  </a:cubicBezTo>
                  <a:cubicBezTo>
                    <a:pt x="11877" y="23999"/>
                    <a:pt x="12595" y="23350"/>
                    <a:pt x="13418" y="22606"/>
                  </a:cubicBezTo>
                  <a:cubicBezTo>
                    <a:pt x="14222" y="21882"/>
                    <a:pt x="15148" y="21030"/>
                    <a:pt x="15977" y="20118"/>
                  </a:cubicBezTo>
                  <a:cubicBezTo>
                    <a:pt x="16794" y="19229"/>
                    <a:pt x="17511" y="18368"/>
                    <a:pt x="18241" y="17585"/>
                  </a:cubicBezTo>
                  <a:cubicBezTo>
                    <a:pt x="19665" y="16062"/>
                    <a:pt x="21524" y="14494"/>
                    <a:pt x="23261" y="12696"/>
                  </a:cubicBezTo>
                  <a:cubicBezTo>
                    <a:pt x="24034" y="11904"/>
                    <a:pt x="24769" y="11127"/>
                    <a:pt x="25492" y="10391"/>
                  </a:cubicBezTo>
                  <a:cubicBezTo>
                    <a:pt x="26209" y="9657"/>
                    <a:pt x="26933" y="8969"/>
                    <a:pt x="27706" y="8245"/>
                  </a:cubicBezTo>
                  <a:cubicBezTo>
                    <a:pt x="28466" y="7531"/>
                    <a:pt x="29276" y="6774"/>
                    <a:pt x="30042" y="6010"/>
                  </a:cubicBezTo>
                  <a:cubicBezTo>
                    <a:pt x="30785" y="5275"/>
                    <a:pt x="31520" y="4546"/>
                    <a:pt x="32245" y="3829"/>
                  </a:cubicBezTo>
                  <a:cubicBezTo>
                    <a:pt x="33109" y="2966"/>
                    <a:pt x="33965" y="2131"/>
                    <a:pt x="34810" y="1310"/>
                  </a:cubicBezTo>
                  <a:lnTo>
                    <a:pt x="34810" y="0"/>
                  </a:ln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18"/>
            <p:cNvSpPr/>
            <p:nvPr/>
          </p:nvSpPr>
          <p:spPr>
            <a:xfrm>
              <a:off x="4536300" y="2999850"/>
              <a:ext cx="384500" cy="388375"/>
            </a:xfrm>
            <a:custGeom>
              <a:rect b="b" l="l" r="r" t="t"/>
              <a:pathLst>
                <a:path extrusionOk="0" h="15535" w="15380">
                  <a:moveTo>
                    <a:pt x="15380" y="0"/>
                  </a:moveTo>
                  <a:cubicBezTo>
                    <a:pt x="14396" y="984"/>
                    <a:pt x="13244" y="2400"/>
                    <a:pt x="13061" y="2589"/>
                  </a:cubicBezTo>
                  <a:cubicBezTo>
                    <a:pt x="11548" y="4137"/>
                    <a:pt x="10057" y="5706"/>
                    <a:pt x="8543" y="7252"/>
                  </a:cubicBezTo>
                  <a:cubicBezTo>
                    <a:pt x="5761" y="10092"/>
                    <a:pt x="2885" y="12798"/>
                    <a:pt x="1" y="15535"/>
                  </a:cubicBezTo>
                  <a:lnTo>
                    <a:pt x="387" y="15535"/>
                  </a:lnTo>
                  <a:cubicBezTo>
                    <a:pt x="2326" y="13776"/>
                    <a:pt x="4292" y="12061"/>
                    <a:pt x="6174" y="10227"/>
                  </a:cubicBezTo>
                  <a:cubicBezTo>
                    <a:pt x="8767" y="7697"/>
                    <a:pt x="11115" y="4872"/>
                    <a:pt x="13748" y="2381"/>
                  </a:cubicBezTo>
                  <a:cubicBezTo>
                    <a:pt x="14226" y="1927"/>
                    <a:pt x="14815" y="1498"/>
                    <a:pt x="15380" y="1053"/>
                  </a:cubicBezTo>
                  <a:lnTo>
                    <a:pt x="15380" y="0"/>
                  </a:ln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18"/>
            <p:cNvSpPr/>
            <p:nvPr/>
          </p:nvSpPr>
          <p:spPr>
            <a:xfrm>
              <a:off x="4358850" y="2823825"/>
              <a:ext cx="561925" cy="564400"/>
            </a:xfrm>
            <a:custGeom>
              <a:rect b="b" l="l" r="r" t="t"/>
              <a:pathLst>
                <a:path extrusionOk="0" h="22576" w="22477">
                  <a:moveTo>
                    <a:pt x="22476" y="1"/>
                  </a:moveTo>
                  <a:cubicBezTo>
                    <a:pt x="21232" y="1260"/>
                    <a:pt x="19988" y="2522"/>
                    <a:pt x="18718" y="3754"/>
                  </a:cubicBezTo>
                  <a:cubicBezTo>
                    <a:pt x="15972" y="6421"/>
                    <a:pt x="13166" y="9030"/>
                    <a:pt x="10440" y="11729"/>
                  </a:cubicBezTo>
                  <a:cubicBezTo>
                    <a:pt x="7533" y="14609"/>
                    <a:pt x="4817" y="17623"/>
                    <a:pt x="1958" y="20543"/>
                  </a:cubicBezTo>
                  <a:cubicBezTo>
                    <a:pt x="1305" y="21211"/>
                    <a:pt x="652" y="21892"/>
                    <a:pt x="0" y="22576"/>
                  </a:cubicBezTo>
                  <a:lnTo>
                    <a:pt x="370" y="22576"/>
                  </a:lnTo>
                  <a:cubicBezTo>
                    <a:pt x="2883" y="20067"/>
                    <a:pt x="5387" y="17584"/>
                    <a:pt x="7922" y="15111"/>
                  </a:cubicBezTo>
                  <a:cubicBezTo>
                    <a:pt x="10690" y="12413"/>
                    <a:pt x="13403" y="9656"/>
                    <a:pt x="16166" y="6959"/>
                  </a:cubicBezTo>
                  <a:cubicBezTo>
                    <a:pt x="18196" y="4977"/>
                    <a:pt x="20350" y="3152"/>
                    <a:pt x="22476" y="1286"/>
                  </a:cubicBezTo>
                  <a:lnTo>
                    <a:pt x="22476" y="1"/>
                  </a:ln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18"/>
            <p:cNvSpPr/>
            <p:nvPr/>
          </p:nvSpPr>
          <p:spPr>
            <a:xfrm>
              <a:off x="4768100" y="3235700"/>
              <a:ext cx="152700" cy="152475"/>
            </a:xfrm>
            <a:custGeom>
              <a:rect b="b" l="l" r="r" t="t"/>
              <a:pathLst>
                <a:path extrusionOk="0" h="6099" w="6108">
                  <a:moveTo>
                    <a:pt x="6108" y="0"/>
                  </a:moveTo>
                  <a:cubicBezTo>
                    <a:pt x="5586" y="476"/>
                    <a:pt x="5058" y="951"/>
                    <a:pt x="4535" y="1440"/>
                  </a:cubicBezTo>
                  <a:cubicBezTo>
                    <a:pt x="3171" y="2718"/>
                    <a:pt x="2103" y="3896"/>
                    <a:pt x="1166" y="4883"/>
                  </a:cubicBezTo>
                  <a:cubicBezTo>
                    <a:pt x="743" y="5330"/>
                    <a:pt x="376" y="5713"/>
                    <a:pt x="0" y="6098"/>
                  </a:cubicBezTo>
                  <a:lnTo>
                    <a:pt x="1197" y="6098"/>
                  </a:lnTo>
                  <a:cubicBezTo>
                    <a:pt x="1435" y="5860"/>
                    <a:pt x="1678" y="5610"/>
                    <a:pt x="1912" y="5365"/>
                  </a:cubicBezTo>
                  <a:cubicBezTo>
                    <a:pt x="2905" y="4334"/>
                    <a:pt x="3948" y="3178"/>
                    <a:pt x="5077" y="2104"/>
                  </a:cubicBezTo>
                  <a:cubicBezTo>
                    <a:pt x="5399" y="1798"/>
                    <a:pt x="5744" y="1474"/>
                    <a:pt x="6108" y="1136"/>
                  </a:cubicBezTo>
                  <a:lnTo>
                    <a:pt x="6108" y="0"/>
                  </a:ln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0" name="Google Shape;470;p18"/>
          <p:cNvGrpSpPr/>
          <p:nvPr/>
        </p:nvGrpSpPr>
        <p:grpSpPr>
          <a:xfrm>
            <a:off x="0" y="0"/>
            <a:ext cx="9144000" cy="5143500"/>
            <a:chOff x="0" y="0"/>
            <a:chExt cx="9144000" cy="5143500"/>
          </a:xfrm>
        </p:grpSpPr>
        <p:pic>
          <p:nvPicPr>
            <p:cNvPr id="471" name="Google Shape;471;p18"/>
            <p:cNvPicPr preferRelativeResize="0"/>
            <p:nvPr/>
          </p:nvPicPr>
          <p:blipFill rotWithShape="1">
            <a:blip r:embed="rId2">
              <a:alphaModFix/>
            </a:blip>
            <a:srcRect b="0" l="0" r="0" t="88359"/>
            <a:stretch/>
          </p:blipFill>
          <p:spPr>
            <a:xfrm>
              <a:off x="0" y="4179300"/>
              <a:ext cx="9144000" cy="964200"/>
            </a:xfrm>
            <a:prstGeom prst="rect">
              <a:avLst/>
            </a:prstGeom>
            <a:noFill/>
            <a:ln>
              <a:noFill/>
            </a:ln>
          </p:spPr>
        </p:pic>
        <p:pic>
          <p:nvPicPr>
            <p:cNvPr id="472" name="Google Shape;472;p18"/>
            <p:cNvPicPr preferRelativeResize="0"/>
            <p:nvPr/>
          </p:nvPicPr>
          <p:blipFill rotWithShape="1">
            <a:blip r:embed="rId2">
              <a:alphaModFix/>
            </a:blip>
            <a:srcRect b="0" l="0" r="0" t="88359"/>
            <a:stretch/>
          </p:blipFill>
          <p:spPr>
            <a:xfrm flipH="1" rot="10800000">
              <a:off x="0" y="0"/>
              <a:ext cx="9144000" cy="964200"/>
            </a:xfrm>
            <a:prstGeom prst="rect">
              <a:avLst/>
            </a:prstGeom>
            <a:noFill/>
            <a:ln>
              <a:noFill/>
            </a:ln>
          </p:spPr>
        </p:pic>
      </p:grpSp>
      <p:sp>
        <p:nvSpPr>
          <p:cNvPr id="473" name="Google Shape;473;p18"/>
          <p:cNvSpPr txBox="1"/>
          <p:nvPr>
            <p:ph idx="1" type="subTitle"/>
          </p:nvPr>
        </p:nvSpPr>
        <p:spPr>
          <a:xfrm rot="235">
            <a:off x="4028750" y="2128200"/>
            <a:ext cx="4395300" cy="682200"/>
          </a:xfrm>
          <a:prstGeom prst="rect">
            <a:avLst/>
          </a:prstGeom>
          <a:noFill/>
          <a:ln cap="flat" cmpd="sng" w="9525">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rtl="0" algn="r">
              <a:lnSpc>
                <a:spcPct val="100000"/>
              </a:lnSpc>
              <a:spcBef>
                <a:spcPts val="0"/>
              </a:spcBef>
              <a:spcAft>
                <a:spcPts val="0"/>
              </a:spcAft>
              <a:buSzPts val="1600"/>
              <a:buNone/>
              <a:defRPr sz="16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474" name="Google Shape;474;p18"/>
          <p:cNvSpPr txBox="1"/>
          <p:nvPr>
            <p:ph type="title"/>
          </p:nvPr>
        </p:nvSpPr>
        <p:spPr>
          <a:xfrm>
            <a:off x="3049175" y="534300"/>
            <a:ext cx="5374800" cy="1670100"/>
          </a:xfrm>
          <a:prstGeom prst="rect">
            <a:avLst/>
          </a:prstGeom>
        </p:spPr>
        <p:txBody>
          <a:bodyPr anchorCtr="0" anchor="b" bIns="91425" lIns="91425" spcFirstLastPara="1" rIns="91425" wrap="square" tIns="91425">
            <a:noAutofit/>
          </a:bodyPr>
          <a:lstStyle>
            <a:lvl1pPr lvl="0" rtl="0" algn="r">
              <a:spcBef>
                <a:spcPts val="0"/>
              </a:spcBef>
              <a:spcAft>
                <a:spcPts val="0"/>
              </a:spcAft>
              <a:buSzPts val="4800"/>
              <a:buNone/>
              <a:defRPr sz="10000"/>
            </a:lvl1pPr>
            <a:lvl2pPr lvl="1" rtl="0" algn="ctr">
              <a:spcBef>
                <a:spcPts val="0"/>
              </a:spcBef>
              <a:spcAft>
                <a:spcPts val="0"/>
              </a:spcAft>
              <a:buSzPts val="4800"/>
              <a:buNone/>
              <a:defRPr sz="4800"/>
            </a:lvl2pPr>
            <a:lvl3pPr lvl="2" rtl="0" algn="ctr">
              <a:spcBef>
                <a:spcPts val="0"/>
              </a:spcBef>
              <a:spcAft>
                <a:spcPts val="0"/>
              </a:spcAft>
              <a:buSzPts val="4800"/>
              <a:buNone/>
              <a:defRPr sz="4800"/>
            </a:lvl3pPr>
            <a:lvl4pPr lvl="3" rtl="0" algn="ctr">
              <a:spcBef>
                <a:spcPts val="0"/>
              </a:spcBef>
              <a:spcAft>
                <a:spcPts val="0"/>
              </a:spcAft>
              <a:buSzPts val="4800"/>
              <a:buNone/>
              <a:defRPr sz="4800"/>
            </a:lvl4pPr>
            <a:lvl5pPr lvl="4" rtl="0" algn="ctr">
              <a:spcBef>
                <a:spcPts val="0"/>
              </a:spcBef>
              <a:spcAft>
                <a:spcPts val="0"/>
              </a:spcAft>
              <a:buSzPts val="4800"/>
              <a:buNone/>
              <a:defRPr sz="4800"/>
            </a:lvl5pPr>
            <a:lvl6pPr lvl="5" rtl="0" algn="ctr">
              <a:spcBef>
                <a:spcPts val="0"/>
              </a:spcBef>
              <a:spcAft>
                <a:spcPts val="0"/>
              </a:spcAft>
              <a:buSzPts val="4800"/>
              <a:buNone/>
              <a:defRPr sz="4800"/>
            </a:lvl6pPr>
            <a:lvl7pPr lvl="6" rtl="0" algn="ctr">
              <a:spcBef>
                <a:spcPts val="0"/>
              </a:spcBef>
              <a:spcAft>
                <a:spcPts val="0"/>
              </a:spcAft>
              <a:buSzPts val="4800"/>
              <a:buNone/>
              <a:defRPr sz="4800"/>
            </a:lvl7pPr>
            <a:lvl8pPr lvl="7" rtl="0" algn="ctr">
              <a:spcBef>
                <a:spcPts val="0"/>
              </a:spcBef>
              <a:spcAft>
                <a:spcPts val="0"/>
              </a:spcAft>
              <a:buSzPts val="4800"/>
              <a:buNone/>
              <a:defRPr sz="4800"/>
            </a:lvl8pPr>
            <a:lvl9pPr lvl="8" rtl="0" algn="ctr">
              <a:spcBef>
                <a:spcPts val="0"/>
              </a:spcBef>
              <a:spcAft>
                <a:spcPts val="0"/>
              </a:spcAft>
              <a:buSzPts val="4800"/>
              <a:buNone/>
              <a:defRPr sz="4800"/>
            </a:lvl9pPr>
          </a:lstStyle>
          <a:p/>
        </p:txBody>
      </p:sp>
      <p:grpSp>
        <p:nvGrpSpPr>
          <p:cNvPr id="475" name="Google Shape;475;p18"/>
          <p:cNvGrpSpPr/>
          <p:nvPr/>
        </p:nvGrpSpPr>
        <p:grpSpPr>
          <a:xfrm>
            <a:off x="864966" y="215335"/>
            <a:ext cx="8006563" cy="3412813"/>
            <a:chOff x="864966" y="215335"/>
            <a:chExt cx="8006563" cy="3412813"/>
          </a:xfrm>
        </p:grpSpPr>
        <p:sp>
          <p:nvSpPr>
            <p:cNvPr id="476" name="Google Shape;476;p18"/>
            <p:cNvSpPr/>
            <p:nvPr/>
          </p:nvSpPr>
          <p:spPr>
            <a:xfrm>
              <a:off x="6379746" y="215335"/>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18"/>
            <p:cNvSpPr/>
            <p:nvPr/>
          </p:nvSpPr>
          <p:spPr>
            <a:xfrm>
              <a:off x="6026220" y="371036"/>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18"/>
            <p:cNvSpPr/>
            <p:nvPr/>
          </p:nvSpPr>
          <p:spPr>
            <a:xfrm>
              <a:off x="864966" y="215344"/>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18"/>
            <p:cNvSpPr/>
            <p:nvPr/>
          </p:nvSpPr>
          <p:spPr>
            <a:xfrm>
              <a:off x="8526564" y="3464881"/>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18"/>
            <p:cNvSpPr/>
            <p:nvPr/>
          </p:nvSpPr>
          <p:spPr>
            <a:xfrm>
              <a:off x="8647181" y="2907073"/>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BLANK_1_2">
    <p:spTree>
      <p:nvGrpSpPr>
        <p:cNvPr id="481" name="Shape 481"/>
        <p:cNvGrpSpPr/>
        <p:nvPr/>
      </p:nvGrpSpPr>
      <p:grpSpPr>
        <a:xfrm>
          <a:off x="0" y="0"/>
          <a:ext cx="0" cy="0"/>
          <a:chOff x="0" y="0"/>
          <a:chExt cx="0" cy="0"/>
        </a:xfrm>
      </p:grpSpPr>
      <p:grpSp>
        <p:nvGrpSpPr>
          <p:cNvPr id="482" name="Google Shape;482;p19"/>
          <p:cNvGrpSpPr/>
          <p:nvPr/>
        </p:nvGrpSpPr>
        <p:grpSpPr>
          <a:xfrm>
            <a:off x="0" y="0"/>
            <a:ext cx="9144000" cy="5143500"/>
            <a:chOff x="0" y="0"/>
            <a:chExt cx="9144000" cy="5143500"/>
          </a:xfrm>
        </p:grpSpPr>
        <p:pic>
          <p:nvPicPr>
            <p:cNvPr id="483" name="Google Shape;483;p19"/>
            <p:cNvPicPr preferRelativeResize="0"/>
            <p:nvPr/>
          </p:nvPicPr>
          <p:blipFill rotWithShape="1">
            <a:blip r:embed="rId2">
              <a:alphaModFix/>
            </a:blip>
            <a:srcRect b="0" l="0" r="0" t="88359"/>
            <a:stretch/>
          </p:blipFill>
          <p:spPr>
            <a:xfrm>
              <a:off x="0" y="4179300"/>
              <a:ext cx="9144000" cy="964200"/>
            </a:xfrm>
            <a:prstGeom prst="rect">
              <a:avLst/>
            </a:prstGeom>
            <a:noFill/>
            <a:ln>
              <a:noFill/>
            </a:ln>
          </p:spPr>
        </p:pic>
        <p:pic>
          <p:nvPicPr>
            <p:cNvPr id="484" name="Google Shape;484;p19"/>
            <p:cNvPicPr preferRelativeResize="0"/>
            <p:nvPr/>
          </p:nvPicPr>
          <p:blipFill rotWithShape="1">
            <a:blip r:embed="rId2">
              <a:alphaModFix/>
            </a:blip>
            <a:srcRect b="0" l="0" r="0" t="88359"/>
            <a:stretch/>
          </p:blipFill>
          <p:spPr>
            <a:xfrm flipH="1" rot="10800000">
              <a:off x="0" y="0"/>
              <a:ext cx="9144000" cy="964200"/>
            </a:xfrm>
            <a:prstGeom prst="rect">
              <a:avLst/>
            </a:prstGeom>
            <a:noFill/>
            <a:ln>
              <a:noFill/>
            </a:ln>
          </p:spPr>
        </p:pic>
      </p:grpSp>
      <p:sp>
        <p:nvSpPr>
          <p:cNvPr id="485" name="Google Shape;485;p19"/>
          <p:cNvSpPr txBox="1"/>
          <p:nvPr>
            <p:ph idx="1" type="subTitle"/>
          </p:nvPr>
        </p:nvSpPr>
        <p:spPr>
          <a:xfrm>
            <a:off x="720000" y="2494825"/>
            <a:ext cx="3852000" cy="797700"/>
          </a:xfrm>
          <a:prstGeom prst="rect">
            <a:avLst/>
          </a:prstGeom>
          <a:ln cap="flat" cmpd="sng" w="9525">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486" name="Google Shape;486;p19"/>
          <p:cNvSpPr txBox="1"/>
          <p:nvPr>
            <p:ph type="title"/>
          </p:nvPr>
        </p:nvSpPr>
        <p:spPr>
          <a:xfrm>
            <a:off x="720000" y="1850950"/>
            <a:ext cx="3852000" cy="643800"/>
          </a:xfrm>
          <a:prstGeom prst="rect">
            <a:avLst/>
          </a:prstGeom>
        </p:spPr>
        <p:txBody>
          <a:bodyPr anchorCtr="0" anchor="b" bIns="91425" lIns="91425" spcFirstLastPara="1" rIns="91425" wrap="square" tIns="91425">
            <a:noAutofit/>
          </a:bodyPr>
          <a:lstStyle>
            <a:lvl1pPr lvl="0" rtl="0" algn="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grpSp>
        <p:nvGrpSpPr>
          <p:cNvPr id="487" name="Google Shape;487;p19"/>
          <p:cNvGrpSpPr/>
          <p:nvPr/>
        </p:nvGrpSpPr>
        <p:grpSpPr>
          <a:xfrm>
            <a:off x="273509" y="246077"/>
            <a:ext cx="8502903" cy="3817592"/>
            <a:chOff x="273509" y="246077"/>
            <a:chExt cx="8502903" cy="3817592"/>
          </a:xfrm>
        </p:grpSpPr>
        <p:sp>
          <p:nvSpPr>
            <p:cNvPr id="488" name="Google Shape;488;p19"/>
            <p:cNvSpPr/>
            <p:nvPr/>
          </p:nvSpPr>
          <p:spPr>
            <a:xfrm>
              <a:off x="6076294" y="357548"/>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19"/>
            <p:cNvSpPr/>
            <p:nvPr/>
          </p:nvSpPr>
          <p:spPr>
            <a:xfrm>
              <a:off x="8610209" y="3900402"/>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19"/>
            <p:cNvSpPr/>
            <p:nvPr/>
          </p:nvSpPr>
          <p:spPr>
            <a:xfrm>
              <a:off x="6573586" y="246077"/>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19"/>
            <p:cNvSpPr/>
            <p:nvPr/>
          </p:nvSpPr>
          <p:spPr>
            <a:xfrm>
              <a:off x="273509" y="999152"/>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19"/>
            <p:cNvSpPr/>
            <p:nvPr/>
          </p:nvSpPr>
          <p:spPr>
            <a:xfrm>
              <a:off x="439711" y="1516952"/>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19"/>
            <p:cNvSpPr/>
            <p:nvPr/>
          </p:nvSpPr>
          <p:spPr>
            <a:xfrm>
              <a:off x="328394" y="1850948"/>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19"/>
            <p:cNvSpPr/>
            <p:nvPr/>
          </p:nvSpPr>
          <p:spPr>
            <a:xfrm>
              <a:off x="7612984" y="386090"/>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BLANK_1_2_2">
    <p:bg>
      <p:bgPr>
        <a:solidFill>
          <a:schemeClr val="accent2"/>
        </a:solidFill>
      </p:bgPr>
    </p:bg>
    <p:spTree>
      <p:nvGrpSpPr>
        <p:cNvPr id="495" name="Shape 495"/>
        <p:cNvGrpSpPr/>
        <p:nvPr/>
      </p:nvGrpSpPr>
      <p:grpSpPr>
        <a:xfrm>
          <a:off x="0" y="0"/>
          <a:ext cx="0" cy="0"/>
          <a:chOff x="0" y="0"/>
          <a:chExt cx="0" cy="0"/>
        </a:xfrm>
      </p:grpSpPr>
      <p:grpSp>
        <p:nvGrpSpPr>
          <p:cNvPr id="496" name="Google Shape;496;p20"/>
          <p:cNvGrpSpPr/>
          <p:nvPr/>
        </p:nvGrpSpPr>
        <p:grpSpPr>
          <a:xfrm flipH="1">
            <a:off x="-69" y="-7"/>
            <a:ext cx="9143844" cy="5143512"/>
            <a:chOff x="2623575" y="1183150"/>
            <a:chExt cx="2297275" cy="2205150"/>
          </a:xfrm>
        </p:grpSpPr>
        <p:sp>
          <p:nvSpPr>
            <p:cNvPr id="497" name="Google Shape;497;p20"/>
            <p:cNvSpPr/>
            <p:nvPr/>
          </p:nvSpPr>
          <p:spPr>
            <a:xfrm>
              <a:off x="2623750" y="1183150"/>
              <a:ext cx="340475" cy="337750"/>
            </a:xfrm>
            <a:custGeom>
              <a:rect b="b" l="l" r="r" t="t"/>
              <a:pathLst>
                <a:path extrusionOk="0" h="13510" w="13619">
                  <a:moveTo>
                    <a:pt x="12413" y="0"/>
                  </a:moveTo>
                  <a:cubicBezTo>
                    <a:pt x="12381" y="28"/>
                    <a:pt x="12352" y="55"/>
                    <a:pt x="12322" y="84"/>
                  </a:cubicBezTo>
                  <a:cubicBezTo>
                    <a:pt x="11824" y="538"/>
                    <a:pt x="11305" y="1013"/>
                    <a:pt x="10783" y="1526"/>
                  </a:cubicBezTo>
                  <a:cubicBezTo>
                    <a:pt x="10269" y="2037"/>
                    <a:pt x="9797" y="2531"/>
                    <a:pt x="9324" y="3027"/>
                  </a:cubicBezTo>
                  <a:cubicBezTo>
                    <a:pt x="8807" y="3572"/>
                    <a:pt x="8301" y="4110"/>
                    <a:pt x="7798" y="4623"/>
                  </a:cubicBezTo>
                  <a:cubicBezTo>
                    <a:pt x="7306" y="5132"/>
                    <a:pt x="6787" y="5639"/>
                    <a:pt x="6268" y="6153"/>
                  </a:cubicBezTo>
                  <a:cubicBezTo>
                    <a:pt x="5230" y="7179"/>
                    <a:pt x="4230" y="8150"/>
                    <a:pt x="3226" y="9133"/>
                  </a:cubicBezTo>
                  <a:cubicBezTo>
                    <a:pt x="2218" y="10132"/>
                    <a:pt x="1309" y="11088"/>
                    <a:pt x="459" y="11931"/>
                  </a:cubicBezTo>
                  <a:cubicBezTo>
                    <a:pt x="308" y="12085"/>
                    <a:pt x="153" y="12232"/>
                    <a:pt x="1" y="12382"/>
                  </a:cubicBezTo>
                  <a:lnTo>
                    <a:pt x="1" y="13509"/>
                  </a:lnTo>
                  <a:cubicBezTo>
                    <a:pt x="353" y="13153"/>
                    <a:pt x="718" y="12787"/>
                    <a:pt x="1107" y="12378"/>
                  </a:cubicBezTo>
                  <a:cubicBezTo>
                    <a:pt x="2010" y="11434"/>
                    <a:pt x="2889" y="10458"/>
                    <a:pt x="3805" y="9520"/>
                  </a:cubicBezTo>
                  <a:cubicBezTo>
                    <a:pt x="4747" y="8563"/>
                    <a:pt x="5772" y="7539"/>
                    <a:pt x="6798" y="6521"/>
                  </a:cubicBezTo>
                  <a:cubicBezTo>
                    <a:pt x="7055" y="6265"/>
                    <a:pt x="7315" y="6009"/>
                    <a:pt x="7577" y="5750"/>
                  </a:cubicBezTo>
                  <a:cubicBezTo>
                    <a:pt x="7851" y="5482"/>
                    <a:pt x="8119" y="5212"/>
                    <a:pt x="8386" y="4944"/>
                  </a:cubicBezTo>
                  <a:cubicBezTo>
                    <a:pt x="8906" y="4417"/>
                    <a:pt x="9432" y="3887"/>
                    <a:pt x="9958" y="3355"/>
                  </a:cubicBezTo>
                  <a:cubicBezTo>
                    <a:pt x="10423" y="2893"/>
                    <a:pt x="10899" y="2421"/>
                    <a:pt x="11338" y="2012"/>
                  </a:cubicBezTo>
                  <a:cubicBezTo>
                    <a:pt x="11782" y="1598"/>
                    <a:pt x="12256" y="1185"/>
                    <a:pt x="12750" y="757"/>
                  </a:cubicBezTo>
                  <a:cubicBezTo>
                    <a:pt x="13032" y="514"/>
                    <a:pt x="13324" y="260"/>
                    <a:pt x="13618" y="0"/>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20"/>
            <p:cNvSpPr/>
            <p:nvPr/>
          </p:nvSpPr>
          <p:spPr>
            <a:xfrm>
              <a:off x="2644250" y="1183175"/>
              <a:ext cx="240775" cy="217375"/>
            </a:xfrm>
            <a:custGeom>
              <a:rect b="b" l="l" r="r" t="t"/>
              <a:pathLst>
                <a:path extrusionOk="0" h="8695" w="9631">
                  <a:moveTo>
                    <a:pt x="8730" y="1"/>
                  </a:moveTo>
                  <a:cubicBezTo>
                    <a:pt x="8470" y="270"/>
                    <a:pt x="8211" y="535"/>
                    <a:pt x="7955" y="782"/>
                  </a:cubicBezTo>
                  <a:cubicBezTo>
                    <a:pt x="7368" y="1344"/>
                    <a:pt x="6732" y="1930"/>
                    <a:pt x="6146" y="2468"/>
                  </a:cubicBezTo>
                  <a:cubicBezTo>
                    <a:pt x="4968" y="3553"/>
                    <a:pt x="3838" y="4572"/>
                    <a:pt x="2951" y="5391"/>
                  </a:cubicBezTo>
                  <a:cubicBezTo>
                    <a:pt x="2042" y="6224"/>
                    <a:pt x="1255" y="6953"/>
                    <a:pt x="741" y="7535"/>
                  </a:cubicBezTo>
                  <a:cubicBezTo>
                    <a:pt x="222" y="8116"/>
                    <a:pt x="1" y="8515"/>
                    <a:pt x="162" y="8652"/>
                  </a:cubicBezTo>
                  <a:cubicBezTo>
                    <a:pt x="196" y="8681"/>
                    <a:pt x="238" y="8695"/>
                    <a:pt x="289" y="8695"/>
                  </a:cubicBezTo>
                  <a:cubicBezTo>
                    <a:pt x="479" y="8695"/>
                    <a:pt x="786" y="8499"/>
                    <a:pt x="1211" y="8155"/>
                  </a:cubicBezTo>
                  <a:cubicBezTo>
                    <a:pt x="1749" y="7714"/>
                    <a:pt x="2508" y="7015"/>
                    <a:pt x="3455" y="6093"/>
                  </a:cubicBezTo>
                  <a:cubicBezTo>
                    <a:pt x="4424" y="5141"/>
                    <a:pt x="5447" y="4110"/>
                    <a:pt x="6607" y="2971"/>
                  </a:cubicBezTo>
                  <a:cubicBezTo>
                    <a:pt x="7192" y="2397"/>
                    <a:pt x="7761" y="1848"/>
                    <a:pt x="8419" y="1213"/>
                  </a:cubicBezTo>
                  <a:cubicBezTo>
                    <a:pt x="8835" y="806"/>
                    <a:pt x="9234" y="401"/>
                    <a:pt x="9630" y="1"/>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20"/>
            <p:cNvSpPr/>
            <p:nvPr/>
          </p:nvSpPr>
          <p:spPr>
            <a:xfrm>
              <a:off x="2623725" y="1183150"/>
              <a:ext cx="177100" cy="173800"/>
            </a:xfrm>
            <a:custGeom>
              <a:rect b="b" l="l" r="r" t="t"/>
              <a:pathLst>
                <a:path extrusionOk="0" h="6952" w="7084">
                  <a:moveTo>
                    <a:pt x="5808" y="0"/>
                  </a:moveTo>
                  <a:cubicBezTo>
                    <a:pt x="5476" y="354"/>
                    <a:pt x="5142" y="706"/>
                    <a:pt x="4806" y="1048"/>
                  </a:cubicBezTo>
                  <a:cubicBezTo>
                    <a:pt x="4557" y="1298"/>
                    <a:pt x="4306" y="1553"/>
                    <a:pt x="4053" y="1807"/>
                  </a:cubicBezTo>
                  <a:cubicBezTo>
                    <a:pt x="3792" y="2073"/>
                    <a:pt x="3533" y="2338"/>
                    <a:pt x="3278" y="2604"/>
                  </a:cubicBezTo>
                  <a:cubicBezTo>
                    <a:pt x="2780" y="3126"/>
                    <a:pt x="2278" y="3653"/>
                    <a:pt x="1770" y="4181"/>
                  </a:cubicBezTo>
                  <a:cubicBezTo>
                    <a:pt x="1272" y="4703"/>
                    <a:pt x="778" y="5206"/>
                    <a:pt x="271" y="5702"/>
                  </a:cubicBezTo>
                  <a:cubicBezTo>
                    <a:pt x="183" y="5789"/>
                    <a:pt x="90" y="5878"/>
                    <a:pt x="0" y="5963"/>
                  </a:cubicBezTo>
                  <a:lnTo>
                    <a:pt x="0" y="6952"/>
                  </a:lnTo>
                  <a:cubicBezTo>
                    <a:pt x="277" y="6697"/>
                    <a:pt x="555" y="6440"/>
                    <a:pt x="836" y="6175"/>
                  </a:cubicBezTo>
                  <a:cubicBezTo>
                    <a:pt x="1403" y="5644"/>
                    <a:pt x="1948" y="5105"/>
                    <a:pt x="2476" y="4579"/>
                  </a:cubicBezTo>
                  <a:cubicBezTo>
                    <a:pt x="2992" y="4063"/>
                    <a:pt x="3504" y="3548"/>
                    <a:pt x="4012" y="3039"/>
                  </a:cubicBezTo>
                  <a:cubicBezTo>
                    <a:pt x="4261" y="2791"/>
                    <a:pt x="4507" y="2548"/>
                    <a:pt x="4751" y="2311"/>
                  </a:cubicBezTo>
                  <a:cubicBezTo>
                    <a:pt x="5011" y="2060"/>
                    <a:pt x="5267" y="1811"/>
                    <a:pt x="5524" y="1564"/>
                  </a:cubicBezTo>
                  <a:cubicBezTo>
                    <a:pt x="6071" y="1027"/>
                    <a:pt x="6588" y="501"/>
                    <a:pt x="7084" y="0"/>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20"/>
            <p:cNvSpPr/>
            <p:nvPr/>
          </p:nvSpPr>
          <p:spPr>
            <a:xfrm>
              <a:off x="2623750" y="1588325"/>
              <a:ext cx="118675" cy="131200"/>
            </a:xfrm>
            <a:custGeom>
              <a:rect b="b" l="l" r="r" t="t"/>
              <a:pathLst>
                <a:path extrusionOk="0" h="5248" w="4747">
                  <a:moveTo>
                    <a:pt x="4662" y="0"/>
                  </a:moveTo>
                  <a:cubicBezTo>
                    <a:pt x="4603" y="0"/>
                    <a:pt x="4505" y="51"/>
                    <a:pt x="4420" y="154"/>
                  </a:cubicBezTo>
                  <a:cubicBezTo>
                    <a:pt x="3104" y="1745"/>
                    <a:pt x="1554" y="3172"/>
                    <a:pt x="1" y="4596"/>
                  </a:cubicBezTo>
                  <a:lnTo>
                    <a:pt x="1" y="5247"/>
                  </a:lnTo>
                  <a:cubicBezTo>
                    <a:pt x="1642" y="3600"/>
                    <a:pt x="3269" y="1934"/>
                    <a:pt x="4658" y="173"/>
                  </a:cubicBezTo>
                  <a:cubicBezTo>
                    <a:pt x="4746" y="59"/>
                    <a:pt x="4727" y="0"/>
                    <a:pt x="4662" y="0"/>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20"/>
            <p:cNvSpPr/>
            <p:nvPr/>
          </p:nvSpPr>
          <p:spPr>
            <a:xfrm>
              <a:off x="2767700" y="1183225"/>
              <a:ext cx="392425" cy="368700"/>
            </a:xfrm>
            <a:custGeom>
              <a:rect b="b" l="l" r="r" t="t"/>
              <a:pathLst>
                <a:path extrusionOk="0" h="14748" w="15697">
                  <a:moveTo>
                    <a:pt x="14939" y="0"/>
                  </a:moveTo>
                  <a:cubicBezTo>
                    <a:pt x="12775" y="2257"/>
                    <a:pt x="10651" y="4547"/>
                    <a:pt x="8459" y="6776"/>
                  </a:cubicBezTo>
                  <a:cubicBezTo>
                    <a:pt x="5788" y="9497"/>
                    <a:pt x="2699" y="11809"/>
                    <a:pt x="111" y="14609"/>
                  </a:cubicBezTo>
                  <a:cubicBezTo>
                    <a:pt x="25" y="14701"/>
                    <a:pt x="0" y="14748"/>
                    <a:pt x="21" y="14748"/>
                  </a:cubicBezTo>
                  <a:cubicBezTo>
                    <a:pt x="41" y="14748"/>
                    <a:pt x="103" y="14704"/>
                    <a:pt x="193" y="14615"/>
                  </a:cubicBezTo>
                  <a:cubicBezTo>
                    <a:pt x="2609" y="12228"/>
                    <a:pt x="5340" y="10235"/>
                    <a:pt x="7775" y="7879"/>
                  </a:cubicBezTo>
                  <a:cubicBezTo>
                    <a:pt x="10186" y="5542"/>
                    <a:pt x="12520" y="3103"/>
                    <a:pt x="14919" y="751"/>
                  </a:cubicBezTo>
                  <a:cubicBezTo>
                    <a:pt x="15176" y="498"/>
                    <a:pt x="15438" y="251"/>
                    <a:pt x="15696" y="0"/>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20"/>
            <p:cNvSpPr/>
            <p:nvPr/>
          </p:nvSpPr>
          <p:spPr>
            <a:xfrm>
              <a:off x="2623725" y="1183225"/>
              <a:ext cx="1407675" cy="1383175"/>
            </a:xfrm>
            <a:custGeom>
              <a:rect b="b" l="l" r="r" t="t"/>
              <a:pathLst>
                <a:path extrusionOk="0" h="55327" w="56307">
                  <a:moveTo>
                    <a:pt x="55262" y="0"/>
                  </a:moveTo>
                  <a:cubicBezTo>
                    <a:pt x="54022" y="1185"/>
                    <a:pt x="52779" y="2368"/>
                    <a:pt x="51546" y="3563"/>
                  </a:cubicBezTo>
                  <a:cubicBezTo>
                    <a:pt x="49090" y="5941"/>
                    <a:pt x="46608" y="8318"/>
                    <a:pt x="44150" y="10708"/>
                  </a:cubicBezTo>
                  <a:cubicBezTo>
                    <a:pt x="41691" y="13102"/>
                    <a:pt x="39365" y="15639"/>
                    <a:pt x="36973" y="18085"/>
                  </a:cubicBezTo>
                  <a:cubicBezTo>
                    <a:pt x="35867" y="19217"/>
                    <a:pt x="34777" y="20367"/>
                    <a:pt x="33690" y="21513"/>
                  </a:cubicBezTo>
                  <a:cubicBezTo>
                    <a:pt x="31924" y="23182"/>
                    <a:pt x="30132" y="24821"/>
                    <a:pt x="28401" y="26522"/>
                  </a:cubicBezTo>
                  <a:cubicBezTo>
                    <a:pt x="26911" y="27991"/>
                    <a:pt x="25456" y="29498"/>
                    <a:pt x="23996" y="30995"/>
                  </a:cubicBezTo>
                  <a:cubicBezTo>
                    <a:pt x="22871" y="32007"/>
                    <a:pt x="21766" y="33039"/>
                    <a:pt x="20740" y="34147"/>
                  </a:cubicBezTo>
                  <a:cubicBezTo>
                    <a:pt x="20654" y="34240"/>
                    <a:pt x="20629" y="34287"/>
                    <a:pt x="20650" y="34287"/>
                  </a:cubicBezTo>
                  <a:cubicBezTo>
                    <a:pt x="20670" y="34287"/>
                    <a:pt x="20732" y="34243"/>
                    <a:pt x="20822" y="34153"/>
                  </a:cubicBezTo>
                  <a:cubicBezTo>
                    <a:pt x="21062" y="33918"/>
                    <a:pt x="21304" y="33690"/>
                    <a:pt x="21548" y="33461"/>
                  </a:cubicBezTo>
                  <a:lnTo>
                    <a:pt x="21548" y="33461"/>
                  </a:lnTo>
                  <a:cubicBezTo>
                    <a:pt x="21261" y="33745"/>
                    <a:pt x="20976" y="34034"/>
                    <a:pt x="20687" y="34314"/>
                  </a:cubicBezTo>
                  <a:cubicBezTo>
                    <a:pt x="18062" y="36851"/>
                    <a:pt x="15403" y="39353"/>
                    <a:pt x="12766" y="41881"/>
                  </a:cubicBezTo>
                  <a:cubicBezTo>
                    <a:pt x="10131" y="44409"/>
                    <a:pt x="7440" y="46870"/>
                    <a:pt x="4805" y="49402"/>
                  </a:cubicBezTo>
                  <a:cubicBezTo>
                    <a:pt x="3157" y="50984"/>
                    <a:pt x="1588" y="52657"/>
                    <a:pt x="0" y="54311"/>
                  </a:cubicBezTo>
                  <a:lnTo>
                    <a:pt x="0" y="55326"/>
                  </a:lnTo>
                  <a:cubicBezTo>
                    <a:pt x="1042" y="54373"/>
                    <a:pt x="2080" y="53413"/>
                    <a:pt x="3090" y="52425"/>
                  </a:cubicBezTo>
                  <a:cubicBezTo>
                    <a:pt x="5731" y="49835"/>
                    <a:pt x="8147" y="47010"/>
                    <a:pt x="10784" y="44416"/>
                  </a:cubicBezTo>
                  <a:cubicBezTo>
                    <a:pt x="13421" y="41822"/>
                    <a:pt x="16234" y="39413"/>
                    <a:pt x="18874" y="36823"/>
                  </a:cubicBezTo>
                  <a:cubicBezTo>
                    <a:pt x="21846" y="33904"/>
                    <a:pt x="24834" y="30994"/>
                    <a:pt x="27775" y="28044"/>
                  </a:cubicBezTo>
                  <a:cubicBezTo>
                    <a:pt x="27939" y="27879"/>
                    <a:pt x="28101" y="27713"/>
                    <a:pt x="28263" y="27548"/>
                  </a:cubicBezTo>
                  <a:cubicBezTo>
                    <a:pt x="28310" y="27505"/>
                    <a:pt x="28357" y="27462"/>
                    <a:pt x="28401" y="27420"/>
                  </a:cubicBezTo>
                  <a:cubicBezTo>
                    <a:pt x="30816" y="25084"/>
                    <a:pt x="33152" y="22644"/>
                    <a:pt x="35549" y="20294"/>
                  </a:cubicBezTo>
                  <a:cubicBezTo>
                    <a:pt x="38030" y="17862"/>
                    <a:pt x="40557" y="15484"/>
                    <a:pt x="43043" y="13056"/>
                  </a:cubicBezTo>
                  <a:cubicBezTo>
                    <a:pt x="45528" y="10630"/>
                    <a:pt x="47877" y="8043"/>
                    <a:pt x="50358" y="5611"/>
                  </a:cubicBezTo>
                  <a:cubicBezTo>
                    <a:pt x="52306" y="3703"/>
                    <a:pt x="54325" y="1874"/>
                    <a:pt x="56306" y="0"/>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20"/>
            <p:cNvSpPr/>
            <p:nvPr/>
          </p:nvSpPr>
          <p:spPr>
            <a:xfrm>
              <a:off x="2623750" y="1570525"/>
              <a:ext cx="313550" cy="317975"/>
            </a:xfrm>
            <a:custGeom>
              <a:rect b="b" l="l" r="r" t="t"/>
              <a:pathLst>
                <a:path extrusionOk="0" h="12719" w="12542">
                  <a:moveTo>
                    <a:pt x="12377" y="1"/>
                  </a:moveTo>
                  <a:cubicBezTo>
                    <a:pt x="12330" y="1"/>
                    <a:pt x="12264" y="29"/>
                    <a:pt x="12181" y="96"/>
                  </a:cubicBezTo>
                  <a:cubicBezTo>
                    <a:pt x="9930" y="1950"/>
                    <a:pt x="7919" y="4471"/>
                    <a:pt x="5808" y="6555"/>
                  </a:cubicBezTo>
                  <a:cubicBezTo>
                    <a:pt x="3873" y="8466"/>
                    <a:pt x="1941" y="10362"/>
                    <a:pt x="1" y="12254"/>
                  </a:cubicBezTo>
                  <a:lnTo>
                    <a:pt x="1" y="12719"/>
                  </a:lnTo>
                  <a:cubicBezTo>
                    <a:pt x="1377" y="11306"/>
                    <a:pt x="2748" y="9892"/>
                    <a:pt x="4144" y="8491"/>
                  </a:cubicBezTo>
                  <a:cubicBezTo>
                    <a:pt x="6788" y="5841"/>
                    <a:pt x="9432" y="3024"/>
                    <a:pt x="12221" y="575"/>
                  </a:cubicBezTo>
                  <a:cubicBezTo>
                    <a:pt x="12498" y="333"/>
                    <a:pt x="12541" y="1"/>
                    <a:pt x="12377" y="1"/>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20"/>
            <p:cNvSpPr/>
            <p:nvPr/>
          </p:nvSpPr>
          <p:spPr>
            <a:xfrm>
              <a:off x="3148575" y="1183250"/>
              <a:ext cx="515275" cy="492475"/>
            </a:xfrm>
            <a:custGeom>
              <a:rect b="b" l="l" r="r" t="t"/>
              <a:pathLst>
                <a:path extrusionOk="0" h="19699" w="20611">
                  <a:moveTo>
                    <a:pt x="19405" y="0"/>
                  </a:moveTo>
                  <a:cubicBezTo>
                    <a:pt x="19373" y="28"/>
                    <a:pt x="19344" y="55"/>
                    <a:pt x="19314" y="83"/>
                  </a:cubicBezTo>
                  <a:cubicBezTo>
                    <a:pt x="18816" y="537"/>
                    <a:pt x="18297" y="1012"/>
                    <a:pt x="17775" y="1527"/>
                  </a:cubicBezTo>
                  <a:cubicBezTo>
                    <a:pt x="17261" y="2037"/>
                    <a:pt x="16789" y="2531"/>
                    <a:pt x="16317" y="3027"/>
                  </a:cubicBezTo>
                  <a:cubicBezTo>
                    <a:pt x="15799" y="3572"/>
                    <a:pt x="15293" y="4108"/>
                    <a:pt x="14790" y="4623"/>
                  </a:cubicBezTo>
                  <a:cubicBezTo>
                    <a:pt x="14298" y="5132"/>
                    <a:pt x="13779" y="5637"/>
                    <a:pt x="13260" y="6152"/>
                  </a:cubicBezTo>
                  <a:cubicBezTo>
                    <a:pt x="12222" y="7177"/>
                    <a:pt x="11222" y="8149"/>
                    <a:pt x="10219" y="9132"/>
                  </a:cubicBezTo>
                  <a:cubicBezTo>
                    <a:pt x="9210" y="10131"/>
                    <a:pt x="8302" y="11087"/>
                    <a:pt x="7451" y="11931"/>
                  </a:cubicBezTo>
                  <a:cubicBezTo>
                    <a:pt x="6605" y="12765"/>
                    <a:pt x="5721" y="13599"/>
                    <a:pt x="4956" y="14345"/>
                  </a:cubicBezTo>
                  <a:cubicBezTo>
                    <a:pt x="4184" y="15092"/>
                    <a:pt x="3463" y="15797"/>
                    <a:pt x="2875" y="16390"/>
                  </a:cubicBezTo>
                  <a:cubicBezTo>
                    <a:pt x="2271" y="16991"/>
                    <a:pt x="1734" y="17528"/>
                    <a:pt x="1302" y="17992"/>
                  </a:cubicBezTo>
                  <a:cubicBezTo>
                    <a:pt x="434" y="18916"/>
                    <a:pt x="0" y="19521"/>
                    <a:pt x="148" y="19668"/>
                  </a:cubicBezTo>
                  <a:cubicBezTo>
                    <a:pt x="168" y="19688"/>
                    <a:pt x="196" y="19698"/>
                    <a:pt x="232" y="19698"/>
                  </a:cubicBezTo>
                  <a:cubicBezTo>
                    <a:pt x="459" y="19698"/>
                    <a:pt x="988" y="19301"/>
                    <a:pt x="1791" y="18593"/>
                  </a:cubicBezTo>
                  <a:cubicBezTo>
                    <a:pt x="2257" y="18180"/>
                    <a:pt x="2822" y="17659"/>
                    <a:pt x="3471" y="17026"/>
                  </a:cubicBezTo>
                  <a:cubicBezTo>
                    <a:pt x="4136" y="16375"/>
                    <a:pt x="4823" y="15693"/>
                    <a:pt x="5596" y="14916"/>
                  </a:cubicBezTo>
                  <a:cubicBezTo>
                    <a:pt x="5980" y="14528"/>
                    <a:pt x="6380" y="14126"/>
                    <a:pt x="6795" y="13707"/>
                  </a:cubicBezTo>
                  <a:cubicBezTo>
                    <a:pt x="7206" y="13292"/>
                    <a:pt x="7638" y="12861"/>
                    <a:pt x="8099" y="12378"/>
                  </a:cubicBezTo>
                  <a:cubicBezTo>
                    <a:pt x="9002" y="11434"/>
                    <a:pt x="9881" y="10458"/>
                    <a:pt x="10797" y="9518"/>
                  </a:cubicBezTo>
                  <a:cubicBezTo>
                    <a:pt x="11739" y="8562"/>
                    <a:pt x="12765" y="7539"/>
                    <a:pt x="13790" y="6521"/>
                  </a:cubicBezTo>
                  <a:cubicBezTo>
                    <a:pt x="14047" y="6264"/>
                    <a:pt x="14307" y="6008"/>
                    <a:pt x="14569" y="5750"/>
                  </a:cubicBezTo>
                  <a:cubicBezTo>
                    <a:pt x="14843" y="5482"/>
                    <a:pt x="15111" y="5211"/>
                    <a:pt x="15378" y="4942"/>
                  </a:cubicBezTo>
                  <a:cubicBezTo>
                    <a:pt x="15898" y="4417"/>
                    <a:pt x="16424" y="3887"/>
                    <a:pt x="16950" y="3356"/>
                  </a:cubicBezTo>
                  <a:cubicBezTo>
                    <a:pt x="17415" y="2892"/>
                    <a:pt x="17891" y="2421"/>
                    <a:pt x="18330" y="2011"/>
                  </a:cubicBezTo>
                  <a:cubicBezTo>
                    <a:pt x="18775" y="1597"/>
                    <a:pt x="19248" y="1184"/>
                    <a:pt x="19742" y="757"/>
                  </a:cubicBezTo>
                  <a:cubicBezTo>
                    <a:pt x="20024" y="514"/>
                    <a:pt x="20316" y="261"/>
                    <a:pt x="20610" y="0"/>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20"/>
            <p:cNvSpPr/>
            <p:nvPr/>
          </p:nvSpPr>
          <p:spPr>
            <a:xfrm>
              <a:off x="2623625" y="1792050"/>
              <a:ext cx="407650" cy="430700"/>
            </a:xfrm>
            <a:custGeom>
              <a:rect b="b" l="l" r="r" t="t"/>
              <a:pathLst>
                <a:path extrusionOk="0" h="17228" w="16306">
                  <a:moveTo>
                    <a:pt x="16198" y="0"/>
                  </a:moveTo>
                  <a:cubicBezTo>
                    <a:pt x="16093" y="0"/>
                    <a:pt x="15797" y="243"/>
                    <a:pt x="15345" y="671"/>
                  </a:cubicBezTo>
                  <a:cubicBezTo>
                    <a:pt x="14882" y="1108"/>
                    <a:pt x="14256" y="1741"/>
                    <a:pt x="13480" y="2483"/>
                  </a:cubicBezTo>
                  <a:cubicBezTo>
                    <a:pt x="13286" y="2666"/>
                    <a:pt x="13085" y="2859"/>
                    <a:pt x="12872" y="3054"/>
                  </a:cubicBezTo>
                  <a:cubicBezTo>
                    <a:pt x="12668" y="3241"/>
                    <a:pt x="12459" y="3427"/>
                    <a:pt x="12226" y="3628"/>
                  </a:cubicBezTo>
                  <a:cubicBezTo>
                    <a:pt x="11765" y="4029"/>
                    <a:pt x="11236" y="4469"/>
                    <a:pt x="10629" y="4989"/>
                  </a:cubicBezTo>
                  <a:cubicBezTo>
                    <a:pt x="10031" y="5497"/>
                    <a:pt x="9303" y="6155"/>
                    <a:pt x="8636" y="6815"/>
                  </a:cubicBezTo>
                  <a:cubicBezTo>
                    <a:pt x="7962" y="7479"/>
                    <a:pt x="7306" y="8168"/>
                    <a:pt x="6675" y="8822"/>
                  </a:cubicBezTo>
                  <a:cubicBezTo>
                    <a:pt x="6529" y="8972"/>
                    <a:pt x="6346" y="9159"/>
                    <a:pt x="6131" y="9381"/>
                  </a:cubicBezTo>
                  <a:cubicBezTo>
                    <a:pt x="5896" y="9619"/>
                    <a:pt x="5622" y="9894"/>
                    <a:pt x="5314" y="10201"/>
                  </a:cubicBezTo>
                  <a:cubicBezTo>
                    <a:pt x="4700" y="10820"/>
                    <a:pt x="3948" y="11580"/>
                    <a:pt x="3080" y="12457"/>
                  </a:cubicBezTo>
                  <a:cubicBezTo>
                    <a:pt x="2659" y="12880"/>
                    <a:pt x="2146" y="13406"/>
                    <a:pt x="1661" y="13919"/>
                  </a:cubicBezTo>
                  <a:cubicBezTo>
                    <a:pt x="1184" y="14425"/>
                    <a:pt x="681" y="14958"/>
                    <a:pt x="157" y="15516"/>
                  </a:cubicBezTo>
                  <a:cubicBezTo>
                    <a:pt x="106" y="15571"/>
                    <a:pt x="52" y="15626"/>
                    <a:pt x="0" y="15680"/>
                  </a:cubicBezTo>
                  <a:lnTo>
                    <a:pt x="0" y="17228"/>
                  </a:lnTo>
                  <a:cubicBezTo>
                    <a:pt x="373" y="16852"/>
                    <a:pt x="746" y="16479"/>
                    <a:pt x="1108" y="16102"/>
                  </a:cubicBezTo>
                  <a:cubicBezTo>
                    <a:pt x="1642" y="15557"/>
                    <a:pt x="2146" y="15034"/>
                    <a:pt x="2622" y="14539"/>
                  </a:cubicBezTo>
                  <a:cubicBezTo>
                    <a:pt x="3092" y="14053"/>
                    <a:pt x="3501" y="13641"/>
                    <a:pt x="3950" y="13200"/>
                  </a:cubicBezTo>
                  <a:cubicBezTo>
                    <a:pt x="4820" y="12340"/>
                    <a:pt x="5570" y="11595"/>
                    <a:pt x="6185" y="10985"/>
                  </a:cubicBezTo>
                  <a:cubicBezTo>
                    <a:pt x="6492" y="10681"/>
                    <a:pt x="6764" y="10410"/>
                    <a:pt x="7000" y="10176"/>
                  </a:cubicBezTo>
                  <a:cubicBezTo>
                    <a:pt x="7258" y="9917"/>
                    <a:pt x="7467" y="9701"/>
                    <a:pt x="7631" y="9531"/>
                  </a:cubicBezTo>
                  <a:cubicBezTo>
                    <a:pt x="8322" y="8815"/>
                    <a:pt x="8922" y="8174"/>
                    <a:pt x="9486" y="7599"/>
                  </a:cubicBezTo>
                  <a:cubicBezTo>
                    <a:pt x="10053" y="7018"/>
                    <a:pt x="10547" y="6546"/>
                    <a:pt x="11114" y="6021"/>
                  </a:cubicBezTo>
                  <a:cubicBezTo>
                    <a:pt x="11672" y="5505"/>
                    <a:pt x="12242" y="4982"/>
                    <a:pt x="12784" y="4447"/>
                  </a:cubicBezTo>
                  <a:cubicBezTo>
                    <a:pt x="13053" y="4180"/>
                    <a:pt x="13320" y="3908"/>
                    <a:pt x="13564" y="3643"/>
                  </a:cubicBezTo>
                  <a:cubicBezTo>
                    <a:pt x="13798" y="3391"/>
                    <a:pt x="14015" y="3148"/>
                    <a:pt x="14216" y="2917"/>
                  </a:cubicBezTo>
                  <a:cubicBezTo>
                    <a:pt x="15019" y="1989"/>
                    <a:pt x="15555" y="1260"/>
                    <a:pt x="15876" y="766"/>
                  </a:cubicBezTo>
                  <a:cubicBezTo>
                    <a:pt x="16198" y="272"/>
                    <a:pt x="16305" y="10"/>
                    <a:pt x="16205" y="0"/>
                  </a:cubicBezTo>
                  <a:cubicBezTo>
                    <a:pt x="16203" y="0"/>
                    <a:pt x="16201" y="0"/>
                    <a:pt x="16198" y="0"/>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20"/>
            <p:cNvSpPr/>
            <p:nvPr/>
          </p:nvSpPr>
          <p:spPr>
            <a:xfrm>
              <a:off x="3343950" y="1183175"/>
              <a:ext cx="240725" cy="217375"/>
            </a:xfrm>
            <a:custGeom>
              <a:rect b="b" l="l" r="r" t="t"/>
              <a:pathLst>
                <a:path extrusionOk="0" h="8695" w="9629">
                  <a:moveTo>
                    <a:pt x="8729" y="1"/>
                  </a:moveTo>
                  <a:cubicBezTo>
                    <a:pt x="8469" y="270"/>
                    <a:pt x="8211" y="535"/>
                    <a:pt x="7955" y="782"/>
                  </a:cubicBezTo>
                  <a:cubicBezTo>
                    <a:pt x="7366" y="1344"/>
                    <a:pt x="6732" y="1930"/>
                    <a:pt x="6146" y="2468"/>
                  </a:cubicBezTo>
                  <a:cubicBezTo>
                    <a:pt x="4965" y="3553"/>
                    <a:pt x="3835" y="4572"/>
                    <a:pt x="2950" y="5391"/>
                  </a:cubicBezTo>
                  <a:cubicBezTo>
                    <a:pt x="2040" y="6224"/>
                    <a:pt x="1255" y="6953"/>
                    <a:pt x="740" y="7535"/>
                  </a:cubicBezTo>
                  <a:cubicBezTo>
                    <a:pt x="222" y="8116"/>
                    <a:pt x="1" y="8515"/>
                    <a:pt x="160" y="8652"/>
                  </a:cubicBezTo>
                  <a:cubicBezTo>
                    <a:pt x="194" y="8681"/>
                    <a:pt x="237" y="8695"/>
                    <a:pt x="288" y="8695"/>
                  </a:cubicBezTo>
                  <a:cubicBezTo>
                    <a:pt x="478" y="8695"/>
                    <a:pt x="785" y="8499"/>
                    <a:pt x="1209" y="8155"/>
                  </a:cubicBezTo>
                  <a:cubicBezTo>
                    <a:pt x="1749" y="7714"/>
                    <a:pt x="2507" y="7015"/>
                    <a:pt x="3455" y="6093"/>
                  </a:cubicBezTo>
                  <a:cubicBezTo>
                    <a:pt x="4423" y="5141"/>
                    <a:pt x="5445" y="4110"/>
                    <a:pt x="6607" y="2971"/>
                  </a:cubicBezTo>
                  <a:cubicBezTo>
                    <a:pt x="7191" y="2397"/>
                    <a:pt x="7760" y="1848"/>
                    <a:pt x="8418" y="1213"/>
                  </a:cubicBezTo>
                  <a:cubicBezTo>
                    <a:pt x="8833" y="806"/>
                    <a:pt x="9232" y="401"/>
                    <a:pt x="9629" y="1"/>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20"/>
            <p:cNvSpPr/>
            <p:nvPr/>
          </p:nvSpPr>
          <p:spPr>
            <a:xfrm>
              <a:off x="2840275" y="1183150"/>
              <a:ext cx="660175" cy="634625"/>
            </a:xfrm>
            <a:custGeom>
              <a:rect b="b" l="l" r="r" t="t"/>
              <a:pathLst>
                <a:path extrusionOk="0" h="25385" w="26407">
                  <a:moveTo>
                    <a:pt x="25131" y="0"/>
                  </a:moveTo>
                  <a:cubicBezTo>
                    <a:pt x="24797" y="351"/>
                    <a:pt x="24464" y="705"/>
                    <a:pt x="24128" y="1045"/>
                  </a:cubicBezTo>
                  <a:cubicBezTo>
                    <a:pt x="23879" y="1297"/>
                    <a:pt x="23627" y="1551"/>
                    <a:pt x="23375" y="1806"/>
                  </a:cubicBezTo>
                  <a:cubicBezTo>
                    <a:pt x="23114" y="2070"/>
                    <a:pt x="22856" y="2337"/>
                    <a:pt x="22600" y="2601"/>
                  </a:cubicBezTo>
                  <a:cubicBezTo>
                    <a:pt x="22102" y="3123"/>
                    <a:pt x="21600" y="3651"/>
                    <a:pt x="21092" y="4180"/>
                  </a:cubicBezTo>
                  <a:cubicBezTo>
                    <a:pt x="20592" y="4700"/>
                    <a:pt x="20100" y="5205"/>
                    <a:pt x="19593" y="5701"/>
                  </a:cubicBezTo>
                  <a:cubicBezTo>
                    <a:pt x="19088" y="6204"/>
                    <a:pt x="18558" y="6707"/>
                    <a:pt x="18022" y="7221"/>
                  </a:cubicBezTo>
                  <a:cubicBezTo>
                    <a:pt x="17427" y="7788"/>
                    <a:pt x="16820" y="8366"/>
                    <a:pt x="16223" y="8962"/>
                  </a:cubicBezTo>
                  <a:cubicBezTo>
                    <a:pt x="15671" y="9513"/>
                    <a:pt x="15093" y="10062"/>
                    <a:pt x="14514" y="10619"/>
                  </a:cubicBezTo>
                  <a:cubicBezTo>
                    <a:pt x="13931" y="11178"/>
                    <a:pt x="13352" y="11737"/>
                    <a:pt x="12773" y="12332"/>
                  </a:cubicBezTo>
                  <a:cubicBezTo>
                    <a:pt x="12184" y="12939"/>
                    <a:pt x="11666" y="13531"/>
                    <a:pt x="11175" y="14082"/>
                  </a:cubicBezTo>
                  <a:cubicBezTo>
                    <a:pt x="10682" y="14634"/>
                    <a:pt x="10220" y="15145"/>
                    <a:pt x="9760" y="15607"/>
                  </a:cubicBezTo>
                  <a:cubicBezTo>
                    <a:pt x="9255" y="16113"/>
                    <a:pt x="8762" y="16608"/>
                    <a:pt x="8282" y="17089"/>
                  </a:cubicBezTo>
                  <a:cubicBezTo>
                    <a:pt x="7317" y="18048"/>
                    <a:pt x="6428" y="18970"/>
                    <a:pt x="5612" y="19724"/>
                  </a:cubicBezTo>
                  <a:cubicBezTo>
                    <a:pt x="4782" y="20503"/>
                    <a:pt x="3984" y="21226"/>
                    <a:pt x="3271" y="21907"/>
                  </a:cubicBezTo>
                  <a:cubicBezTo>
                    <a:pt x="2618" y="22532"/>
                    <a:pt x="2034" y="23066"/>
                    <a:pt x="1544" y="23531"/>
                  </a:cubicBezTo>
                  <a:cubicBezTo>
                    <a:pt x="566" y="24456"/>
                    <a:pt x="0" y="25084"/>
                    <a:pt x="57" y="25316"/>
                  </a:cubicBezTo>
                  <a:cubicBezTo>
                    <a:pt x="68" y="25362"/>
                    <a:pt x="101" y="25384"/>
                    <a:pt x="157" y="25384"/>
                  </a:cubicBezTo>
                  <a:cubicBezTo>
                    <a:pt x="376" y="25384"/>
                    <a:pt x="940" y="25023"/>
                    <a:pt x="1807" y="24337"/>
                  </a:cubicBezTo>
                  <a:cubicBezTo>
                    <a:pt x="2348" y="23908"/>
                    <a:pt x="3022" y="23337"/>
                    <a:pt x="3775" y="22631"/>
                  </a:cubicBezTo>
                  <a:cubicBezTo>
                    <a:pt x="4459" y="21993"/>
                    <a:pt x="5261" y="21253"/>
                    <a:pt x="6161" y="20381"/>
                  </a:cubicBezTo>
                  <a:cubicBezTo>
                    <a:pt x="7092" y="19486"/>
                    <a:pt x="7970" y="18528"/>
                    <a:pt x="8932" y="17528"/>
                  </a:cubicBezTo>
                  <a:cubicBezTo>
                    <a:pt x="9411" y="17023"/>
                    <a:pt x="9906" y="16504"/>
                    <a:pt x="10413" y="15971"/>
                  </a:cubicBezTo>
                  <a:cubicBezTo>
                    <a:pt x="10970" y="15382"/>
                    <a:pt x="11472" y="14795"/>
                    <a:pt x="11955" y="14233"/>
                  </a:cubicBezTo>
                  <a:cubicBezTo>
                    <a:pt x="12438" y="13670"/>
                    <a:pt x="12906" y="13125"/>
                    <a:pt x="13385" y="12626"/>
                  </a:cubicBezTo>
                  <a:cubicBezTo>
                    <a:pt x="13889" y="12100"/>
                    <a:pt x="14437" y="11565"/>
                    <a:pt x="15005" y="11017"/>
                  </a:cubicBezTo>
                  <a:cubicBezTo>
                    <a:pt x="15572" y="10475"/>
                    <a:pt x="16177" y="9899"/>
                    <a:pt x="16766" y="9321"/>
                  </a:cubicBezTo>
                  <a:cubicBezTo>
                    <a:pt x="17320" y="8783"/>
                    <a:pt x="17902" y="8248"/>
                    <a:pt x="18500" y="7702"/>
                  </a:cubicBezTo>
                  <a:cubicBezTo>
                    <a:pt x="19043" y="7207"/>
                    <a:pt x="19599" y="6704"/>
                    <a:pt x="20159" y="6175"/>
                  </a:cubicBezTo>
                  <a:cubicBezTo>
                    <a:pt x="20726" y="5644"/>
                    <a:pt x="21271" y="5105"/>
                    <a:pt x="21799" y="4579"/>
                  </a:cubicBezTo>
                  <a:cubicBezTo>
                    <a:pt x="22315" y="4063"/>
                    <a:pt x="22827" y="3548"/>
                    <a:pt x="23335" y="3039"/>
                  </a:cubicBezTo>
                  <a:cubicBezTo>
                    <a:pt x="23584" y="2791"/>
                    <a:pt x="23831" y="2548"/>
                    <a:pt x="24074" y="2311"/>
                  </a:cubicBezTo>
                  <a:cubicBezTo>
                    <a:pt x="24334" y="2060"/>
                    <a:pt x="24590" y="1811"/>
                    <a:pt x="24848" y="1564"/>
                  </a:cubicBezTo>
                  <a:cubicBezTo>
                    <a:pt x="25394" y="1027"/>
                    <a:pt x="25911" y="501"/>
                    <a:pt x="26407" y="0"/>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20"/>
            <p:cNvSpPr/>
            <p:nvPr/>
          </p:nvSpPr>
          <p:spPr>
            <a:xfrm>
              <a:off x="2623750" y="1939300"/>
              <a:ext cx="121575" cy="130050"/>
            </a:xfrm>
            <a:custGeom>
              <a:rect b="b" l="l" r="r" t="t"/>
              <a:pathLst>
                <a:path extrusionOk="0" h="5202" w="4863">
                  <a:moveTo>
                    <a:pt x="4775" y="0"/>
                  </a:moveTo>
                  <a:cubicBezTo>
                    <a:pt x="4676" y="0"/>
                    <a:pt x="4411" y="158"/>
                    <a:pt x="4007" y="442"/>
                  </a:cubicBezTo>
                  <a:cubicBezTo>
                    <a:pt x="3532" y="780"/>
                    <a:pt x="2863" y="1287"/>
                    <a:pt x="1995" y="2003"/>
                  </a:cubicBezTo>
                  <a:cubicBezTo>
                    <a:pt x="1564" y="2358"/>
                    <a:pt x="1066" y="2786"/>
                    <a:pt x="558" y="3248"/>
                  </a:cubicBezTo>
                  <a:cubicBezTo>
                    <a:pt x="379" y="3409"/>
                    <a:pt x="191" y="3584"/>
                    <a:pt x="1" y="3756"/>
                  </a:cubicBezTo>
                  <a:lnTo>
                    <a:pt x="1" y="5201"/>
                  </a:lnTo>
                  <a:cubicBezTo>
                    <a:pt x="415" y="4782"/>
                    <a:pt x="814" y="4377"/>
                    <a:pt x="1183" y="3999"/>
                  </a:cubicBezTo>
                  <a:cubicBezTo>
                    <a:pt x="1631" y="3535"/>
                    <a:pt x="2032" y="3134"/>
                    <a:pt x="2420" y="2745"/>
                  </a:cubicBezTo>
                  <a:cubicBezTo>
                    <a:pt x="3188" y="1975"/>
                    <a:pt x="3831" y="1322"/>
                    <a:pt x="4246" y="847"/>
                  </a:cubicBezTo>
                  <a:cubicBezTo>
                    <a:pt x="4666" y="371"/>
                    <a:pt x="4863" y="78"/>
                    <a:pt x="4812" y="14"/>
                  </a:cubicBezTo>
                  <a:cubicBezTo>
                    <a:pt x="4805" y="5"/>
                    <a:pt x="4792" y="0"/>
                    <a:pt x="4775" y="0"/>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20"/>
            <p:cNvSpPr/>
            <p:nvPr/>
          </p:nvSpPr>
          <p:spPr>
            <a:xfrm>
              <a:off x="2688775" y="1183175"/>
              <a:ext cx="1146400" cy="1120975"/>
            </a:xfrm>
            <a:custGeom>
              <a:rect b="b" l="l" r="r" t="t"/>
              <a:pathLst>
                <a:path extrusionOk="0" h="44839" w="45856">
                  <a:moveTo>
                    <a:pt x="44681" y="1"/>
                  </a:moveTo>
                  <a:cubicBezTo>
                    <a:pt x="44334" y="320"/>
                    <a:pt x="43983" y="649"/>
                    <a:pt x="43628" y="998"/>
                  </a:cubicBezTo>
                  <a:cubicBezTo>
                    <a:pt x="43114" y="1509"/>
                    <a:pt x="42641" y="2003"/>
                    <a:pt x="42169" y="2498"/>
                  </a:cubicBezTo>
                  <a:cubicBezTo>
                    <a:pt x="41652" y="3043"/>
                    <a:pt x="41147" y="3580"/>
                    <a:pt x="40644" y="4095"/>
                  </a:cubicBezTo>
                  <a:cubicBezTo>
                    <a:pt x="40149" y="4604"/>
                    <a:pt x="39633" y="5109"/>
                    <a:pt x="39112" y="5624"/>
                  </a:cubicBezTo>
                  <a:cubicBezTo>
                    <a:pt x="38075" y="6649"/>
                    <a:pt x="37074" y="7621"/>
                    <a:pt x="36071" y="8603"/>
                  </a:cubicBezTo>
                  <a:cubicBezTo>
                    <a:pt x="35064" y="9602"/>
                    <a:pt x="34155" y="10559"/>
                    <a:pt x="33304" y="11403"/>
                  </a:cubicBezTo>
                  <a:cubicBezTo>
                    <a:pt x="32456" y="12235"/>
                    <a:pt x="31572" y="13069"/>
                    <a:pt x="30808" y="13814"/>
                  </a:cubicBezTo>
                  <a:cubicBezTo>
                    <a:pt x="30036" y="14562"/>
                    <a:pt x="29315" y="15266"/>
                    <a:pt x="28728" y="15859"/>
                  </a:cubicBezTo>
                  <a:cubicBezTo>
                    <a:pt x="28123" y="16462"/>
                    <a:pt x="27587" y="16998"/>
                    <a:pt x="27155" y="17461"/>
                  </a:cubicBezTo>
                  <a:cubicBezTo>
                    <a:pt x="26286" y="18387"/>
                    <a:pt x="25853" y="18990"/>
                    <a:pt x="26001" y="19138"/>
                  </a:cubicBezTo>
                  <a:cubicBezTo>
                    <a:pt x="26008" y="19145"/>
                    <a:pt x="26019" y="19145"/>
                    <a:pt x="26030" y="19149"/>
                  </a:cubicBezTo>
                  <a:cubicBezTo>
                    <a:pt x="25260" y="19909"/>
                    <a:pt x="24489" y="20666"/>
                    <a:pt x="23721" y="21427"/>
                  </a:cubicBezTo>
                  <a:cubicBezTo>
                    <a:pt x="20980" y="24148"/>
                    <a:pt x="18483" y="27113"/>
                    <a:pt x="15749" y="29836"/>
                  </a:cubicBezTo>
                  <a:cubicBezTo>
                    <a:pt x="13051" y="32519"/>
                    <a:pt x="10240" y="35097"/>
                    <a:pt x="7519" y="37753"/>
                  </a:cubicBezTo>
                  <a:cubicBezTo>
                    <a:pt x="6212" y="39029"/>
                    <a:pt x="4871" y="40275"/>
                    <a:pt x="3528" y="41515"/>
                  </a:cubicBezTo>
                  <a:cubicBezTo>
                    <a:pt x="3012" y="41992"/>
                    <a:pt x="1" y="43538"/>
                    <a:pt x="463" y="44593"/>
                  </a:cubicBezTo>
                  <a:cubicBezTo>
                    <a:pt x="538" y="44766"/>
                    <a:pt x="653" y="44839"/>
                    <a:pt x="793" y="44839"/>
                  </a:cubicBezTo>
                  <a:cubicBezTo>
                    <a:pt x="1427" y="44839"/>
                    <a:pt x="2578" y="43355"/>
                    <a:pt x="2904" y="43087"/>
                  </a:cubicBezTo>
                  <a:cubicBezTo>
                    <a:pt x="3849" y="42314"/>
                    <a:pt x="4809" y="41557"/>
                    <a:pt x="5678" y="40697"/>
                  </a:cubicBezTo>
                  <a:cubicBezTo>
                    <a:pt x="8438" y="37965"/>
                    <a:pt x="11215" y="35219"/>
                    <a:pt x="13943" y="32435"/>
                  </a:cubicBezTo>
                  <a:cubicBezTo>
                    <a:pt x="15991" y="30347"/>
                    <a:pt x="17807" y="28059"/>
                    <a:pt x="19829" y="25950"/>
                  </a:cubicBezTo>
                  <a:cubicBezTo>
                    <a:pt x="21849" y="23841"/>
                    <a:pt x="23711" y="21604"/>
                    <a:pt x="25734" y="19496"/>
                  </a:cubicBezTo>
                  <a:cubicBezTo>
                    <a:pt x="25840" y="19385"/>
                    <a:pt x="25957" y="19279"/>
                    <a:pt x="26066" y="19167"/>
                  </a:cubicBezTo>
                  <a:cubicBezTo>
                    <a:pt x="26072" y="19168"/>
                    <a:pt x="26079" y="19168"/>
                    <a:pt x="26086" y="19168"/>
                  </a:cubicBezTo>
                  <a:cubicBezTo>
                    <a:pt x="26311" y="19168"/>
                    <a:pt x="26839" y="18774"/>
                    <a:pt x="27642" y="18065"/>
                  </a:cubicBezTo>
                  <a:cubicBezTo>
                    <a:pt x="28108" y="17652"/>
                    <a:pt x="28673" y="17130"/>
                    <a:pt x="29322" y="16497"/>
                  </a:cubicBezTo>
                  <a:cubicBezTo>
                    <a:pt x="29987" y="15845"/>
                    <a:pt x="30674" y="15164"/>
                    <a:pt x="31447" y="14386"/>
                  </a:cubicBezTo>
                  <a:cubicBezTo>
                    <a:pt x="31831" y="13999"/>
                    <a:pt x="32231" y="13598"/>
                    <a:pt x="32646" y="13179"/>
                  </a:cubicBezTo>
                  <a:cubicBezTo>
                    <a:pt x="33057" y="12762"/>
                    <a:pt x="33489" y="12333"/>
                    <a:pt x="33950" y="11850"/>
                  </a:cubicBezTo>
                  <a:cubicBezTo>
                    <a:pt x="34853" y="10904"/>
                    <a:pt x="35733" y="9930"/>
                    <a:pt x="36648" y="8990"/>
                  </a:cubicBezTo>
                  <a:cubicBezTo>
                    <a:pt x="37590" y="8034"/>
                    <a:pt x="38616" y="7010"/>
                    <a:pt x="39641" y="5991"/>
                  </a:cubicBezTo>
                  <a:cubicBezTo>
                    <a:pt x="39898" y="5735"/>
                    <a:pt x="40158" y="5479"/>
                    <a:pt x="40420" y="5221"/>
                  </a:cubicBezTo>
                  <a:cubicBezTo>
                    <a:pt x="40694" y="4952"/>
                    <a:pt x="40962" y="4683"/>
                    <a:pt x="41229" y="4414"/>
                  </a:cubicBezTo>
                  <a:cubicBezTo>
                    <a:pt x="41749" y="3888"/>
                    <a:pt x="42275" y="3359"/>
                    <a:pt x="42801" y="2826"/>
                  </a:cubicBezTo>
                  <a:cubicBezTo>
                    <a:pt x="43266" y="2364"/>
                    <a:pt x="43742" y="1893"/>
                    <a:pt x="44181" y="1483"/>
                  </a:cubicBezTo>
                  <a:cubicBezTo>
                    <a:pt x="44626" y="1069"/>
                    <a:pt x="45099" y="656"/>
                    <a:pt x="45593" y="229"/>
                  </a:cubicBezTo>
                  <a:cubicBezTo>
                    <a:pt x="45678" y="155"/>
                    <a:pt x="45768" y="76"/>
                    <a:pt x="45856" y="1"/>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20"/>
            <p:cNvSpPr/>
            <p:nvPr/>
          </p:nvSpPr>
          <p:spPr>
            <a:xfrm>
              <a:off x="3866150" y="1183225"/>
              <a:ext cx="515325" cy="492425"/>
            </a:xfrm>
            <a:custGeom>
              <a:rect b="b" l="l" r="r" t="t"/>
              <a:pathLst>
                <a:path extrusionOk="0" h="19697" w="20613">
                  <a:moveTo>
                    <a:pt x="19405" y="0"/>
                  </a:moveTo>
                  <a:cubicBezTo>
                    <a:pt x="19375" y="28"/>
                    <a:pt x="19346" y="55"/>
                    <a:pt x="19315" y="83"/>
                  </a:cubicBezTo>
                  <a:cubicBezTo>
                    <a:pt x="18818" y="537"/>
                    <a:pt x="18298" y="1012"/>
                    <a:pt x="17777" y="1526"/>
                  </a:cubicBezTo>
                  <a:cubicBezTo>
                    <a:pt x="17263" y="2037"/>
                    <a:pt x="16789" y="2531"/>
                    <a:pt x="16319" y="3026"/>
                  </a:cubicBezTo>
                  <a:cubicBezTo>
                    <a:pt x="15800" y="3571"/>
                    <a:pt x="15295" y="4108"/>
                    <a:pt x="14792" y="4623"/>
                  </a:cubicBezTo>
                  <a:cubicBezTo>
                    <a:pt x="14298" y="5132"/>
                    <a:pt x="13781" y="5637"/>
                    <a:pt x="13261" y="6152"/>
                  </a:cubicBezTo>
                  <a:cubicBezTo>
                    <a:pt x="12224" y="7177"/>
                    <a:pt x="11222" y="8149"/>
                    <a:pt x="10219" y="9131"/>
                  </a:cubicBezTo>
                  <a:cubicBezTo>
                    <a:pt x="9212" y="10130"/>
                    <a:pt x="8304" y="11087"/>
                    <a:pt x="7452" y="11930"/>
                  </a:cubicBezTo>
                  <a:cubicBezTo>
                    <a:pt x="6604" y="12763"/>
                    <a:pt x="5722" y="13597"/>
                    <a:pt x="4958" y="14342"/>
                  </a:cubicBezTo>
                  <a:cubicBezTo>
                    <a:pt x="4185" y="15090"/>
                    <a:pt x="3465" y="15793"/>
                    <a:pt x="2876" y="16387"/>
                  </a:cubicBezTo>
                  <a:cubicBezTo>
                    <a:pt x="2272" y="16989"/>
                    <a:pt x="1735" y="17526"/>
                    <a:pt x="1304" y="17988"/>
                  </a:cubicBezTo>
                  <a:cubicBezTo>
                    <a:pt x="434" y="18915"/>
                    <a:pt x="1" y="19517"/>
                    <a:pt x="149" y="19666"/>
                  </a:cubicBezTo>
                  <a:cubicBezTo>
                    <a:pt x="170" y="19687"/>
                    <a:pt x="198" y="19697"/>
                    <a:pt x="234" y="19697"/>
                  </a:cubicBezTo>
                  <a:cubicBezTo>
                    <a:pt x="459" y="19697"/>
                    <a:pt x="988" y="19300"/>
                    <a:pt x="1793" y="18593"/>
                  </a:cubicBezTo>
                  <a:cubicBezTo>
                    <a:pt x="2258" y="18180"/>
                    <a:pt x="2822" y="17658"/>
                    <a:pt x="3473" y="17025"/>
                  </a:cubicBezTo>
                  <a:cubicBezTo>
                    <a:pt x="4136" y="16373"/>
                    <a:pt x="4823" y="15692"/>
                    <a:pt x="5598" y="14914"/>
                  </a:cubicBezTo>
                  <a:cubicBezTo>
                    <a:pt x="5980" y="14527"/>
                    <a:pt x="6382" y="14125"/>
                    <a:pt x="6797" y="13707"/>
                  </a:cubicBezTo>
                  <a:cubicBezTo>
                    <a:pt x="7208" y="13290"/>
                    <a:pt x="7639" y="12861"/>
                    <a:pt x="8100" y="12378"/>
                  </a:cubicBezTo>
                  <a:cubicBezTo>
                    <a:pt x="9004" y="11432"/>
                    <a:pt x="9882" y="10458"/>
                    <a:pt x="10797" y="9518"/>
                  </a:cubicBezTo>
                  <a:cubicBezTo>
                    <a:pt x="11740" y="8561"/>
                    <a:pt x="12765" y="7538"/>
                    <a:pt x="13790" y="6519"/>
                  </a:cubicBezTo>
                  <a:cubicBezTo>
                    <a:pt x="14049" y="6263"/>
                    <a:pt x="14309" y="6007"/>
                    <a:pt x="14571" y="5748"/>
                  </a:cubicBezTo>
                  <a:cubicBezTo>
                    <a:pt x="14843" y="5480"/>
                    <a:pt x="15112" y="5210"/>
                    <a:pt x="15379" y="4942"/>
                  </a:cubicBezTo>
                  <a:cubicBezTo>
                    <a:pt x="15900" y="4416"/>
                    <a:pt x="16424" y="3886"/>
                    <a:pt x="16952" y="3354"/>
                  </a:cubicBezTo>
                  <a:cubicBezTo>
                    <a:pt x="17415" y="2891"/>
                    <a:pt x="17892" y="2421"/>
                    <a:pt x="18331" y="2011"/>
                  </a:cubicBezTo>
                  <a:cubicBezTo>
                    <a:pt x="18776" y="1596"/>
                    <a:pt x="19250" y="1184"/>
                    <a:pt x="19743" y="757"/>
                  </a:cubicBezTo>
                  <a:cubicBezTo>
                    <a:pt x="20025" y="512"/>
                    <a:pt x="20318" y="260"/>
                    <a:pt x="20612" y="0"/>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20"/>
            <p:cNvSpPr/>
            <p:nvPr/>
          </p:nvSpPr>
          <p:spPr>
            <a:xfrm>
              <a:off x="2963325" y="1183250"/>
              <a:ext cx="375950" cy="360375"/>
            </a:xfrm>
            <a:custGeom>
              <a:rect b="b" l="l" r="r" t="t"/>
              <a:pathLst>
                <a:path extrusionOk="0" h="14415" w="15038">
                  <a:moveTo>
                    <a:pt x="14141" y="0"/>
                  </a:moveTo>
                  <a:cubicBezTo>
                    <a:pt x="13850" y="288"/>
                    <a:pt x="13556" y="578"/>
                    <a:pt x="13261" y="872"/>
                  </a:cubicBezTo>
                  <a:cubicBezTo>
                    <a:pt x="12223" y="1897"/>
                    <a:pt x="11222" y="2868"/>
                    <a:pt x="10219" y="3851"/>
                  </a:cubicBezTo>
                  <a:cubicBezTo>
                    <a:pt x="9212" y="4850"/>
                    <a:pt x="8303" y="5807"/>
                    <a:pt x="7452" y="6649"/>
                  </a:cubicBezTo>
                  <a:cubicBezTo>
                    <a:pt x="6604" y="7481"/>
                    <a:pt x="5720" y="8317"/>
                    <a:pt x="4957" y="9061"/>
                  </a:cubicBezTo>
                  <a:cubicBezTo>
                    <a:pt x="4184" y="9809"/>
                    <a:pt x="3463" y="10513"/>
                    <a:pt x="2876" y="11106"/>
                  </a:cubicBezTo>
                  <a:cubicBezTo>
                    <a:pt x="2272" y="11709"/>
                    <a:pt x="1735" y="12245"/>
                    <a:pt x="1303" y="12708"/>
                  </a:cubicBezTo>
                  <a:cubicBezTo>
                    <a:pt x="434" y="13633"/>
                    <a:pt x="1" y="14237"/>
                    <a:pt x="149" y="14385"/>
                  </a:cubicBezTo>
                  <a:cubicBezTo>
                    <a:pt x="170" y="14405"/>
                    <a:pt x="198" y="14415"/>
                    <a:pt x="234" y="14415"/>
                  </a:cubicBezTo>
                  <a:cubicBezTo>
                    <a:pt x="459" y="14415"/>
                    <a:pt x="988" y="14018"/>
                    <a:pt x="1791" y="13310"/>
                  </a:cubicBezTo>
                  <a:cubicBezTo>
                    <a:pt x="2258" y="12897"/>
                    <a:pt x="2822" y="12375"/>
                    <a:pt x="3473" y="11744"/>
                  </a:cubicBezTo>
                  <a:cubicBezTo>
                    <a:pt x="4136" y="11091"/>
                    <a:pt x="4823" y="10410"/>
                    <a:pt x="5596" y="9633"/>
                  </a:cubicBezTo>
                  <a:cubicBezTo>
                    <a:pt x="5980" y="9246"/>
                    <a:pt x="6381" y="8843"/>
                    <a:pt x="6797" y="8424"/>
                  </a:cubicBezTo>
                  <a:cubicBezTo>
                    <a:pt x="7207" y="8009"/>
                    <a:pt x="7639" y="7578"/>
                    <a:pt x="8100" y="7095"/>
                  </a:cubicBezTo>
                  <a:cubicBezTo>
                    <a:pt x="9003" y="6151"/>
                    <a:pt x="9882" y="5175"/>
                    <a:pt x="10797" y="4236"/>
                  </a:cubicBezTo>
                  <a:cubicBezTo>
                    <a:pt x="11740" y="3280"/>
                    <a:pt x="12765" y="2256"/>
                    <a:pt x="13790" y="1238"/>
                  </a:cubicBezTo>
                  <a:cubicBezTo>
                    <a:pt x="14049" y="982"/>
                    <a:pt x="14308" y="724"/>
                    <a:pt x="14569" y="467"/>
                  </a:cubicBezTo>
                  <a:cubicBezTo>
                    <a:pt x="14728" y="311"/>
                    <a:pt x="14882" y="156"/>
                    <a:pt x="15037" y="0"/>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20"/>
            <p:cNvSpPr/>
            <p:nvPr/>
          </p:nvSpPr>
          <p:spPr>
            <a:xfrm>
              <a:off x="2623575" y="1792075"/>
              <a:ext cx="1125250" cy="1142225"/>
            </a:xfrm>
            <a:custGeom>
              <a:rect b="b" l="l" r="r" t="t"/>
              <a:pathLst>
                <a:path extrusionOk="0" h="45689" w="45010">
                  <a:moveTo>
                    <a:pt x="44903" y="1"/>
                  </a:moveTo>
                  <a:cubicBezTo>
                    <a:pt x="44799" y="1"/>
                    <a:pt x="44504" y="242"/>
                    <a:pt x="44049" y="672"/>
                  </a:cubicBezTo>
                  <a:cubicBezTo>
                    <a:pt x="43587" y="1109"/>
                    <a:pt x="42960" y="1742"/>
                    <a:pt x="42184" y="2484"/>
                  </a:cubicBezTo>
                  <a:cubicBezTo>
                    <a:pt x="41990" y="2668"/>
                    <a:pt x="41789" y="2861"/>
                    <a:pt x="41576" y="3055"/>
                  </a:cubicBezTo>
                  <a:cubicBezTo>
                    <a:pt x="41372" y="3242"/>
                    <a:pt x="41163" y="3428"/>
                    <a:pt x="40931" y="3629"/>
                  </a:cubicBezTo>
                  <a:cubicBezTo>
                    <a:pt x="40470" y="4030"/>
                    <a:pt x="39940" y="4471"/>
                    <a:pt x="39333" y="4990"/>
                  </a:cubicBezTo>
                  <a:cubicBezTo>
                    <a:pt x="38735" y="5497"/>
                    <a:pt x="38007" y="6157"/>
                    <a:pt x="37340" y="6817"/>
                  </a:cubicBezTo>
                  <a:cubicBezTo>
                    <a:pt x="36666" y="7479"/>
                    <a:pt x="36011" y="8169"/>
                    <a:pt x="35379" y="8822"/>
                  </a:cubicBezTo>
                  <a:cubicBezTo>
                    <a:pt x="35233" y="8972"/>
                    <a:pt x="35051" y="9160"/>
                    <a:pt x="34835" y="9381"/>
                  </a:cubicBezTo>
                  <a:cubicBezTo>
                    <a:pt x="34600" y="9619"/>
                    <a:pt x="34326" y="9894"/>
                    <a:pt x="34019" y="10203"/>
                  </a:cubicBezTo>
                  <a:cubicBezTo>
                    <a:pt x="33404" y="10822"/>
                    <a:pt x="32653" y="11580"/>
                    <a:pt x="31784" y="12457"/>
                  </a:cubicBezTo>
                  <a:cubicBezTo>
                    <a:pt x="31363" y="12881"/>
                    <a:pt x="30850" y="13406"/>
                    <a:pt x="30365" y="13920"/>
                  </a:cubicBezTo>
                  <a:cubicBezTo>
                    <a:pt x="29888" y="14425"/>
                    <a:pt x="29386" y="14959"/>
                    <a:pt x="28861" y="15516"/>
                  </a:cubicBezTo>
                  <a:cubicBezTo>
                    <a:pt x="28605" y="15786"/>
                    <a:pt x="28345" y="16058"/>
                    <a:pt x="28082" y="16328"/>
                  </a:cubicBezTo>
                  <a:cubicBezTo>
                    <a:pt x="27803" y="16612"/>
                    <a:pt x="27518" y="16902"/>
                    <a:pt x="27229" y="17198"/>
                  </a:cubicBezTo>
                  <a:cubicBezTo>
                    <a:pt x="26644" y="17794"/>
                    <a:pt x="26037" y="18412"/>
                    <a:pt x="25411" y="19048"/>
                  </a:cubicBezTo>
                  <a:cubicBezTo>
                    <a:pt x="25099" y="19364"/>
                    <a:pt x="24782" y="19688"/>
                    <a:pt x="24463" y="20014"/>
                  </a:cubicBezTo>
                  <a:cubicBezTo>
                    <a:pt x="24163" y="20319"/>
                    <a:pt x="23849" y="20633"/>
                    <a:pt x="23520" y="20952"/>
                  </a:cubicBezTo>
                  <a:cubicBezTo>
                    <a:pt x="22865" y="21596"/>
                    <a:pt x="22158" y="22273"/>
                    <a:pt x="21423" y="23008"/>
                  </a:cubicBezTo>
                  <a:cubicBezTo>
                    <a:pt x="19923" y="24507"/>
                    <a:pt x="18578" y="26072"/>
                    <a:pt x="17210" y="27431"/>
                  </a:cubicBezTo>
                  <a:cubicBezTo>
                    <a:pt x="16514" y="28121"/>
                    <a:pt x="15734" y="28832"/>
                    <a:pt x="14922" y="29620"/>
                  </a:cubicBezTo>
                  <a:cubicBezTo>
                    <a:pt x="14088" y="30422"/>
                    <a:pt x="13317" y="31248"/>
                    <a:pt x="12568" y="32038"/>
                  </a:cubicBezTo>
                  <a:cubicBezTo>
                    <a:pt x="11818" y="32834"/>
                    <a:pt x="11088" y="33618"/>
                    <a:pt x="10344" y="34365"/>
                  </a:cubicBezTo>
                  <a:cubicBezTo>
                    <a:pt x="9596" y="35120"/>
                    <a:pt x="8809" y="35883"/>
                    <a:pt x="8012" y="36669"/>
                  </a:cubicBezTo>
                  <a:cubicBezTo>
                    <a:pt x="7569" y="37108"/>
                    <a:pt x="7136" y="37537"/>
                    <a:pt x="6682" y="38009"/>
                  </a:cubicBezTo>
                  <a:cubicBezTo>
                    <a:pt x="6236" y="38473"/>
                    <a:pt x="5821" y="38934"/>
                    <a:pt x="5416" y="39381"/>
                  </a:cubicBezTo>
                  <a:cubicBezTo>
                    <a:pt x="4606" y="40281"/>
                    <a:pt x="3856" y="41121"/>
                    <a:pt x="3057" y="41891"/>
                  </a:cubicBezTo>
                  <a:cubicBezTo>
                    <a:pt x="2251" y="42676"/>
                    <a:pt x="1385" y="43445"/>
                    <a:pt x="517" y="44265"/>
                  </a:cubicBezTo>
                  <a:cubicBezTo>
                    <a:pt x="343" y="44428"/>
                    <a:pt x="171" y="44594"/>
                    <a:pt x="1" y="44761"/>
                  </a:cubicBezTo>
                  <a:lnTo>
                    <a:pt x="1" y="45688"/>
                  </a:lnTo>
                  <a:cubicBezTo>
                    <a:pt x="337" y="45344"/>
                    <a:pt x="677" y="45006"/>
                    <a:pt x="1040" y="44662"/>
                  </a:cubicBezTo>
                  <a:cubicBezTo>
                    <a:pt x="1848" y="43891"/>
                    <a:pt x="2733" y="43097"/>
                    <a:pt x="3635" y="42208"/>
                  </a:cubicBezTo>
                  <a:cubicBezTo>
                    <a:pt x="4557" y="41301"/>
                    <a:pt x="5385" y="40368"/>
                    <a:pt x="6176" y="39504"/>
                  </a:cubicBezTo>
                  <a:cubicBezTo>
                    <a:pt x="6574" y="39071"/>
                    <a:pt x="6966" y="38650"/>
                    <a:pt x="7358" y="38255"/>
                  </a:cubicBezTo>
                  <a:cubicBezTo>
                    <a:pt x="7757" y="37853"/>
                    <a:pt x="8188" y="37438"/>
                    <a:pt x="8617" y="37026"/>
                  </a:cubicBezTo>
                  <a:cubicBezTo>
                    <a:pt x="9400" y="36278"/>
                    <a:pt x="10212" y="35518"/>
                    <a:pt x="11030" y="34714"/>
                  </a:cubicBezTo>
                  <a:cubicBezTo>
                    <a:pt x="11855" y="33909"/>
                    <a:pt x="12627" y="33104"/>
                    <a:pt x="13379" y="32331"/>
                  </a:cubicBezTo>
                  <a:cubicBezTo>
                    <a:pt x="13755" y="31943"/>
                    <a:pt x="14126" y="31564"/>
                    <a:pt x="14492" y="31197"/>
                  </a:cubicBezTo>
                  <a:cubicBezTo>
                    <a:pt x="14861" y="30827"/>
                    <a:pt x="15195" y="30503"/>
                    <a:pt x="15574" y="30151"/>
                  </a:cubicBezTo>
                  <a:cubicBezTo>
                    <a:pt x="16320" y="29454"/>
                    <a:pt x="17121" y="28742"/>
                    <a:pt x="17941" y="27948"/>
                  </a:cubicBezTo>
                  <a:cubicBezTo>
                    <a:pt x="19577" y="26341"/>
                    <a:pt x="20893" y="24852"/>
                    <a:pt x="22206" y="23593"/>
                  </a:cubicBezTo>
                  <a:cubicBezTo>
                    <a:pt x="22873" y="22945"/>
                    <a:pt x="23568" y="22295"/>
                    <a:pt x="24267" y="21627"/>
                  </a:cubicBezTo>
                  <a:cubicBezTo>
                    <a:pt x="24614" y="21294"/>
                    <a:pt x="24969" y="20951"/>
                    <a:pt x="25311" y="20607"/>
                  </a:cubicBezTo>
                  <a:cubicBezTo>
                    <a:pt x="25634" y="20285"/>
                    <a:pt x="25955" y="19968"/>
                    <a:pt x="26267" y="19657"/>
                  </a:cubicBezTo>
                  <a:cubicBezTo>
                    <a:pt x="27526" y="18398"/>
                    <a:pt x="28692" y="17271"/>
                    <a:pt x="29818" y="16104"/>
                  </a:cubicBezTo>
                  <a:cubicBezTo>
                    <a:pt x="30346" y="15558"/>
                    <a:pt x="30848" y="15035"/>
                    <a:pt x="31326" y="14539"/>
                  </a:cubicBezTo>
                  <a:cubicBezTo>
                    <a:pt x="31797" y="14053"/>
                    <a:pt x="32205" y="13643"/>
                    <a:pt x="32654" y="13200"/>
                  </a:cubicBezTo>
                  <a:cubicBezTo>
                    <a:pt x="33524" y="12340"/>
                    <a:pt x="34274" y="11595"/>
                    <a:pt x="34889" y="10987"/>
                  </a:cubicBezTo>
                  <a:cubicBezTo>
                    <a:pt x="35196" y="10682"/>
                    <a:pt x="35468" y="10410"/>
                    <a:pt x="35705" y="10177"/>
                  </a:cubicBezTo>
                  <a:cubicBezTo>
                    <a:pt x="35962" y="9918"/>
                    <a:pt x="36173" y="9702"/>
                    <a:pt x="36335" y="9531"/>
                  </a:cubicBezTo>
                  <a:cubicBezTo>
                    <a:pt x="37026" y="8815"/>
                    <a:pt x="37626" y="8174"/>
                    <a:pt x="38191" y="7599"/>
                  </a:cubicBezTo>
                  <a:cubicBezTo>
                    <a:pt x="38758" y="7018"/>
                    <a:pt x="39252" y="6546"/>
                    <a:pt x="39820" y="6022"/>
                  </a:cubicBezTo>
                  <a:cubicBezTo>
                    <a:pt x="40377" y="5506"/>
                    <a:pt x="40946" y="4983"/>
                    <a:pt x="41488" y="4447"/>
                  </a:cubicBezTo>
                  <a:cubicBezTo>
                    <a:pt x="41758" y="4182"/>
                    <a:pt x="42025" y="3908"/>
                    <a:pt x="42270" y="3645"/>
                  </a:cubicBezTo>
                  <a:cubicBezTo>
                    <a:pt x="42504" y="3392"/>
                    <a:pt x="42720" y="3150"/>
                    <a:pt x="42921" y="2917"/>
                  </a:cubicBezTo>
                  <a:cubicBezTo>
                    <a:pt x="43723" y="1989"/>
                    <a:pt x="44260" y="1260"/>
                    <a:pt x="44582" y="766"/>
                  </a:cubicBezTo>
                  <a:cubicBezTo>
                    <a:pt x="44902" y="273"/>
                    <a:pt x="45010" y="12"/>
                    <a:pt x="44909" y="1"/>
                  </a:cubicBezTo>
                  <a:cubicBezTo>
                    <a:pt x="44907" y="1"/>
                    <a:pt x="44905" y="1"/>
                    <a:pt x="44903" y="1"/>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20"/>
            <p:cNvSpPr/>
            <p:nvPr/>
          </p:nvSpPr>
          <p:spPr>
            <a:xfrm>
              <a:off x="4061550" y="1183175"/>
              <a:ext cx="240725" cy="217375"/>
            </a:xfrm>
            <a:custGeom>
              <a:rect b="b" l="l" r="r" t="t"/>
              <a:pathLst>
                <a:path extrusionOk="0" h="8695" w="9629">
                  <a:moveTo>
                    <a:pt x="8728" y="1"/>
                  </a:moveTo>
                  <a:cubicBezTo>
                    <a:pt x="8469" y="270"/>
                    <a:pt x="8211" y="535"/>
                    <a:pt x="7955" y="782"/>
                  </a:cubicBezTo>
                  <a:cubicBezTo>
                    <a:pt x="7366" y="1344"/>
                    <a:pt x="6731" y="1930"/>
                    <a:pt x="6145" y="2468"/>
                  </a:cubicBezTo>
                  <a:cubicBezTo>
                    <a:pt x="4966" y="3553"/>
                    <a:pt x="3834" y="4572"/>
                    <a:pt x="2951" y="5391"/>
                  </a:cubicBezTo>
                  <a:cubicBezTo>
                    <a:pt x="2041" y="6224"/>
                    <a:pt x="1254" y="6953"/>
                    <a:pt x="741" y="7535"/>
                  </a:cubicBezTo>
                  <a:cubicBezTo>
                    <a:pt x="222" y="8116"/>
                    <a:pt x="0" y="8515"/>
                    <a:pt x="160" y="8652"/>
                  </a:cubicBezTo>
                  <a:cubicBezTo>
                    <a:pt x="194" y="8681"/>
                    <a:pt x="237" y="8695"/>
                    <a:pt x="288" y="8695"/>
                  </a:cubicBezTo>
                  <a:cubicBezTo>
                    <a:pt x="479" y="8695"/>
                    <a:pt x="786" y="8499"/>
                    <a:pt x="1210" y="8155"/>
                  </a:cubicBezTo>
                  <a:cubicBezTo>
                    <a:pt x="1748" y="7714"/>
                    <a:pt x="2506" y="7015"/>
                    <a:pt x="3455" y="6093"/>
                  </a:cubicBezTo>
                  <a:cubicBezTo>
                    <a:pt x="4423" y="5141"/>
                    <a:pt x="5445" y="4110"/>
                    <a:pt x="6606" y="2971"/>
                  </a:cubicBezTo>
                  <a:cubicBezTo>
                    <a:pt x="7191" y="2397"/>
                    <a:pt x="7761" y="1848"/>
                    <a:pt x="8417" y="1213"/>
                  </a:cubicBezTo>
                  <a:cubicBezTo>
                    <a:pt x="8834" y="806"/>
                    <a:pt x="9233" y="401"/>
                    <a:pt x="9628" y="1"/>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20"/>
            <p:cNvSpPr/>
            <p:nvPr/>
          </p:nvSpPr>
          <p:spPr>
            <a:xfrm>
              <a:off x="3557725" y="1183150"/>
              <a:ext cx="660350" cy="634600"/>
            </a:xfrm>
            <a:custGeom>
              <a:rect b="b" l="l" r="r" t="t"/>
              <a:pathLst>
                <a:path extrusionOk="0" h="25384" w="26414">
                  <a:moveTo>
                    <a:pt x="25137" y="0"/>
                  </a:moveTo>
                  <a:cubicBezTo>
                    <a:pt x="24804" y="351"/>
                    <a:pt x="24469" y="705"/>
                    <a:pt x="24133" y="1045"/>
                  </a:cubicBezTo>
                  <a:cubicBezTo>
                    <a:pt x="23884" y="1297"/>
                    <a:pt x="23634" y="1551"/>
                    <a:pt x="23381" y="1806"/>
                  </a:cubicBezTo>
                  <a:cubicBezTo>
                    <a:pt x="23119" y="2070"/>
                    <a:pt x="22863" y="2337"/>
                    <a:pt x="22606" y="2601"/>
                  </a:cubicBezTo>
                  <a:cubicBezTo>
                    <a:pt x="22108" y="3123"/>
                    <a:pt x="21605" y="3651"/>
                    <a:pt x="21097" y="4180"/>
                  </a:cubicBezTo>
                  <a:cubicBezTo>
                    <a:pt x="20599" y="4700"/>
                    <a:pt x="20105" y="5205"/>
                    <a:pt x="19599" y="5701"/>
                  </a:cubicBezTo>
                  <a:cubicBezTo>
                    <a:pt x="19090" y="6200"/>
                    <a:pt x="18560" y="6702"/>
                    <a:pt x="18022" y="7217"/>
                  </a:cubicBezTo>
                  <a:cubicBezTo>
                    <a:pt x="17428" y="7785"/>
                    <a:pt x="16822" y="8364"/>
                    <a:pt x="16224" y="8958"/>
                  </a:cubicBezTo>
                  <a:cubicBezTo>
                    <a:pt x="15672" y="9509"/>
                    <a:pt x="15094" y="10058"/>
                    <a:pt x="14514" y="10615"/>
                  </a:cubicBezTo>
                  <a:cubicBezTo>
                    <a:pt x="13933" y="11174"/>
                    <a:pt x="13353" y="11732"/>
                    <a:pt x="12773" y="12328"/>
                  </a:cubicBezTo>
                  <a:cubicBezTo>
                    <a:pt x="12185" y="12935"/>
                    <a:pt x="11668" y="13527"/>
                    <a:pt x="11175" y="14078"/>
                  </a:cubicBezTo>
                  <a:cubicBezTo>
                    <a:pt x="10684" y="14629"/>
                    <a:pt x="10220" y="15143"/>
                    <a:pt x="9762" y="15604"/>
                  </a:cubicBezTo>
                  <a:cubicBezTo>
                    <a:pt x="9255" y="16109"/>
                    <a:pt x="8764" y="16604"/>
                    <a:pt x="8284" y="17085"/>
                  </a:cubicBezTo>
                  <a:cubicBezTo>
                    <a:pt x="7319" y="18045"/>
                    <a:pt x="6428" y="18967"/>
                    <a:pt x="5614" y="19720"/>
                  </a:cubicBezTo>
                  <a:cubicBezTo>
                    <a:pt x="4782" y="20499"/>
                    <a:pt x="3984" y="21221"/>
                    <a:pt x="3273" y="21903"/>
                  </a:cubicBezTo>
                  <a:cubicBezTo>
                    <a:pt x="2619" y="22527"/>
                    <a:pt x="2036" y="23063"/>
                    <a:pt x="1546" y="23527"/>
                  </a:cubicBezTo>
                  <a:cubicBezTo>
                    <a:pt x="566" y="24453"/>
                    <a:pt x="0" y="25080"/>
                    <a:pt x="57" y="25313"/>
                  </a:cubicBezTo>
                  <a:cubicBezTo>
                    <a:pt x="69" y="25360"/>
                    <a:pt x="104" y="25384"/>
                    <a:pt x="161" y="25384"/>
                  </a:cubicBezTo>
                  <a:cubicBezTo>
                    <a:pt x="385" y="25384"/>
                    <a:pt x="947" y="25021"/>
                    <a:pt x="1814" y="24337"/>
                  </a:cubicBezTo>
                  <a:cubicBezTo>
                    <a:pt x="2353" y="23908"/>
                    <a:pt x="3028" y="23337"/>
                    <a:pt x="3782" y="22631"/>
                  </a:cubicBezTo>
                  <a:cubicBezTo>
                    <a:pt x="4465" y="21993"/>
                    <a:pt x="5268" y="21253"/>
                    <a:pt x="6168" y="20381"/>
                  </a:cubicBezTo>
                  <a:cubicBezTo>
                    <a:pt x="7099" y="19486"/>
                    <a:pt x="7978" y="18528"/>
                    <a:pt x="8937" y="17528"/>
                  </a:cubicBezTo>
                  <a:cubicBezTo>
                    <a:pt x="9418" y="17023"/>
                    <a:pt x="9913" y="16504"/>
                    <a:pt x="10418" y="15971"/>
                  </a:cubicBezTo>
                  <a:cubicBezTo>
                    <a:pt x="10975" y="15382"/>
                    <a:pt x="11478" y="14795"/>
                    <a:pt x="11962" y="14233"/>
                  </a:cubicBezTo>
                  <a:cubicBezTo>
                    <a:pt x="12445" y="13670"/>
                    <a:pt x="12913" y="13125"/>
                    <a:pt x="13391" y="12626"/>
                  </a:cubicBezTo>
                  <a:cubicBezTo>
                    <a:pt x="13896" y="12100"/>
                    <a:pt x="14442" y="11565"/>
                    <a:pt x="15012" y="11017"/>
                  </a:cubicBezTo>
                  <a:cubicBezTo>
                    <a:pt x="15577" y="10475"/>
                    <a:pt x="16183" y="9899"/>
                    <a:pt x="16773" y="9321"/>
                  </a:cubicBezTo>
                  <a:cubicBezTo>
                    <a:pt x="17325" y="8783"/>
                    <a:pt x="17909" y="8248"/>
                    <a:pt x="18507" y="7702"/>
                  </a:cubicBezTo>
                  <a:cubicBezTo>
                    <a:pt x="19048" y="7207"/>
                    <a:pt x="19604" y="6704"/>
                    <a:pt x="20166" y="6175"/>
                  </a:cubicBezTo>
                  <a:cubicBezTo>
                    <a:pt x="20731" y="5644"/>
                    <a:pt x="21276" y="5105"/>
                    <a:pt x="21805" y="4579"/>
                  </a:cubicBezTo>
                  <a:cubicBezTo>
                    <a:pt x="22321" y="4063"/>
                    <a:pt x="22833" y="3548"/>
                    <a:pt x="23341" y="3039"/>
                  </a:cubicBezTo>
                  <a:cubicBezTo>
                    <a:pt x="23590" y="2791"/>
                    <a:pt x="23836" y="2548"/>
                    <a:pt x="24081" y="2311"/>
                  </a:cubicBezTo>
                  <a:cubicBezTo>
                    <a:pt x="24340" y="2060"/>
                    <a:pt x="24597" y="1811"/>
                    <a:pt x="24853" y="1564"/>
                  </a:cubicBezTo>
                  <a:cubicBezTo>
                    <a:pt x="25399" y="1027"/>
                    <a:pt x="25918" y="501"/>
                    <a:pt x="26414" y="0"/>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20"/>
            <p:cNvSpPr/>
            <p:nvPr/>
          </p:nvSpPr>
          <p:spPr>
            <a:xfrm>
              <a:off x="2623750" y="1939375"/>
              <a:ext cx="839100" cy="834975"/>
            </a:xfrm>
            <a:custGeom>
              <a:rect b="b" l="l" r="r" t="t"/>
              <a:pathLst>
                <a:path extrusionOk="0" h="33399" w="33564">
                  <a:moveTo>
                    <a:pt x="33476" y="0"/>
                  </a:moveTo>
                  <a:cubicBezTo>
                    <a:pt x="33376" y="0"/>
                    <a:pt x="33112" y="158"/>
                    <a:pt x="32708" y="444"/>
                  </a:cubicBezTo>
                  <a:cubicBezTo>
                    <a:pt x="32233" y="781"/>
                    <a:pt x="31564" y="1287"/>
                    <a:pt x="30696" y="2003"/>
                  </a:cubicBezTo>
                  <a:cubicBezTo>
                    <a:pt x="30265" y="2358"/>
                    <a:pt x="29767" y="2786"/>
                    <a:pt x="29259" y="3248"/>
                  </a:cubicBezTo>
                  <a:cubicBezTo>
                    <a:pt x="28763" y="3698"/>
                    <a:pt x="28234" y="4184"/>
                    <a:pt x="27671" y="4707"/>
                  </a:cubicBezTo>
                  <a:cubicBezTo>
                    <a:pt x="27109" y="5230"/>
                    <a:pt x="26517" y="5790"/>
                    <a:pt x="25898" y="6379"/>
                  </a:cubicBezTo>
                  <a:cubicBezTo>
                    <a:pt x="25268" y="6976"/>
                    <a:pt x="24581" y="7659"/>
                    <a:pt x="23934" y="8320"/>
                  </a:cubicBezTo>
                  <a:cubicBezTo>
                    <a:pt x="23630" y="8629"/>
                    <a:pt x="23176" y="9094"/>
                    <a:pt x="22591" y="9692"/>
                  </a:cubicBezTo>
                  <a:cubicBezTo>
                    <a:pt x="22056" y="10231"/>
                    <a:pt x="21214" y="11064"/>
                    <a:pt x="20389" y="11935"/>
                  </a:cubicBezTo>
                  <a:cubicBezTo>
                    <a:pt x="19980" y="12361"/>
                    <a:pt x="19541" y="12817"/>
                    <a:pt x="19079" y="13299"/>
                  </a:cubicBezTo>
                  <a:cubicBezTo>
                    <a:pt x="18852" y="13533"/>
                    <a:pt x="18619" y="13769"/>
                    <a:pt x="18384" y="14007"/>
                  </a:cubicBezTo>
                  <a:cubicBezTo>
                    <a:pt x="18171" y="14221"/>
                    <a:pt x="17938" y="14444"/>
                    <a:pt x="17689" y="14678"/>
                  </a:cubicBezTo>
                  <a:cubicBezTo>
                    <a:pt x="17189" y="15146"/>
                    <a:pt x="16618" y="15655"/>
                    <a:pt x="15992" y="16230"/>
                  </a:cubicBezTo>
                  <a:cubicBezTo>
                    <a:pt x="15680" y="16518"/>
                    <a:pt x="15352" y="16823"/>
                    <a:pt x="15015" y="17151"/>
                  </a:cubicBezTo>
                  <a:cubicBezTo>
                    <a:pt x="14670" y="17485"/>
                    <a:pt x="14346" y="17815"/>
                    <a:pt x="14030" y="18144"/>
                  </a:cubicBezTo>
                  <a:cubicBezTo>
                    <a:pt x="13393" y="18804"/>
                    <a:pt x="12779" y="19467"/>
                    <a:pt x="12165" y="20119"/>
                  </a:cubicBezTo>
                  <a:cubicBezTo>
                    <a:pt x="11858" y="20444"/>
                    <a:pt x="11551" y="20767"/>
                    <a:pt x="11243" y="21083"/>
                  </a:cubicBezTo>
                  <a:cubicBezTo>
                    <a:pt x="10940" y="21392"/>
                    <a:pt x="10581" y="21747"/>
                    <a:pt x="10247" y="22082"/>
                  </a:cubicBezTo>
                  <a:cubicBezTo>
                    <a:pt x="8885" y="23447"/>
                    <a:pt x="7460" y="24857"/>
                    <a:pt x="6027" y="26330"/>
                  </a:cubicBezTo>
                  <a:cubicBezTo>
                    <a:pt x="5307" y="27064"/>
                    <a:pt x="4578" y="27805"/>
                    <a:pt x="3844" y="28555"/>
                  </a:cubicBezTo>
                  <a:cubicBezTo>
                    <a:pt x="3145" y="29270"/>
                    <a:pt x="2401" y="29981"/>
                    <a:pt x="1626" y="30731"/>
                  </a:cubicBezTo>
                  <a:cubicBezTo>
                    <a:pt x="1093" y="31246"/>
                    <a:pt x="543" y="31795"/>
                    <a:pt x="1" y="32348"/>
                  </a:cubicBezTo>
                  <a:lnTo>
                    <a:pt x="1" y="33398"/>
                  </a:lnTo>
                  <a:cubicBezTo>
                    <a:pt x="13" y="33386"/>
                    <a:pt x="27" y="33371"/>
                    <a:pt x="39" y="33358"/>
                  </a:cubicBezTo>
                  <a:cubicBezTo>
                    <a:pt x="756" y="32625"/>
                    <a:pt x="1480" y="31937"/>
                    <a:pt x="2252" y="31211"/>
                  </a:cubicBezTo>
                  <a:cubicBezTo>
                    <a:pt x="3013" y="30499"/>
                    <a:pt x="3824" y="29742"/>
                    <a:pt x="4589" y="28978"/>
                  </a:cubicBezTo>
                  <a:cubicBezTo>
                    <a:pt x="5332" y="28243"/>
                    <a:pt x="6067" y="27514"/>
                    <a:pt x="6792" y="26797"/>
                  </a:cubicBezTo>
                  <a:cubicBezTo>
                    <a:pt x="8237" y="25352"/>
                    <a:pt x="9675" y="23975"/>
                    <a:pt x="11042" y="22640"/>
                  </a:cubicBezTo>
                  <a:cubicBezTo>
                    <a:pt x="11709" y="21998"/>
                    <a:pt x="12447" y="21261"/>
                    <a:pt x="13086" y="20597"/>
                  </a:cubicBezTo>
                  <a:cubicBezTo>
                    <a:pt x="13734" y="19925"/>
                    <a:pt x="14334" y="19293"/>
                    <a:pt x="14905" y="18720"/>
                  </a:cubicBezTo>
                  <a:cubicBezTo>
                    <a:pt x="15198" y="18425"/>
                    <a:pt x="15462" y="18164"/>
                    <a:pt x="15725" y="17917"/>
                  </a:cubicBezTo>
                  <a:cubicBezTo>
                    <a:pt x="15994" y="17664"/>
                    <a:pt x="16273" y="17412"/>
                    <a:pt x="16556" y="17159"/>
                  </a:cubicBezTo>
                  <a:cubicBezTo>
                    <a:pt x="17126" y="16650"/>
                    <a:pt x="17717" y="16136"/>
                    <a:pt x="18311" y="15591"/>
                  </a:cubicBezTo>
                  <a:cubicBezTo>
                    <a:pt x="18607" y="15322"/>
                    <a:pt x="18911" y="15033"/>
                    <a:pt x="19196" y="14752"/>
                  </a:cubicBezTo>
                  <a:cubicBezTo>
                    <a:pt x="19466" y="14489"/>
                    <a:pt x="19720" y="14233"/>
                    <a:pt x="19967" y="13985"/>
                  </a:cubicBezTo>
                  <a:cubicBezTo>
                    <a:pt x="20443" y="13498"/>
                    <a:pt x="20896" y="13039"/>
                    <a:pt x="21317" y="12609"/>
                  </a:cubicBezTo>
                  <a:cubicBezTo>
                    <a:pt x="22145" y="11756"/>
                    <a:pt x="22788" y="11134"/>
                    <a:pt x="23448" y="10479"/>
                  </a:cubicBezTo>
                  <a:cubicBezTo>
                    <a:pt x="24065" y="9861"/>
                    <a:pt x="24526" y="9392"/>
                    <a:pt x="24833" y="9081"/>
                  </a:cubicBezTo>
                  <a:cubicBezTo>
                    <a:pt x="25487" y="8415"/>
                    <a:pt x="26061" y="7830"/>
                    <a:pt x="26658" y="7243"/>
                  </a:cubicBezTo>
                  <a:cubicBezTo>
                    <a:pt x="27262" y="6645"/>
                    <a:pt x="27836" y="6074"/>
                    <a:pt x="28375" y="5531"/>
                  </a:cubicBezTo>
                  <a:cubicBezTo>
                    <a:pt x="28913" y="4989"/>
                    <a:pt x="29417" y="4477"/>
                    <a:pt x="29882" y="3998"/>
                  </a:cubicBezTo>
                  <a:cubicBezTo>
                    <a:pt x="30332" y="3534"/>
                    <a:pt x="30731" y="3134"/>
                    <a:pt x="31121" y="2745"/>
                  </a:cubicBezTo>
                  <a:cubicBezTo>
                    <a:pt x="31889" y="1975"/>
                    <a:pt x="32531" y="1322"/>
                    <a:pt x="32947" y="847"/>
                  </a:cubicBezTo>
                  <a:cubicBezTo>
                    <a:pt x="33367" y="371"/>
                    <a:pt x="33564" y="79"/>
                    <a:pt x="33513" y="14"/>
                  </a:cubicBezTo>
                  <a:cubicBezTo>
                    <a:pt x="33505" y="5"/>
                    <a:pt x="33493" y="0"/>
                    <a:pt x="33476" y="0"/>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20"/>
            <p:cNvSpPr/>
            <p:nvPr/>
          </p:nvSpPr>
          <p:spPr>
            <a:xfrm>
              <a:off x="2623750" y="2839350"/>
              <a:ext cx="227425" cy="232725"/>
            </a:xfrm>
            <a:custGeom>
              <a:rect b="b" l="l" r="r" t="t"/>
              <a:pathLst>
                <a:path extrusionOk="0" h="9309" w="9097">
                  <a:moveTo>
                    <a:pt x="8749" y="1"/>
                  </a:moveTo>
                  <a:cubicBezTo>
                    <a:pt x="8333" y="1"/>
                    <a:pt x="7560" y="526"/>
                    <a:pt x="7231" y="854"/>
                  </a:cubicBezTo>
                  <a:cubicBezTo>
                    <a:pt x="6461" y="1617"/>
                    <a:pt x="5826" y="2505"/>
                    <a:pt x="5073" y="3287"/>
                  </a:cubicBezTo>
                  <a:cubicBezTo>
                    <a:pt x="3789" y="4623"/>
                    <a:pt x="2518" y="5970"/>
                    <a:pt x="1223" y="7296"/>
                  </a:cubicBezTo>
                  <a:cubicBezTo>
                    <a:pt x="811" y="7715"/>
                    <a:pt x="407" y="8141"/>
                    <a:pt x="1" y="8564"/>
                  </a:cubicBezTo>
                  <a:lnTo>
                    <a:pt x="1" y="9309"/>
                  </a:lnTo>
                  <a:cubicBezTo>
                    <a:pt x="1479" y="7865"/>
                    <a:pt x="2979" y="6446"/>
                    <a:pt x="4472" y="5018"/>
                  </a:cubicBezTo>
                  <a:cubicBezTo>
                    <a:pt x="5307" y="4217"/>
                    <a:pt x="6140" y="3415"/>
                    <a:pt x="6964" y="2603"/>
                  </a:cubicBezTo>
                  <a:cubicBezTo>
                    <a:pt x="7520" y="2055"/>
                    <a:pt x="8658" y="1539"/>
                    <a:pt x="8934" y="741"/>
                  </a:cubicBezTo>
                  <a:cubicBezTo>
                    <a:pt x="9096" y="274"/>
                    <a:pt x="9030" y="64"/>
                    <a:pt x="8851" y="14"/>
                  </a:cubicBezTo>
                  <a:cubicBezTo>
                    <a:pt x="8820" y="5"/>
                    <a:pt x="8786" y="1"/>
                    <a:pt x="8749" y="1"/>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20"/>
            <p:cNvSpPr/>
            <p:nvPr/>
          </p:nvSpPr>
          <p:spPr>
            <a:xfrm>
              <a:off x="2988925" y="1183225"/>
              <a:ext cx="1554225" cy="1514425"/>
            </a:xfrm>
            <a:custGeom>
              <a:rect b="b" l="l" r="r" t="t"/>
              <a:pathLst>
                <a:path extrusionOk="0" h="60577" w="62169">
                  <a:moveTo>
                    <a:pt x="60936" y="0"/>
                  </a:moveTo>
                  <a:cubicBezTo>
                    <a:pt x="60895" y="44"/>
                    <a:pt x="60852" y="89"/>
                    <a:pt x="60811" y="132"/>
                  </a:cubicBezTo>
                  <a:cubicBezTo>
                    <a:pt x="60383" y="582"/>
                    <a:pt x="59979" y="998"/>
                    <a:pt x="59535" y="1415"/>
                  </a:cubicBezTo>
                  <a:cubicBezTo>
                    <a:pt x="59091" y="1837"/>
                    <a:pt x="58613" y="2271"/>
                    <a:pt x="58115" y="2722"/>
                  </a:cubicBezTo>
                  <a:cubicBezTo>
                    <a:pt x="57618" y="3178"/>
                    <a:pt x="57100" y="3651"/>
                    <a:pt x="56578" y="4166"/>
                  </a:cubicBezTo>
                  <a:cubicBezTo>
                    <a:pt x="56063" y="4676"/>
                    <a:pt x="55590" y="5170"/>
                    <a:pt x="55119" y="5666"/>
                  </a:cubicBezTo>
                  <a:cubicBezTo>
                    <a:pt x="54602" y="6211"/>
                    <a:pt x="54095" y="6748"/>
                    <a:pt x="53593" y="7262"/>
                  </a:cubicBezTo>
                  <a:cubicBezTo>
                    <a:pt x="53098" y="7771"/>
                    <a:pt x="52581" y="8278"/>
                    <a:pt x="52063" y="8793"/>
                  </a:cubicBezTo>
                  <a:cubicBezTo>
                    <a:pt x="51025" y="9818"/>
                    <a:pt x="50023" y="10790"/>
                    <a:pt x="49021" y="11771"/>
                  </a:cubicBezTo>
                  <a:cubicBezTo>
                    <a:pt x="48012" y="12771"/>
                    <a:pt x="47104" y="13728"/>
                    <a:pt x="46254" y="14570"/>
                  </a:cubicBezTo>
                  <a:cubicBezTo>
                    <a:pt x="45689" y="15125"/>
                    <a:pt x="45113" y="15676"/>
                    <a:pt x="44562" y="16206"/>
                  </a:cubicBezTo>
                  <a:cubicBezTo>
                    <a:pt x="44502" y="16216"/>
                    <a:pt x="44419" y="16264"/>
                    <a:pt x="44343" y="16354"/>
                  </a:cubicBezTo>
                  <a:cubicBezTo>
                    <a:pt x="44235" y="16484"/>
                    <a:pt x="44121" y="16611"/>
                    <a:pt x="44010" y="16739"/>
                  </a:cubicBezTo>
                  <a:cubicBezTo>
                    <a:pt x="43925" y="16820"/>
                    <a:pt x="43840" y="16904"/>
                    <a:pt x="43759" y="16984"/>
                  </a:cubicBezTo>
                  <a:cubicBezTo>
                    <a:pt x="42987" y="17733"/>
                    <a:pt x="42265" y="18436"/>
                    <a:pt x="41678" y="19029"/>
                  </a:cubicBezTo>
                  <a:cubicBezTo>
                    <a:pt x="41074" y="19632"/>
                    <a:pt x="40537" y="20168"/>
                    <a:pt x="40105" y="20631"/>
                  </a:cubicBezTo>
                  <a:cubicBezTo>
                    <a:pt x="40098" y="20638"/>
                    <a:pt x="40092" y="20643"/>
                    <a:pt x="40088" y="20650"/>
                  </a:cubicBezTo>
                  <a:cubicBezTo>
                    <a:pt x="39246" y="21421"/>
                    <a:pt x="38402" y="22189"/>
                    <a:pt x="37588" y="22984"/>
                  </a:cubicBezTo>
                  <a:cubicBezTo>
                    <a:pt x="35232" y="25282"/>
                    <a:pt x="33012" y="27753"/>
                    <a:pt x="30697" y="30088"/>
                  </a:cubicBezTo>
                  <a:cubicBezTo>
                    <a:pt x="28274" y="32534"/>
                    <a:pt x="25766" y="34880"/>
                    <a:pt x="23310" y="37297"/>
                  </a:cubicBezTo>
                  <a:cubicBezTo>
                    <a:pt x="20856" y="39712"/>
                    <a:pt x="18461" y="42199"/>
                    <a:pt x="16016" y="44621"/>
                  </a:cubicBezTo>
                  <a:cubicBezTo>
                    <a:pt x="13566" y="47049"/>
                    <a:pt x="11098" y="49450"/>
                    <a:pt x="8632" y="51858"/>
                  </a:cubicBezTo>
                  <a:cubicBezTo>
                    <a:pt x="6167" y="54267"/>
                    <a:pt x="3661" y="56619"/>
                    <a:pt x="1184" y="59016"/>
                  </a:cubicBezTo>
                  <a:cubicBezTo>
                    <a:pt x="791" y="59397"/>
                    <a:pt x="394" y="59778"/>
                    <a:pt x="1" y="60158"/>
                  </a:cubicBezTo>
                  <a:cubicBezTo>
                    <a:pt x="233" y="60176"/>
                    <a:pt x="444" y="60355"/>
                    <a:pt x="510" y="60577"/>
                  </a:cubicBezTo>
                  <a:cubicBezTo>
                    <a:pt x="2837" y="58327"/>
                    <a:pt x="5250" y="56170"/>
                    <a:pt x="7566" y="53901"/>
                  </a:cubicBezTo>
                  <a:cubicBezTo>
                    <a:pt x="10048" y="51469"/>
                    <a:pt x="12476" y="48970"/>
                    <a:pt x="14953" y="46531"/>
                  </a:cubicBezTo>
                  <a:cubicBezTo>
                    <a:pt x="17430" y="44090"/>
                    <a:pt x="19861" y="41608"/>
                    <a:pt x="22324" y="39155"/>
                  </a:cubicBezTo>
                  <a:cubicBezTo>
                    <a:pt x="24789" y="36699"/>
                    <a:pt x="27390" y="34370"/>
                    <a:pt x="29831" y="31898"/>
                  </a:cubicBezTo>
                  <a:cubicBezTo>
                    <a:pt x="32538" y="29158"/>
                    <a:pt x="35130" y="26327"/>
                    <a:pt x="37820" y="23575"/>
                  </a:cubicBezTo>
                  <a:cubicBezTo>
                    <a:pt x="38225" y="23162"/>
                    <a:pt x="38634" y="22749"/>
                    <a:pt x="39046" y="22336"/>
                  </a:cubicBezTo>
                  <a:cubicBezTo>
                    <a:pt x="39275" y="22328"/>
                    <a:pt x="39801" y="21935"/>
                    <a:pt x="40596" y="21234"/>
                  </a:cubicBezTo>
                  <a:cubicBezTo>
                    <a:pt x="41063" y="20821"/>
                    <a:pt x="41627" y="20299"/>
                    <a:pt x="42278" y="19666"/>
                  </a:cubicBezTo>
                  <a:cubicBezTo>
                    <a:pt x="42941" y="19014"/>
                    <a:pt x="43628" y="18333"/>
                    <a:pt x="44403" y="17555"/>
                  </a:cubicBezTo>
                  <a:cubicBezTo>
                    <a:pt x="44785" y="17168"/>
                    <a:pt x="45187" y="16765"/>
                    <a:pt x="45601" y="16348"/>
                  </a:cubicBezTo>
                  <a:cubicBezTo>
                    <a:pt x="46013" y="15931"/>
                    <a:pt x="46444" y="15502"/>
                    <a:pt x="46905" y="15017"/>
                  </a:cubicBezTo>
                  <a:cubicBezTo>
                    <a:pt x="47809" y="14073"/>
                    <a:pt x="48687" y="13097"/>
                    <a:pt x="49602" y="12159"/>
                  </a:cubicBezTo>
                  <a:cubicBezTo>
                    <a:pt x="50545" y="11202"/>
                    <a:pt x="51570" y="10178"/>
                    <a:pt x="52595" y="9160"/>
                  </a:cubicBezTo>
                  <a:cubicBezTo>
                    <a:pt x="52854" y="8904"/>
                    <a:pt x="53113" y="8648"/>
                    <a:pt x="53374" y="8389"/>
                  </a:cubicBezTo>
                  <a:cubicBezTo>
                    <a:pt x="53648" y="8121"/>
                    <a:pt x="53916" y="7851"/>
                    <a:pt x="54183" y="7583"/>
                  </a:cubicBezTo>
                  <a:cubicBezTo>
                    <a:pt x="54705" y="7056"/>
                    <a:pt x="55229" y="6526"/>
                    <a:pt x="55755" y="5995"/>
                  </a:cubicBezTo>
                  <a:cubicBezTo>
                    <a:pt x="56220" y="5532"/>
                    <a:pt x="56696" y="5060"/>
                    <a:pt x="57135" y="4652"/>
                  </a:cubicBezTo>
                  <a:cubicBezTo>
                    <a:pt x="57581" y="4237"/>
                    <a:pt x="58053" y="3825"/>
                    <a:pt x="58547" y="3398"/>
                  </a:cubicBezTo>
                  <a:cubicBezTo>
                    <a:pt x="59040" y="2971"/>
                    <a:pt x="59552" y="2528"/>
                    <a:pt x="60075" y="2052"/>
                  </a:cubicBezTo>
                  <a:cubicBezTo>
                    <a:pt x="60606" y="1569"/>
                    <a:pt x="61119" y="1065"/>
                    <a:pt x="61589" y="592"/>
                  </a:cubicBezTo>
                  <a:cubicBezTo>
                    <a:pt x="61788" y="391"/>
                    <a:pt x="61980" y="194"/>
                    <a:pt x="62168" y="0"/>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20"/>
            <p:cNvSpPr/>
            <p:nvPr/>
          </p:nvSpPr>
          <p:spPr>
            <a:xfrm>
              <a:off x="2623650" y="1183225"/>
              <a:ext cx="2085300" cy="2019625"/>
            </a:xfrm>
            <a:custGeom>
              <a:rect b="b" l="l" r="r" t="t"/>
              <a:pathLst>
                <a:path extrusionOk="0" h="80785" w="83412">
                  <a:moveTo>
                    <a:pt x="82550" y="0"/>
                  </a:moveTo>
                  <a:cubicBezTo>
                    <a:pt x="81938" y="615"/>
                    <a:pt x="81332" y="1233"/>
                    <a:pt x="80718" y="1843"/>
                  </a:cubicBezTo>
                  <a:cubicBezTo>
                    <a:pt x="78268" y="4269"/>
                    <a:pt x="75799" y="6671"/>
                    <a:pt x="73334" y="9079"/>
                  </a:cubicBezTo>
                  <a:cubicBezTo>
                    <a:pt x="70868" y="11487"/>
                    <a:pt x="68362" y="13839"/>
                    <a:pt x="65885" y="16238"/>
                  </a:cubicBezTo>
                  <a:cubicBezTo>
                    <a:pt x="63429" y="18616"/>
                    <a:pt x="60949" y="20993"/>
                    <a:pt x="58489" y="23383"/>
                  </a:cubicBezTo>
                  <a:cubicBezTo>
                    <a:pt x="56030" y="25776"/>
                    <a:pt x="53704" y="28314"/>
                    <a:pt x="51312" y="30760"/>
                  </a:cubicBezTo>
                  <a:cubicBezTo>
                    <a:pt x="50517" y="31573"/>
                    <a:pt x="49730" y="32397"/>
                    <a:pt x="48945" y="33222"/>
                  </a:cubicBezTo>
                  <a:cubicBezTo>
                    <a:pt x="47602" y="34544"/>
                    <a:pt x="46260" y="35867"/>
                    <a:pt x="44910" y="37181"/>
                  </a:cubicBezTo>
                  <a:cubicBezTo>
                    <a:pt x="42223" y="39795"/>
                    <a:pt x="39399" y="42196"/>
                    <a:pt x="36665" y="44753"/>
                  </a:cubicBezTo>
                  <a:cubicBezTo>
                    <a:pt x="33913" y="47328"/>
                    <a:pt x="31271" y="50087"/>
                    <a:pt x="28539" y="52676"/>
                  </a:cubicBezTo>
                  <a:cubicBezTo>
                    <a:pt x="25802" y="55270"/>
                    <a:pt x="23137" y="57954"/>
                    <a:pt x="20421" y="60570"/>
                  </a:cubicBezTo>
                  <a:cubicBezTo>
                    <a:pt x="17703" y="63187"/>
                    <a:pt x="14814" y="65586"/>
                    <a:pt x="12115" y="68234"/>
                  </a:cubicBezTo>
                  <a:cubicBezTo>
                    <a:pt x="9423" y="70875"/>
                    <a:pt x="6716" y="73530"/>
                    <a:pt x="4042" y="76209"/>
                  </a:cubicBezTo>
                  <a:cubicBezTo>
                    <a:pt x="2654" y="77599"/>
                    <a:pt x="1338" y="79055"/>
                    <a:pt x="1" y="80489"/>
                  </a:cubicBezTo>
                  <a:lnTo>
                    <a:pt x="1" y="80785"/>
                  </a:lnTo>
                  <a:cubicBezTo>
                    <a:pt x="709" y="80054"/>
                    <a:pt x="1422" y="79326"/>
                    <a:pt x="2146" y="78612"/>
                  </a:cubicBezTo>
                  <a:cubicBezTo>
                    <a:pt x="4781" y="76018"/>
                    <a:pt x="7488" y="73502"/>
                    <a:pt x="10135" y="70929"/>
                  </a:cubicBezTo>
                  <a:cubicBezTo>
                    <a:pt x="12783" y="68355"/>
                    <a:pt x="15508" y="65887"/>
                    <a:pt x="18179" y="63343"/>
                  </a:cubicBezTo>
                  <a:cubicBezTo>
                    <a:pt x="20869" y="60780"/>
                    <a:pt x="23549" y="58203"/>
                    <a:pt x="26234" y="55642"/>
                  </a:cubicBezTo>
                  <a:cubicBezTo>
                    <a:pt x="28923" y="53076"/>
                    <a:pt x="31673" y="50603"/>
                    <a:pt x="34353" y="48033"/>
                  </a:cubicBezTo>
                  <a:cubicBezTo>
                    <a:pt x="36019" y="46436"/>
                    <a:pt x="37655" y="44796"/>
                    <a:pt x="39294" y="43161"/>
                  </a:cubicBezTo>
                  <a:cubicBezTo>
                    <a:pt x="40467" y="42167"/>
                    <a:pt x="41639" y="41171"/>
                    <a:pt x="42747" y="40096"/>
                  </a:cubicBezTo>
                  <a:cubicBezTo>
                    <a:pt x="45158" y="37759"/>
                    <a:pt x="47492" y="35320"/>
                    <a:pt x="49891" y="32969"/>
                  </a:cubicBezTo>
                  <a:cubicBezTo>
                    <a:pt x="52371" y="30537"/>
                    <a:pt x="54899" y="28159"/>
                    <a:pt x="57384" y="25731"/>
                  </a:cubicBezTo>
                  <a:cubicBezTo>
                    <a:pt x="59870" y="23305"/>
                    <a:pt x="62217" y="20717"/>
                    <a:pt x="64700" y="18286"/>
                  </a:cubicBezTo>
                  <a:cubicBezTo>
                    <a:pt x="67183" y="15855"/>
                    <a:pt x="69782" y="13556"/>
                    <a:pt x="72265" y="11121"/>
                  </a:cubicBezTo>
                  <a:cubicBezTo>
                    <a:pt x="74748" y="8689"/>
                    <a:pt x="77175" y="6192"/>
                    <a:pt x="79653" y="3752"/>
                  </a:cubicBezTo>
                  <a:cubicBezTo>
                    <a:pt x="80915" y="2507"/>
                    <a:pt x="82164" y="1255"/>
                    <a:pt x="83411" y="0"/>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20"/>
            <p:cNvSpPr/>
            <p:nvPr/>
          </p:nvSpPr>
          <p:spPr>
            <a:xfrm>
              <a:off x="4511975" y="1258175"/>
              <a:ext cx="408800" cy="417550"/>
            </a:xfrm>
            <a:custGeom>
              <a:rect b="b" l="l" r="r" t="t"/>
              <a:pathLst>
                <a:path extrusionOk="0" h="16702" w="16352">
                  <a:moveTo>
                    <a:pt x="16351" y="1"/>
                  </a:moveTo>
                  <a:cubicBezTo>
                    <a:pt x="16340" y="10"/>
                    <a:pt x="16329" y="23"/>
                    <a:pt x="16320" y="32"/>
                  </a:cubicBezTo>
                  <a:cubicBezTo>
                    <a:pt x="15802" y="579"/>
                    <a:pt x="15296" y="1116"/>
                    <a:pt x="14793" y="1629"/>
                  </a:cubicBezTo>
                  <a:cubicBezTo>
                    <a:pt x="14299" y="2138"/>
                    <a:pt x="13782" y="2644"/>
                    <a:pt x="13263" y="3159"/>
                  </a:cubicBezTo>
                  <a:cubicBezTo>
                    <a:pt x="12225" y="4184"/>
                    <a:pt x="11224" y="5156"/>
                    <a:pt x="10222" y="6139"/>
                  </a:cubicBezTo>
                  <a:cubicBezTo>
                    <a:pt x="9213" y="7138"/>
                    <a:pt x="8305" y="8094"/>
                    <a:pt x="7454" y="8937"/>
                  </a:cubicBezTo>
                  <a:cubicBezTo>
                    <a:pt x="6605" y="9768"/>
                    <a:pt x="5723" y="10602"/>
                    <a:pt x="4958" y="11348"/>
                  </a:cubicBezTo>
                  <a:cubicBezTo>
                    <a:pt x="4186" y="12095"/>
                    <a:pt x="3465" y="12800"/>
                    <a:pt x="2876" y="13393"/>
                  </a:cubicBezTo>
                  <a:cubicBezTo>
                    <a:pt x="2271" y="13994"/>
                    <a:pt x="1736" y="14531"/>
                    <a:pt x="1304" y="14995"/>
                  </a:cubicBezTo>
                  <a:cubicBezTo>
                    <a:pt x="435" y="15919"/>
                    <a:pt x="1" y="16524"/>
                    <a:pt x="149" y="16671"/>
                  </a:cubicBezTo>
                  <a:cubicBezTo>
                    <a:pt x="170" y="16691"/>
                    <a:pt x="198" y="16701"/>
                    <a:pt x="234" y="16701"/>
                  </a:cubicBezTo>
                  <a:cubicBezTo>
                    <a:pt x="460" y="16701"/>
                    <a:pt x="988" y="16304"/>
                    <a:pt x="1792" y="15596"/>
                  </a:cubicBezTo>
                  <a:cubicBezTo>
                    <a:pt x="2259" y="15183"/>
                    <a:pt x="2822" y="14662"/>
                    <a:pt x="3473" y="14029"/>
                  </a:cubicBezTo>
                  <a:cubicBezTo>
                    <a:pt x="4137" y="13378"/>
                    <a:pt x="4823" y="12696"/>
                    <a:pt x="5598" y="11919"/>
                  </a:cubicBezTo>
                  <a:cubicBezTo>
                    <a:pt x="5982" y="11531"/>
                    <a:pt x="6382" y="11129"/>
                    <a:pt x="6796" y="10710"/>
                  </a:cubicBezTo>
                  <a:cubicBezTo>
                    <a:pt x="7208" y="10295"/>
                    <a:pt x="7640" y="9864"/>
                    <a:pt x="8101" y="9381"/>
                  </a:cubicBezTo>
                  <a:cubicBezTo>
                    <a:pt x="9004" y="8437"/>
                    <a:pt x="9883" y="7461"/>
                    <a:pt x="10798" y="6521"/>
                  </a:cubicBezTo>
                  <a:cubicBezTo>
                    <a:pt x="11740" y="5565"/>
                    <a:pt x="12765" y="4542"/>
                    <a:pt x="13792" y="3524"/>
                  </a:cubicBezTo>
                  <a:cubicBezTo>
                    <a:pt x="14049" y="3267"/>
                    <a:pt x="14309" y="3011"/>
                    <a:pt x="14571" y="2753"/>
                  </a:cubicBezTo>
                  <a:cubicBezTo>
                    <a:pt x="14843" y="2485"/>
                    <a:pt x="15111" y="2214"/>
                    <a:pt x="15378" y="1945"/>
                  </a:cubicBezTo>
                  <a:cubicBezTo>
                    <a:pt x="15700" y="1621"/>
                    <a:pt x="16025" y="1292"/>
                    <a:pt x="16351" y="966"/>
                  </a:cubicBezTo>
                  <a:lnTo>
                    <a:pt x="16351" y="1"/>
                  </a:ln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20"/>
            <p:cNvSpPr/>
            <p:nvPr/>
          </p:nvSpPr>
          <p:spPr>
            <a:xfrm>
              <a:off x="3143575" y="1792175"/>
              <a:ext cx="1251100" cy="1267875"/>
            </a:xfrm>
            <a:custGeom>
              <a:rect b="b" l="l" r="r" t="t"/>
              <a:pathLst>
                <a:path extrusionOk="0" h="50715" w="50044">
                  <a:moveTo>
                    <a:pt x="49938" y="1"/>
                  </a:moveTo>
                  <a:cubicBezTo>
                    <a:pt x="49831" y="1"/>
                    <a:pt x="49537" y="242"/>
                    <a:pt x="49085" y="671"/>
                  </a:cubicBezTo>
                  <a:cubicBezTo>
                    <a:pt x="48622" y="1109"/>
                    <a:pt x="47996" y="1742"/>
                    <a:pt x="47220" y="2482"/>
                  </a:cubicBezTo>
                  <a:cubicBezTo>
                    <a:pt x="47026" y="2667"/>
                    <a:pt x="46823" y="2859"/>
                    <a:pt x="46610" y="3053"/>
                  </a:cubicBezTo>
                  <a:cubicBezTo>
                    <a:pt x="46408" y="3242"/>
                    <a:pt x="46197" y="3428"/>
                    <a:pt x="45966" y="3629"/>
                  </a:cubicBezTo>
                  <a:cubicBezTo>
                    <a:pt x="45505" y="4029"/>
                    <a:pt x="44975" y="4470"/>
                    <a:pt x="44367" y="4990"/>
                  </a:cubicBezTo>
                  <a:cubicBezTo>
                    <a:pt x="43771" y="5496"/>
                    <a:pt x="43043" y="6155"/>
                    <a:pt x="42376" y="6816"/>
                  </a:cubicBezTo>
                  <a:cubicBezTo>
                    <a:pt x="41701" y="7478"/>
                    <a:pt x="41046" y="8169"/>
                    <a:pt x="40414" y="8822"/>
                  </a:cubicBezTo>
                  <a:cubicBezTo>
                    <a:pt x="40269" y="8971"/>
                    <a:pt x="40086" y="9160"/>
                    <a:pt x="39871" y="9381"/>
                  </a:cubicBezTo>
                  <a:cubicBezTo>
                    <a:pt x="39636" y="9618"/>
                    <a:pt x="39362" y="9893"/>
                    <a:pt x="39053" y="10201"/>
                  </a:cubicBezTo>
                  <a:cubicBezTo>
                    <a:pt x="38440" y="10821"/>
                    <a:pt x="37688" y="11579"/>
                    <a:pt x="36818" y="12457"/>
                  </a:cubicBezTo>
                  <a:cubicBezTo>
                    <a:pt x="36397" y="12880"/>
                    <a:pt x="35885" y="13407"/>
                    <a:pt x="35400" y="13919"/>
                  </a:cubicBezTo>
                  <a:cubicBezTo>
                    <a:pt x="34923" y="14425"/>
                    <a:pt x="34421" y="14958"/>
                    <a:pt x="33897" y="15515"/>
                  </a:cubicBezTo>
                  <a:cubicBezTo>
                    <a:pt x="33641" y="15786"/>
                    <a:pt x="33381" y="16057"/>
                    <a:pt x="33118" y="16327"/>
                  </a:cubicBezTo>
                  <a:cubicBezTo>
                    <a:pt x="32838" y="16612"/>
                    <a:pt x="32554" y="16902"/>
                    <a:pt x="32265" y="17198"/>
                  </a:cubicBezTo>
                  <a:cubicBezTo>
                    <a:pt x="31680" y="17793"/>
                    <a:pt x="31071" y="18411"/>
                    <a:pt x="30445" y="19048"/>
                  </a:cubicBezTo>
                  <a:cubicBezTo>
                    <a:pt x="30134" y="19364"/>
                    <a:pt x="29818" y="19688"/>
                    <a:pt x="29498" y="20012"/>
                  </a:cubicBezTo>
                  <a:cubicBezTo>
                    <a:pt x="29198" y="20319"/>
                    <a:pt x="28883" y="20632"/>
                    <a:pt x="28554" y="20952"/>
                  </a:cubicBezTo>
                  <a:cubicBezTo>
                    <a:pt x="27899" y="21595"/>
                    <a:pt x="27193" y="22274"/>
                    <a:pt x="26458" y="23007"/>
                  </a:cubicBezTo>
                  <a:cubicBezTo>
                    <a:pt x="24958" y="24506"/>
                    <a:pt x="23612" y="26072"/>
                    <a:pt x="22246" y="27430"/>
                  </a:cubicBezTo>
                  <a:cubicBezTo>
                    <a:pt x="21548" y="28120"/>
                    <a:pt x="20769" y="28833"/>
                    <a:pt x="19957" y="29618"/>
                  </a:cubicBezTo>
                  <a:cubicBezTo>
                    <a:pt x="19123" y="30422"/>
                    <a:pt x="18352" y="31248"/>
                    <a:pt x="17604" y="32038"/>
                  </a:cubicBezTo>
                  <a:cubicBezTo>
                    <a:pt x="16854" y="32833"/>
                    <a:pt x="16123" y="33616"/>
                    <a:pt x="15380" y="34365"/>
                  </a:cubicBezTo>
                  <a:cubicBezTo>
                    <a:pt x="14631" y="35120"/>
                    <a:pt x="13844" y="35882"/>
                    <a:pt x="13047" y="36669"/>
                  </a:cubicBezTo>
                  <a:cubicBezTo>
                    <a:pt x="12603" y="37106"/>
                    <a:pt x="12172" y="37537"/>
                    <a:pt x="11716" y="38008"/>
                  </a:cubicBezTo>
                  <a:cubicBezTo>
                    <a:pt x="11272" y="38473"/>
                    <a:pt x="10855" y="38934"/>
                    <a:pt x="10450" y="39381"/>
                  </a:cubicBezTo>
                  <a:cubicBezTo>
                    <a:pt x="9641" y="40281"/>
                    <a:pt x="8891" y="41121"/>
                    <a:pt x="8093" y="41891"/>
                  </a:cubicBezTo>
                  <a:cubicBezTo>
                    <a:pt x="7285" y="42676"/>
                    <a:pt x="6421" y="43444"/>
                    <a:pt x="5551" y="44265"/>
                  </a:cubicBezTo>
                  <a:cubicBezTo>
                    <a:pt x="4670" y="45087"/>
                    <a:pt x="3822" y="45980"/>
                    <a:pt x="3066" y="46792"/>
                  </a:cubicBezTo>
                  <a:cubicBezTo>
                    <a:pt x="2684" y="47201"/>
                    <a:pt x="2313" y="47600"/>
                    <a:pt x="1948" y="47983"/>
                  </a:cubicBezTo>
                  <a:cubicBezTo>
                    <a:pt x="1574" y="48375"/>
                    <a:pt x="1246" y="48706"/>
                    <a:pt x="849" y="49099"/>
                  </a:cubicBezTo>
                  <a:cubicBezTo>
                    <a:pt x="712" y="49235"/>
                    <a:pt x="583" y="49366"/>
                    <a:pt x="449" y="49499"/>
                  </a:cubicBezTo>
                  <a:cubicBezTo>
                    <a:pt x="540" y="49637"/>
                    <a:pt x="561" y="49817"/>
                    <a:pt x="449" y="50007"/>
                  </a:cubicBezTo>
                  <a:cubicBezTo>
                    <a:pt x="312" y="50248"/>
                    <a:pt x="159" y="50483"/>
                    <a:pt x="1" y="50714"/>
                  </a:cubicBezTo>
                  <a:cubicBezTo>
                    <a:pt x="76" y="50671"/>
                    <a:pt x="163" y="50650"/>
                    <a:pt x="250" y="50650"/>
                  </a:cubicBezTo>
                  <a:cubicBezTo>
                    <a:pt x="286" y="50650"/>
                    <a:pt x="322" y="50654"/>
                    <a:pt x="357" y="50661"/>
                  </a:cubicBezTo>
                  <a:cubicBezTo>
                    <a:pt x="736" y="50266"/>
                    <a:pt x="1117" y="49869"/>
                    <a:pt x="1502" y="49474"/>
                  </a:cubicBezTo>
                  <a:cubicBezTo>
                    <a:pt x="2302" y="48665"/>
                    <a:pt x="3079" y="47799"/>
                    <a:pt x="3816" y="46993"/>
                  </a:cubicBezTo>
                  <a:cubicBezTo>
                    <a:pt x="4566" y="46169"/>
                    <a:pt x="5270" y="45424"/>
                    <a:pt x="6082" y="44660"/>
                  </a:cubicBezTo>
                  <a:cubicBezTo>
                    <a:pt x="6890" y="43890"/>
                    <a:pt x="7774" y="43097"/>
                    <a:pt x="8678" y="42208"/>
                  </a:cubicBezTo>
                  <a:cubicBezTo>
                    <a:pt x="9600" y="41301"/>
                    <a:pt x="10427" y="40367"/>
                    <a:pt x="11218" y="39504"/>
                  </a:cubicBezTo>
                  <a:cubicBezTo>
                    <a:pt x="11616" y="39072"/>
                    <a:pt x="12008" y="38649"/>
                    <a:pt x="12400" y="38254"/>
                  </a:cubicBezTo>
                  <a:cubicBezTo>
                    <a:pt x="12799" y="37854"/>
                    <a:pt x="13229" y="37437"/>
                    <a:pt x="13660" y="37027"/>
                  </a:cubicBezTo>
                  <a:cubicBezTo>
                    <a:pt x="14441" y="36278"/>
                    <a:pt x="15253" y="35517"/>
                    <a:pt x="16071" y="34714"/>
                  </a:cubicBezTo>
                  <a:cubicBezTo>
                    <a:pt x="16890" y="33907"/>
                    <a:pt x="17662" y="33102"/>
                    <a:pt x="18414" y="32330"/>
                  </a:cubicBezTo>
                  <a:cubicBezTo>
                    <a:pt x="18789" y="31943"/>
                    <a:pt x="19160" y="31564"/>
                    <a:pt x="19526" y="31196"/>
                  </a:cubicBezTo>
                  <a:cubicBezTo>
                    <a:pt x="19894" y="30827"/>
                    <a:pt x="20231" y="30503"/>
                    <a:pt x="20609" y="30150"/>
                  </a:cubicBezTo>
                  <a:cubicBezTo>
                    <a:pt x="21354" y="29453"/>
                    <a:pt x="22155" y="28742"/>
                    <a:pt x="22974" y="27946"/>
                  </a:cubicBezTo>
                  <a:cubicBezTo>
                    <a:pt x="24610" y="26342"/>
                    <a:pt x="25926" y="24851"/>
                    <a:pt x="27239" y="23592"/>
                  </a:cubicBezTo>
                  <a:cubicBezTo>
                    <a:pt x="27906" y="22944"/>
                    <a:pt x="28601" y="22296"/>
                    <a:pt x="29300" y="21625"/>
                  </a:cubicBezTo>
                  <a:cubicBezTo>
                    <a:pt x="29647" y="21292"/>
                    <a:pt x="30002" y="20950"/>
                    <a:pt x="30343" y="20606"/>
                  </a:cubicBezTo>
                  <a:cubicBezTo>
                    <a:pt x="30667" y="20284"/>
                    <a:pt x="30987" y="19967"/>
                    <a:pt x="31300" y="19656"/>
                  </a:cubicBezTo>
                  <a:cubicBezTo>
                    <a:pt x="32559" y="18397"/>
                    <a:pt x="33725" y="17270"/>
                    <a:pt x="34850" y="16104"/>
                  </a:cubicBezTo>
                  <a:cubicBezTo>
                    <a:pt x="35379" y="15556"/>
                    <a:pt x="35881" y="15033"/>
                    <a:pt x="36360" y="14538"/>
                  </a:cubicBezTo>
                  <a:cubicBezTo>
                    <a:pt x="36829" y="14053"/>
                    <a:pt x="37238" y="13642"/>
                    <a:pt x="37688" y="13200"/>
                  </a:cubicBezTo>
                  <a:cubicBezTo>
                    <a:pt x="38557" y="12340"/>
                    <a:pt x="39307" y="11596"/>
                    <a:pt x="39922" y="10986"/>
                  </a:cubicBezTo>
                  <a:cubicBezTo>
                    <a:pt x="40229" y="10682"/>
                    <a:pt x="40503" y="10409"/>
                    <a:pt x="40738" y="10175"/>
                  </a:cubicBezTo>
                  <a:cubicBezTo>
                    <a:pt x="40995" y="9918"/>
                    <a:pt x="41206" y="9700"/>
                    <a:pt x="41371" y="9531"/>
                  </a:cubicBezTo>
                  <a:cubicBezTo>
                    <a:pt x="42060" y="8816"/>
                    <a:pt x="42660" y="8173"/>
                    <a:pt x="43225" y="7599"/>
                  </a:cubicBezTo>
                  <a:cubicBezTo>
                    <a:pt x="43793" y="7017"/>
                    <a:pt x="44287" y="6546"/>
                    <a:pt x="44854" y="6022"/>
                  </a:cubicBezTo>
                  <a:cubicBezTo>
                    <a:pt x="45411" y="5506"/>
                    <a:pt x="45981" y="4983"/>
                    <a:pt x="46523" y="4447"/>
                  </a:cubicBezTo>
                  <a:cubicBezTo>
                    <a:pt x="46793" y="4181"/>
                    <a:pt x="47060" y="3907"/>
                    <a:pt x="47304" y="3644"/>
                  </a:cubicBezTo>
                  <a:cubicBezTo>
                    <a:pt x="47538" y="3391"/>
                    <a:pt x="47755" y="3148"/>
                    <a:pt x="47956" y="2916"/>
                  </a:cubicBezTo>
                  <a:cubicBezTo>
                    <a:pt x="48757" y="1990"/>
                    <a:pt x="49294" y="1260"/>
                    <a:pt x="49616" y="766"/>
                  </a:cubicBezTo>
                  <a:cubicBezTo>
                    <a:pt x="49938" y="272"/>
                    <a:pt x="50044" y="11"/>
                    <a:pt x="49945" y="1"/>
                  </a:cubicBezTo>
                  <a:cubicBezTo>
                    <a:pt x="49942" y="1"/>
                    <a:pt x="49940" y="1"/>
                    <a:pt x="49938" y="1"/>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20"/>
            <p:cNvSpPr/>
            <p:nvPr/>
          </p:nvSpPr>
          <p:spPr>
            <a:xfrm>
              <a:off x="2809575" y="3163875"/>
              <a:ext cx="226175" cy="224350"/>
            </a:xfrm>
            <a:custGeom>
              <a:rect b="b" l="l" r="r" t="t"/>
              <a:pathLst>
                <a:path extrusionOk="0" h="8974" w="9047">
                  <a:moveTo>
                    <a:pt x="8731" y="0"/>
                  </a:moveTo>
                  <a:cubicBezTo>
                    <a:pt x="8556" y="0"/>
                    <a:pt x="8293" y="139"/>
                    <a:pt x="7958" y="472"/>
                  </a:cubicBezTo>
                  <a:cubicBezTo>
                    <a:pt x="7645" y="781"/>
                    <a:pt x="7340" y="1083"/>
                    <a:pt x="7043" y="1379"/>
                  </a:cubicBezTo>
                  <a:cubicBezTo>
                    <a:pt x="6774" y="1643"/>
                    <a:pt x="6499" y="1904"/>
                    <a:pt x="6221" y="2162"/>
                  </a:cubicBezTo>
                  <a:cubicBezTo>
                    <a:pt x="5636" y="2694"/>
                    <a:pt x="5083" y="3201"/>
                    <a:pt x="4563" y="3676"/>
                  </a:cubicBezTo>
                  <a:cubicBezTo>
                    <a:pt x="4023" y="4174"/>
                    <a:pt x="3496" y="4680"/>
                    <a:pt x="3028" y="5171"/>
                  </a:cubicBezTo>
                  <a:cubicBezTo>
                    <a:pt x="2567" y="5657"/>
                    <a:pt x="2179" y="6099"/>
                    <a:pt x="1845" y="6487"/>
                  </a:cubicBezTo>
                  <a:cubicBezTo>
                    <a:pt x="1181" y="7267"/>
                    <a:pt x="716" y="7850"/>
                    <a:pt x="405" y="8267"/>
                  </a:cubicBezTo>
                  <a:cubicBezTo>
                    <a:pt x="138" y="8627"/>
                    <a:pt x="1" y="8862"/>
                    <a:pt x="13" y="8974"/>
                  </a:cubicBezTo>
                  <a:lnTo>
                    <a:pt x="258" y="8974"/>
                  </a:lnTo>
                  <a:cubicBezTo>
                    <a:pt x="391" y="8898"/>
                    <a:pt x="577" y="8763"/>
                    <a:pt x="813" y="8562"/>
                  </a:cubicBezTo>
                  <a:cubicBezTo>
                    <a:pt x="1265" y="8180"/>
                    <a:pt x="1875" y="7570"/>
                    <a:pt x="2571" y="6844"/>
                  </a:cubicBezTo>
                  <a:cubicBezTo>
                    <a:pt x="2921" y="6480"/>
                    <a:pt x="3290" y="6095"/>
                    <a:pt x="3682" y="5703"/>
                  </a:cubicBezTo>
                  <a:cubicBezTo>
                    <a:pt x="4067" y="5320"/>
                    <a:pt x="4504" y="4911"/>
                    <a:pt x="5013" y="4449"/>
                  </a:cubicBezTo>
                  <a:cubicBezTo>
                    <a:pt x="5518" y="3988"/>
                    <a:pt x="6093" y="3479"/>
                    <a:pt x="6722" y="2891"/>
                  </a:cubicBezTo>
                  <a:cubicBezTo>
                    <a:pt x="7305" y="2348"/>
                    <a:pt x="8138" y="1859"/>
                    <a:pt x="8622" y="1167"/>
                  </a:cubicBezTo>
                  <a:cubicBezTo>
                    <a:pt x="8965" y="678"/>
                    <a:pt x="9046" y="260"/>
                    <a:pt x="8917" y="86"/>
                  </a:cubicBezTo>
                  <a:cubicBezTo>
                    <a:pt x="8876" y="31"/>
                    <a:pt x="8813" y="0"/>
                    <a:pt x="8731" y="0"/>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20"/>
            <p:cNvSpPr/>
            <p:nvPr/>
          </p:nvSpPr>
          <p:spPr>
            <a:xfrm>
              <a:off x="4707375" y="1188025"/>
              <a:ext cx="213425" cy="212525"/>
            </a:xfrm>
            <a:custGeom>
              <a:rect b="b" l="l" r="r" t="t"/>
              <a:pathLst>
                <a:path extrusionOk="0" h="8501" w="8537">
                  <a:moveTo>
                    <a:pt x="8537" y="1"/>
                  </a:moveTo>
                  <a:cubicBezTo>
                    <a:pt x="8343" y="200"/>
                    <a:pt x="8147" y="403"/>
                    <a:pt x="7955" y="588"/>
                  </a:cubicBezTo>
                  <a:cubicBezTo>
                    <a:pt x="7367" y="1150"/>
                    <a:pt x="6732" y="1736"/>
                    <a:pt x="6145" y="2274"/>
                  </a:cubicBezTo>
                  <a:cubicBezTo>
                    <a:pt x="4965" y="3359"/>
                    <a:pt x="3836" y="4378"/>
                    <a:pt x="2951" y="5197"/>
                  </a:cubicBezTo>
                  <a:cubicBezTo>
                    <a:pt x="2041" y="6030"/>
                    <a:pt x="1255" y="6759"/>
                    <a:pt x="740" y="7341"/>
                  </a:cubicBezTo>
                  <a:cubicBezTo>
                    <a:pt x="223" y="7922"/>
                    <a:pt x="0" y="8321"/>
                    <a:pt x="161" y="8458"/>
                  </a:cubicBezTo>
                  <a:cubicBezTo>
                    <a:pt x="195" y="8487"/>
                    <a:pt x="238" y="8501"/>
                    <a:pt x="289" y="8501"/>
                  </a:cubicBezTo>
                  <a:cubicBezTo>
                    <a:pt x="478" y="8501"/>
                    <a:pt x="785" y="8305"/>
                    <a:pt x="1210" y="7961"/>
                  </a:cubicBezTo>
                  <a:cubicBezTo>
                    <a:pt x="1748" y="7520"/>
                    <a:pt x="2506" y="6821"/>
                    <a:pt x="3454" y="5899"/>
                  </a:cubicBezTo>
                  <a:cubicBezTo>
                    <a:pt x="4423" y="4947"/>
                    <a:pt x="5446" y="3916"/>
                    <a:pt x="6606" y="2777"/>
                  </a:cubicBezTo>
                  <a:cubicBezTo>
                    <a:pt x="7191" y="2203"/>
                    <a:pt x="7761" y="1654"/>
                    <a:pt x="8418" y="1019"/>
                  </a:cubicBezTo>
                  <a:cubicBezTo>
                    <a:pt x="8457" y="979"/>
                    <a:pt x="8495" y="939"/>
                    <a:pt x="8537" y="901"/>
                  </a:cubicBezTo>
                  <a:lnTo>
                    <a:pt x="8537" y="1"/>
                  </a:ln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20"/>
            <p:cNvSpPr/>
            <p:nvPr/>
          </p:nvSpPr>
          <p:spPr>
            <a:xfrm>
              <a:off x="4203650" y="1183150"/>
              <a:ext cx="660225" cy="634625"/>
            </a:xfrm>
            <a:custGeom>
              <a:rect b="b" l="l" r="r" t="t"/>
              <a:pathLst>
                <a:path extrusionOk="0" h="25385" w="26409">
                  <a:moveTo>
                    <a:pt x="25131" y="0"/>
                  </a:moveTo>
                  <a:cubicBezTo>
                    <a:pt x="24798" y="351"/>
                    <a:pt x="24463" y="705"/>
                    <a:pt x="24128" y="1045"/>
                  </a:cubicBezTo>
                  <a:cubicBezTo>
                    <a:pt x="23879" y="1297"/>
                    <a:pt x="23628" y="1551"/>
                    <a:pt x="23375" y="1806"/>
                  </a:cubicBezTo>
                  <a:cubicBezTo>
                    <a:pt x="23113" y="2070"/>
                    <a:pt x="22857" y="2337"/>
                    <a:pt x="22600" y="2601"/>
                  </a:cubicBezTo>
                  <a:cubicBezTo>
                    <a:pt x="22102" y="3123"/>
                    <a:pt x="21598" y="3651"/>
                    <a:pt x="21092" y="4180"/>
                  </a:cubicBezTo>
                  <a:cubicBezTo>
                    <a:pt x="20594" y="4700"/>
                    <a:pt x="20100" y="5205"/>
                    <a:pt x="19593" y="5701"/>
                  </a:cubicBezTo>
                  <a:cubicBezTo>
                    <a:pt x="19089" y="6204"/>
                    <a:pt x="18560" y="6707"/>
                    <a:pt x="18021" y="7221"/>
                  </a:cubicBezTo>
                  <a:cubicBezTo>
                    <a:pt x="17428" y="7788"/>
                    <a:pt x="16821" y="8366"/>
                    <a:pt x="16224" y="8962"/>
                  </a:cubicBezTo>
                  <a:cubicBezTo>
                    <a:pt x="15671" y="9513"/>
                    <a:pt x="15093" y="10062"/>
                    <a:pt x="14514" y="10619"/>
                  </a:cubicBezTo>
                  <a:cubicBezTo>
                    <a:pt x="13933" y="11178"/>
                    <a:pt x="13353" y="11737"/>
                    <a:pt x="12773" y="12332"/>
                  </a:cubicBezTo>
                  <a:cubicBezTo>
                    <a:pt x="12185" y="12939"/>
                    <a:pt x="11668" y="13531"/>
                    <a:pt x="11175" y="14082"/>
                  </a:cubicBezTo>
                  <a:cubicBezTo>
                    <a:pt x="10682" y="14634"/>
                    <a:pt x="10220" y="15145"/>
                    <a:pt x="9760" y="15607"/>
                  </a:cubicBezTo>
                  <a:cubicBezTo>
                    <a:pt x="9255" y="16113"/>
                    <a:pt x="8762" y="16608"/>
                    <a:pt x="8283" y="17089"/>
                  </a:cubicBezTo>
                  <a:cubicBezTo>
                    <a:pt x="7317" y="18048"/>
                    <a:pt x="6428" y="18970"/>
                    <a:pt x="5614" y="19724"/>
                  </a:cubicBezTo>
                  <a:cubicBezTo>
                    <a:pt x="4782" y="20503"/>
                    <a:pt x="3984" y="21226"/>
                    <a:pt x="3271" y="21907"/>
                  </a:cubicBezTo>
                  <a:cubicBezTo>
                    <a:pt x="2618" y="22532"/>
                    <a:pt x="2035" y="23066"/>
                    <a:pt x="1544" y="23531"/>
                  </a:cubicBezTo>
                  <a:cubicBezTo>
                    <a:pt x="566" y="24456"/>
                    <a:pt x="0" y="25084"/>
                    <a:pt x="56" y="25316"/>
                  </a:cubicBezTo>
                  <a:cubicBezTo>
                    <a:pt x="68" y="25362"/>
                    <a:pt x="101" y="25384"/>
                    <a:pt x="156" y="25384"/>
                  </a:cubicBezTo>
                  <a:cubicBezTo>
                    <a:pt x="376" y="25384"/>
                    <a:pt x="940" y="25023"/>
                    <a:pt x="1808" y="24337"/>
                  </a:cubicBezTo>
                  <a:cubicBezTo>
                    <a:pt x="2348" y="23908"/>
                    <a:pt x="3022" y="23337"/>
                    <a:pt x="3776" y="22631"/>
                  </a:cubicBezTo>
                  <a:cubicBezTo>
                    <a:pt x="4459" y="21993"/>
                    <a:pt x="5263" y="21253"/>
                    <a:pt x="6161" y="20381"/>
                  </a:cubicBezTo>
                  <a:cubicBezTo>
                    <a:pt x="7093" y="19486"/>
                    <a:pt x="7970" y="18528"/>
                    <a:pt x="8932" y="17528"/>
                  </a:cubicBezTo>
                  <a:cubicBezTo>
                    <a:pt x="9412" y="17023"/>
                    <a:pt x="9907" y="16504"/>
                    <a:pt x="10412" y="15971"/>
                  </a:cubicBezTo>
                  <a:cubicBezTo>
                    <a:pt x="10970" y="15382"/>
                    <a:pt x="11472" y="14795"/>
                    <a:pt x="11955" y="14233"/>
                  </a:cubicBezTo>
                  <a:cubicBezTo>
                    <a:pt x="12440" y="13670"/>
                    <a:pt x="12907" y="13125"/>
                    <a:pt x="13385" y="12626"/>
                  </a:cubicBezTo>
                  <a:cubicBezTo>
                    <a:pt x="13889" y="12100"/>
                    <a:pt x="14436" y="11565"/>
                    <a:pt x="15006" y="11017"/>
                  </a:cubicBezTo>
                  <a:cubicBezTo>
                    <a:pt x="15572" y="10475"/>
                    <a:pt x="16177" y="9899"/>
                    <a:pt x="16768" y="9321"/>
                  </a:cubicBezTo>
                  <a:cubicBezTo>
                    <a:pt x="17320" y="8783"/>
                    <a:pt x="17903" y="8248"/>
                    <a:pt x="18502" y="7702"/>
                  </a:cubicBezTo>
                  <a:cubicBezTo>
                    <a:pt x="19043" y="7207"/>
                    <a:pt x="19599" y="6704"/>
                    <a:pt x="20160" y="6175"/>
                  </a:cubicBezTo>
                  <a:cubicBezTo>
                    <a:pt x="20726" y="5644"/>
                    <a:pt x="21271" y="5105"/>
                    <a:pt x="21799" y="4579"/>
                  </a:cubicBezTo>
                  <a:cubicBezTo>
                    <a:pt x="22315" y="4063"/>
                    <a:pt x="22827" y="3548"/>
                    <a:pt x="23335" y="3039"/>
                  </a:cubicBezTo>
                  <a:cubicBezTo>
                    <a:pt x="23584" y="2791"/>
                    <a:pt x="23830" y="2548"/>
                    <a:pt x="24075" y="2311"/>
                  </a:cubicBezTo>
                  <a:cubicBezTo>
                    <a:pt x="24334" y="2060"/>
                    <a:pt x="24591" y="1811"/>
                    <a:pt x="24847" y="1564"/>
                  </a:cubicBezTo>
                  <a:cubicBezTo>
                    <a:pt x="25394" y="1027"/>
                    <a:pt x="25913" y="501"/>
                    <a:pt x="26408" y="0"/>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20"/>
            <p:cNvSpPr/>
            <p:nvPr/>
          </p:nvSpPr>
          <p:spPr>
            <a:xfrm>
              <a:off x="2633400" y="2700225"/>
              <a:ext cx="710675" cy="687975"/>
            </a:xfrm>
            <a:custGeom>
              <a:rect b="b" l="l" r="r" t="t"/>
              <a:pathLst>
                <a:path extrusionOk="0" h="27519" w="28427">
                  <a:moveTo>
                    <a:pt x="27560" y="0"/>
                  </a:moveTo>
                  <a:cubicBezTo>
                    <a:pt x="27476" y="0"/>
                    <a:pt x="27391" y="17"/>
                    <a:pt x="27315" y="48"/>
                  </a:cubicBezTo>
                  <a:cubicBezTo>
                    <a:pt x="27099" y="135"/>
                    <a:pt x="26932" y="310"/>
                    <a:pt x="26773" y="479"/>
                  </a:cubicBezTo>
                  <a:cubicBezTo>
                    <a:pt x="24576" y="2809"/>
                    <a:pt x="22425" y="5190"/>
                    <a:pt x="20101" y="7396"/>
                  </a:cubicBezTo>
                  <a:cubicBezTo>
                    <a:pt x="19255" y="8203"/>
                    <a:pt x="18365" y="9039"/>
                    <a:pt x="17525" y="9955"/>
                  </a:cubicBezTo>
                  <a:cubicBezTo>
                    <a:pt x="16704" y="10844"/>
                    <a:pt x="15986" y="11698"/>
                    <a:pt x="15266" y="12456"/>
                  </a:cubicBezTo>
                  <a:cubicBezTo>
                    <a:pt x="14564" y="13203"/>
                    <a:pt x="13801" y="13883"/>
                    <a:pt x="12990" y="14599"/>
                  </a:cubicBezTo>
                  <a:cubicBezTo>
                    <a:pt x="12585" y="14957"/>
                    <a:pt x="12173" y="15318"/>
                    <a:pt x="11758" y="15702"/>
                  </a:cubicBezTo>
                  <a:cubicBezTo>
                    <a:pt x="11341" y="16086"/>
                    <a:pt x="10917" y="16505"/>
                    <a:pt x="10536" y="16897"/>
                  </a:cubicBezTo>
                  <a:cubicBezTo>
                    <a:pt x="9768" y="17690"/>
                    <a:pt x="9080" y="18455"/>
                    <a:pt x="8428" y="19148"/>
                  </a:cubicBezTo>
                  <a:cubicBezTo>
                    <a:pt x="7774" y="19849"/>
                    <a:pt x="7174" y="20442"/>
                    <a:pt x="6512" y="21049"/>
                  </a:cubicBezTo>
                  <a:cubicBezTo>
                    <a:pt x="5861" y="21652"/>
                    <a:pt x="5194" y="22244"/>
                    <a:pt x="4535" y="22860"/>
                  </a:cubicBezTo>
                  <a:cubicBezTo>
                    <a:pt x="3171" y="24139"/>
                    <a:pt x="2101" y="25317"/>
                    <a:pt x="1164" y="26303"/>
                  </a:cubicBezTo>
                  <a:cubicBezTo>
                    <a:pt x="743" y="26751"/>
                    <a:pt x="376" y="27133"/>
                    <a:pt x="0" y="27519"/>
                  </a:cubicBezTo>
                  <a:lnTo>
                    <a:pt x="1197" y="27519"/>
                  </a:lnTo>
                  <a:cubicBezTo>
                    <a:pt x="1430" y="27281"/>
                    <a:pt x="1672" y="27031"/>
                    <a:pt x="1907" y="26785"/>
                  </a:cubicBezTo>
                  <a:cubicBezTo>
                    <a:pt x="2901" y="25754"/>
                    <a:pt x="3944" y="24598"/>
                    <a:pt x="5073" y="23525"/>
                  </a:cubicBezTo>
                  <a:cubicBezTo>
                    <a:pt x="5663" y="22961"/>
                    <a:pt x="6329" y="22354"/>
                    <a:pt x="7045" y="21671"/>
                  </a:cubicBezTo>
                  <a:cubicBezTo>
                    <a:pt x="7756" y="20997"/>
                    <a:pt x="8539" y="20189"/>
                    <a:pt x="9219" y="19432"/>
                  </a:cubicBezTo>
                  <a:cubicBezTo>
                    <a:pt x="9909" y="18672"/>
                    <a:pt x="10561" y="17924"/>
                    <a:pt x="11230" y="17220"/>
                  </a:cubicBezTo>
                  <a:cubicBezTo>
                    <a:pt x="11875" y="16530"/>
                    <a:pt x="12592" y="15881"/>
                    <a:pt x="13417" y="15137"/>
                  </a:cubicBezTo>
                  <a:cubicBezTo>
                    <a:pt x="14220" y="14413"/>
                    <a:pt x="15145" y="13561"/>
                    <a:pt x="15975" y="12649"/>
                  </a:cubicBezTo>
                  <a:cubicBezTo>
                    <a:pt x="16791" y="11760"/>
                    <a:pt x="17509" y="10899"/>
                    <a:pt x="18239" y="10116"/>
                  </a:cubicBezTo>
                  <a:cubicBezTo>
                    <a:pt x="19663" y="8593"/>
                    <a:pt x="21522" y="7025"/>
                    <a:pt x="23258" y="5227"/>
                  </a:cubicBezTo>
                  <a:cubicBezTo>
                    <a:pt x="24241" y="4208"/>
                    <a:pt x="25465" y="3253"/>
                    <a:pt x="26510" y="2227"/>
                  </a:cubicBezTo>
                  <a:cubicBezTo>
                    <a:pt x="26851" y="1889"/>
                    <a:pt x="28427" y="786"/>
                    <a:pt x="27952" y="171"/>
                  </a:cubicBezTo>
                  <a:cubicBezTo>
                    <a:pt x="27901" y="103"/>
                    <a:pt x="27831" y="56"/>
                    <a:pt x="27751" y="32"/>
                  </a:cubicBezTo>
                  <a:cubicBezTo>
                    <a:pt x="27691" y="10"/>
                    <a:pt x="27626" y="0"/>
                    <a:pt x="27560" y="0"/>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20"/>
            <p:cNvSpPr/>
            <p:nvPr/>
          </p:nvSpPr>
          <p:spPr>
            <a:xfrm>
              <a:off x="3643575" y="1939325"/>
              <a:ext cx="465175" cy="441125"/>
            </a:xfrm>
            <a:custGeom>
              <a:rect b="b" l="l" r="r" t="t"/>
              <a:pathLst>
                <a:path extrusionOk="0" h="17645" w="18607">
                  <a:moveTo>
                    <a:pt x="18520" y="1"/>
                  </a:moveTo>
                  <a:cubicBezTo>
                    <a:pt x="18420" y="1"/>
                    <a:pt x="18155" y="159"/>
                    <a:pt x="17751" y="443"/>
                  </a:cubicBezTo>
                  <a:cubicBezTo>
                    <a:pt x="17277" y="780"/>
                    <a:pt x="16608" y="1288"/>
                    <a:pt x="15739" y="2003"/>
                  </a:cubicBezTo>
                  <a:cubicBezTo>
                    <a:pt x="15309" y="2358"/>
                    <a:pt x="14811" y="2786"/>
                    <a:pt x="14303" y="3249"/>
                  </a:cubicBezTo>
                  <a:cubicBezTo>
                    <a:pt x="13807" y="3698"/>
                    <a:pt x="13277" y="4185"/>
                    <a:pt x="12715" y="4708"/>
                  </a:cubicBezTo>
                  <a:cubicBezTo>
                    <a:pt x="12152" y="5231"/>
                    <a:pt x="11560" y="5789"/>
                    <a:pt x="10941" y="6380"/>
                  </a:cubicBezTo>
                  <a:cubicBezTo>
                    <a:pt x="10312" y="6977"/>
                    <a:pt x="9625" y="7660"/>
                    <a:pt x="8978" y="8320"/>
                  </a:cubicBezTo>
                  <a:cubicBezTo>
                    <a:pt x="8674" y="8630"/>
                    <a:pt x="8220" y="9095"/>
                    <a:pt x="7635" y="9691"/>
                  </a:cubicBezTo>
                  <a:cubicBezTo>
                    <a:pt x="7100" y="10232"/>
                    <a:pt x="6256" y="11064"/>
                    <a:pt x="5433" y="11934"/>
                  </a:cubicBezTo>
                  <a:cubicBezTo>
                    <a:pt x="5023" y="12361"/>
                    <a:pt x="4584" y="12818"/>
                    <a:pt x="4122" y="13299"/>
                  </a:cubicBezTo>
                  <a:cubicBezTo>
                    <a:pt x="3894" y="13533"/>
                    <a:pt x="3663" y="13770"/>
                    <a:pt x="3427" y="14008"/>
                  </a:cubicBezTo>
                  <a:cubicBezTo>
                    <a:pt x="3213" y="14221"/>
                    <a:pt x="2982" y="14444"/>
                    <a:pt x="2732" y="14678"/>
                  </a:cubicBezTo>
                  <a:cubicBezTo>
                    <a:pt x="2115" y="15256"/>
                    <a:pt x="1187" y="15602"/>
                    <a:pt x="626" y="16282"/>
                  </a:cubicBezTo>
                  <a:cubicBezTo>
                    <a:pt x="1" y="17035"/>
                    <a:pt x="127" y="17645"/>
                    <a:pt x="634" y="17645"/>
                  </a:cubicBezTo>
                  <a:cubicBezTo>
                    <a:pt x="880" y="17645"/>
                    <a:pt x="1217" y="17501"/>
                    <a:pt x="1600" y="17160"/>
                  </a:cubicBezTo>
                  <a:cubicBezTo>
                    <a:pt x="2170" y="16650"/>
                    <a:pt x="2759" y="16137"/>
                    <a:pt x="3355" y="15592"/>
                  </a:cubicBezTo>
                  <a:cubicBezTo>
                    <a:pt x="3651" y="15322"/>
                    <a:pt x="3955" y="15033"/>
                    <a:pt x="4239" y="14753"/>
                  </a:cubicBezTo>
                  <a:cubicBezTo>
                    <a:pt x="4510" y="14490"/>
                    <a:pt x="4764" y="14234"/>
                    <a:pt x="5009" y="13985"/>
                  </a:cubicBezTo>
                  <a:cubicBezTo>
                    <a:pt x="5487" y="13499"/>
                    <a:pt x="5938" y="13039"/>
                    <a:pt x="6361" y="12608"/>
                  </a:cubicBezTo>
                  <a:cubicBezTo>
                    <a:pt x="7189" y="11755"/>
                    <a:pt x="7830" y="11135"/>
                    <a:pt x="8491" y="10479"/>
                  </a:cubicBezTo>
                  <a:cubicBezTo>
                    <a:pt x="9109" y="9862"/>
                    <a:pt x="9569" y="9392"/>
                    <a:pt x="9877" y="9081"/>
                  </a:cubicBezTo>
                  <a:cubicBezTo>
                    <a:pt x="10529" y="8415"/>
                    <a:pt x="11104" y="7830"/>
                    <a:pt x="11702" y="7244"/>
                  </a:cubicBezTo>
                  <a:cubicBezTo>
                    <a:pt x="12304" y="6645"/>
                    <a:pt x="12880" y="6074"/>
                    <a:pt x="13418" y="5532"/>
                  </a:cubicBezTo>
                  <a:cubicBezTo>
                    <a:pt x="13956" y="4990"/>
                    <a:pt x="14461" y="4478"/>
                    <a:pt x="14925" y="3999"/>
                  </a:cubicBezTo>
                  <a:cubicBezTo>
                    <a:pt x="15376" y="3535"/>
                    <a:pt x="15775" y="3133"/>
                    <a:pt x="16163" y="2745"/>
                  </a:cubicBezTo>
                  <a:cubicBezTo>
                    <a:pt x="16933" y="1976"/>
                    <a:pt x="17574" y="1322"/>
                    <a:pt x="17991" y="847"/>
                  </a:cubicBezTo>
                  <a:cubicBezTo>
                    <a:pt x="18411" y="371"/>
                    <a:pt x="18606" y="78"/>
                    <a:pt x="18557" y="15"/>
                  </a:cubicBezTo>
                  <a:cubicBezTo>
                    <a:pt x="18549" y="5"/>
                    <a:pt x="18537" y="1"/>
                    <a:pt x="18520" y="1"/>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20"/>
            <p:cNvSpPr/>
            <p:nvPr/>
          </p:nvSpPr>
          <p:spPr>
            <a:xfrm>
              <a:off x="3119025" y="1654300"/>
              <a:ext cx="1782925" cy="1733900"/>
            </a:xfrm>
            <a:custGeom>
              <a:rect b="b" l="l" r="r" t="t"/>
              <a:pathLst>
                <a:path extrusionOk="0" h="69356" w="71317">
                  <a:moveTo>
                    <a:pt x="71237" y="1"/>
                  </a:moveTo>
                  <a:cubicBezTo>
                    <a:pt x="71194" y="1"/>
                    <a:pt x="71129" y="33"/>
                    <a:pt x="71055" y="107"/>
                  </a:cubicBezTo>
                  <a:cubicBezTo>
                    <a:pt x="68484" y="2706"/>
                    <a:pt x="65732" y="5120"/>
                    <a:pt x="63127" y="7679"/>
                  </a:cubicBezTo>
                  <a:cubicBezTo>
                    <a:pt x="60520" y="10243"/>
                    <a:pt x="58040" y="12934"/>
                    <a:pt x="55413" y="15473"/>
                  </a:cubicBezTo>
                  <a:cubicBezTo>
                    <a:pt x="52786" y="18009"/>
                    <a:pt x="50128" y="20511"/>
                    <a:pt x="47492" y="23039"/>
                  </a:cubicBezTo>
                  <a:cubicBezTo>
                    <a:pt x="44856" y="25567"/>
                    <a:pt x="42166" y="28028"/>
                    <a:pt x="39530" y="30560"/>
                  </a:cubicBezTo>
                  <a:cubicBezTo>
                    <a:pt x="36921" y="33069"/>
                    <a:pt x="34510" y="35804"/>
                    <a:pt x="31909" y="38325"/>
                  </a:cubicBezTo>
                  <a:cubicBezTo>
                    <a:pt x="29308" y="40843"/>
                    <a:pt x="26590" y="43228"/>
                    <a:pt x="23985" y="45743"/>
                  </a:cubicBezTo>
                  <a:cubicBezTo>
                    <a:pt x="21366" y="48264"/>
                    <a:pt x="18770" y="50800"/>
                    <a:pt x="16161" y="53319"/>
                  </a:cubicBezTo>
                  <a:cubicBezTo>
                    <a:pt x="13550" y="55837"/>
                    <a:pt x="11090" y="58475"/>
                    <a:pt x="8545" y="61074"/>
                  </a:cubicBezTo>
                  <a:cubicBezTo>
                    <a:pt x="5764" y="63913"/>
                    <a:pt x="2887" y="66620"/>
                    <a:pt x="0" y="69356"/>
                  </a:cubicBezTo>
                  <a:lnTo>
                    <a:pt x="387" y="69356"/>
                  </a:lnTo>
                  <a:cubicBezTo>
                    <a:pt x="2326" y="67598"/>
                    <a:pt x="4293" y="65883"/>
                    <a:pt x="6174" y="64049"/>
                  </a:cubicBezTo>
                  <a:cubicBezTo>
                    <a:pt x="8768" y="61519"/>
                    <a:pt x="11117" y="58694"/>
                    <a:pt x="13748" y="56203"/>
                  </a:cubicBezTo>
                  <a:cubicBezTo>
                    <a:pt x="16378" y="53712"/>
                    <a:pt x="19275" y="51549"/>
                    <a:pt x="21889" y="49039"/>
                  </a:cubicBezTo>
                  <a:cubicBezTo>
                    <a:pt x="24556" y="46479"/>
                    <a:pt x="27054" y="43725"/>
                    <a:pt x="29704" y="41146"/>
                  </a:cubicBezTo>
                  <a:cubicBezTo>
                    <a:pt x="32355" y="38567"/>
                    <a:pt x="35176" y="36172"/>
                    <a:pt x="37817" y="33584"/>
                  </a:cubicBezTo>
                  <a:cubicBezTo>
                    <a:pt x="40458" y="30995"/>
                    <a:pt x="42874" y="28168"/>
                    <a:pt x="45511" y="25574"/>
                  </a:cubicBezTo>
                  <a:cubicBezTo>
                    <a:pt x="48148" y="22980"/>
                    <a:pt x="50961" y="20572"/>
                    <a:pt x="53601" y="17982"/>
                  </a:cubicBezTo>
                  <a:cubicBezTo>
                    <a:pt x="56573" y="15063"/>
                    <a:pt x="59561" y="12152"/>
                    <a:pt x="62502" y="9204"/>
                  </a:cubicBezTo>
                  <a:cubicBezTo>
                    <a:pt x="65444" y="6256"/>
                    <a:pt x="68288" y="3211"/>
                    <a:pt x="71190" y="224"/>
                  </a:cubicBezTo>
                  <a:cubicBezTo>
                    <a:pt x="71316" y="95"/>
                    <a:pt x="71310" y="1"/>
                    <a:pt x="71237" y="1"/>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20"/>
            <p:cNvSpPr/>
            <p:nvPr/>
          </p:nvSpPr>
          <p:spPr>
            <a:xfrm>
              <a:off x="2941625" y="1436325"/>
              <a:ext cx="1979075" cy="1951900"/>
            </a:xfrm>
            <a:custGeom>
              <a:rect b="b" l="l" r="r" t="t"/>
              <a:pathLst>
                <a:path extrusionOk="0" h="78076" w="79163">
                  <a:moveTo>
                    <a:pt x="79163" y="1"/>
                  </a:moveTo>
                  <a:cubicBezTo>
                    <a:pt x="78596" y="555"/>
                    <a:pt x="78033" y="1106"/>
                    <a:pt x="77473" y="1655"/>
                  </a:cubicBezTo>
                  <a:cubicBezTo>
                    <a:pt x="76464" y="2654"/>
                    <a:pt x="75556" y="3611"/>
                    <a:pt x="74704" y="4453"/>
                  </a:cubicBezTo>
                  <a:cubicBezTo>
                    <a:pt x="73856" y="5285"/>
                    <a:pt x="72974" y="6121"/>
                    <a:pt x="72210" y="6865"/>
                  </a:cubicBezTo>
                  <a:cubicBezTo>
                    <a:pt x="71438" y="7614"/>
                    <a:pt x="70717" y="8317"/>
                    <a:pt x="70128" y="8910"/>
                  </a:cubicBezTo>
                  <a:cubicBezTo>
                    <a:pt x="69525" y="9513"/>
                    <a:pt x="68988" y="10050"/>
                    <a:pt x="68556" y="10512"/>
                  </a:cubicBezTo>
                  <a:cubicBezTo>
                    <a:pt x="67812" y="11305"/>
                    <a:pt x="67388" y="11861"/>
                    <a:pt x="67375" y="12096"/>
                  </a:cubicBezTo>
                  <a:cubicBezTo>
                    <a:pt x="64931" y="14596"/>
                    <a:pt x="62644" y="17252"/>
                    <a:pt x="60167" y="19718"/>
                  </a:cubicBezTo>
                  <a:cubicBezTo>
                    <a:pt x="57469" y="22401"/>
                    <a:pt x="54658" y="24978"/>
                    <a:pt x="51937" y="27634"/>
                  </a:cubicBezTo>
                  <a:cubicBezTo>
                    <a:pt x="49215" y="30291"/>
                    <a:pt x="46365" y="32800"/>
                    <a:pt x="43606" y="35416"/>
                  </a:cubicBezTo>
                  <a:cubicBezTo>
                    <a:pt x="40826" y="38052"/>
                    <a:pt x="38065" y="40706"/>
                    <a:pt x="35289" y="43342"/>
                  </a:cubicBezTo>
                  <a:cubicBezTo>
                    <a:pt x="32513" y="45979"/>
                    <a:pt x="29632" y="48490"/>
                    <a:pt x="26865" y="51138"/>
                  </a:cubicBezTo>
                  <a:cubicBezTo>
                    <a:pt x="24099" y="53786"/>
                    <a:pt x="21465" y="56591"/>
                    <a:pt x="18717" y="59259"/>
                  </a:cubicBezTo>
                  <a:cubicBezTo>
                    <a:pt x="15971" y="61926"/>
                    <a:pt x="13164" y="64535"/>
                    <a:pt x="10439" y="67234"/>
                  </a:cubicBezTo>
                  <a:cubicBezTo>
                    <a:pt x="7531" y="70115"/>
                    <a:pt x="4816" y="73128"/>
                    <a:pt x="1956" y="76049"/>
                  </a:cubicBezTo>
                  <a:cubicBezTo>
                    <a:pt x="1304" y="76714"/>
                    <a:pt x="654" y="77392"/>
                    <a:pt x="0" y="78076"/>
                  </a:cubicBezTo>
                  <a:lnTo>
                    <a:pt x="371" y="78076"/>
                  </a:lnTo>
                  <a:cubicBezTo>
                    <a:pt x="2884" y="75567"/>
                    <a:pt x="5387" y="73084"/>
                    <a:pt x="7922" y="70611"/>
                  </a:cubicBezTo>
                  <a:cubicBezTo>
                    <a:pt x="10689" y="67913"/>
                    <a:pt x="13403" y="65156"/>
                    <a:pt x="16165" y="62459"/>
                  </a:cubicBezTo>
                  <a:cubicBezTo>
                    <a:pt x="18929" y="59761"/>
                    <a:pt x="21923" y="57354"/>
                    <a:pt x="24760" y="54737"/>
                  </a:cubicBezTo>
                  <a:cubicBezTo>
                    <a:pt x="27617" y="52100"/>
                    <a:pt x="30282" y="49210"/>
                    <a:pt x="33106" y="46551"/>
                  </a:cubicBezTo>
                  <a:cubicBezTo>
                    <a:pt x="35939" y="43887"/>
                    <a:pt x="38651" y="41097"/>
                    <a:pt x="41452" y="38401"/>
                  </a:cubicBezTo>
                  <a:cubicBezTo>
                    <a:pt x="44252" y="35704"/>
                    <a:pt x="47331" y="33312"/>
                    <a:pt x="50100" y="30573"/>
                  </a:cubicBezTo>
                  <a:cubicBezTo>
                    <a:pt x="52861" y="27842"/>
                    <a:pt x="55636" y="25096"/>
                    <a:pt x="58365" y="22313"/>
                  </a:cubicBezTo>
                  <a:cubicBezTo>
                    <a:pt x="60412" y="20224"/>
                    <a:pt x="62228" y="17937"/>
                    <a:pt x="64250" y="15827"/>
                  </a:cubicBezTo>
                  <a:cubicBezTo>
                    <a:pt x="65384" y="14644"/>
                    <a:pt x="66470" y="13422"/>
                    <a:pt x="67560" y="12204"/>
                  </a:cubicBezTo>
                  <a:cubicBezTo>
                    <a:pt x="67816" y="12136"/>
                    <a:pt x="68315" y="11754"/>
                    <a:pt x="69043" y="11112"/>
                  </a:cubicBezTo>
                  <a:cubicBezTo>
                    <a:pt x="69508" y="10699"/>
                    <a:pt x="70073" y="10178"/>
                    <a:pt x="70724" y="9545"/>
                  </a:cubicBezTo>
                  <a:cubicBezTo>
                    <a:pt x="71387" y="8894"/>
                    <a:pt x="72074" y="8213"/>
                    <a:pt x="72849" y="7435"/>
                  </a:cubicBezTo>
                  <a:cubicBezTo>
                    <a:pt x="73231" y="7047"/>
                    <a:pt x="73633" y="6645"/>
                    <a:pt x="74047" y="6227"/>
                  </a:cubicBezTo>
                  <a:cubicBezTo>
                    <a:pt x="74459" y="5811"/>
                    <a:pt x="74889" y="5380"/>
                    <a:pt x="75350" y="4897"/>
                  </a:cubicBezTo>
                  <a:cubicBezTo>
                    <a:pt x="76255" y="3953"/>
                    <a:pt x="77133" y="2978"/>
                    <a:pt x="78048" y="2038"/>
                  </a:cubicBezTo>
                  <a:cubicBezTo>
                    <a:pt x="78408" y="1673"/>
                    <a:pt x="78783" y="1297"/>
                    <a:pt x="79163" y="915"/>
                  </a:cubicBezTo>
                  <a:lnTo>
                    <a:pt x="79163" y="1"/>
                  </a:ln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20"/>
            <p:cNvSpPr/>
            <p:nvPr/>
          </p:nvSpPr>
          <p:spPr>
            <a:xfrm>
              <a:off x="3527175" y="1962550"/>
              <a:ext cx="1393525" cy="1425750"/>
            </a:xfrm>
            <a:custGeom>
              <a:rect b="b" l="l" r="r" t="t"/>
              <a:pathLst>
                <a:path extrusionOk="0" h="57030" w="55741">
                  <a:moveTo>
                    <a:pt x="55741" y="1"/>
                  </a:moveTo>
                  <a:lnTo>
                    <a:pt x="55738" y="5"/>
                  </a:lnTo>
                  <a:cubicBezTo>
                    <a:pt x="55063" y="667"/>
                    <a:pt x="54408" y="1357"/>
                    <a:pt x="53777" y="2010"/>
                  </a:cubicBezTo>
                  <a:cubicBezTo>
                    <a:pt x="53631" y="2160"/>
                    <a:pt x="53448" y="2347"/>
                    <a:pt x="53233" y="2569"/>
                  </a:cubicBezTo>
                  <a:cubicBezTo>
                    <a:pt x="52998" y="2807"/>
                    <a:pt x="52724" y="3082"/>
                    <a:pt x="52416" y="3391"/>
                  </a:cubicBezTo>
                  <a:cubicBezTo>
                    <a:pt x="51802" y="4010"/>
                    <a:pt x="51050" y="4768"/>
                    <a:pt x="50181" y="5645"/>
                  </a:cubicBezTo>
                  <a:cubicBezTo>
                    <a:pt x="49760" y="6069"/>
                    <a:pt x="49248" y="6594"/>
                    <a:pt x="48762" y="7108"/>
                  </a:cubicBezTo>
                  <a:cubicBezTo>
                    <a:pt x="48286" y="7613"/>
                    <a:pt x="47783" y="8147"/>
                    <a:pt x="47259" y="8704"/>
                  </a:cubicBezTo>
                  <a:cubicBezTo>
                    <a:pt x="47002" y="8974"/>
                    <a:pt x="46743" y="9246"/>
                    <a:pt x="46479" y="9516"/>
                  </a:cubicBezTo>
                  <a:cubicBezTo>
                    <a:pt x="46201" y="9800"/>
                    <a:pt x="45914" y="10090"/>
                    <a:pt x="45625" y="10386"/>
                  </a:cubicBezTo>
                  <a:cubicBezTo>
                    <a:pt x="45041" y="10982"/>
                    <a:pt x="44434" y="11600"/>
                    <a:pt x="43807" y="12235"/>
                  </a:cubicBezTo>
                  <a:cubicBezTo>
                    <a:pt x="43496" y="12552"/>
                    <a:pt x="43180" y="12875"/>
                    <a:pt x="42859" y="13202"/>
                  </a:cubicBezTo>
                  <a:cubicBezTo>
                    <a:pt x="42561" y="13507"/>
                    <a:pt x="42245" y="13821"/>
                    <a:pt x="41917" y="14140"/>
                  </a:cubicBezTo>
                  <a:cubicBezTo>
                    <a:pt x="41262" y="14784"/>
                    <a:pt x="40554" y="15461"/>
                    <a:pt x="39821" y="16196"/>
                  </a:cubicBezTo>
                  <a:cubicBezTo>
                    <a:pt x="38321" y="17695"/>
                    <a:pt x="36975" y="19260"/>
                    <a:pt x="35607" y="20619"/>
                  </a:cubicBezTo>
                  <a:cubicBezTo>
                    <a:pt x="34910" y="21309"/>
                    <a:pt x="34131" y="22020"/>
                    <a:pt x="33319" y="22807"/>
                  </a:cubicBezTo>
                  <a:cubicBezTo>
                    <a:pt x="32485" y="23610"/>
                    <a:pt x="31715" y="24436"/>
                    <a:pt x="30967" y="25225"/>
                  </a:cubicBezTo>
                  <a:cubicBezTo>
                    <a:pt x="30217" y="26022"/>
                    <a:pt x="29487" y="26805"/>
                    <a:pt x="28744" y="27553"/>
                  </a:cubicBezTo>
                  <a:cubicBezTo>
                    <a:pt x="27995" y="28308"/>
                    <a:pt x="27208" y="29071"/>
                    <a:pt x="26411" y="29856"/>
                  </a:cubicBezTo>
                  <a:cubicBezTo>
                    <a:pt x="25966" y="30295"/>
                    <a:pt x="25536" y="30725"/>
                    <a:pt x="25081" y="31197"/>
                  </a:cubicBezTo>
                  <a:cubicBezTo>
                    <a:pt x="24636" y="31661"/>
                    <a:pt x="24219" y="32122"/>
                    <a:pt x="23815" y="32569"/>
                  </a:cubicBezTo>
                  <a:cubicBezTo>
                    <a:pt x="23005" y="33469"/>
                    <a:pt x="22255" y="34308"/>
                    <a:pt x="21457" y="35079"/>
                  </a:cubicBezTo>
                  <a:cubicBezTo>
                    <a:pt x="20650" y="35864"/>
                    <a:pt x="19784" y="36633"/>
                    <a:pt x="18916" y="37453"/>
                  </a:cubicBezTo>
                  <a:cubicBezTo>
                    <a:pt x="18035" y="38276"/>
                    <a:pt x="17186" y="39168"/>
                    <a:pt x="16429" y="39980"/>
                  </a:cubicBezTo>
                  <a:cubicBezTo>
                    <a:pt x="16048" y="40390"/>
                    <a:pt x="15676" y="40789"/>
                    <a:pt x="15312" y="41170"/>
                  </a:cubicBezTo>
                  <a:cubicBezTo>
                    <a:pt x="14939" y="41562"/>
                    <a:pt x="14610" y="41896"/>
                    <a:pt x="14212" y="42286"/>
                  </a:cubicBezTo>
                  <a:cubicBezTo>
                    <a:pt x="13439" y="43060"/>
                    <a:pt x="12702" y="43811"/>
                    <a:pt x="11994" y="44528"/>
                  </a:cubicBezTo>
                  <a:cubicBezTo>
                    <a:pt x="10597" y="45940"/>
                    <a:pt x="9201" y="47288"/>
                    <a:pt x="7956" y="48527"/>
                  </a:cubicBezTo>
                  <a:cubicBezTo>
                    <a:pt x="7645" y="48837"/>
                    <a:pt x="7338" y="49139"/>
                    <a:pt x="7041" y="49434"/>
                  </a:cubicBezTo>
                  <a:cubicBezTo>
                    <a:pt x="6772" y="49700"/>
                    <a:pt x="6497" y="49962"/>
                    <a:pt x="6221" y="50217"/>
                  </a:cubicBezTo>
                  <a:cubicBezTo>
                    <a:pt x="5636" y="50750"/>
                    <a:pt x="5081" y="51257"/>
                    <a:pt x="4562" y="51731"/>
                  </a:cubicBezTo>
                  <a:cubicBezTo>
                    <a:pt x="4021" y="52229"/>
                    <a:pt x="3496" y="52736"/>
                    <a:pt x="3028" y="53227"/>
                  </a:cubicBezTo>
                  <a:cubicBezTo>
                    <a:pt x="2567" y="53713"/>
                    <a:pt x="2177" y="54155"/>
                    <a:pt x="1844" y="54544"/>
                  </a:cubicBezTo>
                  <a:cubicBezTo>
                    <a:pt x="1180" y="55323"/>
                    <a:pt x="716" y="55907"/>
                    <a:pt x="403" y="56322"/>
                  </a:cubicBezTo>
                  <a:cubicBezTo>
                    <a:pt x="138" y="56684"/>
                    <a:pt x="0" y="56920"/>
                    <a:pt x="11" y="57030"/>
                  </a:cubicBezTo>
                  <a:lnTo>
                    <a:pt x="256" y="57030"/>
                  </a:lnTo>
                  <a:cubicBezTo>
                    <a:pt x="392" y="56951"/>
                    <a:pt x="575" y="56816"/>
                    <a:pt x="813" y="56615"/>
                  </a:cubicBezTo>
                  <a:cubicBezTo>
                    <a:pt x="1266" y="56233"/>
                    <a:pt x="1874" y="55623"/>
                    <a:pt x="2571" y="54897"/>
                  </a:cubicBezTo>
                  <a:cubicBezTo>
                    <a:pt x="2920" y="54533"/>
                    <a:pt x="3291" y="54148"/>
                    <a:pt x="3683" y="53756"/>
                  </a:cubicBezTo>
                  <a:cubicBezTo>
                    <a:pt x="4068" y="53373"/>
                    <a:pt x="4503" y="52964"/>
                    <a:pt x="5012" y="52502"/>
                  </a:cubicBezTo>
                  <a:cubicBezTo>
                    <a:pt x="5519" y="52041"/>
                    <a:pt x="6093" y="51532"/>
                    <a:pt x="6723" y="50944"/>
                  </a:cubicBezTo>
                  <a:cubicBezTo>
                    <a:pt x="7037" y="50650"/>
                    <a:pt x="7370" y="50332"/>
                    <a:pt x="7707" y="49992"/>
                  </a:cubicBezTo>
                  <a:cubicBezTo>
                    <a:pt x="8005" y="49689"/>
                    <a:pt x="8314" y="49379"/>
                    <a:pt x="8626" y="49063"/>
                  </a:cubicBezTo>
                  <a:cubicBezTo>
                    <a:pt x="9877" y="47790"/>
                    <a:pt x="11240" y="46434"/>
                    <a:pt x="12693" y="44916"/>
                  </a:cubicBezTo>
                  <a:cubicBezTo>
                    <a:pt x="13408" y="44169"/>
                    <a:pt x="14127" y="43412"/>
                    <a:pt x="14863" y="42661"/>
                  </a:cubicBezTo>
                  <a:cubicBezTo>
                    <a:pt x="15663" y="41851"/>
                    <a:pt x="16440" y="40986"/>
                    <a:pt x="17177" y="40179"/>
                  </a:cubicBezTo>
                  <a:cubicBezTo>
                    <a:pt x="17927" y="39356"/>
                    <a:pt x="18630" y="38611"/>
                    <a:pt x="19440" y="37847"/>
                  </a:cubicBezTo>
                  <a:cubicBezTo>
                    <a:pt x="20248" y="37076"/>
                    <a:pt x="21133" y="36283"/>
                    <a:pt x="22036" y="35394"/>
                  </a:cubicBezTo>
                  <a:cubicBezTo>
                    <a:pt x="22958" y="34487"/>
                    <a:pt x="23785" y="33553"/>
                    <a:pt x="24576" y="32690"/>
                  </a:cubicBezTo>
                  <a:cubicBezTo>
                    <a:pt x="24974" y="32258"/>
                    <a:pt x="25366" y="31837"/>
                    <a:pt x="25759" y="31440"/>
                  </a:cubicBezTo>
                  <a:cubicBezTo>
                    <a:pt x="26158" y="31040"/>
                    <a:pt x="26588" y="30623"/>
                    <a:pt x="27018" y="30213"/>
                  </a:cubicBezTo>
                  <a:cubicBezTo>
                    <a:pt x="27801" y="29464"/>
                    <a:pt x="28613" y="28703"/>
                    <a:pt x="29430" y="27901"/>
                  </a:cubicBezTo>
                  <a:cubicBezTo>
                    <a:pt x="30249" y="27094"/>
                    <a:pt x="31021" y="26289"/>
                    <a:pt x="31773" y="25516"/>
                  </a:cubicBezTo>
                  <a:cubicBezTo>
                    <a:pt x="32148" y="25129"/>
                    <a:pt x="32520" y="24751"/>
                    <a:pt x="32886" y="24383"/>
                  </a:cubicBezTo>
                  <a:cubicBezTo>
                    <a:pt x="33252" y="24013"/>
                    <a:pt x="33589" y="23690"/>
                    <a:pt x="33968" y="23336"/>
                  </a:cubicBezTo>
                  <a:cubicBezTo>
                    <a:pt x="34712" y="22640"/>
                    <a:pt x="35514" y="21928"/>
                    <a:pt x="36335" y="21133"/>
                  </a:cubicBezTo>
                  <a:cubicBezTo>
                    <a:pt x="37971" y="19528"/>
                    <a:pt x="39287" y="18038"/>
                    <a:pt x="40600" y="16778"/>
                  </a:cubicBezTo>
                  <a:cubicBezTo>
                    <a:pt x="41267" y="16130"/>
                    <a:pt x="41962" y="15482"/>
                    <a:pt x="42660" y="14813"/>
                  </a:cubicBezTo>
                  <a:cubicBezTo>
                    <a:pt x="43008" y="14479"/>
                    <a:pt x="43362" y="14136"/>
                    <a:pt x="43704" y="13792"/>
                  </a:cubicBezTo>
                  <a:cubicBezTo>
                    <a:pt x="44028" y="13471"/>
                    <a:pt x="44348" y="13155"/>
                    <a:pt x="44661" y="12842"/>
                  </a:cubicBezTo>
                  <a:cubicBezTo>
                    <a:pt x="45920" y="11583"/>
                    <a:pt x="47084" y="10457"/>
                    <a:pt x="48211" y="9290"/>
                  </a:cubicBezTo>
                  <a:cubicBezTo>
                    <a:pt x="48740" y="8744"/>
                    <a:pt x="49244" y="8221"/>
                    <a:pt x="49720" y="7726"/>
                  </a:cubicBezTo>
                  <a:cubicBezTo>
                    <a:pt x="50190" y="7240"/>
                    <a:pt x="50599" y="6828"/>
                    <a:pt x="51048" y="6387"/>
                  </a:cubicBezTo>
                  <a:cubicBezTo>
                    <a:pt x="51917" y="5526"/>
                    <a:pt x="52668" y="4782"/>
                    <a:pt x="53283" y="4172"/>
                  </a:cubicBezTo>
                  <a:cubicBezTo>
                    <a:pt x="53590" y="3868"/>
                    <a:pt x="53862" y="3597"/>
                    <a:pt x="54099" y="3363"/>
                  </a:cubicBezTo>
                  <a:cubicBezTo>
                    <a:pt x="54356" y="3104"/>
                    <a:pt x="54567" y="2888"/>
                    <a:pt x="54729" y="2718"/>
                  </a:cubicBezTo>
                  <a:cubicBezTo>
                    <a:pt x="55090" y="2345"/>
                    <a:pt x="55423" y="1994"/>
                    <a:pt x="55741" y="1659"/>
                  </a:cubicBezTo>
                  <a:lnTo>
                    <a:pt x="55741" y="1"/>
                  </a:ln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20"/>
            <p:cNvSpPr/>
            <p:nvPr/>
          </p:nvSpPr>
          <p:spPr>
            <a:xfrm>
              <a:off x="3350950" y="1939325"/>
              <a:ext cx="1475350" cy="1448975"/>
            </a:xfrm>
            <a:custGeom>
              <a:rect b="b" l="l" r="r" t="t"/>
              <a:pathLst>
                <a:path extrusionOk="0" h="57959" w="59014">
                  <a:moveTo>
                    <a:pt x="58927" y="1"/>
                  </a:moveTo>
                  <a:cubicBezTo>
                    <a:pt x="58827" y="1"/>
                    <a:pt x="58563" y="159"/>
                    <a:pt x="58159" y="443"/>
                  </a:cubicBezTo>
                  <a:cubicBezTo>
                    <a:pt x="57684" y="780"/>
                    <a:pt x="57015" y="1288"/>
                    <a:pt x="56147" y="2003"/>
                  </a:cubicBezTo>
                  <a:cubicBezTo>
                    <a:pt x="55716" y="2358"/>
                    <a:pt x="55218" y="2786"/>
                    <a:pt x="54710" y="3249"/>
                  </a:cubicBezTo>
                  <a:cubicBezTo>
                    <a:pt x="54214" y="3698"/>
                    <a:pt x="53685" y="4185"/>
                    <a:pt x="53122" y="4708"/>
                  </a:cubicBezTo>
                  <a:cubicBezTo>
                    <a:pt x="52560" y="5231"/>
                    <a:pt x="51968" y="5789"/>
                    <a:pt x="51349" y="6380"/>
                  </a:cubicBezTo>
                  <a:cubicBezTo>
                    <a:pt x="50719" y="6977"/>
                    <a:pt x="50032" y="7660"/>
                    <a:pt x="49385" y="8320"/>
                  </a:cubicBezTo>
                  <a:cubicBezTo>
                    <a:pt x="49081" y="8630"/>
                    <a:pt x="48627" y="9095"/>
                    <a:pt x="48042" y="9691"/>
                  </a:cubicBezTo>
                  <a:cubicBezTo>
                    <a:pt x="47507" y="10232"/>
                    <a:pt x="46666" y="11064"/>
                    <a:pt x="45840" y="11934"/>
                  </a:cubicBezTo>
                  <a:cubicBezTo>
                    <a:pt x="45431" y="12361"/>
                    <a:pt x="44992" y="12818"/>
                    <a:pt x="44529" y="13299"/>
                  </a:cubicBezTo>
                  <a:cubicBezTo>
                    <a:pt x="44302" y="13533"/>
                    <a:pt x="44070" y="13770"/>
                    <a:pt x="43834" y="14008"/>
                  </a:cubicBezTo>
                  <a:cubicBezTo>
                    <a:pt x="43620" y="14221"/>
                    <a:pt x="43389" y="14444"/>
                    <a:pt x="43139" y="14678"/>
                  </a:cubicBezTo>
                  <a:cubicBezTo>
                    <a:pt x="42641" y="15146"/>
                    <a:pt x="42069" y="15655"/>
                    <a:pt x="41443" y="16231"/>
                  </a:cubicBezTo>
                  <a:cubicBezTo>
                    <a:pt x="41129" y="16517"/>
                    <a:pt x="40803" y="16824"/>
                    <a:pt x="40466" y="17150"/>
                  </a:cubicBezTo>
                  <a:cubicBezTo>
                    <a:pt x="40121" y="17486"/>
                    <a:pt x="39797" y="17816"/>
                    <a:pt x="39481" y="18145"/>
                  </a:cubicBezTo>
                  <a:cubicBezTo>
                    <a:pt x="38844" y="18804"/>
                    <a:pt x="38230" y="19467"/>
                    <a:pt x="37616" y="20120"/>
                  </a:cubicBezTo>
                  <a:cubicBezTo>
                    <a:pt x="37309" y="20445"/>
                    <a:pt x="37002" y="20768"/>
                    <a:pt x="36694" y="21083"/>
                  </a:cubicBezTo>
                  <a:cubicBezTo>
                    <a:pt x="36391" y="21393"/>
                    <a:pt x="36032" y="21746"/>
                    <a:pt x="35698" y="22082"/>
                  </a:cubicBezTo>
                  <a:cubicBezTo>
                    <a:pt x="34337" y="23446"/>
                    <a:pt x="32911" y="24857"/>
                    <a:pt x="31478" y="26329"/>
                  </a:cubicBezTo>
                  <a:cubicBezTo>
                    <a:pt x="30758" y="27064"/>
                    <a:pt x="30029" y="27806"/>
                    <a:pt x="29295" y="28556"/>
                  </a:cubicBezTo>
                  <a:cubicBezTo>
                    <a:pt x="28596" y="29270"/>
                    <a:pt x="27852" y="29982"/>
                    <a:pt x="27077" y="30732"/>
                  </a:cubicBezTo>
                  <a:cubicBezTo>
                    <a:pt x="26310" y="31474"/>
                    <a:pt x="25497" y="32279"/>
                    <a:pt x="24743" y="33080"/>
                  </a:cubicBezTo>
                  <a:cubicBezTo>
                    <a:pt x="23987" y="33878"/>
                    <a:pt x="23270" y="34665"/>
                    <a:pt x="22555" y="35415"/>
                  </a:cubicBezTo>
                  <a:cubicBezTo>
                    <a:pt x="21772" y="36242"/>
                    <a:pt x="20960" y="37020"/>
                    <a:pt x="20102" y="37834"/>
                  </a:cubicBezTo>
                  <a:cubicBezTo>
                    <a:pt x="19256" y="38644"/>
                    <a:pt x="18366" y="39478"/>
                    <a:pt x="17525" y="40394"/>
                  </a:cubicBezTo>
                  <a:cubicBezTo>
                    <a:pt x="16705" y="41285"/>
                    <a:pt x="15988" y="42138"/>
                    <a:pt x="15266" y="42896"/>
                  </a:cubicBezTo>
                  <a:cubicBezTo>
                    <a:pt x="14565" y="43642"/>
                    <a:pt x="13801" y="44322"/>
                    <a:pt x="12990" y="45037"/>
                  </a:cubicBezTo>
                  <a:cubicBezTo>
                    <a:pt x="12586" y="45395"/>
                    <a:pt x="12173" y="45759"/>
                    <a:pt x="11758" y="46143"/>
                  </a:cubicBezTo>
                  <a:cubicBezTo>
                    <a:pt x="11343" y="46525"/>
                    <a:pt x="10918" y="46944"/>
                    <a:pt x="10538" y="47336"/>
                  </a:cubicBezTo>
                  <a:cubicBezTo>
                    <a:pt x="9768" y="48128"/>
                    <a:pt x="9080" y="48895"/>
                    <a:pt x="8428" y="49587"/>
                  </a:cubicBezTo>
                  <a:cubicBezTo>
                    <a:pt x="7774" y="50288"/>
                    <a:pt x="7174" y="50881"/>
                    <a:pt x="6514" y="51489"/>
                  </a:cubicBezTo>
                  <a:cubicBezTo>
                    <a:pt x="5861" y="52091"/>
                    <a:pt x="5194" y="52682"/>
                    <a:pt x="4535" y="53300"/>
                  </a:cubicBezTo>
                  <a:cubicBezTo>
                    <a:pt x="3171" y="54579"/>
                    <a:pt x="2103" y="55757"/>
                    <a:pt x="1164" y="56742"/>
                  </a:cubicBezTo>
                  <a:cubicBezTo>
                    <a:pt x="743" y="57189"/>
                    <a:pt x="376" y="57573"/>
                    <a:pt x="0" y="57959"/>
                  </a:cubicBezTo>
                  <a:lnTo>
                    <a:pt x="1197" y="57959"/>
                  </a:lnTo>
                  <a:cubicBezTo>
                    <a:pt x="1430" y="57717"/>
                    <a:pt x="1672" y="57467"/>
                    <a:pt x="1909" y="57221"/>
                  </a:cubicBezTo>
                  <a:cubicBezTo>
                    <a:pt x="2901" y="56190"/>
                    <a:pt x="3946" y="55034"/>
                    <a:pt x="5074" y="53961"/>
                  </a:cubicBezTo>
                  <a:cubicBezTo>
                    <a:pt x="5663" y="53397"/>
                    <a:pt x="6329" y="52790"/>
                    <a:pt x="7045" y="52107"/>
                  </a:cubicBezTo>
                  <a:cubicBezTo>
                    <a:pt x="7758" y="51433"/>
                    <a:pt x="8540" y="50625"/>
                    <a:pt x="9219" y="49868"/>
                  </a:cubicBezTo>
                  <a:cubicBezTo>
                    <a:pt x="9909" y="49108"/>
                    <a:pt x="10561" y="48360"/>
                    <a:pt x="11230" y="47656"/>
                  </a:cubicBezTo>
                  <a:cubicBezTo>
                    <a:pt x="11875" y="46966"/>
                    <a:pt x="12592" y="46317"/>
                    <a:pt x="13417" y="45573"/>
                  </a:cubicBezTo>
                  <a:cubicBezTo>
                    <a:pt x="14221" y="44849"/>
                    <a:pt x="15145" y="43997"/>
                    <a:pt x="15975" y="43085"/>
                  </a:cubicBezTo>
                  <a:cubicBezTo>
                    <a:pt x="16793" y="42196"/>
                    <a:pt x="17510" y="41335"/>
                    <a:pt x="18239" y="40552"/>
                  </a:cubicBezTo>
                  <a:cubicBezTo>
                    <a:pt x="19663" y="39029"/>
                    <a:pt x="21523" y="37461"/>
                    <a:pt x="23258" y="35663"/>
                  </a:cubicBezTo>
                  <a:cubicBezTo>
                    <a:pt x="24033" y="34871"/>
                    <a:pt x="24768" y="34094"/>
                    <a:pt x="25490" y="33358"/>
                  </a:cubicBezTo>
                  <a:cubicBezTo>
                    <a:pt x="26207" y="32624"/>
                    <a:pt x="26931" y="31936"/>
                    <a:pt x="27703" y="31212"/>
                  </a:cubicBezTo>
                  <a:cubicBezTo>
                    <a:pt x="28464" y="30498"/>
                    <a:pt x="29275" y="29741"/>
                    <a:pt x="30040" y="28977"/>
                  </a:cubicBezTo>
                  <a:cubicBezTo>
                    <a:pt x="30783" y="28242"/>
                    <a:pt x="31518" y="27513"/>
                    <a:pt x="32243" y="26796"/>
                  </a:cubicBezTo>
                  <a:cubicBezTo>
                    <a:pt x="33688" y="25351"/>
                    <a:pt x="35126" y="23975"/>
                    <a:pt x="36493" y="22640"/>
                  </a:cubicBezTo>
                  <a:cubicBezTo>
                    <a:pt x="37160" y="21998"/>
                    <a:pt x="37898" y="21262"/>
                    <a:pt x="38537" y="20596"/>
                  </a:cubicBezTo>
                  <a:cubicBezTo>
                    <a:pt x="39185" y="19926"/>
                    <a:pt x="39785" y="19294"/>
                    <a:pt x="40356" y="18719"/>
                  </a:cubicBezTo>
                  <a:cubicBezTo>
                    <a:pt x="40649" y="18426"/>
                    <a:pt x="40913" y="18164"/>
                    <a:pt x="41176" y="17918"/>
                  </a:cubicBezTo>
                  <a:cubicBezTo>
                    <a:pt x="41445" y="17665"/>
                    <a:pt x="41724" y="17411"/>
                    <a:pt x="42007" y="17160"/>
                  </a:cubicBezTo>
                  <a:cubicBezTo>
                    <a:pt x="42577" y="16650"/>
                    <a:pt x="43168" y="16137"/>
                    <a:pt x="43762" y="15592"/>
                  </a:cubicBezTo>
                  <a:cubicBezTo>
                    <a:pt x="44058" y="15322"/>
                    <a:pt x="44362" y="15033"/>
                    <a:pt x="44647" y="14753"/>
                  </a:cubicBezTo>
                  <a:cubicBezTo>
                    <a:pt x="44917" y="14490"/>
                    <a:pt x="45171" y="14232"/>
                    <a:pt x="45416" y="13985"/>
                  </a:cubicBezTo>
                  <a:cubicBezTo>
                    <a:pt x="45894" y="13499"/>
                    <a:pt x="46345" y="13039"/>
                    <a:pt x="46768" y="12608"/>
                  </a:cubicBezTo>
                  <a:cubicBezTo>
                    <a:pt x="47596" y="11755"/>
                    <a:pt x="48238" y="11135"/>
                    <a:pt x="48898" y="10479"/>
                  </a:cubicBezTo>
                  <a:cubicBezTo>
                    <a:pt x="49516" y="9862"/>
                    <a:pt x="49977" y="9392"/>
                    <a:pt x="50284" y="9081"/>
                  </a:cubicBezTo>
                  <a:cubicBezTo>
                    <a:pt x="50938" y="8415"/>
                    <a:pt x="51512" y="7830"/>
                    <a:pt x="52109" y="7244"/>
                  </a:cubicBezTo>
                  <a:cubicBezTo>
                    <a:pt x="52713" y="6645"/>
                    <a:pt x="53287" y="6074"/>
                    <a:pt x="53825" y="5532"/>
                  </a:cubicBezTo>
                  <a:cubicBezTo>
                    <a:pt x="54364" y="4990"/>
                    <a:pt x="54868" y="4478"/>
                    <a:pt x="55332" y="3999"/>
                  </a:cubicBezTo>
                  <a:cubicBezTo>
                    <a:pt x="55783" y="3535"/>
                    <a:pt x="56182" y="3133"/>
                    <a:pt x="56570" y="2745"/>
                  </a:cubicBezTo>
                  <a:cubicBezTo>
                    <a:pt x="57340" y="1976"/>
                    <a:pt x="57981" y="1322"/>
                    <a:pt x="58398" y="847"/>
                  </a:cubicBezTo>
                  <a:cubicBezTo>
                    <a:pt x="58818" y="371"/>
                    <a:pt x="59013" y="78"/>
                    <a:pt x="58964" y="15"/>
                  </a:cubicBezTo>
                  <a:cubicBezTo>
                    <a:pt x="58956" y="5"/>
                    <a:pt x="58944" y="1"/>
                    <a:pt x="58927" y="1"/>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20"/>
            <p:cNvSpPr/>
            <p:nvPr/>
          </p:nvSpPr>
          <p:spPr>
            <a:xfrm>
              <a:off x="4845500" y="2183825"/>
              <a:ext cx="75300" cy="89450"/>
            </a:xfrm>
            <a:custGeom>
              <a:rect b="b" l="l" r="r" t="t"/>
              <a:pathLst>
                <a:path extrusionOk="0" h="3578" w="3012">
                  <a:moveTo>
                    <a:pt x="3012" y="0"/>
                  </a:moveTo>
                  <a:cubicBezTo>
                    <a:pt x="2007" y="1015"/>
                    <a:pt x="1005" y="2033"/>
                    <a:pt x="1" y="3045"/>
                  </a:cubicBezTo>
                  <a:cubicBezTo>
                    <a:pt x="5" y="3051"/>
                    <a:pt x="5" y="3061"/>
                    <a:pt x="7" y="3071"/>
                  </a:cubicBezTo>
                  <a:cubicBezTo>
                    <a:pt x="186" y="3170"/>
                    <a:pt x="320" y="3367"/>
                    <a:pt x="314" y="3577"/>
                  </a:cubicBezTo>
                  <a:cubicBezTo>
                    <a:pt x="1212" y="2676"/>
                    <a:pt x="2112" y="1777"/>
                    <a:pt x="3012" y="874"/>
                  </a:cubicBezTo>
                  <a:lnTo>
                    <a:pt x="3012" y="0"/>
                  </a:ln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20"/>
            <p:cNvSpPr/>
            <p:nvPr/>
          </p:nvSpPr>
          <p:spPr>
            <a:xfrm>
              <a:off x="3700250" y="2407450"/>
              <a:ext cx="1012100" cy="980725"/>
            </a:xfrm>
            <a:custGeom>
              <a:rect b="b" l="l" r="r" t="t"/>
              <a:pathLst>
                <a:path extrusionOk="0" h="39229" w="40484">
                  <a:moveTo>
                    <a:pt x="40335" y="1"/>
                  </a:moveTo>
                  <a:cubicBezTo>
                    <a:pt x="40083" y="167"/>
                    <a:pt x="39825" y="328"/>
                    <a:pt x="39564" y="481"/>
                  </a:cubicBezTo>
                  <a:cubicBezTo>
                    <a:pt x="39472" y="535"/>
                    <a:pt x="39381" y="558"/>
                    <a:pt x="39294" y="558"/>
                  </a:cubicBezTo>
                  <a:cubicBezTo>
                    <a:pt x="39281" y="558"/>
                    <a:pt x="39268" y="558"/>
                    <a:pt x="39254" y="557"/>
                  </a:cubicBezTo>
                  <a:cubicBezTo>
                    <a:pt x="38460" y="1334"/>
                    <a:pt x="37668" y="2113"/>
                    <a:pt x="36871" y="2889"/>
                  </a:cubicBezTo>
                  <a:cubicBezTo>
                    <a:pt x="34406" y="5298"/>
                    <a:pt x="31898" y="7650"/>
                    <a:pt x="29421" y="10047"/>
                  </a:cubicBezTo>
                  <a:cubicBezTo>
                    <a:pt x="26965" y="12427"/>
                    <a:pt x="24485" y="14802"/>
                    <a:pt x="22027" y="17194"/>
                  </a:cubicBezTo>
                  <a:cubicBezTo>
                    <a:pt x="19566" y="19587"/>
                    <a:pt x="17241" y="22123"/>
                    <a:pt x="14850" y="24570"/>
                  </a:cubicBezTo>
                  <a:cubicBezTo>
                    <a:pt x="12191" y="27290"/>
                    <a:pt x="9630" y="30090"/>
                    <a:pt x="6967" y="32801"/>
                  </a:cubicBezTo>
                  <a:cubicBezTo>
                    <a:pt x="4756" y="35053"/>
                    <a:pt x="2262" y="37030"/>
                    <a:pt x="1" y="39228"/>
                  </a:cubicBezTo>
                  <a:lnTo>
                    <a:pt x="211" y="39228"/>
                  </a:lnTo>
                  <a:cubicBezTo>
                    <a:pt x="2218" y="37431"/>
                    <a:pt x="4343" y="35782"/>
                    <a:pt x="6280" y="33905"/>
                  </a:cubicBezTo>
                  <a:cubicBezTo>
                    <a:pt x="8694" y="31570"/>
                    <a:pt x="11030" y="29131"/>
                    <a:pt x="13427" y="26779"/>
                  </a:cubicBezTo>
                  <a:cubicBezTo>
                    <a:pt x="15908" y="24347"/>
                    <a:pt x="18435" y="21969"/>
                    <a:pt x="20920" y="19542"/>
                  </a:cubicBezTo>
                  <a:cubicBezTo>
                    <a:pt x="23406" y="17115"/>
                    <a:pt x="25755" y="14528"/>
                    <a:pt x="28236" y="12096"/>
                  </a:cubicBezTo>
                  <a:cubicBezTo>
                    <a:pt x="30719" y="9666"/>
                    <a:pt x="33319" y="7366"/>
                    <a:pt x="35803" y="4932"/>
                  </a:cubicBezTo>
                  <a:cubicBezTo>
                    <a:pt x="37376" y="3390"/>
                    <a:pt x="38928" y="1823"/>
                    <a:pt x="40483" y="261"/>
                  </a:cubicBezTo>
                  <a:cubicBezTo>
                    <a:pt x="40413" y="189"/>
                    <a:pt x="40359" y="98"/>
                    <a:pt x="40335" y="1"/>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20"/>
            <p:cNvSpPr/>
            <p:nvPr/>
          </p:nvSpPr>
          <p:spPr>
            <a:xfrm>
              <a:off x="3857650" y="3069500"/>
              <a:ext cx="313975" cy="318675"/>
            </a:xfrm>
            <a:custGeom>
              <a:rect b="b" l="l" r="r" t="t"/>
              <a:pathLst>
                <a:path extrusionOk="0" h="12747" w="12559">
                  <a:moveTo>
                    <a:pt x="12475" y="0"/>
                  </a:moveTo>
                  <a:cubicBezTo>
                    <a:pt x="10980" y="0"/>
                    <a:pt x="9821" y="2369"/>
                    <a:pt x="8919" y="3311"/>
                  </a:cubicBezTo>
                  <a:cubicBezTo>
                    <a:pt x="7772" y="4505"/>
                    <a:pt x="6685" y="5759"/>
                    <a:pt x="5526" y="6939"/>
                  </a:cubicBezTo>
                  <a:cubicBezTo>
                    <a:pt x="3649" y="8849"/>
                    <a:pt x="1866" y="10831"/>
                    <a:pt x="1" y="12746"/>
                  </a:cubicBezTo>
                  <a:lnTo>
                    <a:pt x="57" y="12746"/>
                  </a:lnTo>
                  <a:cubicBezTo>
                    <a:pt x="579" y="12237"/>
                    <a:pt x="1098" y="11728"/>
                    <a:pt x="1619" y="11219"/>
                  </a:cubicBezTo>
                  <a:cubicBezTo>
                    <a:pt x="4291" y="8593"/>
                    <a:pt x="6809" y="5792"/>
                    <a:pt x="9482" y="3160"/>
                  </a:cubicBezTo>
                  <a:cubicBezTo>
                    <a:pt x="10382" y="2272"/>
                    <a:pt x="12022" y="1211"/>
                    <a:pt x="12559" y="3"/>
                  </a:cubicBezTo>
                  <a:cubicBezTo>
                    <a:pt x="12531" y="1"/>
                    <a:pt x="12503" y="0"/>
                    <a:pt x="12475" y="0"/>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20"/>
            <p:cNvSpPr/>
            <p:nvPr/>
          </p:nvSpPr>
          <p:spPr>
            <a:xfrm>
              <a:off x="4349025" y="2337300"/>
              <a:ext cx="571775" cy="546825"/>
            </a:xfrm>
            <a:custGeom>
              <a:rect b="b" l="l" r="r" t="t"/>
              <a:pathLst>
                <a:path extrusionOk="0" h="21873" w="22871">
                  <a:moveTo>
                    <a:pt x="22871" y="1"/>
                  </a:moveTo>
                  <a:cubicBezTo>
                    <a:pt x="20641" y="2157"/>
                    <a:pt x="18459" y="4388"/>
                    <a:pt x="16218" y="6511"/>
                  </a:cubicBezTo>
                  <a:cubicBezTo>
                    <a:pt x="13479" y="9107"/>
                    <a:pt x="10817" y="11791"/>
                    <a:pt x="8100" y="14407"/>
                  </a:cubicBezTo>
                  <a:cubicBezTo>
                    <a:pt x="5451" y="16958"/>
                    <a:pt x="2640" y="19305"/>
                    <a:pt x="1" y="21873"/>
                  </a:cubicBezTo>
                  <a:cubicBezTo>
                    <a:pt x="59" y="21827"/>
                    <a:pt x="114" y="21776"/>
                    <a:pt x="170" y="21731"/>
                  </a:cubicBezTo>
                  <a:cubicBezTo>
                    <a:pt x="293" y="21630"/>
                    <a:pt x="440" y="21567"/>
                    <a:pt x="587" y="21567"/>
                  </a:cubicBezTo>
                  <a:cubicBezTo>
                    <a:pt x="707" y="21567"/>
                    <a:pt x="826" y="21610"/>
                    <a:pt x="930" y="21710"/>
                  </a:cubicBezTo>
                  <a:cubicBezTo>
                    <a:pt x="946" y="21725"/>
                    <a:pt x="960" y="21742"/>
                    <a:pt x="974" y="21760"/>
                  </a:cubicBezTo>
                  <a:cubicBezTo>
                    <a:pt x="2602" y="20234"/>
                    <a:pt x="4238" y="18720"/>
                    <a:pt x="5855" y="17178"/>
                  </a:cubicBezTo>
                  <a:cubicBezTo>
                    <a:pt x="8546" y="14616"/>
                    <a:pt x="11224" y="12038"/>
                    <a:pt x="13910" y="9477"/>
                  </a:cubicBezTo>
                  <a:cubicBezTo>
                    <a:pt x="16598" y="6912"/>
                    <a:pt x="19349" y="4439"/>
                    <a:pt x="22030" y="1868"/>
                  </a:cubicBezTo>
                  <a:cubicBezTo>
                    <a:pt x="22312" y="1598"/>
                    <a:pt x="22590" y="1322"/>
                    <a:pt x="22871" y="1049"/>
                  </a:cubicBezTo>
                  <a:lnTo>
                    <a:pt x="22871" y="1"/>
                  </a:ln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20"/>
            <p:cNvSpPr/>
            <p:nvPr/>
          </p:nvSpPr>
          <p:spPr>
            <a:xfrm>
              <a:off x="4226825" y="2675775"/>
              <a:ext cx="693950" cy="712500"/>
            </a:xfrm>
            <a:custGeom>
              <a:rect b="b" l="l" r="r" t="t"/>
              <a:pathLst>
                <a:path extrusionOk="0" h="28500" w="27758">
                  <a:moveTo>
                    <a:pt x="27757" y="1"/>
                  </a:moveTo>
                  <a:cubicBezTo>
                    <a:pt x="27313" y="437"/>
                    <a:pt x="26864" y="877"/>
                    <a:pt x="26411" y="1326"/>
                  </a:cubicBezTo>
                  <a:cubicBezTo>
                    <a:pt x="25968" y="1765"/>
                    <a:pt x="25536" y="2194"/>
                    <a:pt x="25082" y="2666"/>
                  </a:cubicBezTo>
                  <a:cubicBezTo>
                    <a:pt x="24636" y="3130"/>
                    <a:pt x="24220" y="3591"/>
                    <a:pt x="23816" y="4039"/>
                  </a:cubicBezTo>
                  <a:cubicBezTo>
                    <a:pt x="23005" y="4939"/>
                    <a:pt x="22255" y="5778"/>
                    <a:pt x="21457" y="6549"/>
                  </a:cubicBezTo>
                  <a:cubicBezTo>
                    <a:pt x="20651" y="7333"/>
                    <a:pt x="19785" y="8103"/>
                    <a:pt x="18917" y="8923"/>
                  </a:cubicBezTo>
                  <a:cubicBezTo>
                    <a:pt x="18036" y="9744"/>
                    <a:pt x="17188" y="10638"/>
                    <a:pt x="16431" y="11449"/>
                  </a:cubicBezTo>
                  <a:cubicBezTo>
                    <a:pt x="16049" y="11858"/>
                    <a:pt x="15677" y="12257"/>
                    <a:pt x="15312" y="12640"/>
                  </a:cubicBezTo>
                  <a:cubicBezTo>
                    <a:pt x="14939" y="13032"/>
                    <a:pt x="14610" y="13364"/>
                    <a:pt x="14213" y="13756"/>
                  </a:cubicBezTo>
                  <a:cubicBezTo>
                    <a:pt x="13439" y="14528"/>
                    <a:pt x="12703" y="15281"/>
                    <a:pt x="11994" y="15998"/>
                  </a:cubicBezTo>
                  <a:cubicBezTo>
                    <a:pt x="10597" y="17410"/>
                    <a:pt x="9202" y="18757"/>
                    <a:pt x="7956" y="19997"/>
                  </a:cubicBezTo>
                  <a:cubicBezTo>
                    <a:pt x="7645" y="20307"/>
                    <a:pt x="7339" y="20608"/>
                    <a:pt x="7041" y="20904"/>
                  </a:cubicBezTo>
                  <a:cubicBezTo>
                    <a:pt x="6773" y="21168"/>
                    <a:pt x="6498" y="21430"/>
                    <a:pt x="6221" y="21687"/>
                  </a:cubicBezTo>
                  <a:cubicBezTo>
                    <a:pt x="5636" y="22220"/>
                    <a:pt x="5082" y="22726"/>
                    <a:pt x="4563" y="23201"/>
                  </a:cubicBezTo>
                  <a:cubicBezTo>
                    <a:pt x="4022" y="23699"/>
                    <a:pt x="3496" y="24206"/>
                    <a:pt x="3028" y="24697"/>
                  </a:cubicBezTo>
                  <a:cubicBezTo>
                    <a:pt x="2567" y="25183"/>
                    <a:pt x="2178" y="25624"/>
                    <a:pt x="1845" y="26013"/>
                  </a:cubicBezTo>
                  <a:cubicBezTo>
                    <a:pt x="1180" y="26793"/>
                    <a:pt x="716" y="27375"/>
                    <a:pt x="404" y="27792"/>
                  </a:cubicBezTo>
                  <a:cubicBezTo>
                    <a:pt x="138" y="28153"/>
                    <a:pt x="1" y="28389"/>
                    <a:pt x="13" y="28499"/>
                  </a:cubicBezTo>
                  <a:lnTo>
                    <a:pt x="257" y="28499"/>
                  </a:lnTo>
                  <a:cubicBezTo>
                    <a:pt x="391" y="28422"/>
                    <a:pt x="577" y="28287"/>
                    <a:pt x="813" y="28086"/>
                  </a:cubicBezTo>
                  <a:cubicBezTo>
                    <a:pt x="1264" y="27704"/>
                    <a:pt x="1874" y="27094"/>
                    <a:pt x="2570" y="26368"/>
                  </a:cubicBezTo>
                  <a:cubicBezTo>
                    <a:pt x="2920" y="26004"/>
                    <a:pt x="3290" y="25619"/>
                    <a:pt x="3682" y="25227"/>
                  </a:cubicBezTo>
                  <a:cubicBezTo>
                    <a:pt x="4067" y="24844"/>
                    <a:pt x="4502" y="24435"/>
                    <a:pt x="5011" y="23973"/>
                  </a:cubicBezTo>
                  <a:cubicBezTo>
                    <a:pt x="5518" y="23512"/>
                    <a:pt x="6092" y="23003"/>
                    <a:pt x="6722" y="22415"/>
                  </a:cubicBezTo>
                  <a:cubicBezTo>
                    <a:pt x="7036" y="22121"/>
                    <a:pt x="7369" y="21803"/>
                    <a:pt x="7706" y="21463"/>
                  </a:cubicBezTo>
                  <a:cubicBezTo>
                    <a:pt x="8005" y="21160"/>
                    <a:pt x="8313" y="20850"/>
                    <a:pt x="8625" y="20534"/>
                  </a:cubicBezTo>
                  <a:cubicBezTo>
                    <a:pt x="9876" y="19261"/>
                    <a:pt x="11239" y="17905"/>
                    <a:pt x="12692" y="16387"/>
                  </a:cubicBezTo>
                  <a:cubicBezTo>
                    <a:pt x="13408" y="15640"/>
                    <a:pt x="14125" y="14883"/>
                    <a:pt x="14862" y="14132"/>
                  </a:cubicBezTo>
                  <a:cubicBezTo>
                    <a:pt x="15662" y="13322"/>
                    <a:pt x="16441" y="12457"/>
                    <a:pt x="17176" y="11650"/>
                  </a:cubicBezTo>
                  <a:cubicBezTo>
                    <a:pt x="17926" y="10827"/>
                    <a:pt x="18629" y="10082"/>
                    <a:pt x="19440" y="9318"/>
                  </a:cubicBezTo>
                  <a:cubicBezTo>
                    <a:pt x="20247" y="8547"/>
                    <a:pt x="21132" y="7754"/>
                    <a:pt x="22035" y="6865"/>
                  </a:cubicBezTo>
                  <a:cubicBezTo>
                    <a:pt x="22957" y="5958"/>
                    <a:pt x="23784" y="5024"/>
                    <a:pt x="24576" y="4161"/>
                  </a:cubicBezTo>
                  <a:cubicBezTo>
                    <a:pt x="24973" y="3729"/>
                    <a:pt x="25365" y="3308"/>
                    <a:pt x="25758" y="2911"/>
                  </a:cubicBezTo>
                  <a:cubicBezTo>
                    <a:pt x="26157" y="2511"/>
                    <a:pt x="26588" y="2094"/>
                    <a:pt x="27017" y="1684"/>
                  </a:cubicBezTo>
                  <a:cubicBezTo>
                    <a:pt x="27259" y="1451"/>
                    <a:pt x="27510" y="1216"/>
                    <a:pt x="27757" y="981"/>
                  </a:cubicBezTo>
                  <a:lnTo>
                    <a:pt x="27757" y="1"/>
                  </a:ln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20"/>
            <p:cNvSpPr/>
            <p:nvPr/>
          </p:nvSpPr>
          <p:spPr>
            <a:xfrm>
              <a:off x="4050575" y="2513500"/>
              <a:ext cx="870275" cy="874700"/>
            </a:xfrm>
            <a:custGeom>
              <a:rect b="b" l="l" r="r" t="t"/>
              <a:pathLst>
                <a:path extrusionOk="0" h="34988" w="34811">
                  <a:moveTo>
                    <a:pt x="34810" y="0"/>
                  </a:moveTo>
                  <a:cubicBezTo>
                    <a:pt x="33720" y="1089"/>
                    <a:pt x="32607" y="2199"/>
                    <a:pt x="31478" y="3360"/>
                  </a:cubicBezTo>
                  <a:cubicBezTo>
                    <a:pt x="30759" y="4094"/>
                    <a:pt x="30029" y="4836"/>
                    <a:pt x="29296" y="5585"/>
                  </a:cubicBezTo>
                  <a:cubicBezTo>
                    <a:pt x="28597" y="6299"/>
                    <a:pt x="27852" y="7012"/>
                    <a:pt x="27077" y="7762"/>
                  </a:cubicBezTo>
                  <a:cubicBezTo>
                    <a:pt x="26311" y="8504"/>
                    <a:pt x="25497" y="9308"/>
                    <a:pt x="24743" y="10110"/>
                  </a:cubicBezTo>
                  <a:cubicBezTo>
                    <a:pt x="23988" y="10908"/>
                    <a:pt x="23271" y="11694"/>
                    <a:pt x="22555" y="12444"/>
                  </a:cubicBezTo>
                  <a:cubicBezTo>
                    <a:pt x="21772" y="13271"/>
                    <a:pt x="20960" y="14049"/>
                    <a:pt x="20103" y="14865"/>
                  </a:cubicBezTo>
                  <a:cubicBezTo>
                    <a:pt x="19255" y="15672"/>
                    <a:pt x="18366" y="16508"/>
                    <a:pt x="17525" y="17424"/>
                  </a:cubicBezTo>
                  <a:cubicBezTo>
                    <a:pt x="16705" y="18313"/>
                    <a:pt x="15988" y="19167"/>
                    <a:pt x="15267" y="19925"/>
                  </a:cubicBezTo>
                  <a:cubicBezTo>
                    <a:pt x="14565" y="20672"/>
                    <a:pt x="13801" y="21352"/>
                    <a:pt x="12990" y="22068"/>
                  </a:cubicBezTo>
                  <a:cubicBezTo>
                    <a:pt x="12586" y="22426"/>
                    <a:pt x="12173" y="22787"/>
                    <a:pt x="11759" y="23171"/>
                  </a:cubicBezTo>
                  <a:cubicBezTo>
                    <a:pt x="11343" y="23555"/>
                    <a:pt x="10918" y="23974"/>
                    <a:pt x="10538" y="24366"/>
                  </a:cubicBezTo>
                  <a:cubicBezTo>
                    <a:pt x="9769" y="25159"/>
                    <a:pt x="9081" y="25924"/>
                    <a:pt x="8428" y="26617"/>
                  </a:cubicBezTo>
                  <a:cubicBezTo>
                    <a:pt x="7775" y="27318"/>
                    <a:pt x="7174" y="27911"/>
                    <a:pt x="6514" y="28518"/>
                  </a:cubicBezTo>
                  <a:cubicBezTo>
                    <a:pt x="5862" y="29121"/>
                    <a:pt x="5194" y="29713"/>
                    <a:pt x="4535" y="30329"/>
                  </a:cubicBezTo>
                  <a:cubicBezTo>
                    <a:pt x="3171" y="31608"/>
                    <a:pt x="2103" y="32786"/>
                    <a:pt x="1166" y="33772"/>
                  </a:cubicBezTo>
                  <a:cubicBezTo>
                    <a:pt x="743" y="34220"/>
                    <a:pt x="376" y="34602"/>
                    <a:pt x="0" y="34988"/>
                  </a:cubicBezTo>
                  <a:lnTo>
                    <a:pt x="1198" y="34988"/>
                  </a:lnTo>
                  <a:cubicBezTo>
                    <a:pt x="1432" y="34750"/>
                    <a:pt x="1675" y="34500"/>
                    <a:pt x="1910" y="34254"/>
                  </a:cubicBezTo>
                  <a:cubicBezTo>
                    <a:pt x="2903" y="33223"/>
                    <a:pt x="3947" y="32067"/>
                    <a:pt x="5076" y="30994"/>
                  </a:cubicBezTo>
                  <a:cubicBezTo>
                    <a:pt x="5665" y="30430"/>
                    <a:pt x="6331" y="29823"/>
                    <a:pt x="7046" y="29140"/>
                  </a:cubicBezTo>
                  <a:cubicBezTo>
                    <a:pt x="7759" y="28466"/>
                    <a:pt x="8542" y="27658"/>
                    <a:pt x="9221" y="26901"/>
                  </a:cubicBezTo>
                  <a:cubicBezTo>
                    <a:pt x="9912" y="26141"/>
                    <a:pt x="10563" y="25393"/>
                    <a:pt x="11232" y="24689"/>
                  </a:cubicBezTo>
                  <a:cubicBezTo>
                    <a:pt x="11877" y="23999"/>
                    <a:pt x="12595" y="23350"/>
                    <a:pt x="13418" y="22606"/>
                  </a:cubicBezTo>
                  <a:cubicBezTo>
                    <a:pt x="14222" y="21882"/>
                    <a:pt x="15148" y="21030"/>
                    <a:pt x="15977" y="20118"/>
                  </a:cubicBezTo>
                  <a:cubicBezTo>
                    <a:pt x="16794" y="19229"/>
                    <a:pt x="17511" y="18368"/>
                    <a:pt x="18241" y="17585"/>
                  </a:cubicBezTo>
                  <a:cubicBezTo>
                    <a:pt x="19665" y="16062"/>
                    <a:pt x="21524" y="14494"/>
                    <a:pt x="23261" y="12696"/>
                  </a:cubicBezTo>
                  <a:cubicBezTo>
                    <a:pt x="24034" y="11904"/>
                    <a:pt x="24769" y="11127"/>
                    <a:pt x="25492" y="10391"/>
                  </a:cubicBezTo>
                  <a:cubicBezTo>
                    <a:pt x="26209" y="9657"/>
                    <a:pt x="26933" y="8969"/>
                    <a:pt x="27706" y="8245"/>
                  </a:cubicBezTo>
                  <a:cubicBezTo>
                    <a:pt x="28466" y="7531"/>
                    <a:pt x="29276" y="6774"/>
                    <a:pt x="30042" y="6010"/>
                  </a:cubicBezTo>
                  <a:cubicBezTo>
                    <a:pt x="30785" y="5275"/>
                    <a:pt x="31520" y="4546"/>
                    <a:pt x="32245" y="3829"/>
                  </a:cubicBezTo>
                  <a:cubicBezTo>
                    <a:pt x="33109" y="2966"/>
                    <a:pt x="33965" y="2131"/>
                    <a:pt x="34810" y="1310"/>
                  </a:cubicBezTo>
                  <a:lnTo>
                    <a:pt x="34810" y="0"/>
                  </a:ln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20"/>
            <p:cNvSpPr/>
            <p:nvPr/>
          </p:nvSpPr>
          <p:spPr>
            <a:xfrm>
              <a:off x="4536300" y="2999850"/>
              <a:ext cx="384500" cy="388375"/>
            </a:xfrm>
            <a:custGeom>
              <a:rect b="b" l="l" r="r" t="t"/>
              <a:pathLst>
                <a:path extrusionOk="0" h="15535" w="15380">
                  <a:moveTo>
                    <a:pt x="15380" y="0"/>
                  </a:moveTo>
                  <a:cubicBezTo>
                    <a:pt x="14396" y="984"/>
                    <a:pt x="13244" y="2400"/>
                    <a:pt x="13061" y="2589"/>
                  </a:cubicBezTo>
                  <a:cubicBezTo>
                    <a:pt x="11548" y="4137"/>
                    <a:pt x="10057" y="5706"/>
                    <a:pt x="8543" y="7252"/>
                  </a:cubicBezTo>
                  <a:cubicBezTo>
                    <a:pt x="5761" y="10092"/>
                    <a:pt x="2885" y="12798"/>
                    <a:pt x="1" y="15535"/>
                  </a:cubicBezTo>
                  <a:lnTo>
                    <a:pt x="387" y="15535"/>
                  </a:lnTo>
                  <a:cubicBezTo>
                    <a:pt x="2326" y="13776"/>
                    <a:pt x="4292" y="12061"/>
                    <a:pt x="6174" y="10227"/>
                  </a:cubicBezTo>
                  <a:cubicBezTo>
                    <a:pt x="8767" y="7697"/>
                    <a:pt x="11115" y="4872"/>
                    <a:pt x="13748" y="2381"/>
                  </a:cubicBezTo>
                  <a:cubicBezTo>
                    <a:pt x="14226" y="1927"/>
                    <a:pt x="14815" y="1498"/>
                    <a:pt x="15380" y="1053"/>
                  </a:cubicBezTo>
                  <a:lnTo>
                    <a:pt x="15380" y="0"/>
                  </a:ln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20"/>
            <p:cNvSpPr/>
            <p:nvPr/>
          </p:nvSpPr>
          <p:spPr>
            <a:xfrm>
              <a:off x="4358850" y="2823825"/>
              <a:ext cx="561925" cy="564400"/>
            </a:xfrm>
            <a:custGeom>
              <a:rect b="b" l="l" r="r" t="t"/>
              <a:pathLst>
                <a:path extrusionOk="0" h="22576" w="22477">
                  <a:moveTo>
                    <a:pt x="22476" y="1"/>
                  </a:moveTo>
                  <a:cubicBezTo>
                    <a:pt x="21232" y="1260"/>
                    <a:pt x="19988" y="2522"/>
                    <a:pt x="18718" y="3754"/>
                  </a:cubicBezTo>
                  <a:cubicBezTo>
                    <a:pt x="15972" y="6421"/>
                    <a:pt x="13166" y="9030"/>
                    <a:pt x="10440" y="11729"/>
                  </a:cubicBezTo>
                  <a:cubicBezTo>
                    <a:pt x="7533" y="14609"/>
                    <a:pt x="4817" y="17623"/>
                    <a:pt x="1958" y="20543"/>
                  </a:cubicBezTo>
                  <a:cubicBezTo>
                    <a:pt x="1305" y="21211"/>
                    <a:pt x="652" y="21892"/>
                    <a:pt x="0" y="22576"/>
                  </a:cubicBezTo>
                  <a:lnTo>
                    <a:pt x="370" y="22576"/>
                  </a:lnTo>
                  <a:cubicBezTo>
                    <a:pt x="2883" y="20067"/>
                    <a:pt x="5387" y="17584"/>
                    <a:pt x="7922" y="15111"/>
                  </a:cubicBezTo>
                  <a:cubicBezTo>
                    <a:pt x="10690" y="12413"/>
                    <a:pt x="13403" y="9656"/>
                    <a:pt x="16166" y="6959"/>
                  </a:cubicBezTo>
                  <a:cubicBezTo>
                    <a:pt x="18196" y="4977"/>
                    <a:pt x="20350" y="3152"/>
                    <a:pt x="22476" y="1286"/>
                  </a:cubicBezTo>
                  <a:lnTo>
                    <a:pt x="22476" y="1"/>
                  </a:ln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20"/>
            <p:cNvSpPr/>
            <p:nvPr/>
          </p:nvSpPr>
          <p:spPr>
            <a:xfrm>
              <a:off x="4768100" y="3235700"/>
              <a:ext cx="152700" cy="152475"/>
            </a:xfrm>
            <a:custGeom>
              <a:rect b="b" l="l" r="r" t="t"/>
              <a:pathLst>
                <a:path extrusionOk="0" h="6099" w="6108">
                  <a:moveTo>
                    <a:pt x="6108" y="0"/>
                  </a:moveTo>
                  <a:cubicBezTo>
                    <a:pt x="5586" y="476"/>
                    <a:pt x="5058" y="951"/>
                    <a:pt x="4535" y="1440"/>
                  </a:cubicBezTo>
                  <a:cubicBezTo>
                    <a:pt x="3171" y="2718"/>
                    <a:pt x="2103" y="3896"/>
                    <a:pt x="1166" y="4883"/>
                  </a:cubicBezTo>
                  <a:cubicBezTo>
                    <a:pt x="743" y="5330"/>
                    <a:pt x="376" y="5713"/>
                    <a:pt x="0" y="6098"/>
                  </a:cubicBezTo>
                  <a:lnTo>
                    <a:pt x="1197" y="6098"/>
                  </a:lnTo>
                  <a:cubicBezTo>
                    <a:pt x="1435" y="5860"/>
                    <a:pt x="1678" y="5610"/>
                    <a:pt x="1912" y="5365"/>
                  </a:cubicBezTo>
                  <a:cubicBezTo>
                    <a:pt x="2905" y="4334"/>
                    <a:pt x="3948" y="3178"/>
                    <a:pt x="5077" y="2104"/>
                  </a:cubicBezTo>
                  <a:cubicBezTo>
                    <a:pt x="5399" y="1798"/>
                    <a:pt x="5744" y="1474"/>
                    <a:pt x="6108" y="1136"/>
                  </a:cubicBezTo>
                  <a:lnTo>
                    <a:pt x="6108" y="0"/>
                  </a:ln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 name="Google Shape;539;p20"/>
          <p:cNvGrpSpPr/>
          <p:nvPr/>
        </p:nvGrpSpPr>
        <p:grpSpPr>
          <a:xfrm>
            <a:off x="0" y="0"/>
            <a:ext cx="9144000" cy="5143500"/>
            <a:chOff x="0" y="0"/>
            <a:chExt cx="9144000" cy="5143500"/>
          </a:xfrm>
        </p:grpSpPr>
        <p:pic>
          <p:nvPicPr>
            <p:cNvPr id="540" name="Google Shape;540;p20"/>
            <p:cNvPicPr preferRelativeResize="0"/>
            <p:nvPr/>
          </p:nvPicPr>
          <p:blipFill rotWithShape="1">
            <a:blip r:embed="rId2">
              <a:alphaModFix/>
            </a:blip>
            <a:srcRect b="0" l="0" r="0" t="88359"/>
            <a:stretch/>
          </p:blipFill>
          <p:spPr>
            <a:xfrm>
              <a:off x="0" y="4179300"/>
              <a:ext cx="9144000" cy="964200"/>
            </a:xfrm>
            <a:prstGeom prst="rect">
              <a:avLst/>
            </a:prstGeom>
            <a:noFill/>
            <a:ln>
              <a:noFill/>
            </a:ln>
          </p:spPr>
        </p:pic>
        <p:pic>
          <p:nvPicPr>
            <p:cNvPr id="541" name="Google Shape;541;p20"/>
            <p:cNvPicPr preferRelativeResize="0"/>
            <p:nvPr/>
          </p:nvPicPr>
          <p:blipFill rotWithShape="1">
            <a:blip r:embed="rId2">
              <a:alphaModFix/>
            </a:blip>
            <a:srcRect b="0" l="0" r="0" t="88359"/>
            <a:stretch/>
          </p:blipFill>
          <p:spPr>
            <a:xfrm flipH="1" rot="10800000">
              <a:off x="0" y="0"/>
              <a:ext cx="9144000" cy="964200"/>
            </a:xfrm>
            <a:prstGeom prst="rect">
              <a:avLst/>
            </a:prstGeom>
            <a:noFill/>
            <a:ln>
              <a:noFill/>
            </a:ln>
          </p:spPr>
        </p:pic>
      </p:grpSp>
      <p:sp>
        <p:nvSpPr>
          <p:cNvPr id="542" name="Google Shape;542;p20"/>
          <p:cNvSpPr txBox="1"/>
          <p:nvPr>
            <p:ph idx="1" type="subTitle"/>
          </p:nvPr>
        </p:nvSpPr>
        <p:spPr>
          <a:xfrm>
            <a:off x="4572000" y="2508138"/>
            <a:ext cx="3852000" cy="797400"/>
          </a:xfrm>
          <a:prstGeom prst="rect">
            <a:avLst/>
          </a:prstGeom>
          <a:ln cap="flat" cmpd="sng" w="9525">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r">
              <a:lnSpc>
                <a:spcPct val="100000"/>
              </a:lnSpc>
              <a:spcBef>
                <a:spcPts val="0"/>
              </a:spcBef>
              <a:spcAft>
                <a:spcPts val="0"/>
              </a:spcAft>
              <a:buSzPts val="1400"/>
              <a:buNone/>
              <a:defRPr/>
            </a:lvl2pPr>
            <a:lvl3pPr lvl="2" rtl="0" algn="r">
              <a:lnSpc>
                <a:spcPct val="100000"/>
              </a:lnSpc>
              <a:spcBef>
                <a:spcPts val="0"/>
              </a:spcBef>
              <a:spcAft>
                <a:spcPts val="0"/>
              </a:spcAft>
              <a:buSzPts val="1400"/>
              <a:buNone/>
              <a:defRPr/>
            </a:lvl3pPr>
            <a:lvl4pPr lvl="3" rtl="0" algn="r">
              <a:lnSpc>
                <a:spcPct val="100000"/>
              </a:lnSpc>
              <a:spcBef>
                <a:spcPts val="0"/>
              </a:spcBef>
              <a:spcAft>
                <a:spcPts val="0"/>
              </a:spcAft>
              <a:buSzPts val="1400"/>
              <a:buNone/>
              <a:defRPr/>
            </a:lvl4pPr>
            <a:lvl5pPr lvl="4" rtl="0" algn="r">
              <a:lnSpc>
                <a:spcPct val="100000"/>
              </a:lnSpc>
              <a:spcBef>
                <a:spcPts val="0"/>
              </a:spcBef>
              <a:spcAft>
                <a:spcPts val="0"/>
              </a:spcAft>
              <a:buSzPts val="1400"/>
              <a:buNone/>
              <a:defRPr/>
            </a:lvl5pPr>
            <a:lvl6pPr lvl="5" rtl="0" algn="r">
              <a:lnSpc>
                <a:spcPct val="100000"/>
              </a:lnSpc>
              <a:spcBef>
                <a:spcPts val="0"/>
              </a:spcBef>
              <a:spcAft>
                <a:spcPts val="0"/>
              </a:spcAft>
              <a:buSzPts val="1400"/>
              <a:buNone/>
              <a:defRPr/>
            </a:lvl6pPr>
            <a:lvl7pPr lvl="6" rtl="0" algn="r">
              <a:lnSpc>
                <a:spcPct val="100000"/>
              </a:lnSpc>
              <a:spcBef>
                <a:spcPts val="0"/>
              </a:spcBef>
              <a:spcAft>
                <a:spcPts val="0"/>
              </a:spcAft>
              <a:buSzPts val="1400"/>
              <a:buNone/>
              <a:defRPr/>
            </a:lvl7pPr>
            <a:lvl8pPr lvl="7" rtl="0" algn="r">
              <a:lnSpc>
                <a:spcPct val="100000"/>
              </a:lnSpc>
              <a:spcBef>
                <a:spcPts val="0"/>
              </a:spcBef>
              <a:spcAft>
                <a:spcPts val="0"/>
              </a:spcAft>
              <a:buSzPts val="1400"/>
              <a:buNone/>
              <a:defRPr/>
            </a:lvl8pPr>
            <a:lvl9pPr lvl="8" rtl="0" algn="r">
              <a:lnSpc>
                <a:spcPct val="100000"/>
              </a:lnSpc>
              <a:spcBef>
                <a:spcPts val="0"/>
              </a:spcBef>
              <a:spcAft>
                <a:spcPts val="0"/>
              </a:spcAft>
              <a:buSzPts val="1400"/>
              <a:buNone/>
              <a:defRPr/>
            </a:lvl9pPr>
          </a:lstStyle>
          <a:p/>
        </p:txBody>
      </p:sp>
      <p:sp>
        <p:nvSpPr>
          <p:cNvPr id="543" name="Google Shape;543;p20"/>
          <p:cNvSpPr txBox="1"/>
          <p:nvPr>
            <p:ph type="title"/>
          </p:nvPr>
        </p:nvSpPr>
        <p:spPr>
          <a:xfrm>
            <a:off x="4572000" y="1837963"/>
            <a:ext cx="3852000" cy="670200"/>
          </a:xfrm>
          <a:prstGeom prst="rect">
            <a:avLst/>
          </a:prstGeom>
        </p:spPr>
        <p:txBody>
          <a:bodyPr anchorCtr="0" anchor="b" bIns="91425" lIns="91425" spcFirstLastPara="1" rIns="91425" wrap="square" tIns="91425">
            <a:noAutofit/>
          </a:bodyPr>
          <a:lstStyle>
            <a:lvl1pPr lvl="0" rtl="0">
              <a:spcBef>
                <a:spcPts val="0"/>
              </a:spcBef>
              <a:spcAft>
                <a:spcPts val="0"/>
              </a:spcAft>
              <a:buSzPts val="3000"/>
              <a:buNone/>
              <a:defRPr/>
            </a:lvl1pPr>
            <a:lvl2pPr lvl="1" rtl="0" algn="r">
              <a:spcBef>
                <a:spcPts val="0"/>
              </a:spcBef>
              <a:spcAft>
                <a:spcPts val="0"/>
              </a:spcAft>
              <a:buSzPts val="3000"/>
              <a:buNone/>
              <a:defRPr/>
            </a:lvl2pPr>
            <a:lvl3pPr lvl="2" rtl="0" algn="r">
              <a:spcBef>
                <a:spcPts val="0"/>
              </a:spcBef>
              <a:spcAft>
                <a:spcPts val="0"/>
              </a:spcAft>
              <a:buSzPts val="3000"/>
              <a:buNone/>
              <a:defRPr/>
            </a:lvl3pPr>
            <a:lvl4pPr lvl="3" rtl="0" algn="r">
              <a:spcBef>
                <a:spcPts val="0"/>
              </a:spcBef>
              <a:spcAft>
                <a:spcPts val="0"/>
              </a:spcAft>
              <a:buSzPts val="3000"/>
              <a:buNone/>
              <a:defRPr/>
            </a:lvl4pPr>
            <a:lvl5pPr lvl="4" rtl="0" algn="r">
              <a:spcBef>
                <a:spcPts val="0"/>
              </a:spcBef>
              <a:spcAft>
                <a:spcPts val="0"/>
              </a:spcAft>
              <a:buSzPts val="3000"/>
              <a:buNone/>
              <a:defRPr/>
            </a:lvl5pPr>
            <a:lvl6pPr lvl="5" rtl="0" algn="r">
              <a:spcBef>
                <a:spcPts val="0"/>
              </a:spcBef>
              <a:spcAft>
                <a:spcPts val="0"/>
              </a:spcAft>
              <a:buSzPts val="3000"/>
              <a:buNone/>
              <a:defRPr/>
            </a:lvl6pPr>
            <a:lvl7pPr lvl="6" rtl="0" algn="r">
              <a:spcBef>
                <a:spcPts val="0"/>
              </a:spcBef>
              <a:spcAft>
                <a:spcPts val="0"/>
              </a:spcAft>
              <a:buSzPts val="3000"/>
              <a:buNone/>
              <a:defRPr/>
            </a:lvl7pPr>
            <a:lvl8pPr lvl="7" rtl="0" algn="r">
              <a:spcBef>
                <a:spcPts val="0"/>
              </a:spcBef>
              <a:spcAft>
                <a:spcPts val="0"/>
              </a:spcAft>
              <a:buSzPts val="3000"/>
              <a:buNone/>
              <a:defRPr/>
            </a:lvl8pPr>
            <a:lvl9pPr lvl="8" rtl="0" algn="r">
              <a:spcBef>
                <a:spcPts val="0"/>
              </a:spcBef>
              <a:spcAft>
                <a:spcPts val="0"/>
              </a:spcAft>
              <a:buSzPts val="3000"/>
              <a:buNone/>
              <a:defRPr/>
            </a:lvl9pPr>
          </a:lstStyle>
          <a:p/>
        </p:txBody>
      </p:sp>
      <p:pic>
        <p:nvPicPr>
          <p:cNvPr id="544" name="Google Shape;544;p20"/>
          <p:cNvPicPr preferRelativeResize="0"/>
          <p:nvPr/>
        </p:nvPicPr>
        <p:blipFill rotWithShape="1">
          <a:blip r:embed="rId3">
            <a:alphaModFix/>
          </a:blip>
          <a:srcRect b="43776" l="0" r="0" t="0"/>
          <a:stretch/>
        </p:blipFill>
        <p:spPr>
          <a:xfrm>
            <a:off x="5692825" y="3686550"/>
            <a:ext cx="2591374" cy="1456950"/>
          </a:xfrm>
          <a:prstGeom prst="rect">
            <a:avLst/>
          </a:prstGeom>
          <a:noFill/>
          <a:ln>
            <a:noFill/>
          </a:ln>
        </p:spPr>
      </p:pic>
      <p:grpSp>
        <p:nvGrpSpPr>
          <p:cNvPr id="545" name="Google Shape;545;p20"/>
          <p:cNvGrpSpPr/>
          <p:nvPr/>
        </p:nvGrpSpPr>
        <p:grpSpPr>
          <a:xfrm>
            <a:off x="493359" y="248248"/>
            <a:ext cx="8543128" cy="4603271"/>
            <a:chOff x="493359" y="248248"/>
            <a:chExt cx="8543128" cy="4603271"/>
          </a:xfrm>
        </p:grpSpPr>
        <p:sp>
          <p:nvSpPr>
            <p:cNvPr id="546" name="Google Shape;546;p20"/>
            <p:cNvSpPr/>
            <p:nvPr/>
          </p:nvSpPr>
          <p:spPr>
            <a:xfrm>
              <a:off x="8589111" y="1702027"/>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20"/>
            <p:cNvSpPr/>
            <p:nvPr/>
          </p:nvSpPr>
          <p:spPr>
            <a:xfrm>
              <a:off x="6474394" y="248248"/>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20"/>
            <p:cNvSpPr/>
            <p:nvPr/>
          </p:nvSpPr>
          <p:spPr>
            <a:xfrm>
              <a:off x="8870284" y="2546852"/>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20"/>
            <p:cNvSpPr/>
            <p:nvPr/>
          </p:nvSpPr>
          <p:spPr>
            <a:xfrm>
              <a:off x="8755344" y="1077498"/>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20"/>
            <p:cNvSpPr/>
            <p:nvPr/>
          </p:nvSpPr>
          <p:spPr>
            <a:xfrm>
              <a:off x="7716909" y="248252"/>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20"/>
            <p:cNvSpPr/>
            <p:nvPr/>
          </p:nvSpPr>
          <p:spPr>
            <a:xfrm>
              <a:off x="2665469" y="4576548"/>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20"/>
            <p:cNvSpPr/>
            <p:nvPr/>
          </p:nvSpPr>
          <p:spPr>
            <a:xfrm>
              <a:off x="5259584" y="4688252"/>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20"/>
            <p:cNvSpPr/>
            <p:nvPr/>
          </p:nvSpPr>
          <p:spPr>
            <a:xfrm>
              <a:off x="1984361" y="4605090"/>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20"/>
            <p:cNvSpPr/>
            <p:nvPr/>
          </p:nvSpPr>
          <p:spPr>
            <a:xfrm>
              <a:off x="1075161" y="346677"/>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20"/>
            <p:cNvSpPr/>
            <p:nvPr/>
          </p:nvSpPr>
          <p:spPr>
            <a:xfrm>
              <a:off x="493359" y="847477"/>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556" name="Google Shape;556;p20"/>
          <p:cNvPicPr preferRelativeResize="0"/>
          <p:nvPr/>
        </p:nvPicPr>
        <p:blipFill rotWithShape="1">
          <a:blip r:embed="rId3">
            <a:alphaModFix/>
          </a:blip>
          <a:srcRect b="0" l="0" r="0" t="51510"/>
          <a:stretch/>
        </p:blipFill>
        <p:spPr>
          <a:xfrm>
            <a:off x="2115175" y="1"/>
            <a:ext cx="2591374" cy="1256526"/>
          </a:xfrm>
          <a:prstGeom prst="rect">
            <a:avLst/>
          </a:prstGeom>
          <a:noFill/>
          <a:ln>
            <a:noFill/>
          </a:ln>
        </p:spPr>
      </p:pic>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20" name="Shape 20"/>
        <p:cNvGrpSpPr/>
        <p:nvPr/>
      </p:nvGrpSpPr>
      <p:grpSpPr>
        <a:xfrm>
          <a:off x="0" y="0"/>
          <a:ext cx="0" cy="0"/>
          <a:chOff x="0" y="0"/>
          <a:chExt cx="0" cy="0"/>
        </a:xfrm>
      </p:grpSpPr>
      <p:grpSp>
        <p:nvGrpSpPr>
          <p:cNvPr id="21" name="Google Shape;21;p3"/>
          <p:cNvGrpSpPr/>
          <p:nvPr/>
        </p:nvGrpSpPr>
        <p:grpSpPr>
          <a:xfrm>
            <a:off x="0" y="0"/>
            <a:ext cx="9144000" cy="5143500"/>
            <a:chOff x="0" y="0"/>
            <a:chExt cx="9144000" cy="5143500"/>
          </a:xfrm>
        </p:grpSpPr>
        <p:pic>
          <p:nvPicPr>
            <p:cNvPr id="22" name="Google Shape;22;p3"/>
            <p:cNvPicPr preferRelativeResize="0"/>
            <p:nvPr/>
          </p:nvPicPr>
          <p:blipFill rotWithShape="1">
            <a:blip r:embed="rId2">
              <a:alphaModFix/>
            </a:blip>
            <a:srcRect b="0" l="0" r="0" t="88359"/>
            <a:stretch/>
          </p:blipFill>
          <p:spPr>
            <a:xfrm>
              <a:off x="0" y="4179300"/>
              <a:ext cx="9144000" cy="964200"/>
            </a:xfrm>
            <a:prstGeom prst="rect">
              <a:avLst/>
            </a:prstGeom>
            <a:noFill/>
            <a:ln>
              <a:noFill/>
            </a:ln>
          </p:spPr>
        </p:pic>
        <p:pic>
          <p:nvPicPr>
            <p:cNvPr id="23" name="Google Shape;23;p3"/>
            <p:cNvPicPr preferRelativeResize="0"/>
            <p:nvPr/>
          </p:nvPicPr>
          <p:blipFill rotWithShape="1">
            <a:blip r:embed="rId2">
              <a:alphaModFix/>
            </a:blip>
            <a:srcRect b="0" l="0" r="0" t="88359"/>
            <a:stretch/>
          </p:blipFill>
          <p:spPr>
            <a:xfrm flipH="1" rot="10800000">
              <a:off x="0" y="0"/>
              <a:ext cx="9144000" cy="964200"/>
            </a:xfrm>
            <a:prstGeom prst="rect">
              <a:avLst/>
            </a:prstGeom>
            <a:noFill/>
            <a:ln>
              <a:noFill/>
            </a:ln>
          </p:spPr>
        </p:pic>
      </p:grpSp>
      <p:sp>
        <p:nvSpPr>
          <p:cNvPr id="24" name="Google Shape;24;p3"/>
          <p:cNvSpPr txBox="1"/>
          <p:nvPr>
            <p:ph hasCustomPrompt="1" type="title"/>
          </p:nvPr>
        </p:nvSpPr>
        <p:spPr>
          <a:xfrm>
            <a:off x="1611863" y="1206100"/>
            <a:ext cx="1588500" cy="2731200"/>
          </a:xfrm>
          <a:prstGeom prst="rect">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lgn="ctr">
              <a:spcBef>
                <a:spcPts val="0"/>
              </a:spcBef>
              <a:spcAft>
                <a:spcPts val="0"/>
              </a:spcAft>
              <a:buSzPts val="6000"/>
              <a:buNone/>
              <a:defRPr sz="8000">
                <a:solidFill>
                  <a:schemeClr val="accent1"/>
                </a:solidFill>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25" name="Google Shape;25;p3"/>
          <p:cNvSpPr txBox="1"/>
          <p:nvPr>
            <p:ph idx="1" type="subTitle"/>
          </p:nvPr>
        </p:nvSpPr>
        <p:spPr>
          <a:xfrm rot="254">
            <a:off x="3474942" y="2929029"/>
            <a:ext cx="4057200" cy="458100"/>
          </a:xfrm>
          <a:prstGeom prst="rect">
            <a:avLst/>
          </a:prstGeom>
          <a:noFill/>
          <a:ln cap="flat" cmpd="sng" w="9525">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6" name="Google Shape;26;p3"/>
          <p:cNvSpPr txBox="1"/>
          <p:nvPr>
            <p:ph idx="2" type="title"/>
          </p:nvPr>
        </p:nvSpPr>
        <p:spPr>
          <a:xfrm>
            <a:off x="3474663" y="1756225"/>
            <a:ext cx="4057200" cy="1172700"/>
          </a:xfrm>
          <a:prstGeom prst="rect">
            <a:avLst/>
          </a:prstGeom>
        </p:spPr>
        <p:txBody>
          <a:bodyPr anchorCtr="0" anchor="b" bIns="91425" lIns="91425" spcFirstLastPara="1" rIns="91425" wrap="square" tIns="91425">
            <a:noAutofit/>
          </a:bodyPr>
          <a:lstStyle>
            <a:lvl1pPr lvl="0">
              <a:spcBef>
                <a:spcPts val="0"/>
              </a:spcBef>
              <a:spcAft>
                <a:spcPts val="0"/>
              </a:spcAft>
              <a:buSzPts val="3600"/>
              <a:buNone/>
              <a:defRPr sz="6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grpSp>
        <p:nvGrpSpPr>
          <p:cNvPr id="27" name="Google Shape;27;p3"/>
          <p:cNvGrpSpPr/>
          <p:nvPr/>
        </p:nvGrpSpPr>
        <p:grpSpPr>
          <a:xfrm>
            <a:off x="583379" y="262269"/>
            <a:ext cx="8006874" cy="3530363"/>
            <a:chOff x="583379" y="262269"/>
            <a:chExt cx="8006874" cy="3530363"/>
          </a:xfrm>
        </p:grpSpPr>
        <p:sp>
          <p:nvSpPr>
            <p:cNvPr id="28" name="Google Shape;28;p3"/>
            <p:cNvSpPr/>
            <p:nvPr/>
          </p:nvSpPr>
          <p:spPr>
            <a:xfrm>
              <a:off x="583379" y="985732"/>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3"/>
            <p:cNvSpPr/>
            <p:nvPr/>
          </p:nvSpPr>
          <p:spPr>
            <a:xfrm>
              <a:off x="4989291" y="262269"/>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3"/>
            <p:cNvSpPr/>
            <p:nvPr/>
          </p:nvSpPr>
          <p:spPr>
            <a:xfrm>
              <a:off x="8424011" y="3629365"/>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BLANK_1_2_1">
    <p:spTree>
      <p:nvGrpSpPr>
        <p:cNvPr id="557" name="Shape 557"/>
        <p:cNvGrpSpPr/>
        <p:nvPr/>
      </p:nvGrpSpPr>
      <p:grpSpPr>
        <a:xfrm>
          <a:off x="0" y="0"/>
          <a:ext cx="0" cy="0"/>
          <a:chOff x="0" y="0"/>
          <a:chExt cx="0" cy="0"/>
        </a:xfrm>
      </p:grpSpPr>
      <p:grpSp>
        <p:nvGrpSpPr>
          <p:cNvPr id="558" name="Google Shape;558;p21"/>
          <p:cNvGrpSpPr/>
          <p:nvPr/>
        </p:nvGrpSpPr>
        <p:grpSpPr>
          <a:xfrm>
            <a:off x="0" y="0"/>
            <a:ext cx="9144000" cy="5143500"/>
            <a:chOff x="0" y="0"/>
            <a:chExt cx="9144000" cy="5143500"/>
          </a:xfrm>
        </p:grpSpPr>
        <p:pic>
          <p:nvPicPr>
            <p:cNvPr id="559" name="Google Shape;559;p21"/>
            <p:cNvPicPr preferRelativeResize="0"/>
            <p:nvPr/>
          </p:nvPicPr>
          <p:blipFill rotWithShape="1">
            <a:blip r:embed="rId2">
              <a:alphaModFix/>
            </a:blip>
            <a:srcRect b="0" l="0" r="0" t="88359"/>
            <a:stretch/>
          </p:blipFill>
          <p:spPr>
            <a:xfrm>
              <a:off x="0" y="4179300"/>
              <a:ext cx="9144000" cy="964200"/>
            </a:xfrm>
            <a:prstGeom prst="rect">
              <a:avLst/>
            </a:prstGeom>
            <a:noFill/>
            <a:ln>
              <a:noFill/>
            </a:ln>
          </p:spPr>
        </p:pic>
        <p:pic>
          <p:nvPicPr>
            <p:cNvPr id="560" name="Google Shape;560;p21"/>
            <p:cNvPicPr preferRelativeResize="0"/>
            <p:nvPr/>
          </p:nvPicPr>
          <p:blipFill rotWithShape="1">
            <a:blip r:embed="rId2">
              <a:alphaModFix/>
            </a:blip>
            <a:srcRect b="0" l="0" r="0" t="88359"/>
            <a:stretch/>
          </p:blipFill>
          <p:spPr>
            <a:xfrm flipH="1" rot="10800000">
              <a:off x="0" y="0"/>
              <a:ext cx="9144000" cy="964200"/>
            </a:xfrm>
            <a:prstGeom prst="rect">
              <a:avLst/>
            </a:prstGeom>
            <a:noFill/>
            <a:ln>
              <a:noFill/>
            </a:ln>
          </p:spPr>
        </p:pic>
      </p:grpSp>
      <p:sp>
        <p:nvSpPr>
          <p:cNvPr id="561" name="Google Shape;561;p21"/>
          <p:cNvSpPr txBox="1"/>
          <p:nvPr>
            <p:ph idx="1" type="subTitle"/>
          </p:nvPr>
        </p:nvSpPr>
        <p:spPr>
          <a:xfrm>
            <a:off x="5307975" y="2843700"/>
            <a:ext cx="3115800" cy="1020300"/>
          </a:xfrm>
          <a:prstGeom prst="rect">
            <a:avLst/>
          </a:prstGeom>
          <a:ln cap="flat" cmpd="sng" w="9525">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r">
              <a:lnSpc>
                <a:spcPct val="100000"/>
              </a:lnSpc>
              <a:spcBef>
                <a:spcPts val="0"/>
              </a:spcBef>
              <a:spcAft>
                <a:spcPts val="0"/>
              </a:spcAft>
              <a:buSzPts val="1400"/>
              <a:buNone/>
              <a:defRPr/>
            </a:lvl2pPr>
            <a:lvl3pPr lvl="2" rtl="0" algn="r">
              <a:lnSpc>
                <a:spcPct val="100000"/>
              </a:lnSpc>
              <a:spcBef>
                <a:spcPts val="0"/>
              </a:spcBef>
              <a:spcAft>
                <a:spcPts val="0"/>
              </a:spcAft>
              <a:buSzPts val="1400"/>
              <a:buNone/>
              <a:defRPr/>
            </a:lvl3pPr>
            <a:lvl4pPr lvl="3" rtl="0" algn="r">
              <a:lnSpc>
                <a:spcPct val="100000"/>
              </a:lnSpc>
              <a:spcBef>
                <a:spcPts val="0"/>
              </a:spcBef>
              <a:spcAft>
                <a:spcPts val="0"/>
              </a:spcAft>
              <a:buSzPts val="1400"/>
              <a:buNone/>
              <a:defRPr/>
            </a:lvl4pPr>
            <a:lvl5pPr lvl="4" rtl="0" algn="r">
              <a:lnSpc>
                <a:spcPct val="100000"/>
              </a:lnSpc>
              <a:spcBef>
                <a:spcPts val="0"/>
              </a:spcBef>
              <a:spcAft>
                <a:spcPts val="0"/>
              </a:spcAft>
              <a:buSzPts val="1400"/>
              <a:buNone/>
              <a:defRPr/>
            </a:lvl5pPr>
            <a:lvl6pPr lvl="5" rtl="0" algn="r">
              <a:lnSpc>
                <a:spcPct val="100000"/>
              </a:lnSpc>
              <a:spcBef>
                <a:spcPts val="0"/>
              </a:spcBef>
              <a:spcAft>
                <a:spcPts val="0"/>
              </a:spcAft>
              <a:buSzPts val="1400"/>
              <a:buNone/>
              <a:defRPr/>
            </a:lvl6pPr>
            <a:lvl7pPr lvl="6" rtl="0" algn="r">
              <a:lnSpc>
                <a:spcPct val="100000"/>
              </a:lnSpc>
              <a:spcBef>
                <a:spcPts val="0"/>
              </a:spcBef>
              <a:spcAft>
                <a:spcPts val="0"/>
              </a:spcAft>
              <a:buSzPts val="1400"/>
              <a:buNone/>
              <a:defRPr/>
            </a:lvl7pPr>
            <a:lvl8pPr lvl="7" rtl="0" algn="r">
              <a:lnSpc>
                <a:spcPct val="100000"/>
              </a:lnSpc>
              <a:spcBef>
                <a:spcPts val="0"/>
              </a:spcBef>
              <a:spcAft>
                <a:spcPts val="0"/>
              </a:spcAft>
              <a:buSzPts val="1400"/>
              <a:buNone/>
              <a:defRPr/>
            </a:lvl8pPr>
            <a:lvl9pPr lvl="8" rtl="0" algn="r">
              <a:lnSpc>
                <a:spcPct val="100000"/>
              </a:lnSpc>
              <a:spcBef>
                <a:spcPts val="0"/>
              </a:spcBef>
              <a:spcAft>
                <a:spcPts val="0"/>
              </a:spcAft>
              <a:buSzPts val="1400"/>
              <a:buNone/>
              <a:defRPr/>
            </a:lvl9pPr>
          </a:lstStyle>
          <a:p/>
        </p:txBody>
      </p:sp>
      <p:sp>
        <p:nvSpPr>
          <p:cNvPr id="562" name="Google Shape;562;p21"/>
          <p:cNvSpPr txBox="1"/>
          <p:nvPr>
            <p:ph type="title"/>
          </p:nvPr>
        </p:nvSpPr>
        <p:spPr>
          <a:xfrm>
            <a:off x="5307975" y="1279500"/>
            <a:ext cx="3115800" cy="15642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3000"/>
              <a:buNone/>
              <a:defRPr/>
            </a:lvl1pPr>
            <a:lvl2pPr lvl="1" rtl="0" algn="r">
              <a:spcBef>
                <a:spcPts val="0"/>
              </a:spcBef>
              <a:spcAft>
                <a:spcPts val="0"/>
              </a:spcAft>
              <a:buSzPts val="3000"/>
              <a:buNone/>
              <a:defRPr/>
            </a:lvl2pPr>
            <a:lvl3pPr lvl="2" rtl="0" algn="r">
              <a:spcBef>
                <a:spcPts val="0"/>
              </a:spcBef>
              <a:spcAft>
                <a:spcPts val="0"/>
              </a:spcAft>
              <a:buSzPts val="3000"/>
              <a:buNone/>
              <a:defRPr/>
            </a:lvl3pPr>
            <a:lvl4pPr lvl="3" rtl="0" algn="r">
              <a:spcBef>
                <a:spcPts val="0"/>
              </a:spcBef>
              <a:spcAft>
                <a:spcPts val="0"/>
              </a:spcAft>
              <a:buSzPts val="3000"/>
              <a:buNone/>
              <a:defRPr/>
            </a:lvl4pPr>
            <a:lvl5pPr lvl="4" rtl="0" algn="r">
              <a:spcBef>
                <a:spcPts val="0"/>
              </a:spcBef>
              <a:spcAft>
                <a:spcPts val="0"/>
              </a:spcAft>
              <a:buSzPts val="3000"/>
              <a:buNone/>
              <a:defRPr/>
            </a:lvl5pPr>
            <a:lvl6pPr lvl="5" rtl="0" algn="r">
              <a:spcBef>
                <a:spcPts val="0"/>
              </a:spcBef>
              <a:spcAft>
                <a:spcPts val="0"/>
              </a:spcAft>
              <a:buSzPts val="3000"/>
              <a:buNone/>
              <a:defRPr/>
            </a:lvl6pPr>
            <a:lvl7pPr lvl="6" rtl="0" algn="r">
              <a:spcBef>
                <a:spcPts val="0"/>
              </a:spcBef>
              <a:spcAft>
                <a:spcPts val="0"/>
              </a:spcAft>
              <a:buSzPts val="3000"/>
              <a:buNone/>
              <a:defRPr/>
            </a:lvl7pPr>
            <a:lvl8pPr lvl="7" rtl="0" algn="r">
              <a:spcBef>
                <a:spcPts val="0"/>
              </a:spcBef>
              <a:spcAft>
                <a:spcPts val="0"/>
              </a:spcAft>
              <a:buSzPts val="3000"/>
              <a:buNone/>
              <a:defRPr/>
            </a:lvl8pPr>
            <a:lvl9pPr lvl="8" rtl="0" algn="r">
              <a:spcBef>
                <a:spcPts val="0"/>
              </a:spcBef>
              <a:spcAft>
                <a:spcPts val="0"/>
              </a:spcAft>
              <a:buSzPts val="3000"/>
              <a:buNone/>
              <a:defRPr/>
            </a:lvl9pPr>
          </a:lstStyle>
          <a:p/>
        </p:txBody>
      </p:sp>
      <p:sp>
        <p:nvSpPr>
          <p:cNvPr id="563" name="Google Shape;563;p21"/>
          <p:cNvSpPr/>
          <p:nvPr>
            <p:ph idx="2" type="pic"/>
          </p:nvPr>
        </p:nvSpPr>
        <p:spPr>
          <a:xfrm>
            <a:off x="720000" y="540001"/>
            <a:ext cx="4063500" cy="4063500"/>
          </a:xfrm>
          <a:prstGeom prst="rect">
            <a:avLst/>
          </a:prstGeom>
          <a:noFill/>
          <a:ln cap="flat" cmpd="sng" w="9525">
            <a:solidFill>
              <a:schemeClr val="dk1"/>
            </a:solidFill>
            <a:prstDash val="solid"/>
            <a:round/>
            <a:headEnd len="sm" w="sm" type="none"/>
            <a:tailEnd len="sm" w="sm" type="none"/>
          </a:ln>
        </p:spPr>
      </p:sp>
      <p:grpSp>
        <p:nvGrpSpPr>
          <p:cNvPr id="564" name="Google Shape;564;p21"/>
          <p:cNvGrpSpPr/>
          <p:nvPr/>
        </p:nvGrpSpPr>
        <p:grpSpPr>
          <a:xfrm>
            <a:off x="157819" y="285398"/>
            <a:ext cx="8818234" cy="4623646"/>
            <a:chOff x="157819" y="285398"/>
            <a:chExt cx="8818234" cy="4623646"/>
          </a:xfrm>
        </p:grpSpPr>
        <p:sp>
          <p:nvSpPr>
            <p:cNvPr id="565" name="Google Shape;565;p21"/>
            <p:cNvSpPr/>
            <p:nvPr/>
          </p:nvSpPr>
          <p:spPr>
            <a:xfrm>
              <a:off x="8809811" y="2680427"/>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21"/>
            <p:cNvSpPr/>
            <p:nvPr/>
          </p:nvSpPr>
          <p:spPr>
            <a:xfrm>
              <a:off x="157819" y="3942648"/>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21"/>
            <p:cNvSpPr/>
            <p:nvPr/>
          </p:nvSpPr>
          <p:spPr>
            <a:xfrm>
              <a:off x="8753509" y="2196527"/>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21"/>
            <p:cNvSpPr/>
            <p:nvPr/>
          </p:nvSpPr>
          <p:spPr>
            <a:xfrm>
              <a:off x="5689536" y="4745777"/>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21"/>
            <p:cNvSpPr/>
            <p:nvPr/>
          </p:nvSpPr>
          <p:spPr>
            <a:xfrm>
              <a:off x="7628494" y="285398"/>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21"/>
            <p:cNvSpPr/>
            <p:nvPr/>
          </p:nvSpPr>
          <p:spPr>
            <a:xfrm>
              <a:off x="382186" y="3311077"/>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21"/>
            <p:cNvSpPr/>
            <p:nvPr/>
          </p:nvSpPr>
          <p:spPr>
            <a:xfrm>
              <a:off x="157834" y="1209952"/>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TITLE_AND_BODY_1_1">
    <p:spTree>
      <p:nvGrpSpPr>
        <p:cNvPr id="572" name="Shape 572"/>
        <p:cNvGrpSpPr/>
        <p:nvPr/>
      </p:nvGrpSpPr>
      <p:grpSpPr>
        <a:xfrm>
          <a:off x="0" y="0"/>
          <a:ext cx="0" cy="0"/>
          <a:chOff x="0" y="0"/>
          <a:chExt cx="0" cy="0"/>
        </a:xfrm>
      </p:grpSpPr>
      <p:grpSp>
        <p:nvGrpSpPr>
          <p:cNvPr id="573" name="Google Shape;573;p22"/>
          <p:cNvGrpSpPr/>
          <p:nvPr/>
        </p:nvGrpSpPr>
        <p:grpSpPr>
          <a:xfrm>
            <a:off x="0" y="0"/>
            <a:ext cx="9144000" cy="5143500"/>
            <a:chOff x="0" y="0"/>
            <a:chExt cx="9144000" cy="5143500"/>
          </a:xfrm>
        </p:grpSpPr>
        <p:pic>
          <p:nvPicPr>
            <p:cNvPr id="574" name="Google Shape;574;p22"/>
            <p:cNvPicPr preferRelativeResize="0"/>
            <p:nvPr/>
          </p:nvPicPr>
          <p:blipFill rotWithShape="1">
            <a:blip r:embed="rId2">
              <a:alphaModFix/>
            </a:blip>
            <a:srcRect b="0" l="0" r="0" t="88359"/>
            <a:stretch/>
          </p:blipFill>
          <p:spPr>
            <a:xfrm>
              <a:off x="0" y="4179300"/>
              <a:ext cx="9144000" cy="964200"/>
            </a:xfrm>
            <a:prstGeom prst="rect">
              <a:avLst/>
            </a:prstGeom>
            <a:noFill/>
            <a:ln>
              <a:noFill/>
            </a:ln>
          </p:spPr>
        </p:pic>
        <p:pic>
          <p:nvPicPr>
            <p:cNvPr id="575" name="Google Shape;575;p22"/>
            <p:cNvPicPr preferRelativeResize="0"/>
            <p:nvPr/>
          </p:nvPicPr>
          <p:blipFill rotWithShape="1">
            <a:blip r:embed="rId2">
              <a:alphaModFix/>
            </a:blip>
            <a:srcRect b="0" l="0" r="0" t="88359"/>
            <a:stretch/>
          </p:blipFill>
          <p:spPr>
            <a:xfrm flipH="1" rot="10800000">
              <a:off x="0" y="0"/>
              <a:ext cx="9144000" cy="964200"/>
            </a:xfrm>
            <a:prstGeom prst="rect">
              <a:avLst/>
            </a:prstGeom>
            <a:noFill/>
            <a:ln>
              <a:noFill/>
            </a:ln>
          </p:spPr>
        </p:pic>
      </p:grpSp>
      <p:sp>
        <p:nvSpPr>
          <p:cNvPr id="576" name="Google Shape;576;p22"/>
          <p:cNvSpPr txBox="1"/>
          <p:nvPr>
            <p:ph idx="1" type="body"/>
          </p:nvPr>
        </p:nvSpPr>
        <p:spPr>
          <a:xfrm>
            <a:off x="720000" y="1174500"/>
            <a:ext cx="3753300" cy="3429000"/>
          </a:xfrm>
          <a:prstGeom prst="rect">
            <a:avLst/>
          </a:prstGeom>
        </p:spPr>
        <p:txBody>
          <a:bodyPr anchorCtr="0" anchor="t" bIns="91425" lIns="91425" spcFirstLastPara="1" rIns="91425" wrap="square" tIns="91425">
            <a:noAutofit/>
          </a:bodyPr>
          <a:lstStyle>
            <a:lvl1pPr indent="-317500" lvl="0" marL="457200" rtl="0">
              <a:lnSpc>
                <a:spcPct val="115000"/>
              </a:lnSpc>
              <a:spcBef>
                <a:spcPts val="0"/>
              </a:spcBef>
              <a:spcAft>
                <a:spcPts val="0"/>
              </a:spcAft>
              <a:buClr>
                <a:schemeClr val="accent1"/>
              </a:buClr>
              <a:buSzPts val="1400"/>
              <a:buChar char="●"/>
              <a:defRPr/>
            </a:lvl1pPr>
            <a:lvl2pPr indent="-317500" lvl="1" marL="914400" rtl="0">
              <a:lnSpc>
                <a:spcPct val="115000"/>
              </a:lnSpc>
              <a:spcBef>
                <a:spcPts val="0"/>
              </a:spcBef>
              <a:spcAft>
                <a:spcPts val="0"/>
              </a:spcAft>
              <a:buSzPts val="1400"/>
              <a:buChar char="○"/>
              <a:defRPr/>
            </a:lvl2pPr>
            <a:lvl3pPr indent="-317500" lvl="2" marL="1371600" rtl="0">
              <a:lnSpc>
                <a:spcPct val="115000"/>
              </a:lnSpc>
              <a:spcBef>
                <a:spcPts val="1600"/>
              </a:spcBef>
              <a:spcAft>
                <a:spcPts val="0"/>
              </a:spcAft>
              <a:buSzPts val="1400"/>
              <a:buChar char="■"/>
              <a:defRPr/>
            </a:lvl3pPr>
            <a:lvl4pPr indent="-317500" lvl="3" marL="1828800" rtl="0">
              <a:lnSpc>
                <a:spcPct val="115000"/>
              </a:lnSpc>
              <a:spcBef>
                <a:spcPts val="1600"/>
              </a:spcBef>
              <a:spcAft>
                <a:spcPts val="0"/>
              </a:spcAft>
              <a:buSzPts val="1400"/>
              <a:buChar char="●"/>
              <a:defRPr/>
            </a:lvl4pPr>
            <a:lvl5pPr indent="-317500" lvl="4" marL="2286000" rtl="0">
              <a:lnSpc>
                <a:spcPct val="115000"/>
              </a:lnSpc>
              <a:spcBef>
                <a:spcPts val="1600"/>
              </a:spcBef>
              <a:spcAft>
                <a:spcPts val="0"/>
              </a:spcAft>
              <a:buSzPts val="1400"/>
              <a:buChar char="○"/>
              <a:defRPr/>
            </a:lvl5pPr>
            <a:lvl6pPr indent="-317500" lvl="5" marL="2743200" rtl="0">
              <a:lnSpc>
                <a:spcPct val="115000"/>
              </a:lnSpc>
              <a:spcBef>
                <a:spcPts val="1600"/>
              </a:spcBef>
              <a:spcAft>
                <a:spcPts val="0"/>
              </a:spcAft>
              <a:buSzPts val="1400"/>
              <a:buChar char="■"/>
              <a:defRPr/>
            </a:lvl6pPr>
            <a:lvl7pPr indent="-317500" lvl="6" marL="3200400" rtl="0">
              <a:lnSpc>
                <a:spcPct val="115000"/>
              </a:lnSpc>
              <a:spcBef>
                <a:spcPts val="1600"/>
              </a:spcBef>
              <a:spcAft>
                <a:spcPts val="0"/>
              </a:spcAft>
              <a:buSzPts val="1400"/>
              <a:buChar char="●"/>
              <a:defRPr/>
            </a:lvl7pPr>
            <a:lvl8pPr indent="-317500" lvl="7" marL="3657600" rtl="0">
              <a:lnSpc>
                <a:spcPct val="115000"/>
              </a:lnSpc>
              <a:spcBef>
                <a:spcPts val="1600"/>
              </a:spcBef>
              <a:spcAft>
                <a:spcPts val="0"/>
              </a:spcAft>
              <a:buSzPts val="1400"/>
              <a:buChar char="○"/>
              <a:defRPr/>
            </a:lvl8pPr>
            <a:lvl9pPr indent="-317500" lvl="8" marL="4114800" rtl="0">
              <a:lnSpc>
                <a:spcPct val="115000"/>
              </a:lnSpc>
              <a:spcBef>
                <a:spcPts val="1600"/>
              </a:spcBef>
              <a:spcAft>
                <a:spcPts val="1600"/>
              </a:spcAft>
              <a:buSzPts val="1400"/>
              <a:buChar char="■"/>
              <a:defRPr/>
            </a:lvl9pPr>
          </a:lstStyle>
          <a:p/>
        </p:txBody>
      </p:sp>
      <p:sp>
        <p:nvSpPr>
          <p:cNvPr id="577" name="Google Shape;577;p22"/>
          <p:cNvSpPr txBox="1"/>
          <p:nvPr>
            <p:ph idx="2" type="body"/>
          </p:nvPr>
        </p:nvSpPr>
        <p:spPr>
          <a:xfrm>
            <a:off x="4670700" y="1174500"/>
            <a:ext cx="3753300" cy="1512000"/>
          </a:xfrm>
          <a:prstGeom prst="rect">
            <a:avLst/>
          </a:prstGeom>
        </p:spPr>
        <p:txBody>
          <a:bodyPr anchorCtr="0" anchor="t" bIns="91425" lIns="91425" spcFirstLastPara="1" rIns="91425" wrap="square" tIns="91425">
            <a:noAutofit/>
          </a:bodyPr>
          <a:lstStyle>
            <a:lvl1pPr indent="-317500" lvl="0" marL="457200" rtl="0">
              <a:lnSpc>
                <a:spcPct val="115000"/>
              </a:lnSpc>
              <a:spcBef>
                <a:spcPts val="0"/>
              </a:spcBef>
              <a:spcAft>
                <a:spcPts val="0"/>
              </a:spcAft>
              <a:buClr>
                <a:schemeClr val="accent1"/>
              </a:buClr>
              <a:buSzPts val="1400"/>
              <a:buChar char="●"/>
              <a:defRPr/>
            </a:lvl1pPr>
            <a:lvl2pPr indent="-317500" lvl="1" marL="914400" rtl="0">
              <a:lnSpc>
                <a:spcPct val="115000"/>
              </a:lnSpc>
              <a:spcBef>
                <a:spcPts val="0"/>
              </a:spcBef>
              <a:spcAft>
                <a:spcPts val="0"/>
              </a:spcAft>
              <a:buSzPts val="1400"/>
              <a:buChar char="○"/>
              <a:defRPr/>
            </a:lvl2pPr>
            <a:lvl3pPr indent="-317500" lvl="2" marL="1371600" rtl="0">
              <a:lnSpc>
                <a:spcPct val="115000"/>
              </a:lnSpc>
              <a:spcBef>
                <a:spcPts val="1600"/>
              </a:spcBef>
              <a:spcAft>
                <a:spcPts val="0"/>
              </a:spcAft>
              <a:buSzPts val="1400"/>
              <a:buChar char="■"/>
              <a:defRPr/>
            </a:lvl3pPr>
            <a:lvl4pPr indent="-317500" lvl="3" marL="1828800" rtl="0">
              <a:lnSpc>
                <a:spcPct val="115000"/>
              </a:lnSpc>
              <a:spcBef>
                <a:spcPts val="1600"/>
              </a:spcBef>
              <a:spcAft>
                <a:spcPts val="0"/>
              </a:spcAft>
              <a:buSzPts val="1400"/>
              <a:buChar char="●"/>
              <a:defRPr/>
            </a:lvl4pPr>
            <a:lvl5pPr indent="-317500" lvl="4" marL="2286000" rtl="0">
              <a:lnSpc>
                <a:spcPct val="115000"/>
              </a:lnSpc>
              <a:spcBef>
                <a:spcPts val="1600"/>
              </a:spcBef>
              <a:spcAft>
                <a:spcPts val="0"/>
              </a:spcAft>
              <a:buSzPts val="1400"/>
              <a:buChar char="○"/>
              <a:defRPr/>
            </a:lvl5pPr>
            <a:lvl6pPr indent="-317500" lvl="5" marL="2743200" rtl="0">
              <a:lnSpc>
                <a:spcPct val="115000"/>
              </a:lnSpc>
              <a:spcBef>
                <a:spcPts val="1600"/>
              </a:spcBef>
              <a:spcAft>
                <a:spcPts val="0"/>
              </a:spcAft>
              <a:buSzPts val="1400"/>
              <a:buChar char="■"/>
              <a:defRPr/>
            </a:lvl6pPr>
            <a:lvl7pPr indent="-317500" lvl="6" marL="3200400" rtl="0">
              <a:lnSpc>
                <a:spcPct val="115000"/>
              </a:lnSpc>
              <a:spcBef>
                <a:spcPts val="1600"/>
              </a:spcBef>
              <a:spcAft>
                <a:spcPts val="0"/>
              </a:spcAft>
              <a:buSzPts val="1400"/>
              <a:buChar char="●"/>
              <a:defRPr/>
            </a:lvl7pPr>
            <a:lvl8pPr indent="-317500" lvl="7" marL="3657600" rtl="0">
              <a:lnSpc>
                <a:spcPct val="115000"/>
              </a:lnSpc>
              <a:spcBef>
                <a:spcPts val="1600"/>
              </a:spcBef>
              <a:spcAft>
                <a:spcPts val="0"/>
              </a:spcAft>
              <a:buSzPts val="1400"/>
              <a:buChar char="○"/>
              <a:defRPr/>
            </a:lvl8pPr>
            <a:lvl9pPr indent="-317500" lvl="8" marL="4114800" rtl="0">
              <a:lnSpc>
                <a:spcPct val="115000"/>
              </a:lnSpc>
              <a:spcBef>
                <a:spcPts val="1600"/>
              </a:spcBef>
              <a:spcAft>
                <a:spcPts val="1600"/>
              </a:spcAft>
              <a:buSzPts val="1400"/>
              <a:buChar char="■"/>
              <a:defRPr/>
            </a:lvl9pPr>
          </a:lstStyle>
          <a:p/>
        </p:txBody>
      </p:sp>
      <p:sp>
        <p:nvSpPr>
          <p:cNvPr id="578" name="Google Shape;578;p22"/>
          <p:cNvSpPr txBox="1"/>
          <p:nvPr>
            <p:ph type="title"/>
          </p:nvPr>
        </p:nvSpPr>
        <p:spPr>
          <a:xfrm>
            <a:off x="720000" y="540000"/>
            <a:ext cx="7704000" cy="6345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grpSp>
        <p:nvGrpSpPr>
          <p:cNvPr id="579" name="Google Shape;579;p22"/>
          <p:cNvGrpSpPr/>
          <p:nvPr/>
        </p:nvGrpSpPr>
        <p:grpSpPr>
          <a:xfrm>
            <a:off x="160834" y="157890"/>
            <a:ext cx="8835608" cy="2726567"/>
            <a:chOff x="160834" y="157890"/>
            <a:chExt cx="8835608" cy="2726567"/>
          </a:xfrm>
        </p:grpSpPr>
        <p:sp>
          <p:nvSpPr>
            <p:cNvPr id="580" name="Google Shape;580;p22"/>
            <p:cNvSpPr/>
            <p:nvPr/>
          </p:nvSpPr>
          <p:spPr>
            <a:xfrm>
              <a:off x="8740550" y="2721190"/>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22"/>
            <p:cNvSpPr/>
            <p:nvPr/>
          </p:nvSpPr>
          <p:spPr>
            <a:xfrm>
              <a:off x="7324571" y="295723"/>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22"/>
            <p:cNvSpPr/>
            <p:nvPr/>
          </p:nvSpPr>
          <p:spPr>
            <a:xfrm>
              <a:off x="236204" y="2201057"/>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22"/>
            <p:cNvSpPr/>
            <p:nvPr/>
          </p:nvSpPr>
          <p:spPr>
            <a:xfrm>
              <a:off x="6435174" y="295727"/>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22"/>
            <p:cNvSpPr/>
            <p:nvPr/>
          </p:nvSpPr>
          <p:spPr>
            <a:xfrm>
              <a:off x="8574339" y="1848869"/>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22"/>
            <p:cNvSpPr/>
            <p:nvPr/>
          </p:nvSpPr>
          <p:spPr>
            <a:xfrm>
              <a:off x="6783711" y="157890"/>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22"/>
            <p:cNvSpPr/>
            <p:nvPr/>
          </p:nvSpPr>
          <p:spPr>
            <a:xfrm>
              <a:off x="8772094" y="1214298"/>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22"/>
            <p:cNvSpPr/>
            <p:nvPr/>
          </p:nvSpPr>
          <p:spPr>
            <a:xfrm>
              <a:off x="160834" y="1754040"/>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22"/>
            <p:cNvSpPr/>
            <p:nvPr/>
          </p:nvSpPr>
          <p:spPr>
            <a:xfrm>
              <a:off x="393080" y="1108310"/>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TITLE_AND_TWO_COLUMNS_2_1">
    <p:spTree>
      <p:nvGrpSpPr>
        <p:cNvPr id="589" name="Shape 589"/>
        <p:cNvGrpSpPr/>
        <p:nvPr/>
      </p:nvGrpSpPr>
      <p:grpSpPr>
        <a:xfrm>
          <a:off x="0" y="0"/>
          <a:ext cx="0" cy="0"/>
          <a:chOff x="0" y="0"/>
          <a:chExt cx="0" cy="0"/>
        </a:xfrm>
      </p:grpSpPr>
      <p:grpSp>
        <p:nvGrpSpPr>
          <p:cNvPr id="590" name="Google Shape;590;p23"/>
          <p:cNvGrpSpPr/>
          <p:nvPr/>
        </p:nvGrpSpPr>
        <p:grpSpPr>
          <a:xfrm>
            <a:off x="0" y="0"/>
            <a:ext cx="9144000" cy="5143500"/>
            <a:chOff x="0" y="0"/>
            <a:chExt cx="9144000" cy="5143500"/>
          </a:xfrm>
        </p:grpSpPr>
        <p:pic>
          <p:nvPicPr>
            <p:cNvPr id="591" name="Google Shape;591;p23"/>
            <p:cNvPicPr preferRelativeResize="0"/>
            <p:nvPr/>
          </p:nvPicPr>
          <p:blipFill rotWithShape="1">
            <a:blip r:embed="rId2">
              <a:alphaModFix/>
            </a:blip>
            <a:srcRect b="0" l="0" r="0" t="88359"/>
            <a:stretch/>
          </p:blipFill>
          <p:spPr>
            <a:xfrm>
              <a:off x="0" y="4179300"/>
              <a:ext cx="9144000" cy="964200"/>
            </a:xfrm>
            <a:prstGeom prst="rect">
              <a:avLst/>
            </a:prstGeom>
            <a:noFill/>
            <a:ln>
              <a:noFill/>
            </a:ln>
          </p:spPr>
        </p:pic>
        <p:pic>
          <p:nvPicPr>
            <p:cNvPr id="592" name="Google Shape;592;p23"/>
            <p:cNvPicPr preferRelativeResize="0"/>
            <p:nvPr/>
          </p:nvPicPr>
          <p:blipFill rotWithShape="1">
            <a:blip r:embed="rId2">
              <a:alphaModFix/>
            </a:blip>
            <a:srcRect b="0" l="0" r="0" t="88359"/>
            <a:stretch/>
          </p:blipFill>
          <p:spPr>
            <a:xfrm flipH="1" rot="10800000">
              <a:off x="0" y="0"/>
              <a:ext cx="9144000" cy="964200"/>
            </a:xfrm>
            <a:prstGeom prst="rect">
              <a:avLst/>
            </a:prstGeom>
            <a:noFill/>
            <a:ln>
              <a:noFill/>
            </a:ln>
          </p:spPr>
        </p:pic>
      </p:grpSp>
      <p:sp>
        <p:nvSpPr>
          <p:cNvPr id="593" name="Google Shape;593;p23"/>
          <p:cNvSpPr txBox="1"/>
          <p:nvPr>
            <p:ph idx="1" type="subTitle"/>
          </p:nvPr>
        </p:nvSpPr>
        <p:spPr>
          <a:xfrm>
            <a:off x="1129157" y="2389800"/>
            <a:ext cx="3306000" cy="1418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94" name="Google Shape;594;p23"/>
          <p:cNvSpPr txBox="1"/>
          <p:nvPr>
            <p:ph idx="2" type="subTitle"/>
          </p:nvPr>
        </p:nvSpPr>
        <p:spPr>
          <a:xfrm>
            <a:off x="4708912" y="2389800"/>
            <a:ext cx="3306000" cy="1418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95" name="Google Shape;595;p23"/>
          <p:cNvSpPr txBox="1"/>
          <p:nvPr>
            <p:ph idx="3" type="subTitle"/>
          </p:nvPr>
        </p:nvSpPr>
        <p:spPr>
          <a:xfrm>
            <a:off x="4708825" y="2034100"/>
            <a:ext cx="3306000" cy="4671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Font typeface="Poller One"/>
              <a:buNone/>
              <a:defRPr sz="2000">
                <a:solidFill>
                  <a:schemeClr val="dk1"/>
                </a:solidFill>
                <a:latin typeface="Poller One"/>
                <a:ea typeface="Poller One"/>
                <a:cs typeface="Poller One"/>
                <a:sym typeface="Poller One"/>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596" name="Google Shape;596;p23"/>
          <p:cNvSpPr txBox="1"/>
          <p:nvPr>
            <p:ph idx="4" type="subTitle"/>
          </p:nvPr>
        </p:nvSpPr>
        <p:spPr>
          <a:xfrm>
            <a:off x="1129150" y="2034100"/>
            <a:ext cx="3306000" cy="4671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Font typeface="Poller One"/>
              <a:buNone/>
              <a:defRPr sz="2000">
                <a:solidFill>
                  <a:schemeClr val="dk1"/>
                </a:solidFill>
                <a:latin typeface="Poller One"/>
                <a:ea typeface="Poller One"/>
                <a:cs typeface="Poller One"/>
                <a:sym typeface="Poller One"/>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597" name="Google Shape;597;p23"/>
          <p:cNvSpPr txBox="1"/>
          <p:nvPr>
            <p:ph type="title"/>
          </p:nvPr>
        </p:nvSpPr>
        <p:spPr>
          <a:xfrm>
            <a:off x="720000" y="540000"/>
            <a:ext cx="7704000" cy="6345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grpSp>
        <p:nvGrpSpPr>
          <p:cNvPr id="598" name="Google Shape;598;p23"/>
          <p:cNvGrpSpPr/>
          <p:nvPr/>
        </p:nvGrpSpPr>
        <p:grpSpPr>
          <a:xfrm>
            <a:off x="331848" y="37315"/>
            <a:ext cx="8667567" cy="4935591"/>
            <a:chOff x="331848" y="37315"/>
            <a:chExt cx="8667567" cy="4935591"/>
          </a:xfrm>
        </p:grpSpPr>
        <p:sp>
          <p:nvSpPr>
            <p:cNvPr id="599" name="Google Shape;599;p23"/>
            <p:cNvSpPr/>
            <p:nvPr/>
          </p:nvSpPr>
          <p:spPr>
            <a:xfrm>
              <a:off x="5239971" y="4617415"/>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23"/>
            <p:cNvSpPr/>
            <p:nvPr/>
          </p:nvSpPr>
          <p:spPr>
            <a:xfrm>
              <a:off x="8833173" y="2389802"/>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23"/>
            <p:cNvSpPr/>
            <p:nvPr/>
          </p:nvSpPr>
          <p:spPr>
            <a:xfrm>
              <a:off x="8423996" y="2796477"/>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23"/>
            <p:cNvSpPr/>
            <p:nvPr/>
          </p:nvSpPr>
          <p:spPr>
            <a:xfrm>
              <a:off x="331848" y="2490115"/>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23"/>
            <p:cNvSpPr/>
            <p:nvPr/>
          </p:nvSpPr>
          <p:spPr>
            <a:xfrm>
              <a:off x="1688181" y="264698"/>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23"/>
            <p:cNvSpPr/>
            <p:nvPr/>
          </p:nvSpPr>
          <p:spPr>
            <a:xfrm>
              <a:off x="1059346" y="37315"/>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23"/>
            <p:cNvSpPr/>
            <p:nvPr/>
          </p:nvSpPr>
          <p:spPr>
            <a:xfrm flipH="1">
              <a:off x="6591796" y="97973"/>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23"/>
            <p:cNvSpPr/>
            <p:nvPr/>
          </p:nvSpPr>
          <p:spPr>
            <a:xfrm flipH="1">
              <a:off x="7848626" y="126515"/>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23"/>
            <p:cNvSpPr/>
            <p:nvPr/>
          </p:nvSpPr>
          <p:spPr>
            <a:xfrm rot="-6844008">
              <a:off x="1056712" y="4715381"/>
              <a:ext cx="224337" cy="22035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BLANK_1_1_1_2">
    <p:spTree>
      <p:nvGrpSpPr>
        <p:cNvPr id="608" name="Shape 608"/>
        <p:cNvGrpSpPr/>
        <p:nvPr/>
      </p:nvGrpSpPr>
      <p:grpSpPr>
        <a:xfrm>
          <a:off x="0" y="0"/>
          <a:ext cx="0" cy="0"/>
          <a:chOff x="0" y="0"/>
          <a:chExt cx="0" cy="0"/>
        </a:xfrm>
      </p:grpSpPr>
      <p:grpSp>
        <p:nvGrpSpPr>
          <p:cNvPr id="609" name="Google Shape;609;p24"/>
          <p:cNvGrpSpPr/>
          <p:nvPr/>
        </p:nvGrpSpPr>
        <p:grpSpPr>
          <a:xfrm>
            <a:off x="0" y="0"/>
            <a:ext cx="9144000" cy="5143500"/>
            <a:chOff x="0" y="0"/>
            <a:chExt cx="9144000" cy="5143500"/>
          </a:xfrm>
        </p:grpSpPr>
        <p:pic>
          <p:nvPicPr>
            <p:cNvPr id="610" name="Google Shape;610;p24"/>
            <p:cNvPicPr preferRelativeResize="0"/>
            <p:nvPr/>
          </p:nvPicPr>
          <p:blipFill rotWithShape="1">
            <a:blip r:embed="rId2">
              <a:alphaModFix/>
            </a:blip>
            <a:srcRect b="0" l="0" r="0" t="88359"/>
            <a:stretch/>
          </p:blipFill>
          <p:spPr>
            <a:xfrm>
              <a:off x="0" y="4179300"/>
              <a:ext cx="9144000" cy="964200"/>
            </a:xfrm>
            <a:prstGeom prst="rect">
              <a:avLst/>
            </a:prstGeom>
            <a:noFill/>
            <a:ln>
              <a:noFill/>
            </a:ln>
          </p:spPr>
        </p:pic>
        <p:pic>
          <p:nvPicPr>
            <p:cNvPr id="611" name="Google Shape;611;p24"/>
            <p:cNvPicPr preferRelativeResize="0"/>
            <p:nvPr/>
          </p:nvPicPr>
          <p:blipFill rotWithShape="1">
            <a:blip r:embed="rId2">
              <a:alphaModFix/>
            </a:blip>
            <a:srcRect b="0" l="0" r="0" t="88359"/>
            <a:stretch/>
          </p:blipFill>
          <p:spPr>
            <a:xfrm flipH="1" rot="10800000">
              <a:off x="0" y="0"/>
              <a:ext cx="9144000" cy="964200"/>
            </a:xfrm>
            <a:prstGeom prst="rect">
              <a:avLst/>
            </a:prstGeom>
            <a:noFill/>
            <a:ln>
              <a:noFill/>
            </a:ln>
          </p:spPr>
        </p:pic>
      </p:grpSp>
      <p:sp>
        <p:nvSpPr>
          <p:cNvPr id="612" name="Google Shape;612;p24"/>
          <p:cNvSpPr txBox="1"/>
          <p:nvPr>
            <p:ph idx="1" type="subTitle"/>
          </p:nvPr>
        </p:nvSpPr>
        <p:spPr>
          <a:xfrm>
            <a:off x="720000" y="3295054"/>
            <a:ext cx="2286300" cy="634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13" name="Google Shape;613;p24"/>
          <p:cNvSpPr txBox="1"/>
          <p:nvPr>
            <p:ph idx="2" type="subTitle"/>
          </p:nvPr>
        </p:nvSpPr>
        <p:spPr>
          <a:xfrm>
            <a:off x="3428853" y="3295067"/>
            <a:ext cx="2286300" cy="634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14" name="Google Shape;614;p24"/>
          <p:cNvSpPr txBox="1"/>
          <p:nvPr>
            <p:ph idx="3" type="subTitle"/>
          </p:nvPr>
        </p:nvSpPr>
        <p:spPr>
          <a:xfrm>
            <a:off x="6137694" y="3295079"/>
            <a:ext cx="2286300" cy="634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15" name="Google Shape;615;p24"/>
          <p:cNvSpPr txBox="1"/>
          <p:nvPr>
            <p:ph idx="4" type="subTitle"/>
          </p:nvPr>
        </p:nvSpPr>
        <p:spPr>
          <a:xfrm>
            <a:off x="720000" y="2903400"/>
            <a:ext cx="2286300" cy="4671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Font typeface="Poller One"/>
              <a:buNone/>
              <a:defRPr sz="2000">
                <a:solidFill>
                  <a:schemeClr val="dk1"/>
                </a:solidFill>
                <a:latin typeface="Poller One"/>
                <a:ea typeface="Poller One"/>
                <a:cs typeface="Poller One"/>
                <a:sym typeface="Poller One"/>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616" name="Google Shape;616;p24"/>
          <p:cNvSpPr txBox="1"/>
          <p:nvPr>
            <p:ph idx="5" type="subTitle"/>
          </p:nvPr>
        </p:nvSpPr>
        <p:spPr>
          <a:xfrm>
            <a:off x="3428850" y="2903400"/>
            <a:ext cx="2286300" cy="4671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Font typeface="Poller One"/>
              <a:buNone/>
              <a:defRPr sz="2000">
                <a:solidFill>
                  <a:schemeClr val="dk1"/>
                </a:solidFill>
                <a:latin typeface="Poller One"/>
                <a:ea typeface="Poller One"/>
                <a:cs typeface="Poller One"/>
                <a:sym typeface="Poller One"/>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617" name="Google Shape;617;p24"/>
          <p:cNvSpPr txBox="1"/>
          <p:nvPr>
            <p:ph idx="6" type="subTitle"/>
          </p:nvPr>
        </p:nvSpPr>
        <p:spPr>
          <a:xfrm>
            <a:off x="6137700" y="2903400"/>
            <a:ext cx="2286300" cy="4671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Font typeface="Poller One"/>
              <a:buNone/>
              <a:defRPr sz="2000">
                <a:solidFill>
                  <a:schemeClr val="dk1"/>
                </a:solidFill>
                <a:latin typeface="Poller One"/>
                <a:ea typeface="Poller One"/>
                <a:cs typeface="Poller One"/>
                <a:sym typeface="Poller One"/>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618" name="Google Shape;618;p24"/>
          <p:cNvSpPr txBox="1"/>
          <p:nvPr>
            <p:ph type="title"/>
          </p:nvPr>
        </p:nvSpPr>
        <p:spPr>
          <a:xfrm>
            <a:off x="720000" y="540000"/>
            <a:ext cx="7704000" cy="6345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grpSp>
        <p:nvGrpSpPr>
          <p:cNvPr id="619" name="Google Shape;619;p24"/>
          <p:cNvGrpSpPr/>
          <p:nvPr/>
        </p:nvGrpSpPr>
        <p:grpSpPr>
          <a:xfrm>
            <a:off x="281630" y="2132877"/>
            <a:ext cx="8687722" cy="2633879"/>
            <a:chOff x="281630" y="2132877"/>
            <a:chExt cx="8687722" cy="2633879"/>
          </a:xfrm>
        </p:grpSpPr>
        <p:sp>
          <p:nvSpPr>
            <p:cNvPr id="620" name="Google Shape;620;p24"/>
            <p:cNvSpPr/>
            <p:nvPr/>
          </p:nvSpPr>
          <p:spPr>
            <a:xfrm>
              <a:off x="1510200" y="4603490"/>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24"/>
            <p:cNvSpPr/>
            <p:nvPr/>
          </p:nvSpPr>
          <p:spPr>
            <a:xfrm>
              <a:off x="6645146" y="4603485"/>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24"/>
            <p:cNvSpPr/>
            <p:nvPr/>
          </p:nvSpPr>
          <p:spPr>
            <a:xfrm>
              <a:off x="8745004" y="2243532"/>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24"/>
            <p:cNvSpPr/>
            <p:nvPr/>
          </p:nvSpPr>
          <p:spPr>
            <a:xfrm>
              <a:off x="8696145" y="2880711"/>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24"/>
            <p:cNvSpPr/>
            <p:nvPr/>
          </p:nvSpPr>
          <p:spPr>
            <a:xfrm>
              <a:off x="369174" y="2132877"/>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24"/>
            <p:cNvSpPr/>
            <p:nvPr/>
          </p:nvSpPr>
          <p:spPr>
            <a:xfrm>
              <a:off x="281630" y="2663010"/>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BLANK_1_1_1_1">
    <p:spTree>
      <p:nvGrpSpPr>
        <p:cNvPr id="626" name="Shape 626"/>
        <p:cNvGrpSpPr/>
        <p:nvPr/>
      </p:nvGrpSpPr>
      <p:grpSpPr>
        <a:xfrm>
          <a:off x="0" y="0"/>
          <a:ext cx="0" cy="0"/>
          <a:chOff x="0" y="0"/>
          <a:chExt cx="0" cy="0"/>
        </a:xfrm>
      </p:grpSpPr>
      <p:grpSp>
        <p:nvGrpSpPr>
          <p:cNvPr id="627" name="Google Shape;627;p25"/>
          <p:cNvGrpSpPr/>
          <p:nvPr/>
        </p:nvGrpSpPr>
        <p:grpSpPr>
          <a:xfrm>
            <a:off x="0" y="0"/>
            <a:ext cx="9144000" cy="5143500"/>
            <a:chOff x="0" y="0"/>
            <a:chExt cx="9144000" cy="5143500"/>
          </a:xfrm>
        </p:grpSpPr>
        <p:pic>
          <p:nvPicPr>
            <p:cNvPr id="628" name="Google Shape;628;p25"/>
            <p:cNvPicPr preferRelativeResize="0"/>
            <p:nvPr/>
          </p:nvPicPr>
          <p:blipFill rotWithShape="1">
            <a:blip r:embed="rId2">
              <a:alphaModFix/>
            </a:blip>
            <a:srcRect b="0" l="0" r="0" t="88359"/>
            <a:stretch/>
          </p:blipFill>
          <p:spPr>
            <a:xfrm>
              <a:off x="0" y="4179300"/>
              <a:ext cx="9144000" cy="964200"/>
            </a:xfrm>
            <a:prstGeom prst="rect">
              <a:avLst/>
            </a:prstGeom>
            <a:noFill/>
            <a:ln>
              <a:noFill/>
            </a:ln>
          </p:spPr>
        </p:pic>
        <p:pic>
          <p:nvPicPr>
            <p:cNvPr id="629" name="Google Shape;629;p25"/>
            <p:cNvPicPr preferRelativeResize="0"/>
            <p:nvPr/>
          </p:nvPicPr>
          <p:blipFill rotWithShape="1">
            <a:blip r:embed="rId2">
              <a:alphaModFix/>
            </a:blip>
            <a:srcRect b="0" l="0" r="0" t="88359"/>
            <a:stretch/>
          </p:blipFill>
          <p:spPr>
            <a:xfrm flipH="1" rot="10800000">
              <a:off x="0" y="0"/>
              <a:ext cx="9144000" cy="964200"/>
            </a:xfrm>
            <a:prstGeom prst="rect">
              <a:avLst/>
            </a:prstGeom>
            <a:noFill/>
            <a:ln>
              <a:noFill/>
            </a:ln>
          </p:spPr>
        </p:pic>
      </p:grpSp>
      <p:sp>
        <p:nvSpPr>
          <p:cNvPr id="630" name="Google Shape;630;p25"/>
          <p:cNvSpPr txBox="1"/>
          <p:nvPr>
            <p:ph idx="1" type="subTitle"/>
          </p:nvPr>
        </p:nvSpPr>
        <p:spPr>
          <a:xfrm>
            <a:off x="1519325" y="2265875"/>
            <a:ext cx="2867100" cy="623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631" name="Google Shape;631;p25"/>
          <p:cNvSpPr txBox="1"/>
          <p:nvPr>
            <p:ph idx="2" type="subTitle"/>
          </p:nvPr>
        </p:nvSpPr>
        <p:spPr>
          <a:xfrm>
            <a:off x="5556901" y="2265875"/>
            <a:ext cx="2867100" cy="623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632" name="Google Shape;632;p25"/>
          <p:cNvSpPr txBox="1"/>
          <p:nvPr>
            <p:ph idx="3" type="subTitle"/>
          </p:nvPr>
        </p:nvSpPr>
        <p:spPr>
          <a:xfrm>
            <a:off x="1519325" y="3675600"/>
            <a:ext cx="2867100" cy="623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633" name="Google Shape;633;p25"/>
          <p:cNvSpPr txBox="1"/>
          <p:nvPr>
            <p:ph idx="4" type="subTitle"/>
          </p:nvPr>
        </p:nvSpPr>
        <p:spPr>
          <a:xfrm>
            <a:off x="5556901" y="3675600"/>
            <a:ext cx="2867100" cy="623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634" name="Google Shape;634;p25"/>
          <p:cNvSpPr txBox="1"/>
          <p:nvPr>
            <p:ph idx="5" type="subTitle"/>
          </p:nvPr>
        </p:nvSpPr>
        <p:spPr>
          <a:xfrm>
            <a:off x="1519300" y="1935575"/>
            <a:ext cx="2867100" cy="4671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Font typeface="Poller One"/>
              <a:buNone/>
              <a:defRPr sz="2000">
                <a:latin typeface="Poller One"/>
                <a:ea typeface="Poller One"/>
                <a:cs typeface="Poller One"/>
                <a:sym typeface="Poller 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35" name="Google Shape;635;p25"/>
          <p:cNvSpPr txBox="1"/>
          <p:nvPr>
            <p:ph idx="6" type="subTitle"/>
          </p:nvPr>
        </p:nvSpPr>
        <p:spPr>
          <a:xfrm>
            <a:off x="1519300" y="3345350"/>
            <a:ext cx="2867100" cy="4671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Font typeface="Poller One"/>
              <a:buNone/>
              <a:defRPr sz="2000">
                <a:latin typeface="Poller One"/>
                <a:ea typeface="Poller One"/>
                <a:cs typeface="Poller One"/>
                <a:sym typeface="Poller 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36" name="Google Shape;636;p25"/>
          <p:cNvSpPr txBox="1"/>
          <p:nvPr>
            <p:ph idx="7" type="subTitle"/>
          </p:nvPr>
        </p:nvSpPr>
        <p:spPr>
          <a:xfrm>
            <a:off x="5556900" y="1935575"/>
            <a:ext cx="2867100" cy="4671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Font typeface="Poller One"/>
              <a:buNone/>
              <a:defRPr sz="2000">
                <a:latin typeface="Poller One"/>
                <a:ea typeface="Poller One"/>
                <a:cs typeface="Poller One"/>
                <a:sym typeface="Poller 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37" name="Google Shape;637;p25"/>
          <p:cNvSpPr txBox="1"/>
          <p:nvPr>
            <p:ph idx="8" type="subTitle"/>
          </p:nvPr>
        </p:nvSpPr>
        <p:spPr>
          <a:xfrm>
            <a:off x="5556900" y="3345350"/>
            <a:ext cx="2867100" cy="4671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Font typeface="Poller One"/>
              <a:buNone/>
              <a:defRPr sz="2000">
                <a:latin typeface="Poller One"/>
                <a:ea typeface="Poller One"/>
                <a:cs typeface="Poller One"/>
                <a:sym typeface="Poller 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38" name="Google Shape;638;p25"/>
          <p:cNvSpPr txBox="1"/>
          <p:nvPr>
            <p:ph type="title"/>
          </p:nvPr>
        </p:nvSpPr>
        <p:spPr>
          <a:xfrm>
            <a:off x="720000" y="540000"/>
            <a:ext cx="7704000" cy="6345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grpSp>
        <p:nvGrpSpPr>
          <p:cNvPr id="639" name="Google Shape;639;p25"/>
          <p:cNvGrpSpPr/>
          <p:nvPr/>
        </p:nvGrpSpPr>
        <p:grpSpPr>
          <a:xfrm>
            <a:off x="50120" y="67489"/>
            <a:ext cx="9035221" cy="4970570"/>
            <a:chOff x="50120" y="67489"/>
            <a:chExt cx="9035221" cy="4970570"/>
          </a:xfrm>
        </p:grpSpPr>
        <p:sp>
          <p:nvSpPr>
            <p:cNvPr id="640" name="Google Shape;640;p25"/>
            <p:cNvSpPr/>
            <p:nvPr/>
          </p:nvSpPr>
          <p:spPr>
            <a:xfrm rot="5828640">
              <a:off x="8910893" y="4490138"/>
              <a:ext cx="166233" cy="163258"/>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25"/>
            <p:cNvSpPr/>
            <p:nvPr/>
          </p:nvSpPr>
          <p:spPr>
            <a:xfrm rot="5828640">
              <a:off x="8565187" y="4802885"/>
              <a:ext cx="224335" cy="220351"/>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25"/>
            <p:cNvSpPr/>
            <p:nvPr/>
          </p:nvSpPr>
          <p:spPr>
            <a:xfrm rot="5828640">
              <a:off x="8514144" y="4405029"/>
              <a:ext cx="166194" cy="163258"/>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25"/>
            <p:cNvSpPr/>
            <p:nvPr/>
          </p:nvSpPr>
          <p:spPr>
            <a:xfrm rot="-10034970">
              <a:off x="409444" y="4845972"/>
              <a:ext cx="166219" cy="163244"/>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25"/>
            <p:cNvSpPr/>
            <p:nvPr/>
          </p:nvSpPr>
          <p:spPr>
            <a:xfrm rot="-10034970">
              <a:off x="71668" y="4468949"/>
              <a:ext cx="224317" cy="22033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25"/>
            <p:cNvSpPr/>
            <p:nvPr/>
          </p:nvSpPr>
          <p:spPr>
            <a:xfrm rot="-10034970">
              <a:off x="532924" y="4459415"/>
              <a:ext cx="166180" cy="163244"/>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25"/>
            <p:cNvSpPr/>
            <p:nvPr/>
          </p:nvSpPr>
          <p:spPr>
            <a:xfrm rot="-10034970">
              <a:off x="8704544" y="994922"/>
              <a:ext cx="166219" cy="163244"/>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25"/>
            <p:cNvSpPr/>
            <p:nvPr/>
          </p:nvSpPr>
          <p:spPr>
            <a:xfrm rot="-10034970">
              <a:off x="6605749" y="180890"/>
              <a:ext cx="166180" cy="163244"/>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25"/>
            <p:cNvSpPr/>
            <p:nvPr/>
          </p:nvSpPr>
          <p:spPr>
            <a:xfrm rot="-10034970">
              <a:off x="211294" y="624672"/>
              <a:ext cx="166219" cy="163244"/>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25"/>
            <p:cNvSpPr/>
            <p:nvPr/>
          </p:nvSpPr>
          <p:spPr>
            <a:xfrm rot="-10034970">
              <a:off x="71668" y="152349"/>
              <a:ext cx="224317" cy="22033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25"/>
            <p:cNvSpPr/>
            <p:nvPr/>
          </p:nvSpPr>
          <p:spPr>
            <a:xfrm rot="-10034970">
              <a:off x="636911" y="83815"/>
              <a:ext cx="166180" cy="163244"/>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ive columns">
  <p:cSld name="BLANK_1_1_1_1_1_2">
    <p:spTree>
      <p:nvGrpSpPr>
        <p:cNvPr id="651" name="Shape 651"/>
        <p:cNvGrpSpPr/>
        <p:nvPr/>
      </p:nvGrpSpPr>
      <p:grpSpPr>
        <a:xfrm>
          <a:off x="0" y="0"/>
          <a:ext cx="0" cy="0"/>
          <a:chOff x="0" y="0"/>
          <a:chExt cx="0" cy="0"/>
        </a:xfrm>
      </p:grpSpPr>
      <p:grpSp>
        <p:nvGrpSpPr>
          <p:cNvPr id="652" name="Google Shape;652;p26"/>
          <p:cNvGrpSpPr/>
          <p:nvPr/>
        </p:nvGrpSpPr>
        <p:grpSpPr>
          <a:xfrm>
            <a:off x="0" y="0"/>
            <a:ext cx="9144000" cy="5143500"/>
            <a:chOff x="0" y="0"/>
            <a:chExt cx="9144000" cy="5143500"/>
          </a:xfrm>
        </p:grpSpPr>
        <p:pic>
          <p:nvPicPr>
            <p:cNvPr id="653" name="Google Shape;653;p26"/>
            <p:cNvPicPr preferRelativeResize="0"/>
            <p:nvPr/>
          </p:nvPicPr>
          <p:blipFill rotWithShape="1">
            <a:blip r:embed="rId2">
              <a:alphaModFix/>
            </a:blip>
            <a:srcRect b="0" l="0" r="0" t="88359"/>
            <a:stretch/>
          </p:blipFill>
          <p:spPr>
            <a:xfrm>
              <a:off x="0" y="4179300"/>
              <a:ext cx="9144000" cy="964200"/>
            </a:xfrm>
            <a:prstGeom prst="rect">
              <a:avLst/>
            </a:prstGeom>
            <a:noFill/>
            <a:ln>
              <a:noFill/>
            </a:ln>
          </p:spPr>
        </p:pic>
        <p:pic>
          <p:nvPicPr>
            <p:cNvPr id="654" name="Google Shape;654;p26"/>
            <p:cNvPicPr preferRelativeResize="0"/>
            <p:nvPr/>
          </p:nvPicPr>
          <p:blipFill rotWithShape="1">
            <a:blip r:embed="rId2">
              <a:alphaModFix/>
            </a:blip>
            <a:srcRect b="0" l="0" r="0" t="88359"/>
            <a:stretch/>
          </p:blipFill>
          <p:spPr>
            <a:xfrm flipH="1" rot="10800000">
              <a:off x="0" y="0"/>
              <a:ext cx="9144000" cy="964200"/>
            </a:xfrm>
            <a:prstGeom prst="rect">
              <a:avLst/>
            </a:prstGeom>
            <a:noFill/>
            <a:ln>
              <a:noFill/>
            </a:ln>
          </p:spPr>
        </p:pic>
      </p:grpSp>
      <p:sp>
        <p:nvSpPr>
          <p:cNvPr id="655" name="Google Shape;655;p26"/>
          <p:cNvSpPr txBox="1"/>
          <p:nvPr>
            <p:ph idx="1" type="subTitle"/>
          </p:nvPr>
        </p:nvSpPr>
        <p:spPr>
          <a:xfrm>
            <a:off x="719975" y="2254475"/>
            <a:ext cx="2374500" cy="634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56" name="Google Shape;656;p26"/>
          <p:cNvSpPr txBox="1"/>
          <p:nvPr>
            <p:ph idx="2" type="subTitle"/>
          </p:nvPr>
        </p:nvSpPr>
        <p:spPr>
          <a:xfrm>
            <a:off x="3384750" y="2254488"/>
            <a:ext cx="2374500" cy="634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57" name="Google Shape;657;p26"/>
          <p:cNvSpPr txBox="1"/>
          <p:nvPr>
            <p:ph idx="3" type="subTitle"/>
          </p:nvPr>
        </p:nvSpPr>
        <p:spPr>
          <a:xfrm>
            <a:off x="2035088" y="3969000"/>
            <a:ext cx="2374500" cy="634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58" name="Google Shape;658;p26"/>
          <p:cNvSpPr txBox="1"/>
          <p:nvPr>
            <p:ph idx="4" type="subTitle"/>
          </p:nvPr>
        </p:nvSpPr>
        <p:spPr>
          <a:xfrm>
            <a:off x="4734359" y="3969000"/>
            <a:ext cx="2374500" cy="634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59" name="Google Shape;659;p26"/>
          <p:cNvSpPr txBox="1"/>
          <p:nvPr>
            <p:ph idx="5" type="subTitle"/>
          </p:nvPr>
        </p:nvSpPr>
        <p:spPr>
          <a:xfrm>
            <a:off x="6049525" y="2254475"/>
            <a:ext cx="2374500" cy="634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60" name="Google Shape;660;p26"/>
          <p:cNvSpPr txBox="1"/>
          <p:nvPr>
            <p:ph idx="6" type="subTitle"/>
          </p:nvPr>
        </p:nvSpPr>
        <p:spPr>
          <a:xfrm>
            <a:off x="719975" y="1954925"/>
            <a:ext cx="2374500" cy="4671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Font typeface="Poller One"/>
              <a:buNone/>
              <a:defRPr sz="2000">
                <a:solidFill>
                  <a:schemeClr val="dk1"/>
                </a:solidFill>
                <a:latin typeface="Poller One"/>
                <a:ea typeface="Poller One"/>
                <a:cs typeface="Poller One"/>
                <a:sym typeface="Poller One"/>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661" name="Google Shape;661;p26"/>
          <p:cNvSpPr txBox="1"/>
          <p:nvPr>
            <p:ph idx="7" type="subTitle"/>
          </p:nvPr>
        </p:nvSpPr>
        <p:spPr>
          <a:xfrm>
            <a:off x="3384754" y="1954938"/>
            <a:ext cx="2374500" cy="4671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Font typeface="Poller One"/>
              <a:buNone/>
              <a:defRPr sz="2000">
                <a:solidFill>
                  <a:schemeClr val="dk1"/>
                </a:solidFill>
                <a:latin typeface="Poller One"/>
                <a:ea typeface="Poller One"/>
                <a:cs typeface="Poller One"/>
                <a:sym typeface="Poller One"/>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662" name="Google Shape;662;p26"/>
          <p:cNvSpPr txBox="1"/>
          <p:nvPr>
            <p:ph idx="8" type="subTitle"/>
          </p:nvPr>
        </p:nvSpPr>
        <p:spPr>
          <a:xfrm>
            <a:off x="6049525" y="1954925"/>
            <a:ext cx="2374500" cy="4671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Font typeface="Poller One"/>
              <a:buNone/>
              <a:defRPr sz="2000">
                <a:solidFill>
                  <a:schemeClr val="dk1"/>
                </a:solidFill>
                <a:latin typeface="Poller One"/>
                <a:ea typeface="Poller One"/>
                <a:cs typeface="Poller One"/>
                <a:sym typeface="Poller One"/>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663" name="Google Shape;663;p26"/>
          <p:cNvSpPr txBox="1"/>
          <p:nvPr>
            <p:ph idx="9" type="subTitle"/>
          </p:nvPr>
        </p:nvSpPr>
        <p:spPr>
          <a:xfrm>
            <a:off x="2035101" y="3669300"/>
            <a:ext cx="2374500" cy="4671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Font typeface="Poller One"/>
              <a:buNone/>
              <a:defRPr sz="2000">
                <a:solidFill>
                  <a:schemeClr val="dk1"/>
                </a:solidFill>
                <a:latin typeface="Poller One"/>
                <a:ea typeface="Poller One"/>
                <a:cs typeface="Poller One"/>
                <a:sym typeface="Poller One"/>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664" name="Google Shape;664;p26"/>
          <p:cNvSpPr txBox="1"/>
          <p:nvPr>
            <p:ph idx="13" type="subTitle"/>
          </p:nvPr>
        </p:nvSpPr>
        <p:spPr>
          <a:xfrm>
            <a:off x="4734350" y="3669300"/>
            <a:ext cx="2374500" cy="4671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Font typeface="Poller One"/>
              <a:buNone/>
              <a:defRPr sz="2000">
                <a:solidFill>
                  <a:schemeClr val="dk1"/>
                </a:solidFill>
                <a:latin typeface="Poller One"/>
                <a:ea typeface="Poller One"/>
                <a:cs typeface="Poller One"/>
                <a:sym typeface="Poller One"/>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665" name="Google Shape;665;p26"/>
          <p:cNvSpPr txBox="1"/>
          <p:nvPr>
            <p:ph type="title"/>
          </p:nvPr>
        </p:nvSpPr>
        <p:spPr>
          <a:xfrm>
            <a:off x="720000" y="540000"/>
            <a:ext cx="7704000" cy="6345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666" name="Google Shape;666;p26"/>
          <p:cNvSpPr/>
          <p:nvPr/>
        </p:nvSpPr>
        <p:spPr>
          <a:xfrm>
            <a:off x="263461" y="2808552"/>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
        <p:nvSpPr>
          <p:cNvPr id="667" name="Google Shape;667;p26"/>
          <p:cNvSpPr/>
          <p:nvPr/>
        </p:nvSpPr>
        <p:spPr>
          <a:xfrm>
            <a:off x="7587823" y="313940"/>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
        <p:nvSpPr>
          <p:cNvPr id="668" name="Google Shape;668;p26"/>
          <p:cNvSpPr/>
          <p:nvPr/>
        </p:nvSpPr>
        <p:spPr>
          <a:xfrm flipH="1">
            <a:off x="8714307" y="2808552"/>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
        <p:nvSpPr>
          <p:cNvPr id="669" name="Google Shape;669;p26"/>
          <p:cNvSpPr/>
          <p:nvPr/>
        </p:nvSpPr>
        <p:spPr>
          <a:xfrm>
            <a:off x="263461" y="203652"/>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
        <p:nvSpPr>
          <p:cNvPr id="670" name="Google Shape;670;p26"/>
          <p:cNvSpPr/>
          <p:nvPr/>
        </p:nvSpPr>
        <p:spPr>
          <a:xfrm>
            <a:off x="4488886" y="4780552"/>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BLANK_1_1_1_1_1">
    <p:spTree>
      <p:nvGrpSpPr>
        <p:cNvPr id="671" name="Shape 671"/>
        <p:cNvGrpSpPr/>
        <p:nvPr/>
      </p:nvGrpSpPr>
      <p:grpSpPr>
        <a:xfrm>
          <a:off x="0" y="0"/>
          <a:ext cx="0" cy="0"/>
          <a:chOff x="0" y="0"/>
          <a:chExt cx="0" cy="0"/>
        </a:xfrm>
      </p:grpSpPr>
      <p:grpSp>
        <p:nvGrpSpPr>
          <p:cNvPr id="672" name="Google Shape;672;p27"/>
          <p:cNvGrpSpPr/>
          <p:nvPr/>
        </p:nvGrpSpPr>
        <p:grpSpPr>
          <a:xfrm>
            <a:off x="0" y="0"/>
            <a:ext cx="9144000" cy="5143500"/>
            <a:chOff x="0" y="0"/>
            <a:chExt cx="9144000" cy="5143500"/>
          </a:xfrm>
        </p:grpSpPr>
        <p:pic>
          <p:nvPicPr>
            <p:cNvPr id="673" name="Google Shape;673;p27"/>
            <p:cNvPicPr preferRelativeResize="0"/>
            <p:nvPr/>
          </p:nvPicPr>
          <p:blipFill rotWithShape="1">
            <a:blip r:embed="rId2">
              <a:alphaModFix/>
            </a:blip>
            <a:srcRect b="0" l="0" r="0" t="88359"/>
            <a:stretch/>
          </p:blipFill>
          <p:spPr>
            <a:xfrm>
              <a:off x="0" y="4179300"/>
              <a:ext cx="9144000" cy="964200"/>
            </a:xfrm>
            <a:prstGeom prst="rect">
              <a:avLst/>
            </a:prstGeom>
            <a:noFill/>
            <a:ln>
              <a:noFill/>
            </a:ln>
          </p:spPr>
        </p:pic>
        <p:pic>
          <p:nvPicPr>
            <p:cNvPr id="674" name="Google Shape;674;p27"/>
            <p:cNvPicPr preferRelativeResize="0"/>
            <p:nvPr/>
          </p:nvPicPr>
          <p:blipFill rotWithShape="1">
            <a:blip r:embed="rId2">
              <a:alphaModFix/>
            </a:blip>
            <a:srcRect b="0" l="0" r="0" t="88359"/>
            <a:stretch/>
          </p:blipFill>
          <p:spPr>
            <a:xfrm flipH="1" rot="10800000">
              <a:off x="0" y="0"/>
              <a:ext cx="9144000" cy="964200"/>
            </a:xfrm>
            <a:prstGeom prst="rect">
              <a:avLst/>
            </a:prstGeom>
            <a:noFill/>
            <a:ln>
              <a:noFill/>
            </a:ln>
          </p:spPr>
        </p:pic>
      </p:grpSp>
      <p:sp>
        <p:nvSpPr>
          <p:cNvPr id="675" name="Google Shape;675;p27"/>
          <p:cNvSpPr txBox="1"/>
          <p:nvPr>
            <p:ph idx="1" type="subTitle"/>
          </p:nvPr>
        </p:nvSpPr>
        <p:spPr>
          <a:xfrm>
            <a:off x="720000" y="2254475"/>
            <a:ext cx="2305500" cy="634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76" name="Google Shape;676;p27"/>
          <p:cNvSpPr txBox="1"/>
          <p:nvPr>
            <p:ph idx="2" type="subTitle"/>
          </p:nvPr>
        </p:nvSpPr>
        <p:spPr>
          <a:xfrm>
            <a:off x="3419275" y="2254475"/>
            <a:ext cx="2305500" cy="634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77" name="Google Shape;677;p27"/>
          <p:cNvSpPr txBox="1"/>
          <p:nvPr>
            <p:ph idx="3" type="subTitle"/>
          </p:nvPr>
        </p:nvSpPr>
        <p:spPr>
          <a:xfrm>
            <a:off x="720000" y="3969000"/>
            <a:ext cx="2305500" cy="634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78" name="Google Shape;678;p27"/>
          <p:cNvSpPr txBox="1"/>
          <p:nvPr>
            <p:ph idx="4" type="subTitle"/>
          </p:nvPr>
        </p:nvSpPr>
        <p:spPr>
          <a:xfrm>
            <a:off x="3419271" y="3969000"/>
            <a:ext cx="2305500" cy="634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79" name="Google Shape;679;p27"/>
          <p:cNvSpPr txBox="1"/>
          <p:nvPr>
            <p:ph idx="5" type="subTitle"/>
          </p:nvPr>
        </p:nvSpPr>
        <p:spPr>
          <a:xfrm>
            <a:off x="6118550" y="2254475"/>
            <a:ext cx="2305500" cy="634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80" name="Google Shape;680;p27"/>
          <p:cNvSpPr txBox="1"/>
          <p:nvPr>
            <p:ph idx="6" type="subTitle"/>
          </p:nvPr>
        </p:nvSpPr>
        <p:spPr>
          <a:xfrm>
            <a:off x="6118550" y="3969000"/>
            <a:ext cx="2305500" cy="634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81" name="Google Shape;681;p27"/>
          <p:cNvSpPr txBox="1"/>
          <p:nvPr>
            <p:ph idx="7" type="subTitle"/>
          </p:nvPr>
        </p:nvSpPr>
        <p:spPr>
          <a:xfrm>
            <a:off x="720000" y="1954925"/>
            <a:ext cx="2305500" cy="4671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Font typeface="Poller One"/>
              <a:buNone/>
              <a:defRPr sz="2000">
                <a:solidFill>
                  <a:schemeClr val="dk1"/>
                </a:solidFill>
                <a:latin typeface="Poller One"/>
                <a:ea typeface="Poller One"/>
                <a:cs typeface="Poller One"/>
                <a:sym typeface="Poller One"/>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682" name="Google Shape;682;p27"/>
          <p:cNvSpPr txBox="1"/>
          <p:nvPr>
            <p:ph idx="8" type="subTitle"/>
          </p:nvPr>
        </p:nvSpPr>
        <p:spPr>
          <a:xfrm>
            <a:off x="3419275" y="1954925"/>
            <a:ext cx="2305500" cy="4671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Font typeface="Poller One"/>
              <a:buNone/>
              <a:defRPr sz="2000">
                <a:solidFill>
                  <a:schemeClr val="dk1"/>
                </a:solidFill>
                <a:latin typeface="Poller One"/>
                <a:ea typeface="Poller One"/>
                <a:cs typeface="Poller One"/>
                <a:sym typeface="Poller One"/>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683" name="Google Shape;683;p27"/>
          <p:cNvSpPr txBox="1"/>
          <p:nvPr>
            <p:ph idx="9" type="subTitle"/>
          </p:nvPr>
        </p:nvSpPr>
        <p:spPr>
          <a:xfrm>
            <a:off x="6118550" y="1954925"/>
            <a:ext cx="2305500" cy="4671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Font typeface="Poller One"/>
              <a:buNone/>
              <a:defRPr sz="2000">
                <a:solidFill>
                  <a:schemeClr val="dk1"/>
                </a:solidFill>
                <a:latin typeface="Poller One"/>
                <a:ea typeface="Poller One"/>
                <a:cs typeface="Poller One"/>
                <a:sym typeface="Poller One"/>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684" name="Google Shape;684;p27"/>
          <p:cNvSpPr txBox="1"/>
          <p:nvPr>
            <p:ph idx="13" type="subTitle"/>
          </p:nvPr>
        </p:nvSpPr>
        <p:spPr>
          <a:xfrm>
            <a:off x="6118550" y="3669300"/>
            <a:ext cx="2305500" cy="4671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Font typeface="Poller One"/>
              <a:buNone/>
              <a:defRPr sz="2000">
                <a:solidFill>
                  <a:schemeClr val="dk1"/>
                </a:solidFill>
                <a:latin typeface="Poller One"/>
                <a:ea typeface="Poller One"/>
                <a:cs typeface="Poller One"/>
                <a:sym typeface="Poller One"/>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685" name="Google Shape;685;p27"/>
          <p:cNvSpPr txBox="1"/>
          <p:nvPr>
            <p:ph idx="14" type="subTitle"/>
          </p:nvPr>
        </p:nvSpPr>
        <p:spPr>
          <a:xfrm>
            <a:off x="720000" y="3669300"/>
            <a:ext cx="2305500" cy="4671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Font typeface="Poller One"/>
              <a:buNone/>
              <a:defRPr sz="2000">
                <a:solidFill>
                  <a:schemeClr val="dk1"/>
                </a:solidFill>
                <a:latin typeface="Poller One"/>
                <a:ea typeface="Poller One"/>
                <a:cs typeface="Poller One"/>
                <a:sym typeface="Poller One"/>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686" name="Google Shape;686;p27"/>
          <p:cNvSpPr txBox="1"/>
          <p:nvPr>
            <p:ph idx="15" type="subTitle"/>
          </p:nvPr>
        </p:nvSpPr>
        <p:spPr>
          <a:xfrm>
            <a:off x="3419275" y="3669300"/>
            <a:ext cx="2305500" cy="4671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Font typeface="Poller One"/>
              <a:buNone/>
              <a:defRPr sz="2000">
                <a:solidFill>
                  <a:schemeClr val="dk1"/>
                </a:solidFill>
                <a:latin typeface="Poller One"/>
                <a:ea typeface="Poller One"/>
                <a:cs typeface="Poller One"/>
                <a:sym typeface="Poller One"/>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687" name="Google Shape;687;p27"/>
          <p:cNvSpPr txBox="1"/>
          <p:nvPr>
            <p:ph type="title"/>
          </p:nvPr>
        </p:nvSpPr>
        <p:spPr>
          <a:xfrm>
            <a:off x="720000" y="540000"/>
            <a:ext cx="7704000" cy="6345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grpSp>
        <p:nvGrpSpPr>
          <p:cNvPr id="688" name="Google Shape;688;p27"/>
          <p:cNvGrpSpPr/>
          <p:nvPr/>
        </p:nvGrpSpPr>
        <p:grpSpPr>
          <a:xfrm>
            <a:off x="66284" y="115375"/>
            <a:ext cx="9077716" cy="4836644"/>
            <a:chOff x="66284" y="115375"/>
            <a:chExt cx="9077716" cy="4836644"/>
          </a:xfrm>
        </p:grpSpPr>
        <p:sp>
          <p:nvSpPr>
            <p:cNvPr id="689" name="Google Shape;689;p27"/>
            <p:cNvSpPr/>
            <p:nvPr/>
          </p:nvSpPr>
          <p:spPr>
            <a:xfrm>
              <a:off x="101336" y="115377"/>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27"/>
            <p:cNvSpPr/>
            <p:nvPr/>
          </p:nvSpPr>
          <p:spPr>
            <a:xfrm>
              <a:off x="404044" y="195623"/>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27"/>
            <p:cNvSpPr/>
            <p:nvPr/>
          </p:nvSpPr>
          <p:spPr>
            <a:xfrm>
              <a:off x="66284" y="519652"/>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692" name="Google Shape;692;p27"/>
            <p:cNvPicPr preferRelativeResize="0"/>
            <p:nvPr/>
          </p:nvPicPr>
          <p:blipFill rotWithShape="1">
            <a:blip r:embed="rId3">
              <a:alphaModFix/>
            </a:blip>
            <a:srcRect b="13535" l="24556" r="0" t="15411"/>
            <a:stretch/>
          </p:blipFill>
          <p:spPr>
            <a:xfrm flipH="1">
              <a:off x="7877400" y="115375"/>
              <a:ext cx="1266600" cy="1192926"/>
            </a:xfrm>
            <a:prstGeom prst="rect">
              <a:avLst/>
            </a:prstGeom>
            <a:noFill/>
            <a:ln>
              <a:noFill/>
            </a:ln>
          </p:spPr>
        </p:pic>
        <p:sp>
          <p:nvSpPr>
            <p:cNvPr id="693" name="Google Shape;693;p27"/>
            <p:cNvSpPr/>
            <p:nvPr/>
          </p:nvSpPr>
          <p:spPr>
            <a:xfrm>
              <a:off x="8656811" y="4136402"/>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27"/>
            <p:cNvSpPr/>
            <p:nvPr/>
          </p:nvSpPr>
          <p:spPr>
            <a:xfrm>
              <a:off x="8828369" y="4464723"/>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27"/>
            <p:cNvSpPr/>
            <p:nvPr/>
          </p:nvSpPr>
          <p:spPr>
            <a:xfrm>
              <a:off x="8490609" y="4788752"/>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27"/>
            <p:cNvSpPr/>
            <p:nvPr/>
          </p:nvSpPr>
          <p:spPr>
            <a:xfrm>
              <a:off x="7564094" y="187598"/>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27"/>
            <p:cNvSpPr/>
            <p:nvPr/>
          </p:nvSpPr>
          <p:spPr>
            <a:xfrm>
              <a:off x="8656834" y="1465652"/>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27"/>
            <p:cNvSpPr/>
            <p:nvPr/>
          </p:nvSpPr>
          <p:spPr>
            <a:xfrm>
              <a:off x="433111" y="4204615"/>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27"/>
            <p:cNvSpPr/>
            <p:nvPr/>
          </p:nvSpPr>
          <p:spPr>
            <a:xfrm>
              <a:off x="232484" y="4724002"/>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BLANK_1_1_1_1_1_1">
    <p:spTree>
      <p:nvGrpSpPr>
        <p:cNvPr id="700" name="Shape 700"/>
        <p:cNvGrpSpPr/>
        <p:nvPr/>
      </p:nvGrpSpPr>
      <p:grpSpPr>
        <a:xfrm>
          <a:off x="0" y="0"/>
          <a:ext cx="0" cy="0"/>
          <a:chOff x="0" y="0"/>
          <a:chExt cx="0" cy="0"/>
        </a:xfrm>
      </p:grpSpPr>
      <p:grpSp>
        <p:nvGrpSpPr>
          <p:cNvPr id="701" name="Google Shape;701;p28"/>
          <p:cNvGrpSpPr/>
          <p:nvPr/>
        </p:nvGrpSpPr>
        <p:grpSpPr>
          <a:xfrm>
            <a:off x="0" y="0"/>
            <a:ext cx="9144000" cy="5143500"/>
            <a:chOff x="0" y="0"/>
            <a:chExt cx="9144000" cy="5143500"/>
          </a:xfrm>
        </p:grpSpPr>
        <p:pic>
          <p:nvPicPr>
            <p:cNvPr id="702" name="Google Shape;702;p28"/>
            <p:cNvPicPr preferRelativeResize="0"/>
            <p:nvPr/>
          </p:nvPicPr>
          <p:blipFill rotWithShape="1">
            <a:blip r:embed="rId2">
              <a:alphaModFix/>
            </a:blip>
            <a:srcRect b="0" l="0" r="0" t="88359"/>
            <a:stretch/>
          </p:blipFill>
          <p:spPr>
            <a:xfrm>
              <a:off x="0" y="4179300"/>
              <a:ext cx="9144000" cy="964200"/>
            </a:xfrm>
            <a:prstGeom prst="rect">
              <a:avLst/>
            </a:prstGeom>
            <a:noFill/>
            <a:ln>
              <a:noFill/>
            </a:ln>
          </p:spPr>
        </p:pic>
        <p:pic>
          <p:nvPicPr>
            <p:cNvPr id="703" name="Google Shape;703;p28"/>
            <p:cNvPicPr preferRelativeResize="0"/>
            <p:nvPr/>
          </p:nvPicPr>
          <p:blipFill rotWithShape="1">
            <a:blip r:embed="rId2">
              <a:alphaModFix/>
            </a:blip>
            <a:srcRect b="0" l="0" r="0" t="88359"/>
            <a:stretch/>
          </p:blipFill>
          <p:spPr>
            <a:xfrm flipH="1" rot="10800000">
              <a:off x="0" y="0"/>
              <a:ext cx="9144000" cy="964200"/>
            </a:xfrm>
            <a:prstGeom prst="rect">
              <a:avLst/>
            </a:prstGeom>
            <a:noFill/>
            <a:ln>
              <a:noFill/>
            </a:ln>
          </p:spPr>
        </p:pic>
      </p:grpSp>
      <p:sp>
        <p:nvSpPr>
          <p:cNvPr id="704" name="Google Shape;704;p28"/>
          <p:cNvSpPr txBox="1"/>
          <p:nvPr>
            <p:ph hasCustomPrompt="1" type="title"/>
          </p:nvPr>
        </p:nvSpPr>
        <p:spPr>
          <a:xfrm rot="-290">
            <a:off x="4819528" y="902475"/>
            <a:ext cx="3551100" cy="960300"/>
          </a:xfrm>
          <a:prstGeom prst="rect">
            <a:avLst/>
          </a:prstGeom>
          <a:noFill/>
          <a:ln>
            <a:noFill/>
          </a:ln>
        </p:spPr>
        <p:txBody>
          <a:bodyPr anchorCtr="0" anchor="b" bIns="91425" lIns="91425" spcFirstLastPara="1" rIns="91425" wrap="square" tIns="91425">
            <a:noAutofit/>
          </a:bodyPr>
          <a:lstStyle>
            <a:lvl1pPr lvl="0" rtl="0" algn="ctr">
              <a:spcBef>
                <a:spcPts val="0"/>
              </a:spcBef>
              <a:spcAft>
                <a:spcPts val="0"/>
              </a:spcAft>
              <a:buSzPts val="6200"/>
              <a:buNone/>
              <a:defRPr sz="4900"/>
            </a:lvl1pPr>
            <a:lvl2pPr lvl="1" rtl="0">
              <a:spcBef>
                <a:spcPts val="0"/>
              </a:spcBef>
              <a:spcAft>
                <a:spcPts val="0"/>
              </a:spcAft>
              <a:buSzPts val="6200"/>
              <a:buNone/>
              <a:defRPr sz="6200"/>
            </a:lvl2pPr>
            <a:lvl3pPr lvl="2" rtl="0">
              <a:spcBef>
                <a:spcPts val="0"/>
              </a:spcBef>
              <a:spcAft>
                <a:spcPts val="0"/>
              </a:spcAft>
              <a:buSzPts val="6200"/>
              <a:buNone/>
              <a:defRPr sz="6200"/>
            </a:lvl3pPr>
            <a:lvl4pPr lvl="3" rtl="0">
              <a:spcBef>
                <a:spcPts val="0"/>
              </a:spcBef>
              <a:spcAft>
                <a:spcPts val="0"/>
              </a:spcAft>
              <a:buSzPts val="6200"/>
              <a:buNone/>
              <a:defRPr sz="6200"/>
            </a:lvl4pPr>
            <a:lvl5pPr lvl="4" rtl="0">
              <a:spcBef>
                <a:spcPts val="0"/>
              </a:spcBef>
              <a:spcAft>
                <a:spcPts val="0"/>
              </a:spcAft>
              <a:buSzPts val="6200"/>
              <a:buNone/>
              <a:defRPr sz="6200"/>
            </a:lvl5pPr>
            <a:lvl6pPr lvl="5" rtl="0">
              <a:spcBef>
                <a:spcPts val="0"/>
              </a:spcBef>
              <a:spcAft>
                <a:spcPts val="0"/>
              </a:spcAft>
              <a:buSzPts val="6200"/>
              <a:buNone/>
              <a:defRPr sz="6200"/>
            </a:lvl6pPr>
            <a:lvl7pPr lvl="6" rtl="0">
              <a:spcBef>
                <a:spcPts val="0"/>
              </a:spcBef>
              <a:spcAft>
                <a:spcPts val="0"/>
              </a:spcAft>
              <a:buSzPts val="6200"/>
              <a:buNone/>
              <a:defRPr sz="6200"/>
            </a:lvl7pPr>
            <a:lvl8pPr lvl="7" rtl="0">
              <a:spcBef>
                <a:spcPts val="0"/>
              </a:spcBef>
              <a:spcAft>
                <a:spcPts val="0"/>
              </a:spcAft>
              <a:buSzPts val="6200"/>
              <a:buNone/>
              <a:defRPr sz="6200"/>
            </a:lvl8pPr>
            <a:lvl9pPr lvl="8" rtl="0">
              <a:spcBef>
                <a:spcPts val="0"/>
              </a:spcBef>
              <a:spcAft>
                <a:spcPts val="0"/>
              </a:spcAft>
              <a:buSzPts val="6200"/>
              <a:buNone/>
              <a:defRPr sz="6200"/>
            </a:lvl9pPr>
          </a:lstStyle>
          <a:p>
            <a:r>
              <a:t>xx%</a:t>
            </a:r>
          </a:p>
        </p:txBody>
      </p:sp>
      <p:sp>
        <p:nvSpPr>
          <p:cNvPr id="705" name="Google Shape;705;p28"/>
          <p:cNvSpPr txBox="1"/>
          <p:nvPr>
            <p:ph idx="1" type="subTitle"/>
          </p:nvPr>
        </p:nvSpPr>
        <p:spPr>
          <a:xfrm>
            <a:off x="4819500" y="1862890"/>
            <a:ext cx="3551100" cy="390900"/>
          </a:xfrm>
          <a:prstGeom prst="rect">
            <a:avLst/>
          </a:prstGeom>
          <a:ln cap="flat" cmpd="sng" w="9525">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706" name="Google Shape;706;p28"/>
          <p:cNvSpPr txBox="1"/>
          <p:nvPr>
            <p:ph hasCustomPrompt="1" idx="2" type="title"/>
          </p:nvPr>
        </p:nvSpPr>
        <p:spPr>
          <a:xfrm>
            <a:off x="4819528" y="2889797"/>
            <a:ext cx="3551100" cy="960600"/>
          </a:xfrm>
          <a:prstGeom prst="rect">
            <a:avLst/>
          </a:prstGeom>
          <a:noFill/>
          <a:ln>
            <a:noFill/>
          </a:ln>
        </p:spPr>
        <p:txBody>
          <a:bodyPr anchorCtr="0" anchor="b" bIns="91425" lIns="91425" spcFirstLastPara="1" rIns="91425" wrap="square" tIns="91425">
            <a:noAutofit/>
          </a:bodyPr>
          <a:lstStyle>
            <a:lvl1pPr lvl="0" rtl="0" algn="ctr">
              <a:spcBef>
                <a:spcPts val="0"/>
              </a:spcBef>
              <a:spcAft>
                <a:spcPts val="0"/>
              </a:spcAft>
              <a:buSzPts val="6200"/>
              <a:buNone/>
              <a:defRPr sz="4900"/>
            </a:lvl1pPr>
            <a:lvl2pPr lvl="1" rtl="0">
              <a:spcBef>
                <a:spcPts val="0"/>
              </a:spcBef>
              <a:spcAft>
                <a:spcPts val="0"/>
              </a:spcAft>
              <a:buSzPts val="6200"/>
              <a:buNone/>
              <a:defRPr sz="6200"/>
            </a:lvl2pPr>
            <a:lvl3pPr lvl="2" rtl="0">
              <a:spcBef>
                <a:spcPts val="0"/>
              </a:spcBef>
              <a:spcAft>
                <a:spcPts val="0"/>
              </a:spcAft>
              <a:buSzPts val="6200"/>
              <a:buNone/>
              <a:defRPr sz="6200"/>
            </a:lvl3pPr>
            <a:lvl4pPr lvl="3" rtl="0">
              <a:spcBef>
                <a:spcPts val="0"/>
              </a:spcBef>
              <a:spcAft>
                <a:spcPts val="0"/>
              </a:spcAft>
              <a:buSzPts val="6200"/>
              <a:buNone/>
              <a:defRPr sz="6200"/>
            </a:lvl4pPr>
            <a:lvl5pPr lvl="4" rtl="0">
              <a:spcBef>
                <a:spcPts val="0"/>
              </a:spcBef>
              <a:spcAft>
                <a:spcPts val="0"/>
              </a:spcAft>
              <a:buSzPts val="6200"/>
              <a:buNone/>
              <a:defRPr sz="6200"/>
            </a:lvl5pPr>
            <a:lvl6pPr lvl="5" rtl="0">
              <a:spcBef>
                <a:spcPts val="0"/>
              </a:spcBef>
              <a:spcAft>
                <a:spcPts val="0"/>
              </a:spcAft>
              <a:buSzPts val="6200"/>
              <a:buNone/>
              <a:defRPr sz="6200"/>
            </a:lvl6pPr>
            <a:lvl7pPr lvl="6" rtl="0">
              <a:spcBef>
                <a:spcPts val="0"/>
              </a:spcBef>
              <a:spcAft>
                <a:spcPts val="0"/>
              </a:spcAft>
              <a:buSzPts val="6200"/>
              <a:buNone/>
              <a:defRPr sz="6200"/>
            </a:lvl7pPr>
            <a:lvl8pPr lvl="7" rtl="0">
              <a:spcBef>
                <a:spcPts val="0"/>
              </a:spcBef>
              <a:spcAft>
                <a:spcPts val="0"/>
              </a:spcAft>
              <a:buSzPts val="6200"/>
              <a:buNone/>
              <a:defRPr sz="6200"/>
            </a:lvl8pPr>
            <a:lvl9pPr lvl="8" rtl="0">
              <a:spcBef>
                <a:spcPts val="0"/>
              </a:spcBef>
              <a:spcAft>
                <a:spcPts val="0"/>
              </a:spcAft>
              <a:buSzPts val="6200"/>
              <a:buNone/>
              <a:defRPr sz="6200"/>
            </a:lvl9pPr>
          </a:lstStyle>
          <a:p>
            <a:r>
              <a:t>xx%</a:t>
            </a:r>
          </a:p>
        </p:txBody>
      </p:sp>
      <p:sp>
        <p:nvSpPr>
          <p:cNvPr id="707" name="Google Shape;707;p28"/>
          <p:cNvSpPr txBox="1"/>
          <p:nvPr>
            <p:ph idx="3" type="subTitle"/>
          </p:nvPr>
        </p:nvSpPr>
        <p:spPr>
          <a:xfrm>
            <a:off x="4819500" y="3850275"/>
            <a:ext cx="3551100" cy="390900"/>
          </a:xfrm>
          <a:prstGeom prst="rect">
            <a:avLst/>
          </a:prstGeom>
          <a:ln cap="flat" cmpd="sng" w="9525">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grpSp>
        <p:nvGrpSpPr>
          <p:cNvPr id="708" name="Google Shape;708;p28"/>
          <p:cNvGrpSpPr/>
          <p:nvPr/>
        </p:nvGrpSpPr>
        <p:grpSpPr>
          <a:xfrm>
            <a:off x="248769" y="156727"/>
            <a:ext cx="8709684" cy="4814642"/>
            <a:chOff x="248769" y="156727"/>
            <a:chExt cx="8709684" cy="4814642"/>
          </a:xfrm>
        </p:grpSpPr>
        <p:sp>
          <p:nvSpPr>
            <p:cNvPr id="709" name="Google Shape;709;p28"/>
            <p:cNvSpPr/>
            <p:nvPr/>
          </p:nvSpPr>
          <p:spPr>
            <a:xfrm>
              <a:off x="7137761" y="4706377"/>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28"/>
            <p:cNvSpPr/>
            <p:nvPr/>
          </p:nvSpPr>
          <p:spPr>
            <a:xfrm>
              <a:off x="248769" y="3199498"/>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28"/>
            <p:cNvSpPr/>
            <p:nvPr/>
          </p:nvSpPr>
          <p:spPr>
            <a:xfrm>
              <a:off x="7723759" y="4808102"/>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28"/>
            <p:cNvSpPr/>
            <p:nvPr/>
          </p:nvSpPr>
          <p:spPr>
            <a:xfrm>
              <a:off x="8792211" y="2253802"/>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28"/>
            <p:cNvSpPr/>
            <p:nvPr/>
          </p:nvSpPr>
          <p:spPr>
            <a:xfrm>
              <a:off x="8734094" y="2669448"/>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28"/>
            <p:cNvSpPr/>
            <p:nvPr/>
          </p:nvSpPr>
          <p:spPr>
            <a:xfrm>
              <a:off x="3810184" y="156727"/>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28"/>
            <p:cNvSpPr/>
            <p:nvPr/>
          </p:nvSpPr>
          <p:spPr>
            <a:xfrm>
              <a:off x="2293736" y="205152"/>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28"/>
            <p:cNvSpPr/>
            <p:nvPr/>
          </p:nvSpPr>
          <p:spPr>
            <a:xfrm>
              <a:off x="2807244" y="285398"/>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28"/>
            <p:cNvSpPr/>
            <p:nvPr/>
          </p:nvSpPr>
          <p:spPr>
            <a:xfrm>
              <a:off x="306934" y="3826802"/>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28"/>
            <p:cNvSpPr/>
            <p:nvPr/>
          </p:nvSpPr>
          <p:spPr>
            <a:xfrm>
              <a:off x="422811" y="2768102"/>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28"/>
            <p:cNvSpPr/>
            <p:nvPr/>
          </p:nvSpPr>
          <p:spPr>
            <a:xfrm>
              <a:off x="3031609" y="4759477"/>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TITLE_AND_TWO_COLUMNS_1">
    <p:bg>
      <p:bgPr>
        <a:solidFill>
          <a:schemeClr val="accent2"/>
        </a:solidFill>
      </p:bgPr>
    </p:bg>
    <p:spTree>
      <p:nvGrpSpPr>
        <p:cNvPr id="720" name="Shape 720"/>
        <p:cNvGrpSpPr/>
        <p:nvPr/>
      </p:nvGrpSpPr>
      <p:grpSpPr>
        <a:xfrm>
          <a:off x="0" y="0"/>
          <a:ext cx="0" cy="0"/>
          <a:chOff x="0" y="0"/>
          <a:chExt cx="0" cy="0"/>
        </a:xfrm>
      </p:grpSpPr>
      <p:grpSp>
        <p:nvGrpSpPr>
          <p:cNvPr id="721" name="Google Shape;721;p29"/>
          <p:cNvGrpSpPr/>
          <p:nvPr/>
        </p:nvGrpSpPr>
        <p:grpSpPr>
          <a:xfrm>
            <a:off x="-168920" y="131020"/>
            <a:ext cx="9481827" cy="5143561"/>
            <a:chOff x="-168920" y="95"/>
            <a:chExt cx="9481827" cy="5143561"/>
          </a:xfrm>
        </p:grpSpPr>
        <p:grpSp>
          <p:nvGrpSpPr>
            <p:cNvPr id="722" name="Google Shape;722;p29"/>
            <p:cNvGrpSpPr/>
            <p:nvPr/>
          </p:nvGrpSpPr>
          <p:grpSpPr>
            <a:xfrm>
              <a:off x="-168920" y="95"/>
              <a:ext cx="4752352" cy="5143561"/>
              <a:chOff x="576000" y="3035925"/>
              <a:chExt cx="1801225" cy="1949500"/>
            </a:xfrm>
          </p:grpSpPr>
          <p:sp>
            <p:nvSpPr>
              <p:cNvPr id="723" name="Google Shape;723;p29"/>
              <p:cNvSpPr/>
              <p:nvPr/>
            </p:nvSpPr>
            <p:spPr>
              <a:xfrm>
                <a:off x="625200" y="3085525"/>
                <a:ext cx="2175" cy="875"/>
              </a:xfrm>
              <a:custGeom>
                <a:rect b="b" l="l" r="r" t="t"/>
                <a:pathLst>
                  <a:path extrusionOk="0" h="35" w="87">
                    <a:moveTo>
                      <a:pt x="87" y="0"/>
                    </a:moveTo>
                    <a:lnTo>
                      <a:pt x="0" y="1"/>
                    </a:lnTo>
                    <a:cubicBezTo>
                      <a:pt x="3" y="14"/>
                      <a:pt x="6" y="25"/>
                      <a:pt x="10" y="34"/>
                    </a:cubicBezTo>
                    <a:cubicBezTo>
                      <a:pt x="31" y="21"/>
                      <a:pt x="53" y="11"/>
                      <a:pt x="68" y="4"/>
                    </a:cubicBezTo>
                    <a:cubicBezTo>
                      <a:pt x="73" y="1"/>
                      <a:pt x="80" y="1"/>
                      <a:pt x="87"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29"/>
              <p:cNvSpPr/>
              <p:nvPr/>
            </p:nvSpPr>
            <p:spPr>
              <a:xfrm>
                <a:off x="628700" y="3086500"/>
                <a:ext cx="1125" cy="200"/>
              </a:xfrm>
              <a:custGeom>
                <a:rect b="b" l="l" r="r" t="t"/>
                <a:pathLst>
                  <a:path extrusionOk="0" h="8" w="45">
                    <a:moveTo>
                      <a:pt x="16" y="0"/>
                    </a:moveTo>
                    <a:cubicBezTo>
                      <a:pt x="8" y="0"/>
                      <a:pt x="2" y="2"/>
                      <a:pt x="1" y="8"/>
                    </a:cubicBezTo>
                    <a:lnTo>
                      <a:pt x="45" y="8"/>
                    </a:lnTo>
                    <a:cubicBezTo>
                      <a:pt x="37" y="3"/>
                      <a:pt x="25" y="0"/>
                      <a:pt x="16"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29"/>
              <p:cNvSpPr/>
              <p:nvPr/>
            </p:nvSpPr>
            <p:spPr>
              <a:xfrm>
                <a:off x="576100" y="3035925"/>
                <a:ext cx="92425" cy="92400"/>
              </a:xfrm>
              <a:custGeom>
                <a:rect b="b" l="l" r="r" t="t"/>
                <a:pathLst>
                  <a:path extrusionOk="0" h="3696" w="3697">
                    <a:moveTo>
                      <a:pt x="1905" y="124"/>
                    </a:moveTo>
                    <a:cubicBezTo>
                      <a:pt x="1939" y="124"/>
                      <a:pt x="1974" y="128"/>
                      <a:pt x="2008" y="133"/>
                    </a:cubicBezTo>
                    <a:cubicBezTo>
                      <a:pt x="2023" y="136"/>
                      <a:pt x="2037" y="145"/>
                      <a:pt x="2050" y="155"/>
                    </a:cubicBezTo>
                    <a:cubicBezTo>
                      <a:pt x="2018" y="165"/>
                      <a:pt x="1988" y="173"/>
                      <a:pt x="1957" y="180"/>
                    </a:cubicBezTo>
                    <a:cubicBezTo>
                      <a:pt x="1930" y="184"/>
                      <a:pt x="1902" y="195"/>
                      <a:pt x="1878" y="205"/>
                    </a:cubicBezTo>
                    <a:cubicBezTo>
                      <a:pt x="1825" y="183"/>
                      <a:pt x="1774" y="161"/>
                      <a:pt x="1717" y="147"/>
                    </a:cubicBezTo>
                    <a:cubicBezTo>
                      <a:pt x="1721" y="147"/>
                      <a:pt x="1721" y="145"/>
                      <a:pt x="1722" y="145"/>
                    </a:cubicBezTo>
                    <a:cubicBezTo>
                      <a:pt x="1769" y="140"/>
                      <a:pt x="1816" y="128"/>
                      <a:pt x="1864" y="126"/>
                    </a:cubicBezTo>
                    <a:cubicBezTo>
                      <a:pt x="1878" y="125"/>
                      <a:pt x="1891" y="124"/>
                      <a:pt x="1905" y="124"/>
                    </a:cubicBezTo>
                    <a:close/>
                    <a:moveTo>
                      <a:pt x="1425" y="264"/>
                    </a:moveTo>
                    <a:cubicBezTo>
                      <a:pt x="1459" y="264"/>
                      <a:pt x="1493" y="266"/>
                      <a:pt x="1527" y="272"/>
                    </a:cubicBezTo>
                    <a:cubicBezTo>
                      <a:pt x="1538" y="275"/>
                      <a:pt x="1550" y="278"/>
                      <a:pt x="1561" y="279"/>
                    </a:cubicBezTo>
                    <a:cubicBezTo>
                      <a:pt x="1488" y="305"/>
                      <a:pt x="1419" y="338"/>
                      <a:pt x="1352" y="375"/>
                    </a:cubicBezTo>
                    <a:cubicBezTo>
                      <a:pt x="1328" y="369"/>
                      <a:pt x="1302" y="363"/>
                      <a:pt x="1277" y="363"/>
                    </a:cubicBezTo>
                    <a:cubicBezTo>
                      <a:pt x="1271" y="363"/>
                      <a:pt x="1264" y="363"/>
                      <a:pt x="1258" y="364"/>
                    </a:cubicBezTo>
                    <a:cubicBezTo>
                      <a:pt x="1196" y="373"/>
                      <a:pt x="1137" y="392"/>
                      <a:pt x="1075" y="406"/>
                    </a:cubicBezTo>
                    <a:cubicBezTo>
                      <a:pt x="1013" y="417"/>
                      <a:pt x="953" y="437"/>
                      <a:pt x="892" y="458"/>
                    </a:cubicBezTo>
                    <a:cubicBezTo>
                      <a:pt x="830" y="477"/>
                      <a:pt x="786" y="529"/>
                      <a:pt x="730" y="557"/>
                    </a:cubicBezTo>
                    <a:cubicBezTo>
                      <a:pt x="691" y="573"/>
                      <a:pt x="638" y="573"/>
                      <a:pt x="594" y="584"/>
                    </a:cubicBezTo>
                    <a:cubicBezTo>
                      <a:pt x="606" y="568"/>
                      <a:pt x="618" y="554"/>
                      <a:pt x="632" y="543"/>
                    </a:cubicBezTo>
                    <a:cubicBezTo>
                      <a:pt x="690" y="488"/>
                      <a:pt x="752" y="437"/>
                      <a:pt x="818" y="389"/>
                    </a:cubicBezTo>
                    <a:cubicBezTo>
                      <a:pt x="884" y="344"/>
                      <a:pt x="957" y="305"/>
                      <a:pt x="1034" y="278"/>
                    </a:cubicBezTo>
                    <a:cubicBezTo>
                      <a:pt x="1062" y="268"/>
                      <a:pt x="1091" y="265"/>
                      <a:pt x="1121" y="265"/>
                    </a:cubicBezTo>
                    <a:cubicBezTo>
                      <a:pt x="1168" y="265"/>
                      <a:pt x="1217" y="273"/>
                      <a:pt x="1263" y="273"/>
                    </a:cubicBezTo>
                    <a:cubicBezTo>
                      <a:pt x="1270" y="273"/>
                      <a:pt x="1278" y="273"/>
                      <a:pt x="1286" y="272"/>
                    </a:cubicBezTo>
                    <a:cubicBezTo>
                      <a:pt x="1332" y="268"/>
                      <a:pt x="1378" y="264"/>
                      <a:pt x="1425" y="264"/>
                    </a:cubicBezTo>
                    <a:close/>
                    <a:moveTo>
                      <a:pt x="1126" y="860"/>
                    </a:moveTo>
                    <a:cubicBezTo>
                      <a:pt x="1114" y="875"/>
                      <a:pt x="1102" y="891"/>
                      <a:pt x="1093" y="905"/>
                    </a:cubicBezTo>
                    <a:cubicBezTo>
                      <a:pt x="1081" y="902"/>
                      <a:pt x="1068" y="902"/>
                      <a:pt x="1059" y="898"/>
                    </a:cubicBezTo>
                    <a:cubicBezTo>
                      <a:pt x="1081" y="884"/>
                      <a:pt x="1101" y="869"/>
                      <a:pt x="1125" y="860"/>
                    </a:cubicBezTo>
                    <a:cubicBezTo>
                      <a:pt x="1125" y="860"/>
                      <a:pt x="1125" y="860"/>
                      <a:pt x="1126" y="860"/>
                    </a:cubicBezTo>
                    <a:close/>
                    <a:moveTo>
                      <a:pt x="3306" y="908"/>
                    </a:moveTo>
                    <a:lnTo>
                      <a:pt x="3317" y="912"/>
                    </a:lnTo>
                    <a:cubicBezTo>
                      <a:pt x="3339" y="931"/>
                      <a:pt x="3357" y="953"/>
                      <a:pt x="3372" y="978"/>
                    </a:cubicBezTo>
                    <a:cubicBezTo>
                      <a:pt x="3378" y="988"/>
                      <a:pt x="3378" y="1000"/>
                      <a:pt x="3375" y="1014"/>
                    </a:cubicBezTo>
                    <a:cubicBezTo>
                      <a:pt x="3353" y="979"/>
                      <a:pt x="3329" y="944"/>
                      <a:pt x="3306" y="908"/>
                    </a:cubicBezTo>
                    <a:close/>
                    <a:moveTo>
                      <a:pt x="2255" y="966"/>
                    </a:moveTo>
                    <a:lnTo>
                      <a:pt x="2255" y="966"/>
                    </a:lnTo>
                    <a:cubicBezTo>
                      <a:pt x="2292" y="967"/>
                      <a:pt x="2329" y="971"/>
                      <a:pt x="2367" y="978"/>
                    </a:cubicBezTo>
                    <a:cubicBezTo>
                      <a:pt x="2381" y="999"/>
                      <a:pt x="2395" y="1019"/>
                      <a:pt x="2405" y="1041"/>
                    </a:cubicBezTo>
                    <a:cubicBezTo>
                      <a:pt x="2414" y="1061"/>
                      <a:pt x="2421" y="1079"/>
                      <a:pt x="2429" y="1098"/>
                    </a:cubicBezTo>
                    <a:cubicBezTo>
                      <a:pt x="2431" y="1102"/>
                      <a:pt x="2432" y="1107"/>
                      <a:pt x="2435" y="1110"/>
                    </a:cubicBezTo>
                    <a:cubicBezTo>
                      <a:pt x="2432" y="1109"/>
                      <a:pt x="2431" y="1107"/>
                      <a:pt x="2431" y="1105"/>
                    </a:cubicBezTo>
                    <a:cubicBezTo>
                      <a:pt x="2381" y="1051"/>
                      <a:pt x="2321" y="1004"/>
                      <a:pt x="2255" y="966"/>
                    </a:cubicBezTo>
                    <a:close/>
                    <a:moveTo>
                      <a:pt x="1871" y="1127"/>
                    </a:moveTo>
                    <a:cubicBezTo>
                      <a:pt x="1905" y="1127"/>
                      <a:pt x="1938" y="1130"/>
                      <a:pt x="1968" y="1135"/>
                    </a:cubicBezTo>
                    <a:cubicBezTo>
                      <a:pt x="1999" y="1138"/>
                      <a:pt x="2030" y="1145"/>
                      <a:pt x="2061" y="1156"/>
                    </a:cubicBezTo>
                    <a:cubicBezTo>
                      <a:pt x="2019" y="1153"/>
                      <a:pt x="1977" y="1151"/>
                      <a:pt x="1935" y="1151"/>
                    </a:cubicBezTo>
                    <a:cubicBezTo>
                      <a:pt x="1905" y="1151"/>
                      <a:pt x="1873" y="1151"/>
                      <a:pt x="1841" y="1151"/>
                    </a:cubicBezTo>
                    <a:cubicBezTo>
                      <a:pt x="1776" y="1151"/>
                      <a:pt x="1710" y="1154"/>
                      <a:pt x="1644" y="1172"/>
                    </a:cubicBezTo>
                    <a:cubicBezTo>
                      <a:pt x="1598" y="1184"/>
                      <a:pt x="1553" y="1207"/>
                      <a:pt x="1511" y="1231"/>
                    </a:cubicBezTo>
                    <a:cubicBezTo>
                      <a:pt x="1623" y="1160"/>
                      <a:pt x="1754" y="1127"/>
                      <a:pt x="1871" y="1127"/>
                    </a:cubicBezTo>
                    <a:close/>
                    <a:moveTo>
                      <a:pt x="1609" y="805"/>
                    </a:moveTo>
                    <a:lnTo>
                      <a:pt x="1609" y="805"/>
                    </a:lnTo>
                    <a:cubicBezTo>
                      <a:pt x="1584" y="816"/>
                      <a:pt x="1561" y="828"/>
                      <a:pt x="1540" y="842"/>
                    </a:cubicBezTo>
                    <a:cubicBezTo>
                      <a:pt x="1434" y="908"/>
                      <a:pt x="1356" y="1001"/>
                      <a:pt x="1293" y="1102"/>
                    </a:cubicBezTo>
                    <a:cubicBezTo>
                      <a:pt x="1239" y="1145"/>
                      <a:pt x="1191" y="1191"/>
                      <a:pt x="1145" y="1245"/>
                    </a:cubicBezTo>
                    <a:cubicBezTo>
                      <a:pt x="1251" y="1095"/>
                      <a:pt x="1356" y="931"/>
                      <a:pt x="1520" y="843"/>
                    </a:cubicBezTo>
                    <a:cubicBezTo>
                      <a:pt x="1547" y="828"/>
                      <a:pt x="1578" y="816"/>
                      <a:pt x="1609" y="805"/>
                    </a:cubicBezTo>
                    <a:close/>
                    <a:moveTo>
                      <a:pt x="1044" y="925"/>
                    </a:moveTo>
                    <a:cubicBezTo>
                      <a:pt x="1055" y="925"/>
                      <a:pt x="1066" y="926"/>
                      <a:pt x="1077" y="929"/>
                    </a:cubicBezTo>
                    <a:cubicBezTo>
                      <a:pt x="955" y="1050"/>
                      <a:pt x="861" y="1198"/>
                      <a:pt x="777" y="1344"/>
                    </a:cubicBezTo>
                    <a:cubicBezTo>
                      <a:pt x="764" y="1365"/>
                      <a:pt x="752" y="1385"/>
                      <a:pt x="742" y="1407"/>
                    </a:cubicBezTo>
                    <a:lnTo>
                      <a:pt x="737" y="1362"/>
                    </a:lnTo>
                    <a:cubicBezTo>
                      <a:pt x="799" y="1233"/>
                      <a:pt x="873" y="1110"/>
                      <a:pt x="950" y="993"/>
                    </a:cubicBezTo>
                    <a:cubicBezTo>
                      <a:pt x="961" y="977"/>
                      <a:pt x="976" y="959"/>
                      <a:pt x="987" y="942"/>
                    </a:cubicBezTo>
                    <a:cubicBezTo>
                      <a:pt x="994" y="937"/>
                      <a:pt x="1002" y="933"/>
                      <a:pt x="1011" y="929"/>
                    </a:cubicBezTo>
                    <a:cubicBezTo>
                      <a:pt x="1022" y="926"/>
                      <a:pt x="1033" y="925"/>
                      <a:pt x="1044" y="925"/>
                    </a:cubicBezTo>
                    <a:close/>
                    <a:moveTo>
                      <a:pt x="1059" y="1362"/>
                    </a:moveTo>
                    <a:cubicBezTo>
                      <a:pt x="1024" y="1413"/>
                      <a:pt x="993" y="1468"/>
                      <a:pt x="969" y="1524"/>
                    </a:cubicBezTo>
                    <a:cubicBezTo>
                      <a:pt x="960" y="1544"/>
                      <a:pt x="953" y="1564"/>
                      <a:pt x="946" y="1585"/>
                    </a:cubicBezTo>
                    <a:cubicBezTo>
                      <a:pt x="946" y="1564"/>
                      <a:pt x="944" y="1544"/>
                      <a:pt x="946" y="1524"/>
                    </a:cubicBezTo>
                    <a:cubicBezTo>
                      <a:pt x="980" y="1468"/>
                      <a:pt x="1019" y="1413"/>
                      <a:pt x="1059" y="1362"/>
                    </a:cubicBezTo>
                    <a:close/>
                    <a:moveTo>
                      <a:pt x="711" y="1427"/>
                    </a:moveTo>
                    <a:cubicBezTo>
                      <a:pt x="712" y="1438"/>
                      <a:pt x="715" y="1446"/>
                      <a:pt x="716" y="1456"/>
                    </a:cubicBezTo>
                    <a:cubicBezTo>
                      <a:pt x="691" y="1497"/>
                      <a:pt x="669" y="1542"/>
                      <a:pt x="647" y="1586"/>
                    </a:cubicBezTo>
                    <a:cubicBezTo>
                      <a:pt x="666" y="1531"/>
                      <a:pt x="687" y="1479"/>
                      <a:pt x="711" y="1427"/>
                    </a:cubicBezTo>
                    <a:close/>
                    <a:moveTo>
                      <a:pt x="900" y="1607"/>
                    </a:moveTo>
                    <a:cubicBezTo>
                      <a:pt x="902" y="1632"/>
                      <a:pt x="905" y="1655"/>
                      <a:pt x="909" y="1681"/>
                    </a:cubicBezTo>
                    <a:cubicBezTo>
                      <a:pt x="898" y="1709"/>
                      <a:pt x="889" y="1735"/>
                      <a:pt x="881" y="1762"/>
                    </a:cubicBezTo>
                    <a:cubicBezTo>
                      <a:pt x="873" y="1747"/>
                      <a:pt x="863" y="1734"/>
                      <a:pt x="855" y="1720"/>
                    </a:cubicBezTo>
                    <a:cubicBezTo>
                      <a:pt x="862" y="1701"/>
                      <a:pt x="866" y="1681"/>
                      <a:pt x="873" y="1662"/>
                    </a:cubicBezTo>
                    <a:cubicBezTo>
                      <a:pt x="881" y="1644"/>
                      <a:pt x="891" y="1625"/>
                      <a:pt x="900" y="1607"/>
                    </a:cubicBezTo>
                    <a:close/>
                    <a:moveTo>
                      <a:pt x="2067" y="1484"/>
                    </a:moveTo>
                    <a:cubicBezTo>
                      <a:pt x="2143" y="1484"/>
                      <a:pt x="2222" y="1514"/>
                      <a:pt x="2290" y="1551"/>
                    </a:cubicBezTo>
                    <a:cubicBezTo>
                      <a:pt x="2356" y="1585"/>
                      <a:pt x="2409" y="1641"/>
                      <a:pt x="2449" y="1701"/>
                    </a:cubicBezTo>
                    <a:cubicBezTo>
                      <a:pt x="2450" y="1716"/>
                      <a:pt x="2446" y="1731"/>
                      <a:pt x="2446" y="1749"/>
                    </a:cubicBezTo>
                    <a:cubicBezTo>
                      <a:pt x="2435" y="1742"/>
                      <a:pt x="2421" y="1734"/>
                      <a:pt x="2410" y="1724"/>
                    </a:cubicBezTo>
                    <a:cubicBezTo>
                      <a:pt x="2369" y="1694"/>
                      <a:pt x="2326" y="1652"/>
                      <a:pt x="2268" y="1635"/>
                    </a:cubicBezTo>
                    <a:cubicBezTo>
                      <a:pt x="2234" y="1624"/>
                      <a:pt x="2187" y="1614"/>
                      <a:pt x="2140" y="1614"/>
                    </a:cubicBezTo>
                    <a:cubicBezTo>
                      <a:pt x="2116" y="1614"/>
                      <a:pt x="2092" y="1617"/>
                      <a:pt x="2069" y="1624"/>
                    </a:cubicBezTo>
                    <a:cubicBezTo>
                      <a:pt x="2032" y="1632"/>
                      <a:pt x="1999" y="1654"/>
                      <a:pt x="1971" y="1680"/>
                    </a:cubicBezTo>
                    <a:cubicBezTo>
                      <a:pt x="1949" y="1702"/>
                      <a:pt x="1930" y="1727"/>
                      <a:pt x="1911" y="1750"/>
                    </a:cubicBezTo>
                    <a:cubicBezTo>
                      <a:pt x="1908" y="1756"/>
                      <a:pt x="1906" y="1758"/>
                      <a:pt x="1902" y="1764"/>
                    </a:cubicBezTo>
                    <a:cubicBezTo>
                      <a:pt x="1856" y="1685"/>
                      <a:pt x="1858" y="1593"/>
                      <a:pt x="1889" y="1523"/>
                    </a:cubicBezTo>
                    <a:cubicBezTo>
                      <a:pt x="1934" y="1502"/>
                      <a:pt x="1979" y="1490"/>
                      <a:pt x="2026" y="1487"/>
                    </a:cubicBezTo>
                    <a:cubicBezTo>
                      <a:pt x="2040" y="1485"/>
                      <a:pt x="2053" y="1484"/>
                      <a:pt x="2067" y="1484"/>
                    </a:cubicBezTo>
                    <a:close/>
                    <a:moveTo>
                      <a:pt x="1481" y="1600"/>
                    </a:moveTo>
                    <a:cubicBezTo>
                      <a:pt x="1452" y="1652"/>
                      <a:pt x="1428" y="1707"/>
                      <a:pt x="1408" y="1765"/>
                    </a:cubicBezTo>
                    <a:cubicBezTo>
                      <a:pt x="1385" y="1841"/>
                      <a:pt x="1366" y="1922"/>
                      <a:pt x="1359" y="2006"/>
                    </a:cubicBezTo>
                    <a:cubicBezTo>
                      <a:pt x="1339" y="1965"/>
                      <a:pt x="1323" y="1922"/>
                      <a:pt x="1311" y="1878"/>
                    </a:cubicBezTo>
                    <a:cubicBezTo>
                      <a:pt x="1316" y="1845"/>
                      <a:pt x="1322" y="1813"/>
                      <a:pt x="1335" y="1783"/>
                    </a:cubicBezTo>
                    <a:cubicBezTo>
                      <a:pt x="1368" y="1707"/>
                      <a:pt x="1430" y="1652"/>
                      <a:pt x="1481" y="1600"/>
                    </a:cubicBezTo>
                    <a:close/>
                    <a:moveTo>
                      <a:pt x="1300" y="1957"/>
                    </a:moveTo>
                    <a:cubicBezTo>
                      <a:pt x="1308" y="1990"/>
                      <a:pt x="1322" y="2018"/>
                      <a:pt x="1334" y="2050"/>
                    </a:cubicBezTo>
                    <a:cubicBezTo>
                      <a:pt x="1320" y="2046"/>
                      <a:pt x="1305" y="2045"/>
                      <a:pt x="1293" y="2040"/>
                    </a:cubicBezTo>
                    <a:lnTo>
                      <a:pt x="1293" y="2032"/>
                    </a:lnTo>
                    <a:cubicBezTo>
                      <a:pt x="1294" y="2006"/>
                      <a:pt x="1297" y="1981"/>
                      <a:pt x="1300" y="1957"/>
                    </a:cubicBezTo>
                    <a:close/>
                    <a:moveTo>
                      <a:pt x="2148" y="1776"/>
                    </a:moveTo>
                    <a:cubicBezTo>
                      <a:pt x="2153" y="1776"/>
                      <a:pt x="2159" y="1777"/>
                      <a:pt x="2165" y="1778"/>
                    </a:cubicBezTo>
                    <a:cubicBezTo>
                      <a:pt x="2206" y="1785"/>
                      <a:pt x="2241" y="1794"/>
                      <a:pt x="2271" y="1818"/>
                    </a:cubicBezTo>
                    <a:cubicBezTo>
                      <a:pt x="2299" y="1840"/>
                      <a:pt x="2340" y="1840"/>
                      <a:pt x="2361" y="1873"/>
                    </a:cubicBezTo>
                    <a:cubicBezTo>
                      <a:pt x="2378" y="1901"/>
                      <a:pt x="2350" y="1959"/>
                      <a:pt x="2351" y="1983"/>
                    </a:cubicBezTo>
                    <a:cubicBezTo>
                      <a:pt x="2355" y="2006"/>
                      <a:pt x="2359" y="2025"/>
                      <a:pt x="2355" y="2045"/>
                    </a:cubicBezTo>
                    <a:cubicBezTo>
                      <a:pt x="2350" y="2061"/>
                      <a:pt x="2378" y="2079"/>
                      <a:pt x="2369" y="2098"/>
                    </a:cubicBezTo>
                    <a:cubicBezTo>
                      <a:pt x="2356" y="2115"/>
                      <a:pt x="2322" y="2116"/>
                      <a:pt x="2308" y="2126"/>
                    </a:cubicBezTo>
                    <a:cubicBezTo>
                      <a:pt x="2296" y="2134"/>
                      <a:pt x="2286" y="2149"/>
                      <a:pt x="2268" y="2155"/>
                    </a:cubicBezTo>
                    <a:cubicBezTo>
                      <a:pt x="2265" y="2156"/>
                      <a:pt x="2262" y="2156"/>
                      <a:pt x="2259" y="2156"/>
                    </a:cubicBezTo>
                    <a:cubicBezTo>
                      <a:pt x="2244" y="2156"/>
                      <a:pt x="2228" y="2148"/>
                      <a:pt x="2219" y="2146"/>
                    </a:cubicBezTo>
                    <a:cubicBezTo>
                      <a:pt x="2210" y="2146"/>
                      <a:pt x="2201" y="2161"/>
                      <a:pt x="2192" y="2161"/>
                    </a:cubicBezTo>
                    <a:cubicBezTo>
                      <a:pt x="2191" y="2161"/>
                      <a:pt x="2191" y="2160"/>
                      <a:pt x="2190" y="2160"/>
                    </a:cubicBezTo>
                    <a:cubicBezTo>
                      <a:pt x="2188" y="2160"/>
                      <a:pt x="2187" y="2160"/>
                      <a:pt x="2185" y="2160"/>
                    </a:cubicBezTo>
                    <a:cubicBezTo>
                      <a:pt x="2180" y="2160"/>
                      <a:pt x="2174" y="2162"/>
                      <a:pt x="2169" y="2162"/>
                    </a:cubicBezTo>
                    <a:cubicBezTo>
                      <a:pt x="2167" y="2162"/>
                      <a:pt x="2165" y="2161"/>
                      <a:pt x="2164" y="2160"/>
                    </a:cubicBezTo>
                    <a:cubicBezTo>
                      <a:pt x="2156" y="2153"/>
                      <a:pt x="2178" y="2120"/>
                      <a:pt x="2175" y="2115"/>
                    </a:cubicBezTo>
                    <a:cubicBezTo>
                      <a:pt x="2169" y="2109"/>
                      <a:pt x="2114" y="2109"/>
                      <a:pt x="2103" y="2087"/>
                    </a:cubicBezTo>
                    <a:cubicBezTo>
                      <a:pt x="2094" y="2067"/>
                      <a:pt x="2096" y="2046"/>
                      <a:pt x="2103" y="2031"/>
                    </a:cubicBezTo>
                    <a:lnTo>
                      <a:pt x="2103" y="2031"/>
                    </a:lnTo>
                    <a:lnTo>
                      <a:pt x="1985" y="2034"/>
                    </a:lnTo>
                    <a:cubicBezTo>
                      <a:pt x="1982" y="2031"/>
                      <a:pt x="1978" y="2028"/>
                      <a:pt x="1975" y="2024"/>
                    </a:cubicBezTo>
                    <a:cubicBezTo>
                      <a:pt x="1975" y="2021"/>
                      <a:pt x="1972" y="2020"/>
                      <a:pt x="1972" y="2018"/>
                    </a:cubicBezTo>
                    <a:cubicBezTo>
                      <a:pt x="1966" y="2024"/>
                      <a:pt x="1957" y="2028"/>
                      <a:pt x="1952" y="2034"/>
                    </a:cubicBezTo>
                    <a:lnTo>
                      <a:pt x="1941" y="2034"/>
                    </a:lnTo>
                    <a:cubicBezTo>
                      <a:pt x="1924" y="1994"/>
                      <a:pt x="1920" y="1941"/>
                      <a:pt x="1931" y="1895"/>
                    </a:cubicBezTo>
                    <a:cubicBezTo>
                      <a:pt x="1948" y="1841"/>
                      <a:pt x="2014" y="1827"/>
                      <a:pt x="2048" y="1808"/>
                    </a:cubicBezTo>
                    <a:lnTo>
                      <a:pt x="2061" y="1801"/>
                    </a:lnTo>
                    <a:cubicBezTo>
                      <a:pt x="2088" y="1787"/>
                      <a:pt x="2118" y="1776"/>
                      <a:pt x="2148" y="1776"/>
                    </a:cubicBezTo>
                    <a:close/>
                    <a:moveTo>
                      <a:pt x="3049" y="1557"/>
                    </a:moveTo>
                    <a:lnTo>
                      <a:pt x="3049" y="1557"/>
                    </a:lnTo>
                    <a:cubicBezTo>
                      <a:pt x="3056" y="1668"/>
                      <a:pt x="3028" y="1790"/>
                      <a:pt x="2999" y="1917"/>
                    </a:cubicBezTo>
                    <a:cubicBezTo>
                      <a:pt x="2978" y="2012"/>
                      <a:pt x="2948" y="2101"/>
                      <a:pt x="2914" y="2186"/>
                    </a:cubicBezTo>
                    <a:cubicBezTo>
                      <a:pt x="2948" y="2063"/>
                      <a:pt x="2965" y="1936"/>
                      <a:pt x="2962" y="1811"/>
                    </a:cubicBezTo>
                    <a:cubicBezTo>
                      <a:pt x="2962" y="1783"/>
                      <a:pt x="2959" y="1757"/>
                      <a:pt x="2955" y="1729"/>
                    </a:cubicBezTo>
                    <a:cubicBezTo>
                      <a:pt x="2955" y="1728"/>
                      <a:pt x="2958" y="1728"/>
                      <a:pt x="2958" y="1728"/>
                    </a:cubicBezTo>
                    <a:cubicBezTo>
                      <a:pt x="2978" y="1687"/>
                      <a:pt x="3024" y="1646"/>
                      <a:pt x="3042" y="1603"/>
                    </a:cubicBezTo>
                    <a:cubicBezTo>
                      <a:pt x="3049" y="1586"/>
                      <a:pt x="3049" y="1573"/>
                      <a:pt x="3049" y="1557"/>
                    </a:cubicBezTo>
                    <a:close/>
                    <a:moveTo>
                      <a:pt x="834" y="1783"/>
                    </a:moveTo>
                    <a:cubicBezTo>
                      <a:pt x="845" y="1797"/>
                      <a:pt x="854" y="1812"/>
                      <a:pt x="862" y="1827"/>
                    </a:cubicBezTo>
                    <a:cubicBezTo>
                      <a:pt x="825" y="1963"/>
                      <a:pt x="800" y="2102"/>
                      <a:pt x="797" y="2247"/>
                    </a:cubicBezTo>
                    <a:cubicBezTo>
                      <a:pt x="786" y="2206"/>
                      <a:pt x="778" y="2163"/>
                      <a:pt x="778" y="2115"/>
                    </a:cubicBezTo>
                    <a:cubicBezTo>
                      <a:pt x="779" y="2009"/>
                      <a:pt x="801" y="1895"/>
                      <a:pt x="834" y="1783"/>
                    </a:cubicBezTo>
                    <a:close/>
                    <a:moveTo>
                      <a:pt x="1100" y="2257"/>
                    </a:moveTo>
                    <a:cubicBezTo>
                      <a:pt x="1101" y="2270"/>
                      <a:pt x="1104" y="2284"/>
                      <a:pt x="1107" y="2298"/>
                    </a:cubicBezTo>
                    <a:cubicBezTo>
                      <a:pt x="1108" y="2312"/>
                      <a:pt x="1114" y="2327"/>
                      <a:pt x="1115" y="2341"/>
                    </a:cubicBezTo>
                    <a:cubicBezTo>
                      <a:pt x="1111" y="2342"/>
                      <a:pt x="1108" y="2342"/>
                      <a:pt x="1104" y="2343"/>
                    </a:cubicBezTo>
                    <a:cubicBezTo>
                      <a:pt x="1101" y="2314"/>
                      <a:pt x="1101" y="2285"/>
                      <a:pt x="1100" y="2257"/>
                    </a:cubicBezTo>
                    <a:close/>
                    <a:moveTo>
                      <a:pt x="1682" y="2109"/>
                    </a:moveTo>
                    <a:cubicBezTo>
                      <a:pt x="1704" y="2184"/>
                      <a:pt x="1741" y="2252"/>
                      <a:pt x="1789" y="2307"/>
                    </a:cubicBezTo>
                    <a:cubicBezTo>
                      <a:pt x="1806" y="2329"/>
                      <a:pt x="1828" y="2350"/>
                      <a:pt x="1853" y="2369"/>
                    </a:cubicBezTo>
                    <a:cubicBezTo>
                      <a:pt x="1853" y="2376"/>
                      <a:pt x="1854" y="2382"/>
                      <a:pt x="1856" y="2387"/>
                    </a:cubicBezTo>
                    <a:cubicBezTo>
                      <a:pt x="1853" y="2385"/>
                      <a:pt x="1847" y="2385"/>
                      <a:pt x="1844" y="2383"/>
                    </a:cubicBezTo>
                    <a:cubicBezTo>
                      <a:pt x="1840" y="2382"/>
                      <a:pt x="1838" y="2380"/>
                      <a:pt x="1833" y="2376"/>
                    </a:cubicBezTo>
                    <a:cubicBezTo>
                      <a:pt x="1751" y="2325"/>
                      <a:pt x="1714" y="2240"/>
                      <a:pt x="1686" y="2155"/>
                    </a:cubicBezTo>
                    <a:cubicBezTo>
                      <a:pt x="1681" y="2141"/>
                      <a:pt x="1675" y="2126"/>
                      <a:pt x="1670" y="2109"/>
                    </a:cubicBezTo>
                    <a:close/>
                    <a:moveTo>
                      <a:pt x="1809" y="1571"/>
                    </a:moveTo>
                    <a:lnTo>
                      <a:pt x="1809" y="1571"/>
                    </a:lnTo>
                    <a:cubicBezTo>
                      <a:pt x="1795" y="1652"/>
                      <a:pt x="1809" y="1742"/>
                      <a:pt x="1871" y="1816"/>
                    </a:cubicBezTo>
                    <a:cubicBezTo>
                      <a:pt x="1850" y="1860"/>
                      <a:pt x="1839" y="1908"/>
                      <a:pt x="1844" y="1957"/>
                    </a:cubicBezTo>
                    <a:cubicBezTo>
                      <a:pt x="1851" y="2017"/>
                      <a:pt x="1887" y="2060"/>
                      <a:pt x="1919" y="2096"/>
                    </a:cubicBezTo>
                    <a:cubicBezTo>
                      <a:pt x="1915" y="2126"/>
                      <a:pt x="1922" y="2156"/>
                      <a:pt x="1924" y="2185"/>
                    </a:cubicBezTo>
                    <a:cubicBezTo>
                      <a:pt x="1930" y="2232"/>
                      <a:pt x="1964" y="2265"/>
                      <a:pt x="1992" y="2302"/>
                    </a:cubicBezTo>
                    <a:cubicBezTo>
                      <a:pt x="2012" y="2332"/>
                      <a:pt x="2034" y="2369"/>
                      <a:pt x="2069" y="2396"/>
                    </a:cubicBezTo>
                    <a:cubicBezTo>
                      <a:pt x="2067" y="2396"/>
                      <a:pt x="2066" y="2396"/>
                      <a:pt x="2065" y="2397"/>
                    </a:cubicBezTo>
                    <a:cubicBezTo>
                      <a:pt x="1990" y="2382"/>
                      <a:pt x="1923" y="2350"/>
                      <a:pt x="1875" y="2309"/>
                    </a:cubicBezTo>
                    <a:cubicBezTo>
                      <a:pt x="1858" y="2233"/>
                      <a:pt x="1846" y="2148"/>
                      <a:pt x="1875" y="2074"/>
                    </a:cubicBezTo>
                    <a:cubicBezTo>
                      <a:pt x="1877" y="2071"/>
                      <a:pt x="1862" y="2067"/>
                      <a:pt x="1855" y="2067"/>
                    </a:cubicBezTo>
                    <a:cubicBezTo>
                      <a:pt x="1853" y="2067"/>
                      <a:pt x="1852" y="2067"/>
                      <a:pt x="1851" y="2068"/>
                    </a:cubicBezTo>
                    <a:cubicBezTo>
                      <a:pt x="1813" y="2126"/>
                      <a:pt x="1816" y="2185"/>
                      <a:pt x="1821" y="2247"/>
                    </a:cubicBezTo>
                    <a:cubicBezTo>
                      <a:pt x="1791" y="2208"/>
                      <a:pt x="1766" y="2164"/>
                      <a:pt x="1750" y="2115"/>
                    </a:cubicBezTo>
                    <a:lnTo>
                      <a:pt x="1750" y="2115"/>
                    </a:lnTo>
                    <a:cubicBezTo>
                      <a:pt x="1772" y="2116"/>
                      <a:pt x="1796" y="2116"/>
                      <a:pt x="1818" y="2122"/>
                    </a:cubicBezTo>
                    <a:cubicBezTo>
                      <a:pt x="1819" y="2122"/>
                      <a:pt x="1819" y="2122"/>
                      <a:pt x="1819" y="2122"/>
                    </a:cubicBezTo>
                    <a:cubicBezTo>
                      <a:pt x="1825" y="2122"/>
                      <a:pt x="1828" y="2100"/>
                      <a:pt x="1821" y="2098"/>
                    </a:cubicBezTo>
                    <a:cubicBezTo>
                      <a:pt x="1794" y="2089"/>
                      <a:pt x="1765" y="2085"/>
                      <a:pt x="1737" y="2079"/>
                    </a:cubicBezTo>
                    <a:cubicBezTo>
                      <a:pt x="1710" y="1972"/>
                      <a:pt x="1714" y="1853"/>
                      <a:pt x="1758" y="1757"/>
                    </a:cubicBezTo>
                    <a:cubicBezTo>
                      <a:pt x="1765" y="1742"/>
                      <a:pt x="1745" y="1724"/>
                      <a:pt x="1729" y="1724"/>
                    </a:cubicBezTo>
                    <a:cubicBezTo>
                      <a:pt x="1722" y="1724"/>
                      <a:pt x="1716" y="1727"/>
                      <a:pt x="1712" y="1734"/>
                    </a:cubicBezTo>
                    <a:cubicBezTo>
                      <a:pt x="1652" y="1834"/>
                      <a:pt x="1645" y="1958"/>
                      <a:pt x="1671" y="2072"/>
                    </a:cubicBezTo>
                    <a:lnTo>
                      <a:pt x="1655" y="2072"/>
                    </a:lnTo>
                    <a:cubicBezTo>
                      <a:pt x="1634" y="2009"/>
                      <a:pt x="1619" y="1940"/>
                      <a:pt x="1634" y="1868"/>
                    </a:cubicBezTo>
                    <a:cubicBezTo>
                      <a:pt x="1656" y="1771"/>
                      <a:pt x="1703" y="1674"/>
                      <a:pt x="1772" y="1603"/>
                    </a:cubicBezTo>
                    <a:cubicBezTo>
                      <a:pt x="1783" y="1590"/>
                      <a:pt x="1796" y="1582"/>
                      <a:pt x="1809" y="1571"/>
                    </a:cubicBezTo>
                    <a:close/>
                    <a:moveTo>
                      <a:pt x="2405" y="2576"/>
                    </a:moveTo>
                    <a:lnTo>
                      <a:pt x="2405" y="2576"/>
                    </a:lnTo>
                    <a:cubicBezTo>
                      <a:pt x="2391" y="2591"/>
                      <a:pt x="2376" y="2605"/>
                      <a:pt x="2361" y="2619"/>
                    </a:cubicBezTo>
                    <a:cubicBezTo>
                      <a:pt x="2369" y="2607"/>
                      <a:pt x="2377" y="2596"/>
                      <a:pt x="2389" y="2587"/>
                    </a:cubicBezTo>
                    <a:lnTo>
                      <a:pt x="2405" y="2576"/>
                    </a:lnTo>
                    <a:close/>
                    <a:moveTo>
                      <a:pt x="1123" y="2382"/>
                    </a:moveTo>
                    <a:cubicBezTo>
                      <a:pt x="1148" y="2491"/>
                      <a:pt x="1180" y="2601"/>
                      <a:pt x="1228" y="2704"/>
                    </a:cubicBezTo>
                    <a:cubicBezTo>
                      <a:pt x="1214" y="2697"/>
                      <a:pt x="1199" y="2690"/>
                      <a:pt x="1185" y="2683"/>
                    </a:cubicBezTo>
                    <a:cubicBezTo>
                      <a:pt x="1163" y="2630"/>
                      <a:pt x="1144" y="2574"/>
                      <a:pt x="1132" y="2518"/>
                    </a:cubicBezTo>
                    <a:cubicBezTo>
                      <a:pt x="1122" y="2474"/>
                      <a:pt x="1115" y="2430"/>
                      <a:pt x="1110" y="2385"/>
                    </a:cubicBezTo>
                    <a:cubicBezTo>
                      <a:pt x="1115" y="2382"/>
                      <a:pt x="1121" y="2382"/>
                      <a:pt x="1123" y="2382"/>
                    </a:cubicBezTo>
                    <a:close/>
                    <a:moveTo>
                      <a:pt x="2322" y="2617"/>
                    </a:moveTo>
                    <a:cubicBezTo>
                      <a:pt x="2326" y="2624"/>
                      <a:pt x="2329" y="2632"/>
                      <a:pt x="2333" y="2642"/>
                    </a:cubicBezTo>
                    <a:cubicBezTo>
                      <a:pt x="2297" y="2672"/>
                      <a:pt x="2260" y="2698"/>
                      <a:pt x="2217" y="2720"/>
                    </a:cubicBezTo>
                    <a:lnTo>
                      <a:pt x="2197" y="2720"/>
                    </a:lnTo>
                    <a:cubicBezTo>
                      <a:pt x="2168" y="2718"/>
                      <a:pt x="2125" y="2705"/>
                      <a:pt x="2085" y="2683"/>
                    </a:cubicBezTo>
                    <a:cubicBezTo>
                      <a:pt x="2168" y="2679"/>
                      <a:pt x="2250" y="2658"/>
                      <a:pt x="2322" y="2617"/>
                    </a:cubicBezTo>
                    <a:close/>
                    <a:moveTo>
                      <a:pt x="1371" y="2738"/>
                    </a:moveTo>
                    <a:lnTo>
                      <a:pt x="1371" y="2738"/>
                    </a:lnTo>
                    <a:cubicBezTo>
                      <a:pt x="1377" y="2748"/>
                      <a:pt x="1383" y="2756"/>
                      <a:pt x="1389" y="2766"/>
                    </a:cubicBezTo>
                    <a:cubicBezTo>
                      <a:pt x="1385" y="2763"/>
                      <a:pt x="1382" y="2763"/>
                      <a:pt x="1378" y="2762"/>
                    </a:cubicBezTo>
                    <a:cubicBezTo>
                      <a:pt x="1374" y="2753"/>
                      <a:pt x="1372" y="2746"/>
                      <a:pt x="1371" y="2738"/>
                    </a:cubicBezTo>
                    <a:close/>
                    <a:moveTo>
                      <a:pt x="1294" y="2080"/>
                    </a:moveTo>
                    <a:lnTo>
                      <a:pt x="1294" y="2080"/>
                    </a:lnTo>
                    <a:cubicBezTo>
                      <a:pt x="1308" y="2085"/>
                      <a:pt x="1323" y="2089"/>
                      <a:pt x="1337" y="2091"/>
                    </a:cubicBezTo>
                    <a:cubicBezTo>
                      <a:pt x="1342" y="2093"/>
                      <a:pt x="1348" y="2093"/>
                      <a:pt x="1350" y="2093"/>
                    </a:cubicBezTo>
                    <a:cubicBezTo>
                      <a:pt x="1355" y="2098"/>
                      <a:pt x="1357" y="2101"/>
                      <a:pt x="1361" y="2107"/>
                    </a:cubicBezTo>
                    <a:cubicBezTo>
                      <a:pt x="1363" y="2122"/>
                      <a:pt x="1363" y="2137"/>
                      <a:pt x="1364" y="2153"/>
                    </a:cubicBezTo>
                    <a:cubicBezTo>
                      <a:pt x="1389" y="2288"/>
                      <a:pt x="1469" y="2415"/>
                      <a:pt x="1575" y="2514"/>
                    </a:cubicBezTo>
                    <a:cubicBezTo>
                      <a:pt x="1678" y="2617"/>
                      <a:pt x="1817" y="2669"/>
                      <a:pt x="1961" y="2680"/>
                    </a:cubicBezTo>
                    <a:cubicBezTo>
                      <a:pt x="1975" y="2683"/>
                      <a:pt x="1990" y="2683"/>
                      <a:pt x="2004" y="2683"/>
                    </a:cubicBezTo>
                    <a:cubicBezTo>
                      <a:pt x="2022" y="2701"/>
                      <a:pt x="2039" y="2724"/>
                      <a:pt x="2059" y="2738"/>
                    </a:cubicBezTo>
                    <a:cubicBezTo>
                      <a:pt x="2074" y="2749"/>
                      <a:pt x="2094" y="2756"/>
                      <a:pt x="2109" y="2766"/>
                    </a:cubicBezTo>
                    <a:cubicBezTo>
                      <a:pt x="2087" y="2773"/>
                      <a:pt x="2065" y="2777"/>
                      <a:pt x="2040" y="2782"/>
                    </a:cubicBezTo>
                    <a:cubicBezTo>
                      <a:pt x="1968" y="2766"/>
                      <a:pt x="1898" y="2741"/>
                      <a:pt x="1829" y="2711"/>
                    </a:cubicBezTo>
                    <a:cubicBezTo>
                      <a:pt x="1767" y="2683"/>
                      <a:pt x="1703" y="2653"/>
                      <a:pt x="1641" y="2617"/>
                    </a:cubicBezTo>
                    <a:cubicBezTo>
                      <a:pt x="1606" y="2580"/>
                      <a:pt x="1575" y="2541"/>
                      <a:pt x="1542" y="2506"/>
                    </a:cubicBezTo>
                    <a:cubicBezTo>
                      <a:pt x="1455" y="2415"/>
                      <a:pt x="1355" y="2320"/>
                      <a:pt x="1302" y="2189"/>
                    </a:cubicBezTo>
                    <a:cubicBezTo>
                      <a:pt x="1297" y="2153"/>
                      <a:pt x="1295" y="2116"/>
                      <a:pt x="1294" y="2080"/>
                    </a:cubicBezTo>
                    <a:close/>
                    <a:moveTo>
                      <a:pt x="1861" y="3042"/>
                    </a:moveTo>
                    <a:cubicBezTo>
                      <a:pt x="1875" y="3049"/>
                      <a:pt x="1890" y="3055"/>
                      <a:pt x="1906" y="3059"/>
                    </a:cubicBezTo>
                    <a:cubicBezTo>
                      <a:pt x="1886" y="3060"/>
                      <a:pt x="1866" y="3060"/>
                      <a:pt x="1846" y="3060"/>
                    </a:cubicBezTo>
                    <a:cubicBezTo>
                      <a:pt x="1790" y="3060"/>
                      <a:pt x="1735" y="3056"/>
                      <a:pt x="1681" y="3049"/>
                    </a:cubicBezTo>
                    <a:cubicBezTo>
                      <a:pt x="1701" y="3049"/>
                      <a:pt x="1722" y="3051"/>
                      <a:pt x="1743" y="3051"/>
                    </a:cubicBezTo>
                    <a:cubicBezTo>
                      <a:pt x="1783" y="3051"/>
                      <a:pt x="1822" y="3048"/>
                      <a:pt x="1861" y="3042"/>
                    </a:cubicBezTo>
                    <a:close/>
                    <a:moveTo>
                      <a:pt x="2721" y="3180"/>
                    </a:moveTo>
                    <a:cubicBezTo>
                      <a:pt x="2717" y="3188"/>
                      <a:pt x="2713" y="3195"/>
                      <a:pt x="2706" y="3201"/>
                    </a:cubicBezTo>
                    <a:cubicBezTo>
                      <a:pt x="2685" y="3212"/>
                      <a:pt x="2655" y="3210"/>
                      <a:pt x="2634" y="3220"/>
                    </a:cubicBezTo>
                    <a:cubicBezTo>
                      <a:pt x="2611" y="3228"/>
                      <a:pt x="2586" y="3228"/>
                      <a:pt x="2566" y="3235"/>
                    </a:cubicBezTo>
                    <a:cubicBezTo>
                      <a:pt x="2559" y="3238"/>
                      <a:pt x="2553" y="3245"/>
                      <a:pt x="2548" y="3250"/>
                    </a:cubicBezTo>
                    <a:cubicBezTo>
                      <a:pt x="2547" y="3249"/>
                      <a:pt x="2546" y="3244"/>
                      <a:pt x="2544" y="3244"/>
                    </a:cubicBezTo>
                    <a:cubicBezTo>
                      <a:pt x="2544" y="3244"/>
                      <a:pt x="2544" y="3245"/>
                      <a:pt x="2544" y="3245"/>
                    </a:cubicBezTo>
                    <a:cubicBezTo>
                      <a:pt x="2523" y="3246"/>
                      <a:pt x="2506" y="3252"/>
                      <a:pt x="2486" y="3256"/>
                    </a:cubicBezTo>
                    <a:cubicBezTo>
                      <a:pt x="2490" y="3249"/>
                      <a:pt x="2493" y="3242"/>
                      <a:pt x="2497" y="3236"/>
                    </a:cubicBezTo>
                    <a:cubicBezTo>
                      <a:pt x="2573" y="3223"/>
                      <a:pt x="2647" y="3206"/>
                      <a:pt x="2721" y="3180"/>
                    </a:cubicBezTo>
                    <a:close/>
                    <a:moveTo>
                      <a:pt x="2410" y="3250"/>
                    </a:moveTo>
                    <a:lnTo>
                      <a:pt x="2410" y="3250"/>
                    </a:lnTo>
                    <a:cubicBezTo>
                      <a:pt x="2405" y="3257"/>
                      <a:pt x="2402" y="3264"/>
                      <a:pt x="2396" y="3269"/>
                    </a:cubicBezTo>
                    <a:cubicBezTo>
                      <a:pt x="2333" y="3282"/>
                      <a:pt x="2270" y="3290"/>
                      <a:pt x="2205" y="3302"/>
                    </a:cubicBezTo>
                    <a:cubicBezTo>
                      <a:pt x="2242" y="3293"/>
                      <a:pt x="2274" y="3279"/>
                      <a:pt x="2307" y="3264"/>
                    </a:cubicBezTo>
                    <a:cubicBezTo>
                      <a:pt x="2341" y="3261"/>
                      <a:pt x="2376" y="3256"/>
                      <a:pt x="2410" y="3250"/>
                    </a:cubicBezTo>
                    <a:close/>
                    <a:moveTo>
                      <a:pt x="611" y="2574"/>
                    </a:moveTo>
                    <a:lnTo>
                      <a:pt x="611" y="2574"/>
                    </a:lnTo>
                    <a:cubicBezTo>
                      <a:pt x="704" y="2704"/>
                      <a:pt x="826" y="2782"/>
                      <a:pt x="950" y="2846"/>
                    </a:cubicBezTo>
                    <a:cubicBezTo>
                      <a:pt x="1026" y="2969"/>
                      <a:pt x="1127" y="3078"/>
                      <a:pt x="1251" y="3158"/>
                    </a:cubicBezTo>
                    <a:cubicBezTo>
                      <a:pt x="1430" y="3272"/>
                      <a:pt x="1630" y="3305"/>
                      <a:pt x="1823" y="3305"/>
                    </a:cubicBezTo>
                    <a:cubicBezTo>
                      <a:pt x="1840" y="3305"/>
                      <a:pt x="1856" y="3304"/>
                      <a:pt x="1872" y="3304"/>
                    </a:cubicBezTo>
                    <a:cubicBezTo>
                      <a:pt x="1925" y="3317"/>
                      <a:pt x="1981" y="3324"/>
                      <a:pt x="2038" y="3324"/>
                    </a:cubicBezTo>
                    <a:cubicBezTo>
                      <a:pt x="2065" y="3324"/>
                      <a:pt x="2092" y="3323"/>
                      <a:pt x="2118" y="3319"/>
                    </a:cubicBezTo>
                    <a:lnTo>
                      <a:pt x="2118" y="3319"/>
                    </a:lnTo>
                    <a:cubicBezTo>
                      <a:pt x="2074" y="3327"/>
                      <a:pt x="2033" y="3337"/>
                      <a:pt x="1990" y="3344"/>
                    </a:cubicBezTo>
                    <a:cubicBezTo>
                      <a:pt x="1881" y="3360"/>
                      <a:pt x="1767" y="3372"/>
                      <a:pt x="1652" y="3372"/>
                    </a:cubicBezTo>
                    <a:cubicBezTo>
                      <a:pt x="1470" y="3372"/>
                      <a:pt x="1286" y="3342"/>
                      <a:pt x="1118" y="3249"/>
                    </a:cubicBezTo>
                    <a:cubicBezTo>
                      <a:pt x="870" y="3113"/>
                      <a:pt x="691" y="2865"/>
                      <a:pt x="616" y="2595"/>
                    </a:cubicBezTo>
                    <a:lnTo>
                      <a:pt x="611" y="2574"/>
                    </a:lnTo>
                    <a:close/>
                    <a:moveTo>
                      <a:pt x="2524" y="3275"/>
                    </a:moveTo>
                    <a:lnTo>
                      <a:pt x="2524" y="3275"/>
                    </a:lnTo>
                    <a:cubicBezTo>
                      <a:pt x="2520" y="3276"/>
                      <a:pt x="2519" y="3280"/>
                      <a:pt x="2515" y="3283"/>
                    </a:cubicBezTo>
                    <a:cubicBezTo>
                      <a:pt x="2493" y="3293"/>
                      <a:pt x="2471" y="3302"/>
                      <a:pt x="2453" y="3320"/>
                    </a:cubicBezTo>
                    <a:cubicBezTo>
                      <a:pt x="2435" y="3340"/>
                      <a:pt x="2423" y="3386"/>
                      <a:pt x="2398" y="3403"/>
                    </a:cubicBezTo>
                    <a:cubicBezTo>
                      <a:pt x="2376" y="3421"/>
                      <a:pt x="2351" y="3441"/>
                      <a:pt x="2322" y="3465"/>
                    </a:cubicBezTo>
                    <a:cubicBezTo>
                      <a:pt x="2306" y="3478"/>
                      <a:pt x="2286" y="3498"/>
                      <a:pt x="2266" y="3498"/>
                    </a:cubicBezTo>
                    <a:cubicBezTo>
                      <a:pt x="2266" y="3498"/>
                      <a:pt x="2265" y="3498"/>
                      <a:pt x="2264" y="3498"/>
                    </a:cubicBezTo>
                    <a:cubicBezTo>
                      <a:pt x="2290" y="3481"/>
                      <a:pt x="2315" y="3468"/>
                      <a:pt x="2340" y="3447"/>
                    </a:cubicBezTo>
                    <a:cubicBezTo>
                      <a:pt x="2394" y="3399"/>
                      <a:pt x="2432" y="3345"/>
                      <a:pt x="2467" y="3289"/>
                    </a:cubicBezTo>
                    <a:cubicBezTo>
                      <a:pt x="2487" y="3282"/>
                      <a:pt x="2506" y="3278"/>
                      <a:pt x="2524" y="3275"/>
                    </a:cubicBezTo>
                    <a:close/>
                    <a:moveTo>
                      <a:pt x="607" y="1281"/>
                    </a:moveTo>
                    <a:lnTo>
                      <a:pt x="607" y="1281"/>
                    </a:lnTo>
                    <a:cubicBezTo>
                      <a:pt x="595" y="1346"/>
                      <a:pt x="587" y="1412"/>
                      <a:pt x="580" y="1476"/>
                    </a:cubicBezTo>
                    <a:cubicBezTo>
                      <a:pt x="512" y="1690"/>
                      <a:pt x="474" y="1913"/>
                      <a:pt x="475" y="2141"/>
                    </a:cubicBezTo>
                    <a:cubicBezTo>
                      <a:pt x="481" y="2466"/>
                      <a:pt x="591" y="2802"/>
                      <a:pt x="814" y="3052"/>
                    </a:cubicBezTo>
                    <a:cubicBezTo>
                      <a:pt x="1034" y="3309"/>
                      <a:pt x="1370" y="3413"/>
                      <a:pt x="1677" y="3413"/>
                    </a:cubicBezTo>
                    <a:cubicBezTo>
                      <a:pt x="1687" y="3413"/>
                      <a:pt x="1697" y="3413"/>
                      <a:pt x="1707" y="3413"/>
                    </a:cubicBezTo>
                    <a:cubicBezTo>
                      <a:pt x="1920" y="3410"/>
                      <a:pt x="2146" y="3359"/>
                      <a:pt x="2356" y="3311"/>
                    </a:cubicBezTo>
                    <a:lnTo>
                      <a:pt x="2356" y="3311"/>
                    </a:lnTo>
                    <a:cubicBezTo>
                      <a:pt x="2279" y="3395"/>
                      <a:pt x="2183" y="3465"/>
                      <a:pt x="2074" y="3502"/>
                    </a:cubicBezTo>
                    <a:cubicBezTo>
                      <a:pt x="2007" y="3526"/>
                      <a:pt x="1939" y="3534"/>
                      <a:pt x="1871" y="3534"/>
                    </a:cubicBezTo>
                    <a:cubicBezTo>
                      <a:pt x="1762" y="3534"/>
                      <a:pt x="1654" y="3512"/>
                      <a:pt x="1554" y="3495"/>
                    </a:cubicBezTo>
                    <a:cubicBezTo>
                      <a:pt x="1386" y="3468"/>
                      <a:pt x="1224" y="3419"/>
                      <a:pt x="1079" y="3333"/>
                    </a:cubicBezTo>
                    <a:cubicBezTo>
                      <a:pt x="935" y="3249"/>
                      <a:pt x="801" y="3146"/>
                      <a:pt x="697" y="3018"/>
                    </a:cubicBezTo>
                    <a:cubicBezTo>
                      <a:pt x="602" y="2908"/>
                      <a:pt x="504" y="2795"/>
                      <a:pt x="442" y="2660"/>
                    </a:cubicBezTo>
                    <a:cubicBezTo>
                      <a:pt x="435" y="2645"/>
                      <a:pt x="427" y="2631"/>
                      <a:pt x="420" y="2614"/>
                    </a:cubicBezTo>
                    <a:cubicBezTo>
                      <a:pt x="368" y="2477"/>
                      <a:pt x="388" y="2325"/>
                      <a:pt x="382" y="2190"/>
                    </a:cubicBezTo>
                    <a:cubicBezTo>
                      <a:pt x="377" y="2053"/>
                      <a:pt x="386" y="1915"/>
                      <a:pt x="416" y="1782"/>
                    </a:cubicBezTo>
                    <a:cubicBezTo>
                      <a:pt x="448" y="1651"/>
                      <a:pt x="461" y="1509"/>
                      <a:pt x="530" y="1390"/>
                    </a:cubicBezTo>
                    <a:cubicBezTo>
                      <a:pt x="552" y="1350"/>
                      <a:pt x="580" y="1315"/>
                      <a:pt x="607" y="1281"/>
                    </a:cubicBezTo>
                    <a:close/>
                    <a:moveTo>
                      <a:pt x="2620" y="1"/>
                    </a:moveTo>
                    <a:cubicBezTo>
                      <a:pt x="2586" y="1"/>
                      <a:pt x="2543" y="23"/>
                      <a:pt x="2509" y="24"/>
                    </a:cubicBezTo>
                    <a:cubicBezTo>
                      <a:pt x="2473" y="27"/>
                      <a:pt x="2439" y="30"/>
                      <a:pt x="2403" y="38"/>
                    </a:cubicBezTo>
                    <a:cubicBezTo>
                      <a:pt x="2385" y="42"/>
                      <a:pt x="2366" y="50"/>
                      <a:pt x="2349" y="50"/>
                    </a:cubicBezTo>
                    <a:cubicBezTo>
                      <a:pt x="2336" y="50"/>
                      <a:pt x="2324" y="45"/>
                      <a:pt x="2317" y="30"/>
                    </a:cubicBezTo>
                    <a:cubicBezTo>
                      <a:pt x="2317" y="30"/>
                      <a:pt x="2317" y="30"/>
                      <a:pt x="2317" y="30"/>
                    </a:cubicBezTo>
                    <a:cubicBezTo>
                      <a:pt x="2316" y="30"/>
                      <a:pt x="2308" y="51"/>
                      <a:pt x="2310" y="52"/>
                    </a:cubicBezTo>
                    <a:cubicBezTo>
                      <a:pt x="2315" y="81"/>
                      <a:pt x="2327" y="88"/>
                      <a:pt x="2341" y="88"/>
                    </a:cubicBezTo>
                    <a:cubicBezTo>
                      <a:pt x="2346" y="88"/>
                      <a:pt x="2352" y="87"/>
                      <a:pt x="2358" y="86"/>
                    </a:cubicBezTo>
                    <a:cubicBezTo>
                      <a:pt x="2387" y="83"/>
                      <a:pt x="2422" y="60"/>
                      <a:pt x="2451" y="60"/>
                    </a:cubicBezTo>
                    <a:cubicBezTo>
                      <a:pt x="2454" y="60"/>
                      <a:pt x="2458" y="61"/>
                      <a:pt x="2461" y="61"/>
                    </a:cubicBezTo>
                    <a:cubicBezTo>
                      <a:pt x="2489" y="66"/>
                      <a:pt x="2519" y="64"/>
                      <a:pt x="2548" y="68"/>
                    </a:cubicBezTo>
                    <a:cubicBezTo>
                      <a:pt x="2577" y="71"/>
                      <a:pt x="2604" y="77"/>
                      <a:pt x="2630" y="86"/>
                    </a:cubicBezTo>
                    <a:cubicBezTo>
                      <a:pt x="2658" y="99"/>
                      <a:pt x="2661" y="154"/>
                      <a:pt x="2684" y="172"/>
                    </a:cubicBezTo>
                    <a:cubicBezTo>
                      <a:pt x="2706" y="188"/>
                      <a:pt x="2732" y="199"/>
                      <a:pt x="2753" y="221"/>
                    </a:cubicBezTo>
                    <a:cubicBezTo>
                      <a:pt x="2771" y="243"/>
                      <a:pt x="2794" y="261"/>
                      <a:pt x="2811" y="284"/>
                    </a:cubicBezTo>
                    <a:cubicBezTo>
                      <a:pt x="2828" y="308"/>
                      <a:pt x="2863" y="305"/>
                      <a:pt x="2879" y="331"/>
                    </a:cubicBezTo>
                    <a:cubicBezTo>
                      <a:pt x="2895" y="353"/>
                      <a:pt x="2879" y="415"/>
                      <a:pt x="2895" y="436"/>
                    </a:cubicBezTo>
                    <a:cubicBezTo>
                      <a:pt x="2912" y="458"/>
                      <a:pt x="2925" y="474"/>
                      <a:pt x="2940" y="494"/>
                    </a:cubicBezTo>
                    <a:cubicBezTo>
                      <a:pt x="2954" y="513"/>
                      <a:pt x="2991" y="505"/>
                      <a:pt x="3005" y="525"/>
                    </a:cubicBezTo>
                    <a:cubicBezTo>
                      <a:pt x="3014" y="539"/>
                      <a:pt x="3017" y="558"/>
                      <a:pt x="3023" y="578"/>
                    </a:cubicBezTo>
                    <a:cubicBezTo>
                      <a:pt x="3016" y="586"/>
                      <a:pt x="3012" y="594"/>
                      <a:pt x="3016" y="595"/>
                    </a:cubicBezTo>
                    <a:cubicBezTo>
                      <a:pt x="3025" y="605"/>
                      <a:pt x="3036" y="612"/>
                      <a:pt x="3049" y="620"/>
                    </a:cubicBezTo>
                    <a:cubicBezTo>
                      <a:pt x="3058" y="630"/>
                      <a:pt x="3071" y="641"/>
                      <a:pt x="3079" y="652"/>
                    </a:cubicBezTo>
                    <a:cubicBezTo>
                      <a:pt x="3093" y="671"/>
                      <a:pt x="3094" y="703"/>
                      <a:pt x="3108" y="721"/>
                    </a:cubicBezTo>
                    <a:cubicBezTo>
                      <a:pt x="3122" y="740"/>
                      <a:pt x="3152" y="741"/>
                      <a:pt x="3166" y="761"/>
                    </a:cubicBezTo>
                    <a:cubicBezTo>
                      <a:pt x="3170" y="767"/>
                      <a:pt x="3179" y="774"/>
                      <a:pt x="3188" y="780"/>
                    </a:cubicBezTo>
                    <a:cubicBezTo>
                      <a:pt x="3207" y="828"/>
                      <a:pt x="3217" y="880"/>
                      <a:pt x="3234" y="926"/>
                    </a:cubicBezTo>
                    <a:cubicBezTo>
                      <a:pt x="3245" y="971"/>
                      <a:pt x="3250" y="1018"/>
                      <a:pt x="3255" y="1063"/>
                    </a:cubicBezTo>
                    <a:cubicBezTo>
                      <a:pt x="3232" y="1018"/>
                      <a:pt x="3208" y="971"/>
                      <a:pt x="3175" y="931"/>
                    </a:cubicBezTo>
                    <a:cubicBezTo>
                      <a:pt x="3156" y="909"/>
                      <a:pt x="3135" y="890"/>
                      <a:pt x="3113" y="873"/>
                    </a:cubicBezTo>
                    <a:cubicBezTo>
                      <a:pt x="3105" y="854"/>
                      <a:pt x="3097" y="836"/>
                      <a:pt x="3084" y="820"/>
                    </a:cubicBezTo>
                    <a:cubicBezTo>
                      <a:pt x="3053" y="767"/>
                      <a:pt x="3021" y="717"/>
                      <a:pt x="2984" y="668"/>
                    </a:cubicBezTo>
                    <a:cubicBezTo>
                      <a:pt x="2945" y="622"/>
                      <a:pt x="2890" y="589"/>
                      <a:pt x="2849" y="545"/>
                    </a:cubicBezTo>
                    <a:cubicBezTo>
                      <a:pt x="2809" y="498"/>
                      <a:pt x="2775" y="443"/>
                      <a:pt x="2729" y="400"/>
                    </a:cubicBezTo>
                    <a:cubicBezTo>
                      <a:pt x="2684" y="357"/>
                      <a:pt x="2640" y="309"/>
                      <a:pt x="2588" y="272"/>
                    </a:cubicBezTo>
                    <a:cubicBezTo>
                      <a:pt x="2535" y="238"/>
                      <a:pt x="2472" y="224"/>
                      <a:pt x="2413" y="202"/>
                    </a:cubicBezTo>
                    <a:cubicBezTo>
                      <a:pt x="2376" y="173"/>
                      <a:pt x="2337" y="140"/>
                      <a:pt x="2295" y="118"/>
                    </a:cubicBezTo>
                    <a:cubicBezTo>
                      <a:pt x="2248" y="92"/>
                      <a:pt x="2190" y="96"/>
                      <a:pt x="2142" y="78"/>
                    </a:cubicBezTo>
                    <a:cubicBezTo>
                      <a:pt x="2092" y="64"/>
                      <a:pt x="2041" y="49"/>
                      <a:pt x="1988" y="49"/>
                    </a:cubicBezTo>
                    <a:cubicBezTo>
                      <a:pt x="1982" y="49"/>
                      <a:pt x="1976" y="49"/>
                      <a:pt x="1970" y="49"/>
                    </a:cubicBezTo>
                    <a:cubicBezTo>
                      <a:pt x="1909" y="52"/>
                      <a:pt x="1851" y="85"/>
                      <a:pt x="1796" y="97"/>
                    </a:cubicBezTo>
                    <a:cubicBezTo>
                      <a:pt x="1755" y="106"/>
                      <a:pt x="1717" y="119"/>
                      <a:pt x="1679" y="137"/>
                    </a:cubicBezTo>
                    <a:cubicBezTo>
                      <a:pt x="1604" y="119"/>
                      <a:pt x="1528" y="104"/>
                      <a:pt x="1450" y="103"/>
                    </a:cubicBezTo>
                    <a:cubicBezTo>
                      <a:pt x="1446" y="103"/>
                      <a:pt x="1442" y="103"/>
                      <a:pt x="1439" y="103"/>
                    </a:cubicBezTo>
                    <a:cubicBezTo>
                      <a:pt x="1352" y="103"/>
                      <a:pt x="1270" y="134"/>
                      <a:pt x="1187" y="152"/>
                    </a:cubicBezTo>
                    <a:cubicBezTo>
                      <a:pt x="1090" y="173"/>
                      <a:pt x="995" y="202"/>
                      <a:pt x="911" y="250"/>
                    </a:cubicBezTo>
                    <a:cubicBezTo>
                      <a:pt x="827" y="302"/>
                      <a:pt x="761" y="379"/>
                      <a:pt x="695" y="443"/>
                    </a:cubicBezTo>
                    <a:cubicBezTo>
                      <a:pt x="638" y="495"/>
                      <a:pt x="592" y="551"/>
                      <a:pt x="548" y="613"/>
                    </a:cubicBezTo>
                    <a:cubicBezTo>
                      <a:pt x="504" y="644"/>
                      <a:pt x="461" y="682"/>
                      <a:pt x="420" y="718"/>
                    </a:cubicBezTo>
                    <a:cubicBezTo>
                      <a:pt x="375" y="759"/>
                      <a:pt x="360" y="825"/>
                      <a:pt x="321" y="871"/>
                    </a:cubicBezTo>
                    <a:cubicBezTo>
                      <a:pt x="283" y="916"/>
                      <a:pt x="225" y="953"/>
                      <a:pt x="193" y="1007"/>
                    </a:cubicBezTo>
                    <a:cubicBezTo>
                      <a:pt x="160" y="1061"/>
                      <a:pt x="141" y="1118"/>
                      <a:pt x="115" y="1176"/>
                    </a:cubicBezTo>
                    <a:cubicBezTo>
                      <a:pt x="93" y="1233"/>
                      <a:pt x="53" y="1288"/>
                      <a:pt x="39" y="1350"/>
                    </a:cubicBezTo>
                    <a:cubicBezTo>
                      <a:pt x="24" y="1412"/>
                      <a:pt x="31" y="1475"/>
                      <a:pt x="25" y="1537"/>
                    </a:cubicBezTo>
                    <a:cubicBezTo>
                      <a:pt x="18" y="1599"/>
                      <a:pt x="31" y="1661"/>
                      <a:pt x="31" y="1723"/>
                    </a:cubicBezTo>
                    <a:cubicBezTo>
                      <a:pt x="32" y="1785"/>
                      <a:pt x="0" y="1851"/>
                      <a:pt x="10" y="1914"/>
                    </a:cubicBezTo>
                    <a:cubicBezTo>
                      <a:pt x="6" y="1954"/>
                      <a:pt x="28" y="1990"/>
                      <a:pt x="50" y="2025"/>
                    </a:cubicBezTo>
                    <a:cubicBezTo>
                      <a:pt x="68" y="2068"/>
                      <a:pt x="88" y="2112"/>
                      <a:pt x="102" y="2153"/>
                    </a:cubicBezTo>
                    <a:cubicBezTo>
                      <a:pt x="116" y="2192"/>
                      <a:pt x="132" y="2230"/>
                      <a:pt x="152" y="2266"/>
                    </a:cubicBezTo>
                    <a:cubicBezTo>
                      <a:pt x="157" y="2299"/>
                      <a:pt x="160" y="2334"/>
                      <a:pt x="167" y="2367"/>
                    </a:cubicBezTo>
                    <a:cubicBezTo>
                      <a:pt x="203" y="2543"/>
                      <a:pt x="292" y="2707"/>
                      <a:pt x="386" y="2858"/>
                    </a:cubicBezTo>
                    <a:cubicBezTo>
                      <a:pt x="477" y="3011"/>
                      <a:pt x="583" y="3159"/>
                      <a:pt x="723" y="3276"/>
                    </a:cubicBezTo>
                    <a:cubicBezTo>
                      <a:pt x="861" y="3393"/>
                      <a:pt x="1013" y="3498"/>
                      <a:pt x="1185" y="3565"/>
                    </a:cubicBezTo>
                    <a:cubicBezTo>
                      <a:pt x="1352" y="3630"/>
                      <a:pt x="1531" y="3647"/>
                      <a:pt x="1712" y="3647"/>
                    </a:cubicBezTo>
                    <a:cubicBezTo>
                      <a:pt x="1719" y="3647"/>
                      <a:pt x="1727" y="3647"/>
                      <a:pt x="1734" y="3647"/>
                    </a:cubicBezTo>
                    <a:cubicBezTo>
                      <a:pt x="1904" y="3644"/>
                      <a:pt x="2088" y="3607"/>
                      <a:pt x="2246" y="3509"/>
                    </a:cubicBezTo>
                    <a:cubicBezTo>
                      <a:pt x="2253" y="3520"/>
                      <a:pt x="2259" y="3525"/>
                      <a:pt x="2266" y="3530"/>
                    </a:cubicBezTo>
                    <a:cubicBezTo>
                      <a:pt x="2216" y="3557"/>
                      <a:pt x="2164" y="3585"/>
                      <a:pt x="2110" y="3609"/>
                    </a:cubicBezTo>
                    <a:cubicBezTo>
                      <a:pt x="2065" y="3633"/>
                      <a:pt x="2011" y="3661"/>
                      <a:pt x="1958" y="3661"/>
                    </a:cubicBezTo>
                    <a:cubicBezTo>
                      <a:pt x="1943" y="3661"/>
                      <a:pt x="1928" y="3659"/>
                      <a:pt x="1913" y="3653"/>
                    </a:cubicBezTo>
                    <a:cubicBezTo>
                      <a:pt x="1913" y="3653"/>
                      <a:pt x="1913" y="3653"/>
                      <a:pt x="1913" y="3653"/>
                    </a:cubicBezTo>
                    <a:cubicBezTo>
                      <a:pt x="1909" y="3653"/>
                      <a:pt x="1909" y="3676"/>
                      <a:pt x="1913" y="3677"/>
                    </a:cubicBezTo>
                    <a:cubicBezTo>
                      <a:pt x="1936" y="3690"/>
                      <a:pt x="1958" y="3695"/>
                      <a:pt x="1980" y="3695"/>
                    </a:cubicBezTo>
                    <a:cubicBezTo>
                      <a:pt x="2004" y="3695"/>
                      <a:pt x="2028" y="3689"/>
                      <a:pt x="2052" y="3681"/>
                    </a:cubicBezTo>
                    <a:cubicBezTo>
                      <a:pt x="2122" y="3655"/>
                      <a:pt x="2183" y="3601"/>
                      <a:pt x="2250" y="3578"/>
                    </a:cubicBezTo>
                    <a:cubicBezTo>
                      <a:pt x="2310" y="3554"/>
                      <a:pt x="2369" y="3525"/>
                      <a:pt x="2424" y="3491"/>
                    </a:cubicBezTo>
                    <a:cubicBezTo>
                      <a:pt x="2484" y="3457"/>
                      <a:pt x="2535" y="3426"/>
                      <a:pt x="2589" y="3395"/>
                    </a:cubicBezTo>
                    <a:lnTo>
                      <a:pt x="2590" y="3395"/>
                    </a:lnTo>
                    <a:cubicBezTo>
                      <a:pt x="2594" y="3395"/>
                      <a:pt x="2597" y="3395"/>
                      <a:pt x="2600" y="3395"/>
                    </a:cubicBezTo>
                    <a:cubicBezTo>
                      <a:pt x="2601" y="3395"/>
                      <a:pt x="2603" y="3395"/>
                      <a:pt x="2604" y="3395"/>
                    </a:cubicBezTo>
                    <a:cubicBezTo>
                      <a:pt x="2629" y="3388"/>
                      <a:pt x="2650" y="3374"/>
                      <a:pt x="2676" y="3367"/>
                    </a:cubicBezTo>
                    <a:cubicBezTo>
                      <a:pt x="2713" y="3360"/>
                      <a:pt x="2753" y="3353"/>
                      <a:pt x="2784" y="3333"/>
                    </a:cubicBezTo>
                    <a:cubicBezTo>
                      <a:pt x="2809" y="3319"/>
                      <a:pt x="2830" y="3304"/>
                      <a:pt x="2851" y="3287"/>
                    </a:cubicBezTo>
                    <a:cubicBezTo>
                      <a:pt x="2871" y="3289"/>
                      <a:pt x="2897" y="3297"/>
                      <a:pt x="2918" y="3297"/>
                    </a:cubicBezTo>
                    <a:cubicBezTo>
                      <a:pt x="2926" y="3297"/>
                      <a:pt x="2933" y="3296"/>
                      <a:pt x="2939" y="3293"/>
                    </a:cubicBezTo>
                    <a:cubicBezTo>
                      <a:pt x="2962" y="3279"/>
                      <a:pt x="2983" y="3263"/>
                      <a:pt x="3007" y="3246"/>
                    </a:cubicBezTo>
                    <a:cubicBezTo>
                      <a:pt x="3031" y="3231"/>
                      <a:pt x="3024" y="3192"/>
                      <a:pt x="3043" y="3174"/>
                    </a:cubicBezTo>
                    <a:cubicBezTo>
                      <a:pt x="3064" y="3158"/>
                      <a:pt x="3104" y="3152"/>
                      <a:pt x="3124" y="3133"/>
                    </a:cubicBezTo>
                    <a:cubicBezTo>
                      <a:pt x="3144" y="3113"/>
                      <a:pt x="3153" y="3089"/>
                      <a:pt x="3171" y="3069"/>
                    </a:cubicBezTo>
                    <a:cubicBezTo>
                      <a:pt x="3188" y="3048"/>
                      <a:pt x="3219" y="3034"/>
                      <a:pt x="3234" y="3011"/>
                    </a:cubicBezTo>
                    <a:cubicBezTo>
                      <a:pt x="3248" y="2989"/>
                      <a:pt x="3247" y="2956"/>
                      <a:pt x="3258" y="2934"/>
                    </a:cubicBezTo>
                    <a:lnTo>
                      <a:pt x="3263" y="2919"/>
                    </a:lnTo>
                    <a:cubicBezTo>
                      <a:pt x="3309" y="2885"/>
                      <a:pt x="3373" y="2863"/>
                      <a:pt x="3408" y="2817"/>
                    </a:cubicBezTo>
                    <a:cubicBezTo>
                      <a:pt x="3446" y="2766"/>
                      <a:pt x="3477" y="2708"/>
                      <a:pt x="3510" y="2652"/>
                    </a:cubicBezTo>
                    <a:cubicBezTo>
                      <a:pt x="3540" y="2595"/>
                      <a:pt x="3536" y="2525"/>
                      <a:pt x="3558" y="2464"/>
                    </a:cubicBezTo>
                    <a:cubicBezTo>
                      <a:pt x="3584" y="2405"/>
                      <a:pt x="3623" y="2349"/>
                      <a:pt x="3642" y="2285"/>
                    </a:cubicBezTo>
                    <a:cubicBezTo>
                      <a:pt x="3656" y="2222"/>
                      <a:pt x="3662" y="2156"/>
                      <a:pt x="3668" y="2091"/>
                    </a:cubicBezTo>
                    <a:cubicBezTo>
                      <a:pt x="3676" y="2025"/>
                      <a:pt x="3697" y="1961"/>
                      <a:pt x="3697" y="1895"/>
                    </a:cubicBezTo>
                    <a:cubicBezTo>
                      <a:pt x="3693" y="1830"/>
                      <a:pt x="3675" y="1764"/>
                      <a:pt x="3664" y="1701"/>
                    </a:cubicBezTo>
                    <a:cubicBezTo>
                      <a:pt x="3657" y="1635"/>
                      <a:pt x="3632" y="1573"/>
                      <a:pt x="3616" y="1509"/>
                    </a:cubicBezTo>
                    <a:cubicBezTo>
                      <a:pt x="3601" y="1446"/>
                      <a:pt x="3618" y="1372"/>
                      <a:pt x="3595" y="1310"/>
                    </a:cubicBezTo>
                    <a:cubicBezTo>
                      <a:pt x="3568" y="1234"/>
                      <a:pt x="3492" y="1183"/>
                      <a:pt x="3449" y="1117"/>
                    </a:cubicBezTo>
                    <a:cubicBezTo>
                      <a:pt x="3463" y="1110"/>
                      <a:pt x="3478" y="1101"/>
                      <a:pt x="3477" y="1098"/>
                    </a:cubicBezTo>
                    <a:cubicBezTo>
                      <a:pt x="3460" y="1079"/>
                      <a:pt x="3433" y="1069"/>
                      <a:pt x="3430" y="1041"/>
                    </a:cubicBezTo>
                    <a:cubicBezTo>
                      <a:pt x="3429" y="1014"/>
                      <a:pt x="3449" y="973"/>
                      <a:pt x="3452" y="940"/>
                    </a:cubicBezTo>
                    <a:cubicBezTo>
                      <a:pt x="3456" y="908"/>
                      <a:pt x="3479" y="861"/>
                      <a:pt x="3479" y="829"/>
                    </a:cubicBezTo>
                    <a:cubicBezTo>
                      <a:pt x="3479" y="798"/>
                      <a:pt x="3459" y="780"/>
                      <a:pt x="3451" y="754"/>
                    </a:cubicBezTo>
                    <a:cubicBezTo>
                      <a:pt x="3441" y="726"/>
                      <a:pt x="3413" y="712"/>
                      <a:pt x="3400" y="688"/>
                    </a:cubicBezTo>
                    <a:cubicBezTo>
                      <a:pt x="3387" y="662"/>
                      <a:pt x="3389" y="622"/>
                      <a:pt x="3372" y="598"/>
                    </a:cubicBezTo>
                    <a:cubicBezTo>
                      <a:pt x="3354" y="573"/>
                      <a:pt x="3353" y="538"/>
                      <a:pt x="3332" y="516"/>
                    </a:cubicBezTo>
                    <a:cubicBezTo>
                      <a:pt x="3313" y="492"/>
                      <a:pt x="3266" y="499"/>
                      <a:pt x="3245" y="478"/>
                    </a:cubicBezTo>
                    <a:lnTo>
                      <a:pt x="3182" y="422"/>
                    </a:lnTo>
                    <a:cubicBezTo>
                      <a:pt x="3162" y="403"/>
                      <a:pt x="3152" y="371"/>
                      <a:pt x="3128" y="352"/>
                    </a:cubicBezTo>
                    <a:cubicBezTo>
                      <a:pt x="3108" y="331"/>
                      <a:pt x="3093" y="304"/>
                      <a:pt x="3072" y="284"/>
                    </a:cubicBezTo>
                    <a:cubicBezTo>
                      <a:pt x="3050" y="265"/>
                      <a:pt x="3031" y="242"/>
                      <a:pt x="3009" y="224"/>
                    </a:cubicBezTo>
                    <a:cubicBezTo>
                      <a:pt x="2984" y="207"/>
                      <a:pt x="2948" y="209"/>
                      <a:pt x="2928" y="189"/>
                    </a:cubicBezTo>
                    <a:cubicBezTo>
                      <a:pt x="2906" y="172"/>
                      <a:pt x="2892" y="140"/>
                      <a:pt x="2870" y="119"/>
                    </a:cubicBezTo>
                    <a:cubicBezTo>
                      <a:pt x="2846" y="100"/>
                      <a:pt x="2828" y="75"/>
                      <a:pt x="2804" y="56"/>
                    </a:cubicBezTo>
                    <a:cubicBezTo>
                      <a:pt x="2780" y="37"/>
                      <a:pt x="2742" y="45"/>
                      <a:pt x="2716" y="31"/>
                    </a:cubicBezTo>
                    <a:cubicBezTo>
                      <a:pt x="2687" y="17"/>
                      <a:pt x="2658" y="2"/>
                      <a:pt x="2623" y="1"/>
                    </a:cubicBezTo>
                    <a:cubicBezTo>
                      <a:pt x="2622" y="1"/>
                      <a:pt x="2621" y="1"/>
                      <a:pt x="2620"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29"/>
              <p:cNvSpPr/>
              <p:nvPr/>
            </p:nvSpPr>
            <p:spPr>
              <a:xfrm>
                <a:off x="738925" y="3037775"/>
                <a:ext cx="93125" cy="91775"/>
              </a:xfrm>
              <a:custGeom>
                <a:rect b="b" l="l" r="r" t="t"/>
                <a:pathLst>
                  <a:path extrusionOk="0" h="3671" w="3725">
                    <a:moveTo>
                      <a:pt x="2130" y="637"/>
                    </a:moveTo>
                    <a:lnTo>
                      <a:pt x="2130" y="637"/>
                    </a:lnTo>
                    <a:cubicBezTo>
                      <a:pt x="2185" y="656"/>
                      <a:pt x="2237" y="677"/>
                      <a:pt x="2291" y="700"/>
                    </a:cubicBezTo>
                    <a:cubicBezTo>
                      <a:pt x="2281" y="703"/>
                      <a:pt x="2272" y="705"/>
                      <a:pt x="2262" y="706"/>
                    </a:cubicBezTo>
                    <a:cubicBezTo>
                      <a:pt x="2219" y="682"/>
                      <a:pt x="2174" y="659"/>
                      <a:pt x="2130" y="637"/>
                    </a:cubicBezTo>
                    <a:close/>
                    <a:moveTo>
                      <a:pt x="1600" y="769"/>
                    </a:moveTo>
                    <a:cubicBezTo>
                      <a:pt x="1706" y="772"/>
                      <a:pt x="1820" y="794"/>
                      <a:pt x="1933" y="827"/>
                    </a:cubicBezTo>
                    <a:cubicBezTo>
                      <a:pt x="1918" y="835"/>
                      <a:pt x="1903" y="844"/>
                      <a:pt x="1889" y="852"/>
                    </a:cubicBezTo>
                    <a:cubicBezTo>
                      <a:pt x="1753" y="815"/>
                      <a:pt x="1613" y="790"/>
                      <a:pt x="1468" y="788"/>
                    </a:cubicBezTo>
                    <a:cubicBezTo>
                      <a:pt x="1509" y="779"/>
                      <a:pt x="1552" y="769"/>
                      <a:pt x="1600" y="769"/>
                    </a:cubicBezTo>
                    <a:close/>
                    <a:moveTo>
                      <a:pt x="1995" y="845"/>
                    </a:moveTo>
                    <a:cubicBezTo>
                      <a:pt x="2014" y="852"/>
                      <a:pt x="2034" y="855"/>
                      <a:pt x="2053" y="863"/>
                    </a:cubicBezTo>
                    <a:cubicBezTo>
                      <a:pt x="2071" y="871"/>
                      <a:pt x="2090" y="882"/>
                      <a:pt x="2108" y="890"/>
                    </a:cubicBezTo>
                    <a:cubicBezTo>
                      <a:pt x="2083" y="892"/>
                      <a:pt x="2060" y="893"/>
                      <a:pt x="2034" y="899"/>
                    </a:cubicBezTo>
                    <a:cubicBezTo>
                      <a:pt x="2007" y="889"/>
                      <a:pt x="1981" y="879"/>
                      <a:pt x="1954" y="871"/>
                    </a:cubicBezTo>
                    <a:lnTo>
                      <a:pt x="1995" y="845"/>
                    </a:lnTo>
                    <a:close/>
                    <a:moveTo>
                      <a:pt x="2173" y="936"/>
                    </a:moveTo>
                    <a:cubicBezTo>
                      <a:pt x="2179" y="936"/>
                      <a:pt x="2186" y="936"/>
                      <a:pt x="2193" y="937"/>
                    </a:cubicBezTo>
                    <a:cubicBezTo>
                      <a:pt x="2250" y="971"/>
                      <a:pt x="2303" y="1009"/>
                      <a:pt x="2357" y="1049"/>
                    </a:cubicBezTo>
                    <a:cubicBezTo>
                      <a:pt x="2303" y="1013"/>
                      <a:pt x="2248" y="983"/>
                      <a:pt x="2192" y="959"/>
                    </a:cubicBezTo>
                    <a:cubicBezTo>
                      <a:pt x="2173" y="951"/>
                      <a:pt x="2152" y="944"/>
                      <a:pt x="2131" y="937"/>
                    </a:cubicBezTo>
                    <a:cubicBezTo>
                      <a:pt x="2145" y="937"/>
                      <a:pt x="2159" y="936"/>
                      <a:pt x="2173" y="936"/>
                    </a:cubicBezTo>
                    <a:close/>
                    <a:moveTo>
                      <a:pt x="2358" y="727"/>
                    </a:moveTo>
                    <a:cubicBezTo>
                      <a:pt x="2486" y="788"/>
                      <a:pt x="2607" y="863"/>
                      <a:pt x="2727" y="940"/>
                    </a:cubicBezTo>
                    <a:cubicBezTo>
                      <a:pt x="2744" y="952"/>
                      <a:pt x="2762" y="966"/>
                      <a:pt x="2778" y="978"/>
                    </a:cubicBezTo>
                    <a:cubicBezTo>
                      <a:pt x="2784" y="985"/>
                      <a:pt x="2786" y="994"/>
                      <a:pt x="2792" y="1000"/>
                    </a:cubicBezTo>
                    <a:cubicBezTo>
                      <a:pt x="2796" y="1022"/>
                      <a:pt x="2796" y="1044"/>
                      <a:pt x="2792" y="1065"/>
                    </a:cubicBezTo>
                    <a:cubicBezTo>
                      <a:pt x="2669" y="944"/>
                      <a:pt x="2521" y="850"/>
                      <a:pt x="2374" y="766"/>
                    </a:cubicBezTo>
                    <a:cubicBezTo>
                      <a:pt x="2353" y="754"/>
                      <a:pt x="2331" y="742"/>
                      <a:pt x="2310" y="732"/>
                    </a:cubicBezTo>
                    <a:cubicBezTo>
                      <a:pt x="2325" y="731"/>
                      <a:pt x="2341" y="728"/>
                      <a:pt x="2358" y="727"/>
                    </a:cubicBezTo>
                    <a:close/>
                    <a:moveTo>
                      <a:pt x="1457" y="1088"/>
                    </a:moveTo>
                    <a:lnTo>
                      <a:pt x="1457" y="1088"/>
                    </a:lnTo>
                    <a:cubicBezTo>
                      <a:pt x="1443" y="1090"/>
                      <a:pt x="1429" y="1093"/>
                      <a:pt x="1416" y="1094"/>
                    </a:cubicBezTo>
                    <a:cubicBezTo>
                      <a:pt x="1402" y="1097"/>
                      <a:pt x="1387" y="1101"/>
                      <a:pt x="1373" y="1104"/>
                    </a:cubicBezTo>
                    <a:cubicBezTo>
                      <a:pt x="1372" y="1102"/>
                      <a:pt x="1372" y="1097"/>
                      <a:pt x="1369" y="1093"/>
                    </a:cubicBezTo>
                    <a:cubicBezTo>
                      <a:pt x="1399" y="1090"/>
                      <a:pt x="1428" y="1090"/>
                      <a:pt x="1457" y="1088"/>
                    </a:cubicBezTo>
                    <a:close/>
                    <a:moveTo>
                      <a:pt x="2819" y="1047"/>
                    </a:moveTo>
                    <a:cubicBezTo>
                      <a:pt x="2833" y="1069"/>
                      <a:pt x="2848" y="1090"/>
                      <a:pt x="2861" y="1112"/>
                    </a:cubicBezTo>
                    <a:cubicBezTo>
                      <a:pt x="2861" y="1112"/>
                      <a:pt x="2861" y="1112"/>
                      <a:pt x="2861" y="1112"/>
                    </a:cubicBezTo>
                    <a:lnTo>
                      <a:pt x="2861" y="1112"/>
                    </a:lnTo>
                    <a:cubicBezTo>
                      <a:pt x="2846" y="1102"/>
                      <a:pt x="2831" y="1091"/>
                      <a:pt x="2814" y="1079"/>
                    </a:cubicBezTo>
                    <a:cubicBezTo>
                      <a:pt x="2818" y="1069"/>
                      <a:pt x="2818" y="1057"/>
                      <a:pt x="2819" y="1047"/>
                    </a:cubicBezTo>
                    <a:close/>
                    <a:moveTo>
                      <a:pt x="1330" y="1098"/>
                    </a:moveTo>
                    <a:cubicBezTo>
                      <a:pt x="1332" y="1104"/>
                      <a:pt x="1332" y="1109"/>
                      <a:pt x="1333" y="1112"/>
                    </a:cubicBezTo>
                    <a:cubicBezTo>
                      <a:pt x="1223" y="1134"/>
                      <a:pt x="1114" y="1168"/>
                      <a:pt x="1010" y="1216"/>
                    </a:cubicBezTo>
                    <a:cubicBezTo>
                      <a:pt x="1017" y="1203"/>
                      <a:pt x="1023" y="1188"/>
                      <a:pt x="1030" y="1174"/>
                    </a:cubicBezTo>
                    <a:cubicBezTo>
                      <a:pt x="1084" y="1152"/>
                      <a:pt x="1139" y="1134"/>
                      <a:pt x="1197" y="1120"/>
                    </a:cubicBezTo>
                    <a:cubicBezTo>
                      <a:pt x="1241" y="1110"/>
                      <a:pt x="1285" y="1105"/>
                      <a:pt x="1330" y="1098"/>
                    </a:cubicBezTo>
                    <a:close/>
                    <a:moveTo>
                      <a:pt x="1683" y="1281"/>
                    </a:moveTo>
                    <a:cubicBezTo>
                      <a:pt x="1709" y="1283"/>
                      <a:pt x="1734" y="1285"/>
                      <a:pt x="1760" y="1288"/>
                    </a:cubicBezTo>
                    <a:cubicBezTo>
                      <a:pt x="1725" y="1296"/>
                      <a:pt x="1695" y="1309"/>
                      <a:pt x="1665" y="1322"/>
                    </a:cubicBezTo>
                    <a:cubicBezTo>
                      <a:pt x="1669" y="1309"/>
                      <a:pt x="1670" y="1295"/>
                      <a:pt x="1674" y="1281"/>
                    </a:cubicBezTo>
                    <a:close/>
                    <a:moveTo>
                      <a:pt x="974" y="1358"/>
                    </a:moveTo>
                    <a:lnTo>
                      <a:pt x="974" y="1358"/>
                    </a:lnTo>
                    <a:cubicBezTo>
                      <a:pt x="966" y="1364"/>
                      <a:pt x="955" y="1371"/>
                      <a:pt x="946" y="1375"/>
                    </a:cubicBezTo>
                    <a:cubicBezTo>
                      <a:pt x="948" y="1372"/>
                      <a:pt x="948" y="1368"/>
                      <a:pt x="949" y="1365"/>
                    </a:cubicBezTo>
                    <a:cubicBezTo>
                      <a:pt x="956" y="1364"/>
                      <a:pt x="966" y="1361"/>
                      <a:pt x="974" y="1358"/>
                    </a:cubicBezTo>
                    <a:close/>
                    <a:moveTo>
                      <a:pt x="1841" y="1299"/>
                    </a:moveTo>
                    <a:cubicBezTo>
                      <a:pt x="1874" y="1305"/>
                      <a:pt x="1904" y="1310"/>
                      <a:pt x="1936" y="1324"/>
                    </a:cubicBezTo>
                    <a:cubicBezTo>
                      <a:pt x="2009" y="1354"/>
                      <a:pt x="2064" y="1416"/>
                      <a:pt x="2118" y="1468"/>
                    </a:cubicBezTo>
                    <a:cubicBezTo>
                      <a:pt x="2064" y="1439"/>
                      <a:pt x="2007" y="1416"/>
                      <a:pt x="1951" y="1398"/>
                    </a:cubicBezTo>
                    <a:cubicBezTo>
                      <a:pt x="1874" y="1373"/>
                      <a:pt x="1793" y="1354"/>
                      <a:pt x="1710" y="1347"/>
                    </a:cubicBezTo>
                    <a:cubicBezTo>
                      <a:pt x="1753" y="1329"/>
                      <a:pt x="1794" y="1311"/>
                      <a:pt x="1841" y="1299"/>
                    </a:cubicBezTo>
                    <a:close/>
                    <a:moveTo>
                      <a:pt x="3139" y="586"/>
                    </a:moveTo>
                    <a:lnTo>
                      <a:pt x="3139" y="586"/>
                    </a:lnTo>
                    <a:cubicBezTo>
                      <a:pt x="3154" y="596"/>
                      <a:pt x="3168" y="608"/>
                      <a:pt x="3179" y="622"/>
                    </a:cubicBezTo>
                    <a:cubicBezTo>
                      <a:pt x="3234" y="680"/>
                      <a:pt x="3286" y="740"/>
                      <a:pt x="3333" y="806"/>
                    </a:cubicBezTo>
                    <a:cubicBezTo>
                      <a:pt x="3378" y="871"/>
                      <a:pt x="3417" y="945"/>
                      <a:pt x="3444" y="1022"/>
                    </a:cubicBezTo>
                    <a:cubicBezTo>
                      <a:pt x="3472" y="1104"/>
                      <a:pt x="3444" y="1194"/>
                      <a:pt x="3451" y="1274"/>
                    </a:cubicBezTo>
                    <a:cubicBezTo>
                      <a:pt x="3458" y="1354"/>
                      <a:pt x="3465" y="1434"/>
                      <a:pt x="3451" y="1515"/>
                    </a:cubicBezTo>
                    <a:cubicBezTo>
                      <a:pt x="3450" y="1526"/>
                      <a:pt x="3446" y="1537"/>
                      <a:pt x="3444" y="1550"/>
                    </a:cubicBezTo>
                    <a:cubicBezTo>
                      <a:pt x="3418" y="1477"/>
                      <a:pt x="3385" y="1408"/>
                      <a:pt x="3348" y="1343"/>
                    </a:cubicBezTo>
                    <a:cubicBezTo>
                      <a:pt x="3356" y="1311"/>
                      <a:pt x="3363" y="1278"/>
                      <a:pt x="3359" y="1248"/>
                    </a:cubicBezTo>
                    <a:cubicBezTo>
                      <a:pt x="3351" y="1186"/>
                      <a:pt x="3330" y="1127"/>
                      <a:pt x="3318" y="1068"/>
                    </a:cubicBezTo>
                    <a:cubicBezTo>
                      <a:pt x="3307" y="1006"/>
                      <a:pt x="3286" y="947"/>
                      <a:pt x="3265" y="885"/>
                    </a:cubicBezTo>
                    <a:cubicBezTo>
                      <a:pt x="3246" y="823"/>
                      <a:pt x="3194" y="779"/>
                      <a:pt x="3166" y="721"/>
                    </a:cubicBezTo>
                    <a:cubicBezTo>
                      <a:pt x="3150" y="684"/>
                      <a:pt x="3150" y="630"/>
                      <a:pt x="3139" y="586"/>
                    </a:cubicBezTo>
                    <a:close/>
                    <a:moveTo>
                      <a:pt x="2477" y="1134"/>
                    </a:moveTo>
                    <a:lnTo>
                      <a:pt x="2477" y="1134"/>
                    </a:lnTo>
                    <a:cubicBezTo>
                      <a:pt x="2625" y="1240"/>
                      <a:pt x="2789" y="1343"/>
                      <a:pt x="2879" y="1505"/>
                    </a:cubicBezTo>
                    <a:cubicBezTo>
                      <a:pt x="2894" y="1533"/>
                      <a:pt x="2906" y="1565"/>
                      <a:pt x="2917" y="1594"/>
                    </a:cubicBezTo>
                    <a:cubicBezTo>
                      <a:pt x="2905" y="1572"/>
                      <a:pt x="2894" y="1547"/>
                      <a:pt x="2880" y="1526"/>
                    </a:cubicBezTo>
                    <a:cubicBezTo>
                      <a:pt x="2814" y="1422"/>
                      <a:pt x="2719" y="1343"/>
                      <a:pt x="2620" y="1281"/>
                    </a:cubicBezTo>
                    <a:cubicBezTo>
                      <a:pt x="2577" y="1227"/>
                      <a:pt x="2529" y="1179"/>
                      <a:pt x="2477" y="1134"/>
                    </a:cubicBezTo>
                    <a:close/>
                    <a:moveTo>
                      <a:pt x="1603" y="1655"/>
                    </a:moveTo>
                    <a:lnTo>
                      <a:pt x="1603" y="1668"/>
                    </a:lnTo>
                    <a:cubicBezTo>
                      <a:pt x="1530" y="1690"/>
                      <a:pt x="1461" y="1726"/>
                      <a:pt x="1406" y="1772"/>
                    </a:cubicBezTo>
                    <a:cubicBezTo>
                      <a:pt x="1383" y="1790"/>
                      <a:pt x="1362" y="1812"/>
                      <a:pt x="1344" y="1836"/>
                    </a:cubicBezTo>
                    <a:cubicBezTo>
                      <a:pt x="1339" y="1839"/>
                      <a:pt x="1332" y="1840"/>
                      <a:pt x="1326" y="1841"/>
                    </a:cubicBezTo>
                    <a:cubicBezTo>
                      <a:pt x="1328" y="1839"/>
                      <a:pt x="1328" y="1833"/>
                      <a:pt x="1330" y="1829"/>
                    </a:cubicBezTo>
                    <a:cubicBezTo>
                      <a:pt x="1332" y="1826"/>
                      <a:pt x="1333" y="1822"/>
                      <a:pt x="1337" y="1819"/>
                    </a:cubicBezTo>
                    <a:cubicBezTo>
                      <a:pt x="1388" y="1737"/>
                      <a:pt x="1472" y="1698"/>
                      <a:pt x="1559" y="1671"/>
                    </a:cubicBezTo>
                    <a:cubicBezTo>
                      <a:pt x="1573" y="1666"/>
                      <a:pt x="1588" y="1661"/>
                      <a:pt x="1603" y="1655"/>
                    </a:cubicBezTo>
                    <a:close/>
                    <a:moveTo>
                      <a:pt x="660" y="1666"/>
                    </a:moveTo>
                    <a:cubicBezTo>
                      <a:pt x="660" y="1687"/>
                      <a:pt x="659" y="1708"/>
                      <a:pt x="659" y="1726"/>
                    </a:cubicBezTo>
                    <a:cubicBezTo>
                      <a:pt x="659" y="1766"/>
                      <a:pt x="663" y="1805"/>
                      <a:pt x="667" y="1845"/>
                    </a:cubicBezTo>
                    <a:cubicBezTo>
                      <a:pt x="660" y="1861"/>
                      <a:pt x="656" y="1876"/>
                      <a:pt x="651" y="1891"/>
                    </a:cubicBezTo>
                    <a:cubicBezTo>
                      <a:pt x="646" y="1814"/>
                      <a:pt x="651" y="1738"/>
                      <a:pt x="660" y="1666"/>
                    </a:cubicBezTo>
                    <a:close/>
                    <a:moveTo>
                      <a:pt x="3576" y="1704"/>
                    </a:moveTo>
                    <a:cubicBezTo>
                      <a:pt x="3576" y="1705"/>
                      <a:pt x="3578" y="1708"/>
                      <a:pt x="3578" y="1708"/>
                    </a:cubicBezTo>
                    <a:cubicBezTo>
                      <a:pt x="3583" y="1753"/>
                      <a:pt x="3596" y="1800"/>
                      <a:pt x="3597" y="1848"/>
                    </a:cubicBezTo>
                    <a:cubicBezTo>
                      <a:pt x="3602" y="1896"/>
                      <a:pt x="3597" y="1944"/>
                      <a:pt x="3590" y="1991"/>
                    </a:cubicBezTo>
                    <a:cubicBezTo>
                      <a:pt x="3586" y="2006"/>
                      <a:pt x="3578" y="2020"/>
                      <a:pt x="3568" y="2033"/>
                    </a:cubicBezTo>
                    <a:cubicBezTo>
                      <a:pt x="3558" y="2001"/>
                      <a:pt x="3550" y="1971"/>
                      <a:pt x="3543" y="1940"/>
                    </a:cubicBezTo>
                    <a:cubicBezTo>
                      <a:pt x="3538" y="1913"/>
                      <a:pt x="3528" y="1885"/>
                      <a:pt x="3517" y="1861"/>
                    </a:cubicBezTo>
                    <a:cubicBezTo>
                      <a:pt x="3541" y="1812"/>
                      <a:pt x="3561" y="1759"/>
                      <a:pt x="3576" y="1704"/>
                    </a:cubicBezTo>
                    <a:close/>
                    <a:moveTo>
                      <a:pt x="2488" y="1499"/>
                    </a:moveTo>
                    <a:cubicBezTo>
                      <a:pt x="2579" y="1640"/>
                      <a:pt x="2606" y="1815"/>
                      <a:pt x="2584" y="1953"/>
                    </a:cubicBezTo>
                    <a:cubicBezTo>
                      <a:pt x="2580" y="1983"/>
                      <a:pt x="2573" y="2013"/>
                      <a:pt x="2563" y="2045"/>
                    </a:cubicBezTo>
                    <a:cubicBezTo>
                      <a:pt x="2565" y="2004"/>
                      <a:pt x="2566" y="1960"/>
                      <a:pt x="2566" y="1918"/>
                    </a:cubicBezTo>
                    <a:cubicBezTo>
                      <a:pt x="2566" y="1826"/>
                      <a:pt x="2576" y="1726"/>
                      <a:pt x="2546" y="1628"/>
                    </a:cubicBezTo>
                    <a:cubicBezTo>
                      <a:pt x="2532" y="1584"/>
                      <a:pt x="2511" y="1540"/>
                      <a:pt x="2488" y="1499"/>
                    </a:cubicBezTo>
                    <a:close/>
                    <a:moveTo>
                      <a:pt x="1780" y="1610"/>
                    </a:moveTo>
                    <a:cubicBezTo>
                      <a:pt x="1802" y="1610"/>
                      <a:pt x="1824" y="1613"/>
                      <a:pt x="1846" y="1618"/>
                    </a:cubicBezTo>
                    <a:cubicBezTo>
                      <a:pt x="1946" y="1640"/>
                      <a:pt x="2042" y="1687"/>
                      <a:pt x="2115" y="1753"/>
                    </a:cubicBezTo>
                    <a:cubicBezTo>
                      <a:pt x="2126" y="1764"/>
                      <a:pt x="2135" y="1778"/>
                      <a:pt x="2145" y="1788"/>
                    </a:cubicBezTo>
                    <a:cubicBezTo>
                      <a:pt x="2125" y="1784"/>
                      <a:pt x="2105" y="1782"/>
                      <a:pt x="2085" y="1782"/>
                    </a:cubicBezTo>
                    <a:cubicBezTo>
                      <a:pt x="2021" y="1782"/>
                      <a:pt x="1956" y="1801"/>
                      <a:pt x="1900" y="1848"/>
                    </a:cubicBezTo>
                    <a:cubicBezTo>
                      <a:pt x="1863" y="1831"/>
                      <a:pt x="1822" y="1821"/>
                      <a:pt x="1782" y="1821"/>
                    </a:cubicBezTo>
                    <a:cubicBezTo>
                      <a:pt x="1774" y="1821"/>
                      <a:pt x="1767" y="1821"/>
                      <a:pt x="1760" y="1822"/>
                    </a:cubicBezTo>
                    <a:cubicBezTo>
                      <a:pt x="1699" y="1829"/>
                      <a:pt x="1657" y="1866"/>
                      <a:pt x="1621" y="1896"/>
                    </a:cubicBezTo>
                    <a:cubicBezTo>
                      <a:pt x="1616" y="1896"/>
                      <a:pt x="1611" y="1896"/>
                      <a:pt x="1606" y="1896"/>
                    </a:cubicBezTo>
                    <a:cubicBezTo>
                      <a:pt x="1581" y="1896"/>
                      <a:pt x="1556" y="1901"/>
                      <a:pt x="1531" y="1903"/>
                    </a:cubicBezTo>
                    <a:cubicBezTo>
                      <a:pt x="1483" y="1917"/>
                      <a:pt x="1449" y="1951"/>
                      <a:pt x="1410" y="1978"/>
                    </a:cubicBezTo>
                    <a:cubicBezTo>
                      <a:pt x="1381" y="1998"/>
                      <a:pt x="1341" y="2020"/>
                      <a:pt x="1317" y="2053"/>
                    </a:cubicBezTo>
                    <a:cubicBezTo>
                      <a:pt x="1317" y="2052"/>
                      <a:pt x="1317" y="2049"/>
                      <a:pt x="1314" y="2048"/>
                    </a:cubicBezTo>
                    <a:cubicBezTo>
                      <a:pt x="1330" y="1973"/>
                      <a:pt x="1361" y="1909"/>
                      <a:pt x="1403" y="1859"/>
                    </a:cubicBezTo>
                    <a:cubicBezTo>
                      <a:pt x="1447" y="1849"/>
                      <a:pt x="1494" y="1841"/>
                      <a:pt x="1539" y="1841"/>
                    </a:cubicBezTo>
                    <a:cubicBezTo>
                      <a:pt x="1574" y="1841"/>
                      <a:pt x="1608" y="1846"/>
                      <a:pt x="1640" y="1859"/>
                    </a:cubicBezTo>
                    <a:cubicBezTo>
                      <a:pt x="1640" y="1859"/>
                      <a:pt x="1640" y="1859"/>
                      <a:pt x="1640" y="1859"/>
                    </a:cubicBezTo>
                    <a:cubicBezTo>
                      <a:pt x="1643" y="1859"/>
                      <a:pt x="1648" y="1838"/>
                      <a:pt x="1644" y="1834"/>
                    </a:cubicBezTo>
                    <a:cubicBezTo>
                      <a:pt x="1606" y="1809"/>
                      <a:pt x="1565" y="1802"/>
                      <a:pt x="1523" y="1802"/>
                    </a:cubicBezTo>
                    <a:cubicBezTo>
                      <a:pt x="1503" y="1802"/>
                      <a:pt x="1484" y="1803"/>
                      <a:pt x="1464" y="1805"/>
                    </a:cubicBezTo>
                    <a:cubicBezTo>
                      <a:pt x="1504" y="1774"/>
                      <a:pt x="1546" y="1750"/>
                      <a:pt x="1599" y="1733"/>
                    </a:cubicBezTo>
                    <a:lnTo>
                      <a:pt x="1599" y="1733"/>
                    </a:lnTo>
                    <a:cubicBezTo>
                      <a:pt x="1596" y="1756"/>
                      <a:pt x="1596" y="1779"/>
                      <a:pt x="1592" y="1800"/>
                    </a:cubicBezTo>
                    <a:cubicBezTo>
                      <a:pt x="1590" y="1804"/>
                      <a:pt x="1600" y="1808"/>
                      <a:pt x="1607" y="1808"/>
                    </a:cubicBezTo>
                    <a:cubicBezTo>
                      <a:pt x="1611" y="1808"/>
                      <a:pt x="1615" y="1807"/>
                      <a:pt x="1615" y="1804"/>
                    </a:cubicBezTo>
                    <a:cubicBezTo>
                      <a:pt x="1624" y="1777"/>
                      <a:pt x="1629" y="1746"/>
                      <a:pt x="1635" y="1719"/>
                    </a:cubicBezTo>
                    <a:cubicBezTo>
                      <a:pt x="1679" y="1707"/>
                      <a:pt x="1726" y="1701"/>
                      <a:pt x="1771" y="1701"/>
                    </a:cubicBezTo>
                    <a:cubicBezTo>
                      <a:pt x="1836" y="1701"/>
                      <a:pt x="1901" y="1714"/>
                      <a:pt x="1958" y="1739"/>
                    </a:cubicBezTo>
                    <a:cubicBezTo>
                      <a:pt x="1960" y="1740"/>
                      <a:pt x="1962" y="1741"/>
                      <a:pt x="1964" y="1741"/>
                    </a:cubicBezTo>
                    <a:cubicBezTo>
                      <a:pt x="1984" y="1741"/>
                      <a:pt x="2004" y="1706"/>
                      <a:pt x="1981" y="1694"/>
                    </a:cubicBezTo>
                    <a:cubicBezTo>
                      <a:pt x="1916" y="1656"/>
                      <a:pt x="1840" y="1639"/>
                      <a:pt x="1764" y="1639"/>
                    </a:cubicBezTo>
                    <a:cubicBezTo>
                      <a:pt x="1723" y="1639"/>
                      <a:pt x="1681" y="1644"/>
                      <a:pt x="1641" y="1653"/>
                    </a:cubicBezTo>
                    <a:lnTo>
                      <a:pt x="1641" y="1636"/>
                    </a:lnTo>
                    <a:cubicBezTo>
                      <a:pt x="1685" y="1622"/>
                      <a:pt x="1732" y="1610"/>
                      <a:pt x="1780" y="1610"/>
                    </a:cubicBezTo>
                    <a:close/>
                    <a:moveTo>
                      <a:pt x="1633" y="1283"/>
                    </a:moveTo>
                    <a:lnTo>
                      <a:pt x="1633" y="1283"/>
                    </a:lnTo>
                    <a:cubicBezTo>
                      <a:pt x="1629" y="1296"/>
                      <a:pt x="1624" y="1310"/>
                      <a:pt x="1622" y="1325"/>
                    </a:cubicBezTo>
                    <a:cubicBezTo>
                      <a:pt x="1621" y="1331"/>
                      <a:pt x="1621" y="1336"/>
                      <a:pt x="1621" y="1339"/>
                    </a:cubicBezTo>
                    <a:cubicBezTo>
                      <a:pt x="1615" y="1343"/>
                      <a:pt x="1613" y="1346"/>
                      <a:pt x="1607" y="1347"/>
                    </a:cubicBezTo>
                    <a:cubicBezTo>
                      <a:pt x="1592" y="1350"/>
                      <a:pt x="1575" y="1350"/>
                      <a:pt x="1560" y="1351"/>
                    </a:cubicBezTo>
                    <a:cubicBezTo>
                      <a:pt x="1421" y="1377"/>
                      <a:pt x="1296" y="1456"/>
                      <a:pt x="1196" y="1561"/>
                    </a:cubicBezTo>
                    <a:cubicBezTo>
                      <a:pt x="1096" y="1664"/>
                      <a:pt x="1043" y="1801"/>
                      <a:pt x="1032" y="1946"/>
                    </a:cubicBezTo>
                    <a:cubicBezTo>
                      <a:pt x="1030" y="1960"/>
                      <a:pt x="1030" y="1976"/>
                      <a:pt x="1030" y="1990"/>
                    </a:cubicBezTo>
                    <a:cubicBezTo>
                      <a:pt x="1011" y="2006"/>
                      <a:pt x="989" y="2024"/>
                      <a:pt x="974" y="2045"/>
                    </a:cubicBezTo>
                    <a:cubicBezTo>
                      <a:pt x="962" y="2060"/>
                      <a:pt x="955" y="2077"/>
                      <a:pt x="946" y="2094"/>
                    </a:cubicBezTo>
                    <a:cubicBezTo>
                      <a:pt x="940" y="2071"/>
                      <a:pt x="934" y="2049"/>
                      <a:pt x="929" y="2027"/>
                    </a:cubicBezTo>
                    <a:cubicBezTo>
                      <a:pt x="946" y="1955"/>
                      <a:pt x="973" y="1884"/>
                      <a:pt x="1001" y="1818"/>
                    </a:cubicBezTo>
                    <a:cubicBezTo>
                      <a:pt x="1029" y="1756"/>
                      <a:pt x="1058" y="1691"/>
                      <a:pt x="1094" y="1629"/>
                    </a:cubicBezTo>
                    <a:cubicBezTo>
                      <a:pt x="1132" y="1595"/>
                      <a:pt x="1169" y="1563"/>
                      <a:pt x="1207" y="1530"/>
                    </a:cubicBezTo>
                    <a:cubicBezTo>
                      <a:pt x="1297" y="1444"/>
                      <a:pt x="1394" y="1343"/>
                      <a:pt x="1524" y="1291"/>
                    </a:cubicBezTo>
                    <a:cubicBezTo>
                      <a:pt x="1560" y="1285"/>
                      <a:pt x="1596" y="1284"/>
                      <a:pt x="1633" y="1283"/>
                    </a:cubicBezTo>
                    <a:close/>
                    <a:moveTo>
                      <a:pt x="1138" y="607"/>
                    </a:moveTo>
                    <a:cubicBezTo>
                      <a:pt x="1008" y="696"/>
                      <a:pt x="927" y="816"/>
                      <a:pt x="864" y="940"/>
                    </a:cubicBezTo>
                    <a:cubicBezTo>
                      <a:pt x="740" y="1016"/>
                      <a:pt x="630" y="1116"/>
                      <a:pt x="550" y="1240"/>
                    </a:cubicBezTo>
                    <a:cubicBezTo>
                      <a:pt x="426" y="1434"/>
                      <a:pt x="399" y="1650"/>
                      <a:pt x="404" y="1859"/>
                    </a:cubicBezTo>
                    <a:cubicBezTo>
                      <a:pt x="385" y="1938"/>
                      <a:pt x="378" y="2020"/>
                      <a:pt x="389" y="2104"/>
                    </a:cubicBezTo>
                    <a:cubicBezTo>
                      <a:pt x="381" y="2063"/>
                      <a:pt x="371" y="2022"/>
                      <a:pt x="364" y="1979"/>
                    </a:cubicBezTo>
                    <a:cubicBezTo>
                      <a:pt x="322" y="1697"/>
                      <a:pt x="308" y="1383"/>
                      <a:pt x="459" y="1112"/>
                    </a:cubicBezTo>
                    <a:cubicBezTo>
                      <a:pt x="597" y="866"/>
                      <a:pt x="845" y="687"/>
                      <a:pt x="1117" y="611"/>
                    </a:cubicBezTo>
                    <a:cubicBezTo>
                      <a:pt x="1124" y="610"/>
                      <a:pt x="1131" y="610"/>
                      <a:pt x="1138" y="607"/>
                    </a:cubicBezTo>
                    <a:close/>
                    <a:moveTo>
                      <a:pt x="1029" y="2068"/>
                    </a:moveTo>
                    <a:cubicBezTo>
                      <a:pt x="1032" y="2151"/>
                      <a:pt x="1052" y="2233"/>
                      <a:pt x="1094" y="2306"/>
                    </a:cubicBezTo>
                    <a:cubicBezTo>
                      <a:pt x="1085" y="2309"/>
                      <a:pt x="1079" y="2313"/>
                      <a:pt x="1070" y="2316"/>
                    </a:cubicBezTo>
                    <a:cubicBezTo>
                      <a:pt x="1039" y="2282"/>
                      <a:pt x="1011" y="2244"/>
                      <a:pt x="990" y="2203"/>
                    </a:cubicBezTo>
                    <a:lnTo>
                      <a:pt x="990" y="2183"/>
                    </a:lnTo>
                    <a:cubicBezTo>
                      <a:pt x="995" y="2151"/>
                      <a:pt x="1007" y="2110"/>
                      <a:pt x="1029" y="2068"/>
                    </a:cubicBezTo>
                    <a:close/>
                    <a:moveTo>
                      <a:pt x="1612" y="373"/>
                    </a:moveTo>
                    <a:cubicBezTo>
                      <a:pt x="1720" y="373"/>
                      <a:pt x="1828" y="384"/>
                      <a:pt x="1932" y="409"/>
                    </a:cubicBezTo>
                    <a:cubicBezTo>
                      <a:pt x="2063" y="439"/>
                      <a:pt x="2206" y="453"/>
                      <a:pt x="2328" y="521"/>
                    </a:cubicBezTo>
                    <a:cubicBezTo>
                      <a:pt x="2367" y="545"/>
                      <a:pt x="2401" y="570"/>
                      <a:pt x="2435" y="600"/>
                    </a:cubicBezTo>
                    <a:cubicBezTo>
                      <a:pt x="2371" y="588"/>
                      <a:pt x="2303" y="579"/>
                      <a:pt x="2237" y="572"/>
                    </a:cubicBezTo>
                    <a:cubicBezTo>
                      <a:pt x="2032" y="509"/>
                      <a:pt x="1821" y="469"/>
                      <a:pt x="1604" y="469"/>
                    </a:cubicBezTo>
                    <a:cubicBezTo>
                      <a:pt x="1594" y="469"/>
                      <a:pt x="1583" y="469"/>
                      <a:pt x="1573" y="469"/>
                    </a:cubicBezTo>
                    <a:cubicBezTo>
                      <a:pt x="1245" y="473"/>
                      <a:pt x="908" y="583"/>
                      <a:pt x="657" y="806"/>
                    </a:cubicBezTo>
                    <a:cubicBezTo>
                      <a:pt x="392" y="1031"/>
                      <a:pt x="289" y="1380"/>
                      <a:pt x="295" y="1695"/>
                    </a:cubicBezTo>
                    <a:cubicBezTo>
                      <a:pt x="297" y="1909"/>
                      <a:pt x="351" y="2132"/>
                      <a:pt x="397" y="2342"/>
                    </a:cubicBezTo>
                    <a:cubicBezTo>
                      <a:pt x="313" y="2265"/>
                      <a:pt x="242" y="2169"/>
                      <a:pt x="205" y="2061"/>
                    </a:cubicBezTo>
                    <a:cubicBezTo>
                      <a:pt x="143" y="1887"/>
                      <a:pt x="185" y="1705"/>
                      <a:pt x="213" y="1543"/>
                    </a:cubicBezTo>
                    <a:cubicBezTo>
                      <a:pt x="240" y="1377"/>
                      <a:pt x="289" y="1214"/>
                      <a:pt x="375" y="1069"/>
                    </a:cubicBezTo>
                    <a:cubicBezTo>
                      <a:pt x="459" y="926"/>
                      <a:pt x="564" y="794"/>
                      <a:pt x="692" y="689"/>
                    </a:cubicBezTo>
                    <a:cubicBezTo>
                      <a:pt x="803" y="594"/>
                      <a:pt x="918" y="498"/>
                      <a:pt x="1051" y="436"/>
                    </a:cubicBezTo>
                    <a:cubicBezTo>
                      <a:pt x="1066" y="429"/>
                      <a:pt x="1081" y="421"/>
                      <a:pt x="1098" y="414"/>
                    </a:cubicBezTo>
                    <a:cubicBezTo>
                      <a:pt x="1187" y="380"/>
                      <a:pt x="1282" y="377"/>
                      <a:pt x="1374" y="377"/>
                    </a:cubicBezTo>
                    <a:cubicBezTo>
                      <a:pt x="1397" y="377"/>
                      <a:pt x="1420" y="377"/>
                      <a:pt x="1443" y="377"/>
                    </a:cubicBezTo>
                    <a:cubicBezTo>
                      <a:pt x="1470" y="377"/>
                      <a:pt x="1497" y="377"/>
                      <a:pt x="1523" y="376"/>
                    </a:cubicBezTo>
                    <a:cubicBezTo>
                      <a:pt x="1553" y="374"/>
                      <a:pt x="1582" y="373"/>
                      <a:pt x="1612" y="373"/>
                    </a:cubicBezTo>
                    <a:close/>
                    <a:moveTo>
                      <a:pt x="1094" y="2342"/>
                    </a:moveTo>
                    <a:cubicBezTo>
                      <a:pt x="1106" y="2350"/>
                      <a:pt x="1117" y="2361"/>
                      <a:pt x="1127" y="2371"/>
                    </a:cubicBezTo>
                    <a:lnTo>
                      <a:pt x="1138" y="2386"/>
                    </a:lnTo>
                    <a:cubicBezTo>
                      <a:pt x="1121" y="2372"/>
                      <a:pt x="1107" y="2357"/>
                      <a:pt x="1094" y="2342"/>
                    </a:cubicBezTo>
                    <a:close/>
                    <a:moveTo>
                      <a:pt x="406" y="2191"/>
                    </a:moveTo>
                    <a:cubicBezTo>
                      <a:pt x="415" y="2225"/>
                      <a:pt x="429" y="2258"/>
                      <a:pt x="445" y="2290"/>
                    </a:cubicBezTo>
                    <a:cubicBezTo>
                      <a:pt x="450" y="2324"/>
                      <a:pt x="454" y="2357"/>
                      <a:pt x="459" y="2392"/>
                    </a:cubicBezTo>
                    <a:cubicBezTo>
                      <a:pt x="452" y="2386"/>
                      <a:pt x="445" y="2383"/>
                      <a:pt x="440" y="2378"/>
                    </a:cubicBezTo>
                    <a:cubicBezTo>
                      <a:pt x="429" y="2316"/>
                      <a:pt x="418" y="2253"/>
                      <a:pt x="406" y="2191"/>
                    </a:cubicBezTo>
                    <a:close/>
                    <a:moveTo>
                      <a:pt x="2752" y="2239"/>
                    </a:moveTo>
                    <a:cubicBezTo>
                      <a:pt x="2752" y="2275"/>
                      <a:pt x="2748" y="2313"/>
                      <a:pt x="2741" y="2350"/>
                    </a:cubicBezTo>
                    <a:cubicBezTo>
                      <a:pt x="2719" y="2364"/>
                      <a:pt x="2700" y="2377"/>
                      <a:pt x="2676" y="2389"/>
                    </a:cubicBezTo>
                    <a:cubicBezTo>
                      <a:pt x="2657" y="2397"/>
                      <a:pt x="2639" y="2404"/>
                      <a:pt x="2619" y="2412"/>
                    </a:cubicBezTo>
                    <a:cubicBezTo>
                      <a:pt x="2614" y="2414"/>
                      <a:pt x="2610" y="2415"/>
                      <a:pt x="2606" y="2418"/>
                    </a:cubicBezTo>
                    <a:cubicBezTo>
                      <a:pt x="2607" y="2415"/>
                      <a:pt x="2610" y="2414"/>
                      <a:pt x="2612" y="2414"/>
                    </a:cubicBezTo>
                    <a:cubicBezTo>
                      <a:pt x="2664" y="2364"/>
                      <a:pt x="2712" y="2304"/>
                      <a:pt x="2752" y="2239"/>
                    </a:cubicBezTo>
                    <a:close/>
                    <a:moveTo>
                      <a:pt x="2085" y="1853"/>
                    </a:moveTo>
                    <a:cubicBezTo>
                      <a:pt x="2124" y="1853"/>
                      <a:pt x="2162" y="1861"/>
                      <a:pt x="2195" y="1874"/>
                    </a:cubicBezTo>
                    <a:cubicBezTo>
                      <a:pt x="2215" y="1918"/>
                      <a:pt x="2228" y="1965"/>
                      <a:pt x="2232" y="2009"/>
                    </a:cubicBezTo>
                    <a:cubicBezTo>
                      <a:pt x="2243" y="2100"/>
                      <a:pt x="2208" y="2192"/>
                      <a:pt x="2166" y="2273"/>
                    </a:cubicBezTo>
                    <a:cubicBezTo>
                      <a:pt x="2130" y="2341"/>
                      <a:pt x="2075" y="2392"/>
                      <a:pt x="2014" y="2430"/>
                    </a:cubicBezTo>
                    <a:cubicBezTo>
                      <a:pt x="2012" y="2430"/>
                      <a:pt x="2010" y="2431"/>
                      <a:pt x="2008" y="2431"/>
                    </a:cubicBezTo>
                    <a:cubicBezTo>
                      <a:pt x="1995" y="2431"/>
                      <a:pt x="1982" y="2428"/>
                      <a:pt x="1966" y="2428"/>
                    </a:cubicBezTo>
                    <a:cubicBezTo>
                      <a:pt x="1974" y="2417"/>
                      <a:pt x="1981" y="2403"/>
                      <a:pt x="1991" y="2392"/>
                    </a:cubicBezTo>
                    <a:cubicBezTo>
                      <a:pt x="2023" y="2352"/>
                      <a:pt x="2063" y="2308"/>
                      <a:pt x="2080" y="2251"/>
                    </a:cubicBezTo>
                    <a:cubicBezTo>
                      <a:pt x="2097" y="2198"/>
                      <a:pt x="2111" y="2122"/>
                      <a:pt x="2094" y="2053"/>
                    </a:cubicBezTo>
                    <a:cubicBezTo>
                      <a:pt x="2085" y="2015"/>
                      <a:pt x="2063" y="1983"/>
                      <a:pt x="2036" y="1957"/>
                    </a:cubicBezTo>
                    <a:cubicBezTo>
                      <a:pt x="2014" y="1933"/>
                      <a:pt x="1991" y="1916"/>
                      <a:pt x="1966" y="1896"/>
                    </a:cubicBezTo>
                    <a:cubicBezTo>
                      <a:pt x="1961" y="1894"/>
                      <a:pt x="1958" y="1891"/>
                      <a:pt x="1952" y="1888"/>
                    </a:cubicBezTo>
                    <a:cubicBezTo>
                      <a:pt x="1995" y="1863"/>
                      <a:pt x="2041" y="1853"/>
                      <a:pt x="2085" y="1853"/>
                    </a:cubicBezTo>
                    <a:close/>
                    <a:moveTo>
                      <a:pt x="212" y="2249"/>
                    </a:moveTo>
                    <a:lnTo>
                      <a:pt x="212" y="2249"/>
                    </a:lnTo>
                    <a:cubicBezTo>
                      <a:pt x="229" y="2275"/>
                      <a:pt x="242" y="2301"/>
                      <a:pt x="264" y="2324"/>
                    </a:cubicBezTo>
                    <a:cubicBezTo>
                      <a:pt x="311" y="2378"/>
                      <a:pt x="364" y="2418"/>
                      <a:pt x="422" y="2451"/>
                    </a:cubicBezTo>
                    <a:cubicBezTo>
                      <a:pt x="425" y="2469"/>
                      <a:pt x="430" y="2488"/>
                      <a:pt x="433" y="2506"/>
                    </a:cubicBezTo>
                    <a:cubicBezTo>
                      <a:pt x="432" y="2503"/>
                      <a:pt x="429" y="2502"/>
                      <a:pt x="426" y="2499"/>
                    </a:cubicBezTo>
                    <a:cubicBezTo>
                      <a:pt x="417" y="2476"/>
                      <a:pt x="408" y="2455"/>
                      <a:pt x="389" y="2437"/>
                    </a:cubicBezTo>
                    <a:cubicBezTo>
                      <a:pt x="370" y="2418"/>
                      <a:pt x="323" y="2406"/>
                      <a:pt x="306" y="2382"/>
                    </a:cubicBezTo>
                    <a:cubicBezTo>
                      <a:pt x="289" y="2361"/>
                      <a:pt x="268" y="2335"/>
                      <a:pt x="245" y="2308"/>
                    </a:cubicBezTo>
                    <a:cubicBezTo>
                      <a:pt x="231" y="2290"/>
                      <a:pt x="210" y="2269"/>
                      <a:pt x="212" y="2249"/>
                    </a:cubicBezTo>
                    <a:close/>
                    <a:moveTo>
                      <a:pt x="454" y="2467"/>
                    </a:moveTo>
                    <a:lnTo>
                      <a:pt x="454" y="2467"/>
                    </a:lnTo>
                    <a:cubicBezTo>
                      <a:pt x="461" y="2472"/>
                      <a:pt x="466" y="2474"/>
                      <a:pt x="473" y="2478"/>
                    </a:cubicBezTo>
                    <a:cubicBezTo>
                      <a:pt x="487" y="2554"/>
                      <a:pt x="506" y="2627"/>
                      <a:pt x="529" y="2701"/>
                    </a:cubicBezTo>
                    <a:cubicBezTo>
                      <a:pt x="521" y="2699"/>
                      <a:pt x="514" y="2695"/>
                      <a:pt x="509" y="2686"/>
                    </a:cubicBezTo>
                    <a:cubicBezTo>
                      <a:pt x="498" y="2666"/>
                      <a:pt x="499" y="2637"/>
                      <a:pt x="491" y="2613"/>
                    </a:cubicBezTo>
                    <a:cubicBezTo>
                      <a:pt x="481" y="2591"/>
                      <a:pt x="481" y="2568"/>
                      <a:pt x="474" y="2547"/>
                    </a:cubicBezTo>
                    <a:cubicBezTo>
                      <a:pt x="472" y="2540"/>
                      <a:pt x="465" y="2535"/>
                      <a:pt x="459" y="2529"/>
                    </a:cubicBezTo>
                    <a:cubicBezTo>
                      <a:pt x="461" y="2528"/>
                      <a:pt x="466" y="2528"/>
                      <a:pt x="465" y="2527"/>
                    </a:cubicBezTo>
                    <a:cubicBezTo>
                      <a:pt x="463" y="2506"/>
                      <a:pt x="458" y="2488"/>
                      <a:pt x="454" y="2467"/>
                    </a:cubicBezTo>
                    <a:close/>
                    <a:moveTo>
                      <a:pt x="1526" y="2898"/>
                    </a:moveTo>
                    <a:cubicBezTo>
                      <a:pt x="1638" y="2929"/>
                      <a:pt x="1752" y="2944"/>
                      <a:pt x="1864" y="2944"/>
                    </a:cubicBezTo>
                    <a:cubicBezTo>
                      <a:pt x="1877" y="2944"/>
                      <a:pt x="1891" y="2944"/>
                      <a:pt x="1904" y="2944"/>
                    </a:cubicBezTo>
                    <a:cubicBezTo>
                      <a:pt x="1932" y="2942"/>
                      <a:pt x="1959" y="2939"/>
                      <a:pt x="1987" y="2937"/>
                    </a:cubicBezTo>
                    <a:cubicBezTo>
                      <a:pt x="1988" y="2937"/>
                      <a:pt x="1988" y="2939"/>
                      <a:pt x="1988" y="2939"/>
                    </a:cubicBezTo>
                    <a:cubicBezTo>
                      <a:pt x="2029" y="2960"/>
                      <a:pt x="2071" y="3006"/>
                      <a:pt x="2116" y="3023"/>
                    </a:cubicBezTo>
                    <a:cubicBezTo>
                      <a:pt x="2131" y="3030"/>
                      <a:pt x="2145" y="3030"/>
                      <a:pt x="2160" y="3030"/>
                    </a:cubicBezTo>
                    <a:cubicBezTo>
                      <a:pt x="2149" y="3031"/>
                      <a:pt x="2137" y="3031"/>
                      <a:pt x="2126" y="3031"/>
                    </a:cubicBezTo>
                    <a:cubicBezTo>
                      <a:pt x="2024" y="3031"/>
                      <a:pt x="1913" y="3005"/>
                      <a:pt x="1798" y="2981"/>
                    </a:cubicBezTo>
                    <a:cubicBezTo>
                      <a:pt x="1703" y="2960"/>
                      <a:pt x="1614" y="2930"/>
                      <a:pt x="1526" y="2898"/>
                    </a:cubicBezTo>
                    <a:close/>
                    <a:moveTo>
                      <a:pt x="2811" y="3285"/>
                    </a:moveTo>
                    <a:lnTo>
                      <a:pt x="2811" y="3285"/>
                    </a:lnTo>
                    <a:cubicBezTo>
                      <a:pt x="2810" y="3288"/>
                      <a:pt x="2810" y="3292"/>
                      <a:pt x="2807" y="3293"/>
                    </a:cubicBezTo>
                    <a:cubicBezTo>
                      <a:pt x="2788" y="3315"/>
                      <a:pt x="2766" y="3333"/>
                      <a:pt x="2742" y="3348"/>
                    </a:cubicBezTo>
                    <a:cubicBezTo>
                      <a:pt x="2735" y="3352"/>
                      <a:pt x="2728" y="3353"/>
                      <a:pt x="2720" y="3353"/>
                    </a:cubicBezTo>
                    <a:cubicBezTo>
                      <a:pt x="2715" y="3353"/>
                      <a:pt x="2711" y="3353"/>
                      <a:pt x="2707" y="3352"/>
                    </a:cubicBezTo>
                    <a:cubicBezTo>
                      <a:pt x="2741" y="3332"/>
                      <a:pt x="2777" y="3308"/>
                      <a:pt x="2811" y="3285"/>
                    </a:cubicBezTo>
                    <a:close/>
                    <a:moveTo>
                      <a:pt x="1837" y="0"/>
                    </a:moveTo>
                    <a:cubicBezTo>
                      <a:pt x="1827" y="0"/>
                      <a:pt x="1818" y="1"/>
                      <a:pt x="1809" y="3"/>
                    </a:cubicBezTo>
                    <a:cubicBezTo>
                      <a:pt x="1768" y="10"/>
                      <a:pt x="1732" y="32"/>
                      <a:pt x="1696" y="54"/>
                    </a:cubicBezTo>
                    <a:cubicBezTo>
                      <a:pt x="1652" y="71"/>
                      <a:pt x="1610" y="92"/>
                      <a:pt x="1567" y="106"/>
                    </a:cubicBezTo>
                    <a:cubicBezTo>
                      <a:pt x="1527" y="120"/>
                      <a:pt x="1490" y="135"/>
                      <a:pt x="1451" y="155"/>
                    </a:cubicBezTo>
                    <a:cubicBezTo>
                      <a:pt x="1418" y="161"/>
                      <a:pt x="1384" y="164"/>
                      <a:pt x="1352" y="171"/>
                    </a:cubicBezTo>
                    <a:cubicBezTo>
                      <a:pt x="1173" y="208"/>
                      <a:pt x="1010" y="297"/>
                      <a:pt x="858" y="388"/>
                    </a:cubicBezTo>
                    <a:cubicBezTo>
                      <a:pt x="706" y="479"/>
                      <a:pt x="556" y="586"/>
                      <a:pt x="437" y="724"/>
                    </a:cubicBezTo>
                    <a:cubicBezTo>
                      <a:pt x="317" y="859"/>
                      <a:pt x="213" y="1013"/>
                      <a:pt x="145" y="1185"/>
                    </a:cubicBezTo>
                    <a:cubicBezTo>
                      <a:pt x="79" y="1357"/>
                      <a:pt x="63" y="1544"/>
                      <a:pt x="66" y="1730"/>
                    </a:cubicBezTo>
                    <a:cubicBezTo>
                      <a:pt x="67" y="1900"/>
                      <a:pt x="104" y="2082"/>
                      <a:pt x="203" y="2240"/>
                    </a:cubicBezTo>
                    <a:cubicBezTo>
                      <a:pt x="191" y="2246"/>
                      <a:pt x="185" y="2253"/>
                      <a:pt x="183" y="2260"/>
                    </a:cubicBezTo>
                    <a:cubicBezTo>
                      <a:pt x="155" y="2210"/>
                      <a:pt x="128" y="2158"/>
                      <a:pt x="101" y="2104"/>
                    </a:cubicBezTo>
                    <a:cubicBezTo>
                      <a:pt x="73" y="2046"/>
                      <a:pt x="34" y="1973"/>
                      <a:pt x="56" y="1909"/>
                    </a:cubicBezTo>
                    <a:cubicBezTo>
                      <a:pt x="57" y="1907"/>
                      <a:pt x="52" y="1906"/>
                      <a:pt x="46" y="1906"/>
                    </a:cubicBezTo>
                    <a:cubicBezTo>
                      <a:pt x="40" y="1906"/>
                      <a:pt x="33" y="1907"/>
                      <a:pt x="33" y="1909"/>
                    </a:cubicBezTo>
                    <a:cubicBezTo>
                      <a:pt x="1" y="1957"/>
                      <a:pt x="13" y="2004"/>
                      <a:pt x="28" y="2048"/>
                    </a:cubicBezTo>
                    <a:cubicBezTo>
                      <a:pt x="52" y="2107"/>
                      <a:pt x="103" y="2166"/>
                      <a:pt x="128" y="2232"/>
                    </a:cubicBezTo>
                    <a:cubicBezTo>
                      <a:pt x="150" y="2293"/>
                      <a:pt x="178" y="2350"/>
                      <a:pt x="213" y="2404"/>
                    </a:cubicBezTo>
                    <a:cubicBezTo>
                      <a:pt x="247" y="2462"/>
                      <a:pt x="279" y="2516"/>
                      <a:pt x="309" y="2569"/>
                    </a:cubicBezTo>
                    <a:lnTo>
                      <a:pt x="309" y="2571"/>
                    </a:lnTo>
                    <a:cubicBezTo>
                      <a:pt x="309" y="2576"/>
                      <a:pt x="308" y="2579"/>
                      <a:pt x="309" y="2584"/>
                    </a:cubicBezTo>
                    <a:cubicBezTo>
                      <a:pt x="316" y="2609"/>
                      <a:pt x="330" y="2630"/>
                      <a:pt x="337" y="2655"/>
                    </a:cubicBezTo>
                    <a:cubicBezTo>
                      <a:pt x="344" y="2693"/>
                      <a:pt x="351" y="2733"/>
                      <a:pt x="371" y="2763"/>
                    </a:cubicBezTo>
                    <a:cubicBezTo>
                      <a:pt x="385" y="2785"/>
                      <a:pt x="401" y="2809"/>
                      <a:pt x="417" y="2829"/>
                    </a:cubicBezTo>
                    <a:cubicBezTo>
                      <a:pt x="415" y="2857"/>
                      <a:pt x="401" y="2895"/>
                      <a:pt x="411" y="2915"/>
                    </a:cubicBezTo>
                    <a:cubicBezTo>
                      <a:pt x="425" y="2939"/>
                      <a:pt x="443" y="2960"/>
                      <a:pt x="458" y="2984"/>
                    </a:cubicBezTo>
                    <a:cubicBezTo>
                      <a:pt x="473" y="3006"/>
                      <a:pt x="513" y="3001"/>
                      <a:pt x="529" y="3019"/>
                    </a:cubicBezTo>
                    <a:cubicBezTo>
                      <a:pt x="547" y="3040"/>
                      <a:pt x="553" y="3080"/>
                      <a:pt x="571" y="3100"/>
                    </a:cubicBezTo>
                    <a:cubicBezTo>
                      <a:pt x="591" y="3120"/>
                      <a:pt x="616" y="3129"/>
                      <a:pt x="638" y="3147"/>
                    </a:cubicBezTo>
                    <a:cubicBezTo>
                      <a:pt x="659" y="3164"/>
                      <a:pt x="673" y="3195"/>
                      <a:pt x="697" y="3211"/>
                    </a:cubicBezTo>
                    <a:cubicBezTo>
                      <a:pt x="719" y="3224"/>
                      <a:pt x="752" y="3222"/>
                      <a:pt x="776" y="3233"/>
                    </a:cubicBezTo>
                    <a:lnTo>
                      <a:pt x="791" y="3238"/>
                    </a:lnTo>
                    <a:cubicBezTo>
                      <a:pt x="824" y="3284"/>
                      <a:pt x="846" y="3348"/>
                      <a:pt x="893" y="3381"/>
                    </a:cubicBezTo>
                    <a:cubicBezTo>
                      <a:pt x="945" y="3418"/>
                      <a:pt x="1001" y="3450"/>
                      <a:pt x="1058" y="3483"/>
                    </a:cubicBezTo>
                    <a:cubicBezTo>
                      <a:pt x="1117" y="3513"/>
                      <a:pt x="1187" y="3508"/>
                      <a:pt x="1248" y="3531"/>
                    </a:cubicBezTo>
                    <a:cubicBezTo>
                      <a:pt x="1306" y="3556"/>
                      <a:pt x="1365" y="3596"/>
                      <a:pt x="1428" y="3615"/>
                    </a:cubicBezTo>
                    <a:cubicBezTo>
                      <a:pt x="1491" y="3629"/>
                      <a:pt x="1557" y="3636"/>
                      <a:pt x="1622" y="3641"/>
                    </a:cubicBezTo>
                    <a:cubicBezTo>
                      <a:pt x="1688" y="3650"/>
                      <a:pt x="1753" y="3670"/>
                      <a:pt x="1820" y="3670"/>
                    </a:cubicBezTo>
                    <a:cubicBezTo>
                      <a:pt x="1888" y="3669"/>
                      <a:pt x="1951" y="3648"/>
                      <a:pt x="2016" y="3637"/>
                    </a:cubicBezTo>
                    <a:cubicBezTo>
                      <a:pt x="2082" y="3630"/>
                      <a:pt x="2144" y="3604"/>
                      <a:pt x="2207" y="3589"/>
                    </a:cubicBezTo>
                    <a:cubicBezTo>
                      <a:pt x="2270" y="3574"/>
                      <a:pt x="2345" y="3590"/>
                      <a:pt x="2408" y="3568"/>
                    </a:cubicBezTo>
                    <a:cubicBezTo>
                      <a:pt x="2484" y="3541"/>
                      <a:pt x="2537" y="3465"/>
                      <a:pt x="2601" y="3423"/>
                    </a:cubicBezTo>
                    <a:cubicBezTo>
                      <a:pt x="2607" y="3436"/>
                      <a:pt x="2618" y="3450"/>
                      <a:pt x="2620" y="3450"/>
                    </a:cubicBezTo>
                    <a:cubicBezTo>
                      <a:pt x="2620" y="3450"/>
                      <a:pt x="2620" y="3450"/>
                      <a:pt x="2620" y="3450"/>
                    </a:cubicBezTo>
                    <a:cubicBezTo>
                      <a:pt x="2639" y="3432"/>
                      <a:pt x="2649" y="3405"/>
                      <a:pt x="2676" y="3403"/>
                    </a:cubicBezTo>
                    <a:cubicBezTo>
                      <a:pt x="2677" y="3403"/>
                      <a:pt x="2678" y="3403"/>
                      <a:pt x="2679" y="3403"/>
                    </a:cubicBezTo>
                    <a:cubicBezTo>
                      <a:pt x="2706" y="3403"/>
                      <a:pt x="2746" y="3423"/>
                      <a:pt x="2778" y="3425"/>
                    </a:cubicBezTo>
                    <a:cubicBezTo>
                      <a:pt x="2811" y="3429"/>
                      <a:pt x="2858" y="3453"/>
                      <a:pt x="2890" y="3453"/>
                    </a:cubicBezTo>
                    <a:cubicBezTo>
                      <a:pt x="2923" y="3453"/>
                      <a:pt x="2941" y="3432"/>
                      <a:pt x="2965" y="3424"/>
                    </a:cubicBezTo>
                    <a:cubicBezTo>
                      <a:pt x="2993" y="3414"/>
                      <a:pt x="3007" y="3387"/>
                      <a:pt x="3033" y="3374"/>
                    </a:cubicBezTo>
                    <a:cubicBezTo>
                      <a:pt x="3059" y="3362"/>
                      <a:pt x="3099" y="3363"/>
                      <a:pt x="3122" y="3347"/>
                    </a:cubicBezTo>
                    <a:cubicBezTo>
                      <a:pt x="3147" y="3332"/>
                      <a:pt x="3183" y="3328"/>
                      <a:pt x="3205" y="3307"/>
                    </a:cubicBezTo>
                    <a:cubicBezTo>
                      <a:pt x="3227" y="3288"/>
                      <a:pt x="3223" y="3242"/>
                      <a:pt x="3241" y="3222"/>
                    </a:cubicBezTo>
                    <a:lnTo>
                      <a:pt x="3300" y="3157"/>
                    </a:lnTo>
                    <a:cubicBezTo>
                      <a:pt x="3319" y="3136"/>
                      <a:pt x="3351" y="3127"/>
                      <a:pt x="3370" y="3105"/>
                    </a:cubicBezTo>
                    <a:cubicBezTo>
                      <a:pt x="3391" y="3084"/>
                      <a:pt x="3418" y="3070"/>
                      <a:pt x="3437" y="3047"/>
                    </a:cubicBezTo>
                    <a:cubicBezTo>
                      <a:pt x="3457" y="3025"/>
                      <a:pt x="3480" y="3006"/>
                      <a:pt x="3498" y="2984"/>
                    </a:cubicBezTo>
                    <a:cubicBezTo>
                      <a:pt x="3514" y="2960"/>
                      <a:pt x="3513" y="2926"/>
                      <a:pt x="3534" y="2902"/>
                    </a:cubicBezTo>
                    <a:cubicBezTo>
                      <a:pt x="3553" y="2880"/>
                      <a:pt x="3583" y="2867"/>
                      <a:pt x="3604" y="2845"/>
                    </a:cubicBezTo>
                    <a:cubicBezTo>
                      <a:pt x="3623" y="2822"/>
                      <a:pt x="3651" y="2803"/>
                      <a:pt x="3667" y="2778"/>
                    </a:cubicBezTo>
                    <a:cubicBezTo>
                      <a:pt x="3686" y="2755"/>
                      <a:pt x="3680" y="2719"/>
                      <a:pt x="3692" y="2692"/>
                    </a:cubicBezTo>
                    <a:cubicBezTo>
                      <a:pt x="3706" y="2661"/>
                      <a:pt x="3721" y="2633"/>
                      <a:pt x="3722" y="2598"/>
                    </a:cubicBezTo>
                    <a:cubicBezTo>
                      <a:pt x="3725" y="2564"/>
                      <a:pt x="3700" y="2520"/>
                      <a:pt x="3699" y="2485"/>
                    </a:cubicBezTo>
                    <a:cubicBezTo>
                      <a:pt x="3697" y="2448"/>
                      <a:pt x="3693" y="2414"/>
                      <a:pt x="3685" y="2378"/>
                    </a:cubicBezTo>
                    <a:cubicBezTo>
                      <a:pt x="3678" y="2348"/>
                      <a:pt x="3658" y="2309"/>
                      <a:pt x="3693" y="2293"/>
                    </a:cubicBezTo>
                    <a:cubicBezTo>
                      <a:pt x="3695" y="2293"/>
                      <a:pt x="3678" y="2285"/>
                      <a:pt x="3673" y="2285"/>
                    </a:cubicBezTo>
                    <a:cubicBezTo>
                      <a:pt x="3672" y="2285"/>
                      <a:pt x="3671" y="2285"/>
                      <a:pt x="3671" y="2286"/>
                    </a:cubicBezTo>
                    <a:cubicBezTo>
                      <a:pt x="3631" y="2293"/>
                      <a:pt x="3633" y="2311"/>
                      <a:pt x="3637" y="2334"/>
                    </a:cubicBezTo>
                    <a:cubicBezTo>
                      <a:pt x="3642" y="2366"/>
                      <a:pt x="3670" y="2406"/>
                      <a:pt x="3663" y="2434"/>
                    </a:cubicBezTo>
                    <a:cubicBezTo>
                      <a:pt x="3658" y="2462"/>
                      <a:pt x="3659" y="2492"/>
                      <a:pt x="3656" y="2521"/>
                    </a:cubicBezTo>
                    <a:cubicBezTo>
                      <a:pt x="3652" y="2550"/>
                      <a:pt x="3647" y="2578"/>
                      <a:pt x="3637" y="2604"/>
                    </a:cubicBezTo>
                    <a:cubicBezTo>
                      <a:pt x="3625" y="2630"/>
                      <a:pt x="3569" y="2634"/>
                      <a:pt x="3553" y="2657"/>
                    </a:cubicBezTo>
                    <a:cubicBezTo>
                      <a:pt x="3535" y="2679"/>
                      <a:pt x="3525" y="2706"/>
                      <a:pt x="3502" y="2723"/>
                    </a:cubicBezTo>
                    <a:cubicBezTo>
                      <a:pt x="3480" y="2743"/>
                      <a:pt x="3463" y="2765"/>
                      <a:pt x="3437" y="2783"/>
                    </a:cubicBezTo>
                    <a:cubicBezTo>
                      <a:pt x="3413" y="2799"/>
                      <a:pt x="3417" y="2834"/>
                      <a:pt x="3391" y="2851"/>
                    </a:cubicBezTo>
                    <a:cubicBezTo>
                      <a:pt x="3380" y="2859"/>
                      <a:pt x="3359" y="2859"/>
                      <a:pt x="3338" y="2859"/>
                    </a:cubicBezTo>
                    <a:cubicBezTo>
                      <a:pt x="3317" y="2859"/>
                      <a:pt x="3296" y="2859"/>
                      <a:pt x="3286" y="2867"/>
                    </a:cubicBezTo>
                    <a:cubicBezTo>
                      <a:pt x="3264" y="2884"/>
                      <a:pt x="3247" y="2895"/>
                      <a:pt x="3227" y="2912"/>
                    </a:cubicBezTo>
                    <a:cubicBezTo>
                      <a:pt x="3206" y="2926"/>
                      <a:pt x="3217" y="2963"/>
                      <a:pt x="3197" y="2977"/>
                    </a:cubicBezTo>
                    <a:cubicBezTo>
                      <a:pt x="3183" y="2985"/>
                      <a:pt x="3163" y="2989"/>
                      <a:pt x="3144" y="2995"/>
                    </a:cubicBezTo>
                    <a:cubicBezTo>
                      <a:pt x="3138" y="2990"/>
                      <a:pt x="3132" y="2986"/>
                      <a:pt x="3129" y="2986"/>
                    </a:cubicBezTo>
                    <a:cubicBezTo>
                      <a:pt x="3128" y="2986"/>
                      <a:pt x="3127" y="2987"/>
                      <a:pt x="3126" y="2988"/>
                    </a:cubicBezTo>
                    <a:cubicBezTo>
                      <a:pt x="3117" y="2997"/>
                      <a:pt x="3110" y="3008"/>
                      <a:pt x="3102" y="3019"/>
                    </a:cubicBezTo>
                    <a:cubicBezTo>
                      <a:pt x="3092" y="3030"/>
                      <a:pt x="3081" y="3043"/>
                      <a:pt x="3067" y="3051"/>
                    </a:cubicBezTo>
                    <a:cubicBezTo>
                      <a:pt x="3048" y="3065"/>
                      <a:pt x="3018" y="3066"/>
                      <a:pt x="2998" y="3080"/>
                    </a:cubicBezTo>
                    <a:cubicBezTo>
                      <a:pt x="2979" y="3094"/>
                      <a:pt x="2976" y="3123"/>
                      <a:pt x="2958" y="3136"/>
                    </a:cubicBezTo>
                    <a:cubicBezTo>
                      <a:pt x="2952" y="3142"/>
                      <a:pt x="2945" y="3150"/>
                      <a:pt x="2941" y="3160"/>
                    </a:cubicBezTo>
                    <a:cubicBezTo>
                      <a:pt x="2892" y="3178"/>
                      <a:pt x="2839" y="3189"/>
                      <a:pt x="2793" y="3205"/>
                    </a:cubicBezTo>
                    <a:cubicBezTo>
                      <a:pt x="2749" y="3217"/>
                      <a:pt x="2702" y="3222"/>
                      <a:pt x="2656" y="3226"/>
                    </a:cubicBezTo>
                    <a:cubicBezTo>
                      <a:pt x="2702" y="3204"/>
                      <a:pt x="2749" y="3182"/>
                      <a:pt x="2791" y="3147"/>
                    </a:cubicBezTo>
                    <a:cubicBezTo>
                      <a:pt x="2813" y="3128"/>
                      <a:pt x="2832" y="3107"/>
                      <a:pt x="2851" y="3085"/>
                    </a:cubicBezTo>
                    <a:cubicBezTo>
                      <a:pt x="2869" y="3077"/>
                      <a:pt x="2888" y="3067"/>
                      <a:pt x="2906" y="3058"/>
                    </a:cubicBezTo>
                    <a:cubicBezTo>
                      <a:pt x="2957" y="3026"/>
                      <a:pt x="3009" y="2995"/>
                      <a:pt x="3059" y="2957"/>
                    </a:cubicBezTo>
                    <a:cubicBezTo>
                      <a:pt x="3106" y="2919"/>
                      <a:pt x="3137" y="2865"/>
                      <a:pt x="3184" y="2824"/>
                    </a:cubicBezTo>
                    <a:cubicBezTo>
                      <a:pt x="3231" y="2784"/>
                      <a:pt x="3286" y="2750"/>
                      <a:pt x="3330" y="2706"/>
                    </a:cubicBezTo>
                    <a:cubicBezTo>
                      <a:pt x="3373" y="2659"/>
                      <a:pt x="3421" y="2616"/>
                      <a:pt x="3459" y="2562"/>
                    </a:cubicBezTo>
                    <a:cubicBezTo>
                      <a:pt x="3494" y="2510"/>
                      <a:pt x="3508" y="2447"/>
                      <a:pt x="3530" y="2390"/>
                    </a:cubicBezTo>
                    <a:cubicBezTo>
                      <a:pt x="3558" y="2352"/>
                      <a:pt x="3591" y="2316"/>
                      <a:pt x="3614" y="2273"/>
                    </a:cubicBezTo>
                    <a:cubicBezTo>
                      <a:pt x="3640" y="2227"/>
                      <a:pt x="3637" y="2170"/>
                      <a:pt x="3653" y="2121"/>
                    </a:cubicBezTo>
                    <a:cubicBezTo>
                      <a:pt x="3670" y="2066"/>
                      <a:pt x="3686" y="2008"/>
                      <a:pt x="3682" y="1950"/>
                    </a:cubicBezTo>
                    <a:cubicBezTo>
                      <a:pt x="3680" y="1891"/>
                      <a:pt x="3647" y="1832"/>
                      <a:pt x="3633" y="1777"/>
                    </a:cubicBezTo>
                    <a:cubicBezTo>
                      <a:pt x="3625" y="1735"/>
                      <a:pt x="3611" y="1697"/>
                      <a:pt x="3593" y="1660"/>
                    </a:cubicBezTo>
                    <a:cubicBezTo>
                      <a:pt x="3611" y="1585"/>
                      <a:pt x="3626" y="1510"/>
                      <a:pt x="3627" y="1433"/>
                    </a:cubicBezTo>
                    <a:cubicBezTo>
                      <a:pt x="3630" y="1340"/>
                      <a:pt x="3597" y="1255"/>
                      <a:pt x="3578" y="1171"/>
                    </a:cubicBezTo>
                    <a:cubicBezTo>
                      <a:pt x="3557" y="1076"/>
                      <a:pt x="3528" y="981"/>
                      <a:pt x="3480" y="897"/>
                    </a:cubicBezTo>
                    <a:cubicBezTo>
                      <a:pt x="3428" y="813"/>
                      <a:pt x="3351" y="749"/>
                      <a:pt x="3286" y="682"/>
                    </a:cubicBezTo>
                    <a:cubicBezTo>
                      <a:pt x="3234" y="627"/>
                      <a:pt x="3176" y="579"/>
                      <a:pt x="3115" y="538"/>
                    </a:cubicBezTo>
                    <a:cubicBezTo>
                      <a:pt x="3082" y="493"/>
                      <a:pt x="3047" y="450"/>
                      <a:pt x="3011" y="409"/>
                    </a:cubicBezTo>
                    <a:cubicBezTo>
                      <a:pt x="2969" y="363"/>
                      <a:pt x="2903" y="348"/>
                      <a:pt x="2857" y="312"/>
                    </a:cubicBezTo>
                    <a:cubicBezTo>
                      <a:pt x="2813" y="272"/>
                      <a:pt x="2774" y="216"/>
                      <a:pt x="2722" y="184"/>
                    </a:cubicBezTo>
                    <a:cubicBezTo>
                      <a:pt x="2668" y="153"/>
                      <a:pt x="2607" y="133"/>
                      <a:pt x="2551" y="107"/>
                    </a:cubicBezTo>
                    <a:cubicBezTo>
                      <a:pt x="2492" y="85"/>
                      <a:pt x="2440" y="45"/>
                      <a:pt x="2378" y="32"/>
                    </a:cubicBezTo>
                    <a:cubicBezTo>
                      <a:pt x="2316" y="16"/>
                      <a:pt x="2250" y="23"/>
                      <a:pt x="2188" y="18"/>
                    </a:cubicBezTo>
                    <a:cubicBezTo>
                      <a:pt x="2174" y="16"/>
                      <a:pt x="2161" y="16"/>
                      <a:pt x="2147" y="16"/>
                    </a:cubicBezTo>
                    <a:cubicBezTo>
                      <a:pt x="2098" y="16"/>
                      <a:pt x="2049" y="23"/>
                      <a:pt x="2001" y="23"/>
                    </a:cubicBezTo>
                    <a:cubicBezTo>
                      <a:pt x="1999" y="23"/>
                      <a:pt x="1998" y="23"/>
                      <a:pt x="1997" y="23"/>
                    </a:cubicBezTo>
                    <a:cubicBezTo>
                      <a:pt x="1945" y="23"/>
                      <a:pt x="1890" y="0"/>
                      <a:pt x="1837"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29"/>
              <p:cNvSpPr/>
              <p:nvPr/>
            </p:nvSpPr>
            <p:spPr>
              <a:xfrm>
                <a:off x="1065225" y="3037250"/>
                <a:ext cx="93250" cy="92050"/>
              </a:xfrm>
              <a:custGeom>
                <a:rect b="b" l="l" r="r" t="t"/>
                <a:pathLst>
                  <a:path extrusionOk="0" h="3682" w="3730">
                    <a:moveTo>
                      <a:pt x="1009" y="326"/>
                    </a:moveTo>
                    <a:cubicBezTo>
                      <a:pt x="1014" y="326"/>
                      <a:pt x="1018" y="326"/>
                      <a:pt x="1023" y="326"/>
                    </a:cubicBezTo>
                    <a:cubicBezTo>
                      <a:pt x="988" y="348"/>
                      <a:pt x="950" y="373"/>
                      <a:pt x="916" y="395"/>
                    </a:cubicBezTo>
                    <a:cubicBezTo>
                      <a:pt x="920" y="391"/>
                      <a:pt x="920" y="388"/>
                      <a:pt x="922" y="384"/>
                    </a:cubicBezTo>
                    <a:cubicBezTo>
                      <a:pt x="941" y="362"/>
                      <a:pt x="963" y="346"/>
                      <a:pt x="988" y="329"/>
                    </a:cubicBezTo>
                    <a:cubicBezTo>
                      <a:pt x="994" y="327"/>
                      <a:pt x="1001" y="326"/>
                      <a:pt x="1009" y="326"/>
                    </a:cubicBezTo>
                    <a:close/>
                    <a:moveTo>
                      <a:pt x="1608" y="650"/>
                    </a:moveTo>
                    <a:cubicBezTo>
                      <a:pt x="1709" y="650"/>
                      <a:pt x="1818" y="675"/>
                      <a:pt x="1932" y="701"/>
                    </a:cubicBezTo>
                    <a:cubicBezTo>
                      <a:pt x="2027" y="721"/>
                      <a:pt x="2116" y="750"/>
                      <a:pt x="2203" y="783"/>
                    </a:cubicBezTo>
                    <a:cubicBezTo>
                      <a:pt x="2091" y="753"/>
                      <a:pt x="1978" y="737"/>
                      <a:pt x="1865" y="737"/>
                    </a:cubicBezTo>
                    <a:cubicBezTo>
                      <a:pt x="1852" y="737"/>
                      <a:pt x="1838" y="737"/>
                      <a:pt x="1824" y="738"/>
                    </a:cubicBezTo>
                    <a:cubicBezTo>
                      <a:pt x="1797" y="739"/>
                      <a:pt x="1769" y="742"/>
                      <a:pt x="1742" y="745"/>
                    </a:cubicBezTo>
                    <a:cubicBezTo>
                      <a:pt x="1740" y="745"/>
                      <a:pt x="1740" y="742"/>
                      <a:pt x="1740" y="742"/>
                    </a:cubicBezTo>
                    <a:cubicBezTo>
                      <a:pt x="1699" y="721"/>
                      <a:pt x="1658" y="676"/>
                      <a:pt x="1614" y="658"/>
                    </a:cubicBezTo>
                    <a:cubicBezTo>
                      <a:pt x="1597" y="651"/>
                      <a:pt x="1584" y="651"/>
                      <a:pt x="1568" y="651"/>
                    </a:cubicBezTo>
                    <a:cubicBezTo>
                      <a:pt x="1582" y="650"/>
                      <a:pt x="1595" y="650"/>
                      <a:pt x="1608" y="650"/>
                    </a:cubicBezTo>
                    <a:close/>
                    <a:moveTo>
                      <a:pt x="3199" y="976"/>
                    </a:moveTo>
                    <a:lnTo>
                      <a:pt x="3199" y="976"/>
                    </a:lnTo>
                    <a:cubicBezTo>
                      <a:pt x="3207" y="981"/>
                      <a:pt x="3217" y="986"/>
                      <a:pt x="3220" y="994"/>
                    </a:cubicBezTo>
                    <a:cubicBezTo>
                      <a:pt x="3232" y="1015"/>
                      <a:pt x="3231" y="1043"/>
                      <a:pt x="3239" y="1065"/>
                    </a:cubicBezTo>
                    <a:cubicBezTo>
                      <a:pt x="3247" y="1089"/>
                      <a:pt x="3247" y="1112"/>
                      <a:pt x="3254" y="1133"/>
                    </a:cubicBezTo>
                    <a:cubicBezTo>
                      <a:pt x="3258" y="1140"/>
                      <a:pt x="3265" y="1145"/>
                      <a:pt x="3269" y="1149"/>
                    </a:cubicBezTo>
                    <a:cubicBezTo>
                      <a:pt x="3268" y="1152"/>
                      <a:pt x="3263" y="1152"/>
                      <a:pt x="3265" y="1154"/>
                    </a:cubicBezTo>
                    <a:cubicBezTo>
                      <a:pt x="3267" y="1174"/>
                      <a:pt x="3272" y="1191"/>
                      <a:pt x="3275" y="1211"/>
                    </a:cubicBezTo>
                    <a:cubicBezTo>
                      <a:pt x="3268" y="1209"/>
                      <a:pt x="3263" y="1204"/>
                      <a:pt x="3256" y="1202"/>
                    </a:cubicBezTo>
                    <a:cubicBezTo>
                      <a:pt x="3242" y="1126"/>
                      <a:pt x="3224" y="1052"/>
                      <a:pt x="3199" y="976"/>
                    </a:cubicBezTo>
                    <a:close/>
                    <a:moveTo>
                      <a:pt x="2594" y="1293"/>
                    </a:moveTo>
                    <a:lnTo>
                      <a:pt x="2594" y="1293"/>
                    </a:lnTo>
                    <a:cubicBezTo>
                      <a:pt x="2607" y="1306"/>
                      <a:pt x="2621" y="1323"/>
                      <a:pt x="2636" y="1338"/>
                    </a:cubicBezTo>
                    <a:cubicBezTo>
                      <a:pt x="2625" y="1330"/>
                      <a:pt x="2614" y="1319"/>
                      <a:pt x="2605" y="1309"/>
                    </a:cubicBezTo>
                    <a:lnTo>
                      <a:pt x="2594" y="1293"/>
                    </a:lnTo>
                    <a:close/>
                    <a:moveTo>
                      <a:pt x="3296" y="1174"/>
                    </a:moveTo>
                    <a:cubicBezTo>
                      <a:pt x="3297" y="1176"/>
                      <a:pt x="3301" y="1178"/>
                      <a:pt x="3302" y="1181"/>
                    </a:cubicBezTo>
                    <a:cubicBezTo>
                      <a:pt x="3313" y="1203"/>
                      <a:pt x="3322" y="1224"/>
                      <a:pt x="3341" y="1243"/>
                    </a:cubicBezTo>
                    <a:cubicBezTo>
                      <a:pt x="3359" y="1262"/>
                      <a:pt x="3406" y="1275"/>
                      <a:pt x="3424" y="1298"/>
                    </a:cubicBezTo>
                    <a:cubicBezTo>
                      <a:pt x="3440" y="1319"/>
                      <a:pt x="3461" y="1345"/>
                      <a:pt x="3485" y="1372"/>
                    </a:cubicBezTo>
                    <a:cubicBezTo>
                      <a:pt x="3499" y="1389"/>
                      <a:pt x="3520" y="1409"/>
                      <a:pt x="3517" y="1430"/>
                    </a:cubicBezTo>
                    <a:cubicBezTo>
                      <a:pt x="3501" y="1405"/>
                      <a:pt x="3487" y="1379"/>
                      <a:pt x="3466" y="1354"/>
                    </a:cubicBezTo>
                    <a:cubicBezTo>
                      <a:pt x="3418" y="1302"/>
                      <a:pt x="3364" y="1262"/>
                      <a:pt x="3308" y="1229"/>
                    </a:cubicBezTo>
                    <a:cubicBezTo>
                      <a:pt x="3304" y="1210"/>
                      <a:pt x="3300" y="1192"/>
                      <a:pt x="3296" y="1174"/>
                    </a:cubicBezTo>
                    <a:close/>
                    <a:moveTo>
                      <a:pt x="1123" y="1264"/>
                    </a:moveTo>
                    <a:cubicBezTo>
                      <a:pt x="1121" y="1265"/>
                      <a:pt x="1120" y="1266"/>
                      <a:pt x="1118" y="1266"/>
                    </a:cubicBezTo>
                    <a:cubicBezTo>
                      <a:pt x="1065" y="1317"/>
                      <a:pt x="1017" y="1376"/>
                      <a:pt x="977" y="1443"/>
                    </a:cubicBezTo>
                    <a:cubicBezTo>
                      <a:pt x="977" y="1404"/>
                      <a:pt x="982" y="1368"/>
                      <a:pt x="989" y="1331"/>
                    </a:cubicBezTo>
                    <a:cubicBezTo>
                      <a:pt x="1010" y="1317"/>
                      <a:pt x="1030" y="1305"/>
                      <a:pt x="1052" y="1293"/>
                    </a:cubicBezTo>
                    <a:cubicBezTo>
                      <a:pt x="1072" y="1284"/>
                      <a:pt x="1091" y="1276"/>
                      <a:pt x="1112" y="1269"/>
                    </a:cubicBezTo>
                    <a:cubicBezTo>
                      <a:pt x="1114" y="1266"/>
                      <a:pt x="1120" y="1265"/>
                      <a:pt x="1123" y="1264"/>
                    </a:cubicBezTo>
                    <a:close/>
                    <a:moveTo>
                      <a:pt x="3272" y="1288"/>
                    </a:moveTo>
                    <a:lnTo>
                      <a:pt x="3272" y="1288"/>
                    </a:lnTo>
                    <a:cubicBezTo>
                      <a:pt x="3279" y="1293"/>
                      <a:pt x="3286" y="1297"/>
                      <a:pt x="3290" y="1302"/>
                    </a:cubicBezTo>
                    <a:cubicBezTo>
                      <a:pt x="3302" y="1364"/>
                      <a:pt x="3311" y="1427"/>
                      <a:pt x="3324" y="1489"/>
                    </a:cubicBezTo>
                    <a:cubicBezTo>
                      <a:pt x="3316" y="1455"/>
                      <a:pt x="3302" y="1422"/>
                      <a:pt x="3286" y="1389"/>
                    </a:cubicBezTo>
                    <a:cubicBezTo>
                      <a:pt x="3282" y="1354"/>
                      <a:pt x="3276" y="1320"/>
                      <a:pt x="3272" y="1288"/>
                    </a:cubicBezTo>
                    <a:close/>
                    <a:moveTo>
                      <a:pt x="2660" y="1364"/>
                    </a:moveTo>
                    <a:cubicBezTo>
                      <a:pt x="2690" y="1398"/>
                      <a:pt x="2718" y="1436"/>
                      <a:pt x="2738" y="1477"/>
                    </a:cubicBezTo>
                    <a:lnTo>
                      <a:pt x="2738" y="1498"/>
                    </a:lnTo>
                    <a:cubicBezTo>
                      <a:pt x="2734" y="1529"/>
                      <a:pt x="2723" y="1571"/>
                      <a:pt x="2700" y="1612"/>
                    </a:cubicBezTo>
                    <a:cubicBezTo>
                      <a:pt x="2697" y="1529"/>
                      <a:pt x="2676" y="1447"/>
                      <a:pt x="2635" y="1374"/>
                    </a:cubicBezTo>
                    <a:cubicBezTo>
                      <a:pt x="2643" y="1371"/>
                      <a:pt x="2653" y="1367"/>
                      <a:pt x="2660" y="1364"/>
                    </a:cubicBezTo>
                    <a:close/>
                    <a:moveTo>
                      <a:pt x="1724" y="1249"/>
                    </a:moveTo>
                    <a:cubicBezTo>
                      <a:pt x="1737" y="1249"/>
                      <a:pt x="1749" y="1251"/>
                      <a:pt x="1762" y="1251"/>
                    </a:cubicBezTo>
                    <a:cubicBezTo>
                      <a:pt x="1754" y="1264"/>
                      <a:pt x="1747" y="1277"/>
                      <a:pt x="1739" y="1288"/>
                    </a:cubicBezTo>
                    <a:cubicBezTo>
                      <a:pt x="1706" y="1327"/>
                      <a:pt x="1666" y="1372"/>
                      <a:pt x="1650" y="1429"/>
                    </a:cubicBezTo>
                    <a:cubicBezTo>
                      <a:pt x="1632" y="1482"/>
                      <a:pt x="1618" y="1558"/>
                      <a:pt x="1636" y="1627"/>
                    </a:cubicBezTo>
                    <a:cubicBezTo>
                      <a:pt x="1644" y="1664"/>
                      <a:pt x="1666" y="1697"/>
                      <a:pt x="1692" y="1723"/>
                    </a:cubicBezTo>
                    <a:cubicBezTo>
                      <a:pt x="1714" y="1745"/>
                      <a:pt x="1739" y="1765"/>
                      <a:pt x="1762" y="1784"/>
                    </a:cubicBezTo>
                    <a:cubicBezTo>
                      <a:pt x="1768" y="1787"/>
                      <a:pt x="1773" y="1788"/>
                      <a:pt x="1776" y="1792"/>
                    </a:cubicBezTo>
                    <a:cubicBezTo>
                      <a:pt x="1734" y="1817"/>
                      <a:pt x="1688" y="1827"/>
                      <a:pt x="1644" y="1827"/>
                    </a:cubicBezTo>
                    <a:cubicBezTo>
                      <a:pt x="1605" y="1827"/>
                      <a:pt x="1567" y="1819"/>
                      <a:pt x="1534" y="1806"/>
                    </a:cubicBezTo>
                    <a:cubicBezTo>
                      <a:pt x="1513" y="1760"/>
                      <a:pt x="1501" y="1715"/>
                      <a:pt x="1498" y="1670"/>
                    </a:cubicBezTo>
                    <a:cubicBezTo>
                      <a:pt x="1486" y="1580"/>
                      <a:pt x="1520" y="1488"/>
                      <a:pt x="1563" y="1407"/>
                    </a:cubicBezTo>
                    <a:cubicBezTo>
                      <a:pt x="1599" y="1339"/>
                      <a:pt x="1655" y="1288"/>
                      <a:pt x="1714" y="1250"/>
                    </a:cubicBezTo>
                    <a:cubicBezTo>
                      <a:pt x="1718" y="1250"/>
                      <a:pt x="1721" y="1249"/>
                      <a:pt x="1724" y="1249"/>
                    </a:cubicBezTo>
                    <a:close/>
                    <a:moveTo>
                      <a:pt x="162" y="1648"/>
                    </a:moveTo>
                    <a:cubicBezTo>
                      <a:pt x="170" y="1678"/>
                      <a:pt x="178" y="1709"/>
                      <a:pt x="185" y="1738"/>
                    </a:cubicBezTo>
                    <a:cubicBezTo>
                      <a:pt x="191" y="1766"/>
                      <a:pt x="200" y="1793"/>
                      <a:pt x="211" y="1820"/>
                    </a:cubicBezTo>
                    <a:cubicBezTo>
                      <a:pt x="189" y="1868"/>
                      <a:pt x="169" y="1921"/>
                      <a:pt x="152" y="1976"/>
                    </a:cubicBezTo>
                    <a:cubicBezTo>
                      <a:pt x="152" y="1974"/>
                      <a:pt x="151" y="1972"/>
                      <a:pt x="151" y="1972"/>
                    </a:cubicBezTo>
                    <a:cubicBezTo>
                      <a:pt x="145" y="1926"/>
                      <a:pt x="134" y="1880"/>
                      <a:pt x="132" y="1832"/>
                    </a:cubicBezTo>
                    <a:cubicBezTo>
                      <a:pt x="128" y="1784"/>
                      <a:pt x="132" y="1736"/>
                      <a:pt x="139" y="1689"/>
                    </a:cubicBezTo>
                    <a:cubicBezTo>
                      <a:pt x="143" y="1674"/>
                      <a:pt x="151" y="1660"/>
                      <a:pt x="162" y="1648"/>
                    </a:cubicBezTo>
                    <a:close/>
                    <a:moveTo>
                      <a:pt x="3081" y="1788"/>
                    </a:moveTo>
                    <a:cubicBezTo>
                      <a:pt x="3084" y="1866"/>
                      <a:pt x="3081" y="1942"/>
                      <a:pt x="3070" y="2014"/>
                    </a:cubicBezTo>
                    <a:cubicBezTo>
                      <a:pt x="3070" y="1993"/>
                      <a:pt x="3073" y="1972"/>
                      <a:pt x="3073" y="1953"/>
                    </a:cubicBezTo>
                    <a:cubicBezTo>
                      <a:pt x="3073" y="1915"/>
                      <a:pt x="3068" y="1875"/>
                      <a:pt x="3063" y="1835"/>
                    </a:cubicBezTo>
                    <a:cubicBezTo>
                      <a:pt x="3070" y="1820"/>
                      <a:pt x="3075" y="1804"/>
                      <a:pt x="3081" y="1788"/>
                    </a:cubicBezTo>
                    <a:close/>
                    <a:moveTo>
                      <a:pt x="2402" y="1839"/>
                    </a:moveTo>
                    <a:lnTo>
                      <a:pt x="2402" y="1839"/>
                    </a:lnTo>
                    <a:cubicBezTo>
                      <a:pt x="2401" y="1842"/>
                      <a:pt x="2401" y="1847"/>
                      <a:pt x="2400" y="1850"/>
                    </a:cubicBezTo>
                    <a:cubicBezTo>
                      <a:pt x="2398" y="1854"/>
                      <a:pt x="2396" y="1857"/>
                      <a:pt x="2393" y="1861"/>
                    </a:cubicBezTo>
                    <a:cubicBezTo>
                      <a:pt x="2340" y="1943"/>
                      <a:pt x="2257" y="1981"/>
                      <a:pt x="2170" y="2008"/>
                    </a:cubicBezTo>
                    <a:cubicBezTo>
                      <a:pt x="2157" y="2014"/>
                      <a:pt x="2141" y="2019"/>
                      <a:pt x="2126" y="2025"/>
                    </a:cubicBezTo>
                    <a:lnTo>
                      <a:pt x="2126" y="2012"/>
                    </a:lnTo>
                    <a:cubicBezTo>
                      <a:pt x="2200" y="1990"/>
                      <a:pt x="2269" y="1953"/>
                      <a:pt x="2324" y="1908"/>
                    </a:cubicBezTo>
                    <a:cubicBezTo>
                      <a:pt x="2346" y="1890"/>
                      <a:pt x="2367" y="1868"/>
                      <a:pt x="2386" y="1843"/>
                    </a:cubicBezTo>
                    <a:cubicBezTo>
                      <a:pt x="2390" y="1842"/>
                      <a:pt x="2398" y="1840"/>
                      <a:pt x="2402" y="1839"/>
                    </a:cubicBezTo>
                    <a:close/>
                    <a:moveTo>
                      <a:pt x="2413" y="1627"/>
                    </a:moveTo>
                    <a:cubicBezTo>
                      <a:pt x="2413" y="1628"/>
                      <a:pt x="2413" y="1630"/>
                      <a:pt x="2415" y="1632"/>
                    </a:cubicBezTo>
                    <a:cubicBezTo>
                      <a:pt x="2400" y="1705"/>
                      <a:pt x="2368" y="1771"/>
                      <a:pt x="2325" y="1821"/>
                    </a:cubicBezTo>
                    <a:cubicBezTo>
                      <a:pt x="2282" y="1831"/>
                      <a:pt x="2237" y="1839"/>
                      <a:pt x="2192" y="1839"/>
                    </a:cubicBezTo>
                    <a:cubicBezTo>
                      <a:pt x="2156" y="1839"/>
                      <a:pt x="2122" y="1834"/>
                      <a:pt x="2090" y="1821"/>
                    </a:cubicBezTo>
                    <a:cubicBezTo>
                      <a:pt x="2090" y="1821"/>
                      <a:pt x="2090" y="1821"/>
                      <a:pt x="2090" y="1821"/>
                    </a:cubicBezTo>
                    <a:cubicBezTo>
                      <a:pt x="2086" y="1821"/>
                      <a:pt x="2080" y="1842"/>
                      <a:pt x="2084" y="1846"/>
                    </a:cubicBezTo>
                    <a:cubicBezTo>
                      <a:pt x="2123" y="1871"/>
                      <a:pt x="2164" y="1878"/>
                      <a:pt x="2206" y="1878"/>
                    </a:cubicBezTo>
                    <a:cubicBezTo>
                      <a:pt x="2225" y="1878"/>
                      <a:pt x="2245" y="1877"/>
                      <a:pt x="2265" y="1875"/>
                    </a:cubicBezTo>
                    <a:lnTo>
                      <a:pt x="2265" y="1875"/>
                    </a:lnTo>
                    <a:cubicBezTo>
                      <a:pt x="2226" y="1905"/>
                      <a:pt x="2182" y="1930"/>
                      <a:pt x="2131" y="1946"/>
                    </a:cubicBezTo>
                    <a:cubicBezTo>
                      <a:pt x="2133" y="1924"/>
                      <a:pt x="2133" y="1901"/>
                      <a:pt x="2138" y="1880"/>
                    </a:cubicBezTo>
                    <a:cubicBezTo>
                      <a:pt x="2139" y="1876"/>
                      <a:pt x="2130" y="1872"/>
                      <a:pt x="2122" y="1872"/>
                    </a:cubicBezTo>
                    <a:cubicBezTo>
                      <a:pt x="2118" y="1872"/>
                      <a:pt x="2114" y="1874"/>
                      <a:pt x="2113" y="1876"/>
                    </a:cubicBezTo>
                    <a:cubicBezTo>
                      <a:pt x="2105" y="1904"/>
                      <a:pt x="2100" y="1932"/>
                      <a:pt x="2095" y="1960"/>
                    </a:cubicBezTo>
                    <a:cubicBezTo>
                      <a:pt x="2050" y="1971"/>
                      <a:pt x="2003" y="1978"/>
                      <a:pt x="1957" y="1978"/>
                    </a:cubicBezTo>
                    <a:cubicBezTo>
                      <a:pt x="1892" y="1978"/>
                      <a:pt x="1829" y="1966"/>
                      <a:pt x="1772" y="1939"/>
                    </a:cubicBezTo>
                    <a:cubicBezTo>
                      <a:pt x="1770" y="1939"/>
                      <a:pt x="1768" y="1938"/>
                      <a:pt x="1766" y="1938"/>
                    </a:cubicBezTo>
                    <a:cubicBezTo>
                      <a:pt x="1747" y="1938"/>
                      <a:pt x="1726" y="1974"/>
                      <a:pt x="1747" y="1986"/>
                    </a:cubicBezTo>
                    <a:cubicBezTo>
                      <a:pt x="1813" y="2025"/>
                      <a:pt x="1889" y="2042"/>
                      <a:pt x="1965" y="2042"/>
                    </a:cubicBezTo>
                    <a:cubicBezTo>
                      <a:pt x="2007" y="2042"/>
                      <a:pt x="2048" y="2037"/>
                      <a:pt x="2089" y="2027"/>
                    </a:cubicBezTo>
                    <a:lnTo>
                      <a:pt x="2089" y="2043"/>
                    </a:lnTo>
                    <a:cubicBezTo>
                      <a:pt x="2043" y="2057"/>
                      <a:pt x="1995" y="2069"/>
                      <a:pt x="1946" y="2069"/>
                    </a:cubicBezTo>
                    <a:cubicBezTo>
                      <a:pt x="1926" y="2069"/>
                      <a:pt x="1905" y="2067"/>
                      <a:pt x="1884" y="2062"/>
                    </a:cubicBezTo>
                    <a:cubicBezTo>
                      <a:pt x="1783" y="2040"/>
                      <a:pt x="1687" y="1993"/>
                      <a:pt x="1615" y="1926"/>
                    </a:cubicBezTo>
                    <a:cubicBezTo>
                      <a:pt x="1603" y="1916"/>
                      <a:pt x="1595" y="1902"/>
                      <a:pt x="1584" y="1891"/>
                    </a:cubicBezTo>
                    <a:lnTo>
                      <a:pt x="1584" y="1891"/>
                    </a:lnTo>
                    <a:cubicBezTo>
                      <a:pt x="1604" y="1895"/>
                      <a:pt x="1625" y="1898"/>
                      <a:pt x="1647" y="1898"/>
                    </a:cubicBezTo>
                    <a:cubicBezTo>
                      <a:pt x="1709" y="1898"/>
                      <a:pt x="1773" y="1878"/>
                      <a:pt x="1829" y="1832"/>
                    </a:cubicBezTo>
                    <a:cubicBezTo>
                      <a:pt x="1864" y="1849"/>
                      <a:pt x="1903" y="1858"/>
                      <a:pt x="1942" y="1858"/>
                    </a:cubicBezTo>
                    <a:cubicBezTo>
                      <a:pt x="1951" y="1858"/>
                      <a:pt x="1960" y="1858"/>
                      <a:pt x="1969" y="1857"/>
                    </a:cubicBezTo>
                    <a:cubicBezTo>
                      <a:pt x="2029" y="1850"/>
                      <a:pt x="2072" y="1814"/>
                      <a:pt x="2109" y="1784"/>
                    </a:cubicBezTo>
                    <a:cubicBezTo>
                      <a:pt x="2114" y="1784"/>
                      <a:pt x="2119" y="1784"/>
                      <a:pt x="2123" y="1784"/>
                    </a:cubicBezTo>
                    <a:cubicBezTo>
                      <a:pt x="2148" y="1784"/>
                      <a:pt x="2173" y="1779"/>
                      <a:pt x="2199" y="1777"/>
                    </a:cubicBezTo>
                    <a:cubicBezTo>
                      <a:pt x="2248" y="1763"/>
                      <a:pt x="2281" y="1730"/>
                      <a:pt x="2318" y="1703"/>
                    </a:cubicBezTo>
                    <a:cubicBezTo>
                      <a:pt x="2347" y="1682"/>
                      <a:pt x="2387" y="1660"/>
                      <a:pt x="2413" y="1627"/>
                    </a:cubicBezTo>
                    <a:close/>
                    <a:moveTo>
                      <a:pt x="1167" y="1634"/>
                    </a:moveTo>
                    <a:lnTo>
                      <a:pt x="1167" y="1634"/>
                    </a:lnTo>
                    <a:cubicBezTo>
                      <a:pt x="1164" y="1675"/>
                      <a:pt x="1162" y="1718"/>
                      <a:pt x="1162" y="1759"/>
                    </a:cubicBezTo>
                    <a:cubicBezTo>
                      <a:pt x="1162" y="1853"/>
                      <a:pt x="1154" y="1952"/>
                      <a:pt x="1183" y="2049"/>
                    </a:cubicBezTo>
                    <a:cubicBezTo>
                      <a:pt x="1197" y="2095"/>
                      <a:pt x="1217" y="2137"/>
                      <a:pt x="1242" y="2179"/>
                    </a:cubicBezTo>
                    <a:cubicBezTo>
                      <a:pt x="1150" y="2040"/>
                      <a:pt x="1123" y="1864"/>
                      <a:pt x="1146" y="1726"/>
                    </a:cubicBezTo>
                    <a:cubicBezTo>
                      <a:pt x="1149" y="1697"/>
                      <a:pt x="1156" y="1667"/>
                      <a:pt x="1167" y="1634"/>
                    </a:cubicBezTo>
                    <a:close/>
                    <a:moveTo>
                      <a:pt x="2785" y="2304"/>
                    </a:moveTo>
                    <a:lnTo>
                      <a:pt x="2785" y="2304"/>
                    </a:lnTo>
                    <a:cubicBezTo>
                      <a:pt x="2784" y="2308"/>
                      <a:pt x="2784" y="2311"/>
                      <a:pt x="2781" y="2315"/>
                    </a:cubicBezTo>
                    <a:cubicBezTo>
                      <a:pt x="2773" y="2316"/>
                      <a:pt x="2764" y="2318"/>
                      <a:pt x="2757" y="2322"/>
                    </a:cubicBezTo>
                    <a:cubicBezTo>
                      <a:pt x="2766" y="2316"/>
                      <a:pt x="2777" y="2310"/>
                      <a:pt x="2785" y="2304"/>
                    </a:cubicBezTo>
                    <a:close/>
                    <a:moveTo>
                      <a:pt x="1611" y="2212"/>
                    </a:moveTo>
                    <a:lnTo>
                      <a:pt x="1611" y="2212"/>
                    </a:lnTo>
                    <a:cubicBezTo>
                      <a:pt x="1665" y="2241"/>
                      <a:pt x="1721" y="2263"/>
                      <a:pt x="1779" y="2282"/>
                    </a:cubicBezTo>
                    <a:cubicBezTo>
                      <a:pt x="1856" y="2307"/>
                      <a:pt x="1937" y="2325"/>
                      <a:pt x="2020" y="2332"/>
                    </a:cubicBezTo>
                    <a:cubicBezTo>
                      <a:pt x="1979" y="2351"/>
                      <a:pt x="1937" y="2370"/>
                      <a:pt x="1890" y="2382"/>
                    </a:cubicBezTo>
                    <a:cubicBezTo>
                      <a:pt x="1857" y="2377"/>
                      <a:pt x="1827" y="2371"/>
                      <a:pt x="1795" y="2358"/>
                    </a:cubicBezTo>
                    <a:cubicBezTo>
                      <a:pt x="1720" y="2325"/>
                      <a:pt x="1665" y="2263"/>
                      <a:pt x="1611" y="2212"/>
                    </a:cubicBezTo>
                    <a:close/>
                    <a:moveTo>
                      <a:pt x="2785" y="1586"/>
                    </a:moveTo>
                    <a:cubicBezTo>
                      <a:pt x="2792" y="1608"/>
                      <a:pt x="2796" y="1630"/>
                      <a:pt x="2801" y="1653"/>
                    </a:cubicBezTo>
                    <a:cubicBezTo>
                      <a:pt x="2785" y="1725"/>
                      <a:pt x="2759" y="1795"/>
                      <a:pt x="2730" y="1862"/>
                    </a:cubicBezTo>
                    <a:cubicBezTo>
                      <a:pt x="2702" y="1924"/>
                      <a:pt x="2672" y="1987"/>
                      <a:pt x="2636" y="2049"/>
                    </a:cubicBezTo>
                    <a:cubicBezTo>
                      <a:pt x="2599" y="2084"/>
                      <a:pt x="2561" y="2117"/>
                      <a:pt x="2525" y="2150"/>
                    </a:cubicBezTo>
                    <a:cubicBezTo>
                      <a:pt x="2434" y="2235"/>
                      <a:pt x="2338" y="2337"/>
                      <a:pt x="2207" y="2389"/>
                    </a:cubicBezTo>
                    <a:cubicBezTo>
                      <a:pt x="2170" y="2393"/>
                      <a:pt x="2134" y="2396"/>
                      <a:pt x="2098" y="2398"/>
                    </a:cubicBezTo>
                    <a:cubicBezTo>
                      <a:pt x="2101" y="2384"/>
                      <a:pt x="2106" y="2370"/>
                      <a:pt x="2108" y="2355"/>
                    </a:cubicBezTo>
                    <a:cubicBezTo>
                      <a:pt x="2111" y="2349"/>
                      <a:pt x="2111" y="2344"/>
                      <a:pt x="2111" y="2341"/>
                    </a:cubicBezTo>
                    <a:cubicBezTo>
                      <a:pt x="2115" y="2337"/>
                      <a:pt x="2119" y="2334"/>
                      <a:pt x="2124" y="2332"/>
                    </a:cubicBezTo>
                    <a:cubicBezTo>
                      <a:pt x="2140" y="2330"/>
                      <a:pt x="2155" y="2330"/>
                      <a:pt x="2170" y="2329"/>
                    </a:cubicBezTo>
                    <a:cubicBezTo>
                      <a:pt x="2309" y="2303"/>
                      <a:pt x="2434" y="2224"/>
                      <a:pt x="2536" y="2118"/>
                    </a:cubicBezTo>
                    <a:cubicBezTo>
                      <a:pt x="2635" y="2015"/>
                      <a:pt x="2689" y="1877"/>
                      <a:pt x="2698" y="1733"/>
                    </a:cubicBezTo>
                    <a:cubicBezTo>
                      <a:pt x="2700" y="1719"/>
                      <a:pt x="2700" y="1704"/>
                      <a:pt x="2700" y="1690"/>
                    </a:cubicBezTo>
                    <a:cubicBezTo>
                      <a:pt x="2719" y="1674"/>
                      <a:pt x="2742" y="1656"/>
                      <a:pt x="2757" y="1635"/>
                    </a:cubicBezTo>
                    <a:cubicBezTo>
                      <a:pt x="2768" y="1620"/>
                      <a:pt x="2775" y="1602"/>
                      <a:pt x="2785" y="1586"/>
                    </a:cubicBezTo>
                    <a:close/>
                    <a:moveTo>
                      <a:pt x="2064" y="2359"/>
                    </a:moveTo>
                    <a:lnTo>
                      <a:pt x="2064" y="2359"/>
                    </a:lnTo>
                    <a:cubicBezTo>
                      <a:pt x="2062" y="2371"/>
                      <a:pt x="2058" y="2385"/>
                      <a:pt x="2056" y="2400"/>
                    </a:cubicBezTo>
                    <a:lnTo>
                      <a:pt x="2047" y="2400"/>
                    </a:lnTo>
                    <a:cubicBezTo>
                      <a:pt x="2021" y="2399"/>
                      <a:pt x="1995" y="2396"/>
                      <a:pt x="1969" y="2393"/>
                    </a:cubicBezTo>
                    <a:cubicBezTo>
                      <a:pt x="2002" y="2385"/>
                      <a:pt x="2034" y="2371"/>
                      <a:pt x="2064" y="2359"/>
                    </a:cubicBezTo>
                    <a:close/>
                    <a:moveTo>
                      <a:pt x="811" y="2087"/>
                    </a:moveTo>
                    <a:cubicBezTo>
                      <a:pt x="824" y="2109"/>
                      <a:pt x="836" y="2132"/>
                      <a:pt x="850" y="2153"/>
                    </a:cubicBezTo>
                    <a:cubicBezTo>
                      <a:pt x="915" y="2259"/>
                      <a:pt x="1010" y="2337"/>
                      <a:pt x="1109" y="2399"/>
                    </a:cubicBezTo>
                    <a:cubicBezTo>
                      <a:pt x="1156" y="2453"/>
                      <a:pt x="1202" y="2502"/>
                      <a:pt x="1253" y="2545"/>
                    </a:cubicBezTo>
                    <a:cubicBezTo>
                      <a:pt x="1105" y="2440"/>
                      <a:pt x="939" y="2337"/>
                      <a:pt x="851" y="2173"/>
                    </a:cubicBezTo>
                    <a:cubicBezTo>
                      <a:pt x="835" y="2146"/>
                      <a:pt x="824" y="2115"/>
                      <a:pt x="811" y="2087"/>
                    </a:cubicBezTo>
                    <a:close/>
                    <a:moveTo>
                      <a:pt x="2722" y="2462"/>
                    </a:moveTo>
                    <a:lnTo>
                      <a:pt x="2722" y="2462"/>
                    </a:lnTo>
                    <a:cubicBezTo>
                      <a:pt x="2713" y="2476"/>
                      <a:pt x="2708" y="2491"/>
                      <a:pt x="2700" y="2505"/>
                    </a:cubicBezTo>
                    <a:cubicBezTo>
                      <a:pt x="2647" y="2528"/>
                      <a:pt x="2592" y="2545"/>
                      <a:pt x="2533" y="2559"/>
                    </a:cubicBezTo>
                    <a:cubicBezTo>
                      <a:pt x="2490" y="2570"/>
                      <a:pt x="2446" y="2574"/>
                      <a:pt x="2401" y="2582"/>
                    </a:cubicBezTo>
                    <a:cubicBezTo>
                      <a:pt x="2400" y="2577"/>
                      <a:pt x="2400" y="2571"/>
                      <a:pt x="2398" y="2568"/>
                    </a:cubicBezTo>
                    <a:cubicBezTo>
                      <a:pt x="2508" y="2545"/>
                      <a:pt x="2616" y="2510"/>
                      <a:pt x="2722" y="2462"/>
                    </a:cubicBezTo>
                    <a:close/>
                    <a:moveTo>
                      <a:pt x="2357" y="2577"/>
                    </a:moveTo>
                    <a:cubicBezTo>
                      <a:pt x="2358" y="2579"/>
                      <a:pt x="2358" y="2583"/>
                      <a:pt x="2358" y="2586"/>
                    </a:cubicBezTo>
                    <a:cubicBezTo>
                      <a:pt x="2331" y="2590"/>
                      <a:pt x="2302" y="2590"/>
                      <a:pt x="2272" y="2592"/>
                    </a:cubicBezTo>
                    <a:cubicBezTo>
                      <a:pt x="2285" y="2590"/>
                      <a:pt x="2299" y="2586"/>
                      <a:pt x="2313" y="2585"/>
                    </a:cubicBezTo>
                    <a:cubicBezTo>
                      <a:pt x="2327" y="2583"/>
                      <a:pt x="2343" y="2578"/>
                      <a:pt x="2357" y="2577"/>
                    </a:cubicBezTo>
                    <a:close/>
                    <a:moveTo>
                      <a:pt x="868" y="2566"/>
                    </a:moveTo>
                    <a:cubicBezTo>
                      <a:pt x="882" y="2578"/>
                      <a:pt x="899" y="2589"/>
                      <a:pt x="915" y="2600"/>
                    </a:cubicBezTo>
                    <a:cubicBezTo>
                      <a:pt x="912" y="2611"/>
                      <a:pt x="912" y="2623"/>
                      <a:pt x="909" y="2633"/>
                    </a:cubicBezTo>
                    <a:cubicBezTo>
                      <a:pt x="895" y="2611"/>
                      <a:pt x="880" y="2590"/>
                      <a:pt x="868" y="2568"/>
                    </a:cubicBezTo>
                    <a:cubicBezTo>
                      <a:pt x="868" y="2568"/>
                      <a:pt x="868" y="2567"/>
                      <a:pt x="868" y="2566"/>
                    </a:cubicBezTo>
                    <a:close/>
                    <a:moveTo>
                      <a:pt x="1373" y="2633"/>
                    </a:moveTo>
                    <a:lnTo>
                      <a:pt x="1373" y="2633"/>
                    </a:lnTo>
                    <a:cubicBezTo>
                      <a:pt x="1425" y="2667"/>
                      <a:pt x="1480" y="2696"/>
                      <a:pt x="1538" y="2722"/>
                    </a:cubicBezTo>
                    <a:cubicBezTo>
                      <a:pt x="1556" y="2731"/>
                      <a:pt x="1577" y="2738"/>
                      <a:pt x="1597" y="2744"/>
                    </a:cubicBezTo>
                    <a:cubicBezTo>
                      <a:pt x="1584" y="2744"/>
                      <a:pt x="1570" y="2746"/>
                      <a:pt x="1556" y="2746"/>
                    </a:cubicBezTo>
                    <a:cubicBezTo>
                      <a:pt x="1549" y="2746"/>
                      <a:pt x="1542" y="2745"/>
                      <a:pt x="1535" y="2744"/>
                    </a:cubicBezTo>
                    <a:cubicBezTo>
                      <a:pt x="1479" y="2710"/>
                      <a:pt x="1425" y="2673"/>
                      <a:pt x="1373" y="2633"/>
                    </a:cubicBezTo>
                    <a:close/>
                    <a:moveTo>
                      <a:pt x="1696" y="2783"/>
                    </a:moveTo>
                    <a:cubicBezTo>
                      <a:pt x="1721" y="2791"/>
                      <a:pt x="1747" y="2802"/>
                      <a:pt x="1775" y="2810"/>
                    </a:cubicBezTo>
                    <a:lnTo>
                      <a:pt x="1734" y="2837"/>
                    </a:lnTo>
                    <a:cubicBezTo>
                      <a:pt x="1714" y="2830"/>
                      <a:pt x="1696" y="2827"/>
                      <a:pt x="1677" y="2819"/>
                    </a:cubicBezTo>
                    <a:cubicBezTo>
                      <a:pt x="1658" y="2810"/>
                      <a:pt x="1639" y="2799"/>
                      <a:pt x="1622" y="2791"/>
                    </a:cubicBezTo>
                    <a:cubicBezTo>
                      <a:pt x="1645" y="2790"/>
                      <a:pt x="1670" y="2788"/>
                      <a:pt x="1696" y="2783"/>
                    </a:cubicBezTo>
                    <a:close/>
                    <a:moveTo>
                      <a:pt x="1842" y="2827"/>
                    </a:moveTo>
                    <a:cubicBezTo>
                      <a:pt x="1979" y="2867"/>
                      <a:pt x="2119" y="2889"/>
                      <a:pt x="2262" y="2892"/>
                    </a:cubicBezTo>
                    <a:cubicBezTo>
                      <a:pt x="2221" y="2901"/>
                      <a:pt x="2178" y="2910"/>
                      <a:pt x="2130" y="2910"/>
                    </a:cubicBezTo>
                    <a:cubicBezTo>
                      <a:pt x="2023" y="2908"/>
                      <a:pt x="1910" y="2886"/>
                      <a:pt x="1795" y="2853"/>
                    </a:cubicBezTo>
                    <a:lnTo>
                      <a:pt x="1842" y="2827"/>
                    </a:lnTo>
                    <a:close/>
                    <a:moveTo>
                      <a:pt x="937" y="2616"/>
                    </a:moveTo>
                    <a:cubicBezTo>
                      <a:pt x="1061" y="2736"/>
                      <a:pt x="1209" y="2830"/>
                      <a:pt x="1356" y="2914"/>
                    </a:cubicBezTo>
                    <a:cubicBezTo>
                      <a:pt x="1377" y="2926"/>
                      <a:pt x="1401" y="2937"/>
                      <a:pt x="1421" y="2948"/>
                    </a:cubicBezTo>
                    <a:cubicBezTo>
                      <a:pt x="1405" y="2949"/>
                      <a:pt x="1389" y="2951"/>
                      <a:pt x="1373" y="2954"/>
                    </a:cubicBezTo>
                    <a:cubicBezTo>
                      <a:pt x="1244" y="2892"/>
                      <a:pt x="1121" y="2817"/>
                      <a:pt x="1003" y="2742"/>
                    </a:cubicBezTo>
                    <a:cubicBezTo>
                      <a:pt x="985" y="2729"/>
                      <a:pt x="968" y="2716"/>
                      <a:pt x="950" y="2703"/>
                    </a:cubicBezTo>
                    <a:cubicBezTo>
                      <a:pt x="946" y="2696"/>
                      <a:pt x="942" y="2688"/>
                      <a:pt x="937" y="2681"/>
                    </a:cubicBezTo>
                    <a:cubicBezTo>
                      <a:pt x="934" y="2659"/>
                      <a:pt x="934" y="2637"/>
                      <a:pt x="937" y="2616"/>
                    </a:cubicBezTo>
                    <a:close/>
                    <a:moveTo>
                      <a:pt x="1467" y="2974"/>
                    </a:moveTo>
                    <a:cubicBezTo>
                      <a:pt x="1511" y="2998"/>
                      <a:pt x="1555" y="3020"/>
                      <a:pt x="1600" y="3043"/>
                    </a:cubicBezTo>
                    <a:cubicBezTo>
                      <a:pt x="1545" y="3024"/>
                      <a:pt x="1491" y="3003"/>
                      <a:pt x="1438" y="2978"/>
                    </a:cubicBezTo>
                    <a:cubicBezTo>
                      <a:pt x="1449" y="2977"/>
                      <a:pt x="1457" y="2976"/>
                      <a:pt x="1467" y="2974"/>
                    </a:cubicBezTo>
                    <a:close/>
                    <a:moveTo>
                      <a:pt x="3341" y="1575"/>
                    </a:moveTo>
                    <a:lnTo>
                      <a:pt x="3341" y="1575"/>
                    </a:lnTo>
                    <a:cubicBezTo>
                      <a:pt x="3349" y="1616"/>
                      <a:pt x="3357" y="1657"/>
                      <a:pt x="3364" y="1701"/>
                    </a:cubicBezTo>
                    <a:cubicBezTo>
                      <a:pt x="3407" y="1983"/>
                      <a:pt x="3421" y="2296"/>
                      <a:pt x="3269" y="2568"/>
                    </a:cubicBezTo>
                    <a:cubicBezTo>
                      <a:pt x="3132" y="2813"/>
                      <a:pt x="2884" y="2992"/>
                      <a:pt x="2613" y="3068"/>
                    </a:cubicBezTo>
                    <a:lnTo>
                      <a:pt x="2592" y="3073"/>
                    </a:lnTo>
                    <a:cubicBezTo>
                      <a:pt x="2722" y="2985"/>
                      <a:pt x="2801" y="2866"/>
                      <a:pt x="2866" y="2740"/>
                    </a:cubicBezTo>
                    <a:cubicBezTo>
                      <a:pt x="2990" y="2665"/>
                      <a:pt x="3100" y="2564"/>
                      <a:pt x="3179" y="2440"/>
                    </a:cubicBezTo>
                    <a:cubicBezTo>
                      <a:pt x="3302" y="2246"/>
                      <a:pt x="3330" y="2029"/>
                      <a:pt x="3324" y="1821"/>
                    </a:cubicBezTo>
                    <a:cubicBezTo>
                      <a:pt x="3344" y="1743"/>
                      <a:pt x="3351" y="1657"/>
                      <a:pt x="3341" y="1575"/>
                    </a:cubicBezTo>
                    <a:close/>
                    <a:moveTo>
                      <a:pt x="286" y="2131"/>
                    </a:moveTo>
                    <a:cubicBezTo>
                      <a:pt x="311" y="2202"/>
                      <a:pt x="344" y="2271"/>
                      <a:pt x="382" y="2337"/>
                    </a:cubicBezTo>
                    <a:cubicBezTo>
                      <a:pt x="372" y="2367"/>
                      <a:pt x="366" y="2400"/>
                      <a:pt x="370" y="2432"/>
                    </a:cubicBezTo>
                    <a:cubicBezTo>
                      <a:pt x="378" y="2494"/>
                      <a:pt x="399" y="2552"/>
                      <a:pt x="411" y="2612"/>
                    </a:cubicBezTo>
                    <a:cubicBezTo>
                      <a:pt x="423" y="2674"/>
                      <a:pt x="444" y="2732"/>
                      <a:pt x="463" y="2795"/>
                    </a:cubicBezTo>
                    <a:cubicBezTo>
                      <a:pt x="483" y="2857"/>
                      <a:pt x="535" y="2901"/>
                      <a:pt x="562" y="2958"/>
                    </a:cubicBezTo>
                    <a:cubicBezTo>
                      <a:pt x="579" y="2996"/>
                      <a:pt x="579" y="3050"/>
                      <a:pt x="590" y="3094"/>
                    </a:cubicBezTo>
                    <a:cubicBezTo>
                      <a:pt x="576" y="3084"/>
                      <a:pt x="562" y="3072"/>
                      <a:pt x="550" y="3058"/>
                    </a:cubicBezTo>
                    <a:cubicBezTo>
                      <a:pt x="495" y="2999"/>
                      <a:pt x="444" y="2940"/>
                      <a:pt x="397" y="2874"/>
                    </a:cubicBezTo>
                    <a:cubicBezTo>
                      <a:pt x="350" y="2809"/>
                      <a:pt x="313" y="2735"/>
                      <a:pt x="286" y="2658"/>
                    </a:cubicBezTo>
                    <a:cubicBezTo>
                      <a:pt x="258" y="2577"/>
                      <a:pt x="286" y="2486"/>
                      <a:pt x="279" y="2406"/>
                    </a:cubicBezTo>
                    <a:cubicBezTo>
                      <a:pt x="271" y="2325"/>
                      <a:pt x="265" y="2246"/>
                      <a:pt x="279" y="2165"/>
                    </a:cubicBezTo>
                    <a:cubicBezTo>
                      <a:pt x="280" y="2153"/>
                      <a:pt x="283" y="2143"/>
                      <a:pt x="286" y="2131"/>
                    </a:cubicBezTo>
                    <a:close/>
                    <a:moveTo>
                      <a:pt x="3331" y="1338"/>
                    </a:moveTo>
                    <a:lnTo>
                      <a:pt x="3331" y="1338"/>
                    </a:lnTo>
                    <a:cubicBezTo>
                      <a:pt x="3415" y="1415"/>
                      <a:pt x="3487" y="1511"/>
                      <a:pt x="3524" y="1619"/>
                    </a:cubicBezTo>
                    <a:cubicBezTo>
                      <a:pt x="3586" y="1793"/>
                      <a:pt x="3545" y="1974"/>
                      <a:pt x="3516" y="2137"/>
                    </a:cubicBezTo>
                    <a:cubicBezTo>
                      <a:pt x="3488" y="2303"/>
                      <a:pt x="3440" y="2466"/>
                      <a:pt x="3353" y="2611"/>
                    </a:cubicBezTo>
                    <a:cubicBezTo>
                      <a:pt x="3269" y="2754"/>
                      <a:pt x="3165" y="2886"/>
                      <a:pt x="3037" y="2991"/>
                    </a:cubicBezTo>
                    <a:cubicBezTo>
                      <a:pt x="2925" y="3086"/>
                      <a:pt x="2812" y="3182"/>
                      <a:pt x="2678" y="3244"/>
                    </a:cubicBezTo>
                    <a:cubicBezTo>
                      <a:pt x="2662" y="3251"/>
                      <a:pt x="2649" y="3259"/>
                      <a:pt x="2631" y="3266"/>
                    </a:cubicBezTo>
                    <a:cubicBezTo>
                      <a:pt x="2541" y="3300"/>
                      <a:pt x="2447" y="3303"/>
                      <a:pt x="2355" y="3303"/>
                    </a:cubicBezTo>
                    <a:cubicBezTo>
                      <a:pt x="2332" y="3303"/>
                      <a:pt x="2309" y="3303"/>
                      <a:pt x="2287" y="3303"/>
                    </a:cubicBezTo>
                    <a:cubicBezTo>
                      <a:pt x="2260" y="3303"/>
                      <a:pt x="2233" y="3303"/>
                      <a:pt x="2207" y="3305"/>
                    </a:cubicBezTo>
                    <a:cubicBezTo>
                      <a:pt x="2179" y="3306"/>
                      <a:pt x="2151" y="3307"/>
                      <a:pt x="2123" y="3307"/>
                    </a:cubicBezTo>
                    <a:cubicBezTo>
                      <a:pt x="2013" y="3307"/>
                      <a:pt x="1902" y="3296"/>
                      <a:pt x="1797" y="3271"/>
                    </a:cubicBezTo>
                    <a:cubicBezTo>
                      <a:pt x="1666" y="3240"/>
                      <a:pt x="1523" y="3226"/>
                      <a:pt x="1402" y="3157"/>
                    </a:cubicBezTo>
                    <a:cubicBezTo>
                      <a:pt x="1362" y="3135"/>
                      <a:pt x="1328" y="3109"/>
                      <a:pt x="1293" y="3080"/>
                    </a:cubicBezTo>
                    <a:lnTo>
                      <a:pt x="1293" y="3080"/>
                    </a:lnTo>
                    <a:cubicBezTo>
                      <a:pt x="1358" y="3093"/>
                      <a:pt x="1425" y="3101"/>
                      <a:pt x="1491" y="3108"/>
                    </a:cubicBezTo>
                    <a:cubicBezTo>
                      <a:pt x="1696" y="3171"/>
                      <a:pt x="1907" y="3211"/>
                      <a:pt x="2125" y="3211"/>
                    </a:cubicBezTo>
                    <a:cubicBezTo>
                      <a:pt x="2135" y="3211"/>
                      <a:pt x="2146" y="3211"/>
                      <a:pt x="2156" y="3211"/>
                    </a:cubicBezTo>
                    <a:cubicBezTo>
                      <a:pt x="2484" y="3205"/>
                      <a:pt x="2821" y="3095"/>
                      <a:pt x="3071" y="2874"/>
                    </a:cubicBezTo>
                    <a:cubicBezTo>
                      <a:pt x="3337" y="2648"/>
                      <a:pt x="3440" y="2300"/>
                      <a:pt x="3433" y="1985"/>
                    </a:cubicBezTo>
                    <a:cubicBezTo>
                      <a:pt x="3432" y="1771"/>
                      <a:pt x="3378" y="1547"/>
                      <a:pt x="3331" y="1338"/>
                    </a:cubicBezTo>
                    <a:close/>
                    <a:moveTo>
                      <a:pt x="1906" y="0"/>
                    </a:moveTo>
                    <a:cubicBezTo>
                      <a:pt x="1838" y="3"/>
                      <a:pt x="1775" y="24"/>
                      <a:pt x="1710" y="33"/>
                    </a:cubicBezTo>
                    <a:cubicBezTo>
                      <a:pt x="1644" y="40"/>
                      <a:pt x="1582" y="66"/>
                      <a:pt x="1519" y="81"/>
                    </a:cubicBezTo>
                    <a:cubicBezTo>
                      <a:pt x="1456" y="97"/>
                      <a:pt x="1381" y="80"/>
                      <a:pt x="1318" y="102"/>
                    </a:cubicBezTo>
                    <a:cubicBezTo>
                      <a:pt x="1242" y="130"/>
                      <a:pt x="1189" y="205"/>
                      <a:pt x="1125" y="248"/>
                    </a:cubicBezTo>
                    <a:cubicBezTo>
                      <a:pt x="1119" y="235"/>
                      <a:pt x="1108" y="220"/>
                      <a:pt x="1106" y="220"/>
                    </a:cubicBezTo>
                    <a:cubicBezTo>
                      <a:pt x="1106" y="220"/>
                      <a:pt x="1106" y="220"/>
                      <a:pt x="1106" y="220"/>
                    </a:cubicBezTo>
                    <a:cubicBezTo>
                      <a:pt x="1087" y="238"/>
                      <a:pt x="1077" y="266"/>
                      <a:pt x="1050" y="267"/>
                    </a:cubicBezTo>
                    <a:cubicBezTo>
                      <a:pt x="1049" y="267"/>
                      <a:pt x="1048" y="267"/>
                      <a:pt x="1047" y="267"/>
                    </a:cubicBezTo>
                    <a:cubicBezTo>
                      <a:pt x="1019" y="267"/>
                      <a:pt x="980" y="248"/>
                      <a:pt x="948" y="245"/>
                    </a:cubicBezTo>
                    <a:cubicBezTo>
                      <a:pt x="915" y="241"/>
                      <a:pt x="868" y="218"/>
                      <a:pt x="836" y="218"/>
                    </a:cubicBezTo>
                    <a:cubicBezTo>
                      <a:pt x="803" y="218"/>
                      <a:pt x="785" y="238"/>
                      <a:pt x="761" y="247"/>
                    </a:cubicBezTo>
                    <a:cubicBezTo>
                      <a:pt x="733" y="258"/>
                      <a:pt x="719" y="285"/>
                      <a:pt x="693" y="296"/>
                    </a:cubicBezTo>
                    <a:cubicBezTo>
                      <a:pt x="667" y="309"/>
                      <a:pt x="627" y="307"/>
                      <a:pt x="604" y="324"/>
                    </a:cubicBezTo>
                    <a:cubicBezTo>
                      <a:pt x="579" y="340"/>
                      <a:pt x="543" y="343"/>
                      <a:pt x="521" y="364"/>
                    </a:cubicBezTo>
                    <a:cubicBezTo>
                      <a:pt x="499" y="383"/>
                      <a:pt x="503" y="430"/>
                      <a:pt x="485" y="450"/>
                    </a:cubicBezTo>
                    <a:lnTo>
                      <a:pt x="426" y="514"/>
                    </a:lnTo>
                    <a:cubicBezTo>
                      <a:pt x="407" y="534"/>
                      <a:pt x="375" y="544"/>
                      <a:pt x="356" y="567"/>
                    </a:cubicBezTo>
                    <a:cubicBezTo>
                      <a:pt x="335" y="588"/>
                      <a:pt x="308" y="602"/>
                      <a:pt x="289" y="624"/>
                    </a:cubicBezTo>
                    <a:cubicBezTo>
                      <a:pt x="269" y="646"/>
                      <a:pt x="246" y="665"/>
                      <a:pt x="228" y="687"/>
                    </a:cubicBezTo>
                    <a:cubicBezTo>
                      <a:pt x="211" y="712"/>
                      <a:pt x="213" y="746"/>
                      <a:pt x="192" y="768"/>
                    </a:cubicBezTo>
                    <a:cubicBezTo>
                      <a:pt x="173" y="790"/>
                      <a:pt x="143" y="804"/>
                      <a:pt x="122" y="826"/>
                    </a:cubicBezTo>
                    <a:cubicBezTo>
                      <a:pt x="103" y="849"/>
                      <a:pt x="75" y="867"/>
                      <a:pt x="59" y="892"/>
                    </a:cubicBezTo>
                    <a:cubicBezTo>
                      <a:pt x="39" y="915"/>
                      <a:pt x="46" y="953"/>
                      <a:pt x="34" y="980"/>
                    </a:cubicBezTo>
                    <a:cubicBezTo>
                      <a:pt x="20" y="1009"/>
                      <a:pt x="5" y="1038"/>
                      <a:pt x="4" y="1072"/>
                    </a:cubicBezTo>
                    <a:cubicBezTo>
                      <a:pt x="1" y="1107"/>
                      <a:pt x="26" y="1152"/>
                      <a:pt x="27" y="1187"/>
                    </a:cubicBezTo>
                    <a:cubicBezTo>
                      <a:pt x="34" y="1231"/>
                      <a:pt x="38" y="1265"/>
                      <a:pt x="46" y="1302"/>
                    </a:cubicBezTo>
                    <a:cubicBezTo>
                      <a:pt x="53" y="1332"/>
                      <a:pt x="74" y="1371"/>
                      <a:pt x="38" y="1387"/>
                    </a:cubicBezTo>
                    <a:cubicBezTo>
                      <a:pt x="36" y="1387"/>
                      <a:pt x="55" y="1395"/>
                      <a:pt x="59" y="1395"/>
                    </a:cubicBezTo>
                    <a:cubicBezTo>
                      <a:pt x="60" y="1395"/>
                      <a:pt x="60" y="1394"/>
                      <a:pt x="60" y="1394"/>
                    </a:cubicBezTo>
                    <a:cubicBezTo>
                      <a:pt x="100" y="1387"/>
                      <a:pt x="97" y="1368"/>
                      <a:pt x="94" y="1348"/>
                    </a:cubicBezTo>
                    <a:cubicBezTo>
                      <a:pt x="89" y="1316"/>
                      <a:pt x="61" y="1276"/>
                      <a:pt x="68" y="1247"/>
                    </a:cubicBezTo>
                    <a:cubicBezTo>
                      <a:pt x="74" y="1220"/>
                      <a:pt x="74" y="1189"/>
                      <a:pt x="75" y="1160"/>
                    </a:cubicBezTo>
                    <a:cubicBezTo>
                      <a:pt x="79" y="1131"/>
                      <a:pt x="83" y="1104"/>
                      <a:pt x="94" y="1078"/>
                    </a:cubicBezTo>
                    <a:cubicBezTo>
                      <a:pt x="107" y="1052"/>
                      <a:pt x="162" y="1048"/>
                      <a:pt x="178" y="1024"/>
                    </a:cubicBezTo>
                    <a:cubicBezTo>
                      <a:pt x="196" y="1002"/>
                      <a:pt x="206" y="976"/>
                      <a:pt x="228" y="958"/>
                    </a:cubicBezTo>
                    <a:cubicBezTo>
                      <a:pt x="251" y="939"/>
                      <a:pt x="268" y="917"/>
                      <a:pt x="294" y="899"/>
                    </a:cubicBezTo>
                    <a:cubicBezTo>
                      <a:pt x="317" y="882"/>
                      <a:pt x="315" y="848"/>
                      <a:pt x="341" y="830"/>
                    </a:cubicBezTo>
                    <a:cubicBezTo>
                      <a:pt x="352" y="823"/>
                      <a:pt x="373" y="823"/>
                      <a:pt x="394" y="823"/>
                    </a:cubicBezTo>
                    <a:cubicBezTo>
                      <a:pt x="414" y="823"/>
                      <a:pt x="435" y="823"/>
                      <a:pt x="445" y="815"/>
                    </a:cubicBezTo>
                    <a:cubicBezTo>
                      <a:pt x="467" y="797"/>
                      <a:pt x="483" y="786"/>
                      <a:pt x="503" y="770"/>
                    </a:cubicBezTo>
                    <a:cubicBezTo>
                      <a:pt x="524" y="756"/>
                      <a:pt x="514" y="719"/>
                      <a:pt x="535" y="705"/>
                    </a:cubicBezTo>
                    <a:cubicBezTo>
                      <a:pt x="549" y="697"/>
                      <a:pt x="568" y="692"/>
                      <a:pt x="586" y="687"/>
                    </a:cubicBezTo>
                    <a:cubicBezTo>
                      <a:pt x="593" y="692"/>
                      <a:pt x="599" y="696"/>
                      <a:pt x="602" y="696"/>
                    </a:cubicBezTo>
                    <a:cubicBezTo>
                      <a:pt x="604" y="696"/>
                      <a:pt x="605" y="695"/>
                      <a:pt x="605" y="694"/>
                    </a:cubicBezTo>
                    <a:cubicBezTo>
                      <a:pt x="613" y="684"/>
                      <a:pt x="620" y="673"/>
                      <a:pt x="630" y="662"/>
                    </a:cubicBezTo>
                    <a:cubicBezTo>
                      <a:pt x="639" y="651"/>
                      <a:pt x="650" y="639"/>
                      <a:pt x="664" y="631"/>
                    </a:cubicBezTo>
                    <a:cubicBezTo>
                      <a:pt x="682" y="617"/>
                      <a:pt x="714" y="615"/>
                      <a:pt x="733" y="602"/>
                    </a:cubicBezTo>
                    <a:cubicBezTo>
                      <a:pt x="751" y="588"/>
                      <a:pt x="755" y="559"/>
                      <a:pt x="772" y="545"/>
                    </a:cubicBezTo>
                    <a:cubicBezTo>
                      <a:pt x="778" y="540"/>
                      <a:pt x="785" y="531"/>
                      <a:pt x="791" y="522"/>
                    </a:cubicBezTo>
                    <a:cubicBezTo>
                      <a:pt x="839" y="505"/>
                      <a:pt x="893" y="493"/>
                      <a:pt x="937" y="476"/>
                    </a:cubicBezTo>
                    <a:cubicBezTo>
                      <a:pt x="982" y="464"/>
                      <a:pt x="1029" y="460"/>
                      <a:pt x="1074" y="456"/>
                    </a:cubicBezTo>
                    <a:lnTo>
                      <a:pt x="1074" y="456"/>
                    </a:lnTo>
                    <a:cubicBezTo>
                      <a:pt x="1029" y="478"/>
                      <a:pt x="982" y="500"/>
                      <a:pt x="941" y="534"/>
                    </a:cubicBezTo>
                    <a:cubicBezTo>
                      <a:pt x="919" y="553"/>
                      <a:pt x="900" y="574"/>
                      <a:pt x="880" y="596"/>
                    </a:cubicBezTo>
                    <a:cubicBezTo>
                      <a:pt x="861" y="604"/>
                      <a:pt x="843" y="614"/>
                      <a:pt x="825" y="624"/>
                    </a:cubicBezTo>
                    <a:cubicBezTo>
                      <a:pt x="774" y="655"/>
                      <a:pt x="722" y="687"/>
                      <a:pt x="672" y="724"/>
                    </a:cubicBezTo>
                    <a:cubicBezTo>
                      <a:pt x="626" y="763"/>
                      <a:pt x="593" y="816"/>
                      <a:pt x="547" y="858"/>
                    </a:cubicBezTo>
                    <a:cubicBezTo>
                      <a:pt x="500" y="898"/>
                      <a:pt x="445" y="932"/>
                      <a:pt x="400" y="976"/>
                    </a:cubicBezTo>
                    <a:cubicBezTo>
                      <a:pt x="357" y="1021"/>
                      <a:pt x="309" y="1065"/>
                      <a:pt x="272" y="1119"/>
                    </a:cubicBezTo>
                    <a:cubicBezTo>
                      <a:pt x="238" y="1171"/>
                      <a:pt x="224" y="1235"/>
                      <a:pt x="200" y="1291"/>
                    </a:cubicBezTo>
                    <a:cubicBezTo>
                      <a:pt x="172" y="1330"/>
                      <a:pt x="139" y="1365"/>
                      <a:pt x="117" y="1408"/>
                    </a:cubicBezTo>
                    <a:cubicBezTo>
                      <a:pt x="90" y="1455"/>
                      <a:pt x="94" y="1511"/>
                      <a:pt x="77" y="1561"/>
                    </a:cubicBezTo>
                    <a:cubicBezTo>
                      <a:pt x="61" y="1616"/>
                      <a:pt x="45" y="1674"/>
                      <a:pt x="48" y="1732"/>
                    </a:cubicBezTo>
                    <a:cubicBezTo>
                      <a:pt x="52" y="1791"/>
                      <a:pt x="83" y="1850"/>
                      <a:pt x="97" y="1905"/>
                    </a:cubicBezTo>
                    <a:cubicBezTo>
                      <a:pt x="107" y="1946"/>
                      <a:pt x="121" y="1985"/>
                      <a:pt x="137" y="2022"/>
                    </a:cubicBezTo>
                    <a:cubicBezTo>
                      <a:pt x="121" y="2096"/>
                      <a:pt x="104" y="2172"/>
                      <a:pt x="103" y="2249"/>
                    </a:cubicBezTo>
                    <a:cubicBezTo>
                      <a:pt x="101" y="2341"/>
                      <a:pt x="134" y="2427"/>
                      <a:pt x="152" y="2510"/>
                    </a:cubicBezTo>
                    <a:cubicBezTo>
                      <a:pt x="173" y="2605"/>
                      <a:pt x="203" y="2700"/>
                      <a:pt x="251" y="2784"/>
                    </a:cubicBezTo>
                    <a:cubicBezTo>
                      <a:pt x="302" y="2868"/>
                      <a:pt x="379" y="2933"/>
                      <a:pt x="445" y="2999"/>
                    </a:cubicBezTo>
                    <a:cubicBezTo>
                      <a:pt x="496" y="3054"/>
                      <a:pt x="556" y="3102"/>
                      <a:pt x="616" y="3144"/>
                    </a:cubicBezTo>
                    <a:cubicBezTo>
                      <a:pt x="648" y="3189"/>
                      <a:pt x="685" y="3232"/>
                      <a:pt x="721" y="3273"/>
                    </a:cubicBezTo>
                    <a:cubicBezTo>
                      <a:pt x="762" y="3318"/>
                      <a:pt x="827" y="3333"/>
                      <a:pt x="873" y="3369"/>
                    </a:cubicBezTo>
                    <a:cubicBezTo>
                      <a:pt x="919" y="3409"/>
                      <a:pt x="956" y="3466"/>
                      <a:pt x="1010" y="3497"/>
                    </a:cubicBezTo>
                    <a:cubicBezTo>
                      <a:pt x="1063" y="3529"/>
                      <a:pt x="1123" y="3548"/>
                      <a:pt x="1180" y="3574"/>
                    </a:cubicBezTo>
                    <a:cubicBezTo>
                      <a:pt x="1238" y="3596"/>
                      <a:pt x="1292" y="3636"/>
                      <a:pt x="1354" y="3650"/>
                    </a:cubicBezTo>
                    <a:cubicBezTo>
                      <a:pt x="1416" y="3665"/>
                      <a:pt x="1480" y="3658"/>
                      <a:pt x="1542" y="3664"/>
                    </a:cubicBezTo>
                    <a:cubicBezTo>
                      <a:pt x="1556" y="3665"/>
                      <a:pt x="1569" y="3666"/>
                      <a:pt x="1583" y="3666"/>
                    </a:cubicBezTo>
                    <a:cubicBezTo>
                      <a:pt x="1632" y="3666"/>
                      <a:pt x="1682" y="3658"/>
                      <a:pt x="1731" y="3658"/>
                    </a:cubicBezTo>
                    <a:cubicBezTo>
                      <a:pt x="1732" y="3658"/>
                      <a:pt x="1733" y="3658"/>
                      <a:pt x="1735" y="3658"/>
                    </a:cubicBezTo>
                    <a:cubicBezTo>
                      <a:pt x="1786" y="3658"/>
                      <a:pt x="1840" y="3681"/>
                      <a:pt x="1893" y="3681"/>
                    </a:cubicBezTo>
                    <a:cubicBezTo>
                      <a:pt x="1903" y="3681"/>
                      <a:pt x="1912" y="3680"/>
                      <a:pt x="1921" y="3679"/>
                    </a:cubicBezTo>
                    <a:cubicBezTo>
                      <a:pt x="1962" y="3672"/>
                      <a:pt x="1999" y="3650"/>
                      <a:pt x="2035" y="3628"/>
                    </a:cubicBezTo>
                    <a:cubicBezTo>
                      <a:pt x="2078" y="3610"/>
                      <a:pt x="2120" y="3589"/>
                      <a:pt x="2164" y="3576"/>
                    </a:cubicBezTo>
                    <a:cubicBezTo>
                      <a:pt x="2203" y="3562"/>
                      <a:pt x="2241" y="3547"/>
                      <a:pt x="2279" y="3526"/>
                    </a:cubicBezTo>
                    <a:cubicBezTo>
                      <a:pt x="2312" y="3521"/>
                      <a:pt x="2346" y="3518"/>
                      <a:pt x="2379" y="3511"/>
                    </a:cubicBezTo>
                    <a:cubicBezTo>
                      <a:pt x="2558" y="3474"/>
                      <a:pt x="2722" y="3384"/>
                      <a:pt x="2873" y="3294"/>
                    </a:cubicBezTo>
                    <a:cubicBezTo>
                      <a:pt x="3026" y="3203"/>
                      <a:pt x="3176" y="3095"/>
                      <a:pt x="3294" y="2958"/>
                    </a:cubicBezTo>
                    <a:cubicBezTo>
                      <a:pt x="3411" y="2823"/>
                      <a:pt x="3517" y="2669"/>
                      <a:pt x="3585" y="2497"/>
                    </a:cubicBezTo>
                    <a:cubicBezTo>
                      <a:pt x="3652" y="2325"/>
                      <a:pt x="3667" y="2137"/>
                      <a:pt x="3666" y="1952"/>
                    </a:cubicBezTo>
                    <a:cubicBezTo>
                      <a:pt x="3664" y="1781"/>
                      <a:pt x="3626" y="1599"/>
                      <a:pt x="3528" y="1441"/>
                    </a:cubicBezTo>
                    <a:cubicBezTo>
                      <a:pt x="3541" y="1436"/>
                      <a:pt x="3545" y="1429"/>
                      <a:pt x="3549" y="1422"/>
                    </a:cubicBezTo>
                    <a:cubicBezTo>
                      <a:pt x="3576" y="1471"/>
                      <a:pt x="3604" y="1524"/>
                      <a:pt x="3630" y="1577"/>
                    </a:cubicBezTo>
                    <a:cubicBezTo>
                      <a:pt x="3659" y="1635"/>
                      <a:pt x="3696" y="1708"/>
                      <a:pt x="3674" y="1773"/>
                    </a:cubicBezTo>
                    <a:cubicBezTo>
                      <a:pt x="3673" y="1775"/>
                      <a:pt x="3679" y="1776"/>
                      <a:pt x="3685" y="1776"/>
                    </a:cubicBezTo>
                    <a:cubicBezTo>
                      <a:pt x="3691" y="1776"/>
                      <a:pt x="3697" y="1775"/>
                      <a:pt x="3699" y="1773"/>
                    </a:cubicBezTo>
                    <a:cubicBezTo>
                      <a:pt x="3729" y="1725"/>
                      <a:pt x="3717" y="1678"/>
                      <a:pt x="3702" y="1634"/>
                    </a:cubicBezTo>
                    <a:cubicBezTo>
                      <a:pt x="3675" y="1562"/>
                      <a:pt x="3623" y="1503"/>
                      <a:pt x="3598" y="1437"/>
                    </a:cubicBezTo>
                    <a:cubicBezTo>
                      <a:pt x="3576" y="1378"/>
                      <a:pt x="3545" y="1319"/>
                      <a:pt x="3513" y="1265"/>
                    </a:cubicBezTo>
                    <a:cubicBezTo>
                      <a:pt x="3479" y="1207"/>
                      <a:pt x="3447" y="1154"/>
                      <a:pt x="3417" y="1100"/>
                    </a:cubicBezTo>
                    <a:lnTo>
                      <a:pt x="3417" y="1098"/>
                    </a:lnTo>
                    <a:cubicBezTo>
                      <a:pt x="3417" y="1093"/>
                      <a:pt x="3418" y="1090"/>
                      <a:pt x="3417" y="1085"/>
                    </a:cubicBezTo>
                    <a:cubicBezTo>
                      <a:pt x="3410" y="1060"/>
                      <a:pt x="3396" y="1039"/>
                      <a:pt x="3389" y="1015"/>
                    </a:cubicBezTo>
                    <a:cubicBezTo>
                      <a:pt x="3382" y="976"/>
                      <a:pt x="3375" y="936"/>
                      <a:pt x="3355" y="906"/>
                    </a:cubicBezTo>
                    <a:cubicBezTo>
                      <a:pt x="3341" y="884"/>
                      <a:pt x="3324" y="860"/>
                      <a:pt x="3309" y="840"/>
                    </a:cubicBezTo>
                    <a:cubicBezTo>
                      <a:pt x="3311" y="812"/>
                      <a:pt x="3324" y="774"/>
                      <a:pt x="3315" y="754"/>
                    </a:cubicBezTo>
                    <a:cubicBezTo>
                      <a:pt x="3301" y="730"/>
                      <a:pt x="3283" y="709"/>
                      <a:pt x="3268" y="686"/>
                    </a:cubicBezTo>
                    <a:cubicBezTo>
                      <a:pt x="3253" y="664"/>
                      <a:pt x="3213" y="668"/>
                      <a:pt x="3196" y="650"/>
                    </a:cubicBezTo>
                    <a:cubicBezTo>
                      <a:pt x="3179" y="629"/>
                      <a:pt x="3173" y="589"/>
                      <a:pt x="3155" y="570"/>
                    </a:cubicBezTo>
                    <a:cubicBezTo>
                      <a:pt x="3135" y="551"/>
                      <a:pt x="3110" y="541"/>
                      <a:pt x="3088" y="523"/>
                    </a:cubicBezTo>
                    <a:cubicBezTo>
                      <a:pt x="3067" y="507"/>
                      <a:pt x="3053" y="475"/>
                      <a:pt x="3029" y="460"/>
                    </a:cubicBezTo>
                    <a:cubicBezTo>
                      <a:pt x="3007" y="446"/>
                      <a:pt x="2974" y="450"/>
                      <a:pt x="2950" y="438"/>
                    </a:cubicBezTo>
                    <a:lnTo>
                      <a:pt x="2935" y="432"/>
                    </a:lnTo>
                    <a:cubicBezTo>
                      <a:pt x="2902" y="388"/>
                      <a:pt x="2880" y="322"/>
                      <a:pt x="2833" y="289"/>
                    </a:cubicBezTo>
                    <a:cubicBezTo>
                      <a:pt x="2781" y="252"/>
                      <a:pt x="2724" y="220"/>
                      <a:pt x="2668" y="189"/>
                    </a:cubicBezTo>
                    <a:cubicBezTo>
                      <a:pt x="2609" y="157"/>
                      <a:pt x="2539" y="163"/>
                      <a:pt x="2478" y="141"/>
                    </a:cubicBezTo>
                    <a:cubicBezTo>
                      <a:pt x="2420" y="114"/>
                      <a:pt x="2361" y="75"/>
                      <a:pt x="2298" y="55"/>
                    </a:cubicBezTo>
                    <a:cubicBezTo>
                      <a:pt x="2234" y="42"/>
                      <a:pt x="2168" y="35"/>
                      <a:pt x="2104" y="31"/>
                    </a:cubicBezTo>
                    <a:cubicBezTo>
                      <a:pt x="2038" y="21"/>
                      <a:pt x="1973" y="3"/>
                      <a:pt x="1906"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29"/>
              <p:cNvSpPr/>
              <p:nvPr/>
            </p:nvSpPr>
            <p:spPr>
              <a:xfrm>
                <a:off x="943350" y="3079275"/>
                <a:ext cx="2150" cy="900"/>
              </a:xfrm>
              <a:custGeom>
                <a:rect b="b" l="l" r="r" t="t"/>
                <a:pathLst>
                  <a:path extrusionOk="0" h="36" w="86">
                    <a:moveTo>
                      <a:pt x="77" y="1"/>
                    </a:moveTo>
                    <a:cubicBezTo>
                      <a:pt x="56" y="15"/>
                      <a:pt x="34" y="24"/>
                      <a:pt x="18" y="31"/>
                    </a:cubicBezTo>
                    <a:cubicBezTo>
                      <a:pt x="12" y="34"/>
                      <a:pt x="6" y="35"/>
                      <a:pt x="1" y="35"/>
                    </a:cubicBezTo>
                    <a:lnTo>
                      <a:pt x="1" y="35"/>
                    </a:lnTo>
                    <a:lnTo>
                      <a:pt x="85" y="33"/>
                    </a:lnTo>
                    <a:cubicBezTo>
                      <a:pt x="84" y="22"/>
                      <a:pt x="80" y="11"/>
                      <a:pt x="77" y="1"/>
                    </a:cubicBezTo>
                    <a:close/>
                    <a:moveTo>
                      <a:pt x="1" y="35"/>
                    </a:moveTo>
                    <a:lnTo>
                      <a:pt x="0" y="35"/>
                    </a:lnTo>
                    <a:cubicBezTo>
                      <a:pt x="0" y="35"/>
                      <a:pt x="1" y="35"/>
                      <a:pt x="1" y="35"/>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29"/>
              <p:cNvSpPr/>
              <p:nvPr/>
            </p:nvSpPr>
            <p:spPr>
              <a:xfrm>
                <a:off x="940850" y="3079000"/>
                <a:ext cx="1175" cy="225"/>
              </a:xfrm>
              <a:custGeom>
                <a:rect b="b" l="l" r="r" t="t"/>
                <a:pathLst>
                  <a:path extrusionOk="0" h="9" w="47">
                    <a:moveTo>
                      <a:pt x="1" y="1"/>
                    </a:moveTo>
                    <a:cubicBezTo>
                      <a:pt x="8" y="5"/>
                      <a:pt x="20" y="8"/>
                      <a:pt x="30" y="8"/>
                    </a:cubicBezTo>
                    <a:cubicBezTo>
                      <a:pt x="37" y="8"/>
                      <a:pt x="44" y="6"/>
                      <a:pt x="46"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29"/>
              <p:cNvSpPr/>
              <p:nvPr/>
            </p:nvSpPr>
            <p:spPr>
              <a:xfrm>
                <a:off x="901950" y="3037325"/>
                <a:ext cx="92775" cy="92425"/>
              </a:xfrm>
              <a:custGeom>
                <a:rect b="b" l="l" r="r" t="t"/>
                <a:pathLst>
                  <a:path extrusionOk="0" h="3697" w="3711">
                    <a:moveTo>
                      <a:pt x="1438" y="201"/>
                    </a:moveTo>
                    <a:cubicBezTo>
                      <a:pt x="1439" y="201"/>
                      <a:pt x="1439" y="201"/>
                      <a:pt x="1440" y="201"/>
                    </a:cubicBezTo>
                    <a:cubicBezTo>
                      <a:pt x="1415" y="219"/>
                      <a:pt x="1389" y="233"/>
                      <a:pt x="1364" y="253"/>
                    </a:cubicBezTo>
                    <a:cubicBezTo>
                      <a:pt x="1312" y="301"/>
                      <a:pt x="1272" y="354"/>
                      <a:pt x="1238" y="411"/>
                    </a:cubicBezTo>
                    <a:cubicBezTo>
                      <a:pt x="1218" y="414"/>
                      <a:pt x="1199" y="420"/>
                      <a:pt x="1183" y="422"/>
                    </a:cubicBezTo>
                    <a:cubicBezTo>
                      <a:pt x="1184" y="421"/>
                      <a:pt x="1185" y="418"/>
                      <a:pt x="1189" y="416"/>
                    </a:cubicBezTo>
                    <a:cubicBezTo>
                      <a:pt x="1211" y="406"/>
                      <a:pt x="1234" y="398"/>
                      <a:pt x="1251" y="378"/>
                    </a:cubicBezTo>
                    <a:cubicBezTo>
                      <a:pt x="1269" y="359"/>
                      <a:pt x="1282" y="312"/>
                      <a:pt x="1306" y="296"/>
                    </a:cubicBezTo>
                    <a:cubicBezTo>
                      <a:pt x="1328" y="278"/>
                      <a:pt x="1353" y="257"/>
                      <a:pt x="1382" y="234"/>
                    </a:cubicBezTo>
                    <a:cubicBezTo>
                      <a:pt x="1398" y="221"/>
                      <a:pt x="1418" y="201"/>
                      <a:pt x="1438" y="201"/>
                    </a:cubicBezTo>
                    <a:close/>
                    <a:moveTo>
                      <a:pt x="1499" y="395"/>
                    </a:moveTo>
                    <a:lnTo>
                      <a:pt x="1499" y="395"/>
                    </a:lnTo>
                    <a:cubicBezTo>
                      <a:pt x="1465" y="405"/>
                      <a:pt x="1430" y="418"/>
                      <a:pt x="1397" y="433"/>
                    </a:cubicBezTo>
                    <a:cubicBezTo>
                      <a:pt x="1363" y="436"/>
                      <a:pt x="1328" y="442"/>
                      <a:pt x="1294" y="447"/>
                    </a:cubicBezTo>
                    <a:cubicBezTo>
                      <a:pt x="1300" y="440"/>
                      <a:pt x="1302" y="433"/>
                      <a:pt x="1308" y="428"/>
                    </a:cubicBezTo>
                    <a:cubicBezTo>
                      <a:pt x="1371" y="416"/>
                      <a:pt x="1436" y="407"/>
                      <a:pt x="1499" y="395"/>
                    </a:cubicBezTo>
                    <a:close/>
                    <a:moveTo>
                      <a:pt x="1220" y="443"/>
                    </a:moveTo>
                    <a:cubicBezTo>
                      <a:pt x="1217" y="450"/>
                      <a:pt x="1213" y="456"/>
                      <a:pt x="1210" y="462"/>
                    </a:cubicBezTo>
                    <a:cubicBezTo>
                      <a:pt x="1134" y="476"/>
                      <a:pt x="1059" y="494"/>
                      <a:pt x="984" y="519"/>
                    </a:cubicBezTo>
                    <a:cubicBezTo>
                      <a:pt x="989" y="511"/>
                      <a:pt x="993" y="502"/>
                      <a:pt x="1000" y="498"/>
                    </a:cubicBezTo>
                    <a:cubicBezTo>
                      <a:pt x="1020" y="487"/>
                      <a:pt x="1052" y="489"/>
                      <a:pt x="1072" y="480"/>
                    </a:cubicBezTo>
                    <a:cubicBezTo>
                      <a:pt x="1095" y="471"/>
                      <a:pt x="1121" y="471"/>
                      <a:pt x="1141" y="464"/>
                    </a:cubicBezTo>
                    <a:cubicBezTo>
                      <a:pt x="1148" y="461"/>
                      <a:pt x="1154" y="454"/>
                      <a:pt x="1158" y="449"/>
                    </a:cubicBezTo>
                    <a:cubicBezTo>
                      <a:pt x="1160" y="450"/>
                      <a:pt x="1161" y="454"/>
                      <a:pt x="1162" y="454"/>
                    </a:cubicBezTo>
                    <a:cubicBezTo>
                      <a:pt x="1162" y="454"/>
                      <a:pt x="1162" y="454"/>
                      <a:pt x="1162" y="454"/>
                    </a:cubicBezTo>
                    <a:cubicBezTo>
                      <a:pt x="1183" y="453"/>
                      <a:pt x="1199" y="447"/>
                      <a:pt x="1220" y="443"/>
                    </a:cubicBezTo>
                    <a:close/>
                    <a:moveTo>
                      <a:pt x="1861" y="637"/>
                    </a:moveTo>
                    <a:cubicBezTo>
                      <a:pt x="1917" y="637"/>
                      <a:pt x="1972" y="641"/>
                      <a:pt x="2025" y="648"/>
                    </a:cubicBezTo>
                    <a:cubicBezTo>
                      <a:pt x="2004" y="648"/>
                      <a:pt x="1984" y="647"/>
                      <a:pt x="1963" y="647"/>
                    </a:cubicBezTo>
                    <a:cubicBezTo>
                      <a:pt x="1924" y="647"/>
                      <a:pt x="1884" y="650"/>
                      <a:pt x="1845" y="655"/>
                    </a:cubicBezTo>
                    <a:cubicBezTo>
                      <a:pt x="1829" y="648"/>
                      <a:pt x="1814" y="643"/>
                      <a:pt x="1801" y="639"/>
                    </a:cubicBezTo>
                    <a:cubicBezTo>
                      <a:pt x="1821" y="637"/>
                      <a:pt x="1841" y="637"/>
                      <a:pt x="1861" y="637"/>
                    </a:cubicBezTo>
                    <a:close/>
                    <a:moveTo>
                      <a:pt x="2317" y="932"/>
                    </a:moveTo>
                    <a:cubicBezTo>
                      <a:pt x="2319" y="934"/>
                      <a:pt x="2323" y="934"/>
                      <a:pt x="2326" y="936"/>
                    </a:cubicBezTo>
                    <a:cubicBezTo>
                      <a:pt x="2330" y="944"/>
                      <a:pt x="2332" y="951"/>
                      <a:pt x="2333" y="959"/>
                    </a:cubicBezTo>
                    <a:cubicBezTo>
                      <a:pt x="2330" y="951"/>
                      <a:pt x="2323" y="941"/>
                      <a:pt x="2317" y="932"/>
                    </a:cubicBezTo>
                    <a:close/>
                    <a:moveTo>
                      <a:pt x="1509" y="977"/>
                    </a:moveTo>
                    <a:cubicBezTo>
                      <a:pt x="1539" y="980"/>
                      <a:pt x="1580" y="992"/>
                      <a:pt x="1622" y="1014"/>
                    </a:cubicBezTo>
                    <a:cubicBezTo>
                      <a:pt x="1539" y="1018"/>
                      <a:pt x="1456" y="1039"/>
                      <a:pt x="1384" y="1080"/>
                    </a:cubicBezTo>
                    <a:cubicBezTo>
                      <a:pt x="1381" y="1073"/>
                      <a:pt x="1377" y="1065"/>
                      <a:pt x="1374" y="1056"/>
                    </a:cubicBezTo>
                    <a:cubicBezTo>
                      <a:pt x="1410" y="1025"/>
                      <a:pt x="1447" y="999"/>
                      <a:pt x="1488" y="977"/>
                    </a:cubicBezTo>
                    <a:close/>
                    <a:moveTo>
                      <a:pt x="1345" y="1079"/>
                    </a:moveTo>
                    <a:cubicBezTo>
                      <a:pt x="1337" y="1090"/>
                      <a:pt x="1328" y="1102"/>
                      <a:pt x="1316" y="1111"/>
                    </a:cubicBezTo>
                    <a:lnTo>
                      <a:pt x="1301" y="1122"/>
                    </a:lnTo>
                    <a:cubicBezTo>
                      <a:pt x="1315" y="1106"/>
                      <a:pt x="1330" y="1093"/>
                      <a:pt x="1345" y="1079"/>
                    </a:cubicBezTo>
                    <a:close/>
                    <a:moveTo>
                      <a:pt x="2052" y="325"/>
                    </a:moveTo>
                    <a:cubicBezTo>
                      <a:pt x="2235" y="325"/>
                      <a:pt x="2418" y="356"/>
                      <a:pt x="2586" y="449"/>
                    </a:cubicBezTo>
                    <a:cubicBezTo>
                      <a:pt x="2834" y="585"/>
                      <a:pt x="3013" y="833"/>
                      <a:pt x="3089" y="1102"/>
                    </a:cubicBezTo>
                    <a:lnTo>
                      <a:pt x="3094" y="1123"/>
                    </a:lnTo>
                    <a:cubicBezTo>
                      <a:pt x="3001" y="994"/>
                      <a:pt x="2881" y="915"/>
                      <a:pt x="2754" y="852"/>
                    </a:cubicBezTo>
                    <a:cubicBezTo>
                      <a:pt x="2679" y="728"/>
                      <a:pt x="2578" y="619"/>
                      <a:pt x="2454" y="539"/>
                    </a:cubicBezTo>
                    <a:cubicBezTo>
                      <a:pt x="2274" y="425"/>
                      <a:pt x="2075" y="393"/>
                      <a:pt x="1881" y="393"/>
                    </a:cubicBezTo>
                    <a:cubicBezTo>
                      <a:pt x="1865" y="393"/>
                      <a:pt x="1848" y="393"/>
                      <a:pt x="1832" y="394"/>
                    </a:cubicBezTo>
                    <a:cubicBezTo>
                      <a:pt x="1779" y="381"/>
                      <a:pt x="1724" y="373"/>
                      <a:pt x="1668" y="373"/>
                    </a:cubicBezTo>
                    <a:cubicBezTo>
                      <a:pt x="1641" y="373"/>
                      <a:pt x="1614" y="375"/>
                      <a:pt x="1587" y="378"/>
                    </a:cubicBezTo>
                    <a:cubicBezTo>
                      <a:pt x="1630" y="370"/>
                      <a:pt x="1671" y="361"/>
                      <a:pt x="1714" y="354"/>
                    </a:cubicBezTo>
                    <a:cubicBezTo>
                      <a:pt x="1823" y="337"/>
                      <a:pt x="1938" y="325"/>
                      <a:pt x="2052" y="325"/>
                    </a:cubicBezTo>
                    <a:close/>
                    <a:moveTo>
                      <a:pt x="2476" y="996"/>
                    </a:moveTo>
                    <a:cubicBezTo>
                      <a:pt x="2490" y="1003"/>
                      <a:pt x="2505" y="1010"/>
                      <a:pt x="2519" y="1017"/>
                    </a:cubicBezTo>
                    <a:cubicBezTo>
                      <a:pt x="2541" y="1069"/>
                      <a:pt x="2560" y="1124"/>
                      <a:pt x="2573" y="1182"/>
                    </a:cubicBezTo>
                    <a:cubicBezTo>
                      <a:pt x="2582" y="1225"/>
                      <a:pt x="2588" y="1269"/>
                      <a:pt x="2595" y="1314"/>
                    </a:cubicBezTo>
                    <a:cubicBezTo>
                      <a:pt x="2592" y="1316"/>
                      <a:pt x="2586" y="1316"/>
                      <a:pt x="2581" y="1317"/>
                    </a:cubicBezTo>
                    <a:cubicBezTo>
                      <a:pt x="2556" y="1210"/>
                      <a:pt x="2524" y="1100"/>
                      <a:pt x="2476" y="996"/>
                    </a:cubicBezTo>
                    <a:close/>
                    <a:moveTo>
                      <a:pt x="2601" y="1356"/>
                    </a:moveTo>
                    <a:cubicBezTo>
                      <a:pt x="2606" y="1384"/>
                      <a:pt x="2606" y="1413"/>
                      <a:pt x="2607" y="1444"/>
                    </a:cubicBezTo>
                    <a:cubicBezTo>
                      <a:pt x="2606" y="1430"/>
                      <a:pt x="2601" y="1416"/>
                      <a:pt x="2600" y="1402"/>
                    </a:cubicBezTo>
                    <a:cubicBezTo>
                      <a:pt x="2599" y="1389"/>
                      <a:pt x="2593" y="1372"/>
                      <a:pt x="2590" y="1358"/>
                    </a:cubicBezTo>
                    <a:cubicBezTo>
                      <a:pt x="2593" y="1356"/>
                      <a:pt x="2596" y="1356"/>
                      <a:pt x="2601" y="1356"/>
                    </a:cubicBezTo>
                    <a:close/>
                    <a:moveTo>
                      <a:pt x="1850" y="1310"/>
                    </a:moveTo>
                    <a:cubicBezTo>
                      <a:pt x="1853" y="1313"/>
                      <a:pt x="1858" y="1313"/>
                      <a:pt x="1862" y="1314"/>
                    </a:cubicBezTo>
                    <a:cubicBezTo>
                      <a:pt x="1865" y="1316"/>
                      <a:pt x="1869" y="1317"/>
                      <a:pt x="1872" y="1321"/>
                    </a:cubicBezTo>
                    <a:cubicBezTo>
                      <a:pt x="1955" y="1372"/>
                      <a:pt x="1993" y="1456"/>
                      <a:pt x="2019" y="1543"/>
                    </a:cubicBezTo>
                    <a:cubicBezTo>
                      <a:pt x="2025" y="1556"/>
                      <a:pt x="2030" y="1572"/>
                      <a:pt x="2036" y="1588"/>
                    </a:cubicBezTo>
                    <a:lnTo>
                      <a:pt x="2023" y="1588"/>
                    </a:lnTo>
                    <a:cubicBezTo>
                      <a:pt x="2001" y="1514"/>
                      <a:pt x="1964" y="1445"/>
                      <a:pt x="1916" y="1390"/>
                    </a:cubicBezTo>
                    <a:cubicBezTo>
                      <a:pt x="1900" y="1367"/>
                      <a:pt x="1878" y="1347"/>
                      <a:pt x="1853" y="1328"/>
                    </a:cubicBezTo>
                    <a:cubicBezTo>
                      <a:pt x="1853" y="1321"/>
                      <a:pt x="1851" y="1316"/>
                      <a:pt x="1850" y="1310"/>
                    </a:cubicBezTo>
                    <a:close/>
                    <a:moveTo>
                      <a:pt x="1666" y="912"/>
                    </a:moveTo>
                    <a:cubicBezTo>
                      <a:pt x="1737" y="930"/>
                      <a:pt x="1809" y="954"/>
                      <a:pt x="1878" y="985"/>
                    </a:cubicBezTo>
                    <a:cubicBezTo>
                      <a:pt x="1940" y="1013"/>
                      <a:pt x="2003" y="1042"/>
                      <a:pt x="2065" y="1078"/>
                    </a:cubicBezTo>
                    <a:cubicBezTo>
                      <a:pt x="2099" y="1116"/>
                      <a:pt x="2132" y="1153"/>
                      <a:pt x="2165" y="1190"/>
                    </a:cubicBezTo>
                    <a:cubicBezTo>
                      <a:pt x="2251" y="1281"/>
                      <a:pt x="2352" y="1376"/>
                      <a:pt x="2403" y="1507"/>
                    </a:cubicBezTo>
                    <a:cubicBezTo>
                      <a:pt x="2409" y="1543"/>
                      <a:pt x="2410" y="1579"/>
                      <a:pt x="2413" y="1614"/>
                    </a:cubicBezTo>
                    <a:cubicBezTo>
                      <a:pt x="2399" y="1612"/>
                      <a:pt x="2383" y="1606"/>
                      <a:pt x="2369" y="1605"/>
                    </a:cubicBezTo>
                    <a:cubicBezTo>
                      <a:pt x="2365" y="1603"/>
                      <a:pt x="2359" y="1603"/>
                      <a:pt x="2355" y="1603"/>
                    </a:cubicBezTo>
                    <a:cubicBezTo>
                      <a:pt x="2352" y="1598"/>
                      <a:pt x="2348" y="1594"/>
                      <a:pt x="2345" y="1590"/>
                    </a:cubicBezTo>
                    <a:cubicBezTo>
                      <a:pt x="2344" y="1573"/>
                      <a:pt x="2344" y="1558"/>
                      <a:pt x="2341" y="1543"/>
                    </a:cubicBezTo>
                    <a:cubicBezTo>
                      <a:pt x="2318" y="1406"/>
                      <a:pt x="2237" y="1281"/>
                      <a:pt x="2132" y="1181"/>
                    </a:cubicBezTo>
                    <a:cubicBezTo>
                      <a:pt x="2028" y="1082"/>
                      <a:pt x="1890" y="1028"/>
                      <a:pt x="1745" y="1017"/>
                    </a:cubicBezTo>
                    <a:cubicBezTo>
                      <a:pt x="1732" y="1014"/>
                      <a:pt x="1715" y="1014"/>
                      <a:pt x="1701" y="1014"/>
                    </a:cubicBezTo>
                    <a:cubicBezTo>
                      <a:pt x="1685" y="995"/>
                      <a:pt x="1667" y="973"/>
                      <a:pt x="1646" y="958"/>
                    </a:cubicBezTo>
                    <a:cubicBezTo>
                      <a:pt x="1631" y="945"/>
                      <a:pt x="1612" y="939"/>
                      <a:pt x="1597" y="930"/>
                    </a:cubicBezTo>
                    <a:cubicBezTo>
                      <a:pt x="1619" y="923"/>
                      <a:pt x="1641" y="918"/>
                      <a:pt x="1666" y="912"/>
                    </a:cubicBezTo>
                    <a:close/>
                    <a:moveTo>
                      <a:pt x="2372" y="1647"/>
                    </a:moveTo>
                    <a:lnTo>
                      <a:pt x="2372" y="1647"/>
                    </a:lnTo>
                    <a:cubicBezTo>
                      <a:pt x="2385" y="1651"/>
                      <a:pt x="2399" y="1653"/>
                      <a:pt x="2413" y="1657"/>
                    </a:cubicBezTo>
                    <a:lnTo>
                      <a:pt x="2413" y="1665"/>
                    </a:lnTo>
                    <a:cubicBezTo>
                      <a:pt x="2410" y="1691"/>
                      <a:pt x="2407" y="1716"/>
                      <a:pt x="2406" y="1741"/>
                    </a:cubicBezTo>
                    <a:cubicBezTo>
                      <a:pt x="2399" y="1709"/>
                      <a:pt x="2385" y="1679"/>
                      <a:pt x="2372" y="1647"/>
                    </a:cubicBezTo>
                    <a:close/>
                    <a:moveTo>
                      <a:pt x="2910" y="1451"/>
                    </a:moveTo>
                    <a:cubicBezTo>
                      <a:pt x="2919" y="1492"/>
                      <a:pt x="2929" y="1534"/>
                      <a:pt x="2929" y="1583"/>
                    </a:cubicBezTo>
                    <a:cubicBezTo>
                      <a:pt x="2926" y="1689"/>
                      <a:pt x="2904" y="1803"/>
                      <a:pt x="2871" y="1914"/>
                    </a:cubicBezTo>
                    <a:cubicBezTo>
                      <a:pt x="2860" y="1901"/>
                      <a:pt x="2853" y="1885"/>
                      <a:pt x="2844" y="1870"/>
                    </a:cubicBezTo>
                    <a:cubicBezTo>
                      <a:pt x="2882" y="1734"/>
                      <a:pt x="2906" y="1595"/>
                      <a:pt x="2910" y="1451"/>
                    </a:cubicBezTo>
                    <a:close/>
                    <a:moveTo>
                      <a:pt x="1535" y="1535"/>
                    </a:moveTo>
                    <a:cubicBezTo>
                      <a:pt x="1537" y="1535"/>
                      <a:pt x="1540" y="1536"/>
                      <a:pt x="1542" y="1537"/>
                    </a:cubicBezTo>
                    <a:cubicBezTo>
                      <a:pt x="1550" y="1544"/>
                      <a:pt x="1528" y="1577"/>
                      <a:pt x="1532" y="1583"/>
                    </a:cubicBezTo>
                    <a:cubicBezTo>
                      <a:pt x="1536" y="1588"/>
                      <a:pt x="1591" y="1588"/>
                      <a:pt x="1602" y="1610"/>
                    </a:cubicBezTo>
                    <a:cubicBezTo>
                      <a:pt x="1612" y="1631"/>
                      <a:pt x="1609" y="1651"/>
                      <a:pt x="1602" y="1667"/>
                    </a:cubicBezTo>
                    <a:lnTo>
                      <a:pt x="1721" y="1664"/>
                    </a:lnTo>
                    <a:cubicBezTo>
                      <a:pt x="1725" y="1667"/>
                      <a:pt x="1728" y="1668"/>
                      <a:pt x="1732" y="1673"/>
                    </a:cubicBezTo>
                    <a:cubicBezTo>
                      <a:pt x="1732" y="1675"/>
                      <a:pt x="1733" y="1678"/>
                      <a:pt x="1733" y="1679"/>
                    </a:cubicBezTo>
                    <a:cubicBezTo>
                      <a:pt x="1740" y="1673"/>
                      <a:pt x="1748" y="1668"/>
                      <a:pt x="1754" y="1664"/>
                    </a:cubicBezTo>
                    <a:lnTo>
                      <a:pt x="1766" y="1664"/>
                    </a:lnTo>
                    <a:cubicBezTo>
                      <a:pt x="1781" y="1702"/>
                      <a:pt x="1787" y="1756"/>
                      <a:pt x="1774" y="1803"/>
                    </a:cubicBezTo>
                    <a:cubicBezTo>
                      <a:pt x="1759" y="1857"/>
                      <a:pt x="1692" y="1870"/>
                      <a:pt x="1659" y="1888"/>
                    </a:cubicBezTo>
                    <a:lnTo>
                      <a:pt x="1646" y="1895"/>
                    </a:lnTo>
                    <a:cubicBezTo>
                      <a:pt x="1619" y="1910"/>
                      <a:pt x="1589" y="1921"/>
                      <a:pt x="1559" y="1921"/>
                    </a:cubicBezTo>
                    <a:cubicBezTo>
                      <a:pt x="1553" y="1921"/>
                      <a:pt x="1548" y="1921"/>
                      <a:pt x="1542" y="1920"/>
                    </a:cubicBezTo>
                    <a:cubicBezTo>
                      <a:pt x="1502" y="1913"/>
                      <a:pt x="1466" y="1902"/>
                      <a:pt x="1437" y="1880"/>
                    </a:cubicBezTo>
                    <a:cubicBezTo>
                      <a:pt x="1410" y="1858"/>
                      <a:pt x="1368" y="1858"/>
                      <a:pt x="1348" y="1825"/>
                    </a:cubicBezTo>
                    <a:cubicBezTo>
                      <a:pt x="1328" y="1796"/>
                      <a:pt x="1357" y="1737"/>
                      <a:pt x="1356" y="1715"/>
                    </a:cubicBezTo>
                    <a:cubicBezTo>
                      <a:pt x="1349" y="1693"/>
                      <a:pt x="1346" y="1672"/>
                      <a:pt x="1350" y="1653"/>
                    </a:cubicBezTo>
                    <a:cubicBezTo>
                      <a:pt x="1356" y="1636"/>
                      <a:pt x="1324" y="1618"/>
                      <a:pt x="1337" y="1599"/>
                    </a:cubicBezTo>
                    <a:cubicBezTo>
                      <a:pt x="1349" y="1583"/>
                      <a:pt x="1384" y="1580"/>
                      <a:pt x="1397" y="1572"/>
                    </a:cubicBezTo>
                    <a:cubicBezTo>
                      <a:pt x="1410" y="1563"/>
                      <a:pt x="1419" y="1548"/>
                      <a:pt x="1437" y="1543"/>
                    </a:cubicBezTo>
                    <a:cubicBezTo>
                      <a:pt x="1440" y="1542"/>
                      <a:pt x="1443" y="1541"/>
                      <a:pt x="1447" y="1541"/>
                    </a:cubicBezTo>
                    <a:cubicBezTo>
                      <a:pt x="1461" y="1541"/>
                      <a:pt x="1478" y="1550"/>
                      <a:pt x="1487" y="1551"/>
                    </a:cubicBezTo>
                    <a:cubicBezTo>
                      <a:pt x="1496" y="1551"/>
                      <a:pt x="1505" y="1537"/>
                      <a:pt x="1513" y="1537"/>
                    </a:cubicBezTo>
                    <a:cubicBezTo>
                      <a:pt x="1514" y="1537"/>
                      <a:pt x="1515" y="1537"/>
                      <a:pt x="1516" y="1537"/>
                    </a:cubicBezTo>
                    <a:cubicBezTo>
                      <a:pt x="1517" y="1537"/>
                      <a:pt x="1517" y="1537"/>
                      <a:pt x="1518" y="1537"/>
                    </a:cubicBezTo>
                    <a:cubicBezTo>
                      <a:pt x="1524" y="1537"/>
                      <a:pt x="1530" y="1535"/>
                      <a:pt x="1535" y="1535"/>
                    </a:cubicBezTo>
                    <a:close/>
                    <a:moveTo>
                      <a:pt x="2826" y="1935"/>
                    </a:moveTo>
                    <a:cubicBezTo>
                      <a:pt x="2834" y="1950"/>
                      <a:pt x="2842" y="1964"/>
                      <a:pt x="2851" y="1978"/>
                    </a:cubicBezTo>
                    <a:cubicBezTo>
                      <a:pt x="2844" y="1997"/>
                      <a:pt x="2842" y="2016"/>
                      <a:pt x="2834" y="2035"/>
                    </a:cubicBezTo>
                    <a:cubicBezTo>
                      <a:pt x="2826" y="2053"/>
                      <a:pt x="2815" y="2073"/>
                      <a:pt x="2807" y="2090"/>
                    </a:cubicBezTo>
                    <a:cubicBezTo>
                      <a:pt x="2805" y="2066"/>
                      <a:pt x="2801" y="2042"/>
                      <a:pt x="2798" y="2016"/>
                    </a:cubicBezTo>
                    <a:cubicBezTo>
                      <a:pt x="2808" y="1989"/>
                      <a:pt x="2816" y="1962"/>
                      <a:pt x="2826" y="1935"/>
                    </a:cubicBezTo>
                    <a:close/>
                    <a:moveTo>
                      <a:pt x="2345" y="1691"/>
                    </a:moveTo>
                    <a:cubicBezTo>
                      <a:pt x="2365" y="1733"/>
                      <a:pt x="2381" y="1775"/>
                      <a:pt x="2394" y="1819"/>
                    </a:cubicBezTo>
                    <a:cubicBezTo>
                      <a:pt x="2388" y="1852"/>
                      <a:pt x="2383" y="1884"/>
                      <a:pt x="2369" y="1914"/>
                    </a:cubicBezTo>
                    <a:cubicBezTo>
                      <a:pt x="2337" y="1990"/>
                      <a:pt x="2275" y="2045"/>
                      <a:pt x="2223" y="2097"/>
                    </a:cubicBezTo>
                    <a:cubicBezTo>
                      <a:pt x="2255" y="2045"/>
                      <a:pt x="2278" y="1990"/>
                      <a:pt x="2296" y="1932"/>
                    </a:cubicBezTo>
                    <a:cubicBezTo>
                      <a:pt x="2319" y="1857"/>
                      <a:pt x="2340" y="1775"/>
                      <a:pt x="2345" y="1691"/>
                    </a:cubicBezTo>
                    <a:close/>
                    <a:moveTo>
                      <a:pt x="1639" y="1301"/>
                    </a:moveTo>
                    <a:cubicBezTo>
                      <a:pt x="1714" y="1316"/>
                      <a:pt x="1781" y="1347"/>
                      <a:pt x="1829" y="1389"/>
                    </a:cubicBezTo>
                    <a:cubicBezTo>
                      <a:pt x="1846" y="1464"/>
                      <a:pt x="1858" y="1550"/>
                      <a:pt x="1829" y="1624"/>
                    </a:cubicBezTo>
                    <a:cubicBezTo>
                      <a:pt x="1828" y="1626"/>
                      <a:pt x="1842" y="1630"/>
                      <a:pt x="1849" y="1630"/>
                    </a:cubicBezTo>
                    <a:cubicBezTo>
                      <a:pt x="1851" y="1630"/>
                      <a:pt x="1852" y="1630"/>
                      <a:pt x="1853" y="1629"/>
                    </a:cubicBezTo>
                    <a:cubicBezTo>
                      <a:pt x="1891" y="1572"/>
                      <a:pt x="1890" y="1510"/>
                      <a:pt x="1883" y="1451"/>
                    </a:cubicBezTo>
                    <a:lnTo>
                      <a:pt x="1883" y="1451"/>
                    </a:lnTo>
                    <a:cubicBezTo>
                      <a:pt x="1913" y="1489"/>
                      <a:pt x="1938" y="1533"/>
                      <a:pt x="1955" y="1583"/>
                    </a:cubicBezTo>
                    <a:cubicBezTo>
                      <a:pt x="1933" y="1581"/>
                      <a:pt x="1908" y="1581"/>
                      <a:pt x="1886" y="1576"/>
                    </a:cubicBezTo>
                    <a:cubicBezTo>
                      <a:pt x="1886" y="1576"/>
                      <a:pt x="1885" y="1576"/>
                      <a:pt x="1885" y="1576"/>
                    </a:cubicBezTo>
                    <a:cubicBezTo>
                      <a:pt x="1879" y="1576"/>
                      <a:pt x="1876" y="1598"/>
                      <a:pt x="1883" y="1599"/>
                    </a:cubicBezTo>
                    <a:cubicBezTo>
                      <a:pt x="1911" y="1609"/>
                      <a:pt x="1940" y="1613"/>
                      <a:pt x="1967" y="1618"/>
                    </a:cubicBezTo>
                    <a:cubicBezTo>
                      <a:pt x="1995" y="1726"/>
                      <a:pt x="1990" y="1844"/>
                      <a:pt x="1946" y="1940"/>
                    </a:cubicBezTo>
                    <a:cubicBezTo>
                      <a:pt x="1940" y="1955"/>
                      <a:pt x="1960" y="1973"/>
                      <a:pt x="1977" y="1973"/>
                    </a:cubicBezTo>
                    <a:cubicBezTo>
                      <a:pt x="1983" y="1973"/>
                      <a:pt x="1989" y="1970"/>
                      <a:pt x="1993" y="1964"/>
                    </a:cubicBezTo>
                    <a:cubicBezTo>
                      <a:pt x="2052" y="1863"/>
                      <a:pt x="2059" y="1740"/>
                      <a:pt x="2034" y="1625"/>
                    </a:cubicBezTo>
                    <a:lnTo>
                      <a:pt x="2050" y="1625"/>
                    </a:lnTo>
                    <a:cubicBezTo>
                      <a:pt x="2070" y="1689"/>
                      <a:pt x="2085" y="1757"/>
                      <a:pt x="2070" y="1829"/>
                    </a:cubicBezTo>
                    <a:cubicBezTo>
                      <a:pt x="2048" y="1927"/>
                      <a:pt x="2001" y="2023"/>
                      <a:pt x="1933" y="2095"/>
                    </a:cubicBezTo>
                    <a:cubicBezTo>
                      <a:pt x="1922" y="2107"/>
                      <a:pt x="1908" y="2115"/>
                      <a:pt x="1897" y="2126"/>
                    </a:cubicBezTo>
                    <a:cubicBezTo>
                      <a:pt x="1912" y="2045"/>
                      <a:pt x="1898" y="1956"/>
                      <a:pt x="1835" y="1881"/>
                    </a:cubicBezTo>
                    <a:cubicBezTo>
                      <a:pt x="1856" y="1837"/>
                      <a:pt x="1865" y="1789"/>
                      <a:pt x="1860" y="1741"/>
                    </a:cubicBezTo>
                    <a:cubicBezTo>
                      <a:pt x="1853" y="1680"/>
                      <a:pt x="1817" y="1638"/>
                      <a:pt x="1787" y="1602"/>
                    </a:cubicBezTo>
                    <a:cubicBezTo>
                      <a:pt x="1789" y="1572"/>
                      <a:pt x="1783" y="1543"/>
                      <a:pt x="1780" y="1512"/>
                    </a:cubicBezTo>
                    <a:cubicBezTo>
                      <a:pt x="1774" y="1466"/>
                      <a:pt x="1740" y="1433"/>
                      <a:pt x="1712" y="1395"/>
                    </a:cubicBezTo>
                    <a:cubicBezTo>
                      <a:pt x="1692" y="1365"/>
                      <a:pt x="1668" y="1328"/>
                      <a:pt x="1634" y="1302"/>
                    </a:cubicBezTo>
                    <a:cubicBezTo>
                      <a:pt x="1637" y="1302"/>
                      <a:pt x="1638" y="1302"/>
                      <a:pt x="1639" y="1301"/>
                    </a:cubicBezTo>
                    <a:close/>
                    <a:moveTo>
                      <a:pt x="790" y="1510"/>
                    </a:moveTo>
                    <a:lnTo>
                      <a:pt x="790" y="1510"/>
                    </a:lnTo>
                    <a:cubicBezTo>
                      <a:pt x="756" y="1634"/>
                      <a:pt x="739" y="1762"/>
                      <a:pt x="742" y="1887"/>
                    </a:cubicBezTo>
                    <a:cubicBezTo>
                      <a:pt x="744" y="1914"/>
                      <a:pt x="748" y="1942"/>
                      <a:pt x="749" y="1969"/>
                    </a:cubicBezTo>
                    <a:cubicBezTo>
                      <a:pt x="749" y="1971"/>
                      <a:pt x="748" y="1971"/>
                      <a:pt x="748" y="1971"/>
                    </a:cubicBezTo>
                    <a:cubicBezTo>
                      <a:pt x="727" y="2012"/>
                      <a:pt x="680" y="2053"/>
                      <a:pt x="662" y="2097"/>
                    </a:cubicBezTo>
                    <a:cubicBezTo>
                      <a:pt x="656" y="2112"/>
                      <a:pt x="656" y="2126"/>
                      <a:pt x="656" y="2141"/>
                    </a:cubicBezTo>
                    <a:cubicBezTo>
                      <a:pt x="649" y="2031"/>
                      <a:pt x="679" y="1909"/>
                      <a:pt x="705" y="1781"/>
                    </a:cubicBezTo>
                    <a:cubicBezTo>
                      <a:pt x="727" y="1686"/>
                      <a:pt x="756" y="1596"/>
                      <a:pt x="790" y="1510"/>
                    </a:cubicBezTo>
                    <a:close/>
                    <a:moveTo>
                      <a:pt x="1803" y="1934"/>
                    </a:moveTo>
                    <a:cubicBezTo>
                      <a:pt x="1850" y="2012"/>
                      <a:pt x="1847" y="2103"/>
                      <a:pt x="1817" y="2174"/>
                    </a:cubicBezTo>
                    <a:cubicBezTo>
                      <a:pt x="1772" y="2195"/>
                      <a:pt x="1726" y="2206"/>
                      <a:pt x="1679" y="2210"/>
                    </a:cubicBezTo>
                    <a:cubicBezTo>
                      <a:pt x="1666" y="2212"/>
                      <a:pt x="1652" y="2213"/>
                      <a:pt x="1638" y="2213"/>
                    </a:cubicBezTo>
                    <a:cubicBezTo>
                      <a:pt x="1562" y="2213"/>
                      <a:pt x="1484" y="2183"/>
                      <a:pt x="1417" y="2147"/>
                    </a:cubicBezTo>
                    <a:cubicBezTo>
                      <a:pt x="1349" y="2112"/>
                      <a:pt x="1298" y="2056"/>
                      <a:pt x="1258" y="1997"/>
                    </a:cubicBezTo>
                    <a:cubicBezTo>
                      <a:pt x="1257" y="1982"/>
                      <a:pt x="1260" y="1967"/>
                      <a:pt x="1260" y="1949"/>
                    </a:cubicBezTo>
                    <a:cubicBezTo>
                      <a:pt x="1272" y="1956"/>
                      <a:pt x="1286" y="1964"/>
                      <a:pt x="1295" y="1973"/>
                    </a:cubicBezTo>
                    <a:cubicBezTo>
                      <a:pt x="1335" y="2004"/>
                      <a:pt x="1381" y="2045"/>
                      <a:pt x="1437" y="2063"/>
                    </a:cubicBezTo>
                    <a:cubicBezTo>
                      <a:pt x="1472" y="2073"/>
                      <a:pt x="1518" y="2083"/>
                      <a:pt x="1565" y="2083"/>
                    </a:cubicBezTo>
                    <a:cubicBezTo>
                      <a:pt x="1589" y="2083"/>
                      <a:pt x="1614" y="2080"/>
                      <a:pt x="1637" y="2074"/>
                    </a:cubicBezTo>
                    <a:cubicBezTo>
                      <a:pt x="1674" y="2066"/>
                      <a:pt x="1707" y="2044"/>
                      <a:pt x="1734" y="2018"/>
                    </a:cubicBezTo>
                    <a:cubicBezTo>
                      <a:pt x="1756" y="1996"/>
                      <a:pt x="1776" y="1971"/>
                      <a:pt x="1795" y="1947"/>
                    </a:cubicBezTo>
                    <a:cubicBezTo>
                      <a:pt x="1798" y="1942"/>
                      <a:pt x="1799" y="1938"/>
                      <a:pt x="1803" y="1934"/>
                    </a:cubicBezTo>
                    <a:close/>
                    <a:moveTo>
                      <a:pt x="3060" y="2111"/>
                    </a:moveTo>
                    <a:lnTo>
                      <a:pt x="3060" y="2111"/>
                    </a:lnTo>
                    <a:cubicBezTo>
                      <a:pt x="3040" y="2166"/>
                      <a:pt x="3020" y="2218"/>
                      <a:pt x="2995" y="2271"/>
                    </a:cubicBezTo>
                    <a:cubicBezTo>
                      <a:pt x="2994" y="2260"/>
                      <a:pt x="2992" y="2251"/>
                      <a:pt x="2991" y="2242"/>
                    </a:cubicBezTo>
                    <a:cubicBezTo>
                      <a:pt x="3014" y="2201"/>
                      <a:pt x="3036" y="2155"/>
                      <a:pt x="3060" y="2111"/>
                    </a:cubicBezTo>
                    <a:close/>
                    <a:moveTo>
                      <a:pt x="2760" y="2112"/>
                    </a:moveTo>
                    <a:cubicBezTo>
                      <a:pt x="2760" y="2133"/>
                      <a:pt x="2761" y="2154"/>
                      <a:pt x="2760" y="2173"/>
                    </a:cubicBezTo>
                    <a:cubicBezTo>
                      <a:pt x="2725" y="2229"/>
                      <a:pt x="2685" y="2285"/>
                      <a:pt x="2648" y="2335"/>
                    </a:cubicBezTo>
                    <a:cubicBezTo>
                      <a:pt x="2683" y="2285"/>
                      <a:pt x="2713" y="2229"/>
                      <a:pt x="2738" y="2173"/>
                    </a:cubicBezTo>
                    <a:cubicBezTo>
                      <a:pt x="2746" y="2154"/>
                      <a:pt x="2753" y="2133"/>
                      <a:pt x="2760" y="2112"/>
                    </a:cubicBezTo>
                    <a:close/>
                    <a:moveTo>
                      <a:pt x="1831" y="163"/>
                    </a:moveTo>
                    <a:cubicBezTo>
                      <a:pt x="1941" y="163"/>
                      <a:pt x="2049" y="185"/>
                      <a:pt x="2149" y="202"/>
                    </a:cubicBezTo>
                    <a:cubicBezTo>
                      <a:pt x="2317" y="230"/>
                      <a:pt x="2479" y="278"/>
                      <a:pt x="2623" y="365"/>
                    </a:cubicBezTo>
                    <a:cubicBezTo>
                      <a:pt x="2768" y="449"/>
                      <a:pt x="2900" y="552"/>
                      <a:pt x="3006" y="678"/>
                    </a:cubicBezTo>
                    <a:cubicBezTo>
                      <a:pt x="3101" y="789"/>
                      <a:pt x="3199" y="903"/>
                      <a:pt x="3261" y="1038"/>
                    </a:cubicBezTo>
                    <a:cubicBezTo>
                      <a:pt x="3268" y="1053"/>
                      <a:pt x="3276" y="1067"/>
                      <a:pt x="3283" y="1083"/>
                    </a:cubicBezTo>
                    <a:cubicBezTo>
                      <a:pt x="3335" y="1221"/>
                      <a:pt x="3313" y="1372"/>
                      <a:pt x="3321" y="1507"/>
                    </a:cubicBezTo>
                    <a:cubicBezTo>
                      <a:pt x="3328" y="1645"/>
                      <a:pt x="3318" y="1782"/>
                      <a:pt x="3288" y="1914"/>
                    </a:cubicBezTo>
                    <a:cubicBezTo>
                      <a:pt x="3257" y="2045"/>
                      <a:pt x="3243" y="2187"/>
                      <a:pt x="3174" y="2307"/>
                    </a:cubicBezTo>
                    <a:cubicBezTo>
                      <a:pt x="3152" y="2346"/>
                      <a:pt x="3124" y="2381"/>
                      <a:pt x="3097" y="2415"/>
                    </a:cubicBezTo>
                    <a:cubicBezTo>
                      <a:pt x="3109" y="2349"/>
                      <a:pt x="3118" y="2285"/>
                      <a:pt x="3124" y="2218"/>
                    </a:cubicBezTo>
                    <a:cubicBezTo>
                      <a:pt x="3192" y="2005"/>
                      <a:pt x="3232" y="1784"/>
                      <a:pt x="3229" y="1555"/>
                    </a:cubicBezTo>
                    <a:cubicBezTo>
                      <a:pt x="3224" y="1230"/>
                      <a:pt x="3113" y="895"/>
                      <a:pt x="2890" y="643"/>
                    </a:cubicBezTo>
                    <a:cubicBezTo>
                      <a:pt x="2671" y="387"/>
                      <a:pt x="2334" y="283"/>
                      <a:pt x="2027" y="283"/>
                    </a:cubicBezTo>
                    <a:cubicBezTo>
                      <a:pt x="2017" y="283"/>
                      <a:pt x="2007" y="283"/>
                      <a:pt x="1997" y="283"/>
                    </a:cubicBezTo>
                    <a:cubicBezTo>
                      <a:pt x="1784" y="285"/>
                      <a:pt x="1558" y="337"/>
                      <a:pt x="1348" y="385"/>
                    </a:cubicBezTo>
                    <a:cubicBezTo>
                      <a:pt x="1423" y="303"/>
                      <a:pt x="1520" y="234"/>
                      <a:pt x="1628" y="195"/>
                    </a:cubicBezTo>
                    <a:cubicBezTo>
                      <a:pt x="1695" y="172"/>
                      <a:pt x="1764" y="163"/>
                      <a:pt x="1831" y="163"/>
                    </a:cubicBezTo>
                    <a:close/>
                    <a:moveTo>
                      <a:pt x="2191" y="2466"/>
                    </a:moveTo>
                    <a:cubicBezTo>
                      <a:pt x="2082" y="2538"/>
                      <a:pt x="1952" y="2570"/>
                      <a:pt x="1834" y="2570"/>
                    </a:cubicBezTo>
                    <a:cubicBezTo>
                      <a:pt x="1800" y="2570"/>
                      <a:pt x="1767" y="2568"/>
                      <a:pt x="1736" y="2563"/>
                    </a:cubicBezTo>
                    <a:cubicBezTo>
                      <a:pt x="1706" y="2560"/>
                      <a:pt x="1674" y="2553"/>
                      <a:pt x="1644" y="2542"/>
                    </a:cubicBezTo>
                    <a:lnTo>
                      <a:pt x="1644" y="2542"/>
                    </a:lnTo>
                    <a:cubicBezTo>
                      <a:pt x="1685" y="2545"/>
                      <a:pt x="1728" y="2546"/>
                      <a:pt x="1769" y="2546"/>
                    </a:cubicBezTo>
                    <a:cubicBezTo>
                      <a:pt x="1800" y="2546"/>
                      <a:pt x="1832" y="2547"/>
                      <a:pt x="1864" y="2547"/>
                    </a:cubicBezTo>
                    <a:cubicBezTo>
                      <a:pt x="1929" y="2547"/>
                      <a:pt x="1995" y="2544"/>
                      <a:pt x="2062" y="2525"/>
                    </a:cubicBezTo>
                    <a:cubicBezTo>
                      <a:pt x="2107" y="2513"/>
                      <a:pt x="2151" y="2491"/>
                      <a:pt x="2191" y="2466"/>
                    </a:cubicBezTo>
                    <a:close/>
                    <a:moveTo>
                      <a:pt x="1272" y="2587"/>
                    </a:moveTo>
                    <a:cubicBezTo>
                      <a:pt x="1273" y="2589"/>
                      <a:pt x="1275" y="2590"/>
                      <a:pt x="1275" y="2593"/>
                    </a:cubicBezTo>
                    <a:cubicBezTo>
                      <a:pt x="1326" y="2645"/>
                      <a:pt x="1385" y="2693"/>
                      <a:pt x="1451" y="2732"/>
                    </a:cubicBezTo>
                    <a:cubicBezTo>
                      <a:pt x="1412" y="2730"/>
                      <a:pt x="1377" y="2726"/>
                      <a:pt x="1339" y="2719"/>
                    </a:cubicBezTo>
                    <a:cubicBezTo>
                      <a:pt x="1326" y="2699"/>
                      <a:pt x="1312" y="2678"/>
                      <a:pt x="1301" y="2656"/>
                    </a:cubicBezTo>
                    <a:cubicBezTo>
                      <a:pt x="1293" y="2637"/>
                      <a:pt x="1286" y="2618"/>
                      <a:pt x="1278" y="2600"/>
                    </a:cubicBezTo>
                    <a:cubicBezTo>
                      <a:pt x="1275" y="2596"/>
                      <a:pt x="1273" y="2590"/>
                      <a:pt x="1272" y="2587"/>
                    </a:cubicBezTo>
                    <a:close/>
                    <a:moveTo>
                      <a:pt x="2965" y="2290"/>
                    </a:moveTo>
                    <a:lnTo>
                      <a:pt x="2970" y="2335"/>
                    </a:lnTo>
                    <a:cubicBezTo>
                      <a:pt x="2908" y="2465"/>
                      <a:pt x="2834" y="2587"/>
                      <a:pt x="2757" y="2704"/>
                    </a:cubicBezTo>
                    <a:cubicBezTo>
                      <a:pt x="2745" y="2721"/>
                      <a:pt x="2731" y="2739"/>
                      <a:pt x="2718" y="2755"/>
                    </a:cubicBezTo>
                    <a:cubicBezTo>
                      <a:pt x="2712" y="2761"/>
                      <a:pt x="2703" y="2765"/>
                      <a:pt x="2696" y="2769"/>
                    </a:cubicBezTo>
                    <a:cubicBezTo>
                      <a:pt x="2684" y="2771"/>
                      <a:pt x="2672" y="2772"/>
                      <a:pt x="2661" y="2772"/>
                    </a:cubicBezTo>
                    <a:cubicBezTo>
                      <a:pt x="2650" y="2772"/>
                      <a:pt x="2639" y="2771"/>
                      <a:pt x="2629" y="2769"/>
                    </a:cubicBezTo>
                    <a:cubicBezTo>
                      <a:pt x="2751" y="2648"/>
                      <a:pt x="2846" y="2499"/>
                      <a:pt x="2930" y="2353"/>
                    </a:cubicBezTo>
                    <a:cubicBezTo>
                      <a:pt x="2943" y="2333"/>
                      <a:pt x="2954" y="2312"/>
                      <a:pt x="2965" y="2290"/>
                    </a:cubicBezTo>
                    <a:close/>
                    <a:moveTo>
                      <a:pt x="331" y="2685"/>
                    </a:moveTo>
                    <a:lnTo>
                      <a:pt x="331" y="2685"/>
                    </a:lnTo>
                    <a:cubicBezTo>
                      <a:pt x="353" y="2718"/>
                      <a:pt x="376" y="2754"/>
                      <a:pt x="398" y="2790"/>
                    </a:cubicBezTo>
                    <a:cubicBezTo>
                      <a:pt x="394" y="2788"/>
                      <a:pt x="391" y="2788"/>
                      <a:pt x="390" y="2787"/>
                    </a:cubicBezTo>
                    <a:cubicBezTo>
                      <a:pt x="366" y="2768"/>
                      <a:pt x="350" y="2746"/>
                      <a:pt x="335" y="2721"/>
                    </a:cubicBezTo>
                    <a:cubicBezTo>
                      <a:pt x="329" y="2713"/>
                      <a:pt x="329" y="2699"/>
                      <a:pt x="331" y="2685"/>
                    </a:cubicBezTo>
                    <a:close/>
                    <a:moveTo>
                      <a:pt x="2614" y="2792"/>
                    </a:moveTo>
                    <a:cubicBezTo>
                      <a:pt x="2626" y="2795"/>
                      <a:pt x="2637" y="2795"/>
                      <a:pt x="2648" y="2799"/>
                    </a:cubicBezTo>
                    <a:cubicBezTo>
                      <a:pt x="2627" y="2813"/>
                      <a:pt x="2606" y="2828"/>
                      <a:pt x="2582" y="2837"/>
                    </a:cubicBezTo>
                    <a:lnTo>
                      <a:pt x="2582" y="2837"/>
                    </a:lnTo>
                    <a:cubicBezTo>
                      <a:pt x="2593" y="2822"/>
                      <a:pt x="2604" y="2808"/>
                      <a:pt x="2614" y="2792"/>
                    </a:cubicBezTo>
                    <a:close/>
                    <a:moveTo>
                      <a:pt x="2560" y="2452"/>
                    </a:moveTo>
                    <a:cubicBezTo>
                      <a:pt x="2456" y="2602"/>
                      <a:pt x="2351" y="2766"/>
                      <a:pt x="2187" y="2854"/>
                    </a:cubicBezTo>
                    <a:cubicBezTo>
                      <a:pt x="2160" y="2869"/>
                      <a:pt x="2128" y="2882"/>
                      <a:pt x="2098" y="2893"/>
                    </a:cubicBezTo>
                    <a:cubicBezTo>
                      <a:pt x="2121" y="2882"/>
                      <a:pt x="2145" y="2871"/>
                      <a:pt x="2167" y="2856"/>
                    </a:cubicBezTo>
                    <a:cubicBezTo>
                      <a:pt x="2271" y="2790"/>
                      <a:pt x="2351" y="2696"/>
                      <a:pt x="2414" y="2596"/>
                    </a:cubicBezTo>
                    <a:cubicBezTo>
                      <a:pt x="2468" y="2553"/>
                      <a:pt x="2516" y="2506"/>
                      <a:pt x="2560" y="2452"/>
                    </a:cubicBezTo>
                    <a:close/>
                    <a:moveTo>
                      <a:pt x="3111" y="3114"/>
                    </a:moveTo>
                    <a:cubicBezTo>
                      <a:pt x="3101" y="3129"/>
                      <a:pt x="3089" y="3143"/>
                      <a:pt x="3075" y="3157"/>
                    </a:cubicBezTo>
                    <a:cubicBezTo>
                      <a:pt x="3016" y="3212"/>
                      <a:pt x="2954" y="3262"/>
                      <a:pt x="2889" y="3310"/>
                    </a:cubicBezTo>
                    <a:cubicBezTo>
                      <a:pt x="2822" y="3357"/>
                      <a:pt x="2750" y="3394"/>
                      <a:pt x="2672" y="3420"/>
                    </a:cubicBezTo>
                    <a:cubicBezTo>
                      <a:pt x="2644" y="3429"/>
                      <a:pt x="2614" y="3432"/>
                      <a:pt x="2585" y="3432"/>
                    </a:cubicBezTo>
                    <a:cubicBezTo>
                      <a:pt x="2539" y="3432"/>
                      <a:pt x="2492" y="3426"/>
                      <a:pt x="2449" y="3426"/>
                    </a:cubicBezTo>
                    <a:cubicBezTo>
                      <a:pt x="2439" y="3426"/>
                      <a:pt x="2429" y="3426"/>
                      <a:pt x="2420" y="3427"/>
                    </a:cubicBezTo>
                    <a:cubicBezTo>
                      <a:pt x="2373" y="3431"/>
                      <a:pt x="2326" y="3435"/>
                      <a:pt x="2280" y="3435"/>
                    </a:cubicBezTo>
                    <a:cubicBezTo>
                      <a:pt x="2246" y="3435"/>
                      <a:pt x="2212" y="3433"/>
                      <a:pt x="2179" y="3427"/>
                    </a:cubicBezTo>
                    <a:cubicBezTo>
                      <a:pt x="2167" y="3424"/>
                      <a:pt x="2154" y="3421"/>
                      <a:pt x="2145" y="3420"/>
                    </a:cubicBezTo>
                    <a:cubicBezTo>
                      <a:pt x="2216" y="3394"/>
                      <a:pt x="2285" y="3361"/>
                      <a:pt x="2352" y="3324"/>
                    </a:cubicBezTo>
                    <a:cubicBezTo>
                      <a:pt x="2376" y="3330"/>
                      <a:pt x="2402" y="3336"/>
                      <a:pt x="2428" y="3336"/>
                    </a:cubicBezTo>
                    <a:cubicBezTo>
                      <a:pt x="2434" y="3336"/>
                      <a:pt x="2441" y="3335"/>
                      <a:pt x="2447" y="3335"/>
                    </a:cubicBezTo>
                    <a:cubicBezTo>
                      <a:pt x="2509" y="3326"/>
                      <a:pt x="2567" y="3307"/>
                      <a:pt x="2629" y="3293"/>
                    </a:cubicBezTo>
                    <a:cubicBezTo>
                      <a:pt x="2691" y="3282"/>
                      <a:pt x="2751" y="3262"/>
                      <a:pt x="2811" y="3241"/>
                    </a:cubicBezTo>
                    <a:cubicBezTo>
                      <a:pt x="2873" y="3222"/>
                      <a:pt x="2918" y="3169"/>
                      <a:pt x="2974" y="3142"/>
                    </a:cubicBezTo>
                    <a:cubicBezTo>
                      <a:pt x="3013" y="3125"/>
                      <a:pt x="3065" y="3125"/>
                      <a:pt x="3111" y="3114"/>
                    </a:cubicBezTo>
                    <a:close/>
                    <a:moveTo>
                      <a:pt x="1827" y="3491"/>
                    </a:moveTo>
                    <a:cubicBezTo>
                      <a:pt x="1879" y="3515"/>
                      <a:pt x="1930" y="3537"/>
                      <a:pt x="1985" y="3551"/>
                    </a:cubicBezTo>
                    <a:cubicBezTo>
                      <a:pt x="1986" y="3551"/>
                      <a:pt x="1984" y="3552"/>
                      <a:pt x="1982" y="3552"/>
                    </a:cubicBezTo>
                    <a:cubicBezTo>
                      <a:pt x="1935" y="3558"/>
                      <a:pt x="1890" y="3570"/>
                      <a:pt x="1842" y="3571"/>
                    </a:cubicBezTo>
                    <a:cubicBezTo>
                      <a:pt x="1828" y="3573"/>
                      <a:pt x="1814" y="3574"/>
                      <a:pt x="1800" y="3574"/>
                    </a:cubicBezTo>
                    <a:cubicBezTo>
                      <a:pt x="1766" y="3574"/>
                      <a:pt x="1731" y="3569"/>
                      <a:pt x="1696" y="3564"/>
                    </a:cubicBezTo>
                    <a:cubicBezTo>
                      <a:pt x="1681" y="3560"/>
                      <a:pt x="1667" y="3552"/>
                      <a:pt x="1655" y="3542"/>
                    </a:cubicBezTo>
                    <a:cubicBezTo>
                      <a:pt x="1686" y="3533"/>
                      <a:pt x="1717" y="3524"/>
                      <a:pt x="1747" y="3518"/>
                    </a:cubicBezTo>
                    <a:cubicBezTo>
                      <a:pt x="1774" y="3512"/>
                      <a:pt x="1802" y="3502"/>
                      <a:pt x="1827" y="3491"/>
                    </a:cubicBezTo>
                    <a:close/>
                    <a:moveTo>
                      <a:pt x="1721" y="0"/>
                    </a:moveTo>
                    <a:cubicBezTo>
                      <a:pt x="1696" y="0"/>
                      <a:pt x="1671" y="7"/>
                      <a:pt x="1646" y="15"/>
                    </a:cubicBezTo>
                    <a:cubicBezTo>
                      <a:pt x="1576" y="41"/>
                      <a:pt x="1516" y="95"/>
                      <a:pt x="1450" y="118"/>
                    </a:cubicBezTo>
                    <a:cubicBezTo>
                      <a:pt x="1389" y="140"/>
                      <a:pt x="1330" y="171"/>
                      <a:pt x="1275" y="205"/>
                    </a:cubicBezTo>
                    <a:cubicBezTo>
                      <a:pt x="1216" y="239"/>
                      <a:pt x="1163" y="270"/>
                      <a:pt x="1110" y="301"/>
                    </a:cubicBezTo>
                    <a:lnTo>
                      <a:pt x="1108" y="301"/>
                    </a:lnTo>
                    <a:cubicBezTo>
                      <a:pt x="1105" y="301"/>
                      <a:pt x="1102" y="300"/>
                      <a:pt x="1099" y="300"/>
                    </a:cubicBezTo>
                    <a:cubicBezTo>
                      <a:pt x="1098" y="300"/>
                      <a:pt x="1096" y="300"/>
                      <a:pt x="1095" y="301"/>
                    </a:cubicBezTo>
                    <a:cubicBezTo>
                      <a:pt x="1071" y="308"/>
                      <a:pt x="1050" y="322"/>
                      <a:pt x="1024" y="329"/>
                    </a:cubicBezTo>
                    <a:cubicBezTo>
                      <a:pt x="986" y="336"/>
                      <a:pt x="947" y="343"/>
                      <a:pt x="914" y="363"/>
                    </a:cubicBezTo>
                    <a:cubicBezTo>
                      <a:pt x="892" y="377"/>
                      <a:pt x="869" y="392"/>
                      <a:pt x="848" y="407"/>
                    </a:cubicBezTo>
                    <a:cubicBezTo>
                      <a:pt x="827" y="406"/>
                      <a:pt x="801" y="398"/>
                      <a:pt x="780" y="398"/>
                    </a:cubicBezTo>
                    <a:cubicBezTo>
                      <a:pt x="773" y="398"/>
                      <a:pt x="767" y="399"/>
                      <a:pt x="761" y="402"/>
                    </a:cubicBezTo>
                    <a:cubicBezTo>
                      <a:pt x="737" y="416"/>
                      <a:pt x="716" y="433"/>
                      <a:pt x="693" y="449"/>
                    </a:cubicBezTo>
                    <a:cubicBezTo>
                      <a:pt x="668" y="464"/>
                      <a:pt x="675" y="504"/>
                      <a:pt x="654" y="522"/>
                    </a:cubicBezTo>
                    <a:cubicBezTo>
                      <a:pt x="633" y="538"/>
                      <a:pt x="594" y="544"/>
                      <a:pt x="573" y="563"/>
                    </a:cubicBezTo>
                    <a:cubicBezTo>
                      <a:pt x="555" y="584"/>
                      <a:pt x="544" y="607"/>
                      <a:pt x="528" y="628"/>
                    </a:cubicBezTo>
                    <a:cubicBezTo>
                      <a:pt x="510" y="648"/>
                      <a:pt x="479" y="662"/>
                      <a:pt x="463" y="684"/>
                    </a:cubicBezTo>
                    <a:cubicBezTo>
                      <a:pt x="449" y="707"/>
                      <a:pt x="452" y="739"/>
                      <a:pt x="439" y="762"/>
                    </a:cubicBezTo>
                    <a:lnTo>
                      <a:pt x="434" y="778"/>
                    </a:lnTo>
                    <a:cubicBezTo>
                      <a:pt x="390" y="811"/>
                      <a:pt x="324" y="833"/>
                      <a:pt x="289" y="879"/>
                    </a:cubicBezTo>
                    <a:cubicBezTo>
                      <a:pt x="252" y="930"/>
                      <a:pt x="221" y="987"/>
                      <a:pt x="188" y="1045"/>
                    </a:cubicBezTo>
                    <a:cubicBezTo>
                      <a:pt x="157" y="1101"/>
                      <a:pt x="163" y="1171"/>
                      <a:pt x="139" y="1232"/>
                    </a:cubicBezTo>
                    <a:cubicBezTo>
                      <a:pt x="115" y="1290"/>
                      <a:pt x="75" y="1347"/>
                      <a:pt x="55" y="1411"/>
                    </a:cubicBezTo>
                    <a:cubicBezTo>
                      <a:pt x="42" y="1474"/>
                      <a:pt x="35" y="1539"/>
                      <a:pt x="29" y="1605"/>
                    </a:cubicBezTo>
                    <a:cubicBezTo>
                      <a:pt x="21" y="1671"/>
                      <a:pt x="0" y="1735"/>
                      <a:pt x="0" y="1800"/>
                    </a:cubicBezTo>
                    <a:cubicBezTo>
                      <a:pt x="5" y="1866"/>
                      <a:pt x="22" y="1932"/>
                      <a:pt x="33" y="1996"/>
                    </a:cubicBezTo>
                    <a:cubicBezTo>
                      <a:pt x="54" y="2063"/>
                      <a:pt x="80" y="2125"/>
                      <a:pt x="95" y="2188"/>
                    </a:cubicBezTo>
                    <a:cubicBezTo>
                      <a:pt x="111" y="2251"/>
                      <a:pt x="94" y="2326"/>
                      <a:pt x="116" y="2388"/>
                    </a:cubicBezTo>
                    <a:cubicBezTo>
                      <a:pt x="144" y="2463"/>
                      <a:pt x="219" y="2514"/>
                      <a:pt x="262" y="2580"/>
                    </a:cubicBezTo>
                    <a:cubicBezTo>
                      <a:pt x="248" y="2587"/>
                      <a:pt x="233" y="2597"/>
                      <a:pt x="234" y="2600"/>
                    </a:cubicBezTo>
                    <a:cubicBezTo>
                      <a:pt x="252" y="2618"/>
                      <a:pt x="280" y="2629"/>
                      <a:pt x="281" y="2656"/>
                    </a:cubicBezTo>
                    <a:cubicBezTo>
                      <a:pt x="283" y="2684"/>
                      <a:pt x="262" y="2725"/>
                      <a:pt x="259" y="2758"/>
                    </a:cubicBezTo>
                    <a:cubicBezTo>
                      <a:pt x="255" y="2790"/>
                      <a:pt x="232" y="2836"/>
                      <a:pt x="232" y="2868"/>
                    </a:cubicBezTo>
                    <a:cubicBezTo>
                      <a:pt x="232" y="2900"/>
                      <a:pt x="252" y="2918"/>
                      <a:pt x="261" y="2944"/>
                    </a:cubicBezTo>
                    <a:cubicBezTo>
                      <a:pt x="270" y="2971"/>
                      <a:pt x="298" y="2984"/>
                      <a:pt x="311" y="3010"/>
                    </a:cubicBezTo>
                    <a:cubicBezTo>
                      <a:pt x="324" y="3036"/>
                      <a:pt x="322" y="3076"/>
                      <a:pt x="339" y="3099"/>
                    </a:cubicBezTo>
                    <a:cubicBezTo>
                      <a:pt x="355" y="3124"/>
                      <a:pt x="358" y="3160"/>
                      <a:pt x="379" y="3182"/>
                    </a:cubicBezTo>
                    <a:cubicBezTo>
                      <a:pt x="398" y="3205"/>
                      <a:pt x="445" y="3197"/>
                      <a:pt x="466" y="3219"/>
                    </a:cubicBezTo>
                    <a:lnTo>
                      <a:pt x="529" y="3275"/>
                    </a:lnTo>
                    <a:cubicBezTo>
                      <a:pt x="550" y="3295"/>
                      <a:pt x="559" y="3326"/>
                      <a:pt x="583" y="3346"/>
                    </a:cubicBezTo>
                    <a:cubicBezTo>
                      <a:pt x="603" y="3366"/>
                      <a:pt x="618" y="3394"/>
                      <a:pt x="639" y="3413"/>
                    </a:cubicBezTo>
                    <a:cubicBezTo>
                      <a:pt x="661" y="3432"/>
                      <a:pt x="680" y="3456"/>
                      <a:pt x="702" y="3474"/>
                    </a:cubicBezTo>
                    <a:cubicBezTo>
                      <a:pt x="727" y="3490"/>
                      <a:pt x="763" y="3489"/>
                      <a:pt x="783" y="3508"/>
                    </a:cubicBezTo>
                    <a:cubicBezTo>
                      <a:pt x="806" y="3526"/>
                      <a:pt x="819" y="3558"/>
                      <a:pt x="841" y="3578"/>
                    </a:cubicBezTo>
                    <a:cubicBezTo>
                      <a:pt x="865" y="3597"/>
                      <a:pt x="883" y="3622"/>
                      <a:pt x="907" y="3641"/>
                    </a:cubicBezTo>
                    <a:cubicBezTo>
                      <a:pt x="931" y="3661"/>
                      <a:pt x="969" y="3652"/>
                      <a:pt x="995" y="3666"/>
                    </a:cubicBezTo>
                    <a:cubicBezTo>
                      <a:pt x="1024" y="3680"/>
                      <a:pt x="1053" y="3695"/>
                      <a:pt x="1088" y="3696"/>
                    </a:cubicBezTo>
                    <a:cubicBezTo>
                      <a:pt x="1089" y="3697"/>
                      <a:pt x="1090" y="3697"/>
                      <a:pt x="1091" y="3697"/>
                    </a:cubicBezTo>
                    <a:cubicBezTo>
                      <a:pt x="1125" y="3697"/>
                      <a:pt x="1168" y="3674"/>
                      <a:pt x="1202" y="3673"/>
                    </a:cubicBezTo>
                    <a:cubicBezTo>
                      <a:pt x="1238" y="3670"/>
                      <a:pt x="1272" y="3668"/>
                      <a:pt x="1308" y="3659"/>
                    </a:cubicBezTo>
                    <a:cubicBezTo>
                      <a:pt x="1326" y="3655"/>
                      <a:pt x="1345" y="3647"/>
                      <a:pt x="1362" y="3647"/>
                    </a:cubicBezTo>
                    <a:cubicBezTo>
                      <a:pt x="1375" y="3647"/>
                      <a:pt x="1387" y="3652"/>
                      <a:pt x="1395" y="3668"/>
                    </a:cubicBezTo>
                    <a:cubicBezTo>
                      <a:pt x="1395" y="3668"/>
                      <a:pt x="1395" y="3668"/>
                      <a:pt x="1395" y="3668"/>
                    </a:cubicBezTo>
                    <a:cubicBezTo>
                      <a:pt x="1395" y="3668"/>
                      <a:pt x="1403" y="3647"/>
                      <a:pt x="1401" y="3646"/>
                    </a:cubicBezTo>
                    <a:cubicBezTo>
                      <a:pt x="1396" y="3616"/>
                      <a:pt x="1385" y="3609"/>
                      <a:pt x="1370" y="3609"/>
                    </a:cubicBezTo>
                    <a:cubicBezTo>
                      <a:pt x="1365" y="3609"/>
                      <a:pt x="1359" y="3610"/>
                      <a:pt x="1353" y="3611"/>
                    </a:cubicBezTo>
                    <a:cubicBezTo>
                      <a:pt x="1324" y="3615"/>
                      <a:pt x="1289" y="3637"/>
                      <a:pt x="1260" y="3637"/>
                    </a:cubicBezTo>
                    <a:cubicBezTo>
                      <a:pt x="1257" y="3637"/>
                      <a:pt x="1253" y="3637"/>
                      <a:pt x="1250" y="3636"/>
                    </a:cubicBezTo>
                    <a:cubicBezTo>
                      <a:pt x="1222" y="3632"/>
                      <a:pt x="1192" y="3633"/>
                      <a:pt x="1163" y="3629"/>
                    </a:cubicBezTo>
                    <a:cubicBezTo>
                      <a:pt x="1134" y="3626"/>
                      <a:pt x="1107" y="3621"/>
                      <a:pt x="1081" y="3611"/>
                    </a:cubicBezTo>
                    <a:cubicBezTo>
                      <a:pt x="1053" y="3599"/>
                      <a:pt x="1050" y="3544"/>
                      <a:pt x="1027" y="3526"/>
                    </a:cubicBezTo>
                    <a:cubicBezTo>
                      <a:pt x="1005" y="3509"/>
                      <a:pt x="979" y="3498"/>
                      <a:pt x="958" y="3476"/>
                    </a:cubicBezTo>
                    <a:cubicBezTo>
                      <a:pt x="940" y="3454"/>
                      <a:pt x="917" y="3436"/>
                      <a:pt x="900" y="3413"/>
                    </a:cubicBezTo>
                    <a:cubicBezTo>
                      <a:pt x="883" y="3388"/>
                      <a:pt x="848" y="3392"/>
                      <a:pt x="832" y="3366"/>
                    </a:cubicBezTo>
                    <a:cubicBezTo>
                      <a:pt x="817" y="3344"/>
                      <a:pt x="832" y="3282"/>
                      <a:pt x="817" y="3262"/>
                    </a:cubicBezTo>
                    <a:cubicBezTo>
                      <a:pt x="799" y="3240"/>
                      <a:pt x="786" y="3223"/>
                      <a:pt x="771" y="3202"/>
                    </a:cubicBezTo>
                    <a:cubicBezTo>
                      <a:pt x="757" y="3185"/>
                      <a:pt x="720" y="3193"/>
                      <a:pt x="706" y="3172"/>
                    </a:cubicBezTo>
                    <a:cubicBezTo>
                      <a:pt x="697" y="3158"/>
                      <a:pt x="694" y="3139"/>
                      <a:pt x="689" y="3120"/>
                    </a:cubicBezTo>
                    <a:cubicBezTo>
                      <a:pt x="695" y="3112"/>
                      <a:pt x="700" y="3103"/>
                      <a:pt x="695" y="3102"/>
                    </a:cubicBezTo>
                    <a:cubicBezTo>
                      <a:pt x="686" y="3092"/>
                      <a:pt x="675" y="3085"/>
                      <a:pt x="662" y="3077"/>
                    </a:cubicBezTo>
                    <a:cubicBezTo>
                      <a:pt x="653" y="3068"/>
                      <a:pt x="640" y="3057"/>
                      <a:pt x="632" y="3044"/>
                    </a:cubicBezTo>
                    <a:cubicBezTo>
                      <a:pt x="618" y="3028"/>
                      <a:pt x="617" y="2995"/>
                      <a:pt x="603" y="2975"/>
                    </a:cubicBezTo>
                    <a:cubicBezTo>
                      <a:pt x="589" y="2957"/>
                      <a:pt x="559" y="2955"/>
                      <a:pt x="545" y="2937"/>
                    </a:cubicBezTo>
                    <a:cubicBezTo>
                      <a:pt x="541" y="2930"/>
                      <a:pt x="532" y="2923"/>
                      <a:pt x="523" y="2918"/>
                    </a:cubicBezTo>
                    <a:cubicBezTo>
                      <a:pt x="504" y="2869"/>
                      <a:pt x="494" y="2817"/>
                      <a:pt x="477" y="2772"/>
                    </a:cubicBezTo>
                    <a:cubicBezTo>
                      <a:pt x="466" y="2726"/>
                      <a:pt x="461" y="2679"/>
                      <a:pt x="456" y="2634"/>
                    </a:cubicBezTo>
                    <a:lnTo>
                      <a:pt x="456" y="2634"/>
                    </a:lnTo>
                    <a:cubicBezTo>
                      <a:pt x="479" y="2679"/>
                      <a:pt x="503" y="2726"/>
                      <a:pt x="536" y="2766"/>
                    </a:cubicBezTo>
                    <a:cubicBezTo>
                      <a:pt x="555" y="2788"/>
                      <a:pt x="576" y="2807"/>
                      <a:pt x="598" y="2824"/>
                    </a:cubicBezTo>
                    <a:cubicBezTo>
                      <a:pt x="606" y="2843"/>
                      <a:pt x="614" y="2861"/>
                      <a:pt x="627" y="2878"/>
                    </a:cubicBezTo>
                    <a:cubicBezTo>
                      <a:pt x="658" y="2930"/>
                      <a:pt x="690" y="2981"/>
                      <a:pt x="727" y="3029"/>
                    </a:cubicBezTo>
                    <a:cubicBezTo>
                      <a:pt x="766" y="3076"/>
                      <a:pt x="821" y="3109"/>
                      <a:pt x="862" y="3153"/>
                    </a:cubicBezTo>
                    <a:cubicBezTo>
                      <a:pt x="902" y="3200"/>
                      <a:pt x="936" y="3255"/>
                      <a:pt x="982" y="3297"/>
                    </a:cubicBezTo>
                    <a:cubicBezTo>
                      <a:pt x="1027" y="3340"/>
                      <a:pt x="1071" y="3388"/>
                      <a:pt x="1123" y="3425"/>
                    </a:cubicBezTo>
                    <a:cubicBezTo>
                      <a:pt x="1176" y="3460"/>
                      <a:pt x="1239" y="3474"/>
                      <a:pt x="1298" y="3496"/>
                    </a:cubicBezTo>
                    <a:cubicBezTo>
                      <a:pt x="1335" y="3524"/>
                      <a:pt x="1374" y="3558"/>
                      <a:pt x="1417" y="3580"/>
                    </a:cubicBezTo>
                    <a:cubicBezTo>
                      <a:pt x="1463" y="3606"/>
                      <a:pt x="1521" y="3602"/>
                      <a:pt x="1569" y="3619"/>
                    </a:cubicBezTo>
                    <a:cubicBezTo>
                      <a:pt x="1619" y="3633"/>
                      <a:pt x="1670" y="3649"/>
                      <a:pt x="1723" y="3649"/>
                    </a:cubicBezTo>
                    <a:cubicBezTo>
                      <a:pt x="1729" y="3649"/>
                      <a:pt x="1735" y="3649"/>
                      <a:pt x="1741" y="3648"/>
                    </a:cubicBezTo>
                    <a:cubicBezTo>
                      <a:pt x="1802" y="3646"/>
                      <a:pt x="1860" y="3613"/>
                      <a:pt x="1915" y="3600"/>
                    </a:cubicBezTo>
                    <a:cubicBezTo>
                      <a:pt x="1956" y="3592"/>
                      <a:pt x="1995" y="3578"/>
                      <a:pt x="2032" y="3560"/>
                    </a:cubicBezTo>
                    <a:cubicBezTo>
                      <a:pt x="2107" y="3578"/>
                      <a:pt x="2183" y="3593"/>
                      <a:pt x="2262" y="3595"/>
                    </a:cubicBezTo>
                    <a:cubicBezTo>
                      <a:pt x="2265" y="3595"/>
                      <a:pt x="2269" y="3595"/>
                      <a:pt x="2272" y="3595"/>
                    </a:cubicBezTo>
                    <a:cubicBezTo>
                      <a:pt x="2359" y="3595"/>
                      <a:pt x="2441" y="3564"/>
                      <a:pt x="2524" y="3545"/>
                    </a:cubicBezTo>
                    <a:cubicBezTo>
                      <a:pt x="2621" y="3524"/>
                      <a:pt x="2716" y="3496"/>
                      <a:pt x="2800" y="3447"/>
                    </a:cubicBezTo>
                    <a:cubicBezTo>
                      <a:pt x="2884" y="3395"/>
                      <a:pt x="2950" y="3318"/>
                      <a:pt x="3016" y="3255"/>
                    </a:cubicBezTo>
                    <a:cubicBezTo>
                      <a:pt x="3073" y="3202"/>
                      <a:pt x="3119" y="3146"/>
                      <a:pt x="3163" y="3084"/>
                    </a:cubicBezTo>
                    <a:cubicBezTo>
                      <a:pt x="3207" y="3054"/>
                      <a:pt x="3250" y="3015"/>
                      <a:pt x="3291" y="2979"/>
                    </a:cubicBezTo>
                    <a:cubicBezTo>
                      <a:pt x="3336" y="2938"/>
                      <a:pt x="3351" y="2872"/>
                      <a:pt x="3390" y="2827"/>
                    </a:cubicBezTo>
                    <a:cubicBezTo>
                      <a:pt x="3429" y="2781"/>
                      <a:pt x="3486" y="2744"/>
                      <a:pt x="3518" y="2690"/>
                    </a:cubicBezTo>
                    <a:cubicBezTo>
                      <a:pt x="3551" y="2637"/>
                      <a:pt x="3570" y="2579"/>
                      <a:pt x="3596" y="2521"/>
                    </a:cubicBezTo>
                    <a:cubicBezTo>
                      <a:pt x="3618" y="2465"/>
                      <a:pt x="3658" y="2410"/>
                      <a:pt x="3672" y="2348"/>
                    </a:cubicBezTo>
                    <a:cubicBezTo>
                      <a:pt x="3687" y="2286"/>
                      <a:pt x="3680" y="2223"/>
                      <a:pt x="3686" y="2161"/>
                    </a:cubicBezTo>
                    <a:cubicBezTo>
                      <a:pt x="3693" y="2099"/>
                      <a:pt x="3680" y="2037"/>
                      <a:pt x="3680" y="1975"/>
                    </a:cubicBezTo>
                    <a:cubicBezTo>
                      <a:pt x="3679" y="1913"/>
                      <a:pt x="3711" y="1847"/>
                      <a:pt x="3701" y="1784"/>
                    </a:cubicBezTo>
                    <a:cubicBezTo>
                      <a:pt x="3694" y="1742"/>
                      <a:pt x="3672" y="1706"/>
                      <a:pt x="3649" y="1671"/>
                    </a:cubicBezTo>
                    <a:cubicBezTo>
                      <a:pt x="3632" y="1627"/>
                      <a:pt x="3612" y="1584"/>
                      <a:pt x="3598" y="1543"/>
                    </a:cubicBezTo>
                    <a:cubicBezTo>
                      <a:pt x="3584" y="1503"/>
                      <a:pt x="3566" y="1466"/>
                      <a:pt x="3548" y="1430"/>
                    </a:cubicBezTo>
                    <a:cubicBezTo>
                      <a:pt x="3543" y="1397"/>
                      <a:pt x="3539" y="1362"/>
                      <a:pt x="3532" y="1329"/>
                    </a:cubicBezTo>
                    <a:cubicBezTo>
                      <a:pt x="3496" y="1152"/>
                      <a:pt x="3407" y="988"/>
                      <a:pt x="3314" y="837"/>
                    </a:cubicBezTo>
                    <a:cubicBezTo>
                      <a:pt x="3222" y="684"/>
                      <a:pt x="3116" y="537"/>
                      <a:pt x="2977" y="420"/>
                    </a:cubicBezTo>
                    <a:cubicBezTo>
                      <a:pt x="2840" y="303"/>
                      <a:pt x="2685" y="197"/>
                      <a:pt x="2513" y="131"/>
                    </a:cubicBezTo>
                    <a:cubicBezTo>
                      <a:pt x="2347" y="66"/>
                      <a:pt x="2168" y="49"/>
                      <a:pt x="1988" y="49"/>
                    </a:cubicBezTo>
                    <a:cubicBezTo>
                      <a:pt x="1981" y="49"/>
                      <a:pt x="1973" y="49"/>
                      <a:pt x="1966" y="50"/>
                    </a:cubicBezTo>
                    <a:cubicBezTo>
                      <a:pt x="1795" y="51"/>
                      <a:pt x="1611" y="89"/>
                      <a:pt x="1452" y="187"/>
                    </a:cubicBezTo>
                    <a:cubicBezTo>
                      <a:pt x="1447" y="175"/>
                      <a:pt x="1440" y="169"/>
                      <a:pt x="1433" y="167"/>
                    </a:cubicBezTo>
                    <a:cubicBezTo>
                      <a:pt x="1484" y="139"/>
                      <a:pt x="1535" y="111"/>
                      <a:pt x="1589" y="85"/>
                    </a:cubicBezTo>
                    <a:cubicBezTo>
                      <a:pt x="1634" y="63"/>
                      <a:pt x="1688" y="35"/>
                      <a:pt x="1741" y="35"/>
                    </a:cubicBezTo>
                    <a:cubicBezTo>
                      <a:pt x="1757" y="35"/>
                      <a:pt x="1772" y="37"/>
                      <a:pt x="1787" y="43"/>
                    </a:cubicBezTo>
                    <a:cubicBezTo>
                      <a:pt x="1787" y="43"/>
                      <a:pt x="1787" y="43"/>
                      <a:pt x="1787" y="43"/>
                    </a:cubicBezTo>
                    <a:cubicBezTo>
                      <a:pt x="1789" y="43"/>
                      <a:pt x="1789" y="21"/>
                      <a:pt x="1787" y="19"/>
                    </a:cubicBezTo>
                    <a:cubicBezTo>
                      <a:pt x="1764" y="5"/>
                      <a:pt x="1742" y="0"/>
                      <a:pt x="1721"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29"/>
              <p:cNvSpPr/>
              <p:nvPr/>
            </p:nvSpPr>
            <p:spPr>
              <a:xfrm>
                <a:off x="1277800" y="3085525"/>
                <a:ext cx="2150" cy="875"/>
              </a:xfrm>
              <a:custGeom>
                <a:rect b="b" l="l" r="r" t="t"/>
                <a:pathLst>
                  <a:path extrusionOk="0" h="35" w="86">
                    <a:moveTo>
                      <a:pt x="85" y="0"/>
                    </a:moveTo>
                    <a:lnTo>
                      <a:pt x="0" y="1"/>
                    </a:lnTo>
                    <a:cubicBezTo>
                      <a:pt x="1" y="14"/>
                      <a:pt x="6" y="25"/>
                      <a:pt x="8" y="34"/>
                    </a:cubicBezTo>
                    <a:cubicBezTo>
                      <a:pt x="29" y="21"/>
                      <a:pt x="51" y="11"/>
                      <a:pt x="68" y="4"/>
                    </a:cubicBezTo>
                    <a:cubicBezTo>
                      <a:pt x="72" y="1"/>
                      <a:pt x="79" y="1"/>
                      <a:pt x="8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29"/>
              <p:cNvSpPr/>
              <p:nvPr/>
            </p:nvSpPr>
            <p:spPr>
              <a:xfrm>
                <a:off x="1281225" y="3086500"/>
                <a:ext cx="1125" cy="200"/>
              </a:xfrm>
              <a:custGeom>
                <a:rect b="b" l="l" r="r" t="t"/>
                <a:pathLst>
                  <a:path extrusionOk="0" h="8" w="45">
                    <a:moveTo>
                      <a:pt x="18" y="0"/>
                    </a:moveTo>
                    <a:cubicBezTo>
                      <a:pt x="10" y="0"/>
                      <a:pt x="3" y="2"/>
                      <a:pt x="1" y="8"/>
                    </a:cubicBezTo>
                    <a:lnTo>
                      <a:pt x="45" y="8"/>
                    </a:lnTo>
                    <a:cubicBezTo>
                      <a:pt x="39" y="3"/>
                      <a:pt x="28" y="0"/>
                      <a:pt x="18"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29"/>
              <p:cNvSpPr/>
              <p:nvPr/>
            </p:nvSpPr>
            <p:spPr>
              <a:xfrm>
                <a:off x="1228650" y="3035925"/>
                <a:ext cx="92475" cy="92400"/>
              </a:xfrm>
              <a:custGeom>
                <a:rect b="b" l="l" r="r" t="t"/>
                <a:pathLst>
                  <a:path extrusionOk="0" h="3696" w="3699">
                    <a:moveTo>
                      <a:pt x="1906" y="124"/>
                    </a:moveTo>
                    <a:cubicBezTo>
                      <a:pt x="1940" y="124"/>
                      <a:pt x="1974" y="128"/>
                      <a:pt x="2009" y="133"/>
                    </a:cubicBezTo>
                    <a:cubicBezTo>
                      <a:pt x="2024" y="136"/>
                      <a:pt x="2038" y="145"/>
                      <a:pt x="2050" y="155"/>
                    </a:cubicBezTo>
                    <a:cubicBezTo>
                      <a:pt x="2020" y="165"/>
                      <a:pt x="1988" y="173"/>
                      <a:pt x="1959" y="180"/>
                    </a:cubicBezTo>
                    <a:cubicBezTo>
                      <a:pt x="1932" y="184"/>
                      <a:pt x="1904" y="195"/>
                      <a:pt x="1878" y="205"/>
                    </a:cubicBezTo>
                    <a:cubicBezTo>
                      <a:pt x="1827" y="183"/>
                      <a:pt x="1775" y="161"/>
                      <a:pt x="1720" y="147"/>
                    </a:cubicBezTo>
                    <a:cubicBezTo>
                      <a:pt x="1721" y="147"/>
                      <a:pt x="1721" y="145"/>
                      <a:pt x="1724" y="145"/>
                    </a:cubicBezTo>
                    <a:cubicBezTo>
                      <a:pt x="1769" y="140"/>
                      <a:pt x="1816" y="128"/>
                      <a:pt x="1864" y="126"/>
                    </a:cubicBezTo>
                    <a:cubicBezTo>
                      <a:pt x="1878" y="125"/>
                      <a:pt x="1892" y="124"/>
                      <a:pt x="1906" y="124"/>
                    </a:cubicBezTo>
                    <a:close/>
                    <a:moveTo>
                      <a:pt x="1426" y="264"/>
                    </a:moveTo>
                    <a:cubicBezTo>
                      <a:pt x="1460" y="264"/>
                      <a:pt x="1494" y="266"/>
                      <a:pt x="1527" y="272"/>
                    </a:cubicBezTo>
                    <a:cubicBezTo>
                      <a:pt x="1539" y="275"/>
                      <a:pt x="1552" y="278"/>
                      <a:pt x="1562" y="279"/>
                    </a:cubicBezTo>
                    <a:cubicBezTo>
                      <a:pt x="1490" y="305"/>
                      <a:pt x="1421" y="338"/>
                      <a:pt x="1354" y="375"/>
                    </a:cubicBezTo>
                    <a:cubicBezTo>
                      <a:pt x="1329" y="369"/>
                      <a:pt x="1303" y="363"/>
                      <a:pt x="1278" y="363"/>
                    </a:cubicBezTo>
                    <a:cubicBezTo>
                      <a:pt x="1272" y="363"/>
                      <a:pt x="1265" y="363"/>
                      <a:pt x="1259" y="364"/>
                    </a:cubicBezTo>
                    <a:cubicBezTo>
                      <a:pt x="1197" y="373"/>
                      <a:pt x="1139" y="392"/>
                      <a:pt x="1077" y="406"/>
                    </a:cubicBezTo>
                    <a:cubicBezTo>
                      <a:pt x="1015" y="417"/>
                      <a:pt x="955" y="437"/>
                      <a:pt x="894" y="458"/>
                    </a:cubicBezTo>
                    <a:cubicBezTo>
                      <a:pt x="832" y="477"/>
                      <a:pt x="788" y="529"/>
                      <a:pt x="730" y="557"/>
                    </a:cubicBezTo>
                    <a:cubicBezTo>
                      <a:pt x="693" y="573"/>
                      <a:pt x="639" y="573"/>
                      <a:pt x="593" y="584"/>
                    </a:cubicBezTo>
                    <a:cubicBezTo>
                      <a:pt x="606" y="568"/>
                      <a:pt x="617" y="554"/>
                      <a:pt x="631" y="543"/>
                    </a:cubicBezTo>
                    <a:cubicBezTo>
                      <a:pt x="689" y="488"/>
                      <a:pt x="751" y="437"/>
                      <a:pt x="817" y="389"/>
                    </a:cubicBezTo>
                    <a:cubicBezTo>
                      <a:pt x="884" y="344"/>
                      <a:pt x="956" y="305"/>
                      <a:pt x="1033" y="278"/>
                    </a:cubicBezTo>
                    <a:cubicBezTo>
                      <a:pt x="1061" y="268"/>
                      <a:pt x="1090" y="265"/>
                      <a:pt x="1120" y="265"/>
                    </a:cubicBezTo>
                    <a:cubicBezTo>
                      <a:pt x="1168" y="265"/>
                      <a:pt x="1216" y="273"/>
                      <a:pt x="1263" y="273"/>
                    </a:cubicBezTo>
                    <a:cubicBezTo>
                      <a:pt x="1271" y="273"/>
                      <a:pt x="1279" y="273"/>
                      <a:pt x="1286" y="272"/>
                    </a:cubicBezTo>
                    <a:cubicBezTo>
                      <a:pt x="1333" y="268"/>
                      <a:pt x="1380" y="264"/>
                      <a:pt x="1426" y="264"/>
                    </a:cubicBezTo>
                    <a:close/>
                    <a:moveTo>
                      <a:pt x="1125" y="860"/>
                    </a:moveTo>
                    <a:cubicBezTo>
                      <a:pt x="1113" y="876"/>
                      <a:pt x="1104" y="891"/>
                      <a:pt x="1094" y="905"/>
                    </a:cubicBezTo>
                    <a:cubicBezTo>
                      <a:pt x="1081" y="902"/>
                      <a:pt x="1070" y="902"/>
                      <a:pt x="1059" y="898"/>
                    </a:cubicBezTo>
                    <a:cubicBezTo>
                      <a:pt x="1081" y="885"/>
                      <a:pt x="1101" y="870"/>
                      <a:pt x="1125" y="860"/>
                    </a:cubicBezTo>
                    <a:close/>
                    <a:moveTo>
                      <a:pt x="3305" y="908"/>
                    </a:moveTo>
                    <a:cubicBezTo>
                      <a:pt x="3311" y="909"/>
                      <a:pt x="3315" y="911"/>
                      <a:pt x="3316" y="912"/>
                    </a:cubicBezTo>
                    <a:cubicBezTo>
                      <a:pt x="3338" y="931"/>
                      <a:pt x="3356" y="953"/>
                      <a:pt x="3371" y="978"/>
                    </a:cubicBezTo>
                    <a:cubicBezTo>
                      <a:pt x="3377" y="988"/>
                      <a:pt x="3377" y="1000"/>
                      <a:pt x="3374" y="1014"/>
                    </a:cubicBezTo>
                    <a:cubicBezTo>
                      <a:pt x="3352" y="979"/>
                      <a:pt x="3329" y="944"/>
                      <a:pt x="3305" y="908"/>
                    </a:cubicBezTo>
                    <a:close/>
                    <a:moveTo>
                      <a:pt x="2256" y="966"/>
                    </a:moveTo>
                    <a:lnTo>
                      <a:pt x="2256" y="966"/>
                    </a:lnTo>
                    <a:cubicBezTo>
                      <a:pt x="2292" y="967"/>
                      <a:pt x="2331" y="971"/>
                      <a:pt x="2368" y="978"/>
                    </a:cubicBezTo>
                    <a:cubicBezTo>
                      <a:pt x="2382" y="999"/>
                      <a:pt x="2395" y="1019"/>
                      <a:pt x="2406" y="1041"/>
                    </a:cubicBezTo>
                    <a:cubicBezTo>
                      <a:pt x="2415" y="1061"/>
                      <a:pt x="2422" y="1079"/>
                      <a:pt x="2430" y="1098"/>
                    </a:cubicBezTo>
                    <a:cubicBezTo>
                      <a:pt x="2433" y="1102"/>
                      <a:pt x="2434" y="1107"/>
                      <a:pt x="2435" y="1110"/>
                    </a:cubicBezTo>
                    <a:cubicBezTo>
                      <a:pt x="2434" y="1109"/>
                      <a:pt x="2433" y="1107"/>
                      <a:pt x="2433" y="1105"/>
                    </a:cubicBezTo>
                    <a:cubicBezTo>
                      <a:pt x="2382" y="1051"/>
                      <a:pt x="2323" y="1004"/>
                      <a:pt x="2256" y="966"/>
                    </a:cubicBezTo>
                    <a:close/>
                    <a:moveTo>
                      <a:pt x="1872" y="1127"/>
                    </a:moveTo>
                    <a:cubicBezTo>
                      <a:pt x="1906" y="1127"/>
                      <a:pt x="1938" y="1130"/>
                      <a:pt x="1969" y="1135"/>
                    </a:cubicBezTo>
                    <a:cubicBezTo>
                      <a:pt x="2001" y="1138"/>
                      <a:pt x="2031" y="1145"/>
                      <a:pt x="2062" y="1156"/>
                    </a:cubicBezTo>
                    <a:cubicBezTo>
                      <a:pt x="2021" y="1153"/>
                      <a:pt x="1977" y="1151"/>
                      <a:pt x="1936" y="1151"/>
                    </a:cubicBezTo>
                    <a:cubicBezTo>
                      <a:pt x="1905" y="1151"/>
                      <a:pt x="1874" y="1151"/>
                      <a:pt x="1842" y="1151"/>
                    </a:cubicBezTo>
                    <a:cubicBezTo>
                      <a:pt x="1777" y="1151"/>
                      <a:pt x="1711" y="1154"/>
                      <a:pt x="1644" y="1172"/>
                    </a:cubicBezTo>
                    <a:cubicBezTo>
                      <a:pt x="1599" y="1184"/>
                      <a:pt x="1555" y="1207"/>
                      <a:pt x="1513" y="1231"/>
                    </a:cubicBezTo>
                    <a:cubicBezTo>
                      <a:pt x="1623" y="1160"/>
                      <a:pt x="1754" y="1127"/>
                      <a:pt x="1872" y="1127"/>
                    </a:cubicBezTo>
                    <a:close/>
                    <a:moveTo>
                      <a:pt x="1610" y="805"/>
                    </a:moveTo>
                    <a:lnTo>
                      <a:pt x="1610" y="805"/>
                    </a:lnTo>
                    <a:cubicBezTo>
                      <a:pt x="1586" y="816"/>
                      <a:pt x="1562" y="828"/>
                      <a:pt x="1541" y="842"/>
                    </a:cubicBezTo>
                    <a:cubicBezTo>
                      <a:pt x="1436" y="908"/>
                      <a:pt x="1356" y="1001"/>
                      <a:pt x="1293" y="1102"/>
                    </a:cubicBezTo>
                    <a:cubicBezTo>
                      <a:pt x="1239" y="1145"/>
                      <a:pt x="1191" y="1191"/>
                      <a:pt x="1147" y="1245"/>
                    </a:cubicBezTo>
                    <a:cubicBezTo>
                      <a:pt x="1252" y="1095"/>
                      <a:pt x="1356" y="931"/>
                      <a:pt x="1520" y="843"/>
                    </a:cubicBezTo>
                    <a:cubicBezTo>
                      <a:pt x="1548" y="828"/>
                      <a:pt x="1579" y="816"/>
                      <a:pt x="1610" y="805"/>
                    </a:cubicBezTo>
                    <a:close/>
                    <a:moveTo>
                      <a:pt x="1045" y="925"/>
                    </a:moveTo>
                    <a:cubicBezTo>
                      <a:pt x="1056" y="925"/>
                      <a:pt x="1067" y="926"/>
                      <a:pt x="1078" y="929"/>
                    </a:cubicBezTo>
                    <a:cubicBezTo>
                      <a:pt x="956" y="1050"/>
                      <a:pt x="861" y="1198"/>
                      <a:pt x="777" y="1344"/>
                    </a:cubicBezTo>
                    <a:cubicBezTo>
                      <a:pt x="765" y="1365"/>
                      <a:pt x="754" y="1385"/>
                      <a:pt x="743" y="1407"/>
                    </a:cubicBezTo>
                    <a:lnTo>
                      <a:pt x="737" y="1362"/>
                    </a:lnTo>
                    <a:cubicBezTo>
                      <a:pt x="799" y="1233"/>
                      <a:pt x="873" y="1110"/>
                      <a:pt x="950" y="993"/>
                    </a:cubicBezTo>
                    <a:cubicBezTo>
                      <a:pt x="963" y="977"/>
                      <a:pt x="977" y="959"/>
                      <a:pt x="989" y="942"/>
                    </a:cubicBezTo>
                    <a:cubicBezTo>
                      <a:pt x="996" y="937"/>
                      <a:pt x="1004" y="933"/>
                      <a:pt x="1011" y="929"/>
                    </a:cubicBezTo>
                    <a:cubicBezTo>
                      <a:pt x="1022" y="926"/>
                      <a:pt x="1033" y="925"/>
                      <a:pt x="1045" y="925"/>
                    </a:cubicBezTo>
                    <a:close/>
                    <a:moveTo>
                      <a:pt x="1059" y="1362"/>
                    </a:moveTo>
                    <a:lnTo>
                      <a:pt x="1059" y="1362"/>
                    </a:lnTo>
                    <a:cubicBezTo>
                      <a:pt x="1025" y="1413"/>
                      <a:pt x="995" y="1468"/>
                      <a:pt x="970" y="1524"/>
                    </a:cubicBezTo>
                    <a:cubicBezTo>
                      <a:pt x="961" y="1544"/>
                      <a:pt x="955" y="1564"/>
                      <a:pt x="948" y="1585"/>
                    </a:cubicBezTo>
                    <a:cubicBezTo>
                      <a:pt x="948" y="1564"/>
                      <a:pt x="946" y="1544"/>
                      <a:pt x="948" y="1524"/>
                    </a:cubicBezTo>
                    <a:cubicBezTo>
                      <a:pt x="982" y="1468"/>
                      <a:pt x="1019" y="1413"/>
                      <a:pt x="1059" y="1362"/>
                    </a:cubicBezTo>
                    <a:close/>
                    <a:moveTo>
                      <a:pt x="712" y="1427"/>
                    </a:moveTo>
                    <a:cubicBezTo>
                      <a:pt x="714" y="1438"/>
                      <a:pt x="715" y="1446"/>
                      <a:pt x="717" y="1456"/>
                    </a:cubicBezTo>
                    <a:cubicBezTo>
                      <a:pt x="693" y="1497"/>
                      <a:pt x="668" y="1542"/>
                      <a:pt x="648" y="1586"/>
                    </a:cubicBezTo>
                    <a:cubicBezTo>
                      <a:pt x="667" y="1531"/>
                      <a:pt x="688" y="1479"/>
                      <a:pt x="712" y="1427"/>
                    </a:cubicBezTo>
                    <a:close/>
                    <a:moveTo>
                      <a:pt x="901" y="1607"/>
                    </a:moveTo>
                    <a:cubicBezTo>
                      <a:pt x="902" y="1632"/>
                      <a:pt x="906" y="1655"/>
                      <a:pt x="909" y="1681"/>
                    </a:cubicBezTo>
                    <a:cubicBezTo>
                      <a:pt x="900" y="1709"/>
                      <a:pt x="891" y="1735"/>
                      <a:pt x="882" y="1762"/>
                    </a:cubicBezTo>
                    <a:cubicBezTo>
                      <a:pt x="872" y="1747"/>
                      <a:pt x="865" y="1734"/>
                      <a:pt x="857" y="1720"/>
                    </a:cubicBezTo>
                    <a:cubicBezTo>
                      <a:pt x="864" y="1701"/>
                      <a:pt x="865" y="1681"/>
                      <a:pt x="873" y="1662"/>
                    </a:cubicBezTo>
                    <a:cubicBezTo>
                      <a:pt x="882" y="1644"/>
                      <a:pt x="893" y="1625"/>
                      <a:pt x="901" y="1607"/>
                    </a:cubicBezTo>
                    <a:close/>
                    <a:moveTo>
                      <a:pt x="2068" y="1484"/>
                    </a:moveTo>
                    <a:cubicBezTo>
                      <a:pt x="2143" y="1484"/>
                      <a:pt x="2222" y="1514"/>
                      <a:pt x="2291" y="1551"/>
                    </a:cubicBezTo>
                    <a:cubicBezTo>
                      <a:pt x="2358" y="1585"/>
                      <a:pt x="2409" y="1641"/>
                      <a:pt x="2449" y="1701"/>
                    </a:cubicBezTo>
                    <a:cubicBezTo>
                      <a:pt x="2451" y="1716"/>
                      <a:pt x="2448" y="1731"/>
                      <a:pt x="2448" y="1749"/>
                    </a:cubicBezTo>
                    <a:cubicBezTo>
                      <a:pt x="2435" y="1742"/>
                      <a:pt x="2422" y="1734"/>
                      <a:pt x="2412" y="1724"/>
                    </a:cubicBezTo>
                    <a:cubicBezTo>
                      <a:pt x="2371" y="1694"/>
                      <a:pt x="2327" y="1652"/>
                      <a:pt x="2270" y="1635"/>
                    </a:cubicBezTo>
                    <a:cubicBezTo>
                      <a:pt x="2235" y="1624"/>
                      <a:pt x="2189" y="1614"/>
                      <a:pt x="2142" y="1614"/>
                    </a:cubicBezTo>
                    <a:cubicBezTo>
                      <a:pt x="2118" y="1614"/>
                      <a:pt x="2094" y="1617"/>
                      <a:pt x="2071" y="1624"/>
                    </a:cubicBezTo>
                    <a:cubicBezTo>
                      <a:pt x="2034" y="1632"/>
                      <a:pt x="2001" y="1654"/>
                      <a:pt x="1973" y="1680"/>
                    </a:cubicBezTo>
                    <a:cubicBezTo>
                      <a:pt x="1951" y="1702"/>
                      <a:pt x="1930" y="1727"/>
                      <a:pt x="1912" y="1750"/>
                    </a:cubicBezTo>
                    <a:cubicBezTo>
                      <a:pt x="1910" y="1756"/>
                      <a:pt x="1906" y="1758"/>
                      <a:pt x="1904" y="1764"/>
                    </a:cubicBezTo>
                    <a:cubicBezTo>
                      <a:pt x="1857" y="1685"/>
                      <a:pt x="1859" y="1593"/>
                      <a:pt x="1890" y="1523"/>
                    </a:cubicBezTo>
                    <a:cubicBezTo>
                      <a:pt x="1934" y="1502"/>
                      <a:pt x="1981" y="1490"/>
                      <a:pt x="2028" y="1487"/>
                    </a:cubicBezTo>
                    <a:cubicBezTo>
                      <a:pt x="2041" y="1485"/>
                      <a:pt x="2055" y="1484"/>
                      <a:pt x="2068" y="1484"/>
                    </a:cubicBezTo>
                    <a:close/>
                    <a:moveTo>
                      <a:pt x="1483" y="1600"/>
                    </a:moveTo>
                    <a:lnTo>
                      <a:pt x="1483" y="1600"/>
                    </a:lnTo>
                    <a:cubicBezTo>
                      <a:pt x="1453" y="1652"/>
                      <a:pt x="1429" y="1707"/>
                      <a:pt x="1410" y="1765"/>
                    </a:cubicBezTo>
                    <a:cubicBezTo>
                      <a:pt x="1387" y="1841"/>
                      <a:pt x="1366" y="1922"/>
                      <a:pt x="1361" y="2006"/>
                    </a:cubicBezTo>
                    <a:cubicBezTo>
                      <a:pt x="1341" y="1965"/>
                      <a:pt x="1325" y="1922"/>
                      <a:pt x="1312" y="1878"/>
                    </a:cubicBezTo>
                    <a:cubicBezTo>
                      <a:pt x="1318" y="1845"/>
                      <a:pt x="1322" y="1813"/>
                      <a:pt x="1336" y="1783"/>
                    </a:cubicBezTo>
                    <a:cubicBezTo>
                      <a:pt x="1369" y="1707"/>
                      <a:pt x="1431" y="1652"/>
                      <a:pt x="1483" y="1600"/>
                    </a:cubicBezTo>
                    <a:close/>
                    <a:moveTo>
                      <a:pt x="1300" y="1957"/>
                    </a:moveTo>
                    <a:cubicBezTo>
                      <a:pt x="1308" y="1990"/>
                      <a:pt x="1321" y="2018"/>
                      <a:pt x="1334" y="2050"/>
                    </a:cubicBezTo>
                    <a:cubicBezTo>
                      <a:pt x="1321" y="2046"/>
                      <a:pt x="1307" y="2045"/>
                      <a:pt x="1293" y="2040"/>
                    </a:cubicBezTo>
                    <a:lnTo>
                      <a:pt x="1293" y="2032"/>
                    </a:lnTo>
                    <a:cubicBezTo>
                      <a:pt x="1295" y="2006"/>
                      <a:pt x="1299" y="1981"/>
                      <a:pt x="1300" y="1957"/>
                    </a:cubicBezTo>
                    <a:close/>
                    <a:moveTo>
                      <a:pt x="2146" y="1776"/>
                    </a:moveTo>
                    <a:cubicBezTo>
                      <a:pt x="2152" y="1776"/>
                      <a:pt x="2158" y="1777"/>
                      <a:pt x="2164" y="1778"/>
                    </a:cubicBezTo>
                    <a:cubicBezTo>
                      <a:pt x="2203" y="1785"/>
                      <a:pt x="2240" y="1794"/>
                      <a:pt x="2269" y="1818"/>
                    </a:cubicBezTo>
                    <a:cubicBezTo>
                      <a:pt x="2296" y="1840"/>
                      <a:pt x="2338" y="1840"/>
                      <a:pt x="2356" y="1873"/>
                    </a:cubicBezTo>
                    <a:cubicBezTo>
                      <a:pt x="2375" y="1901"/>
                      <a:pt x="2346" y="1959"/>
                      <a:pt x="2347" y="1983"/>
                    </a:cubicBezTo>
                    <a:cubicBezTo>
                      <a:pt x="2356" y="2006"/>
                      <a:pt x="2360" y="2025"/>
                      <a:pt x="2354" y="2045"/>
                    </a:cubicBezTo>
                    <a:cubicBezTo>
                      <a:pt x="2349" y="2061"/>
                      <a:pt x="2379" y="2079"/>
                      <a:pt x="2368" y="2098"/>
                    </a:cubicBezTo>
                    <a:cubicBezTo>
                      <a:pt x="2357" y="2115"/>
                      <a:pt x="2323" y="2116"/>
                      <a:pt x="2309" y="2126"/>
                    </a:cubicBezTo>
                    <a:cubicBezTo>
                      <a:pt x="2296" y="2134"/>
                      <a:pt x="2285" y="2149"/>
                      <a:pt x="2269" y="2155"/>
                    </a:cubicBezTo>
                    <a:cubicBezTo>
                      <a:pt x="2266" y="2156"/>
                      <a:pt x="2262" y="2156"/>
                      <a:pt x="2259" y="2156"/>
                    </a:cubicBezTo>
                    <a:cubicBezTo>
                      <a:pt x="2243" y="2156"/>
                      <a:pt x="2227" y="2148"/>
                      <a:pt x="2218" y="2146"/>
                    </a:cubicBezTo>
                    <a:cubicBezTo>
                      <a:pt x="2209" y="2146"/>
                      <a:pt x="2201" y="2161"/>
                      <a:pt x="2192" y="2161"/>
                    </a:cubicBezTo>
                    <a:cubicBezTo>
                      <a:pt x="2191" y="2161"/>
                      <a:pt x="2190" y="2160"/>
                      <a:pt x="2189" y="2160"/>
                    </a:cubicBezTo>
                    <a:cubicBezTo>
                      <a:pt x="2188" y="2160"/>
                      <a:pt x="2186" y="2160"/>
                      <a:pt x="2185" y="2160"/>
                    </a:cubicBezTo>
                    <a:cubicBezTo>
                      <a:pt x="2180" y="2160"/>
                      <a:pt x="2174" y="2162"/>
                      <a:pt x="2170" y="2162"/>
                    </a:cubicBezTo>
                    <a:cubicBezTo>
                      <a:pt x="2168" y="2162"/>
                      <a:pt x="2166" y="2161"/>
                      <a:pt x="2164" y="2160"/>
                    </a:cubicBezTo>
                    <a:cubicBezTo>
                      <a:pt x="2155" y="2153"/>
                      <a:pt x="2178" y="2120"/>
                      <a:pt x="2174" y="2115"/>
                    </a:cubicBezTo>
                    <a:cubicBezTo>
                      <a:pt x="2168" y="2109"/>
                      <a:pt x="2113" y="2109"/>
                      <a:pt x="2104" y="2087"/>
                    </a:cubicBezTo>
                    <a:cubicBezTo>
                      <a:pt x="2093" y="2067"/>
                      <a:pt x="2097" y="2046"/>
                      <a:pt x="2104" y="2031"/>
                    </a:cubicBezTo>
                    <a:lnTo>
                      <a:pt x="2104" y="2031"/>
                    </a:lnTo>
                    <a:lnTo>
                      <a:pt x="1985" y="2034"/>
                    </a:lnTo>
                    <a:cubicBezTo>
                      <a:pt x="1981" y="2031"/>
                      <a:pt x="1977" y="2028"/>
                      <a:pt x="1974" y="2024"/>
                    </a:cubicBezTo>
                    <a:cubicBezTo>
                      <a:pt x="1974" y="2021"/>
                      <a:pt x="1973" y="2020"/>
                      <a:pt x="1973" y="2018"/>
                    </a:cubicBezTo>
                    <a:lnTo>
                      <a:pt x="1952" y="2034"/>
                    </a:lnTo>
                    <a:lnTo>
                      <a:pt x="1940" y="2034"/>
                    </a:lnTo>
                    <a:cubicBezTo>
                      <a:pt x="1925" y="1994"/>
                      <a:pt x="1919" y="1941"/>
                      <a:pt x="1932" y="1895"/>
                    </a:cubicBezTo>
                    <a:cubicBezTo>
                      <a:pt x="1947" y="1841"/>
                      <a:pt x="2014" y="1827"/>
                      <a:pt x="2047" y="1808"/>
                    </a:cubicBezTo>
                    <a:lnTo>
                      <a:pt x="2058" y="1801"/>
                    </a:lnTo>
                    <a:cubicBezTo>
                      <a:pt x="2086" y="1787"/>
                      <a:pt x="2115" y="1776"/>
                      <a:pt x="2146" y="1776"/>
                    </a:cubicBezTo>
                    <a:close/>
                    <a:moveTo>
                      <a:pt x="3049" y="1557"/>
                    </a:moveTo>
                    <a:cubicBezTo>
                      <a:pt x="3056" y="1668"/>
                      <a:pt x="3029" y="1790"/>
                      <a:pt x="3000" y="1917"/>
                    </a:cubicBezTo>
                    <a:cubicBezTo>
                      <a:pt x="2979" y="2012"/>
                      <a:pt x="2950" y="2101"/>
                      <a:pt x="2916" y="2186"/>
                    </a:cubicBezTo>
                    <a:cubicBezTo>
                      <a:pt x="2950" y="2063"/>
                      <a:pt x="2965" y="1936"/>
                      <a:pt x="2964" y="1811"/>
                    </a:cubicBezTo>
                    <a:cubicBezTo>
                      <a:pt x="2964" y="1783"/>
                      <a:pt x="2958" y="1757"/>
                      <a:pt x="2957" y="1729"/>
                    </a:cubicBezTo>
                    <a:cubicBezTo>
                      <a:pt x="2957" y="1728"/>
                      <a:pt x="2958" y="1728"/>
                      <a:pt x="2958" y="1728"/>
                    </a:cubicBezTo>
                    <a:cubicBezTo>
                      <a:pt x="2979" y="1687"/>
                      <a:pt x="3026" y="1646"/>
                      <a:pt x="3042" y="1603"/>
                    </a:cubicBezTo>
                    <a:cubicBezTo>
                      <a:pt x="3049" y="1586"/>
                      <a:pt x="3049" y="1573"/>
                      <a:pt x="3049" y="1557"/>
                    </a:cubicBezTo>
                    <a:close/>
                    <a:moveTo>
                      <a:pt x="838" y="1783"/>
                    </a:moveTo>
                    <a:cubicBezTo>
                      <a:pt x="846" y="1797"/>
                      <a:pt x="854" y="1812"/>
                      <a:pt x="864" y="1827"/>
                    </a:cubicBezTo>
                    <a:cubicBezTo>
                      <a:pt x="825" y="1963"/>
                      <a:pt x="802" y="2102"/>
                      <a:pt x="799" y="2247"/>
                    </a:cubicBezTo>
                    <a:cubicBezTo>
                      <a:pt x="789" y="2206"/>
                      <a:pt x="781" y="2163"/>
                      <a:pt x="781" y="2115"/>
                    </a:cubicBezTo>
                    <a:cubicBezTo>
                      <a:pt x="783" y="2009"/>
                      <a:pt x="805" y="1895"/>
                      <a:pt x="838" y="1783"/>
                    </a:cubicBezTo>
                    <a:close/>
                    <a:moveTo>
                      <a:pt x="1100" y="2257"/>
                    </a:moveTo>
                    <a:cubicBezTo>
                      <a:pt x="1102" y="2270"/>
                      <a:pt x="1106" y="2284"/>
                      <a:pt x="1107" y="2298"/>
                    </a:cubicBezTo>
                    <a:cubicBezTo>
                      <a:pt x="1109" y="2312"/>
                      <a:pt x="1114" y="2327"/>
                      <a:pt x="1116" y="2341"/>
                    </a:cubicBezTo>
                    <a:cubicBezTo>
                      <a:pt x="1113" y="2342"/>
                      <a:pt x="1109" y="2342"/>
                      <a:pt x="1106" y="2343"/>
                    </a:cubicBezTo>
                    <a:cubicBezTo>
                      <a:pt x="1102" y="2314"/>
                      <a:pt x="1102" y="2285"/>
                      <a:pt x="1100" y="2257"/>
                    </a:cubicBezTo>
                    <a:close/>
                    <a:moveTo>
                      <a:pt x="1684" y="2109"/>
                    </a:moveTo>
                    <a:cubicBezTo>
                      <a:pt x="1706" y="2184"/>
                      <a:pt x="1742" y="2252"/>
                      <a:pt x="1790" y="2307"/>
                    </a:cubicBezTo>
                    <a:cubicBezTo>
                      <a:pt x="1808" y="2329"/>
                      <a:pt x="1830" y="2350"/>
                      <a:pt x="1853" y="2369"/>
                    </a:cubicBezTo>
                    <a:cubicBezTo>
                      <a:pt x="1855" y="2376"/>
                      <a:pt x="1856" y="2382"/>
                      <a:pt x="1857" y="2387"/>
                    </a:cubicBezTo>
                    <a:cubicBezTo>
                      <a:pt x="1855" y="2385"/>
                      <a:pt x="1849" y="2385"/>
                      <a:pt x="1845" y="2383"/>
                    </a:cubicBezTo>
                    <a:cubicBezTo>
                      <a:pt x="1842" y="2382"/>
                      <a:pt x="1838" y="2380"/>
                      <a:pt x="1835" y="2376"/>
                    </a:cubicBezTo>
                    <a:cubicBezTo>
                      <a:pt x="1753" y="2325"/>
                      <a:pt x="1714" y="2240"/>
                      <a:pt x="1687" y="2155"/>
                    </a:cubicBezTo>
                    <a:cubicBezTo>
                      <a:pt x="1683" y="2141"/>
                      <a:pt x="1677" y="2126"/>
                      <a:pt x="1672" y="2109"/>
                    </a:cubicBezTo>
                    <a:close/>
                    <a:moveTo>
                      <a:pt x="1809" y="1571"/>
                    </a:moveTo>
                    <a:lnTo>
                      <a:pt x="1809" y="1571"/>
                    </a:lnTo>
                    <a:cubicBezTo>
                      <a:pt x="1795" y="1652"/>
                      <a:pt x="1809" y="1742"/>
                      <a:pt x="1871" y="1816"/>
                    </a:cubicBezTo>
                    <a:cubicBezTo>
                      <a:pt x="1851" y="1860"/>
                      <a:pt x="1839" y="1908"/>
                      <a:pt x="1845" y="1957"/>
                    </a:cubicBezTo>
                    <a:cubicBezTo>
                      <a:pt x="1852" y="2017"/>
                      <a:pt x="1889" y="2060"/>
                      <a:pt x="1919" y="2096"/>
                    </a:cubicBezTo>
                    <a:cubicBezTo>
                      <a:pt x="1917" y="2126"/>
                      <a:pt x="1923" y="2156"/>
                      <a:pt x="1926" y="2185"/>
                    </a:cubicBezTo>
                    <a:cubicBezTo>
                      <a:pt x="1932" y="2232"/>
                      <a:pt x="1966" y="2265"/>
                      <a:pt x="1994" y="2302"/>
                    </a:cubicBezTo>
                    <a:cubicBezTo>
                      <a:pt x="2014" y="2332"/>
                      <a:pt x="2036" y="2369"/>
                      <a:pt x="2071" y="2396"/>
                    </a:cubicBezTo>
                    <a:cubicBezTo>
                      <a:pt x="2069" y="2396"/>
                      <a:pt x="2068" y="2396"/>
                      <a:pt x="2065" y="2397"/>
                    </a:cubicBezTo>
                    <a:cubicBezTo>
                      <a:pt x="1992" y="2382"/>
                      <a:pt x="1925" y="2350"/>
                      <a:pt x="1877" y="2309"/>
                    </a:cubicBezTo>
                    <a:cubicBezTo>
                      <a:pt x="1859" y="2233"/>
                      <a:pt x="1848" y="2148"/>
                      <a:pt x="1877" y="2074"/>
                    </a:cubicBezTo>
                    <a:cubicBezTo>
                      <a:pt x="1878" y="2071"/>
                      <a:pt x="1864" y="2067"/>
                      <a:pt x="1856" y="2067"/>
                    </a:cubicBezTo>
                    <a:cubicBezTo>
                      <a:pt x="1854" y="2067"/>
                      <a:pt x="1853" y="2067"/>
                      <a:pt x="1852" y="2068"/>
                    </a:cubicBezTo>
                    <a:cubicBezTo>
                      <a:pt x="1815" y="2126"/>
                      <a:pt x="1816" y="2185"/>
                      <a:pt x="1823" y="2247"/>
                    </a:cubicBezTo>
                    <a:cubicBezTo>
                      <a:pt x="1793" y="2208"/>
                      <a:pt x="1768" y="2164"/>
                      <a:pt x="1751" y="2115"/>
                    </a:cubicBezTo>
                    <a:lnTo>
                      <a:pt x="1751" y="2115"/>
                    </a:lnTo>
                    <a:cubicBezTo>
                      <a:pt x="1773" y="2116"/>
                      <a:pt x="1797" y="2116"/>
                      <a:pt x="1820" y="2122"/>
                    </a:cubicBezTo>
                    <a:cubicBezTo>
                      <a:pt x="1820" y="2122"/>
                      <a:pt x="1821" y="2122"/>
                      <a:pt x="1821" y="2122"/>
                    </a:cubicBezTo>
                    <a:cubicBezTo>
                      <a:pt x="1827" y="2122"/>
                      <a:pt x="1830" y="2100"/>
                      <a:pt x="1823" y="2098"/>
                    </a:cubicBezTo>
                    <a:cubicBezTo>
                      <a:pt x="1795" y="2089"/>
                      <a:pt x="1767" y="2085"/>
                      <a:pt x="1739" y="2079"/>
                    </a:cubicBezTo>
                    <a:cubicBezTo>
                      <a:pt x="1712" y="1972"/>
                      <a:pt x="1714" y="1853"/>
                      <a:pt x="1760" y="1757"/>
                    </a:cubicBezTo>
                    <a:cubicBezTo>
                      <a:pt x="1766" y="1742"/>
                      <a:pt x="1746" y="1724"/>
                      <a:pt x="1729" y="1724"/>
                    </a:cubicBezTo>
                    <a:cubicBezTo>
                      <a:pt x="1723" y="1724"/>
                      <a:pt x="1717" y="1727"/>
                      <a:pt x="1713" y="1734"/>
                    </a:cubicBezTo>
                    <a:cubicBezTo>
                      <a:pt x="1652" y="1834"/>
                      <a:pt x="1645" y="1958"/>
                      <a:pt x="1672" y="2072"/>
                    </a:cubicBezTo>
                    <a:lnTo>
                      <a:pt x="1656" y="2072"/>
                    </a:lnTo>
                    <a:cubicBezTo>
                      <a:pt x="1636" y="2009"/>
                      <a:pt x="1621" y="1940"/>
                      <a:pt x="1636" y="1868"/>
                    </a:cubicBezTo>
                    <a:cubicBezTo>
                      <a:pt x="1658" y="1771"/>
                      <a:pt x="1705" y="1674"/>
                      <a:pt x="1773" y="1603"/>
                    </a:cubicBezTo>
                    <a:cubicBezTo>
                      <a:pt x="1783" y="1590"/>
                      <a:pt x="1797" y="1582"/>
                      <a:pt x="1809" y="1571"/>
                    </a:cubicBezTo>
                    <a:close/>
                    <a:moveTo>
                      <a:pt x="2405" y="2576"/>
                    </a:moveTo>
                    <a:lnTo>
                      <a:pt x="2405" y="2576"/>
                    </a:lnTo>
                    <a:cubicBezTo>
                      <a:pt x="2390" y="2591"/>
                      <a:pt x="2375" y="2605"/>
                      <a:pt x="2360" y="2619"/>
                    </a:cubicBezTo>
                    <a:cubicBezTo>
                      <a:pt x="2368" y="2607"/>
                      <a:pt x="2379" y="2596"/>
                      <a:pt x="2389" y="2587"/>
                    </a:cubicBezTo>
                    <a:lnTo>
                      <a:pt x="2405" y="2576"/>
                    </a:lnTo>
                    <a:close/>
                    <a:moveTo>
                      <a:pt x="1125" y="2382"/>
                    </a:moveTo>
                    <a:cubicBezTo>
                      <a:pt x="1149" y="2491"/>
                      <a:pt x="1182" y="2601"/>
                      <a:pt x="1230" y="2704"/>
                    </a:cubicBezTo>
                    <a:cubicBezTo>
                      <a:pt x="1216" y="2697"/>
                      <a:pt x="1200" y="2690"/>
                      <a:pt x="1186" y="2683"/>
                    </a:cubicBezTo>
                    <a:cubicBezTo>
                      <a:pt x="1164" y="2630"/>
                      <a:pt x="1145" y="2574"/>
                      <a:pt x="1134" y="2518"/>
                    </a:cubicBezTo>
                    <a:cubicBezTo>
                      <a:pt x="1122" y="2474"/>
                      <a:pt x="1116" y="2430"/>
                      <a:pt x="1111" y="2385"/>
                    </a:cubicBezTo>
                    <a:cubicBezTo>
                      <a:pt x="1116" y="2382"/>
                      <a:pt x="1121" y="2382"/>
                      <a:pt x="1125" y="2382"/>
                    </a:cubicBezTo>
                    <a:close/>
                    <a:moveTo>
                      <a:pt x="2324" y="2617"/>
                    </a:moveTo>
                    <a:cubicBezTo>
                      <a:pt x="2327" y="2624"/>
                      <a:pt x="2331" y="2632"/>
                      <a:pt x="2334" y="2642"/>
                    </a:cubicBezTo>
                    <a:cubicBezTo>
                      <a:pt x="2298" y="2672"/>
                      <a:pt x="2262" y="2698"/>
                      <a:pt x="2219" y="2720"/>
                    </a:cubicBezTo>
                    <a:lnTo>
                      <a:pt x="2199" y="2720"/>
                    </a:lnTo>
                    <a:cubicBezTo>
                      <a:pt x="2167" y="2718"/>
                      <a:pt x="2126" y="2705"/>
                      <a:pt x="2086" y="2683"/>
                    </a:cubicBezTo>
                    <a:cubicBezTo>
                      <a:pt x="2168" y="2679"/>
                      <a:pt x="2251" y="2658"/>
                      <a:pt x="2324" y="2617"/>
                    </a:cubicBezTo>
                    <a:close/>
                    <a:moveTo>
                      <a:pt x="1373" y="2738"/>
                    </a:moveTo>
                    <a:lnTo>
                      <a:pt x="1373" y="2738"/>
                    </a:lnTo>
                    <a:cubicBezTo>
                      <a:pt x="1377" y="2748"/>
                      <a:pt x="1384" y="2756"/>
                      <a:pt x="1389" y="2766"/>
                    </a:cubicBezTo>
                    <a:cubicBezTo>
                      <a:pt x="1387" y="2763"/>
                      <a:pt x="1383" y="2763"/>
                      <a:pt x="1380" y="2762"/>
                    </a:cubicBezTo>
                    <a:cubicBezTo>
                      <a:pt x="1376" y="2753"/>
                      <a:pt x="1374" y="2746"/>
                      <a:pt x="1373" y="2738"/>
                    </a:cubicBezTo>
                    <a:close/>
                    <a:moveTo>
                      <a:pt x="1295" y="2080"/>
                    </a:moveTo>
                    <a:cubicBezTo>
                      <a:pt x="1308" y="2085"/>
                      <a:pt x="1323" y="2089"/>
                      <a:pt x="1337" y="2091"/>
                    </a:cubicBezTo>
                    <a:cubicBezTo>
                      <a:pt x="1343" y="2093"/>
                      <a:pt x="1348" y="2093"/>
                      <a:pt x="1351" y="2093"/>
                    </a:cubicBezTo>
                    <a:cubicBezTo>
                      <a:pt x="1355" y="2098"/>
                      <a:pt x="1358" y="2101"/>
                      <a:pt x="1362" y="2107"/>
                    </a:cubicBezTo>
                    <a:cubicBezTo>
                      <a:pt x="1363" y="2122"/>
                      <a:pt x="1363" y="2137"/>
                      <a:pt x="1365" y="2153"/>
                    </a:cubicBezTo>
                    <a:cubicBezTo>
                      <a:pt x="1389" y="2288"/>
                      <a:pt x="1471" y="2415"/>
                      <a:pt x="1575" y="2514"/>
                    </a:cubicBezTo>
                    <a:cubicBezTo>
                      <a:pt x="1678" y="2617"/>
                      <a:pt x="1817" y="2669"/>
                      <a:pt x="1962" y="2680"/>
                    </a:cubicBezTo>
                    <a:cubicBezTo>
                      <a:pt x="1976" y="2683"/>
                      <a:pt x="1992" y="2683"/>
                      <a:pt x="2006" y="2683"/>
                    </a:cubicBezTo>
                    <a:cubicBezTo>
                      <a:pt x="2023" y="2701"/>
                      <a:pt x="2040" y="2724"/>
                      <a:pt x="2061" y="2738"/>
                    </a:cubicBezTo>
                    <a:cubicBezTo>
                      <a:pt x="2076" y="2749"/>
                      <a:pt x="2095" y="2756"/>
                      <a:pt x="2111" y="2766"/>
                    </a:cubicBezTo>
                    <a:cubicBezTo>
                      <a:pt x="2089" y="2773"/>
                      <a:pt x="2065" y="2777"/>
                      <a:pt x="2042" y="2782"/>
                    </a:cubicBezTo>
                    <a:cubicBezTo>
                      <a:pt x="1969" y="2766"/>
                      <a:pt x="1899" y="2741"/>
                      <a:pt x="1830" y="2711"/>
                    </a:cubicBezTo>
                    <a:cubicBezTo>
                      <a:pt x="1768" y="2683"/>
                      <a:pt x="1705" y="2653"/>
                      <a:pt x="1643" y="2617"/>
                    </a:cubicBezTo>
                    <a:cubicBezTo>
                      <a:pt x="1608" y="2580"/>
                      <a:pt x="1575" y="2541"/>
                      <a:pt x="1542" y="2506"/>
                    </a:cubicBezTo>
                    <a:cubicBezTo>
                      <a:pt x="1457" y="2415"/>
                      <a:pt x="1355" y="2320"/>
                      <a:pt x="1303" y="2189"/>
                    </a:cubicBezTo>
                    <a:cubicBezTo>
                      <a:pt x="1299" y="2153"/>
                      <a:pt x="1296" y="2116"/>
                      <a:pt x="1295" y="2080"/>
                    </a:cubicBezTo>
                    <a:close/>
                    <a:moveTo>
                      <a:pt x="1863" y="3042"/>
                    </a:moveTo>
                    <a:cubicBezTo>
                      <a:pt x="1877" y="3049"/>
                      <a:pt x="1892" y="3055"/>
                      <a:pt x="1907" y="3059"/>
                    </a:cubicBezTo>
                    <a:cubicBezTo>
                      <a:pt x="1887" y="3060"/>
                      <a:pt x="1867" y="3060"/>
                      <a:pt x="1847" y="3060"/>
                    </a:cubicBezTo>
                    <a:cubicBezTo>
                      <a:pt x="1791" y="3060"/>
                      <a:pt x="1735" y="3056"/>
                      <a:pt x="1683" y="3049"/>
                    </a:cubicBezTo>
                    <a:cubicBezTo>
                      <a:pt x="1702" y="3049"/>
                      <a:pt x="1724" y="3051"/>
                      <a:pt x="1745" y="3051"/>
                    </a:cubicBezTo>
                    <a:cubicBezTo>
                      <a:pt x="1783" y="3051"/>
                      <a:pt x="1823" y="3048"/>
                      <a:pt x="1863" y="3042"/>
                    </a:cubicBezTo>
                    <a:close/>
                    <a:moveTo>
                      <a:pt x="2723" y="3180"/>
                    </a:moveTo>
                    <a:lnTo>
                      <a:pt x="2723" y="3180"/>
                    </a:lnTo>
                    <a:cubicBezTo>
                      <a:pt x="2718" y="3188"/>
                      <a:pt x="2715" y="3195"/>
                      <a:pt x="2708" y="3201"/>
                    </a:cubicBezTo>
                    <a:cubicBezTo>
                      <a:pt x="2687" y="3212"/>
                      <a:pt x="2656" y="3210"/>
                      <a:pt x="2635" y="3220"/>
                    </a:cubicBezTo>
                    <a:cubicBezTo>
                      <a:pt x="2613" y="3228"/>
                      <a:pt x="2587" y="3228"/>
                      <a:pt x="2566" y="3235"/>
                    </a:cubicBezTo>
                    <a:cubicBezTo>
                      <a:pt x="2559" y="3238"/>
                      <a:pt x="2554" y="3245"/>
                      <a:pt x="2550" y="3250"/>
                    </a:cubicBezTo>
                    <a:cubicBezTo>
                      <a:pt x="2547" y="3249"/>
                      <a:pt x="2547" y="3244"/>
                      <a:pt x="2546" y="3244"/>
                    </a:cubicBezTo>
                    <a:cubicBezTo>
                      <a:pt x="2546" y="3244"/>
                      <a:pt x="2546" y="3245"/>
                      <a:pt x="2545" y="3245"/>
                    </a:cubicBezTo>
                    <a:cubicBezTo>
                      <a:pt x="2525" y="3246"/>
                      <a:pt x="2508" y="3252"/>
                      <a:pt x="2488" y="3256"/>
                    </a:cubicBezTo>
                    <a:cubicBezTo>
                      <a:pt x="2490" y="3249"/>
                      <a:pt x="2493" y="3242"/>
                      <a:pt x="2497" y="3236"/>
                    </a:cubicBezTo>
                    <a:cubicBezTo>
                      <a:pt x="2573" y="3223"/>
                      <a:pt x="2649" y="3206"/>
                      <a:pt x="2723" y="3180"/>
                    </a:cubicBezTo>
                    <a:close/>
                    <a:moveTo>
                      <a:pt x="2412" y="3250"/>
                    </a:moveTo>
                    <a:cubicBezTo>
                      <a:pt x="2406" y="3257"/>
                      <a:pt x="2402" y="3264"/>
                      <a:pt x="2398" y="3269"/>
                    </a:cubicBezTo>
                    <a:cubicBezTo>
                      <a:pt x="2334" y="3282"/>
                      <a:pt x="2270" y="3290"/>
                      <a:pt x="2207" y="3302"/>
                    </a:cubicBezTo>
                    <a:cubicBezTo>
                      <a:pt x="2243" y="3293"/>
                      <a:pt x="2276" y="3279"/>
                      <a:pt x="2309" y="3264"/>
                    </a:cubicBezTo>
                    <a:cubicBezTo>
                      <a:pt x="2343" y="3261"/>
                      <a:pt x="2378" y="3256"/>
                      <a:pt x="2412" y="3250"/>
                    </a:cubicBezTo>
                    <a:close/>
                    <a:moveTo>
                      <a:pt x="612" y="2574"/>
                    </a:moveTo>
                    <a:cubicBezTo>
                      <a:pt x="706" y="2704"/>
                      <a:pt x="825" y="2782"/>
                      <a:pt x="950" y="2846"/>
                    </a:cubicBezTo>
                    <a:cubicBezTo>
                      <a:pt x="1026" y="2969"/>
                      <a:pt x="1128" y="3078"/>
                      <a:pt x="1252" y="3158"/>
                    </a:cubicBezTo>
                    <a:cubicBezTo>
                      <a:pt x="1431" y="3272"/>
                      <a:pt x="1631" y="3305"/>
                      <a:pt x="1824" y="3305"/>
                    </a:cubicBezTo>
                    <a:cubicBezTo>
                      <a:pt x="1840" y="3305"/>
                      <a:pt x="1856" y="3304"/>
                      <a:pt x="1873" y="3304"/>
                    </a:cubicBezTo>
                    <a:cubicBezTo>
                      <a:pt x="1926" y="3317"/>
                      <a:pt x="1982" y="3324"/>
                      <a:pt x="2038" y="3324"/>
                    </a:cubicBezTo>
                    <a:cubicBezTo>
                      <a:pt x="2065" y="3324"/>
                      <a:pt x="2092" y="3323"/>
                      <a:pt x="2119" y="3319"/>
                    </a:cubicBezTo>
                    <a:lnTo>
                      <a:pt x="2119" y="3319"/>
                    </a:lnTo>
                    <a:cubicBezTo>
                      <a:pt x="2076" y="3327"/>
                      <a:pt x="2035" y="3337"/>
                      <a:pt x="1992" y="3344"/>
                    </a:cubicBezTo>
                    <a:cubicBezTo>
                      <a:pt x="1882" y="3360"/>
                      <a:pt x="1768" y="3372"/>
                      <a:pt x="1653" y="3372"/>
                    </a:cubicBezTo>
                    <a:cubicBezTo>
                      <a:pt x="1471" y="3372"/>
                      <a:pt x="1288" y="3342"/>
                      <a:pt x="1120" y="3249"/>
                    </a:cubicBezTo>
                    <a:cubicBezTo>
                      <a:pt x="872" y="3113"/>
                      <a:pt x="693" y="2865"/>
                      <a:pt x="617" y="2595"/>
                    </a:cubicBezTo>
                    <a:lnTo>
                      <a:pt x="612" y="2574"/>
                    </a:lnTo>
                    <a:close/>
                    <a:moveTo>
                      <a:pt x="2525" y="3275"/>
                    </a:moveTo>
                    <a:lnTo>
                      <a:pt x="2525" y="3275"/>
                    </a:lnTo>
                    <a:cubicBezTo>
                      <a:pt x="2522" y="3276"/>
                      <a:pt x="2519" y="3280"/>
                      <a:pt x="2518" y="3283"/>
                    </a:cubicBezTo>
                    <a:cubicBezTo>
                      <a:pt x="2496" y="3293"/>
                      <a:pt x="2474" y="3302"/>
                      <a:pt x="2456" y="3320"/>
                    </a:cubicBezTo>
                    <a:cubicBezTo>
                      <a:pt x="2437" y="3340"/>
                      <a:pt x="2424" y="3386"/>
                      <a:pt x="2401" y="3403"/>
                    </a:cubicBezTo>
                    <a:cubicBezTo>
                      <a:pt x="2379" y="3421"/>
                      <a:pt x="2354" y="3441"/>
                      <a:pt x="2325" y="3465"/>
                    </a:cubicBezTo>
                    <a:cubicBezTo>
                      <a:pt x="2309" y="3478"/>
                      <a:pt x="2289" y="3498"/>
                      <a:pt x="2269" y="3498"/>
                    </a:cubicBezTo>
                    <a:cubicBezTo>
                      <a:pt x="2269" y="3498"/>
                      <a:pt x="2268" y="3498"/>
                      <a:pt x="2267" y="3498"/>
                    </a:cubicBezTo>
                    <a:cubicBezTo>
                      <a:pt x="2292" y="3481"/>
                      <a:pt x="2318" y="3468"/>
                      <a:pt x="2343" y="3447"/>
                    </a:cubicBezTo>
                    <a:cubicBezTo>
                      <a:pt x="2395" y="3399"/>
                      <a:pt x="2435" y="3345"/>
                      <a:pt x="2470" y="3289"/>
                    </a:cubicBezTo>
                    <a:cubicBezTo>
                      <a:pt x="2489" y="3282"/>
                      <a:pt x="2508" y="3278"/>
                      <a:pt x="2525" y="3275"/>
                    </a:cubicBezTo>
                    <a:close/>
                    <a:moveTo>
                      <a:pt x="609" y="1281"/>
                    </a:moveTo>
                    <a:cubicBezTo>
                      <a:pt x="595" y="1346"/>
                      <a:pt x="589" y="1412"/>
                      <a:pt x="582" y="1476"/>
                    </a:cubicBezTo>
                    <a:cubicBezTo>
                      <a:pt x="514" y="1690"/>
                      <a:pt x="474" y="1913"/>
                      <a:pt x="476" y="2141"/>
                    </a:cubicBezTo>
                    <a:cubicBezTo>
                      <a:pt x="481" y="2466"/>
                      <a:pt x="591" y="2802"/>
                      <a:pt x="816" y="3052"/>
                    </a:cubicBezTo>
                    <a:cubicBezTo>
                      <a:pt x="1036" y="3309"/>
                      <a:pt x="1372" y="3413"/>
                      <a:pt x="1678" y="3413"/>
                    </a:cubicBezTo>
                    <a:cubicBezTo>
                      <a:pt x="1688" y="3413"/>
                      <a:pt x="1698" y="3413"/>
                      <a:pt x="1707" y="3413"/>
                    </a:cubicBezTo>
                    <a:cubicBezTo>
                      <a:pt x="1921" y="3410"/>
                      <a:pt x="2146" y="3359"/>
                      <a:pt x="2358" y="3311"/>
                    </a:cubicBezTo>
                    <a:lnTo>
                      <a:pt x="2358" y="3311"/>
                    </a:lnTo>
                    <a:cubicBezTo>
                      <a:pt x="2281" y="3395"/>
                      <a:pt x="2185" y="3465"/>
                      <a:pt x="2076" y="3502"/>
                    </a:cubicBezTo>
                    <a:cubicBezTo>
                      <a:pt x="2009" y="3526"/>
                      <a:pt x="1940" y="3534"/>
                      <a:pt x="1873" y="3534"/>
                    </a:cubicBezTo>
                    <a:cubicBezTo>
                      <a:pt x="1763" y="3534"/>
                      <a:pt x="1656" y="3512"/>
                      <a:pt x="1555" y="3495"/>
                    </a:cubicBezTo>
                    <a:cubicBezTo>
                      <a:pt x="1388" y="3468"/>
                      <a:pt x="1224" y="3419"/>
                      <a:pt x="1080" y="3333"/>
                    </a:cubicBezTo>
                    <a:cubicBezTo>
                      <a:pt x="935" y="3249"/>
                      <a:pt x="803" y="3146"/>
                      <a:pt x="699" y="3018"/>
                    </a:cubicBezTo>
                    <a:cubicBezTo>
                      <a:pt x="604" y="2908"/>
                      <a:pt x="506" y="2795"/>
                      <a:pt x="444" y="2660"/>
                    </a:cubicBezTo>
                    <a:cubicBezTo>
                      <a:pt x="437" y="2645"/>
                      <a:pt x="428" y="2631"/>
                      <a:pt x="421" y="2614"/>
                    </a:cubicBezTo>
                    <a:cubicBezTo>
                      <a:pt x="370" y="2477"/>
                      <a:pt x="390" y="2325"/>
                      <a:pt x="383" y="2190"/>
                    </a:cubicBezTo>
                    <a:cubicBezTo>
                      <a:pt x="378" y="2053"/>
                      <a:pt x="386" y="1915"/>
                      <a:pt x="418" y="1782"/>
                    </a:cubicBezTo>
                    <a:cubicBezTo>
                      <a:pt x="448" y="1651"/>
                      <a:pt x="462" y="1509"/>
                      <a:pt x="531" y="1390"/>
                    </a:cubicBezTo>
                    <a:cubicBezTo>
                      <a:pt x="554" y="1350"/>
                      <a:pt x="582" y="1315"/>
                      <a:pt x="609" y="1281"/>
                    </a:cubicBezTo>
                    <a:close/>
                    <a:moveTo>
                      <a:pt x="2622" y="1"/>
                    </a:moveTo>
                    <a:cubicBezTo>
                      <a:pt x="2588" y="1"/>
                      <a:pt x="2545" y="23"/>
                      <a:pt x="2511" y="24"/>
                    </a:cubicBezTo>
                    <a:cubicBezTo>
                      <a:pt x="2475" y="27"/>
                      <a:pt x="2441" y="30"/>
                      <a:pt x="2405" y="38"/>
                    </a:cubicBezTo>
                    <a:cubicBezTo>
                      <a:pt x="2387" y="42"/>
                      <a:pt x="2368" y="50"/>
                      <a:pt x="2351" y="50"/>
                    </a:cubicBezTo>
                    <a:cubicBezTo>
                      <a:pt x="2338" y="50"/>
                      <a:pt x="2326" y="45"/>
                      <a:pt x="2318" y="30"/>
                    </a:cubicBezTo>
                    <a:cubicBezTo>
                      <a:pt x="2318" y="30"/>
                      <a:pt x="2318" y="30"/>
                      <a:pt x="2318" y="30"/>
                    </a:cubicBezTo>
                    <a:cubicBezTo>
                      <a:pt x="2318" y="30"/>
                      <a:pt x="2310" y="51"/>
                      <a:pt x="2312" y="52"/>
                    </a:cubicBezTo>
                    <a:cubicBezTo>
                      <a:pt x="2317" y="81"/>
                      <a:pt x="2328" y="88"/>
                      <a:pt x="2343" y="88"/>
                    </a:cubicBezTo>
                    <a:cubicBezTo>
                      <a:pt x="2348" y="88"/>
                      <a:pt x="2354" y="87"/>
                      <a:pt x="2360" y="86"/>
                    </a:cubicBezTo>
                    <a:cubicBezTo>
                      <a:pt x="2389" y="83"/>
                      <a:pt x="2424" y="60"/>
                      <a:pt x="2453" y="60"/>
                    </a:cubicBezTo>
                    <a:cubicBezTo>
                      <a:pt x="2456" y="60"/>
                      <a:pt x="2460" y="61"/>
                      <a:pt x="2463" y="61"/>
                    </a:cubicBezTo>
                    <a:cubicBezTo>
                      <a:pt x="2490" y="66"/>
                      <a:pt x="2519" y="64"/>
                      <a:pt x="2550" y="68"/>
                    </a:cubicBezTo>
                    <a:cubicBezTo>
                      <a:pt x="2579" y="71"/>
                      <a:pt x="2606" y="77"/>
                      <a:pt x="2632" y="86"/>
                    </a:cubicBezTo>
                    <a:cubicBezTo>
                      <a:pt x="2660" y="99"/>
                      <a:pt x="2662" y="154"/>
                      <a:pt x="2684" y="172"/>
                    </a:cubicBezTo>
                    <a:cubicBezTo>
                      <a:pt x="2708" y="188"/>
                      <a:pt x="2733" y="199"/>
                      <a:pt x="2753" y="221"/>
                    </a:cubicBezTo>
                    <a:cubicBezTo>
                      <a:pt x="2773" y="243"/>
                      <a:pt x="2795" y="261"/>
                      <a:pt x="2812" y="284"/>
                    </a:cubicBezTo>
                    <a:cubicBezTo>
                      <a:pt x="2829" y="308"/>
                      <a:pt x="2863" y="305"/>
                      <a:pt x="2881" y="331"/>
                    </a:cubicBezTo>
                    <a:cubicBezTo>
                      <a:pt x="2896" y="353"/>
                      <a:pt x="2881" y="415"/>
                      <a:pt x="2896" y="436"/>
                    </a:cubicBezTo>
                    <a:cubicBezTo>
                      <a:pt x="2914" y="458"/>
                      <a:pt x="2925" y="474"/>
                      <a:pt x="2942" y="494"/>
                    </a:cubicBezTo>
                    <a:cubicBezTo>
                      <a:pt x="2956" y="513"/>
                      <a:pt x="2993" y="505"/>
                      <a:pt x="3007" y="525"/>
                    </a:cubicBezTo>
                    <a:cubicBezTo>
                      <a:pt x="3015" y="539"/>
                      <a:pt x="3019" y="558"/>
                      <a:pt x="3024" y="578"/>
                    </a:cubicBezTo>
                    <a:cubicBezTo>
                      <a:pt x="3018" y="586"/>
                      <a:pt x="3013" y="594"/>
                      <a:pt x="3018" y="595"/>
                    </a:cubicBezTo>
                    <a:cubicBezTo>
                      <a:pt x="3027" y="605"/>
                      <a:pt x="3038" y="612"/>
                      <a:pt x="3049" y="620"/>
                    </a:cubicBezTo>
                    <a:cubicBezTo>
                      <a:pt x="3060" y="630"/>
                      <a:pt x="3073" y="641"/>
                      <a:pt x="3081" y="652"/>
                    </a:cubicBezTo>
                    <a:cubicBezTo>
                      <a:pt x="3095" y="671"/>
                      <a:pt x="3096" y="703"/>
                      <a:pt x="3110" y="721"/>
                    </a:cubicBezTo>
                    <a:cubicBezTo>
                      <a:pt x="3123" y="740"/>
                      <a:pt x="3152" y="741"/>
                      <a:pt x="3166" y="761"/>
                    </a:cubicBezTo>
                    <a:cubicBezTo>
                      <a:pt x="3172" y="767"/>
                      <a:pt x="3180" y="774"/>
                      <a:pt x="3190" y="780"/>
                    </a:cubicBezTo>
                    <a:cubicBezTo>
                      <a:pt x="3207" y="828"/>
                      <a:pt x="3218" y="880"/>
                      <a:pt x="3235" y="926"/>
                    </a:cubicBezTo>
                    <a:cubicBezTo>
                      <a:pt x="3247" y="971"/>
                      <a:pt x="3251" y="1018"/>
                      <a:pt x="3256" y="1063"/>
                    </a:cubicBezTo>
                    <a:cubicBezTo>
                      <a:pt x="3234" y="1018"/>
                      <a:pt x="3210" y="971"/>
                      <a:pt x="3177" y="931"/>
                    </a:cubicBezTo>
                    <a:cubicBezTo>
                      <a:pt x="3158" y="909"/>
                      <a:pt x="3137" y="890"/>
                      <a:pt x="3115" y="873"/>
                    </a:cubicBezTo>
                    <a:cubicBezTo>
                      <a:pt x="3107" y="854"/>
                      <a:pt x="3097" y="836"/>
                      <a:pt x="3086" y="820"/>
                    </a:cubicBezTo>
                    <a:cubicBezTo>
                      <a:pt x="3055" y="767"/>
                      <a:pt x="3022" y="717"/>
                      <a:pt x="2986" y="668"/>
                    </a:cubicBezTo>
                    <a:cubicBezTo>
                      <a:pt x="2946" y="622"/>
                      <a:pt x="2891" y="589"/>
                      <a:pt x="2850" y="545"/>
                    </a:cubicBezTo>
                    <a:cubicBezTo>
                      <a:pt x="2811" y="498"/>
                      <a:pt x="2777" y="443"/>
                      <a:pt x="2731" y="400"/>
                    </a:cubicBezTo>
                    <a:cubicBezTo>
                      <a:pt x="2684" y="357"/>
                      <a:pt x="2642" y="309"/>
                      <a:pt x="2588" y="272"/>
                    </a:cubicBezTo>
                    <a:cubicBezTo>
                      <a:pt x="2537" y="238"/>
                      <a:pt x="2474" y="224"/>
                      <a:pt x="2415" y="202"/>
                    </a:cubicBezTo>
                    <a:cubicBezTo>
                      <a:pt x="2378" y="173"/>
                      <a:pt x="2339" y="140"/>
                      <a:pt x="2296" y="118"/>
                    </a:cubicBezTo>
                    <a:cubicBezTo>
                      <a:pt x="2250" y="92"/>
                      <a:pt x="2192" y="96"/>
                      <a:pt x="2144" y="78"/>
                    </a:cubicBezTo>
                    <a:cubicBezTo>
                      <a:pt x="2094" y="64"/>
                      <a:pt x="2042" y="49"/>
                      <a:pt x="1989" y="49"/>
                    </a:cubicBezTo>
                    <a:cubicBezTo>
                      <a:pt x="1983" y="49"/>
                      <a:pt x="1977" y="49"/>
                      <a:pt x="1972" y="49"/>
                    </a:cubicBezTo>
                    <a:cubicBezTo>
                      <a:pt x="1911" y="52"/>
                      <a:pt x="1852" y="85"/>
                      <a:pt x="1797" y="97"/>
                    </a:cubicBezTo>
                    <a:cubicBezTo>
                      <a:pt x="1756" y="106"/>
                      <a:pt x="1718" y="119"/>
                      <a:pt x="1680" y="137"/>
                    </a:cubicBezTo>
                    <a:cubicBezTo>
                      <a:pt x="1604" y="119"/>
                      <a:pt x="1528" y="104"/>
                      <a:pt x="1451" y="103"/>
                    </a:cubicBezTo>
                    <a:cubicBezTo>
                      <a:pt x="1448" y="103"/>
                      <a:pt x="1444" y="103"/>
                      <a:pt x="1441" y="103"/>
                    </a:cubicBezTo>
                    <a:cubicBezTo>
                      <a:pt x="1354" y="103"/>
                      <a:pt x="1270" y="134"/>
                      <a:pt x="1189" y="152"/>
                    </a:cubicBezTo>
                    <a:cubicBezTo>
                      <a:pt x="1092" y="173"/>
                      <a:pt x="997" y="202"/>
                      <a:pt x="913" y="250"/>
                    </a:cubicBezTo>
                    <a:cubicBezTo>
                      <a:pt x="829" y="302"/>
                      <a:pt x="763" y="379"/>
                      <a:pt x="696" y="443"/>
                    </a:cubicBezTo>
                    <a:cubicBezTo>
                      <a:pt x="639" y="495"/>
                      <a:pt x="593" y="551"/>
                      <a:pt x="550" y="613"/>
                    </a:cubicBezTo>
                    <a:cubicBezTo>
                      <a:pt x="506" y="644"/>
                      <a:pt x="462" y="682"/>
                      <a:pt x="421" y="718"/>
                    </a:cubicBezTo>
                    <a:cubicBezTo>
                      <a:pt x="377" y="759"/>
                      <a:pt x="361" y="825"/>
                      <a:pt x="323" y="871"/>
                    </a:cubicBezTo>
                    <a:cubicBezTo>
                      <a:pt x="283" y="916"/>
                      <a:pt x="227" y="953"/>
                      <a:pt x="194" y="1007"/>
                    </a:cubicBezTo>
                    <a:cubicBezTo>
                      <a:pt x="162" y="1061"/>
                      <a:pt x="143" y="1118"/>
                      <a:pt x="116" y="1176"/>
                    </a:cubicBezTo>
                    <a:cubicBezTo>
                      <a:pt x="94" y="1233"/>
                      <a:pt x="55" y="1288"/>
                      <a:pt x="41" y="1350"/>
                    </a:cubicBezTo>
                    <a:cubicBezTo>
                      <a:pt x="26" y="1412"/>
                      <a:pt x="33" y="1475"/>
                      <a:pt x="27" y="1537"/>
                    </a:cubicBezTo>
                    <a:cubicBezTo>
                      <a:pt x="20" y="1599"/>
                      <a:pt x="33" y="1661"/>
                      <a:pt x="33" y="1723"/>
                    </a:cubicBezTo>
                    <a:cubicBezTo>
                      <a:pt x="34" y="1785"/>
                      <a:pt x="1" y="1851"/>
                      <a:pt x="12" y="1914"/>
                    </a:cubicBezTo>
                    <a:cubicBezTo>
                      <a:pt x="6" y="1954"/>
                      <a:pt x="27" y="1990"/>
                      <a:pt x="52" y="2025"/>
                    </a:cubicBezTo>
                    <a:cubicBezTo>
                      <a:pt x="68" y="2068"/>
                      <a:pt x="89" y="2112"/>
                      <a:pt x="103" y="2153"/>
                    </a:cubicBezTo>
                    <a:cubicBezTo>
                      <a:pt x="116" y="2192"/>
                      <a:pt x="134" y="2230"/>
                      <a:pt x="152" y="2266"/>
                    </a:cubicBezTo>
                    <a:cubicBezTo>
                      <a:pt x="158" y="2299"/>
                      <a:pt x="162" y="2334"/>
                      <a:pt x="169" y="2367"/>
                    </a:cubicBezTo>
                    <a:cubicBezTo>
                      <a:pt x="205" y="2543"/>
                      <a:pt x="294" y="2707"/>
                      <a:pt x="386" y="2858"/>
                    </a:cubicBezTo>
                    <a:cubicBezTo>
                      <a:pt x="478" y="3011"/>
                      <a:pt x="584" y="3159"/>
                      <a:pt x="723" y="3276"/>
                    </a:cubicBezTo>
                    <a:cubicBezTo>
                      <a:pt x="861" y="3393"/>
                      <a:pt x="1015" y="3498"/>
                      <a:pt x="1187" y="3565"/>
                    </a:cubicBezTo>
                    <a:cubicBezTo>
                      <a:pt x="1354" y="3630"/>
                      <a:pt x="1533" y="3647"/>
                      <a:pt x="1712" y="3647"/>
                    </a:cubicBezTo>
                    <a:cubicBezTo>
                      <a:pt x="1720" y="3647"/>
                      <a:pt x="1727" y="3647"/>
                      <a:pt x="1735" y="3647"/>
                    </a:cubicBezTo>
                    <a:cubicBezTo>
                      <a:pt x="1906" y="3644"/>
                      <a:pt x="2090" y="3607"/>
                      <a:pt x="2248" y="3509"/>
                    </a:cubicBezTo>
                    <a:cubicBezTo>
                      <a:pt x="2254" y="3520"/>
                      <a:pt x="2261" y="3525"/>
                      <a:pt x="2267" y="3530"/>
                    </a:cubicBezTo>
                    <a:cubicBezTo>
                      <a:pt x="2217" y="3557"/>
                      <a:pt x="2166" y="3585"/>
                      <a:pt x="2112" y="3609"/>
                    </a:cubicBezTo>
                    <a:cubicBezTo>
                      <a:pt x="2067" y="3633"/>
                      <a:pt x="2013" y="3661"/>
                      <a:pt x="1959" y="3661"/>
                    </a:cubicBezTo>
                    <a:cubicBezTo>
                      <a:pt x="1944" y="3661"/>
                      <a:pt x="1929" y="3659"/>
                      <a:pt x="1914" y="3653"/>
                    </a:cubicBezTo>
                    <a:cubicBezTo>
                      <a:pt x="1914" y="3653"/>
                      <a:pt x="1914" y="3653"/>
                      <a:pt x="1913" y="3653"/>
                    </a:cubicBezTo>
                    <a:cubicBezTo>
                      <a:pt x="1911" y="3653"/>
                      <a:pt x="1911" y="3676"/>
                      <a:pt x="1914" y="3677"/>
                    </a:cubicBezTo>
                    <a:cubicBezTo>
                      <a:pt x="1936" y="3690"/>
                      <a:pt x="1959" y="3695"/>
                      <a:pt x="1981" y="3695"/>
                    </a:cubicBezTo>
                    <a:cubicBezTo>
                      <a:pt x="2006" y="3695"/>
                      <a:pt x="2030" y="3689"/>
                      <a:pt x="2054" y="3681"/>
                    </a:cubicBezTo>
                    <a:cubicBezTo>
                      <a:pt x="2124" y="3655"/>
                      <a:pt x="2185" y="3601"/>
                      <a:pt x="2251" y="3578"/>
                    </a:cubicBezTo>
                    <a:cubicBezTo>
                      <a:pt x="2312" y="3554"/>
                      <a:pt x="2371" y="3525"/>
                      <a:pt x="2426" y="3491"/>
                    </a:cubicBezTo>
                    <a:cubicBezTo>
                      <a:pt x="2485" y="3457"/>
                      <a:pt x="2537" y="3426"/>
                      <a:pt x="2591" y="3395"/>
                    </a:cubicBezTo>
                    <a:lnTo>
                      <a:pt x="2592" y="3395"/>
                    </a:lnTo>
                    <a:cubicBezTo>
                      <a:pt x="2596" y="3395"/>
                      <a:pt x="2598" y="3395"/>
                      <a:pt x="2601" y="3395"/>
                    </a:cubicBezTo>
                    <a:cubicBezTo>
                      <a:pt x="2603" y="3395"/>
                      <a:pt x="2604" y="3395"/>
                      <a:pt x="2606" y="3395"/>
                    </a:cubicBezTo>
                    <a:cubicBezTo>
                      <a:pt x="2629" y="3388"/>
                      <a:pt x="2650" y="3374"/>
                      <a:pt x="2676" y="3367"/>
                    </a:cubicBezTo>
                    <a:cubicBezTo>
                      <a:pt x="2715" y="3360"/>
                      <a:pt x="2753" y="3353"/>
                      <a:pt x="2786" y="3333"/>
                    </a:cubicBezTo>
                    <a:cubicBezTo>
                      <a:pt x="2811" y="3319"/>
                      <a:pt x="2832" y="3304"/>
                      <a:pt x="2852" y="3287"/>
                    </a:cubicBezTo>
                    <a:cubicBezTo>
                      <a:pt x="2873" y="3289"/>
                      <a:pt x="2898" y="3297"/>
                      <a:pt x="2919" y="3297"/>
                    </a:cubicBezTo>
                    <a:cubicBezTo>
                      <a:pt x="2926" y="3297"/>
                      <a:pt x="2933" y="3296"/>
                      <a:pt x="2939" y="3293"/>
                    </a:cubicBezTo>
                    <a:cubicBezTo>
                      <a:pt x="2964" y="3279"/>
                      <a:pt x="2984" y="3263"/>
                      <a:pt x="3008" y="3246"/>
                    </a:cubicBezTo>
                    <a:cubicBezTo>
                      <a:pt x="3033" y="3231"/>
                      <a:pt x="3026" y="3192"/>
                      <a:pt x="3045" y="3174"/>
                    </a:cubicBezTo>
                    <a:cubicBezTo>
                      <a:pt x="3066" y="3158"/>
                      <a:pt x="3104" y="3152"/>
                      <a:pt x="3125" y="3133"/>
                    </a:cubicBezTo>
                    <a:cubicBezTo>
                      <a:pt x="3144" y="3113"/>
                      <a:pt x="3155" y="3089"/>
                      <a:pt x="3172" y="3069"/>
                    </a:cubicBezTo>
                    <a:cubicBezTo>
                      <a:pt x="3190" y="3048"/>
                      <a:pt x="3220" y="3034"/>
                      <a:pt x="3235" y="3011"/>
                    </a:cubicBezTo>
                    <a:cubicBezTo>
                      <a:pt x="3249" y="2989"/>
                      <a:pt x="3247" y="2956"/>
                      <a:pt x="3260" y="2934"/>
                    </a:cubicBezTo>
                    <a:lnTo>
                      <a:pt x="3265" y="2919"/>
                    </a:lnTo>
                    <a:cubicBezTo>
                      <a:pt x="3309" y="2885"/>
                      <a:pt x="3375" y="2863"/>
                      <a:pt x="3410" y="2817"/>
                    </a:cubicBezTo>
                    <a:cubicBezTo>
                      <a:pt x="3447" y="2766"/>
                      <a:pt x="3479" y="2708"/>
                      <a:pt x="3510" y="2652"/>
                    </a:cubicBezTo>
                    <a:cubicBezTo>
                      <a:pt x="3542" y="2595"/>
                      <a:pt x="3536" y="2525"/>
                      <a:pt x="3558" y="2464"/>
                    </a:cubicBezTo>
                    <a:cubicBezTo>
                      <a:pt x="3585" y="2405"/>
                      <a:pt x="3624" y="2349"/>
                      <a:pt x="3644" y="2285"/>
                    </a:cubicBezTo>
                    <a:cubicBezTo>
                      <a:pt x="3657" y="2222"/>
                      <a:pt x="3664" y="2156"/>
                      <a:pt x="3668" y="2091"/>
                    </a:cubicBezTo>
                    <a:cubicBezTo>
                      <a:pt x="3678" y="2025"/>
                      <a:pt x="3699" y="1961"/>
                      <a:pt x="3699" y="1895"/>
                    </a:cubicBezTo>
                    <a:cubicBezTo>
                      <a:pt x="3696" y="1830"/>
                      <a:pt x="3675" y="1764"/>
                      <a:pt x="3666" y="1701"/>
                    </a:cubicBezTo>
                    <a:cubicBezTo>
                      <a:pt x="3659" y="1635"/>
                      <a:pt x="3633" y="1573"/>
                      <a:pt x="3618" y="1509"/>
                    </a:cubicBezTo>
                    <a:cubicBezTo>
                      <a:pt x="3602" y="1446"/>
                      <a:pt x="3619" y="1372"/>
                      <a:pt x="3597" y="1310"/>
                    </a:cubicBezTo>
                    <a:cubicBezTo>
                      <a:pt x="3569" y="1234"/>
                      <a:pt x="3494" y="1183"/>
                      <a:pt x="3451" y="1117"/>
                    </a:cubicBezTo>
                    <a:cubicBezTo>
                      <a:pt x="3465" y="1110"/>
                      <a:pt x="3480" y="1101"/>
                      <a:pt x="3479" y="1098"/>
                    </a:cubicBezTo>
                    <a:cubicBezTo>
                      <a:pt x="3461" y="1079"/>
                      <a:pt x="3433" y="1069"/>
                      <a:pt x="3432" y="1041"/>
                    </a:cubicBezTo>
                    <a:cubicBezTo>
                      <a:pt x="3430" y="1014"/>
                      <a:pt x="3451" y="973"/>
                      <a:pt x="3454" y="940"/>
                    </a:cubicBezTo>
                    <a:cubicBezTo>
                      <a:pt x="3458" y="908"/>
                      <a:pt x="3481" y="861"/>
                      <a:pt x="3481" y="829"/>
                    </a:cubicBezTo>
                    <a:cubicBezTo>
                      <a:pt x="3481" y="798"/>
                      <a:pt x="3461" y="780"/>
                      <a:pt x="3452" y="754"/>
                    </a:cubicBezTo>
                    <a:cubicBezTo>
                      <a:pt x="3441" y="726"/>
                      <a:pt x="3414" y="712"/>
                      <a:pt x="3400" y="688"/>
                    </a:cubicBezTo>
                    <a:cubicBezTo>
                      <a:pt x="3389" y="662"/>
                      <a:pt x="3390" y="622"/>
                      <a:pt x="3373" y="598"/>
                    </a:cubicBezTo>
                    <a:cubicBezTo>
                      <a:pt x="3356" y="573"/>
                      <a:pt x="3355" y="538"/>
                      <a:pt x="3334" y="516"/>
                    </a:cubicBezTo>
                    <a:cubicBezTo>
                      <a:pt x="3315" y="492"/>
                      <a:pt x="3268" y="499"/>
                      <a:pt x="3247" y="478"/>
                    </a:cubicBezTo>
                    <a:lnTo>
                      <a:pt x="3184" y="422"/>
                    </a:lnTo>
                    <a:cubicBezTo>
                      <a:pt x="3163" y="403"/>
                      <a:pt x="3152" y="371"/>
                      <a:pt x="3130" y="352"/>
                    </a:cubicBezTo>
                    <a:cubicBezTo>
                      <a:pt x="3110" y="331"/>
                      <a:pt x="3095" y="304"/>
                      <a:pt x="3074" y="284"/>
                    </a:cubicBezTo>
                    <a:cubicBezTo>
                      <a:pt x="3052" y="265"/>
                      <a:pt x="3033" y="242"/>
                      <a:pt x="3011" y="224"/>
                    </a:cubicBezTo>
                    <a:cubicBezTo>
                      <a:pt x="2986" y="207"/>
                      <a:pt x="2950" y="209"/>
                      <a:pt x="2929" y="189"/>
                    </a:cubicBezTo>
                    <a:cubicBezTo>
                      <a:pt x="2907" y="172"/>
                      <a:pt x="2894" y="140"/>
                      <a:pt x="2870" y="119"/>
                    </a:cubicBezTo>
                    <a:cubicBezTo>
                      <a:pt x="2848" y="100"/>
                      <a:pt x="2829" y="75"/>
                      <a:pt x="2806" y="56"/>
                    </a:cubicBezTo>
                    <a:cubicBezTo>
                      <a:pt x="2781" y="37"/>
                      <a:pt x="2744" y="45"/>
                      <a:pt x="2718" y="31"/>
                    </a:cubicBezTo>
                    <a:cubicBezTo>
                      <a:pt x="2689" y="17"/>
                      <a:pt x="2660" y="2"/>
                      <a:pt x="2625" y="1"/>
                    </a:cubicBezTo>
                    <a:cubicBezTo>
                      <a:pt x="2624" y="1"/>
                      <a:pt x="2623" y="1"/>
                      <a:pt x="2622"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29"/>
              <p:cNvSpPr/>
              <p:nvPr/>
            </p:nvSpPr>
            <p:spPr>
              <a:xfrm>
                <a:off x="1391525" y="3037775"/>
                <a:ext cx="93100" cy="91775"/>
              </a:xfrm>
              <a:custGeom>
                <a:rect b="b" l="l" r="r" t="t"/>
                <a:pathLst>
                  <a:path extrusionOk="0" h="3671" w="3724">
                    <a:moveTo>
                      <a:pt x="2128" y="637"/>
                    </a:moveTo>
                    <a:lnTo>
                      <a:pt x="2128" y="637"/>
                    </a:lnTo>
                    <a:cubicBezTo>
                      <a:pt x="2184" y="656"/>
                      <a:pt x="2237" y="677"/>
                      <a:pt x="2291" y="700"/>
                    </a:cubicBezTo>
                    <a:cubicBezTo>
                      <a:pt x="2280" y="703"/>
                      <a:pt x="2272" y="705"/>
                      <a:pt x="2262" y="706"/>
                    </a:cubicBezTo>
                    <a:cubicBezTo>
                      <a:pt x="2218" y="682"/>
                      <a:pt x="2174" y="659"/>
                      <a:pt x="2128" y="637"/>
                    </a:cubicBezTo>
                    <a:close/>
                    <a:moveTo>
                      <a:pt x="1597" y="769"/>
                    </a:moveTo>
                    <a:cubicBezTo>
                      <a:pt x="1703" y="772"/>
                      <a:pt x="1817" y="794"/>
                      <a:pt x="1930" y="827"/>
                    </a:cubicBezTo>
                    <a:cubicBezTo>
                      <a:pt x="1918" y="835"/>
                      <a:pt x="1901" y="844"/>
                      <a:pt x="1886" y="852"/>
                    </a:cubicBezTo>
                    <a:cubicBezTo>
                      <a:pt x="1750" y="815"/>
                      <a:pt x="1610" y="790"/>
                      <a:pt x="1465" y="788"/>
                    </a:cubicBezTo>
                    <a:cubicBezTo>
                      <a:pt x="1506" y="779"/>
                      <a:pt x="1549" y="769"/>
                      <a:pt x="1597" y="769"/>
                    </a:cubicBezTo>
                    <a:close/>
                    <a:moveTo>
                      <a:pt x="1995" y="845"/>
                    </a:moveTo>
                    <a:cubicBezTo>
                      <a:pt x="2014" y="852"/>
                      <a:pt x="2032" y="855"/>
                      <a:pt x="2051" y="863"/>
                    </a:cubicBezTo>
                    <a:cubicBezTo>
                      <a:pt x="2071" y="871"/>
                      <a:pt x="2090" y="882"/>
                      <a:pt x="2106" y="890"/>
                    </a:cubicBezTo>
                    <a:cubicBezTo>
                      <a:pt x="2083" y="892"/>
                      <a:pt x="2058" y="893"/>
                      <a:pt x="2032" y="899"/>
                    </a:cubicBezTo>
                    <a:cubicBezTo>
                      <a:pt x="2007" y="889"/>
                      <a:pt x="1981" y="879"/>
                      <a:pt x="1954" y="871"/>
                    </a:cubicBezTo>
                    <a:lnTo>
                      <a:pt x="1995" y="845"/>
                    </a:lnTo>
                    <a:close/>
                    <a:moveTo>
                      <a:pt x="2172" y="936"/>
                    </a:moveTo>
                    <a:cubicBezTo>
                      <a:pt x="2179" y="936"/>
                      <a:pt x="2186" y="936"/>
                      <a:pt x="2193" y="937"/>
                    </a:cubicBezTo>
                    <a:cubicBezTo>
                      <a:pt x="2250" y="971"/>
                      <a:pt x="2303" y="1009"/>
                      <a:pt x="2356" y="1049"/>
                    </a:cubicBezTo>
                    <a:cubicBezTo>
                      <a:pt x="2303" y="1013"/>
                      <a:pt x="2248" y="983"/>
                      <a:pt x="2190" y="959"/>
                    </a:cubicBezTo>
                    <a:cubicBezTo>
                      <a:pt x="2172" y="951"/>
                      <a:pt x="2152" y="944"/>
                      <a:pt x="2131" y="937"/>
                    </a:cubicBezTo>
                    <a:cubicBezTo>
                      <a:pt x="2145" y="937"/>
                      <a:pt x="2159" y="936"/>
                      <a:pt x="2172" y="936"/>
                    </a:cubicBezTo>
                    <a:close/>
                    <a:moveTo>
                      <a:pt x="2356" y="727"/>
                    </a:moveTo>
                    <a:cubicBezTo>
                      <a:pt x="2484" y="788"/>
                      <a:pt x="2607" y="863"/>
                      <a:pt x="2724" y="940"/>
                    </a:cubicBezTo>
                    <a:cubicBezTo>
                      <a:pt x="2741" y="952"/>
                      <a:pt x="2759" y="966"/>
                      <a:pt x="2775" y="978"/>
                    </a:cubicBezTo>
                    <a:cubicBezTo>
                      <a:pt x="2781" y="985"/>
                      <a:pt x="2785" y="994"/>
                      <a:pt x="2789" y="1000"/>
                    </a:cubicBezTo>
                    <a:cubicBezTo>
                      <a:pt x="2793" y="1022"/>
                      <a:pt x="2793" y="1044"/>
                      <a:pt x="2789" y="1065"/>
                    </a:cubicBezTo>
                    <a:cubicBezTo>
                      <a:pt x="2668" y="944"/>
                      <a:pt x="2519" y="850"/>
                      <a:pt x="2372" y="766"/>
                    </a:cubicBezTo>
                    <a:cubicBezTo>
                      <a:pt x="2351" y="754"/>
                      <a:pt x="2328" y="742"/>
                      <a:pt x="2307" y="732"/>
                    </a:cubicBezTo>
                    <a:cubicBezTo>
                      <a:pt x="2324" y="731"/>
                      <a:pt x="2339" y="728"/>
                      <a:pt x="2356" y="727"/>
                    </a:cubicBezTo>
                    <a:close/>
                    <a:moveTo>
                      <a:pt x="1457" y="1088"/>
                    </a:moveTo>
                    <a:lnTo>
                      <a:pt x="1457" y="1088"/>
                    </a:lnTo>
                    <a:cubicBezTo>
                      <a:pt x="1442" y="1090"/>
                      <a:pt x="1429" y="1093"/>
                      <a:pt x="1414" y="1094"/>
                    </a:cubicBezTo>
                    <a:cubicBezTo>
                      <a:pt x="1400" y="1097"/>
                      <a:pt x="1385" y="1101"/>
                      <a:pt x="1372" y="1104"/>
                    </a:cubicBezTo>
                    <a:cubicBezTo>
                      <a:pt x="1370" y="1102"/>
                      <a:pt x="1370" y="1097"/>
                      <a:pt x="1369" y="1093"/>
                    </a:cubicBezTo>
                    <a:cubicBezTo>
                      <a:pt x="1398" y="1090"/>
                      <a:pt x="1427" y="1090"/>
                      <a:pt x="1457" y="1088"/>
                    </a:cubicBezTo>
                    <a:close/>
                    <a:moveTo>
                      <a:pt x="2819" y="1047"/>
                    </a:moveTo>
                    <a:cubicBezTo>
                      <a:pt x="2833" y="1069"/>
                      <a:pt x="2848" y="1090"/>
                      <a:pt x="2861" y="1112"/>
                    </a:cubicBezTo>
                    <a:cubicBezTo>
                      <a:pt x="2861" y="1112"/>
                      <a:pt x="2861" y="1112"/>
                      <a:pt x="2861" y="1112"/>
                    </a:cubicBezTo>
                    <a:lnTo>
                      <a:pt x="2861" y="1112"/>
                    </a:lnTo>
                    <a:cubicBezTo>
                      <a:pt x="2846" y="1102"/>
                      <a:pt x="2830" y="1091"/>
                      <a:pt x="2814" y="1079"/>
                    </a:cubicBezTo>
                    <a:cubicBezTo>
                      <a:pt x="2817" y="1069"/>
                      <a:pt x="2817" y="1057"/>
                      <a:pt x="2819" y="1047"/>
                    </a:cubicBezTo>
                    <a:close/>
                    <a:moveTo>
                      <a:pt x="1328" y="1098"/>
                    </a:moveTo>
                    <a:cubicBezTo>
                      <a:pt x="1329" y="1104"/>
                      <a:pt x="1329" y="1109"/>
                      <a:pt x="1330" y="1112"/>
                    </a:cubicBezTo>
                    <a:cubicBezTo>
                      <a:pt x="1220" y="1134"/>
                      <a:pt x="1113" y="1168"/>
                      <a:pt x="1007" y="1216"/>
                    </a:cubicBezTo>
                    <a:cubicBezTo>
                      <a:pt x="1014" y="1203"/>
                      <a:pt x="1021" y="1188"/>
                      <a:pt x="1027" y="1174"/>
                    </a:cubicBezTo>
                    <a:cubicBezTo>
                      <a:pt x="1081" y="1152"/>
                      <a:pt x="1138" y="1134"/>
                      <a:pt x="1195" y="1120"/>
                    </a:cubicBezTo>
                    <a:cubicBezTo>
                      <a:pt x="1238" y="1110"/>
                      <a:pt x="1282" y="1105"/>
                      <a:pt x="1328" y="1098"/>
                    </a:cubicBezTo>
                    <a:close/>
                    <a:moveTo>
                      <a:pt x="1680" y="1281"/>
                    </a:moveTo>
                    <a:cubicBezTo>
                      <a:pt x="1706" y="1283"/>
                      <a:pt x="1732" y="1285"/>
                      <a:pt x="1757" y="1288"/>
                    </a:cubicBezTo>
                    <a:cubicBezTo>
                      <a:pt x="1724" y="1296"/>
                      <a:pt x="1694" y="1309"/>
                      <a:pt x="1663" y="1322"/>
                    </a:cubicBezTo>
                    <a:cubicBezTo>
                      <a:pt x="1666" y="1309"/>
                      <a:pt x="1667" y="1295"/>
                      <a:pt x="1672" y="1281"/>
                    </a:cubicBezTo>
                    <a:close/>
                    <a:moveTo>
                      <a:pt x="971" y="1358"/>
                    </a:moveTo>
                    <a:cubicBezTo>
                      <a:pt x="963" y="1364"/>
                      <a:pt x="952" y="1371"/>
                      <a:pt x="944" y="1375"/>
                    </a:cubicBezTo>
                    <a:cubicBezTo>
                      <a:pt x="945" y="1372"/>
                      <a:pt x="945" y="1368"/>
                      <a:pt x="948" y="1365"/>
                    </a:cubicBezTo>
                    <a:cubicBezTo>
                      <a:pt x="956" y="1364"/>
                      <a:pt x="964" y="1361"/>
                      <a:pt x="971" y="1358"/>
                    </a:cubicBezTo>
                    <a:close/>
                    <a:moveTo>
                      <a:pt x="1839" y="1299"/>
                    </a:moveTo>
                    <a:cubicBezTo>
                      <a:pt x="1872" y="1305"/>
                      <a:pt x="1904" y="1310"/>
                      <a:pt x="1934" y="1324"/>
                    </a:cubicBezTo>
                    <a:cubicBezTo>
                      <a:pt x="2009" y="1354"/>
                      <a:pt x="2064" y="1416"/>
                      <a:pt x="2117" y="1468"/>
                    </a:cubicBezTo>
                    <a:cubicBezTo>
                      <a:pt x="2064" y="1439"/>
                      <a:pt x="2007" y="1416"/>
                      <a:pt x="1950" y="1398"/>
                    </a:cubicBezTo>
                    <a:cubicBezTo>
                      <a:pt x="1872" y="1373"/>
                      <a:pt x="1791" y="1354"/>
                      <a:pt x="1709" y="1347"/>
                    </a:cubicBezTo>
                    <a:cubicBezTo>
                      <a:pt x="1750" y="1329"/>
                      <a:pt x="1794" y="1311"/>
                      <a:pt x="1839" y="1299"/>
                    </a:cubicBezTo>
                    <a:close/>
                    <a:moveTo>
                      <a:pt x="3139" y="586"/>
                    </a:moveTo>
                    <a:cubicBezTo>
                      <a:pt x="3152" y="596"/>
                      <a:pt x="3166" y="608"/>
                      <a:pt x="3179" y="622"/>
                    </a:cubicBezTo>
                    <a:cubicBezTo>
                      <a:pt x="3234" y="680"/>
                      <a:pt x="3284" y="740"/>
                      <a:pt x="3331" y="806"/>
                    </a:cubicBezTo>
                    <a:cubicBezTo>
                      <a:pt x="3378" y="871"/>
                      <a:pt x="3415" y="945"/>
                      <a:pt x="3443" y="1022"/>
                    </a:cubicBezTo>
                    <a:cubicBezTo>
                      <a:pt x="3470" y="1104"/>
                      <a:pt x="3443" y="1194"/>
                      <a:pt x="3450" y="1274"/>
                    </a:cubicBezTo>
                    <a:cubicBezTo>
                      <a:pt x="3456" y="1354"/>
                      <a:pt x="3463" y="1434"/>
                      <a:pt x="3450" y="1515"/>
                    </a:cubicBezTo>
                    <a:cubicBezTo>
                      <a:pt x="3448" y="1526"/>
                      <a:pt x="3444" y="1537"/>
                      <a:pt x="3443" y="1550"/>
                    </a:cubicBezTo>
                    <a:cubicBezTo>
                      <a:pt x="3418" y="1477"/>
                      <a:pt x="3385" y="1408"/>
                      <a:pt x="3346" y="1343"/>
                    </a:cubicBezTo>
                    <a:cubicBezTo>
                      <a:pt x="3356" y="1311"/>
                      <a:pt x="3363" y="1278"/>
                      <a:pt x="3359" y="1248"/>
                    </a:cubicBezTo>
                    <a:cubicBezTo>
                      <a:pt x="3351" y="1186"/>
                      <a:pt x="3330" y="1127"/>
                      <a:pt x="3317" y="1068"/>
                    </a:cubicBezTo>
                    <a:cubicBezTo>
                      <a:pt x="3305" y="1006"/>
                      <a:pt x="3284" y="947"/>
                      <a:pt x="3264" y="885"/>
                    </a:cubicBezTo>
                    <a:cubicBezTo>
                      <a:pt x="3246" y="823"/>
                      <a:pt x="3194" y="779"/>
                      <a:pt x="3166" y="721"/>
                    </a:cubicBezTo>
                    <a:cubicBezTo>
                      <a:pt x="3150" y="684"/>
                      <a:pt x="3150" y="630"/>
                      <a:pt x="3139" y="586"/>
                    </a:cubicBezTo>
                    <a:close/>
                    <a:moveTo>
                      <a:pt x="2477" y="1134"/>
                    </a:moveTo>
                    <a:lnTo>
                      <a:pt x="2477" y="1134"/>
                    </a:lnTo>
                    <a:cubicBezTo>
                      <a:pt x="2624" y="1240"/>
                      <a:pt x="2788" y="1343"/>
                      <a:pt x="2877" y="1505"/>
                    </a:cubicBezTo>
                    <a:cubicBezTo>
                      <a:pt x="2892" y="1533"/>
                      <a:pt x="2905" y="1565"/>
                      <a:pt x="2917" y="1594"/>
                    </a:cubicBezTo>
                    <a:cubicBezTo>
                      <a:pt x="2905" y="1572"/>
                      <a:pt x="2892" y="1547"/>
                      <a:pt x="2878" y="1526"/>
                    </a:cubicBezTo>
                    <a:cubicBezTo>
                      <a:pt x="2814" y="1422"/>
                      <a:pt x="2719" y="1343"/>
                      <a:pt x="2620" y="1281"/>
                    </a:cubicBezTo>
                    <a:cubicBezTo>
                      <a:pt x="2576" y="1227"/>
                      <a:pt x="2528" y="1179"/>
                      <a:pt x="2477" y="1134"/>
                    </a:cubicBezTo>
                    <a:close/>
                    <a:moveTo>
                      <a:pt x="1603" y="1655"/>
                    </a:moveTo>
                    <a:lnTo>
                      <a:pt x="1603" y="1668"/>
                    </a:lnTo>
                    <a:cubicBezTo>
                      <a:pt x="1528" y="1690"/>
                      <a:pt x="1460" y="1726"/>
                      <a:pt x="1405" y="1772"/>
                    </a:cubicBezTo>
                    <a:cubicBezTo>
                      <a:pt x="1383" y="1790"/>
                      <a:pt x="1362" y="1812"/>
                      <a:pt x="1343" y="1836"/>
                    </a:cubicBezTo>
                    <a:cubicBezTo>
                      <a:pt x="1337" y="1839"/>
                      <a:pt x="1330" y="1840"/>
                      <a:pt x="1326" y="1841"/>
                    </a:cubicBezTo>
                    <a:cubicBezTo>
                      <a:pt x="1328" y="1839"/>
                      <a:pt x="1328" y="1833"/>
                      <a:pt x="1329" y="1829"/>
                    </a:cubicBezTo>
                    <a:cubicBezTo>
                      <a:pt x="1330" y="1826"/>
                      <a:pt x="1332" y="1822"/>
                      <a:pt x="1336" y="1819"/>
                    </a:cubicBezTo>
                    <a:cubicBezTo>
                      <a:pt x="1388" y="1737"/>
                      <a:pt x="1472" y="1698"/>
                      <a:pt x="1557" y="1671"/>
                    </a:cubicBezTo>
                    <a:cubicBezTo>
                      <a:pt x="1571" y="1666"/>
                      <a:pt x="1586" y="1661"/>
                      <a:pt x="1603" y="1655"/>
                    </a:cubicBezTo>
                    <a:close/>
                    <a:moveTo>
                      <a:pt x="657" y="1666"/>
                    </a:moveTo>
                    <a:cubicBezTo>
                      <a:pt x="657" y="1687"/>
                      <a:pt x="656" y="1708"/>
                      <a:pt x="656" y="1726"/>
                    </a:cubicBezTo>
                    <a:cubicBezTo>
                      <a:pt x="656" y="1766"/>
                      <a:pt x="660" y="1805"/>
                      <a:pt x="666" y="1845"/>
                    </a:cubicBezTo>
                    <a:cubicBezTo>
                      <a:pt x="657" y="1861"/>
                      <a:pt x="653" y="1876"/>
                      <a:pt x="648" y="1891"/>
                    </a:cubicBezTo>
                    <a:cubicBezTo>
                      <a:pt x="645" y="1814"/>
                      <a:pt x="648" y="1738"/>
                      <a:pt x="657" y="1666"/>
                    </a:cubicBezTo>
                    <a:close/>
                    <a:moveTo>
                      <a:pt x="3576" y="1704"/>
                    </a:moveTo>
                    <a:cubicBezTo>
                      <a:pt x="3576" y="1705"/>
                      <a:pt x="3578" y="1708"/>
                      <a:pt x="3578" y="1708"/>
                    </a:cubicBezTo>
                    <a:cubicBezTo>
                      <a:pt x="3583" y="1753"/>
                      <a:pt x="3594" y="1800"/>
                      <a:pt x="3597" y="1848"/>
                    </a:cubicBezTo>
                    <a:cubicBezTo>
                      <a:pt x="3601" y="1896"/>
                      <a:pt x="3597" y="1944"/>
                      <a:pt x="3590" y="1991"/>
                    </a:cubicBezTo>
                    <a:cubicBezTo>
                      <a:pt x="3586" y="2006"/>
                      <a:pt x="3578" y="2020"/>
                      <a:pt x="3567" y="2033"/>
                    </a:cubicBezTo>
                    <a:cubicBezTo>
                      <a:pt x="3558" y="2001"/>
                      <a:pt x="3550" y="1971"/>
                      <a:pt x="3543" y="1940"/>
                    </a:cubicBezTo>
                    <a:cubicBezTo>
                      <a:pt x="3538" y="1913"/>
                      <a:pt x="3527" y="1885"/>
                      <a:pt x="3517" y="1861"/>
                    </a:cubicBezTo>
                    <a:cubicBezTo>
                      <a:pt x="3539" y="1812"/>
                      <a:pt x="3560" y="1759"/>
                      <a:pt x="3576" y="1704"/>
                    </a:cubicBezTo>
                    <a:close/>
                    <a:moveTo>
                      <a:pt x="2486" y="1499"/>
                    </a:moveTo>
                    <a:cubicBezTo>
                      <a:pt x="2578" y="1640"/>
                      <a:pt x="2606" y="1815"/>
                      <a:pt x="2583" y="1953"/>
                    </a:cubicBezTo>
                    <a:cubicBezTo>
                      <a:pt x="2580" y="1983"/>
                      <a:pt x="2573" y="2013"/>
                      <a:pt x="2562" y="2045"/>
                    </a:cubicBezTo>
                    <a:cubicBezTo>
                      <a:pt x="2565" y="2004"/>
                      <a:pt x="2566" y="1960"/>
                      <a:pt x="2566" y="1918"/>
                    </a:cubicBezTo>
                    <a:cubicBezTo>
                      <a:pt x="2566" y="1826"/>
                      <a:pt x="2573" y="1726"/>
                      <a:pt x="2545" y="1628"/>
                    </a:cubicBezTo>
                    <a:cubicBezTo>
                      <a:pt x="2532" y="1584"/>
                      <a:pt x="2511" y="1540"/>
                      <a:pt x="2486" y="1499"/>
                    </a:cubicBezTo>
                    <a:close/>
                    <a:moveTo>
                      <a:pt x="1780" y="1610"/>
                    </a:moveTo>
                    <a:cubicBezTo>
                      <a:pt x="1801" y="1610"/>
                      <a:pt x="1823" y="1613"/>
                      <a:pt x="1845" y="1618"/>
                    </a:cubicBezTo>
                    <a:cubicBezTo>
                      <a:pt x="1945" y="1640"/>
                      <a:pt x="2042" y="1687"/>
                      <a:pt x="2113" y="1753"/>
                    </a:cubicBezTo>
                    <a:cubicBezTo>
                      <a:pt x="2126" y="1764"/>
                      <a:pt x="2134" y="1778"/>
                      <a:pt x="2145" y="1788"/>
                    </a:cubicBezTo>
                    <a:cubicBezTo>
                      <a:pt x="2125" y="1784"/>
                      <a:pt x="2105" y="1782"/>
                      <a:pt x="2085" y="1782"/>
                    </a:cubicBezTo>
                    <a:cubicBezTo>
                      <a:pt x="2021" y="1782"/>
                      <a:pt x="1956" y="1801"/>
                      <a:pt x="1900" y="1848"/>
                    </a:cubicBezTo>
                    <a:cubicBezTo>
                      <a:pt x="1863" y="1831"/>
                      <a:pt x="1822" y="1821"/>
                      <a:pt x="1782" y="1821"/>
                    </a:cubicBezTo>
                    <a:cubicBezTo>
                      <a:pt x="1774" y="1821"/>
                      <a:pt x="1767" y="1821"/>
                      <a:pt x="1760" y="1822"/>
                    </a:cubicBezTo>
                    <a:cubicBezTo>
                      <a:pt x="1699" y="1829"/>
                      <a:pt x="1656" y="1866"/>
                      <a:pt x="1619" y="1896"/>
                    </a:cubicBezTo>
                    <a:cubicBezTo>
                      <a:pt x="1615" y="1896"/>
                      <a:pt x="1610" y="1896"/>
                      <a:pt x="1605" y="1896"/>
                    </a:cubicBezTo>
                    <a:cubicBezTo>
                      <a:pt x="1581" y="1896"/>
                      <a:pt x="1555" y="1901"/>
                      <a:pt x="1530" y="1903"/>
                    </a:cubicBezTo>
                    <a:cubicBezTo>
                      <a:pt x="1480" y="1917"/>
                      <a:pt x="1447" y="1951"/>
                      <a:pt x="1410" y="1978"/>
                    </a:cubicBezTo>
                    <a:cubicBezTo>
                      <a:pt x="1381" y="1998"/>
                      <a:pt x="1341" y="2020"/>
                      <a:pt x="1315" y="2053"/>
                    </a:cubicBezTo>
                    <a:cubicBezTo>
                      <a:pt x="1315" y="2052"/>
                      <a:pt x="1315" y="2049"/>
                      <a:pt x="1314" y="2048"/>
                    </a:cubicBezTo>
                    <a:cubicBezTo>
                      <a:pt x="1329" y="1973"/>
                      <a:pt x="1361" y="1909"/>
                      <a:pt x="1403" y="1859"/>
                    </a:cubicBezTo>
                    <a:cubicBezTo>
                      <a:pt x="1446" y="1849"/>
                      <a:pt x="1493" y="1841"/>
                      <a:pt x="1538" y="1841"/>
                    </a:cubicBezTo>
                    <a:cubicBezTo>
                      <a:pt x="1573" y="1841"/>
                      <a:pt x="1607" y="1846"/>
                      <a:pt x="1639" y="1859"/>
                    </a:cubicBezTo>
                    <a:cubicBezTo>
                      <a:pt x="1639" y="1859"/>
                      <a:pt x="1639" y="1859"/>
                      <a:pt x="1639" y="1859"/>
                    </a:cubicBezTo>
                    <a:cubicBezTo>
                      <a:pt x="1642" y="1859"/>
                      <a:pt x="1647" y="1838"/>
                      <a:pt x="1644" y="1834"/>
                    </a:cubicBezTo>
                    <a:cubicBezTo>
                      <a:pt x="1605" y="1809"/>
                      <a:pt x="1564" y="1802"/>
                      <a:pt x="1523" y="1802"/>
                    </a:cubicBezTo>
                    <a:cubicBezTo>
                      <a:pt x="1503" y="1802"/>
                      <a:pt x="1484" y="1803"/>
                      <a:pt x="1464" y="1805"/>
                    </a:cubicBezTo>
                    <a:cubicBezTo>
                      <a:pt x="1502" y="1774"/>
                      <a:pt x="1546" y="1750"/>
                      <a:pt x="1597" y="1733"/>
                    </a:cubicBezTo>
                    <a:lnTo>
                      <a:pt x="1597" y="1733"/>
                    </a:lnTo>
                    <a:cubicBezTo>
                      <a:pt x="1596" y="1756"/>
                      <a:pt x="1596" y="1779"/>
                      <a:pt x="1590" y="1800"/>
                    </a:cubicBezTo>
                    <a:cubicBezTo>
                      <a:pt x="1589" y="1804"/>
                      <a:pt x="1599" y="1808"/>
                      <a:pt x="1606" y="1808"/>
                    </a:cubicBezTo>
                    <a:cubicBezTo>
                      <a:pt x="1610" y="1808"/>
                      <a:pt x="1614" y="1807"/>
                      <a:pt x="1615" y="1804"/>
                    </a:cubicBezTo>
                    <a:cubicBezTo>
                      <a:pt x="1623" y="1777"/>
                      <a:pt x="1629" y="1746"/>
                      <a:pt x="1633" y="1719"/>
                    </a:cubicBezTo>
                    <a:cubicBezTo>
                      <a:pt x="1678" y="1707"/>
                      <a:pt x="1724" y="1701"/>
                      <a:pt x="1770" y="1701"/>
                    </a:cubicBezTo>
                    <a:cubicBezTo>
                      <a:pt x="1835" y="1701"/>
                      <a:pt x="1899" y="1714"/>
                      <a:pt x="1956" y="1739"/>
                    </a:cubicBezTo>
                    <a:cubicBezTo>
                      <a:pt x="1959" y="1740"/>
                      <a:pt x="1961" y="1741"/>
                      <a:pt x="1963" y="1741"/>
                    </a:cubicBezTo>
                    <a:cubicBezTo>
                      <a:pt x="1982" y="1741"/>
                      <a:pt x="2002" y="1706"/>
                      <a:pt x="1981" y="1694"/>
                    </a:cubicBezTo>
                    <a:cubicBezTo>
                      <a:pt x="1915" y="1656"/>
                      <a:pt x="1840" y="1639"/>
                      <a:pt x="1763" y="1639"/>
                    </a:cubicBezTo>
                    <a:cubicBezTo>
                      <a:pt x="1722" y="1639"/>
                      <a:pt x="1680" y="1644"/>
                      <a:pt x="1640" y="1653"/>
                    </a:cubicBezTo>
                    <a:lnTo>
                      <a:pt x="1640" y="1636"/>
                    </a:lnTo>
                    <a:cubicBezTo>
                      <a:pt x="1684" y="1622"/>
                      <a:pt x="1732" y="1610"/>
                      <a:pt x="1780" y="1610"/>
                    </a:cubicBezTo>
                    <a:close/>
                    <a:moveTo>
                      <a:pt x="1630" y="1283"/>
                    </a:moveTo>
                    <a:lnTo>
                      <a:pt x="1630" y="1283"/>
                    </a:lnTo>
                    <a:cubicBezTo>
                      <a:pt x="1626" y="1296"/>
                      <a:pt x="1622" y="1310"/>
                      <a:pt x="1619" y="1325"/>
                    </a:cubicBezTo>
                    <a:cubicBezTo>
                      <a:pt x="1618" y="1331"/>
                      <a:pt x="1618" y="1336"/>
                      <a:pt x="1618" y="1339"/>
                    </a:cubicBezTo>
                    <a:cubicBezTo>
                      <a:pt x="1612" y="1343"/>
                      <a:pt x="1610" y="1346"/>
                      <a:pt x="1604" y="1347"/>
                    </a:cubicBezTo>
                    <a:cubicBezTo>
                      <a:pt x="1589" y="1350"/>
                      <a:pt x="1574" y="1350"/>
                      <a:pt x="1557" y="1351"/>
                    </a:cubicBezTo>
                    <a:cubicBezTo>
                      <a:pt x="1420" y="1377"/>
                      <a:pt x="1294" y="1456"/>
                      <a:pt x="1193" y="1561"/>
                    </a:cubicBezTo>
                    <a:cubicBezTo>
                      <a:pt x="1094" y="1664"/>
                      <a:pt x="1040" y="1801"/>
                      <a:pt x="1030" y="1946"/>
                    </a:cubicBezTo>
                    <a:cubicBezTo>
                      <a:pt x="1027" y="1960"/>
                      <a:pt x="1027" y="1976"/>
                      <a:pt x="1027" y="1990"/>
                    </a:cubicBezTo>
                    <a:cubicBezTo>
                      <a:pt x="1010" y="2006"/>
                      <a:pt x="986" y="2024"/>
                      <a:pt x="971" y="2045"/>
                    </a:cubicBezTo>
                    <a:cubicBezTo>
                      <a:pt x="959" y="2060"/>
                      <a:pt x="952" y="2077"/>
                      <a:pt x="944" y="2094"/>
                    </a:cubicBezTo>
                    <a:cubicBezTo>
                      <a:pt x="937" y="2071"/>
                      <a:pt x="931" y="2049"/>
                      <a:pt x="927" y="2027"/>
                    </a:cubicBezTo>
                    <a:cubicBezTo>
                      <a:pt x="944" y="1955"/>
                      <a:pt x="970" y="1884"/>
                      <a:pt x="999" y="1818"/>
                    </a:cubicBezTo>
                    <a:cubicBezTo>
                      <a:pt x="1026" y="1756"/>
                      <a:pt x="1055" y="1691"/>
                      <a:pt x="1092" y="1629"/>
                    </a:cubicBezTo>
                    <a:cubicBezTo>
                      <a:pt x="1129" y="1595"/>
                      <a:pt x="1168" y="1563"/>
                      <a:pt x="1204" y="1530"/>
                    </a:cubicBezTo>
                    <a:cubicBezTo>
                      <a:pt x="1294" y="1444"/>
                      <a:pt x="1391" y="1343"/>
                      <a:pt x="1522" y="1291"/>
                    </a:cubicBezTo>
                    <a:cubicBezTo>
                      <a:pt x="1557" y="1285"/>
                      <a:pt x="1594" y="1284"/>
                      <a:pt x="1630" y="1283"/>
                    </a:cubicBezTo>
                    <a:close/>
                    <a:moveTo>
                      <a:pt x="1136" y="607"/>
                    </a:moveTo>
                    <a:cubicBezTo>
                      <a:pt x="1007" y="696"/>
                      <a:pt x="927" y="816"/>
                      <a:pt x="862" y="940"/>
                    </a:cubicBezTo>
                    <a:cubicBezTo>
                      <a:pt x="738" y="1016"/>
                      <a:pt x="628" y="1116"/>
                      <a:pt x="550" y="1240"/>
                    </a:cubicBezTo>
                    <a:cubicBezTo>
                      <a:pt x="426" y="1434"/>
                      <a:pt x="399" y="1650"/>
                      <a:pt x="404" y="1859"/>
                    </a:cubicBezTo>
                    <a:cubicBezTo>
                      <a:pt x="385" y="1938"/>
                      <a:pt x="378" y="2020"/>
                      <a:pt x="388" y="2104"/>
                    </a:cubicBezTo>
                    <a:cubicBezTo>
                      <a:pt x="379" y="2063"/>
                      <a:pt x="371" y="2022"/>
                      <a:pt x="364" y="1979"/>
                    </a:cubicBezTo>
                    <a:cubicBezTo>
                      <a:pt x="321" y="1697"/>
                      <a:pt x="306" y="1383"/>
                      <a:pt x="459" y="1112"/>
                    </a:cubicBezTo>
                    <a:cubicBezTo>
                      <a:pt x="597" y="866"/>
                      <a:pt x="844" y="687"/>
                      <a:pt x="1116" y="611"/>
                    </a:cubicBezTo>
                    <a:cubicBezTo>
                      <a:pt x="1122" y="610"/>
                      <a:pt x="1129" y="610"/>
                      <a:pt x="1136" y="607"/>
                    </a:cubicBezTo>
                    <a:close/>
                    <a:moveTo>
                      <a:pt x="1027" y="2068"/>
                    </a:moveTo>
                    <a:cubicBezTo>
                      <a:pt x="1032" y="2151"/>
                      <a:pt x="1052" y="2233"/>
                      <a:pt x="1094" y="2306"/>
                    </a:cubicBezTo>
                    <a:cubicBezTo>
                      <a:pt x="1085" y="2309"/>
                      <a:pt x="1076" y="2313"/>
                      <a:pt x="1069" y="2316"/>
                    </a:cubicBezTo>
                    <a:cubicBezTo>
                      <a:pt x="1039" y="2282"/>
                      <a:pt x="1011" y="2244"/>
                      <a:pt x="990" y="2203"/>
                    </a:cubicBezTo>
                    <a:lnTo>
                      <a:pt x="990" y="2183"/>
                    </a:lnTo>
                    <a:cubicBezTo>
                      <a:pt x="993" y="2151"/>
                      <a:pt x="1005" y="2110"/>
                      <a:pt x="1027" y="2068"/>
                    </a:cubicBezTo>
                    <a:close/>
                    <a:moveTo>
                      <a:pt x="1610" y="373"/>
                    </a:moveTo>
                    <a:cubicBezTo>
                      <a:pt x="1719" y="373"/>
                      <a:pt x="1827" y="384"/>
                      <a:pt x="1932" y="409"/>
                    </a:cubicBezTo>
                    <a:cubicBezTo>
                      <a:pt x="2062" y="439"/>
                      <a:pt x="2204" y="453"/>
                      <a:pt x="2327" y="521"/>
                    </a:cubicBezTo>
                    <a:cubicBezTo>
                      <a:pt x="2367" y="545"/>
                      <a:pt x="2401" y="570"/>
                      <a:pt x="2435" y="600"/>
                    </a:cubicBezTo>
                    <a:cubicBezTo>
                      <a:pt x="2369" y="588"/>
                      <a:pt x="2305" y="579"/>
                      <a:pt x="2237" y="572"/>
                    </a:cubicBezTo>
                    <a:cubicBezTo>
                      <a:pt x="2032" y="509"/>
                      <a:pt x="1821" y="469"/>
                      <a:pt x="1603" y="469"/>
                    </a:cubicBezTo>
                    <a:cubicBezTo>
                      <a:pt x="1592" y="469"/>
                      <a:pt x="1582" y="469"/>
                      <a:pt x="1571" y="469"/>
                    </a:cubicBezTo>
                    <a:cubicBezTo>
                      <a:pt x="1245" y="473"/>
                      <a:pt x="908" y="583"/>
                      <a:pt x="656" y="806"/>
                    </a:cubicBezTo>
                    <a:cubicBezTo>
                      <a:pt x="392" y="1031"/>
                      <a:pt x="288" y="1380"/>
                      <a:pt x="295" y="1695"/>
                    </a:cubicBezTo>
                    <a:cubicBezTo>
                      <a:pt x="297" y="1909"/>
                      <a:pt x="350" y="2132"/>
                      <a:pt x="397" y="2342"/>
                    </a:cubicBezTo>
                    <a:cubicBezTo>
                      <a:pt x="312" y="2265"/>
                      <a:pt x="242" y="2169"/>
                      <a:pt x="205" y="2061"/>
                    </a:cubicBezTo>
                    <a:cubicBezTo>
                      <a:pt x="141" y="1887"/>
                      <a:pt x="184" y="1705"/>
                      <a:pt x="213" y="1543"/>
                    </a:cubicBezTo>
                    <a:cubicBezTo>
                      <a:pt x="240" y="1377"/>
                      <a:pt x="288" y="1214"/>
                      <a:pt x="374" y="1069"/>
                    </a:cubicBezTo>
                    <a:cubicBezTo>
                      <a:pt x="459" y="926"/>
                      <a:pt x="564" y="794"/>
                      <a:pt x="690" y="689"/>
                    </a:cubicBezTo>
                    <a:cubicBezTo>
                      <a:pt x="803" y="594"/>
                      <a:pt x="916" y="498"/>
                      <a:pt x="1051" y="436"/>
                    </a:cubicBezTo>
                    <a:cubicBezTo>
                      <a:pt x="1066" y="429"/>
                      <a:pt x="1080" y="421"/>
                      <a:pt x="1096" y="414"/>
                    </a:cubicBezTo>
                    <a:cubicBezTo>
                      <a:pt x="1187" y="380"/>
                      <a:pt x="1281" y="377"/>
                      <a:pt x="1373" y="377"/>
                    </a:cubicBezTo>
                    <a:cubicBezTo>
                      <a:pt x="1396" y="377"/>
                      <a:pt x="1419" y="377"/>
                      <a:pt x="1441" y="377"/>
                    </a:cubicBezTo>
                    <a:cubicBezTo>
                      <a:pt x="1469" y="377"/>
                      <a:pt x="1495" y="377"/>
                      <a:pt x="1522" y="376"/>
                    </a:cubicBezTo>
                    <a:cubicBezTo>
                      <a:pt x="1551" y="374"/>
                      <a:pt x="1581" y="373"/>
                      <a:pt x="1610" y="373"/>
                    </a:cubicBezTo>
                    <a:close/>
                    <a:moveTo>
                      <a:pt x="1092" y="2342"/>
                    </a:moveTo>
                    <a:lnTo>
                      <a:pt x="1092" y="2342"/>
                    </a:lnTo>
                    <a:cubicBezTo>
                      <a:pt x="1103" y="2350"/>
                      <a:pt x="1114" y="2361"/>
                      <a:pt x="1124" y="2371"/>
                    </a:cubicBezTo>
                    <a:lnTo>
                      <a:pt x="1135" y="2386"/>
                    </a:lnTo>
                    <a:cubicBezTo>
                      <a:pt x="1121" y="2372"/>
                      <a:pt x="1107" y="2357"/>
                      <a:pt x="1092" y="2342"/>
                    </a:cubicBezTo>
                    <a:close/>
                    <a:moveTo>
                      <a:pt x="404" y="2191"/>
                    </a:moveTo>
                    <a:cubicBezTo>
                      <a:pt x="412" y="2225"/>
                      <a:pt x="426" y="2258"/>
                      <a:pt x="443" y="2290"/>
                    </a:cubicBezTo>
                    <a:cubicBezTo>
                      <a:pt x="447" y="2324"/>
                      <a:pt x="452" y="2357"/>
                      <a:pt x="456" y="2392"/>
                    </a:cubicBezTo>
                    <a:cubicBezTo>
                      <a:pt x="449" y="2386"/>
                      <a:pt x="443" y="2383"/>
                      <a:pt x="438" y="2378"/>
                    </a:cubicBezTo>
                    <a:cubicBezTo>
                      <a:pt x="426" y="2316"/>
                      <a:pt x="416" y="2253"/>
                      <a:pt x="404" y="2191"/>
                    </a:cubicBezTo>
                    <a:close/>
                    <a:moveTo>
                      <a:pt x="2752" y="2239"/>
                    </a:moveTo>
                    <a:cubicBezTo>
                      <a:pt x="2752" y="2275"/>
                      <a:pt x="2746" y="2313"/>
                      <a:pt x="2739" y="2350"/>
                    </a:cubicBezTo>
                    <a:cubicBezTo>
                      <a:pt x="2719" y="2364"/>
                      <a:pt x="2698" y="2377"/>
                      <a:pt x="2676" y="2389"/>
                    </a:cubicBezTo>
                    <a:cubicBezTo>
                      <a:pt x="2657" y="2397"/>
                      <a:pt x="2638" y="2404"/>
                      <a:pt x="2617" y="2412"/>
                    </a:cubicBezTo>
                    <a:cubicBezTo>
                      <a:pt x="2614" y="2414"/>
                      <a:pt x="2609" y="2415"/>
                      <a:pt x="2606" y="2418"/>
                    </a:cubicBezTo>
                    <a:cubicBezTo>
                      <a:pt x="2607" y="2415"/>
                      <a:pt x="2609" y="2414"/>
                      <a:pt x="2610" y="2414"/>
                    </a:cubicBezTo>
                    <a:cubicBezTo>
                      <a:pt x="2664" y="2364"/>
                      <a:pt x="2712" y="2304"/>
                      <a:pt x="2752" y="2239"/>
                    </a:cubicBezTo>
                    <a:close/>
                    <a:moveTo>
                      <a:pt x="2084" y="1853"/>
                    </a:moveTo>
                    <a:cubicBezTo>
                      <a:pt x="2123" y="1853"/>
                      <a:pt x="2161" y="1861"/>
                      <a:pt x="2195" y="1874"/>
                    </a:cubicBezTo>
                    <a:cubicBezTo>
                      <a:pt x="2215" y="1918"/>
                      <a:pt x="2226" y="1965"/>
                      <a:pt x="2230" y="2009"/>
                    </a:cubicBezTo>
                    <a:cubicBezTo>
                      <a:pt x="2243" y="2100"/>
                      <a:pt x="2208" y="2192"/>
                      <a:pt x="2166" y="2273"/>
                    </a:cubicBezTo>
                    <a:cubicBezTo>
                      <a:pt x="2128" y="2341"/>
                      <a:pt x="2073" y="2392"/>
                      <a:pt x="2014" y="2430"/>
                    </a:cubicBezTo>
                    <a:cubicBezTo>
                      <a:pt x="2012" y="2430"/>
                      <a:pt x="2010" y="2431"/>
                      <a:pt x="2007" y="2431"/>
                    </a:cubicBezTo>
                    <a:cubicBezTo>
                      <a:pt x="1993" y="2431"/>
                      <a:pt x="1980" y="2428"/>
                      <a:pt x="1965" y="2428"/>
                    </a:cubicBezTo>
                    <a:cubicBezTo>
                      <a:pt x="1974" y="2417"/>
                      <a:pt x="1981" y="2403"/>
                      <a:pt x="1989" y="2392"/>
                    </a:cubicBezTo>
                    <a:cubicBezTo>
                      <a:pt x="2022" y="2352"/>
                      <a:pt x="2061" y="2308"/>
                      <a:pt x="2079" y="2251"/>
                    </a:cubicBezTo>
                    <a:cubicBezTo>
                      <a:pt x="2095" y="2198"/>
                      <a:pt x="2111" y="2122"/>
                      <a:pt x="2093" y="2053"/>
                    </a:cubicBezTo>
                    <a:cubicBezTo>
                      <a:pt x="2084" y="2015"/>
                      <a:pt x="2061" y="1983"/>
                      <a:pt x="2036" y="1957"/>
                    </a:cubicBezTo>
                    <a:cubicBezTo>
                      <a:pt x="2013" y="1933"/>
                      <a:pt x="1989" y="1916"/>
                      <a:pt x="1965" y="1896"/>
                    </a:cubicBezTo>
                    <a:cubicBezTo>
                      <a:pt x="1961" y="1894"/>
                      <a:pt x="1956" y="1891"/>
                      <a:pt x="1951" y="1888"/>
                    </a:cubicBezTo>
                    <a:cubicBezTo>
                      <a:pt x="1993" y="1863"/>
                      <a:pt x="2039" y="1853"/>
                      <a:pt x="2084" y="1853"/>
                    </a:cubicBezTo>
                    <a:close/>
                    <a:moveTo>
                      <a:pt x="210" y="2249"/>
                    </a:moveTo>
                    <a:lnTo>
                      <a:pt x="210" y="2249"/>
                    </a:lnTo>
                    <a:cubicBezTo>
                      <a:pt x="228" y="2275"/>
                      <a:pt x="242" y="2301"/>
                      <a:pt x="262" y="2324"/>
                    </a:cubicBezTo>
                    <a:cubicBezTo>
                      <a:pt x="310" y="2378"/>
                      <a:pt x="364" y="2418"/>
                      <a:pt x="421" y="2451"/>
                    </a:cubicBezTo>
                    <a:cubicBezTo>
                      <a:pt x="423" y="2469"/>
                      <a:pt x="429" y="2488"/>
                      <a:pt x="433" y="2506"/>
                    </a:cubicBezTo>
                    <a:cubicBezTo>
                      <a:pt x="432" y="2503"/>
                      <a:pt x="427" y="2502"/>
                      <a:pt x="426" y="2499"/>
                    </a:cubicBezTo>
                    <a:cubicBezTo>
                      <a:pt x="415" y="2476"/>
                      <a:pt x="407" y="2455"/>
                      <a:pt x="388" y="2437"/>
                    </a:cubicBezTo>
                    <a:cubicBezTo>
                      <a:pt x="370" y="2418"/>
                      <a:pt x="323" y="2406"/>
                      <a:pt x="305" y="2382"/>
                    </a:cubicBezTo>
                    <a:cubicBezTo>
                      <a:pt x="288" y="2361"/>
                      <a:pt x="268" y="2335"/>
                      <a:pt x="243" y="2308"/>
                    </a:cubicBezTo>
                    <a:cubicBezTo>
                      <a:pt x="229" y="2290"/>
                      <a:pt x="209" y="2269"/>
                      <a:pt x="210" y="2249"/>
                    </a:cubicBezTo>
                    <a:close/>
                    <a:moveTo>
                      <a:pt x="454" y="2467"/>
                    </a:moveTo>
                    <a:lnTo>
                      <a:pt x="454" y="2467"/>
                    </a:lnTo>
                    <a:cubicBezTo>
                      <a:pt x="460" y="2472"/>
                      <a:pt x="466" y="2474"/>
                      <a:pt x="473" y="2478"/>
                    </a:cubicBezTo>
                    <a:cubicBezTo>
                      <a:pt x="487" y="2554"/>
                      <a:pt x="505" y="2627"/>
                      <a:pt x="529" y="2701"/>
                    </a:cubicBezTo>
                    <a:cubicBezTo>
                      <a:pt x="520" y="2699"/>
                      <a:pt x="511" y="2695"/>
                      <a:pt x="509" y="2686"/>
                    </a:cubicBezTo>
                    <a:cubicBezTo>
                      <a:pt x="496" y="2666"/>
                      <a:pt x="498" y="2637"/>
                      <a:pt x="489" y="2613"/>
                    </a:cubicBezTo>
                    <a:cubicBezTo>
                      <a:pt x="481" y="2591"/>
                      <a:pt x="481" y="2568"/>
                      <a:pt x="474" y="2547"/>
                    </a:cubicBezTo>
                    <a:cubicBezTo>
                      <a:pt x="470" y="2540"/>
                      <a:pt x="463" y="2535"/>
                      <a:pt x="459" y="2529"/>
                    </a:cubicBezTo>
                    <a:cubicBezTo>
                      <a:pt x="460" y="2528"/>
                      <a:pt x="466" y="2528"/>
                      <a:pt x="463" y="2527"/>
                    </a:cubicBezTo>
                    <a:cubicBezTo>
                      <a:pt x="462" y="2506"/>
                      <a:pt x="456" y="2488"/>
                      <a:pt x="454" y="2467"/>
                    </a:cubicBezTo>
                    <a:close/>
                    <a:moveTo>
                      <a:pt x="1526" y="2898"/>
                    </a:moveTo>
                    <a:cubicBezTo>
                      <a:pt x="1637" y="2929"/>
                      <a:pt x="1750" y="2944"/>
                      <a:pt x="1863" y="2944"/>
                    </a:cubicBezTo>
                    <a:cubicBezTo>
                      <a:pt x="1877" y="2944"/>
                      <a:pt x="1891" y="2944"/>
                      <a:pt x="1904" y="2944"/>
                    </a:cubicBezTo>
                    <a:cubicBezTo>
                      <a:pt x="1930" y="2942"/>
                      <a:pt x="1958" y="2939"/>
                      <a:pt x="1987" y="2937"/>
                    </a:cubicBezTo>
                    <a:lnTo>
                      <a:pt x="1988" y="2939"/>
                    </a:lnTo>
                    <a:cubicBezTo>
                      <a:pt x="2029" y="2960"/>
                      <a:pt x="2071" y="3006"/>
                      <a:pt x="2115" y="3023"/>
                    </a:cubicBezTo>
                    <a:cubicBezTo>
                      <a:pt x="2131" y="3030"/>
                      <a:pt x="2145" y="3030"/>
                      <a:pt x="2160" y="3030"/>
                    </a:cubicBezTo>
                    <a:cubicBezTo>
                      <a:pt x="2149" y="3031"/>
                      <a:pt x="2137" y="3031"/>
                      <a:pt x="2126" y="3031"/>
                    </a:cubicBezTo>
                    <a:cubicBezTo>
                      <a:pt x="2024" y="3031"/>
                      <a:pt x="1913" y="3005"/>
                      <a:pt x="1797" y="2981"/>
                    </a:cubicBezTo>
                    <a:cubicBezTo>
                      <a:pt x="1702" y="2960"/>
                      <a:pt x="1612" y="2930"/>
                      <a:pt x="1526" y="2898"/>
                    </a:cubicBezTo>
                    <a:close/>
                    <a:moveTo>
                      <a:pt x="2810" y="3285"/>
                    </a:moveTo>
                    <a:cubicBezTo>
                      <a:pt x="2808" y="3288"/>
                      <a:pt x="2808" y="3292"/>
                      <a:pt x="2807" y="3293"/>
                    </a:cubicBezTo>
                    <a:cubicBezTo>
                      <a:pt x="2788" y="3315"/>
                      <a:pt x="2766" y="3333"/>
                      <a:pt x="2741" y="3348"/>
                    </a:cubicBezTo>
                    <a:cubicBezTo>
                      <a:pt x="2734" y="3352"/>
                      <a:pt x="2727" y="3353"/>
                      <a:pt x="2718" y="3353"/>
                    </a:cubicBezTo>
                    <a:cubicBezTo>
                      <a:pt x="2714" y="3353"/>
                      <a:pt x="2710" y="3353"/>
                      <a:pt x="2705" y="3352"/>
                    </a:cubicBezTo>
                    <a:cubicBezTo>
                      <a:pt x="2739" y="3332"/>
                      <a:pt x="2775" y="3308"/>
                      <a:pt x="2810" y="3285"/>
                    </a:cubicBezTo>
                    <a:close/>
                    <a:moveTo>
                      <a:pt x="1836" y="0"/>
                    </a:moveTo>
                    <a:cubicBezTo>
                      <a:pt x="1827" y="0"/>
                      <a:pt x="1818" y="1"/>
                      <a:pt x="1809" y="3"/>
                    </a:cubicBezTo>
                    <a:cubicBezTo>
                      <a:pt x="1768" y="10"/>
                      <a:pt x="1731" y="32"/>
                      <a:pt x="1695" y="54"/>
                    </a:cubicBezTo>
                    <a:cubicBezTo>
                      <a:pt x="1652" y="71"/>
                      <a:pt x="1610" y="92"/>
                      <a:pt x="1566" y="106"/>
                    </a:cubicBezTo>
                    <a:cubicBezTo>
                      <a:pt x="1527" y="120"/>
                      <a:pt x="1489" y="135"/>
                      <a:pt x="1451" y="155"/>
                    </a:cubicBezTo>
                    <a:cubicBezTo>
                      <a:pt x="1418" y="161"/>
                      <a:pt x="1384" y="164"/>
                      <a:pt x="1351" y="171"/>
                    </a:cubicBezTo>
                    <a:cubicBezTo>
                      <a:pt x="1172" y="208"/>
                      <a:pt x="1008" y="297"/>
                      <a:pt x="857" y="388"/>
                    </a:cubicBezTo>
                    <a:cubicBezTo>
                      <a:pt x="704" y="479"/>
                      <a:pt x="554" y="586"/>
                      <a:pt x="436" y="724"/>
                    </a:cubicBezTo>
                    <a:cubicBezTo>
                      <a:pt x="319" y="859"/>
                      <a:pt x="213" y="1013"/>
                      <a:pt x="145" y="1185"/>
                    </a:cubicBezTo>
                    <a:cubicBezTo>
                      <a:pt x="78" y="1357"/>
                      <a:pt x="63" y="1544"/>
                      <a:pt x="64" y="1730"/>
                    </a:cubicBezTo>
                    <a:cubicBezTo>
                      <a:pt x="66" y="1900"/>
                      <a:pt x="104" y="2082"/>
                      <a:pt x="202" y="2240"/>
                    </a:cubicBezTo>
                    <a:cubicBezTo>
                      <a:pt x="189" y="2246"/>
                      <a:pt x="185" y="2253"/>
                      <a:pt x="181" y="2260"/>
                    </a:cubicBezTo>
                    <a:cubicBezTo>
                      <a:pt x="154" y="2210"/>
                      <a:pt x="126" y="2158"/>
                      <a:pt x="100" y="2104"/>
                    </a:cubicBezTo>
                    <a:cubicBezTo>
                      <a:pt x="71" y="2046"/>
                      <a:pt x="34" y="1973"/>
                      <a:pt x="56" y="1909"/>
                    </a:cubicBezTo>
                    <a:cubicBezTo>
                      <a:pt x="57" y="1907"/>
                      <a:pt x="51" y="1906"/>
                      <a:pt x="45" y="1906"/>
                    </a:cubicBezTo>
                    <a:cubicBezTo>
                      <a:pt x="39" y="1906"/>
                      <a:pt x="32" y="1907"/>
                      <a:pt x="31" y="1909"/>
                    </a:cubicBezTo>
                    <a:cubicBezTo>
                      <a:pt x="1" y="1957"/>
                      <a:pt x="13" y="2004"/>
                      <a:pt x="28" y="2048"/>
                    </a:cubicBezTo>
                    <a:cubicBezTo>
                      <a:pt x="49" y="2107"/>
                      <a:pt x="103" y="2166"/>
                      <a:pt x="126" y="2232"/>
                    </a:cubicBezTo>
                    <a:cubicBezTo>
                      <a:pt x="149" y="2293"/>
                      <a:pt x="178" y="2350"/>
                      <a:pt x="213" y="2404"/>
                    </a:cubicBezTo>
                    <a:cubicBezTo>
                      <a:pt x="247" y="2462"/>
                      <a:pt x="277" y="2516"/>
                      <a:pt x="309" y="2569"/>
                    </a:cubicBezTo>
                    <a:lnTo>
                      <a:pt x="309" y="2571"/>
                    </a:lnTo>
                    <a:cubicBezTo>
                      <a:pt x="309" y="2576"/>
                      <a:pt x="308" y="2579"/>
                      <a:pt x="309" y="2584"/>
                    </a:cubicBezTo>
                    <a:cubicBezTo>
                      <a:pt x="316" y="2609"/>
                      <a:pt x="330" y="2630"/>
                      <a:pt x="337" y="2655"/>
                    </a:cubicBezTo>
                    <a:cubicBezTo>
                      <a:pt x="344" y="2693"/>
                      <a:pt x="350" y="2733"/>
                      <a:pt x="371" y="2763"/>
                    </a:cubicBezTo>
                    <a:cubicBezTo>
                      <a:pt x="385" y="2785"/>
                      <a:pt x="400" y="2809"/>
                      <a:pt x="415" y="2829"/>
                    </a:cubicBezTo>
                    <a:cubicBezTo>
                      <a:pt x="414" y="2857"/>
                      <a:pt x="400" y="2895"/>
                      <a:pt x="410" y="2915"/>
                    </a:cubicBezTo>
                    <a:cubicBezTo>
                      <a:pt x="425" y="2939"/>
                      <a:pt x="441" y="2960"/>
                      <a:pt x="456" y="2984"/>
                    </a:cubicBezTo>
                    <a:cubicBezTo>
                      <a:pt x="472" y="3006"/>
                      <a:pt x="511" y="3001"/>
                      <a:pt x="529" y="3019"/>
                    </a:cubicBezTo>
                    <a:cubicBezTo>
                      <a:pt x="546" y="3040"/>
                      <a:pt x="551" y="3080"/>
                      <a:pt x="571" y="3100"/>
                    </a:cubicBezTo>
                    <a:cubicBezTo>
                      <a:pt x="591" y="3120"/>
                      <a:pt x="615" y="3129"/>
                      <a:pt x="637" y="3147"/>
                    </a:cubicBezTo>
                    <a:cubicBezTo>
                      <a:pt x="657" y="3164"/>
                      <a:pt x="671" y="3195"/>
                      <a:pt x="696" y="3211"/>
                    </a:cubicBezTo>
                    <a:cubicBezTo>
                      <a:pt x="718" y="3224"/>
                      <a:pt x="751" y="3222"/>
                      <a:pt x="774" y="3233"/>
                    </a:cubicBezTo>
                    <a:lnTo>
                      <a:pt x="791" y="3238"/>
                    </a:lnTo>
                    <a:cubicBezTo>
                      <a:pt x="822" y="3284"/>
                      <a:pt x="846" y="3348"/>
                      <a:pt x="891" y="3381"/>
                    </a:cubicBezTo>
                    <a:cubicBezTo>
                      <a:pt x="944" y="3418"/>
                      <a:pt x="1000" y="3450"/>
                      <a:pt x="1056" y="3483"/>
                    </a:cubicBezTo>
                    <a:cubicBezTo>
                      <a:pt x="1116" y="3513"/>
                      <a:pt x="1186" y="3508"/>
                      <a:pt x="1246" y="3531"/>
                    </a:cubicBezTo>
                    <a:cubicBezTo>
                      <a:pt x="1304" y="3556"/>
                      <a:pt x="1363" y="3596"/>
                      <a:pt x="1427" y="3615"/>
                    </a:cubicBezTo>
                    <a:cubicBezTo>
                      <a:pt x="1490" y="3629"/>
                      <a:pt x="1556" y="3636"/>
                      <a:pt x="1621" y="3641"/>
                    </a:cubicBezTo>
                    <a:cubicBezTo>
                      <a:pt x="1687" y="3650"/>
                      <a:pt x="1751" y="3670"/>
                      <a:pt x="1819" y="3670"/>
                    </a:cubicBezTo>
                    <a:cubicBezTo>
                      <a:pt x="1886" y="3669"/>
                      <a:pt x="1950" y="3648"/>
                      <a:pt x="2016" y="3637"/>
                    </a:cubicBezTo>
                    <a:cubicBezTo>
                      <a:pt x="2080" y="3630"/>
                      <a:pt x="2142" y="3604"/>
                      <a:pt x="2206" y="3589"/>
                    </a:cubicBezTo>
                    <a:cubicBezTo>
                      <a:pt x="2270" y="3574"/>
                      <a:pt x="2343" y="3590"/>
                      <a:pt x="2408" y="3568"/>
                    </a:cubicBezTo>
                    <a:cubicBezTo>
                      <a:pt x="2484" y="3541"/>
                      <a:pt x="2536" y="3465"/>
                      <a:pt x="2600" y="3423"/>
                    </a:cubicBezTo>
                    <a:cubicBezTo>
                      <a:pt x="2607" y="3436"/>
                      <a:pt x="2616" y="3450"/>
                      <a:pt x="2618" y="3450"/>
                    </a:cubicBezTo>
                    <a:cubicBezTo>
                      <a:pt x="2618" y="3450"/>
                      <a:pt x="2618" y="3450"/>
                      <a:pt x="2618" y="3450"/>
                    </a:cubicBezTo>
                    <a:cubicBezTo>
                      <a:pt x="2638" y="3432"/>
                      <a:pt x="2649" y="3405"/>
                      <a:pt x="2676" y="3403"/>
                    </a:cubicBezTo>
                    <a:cubicBezTo>
                      <a:pt x="2677" y="3403"/>
                      <a:pt x="2678" y="3403"/>
                      <a:pt x="2679" y="3403"/>
                    </a:cubicBezTo>
                    <a:cubicBezTo>
                      <a:pt x="2706" y="3403"/>
                      <a:pt x="2746" y="3423"/>
                      <a:pt x="2777" y="3425"/>
                    </a:cubicBezTo>
                    <a:cubicBezTo>
                      <a:pt x="2810" y="3429"/>
                      <a:pt x="2856" y="3453"/>
                      <a:pt x="2889" y="3453"/>
                    </a:cubicBezTo>
                    <a:cubicBezTo>
                      <a:pt x="2921" y="3453"/>
                      <a:pt x="2939" y="3432"/>
                      <a:pt x="2965" y="3424"/>
                    </a:cubicBezTo>
                    <a:cubicBezTo>
                      <a:pt x="2993" y="3414"/>
                      <a:pt x="3006" y="3387"/>
                      <a:pt x="3031" y="3374"/>
                    </a:cubicBezTo>
                    <a:cubicBezTo>
                      <a:pt x="3057" y="3362"/>
                      <a:pt x="3097" y="3363"/>
                      <a:pt x="3121" y="3347"/>
                    </a:cubicBezTo>
                    <a:cubicBezTo>
                      <a:pt x="3145" y="3332"/>
                      <a:pt x="3183" y="3328"/>
                      <a:pt x="3203" y="3307"/>
                    </a:cubicBezTo>
                    <a:cubicBezTo>
                      <a:pt x="3227" y="3288"/>
                      <a:pt x="3221" y="3242"/>
                      <a:pt x="3240" y="3222"/>
                    </a:cubicBezTo>
                    <a:lnTo>
                      <a:pt x="3298" y="3157"/>
                    </a:lnTo>
                    <a:cubicBezTo>
                      <a:pt x="3317" y="3136"/>
                      <a:pt x="3351" y="3127"/>
                      <a:pt x="3368" y="3105"/>
                    </a:cubicBezTo>
                    <a:cubicBezTo>
                      <a:pt x="3389" y="3084"/>
                      <a:pt x="3418" y="3070"/>
                      <a:pt x="3436" y="3047"/>
                    </a:cubicBezTo>
                    <a:cubicBezTo>
                      <a:pt x="3455" y="3025"/>
                      <a:pt x="3479" y="3006"/>
                      <a:pt x="3496" y="2984"/>
                    </a:cubicBezTo>
                    <a:cubicBezTo>
                      <a:pt x="3513" y="2960"/>
                      <a:pt x="3512" y="2926"/>
                      <a:pt x="3532" y="2902"/>
                    </a:cubicBezTo>
                    <a:cubicBezTo>
                      <a:pt x="3551" y="2880"/>
                      <a:pt x="3582" y="2867"/>
                      <a:pt x="3602" y="2845"/>
                    </a:cubicBezTo>
                    <a:cubicBezTo>
                      <a:pt x="3622" y="2822"/>
                      <a:pt x="3649" y="2803"/>
                      <a:pt x="3667" y="2778"/>
                    </a:cubicBezTo>
                    <a:cubicBezTo>
                      <a:pt x="3685" y="2755"/>
                      <a:pt x="3678" y="2719"/>
                      <a:pt x="3690" y="2692"/>
                    </a:cubicBezTo>
                    <a:cubicBezTo>
                      <a:pt x="3704" y="2661"/>
                      <a:pt x="3719" y="2633"/>
                      <a:pt x="3722" y="2598"/>
                    </a:cubicBezTo>
                    <a:cubicBezTo>
                      <a:pt x="3723" y="2564"/>
                      <a:pt x="3699" y="2520"/>
                      <a:pt x="3697" y="2485"/>
                    </a:cubicBezTo>
                    <a:cubicBezTo>
                      <a:pt x="3696" y="2448"/>
                      <a:pt x="3692" y="2414"/>
                      <a:pt x="3684" y="2378"/>
                    </a:cubicBezTo>
                    <a:cubicBezTo>
                      <a:pt x="3677" y="2348"/>
                      <a:pt x="3656" y="2309"/>
                      <a:pt x="3692" y="2293"/>
                    </a:cubicBezTo>
                    <a:cubicBezTo>
                      <a:pt x="3694" y="2293"/>
                      <a:pt x="3677" y="2285"/>
                      <a:pt x="3671" y="2285"/>
                    </a:cubicBezTo>
                    <a:cubicBezTo>
                      <a:pt x="3670" y="2285"/>
                      <a:pt x="3670" y="2285"/>
                      <a:pt x="3670" y="2286"/>
                    </a:cubicBezTo>
                    <a:cubicBezTo>
                      <a:pt x="3630" y="2293"/>
                      <a:pt x="3633" y="2311"/>
                      <a:pt x="3635" y="2334"/>
                    </a:cubicBezTo>
                    <a:cubicBezTo>
                      <a:pt x="3641" y="2366"/>
                      <a:pt x="3668" y="2406"/>
                      <a:pt x="3662" y="2434"/>
                    </a:cubicBezTo>
                    <a:cubicBezTo>
                      <a:pt x="3656" y="2462"/>
                      <a:pt x="3657" y="2492"/>
                      <a:pt x="3655" y="2521"/>
                    </a:cubicBezTo>
                    <a:cubicBezTo>
                      <a:pt x="3651" y="2550"/>
                      <a:pt x="3646" y="2578"/>
                      <a:pt x="3635" y="2604"/>
                    </a:cubicBezTo>
                    <a:cubicBezTo>
                      <a:pt x="3623" y="2630"/>
                      <a:pt x="3568" y="2634"/>
                      <a:pt x="3551" y="2657"/>
                    </a:cubicBezTo>
                    <a:cubicBezTo>
                      <a:pt x="3534" y="2679"/>
                      <a:pt x="3524" y="2706"/>
                      <a:pt x="3502" y="2723"/>
                    </a:cubicBezTo>
                    <a:cubicBezTo>
                      <a:pt x="3479" y="2743"/>
                      <a:pt x="3462" y="2765"/>
                      <a:pt x="3436" y="2783"/>
                    </a:cubicBezTo>
                    <a:cubicBezTo>
                      <a:pt x="3412" y="2799"/>
                      <a:pt x="3415" y="2834"/>
                      <a:pt x="3389" y="2851"/>
                    </a:cubicBezTo>
                    <a:cubicBezTo>
                      <a:pt x="3378" y="2859"/>
                      <a:pt x="3357" y="2859"/>
                      <a:pt x="3336" y="2859"/>
                    </a:cubicBezTo>
                    <a:cubicBezTo>
                      <a:pt x="3315" y="2859"/>
                      <a:pt x="3295" y="2859"/>
                      <a:pt x="3284" y="2867"/>
                    </a:cubicBezTo>
                    <a:cubicBezTo>
                      <a:pt x="3262" y="2884"/>
                      <a:pt x="3247" y="2895"/>
                      <a:pt x="3227" y="2912"/>
                    </a:cubicBezTo>
                    <a:cubicBezTo>
                      <a:pt x="3207" y="2926"/>
                      <a:pt x="3216" y="2963"/>
                      <a:pt x="3195" y="2977"/>
                    </a:cubicBezTo>
                    <a:cubicBezTo>
                      <a:pt x="3181" y="2985"/>
                      <a:pt x="3162" y="2989"/>
                      <a:pt x="3144" y="2995"/>
                    </a:cubicBezTo>
                    <a:cubicBezTo>
                      <a:pt x="3137" y="2990"/>
                      <a:pt x="3131" y="2986"/>
                      <a:pt x="3127" y="2986"/>
                    </a:cubicBezTo>
                    <a:cubicBezTo>
                      <a:pt x="3126" y="2986"/>
                      <a:pt x="3125" y="2987"/>
                      <a:pt x="3125" y="2988"/>
                    </a:cubicBezTo>
                    <a:cubicBezTo>
                      <a:pt x="3117" y="2997"/>
                      <a:pt x="3110" y="3008"/>
                      <a:pt x="3100" y="3019"/>
                    </a:cubicBezTo>
                    <a:cubicBezTo>
                      <a:pt x="3090" y="3030"/>
                      <a:pt x="3079" y="3043"/>
                      <a:pt x="3066" y="3051"/>
                    </a:cubicBezTo>
                    <a:cubicBezTo>
                      <a:pt x="3048" y="3065"/>
                      <a:pt x="3016" y="3066"/>
                      <a:pt x="2997" y="3080"/>
                    </a:cubicBezTo>
                    <a:cubicBezTo>
                      <a:pt x="2979" y="3094"/>
                      <a:pt x="2975" y="3123"/>
                      <a:pt x="2958" y="3136"/>
                    </a:cubicBezTo>
                    <a:cubicBezTo>
                      <a:pt x="2951" y="3142"/>
                      <a:pt x="2945" y="3150"/>
                      <a:pt x="2939" y="3160"/>
                    </a:cubicBezTo>
                    <a:cubicBezTo>
                      <a:pt x="2891" y="3178"/>
                      <a:pt x="2837" y="3189"/>
                      <a:pt x="2793" y="3205"/>
                    </a:cubicBezTo>
                    <a:cubicBezTo>
                      <a:pt x="2748" y="3217"/>
                      <a:pt x="2701" y="3222"/>
                      <a:pt x="2656" y="3226"/>
                    </a:cubicBezTo>
                    <a:cubicBezTo>
                      <a:pt x="2701" y="3204"/>
                      <a:pt x="2748" y="3182"/>
                      <a:pt x="2789" y="3147"/>
                    </a:cubicBezTo>
                    <a:cubicBezTo>
                      <a:pt x="2811" y="3128"/>
                      <a:pt x="2830" y="3107"/>
                      <a:pt x="2850" y="3085"/>
                    </a:cubicBezTo>
                    <a:cubicBezTo>
                      <a:pt x="2869" y="3077"/>
                      <a:pt x="2887" y="3067"/>
                      <a:pt x="2905" y="3058"/>
                    </a:cubicBezTo>
                    <a:cubicBezTo>
                      <a:pt x="2956" y="3026"/>
                      <a:pt x="3008" y="2995"/>
                      <a:pt x="3057" y="2957"/>
                    </a:cubicBezTo>
                    <a:cubicBezTo>
                      <a:pt x="3104" y="2919"/>
                      <a:pt x="3137" y="2865"/>
                      <a:pt x="3183" y="2824"/>
                    </a:cubicBezTo>
                    <a:cubicBezTo>
                      <a:pt x="3229" y="2784"/>
                      <a:pt x="3284" y="2750"/>
                      <a:pt x="3330" y="2706"/>
                    </a:cubicBezTo>
                    <a:cubicBezTo>
                      <a:pt x="3373" y="2659"/>
                      <a:pt x="3421" y="2616"/>
                      <a:pt x="3458" y="2562"/>
                    </a:cubicBezTo>
                    <a:cubicBezTo>
                      <a:pt x="3492" y="2510"/>
                      <a:pt x="3506" y="2447"/>
                      <a:pt x="3529" y="2390"/>
                    </a:cubicBezTo>
                    <a:cubicBezTo>
                      <a:pt x="3558" y="2352"/>
                      <a:pt x="3591" y="2316"/>
                      <a:pt x="3613" y="2273"/>
                    </a:cubicBezTo>
                    <a:cubicBezTo>
                      <a:pt x="3640" y="2227"/>
                      <a:pt x="3635" y="2170"/>
                      <a:pt x="3653" y="2121"/>
                    </a:cubicBezTo>
                    <a:cubicBezTo>
                      <a:pt x="3668" y="2066"/>
                      <a:pt x="3685" y="2008"/>
                      <a:pt x="3682" y="1950"/>
                    </a:cubicBezTo>
                    <a:cubicBezTo>
                      <a:pt x="3678" y="1891"/>
                      <a:pt x="3646" y="1832"/>
                      <a:pt x="3633" y="1777"/>
                    </a:cubicBezTo>
                    <a:cubicBezTo>
                      <a:pt x="3623" y="1735"/>
                      <a:pt x="3609" y="1697"/>
                      <a:pt x="3593" y="1660"/>
                    </a:cubicBezTo>
                    <a:cubicBezTo>
                      <a:pt x="3609" y="1585"/>
                      <a:pt x="3626" y="1510"/>
                      <a:pt x="3627" y="1433"/>
                    </a:cubicBezTo>
                    <a:cubicBezTo>
                      <a:pt x="3629" y="1340"/>
                      <a:pt x="3595" y="1255"/>
                      <a:pt x="3578" y="1171"/>
                    </a:cubicBezTo>
                    <a:cubicBezTo>
                      <a:pt x="3557" y="1076"/>
                      <a:pt x="3527" y="981"/>
                      <a:pt x="3479" y="897"/>
                    </a:cubicBezTo>
                    <a:cubicBezTo>
                      <a:pt x="3428" y="813"/>
                      <a:pt x="3351" y="749"/>
                      <a:pt x="3284" y="682"/>
                    </a:cubicBezTo>
                    <a:cubicBezTo>
                      <a:pt x="3234" y="627"/>
                      <a:pt x="3174" y="579"/>
                      <a:pt x="3114" y="538"/>
                    </a:cubicBezTo>
                    <a:cubicBezTo>
                      <a:pt x="3082" y="493"/>
                      <a:pt x="3045" y="450"/>
                      <a:pt x="3009" y="409"/>
                    </a:cubicBezTo>
                    <a:cubicBezTo>
                      <a:pt x="2968" y="363"/>
                      <a:pt x="2903" y="348"/>
                      <a:pt x="2856" y="312"/>
                    </a:cubicBezTo>
                    <a:cubicBezTo>
                      <a:pt x="2811" y="272"/>
                      <a:pt x="2774" y="216"/>
                      <a:pt x="2720" y="184"/>
                    </a:cubicBezTo>
                    <a:cubicBezTo>
                      <a:pt x="2667" y="153"/>
                      <a:pt x="2607" y="133"/>
                      <a:pt x="2550" y="107"/>
                    </a:cubicBezTo>
                    <a:cubicBezTo>
                      <a:pt x="2492" y="85"/>
                      <a:pt x="2438" y="45"/>
                      <a:pt x="2376" y="32"/>
                    </a:cubicBezTo>
                    <a:cubicBezTo>
                      <a:pt x="2314" y="16"/>
                      <a:pt x="2250" y="23"/>
                      <a:pt x="2188" y="18"/>
                    </a:cubicBezTo>
                    <a:cubicBezTo>
                      <a:pt x="2174" y="16"/>
                      <a:pt x="2161" y="16"/>
                      <a:pt x="2147" y="16"/>
                    </a:cubicBezTo>
                    <a:cubicBezTo>
                      <a:pt x="2098" y="16"/>
                      <a:pt x="2048" y="23"/>
                      <a:pt x="1999" y="23"/>
                    </a:cubicBezTo>
                    <a:cubicBezTo>
                      <a:pt x="1998" y="23"/>
                      <a:pt x="1997" y="23"/>
                      <a:pt x="1995" y="23"/>
                    </a:cubicBezTo>
                    <a:cubicBezTo>
                      <a:pt x="1943" y="23"/>
                      <a:pt x="1890" y="0"/>
                      <a:pt x="1836"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29"/>
              <p:cNvSpPr/>
              <p:nvPr/>
            </p:nvSpPr>
            <p:spPr>
              <a:xfrm>
                <a:off x="1717825" y="3037250"/>
                <a:ext cx="93225" cy="92050"/>
              </a:xfrm>
              <a:custGeom>
                <a:rect b="b" l="l" r="r" t="t"/>
                <a:pathLst>
                  <a:path extrusionOk="0" h="3682" w="3729">
                    <a:moveTo>
                      <a:pt x="1008" y="326"/>
                    </a:moveTo>
                    <a:cubicBezTo>
                      <a:pt x="1012" y="326"/>
                      <a:pt x="1017" y="326"/>
                      <a:pt x="1022" y="326"/>
                    </a:cubicBezTo>
                    <a:cubicBezTo>
                      <a:pt x="986" y="348"/>
                      <a:pt x="950" y="373"/>
                      <a:pt x="916" y="395"/>
                    </a:cubicBezTo>
                    <a:lnTo>
                      <a:pt x="921" y="384"/>
                    </a:lnTo>
                    <a:cubicBezTo>
                      <a:pt x="939" y="362"/>
                      <a:pt x="963" y="346"/>
                      <a:pt x="986" y="329"/>
                    </a:cubicBezTo>
                    <a:cubicBezTo>
                      <a:pt x="993" y="327"/>
                      <a:pt x="1000" y="326"/>
                      <a:pt x="1008" y="326"/>
                    </a:cubicBezTo>
                    <a:close/>
                    <a:moveTo>
                      <a:pt x="1608" y="650"/>
                    </a:moveTo>
                    <a:cubicBezTo>
                      <a:pt x="1709" y="650"/>
                      <a:pt x="1817" y="675"/>
                      <a:pt x="1930" y="701"/>
                    </a:cubicBezTo>
                    <a:cubicBezTo>
                      <a:pt x="2025" y="721"/>
                      <a:pt x="2115" y="750"/>
                      <a:pt x="2203" y="783"/>
                    </a:cubicBezTo>
                    <a:cubicBezTo>
                      <a:pt x="2091" y="753"/>
                      <a:pt x="1977" y="737"/>
                      <a:pt x="1865" y="737"/>
                    </a:cubicBezTo>
                    <a:cubicBezTo>
                      <a:pt x="1851" y="737"/>
                      <a:pt x="1838" y="737"/>
                      <a:pt x="1824" y="738"/>
                    </a:cubicBezTo>
                    <a:cubicBezTo>
                      <a:pt x="1797" y="739"/>
                      <a:pt x="1769" y="742"/>
                      <a:pt x="1742" y="745"/>
                    </a:cubicBezTo>
                    <a:cubicBezTo>
                      <a:pt x="1740" y="745"/>
                      <a:pt x="1740" y="742"/>
                      <a:pt x="1740" y="742"/>
                    </a:cubicBezTo>
                    <a:cubicBezTo>
                      <a:pt x="1699" y="721"/>
                      <a:pt x="1658" y="676"/>
                      <a:pt x="1612" y="658"/>
                    </a:cubicBezTo>
                    <a:cubicBezTo>
                      <a:pt x="1597" y="651"/>
                      <a:pt x="1583" y="651"/>
                      <a:pt x="1568" y="651"/>
                    </a:cubicBezTo>
                    <a:cubicBezTo>
                      <a:pt x="1581" y="650"/>
                      <a:pt x="1595" y="650"/>
                      <a:pt x="1608" y="650"/>
                    </a:cubicBezTo>
                    <a:close/>
                    <a:moveTo>
                      <a:pt x="3199" y="976"/>
                    </a:moveTo>
                    <a:lnTo>
                      <a:pt x="3199" y="976"/>
                    </a:lnTo>
                    <a:cubicBezTo>
                      <a:pt x="3207" y="981"/>
                      <a:pt x="3214" y="986"/>
                      <a:pt x="3220" y="994"/>
                    </a:cubicBezTo>
                    <a:cubicBezTo>
                      <a:pt x="3231" y="1015"/>
                      <a:pt x="3229" y="1043"/>
                      <a:pt x="3238" y="1065"/>
                    </a:cubicBezTo>
                    <a:cubicBezTo>
                      <a:pt x="3247" y="1089"/>
                      <a:pt x="3247" y="1112"/>
                      <a:pt x="3254" y="1133"/>
                    </a:cubicBezTo>
                    <a:cubicBezTo>
                      <a:pt x="3257" y="1140"/>
                      <a:pt x="3264" y="1145"/>
                      <a:pt x="3269" y="1149"/>
                    </a:cubicBezTo>
                    <a:cubicBezTo>
                      <a:pt x="3268" y="1152"/>
                      <a:pt x="3262" y="1152"/>
                      <a:pt x="3264" y="1154"/>
                    </a:cubicBezTo>
                    <a:cubicBezTo>
                      <a:pt x="3265" y="1174"/>
                      <a:pt x="3271" y="1191"/>
                      <a:pt x="3275" y="1211"/>
                    </a:cubicBezTo>
                    <a:cubicBezTo>
                      <a:pt x="3268" y="1209"/>
                      <a:pt x="3262" y="1204"/>
                      <a:pt x="3256" y="1202"/>
                    </a:cubicBezTo>
                    <a:cubicBezTo>
                      <a:pt x="3242" y="1126"/>
                      <a:pt x="3222" y="1052"/>
                      <a:pt x="3199" y="976"/>
                    </a:cubicBezTo>
                    <a:close/>
                    <a:moveTo>
                      <a:pt x="2591" y="1293"/>
                    </a:moveTo>
                    <a:lnTo>
                      <a:pt x="2591" y="1293"/>
                    </a:lnTo>
                    <a:cubicBezTo>
                      <a:pt x="2607" y="1306"/>
                      <a:pt x="2621" y="1323"/>
                      <a:pt x="2635" y="1338"/>
                    </a:cubicBezTo>
                    <a:cubicBezTo>
                      <a:pt x="2622" y="1330"/>
                      <a:pt x="2611" y="1319"/>
                      <a:pt x="2602" y="1309"/>
                    </a:cubicBezTo>
                    <a:lnTo>
                      <a:pt x="2591" y="1293"/>
                    </a:lnTo>
                    <a:close/>
                    <a:moveTo>
                      <a:pt x="3295" y="1174"/>
                    </a:moveTo>
                    <a:lnTo>
                      <a:pt x="3295" y="1174"/>
                    </a:lnTo>
                    <a:cubicBezTo>
                      <a:pt x="3297" y="1176"/>
                      <a:pt x="3300" y="1178"/>
                      <a:pt x="3302" y="1181"/>
                    </a:cubicBezTo>
                    <a:cubicBezTo>
                      <a:pt x="3312" y="1203"/>
                      <a:pt x="3320" y="1224"/>
                      <a:pt x="3339" y="1243"/>
                    </a:cubicBezTo>
                    <a:cubicBezTo>
                      <a:pt x="3359" y="1262"/>
                      <a:pt x="3406" y="1275"/>
                      <a:pt x="3422" y="1298"/>
                    </a:cubicBezTo>
                    <a:cubicBezTo>
                      <a:pt x="3440" y="1319"/>
                      <a:pt x="3461" y="1345"/>
                      <a:pt x="3484" y="1372"/>
                    </a:cubicBezTo>
                    <a:cubicBezTo>
                      <a:pt x="3498" y="1389"/>
                      <a:pt x="3518" y="1409"/>
                      <a:pt x="3517" y="1430"/>
                    </a:cubicBezTo>
                    <a:cubicBezTo>
                      <a:pt x="3499" y="1405"/>
                      <a:pt x="3485" y="1379"/>
                      <a:pt x="3465" y="1354"/>
                    </a:cubicBezTo>
                    <a:cubicBezTo>
                      <a:pt x="3417" y="1302"/>
                      <a:pt x="3364" y="1262"/>
                      <a:pt x="3306" y="1229"/>
                    </a:cubicBezTo>
                    <a:cubicBezTo>
                      <a:pt x="3304" y="1210"/>
                      <a:pt x="3298" y="1192"/>
                      <a:pt x="3295" y="1174"/>
                    </a:cubicBezTo>
                    <a:close/>
                    <a:moveTo>
                      <a:pt x="1121" y="1264"/>
                    </a:moveTo>
                    <a:cubicBezTo>
                      <a:pt x="1118" y="1265"/>
                      <a:pt x="1117" y="1266"/>
                      <a:pt x="1116" y="1266"/>
                    </a:cubicBezTo>
                    <a:cubicBezTo>
                      <a:pt x="1062" y="1317"/>
                      <a:pt x="1014" y="1376"/>
                      <a:pt x="974" y="1443"/>
                    </a:cubicBezTo>
                    <a:cubicBezTo>
                      <a:pt x="974" y="1404"/>
                      <a:pt x="979" y="1368"/>
                      <a:pt x="986" y="1331"/>
                    </a:cubicBezTo>
                    <a:cubicBezTo>
                      <a:pt x="1007" y="1317"/>
                      <a:pt x="1027" y="1305"/>
                      <a:pt x="1049" y="1293"/>
                    </a:cubicBezTo>
                    <a:cubicBezTo>
                      <a:pt x="1070" y="1284"/>
                      <a:pt x="1089" y="1276"/>
                      <a:pt x="1109" y="1269"/>
                    </a:cubicBezTo>
                    <a:cubicBezTo>
                      <a:pt x="1111" y="1266"/>
                      <a:pt x="1117" y="1265"/>
                      <a:pt x="1121" y="1264"/>
                    </a:cubicBezTo>
                    <a:close/>
                    <a:moveTo>
                      <a:pt x="3269" y="1288"/>
                    </a:moveTo>
                    <a:cubicBezTo>
                      <a:pt x="3276" y="1293"/>
                      <a:pt x="3283" y="1297"/>
                      <a:pt x="3289" y="1302"/>
                    </a:cubicBezTo>
                    <a:cubicBezTo>
                      <a:pt x="3300" y="1364"/>
                      <a:pt x="3311" y="1427"/>
                      <a:pt x="3323" y="1489"/>
                    </a:cubicBezTo>
                    <a:cubicBezTo>
                      <a:pt x="3313" y="1455"/>
                      <a:pt x="3300" y="1422"/>
                      <a:pt x="3283" y="1389"/>
                    </a:cubicBezTo>
                    <a:cubicBezTo>
                      <a:pt x="3279" y="1354"/>
                      <a:pt x="3275" y="1320"/>
                      <a:pt x="3269" y="1288"/>
                    </a:cubicBezTo>
                    <a:close/>
                    <a:moveTo>
                      <a:pt x="2658" y="1364"/>
                    </a:moveTo>
                    <a:cubicBezTo>
                      <a:pt x="2690" y="1398"/>
                      <a:pt x="2717" y="1436"/>
                      <a:pt x="2738" y="1477"/>
                    </a:cubicBezTo>
                    <a:lnTo>
                      <a:pt x="2738" y="1498"/>
                    </a:lnTo>
                    <a:cubicBezTo>
                      <a:pt x="2734" y="1529"/>
                      <a:pt x="2722" y="1571"/>
                      <a:pt x="2700" y="1612"/>
                    </a:cubicBezTo>
                    <a:cubicBezTo>
                      <a:pt x="2697" y="1529"/>
                      <a:pt x="2676" y="1447"/>
                      <a:pt x="2635" y="1374"/>
                    </a:cubicBezTo>
                    <a:cubicBezTo>
                      <a:pt x="2643" y="1371"/>
                      <a:pt x="2650" y="1367"/>
                      <a:pt x="2658" y="1364"/>
                    </a:cubicBezTo>
                    <a:close/>
                    <a:moveTo>
                      <a:pt x="1723" y="1249"/>
                    </a:moveTo>
                    <a:cubicBezTo>
                      <a:pt x="1735" y="1249"/>
                      <a:pt x="1748" y="1251"/>
                      <a:pt x="1762" y="1251"/>
                    </a:cubicBezTo>
                    <a:cubicBezTo>
                      <a:pt x="1755" y="1264"/>
                      <a:pt x="1747" y="1277"/>
                      <a:pt x="1738" y="1288"/>
                    </a:cubicBezTo>
                    <a:cubicBezTo>
                      <a:pt x="1706" y="1327"/>
                      <a:pt x="1666" y="1372"/>
                      <a:pt x="1648" y="1429"/>
                    </a:cubicBezTo>
                    <a:cubicBezTo>
                      <a:pt x="1632" y="1482"/>
                      <a:pt x="1618" y="1558"/>
                      <a:pt x="1634" y="1627"/>
                    </a:cubicBezTo>
                    <a:cubicBezTo>
                      <a:pt x="1644" y="1664"/>
                      <a:pt x="1666" y="1697"/>
                      <a:pt x="1692" y="1723"/>
                    </a:cubicBezTo>
                    <a:cubicBezTo>
                      <a:pt x="1714" y="1745"/>
                      <a:pt x="1738" y="1765"/>
                      <a:pt x="1762" y="1784"/>
                    </a:cubicBezTo>
                    <a:cubicBezTo>
                      <a:pt x="1768" y="1787"/>
                      <a:pt x="1771" y="1788"/>
                      <a:pt x="1776" y="1792"/>
                    </a:cubicBezTo>
                    <a:cubicBezTo>
                      <a:pt x="1734" y="1817"/>
                      <a:pt x="1688" y="1827"/>
                      <a:pt x="1643" y="1827"/>
                    </a:cubicBezTo>
                    <a:cubicBezTo>
                      <a:pt x="1604" y="1827"/>
                      <a:pt x="1567" y="1819"/>
                      <a:pt x="1534" y="1806"/>
                    </a:cubicBezTo>
                    <a:cubicBezTo>
                      <a:pt x="1513" y="1760"/>
                      <a:pt x="1501" y="1715"/>
                      <a:pt x="1497" y="1670"/>
                    </a:cubicBezTo>
                    <a:cubicBezTo>
                      <a:pt x="1486" y="1580"/>
                      <a:pt x="1520" y="1488"/>
                      <a:pt x="1563" y="1407"/>
                    </a:cubicBezTo>
                    <a:cubicBezTo>
                      <a:pt x="1599" y="1339"/>
                      <a:pt x="1654" y="1288"/>
                      <a:pt x="1714" y="1250"/>
                    </a:cubicBezTo>
                    <a:cubicBezTo>
                      <a:pt x="1717" y="1250"/>
                      <a:pt x="1720" y="1249"/>
                      <a:pt x="1723" y="1249"/>
                    </a:cubicBezTo>
                    <a:close/>
                    <a:moveTo>
                      <a:pt x="160" y="1648"/>
                    </a:moveTo>
                    <a:cubicBezTo>
                      <a:pt x="169" y="1678"/>
                      <a:pt x="178" y="1709"/>
                      <a:pt x="185" y="1738"/>
                    </a:cubicBezTo>
                    <a:cubicBezTo>
                      <a:pt x="189" y="1766"/>
                      <a:pt x="200" y="1793"/>
                      <a:pt x="210" y="1820"/>
                    </a:cubicBezTo>
                    <a:cubicBezTo>
                      <a:pt x="188" y="1868"/>
                      <a:pt x="167" y="1921"/>
                      <a:pt x="152" y="1976"/>
                    </a:cubicBezTo>
                    <a:cubicBezTo>
                      <a:pt x="152" y="1974"/>
                      <a:pt x="151" y="1972"/>
                      <a:pt x="151" y="1972"/>
                    </a:cubicBezTo>
                    <a:cubicBezTo>
                      <a:pt x="145" y="1926"/>
                      <a:pt x="133" y="1880"/>
                      <a:pt x="132" y="1832"/>
                    </a:cubicBezTo>
                    <a:cubicBezTo>
                      <a:pt x="126" y="1784"/>
                      <a:pt x="132" y="1736"/>
                      <a:pt x="138" y="1689"/>
                    </a:cubicBezTo>
                    <a:cubicBezTo>
                      <a:pt x="141" y="1674"/>
                      <a:pt x="151" y="1660"/>
                      <a:pt x="160" y="1648"/>
                    </a:cubicBezTo>
                    <a:close/>
                    <a:moveTo>
                      <a:pt x="3078" y="1788"/>
                    </a:moveTo>
                    <a:lnTo>
                      <a:pt x="3078" y="1788"/>
                    </a:lnTo>
                    <a:cubicBezTo>
                      <a:pt x="3082" y="1866"/>
                      <a:pt x="3078" y="1942"/>
                      <a:pt x="3068" y="2014"/>
                    </a:cubicBezTo>
                    <a:cubicBezTo>
                      <a:pt x="3068" y="1993"/>
                      <a:pt x="3070" y="1972"/>
                      <a:pt x="3070" y="1953"/>
                    </a:cubicBezTo>
                    <a:cubicBezTo>
                      <a:pt x="3070" y="1915"/>
                      <a:pt x="3066" y="1875"/>
                      <a:pt x="3061" y="1835"/>
                    </a:cubicBezTo>
                    <a:cubicBezTo>
                      <a:pt x="3068" y="1820"/>
                      <a:pt x="3072" y="1804"/>
                      <a:pt x="3078" y="1788"/>
                    </a:cubicBezTo>
                    <a:close/>
                    <a:moveTo>
                      <a:pt x="2402" y="1839"/>
                    </a:moveTo>
                    <a:lnTo>
                      <a:pt x="2402" y="1839"/>
                    </a:lnTo>
                    <a:cubicBezTo>
                      <a:pt x="2401" y="1842"/>
                      <a:pt x="2401" y="1847"/>
                      <a:pt x="2398" y="1850"/>
                    </a:cubicBezTo>
                    <a:cubicBezTo>
                      <a:pt x="2397" y="1854"/>
                      <a:pt x="2395" y="1857"/>
                      <a:pt x="2391" y="1861"/>
                    </a:cubicBezTo>
                    <a:cubicBezTo>
                      <a:pt x="2340" y="1943"/>
                      <a:pt x="2256" y="1981"/>
                      <a:pt x="2170" y="2008"/>
                    </a:cubicBezTo>
                    <a:cubicBezTo>
                      <a:pt x="2156" y="2014"/>
                      <a:pt x="2141" y="2019"/>
                      <a:pt x="2126" y="2025"/>
                    </a:cubicBezTo>
                    <a:lnTo>
                      <a:pt x="2126" y="2012"/>
                    </a:lnTo>
                    <a:cubicBezTo>
                      <a:pt x="2199" y="1990"/>
                      <a:pt x="2267" y="1953"/>
                      <a:pt x="2322" y="1908"/>
                    </a:cubicBezTo>
                    <a:cubicBezTo>
                      <a:pt x="2346" y="1890"/>
                      <a:pt x="2366" y="1868"/>
                      <a:pt x="2384" y="1843"/>
                    </a:cubicBezTo>
                    <a:cubicBezTo>
                      <a:pt x="2390" y="1842"/>
                      <a:pt x="2397" y="1840"/>
                      <a:pt x="2402" y="1839"/>
                    </a:cubicBezTo>
                    <a:close/>
                    <a:moveTo>
                      <a:pt x="2412" y="1627"/>
                    </a:moveTo>
                    <a:cubicBezTo>
                      <a:pt x="2412" y="1628"/>
                      <a:pt x="2412" y="1630"/>
                      <a:pt x="2415" y="1632"/>
                    </a:cubicBezTo>
                    <a:cubicBezTo>
                      <a:pt x="2398" y="1705"/>
                      <a:pt x="2368" y="1771"/>
                      <a:pt x="2325" y="1821"/>
                    </a:cubicBezTo>
                    <a:cubicBezTo>
                      <a:pt x="2282" y="1831"/>
                      <a:pt x="2236" y="1839"/>
                      <a:pt x="2191" y="1839"/>
                    </a:cubicBezTo>
                    <a:cubicBezTo>
                      <a:pt x="2156" y="1839"/>
                      <a:pt x="2121" y="1834"/>
                      <a:pt x="2088" y="1821"/>
                    </a:cubicBezTo>
                    <a:cubicBezTo>
                      <a:pt x="2088" y="1821"/>
                      <a:pt x="2088" y="1821"/>
                      <a:pt x="2088" y="1821"/>
                    </a:cubicBezTo>
                    <a:cubicBezTo>
                      <a:pt x="2085" y="1821"/>
                      <a:pt x="2080" y="1842"/>
                      <a:pt x="2084" y="1846"/>
                    </a:cubicBezTo>
                    <a:cubicBezTo>
                      <a:pt x="2123" y="1871"/>
                      <a:pt x="2164" y="1878"/>
                      <a:pt x="2206" y="1878"/>
                    </a:cubicBezTo>
                    <a:cubicBezTo>
                      <a:pt x="2225" y="1878"/>
                      <a:pt x="2245" y="1877"/>
                      <a:pt x="2265" y="1875"/>
                    </a:cubicBezTo>
                    <a:lnTo>
                      <a:pt x="2265" y="1875"/>
                    </a:lnTo>
                    <a:cubicBezTo>
                      <a:pt x="2225" y="1905"/>
                      <a:pt x="2182" y="1930"/>
                      <a:pt x="2130" y="1946"/>
                    </a:cubicBezTo>
                    <a:cubicBezTo>
                      <a:pt x="2133" y="1924"/>
                      <a:pt x="2133" y="1901"/>
                      <a:pt x="2137" y="1880"/>
                    </a:cubicBezTo>
                    <a:cubicBezTo>
                      <a:pt x="2138" y="1876"/>
                      <a:pt x="2129" y="1872"/>
                      <a:pt x="2122" y="1872"/>
                    </a:cubicBezTo>
                    <a:cubicBezTo>
                      <a:pt x="2117" y="1872"/>
                      <a:pt x="2114" y="1874"/>
                      <a:pt x="2113" y="1876"/>
                    </a:cubicBezTo>
                    <a:cubicBezTo>
                      <a:pt x="2105" y="1904"/>
                      <a:pt x="2099" y="1932"/>
                      <a:pt x="2094" y="1960"/>
                    </a:cubicBezTo>
                    <a:cubicBezTo>
                      <a:pt x="2048" y="1971"/>
                      <a:pt x="2002" y="1978"/>
                      <a:pt x="1955" y="1978"/>
                    </a:cubicBezTo>
                    <a:cubicBezTo>
                      <a:pt x="1891" y="1978"/>
                      <a:pt x="1827" y="1966"/>
                      <a:pt x="1771" y="1939"/>
                    </a:cubicBezTo>
                    <a:cubicBezTo>
                      <a:pt x="1769" y="1939"/>
                      <a:pt x="1767" y="1938"/>
                      <a:pt x="1765" y="1938"/>
                    </a:cubicBezTo>
                    <a:cubicBezTo>
                      <a:pt x="1745" y="1938"/>
                      <a:pt x="1725" y="1974"/>
                      <a:pt x="1747" y="1986"/>
                    </a:cubicBezTo>
                    <a:cubicBezTo>
                      <a:pt x="1812" y="2025"/>
                      <a:pt x="1888" y="2042"/>
                      <a:pt x="1964" y="2042"/>
                    </a:cubicBezTo>
                    <a:cubicBezTo>
                      <a:pt x="2005" y="2042"/>
                      <a:pt x="2047" y="2037"/>
                      <a:pt x="2087" y="2027"/>
                    </a:cubicBezTo>
                    <a:lnTo>
                      <a:pt x="2087" y="2043"/>
                    </a:lnTo>
                    <a:cubicBezTo>
                      <a:pt x="2043" y="2057"/>
                      <a:pt x="1995" y="2069"/>
                      <a:pt x="1946" y="2069"/>
                    </a:cubicBezTo>
                    <a:cubicBezTo>
                      <a:pt x="1925" y="2069"/>
                      <a:pt x="1903" y="2067"/>
                      <a:pt x="1882" y="2062"/>
                    </a:cubicBezTo>
                    <a:cubicBezTo>
                      <a:pt x="1783" y="2040"/>
                      <a:pt x="1687" y="1993"/>
                      <a:pt x="1614" y="1926"/>
                    </a:cubicBezTo>
                    <a:cubicBezTo>
                      <a:pt x="1603" y="1916"/>
                      <a:pt x="1593" y="1902"/>
                      <a:pt x="1583" y="1891"/>
                    </a:cubicBezTo>
                    <a:lnTo>
                      <a:pt x="1583" y="1891"/>
                    </a:lnTo>
                    <a:cubicBezTo>
                      <a:pt x="1604" y="1895"/>
                      <a:pt x="1625" y="1898"/>
                      <a:pt x="1646" y="1898"/>
                    </a:cubicBezTo>
                    <a:cubicBezTo>
                      <a:pt x="1708" y="1898"/>
                      <a:pt x="1773" y="1878"/>
                      <a:pt x="1827" y="1832"/>
                    </a:cubicBezTo>
                    <a:cubicBezTo>
                      <a:pt x="1864" y="1849"/>
                      <a:pt x="1903" y="1858"/>
                      <a:pt x="1942" y="1858"/>
                    </a:cubicBezTo>
                    <a:cubicBezTo>
                      <a:pt x="1951" y="1858"/>
                      <a:pt x="1960" y="1858"/>
                      <a:pt x="1969" y="1857"/>
                    </a:cubicBezTo>
                    <a:cubicBezTo>
                      <a:pt x="2028" y="1850"/>
                      <a:pt x="2072" y="1814"/>
                      <a:pt x="2108" y="1784"/>
                    </a:cubicBezTo>
                    <a:cubicBezTo>
                      <a:pt x="2112" y="1784"/>
                      <a:pt x="2117" y="1784"/>
                      <a:pt x="2122" y="1784"/>
                    </a:cubicBezTo>
                    <a:cubicBezTo>
                      <a:pt x="2147" y="1784"/>
                      <a:pt x="2173" y="1779"/>
                      <a:pt x="2197" y="1777"/>
                    </a:cubicBezTo>
                    <a:cubicBezTo>
                      <a:pt x="2245" y="1763"/>
                      <a:pt x="2280" y="1730"/>
                      <a:pt x="2318" y="1703"/>
                    </a:cubicBezTo>
                    <a:cubicBezTo>
                      <a:pt x="2347" y="1682"/>
                      <a:pt x="2387" y="1660"/>
                      <a:pt x="2412" y="1627"/>
                    </a:cubicBezTo>
                    <a:close/>
                    <a:moveTo>
                      <a:pt x="1165" y="1634"/>
                    </a:moveTo>
                    <a:lnTo>
                      <a:pt x="1165" y="1634"/>
                    </a:lnTo>
                    <a:cubicBezTo>
                      <a:pt x="1164" y="1675"/>
                      <a:pt x="1162" y="1718"/>
                      <a:pt x="1162" y="1759"/>
                    </a:cubicBezTo>
                    <a:cubicBezTo>
                      <a:pt x="1162" y="1853"/>
                      <a:pt x="1155" y="1952"/>
                      <a:pt x="1182" y="2049"/>
                    </a:cubicBezTo>
                    <a:cubicBezTo>
                      <a:pt x="1197" y="2095"/>
                      <a:pt x="1216" y="2137"/>
                      <a:pt x="1241" y="2179"/>
                    </a:cubicBezTo>
                    <a:cubicBezTo>
                      <a:pt x="1150" y="2040"/>
                      <a:pt x="1122" y="1864"/>
                      <a:pt x="1144" y="1726"/>
                    </a:cubicBezTo>
                    <a:cubicBezTo>
                      <a:pt x="1147" y="1697"/>
                      <a:pt x="1155" y="1667"/>
                      <a:pt x="1165" y="1634"/>
                    </a:cubicBezTo>
                    <a:close/>
                    <a:moveTo>
                      <a:pt x="2782" y="2304"/>
                    </a:moveTo>
                    <a:lnTo>
                      <a:pt x="2782" y="2304"/>
                    </a:lnTo>
                    <a:cubicBezTo>
                      <a:pt x="2781" y="2308"/>
                      <a:pt x="2781" y="2311"/>
                      <a:pt x="2779" y="2315"/>
                    </a:cubicBezTo>
                    <a:cubicBezTo>
                      <a:pt x="2772" y="2316"/>
                      <a:pt x="2763" y="2318"/>
                      <a:pt x="2755" y="2322"/>
                    </a:cubicBezTo>
                    <a:cubicBezTo>
                      <a:pt x="2763" y="2316"/>
                      <a:pt x="2774" y="2310"/>
                      <a:pt x="2782" y="2304"/>
                    </a:cubicBezTo>
                    <a:close/>
                    <a:moveTo>
                      <a:pt x="1611" y="2212"/>
                    </a:moveTo>
                    <a:lnTo>
                      <a:pt x="1611" y="2212"/>
                    </a:lnTo>
                    <a:cubicBezTo>
                      <a:pt x="1665" y="2241"/>
                      <a:pt x="1721" y="2263"/>
                      <a:pt x="1777" y="2282"/>
                    </a:cubicBezTo>
                    <a:cubicBezTo>
                      <a:pt x="1855" y="2307"/>
                      <a:pt x="1936" y="2325"/>
                      <a:pt x="2018" y="2332"/>
                    </a:cubicBezTo>
                    <a:cubicBezTo>
                      <a:pt x="1977" y="2351"/>
                      <a:pt x="1934" y="2370"/>
                      <a:pt x="1889" y="2382"/>
                    </a:cubicBezTo>
                    <a:cubicBezTo>
                      <a:pt x="1857" y="2377"/>
                      <a:pt x="1826" y="2371"/>
                      <a:pt x="1795" y="2358"/>
                    </a:cubicBezTo>
                    <a:cubicBezTo>
                      <a:pt x="1720" y="2325"/>
                      <a:pt x="1665" y="2263"/>
                      <a:pt x="1611" y="2212"/>
                    </a:cubicBezTo>
                    <a:close/>
                    <a:moveTo>
                      <a:pt x="2782" y="1586"/>
                    </a:moveTo>
                    <a:cubicBezTo>
                      <a:pt x="2789" y="1608"/>
                      <a:pt x="2794" y="1630"/>
                      <a:pt x="2800" y="1653"/>
                    </a:cubicBezTo>
                    <a:cubicBezTo>
                      <a:pt x="2782" y="1725"/>
                      <a:pt x="2756" y="1795"/>
                      <a:pt x="2727" y="1862"/>
                    </a:cubicBezTo>
                    <a:cubicBezTo>
                      <a:pt x="2700" y="1924"/>
                      <a:pt x="2671" y="1987"/>
                      <a:pt x="2635" y="2049"/>
                    </a:cubicBezTo>
                    <a:cubicBezTo>
                      <a:pt x="2596" y="2084"/>
                      <a:pt x="2559" y="2117"/>
                      <a:pt x="2522" y="2150"/>
                    </a:cubicBezTo>
                    <a:cubicBezTo>
                      <a:pt x="2431" y="2235"/>
                      <a:pt x="2335" y="2337"/>
                      <a:pt x="2204" y="2389"/>
                    </a:cubicBezTo>
                    <a:cubicBezTo>
                      <a:pt x="2168" y="2393"/>
                      <a:pt x="2133" y="2396"/>
                      <a:pt x="2095" y="2398"/>
                    </a:cubicBezTo>
                    <a:cubicBezTo>
                      <a:pt x="2099" y="2384"/>
                      <a:pt x="2105" y="2370"/>
                      <a:pt x="2106" y="2355"/>
                    </a:cubicBezTo>
                    <a:cubicBezTo>
                      <a:pt x="2108" y="2349"/>
                      <a:pt x="2108" y="2344"/>
                      <a:pt x="2108" y="2341"/>
                    </a:cubicBezTo>
                    <a:cubicBezTo>
                      <a:pt x="2113" y="2337"/>
                      <a:pt x="2116" y="2334"/>
                      <a:pt x="2122" y="2332"/>
                    </a:cubicBezTo>
                    <a:cubicBezTo>
                      <a:pt x="2137" y="2330"/>
                      <a:pt x="2153" y="2330"/>
                      <a:pt x="2168" y="2329"/>
                    </a:cubicBezTo>
                    <a:cubicBezTo>
                      <a:pt x="2307" y="2303"/>
                      <a:pt x="2433" y="2224"/>
                      <a:pt x="2533" y="2118"/>
                    </a:cubicBezTo>
                    <a:cubicBezTo>
                      <a:pt x="2632" y="2015"/>
                      <a:pt x="2686" y="1877"/>
                      <a:pt x="2697" y="1733"/>
                    </a:cubicBezTo>
                    <a:cubicBezTo>
                      <a:pt x="2698" y="1719"/>
                      <a:pt x="2698" y="1704"/>
                      <a:pt x="2698" y="1690"/>
                    </a:cubicBezTo>
                    <a:cubicBezTo>
                      <a:pt x="2717" y="1674"/>
                      <a:pt x="2739" y="1656"/>
                      <a:pt x="2755" y="1635"/>
                    </a:cubicBezTo>
                    <a:cubicBezTo>
                      <a:pt x="2767" y="1620"/>
                      <a:pt x="2774" y="1602"/>
                      <a:pt x="2782" y="1586"/>
                    </a:cubicBezTo>
                    <a:close/>
                    <a:moveTo>
                      <a:pt x="2064" y="2359"/>
                    </a:moveTo>
                    <a:lnTo>
                      <a:pt x="2064" y="2359"/>
                    </a:lnTo>
                    <a:cubicBezTo>
                      <a:pt x="2061" y="2371"/>
                      <a:pt x="2058" y="2385"/>
                      <a:pt x="2054" y="2400"/>
                    </a:cubicBezTo>
                    <a:lnTo>
                      <a:pt x="2046" y="2400"/>
                    </a:lnTo>
                    <a:cubicBezTo>
                      <a:pt x="2020" y="2399"/>
                      <a:pt x="1995" y="2396"/>
                      <a:pt x="1969" y="2393"/>
                    </a:cubicBezTo>
                    <a:cubicBezTo>
                      <a:pt x="2002" y="2385"/>
                      <a:pt x="2032" y="2371"/>
                      <a:pt x="2064" y="2359"/>
                    </a:cubicBezTo>
                    <a:close/>
                    <a:moveTo>
                      <a:pt x="811" y="2087"/>
                    </a:moveTo>
                    <a:lnTo>
                      <a:pt x="811" y="2087"/>
                    </a:lnTo>
                    <a:cubicBezTo>
                      <a:pt x="822" y="2109"/>
                      <a:pt x="835" y="2132"/>
                      <a:pt x="849" y="2153"/>
                    </a:cubicBezTo>
                    <a:cubicBezTo>
                      <a:pt x="915" y="2259"/>
                      <a:pt x="1008" y="2337"/>
                      <a:pt x="1109" y="2399"/>
                    </a:cubicBezTo>
                    <a:cubicBezTo>
                      <a:pt x="1153" y="2453"/>
                      <a:pt x="1201" y="2502"/>
                      <a:pt x="1253" y="2545"/>
                    </a:cubicBezTo>
                    <a:cubicBezTo>
                      <a:pt x="1103" y="2440"/>
                      <a:pt x="938" y="2337"/>
                      <a:pt x="850" y="2173"/>
                    </a:cubicBezTo>
                    <a:cubicBezTo>
                      <a:pt x="835" y="2146"/>
                      <a:pt x="822" y="2115"/>
                      <a:pt x="811" y="2087"/>
                    </a:cubicBezTo>
                    <a:close/>
                    <a:moveTo>
                      <a:pt x="2720" y="2462"/>
                    </a:moveTo>
                    <a:lnTo>
                      <a:pt x="2720" y="2462"/>
                    </a:lnTo>
                    <a:cubicBezTo>
                      <a:pt x="2713" y="2476"/>
                      <a:pt x="2706" y="2491"/>
                      <a:pt x="2700" y="2505"/>
                    </a:cubicBezTo>
                    <a:cubicBezTo>
                      <a:pt x="2646" y="2528"/>
                      <a:pt x="2591" y="2545"/>
                      <a:pt x="2533" y="2559"/>
                    </a:cubicBezTo>
                    <a:cubicBezTo>
                      <a:pt x="2490" y="2570"/>
                      <a:pt x="2445" y="2574"/>
                      <a:pt x="2401" y="2582"/>
                    </a:cubicBezTo>
                    <a:cubicBezTo>
                      <a:pt x="2398" y="2577"/>
                      <a:pt x="2398" y="2571"/>
                      <a:pt x="2397" y="2568"/>
                    </a:cubicBezTo>
                    <a:cubicBezTo>
                      <a:pt x="2507" y="2545"/>
                      <a:pt x="2616" y="2510"/>
                      <a:pt x="2720" y="2462"/>
                    </a:cubicBezTo>
                    <a:close/>
                    <a:moveTo>
                      <a:pt x="2355" y="2577"/>
                    </a:moveTo>
                    <a:cubicBezTo>
                      <a:pt x="2357" y="2579"/>
                      <a:pt x="2357" y="2583"/>
                      <a:pt x="2357" y="2586"/>
                    </a:cubicBezTo>
                    <a:cubicBezTo>
                      <a:pt x="2329" y="2590"/>
                      <a:pt x="2300" y="2590"/>
                      <a:pt x="2272" y="2592"/>
                    </a:cubicBezTo>
                    <a:cubicBezTo>
                      <a:pt x="2285" y="2590"/>
                      <a:pt x="2299" y="2586"/>
                      <a:pt x="2313" y="2585"/>
                    </a:cubicBezTo>
                    <a:cubicBezTo>
                      <a:pt x="2327" y="2583"/>
                      <a:pt x="2342" y="2578"/>
                      <a:pt x="2355" y="2577"/>
                    </a:cubicBezTo>
                    <a:close/>
                    <a:moveTo>
                      <a:pt x="867" y="2566"/>
                    </a:moveTo>
                    <a:lnTo>
                      <a:pt x="867" y="2566"/>
                    </a:lnTo>
                    <a:cubicBezTo>
                      <a:pt x="882" y="2578"/>
                      <a:pt x="897" y="2589"/>
                      <a:pt x="915" y="2600"/>
                    </a:cubicBezTo>
                    <a:cubicBezTo>
                      <a:pt x="910" y="2611"/>
                      <a:pt x="910" y="2623"/>
                      <a:pt x="909" y="2633"/>
                    </a:cubicBezTo>
                    <a:cubicBezTo>
                      <a:pt x="895" y="2611"/>
                      <a:pt x="880" y="2590"/>
                      <a:pt x="868" y="2568"/>
                    </a:cubicBezTo>
                    <a:cubicBezTo>
                      <a:pt x="868" y="2568"/>
                      <a:pt x="868" y="2567"/>
                      <a:pt x="867" y="2566"/>
                    </a:cubicBezTo>
                    <a:close/>
                    <a:moveTo>
                      <a:pt x="1371" y="2633"/>
                    </a:moveTo>
                    <a:cubicBezTo>
                      <a:pt x="1425" y="2667"/>
                      <a:pt x="1480" y="2696"/>
                      <a:pt x="1537" y="2722"/>
                    </a:cubicBezTo>
                    <a:cubicBezTo>
                      <a:pt x="1556" y="2731"/>
                      <a:pt x="1577" y="2738"/>
                      <a:pt x="1597" y="2744"/>
                    </a:cubicBezTo>
                    <a:cubicBezTo>
                      <a:pt x="1583" y="2744"/>
                      <a:pt x="1570" y="2746"/>
                      <a:pt x="1556" y="2746"/>
                    </a:cubicBezTo>
                    <a:cubicBezTo>
                      <a:pt x="1549" y="2746"/>
                      <a:pt x="1542" y="2745"/>
                      <a:pt x="1535" y="2744"/>
                    </a:cubicBezTo>
                    <a:cubicBezTo>
                      <a:pt x="1479" y="2710"/>
                      <a:pt x="1425" y="2673"/>
                      <a:pt x="1371" y="2633"/>
                    </a:cubicBezTo>
                    <a:close/>
                    <a:moveTo>
                      <a:pt x="1695" y="2783"/>
                    </a:moveTo>
                    <a:cubicBezTo>
                      <a:pt x="1721" y="2791"/>
                      <a:pt x="1747" y="2802"/>
                      <a:pt x="1775" y="2810"/>
                    </a:cubicBezTo>
                    <a:lnTo>
                      <a:pt x="1733" y="2837"/>
                    </a:lnTo>
                    <a:cubicBezTo>
                      <a:pt x="1714" y="2830"/>
                      <a:pt x="1695" y="2827"/>
                      <a:pt x="1676" y="2819"/>
                    </a:cubicBezTo>
                    <a:cubicBezTo>
                      <a:pt x="1658" y="2810"/>
                      <a:pt x="1638" y="2799"/>
                      <a:pt x="1621" y="2791"/>
                    </a:cubicBezTo>
                    <a:cubicBezTo>
                      <a:pt x="1645" y="2790"/>
                      <a:pt x="1669" y="2788"/>
                      <a:pt x="1695" y="2783"/>
                    </a:cubicBezTo>
                    <a:close/>
                    <a:moveTo>
                      <a:pt x="1841" y="2827"/>
                    </a:moveTo>
                    <a:cubicBezTo>
                      <a:pt x="1977" y="2867"/>
                      <a:pt x="2116" y="2889"/>
                      <a:pt x="2261" y="2892"/>
                    </a:cubicBezTo>
                    <a:cubicBezTo>
                      <a:pt x="2219" y="2901"/>
                      <a:pt x="2177" y="2910"/>
                      <a:pt x="2128" y="2910"/>
                    </a:cubicBezTo>
                    <a:cubicBezTo>
                      <a:pt x="2022" y="2908"/>
                      <a:pt x="1908" y="2886"/>
                      <a:pt x="1795" y="2853"/>
                    </a:cubicBezTo>
                    <a:lnTo>
                      <a:pt x="1841" y="2827"/>
                    </a:lnTo>
                    <a:close/>
                    <a:moveTo>
                      <a:pt x="937" y="2616"/>
                    </a:moveTo>
                    <a:cubicBezTo>
                      <a:pt x="1060" y="2736"/>
                      <a:pt x="1208" y="2830"/>
                      <a:pt x="1356" y="2914"/>
                    </a:cubicBezTo>
                    <a:cubicBezTo>
                      <a:pt x="1377" y="2926"/>
                      <a:pt x="1399" y="2937"/>
                      <a:pt x="1420" y="2948"/>
                    </a:cubicBezTo>
                    <a:cubicBezTo>
                      <a:pt x="1405" y="2949"/>
                      <a:pt x="1388" y="2951"/>
                      <a:pt x="1371" y="2954"/>
                    </a:cubicBezTo>
                    <a:cubicBezTo>
                      <a:pt x="1242" y="2892"/>
                      <a:pt x="1121" y="2817"/>
                      <a:pt x="1001" y="2742"/>
                    </a:cubicBezTo>
                    <a:cubicBezTo>
                      <a:pt x="985" y="2729"/>
                      <a:pt x="967" y="2716"/>
                      <a:pt x="950" y="2703"/>
                    </a:cubicBezTo>
                    <a:cubicBezTo>
                      <a:pt x="945" y="2696"/>
                      <a:pt x="941" y="2688"/>
                      <a:pt x="937" y="2681"/>
                    </a:cubicBezTo>
                    <a:cubicBezTo>
                      <a:pt x="932" y="2659"/>
                      <a:pt x="932" y="2637"/>
                      <a:pt x="937" y="2616"/>
                    </a:cubicBezTo>
                    <a:close/>
                    <a:moveTo>
                      <a:pt x="1466" y="2974"/>
                    </a:moveTo>
                    <a:cubicBezTo>
                      <a:pt x="1509" y="2998"/>
                      <a:pt x="1553" y="3020"/>
                      <a:pt x="1599" y="3043"/>
                    </a:cubicBezTo>
                    <a:cubicBezTo>
                      <a:pt x="1544" y="3024"/>
                      <a:pt x="1490" y="3003"/>
                      <a:pt x="1438" y="2978"/>
                    </a:cubicBezTo>
                    <a:cubicBezTo>
                      <a:pt x="1447" y="2977"/>
                      <a:pt x="1455" y="2976"/>
                      <a:pt x="1466" y="2974"/>
                    </a:cubicBezTo>
                    <a:close/>
                    <a:moveTo>
                      <a:pt x="3339" y="1575"/>
                    </a:moveTo>
                    <a:cubicBezTo>
                      <a:pt x="3348" y="1616"/>
                      <a:pt x="3357" y="1657"/>
                      <a:pt x="3364" y="1701"/>
                    </a:cubicBezTo>
                    <a:cubicBezTo>
                      <a:pt x="3407" y="1983"/>
                      <a:pt x="3421" y="2296"/>
                      <a:pt x="3269" y="2568"/>
                    </a:cubicBezTo>
                    <a:cubicBezTo>
                      <a:pt x="3132" y="2813"/>
                      <a:pt x="2884" y="2992"/>
                      <a:pt x="2611" y="3068"/>
                    </a:cubicBezTo>
                    <a:lnTo>
                      <a:pt x="2591" y="3073"/>
                    </a:lnTo>
                    <a:cubicBezTo>
                      <a:pt x="2720" y="2985"/>
                      <a:pt x="2801" y="2866"/>
                      <a:pt x="2865" y="2740"/>
                    </a:cubicBezTo>
                    <a:cubicBezTo>
                      <a:pt x="2989" y="2665"/>
                      <a:pt x="3099" y="2564"/>
                      <a:pt x="3177" y="2440"/>
                    </a:cubicBezTo>
                    <a:cubicBezTo>
                      <a:pt x="3301" y="2246"/>
                      <a:pt x="3330" y="2029"/>
                      <a:pt x="3324" y="1821"/>
                    </a:cubicBezTo>
                    <a:cubicBezTo>
                      <a:pt x="3342" y="1743"/>
                      <a:pt x="3349" y="1657"/>
                      <a:pt x="3339" y="1575"/>
                    </a:cubicBezTo>
                    <a:close/>
                    <a:moveTo>
                      <a:pt x="284" y="2131"/>
                    </a:moveTo>
                    <a:cubicBezTo>
                      <a:pt x="310" y="2202"/>
                      <a:pt x="343" y="2271"/>
                      <a:pt x="381" y="2337"/>
                    </a:cubicBezTo>
                    <a:cubicBezTo>
                      <a:pt x="372" y="2367"/>
                      <a:pt x="365" y="2400"/>
                      <a:pt x="368" y="2432"/>
                    </a:cubicBezTo>
                    <a:cubicBezTo>
                      <a:pt x="378" y="2494"/>
                      <a:pt x="399" y="2552"/>
                      <a:pt x="410" y="2612"/>
                    </a:cubicBezTo>
                    <a:cubicBezTo>
                      <a:pt x="422" y="2674"/>
                      <a:pt x="443" y="2732"/>
                      <a:pt x="463" y="2795"/>
                    </a:cubicBezTo>
                    <a:cubicBezTo>
                      <a:pt x="482" y="2857"/>
                      <a:pt x="533" y="2901"/>
                      <a:pt x="561" y="2958"/>
                    </a:cubicBezTo>
                    <a:cubicBezTo>
                      <a:pt x="579" y="2996"/>
                      <a:pt x="579" y="3050"/>
                      <a:pt x="588" y="3094"/>
                    </a:cubicBezTo>
                    <a:cubicBezTo>
                      <a:pt x="575" y="3084"/>
                      <a:pt x="561" y="3072"/>
                      <a:pt x="550" y="3058"/>
                    </a:cubicBezTo>
                    <a:cubicBezTo>
                      <a:pt x="495" y="2999"/>
                      <a:pt x="443" y="2940"/>
                      <a:pt x="396" y="2874"/>
                    </a:cubicBezTo>
                    <a:cubicBezTo>
                      <a:pt x="350" y="2809"/>
                      <a:pt x="312" y="2735"/>
                      <a:pt x="284" y="2658"/>
                    </a:cubicBezTo>
                    <a:cubicBezTo>
                      <a:pt x="257" y="2577"/>
                      <a:pt x="284" y="2486"/>
                      <a:pt x="277" y="2406"/>
                    </a:cubicBezTo>
                    <a:cubicBezTo>
                      <a:pt x="271" y="2325"/>
                      <a:pt x="264" y="2246"/>
                      <a:pt x="277" y="2165"/>
                    </a:cubicBezTo>
                    <a:cubicBezTo>
                      <a:pt x="279" y="2153"/>
                      <a:pt x="283" y="2143"/>
                      <a:pt x="284" y="2131"/>
                    </a:cubicBezTo>
                    <a:close/>
                    <a:moveTo>
                      <a:pt x="3331" y="1338"/>
                    </a:moveTo>
                    <a:lnTo>
                      <a:pt x="3331" y="1338"/>
                    </a:lnTo>
                    <a:cubicBezTo>
                      <a:pt x="3415" y="1415"/>
                      <a:pt x="3485" y="1511"/>
                      <a:pt x="3524" y="1619"/>
                    </a:cubicBezTo>
                    <a:cubicBezTo>
                      <a:pt x="3586" y="1793"/>
                      <a:pt x="3543" y="1974"/>
                      <a:pt x="3516" y="2137"/>
                    </a:cubicBezTo>
                    <a:cubicBezTo>
                      <a:pt x="3488" y="2303"/>
                      <a:pt x="3440" y="2466"/>
                      <a:pt x="3353" y="2611"/>
                    </a:cubicBezTo>
                    <a:cubicBezTo>
                      <a:pt x="3269" y="2754"/>
                      <a:pt x="3165" y="2886"/>
                      <a:pt x="3037" y="2991"/>
                    </a:cubicBezTo>
                    <a:cubicBezTo>
                      <a:pt x="2925" y="3086"/>
                      <a:pt x="2811" y="3182"/>
                      <a:pt x="2678" y="3244"/>
                    </a:cubicBezTo>
                    <a:cubicBezTo>
                      <a:pt x="2661" y="3251"/>
                      <a:pt x="2649" y="3259"/>
                      <a:pt x="2631" y="3266"/>
                    </a:cubicBezTo>
                    <a:cubicBezTo>
                      <a:pt x="2541" y="3300"/>
                      <a:pt x="2447" y="3303"/>
                      <a:pt x="2355" y="3303"/>
                    </a:cubicBezTo>
                    <a:cubicBezTo>
                      <a:pt x="2332" y="3303"/>
                      <a:pt x="2308" y="3303"/>
                      <a:pt x="2286" y="3303"/>
                    </a:cubicBezTo>
                    <a:cubicBezTo>
                      <a:pt x="2259" y="3303"/>
                      <a:pt x="2232" y="3303"/>
                      <a:pt x="2205" y="3305"/>
                    </a:cubicBezTo>
                    <a:cubicBezTo>
                      <a:pt x="2178" y="3306"/>
                      <a:pt x="2149" y="3307"/>
                      <a:pt x="2121" y="3307"/>
                    </a:cubicBezTo>
                    <a:cubicBezTo>
                      <a:pt x="2012" y="3307"/>
                      <a:pt x="1902" y="3296"/>
                      <a:pt x="1797" y="3271"/>
                    </a:cubicBezTo>
                    <a:cubicBezTo>
                      <a:pt x="1666" y="3240"/>
                      <a:pt x="1523" y="3226"/>
                      <a:pt x="1400" y="3157"/>
                    </a:cubicBezTo>
                    <a:cubicBezTo>
                      <a:pt x="1362" y="3135"/>
                      <a:pt x="1327" y="3109"/>
                      <a:pt x="1293" y="3080"/>
                    </a:cubicBezTo>
                    <a:lnTo>
                      <a:pt x="1293" y="3080"/>
                    </a:lnTo>
                    <a:cubicBezTo>
                      <a:pt x="1358" y="3093"/>
                      <a:pt x="1425" y="3101"/>
                      <a:pt x="1490" y="3108"/>
                    </a:cubicBezTo>
                    <a:cubicBezTo>
                      <a:pt x="1696" y="3171"/>
                      <a:pt x="1907" y="3211"/>
                      <a:pt x="2124" y="3211"/>
                    </a:cubicBezTo>
                    <a:cubicBezTo>
                      <a:pt x="2135" y="3211"/>
                      <a:pt x="2145" y="3211"/>
                      <a:pt x="2156" y="3211"/>
                    </a:cubicBezTo>
                    <a:cubicBezTo>
                      <a:pt x="2482" y="3205"/>
                      <a:pt x="2819" y="3095"/>
                      <a:pt x="3071" y="2874"/>
                    </a:cubicBezTo>
                    <a:cubicBezTo>
                      <a:pt x="3335" y="2648"/>
                      <a:pt x="3439" y="2300"/>
                      <a:pt x="3432" y="1985"/>
                    </a:cubicBezTo>
                    <a:cubicBezTo>
                      <a:pt x="3430" y="1771"/>
                      <a:pt x="3377" y="1547"/>
                      <a:pt x="3331" y="1338"/>
                    </a:cubicBezTo>
                    <a:close/>
                    <a:moveTo>
                      <a:pt x="1905" y="0"/>
                    </a:moveTo>
                    <a:cubicBezTo>
                      <a:pt x="1838" y="3"/>
                      <a:pt x="1775" y="24"/>
                      <a:pt x="1709" y="33"/>
                    </a:cubicBezTo>
                    <a:cubicBezTo>
                      <a:pt x="1644" y="40"/>
                      <a:pt x="1582" y="66"/>
                      <a:pt x="1517" y="81"/>
                    </a:cubicBezTo>
                    <a:cubicBezTo>
                      <a:pt x="1454" y="97"/>
                      <a:pt x="1380" y="80"/>
                      <a:pt x="1316" y="102"/>
                    </a:cubicBezTo>
                    <a:cubicBezTo>
                      <a:pt x="1241" y="130"/>
                      <a:pt x="1187" y="205"/>
                      <a:pt x="1124" y="248"/>
                    </a:cubicBezTo>
                    <a:cubicBezTo>
                      <a:pt x="1117" y="235"/>
                      <a:pt x="1108" y="220"/>
                      <a:pt x="1105" y="220"/>
                    </a:cubicBezTo>
                    <a:cubicBezTo>
                      <a:pt x="1105" y="220"/>
                      <a:pt x="1105" y="220"/>
                      <a:pt x="1105" y="220"/>
                    </a:cubicBezTo>
                    <a:cubicBezTo>
                      <a:pt x="1087" y="238"/>
                      <a:pt x="1076" y="266"/>
                      <a:pt x="1048" y="267"/>
                    </a:cubicBezTo>
                    <a:cubicBezTo>
                      <a:pt x="1047" y="267"/>
                      <a:pt x="1046" y="267"/>
                      <a:pt x="1045" y="267"/>
                    </a:cubicBezTo>
                    <a:cubicBezTo>
                      <a:pt x="1018" y="267"/>
                      <a:pt x="978" y="248"/>
                      <a:pt x="946" y="245"/>
                    </a:cubicBezTo>
                    <a:cubicBezTo>
                      <a:pt x="915" y="241"/>
                      <a:pt x="868" y="218"/>
                      <a:pt x="835" y="218"/>
                    </a:cubicBezTo>
                    <a:cubicBezTo>
                      <a:pt x="802" y="218"/>
                      <a:pt x="785" y="238"/>
                      <a:pt x="759" y="247"/>
                    </a:cubicBezTo>
                    <a:cubicBezTo>
                      <a:pt x="732" y="258"/>
                      <a:pt x="718" y="285"/>
                      <a:pt x="692" y="296"/>
                    </a:cubicBezTo>
                    <a:cubicBezTo>
                      <a:pt x="667" y="309"/>
                      <a:pt x="627" y="307"/>
                      <a:pt x="602" y="324"/>
                    </a:cubicBezTo>
                    <a:cubicBezTo>
                      <a:pt x="579" y="340"/>
                      <a:pt x="543" y="343"/>
                      <a:pt x="520" y="364"/>
                    </a:cubicBezTo>
                    <a:cubicBezTo>
                      <a:pt x="498" y="383"/>
                      <a:pt x="503" y="430"/>
                      <a:pt x="484" y="450"/>
                    </a:cubicBezTo>
                    <a:lnTo>
                      <a:pt x="426" y="514"/>
                    </a:lnTo>
                    <a:cubicBezTo>
                      <a:pt x="407" y="534"/>
                      <a:pt x="374" y="544"/>
                      <a:pt x="354" y="567"/>
                    </a:cubicBezTo>
                    <a:cubicBezTo>
                      <a:pt x="334" y="588"/>
                      <a:pt x="306" y="602"/>
                      <a:pt x="288" y="624"/>
                    </a:cubicBezTo>
                    <a:cubicBezTo>
                      <a:pt x="269" y="646"/>
                      <a:pt x="244" y="665"/>
                      <a:pt x="228" y="687"/>
                    </a:cubicBezTo>
                    <a:cubicBezTo>
                      <a:pt x="210" y="712"/>
                      <a:pt x="213" y="746"/>
                      <a:pt x="192" y="768"/>
                    </a:cubicBezTo>
                    <a:cubicBezTo>
                      <a:pt x="173" y="790"/>
                      <a:pt x="141" y="804"/>
                      <a:pt x="121" y="826"/>
                    </a:cubicBezTo>
                    <a:cubicBezTo>
                      <a:pt x="103" y="849"/>
                      <a:pt x="75" y="867"/>
                      <a:pt x="57" y="892"/>
                    </a:cubicBezTo>
                    <a:cubicBezTo>
                      <a:pt x="38" y="915"/>
                      <a:pt x="45" y="953"/>
                      <a:pt x="34" y="980"/>
                    </a:cubicBezTo>
                    <a:cubicBezTo>
                      <a:pt x="20" y="1009"/>
                      <a:pt x="4" y="1038"/>
                      <a:pt x="2" y="1072"/>
                    </a:cubicBezTo>
                    <a:cubicBezTo>
                      <a:pt x="1" y="1107"/>
                      <a:pt x="24" y="1152"/>
                      <a:pt x="27" y="1187"/>
                    </a:cubicBezTo>
                    <a:cubicBezTo>
                      <a:pt x="34" y="1231"/>
                      <a:pt x="37" y="1265"/>
                      <a:pt x="45" y="1302"/>
                    </a:cubicBezTo>
                    <a:cubicBezTo>
                      <a:pt x="52" y="1332"/>
                      <a:pt x="72" y="1371"/>
                      <a:pt x="37" y="1387"/>
                    </a:cubicBezTo>
                    <a:cubicBezTo>
                      <a:pt x="35" y="1387"/>
                      <a:pt x="54" y="1395"/>
                      <a:pt x="58" y="1395"/>
                    </a:cubicBezTo>
                    <a:cubicBezTo>
                      <a:pt x="58" y="1395"/>
                      <a:pt x="58" y="1394"/>
                      <a:pt x="59" y="1394"/>
                    </a:cubicBezTo>
                    <a:cubicBezTo>
                      <a:pt x="98" y="1387"/>
                      <a:pt x="97" y="1368"/>
                      <a:pt x="93" y="1348"/>
                    </a:cubicBezTo>
                    <a:cubicBezTo>
                      <a:pt x="89" y="1316"/>
                      <a:pt x="61" y="1276"/>
                      <a:pt x="68" y="1247"/>
                    </a:cubicBezTo>
                    <a:cubicBezTo>
                      <a:pt x="72" y="1220"/>
                      <a:pt x="71" y="1189"/>
                      <a:pt x="75" y="1160"/>
                    </a:cubicBezTo>
                    <a:cubicBezTo>
                      <a:pt x="78" y="1131"/>
                      <a:pt x="83" y="1104"/>
                      <a:pt x="93" y="1078"/>
                    </a:cubicBezTo>
                    <a:cubicBezTo>
                      <a:pt x="105" y="1052"/>
                      <a:pt x="160" y="1048"/>
                      <a:pt x="178" y="1024"/>
                    </a:cubicBezTo>
                    <a:cubicBezTo>
                      <a:pt x="195" y="1002"/>
                      <a:pt x="206" y="976"/>
                      <a:pt x="228" y="958"/>
                    </a:cubicBezTo>
                    <a:cubicBezTo>
                      <a:pt x="250" y="939"/>
                      <a:pt x="268" y="917"/>
                      <a:pt x="293" y="899"/>
                    </a:cubicBezTo>
                    <a:cubicBezTo>
                      <a:pt x="317" y="882"/>
                      <a:pt x="313" y="848"/>
                      <a:pt x="339" y="830"/>
                    </a:cubicBezTo>
                    <a:cubicBezTo>
                      <a:pt x="350" y="823"/>
                      <a:pt x="371" y="823"/>
                      <a:pt x="392" y="823"/>
                    </a:cubicBezTo>
                    <a:cubicBezTo>
                      <a:pt x="413" y="823"/>
                      <a:pt x="434" y="823"/>
                      <a:pt x="444" y="815"/>
                    </a:cubicBezTo>
                    <a:cubicBezTo>
                      <a:pt x="467" y="797"/>
                      <a:pt x="482" y="786"/>
                      <a:pt x="503" y="770"/>
                    </a:cubicBezTo>
                    <a:cubicBezTo>
                      <a:pt x="522" y="756"/>
                      <a:pt x="513" y="719"/>
                      <a:pt x="533" y="705"/>
                    </a:cubicBezTo>
                    <a:cubicBezTo>
                      <a:pt x="547" y="697"/>
                      <a:pt x="566" y="692"/>
                      <a:pt x="586" y="687"/>
                    </a:cubicBezTo>
                    <a:cubicBezTo>
                      <a:pt x="592" y="692"/>
                      <a:pt x="598" y="696"/>
                      <a:pt x="602" y="696"/>
                    </a:cubicBezTo>
                    <a:cubicBezTo>
                      <a:pt x="603" y="696"/>
                      <a:pt x="604" y="695"/>
                      <a:pt x="605" y="694"/>
                    </a:cubicBezTo>
                    <a:cubicBezTo>
                      <a:pt x="613" y="684"/>
                      <a:pt x="620" y="673"/>
                      <a:pt x="628" y="662"/>
                    </a:cubicBezTo>
                    <a:cubicBezTo>
                      <a:pt x="639" y="651"/>
                      <a:pt x="649" y="639"/>
                      <a:pt x="663" y="631"/>
                    </a:cubicBezTo>
                    <a:cubicBezTo>
                      <a:pt x="682" y="617"/>
                      <a:pt x="712" y="615"/>
                      <a:pt x="732" y="602"/>
                    </a:cubicBezTo>
                    <a:cubicBezTo>
                      <a:pt x="751" y="588"/>
                      <a:pt x="754" y="559"/>
                      <a:pt x="771" y="545"/>
                    </a:cubicBezTo>
                    <a:cubicBezTo>
                      <a:pt x="778" y="540"/>
                      <a:pt x="785" y="531"/>
                      <a:pt x="791" y="522"/>
                    </a:cubicBezTo>
                    <a:cubicBezTo>
                      <a:pt x="839" y="505"/>
                      <a:pt x="891" y="493"/>
                      <a:pt x="937" y="476"/>
                    </a:cubicBezTo>
                    <a:cubicBezTo>
                      <a:pt x="981" y="464"/>
                      <a:pt x="1027" y="460"/>
                      <a:pt x="1074" y="456"/>
                    </a:cubicBezTo>
                    <a:lnTo>
                      <a:pt x="1074" y="456"/>
                    </a:lnTo>
                    <a:cubicBezTo>
                      <a:pt x="1027" y="478"/>
                      <a:pt x="981" y="500"/>
                      <a:pt x="939" y="534"/>
                    </a:cubicBezTo>
                    <a:cubicBezTo>
                      <a:pt x="917" y="553"/>
                      <a:pt x="898" y="574"/>
                      <a:pt x="880" y="596"/>
                    </a:cubicBezTo>
                    <a:cubicBezTo>
                      <a:pt x="861" y="604"/>
                      <a:pt x="842" y="614"/>
                      <a:pt x="825" y="624"/>
                    </a:cubicBezTo>
                    <a:cubicBezTo>
                      <a:pt x="773" y="655"/>
                      <a:pt x="722" y="687"/>
                      <a:pt x="671" y="724"/>
                    </a:cubicBezTo>
                    <a:cubicBezTo>
                      <a:pt x="626" y="763"/>
                      <a:pt x="593" y="816"/>
                      <a:pt x="546" y="858"/>
                    </a:cubicBezTo>
                    <a:cubicBezTo>
                      <a:pt x="499" y="898"/>
                      <a:pt x="444" y="932"/>
                      <a:pt x="400" y="976"/>
                    </a:cubicBezTo>
                    <a:cubicBezTo>
                      <a:pt x="357" y="1021"/>
                      <a:pt x="309" y="1065"/>
                      <a:pt x="271" y="1119"/>
                    </a:cubicBezTo>
                    <a:cubicBezTo>
                      <a:pt x="236" y="1171"/>
                      <a:pt x="222" y="1235"/>
                      <a:pt x="200" y="1291"/>
                    </a:cubicBezTo>
                    <a:cubicBezTo>
                      <a:pt x="171" y="1330"/>
                      <a:pt x="138" y="1365"/>
                      <a:pt x="116" y="1408"/>
                    </a:cubicBezTo>
                    <a:cubicBezTo>
                      <a:pt x="90" y="1455"/>
                      <a:pt x="93" y="1511"/>
                      <a:pt x="76" y="1561"/>
                    </a:cubicBezTo>
                    <a:cubicBezTo>
                      <a:pt x="61" y="1616"/>
                      <a:pt x="43" y="1674"/>
                      <a:pt x="48" y="1732"/>
                    </a:cubicBezTo>
                    <a:cubicBezTo>
                      <a:pt x="50" y="1791"/>
                      <a:pt x="83" y="1850"/>
                      <a:pt x="97" y="1905"/>
                    </a:cubicBezTo>
                    <a:cubicBezTo>
                      <a:pt x="105" y="1946"/>
                      <a:pt x="119" y="1985"/>
                      <a:pt x="137" y="2022"/>
                    </a:cubicBezTo>
                    <a:cubicBezTo>
                      <a:pt x="119" y="2096"/>
                      <a:pt x="104" y="2172"/>
                      <a:pt x="103" y="2249"/>
                    </a:cubicBezTo>
                    <a:cubicBezTo>
                      <a:pt x="100" y="2341"/>
                      <a:pt x="133" y="2427"/>
                      <a:pt x="152" y="2510"/>
                    </a:cubicBezTo>
                    <a:cubicBezTo>
                      <a:pt x="173" y="2605"/>
                      <a:pt x="202" y="2700"/>
                      <a:pt x="250" y="2784"/>
                    </a:cubicBezTo>
                    <a:cubicBezTo>
                      <a:pt x="302" y="2868"/>
                      <a:pt x="379" y="2933"/>
                      <a:pt x="444" y="2999"/>
                    </a:cubicBezTo>
                    <a:cubicBezTo>
                      <a:pt x="496" y="3054"/>
                      <a:pt x="554" y="3102"/>
                      <a:pt x="615" y="3144"/>
                    </a:cubicBezTo>
                    <a:cubicBezTo>
                      <a:pt x="648" y="3189"/>
                      <a:pt x="683" y="3232"/>
                      <a:pt x="719" y="3273"/>
                    </a:cubicBezTo>
                    <a:cubicBezTo>
                      <a:pt x="760" y="3318"/>
                      <a:pt x="827" y="3333"/>
                      <a:pt x="873" y="3369"/>
                    </a:cubicBezTo>
                    <a:cubicBezTo>
                      <a:pt x="917" y="3409"/>
                      <a:pt x="956" y="3466"/>
                      <a:pt x="1008" y="3497"/>
                    </a:cubicBezTo>
                    <a:cubicBezTo>
                      <a:pt x="1062" y="3529"/>
                      <a:pt x="1122" y="3548"/>
                      <a:pt x="1179" y="3574"/>
                    </a:cubicBezTo>
                    <a:cubicBezTo>
                      <a:pt x="1238" y="3596"/>
                      <a:pt x="1290" y="3636"/>
                      <a:pt x="1352" y="3650"/>
                    </a:cubicBezTo>
                    <a:cubicBezTo>
                      <a:pt x="1414" y="3665"/>
                      <a:pt x="1480" y="3658"/>
                      <a:pt x="1542" y="3664"/>
                    </a:cubicBezTo>
                    <a:cubicBezTo>
                      <a:pt x="1556" y="3665"/>
                      <a:pt x="1569" y="3666"/>
                      <a:pt x="1583" y="3666"/>
                    </a:cubicBezTo>
                    <a:cubicBezTo>
                      <a:pt x="1632" y="3666"/>
                      <a:pt x="1681" y="3658"/>
                      <a:pt x="1729" y="3658"/>
                    </a:cubicBezTo>
                    <a:cubicBezTo>
                      <a:pt x="1731" y="3658"/>
                      <a:pt x="1732" y="3658"/>
                      <a:pt x="1733" y="3658"/>
                    </a:cubicBezTo>
                    <a:cubicBezTo>
                      <a:pt x="1785" y="3658"/>
                      <a:pt x="1840" y="3681"/>
                      <a:pt x="1893" y="3681"/>
                    </a:cubicBezTo>
                    <a:cubicBezTo>
                      <a:pt x="1902" y="3681"/>
                      <a:pt x="1912" y="3680"/>
                      <a:pt x="1921" y="3679"/>
                    </a:cubicBezTo>
                    <a:cubicBezTo>
                      <a:pt x="1962" y="3672"/>
                      <a:pt x="1998" y="3650"/>
                      <a:pt x="2033" y="3628"/>
                    </a:cubicBezTo>
                    <a:cubicBezTo>
                      <a:pt x="2077" y="3610"/>
                      <a:pt x="2120" y="3589"/>
                      <a:pt x="2163" y="3576"/>
                    </a:cubicBezTo>
                    <a:cubicBezTo>
                      <a:pt x="2203" y="3562"/>
                      <a:pt x="2240" y="3547"/>
                      <a:pt x="2278" y="3526"/>
                    </a:cubicBezTo>
                    <a:cubicBezTo>
                      <a:pt x="2311" y="3521"/>
                      <a:pt x="2346" y="3518"/>
                      <a:pt x="2377" y="3511"/>
                    </a:cubicBezTo>
                    <a:cubicBezTo>
                      <a:pt x="2556" y="3474"/>
                      <a:pt x="2720" y="3384"/>
                      <a:pt x="2872" y="3294"/>
                    </a:cubicBezTo>
                    <a:cubicBezTo>
                      <a:pt x="3024" y="3203"/>
                      <a:pt x="3174" y="3095"/>
                      <a:pt x="3293" y="2958"/>
                    </a:cubicBezTo>
                    <a:cubicBezTo>
                      <a:pt x="3412" y="2823"/>
                      <a:pt x="3517" y="2669"/>
                      <a:pt x="3584" y="2497"/>
                    </a:cubicBezTo>
                    <a:cubicBezTo>
                      <a:pt x="3650" y="2325"/>
                      <a:pt x="3667" y="2137"/>
                      <a:pt x="3664" y="1952"/>
                    </a:cubicBezTo>
                    <a:cubicBezTo>
                      <a:pt x="3663" y="1781"/>
                      <a:pt x="3626" y="1599"/>
                      <a:pt x="3527" y="1441"/>
                    </a:cubicBezTo>
                    <a:cubicBezTo>
                      <a:pt x="3539" y="1436"/>
                      <a:pt x="3545" y="1429"/>
                      <a:pt x="3547" y="1422"/>
                    </a:cubicBezTo>
                    <a:cubicBezTo>
                      <a:pt x="3575" y="1471"/>
                      <a:pt x="3602" y="1524"/>
                      <a:pt x="3628" y="1577"/>
                    </a:cubicBezTo>
                    <a:cubicBezTo>
                      <a:pt x="3657" y="1635"/>
                      <a:pt x="3696" y="1708"/>
                      <a:pt x="3674" y="1773"/>
                    </a:cubicBezTo>
                    <a:cubicBezTo>
                      <a:pt x="3673" y="1775"/>
                      <a:pt x="3678" y="1776"/>
                      <a:pt x="3684" y="1776"/>
                    </a:cubicBezTo>
                    <a:cubicBezTo>
                      <a:pt x="3690" y="1776"/>
                      <a:pt x="3697" y="1775"/>
                      <a:pt x="3697" y="1773"/>
                    </a:cubicBezTo>
                    <a:cubicBezTo>
                      <a:pt x="3729" y="1725"/>
                      <a:pt x="3717" y="1678"/>
                      <a:pt x="3701" y="1634"/>
                    </a:cubicBezTo>
                    <a:cubicBezTo>
                      <a:pt x="3675" y="1562"/>
                      <a:pt x="3622" y="1503"/>
                      <a:pt x="3598" y="1437"/>
                    </a:cubicBezTo>
                    <a:cubicBezTo>
                      <a:pt x="3575" y="1378"/>
                      <a:pt x="3546" y="1319"/>
                      <a:pt x="3511" y="1265"/>
                    </a:cubicBezTo>
                    <a:cubicBezTo>
                      <a:pt x="3477" y="1207"/>
                      <a:pt x="3447" y="1154"/>
                      <a:pt x="3415" y="1100"/>
                    </a:cubicBezTo>
                    <a:lnTo>
                      <a:pt x="3415" y="1098"/>
                    </a:lnTo>
                    <a:cubicBezTo>
                      <a:pt x="3415" y="1093"/>
                      <a:pt x="3417" y="1090"/>
                      <a:pt x="3415" y="1085"/>
                    </a:cubicBezTo>
                    <a:cubicBezTo>
                      <a:pt x="3408" y="1060"/>
                      <a:pt x="3395" y="1039"/>
                      <a:pt x="3388" y="1015"/>
                    </a:cubicBezTo>
                    <a:cubicBezTo>
                      <a:pt x="3381" y="976"/>
                      <a:pt x="3374" y="936"/>
                      <a:pt x="3353" y="906"/>
                    </a:cubicBezTo>
                    <a:cubicBezTo>
                      <a:pt x="3339" y="884"/>
                      <a:pt x="3324" y="860"/>
                      <a:pt x="3309" y="840"/>
                    </a:cubicBezTo>
                    <a:cubicBezTo>
                      <a:pt x="3311" y="812"/>
                      <a:pt x="3324" y="774"/>
                      <a:pt x="3313" y="754"/>
                    </a:cubicBezTo>
                    <a:cubicBezTo>
                      <a:pt x="3300" y="730"/>
                      <a:pt x="3283" y="709"/>
                      <a:pt x="3268" y="686"/>
                    </a:cubicBezTo>
                    <a:cubicBezTo>
                      <a:pt x="3251" y="664"/>
                      <a:pt x="3213" y="668"/>
                      <a:pt x="3195" y="650"/>
                    </a:cubicBezTo>
                    <a:cubicBezTo>
                      <a:pt x="3178" y="629"/>
                      <a:pt x="3173" y="589"/>
                      <a:pt x="3154" y="570"/>
                    </a:cubicBezTo>
                    <a:cubicBezTo>
                      <a:pt x="3133" y="551"/>
                      <a:pt x="3110" y="541"/>
                      <a:pt x="3086" y="523"/>
                    </a:cubicBezTo>
                    <a:cubicBezTo>
                      <a:pt x="3066" y="507"/>
                      <a:pt x="3052" y="475"/>
                      <a:pt x="3028" y="460"/>
                    </a:cubicBezTo>
                    <a:cubicBezTo>
                      <a:pt x="3006" y="446"/>
                      <a:pt x="2973" y="450"/>
                      <a:pt x="2949" y="438"/>
                    </a:cubicBezTo>
                    <a:lnTo>
                      <a:pt x="2933" y="432"/>
                    </a:lnTo>
                    <a:cubicBezTo>
                      <a:pt x="2900" y="388"/>
                      <a:pt x="2878" y="322"/>
                      <a:pt x="2832" y="289"/>
                    </a:cubicBezTo>
                    <a:cubicBezTo>
                      <a:pt x="2781" y="252"/>
                      <a:pt x="2724" y="220"/>
                      <a:pt x="2666" y="189"/>
                    </a:cubicBezTo>
                    <a:cubicBezTo>
                      <a:pt x="2609" y="157"/>
                      <a:pt x="2539" y="163"/>
                      <a:pt x="2478" y="141"/>
                    </a:cubicBezTo>
                    <a:cubicBezTo>
                      <a:pt x="2419" y="114"/>
                      <a:pt x="2361" y="75"/>
                      <a:pt x="2298" y="55"/>
                    </a:cubicBezTo>
                    <a:cubicBezTo>
                      <a:pt x="2233" y="42"/>
                      <a:pt x="2168" y="35"/>
                      <a:pt x="2102" y="31"/>
                    </a:cubicBezTo>
                    <a:cubicBezTo>
                      <a:pt x="2038" y="21"/>
                      <a:pt x="1972" y="3"/>
                      <a:pt x="190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29"/>
              <p:cNvSpPr/>
              <p:nvPr/>
            </p:nvSpPr>
            <p:spPr>
              <a:xfrm>
                <a:off x="1595900" y="3079275"/>
                <a:ext cx="2200" cy="900"/>
              </a:xfrm>
              <a:custGeom>
                <a:rect b="b" l="l" r="r" t="t"/>
                <a:pathLst>
                  <a:path extrusionOk="0" h="36" w="88">
                    <a:moveTo>
                      <a:pt x="78" y="1"/>
                    </a:moveTo>
                    <a:cubicBezTo>
                      <a:pt x="57" y="15"/>
                      <a:pt x="35" y="24"/>
                      <a:pt x="20" y="31"/>
                    </a:cubicBezTo>
                    <a:cubicBezTo>
                      <a:pt x="14" y="34"/>
                      <a:pt x="8" y="35"/>
                      <a:pt x="3" y="35"/>
                    </a:cubicBezTo>
                    <a:lnTo>
                      <a:pt x="3" y="35"/>
                    </a:lnTo>
                    <a:lnTo>
                      <a:pt x="87" y="33"/>
                    </a:lnTo>
                    <a:cubicBezTo>
                      <a:pt x="84" y="22"/>
                      <a:pt x="82" y="11"/>
                      <a:pt x="78" y="1"/>
                    </a:cubicBezTo>
                    <a:close/>
                    <a:moveTo>
                      <a:pt x="3" y="35"/>
                    </a:moveTo>
                    <a:lnTo>
                      <a:pt x="1" y="35"/>
                    </a:lnTo>
                    <a:cubicBezTo>
                      <a:pt x="1" y="35"/>
                      <a:pt x="2" y="35"/>
                      <a:pt x="3" y="35"/>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29"/>
              <p:cNvSpPr/>
              <p:nvPr/>
            </p:nvSpPr>
            <p:spPr>
              <a:xfrm>
                <a:off x="1593450" y="3079000"/>
                <a:ext cx="1125" cy="225"/>
              </a:xfrm>
              <a:custGeom>
                <a:rect b="b" l="l" r="r" t="t"/>
                <a:pathLst>
                  <a:path extrusionOk="0" h="9" w="45">
                    <a:moveTo>
                      <a:pt x="1" y="1"/>
                    </a:moveTo>
                    <a:cubicBezTo>
                      <a:pt x="8" y="5"/>
                      <a:pt x="20" y="8"/>
                      <a:pt x="29" y="8"/>
                    </a:cubicBezTo>
                    <a:cubicBezTo>
                      <a:pt x="37" y="8"/>
                      <a:pt x="43" y="6"/>
                      <a:pt x="45"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29"/>
              <p:cNvSpPr/>
              <p:nvPr/>
            </p:nvSpPr>
            <p:spPr>
              <a:xfrm>
                <a:off x="1554625" y="3037325"/>
                <a:ext cx="92700" cy="92425"/>
              </a:xfrm>
              <a:custGeom>
                <a:rect b="b" l="l" r="r" t="t"/>
                <a:pathLst>
                  <a:path extrusionOk="0" h="3697" w="3708">
                    <a:moveTo>
                      <a:pt x="1435" y="201"/>
                    </a:moveTo>
                    <a:cubicBezTo>
                      <a:pt x="1436" y="201"/>
                      <a:pt x="1436" y="201"/>
                      <a:pt x="1437" y="201"/>
                    </a:cubicBezTo>
                    <a:cubicBezTo>
                      <a:pt x="1411" y="219"/>
                      <a:pt x="1385" y="233"/>
                      <a:pt x="1361" y="253"/>
                    </a:cubicBezTo>
                    <a:cubicBezTo>
                      <a:pt x="1307" y="301"/>
                      <a:pt x="1268" y="354"/>
                      <a:pt x="1233" y="411"/>
                    </a:cubicBezTo>
                    <a:cubicBezTo>
                      <a:pt x="1215" y="414"/>
                      <a:pt x="1196" y="420"/>
                      <a:pt x="1178" y="422"/>
                    </a:cubicBezTo>
                    <a:cubicBezTo>
                      <a:pt x="1181" y="421"/>
                      <a:pt x="1182" y="418"/>
                      <a:pt x="1185" y="416"/>
                    </a:cubicBezTo>
                    <a:cubicBezTo>
                      <a:pt x="1208" y="406"/>
                      <a:pt x="1230" y="398"/>
                      <a:pt x="1247" y="378"/>
                    </a:cubicBezTo>
                    <a:cubicBezTo>
                      <a:pt x="1266" y="359"/>
                      <a:pt x="1279" y="312"/>
                      <a:pt x="1302" y="296"/>
                    </a:cubicBezTo>
                    <a:cubicBezTo>
                      <a:pt x="1325" y="278"/>
                      <a:pt x="1349" y="257"/>
                      <a:pt x="1378" y="234"/>
                    </a:cubicBezTo>
                    <a:cubicBezTo>
                      <a:pt x="1395" y="221"/>
                      <a:pt x="1415" y="201"/>
                      <a:pt x="1435" y="201"/>
                    </a:cubicBezTo>
                    <a:close/>
                    <a:moveTo>
                      <a:pt x="1495" y="395"/>
                    </a:moveTo>
                    <a:lnTo>
                      <a:pt x="1495" y="395"/>
                    </a:lnTo>
                    <a:cubicBezTo>
                      <a:pt x="1460" y="405"/>
                      <a:pt x="1426" y="418"/>
                      <a:pt x="1394" y="433"/>
                    </a:cubicBezTo>
                    <a:cubicBezTo>
                      <a:pt x="1360" y="436"/>
                      <a:pt x="1325" y="442"/>
                      <a:pt x="1291" y="447"/>
                    </a:cubicBezTo>
                    <a:cubicBezTo>
                      <a:pt x="1295" y="440"/>
                      <a:pt x="1299" y="433"/>
                      <a:pt x="1305" y="428"/>
                    </a:cubicBezTo>
                    <a:cubicBezTo>
                      <a:pt x="1368" y="416"/>
                      <a:pt x="1431" y="407"/>
                      <a:pt x="1495" y="395"/>
                    </a:cubicBezTo>
                    <a:close/>
                    <a:moveTo>
                      <a:pt x="1217" y="443"/>
                    </a:moveTo>
                    <a:cubicBezTo>
                      <a:pt x="1212" y="450"/>
                      <a:pt x="1210" y="456"/>
                      <a:pt x="1206" y="462"/>
                    </a:cubicBezTo>
                    <a:cubicBezTo>
                      <a:pt x="1130" y="476"/>
                      <a:pt x="1054" y="494"/>
                      <a:pt x="981" y="519"/>
                    </a:cubicBezTo>
                    <a:cubicBezTo>
                      <a:pt x="984" y="511"/>
                      <a:pt x="990" y="502"/>
                      <a:pt x="996" y="498"/>
                    </a:cubicBezTo>
                    <a:cubicBezTo>
                      <a:pt x="1017" y="487"/>
                      <a:pt x="1047" y="489"/>
                      <a:pt x="1068" y="480"/>
                    </a:cubicBezTo>
                    <a:cubicBezTo>
                      <a:pt x="1091" y="471"/>
                      <a:pt x="1116" y="471"/>
                      <a:pt x="1137" y="464"/>
                    </a:cubicBezTo>
                    <a:cubicBezTo>
                      <a:pt x="1144" y="461"/>
                      <a:pt x="1149" y="454"/>
                      <a:pt x="1155" y="449"/>
                    </a:cubicBezTo>
                    <a:cubicBezTo>
                      <a:pt x="1156" y="450"/>
                      <a:pt x="1156" y="454"/>
                      <a:pt x="1157" y="454"/>
                    </a:cubicBezTo>
                    <a:cubicBezTo>
                      <a:pt x="1157" y="454"/>
                      <a:pt x="1157" y="454"/>
                      <a:pt x="1157" y="454"/>
                    </a:cubicBezTo>
                    <a:cubicBezTo>
                      <a:pt x="1178" y="453"/>
                      <a:pt x="1196" y="447"/>
                      <a:pt x="1217" y="443"/>
                    </a:cubicBezTo>
                    <a:close/>
                    <a:moveTo>
                      <a:pt x="1855" y="637"/>
                    </a:moveTo>
                    <a:cubicBezTo>
                      <a:pt x="1911" y="637"/>
                      <a:pt x="1966" y="641"/>
                      <a:pt x="2020" y="648"/>
                    </a:cubicBezTo>
                    <a:cubicBezTo>
                      <a:pt x="2000" y="648"/>
                      <a:pt x="1979" y="647"/>
                      <a:pt x="1958" y="647"/>
                    </a:cubicBezTo>
                    <a:cubicBezTo>
                      <a:pt x="1918" y="647"/>
                      <a:pt x="1879" y="650"/>
                      <a:pt x="1839" y="655"/>
                    </a:cubicBezTo>
                    <a:cubicBezTo>
                      <a:pt x="1825" y="648"/>
                      <a:pt x="1810" y="643"/>
                      <a:pt x="1795" y="639"/>
                    </a:cubicBezTo>
                    <a:cubicBezTo>
                      <a:pt x="1815" y="637"/>
                      <a:pt x="1835" y="637"/>
                      <a:pt x="1855" y="637"/>
                    </a:cubicBezTo>
                    <a:close/>
                    <a:moveTo>
                      <a:pt x="2312" y="932"/>
                    </a:moveTo>
                    <a:lnTo>
                      <a:pt x="2312" y="932"/>
                    </a:lnTo>
                    <a:cubicBezTo>
                      <a:pt x="2316" y="934"/>
                      <a:pt x="2319" y="934"/>
                      <a:pt x="2323" y="936"/>
                    </a:cubicBezTo>
                    <a:cubicBezTo>
                      <a:pt x="2326" y="944"/>
                      <a:pt x="2327" y="951"/>
                      <a:pt x="2330" y="959"/>
                    </a:cubicBezTo>
                    <a:cubicBezTo>
                      <a:pt x="2324" y="951"/>
                      <a:pt x="2319" y="941"/>
                      <a:pt x="2312" y="932"/>
                    </a:cubicBezTo>
                    <a:close/>
                    <a:moveTo>
                      <a:pt x="1506" y="977"/>
                    </a:moveTo>
                    <a:cubicBezTo>
                      <a:pt x="1535" y="980"/>
                      <a:pt x="1576" y="992"/>
                      <a:pt x="1617" y="1014"/>
                    </a:cubicBezTo>
                    <a:cubicBezTo>
                      <a:pt x="1535" y="1018"/>
                      <a:pt x="1452" y="1039"/>
                      <a:pt x="1379" y="1080"/>
                    </a:cubicBezTo>
                    <a:cubicBezTo>
                      <a:pt x="1376" y="1073"/>
                      <a:pt x="1372" y="1065"/>
                      <a:pt x="1369" y="1056"/>
                    </a:cubicBezTo>
                    <a:cubicBezTo>
                      <a:pt x="1405" y="1025"/>
                      <a:pt x="1441" y="999"/>
                      <a:pt x="1485" y="977"/>
                    </a:cubicBezTo>
                    <a:close/>
                    <a:moveTo>
                      <a:pt x="1342" y="1079"/>
                    </a:moveTo>
                    <a:lnTo>
                      <a:pt x="1342" y="1079"/>
                    </a:lnTo>
                    <a:cubicBezTo>
                      <a:pt x="1334" y="1090"/>
                      <a:pt x="1323" y="1102"/>
                      <a:pt x="1313" y="1111"/>
                    </a:cubicBezTo>
                    <a:lnTo>
                      <a:pt x="1298" y="1122"/>
                    </a:lnTo>
                    <a:cubicBezTo>
                      <a:pt x="1312" y="1106"/>
                      <a:pt x="1327" y="1093"/>
                      <a:pt x="1342" y="1079"/>
                    </a:cubicBezTo>
                    <a:close/>
                    <a:moveTo>
                      <a:pt x="2049" y="325"/>
                    </a:moveTo>
                    <a:cubicBezTo>
                      <a:pt x="2231" y="325"/>
                      <a:pt x="2415" y="356"/>
                      <a:pt x="2582" y="449"/>
                    </a:cubicBezTo>
                    <a:cubicBezTo>
                      <a:pt x="2830" y="585"/>
                      <a:pt x="3008" y="833"/>
                      <a:pt x="3084" y="1102"/>
                    </a:cubicBezTo>
                    <a:lnTo>
                      <a:pt x="3090" y="1123"/>
                    </a:lnTo>
                    <a:cubicBezTo>
                      <a:pt x="2997" y="994"/>
                      <a:pt x="2876" y="915"/>
                      <a:pt x="2751" y="852"/>
                    </a:cubicBezTo>
                    <a:cubicBezTo>
                      <a:pt x="2675" y="728"/>
                      <a:pt x="2574" y="619"/>
                      <a:pt x="2450" y="539"/>
                    </a:cubicBezTo>
                    <a:cubicBezTo>
                      <a:pt x="2271" y="425"/>
                      <a:pt x="2071" y="393"/>
                      <a:pt x="1878" y="393"/>
                    </a:cubicBezTo>
                    <a:cubicBezTo>
                      <a:pt x="1861" y="393"/>
                      <a:pt x="1845" y="393"/>
                      <a:pt x="1829" y="394"/>
                    </a:cubicBezTo>
                    <a:cubicBezTo>
                      <a:pt x="1775" y="381"/>
                      <a:pt x="1719" y="373"/>
                      <a:pt x="1663" y="373"/>
                    </a:cubicBezTo>
                    <a:cubicBezTo>
                      <a:pt x="1636" y="373"/>
                      <a:pt x="1609" y="375"/>
                      <a:pt x="1583" y="378"/>
                    </a:cubicBezTo>
                    <a:cubicBezTo>
                      <a:pt x="1625" y="370"/>
                      <a:pt x="1667" y="361"/>
                      <a:pt x="1711" y="354"/>
                    </a:cubicBezTo>
                    <a:cubicBezTo>
                      <a:pt x="1820" y="337"/>
                      <a:pt x="1934" y="325"/>
                      <a:pt x="2049" y="325"/>
                    </a:cubicBezTo>
                    <a:close/>
                    <a:moveTo>
                      <a:pt x="2472" y="996"/>
                    </a:moveTo>
                    <a:lnTo>
                      <a:pt x="2472" y="996"/>
                    </a:lnTo>
                    <a:cubicBezTo>
                      <a:pt x="2485" y="1003"/>
                      <a:pt x="2502" y="1010"/>
                      <a:pt x="2516" y="1017"/>
                    </a:cubicBezTo>
                    <a:cubicBezTo>
                      <a:pt x="2538" y="1069"/>
                      <a:pt x="2557" y="1124"/>
                      <a:pt x="2568" y="1182"/>
                    </a:cubicBezTo>
                    <a:cubicBezTo>
                      <a:pt x="2579" y="1225"/>
                      <a:pt x="2586" y="1269"/>
                      <a:pt x="2591" y="1314"/>
                    </a:cubicBezTo>
                    <a:cubicBezTo>
                      <a:pt x="2587" y="1316"/>
                      <a:pt x="2582" y="1316"/>
                      <a:pt x="2578" y="1317"/>
                    </a:cubicBezTo>
                    <a:cubicBezTo>
                      <a:pt x="2553" y="1210"/>
                      <a:pt x="2520" y="1100"/>
                      <a:pt x="2472" y="996"/>
                    </a:cubicBezTo>
                    <a:close/>
                    <a:moveTo>
                      <a:pt x="2596" y="1356"/>
                    </a:moveTo>
                    <a:cubicBezTo>
                      <a:pt x="2600" y="1384"/>
                      <a:pt x="2600" y="1413"/>
                      <a:pt x="2601" y="1444"/>
                    </a:cubicBezTo>
                    <a:cubicBezTo>
                      <a:pt x="2600" y="1430"/>
                      <a:pt x="2596" y="1416"/>
                      <a:pt x="2594" y="1402"/>
                    </a:cubicBezTo>
                    <a:cubicBezTo>
                      <a:pt x="2593" y="1389"/>
                      <a:pt x="2587" y="1372"/>
                      <a:pt x="2586" y="1358"/>
                    </a:cubicBezTo>
                    <a:cubicBezTo>
                      <a:pt x="2589" y="1356"/>
                      <a:pt x="2593" y="1356"/>
                      <a:pt x="2596" y="1356"/>
                    </a:cubicBezTo>
                    <a:close/>
                    <a:moveTo>
                      <a:pt x="1846" y="1310"/>
                    </a:moveTo>
                    <a:lnTo>
                      <a:pt x="1846" y="1310"/>
                    </a:lnTo>
                    <a:cubicBezTo>
                      <a:pt x="1850" y="1313"/>
                      <a:pt x="1855" y="1313"/>
                      <a:pt x="1858" y="1314"/>
                    </a:cubicBezTo>
                    <a:cubicBezTo>
                      <a:pt x="1861" y="1316"/>
                      <a:pt x="1865" y="1317"/>
                      <a:pt x="1869" y="1321"/>
                    </a:cubicBezTo>
                    <a:cubicBezTo>
                      <a:pt x="1952" y="1372"/>
                      <a:pt x="1989" y="1456"/>
                      <a:pt x="2016" y="1543"/>
                    </a:cubicBezTo>
                    <a:cubicBezTo>
                      <a:pt x="2022" y="1556"/>
                      <a:pt x="2026" y="1572"/>
                      <a:pt x="2031" y="1588"/>
                    </a:cubicBezTo>
                    <a:lnTo>
                      <a:pt x="2020" y="1588"/>
                    </a:lnTo>
                    <a:cubicBezTo>
                      <a:pt x="1997" y="1514"/>
                      <a:pt x="1961" y="1445"/>
                      <a:pt x="1913" y="1390"/>
                    </a:cubicBezTo>
                    <a:cubicBezTo>
                      <a:pt x="1896" y="1367"/>
                      <a:pt x="1873" y="1347"/>
                      <a:pt x="1850" y="1328"/>
                    </a:cubicBezTo>
                    <a:cubicBezTo>
                      <a:pt x="1850" y="1321"/>
                      <a:pt x="1848" y="1316"/>
                      <a:pt x="1846" y="1310"/>
                    </a:cubicBezTo>
                    <a:close/>
                    <a:moveTo>
                      <a:pt x="1663" y="912"/>
                    </a:moveTo>
                    <a:cubicBezTo>
                      <a:pt x="1734" y="930"/>
                      <a:pt x="1804" y="954"/>
                      <a:pt x="1873" y="985"/>
                    </a:cubicBezTo>
                    <a:cubicBezTo>
                      <a:pt x="1935" y="1013"/>
                      <a:pt x="2000" y="1042"/>
                      <a:pt x="2062" y="1078"/>
                    </a:cubicBezTo>
                    <a:cubicBezTo>
                      <a:pt x="2096" y="1116"/>
                      <a:pt x="2128" y="1153"/>
                      <a:pt x="2161" y="1190"/>
                    </a:cubicBezTo>
                    <a:cubicBezTo>
                      <a:pt x="2247" y="1281"/>
                      <a:pt x="2348" y="1376"/>
                      <a:pt x="2400" y="1507"/>
                    </a:cubicBezTo>
                    <a:cubicBezTo>
                      <a:pt x="2406" y="1543"/>
                      <a:pt x="2407" y="1579"/>
                      <a:pt x="2408" y="1614"/>
                    </a:cubicBezTo>
                    <a:cubicBezTo>
                      <a:pt x="2395" y="1612"/>
                      <a:pt x="2380" y="1606"/>
                      <a:pt x="2366" y="1605"/>
                    </a:cubicBezTo>
                    <a:cubicBezTo>
                      <a:pt x="2360" y="1603"/>
                      <a:pt x="2355" y="1603"/>
                      <a:pt x="2352" y="1603"/>
                    </a:cubicBezTo>
                    <a:cubicBezTo>
                      <a:pt x="2348" y="1598"/>
                      <a:pt x="2345" y="1594"/>
                      <a:pt x="2341" y="1590"/>
                    </a:cubicBezTo>
                    <a:cubicBezTo>
                      <a:pt x="2340" y="1573"/>
                      <a:pt x="2340" y="1558"/>
                      <a:pt x="2338" y="1543"/>
                    </a:cubicBezTo>
                    <a:cubicBezTo>
                      <a:pt x="2313" y="1406"/>
                      <a:pt x="2234" y="1281"/>
                      <a:pt x="2128" y="1181"/>
                    </a:cubicBezTo>
                    <a:cubicBezTo>
                      <a:pt x="2023" y="1082"/>
                      <a:pt x="1885" y="1028"/>
                      <a:pt x="1741" y="1017"/>
                    </a:cubicBezTo>
                    <a:cubicBezTo>
                      <a:pt x="1727" y="1014"/>
                      <a:pt x="1712" y="1014"/>
                      <a:pt x="1698" y="1014"/>
                    </a:cubicBezTo>
                    <a:cubicBezTo>
                      <a:pt x="1680" y="995"/>
                      <a:pt x="1664" y="973"/>
                      <a:pt x="1643" y="958"/>
                    </a:cubicBezTo>
                    <a:cubicBezTo>
                      <a:pt x="1628" y="945"/>
                      <a:pt x="1609" y="939"/>
                      <a:pt x="1594" y="930"/>
                    </a:cubicBezTo>
                    <a:cubicBezTo>
                      <a:pt x="1616" y="923"/>
                      <a:pt x="1638" y="918"/>
                      <a:pt x="1663" y="912"/>
                    </a:cubicBezTo>
                    <a:close/>
                    <a:moveTo>
                      <a:pt x="2367" y="1647"/>
                    </a:moveTo>
                    <a:lnTo>
                      <a:pt x="2367" y="1647"/>
                    </a:lnTo>
                    <a:cubicBezTo>
                      <a:pt x="2381" y="1651"/>
                      <a:pt x="2395" y="1653"/>
                      <a:pt x="2408" y="1657"/>
                    </a:cubicBezTo>
                    <a:lnTo>
                      <a:pt x="2408" y="1665"/>
                    </a:lnTo>
                    <a:cubicBezTo>
                      <a:pt x="2407" y="1691"/>
                      <a:pt x="2403" y="1716"/>
                      <a:pt x="2402" y="1741"/>
                    </a:cubicBezTo>
                    <a:cubicBezTo>
                      <a:pt x="2395" y="1709"/>
                      <a:pt x="2381" y="1679"/>
                      <a:pt x="2367" y="1647"/>
                    </a:cubicBezTo>
                    <a:close/>
                    <a:moveTo>
                      <a:pt x="2904" y="1451"/>
                    </a:moveTo>
                    <a:cubicBezTo>
                      <a:pt x="2915" y="1492"/>
                      <a:pt x="2923" y="1534"/>
                      <a:pt x="2923" y="1583"/>
                    </a:cubicBezTo>
                    <a:cubicBezTo>
                      <a:pt x="2922" y="1689"/>
                      <a:pt x="2898" y="1803"/>
                      <a:pt x="2867" y="1914"/>
                    </a:cubicBezTo>
                    <a:cubicBezTo>
                      <a:pt x="2856" y="1901"/>
                      <a:pt x="2849" y="1885"/>
                      <a:pt x="2839" y="1870"/>
                    </a:cubicBezTo>
                    <a:cubicBezTo>
                      <a:pt x="2876" y="1734"/>
                      <a:pt x="2901" y="1595"/>
                      <a:pt x="2904" y="1451"/>
                    </a:cubicBezTo>
                    <a:close/>
                    <a:moveTo>
                      <a:pt x="1532" y="1535"/>
                    </a:moveTo>
                    <a:cubicBezTo>
                      <a:pt x="1534" y="1535"/>
                      <a:pt x="1537" y="1536"/>
                      <a:pt x="1539" y="1537"/>
                    </a:cubicBezTo>
                    <a:cubicBezTo>
                      <a:pt x="1547" y="1544"/>
                      <a:pt x="1525" y="1577"/>
                      <a:pt x="1528" y="1583"/>
                    </a:cubicBezTo>
                    <a:cubicBezTo>
                      <a:pt x="1533" y="1588"/>
                      <a:pt x="1588" y="1588"/>
                      <a:pt x="1598" y="1610"/>
                    </a:cubicBezTo>
                    <a:cubicBezTo>
                      <a:pt x="1609" y="1631"/>
                      <a:pt x="1605" y="1651"/>
                      <a:pt x="1598" y="1667"/>
                    </a:cubicBezTo>
                    <a:lnTo>
                      <a:pt x="1718" y="1664"/>
                    </a:lnTo>
                    <a:cubicBezTo>
                      <a:pt x="1720" y="1667"/>
                      <a:pt x="1724" y="1668"/>
                      <a:pt x="1727" y="1673"/>
                    </a:cubicBezTo>
                    <a:cubicBezTo>
                      <a:pt x="1727" y="1675"/>
                      <a:pt x="1729" y="1678"/>
                      <a:pt x="1729" y="1679"/>
                    </a:cubicBezTo>
                    <a:cubicBezTo>
                      <a:pt x="1735" y="1673"/>
                      <a:pt x="1745" y="1668"/>
                      <a:pt x="1749" y="1664"/>
                    </a:cubicBezTo>
                    <a:lnTo>
                      <a:pt x="1762" y="1664"/>
                    </a:lnTo>
                    <a:cubicBezTo>
                      <a:pt x="1777" y="1702"/>
                      <a:pt x="1782" y="1756"/>
                      <a:pt x="1768" y="1803"/>
                    </a:cubicBezTo>
                    <a:cubicBezTo>
                      <a:pt x="1753" y="1857"/>
                      <a:pt x="1686" y="1870"/>
                      <a:pt x="1653" y="1888"/>
                    </a:cubicBezTo>
                    <a:lnTo>
                      <a:pt x="1642" y="1895"/>
                    </a:lnTo>
                    <a:cubicBezTo>
                      <a:pt x="1614" y="1910"/>
                      <a:pt x="1585" y="1921"/>
                      <a:pt x="1554" y="1921"/>
                    </a:cubicBezTo>
                    <a:cubicBezTo>
                      <a:pt x="1548" y="1921"/>
                      <a:pt x="1542" y="1921"/>
                      <a:pt x="1536" y="1920"/>
                    </a:cubicBezTo>
                    <a:cubicBezTo>
                      <a:pt x="1497" y="1913"/>
                      <a:pt x="1460" y="1902"/>
                      <a:pt x="1431" y="1880"/>
                    </a:cubicBezTo>
                    <a:cubicBezTo>
                      <a:pt x="1404" y="1858"/>
                      <a:pt x="1363" y="1858"/>
                      <a:pt x="1342" y="1825"/>
                    </a:cubicBezTo>
                    <a:cubicBezTo>
                      <a:pt x="1323" y="1796"/>
                      <a:pt x="1353" y="1737"/>
                      <a:pt x="1350" y="1715"/>
                    </a:cubicBezTo>
                    <a:cubicBezTo>
                      <a:pt x="1346" y="1693"/>
                      <a:pt x="1342" y="1672"/>
                      <a:pt x="1347" y="1653"/>
                    </a:cubicBezTo>
                    <a:cubicBezTo>
                      <a:pt x="1353" y="1636"/>
                      <a:pt x="1323" y="1618"/>
                      <a:pt x="1334" y="1599"/>
                    </a:cubicBezTo>
                    <a:cubicBezTo>
                      <a:pt x="1345" y="1583"/>
                      <a:pt x="1379" y="1580"/>
                      <a:pt x="1394" y="1572"/>
                    </a:cubicBezTo>
                    <a:cubicBezTo>
                      <a:pt x="1405" y="1563"/>
                      <a:pt x="1416" y="1548"/>
                      <a:pt x="1433" y="1543"/>
                    </a:cubicBezTo>
                    <a:cubicBezTo>
                      <a:pt x="1436" y="1542"/>
                      <a:pt x="1439" y="1541"/>
                      <a:pt x="1443" y="1541"/>
                    </a:cubicBezTo>
                    <a:cubicBezTo>
                      <a:pt x="1458" y="1541"/>
                      <a:pt x="1475" y="1550"/>
                      <a:pt x="1484" y="1551"/>
                    </a:cubicBezTo>
                    <a:cubicBezTo>
                      <a:pt x="1493" y="1551"/>
                      <a:pt x="1500" y="1537"/>
                      <a:pt x="1510" y="1537"/>
                    </a:cubicBezTo>
                    <a:cubicBezTo>
                      <a:pt x="1511" y="1537"/>
                      <a:pt x="1512" y="1537"/>
                      <a:pt x="1513" y="1537"/>
                    </a:cubicBezTo>
                    <a:cubicBezTo>
                      <a:pt x="1513" y="1537"/>
                      <a:pt x="1514" y="1537"/>
                      <a:pt x="1515" y="1537"/>
                    </a:cubicBezTo>
                    <a:cubicBezTo>
                      <a:pt x="1520" y="1537"/>
                      <a:pt x="1526" y="1535"/>
                      <a:pt x="1532" y="1535"/>
                    </a:cubicBezTo>
                    <a:close/>
                    <a:moveTo>
                      <a:pt x="2820" y="1935"/>
                    </a:moveTo>
                    <a:cubicBezTo>
                      <a:pt x="2830" y="1950"/>
                      <a:pt x="2839" y="1964"/>
                      <a:pt x="2846" y="1978"/>
                    </a:cubicBezTo>
                    <a:cubicBezTo>
                      <a:pt x="2839" y="1997"/>
                      <a:pt x="2836" y="2016"/>
                      <a:pt x="2828" y="2035"/>
                    </a:cubicBezTo>
                    <a:cubicBezTo>
                      <a:pt x="2820" y="2053"/>
                      <a:pt x="2809" y="2073"/>
                      <a:pt x="2801" y="2090"/>
                    </a:cubicBezTo>
                    <a:cubicBezTo>
                      <a:pt x="2799" y="2066"/>
                      <a:pt x="2798" y="2042"/>
                      <a:pt x="2792" y="2016"/>
                    </a:cubicBezTo>
                    <a:cubicBezTo>
                      <a:pt x="2802" y="1989"/>
                      <a:pt x="2812" y="1962"/>
                      <a:pt x="2820" y="1935"/>
                    </a:cubicBezTo>
                    <a:close/>
                    <a:moveTo>
                      <a:pt x="2341" y="1691"/>
                    </a:moveTo>
                    <a:cubicBezTo>
                      <a:pt x="2360" y="1733"/>
                      <a:pt x="2378" y="1775"/>
                      <a:pt x="2389" y="1819"/>
                    </a:cubicBezTo>
                    <a:cubicBezTo>
                      <a:pt x="2385" y="1852"/>
                      <a:pt x="2380" y="1884"/>
                      <a:pt x="2366" y="1914"/>
                    </a:cubicBezTo>
                    <a:cubicBezTo>
                      <a:pt x="2333" y="1990"/>
                      <a:pt x="2271" y="2045"/>
                      <a:pt x="2220" y="2097"/>
                    </a:cubicBezTo>
                    <a:cubicBezTo>
                      <a:pt x="2250" y="2045"/>
                      <a:pt x="2272" y="1990"/>
                      <a:pt x="2291" y="1932"/>
                    </a:cubicBezTo>
                    <a:cubicBezTo>
                      <a:pt x="2316" y="1857"/>
                      <a:pt x="2337" y="1775"/>
                      <a:pt x="2341" y="1691"/>
                    </a:cubicBezTo>
                    <a:close/>
                    <a:moveTo>
                      <a:pt x="1636" y="1301"/>
                    </a:moveTo>
                    <a:cubicBezTo>
                      <a:pt x="1711" y="1316"/>
                      <a:pt x="1777" y="1347"/>
                      <a:pt x="1825" y="1389"/>
                    </a:cubicBezTo>
                    <a:cubicBezTo>
                      <a:pt x="1843" y="1464"/>
                      <a:pt x="1854" y="1550"/>
                      <a:pt x="1825" y="1624"/>
                    </a:cubicBezTo>
                    <a:cubicBezTo>
                      <a:pt x="1824" y="1626"/>
                      <a:pt x="1838" y="1630"/>
                      <a:pt x="1846" y="1630"/>
                    </a:cubicBezTo>
                    <a:cubicBezTo>
                      <a:pt x="1847" y="1630"/>
                      <a:pt x="1849" y="1630"/>
                      <a:pt x="1850" y="1629"/>
                    </a:cubicBezTo>
                    <a:cubicBezTo>
                      <a:pt x="1887" y="1572"/>
                      <a:pt x="1885" y="1510"/>
                      <a:pt x="1879" y="1451"/>
                    </a:cubicBezTo>
                    <a:lnTo>
                      <a:pt x="1879" y="1451"/>
                    </a:lnTo>
                    <a:cubicBezTo>
                      <a:pt x="1910" y="1489"/>
                      <a:pt x="1934" y="1533"/>
                      <a:pt x="1950" y="1583"/>
                    </a:cubicBezTo>
                    <a:cubicBezTo>
                      <a:pt x="1928" y="1581"/>
                      <a:pt x="1905" y="1581"/>
                      <a:pt x="1881" y="1576"/>
                    </a:cubicBezTo>
                    <a:cubicBezTo>
                      <a:pt x="1881" y="1576"/>
                      <a:pt x="1881" y="1576"/>
                      <a:pt x="1881" y="1576"/>
                    </a:cubicBezTo>
                    <a:cubicBezTo>
                      <a:pt x="1874" y="1576"/>
                      <a:pt x="1872" y="1598"/>
                      <a:pt x="1879" y="1599"/>
                    </a:cubicBezTo>
                    <a:cubicBezTo>
                      <a:pt x="1906" y="1609"/>
                      <a:pt x="1935" y="1613"/>
                      <a:pt x="1963" y="1618"/>
                    </a:cubicBezTo>
                    <a:cubicBezTo>
                      <a:pt x="1990" y="1726"/>
                      <a:pt x="1987" y="1844"/>
                      <a:pt x="1942" y="1940"/>
                    </a:cubicBezTo>
                    <a:cubicBezTo>
                      <a:pt x="1936" y="1955"/>
                      <a:pt x="1956" y="1973"/>
                      <a:pt x="1972" y="1973"/>
                    </a:cubicBezTo>
                    <a:cubicBezTo>
                      <a:pt x="1979" y="1973"/>
                      <a:pt x="1985" y="1970"/>
                      <a:pt x="1989" y="1964"/>
                    </a:cubicBezTo>
                    <a:cubicBezTo>
                      <a:pt x="2049" y="1863"/>
                      <a:pt x="2056" y="1740"/>
                      <a:pt x="2030" y="1625"/>
                    </a:cubicBezTo>
                    <a:lnTo>
                      <a:pt x="2045" y="1625"/>
                    </a:lnTo>
                    <a:cubicBezTo>
                      <a:pt x="2066" y="1689"/>
                      <a:pt x="2082" y="1757"/>
                      <a:pt x="2066" y="1829"/>
                    </a:cubicBezTo>
                    <a:cubicBezTo>
                      <a:pt x="2044" y="1927"/>
                      <a:pt x="1997" y="2023"/>
                      <a:pt x="1928" y="2095"/>
                    </a:cubicBezTo>
                    <a:cubicBezTo>
                      <a:pt x="1918" y="2107"/>
                      <a:pt x="1905" y="2115"/>
                      <a:pt x="1892" y="2126"/>
                    </a:cubicBezTo>
                    <a:cubicBezTo>
                      <a:pt x="1906" y="2045"/>
                      <a:pt x="1894" y="1956"/>
                      <a:pt x="1830" y="1881"/>
                    </a:cubicBezTo>
                    <a:cubicBezTo>
                      <a:pt x="1851" y="1837"/>
                      <a:pt x="1862" y="1789"/>
                      <a:pt x="1857" y="1741"/>
                    </a:cubicBezTo>
                    <a:cubicBezTo>
                      <a:pt x="1850" y="1680"/>
                      <a:pt x="1814" y="1638"/>
                      <a:pt x="1782" y="1602"/>
                    </a:cubicBezTo>
                    <a:cubicBezTo>
                      <a:pt x="1785" y="1572"/>
                      <a:pt x="1779" y="1543"/>
                      <a:pt x="1775" y="1512"/>
                    </a:cubicBezTo>
                    <a:cubicBezTo>
                      <a:pt x="1770" y="1466"/>
                      <a:pt x="1735" y="1433"/>
                      <a:pt x="1708" y="1395"/>
                    </a:cubicBezTo>
                    <a:cubicBezTo>
                      <a:pt x="1687" y="1365"/>
                      <a:pt x="1665" y="1328"/>
                      <a:pt x="1631" y="1302"/>
                    </a:cubicBezTo>
                    <a:cubicBezTo>
                      <a:pt x="1632" y="1302"/>
                      <a:pt x="1634" y="1302"/>
                      <a:pt x="1636" y="1301"/>
                    </a:cubicBezTo>
                    <a:close/>
                    <a:moveTo>
                      <a:pt x="786" y="1510"/>
                    </a:moveTo>
                    <a:cubicBezTo>
                      <a:pt x="751" y="1634"/>
                      <a:pt x="736" y="1762"/>
                      <a:pt x="738" y="1887"/>
                    </a:cubicBezTo>
                    <a:cubicBezTo>
                      <a:pt x="740" y="1914"/>
                      <a:pt x="743" y="1942"/>
                      <a:pt x="745" y="1969"/>
                    </a:cubicBezTo>
                    <a:cubicBezTo>
                      <a:pt x="745" y="1971"/>
                      <a:pt x="743" y="1971"/>
                      <a:pt x="743" y="1971"/>
                    </a:cubicBezTo>
                    <a:cubicBezTo>
                      <a:pt x="723" y="2012"/>
                      <a:pt x="676" y="2053"/>
                      <a:pt x="659" y="2097"/>
                    </a:cubicBezTo>
                    <a:cubicBezTo>
                      <a:pt x="652" y="2112"/>
                      <a:pt x="652" y="2126"/>
                      <a:pt x="652" y="2141"/>
                    </a:cubicBezTo>
                    <a:cubicBezTo>
                      <a:pt x="646" y="2031"/>
                      <a:pt x="674" y="1909"/>
                      <a:pt x="702" y="1781"/>
                    </a:cubicBezTo>
                    <a:cubicBezTo>
                      <a:pt x="723" y="1686"/>
                      <a:pt x="751" y="1596"/>
                      <a:pt x="786" y="1510"/>
                    </a:cubicBezTo>
                    <a:close/>
                    <a:moveTo>
                      <a:pt x="1797" y="1934"/>
                    </a:moveTo>
                    <a:cubicBezTo>
                      <a:pt x="1844" y="2012"/>
                      <a:pt x="1843" y="2103"/>
                      <a:pt x="1811" y="2174"/>
                    </a:cubicBezTo>
                    <a:cubicBezTo>
                      <a:pt x="1767" y="2195"/>
                      <a:pt x="1720" y="2206"/>
                      <a:pt x="1674" y="2210"/>
                    </a:cubicBezTo>
                    <a:cubicBezTo>
                      <a:pt x="1660" y="2212"/>
                      <a:pt x="1647" y="2213"/>
                      <a:pt x="1633" y="2213"/>
                    </a:cubicBezTo>
                    <a:cubicBezTo>
                      <a:pt x="1558" y="2213"/>
                      <a:pt x="1479" y="2183"/>
                      <a:pt x="1411" y="2147"/>
                    </a:cubicBezTo>
                    <a:cubicBezTo>
                      <a:pt x="1343" y="2112"/>
                      <a:pt x="1292" y="2056"/>
                      <a:pt x="1252" y="1997"/>
                    </a:cubicBezTo>
                    <a:cubicBezTo>
                      <a:pt x="1251" y="1982"/>
                      <a:pt x="1254" y="1967"/>
                      <a:pt x="1254" y="1949"/>
                    </a:cubicBezTo>
                    <a:cubicBezTo>
                      <a:pt x="1266" y="1956"/>
                      <a:pt x="1280" y="1964"/>
                      <a:pt x="1291" y="1973"/>
                    </a:cubicBezTo>
                    <a:cubicBezTo>
                      <a:pt x="1332" y="2004"/>
                      <a:pt x="1375" y="2045"/>
                      <a:pt x="1431" y="2063"/>
                    </a:cubicBezTo>
                    <a:cubicBezTo>
                      <a:pt x="1467" y="2073"/>
                      <a:pt x="1513" y="2083"/>
                      <a:pt x="1560" y="2083"/>
                    </a:cubicBezTo>
                    <a:cubicBezTo>
                      <a:pt x="1584" y="2083"/>
                      <a:pt x="1608" y="2080"/>
                      <a:pt x="1631" y="2074"/>
                    </a:cubicBezTo>
                    <a:cubicBezTo>
                      <a:pt x="1668" y="2066"/>
                      <a:pt x="1701" y="2044"/>
                      <a:pt x="1729" y="2018"/>
                    </a:cubicBezTo>
                    <a:cubicBezTo>
                      <a:pt x="1751" y="1996"/>
                      <a:pt x="1770" y="1971"/>
                      <a:pt x="1789" y="1947"/>
                    </a:cubicBezTo>
                    <a:cubicBezTo>
                      <a:pt x="1792" y="1942"/>
                      <a:pt x="1795" y="1938"/>
                      <a:pt x="1797" y="1934"/>
                    </a:cubicBezTo>
                    <a:close/>
                    <a:moveTo>
                      <a:pt x="3055" y="2111"/>
                    </a:moveTo>
                    <a:lnTo>
                      <a:pt x="3055" y="2111"/>
                    </a:lnTo>
                    <a:cubicBezTo>
                      <a:pt x="3036" y="2166"/>
                      <a:pt x="3015" y="2218"/>
                      <a:pt x="2992" y="2271"/>
                    </a:cubicBezTo>
                    <a:cubicBezTo>
                      <a:pt x="2991" y="2260"/>
                      <a:pt x="2988" y="2251"/>
                      <a:pt x="2986" y="2242"/>
                    </a:cubicBezTo>
                    <a:cubicBezTo>
                      <a:pt x="3011" y="2201"/>
                      <a:pt x="3033" y="2155"/>
                      <a:pt x="3055" y="2111"/>
                    </a:cubicBezTo>
                    <a:close/>
                    <a:moveTo>
                      <a:pt x="2757" y="2112"/>
                    </a:moveTo>
                    <a:cubicBezTo>
                      <a:pt x="2757" y="2133"/>
                      <a:pt x="2758" y="2154"/>
                      <a:pt x="2757" y="2173"/>
                    </a:cubicBezTo>
                    <a:cubicBezTo>
                      <a:pt x="2719" y="2229"/>
                      <a:pt x="2682" y="2285"/>
                      <a:pt x="2644" y="2335"/>
                    </a:cubicBezTo>
                    <a:cubicBezTo>
                      <a:pt x="2678" y="2285"/>
                      <a:pt x="2710" y="2229"/>
                      <a:pt x="2733" y="2173"/>
                    </a:cubicBezTo>
                    <a:cubicBezTo>
                      <a:pt x="2743" y="2154"/>
                      <a:pt x="2750" y="2133"/>
                      <a:pt x="2757" y="2112"/>
                    </a:cubicBezTo>
                    <a:close/>
                    <a:moveTo>
                      <a:pt x="1828" y="163"/>
                    </a:moveTo>
                    <a:cubicBezTo>
                      <a:pt x="1937" y="163"/>
                      <a:pt x="2045" y="185"/>
                      <a:pt x="2146" y="202"/>
                    </a:cubicBezTo>
                    <a:cubicBezTo>
                      <a:pt x="2312" y="230"/>
                      <a:pt x="2476" y="278"/>
                      <a:pt x="2620" y="365"/>
                    </a:cubicBezTo>
                    <a:cubicBezTo>
                      <a:pt x="2765" y="449"/>
                      <a:pt x="2897" y="552"/>
                      <a:pt x="3002" y="678"/>
                    </a:cubicBezTo>
                    <a:cubicBezTo>
                      <a:pt x="3097" y="789"/>
                      <a:pt x="3194" y="903"/>
                      <a:pt x="3256" y="1038"/>
                    </a:cubicBezTo>
                    <a:cubicBezTo>
                      <a:pt x="3263" y="1053"/>
                      <a:pt x="3273" y="1067"/>
                      <a:pt x="3280" y="1083"/>
                    </a:cubicBezTo>
                    <a:cubicBezTo>
                      <a:pt x="3330" y="1221"/>
                      <a:pt x="3310" y="1372"/>
                      <a:pt x="3317" y="1507"/>
                    </a:cubicBezTo>
                    <a:cubicBezTo>
                      <a:pt x="3324" y="1645"/>
                      <a:pt x="3315" y="1782"/>
                      <a:pt x="3284" y="1914"/>
                    </a:cubicBezTo>
                    <a:cubicBezTo>
                      <a:pt x="3253" y="2045"/>
                      <a:pt x="3240" y="2187"/>
                      <a:pt x="3171" y="2307"/>
                    </a:cubicBezTo>
                    <a:cubicBezTo>
                      <a:pt x="3149" y="2346"/>
                      <a:pt x="3121" y="2381"/>
                      <a:pt x="3094" y="2415"/>
                    </a:cubicBezTo>
                    <a:cubicBezTo>
                      <a:pt x="3105" y="2349"/>
                      <a:pt x="3114" y="2285"/>
                      <a:pt x="3121" y="2218"/>
                    </a:cubicBezTo>
                    <a:cubicBezTo>
                      <a:pt x="3187" y="2005"/>
                      <a:pt x="3227" y="1784"/>
                      <a:pt x="3226" y="1555"/>
                    </a:cubicBezTo>
                    <a:cubicBezTo>
                      <a:pt x="3220" y="1230"/>
                      <a:pt x="3110" y="895"/>
                      <a:pt x="2887" y="643"/>
                    </a:cubicBezTo>
                    <a:cubicBezTo>
                      <a:pt x="2667" y="387"/>
                      <a:pt x="2331" y="283"/>
                      <a:pt x="2024" y="283"/>
                    </a:cubicBezTo>
                    <a:cubicBezTo>
                      <a:pt x="2014" y="283"/>
                      <a:pt x="2004" y="283"/>
                      <a:pt x="1994" y="283"/>
                    </a:cubicBezTo>
                    <a:cubicBezTo>
                      <a:pt x="1781" y="285"/>
                      <a:pt x="1555" y="337"/>
                      <a:pt x="1343" y="385"/>
                    </a:cubicBezTo>
                    <a:cubicBezTo>
                      <a:pt x="1419" y="303"/>
                      <a:pt x="1515" y="234"/>
                      <a:pt x="1624" y="195"/>
                    </a:cubicBezTo>
                    <a:cubicBezTo>
                      <a:pt x="1691" y="172"/>
                      <a:pt x="1760" y="163"/>
                      <a:pt x="1828" y="163"/>
                    </a:cubicBezTo>
                    <a:close/>
                    <a:moveTo>
                      <a:pt x="2188" y="2466"/>
                    </a:moveTo>
                    <a:cubicBezTo>
                      <a:pt x="2079" y="2538"/>
                      <a:pt x="1948" y="2570"/>
                      <a:pt x="1830" y="2570"/>
                    </a:cubicBezTo>
                    <a:cubicBezTo>
                      <a:pt x="1796" y="2570"/>
                      <a:pt x="1763" y="2568"/>
                      <a:pt x="1733" y="2563"/>
                    </a:cubicBezTo>
                    <a:cubicBezTo>
                      <a:pt x="1701" y="2560"/>
                      <a:pt x="1671" y="2553"/>
                      <a:pt x="1639" y="2542"/>
                    </a:cubicBezTo>
                    <a:lnTo>
                      <a:pt x="1639" y="2542"/>
                    </a:lnTo>
                    <a:cubicBezTo>
                      <a:pt x="1680" y="2545"/>
                      <a:pt x="1724" y="2546"/>
                      <a:pt x="1766" y="2546"/>
                    </a:cubicBezTo>
                    <a:cubicBezTo>
                      <a:pt x="1796" y="2546"/>
                      <a:pt x="1828" y="2547"/>
                      <a:pt x="1860" y="2547"/>
                    </a:cubicBezTo>
                    <a:cubicBezTo>
                      <a:pt x="1925" y="2547"/>
                      <a:pt x="1991" y="2544"/>
                      <a:pt x="2057" y="2525"/>
                    </a:cubicBezTo>
                    <a:cubicBezTo>
                      <a:pt x="2103" y="2513"/>
                      <a:pt x="2147" y="2491"/>
                      <a:pt x="2188" y="2466"/>
                    </a:cubicBezTo>
                    <a:close/>
                    <a:moveTo>
                      <a:pt x="1268" y="2587"/>
                    </a:moveTo>
                    <a:lnTo>
                      <a:pt x="1268" y="2587"/>
                    </a:lnTo>
                    <a:cubicBezTo>
                      <a:pt x="1270" y="2589"/>
                      <a:pt x="1272" y="2590"/>
                      <a:pt x="1272" y="2593"/>
                    </a:cubicBezTo>
                    <a:cubicBezTo>
                      <a:pt x="1321" y="2645"/>
                      <a:pt x="1382" y="2693"/>
                      <a:pt x="1446" y="2732"/>
                    </a:cubicBezTo>
                    <a:cubicBezTo>
                      <a:pt x="1409" y="2730"/>
                      <a:pt x="1371" y="2726"/>
                      <a:pt x="1335" y="2719"/>
                    </a:cubicBezTo>
                    <a:cubicBezTo>
                      <a:pt x="1321" y="2699"/>
                      <a:pt x="1307" y="2678"/>
                      <a:pt x="1298" y="2656"/>
                    </a:cubicBezTo>
                    <a:cubicBezTo>
                      <a:pt x="1288" y="2637"/>
                      <a:pt x="1281" y="2618"/>
                      <a:pt x="1273" y="2600"/>
                    </a:cubicBezTo>
                    <a:cubicBezTo>
                      <a:pt x="1272" y="2596"/>
                      <a:pt x="1270" y="2590"/>
                      <a:pt x="1268" y="2587"/>
                    </a:cubicBezTo>
                    <a:close/>
                    <a:moveTo>
                      <a:pt x="2960" y="2290"/>
                    </a:moveTo>
                    <a:lnTo>
                      <a:pt x="2966" y="2335"/>
                    </a:lnTo>
                    <a:cubicBezTo>
                      <a:pt x="2904" y="2465"/>
                      <a:pt x="2830" y="2587"/>
                      <a:pt x="2752" y="2704"/>
                    </a:cubicBezTo>
                    <a:cubicBezTo>
                      <a:pt x="2740" y="2721"/>
                      <a:pt x="2726" y="2739"/>
                      <a:pt x="2715" y="2755"/>
                    </a:cubicBezTo>
                    <a:cubicBezTo>
                      <a:pt x="2708" y="2761"/>
                      <a:pt x="2699" y="2765"/>
                      <a:pt x="2692" y="2769"/>
                    </a:cubicBezTo>
                    <a:cubicBezTo>
                      <a:pt x="2680" y="2771"/>
                      <a:pt x="2669" y="2772"/>
                      <a:pt x="2658" y="2772"/>
                    </a:cubicBezTo>
                    <a:cubicBezTo>
                      <a:pt x="2647" y="2772"/>
                      <a:pt x="2636" y="2771"/>
                      <a:pt x="2626" y="2769"/>
                    </a:cubicBezTo>
                    <a:cubicBezTo>
                      <a:pt x="2747" y="2648"/>
                      <a:pt x="2842" y="2499"/>
                      <a:pt x="2926" y="2353"/>
                    </a:cubicBezTo>
                    <a:cubicBezTo>
                      <a:pt x="2938" y="2333"/>
                      <a:pt x="2951" y="2312"/>
                      <a:pt x="2960" y="2290"/>
                    </a:cubicBezTo>
                    <a:close/>
                    <a:moveTo>
                      <a:pt x="328" y="2685"/>
                    </a:moveTo>
                    <a:cubicBezTo>
                      <a:pt x="348" y="2718"/>
                      <a:pt x="372" y="2754"/>
                      <a:pt x="394" y="2790"/>
                    </a:cubicBezTo>
                    <a:cubicBezTo>
                      <a:pt x="391" y="2788"/>
                      <a:pt x="387" y="2788"/>
                      <a:pt x="385" y="2787"/>
                    </a:cubicBezTo>
                    <a:cubicBezTo>
                      <a:pt x="363" y="2768"/>
                      <a:pt x="345" y="2746"/>
                      <a:pt x="330" y="2721"/>
                    </a:cubicBezTo>
                    <a:cubicBezTo>
                      <a:pt x="325" y="2713"/>
                      <a:pt x="325" y="2699"/>
                      <a:pt x="328" y="2685"/>
                    </a:cubicBezTo>
                    <a:close/>
                    <a:moveTo>
                      <a:pt x="2609" y="2792"/>
                    </a:moveTo>
                    <a:cubicBezTo>
                      <a:pt x="2622" y="2795"/>
                      <a:pt x="2634" y="2795"/>
                      <a:pt x="2644" y="2799"/>
                    </a:cubicBezTo>
                    <a:cubicBezTo>
                      <a:pt x="2622" y="2813"/>
                      <a:pt x="2601" y="2828"/>
                      <a:pt x="2578" y="2838"/>
                    </a:cubicBezTo>
                    <a:cubicBezTo>
                      <a:pt x="2578" y="2838"/>
                      <a:pt x="2577" y="2838"/>
                      <a:pt x="2577" y="2838"/>
                    </a:cubicBezTo>
                    <a:lnTo>
                      <a:pt x="2577" y="2838"/>
                    </a:lnTo>
                    <a:cubicBezTo>
                      <a:pt x="2589" y="2822"/>
                      <a:pt x="2599" y="2808"/>
                      <a:pt x="2609" y="2792"/>
                    </a:cubicBezTo>
                    <a:close/>
                    <a:moveTo>
                      <a:pt x="2557" y="2452"/>
                    </a:moveTo>
                    <a:lnTo>
                      <a:pt x="2557" y="2452"/>
                    </a:lnTo>
                    <a:cubicBezTo>
                      <a:pt x="2451" y="2602"/>
                      <a:pt x="2346" y="2766"/>
                      <a:pt x="2183" y="2854"/>
                    </a:cubicBezTo>
                    <a:cubicBezTo>
                      <a:pt x="2155" y="2869"/>
                      <a:pt x="2125" y="2882"/>
                      <a:pt x="2093" y="2893"/>
                    </a:cubicBezTo>
                    <a:cubicBezTo>
                      <a:pt x="2118" y="2882"/>
                      <a:pt x="2140" y="2871"/>
                      <a:pt x="2162" y="2856"/>
                    </a:cubicBezTo>
                    <a:cubicBezTo>
                      <a:pt x="2268" y="2790"/>
                      <a:pt x="2346" y="2696"/>
                      <a:pt x="2410" y="2596"/>
                    </a:cubicBezTo>
                    <a:cubicBezTo>
                      <a:pt x="2463" y="2553"/>
                      <a:pt x="2512" y="2506"/>
                      <a:pt x="2557" y="2452"/>
                    </a:cubicBezTo>
                    <a:close/>
                    <a:moveTo>
                      <a:pt x="3109" y="3114"/>
                    </a:moveTo>
                    <a:lnTo>
                      <a:pt x="3109" y="3114"/>
                    </a:lnTo>
                    <a:cubicBezTo>
                      <a:pt x="3097" y="3129"/>
                      <a:pt x="3084" y="3143"/>
                      <a:pt x="3070" y="3157"/>
                    </a:cubicBezTo>
                    <a:cubicBezTo>
                      <a:pt x="3013" y="3212"/>
                      <a:pt x="2951" y="3262"/>
                      <a:pt x="2885" y="3310"/>
                    </a:cubicBezTo>
                    <a:cubicBezTo>
                      <a:pt x="2817" y="3357"/>
                      <a:pt x="2746" y="3394"/>
                      <a:pt x="2669" y="3420"/>
                    </a:cubicBezTo>
                    <a:cubicBezTo>
                      <a:pt x="2640" y="3429"/>
                      <a:pt x="2611" y="3432"/>
                      <a:pt x="2581" y="3432"/>
                    </a:cubicBezTo>
                    <a:cubicBezTo>
                      <a:pt x="2535" y="3432"/>
                      <a:pt x="2489" y="3426"/>
                      <a:pt x="2445" y="3426"/>
                    </a:cubicBezTo>
                    <a:cubicBezTo>
                      <a:pt x="2436" y="3426"/>
                      <a:pt x="2426" y="3426"/>
                      <a:pt x="2417" y="3427"/>
                    </a:cubicBezTo>
                    <a:cubicBezTo>
                      <a:pt x="2371" y="3431"/>
                      <a:pt x="2324" y="3435"/>
                      <a:pt x="2278" y="3435"/>
                    </a:cubicBezTo>
                    <a:cubicBezTo>
                      <a:pt x="2244" y="3435"/>
                      <a:pt x="2210" y="3433"/>
                      <a:pt x="2176" y="3427"/>
                    </a:cubicBezTo>
                    <a:cubicBezTo>
                      <a:pt x="2165" y="3424"/>
                      <a:pt x="2152" y="3421"/>
                      <a:pt x="2141" y="3420"/>
                    </a:cubicBezTo>
                    <a:cubicBezTo>
                      <a:pt x="2214" y="3394"/>
                      <a:pt x="2283" y="3361"/>
                      <a:pt x="2351" y="3324"/>
                    </a:cubicBezTo>
                    <a:cubicBezTo>
                      <a:pt x="2375" y="3330"/>
                      <a:pt x="2400" y="3336"/>
                      <a:pt x="2425" y="3336"/>
                    </a:cubicBezTo>
                    <a:cubicBezTo>
                      <a:pt x="2432" y="3336"/>
                      <a:pt x="2438" y="3335"/>
                      <a:pt x="2444" y="3335"/>
                    </a:cubicBezTo>
                    <a:cubicBezTo>
                      <a:pt x="2506" y="3326"/>
                      <a:pt x="2565" y="3307"/>
                      <a:pt x="2627" y="3293"/>
                    </a:cubicBezTo>
                    <a:cubicBezTo>
                      <a:pt x="2689" y="3282"/>
                      <a:pt x="2748" y="3262"/>
                      <a:pt x="2809" y="3241"/>
                    </a:cubicBezTo>
                    <a:cubicBezTo>
                      <a:pt x="2871" y="3222"/>
                      <a:pt x="2916" y="3169"/>
                      <a:pt x="2973" y="3142"/>
                    </a:cubicBezTo>
                    <a:cubicBezTo>
                      <a:pt x="3010" y="3125"/>
                      <a:pt x="3063" y="3125"/>
                      <a:pt x="3109" y="3114"/>
                    </a:cubicBezTo>
                    <a:close/>
                    <a:moveTo>
                      <a:pt x="1824" y="3491"/>
                    </a:moveTo>
                    <a:cubicBezTo>
                      <a:pt x="1876" y="3515"/>
                      <a:pt x="1927" y="3537"/>
                      <a:pt x="1983" y="3551"/>
                    </a:cubicBezTo>
                    <a:cubicBezTo>
                      <a:pt x="1982" y="3551"/>
                      <a:pt x="1980" y="3552"/>
                      <a:pt x="1979" y="3552"/>
                    </a:cubicBezTo>
                    <a:cubicBezTo>
                      <a:pt x="1932" y="3558"/>
                      <a:pt x="1885" y="3570"/>
                      <a:pt x="1837" y="3571"/>
                    </a:cubicBezTo>
                    <a:cubicBezTo>
                      <a:pt x="1824" y="3573"/>
                      <a:pt x="1810" y="3574"/>
                      <a:pt x="1796" y="3574"/>
                    </a:cubicBezTo>
                    <a:cubicBezTo>
                      <a:pt x="1762" y="3574"/>
                      <a:pt x="1727" y="3569"/>
                      <a:pt x="1693" y="3564"/>
                    </a:cubicBezTo>
                    <a:cubicBezTo>
                      <a:pt x="1678" y="3560"/>
                      <a:pt x="1664" y="3552"/>
                      <a:pt x="1652" y="3542"/>
                    </a:cubicBezTo>
                    <a:cubicBezTo>
                      <a:pt x="1683" y="3533"/>
                      <a:pt x="1713" y="3524"/>
                      <a:pt x="1742" y="3518"/>
                    </a:cubicBezTo>
                    <a:cubicBezTo>
                      <a:pt x="1770" y="3512"/>
                      <a:pt x="1797" y="3502"/>
                      <a:pt x="1824" y="3491"/>
                    </a:cubicBezTo>
                    <a:close/>
                    <a:moveTo>
                      <a:pt x="1716" y="0"/>
                    </a:moveTo>
                    <a:cubicBezTo>
                      <a:pt x="1691" y="0"/>
                      <a:pt x="1667" y="7"/>
                      <a:pt x="1643" y="15"/>
                    </a:cubicBezTo>
                    <a:cubicBezTo>
                      <a:pt x="1572" y="41"/>
                      <a:pt x="1513" y="95"/>
                      <a:pt x="1445" y="118"/>
                    </a:cubicBezTo>
                    <a:cubicBezTo>
                      <a:pt x="1385" y="140"/>
                      <a:pt x="1327" y="171"/>
                      <a:pt x="1272" y="205"/>
                    </a:cubicBezTo>
                    <a:cubicBezTo>
                      <a:pt x="1211" y="239"/>
                      <a:pt x="1159" y="270"/>
                      <a:pt x="1107" y="301"/>
                    </a:cubicBezTo>
                    <a:lnTo>
                      <a:pt x="1104" y="301"/>
                    </a:lnTo>
                    <a:cubicBezTo>
                      <a:pt x="1101" y="301"/>
                      <a:pt x="1098" y="300"/>
                      <a:pt x="1095" y="300"/>
                    </a:cubicBezTo>
                    <a:cubicBezTo>
                      <a:pt x="1094" y="300"/>
                      <a:pt x="1092" y="300"/>
                      <a:pt x="1090" y="301"/>
                    </a:cubicBezTo>
                    <a:cubicBezTo>
                      <a:pt x="1067" y="308"/>
                      <a:pt x="1046" y="322"/>
                      <a:pt x="1020" y="329"/>
                    </a:cubicBezTo>
                    <a:cubicBezTo>
                      <a:pt x="983" y="336"/>
                      <a:pt x="943" y="343"/>
                      <a:pt x="910" y="363"/>
                    </a:cubicBezTo>
                    <a:cubicBezTo>
                      <a:pt x="886" y="377"/>
                      <a:pt x="866" y="392"/>
                      <a:pt x="845" y="407"/>
                    </a:cubicBezTo>
                    <a:cubicBezTo>
                      <a:pt x="823" y="406"/>
                      <a:pt x="796" y="398"/>
                      <a:pt x="776" y="398"/>
                    </a:cubicBezTo>
                    <a:cubicBezTo>
                      <a:pt x="769" y="398"/>
                      <a:pt x="762" y="399"/>
                      <a:pt x="757" y="402"/>
                    </a:cubicBezTo>
                    <a:cubicBezTo>
                      <a:pt x="732" y="416"/>
                      <a:pt x="712" y="433"/>
                      <a:pt x="688" y="449"/>
                    </a:cubicBezTo>
                    <a:cubicBezTo>
                      <a:pt x="663" y="464"/>
                      <a:pt x="670" y="504"/>
                      <a:pt x="652" y="522"/>
                    </a:cubicBezTo>
                    <a:cubicBezTo>
                      <a:pt x="632" y="538"/>
                      <a:pt x="592" y="544"/>
                      <a:pt x="571" y="563"/>
                    </a:cubicBezTo>
                    <a:cubicBezTo>
                      <a:pt x="552" y="584"/>
                      <a:pt x="542" y="607"/>
                      <a:pt x="524" y="628"/>
                    </a:cubicBezTo>
                    <a:cubicBezTo>
                      <a:pt x="508" y="648"/>
                      <a:pt x="476" y="662"/>
                      <a:pt x="461" y="684"/>
                    </a:cubicBezTo>
                    <a:cubicBezTo>
                      <a:pt x="447" y="707"/>
                      <a:pt x="449" y="739"/>
                      <a:pt x="439" y="762"/>
                    </a:cubicBezTo>
                    <a:lnTo>
                      <a:pt x="434" y="778"/>
                    </a:lnTo>
                    <a:cubicBezTo>
                      <a:pt x="388" y="811"/>
                      <a:pt x="323" y="833"/>
                      <a:pt x="289" y="879"/>
                    </a:cubicBezTo>
                    <a:cubicBezTo>
                      <a:pt x="251" y="930"/>
                      <a:pt x="220" y="987"/>
                      <a:pt x="187" y="1045"/>
                    </a:cubicBezTo>
                    <a:cubicBezTo>
                      <a:pt x="157" y="1101"/>
                      <a:pt x="161" y="1171"/>
                      <a:pt x="139" y="1232"/>
                    </a:cubicBezTo>
                    <a:cubicBezTo>
                      <a:pt x="113" y="1290"/>
                      <a:pt x="74" y="1347"/>
                      <a:pt x="55" y="1411"/>
                    </a:cubicBezTo>
                    <a:cubicBezTo>
                      <a:pt x="41" y="1474"/>
                      <a:pt x="34" y="1539"/>
                      <a:pt x="29" y="1605"/>
                    </a:cubicBezTo>
                    <a:cubicBezTo>
                      <a:pt x="21" y="1671"/>
                      <a:pt x="0" y="1735"/>
                      <a:pt x="0" y="1800"/>
                    </a:cubicBezTo>
                    <a:cubicBezTo>
                      <a:pt x="3" y="1866"/>
                      <a:pt x="22" y="1932"/>
                      <a:pt x="33" y="1996"/>
                    </a:cubicBezTo>
                    <a:cubicBezTo>
                      <a:pt x="50" y="2063"/>
                      <a:pt x="74" y="2125"/>
                      <a:pt x="91" y="2188"/>
                    </a:cubicBezTo>
                    <a:cubicBezTo>
                      <a:pt x="107" y="2251"/>
                      <a:pt x="90" y="2326"/>
                      <a:pt x="112" y="2388"/>
                    </a:cubicBezTo>
                    <a:cubicBezTo>
                      <a:pt x="139" y="2463"/>
                      <a:pt x="215" y="2514"/>
                      <a:pt x="259" y="2580"/>
                    </a:cubicBezTo>
                    <a:cubicBezTo>
                      <a:pt x="244" y="2587"/>
                      <a:pt x="229" y="2597"/>
                      <a:pt x="231" y="2600"/>
                    </a:cubicBezTo>
                    <a:cubicBezTo>
                      <a:pt x="248" y="2618"/>
                      <a:pt x="275" y="2629"/>
                      <a:pt x="277" y="2656"/>
                    </a:cubicBezTo>
                    <a:cubicBezTo>
                      <a:pt x="278" y="2684"/>
                      <a:pt x="259" y="2725"/>
                      <a:pt x="255" y="2758"/>
                    </a:cubicBezTo>
                    <a:cubicBezTo>
                      <a:pt x="252" y="2790"/>
                      <a:pt x="227" y="2836"/>
                      <a:pt x="227" y="2868"/>
                    </a:cubicBezTo>
                    <a:cubicBezTo>
                      <a:pt x="227" y="2900"/>
                      <a:pt x="248" y="2918"/>
                      <a:pt x="256" y="2944"/>
                    </a:cubicBezTo>
                    <a:cubicBezTo>
                      <a:pt x="267" y="2971"/>
                      <a:pt x="295" y="2984"/>
                      <a:pt x="308" y="3010"/>
                    </a:cubicBezTo>
                    <a:cubicBezTo>
                      <a:pt x="319" y="3036"/>
                      <a:pt x="318" y="3076"/>
                      <a:pt x="336" y="3099"/>
                    </a:cubicBezTo>
                    <a:cubicBezTo>
                      <a:pt x="352" y="3124"/>
                      <a:pt x="354" y="3160"/>
                      <a:pt x="374" y="3182"/>
                    </a:cubicBezTo>
                    <a:cubicBezTo>
                      <a:pt x="394" y="3205"/>
                      <a:pt x="440" y="3197"/>
                      <a:pt x="461" y="3219"/>
                    </a:cubicBezTo>
                    <a:lnTo>
                      <a:pt x="524" y="3275"/>
                    </a:lnTo>
                    <a:cubicBezTo>
                      <a:pt x="545" y="3295"/>
                      <a:pt x="556" y="3326"/>
                      <a:pt x="578" y="3346"/>
                    </a:cubicBezTo>
                    <a:cubicBezTo>
                      <a:pt x="599" y="3366"/>
                      <a:pt x="614" y="3394"/>
                      <a:pt x="634" y="3413"/>
                    </a:cubicBezTo>
                    <a:cubicBezTo>
                      <a:pt x="657" y="3432"/>
                      <a:pt x="676" y="3456"/>
                      <a:pt x="698" y="3474"/>
                    </a:cubicBezTo>
                    <a:cubicBezTo>
                      <a:pt x="723" y="3490"/>
                      <a:pt x="758" y="3489"/>
                      <a:pt x="779" y="3508"/>
                    </a:cubicBezTo>
                    <a:cubicBezTo>
                      <a:pt x="801" y="3526"/>
                      <a:pt x="815" y="3558"/>
                      <a:pt x="838" y="3578"/>
                    </a:cubicBezTo>
                    <a:cubicBezTo>
                      <a:pt x="860" y="3597"/>
                      <a:pt x="879" y="3622"/>
                      <a:pt x="903" y="3641"/>
                    </a:cubicBezTo>
                    <a:cubicBezTo>
                      <a:pt x="928" y="3661"/>
                      <a:pt x="965" y="3652"/>
                      <a:pt x="991" y="3666"/>
                    </a:cubicBezTo>
                    <a:cubicBezTo>
                      <a:pt x="1020" y="3680"/>
                      <a:pt x="1049" y="3695"/>
                      <a:pt x="1083" y="3696"/>
                    </a:cubicBezTo>
                    <a:cubicBezTo>
                      <a:pt x="1084" y="3697"/>
                      <a:pt x="1085" y="3697"/>
                      <a:pt x="1086" y="3697"/>
                    </a:cubicBezTo>
                    <a:cubicBezTo>
                      <a:pt x="1120" y="3697"/>
                      <a:pt x="1164" y="3674"/>
                      <a:pt x="1197" y="3673"/>
                    </a:cubicBezTo>
                    <a:cubicBezTo>
                      <a:pt x="1233" y="3670"/>
                      <a:pt x="1268" y="3668"/>
                      <a:pt x="1303" y="3659"/>
                    </a:cubicBezTo>
                    <a:cubicBezTo>
                      <a:pt x="1321" y="3655"/>
                      <a:pt x="1341" y="3647"/>
                      <a:pt x="1358" y="3647"/>
                    </a:cubicBezTo>
                    <a:cubicBezTo>
                      <a:pt x="1371" y="3647"/>
                      <a:pt x="1382" y="3652"/>
                      <a:pt x="1390" y="3668"/>
                    </a:cubicBezTo>
                    <a:cubicBezTo>
                      <a:pt x="1390" y="3668"/>
                      <a:pt x="1390" y="3668"/>
                      <a:pt x="1390" y="3668"/>
                    </a:cubicBezTo>
                    <a:cubicBezTo>
                      <a:pt x="1391" y="3668"/>
                      <a:pt x="1398" y="3647"/>
                      <a:pt x="1397" y="3646"/>
                    </a:cubicBezTo>
                    <a:cubicBezTo>
                      <a:pt x="1392" y="3616"/>
                      <a:pt x="1380" y="3609"/>
                      <a:pt x="1365" y="3609"/>
                    </a:cubicBezTo>
                    <a:cubicBezTo>
                      <a:pt x="1360" y="3609"/>
                      <a:pt x="1355" y="3610"/>
                      <a:pt x="1349" y="3611"/>
                    </a:cubicBezTo>
                    <a:cubicBezTo>
                      <a:pt x="1319" y="3615"/>
                      <a:pt x="1285" y="3637"/>
                      <a:pt x="1256" y="3637"/>
                    </a:cubicBezTo>
                    <a:cubicBezTo>
                      <a:pt x="1252" y="3637"/>
                      <a:pt x="1249" y="3637"/>
                      <a:pt x="1246" y="3636"/>
                    </a:cubicBezTo>
                    <a:cubicBezTo>
                      <a:pt x="1218" y="3632"/>
                      <a:pt x="1189" y="3633"/>
                      <a:pt x="1159" y="3629"/>
                    </a:cubicBezTo>
                    <a:cubicBezTo>
                      <a:pt x="1130" y="3626"/>
                      <a:pt x="1102" y="3621"/>
                      <a:pt x="1076" y="3611"/>
                    </a:cubicBezTo>
                    <a:cubicBezTo>
                      <a:pt x="1049" y="3599"/>
                      <a:pt x="1046" y="3544"/>
                      <a:pt x="1024" y="3526"/>
                    </a:cubicBezTo>
                    <a:cubicBezTo>
                      <a:pt x="1001" y="3509"/>
                      <a:pt x="976" y="3498"/>
                      <a:pt x="955" y="3476"/>
                    </a:cubicBezTo>
                    <a:cubicBezTo>
                      <a:pt x="936" y="3454"/>
                      <a:pt x="914" y="3436"/>
                      <a:pt x="896" y="3413"/>
                    </a:cubicBezTo>
                    <a:cubicBezTo>
                      <a:pt x="879" y="3388"/>
                      <a:pt x="845" y="3392"/>
                      <a:pt x="827" y="3366"/>
                    </a:cubicBezTo>
                    <a:cubicBezTo>
                      <a:pt x="812" y="3344"/>
                      <a:pt x="827" y="3282"/>
                      <a:pt x="812" y="3262"/>
                    </a:cubicBezTo>
                    <a:cubicBezTo>
                      <a:pt x="794" y="3240"/>
                      <a:pt x="783" y="3223"/>
                      <a:pt x="767" y="3202"/>
                    </a:cubicBezTo>
                    <a:cubicBezTo>
                      <a:pt x="753" y="3185"/>
                      <a:pt x="716" y="3193"/>
                      <a:pt x="702" y="3172"/>
                    </a:cubicBezTo>
                    <a:cubicBezTo>
                      <a:pt x="694" y="3158"/>
                      <a:pt x="690" y="3139"/>
                      <a:pt x="684" y="3120"/>
                    </a:cubicBezTo>
                    <a:cubicBezTo>
                      <a:pt x="691" y="3112"/>
                      <a:pt x="695" y="3103"/>
                      <a:pt x="691" y="3102"/>
                    </a:cubicBezTo>
                    <a:cubicBezTo>
                      <a:pt x="681" y="3092"/>
                      <a:pt x="670" y="3085"/>
                      <a:pt x="659" y="3077"/>
                    </a:cubicBezTo>
                    <a:cubicBezTo>
                      <a:pt x="648" y="3068"/>
                      <a:pt x="636" y="3057"/>
                      <a:pt x="628" y="3044"/>
                    </a:cubicBezTo>
                    <a:cubicBezTo>
                      <a:pt x="614" y="3028"/>
                      <a:pt x="612" y="2995"/>
                      <a:pt x="599" y="2975"/>
                    </a:cubicBezTo>
                    <a:cubicBezTo>
                      <a:pt x="585" y="2957"/>
                      <a:pt x="556" y="2955"/>
                      <a:pt x="542" y="2937"/>
                    </a:cubicBezTo>
                    <a:cubicBezTo>
                      <a:pt x="537" y="2930"/>
                      <a:pt x="529" y="2923"/>
                      <a:pt x="519" y="2918"/>
                    </a:cubicBezTo>
                    <a:cubicBezTo>
                      <a:pt x="501" y="2869"/>
                      <a:pt x="490" y="2817"/>
                      <a:pt x="473" y="2772"/>
                    </a:cubicBezTo>
                    <a:cubicBezTo>
                      <a:pt x="461" y="2726"/>
                      <a:pt x="457" y="2679"/>
                      <a:pt x="453" y="2634"/>
                    </a:cubicBezTo>
                    <a:lnTo>
                      <a:pt x="453" y="2634"/>
                    </a:lnTo>
                    <a:cubicBezTo>
                      <a:pt x="475" y="2679"/>
                      <a:pt x="498" y="2726"/>
                      <a:pt x="531" y="2766"/>
                    </a:cubicBezTo>
                    <a:cubicBezTo>
                      <a:pt x="551" y="2788"/>
                      <a:pt x="571" y="2807"/>
                      <a:pt x="593" y="2824"/>
                    </a:cubicBezTo>
                    <a:cubicBezTo>
                      <a:pt x="601" y="2843"/>
                      <a:pt x="611" y="2861"/>
                      <a:pt x="622" y="2878"/>
                    </a:cubicBezTo>
                    <a:cubicBezTo>
                      <a:pt x="654" y="2930"/>
                      <a:pt x="687" y="2981"/>
                      <a:pt x="723" y="3029"/>
                    </a:cubicBezTo>
                    <a:cubicBezTo>
                      <a:pt x="762" y="3076"/>
                      <a:pt x="818" y="3109"/>
                      <a:pt x="859" y="3153"/>
                    </a:cubicBezTo>
                    <a:cubicBezTo>
                      <a:pt x="897" y="3200"/>
                      <a:pt x="932" y="3255"/>
                      <a:pt x="977" y="3297"/>
                    </a:cubicBezTo>
                    <a:cubicBezTo>
                      <a:pt x="1024" y="3340"/>
                      <a:pt x="1067" y="3388"/>
                      <a:pt x="1120" y="3425"/>
                    </a:cubicBezTo>
                    <a:cubicBezTo>
                      <a:pt x="1171" y="3460"/>
                      <a:pt x="1235" y="3474"/>
                      <a:pt x="1294" y="3496"/>
                    </a:cubicBezTo>
                    <a:cubicBezTo>
                      <a:pt x="1331" y="3524"/>
                      <a:pt x="1369" y="3558"/>
                      <a:pt x="1412" y="3580"/>
                    </a:cubicBezTo>
                    <a:cubicBezTo>
                      <a:pt x="1459" y="3606"/>
                      <a:pt x="1517" y="3602"/>
                      <a:pt x="1565" y="3619"/>
                    </a:cubicBezTo>
                    <a:cubicBezTo>
                      <a:pt x="1614" y="3633"/>
                      <a:pt x="1666" y="3649"/>
                      <a:pt x="1719" y="3649"/>
                    </a:cubicBezTo>
                    <a:cubicBezTo>
                      <a:pt x="1725" y="3649"/>
                      <a:pt x="1731" y="3649"/>
                      <a:pt x="1737" y="3648"/>
                    </a:cubicBezTo>
                    <a:cubicBezTo>
                      <a:pt x="1797" y="3646"/>
                      <a:pt x="1857" y="3613"/>
                      <a:pt x="1912" y="3600"/>
                    </a:cubicBezTo>
                    <a:cubicBezTo>
                      <a:pt x="1953" y="3592"/>
                      <a:pt x="1990" y="3578"/>
                      <a:pt x="2029" y="3560"/>
                    </a:cubicBezTo>
                    <a:cubicBezTo>
                      <a:pt x="2104" y="3578"/>
                      <a:pt x="2180" y="3593"/>
                      <a:pt x="2257" y="3595"/>
                    </a:cubicBezTo>
                    <a:cubicBezTo>
                      <a:pt x="2261" y="3595"/>
                      <a:pt x="2264" y="3595"/>
                      <a:pt x="2268" y="3595"/>
                    </a:cubicBezTo>
                    <a:cubicBezTo>
                      <a:pt x="2355" y="3595"/>
                      <a:pt x="2438" y="3564"/>
                      <a:pt x="2520" y="3545"/>
                    </a:cubicBezTo>
                    <a:cubicBezTo>
                      <a:pt x="2616" y="3524"/>
                      <a:pt x="2711" y="3496"/>
                      <a:pt x="2795" y="3447"/>
                    </a:cubicBezTo>
                    <a:cubicBezTo>
                      <a:pt x="2879" y="3395"/>
                      <a:pt x="2945" y="3318"/>
                      <a:pt x="3013" y="3255"/>
                    </a:cubicBezTo>
                    <a:cubicBezTo>
                      <a:pt x="3069" y="3202"/>
                      <a:pt x="3116" y="3146"/>
                      <a:pt x="3158" y="3084"/>
                    </a:cubicBezTo>
                    <a:cubicBezTo>
                      <a:pt x="3202" y="3054"/>
                      <a:pt x="3247" y="3015"/>
                      <a:pt x="3288" y="2979"/>
                    </a:cubicBezTo>
                    <a:cubicBezTo>
                      <a:pt x="3332" y="2938"/>
                      <a:pt x="3347" y="2872"/>
                      <a:pt x="3386" y="2827"/>
                    </a:cubicBezTo>
                    <a:cubicBezTo>
                      <a:pt x="3425" y="2781"/>
                      <a:pt x="3482" y="2744"/>
                      <a:pt x="3515" y="2690"/>
                    </a:cubicBezTo>
                    <a:cubicBezTo>
                      <a:pt x="3547" y="2637"/>
                      <a:pt x="3566" y="2579"/>
                      <a:pt x="3592" y="2521"/>
                    </a:cubicBezTo>
                    <a:cubicBezTo>
                      <a:pt x="3614" y="2465"/>
                      <a:pt x="3654" y="2410"/>
                      <a:pt x="3668" y="2348"/>
                    </a:cubicBezTo>
                    <a:cubicBezTo>
                      <a:pt x="3683" y="2286"/>
                      <a:pt x="3676" y="2223"/>
                      <a:pt x="3681" y="2161"/>
                    </a:cubicBezTo>
                    <a:cubicBezTo>
                      <a:pt x="3688" y="2099"/>
                      <a:pt x="3676" y="2037"/>
                      <a:pt x="3676" y="1975"/>
                    </a:cubicBezTo>
                    <a:cubicBezTo>
                      <a:pt x="3675" y="1913"/>
                      <a:pt x="3708" y="1847"/>
                      <a:pt x="3697" y="1784"/>
                    </a:cubicBezTo>
                    <a:cubicBezTo>
                      <a:pt x="3690" y="1742"/>
                      <a:pt x="3668" y="1706"/>
                      <a:pt x="3646" y="1671"/>
                    </a:cubicBezTo>
                    <a:cubicBezTo>
                      <a:pt x="3628" y="1627"/>
                      <a:pt x="3607" y="1584"/>
                      <a:pt x="3593" y="1543"/>
                    </a:cubicBezTo>
                    <a:cubicBezTo>
                      <a:pt x="3580" y="1503"/>
                      <a:pt x="3563" y="1466"/>
                      <a:pt x="3544" y="1430"/>
                    </a:cubicBezTo>
                    <a:cubicBezTo>
                      <a:pt x="3538" y="1397"/>
                      <a:pt x="3536" y="1362"/>
                      <a:pt x="3529" y="1329"/>
                    </a:cubicBezTo>
                    <a:cubicBezTo>
                      <a:pt x="3491" y="1152"/>
                      <a:pt x="3402" y="988"/>
                      <a:pt x="3310" y="837"/>
                    </a:cubicBezTo>
                    <a:cubicBezTo>
                      <a:pt x="3219" y="684"/>
                      <a:pt x="3112" y="537"/>
                      <a:pt x="2973" y="420"/>
                    </a:cubicBezTo>
                    <a:cubicBezTo>
                      <a:pt x="2835" y="303"/>
                      <a:pt x="2682" y="197"/>
                      <a:pt x="2510" y="131"/>
                    </a:cubicBezTo>
                    <a:cubicBezTo>
                      <a:pt x="2342" y="66"/>
                      <a:pt x="2163" y="49"/>
                      <a:pt x="1984" y="49"/>
                    </a:cubicBezTo>
                    <a:cubicBezTo>
                      <a:pt x="1976" y="49"/>
                      <a:pt x="1969" y="49"/>
                      <a:pt x="1961" y="50"/>
                    </a:cubicBezTo>
                    <a:cubicBezTo>
                      <a:pt x="1791" y="51"/>
                      <a:pt x="1606" y="89"/>
                      <a:pt x="1448" y="187"/>
                    </a:cubicBezTo>
                    <a:cubicBezTo>
                      <a:pt x="1444" y="175"/>
                      <a:pt x="1437" y="169"/>
                      <a:pt x="1430" y="167"/>
                    </a:cubicBezTo>
                    <a:cubicBezTo>
                      <a:pt x="1479" y="139"/>
                      <a:pt x="1530" y="111"/>
                      <a:pt x="1584" y="85"/>
                    </a:cubicBezTo>
                    <a:cubicBezTo>
                      <a:pt x="1630" y="63"/>
                      <a:pt x="1684" y="35"/>
                      <a:pt x="1737" y="35"/>
                    </a:cubicBezTo>
                    <a:cubicBezTo>
                      <a:pt x="1752" y="35"/>
                      <a:pt x="1767" y="37"/>
                      <a:pt x="1782" y="43"/>
                    </a:cubicBezTo>
                    <a:cubicBezTo>
                      <a:pt x="1782" y="43"/>
                      <a:pt x="1782" y="43"/>
                      <a:pt x="1782" y="43"/>
                    </a:cubicBezTo>
                    <a:cubicBezTo>
                      <a:pt x="1785" y="43"/>
                      <a:pt x="1785" y="21"/>
                      <a:pt x="1782" y="19"/>
                    </a:cubicBezTo>
                    <a:cubicBezTo>
                      <a:pt x="1760" y="5"/>
                      <a:pt x="1738" y="0"/>
                      <a:pt x="1716"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29"/>
              <p:cNvSpPr/>
              <p:nvPr/>
            </p:nvSpPr>
            <p:spPr>
              <a:xfrm>
                <a:off x="1880950" y="3037775"/>
                <a:ext cx="93100" cy="91775"/>
              </a:xfrm>
              <a:custGeom>
                <a:rect b="b" l="l" r="r" t="t"/>
                <a:pathLst>
                  <a:path extrusionOk="0" h="3671" w="3724">
                    <a:moveTo>
                      <a:pt x="2128" y="637"/>
                    </a:moveTo>
                    <a:lnTo>
                      <a:pt x="2128" y="637"/>
                    </a:lnTo>
                    <a:cubicBezTo>
                      <a:pt x="2183" y="656"/>
                      <a:pt x="2237" y="677"/>
                      <a:pt x="2290" y="700"/>
                    </a:cubicBezTo>
                    <a:cubicBezTo>
                      <a:pt x="2279" y="703"/>
                      <a:pt x="2271" y="705"/>
                      <a:pt x="2261" y="706"/>
                    </a:cubicBezTo>
                    <a:cubicBezTo>
                      <a:pt x="2217" y="682"/>
                      <a:pt x="2173" y="659"/>
                      <a:pt x="2128" y="637"/>
                    </a:cubicBezTo>
                    <a:close/>
                    <a:moveTo>
                      <a:pt x="1598" y="769"/>
                    </a:moveTo>
                    <a:cubicBezTo>
                      <a:pt x="1705" y="772"/>
                      <a:pt x="1818" y="794"/>
                      <a:pt x="1933" y="827"/>
                    </a:cubicBezTo>
                    <a:cubicBezTo>
                      <a:pt x="1919" y="835"/>
                      <a:pt x="1904" y="844"/>
                      <a:pt x="1887" y="852"/>
                    </a:cubicBezTo>
                    <a:cubicBezTo>
                      <a:pt x="1752" y="815"/>
                      <a:pt x="1611" y="790"/>
                      <a:pt x="1466" y="788"/>
                    </a:cubicBezTo>
                    <a:cubicBezTo>
                      <a:pt x="1507" y="779"/>
                      <a:pt x="1550" y="769"/>
                      <a:pt x="1598" y="769"/>
                    </a:cubicBezTo>
                    <a:close/>
                    <a:moveTo>
                      <a:pt x="1994" y="845"/>
                    </a:moveTo>
                    <a:cubicBezTo>
                      <a:pt x="2014" y="852"/>
                      <a:pt x="2032" y="855"/>
                      <a:pt x="2051" y="863"/>
                    </a:cubicBezTo>
                    <a:cubicBezTo>
                      <a:pt x="2070" y="871"/>
                      <a:pt x="2089" y="882"/>
                      <a:pt x="2106" y="890"/>
                    </a:cubicBezTo>
                    <a:cubicBezTo>
                      <a:pt x="2083" y="892"/>
                      <a:pt x="2058" y="893"/>
                      <a:pt x="2032" y="899"/>
                    </a:cubicBezTo>
                    <a:cubicBezTo>
                      <a:pt x="2008" y="889"/>
                      <a:pt x="1981" y="879"/>
                      <a:pt x="1953" y="871"/>
                    </a:cubicBezTo>
                    <a:lnTo>
                      <a:pt x="1994" y="845"/>
                    </a:lnTo>
                    <a:close/>
                    <a:moveTo>
                      <a:pt x="2172" y="936"/>
                    </a:moveTo>
                    <a:cubicBezTo>
                      <a:pt x="2179" y="936"/>
                      <a:pt x="2186" y="936"/>
                      <a:pt x="2193" y="937"/>
                    </a:cubicBezTo>
                    <a:cubicBezTo>
                      <a:pt x="2249" y="971"/>
                      <a:pt x="2303" y="1009"/>
                      <a:pt x="2355" y="1049"/>
                    </a:cubicBezTo>
                    <a:cubicBezTo>
                      <a:pt x="2303" y="1013"/>
                      <a:pt x="2248" y="983"/>
                      <a:pt x="2190" y="959"/>
                    </a:cubicBezTo>
                    <a:cubicBezTo>
                      <a:pt x="2172" y="951"/>
                      <a:pt x="2151" y="944"/>
                      <a:pt x="2131" y="937"/>
                    </a:cubicBezTo>
                    <a:cubicBezTo>
                      <a:pt x="2145" y="937"/>
                      <a:pt x="2158" y="936"/>
                      <a:pt x="2172" y="936"/>
                    </a:cubicBezTo>
                    <a:close/>
                    <a:moveTo>
                      <a:pt x="2358" y="727"/>
                    </a:moveTo>
                    <a:cubicBezTo>
                      <a:pt x="2484" y="788"/>
                      <a:pt x="2607" y="863"/>
                      <a:pt x="2725" y="940"/>
                    </a:cubicBezTo>
                    <a:cubicBezTo>
                      <a:pt x="2743" y="952"/>
                      <a:pt x="2760" y="966"/>
                      <a:pt x="2778" y="978"/>
                    </a:cubicBezTo>
                    <a:cubicBezTo>
                      <a:pt x="2782" y="985"/>
                      <a:pt x="2786" y="994"/>
                      <a:pt x="2791" y="1000"/>
                    </a:cubicBezTo>
                    <a:cubicBezTo>
                      <a:pt x="2794" y="1022"/>
                      <a:pt x="2794" y="1044"/>
                      <a:pt x="2791" y="1065"/>
                    </a:cubicBezTo>
                    <a:cubicBezTo>
                      <a:pt x="2669" y="944"/>
                      <a:pt x="2520" y="850"/>
                      <a:pt x="2373" y="766"/>
                    </a:cubicBezTo>
                    <a:cubicBezTo>
                      <a:pt x="2352" y="754"/>
                      <a:pt x="2330" y="742"/>
                      <a:pt x="2310" y="732"/>
                    </a:cubicBezTo>
                    <a:cubicBezTo>
                      <a:pt x="2325" y="731"/>
                      <a:pt x="2340" y="728"/>
                      <a:pt x="2358" y="727"/>
                    </a:cubicBezTo>
                    <a:close/>
                    <a:moveTo>
                      <a:pt x="1458" y="1088"/>
                    </a:moveTo>
                    <a:lnTo>
                      <a:pt x="1458" y="1088"/>
                    </a:lnTo>
                    <a:cubicBezTo>
                      <a:pt x="1444" y="1090"/>
                      <a:pt x="1430" y="1093"/>
                      <a:pt x="1416" y="1094"/>
                    </a:cubicBezTo>
                    <a:cubicBezTo>
                      <a:pt x="1403" y="1097"/>
                      <a:pt x="1388" y="1101"/>
                      <a:pt x="1374" y="1104"/>
                    </a:cubicBezTo>
                    <a:cubicBezTo>
                      <a:pt x="1370" y="1102"/>
                      <a:pt x="1370" y="1097"/>
                      <a:pt x="1370" y="1093"/>
                    </a:cubicBezTo>
                    <a:cubicBezTo>
                      <a:pt x="1399" y="1090"/>
                      <a:pt x="1429" y="1090"/>
                      <a:pt x="1458" y="1088"/>
                    </a:cubicBezTo>
                    <a:close/>
                    <a:moveTo>
                      <a:pt x="2820" y="1047"/>
                    </a:moveTo>
                    <a:cubicBezTo>
                      <a:pt x="2834" y="1069"/>
                      <a:pt x="2849" y="1090"/>
                      <a:pt x="2862" y="1112"/>
                    </a:cubicBezTo>
                    <a:cubicBezTo>
                      <a:pt x="2862" y="1112"/>
                      <a:pt x="2862" y="1112"/>
                      <a:pt x="2862" y="1112"/>
                    </a:cubicBezTo>
                    <a:lnTo>
                      <a:pt x="2862" y="1112"/>
                    </a:lnTo>
                    <a:cubicBezTo>
                      <a:pt x="2847" y="1102"/>
                      <a:pt x="2832" y="1091"/>
                      <a:pt x="2815" y="1079"/>
                    </a:cubicBezTo>
                    <a:cubicBezTo>
                      <a:pt x="2816" y="1069"/>
                      <a:pt x="2816" y="1057"/>
                      <a:pt x="2820" y="1047"/>
                    </a:cubicBezTo>
                    <a:close/>
                    <a:moveTo>
                      <a:pt x="1328" y="1098"/>
                    </a:moveTo>
                    <a:cubicBezTo>
                      <a:pt x="1330" y="1104"/>
                      <a:pt x="1330" y="1109"/>
                      <a:pt x="1331" y="1112"/>
                    </a:cubicBezTo>
                    <a:cubicBezTo>
                      <a:pt x="1221" y="1134"/>
                      <a:pt x="1114" y="1168"/>
                      <a:pt x="1008" y="1216"/>
                    </a:cubicBezTo>
                    <a:cubicBezTo>
                      <a:pt x="1015" y="1203"/>
                      <a:pt x="1022" y="1188"/>
                      <a:pt x="1028" y="1174"/>
                    </a:cubicBezTo>
                    <a:cubicBezTo>
                      <a:pt x="1082" y="1152"/>
                      <a:pt x="1137" y="1134"/>
                      <a:pt x="1196" y="1120"/>
                    </a:cubicBezTo>
                    <a:cubicBezTo>
                      <a:pt x="1239" y="1110"/>
                      <a:pt x="1284" y="1105"/>
                      <a:pt x="1328" y="1098"/>
                    </a:cubicBezTo>
                    <a:close/>
                    <a:moveTo>
                      <a:pt x="1681" y="1281"/>
                    </a:moveTo>
                    <a:cubicBezTo>
                      <a:pt x="1707" y="1283"/>
                      <a:pt x="1733" y="1285"/>
                      <a:pt x="1759" y="1288"/>
                    </a:cubicBezTo>
                    <a:cubicBezTo>
                      <a:pt x="1725" y="1296"/>
                      <a:pt x="1694" y="1309"/>
                      <a:pt x="1664" y="1322"/>
                    </a:cubicBezTo>
                    <a:cubicBezTo>
                      <a:pt x="1667" y="1309"/>
                      <a:pt x="1670" y="1295"/>
                      <a:pt x="1672" y="1281"/>
                    </a:cubicBezTo>
                    <a:close/>
                    <a:moveTo>
                      <a:pt x="972" y="1358"/>
                    </a:moveTo>
                    <a:cubicBezTo>
                      <a:pt x="964" y="1364"/>
                      <a:pt x="954" y="1371"/>
                      <a:pt x="944" y="1375"/>
                    </a:cubicBezTo>
                    <a:cubicBezTo>
                      <a:pt x="947" y="1372"/>
                      <a:pt x="947" y="1368"/>
                      <a:pt x="949" y="1365"/>
                    </a:cubicBezTo>
                    <a:cubicBezTo>
                      <a:pt x="955" y="1364"/>
                      <a:pt x="964" y="1361"/>
                      <a:pt x="972" y="1358"/>
                    </a:cubicBezTo>
                    <a:close/>
                    <a:moveTo>
                      <a:pt x="1839" y="1299"/>
                    </a:moveTo>
                    <a:cubicBezTo>
                      <a:pt x="1872" y="1305"/>
                      <a:pt x="1904" y="1310"/>
                      <a:pt x="1934" y="1324"/>
                    </a:cubicBezTo>
                    <a:cubicBezTo>
                      <a:pt x="2008" y="1354"/>
                      <a:pt x="2063" y="1416"/>
                      <a:pt x="2117" y="1468"/>
                    </a:cubicBezTo>
                    <a:cubicBezTo>
                      <a:pt x="2063" y="1439"/>
                      <a:pt x="2007" y="1416"/>
                      <a:pt x="1949" y="1398"/>
                    </a:cubicBezTo>
                    <a:cubicBezTo>
                      <a:pt x="1872" y="1373"/>
                      <a:pt x="1791" y="1354"/>
                      <a:pt x="1708" y="1347"/>
                    </a:cubicBezTo>
                    <a:cubicBezTo>
                      <a:pt x="1750" y="1329"/>
                      <a:pt x="1794" y="1311"/>
                      <a:pt x="1839" y="1299"/>
                    </a:cubicBezTo>
                    <a:close/>
                    <a:moveTo>
                      <a:pt x="3138" y="586"/>
                    </a:moveTo>
                    <a:lnTo>
                      <a:pt x="3138" y="586"/>
                    </a:lnTo>
                    <a:cubicBezTo>
                      <a:pt x="3152" y="596"/>
                      <a:pt x="3166" y="608"/>
                      <a:pt x="3178" y="622"/>
                    </a:cubicBezTo>
                    <a:cubicBezTo>
                      <a:pt x="3233" y="680"/>
                      <a:pt x="3284" y="740"/>
                      <a:pt x="3331" y="806"/>
                    </a:cubicBezTo>
                    <a:cubicBezTo>
                      <a:pt x="3378" y="871"/>
                      <a:pt x="3415" y="945"/>
                      <a:pt x="3442" y="1022"/>
                    </a:cubicBezTo>
                    <a:cubicBezTo>
                      <a:pt x="3470" y="1104"/>
                      <a:pt x="3442" y="1194"/>
                      <a:pt x="3449" y="1274"/>
                    </a:cubicBezTo>
                    <a:cubicBezTo>
                      <a:pt x="3456" y="1354"/>
                      <a:pt x="3463" y="1434"/>
                      <a:pt x="3449" y="1515"/>
                    </a:cubicBezTo>
                    <a:cubicBezTo>
                      <a:pt x="3448" y="1526"/>
                      <a:pt x="3445" y="1537"/>
                      <a:pt x="3442" y="1550"/>
                    </a:cubicBezTo>
                    <a:cubicBezTo>
                      <a:pt x="3417" y="1477"/>
                      <a:pt x="3384" y="1408"/>
                      <a:pt x="3346" y="1343"/>
                    </a:cubicBezTo>
                    <a:cubicBezTo>
                      <a:pt x="3356" y="1311"/>
                      <a:pt x="3362" y="1278"/>
                      <a:pt x="3358" y="1248"/>
                    </a:cubicBezTo>
                    <a:cubicBezTo>
                      <a:pt x="3350" y="1186"/>
                      <a:pt x="3329" y="1127"/>
                      <a:pt x="3317" y="1068"/>
                    </a:cubicBezTo>
                    <a:cubicBezTo>
                      <a:pt x="3305" y="1006"/>
                      <a:pt x="3284" y="947"/>
                      <a:pt x="3263" y="885"/>
                    </a:cubicBezTo>
                    <a:cubicBezTo>
                      <a:pt x="3245" y="823"/>
                      <a:pt x="3193" y="779"/>
                      <a:pt x="3166" y="721"/>
                    </a:cubicBezTo>
                    <a:cubicBezTo>
                      <a:pt x="3149" y="684"/>
                      <a:pt x="3149" y="630"/>
                      <a:pt x="3138" y="586"/>
                    </a:cubicBezTo>
                    <a:close/>
                    <a:moveTo>
                      <a:pt x="2476" y="1134"/>
                    </a:moveTo>
                    <a:cubicBezTo>
                      <a:pt x="2623" y="1240"/>
                      <a:pt x="2789" y="1343"/>
                      <a:pt x="2877" y="1505"/>
                    </a:cubicBezTo>
                    <a:cubicBezTo>
                      <a:pt x="2892" y="1533"/>
                      <a:pt x="2904" y="1565"/>
                      <a:pt x="2917" y="1594"/>
                    </a:cubicBezTo>
                    <a:cubicBezTo>
                      <a:pt x="2904" y="1572"/>
                      <a:pt x="2892" y="1547"/>
                      <a:pt x="2878" y="1526"/>
                    </a:cubicBezTo>
                    <a:cubicBezTo>
                      <a:pt x="2813" y="1422"/>
                      <a:pt x="2718" y="1343"/>
                      <a:pt x="2619" y="1281"/>
                    </a:cubicBezTo>
                    <a:cubicBezTo>
                      <a:pt x="2575" y="1227"/>
                      <a:pt x="2527" y="1179"/>
                      <a:pt x="2476" y="1134"/>
                    </a:cubicBezTo>
                    <a:close/>
                    <a:moveTo>
                      <a:pt x="1602" y="1655"/>
                    </a:moveTo>
                    <a:lnTo>
                      <a:pt x="1602" y="1668"/>
                    </a:lnTo>
                    <a:cubicBezTo>
                      <a:pt x="1528" y="1690"/>
                      <a:pt x="1459" y="1726"/>
                      <a:pt x="1404" y="1772"/>
                    </a:cubicBezTo>
                    <a:cubicBezTo>
                      <a:pt x="1382" y="1790"/>
                      <a:pt x="1361" y="1812"/>
                      <a:pt x="1342" y="1836"/>
                    </a:cubicBezTo>
                    <a:cubicBezTo>
                      <a:pt x="1337" y="1839"/>
                      <a:pt x="1330" y="1840"/>
                      <a:pt x="1326" y="1841"/>
                    </a:cubicBezTo>
                    <a:cubicBezTo>
                      <a:pt x="1327" y="1839"/>
                      <a:pt x="1327" y="1833"/>
                      <a:pt x="1328" y="1829"/>
                    </a:cubicBezTo>
                    <a:cubicBezTo>
                      <a:pt x="1330" y="1826"/>
                      <a:pt x="1331" y="1822"/>
                      <a:pt x="1335" y="1819"/>
                    </a:cubicBezTo>
                    <a:cubicBezTo>
                      <a:pt x="1388" y="1737"/>
                      <a:pt x="1472" y="1698"/>
                      <a:pt x="1557" y="1671"/>
                    </a:cubicBezTo>
                    <a:cubicBezTo>
                      <a:pt x="1571" y="1666"/>
                      <a:pt x="1587" y="1661"/>
                      <a:pt x="1602" y="1655"/>
                    </a:cubicBezTo>
                    <a:close/>
                    <a:moveTo>
                      <a:pt x="660" y="1666"/>
                    </a:moveTo>
                    <a:cubicBezTo>
                      <a:pt x="660" y="1687"/>
                      <a:pt x="658" y="1708"/>
                      <a:pt x="658" y="1726"/>
                    </a:cubicBezTo>
                    <a:cubicBezTo>
                      <a:pt x="658" y="1766"/>
                      <a:pt x="661" y="1805"/>
                      <a:pt x="666" y="1845"/>
                    </a:cubicBezTo>
                    <a:cubicBezTo>
                      <a:pt x="660" y="1861"/>
                      <a:pt x="654" y="1876"/>
                      <a:pt x="649" y="1891"/>
                    </a:cubicBezTo>
                    <a:cubicBezTo>
                      <a:pt x="646" y="1814"/>
                      <a:pt x="649" y="1738"/>
                      <a:pt x="660" y="1666"/>
                    </a:cubicBezTo>
                    <a:close/>
                    <a:moveTo>
                      <a:pt x="3576" y="1704"/>
                    </a:moveTo>
                    <a:cubicBezTo>
                      <a:pt x="3576" y="1705"/>
                      <a:pt x="3577" y="1708"/>
                      <a:pt x="3577" y="1708"/>
                    </a:cubicBezTo>
                    <a:cubicBezTo>
                      <a:pt x="3583" y="1753"/>
                      <a:pt x="3594" y="1800"/>
                      <a:pt x="3596" y="1848"/>
                    </a:cubicBezTo>
                    <a:cubicBezTo>
                      <a:pt x="3601" y="1896"/>
                      <a:pt x="3596" y="1944"/>
                      <a:pt x="3590" y="1991"/>
                    </a:cubicBezTo>
                    <a:cubicBezTo>
                      <a:pt x="3585" y="2006"/>
                      <a:pt x="3577" y="2020"/>
                      <a:pt x="3566" y="2033"/>
                    </a:cubicBezTo>
                    <a:cubicBezTo>
                      <a:pt x="3558" y="2001"/>
                      <a:pt x="3550" y="1971"/>
                      <a:pt x="3543" y="1940"/>
                    </a:cubicBezTo>
                    <a:cubicBezTo>
                      <a:pt x="3537" y="1913"/>
                      <a:pt x="3526" y="1885"/>
                      <a:pt x="3517" y="1861"/>
                    </a:cubicBezTo>
                    <a:cubicBezTo>
                      <a:pt x="3539" y="1812"/>
                      <a:pt x="3562" y="1759"/>
                      <a:pt x="3576" y="1704"/>
                    </a:cubicBezTo>
                    <a:close/>
                    <a:moveTo>
                      <a:pt x="2486" y="1499"/>
                    </a:moveTo>
                    <a:cubicBezTo>
                      <a:pt x="2578" y="1640"/>
                      <a:pt x="2607" y="1815"/>
                      <a:pt x="2582" y="1953"/>
                    </a:cubicBezTo>
                    <a:cubicBezTo>
                      <a:pt x="2579" y="1983"/>
                      <a:pt x="2573" y="2013"/>
                      <a:pt x="2561" y="2045"/>
                    </a:cubicBezTo>
                    <a:cubicBezTo>
                      <a:pt x="2564" y="2004"/>
                      <a:pt x="2566" y="1960"/>
                      <a:pt x="2566" y="1918"/>
                    </a:cubicBezTo>
                    <a:cubicBezTo>
                      <a:pt x="2566" y="1826"/>
                      <a:pt x="2573" y="1726"/>
                      <a:pt x="2545" y="1628"/>
                    </a:cubicBezTo>
                    <a:cubicBezTo>
                      <a:pt x="2531" y="1584"/>
                      <a:pt x="2511" y="1540"/>
                      <a:pt x="2486" y="1499"/>
                    </a:cubicBezTo>
                    <a:close/>
                    <a:moveTo>
                      <a:pt x="1779" y="1610"/>
                    </a:moveTo>
                    <a:cubicBezTo>
                      <a:pt x="1801" y="1610"/>
                      <a:pt x="1823" y="1613"/>
                      <a:pt x="1844" y="1618"/>
                    </a:cubicBezTo>
                    <a:cubicBezTo>
                      <a:pt x="1945" y="1640"/>
                      <a:pt x="2041" y="1687"/>
                      <a:pt x="2113" y="1753"/>
                    </a:cubicBezTo>
                    <a:cubicBezTo>
                      <a:pt x="2125" y="1764"/>
                      <a:pt x="2133" y="1778"/>
                      <a:pt x="2145" y="1788"/>
                    </a:cubicBezTo>
                    <a:cubicBezTo>
                      <a:pt x="2125" y="1784"/>
                      <a:pt x="2105" y="1782"/>
                      <a:pt x="2084" y="1782"/>
                    </a:cubicBezTo>
                    <a:cubicBezTo>
                      <a:pt x="2021" y="1782"/>
                      <a:pt x="1956" y="1801"/>
                      <a:pt x="1900" y="1848"/>
                    </a:cubicBezTo>
                    <a:cubicBezTo>
                      <a:pt x="1862" y="1831"/>
                      <a:pt x="1822" y="1821"/>
                      <a:pt x="1781" y="1821"/>
                    </a:cubicBezTo>
                    <a:cubicBezTo>
                      <a:pt x="1774" y="1821"/>
                      <a:pt x="1767" y="1821"/>
                      <a:pt x="1759" y="1822"/>
                    </a:cubicBezTo>
                    <a:cubicBezTo>
                      <a:pt x="1699" y="1829"/>
                      <a:pt x="1656" y="1866"/>
                      <a:pt x="1619" y="1896"/>
                    </a:cubicBezTo>
                    <a:cubicBezTo>
                      <a:pt x="1614" y="1896"/>
                      <a:pt x="1609" y="1896"/>
                      <a:pt x="1605" y="1896"/>
                    </a:cubicBezTo>
                    <a:cubicBezTo>
                      <a:pt x="1580" y="1896"/>
                      <a:pt x="1555" y="1901"/>
                      <a:pt x="1529" y="1903"/>
                    </a:cubicBezTo>
                    <a:cubicBezTo>
                      <a:pt x="1481" y="1917"/>
                      <a:pt x="1447" y="1951"/>
                      <a:pt x="1410" y="1978"/>
                    </a:cubicBezTo>
                    <a:cubicBezTo>
                      <a:pt x="1381" y="1998"/>
                      <a:pt x="1341" y="2020"/>
                      <a:pt x="1315" y="2053"/>
                    </a:cubicBezTo>
                    <a:cubicBezTo>
                      <a:pt x="1315" y="2052"/>
                      <a:pt x="1315" y="2049"/>
                      <a:pt x="1313" y="2048"/>
                    </a:cubicBezTo>
                    <a:cubicBezTo>
                      <a:pt x="1328" y="1973"/>
                      <a:pt x="1360" y="1909"/>
                      <a:pt x="1403" y="1859"/>
                    </a:cubicBezTo>
                    <a:cubicBezTo>
                      <a:pt x="1446" y="1849"/>
                      <a:pt x="1492" y="1841"/>
                      <a:pt x="1537" y="1841"/>
                    </a:cubicBezTo>
                    <a:cubicBezTo>
                      <a:pt x="1572" y="1841"/>
                      <a:pt x="1607" y="1846"/>
                      <a:pt x="1638" y="1859"/>
                    </a:cubicBezTo>
                    <a:cubicBezTo>
                      <a:pt x="1638" y="1859"/>
                      <a:pt x="1638" y="1859"/>
                      <a:pt x="1638" y="1859"/>
                    </a:cubicBezTo>
                    <a:cubicBezTo>
                      <a:pt x="1641" y="1859"/>
                      <a:pt x="1646" y="1838"/>
                      <a:pt x="1644" y="1834"/>
                    </a:cubicBezTo>
                    <a:cubicBezTo>
                      <a:pt x="1605" y="1809"/>
                      <a:pt x="1564" y="1802"/>
                      <a:pt x="1522" y="1802"/>
                    </a:cubicBezTo>
                    <a:cubicBezTo>
                      <a:pt x="1503" y="1802"/>
                      <a:pt x="1483" y="1803"/>
                      <a:pt x="1463" y="1805"/>
                    </a:cubicBezTo>
                    <a:cubicBezTo>
                      <a:pt x="1502" y="1774"/>
                      <a:pt x="1546" y="1750"/>
                      <a:pt x="1597" y="1733"/>
                    </a:cubicBezTo>
                    <a:lnTo>
                      <a:pt x="1597" y="1733"/>
                    </a:lnTo>
                    <a:cubicBezTo>
                      <a:pt x="1595" y="1756"/>
                      <a:pt x="1595" y="1779"/>
                      <a:pt x="1590" y="1800"/>
                    </a:cubicBezTo>
                    <a:cubicBezTo>
                      <a:pt x="1589" y="1804"/>
                      <a:pt x="1598" y="1808"/>
                      <a:pt x="1606" y="1808"/>
                    </a:cubicBezTo>
                    <a:cubicBezTo>
                      <a:pt x="1610" y="1808"/>
                      <a:pt x="1614" y="1807"/>
                      <a:pt x="1615" y="1804"/>
                    </a:cubicBezTo>
                    <a:cubicBezTo>
                      <a:pt x="1623" y="1777"/>
                      <a:pt x="1628" y="1746"/>
                      <a:pt x="1633" y="1719"/>
                    </a:cubicBezTo>
                    <a:cubicBezTo>
                      <a:pt x="1677" y="1707"/>
                      <a:pt x="1724" y="1701"/>
                      <a:pt x="1769" y="1701"/>
                    </a:cubicBezTo>
                    <a:cubicBezTo>
                      <a:pt x="1835" y="1701"/>
                      <a:pt x="1899" y="1714"/>
                      <a:pt x="1956" y="1739"/>
                    </a:cubicBezTo>
                    <a:cubicBezTo>
                      <a:pt x="1958" y="1740"/>
                      <a:pt x="1960" y="1741"/>
                      <a:pt x="1962" y="1741"/>
                    </a:cubicBezTo>
                    <a:cubicBezTo>
                      <a:pt x="1982" y="1741"/>
                      <a:pt x="2002" y="1706"/>
                      <a:pt x="1981" y="1694"/>
                    </a:cubicBezTo>
                    <a:cubicBezTo>
                      <a:pt x="1915" y="1656"/>
                      <a:pt x="1839" y="1639"/>
                      <a:pt x="1763" y="1639"/>
                    </a:cubicBezTo>
                    <a:cubicBezTo>
                      <a:pt x="1721" y="1639"/>
                      <a:pt x="1680" y="1644"/>
                      <a:pt x="1639" y="1653"/>
                    </a:cubicBezTo>
                    <a:lnTo>
                      <a:pt x="1639" y="1636"/>
                    </a:lnTo>
                    <a:cubicBezTo>
                      <a:pt x="1684" y="1622"/>
                      <a:pt x="1731" y="1610"/>
                      <a:pt x="1779" y="1610"/>
                    </a:cubicBezTo>
                    <a:close/>
                    <a:moveTo>
                      <a:pt x="1631" y="1283"/>
                    </a:moveTo>
                    <a:cubicBezTo>
                      <a:pt x="1628" y="1296"/>
                      <a:pt x="1623" y="1310"/>
                      <a:pt x="1622" y="1325"/>
                    </a:cubicBezTo>
                    <a:cubicBezTo>
                      <a:pt x="1619" y="1331"/>
                      <a:pt x="1619" y="1336"/>
                      <a:pt x="1619" y="1339"/>
                    </a:cubicBezTo>
                    <a:cubicBezTo>
                      <a:pt x="1615" y="1343"/>
                      <a:pt x="1611" y="1346"/>
                      <a:pt x="1605" y="1347"/>
                    </a:cubicBezTo>
                    <a:cubicBezTo>
                      <a:pt x="1590" y="1350"/>
                      <a:pt x="1575" y="1350"/>
                      <a:pt x="1560" y="1351"/>
                    </a:cubicBezTo>
                    <a:cubicBezTo>
                      <a:pt x="1419" y="1377"/>
                      <a:pt x="1294" y="1456"/>
                      <a:pt x="1195" y="1561"/>
                    </a:cubicBezTo>
                    <a:cubicBezTo>
                      <a:pt x="1094" y="1664"/>
                      <a:pt x="1041" y="1801"/>
                      <a:pt x="1031" y="1946"/>
                    </a:cubicBezTo>
                    <a:cubicBezTo>
                      <a:pt x="1030" y="1960"/>
                      <a:pt x="1030" y="1976"/>
                      <a:pt x="1030" y="1990"/>
                    </a:cubicBezTo>
                    <a:cubicBezTo>
                      <a:pt x="1011" y="2006"/>
                      <a:pt x="988" y="2024"/>
                      <a:pt x="972" y="2045"/>
                    </a:cubicBezTo>
                    <a:cubicBezTo>
                      <a:pt x="961" y="2060"/>
                      <a:pt x="954" y="2077"/>
                      <a:pt x="944" y="2094"/>
                    </a:cubicBezTo>
                    <a:cubicBezTo>
                      <a:pt x="938" y="2071"/>
                      <a:pt x="933" y="2049"/>
                      <a:pt x="928" y="2027"/>
                    </a:cubicBezTo>
                    <a:cubicBezTo>
                      <a:pt x="944" y="1955"/>
                      <a:pt x="971" y="1884"/>
                      <a:pt x="1000" y="1818"/>
                    </a:cubicBezTo>
                    <a:cubicBezTo>
                      <a:pt x="1027" y="1756"/>
                      <a:pt x="1057" y="1691"/>
                      <a:pt x="1093" y="1629"/>
                    </a:cubicBezTo>
                    <a:cubicBezTo>
                      <a:pt x="1130" y="1595"/>
                      <a:pt x="1169" y="1563"/>
                      <a:pt x="1205" y="1530"/>
                    </a:cubicBezTo>
                    <a:cubicBezTo>
                      <a:pt x="1295" y="1444"/>
                      <a:pt x="1392" y="1343"/>
                      <a:pt x="1522" y="1291"/>
                    </a:cubicBezTo>
                    <a:cubicBezTo>
                      <a:pt x="1560" y="1285"/>
                      <a:pt x="1595" y="1284"/>
                      <a:pt x="1631" y="1283"/>
                    </a:cubicBezTo>
                    <a:close/>
                    <a:moveTo>
                      <a:pt x="1137" y="607"/>
                    </a:moveTo>
                    <a:lnTo>
                      <a:pt x="1137" y="607"/>
                    </a:lnTo>
                    <a:cubicBezTo>
                      <a:pt x="1006" y="696"/>
                      <a:pt x="928" y="816"/>
                      <a:pt x="865" y="940"/>
                    </a:cubicBezTo>
                    <a:cubicBezTo>
                      <a:pt x="741" y="1016"/>
                      <a:pt x="631" y="1116"/>
                      <a:pt x="551" y="1240"/>
                    </a:cubicBezTo>
                    <a:cubicBezTo>
                      <a:pt x="427" y="1434"/>
                      <a:pt x="399" y="1650"/>
                      <a:pt x="405" y="1859"/>
                    </a:cubicBezTo>
                    <a:cubicBezTo>
                      <a:pt x="386" y="1938"/>
                      <a:pt x="379" y="2020"/>
                      <a:pt x="390" y="2104"/>
                    </a:cubicBezTo>
                    <a:cubicBezTo>
                      <a:pt x="380" y="2063"/>
                      <a:pt x="372" y="2022"/>
                      <a:pt x="365" y="1979"/>
                    </a:cubicBezTo>
                    <a:cubicBezTo>
                      <a:pt x="322" y="1697"/>
                      <a:pt x="309" y="1383"/>
                      <a:pt x="460" y="1112"/>
                    </a:cubicBezTo>
                    <a:cubicBezTo>
                      <a:pt x="598" y="866"/>
                      <a:pt x="845" y="687"/>
                      <a:pt x="1116" y="611"/>
                    </a:cubicBezTo>
                    <a:cubicBezTo>
                      <a:pt x="1123" y="610"/>
                      <a:pt x="1130" y="610"/>
                      <a:pt x="1137" y="607"/>
                    </a:cubicBezTo>
                    <a:close/>
                    <a:moveTo>
                      <a:pt x="1027" y="2068"/>
                    </a:moveTo>
                    <a:cubicBezTo>
                      <a:pt x="1031" y="2151"/>
                      <a:pt x="1052" y="2233"/>
                      <a:pt x="1093" y="2306"/>
                    </a:cubicBezTo>
                    <a:cubicBezTo>
                      <a:pt x="1085" y="2309"/>
                      <a:pt x="1078" y="2313"/>
                      <a:pt x="1068" y="2316"/>
                    </a:cubicBezTo>
                    <a:cubicBezTo>
                      <a:pt x="1038" y="2282"/>
                      <a:pt x="1011" y="2244"/>
                      <a:pt x="990" y="2203"/>
                    </a:cubicBezTo>
                    <a:lnTo>
                      <a:pt x="990" y="2183"/>
                    </a:lnTo>
                    <a:cubicBezTo>
                      <a:pt x="993" y="2151"/>
                      <a:pt x="1005" y="2110"/>
                      <a:pt x="1027" y="2068"/>
                    </a:cubicBezTo>
                    <a:close/>
                    <a:moveTo>
                      <a:pt x="1610" y="373"/>
                    </a:moveTo>
                    <a:cubicBezTo>
                      <a:pt x="1718" y="373"/>
                      <a:pt x="1826" y="384"/>
                      <a:pt x="1931" y="409"/>
                    </a:cubicBezTo>
                    <a:cubicBezTo>
                      <a:pt x="2062" y="439"/>
                      <a:pt x="2204" y="453"/>
                      <a:pt x="2326" y="521"/>
                    </a:cubicBezTo>
                    <a:cubicBezTo>
                      <a:pt x="2366" y="545"/>
                      <a:pt x="2400" y="570"/>
                      <a:pt x="2435" y="600"/>
                    </a:cubicBezTo>
                    <a:cubicBezTo>
                      <a:pt x="2369" y="588"/>
                      <a:pt x="2304" y="579"/>
                      <a:pt x="2237" y="572"/>
                    </a:cubicBezTo>
                    <a:cubicBezTo>
                      <a:pt x="2032" y="509"/>
                      <a:pt x="1821" y="469"/>
                      <a:pt x="1602" y="469"/>
                    </a:cubicBezTo>
                    <a:cubicBezTo>
                      <a:pt x="1592" y="469"/>
                      <a:pt x="1581" y="469"/>
                      <a:pt x="1571" y="469"/>
                    </a:cubicBezTo>
                    <a:cubicBezTo>
                      <a:pt x="1244" y="473"/>
                      <a:pt x="907" y="583"/>
                      <a:pt x="655" y="806"/>
                    </a:cubicBezTo>
                    <a:cubicBezTo>
                      <a:pt x="391" y="1031"/>
                      <a:pt x="288" y="1380"/>
                      <a:pt x="295" y="1695"/>
                    </a:cubicBezTo>
                    <a:cubicBezTo>
                      <a:pt x="296" y="1909"/>
                      <a:pt x="350" y="2132"/>
                      <a:pt x="397" y="2342"/>
                    </a:cubicBezTo>
                    <a:cubicBezTo>
                      <a:pt x="311" y="2265"/>
                      <a:pt x="241" y="2169"/>
                      <a:pt x="204" y="2061"/>
                    </a:cubicBezTo>
                    <a:cubicBezTo>
                      <a:pt x="142" y="1887"/>
                      <a:pt x="185" y="1705"/>
                      <a:pt x="212" y="1543"/>
                    </a:cubicBezTo>
                    <a:cubicBezTo>
                      <a:pt x="240" y="1377"/>
                      <a:pt x="288" y="1214"/>
                      <a:pt x="373" y="1069"/>
                    </a:cubicBezTo>
                    <a:cubicBezTo>
                      <a:pt x="459" y="926"/>
                      <a:pt x="563" y="794"/>
                      <a:pt x="690" y="689"/>
                    </a:cubicBezTo>
                    <a:cubicBezTo>
                      <a:pt x="803" y="594"/>
                      <a:pt x="916" y="498"/>
                      <a:pt x="1050" y="436"/>
                    </a:cubicBezTo>
                    <a:cubicBezTo>
                      <a:pt x="1066" y="429"/>
                      <a:pt x="1079" y="421"/>
                      <a:pt x="1096" y="414"/>
                    </a:cubicBezTo>
                    <a:cubicBezTo>
                      <a:pt x="1186" y="380"/>
                      <a:pt x="1280" y="377"/>
                      <a:pt x="1372" y="377"/>
                    </a:cubicBezTo>
                    <a:cubicBezTo>
                      <a:pt x="1395" y="377"/>
                      <a:pt x="1418" y="377"/>
                      <a:pt x="1441" y="377"/>
                    </a:cubicBezTo>
                    <a:cubicBezTo>
                      <a:pt x="1468" y="377"/>
                      <a:pt x="1495" y="377"/>
                      <a:pt x="1521" y="376"/>
                    </a:cubicBezTo>
                    <a:cubicBezTo>
                      <a:pt x="1551" y="374"/>
                      <a:pt x="1580" y="373"/>
                      <a:pt x="1610" y="373"/>
                    </a:cubicBezTo>
                    <a:close/>
                    <a:moveTo>
                      <a:pt x="1093" y="2342"/>
                    </a:moveTo>
                    <a:lnTo>
                      <a:pt x="1093" y="2342"/>
                    </a:lnTo>
                    <a:cubicBezTo>
                      <a:pt x="1105" y="2350"/>
                      <a:pt x="1115" y="2361"/>
                      <a:pt x="1126" y="2371"/>
                    </a:cubicBezTo>
                    <a:lnTo>
                      <a:pt x="1136" y="2386"/>
                    </a:lnTo>
                    <a:cubicBezTo>
                      <a:pt x="1121" y="2372"/>
                      <a:pt x="1107" y="2357"/>
                      <a:pt x="1093" y="2342"/>
                    </a:cubicBezTo>
                    <a:close/>
                    <a:moveTo>
                      <a:pt x="405" y="2191"/>
                    </a:moveTo>
                    <a:lnTo>
                      <a:pt x="405" y="2191"/>
                    </a:lnTo>
                    <a:cubicBezTo>
                      <a:pt x="413" y="2225"/>
                      <a:pt x="427" y="2258"/>
                      <a:pt x="445" y="2290"/>
                    </a:cubicBezTo>
                    <a:cubicBezTo>
                      <a:pt x="448" y="2324"/>
                      <a:pt x="453" y="2357"/>
                      <a:pt x="459" y="2392"/>
                    </a:cubicBezTo>
                    <a:cubicBezTo>
                      <a:pt x="452" y="2386"/>
                      <a:pt x="445" y="2383"/>
                      <a:pt x="439" y="2378"/>
                    </a:cubicBezTo>
                    <a:cubicBezTo>
                      <a:pt x="427" y="2316"/>
                      <a:pt x="417" y="2253"/>
                      <a:pt x="405" y="2191"/>
                    </a:cubicBezTo>
                    <a:close/>
                    <a:moveTo>
                      <a:pt x="2751" y="2239"/>
                    </a:moveTo>
                    <a:cubicBezTo>
                      <a:pt x="2751" y="2275"/>
                      <a:pt x="2747" y="2313"/>
                      <a:pt x="2739" y="2350"/>
                    </a:cubicBezTo>
                    <a:cubicBezTo>
                      <a:pt x="2718" y="2364"/>
                      <a:pt x="2698" y="2377"/>
                      <a:pt x="2676" y="2389"/>
                    </a:cubicBezTo>
                    <a:cubicBezTo>
                      <a:pt x="2656" y="2397"/>
                      <a:pt x="2637" y="2404"/>
                      <a:pt x="2617" y="2412"/>
                    </a:cubicBezTo>
                    <a:cubicBezTo>
                      <a:pt x="2614" y="2414"/>
                      <a:pt x="2608" y="2415"/>
                      <a:pt x="2606" y="2418"/>
                    </a:cubicBezTo>
                    <a:cubicBezTo>
                      <a:pt x="2607" y="2415"/>
                      <a:pt x="2608" y="2414"/>
                      <a:pt x="2610" y="2414"/>
                    </a:cubicBezTo>
                    <a:cubicBezTo>
                      <a:pt x="2663" y="2364"/>
                      <a:pt x="2712" y="2304"/>
                      <a:pt x="2751" y="2239"/>
                    </a:cubicBezTo>
                    <a:close/>
                    <a:moveTo>
                      <a:pt x="2083" y="1853"/>
                    </a:moveTo>
                    <a:cubicBezTo>
                      <a:pt x="2123" y="1853"/>
                      <a:pt x="2161" y="1861"/>
                      <a:pt x="2194" y="1874"/>
                    </a:cubicBezTo>
                    <a:cubicBezTo>
                      <a:pt x="2215" y="1918"/>
                      <a:pt x="2226" y="1965"/>
                      <a:pt x="2230" y="2009"/>
                    </a:cubicBezTo>
                    <a:cubicBezTo>
                      <a:pt x="2242" y="2100"/>
                      <a:pt x="2208" y="2192"/>
                      <a:pt x="2165" y="2273"/>
                    </a:cubicBezTo>
                    <a:cubicBezTo>
                      <a:pt x="2128" y="2341"/>
                      <a:pt x="2073" y="2392"/>
                      <a:pt x="2014" y="2430"/>
                    </a:cubicBezTo>
                    <a:cubicBezTo>
                      <a:pt x="2011" y="2430"/>
                      <a:pt x="2009" y="2431"/>
                      <a:pt x="2007" y="2431"/>
                    </a:cubicBezTo>
                    <a:cubicBezTo>
                      <a:pt x="1993" y="2431"/>
                      <a:pt x="1980" y="2428"/>
                      <a:pt x="1966" y="2428"/>
                    </a:cubicBezTo>
                    <a:cubicBezTo>
                      <a:pt x="1974" y="2417"/>
                      <a:pt x="1981" y="2403"/>
                      <a:pt x="1989" y="2392"/>
                    </a:cubicBezTo>
                    <a:cubicBezTo>
                      <a:pt x="2022" y="2352"/>
                      <a:pt x="2062" y="2308"/>
                      <a:pt x="2078" y="2251"/>
                    </a:cubicBezTo>
                    <a:cubicBezTo>
                      <a:pt x="2096" y="2198"/>
                      <a:pt x="2110" y="2122"/>
                      <a:pt x="2092" y="2053"/>
                    </a:cubicBezTo>
                    <a:cubicBezTo>
                      <a:pt x="2084" y="2015"/>
                      <a:pt x="2062" y="1983"/>
                      <a:pt x="2036" y="1957"/>
                    </a:cubicBezTo>
                    <a:cubicBezTo>
                      <a:pt x="2012" y="1933"/>
                      <a:pt x="1989" y="1916"/>
                      <a:pt x="1966" y="1896"/>
                    </a:cubicBezTo>
                    <a:cubicBezTo>
                      <a:pt x="1960" y="1894"/>
                      <a:pt x="1956" y="1891"/>
                      <a:pt x="1950" y="1888"/>
                    </a:cubicBezTo>
                    <a:cubicBezTo>
                      <a:pt x="1993" y="1863"/>
                      <a:pt x="2039" y="1853"/>
                      <a:pt x="2083" y="1853"/>
                    </a:cubicBezTo>
                    <a:close/>
                    <a:moveTo>
                      <a:pt x="211" y="2249"/>
                    </a:moveTo>
                    <a:lnTo>
                      <a:pt x="211" y="2249"/>
                    </a:lnTo>
                    <a:cubicBezTo>
                      <a:pt x="227" y="2275"/>
                      <a:pt x="241" y="2301"/>
                      <a:pt x="262" y="2324"/>
                    </a:cubicBezTo>
                    <a:cubicBezTo>
                      <a:pt x="310" y="2378"/>
                      <a:pt x="364" y="2418"/>
                      <a:pt x="420" y="2451"/>
                    </a:cubicBezTo>
                    <a:cubicBezTo>
                      <a:pt x="423" y="2469"/>
                      <a:pt x="428" y="2488"/>
                      <a:pt x="433" y="2506"/>
                    </a:cubicBezTo>
                    <a:cubicBezTo>
                      <a:pt x="431" y="2503"/>
                      <a:pt x="427" y="2502"/>
                      <a:pt x="426" y="2499"/>
                    </a:cubicBezTo>
                    <a:cubicBezTo>
                      <a:pt x="415" y="2476"/>
                      <a:pt x="406" y="2455"/>
                      <a:pt x="387" y="2437"/>
                    </a:cubicBezTo>
                    <a:cubicBezTo>
                      <a:pt x="369" y="2418"/>
                      <a:pt x="322" y="2406"/>
                      <a:pt x="305" y="2382"/>
                    </a:cubicBezTo>
                    <a:cubicBezTo>
                      <a:pt x="288" y="2361"/>
                      <a:pt x="267" y="2335"/>
                      <a:pt x="243" y="2308"/>
                    </a:cubicBezTo>
                    <a:cubicBezTo>
                      <a:pt x="229" y="2290"/>
                      <a:pt x="208" y="2269"/>
                      <a:pt x="211" y="2249"/>
                    </a:cubicBezTo>
                    <a:close/>
                    <a:moveTo>
                      <a:pt x="453" y="2467"/>
                    </a:moveTo>
                    <a:lnTo>
                      <a:pt x="453" y="2467"/>
                    </a:lnTo>
                    <a:cubicBezTo>
                      <a:pt x="460" y="2472"/>
                      <a:pt x="466" y="2474"/>
                      <a:pt x="472" y="2478"/>
                    </a:cubicBezTo>
                    <a:cubicBezTo>
                      <a:pt x="486" y="2554"/>
                      <a:pt x="504" y="2627"/>
                      <a:pt x="529" y="2701"/>
                    </a:cubicBezTo>
                    <a:cubicBezTo>
                      <a:pt x="522" y="2699"/>
                      <a:pt x="514" y="2695"/>
                      <a:pt x="508" y="2686"/>
                    </a:cubicBezTo>
                    <a:cubicBezTo>
                      <a:pt x="496" y="2666"/>
                      <a:pt x="497" y="2637"/>
                      <a:pt x="489" y="2613"/>
                    </a:cubicBezTo>
                    <a:cubicBezTo>
                      <a:pt x="481" y="2591"/>
                      <a:pt x="481" y="2568"/>
                      <a:pt x="474" y="2547"/>
                    </a:cubicBezTo>
                    <a:cubicBezTo>
                      <a:pt x="470" y="2540"/>
                      <a:pt x="463" y="2535"/>
                      <a:pt x="459" y="2529"/>
                    </a:cubicBezTo>
                    <a:cubicBezTo>
                      <a:pt x="460" y="2528"/>
                      <a:pt x="466" y="2528"/>
                      <a:pt x="463" y="2527"/>
                    </a:cubicBezTo>
                    <a:cubicBezTo>
                      <a:pt x="461" y="2506"/>
                      <a:pt x="456" y="2488"/>
                      <a:pt x="453" y="2467"/>
                    </a:cubicBezTo>
                    <a:close/>
                    <a:moveTo>
                      <a:pt x="1525" y="2898"/>
                    </a:moveTo>
                    <a:lnTo>
                      <a:pt x="1525" y="2898"/>
                    </a:lnTo>
                    <a:cubicBezTo>
                      <a:pt x="1637" y="2929"/>
                      <a:pt x="1750" y="2944"/>
                      <a:pt x="1863" y="2944"/>
                    </a:cubicBezTo>
                    <a:cubicBezTo>
                      <a:pt x="1877" y="2944"/>
                      <a:pt x="1890" y="2944"/>
                      <a:pt x="1904" y="2944"/>
                    </a:cubicBezTo>
                    <a:cubicBezTo>
                      <a:pt x="1931" y="2942"/>
                      <a:pt x="1959" y="2939"/>
                      <a:pt x="1986" y="2937"/>
                    </a:cubicBezTo>
                    <a:cubicBezTo>
                      <a:pt x="1988" y="2937"/>
                      <a:pt x="1988" y="2939"/>
                      <a:pt x="1988" y="2939"/>
                    </a:cubicBezTo>
                    <a:cubicBezTo>
                      <a:pt x="2029" y="2960"/>
                      <a:pt x="2070" y="3006"/>
                      <a:pt x="2114" y="3023"/>
                    </a:cubicBezTo>
                    <a:cubicBezTo>
                      <a:pt x="2131" y="3030"/>
                      <a:pt x="2145" y="3030"/>
                      <a:pt x="2160" y="3030"/>
                    </a:cubicBezTo>
                    <a:cubicBezTo>
                      <a:pt x="2148" y="3031"/>
                      <a:pt x="2137" y="3031"/>
                      <a:pt x="2126" y="3031"/>
                    </a:cubicBezTo>
                    <a:cubicBezTo>
                      <a:pt x="2024" y="3031"/>
                      <a:pt x="1913" y="3005"/>
                      <a:pt x="1796" y="2981"/>
                    </a:cubicBezTo>
                    <a:cubicBezTo>
                      <a:pt x="1701" y="2960"/>
                      <a:pt x="1612" y="2930"/>
                      <a:pt x="1525" y="2898"/>
                    </a:cubicBezTo>
                    <a:close/>
                    <a:moveTo>
                      <a:pt x="2812" y="3285"/>
                    </a:moveTo>
                    <a:cubicBezTo>
                      <a:pt x="2809" y="3288"/>
                      <a:pt x="2809" y="3292"/>
                      <a:pt x="2808" y="3293"/>
                    </a:cubicBezTo>
                    <a:cubicBezTo>
                      <a:pt x="2789" y="3315"/>
                      <a:pt x="2767" y="3333"/>
                      <a:pt x="2743" y="3348"/>
                    </a:cubicBezTo>
                    <a:cubicBezTo>
                      <a:pt x="2736" y="3352"/>
                      <a:pt x="2728" y="3353"/>
                      <a:pt x="2719" y="3353"/>
                    </a:cubicBezTo>
                    <a:cubicBezTo>
                      <a:pt x="2715" y="3353"/>
                      <a:pt x="2711" y="3353"/>
                      <a:pt x="2706" y="3352"/>
                    </a:cubicBezTo>
                    <a:cubicBezTo>
                      <a:pt x="2739" y="3332"/>
                      <a:pt x="2775" y="3308"/>
                      <a:pt x="2812" y="3285"/>
                    </a:cubicBezTo>
                    <a:close/>
                    <a:moveTo>
                      <a:pt x="1836" y="0"/>
                    </a:moveTo>
                    <a:cubicBezTo>
                      <a:pt x="1827" y="0"/>
                      <a:pt x="1818" y="1"/>
                      <a:pt x="1809" y="3"/>
                    </a:cubicBezTo>
                    <a:cubicBezTo>
                      <a:pt x="1767" y="10"/>
                      <a:pt x="1730" y="32"/>
                      <a:pt x="1694" y="54"/>
                    </a:cubicBezTo>
                    <a:cubicBezTo>
                      <a:pt x="1652" y="71"/>
                      <a:pt x="1609" y="92"/>
                      <a:pt x="1565" y="106"/>
                    </a:cubicBezTo>
                    <a:cubicBezTo>
                      <a:pt x="1527" y="120"/>
                      <a:pt x="1488" y="135"/>
                      <a:pt x="1451" y="155"/>
                    </a:cubicBezTo>
                    <a:cubicBezTo>
                      <a:pt x="1418" y="161"/>
                      <a:pt x="1383" y="164"/>
                      <a:pt x="1350" y="171"/>
                    </a:cubicBezTo>
                    <a:cubicBezTo>
                      <a:pt x="1172" y="208"/>
                      <a:pt x="1008" y="297"/>
                      <a:pt x="856" y="388"/>
                    </a:cubicBezTo>
                    <a:cubicBezTo>
                      <a:pt x="704" y="479"/>
                      <a:pt x="554" y="586"/>
                      <a:pt x="435" y="724"/>
                    </a:cubicBezTo>
                    <a:cubicBezTo>
                      <a:pt x="318" y="859"/>
                      <a:pt x="212" y="1013"/>
                      <a:pt x="145" y="1185"/>
                    </a:cubicBezTo>
                    <a:cubicBezTo>
                      <a:pt x="77" y="1357"/>
                      <a:pt x="62" y="1544"/>
                      <a:pt x="64" y="1730"/>
                    </a:cubicBezTo>
                    <a:cubicBezTo>
                      <a:pt x="65" y="1900"/>
                      <a:pt x="104" y="2082"/>
                      <a:pt x="201" y="2240"/>
                    </a:cubicBezTo>
                    <a:cubicBezTo>
                      <a:pt x="189" y="2246"/>
                      <a:pt x="185" y="2253"/>
                      <a:pt x="181" y="2260"/>
                    </a:cubicBezTo>
                    <a:cubicBezTo>
                      <a:pt x="153" y="2210"/>
                      <a:pt x="126" y="2158"/>
                      <a:pt x="99" y="2104"/>
                    </a:cubicBezTo>
                    <a:cubicBezTo>
                      <a:pt x="71" y="2046"/>
                      <a:pt x="33" y="1973"/>
                      <a:pt x="55" y="1909"/>
                    </a:cubicBezTo>
                    <a:cubicBezTo>
                      <a:pt x="56" y="1907"/>
                      <a:pt x="51" y="1906"/>
                      <a:pt x="45" y="1906"/>
                    </a:cubicBezTo>
                    <a:cubicBezTo>
                      <a:pt x="39" y="1906"/>
                      <a:pt x="32" y="1907"/>
                      <a:pt x="31" y="1909"/>
                    </a:cubicBezTo>
                    <a:cubicBezTo>
                      <a:pt x="0" y="1957"/>
                      <a:pt x="13" y="2004"/>
                      <a:pt x="28" y="2048"/>
                    </a:cubicBezTo>
                    <a:cubicBezTo>
                      <a:pt x="50" y="2107"/>
                      <a:pt x="102" y="2166"/>
                      <a:pt x="126" y="2232"/>
                    </a:cubicBezTo>
                    <a:cubicBezTo>
                      <a:pt x="149" y="2293"/>
                      <a:pt x="178" y="2350"/>
                      <a:pt x="212" y="2404"/>
                    </a:cubicBezTo>
                    <a:cubicBezTo>
                      <a:pt x="247" y="2462"/>
                      <a:pt x="277" y="2516"/>
                      <a:pt x="309" y="2569"/>
                    </a:cubicBezTo>
                    <a:lnTo>
                      <a:pt x="309" y="2571"/>
                    </a:lnTo>
                    <a:cubicBezTo>
                      <a:pt x="309" y="2576"/>
                      <a:pt x="307" y="2579"/>
                      <a:pt x="309" y="2584"/>
                    </a:cubicBezTo>
                    <a:cubicBezTo>
                      <a:pt x="316" y="2609"/>
                      <a:pt x="329" y="2630"/>
                      <a:pt x="336" y="2655"/>
                    </a:cubicBezTo>
                    <a:cubicBezTo>
                      <a:pt x="343" y="2693"/>
                      <a:pt x="350" y="2733"/>
                      <a:pt x="371" y="2763"/>
                    </a:cubicBezTo>
                    <a:cubicBezTo>
                      <a:pt x="384" y="2785"/>
                      <a:pt x="399" y="2809"/>
                      <a:pt x="415" y="2829"/>
                    </a:cubicBezTo>
                    <a:cubicBezTo>
                      <a:pt x="413" y="2857"/>
                      <a:pt x="399" y="2895"/>
                      <a:pt x="410" y="2915"/>
                    </a:cubicBezTo>
                    <a:cubicBezTo>
                      <a:pt x="424" y="2939"/>
                      <a:pt x="441" y="2960"/>
                      <a:pt x="456" y="2984"/>
                    </a:cubicBezTo>
                    <a:cubicBezTo>
                      <a:pt x="471" y="3006"/>
                      <a:pt x="511" y="3001"/>
                      <a:pt x="529" y="3019"/>
                    </a:cubicBezTo>
                    <a:cubicBezTo>
                      <a:pt x="545" y="3040"/>
                      <a:pt x="551" y="3080"/>
                      <a:pt x="570" y="3100"/>
                    </a:cubicBezTo>
                    <a:cubicBezTo>
                      <a:pt x="591" y="3120"/>
                      <a:pt x="614" y="3129"/>
                      <a:pt x="636" y="3147"/>
                    </a:cubicBezTo>
                    <a:cubicBezTo>
                      <a:pt x="657" y="3164"/>
                      <a:pt x="671" y="3195"/>
                      <a:pt x="695" y="3211"/>
                    </a:cubicBezTo>
                    <a:cubicBezTo>
                      <a:pt x="717" y="3224"/>
                      <a:pt x="750" y="3222"/>
                      <a:pt x="774" y="3233"/>
                    </a:cubicBezTo>
                    <a:lnTo>
                      <a:pt x="790" y="3238"/>
                    </a:lnTo>
                    <a:cubicBezTo>
                      <a:pt x="823" y="3284"/>
                      <a:pt x="845" y="3348"/>
                      <a:pt x="892" y="3381"/>
                    </a:cubicBezTo>
                    <a:cubicBezTo>
                      <a:pt x="943" y="3418"/>
                      <a:pt x="1000" y="3450"/>
                      <a:pt x="1056" y="3483"/>
                    </a:cubicBezTo>
                    <a:cubicBezTo>
                      <a:pt x="1115" y="3513"/>
                      <a:pt x="1185" y="3508"/>
                      <a:pt x="1246" y="3531"/>
                    </a:cubicBezTo>
                    <a:cubicBezTo>
                      <a:pt x="1305" y="3556"/>
                      <a:pt x="1363" y="3596"/>
                      <a:pt x="1426" y="3615"/>
                    </a:cubicBezTo>
                    <a:cubicBezTo>
                      <a:pt x="1489" y="3629"/>
                      <a:pt x="1555" y="3636"/>
                      <a:pt x="1622" y="3641"/>
                    </a:cubicBezTo>
                    <a:cubicBezTo>
                      <a:pt x="1686" y="3650"/>
                      <a:pt x="1752" y="3670"/>
                      <a:pt x="1818" y="3670"/>
                    </a:cubicBezTo>
                    <a:cubicBezTo>
                      <a:pt x="1886" y="3669"/>
                      <a:pt x="1949" y="3648"/>
                      <a:pt x="2015" y="3637"/>
                    </a:cubicBezTo>
                    <a:cubicBezTo>
                      <a:pt x="2080" y="3630"/>
                      <a:pt x="2142" y="3604"/>
                      <a:pt x="2206" y="3589"/>
                    </a:cubicBezTo>
                    <a:cubicBezTo>
                      <a:pt x="2270" y="3574"/>
                      <a:pt x="2344" y="3590"/>
                      <a:pt x="2407" y="3568"/>
                    </a:cubicBezTo>
                    <a:cubicBezTo>
                      <a:pt x="2483" y="3541"/>
                      <a:pt x="2535" y="3465"/>
                      <a:pt x="2600" y="3423"/>
                    </a:cubicBezTo>
                    <a:cubicBezTo>
                      <a:pt x="2607" y="3436"/>
                      <a:pt x="2616" y="3450"/>
                      <a:pt x="2618" y="3450"/>
                    </a:cubicBezTo>
                    <a:cubicBezTo>
                      <a:pt x="2618" y="3450"/>
                      <a:pt x="2618" y="3450"/>
                      <a:pt x="2618" y="3450"/>
                    </a:cubicBezTo>
                    <a:cubicBezTo>
                      <a:pt x="2637" y="3432"/>
                      <a:pt x="2648" y="3405"/>
                      <a:pt x="2676" y="3403"/>
                    </a:cubicBezTo>
                    <a:cubicBezTo>
                      <a:pt x="2677" y="3403"/>
                      <a:pt x="2678" y="3403"/>
                      <a:pt x="2678" y="3403"/>
                    </a:cubicBezTo>
                    <a:cubicBezTo>
                      <a:pt x="2706" y="3403"/>
                      <a:pt x="2746" y="3423"/>
                      <a:pt x="2776" y="3425"/>
                    </a:cubicBezTo>
                    <a:cubicBezTo>
                      <a:pt x="2809" y="3429"/>
                      <a:pt x="2856" y="3453"/>
                      <a:pt x="2889" y="3453"/>
                    </a:cubicBezTo>
                    <a:cubicBezTo>
                      <a:pt x="2922" y="3453"/>
                      <a:pt x="2939" y="3432"/>
                      <a:pt x="2965" y="3424"/>
                    </a:cubicBezTo>
                    <a:cubicBezTo>
                      <a:pt x="2992" y="3414"/>
                      <a:pt x="3006" y="3387"/>
                      <a:pt x="3032" y="3374"/>
                    </a:cubicBezTo>
                    <a:cubicBezTo>
                      <a:pt x="3057" y="3362"/>
                      <a:pt x="3097" y="3363"/>
                      <a:pt x="3120" y="3347"/>
                    </a:cubicBezTo>
                    <a:cubicBezTo>
                      <a:pt x="3145" y="3332"/>
                      <a:pt x="3182" y="3328"/>
                      <a:pt x="3204" y="3307"/>
                    </a:cubicBezTo>
                    <a:cubicBezTo>
                      <a:pt x="3226" y="3288"/>
                      <a:pt x="3221" y="3242"/>
                      <a:pt x="3240" y="3222"/>
                    </a:cubicBezTo>
                    <a:lnTo>
                      <a:pt x="3298" y="3157"/>
                    </a:lnTo>
                    <a:cubicBezTo>
                      <a:pt x="3317" y="3136"/>
                      <a:pt x="3350" y="3127"/>
                      <a:pt x="3369" y="3105"/>
                    </a:cubicBezTo>
                    <a:cubicBezTo>
                      <a:pt x="3389" y="3084"/>
                      <a:pt x="3417" y="3070"/>
                      <a:pt x="3435" y="3047"/>
                    </a:cubicBezTo>
                    <a:cubicBezTo>
                      <a:pt x="3455" y="3025"/>
                      <a:pt x="3479" y="3006"/>
                      <a:pt x="3496" y="2984"/>
                    </a:cubicBezTo>
                    <a:cubicBezTo>
                      <a:pt x="3514" y="2960"/>
                      <a:pt x="3511" y="2926"/>
                      <a:pt x="3532" y="2902"/>
                    </a:cubicBezTo>
                    <a:cubicBezTo>
                      <a:pt x="3551" y="2880"/>
                      <a:pt x="3583" y="2867"/>
                      <a:pt x="3602" y="2845"/>
                    </a:cubicBezTo>
                    <a:cubicBezTo>
                      <a:pt x="3621" y="2822"/>
                      <a:pt x="3649" y="2803"/>
                      <a:pt x="3667" y="2778"/>
                    </a:cubicBezTo>
                    <a:cubicBezTo>
                      <a:pt x="3684" y="2755"/>
                      <a:pt x="3678" y="2719"/>
                      <a:pt x="3690" y="2692"/>
                    </a:cubicBezTo>
                    <a:cubicBezTo>
                      <a:pt x="3704" y="2661"/>
                      <a:pt x="3719" y="2633"/>
                      <a:pt x="3722" y="2598"/>
                    </a:cubicBezTo>
                    <a:cubicBezTo>
                      <a:pt x="3723" y="2564"/>
                      <a:pt x="3698" y="2520"/>
                      <a:pt x="3697" y="2485"/>
                    </a:cubicBezTo>
                    <a:cubicBezTo>
                      <a:pt x="3695" y="2448"/>
                      <a:pt x="3691" y="2414"/>
                      <a:pt x="3683" y="2378"/>
                    </a:cubicBezTo>
                    <a:cubicBezTo>
                      <a:pt x="3676" y="2348"/>
                      <a:pt x="3656" y="2309"/>
                      <a:pt x="3691" y="2293"/>
                    </a:cubicBezTo>
                    <a:cubicBezTo>
                      <a:pt x="3694" y="2293"/>
                      <a:pt x="3676" y="2285"/>
                      <a:pt x="3671" y="2285"/>
                    </a:cubicBezTo>
                    <a:cubicBezTo>
                      <a:pt x="3670" y="2285"/>
                      <a:pt x="3670" y="2285"/>
                      <a:pt x="3669" y="2286"/>
                    </a:cubicBezTo>
                    <a:cubicBezTo>
                      <a:pt x="3629" y="2293"/>
                      <a:pt x="3632" y="2311"/>
                      <a:pt x="3635" y="2334"/>
                    </a:cubicBezTo>
                    <a:cubicBezTo>
                      <a:pt x="3640" y="2366"/>
                      <a:pt x="3668" y="2406"/>
                      <a:pt x="3661" y="2434"/>
                    </a:cubicBezTo>
                    <a:cubicBezTo>
                      <a:pt x="3656" y="2462"/>
                      <a:pt x="3656" y="2492"/>
                      <a:pt x="3654" y="2521"/>
                    </a:cubicBezTo>
                    <a:cubicBezTo>
                      <a:pt x="3650" y="2550"/>
                      <a:pt x="3646" y="2578"/>
                      <a:pt x="3635" y="2604"/>
                    </a:cubicBezTo>
                    <a:cubicBezTo>
                      <a:pt x="3623" y="2630"/>
                      <a:pt x="3568" y="2634"/>
                      <a:pt x="3551" y="2657"/>
                    </a:cubicBezTo>
                    <a:cubicBezTo>
                      <a:pt x="3533" y="2679"/>
                      <a:pt x="3523" y="2706"/>
                      <a:pt x="3501" y="2723"/>
                    </a:cubicBezTo>
                    <a:cubicBezTo>
                      <a:pt x="3478" y="2743"/>
                      <a:pt x="3462" y="2765"/>
                      <a:pt x="3435" y="2783"/>
                    </a:cubicBezTo>
                    <a:cubicBezTo>
                      <a:pt x="3412" y="2799"/>
                      <a:pt x="3415" y="2834"/>
                      <a:pt x="3389" y="2851"/>
                    </a:cubicBezTo>
                    <a:cubicBezTo>
                      <a:pt x="3378" y="2859"/>
                      <a:pt x="3357" y="2859"/>
                      <a:pt x="3336" y="2859"/>
                    </a:cubicBezTo>
                    <a:cubicBezTo>
                      <a:pt x="3315" y="2859"/>
                      <a:pt x="3294" y="2859"/>
                      <a:pt x="3284" y="2867"/>
                    </a:cubicBezTo>
                    <a:cubicBezTo>
                      <a:pt x="3262" y="2884"/>
                      <a:pt x="3247" y="2895"/>
                      <a:pt x="3226" y="2912"/>
                    </a:cubicBezTo>
                    <a:cubicBezTo>
                      <a:pt x="3207" y="2926"/>
                      <a:pt x="3215" y="2963"/>
                      <a:pt x="3195" y="2977"/>
                    </a:cubicBezTo>
                    <a:cubicBezTo>
                      <a:pt x="3181" y="2985"/>
                      <a:pt x="3162" y="2989"/>
                      <a:pt x="3144" y="2995"/>
                    </a:cubicBezTo>
                    <a:cubicBezTo>
                      <a:pt x="3137" y="2990"/>
                      <a:pt x="3130" y="2986"/>
                      <a:pt x="3127" y="2986"/>
                    </a:cubicBezTo>
                    <a:cubicBezTo>
                      <a:pt x="3126" y="2986"/>
                      <a:pt x="3125" y="2987"/>
                      <a:pt x="3124" y="2988"/>
                    </a:cubicBezTo>
                    <a:cubicBezTo>
                      <a:pt x="3116" y="2997"/>
                      <a:pt x="3109" y="3008"/>
                      <a:pt x="3100" y="3019"/>
                    </a:cubicBezTo>
                    <a:cubicBezTo>
                      <a:pt x="3090" y="3030"/>
                      <a:pt x="3079" y="3043"/>
                      <a:pt x="3065" y="3051"/>
                    </a:cubicBezTo>
                    <a:cubicBezTo>
                      <a:pt x="3047" y="3065"/>
                      <a:pt x="3016" y="3066"/>
                      <a:pt x="2996" y="3080"/>
                    </a:cubicBezTo>
                    <a:cubicBezTo>
                      <a:pt x="2978" y="3094"/>
                      <a:pt x="2974" y="3123"/>
                      <a:pt x="2958" y="3136"/>
                    </a:cubicBezTo>
                    <a:cubicBezTo>
                      <a:pt x="2951" y="3142"/>
                      <a:pt x="2944" y="3150"/>
                      <a:pt x="2939" y="3160"/>
                    </a:cubicBezTo>
                    <a:cubicBezTo>
                      <a:pt x="2890" y="3178"/>
                      <a:pt x="2837" y="3189"/>
                      <a:pt x="2793" y="3205"/>
                    </a:cubicBezTo>
                    <a:cubicBezTo>
                      <a:pt x="2747" y="3217"/>
                      <a:pt x="2700" y="3222"/>
                      <a:pt x="2655" y="3226"/>
                    </a:cubicBezTo>
                    <a:cubicBezTo>
                      <a:pt x="2700" y="3204"/>
                      <a:pt x="2747" y="3182"/>
                      <a:pt x="2789" y="3147"/>
                    </a:cubicBezTo>
                    <a:cubicBezTo>
                      <a:pt x="2811" y="3128"/>
                      <a:pt x="2830" y="3107"/>
                      <a:pt x="2849" y="3085"/>
                    </a:cubicBezTo>
                    <a:cubicBezTo>
                      <a:pt x="2868" y="3077"/>
                      <a:pt x="2886" y="3067"/>
                      <a:pt x="2904" y="3058"/>
                    </a:cubicBezTo>
                    <a:cubicBezTo>
                      <a:pt x="2955" y="3026"/>
                      <a:pt x="3007" y="2995"/>
                      <a:pt x="3057" y="2957"/>
                    </a:cubicBezTo>
                    <a:cubicBezTo>
                      <a:pt x="3104" y="2919"/>
                      <a:pt x="3137" y="2865"/>
                      <a:pt x="3182" y="2824"/>
                    </a:cubicBezTo>
                    <a:cubicBezTo>
                      <a:pt x="3229" y="2784"/>
                      <a:pt x="3284" y="2750"/>
                      <a:pt x="3329" y="2706"/>
                    </a:cubicBezTo>
                    <a:cubicBezTo>
                      <a:pt x="3372" y="2659"/>
                      <a:pt x="3420" y="2616"/>
                      <a:pt x="3457" y="2562"/>
                    </a:cubicBezTo>
                    <a:cubicBezTo>
                      <a:pt x="3492" y="2510"/>
                      <a:pt x="3506" y="2447"/>
                      <a:pt x="3529" y="2390"/>
                    </a:cubicBezTo>
                    <a:cubicBezTo>
                      <a:pt x="3558" y="2352"/>
                      <a:pt x="3591" y="2316"/>
                      <a:pt x="3613" y="2273"/>
                    </a:cubicBezTo>
                    <a:cubicBezTo>
                      <a:pt x="3639" y="2227"/>
                      <a:pt x="3635" y="2170"/>
                      <a:pt x="3653" y="2121"/>
                    </a:cubicBezTo>
                    <a:cubicBezTo>
                      <a:pt x="3668" y="2066"/>
                      <a:pt x="3684" y="2008"/>
                      <a:pt x="3682" y="1950"/>
                    </a:cubicBezTo>
                    <a:cubicBezTo>
                      <a:pt x="3678" y="1891"/>
                      <a:pt x="3646" y="1832"/>
                      <a:pt x="3632" y="1777"/>
                    </a:cubicBezTo>
                    <a:cubicBezTo>
                      <a:pt x="3623" y="1735"/>
                      <a:pt x="3609" y="1697"/>
                      <a:pt x="3592" y="1660"/>
                    </a:cubicBezTo>
                    <a:cubicBezTo>
                      <a:pt x="3609" y="1585"/>
                      <a:pt x="3625" y="1510"/>
                      <a:pt x="3627" y="1433"/>
                    </a:cubicBezTo>
                    <a:cubicBezTo>
                      <a:pt x="3628" y="1340"/>
                      <a:pt x="3595" y="1255"/>
                      <a:pt x="3577" y="1171"/>
                    </a:cubicBezTo>
                    <a:cubicBezTo>
                      <a:pt x="3556" y="1076"/>
                      <a:pt x="3526" y="981"/>
                      <a:pt x="3478" y="897"/>
                    </a:cubicBezTo>
                    <a:cubicBezTo>
                      <a:pt x="3427" y="813"/>
                      <a:pt x="3350" y="749"/>
                      <a:pt x="3284" y="682"/>
                    </a:cubicBezTo>
                    <a:cubicBezTo>
                      <a:pt x="3233" y="627"/>
                      <a:pt x="3174" y="579"/>
                      <a:pt x="3113" y="538"/>
                    </a:cubicBezTo>
                    <a:cubicBezTo>
                      <a:pt x="3082" y="493"/>
                      <a:pt x="3045" y="450"/>
                      <a:pt x="3009" y="409"/>
                    </a:cubicBezTo>
                    <a:cubicBezTo>
                      <a:pt x="2967" y="363"/>
                      <a:pt x="2903" y="348"/>
                      <a:pt x="2856" y="312"/>
                    </a:cubicBezTo>
                    <a:cubicBezTo>
                      <a:pt x="2811" y="272"/>
                      <a:pt x="2773" y="216"/>
                      <a:pt x="2720" y="184"/>
                    </a:cubicBezTo>
                    <a:cubicBezTo>
                      <a:pt x="2666" y="153"/>
                      <a:pt x="2607" y="133"/>
                      <a:pt x="2549" y="107"/>
                    </a:cubicBezTo>
                    <a:cubicBezTo>
                      <a:pt x="2491" y="85"/>
                      <a:pt x="2438" y="45"/>
                      <a:pt x="2376" y="32"/>
                    </a:cubicBezTo>
                    <a:cubicBezTo>
                      <a:pt x="2314" y="16"/>
                      <a:pt x="2249" y="23"/>
                      <a:pt x="2187" y="18"/>
                    </a:cubicBezTo>
                    <a:cubicBezTo>
                      <a:pt x="2174" y="16"/>
                      <a:pt x="2160" y="16"/>
                      <a:pt x="2146" y="16"/>
                    </a:cubicBezTo>
                    <a:cubicBezTo>
                      <a:pt x="2097" y="16"/>
                      <a:pt x="2047" y="23"/>
                      <a:pt x="1999" y="23"/>
                    </a:cubicBezTo>
                    <a:cubicBezTo>
                      <a:pt x="1997" y="23"/>
                      <a:pt x="1996" y="23"/>
                      <a:pt x="1995" y="23"/>
                    </a:cubicBezTo>
                    <a:cubicBezTo>
                      <a:pt x="1943" y="23"/>
                      <a:pt x="1889" y="0"/>
                      <a:pt x="1836"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29"/>
              <p:cNvSpPr/>
              <p:nvPr/>
            </p:nvSpPr>
            <p:spPr>
              <a:xfrm>
                <a:off x="2207250" y="3037250"/>
                <a:ext cx="93200" cy="92050"/>
              </a:xfrm>
              <a:custGeom>
                <a:rect b="b" l="l" r="r" t="t"/>
                <a:pathLst>
                  <a:path extrusionOk="0" h="3682" w="3728">
                    <a:moveTo>
                      <a:pt x="1007" y="326"/>
                    </a:moveTo>
                    <a:cubicBezTo>
                      <a:pt x="1012" y="326"/>
                      <a:pt x="1016" y="326"/>
                      <a:pt x="1021" y="326"/>
                    </a:cubicBezTo>
                    <a:cubicBezTo>
                      <a:pt x="986" y="348"/>
                      <a:pt x="950" y="373"/>
                      <a:pt x="915" y="395"/>
                    </a:cubicBezTo>
                    <a:cubicBezTo>
                      <a:pt x="918" y="391"/>
                      <a:pt x="918" y="388"/>
                      <a:pt x="921" y="384"/>
                    </a:cubicBezTo>
                    <a:cubicBezTo>
                      <a:pt x="939" y="362"/>
                      <a:pt x="961" y="346"/>
                      <a:pt x="986" y="329"/>
                    </a:cubicBezTo>
                    <a:cubicBezTo>
                      <a:pt x="993" y="327"/>
                      <a:pt x="1000" y="326"/>
                      <a:pt x="1007" y="326"/>
                    </a:cubicBezTo>
                    <a:close/>
                    <a:moveTo>
                      <a:pt x="1607" y="650"/>
                    </a:moveTo>
                    <a:cubicBezTo>
                      <a:pt x="1708" y="650"/>
                      <a:pt x="1816" y="675"/>
                      <a:pt x="1930" y="701"/>
                    </a:cubicBezTo>
                    <a:cubicBezTo>
                      <a:pt x="2025" y="721"/>
                      <a:pt x="2114" y="750"/>
                      <a:pt x="2202" y="783"/>
                    </a:cubicBezTo>
                    <a:cubicBezTo>
                      <a:pt x="2089" y="753"/>
                      <a:pt x="1976" y="737"/>
                      <a:pt x="1864" y="737"/>
                    </a:cubicBezTo>
                    <a:cubicBezTo>
                      <a:pt x="1851" y="737"/>
                      <a:pt x="1837" y="737"/>
                      <a:pt x="1824" y="738"/>
                    </a:cubicBezTo>
                    <a:cubicBezTo>
                      <a:pt x="1796" y="739"/>
                      <a:pt x="1769" y="742"/>
                      <a:pt x="1741" y="745"/>
                    </a:cubicBezTo>
                    <a:cubicBezTo>
                      <a:pt x="1738" y="745"/>
                      <a:pt x="1738" y="742"/>
                      <a:pt x="1738" y="742"/>
                    </a:cubicBezTo>
                    <a:cubicBezTo>
                      <a:pt x="1697" y="721"/>
                      <a:pt x="1656" y="676"/>
                      <a:pt x="1612" y="658"/>
                    </a:cubicBezTo>
                    <a:cubicBezTo>
                      <a:pt x="1597" y="651"/>
                      <a:pt x="1583" y="651"/>
                      <a:pt x="1566" y="651"/>
                    </a:cubicBezTo>
                    <a:cubicBezTo>
                      <a:pt x="1580" y="650"/>
                      <a:pt x="1593" y="650"/>
                      <a:pt x="1607" y="650"/>
                    </a:cubicBezTo>
                    <a:close/>
                    <a:moveTo>
                      <a:pt x="3197" y="976"/>
                    </a:moveTo>
                    <a:lnTo>
                      <a:pt x="3197" y="976"/>
                    </a:lnTo>
                    <a:cubicBezTo>
                      <a:pt x="3207" y="981"/>
                      <a:pt x="3215" y="986"/>
                      <a:pt x="3219" y="994"/>
                    </a:cubicBezTo>
                    <a:cubicBezTo>
                      <a:pt x="3230" y="1015"/>
                      <a:pt x="3229" y="1043"/>
                      <a:pt x="3237" y="1065"/>
                    </a:cubicBezTo>
                    <a:cubicBezTo>
                      <a:pt x="3247" y="1089"/>
                      <a:pt x="3247" y="1112"/>
                      <a:pt x="3254" y="1133"/>
                    </a:cubicBezTo>
                    <a:cubicBezTo>
                      <a:pt x="3256" y="1140"/>
                      <a:pt x="3263" y="1145"/>
                      <a:pt x="3269" y="1149"/>
                    </a:cubicBezTo>
                    <a:cubicBezTo>
                      <a:pt x="3266" y="1152"/>
                      <a:pt x="3262" y="1152"/>
                      <a:pt x="3263" y="1154"/>
                    </a:cubicBezTo>
                    <a:cubicBezTo>
                      <a:pt x="3265" y="1174"/>
                      <a:pt x="3270" y="1191"/>
                      <a:pt x="3274" y="1211"/>
                    </a:cubicBezTo>
                    <a:cubicBezTo>
                      <a:pt x="3267" y="1209"/>
                      <a:pt x="3262" y="1204"/>
                      <a:pt x="3255" y="1202"/>
                    </a:cubicBezTo>
                    <a:cubicBezTo>
                      <a:pt x="3241" y="1126"/>
                      <a:pt x="3222" y="1052"/>
                      <a:pt x="3197" y="976"/>
                    </a:cubicBezTo>
                    <a:close/>
                    <a:moveTo>
                      <a:pt x="2592" y="1293"/>
                    </a:moveTo>
                    <a:lnTo>
                      <a:pt x="2592" y="1293"/>
                    </a:lnTo>
                    <a:cubicBezTo>
                      <a:pt x="2608" y="1306"/>
                      <a:pt x="2621" y="1323"/>
                      <a:pt x="2636" y="1338"/>
                    </a:cubicBezTo>
                    <a:cubicBezTo>
                      <a:pt x="2623" y="1330"/>
                      <a:pt x="2612" y="1319"/>
                      <a:pt x="2603" y="1309"/>
                    </a:cubicBezTo>
                    <a:lnTo>
                      <a:pt x="2592" y="1293"/>
                    </a:lnTo>
                    <a:close/>
                    <a:moveTo>
                      <a:pt x="3295" y="1174"/>
                    </a:moveTo>
                    <a:cubicBezTo>
                      <a:pt x="3296" y="1176"/>
                      <a:pt x="3299" y="1178"/>
                      <a:pt x="3302" y="1181"/>
                    </a:cubicBezTo>
                    <a:cubicBezTo>
                      <a:pt x="3311" y="1203"/>
                      <a:pt x="3320" y="1224"/>
                      <a:pt x="3339" y="1243"/>
                    </a:cubicBezTo>
                    <a:cubicBezTo>
                      <a:pt x="3358" y="1262"/>
                      <a:pt x="3405" y="1275"/>
                      <a:pt x="3422" y="1298"/>
                    </a:cubicBezTo>
                    <a:cubicBezTo>
                      <a:pt x="3439" y="1319"/>
                      <a:pt x="3460" y="1345"/>
                      <a:pt x="3483" y="1372"/>
                    </a:cubicBezTo>
                    <a:cubicBezTo>
                      <a:pt x="3497" y="1389"/>
                      <a:pt x="3518" y="1409"/>
                      <a:pt x="3517" y="1430"/>
                    </a:cubicBezTo>
                    <a:cubicBezTo>
                      <a:pt x="3499" y="1405"/>
                      <a:pt x="3485" y="1379"/>
                      <a:pt x="3464" y="1354"/>
                    </a:cubicBezTo>
                    <a:cubicBezTo>
                      <a:pt x="3416" y="1302"/>
                      <a:pt x="3364" y="1262"/>
                      <a:pt x="3306" y="1229"/>
                    </a:cubicBezTo>
                    <a:cubicBezTo>
                      <a:pt x="3303" y="1210"/>
                      <a:pt x="3298" y="1192"/>
                      <a:pt x="3295" y="1174"/>
                    </a:cubicBezTo>
                    <a:close/>
                    <a:moveTo>
                      <a:pt x="1122" y="1264"/>
                    </a:moveTo>
                    <a:cubicBezTo>
                      <a:pt x="1119" y="1265"/>
                      <a:pt x="1118" y="1266"/>
                      <a:pt x="1116" y="1266"/>
                    </a:cubicBezTo>
                    <a:cubicBezTo>
                      <a:pt x="1063" y="1317"/>
                      <a:pt x="1015" y="1376"/>
                      <a:pt x="975" y="1443"/>
                    </a:cubicBezTo>
                    <a:cubicBezTo>
                      <a:pt x="975" y="1404"/>
                      <a:pt x="980" y="1368"/>
                      <a:pt x="987" y="1331"/>
                    </a:cubicBezTo>
                    <a:cubicBezTo>
                      <a:pt x="1008" y="1317"/>
                      <a:pt x="1028" y="1305"/>
                      <a:pt x="1050" y="1293"/>
                    </a:cubicBezTo>
                    <a:cubicBezTo>
                      <a:pt x="1070" y="1284"/>
                      <a:pt x="1090" y="1276"/>
                      <a:pt x="1110" y="1269"/>
                    </a:cubicBezTo>
                    <a:cubicBezTo>
                      <a:pt x="1112" y="1266"/>
                      <a:pt x="1118" y="1265"/>
                      <a:pt x="1122" y="1264"/>
                    </a:cubicBezTo>
                    <a:close/>
                    <a:moveTo>
                      <a:pt x="3270" y="1288"/>
                    </a:moveTo>
                    <a:cubicBezTo>
                      <a:pt x="3277" y="1293"/>
                      <a:pt x="3284" y="1297"/>
                      <a:pt x="3289" y="1302"/>
                    </a:cubicBezTo>
                    <a:cubicBezTo>
                      <a:pt x="3302" y="1364"/>
                      <a:pt x="3310" y="1427"/>
                      <a:pt x="3324" y="1489"/>
                    </a:cubicBezTo>
                    <a:cubicBezTo>
                      <a:pt x="3314" y="1455"/>
                      <a:pt x="3300" y="1422"/>
                      <a:pt x="3284" y="1389"/>
                    </a:cubicBezTo>
                    <a:cubicBezTo>
                      <a:pt x="3280" y="1354"/>
                      <a:pt x="3276" y="1320"/>
                      <a:pt x="3270" y="1288"/>
                    </a:cubicBezTo>
                    <a:close/>
                    <a:moveTo>
                      <a:pt x="2659" y="1364"/>
                    </a:moveTo>
                    <a:cubicBezTo>
                      <a:pt x="2691" y="1398"/>
                      <a:pt x="2718" y="1436"/>
                      <a:pt x="2739" y="1477"/>
                    </a:cubicBezTo>
                    <a:lnTo>
                      <a:pt x="2739" y="1498"/>
                    </a:lnTo>
                    <a:cubicBezTo>
                      <a:pt x="2735" y="1529"/>
                      <a:pt x="2724" y="1571"/>
                      <a:pt x="2700" y="1612"/>
                    </a:cubicBezTo>
                    <a:cubicBezTo>
                      <a:pt x="2698" y="1529"/>
                      <a:pt x="2677" y="1447"/>
                      <a:pt x="2636" y="1374"/>
                    </a:cubicBezTo>
                    <a:cubicBezTo>
                      <a:pt x="2643" y="1371"/>
                      <a:pt x="2651" y="1367"/>
                      <a:pt x="2659" y="1364"/>
                    </a:cubicBezTo>
                    <a:close/>
                    <a:moveTo>
                      <a:pt x="1724" y="1249"/>
                    </a:moveTo>
                    <a:cubicBezTo>
                      <a:pt x="1737" y="1249"/>
                      <a:pt x="1750" y="1251"/>
                      <a:pt x="1763" y="1251"/>
                    </a:cubicBezTo>
                    <a:cubicBezTo>
                      <a:pt x="1756" y="1264"/>
                      <a:pt x="1748" y="1277"/>
                      <a:pt x="1740" y="1288"/>
                    </a:cubicBezTo>
                    <a:cubicBezTo>
                      <a:pt x="1707" y="1327"/>
                      <a:pt x="1667" y="1372"/>
                      <a:pt x="1650" y="1429"/>
                    </a:cubicBezTo>
                    <a:cubicBezTo>
                      <a:pt x="1632" y="1482"/>
                      <a:pt x="1619" y="1558"/>
                      <a:pt x="1637" y="1627"/>
                    </a:cubicBezTo>
                    <a:cubicBezTo>
                      <a:pt x="1645" y="1664"/>
                      <a:pt x="1667" y="1697"/>
                      <a:pt x="1693" y="1723"/>
                    </a:cubicBezTo>
                    <a:cubicBezTo>
                      <a:pt x="1715" y="1745"/>
                      <a:pt x="1740" y="1765"/>
                      <a:pt x="1763" y="1784"/>
                    </a:cubicBezTo>
                    <a:cubicBezTo>
                      <a:pt x="1769" y="1787"/>
                      <a:pt x="1771" y="1788"/>
                      <a:pt x="1777" y="1792"/>
                    </a:cubicBezTo>
                    <a:cubicBezTo>
                      <a:pt x="1735" y="1817"/>
                      <a:pt x="1689" y="1827"/>
                      <a:pt x="1645" y="1827"/>
                    </a:cubicBezTo>
                    <a:cubicBezTo>
                      <a:pt x="1606" y="1827"/>
                      <a:pt x="1568" y="1819"/>
                      <a:pt x="1535" y="1806"/>
                    </a:cubicBezTo>
                    <a:cubicBezTo>
                      <a:pt x="1514" y="1760"/>
                      <a:pt x="1502" y="1715"/>
                      <a:pt x="1499" y="1670"/>
                    </a:cubicBezTo>
                    <a:cubicBezTo>
                      <a:pt x="1487" y="1580"/>
                      <a:pt x="1520" y="1488"/>
                      <a:pt x="1564" y="1407"/>
                    </a:cubicBezTo>
                    <a:cubicBezTo>
                      <a:pt x="1599" y="1339"/>
                      <a:pt x="1655" y="1288"/>
                      <a:pt x="1715" y="1250"/>
                    </a:cubicBezTo>
                    <a:cubicBezTo>
                      <a:pt x="1718" y="1250"/>
                      <a:pt x="1721" y="1249"/>
                      <a:pt x="1724" y="1249"/>
                    </a:cubicBezTo>
                    <a:close/>
                    <a:moveTo>
                      <a:pt x="160" y="1648"/>
                    </a:moveTo>
                    <a:cubicBezTo>
                      <a:pt x="168" y="1678"/>
                      <a:pt x="176" y="1709"/>
                      <a:pt x="183" y="1738"/>
                    </a:cubicBezTo>
                    <a:cubicBezTo>
                      <a:pt x="189" y="1766"/>
                      <a:pt x="200" y="1793"/>
                      <a:pt x="209" y="1820"/>
                    </a:cubicBezTo>
                    <a:cubicBezTo>
                      <a:pt x="187" y="1868"/>
                      <a:pt x="167" y="1921"/>
                      <a:pt x="152" y="1976"/>
                    </a:cubicBezTo>
                    <a:cubicBezTo>
                      <a:pt x="152" y="1974"/>
                      <a:pt x="149" y="1972"/>
                      <a:pt x="149" y="1972"/>
                    </a:cubicBezTo>
                    <a:cubicBezTo>
                      <a:pt x="145" y="1926"/>
                      <a:pt x="132" y="1880"/>
                      <a:pt x="131" y="1832"/>
                    </a:cubicBezTo>
                    <a:cubicBezTo>
                      <a:pt x="126" y="1784"/>
                      <a:pt x="131" y="1736"/>
                      <a:pt x="138" y="1689"/>
                    </a:cubicBezTo>
                    <a:cubicBezTo>
                      <a:pt x="141" y="1674"/>
                      <a:pt x="149" y="1660"/>
                      <a:pt x="160" y="1648"/>
                    </a:cubicBezTo>
                    <a:close/>
                    <a:moveTo>
                      <a:pt x="3079" y="1788"/>
                    </a:moveTo>
                    <a:cubicBezTo>
                      <a:pt x="3083" y="1866"/>
                      <a:pt x="3079" y="1942"/>
                      <a:pt x="3069" y="2014"/>
                    </a:cubicBezTo>
                    <a:cubicBezTo>
                      <a:pt x="3069" y="1993"/>
                      <a:pt x="3071" y="1972"/>
                      <a:pt x="3071" y="1953"/>
                    </a:cubicBezTo>
                    <a:cubicBezTo>
                      <a:pt x="3071" y="1915"/>
                      <a:pt x="3068" y="1875"/>
                      <a:pt x="3062" y="1835"/>
                    </a:cubicBezTo>
                    <a:cubicBezTo>
                      <a:pt x="3069" y="1820"/>
                      <a:pt x="3073" y="1804"/>
                      <a:pt x="3079" y="1788"/>
                    </a:cubicBezTo>
                    <a:close/>
                    <a:moveTo>
                      <a:pt x="2402" y="1839"/>
                    </a:moveTo>
                    <a:lnTo>
                      <a:pt x="2402" y="1839"/>
                    </a:lnTo>
                    <a:cubicBezTo>
                      <a:pt x="2400" y="1842"/>
                      <a:pt x="2400" y="1847"/>
                      <a:pt x="2398" y="1850"/>
                    </a:cubicBezTo>
                    <a:cubicBezTo>
                      <a:pt x="2396" y="1854"/>
                      <a:pt x="2395" y="1857"/>
                      <a:pt x="2391" y="1861"/>
                    </a:cubicBezTo>
                    <a:cubicBezTo>
                      <a:pt x="2340" y="1943"/>
                      <a:pt x="2256" y="1981"/>
                      <a:pt x="2169" y="2008"/>
                    </a:cubicBezTo>
                    <a:cubicBezTo>
                      <a:pt x="2155" y="2014"/>
                      <a:pt x="2140" y="2019"/>
                      <a:pt x="2125" y="2025"/>
                    </a:cubicBezTo>
                    <a:lnTo>
                      <a:pt x="2125" y="2012"/>
                    </a:lnTo>
                    <a:cubicBezTo>
                      <a:pt x="2198" y="1990"/>
                      <a:pt x="2267" y="1953"/>
                      <a:pt x="2322" y="1908"/>
                    </a:cubicBezTo>
                    <a:cubicBezTo>
                      <a:pt x="2345" y="1890"/>
                      <a:pt x="2366" y="1868"/>
                      <a:pt x="2384" y="1843"/>
                    </a:cubicBezTo>
                    <a:cubicBezTo>
                      <a:pt x="2389" y="1842"/>
                      <a:pt x="2396" y="1840"/>
                      <a:pt x="2402" y="1839"/>
                    </a:cubicBezTo>
                    <a:close/>
                    <a:moveTo>
                      <a:pt x="2411" y="1627"/>
                    </a:moveTo>
                    <a:cubicBezTo>
                      <a:pt x="2411" y="1628"/>
                      <a:pt x="2411" y="1630"/>
                      <a:pt x="2414" y="1632"/>
                    </a:cubicBezTo>
                    <a:cubicBezTo>
                      <a:pt x="2398" y="1705"/>
                      <a:pt x="2367" y="1771"/>
                      <a:pt x="2325" y="1821"/>
                    </a:cubicBezTo>
                    <a:cubicBezTo>
                      <a:pt x="2281" y="1831"/>
                      <a:pt x="2235" y="1839"/>
                      <a:pt x="2191" y="1839"/>
                    </a:cubicBezTo>
                    <a:cubicBezTo>
                      <a:pt x="2155" y="1839"/>
                      <a:pt x="2120" y="1834"/>
                      <a:pt x="2088" y="1821"/>
                    </a:cubicBezTo>
                    <a:cubicBezTo>
                      <a:pt x="2088" y="1821"/>
                      <a:pt x="2088" y="1821"/>
                      <a:pt x="2088" y="1821"/>
                    </a:cubicBezTo>
                    <a:cubicBezTo>
                      <a:pt x="2085" y="1821"/>
                      <a:pt x="2080" y="1842"/>
                      <a:pt x="2084" y="1846"/>
                    </a:cubicBezTo>
                    <a:cubicBezTo>
                      <a:pt x="2122" y="1871"/>
                      <a:pt x="2163" y="1878"/>
                      <a:pt x="2205" y="1878"/>
                    </a:cubicBezTo>
                    <a:cubicBezTo>
                      <a:pt x="2225" y="1878"/>
                      <a:pt x="2244" y="1877"/>
                      <a:pt x="2264" y="1875"/>
                    </a:cubicBezTo>
                    <a:lnTo>
                      <a:pt x="2264" y="1875"/>
                    </a:lnTo>
                    <a:cubicBezTo>
                      <a:pt x="2224" y="1905"/>
                      <a:pt x="2182" y="1930"/>
                      <a:pt x="2129" y="1946"/>
                    </a:cubicBezTo>
                    <a:cubicBezTo>
                      <a:pt x="2132" y="1924"/>
                      <a:pt x="2132" y="1901"/>
                      <a:pt x="2136" y="1880"/>
                    </a:cubicBezTo>
                    <a:cubicBezTo>
                      <a:pt x="2138" y="1876"/>
                      <a:pt x="2128" y="1872"/>
                      <a:pt x="2121" y="1872"/>
                    </a:cubicBezTo>
                    <a:cubicBezTo>
                      <a:pt x="2117" y="1872"/>
                      <a:pt x="2113" y="1874"/>
                      <a:pt x="2113" y="1876"/>
                    </a:cubicBezTo>
                    <a:cubicBezTo>
                      <a:pt x="2105" y="1904"/>
                      <a:pt x="2099" y="1932"/>
                      <a:pt x="2094" y="1960"/>
                    </a:cubicBezTo>
                    <a:cubicBezTo>
                      <a:pt x="2048" y="1971"/>
                      <a:pt x="2001" y="1978"/>
                      <a:pt x="1955" y="1978"/>
                    </a:cubicBezTo>
                    <a:cubicBezTo>
                      <a:pt x="1890" y="1978"/>
                      <a:pt x="1827" y="1966"/>
                      <a:pt x="1770" y="1939"/>
                    </a:cubicBezTo>
                    <a:cubicBezTo>
                      <a:pt x="1768" y="1939"/>
                      <a:pt x="1766" y="1938"/>
                      <a:pt x="1764" y="1938"/>
                    </a:cubicBezTo>
                    <a:cubicBezTo>
                      <a:pt x="1745" y="1938"/>
                      <a:pt x="1724" y="1974"/>
                      <a:pt x="1747" y="1986"/>
                    </a:cubicBezTo>
                    <a:cubicBezTo>
                      <a:pt x="1812" y="2025"/>
                      <a:pt x="1887" y="2042"/>
                      <a:pt x="1963" y="2042"/>
                    </a:cubicBezTo>
                    <a:cubicBezTo>
                      <a:pt x="2005" y="2042"/>
                      <a:pt x="2046" y="2037"/>
                      <a:pt x="2087" y="2027"/>
                    </a:cubicBezTo>
                    <a:lnTo>
                      <a:pt x="2087" y="2043"/>
                    </a:lnTo>
                    <a:cubicBezTo>
                      <a:pt x="2042" y="2057"/>
                      <a:pt x="1995" y="2069"/>
                      <a:pt x="1945" y="2069"/>
                    </a:cubicBezTo>
                    <a:cubicBezTo>
                      <a:pt x="1924" y="2069"/>
                      <a:pt x="1903" y="2067"/>
                      <a:pt x="1882" y="2062"/>
                    </a:cubicBezTo>
                    <a:cubicBezTo>
                      <a:pt x="1783" y="2040"/>
                      <a:pt x="1686" y="1993"/>
                      <a:pt x="1613" y="1926"/>
                    </a:cubicBezTo>
                    <a:cubicBezTo>
                      <a:pt x="1602" y="1916"/>
                      <a:pt x="1593" y="1902"/>
                      <a:pt x="1583" y="1891"/>
                    </a:cubicBezTo>
                    <a:lnTo>
                      <a:pt x="1583" y="1891"/>
                    </a:lnTo>
                    <a:cubicBezTo>
                      <a:pt x="1603" y="1895"/>
                      <a:pt x="1624" y="1898"/>
                      <a:pt x="1645" y="1898"/>
                    </a:cubicBezTo>
                    <a:cubicBezTo>
                      <a:pt x="1707" y="1898"/>
                      <a:pt x="1771" y="1878"/>
                      <a:pt x="1827" y="1832"/>
                    </a:cubicBezTo>
                    <a:cubicBezTo>
                      <a:pt x="1863" y="1849"/>
                      <a:pt x="1902" y="1858"/>
                      <a:pt x="1941" y="1858"/>
                    </a:cubicBezTo>
                    <a:cubicBezTo>
                      <a:pt x="1950" y="1858"/>
                      <a:pt x="1959" y="1858"/>
                      <a:pt x="1968" y="1857"/>
                    </a:cubicBezTo>
                    <a:cubicBezTo>
                      <a:pt x="2027" y="1850"/>
                      <a:pt x="2072" y="1814"/>
                      <a:pt x="2107" y="1784"/>
                    </a:cubicBezTo>
                    <a:cubicBezTo>
                      <a:pt x="2112" y="1784"/>
                      <a:pt x="2117" y="1784"/>
                      <a:pt x="2121" y="1784"/>
                    </a:cubicBezTo>
                    <a:cubicBezTo>
                      <a:pt x="2146" y="1784"/>
                      <a:pt x="2173" y="1779"/>
                      <a:pt x="2197" y="1777"/>
                    </a:cubicBezTo>
                    <a:cubicBezTo>
                      <a:pt x="2246" y="1763"/>
                      <a:pt x="2281" y="1730"/>
                      <a:pt x="2316" y="1703"/>
                    </a:cubicBezTo>
                    <a:cubicBezTo>
                      <a:pt x="2347" y="1682"/>
                      <a:pt x="2385" y="1660"/>
                      <a:pt x="2411" y="1627"/>
                    </a:cubicBezTo>
                    <a:close/>
                    <a:moveTo>
                      <a:pt x="1166" y="1634"/>
                    </a:moveTo>
                    <a:lnTo>
                      <a:pt x="1166" y="1634"/>
                    </a:lnTo>
                    <a:cubicBezTo>
                      <a:pt x="1165" y="1675"/>
                      <a:pt x="1163" y="1718"/>
                      <a:pt x="1163" y="1759"/>
                    </a:cubicBezTo>
                    <a:cubicBezTo>
                      <a:pt x="1163" y="1853"/>
                      <a:pt x="1156" y="1952"/>
                      <a:pt x="1184" y="2049"/>
                    </a:cubicBezTo>
                    <a:cubicBezTo>
                      <a:pt x="1198" y="2095"/>
                      <a:pt x="1218" y="2137"/>
                      <a:pt x="1242" y="2179"/>
                    </a:cubicBezTo>
                    <a:cubicBezTo>
                      <a:pt x="1151" y="2040"/>
                      <a:pt x="1122" y="1864"/>
                      <a:pt x="1145" y="1726"/>
                    </a:cubicBezTo>
                    <a:cubicBezTo>
                      <a:pt x="1149" y="1697"/>
                      <a:pt x="1156" y="1667"/>
                      <a:pt x="1166" y="1634"/>
                    </a:cubicBezTo>
                    <a:close/>
                    <a:moveTo>
                      <a:pt x="2783" y="2304"/>
                    </a:moveTo>
                    <a:cubicBezTo>
                      <a:pt x="2782" y="2308"/>
                      <a:pt x="2782" y="2311"/>
                      <a:pt x="2780" y="2315"/>
                    </a:cubicBezTo>
                    <a:cubicBezTo>
                      <a:pt x="2772" y="2316"/>
                      <a:pt x="2762" y="2318"/>
                      <a:pt x="2755" y="2322"/>
                    </a:cubicBezTo>
                    <a:cubicBezTo>
                      <a:pt x="2764" y="2316"/>
                      <a:pt x="2775" y="2310"/>
                      <a:pt x="2783" y="2304"/>
                    </a:cubicBezTo>
                    <a:close/>
                    <a:moveTo>
                      <a:pt x="1610" y="2212"/>
                    </a:moveTo>
                    <a:lnTo>
                      <a:pt x="1610" y="2212"/>
                    </a:lnTo>
                    <a:cubicBezTo>
                      <a:pt x="1664" y="2241"/>
                      <a:pt x="1721" y="2263"/>
                      <a:pt x="1777" y="2282"/>
                    </a:cubicBezTo>
                    <a:cubicBezTo>
                      <a:pt x="1854" y="2307"/>
                      <a:pt x="1935" y="2325"/>
                      <a:pt x="2018" y="2332"/>
                    </a:cubicBezTo>
                    <a:cubicBezTo>
                      <a:pt x="1977" y="2351"/>
                      <a:pt x="1935" y="2370"/>
                      <a:pt x="1888" y="2382"/>
                    </a:cubicBezTo>
                    <a:cubicBezTo>
                      <a:pt x="1857" y="2377"/>
                      <a:pt x="1825" y="2371"/>
                      <a:pt x="1795" y="2358"/>
                    </a:cubicBezTo>
                    <a:cubicBezTo>
                      <a:pt x="1719" y="2325"/>
                      <a:pt x="1663" y="2263"/>
                      <a:pt x="1610" y="2212"/>
                    </a:cubicBezTo>
                    <a:close/>
                    <a:moveTo>
                      <a:pt x="2783" y="1586"/>
                    </a:moveTo>
                    <a:cubicBezTo>
                      <a:pt x="2790" y="1608"/>
                      <a:pt x="2795" y="1630"/>
                      <a:pt x="2801" y="1653"/>
                    </a:cubicBezTo>
                    <a:cubicBezTo>
                      <a:pt x="2783" y="1725"/>
                      <a:pt x="2758" y="1795"/>
                      <a:pt x="2728" y="1862"/>
                    </a:cubicBezTo>
                    <a:cubicBezTo>
                      <a:pt x="2700" y="1924"/>
                      <a:pt x="2672" y="1987"/>
                      <a:pt x="2636" y="2049"/>
                    </a:cubicBezTo>
                    <a:cubicBezTo>
                      <a:pt x="2597" y="2084"/>
                      <a:pt x="2560" y="2117"/>
                      <a:pt x="2524" y="2150"/>
                    </a:cubicBezTo>
                    <a:cubicBezTo>
                      <a:pt x="2432" y="2235"/>
                      <a:pt x="2336" y="2337"/>
                      <a:pt x="2205" y="2389"/>
                    </a:cubicBezTo>
                    <a:cubicBezTo>
                      <a:pt x="2169" y="2393"/>
                      <a:pt x="2133" y="2396"/>
                      <a:pt x="2098" y="2398"/>
                    </a:cubicBezTo>
                    <a:cubicBezTo>
                      <a:pt x="2100" y="2384"/>
                      <a:pt x="2106" y="2370"/>
                      <a:pt x="2107" y="2355"/>
                    </a:cubicBezTo>
                    <a:cubicBezTo>
                      <a:pt x="2109" y="2349"/>
                      <a:pt x="2109" y="2344"/>
                      <a:pt x="2109" y="2341"/>
                    </a:cubicBezTo>
                    <a:cubicBezTo>
                      <a:pt x="2114" y="2337"/>
                      <a:pt x="2118" y="2334"/>
                      <a:pt x="2122" y="2332"/>
                    </a:cubicBezTo>
                    <a:cubicBezTo>
                      <a:pt x="2139" y="2330"/>
                      <a:pt x="2154" y="2330"/>
                      <a:pt x="2169" y="2329"/>
                    </a:cubicBezTo>
                    <a:cubicBezTo>
                      <a:pt x="2308" y="2303"/>
                      <a:pt x="2435" y="2224"/>
                      <a:pt x="2534" y="2118"/>
                    </a:cubicBezTo>
                    <a:cubicBezTo>
                      <a:pt x="2634" y="2015"/>
                      <a:pt x="2687" y="1877"/>
                      <a:pt x="2698" y="1733"/>
                    </a:cubicBezTo>
                    <a:cubicBezTo>
                      <a:pt x="2699" y="1719"/>
                      <a:pt x="2699" y="1704"/>
                      <a:pt x="2699" y="1690"/>
                    </a:cubicBezTo>
                    <a:cubicBezTo>
                      <a:pt x="2718" y="1674"/>
                      <a:pt x="2740" y="1656"/>
                      <a:pt x="2755" y="1635"/>
                    </a:cubicBezTo>
                    <a:cubicBezTo>
                      <a:pt x="2768" y="1620"/>
                      <a:pt x="2775" y="1602"/>
                      <a:pt x="2783" y="1586"/>
                    </a:cubicBezTo>
                    <a:close/>
                    <a:moveTo>
                      <a:pt x="2065" y="2359"/>
                    </a:moveTo>
                    <a:lnTo>
                      <a:pt x="2065" y="2359"/>
                    </a:lnTo>
                    <a:cubicBezTo>
                      <a:pt x="2060" y="2371"/>
                      <a:pt x="2059" y="2385"/>
                      <a:pt x="2056" y="2400"/>
                    </a:cubicBezTo>
                    <a:lnTo>
                      <a:pt x="2047" y="2400"/>
                    </a:lnTo>
                    <a:cubicBezTo>
                      <a:pt x="2022" y="2399"/>
                      <a:pt x="1996" y="2396"/>
                      <a:pt x="1970" y="2393"/>
                    </a:cubicBezTo>
                    <a:cubicBezTo>
                      <a:pt x="2003" y="2385"/>
                      <a:pt x="2033" y="2371"/>
                      <a:pt x="2065" y="2359"/>
                    </a:cubicBezTo>
                    <a:close/>
                    <a:moveTo>
                      <a:pt x="812" y="2087"/>
                    </a:moveTo>
                    <a:lnTo>
                      <a:pt x="812" y="2087"/>
                    </a:lnTo>
                    <a:cubicBezTo>
                      <a:pt x="825" y="2109"/>
                      <a:pt x="836" y="2132"/>
                      <a:pt x="849" y="2153"/>
                    </a:cubicBezTo>
                    <a:cubicBezTo>
                      <a:pt x="915" y="2259"/>
                      <a:pt x="1010" y="2337"/>
                      <a:pt x="1110" y="2399"/>
                    </a:cubicBezTo>
                    <a:cubicBezTo>
                      <a:pt x="1155" y="2453"/>
                      <a:pt x="1200" y="2502"/>
                      <a:pt x="1254" y="2545"/>
                    </a:cubicBezTo>
                    <a:cubicBezTo>
                      <a:pt x="1104" y="2440"/>
                      <a:pt x="939" y="2337"/>
                      <a:pt x="852" y="2173"/>
                    </a:cubicBezTo>
                    <a:cubicBezTo>
                      <a:pt x="836" y="2146"/>
                      <a:pt x="825" y="2115"/>
                      <a:pt x="812" y="2087"/>
                    </a:cubicBezTo>
                    <a:close/>
                    <a:moveTo>
                      <a:pt x="2720" y="2462"/>
                    </a:moveTo>
                    <a:lnTo>
                      <a:pt x="2720" y="2462"/>
                    </a:lnTo>
                    <a:cubicBezTo>
                      <a:pt x="2713" y="2476"/>
                      <a:pt x="2706" y="2491"/>
                      <a:pt x="2699" y="2505"/>
                    </a:cubicBezTo>
                    <a:cubicBezTo>
                      <a:pt x="2645" y="2528"/>
                      <a:pt x="2590" y="2545"/>
                      <a:pt x="2533" y="2559"/>
                    </a:cubicBezTo>
                    <a:cubicBezTo>
                      <a:pt x="2490" y="2570"/>
                      <a:pt x="2444" y="2574"/>
                      <a:pt x="2400" y="2582"/>
                    </a:cubicBezTo>
                    <a:cubicBezTo>
                      <a:pt x="2398" y="2577"/>
                      <a:pt x="2398" y="2571"/>
                      <a:pt x="2396" y="2568"/>
                    </a:cubicBezTo>
                    <a:cubicBezTo>
                      <a:pt x="2506" y="2545"/>
                      <a:pt x="2615" y="2510"/>
                      <a:pt x="2720" y="2462"/>
                    </a:cubicBezTo>
                    <a:close/>
                    <a:moveTo>
                      <a:pt x="2355" y="2577"/>
                    </a:moveTo>
                    <a:cubicBezTo>
                      <a:pt x="2356" y="2579"/>
                      <a:pt x="2356" y="2583"/>
                      <a:pt x="2356" y="2586"/>
                    </a:cubicBezTo>
                    <a:cubicBezTo>
                      <a:pt x="2329" y="2590"/>
                      <a:pt x="2300" y="2590"/>
                      <a:pt x="2271" y="2592"/>
                    </a:cubicBezTo>
                    <a:cubicBezTo>
                      <a:pt x="2285" y="2590"/>
                      <a:pt x="2299" y="2586"/>
                      <a:pt x="2312" y="2585"/>
                    </a:cubicBezTo>
                    <a:cubicBezTo>
                      <a:pt x="2326" y="2583"/>
                      <a:pt x="2341" y="2578"/>
                      <a:pt x="2355" y="2577"/>
                    </a:cubicBezTo>
                    <a:close/>
                    <a:moveTo>
                      <a:pt x="867" y="2566"/>
                    </a:moveTo>
                    <a:lnTo>
                      <a:pt x="867" y="2566"/>
                    </a:lnTo>
                    <a:cubicBezTo>
                      <a:pt x="882" y="2578"/>
                      <a:pt x="897" y="2589"/>
                      <a:pt x="914" y="2600"/>
                    </a:cubicBezTo>
                    <a:cubicBezTo>
                      <a:pt x="910" y="2611"/>
                      <a:pt x="910" y="2623"/>
                      <a:pt x="909" y="2633"/>
                    </a:cubicBezTo>
                    <a:cubicBezTo>
                      <a:pt x="895" y="2611"/>
                      <a:pt x="880" y="2590"/>
                      <a:pt x="867" y="2568"/>
                    </a:cubicBezTo>
                    <a:cubicBezTo>
                      <a:pt x="867" y="2568"/>
                      <a:pt x="867" y="2567"/>
                      <a:pt x="867" y="2566"/>
                    </a:cubicBezTo>
                    <a:close/>
                    <a:moveTo>
                      <a:pt x="1371" y="2633"/>
                    </a:moveTo>
                    <a:cubicBezTo>
                      <a:pt x="1426" y="2667"/>
                      <a:pt x="1480" y="2696"/>
                      <a:pt x="1536" y="2722"/>
                    </a:cubicBezTo>
                    <a:cubicBezTo>
                      <a:pt x="1555" y="2731"/>
                      <a:pt x="1576" y="2738"/>
                      <a:pt x="1597" y="2744"/>
                    </a:cubicBezTo>
                    <a:cubicBezTo>
                      <a:pt x="1583" y="2744"/>
                      <a:pt x="1569" y="2746"/>
                      <a:pt x="1555" y="2746"/>
                    </a:cubicBezTo>
                    <a:cubicBezTo>
                      <a:pt x="1549" y="2746"/>
                      <a:pt x="1542" y="2745"/>
                      <a:pt x="1535" y="2744"/>
                    </a:cubicBezTo>
                    <a:cubicBezTo>
                      <a:pt x="1477" y="2710"/>
                      <a:pt x="1425" y="2673"/>
                      <a:pt x="1371" y="2633"/>
                    </a:cubicBezTo>
                    <a:close/>
                    <a:moveTo>
                      <a:pt x="1694" y="2783"/>
                    </a:moveTo>
                    <a:cubicBezTo>
                      <a:pt x="1721" y="2791"/>
                      <a:pt x="1748" y="2802"/>
                      <a:pt x="1774" y="2810"/>
                    </a:cubicBezTo>
                    <a:lnTo>
                      <a:pt x="1733" y="2837"/>
                    </a:lnTo>
                    <a:cubicBezTo>
                      <a:pt x="1714" y="2830"/>
                      <a:pt x="1694" y="2827"/>
                      <a:pt x="1675" y="2819"/>
                    </a:cubicBezTo>
                    <a:cubicBezTo>
                      <a:pt x="1657" y="2810"/>
                      <a:pt x="1638" y="2799"/>
                      <a:pt x="1620" y="2791"/>
                    </a:cubicBezTo>
                    <a:cubicBezTo>
                      <a:pt x="1645" y="2790"/>
                      <a:pt x="1668" y="2788"/>
                      <a:pt x="1694" y="2783"/>
                    </a:cubicBezTo>
                    <a:close/>
                    <a:moveTo>
                      <a:pt x="1843" y="2827"/>
                    </a:moveTo>
                    <a:cubicBezTo>
                      <a:pt x="1977" y="2867"/>
                      <a:pt x="2118" y="2889"/>
                      <a:pt x="2263" y="2892"/>
                    </a:cubicBezTo>
                    <a:cubicBezTo>
                      <a:pt x="2222" y="2901"/>
                      <a:pt x="2177" y="2910"/>
                      <a:pt x="2129" y="2910"/>
                    </a:cubicBezTo>
                    <a:cubicBezTo>
                      <a:pt x="2023" y="2908"/>
                      <a:pt x="1909" y="2886"/>
                      <a:pt x="1796" y="2853"/>
                    </a:cubicBezTo>
                    <a:lnTo>
                      <a:pt x="1843" y="2827"/>
                    </a:lnTo>
                    <a:close/>
                    <a:moveTo>
                      <a:pt x="936" y="2616"/>
                    </a:moveTo>
                    <a:cubicBezTo>
                      <a:pt x="1060" y="2736"/>
                      <a:pt x="1210" y="2830"/>
                      <a:pt x="1356" y="2914"/>
                    </a:cubicBezTo>
                    <a:cubicBezTo>
                      <a:pt x="1377" y="2926"/>
                      <a:pt x="1399" y="2937"/>
                      <a:pt x="1419" y="2948"/>
                    </a:cubicBezTo>
                    <a:cubicBezTo>
                      <a:pt x="1404" y="2949"/>
                      <a:pt x="1388" y="2951"/>
                      <a:pt x="1371" y="2954"/>
                    </a:cubicBezTo>
                    <a:cubicBezTo>
                      <a:pt x="1242" y="2892"/>
                      <a:pt x="1119" y="2817"/>
                      <a:pt x="1001" y="2742"/>
                    </a:cubicBezTo>
                    <a:cubicBezTo>
                      <a:pt x="984" y="2729"/>
                      <a:pt x="966" y="2716"/>
                      <a:pt x="950" y="2703"/>
                    </a:cubicBezTo>
                    <a:cubicBezTo>
                      <a:pt x="944" y="2696"/>
                      <a:pt x="940" y="2688"/>
                      <a:pt x="936" y="2681"/>
                    </a:cubicBezTo>
                    <a:cubicBezTo>
                      <a:pt x="932" y="2659"/>
                      <a:pt x="932" y="2637"/>
                      <a:pt x="936" y="2616"/>
                    </a:cubicBezTo>
                    <a:close/>
                    <a:moveTo>
                      <a:pt x="1466" y="2974"/>
                    </a:moveTo>
                    <a:cubicBezTo>
                      <a:pt x="1509" y="2998"/>
                      <a:pt x="1554" y="3020"/>
                      <a:pt x="1598" y="3043"/>
                    </a:cubicBezTo>
                    <a:cubicBezTo>
                      <a:pt x="1543" y="3024"/>
                      <a:pt x="1489" y="3003"/>
                      <a:pt x="1437" y="2978"/>
                    </a:cubicBezTo>
                    <a:cubicBezTo>
                      <a:pt x="1447" y="2977"/>
                      <a:pt x="1455" y="2976"/>
                      <a:pt x="1466" y="2974"/>
                    </a:cubicBezTo>
                    <a:close/>
                    <a:moveTo>
                      <a:pt x="3339" y="1575"/>
                    </a:moveTo>
                    <a:cubicBezTo>
                      <a:pt x="3347" y="1616"/>
                      <a:pt x="3356" y="1657"/>
                      <a:pt x="3362" y="1701"/>
                    </a:cubicBezTo>
                    <a:cubicBezTo>
                      <a:pt x="3406" y="1983"/>
                      <a:pt x="3420" y="2296"/>
                      <a:pt x="3269" y="2568"/>
                    </a:cubicBezTo>
                    <a:cubicBezTo>
                      <a:pt x="3131" y="2813"/>
                      <a:pt x="2883" y="2992"/>
                      <a:pt x="2611" y="3068"/>
                    </a:cubicBezTo>
                    <a:lnTo>
                      <a:pt x="2590" y="3073"/>
                    </a:lnTo>
                    <a:cubicBezTo>
                      <a:pt x="2720" y="2985"/>
                      <a:pt x="2801" y="2866"/>
                      <a:pt x="2864" y="2740"/>
                    </a:cubicBezTo>
                    <a:cubicBezTo>
                      <a:pt x="2988" y="2665"/>
                      <a:pt x="3098" y="2564"/>
                      <a:pt x="3177" y="2440"/>
                    </a:cubicBezTo>
                    <a:cubicBezTo>
                      <a:pt x="3300" y="2246"/>
                      <a:pt x="3329" y="2029"/>
                      <a:pt x="3324" y="1821"/>
                    </a:cubicBezTo>
                    <a:cubicBezTo>
                      <a:pt x="3343" y="1743"/>
                      <a:pt x="3349" y="1657"/>
                      <a:pt x="3339" y="1575"/>
                    </a:cubicBezTo>
                    <a:close/>
                    <a:moveTo>
                      <a:pt x="284" y="2131"/>
                    </a:moveTo>
                    <a:cubicBezTo>
                      <a:pt x="310" y="2202"/>
                      <a:pt x="343" y="2271"/>
                      <a:pt x="380" y="2337"/>
                    </a:cubicBezTo>
                    <a:cubicBezTo>
                      <a:pt x="372" y="2367"/>
                      <a:pt x="365" y="2400"/>
                      <a:pt x="368" y="2432"/>
                    </a:cubicBezTo>
                    <a:cubicBezTo>
                      <a:pt x="377" y="2494"/>
                      <a:pt x="398" y="2552"/>
                      <a:pt x="409" y="2612"/>
                    </a:cubicBezTo>
                    <a:cubicBezTo>
                      <a:pt x="421" y="2674"/>
                      <a:pt x="442" y="2732"/>
                      <a:pt x="463" y="2795"/>
                    </a:cubicBezTo>
                    <a:cubicBezTo>
                      <a:pt x="482" y="2857"/>
                      <a:pt x="533" y="2901"/>
                      <a:pt x="560" y="2958"/>
                    </a:cubicBezTo>
                    <a:cubicBezTo>
                      <a:pt x="578" y="2996"/>
                      <a:pt x="578" y="3050"/>
                      <a:pt x="588" y="3094"/>
                    </a:cubicBezTo>
                    <a:cubicBezTo>
                      <a:pt x="577" y="3084"/>
                      <a:pt x="560" y="3072"/>
                      <a:pt x="549" y="3058"/>
                    </a:cubicBezTo>
                    <a:cubicBezTo>
                      <a:pt x="494" y="2999"/>
                      <a:pt x="442" y="2940"/>
                      <a:pt x="395" y="2874"/>
                    </a:cubicBezTo>
                    <a:cubicBezTo>
                      <a:pt x="350" y="2809"/>
                      <a:pt x="311" y="2735"/>
                      <a:pt x="284" y="2658"/>
                    </a:cubicBezTo>
                    <a:cubicBezTo>
                      <a:pt x="256" y="2577"/>
                      <a:pt x="284" y="2486"/>
                      <a:pt x="277" y="2406"/>
                    </a:cubicBezTo>
                    <a:cubicBezTo>
                      <a:pt x="270" y="2325"/>
                      <a:pt x="263" y="2246"/>
                      <a:pt x="277" y="2165"/>
                    </a:cubicBezTo>
                    <a:cubicBezTo>
                      <a:pt x="278" y="2153"/>
                      <a:pt x="282" y="2143"/>
                      <a:pt x="284" y="2131"/>
                    </a:cubicBezTo>
                    <a:close/>
                    <a:moveTo>
                      <a:pt x="3331" y="1338"/>
                    </a:moveTo>
                    <a:lnTo>
                      <a:pt x="3331" y="1338"/>
                    </a:lnTo>
                    <a:cubicBezTo>
                      <a:pt x="3415" y="1415"/>
                      <a:pt x="3485" y="1511"/>
                      <a:pt x="3523" y="1619"/>
                    </a:cubicBezTo>
                    <a:cubicBezTo>
                      <a:pt x="3585" y="1793"/>
                      <a:pt x="3544" y="1974"/>
                      <a:pt x="3515" y="2137"/>
                    </a:cubicBezTo>
                    <a:cubicBezTo>
                      <a:pt x="3486" y="2303"/>
                      <a:pt x="3439" y="2466"/>
                      <a:pt x="3353" y="2611"/>
                    </a:cubicBezTo>
                    <a:cubicBezTo>
                      <a:pt x="3269" y="2754"/>
                      <a:pt x="3164" y="2886"/>
                      <a:pt x="3036" y="2991"/>
                    </a:cubicBezTo>
                    <a:cubicBezTo>
                      <a:pt x="2925" y="3086"/>
                      <a:pt x="2811" y="3182"/>
                      <a:pt x="2677" y="3244"/>
                    </a:cubicBezTo>
                    <a:cubicBezTo>
                      <a:pt x="2662" y="3251"/>
                      <a:pt x="2648" y="3259"/>
                      <a:pt x="2630" y="3266"/>
                    </a:cubicBezTo>
                    <a:cubicBezTo>
                      <a:pt x="2541" y="3300"/>
                      <a:pt x="2446" y="3303"/>
                      <a:pt x="2354" y="3303"/>
                    </a:cubicBezTo>
                    <a:cubicBezTo>
                      <a:pt x="2331" y="3303"/>
                      <a:pt x="2308" y="3303"/>
                      <a:pt x="2285" y="3303"/>
                    </a:cubicBezTo>
                    <a:cubicBezTo>
                      <a:pt x="2258" y="3303"/>
                      <a:pt x="2231" y="3303"/>
                      <a:pt x="2205" y="3305"/>
                    </a:cubicBezTo>
                    <a:cubicBezTo>
                      <a:pt x="2177" y="3306"/>
                      <a:pt x="2149" y="3307"/>
                      <a:pt x="2121" y="3307"/>
                    </a:cubicBezTo>
                    <a:cubicBezTo>
                      <a:pt x="2011" y="3307"/>
                      <a:pt x="1902" y="3296"/>
                      <a:pt x="1796" y="3271"/>
                    </a:cubicBezTo>
                    <a:cubicBezTo>
                      <a:pt x="1666" y="3240"/>
                      <a:pt x="1522" y="3226"/>
                      <a:pt x="1400" y="3157"/>
                    </a:cubicBezTo>
                    <a:cubicBezTo>
                      <a:pt x="1361" y="3135"/>
                      <a:pt x="1327" y="3109"/>
                      <a:pt x="1293" y="3080"/>
                    </a:cubicBezTo>
                    <a:lnTo>
                      <a:pt x="1293" y="3080"/>
                    </a:lnTo>
                    <a:cubicBezTo>
                      <a:pt x="1357" y="3093"/>
                      <a:pt x="1425" y="3101"/>
                      <a:pt x="1489" y="3108"/>
                    </a:cubicBezTo>
                    <a:cubicBezTo>
                      <a:pt x="1696" y="3171"/>
                      <a:pt x="1907" y="3211"/>
                      <a:pt x="2124" y="3211"/>
                    </a:cubicBezTo>
                    <a:cubicBezTo>
                      <a:pt x="2134" y="3211"/>
                      <a:pt x="2145" y="3211"/>
                      <a:pt x="2155" y="3211"/>
                    </a:cubicBezTo>
                    <a:cubicBezTo>
                      <a:pt x="2483" y="3205"/>
                      <a:pt x="2820" y="3095"/>
                      <a:pt x="3071" y="2874"/>
                    </a:cubicBezTo>
                    <a:cubicBezTo>
                      <a:pt x="3336" y="2648"/>
                      <a:pt x="3439" y="2300"/>
                      <a:pt x="3433" y="1985"/>
                    </a:cubicBezTo>
                    <a:cubicBezTo>
                      <a:pt x="3430" y="1771"/>
                      <a:pt x="3378" y="1547"/>
                      <a:pt x="3331" y="1338"/>
                    </a:cubicBezTo>
                    <a:close/>
                    <a:moveTo>
                      <a:pt x="1904" y="0"/>
                    </a:moveTo>
                    <a:cubicBezTo>
                      <a:pt x="1838" y="3"/>
                      <a:pt x="1773" y="24"/>
                      <a:pt x="1708" y="33"/>
                    </a:cubicBezTo>
                    <a:cubicBezTo>
                      <a:pt x="1642" y="40"/>
                      <a:pt x="1580" y="66"/>
                      <a:pt x="1517" y="81"/>
                    </a:cubicBezTo>
                    <a:cubicBezTo>
                      <a:pt x="1454" y="97"/>
                      <a:pt x="1379" y="80"/>
                      <a:pt x="1316" y="102"/>
                    </a:cubicBezTo>
                    <a:cubicBezTo>
                      <a:pt x="1240" y="130"/>
                      <a:pt x="1187" y="205"/>
                      <a:pt x="1123" y="248"/>
                    </a:cubicBezTo>
                    <a:cubicBezTo>
                      <a:pt x="1117" y="235"/>
                      <a:pt x="1106" y="220"/>
                      <a:pt x="1104" y="220"/>
                    </a:cubicBezTo>
                    <a:cubicBezTo>
                      <a:pt x="1104" y="220"/>
                      <a:pt x="1104" y="220"/>
                      <a:pt x="1104" y="220"/>
                    </a:cubicBezTo>
                    <a:cubicBezTo>
                      <a:pt x="1085" y="238"/>
                      <a:pt x="1075" y="266"/>
                      <a:pt x="1048" y="267"/>
                    </a:cubicBezTo>
                    <a:cubicBezTo>
                      <a:pt x="1047" y="267"/>
                      <a:pt x="1046" y="267"/>
                      <a:pt x="1045" y="267"/>
                    </a:cubicBezTo>
                    <a:cubicBezTo>
                      <a:pt x="1017" y="267"/>
                      <a:pt x="978" y="248"/>
                      <a:pt x="946" y="245"/>
                    </a:cubicBezTo>
                    <a:cubicBezTo>
                      <a:pt x="913" y="241"/>
                      <a:pt x="867" y="218"/>
                      <a:pt x="834" y="218"/>
                    </a:cubicBezTo>
                    <a:cubicBezTo>
                      <a:pt x="801" y="218"/>
                      <a:pt x="785" y="238"/>
                      <a:pt x="759" y="247"/>
                    </a:cubicBezTo>
                    <a:cubicBezTo>
                      <a:pt x="731" y="258"/>
                      <a:pt x="717" y="285"/>
                      <a:pt x="691" y="296"/>
                    </a:cubicBezTo>
                    <a:cubicBezTo>
                      <a:pt x="665" y="309"/>
                      <a:pt x="626" y="307"/>
                      <a:pt x="602" y="324"/>
                    </a:cubicBezTo>
                    <a:cubicBezTo>
                      <a:pt x="578" y="340"/>
                      <a:pt x="543" y="343"/>
                      <a:pt x="519" y="364"/>
                    </a:cubicBezTo>
                    <a:cubicBezTo>
                      <a:pt x="497" y="383"/>
                      <a:pt x="503" y="430"/>
                      <a:pt x="483" y="450"/>
                    </a:cubicBezTo>
                    <a:lnTo>
                      <a:pt x="424" y="514"/>
                    </a:lnTo>
                    <a:cubicBezTo>
                      <a:pt x="406" y="534"/>
                      <a:pt x="373" y="544"/>
                      <a:pt x="354" y="567"/>
                    </a:cubicBezTo>
                    <a:cubicBezTo>
                      <a:pt x="333" y="588"/>
                      <a:pt x="306" y="602"/>
                      <a:pt x="287" y="624"/>
                    </a:cubicBezTo>
                    <a:cubicBezTo>
                      <a:pt x="269" y="646"/>
                      <a:pt x="244" y="665"/>
                      <a:pt x="227" y="687"/>
                    </a:cubicBezTo>
                    <a:cubicBezTo>
                      <a:pt x="209" y="712"/>
                      <a:pt x="212" y="746"/>
                      <a:pt x="190" y="768"/>
                    </a:cubicBezTo>
                    <a:cubicBezTo>
                      <a:pt x="172" y="790"/>
                      <a:pt x="141" y="804"/>
                      <a:pt x="120" y="826"/>
                    </a:cubicBezTo>
                    <a:cubicBezTo>
                      <a:pt x="101" y="849"/>
                      <a:pt x="73" y="867"/>
                      <a:pt x="57" y="892"/>
                    </a:cubicBezTo>
                    <a:cubicBezTo>
                      <a:pt x="37" y="915"/>
                      <a:pt x="44" y="953"/>
                      <a:pt x="32" y="980"/>
                    </a:cubicBezTo>
                    <a:cubicBezTo>
                      <a:pt x="18" y="1009"/>
                      <a:pt x="3" y="1038"/>
                      <a:pt x="2" y="1072"/>
                    </a:cubicBezTo>
                    <a:cubicBezTo>
                      <a:pt x="0" y="1107"/>
                      <a:pt x="24" y="1152"/>
                      <a:pt x="25" y="1187"/>
                    </a:cubicBezTo>
                    <a:cubicBezTo>
                      <a:pt x="33" y="1231"/>
                      <a:pt x="36" y="1265"/>
                      <a:pt x="44" y="1302"/>
                    </a:cubicBezTo>
                    <a:cubicBezTo>
                      <a:pt x="51" y="1332"/>
                      <a:pt x="72" y="1371"/>
                      <a:pt x="36" y="1387"/>
                    </a:cubicBezTo>
                    <a:cubicBezTo>
                      <a:pt x="35" y="1387"/>
                      <a:pt x="53" y="1395"/>
                      <a:pt x="57" y="1395"/>
                    </a:cubicBezTo>
                    <a:cubicBezTo>
                      <a:pt x="58" y="1395"/>
                      <a:pt x="58" y="1394"/>
                      <a:pt x="58" y="1394"/>
                    </a:cubicBezTo>
                    <a:cubicBezTo>
                      <a:pt x="98" y="1387"/>
                      <a:pt x="97" y="1368"/>
                      <a:pt x="93" y="1348"/>
                    </a:cubicBezTo>
                    <a:cubicBezTo>
                      <a:pt x="88" y="1316"/>
                      <a:pt x="61" y="1276"/>
                      <a:pt x="68" y="1247"/>
                    </a:cubicBezTo>
                    <a:cubicBezTo>
                      <a:pt x="72" y="1220"/>
                      <a:pt x="71" y="1189"/>
                      <a:pt x="75" y="1160"/>
                    </a:cubicBezTo>
                    <a:cubicBezTo>
                      <a:pt x="77" y="1131"/>
                      <a:pt x="83" y="1104"/>
                      <a:pt x="93" y="1078"/>
                    </a:cubicBezTo>
                    <a:cubicBezTo>
                      <a:pt x="105" y="1052"/>
                      <a:pt x="160" y="1048"/>
                      <a:pt x="178" y="1024"/>
                    </a:cubicBezTo>
                    <a:cubicBezTo>
                      <a:pt x="194" y="1002"/>
                      <a:pt x="205" y="976"/>
                      <a:pt x="227" y="958"/>
                    </a:cubicBezTo>
                    <a:cubicBezTo>
                      <a:pt x="249" y="939"/>
                      <a:pt x="267" y="917"/>
                      <a:pt x="292" y="899"/>
                    </a:cubicBezTo>
                    <a:cubicBezTo>
                      <a:pt x="317" y="882"/>
                      <a:pt x="313" y="848"/>
                      <a:pt x="339" y="830"/>
                    </a:cubicBezTo>
                    <a:cubicBezTo>
                      <a:pt x="350" y="823"/>
                      <a:pt x="371" y="823"/>
                      <a:pt x="392" y="823"/>
                    </a:cubicBezTo>
                    <a:cubicBezTo>
                      <a:pt x="412" y="823"/>
                      <a:pt x="433" y="823"/>
                      <a:pt x="443" y="815"/>
                    </a:cubicBezTo>
                    <a:cubicBezTo>
                      <a:pt x="467" y="797"/>
                      <a:pt x="482" y="786"/>
                      <a:pt x="503" y="770"/>
                    </a:cubicBezTo>
                    <a:cubicBezTo>
                      <a:pt x="522" y="756"/>
                      <a:pt x="512" y="719"/>
                      <a:pt x="533" y="705"/>
                    </a:cubicBezTo>
                    <a:cubicBezTo>
                      <a:pt x="547" y="697"/>
                      <a:pt x="566" y="692"/>
                      <a:pt x="585" y="687"/>
                    </a:cubicBezTo>
                    <a:cubicBezTo>
                      <a:pt x="591" y="692"/>
                      <a:pt x="597" y="696"/>
                      <a:pt x="601" y="696"/>
                    </a:cubicBezTo>
                    <a:cubicBezTo>
                      <a:pt x="603" y="696"/>
                      <a:pt x="604" y="695"/>
                      <a:pt x="604" y="694"/>
                    </a:cubicBezTo>
                    <a:cubicBezTo>
                      <a:pt x="613" y="684"/>
                      <a:pt x="620" y="673"/>
                      <a:pt x="628" y="662"/>
                    </a:cubicBezTo>
                    <a:cubicBezTo>
                      <a:pt x="639" y="651"/>
                      <a:pt x="649" y="639"/>
                      <a:pt x="662" y="631"/>
                    </a:cubicBezTo>
                    <a:cubicBezTo>
                      <a:pt x="682" y="617"/>
                      <a:pt x="712" y="615"/>
                      <a:pt x="731" y="602"/>
                    </a:cubicBezTo>
                    <a:cubicBezTo>
                      <a:pt x="750" y="588"/>
                      <a:pt x="753" y="559"/>
                      <a:pt x="771" y="545"/>
                    </a:cubicBezTo>
                    <a:cubicBezTo>
                      <a:pt x="778" y="540"/>
                      <a:pt x="785" y="531"/>
                      <a:pt x="790" y="522"/>
                    </a:cubicBezTo>
                    <a:cubicBezTo>
                      <a:pt x="838" y="505"/>
                      <a:pt x="891" y="493"/>
                      <a:pt x="936" y="476"/>
                    </a:cubicBezTo>
                    <a:cubicBezTo>
                      <a:pt x="980" y="464"/>
                      <a:pt x="1027" y="460"/>
                      <a:pt x="1074" y="456"/>
                    </a:cubicBezTo>
                    <a:lnTo>
                      <a:pt x="1074" y="456"/>
                    </a:lnTo>
                    <a:cubicBezTo>
                      <a:pt x="1027" y="478"/>
                      <a:pt x="980" y="500"/>
                      <a:pt x="939" y="534"/>
                    </a:cubicBezTo>
                    <a:cubicBezTo>
                      <a:pt x="917" y="553"/>
                      <a:pt x="898" y="574"/>
                      <a:pt x="880" y="596"/>
                    </a:cubicBezTo>
                    <a:cubicBezTo>
                      <a:pt x="860" y="604"/>
                      <a:pt x="841" y="614"/>
                      <a:pt x="825" y="624"/>
                    </a:cubicBezTo>
                    <a:cubicBezTo>
                      <a:pt x="772" y="655"/>
                      <a:pt x="721" y="687"/>
                      <a:pt x="671" y="724"/>
                    </a:cubicBezTo>
                    <a:cubicBezTo>
                      <a:pt x="625" y="763"/>
                      <a:pt x="592" y="816"/>
                      <a:pt x="545" y="858"/>
                    </a:cubicBezTo>
                    <a:cubicBezTo>
                      <a:pt x="499" y="898"/>
                      <a:pt x="443" y="932"/>
                      <a:pt x="399" y="976"/>
                    </a:cubicBezTo>
                    <a:cubicBezTo>
                      <a:pt x="357" y="1021"/>
                      <a:pt x="309" y="1065"/>
                      <a:pt x="270" y="1119"/>
                    </a:cubicBezTo>
                    <a:cubicBezTo>
                      <a:pt x="236" y="1171"/>
                      <a:pt x="222" y="1235"/>
                      <a:pt x="200" y="1291"/>
                    </a:cubicBezTo>
                    <a:cubicBezTo>
                      <a:pt x="171" y="1330"/>
                      <a:pt x="138" y="1365"/>
                      <a:pt x="116" y="1408"/>
                    </a:cubicBezTo>
                    <a:cubicBezTo>
                      <a:pt x="90" y="1455"/>
                      <a:pt x="93" y="1511"/>
                      <a:pt x="76" y="1561"/>
                    </a:cubicBezTo>
                    <a:cubicBezTo>
                      <a:pt x="61" y="1616"/>
                      <a:pt x="43" y="1674"/>
                      <a:pt x="47" y="1732"/>
                    </a:cubicBezTo>
                    <a:cubicBezTo>
                      <a:pt x="50" y="1791"/>
                      <a:pt x="83" y="1850"/>
                      <a:pt x="97" y="1905"/>
                    </a:cubicBezTo>
                    <a:cubicBezTo>
                      <a:pt x="105" y="1946"/>
                      <a:pt x="119" y="1985"/>
                      <a:pt x="137" y="2022"/>
                    </a:cubicBezTo>
                    <a:cubicBezTo>
                      <a:pt x="119" y="2096"/>
                      <a:pt x="104" y="2172"/>
                      <a:pt x="102" y="2249"/>
                    </a:cubicBezTo>
                    <a:cubicBezTo>
                      <a:pt x="99" y="2341"/>
                      <a:pt x="132" y="2427"/>
                      <a:pt x="152" y="2510"/>
                    </a:cubicBezTo>
                    <a:cubicBezTo>
                      <a:pt x="172" y="2605"/>
                      <a:pt x="201" y="2700"/>
                      <a:pt x="249" y="2784"/>
                    </a:cubicBezTo>
                    <a:cubicBezTo>
                      <a:pt x="302" y="2868"/>
                      <a:pt x="379" y="2933"/>
                      <a:pt x="443" y="2999"/>
                    </a:cubicBezTo>
                    <a:cubicBezTo>
                      <a:pt x="496" y="3054"/>
                      <a:pt x="554" y="3102"/>
                      <a:pt x="614" y="3144"/>
                    </a:cubicBezTo>
                    <a:cubicBezTo>
                      <a:pt x="647" y="3189"/>
                      <a:pt x="683" y="3232"/>
                      <a:pt x="719" y="3273"/>
                    </a:cubicBezTo>
                    <a:cubicBezTo>
                      <a:pt x="760" y="3318"/>
                      <a:pt x="826" y="3333"/>
                      <a:pt x="871" y="3369"/>
                    </a:cubicBezTo>
                    <a:cubicBezTo>
                      <a:pt x="917" y="3409"/>
                      <a:pt x="955" y="3466"/>
                      <a:pt x="1008" y="3497"/>
                    </a:cubicBezTo>
                    <a:cubicBezTo>
                      <a:pt x="1061" y="3529"/>
                      <a:pt x="1122" y="3548"/>
                      <a:pt x="1178" y="3574"/>
                    </a:cubicBezTo>
                    <a:cubicBezTo>
                      <a:pt x="1236" y="3596"/>
                      <a:pt x="1290" y="3636"/>
                      <a:pt x="1352" y="3650"/>
                    </a:cubicBezTo>
                    <a:cubicBezTo>
                      <a:pt x="1414" y="3665"/>
                      <a:pt x="1480" y="3658"/>
                      <a:pt x="1542" y="3664"/>
                    </a:cubicBezTo>
                    <a:cubicBezTo>
                      <a:pt x="1555" y="3665"/>
                      <a:pt x="1569" y="3666"/>
                      <a:pt x="1582" y="3666"/>
                    </a:cubicBezTo>
                    <a:cubicBezTo>
                      <a:pt x="1631" y="3666"/>
                      <a:pt x="1680" y="3658"/>
                      <a:pt x="1729" y="3658"/>
                    </a:cubicBezTo>
                    <a:cubicBezTo>
                      <a:pt x="1730" y="3658"/>
                      <a:pt x="1731" y="3658"/>
                      <a:pt x="1733" y="3658"/>
                    </a:cubicBezTo>
                    <a:cubicBezTo>
                      <a:pt x="1785" y="3658"/>
                      <a:pt x="1838" y="3681"/>
                      <a:pt x="1892" y="3681"/>
                    </a:cubicBezTo>
                    <a:cubicBezTo>
                      <a:pt x="1902" y="3681"/>
                      <a:pt x="1911" y="3680"/>
                      <a:pt x="1920" y="3679"/>
                    </a:cubicBezTo>
                    <a:cubicBezTo>
                      <a:pt x="1961" y="3672"/>
                      <a:pt x="1997" y="3650"/>
                      <a:pt x="2033" y="3628"/>
                    </a:cubicBezTo>
                    <a:cubicBezTo>
                      <a:pt x="2076" y="3610"/>
                      <a:pt x="2120" y="3589"/>
                      <a:pt x="2162" y="3576"/>
                    </a:cubicBezTo>
                    <a:cubicBezTo>
                      <a:pt x="2202" y="3562"/>
                      <a:pt x="2239" y="3547"/>
                      <a:pt x="2278" y="3526"/>
                    </a:cubicBezTo>
                    <a:cubicBezTo>
                      <a:pt x="2310" y="3521"/>
                      <a:pt x="2344" y="3518"/>
                      <a:pt x="2377" y="3511"/>
                    </a:cubicBezTo>
                    <a:cubicBezTo>
                      <a:pt x="2556" y="3474"/>
                      <a:pt x="2720" y="3384"/>
                      <a:pt x="2871" y="3294"/>
                    </a:cubicBezTo>
                    <a:cubicBezTo>
                      <a:pt x="3024" y="3203"/>
                      <a:pt x="3174" y="3095"/>
                      <a:pt x="3292" y="2958"/>
                    </a:cubicBezTo>
                    <a:cubicBezTo>
                      <a:pt x="3411" y="2823"/>
                      <a:pt x="3517" y="2669"/>
                      <a:pt x="3583" y="2497"/>
                    </a:cubicBezTo>
                    <a:cubicBezTo>
                      <a:pt x="3650" y="2325"/>
                      <a:pt x="3665" y="2137"/>
                      <a:pt x="3664" y="1952"/>
                    </a:cubicBezTo>
                    <a:cubicBezTo>
                      <a:pt x="3662" y="1781"/>
                      <a:pt x="3624" y="1599"/>
                      <a:pt x="3526" y="1441"/>
                    </a:cubicBezTo>
                    <a:cubicBezTo>
                      <a:pt x="3539" y="1436"/>
                      <a:pt x="3544" y="1429"/>
                      <a:pt x="3547" y="1422"/>
                    </a:cubicBezTo>
                    <a:cubicBezTo>
                      <a:pt x="3574" y="1471"/>
                      <a:pt x="3602" y="1524"/>
                      <a:pt x="3628" y="1577"/>
                    </a:cubicBezTo>
                    <a:cubicBezTo>
                      <a:pt x="3657" y="1635"/>
                      <a:pt x="3695" y="1708"/>
                      <a:pt x="3672" y="1773"/>
                    </a:cubicBezTo>
                    <a:cubicBezTo>
                      <a:pt x="3671" y="1775"/>
                      <a:pt x="3677" y="1776"/>
                      <a:pt x="3683" y="1776"/>
                    </a:cubicBezTo>
                    <a:cubicBezTo>
                      <a:pt x="3690" y="1776"/>
                      <a:pt x="3696" y="1775"/>
                      <a:pt x="3697" y="1773"/>
                    </a:cubicBezTo>
                    <a:cubicBezTo>
                      <a:pt x="3727" y="1725"/>
                      <a:pt x="3716" y="1678"/>
                      <a:pt x="3700" y="1634"/>
                    </a:cubicBezTo>
                    <a:cubicBezTo>
                      <a:pt x="3675" y="1562"/>
                      <a:pt x="3621" y="1503"/>
                      <a:pt x="3596" y="1437"/>
                    </a:cubicBezTo>
                    <a:cubicBezTo>
                      <a:pt x="3574" y="1378"/>
                      <a:pt x="3545" y="1319"/>
                      <a:pt x="3511" y="1265"/>
                    </a:cubicBezTo>
                    <a:cubicBezTo>
                      <a:pt x="3477" y="1207"/>
                      <a:pt x="3445" y="1154"/>
                      <a:pt x="3415" y="1100"/>
                    </a:cubicBezTo>
                    <a:lnTo>
                      <a:pt x="3415" y="1098"/>
                    </a:lnTo>
                    <a:cubicBezTo>
                      <a:pt x="3415" y="1093"/>
                      <a:pt x="3416" y="1090"/>
                      <a:pt x="3415" y="1085"/>
                    </a:cubicBezTo>
                    <a:cubicBezTo>
                      <a:pt x="3408" y="1060"/>
                      <a:pt x="3394" y="1039"/>
                      <a:pt x="3387" y="1015"/>
                    </a:cubicBezTo>
                    <a:cubicBezTo>
                      <a:pt x="3380" y="976"/>
                      <a:pt x="3373" y="936"/>
                      <a:pt x="3353" y="906"/>
                    </a:cubicBezTo>
                    <a:cubicBezTo>
                      <a:pt x="3339" y="884"/>
                      <a:pt x="3324" y="860"/>
                      <a:pt x="3307" y="840"/>
                    </a:cubicBezTo>
                    <a:cubicBezTo>
                      <a:pt x="3310" y="812"/>
                      <a:pt x="3324" y="774"/>
                      <a:pt x="3313" y="754"/>
                    </a:cubicBezTo>
                    <a:cubicBezTo>
                      <a:pt x="3299" y="730"/>
                      <a:pt x="3283" y="709"/>
                      <a:pt x="3266" y="686"/>
                    </a:cubicBezTo>
                    <a:cubicBezTo>
                      <a:pt x="3251" y="664"/>
                      <a:pt x="3211" y="668"/>
                      <a:pt x="3194" y="650"/>
                    </a:cubicBezTo>
                    <a:cubicBezTo>
                      <a:pt x="3177" y="629"/>
                      <a:pt x="3172" y="589"/>
                      <a:pt x="3153" y="570"/>
                    </a:cubicBezTo>
                    <a:cubicBezTo>
                      <a:pt x="3133" y="551"/>
                      <a:pt x="3108" y="541"/>
                      <a:pt x="3086" y="523"/>
                    </a:cubicBezTo>
                    <a:cubicBezTo>
                      <a:pt x="3065" y="507"/>
                      <a:pt x="3051" y="475"/>
                      <a:pt x="3028" y="460"/>
                    </a:cubicBezTo>
                    <a:cubicBezTo>
                      <a:pt x="3005" y="446"/>
                      <a:pt x="2973" y="450"/>
                      <a:pt x="2948" y="438"/>
                    </a:cubicBezTo>
                    <a:lnTo>
                      <a:pt x="2933" y="432"/>
                    </a:lnTo>
                    <a:cubicBezTo>
                      <a:pt x="2900" y="388"/>
                      <a:pt x="2878" y="322"/>
                      <a:pt x="2831" y="289"/>
                    </a:cubicBezTo>
                    <a:cubicBezTo>
                      <a:pt x="2780" y="252"/>
                      <a:pt x="2722" y="220"/>
                      <a:pt x="2666" y="189"/>
                    </a:cubicBezTo>
                    <a:cubicBezTo>
                      <a:pt x="2608" y="157"/>
                      <a:pt x="2537" y="163"/>
                      <a:pt x="2477" y="141"/>
                    </a:cubicBezTo>
                    <a:cubicBezTo>
                      <a:pt x="2418" y="114"/>
                      <a:pt x="2361" y="75"/>
                      <a:pt x="2296" y="55"/>
                    </a:cubicBezTo>
                    <a:cubicBezTo>
                      <a:pt x="2233" y="42"/>
                      <a:pt x="2168" y="35"/>
                      <a:pt x="2102" y="31"/>
                    </a:cubicBezTo>
                    <a:cubicBezTo>
                      <a:pt x="2037" y="21"/>
                      <a:pt x="1971" y="3"/>
                      <a:pt x="1904"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29"/>
              <p:cNvSpPr/>
              <p:nvPr/>
            </p:nvSpPr>
            <p:spPr>
              <a:xfrm>
                <a:off x="2085325" y="3079275"/>
                <a:ext cx="2175" cy="900"/>
              </a:xfrm>
              <a:custGeom>
                <a:rect b="b" l="l" r="r" t="t"/>
                <a:pathLst>
                  <a:path extrusionOk="0" h="36" w="87">
                    <a:moveTo>
                      <a:pt x="77" y="1"/>
                    </a:moveTo>
                    <a:cubicBezTo>
                      <a:pt x="56" y="15"/>
                      <a:pt x="34" y="24"/>
                      <a:pt x="19" y="31"/>
                    </a:cubicBezTo>
                    <a:cubicBezTo>
                      <a:pt x="15" y="34"/>
                      <a:pt x="9" y="35"/>
                      <a:pt x="3" y="35"/>
                    </a:cubicBezTo>
                    <a:lnTo>
                      <a:pt x="3" y="35"/>
                    </a:lnTo>
                    <a:lnTo>
                      <a:pt x="87" y="33"/>
                    </a:lnTo>
                    <a:cubicBezTo>
                      <a:pt x="84" y="22"/>
                      <a:pt x="81" y="11"/>
                      <a:pt x="77" y="1"/>
                    </a:cubicBezTo>
                    <a:close/>
                    <a:moveTo>
                      <a:pt x="3" y="35"/>
                    </a:moveTo>
                    <a:lnTo>
                      <a:pt x="0" y="35"/>
                    </a:lnTo>
                    <a:cubicBezTo>
                      <a:pt x="1" y="35"/>
                      <a:pt x="2" y="35"/>
                      <a:pt x="3" y="35"/>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29"/>
              <p:cNvSpPr/>
              <p:nvPr/>
            </p:nvSpPr>
            <p:spPr>
              <a:xfrm>
                <a:off x="2082875" y="3079000"/>
                <a:ext cx="1125" cy="225"/>
              </a:xfrm>
              <a:custGeom>
                <a:rect b="b" l="l" r="r" t="t"/>
                <a:pathLst>
                  <a:path extrusionOk="0" h="9" w="45">
                    <a:moveTo>
                      <a:pt x="0" y="1"/>
                    </a:moveTo>
                    <a:cubicBezTo>
                      <a:pt x="8" y="5"/>
                      <a:pt x="20" y="8"/>
                      <a:pt x="30" y="8"/>
                    </a:cubicBezTo>
                    <a:cubicBezTo>
                      <a:pt x="37" y="8"/>
                      <a:pt x="43" y="6"/>
                      <a:pt x="44"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29"/>
              <p:cNvSpPr/>
              <p:nvPr/>
            </p:nvSpPr>
            <p:spPr>
              <a:xfrm>
                <a:off x="2044025" y="3037325"/>
                <a:ext cx="92725" cy="92425"/>
              </a:xfrm>
              <a:custGeom>
                <a:rect b="b" l="l" r="r" t="t"/>
                <a:pathLst>
                  <a:path extrusionOk="0" h="3697" w="3709">
                    <a:moveTo>
                      <a:pt x="1435" y="201"/>
                    </a:moveTo>
                    <a:cubicBezTo>
                      <a:pt x="1436" y="201"/>
                      <a:pt x="1437" y="201"/>
                      <a:pt x="1437" y="201"/>
                    </a:cubicBezTo>
                    <a:cubicBezTo>
                      <a:pt x="1411" y="219"/>
                      <a:pt x="1385" y="233"/>
                      <a:pt x="1362" y="253"/>
                    </a:cubicBezTo>
                    <a:cubicBezTo>
                      <a:pt x="1308" y="301"/>
                      <a:pt x="1268" y="354"/>
                      <a:pt x="1234" y="411"/>
                    </a:cubicBezTo>
                    <a:cubicBezTo>
                      <a:pt x="1216" y="414"/>
                      <a:pt x="1197" y="420"/>
                      <a:pt x="1179" y="422"/>
                    </a:cubicBezTo>
                    <a:cubicBezTo>
                      <a:pt x="1181" y="421"/>
                      <a:pt x="1183" y="418"/>
                      <a:pt x="1186" y="416"/>
                    </a:cubicBezTo>
                    <a:cubicBezTo>
                      <a:pt x="1209" y="406"/>
                      <a:pt x="1231" y="398"/>
                      <a:pt x="1247" y="378"/>
                    </a:cubicBezTo>
                    <a:cubicBezTo>
                      <a:pt x="1267" y="359"/>
                      <a:pt x="1279" y="312"/>
                      <a:pt x="1302" y="296"/>
                    </a:cubicBezTo>
                    <a:cubicBezTo>
                      <a:pt x="1326" y="278"/>
                      <a:pt x="1349" y="257"/>
                      <a:pt x="1378" y="234"/>
                    </a:cubicBezTo>
                    <a:cubicBezTo>
                      <a:pt x="1395" y="221"/>
                      <a:pt x="1415" y="201"/>
                      <a:pt x="1435" y="201"/>
                    </a:cubicBezTo>
                    <a:close/>
                    <a:moveTo>
                      <a:pt x="1498" y="395"/>
                    </a:moveTo>
                    <a:cubicBezTo>
                      <a:pt x="1461" y="405"/>
                      <a:pt x="1429" y="418"/>
                      <a:pt x="1396" y="433"/>
                    </a:cubicBezTo>
                    <a:cubicBezTo>
                      <a:pt x="1362" y="436"/>
                      <a:pt x="1327" y="442"/>
                      <a:pt x="1293" y="447"/>
                    </a:cubicBezTo>
                    <a:cubicBezTo>
                      <a:pt x="1298" y="440"/>
                      <a:pt x="1301" y="433"/>
                      <a:pt x="1307" y="428"/>
                    </a:cubicBezTo>
                    <a:cubicBezTo>
                      <a:pt x="1370" y="416"/>
                      <a:pt x="1433" y="407"/>
                      <a:pt x="1498" y="395"/>
                    </a:cubicBezTo>
                    <a:close/>
                    <a:moveTo>
                      <a:pt x="1217" y="443"/>
                    </a:moveTo>
                    <a:cubicBezTo>
                      <a:pt x="1213" y="450"/>
                      <a:pt x="1210" y="456"/>
                      <a:pt x="1206" y="462"/>
                    </a:cubicBezTo>
                    <a:cubicBezTo>
                      <a:pt x="1130" y="476"/>
                      <a:pt x="1055" y="494"/>
                      <a:pt x="982" y="519"/>
                    </a:cubicBezTo>
                    <a:cubicBezTo>
                      <a:pt x="986" y="511"/>
                      <a:pt x="990" y="502"/>
                      <a:pt x="997" y="498"/>
                    </a:cubicBezTo>
                    <a:cubicBezTo>
                      <a:pt x="1018" y="487"/>
                      <a:pt x="1048" y="489"/>
                      <a:pt x="1069" y="480"/>
                    </a:cubicBezTo>
                    <a:cubicBezTo>
                      <a:pt x="1092" y="471"/>
                      <a:pt x="1117" y="471"/>
                      <a:pt x="1137" y="464"/>
                    </a:cubicBezTo>
                    <a:cubicBezTo>
                      <a:pt x="1144" y="461"/>
                      <a:pt x="1150" y="454"/>
                      <a:pt x="1155" y="449"/>
                    </a:cubicBezTo>
                    <a:cubicBezTo>
                      <a:pt x="1156" y="450"/>
                      <a:pt x="1157" y="454"/>
                      <a:pt x="1158" y="454"/>
                    </a:cubicBezTo>
                    <a:cubicBezTo>
                      <a:pt x="1158" y="454"/>
                      <a:pt x="1158" y="454"/>
                      <a:pt x="1158" y="454"/>
                    </a:cubicBezTo>
                    <a:cubicBezTo>
                      <a:pt x="1179" y="453"/>
                      <a:pt x="1197" y="447"/>
                      <a:pt x="1217" y="443"/>
                    </a:cubicBezTo>
                    <a:close/>
                    <a:moveTo>
                      <a:pt x="1857" y="637"/>
                    </a:moveTo>
                    <a:cubicBezTo>
                      <a:pt x="1913" y="637"/>
                      <a:pt x="1968" y="641"/>
                      <a:pt x="2022" y="648"/>
                    </a:cubicBezTo>
                    <a:cubicBezTo>
                      <a:pt x="2002" y="648"/>
                      <a:pt x="1981" y="647"/>
                      <a:pt x="1960" y="647"/>
                    </a:cubicBezTo>
                    <a:cubicBezTo>
                      <a:pt x="1920" y="647"/>
                      <a:pt x="1880" y="650"/>
                      <a:pt x="1842" y="655"/>
                    </a:cubicBezTo>
                    <a:cubicBezTo>
                      <a:pt x="1828" y="648"/>
                      <a:pt x="1812" y="643"/>
                      <a:pt x="1797" y="639"/>
                    </a:cubicBezTo>
                    <a:cubicBezTo>
                      <a:pt x="1817" y="637"/>
                      <a:pt x="1837" y="637"/>
                      <a:pt x="1857" y="637"/>
                    </a:cubicBezTo>
                    <a:close/>
                    <a:moveTo>
                      <a:pt x="2314" y="932"/>
                    </a:moveTo>
                    <a:lnTo>
                      <a:pt x="2314" y="932"/>
                    </a:lnTo>
                    <a:cubicBezTo>
                      <a:pt x="2318" y="934"/>
                      <a:pt x="2321" y="934"/>
                      <a:pt x="2325" y="936"/>
                    </a:cubicBezTo>
                    <a:cubicBezTo>
                      <a:pt x="2328" y="944"/>
                      <a:pt x="2331" y="951"/>
                      <a:pt x="2332" y="959"/>
                    </a:cubicBezTo>
                    <a:cubicBezTo>
                      <a:pt x="2326" y="951"/>
                      <a:pt x="2320" y="941"/>
                      <a:pt x="2314" y="932"/>
                    </a:cubicBezTo>
                    <a:close/>
                    <a:moveTo>
                      <a:pt x="1506" y="977"/>
                    </a:moveTo>
                    <a:cubicBezTo>
                      <a:pt x="1535" y="980"/>
                      <a:pt x="1578" y="992"/>
                      <a:pt x="1618" y="1014"/>
                    </a:cubicBezTo>
                    <a:cubicBezTo>
                      <a:pt x="1535" y="1018"/>
                      <a:pt x="1452" y="1039"/>
                      <a:pt x="1380" y="1080"/>
                    </a:cubicBezTo>
                    <a:cubicBezTo>
                      <a:pt x="1377" y="1073"/>
                      <a:pt x="1373" y="1065"/>
                      <a:pt x="1370" y="1056"/>
                    </a:cubicBezTo>
                    <a:cubicBezTo>
                      <a:pt x="1406" y="1025"/>
                      <a:pt x="1441" y="999"/>
                      <a:pt x="1486" y="977"/>
                    </a:cubicBezTo>
                    <a:close/>
                    <a:moveTo>
                      <a:pt x="1342" y="1079"/>
                    </a:moveTo>
                    <a:lnTo>
                      <a:pt x="1342" y="1079"/>
                    </a:lnTo>
                    <a:cubicBezTo>
                      <a:pt x="1334" y="1090"/>
                      <a:pt x="1326" y="1102"/>
                      <a:pt x="1313" y="1111"/>
                    </a:cubicBezTo>
                    <a:lnTo>
                      <a:pt x="1298" y="1122"/>
                    </a:lnTo>
                    <a:cubicBezTo>
                      <a:pt x="1312" y="1106"/>
                      <a:pt x="1327" y="1093"/>
                      <a:pt x="1342" y="1079"/>
                    </a:cubicBezTo>
                    <a:close/>
                    <a:moveTo>
                      <a:pt x="2050" y="325"/>
                    </a:moveTo>
                    <a:cubicBezTo>
                      <a:pt x="2232" y="325"/>
                      <a:pt x="2415" y="356"/>
                      <a:pt x="2582" y="449"/>
                    </a:cubicBezTo>
                    <a:cubicBezTo>
                      <a:pt x="2830" y="585"/>
                      <a:pt x="3009" y="833"/>
                      <a:pt x="3085" y="1102"/>
                    </a:cubicBezTo>
                    <a:lnTo>
                      <a:pt x="3090" y="1123"/>
                    </a:lnTo>
                    <a:cubicBezTo>
                      <a:pt x="2999" y="994"/>
                      <a:pt x="2877" y="915"/>
                      <a:pt x="2752" y="852"/>
                    </a:cubicBezTo>
                    <a:cubicBezTo>
                      <a:pt x="2676" y="728"/>
                      <a:pt x="2574" y="619"/>
                      <a:pt x="2450" y="539"/>
                    </a:cubicBezTo>
                    <a:cubicBezTo>
                      <a:pt x="2271" y="425"/>
                      <a:pt x="2071" y="393"/>
                      <a:pt x="1878" y="393"/>
                    </a:cubicBezTo>
                    <a:cubicBezTo>
                      <a:pt x="1862" y="393"/>
                      <a:pt x="1846" y="393"/>
                      <a:pt x="1830" y="394"/>
                    </a:cubicBezTo>
                    <a:cubicBezTo>
                      <a:pt x="1776" y="381"/>
                      <a:pt x="1720" y="373"/>
                      <a:pt x="1664" y="373"/>
                    </a:cubicBezTo>
                    <a:cubicBezTo>
                      <a:pt x="1637" y="373"/>
                      <a:pt x="1610" y="375"/>
                      <a:pt x="1583" y="378"/>
                    </a:cubicBezTo>
                    <a:cubicBezTo>
                      <a:pt x="1626" y="370"/>
                      <a:pt x="1667" y="361"/>
                      <a:pt x="1711" y="354"/>
                    </a:cubicBezTo>
                    <a:cubicBezTo>
                      <a:pt x="1821" y="337"/>
                      <a:pt x="1935" y="325"/>
                      <a:pt x="2050" y="325"/>
                    </a:cubicBezTo>
                    <a:close/>
                    <a:moveTo>
                      <a:pt x="2472" y="996"/>
                    </a:moveTo>
                    <a:lnTo>
                      <a:pt x="2472" y="996"/>
                    </a:lnTo>
                    <a:cubicBezTo>
                      <a:pt x="2486" y="1003"/>
                      <a:pt x="2503" y="1010"/>
                      <a:pt x="2516" y="1017"/>
                    </a:cubicBezTo>
                    <a:cubicBezTo>
                      <a:pt x="2538" y="1069"/>
                      <a:pt x="2558" y="1124"/>
                      <a:pt x="2569" y="1182"/>
                    </a:cubicBezTo>
                    <a:cubicBezTo>
                      <a:pt x="2580" y="1225"/>
                      <a:pt x="2586" y="1269"/>
                      <a:pt x="2592" y="1314"/>
                    </a:cubicBezTo>
                    <a:cubicBezTo>
                      <a:pt x="2588" y="1316"/>
                      <a:pt x="2582" y="1316"/>
                      <a:pt x="2578" y="1317"/>
                    </a:cubicBezTo>
                    <a:cubicBezTo>
                      <a:pt x="2553" y="1210"/>
                      <a:pt x="2520" y="1100"/>
                      <a:pt x="2472" y="996"/>
                    </a:cubicBezTo>
                    <a:close/>
                    <a:moveTo>
                      <a:pt x="2599" y="1356"/>
                    </a:moveTo>
                    <a:cubicBezTo>
                      <a:pt x="2602" y="1384"/>
                      <a:pt x="2602" y="1413"/>
                      <a:pt x="2603" y="1444"/>
                    </a:cubicBezTo>
                    <a:cubicBezTo>
                      <a:pt x="2602" y="1430"/>
                      <a:pt x="2599" y="1416"/>
                      <a:pt x="2596" y="1402"/>
                    </a:cubicBezTo>
                    <a:cubicBezTo>
                      <a:pt x="2595" y="1389"/>
                      <a:pt x="2589" y="1372"/>
                      <a:pt x="2588" y="1358"/>
                    </a:cubicBezTo>
                    <a:cubicBezTo>
                      <a:pt x="2589" y="1356"/>
                      <a:pt x="2595" y="1356"/>
                      <a:pt x="2599" y="1356"/>
                    </a:cubicBezTo>
                    <a:close/>
                    <a:moveTo>
                      <a:pt x="1846" y="1310"/>
                    </a:moveTo>
                    <a:cubicBezTo>
                      <a:pt x="1850" y="1313"/>
                      <a:pt x="1856" y="1313"/>
                      <a:pt x="1858" y="1314"/>
                    </a:cubicBezTo>
                    <a:cubicBezTo>
                      <a:pt x="1861" y="1316"/>
                      <a:pt x="1865" y="1317"/>
                      <a:pt x="1869" y="1321"/>
                    </a:cubicBezTo>
                    <a:cubicBezTo>
                      <a:pt x="1952" y="1372"/>
                      <a:pt x="1989" y="1456"/>
                      <a:pt x="2017" y="1543"/>
                    </a:cubicBezTo>
                    <a:cubicBezTo>
                      <a:pt x="2022" y="1556"/>
                      <a:pt x="2026" y="1572"/>
                      <a:pt x="2032" y="1588"/>
                    </a:cubicBezTo>
                    <a:lnTo>
                      <a:pt x="2021" y="1588"/>
                    </a:lnTo>
                    <a:cubicBezTo>
                      <a:pt x="1997" y="1514"/>
                      <a:pt x="1962" y="1445"/>
                      <a:pt x="1914" y="1390"/>
                    </a:cubicBezTo>
                    <a:cubicBezTo>
                      <a:pt x="1897" y="1367"/>
                      <a:pt x="1874" y="1347"/>
                      <a:pt x="1850" y="1328"/>
                    </a:cubicBezTo>
                    <a:cubicBezTo>
                      <a:pt x="1850" y="1321"/>
                      <a:pt x="1849" y="1316"/>
                      <a:pt x="1846" y="1310"/>
                    </a:cubicBezTo>
                    <a:close/>
                    <a:moveTo>
                      <a:pt x="1663" y="912"/>
                    </a:moveTo>
                    <a:cubicBezTo>
                      <a:pt x="1735" y="930"/>
                      <a:pt x="1805" y="954"/>
                      <a:pt x="1874" y="985"/>
                    </a:cubicBezTo>
                    <a:cubicBezTo>
                      <a:pt x="1936" y="1013"/>
                      <a:pt x="2000" y="1042"/>
                      <a:pt x="2062" y="1078"/>
                    </a:cubicBezTo>
                    <a:cubicBezTo>
                      <a:pt x="2097" y="1116"/>
                      <a:pt x="2128" y="1153"/>
                      <a:pt x="2161" y="1190"/>
                    </a:cubicBezTo>
                    <a:cubicBezTo>
                      <a:pt x="2248" y="1281"/>
                      <a:pt x="2348" y="1376"/>
                      <a:pt x="2401" y="1507"/>
                    </a:cubicBezTo>
                    <a:cubicBezTo>
                      <a:pt x="2406" y="1543"/>
                      <a:pt x="2408" y="1579"/>
                      <a:pt x="2409" y="1614"/>
                    </a:cubicBezTo>
                    <a:cubicBezTo>
                      <a:pt x="2395" y="1612"/>
                      <a:pt x="2380" y="1606"/>
                      <a:pt x="2366" y="1605"/>
                    </a:cubicBezTo>
                    <a:cubicBezTo>
                      <a:pt x="2361" y="1603"/>
                      <a:pt x="2355" y="1603"/>
                      <a:pt x="2353" y="1603"/>
                    </a:cubicBezTo>
                    <a:cubicBezTo>
                      <a:pt x="2348" y="1598"/>
                      <a:pt x="2346" y="1594"/>
                      <a:pt x="2342" y="1590"/>
                    </a:cubicBezTo>
                    <a:cubicBezTo>
                      <a:pt x="2340" y="1573"/>
                      <a:pt x="2340" y="1558"/>
                      <a:pt x="2339" y="1543"/>
                    </a:cubicBezTo>
                    <a:cubicBezTo>
                      <a:pt x="2314" y="1406"/>
                      <a:pt x="2234" y="1281"/>
                      <a:pt x="2128" y="1181"/>
                    </a:cubicBezTo>
                    <a:cubicBezTo>
                      <a:pt x="2025" y="1082"/>
                      <a:pt x="1886" y="1028"/>
                      <a:pt x="1741" y="1017"/>
                    </a:cubicBezTo>
                    <a:cubicBezTo>
                      <a:pt x="1728" y="1014"/>
                      <a:pt x="1713" y="1014"/>
                      <a:pt x="1699" y="1014"/>
                    </a:cubicBezTo>
                    <a:cubicBezTo>
                      <a:pt x="1681" y="995"/>
                      <a:pt x="1664" y="973"/>
                      <a:pt x="1644" y="958"/>
                    </a:cubicBezTo>
                    <a:cubicBezTo>
                      <a:pt x="1629" y="945"/>
                      <a:pt x="1609" y="939"/>
                      <a:pt x="1594" y="930"/>
                    </a:cubicBezTo>
                    <a:cubicBezTo>
                      <a:pt x="1616" y="923"/>
                      <a:pt x="1638" y="918"/>
                      <a:pt x="1663" y="912"/>
                    </a:cubicBezTo>
                    <a:close/>
                    <a:moveTo>
                      <a:pt x="2369" y="1647"/>
                    </a:moveTo>
                    <a:cubicBezTo>
                      <a:pt x="2383" y="1651"/>
                      <a:pt x="2397" y="1653"/>
                      <a:pt x="2410" y="1657"/>
                    </a:cubicBezTo>
                    <a:lnTo>
                      <a:pt x="2410" y="1665"/>
                    </a:lnTo>
                    <a:cubicBezTo>
                      <a:pt x="2409" y="1691"/>
                      <a:pt x="2406" y="1716"/>
                      <a:pt x="2403" y="1741"/>
                    </a:cubicBezTo>
                    <a:cubicBezTo>
                      <a:pt x="2395" y="1709"/>
                      <a:pt x="2381" y="1679"/>
                      <a:pt x="2369" y="1647"/>
                    </a:cubicBezTo>
                    <a:close/>
                    <a:moveTo>
                      <a:pt x="2906" y="1451"/>
                    </a:moveTo>
                    <a:cubicBezTo>
                      <a:pt x="2917" y="1492"/>
                      <a:pt x="2925" y="1534"/>
                      <a:pt x="2925" y="1583"/>
                    </a:cubicBezTo>
                    <a:cubicBezTo>
                      <a:pt x="2924" y="1689"/>
                      <a:pt x="2902" y="1803"/>
                      <a:pt x="2869" y="1914"/>
                    </a:cubicBezTo>
                    <a:cubicBezTo>
                      <a:pt x="2858" y="1901"/>
                      <a:pt x="2849" y="1885"/>
                      <a:pt x="2841" y="1870"/>
                    </a:cubicBezTo>
                    <a:cubicBezTo>
                      <a:pt x="2878" y="1734"/>
                      <a:pt x="2903" y="1595"/>
                      <a:pt x="2906" y="1451"/>
                    </a:cubicBezTo>
                    <a:close/>
                    <a:moveTo>
                      <a:pt x="1532" y="1535"/>
                    </a:moveTo>
                    <a:cubicBezTo>
                      <a:pt x="1535" y="1535"/>
                      <a:pt x="1537" y="1536"/>
                      <a:pt x="1539" y="1537"/>
                    </a:cubicBezTo>
                    <a:cubicBezTo>
                      <a:pt x="1547" y="1544"/>
                      <a:pt x="1525" y="1577"/>
                      <a:pt x="1528" y="1583"/>
                    </a:cubicBezTo>
                    <a:cubicBezTo>
                      <a:pt x="1534" y="1588"/>
                      <a:pt x="1589" y="1588"/>
                      <a:pt x="1598" y="1610"/>
                    </a:cubicBezTo>
                    <a:cubicBezTo>
                      <a:pt x="1609" y="1631"/>
                      <a:pt x="1605" y="1651"/>
                      <a:pt x="1598" y="1667"/>
                    </a:cubicBezTo>
                    <a:lnTo>
                      <a:pt x="1718" y="1664"/>
                    </a:lnTo>
                    <a:cubicBezTo>
                      <a:pt x="1721" y="1667"/>
                      <a:pt x="1725" y="1668"/>
                      <a:pt x="1728" y="1673"/>
                    </a:cubicBezTo>
                    <a:cubicBezTo>
                      <a:pt x="1728" y="1675"/>
                      <a:pt x="1729" y="1678"/>
                      <a:pt x="1729" y="1679"/>
                    </a:cubicBezTo>
                    <a:cubicBezTo>
                      <a:pt x="1736" y="1673"/>
                      <a:pt x="1746" y="1668"/>
                      <a:pt x="1750" y="1664"/>
                    </a:cubicBezTo>
                    <a:lnTo>
                      <a:pt x="1762" y="1664"/>
                    </a:lnTo>
                    <a:cubicBezTo>
                      <a:pt x="1777" y="1702"/>
                      <a:pt x="1783" y="1756"/>
                      <a:pt x="1769" y="1803"/>
                    </a:cubicBezTo>
                    <a:cubicBezTo>
                      <a:pt x="1754" y="1857"/>
                      <a:pt x="1686" y="1870"/>
                      <a:pt x="1653" y="1888"/>
                    </a:cubicBezTo>
                    <a:lnTo>
                      <a:pt x="1642" y="1895"/>
                    </a:lnTo>
                    <a:cubicBezTo>
                      <a:pt x="1615" y="1910"/>
                      <a:pt x="1585" y="1921"/>
                      <a:pt x="1554" y="1921"/>
                    </a:cubicBezTo>
                    <a:cubicBezTo>
                      <a:pt x="1549" y="1921"/>
                      <a:pt x="1542" y="1921"/>
                      <a:pt x="1536" y="1920"/>
                    </a:cubicBezTo>
                    <a:cubicBezTo>
                      <a:pt x="1495" y="1913"/>
                      <a:pt x="1461" y="1902"/>
                      <a:pt x="1432" y="1880"/>
                    </a:cubicBezTo>
                    <a:cubicBezTo>
                      <a:pt x="1404" y="1858"/>
                      <a:pt x="1363" y="1858"/>
                      <a:pt x="1342" y="1825"/>
                    </a:cubicBezTo>
                    <a:cubicBezTo>
                      <a:pt x="1323" y="1796"/>
                      <a:pt x="1353" y="1737"/>
                      <a:pt x="1351" y="1715"/>
                    </a:cubicBezTo>
                    <a:cubicBezTo>
                      <a:pt x="1348" y="1693"/>
                      <a:pt x="1344" y="1672"/>
                      <a:pt x="1348" y="1653"/>
                    </a:cubicBezTo>
                    <a:cubicBezTo>
                      <a:pt x="1353" y="1636"/>
                      <a:pt x="1323" y="1618"/>
                      <a:pt x="1334" y="1599"/>
                    </a:cubicBezTo>
                    <a:cubicBezTo>
                      <a:pt x="1345" y="1583"/>
                      <a:pt x="1380" y="1580"/>
                      <a:pt x="1395" y="1572"/>
                    </a:cubicBezTo>
                    <a:cubicBezTo>
                      <a:pt x="1406" y="1563"/>
                      <a:pt x="1417" y="1548"/>
                      <a:pt x="1433" y="1543"/>
                    </a:cubicBezTo>
                    <a:cubicBezTo>
                      <a:pt x="1436" y="1542"/>
                      <a:pt x="1440" y="1541"/>
                      <a:pt x="1443" y="1541"/>
                    </a:cubicBezTo>
                    <a:cubicBezTo>
                      <a:pt x="1459" y="1541"/>
                      <a:pt x="1475" y="1550"/>
                      <a:pt x="1484" y="1551"/>
                    </a:cubicBezTo>
                    <a:cubicBezTo>
                      <a:pt x="1493" y="1551"/>
                      <a:pt x="1501" y="1537"/>
                      <a:pt x="1511" y="1537"/>
                    </a:cubicBezTo>
                    <a:cubicBezTo>
                      <a:pt x="1511" y="1537"/>
                      <a:pt x="1512" y="1537"/>
                      <a:pt x="1513" y="1537"/>
                    </a:cubicBezTo>
                    <a:cubicBezTo>
                      <a:pt x="1514" y="1537"/>
                      <a:pt x="1515" y="1537"/>
                      <a:pt x="1515" y="1537"/>
                    </a:cubicBezTo>
                    <a:cubicBezTo>
                      <a:pt x="1521" y="1537"/>
                      <a:pt x="1527" y="1535"/>
                      <a:pt x="1532" y="1535"/>
                    </a:cubicBezTo>
                    <a:close/>
                    <a:moveTo>
                      <a:pt x="2822" y="1935"/>
                    </a:moveTo>
                    <a:cubicBezTo>
                      <a:pt x="2830" y="1950"/>
                      <a:pt x="2840" y="1964"/>
                      <a:pt x="2848" y="1978"/>
                    </a:cubicBezTo>
                    <a:cubicBezTo>
                      <a:pt x="2841" y="1997"/>
                      <a:pt x="2840" y="2016"/>
                      <a:pt x="2830" y="2035"/>
                    </a:cubicBezTo>
                    <a:cubicBezTo>
                      <a:pt x="2822" y="2053"/>
                      <a:pt x="2812" y="2073"/>
                      <a:pt x="2803" y="2090"/>
                    </a:cubicBezTo>
                    <a:cubicBezTo>
                      <a:pt x="2801" y="2066"/>
                      <a:pt x="2798" y="2042"/>
                      <a:pt x="2794" y="2016"/>
                    </a:cubicBezTo>
                    <a:cubicBezTo>
                      <a:pt x="2805" y="1989"/>
                      <a:pt x="2814" y="1962"/>
                      <a:pt x="2822" y="1935"/>
                    </a:cubicBezTo>
                    <a:close/>
                    <a:moveTo>
                      <a:pt x="2342" y="1691"/>
                    </a:moveTo>
                    <a:cubicBezTo>
                      <a:pt x="2361" y="1733"/>
                      <a:pt x="2379" y="1775"/>
                      <a:pt x="2390" y="1819"/>
                    </a:cubicBezTo>
                    <a:cubicBezTo>
                      <a:pt x="2386" y="1852"/>
                      <a:pt x="2380" y="1884"/>
                      <a:pt x="2366" y="1914"/>
                    </a:cubicBezTo>
                    <a:cubicBezTo>
                      <a:pt x="2333" y="1990"/>
                      <a:pt x="2271" y="2045"/>
                      <a:pt x="2220" y="2097"/>
                    </a:cubicBezTo>
                    <a:cubicBezTo>
                      <a:pt x="2251" y="2045"/>
                      <a:pt x="2275" y="1990"/>
                      <a:pt x="2292" y="1932"/>
                    </a:cubicBezTo>
                    <a:cubicBezTo>
                      <a:pt x="2317" y="1857"/>
                      <a:pt x="2337" y="1775"/>
                      <a:pt x="2342" y="1691"/>
                    </a:cubicBezTo>
                    <a:close/>
                    <a:moveTo>
                      <a:pt x="1638" y="1301"/>
                    </a:moveTo>
                    <a:cubicBezTo>
                      <a:pt x="1713" y="1316"/>
                      <a:pt x="1779" y="1347"/>
                      <a:pt x="1827" y="1389"/>
                    </a:cubicBezTo>
                    <a:cubicBezTo>
                      <a:pt x="1845" y="1464"/>
                      <a:pt x="1857" y="1550"/>
                      <a:pt x="1827" y="1624"/>
                    </a:cubicBezTo>
                    <a:cubicBezTo>
                      <a:pt x="1826" y="1626"/>
                      <a:pt x="1840" y="1630"/>
                      <a:pt x="1848" y="1630"/>
                    </a:cubicBezTo>
                    <a:cubicBezTo>
                      <a:pt x="1849" y="1630"/>
                      <a:pt x="1851" y="1630"/>
                      <a:pt x="1852" y="1629"/>
                    </a:cubicBezTo>
                    <a:cubicBezTo>
                      <a:pt x="1889" y="1572"/>
                      <a:pt x="1887" y="1510"/>
                      <a:pt x="1880" y="1451"/>
                    </a:cubicBezTo>
                    <a:lnTo>
                      <a:pt x="1880" y="1451"/>
                    </a:lnTo>
                    <a:cubicBezTo>
                      <a:pt x="1912" y="1489"/>
                      <a:pt x="1936" y="1533"/>
                      <a:pt x="1953" y="1583"/>
                    </a:cubicBezTo>
                    <a:cubicBezTo>
                      <a:pt x="1930" y="1581"/>
                      <a:pt x="1907" y="1581"/>
                      <a:pt x="1885" y="1576"/>
                    </a:cubicBezTo>
                    <a:cubicBezTo>
                      <a:pt x="1884" y="1576"/>
                      <a:pt x="1884" y="1576"/>
                      <a:pt x="1884" y="1576"/>
                    </a:cubicBezTo>
                    <a:cubicBezTo>
                      <a:pt x="1878" y="1576"/>
                      <a:pt x="1874" y="1598"/>
                      <a:pt x="1880" y="1599"/>
                    </a:cubicBezTo>
                    <a:cubicBezTo>
                      <a:pt x="1908" y="1609"/>
                      <a:pt x="1938" y="1613"/>
                      <a:pt x="1964" y="1618"/>
                    </a:cubicBezTo>
                    <a:cubicBezTo>
                      <a:pt x="1992" y="1726"/>
                      <a:pt x="1989" y="1844"/>
                      <a:pt x="1945" y="1940"/>
                    </a:cubicBezTo>
                    <a:cubicBezTo>
                      <a:pt x="1938" y="1955"/>
                      <a:pt x="1958" y="1973"/>
                      <a:pt x="1974" y="1973"/>
                    </a:cubicBezTo>
                    <a:cubicBezTo>
                      <a:pt x="1981" y="1973"/>
                      <a:pt x="1987" y="1970"/>
                      <a:pt x="1991" y="1964"/>
                    </a:cubicBezTo>
                    <a:cubicBezTo>
                      <a:pt x="2051" y="1863"/>
                      <a:pt x="2058" y="1740"/>
                      <a:pt x="2032" y="1625"/>
                    </a:cubicBezTo>
                    <a:lnTo>
                      <a:pt x="2048" y="1625"/>
                    </a:lnTo>
                    <a:cubicBezTo>
                      <a:pt x="2068" y="1689"/>
                      <a:pt x="2084" y="1757"/>
                      <a:pt x="2068" y="1829"/>
                    </a:cubicBezTo>
                    <a:cubicBezTo>
                      <a:pt x="2046" y="1927"/>
                      <a:pt x="1999" y="2023"/>
                      <a:pt x="1930" y="2095"/>
                    </a:cubicBezTo>
                    <a:cubicBezTo>
                      <a:pt x="1920" y="2107"/>
                      <a:pt x="1907" y="2115"/>
                      <a:pt x="1894" y="2126"/>
                    </a:cubicBezTo>
                    <a:cubicBezTo>
                      <a:pt x="1908" y="2045"/>
                      <a:pt x="1894" y="1956"/>
                      <a:pt x="1832" y="1881"/>
                    </a:cubicBezTo>
                    <a:cubicBezTo>
                      <a:pt x="1853" y="1837"/>
                      <a:pt x="1864" y="1789"/>
                      <a:pt x="1858" y="1741"/>
                    </a:cubicBezTo>
                    <a:cubicBezTo>
                      <a:pt x="1852" y="1680"/>
                      <a:pt x="1816" y="1638"/>
                      <a:pt x="1784" y="1602"/>
                    </a:cubicBezTo>
                    <a:cubicBezTo>
                      <a:pt x="1788" y="1572"/>
                      <a:pt x="1781" y="1543"/>
                      <a:pt x="1777" y="1512"/>
                    </a:cubicBezTo>
                    <a:cubicBezTo>
                      <a:pt x="1772" y="1466"/>
                      <a:pt x="1737" y="1433"/>
                      <a:pt x="1710" y="1395"/>
                    </a:cubicBezTo>
                    <a:cubicBezTo>
                      <a:pt x="1689" y="1365"/>
                      <a:pt x="1667" y="1328"/>
                      <a:pt x="1633" y="1302"/>
                    </a:cubicBezTo>
                    <a:cubicBezTo>
                      <a:pt x="1634" y="1302"/>
                      <a:pt x="1637" y="1302"/>
                      <a:pt x="1638" y="1301"/>
                    </a:cubicBezTo>
                    <a:close/>
                    <a:moveTo>
                      <a:pt x="786" y="1510"/>
                    </a:moveTo>
                    <a:cubicBezTo>
                      <a:pt x="752" y="1634"/>
                      <a:pt x="737" y="1762"/>
                      <a:pt x="738" y="1887"/>
                    </a:cubicBezTo>
                    <a:cubicBezTo>
                      <a:pt x="741" y="1914"/>
                      <a:pt x="744" y="1942"/>
                      <a:pt x="745" y="1969"/>
                    </a:cubicBezTo>
                    <a:cubicBezTo>
                      <a:pt x="745" y="1971"/>
                      <a:pt x="744" y="1971"/>
                      <a:pt x="744" y="1971"/>
                    </a:cubicBezTo>
                    <a:cubicBezTo>
                      <a:pt x="723" y="2012"/>
                      <a:pt x="676" y="2053"/>
                      <a:pt x="660" y="2097"/>
                    </a:cubicBezTo>
                    <a:cubicBezTo>
                      <a:pt x="653" y="2112"/>
                      <a:pt x="653" y="2126"/>
                      <a:pt x="653" y="2141"/>
                    </a:cubicBezTo>
                    <a:cubicBezTo>
                      <a:pt x="646" y="2031"/>
                      <a:pt x="675" y="1909"/>
                      <a:pt x="702" y="1781"/>
                    </a:cubicBezTo>
                    <a:cubicBezTo>
                      <a:pt x="723" y="1686"/>
                      <a:pt x="752" y="1596"/>
                      <a:pt x="786" y="1510"/>
                    </a:cubicBezTo>
                    <a:close/>
                    <a:moveTo>
                      <a:pt x="1801" y="1934"/>
                    </a:moveTo>
                    <a:cubicBezTo>
                      <a:pt x="1846" y="2012"/>
                      <a:pt x="1845" y="2103"/>
                      <a:pt x="1814" y="2174"/>
                    </a:cubicBezTo>
                    <a:cubicBezTo>
                      <a:pt x="1769" y="2195"/>
                      <a:pt x="1722" y="2206"/>
                      <a:pt x="1677" y="2210"/>
                    </a:cubicBezTo>
                    <a:cubicBezTo>
                      <a:pt x="1663" y="2212"/>
                      <a:pt x="1650" y="2213"/>
                      <a:pt x="1636" y="2213"/>
                    </a:cubicBezTo>
                    <a:cubicBezTo>
                      <a:pt x="1560" y="2213"/>
                      <a:pt x="1481" y="2183"/>
                      <a:pt x="1413" y="2147"/>
                    </a:cubicBezTo>
                    <a:cubicBezTo>
                      <a:pt x="1347" y="2112"/>
                      <a:pt x="1294" y="2056"/>
                      <a:pt x="1254" y="1997"/>
                    </a:cubicBezTo>
                    <a:cubicBezTo>
                      <a:pt x="1253" y="1982"/>
                      <a:pt x="1257" y="1967"/>
                      <a:pt x="1257" y="1949"/>
                    </a:cubicBezTo>
                    <a:cubicBezTo>
                      <a:pt x="1268" y="1956"/>
                      <a:pt x="1282" y="1964"/>
                      <a:pt x="1293" y="1973"/>
                    </a:cubicBezTo>
                    <a:cubicBezTo>
                      <a:pt x="1334" y="2004"/>
                      <a:pt x="1377" y="2045"/>
                      <a:pt x="1433" y="2063"/>
                    </a:cubicBezTo>
                    <a:cubicBezTo>
                      <a:pt x="1469" y="2073"/>
                      <a:pt x="1515" y="2083"/>
                      <a:pt x="1562" y="2083"/>
                    </a:cubicBezTo>
                    <a:cubicBezTo>
                      <a:pt x="1586" y="2083"/>
                      <a:pt x="1610" y="2080"/>
                      <a:pt x="1633" y="2074"/>
                    </a:cubicBezTo>
                    <a:cubicBezTo>
                      <a:pt x="1671" y="2066"/>
                      <a:pt x="1704" y="2044"/>
                      <a:pt x="1732" y="2018"/>
                    </a:cubicBezTo>
                    <a:cubicBezTo>
                      <a:pt x="1754" y="1996"/>
                      <a:pt x="1773" y="1971"/>
                      <a:pt x="1791" y="1947"/>
                    </a:cubicBezTo>
                    <a:cubicBezTo>
                      <a:pt x="1795" y="1942"/>
                      <a:pt x="1797" y="1938"/>
                      <a:pt x="1801" y="1934"/>
                    </a:cubicBezTo>
                    <a:close/>
                    <a:moveTo>
                      <a:pt x="3056" y="2111"/>
                    </a:moveTo>
                    <a:lnTo>
                      <a:pt x="3056" y="2111"/>
                    </a:lnTo>
                    <a:cubicBezTo>
                      <a:pt x="3037" y="2166"/>
                      <a:pt x="3016" y="2218"/>
                      <a:pt x="2992" y="2271"/>
                    </a:cubicBezTo>
                    <a:cubicBezTo>
                      <a:pt x="2991" y="2260"/>
                      <a:pt x="2988" y="2251"/>
                      <a:pt x="2987" y="2242"/>
                    </a:cubicBezTo>
                    <a:cubicBezTo>
                      <a:pt x="3012" y="2201"/>
                      <a:pt x="3034" y="2155"/>
                      <a:pt x="3056" y="2111"/>
                    </a:cubicBezTo>
                    <a:close/>
                    <a:moveTo>
                      <a:pt x="2757" y="2112"/>
                    </a:moveTo>
                    <a:cubicBezTo>
                      <a:pt x="2757" y="2133"/>
                      <a:pt x="2759" y="2154"/>
                      <a:pt x="2757" y="2173"/>
                    </a:cubicBezTo>
                    <a:cubicBezTo>
                      <a:pt x="2723" y="2229"/>
                      <a:pt x="2684" y="2285"/>
                      <a:pt x="2644" y="2335"/>
                    </a:cubicBezTo>
                    <a:cubicBezTo>
                      <a:pt x="2679" y="2285"/>
                      <a:pt x="2710" y="2229"/>
                      <a:pt x="2734" y="2173"/>
                    </a:cubicBezTo>
                    <a:cubicBezTo>
                      <a:pt x="2743" y="2154"/>
                      <a:pt x="2750" y="2133"/>
                      <a:pt x="2757" y="2112"/>
                    </a:cubicBezTo>
                    <a:close/>
                    <a:moveTo>
                      <a:pt x="1828" y="163"/>
                    </a:moveTo>
                    <a:cubicBezTo>
                      <a:pt x="1937" y="163"/>
                      <a:pt x="2045" y="185"/>
                      <a:pt x="2146" y="202"/>
                    </a:cubicBezTo>
                    <a:cubicBezTo>
                      <a:pt x="2313" y="230"/>
                      <a:pt x="2476" y="278"/>
                      <a:pt x="2621" y="365"/>
                    </a:cubicBezTo>
                    <a:cubicBezTo>
                      <a:pt x="2765" y="449"/>
                      <a:pt x="2898" y="552"/>
                      <a:pt x="3002" y="678"/>
                    </a:cubicBezTo>
                    <a:cubicBezTo>
                      <a:pt x="3097" y="789"/>
                      <a:pt x="3195" y="903"/>
                      <a:pt x="3257" y="1038"/>
                    </a:cubicBezTo>
                    <a:cubicBezTo>
                      <a:pt x="3264" y="1053"/>
                      <a:pt x="3273" y="1067"/>
                      <a:pt x="3280" y="1083"/>
                    </a:cubicBezTo>
                    <a:cubicBezTo>
                      <a:pt x="3331" y="1221"/>
                      <a:pt x="3310" y="1372"/>
                      <a:pt x="3317" y="1507"/>
                    </a:cubicBezTo>
                    <a:cubicBezTo>
                      <a:pt x="3324" y="1645"/>
                      <a:pt x="3316" y="1782"/>
                      <a:pt x="3284" y="1914"/>
                    </a:cubicBezTo>
                    <a:cubicBezTo>
                      <a:pt x="3254" y="2045"/>
                      <a:pt x="3240" y="2187"/>
                      <a:pt x="3171" y="2307"/>
                    </a:cubicBezTo>
                    <a:cubicBezTo>
                      <a:pt x="3149" y="2346"/>
                      <a:pt x="3122" y="2381"/>
                      <a:pt x="3094" y="2415"/>
                    </a:cubicBezTo>
                    <a:cubicBezTo>
                      <a:pt x="3105" y="2349"/>
                      <a:pt x="3115" y="2285"/>
                      <a:pt x="3122" y="2218"/>
                    </a:cubicBezTo>
                    <a:cubicBezTo>
                      <a:pt x="3188" y="2005"/>
                      <a:pt x="3228" y="1784"/>
                      <a:pt x="3226" y="1555"/>
                    </a:cubicBezTo>
                    <a:cubicBezTo>
                      <a:pt x="3221" y="1230"/>
                      <a:pt x="3111" y="895"/>
                      <a:pt x="2888" y="643"/>
                    </a:cubicBezTo>
                    <a:cubicBezTo>
                      <a:pt x="2668" y="387"/>
                      <a:pt x="2332" y="283"/>
                      <a:pt x="2025" y="283"/>
                    </a:cubicBezTo>
                    <a:cubicBezTo>
                      <a:pt x="2015" y="283"/>
                      <a:pt x="2005" y="283"/>
                      <a:pt x="1995" y="283"/>
                    </a:cubicBezTo>
                    <a:cubicBezTo>
                      <a:pt x="1781" y="285"/>
                      <a:pt x="1556" y="337"/>
                      <a:pt x="1344" y="385"/>
                    </a:cubicBezTo>
                    <a:cubicBezTo>
                      <a:pt x="1419" y="303"/>
                      <a:pt x="1519" y="234"/>
                      <a:pt x="1625" y="195"/>
                    </a:cubicBezTo>
                    <a:cubicBezTo>
                      <a:pt x="1692" y="172"/>
                      <a:pt x="1760" y="163"/>
                      <a:pt x="1828" y="163"/>
                    </a:cubicBezTo>
                    <a:close/>
                    <a:moveTo>
                      <a:pt x="2190" y="2466"/>
                    </a:moveTo>
                    <a:cubicBezTo>
                      <a:pt x="2080" y="2538"/>
                      <a:pt x="1949" y="2570"/>
                      <a:pt x="1832" y="2570"/>
                    </a:cubicBezTo>
                    <a:cubicBezTo>
                      <a:pt x="1798" y="2570"/>
                      <a:pt x="1765" y="2568"/>
                      <a:pt x="1735" y="2563"/>
                    </a:cubicBezTo>
                    <a:cubicBezTo>
                      <a:pt x="1704" y="2560"/>
                      <a:pt x="1673" y="2553"/>
                      <a:pt x="1642" y="2542"/>
                    </a:cubicBezTo>
                    <a:lnTo>
                      <a:pt x="1642" y="2542"/>
                    </a:lnTo>
                    <a:cubicBezTo>
                      <a:pt x="1684" y="2545"/>
                      <a:pt x="1726" y="2546"/>
                      <a:pt x="1768" y="2546"/>
                    </a:cubicBezTo>
                    <a:cubicBezTo>
                      <a:pt x="1798" y="2546"/>
                      <a:pt x="1830" y="2547"/>
                      <a:pt x="1862" y="2547"/>
                    </a:cubicBezTo>
                    <a:cubicBezTo>
                      <a:pt x="1927" y="2547"/>
                      <a:pt x="1993" y="2544"/>
                      <a:pt x="2059" y="2525"/>
                    </a:cubicBezTo>
                    <a:cubicBezTo>
                      <a:pt x="2105" y="2513"/>
                      <a:pt x="2149" y="2491"/>
                      <a:pt x="2190" y="2466"/>
                    </a:cubicBezTo>
                    <a:close/>
                    <a:moveTo>
                      <a:pt x="1268" y="2587"/>
                    </a:moveTo>
                    <a:lnTo>
                      <a:pt x="1268" y="2587"/>
                    </a:lnTo>
                    <a:cubicBezTo>
                      <a:pt x="1271" y="2589"/>
                      <a:pt x="1272" y="2590"/>
                      <a:pt x="1272" y="2593"/>
                    </a:cubicBezTo>
                    <a:cubicBezTo>
                      <a:pt x="1322" y="2645"/>
                      <a:pt x="1382" y="2693"/>
                      <a:pt x="1447" y="2732"/>
                    </a:cubicBezTo>
                    <a:cubicBezTo>
                      <a:pt x="1411" y="2730"/>
                      <a:pt x="1374" y="2726"/>
                      <a:pt x="1336" y="2719"/>
                    </a:cubicBezTo>
                    <a:cubicBezTo>
                      <a:pt x="1322" y="2699"/>
                      <a:pt x="1308" y="2678"/>
                      <a:pt x="1298" y="2656"/>
                    </a:cubicBezTo>
                    <a:cubicBezTo>
                      <a:pt x="1289" y="2637"/>
                      <a:pt x="1282" y="2618"/>
                      <a:pt x="1274" y="2600"/>
                    </a:cubicBezTo>
                    <a:cubicBezTo>
                      <a:pt x="1272" y="2596"/>
                      <a:pt x="1271" y="2590"/>
                      <a:pt x="1268" y="2587"/>
                    </a:cubicBezTo>
                    <a:close/>
                    <a:moveTo>
                      <a:pt x="2961" y="2290"/>
                    </a:moveTo>
                    <a:lnTo>
                      <a:pt x="2966" y="2335"/>
                    </a:lnTo>
                    <a:cubicBezTo>
                      <a:pt x="2904" y="2465"/>
                      <a:pt x="2830" y="2587"/>
                      <a:pt x="2753" y="2704"/>
                    </a:cubicBezTo>
                    <a:cubicBezTo>
                      <a:pt x="2741" y="2721"/>
                      <a:pt x="2727" y="2739"/>
                      <a:pt x="2716" y="2755"/>
                    </a:cubicBezTo>
                    <a:cubicBezTo>
                      <a:pt x="2709" y="2761"/>
                      <a:pt x="2699" y="2765"/>
                      <a:pt x="2692" y="2769"/>
                    </a:cubicBezTo>
                    <a:cubicBezTo>
                      <a:pt x="2681" y="2771"/>
                      <a:pt x="2670" y="2772"/>
                      <a:pt x="2659" y="2772"/>
                    </a:cubicBezTo>
                    <a:cubicBezTo>
                      <a:pt x="2648" y="2772"/>
                      <a:pt x="2637" y="2771"/>
                      <a:pt x="2626" y="2769"/>
                    </a:cubicBezTo>
                    <a:cubicBezTo>
                      <a:pt x="2748" y="2648"/>
                      <a:pt x="2842" y="2499"/>
                      <a:pt x="2926" y="2353"/>
                    </a:cubicBezTo>
                    <a:cubicBezTo>
                      <a:pt x="2939" y="2333"/>
                      <a:pt x="2951" y="2312"/>
                      <a:pt x="2961" y="2290"/>
                    </a:cubicBezTo>
                    <a:close/>
                    <a:moveTo>
                      <a:pt x="330" y="2685"/>
                    </a:moveTo>
                    <a:lnTo>
                      <a:pt x="330" y="2685"/>
                    </a:lnTo>
                    <a:cubicBezTo>
                      <a:pt x="350" y="2718"/>
                      <a:pt x="372" y="2754"/>
                      <a:pt x="397" y="2790"/>
                    </a:cubicBezTo>
                    <a:cubicBezTo>
                      <a:pt x="393" y="2788"/>
                      <a:pt x="390" y="2788"/>
                      <a:pt x="387" y="2787"/>
                    </a:cubicBezTo>
                    <a:cubicBezTo>
                      <a:pt x="365" y="2768"/>
                      <a:pt x="347" y="2746"/>
                      <a:pt x="332" y="2721"/>
                    </a:cubicBezTo>
                    <a:cubicBezTo>
                      <a:pt x="328" y="2713"/>
                      <a:pt x="328" y="2699"/>
                      <a:pt x="330" y="2685"/>
                    </a:cubicBezTo>
                    <a:close/>
                    <a:moveTo>
                      <a:pt x="2610" y="2792"/>
                    </a:moveTo>
                    <a:cubicBezTo>
                      <a:pt x="2622" y="2795"/>
                      <a:pt x="2635" y="2795"/>
                      <a:pt x="2644" y="2799"/>
                    </a:cubicBezTo>
                    <a:cubicBezTo>
                      <a:pt x="2622" y="2813"/>
                      <a:pt x="2602" y="2828"/>
                      <a:pt x="2578" y="2838"/>
                    </a:cubicBezTo>
                    <a:cubicBezTo>
                      <a:pt x="2578" y="2838"/>
                      <a:pt x="2578" y="2838"/>
                      <a:pt x="2577" y="2838"/>
                    </a:cubicBezTo>
                    <a:lnTo>
                      <a:pt x="2577" y="2838"/>
                    </a:lnTo>
                    <a:cubicBezTo>
                      <a:pt x="2589" y="2822"/>
                      <a:pt x="2601" y="2808"/>
                      <a:pt x="2610" y="2792"/>
                    </a:cubicBezTo>
                    <a:close/>
                    <a:moveTo>
                      <a:pt x="2558" y="2452"/>
                    </a:moveTo>
                    <a:cubicBezTo>
                      <a:pt x="2452" y="2602"/>
                      <a:pt x="2347" y="2766"/>
                      <a:pt x="2183" y="2854"/>
                    </a:cubicBezTo>
                    <a:cubicBezTo>
                      <a:pt x="2156" y="2869"/>
                      <a:pt x="2125" y="2882"/>
                      <a:pt x="2094" y="2893"/>
                    </a:cubicBezTo>
                    <a:cubicBezTo>
                      <a:pt x="2119" y="2882"/>
                      <a:pt x="2141" y="2871"/>
                      <a:pt x="2163" y="2856"/>
                    </a:cubicBezTo>
                    <a:cubicBezTo>
                      <a:pt x="2269" y="2790"/>
                      <a:pt x="2347" y="2696"/>
                      <a:pt x="2410" y="2596"/>
                    </a:cubicBezTo>
                    <a:cubicBezTo>
                      <a:pt x="2464" y="2553"/>
                      <a:pt x="2512" y="2506"/>
                      <a:pt x="2558" y="2452"/>
                    </a:cubicBezTo>
                    <a:close/>
                    <a:moveTo>
                      <a:pt x="3111" y="3114"/>
                    </a:moveTo>
                    <a:cubicBezTo>
                      <a:pt x="3097" y="3129"/>
                      <a:pt x="3085" y="3143"/>
                      <a:pt x="3071" y="3157"/>
                    </a:cubicBezTo>
                    <a:cubicBezTo>
                      <a:pt x="3013" y="3212"/>
                      <a:pt x="2951" y="3262"/>
                      <a:pt x="2885" y="3310"/>
                    </a:cubicBezTo>
                    <a:cubicBezTo>
                      <a:pt x="2818" y="3357"/>
                      <a:pt x="2746" y="3394"/>
                      <a:pt x="2669" y="3420"/>
                    </a:cubicBezTo>
                    <a:cubicBezTo>
                      <a:pt x="2641" y="3429"/>
                      <a:pt x="2611" y="3432"/>
                      <a:pt x="2581" y="3432"/>
                    </a:cubicBezTo>
                    <a:cubicBezTo>
                      <a:pt x="2536" y="3432"/>
                      <a:pt x="2490" y="3426"/>
                      <a:pt x="2446" y="3426"/>
                    </a:cubicBezTo>
                    <a:cubicBezTo>
                      <a:pt x="2436" y="3426"/>
                      <a:pt x="2427" y="3426"/>
                      <a:pt x="2417" y="3427"/>
                    </a:cubicBezTo>
                    <a:cubicBezTo>
                      <a:pt x="2371" y="3431"/>
                      <a:pt x="2325" y="3435"/>
                      <a:pt x="2278" y="3435"/>
                    </a:cubicBezTo>
                    <a:cubicBezTo>
                      <a:pt x="2244" y="3435"/>
                      <a:pt x="2210" y="3433"/>
                      <a:pt x="2176" y="3427"/>
                    </a:cubicBezTo>
                    <a:cubicBezTo>
                      <a:pt x="2165" y="3424"/>
                      <a:pt x="2153" y="3421"/>
                      <a:pt x="2142" y="3420"/>
                    </a:cubicBezTo>
                    <a:cubicBezTo>
                      <a:pt x="2215" y="3394"/>
                      <a:pt x="2284" y="3361"/>
                      <a:pt x="2351" y="3324"/>
                    </a:cubicBezTo>
                    <a:cubicBezTo>
                      <a:pt x="2375" y="3330"/>
                      <a:pt x="2401" y="3336"/>
                      <a:pt x="2426" y="3336"/>
                    </a:cubicBezTo>
                    <a:cubicBezTo>
                      <a:pt x="2432" y="3336"/>
                      <a:pt x="2438" y="3335"/>
                      <a:pt x="2445" y="3335"/>
                    </a:cubicBezTo>
                    <a:cubicBezTo>
                      <a:pt x="2507" y="3326"/>
                      <a:pt x="2566" y="3307"/>
                      <a:pt x="2628" y="3293"/>
                    </a:cubicBezTo>
                    <a:cubicBezTo>
                      <a:pt x="2690" y="3282"/>
                      <a:pt x="2749" y="3262"/>
                      <a:pt x="2809" y="3241"/>
                    </a:cubicBezTo>
                    <a:cubicBezTo>
                      <a:pt x="2871" y="3222"/>
                      <a:pt x="2917" y="3169"/>
                      <a:pt x="2973" y="3142"/>
                    </a:cubicBezTo>
                    <a:cubicBezTo>
                      <a:pt x="3010" y="3125"/>
                      <a:pt x="3064" y="3125"/>
                      <a:pt x="3111" y="3114"/>
                    </a:cubicBezTo>
                    <a:close/>
                    <a:moveTo>
                      <a:pt x="1825" y="3491"/>
                    </a:moveTo>
                    <a:cubicBezTo>
                      <a:pt x="1878" y="3515"/>
                      <a:pt x="1929" y="3537"/>
                      <a:pt x="1986" y="3551"/>
                    </a:cubicBezTo>
                    <a:cubicBezTo>
                      <a:pt x="1982" y="3551"/>
                      <a:pt x="1981" y="3552"/>
                      <a:pt x="1981" y="3552"/>
                    </a:cubicBezTo>
                    <a:cubicBezTo>
                      <a:pt x="1934" y="3558"/>
                      <a:pt x="1887" y="3570"/>
                      <a:pt x="1839" y="3571"/>
                    </a:cubicBezTo>
                    <a:cubicBezTo>
                      <a:pt x="1825" y="3573"/>
                      <a:pt x="1812" y="3574"/>
                      <a:pt x="1798" y="3574"/>
                    </a:cubicBezTo>
                    <a:cubicBezTo>
                      <a:pt x="1764" y="3574"/>
                      <a:pt x="1729" y="3569"/>
                      <a:pt x="1695" y="3564"/>
                    </a:cubicBezTo>
                    <a:cubicBezTo>
                      <a:pt x="1680" y="3560"/>
                      <a:pt x="1666" y="3552"/>
                      <a:pt x="1653" y="3542"/>
                    </a:cubicBezTo>
                    <a:cubicBezTo>
                      <a:pt x="1685" y="3533"/>
                      <a:pt x="1715" y="3524"/>
                      <a:pt x="1746" y="3518"/>
                    </a:cubicBezTo>
                    <a:cubicBezTo>
                      <a:pt x="1773" y="3512"/>
                      <a:pt x="1801" y="3502"/>
                      <a:pt x="1825" y="3491"/>
                    </a:cubicBezTo>
                    <a:close/>
                    <a:moveTo>
                      <a:pt x="1717" y="0"/>
                    </a:moveTo>
                    <a:cubicBezTo>
                      <a:pt x="1692" y="0"/>
                      <a:pt x="1667" y="7"/>
                      <a:pt x="1644" y="15"/>
                    </a:cubicBezTo>
                    <a:cubicBezTo>
                      <a:pt x="1572" y="41"/>
                      <a:pt x="1513" y="95"/>
                      <a:pt x="1446" y="118"/>
                    </a:cubicBezTo>
                    <a:cubicBezTo>
                      <a:pt x="1385" y="140"/>
                      <a:pt x="1327" y="171"/>
                      <a:pt x="1272" y="205"/>
                    </a:cubicBezTo>
                    <a:cubicBezTo>
                      <a:pt x="1212" y="239"/>
                      <a:pt x="1159" y="270"/>
                      <a:pt x="1107" y="301"/>
                    </a:cubicBezTo>
                    <a:lnTo>
                      <a:pt x="1104" y="301"/>
                    </a:lnTo>
                    <a:cubicBezTo>
                      <a:pt x="1102" y="301"/>
                      <a:pt x="1099" y="300"/>
                      <a:pt x="1096" y="300"/>
                    </a:cubicBezTo>
                    <a:cubicBezTo>
                      <a:pt x="1094" y="300"/>
                      <a:pt x="1092" y="300"/>
                      <a:pt x="1091" y="301"/>
                    </a:cubicBezTo>
                    <a:cubicBezTo>
                      <a:pt x="1067" y="308"/>
                      <a:pt x="1047" y="322"/>
                      <a:pt x="1020" y="329"/>
                    </a:cubicBezTo>
                    <a:cubicBezTo>
                      <a:pt x="983" y="336"/>
                      <a:pt x="943" y="343"/>
                      <a:pt x="910" y="363"/>
                    </a:cubicBezTo>
                    <a:cubicBezTo>
                      <a:pt x="887" y="377"/>
                      <a:pt x="866" y="392"/>
                      <a:pt x="846" y="407"/>
                    </a:cubicBezTo>
                    <a:cubicBezTo>
                      <a:pt x="823" y="406"/>
                      <a:pt x="797" y="398"/>
                      <a:pt x="776" y="398"/>
                    </a:cubicBezTo>
                    <a:cubicBezTo>
                      <a:pt x="769" y="398"/>
                      <a:pt x="763" y="399"/>
                      <a:pt x="758" y="402"/>
                    </a:cubicBezTo>
                    <a:cubicBezTo>
                      <a:pt x="733" y="416"/>
                      <a:pt x="712" y="433"/>
                      <a:pt x="689" y="449"/>
                    </a:cubicBezTo>
                    <a:cubicBezTo>
                      <a:pt x="664" y="464"/>
                      <a:pt x="671" y="504"/>
                      <a:pt x="653" y="522"/>
                    </a:cubicBezTo>
                    <a:cubicBezTo>
                      <a:pt x="632" y="538"/>
                      <a:pt x="592" y="544"/>
                      <a:pt x="572" y="563"/>
                    </a:cubicBezTo>
                    <a:cubicBezTo>
                      <a:pt x="552" y="584"/>
                      <a:pt x="543" y="607"/>
                      <a:pt x="525" y="628"/>
                    </a:cubicBezTo>
                    <a:cubicBezTo>
                      <a:pt x="508" y="648"/>
                      <a:pt x="477" y="662"/>
                      <a:pt x="462" y="684"/>
                    </a:cubicBezTo>
                    <a:cubicBezTo>
                      <a:pt x="448" y="707"/>
                      <a:pt x="449" y="739"/>
                      <a:pt x="440" y="762"/>
                    </a:cubicBezTo>
                    <a:lnTo>
                      <a:pt x="434" y="778"/>
                    </a:lnTo>
                    <a:cubicBezTo>
                      <a:pt x="389" y="811"/>
                      <a:pt x="324" y="833"/>
                      <a:pt x="290" y="879"/>
                    </a:cubicBezTo>
                    <a:cubicBezTo>
                      <a:pt x="251" y="930"/>
                      <a:pt x="221" y="987"/>
                      <a:pt x="188" y="1045"/>
                    </a:cubicBezTo>
                    <a:cubicBezTo>
                      <a:pt x="157" y="1101"/>
                      <a:pt x="162" y="1171"/>
                      <a:pt x="140" y="1232"/>
                    </a:cubicBezTo>
                    <a:cubicBezTo>
                      <a:pt x="113" y="1290"/>
                      <a:pt x="75" y="1347"/>
                      <a:pt x="56" y="1411"/>
                    </a:cubicBezTo>
                    <a:cubicBezTo>
                      <a:pt x="42" y="1474"/>
                      <a:pt x="35" y="1539"/>
                      <a:pt x="29" y="1605"/>
                    </a:cubicBezTo>
                    <a:cubicBezTo>
                      <a:pt x="21" y="1671"/>
                      <a:pt x="1" y="1735"/>
                      <a:pt x="1" y="1800"/>
                    </a:cubicBezTo>
                    <a:cubicBezTo>
                      <a:pt x="3" y="1866"/>
                      <a:pt x="23" y="1932"/>
                      <a:pt x="34" y="1996"/>
                    </a:cubicBezTo>
                    <a:cubicBezTo>
                      <a:pt x="50" y="2063"/>
                      <a:pt x="76" y="2125"/>
                      <a:pt x="91" y="2188"/>
                    </a:cubicBezTo>
                    <a:cubicBezTo>
                      <a:pt x="108" y="2251"/>
                      <a:pt x="90" y="2326"/>
                      <a:pt x="112" y="2388"/>
                    </a:cubicBezTo>
                    <a:cubicBezTo>
                      <a:pt x="140" y="2463"/>
                      <a:pt x="215" y="2514"/>
                      <a:pt x="259" y="2580"/>
                    </a:cubicBezTo>
                    <a:cubicBezTo>
                      <a:pt x="244" y="2587"/>
                      <a:pt x="229" y="2597"/>
                      <a:pt x="232" y="2600"/>
                    </a:cubicBezTo>
                    <a:cubicBezTo>
                      <a:pt x="248" y="2618"/>
                      <a:pt x="276" y="2629"/>
                      <a:pt x="277" y="2656"/>
                    </a:cubicBezTo>
                    <a:cubicBezTo>
                      <a:pt x="279" y="2684"/>
                      <a:pt x="259" y="2725"/>
                      <a:pt x="255" y="2758"/>
                    </a:cubicBezTo>
                    <a:cubicBezTo>
                      <a:pt x="252" y="2790"/>
                      <a:pt x="228" y="2836"/>
                      <a:pt x="228" y="2868"/>
                    </a:cubicBezTo>
                    <a:cubicBezTo>
                      <a:pt x="228" y="2900"/>
                      <a:pt x="248" y="2918"/>
                      <a:pt x="257" y="2944"/>
                    </a:cubicBezTo>
                    <a:cubicBezTo>
                      <a:pt x="268" y="2971"/>
                      <a:pt x="295" y="2984"/>
                      <a:pt x="309" y="3010"/>
                    </a:cubicBezTo>
                    <a:cubicBezTo>
                      <a:pt x="320" y="3036"/>
                      <a:pt x="318" y="3076"/>
                      <a:pt x="336" y="3099"/>
                    </a:cubicBezTo>
                    <a:cubicBezTo>
                      <a:pt x="353" y="3124"/>
                      <a:pt x="354" y="3160"/>
                      <a:pt x="375" y="3182"/>
                    </a:cubicBezTo>
                    <a:cubicBezTo>
                      <a:pt x="394" y="3205"/>
                      <a:pt x="441" y="3197"/>
                      <a:pt x="462" y="3219"/>
                    </a:cubicBezTo>
                    <a:lnTo>
                      <a:pt x="525" y="3275"/>
                    </a:lnTo>
                    <a:cubicBezTo>
                      <a:pt x="546" y="3295"/>
                      <a:pt x="557" y="3326"/>
                      <a:pt x="579" y="3346"/>
                    </a:cubicBezTo>
                    <a:cubicBezTo>
                      <a:pt x="599" y="3366"/>
                      <a:pt x="614" y="3394"/>
                      <a:pt x="635" y="3413"/>
                    </a:cubicBezTo>
                    <a:cubicBezTo>
                      <a:pt x="657" y="3432"/>
                      <a:pt x="676" y="3456"/>
                      <a:pt x="698" y="3474"/>
                    </a:cubicBezTo>
                    <a:cubicBezTo>
                      <a:pt x="723" y="3490"/>
                      <a:pt x="759" y="3489"/>
                      <a:pt x="780" y="3508"/>
                    </a:cubicBezTo>
                    <a:cubicBezTo>
                      <a:pt x="802" y="3526"/>
                      <a:pt x="815" y="3558"/>
                      <a:pt x="839" y="3578"/>
                    </a:cubicBezTo>
                    <a:cubicBezTo>
                      <a:pt x="861" y="3597"/>
                      <a:pt x="880" y="3622"/>
                      <a:pt x="903" y="3641"/>
                    </a:cubicBezTo>
                    <a:cubicBezTo>
                      <a:pt x="928" y="3661"/>
                      <a:pt x="965" y="3652"/>
                      <a:pt x="991" y="3666"/>
                    </a:cubicBezTo>
                    <a:cubicBezTo>
                      <a:pt x="1020" y="3680"/>
                      <a:pt x="1049" y="3695"/>
                      <a:pt x="1084" y="3696"/>
                    </a:cubicBezTo>
                    <a:cubicBezTo>
                      <a:pt x="1085" y="3697"/>
                      <a:pt x="1086" y="3697"/>
                      <a:pt x="1087" y="3697"/>
                    </a:cubicBezTo>
                    <a:cubicBezTo>
                      <a:pt x="1121" y="3697"/>
                      <a:pt x="1164" y="3674"/>
                      <a:pt x="1198" y="3673"/>
                    </a:cubicBezTo>
                    <a:cubicBezTo>
                      <a:pt x="1234" y="3670"/>
                      <a:pt x="1268" y="3668"/>
                      <a:pt x="1304" y="3659"/>
                    </a:cubicBezTo>
                    <a:cubicBezTo>
                      <a:pt x="1322" y="3655"/>
                      <a:pt x="1341" y="3647"/>
                      <a:pt x="1358" y="3647"/>
                    </a:cubicBezTo>
                    <a:cubicBezTo>
                      <a:pt x="1371" y="3647"/>
                      <a:pt x="1383" y="3652"/>
                      <a:pt x="1391" y="3668"/>
                    </a:cubicBezTo>
                    <a:cubicBezTo>
                      <a:pt x="1391" y="3668"/>
                      <a:pt x="1391" y="3668"/>
                      <a:pt x="1391" y="3668"/>
                    </a:cubicBezTo>
                    <a:cubicBezTo>
                      <a:pt x="1391" y="3668"/>
                      <a:pt x="1399" y="3647"/>
                      <a:pt x="1397" y="3646"/>
                    </a:cubicBezTo>
                    <a:cubicBezTo>
                      <a:pt x="1392" y="3616"/>
                      <a:pt x="1381" y="3609"/>
                      <a:pt x="1366" y="3609"/>
                    </a:cubicBezTo>
                    <a:cubicBezTo>
                      <a:pt x="1361" y="3609"/>
                      <a:pt x="1355" y="3610"/>
                      <a:pt x="1349" y="3611"/>
                    </a:cubicBezTo>
                    <a:cubicBezTo>
                      <a:pt x="1320" y="3615"/>
                      <a:pt x="1285" y="3637"/>
                      <a:pt x="1256" y="3637"/>
                    </a:cubicBezTo>
                    <a:cubicBezTo>
                      <a:pt x="1253" y="3637"/>
                      <a:pt x="1249" y="3637"/>
                      <a:pt x="1246" y="3636"/>
                    </a:cubicBezTo>
                    <a:cubicBezTo>
                      <a:pt x="1219" y="3632"/>
                      <a:pt x="1190" y="3633"/>
                      <a:pt x="1159" y="3629"/>
                    </a:cubicBezTo>
                    <a:cubicBezTo>
                      <a:pt x="1130" y="3626"/>
                      <a:pt x="1103" y="3621"/>
                      <a:pt x="1077" y="3611"/>
                    </a:cubicBezTo>
                    <a:cubicBezTo>
                      <a:pt x="1049" y="3599"/>
                      <a:pt x="1047" y="3544"/>
                      <a:pt x="1024" y="3526"/>
                    </a:cubicBezTo>
                    <a:cubicBezTo>
                      <a:pt x="1001" y="3509"/>
                      <a:pt x="976" y="3498"/>
                      <a:pt x="956" y="3476"/>
                    </a:cubicBezTo>
                    <a:cubicBezTo>
                      <a:pt x="936" y="3454"/>
                      <a:pt x="914" y="3436"/>
                      <a:pt x="897" y="3413"/>
                    </a:cubicBezTo>
                    <a:cubicBezTo>
                      <a:pt x="880" y="3388"/>
                      <a:pt x="846" y="3392"/>
                      <a:pt x="828" y="3366"/>
                    </a:cubicBezTo>
                    <a:cubicBezTo>
                      <a:pt x="813" y="3344"/>
                      <a:pt x="828" y="3282"/>
                      <a:pt x="813" y="3262"/>
                    </a:cubicBezTo>
                    <a:cubicBezTo>
                      <a:pt x="795" y="3240"/>
                      <a:pt x="784" y="3223"/>
                      <a:pt x="767" y="3202"/>
                    </a:cubicBezTo>
                    <a:cubicBezTo>
                      <a:pt x="753" y="3185"/>
                      <a:pt x="716" y="3193"/>
                      <a:pt x="702" y="3172"/>
                    </a:cubicBezTo>
                    <a:cubicBezTo>
                      <a:pt x="694" y="3158"/>
                      <a:pt x="690" y="3139"/>
                      <a:pt x="685" y="3120"/>
                    </a:cubicBezTo>
                    <a:cubicBezTo>
                      <a:pt x="691" y="3112"/>
                      <a:pt x="696" y="3103"/>
                      <a:pt x="691" y="3102"/>
                    </a:cubicBezTo>
                    <a:cubicBezTo>
                      <a:pt x="682" y="3092"/>
                      <a:pt x="671" y="3085"/>
                      <a:pt x="660" y="3077"/>
                    </a:cubicBezTo>
                    <a:cubicBezTo>
                      <a:pt x="649" y="3068"/>
                      <a:pt x="636" y="3057"/>
                      <a:pt x="628" y="3044"/>
                    </a:cubicBezTo>
                    <a:cubicBezTo>
                      <a:pt x="614" y="3028"/>
                      <a:pt x="613" y="2995"/>
                      <a:pt x="599" y="2975"/>
                    </a:cubicBezTo>
                    <a:cubicBezTo>
                      <a:pt x="585" y="2957"/>
                      <a:pt x="557" y="2955"/>
                      <a:pt x="543" y="2937"/>
                    </a:cubicBezTo>
                    <a:cubicBezTo>
                      <a:pt x="537" y="2930"/>
                      <a:pt x="529" y="2923"/>
                      <a:pt x="519" y="2918"/>
                    </a:cubicBezTo>
                    <a:cubicBezTo>
                      <a:pt x="502" y="2869"/>
                      <a:pt x="491" y="2817"/>
                      <a:pt x="474" y="2772"/>
                    </a:cubicBezTo>
                    <a:cubicBezTo>
                      <a:pt x="462" y="2726"/>
                      <a:pt x="457" y="2679"/>
                      <a:pt x="453" y="2634"/>
                    </a:cubicBezTo>
                    <a:lnTo>
                      <a:pt x="453" y="2634"/>
                    </a:lnTo>
                    <a:cubicBezTo>
                      <a:pt x="475" y="2679"/>
                      <a:pt x="499" y="2726"/>
                      <a:pt x="532" y="2766"/>
                    </a:cubicBezTo>
                    <a:cubicBezTo>
                      <a:pt x="551" y="2788"/>
                      <a:pt x="572" y="2807"/>
                      <a:pt x="594" y="2824"/>
                    </a:cubicBezTo>
                    <a:cubicBezTo>
                      <a:pt x="602" y="2843"/>
                      <a:pt x="612" y="2861"/>
                      <a:pt x="623" y="2878"/>
                    </a:cubicBezTo>
                    <a:cubicBezTo>
                      <a:pt x="654" y="2930"/>
                      <a:pt x="687" y="2981"/>
                      <a:pt x="723" y="3029"/>
                    </a:cubicBezTo>
                    <a:cubicBezTo>
                      <a:pt x="763" y="3076"/>
                      <a:pt x="818" y="3109"/>
                      <a:pt x="859" y="3153"/>
                    </a:cubicBezTo>
                    <a:cubicBezTo>
                      <a:pt x="898" y="3200"/>
                      <a:pt x="932" y="3255"/>
                      <a:pt x="978" y="3297"/>
                    </a:cubicBezTo>
                    <a:cubicBezTo>
                      <a:pt x="1024" y="3340"/>
                      <a:pt x="1067" y="3388"/>
                      <a:pt x="1121" y="3425"/>
                    </a:cubicBezTo>
                    <a:cubicBezTo>
                      <a:pt x="1172" y="3460"/>
                      <a:pt x="1235" y="3474"/>
                      <a:pt x="1294" y="3496"/>
                    </a:cubicBezTo>
                    <a:cubicBezTo>
                      <a:pt x="1331" y="3524"/>
                      <a:pt x="1370" y="3558"/>
                      <a:pt x="1413" y="3580"/>
                    </a:cubicBezTo>
                    <a:cubicBezTo>
                      <a:pt x="1459" y="3606"/>
                      <a:pt x="1517" y="3602"/>
                      <a:pt x="1565" y="3619"/>
                    </a:cubicBezTo>
                    <a:cubicBezTo>
                      <a:pt x="1615" y="3633"/>
                      <a:pt x="1667" y="3649"/>
                      <a:pt x="1720" y="3649"/>
                    </a:cubicBezTo>
                    <a:cubicBezTo>
                      <a:pt x="1726" y="3649"/>
                      <a:pt x="1731" y="3649"/>
                      <a:pt x="1737" y="3648"/>
                    </a:cubicBezTo>
                    <a:cubicBezTo>
                      <a:pt x="1798" y="3646"/>
                      <a:pt x="1857" y="3613"/>
                      <a:pt x="1912" y="3600"/>
                    </a:cubicBezTo>
                    <a:cubicBezTo>
                      <a:pt x="1953" y="3592"/>
                      <a:pt x="1991" y="3578"/>
                      <a:pt x="2029" y="3560"/>
                    </a:cubicBezTo>
                    <a:cubicBezTo>
                      <a:pt x="2105" y="3578"/>
                      <a:pt x="2181" y="3593"/>
                      <a:pt x="2258" y="3595"/>
                    </a:cubicBezTo>
                    <a:cubicBezTo>
                      <a:pt x="2261" y="3595"/>
                      <a:pt x="2265" y="3595"/>
                      <a:pt x="2268" y="3595"/>
                    </a:cubicBezTo>
                    <a:cubicBezTo>
                      <a:pt x="2355" y="3595"/>
                      <a:pt x="2438" y="3564"/>
                      <a:pt x="2520" y="3545"/>
                    </a:cubicBezTo>
                    <a:cubicBezTo>
                      <a:pt x="2617" y="3524"/>
                      <a:pt x="2712" y="3496"/>
                      <a:pt x="2796" y="3447"/>
                    </a:cubicBezTo>
                    <a:cubicBezTo>
                      <a:pt x="2880" y="3395"/>
                      <a:pt x="2946" y="3318"/>
                      <a:pt x="3013" y="3255"/>
                    </a:cubicBezTo>
                    <a:cubicBezTo>
                      <a:pt x="3070" y="3202"/>
                      <a:pt x="3116" y="3146"/>
                      <a:pt x="3159" y="3084"/>
                    </a:cubicBezTo>
                    <a:cubicBezTo>
                      <a:pt x="3203" y="3054"/>
                      <a:pt x="3247" y="3015"/>
                      <a:pt x="3288" y="2979"/>
                    </a:cubicBezTo>
                    <a:cubicBezTo>
                      <a:pt x="3332" y="2938"/>
                      <a:pt x="3348" y="2872"/>
                      <a:pt x="3386" y="2827"/>
                    </a:cubicBezTo>
                    <a:cubicBezTo>
                      <a:pt x="3426" y="2781"/>
                      <a:pt x="3482" y="2744"/>
                      <a:pt x="3515" y="2690"/>
                    </a:cubicBezTo>
                    <a:cubicBezTo>
                      <a:pt x="3547" y="2637"/>
                      <a:pt x="3566" y="2579"/>
                      <a:pt x="3592" y="2521"/>
                    </a:cubicBezTo>
                    <a:cubicBezTo>
                      <a:pt x="3615" y="2465"/>
                      <a:pt x="3654" y="2410"/>
                      <a:pt x="3668" y="2348"/>
                    </a:cubicBezTo>
                    <a:cubicBezTo>
                      <a:pt x="3683" y="2286"/>
                      <a:pt x="3676" y="2223"/>
                      <a:pt x="3682" y="2161"/>
                    </a:cubicBezTo>
                    <a:cubicBezTo>
                      <a:pt x="3689" y="2099"/>
                      <a:pt x="3676" y="2037"/>
                      <a:pt x="3676" y="1975"/>
                    </a:cubicBezTo>
                    <a:cubicBezTo>
                      <a:pt x="3675" y="1913"/>
                      <a:pt x="3708" y="1847"/>
                      <a:pt x="3697" y="1784"/>
                    </a:cubicBezTo>
                    <a:cubicBezTo>
                      <a:pt x="3690" y="1742"/>
                      <a:pt x="3668" y="1706"/>
                      <a:pt x="3646" y="1671"/>
                    </a:cubicBezTo>
                    <a:cubicBezTo>
                      <a:pt x="3628" y="1627"/>
                      <a:pt x="3608" y="1584"/>
                      <a:pt x="3594" y="1543"/>
                    </a:cubicBezTo>
                    <a:cubicBezTo>
                      <a:pt x="3580" y="1503"/>
                      <a:pt x="3564" y="1466"/>
                      <a:pt x="3544" y="1430"/>
                    </a:cubicBezTo>
                    <a:cubicBezTo>
                      <a:pt x="3539" y="1397"/>
                      <a:pt x="3536" y="1362"/>
                      <a:pt x="3529" y="1329"/>
                    </a:cubicBezTo>
                    <a:cubicBezTo>
                      <a:pt x="3492" y="1152"/>
                      <a:pt x="3403" y="988"/>
                      <a:pt x="3310" y="837"/>
                    </a:cubicBezTo>
                    <a:cubicBezTo>
                      <a:pt x="3220" y="684"/>
                      <a:pt x="3112" y="537"/>
                      <a:pt x="2973" y="420"/>
                    </a:cubicBezTo>
                    <a:cubicBezTo>
                      <a:pt x="2836" y="303"/>
                      <a:pt x="2683" y="197"/>
                      <a:pt x="2511" y="131"/>
                    </a:cubicBezTo>
                    <a:cubicBezTo>
                      <a:pt x="2343" y="66"/>
                      <a:pt x="2164" y="49"/>
                      <a:pt x="1984" y="49"/>
                    </a:cubicBezTo>
                    <a:cubicBezTo>
                      <a:pt x="1977" y="49"/>
                      <a:pt x="1969" y="49"/>
                      <a:pt x="1962" y="50"/>
                    </a:cubicBezTo>
                    <a:cubicBezTo>
                      <a:pt x="1791" y="51"/>
                      <a:pt x="1607" y="89"/>
                      <a:pt x="1448" y="187"/>
                    </a:cubicBezTo>
                    <a:cubicBezTo>
                      <a:pt x="1444" y="175"/>
                      <a:pt x="1437" y="169"/>
                      <a:pt x="1430" y="167"/>
                    </a:cubicBezTo>
                    <a:cubicBezTo>
                      <a:pt x="1480" y="139"/>
                      <a:pt x="1531" y="111"/>
                      <a:pt x="1585" y="85"/>
                    </a:cubicBezTo>
                    <a:cubicBezTo>
                      <a:pt x="1631" y="63"/>
                      <a:pt x="1684" y="35"/>
                      <a:pt x="1738" y="35"/>
                    </a:cubicBezTo>
                    <a:cubicBezTo>
                      <a:pt x="1753" y="35"/>
                      <a:pt x="1768" y="37"/>
                      <a:pt x="1783" y="43"/>
                    </a:cubicBezTo>
                    <a:cubicBezTo>
                      <a:pt x="1783" y="43"/>
                      <a:pt x="1783" y="43"/>
                      <a:pt x="1783" y="43"/>
                    </a:cubicBezTo>
                    <a:cubicBezTo>
                      <a:pt x="1786" y="43"/>
                      <a:pt x="1785" y="21"/>
                      <a:pt x="1783" y="19"/>
                    </a:cubicBezTo>
                    <a:cubicBezTo>
                      <a:pt x="1760" y="5"/>
                      <a:pt x="1738" y="0"/>
                      <a:pt x="1717"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29"/>
              <p:cNvSpPr/>
              <p:nvPr/>
            </p:nvSpPr>
            <p:spPr>
              <a:xfrm>
                <a:off x="702025" y="3231425"/>
                <a:ext cx="2150" cy="875"/>
              </a:xfrm>
              <a:custGeom>
                <a:rect b="b" l="l" r="r" t="t"/>
                <a:pathLst>
                  <a:path extrusionOk="0" h="35" w="86">
                    <a:moveTo>
                      <a:pt x="86" y="1"/>
                    </a:moveTo>
                    <a:lnTo>
                      <a:pt x="0" y="3"/>
                    </a:lnTo>
                    <a:cubicBezTo>
                      <a:pt x="2" y="14"/>
                      <a:pt x="6" y="25"/>
                      <a:pt x="9" y="35"/>
                    </a:cubicBezTo>
                    <a:cubicBezTo>
                      <a:pt x="29" y="21"/>
                      <a:pt x="51" y="12"/>
                      <a:pt x="68" y="5"/>
                    </a:cubicBezTo>
                    <a:cubicBezTo>
                      <a:pt x="72" y="3"/>
                      <a:pt x="79" y="3"/>
                      <a:pt x="86"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29"/>
              <p:cNvSpPr/>
              <p:nvPr/>
            </p:nvSpPr>
            <p:spPr>
              <a:xfrm>
                <a:off x="705450" y="3232400"/>
                <a:ext cx="1125" cy="225"/>
              </a:xfrm>
              <a:custGeom>
                <a:rect b="b" l="l" r="r" t="t"/>
                <a:pathLst>
                  <a:path extrusionOk="0" h="9" w="45">
                    <a:moveTo>
                      <a:pt x="17" y="1"/>
                    </a:moveTo>
                    <a:cubicBezTo>
                      <a:pt x="10" y="1"/>
                      <a:pt x="3" y="3"/>
                      <a:pt x="1" y="8"/>
                    </a:cubicBezTo>
                    <a:lnTo>
                      <a:pt x="45" y="8"/>
                    </a:lnTo>
                    <a:cubicBezTo>
                      <a:pt x="39" y="4"/>
                      <a:pt x="27" y="1"/>
                      <a:pt x="1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29"/>
              <p:cNvSpPr/>
              <p:nvPr/>
            </p:nvSpPr>
            <p:spPr>
              <a:xfrm>
                <a:off x="652550" y="3181825"/>
                <a:ext cx="92700" cy="92425"/>
              </a:xfrm>
              <a:custGeom>
                <a:rect b="b" l="l" r="r" t="t"/>
                <a:pathLst>
                  <a:path extrusionOk="0" h="3697" w="3708">
                    <a:moveTo>
                      <a:pt x="1917" y="126"/>
                    </a:moveTo>
                    <a:cubicBezTo>
                      <a:pt x="1952" y="126"/>
                      <a:pt x="1987" y="130"/>
                      <a:pt x="2022" y="135"/>
                    </a:cubicBezTo>
                    <a:cubicBezTo>
                      <a:pt x="2037" y="139"/>
                      <a:pt x="2051" y="147"/>
                      <a:pt x="2063" y="158"/>
                    </a:cubicBezTo>
                    <a:cubicBezTo>
                      <a:pt x="2033" y="167"/>
                      <a:pt x="2001" y="175"/>
                      <a:pt x="1972" y="182"/>
                    </a:cubicBezTo>
                    <a:cubicBezTo>
                      <a:pt x="1945" y="187"/>
                      <a:pt x="1917" y="197"/>
                      <a:pt x="1891" y="208"/>
                    </a:cubicBezTo>
                    <a:cubicBezTo>
                      <a:pt x="1840" y="186"/>
                      <a:pt x="1788" y="162"/>
                      <a:pt x="1732" y="149"/>
                    </a:cubicBezTo>
                    <a:cubicBezTo>
                      <a:pt x="1734" y="147"/>
                      <a:pt x="1734" y="147"/>
                      <a:pt x="1737" y="147"/>
                    </a:cubicBezTo>
                    <a:cubicBezTo>
                      <a:pt x="1782" y="143"/>
                      <a:pt x="1829" y="131"/>
                      <a:pt x="1877" y="128"/>
                    </a:cubicBezTo>
                    <a:cubicBezTo>
                      <a:pt x="1891" y="127"/>
                      <a:pt x="1904" y="126"/>
                      <a:pt x="1917" y="126"/>
                    </a:cubicBezTo>
                    <a:close/>
                    <a:moveTo>
                      <a:pt x="1440" y="263"/>
                    </a:moveTo>
                    <a:cubicBezTo>
                      <a:pt x="1473" y="263"/>
                      <a:pt x="1507" y="265"/>
                      <a:pt x="1540" y="271"/>
                    </a:cubicBezTo>
                    <a:cubicBezTo>
                      <a:pt x="1553" y="274"/>
                      <a:pt x="1565" y="277"/>
                      <a:pt x="1575" y="278"/>
                    </a:cubicBezTo>
                    <a:cubicBezTo>
                      <a:pt x="1503" y="304"/>
                      <a:pt x="1434" y="337"/>
                      <a:pt x="1367" y="374"/>
                    </a:cubicBezTo>
                    <a:cubicBezTo>
                      <a:pt x="1342" y="368"/>
                      <a:pt x="1317" y="362"/>
                      <a:pt x="1291" y="362"/>
                    </a:cubicBezTo>
                    <a:cubicBezTo>
                      <a:pt x="1285" y="362"/>
                      <a:pt x="1278" y="363"/>
                      <a:pt x="1272" y="363"/>
                    </a:cubicBezTo>
                    <a:cubicBezTo>
                      <a:pt x="1210" y="372"/>
                      <a:pt x="1152" y="391"/>
                      <a:pt x="1090" y="405"/>
                    </a:cubicBezTo>
                    <a:cubicBezTo>
                      <a:pt x="1028" y="416"/>
                      <a:pt x="968" y="436"/>
                      <a:pt x="907" y="457"/>
                    </a:cubicBezTo>
                    <a:cubicBezTo>
                      <a:pt x="845" y="476"/>
                      <a:pt x="801" y="529"/>
                      <a:pt x="743" y="556"/>
                    </a:cubicBezTo>
                    <a:cubicBezTo>
                      <a:pt x="706" y="573"/>
                      <a:pt x="653" y="573"/>
                      <a:pt x="606" y="584"/>
                    </a:cubicBezTo>
                    <a:cubicBezTo>
                      <a:pt x="620" y="571"/>
                      <a:pt x="631" y="556"/>
                      <a:pt x="646" y="544"/>
                    </a:cubicBezTo>
                    <a:cubicBezTo>
                      <a:pt x="705" y="490"/>
                      <a:pt x="767" y="438"/>
                      <a:pt x="832" y="391"/>
                    </a:cubicBezTo>
                    <a:cubicBezTo>
                      <a:pt x="899" y="344"/>
                      <a:pt x="971" y="306"/>
                      <a:pt x="1049" y="278"/>
                    </a:cubicBezTo>
                    <a:cubicBezTo>
                      <a:pt x="1077" y="268"/>
                      <a:pt x="1106" y="266"/>
                      <a:pt x="1136" y="266"/>
                    </a:cubicBezTo>
                    <a:cubicBezTo>
                      <a:pt x="1181" y="266"/>
                      <a:pt x="1228" y="272"/>
                      <a:pt x="1271" y="272"/>
                    </a:cubicBezTo>
                    <a:cubicBezTo>
                      <a:pt x="1281" y="272"/>
                      <a:pt x="1290" y="272"/>
                      <a:pt x="1299" y="271"/>
                    </a:cubicBezTo>
                    <a:cubicBezTo>
                      <a:pt x="1346" y="267"/>
                      <a:pt x="1393" y="263"/>
                      <a:pt x="1440" y="263"/>
                    </a:cubicBezTo>
                    <a:close/>
                    <a:moveTo>
                      <a:pt x="1140" y="862"/>
                    </a:moveTo>
                    <a:cubicBezTo>
                      <a:pt x="1128" y="876"/>
                      <a:pt x="1117" y="891"/>
                      <a:pt x="1107" y="908"/>
                    </a:cubicBezTo>
                    <a:cubicBezTo>
                      <a:pt x="1094" y="904"/>
                      <a:pt x="1083" y="904"/>
                      <a:pt x="1072" y="901"/>
                    </a:cubicBezTo>
                    <a:cubicBezTo>
                      <a:pt x="1094" y="888"/>
                      <a:pt x="1115" y="873"/>
                      <a:pt x="1140" y="862"/>
                    </a:cubicBezTo>
                    <a:cubicBezTo>
                      <a:pt x="1140" y="862"/>
                      <a:pt x="1140" y="862"/>
                      <a:pt x="1140" y="862"/>
                    </a:cubicBezTo>
                    <a:close/>
                    <a:moveTo>
                      <a:pt x="3321" y="908"/>
                    </a:moveTo>
                    <a:cubicBezTo>
                      <a:pt x="3324" y="911"/>
                      <a:pt x="3328" y="911"/>
                      <a:pt x="3331" y="914"/>
                    </a:cubicBezTo>
                    <a:cubicBezTo>
                      <a:pt x="3353" y="932"/>
                      <a:pt x="3371" y="954"/>
                      <a:pt x="3386" y="979"/>
                    </a:cubicBezTo>
                    <a:cubicBezTo>
                      <a:pt x="3391" y="990"/>
                      <a:pt x="3391" y="1001"/>
                      <a:pt x="3390" y="1014"/>
                    </a:cubicBezTo>
                    <a:cubicBezTo>
                      <a:pt x="3368" y="980"/>
                      <a:pt x="3343" y="944"/>
                      <a:pt x="3321" y="908"/>
                    </a:cubicBezTo>
                    <a:close/>
                    <a:moveTo>
                      <a:pt x="2270" y="969"/>
                    </a:moveTo>
                    <a:lnTo>
                      <a:pt x="2270" y="969"/>
                    </a:lnTo>
                    <a:cubicBezTo>
                      <a:pt x="2305" y="970"/>
                      <a:pt x="2344" y="973"/>
                      <a:pt x="2381" y="980"/>
                    </a:cubicBezTo>
                    <a:cubicBezTo>
                      <a:pt x="2395" y="1001"/>
                      <a:pt x="2409" y="1021"/>
                      <a:pt x="2420" y="1045"/>
                    </a:cubicBezTo>
                    <a:cubicBezTo>
                      <a:pt x="2428" y="1063"/>
                      <a:pt x="2435" y="1082"/>
                      <a:pt x="2443" y="1101"/>
                    </a:cubicBezTo>
                    <a:cubicBezTo>
                      <a:pt x="2446" y="1104"/>
                      <a:pt x="2447" y="1109"/>
                      <a:pt x="2449" y="1113"/>
                    </a:cubicBezTo>
                    <a:cubicBezTo>
                      <a:pt x="2447" y="1111"/>
                      <a:pt x="2446" y="1109"/>
                      <a:pt x="2446" y="1108"/>
                    </a:cubicBezTo>
                    <a:cubicBezTo>
                      <a:pt x="2395" y="1054"/>
                      <a:pt x="2336" y="1006"/>
                      <a:pt x="2270" y="969"/>
                    </a:cubicBezTo>
                    <a:close/>
                    <a:moveTo>
                      <a:pt x="1887" y="1129"/>
                    </a:moveTo>
                    <a:cubicBezTo>
                      <a:pt x="1920" y="1129"/>
                      <a:pt x="1952" y="1132"/>
                      <a:pt x="1982" y="1137"/>
                    </a:cubicBezTo>
                    <a:cubicBezTo>
                      <a:pt x="2014" y="1141"/>
                      <a:pt x="2044" y="1148"/>
                      <a:pt x="2076" y="1157"/>
                    </a:cubicBezTo>
                    <a:cubicBezTo>
                      <a:pt x="2034" y="1156"/>
                      <a:pt x="1992" y="1155"/>
                      <a:pt x="1950" y="1155"/>
                    </a:cubicBezTo>
                    <a:cubicBezTo>
                      <a:pt x="1919" y="1155"/>
                      <a:pt x="1887" y="1154"/>
                      <a:pt x="1855" y="1154"/>
                    </a:cubicBezTo>
                    <a:cubicBezTo>
                      <a:pt x="1791" y="1154"/>
                      <a:pt x="1724" y="1157"/>
                      <a:pt x="1657" y="1175"/>
                    </a:cubicBezTo>
                    <a:cubicBezTo>
                      <a:pt x="1613" y="1189"/>
                      <a:pt x="1568" y="1210"/>
                      <a:pt x="1527" y="1233"/>
                    </a:cubicBezTo>
                    <a:cubicBezTo>
                      <a:pt x="1638" y="1162"/>
                      <a:pt x="1769" y="1129"/>
                      <a:pt x="1887" y="1129"/>
                    </a:cubicBezTo>
                    <a:close/>
                    <a:moveTo>
                      <a:pt x="1623" y="805"/>
                    </a:moveTo>
                    <a:lnTo>
                      <a:pt x="1623" y="805"/>
                    </a:lnTo>
                    <a:cubicBezTo>
                      <a:pt x="1599" y="818"/>
                      <a:pt x="1575" y="829"/>
                      <a:pt x="1554" y="842"/>
                    </a:cubicBezTo>
                    <a:cubicBezTo>
                      <a:pt x="1449" y="908"/>
                      <a:pt x="1370" y="1003"/>
                      <a:pt x="1306" y="1102"/>
                    </a:cubicBezTo>
                    <a:cubicBezTo>
                      <a:pt x="1253" y="1145"/>
                      <a:pt x="1204" y="1192"/>
                      <a:pt x="1160" y="1246"/>
                    </a:cubicBezTo>
                    <a:cubicBezTo>
                      <a:pt x="1265" y="1096"/>
                      <a:pt x="1370" y="932"/>
                      <a:pt x="1533" y="845"/>
                    </a:cubicBezTo>
                    <a:cubicBezTo>
                      <a:pt x="1561" y="829"/>
                      <a:pt x="1593" y="818"/>
                      <a:pt x="1623" y="805"/>
                    </a:cubicBezTo>
                    <a:close/>
                    <a:moveTo>
                      <a:pt x="1058" y="928"/>
                    </a:moveTo>
                    <a:cubicBezTo>
                      <a:pt x="1069" y="928"/>
                      <a:pt x="1081" y="929"/>
                      <a:pt x="1092" y="930"/>
                    </a:cubicBezTo>
                    <a:cubicBezTo>
                      <a:pt x="969" y="1053"/>
                      <a:pt x="874" y="1200"/>
                      <a:pt x="790" y="1347"/>
                    </a:cubicBezTo>
                    <a:cubicBezTo>
                      <a:pt x="778" y="1367"/>
                      <a:pt x="767" y="1387"/>
                      <a:pt x="756" y="1411"/>
                    </a:cubicBezTo>
                    <a:lnTo>
                      <a:pt x="750" y="1364"/>
                    </a:lnTo>
                    <a:cubicBezTo>
                      <a:pt x="812" y="1235"/>
                      <a:pt x="887" y="1112"/>
                      <a:pt x="964" y="996"/>
                    </a:cubicBezTo>
                    <a:cubicBezTo>
                      <a:pt x="976" y="979"/>
                      <a:pt x="990" y="962"/>
                      <a:pt x="1002" y="944"/>
                    </a:cubicBezTo>
                    <a:cubicBezTo>
                      <a:pt x="1009" y="939"/>
                      <a:pt x="1017" y="936"/>
                      <a:pt x="1024" y="930"/>
                    </a:cubicBezTo>
                    <a:cubicBezTo>
                      <a:pt x="1035" y="929"/>
                      <a:pt x="1047" y="928"/>
                      <a:pt x="1058" y="928"/>
                    </a:cubicBezTo>
                    <a:close/>
                    <a:moveTo>
                      <a:pt x="726" y="1427"/>
                    </a:moveTo>
                    <a:cubicBezTo>
                      <a:pt x="727" y="1438"/>
                      <a:pt x="728" y="1446"/>
                      <a:pt x="730" y="1457"/>
                    </a:cubicBezTo>
                    <a:cubicBezTo>
                      <a:pt x="706" y="1500"/>
                      <a:pt x="682" y="1543"/>
                      <a:pt x="661" y="1588"/>
                    </a:cubicBezTo>
                    <a:cubicBezTo>
                      <a:pt x="680" y="1533"/>
                      <a:pt x="701" y="1480"/>
                      <a:pt x="726" y="1427"/>
                    </a:cubicBezTo>
                    <a:close/>
                    <a:moveTo>
                      <a:pt x="1072" y="1364"/>
                    </a:moveTo>
                    <a:lnTo>
                      <a:pt x="1072" y="1364"/>
                    </a:lnTo>
                    <a:cubicBezTo>
                      <a:pt x="1038" y="1416"/>
                      <a:pt x="1008" y="1471"/>
                      <a:pt x="983" y="1528"/>
                    </a:cubicBezTo>
                    <a:cubicBezTo>
                      <a:pt x="975" y="1547"/>
                      <a:pt x="968" y="1568"/>
                      <a:pt x="961" y="1588"/>
                    </a:cubicBezTo>
                    <a:cubicBezTo>
                      <a:pt x="961" y="1568"/>
                      <a:pt x="960" y="1547"/>
                      <a:pt x="961" y="1526"/>
                    </a:cubicBezTo>
                    <a:cubicBezTo>
                      <a:pt x="995" y="1468"/>
                      <a:pt x="1032" y="1416"/>
                      <a:pt x="1072" y="1364"/>
                    </a:cubicBezTo>
                    <a:close/>
                    <a:moveTo>
                      <a:pt x="914" y="1610"/>
                    </a:moveTo>
                    <a:cubicBezTo>
                      <a:pt x="915" y="1634"/>
                      <a:pt x="920" y="1658"/>
                      <a:pt x="922" y="1682"/>
                    </a:cubicBezTo>
                    <a:cubicBezTo>
                      <a:pt x="913" y="1709"/>
                      <a:pt x="904" y="1735"/>
                      <a:pt x="895" y="1763"/>
                    </a:cubicBezTo>
                    <a:lnTo>
                      <a:pt x="870" y="1722"/>
                    </a:lnTo>
                    <a:cubicBezTo>
                      <a:pt x="877" y="1702"/>
                      <a:pt x="878" y="1685"/>
                      <a:pt x="887" y="1665"/>
                    </a:cubicBezTo>
                    <a:cubicBezTo>
                      <a:pt x="895" y="1646"/>
                      <a:pt x="906" y="1627"/>
                      <a:pt x="914" y="1610"/>
                    </a:cubicBezTo>
                    <a:close/>
                    <a:moveTo>
                      <a:pt x="2079" y="1485"/>
                    </a:moveTo>
                    <a:cubicBezTo>
                      <a:pt x="2155" y="1485"/>
                      <a:pt x="2234" y="1516"/>
                      <a:pt x="2304" y="1554"/>
                    </a:cubicBezTo>
                    <a:cubicBezTo>
                      <a:pt x="2372" y="1588"/>
                      <a:pt x="2422" y="1645"/>
                      <a:pt x="2462" y="1702"/>
                    </a:cubicBezTo>
                    <a:cubicBezTo>
                      <a:pt x="2464" y="1719"/>
                      <a:pt x="2461" y="1734"/>
                      <a:pt x="2461" y="1751"/>
                    </a:cubicBezTo>
                    <a:cubicBezTo>
                      <a:pt x="2449" y="1744"/>
                      <a:pt x="2435" y="1735"/>
                      <a:pt x="2425" y="1727"/>
                    </a:cubicBezTo>
                    <a:cubicBezTo>
                      <a:pt x="2384" y="1696"/>
                      <a:pt x="2340" y="1654"/>
                      <a:pt x="2283" y="1638"/>
                    </a:cubicBezTo>
                    <a:cubicBezTo>
                      <a:pt x="2246" y="1627"/>
                      <a:pt x="2198" y="1616"/>
                      <a:pt x="2149" y="1616"/>
                    </a:cubicBezTo>
                    <a:cubicBezTo>
                      <a:pt x="2127" y="1616"/>
                      <a:pt x="2105" y="1618"/>
                      <a:pt x="2084" y="1624"/>
                    </a:cubicBezTo>
                    <a:cubicBezTo>
                      <a:pt x="2045" y="1632"/>
                      <a:pt x="2014" y="1654"/>
                      <a:pt x="1986" y="1680"/>
                    </a:cubicBezTo>
                    <a:cubicBezTo>
                      <a:pt x="1964" y="1702"/>
                      <a:pt x="1945" y="1727"/>
                      <a:pt x="1926" y="1751"/>
                    </a:cubicBezTo>
                    <a:cubicBezTo>
                      <a:pt x="1921" y="1756"/>
                      <a:pt x="1919" y="1760"/>
                      <a:pt x="1917" y="1764"/>
                    </a:cubicBezTo>
                    <a:cubicBezTo>
                      <a:pt x="1871" y="1686"/>
                      <a:pt x="1872" y="1595"/>
                      <a:pt x="1904" y="1524"/>
                    </a:cubicBezTo>
                    <a:cubicBezTo>
                      <a:pt x="1948" y="1503"/>
                      <a:pt x="1994" y="1492"/>
                      <a:pt x="2041" y="1488"/>
                    </a:cubicBezTo>
                    <a:cubicBezTo>
                      <a:pt x="2054" y="1486"/>
                      <a:pt x="2066" y="1485"/>
                      <a:pt x="2079" y="1485"/>
                    </a:cubicBezTo>
                    <a:close/>
                    <a:moveTo>
                      <a:pt x="1496" y="1602"/>
                    </a:moveTo>
                    <a:cubicBezTo>
                      <a:pt x="1466" y="1654"/>
                      <a:pt x="1443" y="1709"/>
                      <a:pt x="1423" y="1767"/>
                    </a:cubicBezTo>
                    <a:cubicBezTo>
                      <a:pt x="1400" y="1843"/>
                      <a:pt x="1379" y="1923"/>
                      <a:pt x="1374" y="2008"/>
                    </a:cubicBezTo>
                    <a:cubicBezTo>
                      <a:pt x="1354" y="1967"/>
                      <a:pt x="1338" y="1923"/>
                      <a:pt x="1326" y="1879"/>
                    </a:cubicBezTo>
                    <a:cubicBezTo>
                      <a:pt x="1331" y="1846"/>
                      <a:pt x="1335" y="1815"/>
                      <a:pt x="1349" y="1784"/>
                    </a:cubicBezTo>
                    <a:cubicBezTo>
                      <a:pt x="1382" y="1708"/>
                      <a:pt x="1444" y="1653"/>
                      <a:pt x="1496" y="1602"/>
                    </a:cubicBezTo>
                    <a:close/>
                    <a:moveTo>
                      <a:pt x="1313" y="1960"/>
                    </a:moveTo>
                    <a:cubicBezTo>
                      <a:pt x="1321" y="1990"/>
                      <a:pt x="1334" y="2022"/>
                      <a:pt x="1348" y="2052"/>
                    </a:cubicBezTo>
                    <a:cubicBezTo>
                      <a:pt x="1334" y="2049"/>
                      <a:pt x="1320" y="2047"/>
                      <a:pt x="1306" y="2044"/>
                    </a:cubicBezTo>
                    <a:lnTo>
                      <a:pt x="1306" y="2035"/>
                    </a:lnTo>
                    <a:cubicBezTo>
                      <a:pt x="1308" y="2009"/>
                      <a:pt x="1312" y="1983"/>
                      <a:pt x="1313" y="1960"/>
                    </a:cubicBezTo>
                    <a:close/>
                    <a:moveTo>
                      <a:pt x="2164" y="1779"/>
                    </a:moveTo>
                    <a:cubicBezTo>
                      <a:pt x="2169" y="1779"/>
                      <a:pt x="2174" y="1779"/>
                      <a:pt x="2179" y="1780"/>
                    </a:cubicBezTo>
                    <a:cubicBezTo>
                      <a:pt x="2217" y="1786"/>
                      <a:pt x="2255" y="1797"/>
                      <a:pt x="2283" y="1819"/>
                    </a:cubicBezTo>
                    <a:cubicBezTo>
                      <a:pt x="2311" y="1843"/>
                      <a:pt x="2352" y="1843"/>
                      <a:pt x="2373" y="1874"/>
                    </a:cubicBezTo>
                    <a:cubicBezTo>
                      <a:pt x="2392" y="1903"/>
                      <a:pt x="2363" y="1963"/>
                      <a:pt x="2365" y="1985"/>
                    </a:cubicBezTo>
                    <a:cubicBezTo>
                      <a:pt x="2370" y="2008"/>
                      <a:pt x="2373" y="2029"/>
                      <a:pt x="2370" y="2047"/>
                    </a:cubicBezTo>
                    <a:cubicBezTo>
                      <a:pt x="2365" y="2064"/>
                      <a:pt x="2394" y="2081"/>
                      <a:pt x="2384" y="2100"/>
                    </a:cubicBezTo>
                    <a:cubicBezTo>
                      <a:pt x="2372" y="2118"/>
                      <a:pt x="2337" y="2119"/>
                      <a:pt x="2323" y="2128"/>
                    </a:cubicBezTo>
                    <a:cubicBezTo>
                      <a:pt x="2311" y="2136"/>
                      <a:pt x="2301" y="2152"/>
                      <a:pt x="2283" y="2157"/>
                    </a:cubicBezTo>
                    <a:cubicBezTo>
                      <a:pt x="2280" y="2158"/>
                      <a:pt x="2277" y="2158"/>
                      <a:pt x="2274" y="2158"/>
                    </a:cubicBezTo>
                    <a:cubicBezTo>
                      <a:pt x="2259" y="2158"/>
                      <a:pt x="2242" y="2149"/>
                      <a:pt x="2234" y="2148"/>
                    </a:cubicBezTo>
                    <a:cubicBezTo>
                      <a:pt x="2224" y="2148"/>
                      <a:pt x="2216" y="2163"/>
                      <a:pt x="2208" y="2163"/>
                    </a:cubicBezTo>
                    <a:cubicBezTo>
                      <a:pt x="2207" y="2163"/>
                      <a:pt x="2206" y="2163"/>
                      <a:pt x="2205" y="2162"/>
                    </a:cubicBezTo>
                    <a:cubicBezTo>
                      <a:pt x="2204" y="2162"/>
                      <a:pt x="2203" y="2162"/>
                      <a:pt x="2202" y="2162"/>
                    </a:cubicBezTo>
                    <a:cubicBezTo>
                      <a:pt x="2196" y="2162"/>
                      <a:pt x="2191" y="2164"/>
                      <a:pt x="2186" y="2164"/>
                    </a:cubicBezTo>
                    <a:cubicBezTo>
                      <a:pt x="2183" y="2164"/>
                      <a:pt x="2181" y="2164"/>
                      <a:pt x="2179" y="2162"/>
                    </a:cubicBezTo>
                    <a:cubicBezTo>
                      <a:pt x="2171" y="2155"/>
                      <a:pt x="2193" y="2122"/>
                      <a:pt x="2188" y="2118"/>
                    </a:cubicBezTo>
                    <a:cubicBezTo>
                      <a:pt x="2184" y="2113"/>
                      <a:pt x="2129" y="2113"/>
                      <a:pt x="2118" y="2091"/>
                    </a:cubicBezTo>
                    <a:cubicBezTo>
                      <a:pt x="2109" y="2070"/>
                      <a:pt x="2111" y="2049"/>
                      <a:pt x="2118" y="2033"/>
                    </a:cubicBezTo>
                    <a:lnTo>
                      <a:pt x="2118" y="2033"/>
                    </a:lnTo>
                    <a:lnTo>
                      <a:pt x="2000" y="2037"/>
                    </a:lnTo>
                    <a:cubicBezTo>
                      <a:pt x="1996" y="2033"/>
                      <a:pt x="1993" y="2031"/>
                      <a:pt x="1989" y="2026"/>
                    </a:cubicBezTo>
                    <a:cubicBezTo>
                      <a:pt x="1989" y="2024"/>
                      <a:pt x="1988" y="2023"/>
                      <a:pt x="1988" y="2020"/>
                    </a:cubicBezTo>
                    <a:cubicBezTo>
                      <a:pt x="1981" y="2026"/>
                      <a:pt x="1972" y="2031"/>
                      <a:pt x="1967" y="2037"/>
                    </a:cubicBezTo>
                    <a:lnTo>
                      <a:pt x="1955" y="2037"/>
                    </a:lnTo>
                    <a:cubicBezTo>
                      <a:pt x="1939" y="1997"/>
                      <a:pt x="1934" y="1943"/>
                      <a:pt x="1946" y="1896"/>
                    </a:cubicBezTo>
                    <a:cubicBezTo>
                      <a:pt x="1961" y="1844"/>
                      <a:pt x="2029" y="1830"/>
                      <a:pt x="2062" y="1811"/>
                    </a:cubicBezTo>
                    <a:lnTo>
                      <a:pt x="2074" y="1804"/>
                    </a:lnTo>
                    <a:cubicBezTo>
                      <a:pt x="2101" y="1789"/>
                      <a:pt x="2133" y="1779"/>
                      <a:pt x="2164" y="1779"/>
                    </a:cubicBezTo>
                    <a:close/>
                    <a:moveTo>
                      <a:pt x="3062" y="1558"/>
                    </a:moveTo>
                    <a:cubicBezTo>
                      <a:pt x="3069" y="1668"/>
                      <a:pt x="3042" y="1791"/>
                      <a:pt x="3013" y="1917"/>
                    </a:cubicBezTo>
                    <a:cubicBezTo>
                      <a:pt x="2992" y="2012"/>
                      <a:pt x="2963" y="2102"/>
                      <a:pt x="2929" y="2188"/>
                    </a:cubicBezTo>
                    <a:cubicBezTo>
                      <a:pt x="2963" y="2064"/>
                      <a:pt x="2978" y="1935"/>
                      <a:pt x="2977" y="1811"/>
                    </a:cubicBezTo>
                    <a:cubicBezTo>
                      <a:pt x="2977" y="1785"/>
                      <a:pt x="2972" y="1757"/>
                      <a:pt x="2970" y="1730"/>
                    </a:cubicBezTo>
                    <a:cubicBezTo>
                      <a:pt x="2970" y="1729"/>
                      <a:pt x="2972" y="1729"/>
                      <a:pt x="2972" y="1729"/>
                    </a:cubicBezTo>
                    <a:cubicBezTo>
                      <a:pt x="2992" y="1687"/>
                      <a:pt x="3039" y="1646"/>
                      <a:pt x="3055" y="1603"/>
                    </a:cubicBezTo>
                    <a:cubicBezTo>
                      <a:pt x="3062" y="1588"/>
                      <a:pt x="3062" y="1573"/>
                      <a:pt x="3062" y="1558"/>
                    </a:cubicBezTo>
                    <a:close/>
                    <a:moveTo>
                      <a:pt x="851" y="1784"/>
                    </a:moveTo>
                    <a:cubicBezTo>
                      <a:pt x="859" y="1799"/>
                      <a:pt x="867" y="1815"/>
                      <a:pt x="877" y="1829"/>
                    </a:cubicBezTo>
                    <a:cubicBezTo>
                      <a:pt x="838" y="1964"/>
                      <a:pt x="815" y="2104"/>
                      <a:pt x="812" y="2249"/>
                    </a:cubicBezTo>
                    <a:cubicBezTo>
                      <a:pt x="803" y="2208"/>
                      <a:pt x="794" y="2163"/>
                      <a:pt x="794" y="2115"/>
                    </a:cubicBezTo>
                    <a:cubicBezTo>
                      <a:pt x="796" y="2009"/>
                      <a:pt x="818" y="1895"/>
                      <a:pt x="851" y="1784"/>
                    </a:cubicBezTo>
                    <a:close/>
                    <a:moveTo>
                      <a:pt x="1114" y="2257"/>
                    </a:moveTo>
                    <a:cubicBezTo>
                      <a:pt x="1115" y="2271"/>
                      <a:pt x="1119" y="2285"/>
                      <a:pt x="1121" y="2298"/>
                    </a:cubicBezTo>
                    <a:cubicBezTo>
                      <a:pt x="1122" y="2312"/>
                      <a:pt x="1127" y="2327"/>
                      <a:pt x="1129" y="2341"/>
                    </a:cubicBezTo>
                    <a:cubicBezTo>
                      <a:pt x="1126" y="2342"/>
                      <a:pt x="1122" y="2345"/>
                      <a:pt x="1119" y="2345"/>
                    </a:cubicBezTo>
                    <a:cubicBezTo>
                      <a:pt x="1115" y="2315"/>
                      <a:pt x="1115" y="2286"/>
                      <a:pt x="1114" y="2257"/>
                    </a:cubicBezTo>
                    <a:close/>
                    <a:moveTo>
                      <a:pt x="1697" y="2113"/>
                    </a:moveTo>
                    <a:cubicBezTo>
                      <a:pt x="1719" y="2187"/>
                      <a:pt x="1755" y="2256"/>
                      <a:pt x="1803" y="2311"/>
                    </a:cubicBezTo>
                    <a:cubicBezTo>
                      <a:pt x="1821" y="2333"/>
                      <a:pt x="1843" y="2353"/>
                      <a:pt x="1868" y="2373"/>
                    </a:cubicBezTo>
                    <a:cubicBezTo>
                      <a:pt x="1868" y="2377"/>
                      <a:pt x="1869" y="2384"/>
                      <a:pt x="1871" y="2389"/>
                    </a:cubicBezTo>
                    <a:cubicBezTo>
                      <a:pt x="1868" y="2388"/>
                      <a:pt x="1862" y="2388"/>
                      <a:pt x="1858" y="2386"/>
                    </a:cubicBezTo>
                    <a:cubicBezTo>
                      <a:pt x="1855" y="2384"/>
                      <a:pt x="1851" y="2382"/>
                      <a:pt x="1849" y="2380"/>
                    </a:cubicBezTo>
                    <a:cubicBezTo>
                      <a:pt x="1766" y="2327"/>
                      <a:pt x="1727" y="2243"/>
                      <a:pt x="1700" y="2157"/>
                    </a:cubicBezTo>
                    <a:cubicBezTo>
                      <a:pt x="1696" y="2143"/>
                      <a:pt x="1690" y="2128"/>
                      <a:pt x="1685" y="2113"/>
                    </a:cubicBezTo>
                    <a:close/>
                    <a:moveTo>
                      <a:pt x="1822" y="1573"/>
                    </a:moveTo>
                    <a:lnTo>
                      <a:pt x="1822" y="1573"/>
                    </a:lnTo>
                    <a:cubicBezTo>
                      <a:pt x="1809" y="1653"/>
                      <a:pt x="1822" y="1742"/>
                      <a:pt x="1884" y="1818"/>
                    </a:cubicBezTo>
                    <a:cubicBezTo>
                      <a:pt x="1864" y="1863"/>
                      <a:pt x="1854" y="1912"/>
                      <a:pt x="1858" y="1960"/>
                    </a:cubicBezTo>
                    <a:cubicBezTo>
                      <a:pt x="1865" y="2019"/>
                      <a:pt x="1902" y="2063"/>
                      <a:pt x="1933" y="2099"/>
                    </a:cubicBezTo>
                    <a:cubicBezTo>
                      <a:pt x="1930" y="2128"/>
                      <a:pt x="1937" y="2157"/>
                      <a:pt x="1939" y="2188"/>
                    </a:cubicBezTo>
                    <a:cubicBezTo>
                      <a:pt x="1945" y="2235"/>
                      <a:pt x="1979" y="2267"/>
                      <a:pt x="2007" y="2305"/>
                    </a:cubicBezTo>
                    <a:cubicBezTo>
                      <a:pt x="2027" y="2334"/>
                      <a:pt x="2049" y="2373"/>
                      <a:pt x="2084" y="2397"/>
                    </a:cubicBezTo>
                    <a:cubicBezTo>
                      <a:pt x="2083" y="2397"/>
                      <a:pt x="2080" y="2397"/>
                      <a:pt x="2078" y="2400"/>
                    </a:cubicBezTo>
                    <a:cubicBezTo>
                      <a:pt x="2005" y="2384"/>
                      <a:pt x="1938" y="2353"/>
                      <a:pt x="1890" y="2312"/>
                    </a:cubicBezTo>
                    <a:cubicBezTo>
                      <a:pt x="1872" y="2236"/>
                      <a:pt x="1861" y="2150"/>
                      <a:pt x="1890" y="2077"/>
                    </a:cubicBezTo>
                    <a:cubicBezTo>
                      <a:pt x="1891" y="2074"/>
                      <a:pt x="1879" y="2070"/>
                      <a:pt x="1871" y="2070"/>
                    </a:cubicBezTo>
                    <a:cubicBezTo>
                      <a:pt x="1868" y="2070"/>
                      <a:pt x="1866" y="2070"/>
                      <a:pt x="1865" y="2071"/>
                    </a:cubicBezTo>
                    <a:cubicBezTo>
                      <a:pt x="1828" y="2128"/>
                      <a:pt x="1829" y="2190"/>
                      <a:pt x="1836" y="2250"/>
                    </a:cubicBezTo>
                    <a:cubicBezTo>
                      <a:pt x="1806" y="2210"/>
                      <a:pt x="1781" y="2168"/>
                      <a:pt x="1765" y="2118"/>
                    </a:cubicBezTo>
                    <a:lnTo>
                      <a:pt x="1765" y="2118"/>
                    </a:lnTo>
                    <a:cubicBezTo>
                      <a:pt x="1787" y="2119"/>
                      <a:pt x="1810" y="2119"/>
                      <a:pt x="1833" y="2124"/>
                    </a:cubicBezTo>
                    <a:cubicBezTo>
                      <a:pt x="1834" y="2124"/>
                      <a:pt x="1834" y="2124"/>
                      <a:pt x="1834" y="2124"/>
                    </a:cubicBezTo>
                    <a:cubicBezTo>
                      <a:pt x="1839" y="2124"/>
                      <a:pt x="1843" y="2101"/>
                      <a:pt x="1836" y="2100"/>
                    </a:cubicBezTo>
                    <a:cubicBezTo>
                      <a:pt x="1809" y="2092"/>
                      <a:pt x="1780" y="2086"/>
                      <a:pt x="1752" y="2081"/>
                    </a:cubicBezTo>
                    <a:cubicBezTo>
                      <a:pt x="1725" y="1975"/>
                      <a:pt x="1727" y="1855"/>
                      <a:pt x="1773" y="1760"/>
                    </a:cubicBezTo>
                    <a:cubicBezTo>
                      <a:pt x="1779" y="1745"/>
                      <a:pt x="1758" y="1727"/>
                      <a:pt x="1742" y="1727"/>
                    </a:cubicBezTo>
                    <a:cubicBezTo>
                      <a:pt x="1735" y="1727"/>
                      <a:pt x="1730" y="1730"/>
                      <a:pt x="1726" y="1735"/>
                    </a:cubicBezTo>
                    <a:cubicBezTo>
                      <a:pt x="1666" y="1837"/>
                      <a:pt x="1659" y="1961"/>
                      <a:pt x="1685" y="2074"/>
                    </a:cubicBezTo>
                    <a:lnTo>
                      <a:pt x="1670" y="2074"/>
                    </a:lnTo>
                    <a:cubicBezTo>
                      <a:pt x="1649" y="2011"/>
                      <a:pt x="1634" y="1942"/>
                      <a:pt x="1649" y="1872"/>
                    </a:cubicBezTo>
                    <a:cubicBezTo>
                      <a:pt x="1671" y="1774"/>
                      <a:pt x="1718" y="1676"/>
                      <a:pt x="1787" y="1605"/>
                    </a:cubicBezTo>
                    <a:cubicBezTo>
                      <a:pt x="1796" y="1592"/>
                      <a:pt x="1810" y="1584"/>
                      <a:pt x="1822" y="1573"/>
                    </a:cubicBezTo>
                    <a:close/>
                    <a:moveTo>
                      <a:pt x="2418" y="2576"/>
                    </a:moveTo>
                    <a:lnTo>
                      <a:pt x="2418" y="2576"/>
                    </a:lnTo>
                    <a:cubicBezTo>
                      <a:pt x="2405" y="2593"/>
                      <a:pt x="2388" y="2607"/>
                      <a:pt x="2373" y="2620"/>
                    </a:cubicBezTo>
                    <a:cubicBezTo>
                      <a:pt x="2381" y="2608"/>
                      <a:pt x="2392" y="2597"/>
                      <a:pt x="2402" y="2587"/>
                    </a:cubicBezTo>
                    <a:lnTo>
                      <a:pt x="2418" y="2576"/>
                    </a:lnTo>
                    <a:close/>
                    <a:moveTo>
                      <a:pt x="1138" y="2382"/>
                    </a:moveTo>
                    <a:cubicBezTo>
                      <a:pt x="1162" y="2491"/>
                      <a:pt x="1195" y="2601"/>
                      <a:pt x="1243" y="2704"/>
                    </a:cubicBezTo>
                    <a:cubicBezTo>
                      <a:pt x="1229" y="2697"/>
                      <a:pt x="1214" y="2691"/>
                      <a:pt x="1200" y="2684"/>
                    </a:cubicBezTo>
                    <a:cubicBezTo>
                      <a:pt x="1177" y="2630"/>
                      <a:pt x="1159" y="2575"/>
                      <a:pt x="1147" y="2519"/>
                    </a:cubicBezTo>
                    <a:cubicBezTo>
                      <a:pt x="1136" y="2476"/>
                      <a:pt x="1129" y="2430"/>
                      <a:pt x="1125" y="2386"/>
                    </a:cubicBezTo>
                    <a:cubicBezTo>
                      <a:pt x="1129" y="2384"/>
                      <a:pt x="1134" y="2384"/>
                      <a:pt x="1138" y="2382"/>
                    </a:cubicBezTo>
                    <a:close/>
                    <a:moveTo>
                      <a:pt x="2336" y="2620"/>
                    </a:moveTo>
                    <a:cubicBezTo>
                      <a:pt x="2338" y="2627"/>
                      <a:pt x="2343" y="2636"/>
                      <a:pt x="2345" y="2644"/>
                    </a:cubicBezTo>
                    <a:cubicBezTo>
                      <a:pt x="2310" y="2675"/>
                      <a:pt x="2271" y="2700"/>
                      <a:pt x="2230" y="2724"/>
                    </a:cubicBezTo>
                    <a:lnTo>
                      <a:pt x="2212" y="2724"/>
                    </a:lnTo>
                    <a:cubicBezTo>
                      <a:pt x="2180" y="2719"/>
                      <a:pt x="2139" y="2707"/>
                      <a:pt x="2098" y="2685"/>
                    </a:cubicBezTo>
                    <a:cubicBezTo>
                      <a:pt x="2180" y="2682"/>
                      <a:pt x="2263" y="2662"/>
                      <a:pt x="2336" y="2620"/>
                    </a:cubicBezTo>
                    <a:close/>
                    <a:moveTo>
                      <a:pt x="1386" y="2740"/>
                    </a:moveTo>
                    <a:lnTo>
                      <a:pt x="1386" y="2740"/>
                    </a:lnTo>
                    <a:cubicBezTo>
                      <a:pt x="1390" y="2748"/>
                      <a:pt x="1397" y="2759"/>
                      <a:pt x="1403" y="2768"/>
                    </a:cubicBezTo>
                    <a:cubicBezTo>
                      <a:pt x="1400" y="2766"/>
                      <a:pt x="1396" y="2766"/>
                      <a:pt x="1393" y="2765"/>
                    </a:cubicBezTo>
                    <a:cubicBezTo>
                      <a:pt x="1389" y="2755"/>
                      <a:pt x="1388" y="2748"/>
                      <a:pt x="1386" y="2740"/>
                    </a:cubicBezTo>
                    <a:close/>
                    <a:moveTo>
                      <a:pt x="1308" y="2081"/>
                    </a:moveTo>
                    <a:lnTo>
                      <a:pt x="1308" y="2081"/>
                    </a:lnTo>
                    <a:cubicBezTo>
                      <a:pt x="1321" y="2085"/>
                      <a:pt x="1338" y="2091"/>
                      <a:pt x="1352" y="2092"/>
                    </a:cubicBezTo>
                    <a:cubicBezTo>
                      <a:pt x="1356" y="2093"/>
                      <a:pt x="1361" y="2093"/>
                      <a:pt x="1366" y="2093"/>
                    </a:cubicBezTo>
                    <a:cubicBezTo>
                      <a:pt x="1368" y="2099"/>
                      <a:pt x="1372" y="2102"/>
                      <a:pt x="1375" y="2107"/>
                    </a:cubicBezTo>
                    <a:cubicBezTo>
                      <a:pt x="1377" y="2122"/>
                      <a:pt x="1377" y="2139"/>
                      <a:pt x="1379" y="2154"/>
                    </a:cubicBezTo>
                    <a:cubicBezTo>
                      <a:pt x="1403" y="2290"/>
                      <a:pt x="1484" y="2415"/>
                      <a:pt x="1588" y="2514"/>
                    </a:cubicBezTo>
                    <a:cubicBezTo>
                      <a:pt x="1692" y="2618"/>
                      <a:pt x="1831" y="2671"/>
                      <a:pt x="1975" y="2682"/>
                    </a:cubicBezTo>
                    <a:cubicBezTo>
                      <a:pt x="1989" y="2684"/>
                      <a:pt x="2005" y="2684"/>
                      <a:pt x="2019" y="2684"/>
                    </a:cubicBezTo>
                    <a:cubicBezTo>
                      <a:pt x="2036" y="2703"/>
                      <a:pt x="2054" y="2725"/>
                      <a:pt x="2074" y="2739"/>
                    </a:cubicBezTo>
                    <a:cubicBezTo>
                      <a:pt x="2089" y="2751"/>
                      <a:pt x="2109" y="2758"/>
                      <a:pt x="2124" y="2766"/>
                    </a:cubicBezTo>
                    <a:cubicBezTo>
                      <a:pt x="2102" y="2773"/>
                      <a:pt x="2078" y="2779"/>
                      <a:pt x="2055" y="2783"/>
                    </a:cubicBezTo>
                    <a:cubicBezTo>
                      <a:pt x="1982" y="2766"/>
                      <a:pt x="1912" y="2741"/>
                      <a:pt x="1843" y="2711"/>
                    </a:cubicBezTo>
                    <a:cubicBezTo>
                      <a:pt x="1781" y="2684"/>
                      <a:pt x="1718" y="2655"/>
                      <a:pt x="1656" y="2618"/>
                    </a:cubicBezTo>
                    <a:cubicBezTo>
                      <a:pt x="1621" y="2580"/>
                      <a:pt x="1588" y="2542"/>
                      <a:pt x="1555" y="2506"/>
                    </a:cubicBezTo>
                    <a:cubicBezTo>
                      <a:pt x="1470" y="2415"/>
                      <a:pt x="1368" y="2320"/>
                      <a:pt x="1317" y="2190"/>
                    </a:cubicBezTo>
                    <a:cubicBezTo>
                      <a:pt x="1312" y="2154"/>
                      <a:pt x="1310" y="2118"/>
                      <a:pt x="1308" y="2081"/>
                    </a:cubicBezTo>
                    <a:close/>
                    <a:moveTo>
                      <a:pt x="1876" y="3044"/>
                    </a:moveTo>
                    <a:cubicBezTo>
                      <a:pt x="1890" y="3051"/>
                      <a:pt x="1905" y="3057"/>
                      <a:pt x="1920" y="3062"/>
                    </a:cubicBezTo>
                    <a:cubicBezTo>
                      <a:pt x="1902" y="3063"/>
                      <a:pt x="1884" y="3063"/>
                      <a:pt x="1866" y="3063"/>
                    </a:cubicBezTo>
                    <a:cubicBezTo>
                      <a:pt x="1808" y="3063"/>
                      <a:pt x="1750" y="3060"/>
                      <a:pt x="1696" y="3051"/>
                    </a:cubicBezTo>
                    <a:cubicBezTo>
                      <a:pt x="1716" y="3051"/>
                      <a:pt x="1736" y="3054"/>
                      <a:pt x="1758" y="3054"/>
                    </a:cubicBezTo>
                    <a:cubicBezTo>
                      <a:pt x="1796" y="3054"/>
                      <a:pt x="1836" y="3050"/>
                      <a:pt x="1876" y="3044"/>
                    </a:cubicBezTo>
                    <a:close/>
                    <a:moveTo>
                      <a:pt x="2736" y="3181"/>
                    </a:moveTo>
                    <a:lnTo>
                      <a:pt x="2736" y="3181"/>
                    </a:lnTo>
                    <a:cubicBezTo>
                      <a:pt x="2731" y="3189"/>
                      <a:pt x="2728" y="3196"/>
                      <a:pt x="2721" y="3201"/>
                    </a:cubicBezTo>
                    <a:cubicBezTo>
                      <a:pt x="2700" y="3214"/>
                      <a:pt x="2669" y="3212"/>
                      <a:pt x="2648" y="3220"/>
                    </a:cubicBezTo>
                    <a:cubicBezTo>
                      <a:pt x="2626" y="3229"/>
                      <a:pt x="2600" y="3229"/>
                      <a:pt x="2579" y="3236"/>
                    </a:cubicBezTo>
                    <a:cubicBezTo>
                      <a:pt x="2572" y="3240"/>
                      <a:pt x="2567" y="3247"/>
                      <a:pt x="2563" y="3251"/>
                    </a:cubicBezTo>
                    <a:cubicBezTo>
                      <a:pt x="2560" y="3249"/>
                      <a:pt x="2560" y="3245"/>
                      <a:pt x="2559" y="3245"/>
                    </a:cubicBezTo>
                    <a:cubicBezTo>
                      <a:pt x="2559" y="3245"/>
                      <a:pt x="2559" y="3245"/>
                      <a:pt x="2559" y="3245"/>
                    </a:cubicBezTo>
                    <a:cubicBezTo>
                      <a:pt x="2538" y="3248"/>
                      <a:pt x="2522" y="3252"/>
                      <a:pt x="2501" y="3256"/>
                    </a:cubicBezTo>
                    <a:cubicBezTo>
                      <a:pt x="2504" y="3249"/>
                      <a:pt x="2508" y="3244"/>
                      <a:pt x="2511" y="3237"/>
                    </a:cubicBezTo>
                    <a:cubicBezTo>
                      <a:pt x="2586" y="3223"/>
                      <a:pt x="2662" y="3207"/>
                      <a:pt x="2736" y="3181"/>
                    </a:cubicBezTo>
                    <a:close/>
                    <a:moveTo>
                      <a:pt x="2425" y="3253"/>
                    </a:moveTo>
                    <a:lnTo>
                      <a:pt x="2425" y="3253"/>
                    </a:lnTo>
                    <a:cubicBezTo>
                      <a:pt x="2420" y="3259"/>
                      <a:pt x="2416" y="3267"/>
                      <a:pt x="2411" y="3271"/>
                    </a:cubicBezTo>
                    <a:cubicBezTo>
                      <a:pt x="2347" y="3284"/>
                      <a:pt x="2283" y="3292"/>
                      <a:pt x="2220" y="3304"/>
                    </a:cubicBezTo>
                    <a:cubicBezTo>
                      <a:pt x="2256" y="3296"/>
                      <a:pt x="2289" y="3282"/>
                      <a:pt x="2322" y="3267"/>
                    </a:cubicBezTo>
                    <a:cubicBezTo>
                      <a:pt x="2356" y="3263"/>
                      <a:pt x="2391" y="3258"/>
                      <a:pt x="2425" y="3253"/>
                    </a:cubicBezTo>
                    <a:close/>
                    <a:moveTo>
                      <a:pt x="625" y="2576"/>
                    </a:moveTo>
                    <a:lnTo>
                      <a:pt x="625" y="2576"/>
                    </a:lnTo>
                    <a:cubicBezTo>
                      <a:pt x="719" y="2704"/>
                      <a:pt x="840" y="2786"/>
                      <a:pt x="964" y="2849"/>
                    </a:cubicBezTo>
                    <a:cubicBezTo>
                      <a:pt x="1039" y="2973"/>
                      <a:pt x="1141" y="3081"/>
                      <a:pt x="1265" y="3160"/>
                    </a:cubicBezTo>
                    <a:cubicBezTo>
                      <a:pt x="1444" y="3274"/>
                      <a:pt x="1644" y="3306"/>
                      <a:pt x="1837" y="3306"/>
                    </a:cubicBezTo>
                    <a:cubicBezTo>
                      <a:pt x="1853" y="3306"/>
                      <a:pt x="1870" y="3306"/>
                      <a:pt x="1886" y="3306"/>
                    </a:cubicBezTo>
                    <a:cubicBezTo>
                      <a:pt x="1941" y="3319"/>
                      <a:pt x="1999" y="3327"/>
                      <a:pt x="2057" y="3327"/>
                    </a:cubicBezTo>
                    <a:cubicBezTo>
                      <a:pt x="2082" y="3327"/>
                      <a:pt x="2107" y="3325"/>
                      <a:pt x="2132" y="3322"/>
                    </a:cubicBezTo>
                    <a:lnTo>
                      <a:pt x="2132" y="3322"/>
                    </a:lnTo>
                    <a:cubicBezTo>
                      <a:pt x="2089" y="3331"/>
                      <a:pt x="2048" y="3339"/>
                      <a:pt x="2005" y="3346"/>
                    </a:cubicBezTo>
                    <a:cubicBezTo>
                      <a:pt x="1895" y="3362"/>
                      <a:pt x="1781" y="3374"/>
                      <a:pt x="1666" y="3374"/>
                    </a:cubicBezTo>
                    <a:cubicBezTo>
                      <a:pt x="1484" y="3374"/>
                      <a:pt x="1301" y="3344"/>
                      <a:pt x="1133" y="3251"/>
                    </a:cubicBezTo>
                    <a:cubicBezTo>
                      <a:pt x="885" y="3116"/>
                      <a:pt x="706" y="2867"/>
                      <a:pt x="631" y="2597"/>
                    </a:cubicBezTo>
                    <a:lnTo>
                      <a:pt x="625" y="2576"/>
                    </a:lnTo>
                    <a:close/>
                    <a:moveTo>
                      <a:pt x="2538" y="3275"/>
                    </a:moveTo>
                    <a:lnTo>
                      <a:pt x="2538" y="3275"/>
                    </a:lnTo>
                    <a:cubicBezTo>
                      <a:pt x="2535" y="3277"/>
                      <a:pt x="2533" y="3282"/>
                      <a:pt x="2530" y="3284"/>
                    </a:cubicBezTo>
                    <a:cubicBezTo>
                      <a:pt x="2508" y="3295"/>
                      <a:pt x="2484" y="3303"/>
                      <a:pt x="2468" y="3322"/>
                    </a:cubicBezTo>
                    <a:cubicBezTo>
                      <a:pt x="2449" y="3340"/>
                      <a:pt x="2436" y="3387"/>
                      <a:pt x="2413" y="3405"/>
                    </a:cubicBezTo>
                    <a:cubicBezTo>
                      <a:pt x="2391" y="3421"/>
                      <a:pt x="2366" y="3442"/>
                      <a:pt x="2337" y="3467"/>
                    </a:cubicBezTo>
                    <a:cubicBezTo>
                      <a:pt x="2321" y="3479"/>
                      <a:pt x="2302" y="3498"/>
                      <a:pt x="2283" y="3498"/>
                    </a:cubicBezTo>
                    <a:cubicBezTo>
                      <a:pt x="2282" y="3498"/>
                      <a:pt x="2280" y="3497"/>
                      <a:pt x="2278" y="3497"/>
                    </a:cubicBezTo>
                    <a:cubicBezTo>
                      <a:pt x="2304" y="3481"/>
                      <a:pt x="2330" y="3467"/>
                      <a:pt x="2354" y="3446"/>
                    </a:cubicBezTo>
                    <a:cubicBezTo>
                      <a:pt x="2407" y="3398"/>
                      <a:pt x="2447" y="3344"/>
                      <a:pt x="2482" y="3288"/>
                    </a:cubicBezTo>
                    <a:cubicBezTo>
                      <a:pt x="2502" y="3284"/>
                      <a:pt x="2522" y="3281"/>
                      <a:pt x="2538" y="3275"/>
                    </a:cubicBezTo>
                    <a:close/>
                    <a:moveTo>
                      <a:pt x="622" y="1283"/>
                    </a:moveTo>
                    <a:lnTo>
                      <a:pt x="622" y="1283"/>
                    </a:lnTo>
                    <a:cubicBezTo>
                      <a:pt x="609" y="1349"/>
                      <a:pt x="602" y="1413"/>
                      <a:pt x="595" y="1480"/>
                    </a:cubicBezTo>
                    <a:cubicBezTo>
                      <a:pt x="527" y="1693"/>
                      <a:pt x="487" y="1914"/>
                      <a:pt x="489" y="2143"/>
                    </a:cubicBezTo>
                    <a:cubicBezTo>
                      <a:pt x="494" y="2468"/>
                      <a:pt x="604" y="2803"/>
                      <a:pt x="829" y="3055"/>
                    </a:cubicBezTo>
                    <a:cubicBezTo>
                      <a:pt x="1049" y="3311"/>
                      <a:pt x="1385" y="3415"/>
                      <a:pt x="1691" y="3415"/>
                    </a:cubicBezTo>
                    <a:cubicBezTo>
                      <a:pt x="1701" y="3415"/>
                      <a:pt x="1711" y="3415"/>
                      <a:pt x="1721" y="3414"/>
                    </a:cubicBezTo>
                    <a:cubicBezTo>
                      <a:pt x="1934" y="3413"/>
                      <a:pt x="2160" y="3361"/>
                      <a:pt x="2372" y="3313"/>
                    </a:cubicBezTo>
                    <a:lnTo>
                      <a:pt x="2372" y="3313"/>
                    </a:lnTo>
                    <a:cubicBezTo>
                      <a:pt x="2296" y="3395"/>
                      <a:pt x="2199" y="3467"/>
                      <a:pt x="2091" y="3503"/>
                    </a:cubicBezTo>
                    <a:cubicBezTo>
                      <a:pt x="2024" y="3526"/>
                      <a:pt x="1956" y="3535"/>
                      <a:pt x="1888" y="3535"/>
                    </a:cubicBezTo>
                    <a:cubicBezTo>
                      <a:pt x="1779" y="3535"/>
                      <a:pt x="1670" y="3513"/>
                      <a:pt x="1569" y="3496"/>
                    </a:cubicBezTo>
                    <a:cubicBezTo>
                      <a:pt x="1403" y="3468"/>
                      <a:pt x="1239" y="3420"/>
                      <a:pt x="1094" y="3333"/>
                    </a:cubicBezTo>
                    <a:cubicBezTo>
                      <a:pt x="950" y="3249"/>
                      <a:pt x="818" y="3146"/>
                      <a:pt x="713" y="3019"/>
                    </a:cubicBezTo>
                    <a:cubicBezTo>
                      <a:pt x="618" y="2909"/>
                      <a:pt x="521" y="2795"/>
                      <a:pt x="459" y="2662"/>
                    </a:cubicBezTo>
                    <a:cubicBezTo>
                      <a:pt x="452" y="2645"/>
                      <a:pt x="443" y="2631"/>
                      <a:pt x="437" y="2615"/>
                    </a:cubicBezTo>
                    <a:cubicBezTo>
                      <a:pt x="384" y="2477"/>
                      <a:pt x="405" y="2326"/>
                      <a:pt x="398" y="2191"/>
                    </a:cubicBezTo>
                    <a:cubicBezTo>
                      <a:pt x="391" y="2053"/>
                      <a:pt x="399" y="1916"/>
                      <a:pt x="431" y="1784"/>
                    </a:cubicBezTo>
                    <a:cubicBezTo>
                      <a:pt x="461" y="1653"/>
                      <a:pt x="475" y="1513"/>
                      <a:pt x="544" y="1391"/>
                    </a:cubicBezTo>
                    <a:cubicBezTo>
                      <a:pt x="567" y="1352"/>
                      <a:pt x="595" y="1317"/>
                      <a:pt x="622" y="1283"/>
                    </a:cubicBezTo>
                    <a:close/>
                    <a:moveTo>
                      <a:pt x="2631" y="0"/>
                    </a:moveTo>
                    <a:cubicBezTo>
                      <a:pt x="2597" y="0"/>
                      <a:pt x="2554" y="22"/>
                      <a:pt x="2520" y="23"/>
                    </a:cubicBezTo>
                    <a:cubicBezTo>
                      <a:pt x="2484" y="26"/>
                      <a:pt x="2450" y="29"/>
                      <a:pt x="2414" y="37"/>
                    </a:cubicBezTo>
                    <a:cubicBezTo>
                      <a:pt x="2396" y="41"/>
                      <a:pt x="2377" y="49"/>
                      <a:pt x="2360" y="49"/>
                    </a:cubicBezTo>
                    <a:cubicBezTo>
                      <a:pt x="2347" y="49"/>
                      <a:pt x="2335" y="45"/>
                      <a:pt x="2327" y="29"/>
                    </a:cubicBezTo>
                    <a:cubicBezTo>
                      <a:pt x="2327" y="29"/>
                      <a:pt x="2327" y="29"/>
                      <a:pt x="2327" y="29"/>
                    </a:cubicBezTo>
                    <a:cubicBezTo>
                      <a:pt x="2327" y="29"/>
                      <a:pt x="2319" y="50"/>
                      <a:pt x="2321" y="51"/>
                    </a:cubicBezTo>
                    <a:cubicBezTo>
                      <a:pt x="2326" y="80"/>
                      <a:pt x="2337" y="87"/>
                      <a:pt x="2352" y="87"/>
                    </a:cubicBezTo>
                    <a:cubicBezTo>
                      <a:pt x="2357" y="87"/>
                      <a:pt x="2363" y="86"/>
                      <a:pt x="2369" y="85"/>
                    </a:cubicBezTo>
                    <a:cubicBezTo>
                      <a:pt x="2398" y="82"/>
                      <a:pt x="2433" y="60"/>
                      <a:pt x="2462" y="60"/>
                    </a:cubicBezTo>
                    <a:cubicBezTo>
                      <a:pt x="2465" y="60"/>
                      <a:pt x="2469" y="60"/>
                      <a:pt x="2472" y="61"/>
                    </a:cubicBezTo>
                    <a:cubicBezTo>
                      <a:pt x="2499" y="65"/>
                      <a:pt x="2530" y="63"/>
                      <a:pt x="2559" y="68"/>
                    </a:cubicBezTo>
                    <a:cubicBezTo>
                      <a:pt x="2588" y="70"/>
                      <a:pt x="2615" y="76"/>
                      <a:pt x="2641" y="85"/>
                    </a:cubicBezTo>
                    <a:cubicBezTo>
                      <a:pt x="2669" y="98"/>
                      <a:pt x="2672" y="153"/>
                      <a:pt x="2695" y="171"/>
                    </a:cubicBezTo>
                    <a:cubicBezTo>
                      <a:pt x="2717" y="187"/>
                      <a:pt x="2743" y="198"/>
                      <a:pt x="2764" y="220"/>
                    </a:cubicBezTo>
                    <a:cubicBezTo>
                      <a:pt x="2782" y="242"/>
                      <a:pt x="2805" y="260"/>
                      <a:pt x="2822" y="284"/>
                    </a:cubicBezTo>
                    <a:cubicBezTo>
                      <a:pt x="2839" y="308"/>
                      <a:pt x="2874" y="304"/>
                      <a:pt x="2890" y="330"/>
                    </a:cubicBezTo>
                    <a:cubicBezTo>
                      <a:pt x="2905" y="352"/>
                      <a:pt x="2890" y="414"/>
                      <a:pt x="2905" y="435"/>
                    </a:cubicBezTo>
                    <a:cubicBezTo>
                      <a:pt x="2923" y="457"/>
                      <a:pt x="2936" y="473"/>
                      <a:pt x="2951" y="494"/>
                    </a:cubicBezTo>
                    <a:cubicBezTo>
                      <a:pt x="2965" y="512"/>
                      <a:pt x="3002" y="504"/>
                      <a:pt x="3016" y="524"/>
                    </a:cubicBezTo>
                    <a:cubicBezTo>
                      <a:pt x="3025" y="538"/>
                      <a:pt x="3028" y="557"/>
                      <a:pt x="3033" y="577"/>
                    </a:cubicBezTo>
                    <a:cubicBezTo>
                      <a:pt x="3027" y="585"/>
                      <a:pt x="3022" y="593"/>
                      <a:pt x="3027" y="595"/>
                    </a:cubicBezTo>
                    <a:cubicBezTo>
                      <a:pt x="3036" y="604"/>
                      <a:pt x="3047" y="611"/>
                      <a:pt x="3060" y="619"/>
                    </a:cubicBezTo>
                    <a:cubicBezTo>
                      <a:pt x="3069" y="629"/>
                      <a:pt x="3082" y="640"/>
                      <a:pt x="3090" y="652"/>
                    </a:cubicBezTo>
                    <a:cubicBezTo>
                      <a:pt x="3104" y="670"/>
                      <a:pt x="3105" y="702"/>
                      <a:pt x="3119" y="721"/>
                    </a:cubicBezTo>
                    <a:cubicBezTo>
                      <a:pt x="3133" y="739"/>
                      <a:pt x="3163" y="742"/>
                      <a:pt x="3177" y="760"/>
                    </a:cubicBezTo>
                    <a:cubicBezTo>
                      <a:pt x="3181" y="767"/>
                      <a:pt x="3190" y="774"/>
                      <a:pt x="3199" y="779"/>
                    </a:cubicBezTo>
                    <a:cubicBezTo>
                      <a:pt x="3218" y="827"/>
                      <a:pt x="3228" y="879"/>
                      <a:pt x="3245" y="925"/>
                    </a:cubicBezTo>
                    <a:cubicBezTo>
                      <a:pt x="3256" y="970"/>
                      <a:pt x="3261" y="1017"/>
                      <a:pt x="3266" y="1063"/>
                    </a:cubicBezTo>
                    <a:cubicBezTo>
                      <a:pt x="3243" y="1017"/>
                      <a:pt x="3219" y="970"/>
                      <a:pt x="3186" y="930"/>
                    </a:cubicBezTo>
                    <a:cubicBezTo>
                      <a:pt x="3167" y="908"/>
                      <a:pt x="3146" y="889"/>
                      <a:pt x="3124" y="873"/>
                    </a:cubicBezTo>
                    <a:cubicBezTo>
                      <a:pt x="3116" y="853"/>
                      <a:pt x="3108" y="835"/>
                      <a:pt x="3095" y="819"/>
                    </a:cubicBezTo>
                    <a:cubicBezTo>
                      <a:pt x="3064" y="767"/>
                      <a:pt x="3032" y="716"/>
                      <a:pt x="2995" y="668"/>
                    </a:cubicBezTo>
                    <a:cubicBezTo>
                      <a:pt x="2956" y="621"/>
                      <a:pt x="2901" y="588"/>
                      <a:pt x="2860" y="544"/>
                    </a:cubicBezTo>
                    <a:cubicBezTo>
                      <a:pt x="2820" y="497"/>
                      <a:pt x="2786" y="442"/>
                      <a:pt x="2740" y="399"/>
                    </a:cubicBezTo>
                    <a:cubicBezTo>
                      <a:pt x="2695" y="357"/>
                      <a:pt x="2651" y="308"/>
                      <a:pt x="2599" y="271"/>
                    </a:cubicBezTo>
                    <a:cubicBezTo>
                      <a:pt x="2546" y="237"/>
                      <a:pt x="2483" y="223"/>
                      <a:pt x="2424" y="201"/>
                    </a:cubicBezTo>
                    <a:cubicBezTo>
                      <a:pt x="2387" y="172"/>
                      <a:pt x="2348" y="139"/>
                      <a:pt x="2305" y="117"/>
                    </a:cubicBezTo>
                    <a:cubicBezTo>
                      <a:pt x="2259" y="91"/>
                      <a:pt x="2201" y="95"/>
                      <a:pt x="2153" y="77"/>
                    </a:cubicBezTo>
                    <a:cubicBezTo>
                      <a:pt x="2103" y="64"/>
                      <a:pt x="2052" y="48"/>
                      <a:pt x="1999" y="48"/>
                    </a:cubicBezTo>
                    <a:cubicBezTo>
                      <a:pt x="1993" y="48"/>
                      <a:pt x="1987" y="48"/>
                      <a:pt x="1981" y="48"/>
                    </a:cubicBezTo>
                    <a:cubicBezTo>
                      <a:pt x="1920" y="51"/>
                      <a:pt x="1862" y="84"/>
                      <a:pt x="1807" y="96"/>
                    </a:cubicBezTo>
                    <a:cubicBezTo>
                      <a:pt x="1766" y="105"/>
                      <a:pt x="1727" y="118"/>
                      <a:pt x="1690" y="136"/>
                    </a:cubicBezTo>
                    <a:cubicBezTo>
                      <a:pt x="1615" y="118"/>
                      <a:pt x="1539" y="103"/>
                      <a:pt x="1460" y="102"/>
                    </a:cubicBezTo>
                    <a:cubicBezTo>
                      <a:pt x="1457" y="102"/>
                      <a:pt x="1453" y="102"/>
                      <a:pt x="1450" y="102"/>
                    </a:cubicBezTo>
                    <a:cubicBezTo>
                      <a:pt x="1363" y="102"/>
                      <a:pt x="1281" y="133"/>
                      <a:pt x="1198" y="151"/>
                    </a:cubicBezTo>
                    <a:cubicBezTo>
                      <a:pt x="1101" y="172"/>
                      <a:pt x="1006" y="201"/>
                      <a:pt x="922" y="249"/>
                    </a:cubicBezTo>
                    <a:cubicBezTo>
                      <a:pt x="838" y="301"/>
                      <a:pt x="772" y="379"/>
                      <a:pt x="706" y="442"/>
                    </a:cubicBezTo>
                    <a:cubicBezTo>
                      <a:pt x="649" y="494"/>
                      <a:pt x="603" y="551"/>
                      <a:pt x="559" y="612"/>
                    </a:cubicBezTo>
                    <a:cubicBezTo>
                      <a:pt x="505" y="646"/>
                      <a:pt x="464" y="681"/>
                      <a:pt x="420" y="717"/>
                    </a:cubicBezTo>
                    <a:cubicBezTo>
                      <a:pt x="376" y="758"/>
                      <a:pt x="361" y="824"/>
                      <a:pt x="322" y="870"/>
                    </a:cubicBezTo>
                    <a:cubicBezTo>
                      <a:pt x="282" y="915"/>
                      <a:pt x="226" y="952"/>
                      <a:pt x="193" y="1006"/>
                    </a:cubicBezTo>
                    <a:cubicBezTo>
                      <a:pt x="161" y="1060"/>
                      <a:pt x="142" y="1118"/>
                      <a:pt x="116" y="1175"/>
                    </a:cubicBezTo>
                    <a:cubicBezTo>
                      <a:pt x="94" y="1232"/>
                      <a:pt x="54" y="1287"/>
                      <a:pt x="40" y="1349"/>
                    </a:cubicBezTo>
                    <a:cubicBezTo>
                      <a:pt x="25" y="1411"/>
                      <a:pt x="32" y="1474"/>
                      <a:pt x="26" y="1536"/>
                    </a:cubicBezTo>
                    <a:cubicBezTo>
                      <a:pt x="20" y="1598"/>
                      <a:pt x="32" y="1660"/>
                      <a:pt x="32" y="1722"/>
                    </a:cubicBezTo>
                    <a:cubicBezTo>
                      <a:pt x="33" y="1784"/>
                      <a:pt x="0" y="1848"/>
                      <a:pt x="11" y="1913"/>
                    </a:cubicBezTo>
                    <a:cubicBezTo>
                      <a:pt x="18" y="1954"/>
                      <a:pt x="40" y="1990"/>
                      <a:pt x="62" y="2026"/>
                    </a:cubicBezTo>
                    <a:cubicBezTo>
                      <a:pt x="80" y="2070"/>
                      <a:pt x="101" y="2113"/>
                      <a:pt x="115" y="2154"/>
                    </a:cubicBezTo>
                    <a:cubicBezTo>
                      <a:pt x="128" y="2194"/>
                      <a:pt x="145" y="2231"/>
                      <a:pt x="164" y="2267"/>
                    </a:cubicBezTo>
                    <a:cubicBezTo>
                      <a:pt x="170" y="2300"/>
                      <a:pt x="172" y="2334"/>
                      <a:pt x="179" y="2367"/>
                    </a:cubicBezTo>
                    <a:cubicBezTo>
                      <a:pt x="215" y="2545"/>
                      <a:pt x="304" y="2707"/>
                      <a:pt x="398" y="2858"/>
                    </a:cubicBezTo>
                    <a:cubicBezTo>
                      <a:pt x="489" y="3013"/>
                      <a:pt x="596" y="3160"/>
                      <a:pt x="735" y="3277"/>
                    </a:cubicBezTo>
                    <a:cubicBezTo>
                      <a:pt x="873" y="3394"/>
                      <a:pt x="1026" y="3498"/>
                      <a:pt x="1198" y="3566"/>
                    </a:cubicBezTo>
                    <a:cubicBezTo>
                      <a:pt x="1365" y="3631"/>
                      <a:pt x="1545" y="3647"/>
                      <a:pt x="1724" y="3647"/>
                    </a:cubicBezTo>
                    <a:cubicBezTo>
                      <a:pt x="1732" y="3647"/>
                      <a:pt x="1739" y="3647"/>
                      <a:pt x="1747" y="3647"/>
                    </a:cubicBezTo>
                    <a:cubicBezTo>
                      <a:pt x="1917" y="3646"/>
                      <a:pt x="2102" y="3607"/>
                      <a:pt x="2259" y="3509"/>
                    </a:cubicBezTo>
                    <a:cubicBezTo>
                      <a:pt x="2264" y="3522"/>
                      <a:pt x="2271" y="3526"/>
                      <a:pt x="2278" y="3530"/>
                    </a:cubicBezTo>
                    <a:cubicBezTo>
                      <a:pt x="2228" y="3558"/>
                      <a:pt x="2177" y="3585"/>
                      <a:pt x="2124" y="3611"/>
                    </a:cubicBezTo>
                    <a:cubicBezTo>
                      <a:pt x="2078" y="3634"/>
                      <a:pt x="2024" y="3661"/>
                      <a:pt x="1971" y="3661"/>
                    </a:cubicBezTo>
                    <a:cubicBezTo>
                      <a:pt x="1956" y="3661"/>
                      <a:pt x="1941" y="3659"/>
                      <a:pt x="1926" y="3654"/>
                    </a:cubicBezTo>
                    <a:cubicBezTo>
                      <a:pt x="1926" y="3654"/>
                      <a:pt x="1925" y="3654"/>
                      <a:pt x="1925" y="3654"/>
                    </a:cubicBezTo>
                    <a:cubicBezTo>
                      <a:pt x="1921" y="3654"/>
                      <a:pt x="1922" y="3676"/>
                      <a:pt x="1926" y="3677"/>
                    </a:cubicBezTo>
                    <a:cubicBezTo>
                      <a:pt x="1948" y="3691"/>
                      <a:pt x="1970" y="3697"/>
                      <a:pt x="1992" y="3697"/>
                    </a:cubicBezTo>
                    <a:cubicBezTo>
                      <a:pt x="2017" y="3697"/>
                      <a:pt x="2041" y="3690"/>
                      <a:pt x="2065" y="3681"/>
                    </a:cubicBezTo>
                    <a:cubicBezTo>
                      <a:pt x="2136" y="3655"/>
                      <a:pt x="2195" y="3602"/>
                      <a:pt x="2263" y="3578"/>
                    </a:cubicBezTo>
                    <a:cubicBezTo>
                      <a:pt x="2323" y="3556"/>
                      <a:pt x="2381" y="3526"/>
                      <a:pt x="2436" y="3492"/>
                    </a:cubicBezTo>
                    <a:cubicBezTo>
                      <a:pt x="2497" y="3457"/>
                      <a:pt x="2549" y="3427"/>
                      <a:pt x="2601" y="3395"/>
                    </a:cubicBezTo>
                    <a:lnTo>
                      <a:pt x="2604" y="3395"/>
                    </a:lnTo>
                    <a:cubicBezTo>
                      <a:pt x="2607" y="3395"/>
                      <a:pt x="2610" y="3396"/>
                      <a:pt x="2613" y="3396"/>
                    </a:cubicBezTo>
                    <a:cubicBezTo>
                      <a:pt x="2614" y="3396"/>
                      <a:pt x="2616" y="3396"/>
                      <a:pt x="2618" y="3395"/>
                    </a:cubicBezTo>
                    <a:cubicBezTo>
                      <a:pt x="2641" y="3388"/>
                      <a:pt x="2662" y="3375"/>
                      <a:pt x="2688" y="3368"/>
                    </a:cubicBezTo>
                    <a:cubicBezTo>
                      <a:pt x="2725" y="3361"/>
                      <a:pt x="2765" y="3354"/>
                      <a:pt x="2798" y="3333"/>
                    </a:cubicBezTo>
                    <a:cubicBezTo>
                      <a:pt x="2822" y="3319"/>
                      <a:pt x="2842" y="3304"/>
                      <a:pt x="2863" y="3289"/>
                    </a:cubicBezTo>
                    <a:cubicBezTo>
                      <a:pt x="2885" y="3290"/>
                      <a:pt x="2910" y="3298"/>
                      <a:pt x="2930" y="3298"/>
                    </a:cubicBezTo>
                    <a:cubicBezTo>
                      <a:pt x="2938" y="3298"/>
                      <a:pt x="2945" y="3296"/>
                      <a:pt x="2951" y="3293"/>
                    </a:cubicBezTo>
                    <a:cubicBezTo>
                      <a:pt x="2974" y="3280"/>
                      <a:pt x="2996" y="3263"/>
                      <a:pt x="3020" y="3248"/>
                    </a:cubicBezTo>
                    <a:cubicBezTo>
                      <a:pt x="3043" y="3233"/>
                      <a:pt x="3038" y="3193"/>
                      <a:pt x="3055" y="3175"/>
                    </a:cubicBezTo>
                    <a:cubicBezTo>
                      <a:pt x="3076" y="3158"/>
                      <a:pt x="3116" y="3153"/>
                      <a:pt x="3137" y="3134"/>
                    </a:cubicBezTo>
                    <a:cubicBezTo>
                      <a:pt x="3156" y="3113"/>
                      <a:pt x="3166" y="3090"/>
                      <a:pt x="3183" y="3069"/>
                    </a:cubicBezTo>
                    <a:cubicBezTo>
                      <a:pt x="3200" y="3048"/>
                      <a:pt x="3232" y="3035"/>
                      <a:pt x="3247" y="3013"/>
                    </a:cubicBezTo>
                    <a:cubicBezTo>
                      <a:pt x="3261" y="2989"/>
                      <a:pt x="3259" y="2958"/>
                      <a:pt x="3269" y="2934"/>
                    </a:cubicBezTo>
                    <a:lnTo>
                      <a:pt x="3274" y="2919"/>
                    </a:lnTo>
                    <a:cubicBezTo>
                      <a:pt x="3320" y="2886"/>
                      <a:pt x="3384" y="2864"/>
                      <a:pt x="3419" y="2817"/>
                    </a:cubicBezTo>
                    <a:cubicBezTo>
                      <a:pt x="3457" y="2766"/>
                      <a:pt x="3488" y="2710"/>
                      <a:pt x="3521" y="2652"/>
                    </a:cubicBezTo>
                    <a:cubicBezTo>
                      <a:pt x="3551" y="2596"/>
                      <a:pt x="3547" y="2525"/>
                      <a:pt x="3569" y="2465"/>
                    </a:cubicBezTo>
                    <a:cubicBezTo>
                      <a:pt x="3594" y="2407"/>
                      <a:pt x="3633" y="2349"/>
                      <a:pt x="3653" y="2286"/>
                    </a:cubicBezTo>
                    <a:cubicBezTo>
                      <a:pt x="3667" y="2223"/>
                      <a:pt x="3673" y="2157"/>
                      <a:pt x="3679" y="2092"/>
                    </a:cubicBezTo>
                    <a:cubicBezTo>
                      <a:pt x="3687" y="2026"/>
                      <a:pt x="3708" y="1961"/>
                      <a:pt x="3708" y="1895"/>
                    </a:cubicBezTo>
                    <a:cubicBezTo>
                      <a:pt x="3706" y="1830"/>
                      <a:pt x="3686" y="1764"/>
                      <a:pt x="3675" y="1700"/>
                    </a:cubicBezTo>
                    <a:cubicBezTo>
                      <a:pt x="3668" y="1634"/>
                      <a:pt x="3643" y="1572"/>
                      <a:pt x="3627" y="1508"/>
                    </a:cubicBezTo>
                    <a:cubicBezTo>
                      <a:pt x="3611" y="1445"/>
                      <a:pt x="3629" y="1371"/>
                      <a:pt x="3606" y="1309"/>
                    </a:cubicBezTo>
                    <a:cubicBezTo>
                      <a:pt x="3578" y="1233"/>
                      <a:pt x="3503" y="1182"/>
                      <a:pt x="3460" y="1116"/>
                    </a:cubicBezTo>
                    <a:cubicBezTo>
                      <a:pt x="3474" y="1109"/>
                      <a:pt x="3489" y="1100"/>
                      <a:pt x="3488" y="1097"/>
                    </a:cubicBezTo>
                    <a:cubicBezTo>
                      <a:pt x="3471" y="1079"/>
                      <a:pt x="3444" y="1068"/>
                      <a:pt x="3441" y="1040"/>
                    </a:cubicBezTo>
                    <a:cubicBezTo>
                      <a:pt x="3439" y="1013"/>
                      <a:pt x="3460" y="972"/>
                      <a:pt x="3463" y="939"/>
                    </a:cubicBezTo>
                    <a:cubicBezTo>
                      <a:pt x="3467" y="907"/>
                      <a:pt x="3490" y="860"/>
                      <a:pt x="3490" y="829"/>
                    </a:cubicBezTo>
                    <a:cubicBezTo>
                      <a:pt x="3490" y="797"/>
                      <a:pt x="3470" y="779"/>
                      <a:pt x="3461" y="753"/>
                    </a:cubicBezTo>
                    <a:cubicBezTo>
                      <a:pt x="3452" y="725"/>
                      <a:pt x="3424" y="712"/>
                      <a:pt x="3411" y="687"/>
                    </a:cubicBezTo>
                    <a:cubicBezTo>
                      <a:pt x="3398" y="661"/>
                      <a:pt x="3400" y="621"/>
                      <a:pt x="3383" y="597"/>
                    </a:cubicBezTo>
                    <a:cubicBezTo>
                      <a:pt x="3365" y="573"/>
                      <a:pt x="3364" y="537"/>
                      <a:pt x="3343" y="515"/>
                    </a:cubicBezTo>
                    <a:cubicBezTo>
                      <a:pt x="3324" y="491"/>
                      <a:pt x="3278" y="498"/>
                      <a:pt x="3256" y="478"/>
                    </a:cubicBezTo>
                    <a:lnTo>
                      <a:pt x="3193" y="421"/>
                    </a:lnTo>
                    <a:cubicBezTo>
                      <a:pt x="3172" y="402"/>
                      <a:pt x="3163" y="370"/>
                      <a:pt x="3139" y="351"/>
                    </a:cubicBezTo>
                    <a:cubicBezTo>
                      <a:pt x="3119" y="330"/>
                      <a:pt x="3104" y="303"/>
                      <a:pt x="3083" y="284"/>
                    </a:cubicBezTo>
                    <a:cubicBezTo>
                      <a:pt x="3061" y="264"/>
                      <a:pt x="3042" y="241"/>
                      <a:pt x="3020" y="223"/>
                    </a:cubicBezTo>
                    <a:cubicBezTo>
                      <a:pt x="2995" y="207"/>
                      <a:pt x="2959" y="208"/>
                      <a:pt x="2939" y="189"/>
                    </a:cubicBezTo>
                    <a:cubicBezTo>
                      <a:pt x="2916" y="171"/>
                      <a:pt x="2903" y="139"/>
                      <a:pt x="2881" y="118"/>
                    </a:cubicBezTo>
                    <a:cubicBezTo>
                      <a:pt x="2857" y="99"/>
                      <a:pt x="2839" y="74"/>
                      <a:pt x="2815" y="55"/>
                    </a:cubicBezTo>
                    <a:cubicBezTo>
                      <a:pt x="2791" y="36"/>
                      <a:pt x="2753" y="44"/>
                      <a:pt x="2727" y="30"/>
                    </a:cubicBezTo>
                    <a:cubicBezTo>
                      <a:pt x="2698" y="17"/>
                      <a:pt x="2669" y="1"/>
                      <a:pt x="2634" y="0"/>
                    </a:cubicBezTo>
                    <a:cubicBezTo>
                      <a:pt x="2633" y="0"/>
                      <a:pt x="2632" y="0"/>
                      <a:pt x="2631"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29"/>
              <p:cNvSpPr/>
              <p:nvPr/>
            </p:nvSpPr>
            <p:spPr>
              <a:xfrm>
                <a:off x="815625" y="3183800"/>
                <a:ext cx="93225" cy="91750"/>
              </a:xfrm>
              <a:custGeom>
                <a:rect b="b" l="l" r="r" t="t"/>
                <a:pathLst>
                  <a:path extrusionOk="0" h="3670" w="3729">
                    <a:moveTo>
                      <a:pt x="2134" y="635"/>
                    </a:moveTo>
                    <a:lnTo>
                      <a:pt x="2134" y="635"/>
                    </a:lnTo>
                    <a:cubicBezTo>
                      <a:pt x="2189" y="653"/>
                      <a:pt x="2242" y="674"/>
                      <a:pt x="2296" y="699"/>
                    </a:cubicBezTo>
                    <a:cubicBezTo>
                      <a:pt x="2285" y="700"/>
                      <a:pt x="2277" y="701"/>
                      <a:pt x="2267" y="704"/>
                    </a:cubicBezTo>
                    <a:cubicBezTo>
                      <a:pt x="2223" y="679"/>
                      <a:pt x="2179" y="657"/>
                      <a:pt x="2134" y="635"/>
                    </a:cubicBezTo>
                    <a:close/>
                    <a:moveTo>
                      <a:pt x="1604" y="767"/>
                    </a:moveTo>
                    <a:cubicBezTo>
                      <a:pt x="1711" y="769"/>
                      <a:pt x="1824" y="791"/>
                      <a:pt x="1938" y="824"/>
                    </a:cubicBezTo>
                    <a:cubicBezTo>
                      <a:pt x="1922" y="832"/>
                      <a:pt x="1907" y="839"/>
                      <a:pt x="1893" y="850"/>
                    </a:cubicBezTo>
                    <a:cubicBezTo>
                      <a:pt x="1758" y="811"/>
                      <a:pt x="1616" y="788"/>
                      <a:pt x="1472" y="787"/>
                    </a:cubicBezTo>
                    <a:cubicBezTo>
                      <a:pt x="1513" y="776"/>
                      <a:pt x="1556" y="767"/>
                      <a:pt x="1604" y="767"/>
                    </a:cubicBezTo>
                    <a:close/>
                    <a:moveTo>
                      <a:pt x="2000" y="842"/>
                    </a:moveTo>
                    <a:cubicBezTo>
                      <a:pt x="2019" y="849"/>
                      <a:pt x="2037" y="850"/>
                      <a:pt x="2057" y="858"/>
                    </a:cubicBezTo>
                    <a:cubicBezTo>
                      <a:pt x="2076" y="867"/>
                      <a:pt x="2095" y="878"/>
                      <a:pt x="2112" y="886"/>
                    </a:cubicBezTo>
                    <a:cubicBezTo>
                      <a:pt x="2088" y="887"/>
                      <a:pt x="2063" y="891"/>
                      <a:pt x="2037" y="894"/>
                    </a:cubicBezTo>
                    <a:cubicBezTo>
                      <a:pt x="2013" y="886"/>
                      <a:pt x="1986" y="876"/>
                      <a:pt x="1959" y="867"/>
                    </a:cubicBezTo>
                    <a:lnTo>
                      <a:pt x="2000" y="842"/>
                    </a:lnTo>
                    <a:close/>
                    <a:moveTo>
                      <a:pt x="2177" y="931"/>
                    </a:moveTo>
                    <a:cubicBezTo>
                      <a:pt x="2184" y="931"/>
                      <a:pt x="2191" y="932"/>
                      <a:pt x="2197" y="933"/>
                    </a:cubicBezTo>
                    <a:cubicBezTo>
                      <a:pt x="2255" y="967"/>
                      <a:pt x="2308" y="1004"/>
                      <a:pt x="2361" y="1044"/>
                    </a:cubicBezTo>
                    <a:cubicBezTo>
                      <a:pt x="2308" y="1010"/>
                      <a:pt x="2253" y="979"/>
                      <a:pt x="2196" y="955"/>
                    </a:cubicBezTo>
                    <a:cubicBezTo>
                      <a:pt x="2178" y="946"/>
                      <a:pt x="2157" y="939"/>
                      <a:pt x="2136" y="933"/>
                    </a:cubicBezTo>
                    <a:cubicBezTo>
                      <a:pt x="2150" y="933"/>
                      <a:pt x="2164" y="931"/>
                      <a:pt x="2177" y="931"/>
                    </a:cubicBezTo>
                    <a:close/>
                    <a:moveTo>
                      <a:pt x="2362" y="722"/>
                    </a:moveTo>
                    <a:cubicBezTo>
                      <a:pt x="2489" y="787"/>
                      <a:pt x="2613" y="860"/>
                      <a:pt x="2731" y="935"/>
                    </a:cubicBezTo>
                    <a:cubicBezTo>
                      <a:pt x="2747" y="948"/>
                      <a:pt x="2765" y="961"/>
                      <a:pt x="2782" y="974"/>
                    </a:cubicBezTo>
                    <a:cubicBezTo>
                      <a:pt x="2787" y="981"/>
                      <a:pt x="2791" y="989"/>
                      <a:pt x="2796" y="996"/>
                    </a:cubicBezTo>
                    <a:cubicBezTo>
                      <a:pt x="2800" y="1018"/>
                      <a:pt x="2800" y="1041"/>
                      <a:pt x="2796" y="1062"/>
                    </a:cubicBezTo>
                    <a:cubicBezTo>
                      <a:pt x="2674" y="939"/>
                      <a:pt x="2524" y="846"/>
                      <a:pt x="2379" y="762"/>
                    </a:cubicBezTo>
                    <a:cubicBezTo>
                      <a:pt x="2358" y="750"/>
                      <a:pt x="2335" y="739"/>
                      <a:pt x="2314" y="728"/>
                    </a:cubicBezTo>
                    <a:cubicBezTo>
                      <a:pt x="2330" y="726"/>
                      <a:pt x="2346" y="725"/>
                      <a:pt x="2362" y="722"/>
                    </a:cubicBezTo>
                    <a:close/>
                    <a:moveTo>
                      <a:pt x="1462" y="1085"/>
                    </a:moveTo>
                    <a:cubicBezTo>
                      <a:pt x="1448" y="1087"/>
                      <a:pt x="1435" y="1091"/>
                      <a:pt x="1419" y="1092"/>
                    </a:cubicBezTo>
                    <a:cubicBezTo>
                      <a:pt x="1406" y="1094"/>
                      <a:pt x="1390" y="1099"/>
                      <a:pt x="1377" y="1100"/>
                    </a:cubicBezTo>
                    <a:cubicBezTo>
                      <a:pt x="1375" y="1098"/>
                      <a:pt x="1375" y="1094"/>
                      <a:pt x="1374" y="1091"/>
                    </a:cubicBezTo>
                    <a:cubicBezTo>
                      <a:pt x="1403" y="1087"/>
                      <a:pt x="1432" y="1087"/>
                      <a:pt x="1462" y="1085"/>
                    </a:cubicBezTo>
                    <a:close/>
                    <a:moveTo>
                      <a:pt x="2825" y="1043"/>
                    </a:moveTo>
                    <a:cubicBezTo>
                      <a:pt x="2838" y="1065"/>
                      <a:pt x="2853" y="1085"/>
                      <a:pt x="2866" y="1107"/>
                    </a:cubicBezTo>
                    <a:cubicBezTo>
                      <a:pt x="2866" y="1107"/>
                      <a:pt x="2866" y="1109"/>
                      <a:pt x="2866" y="1109"/>
                    </a:cubicBezTo>
                    <a:lnTo>
                      <a:pt x="2866" y="1109"/>
                    </a:lnTo>
                    <a:cubicBezTo>
                      <a:pt x="2850" y="1097"/>
                      <a:pt x="2835" y="1087"/>
                      <a:pt x="2819" y="1076"/>
                    </a:cubicBezTo>
                    <a:cubicBezTo>
                      <a:pt x="2822" y="1066"/>
                      <a:pt x="2822" y="1055"/>
                      <a:pt x="2825" y="1043"/>
                    </a:cubicBezTo>
                    <a:close/>
                    <a:moveTo>
                      <a:pt x="1333" y="1096"/>
                    </a:moveTo>
                    <a:cubicBezTo>
                      <a:pt x="1334" y="1100"/>
                      <a:pt x="1334" y="1106"/>
                      <a:pt x="1335" y="1110"/>
                    </a:cubicBezTo>
                    <a:cubicBezTo>
                      <a:pt x="1225" y="1132"/>
                      <a:pt x="1118" y="1167"/>
                      <a:pt x="1012" y="1215"/>
                    </a:cubicBezTo>
                    <a:cubicBezTo>
                      <a:pt x="1019" y="1201"/>
                      <a:pt x="1026" y="1186"/>
                      <a:pt x="1033" y="1172"/>
                    </a:cubicBezTo>
                    <a:cubicBezTo>
                      <a:pt x="1088" y="1149"/>
                      <a:pt x="1143" y="1131"/>
                      <a:pt x="1199" y="1118"/>
                    </a:cubicBezTo>
                    <a:cubicBezTo>
                      <a:pt x="1243" y="1107"/>
                      <a:pt x="1287" y="1103"/>
                      <a:pt x="1333" y="1096"/>
                    </a:cubicBezTo>
                    <a:close/>
                    <a:moveTo>
                      <a:pt x="1686" y="1277"/>
                    </a:moveTo>
                    <a:cubicBezTo>
                      <a:pt x="1713" y="1278"/>
                      <a:pt x="1739" y="1282"/>
                      <a:pt x="1765" y="1284"/>
                    </a:cubicBezTo>
                    <a:cubicBezTo>
                      <a:pt x="1730" y="1292"/>
                      <a:pt x="1699" y="1306"/>
                      <a:pt x="1670" y="1318"/>
                    </a:cubicBezTo>
                    <a:cubicBezTo>
                      <a:pt x="1673" y="1304"/>
                      <a:pt x="1675" y="1290"/>
                      <a:pt x="1678" y="1277"/>
                    </a:cubicBezTo>
                    <a:close/>
                    <a:moveTo>
                      <a:pt x="976" y="1355"/>
                    </a:moveTo>
                    <a:lnTo>
                      <a:pt x="976" y="1355"/>
                    </a:lnTo>
                    <a:cubicBezTo>
                      <a:pt x="968" y="1361"/>
                      <a:pt x="957" y="1367"/>
                      <a:pt x="949" y="1373"/>
                    </a:cubicBezTo>
                    <a:cubicBezTo>
                      <a:pt x="950" y="1369"/>
                      <a:pt x="950" y="1366"/>
                      <a:pt x="953" y="1362"/>
                    </a:cubicBezTo>
                    <a:cubicBezTo>
                      <a:pt x="961" y="1359"/>
                      <a:pt x="969" y="1358"/>
                      <a:pt x="976" y="1355"/>
                    </a:cubicBezTo>
                    <a:close/>
                    <a:moveTo>
                      <a:pt x="1845" y="1296"/>
                    </a:moveTo>
                    <a:cubicBezTo>
                      <a:pt x="1878" y="1300"/>
                      <a:pt x="1909" y="1306"/>
                      <a:pt x="1940" y="1319"/>
                    </a:cubicBezTo>
                    <a:cubicBezTo>
                      <a:pt x="2014" y="1352"/>
                      <a:pt x="2069" y="1414"/>
                      <a:pt x="2123" y="1464"/>
                    </a:cubicBezTo>
                    <a:cubicBezTo>
                      <a:pt x="2069" y="1435"/>
                      <a:pt x="2013" y="1413"/>
                      <a:pt x="1955" y="1394"/>
                    </a:cubicBezTo>
                    <a:cubicBezTo>
                      <a:pt x="1878" y="1369"/>
                      <a:pt x="1796" y="1351"/>
                      <a:pt x="1714" y="1344"/>
                    </a:cubicBezTo>
                    <a:cubicBezTo>
                      <a:pt x="1755" y="1325"/>
                      <a:pt x="1799" y="1307"/>
                      <a:pt x="1845" y="1296"/>
                    </a:cubicBezTo>
                    <a:close/>
                    <a:moveTo>
                      <a:pt x="3144" y="583"/>
                    </a:moveTo>
                    <a:lnTo>
                      <a:pt x="3144" y="583"/>
                    </a:lnTo>
                    <a:cubicBezTo>
                      <a:pt x="3158" y="594"/>
                      <a:pt x="3171" y="605"/>
                      <a:pt x="3184" y="619"/>
                    </a:cubicBezTo>
                    <a:cubicBezTo>
                      <a:pt x="3239" y="678"/>
                      <a:pt x="3290" y="737"/>
                      <a:pt x="3336" y="803"/>
                    </a:cubicBezTo>
                    <a:cubicBezTo>
                      <a:pt x="3383" y="869"/>
                      <a:pt x="3420" y="942"/>
                      <a:pt x="3448" y="1021"/>
                    </a:cubicBezTo>
                    <a:cubicBezTo>
                      <a:pt x="3475" y="1100"/>
                      <a:pt x="3448" y="1193"/>
                      <a:pt x="3455" y="1271"/>
                    </a:cubicBezTo>
                    <a:cubicBezTo>
                      <a:pt x="3462" y="1352"/>
                      <a:pt x="3469" y="1431"/>
                      <a:pt x="3455" y="1512"/>
                    </a:cubicBezTo>
                    <a:cubicBezTo>
                      <a:pt x="3453" y="1524"/>
                      <a:pt x="3451" y="1534"/>
                      <a:pt x="3448" y="1546"/>
                    </a:cubicBezTo>
                    <a:cubicBezTo>
                      <a:pt x="3423" y="1475"/>
                      <a:pt x="3390" y="1406"/>
                      <a:pt x="3352" y="1340"/>
                    </a:cubicBezTo>
                    <a:cubicBezTo>
                      <a:pt x="3361" y="1310"/>
                      <a:pt x="3368" y="1277"/>
                      <a:pt x="3364" y="1245"/>
                    </a:cubicBezTo>
                    <a:cubicBezTo>
                      <a:pt x="3356" y="1183"/>
                      <a:pt x="3335" y="1125"/>
                      <a:pt x="3323" y="1065"/>
                    </a:cubicBezTo>
                    <a:cubicBezTo>
                      <a:pt x="3310" y="1003"/>
                      <a:pt x="3290" y="945"/>
                      <a:pt x="3269" y="883"/>
                    </a:cubicBezTo>
                    <a:cubicBezTo>
                      <a:pt x="3251" y="821"/>
                      <a:pt x="3199" y="776"/>
                      <a:pt x="3171" y="719"/>
                    </a:cubicBezTo>
                    <a:cubicBezTo>
                      <a:pt x="3155" y="681"/>
                      <a:pt x="3155" y="628"/>
                      <a:pt x="3144" y="583"/>
                    </a:cubicBezTo>
                    <a:close/>
                    <a:moveTo>
                      <a:pt x="2482" y="1131"/>
                    </a:moveTo>
                    <a:cubicBezTo>
                      <a:pt x="2629" y="1237"/>
                      <a:pt x="2793" y="1339"/>
                      <a:pt x="2882" y="1502"/>
                    </a:cubicBezTo>
                    <a:cubicBezTo>
                      <a:pt x="2897" y="1530"/>
                      <a:pt x="2910" y="1560"/>
                      <a:pt x="2922" y="1589"/>
                    </a:cubicBezTo>
                    <a:cubicBezTo>
                      <a:pt x="2910" y="1567"/>
                      <a:pt x="2897" y="1544"/>
                      <a:pt x="2884" y="1523"/>
                    </a:cubicBezTo>
                    <a:cubicBezTo>
                      <a:pt x="2819" y="1417"/>
                      <a:pt x="2724" y="1339"/>
                      <a:pt x="2625" y="1277"/>
                    </a:cubicBezTo>
                    <a:cubicBezTo>
                      <a:pt x="2581" y="1223"/>
                      <a:pt x="2533" y="1175"/>
                      <a:pt x="2482" y="1131"/>
                    </a:cubicBezTo>
                    <a:close/>
                    <a:moveTo>
                      <a:pt x="1608" y="1654"/>
                    </a:moveTo>
                    <a:lnTo>
                      <a:pt x="1608" y="1665"/>
                    </a:lnTo>
                    <a:cubicBezTo>
                      <a:pt x="1534" y="1688"/>
                      <a:pt x="1465" y="1724"/>
                      <a:pt x="1410" y="1771"/>
                    </a:cubicBezTo>
                    <a:cubicBezTo>
                      <a:pt x="1388" y="1787"/>
                      <a:pt x="1367" y="1809"/>
                      <a:pt x="1348" y="1834"/>
                    </a:cubicBezTo>
                    <a:cubicBezTo>
                      <a:pt x="1342" y="1835"/>
                      <a:pt x="1335" y="1837"/>
                      <a:pt x="1331" y="1840"/>
                    </a:cubicBezTo>
                    <a:cubicBezTo>
                      <a:pt x="1333" y="1835"/>
                      <a:pt x="1333" y="1830"/>
                      <a:pt x="1334" y="1827"/>
                    </a:cubicBezTo>
                    <a:cubicBezTo>
                      <a:pt x="1335" y="1823"/>
                      <a:pt x="1338" y="1820"/>
                      <a:pt x="1341" y="1816"/>
                    </a:cubicBezTo>
                    <a:cubicBezTo>
                      <a:pt x="1393" y="1734"/>
                      <a:pt x="1477" y="1696"/>
                      <a:pt x="1563" y="1669"/>
                    </a:cubicBezTo>
                    <a:cubicBezTo>
                      <a:pt x="1576" y="1663"/>
                      <a:pt x="1593" y="1658"/>
                      <a:pt x="1608" y="1654"/>
                    </a:cubicBezTo>
                    <a:close/>
                    <a:moveTo>
                      <a:pt x="665" y="1663"/>
                    </a:moveTo>
                    <a:cubicBezTo>
                      <a:pt x="665" y="1684"/>
                      <a:pt x="664" y="1705"/>
                      <a:pt x="664" y="1724"/>
                    </a:cubicBezTo>
                    <a:cubicBezTo>
                      <a:pt x="664" y="1764"/>
                      <a:pt x="667" y="1802"/>
                      <a:pt x="672" y="1842"/>
                    </a:cubicBezTo>
                    <a:cubicBezTo>
                      <a:pt x="664" y="1857"/>
                      <a:pt x="660" y="1874"/>
                      <a:pt x="654" y="1889"/>
                    </a:cubicBezTo>
                    <a:cubicBezTo>
                      <a:pt x="651" y="1812"/>
                      <a:pt x="654" y="1736"/>
                      <a:pt x="665" y="1663"/>
                    </a:cubicBezTo>
                    <a:close/>
                    <a:moveTo>
                      <a:pt x="3581" y="1702"/>
                    </a:moveTo>
                    <a:cubicBezTo>
                      <a:pt x="3581" y="1703"/>
                      <a:pt x="3583" y="1705"/>
                      <a:pt x="3583" y="1705"/>
                    </a:cubicBezTo>
                    <a:cubicBezTo>
                      <a:pt x="3587" y="1751"/>
                      <a:pt x="3599" y="1798"/>
                      <a:pt x="3601" y="1846"/>
                    </a:cubicBezTo>
                    <a:cubicBezTo>
                      <a:pt x="3606" y="1895"/>
                      <a:pt x="3601" y="1943"/>
                      <a:pt x="3594" y="1988"/>
                    </a:cubicBezTo>
                    <a:cubicBezTo>
                      <a:pt x="3591" y="2005"/>
                      <a:pt x="3583" y="2018"/>
                      <a:pt x="3572" y="2029"/>
                    </a:cubicBezTo>
                    <a:cubicBezTo>
                      <a:pt x="3564" y="1999"/>
                      <a:pt x="3555" y="1968"/>
                      <a:pt x="3548" y="1939"/>
                    </a:cubicBezTo>
                    <a:cubicBezTo>
                      <a:pt x="3543" y="1911"/>
                      <a:pt x="3532" y="1884"/>
                      <a:pt x="3522" y="1857"/>
                    </a:cubicBezTo>
                    <a:cubicBezTo>
                      <a:pt x="3544" y="1808"/>
                      <a:pt x="3565" y="1757"/>
                      <a:pt x="3581" y="1702"/>
                    </a:cubicBezTo>
                    <a:close/>
                    <a:moveTo>
                      <a:pt x="2491" y="1497"/>
                    </a:moveTo>
                    <a:cubicBezTo>
                      <a:pt x="2584" y="1637"/>
                      <a:pt x="2610" y="1813"/>
                      <a:pt x="2588" y="1951"/>
                    </a:cubicBezTo>
                    <a:cubicBezTo>
                      <a:pt x="2585" y="1980"/>
                      <a:pt x="2578" y="2012"/>
                      <a:pt x="2567" y="2042"/>
                    </a:cubicBezTo>
                    <a:cubicBezTo>
                      <a:pt x="2569" y="2001"/>
                      <a:pt x="2571" y="1958"/>
                      <a:pt x="2571" y="1917"/>
                    </a:cubicBezTo>
                    <a:cubicBezTo>
                      <a:pt x="2571" y="1823"/>
                      <a:pt x="2580" y="1724"/>
                      <a:pt x="2551" y="1626"/>
                    </a:cubicBezTo>
                    <a:cubicBezTo>
                      <a:pt x="2537" y="1581"/>
                      <a:pt x="2516" y="1538"/>
                      <a:pt x="2491" y="1497"/>
                    </a:cubicBezTo>
                    <a:close/>
                    <a:moveTo>
                      <a:pt x="1788" y="1608"/>
                    </a:moveTo>
                    <a:cubicBezTo>
                      <a:pt x="1808" y="1608"/>
                      <a:pt x="1829" y="1610"/>
                      <a:pt x="1850" y="1615"/>
                    </a:cubicBezTo>
                    <a:cubicBezTo>
                      <a:pt x="1951" y="1637"/>
                      <a:pt x="2047" y="1684"/>
                      <a:pt x="2119" y="1751"/>
                    </a:cubicBezTo>
                    <a:cubicBezTo>
                      <a:pt x="2131" y="1761"/>
                      <a:pt x="2139" y="1775"/>
                      <a:pt x="2150" y="1786"/>
                    </a:cubicBezTo>
                    <a:cubicBezTo>
                      <a:pt x="2130" y="1782"/>
                      <a:pt x="2110" y="1780"/>
                      <a:pt x="2090" y="1780"/>
                    </a:cubicBezTo>
                    <a:cubicBezTo>
                      <a:pt x="2026" y="1780"/>
                      <a:pt x="1962" y="1799"/>
                      <a:pt x="1905" y="1846"/>
                    </a:cubicBezTo>
                    <a:cubicBezTo>
                      <a:pt x="1869" y="1829"/>
                      <a:pt x="1829" y="1819"/>
                      <a:pt x="1789" y="1819"/>
                    </a:cubicBezTo>
                    <a:cubicBezTo>
                      <a:pt x="1780" y="1819"/>
                      <a:pt x="1772" y="1819"/>
                      <a:pt x="1763" y="1820"/>
                    </a:cubicBezTo>
                    <a:cubicBezTo>
                      <a:pt x="1704" y="1827"/>
                      <a:pt x="1660" y="1863"/>
                      <a:pt x="1624" y="1895"/>
                    </a:cubicBezTo>
                    <a:cubicBezTo>
                      <a:pt x="1618" y="1894"/>
                      <a:pt x="1612" y="1893"/>
                      <a:pt x="1605" y="1893"/>
                    </a:cubicBezTo>
                    <a:cubicBezTo>
                      <a:pt x="1582" y="1893"/>
                      <a:pt x="1559" y="1898"/>
                      <a:pt x="1535" y="1901"/>
                    </a:cubicBezTo>
                    <a:cubicBezTo>
                      <a:pt x="1485" y="1912"/>
                      <a:pt x="1452" y="1947"/>
                      <a:pt x="1415" y="1974"/>
                    </a:cubicBezTo>
                    <a:cubicBezTo>
                      <a:pt x="1385" y="1995"/>
                      <a:pt x="1346" y="2018"/>
                      <a:pt x="1320" y="2050"/>
                    </a:cubicBezTo>
                    <a:cubicBezTo>
                      <a:pt x="1320" y="2049"/>
                      <a:pt x="1320" y="2047"/>
                      <a:pt x="1319" y="2045"/>
                    </a:cubicBezTo>
                    <a:cubicBezTo>
                      <a:pt x="1334" y="1972"/>
                      <a:pt x="1366" y="1906"/>
                      <a:pt x="1408" y="1856"/>
                    </a:cubicBezTo>
                    <a:cubicBezTo>
                      <a:pt x="1451" y="1846"/>
                      <a:pt x="1497" y="1838"/>
                      <a:pt x="1542" y="1838"/>
                    </a:cubicBezTo>
                    <a:cubicBezTo>
                      <a:pt x="1577" y="1838"/>
                      <a:pt x="1612" y="1843"/>
                      <a:pt x="1644" y="1856"/>
                    </a:cubicBezTo>
                    <a:cubicBezTo>
                      <a:pt x="1644" y="1856"/>
                      <a:pt x="1644" y="1856"/>
                      <a:pt x="1644" y="1856"/>
                    </a:cubicBezTo>
                    <a:cubicBezTo>
                      <a:pt x="1648" y="1856"/>
                      <a:pt x="1652" y="1835"/>
                      <a:pt x="1649" y="1833"/>
                    </a:cubicBezTo>
                    <a:cubicBezTo>
                      <a:pt x="1611" y="1806"/>
                      <a:pt x="1569" y="1799"/>
                      <a:pt x="1527" y="1799"/>
                    </a:cubicBezTo>
                    <a:cubicBezTo>
                      <a:pt x="1508" y="1799"/>
                      <a:pt x="1488" y="1800"/>
                      <a:pt x="1469" y="1802"/>
                    </a:cubicBezTo>
                    <a:cubicBezTo>
                      <a:pt x="1507" y="1772"/>
                      <a:pt x="1552" y="1747"/>
                      <a:pt x="1602" y="1731"/>
                    </a:cubicBezTo>
                    <a:lnTo>
                      <a:pt x="1602" y="1731"/>
                    </a:lnTo>
                    <a:cubicBezTo>
                      <a:pt x="1601" y="1753"/>
                      <a:pt x="1601" y="1778"/>
                      <a:pt x="1596" y="1798"/>
                    </a:cubicBezTo>
                    <a:cubicBezTo>
                      <a:pt x="1595" y="1802"/>
                      <a:pt x="1604" y="1805"/>
                      <a:pt x="1611" y="1805"/>
                    </a:cubicBezTo>
                    <a:cubicBezTo>
                      <a:pt x="1615" y="1805"/>
                      <a:pt x="1619" y="1804"/>
                      <a:pt x="1620" y="1801"/>
                    </a:cubicBezTo>
                    <a:cubicBezTo>
                      <a:pt x="1629" y="1773"/>
                      <a:pt x="1634" y="1745"/>
                      <a:pt x="1638" y="1717"/>
                    </a:cubicBezTo>
                    <a:cubicBezTo>
                      <a:pt x="1684" y="1706"/>
                      <a:pt x="1731" y="1699"/>
                      <a:pt x="1777" y="1699"/>
                    </a:cubicBezTo>
                    <a:cubicBezTo>
                      <a:pt x="1842" y="1699"/>
                      <a:pt x="1905" y="1711"/>
                      <a:pt x="1962" y="1738"/>
                    </a:cubicBezTo>
                    <a:cubicBezTo>
                      <a:pt x="1963" y="1738"/>
                      <a:pt x="1965" y="1739"/>
                      <a:pt x="1967" y="1739"/>
                    </a:cubicBezTo>
                    <a:cubicBezTo>
                      <a:pt x="1987" y="1739"/>
                      <a:pt x="2008" y="1703"/>
                      <a:pt x="1986" y="1691"/>
                    </a:cubicBezTo>
                    <a:cubicBezTo>
                      <a:pt x="1920" y="1653"/>
                      <a:pt x="1843" y="1636"/>
                      <a:pt x="1766" y="1636"/>
                    </a:cubicBezTo>
                    <a:cubicBezTo>
                      <a:pt x="1726" y="1636"/>
                      <a:pt x="1685" y="1641"/>
                      <a:pt x="1645" y="1650"/>
                    </a:cubicBezTo>
                    <a:lnTo>
                      <a:pt x="1645" y="1634"/>
                    </a:lnTo>
                    <a:cubicBezTo>
                      <a:pt x="1691" y="1620"/>
                      <a:pt x="1739" y="1608"/>
                      <a:pt x="1788" y="1608"/>
                    </a:cubicBezTo>
                    <a:close/>
                    <a:moveTo>
                      <a:pt x="1637" y="1278"/>
                    </a:moveTo>
                    <a:lnTo>
                      <a:pt x="1637" y="1278"/>
                    </a:lnTo>
                    <a:cubicBezTo>
                      <a:pt x="1634" y="1292"/>
                      <a:pt x="1629" y="1306"/>
                      <a:pt x="1627" y="1321"/>
                    </a:cubicBezTo>
                    <a:cubicBezTo>
                      <a:pt x="1624" y="1326"/>
                      <a:pt x="1624" y="1332"/>
                      <a:pt x="1624" y="1334"/>
                    </a:cubicBezTo>
                    <a:cubicBezTo>
                      <a:pt x="1620" y="1339"/>
                      <a:pt x="1616" y="1341"/>
                      <a:pt x="1611" y="1344"/>
                    </a:cubicBezTo>
                    <a:cubicBezTo>
                      <a:pt x="1596" y="1345"/>
                      <a:pt x="1580" y="1345"/>
                      <a:pt x="1565" y="1347"/>
                    </a:cubicBezTo>
                    <a:cubicBezTo>
                      <a:pt x="1425" y="1374"/>
                      <a:pt x="1300" y="1454"/>
                      <a:pt x="1199" y="1557"/>
                    </a:cubicBezTo>
                    <a:cubicBezTo>
                      <a:pt x="1100" y="1661"/>
                      <a:pt x="1046" y="1798"/>
                      <a:pt x="1037" y="1941"/>
                    </a:cubicBezTo>
                    <a:cubicBezTo>
                      <a:pt x="1035" y="1956"/>
                      <a:pt x="1035" y="1972"/>
                      <a:pt x="1035" y="1985"/>
                    </a:cubicBezTo>
                    <a:cubicBezTo>
                      <a:pt x="1016" y="2002"/>
                      <a:pt x="993" y="2020"/>
                      <a:pt x="978" y="2040"/>
                    </a:cubicBezTo>
                    <a:cubicBezTo>
                      <a:pt x="967" y="2056"/>
                      <a:pt x="960" y="2072"/>
                      <a:pt x="950" y="2090"/>
                    </a:cubicBezTo>
                    <a:cubicBezTo>
                      <a:pt x="943" y="2068"/>
                      <a:pt x="939" y="2045"/>
                      <a:pt x="934" y="2023"/>
                    </a:cubicBezTo>
                    <a:cubicBezTo>
                      <a:pt x="950" y="1951"/>
                      <a:pt x="976" y="1879"/>
                      <a:pt x="1005" y="1813"/>
                    </a:cubicBezTo>
                    <a:cubicBezTo>
                      <a:pt x="1033" y="1751"/>
                      <a:pt x="1063" y="1687"/>
                      <a:pt x="1099" y="1626"/>
                    </a:cubicBezTo>
                    <a:cubicBezTo>
                      <a:pt x="1136" y="1592"/>
                      <a:pt x="1174" y="1559"/>
                      <a:pt x="1210" y="1526"/>
                    </a:cubicBezTo>
                    <a:cubicBezTo>
                      <a:pt x="1301" y="1440"/>
                      <a:pt x="1397" y="1339"/>
                      <a:pt x="1528" y="1286"/>
                    </a:cubicBezTo>
                    <a:cubicBezTo>
                      <a:pt x="1565" y="1282"/>
                      <a:pt x="1601" y="1279"/>
                      <a:pt x="1637" y="1278"/>
                    </a:cubicBezTo>
                    <a:close/>
                    <a:moveTo>
                      <a:pt x="1141" y="604"/>
                    </a:moveTo>
                    <a:lnTo>
                      <a:pt x="1141" y="604"/>
                    </a:lnTo>
                    <a:cubicBezTo>
                      <a:pt x="1012" y="692"/>
                      <a:pt x="932" y="811"/>
                      <a:pt x="868" y="938"/>
                    </a:cubicBezTo>
                    <a:cubicBezTo>
                      <a:pt x="744" y="1012"/>
                      <a:pt x="634" y="1113"/>
                      <a:pt x="555" y="1237"/>
                    </a:cubicBezTo>
                    <a:cubicBezTo>
                      <a:pt x="431" y="1431"/>
                      <a:pt x="404" y="1648"/>
                      <a:pt x="408" y="1856"/>
                    </a:cubicBezTo>
                    <a:cubicBezTo>
                      <a:pt x="390" y="1936"/>
                      <a:pt x="383" y="2017"/>
                      <a:pt x="393" y="2102"/>
                    </a:cubicBezTo>
                    <a:cubicBezTo>
                      <a:pt x="384" y="2061"/>
                      <a:pt x="376" y="2020"/>
                      <a:pt x="369" y="1976"/>
                    </a:cubicBezTo>
                    <a:cubicBezTo>
                      <a:pt x="325" y="1695"/>
                      <a:pt x="312" y="1381"/>
                      <a:pt x="463" y="1110"/>
                    </a:cubicBezTo>
                    <a:cubicBezTo>
                      <a:pt x="601" y="864"/>
                      <a:pt x="848" y="685"/>
                      <a:pt x="1121" y="609"/>
                    </a:cubicBezTo>
                    <a:lnTo>
                      <a:pt x="1141" y="604"/>
                    </a:lnTo>
                    <a:close/>
                    <a:moveTo>
                      <a:pt x="1033" y="2065"/>
                    </a:moveTo>
                    <a:cubicBezTo>
                      <a:pt x="1037" y="2148"/>
                      <a:pt x="1057" y="2232"/>
                      <a:pt x="1099" y="2303"/>
                    </a:cubicBezTo>
                    <a:cubicBezTo>
                      <a:pt x="1090" y="2307"/>
                      <a:pt x="1081" y="2310"/>
                      <a:pt x="1074" y="2314"/>
                    </a:cubicBezTo>
                    <a:cubicBezTo>
                      <a:pt x="1044" y="2280"/>
                      <a:pt x="1016" y="2241"/>
                      <a:pt x="996" y="2200"/>
                    </a:cubicBezTo>
                    <a:lnTo>
                      <a:pt x="996" y="2179"/>
                    </a:lnTo>
                    <a:cubicBezTo>
                      <a:pt x="998" y="2148"/>
                      <a:pt x="1011" y="2108"/>
                      <a:pt x="1033" y="2065"/>
                    </a:cubicBezTo>
                    <a:close/>
                    <a:moveTo>
                      <a:pt x="1616" y="372"/>
                    </a:moveTo>
                    <a:cubicBezTo>
                      <a:pt x="1724" y="372"/>
                      <a:pt x="1832" y="382"/>
                      <a:pt x="1937" y="406"/>
                    </a:cubicBezTo>
                    <a:cubicBezTo>
                      <a:pt x="2068" y="437"/>
                      <a:pt x="2209" y="451"/>
                      <a:pt x="2332" y="520"/>
                    </a:cubicBezTo>
                    <a:cubicBezTo>
                      <a:pt x="2372" y="542"/>
                      <a:pt x="2406" y="568"/>
                      <a:pt x="2441" y="597"/>
                    </a:cubicBezTo>
                    <a:cubicBezTo>
                      <a:pt x="2374" y="584"/>
                      <a:pt x="2308" y="576"/>
                      <a:pt x="2242" y="569"/>
                    </a:cubicBezTo>
                    <a:cubicBezTo>
                      <a:pt x="2034" y="507"/>
                      <a:pt x="1820" y="466"/>
                      <a:pt x="1598" y="466"/>
                    </a:cubicBezTo>
                    <a:cubicBezTo>
                      <a:pt x="1591" y="466"/>
                      <a:pt x="1584" y="466"/>
                      <a:pt x="1576" y="466"/>
                    </a:cubicBezTo>
                    <a:cubicBezTo>
                      <a:pt x="1250" y="472"/>
                      <a:pt x="913" y="582"/>
                      <a:pt x="661" y="803"/>
                    </a:cubicBezTo>
                    <a:cubicBezTo>
                      <a:pt x="397" y="1029"/>
                      <a:pt x="294" y="1378"/>
                      <a:pt x="301" y="1692"/>
                    </a:cubicBezTo>
                    <a:cubicBezTo>
                      <a:pt x="302" y="1906"/>
                      <a:pt x="356" y="2129"/>
                      <a:pt x="402" y="2339"/>
                    </a:cubicBezTo>
                    <a:cubicBezTo>
                      <a:pt x="317" y="2262"/>
                      <a:pt x="247" y="2166"/>
                      <a:pt x="210" y="2060"/>
                    </a:cubicBezTo>
                    <a:cubicBezTo>
                      <a:pt x="145" y="1884"/>
                      <a:pt x="189" y="1703"/>
                      <a:pt x="217" y="1540"/>
                    </a:cubicBezTo>
                    <a:cubicBezTo>
                      <a:pt x="244" y="1374"/>
                      <a:pt x="292" y="1211"/>
                      <a:pt x="378" y="1066"/>
                    </a:cubicBezTo>
                    <a:cubicBezTo>
                      <a:pt x="462" y="924"/>
                      <a:pt x="568" y="791"/>
                      <a:pt x="694" y="686"/>
                    </a:cubicBezTo>
                    <a:cubicBezTo>
                      <a:pt x="808" y="591"/>
                      <a:pt x="921" y="494"/>
                      <a:pt x="1056" y="433"/>
                    </a:cubicBezTo>
                    <a:cubicBezTo>
                      <a:pt x="1073" y="426"/>
                      <a:pt x="1086" y="418"/>
                      <a:pt x="1101" y="411"/>
                    </a:cubicBezTo>
                    <a:cubicBezTo>
                      <a:pt x="1191" y="379"/>
                      <a:pt x="1283" y="375"/>
                      <a:pt x="1373" y="375"/>
                    </a:cubicBezTo>
                    <a:cubicBezTo>
                      <a:pt x="1398" y="375"/>
                      <a:pt x="1423" y="375"/>
                      <a:pt x="1448" y="375"/>
                    </a:cubicBezTo>
                    <a:cubicBezTo>
                      <a:pt x="1475" y="375"/>
                      <a:pt x="1501" y="375"/>
                      <a:pt x="1527" y="374"/>
                    </a:cubicBezTo>
                    <a:cubicBezTo>
                      <a:pt x="1557" y="372"/>
                      <a:pt x="1586" y="372"/>
                      <a:pt x="1616" y="372"/>
                    </a:cubicBezTo>
                    <a:close/>
                    <a:moveTo>
                      <a:pt x="1099" y="2339"/>
                    </a:moveTo>
                    <a:cubicBezTo>
                      <a:pt x="1111" y="2349"/>
                      <a:pt x="1121" y="2358"/>
                      <a:pt x="1132" y="2369"/>
                    </a:cubicBezTo>
                    <a:lnTo>
                      <a:pt x="1141" y="2384"/>
                    </a:lnTo>
                    <a:cubicBezTo>
                      <a:pt x="1126" y="2371"/>
                      <a:pt x="1113" y="2356"/>
                      <a:pt x="1099" y="2339"/>
                    </a:cubicBezTo>
                    <a:close/>
                    <a:moveTo>
                      <a:pt x="411" y="2186"/>
                    </a:moveTo>
                    <a:cubicBezTo>
                      <a:pt x="419" y="2221"/>
                      <a:pt x="433" y="2254"/>
                      <a:pt x="451" y="2287"/>
                    </a:cubicBezTo>
                    <a:cubicBezTo>
                      <a:pt x="453" y="2321"/>
                      <a:pt x="459" y="2356"/>
                      <a:pt x="464" y="2387"/>
                    </a:cubicBezTo>
                    <a:cubicBezTo>
                      <a:pt x="456" y="2383"/>
                      <a:pt x="451" y="2379"/>
                      <a:pt x="445" y="2373"/>
                    </a:cubicBezTo>
                    <a:cubicBezTo>
                      <a:pt x="431" y="2314"/>
                      <a:pt x="423" y="2250"/>
                      <a:pt x="411" y="2186"/>
                    </a:cubicBezTo>
                    <a:close/>
                    <a:moveTo>
                      <a:pt x="2757" y="2234"/>
                    </a:moveTo>
                    <a:cubicBezTo>
                      <a:pt x="2757" y="2273"/>
                      <a:pt x="2752" y="2310"/>
                      <a:pt x="2745" y="2346"/>
                    </a:cubicBezTo>
                    <a:cubicBezTo>
                      <a:pt x="2724" y="2360"/>
                      <a:pt x="2703" y="2372"/>
                      <a:pt x="2681" y="2384"/>
                    </a:cubicBezTo>
                    <a:cubicBezTo>
                      <a:pt x="2662" y="2393"/>
                      <a:pt x="2643" y="2400"/>
                      <a:pt x="2622" y="2408"/>
                    </a:cubicBezTo>
                    <a:cubicBezTo>
                      <a:pt x="2619" y="2411"/>
                      <a:pt x="2614" y="2412"/>
                      <a:pt x="2610" y="2413"/>
                    </a:cubicBezTo>
                    <a:cubicBezTo>
                      <a:pt x="2613" y="2412"/>
                      <a:pt x="2614" y="2411"/>
                      <a:pt x="2615" y="2411"/>
                    </a:cubicBezTo>
                    <a:cubicBezTo>
                      <a:pt x="2669" y="2360"/>
                      <a:pt x="2717" y="2301"/>
                      <a:pt x="2757" y="2234"/>
                    </a:cubicBezTo>
                    <a:close/>
                    <a:moveTo>
                      <a:pt x="2090" y="1850"/>
                    </a:moveTo>
                    <a:cubicBezTo>
                      <a:pt x="2129" y="1850"/>
                      <a:pt x="2167" y="1858"/>
                      <a:pt x="2200" y="1871"/>
                    </a:cubicBezTo>
                    <a:cubicBezTo>
                      <a:pt x="2220" y="1917"/>
                      <a:pt x="2233" y="1962"/>
                      <a:pt x="2235" y="2007"/>
                    </a:cubicBezTo>
                    <a:cubicBezTo>
                      <a:pt x="2248" y="2095"/>
                      <a:pt x="2213" y="2190"/>
                      <a:pt x="2171" y="2270"/>
                    </a:cubicBezTo>
                    <a:cubicBezTo>
                      <a:pt x="2134" y="2338"/>
                      <a:pt x="2079" y="2389"/>
                      <a:pt x="2019" y="2427"/>
                    </a:cubicBezTo>
                    <a:cubicBezTo>
                      <a:pt x="2016" y="2427"/>
                      <a:pt x="2013" y="2428"/>
                      <a:pt x="2010" y="2428"/>
                    </a:cubicBezTo>
                    <a:cubicBezTo>
                      <a:pt x="1997" y="2428"/>
                      <a:pt x="1984" y="2426"/>
                      <a:pt x="1971" y="2426"/>
                    </a:cubicBezTo>
                    <a:cubicBezTo>
                      <a:pt x="1980" y="2413"/>
                      <a:pt x="1986" y="2400"/>
                      <a:pt x="1995" y="2389"/>
                    </a:cubicBezTo>
                    <a:cubicBezTo>
                      <a:pt x="2028" y="2350"/>
                      <a:pt x="2068" y="2305"/>
                      <a:pt x="2084" y="2248"/>
                    </a:cubicBezTo>
                    <a:cubicBezTo>
                      <a:pt x="2102" y="2195"/>
                      <a:pt x="2116" y="2119"/>
                      <a:pt x="2098" y="2050"/>
                    </a:cubicBezTo>
                    <a:cubicBezTo>
                      <a:pt x="2090" y="2013"/>
                      <a:pt x="2068" y="1980"/>
                      <a:pt x="2041" y="1954"/>
                    </a:cubicBezTo>
                    <a:cubicBezTo>
                      <a:pt x="2019" y="1932"/>
                      <a:pt x="1995" y="1912"/>
                      <a:pt x="1971" y="1893"/>
                    </a:cubicBezTo>
                    <a:cubicBezTo>
                      <a:pt x="1966" y="1890"/>
                      <a:pt x="1962" y="1889"/>
                      <a:pt x="1957" y="1885"/>
                    </a:cubicBezTo>
                    <a:cubicBezTo>
                      <a:pt x="1999" y="1860"/>
                      <a:pt x="2045" y="1850"/>
                      <a:pt x="2090" y="1850"/>
                    </a:cubicBezTo>
                    <a:close/>
                    <a:moveTo>
                      <a:pt x="217" y="2247"/>
                    </a:moveTo>
                    <a:lnTo>
                      <a:pt x="217" y="2247"/>
                    </a:lnTo>
                    <a:cubicBezTo>
                      <a:pt x="233" y="2273"/>
                      <a:pt x="247" y="2298"/>
                      <a:pt x="268" y="2323"/>
                    </a:cubicBezTo>
                    <a:cubicBezTo>
                      <a:pt x="316" y="2376"/>
                      <a:pt x="369" y="2415"/>
                      <a:pt x="426" y="2448"/>
                    </a:cubicBezTo>
                    <a:cubicBezTo>
                      <a:pt x="430" y="2467"/>
                      <a:pt x="434" y="2486"/>
                      <a:pt x="438" y="2503"/>
                    </a:cubicBezTo>
                    <a:cubicBezTo>
                      <a:pt x="437" y="2501"/>
                      <a:pt x="433" y="2500"/>
                      <a:pt x="431" y="2496"/>
                    </a:cubicBezTo>
                    <a:cubicBezTo>
                      <a:pt x="420" y="2474"/>
                      <a:pt x="412" y="2453"/>
                      <a:pt x="393" y="2434"/>
                    </a:cubicBezTo>
                    <a:cubicBezTo>
                      <a:pt x="375" y="2415"/>
                      <a:pt x="328" y="2404"/>
                      <a:pt x="310" y="2379"/>
                    </a:cubicBezTo>
                    <a:cubicBezTo>
                      <a:pt x="294" y="2358"/>
                      <a:pt x="273" y="2332"/>
                      <a:pt x="248" y="2305"/>
                    </a:cubicBezTo>
                    <a:cubicBezTo>
                      <a:pt x="234" y="2288"/>
                      <a:pt x="214" y="2268"/>
                      <a:pt x="217" y="2247"/>
                    </a:cubicBezTo>
                    <a:close/>
                    <a:moveTo>
                      <a:pt x="459" y="2466"/>
                    </a:moveTo>
                    <a:cubicBezTo>
                      <a:pt x="466" y="2468"/>
                      <a:pt x="471" y="2473"/>
                      <a:pt x="477" y="2475"/>
                    </a:cubicBezTo>
                    <a:cubicBezTo>
                      <a:pt x="490" y="2551"/>
                      <a:pt x="510" y="2625"/>
                      <a:pt x="534" y="2701"/>
                    </a:cubicBezTo>
                    <a:cubicBezTo>
                      <a:pt x="526" y="2696"/>
                      <a:pt x="519" y="2690"/>
                      <a:pt x="514" y="2683"/>
                    </a:cubicBezTo>
                    <a:cubicBezTo>
                      <a:pt x="501" y="2662"/>
                      <a:pt x="503" y="2634"/>
                      <a:pt x="495" y="2612"/>
                    </a:cubicBezTo>
                    <a:cubicBezTo>
                      <a:pt x="486" y="2590"/>
                      <a:pt x="486" y="2565"/>
                      <a:pt x="479" y="2544"/>
                    </a:cubicBezTo>
                    <a:cubicBezTo>
                      <a:pt x="475" y="2537"/>
                      <a:pt x="468" y="2532"/>
                      <a:pt x="464" y="2528"/>
                    </a:cubicBezTo>
                    <a:cubicBezTo>
                      <a:pt x="466" y="2525"/>
                      <a:pt x="471" y="2525"/>
                      <a:pt x="468" y="2523"/>
                    </a:cubicBezTo>
                    <a:cubicBezTo>
                      <a:pt x="467" y="2503"/>
                      <a:pt x="462" y="2486"/>
                      <a:pt x="459" y="2466"/>
                    </a:cubicBezTo>
                    <a:close/>
                    <a:moveTo>
                      <a:pt x="1531" y="2894"/>
                    </a:moveTo>
                    <a:cubicBezTo>
                      <a:pt x="1643" y="2924"/>
                      <a:pt x="1756" y="2940"/>
                      <a:pt x="1869" y="2940"/>
                    </a:cubicBezTo>
                    <a:cubicBezTo>
                      <a:pt x="1882" y="2940"/>
                      <a:pt x="1896" y="2940"/>
                      <a:pt x="1909" y="2939"/>
                    </a:cubicBezTo>
                    <a:cubicBezTo>
                      <a:pt x="1935" y="2938"/>
                      <a:pt x="1964" y="2935"/>
                      <a:pt x="1991" y="2934"/>
                    </a:cubicBezTo>
                    <a:cubicBezTo>
                      <a:pt x="1993" y="2934"/>
                      <a:pt x="1993" y="2935"/>
                      <a:pt x="1993" y="2935"/>
                    </a:cubicBezTo>
                    <a:cubicBezTo>
                      <a:pt x="2035" y="2956"/>
                      <a:pt x="2076" y="3002"/>
                      <a:pt x="2120" y="3019"/>
                    </a:cubicBezTo>
                    <a:cubicBezTo>
                      <a:pt x="2136" y="3026"/>
                      <a:pt x="2150" y="3026"/>
                      <a:pt x="2165" y="3026"/>
                    </a:cubicBezTo>
                    <a:cubicBezTo>
                      <a:pt x="2154" y="3027"/>
                      <a:pt x="2142" y="3027"/>
                      <a:pt x="2130" y="3027"/>
                    </a:cubicBezTo>
                    <a:cubicBezTo>
                      <a:pt x="2028" y="3027"/>
                      <a:pt x="1918" y="3002"/>
                      <a:pt x="1802" y="2976"/>
                    </a:cubicBezTo>
                    <a:cubicBezTo>
                      <a:pt x="1707" y="2956"/>
                      <a:pt x="1618" y="2927"/>
                      <a:pt x="1531" y="2894"/>
                    </a:cubicBezTo>
                    <a:close/>
                    <a:moveTo>
                      <a:pt x="2815" y="3282"/>
                    </a:moveTo>
                    <a:lnTo>
                      <a:pt x="2815" y="3282"/>
                    </a:lnTo>
                    <a:cubicBezTo>
                      <a:pt x="2813" y="3286"/>
                      <a:pt x="2813" y="3289"/>
                      <a:pt x="2812" y="3291"/>
                    </a:cubicBezTo>
                    <a:cubicBezTo>
                      <a:pt x="2793" y="3313"/>
                      <a:pt x="2771" y="3330"/>
                      <a:pt x="2746" y="3346"/>
                    </a:cubicBezTo>
                    <a:cubicBezTo>
                      <a:pt x="2740" y="3349"/>
                      <a:pt x="2733" y="3350"/>
                      <a:pt x="2725" y="3350"/>
                    </a:cubicBezTo>
                    <a:cubicBezTo>
                      <a:pt x="2720" y="3350"/>
                      <a:pt x="2715" y="3350"/>
                      <a:pt x="2710" y="3349"/>
                    </a:cubicBezTo>
                    <a:cubicBezTo>
                      <a:pt x="2745" y="3329"/>
                      <a:pt x="2780" y="3305"/>
                      <a:pt x="2815" y="3282"/>
                    </a:cubicBezTo>
                    <a:close/>
                    <a:moveTo>
                      <a:pt x="1842" y="0"/>
                    </a:moveTo>
                    <a:cubicBezTo>
                      <a:pt x="1833" y="0"/>
                      <a:pt x="1823" y="1"/>
                      <a:pt x="1814" y="2"/>
                    </a:cubicBezTo>
                    <a:cubicBezTo>
                      <a:pt x="1773" y="9"/>
                      <a:pt x="1737" y="31"/>
                      <a:pt x="1700" y="53"/>
                    </a:cubicBezTo>
                    <a:cubicBezTo>
                      <a:pt x="1657" y="71"/>
                      <a:pt x="1615" y="92"/>
                      <a:pt x="1572" y="105"/>
                    </a:cubicBezTo>
                    <a:cubicBezTo>
                      <a:pt x="1532" y="119"/>
                      <a:pt x="1494" y="134"/>
                      <a:pt x="1457" y="155"/>
                    </a:cubicBezTo>
                    <a:cubicBezTo>
                      <a:pt x="1424" y="161"/>
                      <a:pt x="1389" y="163"/>
                      <a:pt x="1356" y="170"/>
                    </a:cubicBezTo>
                    <a:cubicBezTo>
                      <a:pt x="1177" y="206"/>
                      <a:pt x="1015" y="295"/>
                      <a:pt x="863" y="388"/>
                    </a:cubicBezTo>
                    <a:cubicBezTo>
                      <a:pt x="709" y="478"/>
                      <a:pt x="561" y="583"/>
                      <a:pt x="441" y="722"/>
                    </a:cubicBezTo>
                    <a:cubicBezTo>
                      <a:pt x="320" y="846"/>
                      <a:pt x="212" y="1000"/>
                      <a:pt x="145" y="1172"/>
                    </a:cubicBezTo>
                    <a:cubicBezTo>
                      <a:pt x="79" y="1344"/>
                      <a:pt x="62" y="1531"/>
                      <a:pt x="64" y="1717"/>
                    </a:cubicBezTo>
                    <a:cubicBezTo>
                      <a:pt x="67" y="1888"/>
                      <a:pt x="104" y="2069"/>
                      <a:pt x="201" y="2228"/>
                    </a:cubicBezTo>
                    <a:cubicBezTo>
                      <a:pt x="190" y="2233"/>
                      <a:pt x="185" y="2240"/>
                      <a:pt x="181" y="2247"/>
                    </a:cubicBezTo>
                    <a:cubicBezTo>
                      <a:pt x="153" y="2197"/>
                      <a:pt x="126" y="2145"/>
                      <a:pt x="101" y="2091"/>
                    </a:cubicBezTo>
                    <a:cubicBezTo>
                      <a:pt x="71" y="2034"/>
                      <a:pt x="34" y="1961"/>
                      <a:pt x="56" y="1896"/>
                    </a:cubicBezTo>
                    <a:cubicBezTo>
                      <a:pt x="56" y="1894"/>
                      <a:pt x="51" y="1893"/>
                      <a:pt x="45" y="1893"/>
                    </a:cubicBezTo>
                    <a:cubicBezTo>
                      <a:pt x="39" y="1893"/>
                      <a:pt x="33" y="1894"/>
                      <a:pt x="32" y="1896"/>
                    </a:cubicBezTo>
                    <a:cubicBezTo>
                      <a:pt x="1" y="1944"/>
                      <a:pt x="13" y="1991"/>
                      <a:pt x="28" y="2035"/>
                    </a:cubicBezTo>
                    <a:cubicBezTo>
                      <a:pt x="54" y="2105"/>
                      <a:pt x="108" y="2166"/>
                      <a:pt x="131" y="2232"/>
                    </a:cubicBezTo>
                    <a:cubicBezTo>
                      <a:pt x="153" y="2291"/>
                      <a:pt x="184" y="2350"/>
                      <a:pt x="218" y="2404"/>
                    </a:cubicBezTo>
                    <a:cubicBezTo>
                      <a:pt x="252" y="2462"/>
                      <a:pt x="283" y="2515"/>
                      <a:pt x="314" y="2569"/>
                    </a:cubicBezTo>
                    <a:lnTo>
                      <a:pt x="314" y="2570"/>
                    </a:lnTo>
                    <a:cubicBezTo>
                      <a:pt x="314" y="2576"/>
                      <a:pt x="312" y="2579"/>
                      <a:pt x="314" y="2584"/>
                    </a:cubicBezTo>
                    <a:cubicBezTo>
                      <a:pt x="321" y="2607"/>
                      <a:pt x="335" y="2628"/>
                      <a:pt x="342" y="2654"/>
                    </a:cubicBezTo>
                    <a:cubicBezTo>
                      <a:pt x="349" y="2693"/>
                      <a:pt x="356" y="2731"/>
                      <a:pt x="376" y="2763"/>
                    </a:cubicBezTo>
                    <a:cubicBezTo>
                      <a:pt x="390" y="2785"/>
                      <a:pt x="405" y="2807"/>
                      <a:pt x="420" y="2828"/>
                    </a:cubicBezTo>
                    <a:cubicBezTo>
                      <a:pt x="419" y="2855"/>
                      <a:pt x="405" y="2895"/>
                      <a:pt x="415" y="2914"/>
                    </a:cubicBezTo>
                    <a:cubicBezTo>
                      <a:pt x="429" y="2938"/>
                      <a:pt x="446" y="2958"/>
                      <a:pt x="462" y="2983"/>
                    </a:cubicBezTo>
                    <a:cubicBezTo>
                      <a:pt x="477" y="3005"/>
                      <a:pt x="517" y="3000"/>
                      <a:pt x="534" y="3019"/>
                    </a:cubicBezTo>
                    <a:cubicBezTo>
                      <a:pt x="551" y="3040"/>
                      <a:pt x="557" y="3079"/>
                      <a:pt x="576" y="3100"/>
                    </a:cubicBezTo>
                    <a:cubicBezTo>
                      <a:pt x="596" y="3119"/>
                      <a:pt x="620" y="3129"/>
                      <a:pt x="643" y="3147"/>
                    </a:cubicBezTo>
                    <a:cubicBezTo>
                      <a:pt x="664" y="3163"/>
                      <a:pt x="678" y="3195"/>
                      <a:pt x="701" y="3210"/>
                    </a:cubicBezTo>
                    <a:cubicBezTo>
                      <a:pt x="723" y="3224"/>
                      <a:pt x="756" y="3220"/>
                      <a:pt x="781" y="3232"/>
                    </a:cubicBezTo>
                    <a:lnTo>
                      <a:pt x="796" y="3238"/>
                    </a:lnTo>
                    <a:cubicBezTo>
                      <a:pt x="829" y="3282"/>
                      <a:pt x="851" y="3348"/>
                      <a:pt x="898" y="3381"/>
                    </a:cubicBezTo>
                    <a:cubicBezTo>
                      <a:pt x="949" y="3418"/>
                      <a:pt x="1005" y="3450"/>
                      <a:pt x="1063" y="3481"/>
                    </a:cubicBezTo>
                    <a:cubicBezTo>
                      <a:pt x="1121" y="3513"/>
                      <a:pt x="1191" y="3507"/>
                      <a:pt x="1251" y="3530"/>
                    </a:cubicBezTo>
                    <a:cubicBezTo>
                      <a:pt x="1311" y="3556"/>
                      <a:pt x="1368" y="3596"/>
                      <a:pt x="1432" y="3615"/>
                    </a:cubicBezTo>
                    <a:cubicBezTo>
                      <a:pt x="1496" y="3629"/>
                      <a:pt x="1561" y="3635"/>
                      <a:pt x="1627" y="3640"/>
                    </a:cubicBezTo>
                    <a:cubicBezTo>
                      <a:pt x="1692" y="3649"/>
                      <a:pt x="1758" y="3670"/>
                      <a:pt x="1824" y="3670"/>
                    </a:cubicBezTo>
                    <a:cubicBezTo>
                      <a:pt x="1891" y="3666"/>
                      <a:pt x="1955" y="3646"/>
                      <a:pt x="2021" y="3637"/>
                    </a:cubicBezTo>
                    <a:cubicBezTo>
                      <a:pt x="2085" y="3630"/>
                      <a:pt x="2147" y="3604"/>
                      <a:pt x="2212" y="3589"/>
                    </a:cubicBezTo>
                    <a:cubicBezTo>
                      <a:pt x="2275" y="3574"/>
                      <a:pt x="2350" y="3590"/>
                      <a:pt x="2413" y="3568"/>
                    </a:cubicBezTo>
                    <a:cubicBezTo>
                      <a:pt x="2489" y="3541"/>
                      <a:pt x="2542" y="3465"/>
                      <a:pt x="2606" y="3422"/>
                    </a:cubicBezTo>
                    <a:cubicBezTo>
                      <a:pt x="2612" y="3435"/>
                      <a:pt x="2621" y="3450"/>
                      <a:pt x="2625" y="3450"/>
                    </a:cubicBezTo>
                    <a:cubicBezTo>
                      <a:pt x="2625" y="3450"/>
                      <a:pt x="2625" y="3450"/>
                      <a:pt x="2625" y="3450"/>
                    </a:cubicBezTo>
                    <a:cubicBezTo>
                      <a:pt x="2643" y="3432"/>
                      <a:pt x="2654" y="3404"/>
                      <a:pt x="2681" y="3403"/>
                    </a:cubicBezTo>
                    <a:cubicBezTo>
                      <a:pt x="2682" y="3403"/>
                      <a:pt x="2683" y="3403"/>
                      <a:pt x="2684" y="3403"/>
                    </a:cubicBezTo>
                    <a:cubicBezTo>
                      <a:pt x="2712" y="3403"/>
                      <a:pt x="2751" y="3422"/>
                      <a:pt x="2783" y="3425"/>
                    </a:cubicBezTo>
                    <a:cubicBezTo>
                      <a:pt x="2815" y="3429"/>
                      <a:pt x="2862" y="3452"/>
                      <a:pt x="2895" y="3452"/>
                    </a:cubicBezTo>
                    <a:cubicBezTo>
                      <a:pt x="2928" y="3452"/>
                      <a:pt x="2944" y="3432"/>
                      <a:pt x="2970" y="3424"/>
                    </a:cubicBezTo>
                    <a:cubicBezTo>
                      <a:pt x="2998" y="3413"/>
                      <a:pt x="3012" y="3385"/>
                      <a:pt x="3038" y="3374"/>
                    </a:cubicBezTo>
                    <a:cubicBezTo>
                      <a:pt x="3063" y="3362"/>
                      <a:pt x="3102" y="3363"/>
                      <a:pt x="3127" y="3346"/>
                    </a:cubicBezTo>
                    <a:cubicBezTo>
                      <a:pt x="3151" y="3330"/>
                      <a:pt x="3186" y="3327"/>
                      <a:pt x="3210" y="3307"/>
                    </a:cubicBezTo>
                    <a:cubicBezTo>
                      <a:pt x="3232" y="3287"/>
                      <a:pt x="3226" y="3240"/>
                      <a:pt x="3246" y="3220"/>
                    </a:cubicBezTo>
                    <a:lnTo>
                      <a:pt x="3303" y="3157"/>
                    </a:lnTo>
                    <a:cubicBezTo>
                      <a:pt x="3323" y="3136"/>
                      <a:pt x="3356" y="3126"/>
                      <a:pt x="3375" y="3103"/>
                    </a:cubicBezTo>
                    <a:cubicBezTo>
                      <a:pt x="3396" y="3082"/>
                      <a:pt x="3423" y="3068"/>
                      <a:pt x="3441" y="3046"/>
                    </a:cubicBezTo>
                    <a:cubicBezTo>
                      <a:pt x="3460" y="3024"/>
                      <a:pt x="3485" y="3005"/>
                      <a:pt x="3502" y="2983"/>
                    </a:cubicBezTo>
                    <a:cubicBezTo>
                      <a:pt x="3519" y="2958"/>
                      <a:pt x="3517" y="2924"/>
                      <a:pt x="3537" y="2902"/>
                    </a:cubicBezTo>
                    <a:cubicBezTo>
                      <a:pt x="3557" y="2880"/>
                      <a:pt x="3588" y="2866"/>
                      <a:pt x="3609" y="2844"/>
                    </a:cubicBezTo>
                    <a:cubicBezTo>
                      <a:pt x="3627" y="2821"/>
                      <a:pt x="3654" y="2803"/>
                      <a:pt x="3672" y="2778"/>
                    </a:cubicBezTo>
                    <a:cubicBezTo>
                      <a:pt x="3692" y="2755"/>
                      <a:pt x="3685" y="2718"/>
                      <a:pt x="3696" y="2690"/>
                    </a:cubicBezTo>
                    <a:cubicBezTo>
                      <a:pt x="3709" y="2661"/>
                      <a:pt x="3726" y="2632"/>
                      <a:pt x="3727" y="2598"/>
                    </a:cubicBezTo>
                    <a:cubicBezTo>
                      <a:pt x="3729" y="2563"/>
                      <a:pt x="3705" y="2518"/>
                      <a:pt x="3703" y="2484"/>
                    </a:cubicBezTo>
                    <a:cubicBezTo>
                      <a:pt x="3701" y="2449"/>
                      <a:pt x="3698" y="2413"/>
                      <a:pt x="3689" y="2378"/>
                    </a:cubicBezTo>
                    <a:cubicBezTo>
                      <a:pt x="3682" y="2346"/>
                      <a:pt x="3661" y="2309"/>
                      <a:pt x="3698" y="2291"/>
                    </a:cubicBezTo>
                    <a:cubicBezTo>
                      <a:pt x="3700" y="2291"/>
                      <a:pt x="3681" y="2284"/>
                      <a:pt x="3676" y="2284"/>
                    </a:cubicBezTo>
                    <a:cubicBezTo>
                      <a:pt x="3676" y="2284"/>
                      <a:pt x="3675" y="2284"/>
                      <a:pt x="3675" y="2284"/>
                    </a:cubicBezTo>
                    <a:cubicBezTo>
                      <a:pt x="3636" y="2291"/>
                      <a:pt x="3638" y="2310"/>
                      <a:pt x="3641" y="2332"/>
                    </a:cubicBezTo>
                    <a:cubicBezTo>
                      <a:pt x="3646" y="2365"/>
                      <a:pt x="3674" y="2405"/>
                      <a:pt x="3667" y="2434"/>
                    </a:cubicBezTo>
                    <a:cubicBezTo>
                      <a:pt x="3661" y="2462"/>
                      <a:pt x="3664" y="2490"/>
                      <a:pt x="3660" y="2521"/>
                    </a:cubicBezTo>
                    <a:cubicBezTo>
                      <a:pt x="3657" y="2550"/>
                      <a:pt x="3652" y="2577"/>
                      <a:pt x="3641" y="2603"/>
                    </a:cubicBezTo>
                    <a:cubicBezTo>
                      <a:pt x="3630" y="2628"/>
                      <a:pt x="3575" y="2634"/>
                      <a:pt x="3557" y="2656"/>
                    </a:cubicBezTo>
                    <a:cubicBezTo>
                      <a:pt x="3540" y="2679"/>
                      <a:pt x="3529" y="2704"/>
                      <a:pt x="3507" y="2723"/>
                    </a:cubicBezTo>
                    <a:cubicBezTo>
                      <a:pt x="3485" y="2742"/>
                      <a:pt x="3467" y="2764"/>
                      <a:pt x="3441" y="2782"/>
                    </a:cubicBezTo>
                    <a:cubicBezTo>
                      <a:pt x="3418" y="2799"/>
                      <a:pt x="3420" y="2833"/>
                      <a:pt x="3396" y="2851"/>
                    </a:cubicBezTo>
                    <a:cubicBezTo>
                      <a:pt x="3384" y="2859"/>
                      <a:pt x="3363" y="2859"/>
                      <a:pt x="3342" y="2859"/>
                    </a:cubicBezTo>
                    <a:cubicBezTo>
                      <a:pt x="3321" y="2859"/>
                      <a:pt x="3300" y="2859"/>
                      <a:pt x="3290" y="2866"/>
                    </a:cubicBezTo>
                    <a:cubicBezTo>
                      <a:pt x="3268" y="2883"/>
                      <a:pt x="3253" y="2895"/>
                      <a:pt x="3232" y="2910"/>
                    </a:cubicBezTo>
                    <a:cubicBezTo>
                      <a:pt x="3213" y="2924"/>
                      <a:pt x="3221" y="2963"/>
                      <a:pt x="3200" y="2976"/>
                    </a:cubicBezTo>
                    <a:cubicBezTo>
                      <a:pt x="3186" y="2985"/>
                      <a:pt x="3169" y="2989"/>
                      <a:pt x="3149" y="2993"/>
                    </a:cubicBezTo>
                    <a:cubicBezTo>
                      <a:pt x="3143" y="2988"/>
                      <a:pt x="3136" y="2985"/>
                      <a:pt x="3133" y="2985"/>
                    </a:cubicBezTo>
                    <a:cubicBezTo>
                      <a:pt x="3131" y="2985"/>
                      <a:pt x="3130" y="2985"/>
                      <a:pt x="3130" y="2986"/>
                    </a:cubicBezTo>
                    <a:cubicBezTo>
                      <a:pt x="3122" y="2997"/>
                      <a:pt x="3115" y="3007"/>
                      <a:pt x="3107" y="3019"/>
                    </a:cubicBezTo>
                    <a:cubicBezTo>
                      <a:pt x="3096" y="3030"/>
                      <a:pt x="3086" y="3041"/>
                      <a:pt x="3072" y="3051"/>
                    </a:cubicBezTo>
                    <a:cubicBezTo>
                      <a:pt x="3053" y="3064"/>
                      <a:pt x="3021" y="3066"/>
                      <a:pt x="3003" y="3079"/>
                    </a:cubicBezTo>
                    <a:cubicBezTo>
                      <a:pt x="2984" y="3093"/>
                      <a:pt x="2980" y="3122"/>
                      <a:pt x="2963" y="3136"/>
                    </a:cubicBezTo>
                    <a:cubicBezTo>
                      <a:pt x="2957" y="3141"/>
                      <a:pt x="2950" y="3150"/>
                      <a:pt x="2944" y="3158"/>
                    </a:cubicBezTo>
                    <a:cubicBezTo>
                      <a:pt x="2896" y="3176"/>
                      <a:pt x="2842" y="3188"/>
                      <a:pt x="2798" y="3205"/>
                    </a:cubicBezTo>
                    <a:cubicBezTo>
                      <a:pt x="2753" y="3217"/>
                      <a:pt x="2708" y="3220"/>
                      <a:pt x="2661" y="3225"/>
                    </a:cubicBezTo>
                    <a:cubicBezTo>
                      <a:pt x="2708" y="3203"/>
                      <a:pt x="2753" y="3181"/>
                      <a:pt x="2794" y="3147"/>
                    </a:cubicBezTo>
                    <a:cubicBezTo>
                      <a:pt x="2818" y="3128"/>
                      <a:pt x="2836" y="3107"/>
                      <a:pt x="2855" y="3085"/>
                    </a:cubicBezTo>
                    <a:cubicBezTo>
                      <a:pt x="2874" y="3075"/>
                      <a:pt x="2893" y="3067"/>
                      <a:pt x="2910" y="3057"/>
                    </a:cubicBezTo>
                    <a:cubicBezTo>
                      <a:pt x="2962" y="3026"/>
                      <a:pt x="3013" y="2993"/>
                      <a:pt x="3063" y="2957"/>
                    </a:cubicBezTo>
                    <a:cubicBezTo>
                      <a:pt x="3109" y="2917"/>
                      <a:pt x="3142" y="2865"/>
                      <a:pt x="3189" y="2824"/>
                    </a:cubicBezTo>
                    <a:cubicBezTo>
                      <a:pt x="3235" y="2784"/>
                      <a:pt x="3290" y="2749"/>
                      <a:pt x="3335" y="2704"/>
                    </a:cubicBezTo>
                    <a:cubicBezTo>
                      <a:pt x="3378" y="2660"/>
                      <a:pt x="3426" y="2614"/>
                      <a:pt x="3464" y="2562"/>
                    </a:cubicBezTo>
                    <a:cubicBezTo>
                      <a:pt x="3499" y="2510"/>
                      <a:pt x="3513" y="2446"/>
                      <a:pt x="3535" y="2390"/>
                    </a:cubicBezTo>
                    <a:cubicBezTo>
                      <a:pt x="3564" y="2351"/>
                      <a:pt x="3597" y="2316"/>
                      <a:pt x="3619" y="2273"/>
                    </a:cubicBezTo>
                    <a:cubicBezTo>
                      <a:pt x="3645" y="2226"/>
                      <a:pt x="3641" y="2170"/>
                      <a:pt x="3658" y="2119"/>
                    </a:cubicBezTo>
                    <a:cubicBezTo>
                      <a:pt x="3674" y="2064"/>
                      <a:pt x="3692" y="2007"/>
                      <a:pt x="3687" y="1950"/>
                    </a:cubicBezTo>
                    <a:cubicBezTo>
                      <a:pt x="3685" y="1890"/>
                      <a:pt x="3652" y="1830"/>
                      <a:pt x="3638" y="1775"/>
                    </a:cubicBezTo>
                    <a:cubicBezTo>
                      <a:pt x="3630" y="1734"/>
                      <a:pt x="3616" y="1696"/>
                      <a:pt x="3598" y="1658"/>
                    </a:cubicBezTo>
                    <a:cubicBezTo>
                      <a:pt x="3616" y="1585"/>
                      <a:pt x="3631" y="1509"/>
                      <a:pt x="3632" y="1431"/>
                    </a:cubicBezTo>
                    <a:cubicBezTo>
                      <a:pt x="3634" y="1340"/>
                      <a:pt x="3602" y="1255"/>
                      <a:pt x="3583" y="1169"/>
                    </a:cubicBezTo>
                    <a:cubicBezTo>
                      <a:pt x="3562" y="1076"/>
                      <a:pt x="3533" y="981"/>
                      <a:pt x="3485" y="897"/>
                    </a:cubicBezTo>
                    <a:cubicBezTo>
                      <a:pt x="3433" y="811"/>
                      <a:pt x="3356" y="748"/>
                      <a:pt x="3290" y="681"/>
                    </a:cubicBezTo>
                    <a:cubicBezTo>
                      <a:pt x="3239" y="626"/>
                      <a:pt x="3180" y="578"/>
                      <a:pt x="3120" y="536"/>
                    </a:cubicBezTo>
                    <a:cubicBezTo>
                      <a:pt x="3087" y="492"/>
                      <a:pt x="3052" y="450"/>
                      <a:pt x="3014" y="408"/>
                    </a:cubicBezTo>
                    <a:cubicBezTo>
                      <a:pt x="2973" y="363"/>
                      <a:pt x="2908" y="348"/>
                      <a:pt x="2862" y="312"/>
                    </a:cubicBezTo>
                    <a:cubicBezTo>
                      <a:pt x="2818" y="272"/>
                      <a:pt x="2779" y="216"/>
                      <a:pt x="2725" y="184"/>
                    </a:cubicBezTo>
                    <a:cubicBezTo>
                      <a:pt x="2673" y="151"/>
                      <a:pt x="2613" y="133"/>
                      <a:pt x="2555" y="107"/>
                    </a:cubicBezTo>
                    <a:cubicBezTo>
                      <a:pt x="2497" y="85"/>
                      <a:pt x="2443" y="45"/>
                      <a:pt x="2381" y="31"/>
                    </a:cubicBezTo>
                    <a:cubicBezTo>
                      <a:pt x="2319" y="16"/>
                      <a:pt x="2255" y="23"/>
                      <a:pt x="2193" y="17"/>
                    </a:cubicBezTo>
                    <a:cubicBezTo>
                      <a:pt x="2179" y="16"/>
                      <a:pt x="2166" y="15"/>
                      <a:pt x="2152" y="15"/>
                    </a:cubicBezTo>
                    <a:cubicBezTo>
                      <a:pt x="2103" y="15"/>
                      <a:pt x="2054" y="23"/>
                      <a:pt x="2004" y="23"/>
                    </a:cubicBezTo>
                    <a:cubicBezTo>
                      <a:pt x="2003" y="23"/>
                      <a:pt x="2002" y="23"/>
                      <a:pt x="2001" y="23"/>
                    </a:cubicBezTo>
                    <a:cubicBezTo>
                      <a:pt x="1950" y="23"/>
                      <a:pt x="1895" y="0"/>
                      <a:pt x="1842"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29"/>
              <p:cNvSpPr/>
              <p:nvPr/>
            </p:nvSpPr>
            <p:spPr>
              <a:xfrm>
                <a:off x="1142125" y="3183125"/>
                <a:ext cx="93175" cy="92075"/>
              </a:xfrm>
              <a:custGeom>
                <a:rect b="b" l="l" r="r" t="t"/>
                <a:pathLst>
                  <a:path extrusionOk="0" h="3683" w="3727">
                    <a:moveTo>
                      <a:pt x="1006" y="329"/>
                    </a:moveTo>
                    <a:cubicBezTo>
                      <a:pt x="1010" y="329"/>
                      <a:pt x="1015" y="329"/>
                      <a:pt x="1019" y="329"/>
                    </a:cubicBezTo>
                    <a:cubicBezTo>
                      <a:pt x="983" y="353"/>
                      <a:pt x="948" y="376"/>
                      <a:pt x="913" y="398"/>
                    </a:cubicBezTo>
                    <a:cubicBezTo>
                      <a:pt x="915" y="395"/>
                      <a:pt x="916" y="390"/>
                      <a:pt x="919" y="388"/>
                    </a:cubicBezTo>
                    <a:cubicBezTo>
                      <a:pt x="937" y="366"/>
                      <a:pt x="960" y="349"/>
                      <a:pt x="983" y="333"/>
                    </a:cubicBezTo>
                    <a:cubicBezTo>
                      <a:pt x="991" y="330"/>
                      <a:pt x="998" y="329"/>
                      <a:pt x="1006" y="329"/>
                    </a:cubicBezTo>
                    <a:close/>
                    <a:moveTo>
                      <a:pt x="1598" y="652"/>
                    </a:moveTo>
                    <a:cubicBezTo>
                      <a:pt x="1701" y="652"/>
                      <a:pt x="1812" y="679"/>
                      <a:pt x="1927" y="704"/>
                    </a:cubicBezTo>
                    <a:cubicBezTo>
                      <a:pt x="2022" y="724"/>
                      <a:pt x="2112" y="753"/>
                      <a:pt x="2200" y="786"/>
                    </a:cubicBezTo>
                    <a:cubicBezTo>
                      <a:pt x="2087" y="755"/>
                      <a:pt x="1972" y="739"/>
                      <a:pt x="1859" y="739"/>
                    </a:cubicBezTo>
                    <a:cubicBezTo>
                      <a:pt x="1847" y="739"/>
                      <a:pt x="1834" y="739"/>
                      <a:pt x="1821" y="739"/>
                    </a:cubicBezTo>
                    <a:cubicBezTo>
                      <a:pt x="1794" y="739"/>
                      <a:pt x="1766" y="745"/>
                      <a:pt x="1739" y="746"/>
                    </a:cubicBezTo>
                    <a:cubicBezTo>
                      <a:pt x="1737" y="746"/>
                      <a:pt x="1737" y="745"/>
                      <a:pt x="1737" y="745"/>
                    </a:cubicBezTo>
                    <a:cubicBezTo>
                      <a:pt x="1696" y="724"/>
                      <a:pt x="1655" y="677"/>
                      <a:pt x="1610" y="660"/>
                    </a:cubicBezTo>
                    <a:cubicBezTo>
                      <a:pt x="1594" y="653"/>
                      <a:pt x="1581" y="653"/>
                      <a:pt x="1565" y="653"/>
                    </a:cubicBezTo>
                    <a:cubicBezTo>
                      <a:pt x="1576" y="652"/>
                      <a:pt x="1587" y="652"/>
                      <a:pt x="1598" y="652"/>
                    </a:cubicBezTo>
                    <a:close/>
                    <a:moveTo>
                      <a:pt x="3196" y="980"/>
                    </a:moveTo>
                    <a:lnTo>
                      <a:pt x="3196" y="980"/>
                    </a:lnTo>
                    <a:cubicBezTo>
                      <a:pt x="3205" y="986"/>
                      <a:pt x="3211" y="988"/>
                      <a:pt x="3217" y="995"/>
                    </a:cubicBezTo>
                    <a:cubicBezTo>
                      <a:pt x="3228" y="1016"/>
                      <a:pt x="3227" y="1045"/>
                      <a:pt x="3235" y="1068"/>
                    </a:cubicBezTo>
                    <a:cubicBezTo>
                      <a:pt x="3244" y="1090"/>
                      <a:pt x="3244" y="1114"/>
                      <a:pt x="3251" y="1134"/>
                    </a:cubicBezTo>
                    <a:cubicBezTo>
                      <a:pt x="3254" y="1141"/>
                      <a:pt x="3261" y="1147"/>
                      <a:pt x="3266" y="1152"/>
                    </a:cubicBezTo>
                    <a:cubicBezTo>
                      <a:pt x="3265" y="1154"/>
                      <a:pt x="3260" y="1154"/>
                      <a:pt x="3261" y="1155"/>
                    </a:cubicBezTo>
                    <a:cubicBezTo>
                      <a:pt x="3262" y="1176"/>
                      <a:pt x="3268" y="1194"/>
                      <a:pt x="3272" y="1214"/>
                    </a:cubicBezTo>
                    <a:cubicBezTo>
                      <a:pt x="3265" y="1210"/>
                      <a:pt x="3260" y="1207"/>
                      <a:pt x="3253" y="1203"/>
                    </a:cubicBezTo>
                    <a:cubicBezTo>
                      <a:pt x="3239" y="1127"/>
                      <a:pt x="3220" y="1053"/>
                      <a:pt x="3196" y="980"/>
                    </a:cubicBezTo>
                    <a:close/>
                    <a:moveTo>
                      <a:pt x="2588" y="1297"/>
                    </a:moveTo>
                    <a:lnTo>
                      <a:pt x="2588" y="1297"/>
                    </a:lnTo>
                    <a:cubicBezTo>
                      <a:pt x="2605" y="1311"/>
                      <a:pt x="2618" y="1326"/>
                      <a:pt x="2632" y="1341"/>
                    </a:cubicBezTo>
                    <a:cubicBezTo>
                      <a:pt x="2620" y="1333"/>
                      <a:pt x="2609" y="1323"/>
                      <a:pt x="2599" y="1312"/>
                    </a:cubicBezTo>
                    <a:lnTo>
                      <a:pt x="2588" y="1297"/>
                    </a:lnTo>
                    <a:close/>
                    <a:moveTo>
                      <a:pt x="3293" y="1178"/>
                    </a:moveTo>
                    <a:cubicBezTo>
                      <a:pt x="3294" y="1180"/>
                      <a:pt x="3297" y="1181"/>
                      <a:pt x="3299" y="1185"/>
                    </a:cubicBezTo>
                    <a:cubicBezTo>
                      <a:pt x="3309" y="1207"/>
                      <a:pt x="3317" y="1228"/>
                      <a:pt x="3337" y="1247"/>
                    </a:cubicBezTo>
                    <a:cubicBezTo>
                      <a:pt x="3356" y="1265"/>
                      <a:pt x="3403" y="1277"/>
                      <a:pt x="3419" y="1302"/>
                    </a:cubicBezTo>
                    <a:cubicBezTo>
                      <a:pt x="3437" y="1323"/>
                      <a:pt x="3458" y="1348"/>
                      <a:pt x="3481" y="1375"/>
                    </a:cubicBezTo>
                    <a:cubicBezTo>
                      <a:pt x="3495" y="1393"/>
                      <a:pt x="3516" y="1414"/>
                      <a:pt x="3514" y="1434"/>
                    </a:cubicBezTo>
                    <a:cubicBezTo>
                      <a:pt x="3496" y="1408"/>
                      <a:pt x="3483" y="1382"/>
                      <a:pt x="3462" y="1359"/>
                    </a:cubicBezTo>
                    <a:cubicBezTo>
                      <a:pt x="3414" y="1305"/>
                      <a:pt x="3361" y="1265"/>
                      <a:pt x="3304" y="1233"/>
                    </a:cubicBezTo>
                    <a:cubicBezTo>
                      <a:pt x="3301" y="1214"/>
                      <a:pt x="3295" y="1195"/>
                      <a:pt x="3293" y="1178"/>
                    </a:cubicBezTo>
                    <a:close/>
                    <a:moveTo>
                      <a:pt x="1120" y="1265"/>
                    </a:moveTo>
                    <a:lnTo>
                      <a:pt x="1120" y="1265"/>
                    </a:lnTo>
                    <a:cubicBezTo>
                      <a:pt x="1118" y="1268"/>
                      <a:pt x="1115" y="1269"/>
                      <a:pt x="1114" y="1269"/>
                    </a:cubicBezTo>
                    <a:cubicBezTo>
                      <a:pt x="1060" y="1319"/>
                      <a:pt x="1012" y="1379"/>
                      <a:pt x="974" y="1444"/>
                    </a:cubicBezTo>
                    <a:cubicBezTo>
                      <a:pt x="974" y="1407"/>
                      <a:pt x="978" y="1370"/>
                      <a:pt x="985" y="1333"/>
                    </a:cubicBezTo>
                    <a:cubicBezTo>
                      <a:pt x="1005" y="1319"/>
                      <a:pt x="1026" y="1306"/>
                      <a:pt x="1049" y="1295"/>
                    </a:cubicBezTo>
                    <a:cubicBezTo>
                      <a:pt x="1067" y="1286"/>
                      <a:pt x="1087" y="1279"/>
                      <a:pt x="1107" y="1271"/>
                    </a:cubicBezTo>
                    <a:cubicBezTo>
                      <a:pt x="1111" y="1269"/>
                      <a:pt x="1115" y="1268"/>
                      <a:pt x="1120" y="1265"/>
                    </a:cubicBezTo>
                    <a:close/>
                    <a:moveTo>
                      <a:pt x="3266" y="1291"/>
                    </a:moveTo>
                    <a:lnTo>
                      <a:pt x="3266" y="1291"/>
                    </a:lnTo>
                    <a:cubicBezTo>
                      <a:pt x="3273" y="1297"/>
                      <a:pt x="3280" y="1300"/>
                      <a:pt x="3286" y="1305"/>
                    </a:cubicBezTo>
                    <a:cubicBezTo>
                      <a:pt x="3299" y="1366"/>
                      <a:pt x="3308" y="1430"/>
                      <a:pt x="3320" y="1492"/>
                    </a:cubicBezTo>
                    <a:cubicBezTo>
                      <a:pt x="3310" y="1458"/>
                      <a:pt x="3297" y="1426"/>
                      <a:pt x="3280" y="1393"/>
                    </a:cubicBezTo>
                    <a:cubicBezTo>
                      <a:pt x="3276" y="1359"/>
                      <a:pt x="3272" y="1326"/>
                      <a:pt x="3266" y="1291"/>
                    </a:cubicBezTo>
                    <a:close/>
                    <a:moveTo>
                      <a:pt x="2655" y="1367"/>
                    </a:moveTo>
                    <a:cubicBezTo>
                      <a:pt x="2687" y="1401"/>
                      <a:pt x="2715" y="1440"/>
                      <a:pt x="2735" y="1481"/>
                    </a:cubicBezTo>
                    <a:lnTo>
                      <a:pt x="2735" y="1502"/>
                    </a:lnTo>
                    <a:cubicBezTo>
                      <a:pt x="2731" y="1532"/>
                      <a:pt x="2719" y="1573"/>
                      <a:pt x="2697" y="1615"/>
                    </a:cubicBezTo>
                    <a:cubicBezTo>
                      <a:pt x="2694" y="1532"/>
                      <a:pt x="2673" y="1450"/>
                      <a:pt x="2632" y="1378"/>
                    </a:cubicBezTo>
                    <a:cubicBezTo>
                      <a:pt x="2640" y="1374"/>
                      <a:pt x="2649" y="1371"/>
                      <a:pt x="2655" y="1367"/>
                    </a:cubicBezTo>
                    <a:close/>
                    <a:moveTo>
                      <a:pt x="1723" y="1253"/>
                    </a:moveTo>
                    <a:cubicBezTo>
                      <a:pt x="1734" y="1253"/>
                      <a:pt x="1746" y="1255"/>
                      <a:pt x="1760" y="1255"/>
                    </a:cubicBezTo>
                    <a:cubicBezTo>
                      <a:pt x="1751" y="1268"/>
                      <a:pt x="1744" y="1282"/>
                      <a:pt x="1735" y="1291"/>
                    </a:cubicBezTo>
                    <a:cubicBezTo>
                      <a:pt x="1702" y="1331"/>
                      <a:pt x="1663" y="1375"/>
                      <a:pt x="1645" y="1433"/>
                    </a:cubicBezTo>
                    <a:cubicBezTo>
                      <a:pt x="1629" y="1485"/>
                      <a:pt x="1615" y="1561"/>
                      <a:pt x="1632" y="1630"/>
                    </a:cubicBezTo>
                    <a:cubicBezTo>
                      <a:pt x="1641" y="1668"/>
                      <a:pt x="1663" y="1701"/>
                      <a:pt x="1688" y="1726"/>
                    </a:cubicBezTo>
                    <a:cubicBezTo>
                      <a:pt x="1711" y="1750"/>
                      <a:pt x="1735" y="1767"/>
                      <a:pt x="1760" y="1787"/>
                    </a:cubicBezTo>
                    <a:cubicBezTo>
                      <a:pt x="1764" y="1791"/>
                      <a:pt x="1768" y="1792"/>
                      <a:pt x="1773" y="1795"/>
                    </a:cubicBezTo>
                    <a:cubicBezTo>
                      <a:pt x="1730" y="1820"/>
                      <a:pt x="1684" y="1831"/>
                      <a:pt x="1639" y="1831"/>
                    </a:cubicBezTo>
                    <a:cubicBezTo>
                      <a:pt x="1601" y="1831"/>
                      <a:pt x="1563" y="1823"/>
                      <a:pt x="1530" y="1809"/>
                    </a:cubicBezTo>
                    <a:cubicBezTo>
                      <a:pt x="1509" y="1765"/>
                      <a:pt x="1498" y="1718"/>
                      <a:pt x="1494" y="1674"/>
                    </a:cubicBezTo>
                    <a:cubicBezTo>
                      <a:pt x="1483" y="1584"/>
                      <a:pt x="1517" y="1491"/>
                      <a:pt x="1560" y="1410"/>
                    </a:cubicBezTo>
                    <a:cubicBezTo>
                      <a:pt x="1596" y="1344"/>
                      <a:pt x="1651" y="1291"/>
                      <a:pt x="1711" y="1254"/>
                    </a:cubicBezTo>
                    <a:cubicBezTo>
                      <a:pt x="1715" y="1253"/>
                      <a:pt x="1719" y="1253"/>
                      <a:pt x="1723" y="1253"/>
                    </a:cubicBezTo>
                    <a:close/>
                    <a:moveTo>
                      <a:pt x="158" y="1649"/>
                    </a:moveTo>
                    <a:cubicBezTo>
                      <a:pt x="166" y="1681"/>
                      <a:pt x="176" y="1711"/>
                      <a:pt x="182" y="1740"/>
                    </a:cubicBezTo>
                    <a:cubicBezTo>
                      <a:pt x="187" y="1767"/>
                      <a:pt x="198" y="1795"/>
                      <a:pt x="207" y="1821"/>
                    </a:cubicBezTo>
                    <a:cubicBezTo>
                      <a:pt x="185" y="1871"/>
                      <a:pt x="164" y="1923"/>
                      <a:pt x="149" y="1978"/>
                    </a:cubicBezTo>
                    <a:cubicBezTo>
                      <a:pt x="149" y="1977"/>
                      <a:pt x="148" y="1974"/>
                      <a:pt x="148" y="1974"/>
                    </a:cubicBezTo>
                    <a:cubicBezTo>
                      <a:pt x="142" y="1928"/>
                      <a:pt x="130" y="1882"/>
                      <a:pt x="129" y="1833"/>
                    </a:cubicBezTo>
                    <a:cubicBezTo>
                      <a:pt x="123" y="1785"/>
                      <a:pt x="129" y="1737"/>
                      <a:pt x="136" y="1690"/>
                    </a:cubicBezTo>
                    <a:cubicBezTo>
                      <a:pt x="138" y="1675"/>
                      <a:pt x="148" y="1661"/>
                      <a:pt x="158" y="1649"/>
                    </a:cubicBezTo>
                    <a:close/>
                    <a:moveTo>
                      <a:pt x="3075" y="1792"/>
                    </a:moveTo>
                    <a:cubicBezTo>
                      <a:pt x="3079" y="1869"/>
                      <a:pt x="3075" y="1945"/>
                      <a:pt x="3066" y="2018"/>
                    </a:cubicBezTo>
                    <a:cubicBezTo>
                      <a:pt x="3066" y="1997"/>
                      <a:pt x="3067" y="1977"/>
                      <a:pt x="3067" y="1957"/>
                    </a:cubicBezTo>
                    <a:cubicBezTo>
                      <a:pt x="3067" y="1917"/>
                      <a:pt x="3063" y="1878"/>
                      <a:pt x="3059" y="1839"/>
                    </a:cubicBezTo>
                    <a:cubicBezTo>
                      <a:pt x="3067" y="1821"/>
                      <a:pt x="3070" y="1806"/>
                      <a:pt x="3075" y="1792"/>
                    </a:cubicBezTo>
                    <a:close/>
                    <a:moveTo>
                      <a:pt x="2399" y="1842"/>
                    </a:moveTo>
                    <a:cubicBezTo>
                      <a:pt x="2398" y="1846"/>
                      <a:pt x="2398" y="1850"/>
                      <a:pt x="2395" y="1854"/>
                    </a:cubicBezTo>
                    <a:cubicBezTo>
                      <a:pt x="2394" y="1857"/>
                      <a:pt x="2393" y="1861"/>
                      <a:pt x="2388" y="1864"/>
                    </a:cubicBezTo>
                    <a:cubicBezTo>
                      <a:pt x="2338" y="1946"/>
                      <a:pt x="2252" y="1985"/>
                      <a:pt x="2167" y="2012"/>
                    </a:cubicBezTo>
                    <a:cubicBezTo>
                      <a:pt x="2153" y="2018"/>
                      <a:pt x="2138" y="2022"/>
                      <a:pt x="2123" y="2028"/>
                    </a:cubicBezTo>
                    <a:lnTo>
                      <a:pt x="2123" y="2015"/>
                    </a:lnTo>
                    <a:cubicBezTo>
                      <a:pt x="2196" y="1993"/>
                      <a:pt x="2265" y="1957"/>
                      <a:pt x="2320" y="1911"/>
                    </a:cubicBezTo>
                    <a:cubicBezTo>
                      <a:pt x="2343" y="1894"/>
                      <a:pt x="2364" y="1871"/>
                      <a:pt x="2382" y="1847"/>
                    </a:cubicBezTo>
                    <a:cubicBezTo>
                      <a:pt x="2387" y="1846"/>
                      <a:pt x="2394" y="1843"/>
                      <a:pt x="2399" y="1842"/>
                    </a:cubicBezTo>
                    <a:close/>
                    <a:moveTo>
                      <a:pt x="2409" y="1630"/>
                    </a:moveTo>
                    <a:cubicBezTo>
                      <a:pt x="2409" y="1633"/>
                      <a:pt x="2409" y="1634"/>
                      <a:pt x="2410" y="1635"/>
                    </a:cubicBezTo>
                    <a:cubicBezTo>
                      <a:pt x="2395" y="1710"/>
                      <a:pt x="2365" y="1774"/>
                      <a:pt x="2321" y="1825"/>
                    </a:cubicBezTo>
                    <a:cubicBezTo>
                      <a:pt x="2277" y="1835"/>
                      <a:pt x="2231" y="1843"/>
                      <a:pt x="2186" y="1843"/>
                    </a:cubicBezTo>
                    <a:cubicBezTo>
                      <a:pt x="2152" y="1843"/>
                      <a:pt x="2117" y="1838"/>
                      <a:pt x="2086" y="1825"/>
                    </a:cubicBezTo>
                    <a:cubicBezTo>
                      <a:pt x="2086" y="1825"/>
                      <a:pt x="2085" y="1825"/>
                      <a:pt x="2085" y="1825"/>
                    </a:cubicBezTo>
                    <a:cubicBezTo>
                      <a:pt x="2082" y="1825"/>
                      <a:pt x="2078" y="1846"/>
                      <a:pt x="2080" y="1849"/>
                    </a:cubicBezTo>
                    <a:cubicBezTo>
                      <a:pt x="2119" y="1874"/>
                      <a:pt x="2159" y="1882"/>
                      <a:pt x="2200" y="1882"/>
                    </a:cubicBezTo>
                    <a:cubicBezTo>
                      <a:pt x="2221" y="1882"/>
                      <a:pt x="2241" y="1880"/>
                      <a:pt x="2262" y="1878"/>
                    </a:cubicBezTo>
                    <a:lnTo>
                      <a:pt x="2262" y="1878"/>
                    </a:lnTo>
                    <a:cubicBezTo>
                      <a:pt x="2222" y="1909"/>
                      <a:pt x="2179" y="1933"/>
                      <a:pt x="2127" y="1950"/>
                    </a:cubicBezTo>
                    <a:cubicBezTo>
                      <a:pt x="2128" y="1928"/>
                      <a:pt x="2128" y="1904"/>
                      <a:pt x="2134" y="1883"/>
                    </a:cubicBezTo>
                    <a:cubicBezTo>
                      <a:pt x="2135" y="1879"/>
                      <a:pt x="2127" y="1876"/>
                      <a:pt x="2120" y="1876"/>
                    </a:cubicBezTo>
                    <a:cubicBezTo>
                      <a:pt x="2115" y="1876"/>
                      <a:pt x="2111" y="1878"/>
                      <a:pt x="2110" y="1880"/>
                    </a:cubicBezTo>
                    <a:cubicBezTo>
                      <a:pt x="2101" y="1908"/>
                      <a:pt x="2097" y="1937"/>
                      <a:pt x="2091" y="1964"/>
                    </a:cubicBezTo>
                    <a:cubicBezTo>
                      <a:pt x="2046" y="1976"/>
                      <a:pt x="2000" y="1982"/>
                      <a:pt x="1954" y="1982"/>
                    </a:cubicBezTo>
                    <a:cubicBezTo>
                      <a:pt x="1889" y="1982"/>
                      <a:pt x="1825" y="1969"/>
                      <a:pt x="1768" y="1944"/>
                    </a:cubicBezTo>
                    <a:cubicBezTo>
                      <a:pt x="1766" y="1943"/>
                      <a:pt x="1764" y="1943"/>
                      <a:pt x="1762" y="1943"/>
                    </a:cubicBezTo>
                    <a:cubicBezTo>
                      <a:pt x="1743" y="1943"/>
                      <a:pt x="1722" y="1978"/>
                      <a:pt x="1744" y="1990"/>
                    </a:cubicBezTo>
                    <a:cubicBezTo>
                      <a:pt x="1810" y="2028"/>
                      <a:pt x="1886" y="2045"/>
                      <a:pt x="1963" y="2045"/>
                    </a:cubicBezTo>
                    <a:cubicBezTo>
                      <a:pt x="2004" y="2045"/>
                      <a:pt x="2044" y="2040"/>
                      <a:pt x="2084" y="2032"/>
                    </a:cubicBezTo>
                    <a:lnTo>
                      <a:pt x="2084" y="2047"/>
                    </a:lnTo>
                    <a:cubicBezTo>
                      <a:pt x="2040" y="2061"/>
                      <a:pt x="1992" y="2073"/>
                      <a:pt x="1943" y="2073"/>
                    </a:cubicBezTo>
                    <a:cubicBezTo>
                      <a:pt x="1922" y="2073"/>
                      <a:pt x="1901" y="2071"/>
                      <a:pt x="1879" y="2066"/>
                    </a:cubicBezTo>
                    <a:cubicBezTo>
                      <a:pt x="1780" y="2043"/>
                      <a:pt x="1684" y="1997"/>
                      <a:pt x="1611" y="1930"/>
                    </a:cubicBezTo>
                    <a:cubicBezTo>
                      <a:pt x="1598" y="1919"/>
                      <a:pt x="1590" y="1905"/>
                      <a:pt x="1581" y="1895"/>
                    </a:cubicBezTo>
                    <a:lnTo>
                      <a:pt x="1581" y="1895"/>
                    </a:lnTo>
                    <a:cubicBezTo>
                      <a:pt x="1600" y="1899"/>
                      <a:pt x="1620" y="1901"/>
                      <a:pt x="1641" y="1901"/>
                    </a:cubicBezTo>
                    <a:cubicBezTo>
                      <a:pt x="1704" y="1901"/>
                      <a:pt x="1769" y="1882"/>
                      <a:pt x="1824" y="1835"/>
                    </a:cubicBezTo>
                    <a:cubicBezTo>
                      <a:pt x="1862" y="1852"/>
                      <a:pt x="1901" y="1862"/>
                      <a:pt x="1941" y="1862"/>
                    </a:cubicBezTo>
                    <a:cubicBezTo>
                      <a:pt x="1949" y="1862"/>
                      <a:pt x="1958" y="1862"/>
                      <a:pt x="1966" y="1861"/>
                    </a:cubicBezTo>
                    <a:cubicBezTo>
                      <a:pt x="2026" y="1854"/>
                      <a:pt x="2069" y="1818"/>
                      <a:pt x="2105" y="1787"/>
                    </a:cubicBezTo>
                    <a:cubicBezTo>
                      <a:pt x="2111" y="1788"/>
                      <a:pt x="2118" y="1788"/>
                      <a:pt x="2124" y="1788"/>
                    </a:cubicBezTo>
                    <a:cubicBezTo>
                      <a:pt x="2147" y="1788"/>
                      <a:pt x="2172" y="1783"/>
                      <a:pt x="2194" y="1780"/>
                    </a:cubicBezTo>
                    <a:cubicBezTo>
                      <a:pt x="2244" y="1766"/>
                      <a:pt x="2277" y="1732"/>
                      <a:pt x="2316" y="1705"/>
                    </a:cubicBezTo>
                    <a:cubicBezTo>
                      <a:pt x="2344" y="1685"/>
                      <a:pt x="2384" y="1663"/>
                      <a:pt x="2409" y="1630"/>
                    </a:cubicBezTo>
                    <a:close/>
                    <a:moveTo>
                      <a:pt x="1162" y="1637"/>
                    </a:moveTo>
                    <a:cubicBezTo>
                      <a:pt x="1161" y="1678"/>
                      <a:pt x="1159" y="1722"/>
                      <a:pt x="1159" y="1763"/>
                    </a:cubicBezTo>
                    <a:cubicBezTo>
                      <a:pt x="1159" y="1856"/>
                      <a:pt x="1150" y="1956"/>
                      <a:pt x="1180" y="2054"/>
                    </a:cubicBezTo>
                    <a:cubicBezTo>
                      <a:pt x="1194" y="2098"/>
                      <a:pt x="1215" y="2142"/>
                      <a:pt x="1238" y="2183"/>
                    </a:cubicBezTo>
                    <a:cubicBezTo>
                      <a:pt x="1147" y="2041"/>
                      <a:pt x="1120" y="1868"/>
                      <a:pt x="1142" y="1730"/>
                    </a:cubicBezTo>
                    <a:cubicBezTo>
                      <a:pt x="1146" y="1701"/>
                      <a:pt x="1153" y="1670"/>
                      <a:pt x="1162" y="1637"/>
                    </a:cubicBezTo>
                    <a:close/>
                    <a:moveTo>
                      <a:pt x="2781" y="2307"/>
                    </a:moveTo>
                    <a:lnTo>
                      <a:pt x="2781" y="2307"/>
                    </a:lnTo>
                    <a:cubicBezTo>
                      <a:pt x="2779" y="2310"/>
                      <a:pt x="2779" y="2312"/>
                      <a:pt x="2778" y="2317"/>
                    </a:cubicBezTo>
                    <a:cubicBezTo>
                      <a:pt x="2770" y="2321"/>
                      <a:pt x="2760" y="2322"/>
                      <a:pt x="2753" y="2323"/>
                    </a:cubicBezTo>
                    <a:cubicBezTo>
                      <a:pt x="2763" y="2318"/>
                      <a:pt x="2772" y="2311"/>
                      <a:pt x="2781" y="2307"/>
                    </a:cubicBezTo>
                    <a:close/>
                    <a:moveTo>
                      <a:pt x="1608" y="2213"/>
                    </a:moveTo>
                    <a:lnTo>
                      <a:pt x="1608" y="2213"/>
                    </a:lnTo>
                    <a:cubicBezTo>
                      <a:pt x="1662" y="2242"/>
                      <a:pt x="1718" y="2266"/>
                      <a:pt x="1775" y="2284"/>
                    </a:cubicBezTo>
                    <a:cubicBezTo>
                      <a:pt x="1852" y="2308"/>
                      <a:pt x="1933" y="2328"/>
                      <a:pt x="2015" y="2334"/>
                    </a:cubicBezTo>
                    <a:cubicBezTo>
                      <a:pt x="1974" y="2355"/>
                      <a:pt x="1933" y="2372"/>
                      <a:pt x="1886" y="2384"/>
                    </a:cubicBezTo>
                    <a:cubicBezTo>
                      <a:pt x="1854" y="2378"/>
                      <a:pt x="1823" y="2373"/>
                      <a:pt x="1793" y="2359"/>
                    </a:cubicBezTo>
                    <a:cubicBezTo>
                      <a:pt x="1717" y="2328"/>
                      <a:pt x="1662" y="2266"/>
                      <a:pt x="1608" y="2213"/>
                    </a:cubicBezTo>
                    <a:close/>
                    <a:moveTo>
                      <a:pt x="2779" y="1589"/>
                    </a:moveTo>
                    <a:cubicBezTo>
                      <a:pt x="2786" y="1612"/>
                      <a:pt x="2792" y="1634"/>
                      <a:pt x="2796" y="1656"/>
                    </a:cubicBezTo>
                    <a:cubicBezTo>
                      <a:pt x="2779" y="1729"/>
                      <a:pt x="2753" y="1799"/>
                      <a:pt x="2724" y="1867"/>
                    </a:cubicBezTo>
                    <a:cubicBezTo>
                      <a:pt x="2697" y="1928"/>
                      <a:pt x="2668" y="1992"/>
                      <a:pt x="2631" y="2054"/>
                    </a:cubicBezTo>
                    <a:cubicBezTo>
                      <a:pt x="2593" y="2088"/>
                      <a:pt x="2555" y="2121"/>
                      <a:pt x="2519" y="2153"/>
                    </a:cubicBezTo>
                    <a:cubicBezTo>
                      <a:pt x="2428" y="2239"/>
                      <a:pt x="2332" y="2341"/>
                      <a:pt x="2201" y="2392"/>
                    </a:cubicBezTo>
                    <a:cubicBezTo>
                      <a:pt x="2165" y="2398"/>
                      <a:pt x="2128" y="2399"/>
                      <a:pt x="2093" y="2400"/>
                    </a:cubicBezTo>
                    <a:cubicBezTo>
                      <a:pt x="2097" y="2387"/>
                      <a:pt x="2101" y="2373"/>
                      <a:pt x="2104" y="2358"/>
                    </a:cubicBezTo>
                    <a:cubicBezTo>
                      <a:pt x="2105" y="2352"/>
                      <a:pt x="2105" y="2347"/>
                      <a:pt x="2105" y="2344"/>
                    </a:cubicBezTo>
                    <a:cubicBezTo>
                      <a:pt x="2110" y="2341"/>
                      <a:pt x="2113" y="2337"/>
                      <a:pt x="2119" y="2336"/>
                    </a:cubicBezTo>
                    <a:cubicBezTo>
                      <a:pt x="2134" y="2333"/>
                      <a:pt x="2149" y="2333"/>
                      <a:pt x="2165" y="2332"/>
                    </a:cubicBezTo>
                    <a:cubicBezTo>
                      <a:pt x="2304" y="2307"/>
                      <a:pt x="2430" y="2227"/>
                      <a:pt x="2530" y="2122"/>
                    </a:cubicBezTo>
                    <a:cubicBezTo>
                      <a:pt x="2629" y="2019"/>
                      <a:pt x="2683" y="1882"/>
                      <a:pt x="2694" y="1737"/>
                    </a:cubicBezTo>
                    <a:cubicBezTo>
                      <a:pt x="2695" y="1723"/>
                      <a:pt x="2695" y="1708"/>
                      <a:pt x="2695" y="1694"/>
                    </a:cubicBezTo>
                    <a:cubicBezTo>
                      <a:pt x="2713" y="1677"/>
                      <a:pt x="2737" y="1660"/>
                      <a:pt x="2752" y="1639"/>
                    </a:cubicBezTo>
                    <a:cubicBezTo>
                      <a:pt x="2764" y="1623"/>
                      <a:pt x="2771" y="1606"/>
                      <a:pt x="2779" y="1589"/>
                    </a:cubicBezTo>
                    <a:close/>
                    <a:moveTo>
                      <a:pt x="2061" y="2362"/>
                    </a:moveTo>
                    <a:cubicBezTo>
                      <a:pt x="2058" y="2376"/>
                      <a:pt x="2055" y="2389"/>
                      <a:pt x="2051" y="2403"/>
                    </a:cubicBezTo>
                    <a:lnTo>
                      <a:pt x="2043" y="2403"/>
                    </a:lnTo>
                    <a:cubicBezTo>
                      <a:pt x="2017" y="2400"/>
                      <a:pt x="1992" y="2398"/>
                      <a:pt x="1966" y="2396"/>
                    </a:cubicBezTo>
                    <a:cubicBezTo>
                      <a:pt x="1999" y="2387"/>
                      <a:pt x="2029" y="2373"/>
                      <a:pt x="2061" y="2362"/>
                    </a:cubicBezTo>
                    <a:close/>
                    <a:moveTo>
                      <a:pt x="809" y="2089"/>
                    </a:moveTo>
                    <a:cubicBezTo>
                      <a:pt x="820" y="2111"/>
                      <a:pt x="832" y="2136"/>
                      <a:pt x="846" y="2157"/>
                    </a:cubicBezTo>
                    <a:cubicBezTo>
                      <a:pt x="912" y="2261"/>
                      <a:pt x="1005" y="2340"/>
                      <a:pt x="1106" y="2402"/>
                    </a:cubicBezTo>
                    <a:cubicBezTo>
                      <a:pt x="1153" y="2456"/>
                      <a:pt x="1198" y="2504"/>
                      <a:pt x="1250" y="2549"/>
                    </a:cubicBezTo>
                    <a:cubicBezTo>
                      <a:pt x="1100" y="2445"/>
                      <a:pt x="935" y="2341"/>
                      <a:pt x="847" y="2178"/>
                    </a:cubicBezTo>
                    <a:cubicBezTo>
                      <a:pt x="832" y="2150"/>
                      <a:pt x="820" y="2118"/>
                      <a:pt x="809" y="2089"/>
                    </a:cubicBezTo>
                    <a:close/>
                    <a:moveTo>
                      <a:pt x="2717" y="2465"/>
                    </a:moveTo>
                    <a:lnTo>
                      <a:pt x="2717" y="2465"/>
                    </a:lnTo>
                    <a:cubicBezTo>
                      <a:pt x="2710" y="2479"/>
                      <a:pt x="2704" y="2494"/>
                      <a:pt x="2697" y="2508"/>
                    </a:cubicBezTo>
                    <a:cubicBezTo>
                      <a:pt x="2643" y="2530"/>
                      <a:pt x="2588" y="2548"/>
                      <a:pt x="2530" y="2562"/>
                    </a:cubicBezTo>
                    <a:cubicBezTo>
                      <a:pt x="2488" y="2571"/>
                      <a:pt x="2442" y="2577"/>
                      <a:pt x="2398" y="2584"/>
                    </a:cubicBezTo>
                    <a:cubicBezTo>
                      <a:pt x="2395" y="2579"/>
                      <a:pt x="2395" y="2575"/>
                      <a:pt x="2394" y="2570"/>
                    </a:cubicBezTo>
                    <a:cubicBezTo>
                      <a:pt x="2504" y="2548"/>
                      <a:pt x="2613" y="2513"/>
                      <a:pt x="2717" y="2465"/>
                    </a:cubicBezTo>
                    <a:close/>
                    <a:moveTo>
                      <a:pt x="2353" y="2579"/>
                    </a:moveTo>
                    <a:cubicBezTo>
                      <a:pt x="2354" y="2584"/>
                      <a:pt x="2354" y="2586"/>
                      <a:pt x="2354" y="2590"/>
                    </a:cubicBezTo>
                    <a:cubicBezTo>
                      <a:pt x="2327" y="2592"/>
                      <a:pt x="2298" y="2593"/>
                      <a:pt x="2269" y="2596"/>
                    </a:cubicBezTo>
                    <a:cubicBezTo>
                      <a:pt x="2282" y="2593"/>
                      <a:pt x="2296" y="2590"/>
                      <a:pt x="2310" y="2589"/>
                    </a:cubicBezTo>
                    <a:cubicBezTo>
                      <a:pt x="2324" y="2586"/>
                      <a:pt x="2339" y="2582"/>
                      <a:pt x="2353" y="2579"/>
                    </a:cubicBezTo>
                    <a:close/>
                    <a:moveTo>
                      <a:pt x="865" y="2571"/>
                    </a:moveTo>
                    <a:lnTo>
                      <a:pt x="865" y="2571"/>
                    </a:lnTo>
                    <a:cubicBezTo>
                      <a:pt x="880" y="2583"/>
                      <a:pt x="894" y="2592"/>
                      <a:pt x="912" y="2604"/>
                    </a:cubicBezTo>
                    <a:cubicBezTo>
                      <a:pt x="908" y="2612"/>
                      <a:pt x="908" y="2625"/>
                      <a:pt x="906" y="2637"/>
                    </a:cubicBezTo>
                    <a:cubicBezTo>
                      <a:pt x="893" y="2614"/>
                      <a:pt x="877" y="2593"/>
                      <a:pt x="865" y="2571"/>
                    </a:cubicBezTo>
                    <a:cubicBezTo>
                      <a:pt x="865" y="2571"/>
                      <a:pt x="865" y="2571"/>
                      <a:pt x="865" y="2571"/>
                    </a:cubicBezTo>
                    <a:close/>
                    <a:moveTo>
                      <a:pt x="1369" y="2634"/>
                    </a:moveTo>
                    <a:lnTo>
                      <a:pt x="1369" y="2634"/>
                    </a:lnTo>
                    <a:cubicBezTo>
                      <a:pt x="1422" y="2669"/>
                      <a:pt x="1477" y="2700"/>
                      <a:pt x="1534" y="2724"/>
                    </a:cubicBezTo>
                    <a:cubicBezTo>
                      <a:pt x="1553" y="2734"/>
                      <a:pt x="1574" y="2740"/>
                      <a:pt x="1594" y="2747"/>
                    </a:cubicBezTo>
                    <a:cubicBezTo>
                      <a:pt x="1581" y="2747"/>
                      <a:pt x="1567" y="2748"/>
                      <a:pt x="1553" y="2748"/>
                    </a:cubicBezTo>
                    <a:cubicBezTo>
                      <a:pt x="1546" y="2748"/>
                      <a:pt x="1539" y="2748"/>
                      <a:pt x="1532" y="2747"/>
                    </a:cubicBezTo>
                    <a:cubicBezTo>
                      <a:pt x="1476" y="2713"/>
                      <a:pt x="1422" y="2674"/>
                      <a:pt x="1369" y="2634"/>
                    </a:cubicBezTo>
                    <a:close/>
                    <a:moveTo>
                      <a:pt x="1692" y="2784"/>
                    </a:moveTo>
                    <a:cubicBezTo>
                      <a:pt x="1718" y="2795"/>
                      <a:pt x="1744" y="2804"/>
                      <a:pt x="1772" y="2812"/>
                    </a:cubicBezTo>
                    <a:lnTo>
                      <a:pt x="1731" y="2838"/>
                    </a:lnTo>
                    <a:cubicBezTo>
                      <a:pt x="1711" y="2831"/>
                      <a:pt x="1692" y="2830"/>
                      <a:pt x="1673" y="2820"/>
                    </a:cubicBezTo>
                    <a:cubicBezTo>
                      <a:pt x="1655" y="2812"/>
                      <a:pt x="1636" y="2802"/>
                      <a:pt x="1618" y="2793"/>
                    </a:cubicBezTo>
                    <a:cubicBezTo>
                      <a:pt x="1643" y="2791"/>
                      <a:pt x="1666" y="2790"/>
                      <a:pt x="1692" y="2784"/>
                    </a:cubicBezTo>
                    <a:close/>
                    <a:moveTo>
                      <a:pt x="1838" y="2831"/>
                    </a:moveTo>
                    <a:cubicBezTo>
                      <a:pt x="1974" y="2868"/>
                      <a:pt x="2113" y="2893"/>
                      <a:pt x="2258" y="2895"/>
                    </a:cubicBezTo>
                    <a:cubicBezTo>
                      <a:pt x="2216" y="2906"/>
                      <a:pt x="2174" y="2914"/>
                      <a:pt x="2126" y="2914"/>
                    </a:cubicBezTo>
                    <a:cubicBezTo>
                      <a:pt x="2020" y="2912"/>
                      <a:pt x="1905" y="2889"/>
                      <a:pt x="1791" y="2857"/>
                    </a:cubicBezTo>
                    <a:lnTo>
                      <a:pt x="1838" y="2831"/>
                    </a:lnTo>
                    <a:close/>
                    <a:moveTo>
                      <a:pt x="934" y="2618"/>
                    </a:moveTo>
                    <a:cubicBezTo>
                      <a:pt x="1058" y="2740"/>
                      <a:pt x="1205" y="2833"/>
                      <a:pt x="1354" y="2915"/>
                    </a:cubicBezTo>
                    <a:cubicBezTo>
                      <a:pt x="1374" y="2928"/>
                      <a:pt x="1396" y="2940"/>
                      <a:pt x="1417" y="2950"/>
                    </a:cubicBezTo>
                    <a:cubicBezTo>
                      <a:pt x="1402" y="2951"/>
                      <a:pt x="1387" y="2954"/>
                      <a:pt x="1369" y="2955"/>
                    </a:cubicBezTo>
                    <a:cubicBezTo>
                      <a:pt x="1239" y="2893"/>
                      <a:pt x="1118" y="2819"/>
                      <a:pt x="998" y="2743"/>
                    </a:cubicBezTo>
                    <a:cubicBezTo>
                      <a:pt x="982" y="2731"/>
                      <a:pt x="964" y="2717"/>
                      <a:pt x="948" y="2706"/>
                    </a:cubicBezTo>
                    <a:cubicBezTo>
                      <a:pt x="942" y="2699"/>
                      <a:pt x="939" y="2689"/>
                      <a:pt x="934" y="2683"/>
                    </a:cubicBezTo>
                    <a:cubicBezTo>
                      <a:pt x="930" y="2661"/>
                      <a:pt x="930" y="2639"/>
                      <a:pt x="934" y="2618"/>
                    </a:cubicBezTo>
                    <a:close/>
                    <a:moveTo>
                      <a:pt x="1464" y="2977"/>
                    </a:moveTo>
                    <a:cubicBezTo>
                      <a:pt x="1506" y="3001"/>
                      <a:pt x="1552" y="3024"/>
                      <a:pt x="1596" y="3046"/>
                    </a:cubicBezTo>
                    <a:cubicBezTo>
                      <a:pt x="1541" y="3027"/>
                      <a:pt x="1487" y="3006"/>
                      <a:pt x="1435" y="2983"/>
                    </a:cubicBezTo>
                    <a:cubicBezTo>
                      <a:pt x="1444" y="2981"/>
                      <a:pt x="1453" y="2978"/>
                      <a:pt x="1464" y="2977"/>
                    </a:cubicBezTo>
                    <a:close/>
                    <a:moveTo>
                      <a:pt x="3337" y="1579"/>
                    </a:moveTo>
                    <a:lnTo>
                      <a:pt x="3337" y="1579"/>
                    </a:lnTo>
                    <a:cubicBezTo>
                      <a:pt x="3345" y="1620"/>
                      <a:pt x="3355" y="1661"/>
                      <a:pt x="3361" y="1704"/>
                    </a:cubicBezTo>
                    <a:cubicBezTo>
                      <a:pt x="3404" y="1986"/>
                      <a:pt x="3418" y="2300"/>
                      <a:pt x="3266" y="2573"/>
                    </a:cubicBezTo>
                    <a:cubicBezTo>
                      <a:pt x="3129" y="2819"/>
                      <a:pt x="2881" y="2998"/>
                      <a:pt x="2609" y="3073"/>
                    </a:cubicBezTo>
                    <a:cubicBezTo>
                      <a:pt x="2602" y="3075"/>
                      <a:pt x="2595" y="3075"/>
                      <a:pt x="2588" y="3079"/>
                    </a:cubicBezTo>
                    <a:cubicBezTo>
                      <a:pt x="2717" y="2988"/>
                      <a:pt x="2799" y="2867"/>
                      <a:pt x="2862" y="2743"/>
                    </a:cubicBezTo>
                    <a:cubicBezTo>
                      <a:pt x="2986" y="2667"/>
                      <a:pt x="3096" y="2568"/>
                      <a:pt x="3176" y="2445"/>
                    </a:cubicBezTo>
                    <a:cubicBezTo>
                      <a:pt x="3299" y="2249"/>
                      <a:pt x="3327" y="2033"/>
                      <a:pt x="3322" y="1825"/>
                    </a:cubicBezTo>
                    <a:cubicBezTo>
                      <a:pt x="3341" y="1745"/>
                      <a:pt x="3348" y="1663"/>
                      <a:pt x="3337" y="1579"/>
                    </a:cubicBezTo>
                    <a:close/>
                    <a:moveTo>
                      <a:pt x="281" y="2135"/>
                    </a:moveTo>
                    <a:cubicBezTo>
                      <a:pt x="308" y="2206"/>
                      <a:pt x="341" y="2275"/>
                      <a:pt x="378" y="2341"/>
                    </a:cubicBezTo>
                    <a:cubicBezTo>
                      <a:pt x="370" y="2372"/>
                      <a:pt x="363" y="2405"/>
                      <a:pt x="365" y="2435"/>
                    </a:cubicBezTo>
                    <a:cubicBezTo>
                      <a:pt x="374" y="2497"/>
                      <a:pt x="394" y="2556"/>
                      <a:pt x="407" y="2617"/>
                    </a:cubicBezTo>
                    <a:cubicBezTo>
                      <a:pt x="419" y="2678"/>
                      <a:pt x="440" y="2736"/>
                      <a:pt x="460" y="2798"/>
                    </a:cubicBezTo>
                    <a:cubicBezTo>
                      <a:pt x="480" y="2860"/>
                      <a:pt x="531" y="2906"/>
                      <a:pt x="558" y="2962"/>
                    </a:cubicBezTo>
                    <a:cubicBezTo>
                      <a:pt x="576" y="2999"/>
                      <a:pt x="576" y="3053"/>
                      <a:pt x="586" y="3098"/>
                    </a:cubicBezTo>
                    <a:cubicBezTo>
                      <a:pt x="572" y="3087"/>
                      <a:pt x="558" y="3075"/>
                      <a:pt x="547" y="3061"/>
                    </a:cubicBezTo>
                    <a:cubicBezTo>
                      <a:pt x="492" y="3003"/>
                      <a:pt x="440" y="2943"/>
                      <a:pt x="393" y="2878"/>
                    </a:cubicBezTo>
                    <a:cubicBezTo>
                      <a:pt x="346" y="2812"/>
                      <a:pt x="309" y="2738"/>
                      <a:pt x="281" y="2661"/>
                    </a:cubicBezTo>
                    <a:cubicBezTo>
                      <a:pt x="254" y="2579"/>
                      <a:pt x="281" y="2489"/>
                      <a:pt x="275" y="2410"/>
                    </a:cubicBezTo>
                    <a:cubicBezTo>
                      <a:pt x="268" y="2329"/>
                      <a:pt x="261" y="2249"/>
                      <a:pt x="275" y="2169"/>
                    </a:cubicBezTo>
                    <a:cubicBezTo>
                      <a:pt x="276" y="2157"/>
                      <a:pt x="280" y="2146"/>
                      <a:pt x="281" y="2135"/>
                    </a:cubicBezTo>
                    <a:close/>
                    <a:moveTo>
                      <a:pt x="3328" y="1339"/>
                    </a:moveTo>
                    <a:lnTo>
                      <a:pt x="3328" y="1339"/>
                    </a:lnTo>
                    <a:cubicBezTo>
                      <a:pt x="3412" y="1416"/>
                      <a:pt x="3483" y="1513"/>
                      <a:pt x="3521" y="1620"/>
                    </a:cubicBezTo>
                    <a:cubicBezTo>
                      <a:pt x="3583" y="1798"/>
                      <a:pt x="3542" y="1978"/>
                      <a:pt x="3513" y="2139"/>
                    </a:cubicBezTo>
                    <a:cubicBezTo>
                      <a:pt x="3485" y="2304"/>
                      <a:pt x="3437" y="2468"/>
                      <a:pt x="3350" y="2612"/>
                    </a:cubicBezTo>
                    <a:cubicBezTo>
                      <a:pt x="3266" y="2756"/>
                      <a:pt x="3162" y="2888"/>
                      <a:pt x="3034" y="2992"/>
                    </a:cubicBezTo>
                    <a:cubicBezTo>
                      <a:pt x="2922" y="3087"/>
                      <a:pt x="2808" y="3184"/>
                      <a:pt x="2675" y="3245"/>
                    </a:cubicBezTo>
                    <a:cubicBezTo>
                      <a:pt x="2658" y="3252"/>
                      <a:pt x="2643" y="3261"/>
                      <a:pt x="2628" y="3267"/>
                    </a:cubicBezTo>
                    <a:cubicBezTo>
                      <a:pt x="2538" y="3301"/>
                      <a:pt x="2444" y="3305"/>
                      <a:pt x="2352" y="3305"/>
                    </a:cubicBezTo>
                    <a:cubicBezTo>
                      <a:pt x="2329" y="3305"/>
                      <a:pt x="2306" y="3304"/>
                      <a:pt x="2283" y="3304"/>
                    </a:cubicBezTo>
                    <a:cubicBezTo>
                      <a:pt x="2256" y="3304"/>
                      <a:pt x="2229" y="3305"/>
                      <a:pt x="2203" y="3306"/>
                    </a:cubicBezTo>
                    <a:cubicBezTo>
                      <a:pt x="2173" y="3308"/>
                      <a:pt x="2143" y="3308"/>
                      <a:pt x="2114" y="3308"/>
                    </a:cubicBezTo>
                    <a:cubicBezTo>
                      <a:pt x="2006" y="3308"/>
                      <a:pt x="1898" y="3298"/>
                      <a:pt x="1794" y="3273"/>
                    </a:cubicBezTo>
                    <a:cubicBezTo>
                      <a:pt x="1663" y="3243"/>
                      <a:pt x="1520" y="3229"/>
                      <a:pt x="1398" y="3160"/>
                    </a:cubicBezTo>
                    <a:cubicBezTo>
                      <a:pt x="1358" y="3137"/>
                      <a:pt x="1323" y="3112"/>
                      <a:pt x="1289" y="3082"/>
                    </a:cubicBezTo>
                    <a:lnTo>
                      <a:pt x="1289" y="3082"/>
                    </a:lnTo>
                    <a:cubicBezTo>
                      <a:pt x="1355" y="3094"/>
                      <a:pt x="1422" y="3102"/>
                      <a:pt x="1487" y="3109"/>
                    </a:cubicBezTo>
                    <a:cubicBezTo>
                      <a:pt x="1692" y="3172"/>
                      <a:pt x="1904" y="3213"/>
                      <a:pt x="2122" y="3213"/>
                    </a:cubicBezTo>
                    <a:cubicBezTo>
                      <a:pt x="2132" y="3213"/>
                      <a:pt x="2143" y="3213"/>
                      <a:pt x="2153" y="3212"/>
                    </a:cubicBezTo>
                    <a:cubicBezTo>
                      <a:pt x="2479" y="3208"/>
                      <a:pt x="2816" y="3098"/>
                      <a:pt x="3068" y="2875"/>
                    </a:cubicBezTo>
                    <a:cubicBezTo>
                      <a:pt x="3334" y="2651"/>
                      <a:pt x="3437" y="2301"/>
                      <a:pt x="3430" y="1986"/>
                    </a:cubicBezTo>
                    <a:cubicBezTo>
                      <a:pt x="3427" y="1773"/>
                      <a:pt x="3374" y="1550"/>
                      <a:pt x="3328" y="1339"/>
                    </a:cubicBezTo>
                    <a:close/>
                    <a:moveTo>
                      <a:pt x="1903" y="0"/>
                    </a:moveTo>
                    <a:cubicBezTo>
                      <a:pt x="1835" y="3"/>
                      <a:pt x="1772" y="24"/>
                      <a:pt x="1706" y="33"/>
                    </a:cubicBezTo>
                    <a:cubicBezTo>
                      <a:pt x="1641" y="40"/>
                      <a:pt x="1579" y="66"/>
                      <a:pt x="1515" y="82"/>
                    </a:cubicBezTo>
                    <a:cubicBezTo>
                      <a:pt x="1451" y="97"/>
                      <a:pt x="1377" y="80"/>
                      <a:pt x="1314" y="102"/>
                    </a:cubicBezTo>
                    <a:cubicBezTo>
                      <a:pt x="1238" y="130"/>
                      <a:pt x="1184" y="205"/>
                      <a:pt x="1121" y="248"/>
                    </a:cubicBezTo>
                    <a:cubicBezTo>
                      <a:pt x="1114" y="235"/>
                      <a:pt x="1105" y="220"/>
                      <a:pt x="1102" y="220"/>
                    </a:cubicBezTo>
                    <a:cubicBezTo>
                      <a:pt x="1102" y="220"/>
                      <a:pt x="1102" y="221"/>
                      <a:pt x="1102" y="221"/>
                    </a:cubicBezTo>
                    <a:cubicBezTo>
                      <a:pt x="1084" y="238"/>
                      <a:pt x="1073" y="266"/>
                      <a:pt x="1045" y="267"/>
                    </a:cubicBezTo>
                    <a:cubicBezTo>
                      <a:pt x="1044" y="267"/>
                      <a:pt x="1043" y="267"/>
                      <a:pt x="1043" y="267"/>
                    </a:cubicBezTo>
                    <a:cubicBezTo>
                      <a:pt x="1015" y="267"/>
                      <a:pt x="975" y="248"/>
                      <a:pt x="943" y="245"/>
                    </a:cubicBezTo>
                    <a:cubicBezTo>
                      <a:pt x="912" y="241"/>
                      <a:pt x="865" y="218"/>
                      <a:pt x="832" y="218"/>
                    </a:cubicBezTo>
                    <a:cubicBezTo>
                      <a:pt x="799" y="218"/>
                      <a:pt x="782" y="238"/>
                      <a:pt x="756" y="247"/>
                    </a:cubicBezTo>
                    <a:cubicBezTo>
                      <a:pt x="729" y="258"/>
                      <a:pt x="715" y="285"/>
                      <a:pt x="689" y="296"/>
                    </a:cubicBezTo>
                    <a:cubicBezTo>
                      <a:pt x="664" y="309"/>
                      <a:pt x="624" y="307"/>
                      <a:pt x="599" y="324"/>
                    </a:cubicBezTo>
                    <a:cubicBezTo>
                      <a:pt x="579" y="354"/>
                      <a:pt x="543" y="357"/>
                      <a:pt x="521" y="376"/>
                    </a:cubicBezTo>
                    <a:cubicBezTo>
                      <a:pt x="499" y="395"/>
                      <a:pt x="503" y="442"/>
                      <a:pt x="485" y="463"/>
                    </a:cubicBezTo>
                    <a:lnTo>
                      <a:pt x="426" y="526"/>
                    </a:lnTo>
                    <a:cubicBezTo>
                      <a:pt x="407" y="547"/>
                      <a:pt x="375" y="556"/>
                      <a:pt x="356" y="580"/>
                    </a:cubicBezTo>
                    <a:cubicBezTo>
                      <a:pt x="335" y="600"/>
                      <a:pt x="308" y="614"/>
                      <a:pt x="288" y="636"/>
                    </a:cubicBezTo>
                    <a:cubicBezTo>
                      <a:pt x="269" y="658"/>
                      <a:pt x="246" y="677"/>
                      <a:pt x="228" y="699"/>
                    </a:cubicBezTo>
                    <a:cubicBezTo>
                      <a:pt x="211" y="724"/>
                      <a:pt x="213" y="759"/>
                      <a:pt x="192" y="781"/>
                    </a:cubicBezTo>
                    <a:cubicBezTo>
                      <a:pt x="173" y="803"/>
                      <a:pt x="142" y="816"/>
                      <a:pt x="122" y="838"/>
                    </a:cubicBezTo>
                    <a:cubicBezTo>
                      <a:pt x="103" y="862"/>
                      <a:pt x="75" y="880"/>
                      <a:pt x="59" y="905"/>
                    </a:cubicBezTo>
                    <a:cubicBezTo>
                      <a:pt x="39" y="928"/>
                      <a:pt x="46" y="965"/>
                      <a:pt x="34" y="993"/>
                    </a:cubicBezTo>
                    <a:cubicBezTo>
                      <a:pt x="20" y="1022"/>
                      <a:pt x="5" y="1050"/>
                      <a:pt x="3" y="1085"/>
                    </a:cubicBezTo>
                    <a:cubicBezTo>
                      <a:pt x="1" y="1119"/>
                      <a:pt x="25" y="1165"/>
                      <a:pt x="27" y="1199"/>
                    </a:cubicBezTo>
                    <a:cubicBezTo>
                      <a:pt x="28" y="1235"/>
                      <a:pt x="32" y="1269"/>
                      <a:pt x="41" y="1305"/>
                    </a:cubicBezTo>
                    <a:cubicBezTo>
                      <a:pt x="48" y="1337"/>
                      <a:pt x="68" y="1374"/>
                      <a:pt x="32" y="1392"/>
                    </a:cubicBezTo>
                    <a:cubicBezTo>
                      <a:pt x="31" y="1392"/>
                      <a:pt x="50" y="1399"/>
                      <a:pt x="54" y="1399"/>
                    </a:cubicBezTo>
                    <a:cubicBezTo>
                      <a:pt x="54" y="1399"/>
                      <a:pt x="54" y="1399"/>
                      <a:pt x="54" y="1399"/>
                    </a:cubicBezTo>
                    <a:cubicBezTo>
                      <a:pt x="94" y="1392"/>
                      <a:pt x="93" y="1372"/>
                      <a:pt x="89" y="1349"/>
                    </a:cubicBezTo>
                    <a:cubicBezTo>
                      <a:pt x="83" y="1317"/>
                      <a:pt x="56" y="1277"/>
                      <a:pt x="63" y="1249"/>
                    </a:cubicBezTo>
                    <a:cubicBezTo>
                      <a:pt x="68" y="1221"/>
                      <a:pt x="67" y="1192"/>
                      <a:pt x="70" y="1162"/>
                    </a:cubicBezTo>
                    <a:cubicBezTo>
                      <a:pt x="74" y="1133"/>
                      <a:pt x="79" y="1105"/>
                      <a:pt x="89" y="1079"/>
                    </a:cubicBezTo>
                    <a:cubicBezTo>
                      <a:pt x="101" y="1055"/>
                      <a:pt x="156" y="1049"/>
                      <a:pt x="173" y="1026"/>
                    </a:cubicBezTo>
                    <a:cubicBezTo>
                      <a:pt x="191" y="1004"/>
                      <a:pt x="200" y="977"/>
                      <a:pt x="224" y="960"/>
                    </a:cubicBezTo>
                    <a:cubicBezTo>
                      <a:pt x="246" y="940"/>
                      <a:pt x="262" y="918"/>
                      <a:pt x="288" y="900"/>
                    </a:cubicBezTo>
                    <a:cubicBezTo>
                      <a:pt x="313" y="884"/>
                      <a:pt x="309" y="849"/>
                      <a:pt x="335" y="832"/>
                    </a:cubicBezTo>
                    <a:cubicBezTo>
                      <a:pt x="346" y="824"/>
                      <a:pt x="367" y="824"/>
                      <a:pt x="388" y="824"/>
                    </a:cubicBezTo>
                    <a:cubicBezTo>
                      <a:pt x="409" y="824"/>
                      <a:pt x="429" y="824"/>
                      <a:pt x="440" y="816"/>
                    </a:cubicBezTo>
                    <a:cubicBezTo>
                      <a:pt x="462" y="800"/>
                      <a:pt x="478" y="788"/>
                      <a:pt x="499" y="772"/>
                    </a:cubicBezTo>
                    <a:cubicBezTo>
                      <a:pt x="517" y="759"/>
                      <a:pt x="509" y="720"/>
                      <a:pt x="529" y="706"/>
                    </a:cubicBezTo>
                    <a:cubicBezTo>
                      <a:pt x="543" y="698"/>
                      <a:pt x="562" y="694"/>
                      <a:pt x="581" y="690"/>
                    </a:cubicBezTo>
                    <a:cubicBezTo>
                      <a:pt x="587" y="694"/>
                      <a:pt x="593" y="697"/>
                      <a:pt x="597" y="697"/>
                    </a:cubicBezTo>
                    <a:cubicBezTo>
                      <a:pt x="598" y="697"/>
                      <a:pt x="599" y="697"/>
                      <a:pt x="599" y="695"/>
                    </a:cubicBezTo>
                    <a:cubicBezTo>
                      <a:pt x="609" y="686"/>
                      <a:pt x="616" y="676"/>
                      <a:pt x="624" y="664"/>
                    </a:cubicBezTo>
                    <a:cubicBezTo>
                      <a:pt x="634" y="653"/>
                      <a:pt x="645" y="642"/>
                      <a:pt x="659" y="632"/>
                    </a:cubicBezTo>
                    <a:cubicBezTo>
                      <a:pt x="678" y="618"/>
                      <a:pt x="708" y="617"/>
                      <a:pt x="727" y="603"/>
                    </a:cubicBezTo>
                    <a:cubicBezTo>
                      <a:pt x="747" y="589"/>
                      <a:pt x="749" y="560"/>
                      <a:pt x="767" y="547"/>
                    </a:cubicBezTo>
                    <a:cubicBezTo>
                      <a:pt x="774" y="541"/>
                      <a:pt x="781" y="533"/>
                      <a:pt x="785" y="523"/>
                    </a:cubicBezTo>
                    <a:cubicBezTo>
                      <a:pt x="833" y="505"/>
                      <a:pt x="887" y="494"/>
                      <a:pt x="932" y="478"/>
                    </a:cubicBezTo>
                    <a:cubicBezTo>
                      <a:pt x="976" y="466"/>
                      <a:pt x="1023" y="463"/>
                      <a:pt x="1070" y="457"/>
                    </a:cubicBezTo>
                    <a:lnTo>
                      <a:pt x="1070" y="457"/>
                    </a:lnTo>
                    <a:cubicBezTo>
                      <a:pt x="1023" y="479"/>
                      <a:pt x="976" y="501"/>
                      <a:pt x="937" y="536"/>
                    </a:cubicBezTo>
                    <a:cubicBezTo>
                      <a:pt x="915" y="555"/>
                      <a:pt x="895" y="576"/>
                      <a:pt x="877" y="598"/>
                    </a:cubicBezTo>
                    <a:cubicBezTo>
                      <a:pt x="858" y="607"/>
                      <a:pt x="839" y="616"/>
                      <a:pt x="822" y="625"/>
                    </a:cubicBezTo>
                    <a:cubicBezTo>
                      <a:pt x="770" y="657"/>
                      <a:pt x="719" y="690"/>
                      <a:pt x="668" y="726"/>
                    </a:cubicBezTo>
                    <a:cubicBezTo>
                      <a:pt x="621" y="766"/>
                      <a:pt x="590" y="818"/>
                      <a:pt x="543" y="859"/>
                    </a:cubicBezTo>
                    <a:cubicBezTo>
                      <a:pt x="496" y="899"/>
                      <a:pt x="441" y="933"/>
                      <a:pt x="397" y="979"/>
                    </a:cubicBezTo>
                    <a:cubicBezTo>
                      <a:pt x="354" y="1024"/>
                      <a:pt x="306" y="1068"/>
                      <a:pt x="268" y="1121"/>
                    </a:cubicBezTo>
                    <a:cubicBezTo>
                      <a:pt x="233" y="1173"/>
                      <a:pt x="220" y="1236"/>
                      <a:pt x="198" y="1293"/>
                    </a:cubicBezTo>
                    <a:cubicBezTo>
                      <a:pt x="169" y="1331"/>
                      <a:pt x="136" y="1367"/>
                      <a:pt x="114" y="1410"/>
                    </a:cubicBezTo>
                    <a:cubicBezTo>
                      <a:pt x="87" y="1456"/>
                      <a:pt x="90" y="1513"/>
                      <a:pt x="74" y="1564"/>
                    </a:cubicBezTo>
                    <a:cubicBezTo>
                      <a:pt x="59" y="1619"/>
                      <a:pt x="41" y="1675"/>
                      <a:pt x="45" y="1733"/>
                    </a:cubicBezTo>
                    <a:cubicBezTo>
                      <a:pt x="48" y="1792"/>
                      <a:pt x="81" y="1853"/>
                      <a:pt x="94" y="1908"/>
                    </a:cubicBezTo>
                    <a:cubicBezTo>
                      <a:pt x="103" y="1949"/>
                      <a:pt x="116" y="1986"/>
                      <a:pt x="134" y="2025"/>
                    </a:cubicBezTo>
                    <a:cubicBezTo>
                      <a:pt x="116" y="2098"/>
                      <a:pt x="101" y="2173"/>
                      <a:pt x="100" y="2252"/>
                    </a:cubicBezTo>
                    <a:cubicBezTo>
                      <a:pt x="97" y="2343"/>
                      <a:pt x="130" y="2428"/>
                      <a:pt x="149" y="2513"/>
                    </a:cubicBezTo>
                    <a:cubicBezTo>
                      <a:pt x="170" y="2607"/>
                      <a:pt x="199" y="2702"/>
                      <a:pt x="247" y="2786"/>
                    </a:cubicBezTo>
                    <a:cubicBezTo>
                      <a:pt x="299" y="2871"/>
                      <a:pt x="376" y="2934"/>
                      <a:pt x="441" y="3002"/>
                    </a:cubicBezTo>
                    <a:cubicBezTo>
                      <a:pt x="493" y="3057"/>
                      <a:pt x="551" y="3105"/>
                      <a:pt x="612" y="3146"/>
                    </a:cubicBezTo>
                    <a:cubicBezTo>
                      <a:pt x="645" y="3190"/>
                      <a:pt x="681" y="3233"/>
                      <a:pt x="716" y="3274"/>
                    </a:cubicBezTo>
                    <a:cubicBezTo>
                      <a:pt x="758" y="3320"/>
                      <a:pt x="824" y="3335"/>
                      <a:pt x="870" y="3371"/>
                    </a:cubicBezTo>
                    <a:cubicBezTo>
                      <a:pt x="915" y="3411"/>
                      <a:pt x="953" y="3467"/>
                      <a:pt x="1005" y="3499"/>
                    </a:cubicBezTo>
                    <a:cubicBezTo>
                      <a:pt x="1059" y="3532"/>
                      <a:pt x="1120" y="3550"/>
                      <a:pt x="1176" y="3576"/>
                    </a:cubicBezTo>
                    <a:cubicBezTo>
                      <a:pt x="1235" y="3598"/>
                      <a:pt x="1287" y="3638"/>
                      <a:pt x="1349" y="3651"/>
                    </a:cubicBezTo>
                    <a:cubicBezTo>
                      <a:pt x="1411" y="3667"/>
                      <a:pt x="1477" y="3660"/>
                      <a:pt x="1539" y="3665"/>
                    </a:cubicBezTo>
                    <a:cubicBezTo>
                      <a:pt x="1553" y="3667"/>
                      <a:pt x="1566" y="3667"/>
                      <a:pt x="1580" y="3667"/>
                    </a:cubicBezTo>
                    <a:cubicBezTo>
                      <a:pt x="1629" y="3667"/>
                      <a:pt x="1678" y="3660"/>
                      <a:pt x="1726" y="3660"/>
                    </a:cubicBezTo>
                    <a:cubicBezTo>
                      <a:pt x="1728" y="3660"/>
                      <a:pt x="1729" y="3660"/>
                      <a:pt x="1730" y="3660"/>
                    </a:cubicBezTo>
                    <a:cubicBezTo>
                      <a:pt x="1782" y="3660"/>
                      <a:pt x="1837" y="3683"/>
                      <a:pt x="1890" y="3683"/>
                    </a:cubicBezTo>
                    <a:cubicBezTo>
                      <a:pt x="1900" y="3683"/>
                      <a:pt x="1909" y="3682"/>
                      <a:pt x="1918" y="3680"/>
                    </a:cubicBezTo>
                    <a:cubicBezTo>
                      <a:pt x="1959" y="3673"/>
                      <a:pt x="1995" y="3651"/>
                      <a:pt x="2031" y="3629"/>
                    </a:cubicBezTo>
                    <a:cubicBezTo>
                      <a:pt x="2075" y="3612"/>
                      <a:pt x="2117" y="3591"/>
                      <a:pt x="2160" y="3577"/>
                    </a:cubicBezTo>
                    <a:cubicBezTo>
                      <a:pt x="2200" y="3563"/>
                      <a:pt x="2237" y="3548"/>
                      <a:pt x="2276" y="3528"/>
                    </a:cubicBezTo>
                    <a:cubicBezTo>
                      <a:pt x="2309" y="3522"/>
                      <a:pt x="2343" y="3519"/>
                      <a:pt x="2375" y="3512"/>
                    </a:cubicBezTo>
                    <a:cubicBezTo>
                      <a:pt x="2554" y="3477"/>
                      <a:pt x="2717" y="3389"/>
                      <a:pt x="2869" y="3295"/>
                    </a:cubicBezTo>
                    <a:cubicBezTo>
                      <a:pt x="3021" y="3204"/>
                      <a:pt x="3172" y="3098"/>
                      <a:pt x="3290" y="2961"/>
                    </a:cubicBezTo>
                    <a:cubicBezTo>
                      <a:pt x="3410" y="2824"/>
                      <a:pt x="3514" y="2672"/>
                      <a:pt x="3582" y="2500"/>
                    </a:cubicBezTo>
                    <a:cubicBezTo>
                      <a:pt x="3648" y="2328"/>
                      <a:pt x="3664" y="2139"/>
                      <a:pt x="3661" y="1953"/>
                    </a:cubicBezTo>
                    <a:cubicBezTo>
                      <a:pt x="3660" y="1784"/>
                      <a:pt x="3623" y="1601"/>
                      <a:pt x="3524" y="1443"/>
                    </a:cubicBezTo>
                    <a:cubicBezTo>
                      <a:pt x="3536" y="1437"/>
                      <a:pt x="3542" y="1430"/>
                      <a:pt x="3544" y="1423"/>
                    </a:cubicBezTo>
                    <a:cubicBezTo>
                      <a:pt x="3572" y="1473"/>
                      <a:pt x="3600" y="1525"/>
                      <a:pt x="3626" y="1579"/>
                    </a:cubicBezTo>
                    <a:cubicBezTo>
                      <a:pt x="3655" y="1637"/>
                      <a:pt x="3693" y="1710"/>
                      <a:pt x="3671" y="1774"/>
                    </a:cubicBezTo>
                    <a:cubicBezTo>
                      <a:pt x="3670" y="1776"/>
                      <a:pt x="3675" y="1777"/>
                      <a:pt x="3681" y="1777"/>
                    </a:cubicBezTo>
                    <a:cubicBezTo>
                      <a:pt x="3687" y="1777"/>
                      <a:pt x="3694" y="1776"/>
                      <a:pt x="3694" y="1774"/>
                    </a:cubicBezTo>
                    <a:cubicBezTo>
                      <a:pt x="3726" y="1726"/>
                      <a:pt x="3714" y="1679"/>
                      <a:pt x="3699" y="1635"/>
                    </a:cubicBezTo>
                    <a:cubicBezTo>
                      <a:pt x="3672" y="1565"/>
                      <a:pt x="3619" y="1505"/>
                      <a:pt x="3595" y="1439"/>
                    </a:cubicBezTo>
                    <a:cubicBezTo>
                      <a:pt x="3572" y="1379"/>
                      <a:pt x="3543" y="1320"/>
                      <a:pt x="3509" y="1266"/>
                    </a:cubicBezTo>
                    <a:cubicBezTo>
                      <a:pt x="3474" y="1209"/>
                      <a:pt x="3444" y="1155"/>
                      <a:pt x="3412" y="1101"/>
                    </a:cubicBezTo>
                    <a:lnTo>
                      <a:pt x="3412" y="1100"/>
                    </a:lnTo>
                    <a:cubicBezTo>
                      <a:pt x="3412" y="1094"/>
                      <a:pt x="3414" y="1092"/>
                      <a:pt x="3412" y="1086"/>
                    </a:cubicBezTo>
                    <a:cubicBezTo>
                      <a:pt x="3405" y="1063"/>
                      <a:pt x="3392" y="1042"/>
                      <a:pt x="3385" y="1016"/>
                    </a:cubicBezTo>
                    <a:cubicBezTo>
                      <a:pt x="3378" y="977"/>
                      <a:pt x="3371" y="939"/>
                      <a:pt x="3350" y="907"/>
                    </a:cubicBezTo>
                    <a:cubicBezTo>
                      <a:pt x="3337" y="885"/>
                      <a:pt x="3322" y="863"/>
                      <a:pt x="3306" y="843"/>
                    </a:cubicBezTo>
                    <a:cubicBezTo>
                      <a:pt x="3308" y="815"/>
                      <a:pt x="3322" y="775"/>
                      <a:pt x="3310" y="756"/>
                    </a:cubicBezTo>
                    <a:cubicBezTo>
                      <a:pt x="3297" y="733"/>
                      <a:pt x="3280" y="712"/>
                      <a:pt x="3265" y="687"/>
                    </a:cubicBezTo>
                    <a:cubicBezTo>
                      <a:pt x="3249" y="665"/>
                      <a:pt x="3210" y="671"/>
                      <a:pt x="3192" y="651"/>
                    </a:cubicBezTo>
                    <a:cubicBezTo>
                      <a:pt x="3176" y="631"/>
                      <a:pt x="3170" y="591"/>
                      <a:pt x="3151" y="570"/>
                    </a:cubicBezTo>
                    <a:cubicBezTo>
                      <a:pt x="3130" y="551"/>
                      <a:pt x="3107" y="541"/>
                      <a:pt x="3083" y="523"/>
                    </a:cubicBezTo>
                    <a:cubicBezTo>
                      <a:pt x="3063" y="507"/>
                      <a:pt x="3049" y="475"/>
                      <a:pt x="3026" y="460"/>
                    </a:cubicBezTo>
                    <a:cubicBezTo>
                      <a:pt x="3004" y="446"/>
                      <a:pt x="2971" y="450"/>
                      <a:pt x="2946" y="438"/>
                    </a:cubicBezTo>
                    <a:lnTo>
                      <a:pt x="2931" y="433"/>
                    </a:lnTo>
                    <a:cubicBezTo>
                      <a:pt x="2898" y="388"/>
                      <a:pt x="2876" y="322"/>
                      <a:pt x="2829" y="289"/>
                    </a:cubicBezTo>
                    <a:cubicBezTo>
                      <a:pt x="2778" y="252"/>
                      <a:pt x="2721" y="221"/>
                      <a:pt x="2664" y="189"/>
                    </a:cubicBezTo>
                    <a:cubicBezTo>
                      <a:pt x="2606" y="157"/>
                      <a:pt x="2536" y="163"/>
                      <a:pt x="2475" y="141"/>
                    </a:cubicBezTo>
                    <a:cubicBezTo>
                      <a:pt x="2416" y="115"/>
                      <a:pt x="2358" y="75"/>
                      <a:pt x="2295" y="55"/>
                    </a:cubicBezTo>
                    <a:cubicBezTo>
                      <a:pt x="2230" y="42"/>
                      <a:pt x="2165" y="35"/>
                      <a:pt x="2099" y="31"/>
                    </a:cubicBezTo>
                    <a:cubicBezTo>
                      <a:pt x="2035" y="21"/>
                      <a:pt x="1969" y="0"/>
                      <a:pt x="1903"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29"/>
              <p:cNvSpPr/>
              <p:nvPr/>
            </p:nvSpPr>
            <p:spPr>
              <a:xfrm>
                <a:off x="1020125" y="3225225"/>
                <a:ext cx="2200" cy="900"/>
              </a:xfrm>
              <a:custGeom>
                <a:rect b="b" l="l" r="r" t="t"/>
                <a:pathLst>
                  <a:path extrusionOk="0" h="36" w="88">
                    <a:moveTo>
                      <a:pt x="78" y="1"/>
                    </a:moveTo>
                    <a:cubicBezTo>
                      <a:pt x="57" y="15"/>
                      <a:pt x="35" y="26"/>
                      <a:pt x="20" y="33"/>
                    </a:cubicBezTo>
                    <a:cubicBezTo>
                      <a:pt x="13" y="34"/>
                      <a:pt x="6" y="34"/>
                      <a:pt x="1" y="35"/>
                    </a:cubicBezTo>
                    <a:lnTo>
                      <a:pt x="87" y="34"/>
                    </a:lnTo>
                    <a:cubicBezTo>
                      <a:pt x="85" y="21"/>
                      <a:pt x="82" y="12"/>
                      <a:pt x="78"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29"/>
              <p:cNvSpPr/>
              <p:nvPr/>
            </p:nvSpPr>
            <p:spPr>
              <a:xfrm>
                <a:off x="1017675" y="3224950"/>
                <a:ext cx="1150" cy="225"/>
              </a:xfrm>
              <a:custGeom>
                <a:rect b="b" l="l" r="r" t="t"/>
                <a:pathLst>
                  <a:path extrusionOk="0" h="9" w="46">
                    <a:moveTo>
                      <a:pt x="1" y="1"/>
                    </a:moveTo>
                    <a:cubicBezTo>
                      <a:pt x="8" y="5"/>
                      <a:pt x="19" y="8"/>
                      <a:pt x="28" y="8"/>
                    </a:cubicBezTo>
                    <a:cubicBezTo>
                      <a:pt x="36" y="8"/>
                      <a:pt x="43" y="6"/>
                      <a:pt x="45"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29"/>
              <p:cNvSpPr/>
              <p:nvPr/>
            </p:nvSpPr>
            <p:spPr>
              <a:xfrm>
                <a:off x="979075" y="3183225"/>
                <a:ext cx="92475" cy="92450"/>
              </a:xfrm>
              <a:custGeom>
                <a:rect b="b" l="l" r="r" t="t"/>
                <a:pathLst>
                  <a:path extrusionOk="0" h="3698" w="3699">
                    <a:moveTo>
                      <a:pt x="1423" y="204"/>
                    </a:moveTo>
                    <a:cubicBezTo>
                      <a:pt x="1424" y="204"/>
                      <a:pt x="1426" y="204"/>
                      <a:pt x="1428" y="204"/>
                    </a:cubicBezTo>
                    <a:cubicBezTo>
                      <a:pt x="1402" y="221"/>
                      <a:pt x="1376" y="234"/>
                      <a:pt x="1352" y="255"/>
                    </a:cubicBezTo>
                    <a:cubicBezTo>
                      <a:pt x="1299" y="303"/>
                      <a:pt x="1259" y="357"/>
                      <a:pt x="1224" y="413"/>
                    </a:cubicBezTo>
                    <a:cubicBezTo>
                      <a:pt x="1206" y="416"/>
                      <a:pt x="1187" y="422"/>
                      <a:pt x="1169" y="426"/>
                    </a:cubicBezTo>
                    <a:cubicBezTo>
                      <a:pt x="1172" y="424"/>
                      <a:pt x="1173" y="419"/>
                      <a:pt x="1176" y="417"/>
                    </a:cubicBezTo>
                    <a:cubicBezTo>
                      <a:pt x="1200" y="406"/>
                      <a:pt x="1222" y="398"/>
                      <a:pt x="1238" y="379"/>
                    </a:cubicBezTo>
                    <a:cubicBezTo>
                      <a:pt x="1257" y="360"/>
                      <a:pt x="1270" y="314"/>
                      <a:pt x="1293" y="296"/>
                    </a:cubicBezTo>
                    <a:cubicBezTo>
                      <a:pt x="1317" y="280"/>
                      <a:pt x="1340" y="259"/>
                      <a:pt x="1369" y="234"/>
                    </a:cubicBezTo>
                    <a:cubicBezTo>
                      <a:pt x="1385" y="222"/>
                      <a:pt x="1404" y="204"/>
                      <a:pt x="1423" y="204"/>
                    </a:cubicBezTo>
                    <a:close/>
                    <a:moveTo>
                      <a:pt x="1486" y="398"/>
                    </a:moveTo>
                    <a:lnTo>
                      <a:pt x="1486" y="398"/>
                    </a:lnTo>
                    <a:cubicBezTo>
                      <a:pt x="1451" y="406"/>
                      <a:pt x="1417" y="420"/>
                      <a:pt x="1385" y="435"/>
                    </a:cubicBezTo>
                    <a:cubicBezTo>
                      <a:pt x="1351" y="440"/>
                      <a:pt x="1317" y="445"/>
                      <a:pt x="1282" y="449"/>
                    </a:cubicBezTo>
                    <a:cubicBezTo>
                      <a:pt x="1286" y="442"/>
                      <a:pt x="1290" y="435"/>
                      <a:pt x="1296" y="431"/>
                    </a:cubicBezTo>
                    <a:cubicBezTo>
                      <a:pt x="1359" y="419"/>
                      <a:pt x="1423" y="411"/>
                      <a:pt x="1486" y="398"/>
                    </a:cubicBezTo>
                    <a:close/>
                    <a:moveTo>
                      <a:pt x="1208" y="445"/>
                    </a:moveTo>
                    <a:lnTo>
                      <a:pt x="1208" y="445"/>
                    </a:lnTo>
                    <a:cubicBezTo>
                      <a:pt x="1204" y="452"/>
                      <a:pt x="1201" y="456"/>
                      <a:pt x="1197" y="463"/>
                    </a:cubicBezTo>
                    <a:cubicBezTo>
                      <a:pt x="1121" y="477"/>
                      <a:pt x="1045" y="495"/>
                      <a:pt x="972" y="521"/>
                    </a:cubicBezTo>
                    <a:cubicBezTo>
                      <a:pt x="975" y="514"/>
                      <a:pt x="981" y="504"/>
                      <a:pt x="988" y="500"/>
                    </a:cubicBezTo>
                    <a:cubicBezTo>
                      <a:pt x="1008" y="488"/>
                      <a:pt x="1039" y="489"/>
                      <a:pt x="1059" y="481"/>
                    </a:cubicBezTo>
                    <a:cubicBezTo>
                      <a:pt x="1083" y="473"/>
                      <a:pt x="1107" y="473"/>
                      <a:pt x="1128" y="466"/>
                    </a:cubicBezTo>
                    <a:cubicBezTo>
                      <a:pt x="1135" y="462"/>
                      <a:pt x="1140" y="455"/>
                      <a:pt x="1146" y="449"/>
                    </a:cubicBezTo>
                    <a:cubicBezTo>
                      <a:pt x="1147" y="452"/>
                      <a:pt x="1147" y="455"/>
                      <a:pt x="1148" y="455"/>
                    </a:cubicBezTo>
                    <a:cubicBezTo>
                      <a:pt x="1148" y="455"/>
                      <a:pt x="1148" y="455"/>
                      <a:pt x="1149" y="455"/>
                    </a:cubicBezTo>
                    <a:cubicBezTo>
                      <a:pt x="1169" y="453"/>
                      <a:pt x="1187" y="448"/>
                      <a:pt x="1208" y="445"/>
                    </a:cubicBezTo>
                    <a:close/>
                    <a:moveTo>
                      <a:pt x="1846" y="637"/>
                    </a:moveTo>
                    <a:cubicBezTo>
                      <a:pt x="1902" y="637"/>
                      <a:pt x="1958" y="642"/>
                      <a:pt x="2012" y="649"/>
                    </a:cubicBezTo>
                    <a:cubicBezTo>
                      <a:pt x="1991" y="649"/>
                      <a:pt x="1970" y="647"/>
                      <a:pt x="1950" y="647"/>
                    </a:cubicBezTo>
                    <a:cubicBezTo>
                      <a:pt x="1910" y="647"/>
                      <a:pt x="1870" y="651"/>
                      <a:pt x="1830" y="656"/>
                    </a:cubicBezTo>
                    <a:cubicBezTo>
                      <a:pt x="1816" y="649"/>
                      <a:pt x="1801" y="645"/>
                      <a:pt x="1786" y="639"/>
                    </a:cubicBezTo>
                    <a:cubicBezTo>
                      <a:pt x="1806" y="638"/>
                      <a:pt x="1826" y="637"/>
                      <a:pt x="1846" y="637"/>
                    </a:cubicBezTo>
                    <a:close/>
                    <a:moveTo>
                      <a:pt x="2303" y="935"/>
                    </a:moveTo>
                    <a:lnTo>
                      <a:pt x="2303" y="935"/>
                    </a:lnTo>
                    <a:cubicBezTo>
                      <a:pt x="2307" y="936"/>
                      <a:pt x="2310" y="936"/>
                      <a:pt x="2314" y="938"/>
                    </a:cubicBezTo>
                    <a:cubicBezTo>
                      <a:pt x="2317" y="947"/>
                      <a:pt x="2318" y="953"/>
                      <a:pt x="2321" y="962"/>
                    </a:cubicBezTo>
                    <a:cubicBezTo>
                      <a:pt x="2316" y="951"/>
                      <a:pt x="2310" y="943"/>
                      <a:pt x="2303" y="935"/>
                    </a:cubicBezTo>
                    <a:close/>
                    <a:moveTo>
                      <a:pt x="1497" y="978"/>
                    </a:moveTo>
                    <a:cubicBezTo>
                      <a:pt x="1526" y="983"/>
                      <a:pt x="1567" y="996"/>
                      <a:pt x="1608" y="1016"/>
                    </a:cubicBezTo>
                    <a:cubicBezTo>
                      <a:pt x="1526" y="1019"/>
                      <a:pt x="1443" y="1040"/>
                      <a:pt x="1372" y="1081"/>
                    </a:cubicBezTo>
                    <a:cubicBezTo>
                      <a:pt x="1367" y="1074"/>
                      <a:pt x="1365" y="1066"/>
                      <a:pt x="1361" y="1057"/>
                    </a:cubicBezTo>
                    <a:cubicBezTo>
                      <a:pt x="1396" y="1026"/>
                      <a:pt x="1434" y="1000"/>
                      <a:pt x="1476" y="978"/>
                    </a:cubicBezTo>
                    <a:close/>
                    <a:moveTo>
                      <a:pt x="1333" y="1081"/>
                    </a:moveTo>
                    <a:lnTo>
                      <a:pt x="1333" y="1081"/>
                    </a:lnTo>
                    <a:cubicBezTo>
                      <a:pt x="1325" y="1093"/>
                      <a:pt x="1314" y="1103"/>
                      <a:pt x="1304" y="1114"/>
                    </a:cubicBezTo>
                    <a:lnTo>
                      <a:pt x="1289" y="1123"/>
                    </a:lnTo>
                    <a:cubicBezTo>
                      <a:pt x="1303" y="1108"/>
                      <a:pt x="1318" y="1095"/>
                      <a:pt x="1333" y="1081"/>
                    </a:cubicBezTo>
                    <a:close/>
                    <a:moveTo>
                      <a:pt x="2040" y="328"/>
                    </a:moveTo>
                    <a:cubicBezTo>
                      <a:pt x="2223" y="328"/>
                      <a:pt x="2406" y="359"/>
                      <a:pt x="2573" y="452"/>
                    </a:cubicBezTo>
                    <a:cubicBezTo>
                      <a:pt x="2821" y="587"/>
                      <a:pt x="3000" y="834"/>
                      <a:pt x="3075" y="1106"/>
                    </a:cubicBezTo>
                    <a:lnTo>
                      <a:pt x="3081" y="1126"/>
                    </a:lnTo>
                    <a:cubicBezTo>
                      <a:pt x="2989" y="997"/>
                      <a:pt x="2868" y="916"/>
                      <a:pt x="2742" y="854"/>
                    </a:cubicBezTo>
                    <a:cubicBezTo>
                      <a:pt x="2667" y="730"/>
                      <a:pt x="2565" y="621"/>
                      <a:pt x="2441" y="543"/>
                    </a:cubicBezTo>
                    <a:cubicBezTo>
                      <a:pt x="2262" y="428"/>
                      <a:pt x="2062" y="396"/>
                      <a:pt x="1869" y="396"/>
                    </a:cubicBezTo>
                    <a:cubicBezTo>
                      <a:pt x="1853" y="396"/>
                      <a:pt x="1836" y="396"/>
                      <a:pt x="1820" y="397"/>
                    </a:cubicBezTo>
                    <a:cubicBezTo>
                      <a:pt x="1765" y="383"/>
                      <a:pt x="1707" y="376"/>
                      <a:pt x="1649" y="376"/>
                    </a:cubicBezTo>
                    <a:cubicBezTo>
                      <a:pt x="1624" y="376"/>
                      <a:pt x="1599" y="377"/>
                      <a:pt x="1574" y="380"/>
                    </a:cubicBezTo>
                    <a:cubicBezTo>
                      <a:pt x="1617" y="372"/>
                      <a:pt x="1658" y="364"/>
                      <a:pt x="1702" y="357"/>
                    </a:cubicBezTo>
                    <a:cubicBezTo>
                      <a:pt x="1811" y="340"/>
                      <a:pt x="1926" y="328"/>
                      <a:pt x="2040" y="328"/>
                    </a:cubicBezTo>
                    <a:close/>
                    <a:moveTo>
                      <a:pt x="2463" y="997"/>
                    </a:moveTo>
                    <a:lnTo>
                      <a:pt x="2463" y="997"/>
                    </a:lnTo>
                    <a:cubicBezTo>
                      <a:pt x="2477" y="1004"/>
                      <a:pt x="2493" y="1011"/>
                      <a:pt x="2507" y="1018"/>
                    </a:cubicBezTo>
                    <a:cubicBezTo>
                      <a:pt x="2529" y="1071"/>
                      <a:pt x="2548" y="1126"/>
                      <a:pt x="2559" y="1183"/>
                    </a:cubicBezTo>
                    <a:cubicBezTo>
                      <a:pt x="2570" y="1225"/>
                      <a:pt x="2577" y="1271"/>
                      <a:pt x="2583" y="1315"/>
                    </a:cubicBezTo>
                    <a:cubicBezTo>
                      <a:pt x="2579" y="1316"/>
                      <a:pt x="2573" y="1316"/>
                      <a:pt x="2569" y="1319"/>
                    </a:cubicBezTo>
                    <a:cubicBezTo>
                      <a:pt x="2544" y="1210"/>
                      <a:pt x="2511" y="1100"/>
                      <a:pt x="2463" y="997"/>
                    </a:cubicBezTo>
                    <a:close/>
                    <a:moveTo>
                      <a:pt x="2590" y="1356"/>
                    </a:moveTo>
                    <a:cubicBezTo>
                      <a:pt x="2592" y="1385"/>
                      <a:pt x="2592" y="1414"/>
                      <a:pt x="2594" y="1444"/>
                    </a:cubicBezTo>
                    <a:cubicBezTo>
                      <a:pt x="2592" y="1430"/>
                      <a:pt x="2590" y="1417"/>
                      <a:pt x="2587" y="1403"/>
                    </a:cubicBezTo>
                    <a:cubicBezTo>
                      <a:pt x="2585" y="1389"/>
                      <a:pt x="2580" y="1374"/>
                      <a:pt x="2579" y="1360"/>
                    </a:cubicBezTo>
                    <a:cubicBezTo>
                      <a:pt x="2580" y="1357"/>
                      <a:pt x="2584" y="1357"/>
                      <a:pt x="2590" y="1356"/>
                    </a:cubicBezTo>
                    <a:close/>
                    <a:moveTo>
                      <a:pt x="1837" y="1312"/>
                    </a:moveTo>
                    <a:cubicBezTo>
                      <a:pt x="1841" y="1313"/>
                      <a:pt x="1846" y="1313"/>
                      <a:pt x="1849" y="1315"/>
                    </a:cubicBezTo>
                    <a:cubicBezTo>
                      <a:pt x="1853" y="1316"/>
                      <a:pt x="1856" y="1319"/>
                      <a:pt x="1860" y="1322"/>
                    </a:cubicBezTo>
                    <a:cubicBezTo>
                      <a:pt x="1943" y="1374"/>
                      <a:pt x="1980" y="1458"/>
                      <a:pt x="2007" y="1543"/>
                    </a:cubicBezTo>
                    <a:cubicBezTo>
                      <a:pt x="2013" y="1557"/>
                      <a:pt x="2017" y="1572"/>
                      <a:pt x="2023" y="1589"/>
                    </a:cubicBezTo>
                    <a:lnTo>
                      <a:pt x="2012" y="1589"/>
                    </a:lnTo>
                    <a:cubicBezTo>
                      <a:pt x="1988" y="1514"/>
                      <a:pt x="1952" y="1446"/>
                      <a:pt x="1904" y="1390"/>
                    </a:cubicBezTo>
                    <a:cubicBezTo>
                      <a:pt x="1888" y="1368"/>
                      <a:pt x="1864" y="1348"/>
                      <a:pt x="1841" y="1329"/>
                    </a:cubicBezTo>
                    <a:cubicBezTo>
                      <a:pt x="1841" y="1323"/>
                      <a:pt x="1839" y="1319"/>
                      <a:pt x="1837" y="1312"/>
                    </a:cubicBezTo>
                    <a:close/>
                    <a:moveTo>
                      <a:pt x="1652" y="916"/>
                    </a:moveTo>
                    <a:cubicBezTo>
                      <a:pt x="1725" y="932"/>
                      <a:pt x="1795" y="957"/>
                      <a:pt x="1864" y="987"/>
                    </a:cubicBezTo>
                    <a:cubicBezTo>
                      <a:pt x="1926" y="1016"/>
                      <a:pt x="1990" y="1045"/>
                      <a:pt x="2051" y="1081"/>
                    </a:cubicBezTo>
                    <a:cubicBezTo>
                      <a:pt x="2086" y="1118"/>
                      <a:pt x="2119" y="1157"/>
                      <a:pt x="2152" y="1192"/>
                    </a:cubicBezTo>
                    <a:cubicBezTo>
                      <a:pt x="2237" y="1283"/>
                      <a:pt x="2339" y="1378"/>
                      <a:pt x="2391" y="1509"/>
                    </a:cubicBezTo>
                    <a:cubicBezTo>
                      <a:pt x="2395" y="1545"/>
                      <a:pt x="2398" y="1582"/>
                      <a:pt x="2400" y="1618"/>
                    </a:cubicBezTo>
                    <a:cubicBezTo>
                      <a:pt x="2386" y="1613"/>
                      <a:pt x="2371" y="1609"/>
                      <a:pt x="2357" y="1607"/>
                    </a:cubicBezTo>
                    <a:cubicBezTo>
                      <a:pt x="2351" y="1605"/>
                      <a:pt x="2346" y="1605"/>
                      <a:pt x="2343" y="1605"/>
                    </a:cubicBezTo>
                    <a:cubicBezTo>
                      <a:pt x="2339" y="1600"/>
                      <a:pt x="2336" y="1597"/>
                      <a:pt x="2332" y="1591"/>
                    </a:cubicBezTo>
                    <a:cubicBezTo>
                      <a:pt x="2331" y="1576"/>
                      <a:pt x="2331" y="1561"/>
                      <a:pt x="2329" y="1545"/>
                    </a:cubicBezTo>
                    <a:cubicBezTo>
                      <a:pt x="2305" y="1410"/>
                      <a:pt x="2225" y="1283"/>
                      <a:pt x="2119" y="1184"/>
                    </a:cubicBezTo>
                    <a:cubicBezTo>
                      <a:pt x="2014" y="1082"/>
                      <a:pt x="1877" y="1031"/>
                      <a:pt x="1732" y="1019"/>
                    </a:cubicBezTo>
                    <a:cubicBezTo>
                      <a:pt x="1718" y="1018"/>
                      <a:pt x="1703" y="1018"/>
                      <a:pt x="1689" y="1018"/>
                    </a:cubicBezTo>
                    <a:cubicBezTo>
                      <a:pt x="1672" y="998"/>
                      <a:pt x="1655" y="976"/>
                      <a:pt x="1634" y="961"/>
                    </a:cubicBezTo>
                    <a:cubicBezTo>
                      <a:pt x="1618" y="949"/>
                      <a:pt x="1600" y="942"/>
                      <a:pt x="1584" y="932"/>
                    </a:cubicBezTo>
                    <a:cubicBezTo>
                      <a:pt x="1607" y="927"/>
                      <a:pt x="1629" y="921"/>
                      <a:pt x="1652" y="916"/>
                    </a:cubicBezTo>
                    <a:close/>
                    <a:moveTo>
                      <a:pt x="2358" y="1651"/>
                    </a:moveTo>
                    <a:cubicBezTo>
                      <a:pt x="2372" y="1653"/>
                      <a:pt x="2386" y="1656"/>
                      <a:pt x="2400" y="1659"/>
                    </a:cubicBezTo>
                    <a:lnTo>
                      <a:pt x="2400" y="1667"/>
                    </a:lnTo>
                    <a:cubicBezTo>
                      <a:pt x="2398" y="1693"/>
                      <a:pt x="2394" y="1719"/>
                      <a:pt x="2393" y="1743"/>
                    </a:cubicBezTo>
                    <a:cubicBezTo>
                      <a:pt x="2386" y="1711"/>
                      <a:pt x="2372" y="1679"/>
                      <a:pt x="2358" y="1651"/>
                    </a:cubicBezTo>
                    <a:close/>
                    <a:moveTo>
                      <a:pt x="2894" y="1452"/>
                    </a:moveTo>
                    <a:cubicBezTo>
                      <a:pt x="2903" y="1494"/>
                      <a:pt x="2913" y="1536"/>
                      <a:pt x="2913" y="1585"/>
                    </a:cubicBezTo>
                    <a:cubicBezTo>
                      <a:pt x="2910" y="1692"/>
                      <a:pt x="2888" y="1805"/>
                      <a:pt x="2855" y="1918"/>
                    </a:cubicBezTo>
                    <a:cubicBezTo>
                      <a:pt x="2847" y="1904"/>
                      <a:pt x="2840" y="1887"/>
                      <a:pt x="2830" y="1872"/>
                    </a:cubicBezTo>
                    <a:cubicBezTo>
                      <a:pt x="2868" y="1736"/>
                      <a:pt x="2892" y="1597"/>
                      <a:pt x="2894" y="1452"/>
                    </a:cubicBezTo>
                    <a:close/>
                    <a:moveTo>
                      <a:pt x="1524" y="1536"/>
                    </a:moveTo>
                    <a:cubicBezTo>
                      <a:pt x="1526" y="1536"/>
                      <a:pt x="1528" y="1537"/>
                      <a:pt x="1530" y="1538"/>
                    </a:cubicBezTo>
                    <a:cubicBezTo>
                      <a:pt x="1538" y="1545"/>
                      <a:pt x="1516" y="1578"/>
                      <a:pt x="1519" y="1583"/>
                    </a:cubicBezTo>
                    <a:cubicBezTo>
                      <a:pt x="1524" y="1589"/>
                      <a:pt x="1579" y="1589"/>
                      <a:pt x="1589" y="1611"/>
                    </a:cubicBezTo>
                    <a:cubicBezTo>
                      <a:pt x="1600" y="1631"/>
                      <a:pt x="1596" y="1652"/>
                      <a:pt x="1589" y="1667"/>
                    </a:cubicBezTo>
                    <a:lnTo>
                      <a:pt x="1709" y="1664"/>
                    </a:lnTo>
                    <a:cubicBezTo>
                      <a:pt x="1712" y="1667"/>
                      <a:pt x="1716" y="1670"/>
                      <a:pt x="1718" y="1674"/>
                    </a:cubicBezTo>
                    <a:cubicBezTo>
                      <a:pt x="1718" y="1677"/>
                      <a:pt x="1720" y="1678"/>
                      <a:pt x="1720" y="1679"/>
                    </a:cubicBezTo>
                    <a:cubicBezTo>
                      <a:pt x="1727" y="1674"/>
                      <a:pt x="1736" y="1670"/>
                      <a:pt x="1740" y="1664"/>
                    </a:cubicBezTo>
                    <a:lnTo>
                      <a:pt x="1753" y="1664"/>
                    </a:lnTo>
                    <a:cubicBezTo>
                      <a:pt x="1768" y="1704"/>
                      <a:pt x="1773" y="1757"/>
                      <a:pt x="1761" y="1803"/>
                    </a:cubicBezTo>
                    <a:cubicBezTo>
                      <a:pt x="1746" y="1857"/>
                      <a:pt x="1678" y="1871"/>
                      <a:pt x="1647" y="1890"/>
                    </a:cubicBezTo>
                    <a:lnTo>
                      <a:pt x="1634" y="1897"/>
                    </a:lnTo>
                    <a:cubicBezTo>
                      <a:pt x="1607" y="1911"/>
                      <a:pt x="1577" y="1922"/>
                      <a:pt x="1547" y="1922"/>
                    </a:cubicBezTo>
                    <a:cubicBezTo>
                      <a:pt x="1542" y="1922"/>
                      <a:pt x="1536" y="1921"/>
                      <a:pt x="1530" y="1920"/>
                    </a:cubicBezTo>
                    <a:cubicBezTo>
                      <a:pt x="1490" y="1913"/>
                      <a:pt x="1454" y="1904"/>
                      <a:pt x="1424" y="1880"/>
                    </a:cubicBezTo>
                    <a:cubicBezTo>
                      <a:pt x="1396" y="1858"/>
                      <a:pt x="1355" y="1858"/>
                      <a:pt x="1334" y="1825"/>
                    </a:cubicBezTo>
                    <a:cubicBezTo>
                      <a:pt x="1317" y="1796"/>
                      <a:pt x="1345" y="1739"/>
                      <a:pt x="1344" y="1715"/>
                    </a:cubicBezTo>
                    <a:cubicBezTo>
                      <a:pt x="1337" y="1693"/>
                      <a:pt x="1333" y="1673"/>
                      <a:pt x="1339" y="1653"/>
                    </a:cubicBezTo>
                    <a:cubicBezTo>
                      <a:pt x="1344" y="1637"/>
                      <a:pt x="1314" y="1619"/>
                      <a:pt x="1325" y="1601"/>
                    </a:cubicBezTo>
                    <a:cubicBezTo>
                      <a:pt x="1337" y="1583"/>
                      <a:pt x="1372" y="1582"/>
                      <a:pt x="1385" y="1572"/>
                    </a:cubicBezTo>
                    <a:cubicBezTo>
                      <a:pt x="1396" y="1564"/>
                      <a:pt x="1407" y="1549"/>
                      <a:pt x="1424" y="1543"/>
                    </a:cubicBezTo>
                    <a:cubicBezTo>
                      <a:pt x="1427" y="1542"/>
                      <a:pt x="1430" y="1542"/>
                      <a:pt x="1434" y="1542"/>
                    </a:cubicBezTo>
                    <a:cubicBezTo>
                      <a:pt x="1449" y="1542"/>
                      <a:pt x="1466" y="1550"/>
                      <a:pt x="1475" y="1551"/>
                    </a:cubicBezTo>
                    <a:cubicBezTo>
                      <a:pt x="1484" y="1551"/>
                      <a:pt x="1491" y="1537"/>
                      <a:pt x="1501" y="1537"/>
                    </a:cubicBezTo>
                    <a:cubicBezTo>
                      <a:pt x="1502" y="1537"/>
                      <a:pt x="1503" y="1538"/>
                      <a:pt x="1504" y="1538"/>
                    </a:cubicBezTo>
                    <a:cubicBezTo>
                      <a:pt x="1505" y="1538"/>
                      <a:pt x="1507" y="1538"/>
                      <a:pt x="1508" y="1538"/>
                    </a:cubicBezTo>
                    <a:cubicBezTo>
                      <a:pt x="1514" y="1538"/>
                      <a:pt x="1519" y="1536"/>
                      <a:pt x="1524" y="1536"/>
                    </a:cubicBezTo>
                    <a:close/>
                    <a:moveTo>
                      <a:pt x="2811" y="1938"/>
                    </a:moveTo>
                    <a:cubicBezTo>
                      <a:pt x="2821" y="1952"/>
                      <a:pt x="2830" y="1966"/>
                      <a:pt x="2837" y="1981"/>
                    </a:cubicBezTo>
                    <a:cubicBezTo>
                      <a:pt x="2830" y="2000"/>
                      <a:pt x="2828" y="2018"/>
                      <a:pt x="2819" y="2037"/>
                    </a:cubicBezTo>
                    <a:cubicBezTo>
                      <a:pt x="2811" y="2057"/>
                      <a:pt x="2800" y="2076"/>
                      <a:pt x="2792" y="2092"/>
                    </a:cubicBezTo>
                    <a:cubicBezTo>
                      <a:pt x="2790" y="2069"/>
                      <a:pt x="2786" y="2044"/>
                      <a:pt x="2784" y="2018"/>
                    </a:cubicBezTo>
                    <a:cubicBezTo>
                      <a:pt x="2793" y="1991"/>
                      <a:pt x="2803" y="1964"/>
                      <a:pt x="2811" y="1938"/>
                    </a:cubicBezTo>
                    <a:close/>
                    <a:moveTo>
                      <a:pt x="2332" y="1693"/>
                    </a:moveTo>
                    <a:cubicBezTo>
                      <a:pt x="2351" y="1735"/>
                      <a:pt x="2369" y="1777"/>
                      <a:pt x="2380" y="1823"/>
                    </a:cubicBezTo>
                    <a:cubicBezTo>
                      <a:pt x="2376" y="1856"/>
                      <a:pt x="2371" y="1886"/>
                      <a:pt x="2357" y="1918"/>
                    </a:cubicBezTo>
                    <a:cubicBezTo>
                      <a:pt x="2324" y="1993"/>
                      <a:pt x="2262" y="2048"/>
                      <a:pt x="2211" y="2099"/>
                    </a:cubicBezTo>
                    <a:cubicBezTo>
                      <a:pt x="2241" y="2048"/>
                      <a:pt x="2263" y="1991"/>
                      <a:pt x="2283" y="1934"/>
                    </a:cubicBezTo>
                    <a:cubicBezTo>
                      <a:pt x="2307" y="1858"/>
                      <a:pt x="2327" y="1777"/>
                      <a:pt x="2332" y="1693"/>
                    </a:cubicBezTo>
                    <a:close/>
                    <a:moveTo>
                      <a:pt x="1628" y="1302"/>
                    </a:moveTo>
                    <a:cubicBezTo>
                      <a:pt x="1700" y="1319"/>
                      <a:pt x="1768" y="1349"/>
                      <a:pt x="1816" y="1390"/>
                    </a:cubicBezTo>
                    <a:cubicBezTo>
                      <a:pt x="1834" y="1466"/>
                      <a:pt x="1845" y="1553"/>
                      <a:pt x="1816" y="1626"/>
                    </a:cubicBezTo>
                    <a:cubicBezTo>
                      <a:pt x="1815" y="1629"/>
                      <a:pt x="1827" y="1633"/>
                      <a:pt x="1835" y="1633"/>
                    </a:cubicBezTo>
                    <a:cubicBezTo>
                      <a:pt x="1838" y="1633"/>
                      <a:pt x="1840" y="1632"/>
                      <a:pt x="1841" y="1631"/>
                    </a:cubicBezTo>
                    <a:cubicBezTo>
                      <a:pt x="1878" y="1575"/>
                      <a:pt x="1877" y="1513"/>
                      <a:pt x="1870" y="1452"/>
                    </a:cubicBezTo>
                    <a:lnTo>
                      <a:pt x="1870" y="1452"/>
                    </a:lnTo>
                    <a:cubicBezTo>
                      <a:pt x="1901" y="1492"/>
                      <a:pt x="1925" y="1535"/>
                      <a:pt x="1943" y="1585"/>
                    </a:cubicBezTo>
                    <a:cubicBezTo>
                      <a:pt x="1919" y="1583"/>
                      <a:pt x="1896" y="1583"/>
                      <a:pt x="1874" y="1578"/>
                    </a:cubicBezTo>
                    <a:cubicBezTo>
                      <a:pt x="1874" y="1578"/>
                      <a:pt x="1874" y="1578"/>
                      <a:pt x="1873" y="1578"/>
                    </a:cubicBezTo>
                    <a:cubicBezTo>
                      <a:pt x="1867" y="1578"/>
                      <a:pt x="1863" y="1601"/>
                      <a:pt x="1870" y="1602"/>
                    </a:cubicBezTo>
                    <a:cubicBezTo>
                      <a:pt x="1897" y="1611"/>
                      <a:pt x="1926" y="1616"/>
                      <a:pt x="1954" y="1622"/>
                    </a:cubicBezTo>
                    <a:cubicBezTo>
                      <a:pt x="1981" y="1728"/>
                      <a:pt x="1978" y="1846"/>
                      <a:pt x="1933" y="1942"/>
                    </a:cubicBezTo>
                    <a:cubicBezTo>
                      <a:pt x="1927" y="1957"/>
                      <a:pt x="1947" y="1975"/>
                      <a:pt x="1964" y="1975"/>
                    </a:cubicBezTo>
                    <a:cubicBezTo>
                      <a:pt x="1970" y="1975"/>
                      <a:pt x="1976" y="1973"/>
                      <a:pt x="1980" y="1967"/>
                    </a:cubicBezTo>
                    <a:cubicBezTo>
                      <a:pt x="2040" y="1865"/>
                      <a:pt x="2047" y="1743"/>
                      <a:pt x="2021" y="1629"/>
                    </a:cubicBezTo>
                    <a:lnTo>
                      <a:pt x="2036" y="1629"/>
                    </a:lnTo>
                    <a:cubicBezTo>
                      <a:pt x="2057" y="1692"/>
                      <a:pt x="2073" y="1761"/>
                      <a:pt x="2057" y="1831"/>
                    </a:cubicBezTo>
                    <a:cubicBezTo>
                      <a:pt x="2035" y="1929"/>
                      <a:pt x="1988" y="2025"/>
                      <a:pt x="1919" y="2098"/>
                    </a:cubicBezTo>
                    <a:cubicBezTo>
                      <a:pt x="1910" y="2110"/>
                      <a:pt x="1896" y="2118"/>
                      <a:pt x="1884" y="2128"/>
                    </a:cubicBezTo>
                    <a:cubicBezTo>
                      <a:pt x="1899" y="2048"/>
                      <a:pt x="1885" y="1959"/>
                      <a:pt x="1822" y="1885"/>
                    </a:cubicBezTo>
                    <a:cubicBezTo>
                      <a:pt x="1842" y="1839"/>
                      <a:pt x="1853" y="1791"/>
                      <a:pt x="1848" y="1743"/>
                    </a:cubicBezTo>
                    <a:cubicBezTo>
                      <a:pt x="1841" y="1684"/>
                      <a:pt x="1805" y="1640"/>
                      <a:pt x="1773" y="1604"/>
                    </a:cubicBezTo>
                    <a:cubicBezTo>
                      <a:pt x="1778" y="1575"/>
                      <a:pt x="1771" y="1546"/>
                      <a:pt x="1767" y="1514"/>
                    </a:cubicBezTo>
                    <a:cubicBezTo>
                      <a:pt x="1761" y="1468"/>
                      <a:pt x="1727" y="1436"/>
                      <a:pt x="1699" y="1397"/>
                    </a:cubicBezTo>
                    <a:cubicBezTo>
                      <a:pt x="1678" y="1368"/>
                      <a:pt x="1656" y="1330"/>
                      <a:pt x="1622" y="1305"/>
                    </a:cubicBezTo>
                    <a:cubicBezTo>
                      <a:pt x="1623" y="1305"/>
                      <a:pt x="1626" y="1305"/>
                      <a:pt x="1628" y="1302"/>
                    </a:cubicBezTo>
                    <a:close/>
                    <a:moveTo>
                      <a:pt x="777" y="1513"/>
                    </a:moveTo>
                    <a:cubicBezTo>
                      <a:pt x="743" y="1637"/>
                      <a:pt x="728" y="1763"/>
                      <a:pt x="729" y="1890"/>
                    </a:cubicBezTo>
                    <a:cubicBezTo>
                      <a:pt x="732" y="1918"/>
                      <a:pt x="734" y="1945"/>
                      <a:pt x="736" y="1973"/>
                    </a:cubicBezTo>
                    <a:cubicBezTo>
                      <a:pt x="736" y="1974"/>
                      <a:pt x="734" y="1974"/>
                      <a:pt x="734" y="1974"/>
                    </a:cubicBezTo>
                    <a:cubicBezTo>
                      <a:pt x="714" y="2015"/>
                      <a:pt x="667" y="2057"/>
                      <a:pt x="650" y="2099"/>
                    </a:cubicBezTo>
                    <a:cubicBezTo>
                      <a:pt x="644" y="2114"/>
                      <a:pt x="644" y="2128"/>
                      <a:pt x="644" y="2145"/>
                    </a:cubicBezTo>
                    <a:cubicBezTo>
                      <a:pt x="637" y="2035"/>
                      <a:pt x="666" y="1911"/>
                      <a:pt x="693" y="1783"/>
                    </a:cubicBezTo>
                    <a:cubicBezTo>
                      <a:pt x="714" y="1688"/>
                      <a:pt x="743" y="1598"/>
                      <a:pt x="777" y="1513"/>
                    </a:cubicBezTo>
                    <a:close/>
                    <a:moveTo>
                      <a:pt x="1790" y="1934"/>
                    </a:moveTo>
                    <a:cubicBezTo>
                      <a:pt x="1837" y="2013"/>
                      <a:pt x="1835" y="2105"/>
                      <a:pt x="1804" y="2175"/>
                    </a:cubicBezTo>
                    <a:cubicBezTo>
                      <a:pt x="1760" y="2196"/>
                      <a:pt x="1713" y="2208"/>
                      <a:pt x="1666" y="2211"/>
                    </a:cubicBezTo>
                    <a:cubicBezTo>
                      <a:pt x="1652" y="2213"/>
                      <a:pt x="1638" y="2214"/>
                      <a:pt x="1623" y="2214"/>
                    </a:cubicBezTo>
                    <a:cubicBezTo>
                      <a:pt x="1548" y="2214"/>
                      <a:pt x="1471" y="2186"/>
                      <a:pt x="1403" y="2147"/>
                    </a:cubicBezTo>
                    <a:cubicBezTo>
                      <a:pt x="1337" y="2113"/>
                      <a:pt x="1285" y="2057"/>
                      <a:pt x="1245" y="1997"/>
                    </a:cubicBezTo>
                    <a:cubicBezTo>
                      <a:pt x="1244" y="1982"/>
                      <a:pt x="1248" y="1967"/>
                      <a:pt x="1248" y="1949"/>
                    </a:cubicBezTo>
                    <a:cubicBezTo>
                      <a:pt x="1259" y="1956"/>
                      <a:pt x="1272" y="1964"/>
                      <a:pt x="1284" y="1974"/>
                    </a:cubicBezTo>
                    <a:cubicBezTo>
                      <a:pt x="1325" y="2004"/>
                      <a:pt x="1367" y="2046"/>
                      <a:pt x="1424" y="2063"/>
                    </a:cubicBezTo>
                    <a:cubicBezTo>
                      <a:pt x="1459" y="2073"/>
                      <a:pt x="1505" y="2084"/>
                      <a:pt x="1552" y="2084"/>
                    </a:cubicBezTo>
                    <a:cubicBezTo>
                      <a:pt x="1576" y="2084"/>
                      <a:pt x="1600" y="2081"/>
                      <a:pt x="1623" y="2074"/>
                    </a:cubicBezTo>
                    <a:cubicBezTo>
                      <a:pt x="1662" y="2066"/>
                      <a:pt x="1694" y="2044"/>
                      <a:pt x="1721" y="2018"/>
                    </a:cubicBezTo>
                    <a:cubicBezTo>
                      <a:pt x="1745" y="1996"/>
                      <a:pt x="1764" y="1971"/>
                      <a:pt x="1782" y="1948"/>
                    </a:cubicBezTo>
                    <a:cubicBezTo>
                      <a:pt x="1786" y="1942"/>
                      <a:pt x="1789" y="1940"/>
                      <a:pt x="1790" y="1934"/>
                    </a:cubicBezTo>
                    <a:close/>
                    <a:moveTo>
                      <a:pt x="3046" y="2113"/>
                    </a:moveTo>
                    <a:lnTo>
                      <a:pt x="3046" y="2113"/>
                    </a:lnTo>
                    <a:cubicBezTo>
                      <a:pt x="3027" y="2168"/>
                      <a:pt x="3007" y="2222"/>
                      <a:pt x="2983" y="2273"/>
                    </a:cubicBezTo>
                    <a:cubicBezTo>
                      <a:pt x="2982" y="2263"/>
                      <a:pt x="2979" y="2255"/>
                      <a:pt x="2978" y="2244"/>
                    </a:cubicBezTo>
                    <a:cubicBezTo>
                      <a:pt x="3002" y="2201"/>
                      <a:pt x="3024" y="2158"/>
                      <a:pt x="3046" y="2113"/>
                    </a:cubicBezTo>
                    <a:close/>
                    <a:moveTo>
                      <a:pt x="2748" y="2113"/>
                    </a:moveTo>
                    <a:cubicBezTo>
                      <a:pt x="2748" y="2134"/>
                      <a:pt x="2749" y="2154"/>
                      <a:pt x="2748" y="2175"/>
                    </a:cubicBezTo>
                    <a:cubicBezTo>
                      <a:pt x="2713" y="2231"/>
                      <a:pt x="2673" y="2285"/>
                      <a:pt x="2635" y="2337"/>
                    </a:cubicBezTo>
                    <a:cubicBezTo>
                      <a:pt x="2669" y="2285"/>
                      <a:pt x="2701" y="2230"/>
                      <a:pt x="2724" y="2174"/>
                    </a:cubicBezTo>
                    <a:cubicBezTo>
                      <a:pt x="2734" y="2154"/>
                      <a:pt x="2741" y="2134"/>
                      <a:pt x="2748" y="2113"/>
                    </a:cubicBezTo>
                    <a:close/>
                    <a:moveTo>
                      <a:pt x="1819" y="166"/>
                    </a:moveTo>
                    <a:cubicBezTo>
                      <a:pt x="1928" y="166"/>
                      <a:pt x="2036" y="189"/>
                      <a:pt x="2137" y="206"/>
                    </a:cubicBezTo>
                    <a:cubicBezTo>
                      <a:pt x="2303" y="233"/>
                      <a:pt x="2467" y="281"/>
                      <a:pt x="2612" y="367"/>
                    </a:cubicBezTo>
                    <a:cubicBezTo>
                      <a:pt x="2756" y="451"/>
                      <a:pt x="2888" y="554"/>
                      <a:pt x="2993" y="682"/>
                    </a:cubicBezTo>
                    <a:cubicBezTo>
                      <a:pt x="3088" y="792"/>
                      <a:pt x="3185" y="906"/>
                      <a:pt x="3247" y="1040"/>
                    </a:cubicBezTo>
                    <a:cubicBezTo>
                      <a:pt x="3254" y="1055"/>
                      <a:pt x="3264" y="1068"/>
                      <a:pt x="3269" y="1086"/>
                    </a:cubicBezTo>
                    <a:cubicBezTo>
                      <a:pt x="3322" y="1224"/>
                      <a:pt x="3301" y="1375"/>
                      <a:pt x="3308" y="1509"/>
                    </a:cubicBezTo>
                    <a:cubicBezTo>
                      <a:pt x="3315" y="1646"/>
                      <a:pt x="3307" y="1784"/>
                      <a:pt x="3275" y="1918"/>
                    </a:cubicBezTo>
                    <a:cubicBezTo>
                      <a:pt x="3245" y="2048"/>
                      <a:pt x="3231" y="2189"/>
                      <a:pt x="3162" y="2310"/>
                    </a:cubicBezTo>
                    <a:cubicBezTo>
                      <a:pt x="3140" y="2348"/>
                      <a:pt x="3111" y="2383"/>
                      <a:pt x="3084" y="2417"/>
                    </a:cubicBezTo>
                    <a:cubicBezTo>
                      <a:pt x="3096" y="2352"/>
                      <a:pt x="3106" y="2286"/>
                      <a:pt x="3111" y="2222"/>
                    </a:cubicBezTo>
                    <a:cubicBezTo>
                      <a:pt x="3179" y="2008"/>
                      <a:pt x="3218" y="1787"/>
                      <a:pt x="3217" y="1557"/>
                    </a:cubicBezTo>
                    <a:cubicBezTo>
                      <a:pt x="3212" y="1232"/>
                      <a:pt x="3101" y="896"/>
                      <a:pt x="2877" y="646"/>
                    </a:cubicBezTo>
                    <a:cubicBezTo>
                      <a:pt x="2657" y="389"/>
                      <a:pt x="2321" y="286"/>
                      <a:pt x="2015" y="286"/>
                    </a:cubicBezTo>
                    <a:cubicBezTo>
                      <a:pt x="2005" y="286"/>
                      <a:pt x="1995" y="287"/>
                      <a:pt x="1985" y="287"/>
                    </a:cubicBezTo>
                    <a:cubicBezTo>
                      <a:pt x="1772" y="288"/>
                      <a:pt x="1546" y="339"/>
                      <a:pt x="1334" y="387"/>
                    </a:cubicBezTo>
                    <a:cubicBezTo>
                      <a:pt x="1410" y="305"/>
                      <a:pt x="1506" y="236"/>
                      <a:pt x="1615" y="199"/>
                    </a:cubicBezTo>
                    <a:cubicBezTo>
                      <a:pt x="1683" y="175"/>
                      <a:pt x="1751" y="166"/>
                      <a:pt x="1819" y="166"/>
                    </a:cubicBezTo>
                    <a:close/>
                    <a:moveTo>
                      <a:pt x="2179" y="2468"/>
                    </a:moveTo>
                    <a:lnTo>
                      <a:pt x="2179" y="2468"/>
                    </a:lnTo>
                    <a:cubicBezTo>
                      <a:pt x="2070" y="2539"/>
                      <a:pt x="1938" y="2572"/>
                      <a:pt x="1820" y="2572"/>
                    </a:cubicBezTo>
                    <a:cubicBezTo>
                      <a:pt x="1787" y="2572"/>
                      <a:pt x="1754" y="2570"/>
                      <a:pt x="1724" y="2564"/>
                    </a:cubicBezTo>
                    <a:cubicBezTo>
                      <a:pt x="1692" y="2560"/>
                      <a:pt x="1662" y="2553"/>
                      <a:pt x="1630" y="2544"/>
                    </a:cubicBezTo>
                    <a:lnTo>
                      <a:pt x="1630" y="2544"/>
                    </a:lnTo>
                    <a:cubicBezTo>
                      <a:pt x="1672" y="2545"/>
                      <a:pt x="1716" y="2546"/>
                      <a:pt x="1756" y="2546"/>
                    </a:cubicBezTo>
                    <a:cubicBezTo>
                      <a:pt x="1787" y="2546"/>
                      <a:pt x="1819" y="2547"/>
                      <a:pt x="1851" y="2547"/>
                    </a:cubicBezTo>
                    <a:cubicBezTo>
                      <a:pt x="1915" y="2547"/>
                      <a:pt x="1982" y="2544"/>
                      <a:pt x="2049" y="2526"/>
                    </a:cubicBezTo>
                    <a:cubicBezTo>
                      <a:pt x="2093" y="2513"/>
                      <a:pt x="2138" y="2491"/>
                      <a:pt x="2179" y="2468"/>
                    </a:cubicBezTo>
                    <a:close/>
                    <a:moveTo>
                      <a:pt x="1259" y="2588"/>
                    </a:moveTo>
                    <a:cubicBezTo>
                      <a:pt x="1260" y="2589"/>
                      <a:pt x="1263" y="2592"/>
                      <a:pt x="1263" y="2593"/>
                    </a:cubicBezTo>
                    <a:cubicBezTo>
                      <a:pt x="1312" y="2647"/>
                      <a:pt x="1373" y="2695"/>
                      <a:pt x="1438" y="2732"/>
                    </a:cubicBezTo>
                    <a:cubicBezTo>
                      <a:pt x="1400" y="2732"/>
                      <a:pt x="1365" y="2727"/>
                      <a:pt x="1326" y="2720"/>
                    </a:cubicBezTo>
                    <a:cubicBezTo>
                      <a:pt x="1312" y="2699"/>
                      <a:pt x="1299" y="2679"/>
                      <a:pt x="1289" y="2657"/>
                    </a:cubicBezTo>
                    <a:cubicBezTo>
                      <a:pt x="1279" y="2637"/>
                      <a:pt x="1272" y="2619"/>
                      <a:pt x="1264" y="2600"/>
                    </a:cubicBezTo>
                    <a:cubicBezTo>
                      <a:pt x="1263" y="2596"/>
                      <a:pt x="1260" y="2592"/>
                      <a:pt x="1259" y="2588"/>
                    </a:cubicBezTo>
                    <a:close/>
                    <a:moveTo>
                      <a:pt x="2951" y="2291"/>
                    </a:moveTo>
                    <a:lnTo>
                      <a:pt x="2957" y="2337"/>
                    </a:lnTo>
                    <a:cubicBezTo>
                      <a:pt x="2895" y="2465"/>
                      <a:pt x="2821" y="2588"/>
                      <a:pt x="2744" y="2705"/>
                    </a:cubicBezTo>
                    <a:cubicBezTo>
                      <a:pt x="2731" y="2723"/>
                      <a:pt x="2718" y="2739"/>
                      <a:pt x="2705" y="2757"/>
                    </a:cubicBezTo>
                    <a:cubicBezTo>
                      <a:pt x="2698" y="2761"/>
                      <a:pt x="2690" y="2765"/>
                      <a:pt x="2683" y="2771"/>
                    </a:cubicBezTo>
                    <a:cubicBezTo>
                      <a:pt x="2671" y="2773"/>
                      <a:pt x="2660" y="2774"/>
                      <a:pt x="2649" y="2774"/>
                    </a:cubicBezTo>
                    <a:cubicBezTo>
                      <a:pt x="2638" y="2774"/>
                      <a:pt x="2627" y="2773"/>
                      <a:pt x="2617" y="2771"/>
                    </a:cubicBezTo>
                    <a:cubicBezTo>
                      <a:pt x="2738" y="2648"/>
                      <a:pt x="2833" y="2500"/>
                      <a:pt x="2917" y="2354"/>
                    </a:cubicBezTo>
                    <a:cubicBezTo>
                      <a:pt x="2929" y="2333"/>
                      <a:pt x="2942" y="2313"/>
                      <a:pt x="2951" y="2291"/>
                    </a:cubicBezTo>
                    <a:close/>
                    <a:moveTo>
                      <a:pt x="319" y="2685"/>
                    </a:moveTo>
                    <a:lnTo>
                      <a:pt x="319" y="2685"/>
                    </a:lnTo>
                    <a:cubicBezTo>
                      <a:pt x="341" y="2720"/>
                      <a:pt x="364" y="2757"/>
                      <a:pt x="388" y="2793"/>
                    </a:cubicBezTo>
                    <a:cubicBezTo>
                      <a:pt x="383" y="2791"/>
                      <a:pt x="378" y="2789"/>
                      <a:pt x="377" y="2787"/>
                    </a:cubicBezTo>
                    <a:cubicBezTo>
                      <a:pt x="355" y="2768"/>
                      <a:pt x="337" y="2746"/>
                      <a:pt x="322" y="2723"/>
                    </a:cubicBezTo>
                    <a:cubicBezTo>
                      <a:pt x="316" y="2713"/>
                      <a:pt x="316" y="2699"/>
                      <a:pt x="319" y="2685"/>
                    </a:cubicBezTo>
                    <a:close/>
                    <a:moveTo>
                      <a:pt x="2601" y="2794"/>
                    </a:moveTo>
                    <a:cubicBezTo>
                      <a:pt x="2613" y="2798"/>
                      <a:pt x="2625" y="2798"/>
                      <a:pt x="2635" y="2801"/>
                    </a:cubicBezTo>
                    <a:cubicBezTo>
                      <a:pt x="2613" y="2815"/>
                      <a:pt x="2592" y="2830"/>
                      <a:pt x="2568" y="2841"/>
                    </a:cubicBezTo>
                    <a:cubicBezTo>
                      <a:pt x="2568" y="2841"/>
                      <a:pt x="2567" y="2841"/>
                      <a:pt x="2567" y="2841"/>
                    </a:cubicBezTo>
                    <a:lnTo>
                      <a:pt x="2567" y="2841"/>
                    </a:lnTo>
                    <a:cubicBezTo>
                      <a:pt x="2579" y="2825"/>
                      <a:pt x="2591" y="2809"/>
                      <a:pt x="2601" y="2794"/>
                    </a:cubicBezTo>
                    <a:close/>
                    <a:moveTo>
                      <a:pt x="2548" y="2456"/>
                    </a:moveTo>
                    <a:lnTo>
                      <a:pt x="2548" y="2456"/>
                    </a:lnTo>
                    <a:cubicBezTo>
                      <a:pt x="2442" y="2604"/>
                      <a:pt x="2338" y="2768"/>
                      <a:pt x="2174" y="2856"/>
                    </a:cubicBezTo>
                    <a:cubicBezTo>
                      <a:pt x="2146" y="2871"/>
                      <a:pt x="2116" y="2884"/>
                      <a:pt x="2084" y="2896"/>
                    </a:cubicBezTo>
                    <a:cubicBezTo>
                      <a:pt x="2109" y="2884"/>
                      <a:pt x="2131" y="2871"/>
                      <a:pt x="2153" y="2858"/>
                    </a:cubicBezTo>
                    <a:cubicBezTo>
                      <a:pt x="2258" y="2793"/>
                      <a:pt x="2338" y="2698"/>
                      <a:pt x="2401" y="2599"/>
                    </a:cubicBezTo>
                    <a:cubicBezTo>
                      <a:pt x="2455" y="2555"/>
                      <a:pt x="2503" y="2509"/>
                      <a:pt x="2548" y="2456"/>
                    </a:cubicBezTo>
                    <a:close/>
                    <a:moveTo>
                      <a:pt x="3101" y="3115"/>
                    </a:moveTo>
                    <a:cubicBezTo>
                      <a:pt x="3088" y="3131"/>
                      <a:pt x="3075" y="3145"/>
                      <a:pt x="3062" y="3158"/>
                    </a:cubicBezTo>
                    <a:cubicBezTo>
                      <a:pt x="3004" y="3211"/>
                      <a:pt x="2942" y="3262"/>
                      <a:pt x="2876" y="3310"/>
                    </a:cubicBezTo>
                    <a:cubicBezTo>
                      <a:pt x="2810" y="3357"/>
                      <a:pt x="2737" y="3394"/>
                      <a:pt x="2660" y="3420"/>
                    </a:cubicBezTo>
                    <a:cubicBezTo>
                      <a:pt x="2632" y="3430"/>
                      <a:pt x="2602" y="3433"/>
                      <a:pt x="2573" y="3433"/>
                    </a:cubicBezTo>
                    <a:cubicBezTo>
                      <a:pt x="2525" y="3433"/>
                      <a:pt x="2477" y="3425"/>
                      <a:pt x="2431" y="3425"/>
                    </a:cubicBezTo>
                    <a:cubicBezTo>
                      <a:pt x="2423" y="3425"/>
                      <a:pt x="2415" y="3425"/>
                      <a:pt x="2408" y="3426"/>
                    </a:cubicBezTo>
                    <a:cubicBezTo>
                      <a:pt x="2362" y="3430"/>
                      <a:pt x="2315" y="3434"/>
                      <a:pt x="2269" y="3434"/>
                    </a:cubicBezTo>
                    <a:cubicBezTo>
                      <a:pt x="2235" y="3434"/>
                      <a:pt x="2201" y="3432"/>
                      <a:pt x="2167" y="3426"/>
                    </a:cubicBezTo>
                    <a:cubicBezTo>
                      <a:pt x="2156" y="3425"/>
                      <a:pt x="2144" y="3420"/>
                      <a:pt x="2133" y="3419"/>
                    </a:cubicBezTo>
                    <a:cubicBezTo>
                      <a:pt x="2206" y="3393"/>
                      <a:pt x="2274" y="3360"/>
                      <a:pt x="2342" y="3323"/>
                    </a:cubicBezTo>
                    <a:cubicBezTo>
                      <a:pt x="2367" y="3330"/>
                      <a:pt x="2395" y="3336"/>
                      <a:pt x="2421" y="3336"/>
                    </a:cubicBezTo>
                    <a:cubicBezTo>
                      <a:pt x="2426" y="3336"/>
                      <a:pt x="2431" y="3335"/>
                      <a:pt x="2435" y="3335"/>
                    </a:cubicBezTo>
                    <a:cubicBezTo>
                      <a:pt x="2497" y="3325"/>
                      <a:pt x="2556" y="3306"/>
                      <a:pt x="2618" y="3294"/>
                    </a:cubicBezTo>
                    <a:cubicBezTo>
                      <a:pt x="2680" y="3281"/>
                      <a:pt x="2741" y="3261"/>
                      <a:pt x="2800" y="3240"/>
                    </a:cubicBezTo>
                    <a:cubicBezTo>
                      <a:pt x="2862" y="3221"/>
                      <a:pt x="2907" y="3169"/>
                      <a:pt x="2964" y="3142"/>
                    </a:cubicBezTo>
                    <a:cubicBezTo>
                      <a:pt x="3002" y="3125"/>
                      <a:pt x="3055" y="3125"/>
                      <a:pt x="3101" y="3115"/>
                    </a:cubicBezTo>
                    <a:close/>
                    <a:moveTo>
                      <a:pt x="1815" y="3495"/>
                    </a:moveTo>
                    <a:cubicBezTo>
                      <a:pt x="1867" y="3517"/>
                      <a:pt x="1918" y="3539"/>
                      <a:pt x="1974" y="3553"/>
                    </a:cubicBezTo>
                    <a:cubicBezTo>
                      <a:pt x="1973" y="3553"/>
                      <a:pt x="1972" y="3553"/>
                      <a:pt x="1970" y="3555"/>
                    </a:cubicBezTo>
                    <a:cubicBezTo>
                      <a:pt x="1923" y="3559"/>
                      <a:pt x="1877" y="3572"/>
                      <a:pt x="1828" y="3573"/>
                    </a:cubicBezTo>
                    <a:cubicBezTo>
                      <a:pt x="1815" y="3575"/>
                      <a:pt x="1801" y="3575"/>
                      <a:pt x="1787" y="3575"/>
                    </a:cubicBezTo>
                    <a:cubicBezTo>
                      <a:pt x="1753" y="3575"/>
                      <a:pt x="1718" y="3571"/>
                      <a:pt x="1684" y="3566"/>
                    </a:cubicBezTo>
                    <a:cubicBezTo>
                      <a:pt x="1669" y="3564"/>
                      <a:pt x="1655" y="3555"/>
                      <a:pt x="1643" y="3544"/>
                    </a:cubicBezTo>
                    <a:cubicBezTo>
                      <a:pt x="1673" y="3536"/>
                      <a:pt x="1705" y="3528"/>
                      <a:pt x="1734" y="3521"/>
                    </a:cubicBezTo>
                    <a:cubicBezTo>
                      <a:pt x="1761" y="3515"/>
                      <a:pt x="1789" y="3504"/>
                      <a:pt x="1815" y="3495"/>
                    </a:cubicBezTo>
                    <a:close/>
                    <a:moveTo>
                      <a:pt x="1708" y="1"/>
                    </a:moveTo>
                    <a:cubicBezTo>
                      <a:pt x="1683" y="1"/>
                      <a:pt x="1658" y="8"/>
                      <a:pt x="1634" y="16"/>
                    </a:cubicBezTo>
                    <a:cubicBezTo>
                      <a:pt x="1564" y="42"/>
                      <a:pt x="1504" y="95"/>
                      <a:pt x="1436" y="119"/>
                    </a:cubicBezTo>
                    <a:cubicBezTo>
                      <a:pt x="1376" y="141"/>
                      <a:pt x="1318" y="171"/>
                      <a:pt x="1263" y="206"/>
                    </a:cubicBezTo>
                    <a:cubicBezTo>
                      <a:pt x="1202" y="240"/>
                      <a:pt x="1151" y="270"/>
                      <a:pt x="1098" y="302"/>
                    </a:cubicBezTo>
                    <a:lnTo>
                      <a:pt x="1096" y="302"/>
                    </a:lnTo>
                    <a:cubicBezTo>
                      <a:pt x="1093" y="302"/>
                      <a:pt x="1090" y="301"/>
                      <a:pt x="1087" y="301"/>
                    </a:cubicBezTo>
                    <a:cubicBezTo>
                      <a:pt x="1085" y="301"/>
                      <a:pt x="1084" y="301"/>
                      <a:pt x="1083" y="302"/>
                    </a:cubicBezTo>
                    <a:cubicBezTo>
                      <a:pt x="1058" y="309"/>
                      <a:pt x="1037" y="323"/>
                      <a:pt x="1011" y="329"/>
                    </a:cubicBezTo>
                    <a:cubicBezTo>
                      <a:pt x="974" y="336"/>
                      <a:pt x="934" y="343"/>
                      <a:pt x="901" y="364"/>
                    </a:cubicBezTo>
                    <a:cubicBezTo>
                      <a:pt x="878" y="378"/>
                      <a:pt x="857" y="393"/>
                      <a:pt x="836" y="408"/>
                    </a:cubicBezTo>
                    <a:cubicBezTo>
                      <a:pt x="815" y="407"/>
                      <a:pt x="790" y="399"/>
                      <a:pt x="769" y="399"/>
                    </a:cubicBezTo>
                    <a:cubicBezTo>
                      <a:pt x="761" y="399"/>
                      <a:pt x="754" y="401"/>
                      <a:pt x="748" y="404"/>
                    </a:cubicBezTo>
                    <a:cubicBezTo>
                      <a:pt x="725" y="417"/>
                      <a:pt x="704" y="434"/>
                      <a:pt x="679" y="449"/>
                    </a:cubicBezTo>
                    <a:cubicBezTo>
                      <a:pt x="656" y="466"/>
                      <a:pt x="663" y="504"/>
                      <a:pt x="644" y="522"/>
                    </a:cubicBezTo>
                    <a:cubicBezTo>
                      <a:pt x="623" y="539"/>
                      <a:pt x="583" y="544"/>
                      <a:pt x="562" y="563"/>
                    </a:cubicBezTo>
                    <a:cubicBezTo>
                      <a:pt x="554" y="584"/>
                      <a:pt x="542" y="610"/>
                      <a:pt x="527" y="631"/>
                    </a:cubicBezTo>
                    <a:cubicBezTo>
                      <a:pt x="509" y="651"/>
                      <a:pt x="478" y="665"/>
                      <a:pt x="463" y="687"/>
                    </a:cubicBezTo>
                    <a:cubicBezTo>
                      <a:pt x="450" y="709"/>
                      <a:pt x="451" y="742"/>
                      <a:pt x="440" y="764"/>
                    </a:cubicBezTo>
                    <a:lnTo>
                      <a:pt x="436" y="779"/>
                    </a:lnTo>
                    <a:cubicBezTo>
                      <a:pt x="390" y="812"/>
                      <a:pt x="326" y="834"/>
                      <a:pt x="291" y="881"/>
                    </a:cubicBezTo>
                    <a:cubicBezTo>
                      <a:pt x="253" y="932"/>
                      <a:pt x="222" y="990"/>
                      <a:pt x="189" y="1046"/>
                    </a:cubicBezTo>
                    <a:cubicBezTo>
                      <a:pt x="158" y="1103"/>
                      <a:pt x="163" y="1173"/>
                      <a:pt x="141" y="1234"/>
                    </a:cubicBezTo>
                    <a:cubicBezTo>
                      <a:pt x="115" y="1293"/>
                      <a:pt x="75" y="1349"/>
                      <a:pt x="56" y="1412"/>
                    </a:cubicBezTo>
                    <a:cubicBezTo>
                      <a:pt x="44" y="1476"/>
                      <a:pt x="35" y="1542"/>
                      <a:pt x="31" y="1607"/>
                    </a:cubicBezTo>
                    <a:cubicBezTo>
                      <a:pt x="22" y="1673"/>
                      <a:pt x="1" y="1739"/>
                      <a:pt x="1" y="1803"/>
                    </a:cubicBezTo>
                    <a:cubicBezTo>
                      <a:pt x="4" y="1868"/>
                      <a:pt x="24" y="1934"/>
                      <a:pt x="34" y="1997"/>
                    </a:cubicBezTo>
                    <a:cubicBezTo>
                      <a:pt x="41" y="2063"/>
                      <a:pt x="67" y="2125"/>
                      <a:pt x="82" y="2189"/>
                    </a:cubicBezTo>
                    <a:cubicBezTo>
                      <a:pt x="99" y="2252"/>
                      <a:pt x="81" y="2326"/>
                      <a:pt x="103" y="2388"/>
                    </a:cubicBezTo>
                    <a:cubicBezTo>
                      <a:pt x="130" y="2464"/>
                      <a:pt x="206" y="2515"/>
                      <a:pt x="250" y="2581"/>
                    </a:cubicBezTo>
                    <a:cubicBezTo>
                      <a:pt x="236" y="2588"/>
                      <a:pt x="220" y="2599"/>
                      <a:pt x="222" y="2600"/>
                    </a:cubicBezTo>
                    <a:cubicBezTo>
                      <a:pt x="239" y="2619"/>
                      <a:pt x="266" y="2629"/>
                      <a:pt x="268" y="2657"/>
                    </a:cubicBezTo>
                    <a:cubicBezTo>
                      <a:pt x="271" y="2684"/>
                      <a:pt x="250" y="2725"/>
                      <a:pt x="246" y="2758"/>
                    </a:cubicBezTo>
                    <a:cubicBezTo>
                      <a:pt x="243" y="2790"/>
                      <a:pt x="218" y="2837"/>
                      <a:pt x="218" y="2869"/>
                    </a:cubicBezTo>
                    <a:cubicBezTo>
                      <a:pt x="218" y="2900"/>
                      <a:pt x="239" y="2918"/>
                      <a:pt x="247" y="2944"/>
                    </a:cubicBezTo>
                    <a:cubicBezTo>
                      <a:pt x="258" y="2972"/>
                      <a:pt x="286" y="2986"/>
                      <a:pt x="300" y="3010"/>
                    </a:cubicBezTo>
                    <a:cubicBezTo>
                      <a:pt x="312" y="3036"/>
                      <a:pt x="309" y="3076"/>
                      <a:pt x="327" y="3100"/>
                    </a:cubicBezTo>
                    <a:cubicBezTo>
                      <a:pt x="344" y="3125"/>
                      <a:pt x="346" y="3160"/>
                      <a:pt x="367" y="3182"/>
                    </a:cubicBezTo>
                    <a:cubicBezTo>
                      <a:pt x="385" y="3206"/>
                      <a:pt x="432" y="3199"/>
                      <a:pt x="452" y="3219"/>
                    </a:cubicBezTo>
                    <a:lnTo>
                      <a:pt x="516" y="3276"/>
                    </a:lnTo>
                    <a:cubicBezTo>
                      <a:pt x="536" y="3295"/>
                      <a:pt x="547" y="3327"/>
                      <a:pt x="569" y="3346"/>
                    </a:cubicBezTo>
                    <a:cubicBezTo>
                      <a:pt x="590" y="3367"/>
                      <a:pt x="605" y="3394"/>
                      <a:pt x="626" y="3414"/>
                    </a:cubicBezTo>
                    <a:cubicBezTo>
                      <a:pt x="649" y="3433"/>
                      <a:pt x="667" y="3456"/>
                      <a:pt x="690" y="3474"/>
                    </a:cubicBezTo>
                    <a:cubicBezTo>
                      <a:pt x="714" y="3491"/>
                      <a:pt x="750" y="3489"/>
                      <a:pt x="770" y="3508"/>
                    </a:cubicBezTo>
                    <a:cubicBezTo>
                      <a:pt x="794" y="3528"/>
                      <a:pt x="807" y="3558"/>
                      <a:pt x="829" y="3579"/>
                    </a:cubicBezTo>
                    <a:cubicBezTo>
                      <a:pt x="851" y="3598"/>
                      <a:pt x="871" y="3624"/>
                      <a:pt x="894" y="3642"/>
                    </a:cubicBezTo>
                    <a:cubicBezTo>
                      <a:pt x="919" y="3661"/>
                      <a:pt x="956" y="3653"/>
                      <a:pt x="982" y="3667"/>
                    </a:cubicBezTo>
                    <a:cubicBezTo>
                      <a:pt x="1011" y="3680"/>
                      <a:pt x="1041" y="3696"/>
                      <a:pt x="1076" y="3697"/>
                    </a:cubicBezTo>
                    <a:cubicBezTo>
                      <a:pt x="1078" y="3697"/>
                      <a:pt x="1079" y="3697"/>
                      <a:pt x="1081" y="3697"/>
                    </a:cubicBezTo>
                    <a:cubicBezTo>
                      <a:pt x="1115" y="3697"/>
                      <a:pt x="1156" y="3675"/>
                      <a:pt x="1189" y="3674"/>
                    </a:cubicBezTo>
                    <a:cubicBezTo>
                      <a:pt x="1224" y="3671"/>
                      <a:pt x="1259" y="3668"/>
                      <a:pt x="1296" y="3660"/>
                    </a:cubicBezTo>
                    <a:cubicBezTo>
                      <a:pt x="1313" y="3656"/>
                      <a:pt x="1333" y="3648"/>
                      <a:pt x="1350" y="3648"/>
                    </a:cubicBezTo>
                    <a:cubicBezTo>
                      <a:pt x="1363" y="3648"/>
                      <a:pt x="1374" y="3653"/>
                      <a:pt x="1381" y="3668"/>
                    </a:cubicBezTo>
                    <a:cubicBezTo>
                      <a:pt x="1381" y="3668"/>
                      <a:pt x="1381" y="3668"/>
                      <a:pt x="1381" y="3668"/>
                    </a:cubicBezTo>
                    <a:cubicBezTo>
                      <a:pt x="1382" y="3668"/>
                      <a:pt x="1389" y="3647"/>
                      <a:pt x="1388" y="3646"/>
                    </a:cubicBezTo>
                    <a:cubicBezTo>
                      <a:pt x="1383" y="3617"/>
                      <a:pt x="1371" y="3610"/>
                      <a:pt x="1357" y="3610"/>
                    </a:cubicBezTo>
                    <a:cubicBezTo>
                      <a:pt x="1351" y="3610"/>
                      <a:pt x="1346" y="3611"/>
                      <a:pt x="1340" y="3612"/>
                    </a:cubicBezTo>
                    <a:cubicBezTo>
                      <a:pt x="1311" y="3615"/>
                      <a:pt x="1277" y="3638"/>
                      <a:pt x="1247" y="3638"/>
                    </a:cubicBezTo>
                    <a:cubicBezTo>
                      <a:pt x="1244" y="3638"/>
                      <a:pt x="1240" y="3637"/>
                      <a:pt x="1237" y="3636"/>
                    </a:cubicBezTo>
                    <a:cubicBezTo>
                      <a:pt x="1209" y="3632"/>
                      <a:pt x="1180" y="3634"/>
                      <a:pt x="1151" y="3631"/>
                    </a:cubicBezTo>
                    <a:cubicBezTo>
                      <a:pt x="1121" y="3627"/>
                      <a:pt x="1094" y="3621"/>
                      <a:pt x="1069" y="3612"/>
                    </a:cubicBezTo>
                    <a:cubicBezTo>
                      <a:pt x="1041" y="3599"/>
                      <a:pt x="1037" y="3544"/>
                      <a:pt x="1015" y="3528"/>
                    </a:cubicBezTo>
                    <a:cubicBezTo>
                      <a:pt x="993" y="3510"/>
                      <a:pt x="967" y="3499"/>
                      <a:pt x="946" y="3477"/>
                    </a:cubicBezTo>
                    <a:cubicBezTo>
                      <a:pt x="927" y="3455"/>
                      <a:pt x="905" y="3438"/>
                      <a:pt x="887" y="3414"/>
                    </a:cubicBezTo>
                    <a:cubicBezTo>
                      <a:pt x="871" y="3390"/>
                      <a:pt x="836" y="3393"/>
                      <a:pt x="818" y="3367"/>
                    </a:cubicBezTo>
                    <a:cubicBezTo>
                      <a:pt x="803" y="3345"/>
                      <a:pt x="818" y="3283"/>
                      <a:pt x="803" y="3262"/>
                    </a:cubicBezTo>
                    <a:cubicBezTo>
                      <a:pt x="787" y="3240"/>
                      <a:pt x="774" y="3225"/>
                      <a:pt x="759" y="3204"/>
                    </a:cubicBezTo>
                    <a:cubicBezTo>
                      <a:pt x="745" y="3185"/>
                      <a:pt x="707" y="3193"/>
                      <a:pt x="693" y="3173"/>
                    </a:cubicBezTo>
                    <a:cubicBezTo>
                      <a:pt x="685" y="3159"/>
                      <a:pt x="681" y="3140"/>
                      <a:pt x="677" y="3122"/>
                    </a:cubicBezTo>
                    <a:cubicBezTo>
                      <a:pt x="683" y="3112"/>
                      <a:pt x="686" y="3104"/>
                      <a:pt x="683" y="3102"/>
                    </a:cubicBezTo>
                    <a:cubicBezTo>
                      <a:pt x="672" y="3094"/>
                      <a:pt x="663" y="3087"/>
                      <a:pt x="650" y="3078"/>
                    </a:cubicBezTo>
                    <a:cubicBezTo>
                      <a:pt x="639" y="3068"/>
                      <a:pt x="628" y="3057"/>
                      <a:pt x="619" y="3046"/>
                    </a:cubicBezTo>
                    <a:cubicBezTo>
                      <a:pt x="605" y="3027"/>
                      <a:pt x="604" y="2995"/>
                      <a:pt x="590" y="2977"/>
                    </a:cubicBezTo>
                    <a:cubicBezTo>
                      <a:pt x="576" y="2958"/>
                      <a:pt x="547" y="2957"/>
                      <a:pt x="533" y="2937"/>
                    </a:cubicBezTo>
                    <a:cubicBezTo>
                      <a:pt x="528" y="2930"/>
                      <a:pt x="520" y="2924"/>
                      <a:pt x="511" y="2918"/>
                    </a:cubicBezTo>
                    <a:cubicBezTo>
                      <a:pt x="492" y="2870"/>
                      <a:pt x="481" y="2819"/>
                      <a:pt x="465" y="2772"/>
                    </a:cubicBezTo>
                    <a:cubicBezTo>
                      <a:pt x="452" y="2727"/>
                      <a:pt x="450" y="2681"/>
                      <a:pt x="444" y="2635"/>
                    </a:cubicBezTo>
                    <a:lnTo>
                      <a:pt x="444" y="2635"/>
                    </a:lnTo>
                    <a:cubicBezTo>
                      <a:pt x="466" y="2681"/>
                      <a:pt x="491" y="2727"/>
                      <a:pt x="522" y="2767"/>
                    </a:cubicBezTo>
                    <a:cubicBezTo>
                      <a:pt x="542" y="2789"/>
                      <a:pt x="562" y="2808"/>
                      <a:pt x="584" y="2824"/>
                    </a:cubicBezTo>
                    <a:cubicBezTo>
                      <a:pt x="594" y="2844"/>
                      <a:pt x="602" y="2862"/>
                      <a:pt x="615" y="2878"/>
                    </a:cubicBezTo>
                    <a:cubicBezTo>
                      <a:pt x="645" y="2930"/>
                      <a:pt x="678" y="2981"/>
                      <a:pt x="714" y="3030"/>
                    </a:cubicBezTo>
                    <a:cubicBezTo>
                      <a:pt x="754" y="3076"/>
                      <a:pt x="809" y="3109"/>
                      <a:pt x="850" y="3153"/>
                    </a:cubicBezTo>
                    <a:cubicBezTo>
                      <a:pt x="890" y="3200"/>
                      <a:pt x="924" y="3255"/>
                      <a:pt x="968" y="3298"/>
                    </a:cubicBezTo>
                    <a:cubicBezTo>
                      <a:pt x="1015" y="3341"/>
                      <a:pt x="1058" y="3390"/>
                      <a:pt x="1111" y="3426"/>
                    </a:cubicBezTo>
                    <a:cubicBezTo>
                      <a:pt x="1162" y="3460"/>
                      <a:pt x="1227" y="3474"/>
                      <a:pt x="1285" y="3496"/>
                    </a:cubicBezTo>
                    <a:cubicBezTo>
                      <a:pt x="1323" y="3525"/>
                      <a:pt x="1361" y="3558"/>
                      <a:pt x="1403" y="3580"/>
                    </a:cubicBezTo>
                    <a:cubicBezTo>
                      <a:pt x="1450" y="3606"/>
                      <a:pt x="1509" y="3602"/>
                      <a:pt x="1557" y="3620"/>
                    </a:cubicBezTo>
                    <a:cubicBezTo>
                      <a:pt x="1607" y="3634"/>
                      <a:pt x="1658" y="3649"/>
                      <a:pt x="1711" y="3649"/>
                    </a:cubicBezTo>
                    <a:cubicBezTo>
                      <a:pt x="1717" y="3649"/>
                      <a:pt x="1723" y="3649"/>
                      <a:pt x="1729" y="3649"/>
                    </a:cubicBezTo>
                    <a:cubicBezTo>
                      <a:pt x="1789" y="3646"/>
                      <a:pt x="1848" y="3613"/>
                      <a:pt x="1903" y="3601"/>
                    </a:cubicBezTo>
                    <a:cubicBezTo>
                      <a:pt x="1944" y="3592"/>
                      <a:pt x="1981" y="3579"/>
                      <a:pt x="2020" y="3561"/>
                    </a:cubicBezTo>
                    <a:cubicBezTo>
                      <a:pt x="2095" y="3579"/>
                      <a:pt x="2171" y="3594"/>
                      <a:pt x="2248" y="3595"/>
                    </a:cubicBezTo>
                    <a:cubicBezTo>
                      <a:pt x="2252" y="3595"/>
                      <a:pt x="2255" y="3595"/>
                      <a:pt x="2259" y="3595"/>
                    </a:cubicBezTo>
                    <a:cubicBezTo>
                      <a:pt x="2346" y="3595"/>
                      <a:pt x="2429" y="3564"/>
                      <a:pt x="2511" y="3546"/>
                    </a:cubicBezTo>
                    <a:cubicBezTo>
                      <a:pt x="2607" y="3525"/>
                      <a:pt x="2702" y="3496"/>
                      <a:pt x="2786" y="3448"/>
                    </a:cubicBezTo>
                    <a:cubicBezTo>
                      <a:pt x="2872" y="3396"/>
                      <a:pt x="2936" y="3319"/>
                      <a:pt x="3004" y="3255"/>
                    </a:cubicBezTo>
                    <a:cubicBezTo>
                      <a:pt x="3059" y="3203"/>
                      <a:pt x="3107" y="3147"/>
                      <a:pt x="3150" y="3085"/>
                    </a:cubicBezTo>
                    <a:cubicBezTo>
                      <a:pt x="3195" y="3054"/>
                      <a:pt x="3238" y="3016"/>
                      <a:pt x="3279" y="2980"/>
                    </a:cubicBezTo>
                    <a:cubicBezTo>
                      <a:pt x="3323" y="2939"/>
                      <a:pt x="3340" y="2874"/>
                      <a:pt x="3377" y="2827"/>
                    </a:cubicBezTo>
                    <a:cubicBezTo>
                      <a:pt x="3417" y="2782"/>
                      <a:pt x="3473" y="2745"/>
                      <a:pt x="3506" y="2691"/>
                    </a:cubicBezTo>
                    <a:cubicBezTo>
                      <a:pt x="3539" y="2637"/>
                      <a:pt x="3557" y="2580"/>
                      <a:pt x="3583" y="2523"/>
                    </a:cubicBezTo>
                    <a:cubicBezTo>
                      <a:pt x="3605" y="2465"/>
                      <a:pt x="3645" y="2410"/>
                      <a:pt x="3659" y="2348"/>
                    </a:cubicBezTo>
                    <a:cubicBezTo>
                      <a:pt x="3674" y="2286"/>
                      <a:pt x="3667" y="2223"/>
                      <a:pt x="3673" y="2161"/>
                    </a:cubicBezTo>
                    <a:cubicBezTo>
                      <a:pt x="3679" y="2099"/>
                      <a:pt x="3667" y="2037"/>
                      <a:pt x="3667" y="1975"/>
                    </a:cubicBezTo>
                    <a:cubicBezTo>
                      <a:pt x="3666" y="1913"/>
                      <a:pt x="3699" y="1849"/>
                      <a:pt x="3688" y="1784"/>
                    </a:cubicBezTo>
                    <a:cubicBezTo>
                      <a:pt x="3681" y="1743"/>
                      <a:pt x="3659" y="1707"/>
                      <a:pt x="3637" y="1671"/>
                    </a:cubicBezTo>
                    <a:cubicBezTo>
                      <a:pt x="3619" y="1627"/>
                      <a:pt x="3598" y="1585"/>
                      <a:pt x="3585" y="1543"/>
                    </a:cubicBezTo>
                    <a:cubicBezTo>
                      <a:pt x="3571" y="1503"/>
                      <a:pt x="3554" y="1466"/>
                      <a:pt x="3535" y="1430"/>
                    </a:cubicBezTo>
                    <a:cubicBezTo>
                      <a:pt x="3529" y="1397"/>
                      <a:pt x="3527" y="1363"/>
                      <a:pt x="3520" y="1330"/>
                    </a:cubicBezTo>
                    <a:cubicBezTo>
                      <a:pt x="3484" y="1152"/>
                      <a:pt x="3395" y="990"/>
                      <a:pt x="3301" y="839"/>
                    </a:cubicBezTo>
                    <a:cubicBezTo>
                      <a:pt x="3210" y="684"/>
                      <a:pt x="3103" y="537"/>
                      <a:pt x="2964" y="420"/>
                    </a:cubicBezTo>
                    <a:cubicBezTo>
                      <a:pt x="2826" y="303"/>
                      <a:pt x="2673" y="199"/>
                      <a:pt x="2501" y="131"/>
                    </a:cubicBezTo>
                    <a:cubicBezTo>
                      <a:pt x="2335" y="67"/>
                      <a:pt x="2155" y="50"/>
                      <a:pt x="1975" y="50"/>
                    </a:cubicBezTo>
                    <a:cubicBezTo>
                      <a:pt x="1967" y="50"/>
                      <a:pt x="1960" y="50"/>
                      <a:pt x="1952" y="50"/>
                    </a:cubicBezTo>
                    <a:cubicBezTo>
                      <a:pt x="1782" y="51"/>
                      <a:pt x="1599" y="90"/>
                      <a:pt x="1440" y="188"/>
                    </a:cubicBezTo>
                    <a:cubicBezTo>
                      <a:pt x="1435" y="175"/>
                      <a:pt x="1428" y="171"/>
                      <a:pt x="1421" y="167"/>
                    </a:cubicBezTo>
                    <a:cubicBezTo>
                      <a:pt x="1471" y="140"/>
                      <a:pt x="1523" y="112"/>
                      <a:pt x="1575" y="86"/>
                    </a:cubicBezTo>
                    <a:cubicBezTo>
                      <a:pt x="1621" y="63"/>
                      <a:pt x="1675" y="36"/>
                      <a:pt x="1728" y="36"/>
                    </a:cubicBezTo>
                    <a:cubicBezTo>
                      <a:pt x="1743" y="36"/>
                      <a:pt x="1759" y="38"/>
                      <a:pt x="1773" y="43"/>
                    </a:cubicBezTo>
                    <a:cubicBezTo>
                      <a:pt x="1774" y="43"/>
                      <a:pt x="1774" y="43"/>
                      <a:pt x="1774" y="43"/>
                    </a:cubicBezTo>
                    <a:cubicBezTo>
                      <a:pt x="1778" y="43"/>
                      <a:pt x="1777" y="21"/>
                      <a:pt x="1773" y="20"/>
                    </a:cubicBezTo>
                    <a:cubicBezTo>
                      <a:pt x="1751" y="6"/>
                      <a:pt x="1729" y="1"/>
                      <a:pt x="1708"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29"/>
              <p:cNvSpPr/>
              <p:nvPr/>
            </p:nvSpPr>
            <p:spPr>
              <a:xfrm>
                <a:off x="1354575" y="3231425"/>
                <a:ext cx="2200" cy="875"/>
              </a:xfrm>
              <a:custGeom>
                <a:rect b="b" l="l" r="r" t="t"/>
                <a:pathLst>
                  <a:path extrusionOk="0" h="35" w="88">
                    <a:moveTo>
                      <a:pt x="87" y="1"/>
                    </a:moveTo>
                    <a:lnTo>
                      <a:pt x="1" y="3"/>
                    </a:lnTo>
                    <a:cubicBezTo>
                      <a:pt x="2" y="14"/>
                      <a:pt x="6" y="25"/>
                      <a:pt x="10" y="35"/>
                    </a:cubicBezTo>
                    <a:cubicBezTo>
                      <a:pt x="30" y="21"/>
                      <a:pt x="53" y="12"/>
                      <a:pt x="68" y="5"/>
                    </a:cubicBezTo>
                    <a:cubicBezTo>
                      <a:pt x="74" y="3"/>
                      <a:pt x="81" y="3"/>
                      <a:pt x="8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29"/>
              <p:cNvSpPr/>
              <p:nvPr/>
            </p:nvSpPr>
            <p:spPr>
              <a:xfrm>
                <a:off x="1358025" y="3232400"/>
                <a:ext cx="1150" cy="225"/>
              </a:xfrm>
              <a:custGeom>
                <a:rect b="b" l="l" r="r" t="t"/>
                <a:pathLst>
                  <a:path extrusionOk="0" h="9" w="46">
                    <a:moveTo>
                      <a:pt x="17" y="1"/>
                    </a:moveTo>
                    <a:cubicBezTo>
                      <a:pt x="9" y="1"/>
                      <a:pt x="3" y="3"/>
                      <a:pt x="0" y="8"/>
                    </a:cubicBezTo>
                    <a:lnTo>
                      <a:pt x="46" y="8"/>
                    </a:lnTo>
                    <a:cubicBezTo>
                      <a:pt x="39" y="4"/>
                      <a:pt x="27" y="1"/>
                      <a:pt x="1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29"/>
              <p:cNvSpPr/>
              <p:nvPr/>
            </p:nvSpPr>
            <p:spPr>
              <a:xfrm>
                <a:off x="1305150" y="3181825"/>
                <a:ext cx="92750" cy="92425"/>
              </a:xfrm>
              <a:custGeom>
                <a:rect b="b" l="l" r="r" t="t"/>
                <a:pathLst>
                  <a:path extrusionOk="0" h="3697" w="3710">
                    <a:moveTo>
                      <a:pt x="1916" y="126"/>
                    </a:moveTo>
                    <a:cubicBezTo>
                      <a:pt x="1951" y="126"/>
                      <a:pt x="1986" y="130"/>
                      <a:pt x="2022" y="135"/>
                    </a:cubicBezTo>
                    <a:cubicBezTo>
                      <a:pt x="2037" y="139"/>
                      <a:pt x="2051" y="147"/>
                      <a:pt x="2063" y="158"/>
                    </a:cubicBezTo>
                    <a:cubicBezTo>
                      <a:pt x="2031" y="167"/>
                      <a:pt x="2001" y="175"/>
                      <a:pt x="1971" y="182"/>
                    </a:cubicBezTo>
                    <a:cubicBezTo>
                      <a:pt x="1943" y="187"/>
                      <a:pt x="1916" y="197"/>
                      <a:pt x="1891" y="208"/>
                    </a:cubicBezTo>
                    <a:cubicBezTo>
                      <a:pt x="1839" y="186"/>
                      <a:pt x="1788" y="162"/>
                      <a:pt x="1733" y="149"/>
                    </a:cubicBezTo>
                    <a:cubicBezTo>
                      <a:pt x="1733" y="147"/>
                      <a:pt x="1734" y="147"/>
                      <a:pt x="1736" y="147"/>
                    </a:cubicBezTo>
                    <a:cubicBezTo>
                      <a:pt x="1782" y="143"/>
                      <a:pt x="1829" y="131"/>
                      <a:pt x="1876" y="128"/>
                    </a:cubicBezTo>
                    <a:cubicBezTo>
                      <a:pt x="1890" y="127"/>
                      <a:pt x="1903" y="126"/>
                      <a:pt x="1916" y="126"/>
                    </a:cubicBezTo>
                    <a:close/>
                    <a:moveTo>
                      <a:pt x="1437" y="263"/>
                    </a:moveTo>
                    <a:cubicBezTo>
                      <a:pt x="1471" y="263"/>
                      <a:pt x="1504" y="265"/>
                      <a:pt x="1537" y="271"/>
                    </a:cubicBezTo>
                    <a:cubicBezTo>
                      <a:pt x="1550" y="274"/>
                      <a:pt x="1562" y="277"/>
                      <a:pt x="1572" y="278"/>
                    </a:cubicBezTo>
                    <a:cubicBezTo>
                      <a:pt x="1500" y="304"/>
                      <a:pt x="1431" y="337"/>
                      <a:pt x="1364" y="374"/>
                    </a:cubicBezTo>
                    <a:cubicBezTo>
                      <a:pt x="1340" y="368"/>
                      <a:pt x="1314" y="362"/>
                      <a:pt x="1289" y="362"/>
                    </a:cubicBezTo>
                    <a:cubicBezTo>
                      <a:pt x="1282" y="362"/>
                      <a:pt x="1276" y="363"/>
                      <a:pt x="1269" y="363"/>
                    </a:cubicBezTo>
                    <a:cubicBezTo>
                      <a:pt x="1207" y="372"/>
                      <a:pt x="1149" y="391"/>
                      <a:pt x="1087" y="405"/>
                    </a:cubicBezTo>
                    <a:cubicBezTo>
                      <a:pt x="1025" y="416"/>
                      <a:pt x="965" y="436"/>
                      <a:pt x="904" y="457"/>
                    </a:cubicBezTo>
                    <a:cubicBezTo>
                      <a:pt x="842" y="476"/>
                      <a:pt x="798" y="529"/>
                      <a:pt x="742" y="556"/>
                    </a:cubicBezTo>
                    <a:cubicBezTo>
                      <a:pt x="703" y="573"/>
                      <a:pt x="650" y="573"/>
                      <a:pt x="604" y="584"/>
                    </a:cubicBezTo>
                    <a:cubicBezTo>
                      <a:pt x="618" y="571"/>
                      <a:pt x="629" y="556"/>
                      <a:pt x="643" y="544"/>
                    </a:cubicBezTo>
                    <a:cubicBezTo>
                      <a:pt x="702" y="490"/>
                      <a:pt x="764" y="438"/>
                      <a:pt x="829" y="391"/>
                    </a:cubicBezTo>
                    <a:cubicBezTo>
                      <a:pt x="896" y="344"/>
                      <a:pt x="969" y="306"/>
                      <a:pt x="1046" y="278"/>
                    </a:cubicBezTo>
                    <a:cubicBezTo>
                      <a:pt x="1074" y="268"/>
                      <a:pt x="1104" y="266"/>
                      <a:pt x="1134" y="266"/>
                    </a:cubicBezTo>
                    <a:cubicBezTo>
                      <a:pt x="1179" y="266"/>
                      <a:pt x="1225" y="272"/>
                      <a:pt x="1268" y="272"/>
                    </a:cubicBezTo>
                    <a:cubicBezTo>
                      <a:pt x="1278" y="272"/>
                      <a:pt x="1287" y="272"/>
                      <a:pt x="1297" y="271"/>
                    </a:cubicBezTo>
                    <a:cubicBezTo>
                      <a:pt x="1343" y="267"/>
                      <a:pt x="1390" y="263"/>
                      <a:pt x="1437" y="263"/>
                    </a:cubicBezTo>
                    <a:close/>
                    <a:moveTo>
                      <a:pt x="1137" y="862"/>
                    </a:moveTo>
                    <a:lnTo>
                      <a:pt x="1137" y="862"/>
                    </a:lnTo>
                    <a:cubicBezTo>
                      <a:pt x="1127" y="876"/>
                      <a:pt x="1116" y="891"/>
                      <a:pt x="1104" y="908"/>
                    </a:cubicBezTo>
                    <a:cubicBezTo>
                      <a:pt x="1093" y="904"/>
                      <a:pt x="1081" y="904"/>
                      <a:pt x="1070" y="901"/>
                    </a:cubicBezTo>
                    <a:cubicBezTo>
                      <a:pt x="1093" y="888"/>
                      <a:pt x="1114" y="873"/>
                      <a:pt x="1137" y="862"/>
                    </a:cubicBezTo>
                    <a:cubicBezTo>
                      <a:pt x="1137" y="862"/>
                      <a:pt x="1137" y="862"/>
                      <a:pt x="1137" y="862"/>
                    </a:cubicBezTo>
                    <a:close/>
                    <a:moveTo>
                      <a:pt x="3318" y="908"/>
                    </a:moveTo>
                    <a:lnTo>
                      <a:pt x="3318" y="908"/>
                    </a:lnTo>
                    <a:cubicBezTo>
                      <a:pt x="3324" y="911"/>
                      <a:pt x="3326" y="911"/>
                      <a:pt x="3329" y="914"/>
                    </a:cubicBezTo>
                    <a:cubicBezTo>
                      <a:pt x="3351" y="932"/>
                      <a:pt x="3368" y="954"/>
                      <a:pt x="3383" y="979"/>
                    </a:cubicBezTo>
                    <a:cubicBezTo>
                      <a:pt x="3388" y="990"/>
                      <a:pt x="3388" y="1001"/>
                      <a:pt x="3387" y="1014"/>
                    </a:cubicBezTo>
                    <a:cubicBezTo>
                      <a:pt x="3365" y="980"/>
                      <a:pt x="3340" y="944"/>
                      <a:pt x="3318" y="908"/>
                    </a:cubicBezTo>
                    <a:close/>
                    <a:moveTo>
                      <a:pt x="2270" y="969"/>
                    </a:moveTo>
                    <a:lnTo>
                      <a:pt x="2270" y="969"/>
                    </a:lnTo>
                    <a:cubicBezTo>
                      <a:pt x="2305" y="970"/>
                      <a:pt x="2342" y="973"/>
                      <a:pt x="2381" y="980"/>
                    </a:cubicBezTo>
                    <a:cubicBezTo>
                      <a:pt x="2395" y="1001"/>
                      <a:pt x="2409" y="1021"/>
                      <a:pt x="2418" y="1045"/>
                    </a:cubicBezTo>
                    <a:cubicBezTo>
                      <a:pt x="2426" y="1063"/>
                      <a:pt x="2435" y="1082"/>
                      <a:pt x="2443" y="1101"/>
                    </a:cubicBezTo>
                    <a:cubicBezTo>
                      <a:pt x="2444" y="1104"/>
                      <a:pt x="2446" y="1109"/>
                      <a:pt x="2448" y="1113"/>
                    </a:cubicBezTo>
                    <a:cubicBezTo>
                      <a:pt x="2446" y="1111"/>
                      <a:pt x="2444" y="1109"/>
                      <a:pt x="2444" y="1108"/>
                    </a:cubicBezTo>
                    <a:cubicBezTo>
                      <a:pt x="2395" y="1054"/>
                      <a:pt x="2334" y="1006"/>
                      <a:pt x="2270" y="969"/>
                    </a:cubicBezTo>
                    <a:close/>
                    <a:moveTo>
                      <a:pt x="1886" y="1129"/>
                    </a:moveTo>
                    <a:cubicBezTo>
                      <a:pt x="1920" y="1129"/>
                      <a:pt x="1952" y="1132"/>
                      <a:pt x="1982" y="1137"/>
                    </a:cubicBezTo>
                    <a:cubicBezTo>
                      <a:pt x="2012" y="1141"/>
                      <a:pt x="2044" y="1148"/>
                      <a:pt x="2074" y="1157"/>
                    </a:cubicBezTo>
                    <a:cubicBezTo>
                      <a:pt x="2033" y="1156"/>
                      <a:pt x="1990" y="1155"/>
                      <a:pt x="1949" y="1155"/>
                    </a:cubicBezTo>
                    <a:cubicBezTo>
                      <a:pt x="1918" y="1155"/>
                      <a:pt x="1887" y="1154"/>
                      <a:pt x="1854" y="1154"/>
                    </a:cubicBezTo>
                    <a:cubicBezTo>
                      <a:pt x="1790" y="1154"/>
                      <a:pt x="1723" y="1157"/>
                      <a:pt x="1657" y="1175"/>
                    </a:cubicBezTo>
                    <a:cubicBezTo>
                      <a:pt x="1610" y="1189"/>
                      <a:pt x="1568" y="1210"/>
                      <a:pt x="1526" y="1233"/>
                    </a:cubicBezTo>
                    <a:cubicBezTo>
                      <a:pt x="1636" y="1162"/>
                      <a:pt x="1768" y="1129"/>
                      <a:pt x="1886" y="1129"/>
                    </a:cubicBezTo>
                    <a:close/>
                    <a:moveTo>
                      <a:pt x="1621" y="805"/>
                    </a:moveTo>
                    <a:cubicBezTo>
                      <a:pt x="1598" y="818"/>
                      <a:pt x="1575" y="829"/>
                      <a:pt x="1554" y="842"/>
                    </a:cubicBezTo>
                    <a:cubicBezTo>
                      <a:pt x="1448" y="908"/>
                      <a:pt x="1370" y="1003"/>
                      <a:pt x="1306" y="1102"/>
                    </a:cubicBezTo>
                    <a:cubicBezTo>
                      <a:pt x="1253" y="1145"/>
                      <a:pt x="1204" y="1192"/>
                      <a:pt x="1159" y="1246"/>
                    </a:cubicBezTo>
                    <a:cubicBezTo>
                      <a:pt x="1265" y="1096"/>
                      <a:pt x="1370" y="932"/>
                      <a:pt x="1532" y="845"/>
                    </a:cubicBezTo>
                    <a:cubicBezTo>
                      <a:pt x="1559" y="829"/>
                      <a:pt x="1591" y="818"/>
                      <a:pt x="1621" y="805"/>
                    </a:cubicBezTo>
                    <a:close/>
                    <a:moveTo>
                      <a:pt x="1057" y="928"/>
                    </a:moveTo>
                    <a:cubicBezTo>
                      <a:pt x="1068" y="928"/>
                      <a:pt x="1079" y="929"/>
                      <a:pt x="1090" y="930"/>
                    </a:cubicBezTo>
                    <a:cubicBezTo>
                      <a:pt x="969" y="1053"/>
                      <a:pt x="874" y="1200"/>
                      <a:pt x="790" y="1347"/>
                    </a:cubicBezTo>
                    <a:cubicBezTo>
                      <a:pt x="778" y="1367"/>
                      <a:pt x="765" y="1387"/>
                      <a:pt x="756" y="1411"/>
                    </a:cubicBezTo>
                    <a:lnTo>
                      <a:pt x="750" y="1364"/>
                    </a:lnTo>
                    <a:cubicBezTo>
                      <a:pt x="812" y="1235"/>
                      <a:pt x="886" y="1112"/>
                      <a:pt x="964" y="996"/>
                    </a:cubicBezTo>
                    <a:cubicBezTo>
                      <a:pt x="975" y="979"/>
                      <a:pt x="990" y="962"/>
                      <a:pt x="1001" y="944"/>
                    </a:cubicBezTo>
                    <a:cubicBezTo>
                      <a:pt x="1008" y="939"/>
                      <a:pt x="1016" y="936"/>
                      <a:pt x="1024" y="930"/>
                    </a:cubicBezTo>
                    <a:cubicBezTo>
                      <a:pt x="1035" y="929"/>
                      <a:pt x="1046" y="928"/>
                      <a:pt x="1057" y="928"/>
                    </a:cubicBezTo>
                    <a:close/>
                    <a:moveTo>
                      <a:pt x="723" y="1427"/>
                    </a:moveTo>
                    <a:cubicBezTo>
                      <a:pt x="724" y="1438"/>
                      <a:pt x="725" y="1446"/>
                      <a:pt x="728" y="1457"/>
                    </a:cubicBezTo>
                    <a:cubicBezTo>
                      <a:pt x="705" y="1500"/>
                      <a:pt x="681" y="1543"/>
                      <a:pt x="659" y="1588"/>
                    </a:cubicBezTo>
                    <a:cubicBezTo>
                      <a:pt x="677" y="1533"/>
                      <a:pt x="698" y="1480"/>
                      <a:pt x="723" y="1427"/>
                    </a:cubicBezTo>
                    <a:close/>
                    <a:moveTo>
                      <a:pt x="1072" y="1364"/>
                    </a:moveTo>
                    <a:cubicBezTo>
                      <a:pt x="1038" y="1416"/>
                      <a:pt x="1006" y="1471"/>
                      <a:pt x="983" y="1528"/>
                    </a:cubicBezTo>
                    <a:cubicBezTo>
                      <a:pt x="973" y="1547"/>
                      <a:pt x="966" y="1568"/>
                      <a:pt x="959" y="1588"/>
                    </a:cubicBezTo>
                    <a:cubicBezTo>
                      <a:pt x="959" y="1568"/>
                      <a:pt x="958" y="1547"/>
                      <a:pt x="959" y="1526"/>
                    </a:cubicBezTo>
                    <a:cubicBezTo>
                      <a:pt x="994" y="1468"/>
                      <a:pt x="1032" y="1416"/>
                      <a:pt x="1072" y="1364"/>
                    </a:cubicBezTo>
                    <a:close/>
                    <a:moveTo>
                      <a:pt x="913" y="1610"/>
                    </a:moveTo>
                    <a:cubicBezTo>
                      <a:pt x="915" y="1634"/>
                      <a:pt x="918" y="1658"/>
                      <a:pt x="922" y="1682"/>
                    </a:cubicBezTo>
                    <a:cubicBezTo>
                      <a:pt x="911" y="1709"/>
                      <a:pt x="903" y="1735"/>
                      <a:pt x="895" y="1763"/>
                    </a:cubicBezTo>
                    <a:cubicBezTo>
                      <a:pt x="884" y="1749"/>
                      <a:pt x="877" y="1735"/>
                      <a:pt x="869" y="1722"/>
                    </a:cubicBezTo>
                    <a:cubicBezTo>
                      <a:pt x="875" y="1702"/>
                      <a:pt x="877" y="1685"/>
                      <a:pt x="886" y="1665"/>
                    </a:cubicBezTo>
                    <a:cubicBezTo>
                      <a:pt x="895" y="1646"/>
                      <a:pt x="904" y="1627"/>
                      <a:pt x="913" y="1610"/>
                    </a:cubicBezTo>
                    <a:close/>
                    <a:moveTo>
                      <a:pt x="2077" y="1485"/>
                    </a:moveTo>
                    <a:cubicBezTo>
                      <a:pt x="2154" y="1485"/>
                      <a:pt x="2234" y="1516"/>
                      <a:pt x="2304" y="1554"/>
                    </a:cubicBezTo>
                    <a:cubicBezTo>
                      <a:pt x="2370" y="1588"/>
                      <a:pt x="2422" y="1645"/>
                      <a:pt x="2461" y="1702"/>
                    </a:cubicBezTo>
                    <a:cubicBezTo>
                      <a:pt x="2464" y="1719"/>
                      <a:pt x="2459" y="1734"/>
                      <a:pt x="2459" y="1751"/>
                    </a:cubicBezTo>
                    <a:cubicBezTo>
                      <a:pt x="2448" y="1744"/>
                      <a:pt x="2435" y="1735"/>
                      <a:pt x="2424" y="1727"/>
                    </a:cubicBezTo>
                    <a:cubicBezTo>
                      <a:pt x="2384" y="1696"/>
                      <a:pt x="2340" y="1654"/>
                      <a:pt x="2283" y="1638"/>
                    </a:cubicBezTo>
                    <a:cubicBezTo>
                      <a:pt x="2246" y="1627"/>
                      <a:pt x="2198" y="1616"/>
                      <a:pt x="2149" y="1616"/>
                    </a:cubicBezTo>
                    <a:cubicBezTo>
                      <a:pt x="2127" y="1616"/>
                      <a:pt x="2105" y="1618"/>
                      <a:pt x="2084" y="1624"/>
                    </a:cubicBezTo>
                    <a:cubicBezTo>
                      <a:pt x="2045" y="1632"/>
                      <a:pt x="2012" y="1654"/>
                      <a:pt x="1985" y="1680"/>
                    </a:cubicBezTo>
                    <a:cubicBezTo>
                      <a:pt x="1963" y="1702"/>
                      <a:pt x="1943" y="1727"/>
                      <a:pt x="1926" y="1751"/>
                    </a:cubicBezTo>
                    <a:cubicBezTo>
                      <a:pt x="1921" y="1756"/>
                      <a:pt x="1920" y="1760"/>
                      <a:pt x="1916" y="1764"/>
                    </a:cubicBezTo>
                    <a:cubicBezTo>
                      <a:pt x="1870" y="1686"/>
                      <a:pt x="1872" y="1595"/>
                      <a:pt x="1902" y="1524"/>
                    </a:cubicBezTo>
                    <a:cubicBezTo>
                      <a:pt x="1948" y="1503"/>
                      <a:pt x="1994" y="1492"/>
                      <a:pt x="2040" y="1488"/>
                    </a:cubicBezTo>
                    <a:cubicBezTo>
                      <a:pt x="2052" y="1486"/>
                      <a:pt x="2065" y="1485"/>
                      <a:pt x="2077" y="1485"/>
                    </a:cubicBezTo>
                    <a:close/>
                    <a:moveTo>
                      <a:pt x="1495" y="1602"/>
                    </a:moveTo>
                    <a:cubicBezTo>
                      <a:pt x="1466" y="1654"/>
                      <a:pt x="1441" y="1709"/>
                      <a:pt x="1423" y="1767"/>
                    </a:cubicBezTo>
                    <a:cubicBezTo>
                      <a:pt x="1398" y="1843"/>
                      <a:pt x="1378" y="1923"/>
                      <a:pt x="1372" y="2008"/>
                    </a:cubicBezTo>
                    <a:cubicBezTo>
                      <a:pt x="1354" y="1967"/>
                      <a:pt x="1336" y="1923"/>
                      <a:pt x="1324" y="1879"/>
                    </a:cubicBezTo>
                    <a:cubicBezTo>
                      <a:pt x="1330" y="1846"/>
                      <a:pt x="1335" y="1815"/>
                      <a:pt x="1349" y="1784"/>
                    </a:cubicBezTo>
                    <a:cubicBezTo>
                      <a:pt x="1382" y="1708"/>
                      <a:pt x="1444" y="1653"/>
                      <a:pt x="1495" y="1602"/>
                    </a:cubicBezTo>
                    <a:close/>
                    <a:moveTo>
                      <a:pt x="1313" y="1960"/>
                    </a:moveTo>
                    <a:cubicBezTo>
                      <a:pt x="1321" y="1990"/>
                      <a:pt x="1334" y="2022"/>
                      <a:pt x="1347" y="2052"/>
                    </a:cubicBezTo>
                    <a:cubicBezTo>
                      <a:pt x="1334" y="2049"/>
                      <a:pt x="1320" y="2047"/>
                      <a:pt x="1306" y="2044"/>
                    </a:cubicBezTo>
                    <a:lnTo>
                      <a:pt x="1306" y="2035"/>
                    </a:lnTo>
                    <a:cubicBezTo>
                      <a:pt x="1308" y="2009"/>
                      <a:pt x="1310" y="1983"/>
                      <a:pt x="1313" y="1960"/>
                    </a:cubicBezTo>
                    <a:close/>
                    <a:moveTo>
                      <a:pt x="2161" y="1779"/>
                    </a:moveTo>
                    <a:cubicBezTo>
                      <a:pt x="2166" y="1779"/>
                      <a:pt x="2171" y="1779"/>
                      <a:pt x="2176" y="1780"/>
                    </a:cubicBezTo>
                    <a:cubicBezTo>
                      <a:pt x="2216" y="1786"/>
                      <a:pt x="2252" y="1797"/>
                      <a:pt x="2281" y="1819"/>
                    </a:cubicBezTo>
                    <a:cubicBezTo>
                      <a:pt x="2308" y="1843"/>
                      <a:pt x="2349" y="1843"/>
                      <a:pt x="2370" y="1874"/>
                    </a:cubicBezTo>
                    <a:cubicBezTo>
                      <a:pt x="2389" y="1903"/>
                      <a:pt x="2360" y="1963"/>
                      <a:pt x="2362" y="1985"/>
                    </a:cubicBezTo>
                    <a:cubicBezTo>
                      <a:pt x="2369" y="2008"/>
                      <a:pt x="2373" y="2029"/>
                      <a:pt x="2367" y="2047"/>
                    </a:cubicBezTo>
                    <a:cubicBezTo>
                      <a:pt x="2362" y="2064"/>
                      <a:pt x="2391" y="2081"/>
                      <a:pt x="2381" y="2100"/>
                    </a:cubicBezTo>
                    <a:cubicBezTo>
                      <a:pt x="2369" y="2118"/>
                      <a:pt x="2334" y="2119"/>
                      <a:pt x="2320" y="2128"/>
                    </a:cubicBezTo>
                    <a:cubicBezTo>
                      <a:pt x="2308" y="2136"/>
                      <a:pt x="2298" y="2152"/>
                      <a:pt x="2281" y="2157"/>
                    </a:cubicBezTo>
                    <a:cubicBezTo>
                      <a:pt x="2278" y="2158"/>
                      <a:pt x="2274" y="2158"/>
                      <a:pt x="2271" y="2158"/>
                    </a:cubicBezTo>
                    <a:cubicBezTo>
                      <a:pt x="2256" y="2158"/>
                      <a:pt x="2239" y="2149"/>
                      <a:pt x="2231" y="2148"/>
                    </a:cubicBezTo>
                    <a:cubicBezTo>
                      <a:pt x="2221" y="2148"/>
                      <a:pt x="2213" y="2163"/>
                      <a:pt x="2205" y="2163"/>
                    </a:cubicBezTo>
                    <a:cubicBezTo>
                      <a:pt x="2204" y="2163"/>
                      <a:pt x="2203" y="2163"/>
                      <a:pt x="2202" y="2162"/>
                    </a:cubicBezTo>
                    <a:cubicBezTo>
                      <a:pt x="2201" y="2162"/>
                      <a:pt x="2201" y="2162"/>
                      <a:pt x="2200" y="2162"/>
                    </a:cubicBezTo>
                    <a:cubicBezTo>
                      <a:pt x="2194" y="2162"/>
                      <a:pt x="2188" y="2164"/>
                      <a:pt x="2183" y="2164"/>
                    </a:cubicBezTo>
                    <a:cubicBezTo>
                      <a:pt x="2180" y="2164"/>
                      <a:pt x="2178" y="2164"/>
                      <a:pt x="2176" y="2162"/>
                    </a:cubicBezTo>
                    <a:cubicBezTo>
                      <a:pt x="2168" y="2155"/>
                      <a:pt x="2190" y="2122"/>
                      <a:pt x="2186" y="2118"/>
                    </a:cubicBezTo>
                    <a:cubicBezTo>
                      <a:pt x="2181" y="2113"/>
                      <a:pt x="2126" y="2113"/>
                      <a:pt x="2115" y="2091"/>
                    </a:cubicBezTo>
                    <a:cubicBezTo>
                      <a:pt x="2106" y="2070"/>
                      <a:pt x="2109" y="2049"/>
                      <a:pt x="2115" y="2033"/>
                    </a:cubicBezTo>
                    <a:lnTo>
                      <a:pt x="2115" y="2033"/>
                    </a:lnTo>
                    <a:lnTo>
                      <a:pt x="1997" y="2037"/>
                    </a:lnTo>
                    <a:cubicBezTo>
                      <a:pt x="1994" y="2033"/>
                      <a:pt x="1990" y="2031"/>
                      <a:pt x="1987" y="2026"/>
                    </a:cubicBezTo>
                    <a:cubicBezTo>
                      <a:pt x="1987" y="2024"/>
                      <a:pt x="1985" y="2023"/>
                      <a:pt x="1985" y="2020"/>
                    </a:cubicBezTo>
                    <a:cubicBezTo>
                      <a:pt x="1978" y="2026"/>
                      <a:pt x="1970" y="2031"/>
                      <a:pt x="1964" y="2037"/>
                    </a:cubicBezTo>
                    <a:lnTo>
                      <a:pt x="1953" y="2037"/>
                    </a:lnTo>
                    <a:cubicBezTo>
                      <a:pt x="1937" y="1997"/>
                      <a:pt x="1932" y="1943"/>
                      <a:pt x="1943" y="1896"/>
                    </a:cubicBezTo>
                    <a:cubicBezTo>
                      <a:pt x="1960" y="1844"/>
                      <a:pt x="2026" y="1830"/>
                      <a:pt x="2059" y="1811"/>
                    </a:cubicBezTo>
                    <a:lnTo>
                      <a:pt x="2071" y="1804"/>
                    </a:lnTo>
                    <a:cubicBezTo>
                      <a:pt x="2100" y="1789"/>
                      <a:pt x="2130" y="1779"/>
                      <a:pt x="2161" y="1779"/>
                    </a:cubicBezTo>
                    <a:close/>
                    <a:moveTo>
                      <a:pt x="3062" y="1558"/>
                    </a:moveTo>
                    <a:cubicBezTo>
                      <a:pt x="3069" y="1668"/>
                      <a:pt x="3042" y="1791"/>
                      <a:pt x="3011" y="1917"/>
                    </a:cubicBezTo>
                    <a:cubicBezTo>
                      <a:pt x="2992" y="2012"/>
                      <a:pt x="2962" y="2102"/>
                      <a:pt x="2927" y="2188"/>
                    </a:cubicBezTo>
                    <a:cubicBezTo>
                      <a:pt x="2962" y="2064"/>
                      <a:pt x="2977" y="1935"/>
                      <a:pt x="2976" y="1811"/>
                    </a:cubicBezTo>
                    <a:cubicBezTo>
                      <a:pt x="2976" y="1785"/>
                      <a:pt x="2971" y="1757"/>
                      <a:pt x="2969" y="1730"/>
                    </a:cubicBezTo>
                    <a:cubicBezTo>
                      <a:pt x="2969" y="1729"/>
                      <a:pt x="2970" y="1729"/>
                      <a:pt x="2970" y="1729"/>
                    </a:cubicBezTo>
                    <a:cubicBezTo>
                      <a:pt x="2991" y="1687"/>
                      <a:pt x="3037" y="1646"/>
                      <a:pt x="3055" y="1603"/>
                    </a:cubicBezTo>
                    <a:cubicBezTo>
                      <a:pt x="3062" y="1588"/>
                      <a:pt x="3062" y="1573"/>
                      <a:pt x="3062" y="1558"/>
                    </a:cubicBezTo>
                    <a:close/>
                    <a:moveTo>
                      <a:pt x="848" y="1784"/>
                    </a:moveTo>
                    <a:cubicBezTo>
                      <a:pt x="859" y="1799"/>
                      <a:pt x="867" y="1815"/>
                      <a:pt x="875" y="1829"/>
                    </a:cubicBezTo>
                    <a:cubicBezTo>
                      <a:pt x="838" y="1964"/>
                      <a:pt x="814" y="2104"/>
                      <a:pt x="809" y="2249"/>
                    </a:cubicBezTo>
                    <a:cubicBezTo>
                      <a:pt x="800" y="2208"/>
                      <a:pt x="792" y="2163"/>
                      <a:pt x="792" y="2115"/>
                    </a:cubicBezTo>
                    <a:cubicBezTo>
                      <a:pt x="793" y="2009"/>
                      <a:pt x="815" y="1895"/>
                      <a:pt x="848" y="1784"/>
                    </a:cubicBezTo>
                    <a:close/>
                    <a:moveTo>
                      <a:pt x="1112" y="2257"/>
                    </a:moveTo>
                    <a:lnTo>
                      <a:pt x="1112" y="2257"/>
                    </a:lnTo>
                    <a:cubicBezTo>
                      <a:pt x="1115" y="2271"/>
                      <a:pt x="1118" y="2285"/>
                      <a:pt x="1119" y="2298"/>
                    </a:cubicBezTo>
                    <a:cubicBezTo>
                      <a:pt x="1122" y="2312"/>
                      <a:pt x="1127" y="2327"/>
                      <a:pt x="1129" y="2341"/>
                    </a:cubicBezTo>
                    <a:cubicBezTo>
                      <a:pt x="1125" y="2342"/>
                      <a:pt x="1122" y="2345"/>
                      <a:pt x="1118" y="2345"/>
                    </a:cubicBezTo>
                    <a:cubicBezTo>
                      <a:pt x="1115" y="2315"/>
                      <a:pt x="1115" y="2286"/>
                      <a:pt x="1112" y="2257"/>
                    </a:cubicBezTo>
                    <a:close/>
                    <a:moveTo>
                      <a:pt x="1696" y="2113"/>
                    </a:moveTo>
                    <a:cubicBezTo>
                      <a:pt x="1719" y="2187"/>
                      <a:pt x="1755" y="2256"/>
                      <a:pt x="1803" y="2311"/>
                    </a:cubicBezTo>
                    <a:cubicBezTo>
                      <a:pt x="1820" y="2333"/>
                      <a:pt x="1843" y="2353"/>
                      <a:pt x="1866" y="2373"/>
                    </a:cubicBezTo>
                    <a:cubicBezTo>
                      <a:pt x="1865" y="2377"/>
                      <a:pt x="1866" y="2384"/>
                      <a:pt x="1870" y="2389"/>
                    </a:cubicBezTo>
                    <a:cubicBezTo>
                      <a:pt x="1866" y="2388"/>
                      <a:pt x="1861" y="2388"/>
                      <a:pt x="1858" y="2386"/>
                    </a:cubicBezTo>
                    <a:cubicBezTo>
                      <a:pt x="1854" y="2384"/>
                      <a:pt x="1851" y="2382"/>
                      <a:pt x="1847" y="2380"/>
                    </a:cubicBezTo>
                    <a:cubicBezTo>
                      <a:pt x="1764" y="2327"/>
                      <a:pt x="1727" y="2243"/>
                      <a:pt x="1700" y="2157"/>
                    </a:cubicBezTo>
                    <a:cubicBezTo>
                      <a:pt x="1694" y="2143"/>
                      <a:pt x="1689" y="2128"/>
                      <a:pt x="1685" y="2113"/>
                    </a:cubicBezTo>
                    <a:close/>
                    <a:moveTo>
                      <a:pt x="1822" y="1573"/>
                    </a:moveTo>
                    <a:lnTo>
                      <a:pt x="1822" y="1573"/>
                    </a:lnTo>
                    <a:cubicBezTo>
                      <a:pt x="1807" y="1653"/>
                      <a:pt x="1822" y="1742"/>
                      <a:pt x="1884" y="1818"/>
                    </a:cubicBezTo>
                    <a:cubicBezTo>
                      <a:pt x="1864" y="1863"/>
                      <a:pt x="1853" y="1912"/>
                      <a:pt x="1858" y="1960"/>
                    </a:cubicBezTo>
                    <a:cubicBezTo>
                      <a:pt x="1865" y="2019"/>
                      <a:pt x="1901" y="2063"/>
                      <a:pt x="1932" y="2099"/>
                    </a:cubicBezTo>
                    <a:cubicBezTo>
                      <a:pt x="1928" y="2128"/>
                      <a:pt x="1935" y="2157"/>
                      <a:pt x="1939" y="2188"/>
                    </a:cubicBezTo>
                    <a:cubicBezTo>
                      <a:pt x="1943" y="2235"/>
                      <a:pt x="1978" y="2267"/>
                      <a:pt x="2005" y="2305"/>
                    </a:cubicBezTo>
                    <a:cubicBezTo>
                      <a:pt x="2026" y="2334"/>
                      <a:pt x="2049" y="2373"/>
                      <a:pt x="2084" y="2397"/>
                    </a:cubicBezTo>
                    <a:cubicBezTo>
                      <a:pt x="2081" y="2397"/>
                      <a:pt x="2080" y="2397"/>
                      <a:pt x="2078" y="2400"/>
                    </a:cubicBezTo>
                    <a:cubicBezTo>
                      <a:pt x="2004" y="2384"/>
                      <a:pt x="1937" y="2353"/>
                      <a:pt x="1888" y="2312"/>
                    </a:cubicBezTo>
                    <a:cubicBezTo>
                      <a:pt x="1872" y="2236"/>
                      <a:pt x="1859" y="2150"/>
                      <a:pt x="1888" y="2077"/>
                    </a:cubicBezTo>
                    <a:cubicBezTo>
                      <a:pt x="1890" y="2074"/>
                      <a:pt x="1877" y="2070"/>
                      <a:pt x="1870" y="2070"/>
                    </a:cubicBezTo>
                    <a:cubicBezTo>
                      <a:pt x="1867" y="2070"/>
                      <a:pt x="1865" y="2070"/>
                      <a:pt x="1865" y="2071"/>
                    </a:cubicBezTo>
                    <a:cubicBezTo>
                      <a:pt x="1826" y="2128"/>
                      <a:pt x="1829" y="2190"/>
                      <a:pt x="1836" y="2250"/>
                    </a:cubicBezTo>
                    <a:cubicBezTo>
                      <a:pt x="1804" y="2210"/>
                      <a:pt x="1781" y="2168"/>
                      <a:pt x="1763" y="2118"/>
                    </a:cubicBezTo>
                    <a:lnTo>
                      <a:pt x="1763" y="2118"/>
                    </a:lnTo>
                    <a:cubicBezTo>
                      <a:pt x="1785" y="2119"/>
                      <a:pt x="1810" y="2119"/>
                      <a:pt x="1832" y="2124"/>
                    </a:cubicBezTo>
                    <a:cubicBezTo>
                      <a:pt x="1832" y="2124"/>
                      <a:pt x="1833" y="2124"/>
                      <a:pt x="1833" y="2124"/>
                    </a:cubicBezTo>
                    <a:cubicBezTo>
                      <a:pt x="1839" y="2124"/>
                      <a:pt x="1843" y="2101"/>
                      <a:pt x="1836" y="2100"/>
                    </a:cubicBezTo>
                    <a:cubicBezTo>
                      <a:pt x="1809" y="2092"/>
                      <a:pt x="1778" y="2086"/>
                      <a:pt x="1751" y="2081"/>
                    </a:cubicBezTo>
                    <a:cubicBezTo>
                      <a:pt x="1723" y="1975"/>
                      <a:pt x="1727" y="1855"/>
                      <a:pt x="1771" y="1760"/>
                    </a:cubicBezTo>
                    <a:cubicBezTo>
                      <a:pt x="1778" y="1745"/>
                      <a:pt x="1757" y="1727"/>
                      <a:pt x="1741" y="1727"/>
                    </a:cubicBezTo>
                    <a:cubicBezTo>
                      <a:pt x="1735" y="1727"/>
                      <a:pt x="1729" y="1730"/>
                      <a:pt x="1726" y="1735"/>
                    </a:cubicBezTo>
                    <a:cubicBezTo>
                      <a:pt x="1665" y="1837"/>
                      <a:pt x="1659" y="1961"/>
                      <a:pt x="1685" y="2074"/>
                    </a:cubicBezTo>
                    <a:lnTo>
                      <a:pt x="1668" y="2074"/>
                    </a:lnTo>
                    <a:cubicBezTo>
                      <a:pt x="1648" y="2011"/>
                      <a:pt x="1632" y="1942"/>
                      <a:pt x="1648" y="1872"/>
                    </a:cubicBezTo>
                    <a:cubicBezTo>
                      <a:pt x="1671" y="1774"/>
                      <a:pt x="1716" y="1676"/>
                      <a:pt x="1785" y="1605"/>
                    </a:cubicBezTo>
                    <a:cubicBezTo>
                      <a:pt x="1796" y="1592"/>
                      <a:pt x="1810" y="1584"/>
                      <a:pt x="1822" y="1573"/>
                    </a:cubicBezTo>
                    <a:close/>
                    <a:moveTo>
                      <a:pt x="2417" y="2576"/>
                    </a:moveTo>
                    <a:lnTo>
                      <a:pt x="2417" y="2576"/>
                    </a:lnTo>
                    <a:cubicBezTo>
                      <a:pt x="2403" y="2593"/>
                      <a:pt x="2388" y="2607"/>
                      <a:pt x="2373" y="2620"/>
                    </a:cubicBezTo>
                    <a:cubicBezTo>
                      <a:pt x="2381" y="2608"/>
                      <a:pt x="2391" y="2597"/>
                      <a:pt x="2402" y="2587"/>
                    </a:cubicBezTo>
                    <a:lnTo>
                      <a:pt x="2417" y="2576"/>
                    </a:lnTo>
                    <a:close/>
                    <a:moveTo>
                      <a:pt x="1137" y="2382"/>
                    </a:moveTo>
                    <a:cubicBezTo>
                      <a:pt x="1162" y="2491"/>
                      <a:pt x="1193" y="2601"/>
                      <a:pt x="1242" y="2704"/>
                    </a:cubicBezTo>
                    <a:cubicBezTo>
                      <a:pt x="1228" y="2697"/>
                      <a:pt x="1213" y="2691"/>
                      <a:pt x="1199" y="2684"/>
                    </a:cubicBezTo>
                    <a:cubicBezTo>
                      <a:pt x="1177" y="2630"/>
                      <a:pt x="1158" y="2575"/>
                      <a:pt x="1145" y="2519"/>
                    </a:cubicBezTo>
                    <a:cubicBezTo>
                      <a:pt x="1136" y="2476"/>
                      <a:pt x="1129" y="2430"/>
                      <a:pt x="1123" y="2386"/>
                    </a:cubicBezTo>
                    <a:cubicBezTo>
                      <a:pt x="1129" y="2384"/>
                      <a:pt x="1131" y="2384"/>
                      <a:pt x="1137" y="2382"/>
                    </a:cubicBezTo>
                    <a:close/>
                    <a:moveTo>
                      <a:pt x="2334" y="2620"/>
                    </a:moveTo>
                    <a:cubicBezTo>
                      <a:pt x="2338" y="2627"/>
                      <a:pt x="2341" y="2636"/>
                      <a:pt x="2345" y="2644"/>
                    </a:cubicBezTo>
                    <a:cubicBezTo>
                      <a:pt x="2308" y="2675"/>
                      <a:pt x="2271" y="2700"/>
                      <a:pt x="2230" y="2724"/>
                    </a:cubicBezTo>
                    <a:lnTo>
                      <a:pt x="2210" y="2724"/>
                    </a:lnTo>
                    <a:cubicBezTo>
                      <a:pt x="2179" y="2719"/>
                      <a:pt x="2139" y="2707"/>
                      <a:pt x="2098" y="2685"/>
                    </a:cubicBezTo>
                    <a:cubicBezTo>
                      <a:pt x="2180" y="2682"/>
                      <a:pt x="2263" y="2662"/>
                      <a:pt x="2334" y="2620"/>
                    </a:cubicBezTo>
                    <a:close/>
                    <a:moveTo>
                      <a:pt x="1385" y="2740"/>
                    </a:moveTo>
                    <a:lnTo>
                      <a:pt x="1385" y="2740"/>
                    </a:lnTo>
                    <a:cubicBezTo>
                      <a:pt x="1390" y="2748"/>
                      <a:pt x="1394" y="2759"/>
                      <a:pt x="1403" y="2768"/>
                    </a:cubicBezTo>
                    <a:cubicBezTo>
                      <a:pt x="1398" y="2766"/>
                      <a:pt x="1394" y="2766"/>
                      <a:pt x="1392" y="2765"/>
                    </a:cubicBezTo>
                    <a:cubicBezTo>
                      <a:pt x="1389" y="2755"/>
                      <a:pt x="1386" y="2748"/>
                      <a:pt x="1385" y="2740"/>
                    </a:cubicBezTo>
                    <a:close/>
                    <a:moveTo>
                      <a:pt x="1308" y="2081"/>
                    </a:moveTo>
                    <a:cubicBezTo>
                      <a:pt x="1321" y="2085"/>
                      <a:pt x="1336" y="2091"/>
                      <a:pt x="1350" y="2092"/>
                    </a:cubicBezTo>
                    <a:cubicBezTo>
                      <a:pt x="1356" y="2093"/>
                      <a:pt x="1360" y="2093"/>
                      <a:pt x="1364" y="2093"/>
                    </a:cubicBezTo>
                    <a:cubicBezTo>
                      <a:pt x="1367" y="2099"/>
                      <a:pt x="1371" y="2102"/>
                      <a:pt x="1374" y="2107"/>
                    </a:cubicBezTo>
                    <a:cubicBezTo>
                      <a:pt x="1376" y="2122"/>
                      <a:pt x="1376" y="2139"/>
                      <a:pt x="1378" y="2154"/>
                    </a:cubicBezTo>
                    <a:cubicBezTo>
                      <a:pt x="1401" y="2290"/>
                      <a:pt x="1482" y="2415"/>
                      <a:pt x="1587" y="2514"/>
                    </a:cubicBezTo>
                    <a:cubicBezTo>
                      <a:pt x="1692" y="2618"/>
                      <a:pt x="1831" y="2671"/>
                      <a:pt x="1975" y="2682"/>
                    </a:cubicBezTo>
                    <a:cubicBezTo>
                      <a:pt x="1989" y="2684"/>
                      <a:pt x="2004" y="2684"/>
                      <a:pt x="2018" y="2684"/>
                    </a:cubicBezTo>
                    <a:cubicBezTo>
                      <a:pt x="2036" y="2703"/>
                      <a:pt x="2052" y="2725"/>
                      <a:pt x="2073" y="2739"/>
                    </a:cubicBezTo>
                    <a:cubicBezTo>
                      <a:pt x="2088" y="2751"/>
                      <a:pt x="2107" y="2758"/>
                      <a:pt x="2122" y="2766"/>
                    </a:cubicBezTo>
                    <a:cubicBezTo>
                      <a:pt x="2100" y="2773"/>
                      <a:pt x="2078" y="2779"/>
                      <a:pt x="2053" y="2783"/>
                    </a:cubicBezTo>
                    <a:cubicBezTo>
                      <a:pt x="1982" y="2766"/>
                      <a:pt x="1910" y="2741"/>
                      <a:pt x="1842" y="2711"/>
                    </a:cubicBezTo>
                    <a:cubicBezTo>
                      <a:pt x="1781" y="2684"/>
                      <a:pt x="1716" y="2655"/>
                      <a:pt x="1654" y="2618"/>
                    </a:cubicBezTo>
                    <a:cubicBezTo>
                      <a:pt x="1620" y="2580"/>
                      <a:pt x="1587" y="2542"/>
                      <a:pt x="1555" y="2506"/>
                    </a:cubicBezTo>
                    <a:cubicBezTo>
                      <a:pt x="1469" y="2415"/>
                      <a:pt x="1367" y="2320"/>
                      <a:pt x="1316" y="2190"/>
                    </a:cubicBezTo>
                    <a:cubicBezTo>
                      <a:pt x="1310" y="2154"/>
                      <a:pt x="1309" y="2118"/>
                      <a:pt x="1308" y="2081"/>
                    </a:cubicBezTo>
                    <a:close/>
                    <a:moveTo>
                      <a:pt x="1875" y="3044"/>
                    </a:moveTo>
                    <a:cubicBezTo>
                      <a:pt x="1888" y="3051"/>
                      <a:pt x="1905" y="3057"/>
                      <a:pt x="1920" y="3062"/>
                    </a:cubicBezTo>
                    <a:cubicBezTo>
                      <a:pt x="1901" y="3063"/>
                      <a:pt x="1883" y="3063"/>
                      <a:pt x="1865" y="3063"/>
                    </a:cubicBezTo>
                    <a:cubicBezTo>
                      <a:pt x="1806" y="3063"/>
                      <a:pt x="1749" y="3060"/>
                      <a:pt x="1694" y="3051"/>
                    </a:cubicBezTo>
                    <a:cubicBezTo>
                      <a:pt x="1715" y="3051"/>
                      <a:pt x="1736" y="3054"/>
                      <a:pt x="1756" y="3054"/>
                    </a:cubicBezTo>
                    <a:cubicBezTo>
                      <a:pt x="1796" y="3054"/>
                      <a:pt x="1835" y="3050"/>
                      <a:pt x="1875" y="3044"/>
                    </a:cubicBezTo>
                    <a:close/>
                    <a:moveTo>
                      <a:pt x="2733" y="3181"/>
                    </a:moveTo>
                    <a:lnTo>
                      <a:pt x="2733" y="3181"/>
                    </a:lnTo>
                    <a:cubicBezTo>
                      <a:pt x="2728" y="3189"/>
                      <a:pt x="2725" y="3196"/>
                      <a:pt x="2718" y="3201"/>
                    </a:cubicBezTo>
                    <a:cubicBezTo>
                      <a:pt x="2698" y="3214"/>
                      <a:pt x="2666" y="3212"/>
                      <a:pt x="2645" y="3220"/>
                    </a:cubicBezTo>
                    <a:cubicBezTo>
                      <a:pt x="2623" y="3229"/>
                      <a:pt x="2597" y="3229"/>
                      <a:pt x="2576" y="3236"/>
                    </a:cubicBezTo>
                    <a:cubicBezTo>
                      <a:pt x="2570" y="3240"/>
                      <a:pt x="2565" y="3247"/>
                      <a:pt x="2560" y="3251"/>
                    </a:cubicBezTo>
                    <a:cubicBezTo>
                      <a:pt x="2559" y="3249"/>
                      <a:pt x="2559" y="3245"/>
                      <a:pt x="2557" y="3245"/>
                    </a:cubicBezTo>
                    <a:cubicBezTo>
                      <a:pt x="2556" y="3245"/>
                      <a:pt x="2556" y="3245"/>
                      <a:pt x="2556" y="3245"/>
                    </a:cubicBezTo>
                    <a:cubicBezTo>
                      <a:pt x="2535" y="3248"/>
                      <a:pt x="2519" y="3252"/>
                      <a:pt x="2498" y="3256"/>
                    </a:cubicBezTo>
                    <a:cubicBezTo>
                      <a:pt x="2504" y="3249"/>
                      <a:pt x="2506" y="3244"/>
                      <a:pt x="2508" y="3237"/>
                    </a:cubicBezTo>
                    <a:cubicBezTo>
                      <a:pt x="2583" y="3223"/>
                      <a:pt x="2659" y="3207"/>
                      <a:pt x="2733" y="3181"/>
                    </a:cubicBezTo>
                    <a:close/>
                    <a:moveTo>
                      <a:pt x="2424" y="3253"/>
                    </a:moveTo>
                    <a:cubicBezTo>
                      <a:pt x="2418" y="3259"/>
                      <a:pt x="2415" y="3267"/>
                      <a:pt x="2410" y="3271"/>
                    </a:cubicBezTo>
                    <a:cubicBezTo>
                      <a:pt x="2347" y="3284"/>
                      <a:pt x="2282" y="3292"/>
                      <a:pt x="2219" y="3304"/>
                    </a:cubicBezTo>
                    <a:cubicBezTo>
                      <a:pt x="2254" y="3296"/>
                      <a:pt x="2287" y="3282"/>
                      <a:pt x="2320" y="3267"/>
                    </a:cubicBezTo>
                    <a:cubicBezTo>
                      <a:pt x="2355" y="3263"/>
                      <a:pt x="2389" y="3258"/>
                      <a:pt x="2424" y="3253"/>
                    </a:cubicBezTo>
                    <a:close/>
                    <a:moveTo>
                      <a:pt x="625" y="2576"/>
                    </a:moveTo>
                    <a:cubicBezTo>
                      <a:pt x="717" y="2704"/>
                      <a:pt x="838" y="2786"/>
                      <a:pt x="964" y="2849"/>
                    </a:cubicBezTo>
                    <a:cubicBezTo>
                      <a:pt x="1039" y="2973"/>
                      <a:pt x="1141" y="3081"/>
                      <a:pt x="1265" y="3160"/>
                    </a:cubicBezTo>
                    <a:cubicBezTo>
                      <a:pt x="1444" y="3274"/>
                      <a:pt x="1644" y="3306"/>
                      <a:pt x="1837" y="3306"/>
                    </a:cubicBezTo>
                    <a:cubicBezTo>
                      <a:pt x="1853" y="3306"/>
                      <a:pt x="1869" y="3306"/>
                      <a:pt x="1886" y="3306"/>
                    </a:cubicBezTo>
                    <a:cubicBezTo>
                      <a:pt x="1940" y="3319"/>
                      <a:pt x="1998" y="3327"/>
                      <a:pt x="2056" y="3327"/>
                    </a:cubicBezTo>
                    <a:cubicBezTo>
                      <a:pt x="2081" y="3327"/>
                      <a:pt x="2106" y="3325"/>
                      <a:pt x="2132" y="3322"/>
                    </a:cubicBezTo>
                    <a:lnTo>
                      <a:pt x="2132" y="3322"/>
                    </a:lnTo>
                    <a:cubicBezTo>
                      <a:pt x="2088" y="3331"/>
                      <a:pt x="2047" y="3339"/>
                      <a:pt x="2004" y="3346"/>
                    </a:cubicBezTo>
                    <a:cubicBezTo>
                      <a:pt x="1894" y="3362"/>
                      <a:pt x="1780" y="3374"/>
                      <a:pt x="1665" y="3374"/>
                    </a:cubicBezTo>
                    <a:cubicBezTo>
                      <a:pt x="1483" y="3374"/>
                      <a:pt x="1299" y="3344"/>
                      <a:pt x="1131" y="3251"/>
                    </a:cubicBezTo>
                    <a:cubicBezTo>
                      <a:pt x="884" y="3116"/>
                      <a:pt x="705" y="2867"/>
                      <a:pt x="629" y="2597"/>
                    </a:cubicBezTo>
                    <a:lnTo>
                      <a:pt x="625" y="2576"/>
                    </a:lnTo>
                    <a:close/>
                    <a:moveTo>
                      <a:pt x="2538" y="3275"/>
                    </a:moveTo>
                    <a:cubicBezTo>
                      <a:pt x="2534" y="3277"/>
                      <a:pt x="2532" y="3282"/>
                      <a:pt x="2530" y="3284"/>
                    </a:cubicBezTo>
                    <a:cubicBezTo>
                      <a:pt x="2508" y="3295"/>
                      <a:pt x="2486" y="3303"/>
                      <a:pt x="2469" y="3322"/>
                    </a:cubicBezTo>
                    <a:cubicBezTo>
                      <a:pt x="2450" y="3340"/>
                      <a:pt x="2437" y="3387"/>
                      <a:pt x="2414" y="3405"/>
                    </a:cubicBezTo>
                    <a:cubicBezTo>
                      <a:pt x="2391" y="3421"/>
                      <a:pt x="2367" y="3442"/>
                      <a:pt x="2338" y="3467"/>
                    </a:cubicBezTo>
                    <a:cubicBezTo>
                      <a:pt x="2322" y="3479"/>
                      <a:pt x="2303" y="3498"/>
                      <a:pt x="2285" y="3498"/>
                    </a:cubicBezTo>
                    <a:cubicBezTo>
                      <a:pt x="2283" y="3498"/>
                      <a:pt x="2281" y="3497"/>
                      <a:pt x="2279" y="3497"/>
                    </a:cubicBezTo>
                    <a:cubicBezTo>
                      <a:pt x="2305" y="3481"/>
                      <a:pt x="2331" y="3467"/>
                      <a:pt x="2355" y="3446"/>
                    </a:cubicBezTo>
                    <a:cubicBezTo>
                      <a:pt x="2409" y="3398"/>
                      <a:pt x="2448" y="3344"/>
                      <a:pt x="2483" y="3288"/>
                    </a:cubicBezTo>
                    <a:cubicBezTo>
                      <a:pt x="2501" y="3284"/>
                      <a:pt x="2520" y="3281"/>
                      <a:pt x="2538" y="3275"/>
                    </a:cubicBezTo>
                    <a:close/>
                    <a:moveTo>
                      <a:pt x="621" y="1283"/>
                    </a:moveTo>
                    <a:lnTo>
                      <a:pt x="621" y="1283"/>
                    </a:lnTo>
                    <a:cubicBezTo>
                      <a:pt x="607" y="1349"/>
                      <a:pt x="600" y="1413"/>
                      <a:pt x="593" y="1480"/>
                    </a:cubicBezTo>
                    <a:cubicBezTo>
                      <a:pt x="526" y="1693"/>
                      <a:pt x="487" y="1914"/>
                      <a:pt x="489" y="2143"/>
                    </a:cubicBezTo>
                    <a:cubicBezTo>
                      <a:pt x="494" y="2468"/>
                      <a:pt x="603" y="2803"/>
                      <a:pt x="827" y="3055"/>
                    </a:cubicBezTo>
                    <a:cubicBezTo>
                      <a:pt x="1047" y="3311"/>
                      <a:pt x="1383" y="3415"/>
                      <a:pt x="1691" y="3415"/>
                    </a:cubicBezTo>
                    <a:cubicBezTo>
                      <a:pt x="1701" y="3415"/>
                      <a:pt x="1711" y="3415"/>
                      <a:pt x="1720" y="3414"/>
                    </a:cubicBezTo>
                    <a:cubicBezTo>
                      <a:pt x="1934" y="3413"/>
                      <a:pt x="2159" y="3361"/>
                      <a:pt x="2370" y="3313"/>
                    </a:cubicBezTo>
                    <a:lnTo>
                      <a:pt x="2370" y="3313"/>
                    </a:lnTo>
                    <a:cubicBezTo>
                      <a:pt x="2294" y="3395"/>
                      <a:pt x="2198" y="3467"/>
                      <a:pt x="2091" y="3503"/>
                    </a:cubicBezTo>
                    <a:cubicBezTo>
                      <a:pt x="2023" y="3526"/>
                      <a:pt x="1955" y="3535"/>
                      <a:pt x="1887" y="3535"/>
                    </a:cubicBezTo>
                    <a:cubicBezTo>
                      <a:pt x="1777" y="3535"/>
                      <a:pt x="1669" y="3513"/>
                      <a:pt x="1569" y="3496"/>
                    </a:cubicBezTo>
                    <a:cubicBezTo>
                      <a:pt x="1403" y="3468"/>
                      <a:pt x="1239" y="3420"/>
                      <a:pt x="1094" y="3333"/>
                    </a:cubicBezTo>
                    <a:cubicBezTo>
                      <a:pt x="950" y="3249"/>
                      <a:pt x="818" y="3146"/>
                      <a:pt x="712" y="3019"/>
                    </a:cubicBezTo>
                    <a:cubicBezTo>
                      <a:pt x="618" y="2909"/>
                      <a:pt x="519" y="2795"/>
                      <a:pt x="457" y="2662"/>
                    </a:cubicBezTo>
                    <a:cubicBezTo>
                      <a:pt x="450" y="2645"/>
                      <a:pt x="442" y="2631"/>
                      <a:pt x="435" y="2615"/>
                    </a:cubicBezTo>
                    <a:cubicBezTo>
                      <a:pt x="383" y="2477"/>
                      <a:pt x="403" y="2326"/>
                      <a:pt x="397" y="2191"/>
                    </a:cubicBezTo>
                    <a:cubicBezTo>
                      <a:pt x="390" y="2053"/>
                      <a:pt x="399" y="1916"/>
                      <a:pt x="430" y="1784"/>
                    </a:cubicBezTo>
                    <a:cubicBezTo>
                      <a:pt x="461" y="1653"/>
                      <a:pt x="475" y="1513"/>
                      <a:pt x="544" y="1391"/>
                    </a:cubicBezTo>
                    <a:cubicBezTo>
                      <a:pt x="566" y="1352"/>
                      <a:pt x="593" y="1317"/>
                      <a:pt x="621" y="1283"/>
                    </a:cubicBezTo>
                    <a:close/>
                    <a:moveTo>
                      <a:pt x="2633" y="0"/>
                    </a:moveTo>
                    <a:cubicBezTo>
                      <a:pt x="2599" y="0"/>
                      <a:pt x="2555" y="22"/>
                      <a:pt x="2521" y="23"/>
                    </a:cubicBezTo>
                    <a:cubicBezTo>
                      <a:pt x="2486" y="26"/>
                      <a:pt x="2451" y="29"/>
                      <a:pt x="2415" y="37"/>
                    </a:cubicBezTo>
                    <a:cubicBezTo>
                      <a:pt x="2398" y="41"/>
                      <a:pt x="2378" y="49"/>
                      <a:pt x="2361" y="49"/>
                    </a:cubicBezTo>
                    <a:cubicBezTo>
                      <a:pt x="2348" y="49"/>
                      <a:pt x="2337" y="45"/>
                      <a:pt x="2329" y="29"/>
                    </a:cubicBezTo>
                    <a:cubicBezTo>
                      <a:pt x="2329" y="29"/>
                      <a:pt x="2329" y="29"/>
                      <a:pt x="2329" y="29"/>
                    </a:cubicBezTo>
                    <a:cubicBezTo>
                      <a:pt x="2328" y="29"/>
                      <a:pt x="2321" y="50"/>
                      <a:pt x="2322" y="51"/>
                    </a:cubicBezTo>
                    <a:cubicBezTo>
                      <a:pt x="2327" y="80"/>
                      <a:pt x="2339" y="87"/>
                      <a:pt x="2353" y="87"/>
                    </a:cubicBezTo>
                    <a:cubicBezTo>
                      <a:pt x="2359" y="87"/>
                      <a:pt x="2364" y="86"/>
                      <a:pt x="2370" y="85"/>
                    </a:cubicBezTo>
                    <a:cubicBezTo>
                      <a:pt x="2399" y="82"/>
                      <a:pt x="2434" y="60"/>
                      <a:pt x="2463" y="60"/>
                    </a:cubicBezTo>
                    <a:cubicBezTo>
                      <a:pt x="2466" y="60"/>
                      <a:pt x="2470" y="60"/>
                      <a:pt x="2473" y="61"/>
                    </a:cubicBezTo>
                    <a:cubicBezTo>
                      <a:pt x="2501" y="65"/>
                      <a:pt x="2531" y="63"/>
                      <a:pt x="2560" y="68"/>
                    </a:cubicBezTo>
                    <a:cubicBezTo>
                      <a:pt x="2589" y="70"/>
                      <a:pt x="2616" y="76"/>
                      <a:pt x="2643" y="85"/>
                    </a:cubicBezTo>
                    <a:cubicBezTo>
                      <a:pt x="2670" y="98"/>
                      <a:pt x="2673" y="153"/>
                      <a:pt x="2696" y="171"/>
                    </a:cubicBezTo>
                    <a:cubicBezTo>
                      <a:pt x="2718" y="187"/>
                      <a:pt x="2744" y="198"/>
                      <a:pt x="2765" y="220"/>
                    </a:cubicBezTo>
                    <a:cubicBezTo>
                      <a:pt x="2783" y="242"/>
                      <a:pt x="2806" y="260"/>
                      <a:pt x="2823" y="284"/>
                    </a:cubicBezTo>
                    <a:cubicBezTo>
                      <a:pt x="2841" y="308"/>
                      <a:pt x="2875" y="304"/>
                      <a:pt x="2892" y="330"/>
                    </a:cubicBezTo>
                    <a:cubicBezTo>
                      <a:pt x="2907" y="352"/>
                      <a:pt x="2892" y="414"/>
                      <a:pt x="2907" y="435"/>
                    </a:cubicBezTo>
                    <a:cubicBezTo>
                      <a:pt x="2925" y="457"/>
                      <a:pt x="2937" y="473"/>
                      <a:pt x="2952" y="494"/>
                    </a:cubicBezTo>
                    <a:cubicBezTo>
                      <a:pt x="2966" y="512"/>
                      <a:pt x="3003" y="504"/>
                      <a:pt x="3017" y="524"/>
                    </a:cubicBezTo>
                    <a:cubicBezTo>
                      <a:pt x="3026" y="538"/>
                      <a:pt x="3029" y="557"/>
                      <a:pt x="3035" y="577"/>
                    </a:cubicBezTo>
                    <a:cubicBezTo>
                      <a:pt x="3028" y="585"/>
                      <a:pt x="3024" y="593"/>
                      <a:pt x="3028" y="595"/>
                    </a:cubicBezTo>
                    <a:cubicBezTo>
                      <a:pt x="3037" y="604"/>
                      <a:pt x="3048" y="611"/>
                      <a:pt x="3061" y="619"/>
                    </a:cubicBezTo>
                    <a:cubicBezTo>
                      <a:pt x="3071" y="629"/>
                      <a:pt x="3083" y="640"/>
                      <a:pt x="3091" y="652"/>
                    </a:cubicBezTo>
                    <a:cubicBezTo>
                      <a:pt x="3105" y="670"/>
                      <a:pt x="3106" y="702"/>
                      <a:pt x="3120" y="721"/>
                    </a:cubicBezTo>
                    <a:cubicBezTo>
                      <a:pt x="3134" y="739"/>
                      <a:pt x="3164" y="742"/>
                      <a:pt x="3178" y="760"/>
                    </a:cubicBezTo>
                    <a:cubicBezTo>
                      <a:pt x="3182" y="767"/>
                      <a:pt x="3192" y="774"/>
                      <a:pt x="3200" y="779"/>
                    </a:cubicBezTo>
                    <a:cubicBezTo>
                      <a:pt x="3219" y="827"/>
                      <a:pt x="3229" y="879"/>
                      <a:pt x="3247" y="925"/>
                    </a:cubicBezTo>
                    <a:cubicBezTo>
                      <a:pt x="3258" y="970"/>
                      <a:pt x="3262" y="1017"/>
                      <a:pt x="3267" y="1063"/>
                    </a:cubicBezTo>
                    <a:cubicBezTo>
                      <a:pt x="3244" y="1017"/>
                      <a:pt x="3221" y="970"/>
                      <a:pt x="3187" y="930"/>
                    </a:cubicBezTo>
                    <a:cubicBezTo>
                      <a:pt x="3168" y="908"/>
                      <a:pt x="3148" y="889"/>
                      <a:pt x="3126" y="873"/>
                    </a:cubicBezTo>
                    <a:cubicBezTo>
                      <a:pt x="3117" y="853"/>
                      <a:pt x="3109" y="835"/>
                      <a:pt x="3097" y="819"/>
                    </a:cubicBezTo>
                    <a:cubicBezTo>
                      <a:pt x="3065" y="767"/>
                      <a:pt x="3033" y="716"/>
                      <a:pt x="2996" y="668"/>
                    </a:cubicBezTo>
                    <a:cubicBezTo>
                      <a:pt x="2958" y="621"/>
                      <a:pt x="2903" y="588"/>
                      <a:pt x="2861" y="544"/>
                    </a:cubicBezTo>
                    <a:cubicBezTo>
                      <a:pt x="2821" y="497"/>
                      <a:pt x="2787" y="442"/>
                      <a:pt x="2742" y="399"/>
                    </a:cubicBezTo>
                    <a:cubicBezTo>
                      <a:pt x="2696" y="357"/>
                      <a:pt x="2652" y="308"/>
                      <a:pt x="2600" y="271"/>
                    </a:cubicBezTo>
                    <a:cubicBezTo>
                      <a:pt x="2548" y="237"/>
                      <a:pt x="2484" y="223"/>
                      <a:pt x="2425" y="201"/>
                    </a:cubicBezTo>
                    <a:cubicBezTo>
                      <a:pt x="2388" y="172"/>
                      <a:pt x="2349" y="139"/>
                      <a:pt x="2307" y="117"/>
                    </a:cubicBezTo>
                    <a:cubicBezTo>
                      <a:pt x="2260" y="91"/>
                      <a:pt x="2202" y="95"/>
                      <a:pt x="2154" y="77"/>
                    </a:cubicBezTo>
                    <a:cubicBezTo>
                      <a:pt x="2104" y="64"/>
                      <a:pt x="2054" y="48"/>
                      <a:pt x="2000" y="48"/>
                    </a:cubicBezTo>
                    <a:cubicBezTo>
                      <a:pt x="1994" y="48"/>
                      <a:pt x="1988" y="48"/>
                      <a:pt x="1982" y="48"/>
                    </a:cubicBezTo>
                    <a:cubicBezTo>
                      <a:pt x="1921" y="51"/>
                      <a:pt x="1864" y="84"/>
                      <a:pt x="1809" y="96"/>
                    </a:cubicBezTo>
                    <a:cubicBezTo>
                      <a:pt x="1767" y="105"/>
                      <a:pt x="1729" y="118"/>
                      <a:pt x="1692" y="136"/>
                    </a:cubicBezTo>
                    <a:cubicBezTo>
                      <a:pt x="1616" y="118"/>
                      <a:pt x="1540" y="103"/>
                      <a:pt x="1462" y="102"/>
                    </a:cubicBezTo>
                    <a:cubicBezTo>
                      <a:pt x="1458" y="102"/>
                      <a:pt x="1455" y="102"/>
                      <a:pt x="1451" y="102"/>
                    </a:cubicBezTo>
                    <a:cubicBezTo>
                      <a:pt x="1364" y="102"/>
                      <a:pt x="1282" y="133"/>
                      <a:pt x="1199" y="151"/>
                    </a:cubicBezTo>
                    <a:cubicBezTo>
                      <a:pt x="1103" y="172"/>
                      <a:pt x="1008" y="201"/>
                      <a:pt x="924" y="249"/>
                    </a:cubicBezTo>
                    <a:cubicBezTo>
                      <a:pt x="840" y="301"/>
                      <a:pt x="774" y="379"/>
                      <a:pt x="708" y="442"/>
                    </a:cubicBezTo>
                    <a:cubicBezTo>
                      <a:pt x="650" y="494"/>
                      <a:pt x="604" y="551"/>
                      <a:pt x="560" y="612"/>
                    </a:cubicBezTo>
                    <a:cubicBezTo>
                      <a:pt x="504" y="646"/>
                      <a:pt x="461" y="681"/>
                      <a:pt x="420" y="717"/>
                    </a:cubicBezTo>
                    <a:cubicBezTo>
                      <a:pt x="375" y="758"/>
                      <a:pt x="359" y="824"/>
                      <a:pt x="322" y="870"/>
                    </a:cubicBezTo>
                    <a:cubicBezTo>
                      <a:pt x="282" y="915"/>
                      <a:pt x="226" y="952"/>
                      <a:pt x="193" y="1006"/>
                    </a:cubicBezTo>
                    <a:cubicBezTo>
                      <a:pt x="160" y="1060"/>
                      <a:pt x="141" y="1118"/>
                      <a:pt x="116" y="1175"/>
                    </a:cubicBezTo>
                    <a:cubicBezTo>
                      <a:pt x="92" y="1232"/>
                      <a:pt x="54" y="1287"/>
                      <a:pt x="40" y="1349"/>
                    </a:cubicBezTo>
                    <a:cubicBezTo>
                      <a:pt x="24" y="1411"/>
                      <a:pt x="30" y="1474"/>
                      <a:pt x="26" y="1536"/>
                    </a:cubicBezTo>
                    <a:cubicBezTo>
                      <a:pt x="18" y="1598"/>
                      <a:pt x="30" y="1660"/>
                      <a:pt x="30" y="1722"/>
                    </a:cubicBezTo>
                    <a:cubicBezTo>
                      <a:pt x="33" y="1784"/>
                      <a:pt x="0" y="1848"/>
                      <a:pt x="10" y="1913"/>
                    </a:cubicBezTo>
                    <a:cubicBezTo>
                      <a:pt x="17" y="1954"/>
                      <a:pt x="40" y="1990"/>
                      <a:pt x="62" y="2026"/>
                    </a:cubicBezTo>
                    <a:cubicBezTo>
                      <a:pt x="79" y="2070"/>
                      <a:pt x="99" y="2113"/>
                      <a:pt x="113" y="2154"/>
                    </a:cubicBezTo>
                    <a:cubicBezTo>
                      <a:pt x="127" y="2194"/>
                      <a:pt x="145" y="2231"/>
                      <a:pt x="164" y="2267"/>
                    </a:cubicBezTo>
                    <a:cubicBezTo>
                      <a:pt x="168" y="2300"/>
                      <a:pt x="172" y="2334"/>
                      <a:pt x="179" y="2367"/>
                    </a:cubicBezTo>
                    <a:cubicBezTo>
                      <a:pt x="215" y="2545"/>
                      <a:pt x="304" y="2707"/>
                      <a:pt x="398" y="2858"/>
                    </a:cubicBezTo>
                    <a:cubicBezTo>
                      <a:pt x="489" y="3013"/>
                      <a:pt x="595" y="3160"/>
                      <a:pt x="735" y="3277"/>
                    </a:cubicBezTo>
                    <a:cubicBezTo>
                      <a:pt x="873" y="3394"/>
                      <a:pt x="1025" y="3498"/>
                      <a:pt x="1197" y="3566"/>
                    </a:cubicBezTo>
                    <a:cubicBezTo>
                      <a:pt x="1364" y="3631"/>
                      <a:pt x="1543" y="3647"/>
                      <a:pt x="1724" y="3647"/>
                    </a:cubicBezTo>
                    <a:cubicBezTo>
                      <a:pt x="1732" y="3647"/>
                      <a:pt x="1739" y="3647"/>
                      <a:pt x="1747" y="3647"/>
                    </a:cubicBezTo>
                    <a:cubicBezTo>
                      <a:pt x="1916" y="3646"/>
                      <a:pt x="2100" y="3607"/>
                      <a:pt x="2259" y="3509"/>
                    </a:cubicBezTo>
                    <a:cubicBezTo>
                      <a:pt x="2265" y="3522"/>
                      <a:pt x="2271" y="3526"/>
                      <a:pt x="2278" y="3530"/>
                    </a:cubicBezTo>
                    <a:cubicBezTo>
                      <a:pt x="2228" y="3558"/>
                      <a:pt x="2176" y="3585"/>
                      <a:pt x="2122" y="3611"/>
                    </a:cubicBezTo>
                    <a:cubicBezTo>
                      <a:pt x="2077" y="3634"/>
                      <a:pt x="2023" y="3661"/>
                      <a:pt x="1970" y="3661"/>
                    </a:cubicBezTo>
                    <a:cubicBezTo>
                      <a:pt x="1955" y="3661"/>
                      <a:pt x="1940" y="3659"/>
                      <a:pt x="1926" y="3654"/>
                    </a:cubicBezTo>
                    <a:cubicBezTo>
                      <a:pt x="1925" y="3654"/>
                      <a:pt x="1925" y="3654"/>
                      <a:pt x="1925" y="3654"/>
                    </a:cubicBezTo>
                    <a:cubicBezTo>
                      <a:pt x="1921" y="3654"/>
                      <a:pt x="1921" y="3676"/>
                      <a:pt x="1926" y="3677"/>
                    </a:cubicBezTo>
                    <a:cubicBezTo>
                      <a:pt x="1948" y="3691"/>
                      <a:pt x="1970" y="3697"/>
                      <a:pt x="1991" y="3697"/>
                    </a:cubicBezTo>
                    <a:cubicBezTo>
                      <a:pt x="2016" y="3697"/>
                      <a:pt x="2040" y="3690"/>
                      <a:pt x="2064" y="3681"/>
                    </a:cubicBezTo>
                    <a:cubicBezTo>
                      <a:pt x="2135" y="3655"/>
                      <a:pt x="2195" y="3602"/>
                      <a:pt x="2263" y="3578"/>
                    </a:cubicBezTo>
                    <a:cubicBezTo>
                      <a:pt x="2322" y="3556"/>
                      <a:pt x="2381" y="3526"/>
                      <a:pt x="2436" y="3492"/>
                    </a:cubicBezTo>
                    <a:cubicBezTo>
                      <a:pt x="2497" y="3457"/>
                      <a:pt x="2548" y="3427"/>
                      <a:pt x="2601" y="3395"/>
                    </a:cubicBezTo>
                    <a:lnTo>
                      <a:pt x="2603" y="3395"/>
                    </a:lnTo>
                    <a:cubicBezTo>
                      <a:pt x="2606" y="3395"/>
                      <a:pt x="2609" y="3396"/>
                      <a:pt x="2612" y="3396"/>
                    </a:cubicBezTo>
                    <a:cubicBezTo>
                      <a:pt x="2613" y="3396"/>
                      <a:pt x="2615" y="3396"/>
                      <a:pt x="2616" y="3395"/>
                    </a:cubicBezTo>
                    <a:cubicBezTo>
                      <a:pt x="2641" y="3388"/>
                      <a:pt x="2662" y="3375"/>
                      <a:pt x="2687" y="3368"/>
                    </a:cubicBezTo>
                    <a:cubicBezTo>
                      <a:pt x="2725" y="3361"/>
                      <a:pt x="2765" y="3354"/>
                      <a:pt x="2797" y="3333"/>
                    </a:cubicBezTo>
                    <a:cubicBezTo>
                      <a:pt x="2820" y="3319"/>
                      <a:pt x="2842" y="3304"/>
                      <a:pt x="2863" y="3289"/>
                    </a:cubicBezTo>
                    <a:cubicBezTo>
                      <a:pt x="2883" y="3290"/>
                      <a:pt x="2909" y="3298"/>
                      <a:pt x="2930" y="3298"/>
                    </a:cubicBezTo>
                    <a:cubicBezTo>
                      <a:pt x="2938" y="3298"/>
                      <a:pt x="2945" y="3296"/>
                      <a:pt x="2951" y="3293"/>
                    </a:cubicBezTo>
                    <a:cubicBezTo>
                      <a:pt x="2974" y="3280"/>
                      <a:pt x="2995" y="3263"/>
                      <a:pt x="3020" y="3248"/>
                    </a:cubicBezTo>
                    <a:cubicBezTo>
                      <a:pt x="3043" y="3233"/>
                      <a:pt x="3036" y="3193"/>
                      <a:pt x="3055" y="3175"/>
                    </a:cubicBezTo>
                    <a:cubicBezTo>
                      <a:pt x="3076" y="3158"/>
                      <a:pt x="3116" y="3153"/>
                      <a:pt x="3137" y="3134"/>
                    </a:cubicBezTo>
                    <a:cubicBezTo>
                      <a:pt x="3154" y="3113"/>
                      <a:pt x="3165" y="3090"/>
                      <a:pt x="3182" y="3069"/>
                    </a:cubicBezTo>
                    <a:cubicBezTo>
                      <a:pt x="3200" y="3048"/>
                      <a:pt x="3230" y="3035"/>
                      <a:pt x="3245" y="3013"/>
                    </a:cubicBezTo>
                    <a:cubicBezTo>
                      <a:pt x="3260" y="2989"/>
                      <a:pt x="3258" y="2958"/>
                      <a:pt x="3270" y="2934"/>
                    </a:cubicBezTo>
                    <a:lnTo>
                      <a:pt x="3276" y="2919"/>
                    </a:lnTo>
                    <a:cubicBezTo>
                      <a:pt x="3320" y="2886"/>
                      <a:pt x="3386" y="2864"/>
                      <a:pt x="3420" y="2817"/>
                    </a:cubicBezTo>
                    <a:cubicBezTo>
                      <a:pt x="3457" y="2766"/>
                      <a:pt x="3489" y="2710"/>
                      <a:pt x="3522" y="2652"/>
                    </a:cubicBezTo>
                    <a:cubicBezTo>
                      <a:pt x="3552" y="2596"/>
                      <a:pt x="3547" y="2525"/>
                      <a:pt x="3570" y="2465"/>
                    </a:cubicBezTo>
                    <a:cubicBezTo>
                      <a:pt x="3595" y="2407"/>
                      <a:pt x="3635" y="2349"/>
                      <a:pt x="3654" y="2286"/>
                    </a:cubicBezTo>
                    <a:cubicBezTo>
                      <a:pt x="3668" y="2223"/>
                      <a:pt x="3675" y="2157"/>
                      <a:pt x="3680" y="2092"/>
                    </a:cubicBezTo>
                    <a:cubicBezTo>
                      <a:pt x="3688" y="2026"/>
                      <a:pt x="3709" y="1961"/>
                      <a:pt x="3709" y="1895"/>
                    </a:cubicBezTo>
                    <a:cubicBezTo>
                      <a:pt x="3705" y="1830"/>
                      <a:pt x="3687" y="1764"/>
                      <a:pt x="3676" y="1700"/>
                    </a:cubicBezTo>
                    <a:cubicBezTo>
                      <a:pt x="3669" y="1634"/>
                      <a:pt x="3643" y="1572"/>
                      <a:pt x="3628" y="1508"/>
                    </a:cubicBezTo>
                    <a:cubicBezTo>
                      <a:pt x="3613" y="1445"/>
                      <a:pt x="3629" y="1371"/>
                      <a:pt x="3607" y="1309"/>
                    </a:cubicBezTo>
                    <a:cubicBezTo>
                      <a:pt x="3580" y="1233"/>
                      <a:pt x="3504" y="1182"/>
                      <a:pt x="3461" y="1116"/>
                    </a:cubicBezTo>
                    <a:cubicBezTo>
                      <a:pt x="3475" y="1109"/>
                      <a:pt x="3490" y="1100"/>
                      <a:pt x="3489" y="1097"/>
                    </a:cubicBezTo>
                    <a:cubicBezTo>
                      <a:pt x="3471" y="1079"/>
                      <a:pt x="3443" y="1068"/>
                      <a:pt x="3442" y="1040"/>
                    </a:cubicBezTo>
                    <a:cubicBezTo>
                      <a:pt x="3441" y="1013"/>
                      <a:pt x="3461" y="972"/>
                      <a:pt x="3464" y="939"/>
                    </a:cubicBezTo>
                    <a:cubicBezTo>
                      <a:pt x="3468" y="907"/>
                      <a:pt x="3492" y="860"/>
                      <a:pt x="3492" y="829"/>
                    </a:cubicBezTo>
                    <a:cubicBezTo>
                      <a:pt x="3492" y="797"/>
                      <a:pt x="3471" y="779"/>
                      <a:pt x="3463" y="753"/>
                    </a:cubicBezTo>
                    <a:cubicBezTo>
                      <a:pt x="3453" y="725"/>
                      <a:pt x="3426" y="712"/>
                      <a:pt x="3412" y="687"/>
                    </a:cubicBezTo>
                    <a:cubicBezTo>
                      <a:pt x="3399" y="661"/>
                      <a:pt x="3401" y="621"/>
                      <a:pt x="3384" y="597"/>
                    </a:cubicBezTo>
                    <a:cubicBezTo>
                      <a:pt x="3366" y="573"/>
                      <a:pt x="3365" y="537"/>
                      <a:pt x="3344" y="515"/>
                    </a:cubicBezTo>
                    <a:cubicBezTo>
                      <a:pt x="3325" y="491"/>
                      <a:pt x="3278" y="498"/>
                      <a:pt x="3258" y="478"/>
                    </a:cubicBezTo>
                    <a:lnTo>
                      <a:pt x="3194" y="421"/>
                    </a:lnTo>
                    <a:cubicBezTo>
                      <a:pt x="3174" y="402"/>
                      <a:pt x="3164" y="370"/>
                      <a:pt x="3141" y="351"/>
                    </a:cubicBezTo>
                    <a:cubicBezTo>
                      <a:pt x="3120" y="330"/>
                      <a:pt x="3105" y="303"/>
                      <a:pt x="3084" y="284"/>
                    </a:cubicBezTo>
                    <a:cubicBezTo>
                      <a:pt x="3062" y="264"/>
                      <a:pt x="3043" y="241"/>
                      <a:pt x="3021" y="223"/>
                    </a:cubicBezTo>
                    <a:cubicBezTo>
                      <a:pt x="2996" y="207"/>
                      <a:pt x="2960" y="208"/>
                      <a:pt x="2940" y="189"/>
                    </a:cubicBezTo>
                    <a:cubicBezTo>
                      <a:pt x="2918" y="171"/>
                      <a:pt x="2904" y="139"/>
                      <a:pt x="2882" y="118"/>
                    </a:cubicBezTo>
                    <a:cubicBezTo>
                      <a:pt x="2859" y="99"/>
                      <a:pt x="2841" y="74"/>
                      <a:pt x="2816" y="55"/>
                    </a:cubicBezTo>
                    <a:cubicBezTo>
                      <a:pt x="2793" y="36"/>
                      <a:pt x="2754" y="44"/>
                      <a:pt x="2728" y="30"/>
                    </a:cubicBezTo>
                    <a:cubicBezTo>
                      <a:pt x="2699" y="17"/>
                      <a:pt x="2670" y="1"/>
                      <a:pt x="2636" y="0"/>
                    </a:cubicBezTo>
                    <a:cubicBezTo>
                      <a:pt x="2635" y="0"/>
                      <a:pt x="2634" y="0"/>
                      <a:pt x="2633"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29"/>
              <p:cNvSpPr/>
              <p:nvPr/>
            </p:nvSpPr>
            <p:spPr>
              <a:xfrm>
                <a:off x="1468225" y="3183800"/>
                <a:ext cx="93225" cy="91750"/>
              </a:xfrm>
              <a:custGeom>
                <a:rect b="b" l="l" r="r" t="t"/>
                <a:pathLst>
                  <a:path extrusionOk="0" h="3670" w="3729">
                    <a:moveTo>
                      <a:pt x="2134" y="635"/>
                    </a:moveTo>
                    <a:cubicBezTo>
                      <a:pt x="2189" y="653"/>
                      <a:pt x="2242" y="674"/>
                      <a:pt x="2295" y="699"/>
                    </a:cubicBezTo>
                    <a:cubicBezTo>
                      <a:pt x="2285" y="700"/>
                      <a:pt x="2277" y="701"/>
                      <a:pt x="2266" y="704"/>
                    </a:cubicBezTo>
                    <a:cubicBezTo>
                      <a:pt x="2222" y="679"/>
                      <a:pt x="2178" y="657"/>
                      <a:pt x="2134" y="635"/>
                    </a:cubicBezTo>
                    <a:close/>
                    <a:moveTo>
                      <a:pt x="1601" y="767"/>
                    </a:moveTo>
                    <a:cubicBezTo>
                      <a:pt x="1708" y="769"/>
                      <a:pt x="1823" y="791"/>
                      <a:pt x="1935" y="824"/>
                    </a:cubicBezTo>
                    <a:cubicBezTo>
                      <a:pt x="1922" y="832"/>
                      <a:pt x="1906" y="839"/>
                      <a:pt x="1891" y="850"/>
                    </a:cubicBezTo>
                    <a:cubicBezTo>
                      <a:pt x="1755" y="811"/>
                      <a:pt x="1613" y="788"/>
                      <a:pt x="1469" y="787"/>
                    </a:cubicBezTo>
                    <a:cubicBezTo>
                      <a:pt x="1510" y="776"/>
                      <a:pt x="1554" y="767"/>
                      <a:pt x="1601" y="767"/>
                    </a:cubicBezTo>
                    <a:close/>
                    <a:moveTo>
                      <a:pt x="1999" y="842"/>
                    </a:moveTo>
                    <a:cubicBezTo>
                      <a:pt x="2018" y="849"/>
                      <a:pt x="2037" y="850"/>
                      <a:pt x="2056" y="858"/>
                    </a:cubicBezTo>
                    <a:cubicBezTo>
                      <a:pt x="2074" y="867"/>
                      <a:pt x="2094" y="878"/>
                      <a:pt x="2112" y="886"/>
                    </a:cubicBezTo>
                    <a:cubicBezTo>
                      <a:pt x="2087" y="887"/>
                      <a:pt x="2063" y="891"/>
                      <a:pt x="2037" y="894"/>
                    </a:cubicBezTo>
                    <a:cubicBezTo>
                      <a:pt x="2011" y="886"/>
                      <a:pt x="1985" y="876"/>
                      <a:pt x="1957" y="867"/>
                    </a:cubicBezTo>
                    <a:lnTo>
                      <a:pt x="1999" y="842"/>
                    </a:lnTo>
                    <a:close/>
                    <a:moveTo>
                      <a:pt x="2176" y="931"/>
                    </a:moveTo>
                    <a:cubicBezTo>
                      <a:pt x="2183" y="931"/>
                      <a:pt x="2190" y="932"/>
                      <a:pt x="2197" y="933"/>
                    </a:cubicBezTo>
                    <a:cubicBezTo>
                      <a:pt x="2253" y="967"/>
                      <a:pt x="2307" y="1004"/>
                      <a:pt x="2361" y="1044"/>
                    </a:cubicBezTo>
                    <a:cubicBezTo>
                      <a:pt x="2306" y="1010"/>
                      <a:pt x="2252" y="979"/>
                      <a:pt x="2195" y="955"/>
                    </a:cubicBezTo>
                    <a:cubicBezTo>
                      <a:pt x="2176" y="946"/>
                      <a:pt x="2156" y="939"/>
                      <a:pt x="2135" y="933"/>
                    </a:cubicBezTo>
                    <a:cubicBezTo>
                      <a:pt x="2149" y="933"/>
                      <a:pt x="2162" y="931"/>
                      <a:pt x="2176" y="931"/>
                    </a:cubicBezTo>
                    <a:close/>
                    <a:moveTo>
                      <a:pt x="2361" y="722"/>
                    </a:moveTo>
                    <a:cubicBezTo>
                      <a:pt x="2487" y="787"/>
                      <a:pt x="2611" y="860"/>
                      <a:pt x="2728" y="935"/>
                    </a:cubicBezTo>
                    <a:cubicBezTo>
                      <a:pt x="2746" y="948"/>
                      <a:pt x="2762" y="961"/>
                      <a:pt x="2780" y="974"/>
                    </a:cubicBezTo>
                    <a:cubicBezTo>
                      <a:pt x="2786" y="981"/>
                      <a:pt x="2789" y="989"/>
                      <a:pt x="2794" y="996"/>
                    </a:cubicBezTo>
                    <a:cubicBezTo>
                      <a:pt x="2797" y="1018"/>
                      <a:pt x="2797" y="1041"/>
                      <a:pt x="2794" y="1062"/>
                    </a:cubicBezTo>
                    <a:cubicBezTo>
                      <a:pt x="2672" y="939"/>
                      <a:pt x="2522" y="846"/>
                      <a:pt x="2376" y="762"/>
                    </a:cubicBezTo>
                    <a:cubicBezTo>
                      <a:pt x="2355" y="750"/>
                      <a:pt x="2333" y="739"/>
                      <a:pt x="2312" y="728"/>
                    </a:cubicBezTo>
                    <a:cubicBezTo>
                      <a:pt x="2328" y="726"/>
                      <a:pt x="2343" y="725"/>
                      <a:pt x="2361" y="722"/>
                    </a:cubicBezTo>
                    <a:close/>
                    <a:moveTo>
                      <a:pt x="1461" y="1085"/>
                    </a:moveTo>
                    <a:cubicBezTo>
                      <a:pt x="1447" y="1087"/>
                      <a:pt x="1433" y="1091"/>
                      <a:pt x="1419" y="1092"/>
                    </a:cubicBezTo>
                    <a:cubicBezTo>
                      <a:pt x="1406" y="1094"/>
                      <a:pt x="1390" y="1099"/>
                      <a:pt x="1377" y="1100"/>
                    </a:cubicBezTo>
                    <a:cubicBezTo>
                      <a:pt x="1374" y="1098"/>
                      <a:pt x="1374" y="1094"/>
                      <a:pt x="1372" y="1091"/>
                    </a:cubicBezTo>
                    <a:cubicBezTo>
                      <a:pt x="1401" y="1087"/>
                      <a:pt x="1432" y="1087"/>
                      <a:pt x="1461" y="1085"/>
                    </a:cubicBezTo>
                    <a:close/>
                    <a:moveTo>
                      <a:pt x="2823" y="1043"/>
                    </a:moveTo>
                    <a:cubicBezTo>
                      <a:pt x="2837" y="1065"/>
                      <a:pt x="2852" y="1085"/>
                      <a:pt x="2864" y="1107"/>
                    </a:cubicBezTo>
                    <a:cubicBezTo>
                      <a:pt x="2864" y="1107"/>
                      <a:pt x="2864" y="1108"/>
                      <a:pt x="2865" y="1109"/>
                    </a:cubicBezTo>
                    <a:lnTo>
                      <a:pt x="2865" y="1109"/>
                    </a:lnTo>
                    <a:cubicBezTo>
                      <a:pt x="2850" y="1097"/>
                      <a:pt x="2835" y="1086"/>
                      <a:pt x="2817" y="1076"/>
                    </a:cubicBezTo>
                    <a:cubicBezTo>
                      <a:pt x="2822" y="1066"/>
                      <a:pt x="2822" y="1055"/>
                      <a:pt x="2823" y="1043"/>
                    </a:cubicBezTo>
                    <a:close/>
                    <a:moveTo>
                      <a:pt x="1331" y="1096"/>
                    </a:moveTo>
                    <a:cubicBezTo>
                      <a:pt x="1333" y="1100"/>
                      <a:pt x="1333" y="1106"/>
                      <a:pt x="1335" y="1110"/>
                    </a:cubicBezTo>
                    <a:cubicBezTo>
                      <a:pt x="1225" y="1132"/>
                      <a:pt x="1117" y="1167"/>
                      <a:pt x="1012" y="1215"/>
                    </a:cubicBezTo>
                    <a:cubicBezTo>
                      <a:pt x="1019" y="1201"/>
                      <a:pt x="1026" y="1186"/>
                      <a:pt x="1033" y="1172"/>
                    </a:cubicBezTo>
                    <a:cubicBezTo>
                      <a:pt x="1086" y="1149"/>
                      <a:pt x="1143" y="1131"/>
                      <a:pt x="1199" y="1118"/>
                    </a:cubicBezTo>
                    <a:cubicBezTo>
                      <a:pt x="1242" y="1107"/>
                      <a:pt x="1287" y="1103"/>
                      <a:pt x="1331" y="1096"/>
                    </a:cubicBezTo>
                    <a:close/>
                    <a:moveTo>
                      <a:pt x="1684" y="1277"/>
                    </a:moveTo>
                    <a:cubicBezTo>
                      <a:pt x="1710" y="1278"/>
                      <a:pt x="1736" y="1282"/>
                      <a:pt x="1762" y="1284"/>
                    </a:cubicBezTo>
                    <a:cubicBezTo>
                      <a:pt x="1729" y="1292"/>
                      <a:pt x="1699" y="1306"/>
                      <a:pt x="1667" y="1318"/>
                    </a:cubicBezTo>
                    <a:cubicBezTo>
                      <a:pt x="1670" y="1304"/>
                      <a:pt x="1672" y="1290"/>
                      <a:pt x="1675" y="1277"/>
                    </a:cubicBezTo>
                    <a:close/>
                    <a:moveTo>
                      <a:pt x="976" y="1355"/>
                    </a:moveTo>
                    <a:lnTo>
                      <a:pt x="976" y="1355"/>
                    </a:lnTo>
                    <a:cubicBezTo>
                      <a:pt x="967" y="1361"/>
                      <a:pt x="957" y="1367"/>
                      <a:pt x="949" y="1373"/>
                    </a:cubicBezTo>
                    <a:cubicBezTo>
                      <a:pt x="950" y="1369"/>
                      <a:pt x="950" y="1366"/>
                      <a:pt x="951" y="1362"/>
                    </a:cubicBezTo>
                    <a:cubicBezTo>
                      <a:pt x="960" y="1359"/>
                      <a:pt x="969" y="1358"/>
                      <a:pt x="976" y="1355"/>
                    </a:cubicBezTo>
                    <a:close/>
                    <a:moveTo>
                      <a:pt x="1845" y="1296"/>
                    </a:moveTo>
                    <a:cubicBezTo>
                      <a:pt x="1878" y="1300"/>
                      <a:pt x="1908" y="1306"/>
                      <a:pt x="1939" y="1319"/>
                    </a:cubicBezTo>
                    <a:cubicBezTo>
                      <a:pt x="2012" y="1352"/>
                      <a:pt x="2067" y="1414"/>
                      <a:pt x="2121" y="1464"/>
                    </a:cubicBezTo>
                    <a:cubicBezTo>
                      <a:pt x="2067" y="1435"/>
                      <a:pt x="2011" y="1413"/>
                      <a:pt x="1955" y="1394"/>
                    </a:cubicBezTo>
                    <a:cubicBezTo>
                      <a:pt x="1878" y="1369"/>
                      <a:pt x="1796" y="1351"/>
                      <a:pt x="1714" y="1344"/>
                    </a:cubicBezTo>
                    <a:cubicBezTo>
                      <a:pt x="1756" y="1325"/>
                      <a:pt x="1798" y="1307"/>
                      <a:pt x="1845" y="1296"/>
                    </a:cubicBezTo>
                    <a:close/>
                    <a:moveTo>
                      <a:pt x="3144" y="583"/>
                    </a:moveTo>
                    <a:lnTo>
                      <a:pt x="3144" y="583"/>
                    </a:lnTo>
                    <a:cubicBezTo>
                      <a:pt x="3155" y="594"/>
                      <a:pt x="3171" y="605"/>
                      <a:pt x="3182" y="619"/>
                    </a:cubicBezTo>
                    <a:cubicBezTo>
                      <a:pt x="3237" y="678"/>
                      <a:pt x="3290" y="737"/>
                      <a:pt x="3336" y="803"/>
                    </a:cubicBezTo>
                    <a:cubicBezTo>
                      <a:pt x="3382" y="869"/>
                      <a:pt x="3420" y="942"/>
                      <a:pt x="3448" y="1021"/>
                    </a:cubicBezTo>
                    <a:cubicBezTo>
                      <a:pt x="3475" y="1100"/>
                      <a:pt x="3448" y="1193"/>
                      <a:pt x="3455" y="1271"/>
                    </a:cubicBezTo>
                    <a:cubicBezTo>
                      <a:pt x="3462" y="1352"/>
                      <a:pt x="3468" y="1431"/>
                      <a:pt x="3455" y="1512"/>
                    </a:cubicBezTo>
                    <a:cubicBezTo>
                      <a:pt x="3453" y="1524"/>
                      <a:pt x="3449" y="1534"/>
                      <a:pt x="3448" y="1546"/>
                    </a:cubicBezTo>
                    <a:cubicBezTo>
                      <a:pt x="3422" y="1475"/>
                      <a:pt x="3389" y="1406"/>
                      <a:pt x="3351" y="1340"/>
                    </a:cubicBezTo>
                    <a:cubicBezTo>
                      <a:pt x="3360" y="1310"/>
                      <a:pt x="3367" y="1277"/>
                      <a:pt x="3364" y="1245"/>
                    </a:cubicBezTo>
                    <a:cubicBezTo>
                      <a:pt x="3354" y="1183"/>
                      <a:pt x="3334" y="1125"/>
                      <a:pt x="3323" y="1065"/>
                    </a:cubicBezTo>
                    <a:cubicBezTo>
                      <a:pt x="3310" y="1003"/>
                      <a:pt x="3290" y="945"/>
                      <a:pt x="3269" y="883"/>
                    </a:cubicBezTo>
                    <a:cubicBezTo>
                      <a:pt x="3250" y="821"/>
                      <a:pt x="3199" y="776"/>
                      <a:pt x="3171" y="719"/>
                    </a:cubicBezTo>
                    <a:cubicBezTo>
                      <a:pt x="3153" y="681"/>
                      <a:pt x="3153" y="628"/>
                      <a:pt x="3144" y="583"/>
                    </a:cubicBezTo>
                    <a:close/>
                    <a:moveTo>
                      <a:pt x="2480" y="1131"/>
                    </a:moveTo>
                    <a:cubicBezTo>
                      <a:pt x="2628" y="1237"/>
                      <a:pt x="2793" y="1339"/>
                      <a:pt x="2882" y="1502"/>
                    </a:cubicBezTo>
                    <a:cubicBezTo>
                      <a:pt x="2897" y="1530"/>
                      <a:pt x="2910" y="1560"/>
                      <a:pt x="2921" y="1589"/>
                    </a:cubicBezTo>
                    <a:cubicBezTo>
                      <a:pt x="2910" y="1567"/>
                      <a:pt x="2897" y="1544"/>
                      <a:pt x="2884" y="1523"/>
                    </a:cubicBezTo>
                    <a:cubicBezTo>
                      <a:pt x="2817" y="1417"/>
                      <a:pt x="2724" y="1339"/>
                      <a:pt x="2623" y="1277"/>
                    </a:cubicBezTo>
                    <a:cubicBezTo>
                      <a:pt x="2581" y="1223"/>
                      <a:pt x="2533" y="1175"/>
                      <a:pt x="2480" y="1131"/>
                    </a:cubicBezTo>
                    <a:close/>
                    <a:moveTo>
                      <a:pt x="1606" y="1654"/>
                    </a:moveTo>
                    <a:lnTo>
                      <a:pt x="1606" y="1665"/>
                    </a:lnTo>
                    <a:cubicBezTo>
                      <a:pt x="1532" y="1688"/>
                      <a:pt x="1463" y="1724"/>
                      <a:pt x="1408" y="1771"/>
                    </a:cubicBezTo>
                    <a:cubicBezTo>
                      <a:pt x="1386" y="1787"/>
                      <a:pt x="1366" y="1809"/>
                      <a:pt x="1348" y="1834"/>
                    </a:cubicBezTo>
                    <a:cubicBezTo>
                      <a:pt x="1342" y="1835"/>
                      <a:pt x="1335" y="1837"/>
                      <a:pt x="1330" y="1840"/>
                    </a:cubicBezTo>
                    <a:cubicBezTo>
                      <a:pt x="1331" y="1835"/>
                      <a:pt x="1331" y="1830"/>
                      <a:pt x="1333" y="1827"/>
                    </a:cubicBezTo>
                    <a:cubicBezTo>
                      <a:pt x="1335" y="1823"/>
                      <a:pt x="1337" y="1820"/>
                      <a:pt x="1339" y="1816"/>
                    </a:cubicBezTo>
                    <a:cubicBezTo>
                      <a:pt x="1392" y="1734"/>
                      <a:pt x="1476" y="1696"/>
                      <a:pt x="1562" y="1669"/>
                    </a:cubicBezTo>
                    <a:cubicBezTo>
                      <a:pt x="1576" y="1663"/>
                      <a:pt x="1591" y="1658"/>
                      <a:pt x="1606" y="1654"/>
                    </a:cubicBezTo>
                    <a:close/>
                    <a:moveTo>
                      <a:pt x="662" y="1663"/>
                    </a:moveTo>
                    <a:cubicBezTo>
                      <a:pt x="662" y="1684"/>
                      <a:pt x="661" y="1705"/>
                      <a:pt x="661" y="1724"/>
                    </a:cubicBezTo>
                    <a:cubicBezTo>
                      <a:pt x="661" y="1764"/>
                      <a:pt x="664" y="1802"/>
                      <a:pt x="669" y="1842"/>
                    </a:cubicBezTo>
                    <a:cubicBezTo>
                      <a:pt x="662" y="1857"/>
                      <a:pt x="657" y="1874"/>
                      <a:pt x="651" y="1889"/>
                    </a:cubicBezTo>
                    <a:cubicBezTo>
                      <a:pt x="649" y="1812"/>
                      <a:pt x="651" y="1736"/>
                      <a:pt x="662" y="1663"/>
                    </a:cubicBezTo>
                    <a:close/>
                    <a:moveTo>
                      <a:pt x="3580" y="1702"/>
                    </a:moveTo>
                    <a:cubicBezTo>
                      <a:pt x="3580" y="1703"/>
                      <a:pt x="3581" y="1705"/>
                      <a:pt x="3581" y="1705"/>
                    </a:cubicBezTo>
                    <a:cubicBezTo>
                      <a:pt x="3587" y="1751"/>
                      <a:pt x="3599" y="1798"/>
                      <a:pt x="3601" y="1846"/>
                    </a:cubicBezTo>
                    <a:cubicBezTo>
                      <a:pt x="3606" y="1895"/>
                      <a:pt x="3601" y="1943"/>
                      <a:pt x="3594" y="1988"/>
                    </a:cubicBezTo>
                    <a:cubicBezTo>
                      <a:pt x="3591" y="2005"/>
                      <a:pt x="3581" y="2018"/>
                      <a:pt x="3572" y="2029"/>
                    </a:cubicBezTo>
                    <a:cubicBezTo>
                      <a:pt x="3562" y="1999"/>
                      <a:pt x="3554" y="1968"/>
                      <a:pt x="3547" y="1939"/>
                    </a:cubicBezTo>
                    <a:cubicBezTo>
                      <a:pt x="3541" y="1911"/>
                      <a:pt x="3532" y="1884"/>
                      <a:pt x="3521" y="1857"/>
                    </a:cubicBezTo>
                    <a:cubicBezTo>
                      <a:pt x="3544" y="1808"/>
                      <a:pt x="3565" y="1757"/>
                      <a:pt x="3580" y="1702"/>
                    </a:cubicBezTo>
                    <a:close/>
                    <a:moveTo>
                      <a:pt x="2490" y="1497"/>
                    </a:moveTo>
                    <a:cubicBezTo>
                      <a:pt x="2582" y="1637"/>
                      <a:pt x="2610" y="1813"/>
                      <a:pt x="2586" y="1951"/>
                    </a:cubicBezTo>
                    <a:cubicBezTo>
                      <a:pt x="2582" y="1980"/>
                      <a:pt x="2575" y="2012"/>
                      <a:pt x="2566" y="2042"/>
                    </a:cubicBezTo>
                    <a:cubicBezTo>
                      <a:pt x="2567" y="2001"/>
                      <a:pt x="2568" y="1958"/>
                      <a:pt x="2568" y="1917"/>
                    </a:cubicBezTo>
                    <a:cubicBezTo>
                      <a:pt x="2568" y="1823"/>
                      <a:pt x="2575" y="1724"/>
                      <a:pt x="2548" y="1626"/>
                    </a:cubicBezTo>
                    <a:cubicBezTo>
                      <a:pt x="2534" y="1581"/>
                      <a:pt x="2513" y="1538"/>
                      <a:pt x="2490" y="1497"/>
                    </a:cubicBezTo>
                    <a:close/>
                    <a:moveTo>
                      <a:pt x="1787" y="1608"/>
                    </a:moveTo>
                    <a:cubicBezTo>
                      <a:pt x="1808" y="1608"/>
                      <a:pt x="1829" y="1610"/>
                      <a:pt x="1850" y="1615"/>
                    </a:cubicBezTo>
                    <a:cubicBezTo>
                      <a:pt x="1949" y="1637"/>
                      <a:pt x="2045" y="1684"/>
                      <a:pt x="2118" y="1751"/>
                    </a:cubicBezTo>
                    <a:cubicBezTo>
                      <a:pt x="2129" y="1761"/>
                      <a:pt x="2139" y="1775"/>
                      <a:pt x="2149" y="1786"/>
                    </a:cubicBezTo>
                    <a:cubicBezTo>
                      <a:pt x="2129" y="1782"/>
                      <a:pt x="2109" y="1780"/>
                      <a:pt x="2089" y="1780"/>
                    </a:cubicBezTo>
                    <a:cubicBezTo>
                      <a:pt x="2025" y="1780"/>
                      <a:pt x="1960" y="1799"/>
                      <a:pt x="1905" y="1846"/>
                    </a:cubicBezTo>
                    <a:cubicBezTo>
                      <a:pt x="1868" y="1829"/>
                      <a:pt x="1828" y="1819"/>
                      <a:pt x="1788" y="1819"/>
                    </a:cubicBezTo>
                    <a:cubicBezTo>
                      <a:pt x="1780" y="1819"/>
                      <a:pt x="1772" y="1819"/>
                      <a:pt x="1763" y="1820"/>
                    </a:cubicBezTo>
                    <a:cubicBezTo>
                      <a:pt x="1703" y="1827"/>
                      <a:pt x="1660" y="1863"/>
                      <a:pt x="1624" y="1895"/>
                    </a:cubicBezTo>
                    <a:cubicBezTo>
                      <a:pt x="1618" y="1894"/>
                      <a:pt x="1612" y="1893"/>
                      <a:pt x="1605" y="1893"/>
                    </a:cubicBezTo>
                    <a:cubicBezTo>
                      <a:pt x="1582" y="1893"/>
                      <a:pt x="1558" y="1898"/>
                      <a:pt x="1535" y="1901"/>
                    </a:cubicBezTo>
                    <a:cubicBezTo>
                      <a:pt x="1485" y="1912"/>
                      <a:pt x="1451" y="1947"/>
                      <a:pt x="1414" y="1974"/>
                    </a:cubicBezTo>
                    <a:cubicBezTo>
                      <a:pt x="1385" y="1995"/>
                      <a:pt x="1345" y="2018"/>
                      <a:pt x="1320" y="2050"/>
                    </a:cubicBezTo>
                    <a:cubicBezTo>
                      <a:pt x="1320" y="2049"/>
                      <a:pt x="1320" y="2047"/>
                      <a:pt x="1317" y="2045"/>
                    </a:cubicBezTo>
                    <a:cubicBezTo>
                      <a:pt x="1334" y="1972"/>
                      <a:pt x="1364" y="1906"/>
                      <a:pt x="1407" y="1856"/>
                    </a:cubicBezTo>
                    <a:cubicBezTo>
                      <a:pt x="1451" y="1846"/>
                      <a:pt x="1496" y="1838"/>
                      <a:pt x="1541" y="1838"/>
                    </a:cubicBezTo>
                    <a:cubicBezTo>
                      <a:pt x="1576" y="1838"/>
                      <a:pt x="1610" y="1843"/>
                      <a:pt x="1642" y="1856"/>
                    </a:cubicBezTo>
                    <a:cubicBezTo>
                      <a:pt x="1642" y="1856"/>
                      <a:pt x="1642" y="1856"/>
                      <a:pt x="1643" y="1856"/>
                    </a:cubicBezTo>
                    <a:cubicBezTo>
                      <a:pt x="1647" y="1856"/>
                      <a:pt x="1652" y="1835"/>
                      <a:pt x="1648" y="1833"/>
                    </a:cubicBezTo>
                    <a:cubicBezTo>
                      <a:pt x="1609" y="1806"/>
                      <a:pt x="1568" y="1799"/>
                      <a:pt x="1526" y="1799"/>
                    </a:cubicBezTo>
                    <a:cubicBezTo>
                      <a:pt x="1506" y="1799"/>
                      <a:pt x="1487" y="1800"/>
                      <a:pt x="1467" y="1802"/>
                    </a:cubicBezTo>
                    <a:cubicBezTo>
                      <a:pt x="1507" y="1772"/>
                      <a:pt x="1550" y="1747"/>
                      <a:pt x="1602" y="1731"/>
                    </a:cubicBezTo>
                    <a:lnTo>
                      <a:pt x="1602" y="1731"/>
                    </a:lnTo>
                    <a:cubicBezTo>
                      <a:pt x="1600" y="1753"/>
                      <a:pt x="1600" y="1778"/>
                      <a:pt x="1595" y="1798"/>
                    </a:cubicBezTo>
                    <a:cubicBezTo>
                      <a:pt x="1594" y="1802"/>
                      <a:pt x="1603" y="1805"/>
                      <a:pt x="1610" y="1805"/>
                    </a:cubicBezTo>
                    <a:cubicBezTo>
                      <a:pt x="1615" y="1805"/>
                      <a:pt x="1618" y="1804"/>
                      <a:pt x="1619" y="1801"/>
                    </a:cubicBezTo>
                    <a:cubicBezTo>
                      <a:pt x="1627" y="1773"/>
                      <a:pt x="1633" y="1745"/>
                      <a:pt x="1638" y="1717"/>
                    </a:cubicBezTo>
                    <a:cubicBezTo>
                      <a:pt x="1684" y="1706"/>
                      <a:pt x="1731" y="1699"/>
                      <a:pt x="1777" y="1699"/>
                    </a:cubicBezTo>
                    <a:cubicBezTo>
                      <a:pt x="1841" y="1699"/>
                      <a:pt x="1905" y="1711"/>
                      <a:pt x="1961" y="1738"/>
                    </a:cubicBezTo>
                    <a:cubicBezTo>
                      <a:pt x="1963" y="1738"/>
                      <a:pt x="1965" y="1739"/>
                      <a:pt x="1967" y="1739"/>
                    </a:cubicBezTo>
                    <a:cubicBezTo>
                      <a:pt x="1987" y="1739"/>
                      <a:pt x="2007" y="1703"/>
                      <a:pt x="1985" y="1691"/>
                    </a:cubicBezTo>
                    <a:cubicBezTo>
                      <a:pt x="1919" y="1653"/>
                      <a:pt x="1843" y="1636"/>
                      <a:pt x="1766" y="1636"/>
                    </a:cubicBezTo>
                    <a:cubicBezTo>
                      <a:pt x="1726" y="1636"/>
                      <a:pt x="1685" y="1641"/>
                      <a:pt x="1645" y="1650"/>
                    </a:cubicBezTo>
                    <a:lnTo>
                      <a:pt x="1645" y="1634"/>
                    </a:lnTo>
                    <a:cubicBezTo>
                      <a:pt x="1689" y="1620"/>
                      <a:pt x="1737" y="1608"/>
                      <a:pt x="1787" y="1608"/>
                    </a:cubicBezTo>
                    <a:close/>
                    <a:moveTo>
                      <a:pt x="1634" y="1278"/>
                    </a:moveTo>
                    <a:lnTo>
                      <a:pt x="1634" y="1278"/>
                    </a:lnTo>
                    <a:cubicBezTo>
                      <a:pt x="1631" y="1292"/>
                      <a:pt x="1626" y="1306"/>
                      <a:pt x="1624" y="1321"/>
                    </a:cubicBezTo>
                    <a:cubicBezTo>
                      <a:pt x="1623" y="1326"/>
                      <a:pt x="1623" y="1332"/>
                      <a:pt x="1623" y="1334"/>
                    </a:cubicBezTo>
                    <a:cubicBezTo>
                      <a:pt x="1617" y="1339"/>
                      <a:pt x="1613" y="1341"/>
                      <a:pt x="1609" y="1344"/>
                    </a:cubicBezTo>
                    <a:cubicBezTo>
                      <a:pt x="1593" y="1345"/>
                      <a:pt x="1578" y="1345"/>
                      <a:pt x="1562" y="1347"/>
                    </a:cubicBezTo>
                    <a:cubicBezTo>
                      <a:pt x="1425" y="1374"/>
                      <a:pt x="1300" y="1454"/>
                      <a:pt x="1198" y="1557"/>
                    </a:cubicBezTo>
                    <a:cubicBezTo>
                      <a:pt x="1097" y="1661"/>
                      <a:pt x="1045" y="1798"/>
                      <a:pt x="1034" y="1941"/>
                    </a:cubicBezTo>
                    <a:cubicBezTo>
                      <a:pt x="1033" y="1956"/>
                      <a:pt x="1033" y="1972"/>
                      <a:pt x="1033" y="1985"/>
                    </a:cubicBezTo>
                    <a:cubicBezTo>
                      <a:pt x="1013" y="2002"/>
                      <a:pt x="991" y="2020"/>
                      <a:pt x="976" y="2040"/>
                    </a:cubicBezTo>
                    <a:cubicBezTo>
                      <a:pt x="964" y="2056"/>
                      <a:pt x="957" y="2072"/>
                      <a:pt x="949" y="2090"/>
                    </a:cubicBezTo>
                    <a:cubicBezTo>
                      <a:pt x="942" y="2068"/>
                      <a:pt x="936" y="2045"/>
                      <a:pt x="931" y="2023"/>
                    </a:cubicBezTo>
                    <a:cubicBezTo>
                      <a:pt x="949" y="1951"/>
                      <a:pt x="973" y="1879"/>
                      <a:pt x="1004" y="1813"/>
                    </a:cubicBezTo>
                    <a:cubicBezTo>
                      <a:pt x="1030" y="1751"/>
                      <a:pt x="1060" y="1687"/>
                      <a:pt x="1096" y="1626"/>
                    </a:cubicBezTo>
                    <a:cubicBezTo>
                      <a:pt x="1133" y="1592"/>
                      <a:pt x="1172" y="1559"/>
                      <a:pt x="1207" y="1526"/>
                    </a:cubicBezTo>
                    <a:cubicBezTo>
                      <a:pt x="1300" y="1440"/>
                      <a:pt x="1396" y="1339"/>
                      <a:pt x="1527" y="1286"/>
                    </a:cubicBezTo>
                    <a:cubicBezTo>
                      <a:pt x="1562" y="1282"/>
                      <a:pt x="1598" y="1279"/>
                      <a:pt x="1634" y="1278"/>
                    </a:cubicBezTo>
                    <a:close/>
                    <a:moveTo>
                      <a:pt x="1140" y="604"/>
                    </a:moveTo>
                    <a:cubicBezTo>
                      <a:pt x="1012" y="692"/>
                      <a:pt x="931" y="811"/>
                      <a:pt x="867" y="938"/>
                    </a:cubicBezTo>
                    <a:cubicBezTo>
                      <a:pt x="744" y="1012"/>
                      <a:pt x="633" y="1113"/>
                      <a:pt x="554" y="1237"/>
                    </a:cubicBezTo>
                    <a:cubicBezTo>
                      <a:pt x="430" y="1431"/>
                      <a:pt x="402" y="1648"/>
                      <a:pt x="408" y="1856"/>
                    </a:cubicBezTo>
                    <a:cubicBezTo>
                      <a:pt x="388" y="1936"/>
                      <a:pt x="382" y="2017"/>
                      <a:pt x="393" y="2102"/>
                    </a:cubicBezTo>
                    <a:cubicBezTo>
                      <a:pt x="384" y="2061"/>
                      <a:pt x="375" y="2020"/>
                      <a:pt x="368" y="1976"/>
                    </a:cubicBezTo>
                    <a:cubicBezTo>
                      <a:pt x="325" y="1695"/>
                      <a:pt x="311" y="1381"/>
                      <a:pt x="463" y="1110"/>
                    </a:cubicBezTo>
                    <a:cubicBezTo>
                      <a:pt x="600" y="864"/>
                      <a:pt x="848" y="685"/>
                      <a:pt x="1119" y="609"/>
                    </a:cubicBezTo>
                    <a:lnTo>
                      <a:pt x="1140" y="604"/>
                    </a:lnTo>
                    <a:close/>
                    <a:moveTo>
                      <a:pt x="1030" y="2065"/>
                    </a:moveTo>
                    <a:cubicBezTo>
                      <a:pt x="1034" y="2148"/>
                      <a:pt x="1055" y="2232"/>
                      <a:pt x="1096" y="2303"/>
                    </a:cubicBezTo>
                    <a:cubicBezTo>
                      <a:pt x="1089" y="2307"/>
                      <a:pt x="1081" y="2310"/>
                      <a:pt x="1072" y="2314"/>
                    </a:cubicBezTo>
                    <a:cubicBezTo>
                      <a:pt x="1041" y="2280"/>
                      <a:pt x="1013" y="2241"/>
                      <a:pt x="993" y="2200"/>
                    </a:cubicBezTo>
                    <a:lnTo>
                      <a:pt x="993" y="2179"/>
                    </a:lnTo>
                    <a:cubicBezTo>
                      <a:pt x="995" y="2148"/>
                      <a:pt x="1008" y="2108"/>
                      <a:pt x="1030" y="2065"/>
                    </a:cubicBezTo>
                    <a:close/>
                    <a:moveTo>
                      <a:pt x="1615" y="372"/>
                    </a:moveTo>
                    <a:cubicBezTo>
                      <a:pt x="1723" y="372"/>
                      <a:pt x="1832" y="382"/>
                      <a:pt x="1935" y="406"/>
                    </a:cubicBezTo>
                    <a:cubicBezTo>
                      <a:pt x="2066" y="437"/>
                      <a:pt x="2209" y="451"/>
                      <a:pt x="2332" y="520"/>
                    </a:cubicBezTo>
                    <a:cubicBezTo>
                      <a:pt x="2370" y="542"/>
                      <a:pt x="2405" y="568"/>
                      <a:pt x="2439" y="597"/>
                    </a:cubicBezTo>
                    <a:cubicBezTo>
                      <a:pt x="2374" y="584"/>
                      <a:pt x="2307" y="576"/>
                      <a:pt x="2242" y="569"/>
                    </a:cubicBezTo>
                    <a:cubicBezTo>
                      <a:pt x="2033" y="507"/>
                      <a:pt x="1819" y="466"/>
                      <a:pt x="1598" y="466"/>
                    </a:cubicBezTo>
                    <a:cubicBezTo>
                      <a:pt x="1591" y="466"/>
                      <a:pt x="1583" y="466"/>
                      <a:pt x="1576" y="466"/>
                    </a:cubicBezTo>
                    <a:cubicBezTo>
                      <a:pt x="1249" y="472"/>
                      <a:pt x="911" y="582"/>
                      <a:pt x="661" y="803"/>
                    </a:cubicBezTo>
                    <a:cubicBezTo>
                      <a:pt x="395" y="1029"/>
                      <a:pt x="292" y="1378"/>
                      <a:pt x="299" y="1692"/>
                    </a:cubicBezTo>
                    <a:cubicBezTo>
                      <a:pt x="302" y="1906"/>
                      <a:pt x="354" y="2129"/>
                      <a:pt x="401" y="2339"/>
                    </a:cubicBezTo>
                    <a:cubicBezTo>
                      <a:pt x="317" y="2262"/>
                      <a:pt x="247" y="2166"/>
                      <a:pt x="208" y="2060"/>
                    </a:cubicBezTo>
                    <a:cubicBezTo>
                      <a:pt x="145" y="1884"/>
                      <a:pt x="188" y="1703"/>
                      <a:pt x="215" y="1540"/>
                    </a:cubicBezTo>
                    <a:cubicBezTo>
                      <a:pt x="243" y="1374"/>
                      <a:pt x="291" y="1211"/>
                      <a:pt x="377" y="1066"/>
                    </a:cubicBezTo>
                    <a:cubicBezTo>
                      <a:pt x="461" y="924"/>
                      <a:pt x="566" y="791"/>
                      <a:pt x="694" y="686"/>
                    </a:cubicBezTo>
                    <a:cubicBezTo>
                      <a:pt x="805" y="591"/>
                      <a:pt x="921" y="494"/>
                      <a:pt x="1055" y="433"/>
                    </a:cubicBezTo>
                    <a:cubicBezTo>
                      <a:pt x="1072" y="426"/>
                      <a:pt x="1086" y="418"/>
                      <a:pt x="1101" y="411"/>
                    </a:cubicBezTo>
                    <a:cubicBezTo>
                      <a:pt x="1190" y="379"/>
                      <a:pt x="1282" y="375"/>
                      <a:pt x="1373" y="375"/>
                    </a:cubicBezTo>
                    <a:cubicBezTo>
                      <a:pt x="1398" y="375"/>
                      <a:pt x="1422" y="375"/>
                      <a:pt x="1447" y="375"/>
                    </a:cubicBezTo>
                    <a:cubicBezTo>
                      <a:pt x="1473" y="375"/>
                      <a:pt x="1500" y="375"/>
                      <a:pt x="1525" y="374"/>
                    </a:cubicBezTo>
                    <a:cubicBezTo>
                      <a:pt x="1555" y="372"/>
                      <a:pt x="1585" y="372"/>
                      <a:pt x="1615" y="372"/>
                    </a:cubicBezTo>
                    <a:close/>
                    <a:moveTo>
                      <a:pt x="1096" y="2339"/>
                    </a:moveTo>
                    <a:cubicBezTo>
                      <a:pt x="1108" y="2349"/>
                      <a:pt x="1118" y="2358"/>
                      <a:pt x="1129" y="2369"/>
                    </a:cubicBezTo>
                    <a:lnTo>
                      <a:pt x="1139" y="2384"/>
                    </a:lnTo>
                    <a:cubicBezTo>
                      <a:pt x="1125" y="2371"/>
                      <a:pt x="1111" y="2356"/>
                      <a:pt x="1096" y="2339"/>
                    </a:cubicBezTo>
                    <a:close/>
                    <a:moveTo>
                      <a:pt x="408" y="2186"/>
                    </a:moveTo>
                    <a:cubicBezTo>
                      <a:pt x="416" y="2221"/>
                      <a:pt x="430" y="2254"/>
                      <a:pt x="448" y="2287"/>
                    </a:cubicBezTo>
                    <a:cubicBezTo>
                      <a:pt x="450" y="2321"/>
                      <a:pt x="456" y="2356"/>
                      <a:pt x="461" y="2387"/>
                    </a:cubicBezTo>
                    <a:cubicBezTo>
                      <a:pt x="455" y="2383"/>
                      <a:pt x="448" y="2379"/>
                      <a:pt x="442" y="2373"/>
                    </a:cubicBezTo>
                    <a:cubicBezTo>
                      <a:pt x="430" y="2314"/>
                      <a:pt x="422" y="2250"/>
                      <a:pt x="408" y="2186"/>
                    </a:cubicBezTo>
                    <a:close/>
                    <a:moveTo>
                      <a:pt x="2756" y="2234"/>
                    </a:moveTo>
                    <a:lnTo>
                      <a:pt x="2756" y="2234"/>
                    </a:lnTo>
                    <a:cubicBezTo>
                      <a:pt x="2754" y="2273"/>
                      <a:pt x="2751" y="2310"/>
                      <a:pt x="2745" y="2346"/>
                    </a:cubicBezTo>
                    <a:cubicBezTo>
                      <a:pt x="2724" y="2360"/>
                      <a:pt x="2703" y="2372"/>
                      <a:pt x="2680" y="2384"/>
                    </a:cubicBezTo>
                    <a:cubicBezTo>
                      <a:pt x="2662" y="2393"/>
                      <a:pt x="2643" y="2400"/>
                      <a:pt x="2622" y="2408"/>
                    </a:cubicBezTo>
                    <a:cubicBezTo>
                      <a:pt x="2618" y="2411"/>
                      <a:pt x="2614" y="2412"/>
                      <a:pt x="2610" y="2413"/>
                    </a:cubicBezTo>
                    <a:cubicBezTo>
                      <a:pt x="2611" y="2412"/>
                      <a:pt x="2614" y="2411"/>
                      <a:pt x="2615" y="2411"/>
                    </a:cubicBezTo>
                    <a:cubicBezTo>
                      <a:pt x="2669" y="2360"/>
                      <a:pt x="2717" y="2301"/>
                      <a:pt x="2756" y="2234"/>
                    </a:cubicBezTo>
                    <a:close/>
                    <a:moveTo>
                      <a:pt x="2087" y="1850"/>
                    </a:moveTo>
                    <a:cubicBezTo>
                      <a:pt x="2126" y="1850"/>
                      <a:pt x="2164" y="1858"/>
                      <a:pt x="2197" y="1871"/>
                    </a:cubicBezTo>
                    <a:cubicBezTo>
                      <a:pt x="2217" y="1917"/>
                      <a:pt x="2230" y="1962"/>
                      <a:pt x="2233" y="2007"/>
                    </a:cubicBezTo>
                    <a:cubicBezTo>
                      <a:pt x="2246" y="2095"/>
                      <a:pt x="2212" y="2190"/>
                      <a:pt x="2168" y="2270"/>
                    </a:cubicBezTo>
                    <a:cubicBezTo>
                      <a:pt x="2132" y="2338"/>
                      <a:pt x="2077" y="2389"/>
                      <a:pt x="2017" y="2427"/>
                    </a:cubicBezTo>
                    <a:cubicBezTo>
                      <a:pt x="2014" y="2427"/>
                      <a:pt x="2010" y="2428"/>
                      <a:pt x="2007" y="2428"/>
                    </a:cubicBezTo>
                    <a:cubicBezTo>
                      <a:pt x="1995" y="2428"/>
                      <a:pt x="1982" y="2426"/>
                      <a:pt x="1968" y="2426"/>
                    </a:cubicBezTo>
                    <a:cubicBezTo>
                      <a:pt x="1977" y="2413"/>
                      <a:pt x="1984" y="2400"/>
                      <a:pt x="1992" y="2389"/>
                    </a:cubicBezTo>
                    <a:cubicBezTo>
                      <a:pt x="2025" y="2350"/>
                      <a:pt x="2065" y="2305"/>
                      <a:pt x="2081" y="2248"/>
                    </a:cubicBezTo>
                    <a:cubicBezTo>
                      <a:pt x="2099" y="2195"/>
                      <a:pt x="2113" y="2119"/>
                      <a:pt x="2095" y="2050"/>
                    </a:cubicBezTo>
                    <a:cubicBezTo>
                      <a:pt x="2087" y="2013"/>
                      <a:pt x="2065" y="1980"/>
                      <a:pt x="2039" y="1954"/>
                    </a:cubicBezTo>
                    <a:cubicBezTo>
                      <a:pt x="2017" y="1932"/>
                      <a:pt x="1992" y="1912"/>
                      <a:pt x="1968" y="1893"/>
                    </a:cubicBezTo>
                    <a:cubicBezTo>
                      <a:pt x="1963" y="1890"/>
                      <a:pt x="1960" y="1889"/>
                      <a:pt x="1955" y="1885"/>
                    </a:cubicBezTo>
                    <a:cubicBezTo>
                      <a:pt x="1996" y="1860"/>
                      <a:pt x="2042" y="1850"/>
                      <a:pt x="2087" y="1850"/>
                    </a:cubicBezTo>
                    <a:close/>
                    <a:moveTo>
                      <a:pt x="215" y="2247"/>
                    </a:moveTo>
                    <a:lnTo>
                      <a:pt x="215" y="2247"/>
                    </a:lnTo>
                    <a:cubicBezTo>
                      <a:pt x="233" y="2273"/>
                      <a:pt x="247" y="2298"/>
                      <a:pt x="267" y="2323"/>
                    </a:cubicBezTo>
                    <a:cubicBezTo>
                      <a:pt x="316" y="2376"/>
                      <a:pt x="368" y="2415"/>
                      <a:pt x="426" y="2448"/>
                    </a:cubicBezTo>
                    <a:cubicBezTo>
                      <a:pt x="428" y="2467"/>
                      <a:pt x="434" y="2486"/>
                      <a:pt x="437" y="2503"/>
                    </a:cubicBezTo>
                    <a:cubicBezTo>
                      <a:pt x="435" y="2501"/>
                      <a:pt x="433" y="2500"/>
                      <a:pt x="430" y="2496"/>
                    </a:cubicBezTo>
                    <a:cubicBezTo>
                      <a:pt x="420" y="2474"/>
                      <a:pt x="412" y="2453"/>
                      <a:pt x="393" y="2434"/>
                    </a:cubicBezTo>
                    <a:cubicBezTo>
                      <a:pt x="373" y="2415"/>
                      <a:pt x="327" y="2404"/>
                      <a:pt x="310" y="2379"/>
                    </a:cubicBezTo>
                    <a:cubicBezTo>
                      <a:pt x="292" y="2358"/>
                      <a:pt x="272" y="2332"/>
                      <a:pt x="248" y="2305"/>
                    </a:cubicBezTo>
                    <a:cubicBezTo>
                      <a:pt x="234" y="2288"/>
                      <a:pt x="214" y="2268"/>
                      <a:pt x="215" y="2247"/>
                    </a:cubicBezTo>
                    <a:close/>
                    <a:moveTo>
                      <a:pt x="457" y="2466"/>
                    </a:moveTo>
                    <a:lnTo>
                      <a:pt x="457" y="2466"/>
                    </a:lnTo>
                    <a:cubicBezTo>
                      <a:pt x="464" y="2468"/>
                      <a:pt x="470" y="2473"/>
                      <a:pt x="477" y="2475"/>
                    </a:cubicBezTo>
                    <a:cubicBezTo>
                      <a:pt x="490" y="2551"/>
                      <a:pt x="510" y="2625"/>
                      <a:pt x="533" y="2701"/>
                    </a:cubicBezTo>
                    <a:cubicBezTo>
                      <a:pt x="525" y="2696"/>
                      <a:pt x="516" y="2690"/>
                      <a:pt x="512" y="2683"/>
                    </a:cubicBezTo>
                    <a:cubicBezTo>
                      <a:pt x="501" y="2662"/>
                      <a:pt x="503" y="2634"/>
                      <a:pt x="494" y="2612"/>
                    </a:cubicBezTo>
                    <a:cubicBezTo>
                      <a:pt x="485" y="2590"/>
                      <a:pt x="485" y="2565"/>
                      <a:pt x="478" y="2544"/>
                    </a:cubicBezTo>
                    <a:cubicBezTo>
                      <a:pt x="475" y="2537"/>
                      <a:pt x="468" y="2532"/>
                      <a:pt x="463" y="2528"/>
                    </a:cubicBezTo>
                    <a:cubicBezTo>
                      <a:pt x="464" y="2525"/>
                      <a:pt x="470" y="2525"/>
                      <a:pt x="468" y="2523"/>
                    </a:cubicBezTo>
                    <a:cubicBezTo>
                      <a:pt x="467" y="2503"/>
                      <a:pt x="461" y="2486"/>
                      <a:pt x="457" y="2466"/>
                    </a:cubicBezTo>
                    <a:close/>
                    <a:moveTo>
                      <a:pt x="1529" y="2894"/>
                    </a:moveTo>
                    <a:cubicBezTo>
                      <a:pt x="1641" y="2924"/>
                      <a:pt x="1755" y="2940"/>
                      <a:pt x="1867" y="2940"/>
                    </a:cubicBezTo>
                    <a:cubicBezTo>
                      <a:pt x="1881" y="2940"/>
                      <a:pt x="1894" y="2940"/>
                      <a:pt x="1908" y="2939"/>
                    </a:cubicBezTo>
                    <a:cubicBezTo>
                      <a:pt x="1935" y="2938"/>
                      <a:pt x="1963" y="2935"/>
                      <a:pt x="1990" y="2934"/>
                    </a:cubicBezTo>
                    <a:cubicBezTo>
                      <a:pt x="1992" y="2934"/>
                      <a:pt x="1992" y="2935"/>
                      <a:pt x="1992" y="2935"/>
                    </a:cubicBezTo>
                    <a:cubicBezTo>
                      <a:pt x="2033" y="2956"/>
                      <a:pt x="2074" y="3002"/>
                      <a:pt x="2120" y="3019"/>
                    </a:cubicBezTo>
                    <a:cubicBezTo>
                      <a:pt x="2135" y="3026"/>
                      <a:pt x="2149" y="3026"/>
                      <a:pt x="2164" y="3026"/>
                    </a:cubicBezTo>
                    <a:cubicBezTo>
                      <a:pt x="2152" y="3027"/>
                      <a:pt x="2140" y="3027"/>
                      <a:pt x="2128" y="3027"/>
                    </a:cubicBezTo>
                    <a:cubicBezTo>
                      <a:pt x="2026" y="3027"/>
                      <a:pt x="1916" y="3002"/>
                      <a:pt x="1802" y="2976"/>
                    </a:cubicBezTo>
                    <a:cubicBezTo>
                      <a:pt x="1707" y="2956"/>
                      <a:pt x="1617" y="2927"/>
                      <a:pt x="1529" y="2894"/>
                    </a:cubicBezTo>
                    <a:close/>
                    <a:moveTo>
                      <a:pt x="2815" y="3282"/>
                    </a:moveTo>
                    <a:lnTo>
                      <a:pt x="2815" y="3282"/>
                    </a:lnTo>
                    <a:cubicBezTo>
                      <a:pt x="2813" y="3286"/>
                      <a:pt x="2813" y="3289"/>
                      <a:pt x="2811" y="3291"/>
                    </a:cubicBezTo>
                    <a:cubicBezTo>
                      <a:pt x="2793" y="3313"/>
                      <a:pt x="2769" y="3330"/>
                      <a:pt x="2746" y="3346"/>
                    </a:cubicBezTo>
                    <a:cubicBezTo>
                      <a:pt x="2739" y="3349"/>
                      <a:pt x="2732" y="3350"/>
                      <a:pt x="2724" y="3350"/>
                    </a:cubicBezTo>
                    <a:cubicBezTo>
                      <a:pt x="2720" y="3350"/>
                      <a:pt x="2715" y="3350"/>
                      <a:pt x="2710" y="3349"/>
                    </a:cubicBezTo>
                    <a:cubicBezTo>
                      <a:pt x="2742" y="3329"/>
                      <a:pt x="2780" y="3305"/>
                      <a:pt x="2815" y="3282"/>
                    </a:cubicBezTo>
                    <a:close/>
                    <a:moveTo>
                      <a:pt x="1840" y="0"/>
                    </a:moveTo>
                    <a:cubicBezTo>
                      <a:pt x="1831" y="0"/>
                      <a:pt x="1822" y="1"/>
                      <a:pt x="1813" y="2"/>
                    </a:cubicBezTo>
                    <a:cubicBezTo>
                      <a:pt x="1772" y="9"/>
                      <a:pt x="1736" y="31"/>
                      <a:pt x="1700" y="53"/>
                    </a:cubicBezTo>
                    <a:cubicBezTo>
                      <a:pt x="1656" y="71"/>
                      <a:pt x="1613" y="92"/>
                      <a:pt x="1571" y="105"/>
                    </a:cubicBezTo>
                    <a:cubicBezTo>
                      <a:pt x="1531" y="119"/>
                      <a:pt x="1494" y="134"/>
                      <a:pt x="1455" y="155"/>
                    </a:cubicBezTo>
                    <a:cubicBezTo>
                      <a:pt x="1422" y="161"/>
                      <a:pt x="1388" y="163"/>
                      <a:pt x="1356" y="170"/>
                    </a:cubicBezTo>
                    <a:cubicBezTo>
                      <a:pt x="1177" y="206"/>
                      <a:pt x="1013" y="295"/>
                      <a:pt x="862" y="388"/>
                    </a:cubicBezTo>
                    <a:cubicBezTo>
                      <a:pt x="709" y="478"/>
                      <a:pt x="559" y="583"/>
                      <a:pt x="441" y="722"/>
                    </a:cubicBezTo>
                    <a:cubicBezTo>
                      <a:pt x="317" y="846"/>
                      <a:pt x="212" y="1000"/>
                      <a:pt x="145" y="1172"/>
                    </a:cubicBezTo>
                    <a:cubicBezTo>
                      <a:pt x="77" y="1344"/>
                      <a:pt x="62" y="1531"/>
                      <a:pt x="64" y="1717"/>
                    </a:cubicBezTo>
                    <a:cubicBezTo>
                      <a:pt x="65" y="1888"/>
                      <a:pt x="104" y="2069"/>
                      <a:pt x="201" y="2228"/>
                    </a:cubicBezTo>
                    <a:cubicBezTo>
                      <a:pt x="189" y="2233"/>
                      <a:pt x="185" y="2240"/>
                      <a:pt x="181" y="2247"/>
                    </a:cubicBezTo>
                    <a:cubicBezTo>
                      <a:pt x="153" y="2197"/>
                      <a:pt x="126" y="2145"/>
                      <a:pt x="99" y="2091"/>
                    </a:cubicBezTo>
                    <a:cubicBezTo>
                      <a:pt x="71" y="2034"/>
                      <a:pt x="33" y="1961"/>
                      <a:pt x="55" y="1896"/>
                    </a:cubicBezTo>
                    <a:cubicBezTo>
                      <a:pt x="56" y="1894"/>
                      <a:pt x="51" y="1893"/>
                      <a:pt x="45" y="1893"/>
                    </a:cubicBezTo>
                    <a:cubicBezTo>
                      <a:pt x="39" y="1893"/>
                      <a:pt x="32" y="1894"/>
                      <a:pt x="31" y="1896"/>
                    </a:cubicBezTo>
                    <a:cubicBezTo>
                      <a:pt x="0" y="1944"/>
                      <a:pt x="13" y="1991"/>
                      <a:pt x="28" y="2035"/>
                    </a:cubicBezTo>
                    <a:cubicBezTo>
                      <a:pt x="54" y="2105"/>
                      <a:pt x="106" y="2166"/>
                      <a:pt x="131" y="2232"/>
                    </a:cubicBezTo>
                    <a:cubicBezTo>
                      <a:pt x="153" y="2291"/>
                      <a:pt x="182" y="2350"/>
                      <a:pt x="216" y="2404"/>
                    </a:cubicBezTo>
                    <a:cubicBezTo>
                      <a:pt x="251" y="2462"/>
                      <a:pt x="283" y="2515"/>
                      <a:pt x="313" y="2569"/>
                    </a:cubicBezTo>
                    <a:lnTo>
                      <a:pt x="313" y="2570"/>
                    </a:lnTo>
                    <a:cubicBezTo>
                      <a:pt x="313" y="2576"/>
                      <a:pt x="311" y="2579"/>
                      <a:pt x="313" y="2584"/>
                    </a:cubicBezTo>
                    <a:cubicBezTo>
                      <a:pt x="320" y="2607"/>
                      <a:pt x="333" y="2628"/>
                      <a:pt x="340" y="2654"/>
                    </a:cubicBezTo>
                    <a:cubicBezTo>
                      <a:pt x="347" y="2693"/>
                      <a:pt x="354" y="2731"/>
                      <a:pt x="375" y="2763"/>
                    </a:cubicBezTo>
                    <a:cubicBezTo>
                      <a:pt x="388" y="2785"/>
                      <a:pt x="405" y="2807"/>
                      <a:pt x="420" y="2828"/>
                    </a:cubicBezTo>
                    <a:cubicBezTo>
                      <a:pt x="419" y="2855"/>
                      <a:pt x="405" y="2895"/>
                      <a:pt x="415" y="2914"/>
                    </a:cubicBezTo>
                    <a:cubicBezTo>
                      <a:pt x="428" y="2938"/>
                      <a:pt x="446" y="2958"/>
                      <a:pt x="461" y="2983"/>
                    </a:cubicBezTo>
                    <a:cubicBezTo>
                      <a:pt x="477" y="3005"/>
                      <a:pt x="516" y="3000"/>
                      <a:pt x="533" y="3019"/>
                    </a:cubicBezTo>
                    <a:cubicBezTo>
                      <a:pt x="551" y="3040"/>
                      <a:pt x="556" y="3079"/>
                      <a:pt x="574" y="3100"/>
                    </a:cubicBezTo>
                    <a:cubicBezTo>
                      <a:pt x="595" y="3119"/>
                      <a:pt x="620" y="3129"/>
                      <a:pt x="642" y="3147"/>
                    </a:cubicBezTo>
                    <a:cubicBezTo>
                      <a:pt x="662" y="3163"/>
                      <a:pt x="676" y="3195"/>
                      <a:pt x="701" y="3210"/>
                    </a:cubicBezTo>
                    <a:cubicBezTo>
                      <a:pt x="723" y="3224"/>
                      <a:pt x="755" y="3220"/>
                      <a:pt x="779" y="3232"/>
                    </a:cubicBezTo>
                    <a:lnTo>
                      <a:pt x="794" y="3238"/>
                    </a:lnTo>
                    <a:cubicBezTo>
                      <a:pt x="828" y="3282"/>
                      <a:pt x="850" y="3348"/>
                      <a:pt x="896" y="3381"/>
                    </a:cubicBezTo>
                    <a:cubicBezTo>
                      <a:pt x="949" y="3418"/>
                      <a:pt x="1005" y="3450"/>
                      <a:pt x="1061" y="3481"/>
                    </a:cubicBezTo>
                    <a:cubicBezTo>
                      <a:pt x="1121" y="3513"/>
                      <a:pt x="1191" y="3507"/>
                      <a:pt x="1251" y="3530"/>
                    </a:cubicBezTo>
                    <a:cubicBezTo>
                      <a:pt x="1309" y="3556"/>
                      <a:pt x="1368" y="3596"/>
                      <a:pt x="1432" y="3615"/>
                    </a:cubicBezTo>
                    <a:cubicBezTo>
                      <a:pt x="1495" y="3629"/>
                      <a:pt x="1561" y="3635"/>
                      <a:pt x="1626" y="3640"/>
                    </a:cubicBezTo>
                    <a:cubicBezTo>
                      <a:pt x="1692" y="3649"/>
                      <a:pt x="1756" y="3670"/>
                      <a:pt x="1824" y="3670"/>
                    </a:cubicBezTo>
                    <a:cubicBezTo>
                      <a:pt x="1891" y="3666"/>
                      <a:pt x="1955" y="3646"/>
                      <a:pt x="2019" y="3637"/>
                    </a:cubicBezTo>
                    <a:cubicBezTo>
                      <a:pt x="2085" y="3630"/>
                      <a:pt x="2147" y="3604"/>
                      <a:pt x="2211" y="3589"/>
                    </a:cubicBezTo>
                    <a:cubicBezTo>
                      <a:pt x="2274" y="3574"/>
                      <a:pt x="2348" y="3590"/>
                      <a:pt x="2412" y="3568"/>
                    </a:cubicBezTo>
                    <a:cubicBezTo>
                      <a:pt x="2487" y="3541"/>
                      <a:pt x="2541" y="3465"/>
                      <a:pt x="2604" y="3422"/>
                    </a:cubicBezTo>
                    <a:cubicBezTo>
                      <a:pt x="2611" y="3435"/>
                      <a:pt x="2621" y="3450"/>
                      <a:pt x="2623" y="3450"/>
                    </a:cubicBezTo>
                    <a:cubicBezTo>
                      <a:pt x="2623" y="3450"/>
                      <a:pt x="2623" y="3450"/>
                      <a:pt x="2623" y="3450"/>
                    </a:cubicBezTo>
                    <a:cubicBezTo>
                      <a:pt x="2643" y="3432"/>
                      <a:pt x="2652" y="3404"/>
                      <a:pt x="2680" y="3403"/>
                    </a:cubicBezTo>
                    <a:cubicBezTo>
                      <a:pt x="2681" y="3403"/>
                      <a:pt x="2682" y="3403"/>
                      <a:pt x="2683" y="3403"/>
                    </a:cubicBezTo>
                    <a:cubicBezTo>
                      <a:pt x="2710" y="3403"/>
                      <a:pt x="2750" y="3422"/>
                      <a:pt x="2782" y="3425"/>
                    </a:cubicBezTo>
                    <a:cubicBezTo>
                      <a:pt x="2815" y="3429"/>
                      <a:pt x="2862" y="3452"/>
                      <a:pt x="2893" y="3452"/>
                    </a:cubicBezTo>
                    <a:cubicBezTo>
                      <a:pt x="2926" y="3452"/>
                      <a:pt x="2944" y="3432"/>
                      <a:pt x="2969" y="3424"/>
                    </a:cubicBezTo>
                    <a:cubicBezTo>
                      <a:pt x="2996" y="3413"/>
                      <a:pt x="3010" y="3385"/>
                      <a:pt x="3036" y="3374"/>
                    </a:cubicBezTo>
                    <a:cubicBezTo>
                      <a:pt x="3062" y="3362"/>
                      <a:pt x="3102" y="3363"/>
                      <a:pt x="3126" y="3346"/>
                    </a:cubicBezTo>
                    <a:cubicBezTo>
                      <a:pt x="3151" y="3330"/>
                      <a:pt x="3186" y="3327"/>
                      <a:pt x="3208" y="3307"/>
                    </a:cubicBezTo>
                    <a:cubicBezTo>
                      <a:pt x="3230" y="3287"/>
                      <a:pt x="3226" y="3240"/>
                      <a:pt x="3244" y="3220"/>
                    </a:cubicBezTo>
                    <a:lnTo>
                      <a:pt x="3303" y="3157"/>
                    </a:lnTo>
                    <a:cubicBezTo>
                      <a:pt x="3323" y="3136"/>
                      <a:pt x="3354" y="3126"/>
                      <a:pt x="3373" y="3103"/>
                    </a:cubicBezTo>
                    <a:cubicBezTo>
                      <a:pt x="3394" y="3082"/>
                      <a:pt x="3422" y="3068"/>
                      <a:pt x="3441" y="3046"/>
                    </a:cubicBezTo>
                    <a:cubicBezTo>
                      <a:pt x="3460" y="3024"/>
                      <a:pt x="3484" y="3005"/>
                      <a:pt x="3501" y="2983"/>
                    </a:cubicBezTo>
                    <a:cubicBezTo>
                      <a:pt x="3518" y="2958"/>
                      <a:pt x="3517" y="2924"/>
                      <a:pt x="3537" y="2902"/>
                    </a:cubicBezTo>
                    <a:cubicBezTo>
                      <a:pt x="3557" y="2880"/>
                      <a:pt x="3587" y="2866"/>
                      <a:pt x="3607" y="2844"/>
                    </a:cubicBezTo>
                    <a:cubicBezTo>
                      <a:pt x="3627" y="2821"/>
                      <a:pt x="3654" y="2803"/>
                      <a:pt x="3671" y="2778"/>
                    </a:cubicBezTo>
                    <a:cubicBezTo>
                      <a:pt x="3690" y="2755"/>
                      <a:pt x="3683" y="2718"/>
                      <a:pt x="3696" y="2690"/>
                    </a:cubicBezTo>
                    <a:cubicBezTo>
                      <a:pt x="3709" y="2661"/>
                      <a:pt x="3724" y="2632"/>
                      <a:pt x="3726" y="2598"/>
                    </a:cubicBezTo>
                    <a:cubicBezTo>
                      <a:pt x="3729" y="2563"/>
                      <a:pt x="3704" y="2518"/>
                      <a:pt x="3702" y="2484"/>
                    </a:cubicBezTo>
                    <a:cubicBezTo>
                      <a:pt x="3701" y="2449"/>
                      <a:pt x="3697" y="2413"/>
                      <a:pt x="3689" y="2378"/>
                    </a:cubicBezTo>
                    <a:cubicBezTo>
                      <a:pt x="3682" y="2346"/>
                      <a:pt x="3661" y="2309"/>
                      <a:pt x="3697" y="2291"/>
                    </a:cubicBezTo>
                    <a:cubicBezTo>
                      <a:pt x="3698" y="2291"/>
                      <a:pt x="3680" y="2284"/>
                      <a:pt x="3676" y="2284"/>
                    </a:cubicBezTo>
                    <a:cubicBezTo>
                      <a:pt x="3675" y="2284"/>
                      <a:pt x="3675" y="2284"/>
                      <a:pt x="3675" y="2284"/>
                    </a:cubicBezTo>
                    <a:cubicBezTo>
                      <a:pt x="3635" y="2291"/>
                      <a:pt x="3636" y="2310"/>
                      <a:pt x="3640" y="2332"/>
                    </a:cubicBezTo>
                    <a:cubicBezTo>
                      <a:pt x="3646" y="2365"/>
                      <a:pt x="3674" y="2405"/>
                      <a:pt x="3665" y="2434"/>
                    </a:cubicBezTo>
                    <a:cubicBezTo>
                      <a:pt x="3661" y="2462"/>
                      <a:pt x="3661" y="2490"/>
                      <a:pt x="3658" y="2521"/>
                    </a:cubicBezTo>
                    <a:cubicBezTo>
                      <a:pt x="3656" y="2550"/>
                      <a:pt x="3650" y="2577"/>
                      <a:pt x="3640" y="2603"/>
                    </a:cubicBezTo>
                    <a:cubicBezTo>
                      <a:pt x="3628" y="2628"/>
                      <a:pt x="3573" y="2634"/>
                      <a:pt x="3555" y="2656"/>
                    </a:cubicBezTo>
                    <a:cubicBezTo>
                      <a:pt x="3539" y="2679"/>
                      <a:pt x="3528" y="2704"/>
                      <a:pt x="3506" y="2723"/>
                    </a:cubicBezTo>
                    <a:cubicBezTo>
                      <a:pt x="3484" y="2742"/>
                      <a:pt x="3466" y="2764"/>
                      <a:pt x="3441" y="2782"/>
                    </a:cubicBezTo>
                    <a:cubicBezTo>
                      <a:pt x="3416" y="2799"/>
                      <a:pt x="3420" y="2833"/>
                      <a:pt x="3394" y="2851"/>
                    </a:cubicBezTo>
                    <a:cubicBezTo>
                      <a:pt x="3383" y="2859"/>
                      <a:pt x="3362" y="2859"/>
                      <a:pt x="3341" y="2859"/>
                    </a:cubicBezTo>
                    <a:cubicBezTo>
                      <a:pt x="3321" y="2859"/>
                      <a:pt x="3300" y="2859"/>
                      <a:pt x="3290" y="2866"/>
                    </a:cubicBezTo>
                    <a:cubicBezTo>
                      <a:pt x="3266" y="2883"/>
                      <a:pt x="3251" y="2895"/>
                      <a:pt x="3230" y="2910"/>
                    </a:cubicBezTo>
                    <a:cubicBezTo>
                      <a:pt x="3211" y="2924"/>
                      <a:pt x="3221" y="2963"/>
                      <a:pt x="3200" y="2976"/>
                    </a:cubicBezTo>
                    <a:cubicBezTo>
                      <a:pt x="3186" y="2985"/>
                      <a:pt x="3167" y="2989"/>
                      <a:pt x="3148" y="2993"/>
                    </a:cubicBezTo>
                    <a:cubicBezTo>
                      <a:pt x="3142" y="2988"/>
                      <a:pt x="3136" y="2985"/>
                      <a:pt x="3132" y="2985"/>
                    </a:cubicBezTo>
                    <a:cubicBezTo>
                      <a:pt x="3130" y="2985"/>
                      <a:pt x="3129" y="2985"/>
                      <a:pt x="3129" y="2986"/>
                    </a:cubicBezTo>
                    <a:cubicBezTo>
                      <a:pt x="3120" y="2997"/>
                      <a:pt x="3113" y="3007"/>
                      <a:pt x="3105" y="3019"/>
                    </a:cubicBezTo>
                    <a:cubicBezTo>
                      <a:pt x="3094" y="3030"/>
                      <a:pt x="3084" y="3041"/>
                      <a:pt x="3071" y="3051"/>
                    </a:cubicBezTo>
                    <a:cubicBezTo>
                      <a:pt x="3051" y="3064"/>
                      <a:pt x="3021" y="3066"/>
                      <a:pt x="3002" y="3079"/>
                    </a:cubicBezTo>
                    <a:cubicBezTo>
                      <a:pt x="2983" y="3093"/>
                      <a:pt x="2980" y="3122"/>
                      <a:pt x="2962" y="3136"/>
                    </a:cubicBezTo>
                    <a:cubicBezTo>
                      <a:pt x="2955" y="3141"/>
                      <a:pt x="2948" y="3150"/>
                      <a:pt x="2943" y="3158"/>
                    </a:cubicBezTo>
                    <a:cubicBezTo>
                      <a:pt x="2895" y="3176"/>
                      <a:pt x="2842" y="3188"/>
                      <a:pt x="2797" y="3205"/>
                    </a:cubicBezTo>
                    <a:cubicBezTo>
                      <a:pt x="2753" y="3217"/>
                      <a:pt x="2706" y="3220"/>
                      <a:pt x="2659" y="3225"/>
                    </a:cubicBezTo>
                    <a:cubicBezTo>
                      <a:pt x="2706" y="3203"/>
                      <a:pt x="2753" y="3181"/>
                      <a:pt x="2794" y="3147"/>
                    </a:cubicBezTo>
                    <a:cubicBezTo>
                      <a:pt x="2816" y="3128"/>
                      <a:pt x="2835" y="3107"/>
                      <a:pt x="2853" y="3085"/>
                    </a:cubicBezTo>
                    <a:cubicBezTo>
                      <a:pt x="2873" y="3075"/>
                      <a:pt x="2892" y="3067"/>
                      <a:pt x="2908" y="3057"/>
                    </a:cubicBezTo>
                    <a:cubicBezTo>
                      <a:pt x="2961" y="3026"/>
                      <a:pt x="3012" y="2993"/>
                      <a:pt x="3062" y="2957"/>
                    </a:cubicBezTo>
                    <a:cubicBezTo>
                      <a:pt x="3108" y="2917"/>
                      <a:pt x="3141" y="2865"/>
                      <a:pt x="3188" y="2824"/>
                    </a:cubicBezTo>
                    <a:cubicBezTo>
                      <a:pt x="3234" y="2784"/>
                      <a:pt x="3290" y="2749"/>
                      <a:pt x="3334" y="2704"/>
                    </a:cubicBezTo>
                    <a:cubicBezTo>
                      <a:pt x="3376" y="2660"/>
                      <a:pt x="3424" y="2614"/>
                      <a:pt x="3463" y="2562"/>
                    </a:cubicBezTo>
                    <a:cubicBezTo>
                      <a:pt x="3497" y="2510"/>
                      <a:pt x="3511" y="2446"/>
                      <a:pt x="3533" y="2390"/>
                    </a:cubicBezTo>
                    <a:cubicBezTo>
                      <a:pt x="3562" y="2351"/>
                      <a:pt x="3595" y="2316"/>
                      <a:pt x="3617" y="2273"/>
                    </a:cubicBezTo>
                    <a:cubicBezTo>
                      <a:pt x="3643" y="2226"/>
                      <a:pt x="3640" y="2170"/>
                      <a:pt x="3657" y="2119"/>
                    </a:cubicBezTo>
                    <a:cubicBezTo>
                      <a:pt x="3674" y="2064"/>
                      <a:pt x="3690" y="2007"/>
                      <a:pt x="3686" y="1950"/>
                    </a:cubicBezTo>
                    <a:cubicBezTo>
                      <a:pt x="3683" y="1890"/>
                      <a:pt x="3650" y="1830"/>
                      <a:pt x="3636" y="1775"/>
                    </a:cubicBezTo>
                    <a:cubicBezTo>
                      <a:pt x="3628" y="1734"/>
                      <a:pt x="3614" y="1696"/>
                      <a:pt x="3596" y="1658"/>
                    </a:cubicBezTo>
                    <a:cubicBezTo>
                      <a:pt x="3614" y="1585"/>
                      <a:pt x="3629" y="1509"/>
                      <a:pt x="3631" y="1431"/>
                    </a:cubicBezTo>
                    <a:cubicBezTo>
                      <a:pt x="3634" y="1340"/>
                      <a:pt x="3601" y="1255"/>
                      <a:pt x="3581" y="1169"/>
                    </a:cubicBezTo>
                    <a:cubicBezTo>
                      <a:pt x="3561" y="1076"/>
                      <a:pt x="3532" y="981"/>
                      <a:pt x="3484" y="897"/>
                    </a:cubicBezTo>
                    <a:cubicBezTo>
                      <a:pt x="3431" y="811"/>
                      <a:pt x="3354" y="748"/>
                      <a:pt x="3290" y="681"/>
                    </a:cubicBezTo>
                    <a:cubicBezTo>
                      <a:pt x="3237" y="626"/>
                      <a:pt x="3179" y="578"/>
                      <a:pt x="3119" y="536"/>
                    </a:cubicBezTo>
                    <a:cubicBezTo>
                      <a:pt x="3086" y="492"/>
                      <a:pt x="3050" y="450"/>
                      <a:pt x="3014" y="408"/>
                    </a:cubicBezTo>
                    <a:cubicBezTo>
                      <a:pt x="2973" y="363"/>
                      <a:pt x="2907" y="348"/>
                      <a:pt x="2860" y="312"/>
                    </a:cubicBezTo>
                    <a:cubicBezTo>
                      <a:pt x="2816" y="272"/>
                      <a:pt x="2778" y="216"/>
                      <a:pt x="2725" y="184"/>
                    </a:cubicBezTo>
                    <a:cubicBezTo>
                      <a:pt x="2672" y="151"/>
                      <a:pt x="2611" y="133"/>
                      <a:pt x="2555" y="107"/>
                    </a:cubicBezTo>
                    <a:cubicBezTo>
                      <a:pt x="2495" y="85"/>
                      <a:pt x="2443" y="45"/>
                      <a:pt x="2381" y="31"/>
                    </a:cubicBezTo>
                    <a:cubicBezTo>
                      <a:pt x="2319" y="16"/>
                      <a:pt x="2253" y="23"/>
                      <a:pt x="2191" y="17"/>
                    </a:cubicBezTo>
                    <a:cubicBezTo>
                      <a:pt x="2178" y="16"/>
                      <a:pt x="2164" y="15"/>
                      <a:pt x="2151" y="15"/>
                    </a:cubicBezTo>
                    <a:cubicBezTo>
                      <a:pt x="2102" y="15"/>
                      <a:pt x="2053" y="23"/>
                      <a:pt x="2004" y="23"/>
                    </a:cubicBezTo>
                    <a:cubicBezTo>
                      <a:pt x="2003" y="23"/>
                      <a:pt x="2002" y="23"/>
                      <a:pt x="2000" y="23"/>
                    </a:cubicBezTo>
                    <a:cubicBezTo>
                      <a:pt x="1948" y="23"/>
                      <a:pt x="1894" y="0"/>
                      <a:pt x="1840"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29"/>
              <p:cNvSpPr/>
              <p:nvPr/>
            </p:nvSpPr>
            <p:spPr>
              <a:xfrm>
                <a:off x="1794725" y="3183125"/>
                <a:ext cx="93100" cy="92075"/>
              </a:xfrm>
              <a:custGeom>
                <a:rect b="b" l="l" r="r" t="t"/>
                <a:pathLst>
                  <a:path extrusionOk="0" h="3683" w="3724">
                    <a:moveTo>
                      <a:pt x="1006" y="329"/>
                    </a:moveTo>
                    <a:cubicBezTo>
                      <a:pt x="1010" y="329"/>
                      <a:pt x="1014" y="329"/>
                      <a:pt x="1019" y="329"/>
                    </a:cubicBezTo>
                    <a:cubicBezTo>
                      <a:pt x="983" y="353"/>
                      <a:pt x="946" y="376"/>
                      <a:pt x="912" y="398"/>
                    </a:cubicBezTo>
                    <a:cubicBezTo>
                      <a:pt x="914" y="395"/>
                      <a:pt x="916" y="390"/>
                      <a:pt x="917" y="388"/>
                    </a:cubicBezTo>
                    <a:cubicBezTo>
                      <a:pt x="936" y="366"/>
                      <a:pt x="958" y="349"/>
                      <a:pt x="983" y="333"/>
                    </a:cubicBezTo>
                    <a:cubicBezTo>
                      <a:pt x="990" y="330"/>
                      <a:pt x="997" y="329"/>
                      <a:pt x="1006" y="329"/>
                    </a:cubicBezTo>
                    <a:close/>
                    <a:moveTo>
                      <a:pt x="1597" y="652"/>
                    </a:moveTo>
                    <a:cubicBezTo>
                      <a:pt x="1698" y="652"/>
                      <a:pt x="1811" y="679"/>
                      <a:pt x="1927" y="704"/>
                    </a:cubicBezTo>
                    <a:cubicBezTo>
                      <a:pt x="2022" y="724"/>
                      <a:pt x="2112" y="753"/>
                      <a:pt x="2198" y="786"/>
                    </a:cubicBezTo>
                    <a:cubicBezTo>
                      <a:pt x="2086" y="755"/>
                      <a:pt x="1972" y="739"/>
                      <a:pt x="1858" y="739"/>
                    </a:cubicBezTo>
                    <a:cubicBezTo>
                      <a:pt x="1845" y="739"/>
                      <a:pt x="1833" y="739"/>
                      <a:pt x="1820" y="739"/>
                    </a:cubicBezTo>
                    <a:cubicBezTo>
                      <a:pt x="1792" y="739"/>
                      <a:pt x="1765" y="745"/>
                      <a:pt x="1737" y="746"/>
                    </a:cubicBezTo>
                    <a:cubicBezTo>
                      <a:pt x="1736" y="746"/>
                      <a:pt x="1736" y="745"/>
                      <a:pt x="1736" y="745"/>
                    </a:cubicBezTo>
                    <a:cubicBezTo>
                      <a:pt x="1695" y="724"/>
                      <a:pt x="1653" y="677"/>
                      <a:pt x="1609" y="660"/>
                    </a:cubicBezTo>
                    <a:cubicBezTo>
                      <a:pt x="1593" y="653"/>
                      <a:pt x="1579" y="653"/>
                      <a:pt x="1564" y="653"/>
                    </a:cubicBezTo>
                    <a:cubicBezTo>
                      <a:pt x="1575" y="652"/>
                      <a:pt x="1586" y="652"/>
                      <a:pt x="1597" y="652"/>
                    </a:cubicBezTo>
                    <a:close/>
                    <a:moveTo>
                      <a:pt x="3195" y="980"/>
                    </a:moveTo>
                    <a:lnTo>
                      <a:pt x="3195" y="980"/>
                    </a:lnTo>
                    <a:cubicBezTo>
                      <a:pt x="3202" y="986"/>
                      <a:pt x="3210" y="988"/>
                      <a:pt x="3215" y="995"/>
                    </a:cubicBezTo>
                    <a:cubicBezTo>
                      <a:pt x="3228" y="1016"/>
                      <a:pt x="3226" y="1045"/>
                      <a:pt x="3235" y="1068"/>
                    </a:cubicBezTo>
                    <a:cubicBezTo>
                      <a:pt x="3243" y="1090"/>
                      <a:pt x="3243" y="1114"/>
                      <a:pt x="3250" y="1134"/>
                    </a:cubicBezTo>
                    <a:cubicBezTo>
                      <a:pt x="3254" y="1141"/>
                      <a:pt x="3261" y="1147"/>
                      <a:pt x="3265" y="1152"/>
                    </a:cubicBezTo>
                    <a:cubicBezTo>
                      <a:pt x="3264" y="1154"/>
                      <a:pt x="3258" y="1154"/>
                      <a:pt x="3261" y="1155"/>
                    </a:cubicBezTo>
                    <a:cubicBezTo>
                      <a:pt x="3262" y="1176"/>
                      <a:pt x="3268" y="1194"/>
                      <a:pt x="3270" y="1214"/>
                    </a:cubicBezTo>
                    <a:cubicBezTo>
                      <a:pt x="3264" y="1210"/>
                      <a:pt x="3258" y="1207"/>
                      <a:pt x="3251" y="1203"/>
                    </a:cubicBezTo>
                    <a:cubicBezTo>
                      <a:pt x="3237" y="1127"/>
                      <a:pt x="3220" y="1053"/>
                      <a:pt x="3195" y="980"/>
                    </a:cubicBezTo>
                    <a:close/>
                    <a:moveTo>
                      <a:pt x="2588" y="1297"/>
                    </a:moveTo>
                    <a:lnTo>
                      <a:pt x="2588" y="1297"/>
                    </a:lnTo>
                    <a:cubicBezTo>
                      <a:pt x="2603" y="1311"/>
                      <a:pt x="2617" y="1326"/>
                      <a:pt x="2631" y="1341"/>
                    </a:cubicBezTo>
                    <a:cubicBezTo>
                      <a:pt x="2618" y="1333"/>
                      <a:pt x="2609" y="1323"/>
                      <a:pt x="2598" y="1312"/>
                    </a:cubicBezTo>
                    <a:lnTo>
                      <a:pt x="2588" y="1297"/>
                    </a:lnTo>
                    <a:close/>
                    <a:moveTo>
                      <a:pt x="3291" y="1178"/>
                    </a:moveTo>
                    <a:cubicBezTo>
                      <a:pt x="3292" y="1180"/>
                      <a:pt x="3297" y="1181"/>
                      <a:pt x="3298" y="1185"/>
                    </a:cubicBezTo>
                    <a:cubicBezTo>
                      <a:pt x="3309" y="1207"/>
                      <a:pt x="3317" y="1228"/>
                      <a:pt x="3335" y="1247"/>
                    </a:cubicBezTo>
                    <a:cubicBezTo>
                      <a:pt x="3354" y="1265"/>
                      <a:pt x="3401" y="1277"/>
                      <a:pt x="3419" y="1302"/>
                    </a:cubicBezTo>
                    <a:cubicBezTo>
                      <a:pt x="3436" y="1323"/>
                      <a:pt x="3456" y="1348"/>
                      <a:pt x="3481" y="1375"/>
                    </a:cubicBezTo>
                    <a:cubicBezTo>
                      <a:pt x="3495" y="1393"/>
                      <a:pt x="3515" y="1414"/>
                      <a:pt x="3513" y="1434"/>
                    </a:cubicBezTo>
                    <a:cubicBezTo>
                      <a:pt x="3496" y="1408"/>
                      <a:pt x="3482" y="1382"/>
                      <a:pt x="3462" y="1359"/>
                    </a:cubicBezTo>
                    <a:cubicBezTo>
                      <a:pt x="3414" y="1305"/>
                      <a:pt x="3360" y="1265"/>
                      <a:pt x="3303" y="1233"/>
                    </a:cubicBezTo>
                    <a:cubicBezTo>
                      <a:pt x="3299" y="1214"/>
                      <a:pt x="3295" y="1195"/>
                      <a:pt x="3291" y="1178"/>
                    </a:cubicBezTo>
                    <a:close/>
                    <a:moveTo>
                      <a:pt x="1117" y="1265"/>
                    </a:moveTo>
                    <a:lnTo>
                      <a:pt x="1117" y="1265"/>
                    </a:lnTo>
                    <a:cubicBezTo>
                      <a:pt x="1115" y="1268"/>
                      <a:pt x="1114" y="1269"/>
                      <a:pt x="1111" y="1269"/>
                    </a:cubicBezTo>
                    <a:cubicBezTo>
                      <a:pt x="1058" y="1319"/>
                      <a:pt x="1009" y="1379"/>
                      <a:pt x="971" y="1444"/>
                    </a:cubicBezTo>
                    <a:cubicBezTo>
                      <a:pt x="972" y="1407"/>
                      <a:pt x="976" y="1370"/>
                      <a:pt x="982" y="1333"/>
                    </a:cubicBezTo>
                    <a:cubicBezTo>
                      <a:pt x="1002" y="1319"/>
                      <a:pt x="1023" y="1306"/>
                      <a:pt x="1047" y="1295"/>
                    </a:cubicBezTo>
                    <a:cubicBezTo>
                      <a:pt x="1067" y="1286"/>
                      <a:pt x="1086" y="1279"/>
                      <a:pt x="1104" y="1271"/>
                    </a:cubicBezTo>
                    <a:cubicBezTo>
                      <a:pt x="1108" y="1269"/>
                      <a:pt x="1114" y="1268"/>
                      <a:pt x="1117" y="1265"/>
                    </a:cubicBezTo>
                    <a:close/>
                    <a:moveTo>
                      <a:pt x="3265" y="1291"/>
                    </a:moveTo>
                    <a:lnTo>
                      <a:pt x="3265" y="1291"/>
                    </a:lnTo>
                    <a:cubicBezTo>
                      <a:pt x="3272" y="1297"/>
                      <a:pt x="3279" y="1300"/>
                      <a:pt x="3284" y="1305"/>
                    </a:cubicBezTo>
                    <a:cubicBezTo>
                      <a:pt x="3297" y="1366"/>
                      <a:pt x="3306" y="1430"/>
                      <a:pt x="3319" y="1492"/>
                    </a:cubicBezTo>
                    <a:cubicBezTo>
                      <a:pt x="3310" y="1458"/>
                      <a:pt x="3297" y="1426"/>
                      <a:pt x="3279" y="1393"/>
                    </a:cubicBezTo>
                    <a:cubicBezTo>
                      <a:pt x="3276" y="1359"/>
                      <a:pt x="3270" y="1326"/>
                      <a:pt x="3265" y="1291"/>
                    </a:cubicBezTo>
                    <a:close/>
                    <a:moveTo>
                      <a:pt x="2655" y="1367"/>
                    </a:moveTo>
                    <a:cubicBezTo>
                      <a:pt x="2686" y="1401"/>
                      <a:pt x="2713" y="1440"/>
                      <a:pt x="2734" y="1481"/>
                    </a:cubicBezTo>
                    <a:lnTo>
                      <a:pt x="2734" y="1502"/>
                    </a:lnTo>
                    <a:cubicBezTo>
                      <a:pt x="2731" y="1532"/>
                      <a:pt x="2719" y="1573"/>
                      <a:pt x="2697" y="1615"/>
                    </a:cubicBezTo>
                    <a:cubicBezTo>
                      <a:pt x="2692" y="1532"/>
                      <a:pt x="2672" y="1450"/>
                      <a:pt x="2631" y="1378"/>
                    </a:cubicBezTo>
                    <a:cubicBezTo>
                      <a:pt x="2639" y="1374"/>
                      <a:pt x="2646" y="1371"/>
                      <a:pt x="2655" y="1367"/>
                    </a:cubicBezTo>
                    <a:close/>
                    <a:moveTo>
                      <a:pt x="1722" y="1253"/>
                    </a:moveTo>
                    <a:cubicBezTo>
                      <a:pt x="1734" y="1253"/>
                      <a:pt x="1746" y="1255"/>
                      <a:pt x="1758" y="1255"/>
                    </a:cubicBezTo>
                    <a:cubicBezTo>
                      <a:pt x="1750" y="1268"/>
                      <a:pt x="1743" y="1282"/>
                      <a:pt x="1735" y="1291"/>
                    </a:cubicBezTo>
                    <a:cubicBezTo>
                      <a:pt x="1702" y="1331"/>
                      <a:pt x="1662" y="1375"/>
                      <a:pt x="1645" y="1433"/>
                    </a:cubicBezTo>
                    <a:cubicBezTo>
                      <a:pt x="1627" y="1485"/>
                      <a:pt x="1614" y="1561"/>
                      <a:pt x="1631" y="1630"/>
                    </a:cubicBezTo>
                    <a:cubicBezTo>
                      <a:pt x="1640" y="1668"/>
                      <a:pt x="1662" y="1701"/>
                      <a:pt x="1688" y="1726"/>
                    </a:cubicBezTo>
                    <a:cubicBezTo>
                      <a:pt x="1710" y="1750"/>
                      <a:pt x="1735" y="1767"/>
                      <a:pt x="1758" y="1787"/>
                    </a:cubicBezTo>
                    <a:cubicBezTo>
                      <a:pt x="1764" y="1791"/>
                      <a:pt x="1768" y="1792"/>
                      <a:pt x="1772" y="1795"/>
                    </a:cubicBezTo>
                    <a:cubicBezTo>
                      <a:pt x="1730" y="1820"/>
                      <a:pt x="1683" y="1831"/>
                      <a:pt x="1639" y="1831"/>
                    </a:cubicBezTo>
                    <a:cubicBezTo>
                      <a:pt x="1600" y="1831"/>
                      <a:pt x="1562" y="1823"/>
                      <a:pt x="1530" y="1809"/>
                    </a:cubicBezTo>
                    <a:cubicBezTo>
                      <a:pt x="1509" y="1765"/>
                      <a:pt x="1497" y="1718"/>
                      <a:pt x="1494" y="1674"/>
                    </a:cubicBezTo>
                    <a:cubicBezTo>
                      <a:pt x="1481" y="1584"/>
                      <a:pt x="1516" y="1491"/>
                      <a:pt x="1558" y="1410"/>
                    </a:cubicBezTo>
                    <a:cubicBezTo>
                      <a:pt x="1596" y="1344"/>
                      <a:pt x="1651" y="1291"/>
                      <a:pt x="1710" y="1254"/>
                    </a:cubicBezTo>
                    <a:cubicBezTo>
                      <a:pt x="1714" y="1253"/>
                      <a:pt x="1718" y="1253"/>
                      <a:pt x="1722" y="1253"/>
                    </a:cubicBezTo>
                    <a:close/>
                    <a:moveTo>
                      <a:pt x="157" y="1649"/>
                    </a:moveTo>
                    <a:cubicBezTo>
                      <a:pt x="166" y="1681"/>
                      <a:pt x="174" y="1711"/>
                      <a:pt x="181" y="1740"/>
                    </a:cubicBezTo>
                    <a:cubicBezTo>
                      <a:pt x="186" y="1767"/>
                      <a:pt x="196" y="1795"/>
                      <a:pt x="207" y="1821"/>
                    </a:cubicBezTo>
                    <a:cubicBezTo>
                      <a:pt x="185" y="1871"/>
                      <a:pt x="164" y="1923"/>
                      <a:pt x="148" y="1978"/>
                    </a:cubicBezTo>
                    <a:cubicBezTo>
                      <a:pt x="148" y="1977"/>
                      <a:pt x="146" y="1974"/>
                      <a:pt x="146" y="1974"/>
                    </a:cubicBezTo>
                    <a:cubicBezTo>
                      <a:pt x="141" y="1928"/>
                      <a:pt x="130" y="1882"/>
                      <a:pt x="127" y="1833"/>
                    </a:cubicBezTo>
                    <a:cubicBezTo>
                      <a:pt x="123" y="1785"/>
                      <a:pt x="127" y="1737"/>
                      <a:pt x="134" y="1690"/>
                    </a:cubicBezTo>
                    <a:cubicBezTo>
                      <a:pt x="138" y="1675"/>
                      <a:pt x="146" y="1661"/>
                      <a:pt x="157" y="1649"/>
                    </a:cubicBezTo>
                    <a:close/>
                    <a:moveTo>
                      <a:pt x="3075" y="1792"/>
                    </a:moveTo>
                    <a:lnTo>
                      <a:pt x="3075" y="1792"/>
                    </a:lnTo>
                    <a:cubicBezTo>
                      <a:pt x="3078" y="1869"/>
                      <a:pt x="3075" y="1945"/>
                      <a:pt x="3064" y="2018"/>
                    </a:cubicBezTo>
                    <a:cubicBezTo>
                      <a:pt x="3064" y="1997"/>
                      <a:pt x="3065" y="1977"/>
                      <a:pt x="3065" y="1957"/>
                    </a:cubicBezTo>
                    <a:cubicBezTo>
                      <a:pt x="3065" y="1917"/>
                      <a:pt x="3063" y="1878"/>
                      <a:pt x="3057" y="1839"/>
                    </a:cubicBezTo>
                    <a:cubicBezTo>
                      <a:pt x="3064" y="1821"/>
                      <a:pt x="3070" y="1806"/>
                      <a:pt x="3075" y="1792"/>
                    </a:cubicBezTo>
                    <a:close/>
                    <a:moveTo>
                      <a:pt x="2398" y="1842"/>
                    </a:moveTo>
                    <a:cubicBezTo>
                      <a:pt x="2397" y="1846"/>
                      <a:pt x="2397" y="1850"/>
                      <a:pt x="2395" y="1854"/>
                    </a:cubicBezTo>
                    <a:cubicBezTo>
                      <a:pt x="2394" y="1857"/>
                      <a:pt x="2391" y="1861"/>
                      <a:pt x="2388" y="1864"/>
                    </a:cubicBezTo>
                    <a:cubicBezTo>
                      <a:pt x="2336" y="1946"/>
                      <a:pt x="2251" y="1985"/>
                      <a:pt x="2167" y="2012"/>
                    </a:cubicBezTo>
                    <a:cubicBezTo>
                      <a:pt x="2153" y="2018"/>
                      <a:pt x="2136" y="2022"/>
                      <a:pt x="2121" y="2028"/>
                    </a:cubicBezTo>
                    <a:lnTo>
                      <a:pt x="2121" y="2015"/>
                    </a:lnTo>
                    <a:cubicBezTo>
                      <a:pt x="2196" y="1993"/>
                      <a:pt x="2264" y="1957"/>
                      <a:pt x="2320" y="1911"/>
                    </a:cubicBezTo>
                    <a:cubicBezTo>
                      <a:pt x="2342" y="1894"/>
                      <a:pt x="2362" y="1871"/>
                      <a:pt x="2381" y="1847"/>
                    </a:cubicBezTo>
                    <a:cubicBezTo>
                      <a:pt x="2387" y="1846"/>
                      <a:pt x="2394" y="1843"/>
                      <a:pt x="2398" y="1842"/>
                    </a:cubicBezTo>
                    <a:close/>
                    <a:moveTo>
                      <a:pt x="2409" y="1630"/>
                    </a:moveTo>
                    <a:cubicBezTo>
                      <a:pt x="2409" y="1633"/>
                      <a:pt x="2409" y="1634"/>
                      <a:pt x="2410" y="1635"/>
                    </a:cubicBezTo>
                    <a:cubicBezTo>
                      <a:pt x="2395" y="1710"/>
                      <a:pt x="2364" y="1774"/>
                      <a:pt x="2321" y="1825"/>
                    </a:cubicBezTo>
                    <a:cubicBezTo>
                      <a:pt x="2277" y="1835"/>
                      <a:pt x="2231" y="1843"/>
                      <a:pt x="2186" y="1843"/>
                    </a:cubicBezTo>
                    <a:cubicBezTo>
                      <a:pt x="2151" y="1843"/>
                      <a:pt x="2117" y="1838"/>
                      <a:pt x="2086" y="1825"/>
                    </a:cubicBezTo>
                    <a:cubicBezTo>
                      <a:pt x="2085" y="1825"/>
                      <a:pt x="2085" y="1825"/>
                      <a:pt x="2085" y="1825"/>
                    </a:cubicBezTo>
                    <a:cubicBezTo>
                      <a:pt x="2081" y="1825"/>
                      <a:pt x="2077" y="1846"/>
                      <a:pt x="2080" y="1849"/>
                    </a:cubicBezTo>
                    <a:cubicBezTo>
                      <a:pt x="2118" y="1874"/>
                      <a:pt x="2158" y="1882"/>
                      <a:pt x="2199" y="1882"/>
                    </a:cubicBezTo>
                    <a:cubicBezTo>
                      <a:pt x="2219" y="1882"/>
                      <a:pt x="2240" y="1880"/>
                      <a:pt x="2260" y="1878"/>
                    </a:cubicBezTo>
                    <a:lnTo>
                      <a:pt x="2260" y="1878"/>
                    </a:lnTo>
                    <a:cubicBezTo>
                      <a:pt x="2222" y="1909"/>
                      <a:pt x="2178" y="1933"/>
                      <a:pt x="2127" y="1950"/>
                    </a:cubicBezTo>
                    <a:cubicBezTo>
                      <a:pt x="2128" y="1928"/>
                      <a:pt x="2128" y="1904"/>
                      <a:pt x="2134" y="1883"/>
                    </a:cubicBezTo>
                    <a:cubicBezTo>
                      <a:pt x="2135" y="1879"/>
                      <a:pt x="2127" y="1876"/>
                      <a:pt x="2119" y="1876"/>
                    </a:cubicBezTo>
                    <a:cubicBezTo>
                      <a:pt x="2115" y="1876"/>
                      <a:pt x="2110" y="1878"/>
                      <a:pt x="2109" y="1880"/>
                    </a:cubicBezTo>
                    <a:cubicBezTo>
                      <a:pt x="2101" y="1908"/>
                      <a:pt x="2095" y="1937"/>
                      <a:pt x="2091" y="1964"/>
                    </a:cubicBezTo>
                    <a:cubicBezTo>
                      <a:pt x="2046" y="1976"/>
                      <a:pt x="2000" y="1982"/>
                      <a:pt x="1954" y="1982"/>
                    </a:cubicBezTo>
                    <a:cubicBezTo>
                      <a:pt x="1889" y="1982"/>
                      <a:pt x="1825" y="1969"/>
                      <a:pt x="1768" y="1944"/>
                    </a:cubicBezTo>
                    <a:cubicBezTo>
                      <a:pt x="1766" y="1943"/>
                      <a:pt x="1764" y="1943"/>
                      <a:pt x="1762" y="1943"/>
                    </a:cubicBezTo>
                    <a:cubicBezTo>
                      <a:pt x="1742" y="1943"/>
                      <a:pt x="1720" y="1978"/>
                      <a:pt x="1743" y="1990"/>
                    </a:cubicBezTo>
                    <a:cubicBezTo>
                      <a:pt x="1810" y="2028"/>
                      <a:pt x="1886" y="2045"/>
                      <a:pt x="1963" y="2045"/>
                    </a:cubicBezTo>
                    <a:cubicBezTo>
                      <a:pt x="2003" y="2045"/>
                      <a:pt x="2044" y="2040"/>
                      <a:pt x="2084" y="2032"/>
                    </a:cubicBezTo>
                    <a:lnTo>
                      <a:pt x="2084" y="2047"/>
                    </a:lnTo>
                    <a:cubicBezTo>
                      <a:pt x="2039" y="2061"/>
                      <a:pt x="1991" y="2073"/>
                      <a:pt x="1942" y="2073"/>
                    </a:cubicBezTo>
                    <a:cubicBezTo>
                      <a:pt x="1921" y="2073"/>
                      <a:pt x="1900" y="2071"/>
                      <a:pt x="1879" y="2066"/>
                    </a:cubicBezTo>
                    <a:cubicBezTo>
                      <a:pt x="1779" y="2043"/>
                      <a:pt x="1682" y="1997"/>
                      <a:pt x="1611" y="1930"/>
                    </a:cubicBezTo>
                    <a:cubicBezTo>
                      <a:pt x="1598" y="1919"/>
                      <a:pt x="1590" y="1905"/>
                      <a:pt x="1579" y="1895"/>
                    </a:cubicBezTo>
                    <a:lnTo>
                      <a:pt x="1579" y="1895"/>
                    </a:lnTo>
                    <a:cubicBezTo>
                      <a:pt x="1599" y="1899"/>
                      <a:pt x="1619" y="1901"/>
                      <a:pt x="1639" y="1901"/>
                    </a:cubicBezTo>
                    <a:cubicBezTo>
                      <a:pt x="1703" y="1901"/>
                      <a:pt x="1768" y="1882"/>
                      <a:pt x="1824" y="1835"/>
                    </a:cubicBezTo>
                    <a:cubicBezTo>
                      <a:pt x="1861" y="1852"/>
                      <a:pt x="1900" y="1862"/>
                      <a:pt x="1939" y="1862"/>
                    </a:cubicBezTo>
                    <a:cubicBezTo>
                      <a:pt x="1948" y="1862"/>
                      <a:pt x="1956" y="1862"/>
                      <a:pt x="1964" y="1861"/>
                    </a:cubicBezTo>
                    <a:cubicBezTo>
                      <a:pt x="2025" y="1854"/>
                      <a:pt x="2068" y="1818"/>
                      <a:pt x="2103" y="1787"/>
                    </a:cubicBezTo>
                    <a:cubicBezTo>
                      <a:pt x="2110" y="1788"/>
                      <a:pt x="2117" y="1788"/>
                      <a:pt x="2123" y="1788"/>
                    </a:cubicBezTo>
                    <a:cubicBezTo>
                      <a:pt x="2147" y="1788"/>
                      <a:pt x="2170" y="1783"/>
                      <a:pt x="2193" y="1780"/>
                    </a:cubicBezTo>
                    <a:cubicBezTo>
                      <a:pt x="2242" y="1766"/>
                      <a:pt x="2277" y="1732"/>
                      <a:pt x="2314" y="1705"/>
                    </a:cubicBezTo>
                    <a:cubicBezTo>
                      <a:pt x="2343" y="1685"/>
                      <a:pt x="2383" y="1663"/>
                      <a:pt x="2409" y="1630"/>
                    </a:cubicBezTo>
                    <a:close/>
                    <a:moveTo>
                      <a:pt x="1162" y="1637"/>
                    </a:moveTo>
                    <a:lnTo>
                      <a:pt x="1162" y="1637"/>
                    </a:lnTo>
                    <a:cubicBezTo>
                      <a:pt x="1159" y="1678"/>
                      <a:pt x="1158" y="1722"/>
                      <a:pt x="1158" y="1763"/>
                    </a:cubicBezTo>
                    <a:cubicBezTo>
                      <a:pt x="1158" y="1856"/>
                      <a:pt x="1151" y="1956"/>
                      <a:pt x="1179" y="2054"/>
                    </a:cubicBezTo>
                    <a:cubicBezTo>
                      <a:pt x="1192" y="2098"/>
                      <a:pt x="1213" y="2142"/>
                      <a:pt x="1238" y="2183"/>
                    </a:cubicBezTo>
                    <a:cubicBezTo>
                      <a:pt x="1146" y="2041"/>
                      <a:pt x="1118" y="1868"/>
                      <a:pt x="1141" y="1730"/>
                    </a:cubicBezTo>
                    <a:cubicBezTo>
                      <a:pt x="1144" y="1701"/>
                      <a:pt x="1151" y="1670"/>
                      <a:pt x="1162" y="1637"/>
                    </a:cubicBezTo>
                    <a:close/>
                    <a:moveTo>
                      <a:pt x="2779" y="2307"/>
                    </a:moveTo>
                    <a:cubicBezTo>
                      <a:pt x="2776" y="2310"/>
                      <a:pt x="2776" y="2312"/>
                      <a:pt x="2775" y="2317"/>
                    </a:cubicBezTo>
                    <a:cubicBezTo>
                      <a:pt x="2768" y="2321"/>
                      <a:pt x="2760" y="2322"/>
                      <a:pt x="2752" y="2323"/>
                    </a:cubicBezTo>
                    <a:cubicBezTo>
                      <a:pt x="2760" y="2318"/>
                      <a:pt x="2770" y="2311"/>
                      <a:pt x="2779" y="2307"/>
                    </a:cubicBezTo>
                    <a:close/>
                    <a:moveTo>
                      <a:pt x="1607" y="2213"/>
                    </a:moveTo>
                    <a:cubicBezTo>
                      <a:pt x="1660" y="2242"/>
                      <a:pt x="1717" y="2266"/>
                      <a:pt x="1775" y="2284"/>
                    </a:cubicBezTo>
                    <a:cubicBezTo>
                      <a:pt x="1852" y="2308"/>
                      <a:pt x="1933" y="2328"/>
                      <a:pt x="2015" y="2334"/>
                    </a:cubicBezTo>
                    <a:cubicBezTo>
                      <a:pt x="1974" y="2355"/>
                      <a:pt x="1930" y="2372"/>
                      <a:pt x="1886" y="2384"/>
                    </a:cubicBezTo>
                    <a:cubicBezTo>
                      <a:pt x="1853" y="2378"/>
                      <a:pt x="1823" y="2373"/>
                      <a:pt x="1791" y="2359"/>
                    </a:cubicBezTo>
                    <a:cubicBezTo>
                      <a:pt x="1715" y="2328"/>
                      <a:pt x="1660" y="2266"/>
                      <a:pt x="1607" y="2213"/>
                    </a:cubicBezTo>
                    <a:close/>
                    <a:moveTo>
                      <a:pt x="2779" y="1589"/>
                    </a:moveTo>
                    <a:cubicBezTo>
                      <a:pt x="2786" y="1612"/>
                      <a:pt x="2790" y="1634"/>
                      <a:pt x="2796" y="1656"/>
                    </a:cubicBezTo>
                    <a:cubicBezTo>
                      <a:pt x="2779" y="1729"/>
                      <a:pt x="2753" y="1799"/>
                      <a:pt x="2724" y="1867"/>
                    </a:cubicBezTo>
                    <a:cubicBezTo>
                      <a:pt x="2697" y="1928"/>
                      <a:pt x="2666" y="1992"/>
                      <a:pt x="2631" y="2054"/>
                    </a:cubicBezTo>
                    <a:cubicBezTo>
                      <a:pt x="2593" y="2088"/>
                      <a:pt x="2555" y="2121"/>
                      <a:pt x="2519" y="2153"/>
                    </a:cubicBezTo>
                    <a:cubicBezTo>
                      <a:pt x="2428" y="2239"/>
                      <a:pt x="2332" y="2341"/>
                      <a:pt x="2201" y="2392"/>
                    </a:cubicBezTo>
                    <a:cubicBezTo>
                      <a:pt x="2164" y="2398"/>
                      <a:pt x="2128" y="2399"/>
                      <a:pt x="2092" y="2400"/>
                    </a:cubicBezTo>
                    <a:cubicBezTo>
                      <a:pt x="2095" y="2387"/>
                      <a:pt x="2101" y="2373"/>
                      <a:pt x="2102" y="2358"/>
                    </a:cubicBezTo>
                    <a:cubicBezTo>
                      <a:pt x="2105" y="2352"/>
                      <a:pt x="2105" y="2347"/>
                      <a:pt x="2105" y="2344"/>
                    </a:cubicBezTo>
                    <a:cubicBezTo>
                      <a:pt x="2109" y="2341"/>
                      <a:pt x="2113" y="2337"/>
                      <a:pt x="2119" y="2336"/>
                    </a:cubicBezTo>
                    <a:cubicBezTo>
                      <a:pt x="2134" y="2333"/>
                      <a:pt x="2149" y="2333"/>
                      <a:pt x="2164" y="2332"/>
                    </a:cubicBezTo>
                    <a:cubicBezTo>
                      <a:pt x="2304" y="2307"/>
                      <a:pt x="2430" y="2227"/>
                      <a:pt x="2529" y="2122"/>
                    </a:cubicBezTo>
                    <a:cubicBezTo>
                      <a:pt x="2629" y="2019"/>
                      <a:pt x="2683" y="1882"/>
                      <a:pt x="2692" y="1737"/>
                    </a:cubicBezTo>
                    <a:cubicBezTo>
                      <a:pt x="2694" y="1723"/>
                      <a:pt x="2694" y="1708"/>
                      <a:pt x="2694" y="1694"/>
                    </a:cubicBezTo>
                    <a:cubicBezTo>
                      <a:pt x="2713" y="1677"/>
                      <a:pt x="2735" y="1660"/>
                      <a:pt x="2752" y="1639"/>
                    </a:cubicBezTo>
                    <a:cubicBezTo>
                      <a:pt x="2763" y="1623"/>
                      <a:pt x="2770" y="1606"/>
                      <a:pt x="2779" y="1589"/>
                    </a:cubicBezTo>
                    <a:close/>
                    <a:moveTo>
                      <a:pt x="2059" y="2362"/>
                    </a:moveTo>
                    <a:lnTo>
                      <a:pt x="2059" y="2362"/>
                    </a:lnTo>
                    <a:cubicBezTo>
                      <a:pt x="2058" y="2376"/>
                      <a:pt x="2054" y="2389"/>
                      <a:pt x="2051" y="2403"/>
                    </a:cubicBezTo>
                    <a:lnTo>
                      <a:pt x="2043" y="2403"/>
                    </a:lnTo>
                    <a:cubicBezTo>
                      <a:pt x="2017" y="2400"/>
                      <a:pt x="1991" y="2398"/>
                      <a:pt x="1964" y="2396"/>
                    </a:cubicBezTo>
                    <a:cubicBezTo>
                      <a:pt x="1997" y="2387"/>
                      <a:pt x="2028" y="2373"/>
                      <a:pt x="2059" y="2362"/>
                    </a:cubicBezTo>
                    <a:close/>
                    <a:moveTo>
                      <a:pt x="807" y="2089"/>
                    </a:moveTo>
                    <a:lnTo>
                      <a:pt x="807" y="2089"/>
                    </a:lnTo>
                    <a:cubicBezTo>
                      <a:pt x="819" y="2111"/>
                      <a:pt x="832" y="2136"/>
                      <a:pt x="844" y="2157"/>
                    </a:cubicBezTo>
                    <a:cubicBezTo>
                      <a:pt x="910" y="2261"/>
                      <a:pt x="1005" y="2340"/>
                      <a:pt x="1104" y="2402"/>
                    </a:cubicBezTo>
                    <a:cubicBezTo>
                      <a:pt x="1150" y="2456"/>
                      <a:pt x="1198" y="2504"/>
                      <a:pt x="1249" y="2549"/>
                    </a:cubicBezTo>
                    <a:cubicBezTo>
                      <a:pt x="1100" y="2445"/>
                      <a:pt x="935" y="2341"/>
                      <a:pt x="847" y="2178"/>
                    </a:cubicBezTo>
                    <a:cubicBezTo>
                      <a:pt x="832" y="2150"/>
                      <a:pt x="819" y="2118"/>
                      <a:pt x="807" y="2089"/>
                    </a:cubicBezTo>
                    <a:close/>
                    <a:moveTo>
                      <a:pt x="2717" y="2465"/>
                    </a:moveTo>
                    <a:lnTo>
                      <a:pt x="2717" y="2465"/>
                    </a:lnTo>
                    <a:cubicBezTo>
                      <a:pt x="2710" y="2479"/>
                      <a:pt x="2703" y="2494"/>
                      <a:pt x="2697" y="2508"/>
                    </a:cubicBezTo>
                    <a:cubicBezTo>
                      <a:pt x="2643" y="2530"/>
                      <a:pt x="2588" y="2548"/>
                      <a:pt x="2529" y="2562"/>
                    </a:cubicBezTo>
                    <a:cubicBezTo>
                      <a:pt x="2486" y="2571"/>
                      <a:pt x="2442" y="2577"/>
                      <a:pt x="2397" y="2584"/>
                    </a:cubicBezTo>
                    <a:cubicBezTo>
                      <a:pt x="2395" y="2579"/>
                      <a:pt x="2395" y="2575"/>
                      <a:pt x="2394" y="2570"/>
                    </a:cubicBezTo>
                    <a:cubicBezTo>
                      <a:pt x="2504" y="2548"/>
                      <a:pt x="2611" y="2513"/>
                      <a:pt x="2717" y="2465"/>
                    </a:cubicBezTo>
                    <a:close/>
                    <a:moveTo>
                      <a:pt x="2353" y="2579"/>
                    </a:moveTo>
                    <a:cubicBezTo>
                      <a:pt x="2354" y="2584"/>
                      <a:pt x="2354" y="2586"/>
                      <a:pt x="2354" y="2590"/>
                    </a:cubicBezTo>
                    <a:cubicBezTo>
                      <a:pt x="2326" y="2592"/>
                      <a:pt x="2297" y="2593"/>
                      <a:pt x="2267" y="2596"/>
                    </a:cubicBezTo>
                    <a:cubicBezTo>
                      <a:pt x="2281" y="2593"/>
                      <a:pt x="2295" y="2590"/>
                      <a:pt x="2309" y="2589"/>
                    </a:cubicBezTo>
                    <a:cubicBezTo>
                      <a:pt x="2322" y="2586"/>
                      <a:pt x="2339" y="2582"/>
                      <a:pt x="2353" y="2579"/>
                    </a:cubicBezTo>
                    <a:close/>
                    <a:moveTo>
                      <a:pt x="863" y="2571"/>
                    </a:moveTo>
                    <a:lnTo>
                      <a:pt x="863" y="2571"/>
                    </a:lnTo>
                    <a:cubicBezTo>
                      <a:pt x="878" y="2583"/>
                      <a:pt x="894" y="2592"/>
                      <a:pt x="910" y="2604"/>
                    </a:cubicBezTo>
                    <a:cubicBezTo>
                      <a:pt x="908" y="2612"/>
                      <a:pt x="908" y="2625"/>
                      <a:pt x="905" y="2637"/>
                    </a:cubicBezTo>
                    <a:cubicBezTo>
                      <a:pt x="891" y="2614"/>
                      <a:pt x="876" y="2593"/>
                      <a:pt x="863" y="2571"/>
                    </a:cubicBezTo>
                    <a:cubicBezTo>
                      <a:pt x="863" y="2571"/>
                      <a:pt x="863" y="2571"/>
                      <a:pt x="863" y="2571"/>
                    </a:cubicBezTo>
                    <a:close/>
                    <a:moveTo>
                      <a:pt x="1369" y="2634"/>
                    </a:moveTo>
                    <a:lnTo>
                      <a:pt x="1369" y="2634"/>
                    </a:lnTo>
                    <a:cubicBezTo>
                      <a:pt x="1421" y="2669"/>
                      <a:pt x="1476" y="2700"/>
                      <a:pt x="1534" y="2724"/>
                    </a:cubicBezTo>
                    <a:cubicBezTo>
                      <a:pt x="1552" y="2734"/>
                      <a:pt x="1572" y="2740"/>
                      <a:pt x="1593" y="2747"/>
                    </a:cubicBezTo>
                    <a:cubicBezTo>
                      <a:pt x="1579" y="2747"/>
                      <a:pt x="1565" y="2748"/>
                      <a:pt x="1552" y="2748"/>
                    </a:cubicBezTo>
                    <a:cubicBezTo>
                      <a:pt x="1545" y="2748"/>
                      <a:pt x="1538" y="2748"/>
                      <a:pt x="1531" y="2747"/>
                    </a:cubicBezTo>
                    <a:cubicBezTo>
                      <a:pt x="1475" y="2713"/>
                      <a:pt x="1421" y="2674"/>
                      <a:pt x="1369" y="2634"/>
                    </a:cubicBezTo>
                    <a:close/>
                    <a:moveTo>
                      <a:pt x="1692" y="2784"/>
                    </a:moveTo>
                    <a:cubicBezTo>
                      <a:pt x="1717" y="2795"/>
                      <a:pt x="1743" y="2804"/>
                      <a:pt x="1770" y="2812"/>
                    </a:cubicBezTo>
                    <a:lnTo>
                      <a:pt x="1729" y="2838"/>
                    </a:lnTo>
                    <a:cubicBezTo>
                      <a:pt x="1710" y="2831"/>
                      <a:pt x="1692" y="2830"/>
                      <a:pt x="1673" y="2820"/>
                    </a:cubicBezTo>
                    <a:cubicBezTo>
                      <a:pt x="1653" y="2812"/>
                      <a:pt x="1634" y="2802"/>
                      <a:pt x="1618" y="2793"/>
                    </a:cubicBezTo>
                    <a:cubicBezTo>
                      <a:pt x="1641" y="2791"/>
                      <a:pt x="1666" y="2790"/>
                      <a:pt x="1692" y="2784"/>
                    </a:cubicBezTo>
                    <a:close/>
                    <a:moveTo>
                      <a:pt x="1838" y="2831"/>
                    </a:moveTo>
                    <a:cubicBezTo>
                      <a:pt x="1974" y="2868"/>
                      <a:pt x="2113" y="2893"/>
                      <a:pt x="2258" y="2895"/>
                    </a:cubicBezTo>
                    <a:cubicBezTo>
                      <a:pt x="2216" y="2906"/>
                      <a:pt x="2174" y="2914"/>
                      <a:pt x="2125" y="2914"/>
                    </a:cubicBezTo>
                    <a:cubicBezTo>
                      <a:pt x="2018" y="2912"/>
                      <a:pt x="1905" y="2889"/>
                      <a:pt x="1791" y="2857"/>
                    </a:cubicBezTo>
                    <a:lnTo>
                      <a:pt x="1838" y="2831"/>
                    </a:lnTo>
                    <a:close/>
                    <a:moveTo>
                      <a:pt x="932" y="2618"/>
                    </a:moveTo>
                    <a:cubicBezTo>
                      <a:pt x="1056" y="2740"/>
                      <a:pt x="1205" y="2833"/>
                      <a:pt x="1352" y="2915"/>
                    </a:cubicBezTo>
                    <a:cubicBezTo>
                      <a:pt x="1373" y="2928"/>
                      <a:pt x="1396" y="2940"/>
                      <a:pt x="1417" y="2950"/>
                    </a:cubicBezTo>
                    <a:cubicBezTo>
                      <a:pt x="1400" y="2951"/>
                      <a:pt x="1385" y="2954"/>
                      <a:pt x="1367" y="2955"/>
                    </a:cubicBezTo>
                    <a:cubicBezTo>
                      <a:pt x="1239" y="2893"/>
                      <a:pt x="1117" y="2819"/>
                      <a:pt x="998" y="2743"/>
                    </a:cubicBezTo>
                    <a:cubicBezTo>
                      <a:pt x="980" y="2731"/>
                      <a:pt x="964" y="2717"/>
                      <a:pt x="946" y="2706"/>
                    </a:cubicBezTo>
                    <a:cubicBezTo>
                      <a:pt x="941" y="2699"/>
                      <a:pt x="938" y="2689"/>
                      <a:pt x="932" y="2683"/>
                    </a:cubicBezTo>
                    <a:cubicBezTo>
                      <a:pt x="930" y="2661"/>
                      <a:pt x="930" y="2639"/>
                      <a:pt x="932" y="2618"/>
                    </a:cubicBezTo>
                    <a:close/>
                    <a:moveTo>
                      <a:pt x="1462" y="2977"/>
                    </a:moveTo>
                    <a:cubicBezTo>
                      <a:pt x="1506" y="3001"/>
                      <a:pt x="1550" y="3024"/>
                      <a:pt x="1596" y="3046"/>
                    </a:cubicBezTo>
                    <a:cubicBezTo>
                      <a:pt x="1541" y="3027"/>
                      <a:pt x="1487" y="3006"/>
                      <a:pt x="1433" y="2983"/>
                    </a:cubicBezTo>
                    <a:cubicBezTo>
                      <a:pt x="1444" y="2981"/>
                      <a:pt x="1453" y="2978"/>
                      <a:pt x="1462" y="2977"/>
                    </a:cubicBezTo>
                    <a:close/>
                    <a:moveTo>
                      <a:pt x="3337" y="1579"/>
                    </a:moveTo>
                    <a:lnTo>
                      <a:pt x="3337" y="1579"/>
                    </a:lnTo>
                    <a:cubicBezTo>
                      <a:pt x="3345" y="1620"/>
                      <a:pt x="3353" y="1661"/>
                      <a:pt x="3360" y="1704"/>
                    </a:cubicBezTo>
                    <a:cubicBezTo>
                      <a:pt x="3403" y="1986"/>
                      <a:pt x="3416" y="2300"/>
                      <a:pt x="3265" y="2573"/>
                    </a:cubicBezTo>
                    <a:cubicBezTo>
                      <a:pt x="3127" y="2819"/>
                      <a:pt x="2880" y="2998"/>
                      <a:pt x="2609" y="3073"/>
                    </a:cubicBezTo>
                    <a:cubicBezTo>
                      <a:pt x="2602" y="3075"/>
                      <a:pt x="2595" y="3075"/>
                      <a:pt x="2588" y="3079"/>
                    </a:cubicBezTo>
                    <a:cubicBezTo>
                      <a:pt x="2717" y="2988"/>
                      <a:pt x="2797" y="2867"/>
                      <a:pt x="2862" y="2743"/>
                    </a:cubicBezTo>
                    <a:cubicBezTo>
                      <a:pt x="2986" y="2667"/>
                      <a:pt x="3096" y="2568"/>
                      <a:pt x="3174" y="2445"/>
                    </a:cubicBezTo>
                    <a:cubicBezTo>
                      <a:pt x="3298" y="2249"/>
                      <a:pt x="3326" y="2033"/>
                      <a:pt x="3320" y="1825"/>
                    </a:cubicBezTo>
                    <a:cubicBezTo>
                      <a:pt x="3339" y="1745"/>
                      <a:pt x="3346" y="1663"/>
                      <a:pt x="3337" y="1579"/>
                    </a:cubicBezTo>
                    <a:close/>
                    <a:moveTo>
                      <a:pt x="281" y="2135"/>
                    </a:moveTo>
                    <a:cubicBezTo>
                      <a:pt x="306" y="2206"/>
                      <a:pt x="339" y="2275"/>
                      <a:pt x="376" y="2341"/>
                    </a:cubicBezTo>
                    <a:cubicBezTo>
                      <a:pt x="368" y="2372"/>
                      <a:pt x="361" y="2405"/>
                      <a:pt x="365" y="2435"/>
                    </a:cubicBezTo>
                    <a:cubicBezTo>
                      <a:pt x="374" y="2497"/>
                      <a:pt x="394" y="2556"/>
                      <a:pt x="407" y="2617"/>
                    </a:cubicBezTo>
                    <a:cubicBezTo>
                      <a:pt x="419" y="2678"/>
                      <a:pt x="440" y="2736"/>
                      <a:pt x="460" y="2798"/>
                    </a:cubicBezTo>
                    <a:cubicBezTo>
                      <a:pt x="478" y="2860"/>
                      <a:pt x="530" y="2906"/>
                      <a:pt x="558" y="2962"/>
                    </a:cubicBezTo>
                    <a:cubicBezTo>
                      <a:pt x="574" y="2999"/>
                      <a:pt x="574" y="3053"/>
                      <a:pt x="585" y="3098"/>
                    </a:cubicBezTo>
                    <a:cubicBezTo>
                      <a:pt x="572" y="3087"/>
                      <a:pt x="558" y="3075"/>
                      <a:pt x="546" y="3061"/>
                    </a:cubicBezTo>
                    <a:cubicBezTo>
                      <a:pt x="491" y="3003"/>
                      <a:pt x="440" y="2943"/>
                      <a:pt x="393" y="2878"/>
                    </a:cubicBezTo>
                    <a:cubicBezTo>
                      <a:pt x="346" y="2812"/>
                      <a:pt x="307" y="2738"/>
                      <a:pt x="281" y="2661"/>
                    </a:cubicBezTo>
                    <a:cubicBezTo>
                      <a:pt x="254" y="2579"/>
                      <a:pt x="281" y="2489"/>
                      <a:pt x="273" y="2410"/>
                    </a:cubicBezTo>
                    <a:cubicBezTo>
                      <a:pt x="266" y="2329"/>
                      <a:pt x="259" y="2249"/>
                      <a:pt x="273" y="2169"/>
                    </a:cubicBezTo>
                    <a:cubicBezTo>
                      <a:pt x="276" y="2157"/>
                      <a:pt x="279" y="2146"/>
                      <a:pt x="281" y="2135"/>
                    </a:cubicBezTo>
                    <a:close/>
                    <a:moveTo>
                      <a:pt x="3327" y="1339"/>
                    </a:moveTo>
                    <a:cubicBezTo>
                      <a:pt x="3411" y="1416"/>
                      <a:pt x="3482" y="1513"/>
                      <a:pt x="3520" y="1620"/>
                    </a:cubicBezTo>
                    <a:cubicBezTo>
                      <a:pt x="3581" y="1798"/>
                      <a:pt x="3539" y="1978"/>
                      <a:pt x="3511" y="2139"/>
                    </a:cubicBezTo>
                    <a:cubicBezTo>
                      <a:pt x="3484" y="2304"/>
                      <a:pt x="3436" y="2468"/>
                      <a:pt x="3350" y="2612"/>
                    </a:cubicBezTo>
                    <a:cubicBezTo>
                      <a:pt x="3265" y="2756"/>
                      <a:pt x="3160" y="2888"/>
                      <a:pt x="3034" y="2992"/>
                    </a:cubicBezTo>
                    <a:cubicBezTo>
                      <a:pt x="2921" y="3087"/>
                      <a:pt x="2808" y="3184"/>
                      <a:pt x="2673" y="3245"/>
                    </a:cubicBezTo>
                    <a:cubicBezTo>
                      <a:pt x="2658" y="3252"/>
                      <a:pt x="2644" y="3261"/>
                      <a:pt x="2628" y="3267"/>
                    </a:cubicBezTo>
                    <a:cubicBezTo>
                      <a:pt x="2537" y="3301"/>
                      <a:pt x="2443" y="3305"/>
                      <a:pt x="2351" y="3305"/>
                    </a:cubicBezTo>
                    <a:cubicBezTo>
                      <a:pt x="2328" y="3305"/>
                      <a:pt x="2305" y="3304"/>
                      <a:pt x="2282" y="3304"/>
                    </a:cubicBezTo>
                    <a:cubicBezTo>
                      <a:pt x="2255" y="3304"/>
                      <a:pt x="2229" y="3305"/>
                      <a:pt x="2203" y="3306"/>
                    </a:cubicBezTo>
                    <a:cubicBezTo>
                      <a:pt x="2173" y="3308"/>
                      <a:pt x="2143" y="3308"/>
                      <a:pt x="2114" y="3308"/>
                    </a:cubicBezTo>
                    <a:cubicBezTo>
                      <a:pt x="2005" y="3308"/>
                      <a:pt x="1897" y="3298"/>
                      <a:pt x="1792" y="3273"/>
                    </a:cubicBezTo>
                    <a:cubicBezTo>
                      <a:pt x="1662" y="3243"/>
                      <a:pt x="1520" y="3229"/>
                      <a:pt x="1397" y="3160"/>
                    </a:cubicBezTo>
                    <a:cubicBezTo>
                      <a:pt x="1358" y="3137"/>
                      <a:pt x="1323" y="3112"/>
                      <a:pt x="1289" y="3082"/>
                    </a:cubicBezTo>
                    <a:lnTo>
                      <a:pt x="1289" y="3082"/>
                    </a:lnTo>
                    <a:cubicBezTo>
                      <a:pt x="1355" y="3094"/>
                      <a:pt x="1421" y="3102"/>
                      <a:pt x="1487" y="3109"/>
                    </a:cubicBezTo>
                    <a:cubicBezTo>
                      <a:pt x="1692" y="3172"/>
                      <a:pt x="1903" y="3213"/>
                      <a:pt x="2120" y="3213"/>
                    </a:cubicBezTo>
                    <a:cubicBezTo>
                      <a:pt x="2131" y="3213"/>
                      <a:pt x="2141" y="3213"/>
                      <a:pt x="2152" y="3212"/>
                    </a:cubicBezTo>
                    <a:cubicBezTo>
                      <a:pt x="2479" y="3208"/>
                      <a:pt x="2816" y="3098"/>
                      <a:pt x="3067" y="2875"/>
                    </a:cubicBezTo>
                    <a:cubicBezTo>
                      <a:pt x="3332" y="2651"/>
                      <a:pt x="3436" y="2301"/>
                      <a:pt x="3429" y="1986"/>
                    </a:cubicBezTo>
                    <a:cubicBezTo>
                      <a:pt x="3427" y="1773"/>
                      <a:pt x="3374" y="1550"/>
                      <a:pt x="3327" y="1339"/>
                    </a:cubicBezTo>
                    <a:close/>
                    <a:moveTo>
                      <a:pt x="1900" y="0"/>
                    </a:moveTo>
                    <a:cubicBezTo>
                      <a:pt x="1832" y="3"/>
                      <a:pt x="1769" y="24"/>
                      <a:pt x="1703" y="33"/>
                    </a:cubicBezTo>
                    <a:cubicBezTo>
                      <a:pt x="1638" y="40"/>
                      <a:pt x="1576" y="66"/>
                      <a:pt x="1513" y="82"/>
                    </a:cubicBezTo>
                    <a:cubicBezTo>
                      <a:pt x="1448" y="97"/>
                      <a:pt x="1375" y="80"/>
                      <a:pt x="1311" y="102"/>
                    </a:cubicBezTo>
                    <a:cubicBezTo>
                      <a:pt x="1235" y="130"/>
                      <a:pt x="1183" y="205"/>
                      <a:pt x="1118" y="248"/>
                    </a:cubicBezTo>
                    <a:cubicBezTo>
                      <a:pt x="1111" y="235"/>
                      <a:pt x="1102" y="220"/>
                      <a:pt x="1100" y="220"/>
                    </a:cubicBezTo>
                    <a:cubicBezTo>
                      <a:pt x="1100" y="220"/>
                      <a:pt x="1100" y="221"/>
                      <a:pt x="1100" y="221"/>
                    </a:cubicBezTo>
                    <a:cubicBezTo>
                      <a:pt x="1081" y="238"/>
                      <a:pt x="1070" y="266"/>
                      <a:pt x="1042" y="267"/>
                    </a:cubicBezTo>
                    <a:cubicBezTo>
                      <a:pt x="1042" y="267"/>
                      <a:pt x="1041" y="267"/>
                      <a:pt x="1040" y="267"/>
                    </a:cubicBezTo>
                    <a:cubicBezTo>
                      <a:pt x="1012" y="267"/>
                      <a:pt x="973" y="248"/>
                      <a:pt x="942" y="245"/>
                    </a:cubicBezTo>
                    <a:cubicBezTo>
                      <a:pt x="909" y="241"/>
                      <a:pt x="862" y="218"/>
                      <a:pt x="829" y="218"/>
                    </a:cubicBezTo>
                    <a:cubicBezTo>
                      <a:pt x="797" y="218"/>
                      <a:pt x="780" y="238"/>
                      <a:pt x="753" y="247"/>
                    </a:cubicBezTo>
                    <a:cubicBezTo>
                      <a:pt x="726" y="258"/>
                      <a:pt x="712" y="285"/>
                      <a:pt x="687" y="296"/>
                    </a:cubicBezTo>
                    <a:cubicBezTo>
                      <a:pt x="661" y="309"/>
                      <a:pt x="621" y="307"/>
                      <a:pt x="598" y="324"/>
                    </a:cubicBezTo>
                    <a:cubicBezTo>
                      <a:pt x="579" y="354"/>
                      <a:pt x="540" y="357"/>
                      <a:pt x="519" y="376"/>
                    </a:cubicBezTo>
                    <a:cubicBezTo>
                      <a:pt x="497" y="395"/>
                      <a:pt x="503" y="442"/>
                      <a:pt x="484" y="463"/>
                    </a:cubicBezTo>
                    <a:lnTo>
                      <a:pt x="426" y="526"/>
                    </a:lnTo>
                    <a:cubicBezTo>
                      <a:pt x="407" y="547"/>
                      <a:pt x="374" y="556"/>
                      <a:pt x="354" y="580"/>
                    </a:cubicBezTo>
                    <a:cubicBezTo>
                      <a:pt x="334" y="600"/>
                      <a:pt x="306" y="614"/>
                      <a:pt x="288" y="636"/>
                    </a:cubicBezTo>
                    <a:cubicBezTo>
                      <a:pt x="269" y="658"/>
                      <a:pt x="244" y="677"/>
                      <a:pt x="228" y="699"/>
                    </a:cubicBezTo>
                    <a:cubicBezTo>
                      <a:pt x="210" y="724"/>
                      <a:pt x="213" y="759"/>
                      <a:pt x="192" y="781"/>
                    </a:cubicBezTo>
                    <a:cubicBezTo>
                      <a:pt x="173" y="803"/>
                      <a:pt x="141" y="816"/>
                      <a:pt x="120" y="838"/>
                    </a:cubicBezTo>
                    <a:cubicBezTo>
                      <a:pt x="102" y="862"/>
                      <a:pt x="75" y="880"/>
                      <a:pt x="57" y="905"/>
                    </a:cubicBezTo>
                    <a:cubicBezTo>
                      <a:pt x="38" y="928"/>
                      <a:pt x="45" y="965"/>
                      <a:pt x="34" y="993"/>
                    </a:cubicBezTo>
                    <a:cubicBezTo>
                      <a:pt x="20" y="1022"/>
                      <a:pt x="3" y="1050"/>
                      <a:pt x="2" y="1085"/>
                    </a:cubicBezTo>
                    <a:cubicBezTo>
                      <a:pt x="1" y="1119"/>
                      <a:pt x="24" y="1165"/>
                      <a:pt x="27" y="1199"/>
                    </a:cubicBezTo>
                    <a:cubicBezTo>
                      <a:pt x="28" y="1235"/>
                      <a:pt x="31" y="1269"/>
                      <a:pt x="41" y="1305"/>
                    </a:cubicBezTo>
                    <a:cubicBezTo>
                      <a:pt x="47" y="1337"/>
                      <a:pt x="68" y="1374"/>
                      <a:pt x="31" y="1392"/>
                    </a:cubicBezTo>
                    <a:cubicBezTo>
                      <a:pt x="30" y="1392"/>
                      <a:pt x="48" y="1399"/>
                      <a:pt x="53" y="1399"/>
                    </a:cubicBezTo>
                    <a:cubicBezTo>
                      <a:pt x="54" y="1399"/>
                      <a:pt x="54" y="1399"/>
                      <a:pt x="54" y="1399"/>
                    </a:cubicBezTo>
                    <a:cubicBezTo>
                      <a:pt x="93" y="1392"/>
                      <a:pt x="91" y="1372"/>
                      <a:pt x="89" y="1349"/>
                    </a:cubicBezTo>
                    <a:cubicBezTo>
                      <a:pt x="83" y="1317"/>
                      <a:pt x="56" y="1277"/>
                      <a:pt x="63" y="1249"/>
                    </a:cubicBezTo>
                    <a:cubicBezTo>
                      <a:pt x="68" y="1221"/>
                      <a:pt x="68" y="1192"/>
                      <a:pt x="69" y="1162"/>
                    </a:cubicBezTo>
                    <a:cubicBezTo>
                      <a:pt x="72" y="1133"/>
                      <a:pt x="78" y="1105"/>
                      <a:pt x="89" y="1079"/>
                    </a:cubicBezTo>
                    <a:cubicBezTo>
                      <a:pt x="100" y="1055"/>
                      <a:pt x="155" y="1049"/>
                      <a:pt x="173" y="1026"/>
                    </a:cubicBezTo>
                    <a:cubicBezTo>
                      <a:pt x="189" y="1004"/>
                      <a:pt x="200" y="977"/>
                      <a:pt x="222" y="960"/>
                    </a:cubicBezTo>
                    <a:cubicBezTo>
                      <a:pt x="244" y="940"/>
                      <a:pt x="262" y="918"/>
                      <a:pt x="288" y="900"/>
                    </a:cubicBezTo>
                    <a:cubicBezTo>
                      <a:pt x="312" y="884"/>
                      <a:pt x="309" y="849"/>
                      <a:pt x="334" y="832"/>
                    </a:cubicBezTo>
                    <a:cubicBezTo>
                      <a:pt x="345" y="824"/>
                      <a:pt x="367" y="824"/>
                      <a:pt x="388" y="824"/>
                    </a:cubicBezTo>
                    <a:cubicBezTo>
                      <a:pt x="409" y="824"/>
                      <a:pt x="429" y="824"/>
                      <a:pt x="440" y="816"/>
                    </a:cubicBezTo>
                    <a:cubicBezTo>
                      <a:pt x="462" y="800"/>
                      <a:pt x="477" y="788"/>
                      <a:pt x="497" y="772"/>
                    </a:cubicBezTo>
                    <a:cubicBezTo>
                      <a:pt x="517" y="759"/>
                      <a:pt x="508" y="720"/>
                      <a:pt x="529" y="706"/>
                    </a:cubicBezTo>
                    <a:cubicBezTo>
                      <a:pt x="543" y="698"/>
                      <a:pt x="561" y="694"/>
                      <a:pt x="580" y="690"/>
                    </a:cubicBezTo>
                    <a:cubicBezTo>
                      <a:pt x="586" y="694"/>
                      <a:pt x="593" y="697"/>
                      <a:pt x="596" y="697"/>
                    </a:cubicBezTo>
                    <a:cubicBezTo>
                      <a:pt x="598" y="697"/>
                      <a:pt x="599" y="697"/>
                      <a:pt x="599" y="695"/>
                    </a:cubicBezTo>
                    <a:cubicBezTo>
                      <a:pt x="608" y="686"/>
                      <a:pt x="614" y="676"/>
                      <a:pt x="623" y="664"/>
                    </a:cubicBezTo>
                    <a:cubicBezTo>
                      <a:pt x="634" y="653"/>
                      <a:pt x="643" y="642"/>
                      <a:pt x="657" y="632"/>
                    </a:cubicBezTo>
                    <a:cubicBezTo>
                      <a:pt x="676" y="618"/>
                      <a:pt x="708" y="617"/>
                      <a:pt x="726" y="603"/>
                    </a:cubicBezTo>
                    <a:cubicBezTo>
                      <a:pt x="745" y="589"/>
                      <a:pt x="749" y="560"/>
                      <a:pt x="766" y="547"/>
                    </a:cubicBezTo>
                    <a:cubicBezTo>
                      <a:pt x="773" y="541"/>
                      <a:pt x="780" y="533"/>
                      <a:pt x="785" y="523"/>
                    </a:cubicBezTo>
                    <a:cubicBezTo>
                      <a:pt x="833" y="505"/>
                      <a:pt x="887" y="494"/>
                      <a:pt x="931" y="478"/>
                    </a:cubicBezTo>
                    <a:cubicBezTo>
                      <a:pt x="976" y="466"/>
                      <a:pt x="1022" y="463"/>
                      <a:pt x="1069" y="457"/>
                    </a:cubicBezTo>
                    <a:lnTo>
                      <a:pt x="1069" y="457"/>
                    </a:lnTo>
                    <a:cubicBezTo>
                      <a:pt x="1022" y="479"/>
                      <a:pt x="976" y="501"/>
                      <a:pt x="935" y="536"/>
                    </a:cubicBezTo>
                    <a:cubicBezTo>
                      <a:pt x="912" y="555"/>
                      <a:pt x="894" y="576"/>
                      <a:pt x="874" y="598"/>
                    </a:cubicBezTo>
                    <a:cubicBezTo>
                      <a:pt x="855" y="607"/>
                      <a:pt x="836" y="616"/>
                      <a:pt x="819" y="625"/>
                    </a:cubicBezTo>
                    <a:cubicBezTo>
                      <a:pt x="767" y="657"/>
                      <a:pt x="716" y="690"/>
                      <a:pt x="667" y="726"/>
                    </a:cubicBezTo>
                    <a:cubicBezTo>
                      <a:pt x="620" y="766"/>
                      <a:pt x="587" y="818"/>
                      <a:pt x="540" y="859"/>
                    </a:cubicBezTo>
                    <a:cubicBezTo>
                      <a:pt x="495" y="899"/>
                      <a:pt x="440" y="933"/>
                      <a:pt x="394" y="979"/>
                    </a:cubicBezTo>
                    <a:cubicBezTo>
                      <a:pt x="352" y="1024"/>
                      <a:pt x="303" y="1068"/>
                      <a:pt x="265" y="1121"/>
                    </a:cubicBezTo>
                    <a:cubicBezTo>
                      <a:pt x="230" y="1173"/>
                      <a:pt x="217" y="1236"/>
                      <a:pt x="195" y="1293"/>
                    </a:cubicBezTo>
                    <a:cubicBezTo>
                      <a:pt x="166" y="1331"/>
                      <a:pt x="133" y="1367"/>
                      <a:pt x="111" y="1410"/>
                    </a:cubicBezTo>
                    <a:cubicBezTo>
                      <a:pt x="85" y="1456"/>
                      <a:pt x="89" y="1513"/>
                      <a:pt x="71" y="1564"/>
                    </a:cubicBezTo>
                    <a:cubicBezTo>
                      <a:pt x="56" y="1619"/>
                      <a:pt x="38" y="1675"/>
                      <a:pt x="42" y="1733"/>
                    </a:cubicBezTo>
                    <a:cubicBezTo>
                      <a:pt x="45" y="1792"/>
                      <a:pt x="78" y="1853"/>
                      <a:pt x="91" y="1908"/>
                    </a:cubicBezTo>
                    <a:cubicBezTo>
                      <a:pt x="100" y="1949"/>
                      <a:pt x="113" y="1986"/>
                      <a:pt x="131" y="2025"/>
                    </a:cubicBezTo>
                    <a:cubicBezTo>
                      <a:pt x="113" y="2098"/>
                      <a:pt x="98" y="2173"/>
                      <a:pt x="97" y="2252"/>
                    </a:cubicBezTo>
                    <a:cubicBezTo>
                      <a:pt x="96" y="2343"/>
                      <a:pt x="127" y="2428"/>
                      <a:pt x="146" y="2513"/>
                    </a:cubicBezTo>
                    <a:cubicBezTo>
                      <a:pt x="167" y="2607"/>
                      <a:pt x="196" y="2702"/>
                      <a:pt x="244" y="2786"/>
                    </a:cubicBezTo>
                    <a:cubicBezTo>
                      <a:pt x="296" y="2871"/>
                      <a:pt x="374" y="2934"/>
                      <a:pt x="440" y="3002"/>
                    </a:cubicBezTo>
                    <a:cubicBezTo>
                      <a:pt x="491" y="3057"/>
                      <a:pt x="550" y="3105"/>
                      <a:pt x="609" y="3146"/>
                    </a:cubicBezTo>
                    <a:cubicBezTo>
                      <a:pt x="642" y="3190"/>
                      <a:pt x="678" y="3233"/>
                      <a:pt x="715" y="3274"/>
                    </a:cubicBezTo>
                    <a:cubicBezTo>
                      <a:pt x="756" y="3320"/>
                      <a:pt x="821" y="3335"/>
                      <a:pt x="868" y="3371"/>
                    </a:cubicBezTo>
                    <a:cubicBezTo>
                      <a:pt x="912" y="3411"/>
                      <a:pt x="950" y="3467"/>
                      <a:pt x="1004" y="3499"/>
                    </a:cubicBezTo>
                    <a:cubicBezTo>
                      <a:pt x="1056" y="3532"/>
                      <a:pt x="1117" y="3550"/>
                      <a:pt x="1173" y="3576"/>
                    </a:cubicBezTo>
                    <a:cubicBezTo>
                      <a:pt x="1232" y="3598"/>
                      <a:pt x="1286" y="3638"/>
                      <a:pt x="1348" y="3651"/>
                    </a:cubicBezTo>
                    <a:cubicBezTo>
                      <a:pt x="1410" y="3667"/>
                      <a:pt x="1475" y="3660"/>
                      <a:pt x="1536" y="3665"/>
                    </a:cubicBezTo>
                    <a:cubicBezTo>
                      <a:pt x="1550" y="3667"/>
                      <a:pt x="1563" y="3667"/>
                      <a:pt x="1577" y="3667"/>
                    </a:cubicBezTo>
                    <a:cubicBezTo>
                      <a:pt x="1626" y="3667"/>
                      <a:pt x="1675" y="3660"/>
                      <a:pt x="1724" y="3660"/>
                    </a:cubicBezTo>
                    <a:cubicBezTo>
                      <a:pt x="1725" y="3660"/>
                      <a:pt x="1726" y="3660"/>
                      <a:pt x="1727" y="3660"/>
                    </a:cubicBezTo>
                    <a:cubicBezTo>
                      <a:pt x="1779" y="3660"/>
                      <a:pt x="1834" y="3683"/>
                      <a:pt x="1888" y="3683"/>
                    </a:cubicBezTo>
                    <a:cubicBezTo>
                      <a:pt x="1897" y="3683"/>
                      <a:pt x="1906" y="3682"/>
                      <a:pt x="1915" y="3680"/>
                    </a:cubicBezTo>
                    <a:cubicBezTo>
                      <a:pt x="1956" y="3673"/>
                      <a:pt x="1992" y="3651"/>
                      <a:pt x="2029" y="3629"/>
                    </a:cubicBezTo>
                    <a:cubicBezTo>
                      <a:pt x="2072" y="3612"/>
                      <a:pt x="2114" y="3591"/>
                      <a:pt x="2157" y="3577"/>
                    </a:cubicBezTo>
                    <a:cubicBezTo>
                      <a:pt x="2197" y="3563"/>
                      <a:pt x="2236" y="3548"/>
                      <a:pt x="2273" y="3528"/>
                    </a:cubicBezTo>
                    <a:cubicBezTo>
                      <a:pt x="2306" y="3522"/>
                      <a:pt x="2340" y="3519"/>
                      <a:pt x="2373" y="3512"/>
                    </a:cubicBezTo>
                    <a:cubicBezTo>
                      <a:pt x="2552" y="3477"/>
                      <a:pt x="2714" y="3389"/>
                      <a:pt x="2866" y="3295"/>
                    </a:cubicBezTo>
                    <a:cubicBezTo>
                      <a:pt x="3020" y="3204"/>
                      <a:pt x="3169" y="3098"/>
                      <a:pt x="3288" y="2961"/>
                    </a:cubicBezTo>
                    <a:cubicBezTo>
                      <a:pt x="3405" y="2824"/>
                      <a:pt x="3511" y="2672"/>
                      <a:pt x="3579" y="2500"/>
                    </a:cubicBezTo>
                    <a:cubicBezTo>
                      <a:pt x="3646" y="2328"/>
                      <a:pt x="3661" y="2139"/>
                      <a:pt x="3660" y="1953"/>
                    </a:cubicBezTo>
                    <a:cubicBezTo>
                      <a:pt x="3657" y="1784"/>
                      <a:pt x="3620" y="1601"/>
                      <a:pt x="3522" y="1443"/>
                    </a:cubicBezTo>
                    <a:cubicBezTo>
                      <a:pt x="3533" y="1437"/>
                      <a:pt x="3539" y="1430"/>
                      <a:pt x="3543" y="1423"/>
                    </a:cubicBezTo>
                    <a:cubicBezTo>
                      <a:pt x="3570" y="1473"/>
                      <a:pt x="3598" y="1525"/>
                      <a:pt x="3623" y="1579"/>
                    </a:cubicBezTo>
                    <a:cubicBezTo>
                      <a:pt x="3653" y="1637"/>
                      <a:pt x="3690" y="1710"/>
                      <a:pt x="3668" y="1774"/>
                    </a:cubicBezTo>
                    <a:cubicBezTo>
                      <a:pt x="3668" y="1776"/>
                      <a:pt x="3673" y="1777"/>
                      <a:pt x="3679" y="1777"/>
                    </a:cubicBezTo>
                    <a:cubicBezTo>
                      <a:pt x="3685" y="1777"/>
                      <a:pt x="3691" y="1776"/>
                      <a:pt x="3692" y="1774"/>
                    </a:cubicBezTo>
                    <a:cubicBezTo>
                      <a:pt x="3723" y="1726"/>
                      <a:pt x="3711" y="1679"/>
                      <a:pt x="3696" y="1635"/>
                    </a:cubicBezTo>
                    <a:cubicBezTo>
                      <a:pt x="3670" y="1565"/>
                      <a:pt x="3616" y="1505"/>
                      <a:pt x="3593" y="1439"/>
                    </a:cubicBezTo>
                    <a:cubicBezTo>
                      <a:pt x="3570" y="1379"/>
                      <a:pt x="3540" y="1320"/>
                      <a:pt x="3506" y="1266"/>
                    </a:cubicBezTo>
                    <a:cubicBezTo>
                      <a:pt x="3471" y="1209"/>
                      <a:pt x="3441" y="1155"/>
                      <a:pt x="3409" y="1101"/>
                    </a:cubicBezTo>
                    <a:lnTo>
                      <a:pt x="3409" y="1100"/>
                    </a:lnTo>
                    <a:cubicBezTo>
                      <a:pt x="3409" y="1094"/>
                      <a:pt x="3412" y="1092"/>
                      <a:pt x="3409" y="1086"/>
                    </a:cubicBezTo>
                    <a:cubicBezTo>
                      <a:pt x="3403" y="1063"/>
                      <a:pt x="3389" y="1042"/>
                      <a:pt x="3382" y="1016"/>
                    </a:cubicBezTo>
                    <a:cubicBezTo>
                      <a:pt x="3375" y="977"/>
                      <a:pt x="3368" y="939"/>
                      <a:pt x="3348" y="907"/>
                    </a:cubicBezTo>
                    <a:cubicBezTo>
                      <a:pt x="3334" y="885"/>
                      <a:pt x="3319" y="863"/>
                      <a:pt x="3303" y="843"/>
                    </a:cubicBezTo>
                    <a:cubicBezTo>
                      <a:pt x="3305" y="815"/>
                      <a:pt x="3319" y="775"/>
                      <a:pt x="3309" y="756"/>
                    </a:cubicBezTo>
                    <a:cubicBezTo>
                      <a:pt x="3295" y="733"/>
                      <a:pt x="3277" y="712"/>
                      <a:pt x="3262" y="687"/>
                    </a:cubicBezTo>
                    <a:cubicBezTo>
                      <a:pt x="3247" y="665"/>
                      <a:pt x="3207" y="671"/>
                      <a:pt x="3189" y="651"/>
                    </a:cubicBezTo>
                    <a:cubicBezTo>
                      <a:pt x="3173" y="631"/>
                      <a:pt x="3167" y="591"/>
                      <a:pt x="3148" y="570"/>
                    </a:cubicBezTo>
                    <a:cubicBezTo>
                      <a:pt x="3127" y="551"/>
                      <a:pt x="3104" y="541"/>
                      <a:pt x="3082" y="523"/>
                    </a:cubicBezTo>
                    <a:cubicBezTo>
                      <a:pt x="3061" y="507"/>
                      <a:pt x="3048" y="475"/>
                      <a:pt x="3023" y="460"/>
                    </a:cubicBezTo>
                    <a:cubicBezTo>
                      <a:pt x="2999" y="446"/>
                      <a:pt x="2968" y="450"/>
                      <a:pt x="2944" y="438"/>
                    </a:cubicBezTo>
                    <a:lnTo>
                      <a:pt x="2928" y="433"/>
                    </a:lnTo>
                    <a:cubicBezTo>
                      <a:pt x="2896" y="388"/>
                      <a:pt x="2873" y="322"/>
                      <a:pt x="2827" y="289"/>
                    </a:cubicBezTo>
                    <a:cubicBezTo>
                      <a:pt x="2775" y="252"/>
                      <a:pt x="2719" y="221"/>
                      <a:pt x="2662" y="189"/>
                    </a:cubicBezTo>
                    <a:cubicBezTo>
                      <a:pt x="2603" y="157"/>
                      <a:pt x="2533" y="163"/>
                      <a:pt x="2472" y="141"/>
                    </a:cubicBezTo>
                    <a:cubicBezTo>
                      <a:pt x="2414" y="115"/>
                      <a:pt x="2355" y="75"/>
                      <a:pt x="2292" y="55"/>
                    </a:cubicBezTo>
                    <a:cubicBezTo>
                      <a:pt x="2229" y="42"/>
                      <a:pt x="2163" y="35"/>
                      <a:pt x="2098" y="31"/>
                    </a:cubicBezTo>
                    <a:cubicBezTo>
                      <a:pt x="2032" y="21"/>
                      <a:pt x="1967" y="0"/>
                      <a:pt x="1900"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29"/>
              <p:cNvSpPr/>
              <p:nvPr/>
            </p:nvSpPr>
            <p:spPr>
              <a:xfrm>
                <a:off x="1672650" y="3225225"/>
                <a:ext cx="2200" cy="900"/>
              </a:xfrm>
              <a:custGeom>
                <a:rect b="b" l="l" r="r" t="t"/>
                <a:pathLst>
                  <a:path extrusionOk="0" h="36" w="88">
                    <a:moveTo>
                      <a:pt x="79" y="1"/>
                    </a:moveTo>
                    <a:cubicBezTo>
                      <a:pt x="59" y="15"/>
                      <a:pt x="35" y="26"/>
                      <a:pt x="20" y="33"/>
                    </a:cubicBezTo>
                    <a:cubicBezTo>
                      <a:pt x="15" y="34"/>
                      <a:pt x="8" y="34"/>
                      <a:pt x="1" y="35"/>
                    </a:cubicBezTo>
                    <a:lnTo>
                      <a:pt x="88" y="34"/>
                    </a:lnTo>
                    <a:cubicBezTo>
                      <a:pt x="86" y="21"/>
                      <a:pt x="82" y="12"/>
                      <a:pt x="79"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29"/>
              <p:cNvSpPr/>
              <p:nvPr/>
            </p:nvSpPr>
            <p:spPr>
              <a:xfrm>
                <a:off x="1670250" y="3224950"/>
                <a:ext cx="1150" cy="225"/>
              </a:xfrm>
              <a:custGeom>
                <a:rect b="b" l="l" r="r" t="t"/>
                <a:pathLst>
                  <a:path extrusionOk="0" h="9" w="46">
                    <a:moveTo>
                      <a:pt x="0" y="1"/>
                    </a:moveTo>
                    <a:cubicBezTo>
                      <a:pt x="7" y="5"/>
                      <a:pt x="18" y="8"/>
                      <a:pt x="28" y="8"/>
                    </a:cubicBezTo>
                    <a:cubicBezTo>
                      <a:pt x="36" y="8"/>
                      <a:pt x="43" y="6"/>
                      <a:pt x="46"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29"/>
              <p:cNvSpPr/>
              <p:nvPr/>
            </p:nvSpPr>
            <p:spPr>
              <a:xfrm>
                <a:off x="1631650" y="3183225"/>
                <a:ext cx="92425" cy="92450"/>
              </a:xfrm>
              <a:custGeom>
                <a:rect b="b" l="l" r="r" t="t"/>
                <a:pathLst>
                  <a:path extrusionOk="0" h="3698" w="3697">
                    <a:moveTo>
                      <a:pt x="1422" y="204"/>
                    </a:moveTo>
                    <a:cubicBezTo>
                      <a:pt x="1424" y="204"/>
                      <a:pt x="1426" y="204"/>
                      <a:pt x="1428" y="204"/>
                    </a:cubicBezTo>
                    <a:cubicBezTo>
                      <a:pt x="1403" y="221"/>
                      <a:pt x="1377" y="234"/>
                      <a:pt x="1352" y="255"/>
                    </a:cubicBezTo>
                    <a:cubicBezTo>
                      <a:pt x="1300" y="303"/>
                      <a:pt x="1260" y="357"/>
                      <a:pt x="1225" y="413"/>
                    </a:cubicBezTo>
                    <a:cubicBezTo>
                      <a:pt x="1206" y="416"/>
                      <a:pt x="1187" y="422"/>
                      <a:pt x="1170" y="426"/>
                    </a:cubicBezTo>
                    <a:cubicBezTo>
                      <a:pt x="1172" y="424"/>
                      <a:pt x="1173" y="419"/>
                      <a:pt x="1177" y="417"/>
                    </a:cubicBezTo>
                    <a:cubicBezTo>
                      <a:pt x="1199" y="406"/>
                      <a:pt x="1221" y="398"/>
                      <a:pt x="1239" y="379"/>
                    </a:cubicBezTo>
                    <a:cubicBezTo>
                      <a:pt x="1257" y="360"/>
                      <a:pt x="1269" y="314"/>
                      <a:pt x="1294" y="296"/>
                    </a:cubicBezTo>
                    <a:cubicBezTo>
                      <a:pt x="1316" y="280"/>
                      <a:pt x="1339" y="259"/>
                      <a:pt x="1370" y="234"/>
                    </a:cubicBezTo>
                    <a:cubicBezTo>
                      <a:pt x="1385" y="222"/>
                      <a:pt x="1403" y="204"/>
                      <a:pt x="1422" y="204"/>
                    </a:cubicBezTo>
                    <a:close/>
                    <a:moveTo>
                      <a:pt x="1487" y="398"/>
                    </a:moveTo>
                    <a:cubicBezTo>
                      <a:pt x="1452" y="406"/>
                      <a:pt x="1418" y="420"/>
                      <a:pt x="1385" y="435"/>
                    </a:cubicBezTo>
                    <a:cubicBezTo>
                      <a:pt x="1350" y="440"/>
                      <a:pt x="1316" y="445"/>
                      <a:pt x="1282" y="449"/>
                    </a:cubicBezTo>
                    <a:cubicBezTo>
                      <a:pt x="1287" y="442"/>
                      <a:pt x="1290" y="435"/>
                      <a:pt x="1295" y="431"/>
                    </a:cubicBezTo>
                    <a:cubicBezTo>
                      <a:pt x="1359" y="419"/>
                      <a:pt x="1423" y="411"/>
                      <a:pt x="1487" y="398"/>
                    </a:cubicBezTo>
                    <a:close/>
                    <a:moveTo>
                      <a:pt x="1207" y="445"/>
                    </a:moveTo>
                    <a:lnTo>
                      <a:pt x="1207" y="445"/>
                    </a:lnTo>
                    <a:cubicBezTo>
                      <a:pt x="1205" y="452"/>
                      <a:pt x="1200" y="456"/>
                      <a:pt x="1198" y="463"/>
                    </a:cubicBezTo>
                    <a:cubicBezTo>
                      <a:pt x="1122" y="477"/>
                      <a:pt x="1046" y="495"/>
                      <a:pt x="972" y="521"/>
                    </a:cubicBezTo>
                    <a:cubicBezTo>
                      <a:pt x="976" y="514"/>
                      <a:pt x="979" y="504"/>
                      <a:pt x="987" y="500"/>
                    </a:cubicBezTo>
                    <a:cubicBezTo>
                      <a:pt x="1008" y="488"/>
                      <a:pt x="1039" y="489"/>
                      <a:pt x="1060" y="481"/>
                    </a:cubicBezTo>
                    <a:cubicBezTo>
                      <a:pt x="1082" y="473"/>
                      <a:pt x="1108" y="473"/>
                      <a:pt x="1129" y="466"/>
                    </a:cubicBezTo>
                    <a:cubicBezTo>
                      <a:pt x="1136" y="462"/>
                      <a:pt x="1140" y="455"/>
                      <a:pt x="1145" y="449"/>
                    </a:cubicBezTo>
                    <a:cubicBezTo>
                      <a:pt x="1147" y="452"/>
                      <a:pt x="1147" y="455"/>
                      <a:pt x="1149" y="455"/>
                    </a:cubicBezTo>
                    <a:cubicBezTo>
                      <a:pt x="1149" y="455"/>
                      <a:pt x="1149" y="455"/>
                      <a:pt x="1150" y="455"/>
                    </a:cubicBezTo>
                    <a:cubicBezTo>
                      <a:pt x="1170" y="453"/>
                      <a:pt x="1187" y="448"/>
                      <a:pt x="1207" y="445"/>
                    </a:cubicBezTo>
                    <a:close/>
                    <a:moveTo>
                      <a:pt x="1846" y="637"/>
                    </a:moveTo>
                    <a:cubicBezTo>
                      <a:pt x="1903" y="637"/>
                      <a:pt x="1958" y="642"/>
                      <a:pt x="2011" y="649"/>
                    </a:cubicBezTo>
                    <a:cubicBezTo>
                      <a:pt x="1990" y="649"/>
                      <a:pt x="1970" y="647"/>
                      <a:pt x="1949" y="647"/>
                    </a:cubicBezTo>
                    <a:cubicBezTo>
                      <a:pt x="1909" y="647"/>
                      <a:pt x="1871" y="651"/>
                      <a:pt x="1831" y="656"/>
                    </a:cubicBezTo>
                    <a:cubicBezTo>
                      <a:pt x="1817" y="649"/>
                      <a:pt x="1802" y="645"/>
                      <a:pt x="1785" y="639"/>
                    </a:cubicBezTo>
                    <a:cubicBezTo>
                      <a:pt x="1806" y="638"/>
                      <a:pt x="1826" y="637"/>
                      <a:pt x="1846" y="637"/>
                    </a:cubicBezTo>
                    <a:close/>
                    <a:moveTo>
                      <a:pt x="2304" y="935"/>
                    </a:moveTo>
                    <a:lnTo>
                      <a:pt x="2304" y="935"/>
                    </a:lnTo>
                    <a:cubicBezTo>
                      <a:pt x="2307" y="936"/>
                      <a:pt x="2311" y="936"/>
                      <a:pt x="2314" y="938"/>
                    </a:cubicBezTo>
                    <a:cubicBezTo>
                      <a:pt x="2317" y="947"/>
                      <a:pt x="2319" y="953"/>
                      <a:pt x="2321" y="962"/>
                    </a:cubicBezTo>
                    <a:cubicBezTo>
                      <a:pt x="2315" y="951"/>
                      <a:pt x="2311" y="943"/>
                      <a:pt x="2304" y="935"/>
                    </a:cubicBezTo>
                    <a:close/>
                    <a:moveTo>
                      <a:pt x="1496" y="978"/>
                    </a:moveTo>
                    <a:cubicBezTo>
                      <a:pt x="1527" y="983"/>
                      <a:pt x="1568" y="996"/>
                      <a:pt x="1609" y="1016"/>
                    </a:cubicBezTo>
                    <a:cubicBezTo>
                      <a:pt x="1527" y="1019"/>
                      <a:pt x="1444" y="1040"/>
                      <a:pt x="1371" y="1081"/>
                    </a:cubicBezTo>
                    <a:cubicBezTo>
                      <a:pt x="1368" y="1074"/>
                      <a:pt x="1364" y="1066"/>
                      <a:pt x="1361" y="1057"/>
                    </a:cubicBezTo>
                    <a:cubicBezTo>
                      <a:pt x="1397" y="1026"/>
                      <a:pt x="1434" y="1000"/>
                      <a:pt x="1476" y="978"/>
                    </a:cubicBezTo>
                    <a:close/>
                    <a:moveTo>
                      <a:pt x="1334" y="1081"/>
                    </a:moveTo>
                    <a:cubicBezTo>
                      <a:pt x="1324" y="1093"/>
                      <a:pt x="1315" y="1103"/>
                      <a:pt x="1304" y="1114"/>
                    </a:cubicBezTo>
                    <a:lnTo>
                      <a:pt x="1289" y="1123"/>
                    </a:lnTo>
                    <a:cubicBezTo>
                      <a:pt x="1302" y="1108"/>
                      <a:pt x="1317" y="1095"/>
                      <a:pt x="1334" y="1081"/>
                    </a:cubicBezTo>
                    <a:close/>
                    <a:moveTo>
                      <a:pt x="2040" y="328"/>
                    </a:moveTo>
                    <a:cubicBezTo>
                      <a:pt x="2222" y="328"/>
                      <a:pt x="2406" y="359"/>
                      <a:pt x="2574" y="452"/>
                    </a:cubicBezTo>
                    <a:cubicBezTo>
                      <a:pt x="2822" y="587"/>
                      <a:pt x="3001" y="834"/>
                      <a:pt x="3076" y="1106"/>
                    </a:cubicBezTo>
                    <a:lnTo>
                      <a:pt x="3080" y="1126"/>
                    </a:lnTo>
                    <a:cubicBezTo>
                      <a:pt x="2988" y="997"/>
                      <a:pt x="2868" y="916"/>
                      <a:pt x="2742" y="854"/>
                    </a:cubicBezTo>
                    <a:cubicBezTo>
                      <a:pt x="2666" y="730"/>
                      <a:pt x="2564" y="621"/>
                      <a:pt x="2442" y="543"/>
                    </a:cubicBezTo>
                    <a:cubicBezTo>
                      <a:pt x="2262" y="428"/>
                      <a:pt x="2063" y="396"/>
                      <a:pt x="1869" y="396"/>
                    </a:cubicBezTo>
                    <a:cubicBezTo>
                      <a:pt x="1852" y="396"/>
                      <a:pt x="1836" y="396"/>
                      <a:pt x="1820" y="397"/>
                    </a:cubicBezTo>
                    <a:cubicBezTo>
                      <a:pt x="1765" y="383"/>
                      <a:pt x="1708" y="376"/>
                      <a:pt x="1650" y="376"/>
                    </a:cubicBezTo>
                    <a:cubicBezTo>
                      <a:pt x="1625" y="376"/>
                      <a:pt x="1600" y="377"/>
                      <a:pt x="1575" y="380"/>
                    </a:cubicBezTo>
                    <a:cubicBezTo>
                      <a:pt x="1617" y="372"/>
                      <a:pt x="1659" y="364"/>
                      <a:pt x="1701" y="357"/>
                    </a:cubicBezTo>
                    <a:cubicBezTo>
                      <a:pt x="1811" y="340"/>
                      <a:pt x="1925" y="328"/>
                      <a:pt x="2040" y="328"/>
                    </a:cubicBezTo>
                    <a:close/>
                    <a:moveTo>
                      <a:pt x="2464" y="997"/>
                    </a:moveTo>
                    <a:cubicBezTo>
                      <a:pt x="2478" y="1004"/>
                      <a:pt x="2493" y="1011"/>
                      <a:pt x="2506" y="1018"/>
                    </a:cubicBezTo>
                    <a:cubicBezTo>
                      <a:pt x="2528" y="1071"/>
                      <a:pt x="2548" y="1126"/>
                      <a:pt x="2560" y="1183"/>
                    </a:cubicBezTo>
                    <a:cubicBezTo>
                      <a:pt x="2570" y="1225"/>
                      <a:pt x="2577" y="1271"/>
                      <a:pt x="2582" y="1315"/>
                    </a:cubicBezTo>
                    <a:cubicBezTo>
                      <a:pt x="2579" y="1316"/>
                      <a:pt x="2574" y="1316"/>
                      <a:pt x="2568" y="1319"/>
                    </a:cubicBezTo>
                    <a:cubicBezTo>
                      <a:pt x="2545" y="1210"/>
                      <a:pt x="2512" y="1100"/>
                      <a:pt x="2464" y="997"/>
                    </a:cubicBezTo>
                    <a:close/>
                    <a:moveTo>
                      <a:pt x="2588" y="1356"/>
                    </a:moveTo>
                    <a:cubicBezTo>
                      <a:pt x="2590" y="1385"/>
                      <a:pt x="2590" y="1414"/>
                      <a:pt x="2593" y="1444"/>
                    </a:cubicBezTo>
                    <a:cubicBezTo>
                      <a:pt x="2590" y="1430"/>
                      <a:pt x="2588" y="1417"/>
                      <a:pt x="2586" y="1403"/>
                    </a:cubicBezTo>
                    <a:cubicBezTo>
                      <a:pt x="2584" y="1389"/>
                      <a:pt x="2579" y="1374"/>
                      <a:pt x="2577" y="1360"/>
                    </a:cubicBezTo>
                    <a:cubicBezTo>
                      <a:pt x="2581" y="1357"/>
                      <a:pt x="2584" y="1357"/>
                      <a:pt x="2588" y="1356"/>
                    </a:cubicBezTo>
                    <a:close/>
                    <a:moveTo>
                      <a:pt x="1838" y="1312"/>
                    </a:moveTo>
                    <a:cubicBezTo>
                      <a:pt x="1840" y="1313"/>
                      <a:pt x="1846" y="1313"/>
                      <a:pt x="1850" y="1315"/>
                    </a:cubicBezTo>
                    <a:cubicBezTo>
                      <a:pt x="1853" y="1316"/>
                      <a:pt x="1857" y="1319"/>
                      <a:pt x="1860" y="1322"/>
                    </a:cubicBezTo>
                    <a:cubicBezTo>
                      <a:pt x="1942" y="1374"/>
                      <a:pt x="1979" y="1458"/>
                      <a:pt x="2007" y="1543"/>
                    </a:cubicBezTo>
                    <a:cubicBezTo>
                      <a:pt x="2012" y="1557"/>
                      <a:pt x="2018" y="1572"/>
                      <a:pt x="2023" y="1589"/>
                    </a:cubicBezTo>
                    <a:lnTo>
                      <a:pt x="2011" y="1589"/>
                    </a:lnTo>
                    <a:cubicBezTo>
                      <a:pt x="1989" y="1514"/>
                      <a:pt x="1953" y="1446"/>
                      <a:pt x="1905" y="1390"/>
                    </a:cubicBezTo>
                    <a:cubicBezTo>
                      <a:pt x="1887" y="1368"/>
                      <a:pt x="1865" y="1348"/>
                      <a:pt x="1840" y="1329"/>
                    </a:cubicBezTo>
                    <a:cubicBezTo>
                      <a:pt x="1840" y="1323"/>
                      <a:pt x="1839" y="1319"/>
                      <a:pt x="1838" y="1312"/>
                    </a:cubicBezTo>
                    <a:close/>
                    <a:moveTo>
                      <a:pt x="1653" y="916"/>
                    </a:moveTo>
                    <a:cubicBezTo>
                      <a:pt x="1726" y="932"/>
                      <a:pt x="1796" y="957"/>
                      <a:pt x="1865" y="987"/>
                    </a:cubicBezTo>
                    <a:cubicBezTo>
                      <a:pt x="1927" y="1016"/>
                      <a:pt x="1990" y="1045"/>
                      <a:pt x="2052" y="1081"/>
                    </a:cubicBezTo>
                    <a:cubicBezTo>
                      <a:pt x="2087" y="1118"/>
                      <a:pt x="2120" y="1157"/>
                      <a:pt x="2153" y="1192"/>
                    </a:cubicBezTo>
                    <a:cubicBezTo>
                      <a:pt x="2238" y="1283"/>
                      <a:pt x="2340" y="1378"/>
                      <a:pt x="2391" y="1509"/>
                    </a:cubicBezTo>
                    <a:cubicBezTo>
                      <a:pt x="2396" y="1545"/>
                      <a:pt x="2398" y="1582"/>
                      <a:pt x="2400" y="1618"/>
                    </a:cubicBezTo>
                    <a:cubicBezTo>
                      <a:pt x="2387" y="1613"/>
                      <a:pt x="2370" y="1609"/>
                      <a:pt x="2356" y="1607"/>
                    </a:cubicBezTo>
                    <a:cubicBezTo>
                      <a:pt x="2352" y="1605"/>
                      <a:pt x="2347" y="1605"/>
                      <a:pt x="2343" y="1605"/>
                    </a:cubicBezTo>
                    <a:cubicBezTo>
                      <a:pt x="2340" y="1600"/>
                      <a:pt x="2336" y="1597"/>
                      <a:pt x="2333" y="1591"/>
                    </a:cubicBezTo>
                    <a:cubicBezTo>
                      <a:pt x="2332" y="1576"/>
                      <a:pt x="2332" y="1561"/>
                      <a:pt x="2329" y="1545"/>
                    </a:cubicBezTo>
                    <a:cubicBezTo>
                      <a:pt x="2306" y="1410"/>
                      <a:pt x="2224" y="1283"/>
                      <a:pt x="2120" y="1184"/>
                    </a:cubicBezTo>
                    <a:cubicBezTo>
                      <a:pt x="2015" y="1082"/>
                      <a:pt x="1878" y="1031"/>
                      <a:pt x="1733" y="1019"/>
                    </a:cubicBezTo>
                    <a:cubicBezTo>
                      <a:pt x="1719" y="1018"/>
                      <a:pt x="1703" y="1018"/>
                      <a:pt x="1689" y="1018"/>
                    </a:cubicBezTo>
                    <a:cubicBezTo>
                      <a:pt x="1672" y="998"/>
                      <a:pt x="1655" y="976"/>
                      <a:pt x="1634" y="961"/>
                    </a:cubicBezTo>
                    <a:cubicBezTo>
                      <a:pt x="1619" y="949"/>
                      <a:pt x="1600" y="942"/>
                      <a:pt x="1584" y="932"/>
                    </a:cubicBezTo>
                    <a:cubicBezTo>
                      <a:pt x="1606" y="927"/>
                      <a:pt x="1630" y="921"/>
                      <a:pt x="1653" y="916"/>
                    </a:cubicBezTo>
                    <a:close/>
                    <a:moveTo>
                      <a:pt x="2359" y="1651"/>
                    </a:moveTo>
                    <a:lnTo>
                      <a:pt x="2359" y="1651"/>
                    </a:lnTo>
                    <a:cubicBezTo>
                      <a:pt x="2373" y="1653"/>
                      <a:pt x="2387" y="1656"/>
                      <a:pt x="2400" y="1659"/>
                    </a:cubicBezTo>
                    <a:lnTo>
                      <a:pt x="2400" y="1667"/>
                    </a:lnTo>
                    <a:cubicBezTo>
                      <a:pt x="2398" y="1693"/>
                      <a:pt x="2395" y="1719"/>
                      <a:pt x="2394" y="1743"/>
                    </a:cubicBezTo>
                    <a:cubicBezTo>
                      <a:pt x="2387" y="1711"/>
                      <a:pt x="2373" y="1679"/>
                      <a:pt x="2359" y="1651"/>
                    </a:cubicBezTo>
                    <a:close/>
                    <a:moveTo>
                      <a:pt x="2896" y="1452"/>
                    </a:moveTo>
                    <a:cubicBezTo>
                      <a:pt x="2906" y="1494"/>
                      <a:pt x="2914" y="1536"/>
                      <a:pt x="2914" y="1585"/>
                    </a:cubicBezTo>
                    <a:cubicBezTo>
                      <a:pt x="2912" y="1692"/>
                      <a:pt x="2890" y="1805"/>
                      <a:pt x="2857" y="1918"/>
                    </a:cubicBezTo>
                    <a:cubicBezTo>
                      <a:pt x="2848" y="1904"/>
                      <a:pt x="2838" y="1887"/>
                      <a:pt x="2830" y="1872"/>
                    </a:cubicBezTo>
                    <a:cubicBezTo>
                      <a:pt x="2868" y="1736"/>
                      <a:pt x="2892" y="1597"/>
                      <a:pt x="2896" y="1452"/>
                    </a:cubicBezTo>
                    <a:close/>
                    <a:moveTo>
                      <a:pt x="1524" y="1536"/>
                    </a:moveTo>
                    <a:cubicBezTo>
                      <a:pt x="1526" y="1536"/>
                      <a:pt x="1528" y="1537"/>
                      <a:pt x="1529" y="1538"/>
                    </a:cubicBezTo>
                    <a:cubicBezTo>
                      <a:pt x="1538" y="1545"/>
                      <a:pt x="1516" y="1578"/>
                      <a:pt x="1520" y="1583"/>
                    </a:cubicBezTo>
                    <a:cubicBezTo>
                      <a:pt x="1524" y="1589"/>
                      <a:pt x="1579" y="1589"/>
                      <a:pt x="1590" y="1611"/>
                    </a:cubicBezTo>
                    <a:cubicBezTo>
                      <a:pt x="1600" y="1631"/>
                      <a:pt x="1597" y="1652"/>
                      <a:pt x="1590" y="1667"/>
                    </a:cubicBezTo>
                    <a:lnTo>
                      <a:pt x="1708" y="1664"/>
                    </a:lnTo>
                    <a:cubicBezTo>
                      <a:pt x="1712" y="1667"/>
                      <a:pt x="1715" y="1670"/>
                      <a:pt x="1719" y="1674"/>
                    </a:cubicBezTo>
                    <a:cubicBezTo>
                      <a:pt x="1719" y="1677"/>
                      <a:pt x="1721" y="1678"/>
                      <a:pt x="1721" y="1679"/>
                    </a:cubicBezTo>
                    <a:cubicBezTo>
                      <a:pt x="1728" y="1674"/>
                      <a:pt x="1736" y="1670"/>
                      <a:pt x="1741" y="1664"/>
                    </a:cubicBezTo>
                    <a:lnTo>
                      <a:pt x="1752" y="1664"/>
                    </a:lnTo>
                    <a:cubicBezTo>
                      <a:pt x="1769" y="1704"/>
                      <a:pt x="1773" y="1757"/>
                      <a:pt x="1762" y="1803"/>
                    </a:cubicBezTo>
                    <a:cubicBezTo>
                      <a:pt x="1745" y="1857"/>
                      <a:pt x="1679" y="1871"/>
                      <a:pt x="1645" y="1890"/>
                    </a:cubicBezTo>
                    <a:lnTo>
                      <a:pt x="1633" y="1897"/>
                    </a:lnTo>
                    <a:cubicBezTo>
                      <a:pt x="1605" y="1911"/>
                      <a:pt x="1575" y="1922"/>
                      <a:pt x="1546" y="1922"/>
                    </a:cubicBezTo>
                    <a:cubicBezTo>
                      <a:pt x="1540" y="1922"/>
                      <a:pt x="1534" y="1921"/>
                      <a:pt x="1528" y="1920"/>
                    </a:cubicBezTo>
                    <a:cubicBezTo>
                      <a:pt x="1488" y="1913"/>
                      <a:pt x="1452" y="1904"/>
                      <a:pt x="1422" y="1880"/>
                    </a:cubicBezTo>
                    <a:cubicBezTo>
                      <a:pt x="1394" y="1858"/>
                      <a:pt x="1353" y="1858"/>
                      <a:pt x="1334" y="1825"/>
                    </a:cubicBezTo>
                    <a:cubicBezTo>
                      <a:pt x="1315" y="1796"/>
                      <a:pt x="1344" y="1739"/>
                      <a:pt x="1342" y="1715"/>
                    </a:cubicBezTo>
                    <a:cubicBezTo>
                      <a:pt x="1337" y="1693"/>
                      <a:pt x="1334" y="1673"/>
                      <a:pt x="1338" y="1653"/>
                    </a:cubicBezTo>
                    <a:cubicBezTo>
                      <a:pt x="1344" y="1637"/>
                      <a:pt x="1315" y="1619"/>
                      <a:pt x="1324" y="1601"/>
                    </a:cubicBezTo>
                    <a:cubicBezTo>
                      <a:pt x="1337" y="1583"/>
                      <a:pt x="1371" y="1582"/>
                      <a:pt x="1385" y="1572"/>
                    </a:cubicBezTo>
                    <a:cubicBezTo>
                      <a:pt x="1397" y="1564"/>
                      <a:pt x="1407" y="1549"/>
                      <a:pt x="1425" y="1543"/>
                    </a:cubicBezTo>
                    <a:cubicBezTo>
                      <a:pt x="1428" y="1542"/>
                      <a:pt x="1431" y="1542"/>
                      <a:pt x="1434" y="1542"/>
                    </a:cubicBezTo>
                    <a:cubicBezTo>
                      <a:pt x="1449" y="1542"/>
                      <a:pt x="1466" y="1550"/>
                      <a:pt x="1474" y="1551"/>
                    </a:cubicBezTo>
                    <a:cubicBezTo>
                      <a:pt x="1484" y="1551"/>
                      <a:pt x="1492" y="1537"/>
                      <a:pt x="1501" y="1537"/>
                    </a:cubicBezTo>
                    <a:cubicBezTo>
                      <a:pt x="1502" y="1537"/>
                      <a:pt x="1502" y="1538"/>
                      <a:pt x="1503" y="1538"/>
                    </a:cubicBezTo>
                    <a:cubicBezTo>
                      <a:pt x="1505" y="1538"/>
                      <a:pt x="1507" y="1538"/>
                      <a:pt x="1508" y="1538"/>
                    </a:cubicBezTo>
                    <a:cubicBezTo>
                      <a:pt x="1514" y="1538"/>
                      <a:pt x="1519" y="1536"/>
                      <a:pt x="1524" y="1536"/>
                    </a:cubicBezTo>
                    <a:close/>
                    <a:moveTo>
                      <a:pt x="2811" y="1938"/>
                    </a:moveTo>
                    <a:cubicBezTo>
                      <a:pt x="2822" y="1952"/>
                      <a:pt x="2830" y="1966"/>
                      <a:pt x="2837" y="1981"/>
                    </a:cubicBezTo>
                    <a:cubicBezTo>
                      <a:pt x="2830" y="2000"/>
                      <a:pt x="2827" y="2018"/>
                      <a:pt x="2820" y="2037"/>
                    </a:cubicBezTo>
                    <a:cubicBezTo>
                      <a:pt x="2811" y="2057"/>
                      <a:pt x="2801" y="2076"/>
                      <a:pt x="2793" y="2092"/>
                    </a:cubicBezTo>
                    <a:cubicBezTo>
                      <a:pt x="2790" y="2069"/>
                      <a:pt x="2787" y="2044"/>
                      <a:pt x="2783" y="2018"/>
                    </a:cubicBezTo>
                    <a:cubicBezTo>
                      <a:pt x="2794" y="1991"/>
                      <a:pt x="2802" y="1964"/>
                      <a:pt x="2811" y="1938"/>
                    </a:cubicBezTo>
                    <a:close/>
                    <a:moveTo>
                      <a:pt x="2333" y="1693"/>
                    </a:moveTo>
                    <a:cubicBezTo>
                      <a:pt x="2352" y="1735"/>
                      <a:pt x="2369" y="1777"/>
                      <a:pt x="2381" y="1823"/>
                    </a:cubicBezTo>
                    <a:cubicBezTo>
                      <a:pt x="2376" y="1856"/>
                      <a:pt x="2370" y="1886"/>
                      <a:pt x="2356" y="1918"/>
                    </a:cubicBezTo>
                    <a:cubicBezTo>
                      <a:pt x="2325" y="1993"/>
                      <a:pt x="2263" y="2048"/>
                      <a:pt x="2211" y="2099"/>
                    </a:cubicBezTo>
                    <a:cubicBezTo>
                      <a:pt x="2242" y="2048"/>
                      <a:pt x="2264" y="1991"/>
                      <a:pt x="2284" y="1934"/>
                    </a:cubicBezTo>
                    <a:cubicBezTo>
                      <a:pt x="2307" y="1858"/>
                      <a:pt x="2328" y="1777"/>
                      <a:pt x="2333" y="1693"/>
                    </a:cubicBezTo>
                    <a:close/>
                    <a:moveTo>
                      <a:pt x="1627" y="1302"/>
                    </a:moveTo>
                    <a:cubicBezTo>
                      <a:pt x="1701" y="1319"/>
                      <a:pt x="1769" y="1349"/>
                      <a:pt x="1817" y="1390"/>
                    </a:cubicBezTo>
                    <a:cubicBezTo>
                      <a:pt x="1833" y="1466"/>
                      <a:pt x="1846" y="1553"/>
                      <a:pt x="1817" y="1626"/>
                    </a:cubicBezTo>
                    <a:cubicBezTo>
                      <a:pt x="1816" y="1629"/>
                      <a:pt x="1828" y="1633"/>
                      <a:pt x="1835" y="1633"/>
                    </a:cubicBezTo>
                    <a:cubicBezTo>
                      <a:pt x="1838" y="1633"/>
                      <a:pt x="1840" y="1632"/>
                      <a:pt x="1840" y="1631"/>
                    </a:cubicBezTo>
                    <a:cubicBezTo>
                      <a:pt x="1879" y="1575"/>
                      <a:pt x="1876" y="1513"/>
                      <a:pt x="1869" y="1452"/>
                    </a:cubicBezTo>
                    <a:lnTo>
                      <a:pt x="1869" y="1452"/>
                    </a:lnTo>
                    <a:cubicBezTo>
                      <a:pt x="1901" y="1492"/>
                      <a:pt x="1924" y="1535"/>
                      <a:pt x="1942" y="1585"/>
                    </a:cubicBezTo>
                    <a:cubicBezTo>
                      <a:pt x="1920" y="1583"/>
                      <a:pt x="1895" y="1583"/>
                      <a:pt x="1873" y="1578"/>
                    </a:cubicBezTo>
                    <a:cubicBezTo>
                      <a:pt x="1873" y="1578"/>
                      <a:pt x="1873" y="1578"/>
                      <a:pt x="1873" y="1578"/>
                    </a:cubicBezTo>
                    <a:cubicBezTo>
                      <a:pt x="1866" y="1578"/>
                      <a:pt x="1863" y="1601"/>
                      <a:pt x="1869" y="1602"/>
                    </a:cubicBezTo>
                    <a:cubicBezTo>
                      <a:pt x="1897" y="1611"/>
                      <a:pt x="1927" y="1616"/>
                      <a:pt x="1955" y="1622"/>
                    </a:cubicBezTo>
                    <a:cubicBezTo>
                      <a:pt x="1982" y="1728"/>
                      <a:pt x="1978" y="1846"/>
                      <a:pt x="1934" y="1942"/>
                    </a:cubicBezTo>
                    <a:cubicBezTo>
                      <a:pt x="1928" y="1957"/>
                      <a:pt x="1948" y="1975"/>
                      <a:pt x="1965" y="1975"/>
                    </a:cubicBezTo>
                    <a:cubicBezTo>
                      <a:pt x="1971" y="1975"/>
                      <a:pt x="1976" y="1973"/>
                      <a:pt x="1979" y="1967"/>
                    </a:cubicBezTo>
                    <a:cubicBezTo>
                      <a:pt x="2040" y="1865"/>
                      <a:pt x="2047" y="1743"/>
                      <a:pt x="2022" y="1629"/>
                    </a:cubicBezTo>
                    <a:lnTo>
                      <a:pt x="2037" y="1629"/>
                    </a:lnTo>
                    <a:cubicBezTo>
                      <a:pt x="2058" y="1692"/>
                      <a:pt x="2073" y="1761"/>
                      <a:pt x="2058" y="1831"/>
                    </a:cubicBezTo>
                    <a:cubicBezTo>
                      <a:pt x="2034" y="1929"/>
                      <a:pt x="1989" y="2025"/>
                      <a:pt x="1920" y="2098"/>
                    </a:cubicBezTo>
                    <a:cubicBezTo>
                      <a:pt x="1909" y="2110"/>
                      <a:pt x="1895" y="2118"/>
                      <a:pt x="1884" y="2128"/>
                    </a:cubicBezTo>
                    <a:cubicBezTo>
                      <a:pt x="1898" y="2048"/>
                      <a:pt x="1886" y="1959"/>
                      <a:pt x="1822" y="1885"/>
                    </a:cubicBezTo>
                    <a:cubicBezTo>
                      <a:pt x="1842" y="1839"/>
                      <a:pt x="1853" y="1791"/>
                      <a:pt x="1847" y="1743"/>
                    </a:cubicBezTo>
                    <a:cubicBezTo>
                      <a:pt x="1840" y="1684"/>
                      <a:pt x="1805" y="1640"/>
                      <a:pt x="1773" y="1604"/>
                    </a:cubicBezTo>
                    <a:cubicBezTo>
                      <a:pt x="1777" y="1575"/>
                      <a:pt x="1770" y="1546"/>
                      <a:pt x="1766" y="1514"/>
                    </a:cubicBezTo>
                    <a:cubicBezTo>
                      <a:pt x="1762" y="1468"/>
                      <a:pt x="1728" y="1436"/>
                      <a:pt x="1700" y="1397"/>
                    </a:cubicBezTo>
                    <a:cubicBezTo>
                      <a:pt x="1679" y="1368"/>
                      <a:pt x="1656" y="1330"/>
                      <a:pt x="1622" y="1305"/>
                    </a:cubicBezTo>
                    <a:cubicBezTo>
                      <a:pt x="1624" y="1305"/>
                      <a:pt x="1626" y="1305"/>
                      <a:pt x="1627" y="1302"/>
                    </a:cubicBezTo>
                    <a:close/>
                    <a:moveTo>
                      <a:pt x="778" y="1513"/>
                    </a:moveTo>
                    <a:cubicBezTo>
                      <a:pt x="744" y="1637"/>
                      <a:pt x="728" y="1763"/>
                      <a:pt x="730" y="1890"/>
                    </a:cubicBezTo>
                    <a:cubicBezTo>
                      <a:pt x="731" y="1918"/>
                      <a:pt x="735" y="1945"/>
                      <a:pt x="737" y="1973"/>
                    </a:cubicBezTo>
                    <a:cubicBezTo>
                      <a:pt x="737" y="1974"/>
                      <a:pt x="735" y="1974"/>
                      <a:pt x="735" y="1974"/>
                    </a:cubicBezTo>
                    <a:cubicBezTo>
                      <a:pt x="715" y="2015"/>
                      <a:pt x="668" y="2057"/>
                      <a:pt x="650" y="2099"/>
                    </a:cubicBezTo>
                    <a:cubicBezTo>
                      <a:pt x="643" y="2114"/>
                      <a:pt x="643" y="2128"/>
                      <a:pt x="643" y="2145"/>
                    </a:cubicBezTo>
                    <a:cubicBezTo>
                      <a:pt x="636" y="2035"/>
                      <a:pt x="664" y="1911"/>
                      <a:pt x="694" y="1783"/>
                    </a:cubicBezTo>
                    <a:cubicBezTo>
                      <a:pt x="715" y="1688"/>
                      <a:pt x="744" y="1598"/>
                      <a:pt x="778" y="1513"/>
                    </a:cubicBezTo>
                    <a:close/>
                    <a:moveTo>
                      <a:pt x="1789" y="1934"/>
                    </a:moveTo>
                    <a:cubicBezTo>
                      <a:pt x="1835" y="2013"/>
                      <a:pt x="1833" y="2105"/>
                      <a:pt x="1803" y="2175"/>
                    </a:cubicBezTo>
                    <a:cubicBezTo>
                      <a:pt x="1758" y="2196"/>
                      <a:pt x="1712" y="2208"/>
                      <a:pt x="1666" y="2211"/>
                    </a:cubicBezTo>
                    <a:cubicBezTo>
                      <a:pt x="1651" y="2213"/>
                      <a:pt x="1637" y="2214"/>
                      <a:pt x="1623" y="2214"/>
                    </a:cubicBezTo>
                    <a:cubicBezTo>
                      <a:pt x="1547" y="2214"/>
                      <a:pt x="1470" y="2186"/>
                      <a:pt x="1403" y="2147"/>
                    </a:cubicBezTo>
                    <a:cubicBezTo>
                      <a:pt x="1335" y="2113"/>
                      <a:pt x="1283" y="2057"/>
                      <a:pt x="1244" y="1997"/>
                    </a:cubicBezTo>
                    <a:cubicBezTo>
                      <a:pt x="1242" y="1982"/>
                      <a:pt x="1246" y="1967"/>
                      <a:pt x="1246" y="1949"/>
                    </a:cubicBezTo>
                    <a:cubicBezTo>
                      <a:pt x="1258" y="1956"/>
                      <a:pt x="1272" y="1964"/>
                      <a:pt x="1282" y="1974"/>
                    </a:cubicBezTo>
                    <a:cubicBezTo>
                      <a:pt x="1322" y="2004"/>
                      <a:pt x="1366" y="2046"/>
                      <a:pt x="1423" y="2063"/>
                    </a:cubicBezTo>
                    <a:cubicBezTo>
                      <a:pt x="1458" y="2073"/>
                      <a:pt x="1504" y="2084"/>
                      <a:pt x="1552" y="2084"/>
                    </a:cubicBezTo>
                    <a:cubicBezTo>
                      <a:pt x="1576" y="2084"/>
                      <a:pt x="1600" y="2081"/>
                      <a:pt x="1623" y="2074"/>
                    </a:cubicBezTo>
                    <a:cubicBezTo>
                      <a:pt x="1660" y="2066"/>
                      <a:pt x="1693" y="2044"/>
                      <a:pt x="1721" y="2018"/>
                    </a:cubicBezTo>
                    <a:cubicBezTo>
                      <a:pt x="1743" y="1996"/>
                      <a:pt x="1762" y="1971"/>
                      <a:pt x="1781" y="1948"/>
                    </a:cubicBezTo>
                    <a:cubicBezTo>
                      <a:pt x="1784" y="1942"/>
                      <a:pt x="1785" y="1940"/>
                      <a:pt x="1789" y="1934"/>
                    </a:cubicBezTo>
                    <a:close/>
                    <a:moveTo>
                      <a:pt x="3047" y="2113"/>
                    </a:moveTo>
                    <a:cubicBezTo>
                      <a:pt x="3028" y="2168"/>
                      <a:pt x="3007" y="2222"/>
                      <a:pt x="2983" y="2273"/>
                    </a:cubicBezTo>
                    <a:cubicBezTo>
                      <a:pt x="2981" y="2263"/>
                      <a:pt x="2980" y="2255"/>
                      <a:pt x="2978" y="2244"/>
                    </a:cubicBezTo>
                    <a:cubicBezTo>
                      <a:pt x="3002" y="2201"/>
                      <a:pt x="3024" y="2158"/>
                      <a:pt x="3047" y="2113"/>
                    </a:cubicBezTo>
                    <a:close/>
                    <a:moveTo>
                      <a:pt x="2747" y="2113"/>
                    </a:moveTo>
                    <a:cubicBezTo>
                      <a:pt x="2747" y="2134"/>
                      <a:pt x="2749" y="2154"/>
                      <a:pt x="2747" y="2175"/>
                    </a:cubicBezTo>
                    <a:cubicBezTo>
                      <a:pt x="2712" y="2231"/>
                      <a:pt x="2673" y="2285"/>
                      <a:pt x="2636" y="2337"/>
                    </a:cubicBezTo>
                    <a:cubicBezTo>
                      <a:pt x="2670" y="2285"/>
                      <a:pt x="2701" y="2230"/>
                      <a:pt x="2725" y="2174"/>
                    </a:cubicBezTo>
                    <a:cubicBezTo>
                      <a:pt x="2734" y="2154"/>
                      <a:pt x="2740" y="2134"/>
                      <a:pt x="2747" y="2113"/>
                    </a:cubicBezTo>
                    <a:close/>
                    <a:moveTo>
                      <a:pt x="1819" y="166"/>
                    </a:moveTo>
                    <a:cubicBezTo>
                      <a:pt x="1928" y="166"/>
                      <a:pt x="2036" y="189"/>
                      <a:pt x="2136" y="206"/>
                    </a:cubicBezTo>
                    <a:cubicBezTo>
                      <a:pt x="2304" y="233"/>
                      <a:pt x="2467" y="281"/>
                      <a:pt x="2611" y="367"/>
                    </a:cubicBezTo>
                    <a:cubicBezTo>
                      <a:pt x="2756" y="451"/>
                      <a:pt x="2889" y="554"/>
                      <a:pt x="2994" y="682"/>
                    </a:cubicBezTo>
                    <a:cubicBezTo>
                      <a:pt x="3089" y="792"/>
                      <a:pt x="3186" y="906"/>
                      <a:pt x="3248" y="1040"/>
                    </a:cubicBezTo>
                    <a:cubicBezTo>
                      <a:pt x="3255" y="1055"/>
                      <a:pt x="3263" y="1068"/>
                      <a:pt x="3270" y="1086"/>
                    </a:cubicBezTo>
                    <a:cubicBezTo>
                      <a:pt x="3323" y="1224"/>
                      <a:pt x="3302" y="1375"/>
                      <a:pt x="3309" y="1509"/>
                    </a:cubicBezTo>
                    <a:cubicBezTo>
                      <a:pt x="3316" y="1646"/>
                      <a:pt x="3306" y="1784"/>
                      <a:pt x="3276" y="1918"/>
                    </a:cubicBezTo>
                    <a:cubicBezTo>
                      <a:pt x="3244" y="2048"/>
                      <a:pt x="3230" y="2189"/>
                      <a:pt x="3162" y="2310"/>
                    </a:cubicBezTo>
                    <a:cubicBezTo>
                      <a:pt x="3140" y="2348"/>
                      <a:pt x="3112" y="2383"/>
                      <a:pt x="3084" y="2417"/>
                    </a:cubicBezTo>
                    <a:cubicBezTo>
                      <a:pt x="3098" y="2352"/>
                      <a:pt x="3105" y="2286"/>
                      <a:pt x="3112" y="2222"/>
                    </a:cubicBezTo>
                    <a:cubicBezTo>
                      <a:pt x="3179" y="2008"/>
                      <a:pt x="3218" y="1787"/>
                      <a:pt x="3217" y="1557"/>
                    </a:cubicBezTo>
                    <a:cubicBezTo>
                      <a:pt x="3211" y="1232"/>
                      <a:pt x="3102" y="896"/>
                      <a:pt x="2878" y="646"/>
                    </a:cubicBezTo>
                    <a:cubicBezTo>
                      <a:pt x="2658" y="389"/>
                      <a:pt x="2322" y="286"/>
                      <a:pt x="2015" y="286"/>
                    </a:cubicBezTo>
                    <a:cubicBezTo>
                      <a:pt x="2005" y="286"/>
                      <a:pt x="1995" y="287"/>
                      <a:pt x="1985" y="287"/>
                    </a:cubicBezTo>
                    <a:cubicBezTo>
                      <a:pt x="1772" y="288"/>
                      <a:pt x="1547" y="339"/>
                      <a:pt x="1335" y="387"/>
                    </a:cubicBezTo>
                    <a:cubicBezTo>
                      <a:pt x="1411" y="305"/>
                      <a:pt x="1507" y="236"/>
                      <a:pt x="1616" y="199"/>
                    </a:cubicBezTo>
                    <a:cubicBezTo>
                      <a:pt x="1683" y="175"/>
                      <a:pt x="1751" y="166"/>
                      <a:pt x="1819" y="166"/>
                    </a:cubicBezTo>
                    <a:close/>
                    <a:moveTo>
                      <a:pt x="2180" y="2468"/>
                    </a:moveTo>
                    <a:lnTo>
                      <a:pt x="2180" y="2468"/>
                    </a:lnTo>
                    <a:cubicBezTo>
                      <a:pt x="2070" y="2539"/>
                      <a:pt x="1937" y="2572"/>
                      <a:pt x="1819" y="2572"/>
                    </a:cubicBezTo>
                    <a:cubicBezTo>
                      <a:pt x="1786" y="2572"/>
                      <a:pt x="1754" y="2570"/>
                      <a:pt x="1723" y="2564"/>
                    </a:cubicBezTo>
                    <a:cubicBezTo>
                      <a:pt x="1693" y="2560"/>
                      <a:pt x="1661" y="2553"/>
                      <a:pt x="1631" y="2544"/>
                    </a:cubicBezTo>
                    <a:lnTo>
                      <a:pt x="1631" y="2544"/>
                    </a:lnTo>
                    <a:cubicBezTo>
                      <a:pt x="1672" y="2545"/>
                      <a:pt x="1715" y="2546"/>
                      <a:pt x="1756" y="2546"/>
                    </a:cubicBezTo>
                    <a:cubicBezTo>
                      <a:pt x="1788" y="2546"/>
                      <a:pt x="1819" y="2547"/>
                      <a:pt x="1852" y="2547"/>
                    </a:cubicBezTo>
                    <a:cubicBezTo>
                      <a:pt x="1916" y="2547"/>
                      <a:pt x="1983" y="2544"/>
                      <a:pt x="2050" y="2526"/>
                    </a:cubicBezTo>
                    <a:cubicBezTo>
                      <a:pt x="2095" y="2513"/>
                      <a:pt x="2139" y="2491"/>
                      <a:pt x="2180" y="2468"/>
                    </a:cubicBezTo>
                    <a:close/>
                    <a:moveTo>
                      <a:pt x="1260" y="2588"/>
                    </a:moveTo>
                    <a:lnTo>
                      <a:pt x="1260" y="2588"/>
                    </a:lnTo>
                    <a:cubicBezTo>
                      <a:pt x="1261" y="2589"/>
                      <a:pt x="1262" y="2592"/>
                      <a:pt x="1262" y="2593"/>
                    </a:cubicBezTo>
                    <a:cubicBezTo>
                      <a:pt x="1313" y="2647"/>
                      <a:pt x="1372" y="2695"/>
                      <a:pt x="1439" y="2732"/>
                    </a:cubicBezTo>
                    <a:cubicBezTo>
                      <a:pt x="1400" y="2732"/>
                      <a:pt x="1363" y="2727"/>
                      <a:pt x="1327" y="2720"/>
                    </a:cubicBezTo>
                    <a:cubicBezTo>
                      <a:pt x="1313" y="2699"/>
                      <a:pt x="1300" y="2679"/>
                      <a:pt x="1289" y="2657"/>
                    </a:cubicBezTo>
                    <a:cubicBezTo>
                      <a:pt x="1280" y="2637"/>
                      <a:pt x="1273" y="2619"/>
                      <a:pt x="1265" y="2600"/>
                    </a:cubicBezTo>
                    <a:cubicBezTo>
                      <a:pt x="1262" y="2596"/>
                      <a:pt x="1261" y="2592"/>
                      <a:pt x="1260" y="2588"/>
                    </a:cubicBezTo>
                    <a:close/>
                    <a:moveTo>
                      <a:pt x="2952" y="2291"/>
                    </a:moveTo>
                    <a:lnTo>
                      <a:pt x="2958" y="2337"/>
                    </a:lnTo>
                    <a:cubicBezTo>
                      <a:pt x="2896" y="2465"/>
                      <a:pt x="2822" y="2588"/>
                      <a:pt x="2745" y="2705"/>
                    </a:cubicBezTo>
                    <a:cubicBezTo>
                      <a:pt x="2732" y="2723"/>
                      <a:pt x="2718" y="2739"/>
                      <a:pt x="2706" y="2757"/>
                    </a:cubicBezTo>
                    <a:cubicBezTo>
                      <a:pt x="2699" y="2761"/>
                      <a:pt x="2691" y="2765"/>
                      <a:pt x="2684" y="2771"/>
                    </a:cubicBezTo>
                    <a:cubicBezTo>
                      <a:pt x="2672" y="2773"/>
                      <a:pt x="2660" y="2774"/>
                      <a:pt x="2649" y="2774"/>
                    </a:cubicBezTo>
                    <a:cubicBezTo>
                      <a:pt x="2638" y="2774"/>
                      <a:pt x="2627" y="2773"/>
                      <a:pt x="2617" y="2771"/>
                    </a:cubicBezTo>
                    <a:cubicBezTo>
                      <a:pt x="2739" y="2648"/>
                      <a:pt x="2834" y="2500"/>
                      <a:pt x="2918" y="2354"/>
                    </a:cubicBezTo>
                    <a:cubicBezTo>
                      <a:pt x="2930" y="2333"/>
                      <a:pt x="2941" y="2313"/>
                      <a:pt x="2952" y="2291"/>
                    </a:cubicBezTo>
                    <a:close/>
                    <a:moveTo>
                      <a:pt x="318" y="2685"/>
                    </a:moveTo>
                    <a:cubicBezTo>
                      <a:pt x="340" y="2720"/>
                      <a:pt x="365" y="2757"/>
                      <a:pt x="387" y="2793"/>
                    </a:cubicBezTo>
                    <a:cubicBezTo>
                      <a:pt x="382" y="2791"/>
                      <a:pt x="379" y="2789"/>
                      <a:pt x="377" y="2787"/>
                    </a:cubicBezTo>
                    <a:cubicBezTo>
                      <a:pt x="354" y="2768"/>
                      <a:pt x="338" y="2746"/>
                      <a:pt x="322" y="2723"/>
                    </a:cubicBezTo>
                    <a:cubicBezTo>
                      <a:pt x="317" y="2713"/>
                      <a:pt x="317" y="2699"/>
                      <a:pt x="318" y="2685"/>
                    </a:cubicBezTo>
                    <a:close/>
                    <a:moveTo>
                      <a:pt x="2601" y="2794"/>
                    </a:moveTo>
                    <a:cubicBezTo>
                      <a:pt x="2614" y="2798"/>
                      <a:pt x="2625" y="2798"/>
                      <a:pt x="2636" y="2801"/>
                    </a:cubicBezTo>
                    <a:cubicBezTo>
                      <a:pt x="2614" y="2815"/>
                      <a:pt x="2593" y="2830"/>
                      <a:pt x="2568" y="2841"/>
                    </a:cubicBezTo>
                    <a:cubicBezTo>
                      <a:pt x="2568" y="2841"/>
                      <a:pt x="2568" y="2841"/>
                      <a:pt x="2568" y="2841"/>
                    </a:cubicBezTo>
                    <a:lnTo>
                      <a:pt x="2568" y="2841"/>
                    </a:lnTo>
                    <a:cubicBezTo>
                      <a:pt x="2580" y="2825"/>
                      <a:pt x="2589" y="2809"/>
                      <a:pt x="2601" y="2794"/>
                    </a:cubicBezTo>
                    <a:close/>
                    <a:moveTo>
                      <a:pt x="2548" y="2456"/>
                    </a:moveTo>
                    <a:lnTo>
                      <a:pt x="2548" y="2456"/>
                    </a:lnTo>
                    <a:cubicBezTo>
                      <a:pt x="2443" y="2604"/>
                      <a:pt x="2339" y="2768"/>
                      <a:pt x="2175" y="2856"/>
                    </a:cubicBezTo>
                    <a:cubicBezTo>
                      <a:pt x="2147" y="2871"/>
                      <a:pt x="2116" y="2884"/>
                      <a:pt x="2085" y="2896"/>
                    </a:cubicBezTo>
                    <a:cubicBezTo>
                      <a:pt x="2107" y="2884"/>
                      <a:pt x="2132" y="2871"/>
                      <a:pt x="2154" y="2858"/>
                    </a:cubicBezTo>
                    <a:cubicBezTo>
                      <a:pt x="2259" y="2793"/>
                      <a:pt x="2339" y="2698"/>
                      <a:pt x="2402" y="2599"/>
                    </a:cubicBezTo>
                    <a:cubicBezTo>
                      <a:pt x="2456" y="2555"/>
                      <a:pt x="2504" y="2509"/>
                      <a:pt x="2548" y="2456"/>
                    </a:cubicBezTo>
                    <a:close/>
                    <a:moveTo>
                      <a:pt x="3100" y="3115"/>
                    </a:moveTo>
                    <a:lnTo>
                      <a:pt x="3100" y="3115"/>
                    </a:lnTo>
                    <a:cubicBezTo>
                      <a:pt x="3089" y="3131"/>
                      <a:pt x="3076" y="3145"/>
                      <a:pt x="3062" y="3158"/>
                    </a:cubicBezTo>
                    <a:cubicBezTo>
                      <a:pt x="3003" y="3211"/>
                      <a:pt x="2941" y="3262"/>
                      <a:pt x="2877" y="3310"/>
                    </a:cubicBezTo>
                    <a:cubicBezTo>
                      <a:pt x="2809" y="3357"/>
                      <a:pt x="2738" y="3394"/>
                      <a:pt x="2659" y="3420"/>
                    </a:cubicBezTo>
                    <a:cubicBezTo>
                      <a:pt x="2632" y="3430"/>
                      <a:pt x="2603" y="3433"/>
                      <a:pt x="2573" y="3433"/>
                    </a:cubicBezTo>
                    <a:cubicBezTo>
                      <a:pt x="2525" y="3433"/>
                      <a:pt x="2477" y="3425"/>
                      <a:pt x="2432" y="3425"/>
                    </a:cubicBezTo>
                    <a:cubicBezTo>
                      <a:pt x="2424" y="3425"/>
                      <a:pt x="2416" y="3425"/>
                      <a:pt x="2409" y="3426"/>
                    </a:cubicBezTo>
                    <a:cubicBezTo>
                      <a:pt x="2362" y="3430"/>
                      <a:pt x="2315" y="3434"/>
                      <a:pt x="2269" y="3434"/>
                    </a:cubicBezTo>
                    <a:cubicBezTo>
                      <a:pt x="2235" y="3434"/>
                      <a:pt x="2201" y="3432"/>
                      <a:pt x="2168" y="3426"/>
                    </a:cubicBezTo>
                    <a:cubicBezTo>
                      <a:pt x="2156" y="3425"/>
                      <a:pt x="2143" y="3420"/>
                      <a:pt x="2134" y="3419"/>
                    </a:cubicBezTo>
                    <a:cubicBezTo>
                      <a:pt x="2205" y="3393"/>
                      <a:pt x="2274" y="3360"/>
                      <a:pt x="2341" y="3323"/>
                    </a:cubicBezTo>
                    <a:cubicBezTo>
                      <a:pt x="2368" y="3330"/>
                      <a:pt x="2395" y="3336"/>
                      <a:pt x="2422" y="3336"/>
                    </a:cubicBezTo>
                    <a:cubicBezTo>
                      <a:pt x="2427" y="3336"/>
                      <a:pt x="2431" y="3335"/>
                      <a:pt x="2436" y="3335"/>
                    </a:cubicBezTo>
                    <a:cubicBezTo>
                      <a:pt x="2498" y="3325"/>
                      <a:pt x="2556" y="3306"/>
                      <a:pt x="2618" y="3294"/>
                    </a:cubicBezTo>
                    <a:cubicBezTo>
                      <a:pt x="2680" y="3281"/>
                      <a:pt x="2740" y="3261"/>
                      <a:pt x="2801" y="3240"/>
                    </a:cubicBezTo>
                    <a:cubicBezTo>
                      <a:pt x="2863" y="3221"/>
                      <a:pt x="2907" y="3169"/>
                      <a:pt x="2965" y="3142"/>
                    </a:cubicBezTo>
                    <a:cubicBezTo>
                      <a:pt x="3002" y="3125"/>
                      <a:pt x="3056" y="3125"/>
                      <a:pt x="3100" y="3115"/>
                    </a:cubicBezTo>
                    <a:close/>
                    <a:moveTo>
                      <a:pt x="1816" y="3495"/>
                    </a:moveTo>
                    <a:cubicBezTo>
                      <a:pt x="1867" y="3517"/>
                      <a:pt x="1919" y="3539"/>
                      <a:pt x="1975" y="3553"/>
                    </a:cubicBezTo>
                    <a:cubicBezTo>
                      <a:pt x="1974" y="3553"/>
                      <a:pt x="1971" y="3553"/>
                      <a:pt x="1970" y="3555"/>
                    </a:cubicBezTo>
                    <a:cubicBezTo>
                      <a:pt x="1923" y="3559"/>
                      <a:pt x="1878" y="3572"/>
                      <a:pt x="1829" y="3573"/>
                    </a:cubicBezTo>
                    <a:cubicBezTo>
                      <a:pt x="1816" y="3575"/>
                      <a:pt x="1802" y="3575"/>
                      <a:pt x="1788" y="3575"/>
                    </a:cubicBezTo>
                    <a:cubicBezTo>
                      <a:pt x="1754" y="3575"/>
                      <a:pt x="1719" y="3571"/>
                      <a:pt x="1685" y="3566"/>
                    </a:cubicBezTo>
                    <a:cubicBezTo>
                      <a:pt x="1668" y="3564"/>
                      <a:pt x="1655" y="3555"/>
                      <a:pt x="1644" y="3544"/>
                    </a:cubicBezTo>
                    <a:cubicBezTo>
                      <a:pt x="1674" y="3536"/>
                      <a:pt x="1706" y="3528"/>
                      <a:pt x="1734" y="3521"/>
                    </a:cubicBezTo>
                    <a:cubicBezTo>
                      <a:pt x="1762" y="3515"/>
                      <a:pt x="1789" y="3504"/>
                      <a:pt x="1816" y="3495"/>
                    </a:cubicBezTo>
                    <a:close/>
                    <a:moveTo>
                      <a:pt x="1706" y="1"/>
                    </a:moveTo>
                    <a:cubicBezTo>
                      <a:pt x="1681" y="1"/>
                      <a:pt x="1656" y="8"/>
                      <a:pt x="1633" y="16"/>
                    </a:cubicBezTo>
                    <a:cubicBezTo>
                      <a:pt x="1562" y="42"/>
                      <a:pt x="1502" y="95"/>
                      <a:pt x="1434" y="119"/>
                    </a:cubicBezTo>
                    <a:cubicBezTo>
                      <a:pt x="1374" y="141"/>
                      <a:pt x="1316" y="171"/>
                      <a:pt x="1261" y="206"/>
                    </a:cubicBezTo>
                    <a:cubicBezTo>
                      <a:pt x="1200" y="240"/>
                      <a:pt x="1150" y="270"/>
                      <a:pt x="1096" y="302"/>
                    </a:cubicBezTo>
                    <a:lnTo>
                      <a:pt x="1094" y="302"/>
                    </a:lnTo>
                    <a:cubicBezTo>
                      <a:pt x="1091" y="302"/>
                      <a:pt x="1088" y="301"/>
                      <a:pt x="1085" y="301"/>
                    </a:cubicBezTo>
                    <a:cubicBezTo>
                      <a:pt x="1083" y="301"/>
                      <a:pt x="1082" y="301"/>
                      <a:pt x="1081" y="302"/>
                    </a:cubicBezTo>
                    <a:cubicBezTo>
                      <a:pt x="1056" y="309"/>
                      <a:pt x="1035" y="323"/>
                      <a:pt x="1009" y="329"/>
                    </a:cubicBezTo>
                    <a:cubicBezTo>
                      <a:pt x="972" y="336"/>
                      <a:pt x="932" y="343"/>
                      <a:pt x="899" y="364"/>
                    </a:cubicBezTo>
                    <a:cubicBezTo>
                      <a:pt x="876" y="378"/>
                      <a:pt x="855" y="393"/>
                      <a:pt x="834" y="408"/>
                    </a:cubicBezTo>
                    <a:cubicBezTo>
                      <a:pt x="814" y="407"/>
                      <a:pt x="788" y="399"/>
                      <a:pt x="767" y="399"/>
                    </a:cubicBezTo>
                    <a:cubicBezTo>
                      <a:pt x="759" y="399"/>
                      <a:pt x="752" y="401"/>
                      <a:pt x="746" y="404"/>
                    </a:cubicBezTo>
                    <a:cubicBezTo>
                      <a:pt x="723" y="417"/>
                      <a:pt x="702" y="434"/>
                      <a:pt x="677" y="449"/>
                    </a:cubicBezTo>
                    <a:cubicBezTo>
                      <a:pt x="654" y="466"/>
                      <a:pt x="661" y="504"/>
                      <a:pt x="642" y="522"/>
                    </a:cubicBezTo>
                    <a:cubicBezTo>
                      <a:pt x="621" y="539"/>
                      <a:pt x="581" y="544"/>
                      <a:pt x="561" y="563"/>
                    </a:cubicBezTo>
                    <a:cubicBezTo>
                      <a:pt x="554" y="584"/>
                      <a:pt x="543" y="610"/>
                      <a:pt x="526" y="631"/>
                    </a:cubicBezTo>
                    <a:cubicBezTo>
                      <a:pt x="510" y="651"/>
                      <a:pt x="478" y="665"/>
                      <a:pt x="463" y="687"/>
                    </a:cubicBezTo>
                    <a:cubicBezTo>
                      <a:pt x="449" y="709"/>
                      <a:pt x="450" y="742"/>
                      <a:pt x="439" y="764"/>
                    </a:cubicBezTo>
                    <a:lnTo>
                      <a:pt x="434" y="779"/>
                    </a:lnTo>
                    <a:cubicBezTo>
                      <a:pt x="388" y="812"/>
                      <a:pt x="324" y="834"/>
                      <a:pt x="289" y="881"/>
                    </a:cubicBezTo>
                    <a:cubicBezTo>
                      <a:pt x="251" y="932"/>
                      <a:pt x="221" y="990"/>
                      <a:pt x="188" y="1046"/>
                    </a:cubicBezTo>
                    <a:cubicBezTo>
                      <a:pt x="156" y="1103"/>
                      <a:pt x="161" y="1173"/>
                      <a:pt x="139" y="1234"/>
                    </a:cubicBezTo>
                    <a:cubicBezTo>
                      <a:pt x="113" y="1293"/>
                      <a:pt x="73" y="1349"/>
                      <a:pt x="55" y="1412"/>
                    </a:cubicBezTo>
                    <a:cubicBezTo>
                      <a:pt x="42" y="1476"/>
                      <a:pt x="35" y="1542"/>
                      <a:pt x="29" y="1607"/>
                    </a:cubicBezTo>
                    <a:cubicBezTo>
                      <a:pt x="21" y="1673"/>
                      <a:pt x="0" y="1739"/>
                      <a:pt x="0" y="1803"/>
                    </a:cubicBezTo>
                    <a:cubicBezTo>
                      <a:pt x="3" y="1868"/>
                      <a:pt x="22" y="1934"/>
                      <a:pt x="33" y="1997"/>
                    </a:cubicBezTo>
                    <a:cubicBezTo>
                      <a:pt x="40" y="2063"/>
                      <a:pt x="65" y="2125"/>
                      <a:pt x="82" y="2189"/>
                    </a:cubicBezTo>
                    <a:cubicBezTo>
                      <a:pt x="97" y="2252"/>
                      <a:pt x="79" y="2326"/>
                      <a:pt x="102" y="2388"/>
                    </a:cubicBezTo>
                    <a:cubicBezTo>
                      <a:pt x="130" y="2464"/>
                      <a:pt x="205" y="2515"/>
                      <a:pt x="248" y="2581"/>
                    </a:cubicBezTo>
                    <a:cubicBezTo>
                      <a:pt x="234" y="2588"/>
                      <a:pt x="219" y="2599"/>
                      <a:pt x="221" y="2600"/>
                    </a:cubicBezTo>
                    <a:cubicBezTo>
                      <a:pt x="237" y="2619"/>
                      <a:pt x="265" y="2629"/>
                      <a:pt x="267" y="2657"/>
                    </a:cubicBezTo>
                    <a:cubicBezTo>
                      <a:pt x="269" y="2684"/>
                      <a:pt x="248" y="2725"/>
                      <a:pt x="244" y="2758"/>
                    </a:cubicBezTo>
                    <a:cubicBezTo>
                      <a:pt x="241" y="2790"/>
                      <a:pt x="216" y="2837"/>
                      <a:pt x="216" y="2869"/>
                    </a:cubicBezTo>
                    <a:cubicBezTo>
                      <a:pt x="216" y="2900"/>
                      <a:pt x="237" y="2918"/>
                      <a:pt x="245" y="2944"/>
                    </a:cubicBezTo>
                    <a:cubicBezTo>
                      <a:pt x="256" y="2972"/>
                      <a:pt x="284" y="2986"/>
                      <a:pt x="298" y="3010"/>
                    </a:cubicBezTo>
                    <a:cubicBezTo>
                      <a:pt x="310" y="3036"/>
                      <a:pt x="307" y="3076"/>
                      <a:pt x="325" y="3100"/>
                    </a:cubicBezTo>
                    <a:cubicBezTo>
                      <a:pt x="342" y="3125"/>
                      <a:pt x="344" y="3160"/>
                      <a:pt x="365" y="3182"/>
                    </a:cubicBezTo>
                    <a:cubicBezTo>
                      <a:pt x="383" y="3206"/>
                      <a:pt x="430" y="3199"/>
                      <a:pt x="450" y="3219"/>
                    </a:cubicBezTo>
                    <a:lnTo>
                      <a:pt x="514" y="3276"/>
                    </a:lnTo>
                    <a:cubicBezTo>
                      <a:pt x="534" y="3295"/>
                      <a:pt x="545" y="3327"/>
                      <a:pt x="567" y="3346"/>
                    </a:cubicBezTo>
                    <a:cubicBezTo>
                      <a:pt x="588" y="3367"/>
                      <a:pt x="603" y="3394"/>
                      <a:pt x="624" y="3414"/>
                    </a:cubicBezTo>
                    <a:cubicBezTo>
                      <a:pt x="647" y="3433"/>
                      <a:pt x="665" y="3456"/>
                      <a:pt x="688" y="3474"/>
                    </a:cubicBezTo>
                    <a:cubicBezTo>
                      <a:pt x="712" y="3491"/>
                      <a:pt x="748" y="3489"/>
                      <a:pt x="768" y="3508"/>
                    </a:cubicBezTo>
                    <a:cubicBezTo>
                      <a:pt x="792" y="3528"/>
                      <a:pt x="805" y="3558"/>
                      <a:pt x="827" y="3579"/>
                    </a:cubicBezTo>
                    <a:cubicBezTo>
                      <a:pt x="850" y="3598"/>
                      <a:pt x="869" y="3624"/>
                      <a:pt x="892" y="3642"/>
                    </a:cubicBezTo>
                    <a:cubicBezTo>
                      <a:pt x="917" y="3661"/>
                      <a:pt x="954" y="3653"/>
                      <a:pt x="980" y="3667"/>
                    </a:cubicBezTo>
                    <a:cubicBezTo>
                      <a:pt x="1009" y="3680"/>
                      <a:pt x="1039" y="3696"/>
                      <a:pt x="1074" y="3697"/>
                    </a:cubicBezTo>
                    <a:cubicBezTo>
                      <a:pt x="1076" y="3697"/>
                      <a:pt x="1077" y="3697"/>
                      <a:pt x="1079" y="3697"/>
                    </a:cubicBezTo>
                    <a:cubicBezTo>
                      <a:pt x="1113" y="3697"/>
                      <a:pt x="1154" y="3675"/>
                      <a:pt x="1187" y="3674"/>
                    </a:cubicBezTo>
                    <a:cubicBezTo>
                      <a:pt x="1222" y="3671"/>
                      <a:pt x="1257" y="3668"/>
                      <a:pt x="1294" y="3660"/>
                    </a:cubicBezTo>
                    <a:cubicBezTo>
                      <a:pt x="1311" y="3656"/>
                      <a:pt x="1331" y="3648"/>
                      <a:pt x="1348" y="3648"/>
                    </a:cubicBezTo>
                    <a:cubicBezTo>
                      <a:pt x="1361" y="3648"/>
                      <a:pt x="1372" y="3653"/>
                      <a:pt x="1379" y="3668"/>
                    </a:cubicBezTo>
                    <a:cubicBezTo>
                      <a:pt x="1379" y="3668"/>
                      <a:pt x="1379" y="3668"/>
                      <a:pt x="1379" y="3668"/>
                    </a:cubicBezTo>
                    <a:cubicBezTo>
                      <a:pt x="1380" y="3668"/>
                      <a:pt x="1388" y="3647"/>
                      <a:pt x="1386" y="3646"/>
                    </a:cubicBezTo>
                    <a:cubicBezTo>
                      <a:pt x="1381" y="3617"/>
                      <a:pt x="1369" y="3610"/>
                      <a:pt x="1355" y="3610"/>
                    </a:cubicBezTo>
                    <a:cubicBezTo>
                      <a:pt x="1349" y="3610"/>
                      <a:pt x="1344" y="3611"/>
                      <a:pt x="1338" y="3612"/>
                    </a:cubicBezTo>
                    <a:cubicBezTo>
                      <a:pt x="1309" y="3615"/>
                      <a:pt x="1275" y="3638"/>
                      <a:pt x="1246" y="3638"/>
                    </a:cubicBezTo>
                    <a:cubicBezTo>
                      <a:pt x="1242" y="3638"/>
                      <a:pt x="1238" y="3637"/>
                      <a:pt x="1235" y="3636"/>
                    </a:cubicBezTo>
                    <a:cubicBezTo>
                      <a:pt x="1207" y="3632"/>
                      <a:pt x="1178" y="3634"/>
                      <a:pt x="1150" y="3631"/>
                    </a:cubicBezTo>
                    <a:cubicBezTo>
                      <a:pt x="1119" y="3627"/>
                      <a:pt x="1092" y="3621"/>
                      <a:pt x="1067" y="3612"/>
                    </a:cubicBezTo>
                    <a:cubicBezTo>
                      <a:pt x="1039" y="3599"/>
                      <a:pt x="1035" y="3544"/>
                      <a:pt x="1013" y="3528"/>
                    </a:cubicBezTo>
                    <a:cubicBezTo>
                      <a:pt x="991" y="3510"/>
                      <a:pt x="965" y="3499"/>
                      <a:pt x="944" y="3477"/>
                    </a:cubicBezTo>
                    <a:cubicBezTo>
                      <a:pt x="925" y="3455"/>
                      <a:pt x="903" y="3438"/>
                      <a:pt x="885" y="3414"/>
                    </a:cubicBezTo>
                    <a:cubicBezTo>
                      <a:pt x="869" y="3390"/>
                      <a:pt x="834" y="3393"/>
                      <a:pt x="816" y="3367"/>
                    </a:cubicBezTo>
                    <a:cubicBezTo>
                      <a:pt x="801" y="3345"/>
                      <a:pt x="816" y="3283"/>
                      <a:pt x="801" y="3262"/>
                    </a:cubicBezTo>
                    <a:cubicBezTo>
                      <a:pt x="785" y="3240"/>
                      <a:pt x="772" y="3225"/>
                      <a:pt x="757" y="3204"/>
                    </a:cubicBezTo>
                    <a:cubicBezTo>
                      <a:pt x="744" y="3185"/>
                      <a:pt x="705" y="3193"/>
                      <a:pt x="691" y="3173"/>
                    </a:cubicBezTo>
                    <a:cubicBezTo>
                      <a:pt x="683" y="3159"/>
                      <a:pt x="679" y="3140"/>
                      <a:pt x="675" y="3122"/>
                    </a:cubicBezTo>
                    <a:cubicBezTo>
                      <a:pt x="682" y="3112"/>
                      <a:pt x="684" y="3104"/>
                      <a:pt x="682" y="3102"/>
                    </a:cubicBezTo>
                    <a:cubicBezTo>
                      <a:pt x="671" y="3094"/>
                      <a:pt x="661" y="3087"/>
                      <a:pt x="649" y="3078"/>
                    </a:cubicBezTo>
                    <a:cubicBezTo>
                      <a:pt x="638" y="3068"/>
                      <a:pt x="627" y="3057"/>
                      <a:pt x="617" y="3046"/>
                    </a:cubicBezTo>
                    <a:cubicBezTo>
                      <a:pt x="603" y="3027"/>
                      <a:pt x="602" y="2995"/>
                      <a:pt x="588" y="2977"/>
                    </a:cubicBezTo>
                    <a:cubicBezTo>
                      <a:pt x="574" y="2958"/>
                      <a:pt x="545" y="2957"/>
                      <a:pt x="532" y="2937"/>
                    </a:cubicBezTo>
                    <a:cubicBezTo>
                      <a:pt x="526" y="2930"/>
                      <a:pt x="518" y="2924"/>
                      <a:pt x="510" y="2918"/>
                    </a:cubicBezTo>
                    <a:cubicBezTo>
                      <a:pt x="490" y="2870"/>
                      <a:pt x="479" y="2819"/>
                      <a:pt x="463" y="2772"/>
                    </a:cubicBezTo>
                    <a:cubicBezTo>
                      <a:pt x="450" y="2727"/>
                      <a:pt x="448" y="2681"/>
                      <a:pt x="442" y="2635"/>
                    </a:cubicBezTo>
                    <a:lnTo>
                      <a:pt x="442" y="2635"/>
                    </a:lnTo>
                    <a:cubicBezTo>
                      <a:pt x="464" y="2681"/>
                      <a:pt x="489" y="2727"/>
                      <a:pt x="521" y="2767"/>
                    </a:cubicBezTo>
                    <a:cubicBezTo>
                      <a:pt x="540" y="2789"/>
                      <a:pt x="561" y="2808"/>
                      <a:pt x="583" y="2824"/>
                    </a:cubicBezTo>
                    <a:cubicBezTo>
                      <a:pt x="592" y="2844"/>
                      <a:pt x="600" y="2862"/>
                      <a:pt x="613" y="2878"/>
                    </a:cubicBezTo>
                    <a:cubicBezTo>
                      <a:pt x="643" y="2930"/>
                      <a:pt x="676" y="2981"/>
                      <a:pt x="712" y="3030"/>
                    </a:cubicBezTo>
                    <a:cubicBezTo>
                      <a:pt x="752" y="3076"/>
                      <a:pt x="807" y="3109"/>
                      <a:pt x="848" y="3153"/>
                    </a:cubicBezTo>
                    <a:cubicBezTo>
                      <a:pt x="888" y="3200"/>
                      <a:pt x="922" y="3255"/>
                      <a:pt x="966" y="3298"/>
                    </a:cubicBezTo>
                    <a:cubicBezTo>
                      <a:pt x="1013" y="3341"/>
                      <a:pt x="1056" y="3390"/>
                      <a:pt x="1110" y="3426"/>
                    </a:cubicBezTo>
                    <a:cubicBezTo>
                      <a:pt x="1161" y="3460"/>
                      <a:pt x="1225" y="3474"/>
                      <a:pt x="1283" y="3496"/>
                    </a:cubicBezTo>
                    <a:cubicBezTo>
                      <a:pt x="1322" y="3525"/>
                      <a:pt x="1359" y="3558"/>
                      <a:pt x="1401" y="3580"/>
                    </a:cubicBezTo>
                    <a:cubicBezTo>
                      <a:pt x="1448" y="3606"/>
                      <a:pt x="1507" y="3602"/>
                      <a:pt x="1556" y="3620"/>
                    </a:cubicBezTo>
                    <a:cubicBezTo>
                      <a:pt x="1605" y="3634"/>
                      <a:pt x="1656" y="3649"/>
                      <a:pt x="1710" y="3649"/>
                    </a:cubicBezTo>
                    <a:cubicBezTo>
                      <a:pt x="1716" y="3649"/>
                      <a:pt x="1722" y="3649"/>
                      <a:pt x="1728" y="3649"/>
                    </a:cubicBezTo>
                    <a:cubicBezTo>
                      <a:pt x="1787" y="3646"/>
                      <a:pt x="1846" y="3613"/>
                      <a:pt x="1901" y="3601"/>
                    </a:cubicBezTo>
                    <a:cubicBezTo>
                      <a:pt x="1942" y="3592"/>
                      <a:pt x="1979" y="3579"/>
                      <a:pt x="2018" y="3561"/>
                    </a:cubicBezTo>
                    <a:cubicBezTo>
                      <a:pt x="2094" y="3579"/>
                      <a:pt x="2169" y="3594"/>
                      <a:pt x="2246" y="3595"/>
                    </a:cubicBezTo>
                    <a:cubicBezTo>
                      <a:pt x="2250" y="3595"/>
                      <a:pt x="2254" y="3595"/>
                      <a:pt x="2257" y="3595"/>
                    </a:cubicBezTo>
                    <a:cubicBezTo>
                      <a:pt x="2344" y="3595"/>
                      <a:pt x="2427" y="3564"/>
                      <a:pt x="2509" y="3546"/>
                    </a:cubicBezTo>
                    <a:cubicBezTo>
                      <a:pt x="2606" y="3525"/>
                      <a:pt x="2701" y="3496"/>
                      <a:pt x="2784" y="3448"/>
                    </a:cubicBezTo>
                    <a:cubicBezTo>
                      <a:pt x="2870" y="3396"/>
                      <a:pt x="2934" y="3319"/>
                      <a:pt x="3002" y="3255"/>
                    </a:cubicBezTo>
                    <a:cubicBezTo>
                      <a:pt x="3058" y="3203"/>
                      <a:pt x="3105" y="3147"/>
                      <a:pt x="3148" y="3085"/>
                    </a:cubicBezTo>
                    <a:cubicBezTo>
                      <a:pt x="3193" y="3054"/>
                      <a:pt x="3236" y="3016"/>
                      <a:pt x="3277" y="2980"/>
                    </a:cubicBezTo>
                    <a:cubicBezTo>
                      <a:pt x="3321" y="2939"/>
                      <a:pt x="3338" y="2874"/>
                      <a:pt x="3375" y="2827"/>
                    </a:cubicBezTo>
                    <a:cubicBezTo>
                      <a:pt x="3415" y="2782"/>
                      <a:pt x="3471" y="2745"/>
                      <a:pt x="3504" y="2691"/>
                    </a:cubicBezTo>
                    <a:cubicBezTo>
                      <a:pt x="3537" y="2637"/>
                      <a:pt x="3555" y="2580"/>
                      <a:pt x="3581" y="2523"/>
                    </a:cubicBezTo>
                    <a:cubicBezTo>
                      <a:pt x="3603" y="2465"/>
                      <a:pt x="3643" y="2410"/>
                      <a:pt x="3657" y="2348"/>
                    </a:cubicBezTo>
                    <a:cubicBezTo>
                      <a:pt x="3672" y="2286"/>
                      <a:pt x="3665" y="2223"/>
                      <a:pt x="3671" y="2161"/>
                    </a:cubicBezTo>
                    <a:cubicBezTo>
                      <a:pt x="3678" y="2099"/>
                      <a:pt x="3665" y="2037"/>
                      <a:pt x="3665" y="1975"/>
                    </a:cubicBezTo>
                    <a:cubicBezTo>
                      <a:pt x="3664" y="1913"/>
                      <a:pt x="3697" y="1849"/>
                      <a:pt x="3686" y="1784"/>
                    </a:cubicBezTo>
                    <a:cubicBezTo>
                      <a:pt x="3679" y="1743"/>
                      <a:pt x="3657" y="1707"/>
                      <a:pt x="3635" y="1671"/>
                    </a:cubicBezTo>
                    <a:cubicBezTo>
                      <a:pt x="3617" y="1627"/>
                      <a:pt x="3596" y="1585"/>
                      <a:pt x="3583" y="1543"/>
                    </a:cubicBezTo>
                    <a:cubicBezTo>
                      <a:pt x="3569" y="1503"/>
                      <a:pt x="3552" y="1466"/>
                      <a:pt x="3533" y="1430"/>
                    </a:cubicBezTo>
                    <a:cubicBezTo>
                      <a:pt x="3528" y="1397"/>
                      <a:pt x="3525" y="1363"/>
                      <a:pt x="3518" y="1330"/>
                    </a:cubicBezTo>
                    <a:cubicBezTo>
                      <a:pt x="3482" y="1152"/>
                      <a:pt x="3393" y="990"/>
                      <a:pt x="3299" y="839"/>
                    </a:cubicBezTo>
                    <a:cubicBezTo>
                      <a:pt x="3208" y="684"/>
                      <a:pt x="3101" y="537"/>
                      <a:pt x="2962" y="420"/>
                    </a:cubicBezTo>
                    <a:cubicBezTo>
                      <a:pt x="2824" y="303"/>
                      <a:pt x="2672" y="199"/>
                      <a:pt x="2500" y="131"/>
                    </a:cubicBezTo>
                    <a:cubicBezTo>
                      <a:pt x="2333" y="67"/>
                      <a:pt x="2153" y="50"/>
                      <a:pt x="1973" y="50"/>
                    </a:cubicBezTo>
                    <a:cubicBezTo>
                      <a:pt x="1965" y="50"/>
                      <a:pt x="1958" y="50"/>
                      <a:pt x="1950" y="50"/>
                    </a:cubicBezTo>
                    <a:cubicBezTo>
                      <a:pt x="1780" y="51"/>
                      <a:pt x="1597" y="90"/>
                      <a:pt x="1439" y="188"/>
                    </a:cubicBezTo>
                    <a:cubicBezTo>
                      <a:pt x="1433" y="175"/>
                      <a:pt x="1426" y="171"/>
                      <a:pt x="1419" y="167"/>
                    </a:cubicBezTo>
                    <a:cubicBezTo>
                      <a:pt x="1469" y="140"/>
                      <a:pt x="1521" y="112"/>
                      <a:pt x="1573" y="86"/>
                    </a:cubicBezTo>
                    <a:cubicBezTo>
                      <a:pt x="1619" y="63"/>
                      <a:pt x="1673" y="36"/>
                      <a:pt x="1726" y="36"/>
                    </a:cubicBezTo>
                    <a:cubicBezTo>
                      <a:pt x="1742" y="36"/>
                      <a:pt x="1757" y="38"/>
                      <a:pt x="1772" y="43"/>
                    </a:cubicBezTo>
                    <a:cubicBezTo>
                      <a:pt x="1772" y="43"/>
                      <a:pt x="1772" y="43"/>
                      <a:pt x="1772" y="43"/>
                    </a:cubicBezTo>
                    <a:cubicBezTo>
                      <a:pt x="1776" y="43"/>
                      <a:pt x="1776" y="21"/>
                      <a:pt x="1772" y="20"/>
                    </a:cubicBezTo>
                    <a:cubicBezTo>
                      <a:pt x="1749" y="6"/>
                      <a:pt x="1727" y="1"/>
                      <a:pt x="1706"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29"/>
              <p:cNvSpPr/>
              <p:nvPr/>
            </p:nvSpPr>
            <p:spPr>
              <a:xfrm>
                <a:off x="1957625" y="3183800"/>
                <a:ext cx="93250" cy="91750"/>
              </a:xfrm>
              <a:custGeom>
                <a:rect b="b" l="l" r="r" t="t"/>
                <a:pathLst>
                  <a:path extrusionOk="0" h="3670" w="3730">
                    <a:moveTo>
                      <a:pt x="2134" y="635"/>
                    </a:moveTo>
                    <a:lnTo>
                      <a:pt x="2134" y="635"/>
                    </a:lnTo>
                    <a:cubicBezTo>
                      <a:pt x="2189" y="653"/>
                      <a:pt x="2243" y="674"/>
                      <a:pt x="2295" y="699"/>
                    </a:cubicBezTo>
                    <a:cubicBezTo>
                      <a:pt x="2285" y="700"/>
                      <a:pt x="2277" y="701"/>
                      <a:pt x="2266" y="704"/>
                    </a:cubicBezTo>
                    <a:cubicBezTo>
                      <a:pt x="2224" y="679"/>
                      <a:pt x="2178" y="657"/>
                      <a:pt x="2134" y="635"/>
                    </a:cubicBezTo>
                    <a:close/>
                    <a:moveTo>
                      <a:pt x="1604" y="767"/>
                    </a:moveTo>
                    <a:cubicBezTo>
                      <a:pt x="1710" y="769"/>
                      <a:pt x="1824" y="791"/>
                      <a:pt x="1937" y="824"/>
                    </a:cubicBezTo>
                    <a:cubicBezTo>
                      <a:pt x="1924" y="832"/>
                      <a:pt x="1908" y="839"/>
                      <a:pt x="1893" y="850"/>
                    </a:cubicBezTo>
                    <a:cubicBezTo>
                      <a:pt x="1757" y="811"/>
                      <a:pt x="1617" y="788"/>
                      <a:pt x="1472" y="787"/>
                    </a:cubicBezTo>
                    <a:cubicBezTo>
                      <a:pt x="1513" y="776"/>
                      <a:pt x="1556" y="767"/>
                      <a:pt x="1604" y="767"/>
                    </a:cubicBezTo>
                    <a:close/>
                    <a:moveTo>
                      <a:pt x="1999" y="842"/>
                    </a:moveTo>
                    <a:cubicBezTo>
                      <a:pt x="2018" y="849"/>
                      <a:pt x="2038" y="850"/>
                      <a:pt x="2057" y="858"/>
                    </a:cubicBezTo>
                    <a:cubicBezTo>
                      <a:pt x="2075" y="867"/>
                      <a:pt x="2094" y="878"/>
                      <a:pt x="2112" y="886"/>
                    </a:cubicBezTo>
                    <a:cubicBezTo>
                      <a:pt x="2087" y="887"/>
                      <a:pt x="2064" y="891"/>
                      <a:pt x="2038" y="894"/>
                    </a:cubicBezTo>
                    <a:cubicBezTo>
                      <a:pt x="2012" y="886"/>
                      <a:pt x="1985" y="876"/>
                      <a:pt x="1958" y="867"/>
                    </a:cubicBezTo>
                    <a:lnTo>
                      <a:pt x="1999" y="842"/>
                    </a:lnTo>
                    <a:close/>
                    <a:moveTo>
                      <a:pt x="2177" y="931"/>
                    </a:moveTo>
                    <a:cubicBezTo>
                      <a:pt x="2184" y="931"/>
                      <a:pt x="2190" y="932"/>
                      <a:pt x="2197" y="933"/>
                    </a:cubicBezTo>
                    <a:cubicBezTo>
                      <a:pt x="2254" y="967"/>
                      <a:pt x="2307" y="1004"/>
                      <a:pt x="2361" y="1044"/>
                    </a:cubicBezTo>
                    <a:cubicBezTo>
                      <a:pt x="2307" y="1010"/>
                      <a:pt x="2252" y="979"/>
                      <a:pt x="2196" y="955"/>
                    </a:cubicBezTo>
                    <a:cubicBezTo>
                      <a:pt x="2177" y="946"/>
                      <a:pt x="2156" y="939"/>
                      <a:pt x="2135" y="933"/>
                    </a:cubicBezTo>
                    <a:cubicBezTo>
                      <a:pt x="2149" y="933"/>
                      <a:pt x="2163" y="931"/>
                      <a:pt x="2177" y="931"/>
                    </a:cubicBezTo>
                    <a:close/>
                    <a:moveTo>
                      <a:pt x="2363" y="722"/>
                    </a:moveTo>
                    <a:cubicBezTo>
                      <a:pt x="2490" y="787"/>
                      <a:pt x="2612" y="860"/>
                      <a:pt x="2731" y="935"/>
                    </a:cubicBezTo>
                    <a:cubicBezTo>
                      <a:pt x="2748" y="948"/>
                      <a:pt x="2766" y="961"/>
                      <a:pt x="2782" y="974"/>
                    </a:cubicBezTo>
                    <a:cubicBezTo>
                      <a:pt x="2788" y="981"/>
                      <a:pt x="2791" y="989"/>
                      <a:pt x="2796" y="996"/>
                    </a:cubicBezTo>
                    <a:cubicBezTo>
                      <a:pt x="2800" y="1018"/>
                      <a:pt x="2800" y="1041"/>
                      <a:pt x="2796" y="1062"/>
                    </a:cubicBezTo>
                    <a:cubicBezTo>
                      <a:pt x="2674" y="939"/>
                      <a:pt x="2525" y="846"/>
                      <a:pt x="2378" y="762"/>
                    </a:cubicBezTo>
                    <a:cubicBezTo>
                      <a:pt x="2357" y="750"/>
                      <a:pt x="2335" y="739"/>
                      <a:pt x="2314" y="728"/>
                    </a:cubicBezTo>
                    <a:cubicBezTo>
                      <a:pt x="2329" y="726"/>
                      <a:pt x="2346" y="725"/>
                      <a:pt x="2363" y="722"/>
                    </a:cubicBezTo>
                    <a:close/>
                    <a:moveTo>
                      <a:pt x="1461" y="1085"/>
                    </a:moveTo>
                    <a:lnTo>
                      <a:pt x="1461" y="1085"/>
                    </a:lnTo>
                    <a:cubicBezTo>
                      <a:pt x="1447" y="1087"/>
                      <a:pt x="1434" y="1091"/>
                      <a:pt x="1420" y="1092"/>
                    </a:cubicBezTo>
                    <a:cubicBezTo>
                      <a:pt x="1406" y="1094"/>
                      <a:pt x="1391" y="1099"/>
                      <a:pt x="1377" y="1100"/>
                    </a:cubicBezTo>
                    <a:cubicBezTo>
                      <a:pt x="1376" y="1098"/>
                      <a:pt x="1376" y="1094"/>
                      <a:pt x="1373" y="1091"/>
                    </a:cubicBezTo>
                    <a:cubicBezTo>
                      <a:pt x="1403" y="1087"/>
                      <a:pt x="1432" y="1087"/>
                      <a:pt x="1461" y="1085"/>
                    </a:cubicBezTo>
                    <a:close/>
                    <a:moveTo>
                      <a:pt x="2824" y="1043"/>
                    </a:moveTo>
                    <a:cubicBezTo>
                      <a:pt x="2837" y="1065"/>
                      <a:pt x="2852" y="1085"/>
                      <a:pt x="2865" y="1107"/>
                    </a:cubicBezTo>
                    <a:cubicBezTo>
                      <a:pt x="2865" y="1107"/>
                      <a:pt x="2865" y="1108"/>
                      <a:pt x="2865" y="1109"/>
                    </a:cubicBezTo>
                    <a:lnTo>
                      <a:pt x="2865" y="1109"/>
                    </a:lnTo>
                    <a:cubicBezTo>
                      <a:pt x="2850" y="1097"/>
                      <a:pt x="2836" y="1086"/>
                      <a:pt x="2818" y="1076"/>
                    </a:cubicBezTo>
                    <a:cubicBezTo>
                      <a:pt x="2822" y="1066"/>
                      <a:pt x="2822" y="1055"/>
                      <a:pt x="2824" y="1043"/>
                    </a:cubicBezTo>
                    <a:close/>
                    <a:moveTo>
                      <a:pt x="1334" y="1096"/>
                    </a:moveTo>
                    <a:cubicBezTo>
                      <a:pt x="1336" y="1100"/>
                      <a:pt x="1336" y="1106"/>
                      <a:pt x="1337" y="1110"/>
                    </a:cubicBezTo>
                    <a:cubicBezTo>
                      <a:pt x="1227" y="1132"/>
                      <a:pt x="1118" y="1167"/>
                      <a:pt x="1014" y="1215"/>
                    </a:cubicBezTo>
                    <a:cubicBezTo>
                      <a:pt x="1021" y="1201"/>
                      <a:pt x="1028" y="1186"/>
                      <a:pt x="1034" y="1172"/>
                    </a:cubicBezTo>
                    <a:cubicBezTo>
                      <a:pt x="1088" y="1149"/>
                      <a:pt x="1143" y="1131"/>
                      <a:pt x="1201" y="1118"/>
                    </a:cubicBezTo>
                    <a:cubicBezTo>
                      <a:pt x="1245" y="1107"/>
                      <a:pt x="1289" y="1103"/>
                      <a:pt x="1334" y="1096"/>
                    </a:cubicBezTo>
                    <a:close/>
                    <a:moveTo>
                      <a:pt x="1687" y="1277"/>
                    </a:moveTo>
                    <a:cubicBezTo>
                      <a:pt x="1713" y="1278"/>
                      <a:pt x="1738" y="1282"/>
                      <a:pt x="1764" y="1284"/>
                    </a:cubicBezTo>
                    <a:cubicBezTo>
                      <a:pt x="1729" y="1292"/>
                      <a:pt x="1699" y="1306"/>
                      <a:pt x="1669" y="1318"/>
                    </a:cubicBezTo>
                    <a:cubicBezTo>
                      <a:pt x="1673" y="1304"/>
                      <a:pt x="1674" y="1290"/>
                      <a:pt x="1679" y="1277"/>
                    </a:cubicBezTo>
                    <a:close/>
                    <a:moveTo>
                      <a:pt x="978" y="1355"/>
                    </a:moveTo>
                    <a:cubicBezTo>
                      <a:pt x="970" y="1361"/>
                      <a:pt x="959" y="1367"/>
                      <a:pt x="951" y="1373"/>
                    </a:cubicBezTo>
                    <a:cubicBezTo>
                      <a:pt x="952" y="1369"/>
                      <a:pt x="952" y="1366"/>
                      <a:pt x="953" y="1362"/>
                    </a:cubicBezTo>
                    <a:cubicBezTo>
                      <a:pt x="960" y="1359"/>
                      <a:pt x="970" y="1358"/>
                      <a:pt x="978" y="1355"/>
                    </a:cubicBezTo>
                    <a:close/>
                    <a:moveTo>
                      <a:pt x="1845" y="1296"/>
                    </a:moveTo>
                    <a:cubicBezTo>
                      <a:pt x="1878" y="1300"/>
                      <a:pt x="1908" y="1306"/>
                      <a:pt x="1940" y="1319"/>
                    </a:cubicBezTo>
                    <a:cubicBezTo>
                      <a:pt x="2013" y="1352"/>
                      <a:pt x="2068" y="1414"/>
                      <a:pt x="2122" y="1464"/>
                    </a:cubicBezTo>
                    <a:cubicBezTo>
                      <a:pt x="2068" y="1435"/>
                      <a:pt x="2012" y="1413"/>
                      <a:pt x="1955" y="1394"/>
                    </a:cubicBezTo>
                    <a:cubicBezTo>
                      <a:pt x="1878" y="1369"/>
                      <a:pt x="1797" y="1351"/>
                      <a:pt x="1714" y="1344"/>
                    </a:cubicBezTo>
                    <a:cubicBezTo>
                      <a:pt x="1757" y="1325"/>
                      <a:pt x="1798" y="1307"/>
                      <a:pt x="1845" y="1296"/>
                    </a:cubicBezTo>
                    <a:close/>
                    <a:moveTo>
                      <a:pt x="3144" y="583"/>
                    </a:moveTo>
                    <a:lnTo>
                      <a:pt x="3144" y="583"/>
                    </a:lnTo>
                    <a:cubicBezTo>
                      <a:pt x="3158" y="594"/>
                      <a:pt x="3172" y="605"/>
                      <a:pt x="3183" y="619"/>
                    </a:cubicBezTo>
                    <a:cubicBezTo>
                      <a:pt x="3238" y="678"/>
                      <a:pt x="3290" y="737"/>
                      <a:pt x="3337" y="803"/>
                    </a:cubicBezTo>
                    <a:cubicBezTo>
                      <a:pt x="3382" y="869"/>
                      <a:pt x="3421" y="942"/>
                      <a:pt x="3448" y="1021"/>
                    </a:cubicBezTo>
                    <a:cubicBezTo>
                      <a:pt x="3476" y="1100"/>
                      <a:pt x="3448" y="1193"/>
                      <a:pt x="3455" y="1271"/>
                    </a:cubicBezTo>
                    <a:cubicBezTo>
                      <a:pt x="3462" y="1352"/>
                      <a:pt x="3469" y="1431"/>
                      <a:pt x="3455" y="1512"/>
                    </a:cubicBezTo>
                    <a:cubicBezTo>
                      <a:pt x="3454" y="1524"/>
                      <a:pt x="3450" y="1534"/>
                      <a:pt x="3448" y="1546"/>
                    </a:cubicBezTo>
                    <a:cubicBezTo>
                      <a:pt x="3422" y="1475"/>
                      <a:pt x="3389" y="1406"/>
                      <a:pt x="3352" y="1340"/>
                    </a:cubicBezTo>
                    <a:cubicBezTo>
                      <a:pt x="3360" y="1310"/>
                      <a:pt x="3367" y="1277"/>
                      <a:pt x="3364" y="1245"/>
                    </a:cubicBezTo>
                    <a:cubicBezTo>
                      <a:pt x="3355" y="1183"/>
                      <a:pt x="3334" y="1125"/>
                      <a:pt x="3323" y="1065"/>
                    </a:cubicBezTo>
                    <a:cubicBezTo>
                      <a:pt x="3311" y="1003"/>
                      <a:pt x="3290" y="945"/>
                      <a:pt x="3269" y="883"/>
                    </a:cubicBezTo>
                    <a:cubicBezTo>
                      <a:pt x="3250" y="821"/>
                      <a:pt x="3199" y="776"/>
                      <a:pt x="3172" y="719"/>
                    </a:cubicBezTo>
                    <a:cubicBezTo>
                      <a:pt x="3154" y="681"/>
                      <a:pt x="3154" y="628"/>
                      <a:pt x="3144" y="583"/>
                    </a:cubicBezTo>
                    <a:close/>
                    <a:moveTo>
                      <a:pt x="2481" y="1131"/>
                    </a:moveTo>
                    <a:lnTo>
                      <a:pt x="2481" y="1131"/>
                    </a:lnTo>
                    <a:cubicBezTo>
                      <a:pt x="2629" y="1237"/>
                      <a:pt x="2795" y="1339"/>
                      <a:pt x="2883" y="1502"/>
                    </a:cubicBezTo>
                    <a:cubicBezTo>
                      <a:pt x="2898" y="1530"/>
                      <a:pt x="2910" y="1560"/>
                      <a:pt x="2921" y="1589"/>
                    </a:cubicBezTo>
                    <a:cubicBezTo>
                      <a:pt x="2910" y="1567"/>
                      <a:pt x="2898" y="1544"/>
                      <a:pt x="2884" y="1523"/>
                    </a:cubicBezTo>
                    <a:cubicBezTo>
                      <a:pt x="2818" y="1417"/>
                      <a:pt x="2724" y="1339"/>
                      <a:pt x="2624" y="1277"/>
                    </a:cubicBezTo>
                    <a:cubicBezTo>
                      <a:pt x="2581" y="1223"/>
                      <a:pt x="2533" y="1175"/>
                      <a:pt x="2481" y="1131"/>
                    </a:cubicBezTo>
                    <a:close/>
                    <a:moveTo>
                      <a:pt x="1607" y="1654"/>
                    </a:moveTo>
                    <a:lnTo>
                      <a:pt x="1607" y="1665"/>
                    </a:lnTo>
                    <a:cubicBezTo>
                      <a:pt x="1533" y="1688"/>
                      <a:pt x="1464" y="1724"/>
                      <a:pt x="1410" y="1771"/>
                    </a:cubicBezTo>
                    <a:cubicBezTo>
                      <a:pt x="1387" y="1787"/>
                      <a:pt x="1366" y="1809"/>
                      <a:pt x="1348" y="1834"/>
                    </a:cubicBezTo>
                    <a:cubicBezTo>
                      <a:pt x="1343" y="1835"/>
                      <a:pt x="1336" y="1837"/>
                      <a:pt x="1330" y="1840"/>
                    </a:cubicBezTo>
                    <a:cubicBezTo>
                      <a:pt x="1332" y="1835"/>
                      <a:pt x="1332" y="1830"/>
                      <a:pt x="1334" y="1827"/>
                    </a:cubicBezTo>
                    <a:cubicBezTo>
                      <a:pt x="1336" y="1823"/>
                      <a:pt x="1337" y="1820"/>
                      <a:pt x="1341" y="1816"/>
                    </a:cubicBezTo>
                    <a:cubicBezTo>
                      <a:pt x="1392" y="1734"/>
                      <a:pt x="1476" y="1696"/>
                      <a:pt x="1563" y="1669"/>
                    </a:cubicBezTo>
                    <a:cubicBezTo>
                      <a:pt x="1577" y="1663"/>
                      <a:pt x="1592" y="1658"/>
                      <a:pt x="1607" y="1654"/>
                    </a:cubicBezTo>
                    <a:close/>
                    <a:moveTo>
                      <a:pt x="664" y="1663"/>
                    </a:moveTo>
                    <a:cubicBezTo>
                      <a:pt x="664" y="1684"/>
                      <a:pt x="663" y="1705"/>
                      <a:pt x="663" y="1724"/>
                    </a:cubicBezTo>
                    <a:cubicBezTo>
                      <a:pt x="663" y="1764"/>
                      <a:pt x="667" y="1802"/>
                      <a:pt x="671" y="1842"/>
                    </a:cubicBezTo>
                    <a:cubicBezTo>
                      <a:pt x="664" y="1857"/>
                      <a:pt x="660" y="1874"/>
                      <a:pt x="655" y="1889"/>
                    </a:cubicBezTo>
                    <a:cubicBezTo>
                      <a:pt x="651" y="1812"/>
                      <a:pt x="655" y="1736"/>
                      <a:pt x="664" y="1663"/>
                    </a:cubicBezTo>
                    <a:close/>
                    <a:moveTo>
                      <a:pt x="3580" y="1702"/>
                    </a:moveTo>
                    <a:cubicBezTo>
                      <a:pt x="3580" y="1703"/>
                      <a:pt x="3582" y="1705"/>
                      <a:pt x="3582" y="1705"/>
                    </a:cubicBezTo>
                    <a:cubicBezTo>
                      <a:pt x="3587" y="1751"/>
                      <a:pt x="3600" y="1798"/>
                      <a:pt x="3601" y="1846"/>
                    </a:cubicBezTo>
                    <a:cubicBezTo>
                      <a:pt x="3607" y="1895"/>
                      <a:pt x="3601" y="1943"/>
                      <a:pt x="3594" y="1988"/>
                    </a:cubicBezTo>
                    <a:cubicBezTo>
                      <a:pt x="3591" y="2005"/>
                      <a:pt x="3582" y="2018"/>
                      <a:pt x="3572" y="2029"/>
                    </a:cubicBezTo>
                    <a:cubicBezTo>
                      <a:pt x="3563" y="1999"/>
                      <a:pt x="3554" y="1968"/>
                      <a:pt x="3547" y="1939"/>
                    </a:cubicBezTo>
                    <a:cubicBezTo>
                      <a:pt x="3542" y="1911"/>
                      <a:pt x="3532" y="1884"/>
                      <a:pt x="3521" y="1857"/>
                    </a:cubicBezTo>
                    <a:cubicBezTo>
                      <a:pt x="3545" y="1808"/>
                      <a:pt x="3565" y="1757"/>
                      <a:pt x="3580" y="1702"/>
                    </a:cubicBezTo>
                    <a:close/>
                    <a:moveTo>
                      <a:pt x="2492" y="1497"/>
                    </a:moveTo>
                    <a:cubicBezTo>
                      <a:pt x="2583" y="1637"/>
                      <a:pt x="2610" y="1813"/>
                      <a:pt x="2588" y="1951"/>
                    </a:cubicBezTo>
                    <a:cubicBezTo>
                      <a:pt x="2584" y="1980"/>
                      <a:pt x="2577" y="2012"/>
                      <a:pt x="2568" y="2042"/>
                    </a:cubicBezTo>
                    <a:cubicBezTo>
                      <a:pt x="2569" y="2001"/>
                      <a:pt x="2570" y="1958"/>
                      <a:pt x="2570" y="1917"/>
                    </a:cubicBezTo>
                    <a:cubicBezTo>
                      <a:pt x="2570" y="1823"/>
                      <a:pt x="2577" y="1724"/>
                      <a:pt x="2550" y="1626"/>
                    </a:cubicBezTo>
                    <a:cubicBezTo>
                      <a:pt x="2536" y="1581"/>
                      <a:pt x="2515" y="1538"/>
                      <a:pt x="2492" y="1497"/>
                    </a:cubicBezTo>
                    <a:close/>
                    <a:moveTo>
                      <a:pt x="1787" y="1608"/>
                    </a:moveTo>
                    <a:cubicBezTo>
                      <a:pt x="1808" y="1608"/>
                      <a:pt x="1829" y="1610"/>
                      <a:pt x="1851" y="1615"/>
                    </a:cubicBezTo>
                    <a:cubicBezTo>
                      <a:pt x="1950" y="1637"/>
                      <a:pt x="2046" y="1684"/>
                      <a:pt x="2119" y="1751"/>
                    </a:cubicBezTo>
                    <a:cubicBezTo>
                      <a:pt x="2130" y="1761"/>
                      <a:pt x="2140" y="1775"/>
                      <a:pt x="2149" y="1786"/>
                    </a:cubicBezTo>
                    <a:cubicBezTo>
                      <a:pt x="2130" y="1782"/>
                      <a:pt x="2109" y="1780"/>
                      <a:pt x="2089" y="1780"/>
                    </a:cubicBezTo>
                    <a:cubicBezTo>
                      <a:pt x="2026" y="1780"/>
                      <a:pt x="1961" y="1799"/>
                      <a:pt x="1906" y="1846"/>
                    </a:cubicBezTo>
                    <a:cubicBezTo>
                      <a:pt x="1868" y="1829"/>
                      <a:pt x="1829" y="1819"/>
                      <a:pt x="1789" y="1819"/>
                    </a:cubicBezTo>
                    <a:cubicBezTo>
                      <a:pt x="1781" y="1819"/>
                      <a:pt x="1772" y="1819"/>
                      <a:pt x="1764" y="1820"/>
                    </a:cubicBezTo>
                    <a:cubicBezTo>
                      <a:pt x="1703" y="1827"/>
                      <a:pt x="1661" y="1863"/>
                      <a:pt x="1625" y="1895"/>
                    </a:cubicBezTo>
                    <a:cubicBezTo>
                      <a:pt x="1619" y="1894"/>
                      <a:pt x="1612" y="1893"/>
                      <a:pt x="1606" y="1893"/>
                    </a:cubicBezTo>
                    <a:cubicBezTo>
                      <a:pt x="1582" y="1893"/>
                      <a:pt x="1558" y="1898"/>
                      <a:pt x="1535" y="1901"/>
                    </a:cubicBezTo>
                    <a:cubicBezTo>
                      <a:pt x="1487" y="1912"/>
                      <a:pt x="1453" y="1947"/>
                      <a:pt x="1414" y="1974"/>
                    </a:cubicBezTo>
                    <a:cubicBezTo>
                      <a:pt x="1385" y="1995"/>
                      <a:pt x="1345" y="2018"/>
                      <a:pt x="1321" y="2050"/>
                    </a:cubicBezTo>
                    <a:cubicBezTo>
                      <a:pt x="1321" y="2049"/>
                      <a:pt x="1321" y="2047"/>
                      <a:pt x="1318" y="2045"/>
                    </a:cubicBezTo>
                    <a:cubicBezTo>
                      <a:pt x="1334" y="1972"/>
                      <a:pt x="1365" y="1906"/>
                      <a:pt x="1407" y="1856"/>
                    </a:cubicBezTo>
                    <a:cubicBezTo>
                      <a:pt x="1451" y="1846"/>
                      <a:pt x="1497" y="1838"/>
                      <a:pt x="1541" y="1838"/>
                    </a:cubicBezTo>
                    <a:cubicBezTo>
                      <a:pt x="1577" y="1838"/>
                      <a:pt x="1612" y="1843"/>
                      <a:pt x="1644" y="1856"/>
                    </a:cubicBezTo>
                    <a:cubicBezTo>
                      <a:pt x="1644" y="1856"/>
                      <a:pt x="1644" y="1856"/>
                      <a:pt x="1644" y="1856"/>
                    </a:cubicBezTo>
                    <a:cubicBezTo>
                      <a:pt x="1647" y="1856"/>
                      <a:pt x="1652" y="1835"/>
                      <a:pt x="1648" y="1833"/>
                    </a:cubicBezTo>
                    <a:cubicBezTo>
                      <a:pt x="1610" y="1806"/>
                      <a:pt x="1568" y="1799"/>
                      <a:pt x="1526" y="1799"/>
                    </a:cubicBezTo>
                    <a:cubicBezTo>
                      <a:pt x="1507" y="1799"/>
                      <a:pt x="1487" y="1800"/>
                      <a:pt x="1468" y="1802"/>
                    </a:cubicBezTo>
                    <a:cubicBezTo>
                      <a:pt x="1508" y="1772"/>
                      <a:pt x="1551" y="1747"/>
                      <a:pt x="1603" y="1731"/>
                    </a:cubicBezTo>
                    <a:lnTo>
                      <a:pt x="1603" y="1731"/>
                    </a:lnTo>
                    <a:cubicBezTo>
                      <a:pt x="1600" y="1753"/>
                      <a:pt x="1600" y="1778"/>
                      <a:pt x="1596" y="1798"/>
                    </a:cubicBezTo>
                    <a:cubicBezTo>
                      <a:pt x="1594" y="1802"/>
                      <a:pt x="1603" y="1805"/>
                      <a:pt x="1611" y="1805"/>
                    </a:cubicBezTo>
                    <a:cubicBezTo>
                      <a:pt x="1615" y="1805"/>
                      <a:pt x="1619" y="1804"/>
                      <a:pt x="1619" y="1801"/>
                    </a:cubicBezTo>
                    <a:cubicBezTo>
                      <a:pt x="1628" y="1773"/>
                      <a:pt x="1633" y="1745"/>
                      <a:pt x="1639" y="1717"/>
                    </a:cubicBezTo>
                    <a:cubicBezTo>
                      <a:pt x="1684" y="1706"/>
                      <a:pt x="1731" y="1699"/>
                      <a:pt x="1778" y="1699"/>
                    </a:cubicBezTo>
                    <a:cubicBezTo>
                      <a:pt x="1842" y="1699"/>
                      <a:pt x="1905" y="1711"/>
                      <a:pt x="1962" y="1738"/>
                    </a:cubicBezTo>
                    <a:cubicBezTo>
                      <a:pt x="1964" y="1738"/>
                      <a:pt x="1966" y="1739"/>
                      <a:pt x="1968" y="1739"/>
                    </a:cubicBezTo>
                    <a:cubicBezTo>
                      <a:pt x="1987" y="1739"/>
                      <a:pt x="2008" y="1703"/>
                      <a:pt x="1985" y="1691"/>
                    </a:cubicBezTo>
                    <a:cubicBezTo>
                      <a:pt x="1920" y="1653"/>
                      <a:pt x="1844" y="1636"/>
                      <a:pt x="1767" y="1636"/>
                    </a:cubicBezTo>
                    <a:cubicBezTo>
                      <a:pt x="1726" y="1636"/>
                      <a:pt x="1685" y="1641"/>
                      <a:pt x="1646" y="1650"/>
                    </a:cubicBezTo>
                    <a:lnTo>
                      <a:pt x="1646" y="1634"/>
                    </a:lnTo>
                    <a:cubicBezTo>
                      <a:pt x="1690" y="1620"/>
                      <a:pt x="1738" y="1608"/>
                      <a:pt x="1787" y="1608"/>
                    </a:cubicBezTo>
                    <a:close/>
                    <a:moveTo>
                      <a:pt x="1637" y="1278"/>
                    </a:moveTo>
                    <a:lnTo>
                      <a:pt x="1637" y="1278"/>
                    </a:lnTo>
                    <a:cubicBezTo>
                      <a:pt x="1633" y="1292"/>
                      <a:pt x="1628" y="1306"/>
                      <a:pt x="1626" y="1321"/>
                    </a:cubicBezTo>
                    <a:cubicBezTo>
                      <a:pt x="1625" y="1326"/>
                      <a:pt x="1625" y="1332"/>
                      <a:pt x="1625" y="1334"/>
                    </a:cubicBezTo>
                    <a:cubicBezTo>
                      <a:pt x="1619" y="1339"/>
                      <a:pt x="1617" y="1341"/>
                      <a:pt x="1611" y="1344"/>
                    </a:cubicBezTo>
                    <a:cubicBezTo>
                      <a:pt x="1596" y="1345"/>
                      <a:pt x="1579" y="1345"/>
                      <a:pt x="1564" y="1347"/>
                    </a:cubicBezTo>
                    <a:cubicBezTo>
                      <a:pt x="1425" y="1374"/>
                      <a:pt x="1300" y="1454"/>
                      <a:pt x="1200" y="1557"/>
                    </a:cubicBezTo>
                    <a:cubicBezTo>
                      <a:pt x="1101" y="1661"/>
                      <a:pt x="1047" y="1798"/>
                      <a:pt x="1036" y="1941"/>
                    </a:cubicBezTo>
                    <a:cubicBezTo>
                      <a:pt x="1034" y="1956"/>
                      <a:pt x="1034" y="1972"/>
                      <a:pt x="1034" y="1985"/>
                    </a:cubicBezTo>
                    <a:cubicBezTo>
                      <a:pt x="1015" y="2002"/>
                      <a:pt x="993" y="2020"/>
                      <a:pt x="978" y="2040"/>
                    </a:cubicBezTo>
                    <a:cubicBezTo>
                      <a:pt x="966" y="2056"/>
                      <a:pt x="959" y="2072"/>
                      <a:pt x="951" y="2090"/>
                    </a:cubicBezTo>
                    <a:cubicBezTo>
                      <a:pt x="944" y="2068"/>
                      <a:pt x="938" y="2045"/>
                      <a:pt x="933" y="2023"/>
                    </a:cubicBezTo>
                    <a:cubicBezTo>
                      <a:pt x="951" y="1951"/>
                      <a:pt x="977" y="1879"/>
                      <a:pt x="1006" y="1813"/>
                    </a:cubicBezTo>
                    <a:cubicBezTo>
                      <a:pt x="1033" y="1751"/>
                      <a:pt x="1062" y="1687"/>
                      <a:pt x="1098" y="1626"/>
                    </a:cubicBezTo>
                    <a:cubicBezTo>
                      <a:pt x="1136" y="1592"/>
                      <a:pt x="1173" y="1559"/>
                      <a:pt x="1211" y="1526"/>
                    </a:cubicBezTo>
                    <a:cubicBezTo>
                      <a:pt x="1301" y="1440"/>
                      <a:pt x="1398" y="1339"/>
                      <a:pt x="1529" y="1286"/>
                    </a:cubicBezTo>
                    <a:cubicBezTo>
                      <a:pt x="1564" y="1282"/>
                      <a:pt x="1600" y="1279"/>
                      <a:pt x="1637" y="1278"/>
                    </a:cubicBezTo>
                    <a:close/>
                    <a:moveTo>
                      <a:pt x="1140" y="604"/>
                    </a:moveTo>
                    <a:lnTo>
                      <a:pt x="1140" y="604"/>
                    </a:lnTo>
                    <a:cubicBezTo>
                      <a:pt x="1012" y="692"/>
                      <a:pt x="931" y="811"/>
                      <a:pt x="868" y="938"/>
                    </a:cubicBezTo>
                    <a:cubicBezTo>
                      <a:pt x="744" y="1012"/>
                      <a:pt x="634" y="1113"/>
                      <a:pt x="554" y="1237"/>
                    </a:cubicBezTo>
                    <a:cubicBezTo>
                      <a:pt x="430" y="1431"/>
                      <a:pt x="403" y="1648"/>
                      <a:pt x="408" y="1856"/>
                    </a:cubicBezTo>
                    <a:cubicBezTo>
                      <a:pt x="389" y="1936"/>
                      <a:pt x="382" y="2017"/>
                      <a:pt x="393" y="2102"/>
                    </a:cubicBezTo>
                    <a:cubicBezTo>
                      <a:pt x="385" y="2061"/>
                      <a:pt x="375" y="2020"/>
                      <a:pt x="368" y="1976"/>
                    </a:cubicBezTo>
                    <a:cubicBezTo>
                      <a:pt x="326" y="1695"/>
                      <a:pt x="312" y="1381"/>
                      <a:pt x="463" y="1110"/>
                    </a:cubicBezTo>
                    <a:cubicBezTo>
                      <a:pt x="601" y="864"/>
                      <a:pt x="849" y="685"/>
                      <a:pt x="1120" y="609"/>
                    </a:cubicBezTo>
                    <a:lnTo>
                      <a:pt x="1140" y="604"/>
                    </a:lnTo>
                    <a:close/>
                    <a:moveTo>
                      <a:pt x="1033" y="2065"/>
                    </a:moveTo>
                    <a:cubicBezTo>
                      <a:pt x="1036" y="2148"/>
                      <a:pt x="1056" y="2232"/>
                      <a:pt x="1098" y="2303"/>
                    </a:cubicBezTo>
                    <a:cubicBezTo>
                      <a:pt x="1090" y="2307"/>
                      <a:pt x="1083" y="2310"/>
                      <a:pt x="1074" y="2314"/>
                    </a:cubicBezTo>
                    <a:cubicBezTo>
                      <a:pt x="1043" y="2280"/>
                      <a:pt x="1015" y="2241"/>
                      <a:pt x="995" y="2200"/>
                    </a:cubicBezTo>
                    <a:lnTo>
                      <a:pt x="995" y="2179"/>
                    </a:lnTo>
                    <a:cubicBezTo>
                      <a:pt x="999" y="2148"/>
                      <a:pt x="1011" y="2108"/>
                      <a:pt x="1033" y="2065"/>
                    </a:cubicBezTo>
                    <a:close/>
                    <a:moveTo>
                      <a:pt x="1615" y="372"/>
                    </a:moveTo>
                    <a:cubicBezTo>
                      <a:pt x="1724" y="372"/>
                      <a:pt x="1832" y="382"/>
                      <a:pt x="1936" y="406"/>
                    </a:cubicBezTo>
                    <a:cubicBezTo>
                      <a:pt x="2067" y="437"/>
                      <a:pt x="2210" y="451"/>
                      <a:pt x="2332" y="520"/>
                    </a:cubicBezTo>
                    <a:cubicBezTo>
                      <a:pt x="2371" y="542"/>
                      <a:pt x="2405" y="568"/>
                      <a:pt x="2440" y="597"/>
                    </a:cubicBezTo>
                    <a:cubicBezTo>
                      <a:pt x="2375" y="584"/>
                      <a:pt x="2307" y="576"/>
                      <a:pt x="2243" y="569"/>
                    </a:cubicBezTo>
                    <a:cubicBezTo>
                      <a:pt x="2034" y="507"/>
                      <a:pt x="1819" y="466"/>
                      <a:pt x="1598" y="466"/>
                    </a:cubicBezTo>
                    <a:cubicBezTo>
                      <a:pt x="1591" y="466"/>
                      <a:pt x="1584" y="466"/>
                      <a:pt x="1577" y="466"/>
                    </a:cubicBezTo>
                    <a:cubicBezTo>
                      <a:pt x="1249" y="472"/>
                      <a:pt x="912" y="582"/>
                      <a:pt x="662" y="803"/>
                    </a:cubicBezTo>
                    <a:cubicBezTo>
                      <a:pt x="396" y="1029"/>
                      <a:pt x="293" y="1378"/>
                      <a:pt x="300" y="1692"/>
                    </a:cubicBezTo>
                    <a:cubicBezTo>
                      <a:pt x="302" y="1906"/>
                      <a:pt x="355" y="2129"/>
                      <a:pt x="401" y="2339"/>
                    </a:cubicBezTo>
                    <a:cubicBezTo>
                      <a:pt x="317" y="2262"/>
                      <a:pt x="247" y="2166"/>
                      <a:pt x="209" y="2060"/>
                    </a:cubicBezTo>
                    <a:cubicBezTo>
                      <a:pt x="145" y="1884"/>
                      <a:pt x="188" y="1703"/>
                      <a:pt x="216" y="1540"/>
                    </a:cubicBezTo>
                    <a:cubicBezTo>
                      <a:pt x="243" y="1374"/>
                      <a:pt x="291" y="1211"/>
                      <a:pt x="378" y="1066"/>
                    </a:cubicBezTo>
                    <a:cubicBezTo>
                      <a:pt x="462" y="924"/>
                      <a:pt x="567" y="791"/>
                      <a:pt x="695" y="686"/>
                    </a:cubicBezTo>
                    <a:cubicBezTo>
                      <a:pt x="807" y="591"/>
                      <a:pt x="922" y="494"/>
                      <a:pt x="1055" y="433"/>
                    </a:cubicBezTo>
                    <a:cubicBezTo>
                      <a:pt x="1073" y="426"/>
                      <a:pt x="1087" y="418"/>
                      <a:pt x="1102" y="411"/>
                    </a:cubicBezTo>
                    <a:cubicBezTo>
                      <a:pt x="1190" y="379"/>
                      <a:pt x="1283" y="375"/>
                      <a:pt x="1373" y="375"/>
                    </a:cubicBezTo>
                    <a:cubicBezTo>
                      <a:pt x="1398" y="375"/>
                      <a:pt x="1423" y="375"/>
                      <a:pt x="1447" y="375"/>
                    </a:cubicBezTo>
                    <a:cubicBezTo>
                      <a:pt x="1474" y="375"/>
                      <a:pt x="1500" y="375"/>
                      <a:pt x="1526" y="374"/>
                    </a:cubicBezTo>
                    <a:cubicBezTo>
                      <a:pt x="1556" y="372"/>
                      <a:pt x="1586" y="372"/>
                      <a:pt x="1615" y="372"/>
                    </a:cubicBezTo>
                    <a:close/>
                    <a:moveTo>
                      <a:pt x="1098" y="2339"/>
                    </a:moveTo>
                    <a:lnTo>
                      <a:pt x="1098" y="2339"/>
                    </a:lnTo>
                    <a:cubicBezTo>
                      <a:pt x="1110" y="2349"/>
                      <a:pt x="1121" y="2358"/>
                      <a:pt x="1131" y="2369"/>
                    </a:cubicBezTo>
                    <a:lnTo>
                      <a:pt x="1142" y="2384"/>
                    </a:lnTo>
                    <a:cubicBezTo>
                      <a:pt x="1125" y="2371"/>
                      <a:pt x="1112" y="2356"/>
                      <a:pt x="1098" y="2339"/>
                    </a:cubicBezTo>
                    <a:close/>
                    <a:moveTo>
                      <a:pt x="410" y="2186"/>
                    </a:moveTo>
                    <a:cubicBezTo>
                      <a:pt x="419" y="2221"/>
                      <a:pt x="433" y="2254"/>
                      <a:pt x="450" y="2287"/>
                    </a:cubicBezTo>
                    <a:cubicBezTo>
                      <a:pt x="454" y="2321"/>
                      <a:pt x="458" y="2356"/>
                      <a:pt x="463" y="2387"/>
                    </a:cubicBezTo>
                    <a:cubicBezTo>
                      <a:pt x="456" y="2383"/>
                      <a:pt x="450" y="2379"/>
                      <a:pt x="444" y="2373"/>
                    </a:cubicBezTo>
                    <a:cubicBezTo>
                      <a:pt x="433" y="2314"/>
                      <a:pt x="422" y="2250"/>
                      <a:pt x="410" y="2186"/>
                    </a:cubicBezTo>
                    <a:close/>
                    <a:moveTo>
                      <a:pt x="2756" y="2234"/>
                    </a:moveTo>
                    <a:cubicBezTo>
                      <a:pt x="2756" y="2273"/>
                      <a:pt x="2752" y="2310"/>
                      <a:pt x="2745" y="2346"/>
                    </a:cubicBezTo>
                    <a:cubicBezTo>
                      <a:pt x="2724" y="2360"/>
                      <a:pt x="2704" y="2372"/>
                      <a:pt x="2680" y="2384"/>
                    </a:cubicBezTo>
                    <a:cubicBezTo>
                      <a:pt x="2663" y="2393"/>
                      <a:pt x="2643" y="2400"/>
                      <a:pt x="2623" y="2408"/>
                    </a:cubicBezTo>
                    <a:cubicBezTo>
                      <a:pt x="2618" y="2411"/>
                      <a:pt x="2614" y="2412"/>
                      <a:pt x="2610" y="2413"/>
                    </a:cubicBezTo>
                    <a:cubicBezTo>
                      <a:pt x="2612" y="2412"/>
                      <a:pt x="2614" y="2411"/>
                      <a:pt x="2616" y="2411"/>
                    </a:cubicBezTo>
                    <a:cubicBezTo>
                      <a:pt x="2669" y="2360"/>
                      <a:pt x="2718" y="2301"/>
                      <a:pt x="2756" y="2234"/>
                    </a:cubicBezTo>
                    <a:close/>
                    <a:moveTo>
                      <a:pt x="2089" y="1850"/>
                    </a:moveTo>
                    <a:cubicBezTo>
                      <a:pt x="2128" y="1850"/>
                      <a:pt x="2166" y="1858"/>
                      <a:pt x="2199" y="1871"/>
                    </a:cubicBezTo>
                    <a:cubicBezTo>
                      <a:pt x="2219" y="1917"/>
                      <a:pt x="2232" y="1962"/>
                      <a:pt x="2235" y="2007"/>
                    </a:cubicBezTo>
                    <a:cubicBezTo>
                      <a:pt x="2247" y="2095"/>
                      <a:pt x="2213" y="2190"/>
                      <a:pt x="2170" y="2270"/>
                    </a:cubicBezTo>
                    <a:cubicBezTo>
                      <a:pt x="2134" y="2338"/>
                      <a:pt x="2079" y="2389"/>
                      <a:pt x="2018" y="2427"/>
                    </a:cubicBezTo>
                    <a:cubicBezTo>
                      <a:pt x="2015" y="2427"/>
                      <a:pt x="2012" y="2428"/>
                      <a:pt x="2009" y="2428"/>
                    </a:cubicBezTo>
                    <a:cubicBezTo>
                      <a:pt x="1997" y="2428"/>
                      <a:pt x="1985" y="2426"/>
                      <a:pt x="1970" y="2426"/>
                    </a:cubicBezTo>
                    <a:cubicBezTo>
                      <a:pt x="1979" y="2413"/>
                      <a:pt x="1985" y="2400"/>
                      <a:pt x="1995" y="2389"/>
                    </a:cubicBezTo>
                    <a:cubicBezTo>
                      <a:pt x="2027" y="2350"/>
                      <a:pt x="2067" y="2305"/>
                      <a:pt x="2083" y="2248"/>
                    </a:cubicBezTo>
                    <a:cubicBezTo>
                      <a:pt x="2101" y="2195"/>
                      <a:pt x="2115" y="2119"/>
                      <a:pt x="2098" y="2050"/>
                    </a:cubicBezTo>
                    <a:cubicBezTo>
                      <a:pt x="2089" y="2013"/>
                      <a:pt x="2067" y="1980"/>
                      <a:pt x="2040" y="1954"/>
                    </a:cubicBezTo>
                    <a:cubicBezTo>
                      <a:pt x="2018" y="1932"/>
                      <a:pt x="1995" y="1912"/>
                      <a:pt x="1970" y="1893"/>
                    </a:cubicBezTo>
                    <a:cubicBezTo>
                      <a:pt x="1965" y="1890"/>
                      <a:pt x="1962" y="1889"/>
                      <a:pt x="1957" y="1885"/>
                    </a:cubicBezTo>
                    <a:cubicBezTo>
                      <a:pt x="1998" y="1860"/>
                      <a:pt x="2044" y="1850"/>
                      <a:pt x="2089" y="1850"/>
                    </a:cubicBezTo>
                    <a:close/>
                    <a:moveTo>
                      <a:pt x="216" y="2247"/>
                    </a:moveTo>
                    <a:cubicBezTo>
                      <a:pt x="234" y="2273"/>
                      <a:pt x="247" y="2298"/>
                      <a:pt x="268" y="2323"/>
                    </a:cubicBezTo>
                    <a:cubicBezTo>
                      <a:pt x="316" y="2376"/>
                      <a:pt x="368" y="2415"/>
                      <a:pt x="426" y="2448"/>
                    </a:cubicBezTo>
                    <a:cubicBezTo>
                      <a:pt x="429" y="2467"/>
                      <a:pt x="434" y="2486"/>
                      <a:pt x="437" y="2503"/>
                    </a:cubicBezTo>
                    <a:cubicBezTo>
                      <a:pt x="436" y="2501"/>
                      <a:pt x="433" y="2500"/>
                      <a:pt x="430" y="2496"/>
                    </a:cubicBezTo>
                    <a:cubicBezTo>
                      <a:pt x="421" y="2474"/>
                      <a:pt x="412" y="2453"/>
                      <a:pt x="393" y="2434"/>
                    </a:cubicBezTo>
                    <a:cubicBezTo>
                      <a:pt x="374" y="2415"/>
                      <a:pt x="327" y="2404"/>
                      <a:pt x="311" y="2379"/>
                    </a:cubicBezTo>
                    <a:cubicBezTo>
                      <a:pt x="293" y="2358"/>
                      <a:pt x="272" y="2332"/>
                      <a:pt x="249" y="2305"/>
                    </a:cubicBezTo>
                    <a:cubicBezTo>
                      <a:pt x="235" y="2288"/>
                      <a:pt x="214" y="2268"/>
                      <a:pt x="216" y="2247"/>
                    </a:cubicBezTo>
                    <a:close/>
                    <a:moveTo>
                      <a:pt x="458" y="2466"/>
                    </a:moveTo>
                    <a:cubicBezTo>
                      <a:pt x="465" y="2468"/>
                      <a:pt x="470" y="2473"/>
                      <a:pt x="477" y="2475"/>
                    </a:cubicBezTo>
                    <a:cubicBezTo>
                      <a:pt x="491" y="2551"/>
                      <a:pt x="510" y="2625"/>
                      <a:pt x="534" y="2701"/>
                    </a:cubicBezTo>
                    <a:cubicBezTo>
                      <a:pt x="527" y="2696"/>
                      <a:pt x="518" y="2690"/>
                      <a:pt x="513" y="2683"/>
                    </a:cubicBezTo>
                    <a:cubicBezTo>
                      <a:pt x="502" y="2662"/>
                      <a:pt x="503" y="2634"/>
                      <a:pt x="495" y="2612"/>
                    </a:cubicBezTo>
                    <a:cubicBezTo>
                      <a:pt x="485" y="2590"/>
                      <a:pt x="485" y="2565"/>
                      <a:pt x="478" y="2544"/>
                    </a:cubicBezTo>
                    <a:cubicBezTo>
                      <a:pt x="476" y="2537"/>
                      <a:pt x="469" y="2532"/>
                      <a:pt x="463" y="2528"/>
                    </a:cubicBezTo>
                    <a:cubicBezTo>
                      <a:pt x="465" y="2525"/>
                      <a:pt x="470" y="2525"/>
                      <a:pt x="469" y="2523"/>
                    </a:cubicBezTo>
                    <a:cubicBezTo>
                      <a:pt x="467" y="2503"/>
                      <a:pt x="462" y="2486"/>
                      <a:pt x="458" y="2466"/>
                    </a:cubicBezTo>
                    <a:close/>
                    <a:moveTo>
                      <a:pt x="1530" y="2894"/>
                    </a:moveTo>
                    <a:cubicBezTo>
                      <a:pt x="1642" y="2924"/>
                      <a:pt x="1756" y="2940"/>
                      <a:pt x="1868" y="2940"/>
                    </a:cubicBezTo>
                    <a:cubicBezTo>
                      <a:pt x="1881" y="2940"/>
                      <a:pt x="1895" y="2940"/>
                      <a:pt x="1908" y="2939"/>
                    </a:cubicBezTo>
                    <a:cubicBezTo>
                      <a:pt x="1936" y="2938"/>
                      <a:pt x="1963" y="2935"/>
                      <a:pt x="1991" y="2934"/>
                    </a:cubicBezTo>
                    <a:cubicBezTo>
                      <a:pt x="1992" y="2934"/>
                      <a:pt x="1992" y="2935"/>
                      <a:pt x="1992" y="2935"/>
                    </a:cubicBezTo>
                    <a:cubicBezTo>
                      <a:pt x="2034" y="2956"/>
                      <a:pt x="2075" y="3002"/>
                      <a:pt x="2120" y="3019"/>
                    </a:cubicBezTo>
                    <a:cubicBezTo>
                      <a:pt x="2135" y="3026"/>
                      <a:pt x="2149" y="3026"/>
                      <a:pt x="2164" y="3026"/>
                    </a:cubicBezTo>
                    <a:cubicBezTo>
                      <a:pt x="2153" y="3027"/>
                      <a:pt x="2141" y="3027"/>
                      <a:pt x="2129" y="3027"/>
                    </a:cubicBezTo>
                    <a:cubicBezTo>
                      <a:pt x="2028" y="3027"/>
                      <a:pt x="1917" y="3002"/>
                      <a:pt x="1802" y="2976"/>
                    </a:cubicBezTo>
                    <a:cubicBezTo>
                      <a:pt x="1707" y="2956"/>
                      <a:pt x="1618" y="2927"/>
                      <a:pt x="1530" y="2894"/>
                    </a:cubicBezTo>
                    <a:close/>
                    <a:moveTo>
                      <a:pt x="2817" y="3282"/>
                    </a:moveTo>
                    <a:cubicBezTo>
                      <a:pt x="2815" y="3286"/>
                      <a:pt x="2815" y="3289"/>
                      <a:pt x="2814" y="3291"/>
                    </a:cubicBezTo>
                    <a:cubicBezTo>
                      <a:pt x="2795" y="3313"/>
                      <a:pt x="2773" y="3330"/>
                      <a:pt x="2748" y="3346"/>
                    </a:cubicBezTo>
                    <a:cubicBezTo>
                      <a:pt x="2742" y="3349"/>
                      <a:pt x="2735" y="3350"/>
                      <a:pt x="2727" y="3350"/>
                    </a:cubicBezTo>
                    <a:cubicBezTo>
                      <a:pt x="2722" y="3350"/>
                      <a:pt x="2717" y="3350"/>
                      <a:pt x="2712" y="3349"/>
                    </a:cubicBezTo>
                    <a:cubicBezTo>
                      <a:pt x="2745" y="3329"/>
                      <a:pt x="2781" y="3305"/>
                      <a:pt x="2817" y="3282"/>
                    </a:cubicBezTo>
                    <a:close/>
                    <a:moveTo>
                      <a:pt x="1841" y="0"/>
                    </a:moveTo>
                    <a:cubicBezTo>
                      <a:pt x="1832" y="0"/>
                      <a:pt x="1822" y="1"/>
                      <a:pt x="1813" y="2"/>
                    </a:cubicBezTo>
                    <a:cubicBezTo>
                      <a:pt x="1772" y="9"/>
                      <a:pt x="1736" y="31"/>
                      <a:pt x="1701" y="53"/>
                    </a:cubicBezTo>
                    <a:cubicBezTo>
                      <a:pt x="1657" y="71"/>
                      <a:pt x="1614" y="92"/>
                      <a:pt x="1571" y="105"/>
                    </a:cubicBezTo>
                    <a:cubicBezTo>
                      <a:pt x="1531" y="119"/>
                      <a:pt x="1494" y="134"/>
                      <a:pt x="1456" y="155"/>
                    </a:cubicBezTo>
                    <a:cubicBezTo>
                      <a:pt x="1423" y="161"/>
                      <a:pt x="1388" y="163"/>
                      <a:pt x="1357" y="170"/>
                    </a:cubicBezTo>
                    <a:cubicBezTo>
                      <a:pt x="1178" y="206"/>
                      <a:pt x="1014" y="295"/>
                      <a:pt x="862" y="388"/>
                    </a:cubicBezTo>
                    <a:cubicBezTo>
                      <a:pt x="710" y="478"/>
                      <a:pt x="560" y="583"/>
                      <a:pt x="441" y="722"/>
                    </a:cubicBezTo>
                    <a:cubicBezTo>
                      <a:pt x="319" y="846"/>
                      <a:pt x="213" y="1000"/>
                      <a:pt x="145" y="1172"/>
                    </a:cubicBezTo>
                    <a:cubicBezTo>
                      <a:pt x="78" y="1344"/>
                      <a:pt x="63" y="1531"/>
                      <a:pt x="64" y="1717"/>
                    </a:cubicBezTo>
                    <a:cubicBezTo>
                      <a:pt x="66" y="1888"/>
                      <a:pt x="104" y="2069"/>
                      <a:pt x="202" y="2228"/>
                    </a:cubicBezTo>
                    <a:cubicBezTo>
                      <a:pt x="189" y="2233"/>
                      <a:pt x="185" y="2240"/>
                      <a:pt x="181" y="2247"/>
                    </a:cubicBezTo>
                    <a:cubicBezTo>
                      <a:pt x="154" y="2197"/>
                      <a:pt x="126" y="2145"/>
                      <a:pt x="100" y="2091"/>
                    </a:cubicBezTo>
                    <a:cubicBezTo>
                      <a:pt x="71" y="2034"/>
                      <a:pt x="34" y="1961"/>
                      <a:pt x="56" y="1896"/>
                    </a:cubicBezTo>
                    <a:cubicBezTo>
                      <a:pt x="57" y="1894"/>
                      <a:pt x="51" y="1893"/>
                      <a:pt x="45" y="1893"/>
                    </a:cubicBezTo>
                    <a:cubicBezTo>
                      <a:pt x="39" y="1893"/>
                      <a:pt x="33" y="1894"/>
                      <a:pt x="31" y="1896"/>
                    </a:cubicBezTo>
                    <a:cubicBezTo>
                      <a:pt x="1" y="1944"/>
                      <a:pt x="13" y="1991"/>
                      <a:pt x="28" y="2035"/>
                    </a:cubicBezTo>
                    <a:cubicBezTo>
                      <a:pt x="55" y="2105"/>
                      <a:pt x="107" y="2166"/>
                      <a:pt x="132" y="2232"/>
                    </a:cubicBezTo>
                    <a:cubicBezTo>
                      <a:pt x="154" y="2291"/>
                      <a:pt x="183" y="2350"/>
                      <a:pt x="217" y="2404"/>
                    </a:cubicBezTo>
                    <a:cubicBezTo>
                      <a:pt x="251" y="2462"/>
                      <a:pt x="283" y="2515"/>
                      <a:pt x="313" y="2569"/>
                    </a:cubicBezTo>
                    <a:lnTo>
                      <a:pt x="313" y="2570"/>
                    </a:lnTo>
                    <a:cubicBezTo>
                      <a:pt x="313" y="2576"/>
                      <a:pt x="312" y="2579"/>
                      <a:pt x="313" y="2584"/>
                    </a:cubicBezTo>
                    <a:cubicBezTo>
                      <a:pt x="320" y="2607"/>
                      <a:pt x="334" y="2628"/>
                      <a:pt x="341" y="2654"/>
                    </a:cubicBezTo>
                    <a:cubicBezTo>
                      <a:pt x="348" y="2693"/>
                      <a:pt x="355" y="2731"/>
                      <a:pt x="375" y="2763"/>
                    </a:cubicBezTo>
                    <a:cubicBezTo>
                      <a:pt x="389" y="2785"/>
                      <a:pt x="406" y="2807"/>
                      <a:pt x="421" y="2828"/>
                    </a:cubicBezTo>
                    <a:cubicBezTo>
                      <a:pt x="419" y="2855"/>
                      <a:pt x="406" y="2895"/>
                      <a:pt x="415" y="2914"/>
                    </a:cubicBezTo>
                    <a:cubicBezTo>
                      <a:pt x="429" y="2938"/>
                      <a:pt x="447" y="2958"/>
                      <a:pt x="462" y="2983"/>
                    </a:cubicBezTo>
                    <a:cubicBezTo>
                      <a:pt x="477" y="3005"/>
                      <a:pt x="517" y="3000"/>
                      <a:pt x="534" y="3019"/>
                    </a:cubicBezTo>
                    <a:cubicBezTo>
                      <a:pt x="551" y="3040"/>
                      <a:pt x="557" y="3079"/>
                      <a:pt x="575" y="3100"/>
                    </a:cubicBezTo>
                    <a:cubicBezTo>
                      <a:pt x="595" y="3119"/>
                      <a:pt x="620" y="3129"/>
                      <a:pt x="642" y="3147"/>
                    </a:cubicBezTo>
                    <a:cubicBezTo>
                      <a:pt x="663" y="3163"/>
                      <a:pt x="677" y="3195"/>
                      <a:pt x="701" y="3210"/>
                    </a:cubicBezTo>
                    <a:cubicBezTo>
                      <a:pt x="723" y="3224"/>
                      <a:pt x="756" y="3220"/>
                      <a:pt x="780" y="3232"/>
                    </a:cubicBezTo>
                    <a:lnTo>
                      <a:pt x="795" y="3238"/>
                    </a:lnTo>
                    <a:cubicBezTo>
                      <a:pt x="828" y="3282"/>
                      <a:pt x="850" y="3348"/>
                      <a:pt x="897" y="3381"/>
                    </a:cubicBezTo>
                    <a:cubicBezTo>
                      <a:pt x="949" y="3418"/>
                      <a:pt x="1006" y="3450"/>
                      <a:pt x="1062" y="3481"/>
                    </a:cubicBezTo>
                    <a:cubicBezTo>
                      <a:pt x="1121" y="3513"/>
                      <a:pt x="1191" y="3507"/>
                      <a:pt x="1252" y="3530"/>
                    </a:cubicBezTo>
                    <a:cubicBezTo>
                      <a:pt x="1310" y="3556"/>
                      <a:pt x="1369" y="3596"/>
                      <a:pt x="1432" y="3615"/>
                    </a:cubicBezTo>
                    <a:cubicBezTo>
                      <a:pt x="1496" y="3629"/>
                      <a:pt x="1562" y="3635"/>
                      <a:pt x="1626" y="3640"/>
                    </a:cubicBezTo>
                    <a:cubicBezTo>
                      <a:pt x="1692" y="3649"/>
                      <a:pt x="1757" y="3670"/>
                      <a:pt x="1824" y="3670"/>
                    </a:cubicBezTo>
                    <a:cubicBezTo>
                      <a:pt x="1892" y="3666"/>
                      <a:pt x="1955" y="3646"/>
                      <a:pt x="2020" y="3637"/>
                    </a:cubicBezTo>
                    <a:cubicBezTo>
                      <a:pt x="2086" y="3630"/>
                      <a:pt x="2148" y="3604"/>
                      <a:pt x="2211" y="3589"/>
                    </a:cubicBezTo>
                    <a:cubicBezTo>
                      <a:pt x="2274" y="3574"/>
                      <a:pt x="2349" y="3590"/>
                      <a:pt x="2412" y="3568"/>
                    </a:cubicBezTo>
                    <a:cubicBezTo>
                      <a:pt x="2488" y="3541"/>
                      <a:pt x="2541" y="3465"/>
                      <a:pt x="2605" y="3422"/>
                    </a:cubicBezTo>
                    <a:cubicBezTo>
                      <a:pt x="2611" y="3435"/>
                      <a:pt x="2622" y="3450"/>
                      <a:pt x="2624" y="3450"/>
                    </a:cubicBezTo>
                    <a:cubicBezTo>
                      <a:pt x="2624" y="3450"/>
                      <a:pt x="2624" y="3450"/>
                      <a:pt x="2624" y="3450"/>
                    </a:cubicBezTo>
                    <a:cubicBezTo>
                      <a:pt x="2643" y="3432"/>
                      <a:pt x="2653" y="3404"/>
                      <a:pt x="2680" y="3403"/>
                    </a:cubicBezTo>
                    <a:cubicBezTo>
                      <a:pt x="2681" y="3403"/>
                      <a:pt x="2682" y="3403"/>
                      <a:pt x="2683" y="3403"/>
                    </a:cubicBezTo>
                    <a:cubicBezTo>
                      <a:pt x="2711" y="3403"/>
                      <a:pt x="2750" y="3422"/>
                      <a:pt x="2782" y="3425"/>
                    </a:cubicBezTo>
                    <a:cubicBezTo>
                      <a:pt x="2815" y="3429"/>
                      <a:pt x="2862" y="3452"/>
                      <a:pt x="2894" y="3452"/>
                    </a:cubicBezTo>
                    <a:cubicBezTo>
                      <a:pt x="2927" y="3452"/>
                      <a:pt x="2945" y="3432"/>
                      <a:pt x="2969" y="3424"/>
                    </a:cubicBezTo>
                    <a:cubicBezTo>
                      <a:pt x="2997" y="3413"/>
                      <a:pt x="3011" y="3385"/>
                      <a:pt x="3037" y="3374"/>
                    </a:cubicBezTo>
                    <a:cubicBezTo>
                      <a:pt x="3063" y="3362"/>
                      <a:pt x="3103" y="3363"/>
                      <a:pt x="3126" y="3346"/>
                    </a:cubicBezTo>
                    <a:cubicBezTo>
                      <a:pt x="3151" y="3330"/>
                      <a:pt x="3187" y="3327"/>
                      <a:pt x="3209" y="3307"/>
                    </a:cubicBezTo>
                    <a:cubicBezTo>
                      <a:pt x="3231" y="3287"/>
                      <a:pt x="3227" y="3240"/>
                      <a:pt x="3245" y="3220"/>
                    </a:cubicBezTo>
                    <a:lnTo>
                      <a:pt x="3304" y="3157"/>
                    </a:lnTo>
                    <a:cubicBezTo>
                      <a:pt x="3323" y="3136"/>
                      <a:pt x="3355" y="3126"/>
                      <a:pt x="3374" y="3103"/>
                    </a:cubicBezTo>
                    <a:cubicBezTo>
                      <a:pt x="3395" y="3082"/>
                      <a:pt x="3422" y="3068"/>
                      <a:pt x="3441" y="3046"/>
                    </a:cubicBezTo>
                    <a:cubicBezTo>
                      <a:pt x="3461" y="3024"/>
                      <a:pt x="3484" y="3005"/>
                      <a:pt x="3502" y="2983"/>
                    </a:cubicBezTo>
                    <a:cubicBezTo>
                      <a:pt x="3519" y="2958"/>
                      <a:pt x="3517" y="2924"/>
                      <a:pt x="3538" y="2902"/>
                    </a:cubicBezTo>
                    <a:cubicBezTo>
                      <a:pt x="3557" y="2880"/>
                      <a:pt x="3587" y="2866"/>
                      <a:pt x="3608" y="2844"/>
                    </a:cubicBezTo>
                    <a:cubicBezTo>
                      <a:pt x="3627" y="2821"/>
                      <a:pt x="3655" y="2803"/>
                      <a:pt x="3671" y="2778"/>
                    </a:cubicBezTo>
                    <a:cubicBezTo>
                      <a:pt x="3691" y="2755"/>
                      <a:pt x="3684" y="2718"/>
                      <a:pt x="3696" y="2690"/>
                    </a:cubicBezTo>
                    <a:cubicBezTo>
                      <a:pt x="3710" y="2661"/>
                      <a:pt x="3725" y="2632"/>
                      <a:pt x="3726" y="2598"/>
                    </a:cubicBezTo>
                    <a:cubicBezTo>
                      <a:pt x="3729" y="2563"/>
                      <a:pt x="3704" y="2518"/>
                      <a:pt x="3703" y="2484"/>
                    </a:cubicBezTo>
                    <a:cubicBezTo>
                      <a:pt x="3702" y="2449"/>
                      <a:pt x="3697" y="2413"/>
                      <a:pt x="3689" y="2378"/>
                    </a:cubicBezTo>
                    <a:cubicBezTo>
                      <a:pt x="3682" y="2346"/>
                      <a:pt x="3662" y="2309"/>
                      <a:pt x="3697" y="2291"/>
                    </a:cubicBezTo>
                    <a:cubicBezTo>
                      <a:pt x="3699" y="2291"/>
                      <a:pt x="3680" y="2284"/>
                      <a:pt x="3676" y="2284"/>
                    </a:cubicBezTo>
                    <a:cubicBezTo>
                      <a:pt x="3676" y="2284"/>
                      <a:pt x="3676" y="2284"/>
                      <a:pt x="3675" y="2284"/>
                    </a:cubicBezTo>
                    <a:cubicBezTo>
                      <a:pt x="3636" y="2291"/>
                      <a:pt x="3637" y="2310"/>
                      <a:pt x="3641" y="2332"/>
                    </a:cubicBezTo>
                    <a:cubicBezTo>
                      <a:pt x="3647" y="2365"/>
                      <a:pt x="3674" y="2405"/>
                      <a:pt x="3666" y="2434"/>
                    </a:cubicBezTo>
                    <a:cubicBezTo>
                      <a:pt x="3662" y="2462"/>
                      <a:pt x="3662" y="2490"/>
                      <a:pt x="3659" y="2521"/>
                    </a:cubicBezTo>
                    <a:cubicBezTo>
                      <a:pt x="3656" y="2550"/>
                      <a:pt x="3651" y="2577"/>
                      <a:pt x="3641" y="2603"/>
                    </a:cubicBezTo>
                    <a:cubicBezTo>
                      <a:pt x="3629" y="2628"/>
                      <a:pt x="3574" y="2634"/>
                      <a:pt x="3556" y="2656"/>
                    </a:cubicBezTo>
                    <a:cubicBezTo>
                      <a:pt x="3539" y="2679"/>
                      <a:pt x="3528" y="2704"/>
                      <a:pt x="3506" y="2723"/>
                    </a:cubicBezTo>
                    <a:cubicBezTo>
                      <a:pt x="3484" y="2742"/>
                      <a:pt x="3466" y="2764"/>
                      <a:pt x="3441" y="2782"/>
                    </a:cubicBezTo>
                    <a:cubicBezTo>
                      <a:pt x="3417" y="2799"/>
                      <a:pt x="3421" y="2833"/>
                      <a:pt x="3395" y="2851"/>
                    </a:cubicBezTo>
                    <a:cubicBezTo>
                      <a:pt x="3384" y="2859"/>
                      <a:pt x="3363" y="2859"/>
                      <a:pt x="3342" y="2859"/>
                    </a:cubicBezTo>
                    <a:cubicBezTo>
                      <a:pt x="3321" y="2859"/>
                      <a:pt x="3300" y="2859"/>
                      <a:pt x="3290" y="2866"/>
                    </a:cubicBezTo>
                    <a:cubicBezTo>
                      <a:pt x="3267" y="2883"/>
                      <a:pt x="3252" y="2895"/>
                      <a:pt x="3231" y="2910"/>
                    </a:cubicBezTo>
                    <a:cubicBezTo>
                      <a:pt x="3212" y="2924"/>
                      <a:pt x="3221" y="2963"/>
                      <a:pt x="3201" y="2976"/>
                    </a:cubicBezTo>
                    <a:cubicBezTo>
                      <a:pt x="3187" y="2985"/>
                      <a:pt x="3168" y="2989"/>
                      <a:pt x="3148" y="2993"/>
                    </a:cubicBezTo>
                    <a:cubicBezTo>
                      <a:pt x="3142" y="2988"/>
                      <a:pt x="3136" y="2985"/>
                      <a:pt x="3132" y="2985"/>
                    </a:cubicBezTo>
                    <a:cubicBezTo>
                      <a:pt x="3131" y="2985"/>
                      <a:pt x="3130" y="2985"/>
                      <a:pt x="3129" y="2986"/>
                    </a:cubicBezTo>
                    <a:cubicBezTo>
                      <a:pt x="3121" y="2997"/>
                      <a:pt x="3114" y="3007"/>
                      <a:pt x="3106" y="3019"/>
                    </a:cubicBezTo>
                    <a:cubicBezTo>
                      <a:pt x="3095" y="3030"/>
                      <a:pt x="3085" y="3041"/>
                      <a:pt x="3071" y="3051"/>
                    </a:cubicBezTo>
                    <a:cubicBezTo>
                      <a:pt x="3052" y="3064"/>
                      <a:pt x="3022" y="3066"/>
                      <a:pt x="3002" y="3079"/>
                    </a:cubicBezTo>
                    <a:cubicBezTo>
                      <a:pt x="2983" y="3093"/>
                      <a:pt x="2980" y="3122"/>
                      <a:pt x="2963" y="3136"/>
                    </a:cubicBezTo>
                    <a:cubicBezTo>
                      <a:pt x="2956" y="3141"/>
                      <a:pt x="2949" y="3150"/>
                      <a:pt x="2943" y="3158"/>
                    </a:cubicBezTo>
                    <a:cubicBezTo>
                      <a:pt x="2895" y="3176"/>
                      <a:pt x="2843" y="3188"/>
                      <a:pt x="2797" y="3205"/>
                    </a:cubicBezTo>
                    <a:cubicBezTo>
                      <a:pt x="2753" y="3217"/>
                      <a:pt x="2707" y="3220"/>
                      <a:pt x="2660" y="3225"/>
                    </a:cubicBezTo>
                    <a:cubicBezTo>
                      <a:pt x="2707" y="3203"/>
                      <a:pt x="2753" y="3181"/>
                      <a:pt x="2795" y="3147"/>
                    </a:cubicBezTo>
                    <a:cubicBezTo>
                      <a:pt x="2817" y="3128"/>
                      <a:pt x="2836" y="3107"/>
                      <a:pt x="2854" y="3085"/>
                    </a:cubicBezTo>
                    <a:cubicBezTo>
                      <a:pt x="2873" y="3075"/>
                      <a:pt x="2892" y="3067"/>
                      <a:pt x="2909" y="3057"/>
                    </a:cubicBezTo>
                    <a:cubicBezTo>
                      <a:pt x="2961" y="3026"/>
                      <a:pt x="3012" y="2993"/>
                      <a:pt x="3063" y="2957"/>
                    </a:cubicBezTo>
                    <a:cubicBezTo>
                      <a:pt x="3108" y="2917"/>
                      <a:pt x="3141" y="2865"/>
                      <a:pt x="3188" y="2824"/>
                    </a:cubicBezTo>
                    <a:cubicBezTo>
                      <a:pt x="3235" y="2784"/>
                      <a:pt x="3290" y="2749"/>
                      <a:pt x="3334" y="2704"/>
                    </a:cubicBezTo>
                    <a:cubicBezTo>
                      <a:pt x="3377" y="2660"/>
                      <a:pt x="3425" y="2614"/>
                      <a:pt x="3463" y="2562"/>
                    </a:cubicBezTo>
                    <a:cubicBezTo>
                      <a:pt x="3498" y="2510"/>
                      <a:pt x="3512" y="2446"/>
                      <a:pt x="3534" y="2390"/>
                    </a:cubicBezTo>
                    <a:cubicBezTo>
                      <a:pt x="3563" y="2351"/>
                      <a:pt x="3596" y="2316"/>
                      <a:pt x="3618" y="2273"/>
                    </a:cubicBezTo>
                    <a:cubicBezTo>
                      <a:pt x="3644" y="2226"/>
                      <a:pt x="3641" y="2170"/>
                      <a:pt x="3658" y="2119"/>
                    </a:cubicBezTo>
                    <a:cubicBezTo>
                      <a:pt x="3674" y="2064"/>
                      <a:pt x="3691" y="2007"/>
                      <a:pt x="3686" y="1950"/>
                    </a:cubicBezTo>
                    <a:cubicBezTo>
                      <a:pt x="3684" y="1890"/>
                      <a:pt x="3651" y="1830"/>
                      <a:pt x="3637" y="1775"/>
                    </a:cubicBezTo>
                    <a:cubicBezTo>
                      <a:pt x="3629" y="1734"/>
                      <a:pt x="3615" y="1696"/>
                      <a:pt x="3597" y="1658"/>
                    </a:cubicBezTo>
                    <a:cubicBezTo>
                      <a:pt x="3615" y="1585"/>
                      <a:pt x="3630" y="1509"/>
                      <a:pt x="3631" y="1431"/>
                    </a:cubicBezTo>
                    <a:cubicBezTo>
                      <a:pt x="3634" y="1340"/>
                      <a:pt x="3601" y="1255"/>
                      <a:pt x="3582" y="1169"/>
                    </a:cubicBezTo>
                    <a:cubicBezTo>
                      <a:pt x="3561" y="1076"/>
                      <a:pt x="3532" y="981"/>
                      <a:pt x="3484" y="897"/>
                    </a:cubicBezTo>
                    <a:cubicBezTo>
                      <a:pt x="3432" y="811"/>
                      <a:pt x="3355" y="748"/>
                      <a:pt x="3290" y="681"/>
                    </a:cubicBezTo>
                    <a:cubicBezTo>
                      <a:pt x="3238" y="626"/>
                      <a:pt x="3180" y="578"/>
                      <a:pt x="3119" y="536"/>
                    </a:cubicBezTo>
                    <a:cubicBezTo>
                      <a:pt x="3086" y="492"/>
                      <a:pt x="3051" y="450"/>
                      <a:pt x="3015" y="408"/>
                    </a:cubicBezTo>
                    <a:cubicBezTo>
                      <a:pt x="2974" y="363"/>
                      <a:pt x="2907" y="348"/>
                      <a:pt x="2861" y="312"/>
                    </a:cubicBezTo>
                    <a:cubicBezTo>
                      <a:pt x="2817" y="272"/>
                      <a:pt x="2778" y="216"/>
                      <a:pt x="2726" y="184"/>
                    </a:cubicBezTo>
                    <a:cubicBezTo>
                      <a:pt x="2672" y="151"/>
                      <a:pt x="2612" y="133"/>
                      <a:pt x="2555" y="107"/>
                    </a:cubicBezTo>
                    <a:cubicBezTo>
                      <a:pt x="2496" y="85"/>
                      <a:pt x="2444" y="45"/>
                      <a:pt x="2382" y="31"/>
                    </a:cubicBezTo>
                    <a:cubicBezTo>
                      <a:pt x="2320" y="16"/>
                      <a:pt x="2254" y="23"/>
                      <a:pt x="2192" y="17"/>
                    </a:cubicBezTo>
                    <a:cubicBezTo>
                      <a:pt x="2178" y="16"/>
                      <a:pt x="2165" y="15"/>
                      <a:pt x="2151" y="15"/>
                    </a:cubicBezTo>
                    <a:cubicBezTo>
                      <a:pt x="2102" y="15"/>
                      <a:pt x="2053" y="23"/>
                      <a:pt x="2005" y="23"/>
                    </a:cubicBezTo>
                    <a:cubicBezTo>
                      <a:pt x="2003" y="23"/>
                      <a:pt x="2002" y="23"/>
                      <a:pt x="2001" y="23"/>
                    </a:cubicBezTo>
                    <a:cubicBezTo>
                      <a:pt x="1949" y="23"/>
                      <a:pt x="1894" y="0"/>
                      <a:pt x="1841"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29"/>
              <p:cNvSpPr/>
              <p:nvPr/>
            </p:nvSpPr>
            <p:spPr>
              <a:xfrm>
                <a:off x="2284150" y="3183125"/>
                <a:ext cx="93075" cy="92075"/>
              </a:xfrm>
              <a:custGeom>
                <a:rect b="b" l="l" r="r" t="t"/>
                <a:pathLst>
                  <a:path extrusionOk="0" h="3683" w="3723">
                    <a:moveTo>
                      <a:pt x="1005" y="329"/>
                    </a:moveTo>
                    <a:cubicBezTo>
                      <a:pt x="1010" y="329"/>
                      <a:pt x="1014" y="329"/>
                      <a:pt x="1019" y="329"/>
                    </a:cubicBezTo>
                    <a:cubicBezTo>
                      <a:pt x="983" y="353"/>
                      <a:pt x="946" y="376"/>
                      <a:pt x="911" y="398"/>
                    </a:cubicBezTo>
                    <a:cubicBezTo>
                      <a:pt x="915" y="395"/>
                      <a:pt x="915" y="390"/>
                      <a:pt x="917" y="388"/>
                    </a:cubicBezTo>
                    <a:cubicBezTo>
                      <a:pt x="936" y="366"/>
                      <a:pt x="958" y="349"/>
                      <a:pt x="983" y="333"/>
                    </a:cubicBezTo>
                    <a:cubicBezTo>
                      <a:pt x="989" y="330"/>
                      <a:pt x="997" y="329"/>
                      <a:pt x="1005" y="329"/>
                    </a:cubicBezTo>
                    <a:close/>
                    <a:moveTo>
                      <a:pt x="1596" y="652"/>
                    </a:moveTo>
                    <a:cubicBezTo>
                      <a:pt x="1699" y="652"/>
                      <a:pt x="1810" y="679"/>
                      <a:pt x="1927" y="704"/>
                    </a:cubicBezTo>
                    <a:cubicBezTo>
                      <a:pt x="2022" y="724"/>
                      <a:pt x="2111" y="753"/>
                      <a:pt x="2198" y="786"/>
                    </a:cubicBezTo>
                    <a:cubicBezTo>
                      <a:pt x="2085" y="755"/>
                      <a:pt x="1972" y="739"/>
                      <a:pt x="1858" y="739"/>
                    </a:cubicBezTo>
                    <a:cubicBezTo>
                      <a:pt x="1845" y="739"/>
                      <a:pt x="1832" y="739"/>
                      <a:pt x="1819" y="739"/>
                    </a:cubicBezTo>
                    <a:cubicBezTo>
                      <a:pt x="1792" y="739"/>
                      <a:pt x="1764" y="745"/>
                      <a:pt x="1737" y="746"/>
                    </a:cubicBezTo>
                    <a:lnTo>
                      <a:pt x="1736" y="745"/>
                    </a:lnTo>
                    <a:cubicBezTo>
                      <a:pt x="1694" y="724"/>
                      <a:pt x="1653" y="677"/>
                      <a:pt x="1609" y="660"/>
                    </a:cubicBezTo>
                    <a:cubicBezTo>
                      <a:pt x="1592" y="653"/>
                      <a:pt x="1579" y="653"/>
                      <a:pt x="1564" y="653"/>
                    </a:cubicBezTo>
                    <a:cubicBezTo>
                      <a:pt x="1574" y="652"/>
                      <a:pt x="1585" y="652"/>
                      <a:pt x="1596" y="652"/>
                    </a:cubicBezTo>
                    <a:close/>
                    <a:moveTo>
                      <a:pt x="3194" y="980"/>
                    </a:moveTo>
                    <a:lnTo>
                      <a:pt x="3194" y="980"/>
                    </a:lnTo>
                    <a:cubicBezTo>
                      <a:pt x="3203" y="986"/>
                      <a:pt x="3212" y="988"/>
                      <a:pt x="3215" y="995"/>
                    </a:cubicBezTo>
                    <a:cubicBezTo>
                      <a:pt x="3227" y="1016"/>
                      <a:pt x="3226" y="1045"/>
                      <a:pt x="3234" y="1068"/>
                    </a:cubicBezTo>
                    <a:cubicBezTo>
                      <a:pt x="3242" y="1090"/>
                      <a:pt x="3242" y="1114"/>
                      <a:pt x="3249" y="1134"/>
                    </a:cubicBezTo>
                    <a:cubicBezTo>
                      <a:pt x="3252" y="1141"/>
                      <a:pt x="3260" y="1147"/>
                      <a:pt x="3264" y="1152"/>
                    </a:cubicBezTo>
                    <a:cubicBezTo>
                      <a:pt x="3263" y="1154"/>
                      <a:pt x="3258" y="1154"/>
                      <a:pt x="3259" y="1155"/>
                    </a:cubicBezTo>
                    <a:cubicBezTo>
                      <a:pt x="3262" y="1176"/>
                      <a:pt x="3266" y="1194"/>
                      <a:pt x="3270" y="1214"/>
                    </a:cubicBezTo>
                    <a:cubicBezTo>
                      <a:pt x="3263" y="1210"/>
                      <a:pt x="3258" y="1207"/>
                      <a:pt x="3251" y="1203"/>
                    </a:cubicBezTo>
                    <a:cubicBezTo>
                      <a:pt x="3237" y="1127"/>
                      <a:pt x="3218" y="1053"/>
                      <a:pt x="3194" y="980"/>
                    </a:cubicBezTo>
                    <a:close/>
                    <a:moveTo>
                      <a:pt x="2589" y="1297"/>
                    </a:moveTo>
                    <a:cubicBezTo>
                      <a:pt x="2603" y="1311"/>
                      <a:pt x="2616" y="1326"/>
                      <a:pt x="2631" y="1341"/>
                    </a:cubicBezTo>
                    <a:cubicBezTo>
                      <a:pt x="2620" y="1333"/>
                      <a:pt x="2609" y="1323"/>
                      <a:pt x="2600" y="1312"/>
                    </a:cubicBezTo>
                    <a:lnTo>
                      <a:pt x="2589" y="1297"/>
                    </a:lnTo>
                    <a:close/>
                    <a:moveTo>
                      <a:pt x="3291" y="1178"/>
                    </a:moveTo>
                    <a:cubicBezTo>
                      <a:pt x="3292" y="1180"/>
                      <a:pt x="3296" y="1181"/>
                      <a:pt x="3298" y="1185"/>
                    </a:cubicBezTo>
                    <a:cubicBezTo>
                      <a:pt x="3309" y="1207"/>
                      <a:pt x="3317" y="1228"/>
                      <a:pt x="3335" y="1247"/>
                    </a:cubicBezTo>
                    <a:cubicBezTo>
                      <a:pt x="3354" y="1265"/>
                      <a:pt x="3401" y="1277"/>
                      <a:pt x="3419" y="1302"/>
                    </a:cubicBezTo>
                    <a:cubicBezTo>
                      <a:pt x="3435" y="1323"/>
                      <a:pt x="3456" y="1348"/>
                      <a:pt x="3481" y="1375"/>
                    </a:cubicBezTo>
                    <a:cubicBezTo>
                      <a:pt x="3494" y="1393"/>
                      <a:pt x="3515" y="1414"/>
                      <a:pt x="3512" y="1434"/>
                    </a:cubicBezTo>
                    <a:cubicBezTo>
                      <a:pt x="3496" y="1408"/>
                      <a:pt x="3482" y="1382"/>
                      <a:pt x="3461" y="1359"/>
                    </a:cubicBezTo>
                    <a:cubicBezTo>
                      <a:pt x="3413" y="1305"/>
                      <a:pt x="3359" y="1265"/>
                      <a:pt x="3303" y="1233"/>
                    </a:cubicBezTo>
                    <a:cubicBezTo>
                      <a:pt x="3299" y="1214"/>
                      <a:pt x="3295" y="1195"/>
                      <a:pt x="3291" y="1178"/>
                    </a:cubicBezTo>
                    <a:close/>
                    <a:moveTo>
                      <a:pt x="1118" y="1265"/>
                    </a:moveTo>
                    <a:lnTo>
                      <a:pt x="1118" y="1265"/>
                    </a:lnTo>
                    <a:cubicBezTo>
                      <a:pt x="1116" y="1268"/>
                      <a:pt x="1115" y="1269"/>
                      <a:pt x="1113" y="1269"/>
                    </a:cubicBezTo>
                    <a:cubicBezTo>
                      <a:pt x="1060" y="1319"/>
                      <a:pt x="1012" y="1379"/>
                      <a:pt x="972" y="1444"/>
                    </a:cubicBezTo>
                    <a:cubicBezTo>
                      <a:pt x="973" y="1407"/>
                      <a:pt x="977" y="1370"/>
                      <a:pt x="984" y="1333"/>
                    </a:cubicBezTo>
                    <a:cubicBezTo>
                      <a:pt x="1005" y="1319"/>
                      <a:pt x="1025" y="1306"/>
                      <a:pt x="1047" y="1295"/>
                    </a:cubicBezTo>
                    <a:cubicBezTo>
                      <a:pt x="1067" y="1286"/>
                      <a:pt x="1087" y="1279"/>
                      <a:pt x="1107" y="1271"/>
                    </a:cubicBezTo>
                    <a:cubicBezTo>
                      <a:pt x="1109" y="1269"/>
                      <a:pt x="1115" y="1268"/>
                      <a:pt x="1118" y="1265"/>
                    </a:cubicBezTo>
                    <a:close/>
                    <a:moveTo>
                      <a:pt x="3266" y="1291"/>
                    </a:moveTo>
                    <a:lnTo>
                      <a:pt x="3266" y="1291"/>
                    </a:lnTo>
                    <a:cubicBezTo>
                      <a:pt x="3273" y="1297"/>
                      <a:pt x="3281" y="1300"/>
                      <a:pt x="3285" y="1305"/>
                    </a:cubicBezTo>
                    <a:cubicBezTo>
                      <a:pt x="3298" y="1366"/>
                      <a:pt x="3306" y="1430"/>
                      <a:pt x="3320" y="1492"/>
                    </a:cubicBezTo>
                    <a:cubicBezTo>
                      <a:pt x="3311" y="1458"/>
                      <a:pt x="3298" y="1426"/>
                      <a:pt x="3281" y="1393"/>
                    </a:cubicBezTo>
                    <a:cubicBezTo>
                      <a:pt x="3277" y="1359"/>
                      <a:pt x="3271" y="1326"/>
                      <a:pt x="3266" y="1291"/>
                    </a:cubicBezTo>
                    <a:close/>
                    <a:moveTo>
                      <a:pt x="2656" y="1367"/>
                    </a:moveTo>
                    <a:cubicBezTo>
                      <a:pt x="2686" y="1401"/>
                      <a:pt x="2714" y="1440"/>
                      <a:pt x="2735" y="1481"/>
                    </a:cubicBezTo>
                    <a:lnTo>
                      <a:pt x="2735" y="1502"/>
                    </a:lnTo>
                    <a:cubicBezTo>
                      <a:pt x="2732" y="1532"/>
                      <a:pt x="2720" y="1573"/>
                      <a:pt x="2698" y="1615"/>
                    </a:cubicBezTo>
                    <a:cubicBezTo>
                      <a:pt x="2693" y="1532"/>
                      <a:pt x="2673" y="1450"/>
                      <a:pt x="2631" y="1378"/>
                    </a:cubicBezTo>
                    <a:cubicBezTo>
                      <a:pt x="2638" y="1374"/>
                      <a:pt x="2647" y="1371"/>
                      <a:pt x="2656" y="1367"/>
                    </a:cubicBezTo>
                    <a:close/>
                    <a:moveTo>
                      <a:pt x="1724" y="1253"/>
                    </a:moveTo>
                    <a:cubicBezTo>
                      <a:pt x="1735" y="1253"/>
                      <a:pt x="1747" y="1255"/>
                      <a:pt x="1760" y="1255"/>
                    </a:cubicBezTo>
                    <a:cubicBezTo>
                      <a:pt x="1751" y="1268"/>
                      <a:pt x="1744" y="1282"/>
                      <a:pt x="1736" y="1291"/>
                    </a:cubicBezTo>
                    <a:cubicBezTo>
                      <a:pt x="1703" y="1331"/>
                      <a:pt x="1664" y="1375"/>
                      <a:pt x="1646" y="1433"/>
                    </a:cubicBezTo>
                    <a:cubicBezTo>
                      <a:pt x="1630" y="1485"/>
                      <a:pt x="1616" y="1561"/>
                      <a:pt x="1632" y="1630"/>
                    </a:cubicBezTo>
                    <a:cubicBezTo>
                      <a:pt x="1641" y="1668"/>
                      <a:pt x="1664" y="1701"/>
                      <a:pt x="1689" y="1726"/>
                    </a:cubicBezTo>
                    <a:cubicBezTo>
                      <a:pt x="1712" y="1750"/>
                      <a:pt x="1736" y="1767"/>
                      <a:pt x="1760" y="1787"/>
                    </a:cubicBezTo>
                    <a:cubicBezTo>
                      <a:pt x="1764" y="1791"/>
                      <a:pt x="1769" y="1792"/>
                      <a:pt x="1774" y="1795"/>
                    </a:cubicBezTo>
                    <a:cubicBezTo>
                      <a:pt x="1731" y="1820"/>
                      <a:pt x="1685" y="1831"/>
                      <a:pt x="1640" y="1831"/>
                    </a:cubicBezTo>
                    <a:cubicBezTo>
                      <a:pt x="1601" y="1831"/>
                      <a:pt x="1564" y="1823"/>
                      <a:pt x="1530" y="1809"/>
                    </a:cubicBezTo>
                    <a:cubicBezTo>
                      <a:pt x="1510" y="1765"/>
                      <a:pt x="1499" y="1718"/>
                      <a:pt x="1495" y="1674"/>
                    </a:cubicBezTo>
                    <a:cubicBezTo>
                      <a:pt x="1481" y="1584"/>
                      <a:pt x="1515" y="1491"/>
                      <a:pt x="1561" y="1410"/>
                    </a:cubicBezTo>
                    <a:cubicBezTo>
                      <a:pt x="1597" y="1344"/>
                      <a:pt x="1652" y="1291"/>
                      <a:pt x="1712" y="1254"/>
                    </a:cubicBezTo>
                    <a:cubicBezTo>
                      <a:pt x="1716" y="1253"/>
                      <a:pt x="1720" y="1253"/>
                      <a:pt x="1724" y="1253"/>
                    </a:cubicBezTo>
                    <a:close/>
                    <a:moveTo>
                      <a:pt x="156" y="1649"/>
                    </a:moveTo>
                    <a:cubicBezTo>
                      <a:pt x="165" y="1681"/>
                      <a:pt x="174" y="1711"/>
                      <a:pt x="180" y="1740"/>
                    </a:cubicBezTo>
                    <a:cubicBezTo>
                      <a:pt x="186" y="1767"/>
                      <a:pt x="196" y="1795"/>
                      <a:pt x="207" y="1821"/>
                    </a:cubicBezTo>
                    <a:cubicBezTo>
                      <a:pt x="185" y="1871"/>
                      <a:pt x="164" y="1923"/>
                      <a:pt x="147" y="1978"/>
                    </a:cubicBezTo>
                    <a:cubicBezTo>
                      <a:pt x="147" y="1977"/>
                      <a:pt x="146" y="1974"/>
                      <a:pt x="146" y="1974"/>
                    </a:cubicBezTo>
                    <a:cubicBezTo>
                      <a:pt x="141" y="1928"/>
                      <a:pt x="130" y="1882"/>
                      <a:pt x="127" y="1833"/>
                    </a:cubicBezTo>
                    <a:cubicBezTo>
                      <a:pt x="121" y="1785"/>
                      <a:pt x="127" y="1737"/>
                      <a:pt x="134" y="1690"/>
                    </a:cubicBezTo>
                    <a:cubicBezTo>
                      <a:pt x="138" y="1675"/>
                      <a:pt x="146" y="1661"/>
                      <a:pt x="156" y="1649"/>
                    </a:cubicBezTo>
                    <a:close/>
                    <a:moveTo>
                      <a:pt x="3076" y="1792"/>
                    </a:moveTo>
                    <a:lnTo>
                      <a:pt x="3076" y="1792"/>
                    </a:lnTo>
                    <a:cubicBezTo>
                      <a:pt x="3079" y="1869"/>
                      <a:pt x="3076" y="1945"/>
                      <a:pt x="3065" y="2018"/>
                    </a:cubicBezTo>
                    <a:cubicBezTo>
                      <a:pt x="3065" y="1997"/>
                      <a:pt x="3068" y="1977"/>
                      <a:pt x="3068" y="1957"/>
                    </a:cubicBezTo>
                    <a:cubicBezTo>
                      <a:pt x="3068" y="1917"/>
                      <a:pt x="3064" y="1878"/>
                      <a:pt x="3058" y="1839"/>
                    </a:cubicBezTo>
                    <a:cubicBezTo>
                      <a:pt x="3065" y="1821"/>
                      <a:pt x="3070" y="1806"/>
                      <a:pt x="3076" y="1792"/>
                    </a:cubicBezTo>
                    <a:close/>
                    <a:moveTo>
                      <a:pt x="2397" y="1842"/>
                    </a:moveTo>
                    <a:lnTo>
                      <a:pt x="2397" y="1842"/>
                    </a:lnTo>
                    <a:cubicBezTo>
                      <a:pt x="2396" y="1846"/>
                      <a:pt x="2396" y="1850"/>
                      <a:pt x="2395" y="1854"/>
                    </a:cubicBezTo>
                    <a:cubicBezTo>
                      <a:pt x="2393" y="1857"/>
                      <a:pt x="2391" y="1861"/>
                      <a:pt x="2388" y="1864"/>
                    </a:cubicBezTo>
                    <a:cubicBezTo>
                      <a:pt x="2336" y="1946"/>
                      <a:pt x="2250" y="1985"/>
                      <a:pt x="2166" y="2012"/>
                    </a:cubicBezTo>
                    <a:cubicBezTo>
                      <a:pt x="2153" y="2018"/>
                      <a:pt x="2136" y="2022"/>
                      <a:pt x="2121" y="2028"/>
                    </a:cubicBezTo>
                    <a:lnTo>
                      <a:pt x="2121" y="2015"/>
                    </a:lnTo>
                    <a:cubicBezTo>
                      <a:pt x="2195" y="1993"/>
                      <a:pt x="2264" y="1957"/>
                      <a:pt x="2319" y="1911"/>
                    </a:cubicBezTo>
                    <a:cubicBezTo>
                      <a:pt x="2341" y="1894"/>
                      <a:pt x="2362" y="1871"/>
                      <a:pt x="2381" y="1847"/>
                    </a:cubicBezTo>
                    <a:cubicBezTo>
                      <a:pt x="2386" y="1846"/>
                      <a:pt x="2393" y="1843"/>
                      <a:pt x="2397" y="1842"/>
                    </a:cubicBezTo>
                    <a:close/>
                    <a:moveTo>
                      <a:pt x="2408" y="1630"/>
                    </a:moveTo>
                    <a:cubicBezTo>
                      <a:pt x="2408" y="1633"/>
                      <a:pt x="2408" y="1634"/>
                      <a:pt x="2410" y="1635"/>
                    </a:cubicBezTo>
                    <a:cubicBezTo>
                      <a:pt x="2395" y="1710"/>
                      <a:pt x="2363" y="1774"/>
                      <a:pt x="2320" y="1825"/>
                    </a:cubicBezTo>
                    <a:cubicBezTo>
                      <a:pt x="2277" y="1835"/>
                      <a:pt x="2230" y="1843"/>
                      <a:pt x="2185" y="1843"/>
                    </a:cubicBezTo>
                    <a:cubicBezTo>
                      <a:pt x="2150" y="1843"/>
                      <a:pt x="2116" y="1838"/>
                      <a:pt x="2085" y="1825"/>
                    </a:cubicBezTo>
                    <a:cubicBezTo>
                      <a:pt x="2085" y="1825"/>
                      <a:pt x="2085" y="1825"/>
                      <a:pt x="2084" y="1825"/>
                    </a:cubicBezTo>
                    <a:cubicBezTo>
                      <a:pt x="2081" y="1825"/>
                      <a:pt x="2077" y="1846"/>
                      <a:pt x="2080" y="1849"/>
                    </a:cubicBezTo>
                    <a:cubicBezTo>
                      <a:pt x="2117" y="1874"/>
                      <a:pt x="2157" y="1882"/>
                      <a:pt x="2198" y="1882"/>
                    </a:cubicBezTo>
                    <a:cubicBezTo>
                      <a:pt x="2219" y="1882"/>
                      <a:pt x="2239" y="1880"/>
                      <a:pt x="2260" y="1878"/>
                    </a:cubicBezTo>
                    <a:lnTo>
                      <a:pt x="2260" y="1878"/>
                    </a:lnTo>
                    <a:cubicBezTo>
                      <a:pt x="2221" y="1909"/>
                      <a:pt x="2177" y="1933"/>
                      <a:pt x="2126" y="1950"/>
                    </a:cubicBezTo>
                    <a:cubicBezTo>
                      <a:pt x="2128" y="1928"/>
                      <a:pt x="2128" y="1904"/>
                      <a:pt x="2133" y="1883"/>
                    </a:cubicBezTo>
                    <a:cubicBezTo>
                      <a:pt x="2134" y="1879"/>
                      <a:pt x="2126" y="1876"/>
                      <a:pt x="2119" y="1876"/>
                    </a:cubicBezTo>
                    <a:cubicBezTo>
                      <a:pt x="2114" y="1876"/>
                      <a:pt x="2110" y="1878"/>
                      <a:pt x="2108" y="1880"/>
                    </a:cubicBezTo>
                    <a:cubicBezTo>
                      <a:pt x="2100" y="1908"/>
                      <a:pt x="2095" y="1937"/>
                      <a:pt x="2091" y="1964"/>
                    </a:cubicBezTo>
                    <a:cubicBezTo>
                      <a:pt x="2046" y="1976"/>
                      <a:pt x="1999" y="1982"/>
                      <a:pt x="1954" y="1982"/>
                    </a:cubicBezTo>
                    <a:cubicBezTo>
                      <a:pt x="1889" y="1982"/>
                      <a:pt x="1825" y="1969"/>
                      <a:pt x="1767" y="1944"/>
                    </a:cubicBezTo>
                    <a:cubicBezTo>
                      <a:pt x="1765" y="1943"/>
                      <a:pt x="1763" y="1943"/>
                      <a:pt x="1761" y="1943"/>
                    </a:cubicBezTo>
                    <a:cubicBezTo>
                      <a:pt x="1742" y="1943"/>
                      <a:pt x="1720" y="1978"/>
                      <a:pt x="1742" y="1990"/>
                    </a:cubicBezTo>
                    <a:cubicBezTo>
                      <a:pt x="1809" y="2028"/>
                      <a:pt x="1885" y="2045"/>
                      <a:pt x="1962" y="2045"/>
                    </a:cubicBezTo>
                    <a:cubicBezTo>
                      <a:pt x="2003" y="2045"/>
                      <a:pt x="2044" y="2040"/>
                      <a:pt x="2084" y="2032"/>
                    </a:cubicBezTo>
                    <a:lnTo>
                      <a:pt x="2084" y="2047"/>
                    </a:lnTo>
                    <a:cubicBezTo>
                      <a:pt x="2038" y="2061"/>
                      <a:pt x="1990" y="2073"/>
                      <a:pt x="1941" y="2073"/>
                    </a:cubicBezTo>
                    <a:cubicBezTo>
                      <a:pt x="1920" y="2073"/>
                      <a:pt x="1900" y="2071"/>
                      <a:pt x="1879" y="2066"/>
                    </a:cubicBezTo>
                    <a:cubicBezTo>
                      <a:pt x="1778" y="2043"/>
                      <a:pt x="1682" y="1997"/>
                      <a:pt x="1610" y="1930"/>
                    </a:cubicBezTo>
                    <a:cubicBezTo>
                      <a:pt x="1598" y="1919"/>
                      <a:pt x="1590" y="1905"/>
                      <a:pt x="1579" y="1895"/>
                    </a:cubicBezTo>
                    <a:lnTo>
                      <a:pt x="1579" y="1895"/>
                    </a:lnTo>
                    <a:cubicBezTo>
                      <a:pt x="1598" y="1899"/>
                      <a:pt x="1618" y="1901"/>
                      <a:pt x="1639" y="1901"/>
                    </a:cubicBezTo>
                    <a:cubicBezTo>
                      <a:pt x="1702" y="1901"/>
                      <a:pt x="1767" y="1882"/>
                      <a:pt x="1824" y="1835"/>
                    </a:cubicBezTo>
                    <a:cubicBezTo>
                      <a:pt x="1860" y="1852"/>
                      <a:pt x="1899" y="1862"/>
                      <a:pt x="1939" y="1862"/>
                    </a:cubicBezTo>
                    <a:cubicBezTo>
                      <a:pt x="1947" y="1862"/>
                      <a:pt x="1956" y="1862"/>
                      <a:pt x="1964" y="1861"/>
                    </a:cubicBezTo>
                    <a:cubicBezTo>
                      <a:pt x="2025" y="1854"/>
                      <a:pt x="2067" y="1818"/>
                      <a:pt x="2104" y="1787"/>
                    </a:cubicBezTo>
                    <a:cubicBezTo>
                      <a:pt x="2111" y="1788"/>
                      <a:pt x="2117" y="1788"/>
                      <a:pt x="2123" y="1788"/>
                    </a:cubicBezTo>
                    <a:cubicBezTo>
                      <a:pt x="2146" y="1788"/>
                      <a:pt x="2170" y="1783"/>
                      <a:pt x="2194" y="1780"/>
                    </a:cubicBezTo>
                    <a:cubicBezTo>
                      <a:pt x="2243" y="1766"/>
                      <a:pt x="2278" y="1732"/>
                      <a:pt x="2314" y="1705"/>
                    </a:cubicBezTo>
                    <a:cubicBezTo>
                      <a:pt x="2342" y="1685"/>
                      <a:pt x="2382" y="1663"/>
                      <a:pt x="2408" y="1630"/>
                    </a:cubicBezTo>
                    <a:close/>
                    <a:moveTo>
                      <a:pt x="1163" y="1637"/>
                    </a:moveTo>
                    <a:cubicBezTo>
                      <a:pt x="1160" y="1678"/>
                      <a:pt x="1159" y="1722"/>
                      <a:pt x="1159" y="1763"/>
                    </a:cubicBezTo>
                    <a:cubicBezTo>
                      <a:pt x="1159" y="1856"/>
                      <a:pt x="1152" y="1956"/>
                      <a:pt x="1180" y="2054"/>
                    </a:cubicBezTo>
                    <a:cubicBezTo>
                      <a:pt x="1193" y="2098"/>
                      <a:pt x="1214" y="2142"/>
                      <a:pt x="1239" y="2183"/>
                    </a:cubicBezTo>
                    <a:cubicBezTo>
                      <a:pt x="1145" y="2041"/>
                      <a:pt x="1118" y="1868"/>
                      <a:pt x="1142" y="1730"/>
                    </a:cubicBezTo>
                    <a:cubicBezTo>
                      <a:pt x="1145" y="1701"/>
                      <a:pt x="1152" y="1670"/>
                      <a:pt x="1163" y="1637"/>
                    </a:cubicBezTo>
                    <a:close/>
                    <a:moveTo>
                      <a:pt x="2780" y="2307"/>
                    </a:moveTo>
                    <a:cubicBezTo>
                      <a:pt x="2779" y="2310"/>
                      <a:pt x="2779" y="2312"/>
                      <a:pt x="2776" y="2317"/>
                    </a:cubicBezTo>
                    <a:cubicBezTo>
                      <a:pt x="2768" y="2321"/>
                      <a:pt x="2759" y="2322"/>
                      <a:pt x="2753" y="2323"/>
                    </a:cubicBezTo>
                    <a:cubicBezTo>
                      <a:pt x="2761" y="2318"/>
                      <a:pt x="2772" y="2311"/>
                      <a:pt x="2780" y="2307"/>
                    </a:cubicBezTo>
                    <a:close/>
                    <a:moveTo>
                      <a:pt x="1606" y="2213"/>
                    </a:moveTo>
                    <a:lnTo>
                      <a:pt x="1606" y="2213"/>
                    </a:lnTo>
                    <a:cubicBezTo>
                      <a:pt x="1660" y="2242"/>
                      <a:pt x="1716" y="2266"/>
                      <a:pt x="1774" y="2284"/>
                    </a:cubicBezTo>
                    <a:cubicBezTo>
                      <a:pt x="1851" y="2308"/>
                      <a:pt x="1932" y="2328"/>
                      <a:pt x="2015" y="2334"/>
                    </a:cubicBezTo>
                    <a:cubicBezTo>
                      <a:pt x="1974" y="2355"/>
                      <a:pt x="1932" y="2372"/>
                      <a:pt x="1886" y="2384"/>
                    </a:cubicBezTo>
                    <a:cubicBezTo>
                      <a:pt x="1853" y="2378"/>
                      <a:pt x="1822" y="2373"/>
                      <a:pt x="1791" y="2359"/>
                    </a:cubicBezTo>
                    <a:cubicBezTo>
                      <a:pt x="1715" y="2328"/>
                      <a:pt x="1660" y="2266"/>
                      <a:pt x="1606" y="2213"/>
                    </a:cubicBezTo>
                    <a:close/>
                    <a:moveTo>
                      <a:pt x="2780" y="1589"/>
                    </a:moveTo>
                    <a:cubicBezTo>
                      <a:pt x="2787" y="1612"/>
                      <a:pt x="2792" y="1634"/>
                      <a:pt x="2797" y="1656"/>
                    </a:cubicBezTo>
                    <a:cubicBezTo>
                      <a:pt x="2780" y="1729"/>
                      <a:pt x="2754" y="1799"/>
                      <a:pt x="2725" y="1867"/>
                    </a:cubicBezTo>
                    <a:cubicBezTo>
                      <a:pt x="2698" y="1928"/>
                      <a:pt x="2669" y="1992"/>
                      <a:pt x="2631" y="2054"/>
                    </a:cubicBezTo>
                    <a:cubicBezTo>
                      <a:pt x="2594" y="2088"/>
                      <a:pt x="2556" y="2121"/>
                      <a:pt x="2520" y="2153"/>
                    </a:cubicBezTo>
                    <a:cubicBezTo>
                      <a:pt x="2429" y="2239"/>
                      <a:pt x="2333" y="2341"/>
                      <a:pt x="2202" y="2392"/>
                    </a:cubicBezTo>
                    <a:cubicBezTo>
                      <a:pt x="2166" y="2398"/>
                      <a:pt x="2129" y="2399"/>
                      <a:pt x="2093" y="2400"/>
                    </a:cubicBezTo>
                    <a:cubicBezTo>
                      <a:pt x="2097" y="2387"/>
                      <a:pt x="2102" y="2373"/>
                      <a:pt x="2104" y="2358"/>
                    </a:cubicBezTo>
                    <a:cubicBezTo>
                      <a:pt x="2106" y="2352"/>
                      <a:pt x="2106" y="2347"/>
                      <a:pt x="2106" y="2344"/>
                    </a:cubicBezTo>
                    <a:cubicBezTo>
                      <a:pt x="2111" y="2341"/>
                      <a:pt x="2114" y="2337"/>
                      <a:pt x="2119" y="2336"/>
                    </a:cubicBezTo>
                    <a:cubicBezTo>
                      <a:pt x="2135" y="2333"/>
                      <a:pt x="2150" y="2333"/>
                      <a:pt x="2166" y="2332"/>
                    </a:cubicBezTo>
                    <a:cubicBezTo>
                      <a:pt x="2303" y="2307"/>
                      <a:pt x="2431" y="2227"/>
                      <a:pt x="2531" y="2122"/>
                    </a:cubicBezTo>
                    <a:cubicBezTo>
                      <a:pt x="2630" y="2019"/>
                      <a:pt x="2684" y="1882"/>
                      <a:pt x="2693" y="1737"/>
                    </a:cubicBezTo>
                    <a:cubicBezTo>
                      <a:pt x="2696" y="1723"/>
                      <a:pt x="2696" y="1708"/>
                      <a:pt x="2696" y="1694"/>
                    </a:cubicBezTo>
                    <a:cubicBezTo>
                      <a:pt x="2714" y="1677"/>
                      <a:pt x="2737" y="1660"/>
                      <a:pt x="2753" y="1639"/>
                    </a:cubicBezTo>
                    <a:cubicBezTo>
                      <a:pt x="2765" y="1623"/>
                      <a:pt x="2772" y="1606"/>
                      <a:pt x="2780" y="1589"/>
                    </a:cubicBezTo>
                    <a:close/>
                    <a:moveTo>
                      <a:pt x="2059" y="2362"/>
                    </a:moveTo>
                    <a:cubicBezTo>
                      <a:pt x="2058" y="2376"/>
                      <a:pt x="2056" y="2389"/>
                      <a:pt x="2051" y="2403"/>
                    </a:cubicBezTo>
                    <a:lnTo>
                      <a:pt x="2042" y="2403"/>
                    </a:lnTo>
                    <a:cubicBezTo>
                      <a:pt x="2016" y="2400"/>
                      <a:pt x="1990" y="2398"/>
                      <a:pt x="1964" y="2396"/>
                    </a:cubicBezTo>
                    <a:cubicBezTo>
                      <a:pt x="1997" y="2387"/>
                      <a:pt x="2027" y="2373"/>
                      <a:pt x="2059" y="2362"/>
                    </a:cubicBezTo>
                    <a:close/>
                    <a:moveTo>
                      <a:pt x="808" y="2089"/>
                    </a:moveTo>
                    <a:lnTo>
                      <a:pt x="808" y="2089"/>
                    </a:lnTo>
                    <a:cubicBezTo>
                      <a:pt x="820" y="2111"/>
                      <a:pt x="833" y="2136"/>
                      <a:pt x="847" y="2157"/>
                    </a:cubicBezTo>
                    <a:cubicBezTo>
                      <a:pt x="911" y="2261"/>
                      <a:pt x="1006" y="2340"/>
                      <a:pt x="1107" y="2402"/>
                    </a:cubicBezTo>
                    <a:cubicBezTo>
                      <a:pt x="1151" y="2456"/>
                      <a:pt x="1197" y="2504"/>
                      <a:pt x="1251" y="2549"/>
                    </a:cubicBezTo>
                    <a:cubicBezTo>
                      <a:pt x="1101" y="2445"/>
                      <a:pt x="936" y="2341"/>
                      <a:pt x="848" y="2178"/>
                    </a:cubicBezTo>
                    <a:cubicBezTo>
                      <a:pt x="833" y="2150"/>
                      <a:pt x="820" y="2118"/>
                      <a:pt x="808" y="2089"/>
                    </a:cubicBezTo>
                    <a:close/>
                    <a:moveTo>
                      <a:pt x="2717" y="2465"/>
                    </a:moveTo>
                    <a:cubicBezTo>
                      <a:pt x="2710" y="2479"/>
                      <a:pt x="2703" y="2494"/>
                      <a:pt x="2696" y="2508"/>
                    </a:cubicBezTo>
                    <a:cubicBezTo>
                      <a:pt x="2642" y="2530"/>
                      <a:pt x="2587" y="2548"/>
                      <a:pt x="2528" y="2562"/>
                    </a:cubicBezTo>
                    <a:cubicBezTo>
                      <a:pt x="2486" y="2571"/>
                      <a:pt x="2442" y="2577"/>
                      <a:pt x="2396" y="2584"/>
                    </a:cubicBezTo>
                    <a:cubicBezTo>
                      <a:pt x="2395" y="2579"/>
                      <a:pt x="2395" y="2575"/>
                      <a:pt x="2393" y="2570"/>
                    </a:cubicBezTo>
                    <a:cubicBezTo>
                      <a:pt x="2503" y="2548"/>
                      <a:pt x="2611" y="2513"/>
                      <a:pt x="2717" y="2465"/>
                    </a:cubicBezTo>
                    <a:close/>
                    <a:moveTo>
                      <a:pt x="2352" y="2579"/>
                    </a:moveTo>
                    <a:cubicBezTo>
                      <a:pt x="2353" y="2584"/>
                      <a:pt x="2353" y="2586"/>
                      <a:pt x="2353" y="2590"/>
                    </a:cubicBezTo>
                    <a:cubicBezTo>
                      <a:pt x="2326" y="2592"/>
                      <a:pt x="2297" y="2593"/>
                      <a:pt x="2267" y="2596"/>
                    </a:cubicBezTo>
                    <a:cubicBezTo>
                      <a:pt x="2281" y="2593"/>
                      <a:pt x="2294" y="2590"/>
                      <a:pt x="2308" y="2589"/>
                    </a:cubicBezTo>
                    <a:cubicBezTo>
                      <a:pt x="2322" y="2586"/>
                      <a:pt x="2337" y="2582"/>
                      <a:pt x="2352" y="2579"/>
                    </a:cubicBezTo>
                    <a:close/>
                    <a:moveTo>
                      <a:pt x="863" y="2571"/>
                    </a:moveTo>
                    <a:lnTo>
                      <a:pt x="863" y="2571"/>
                    </a:lnTo>
                    <a:cubicBezTo>
                      <a:pt x="878" y="2583"/>
                      <a:pt x="894" y="2592"/>
                      <a:pt x="910" y="2604"/>
                    </a:cubicBezTo>
                    <a:cubicBezTo>
                      <a:pt x="907" y="2612"/>
                      <a:pt x="907" y="2625"/>
                      <a:pt x="904" y="2637"/>
                    </a:cubicBezTo>
                    <a:cubicBezTo>
                      <a:pt x="891" y="2614"/>
                      <a:pt x="875" y="2593"/>
                      <a:pt x="863" y="2571"/>
                    </a:cubicBezTo>
                    <a:cubicBezTo>
                      <a:pt x="863" y="2571"/>
                      <a:pt x="863" y="2571"/>
                      <a:pt x="863" y="2571"/>
                    </a:cubicBezTo>
                    <a:close/>
                    <a:moveTo>
                      <a:pt x="1368" y="2634"/>
                    </a:moveTo>
                    <a:lnTo>
                      <a:pt x="1368" y="2634"/>
                    </a:lnTo>
                    <a:cubicBezTo>
                      <a:pt x="1423" y="2669"/>
                      <a:pt x="1475" y="2700"/>
                      <a:pt x="1533" y="2724"/>
                    </a:cubicBezTo>
                    <a:cubicBezTo>
                      <a:pt x="1551" y="2734"/>
                      <a:pt x="1572" y="2740"/>
                      <a:pt x="1592" y="2747"/>
                    </a:cubicBezTo>
                    <a:cubicBezTo>
                      <a:pt x="1579" y="2747"/>
                      <a:pt x="1565" y="2748"/>
                      <a:pt x="1551" y="2748"/>
                    </a:cubicBezTo>
                    <a:cubicBezTo>
                      <a:pt x="1544" y="2748"/>
                      <a:pt x="1537" y="2748"/>
                      <a:pt x="1530" y="2747"/>
                    </a:cubicBezTo>
                    <a:cubicBezTo>
                      <a:pt x="1474" y="2713"/>
                      <a:pt x="1420" y="2674"/>
                      <a:pt x="1368" y="2634"/>
                    </a:cubicBezTo>
                    <a:close/>
                    <a:moveTo>
                      <a:pt x="1691" y="2784"/>
                    </a:moveTo>
                    <a:cubicBezTo>
                      <a:pt x="1716" y="2795"/>
                      <a:pt x="1742" y="2804"/>
                      <a:pt x="1770" y="2812"/>
                    </a:cubicBezTo>
                    <a:lnTo>
                      <a:pt x="1729" y="2838"/>
                    </a:lnTo>
                    <a:cubicBezTo>
                      <a:pt x="1709" y="2831"/>
                      <a:pt x="1691" y="2830"/>
                      <a:pt x="1672" y="2820"/>
                    </a:cubicBezTo>
                    <a:cubicBezTo>
                      <a:pt x="1653" y="2812"/>
                      <a:pt x="1634" y="2802"/>
                      <a:pt x="1617" y="2793"/>
                    </a:cubicBezTo>
                    <a:cubicBezTo>
                      <a:pt x="1641" y="2791"/>
                      <a:pt x="1665" y="2790"/>
                      <a:pt x="1691" y="2784"/>
                    </a:cubicBezTo>
                    <a:close/>
                    <a:moveTo>
                      <a:pt x="1837" y="2831"/>
                    </a:moveTo>
                    <a:cubicBezTo>
                      <a:pt x="1974" y="2868"/>
                      <a:pt x="2114" y="2893"/>
                      <a:pt x="2257" y="2895"/>
                    </a:cubicBezTo>
                    <a:cubicBezTo>
                      <a:pt x="2216" y="2906"/>
                      <a:pt x="2173" y="2914"/>
                      <a:pt x="2125" y="2914"/>
                    </a:cubicBezTo>
                    <a:cubicBezTo>
                      <a:pt x="2018" y="2912"/>
                      <a:pt x="1905" y="2889"/>
                      <a:pt x="1791" y="2857"/>
                    </a:cubicBezTo>
                    <a:lnTo>
                      <a:pt x="1837" y="2831"/>
                    </a:lnTo>
                    <a:close/>
                    <a:moveTo>
                      <a:pt x="932" y="2618"/>
                    </a:moveTo>
                    <a:cubicBezTo>
                      <a:pt x="1056" y="2740"/>
                      <a:pt x="1204" y="2833"/>
                      <a:pt x="1352" y="2915"/>
                    </a:cubicBezTo>
                    <a:cubicBezTo>
                      <a:pt x="1372" y="2928"/>
                      <a:pt x="1396" y="2940"/>
                      <a:pt x="1416" y="2950"/>
                    </a:cubicBezTo>
                    <a:cubicBezTo>
                      <a:pt x="1400" y="2951"/>
                      <a:pt x="1385" y="2954"/>
                      <a:pt x="1368" y="2955"/>
                    </a:cubicBezTo>
                    <a:cubicBezTo>
                      <a:pt x="1239" y="2893"/>
                      <a:pt x="1116" y="2819"/>
                      <a:pt x="998" y="2743"/>
                    </a:cubicBezTo>
                    <a:cubicBezTo>
                      <a:pt x="980" y="2731"/>
                      <a:pt x="963" y="2717"/>
                      <a:pt x="946" y="2706"/>
                    </a:cubicBezTo>
                    <a:cubicBezTo>
                      <a:pt x="941" y="2699"/>
                      <a:pt x="937" y="2689"/>
                      <a:pt x="932" y="2683"/>
                    </a:cubicBezTo>
                    <a:cubicBezTo>
                      <a:pt x="929" y="2661"/>
                      <a:pt x="929" y="2639"/>
                      <a:pt x="932" y="2618"/>
                    </a:cubicBezTo>
                    <a:close/>
                    <a:moveTo>
                      <a:pt x="1462" y="2977"/>
                    </a:moveTo>
                    <a:cubicBezTo>
                      <a:pt x="1506" y="3001"/>
                      <a:pt x="1550" y="3024"/>
                      <a:pt x="1595" y="3046"/>
                    </a:cubicBezTo>
                    <a:cubicBezTo>
                      <a:pt x="1540" y="3027"/>
                      <a:pt x="1486" y="3006"/>
                      <a:pt x="1433" y="2983"/>
                    </a:cubicBezTo>
                    <a:cubicBezTo>
                      <a:pt x="1444" y="2981"/>
                      <a:pt x="1452" y="2978"/>
                      <a:pt x="1462" y="2977"/>
                    </a:cubicBezTo>
                    <a:close/>
                    <a:moveTo>
                      <a:pt x="3335" y="1579"/>
                    </a:moveTo>
                    <a:lnTo>
                      <a:pt x="3335" y="1579"/>
                    </a:lnTo>
                    <a:cubicBezTo>
                      <a:pt x="3344" y="1620"/>
                      <a:pt x="3353" y="1661"/>
                      <a:pt x="3359" y="1704"/>
                    </a:cubicBezTo>
                    <a:cubicBezTo>
                      <a:pt x="3402" y="1986"/>
                      <a:pt x="3416" y="2300"/>
                      <a:pt x="3264" y="2573"/>
                    </a:cubicBezTo>
                    <a:cubicBezTo>
                      <a:pt x="3127" y="2819"/>
                      <a:pt x="2879" y="2998"/>
                      <a:pt x="2608" y="3073"/>
                    </a:cubicBezTo>
                    <a:cubicBezTo>
                      <a:pt x="2601" y="3075"/>
                      <a:pt x="2594" y="3075"/>
                      <a:pt x="2587" y="3079"/>
                    </a:cubicBezTo>
                    <a:cubicBezTo>
                      <a:pt x="2715" y="2988"/>
                      <a:pt x="2797" y="2867"/>
                      <a:pt x="2861" y="2743"/>
                    </a:cubicBezTo>
                    <a:cubicBezTo>
                      <a:pt x="2985" y="2667"/>
                      <a:pt x="3095" y="2568"/>
                      <a:pt x="3174" y="2445"/>
                    </a:cubicBezTo>
                    <a:cubicBezTo>
                      <a:pt x="3298" y="2249"/>
                      <a:pt x="3325" y="2033"/>
                      <a:pt x="3320" y="1825"/>
                    </a:cubicBezTo>
                    <a:cubicBezTo>
                      <a:pt x="3339" y="1745"/>
                      <a:pt x="3346" y="1663"/>
                      <a:pt x="3335" y="1579"/>
                    </a:cubicBezTo>
                    <a:close/>
                    <a:moveTo>
                      <a:pt x="281" y="2135"/>
                    </a:moveTo>
                    <a:cubicBezTo>
                      <a:pt x="306" y="2206"/>
                      <a:pt x="339" y="2275"/>
                      <a:pt x="377" y="2341"/>
                    </a:cubicBezTo>
                    <a:cubicBezTo>
                      <a:pt x="368" y="2372"/>
                      <a:pt x="361" y="2405"/>
                      <a:pt x="365" y="2435"/>
                    </a:cubicBezTo>
                    <a:cubicBezTo>
                      <a:pt x="373" y="2497"/>
                      <a:pt x="394" y="2556"/>
                      <a:pt x="406" y="2617"/>
                    </a:cubicBezTo>
                    <a:cubicBezTo>
                      <a:pt x="419" y="2678"/>
                      <a:pt x="439" y="2736"/>
                      <a:pt x="460" y="2798"/>
                    </a:cubicBezTo>
                    <a:cubicBezTo>
                      <a:pt x="478" y="2860"/>
                      <a:pt x="530" y="2906"/>
                      <a:pt x="558" y="2962"/>
                    </a:cubicBezTo>
                    <a:cubicBezTo>
                      <a:pt x="574" y="2999"/>
                      <a:pt x="574" y="3053"/>
                      <a:pt x="585" y="3098"/>
                    </a:cubicBezTo>
                    <a:cubicBezTo>
                      <a:pt x="573" y="3087"/>
                      <a:pt x="558" y="3075"/>
                      <a:pt x="545" y="3061"/>
                    </a:cubicBezTo>
                    <a:cubicBezTo>
                      <a:pt x="490" y="3003"/>
                      <a:pt x="439" y="2943"/>
                      <a:pt x="392" y="2878"/>
                    </a:cubicBezTo>
                    <a:cubicBezTo>
                      <a:pt x="346" y="2812"/>
                      <a:pt x="308" y="2738"/>
                      <a:pt x="281" y="2661"/>
                    </a:cubicBezTo>
                    <a:cubicBezTo>
                      <a:pt x="253" y="2579"/>
                      <a:pt x="281" y="2489"/>
                      <a:pt x="274" y="2410"/>
                    </a:cubicBezTo>
                    <a:cubicBezTo>
                      <a:pt x="267" y="2329"/>
                      <a:pt x="260" y="2249"/>
                      <a:pt x="274" y="2169"/>
                    </a:cubicBezTo>
                    <a:cubicBezTo>
                      <a:pt x="275" y="2157"/>
                      <a:pt x="278" y="2146"/>
                      <a:pt x="281" y="2135"/>
                    </a:cubicBezTo>
                    <a:close/>
                    <a:moveTo>
                      <a:pt x="3326" y="1339"/>
                    </a:moveTo>
                    <a:cubicBezTo>
                      <a:pt x="3412" y="1416"/>
                      <a:pt x="3482" y="1513"/>
                      <a:pt x="3519" y="1620"/>
                    </a:cubicBezTo>
                    <a:cubicBezTo>
                      <a:pt x="3581" y="1798"/>
                      <a:pt x="3540" y="1978"/>
                      <a:pt x="3511" y="2139"/>
                    </a:cubicBezTo>
                    <a:cubicBezTo>
                      <a:pt x="3483" y="2304"/>
                      <a:pt x="3435" y="2468"/>
                      <a:pt x="3350" y="2612"/>
                    </a:cubicBezTo>
                    <a:cubicBezTo>
                      <a:pt x="3264" y="2756"/>
                      <a:pt x="3160" y="2888"/>
                      <a:pt x="3033" y="2992"/>
                    </a:cubicBezTo>
                    <a:cubicBezTo>
                      <a:pt x="2920" y="3087"/>
                      <a:pt x="2808" y="3184"/>
                      <a:pt x="2673" y="3245"/>
                    </a:cubicBezTo>
                    <a:cubicBezTo>
                      <a:pt x="2658" y="3252"/>
                      <a:pt x="2644" y="3261"/>
                      <a:pt x="2627" y="3267"/>
                    </a:cubicBezTo>
                    <a:cubicBezTo>
                      <a:pt x="2537" y="3301"/>
                      <a:pt x="2443" y="3305"/>
                      <a:pt x="2351" y="3305"/>
                    </a:cubicBezTo>
                    <a:cubicBezTo>
                      <a:pt x="2328" y="3305"/>
                      <a:pt x="2305" y="3304"/>
                      <a:pt x="2282" y="3304"/>
                    </a:cubicBezTo>
                    <a:cubicBezTo>
                      <a:pt x="2255" y="3304"/>
                      <a:pt x="2228" y="3305"/>
                      <a:pt x="2202" y="3306"/>
                    </a:cubicBezTo>
                    <a:cubicBezTo>
                      <a:pt x="2173" y="3308"/>
                      <a:pt x="2143" y="3308"/>
                      <a:pt x="2113" y="3308"/>
                    </a:cubicBezTo>
                    <a:cubicBezTo>
                      <a:pt x="2005" y="3308"/>
                      <a:pt x="1897" y="3298"/>
                      <a:pt x="1792" y="3273"/>
                    </a:cubicBezTo>
                    <a:cubicBezTo>
                      <a:pt x="1661" y="3243"/>
                      <a:pt x="1519" y="3229"/>
                      <a:pt x="1397" y="3160"/>
                    </a:cubicBezTo>
                    <a:cubicBezTo>
                      <a:pt x="1357" y="3137"/>
                      <a:pt x="1323" y="3112"/>
                      <a:pt x="1288" y="3082"/>
                    </a:cubicBezTo>
                    <a:lnTo>
                      <a:pt x="1288" y="3082"/>
                    </a:lnTo>
                    <a:cubicBezTo>
                      <a:pt x="1354" y="3094"/>
                      <a:pt x="1420" y="3102"/>
                      <a:pt x="1486" y="3109"/>
                    </a:cubicBezTo>
                    <a:cubicBezTo>
                      <a:pt x="1691" y="3172"/>
                      <a:pt x="1902" y="3213"/>
                      <a:pt x="2121" y="3213"/>
                    </a:cubicBezTo>
                    <a:cubicBezTo>
                      <a:pt x="2131" y="3213"/>
                      <a:pt x="2142" y="3213"/>
                      <a:pt x="2153" y="3212"/>
                    </a:cubicBezTo>
                    <a:cubicBezTo>
                      <a:pt x="2479" y="3208"/>
                      <a:pt x="2816" y="3098"/>
                      <a:pt x="3068" y="2875"/>
                    </a:cubicBezTo>
                    <a:cubicBezTo>
                      <a:pt x="3332" y="2651"/>
                      <a:pt x="3435" y="2301"/>
                      <a:pt x="3428" y="1986"/>
                    </a:cubicBezTo>
                    <a:cubicBezTo>
                      <a:pt x="3427" y="1773"/>
                      <a:pt x="3373" y="1550"/>
                      <a:pt x="3326" y="1339"/>
                    </a:cubicBezTo>
                    <a:close/>
                    <a:moveTo>
                      <a:pt x="1899" y="0"/>
                    </a:moveTo>
                    <a:cubicBezTo>
                      <a:pt x="1832" y="3"/>
                      <a:pt x="1769" y="24"/>
                      <a:pt x="1703" y="33"/>
                    </a:cubicBezTo>
                    <a:cubicBezTo>
                      <a:pt x="1638" y="40"/>
                      <a:pt x="1576" y="66"/>
                      <a:pt x="1511" y="82"/>
                    </a:cubicBezTo>
                    <a:cubicBezTo>
                      <a:pt x="1448" y="97"/>
                      <a:pt x="1374" y="80"/>
                      <a:pt x="1310" y="102"/>
                    </a:cubicBezTo>
                    <a:cubicBezTo>
                      <a:pt x="1235" y="130"/>
                      <a:pt x="1181" y="205"/>
                      <a:pt x="1118" y="248"/>
                    </a:cubicBezTo>
                    <a:cubicBezTo>
                      <a:pt x="1111" y="235"/>
                      <a:pt x="1102" y="220"/>
                      <a:pt x="1099" y="220"/>
                    </a:cubicBezTo>
                    <a:cubicBezTo>
                      <a:pt x="1099" y="220"/>
                      <a:pt x="1098" y="221"/>
                      <a:pt x="1098" y="221"/>
                    </a:cubicBezTo>
                    <a:cubicBezTo>
                      <a:pt x="1080" y="238"/>
                      <a:pt x="1069" y="266"/>
                      <a:pt x="1042" y="267"/>
                    </a:cubicBezTo>
                    <a:cubicBezTo>
                      <a:pt x="1041" y="267"/>
                      <a:pt x="1040" y="267"/>
                      <a:pt x="1039" y="267"/>
                    </a:cubicBezTo>
                    <a:cubicBezTo>
                      <a:pt x="1012" y="267"/>
                      <a:pt x="972" y="248"/>
                      <a:pt x="940" y="245"/>
                    </a:cubicBezTo>
                    <a:cubicBezTo>
                      <a:pt x="908" y="241"/>
                      <a:pt x="862" y="218"/>
                      <a:pt x="829" y="218"/>
                    </a:cubicBezTo>
                    <a:cubicBezTo>
                      <a:pt x="796" y="218"/>
                      <a:pt x="779" y="238"/>
                      <a:pt x="753" y="247"/>
                    </a:cubicBezTo>
                    <a:cubicBezTo>
                      <a:pt x="725" y="258"/>
                      <a:pt x="712" y="285"/>
                      <a:pt x="685" y="296"/>
                    </a:cubicBezTo>
                    <a:cubicBezTo>
                      <a:pt x="661" y="309"/>
                      <a:pt x="621" y="307"/>
                      <a:pt x="596" y="324"/>
                    </a:cubicBezTo>
                    <a:cubicBezTo>
                      <a:pt x="578" y="354"/>
                      <a:pt x="542" y="357"/>
                      <a:pt x="519" y="376"/>
                    </a:cubicBezTo>
                    <a:cubicBezTo>
                      <a:pt x="497" y="395"/>
                      <a:pt x="502" y="442"/>
                      <a:pt x="483" y="463"/>
                    </a:cubicBezTo>
                    <a:lnTo>
                      <a:pt x="425" y="526"/>
                    </a:lnTo>
                    <a:cubicBezTo>
                      <a:pt x="406" y="547"/>
                      <a:pt x="373" y="556"/>
                      <a:pt x="354" y="580"/>
                    </a:cubicBezTo>
                    <a:cubicBezTo>
                      <a:pt x="333" y="600"/>
                      <a:pt x="306" y="614"/>
                      <a:pt x="288" y="636"/>
                    </a:cubicBezTo>
                    <a:cubicBezTo>
                      <a:pt x="268" y="658"/>
                      <a:pt x="244" y="677"/>
                      <a:pt x="227" y="699"/>
                    </a:cubicBezTo>
                    <a:cubicBezTo>
                      <a:pt x="209" y="724"/>
                      <a:pt x="212" y="759"/>
                      <a:pt x="190" y="781"/>
                    </a:cubicBezTo>
                    <a:cubicBezTo>
                      <a:pt x="172" y="803"/>
                      <a:pt x="141" y="816"/>
                      <a:pt x="120" y="838"/>
                    </a:cubicBezTo>
                    <a:cubicBezTo>
                      <a:pt x="101" y="862"/>
                      <a:pt x="73" y="880"/>
                      <a:pt x="57" y="905"/>
                    </a:cubicBezTo>
                    <a:cubicBezTo>
                      <a:pt x="37" y="928"/>
                      <a:pt x="44" y="965"/>
                      <a:pt x="32" y="993"/>
                    </a:cubicBezTo>
                    <a:cubicBezTo>
                      <a:pt x="18" y="1022"/>
                      <a:pt x="3" y="1050"/>
                      <a:pt x="2" y="1085"/>
                    </a:cubicBezTo>
                    <a:cubicBezTo>
                      <a:pt x="0" y="1119"/>
                      <a:pt x="24" y="1165"/>
                      <a:pt x="25" y="1199"/>
                    </a:cubicBezTo>
                    <a:cubicBezTo>
                      <a:pt x="28" y="1235"/>
                      <a:pt x="30" y="1269"/>
                      <a:pt x="39" y="1305"/>
                    </a:cubicBezTo>
                    <a:cubicBezTo>
                      <a:pt x="46" y="1337"/>
                      <a:pt x="66" y="1374"/>
                      <a:pt x="30" y="1392"/>
                    </a:cubicBezTo>
                    <a:cubicBezTo>
                      <a:pt x="29" y="1392"/>
                      <a:pt x="48" y="1399"/>
                      <a:pt x="52" y="1399"/>
                    </a:cubicBezTo>
                    <a:cubicBezTo>
                      <a:pt x="52" y="1399"/>
                      <a:pt x="52" y="1399"/>
                      <a:pt x="52" y="1399"/>
                    </a:cubicBezTo>
                    <a:cubicBezTo>
                      <a:pt x="92" y="1392"/>
                      <a:pt x="91" y="1372"/>
                      <a:pt x="87" y="1349"/>
                    </a:cubicBezTo>
                    <a:cubicBezTo>
                      <a:pt x="83" y="1317"/>
                      <a:pt x="55" y="1277"/>
                      <a:pt x="62" y="1249"/>
                    </a:cubicBezTo>
                    <a:cubicBezTo>
                      <a:pt x="66" y="1221"/>
                      <a:pt x="66" y="1192"/>
                      <a:pt x="69" y="1162"/>
                    </a:cubicBezTo>
                    <a:cubicBezTo>
                      <a:pt x="72" y="1133"/>
                      <a:pt x="77" y="1105"/>
                      <a:pt x="87" y="1079"/>
                    </a:cubicBezTo>
                    <a:cubicBezTo>
                      <a:pt x="99" y="1055"/>
                      <a:pt x="154" y="1049"/>
                      <a:pt x="172" y="1026"/>
                    </a:cubicBezTo>
                    <a:cubicBezTo>
                      <a:pt x="189" y="1004"/>
                      <a:pt x="200" y="977"/>
                      <a:pt x="222" y="960"/>
                    </a:cubicBezTo>
                    <a:cubicBezTo>
                      <a:pt x="244" y="940"/>
                      <a:pt x="262" y="918"/>
                      <a:pt x="286" y="900"/>
                    </a:cubicBezTo>
                    <a:cubicBezTo>
                      <a:pt x="311" y="884"/>
                      <a:pt x="307" y="849"/>
                      <a:pt x="333" y="832"/>
                    </a:cubicBezTo>
                    <a:cubicBezTo>
                      <a:pt x="344" y="824"/>
                      <a:pt x="365" y="824"/>
                      <a:pt x="386" y="824"/>
                    </a:cubicBezTo>
                    <a:cubicBezTo>
                      <a:pt x="407" y="824"/>
                      <a:pt x="427" y="824"/>
                      <a:pt x="438" y="816"/>
                    </a:cubicBezTo>
                    <a:cubicBezTo>
                      <a:pt x="461" y="800"/>
                      <a:pt x="476" y="788"/>
                      <a:pt x="497" y="772"/>
                    </a:cubicBezTo>
                    <a:cubicBezTo>
                      <a:pt x="516" y="759"/>
                      <a:pt x="507" y="720"/>
                      <a:pt x="527" y="706"/>
                    </a:cubicBezTo>
                    <a:cubicBezTo>
                      <a:pt x="541" y="698"/>
                      <a:pt x="560" y="694"/>
                      <a:pt x="580" y="690"/>
                    </a:cubicBezTo>
                    <a:cubicBezTo>
                      <a:pt x="585" y="694"/>
                      <a:pt x="591" y="697"/>
                      <a:pt x="595" y="697"/>
                    </a:cubicBezTo>
                    <a:cubicBezTo>
                      <a:pt x="597" y="697"/>
                      <a:pt x="598" y="697"/>
                      <a:pt x="599" y="695"/>
                    </a:cubicBezTo>
                    <a:cubicBezTo>
                      <a:pt x="607" y="686"/>
                      <a:pt x="614" y="676"/>
                      <a:pt x="622" y="664"/>
                    </a:cubicBezTo>
                    <a:cubicBezTo>
                      <a:pt x="633" y="653"/>
                      <a:pt x="643" y="642"/>
                      <a:pt x="657" y="632"/>
                    </a:cubicBezTo>
                    <a:cubicBezTo>
                      <a:pt x="676" y="618"/>
                      <a:pt x="706" y="617"/>
                      <a:pt x="725" y="603"/>
                    </a:cubicBezTo>
                    <a:cubicBezTo>
                      <a:pt x="745" y="589"/>
                      <a:pt x="747" y="560"/>
                      <a:pt x="765" y="547"/>
                    </a:cubicBezTo>
                    <a:cubicBezTo>
                      <a:pt x="772" y="541"/>
                      <a:pt x="779" y="533"/>
                      <a:pt x="785" y="523"/>
                    </a:cubicBezTo>
                    <a:cubicBezTo>
                      <a:pt x="833" y="505"/>
                      <a:pt x="885" y="494"/>
                      <a:pt x="930" y="478"/>
                    </a:cubicBezTo>
                    <a:cubicBezTo>
                      <a:pt x="976" y="466"/>
                      <a:pt x="1021" y="463"/>
                      <a:pt x="1068" y="457"/>
                    </a:cubicBezTo>
                    <a:lnTo>
                      <a:pt x="1068" y="457"/>
                    </a:lnTo>
                    <a:cubicBezTo>
                      <a:pt x="1021" y="479"/>
                      <a:pt x="976" y="501"/>
                      <a:pt x="933" y="536"/>
                    </a:cubicBezTo>
                    <a:cubicBezTo>
                      <a:pt x="911" y="555"/>
                      <a:pt x="892" y="576"/>
                      <a:pt x="874" y="598"/>
                    </a:cubicBezTo>
                    <a:cubicBezTo>
                      <a:pt x="855" y="607"/>
                      <a:pt x="835" y="616"/>
                      <a:pt x="819" y="625"/>
                    </a:cubicBezTo>
                    <a:cubicBezTo>
                      <a:pt x="767" y="657"/>
                      <a:pt x="716" y="690"/>
                      <a:pt x="666" y="726"/>
                    </a:cubicBezTo>
                    <a:cubicBezTo>
                      <a:pt x="619" y="766"/>
                      <a:pt x="586" y="818"/>
                      <a:pt x="540" y="859"/>
                    </a:cubicBezTo>
                    <a:cubicBezTo>
                      <a:pt x="494" y="899"/>
                      <a:pt x="439" y="933"/>
                      <a:pt x="394" y="979"/>
                    </a:cubicBezTo>
                    <a:cubicBezTo>
                      <a:pt x="351" y="1024"/>
                      <a:pt x="303" y="1068"/>
                      <a:pt x="264" y="1121"/>
                    </a:cubicBezTo>
                    <a:cubicBezTo>
                      <a:pt x="230" y="1173"/>
                      <a:pt x="216" y="1236"/>
                      <a:pt x="194" y="1293"/>
                    </a:cubicBezTo>
                    <a:cubicBezTo>
                      <a:pt x="165" y="1331"/>
                      <a:pt x="132" y="1367"/>
                      <a:pt x="110" y="1410"/>
                    </a:cubicBezTo>
                    <a:cubicBezTo>
                      <a:pt x="84" y="1456"/>
                      <a:pt x="87" y="1513"/>
                      <a:pt x="70" y="1564"/>
                    </a:cubicBezTo>
                    <a:cubicBezTo>
                      <a:pt x="55" y="1619"/>
                      <a:pt x="37" y="1675"/>
                      <a:pt x="41" y="1733"/>
                    </a:cubicBezTo>
                    <a:cubicBezTo>
                      <a:pt x="44" y="1792"/>
                      <a:pt x="77" y="1853"/>
                      <a:pt x="91" y="1908"/>
                    </a:cubicBezTo>
                    <a:cubicBezTo>
                      <a:pt x="99" y="1949"/>
                      <a:pt x="113" y="1986"/>
                      <a:pt x="131" y="2025"/>
                    </a:cubicBezTo>
                    <a:cubicBezTo>
                      <a:pt x="113" y="2098"/>
                      <a:pt x="98" y="2173"/>
                      <a:pt x="96" y="2252"/>
                    </a:cubicBezTo>
                    <a:cubicBezTo>
                      <a:pt x="94" y="2343"/>
                      <a:pt x="127" y="2428"/>
                      <a:pt x="146" y="2513"/>
                    </a:cubicBezTo>
                    <a:cubicBezTo>
                      <a:pt x="167" y="2607"/>
                      <a:pt x="196" y="2702"/>
                      <a:pt x="244" y="2786"/>
                    </a:cubicBezTo>
                    <a:cubicBezTo>
                      <a:pt x="296" y="2871"/>
                      <a:pt x="373" y="2934"/>
                      <a:pt x="438" y="3002"/>
                    </a:cubicBezTo>
                    <a:cubicBezTo>
                      <a:pt x="490" y="3057"/>
                      <a:pt x="548" y="3105"/>
                      <a:pt x="608" y="3146"/>
                    </a:cubicBezTo>
                    <a:cubicBezTo>
                      <a:pt x="641" y="3190"/>
                      <a:pt x="677" y="3233"/>
                      <a:pt x="713" y="3274"/>
                    </a:cubicBezTo>
                    <a:cubicBezTo>
                      <a:pt x="754" y="3320"/>
                      <a:pt x="820" y="3335"/>
                      <a:pt x="867" y="3371"/>
                    </a:cubicBezTo>
                    <a:cubicBezTo>
                      <a:pt x="911" y="3411"/>
                      <a:pt x="950" y="3467"/>
                      <a:pt x="1002" y="3499"/>
                    </a:cubicBezTo>
                    <a:cubicBezTo>
                      <a:pt x="1056" y="3532"/>
                      <a:pt x="1116" y="3550"/>
                      <a:pt x="1173" y="3576"/>
                    </a:cubicBezTo>
                    <a:cubicBezTo>
                      <a:pt x="1232" y="3598"/>
                      <a:pt x="1284" y="3638"/>
                      <a:pt x="1346" y="3651"/>
                    </a:cubicBezTo>
                    <a:cubicBezTo>
                      <a:pt x="1408" y="3667"/>
                      <a:pt x="1474" y="3660"/>
                      <a:pt x="1536" y="3665"/>
                    </a:cubicBezTo>
                    <a:cubicBezTo>
                      <a:pt x="1549" y="3667"/>
                      <a:pt x="1563" y="3667"/>
                      <a:pt x="1577" y="3667"/>
                    </a:cubicBezTo>
                    <a:cubicBezTo>
                      <a:pt x="1625" y="3667"/>
                      <a:pt x="1675" y="3660"/>
                      <a:pt x="1723" y="3660"/>
                    </a:cubicBezTo>
                    <a:cubicBezTo>
                      <a:pt x="1724" y="3660"/>
                      <a:pt x="1726" y="3660"/>
                      <a:pt x="1727" y="3660"/>
                    </a:cubicBezTo>
                    <a:cubicBezTo>
                      <a:pt x="1779" y="3660"/>
                      <a:pt x="1834" y="3683"/>
                      <a:pt x="1887" y="3683"/>
                    </a:cubicBezTo>
                    <a:cubicBezTo>
                      <a:pt x="1896" y="3683"/>
                      <a:pt x="1905" y="3682"/>
                      <a:pt x="1914" y="3680"/>
                    </a:cubicBezTo>
                    <a:cubicBezTo>
                      <a:pt x="1956" y="3673"/>
                      <a:pt x="1992" y="3651"/>
                      <a:pt x="2027" y="3629"/>
                    </a:cubicBezTo>
                    <a:cubicBezTo>
                      <a:pt x="2071" y="3612"/>
                      <a:pt x="2114" y="3591"/>
                      <a:pt x="2157" y="3577"/>
                    </a:cubicBezTo>
                    <a:cubicBezTo>
                      <a:pt x="2197" y="3563"/>
                      <a:pt x="2234" y="3548"/>
                      <a:pt x="2272" y="3528"/>
                    </a:cubicBezTo>
                    <a:cubicBezTo>
                      <a:pt x="2305" y="3522"/>
                      <a:pt x="2340" y="3519"/>
                      <a:pt x="2371" y="3512"/>
                    </a:cubicBezTo>
                    <a:cubicBezTo>
                      <a:pt x="2550" y="3477"/>
                      <a:pt x="2714" y="3389"/>
                      <a:pt x="2865" y="3295"/>
                    </a:cubicBezTo>
                    <a:cubicBezTo>
                      <a:pt x="3018" y="3204"/>
                      <a:pt x="3168" y="3098"/>
                      <a:pt x="3287" y="2961"/>
                    </a:cubicBezTo>
                    <a:cubicBezTo>
                      <a:pt x="3403" y="2824"/>
                      <a:pt x="3511" y="2672"/>
                      <a:pt x="3578" y="2500"/>
                    </a:cubicBezTo>
                    <a:cubicBezTo>
                      <a:pt x="3644" y="2328"/>
                      <a:pt x="3661" y="2139"/>
                      <a:pt x="3658" y="1953"/>
                    </a:cubicBezTo>
                    <a:cubicBezTo>
                      <a:pt x="3657" y="1784"/>
                      <a:pt x="3620" y="1601"/>
                      <a:pt x="3520" y="1443"/>
                    </a:cubicBezTo>
                    <a:cubicBezTo>
                      <a:pt x="3533" y="1437"/>
                      <a:pt x="3538" y="1430"/>
                      <a:pt x="3541" y="1423"/>
                    </a:cubicBezTo>
                    <a:cubicBezTo>
                      <a:pt x="3569" y="1473"/>
                      <a:pt x="3596" y="1525"/>
                      <a:pt x="3622" y="1579"/>
                    </a:cubicBezTo>
                    <a:cubicBezTo>
                      <a:pt x="3651" y="1637"/>
                      <a:pt x="3690" y="1710"/>
                      <a:pt x="3668" y="1774"/>
                    </a:cubicBezTo>
                    <a:cubicBezTo>
                      <a:pt x="3666" y="1776"/>
                      <a:pt x="3672" y="1777"/>
                      <a:pt x="3678" y="1777"/>
                    </a:cubicBezTo>
                    <a:cubicBezTo>
                      <a:pt x="3684" y="1777"/>
                      <a:pt x="3690" y="1776"/>
                      <a:pt x="3691" y="1774"/>
                    </a:cubicBezTo>
                    <a:cubicBezTo>
                      <a:pt x="3723" y="1726"/>
                      <a:pt x="3710" y="1679"/>
                      <a:pt x="3695" y="1635"/>
                    </a:cubicBezTo>
                    <a:cubicBezTo>
                      <a:pt x="3669" y="1565"/>
                      <a:pt x="3615" y="1505"/>
                      <a:pt x="3592" y="1439"/>
                    </a:cubicBezTo>
                    <a:cubicBezTo>
                      <a:pt x="3569" y="1379"/>
                      <a:pt x="3540" y="1320"/>
                      <a:pt x="3505" y="1266"/>
                    </a:cubicBezTo>
                    <a:cubicBezTo>
                      <a:pt x="3471" y="1209"/>
                      <a:pt x="3441" y="1155"/>
                      <a:pt x="3409" y="1101"/>
                    </a:cubicBezTo>
                    <a:lnTo>
                      <a:pt x="3409" y="1100"/>
                    </a:lnTo>
                    <a:cubicBezTo>
                      <a:pt x="3409" y="1094"/>
                      <a:pt x="3410" y="1092"/>
                      <a:pt x="3409" y="1086"/>
                    </a:cubicBezTo>
                    <a:cubicBezTo>
                      <a:pt x="3402" y="1063"/>
                      <a:pt x="3388" y="1042"/>
                      <a:pt x="3381" y="1016"/>
                    </a:cubicBezTo>
                    <a:cubicBezTo>
                      <a:pt x="3375" y="977"/>
                      <a:pt x="3368" y="939"/>
                      <a:pt x="3347" y="907"/>
                    </a:cubicBezTo>
                    <a:cubicBezTo>
                      <a:pt x="3333" y="885"/>
                      <a:pt x="3318" y="863"/>
                      <a:pt x="3303" y="843"/>
                    </a:cubicBezTo>
                    <a:cubicBezTo>
                      <a:pt x="3304" y="815"/>
                      <a:pt x="3318" y="775"/>
                      <a:pt x="3307" y="756"/>
                    </a:cubicBezTo>
                    <a:cubicBezTo>
                      <a:pt x="3293" y="733"/>
                      <a:pt x="3277" y="712"/>
                      <a:pt x="3262" y="687"/>
                    </a:cubicBezTo>
                    <a:cubicBezTo>
                      <a:pt x="3245" y="665"/>
                      <a:pt x="3207" y="671"/>
                      <a:pt x="3189" y="651"/>
                    </a:cubicBezTo>
                    <a:cubicBezTo>
                      <a:pt x="3172" y="631"/>
                      <a:pt x="3167" y="591"/>
                      <a:pt x="3148" y="570"/>
                    </a:cubicBezTo>
                    <a:cubicBezTo>
                      <a:pt x="3127" y="551"/>
                      <a:pt x="3103" y="541"/>
                      <a:pt x="3080" y="523"/>
                    </a:cubicBezTo>
                    <a:cubicBezTo>
                      <a:pt x="3059" y="507"/>
                      <a:pt x="3046" y="475"/>
                      <a:pt x="3022" y="460"/>
                    </a:cubicBezTo>
                    <a:cubicBezTo>
                      <a:pt x="2998" y="446"/>
                      <a:pt x="2967" y="450"/>
                      <a:pt x="2942" y="438"/>
                    </a:cubicBezTo>
                    <a:lnTo>
                      <a:pt x="2927" y="433"/>
                    </a:lnTo>
                    <a:cubicBezTo>
                      <a:pt x="2894" y="388"/>
                      <a:pt x="2872" y="322"/>
                      <a:pt x="2825" y="289"/>
                    </a:cubicBezTo>
                    <a:cubicBezTo>
                      <a:pt x="2775" y="252"/>
                      <a:pt x="2718" y="221"/>
                      <a:pt x="2660" y="189"/>
                    </a:cubicBezTo>
                    <a:cubicBezTo>
                      <a:pt x="2603" y="157"/>
                      <a:pt x="2532" y="163"/>
                      <a:pt x="2472" y="141"/>
                    </a:cubicBezTo>
                    <a:cubicBezTo>
                      <a:pt x="2413" y="115"/>
                      <a:pt x="2355" y="75"/>
                      <a:pt x="2292" y="55"/>
                    </a:cubicBezTo>
                    <a:cubicBezTo>
                      <a:pt x="2227" y="42"/>
                      <a:pt x="2162" y="35"/>
                      <a:pt x="2096" y="31"/>
                    </a:cubicBezTo>
                    <a:cubicBezTo>
                      <a:pt x="2031" y="21"/>
                      <a:pt x="1965" y="0"/>
                      <a:pt x="1899"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29"/>
              <p:cNvSpPr/>
              <p:nvPr/>
            </p:nvSpPr>
            <p:spPr>
              <a:xfrm>
                <a:off x="2162150" y="3225225"/>
                <a:ext cx="2150" cy="900"/>
              </a:xfrm>
              <a:custGeom>
                <a:rect b="b" l="l" r="r" t="t"/>
                <a:pathLst>
                  <a:path extrusionOk="0" h="36" w="86">
                    <a:moveTo>
                      <a:pt x="77" y="1"/>
                    </a:moveTo>
                    <a:cubicBezTo>
                      <a:pt x="57" y="15"/>
                      <a:pt x="35" y="26"/>
                      <a:pt x="18" y="33"/>
                    </a:cubicBezTo>
                    <a:cubicBezTo>
                      <a:pt x="14" y="34"/>
                      <a:pt x="7" y="34"/>
                      <a:pt x="0" y="35"/>
                    </a:cubicBezTo>
                    <a:lnTo>
                      <a:pt x="85" y="34"/>
                    </a:lnTo>
                    <a:cubicBezTo>
                      <a:pt x="84" y="21"/>
                      <a:pt x="80" y="12"/>
                      <a:pt x="7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29"/>
              <p:cNvSpPr/>
              <p:nvPr/>
            </p:nvSpPr>
            <p:spPr>
              <a:xfrm>
                <a:off x="2159675" y="3224950"/>
                <a:ext cx="1150" cy="225"/>
              </a:xfrm>
              <a:custGeom>
                <a:rect b="b" l="l" r="r" t="t"/>
                <a:pathLst>
                  <a:path extrusionOk="0" h="9" w="46">
                    <a:moveTo>
                      <a:pt x="0" y="1"/>
                    </a:moveTo>
                    <a:cubicBezTo>
                      <a:pt x="7" y="5"/>
                      <a:pt x="18" y="8"/>
                      <a:pt x="28" y="8"/>
                    </a:cubicBezTo>
                    <a:cubicBezTo>
                      <a:pt x="36" y="8"/>
                      <a:pt x="43" y="6"/>
                      <a:pt x="45"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29"/>
              <p:cNvSpPr/>
              <p:nvPr/>
            </p:nvSpPr>
            <p:spPr>
              <a:xfrm>
                <a:off x="2121050" y="3183225"/>
                <a:ext cx="92450" cy="92450"/>
              </a:xfrm>
              <a:custGeom>
                <a:rect b="b" l="l" r="r" t="t"/>
                <a:pathLst>
                  <a:path extrusionOk="0" h="3698" w="3698">
                    <a:moveTo>
                      <a:pt x="1423" y="204"/>
                    </a:moveTo>
                    <a:cubicBezTo>
                      <a:pt x="1424" y="204"/>
                      <a:pt x="1426" y="204"/>
                      <a:pt x="1428" y="204"/>
                    </a:cubicBezTo>
                    <a:cubicBezTo>
                      <a:pt x="1402" y="221"/>
                      <a:pt x="1377" y="234"/>
                      <a:pt x="1352" y="255"/>
                    </a:cubicBezTo>
                    <a:cubicBezTo>
                      <a:pt x="1299" y="303"/>
                      <a:pt x="1260" y="357"/>
                      <a:pt x="1226" y="413"/>
                    </a:cubicBezTo>
                    <a:cubicBezTo>
                      <a:pt x="1206" y="416"/>
                      <a:pt x="1187" y="422"/>
                      <a:pt x="1171" y="426"/>
                    </a:cubicBezTo>
                    <a:cubicBezTo>
                      <a:pt x="1172" y="424"/>
                      <a:pt x="1173" y="419"/>
                      <a:pt x="1178" y="417"/>
                    </a:cubicBezTo>
                    <a:cubicBezTo>
                      <a:pt x="1200" y="406"/>
                      <a:pt x="1222" y="398"/>
                      <a:pt x="1240" y="379"/>
                    </a:cubicBezTo>
                    <a:cubicBezTo>
                      <a:pt x="1259" y="360"/>
                      <a:pt x="1270" y="314"/>
                      <a:pt x="1295" y="296"/>
                    </a:cubicBezTo>
                    <a:cubicBezTo>
                      <a:pt x="1317" y="280"/>
                      <a:pt x="1341" y="259"/>
                      <a:pt x="1370" y="234"/>
                    </a:cubicBezTo>
                    <a:cubicBezTo>
                      <a:pt x="1385" y="222"/>
                      <a:pt x="1404" y="204"/>
                      <a:pt x="1423" y="204"/>
                    </a:cubicBezTo>
                    <a:close/>
                    <a:moveTo>
                      <a:pt x="1487" y="398"/>
                    </a:moveTo>
                    <a:lnTo>
                      <a:pt x="1487" y="398"/>
                    </a:lnTo>
                    <a:cubicBezTo>
                      <a:pt x="1453" y="406"/>
                      <a:pt x="1420" y="420"/>
                      <a:pt x="1385" y="435"/>
                    </a:cubicBezTo>
                    <a:cubicBezTo>
                      <a:pt x="1351" y="440"/>
                      <a:pt x="1317" y="445"/>
                      <a:pt x="1282" y="449"/>
                    </a:cubicBezTo>
                    <a:cubicBezTo>
                      <a:pt x="1288" y="442"/>
                      <a:pt x="1290" y="435"/>
                      <a:pt x="1296" y="431"/>
                    </a:cubicBezTo>
                    <a:cubicBezTo>
                      <a:pt x="1359" y="419"/>
                      <a:pt x="1424" y="411"/>
                      <a:pt x="1487" y="398"/>
                    </a:cubicBezTo>
                    <a:close/>
                    <a:moveTo>
                      <a:pt x="1208" y="445"/>
                    </a:moveTo>
                    <a:lnTo>
                      <a:pt x="1208" y="445"/>
                    </a:lnTo>
                    <a:cubicBezTo>
                      <a:pt x="1205" y="452"/>
                      <a:pt x="1201" y="456"/>
                      <a:pt x="1198" y="463"/>
                    </a:cubicBezTo>
                    <a:cubicBezTo>
                      <a:pt x="1123" y="477"/>
                      <a:pt x="1047" y="495"/>
                      <a:pt x="973" y="521"/>
                    </a:cubicBezTo>
                    <a:cubicBezTo>
                      <a:pt x="978" y="514"/>
                      <a:pt x="981" y="504"/>
                      <a:pt x="988" y="500"/>
                    </a:cubicBezTo>
                    <a:cubicBezTo>
                      <a:pt x="1008" y="488"/>
                      <a:pt x="1040" y="489"/>
                      <a:pt x="1061" y="481"/>
                    </a:cubicBezTo>
                    <a:cubicBezTo>
                      <a:pt x="1083" y="473"/>
                      <a:pt x="1109" y="473"/>
                      <a:pt x="1129" y="466"/>
                    </a:cubicBezTo>
                    <a:cubicBezTo>
                      <a:pt x="1136" y="462"/>
                      <a:pt x="1140" y="455"/>
                      <a:pt x="1146" y="449"/>
                    </a:cubicBezTo>
                    <a:cubicBezTo>
                      <a:pt x="1148" y="452"/>
                      <a:pt x="1149" y="455"/>
                      <a:pt x="1150" y="455"/>
                    </a:cubicBezTo>
                    <a:cubicBezTo>
                      <a:pt x="1150" y="455"/>
                      <a:pt x="1150" y="455"/>
                      <a:pt x="1150" y="455"/>
                    </a:cubicBezTo>
                    <a:cubicBezTo>
                      <a:pt x="1171" y="453"/>
                      <a:pt x="1187" y="448"/>
                      <a:pt x="1208" y="445"/>
                    </a:cubicBezTo>
                    <a:close/>
                    <a:moveTo>
                      <a:pt x="1849" y="637"/>
                    </a:moveTo>
                    <a:cubicBezTo>
                      <a:pt x="1905" y="637"/>
                      <a:pt x="1960" y="642"/>
                      <a:pt x="2013" y="649"/>
                    </a:cubicBezTo>
                    <a:cubicBezTo>
                      <a:pt x="1992" y="649"/>
                      <a:pt x="1972" y="647"/>
                      <a:pt x="1951" y="647"/>
                    </a:cubicBezTo>
                    <a:cubicBezTo>
                      <a:pt x="1911" y="647"/>
                      <a:pt x="1873" y="651"/>
                      <a:pt x="1833" y="656"/>
                    </a:cubicBezTo>
                    <a:cubicBezTo>
                      <a:pt x="1818" y="649"/>
                      <a:pt x="1804" y="645"/>
                      <a:pt x="1789" y="639"/>
                    </a:cubicBezTo>
                    <a:cubicBezTo>
                      <a:pt x="1809" y="638"/>
                      <a:pt x="1829" y="637"/>
                      <a:pt x="1849" y="637"/>
                    </a:cubicBezTo>
                    <a:close/>
                    <a:moveTo>
                      <a:pt x="2305" y="935"/>
                    </a:moveTo>
                    <a:cubicBezTo>
                      <a:pt x="2307" y="936"/>
                      <a:pt x="2310" y="936"/>
                      <a:pt x="2314" y="938"/>
                    </a:cubicBezTo>
                    <a:cubicBezTo>
                      <a:pt x="2318" y="947"/>
                      <a:pt x="2320" y="953"/>
                      <a:pt x="2321" y="962"/>
                    </a:cubicBezTo>
                    <a:cubicBezTo>
                      <a:pt x="2318" y="951"/>
                      <a:pt x="2312" y="943"/>
                      <a:pt x="2305" y="935"/>
                    </a:cubicBezTo>
                    <a:close/>
                    <a:moveTo>
                      <a:pt x="1497" y="978"/>
                    </a:moveTo>
                    <a:cubicBezTo>
                      <a:pt x="1527" y="983"/>
                      <a:pt x="1570" y="996"/>
                      <a:pt x="1610" y="1016"/>
                    </a:cubicBezTo>
                    <a:cubicBezTo>
                      <a:pt x="1527" y="1019"/>
                      <a:pt x="1445" y="1040"/>
                      <a:pt x="1372" y="1081"/>
                    </a:cubicBezTo>
                    <a:cubicBezTo>
                      <a:pt x="1369" y="1074"/>
                      <a:pt x="1365" y="1066"/>
                      <a:pt x="1361" y="1057"/>
                    </a:cubicBezTo>
                    <a:cubicBezTo>
                      <a:pt x="1398" y="1026"/>
                      <a:pt x="1435" y="1000"/>
                      <a:pt x="1476" y="978"/>
                    </a:cubicBezTo>
                    <a:close/>
                    <a:moveTo>
                      <a:pt x="1334" y="1081"/>
                    </a:moveTo>
                    <a:cubicBezTo>
                      <a:pt x="1325" y="1093"/>
                      <a:pt x="1317" y="1103"/>
                      <a:pt x="1304" y="1114"/>
                    </a:cubicBezTo>
                    <a:lnTo>
                      <a:pt x="1289" y="1123"/>
                    </a:lnTo>
                    <a:cubicBezTo>
                      <a:pt x="1303" y="1108"/>
                      <a:pt x="1318" y="1095"/>
                      <a:pt x="1334" y="1081"/>
                    </a:cubicBezTo>
                    <a:close/>
                    <a:moveTo>
                      <a:pt x="2040" y="328"/>
                    </a:moveTo>
                    <a:cubicBezTo>
                      <a:pt x="2223" y="328"/>
                      <a:pt x="2406" y="359"/>
                      <a:pt x="2574" y="452"/>
                    </a:cubicBezTo>
                    <a:cubicBezTo>
                      <a:pt x="2822" y="587"/>
                      <a:pt x="3001" y="834"/>
                      <a:pt x="3077" y="1106"/>
                    </a:cubicBezTo>
                    <a:lnTo>
                      <a:pt x="3081" y="1126"/>
                    </a:lnTo>
                    <a:cubicBezTo>
                      <a:pt x="2990" y="997"/>
                      <a:pt x="2869" y="916"/>
                      <a:pt x="2742" y="854"/>
                    </a:cubicBezTo>
                    <a:cubicBezTo>
                      <a:pt x="2667" y="730"/>
                      <a:pt x="2565" y="621"/>
                      <a:pt x="2442" y="543"/>
                    </a:cubicBezTo>
                    <a:cubicBezTo>
                      <a:pt x="2262" y="428"/>
                      <a:pt x="2063" y="396"/>
                      <a:pt x="1869" y="396"/>
                    </a:cubicBezTo>
                    <a:cubicBezTo>
                      <a:pt x="1853" y="396"/>
                      <a:pt x="1836" y="396"/>
                      <a:pt x="1820" y="397"/>
                    </a:cubicBezTo>
                    <a:cubicBezTo>
                      <a:pt x="1766" y="383"/>
                      <a:pt x="1708" y="376"/>
                      <a:pt x="1650" y="376"/>
                    </a:cubicBezTo>
                    <a:cubicBezTo>
                      <a:pt x="1624" y="376"/>
                      <a:pt x="1599" y="377"/>
                      <a:pt x="1574" y="380"/>
                    </a:cubicBezTo>
                    <a:cubicBezTo>
                      <a:pt x="1618" y="372"/>
                      <a:pt x="1659" y="364"/>
                      <a:pt x="1702" y="357"/>
                    </a:cubicBezTo>
                    <a:cubicBezTo>
                      <a:pt x="1811" y="340"/>
                      <a:pt x="1926" y="328"/>
                      <a:pt x="2040" y="328"/>
                    </a:cubicBezTo>
                    <a:close/>
                    <a:moveTo>
                      <a:pt x="2464" y="997"/>
                    </a:moveTo>
                    <a:cubicBezTo>
                      <a:pt x="2478" y="1004"/>
                      <a:pt x="2493" y="1011"/>
                      <a:pt x="2507" y="1018"/>
                    </a:cubicBezTo>
                    <a:cubicBezTo>
                      <a:pt x="2529" y="1071"/>
                      <a:pt x="2548" y="1126"/>
                      <a:pt x="2561" y="1183"/>
                    </a:cubicBezTo>
                    <a:cubicBezTo>
                      <a:pt x="2570" y="1225"/>
                      <a:pt x="2577" y="1271"/>
                      <a:pt x="2583" y="1315"/>
                    </a:cubicBezTo>
                    <a:cubicBezTo>
                      <a:pt x="2580" y="1316"/>
                      <a:pt x="2574" y="1316"/>
                      <a:pt x="2569" y="1319"/>
                    </a:cubicBezTo>
                    <a:cubicBezTo>
                      <a:pt x="2546" y="1210"/>
                      <a:pt x="2512" y="1100"/>
                      <a:pt x="2464" y="997"/>
                    </a:cubicBezTo>
                    <a:close/>
                    <a:moveTo>
                      <a:pt x="2590" y="1356"/>
                    </a:moveTo>
                    <a:cubicBezTo>
                      <a:pt x="2594" y="1385"/>
                      <a:pt x="2594" y="1414"/>
                      <a:pt x="2595" y="1444"/>
                    </a:cubicBezTo>
                    <a:cubicBezTo>
                      <a:pt x="2594" y="1430"/>
                      <a:pt x="2590" y="1417"/>
                      <a:pt x="2588" y="1403"/>
                    </a:cubicBezTo>
                    <a:cubicBezTo>
                      <a:pt x="2587" y="1389"/>
                      <a:pt x="2581" y="1374"/>
                      <a:pt x="2580" y="1360"/>
                    </a:cubicBezTo>
                    <a:cubicBezTo>
                      <a:pt x="2581" y="1357"/>
                      <a:pt x="2587" y="1357"/>
                      <a:pt x="2590" y="1356"/>
                    </a:cubicBezTo>
                    <a:close/>
                    <a:moveTo>
                      <a:pt x="1838" y="1312"/>
                    </a:moveTo>
                    <a:cubicBezTo>
                      <a:pt x="1841" y="1313"/>
                      <a:pt x="1846" y="1313"/>
                      <a:pt x="1851" y="1315"/>
                    </a:cubicBezTo>
                    <a:cubicBezTo>
                      <a:pt x="1853" y="1316"/>
                      <a:pt x="1857" y="1319"/>
                      <a:pt x="1860" y="1322"/>
                    </a:cubicBezTo>
                    <a:cubicBezTo>
                      <a:pt x="1943" y="1374"/>
                      <a:pt x="1981" y="1458"/>
                      <a:pt x="2009" y="1543"/>
                    </a:cubicBezTo>
                    <a:cubicBezTo>
                      <a:pt x="2013" y="1557"/>
                      <a:pt x="2018" y="1572"/>
                      <a:pt x="2024" y="1589"/>
                    </a:cubicBezTo>
                    <a:lnTo>
                      <a:pt x="2012" y="1589"/>
                    </a:lnTo>
                    <a:cubicBezTo>
                      <a:pt x="1990" y="1514"/>
                      <a:pt x="1954" y="1446"/>
                      <a:pt x="1906" y="1390"/>
                    </a:cubicBezTo>
                    <a:cubicBezTo>
                      <a:pt x="1888" y="1368"/>
                      <a:pt x="1866" y="1348"/>
                      <a:pt x="1841" y="1329"/>
                    </a:cubicBezTo>
                    <a:cubicBezTo>
                      <a:pt x="1841" y="1323"/>
                      <a:pt x="1840" y="1319"/>
                      <a:pt x="1838" y="1312"/>
                    </a:cubicBezTo>
                    <a:close/>
                    <a:moveTo>
                      <a:pt x="1654" y="916"/>
                    </a:moveTo>
                    <a:cubicBezTo>
                      <a:pt x="1727" y="932"/>
                      <a:pt x="1797" y="957"/>
                      <a:pt x="1866" y="987"/>
                    </a:cubicBezTo>
                    <a:cubicBezTo>
                      <a:pt x="1928" y="1016"/>
                      <a:pt x="1991" y="1045"/>
                      <a:pt x="2053" y="1081"/>
                    </a:cubicBezTo>
                    <a:cubicBezTo>
                      <a:pt x="2087" y="1118"/>
                      <a:pt x="2120" y="1157"/>
                      <a:pt x="2153" y="1192"/>
                    </a:cubicBezTo>
                    <a:cubicBezTo>
                      <a:pt x="2239" y="1283"/>
                      <a:pt x="2340" y="1378"/>
                      <a:pt x="2391" y="1509"/>
                    </a:cubicBezTo>
                    <a:cubicBezTo>
                      <a:pt x="2397" y="1545"/>
                      <a:pt x="2398" y="1582"/>
                      <a:pt x="2401" y="1618"/>
                    </a:cubicBezTo>
                    <a:cubicBezTo>
                      <a:pt x="2387" y="1613"/>
                      <a:pt x="2371" y="1609"/>
                      <a:pt x="2357" y="1607"/>
                    </a:cubicBezTo>
                    <a:cubicBezTo>
                      <a:pt x="2353" y="1605"/>
                      <a:pt x="2347" y="1605"/>
                      <a:pt x="2343" y="1605"/>
                    </a:cubicBezTo>
                    <a:cubicBezTo>
                      <a:pt x="2340" y="1600"/>
                      <a:pt x="2336" y="1597"/>
                      <a:pt x="2334" y="1591"/>
                    </a:cubicBezTo>
                    <a:cubicBezTo>
                      <a:pt x="2331" y="1576"/>
                      <a:pt x="2331" y="1561"/>
                      <a:pt x="2329" y="1545"/>
                    </a:cubicBezTo>
                    <a:cubicBezTo>
                      <a:pt x="2306" y="1410"/>
                      <a:pt x="2225" y="1283"/>
                      <a:pt x="2120" y="1184"/>
                    </a:cubicBezTo>
                    <a:cubicBezTo>
                      <a:pt x="2014" y="1082"/>
                      <a:pt x="1877" y="1031"/>
                      <a:pt x="1734" y="1019"/>
                    </a:cubicBezTo>
                    <a:cubicBezTo>
                      <a:pt x="1720" y="1018"/>
                      <a:pt x="1703" y="1018"/>
                      <a:pt x="1690" y="1018"/>
                    </a:cubicBezTo>
                    <a:cubicBezTo>
                      <a:pt x="1673" y="998"/>
                      <a:pt x="1655" y="976"/>
                      <a:pt x="1634" y="961"/>
                    </a:cubicBezTo>
                    <a:cubicBezTo>
                      <a:pt x="1619" y="949"/>
                      <a:pt x="1600" y="942"/>
                      <a:pt x="1585" y="932"/>
                    </a:cubicBezTo>
                    <a:cubicBezTo>
                      <a:pt x="1607" y="927"/>
                      <a:pt x="1630" y="921"/>
                      <a:pt x="1654" y="916"/>
                    </a:cubicBezTo>
                    <a:close/>
                    <a:moveTo>
                      <a:pt x="2361" y="1651"/>
                    </a:moveTo>
                    <a:cubicBezTo>
                      <a:pt x="2375" y="1653"/>
                      <a:pt x="2389" y="1656"/>
                      <a:pt x="2402" y="1659"/>
                    </a:cubicBezTo>
                    <a:lnTo>
                      <a:pt x="2402" y="1667"/>
                    </a:lnTo>
                    <a:cubicBezTo>
                      <a:pt x="2400" y="1693"/>
                      <a:pt x="2397" y="1719"/>
                      <a:pt x="2396" y="1743"/>
                    </a:cubicBezTo>
                    <a:cubicBezTo>
                      <a:pt x="2387" y="1711"/>
                      <a:pt x="2373" y="1679"/>
                      <a:pt x="2361" y="1651"/>
                    </a:cubicBezTo>
                    <a:close/>
                    <a:moveTo>
                      <a:pt x="2898" y="1452"/>
                    </a:moveTo>
                    <a:cubicBezTo>
                      <a:pt x="2907" y="1494"/>
                      <a:pt x="2917" y="1536"/>
                      <a:pt x="2917" y="1585"/>
                    </a:cubicBezTo>
                    <a:cubicBezTo>
                      <a:pt x="2914" y="1692"/>
                      <a:pt x="2892" y="1805"/>
                      <a:pt x="2859" y="1918"/>
                    </a:cubicBezTo>
                    <a:cubicBezTo>
                      <a:pt x="2850" y="1904"/>
                      <a:pt x="2840" y="1887"/>
                      <a:pt x="2832" y="1872"/>
                    </a:cubicBezTo>
                    <a:cubicBezTo>
                      <a:pt x="2870" y="1736"/>
                      <a:pt x="2894" y="1597"/>
                      <a:pt x="2898" y="1452"/>
                    </a:cubicBezTo>
                    <a:close/>
                    <a:moveTo>
                      <a:pt x="1524" y="1536"/>
                    </a:moveTo>
                    <a:cubicBezTo>
                      <a:pt x="1526" y="1536"/>
                      <a:pt x="1528" y="1537"/>
                      <a:pt x="1530" y="1538"/>
                    </a:cubicBezTo>
                    <a:cubicBezTo>
                      <a:pt x="1538" y="1545"/>
                      <a:pt x="1516" y="1578"/>
                      <a:pt x="1519" y="1583"/>
                    </a:cubicBezTo>
                    <a:cubicBezTo>
                      <a:pt x="1524" y="1589"/>
                      <a:pt x="1579" y="1589"/>
                      <a:pt x="1590" y="1611"/>
                    </a:cubicBezTo>
                    <a:cubicBezTo>
                      <a:pt x="1600" y="1631"/>
                      <a:pt x="1597" y="1652"/>
                      <a:pt x="1590" y="1667"/>
                    </a:cubicBezTo>
                    <a:lnTo>
                      <a:pt x="1709" y="1664"/>
                    </a:lnTo>
                    <a:cubicBezTo>
                      <a:pt x="1712" y="1667"/>
                      <a:pt x="1716" y="1670"/>
                      <a:pt x="1720" y="1674"/>
                    </a:cubicBezTo>
                    <a:cubicBezTo>
                      <a:pt x="1720" y="1677"/>
                      <a:pt x="1721" y="1678"/>
                      <a:pt x="1721" y="1679"/>
                    </a:cubicBezTo>
                    <a:cubicBezTo>
                      <a:pt x="1728" y="1674"/>
                      <a:pt x="1736" y="1670"/>
                      <a:pt x="1742" y="1664"/>
                    </a:cubicBezTo>
                    <a:lnTo>
                      <a:pt x="1754" y="1664"/>
                    </a:lnTo>
                    <a:cubicBezTo>
                      <a:pt x="1769" y="1704"/>
                      <a:pt x="1773" y="1757"/>
                      <a:pt x="1762" y="1803"/>
                    </a:cubicBezTo>
                    <a:cubicBezTo>
                      <a:pt x="1747" y="1857"/>
                      <a:pt x="1680" y="1871"/>
                      <a:pt x="1645" y="1890"/>
                    </a:cubicBezTo>
                    <a:lnTo>
                      <a:pt x="1633" y="1897"/>
                    </a:lnTo>
                    <a:cubicBezTo>
                      <a:pt x="1605" y="1911"/>
                      <a:pt x="1576" y="1922"/>
                      <a:pt x="1546" y="1922"/>
                    </a:cubicBezTo>
                    <a:cubicBezTo>
                      <a:pt x="1540" y="1922"/>
                      <a:pt x="1534" y="1921"/>
                      <a:pt x="1529" y="1920"/>
                    </a:cubicBezTo>
                    <a:cubicBezTo>
                      <a:pt x="1489" y="1913"/>
                      <a:pt x="1453" y="1904"/>
                      <a:pt x="1423" y="1880"/>
                    </a:cubicBezTo>
                    <a:cubicBezTo>
                      <a:pt x="1395" y="1858"/>
                      <a:pt x="1354" y="1858"/>
                      <a:pt x="1333" y="1825"/>
                    </a:cubicBezTo>
                    <a:cubicBezTo>
                      <a:pt x="1315" y="1796"/>
                      <a:pt x="1344" y="1739"/>
                      <a:pt x="1343" y="1715"/>
                    </a:cubicBezTo>
                    <a:cubicBezTo>
                      <a:pt x="1339" y="1693"/>
                      <a:pt x="1334" y="1673"/>
                      <a:pt x="1339" y="1653"/>
                    </a:cubicBezTo>
                    <a:cubicBezTo>
                      <a:pt x="1344" y="1637"/>
                      <a:pt x="1315" y="1619"/>
                      <a:pt x="1325" y="1601"/>
                    </a:cubicBezTo>
                    <a:cubicBezTo>
                      <a:pt x="1337" y="1583"/>
                      <a:pt x="1372" y="1582"/>
                      <a:pt x="1385" y="1572"/>
                    </a:cubicBezTo>
                    <a:cubicBezTo>
                      <a:pt x="1398" y="1564"/>
                      <a:pt x="1407" y="1549"/>
                      <a:pt x="1425" y="1543"/>
                    </a:cubicBezTo>
                    <a:cubicBezTo>
                      <a:pt x="1428" y="1542"/>
                      <a:pt x="1431" y="1542"/>
                      <a:pt x="1435" y="1542"/>
                    </a:cubicBezTo>
                    <a:cubicBezTo>
                      <a:pt x="1450" y="1542"/>
                      <a:pt x="1467" y="1550"/>
                      <a:pt x="1475" y="1551"/>
                    </a:cubicBezTo>
                    <a:cubicBezTo>
                      <a:pt x="1485" y="1551"/>
                      <a:pt x="1493" y="1537"/>
                      <a:pt x="1502" y="1537"/>
                    </a:cubicBezTo>
                    <a:cubicBezTo>
                      <a:pt x="1502" y="1537"/>
                      <a:pt x="1503" y="1538"/>
                      <a:pt x="1504" y="1538"/>
                    </a:cubicBezTo>
                    <a:cubicBezTo>
                      <a:pt x="1505" y="1538"/>
                      <a:pt x="1507" y="1538"/>
                      <a:pt x="1509" y="1538"/>
                    </a:cubicBezTo>
                    <a:cubicBezTo>
                      <a:pt x="1514" y="1538"/>
                      <a:pt x="1520" y="1536"/>
                      <a:pt x="1524" y="1536"/>
                    </a:cubicBezTo>
                    <a:close/>
                    <a:moveTo>
                      <a:pt x="2814" y="1938"/>
                    </a:moveTo>
                    <a:cubicBezTo>
                      <a:pt x="2822" y="1952"/>
                      <a:pt x="2830" y="1966"/>
                      <a:pt x="2839" y="1981"/>
                    </a:cubicBezTo>
                    <a:cubicBezTo>
                      <a:pt x="2832" y="2000"/>
                      <a:pt x="2829" y="2018"/>
                      <a:pt x="2822" y="2037"/>
                    </a:cubicBezTo>
                    <a:cubicBezTo>
                      <a:pt x="2814" y="2057"/>
                      <a:pt x="2803" y="2076"/>
                      <a:pt x="2795" y="2092"/>
                    </a:cubicBezTo>
                    <a:cubicBezTo>
                      <a:pt x="2792" y="2069"/>
                      <a:pt x="2789" y="2044"/>
                      <a:pt x="2786" y="2018"/>
                    </a:cubicBezTo>
                    <a:cubicBezTo>
                      <a:pt x="2796" y="1991"/>
                      <a:pt x="2804" y="1964"/>
                      <a:pt x="2814" y="1938"/>
                    </a:cubicBezTo>
                    <a:close/>
                    <a:moveTo>
                      <a:pt x="2334" y="1693"/>
                    </a:moveTo>
                    <a:cubicBezTo>
                      <a:pt x="2353" y="1735"/>
                      <a:pt x="2369" y="1777"/>
                      <a:pt x="2382" y="1823"/>
                    </a:cubicBezTo>
                    <a:cubicBezTo>
                      <a:pt x="2376" y="1856"/>
                      <a:pt x="2371" y="1886"/>
                      <a:pt x="2357" y="1918"/>
                    </a:cubicBezTo>
                    <a:cubicBezTo>
                      <a:pt x="2325" y="1993"/>
                      <a:pt x="2263" y="2048"/>
                      <a:pt x="2211" y="2099"/>
                    </a:cubicBezTo>
                    <a:cubicBezTo>
                      <a:pt x="2243" y="2048"/>
                      <a:pt x="2266" y="1991"/>
                      <a:pt x="2284" y="1934"/>
                    </a:cubicBezTo>
                    <a:cubicBezTo>
                      <a:pt x="2307" y="1858"/>
                      <a:pt x="2328" y="1777"/>
                      <a:pt x="2334" y="1693"/>
                    </a:cubicBezTo>
                    <a:close/>
                    <a:moveTo>
                      <a:pt x="1628" y="1302"/>
                    </a:moveTo>
                    <a:cubicBezTo>
                      <a:pt x="1702" y="1319"/>
                      <a:pt x="1769" y="1349"/>
                      <a:pt x="1818" y="1390"/>
                    </a:cubicBezTo>
                    <a:cubicBezTo>
                      <a:pt x="1834" y="1466"/>
                      <a:pt x="1846" y="1553"/>
                      <a:pt x="1818" y="1626"/>
                    </a:cubicBezTo>
                    <a:cubicBezTo>
                      <a:pt x="1816" y="1629"/>
                      <a:pt x="1829" y="1633"/>
                      <a:pt x="1836" y="1633"/>
                    </a:cubicBezTo>
                    <a:cubicBezTo>
                      <a:pt x="1838" y="1633"/>
                      <a:pt x="1840" y="1632"/>
                      <a:pt x="1841" y="1631"/>
                    </a:cubicBezTo>
                    <a:cubicBezTo>
                      <a:pt x="1879" y="1575"/>
                      <a:pt x="1878" y="1513"/>
                      <a:pt x="1871" y="1452"/>
                    </a:cubicBezTo>
                    <a:lnTo>
                      <a:pt x="1871" y="1452"/>
                    </a:lnTo>
                    <a:cubicBezTo>
                      <a:pt x="1901" y="1492"/>
                      <a:pt x="1926" y="1535"/>
                      <a:pt x="1943" y="1585"/>
                    </a:cubicBezTo>
                    <a:cubicBezTo>
                      <a:pt x="1921" y="1583"/>
                      <a:pt x="1896" y="1583"/>
                      <a:pt x="1874" y="1578"/>
                    </a:cubicBezTo>
                    <a:cubicBezTo>
                      <a:pt x="1874" y="1578"/>
                      <a:pt x="1874" y="1578"/>
                      <a:pt x="1873" y="1578"/>
                    </a:cubicBezTo>
                    <a:cubicBezTo>
                      <a:pt x="1867" y="1578"/>
                      <a:pt x="1863" y="1601"/>
                      <a:pt x="1871" y="1602"/>
                    </a:cubicBezTo>
                    <a:cubicBezTo>
                      <a:pt x="1899" y="1611"/>
                      <a:pt x="1928" y="1616"/>
                      <a:pt x="1955" y="1622"/>
                    </a:cubicBezTo>
                    <a:cubicBezTo>
                      <a:pt x="1983" y="1728"/>
                      <a:pt x="1979" y="1846"/>
                      <a:pt x="1934" y="1942"/>
                    </a:cubicBezTo>
                    <a:cubicBezTo>
                      <a:pt x="1928" y="1957"/>
                      <a:pt x="1948" y="1975"/>
                      <a:pt x="1965" y="1975"/>
                    </a:cubicBezTo>
                    <a:cubicBezTo>
                      <a:pt x="1971" y="1975"/>
                      <a:pt x="1976" y="1973"/>
                      <a:pt x="1980" y="1967"/>
                    </a:cubicBezTo>
                    <a:cubicBezTo>
                      <a:pt x="2040" y="1865"/>
                      <a:pt x="2047" y="1743"/>
                      <a:pt x="2021" y="1629"/>
                    </a:cubicBezTo>
                    <a:lnTo>
                      <a:pt x="2038" y="1629"/>
                    </a:lnTo>
                    <a:cubicBezTo>
                      <a:pt x="2058" y="1692"/>
                      <a:pt x="2073" y="1761"/>
                      <a:pt x="2058" y="1831"/>
                    </a:cubicBezTo>
                    <a:cubicBezTo>
                      <a:pt x="2035" y="1929"/>
                      <a:pt x="1990" y="2025"/>
                      <a:pt x="1921" y="2098"/>
                    </a:cubicBezTo>
                    <a:cubicBezTo>
                      <a:pt x="1910" y="2110"/>
                      <a:pt x="1896" y="2118"/>
                      <a:pt x="1884" y="2128"/>
                    </a:cubicBezTo>
                    <a:cubicBezTo>
                      <a:pt x="1900" y="2048"/>
                      <a:pt x="1886" y="1959"/>
                      <a:pt x="1823" y="1885"/>
                    </a:cubicBezTo>
                    <a:cubicBezTo>
                      <a:pt x="1842" y="1839"/>
                      <a:pt x="1853" y="1791"/>
                      <a:pt x="1848" y="1743"/>
                    </a:cubicBezTo>
                    <a:cubicBezTo>
                      <a:pt x="1841" y="1684"/>
                      <a:pt x="1805" y="1640"/>
                      <a:pt x="1773" y="1604"/>
                    </a:cubicBezTo>
                    <a:cubicBezTo>
                      <a:pt x="1778" y="1575"/>
                      <a:pt x="1771" y="1546"/>
                      <a:pt x="1768" y="1514"/>
                    </a:cubicBezTo>
                    <a:cubicBezTo>
                      <a:pt x="1762" y="1468"/>
                      <a:pt x="1728" y="1436"/>
                      <a:pt x="1701" y="1397"/>
                    </a:cubicBezTo>
                    <a:cubicBezTo>
                      <a:pt x="1680" y="1368"/>
                      <a:pt x="1658" y="1330"/>
                      <a:pt x="1623" y="1305"/>
                    </a:cubicBezTo>
                    <a:cubicBezTo>
                      <a:pt x="1625" y="1305"/>
                      <a:pt x="1626" y="1305"/>
                      <a:pt x="1628" y="1302"/>
                    </a:cubicBezTo>
                    <a:close/>
                    <a:moveTo>
                      <a:pt x="778" y="1513"/>
                    </a:moveTo>
                    <a:cubicBezTo>
                      <a:pt x="744" y="1637"/>
                      <a:pt x="729" y="1763"/>
                      <a:pt x="730" y="1890"/>
                    </a:cubicBezTo>
                    <a:cubicBezTo>
                      <a:pt x="732" y="1918"/>
                      <a:pt x="736" y="1945"/>
                      <a:pt x="737" y="1973"/>
                    </a:cubicBezTo>
                    <a:cubicBezTo>
                      <a:pt x="737" y="1974"/>
                      <a:pt x="736" y="1974"/>
                      <a:pt x="736" y="1974"/>
                    </a:cubicBezTo>
                    <a:cubicBezTo>
                      <a:pt x="715" y="2015"/>
                      <a:pt x="668" y="2057"/>
                      <a:pt x="650" y="2099"/>
                    </a:cubicBezTo>
                    <a:cubicBezTo>
                      <a:pt x="644" y="2114"/>
                      <a:pt x="644" y="2128"/>
                      <a:pt x="644" y="2145"/>
                    </a:cubicBezTo>
                    <a:cubicBezTo>
                      <a:pt x="637" y="2035"/>
                      <a:pt x="667" y="1911"/>
                      <a:pt x="695" y="1783"/>
                    </a:cubicBezTo>
                    <a:cubicBezTo>
                      <a:pt x="715" y="1688"/>
                      <a:pt x="744" y="1598"/>
                      <a:pt x="778" y="1513"/>
                    </a:cubicBezTo>
                    <a:close/>
                    <a:moveTo>
                      <a:pt x="1791" y="1934"/>
                    </a:moveTo>
                    <a:cubicBezTo>
                      <a:pt x="1838" y="2013"/>
                      <a:pt x="1837" y="2105"/>
                      <a:pt x="1805" y="2175"/>
                    </a:cubicBezTo>
                    <a:cubicBezTo>
                      <a:pt x="1761" y="2196"/>
                      <a:pt x="1714" y="2208"/>
                      <a:pt x="1668" y="2211"/>
                    </a:cubicBezTo>
                    <a:cubicBezTo>
                      <a:pt x="1653" y="2213"/>
                      <a:pt x="1639" y="2214"/>
                      <a:pt x="1625" y="2214"/>
                    </a:cubicBezTo>
                    <a:cubicBezTo>
                      <a:pt x="1550" y="2214"/>
                      <a:pt x="1473" y="2186"/>
                      <a:pt x="1405" y="2147"/>
                    </a:cubicBezTo>
                    <a:cubicBezTo>
                      <a:pt x="1337" y="2113"/>
                      <a:pt x="1286" y="2057"/>
                      <a:pt x="1246" y="1997"/>
                    </a:cubicBezTo>
                    <a:cubicBezTo>
                      <a:pt x="1244" y="1982"/>
                      <a:pt x="1248" y="1967"/>
                      <a:pt x="1248" y="1949"/>
                    </a:cubicBezTo>
                    <a:cubicBezTo>
                      <a:pt x="1260" y="1956"/>
                      <a:pt x="1274" y="1964"/>
                      <a:pt x="1284" y="1974"/>
                    </a:cubicBezTo>
                    <a:cubicBezTo>
                      <a:pt x="1323" y="2004"/>
                      <a:pt x="1369" y="2046"/>
                      <a:pt x="1425" y="2063"/>
                    </a:cubicBezTo>
                    <a:cubicBezTo>
                      <a:pt x="1461" y="2073"/>
                      <a:pt x="1507" y="2084"/>
                      <a:pt x="1554" y="2084"/>
                    </a:cubicBezTo>
                    <a:cubicBezTo>
                      <a:pt x="1578" y="2084"/>
                      <a:pt x="1602" y="2081"/>
                      <a:pt x="1625" y="2074"/>
                    </a:cubicBezTo>
                    <a:cubicBezTo>
                      <a:pt x="1662" y="2066"/>
                      <a:pt x="1695" y="2044"/>
                      <a:pt x="1723" y="2018"/>
                    </a:cubicBezTo>
                    <a:cubicBezTo>
                      <a:pt x="1745" y="1996"/>
                      <a:pt x="1764" y="1971"/>
                      <a:pt x="1783" y="1948"/>
                    </a:cubicBezTo>
                    <a:cubicBezTo>
                      <a:pt x="1786" y="1942"/>
                      <a:pt x="1790" y="1940"/>
                      <a:pt x="1791" y="1934"/>
                    </a:cubicBezTo>
                    <a:close/>
                    <a:moveTo>
                      <a:pt x="3046" y="2113"/>
                    </a:moveTo>
                    <a:cubicBezTo>
                      <a:pt x="3029" y="2168"/>
                      <a:pt x="3008" y="2222"/>
                      <a:pt x="2983" y="2273"/>
                    </a:cubicBezTo>
                    <a:cubicBezTo>
                      <a:pt x="2982" y="2263"/>
                      <a:pt x="2980" y="2255"/>
                      <a:pt x="2978" y="2244"/>
                    </a:cubicBezTo>
                    <a:cubicBezTo>
                      <a:pt x="3002" y="2201"/>
                      <a:pt x="3024" y="2158"/>
                      <a:pt x="3046" y="2113"/>
                    </a:cubicBezTo>
                    <a:close/>
                    <a:moveTo>
                      <a:pt x="2748" y="2113"/>
                    </a:moveTo>
                    <a:cubicBezTo>
                      <a:pt x="2748" y="2134"/>
                      <a:pt x="2749" y="2154"/>
                      <a:pt x="2748" y="2175"/>
                    </a:cubicBezTo>
                    <a:cubicBezTo>
                      <a:pt x="2713" y="2231"/>
                      <a:pt x="2674" y="2285"/>
                      <a:pt x="2636" y="2337"/>
                    </a:cubicBezTo>
                    <a:cubicBezTo>
                      <a:pt x="2671" y="2285"/>
                      <a:pt x="2701" y="2230"/>
                      <a:pt x="2726" y="2174"/>
                    </a:cubicBezTo>
                    <a:cubicBezTo>
                      <a:pt x="2734" y="2154"/>
                      <a:pt x="2741" y="2134"/>
                      <a:pt x="2748" y="2113"/>
                    </a:cubicBezTo>
                    <a:close/>
                    <a:moveTo>
                      <a:pt x="1820" y="166"/>
                    </a:moveTo>
                    <a:cubicBezTo>
                      <a:pt x="1929" y="166"/>
                      <a:pt x="2037" y="189"/>
                      <a:pt x="2137" y="206"/>
                    </a:cubicBezTo>
                    <a:cubicBezTo>
                      <a:pt x="2305" y="233"/>
                      <a:pt x="2467" y="281"/>
                      <a:pt x="2612" y="367"/>
                    </a:cubicBezTo>
                    <a:cubicBezTo>
                      <a:pt x="2756" y="451"/>
                      <a:pt x="2890" y="554"/>
                      <a:pt x="2994" y="682"/>
                    </a:cubicBezTo>
                    <a:cubicBezTo>
                      <a:pt x="3089" y="792"/>
                      <a:pt x="3187" y="906"/>
                      <a:pt x="3249" y="1040"/>
                    </a:cubicBezTo>
                    <a:cubicBezTo>
                      <a:pt x="3256" y="1055"/>
                      <a:pt x="3264" y="1068"/>
                      <a:pt x="3271" y="1086"/>
                    </a:cubicBezTo>
                    <a:cubicBezTo>
                      <a:pt x="3323" y="1224"/>
                      <a:pt x="3302" y="1375"/>
                      <a:pt x="3309" y="1509"/>
                    </a:cubicBezTo>
                    <a:cubicBezTo>
                      <a:pt x="3316" y="1646"/>
                      <a:pt x="3307" y="1784"/>
                      <a:pt x="3276" y="1918"/>
                    </a:cubicBezTo>
                    <a:cubicBezTo>
                      <a:pt x="3245" y="2048"/>
                      <a:pt x="3231" y="2189"/>
                      <a:pt x="3162" y="2310"/>
                    </a:cubicBezTo>
                    <a:cubicBezTo>
                      <a:pt x="3140" y="2348"/>
                      <a:pt x="3113" y="2383"/>
                      <a:pt x="3085" y="2417"/>
                    </a:cubicBezTo>
                    <a:cubicBezTo>
                      <a:pt x="3097" y="2352"/>
                      <a:pt x="3106" y="2286"/>
                      <a:pt x="3113" y="2222"/>
                    </a:cubicBezTo>
                    <a:cubicBezTo>
                      <a:pt x="3180" y="2008"/>
                      <a:pt x="3220" y="1787"/>
                      <a:pt x="3217" y="1557"/>
                    </a:cubicBezTo>
                    <a:cubicBezTo>
                      <a:pt x="3213" y="1232"/>
                      <a:pt x="3103" y="896"/>
                      <a:pt x="2879" y="646"/>
                    </a:cubicBezTo>
                    <a:cubicBezTo>
                      <a:pt x="2659" y="389"/>
                      <a:pt x="2323" y="286"/>
                      <a:pt x="2016" y="286"/>
                    </a:cubicBezTo>
                    <a:cubicBezTo>
                      <a:pt x="2005" y="286"/>
                      <a:pt x="1995" y="287"/>
                      <a:pt x="1985" y="287"/>
                    </a:cubicBezTo>
                    <a:cubicBezTo>
                      <a:pt x="1772" y="288"/>
                      <a:pt x="1548" y="339"/>
                      <a:pt x="1336" y="387"/>
                    </a:cubicBezTo>
                    <a:cubicBezTo>
                      <a:pt x="1412" y="305"/>
                      <a:pt x="1509" y="236"/>
                      <a:pt x="1617" y="199"/>
                    </a:cubicBezTo>
                    <a:cubicBezTo>
                      <a:pt x="1684" y="175"/>
                      <a:pt x="1752" y="166"/>
                      <a:pt x="1820" y="166"/>
                    </a:cubicBezTo>
                    <a:close/>
                    <a:moveTo>
                      <a:pt x="2182" y="2468"/>
                    </a:moveTo>
                    <a:lnTo>
                      <a:pt x="2182" y="2468"/>
                    </a:lnTo>
                    <a:cubicBezTo>
                      <a:pt x="2070" y="2539"/>
                      <a:pt x="1939" y="2572"/>
                      <a:pt x="1822" y="2572"/>
                    </a:cubicBezTo>
                    <a:cubicBezTo>
                      <a:pt x="1789" y="2572"/>
                      <a:pt x="1757" y="2570"/>
                      <a:pt x="1727" y="2564"/>
                    </a:cubicBezTo>
                    <a:cubicBezTo>
                      <a:pt x="1695" y="2560"/>
                      <a:pt x="1665" y="2553"/>
                      <a:pt x="1633" y="2544"/>
                    </a:cubicBezTo>
                    <a:lnTo>
                      <a:pt x="1633" y="2544"/>
                    </a:lnTo>
                    <a:cubicBezTo>
                      <a:pt x="1674" y="2545"/>
                      <a:pt x="1717" y="2546"/>
                      <a:pt x="1758" y="2546"/>
                    </a:cubicBezTo>
                    <a:cubicBezTo>
                      <a:pt x="1790" y="2546"/>
                      <a:pt x="1821" y="2547"/>
                      <a:pt x="1854" y="2547"/>
                    </a:cubicBezTo>
                    <a:cubicBezTo>
                      <a:pt x="1918" y="2547"/>
                      <a:pt x="1984" y="2544"/>
                      <a:pt x="2051" y="2526"/>
                    </a:cubicBezTo>
                    <a:cubicBezTo>
                      <a:pt x="2096" y="2513"/>
                      <a:pt x="2141" y="2491"/>
                      <a:pt x="2182" y="2468"/>
                    </a:cubicBezTo>
                    <a:close/>
                    <a:moveTo>
                      <a:pt x="1260" y="2588"/>
                    </a:moveTo>
                    <a:cubicBezTo>
                      <a:pt x="1262" y="2589"/>
                      <a:pt x="1263" y="2592"/>
                      <a:pt x="1263" y="2593"/>
                    </a:cubicBezTo>
                    <a:cubicBezTo>
                      <a:pt x="1312" y="2647"/>
                      <a:pt x="1373" y="2695"/>
                      <a:pt x="1439" y="2732"/>
                    </a:cubicBezTo>
                    <a:cubicBezTo>
                      <a:pt x="1403" y="2732"/>
                      <a:pt x="1365" y="2727"/>
                      <a:pt x="1326" y="2720"/>
                    </a:cubicBezTo>
                    <a:cubicBezTo>
                      <a:pt x="1312" y="2699"/>
                      <a:pt x="1299" y="2679"/>
                      <a:pt x="1289" y="2657"/>
                    </a:cubicBezTo>
                    <a:cubicBezTo>
                      <a:pt x="1281" y="2637"/>
                      <a:pt x="1274" y="2619"/>
                      <a:pt x="1266" y="2600"/>
                    </a:cubicBezTo>
                    <a:cubicBezTo>
                      <a:pt x="1263" y="2596"/>
                      <a:pt x="1262" y="2592"/>
                      <a:pt x="1260" y="2588"/>
                    </a:cubicBezTo>
                    <a:close/>
                    <a:moveTo>
                      <a:pt x="2953" y="2291"/>
                    </a:moveTo>
                    <a:lnTo>
                      <a:pt x="2958" y="2337"/>
                    </a:lnTo>
                    <a:cubicBezTo>
                      <a:pt x="2895" y="2465"/>
                      <a:pt x="2822" y="2588"/>
                      <a:pt x="2745" y="2705"/>
                    </a:cubicBezTo>
                    <a:cubicBezTo>
                      <a:pt x="2733" y="2723"/>
                      <a:pt x="2719" y="2739"/>
                      <a:pt x="2707" y="2757"/>
                    </a:cubicBezTo>
                    <a:cubicBezTo>
                      <a:pt x="2700" y="2761"/>
                      <a:pt x="2691" y="2765"/>
                      <a:pt x="2685" y="2771"/>
                    </a:cubicBezTo>
                    <a:cubicBezTo>
                      <a:pt x="2672" y="2773"/>
                      <a:pt x="2660" y="2774"/>
                      <a:pt x="2649" y="2774"/>
                    </a:cubicBezTo>
                    <a:cubicBezTo>
                      <a:pt x="2638" y="2774"/>
                      <a:pt x="2627" y="2773"/>
                      <a:pt x="2617" y="2771"/>
                    </a:cubicBezTo>
                    <a:cubicBezTo>
                      <a:pt x="2740" y="2648"/>
                      <a:pt x="2835" y="2500"/>
                      <a:pt x="2918" y="2354"/>
                    </a:cubicBezTo>
                    <a:cubicBezTo>
                      <a:pt x="2929" y="2333"/>
                      <a:pt x="2942" y="2313"/>
                      <a:pt x="2953" y="2291"/>
                    </a:cubicBezTo>
                    <a:close/>
                    <a:moveTo>
                      <a:pt x="319" y="2685"/>
                    </a:moveTo>
                    <a:cubicBezTo>
                      <a:pt x="341" y="2720"/>
                      <a:pt x="366" y="2757"/>
                      <a:pt x="388" y="2793"/>
                    </a:cubicBezTo>
                    <a:lnTo>
                      <a:pt x="378" y="2787"/>
                    </a:lnTo>
                    <a:cubicBezTo>
                      <a:pt x="355" y="2768"/>
                      <a:pt x="338" y="2746"/>
                      <a:pt x="323" y="2723"/>
                    </a:cubicBezTo>
                    <a:cubicBezTo>
                      <a:pt x="317" y="2713"/>
                      <a:pt x="317" y="2699"/>
                      <a:pt x="319" y="2685"/>
                    </a:cubicBezTo>
                    <a:close/>
                    <a:moveTo>
                      <a:pt x="2602" y="2794"/>
                    </a:moveTo>
                    <a:cubicBezTo>
                      <a:pt x="2614" y="2798"/>
                      <a:pt x="2625" y="2798"/>
                      <a:pt x="2636" y="2801"/>
                    </a:cubicBezTo>
                    <a:cubicBezTo>
                      <a:pt x="2614" y="2815"/>
                      <a:pt x="2594" y="2830"/>
                      <a:pt x="2569" y="2841"/>
                    </a:cubicBezTo>
                    <a:cubicBezTo>
                      <a:pt x="2569" y="2841"/>
                      <a:pt x="2569" y="2841"/>
                      <a:pt x="2569" y="2841"/>
                    </a:cubicBezTo>
                    <a:lnTo>
                      <a:pt x="2569" y="2841"/>
                    </a:lnTo>
                    <a:cubicBezTo>
                      <a:pt x="2581" y="2825"/>
                      <a:pt x="2591" y="2809"/>
                      <a:pt x="2602" y="2794"/>
                    </a:cubicBezTo>
                    <a:close/>
                    <a:moveTo>
                      <a:pt x="2548" y="2456"/>
                    </a:moveTo>
                    <a:cubicBezTo>
                      <a:pt x="2444" y="2604"/>
                      <a:pt x="2339" y="2768"/>
                      <a:pt x="2175" y="2856"/>
                    </a:cubicBezTo>
                    <a:cubicBezTo>
                      <a:pt x="2148" y="2871"/>
                      <a:pt x="2116" y="2884"/>
                      <a:pt x="2086" y="2896"/>
                    </a:cubicBezTo>
                    <a:cubicBezTo>
                      <a:pt x="2109" y="2884"/>
                      <a:pt x="2133" y="2871"/>
                      <a:pt x="2155" y="2858"/>
                    </a:cubicBezTo>
                    <a:cubicBezTo>
                      <a:pt x="2259" y="2793"/>
                      <a:pt x="2339" y="2698"/>
                      <a:pt x="2402" y="2599"/>
                    </a:cubicBezTo>
                    <a:cubicBezTo>
                      <a:pt x="2456" y="2555"/>
                      <a:pt x="2503" y="2509"/>
                      <a:pt x="2548" y="2456"/>
                    </a:cubicBezTo>
                    <a:close/>
                    <a:moveTo>
                      <a:pt x="3100" y="3115"/>
                    </a:moveTo>
                    <a:lnTo>
                      <a:pt x="3100" y="3115"/>
                    </a:lnTo>
                    <a:cubicBezTo>
                      <a:pt x="3089" y="3131"/>
                      <a:pt x="3077" y="3145"/>
                      <a:pt x="3063" y="3158"/>
                    </a:cubicBezTo>
                    <a:cubicBezTo>
                      <a:pt x="3004" y="3211"/>
                      <a:pt x="2942" y="3262"/>
                      <a:pt x="2877" y="3310"/>
                    </a:cubicBezTo>
                    <a:cubicBezTo>
                      <a:pt x="2810" y="3357"/>
                      <a:pt x="2737" y="3394"/>
                      <a:pt x="2660" y="3420"/>
                    </a:cubicBezTo>
                    <a:cubicBezTo>
                      <a:pt x="2632" y="3430"/>
                      <a:pt x="2603" y="3433"/>
                      <a:pt x="2574" y="3433"/>
                    </a:cubicBezTo>
                    <a:cubicBezTo>
                      <a:pt x="2526" y="3433"/>
                      <a:pt x="2477" y="3425"/>
                      <a:pt x="2432" y="3425"/>
                    </a:cubicBezTo>
                    <a:cubicBezTo>
                      <a:pt x="2424" y="3425"/>
                      <a:pt x="2417" y="3425"/>
                      <a:pt x="2409" y="3426"/>
                    </a:cubicBezTo>
                    <a:cubicBezTo>
                      <a:pt x="2362" y="3430"/>
                      <a:pt x="2316" y="3434"/>
                      <a:pt x="2269" y="3434"/>
                    </a:cubicBezTo>
                    <a:cubicBezTo>
                      <a:pt x="2235" y="3434"/>
                      <a:pt x="2202" y="3432"/>
                      <a:pt x="2168" y="3426"/>
                    </a:cubicBezTo>
                    <a:cubicBezTo>
                      <a:pt x="2156" y="3425"/>
                      <a:pt x="2144" y="3420"/>
                      <a:pt x="2134" y="3419"/>
                    </a:cubicBezTo>
                    <a:cubicBezTo>
                      <a:pt x="2206" y="3393"/>
                      <a:pt x="2274" y="3360"/>
                      <a:pt x="2342" y="3323"/>
                    </a:cubicBezTo>
                    <a:cubicBezTo>
                      <a:pt x="2369" y="3330"/>
                      <a:pt x="2395" y="3336"/>
                      <a:pt x="2422" y="3336"/>
                    </a:cubicBezTo>
                    <a:cubicBezTo>
                      <a:pt x="2427" y="3336"/>
                      <a:pt x="2432" y="3335"/>
                      <a:pt x="2437" y="3335"/>
                    </a:cubicBezTo>
                    <a:cubicBezTo>
                      <a:pt x="2499" y="3325"/>
                      <a:pt x="2557" y="3306"/>
                      <a:pt x="2618" y="3294"/>
                    </a:cubicBezTo>
                    <a:cubicBezTo>
                      <a:pt x="2680" y="3281"/>
                      <a:pt x="2741" y="3261"/>
                      <a:pt x="2801" y="3240"/>
                    </a:cubicBezTo>
                    <a:cubicBezTo>
                      <a:pt x="2863" y="3221"/>
                      <a:pt x="2907" y="3169"/>
                      <a:pt x="2965" y="3142"/>
                    </a:cubicBezTo>
                    <a:cubicBezTo>
                      <a:pt x="3002" y="3125"/>
                      <a:pt x="3056" y="3125"/>
                      <a:pt x="3100" y="3115"/>
                    </a:cubicBezTo>
                    <a:close/>
                    <a:moveTo>
                      <a:pt x="1816" y="3495"/>
                    </a:moveTo>
                    <a:cubicBezTo>
                      <a:pt x="1867" y="3517"/>
                      <a:pt x="1919" y="3539"/>
                      <a:pt x="1976" y="3553"/>
                    </a:cubicBezTo>
                    <a:cubicBezTo>
                      <a:pt x="1974" y="3553"/>
                      <a:pt x="1972" y="3553"/>
                      <a:pt x="1970" y="3555"/>
                    </a:cubicBezTo>
                    <a:cubicBezTo>
                      <a:pt x="1923" y="3559"/>
                      <a:pt x="1878" y="3572"/>
                      <a:pt x="1830" y="3573"/>
                    </a:cubicBezTo>
                    <a:cubicBezTo>
                      <a:pt x="1816" y="3575"/>
                      <a:pt x="1802" y="3575"/>
                      <a:pt x="1789" y="3575"/>
                    </a:cubicBezTo>
                    <a:cubicBezTo>
                      <a:pt x="1754" y="3575"/>
                      <a:pt x="1720" y="3571"/>
                      <a:pt x="1685" y="3566"/>
                    </a:cubicBezTo>
                    <a:cubicBezTo>
                      <a:pt x="1669" y="3564"/>
                      <a:pt x="1655" y="3555"/>
                      <a:pt x="1644" y="3544"/>
                    </a:cubicBezTo>
                    <a:cubicBezTo>
                      <a:pt x="1674" y="3536"/>
                      <a:pt x="1706" y="3528"/>
                      <a:pt x="1735" y="3521"/>
                    </a:cubicBezTo>
                    <a:cubicBezTo>
                      <a:pt x="1762" y="3515"/>
                      <a:pt x="1790" y="3504"/>
                      <a:pt x="1816" y="3495"/>
                    </a:cubicBezTo>
                    <a:close/>
                    <a:moveTo>
                      <a:pt x="1706" y="1"/>
                    </a:moveTo>
                    <a:cubicBezTo>
                      <a:pt x="1681" y="1"/>
                      <a:pt x="1657" y="8"/>
                      <a:pt x="1633" y="16"/>
                    </a:cubicBezTo>
                    <a:cubicBezTo>
                      <a:pt x="1563" y="42"/>
                      <a:pt x="1502" y="95"/>
                      <a:pt x="1435" y="119"/>
                    </a:cubicBezTo>
                    <a:cubicBezTo>
                      <a:pt x="1374" y="141"/>
                      <a:pt x="1317" y="171"/>
                      <a:pt x="1262" y="206"/>
                    </a:cubicBezTo>
                    <a:cubicBezTo>
                      <a:pt x="1201" y="240"/>
                      <a:pt x="1150" y="270"/>
                      <a:pt x="1096" y="302"/>
                    </a:cubicBezTo>
                    <a:lnTo>
                      <a:pt x="1095" y="302"/>
                    </a:lnTo>
                    <a:cubicBezTo>
                      <a:pt x="1091" y="302"/>
                      <a:pt x="1088" y="301"/>
                      <a:pt x="1085" y="301"/>
                    </a:cubicBezTo>
                    <a:cubicBezTo>
                      <a:pt x="1084" y="301"/>
                      <a:pt x="1083" y="301"/>
                      <a:pt x="1081" y="302"/>
                    </a:cubicBezTo>
                    <a:cubicBezTo>
                      <a:pt x="1056" y="309"/>
                      <a:pt x="1036" y="323"/>
                      <a:pt x="1010" y="329"/>
                    </a:cubicBezTo>
                    <a:cubicBezTo>
                      <a:pt x="973" y="336"/>
                      <a:pt x="933" y="343"/>
                      <a:pt x="900" y="364"/>
                    </a:cubicBezTo>
                    <a:cubicBezTo>
                      <a:pt x="876" y="378"/>
                      <a:pt x="856" y="393"/>
                      <a:pt x="835" y="408"/>
                    </a:cubicBezTo>
                    <a:cubicBezTo>
                      <a:pt x="814" y="407"/>
                      <a:pt x="788" y="399"/>
                      <a:pt x="768" y="399"/>
                    </a:cubicBezTo>
                    <a:cubicBezTo>
                      <a:pt x="760" y="399"/>
                      <a:pt x="753" y="401"/>
                      <a:pt x="747" y="404"/>
                    </a:cubicBezTo>
                    <a:cubicBezTo>
                      <a:pt x="723" y="417"/>
                      <a:pt x="703" y="434"/>
                      <a:pt x="678" y="449"/>
                    </a:cubicBezTo>
                    <a:cubicBezTo>
                      <a:pt x="655" y="466"/>
                      <a:pt x="661" y="504"/>
                      <a:pt x="642" y="522"/>
                    </a:cubicBezTo>
                    <a:cubicBezTo>
                      <a:pt x="622" y="539"/>
                      <a:pt x="582" y="544"/>
                      <a:pt x="561" y="563"/>
                    </a:cubicBezTo>
                    <a:cubicBezTo>
                      <a:pt x="554" y="584"/>
                      <a:pt x="545" y="610"/>
                      <a:pt x="527" y="631"/>
                    </a:cubicBezTo>
                    <a:cubicBezTo>
                      <a:pt x="510" y="651"/>
                      <a:pt x="478" y="665"/>
                      <a:pt x="463" y="687"/>
                    </a:cubicBezTo>
                    <a:cubicBezTo>
                      <a:pt x="450" y="709"/>
                      <a:pt x="451" y="742"/>
                      <a:pt x="440" y="764"/>
                    </a:cubicBezTo>
                    <a:lnTo>
                      <a:pt x="434" y="779"/>
                    </a:lnTo>
                    <a:cubicBezTo>
                      <a:pt x="389" y="812"/>
                      <a:pt x="324" y="834"/>
                      <a:pt x="290" y="881"/>
                    </a:cubicBezTo>
                    <a:cubicBezTo>
                      <a:pt x="251" y="932"/>
                      <a:pt x="221" y="990"/>
                      <a:pt x="188" y="1046"/>
                    </a:cubicBezTo>
                    <a:cubicBezTo>
                      <a:pt x="156" y="1103"/>
                      <a:pt x="162" y="1173"/>
                      <a:pt x="140" y="1234"/>
                    </a:cubicBezTo>
                    <a:cubicBezTo>
                      <a:pt x="114" y="1293"/>
                      <a:pt x="74" y="1349"/>
                      <a:pt x="56" y="1412"/>
                    </a:cubicBezTo>
                    <a:cubicBezTo>
                      <a:pt x="42" y="1476"/>
                      <a:pt x="35" y="1542"/>
                      <a:pt x="30" y="1607"/>
                    </a:cubicBezTo>
                    <a:cubicBezTo>
                      <a:pt x="22" y="1673"/>
                      <a:pt x="1" y="1739"/>
                      <a:pt x="1" y="1803"/>
                    </a:cubicBezTo>
                    <a:cubicBezTo>
                      <a:pt x="4" y="1868"/>
                      <a:pt x="23" y="1934"/>
                      <a:pt x="34" y="1997"/>
                    </a:cubicBezTo>
                    <a:cubicBezTo>
                      <a:pt x="41" y="2063"/>
                      <a:pt x="66" y="2125"/>
                      <a:pt x="82" y="2189"/>
                    </a:cubicBezTo>
                    <a:cubicBezTo>
                      <a:pt x="97" y="2252"/>
                      <a:pt x="79" y="2326"/>
                      <a:pt x="103" y="2388"/>
                    </a:cubicBezTo>
                    <a:cubicBezTo>
                      <a:pt x="130" y="2464"/>
                      <a:pt x="206" y="2515"/>
                      <a:pt x="249" y="2581"/>
                    </a:cubicBezTo>
                    <a:cubicBezTo>
                      <a:pt x="235" y="2588"/>
                      <a:pt x="220" y="2599"/>
                      <a:pt x="221" y="2600"/>
                    </a:cubicBezTo>
                    <a:cubicBezTo>
                      <a:pt x="238" y="2619"/>
                      <a:pt x="265" y="2629"/>
                      <a:pt x="268" y="2657"/>
                    </a:cubicBezTo>
                    <a:cubicBezTo>
                      <a:pt x="269" y="2684"/>
                      <a:pt x="249" y="2725"/>
                      <a:pt x="245" y="2758"/>
                    </a:cubicBezTo>
                    <a:cubicBezTo>
                      <a:pt x="242" y="2790"/>
                      <a:pt x="217" y="2837"/>
                      <a:pt x="217" y="2869"/>
                    </a:cubicBezTo>
                    <a:cubicBezTo>
                      <a:pt x="217" y="2900"/>
                      <a:pt x="238" y="2918"/>
                      <a:pt x="246" y="2944"/>
                    </a:cubicBezTo>
                    <a:cubicBezTo>
                      <a:pt x="257" y="2972"/>
                      <a:pt x="284" y="2986"/>
                      <a:pt x="298" y="3010"/>
                    </a:cubicBezTo>
                    <a:cubicBezTo>
                      <a:pt x="311" y="3036"/>
                      <a:pt x="308" y="3076"/>
                      <a:pt x="326" y="3100"/>
                    </a:cubicBezTo>
                    <a:cubicBezTo>
                      <a:pt x="342" y="3125"/>
                      <a:pt x="345" y="3160"/>
                      <a:pt x="366" y="3182"/>
                    </a:cubicBezTo>
                    <a:cubicBezTo>
                      <a:pt x="384" y="3206"/>
                      <a:pt x="430" y="3199"/>
                      <a:pt x="451" y="3219"/>
                    </a:cubicBezTo>
                    <a:lnTo>
                      <a:pt x="514" y="3276"/>
                    </a:lnTo>
                    <a:cubicBezTo>
                      <a:pt x="535" y="3295"/>
                      <a:pt x="546" y="3327"/>
                      <a:pt x="568" y="3346"/>
                    </a:cubicBezTo>
                    <a:cubicBezTo>
                      <a:pt x="589" y="3367"/>
                      <a:pt x="604" y="3394"/>
                      <a:pt x="624" y="3414"/>
                    </a:cubicBezTo>
                    <a:cubicBezTo>
                      <a:pt x="648" y="3433"/>
                      <a:pt x="666" y="3456"/>
                      <a:pt x="689" y="3474"/>
                    </a:cubicBezTo>
                    <a:cubicBezTo>
                      <a:pt x="712" y="3491"/>
                      <a:pt x="748" y="3489"/>
                      <a:pt x="769" y="3508"/>
                    </a:cubicBezTo>
                    <a:cubicBezTo>
                      <a:pt x="792" y="3528"/>
                      <a:pt x="806" y="3558"/>
                      <a:pt x="828" y="3579"/>
                    </a:cubicBezTo>
                    <a:cubicBezTo>
                      <a:pt x="850" y="3598"/>
                      <a:pt x="869" y="3624"/>
                      <a:pt x="893" y="3642"/>
                    </a:cubicBezTo>
                    <a:cubicBezTo>
                      <a:pt x="917" y="3661"/>
                      <a:pt x="955" y="3653"/>
                      <a:pt x="981" y="3667"/>
                    </a:cubicBezTo>
                    <a:cubicBezTo>
                      <a:pt x="1010" y="3680"/>
                      <a:pt x="1040" y="3696"/>
                      <a:pt x="1074" y="3697"/>
                    </a:cubicBezTo>
                    <a:cubicBezTo>
                      <a:pt x="1076" y="3697"/>
                      <a:pt x="1078" y="3697"/>
                      <a:pt x="1080" y="3697"/>
                    </a:cubicBezTo>
                    <a:cubicBezTo>
                      <a:pt x="1113" y="3697"/>
                      <a:pt x="1155" y="3675"/>
                      <a:pt x="1187" y="3674"/>
                    </a:cubicBezTo>
                    <a:cubicBezTo>
                      <a:pt x="1223" y="3671"/>
                      <a:pt x="1257" y="3668"/>
                      <a:pt x="1295" y="3660"/>
                    </a:cubicBezTo>
                    <a:cubicBezTo>
                      <a:pt x="1312" y="3656"/>
                      <a:pt x="1331" y="3648"/>
                      <a:pt x="1348" y="3648"/>
                    </a:cubicBezTo>
                    <a:cubicBezTo>
                      <a:pt x="1361" y="3648"/>
                      <a:pt x="1373" y="3653"/>
                      <a:pt x="1380" y="3668"/>
                    </a:cubicBezTo>
                    <a:cubicBezTo>
                      <a:pt x="1380" y="3668"/>
                      <a:pt x="1380" y="3668"/>
                      <a:pt x="1380" y="3668"/>
                    </a:cubicBezTo>
                    <a:cubicBezTo>
                      <a:pt x="1380" y="3668"/>
                      <a:pt x="1388" y="3647"/>
                      <a:pt x="1387" y="3646"/>
                    </a:cubicBezTo>
                    <a:cubicBezTo>
                      <a:pt x="1382" y="3617"/>
                      <a:pt x="1370" y="3610"/>
                      <a:pt x="1355" y="3610"/>
                    </a:cubicBezTo>
                    <a:cubicBezTo>
                      <a:pt x="1350" y="3610"/>
                      <a:pt x="1344" y="3611"/>
                      <a:pt x="1339" y="3612"/>
                    </a:cubicBezTo>
                    <a:cubicBezTo>
                      <a:pt x="1309" y="3615"/>
                      <a:pt x="1275" y="3638"/>
                      <a:pt x="1246" y="3638"/>
                    </a:cubicBezTo>
                    <a:cubicBezTo>
                      <a:pt x="1242" y="3638"/>
                      <a:pt x="1239" y="3637"/>
                      <a:pt x="1235" y="3636"/>
                    </a:cubicBezTo>
                    <a:cubicBezTo>
                      <a:pt x="1208" y="3632"/>
                      <a:pt x="1179" y="3634"/>
                      <a:pt x="1150" y="3631"/>
                    </a:cubicBezTo>
                    <a:cubicBezTo>
                      <a:pt x="1120" y="3627"/>
                      <a:pt x="1092" y="3621"/>
                      <a:pt x="1067" y="3612"/>
                    </a:cubicBezTo>
                    <a:cubicBezTo>
                      <a:pt x="1040" y="3599"/>
                      <a:pt x="1036" y="3544"/>
                      <a:pt x="1014" y="3528"/>
                    </a:cubicBezTo>
                    <a:cubicBezTo>
                      <a:pt x="992" y="3510"/>
                      <a:pt x="966" y="3499"/>
                      <a:pt x="945" y="3477"/>
                    </a:cubicBezTo>
                    <a:cubicBezTo>
                      <a:pt x="926" y="3455"/>
                      <a:pt x="904" y="3438"/>
                      <a:pt x="886" y="3414"/>
                    </a:cubicBezTo>
                    <a:cubicBezTo>
                      <a:pt x="869" y="3390"/>
                      <a:pt x="835" y="3393"/>
                      <a:pt x="817" y="3367"/>
                    </a:cubicBezTo>
                    <a:cubicBezTo>
                      <a:pt x="802" y="3345"/>
                      <a:pt x="817" y="3283"/>
                      <a:pt x="802" y="3262"/>
                    </a:cubicBezTo>
                    <a:cubicBezTo>
                      <a:pt x="785" y="3240"/>
                      <a:pt x="773" y="3225"/>
                      <a:pt x="758" y="3204"/>
                    </a:cubicBezTo>
                    <a:cubicBezTo>
                      <a:pt x="744" y="3185"/>
                      <a:pt x="706" y="3193"/>
                      <a:pt x="692" y="3173"/>
                    </a:cubicBezTo>
                    <a:cubicBezTo>
                      <a:pt x="684" y="3159"/>
                      <a:pt x="679" y="3140"/>
                      <a:pt x="675" y="3122"/>
                    </a:cubicBezTo>
                    <a:cubicBezTo>
                      <a:pt x="682" y="3112"/>
                      <a:pt x="685" y="3104"/>
                      <a:pt x="682" y="3102"/>
                    </a:cubicBezTo>
                    <a:cubicBezTo>
                      <a:pt x="671" y="3094"/>
                      <a:pt x="661" y="3087"/>
                      <a:pt x="649" y="3078"/>
                    </a:cubicBezTo>
                    <a:cubicBezTo>
                      <a:pt x="638" y="3068"/>
                      <a:pt x="627" y="3057"/>
                      <a:pt x="617" y="3046"/>
                    </a:cubicBezTo>
                    <a:cubicBezTo>
                      <a:pt x="604" y="3027"/>
                      <a:pt x="602" y="2995"/>
                      <a:pt x="589" y="2977"/>
                    </a:cubicBezTo>
                    <a:cubicBezTo>
                      <a:pt x="575" y="2958"/>
                      <a:pt x="546" y="2957"/>
                      <a:pt x="532" y="2937"/>
                    </a:cubicBezTo>
                    <a:cubicBezTo>
                      <a:pt x="527" y="2930"/>
                      <a:pt x="518" y="2924"/>
                      <a:pt x="510" y="2918"/>
                    </a:cubicBezTo>
                    <a:cubicBezTo>
                      <a:pt x="491" y="2870"/>
                      <a:pt x="480" y="2819"/>
                      <a:pt x="463" y="2772"/>
                    </a:cubicBezTo>
                    <a:cubicBezTo>
                      <a:pt x="451" y="2727"/>
                      <a:pt x="448" y="2681"/>
                      <a:pt x="443" y="2635"/>
                    </a:cubicBezTo>
                    <a:lnTo>
                      <a:pt x="443" y="2635"/>
                    </a:lnTo>
                    <a:cubicBezTo>
                      <a:pt x="465" y="2681"/>
                      <a:pt x="489" y="2727"/>
                      <a:pt x="521" y="2767"/>
                    </a:cubicBezTo>
                    <a:cubicBezTo>
                      <a:pt x="540" y="2789"/>
                      <a:pt x="561" y="2808"/>
                      <a:pt x="583" y="2824"/>
                    </a:cubicBezTo>
                    <a:cubicBezTo>
                      <a:pt x="593" y="2844"/>
                      <a:pt x="601" y="2862"/>
                      <a:pt x="613" y="2878"/>
                    </a:cubicBezTo>
                    <a:cubicBezTo>
                      <a:pt x="644" y="2930"/>
                      <a:pt x="677" y="2981"/>
                      <a:pt x="712" y="3030"/>
                    </a:cubicBezTo>
                    <a:cubicBezTo>
                      <a:pt x="752" y="3076"/>
                      <a:pt x="807" y="3109"/>
                      <a:pt x="849" y="3153"/>
                    </a:cubicBezTo>
                    <a:cubicBezTo>
                      <a:pt x="889" y="3200"/>
                      <a:pt x="923" y="3255"/>
                      <a:pt x="967" y="3298"/>
                    </a:cubicBezTo>
                    <a:cubicBezTo>
                      <a:pt x="1014" y="3341"/>
                      <a:pt x="1056" y="3390"/>
                      <a:pt x="1110" y="3426"/>
                    </a:cubicBezTo>
                    <a:cubicBezTo>
                      <a:pt x="1161" y="3460"/>
                      <a:pt x="1226" y="3474"/>
                      <a:pt x="1284" y="3496"/>
                    </a:cubicBezTo>
                    <a:cubicBezTo>
                      <a:pt x="1322" y="3525"/>
                      <a:pt x="1359" y="3558"/>
                      <a:pt x="1402" y="3580"/>
                    </a:cubicBezTo>
                    <a:cubicBezTo>
                      <a:pt x="1449" y="3606"/>
                      <a:pt x="1508" y="3602"/>
                      <a:pt x="1556" y="3620"/>
                    </a:cubicBezTo>
                    <a:cubicBezTo>
                      <a:pt x="1606" y="3634"/>
                      <a:pt x="1656" y="3649"/>
                      <a:pt x="1710" y="3649"/>
                    </a:cubicBezTo>
                    <a:cubicBezTo>
                      <a:pt x="1716" y="3649"/>
                      <a:pt x="1722" y="3649"/>
                      <a:pt x="1728" y="3649"/>
                    </a:cubicBezTo>
                    <a:cubicBezTo>
                      <a:pt x="1787" y="3646"/>
                      <a:pt x="1846" y="3613"/>
                      <a:pt x="1901" y="3601"/>
                    </a:cubicBezTo>
                    <a:cubicBezTo>
                      <a:pt x="1943" y="3592"/>
                      <a:pt x="1980" y="3579"/>
                      <a:pt x="2018" y="3561"/>
                    </a:cubicBezTo>
                    <a:cubicBezTo>
                      <a:pt x="2094" y="3579"/>
                      <a:pt x="2170" y="3594"/>
                      <a:pt x="2247" y="3595"/>
                    </a:cubicBezTo>
                    <a:cubicBezTo>
                      <a:pt x="2250" y="3595"/>
                      <a:pt x="2254" y="3595"/>
                      <a:pt x="2258" y="3595"/>
                    </a:cubicBezTo>
                    <a:cubicBezTo>
                      <a:pt x="2345" y="3595"/>
                      <a:pt x="2428" y="3564"/>
                      <a:pt x="2510" y="3546"/>
                    </a:cubicBezTo>
                    <a:cubicBezTo>
                      <a:pt x="2606" y="3525"/>
                      <a:pt x="2701" y="3496"/>
                      <a:pt x="2785" y="3448"/>
                    </a:cubicBezTo>
                    <a:cubicBezTo>
                      <a:pt x="2870" y="3396"/>
                      <a:pt x="2935" y="3319"/>
                      <a:pt x="3002" y="3255"/>
                    </a:cubicBezTo>
                    <a:cubicBezTo>
                      <a:pt x="3057" y="3203"/>
                      <a:pt x="3106" y="3147"/>
                      <a:pt x="3148" y="3085"/>
                    </a:cubicBezTo>
                    <a:cubicBezTo>
                      <a:pt x="3194" y="3054"/>
                      <a:pt x="3236" y="3016"/>
                      <a:pt x="3278" y="2980"/>
                    </a:cubicBezTo>
                    <a:cubicBezTo>
                      <a:pt x="3322" y="2939"/>
                      <a:pt x="3338" y="2874"/>
                      <a:pt x="3375" y="2827"/>
                    </a:cubicBezTo>
                    <a:cubicBezTo>
                      <a:pt x="3415" y="2782"/>
                      <a:pt x="3472" y="2745"/>
                      <a:pt x="3505" y="2691"/>
                    </a:cubicBezTo>
                    <a:cubicBezTo>
                      <a:pt x="3538" y="2637"/>
                      <a:pt x="3556" y="2580"/>
                      <a:pt x="3582" y="2523"/>
                    </a:cubicBezTo>
                    <a:cubicBezTo>
                      <a:pt x="3604" y="2465"/>
                      <a:pt x="3644" y="2410"/>
                      <a:pt x="3657" y="2348"/>
                    </a:cubicBezTo>
                    <a:cubicBezTo>
                      <a:pt x="3673" y="2286"/>
                      <a:pt x="3666" y="2223"/>
                      <a:pt x="3671" y="2161"/>
                    </a:cubicBezTo>
                    <a:cubicBezTo>
                      <a:pt x="3678" y="2099"/>
                      <a:pt x="3666" y="2037"/>
                      <a:pt x="3666" y="1975"/>
                    </a:cubicBezTo>
                    <a:cubicBezTo>
                      <a:pt x="3664" y="1913"/>
                      <a:pt x="3697" y="1849"/>
                      <a:pt x="3686" y="1784"/>
                    </a:cubicBezTo>
                    <a:cubicBezTo>
                      <a:pt x="3680" y="1743"/>
                      <a:pt x="3657" y="1707"/>
                      <a:pt x="3635" y="1671"/>
                    </a:cubicBezTo>
                    <a:cubicBezTo>
                      <a:pt x="3618" y="1627"/>
                      <a:pt x="3597" y="1585"/>
                      <a:pt x="3583" y="1543"/>
                    </a:cubicBezTo>
                    <a:cubicBezTo>
                      <a:pt x="3569" y="1503"/>
                      <a:pt x="3553" y="1466"/>
                      <a:pt x="3534" y="1430"/>
                    </a:cubicBezTo>
                    <a:cubicBezTo>
                      <a:pt x="3528" y="1397"/>
                      <a:pt x="3525" y="1363"/>
                      <a:pt x="3519" y="1330"/>
                    </a:cubicBezTo>
                    <a:cubicBezTo>
                      <a:pt x="3483" y="1152"/>
                      <a:pt x="3393" y="990"/>
                      <a:pt x="3300" y="839"/>
                    </a:cubicBezTo>
                    <a:cubicBezTo>
                      <a:pt x="3209" y="684"/>
                      <a:pt x="3102" y="537"/>
                      <a:pt x="2963" y="420"/>
                    </a:cubicBezTo>
                    <a:cubicBezTo>
                      <a:pt x="2825" y="303"/>
                      <a:pt x="2672" y="199"/>
                      <a:pt x="2500" y="131"/>
                    </a:cubicBezTo>
                    <a:cubicBezTo>
                      <a:pt x="2334" y="67"/>
                      <a:pt x="2153" y="50"/>
                      <a:pt x="1973" y="50"/>
                    </a:cubicBezTo>
                    <a:cubicBezTo>
                      <a:pt x="1966" y="50"/>
                      <a:pt x="1958" y="50"/>
                      <a:pt x="1951" y="50"/>
                    </a:cubicBezTo>
                    <a:cubicBezTo>
                      <a:pt x="1780" y="51"/>
                      <a:pt x="1597" y="90"/>
                      <a:pt x="1439" y="188"/>
                    </a:cubicBezTo>
                    <a:cubicBezTo>
                      <a:pt x="1432" y="175"/>
                      <a:pt x="1427" y="171"/>
                      <a:pt x="1420" y="167"/>
                    </a:cubicBezTo>
                    <a:cubicBezTo>
                      <a:pt x="1469" y="140"/>
                      <a:pt x="1522" y="112"/>
                      <a:pt x="1574" y="86"/>
                    </a:cubicBezTo>
                    <a:cubicBezTo>
                      <a:pt x="1620" y="63"/>
                      <a:pt x="1674" y="36"/>
                      <a:pt x="1727" y="36"/>
                    </a:cubicBezTo>
                    <a:cubicBezTo>
                      <a:pt x="1742" y="36"/>
                      <a:pt x="1757" y="38"/>
                      <a:pt x="1772" y="43"/>
                    </a:cubicBezTo>
                    <a:cubicBezTo>
                      <a:pt x="1772" y="43"/>
                      <a:pt x="1772" y="43"/>
                      <a:pt x="1772" y="43"/>
                    </a:cubicBezTo>
                    <a:cubicBezTo>
                      <a:pt x="1776" y="43"/>
                      <a:pt x="1776" y="21"/>
                      <a:pt x="1772" y="20"/>
                    </a:cubicBezTo>
                    <a:cubicBezTo>
                      <a:pt x="1750" y="6"/>
                      <a:pt x="1728" y="1"/>
                      <a:pt x="1706"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29"/>
              <p:cNvSpPr/>
              <p:nvPr/>
            </p:nvSpPr>
            <p:spPr>
              <a:xfrm>
                <a:off x="625200" y="3370425"/>
                <a:ext cx="2175" cy="875"/>
              </a:xfrm>
              <a:custGeom>
                <a:rect b="b" l="l" r="r" t="t"/>
                <a:pathLst>
                  <a:path extrusionOk="0" h="35" w="87">
                    <a:moveTo>
                      <a:pt x="87" y="0"/>
                    </a:moveTo>
                    <a:lnTo>
                      <a:pt x="0" y="3"/>
                    </a:lnTo>
                    <a:cubicBezTo>
                      <a:pt x="3" y="14"/>
                      <a:pt x="6" y="25"/>
                      <a:pt x="10" y="35"/>
                    </a:cubicBezTo>
                    <a:cubicBezTo>
                      <a:pt x="31" y="21"/>
                      <a:pt x="53" y="11"/>
                      <a:pt x="68" y="5"/>
                    </a:cubicBezTo>
                    <a:cubicBezTo>
                      <a:pt x="73" y="3"/>
                      <a:pt x="80" y="3"/>
                      <a:pt x="87"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29"/>
              <p:cNvSpPr/>
              <p:nvPr/>
            </p:nvSpPr>
            <p:spPr>
              <a:xfrm>
                <a:off x="628650" y="3371400"/>
                <a:ext cx="1175" cy="225"/>
              </a:xfrm>
              <a:custGeom>
                <a:rect b="b" l="l" r="r" t="t"/>
                <a:pathLst>
                  <a:path extrusionOk="0" h="9" w="47">
                    <a:moveTo>
                      <a:pt x="17" y="1"/>
                    </a:moveTo>
                    <a:cubicBezTo>
                      <a:pt x="10" y="1"/>
                      <a:pt x="4" y="3"/>
                      <a:pt x="3" y="8"/>
                    </a:cubicBezTo>
                    <a:lnTo>
                      <a:pt x="47" y="8"/>
                    </a:lnTo>
                    <a:cubicBezTo>
                      <a:pt x="39" y="4"/>
                      <a:pt x="27" y="1"/>
                      <a:pt x="17" y="1"/>
                    </a:cubicBezTo>
                    <a:close/>
                    <a:moveTo>
                      <a:pt x="3" y="8"/>
                    </a:moveTo>
                    <a:cubicBezTo>
                      <a:pt x="1" y="8"/>
                      <a:pt x="0" y="9"/>
                      <a:pt x="1" y="9"/>
                    </a:cubicBezTo>
                    <a:cubicBezTo>
                      <a:pt x="1" y="9"/>
                      <a:pt x="2" y="9"/>
                      <a:pt x="3" y="8"/>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29"/>
              <p:cNvSpPr/>
              <p:nvPr/>
            </p:nvSpPr>
            <p:spPr>
              <a:xfrm>
                <a:off x="576100" y="3320850"/>
                <a:ext cx="92425" cy="92425"/>
              </a:xfrm>
              <a:custGeom>
                <a:rect b="b" l="l" r="r" t="t"/>
                <a:pathLst>
                  <a:path extrusionOk="0" h="3697" w="3697">
                    <a:moveTo>
                      <a:pt x="1905" y="126"/>
                    </a:moveTo>
                    <a:cubicBezTo>
                      <a:pt x="1939" y="126"/>
                      <a:pt x="1974" y="130"/>
                      <a:pt x="2008" y="135"/>
                    </a:cubicBezTo>
                    <a:cubicBezTo>
                      <a:pt x="2023" y="138"/>
                      <a:pt x="2037" y="146"/>
                      <a:pt x="2050" y="157"/>
                    </a:cubicBezTo>
                    <a:cubicBezTo>
                      <a:pt x="2018" y="165"/>
                      <a:pt x="1988" y="174"/>
                      <a:pt x="1957" y="181"/>
                    </a:cubicBezTo>
                    <a:cubicBezTo>
                      <a:pt x="1930" y="186"/>
                      <a:pt x="1902" y="196"/>
                      <a:pt x="1878" y="207"/>
                    </a:cubicBezTo>
                    <a:cubicBezTo>
                      <a:pt x="1825" y="185"/>
                      <a:pt x="1774" y="161"/>
                      <a:pt x="1717" y="149"/>
                    </a:cubicBezTo>
                    <a:cubicBezTo>
                      <a:pt x="1721" y="146"/>
                      <a:pt x="1721" y="146"/>
                      <a:pt x="1722" y="146"/>
                    </a:cubicBezTo>
                    <a:cubicBezTo>
                      <a:pt x="1769" y="142"/>
                      <a:pt x="1816" y="130"/>
                      <a:pt x="1864" y="128"/>
                    </a:cubicBezTo>
                    <a:cubicBezTo>
                      <a:pt x="1878" y="127"/>
                      <a:pt x="1891" y="126"/>
                      <a:pt x="1905" y="126"/>
                    </a:cubicBezTo>
                    <a:close/>
                    <a:moveTo>
                      <a:pt x="1425" y="266"/>
                    </a:moveTo>
                    <a:cubicBezTo>
                      <a:pt x="1459" y="266"/>
                      <a:pt x="1493" y="268"/>
                      <a:pt x="1527" y="274"/>
                    </a:cubicBezTo>
                    <a:cubicBezTo>
                      <a:pt x="1538" y="276"/>
                      <a:pt x="1550" y="280"/>
                      <a:pt x="1561" y="281"/>
                    </a:cubicBezTo>
                    <a:cubicBezTo>
                      <a:pt x="1488" y="307"/>
                      <a:pt x="1419" y="339"/>
                      <a:pt x="1352" y="377"/>
                    </a:cubicBezTo>
                    <a:cubicBezTo>
                      <a:pt x="1326" y="370"/>
                      <a:pt x="1299" y="364"/>
                      <a:pt x="1272" y="364"/>
                    </a:cubicBezTo>
                    <a:cubicBezTo>
                      <a:pt x="1268" y="364"/>
                      <a:pt x="1263" y="365"/>
                      <a:pt x="1258" y="365"/>
                    </a:cubicBezTo>
                    <a:cubicBezTo>
                      <a:pt x="1196" y="373"/>
                      <a:pt x="1137" y="393"/>
                      <a:pt x="1075" y="406"/>
                    </a:cubicBezTo>
                    <a:cubicBezTo>
                      <a:pt x="1013" y="419"/>
                      <a:pt x="953" y="439"/>
                      <a:pt x="892" y="460"/>
                    </a:cubicBezTo>
                    <a:cubicBezTo>
                      <a:pt x="830" y="479"/>
                      <a:pt x="786" y="530"/>
                      <a:pt x="730" y="558"/>
                    </a:cubicBezTo>
                    <a:cubicBezTo>
                      <a:pt x="691" y="576"/>
                      <a:pt x="638" y="576"/>
                      <a:pt x="594" y="585"/>
                    </a:cubicBezTo>
                    <a:cubicBezTo>
                      <a:pt x="606" y="570"/>
                      <a:pt x="618" y="555"/>
                      <a:pt x="632" y="543"/>
                    </a:cubicBezTo>
                    <a:cubicBezTo>
                      <a:pt x="690" y="489"/>
                      <a:pt x="752" y="438"/>
                      <a:pt x="818" y="390"/>
                    </a:cubicBezTo>
                    <a:cubicBezTo>
                      <a:pt x="884" y="343"/>
                      <a:pt x="957" y="304"/>
                      <a:pt x="1034" y="280"/>
                    </a:cubicBezTo>
                    <a:cubicBezTo>
                      <a:pt x="1062" y="270"/>
                      <a:pt x="1091" y="267"/>
                      <a:pt x="1121" y="267"/>
                    </a:cubicBezTo>
                    <a:cubicBezTo>
                      <a:pt x="1168" y="267"/>
                      <a:pt x="1217" y="275"/>
                      <a:pt x="1263" y="275"/>
                    </a:cubicBezTo>
                    <a:cubicBezTo>
                      <a:pt x="1270" y="275"/>
                      <a:pt x="1278" y="275"/>
                      <a:pt x="1286" y="274"/>
                    </a:cubicBezTo>
                    <a:cubicBezTo>
                      <a:pt x="1332" y="270"/>
                      <a:pt x="1378" y="266"/>
                      <a:pt x="1425" y="266"/>
                    </a:cubicBezTo>
                    <a:close/>
                    <a:moveTo>
                      <a:pt x="1127" y="859"/>
                    </a:moveTo>
                    <a:lnTo>
                      <a:pt x="1127" y="859"/>
                    </a:lnTo>
                    <a:cubicBezTo>
                      <a:pt x="1115" y="875"/>
                      <a:pt x="1103" y="890"/>
                      <a:pt x="1093" y="907"/>
                    </a:cubicBezTo>
                    <a:cubicBezTo>
                      <a:pt x="1081" y="903"/>
                      <a:pt x="1068" y="903"/>
                      <a:pt x="1059" y="900"/>
                    </a:cubicBezTo>
                    <a:cubicBezTo>
                      <a:pt x="1081" y="887"/>
                      <a:pt x="1101" y="871"/>
                      <a:pt x="1125" y="859"/>
                    </a:cubicBezTo>
                    <a:cubicBezTo>
                      <a:pt x="1125" y="859"/>
                      <a:pt x="1126" y="859"/>
                      <a:pt x="1127" y="859"/>
                    </a:cubicBezTo>
                    <a:close/>
                    <a:moveTo>
                      <a:pt x="3306" y="907"/>
                    </a:moveTo>
                    <a:cubicBezTo>
                      <a:pt x="3310" y="910"/>
                      <a:pt x="3313" y="910"/>
                      <a:pt x="3317" y="913"/>
                    </a:cubicBezTo>
                    <a:cubicBezTo>
                      <a:pt x="3339" y="931"/>
                      <a:pt x="3357" y="954"/>
                      <a:pt x="3372" y="977"/>
                    </a:cubicBezTo>
                    <a:cubicBezTo>
                      <a:pt x="3378" y="986"/>
                      <a:pt x="3378" y="999"/>
                      <a:pt x="3375" y="1013"/>
                    </a:cubicBezTo>
                    <a:cubicBezTo>
                      <a:pt x="3353" y="979"/>
                      <a:pt x="3329" y="943"/>
                      <a:pt x="3306" y="907"/>
                    </a:cubicBezTo>
                    <a:close/>
                    <a:moveTo>
                      <a:pt x="2255" y="966"/>
                    </a:moveTo>
                    <a:lnTo>
                      <a:pt x="2255" y="966"/>
                    </a:lnTo>
                    <a:cubicBezTo>
                      <a:pt x="2292" y="969"/>
                      <a:pt x="2329" y="972"/>
                      <a:pt x="2367" y="979"/>
                    </a:cubicBezTo>
                    <a:cubicBezTo>
                      <a:pt x="2381" y="999"/>
                      <a:pt x="2395" y="1020"/>
                      <a:pt x="2405" y="1044"/>
                    </a:cubicBezTo>
                    <a:cubicBezTo>
                      <a:pt x="2414" y="1061"/>
                      <a:pt x="2421" y="1081"/>
                      <a:pt x="2429" y="1100"/>
                    </a:cubicBezTo>
                    <a:cubicBezTo>
                      <a:pt x="2431" y="1103"/>
                      <a:pt x="2432" y="1108"/>
                      <a:pt x="2435" y="1112"/>
                    </a:cubicBezTo>
                    <a:cubicBezTo>
                      <a:pt x="2432" y="1110"/>
                      <a:pt x="2431" y="1108"/>
                      <a:pt x="2431" y="1107"/>
                    </a:cubicBezTo>
                    <a:cubicBezTo>
                      <a:pt x="2381" y="1053"/>
                      <a:pt x="2321" y="1005"/>
                      <a:pt x="2255" y="966"/>
                    </a:cubicBezTo>
                    <a:close/>
                    <a:moveTo>
                      <a:pt x="1873" y="1128"/>
                    </a:moveTo>
                    <a:cubicBezTo>
                      <a:pt x="1906" y="1128"/>
                      <a:pt x="1938" y="1131"/>
                      <a:pt x="1968" y="1136"/>
                    </a:cubicBezTo>
                    <a:cubicBezTo>
                      <a:pt x="1999" y="1140"/>
                      <a:pt x="2030" y="1147"/>
                      <a:pt x="2061" y="1156"/>
                    </a:cubicBezTo>
                    <a:cubicBezTo>
                      <a:pt x="2019" y="1155"/>
                      <a:pt x="1977" y="1154"/>
                      <a:pt x="1935" y="1154"/>
                    </a:cubicBezTo>
                    <a:cubicBezTo>
                      <a:pt x="1905" y="1154"/>
                      <a:pt x="1873" y="1153"/>
                      <a:pt x="1841" y="1153"/>
                    </a:cubicBezTo>
                    <a:cubicBezTo>
                      <a:pt x="1776" y="1153"/>
                      <a:pt x="1710" y="1156"/>
                      <a:pt x="1644" y="1174"/>
                    </a:cubicBezTo>
                    <a:cubicBezTo>
                      <a:pt x="1598" y="1185"/>
                      <a:pt x="1553" y="1209"/>
                      <a:pt x="1511" y="1232"/>
                    </a:cubicBezTo>
                    <a:cubicBezTo>
                      <a:pt x="1623" y="1161"/>
                      <a:pt x="1755" y="1128"/>
                      <a:pt x="1873" y="1128"/>
                    </a:cubicBezTo>
                    <a:close/>
                    <a:moveTo>
                      <a:pt x="1609" y="804"/>
                    </a:moveTo>
                    <a:lnTo>
                      <a:pt x="1609" y="804"/>
                    </a:lnTo>
                    <a:cubicBezTo>
                      <a:pt x="1584" y="816"/>
                      <a:pt x="1561" y="827"/>
                      <a:pt x="1540" y="841"/>
                    </a:cubicBezTo>
                    <a:cubicBezTo>
                      <a:pt x="1434" y="907"/>
                      <a:pt x="1356" y="1002"/>
                      <a:pt x="1293" y="1101"/>
                    </a:cubicBezTo>
                    <a:cubicBezTo>
                      <a:pt x="1239" y="1144"/>
                      <a:pt x="1191" y="1191"/>
                      <a:pt x="1145" y="1244"/>
                    </a:cubicBezTo>
                    <a:cubicBezTo>
                      <a:pt x="1251" y="1094"/>
                      <a:pt x="1356" y="931"/>
                      <a:pt x="1520" y="844"/>
                    </a:cubicBezTo>
                    <a:cubicBezTo>
                      <a:pt x="1547" y="827"/>
                      <a:pt x="1578" y="816"/>
                      <a:pt x="1609" y="804"/>
                    </a:cubicBezTo>
                    <a:close/>
                    <a:moveTo>
                      <a:pt x="1044" y="927"/>
                    </a:moveTo>
                    <a:cubicBezTo>
                      <a:pt x="1055" y="927"/>
                      <a:pt x="1066" y="928"/>
                      <a:pt x="1077" y="929"/>
                    </a:cubicBezTo>
                    <a:cubicBezTo>
                      <a:pt x="955" y="1052"/>
                      <a:pt x="861" y="1199"/>
                      <a:pt x="777" y="1346"/>
                    </a:cubicBezTo>
                    <a:cubicBezTo>
                      <a:pt x="764" y="1367"/>
                      <a:pt x="752" y="1388"/>
                      <a:pt x="742" y="1410"/>
                    </a:cubicBezTo>
                    <a:lnTo>
                      <a:pt x="737" y="1363"/>
                    </a:lnTo>
                    <a:cubicBezTo>
                      <a:pt x="799" y="1233"/>
                      <a:pt x="873" y="1112"/>
                      <a:pt x="950" y="995"/>
                    </a:cubicBezTo>
                    <a:cubicBezTo>
                      <a:pt x="961" y="977"/>
                      <a:pt x="976" y="961"/>
                      <a:pt x="987" y="943"/>
                    </a:cubicBezTo>
                    <a:cubicBezTo>
                      <a:pt x="994" y="938"/>
                      <a:pt x="1002" y="935"/>
                      <a:pt x="1011" y="929"/>
                    </a:cubicBezTo>
                    <a:cubicBezTo>
                      <a:pt x="1022" y="928"/>
                      <a:pt x="1033" y="927"/>
                      <a:pt x="1044" y="927"/>
                    </a:cubicBezTo>
                    <a:close/>
                    <a:moveTo>
                      <a:pt x="711" y="1426"/>
                    </a:moveTo>
                    <a:cubicBezTo>
                      <a:pt x="712" y="1437"/>
                      <a:pt x="715" y="1445"/>
                      <a:pt x="716" y="1456"/>
                    </a:cubicBezTo>
                    <a:cubicBezTo>
                      <a:pt x="691" y="1499"/>
                      <a:pt x="669" y="1543"/>
                      <a:pt x="647" y="1587"/>
                    </a:cubicBezTo>
                    <a:cubicBezTo>
                      <a:pt x="666" y="1532"/>
                      <a:pt x="687" y="1478"/>
                      <a:pt x="711" y="1426"/>
                    </a:cubicBezTo>
                    <a:close/>
                    <a:moveTo>
                      <a:pt x="1059" y="1363"/>
                    </a:moveTo>
                    <a:cubicBezTo>
                      <a:pt x="1024" y="1415"/>
                      <a:pt x="993" y="1470"/>
                      <a:pt x="969" y="1527"/>
                    </a:cubicBezTo>
                    <a:cubicBezTo>
                      <a:pt x="960" y="1546"/>
                      <a:pt x="953" y="1566"/>
                      <a:pt x="946" y="1587"/>
                    </a:cubicBezTo>
                    <a:cubicBezTo>
                      <a:pt x="946" y="1566"/>
                      <a:pt x="944" y="1546"/>
                      <a:pt x="946" y="1525"/>
                    </a:cubicBezTo>
                    <a:cubicBezTo>
                      <a:pt x="980" y="1467"/>
                      <a:pt x="1019" y="1415"/>
                      <a:pt x="1059" y="1363"/>
                    </a:cubicBezTo>
                    <a:close/>
                    <a:moveTo>
                      <a:pt x="900" y="1609"/>
                    </a:moveTo>
                    <a:cubicBezTo>
                      <a:pt x="902" y="1633"/>
                      <a:pt x="905" y="1657"/>
                      <a:pt x="909" y="1683"/>
                    </a:cubicBezTo>
                    <a:cubicBezTo>
                      <a:pt x="898" y="1711"/>
                      <a:pt x="889" y="1736"/>
                      <a:pt x="881" y="1763"/>
                    </a:cubicBezTo>
                    <a:cubicBezTo>
                      <a:pt x="873" y="1748"/>
                      <a:pt x="863" y="1734"/>
                      <a:pt x="855" y="1721"/>
                    </a:cubicBezTo>
                    <a:cubicBezTo>
                      <a:pt x="862" y="1701"/>
                      <a:pt x="866" y="1683"/>
                      <a:pt x="873" y="1664"/>
                    </a:cubicBezTo>
                    <a:cubicBezTo>
                      <a:pt x="881" y="1645"/>
                      <a:pt x="891" y="1626"/>
                      <a:pt x="900" y="1609"/>
                    </a:cubicBezTo>
                    <a:close/>
                    <a:moveTo>
                      <a:pt x="2067" y="1485"/>
                    </a:moveTo>
                    <a:cubicBezTo>
                      <a:pt x="2143" y="1485"/>
                      <a:pt x="2222" y="1515"/>
                      <a:pt x="2290" y="1553"/>
                    </a:cubicBezTo>
                    <a:cubicBezTo>
                      <a:pt x="2356" y="1587"/>
                      <a:pt x="2409" y="1644"/>
                      <a:pt x="2449" y="1701"/>
                    </a:cubicBezTo>
                    <a:cubicBezTo>
                      <a:pt x="2450" y="1718"/>
                      <a:pt x="2446" y="1733"/>
                      <a:pt x="2446" y="1750"/>
                    </a:cubicBezTo>
                    <a:cubicBezTo>
                      <a:pt x="2435" y="1743"/>
                      <a:pt x="2421" y="1734"/>
                      <a:pt x="2410" y="1726"/>
                    </a:cubicBezTo>
                    <a:cubicBezTo>
                      <a:pt x="2369" y="1694"/>
                      <a:pt x="2326" y="1653"/>
                      <a:pt x="2268" y="1637"/>
                    </a:cubicBezTo>
                    <a:cubicBezTo>
                      <a:pt x="2233" y="1626"/>
                      <a:pt x="2186" y="1616"/>
                      <a:pt x="2137" y="1616"/>
                    </a:cubicBezTo>
                    <a:cubicBezTo>
                      <a:pt x="2114" y="1616"/>
                      <a:pt x="2091" y="1618"/>
                      <a:pt x="2069" y="1624"/>
                    </a:cubicBezTo>
                    <a:cubicBezTo>
                      <a:pt x="2032" y="1633"/>
                      <a:pt x="1999" y="1656"/>
                      <a:pt x="1971" y="1681"/>
                    </a:cubicBezTo>
                    <a:cubicBezTo>
                      <a:pt x="1949" y="1704"/>
                      <a:pt x="1930" y="1727"/>
                      <a:pt x="1911" y="1752"/>
                    </a:cubicBezTo>
                    <a:cubicBezTo>
                      <a:pt x="1908" y="1756"/>
                      <a:pt x="1906" y="1761"/>
                      <a:pt x="1902" y="1766"/>
                    </a:cubicBezTo>
                    <a:cubicBezTo>
                      <a:pt x="1856" y="1686"/>
                      <a:pt x="1858" y="1595"/>
                      <a:pt x="1889" y="1525"/>
                    </a:cubicBezTo>
                    <a:cubicBezTo>
                      <a:pt x="1934" y="1505"/>
                      <a:pt x="1979" y="1492"/>
                      <a:pt x="2026" y="1488"/>
                    </a:cubicBezTo>
                    <a:cubicBezTo>
                      <a:pt x="2040" y="1486"/>
                      <a:pt x="2053" y="1485"/>
                      <a:pt x="2067" y="1485"/>
                    </a:cubicBezTo>
                    <a:close/>
                    <a:moveTo>
                      <a:pt x="1481" y="1601"/>
                    </a:moveTo>
                    <a:lnTo>
                      <a:pt x="1481" y="1601"/>
                    </a:lnTo>
                    <a:cubicBezTo>
                      <a:pt x="1452" y="1653"/>
                      <a:pt x="1428" y="1708"/>
                      <a:pt x="1408" y="1766"/>
                    </a:cubicBezTo>
                    <a:cubicBezTo>
                      <a:pt x="1385" y="1842"/>
                      <a:pt x="1366" y="1922"/>
                      <a:pt x="1359" y="2007"/>
                    </a:cubicBezTo>
                    <a:cubicBezTo>
                      <a:pt x="1339" y="1966"/>
                      <a:pt x="1323" y="1922"/>
                      <a:pt x="1311" y="1877"/>
                    </a:cubicBezTo>
                    <a:cubicBezTo>
                      <a:pt x="1316" y="1844"/>
                      <a:pt x="1322" y="1814"/>
                      <a:pt x="1335" y="1783"/>
                    </a:cubicBezTo>
                    <a:cubicBezTo>
                      <a:pt x="1368" y="1707"/>
                      <a:pt x="1430" y="1652"/>
                      <a:pt x="1481" y="1601"/>
                    </a:cubicBezTo>
                    <a:close/>
                    <a:moveTo>
                      <a:pt x="1300" y="1959"/>
                    </a:moveTo>
                    <a:cubicBezTo>
                      <a:pt x="1308" y="1989"/>
                      <a:pt x="1322" y="2021"/>
                      <a:pt x="1334" y="2051"/>
                    </a:cubicBezTo>
                    <a:cubicBezTo>
                      <a:pt x="1320" y="2048"/>
                      <a:pt x="1305" y="2045"/>
                      <a:pt x="1293" y="2043"/>
                    </a:cubicBezTo>
                    <a:lnTo>
                      <a:pt x="1293" y="2034"/>
                    </a:lnTo>
                    <a:cubicBezTo>
                      <a:pt x="1294" y="2008"/>
                      <a:pt x="1297" y="1982"/>
                      <a:pt x="1300" y="1959"/>
                    </a:cubicBezTo>
                    <a:close/>
                    <a:moveTo>
                      <a:pt x="2150" y="1778"/>
                    </a:moveTo>
                    <a:cubicBezTo>
                      <a:pt x="2155" y="1778"/>
                      <a:pt x="2160" y="1778"/>
                      <a:pt x="2165" y="1778"/>
                    </a:cubicBezTo>
                    <a:cubicBezTo>
                      <a:pt x="2206" y="1785"/>
                      <a:pt x="2241" y="1796"/>
                      <a:pt x="2271" y="1818"/>
                    </a:cubicBezTo>
                    <a:cubicBezTo>
                      <a:pt x="2299" y="1842"/>
                      <a:pt x="2340" y="1842"/>
                      <a:pt x="2361" y="1873"/>
                    </a:cubicBezTo>
                    <a:cubicBezTo>
                      <a:pt x="2378" y="1902"/>
                      <a:pt x="2350" y="1961"/>
                      <a:pt x="2351" y="1983"/>
                    </a:cubicBezTo>
                    <a:cubicBezTo>
                      <a:pt x="2355" y="2007"/>
                      <a:pt x="2359" y="2028"/>
                      <a:pt x="2355" y="2045"/>
                    </a:cubicBezTo>
                    <a:cubicBezTo>
                      <a:pt x="2350" y="2063"/>
                      <a:pt x="2378" y="2080"/>
                      <a:pt x="2369" y="2099"/>
                    </a:cubicBezTo>
                    <a:cubicBezTo>
                      <a:pt x="2356" y="2117"/>
                      <a:pt x="2322" y="2118"/>
                      <a:pt x="2308" y="2127"/>
                    </a:cubicBezTo>
                    <a:cubicBezTo>
                      <a:pt x="2296" y="2135"/>
                      <a:pt x="2286" y="2151"/>
                      <a:pt x="2268" y="2155"/>
                    </a:cubicBezTo>
                    <a:cubicBezTo>
                      <a:pt x="2265" y="2156"/>
                      <a:pt x="2262" y="2157"/>
                      <a:pt x="2259" y="2157"/>
                    </a:cubicBezTo>
                    <a:cubicBezTo>
                      <a:pt x="2244" y="2157"/>
                      <a:pt x="2228" y="2148"/>
                      <a:pt x="2219" y="2147"/>
                    </a:cubicBezTo>
                    <a:cubicBezTo>
                      <a:pt x="2210" y="2147"/>
                      <a:pt x="2202" y="2162"/>
                      <a:pt x="2193" y="2162"/>
                    </a:cubicBezTo>
                    <a:cubicBezTo>
                      <a:pt x="2192" y="2162"/>
                      <a:pt x="2191" y="2161"/>
                      <a:pt x="2190" y="2161"/>
                    </a:cubicBezTo>
                    <a:cubicBezTo>
                      <a:pt x="2189" y="2161"/>
                      <a:pt x="2188" y="2161"/>
                      <a:pt x="2188" y="2161"/>
                    </a:cubicBezTo>
                    <a:cubicBezTo>
                      <a:pt x="2182" y="2161"/>
                      <a:pt x="2176" y="2163"/>
                      <a:pt x="2171" y="2163"/>
                    </a:cubicBezTo>
                    <a:cubicBezTo>
                      <a:pt x="2168" y="2163"/>
                      <a:pt x="2166" y="2163"/>
                      <a:pt x="2164" y="2161"/>
                    </a:cubicBezTo>
                    <a:cubicBezTo>
                      <a:pt x="2156" y="2154"/>
                      <a:pt x="2178" y="2121"/>
                      <a:pt x="2175" y="2117"/>
                    </a:cubicBezTo>
                    <a:cubicBezTo>
                      <a:pt x="2169" y="2111"/>
                      <a:pt x="2114" y="2111"/>
                      <a:pt x="2103" y="2089"/>
                    </a:cubicBezTo>
                    <a:cubicBezTo>
                      <a:pt x="2094" y="2069"/>
                      <a:pt x="2096" y="2048"/>
                      <a:pt x="2103" y="2032"/>
                    </a:cubicBezTo>
                    <a:lnTo>
                      <a:pt x="2103" y="2032"/>
                    </a:lnTo>
                    <a:lnTo>
                      <a:pt x="1985" y="2036"/>
                    </a:lnTo>
                    <a:cubicBezTo>
                      <a:pt x="1982" y="2032"/>
                      <a:pt x="1978" y="2030"/>
                      <a:pt x="1975" y="2025"/>
                    </a:cubicBezTo>
                    <a:cubicBezTo>
                      <a:pt x="1975" y="2023"/>
                      <a:pt x="1972" y="2022"/>
                      <a:pt x="1972" y="2019"/>
                    </a:cubicBezTo>
                    <a:cubicBezTo>
                      <a:pt x="1966" y="2025"/>
                      <a:pt x="1957" y="2030"/>
                      <a:pt x="1952" y="2036"/>
                    </a:cubicBezTo>
                    <a:lnTo>
                      <a:pt x="1941" y="2036"/>
                    </a:lnTo>
                    <a:cubicBezTo>
                      <a:pt x="1924" y="1996"/>
                      <a:pt x="1920" y="1942"/>
                      <a:pt x="1931" y="1895"/>
                    </a:cubicBezTo>
                    <a:cubicBezTo>
                      <a:pt x="1948" y="1843"/>
                      <a:pt x="2014" y="1829"/>
                      <a:pt x="2048" y="1810"/>
                    </a:cubicBezTo>
                    <a:lnTo>
                      <a:pt x="2061" y="1803"/>
                    </a:lnTo>
                    <a:cubicBezTo>
                      <a:pt x="2089" y="1788"/>
                      <a:pt x="2119" y="1778"/>
                      <a:pt x="2150" y="1778"/>
                    </a:cubicBezTo>
                    <a:close/>
                    <a:moveTo>
                      <a:pt x="3049" y="1557"/>
                    </a:moveTo>
                    <a:lnTo>
                      <a:pt x="3049" y="1557"/>
                    </a:lnTo>
                    <a:cubicBezTo>
                      <a:pt x="3056" y="1667"/>
                      <a:pt x="3028" y="1789"/>
                      <a:pt x="2999" y="1916"/>
                    </a:cubicBezTo>
                    <a:cubicBezTo>
                      <a:pt x="2978" y="2011"/>
                      <a:pt x="2948" y="2100"/>
                      <a:pt x="2914" y="2187"/>
                    </a:cubicBezTo>
                    <a:cubicBezTo>
                      <a:pt x="2948" y="2063"/>
                      <a:pt x="2965" y="1935"/>
                      <a:pt x="2962" y="1810"/>
                    </a:cubicBezTo>
                    <a:cubicBezTo>
                      <a:pt x="2962" y="1784"/>
                      <a:pt x="2959" y="1756"/>
                      <a:pt x="2955" y="1729"/>
                    </a:cubicBezTo>
                    <a:cubicBezTo>
                      <a:pt x="2955" y="1727"/>
                      <a:pt x="2958" y="1727"/>
                      <a:pt x="2958" y="1727"/>
                    </a:cubicBezTo>
                    <a:cubicBezTo>
                      <a:pt x="2978" y="1686"/>
                      <a:pt x="3024" y="1645"/>
                      <a:pt x="3042" y="1602"/>
                    </a:cubicBezTo>
                    <a:cubicBezTo>
                      <a:pt x="3049" y="1587"/>
                      <a:pt x="3049" y="1573"/>
                      <a:pt x="3049" y="1557"/>
                    </a:cubicBezTo>
                    <a:close/>
                    <a:moveTo>
                      <a:pt x="834" y="1783"/>
                    </a:moveTo>
                    <a:cubicBezTo>
                      <a:pt x="845" y="1798"/>
                      <a:pt x="854" y="1814"/>
                      <a:pt x="862" y="1828"/>
                    </a:cubicBezTo>
                    <a:cubicBezTo>
                      <a:pt x="825" y="1963"/>
                      <a:pt x="800" y="2103"/>
                      <a:pt x="797" y="2248"/>
                    </a:cubicBezTo>
                    <a:cubicBezTo>
                      <a:pt x="786" y="2206"/>
                      <a:pt x="778" y="2162"/>
                      <a:pt x="778" y="2114"/>
                    </a:cubicBezTo>
                    <a:cubicBezTo>
                      <a:pt x="779" y="2008"/>
                      <a:pt x="801" y="1894"/>
                      <a:pt x="834" y="1783"/>
                    </a:cubicBezTo>
                    <a:close/>
                    <a:moveTo>
                      <a:pt x="1100" y="2256"/>
                    </a:moveTo>
                    <a:lnTo>
                      <a:pt x="1100" y="2256"/>
                    </a:lnTo>
                    <a:cubicBezTo>
                      <a:pt x="1101" y="2270"/>
                      <a:pt x="1104" y="2283"/>
                      <a:pt x="1107" y="2297"/>
                    </a:cubicBezTo>
                    <a:cubicBezTo>
                      <a:pt x="1108" y="2311"/>
                      <a:pt x="1114" y="2326"/>
                      <a:pt x="1115" y="2340"/>
                    </a:cubicBezTo>
                    <a:cubicBezTo>
                      <a:pt x="1111" y="2341"/>
                      <a:pt x="1108" y="2344"/>
                      <a:pt x="1104" y="2344"/>
                    </a:cubicBezTo>
                    <a:cubicBezTo>
                      <a:pt x="1101" y="2314"/>
                      <a:pt x="1101" y="2285"/>
                      <a:pt x="1100" y="2256"/>
                    </a:cubicBezTo>
                    <a:close/>
                    <a:moveTo>
                      <a:pt x="1682" y="2111"/>
                    </a:moveTo>
                    <a:cubicBezTo>
                      <a:pt x="1704" y="2186"/>
                      <a:pt x="1741" y="2255"/>
                      <a:pt x="1789" y="2310"/>
                    </a:cubicBezTo>
                    <a:cubicBezTo>
                      <a:pt x="1806" y="2332"/>
                      <a:pt x="1828" y="2352"/>
                      <a:pt x="1853" y="2372"/>
                    </a:cubicBezTo>
                    <a:cubicBezTo>
                      <a:pt x="1853" y="2376"/>
                      <a:pt x="1854" y="2383"/>
                      <a:pt x="1856" y="2388"/>
                    </a:cubicBezTo>
                    <a:cubicBezTo>
                      <a:pt x="1853" y="2387"/>
                      <a:pt x="1847" y="2387"/>
                      <a:pt x="1844" y="2385"/>
                    </a:cubicBezTo>
                    <a:cubicBezTo>
                      <a:pt x="1840" y="2383"/>
                      <a:pt x="1838" y="2381"/>
                      <a:pt x="1833" y="2378"/>
                    </a:cubicBezTo>
                    <a:cubicBezTo>
                      <a:pt x="1751" y="2326"/>
                      <a:pt x="1714" y="2242"/>
                      <a:pt x="1686" y="2155"/>
                    </a:cubicBezTo>
                    <a:cubicBezTo>
                      <a:pt x="1681" y="2142"/>
                      <a:pt x="1675" y="2127"/>
                      <a:pt x="1670" y="2111"/>
                    </a:cubicBezTo>
                    <a:close/>
                    <a:moveTo>
                      <a:pt x="1809" y="1572"/>
                    </a:moveTo>
                    <a:cubicBezTo>
                      <a:pt x="1795" y="1652"/>
                      <a:pt x="1809" y="1741"/>
                      <a:pt x="1871" y="1817"/>
                    </a:cubicBezTo>
                    <a:cubicBezTo>
                      <a:pt x="1850" y="1862"/>
                      <a:pt x="1839" y="1911"/>
                      <a:pt x="1844" y="1959"/>
                    </a:cubicBezTo>
                    <a:cubicBezTo>
                      <a:pt x="1851" y="2018"/>
                      <a:pt x="1887" y="2062"/>
                      <a:pt x="1919" y="2098"/>
                    </a:cubicBezTo>
                    <a:cubicBezTo>
                      <a:pt x="1915" y="2127"/>
                      <a:pt x="1922" y="2155"/>
                      <a:pt x="1924" y="2187"/>
                    </a:cubicBezTo>
                    <a:cubicBezTo>
                      <a:pt x="1930" y="2234"/>
                      <a:pt x="1964" y="2266"/>
                      <a:pt x="1992" y="2304"/>
                    </a:cubicBezTo>
                    <a:cubicBezTo>
                      <a:pt x="2012" y="2333"/>
                      <a:pt x="2034" y="2372"/>
                      <a:pt x="2069" y="2396"/>
                    </a:cubicBezTo>
                    <a:cubicBezTo>
                      <a:pt x="2067" y="2396"/>
                      <a:pt x="2066" y="2396"/>
                      <a:pt x="2065" y="2399"/>
                    </a:cubicBezTo>
                    <a:cubicBezTo>
                      <a:pt x="1990" y="2383"/>
                      <a:pt x="1923" y="2352"/>
                      <a:pt x="1875" y="2311"/>
                    </a:cubicBezTo>
                    <a:cubicBezTo>
                      <a:pt x="1858" y="2235"/>
                      <a:pt x="1846" y="2149"/>
                      <a:pt x="1875" y="2076"/>
                    </a:cubicBezTo>
                    <a:cubicBezTo>
                      <a:pt x="1877" y="2073"/>
                      <a:pt x="1864" y="2069"/>
                      <a:pt x="1857" y="2069"/>
                    </a:cubicBezTo>
                    <a:cubicBezTo>
                      <a:pt x="1854" y="2069"/>
                      <a:pt x="1852" y="2069"/>
                      <a:pt x="1851" y="2070"/>
                    </a:cubicBezTo>
                    <a:cubicBezTo>
                      <a:pt x="1813" y="2127"/>
                      <a:pt x="1816" y="2187"/>
                      <a:pt x="1821" y="2249"/>
                    </a:cubicBezTo>
                    <a:cubicBezTo>
                      <a:pt x="1791" y="2209"/>
                      <a:pt x="1766" y="2166"/>
                      <a:pt x="1750" y="2117"/>
                    </a:cubicBezTo>
                    <a:lnTo>
                      <a:pt x="1750" y="2117"/>
                    </a:lnTo>
                    <a:cubicBezTo>
                      <a:pt x="1772" y="2118"/>
                      <a:pt x="1796" y="2118"/>
                      <a:pt x="1818" y="2122"/>
                    </a:cubicBezTo>
                    <a:cubicBezTo>
                      <a:pt x="1819" y="2123"/>
                      <a:pt x="1819" y="2123"/>
                      <a:pt x="1819" y="2123"/>
                    </a:cubicBezTo>
                    <a:cubicBezTo>
                      <a:pt x="1825" y="2123"/>
                      <a:pt x="1828" y="2100"/>
                      <a:pt x="1821" y="2099"/>
                    </a:cubicBezTo>
                    <a:cubicBezTo>
                      <a:pt x="1794" y="2091"/>
                      <a:pt x="1765" y="2085"/>
                      <a:pt x="1737" y="2080"/>
                    </a:cubicBezTo>
                    <a:cubicBezTo>
                      <a:pt x="1710" y="1974"/>
                      <a:pt x="1714" y="1854"/>
                      <a:pt x="1758" y="1758"/>
                    </a:cubicBezTo>
                    <a:cubicBezTo>
                      <a:pt x="1765" y="1744"/>
                      <a:pt x="1745" y="1726"/>
                      <a:pt x="1728" y="1726"/>
                    </a:cubicBezTo>
                    <a:cubicBezTo>
                      <a:pt x="1722" y="1726"/>
                      <a:pt x="1716" y="1728"/>
                      <a:pt x="1712" y="1734"/>
                    </a:cubicBezTo>
                    <a:cubicBezTo>
                      <a:pt x="1652" y="1836"/>
                      <a:pt x="1645" y="1959"/>
                      <a:pt x="1671" y="2073"/>
                    </a:cubicBezTo>
                    <a:lnTo>
                      <a:pt x="1655" y="2073"/>
                    </a:lnTo>
                    <a:cubicBezTo>
                      <a:pt x="1634" y="2010"/>
                      <a:pt x="1619" y="1941"/>
                      <a:pt x="1634" y="1871"/>
                    </a:cubicBezTo>
                    <a:cubicBezTo>
                      <a:pt x="1656" y="1773"/>
                      <a:pt x="1703" y="1675"/>
                      <a:pt x="1772" y="1604"/>
                    </a:cubicBezTo>
                    <a:cubicBezTo>
                      <a:pt x="1783" y="1591"/>
                      <a:pt x="1796" y="1583"/>
                      <a:pt x="1809" y="1572"/>
                    </a:cubicBezTo>
                    <a:close/>
                    <a:moveTo>
                      <a:pt x="2405" y="2578"/>
                    </a:moveTo>
                    <a:lnTo>
                      <a:pt x="2405" y="2578"/>
                    </a:lnTo>
                    <a:cubicBezTo>
                      <a:pt x="2391" y="2593"/>
                      <a:pt x="2376" y="2607"/>
                      <a:pt x="2361" y="2621"/>
                    </a:cubicBezTo>
                    <a:cubicBezTo>
                      <a:pt x="2369" y="2608"/>
                      <a:pt x="2377" y="2596"/>
                      <a:pt x="2389" y="2588"/>
                    </a:cubicBezTo>
                    <a:lnTo>
                      <a:pt x="2405" y="2578"/>
                    </a:lnTo>
                    <a:close/>
                    <a:moveTo>
                      <a:pt x="1123" y="2381"/>
                    </a:moveTo>
                    <a:cubicBezTo>
                      <a:pt x="1148" y="2490"/>
                      <a:pt x="1180" y="2600"/>
                      <a:pt x="1228" y="2703"/>
                    </a:cubicBezTo>
                    <a:cubicBezTo>
                      <a:pt x="1214" y="2696"/>
                      <a:pt x="1199" y="2689"/>
                      <a:pt x="1185" y="2683"/>
                    </a:cubicBezTo>
                    <a:cubicBezTo>
                      <a:pt x="1163" y="2629"/>
                      <a:pt x="1144" y="2574"/>
                      <a:pt x="1132" y="2517"/>
                    </a:cubicBezTo>
                    <a:cubicBezTo>
                      <a:pt x="1122" y="2475"/>
                      <a:pt x="1115" y="2429"/>
                      <a:pt x="1110" y="2385"/>
                    </a:cubicBezTo>
                    <a:cubicBezTo>
                      <a:pt x="1115" y="2383"/>
                      <a:pt x="1121" y="2383"/>
                      <a:pt x="1123" y="2381"/>
                    </a:cubicBezTo>
                    <a:close/>
                    <a:moveTo>
                      <a:pt x="2322" y="2619"/>
                    </a:moveTo>
                    <a:cubicBezTo>
                      <a:pt x="2326" y="2626"/>
                      <a:pt x="2329" y="2634"/>
                      <a:pt x="2333" y="2643"/>
                    </a:cubicBezTo>
                    <a:cubicBezTo>
                      <a:pt x="2297" y="2674"/>
                      <a:pt x="2260" y="2699"/>
                      <a:pt x="2217" y="2722"/>
                    </a:cubicBezTo>
                    <a:lnTo>
                      <a:pt x="2197" y="2722"/>
                    </a:lnTo>
                    <a:cubicBezTo>
                      <a:pt x="2168" y="2717"/>
                      <a:pt x="2125" y="2706"/>
                      <a:pt x="2085" y="2684"/>
                    </a:cubicBezTo>
                    <a:cubicBezTo>
                      <a:pt x="2168" y="2681"/>
                      <a:pt x="2250" y="2661"/>
                      <a:pt x="2322" y="2619"/>
                    </a:cubicBezTo>
                    <a:close/>
                    <a:moveTo>
                      <a:pt x="1371" y="2739"/>
                    </a:moveTo>
                    <a:cubicBezTo>
                      <a:pt x="1377" y="2747"/>
                      <a:pt x="1383" y="2758"/>
                      <a:pt x="1389" y="2767"/>
                    </a:cubicBezTo>
                    <a:cubicBezTo>
                      <a:pt x="1385" y="2765"/>
                      <a:pt x="1382" y="2765"/>
                      <a:pt x="1378" y="2764"/>
                    </a:cubicBezTo>
                    <a:cubicBezTo>
                      <a:pt x="1374" y="2754"/>
                      <a:pt x="1372" y="2747"/>
                      <a:pt x="1371" y="2739"/>
                    </a:cubicBezTo>
                    <a:close/>
                    <a:moveTo>
                      <a:pt x="1294" y="2083"/>
                    </a:moveTo>
                    <a:lnTo>
                      <a:pt x="1294" y="2083"/>
                    </a:lnTo>
                    <a:cubicBezTo>
                      <a:pt x="1308" y="2085"/>
                      <a:pt x="1323" y="2091"/>
                      <a:pt x="1337" y="2092"/>
                    </a:cubicBezTo>
                    <a:cubicBezTo>
                      <a:pt x="1342" y="2094"/>
                      <a:pt x="1348" y="2094"/>
                      <a:pt x="1350" y="2094"/>
                    </a:cubicBezTo>
                    <a:cubicBezTo>
                      <a:pt x="1355" y="2099"/>
                      <a:pt x="1357" y="2103"/>
                      <a:pt x="1361" y="2107"/>
                    </a:cubicBezTo>
                    <a:cubicBezTo>
                      <a:pt x="1363" y="2124"/>
                      <a:pt x="1363" y="2139"/>
                      <a:pt x="1364" y="2154"/>
                    </a:cubicBezTo>
                    <a:cubicBezTo>
                      <a:pt x="1389" y="2290"/>
                      <a:pt x="1469" y="2416"/>
                      <a:pt x="1575" y="2516"/>
                    </a:cubicBezTo>
                    <a:cubicBezTo>
                      <a:pt x="1678" y="2617"/>
                      <a:pt x="1817" y="2670"/>
                      <a:pt x="1961" y="2681"/>
                    </a:cubicBezTo>
                    <a:cubicBezTo>
                      <a:pt x="1975" y="2683"/>
                      <a:pt x="1990" y="2683"/>
                      <a:pt x="2004" y="2683"/>
                    </a:cubicBezTo>
                    <a:cubicBezTo>
                      <a:pt x="2022" y="2702"/>
                      <a:pt x="2039" y="2724"/>
                      <a:pt x="2059" y="2739"/>
                    </a:cubicBezTo>
                    <a:cubicBezTo>
                      <a:pt x="2074" y="2751"/>
                      <a:pt x="2094" y="2758"/>
                      <a:pt x="2109" y="2767"/>
                    </a:cubicBezTo>
                    <a:cubicBezTo>
                      <a:pt x="2087" y="2773"/>
                      <a:pt x="2065" y="2779"/>
                      <a:pt x="2040" y="2784"/>
                    </a:cubicBezTo>
                    <a:cubicBezTo>
                      <a:pt x="1968" y="2767"/>
                      <a:pt x="1898" y="2743"/>
                      <a:pt x="1829" y="2711"/>
                    </a:cubicBezTo>
                    <a:cubicBezTo>
                      <a:pt x="1767" y="2684"/>
                      <a:pt x="1703" y="2655"/>
                      <a:pt x="1641" y="2619"/>
                    </a:cubicBezTo>
                    <a:cubicBezTo>
                      <a:pt x="1606" y="2581"/>
                      <a:pt x="1575" y="2544"/>
                      <a:pt x="1542" y="2506"/>
                    </a:cubicBezTo>
                    <a:cubicBezTo>
                      <a:pt x="1455" y="2416"/>
                      <a:pt x="1355" y="2321"/>
                      <a:pt x="1302" y="2190"/>
                    </a:cubicBezTo>
                    <a:cubicBezTo>
                      <a:pt x="1297" y="2154"/>
                      <a:pt x="1295" y="2118"/>
                      <a:pt x="1294" y="2083"/>
                    </a:cubicBezTo>
                    <a:close/>
                    <a:moveTo>
                      <a:pt x="1861" y="3043"/>
                    </a:moveTo>
                    <a:cubicBezTo>
                      <a:pt x="1875" y="3050"/>
                      <a:pt x="1890" y="3056"/>
                      <a:pt x="1906" y="3061"/>
                    </a:cubicBezTo>
                    <a:cubicBezTo>
                      <a:pt x="1888" y="3062"/>
                      <a:pt x="1870" y="3062"/>
                      <a:pt x="1852" y="3062"/>
                    </a:cubicBezTo>
                    <a:cubicBezTo>
                      <a:pt x="1794" y="3062"/>
                      <a:pt x="1736" y="3058"/>
                      <a:pt x="1681" y="3050"/>
                    </a:cubicBezTo>
                    <a:cubicBezTo>
                      <a:pt x="1701" y="3050"/>
                      <a:pt x="1722" y="3053"/>
                      <a:pt x="1743" y="3053"/>
                    </a:cubicBezTo>
                    <a:cubicBezTo>
                      <a:pt x="1783" y="3053"/>
                      <a:pt x="1822" y="3049"/>
                      <a:pt x="1861" y="3043"/>
                    </a:cubicBezTo>
                    <a:close/>
                    <a:moveTo>
                      <a:pt x="2721" y="3179"/>
                    </a:moveTo>
                    <a:cubicBezTo>
                      <a:pt x="2717" y="3188"/>
                      <a:pt x="2713" y="3195"/>
                      <a:pt x="2706" y="3200"/>
                    </a:cubicBezTo>
                    <a:cubicBezTo>
                      <a:pt x="2685" y="3212"/>
                      <a:pt x="2655" y="3211"/>
                      <a:pt x="2634" y="3219"/>
                    </a:cubicBezTo>
                    <a:cubicBezTo>
                      <a:pt x="2611" y="3228"/>
                      <a:pt x="2586" y="3228"/>
                      <a:pt x="2566" y="3234"/>
                    </a:cubicBezTo>
                    <a:cubicBezTo>
                      <a:pt x="2559" y="3237"/>
                      <a:pt x="2553" y="3245"/>
                      <a:pt x="2548" y="3250"/>
                    </a:cubicBezTo>
                    <a:cubicBezTo>
                      <a:pt x="2547" y="3248"/>
                      <a:pt x="2546" y="3244"/>
                      <a:pt x="2544" y="3244"/>
                    </a:cubicBezTo>
                    <a:cubicBezTo>
                      <a:pt x="2544" y="3244"/>
                      <a:pt x="2544" y="3244"/>
                      <a:pt x="2544" y="3244"/>
                    </a:cubicBezTo>
                    <a:cubicBezTo>
                      <a:pt x="2523" y="3247"/>
                      <a:pt x="2506" y="3251"/>
                      <a:pt x="2486" y="3255"/>
                    </a:cubicBezTo>
                    <a:cubicBezTo>
                      <a:pt x="2490" y="3248"/>
                      <a:pt x="2493" y="3243"/>
                      <a:pt x="2497" y="3236"/>
                    </a:cubicBezTo>
                    <a:cubicBezTo>
                      <a:pt x="2573" y="3222"/>
                      <a:pt x="2647" y="3206"/>
                      <a:pt x="2721" y="3179"/>
                    </a:cubicBezTo>
                    <a:close/>
                    <a:moveTo>
                      <a:pt x="2410" y="3252"/>
                    </a:moveTo>
                    <a:lnTo>
                      <a:pt x="2410" y="3252"/>
                    </a:lnTo>
                    <a:cubicBezTo>
                      <a:pt x="2405" y="3258"/>
                      <a:pt x="2402" y="3266"/>
                      <a:pt x="2396" y="3270"/>
                    </a:cubicBezTo>
                    <a:cubicBezTo>
                      <a:pt x="2333" y="3283"/>
                      <a:pt x="2270" y="3291"/>
                      <a:pt x="2205" y="3303"/>
                    </a:cubicBezTo>
                    <a:cubicBezTo>
                      <a:pt x="2242" y="3295"/>
                      <a:pt x="2274" y="3281"/>
                      <a:pt x="2307" y="3266"/>
                    </a:cubicBezTo>
                    <a:cubicBezTo>
                      <a:pt x="2341" y="3262"/>
                      <a:pt x="2376" y="3256"/>
                      <a:pt x="2410" y="3252"/>
                    </a:cubicBezTo>
                    <a:close/>
                    <a:moveTo>
                      <a:pt x="611" y="2575"/>
                    </a:moveTo>
                    <a:cubicBezTo>
                      <a:pt x="704" y="2703"/>
                      <a:pt x="826" y="2784"/>
                      <a:pt x="950" y="2848"/>
                    </a:cubicBezTo>
                    <a:cubicBezTo>
                      <a:pt x="1026" y="2972"/>
                      <a:pt x="1127" y="3080"/>
                      <a:pt x="1251" y="3159"/>
                    </a:cubicBezTo>
                    <a:cubicBezTo>
                      <a:pt x="1430" y="3273"/>
                      <a:pt x="1630" y="3305"/>
                      <a:pt x="1823" y="3305"/>
                    </a:cubicBezTo>
                    <a:cubicBezTo>
                      <a:pt x="1840" y="3305"/>
                      <a:pt x="1856" y="3305"/>
                      <a:pt x="1872" y="3305"/>
                    </a:cubicBezTo>
                    <a:cubicBezTo>
                      <a:pt x="1927" y="3318"/>
                      <a:pt x="1985" y="3325"/>
                      <a:pt x="2043" y="3325"/>
                    </a:cubicBezTo>
                    <a:cubicBezTo>
                      <a:pt x="2068" y="3325"/>
                      <a:pt x="2093" y="3324"/>
                      <a:pt x="2118" y="3321"/>
                    </a:cubicBezTo>
                    <a:lnTo>
                      <a:pt x="2118" y="3321"/>
                    </a:lnTo>
                    <a:cubicBezTo>
                      <a:pt x="2074" y="3329"/>
                      <a:pt x="2033" y="3338"/>
                      <a:pt x="1990" y="3345"/>
                    </a:cubicBezTo>
                    <a:cubicBezTo>
                      <a:pt x="1881" y="3361"/>
                      <a:pt x="1767" y="3373"/>
                      <a:pt x="1652" y="3373"/>
                    </a:cubicBezTo>
                    <a:cubicBezTo>
                      <a:pt x="1470" y="3373"/>
                      <a:pt x="1286" y="3342"/>
                      <a:pt x="1118" y="3250"/>
                    </a:cubicBezTo>
                    <a:cubicBezTo>
                      <a:pt x="870" y="3115"/>
                      <a:pt x="691" y="2867"/>
                      <a:pt x="616" y="2596"/>
                    </a:cubicBezTo>
                    <a:lnTo>
                      <a:pt x="611" y="2575"/>
                    </a:lnTo>
                    <a:close/>
                    <a:moveTo>
                      <a:pt x="2524" y="3274"/>
                    </a:moveTo>
                    <a:cubicBezTo>
                      <a:pt x="2520" y="3276"/>
                      <a:pt x="2519" y="3281"/>
                      <a:pt x="2515" y="3283"/>
                    </a:cubicBezTo>
                    <a:cubicBezTo>
                      <a:pt x="2493" y="3294"/>
                      <a:pt x="2471" y="3302"/>
                      <a:pt x="2453" y="3321"/>
                    </a:cubicBezTo>
                    <a:cubicBezTo>
                      <a:pt x="2435" y="3339"/>
                      <a:pt x="2423" y="3386"/>
                      <a:pt x="2398" y="3404"/>
                    </a:cubicBezTo>
                    <a:cubicBezTo>
                      <a:pt x="2376" y="3420"/>
                      <a:pt x="2351" y="3441"/>
                      <a:pt x="2322" y="3466"/>
                    </a:cubicBezTo>
                    <a:cubicBezTo>
                      <a:pt x="2307" y="3478"/>
                      <a:pt x="2288" y="3496"/>
                      <a:pt x="2270" y="3496"/>
                    </a:cubicBezTo>
                    <a:cubicBezTo>
                      <a:pt x="2268" y="3496"/>
                      <a:pt x="2266" y="3496"/>
                      <a:pt x="2264" y="3496"/>
                    </a:cubicBezTo>
                    <a:cubicBezTo>
                      <a:pt x="2290" y="3479"/>
                      <a:pt x="2315" y="3466"/>
                      <a:pt x="2340" y="3445"/>
                    </a:cubicBezTo>
                    <a:cubicBezTo>
                      <a:pt x="2394" y="3397"/>
                      <a:pt x="2432" y="3343"/>
                      <a:pt x="2467" y="3287"/>
                    </a:cubicBezTo>
                    <a:cubicBezTo>
                      <a:pt x="2487" y="3283"/>
                      <a:pt x="2506" y="3280"/>
                      <a:pt x="2524" y="3274"/>
                    </a:cubicBezTo>
                    <a:close/>
                    <a:moveTo>
                      <a:pt x="607" y="1282"/>
                    </a:moveTo>
                    <a:lnTo>
                      <a:pt x="607" y="1282"/>
                    </a:lnTo>
                    <a:cubicBezTo>
                      <a:pt x="595" y="1348"/>
                      <a:pt x="587" y="1412"/>
                      <a:pt x="580" y="1478"/>
                    </a:cubicBezTo>
                    <a:cubicBezTo>
                      <a:pt x="512" y="1692"/>
                      <a:pt x="474" y="1913"/>
                      <a:pt x="475" y="2142"/>
                    </a:cubicBezTo>
                    <a:cubicBezTo>
                      <a:pt x="481" y="2467"/>
                      <a:pt x="591" y="2802"/>
                      <a:pt x="814" y="3054"/>
                    </a:cubicBezTo>
                    <a:cubicBezTo>
                      <a:pt x="1034" y="3310"/>
                      <a:pt x="1370" y="3414"/>
                      <a:pt x="1677" y="3414"/>
                    </a:cubicBezTo>
                    <a:cubicBezTo>
                      <a:pt x="1687" y="3414"/>
                      <a:pt x="1697" y="3414"/>
                      <a:pt x="1707" y="3413"/>
                    </a:cubicBezTo>
                    <a:cubicBezTo>
                      <a:pt x="1920" y="3412"/>
                      <a:pt x="2146" y="3360"/>
                      <a:pt x="2356" y="3312"/>
                    </a:cubicBezTo>
                    <a:lnTo>
                      <a:pt x="2356" y="3312"/>
                    </a:lnTo>
                    <a:cubicBezTo>
                      <a:pt x="2279" y="3395"/>
                      <a:pt x="2183" y="3467"/>
                      <a:pt x="2074" y="3503"/>
                    </a:cubicBezTo>
                    <a:cubicBezTo>
                      <a:pt x="2007" y="3527"/>
                      <a:pt x="1939" y="3535"/>
                      <a:pt x="1871" y="3535"/>
                    </a:cubicBezTo>
                    <a:cubicBezTo>
                      <a:pt x="1762" y="3535"/>
                      <a:pt x="1654" y="3513"/>
                      <a:pt x="1554" y="3496"/>
                    </a:cubicBezTo>
                    <a:cubicBezTo>
                      <a:pt x="1386" y="3468"/>
                      <a:pt x="1224" y="3420"/>
                      <a:pt x="1079" y="3335"/>
                    </a:cubicBezTo>
                    <a:cubicBezTo>
                      <a:pt x="935" y="3250"/>
                      <a:pt x="801" y="3146"/>
                      <a:pt x="697" y="3020"/>
                    </a:cubicBezTo>
                    <a:cubicBezTo>
                      <a:pt x="602" y="2910"/>
                      <a:pt x="504" y="2795"/>
                      <a:pt x="442" y="2662"/>
                    </a:cubicBezTo>
                    <a:cubicBezTo>
                      <a:pt x="435" y="2647"/>
                      <a:pt x="427" y="2633"/>
                      <a:pt x="420" y="2615"/>
                    </a:cubicBezTo>
                    <a:cubicBezTo>
                      <a:pt x="368" y="2478"/>
                      <a:pt x="388" y="2326"/>
                      <a:pt x="382" y="2193"/>
                    </a:cubicBezTo>
                    <a:cubicBezTo>
                      <a:pt x="377" y="2052"/>
                      <a:pt x="386" y="1915"/>
                      <a:pt x="416" y="1783"/>
                    </a:cubicBezTo>
                    <a:cubicBezTo>
                      <a:pt x="448" y="1652"/>
                      <a:pt x="461" y="1511"/>
                      <a:pt x="530" y="1390"/>
                    </a:cubicBezTo>
                    <a:cubicBezTo>
                      <a:pt x="552" y="1350"/>
                      <a:pt x="580" y="1316"/>
                      <a:pt x="607" y="1282"/>
                    </a:cubicBezTo>
                    <a:close/>
                    <a:moveTo>
                      <a:pt x="2620" y="0"/>
                    </a:moveTo>
                    <a:cubicBezTo>
                      <a:pt x="2586" y="0"/>
                      <a:pt x="2543" y="22"/>
                      <a:pt x="2509" y="25"/>
                    </a:cubicBezTo>
                    <a:cubicBezTo>
                      <a:pt x="2473" y="26"/>
                      <a:pt x="2439" y="29"/>
                      <a:pt x="2403" y="39"/>
                    </a:cubicBezTo>
                    <a:cubicBezTo>
                      <a:pt x="2386" y="43"/>
                      <a:pt x="2366" y="51"/>
                      <a:pt x="2349" y="51"/>
                    </a:cubicBezTo>
                    <a:cubicBezTo>
                      <a:pt x="2336" y="51"/>
                      <a:pt x="2324" y="46"/>
                      <a:pt x="2317" y="29"/>
                    </a:cubicBezTo>
                    <a:cubicBezTo>
                      <a:pt x="2317" y="29"/>
                      <a:pt x="2317" y="29"/>
                      <a:pt x="2317" y="29"/>
                    </a:cubicBezTo>
                    <a:cubicBezTo>
                      <a:pt x="2316" y="29"/>
                      <a:pt x="2308" y="50"/>
                      <a:pt x="2310" y="53"/>
                    </a:cubicBezTo>
                    <a:cubicBezTo>
                      <a:pt x="2315" y="82"/>
                      <a:pt x="2327" y="88"/>
                      <a:pt x="2343" y="88"/>
                    </a:cubicBezTo>
                    <a:cubicBezTo>
                      <a:pt x="2348" y="88"/>
                      <a:pt x="2353" y="88"/>
                      <a:pt x="2358" y="87"/>
                    </a:cubicBezTo>
                    <a:cubicBezTo>
                      <a:pt x="2387" y="82"/>
                      <a:pt x="2422" y="60"/>
                      <a:pt x="2451" y="60"/>
                    </a:cubicBezTo>
                    <a:cubicBezTo>
                      <a:pt x="2454" y="60"/>
                      <a:pt x="2458" y="60"/>
                      <a:pt x="2461" y="61"/>
                    </a:cubicBezTo>
                    <a:cubicBezTo>
                      <a:pt x="2489" y="66"/>
                      <a:pt x="2519" y="64"/>
                      <a:pt x="2548" y="68"/>
                    </a:cubicBezTo>
                    <a:cubicBezTo>
                      <a:pt x="2577" y="71"/>
                      <a:pt x="2604" y="76"/>
                      <a:pt x="2630" y="87"/>
                    </a:cubicBezTo>
                    <a:cubicBezTo>
                      <a:pt x="2658" y="98"/>
                      <a:pt x="2661" y="153"/>
                      <a:pt x="2684" y="171"/>
                    </a:cubicBezTo>
                    <a:cubicBezTo>
                      <a:pt x="2706" y="188"/>
                      <a:pt x="2732" y="199"/>
                      <a:pt x="2753" y="221"/>
                    </a:cubicBezTo>
                    <a:cubicBezTo>
                      <a:pt x="2771" y="243"/>
                      <a:pt x="2794" y="260"/>
                      <a:pt x="2811" y="284"/>
                    </a:cubicBezTo>
                    <a:cubicBezTo>
                      <a:pt x="2828" y="309"/>
                      <a:pt x="2863" y="304"/>
                      <a:pt x="2879" y="331"/>
                    </a:cubicBezTo>
                    <a:cubicBezTo>
                      <a:pt x="2895" y="353"/>
                      <a:pt x="2879" y="415"/>
                      <a:pt x="2895" y="435"/>
                    </a:cubicBezTo>
                    <a:cubicBezTo>
                      <a:pt x="2912" y="459"/>
                      <a:pt x="2925" y="474"/>
                      <a:pt x="2940" y="494"/>
                    </a:cubicBezTo>
                    <a:cubicBezTo>
                      <a:pt x="2954" y="514"/>
                      <a:pt x="2991" y="504"/>
                      <a:pt x="3005" y="525"/>
                    </a:cubicBezTo>
                    <a:cubicBezTo>
                      <a:pt x="3014" y="538"/>
                      <a:pt x="3017" y="558"/>
                      <a:pt x="3023" y="577"/>
                    </a:cubicBezTo>
                    <a:cubicBezTo>
                      <a:pt x="3016" y="585"/>
                      <a:pt x="3012" y="593"/>
                      <a:pt x="3016" y="596"/>
                    </a:cubicBezTo>
                    <a:cubicBezTo>
                      <a:pt x="3025" y="605"/>
                      <a:pt x="3036" y="611"/>
                      <a:pt x="3049" y="620"/>
                    </a:cubicBezTo>
                    <a:cubicBezTo>
                      <a:pt x="3058" y="631"/>
                      <a:pt x="3071" y="640"/>
                      <a:pt x="3079" y="653"/>
                    </a:cubicBezTo>
                    <a:cubicBezTo>
                      <a:pt x="3093" y="672"/>
                      <a:pt x="3094" y="702"/>
                      <a:pt x="3108" y="721"/>
                    </a:cubicBezTo>
                    <a:cubicBezTo>
                      <a:pt x="3122" y="741"/>
                      <a:pt x="3152" y="742"/>
                      <a:pt x="3166" y="761"/>
                    </a:cubicBezTo>
                    <a:cubicBezTo>
                      <a:pt x="3170" y="768"/>
                      <a:pt x="3179" y="775"/>
                      <a:pt x="3188" y="779"/>
                    </a:cubicBezTo>
                    <a:cubicBezTo>
                      <a:pt x="3207" y="827"/>
                      <a:pt x="3217" y="880"/>
                      <a:pt x="3234" y="927"/>
                    </a:cubicBezTo>
                    <a:cubicBezTo>
                      <a:pt x="3245" y="971"/>
                      <a:pt x="3250" y="1017"/>
                      <a:pt x="3255" y="1064"/>
                    </a:cubicBezTo>
                    <a:cubicBezTo>
                      <a:pt x="3232" y="1017"/>
                      <a:pt x="3208" y="971"/>
                      <a:pt x="3175" y="931"/>
                    </a:cubicBezTo>
                    <a:cubicBezTo>
                      <a:pt x="3156" y="909"/>
                      <a:pt x="3135" y="889"/>
                      <a:pt x="3113" y="873"/>
                    </a:cubicBezTo>
                    <a:cubicBezTo>
                      <a:pt x="3105" y="854"/>
                      <a:pt x="3097" y="837"/>
                      <a:pt x="3084" y="819"/>
                    </a:cubicBezTo>
                    <a:cubicBezTo>
                      <a:pt x="3053" y="768"/>
                      <a:pt x="3021" y="716"/>
                      <a:pt x="2984" y="668"/>
                    </a:cubicBezTo>
                    <a:cubicBezTo>
                      <a:pt x="2945" y="621"/>
                      <a:pt x="2890" y="589"/>
                      <a:pt x="2849" y="544"/>
                    </a:cubicBezTo>
                    <a:cubicBezTo>
                      <a:pt x="2809" y="497"/>
                      <a:pt x="2775" y="442"/>
                      <a:pt x="2729" y="399"/>
                    </a:cubicBezTo>
                    <a:cubicBezTo>
                      <a:pt x="2684" y="357"/>
                      <a:pt x="2640" y="309"/>
                      <a:pt x="2588" y="273"/>
                    </a:cubicBezTo>
                    <a:cubicBezTo>
                      <a:pt x="2535" y="238"/>
                      <a:pt x="2472" y="225"/>
                      <a:pt x="2413" y="201"/>
                    </a:cubicBezTo>
                    <a:cubicBezTo>
                      <a:pt x="2376" y="172"/>
                      <a:pt x="2337" y="139"/>
                      <a:pt x="2295" y="117"/>
                    </a:cubicBezTo>
                    <a:cubicBezTo>
                      <a:pt x="2248" y="91"/>
                      <a:pt x="2190" y="95"/>
                      <a:pt x="2142" y="77"/>
                    </a:cubicBezTo>
                    <a:cubicBezTo>
                      <a:pt x="2091" y="63"/>
                      <a:pt x="2039" y="48"/>
                      <a:pt x="1983" y="48"/>
                    </a:cubicBezTo>
                    <a:cubicBezTo>
                      <a:pt x="1979" y="48"/>
                      <a:pt x="1974" y="48"/>
                      <a:pt x="1970" y="49"/>
                    </a:cubicBezTo>
                    <a:cubicBezTo>
                      <a:pt x="1909" y="53"/>
                      <a:pt x="1851" y="84"/>
                      <a:pt x="1796" y="97"/>
                    </a:cubicBezTo>
                    <a:cubicBezTo>
                      <a:pt x="1755" y="105"/>
                      <a:pt x="1717" y="119"/>
                      <a:pt x="1679" y="137"/>
                    </a:cubicBezTo>
                    <a:cubicBezTo>
                      <a:pt x="1604" y="119"/>
                      <a:pt x="1528" y="104"/>
                      <a:pt x="1450" y="102"/>
                    </a:cubicBezTo>
                    <a:cubicBezTo>
                      <a:pt x="1448" y="102"/>
                      <a:pt x="1446" y="102"/>
                      <a:pt x="1444" y="102"/>
                    </a:cubicBezTo>
                    <a:cubicBezTo>
                      <a:pt x="1355" y="102"/>
                      <a:pt x="1272" y="133"/>
                      <a:pt x="1187" y="152"/>
                    </a:cubicBezTo>
                    <a:cubicBezTo>
                      <a:pt x="1090" y="172"/>
                      <a:pt x="995" y="201"/>
                      <a:pt x="911" y="249"/>
                    </a:cubicBezTo>
                    <a:cubicBezTo>
                      <a:pt x="827" y="302"/>
                      <a:pt x="761" y="379"/>
                      <a:pt x="695" y="442"/>
                    </a:cubicBezTo>
                    <a:cubicBezTo>
                      <a:pt x="638" y="494"/>
                      <a:pt x="592" y="551"/>
                      <a:pt x="548" y="613"/>
                    </a:cubicBezTo>
                    <a:cubicBezTo>
                      <a:pt x="504" y="644"/>
                      <a:pt x="461" y="682"/>
                      <a:pt x="420" y="717"/>
                    </a:cubicBezTo>
                    <a:cubicBezTo>
                      <a:pt x="375" y="759"/>
                      <a:pt x="360" y="825"/>
                      <a:pt x="321" y="871"/>
                    </a:cubicBezTo>
                    <a:cubicBezTo>
                      <a:pt x="283" y="916"/>
                      <a:pt x="225" y="954"/>
                      <a:pt x="193" y="1006"/>
                    </a:cubicBezTo>
                    <a:cubicBezTo>
                      <a:pt x="160" y="1060"/>
                      <a:pt x="141" y="1119"/>
                      <a:pt x="115" y="1176"/>
                    </a:cubicBezTo>
                    <a:cubicBezTo>
                      <a:pt x="93" y="1232"/>
                      <a:pt x="53" y="1287"/>
                      <a:pt x="39" y="1349"/>
                    </a:cubicBezTo>
                    <a:cubicBezTo>
                      <a:pt x="24" y="1411"/>
                      <a:pt x="31" y="1474"/>
                      <a:pt x="25" y="1536"/>
                    </a:cubicBezTo>
                    <a:cubicBezTo>
                      <a:pt x="18" y="1598"/>
                      <a:pt x="31" y="1660"/>
                      <a:pt x="31" y="1722"/>
                    </a:cubicBezTo>
                    <a:cubicBezTo>
                      <a:pt x="32" y="1784"/>
                      <a:pt x="0" y="1850"/>
                      <a:pt x="10" y="1913"/>
                    </a:cubicBezTo>
                    <a:cubicBezTo>
                      <a:pt x="17" y="1955"/>
                      <a:pt x="39" y="1990"/>
                      <a:pt x="62" y="2028"/>
                    </a:cubicBezTo>
                    <a:cubicBezTo>
                      <a:pt x="68" y="2070"/>
                      <a:pt x="88" y="2111"/>
                      <a:pt x="102" y="2154"/>
                    </a:cubicBezTo>
                    <a:cubicBezTo>
                      <a:pt x="116" y="2194"/>
                      <a:pt x="132" y="2231"/>
                      <a:pt x="152" y="2268"/>
                    </a:cubicBezTo>
                    <a:cubicBezTo>
                      <a:pt x="157" y="2300"/>
                      <a:pt x="160" y="2334"/>
                      <a:pt x="167" y="2367"/>
                    </a:cubicBezTo>
                    <a:cubicBezTo>
                      <a:pt x="203" y="2545"/>
                      <a:pt x="292" y="2709"/>
                      <a:pt x="386" y="2860"/>
                    </a:cubicBezTo>
                    <a:cubicBezTo>
                      <a:pt x="477" y="3013"/>
                      <a:pt x="583" y="3160"/>
                      <a:pt x="723" y="3277"/>
                    </a:cubicBezTo>
                    <a:cubicBezTo>
                      <a:pt x="861" y="3394"/>
                      <a:pt x="1013" y="3500"/>
                      <a:pt x="1185" y="3566"/>
                    </a:cubicBezTo>
                    <a:cubicBezTo>
                      <a:pt x="1352" y="3631"/>
                      <a:pt x="1531" y="3647"/>
                      <a:pt x="1712" y="3647"/>
                    </a:cubicBezTo>
                    <a:cubicBezTo>
                      <a:pt x="1719" y="3647"/>
                      <a:pt x="1727" y="3647"/>
                      <a:pt x="1734" y="3647"/>
                    </a:cubicBezTo>
                    <a:cubicBezTo>
                      <a:pt x="1904" y="3646"/>
                      <a:pt x="2088" y="3607"/>
                      <a:pt x="2246" y="3510"/>
                    </a:cubicBezTo>
                    <a:cubicBezTo>
                      <a:pt x="2253" y="3522"/>
                      <a:pt x="2259" y="3528"/>
                      <a:pt x="2266" y="3530"/>
                    </a:cubicBezTo>
                    <a:cubicBezTo>
                      <a:pt x="2216" y="3558"/>
                      <a:pt x="2164" y="3585"/>
                      <a:pt x="2110" y="3612"/>
                    </a:cubicBezTo>
                    <a:cubicBezTo>
                      <a:pt x="2065" y="3634"/>
                      <a:pt x="2011" y="3662"/>
                      <a:pt x="1959" y="3662"/>
                    </a:cubicBezTo>
                    <a:cubicBezTo>
                      <a:pt x="1943" y="3662"/>
                      <a:pt x="1928" y="3660"/>
                      <a:pt x="1913" y="3654"/>
                    </a:cubicBezTo>
                    <a:cubicBezTo>
                      <a:pt x="1913" y="3654"/>
                      <a:pt x="1913" y="3654"/>
                      <a:pt x="1913" y="3654"/>
                    </a:cubicBezTo>
                    <a:cubicBezTo>
                      <a:pt x="1909" y="3654"/>
                      <a:pt x="1909" y="3676"/>
                      <a:pt x="1913" y="3679"/>
                    </a:cubicBezTo>
                    <a:cubicBezTo>
                      <a:pt x="1935" y="3692"/>
                      <a:pt x="1957" y="3697"/>
                      <a:pt x="1978" y="3697"/>
                    </a:cubicBezTo>
                    <a:cubicBezTo>
                      <a:pt x="2003" y="3697"/>
                      <a:pt x="2028" y="3690"/>
                      <a:pt x="2052" y="3682"/>
                    </a:cubicBezTo>
                    <a:cubicBezTo>
                      <a:pt x="2122" y="3656"/>
                      <a:pt x="2183" y="3603"/>
                      <a:pt x="2250" y="3578"/>
                    </a:cubicBezTo>
                    <a:cubicBezTo>
                      <a:pt x="2310" y="3556"/>
                      <a:pt x="2369" y="3528"/>
                      <a:pt x="2424" y="3493"/>
                    </a:cubicBezTo>
                    <a:cubicBezTo>
                      <a:pt x="2484" y="3459"/>
                      <a:pt x="2535" y="3427"/>
                      <a:pt x="2589" y="3397"/>
                    </a:cubicBezTo>
                    <a:lnTo>
                      <a:pt x="2590" y="3397"/>
                    </a:lnTo>
                    <a:cubicBezTo>
                      <a:pt x="2594" y="3397"/>
                      <a:pt x="2597" y="3397"/>
                      <a:pt x="2600" y="3397"/>
                    </a:cubicBezTo>
                    <a:cubicBezTo>
                      <a:pt x="2601" y="3397"/>
                      <a:pt x="2603" y="3397"/>
                      <a:pt x="2604" y="3397"/>
                    </a:cubicBezTo>
                    <a:cubicBezTo>
                      <a:pt x="2629" y="3390"/>
                      <a:pt x="2650" y="3376"/>
                      <a:pt x="2676" y="3369"/>
                    </a:cubicBezTo>
                    <a:cubicBezTo>
                      <a:pt x="2713" y="3362"/>
                      <a:pt x="2753" y="3356"/>
                      <a:pt x="2784" y="3335"/>
                    </a:cubicBezTo>
                    <a:cubicBezTo>
                      <a:pt x="2809" y="3321"/>
                      <a:pt x="2830" y="3305"/>
                      <a:pt x="2851" y="3289"/>
                    </a:cubicBezTo>
                    <a:cubicBezTo>
                      <a:pt x="2872" y="3291"/>
                      <a:pt x="2899" y="3298"/>
                      <a:pt x="2920" y="3298"/>
                    </a:cubicBezTo>
                    <a:cubicBezTo>
                      <a:pt x="2927" y="3298"/>
                      <a:pt x="2933" y="3297"/>
                      <a:pt x="2939" y="3295"/>
                    </a:cubicBezTo>
                    <a:cubicBezTo>
                      <a:pt x="2962" y="3281"/>
                      <a:pt x="2983" y="3263"/>
                      <a:pt x="3007" y="3248"/>
                    </a:cubicBezTo>
                    <a:cubicBezTo>
                      <a:pt x="3031" y="3233"/>
                      <a:pt x="3024" y="3193"/>
                      <a:pt x="3043" y="3177"/>
                    </a:cubicBezTo>
                    <a:cubicBezTo>
                      <a:pt x="3064" y="3159"/>
                      <a:pt x="3104" y="3153"/>
                      <a:pt x="3124" y="3135"/>
                    </a:cubicBezTo>
                    <a:cubicBezTo>
                      <a:pt x="3144" y="3115"/>
                      <a:pt x="3153" y="3090"/>
                      <a:pt x="3171" y="3069"/>
                    </a:cubicBezTo>
                    <a:cubicBezTo>
                      <a:pt x="3188" y="3049"/>
                      <a:pt x="3219" y="3035"/>
                      <a:pt x="3234" y="3013"/>
                    </a:cubicBezTo>
                    <a:cubicBezTo>
                      <a:pt x="3248" y="2991"/>
                      <a:pt x="3247" y="2958"/>
                      <a:pt x="3258" y="2936"/>
                    </a:cubicBezTo>
                    <a:lnTo>
                      <a:pt x="3263" y="2919"/>
                    </a:lnTo>
                    <a:cubicBezTo>
                      <a:pt x="3309" y="2888"/>
                      <a:pt x="3373" y="2864"/>
                      <a:pt x="3408" y="2819"/>
                    </a:cubicBezTo>
                    <a:cubicBezTo>
                      <a:pt x="3446" y="2767"/>
                      <a:pt x="3477" y="2710"/>
                      <a:pt x="3510" y="2654"/>
                    </a:cubicBezTo>
                    <a:cubicBezTo>
                      <a:pt x="3540" y="2596"/>
                      <a:pt x="3536" y="2526"/>
                      <a:pt x="3558" y="2465"/>
                    </a:cubicBezTo>
                    <a:cubicBezTo>
                      <a:pt x="3584" y="2407"/>
                      <a:pt x="3623" y="2351"/>
                      <a:pt x="3642" y="2286"/>
                    </a:cubicBezTo>
                    <a:cubicBezTo>
                      <a:pt x="3656" y="2223"/>
                      <a:pt x="3662" y="2158"/>
                      <a:pt x="3668" y="2092"/>
                    </a:cubicBezTo>
                    <a:cubicBezTo>
                      <a:pt x="3676" y="2028"/>
                      <a:pt x="3697" y="1961"/>
                      <a:pt x="3697" y="1897"/>
                    </a:cubicBezTo>
                    <a:cubicBezTo>
                      <a:pt x="3693" y="1831"/>
                      <a:pt x="3675" y="1766"/>
                      <a:pt x="3664" y="1700"/>
                    </a:cubicBezTo>
                    <a:cubicBezTo>
                      <a:pt x="3657" y="1635"/>
                      <a:pt x="3632" y="1573"/>
                      <a:pt x="3616" y="1509"/>
                    </a:cubicBezTo>
                    <a:cubicBezTo>
                      <a:pt x="3601" y="1445"/>
                      <a:pt x="3618" y="1371"/>
                      <a:pt x="3595" y="1309"/>
                    </a:cubicBezTo>
                    <a:cubicBezTo>
                      <a:pt x="3568" y="1233"/>
                      <a:pt x="3492" y="1183"/>
                      <a:pt x="3449" y="1116"/>
                    </a:cubicBezTo>
                    <a:cubicBezTo>
                      <a:pt x="3463" y="1110"/>
                      <a:pt x="3478" y="1100"/>
                      <a:pt x="3477" y="1099"/>
                    </a:cubicBezTo>
                    <a:cubicBezTo>
                      <a:pt x="3460" y="1079"/>
                      <a:pt x="3433" y="1068"/>
                      <a:pt x="3430" y="1041"/>
                    </a:cubicBezTo>
                    <a:cubicBezTo>
                      <a:pt x="3429" y="1013"/>
                      <a:pt x="3449" y="972"/>
                      <a:pt x="3452" y="940"/>
                    </a:cubicBezTo>
                    <a:cubicBezTo>
                      <a:pt x="3456" y="907"/>
                      <a:pt x="3479" y="860"/>
                      <a:pt x="3479" y="830"/>
                    </a:cubicBezTo>
                    <a:cubicBezTo>
                      <a:pt x="3479" y="797"/>
                      <a:pt x="3459" y="779"/>
                      <a:pt x="3451" y="755"/>
                    </a:cubicBezTo>
                    <a:cubicBezTo>
                      <a:pt x="3441" y="727"/>
                      <a:pt x="3413" y="713"/>
                      <a:pt x="3400" y="687"/>
                    </a:cubicBezTo>
                    <a:cubicBezTo>
                      <a:pt x="3387" y="661"/>
                      <a:pt x="3389" y="621"/>
                      <a:pt x="3372" y="598"/>
                    </a:cubicBezTo>
                    <a:cubicBezTo>
                      <a:pt x="3354" y="573"/>
                      <a:pt x="3353" y="537"/>
                      <a:pt x="3332" y="515"/>
                    </a:cubicBezTo>
                    <a:cubicBezTo>
                      <a:pt x="3313" y="493"/>
                      <a:pt x="3266" y="500"/>
                      <a:pt x="3245" y="479"/>
                    </a:cubicBezTo>
                    <a:lnTo>
                      <a:pt x="3182" y="421"/>
                    </a:lnTo>
                    <a:cubicBezTo>
                      <a:pt x="3162" y="404"/>
                      <a:pt x="3152" y="371"/>
                      <a:pt x="3128" y="351"/>
                    </a:cubicBezTo>
                    <a:cubicBezTo>
                      <a:pt x="3108" y="331"/>
                      <a:pt x="3093" y="303"/>
                      <a:pt x="3072" y="284"/>
                    </a:cubicBezTo>
                    <a:cubicBezTo>
                      <a:pt x="3050" y="266"/>
                      <a:pt x="3031" y="241"/>
                      <a:pt x="3009" y="225"/>
                    </a:cubicBezTo>
                    <a:cubicBezTo>
                      <a:pt x="2984" y="207"/>
                      <a:pt x="2948" y="208"/>
                      <a:pt x="2928" y="190"/>
                    </a:cubicBezTo>
                    <a:cubicBezTo>
                      <a:pt x="2906" y="171"/>
                      <a:pt x="2892" y="139"/>
                      <a:pt x="2870" y="119"/>
                    </a:cubicBezTo>
                    <a:cubicBezTo>
                      <a:pt x="2846" y="101"/>
                      <a:pt x="2828" y="75"/>
                      <a:pt x="2804" y="55"/>
                    </a:cubicBezTo>
                    <a:cubicBezTo>
                      <a:pt x="2780" y="36"/>
                      <a:pt x="2742" y="46"/>
                      <a:pt x="2716" y="32"/>
                    </a:cubicBezTo>
                    <a:cubicBezTo>
                      <a:pt x="2687" y="18"/>
                      <a:pt x="2658" y="2"/>
                      <a:pt x="2623" y="0"/>
                    </a:cubicBezTo>
                    <a:cubicBezTo>
                      <a:pt x="2622" y="0"/>
                      <a:pt x="2621" y="0"/>
                      <a:pt x="2620"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29"/>
              <p:cNvSpPr/>
              <p:nvPr/>
            </p:nvSpPr>
            <p:spPr>
              <a:xfrm>
                <a:off x="738825" y="3322725"/>
                <a:ext cx="93225" cy="91750"/>
              </a:xfrm>
              <a:custGeom>
                <a:rect b="b" l="l" r="r" t="t"/>
                <a:pathLst>
                  <a:path extrusionOk="0" h="3670" w="3729">
                    <a:moveTo>
                      <a:pt x="2134" y="638"/>
                    </a:moveTo>
                    <a:lnTo>
                      <a:pt x="2134" y="638"/>
                    </a:lnTo>
                    <a:cubicBezTo>
                      <a:pt x="2189" y="656"/>
                      <a:pt x="2241" y="677"/>
                      <a:pt x="2295" y="702"/>
                    </a:cubicBezTo>
                    <a:cubicBezTo>
                      <a:pt x="2285" y="703"/>
                      <a:pt x="2276" y="704"/>
                      <a:pt x="2266" y="707"/>
                    </a:cubicBezTo>
                    <a:cubicBezTo>
                      <a:pt x="2223" y="682"/>
                      <a:pt x="2178" y="660"/>
                      <a:pt x="2134" y="638"/>
                    </a:cubicBezTo>
                    <a:close/>
                    <a:moveTo>
                      <a:pt x="1594" y="772"/>
                    </a:moveTo>
                    <a:cubicBezTo>
                      <a:pt x="1597" y="772"/>
                      <a:pt x="1601" y="772"/>
                      <a:pt x="1604" y="772"/>
                    </a:cubicBezTo>
                    <a:cubicBezTo>
                      <a:pt x="1710" y="773"/>
                      <a:pt x="1824" y="796"/>
                      <a:pt x="1937" y="828"/>
                    </a:cubicBezTo>
                    <a:cubicBezTo>
                      <a:pt x="1922" y="835"/>
                      <a:pt x="1907" y="842"/>
                      <a:pt x="1893" y="853"/>
                    </a:cubicBezTo>
                    <a:cubicBezTo>
                      <a:pt x="1757" y="814"/>
                      <a:pt x="1617" y="791"/>
                      <a:pt x="1472" y="790"/>
                    </a:cubicBezTo>
                    <a:cubicBezTo>
                      <a:pt x="1510" y="779"/>
                      <a:pt x="1550" y="772"/>
                      <a:pt x="1594" y="772"/>
                    </a:cubicBezTo>
                    <a:close/>
                    <a:moveTo>
                      <a:pt x="1999" y="845"/>
                    </a:moveTo>
                    <a:cubicBezTo>
                      <a:pt x="2018" y="852"/>
                      <a:pt x="2038" y="853"/>
                      <a:pt x="2057" y="861"/>
                    </a:cubicBezTo>
                    <a:cubicBezTo>
                      <a:pt x="2075" y="869"/>
                      <a:pt x="2094" y="880"/>
                      <a:pt x="2112" y="889"/>
                    </a:cubicBezTo>
                    <a:cubicBezTo>
                      <a:pt x="2087" y="890"/>
                      <a:pt x="2064" y="893"/>
                      <a:pt x="2038" y="897"/>
                    </a:cubicBezTo>
                    <a:cubicBezTo>
                      <a:pt x="2011" y="889"/>
                      <a:pt x="1985" y="879"/>
                      <a:pt x="1958" y="869"/>
                    </a:cubicBezTo>
                    <a:lnTo>
                      <a:pt x="1999" y="845"/>
                    </a:lnTo>
                    <a:close/>
                    <a:moveTo>
                      <a:pt x="2177" y="935"/>
                    </a:moveTo>
                    <a:cubicBezTo>
                      <a:pt x="2183" y="935"/>
                      <a:pt x="2190" y="935"/>
                      <a:pt x="2197" y="935"/>
                    </a:cubicBezTo>
                    <a:cubicBezTo>
                      <a:pt x="2254" y="970"/>
                      <a:pt x="2307" y="1007"/>
                      <a:pt x="2361" y="1047"/>
                    </a:cubicBezTo>
                    <a:cubicBezTo>
                      <a:pt x="2307" y="1013"/>
                      <a:pt x="2252" y="982"/>
                      <a:pt x="2196" y="958"/>
                    </a:cubicBezTo>
                    <a:cubicBezTo>
                      <a:pt x="2177" y="949"/>
                      <a:pt x="2156" y="942"/>
                      <a:pt x="2135" y="935"/>
                    </a:cubicBezTo>
                    <a:cubicBezTo>
                      <a:pt x="2149" y="935"/>
                      <a:pt x="2163" y="935"/>
                      <a:pt x="2177" y="935"/>
                    </a:cubicBezTo>
                    <a:close/>
                    <a:moveTo>
                      <a:pt x="2362" y="725"/>
                    </a:moveTo>
                    <a:cubicBezTo>
                      <a:pt x="2490" y="790"/>
                      <a:pt x="2611" y="863"/>
                      <a:pt x="2731" y="938"/>
                    </a:cubicBezTo>
                    <a:cubicBezTo>
                      <a:pt x="2748" y="951"/>
                      <a:pt x="2766" y="964"/>
                      <a:pt x="2782" y="977"/>
                    </a:cubicBezTo>
                    <a:cubicBezTo>
                      <a:pt x="2788" y="984"/>
                      <a:pt x="2790" y="992"/>
                      <a:pt x="2796" y="999"/>
                    </a:cubicBezTo>
                    <a:cubicBezTo>
                      <a:pt x="2800" y="1021"/>
                      <a:pt x="2800" y="1044"/>
                      <a:pt x="2796" y="1065"/>
                    </a:cubicBezTo>
                    <a:cubicBezTo>
                      <a:pt x="2673" y="942"/>
                      <a:pt x="2525" y="849"/>
                      <a:pt x="2378" y="765"/>
                    </a:cubicBezTo>
                    <a:cubicBezTo>
                      <a:pt x="2357" y="752"/>
                      <a:pt x="2335" y="741"/>
                      <a:pt x="2314" y="730"/>
                    </a:cubicBezTo>
                    <a:cubicBezTo>
                      <a:pt x="2329" y="729"/>
                      <a:pt x="2345" y="728"/>
                      <a:pt x="2362" y="725"/>
                    </a:cubicBezTo>
                    <a:close/>
                    <a:moveTo>
                      <a:pt x="1461" y="1088"/>
                    </a:moveTo>
                    <a:lnTo>
                      <a:pt x="1461" y="1088"/>
                    </a:lnTo>
                    <a:cubicBezTo>
                      <a:pt x="1447" y="1090"/>
                      <a:pt x="1433" y="1094"/>
                      <a:pt x="1420" y="1095"/>
                    </a:cubicBezTo>
                    <a:cubicBezTo>
                      <a:pt x="1406" y="1096"/>
                      <a:pt x="1391" y="1102"/>
                      <a:pt x="1377" y="1103"/>
                    </a:cubicBezTo>
                    <a:cubicBezTo>
                      <a:pt x="1376" y="1101"/>
                      <a:pt x="1376" y="1096"/>
                      <a:pt x="1373" y="1094"/>
                    </a:cubicBezTo>
                    <a:cubicBezTo>
                      <a:pt x="1403" y="1090"/>
                      <a:pt x="1432" y="1090"/>
                      <a:pt x="1461" y="1088"/>
                    </a:cubicBezTo>
                    <a:close/>
                    <a:moveTo>
                      <a:pt x="2823" y="1046"/>
                    </a:moveTo>
                    <a:cubicBezTo>
                      <a:pt x="2837" y="1068"/>
                      <a:pt x="2852" y="1088"/>
                      <a:pt x="2865" y="1110"/>
                    </a:cubicBezTo>
                    <a:cubicBezTo>
                      <a:pt x="2865" y="1110"/>
                      <a:pt x="2865" y="1111"/>
                      <a:pt x="2865" y="1112"/>
                    </a:cubicBezTo>
                    <a:lnTo>
                      <a:pt x="2865" y="1112"/>
                    </a:lnTo>
                    <a:cubicBezTo>
                      <a:pt x="2850" y="1100"/>
                      <a:pt x="2835" y="1089"/>
                      <a:pt x="2818" y="1079"/>
                    </a:cubicBezTo>
                    <a:cubicBezTo>
                      <a:pt x="2822" y="1069"/>
                      <a:pt x="2822" y="1058"/>
                      <a:pt x="2823" y="1046"/>
                    </a:cubicBezTo>
                    <a:close/>
                    <a:moveTo>
                      <a:pt x="1334" y="1099"/>
                    </a:moveTo>
                    <a:cubicBezTo>
                      <a:pt x="1336" y="1103"/>
                      <a:pt x="1336" y="1109"/>
                      <a:pt x="1337" y="1113"/>
                    </a:cubicBezTo>
                    <a:cubicBezTo>
                      <a:pt x="1227" y="1135"/>
                      <a:pt x="1118" y="1169"/>
                      <a:pt x="1014" y="1218"/>
                    </a:cubicBezTo>
                    <a:cubicBezTo>
                      <a:pt x="1021" y="1204"/>
                      <a:pt x="1027" y="1189"/>
                      <a:pt x="1034" y="1175"/>
                    </a:cubicBezTo>
                    <a:cubicBezTo>
                      <a:pt x="1088" y="1152"/>
                      <a:pt x="1143" y="1134"/>
                      <a:pt x="1201" y="1121"/>
                    </a:cubicBezTo>
                    <a:cubicBezTo>
                      <a:pt x="1245" y="1110"/>
                      <a:pt x="1289" y="1106"/>
                      <a:pt x="1334" y="1099"/>
                    </a:cubicBezTo>
                    <a:close/>
                    <a:moveTo>
                      <a:pt x="1687" y="1280"/>
                    </a:moveTo>
                    <a:cubicBezTo>
                      <a:pt x="1713" y="1281"/>
                      <a:pt x="1738" y="1285"/>
                      <a:pt x="1764" y="1286"/>
                    </a:cubicBezTo>
                    <a:cubicBezTo>
                      <a:pt x="1729" y="1295"/>
                      <a:pt x="1699" y="1308"/>
                      <a:pt x="1669" y="1321"/>
                    </a:cubicBezTo>
                    <a:cubicBezTo>
                      <a:pt x="1673" y="1307"/>
                      <a:pt x="1674" y="1293"/>
                      <a:pt x="1678" y="1280"/>
                    </a:cubicBezTo>
                    <a:close/>
                    <a:moveTo>
                      <a:pt x="978" y="1358"/>
                    </a:moveTo>
                    <a:lnTo>
                      <a:pt x="978" y="1358"/>
                    </a:lnTo>
                    <a:cubicBezTo>
                      <a:pt x="970" y="1363"/>
                      <a:pt x="959" y="1370"/>
                      <a:pt x="950" y="1376"/>
                    </a:cubicBezTo>
                    <a:cubicBezTo>
                      <a:pt x="952" y="1372"/>
                      <a:pt x="952" y="1369"/>
                      <a:pt x="953" y="1365"/>
                    </a:cubicBezTo>
                    <a:cubicBezTo>
                      <a:pt x="960" y="1363"/>
                      <a:pt x="970" y="1361"/>
                      <a:pt x="978" y="1358"/>
                    </a:cubicBezTo>
                    <a:close/>
                    <a:moveTo>
                      <a:pt x="1845" y="1299"/>
                    </a:moveTo>
                    <a:cubicBezTo>
                      <a:pt x="1878" y="1303"/>
                      <a:pt x="1908" y="1308"/>
                      <a:pt x="1940" y="1322"/>
                    </a:cubicBezTo>
                    <a:cubicBezTo>
                      <a:pt x="2013" y="1355"/>
                      <a:pt x="2068" y="1417"/>
                      <a:pt x="2122" y="1467"/>
                    </a:cubicBezTo>
                    <a:cubicBezTo>
                      <a:pt x="2068" y="1438"/>
                      <a:pt x="2011" y="1416"/>
                      <a:pt x="1955" y="1397"/>
                    </a:cubicBezTo>
                    <a:cubicBezTo>
                      <a:pt x="1878" y="1372"/>
                      <a:pt x="1797" y="1354"/>
                      <a:pt x="1714" y="1347"/>
                    </a:cubicBezTo>
                    <a:cubicBezTo>
                      <a:pt x="1757" y="1328"/>
                      <a:pt x="1798" y="1310"/>
                      <a:pt x="1845" y="1299"/>
                    </a:cubicBezTo>
                    <a:close/>
                    <a:moveTo>
                      <a:pt x="3143" y="586"/>
                    </a:moveTo>
                    <a:lnTo>
                      <a:pt x="3143" y="586"/>
                    </a:lnTo>
                    <a:cubicBezTo>
                      <a:pt x="3158" y="597"/>
                      <a:pt x="3172" y="608"/>
                      <a:pt x="3183" y="622"/>
                    </a:cubicBezTo>
                    <a:cubicBezTo>
                      <a:pt x="3238" y="681"/>
                      <a:pt x="3290" y="741"/>
                      <a:pt x="3337" y="806"/>
                    </a:cubicBezTo>
                    <a:cubicBezTo>
                      <a:pt x="3382" y="872"/>
                      <a:pt x="3421" y="945"/>
                      <a:pt x="3448" y="1024"/>
                    </a:cubicBezTo>
                    <a:cubicBezTo>
                      <a:pt x="3476" y="1103"/>
                      <a:pt x="3448" y="1196"/>
                      <a:pt x="3455" y="1274"/>
                    </a:cubicBezTo>
                    <a:cubicBezTo>
                      <a:pt x="3462" y="1355"/>
                      <a:pt x="3469" y="1434"/>
                      <a:pt x="3455" y="1515"/>
                    </a:cubicBezTo>
                    <a:cubicBezTo>
                      <a:pt x="3454" y="1527"/>
                      <a:pt x="3450" y="1537"/>
                      <a:pt x="3448" y="1549"/>
                    </a:cubicBezTo>
                    <a:cubicBezTo>
                      <a:pt x="3422" y="1478"/>
                      <a:pt x="3389" y="1409"/>
                      <a:pt x="3352" y="1343"/>
                    </a:cubicBezTo>
                    <a:cubicBezTo>
                      <a:pt x="3360" y="1313"/>
                      <a:pt x="3367" y="1280"/>
                      <a:pt x="3363" y="1248"/>
                    </a:cubicBezTo>
                    <a:cubicBezTo>
                      <a:pt x="3355" y="1186"/>
                      <a:pt x="3334" y="1128"/>
                      <a:pt x="3322" y="1068"/>
                    </a:cubicBezTo>
                    <a:cubicBezTo>
                      <a:pt x="3311" y="1006"/>
                      <a:pt x="3290" y="948"/>
                      <a:pt x="3269" y="886"/>
                    </a:cubicBezTo>
                    <a:cubicBezTo>
                      <a:pt x="3250" y="824"/>
                      <a:pt x="3198" y="779"/>
                      <a:pt x="3170" y="722"/>
                    </a:cubicBezTo>
                    <a:cubicBezTo>
                      <a:pt x="3154" y="684"/>
                      <a:pt x="3154" y="631"/>
                      <a:pt x="3143" y="586"/>
                    </a:cubicBezTo>
                    <a:close/>
                    <a:moveTo>
                      <a:pt x="2481" y="1134"/>
                    </a:moveTo>
                    <a:lnTo>
                      <a:pt x="2481" y="1134"/>
                    </a:lnTo>
                    <a:cubicBezTo>
                      <a:pt x="2629" y="1240"/>
                      <a:pt x="2793" y="1341"/>
                      <a:pt x="2883" y="1505"/>
                    </a:cubicBezTo>
                    <a:cubicBezTo>
                      <a:pt x="2898" y="1533"/>
                      <a:pt x="2910" y="1563"/>
                      <a:pt x="2921" y="1592"/>
                    </a:cubicBezTo>
                    <a:cubicBezTo>
                      <a:pt x="2909" y="1570"/>
                      <a:pt x="2898" y="1547"/>
                      <a:pt x="2884" y="1526"/>
                    </a:cubicBezTo>
                    <a:cubicBezTo>
                      <a:pt x="2818" y="1420"/>
                      <a:pt x="2723" y="1341"/>
                      <a:pt x="2624" y="1280"/>
                    </a:cubicBezTo>
                    <a:cubicBezTo>
                      <a:pt x="2581" y="1226"/>
                      <a:pt x="2533" y="1178"/>
                      <a:pt x="2481" y="1134"/>
                    </a:cubicBezTo>
                    <a:close/>
                    <a:moveTo>
                      <a:pt x="1607" y="1657"/>
                    </a:moveTo>
                    <a:lnTo>
                      <a:pt x="1607" y="1668"/>
                    </a:lnTo>
                    <a:cubicBezTo>
                      <a:pt x="1534" y="1691"/>
                      <a:pt x="1465" y="1727"/>
                      <a:pt x="1410" y="1775"/>
                    </a:cubicBezTo>
                    <a:cubicBezTo>
                      <a:pt x="1387" y="1791"/>
                      <a:pt x="1366" y="1815"/>
                      <a:pt x="1348" y="1838"/>
                    </a:cubicBezTo>
                    <a:cubicBezTo>
                      <a:pt x="1343" y="1840"/>
                      <a:pt x="1336" y="1841"/>
                      <a:pt x="1330" y="1844"/>
                    </a:cubicBezTo>
                    <a:cubicBezTo>
                      <a:pt x="1332" y="1840"/>
                      <a:pt x="1332" y="1836"/>
                      <a:pt x="1334" y="1831"/>
                    </a:cubicBezTo>
                    <a:cubicBezTo>
                      <a:pt x="1336" y="1829"/>
                      <a:pt x="1337" y="1825"/>
                      <a:pt x="1341" y="1820"/>
                    </a:cubicBezTo>
                    <a:cubicBezTo>
                      <a:pt x="1392" y="1738"/>
                      <a:pt x="1476" y="1701"/>
                      <a:pt x="1563" y="1673"/>
                    </a:cubicBezTo>
                    <a:cubicBezTo>
                      <a:pt x="1577" y="1666"/>
                      <a:pt x="1592" y="1661"/>
                      <a:pt x="1607" y="1657"/>
                    </a:cubicBezTo>
                    <a:close/>
                    <a:moveTo>
                      <a:pt x="664" y="1666"/>
                    </a:moveTo>
                    <a:cubicBezTo>
                      <a:pt x="664" y="1687"/>
                      <a:pt x="663" y="1708"/>
                      <a:pt x="663" y="1727"/>
                    </a:cubicBezTo>
                    <a:cubicBezTo>
                      <a:pt x="663" y="1767"/>
                      <a:pt x="667" y="1805"/>
                      <a:pt x="671" y="1845"/>
                    </a:cubicBezTo>
                    <a:cubicBezTo>
                      <a:pt x="664" y="1860"/>
                      <a:pt x="660" y="1877"/>
                      <a:pt x="655" y="1892"/>
                    </a:cubicBezTo>
                    <a:cubicBezTo>
                      <a:pt x="650" y="1815"/>
                      <a:pt x="655" y="1739"/>
                      <a:pt x="664" y="1666"/>
                    </a:cubicBezTo>
                    <a:close/>
                    <a:moveTo>
                      <a:pt x="3580" y="1705"/>
                    </a:moveTo>
                    <a:cubicBezTo>
                      <a:pt x="3580" y="1706"/>
                      <a:pt x="3582" y="1708"/>
                      <a:pt x="3582" y="1708"/>
                    </a:cubicBezTo>
                    <a:cubicBezTo>
                      <a:pt x="3587" y="1754"/>
                      <a:pt x="3600" y="1801"/>
                      <a:pt x="3601" y="1849"/>
                    </a:cubicBezTo>
                    <a:cubicBezTo>
                      <a:pt x="3606" y="1897"/>
                      <a:pt x="3601" y="1946"/>
                      <a:pt x="3594" y="1991"/>
                    </a:cubicBezTo>
                    <a:cubicBezTo>
                      <a:pt x="3590" y="2008"/>
                      <a:pt x="3582" y="2021"/>
                      <a:pt x="3572" y="2032"/>
                    </a:cubicBezTo>
                    <a:cubicBezTo>
                      <a:pt x="3562" y="2002"/>
                      <a:pt x="3554" y="1970"/>
                      <a:pt x="3547" y="1941"/>
                    </a:cubicBezTo>
                    <a:cubicBezTo>
                      <a:pt x="3542" y="1914"/>
                      <a:pt x="3532" y="1886"/>
                      <a:pt x="3521" y="1860"/>
                    </a:cubicBezTo>
                    <a:cubicBezTo>
                      <a:pt x="3545" y="1811"/>
                      <a:pt x="3565" y="1760"/>
                      <a:pt x="3580" y="1705"/>
                    </a:cubicBezTo>
                    <a:close/>
                    <a:moveTo>
                      <a:pt x="2492" y="1500"/>
                    </a:moveTo>
                    <a:lnTo>
                      <a:pt x="2492" y="1500"/>
                    </a:lnTo>
                    <a:cubicBezTo>
                      <a:pt x="2583" y="1640"/>
                      <a:pt x="2610" y="1816"/>
                      <a:pt x="2588" y="1954"/>
                    </a:cubicBezTo>
                    <a:cubicBezTo>
                      <a:pt x="2584" y="1983"/>
                      <a:pt x="2577" y="2014"/>
                      <a:pt x="2567" y="2045"/>
                    </a:cubicBezTo>
                    <a:cubicBezTo>
                      <a:pt x="2569" y="2003"/>
                      <a:pt x="2570" y="1961"/>
                      <a:pt x="2570" y="1919"/>
                    </a:cubicBezTo>
                    <a:cubicBezTo>
                      <a:pt x="2570" y="1826"/>
                      <a:pt x="2580" y="1727"/>
                      <a:pt x="2550" y="1629"/>
                    </a:cubicBezTo>
                    <a:cubicBezTo>
                      <a:pt x="2536" y="1584"/>
                      <a:pt x="2515" y="1541"/>
                      <a:pt x="2492" y="1500"/>
                    </a:cubicBezTo>
                    <a:close/>
                    <a:moveTo>
                      <a:pt x="1787" y="1611"/>
                    </a:moveTo>
                    <a:cubicBezTo>
                      <a:pt x="1808" y="1611"/>
                      <a:pt x="1829" y="1613"/>
                      <a:pt x="1850" y="1618"/>
                    </a:cubicBezTo>
                    <a:cubicBezTo>
                      <a:pt x="1950" y="1640"/>
                      <a:pt x="2046" y="1687"/>
                      <a:pt x="2119" y="1754"/>
                    </a:cubicBezTo>
                    <a:cubicBezTo>
                      <a:pt x="2130" y="1764"/>
                      <a:pt x="2139" y="1778"/>
                      <a:pt x="2149" y="1789"/>
                    </a:cubicBezTo>
                    <a:cubicBezTo>
                      <a:pt x="2129" y="1785"/>
                      <a:pt x="2108" y="1783"/>
                      <a:pt x="2087" y="1783"/>
                    </a:cubicBezTo>
                    <a:cubicBezTo>
                      <a:pt x="2024" y="1783"/>
                      <a:pt x="1960" y="1802"/>
                      <a:pt x="1904" y="1849"/>
                    </a:cubicBezTo>
                    <a:cubicBezTo>
                      <a:pt x="1868" y="1832"/>
                      <a:pt x="1828" y="1822"/>
                      <a:pt x="1789" y="1822"/>
                    </a:cubicBezTo>
                    <a:cubicBezTo>
                      <a:pt x="1780" y="1822"/>
                      <a:pt x="1772" y="1822"/>
                      <a:pt x="1764" y="1823"/>
                    </a:cubicBezTo>
                    <a:cubicBezTo>
                      <a:pt x="1703" y="1830"/>
                      <a:pt x="1661" y="1866"/>
                      <a:pt x="1625" y="1897"/>
                    </a:cubicBezTo>
                    <a:cubicBezTo>
                      <a:pt x="1618" y="1897"/>
                      <a:pt x="1612" y="1896"/>
                      <a:pt x="1605" y="1896"/>
                    </a:cubicBezTo>
                    <a:cubicBezTo>
                      <a:pt x="1581" y="1896"/>
                      <a:pt x="1558" y="1901"/>
                      <a:pt x="1535" y="1904"/>
                    </a:cubicBezTo>
                    <a:cubicBezTo>
                      <a:pt x="1487" y="1915"/>
                      <a:pt x="1453" y="1950"/>
                      <a:pt x="1414" y="1977"/>
                    </a:cubicBezTo>
                    <a:cubicBezTo>
                      <a:pt x="1385" y="1998"/>
                      <a:pt x="1345" y="2021"/>
                      <a:pt x="1321" y="2053"/>
                    </a:cubicBezTo>
                    <a:cubicBezTo>
                      <a:pt x="1321" y="2052"/>
                      <a:pt x="1321" y="2050"/>
                      <a:pt x="1318" y="2047"/>
                    </a:cubicBezTo>
                    <a:cubicBezTo>
                      <a:pt x="1334" y="1975"/>
                      <a:pt x="1365" y="1908"/>
                      <a:pt x="1407" y="1859"/>
                    </a:cubicBezTo>
                    <a:cubicBezTo>
                      <a:pt x="1451" y="1849"/>
                      <a:pt x="1497" y="1841"/>
                      <a:pt x="1541" y="1841"/>
                    </a:cubicBezTo>
                    <a:cubicBezTo>
                      <a:pt x="1577" y="1841"/>
                      <a:pt x="1612" y="1846"/>
                      <a:pt x="1644" y="1859"/>
                    </a:cubicBezTo>
                    <a:cubicBezTo>
                      <a:pt x="1644" y="1859"/>
                      <a:pt x="1644" y="1859"/>
                      <a:pt x="1644" y="1859"/>
                    </a:cubicBezTo>
                    <a:cubicBezTo>
                      <a:pt x="1647" y="1859"/>
                      <a:pt x="1652" y="1838"/>
                      <a:pt x="1648" y="1836"/>
                    </a:cubicBezTo>
                    <a:cubicBezTo>
                      <a:pt x="1610" y="1809"/>
                      <a:pt x="1568" y="1801"/>
                      <a:pt x="1526" y="1801"/>
                    </a:cubicBezTo>
                    <a:cubicBezTo>
                      <a:pt x="1507" y="1801"/>
                      <a:pt x="1487" y="1803"/>
                      <a:pt x="1468" y="1805"/>
                    </a:cubicBezTo>
                    <a:cubicBezTo>
                      <a:pt x="1508" y="1775"/>
                      <a:pt x="1550" y="1750"/>
                      <a:pt x="1603" y="1734"/>
                    </a:cubicBezTo>
                    <a:lnTo>
                      <a:pt x="1603" y="1734"/>
                    </a:lnTo>
                    <a:cubicBezTo>
                      <a:pt x="1600" y="1756"/>
                      <a:pt x="1600" y="1780"/>
                      <a:pt x="1596" y="1801"/>
                    </a:cubicBezTo>
                    <a:cubicBezTo>
                      <a:pt x="1594" y="1805"/>
                      <a:pt x="1603" y="1807"/>
                      <a:pt x="1611" y="1807"/>
                    </a:cubicBezTo>
                    <a:cubicBezTo>
                      <a:pt x="1615" y="1807"/>
                      <a:pt x="1619" y="1806"/>
                      <a:pt x="1619" y="1804"/>
                    </a:cubicBezTo>
                    <a:cubicBezTo>
                      <a:pt x="1628" y="1776"/>
                      <a:pt x="1633" y="1747"/>
                      <a:pt x="1639" y="1720"/>
                    </a:cubicBezTo>
                    <a:cubicBezTo>
                      <a:pt x="1684" y="1708"/>
                      <a:pt x="1731" y="1702"/>
                      <a:pt x="1777" y="1702"/>
                    </a:cubicBezTo>
                    <a:cubicBezTo>
                      <a:pt x="1842" y="1702"/>
                      <a:pt x="1905" y="1714"/>
                      <a:pt x="1962" y="1741"/>
                    </a:cubicBezTo>
                    <a:cubicBezTo>
                      <a:pt x="1964" y="1741"/>
                      <a:pt x="1966" y="1742"/>
                      <a:pt x="1968" y="1742"/>
                    </a:cubicBezTo>
                    <a:cubicBezTo>
                      <a:pt x="1987" y="1742"/>
                      <a:pt x="2008" y="1706"/>
                      <a:pt x="1985" y="1694"/>
                    </a:cubicBezTo>
                    <a:cubicBezTo>
                      <a:pt x="1920" y="1656"/>
                      <a:pt x="1843" y="1639"/>
                      <a:pt x="1766" y="1639"/>
                    </a:cubicBezTo>
                    <a:cubicBezTo>
                      <a:pt x="1725" y="1639"/>
                      <a:pt x="1685" y="1643"/>
                      <a:pt x="1645" y="1652"/>
                    </a:cubicBezTo>
                    <a:lnTo>
                      <a:pt x="1645" y="1637"/>
                    </a:lnTo>
                    <a:cubicBezTo>
                      <a:pt x="1690" y="1623"/>
                      <a:pt x="1738" y="1611"/>
                      <a:pt x="1787" y="1611"/>
                    </a:cubicBezTo>
                    <a:close/>
                    <a:moveTo>
                      <a:pt x="1637" y="1281"/>
                    </a:moveTo>
                    <a:lnTo>
                      <a:pt x="1637" y="1281"/>
                    </a:lnTo>
                    <a:cubicBezTo>
                      <a:pt x="1633" y="1295"/>
                      <a:pt x="1628" y="1308"/>
                      <a:pt x="1626" y="1324"/>
                    </a:cubicBezTo>
                    <a:cubicBezTo>
                      <a:pt x="1625" y="1329"/>
                      <a:pt x="1625" y="1335"/>
                      <a:pt x="1625" y="1337"/>
                    </a:cubicBezTo>
                    <a:cubicBezTo>
                      <a:pt x="1619" y="1341"/>
                      <a:pt x="1617" y="1344"/>
                      <a:pt x="1611" y="1348"/>
                    </a:cubicBezTo>
                    <a:cubicBezTo>
                      <a:pt x="1596" y="1350"/>
                      <a:pt x="1579" y="1350"/>
                      <a:pt x="1564" y="1351"/>
                    </a:cubicBezTo>
                    <a:cubicBezTo>
                      <a:pt x="1425" y="1377"/>
                      <a:pt x="1300" y="1457"/>
                      <a:pt x="1200" y="1560"/>
                    </a:cubicBezTo>
                    <a:cubicBezTo>
                      <a:pt x="1100" y="1663"/>
                      <a:pt x="1047" y="1801"/>
                      <a:pt x="1036" y="1946"/>
                    </a:cubicBezTo>
                    <a:cubicBezTo>
                      <a:pt x="1034" y="1959"/>
                      <a:pt x="1034" y="1975"/>
                      <a:pt x="1034" y="1988"/>
                    </a:cubicBezTo>
                    <a:cubicBezTo>
                      <a:pt x="1015" y="2005"/>
                      <a:pt x="993" y="2023"/>
                      <a:pt x="978" y="2043"/>
                    </a:cubicBezTo>
                    <a:cubicBezTo>
                      <a:pt x="966" y="2058"/>
                      <a:pt x="959" y="2076"/>
                      <a:pt x="950" y="2093"/>
                    </a:cubicBezTo>
                    <a:cubicBezTo>
                      <a:pt x="944" y="2071"/>
                      <a:pt x="938" y="2047"/>
                      <a:pt x="933" y="2025"/>
                    </a:cubicBezTo>
                    <a:cubicBezTo>
                      <a:pt x="950" y="1954"/>
                      <a:pt x="977" y="1884"/>
                      <a:pt x="1005" y="1816"/>
                    </a:cubicBezTo>
                    <a:cubicBezTo>
                      <a:pt x="1033" y="1754"/>
                      <a:pt x="1062" y="1691"/>
                      <a:pt x="1098" y="1629"/>
                    </a:cubicBezTo>
                    <a:cubicBezTo>
                      <a:pt x="1136" y="1595"/>
                      <a:pt x="1173" y="1562"/>
                      <a:pt x="1211" y="1529"/>
                    </a:cubicBezTo>
                    <a:cubicBezTo>
                      <a:pt x="1301" y="1443"/>
                      <a:pt x="1398" y="1341"/>
                      <a:pt x="1528" y="1289"/>
                    </a:cubicBezTo>
                    <a:cubicBezTo>
                      <a:pt x="1564" y="1285"/>
                      <a:pt x="1600" y="1282"/>
                      <a:pt x="1637" y="1281"/>
                    </a:cubicBezTo>
                    <a:close/>
                    <a:moveTo>
                      <a:pt x="1142" y="607"/>
                    </a:moveTo>
                    <a:cubicBezTo>
                      <a:pt x="1012" y="695"/>
                      <a:pt x="931" y="814"/>
                      <a:pt x="868" y="941"/>
                    </a:cubicBezTo>
                    <a:cubicBezTo>
                      <a:pt x="744" y="1017"/>
                      <a:pt x="634" y="1116"/>
                      <a:pt x="554" y="1240"/>
                    </a:cubicBezTo>
                    <a:cubicBezTo>
                      <a:pt x="430" y="1434"/>
                      <a:pt x="403" y="1651"/>
                      <a:pt x="408" y="1859"/>
                    </a:cubicBezTo>
                    <a:cubicBezTo>
                      <a:pt x="389" y="1939"/>
                      <a:pt x="382" y="2021"/>
                      <a:pt x="393" y="2105"/>
                    </a:cubicBezTo>
                    <a:cubicBezTo>
                      <a:pt x="385" y="2064"/>
                      <a:pt x="375" y="2023"/>
                      <a:pt x="368" y="1980"/>
                    </a:cubicBezTo>
                    <a:cubicBezTo>
                      <a:pt x="326" y="1698"/>
                      <a:pt x="312" y="1384"/>
                      <a:pt x="463" y="1113"/>
                    </a:cubicBezTo>
                    <a:cubicBezTo>
                      <a:pt x="601" y="867"/>
                      <a:pt x="849" y="688"/>
                      <a:pt x="1121" y="612"/>
                    </a:cubicBezTo>
                    <a:lnTo>
                      <a:pt x="1142" y="607"/>
                    </a:lnTo>
                    <a:close/>
                    <a:moveTo>
                      <a:pt x="1033" y="2069"/>
                    </a:moveTo>
                    <a:cubicBezTo>
                      <a:pt x="1036" y="2152"/>
                      <a:pt x="1056" y="2235"/>
                      <a:pt x="1098" y="2306"/>
                    </a:cubicBezTo>
                    <a:cubicBezTo>
                      <a:pt x="1089" y="2310"/>
                      <a:pt x="1083" y="2313"/>
                      <a:pt x="1074" y="2317"/>
                    </a:cubicBezTo>
                    <a:cubicBezTo>
                      <a:pt x="1043" y="2283"/>
                      <a:pt x="1015" y="2244"/>
                      <a:pt x="994" y="2203"/>
                    </a:cubicBezTo>
                    <a:lnTo>
                      <a:pt x="994" y="2182"/>
                    </a:lnTo>
                    <a:cubicBezTo>
                      <a:pt x="999" y="2152"/>
                      <a:pt x="1011" y="2111"/>
                      <a:pt x="1033" y="2069"/>
                    </a:cubicBezTo>
                    <a:close/>
                    <a:moveTo>
                      <a:pt x="1617" y="374"/>
                    </a:moveTo>
                    <a:cubicBezTo>
                      <a:pt x="1725" y="374"/>
                      <a:pt x="1832" y="385"/>
                      <a:pt x="1936" y="408"/>
                    </a:cubicBezTo>
                    <a:cubicBezTo>
                      <a:pt x="2067" y="440"/>
                      <a:pt x="2210" y="454"/>
                      <a:pt x="2332" y="523"/>
                    </a:cubicBezTo>
                    <a:cubicBezTo>
                      <a:pt x="2371" y="545"/>
                      <a:pt x="2405" y="571"/>
                      <a:pt x="2439" y="600"/>
                    </a:cubicBezTo>
                    <a:cubicBezTo>
                      <a:pt x="2375" y="587"/>
                      <a:pt x="2307" y="579"/>
                      <a:pt x="2241" y="572"/>
                    </a:cubicBezTo>
                    <a:cubicBezTo>
                      <a:pt x="2033" y="510"/>
                      <a:pt x="1819" y="469"/>
                      <a:pt x="1598" y="469"/>
                    </a:cubicBezTo>
                    <a:cubicBezTo>
                      <a:pt x="1591" y="469"/>
                      <a:pt x="1584" y="469"/>
                      <a:pt x="1577" y="469"/>
                    </a:cubicBezTo>
                    <a:cubicBezTo>
                      <a:pt x="1249" y="474"/>
                      <a:pt x="912" y="585"/>
                      <a:pt x="661" y="806"/>
                    </a:cubicBezTo>
                    <a:cubicBezTo>
                      <a:pt x="396" y="1032"/>
                      <a:pt x="293" y="1381"/>
                      <a:pt x="299" y="1695"/>
                    </a:cubicBezTo>
                    <a:cubicBezTo>
                      <a:pt x="301" y="1908"/>
                      <a:pt x="355" y="2131"/>
                      <a:pt x="401" y="2342"/>
                    </a:cubicBezTo>
                    <a:cubicBezTo>
                      <a:pt x="317" y="2265"/>
                      <a:pt x="246" y="2169"/>
                      <a:pt x="209" y="2063"/>
                    </a:cubicBezTo>
                    <a:cubicBezTo>
                      <a:pt x="147" y="1886"/>
                      <a:pt x="189" y="1706"/>
                      <a:pt x="217" y="1542"/>
                    </a:cubicBezTo>
                    <a:cubicBezTo>
                      <a:pt x="244" y="1377"/>
                      <a:pt x="293" y="1213"/>
                      <a:pt x="379" y="1069"/>
                    </a:cubicBezTo>
                    <a:cubicBezTo>
                      <a:pt x="463" y="927"/>
                      <a:pt x="568" y="794"/>
                      <a:pt x="696" y="689"/>
                    </a:cubicBezTo>
                    <a:cubicBezTo>
                      <a:pt x="807" y="594"/>
                      <a:pt x="922" y="498"/>
                      <a:pt x="1055" y="436"/>
                    </a:cubicBezTo>
                    <a:cubicBezTo>
                      <a:pt x="1070" y="429"/>
                      <a:pt x="1085" y="421"/>
                      <a:pt x="1102" y="414"/>
                    </a:cubicBezTo>
                    <a:cubicBezTo>
                      <a:pt x="1190" y="382"/>
                      <a:pt x="1283" y="378"/>
                      <a:pt x="1373" y="378"/>
                    </a:cubicBezTo>
                    <a:cubicBezTo>
                      <a:pt x="1398" y="378"/>
                      <a:pt x="1423" y="378"/>
                      <a:pt x="1448" y="378"/>
                    </a:cubicBezTo>
                    <a:cubicBezTo>
                      <a:pt x="1475" y="378"/>
                      <a:pt x="1501" y="378"/>
                      <a:pt x="1527" y="377"/>
                    </a:cubicBezTo>
                    <a:cubicBezTo>
                      <a:pt x="1557" y="375"/>
                      <a:pt x="1587" y="374"/>
                      <a:pt x="1617" y="374"/>
                    </a:cubicBezTo>
                    <a:close/>
                    <a:moveTo>
                      <a:pt x="1098" y="2342"/>
                    </a:moveTo>
                    <a:cubicBezTo>
                      <a:pt x="1110" y="2352"/>
                      <a:pt x="1121" y="2361"/>
                      <a:pt x="1131" y="2372"/>
                    </a:cubicBezTo>
                    <a:lnTo>
                      <a:pt x="1142" y="2387"/>
                    </a:lnTo>
                    <a:cubicBezTo>
                      <a:pt x="1125" y="2374"/>
                      <a:pt x="1111" y="2358"/>
                      <a:pt x="1098" y="2342"/>
                    </a:cubicBezTo>
                    <a:close/>
                    <a:moveTo>
                      <a:pt x="410" y="2189"/>
                    </a:moveTo>
                    <a:cubicBezTo>
                      <a:pt x="419" y="2224"/>
                      <a:pt x="433" y="2257"/>
                      <a:pt x="449" y="2290"/>
                    </a:cubicBezTo>
                    <a:cubicBezTo>
                      <a:pt x="454" y="2324"/>
                      <a:pt x="458" y="2356"/>
                      <a:pt x="463" y="2390"/>
                    </a:cubicBezTo>
                    <a:cubicBezTo>
                      <a:pt x="456" y="2386"/>
                      <a:pt x="449" y="2382"/>
                      <a:pt x="444" y="2376"/>
                    </a:cubicBezTo>
                    <a:cubicBezTo>
                      <a:pt x="433" y="2317"/>
                      <a:pt x="422" y="2253"/>
                      <a:pt x="410" y="2189"/>
                    </a:cubicBezTo>
                    <a:close/>
                    <a:moveTo>
                      <a:pt x="2756" y="2237"/>
                    </a:moveTo>
                    <a:cubicBezTo>
                      <a:pt x="2756" y="2276"/>
                      <a:pt x="2752" y="2313"/>
                      <a:pt x="2745" y="2349"/>
                    </a:cubicBezTo>
                    <a:cubicBezTo>
                      <a:pt x="2723" y="2363"/>
                      <a:pt x="2704" y="2375"/>
                      <a:pt x="2680" y="2387"/>
                    </a:cubicBezTo>
                    <a:cubicBezTo>
                      <a:pt x="2661" y="2396"/>
                      <a:pt x="2643" y="2403"/>
                      <a:pt x="2623" y="2411"/>
                    </a:cubicBezTo>
                    <a:cubicBezTo>
                      <a:pt x="2618" y="2414"/>
                      <a:pt x="2614" y="2415"/>
                      <a:pt x="2610" y="2416"/>
                    </a:cubicBezTo>
                    <a:cubicBezTo>
                      <a:pt x="2611" y="2415"/>
                      <a:pt x="2614" y="2414"/>
                      <a:pt x="2616" y="2414"/>
                    </a:cubicBezTo>
                    <a:cubicBezTo>
                      <a:pt x="2668" y="2363"/>
                      <a:pt x="2716" y="2303"/>
                      <a:pt x="2756" y="2237"/>
                    </a:cubicBezTo>
                    <a:close/>
                    <a:moveTo>
                      <a:pt x="2091" y="1853"/>
                    </a:moveTo>
                    <a:cubicBezTo>
                      <a:pt x="2129" y="1853"/>
                      <a:pt x="2166" y="1861"/>
                      <a:pt x="2199" y="1874"/>
                    </a:cubicBezTo>
                    <a:cubicBezTo>
                      <a:pt x="2219" y="1919"/>
                      <a:pt x="2232" y="1966"/>
                      <a:pt x="2236" y="2010"/>
                    </a:cubicBezTo>
                    <a:cubicBezTo>
                      <a:pt x="2247" y="2098"/>
                      <a:pt x="2212" y="2193"/>
                      <a:pt x="2170" y="2273"/>
                    </a:cubicBezTo>
                    <a:cubicBezTo>
                      <a:pt x="2134" y="2341"/>
                      <a:pt x="2079" y="2393"/>
                      <a:pt x="2018" y="2430"/>
                    </a:cubicBezTo>
                    <a:cubicBezTo>
                      <a:pt x="2015" y="2430"/>
                      <a:pt x="2012" y="2430"/>
                      <a:pt x="2009" y="2430"/>
                    </a:cubicBezTo>
                    <a:cubicBezTo>
                      <a:pt x="1997" y="2430"/>
                      <a:pt x="1984" y="2429"/>
                      <a:pt x="1970" y="2429"/>
                    </a:cubicBezTo>
                    <a:cubicBezTo>
                      <a:pt x="1978" y="2416"/>
                      <a:pt x="1985" y="2403"/>
                      <a:pt x="1995" y="2393"/>
                    </a:cubicBezTo>
                    <a:cubicBezTo>
                      <a:pt x="2027" y="2353"/>
                      <a:pt x="2067" y="2308"/>
                      <a:pt x="2084" y="2251"/>
                    </a:cubicBezTo>
                    <a:cubicBezTo>
                      <a:pt x="2101" y="2197"/>
                      <a:pt x="2115" y="2122"/>
                      <a:pt x="2098" y="2053"/>
                    </a:cubicBezTo>
                    <a:cubicBezTo>
                      <a:pt x="2089" y="2016"/>
                      <a:pt x="2067" y="1983"/>
                      <a:pt x="2040" y="1957"/>
                    </a:cubicBezTo>
                    <a:cubicBezTo>
                      <a:pt x="2018" y="1935"/>
                      <a:pt x="1995" y="1915"/>
                      <a:pt x="1970" y="1897"/>
                    </a:cubicBezTo>
                    <a:cubicBezTo>
                      <a:pt x="1965" y="1893"/>
                      <a:pt x="1962" y="1892"/>
                      <a:pt x="1956" y="1888"/>
                    </a:cubicBezTo>
                    <a:cubicBezTo>
                      <a:pt x="1999" y="1863"/>
                      <a:pt x="2046" y="1853"/>
                      <a:pt x="2091" y="1853"/>
                    </a:cubicBezTo>
                    <a:close/>
                    <a:moveTo>
                      <a:pt x="216" y="2250"/>
                    </a:moveTo>
                    <a:lnTo>
                      <a:pt x="216" y="2250"/>
                    </a:lnTo>
                    <a:cubicBezTo>
                      <a:pt x="233" y="2276"/>
                      <a:pt x="246" y="2301"/>
                      <a:pt x="268" y="2325"/>
                    </a:cubicBezTo>
                    <a:cubicBezTo>
                      <a:pt x="315" y="2379"/>
                      <a:pt x="368" y="2418"/>
                      <a:pt x="426" y="2451"/>
                    </a:cubicBezTo>
                    <a:cubicBezTo>
                      <a:pt x="429" y="2470"/>
                      <a:pt x="434" y="2489"/>
                      <a:pt x="437" y="2506"/>
                    </a:cubicBezTo>
                    <a:cubicBezTo>
                      <a:pt x="436" y="2504"/>
                      <a:pt x="433" y="2503"/>
                      <a:pt x="430" y="2499"/>
                    </a:cubicBezTo>
                    <a:cubicBezTo>
                      <a:pt x="421" y="2477"/>
                      <a:pt x="412" y="2456"/>
                      <a:pt x="393" y="2437"/>
                    </a:cubicBezTo>
                    <a:cubicBezTo>
                      <a:pt x="374" y="2418"/>
                      <a:pt x="327" y="2405"/>
                      <a:pt x="310" y="2382"/>
                    </a:cubicBezTo>
                    <a:cubicBezTo>
                      <a:pt x="293" y="2361"/>
                      <a:pt x="272" y="2335"/>
                      <a:pt x="249" y="2308"/>
                    </a:cubicBezTo>
                    <a:cubicBezTo>
                      <a:pt x="235" y="2291"/>
                      <a:pt x="214" y="2270"/>
                      <a:pt x="216" y="2250"/>
                    </a:cubicBezTo>
                    <a:close/>
                    <a:moveTo>
                      <a:pt x="458" y="2469"/>
                    </a:moveTo>
                    <a:lnTo>
                      <a:pt x="458" y="2469"/>
                    </a:lnTo>
                    <a:cubicBezTo>
                      <a:pt x="465" y="2471"/>
                      <a:pt x="470" y="2475"/>
                      <a:pt x="477" y="2478"/>
                    </a:cubicBezTo>
                    <a:cubicBezTo>
                      <a:pt x="491" y="2554"/>
                      <a:pt x="510" y="2628"/>
                      <a:pt x="533" y="2704"/>
                    </a:cubicBezTo>
                    <a:cubicBezTo>
                      <a:pt x="525" y="2698"/>
                      <a:pt x="518" y="2693"/>
                      <a:pt x="513" y="2686"/>
                    </a:cubicBezTo>
                    <a:cubicBezTo>
                      <a:pt x="502" y="2665"/>
                      <a:pt x="503" y="2636"/>
                      <a:pt x="495" y="2614"/>
                    </a:cubicBezTo>
                    <a:cubicBezTo>
                      <a:pt x="485" y="2592"/>
                      <a:pt x="485" y="2568"/>
                      <a:pt x="478" y="2547"/>
                    </a:cubicBezTo>
                    <a:cubicBezTo>
                      <a:pt x="476" y="2540"/>
                      <a:pt x="469" y="2535"/>
                      <a:pt x="463" y="2531"/>
                    </a:cubicBezTo>
                    <a:cubicBezTo>
                      <a:pt x="465" y="2528"/>
                      <a:pt x="470" y="2528"/>
                      <a:pt x="469" y="2526"/>
                    </a:cubicBezTo>
                    <a:cubicBezTo>
                      <a:pt x="467" y="2506"/>
                      <a:pt x="462" y="2489"/>
                      <a:pt x="458" y="2469"/>
                    </a:cubicBezTo>
                    <a:close/>
                    <a:moveTo>
                      <a:pt x="1530" y="2897"/>
                    </a:moveTo>
                    <a:lnTo>
                      <a:pt x="1530" y="2897"/>
                    </a:lnTo>
                    <a:cubicBezTo>
                      <a:pt x="1645" y="2928"/>
                      <a:pt x="1763" y="2944"/>
                      <a:pt x="1879" y="2944"/>
                    </a:cubicBezTo>
                    <a:cubicBezTo>
                      <a:pt x="1889" y="2944"/>
                      <a:pt x="1899" y="2944"/>
                      <a:pt x="1908" y="2943"/>
                    </a:cubicBezTo>
                    <a:cubicBezTo>
                      <a:pt x="1936" y="2941"/>
                      <a:pt x="1963" y="2938"/>
                      <a:pt x="1991" y="2936"/>
                    </a:cubicBezTo>
                    <a:cubicBezTo>
                      <a:pt x="1992" y="2936"/>
                      <a:pt x="1992" y="2938"/>
                      <a:pt x="1992" y="2938"/>
                    </a:cubicBezTo>
                    <a:cubicBezTo>
                      <a:pt x="2033" y="2959"/>
                      <a:pt x="2075" y="3005"/>
                      <a:pt x="2120" y="3022"/>
                    </a:cubicBezTo>
                    <a:cubicBezTo>
                      <a:pt x="2135" y="3029"/>
                      <a:pt x="2149" y="3029"/>
                      <a:pt x="2164" y="3029"/>
                    </a:cubicBezTo>
                    <a:cubicBezTo>
                      <a:pt x="2152" y="3029"/>
                      <a:pt x="2141" y="3030"/>
                      <a:pt x="2129" y="3030"/>
                    </a:cubicBezTo>
                    <a:cubicBezTo>
                      <a:pt x="2027" y="3030"/>
                      <a:pt x="1917" y="3005"/>
                      <a:pt x="1802" y="2979"/>
                    </a:cubicBezTo>
                    <a:cubicBezTo>
                      <a:pt x="1707" y="2959"/>
                      <a:pt x="1618" y="2930"/>
                      <a:pt x="1530" y="2897"/>
                    </a:cubicBezTo>
                    <a:close/>
                    <a:moveTo>
                      <a:pt x="2815" y="3285"/>
                    </a:moveTo>
                    <a:cubicBezTo>
                      <a:pt x="2814" y="3289"/>
                      <a:pt x="2814" y="3292"/>
                      <a:pt x="2811" y="3294"/>
                    </a:cubicBezTo>
                    <a:cubicBezTo>
                      <a:pt x="2792" y="3316"/>
                      <a:pt x="2770" y="3333"/>
                      <a:pt x="2746" y="3349"/>
                    </a:cubicBezTo>
                    <a:cubicBezTo>
                      <a:pt x="2739" y="3352"/>
                      <a:pt x="2732" y="3353"/>
                      <a:pt x="2725" y="3353"/>
                    </a:cubicBezTo>
                    <a:cubicBezTo>
                      <a:pt x="2720" y="3353"/>
                      <a:pt x="2716" y="3353"/>
                      <a:pt x="2711" y="3352"/>
                    </a:cubicBezTo>
                    <a:cubicBezTo>
                      <a:pt x="2745" y="3331"/>
                      <a:pt x="2781" y="3308"/>
                      <a:pt x="2815" y="3285"/>
                    </a:cubicBezTo>
                    <a:close/>
                    <a:moveTo>
                      <a:pt x="1838" y="1"/>
                    </a:moveTo>
                    <a:cubicBezTo>
                      <a:pt x="1830" y="1"/>
                      <a:pt x="1821" y="1"/>
                      <a:pt x="1813" y="2"/>
                    </a:cubicBezTo>
                    <a:cubicBezTo>
                      <a:pt x="1772" y="9"/>
                      <a:pt x="1736" y="33"/>
                      <a:pt x="1700" y="55"/>
                    </a:cubicBezTo>
                    <a:cubicBezTo>
                      <a:pt x="1656" y="71"/>
                      <a:pt x="1614" y="92"/>
                      <a:pt x="1571" y="106"/>
                    </a:cubicBezTo>
                    <a:cubicBezTo>
                      <a:pt x="1531" y="119"/>
                      <a:pt x="1494" y="136"/>
                      <a:pt x="1455" y="157"/>
                    </a:cubicBezTo>
                    <a:cubicBezTo>
                      <a:pt x="1422" y="161"/>
                      <a:pt x="1388" y="165"/>
                      <a:pt x="1356" y="172"/>
                    </a:cubicBezTo>
                    <a:cubicBezTo>
                      <a:pt x="1177" y="207"/>
                      <a:pt x="1014" y="296"/>
                      <a:pt x="862" y="388"/>
                    </a:cubicBezTo>
                    <a:cubicBezTo>
                      <a:pt x="710" y="480"/>
                      <a:pt x="560" y="585"/>
                      <a:pt x="441" y="724"/>
                    </a:cubicBezTo>
                    <a:cubicBezTo>
                      <a:pt x="321" y="861"/>
                      <a:pt x="217" y="1013"/>
                      <a:pt x="149" y="1185"/>
                    </a:cubicBezTo>
                    <a:cubicBezTo>
                      <a:pt x="83" y="1357"/>
                      <a:pt x="67" y="1544"/>
                      <a:pt x="70" y="1730"/>
                    </a:cubicBezTo>
                    <a:cubicBezTo>
                      <a:pt x="71" y="1900"/>
                      <a:pt x="108" y="2083"/>
                      <a:pt x="207" y="2242"/>
                    </a:cubicBezTo>
                    <a:cubicBezTo>
                      <a:pt x="195" y="2246"/>
                      <a:pt x="189" y="2253"/>
                      <a:pt x="187" y="2259"/>
                    </a:cubicBezTo>
                    <a:cubicBezTo>
                      <a:pt x="159" y="2210"/>
                      <a:pt x="132" y="2159"/>
                      <a:pt x="105" y="2105"/>
                    </a:cubicBezTo>
                    <a:cubicBezTo>
                      <a:pt x="77" y="2046"/>
                      <a:pt x="38" y="1975"/>
                      <a:pt x="60" y="1908"/>
                    </a:cubicBezTo>
                    <a:cubicBezTo>
                      <a:pt x="58" y="1899"/>
                      <a:pt x="47" y="1895"/>
                      <a:pt x="39" y="1895"/>
                    </a:cubicBezTo>
                    <a:cubicBezTo>
                      <a:pt x="35" y="1895"/>
                      <a:pt x="32" y="1896"/>
                      <a:pt x="31" y="1897"/>
                    </a:cubicBezTo>
                    <a:cubicBezTo>
                      <a:pt x="1" y="1946"/>
                      <a:pt x="13" y="1991"/>
                      <a:pt x="28" y="2036"/>
                    </a:cubicBezTo>
                    <a:cubicBezTo>
                      <a:pt x="55" y="2107"/>
                      <a:pt x="107" y="2167"/>
                      <a:pt x="132" y="2232"/>
                    </a:cubicBezTo>
                    <a:cubicBezTo>
                      <a:pt x="154" y="2292"/>
                      <a:pt x="182" y="2352"/>
                      <a:pt x="217" y="2404"/>
                    </a:cubicBezTo>
                    <a:cubicBezTo>
                      <a:pt x="251" y="2463"/>
                      <a:pt x="283" y="2517"/>
                      <a:pt x="313" y="2569"/>
                    </a:cubicBezTo>
                    <a:lnTo>
                      <a:pt x="313" y="2572"/>
                    </a:lnTo>
                    <a:cubicBezTo>
                      <a:pt x="313" y="2576"/>
                      <a:pt x="312" y="2580"/>
                      <a:pt x="313" y="2586"/>
                    </a:cubicBezTo>
                    <a:cubicBezTo>
                      <a:pt x="320" y="2609"/>
                      <a:pt x="334" y="2630"/>
                      <a:pt x="341" y="2656"/>
                    </a:cubicBezTo>
                    <a:cubicBezTo>
                      <a:pt x="348" y="2693"/>
                      <a:pt x="355" y="2733"/>
                      <a:pt x="375" y="2764"/>
                    </a:cubicBezTo>
                    <a:cubicBezTo>
                      <a:pt x="389" y="2786"/>
                      <a:pt x="405" y="2809"/>
                      <a:pt x="421" y="2829"/>
                    </a:cubicBezTo>
                    <a:cubicBezTo>
                      <a:pt x="419" y="2857"/>
                      <a:pt x="405" y="2897"/>
                      <a:pt x="415" y="2916"/>
                    </a:cubicBezTo>
                    <a:cubicBezTo>
                      <a:pt x="429" y="2939"/>
                      <a:pt x="447" y="2960"/>
                      <a:pt x="462" y="2985"/>
                    </a:cubicBezTo>
                    <a:cubicBezTo>
                      <a:pt x="477" y="3007"/>
                      <a:pt x="517" y="3001"/>
                      <a:pt x="533" y="3020"/>
                    </a:cubicBezTo>
                    <a:cubicBezTo>
                      <a:pt x="551" y="3041"/>
                      <a:pt x="557" y="3081"/>
                      <a:pt x="575" y="3102"/>
                    </a:cubicBezTo>
                    <a:cubicBezTo>
                      <a:pt x="595" y="3120"/>
                      <a:pt x="620" y="3131"/>
                      <a:pt x="642" y="3147"/>
                    </a:cubicBezTo>
                    <a:cubicBezTo>
                      <a:pt x="663" y="3165"/>
                      <a:pt x="677" y="3195"/>
                      <a:pt x="701" y="3212"/>
                    </a:cubicBezTo>
                    <a:cubicBezTo>
                      <a:pt x="723" y="3225"/>
                      <a:pt x="756" y="3221"/>
                      <a:pt x="780" y="3234"/>
                    </a:cubicBezTo>
                    <a:lnTo>
                      <a:pt x="795" y="3239"/>
                    </a:lnTo>
                    <a:cubicBezTo>
                      <a:pt x="828" y="3283"/>
                      <a:pt x="850" y="3349"/>
                      <a:pt x="897" y="3381"/>
                    </a:cubicBezTo>
                    <a:cubicBezTo>
                      <a:pt x="949" y="3420"/>
                      <a:pt x="1005" y="3450"/>
                      <a:pt x="1062" y="3483"/>
                    </a:cubicBezTo>
                    <a:cubicBezTo>
                      <a:pt x="1121" y="3515"/>
                      <a:pt x="1191" y="3509"/>
                      <a:pt x="1252" y="3531"/>
                    </a:cubicBezTo>
                    <a:cubicBezTo>
                      <a:pt x="1310" y="3557"/>
                      <a:pt x="1369" y="3597"/>
                      <a:pt x="1432" y="3615"/>
                    </a:cubicBezTo>
                    <a:cubicBezTo>
                      <a:pt x="1495" y="3629"/>
                      <a:pt x="1561" y="3636"/>
                      <a:pt x="1626" y="3641"/>
                    </a:cubicBezTo>
                    <a:cubicBezTo>
                      <a:pt x="1692" y="3649"/>
                      <a:pt x="1757" y="3670"/>
                      <a:pt x="1824" y="3670"/>
                    </a:cubicBezTo>
                    <a:cubicBezTo>
                      <a:pt x="1892" y="3669"/>
                      <a:pt x="1955" y="3648"/>
                      <a:pt x="2020" y="3638"/>
                    </a:cubicBezTo>
                    <a:cubicBezTo>
                      <a:pt x="2086" y="3631"/>
                      <a:pt x="2148" y="3605"/>
                      <a:pt x="2211" y="3590"/>
                    </a:cubicBezTo>
                    <a:cubicBezTo>
                      <a:pt x="2274" y="3574"/>
                      <a:pt x="2349" y="3592"/>
                      <a:pt x="2412" y="3570"/>
                    </a:cubicBezTo>
                    <a:cubicBezTo>
                      <a:pt x="2488" y="3542"/>
                      <a:pt x="2541" y="3466"/>
                      <a:pt x="2605" y="3422"/>
                    </a:cubicBezTo>
                    <a:cubicBezTo>
                      <a:pt x="2611" y="3435"/>
                      <a:pt x="2621" y="3450"/>
                      <a:pt x="2623" y="3450"/>
                    </a:cubicBezTo>
                    <a:cubicBezTo>
                      <a:pt x="2624" y="3450"/>
                      <a:pt x="2624" y="3450"/>
                      <a:pt x="2624" y="3450"/>
                    </a:cubicBezTo>
                    <a:cubicBezTo>
                      <a:pt x="2643" y="3433"/>
                      <a:pt x="2653" y="3406"/>
                      <a:pt x="2680" y="3404"/>
                    </a:cubicBezTo>
                    <a:cubicBezTo>
                      <a:pt x="2682" y="3404"/>
                      <a:pt x="2684" y="3404"/>
                      <a:pt x="2686" y="3404"/>
                    </a:cubicBezTo>
                    <a:cubicBezTo>
                      <a:pt x="2713" y="3404"/>
                      <a:pt x="2751" y="3423"/>
                      <a:pt x="2782" y="3426"/>
                    </a:cubicBezTo>
                    <a:cubicBezTo>
                      <a:pt x="2815" y="3429"/>
                      <a:pt x="2862" y="3454"/>
                      <a:pt x="2894" y="3454"/>
                    </a:cubicBezTo>
                    <a:cubicBezTo>
                      <a:pt x="2927" y="3454"/>
                      <a:pt x="2945" y="3433"/>
                      <a:pt x="2969" y="3425"/>
                    </a:cubicBezTo>
                    <a:cubicBezTo>
                      <a:pt x="2997" y="3414"/>
                      <a:pt x="3011" y="3387"/>
                      <a:pt x="3037" y="3374"/>
                    </a:cubicBezTo>
                    <a:cubicBezTo>
                      <a:pt x="3063" y="3363"/>
                      <a:pt x="3103" y="3364"/>
                      <a:pt x="3126" y="3347"/>
                    </a:cubicBezTo>
                    <a:cubicBezTo>
                      <a:pt x="3151" y="3331"/>
                      <a:pt x="3187" y="3329"/>
                      <a:pt x="3209" y="3308"/>
                    </a:cubicBezTo>
                    <a:cubicBezTo>
                      <a:pt x="3231" y="3289"/>
                      <a:pt x="3227" y="3242"/>
                      <a:pt x="3245" y="3221"/>
                    </a:cubicBezTo>
                    <a:lnTo>
                      <a:pt x="3304" y="3158"/>
                    </a:lnTo>
                    <a:cubicBezTo>
                      <a:pt x="3323" y="3137"/>
                      <a:pt x="3355" y="3126"/>
                      <a:pt x="3374" y="3104"/>
                    </a:cubicBezTo>
                    <a:cubicBezTo>
                      <a:pt x="3395" y="3084"/>
                      <a:pt x="3422" y="3070"/>
                      <a:pt x="3441" y="3048"/>
                    </a:cubicBezTo>
                    <a:cubicBezTo>
                      <a:pt x="3461" y="3026"/>
                      <a:pt x="3484" y="3007"/>
                      <a:pt x="3502" y="2985"/>
                    </a:cubicBezTo>
                    <a:cubicBezTo>
                      <a:pt x="3518" y="2960"/>
                      <a:pt x="3517" y="2925"/>
                      <a:pt x="3538" y="2903"/>
                    </a:cubicBezTo>
                    <a:cubicBezTo>
                      <a:pt x="3557" y="2881"/>
                      <a:pt x="3587" y="2868"/>
                      <a:pt x="3608" y="2844"/>
                    </a:cubicBezTo>
                    <a:cubicBezTo>
                      <a:pt x="3627" y="2822"/>
                      <a:pt x="3655" y="2803"/>
                      <a:pt x="3671" y="2780"/>
                    </a:cubicBezTo>
                    <a:cubicBezTo>
                      <a:pt x="3690" y="2755"/>
                      <a:pt x="3684" y="2719"/>
                      <a:pt x="3696" y="2692"/>
                    </a:cubicBezTo>
                    <a:cubicBezTo>
                      <a:pt x="3710" y="2663"/>
                      <a:pt x="3725" y="2634"/>
                      <a:pt x="3726" y="2599"/>
                    </a:cubicBezTo>
                    <a:cubicBezTo>
                      <a:pt x="3729" y="2565"/>
                      <a:pt x="3704" y="2520"/>
                      <a:pt x="3703" y="2485"/>
                    </a:cubicBezTo>
                    <a:cubicBezTo>
                      <a:pt x="3701" y="2449"/>
                      <a:pt x="3697" y="2415"/>
                      <a:pt x="3689" y="2379"/>
                    </a:cubicBezTo>
                    <a:cubicBezTo>
                      <a:pt x="3682" y="2347"/>
                      <a:pt x="3662" y="2310"/>
                      <a:pt x="3697" y="2292"/>
                    </a:cubicBezTo>
                    <a:cubicBezTo>
                      <a:pt x="3699" y="2292"/>
                      <a:pt x="3680" y="2285"/>
                      <a:pt x="3676" y="2285"/>
                    </a:cubicBezTo>
                    <a:cubicBezTo>
                      <a:pt x="3676" y="2285"/>
                      <a:pt x="3675" y="2285"/>
                      <a:pt x="3675" y="2286"/>
                    </a:cubicBezTo>
                    <a:cubicBezTo>
                      <a:pt x="3635" y="2292"/>
                      <a:pt x="3637" y="2312"/>
                      <a:pt x="3641" y="2334"/>
                    </a:cubicBezTo>
                    <a:cubicBezTo>
                      <a:pt x="3646" y="2367"/>
                      <a:pt x="3674" y="2407"/>
                      <a:pt x="3667" y="2436"/>
                    </a:cubicBezTo>
                    <a:cubicBezTo>
                      <a:pt x="3662" y="2463"/>
                      <a:pt x="3663" y="2492"/>
                      <a:pt x="3660" y="2521"/>
                    </a:cubicBezTo>
                    <a:cubicBezTo>
                      <a:pt x="3656" y="2551"/>
                      <a:pt x="3651" y="2579"/>
                      <a:pt x="3641" y="2603"/>
                    </a:cubicBezTo>
                    <a:cubicBezTo>
                      <a:pt x="3629" y="2630"/>
                      <a:pt x="3573" y="2635"/>
                      <a:pt x="3557" y="2657"/>
                    </a:cubicBezTo>
                    <a:cubicBezTo>
                      <a:pt x="3539" y="2679"/>
                      <a:pt x="3529" y="2705"/>
                      <a:pt x="3506" y="2725"/>
                    </a:cubicBezTo>
                    <a:cubicBezTo>
                      <a:pt x="3484" y="2744"/>
                      <a:pt x="3467" y="2766"/>
                      <a:pt x="3441" y="2782"/>
                    </a:cubicBezTo>
                    <a:cubicBezTo>
                      <a:pt x="3417" y="2800"/>
                      <a:pt x="3421" y="2835"/>
                      <a:pt x="3395" y="2851"/>
                    </a:cubicBezTo>
                    <a:cubicBezTo>
                      <a:pt x="3384" y="2859"/>
                      <a:pt x="3363" y="2859"/>
                      <a:pt x="3342" y="2859"/>
                    </a:cubicBezTo>
                    <a:cubicBezTo>
                      <a:pt x="3321" y="2859"/>
                      <a:pt x="3300" y="2859"/>
                      <a:pt x="3290" y="2868"/>
                    </a:cubicBezTo>
                    <a:cubicBezTo>
                      <a:pt x="3268" y="2884"/>
                      <a:pt x="3251" y="2897"/>
                      <a:pt x="3231" y="2912"/>
                    </a:cubicBezTo>
                    <a:cubicBezTo>
                      <a:pt x="3210" y="2925"/>
                      <a:pt x="3221" y="2964"/>
                      <a:pt x="3201" y="2978"/>
                    </a:cubicBezTo>
                    <a:cubicBezTo>
                      <a:pt x="3187" y="2986"/>
                      <a:pt x="3167" y="2989"/>
                      <a:pt x="3148" y="2994"/>
                    </a:cubicBezTo>
                    <a:cubicBezTo>
                      <a:pt x="3142" y="2989"/>
                      <a:pt x="3136" y="2986"/>
                      <a:pt x="3133" y="2986"/>
                    </a:cubicBezTo>
                    <a:cubicBezTo>
                      <a:pt x="3131" y="2986"/>
                      <a:pt x="3131" y="2987"/>
                      <a:pt x="3130" y="2987"/>
                    </a:cubicBezTo>
                    <a:cubicBezTo>
                      <a:pt x="3121" y="2998"/>
                      <a:pt x="3114" y="3008"/>
                      <a:pt x="3106" y="3020"/>
                    </a:cubicBezTo>
                    <a:cubicBezTo>
                      <a:pt x="3096" y="3030"/>
                      <a:pt x="3085" y="3042"/>
                      <a:pt x="3071" y="3051"/>
                    </a:cubicBezTo>
                    <a:cubicBezTo>
                      <a:pt x="3052" y="3064"/>
                      <a:pt x="3022" y="3067"/>
                      <a:pt x="3002" y="3081"/>
                    </a:cubicBezTo>
                    <a:cubicBezTo>
                      <a:pt x="2983" y="3095"/>
                      <a:pt x="2980" y="3124"/>
                      <a:pt x="2962" y="3137"/>
                    </a:cubicBezTo>
                    <a:cubicBezTo>
                      <a:pt x="2956" y="3143"/>
                      <a:pt x="2949" y="3151"/>
                      <a:pt x="2945" y="3159"/>
                    </a:cubicBezTo>
                    <a:cubicBezTo>
                      <a:pt x="2896" y="3177"/>
                      <a:pt x="2843" y="3188"/>
                      <a:pt x="2797" y="3206"/>
                    </a:cubicBezTo>
                    <a:cubicBezTo>
                      <a:pt x="2753" y="3219"/>
                      <a:pt x="2706" y="3221"/>
                      <a:pt x="2660" y="3227"/>
                    </a:cubicBezTo>
                    <a:cubicBezTo>
                      <a:pt x="2706" y="3205"/>
                      <a:pt x="2753" y="3180"/>
                      <a:pt x="2795" y="3147"/>
                    </a:cubicBezTo>
                    <a:cubicBezTo>
                      <a:pt x="2817" y="3129"/>
                      <a:pt x="2836" y="3109"/>
                      <a:pt x="2855" y="3085"/>
                    </a:cubicBezTo>
                    <a:cubicBezTo>
                      <a:pt x="2873" y="3077"/>
                      <a:pt x="2892" y="3069"/>
                      <a:pt x="2910" y="3058"/>
                    </a:cubicBezTo>
                    <a:cubicBezTo>
                      <a:pt x="2961" y="3027"/>
                      <a:pt x="3013" y="2994"/>
                      <a:pt x="3063" y="2959"/>
                    </a:cubicBezTo>
                    <a:cubicBezTo>
                      <a:pt x="3110" y="2919"/>
                      <a:pt x="3141" y="2865"/>
                      <a:pt x="3188" y="2824"/>
                    </a:cubicBezTo>
                    <a:cubicBezTo>
                      <a:pt x="3235" y="2785"/>
                      <a:pt x="3290" y="2751"/>
                      <a:pt x="3334" y="2705"/>
                    </a:cubicBezTo>
                    <a:cubicBezTo>
                      <a:pt x="3377" y="2661"/>
                      <a:pt x="3425" y="2616"/>
                      <a:pt x="3463" y="2562"/>
                    </a:cubicBezTo>
                    <a:cubicBezTo>
                      <a:pt x="3498" y="2511"/>
                      <a:pt x="3512" y="2448"/>
                      <a:pt x="3534" y="2390"/>
                    </a:cubicBezTo>
                    <a:cubicBezTo>
                      <a:pt x="3562" y="2353"/>
                      <a:pt x="3595" y="2317"/>
                      <a:pt x="3618" y="2273"/>
                    </a:cubicBezTo>
                    <a:cubicBezTo>
                      <a:pt x="3644" y="2228"/>
                      <a:pt x="3641" y="2170"/>
                      <a:pt x="3657" y="2120"/>
                    </a:cubicBezTo>
                    <a:cubicBezTo>
                      <a:pt x="3674" y="2065"/>
                      <a:pt x="3690" y="2009"/>
                      <a:pt x="3686" y="1950"/>
                    </a:cubicBezTo>
                    <a:cubicBezTo>
                      <a:pt x="3684" y="1892"/>
                      <a:pt x="3651" y="1831"/>
                      <a:pt x="3637" y="1776"/>
                    </a:cubicBezTo>
                    <a:cubicBezTo>
                      <a:pt x="3629" y="1735"/>
                      <a:pt x="3615" y="1698"/>
                      <a:pt x="3597" y="1659"/>
                    </a:cubicBezTo>
                    <a:cubicBezTo>
                      <a:pt x="3615" y="1585"/>
                      <a:pt x="3630" y="1509"/>
                      <a:pt x="3631" y="1432"/>
                    </a:cubicBezTo>
                    <a:cubicBezTo>
                      <a:pt x="3634" y="1341"/>
                      <a:pt x="3601" y="1255"/>
                      <a:pt x="3582" y="1171"/>
                    </a:cubicBezTo>
                    <a:cubicBezTo>
                      <a:pt x="3561" y="1076"/>
                      <a:pt x="3532" y="982"/>
                      <a:pt x="3484" y="897"/>
                    </a:cubicBezTo>
                    <a:cubicBezTo>
                      <a:pt x="3432" y="813"/>
                      <a:pt x="3355" y="750"/>
                      <a:pt x="3290" y="682"/>
                    </a:cubicBezTo>
                    <a:cubicBezTo>
                      <a:pt x="3238" y="627"/>
                      <a:pt x="3180" y="579"/>
                      <a:pt x="3119" y="538"/>
                    </a:cubicBezTo>
                    <a:cubicBezTo>
                      <a:pt x="3086" y="494"/>
                      <a:pt x="3051" y="450"/>
                      <a:pt x="3015" y="408"/>
                    </a:cubicBezTo>
                    <a:cubicBezTo>
                      <a:pt x="2973" y="364"/>
                      <a:pt x="2907" y="349"/>
                      <a:pt x="2861" y="312"/>
                    </a:cubicBezTo>
                    <a:cubicBezTo>
                      <a:pt x="2817" y="274"/>
                      <a:pt x="2778" y="216"/>
                      <a:pt x="2726" y="185"/>
                    </a:cubicBezTo>
                    <a:cubicBezTo>
                      <a:pt x="2672" y="152"/>
                      <a:pt x="2611" y="133"/>
                      <a:pt x="2555" y="108"/>
                    </a:cubicBezTo>
                    <a:cubicBezTo>
                      <a:pt x="2496" y="85"/>
                      <a:pt x="2444" y="46"/>
                      <a:pt x="2382" y="33"/>
                    </a:cubicBezTo>
                    <a:cubicBezTo>
                      <a:pt x="2320" y="16"/>
                      <a:pt x="2254" y="23"/>
                      <a:pt x="2192" y="19"/>
                    </a:cubicBezTo>
                    <a:cubicBezTo>
                      <a:pt x="2177" y="17"/>
                      <a:pt x="2162" y="17"/>
                      <a:pt x="2147" y="17"/>
                    </a:cubicBezTo>
                    <a:cubicBezTo>
                      <a:pt x="2100" y="17"/>
                      <a:pt x="2052" y="23"/>
                      <a:pt x="2005" y="23"/>
                    </a:cubicBezTo>
                    <a:cubicBezTo>
                      <a:pt x="2002" y="23"/>
                      <a:pt x="2000" y="23"/>
                      <a:pt x="1997" y="23"/>
                    </a:cubicBezTo>
                    <a:cubicBezTo>
                      <a:pt x="1945" y="23"/>
                      <a:pt x="1891" y="1"/>
                      <a:pt x="1838"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29"/>
              <p:cNvSpPr/>
              <p:nvPr/>
            </p:nvSpPr>
            <p:spPr>
              <a:xfrm>
                <a:off x="1065275" y="3322500"/>
                <a:ext cx="93125" cy="91800"/>
              </a:xfrm>
              <a:custGeom>
                <a:rect b="b" l="l" r="r" t="t"/>
                <a:pathLst>
                  <a:path extrusionOk="0" h="3672" w="3725">
                    <a:moveTo>
                      <a:pt x="1008" y="313"/>
                    </a:moveTo>
                    <a:cubicBezTo>
                      <a:pt x="1012" y="313"/>
                      <a:pt x="1017" y="314"/>
                      <a:pt x="1021" y="314"/>
                    </a:cubicBezTo>
                    <a:cubicBezTo>
                      <a:pt x="987" y="338"/>
                      <a:pt x="951" y="360"/>
                      <a:pt x="917" y="382"/>
                    </a:cubicBezTo>
                    <a:cubicBezTo>
                      <a:pt x="918" y="379"/>
                      <a:pt x="918" y="375"/>
                      <a:pt x="920" y="373"/>
                    </a:cubicBezTo>
                    <a:cubicBezTo>
                      <a:pt x="939" y="351"/>
                      <a:pt x="961" y="333"/>
                      <a:pt x="986" y="318"/>
                    </a:cubicBezTo>
                    <a:cubicBezTo>
                      <a:pt x="992" y="315"/>
                      <a:pt x="1000" y="313"/>
                      <a:pt x="1008" y="313"/>
                    </a:cubicBezTo>
                    <a:close/>
                    <a:moveTo>
                      <a:pt x="1599" y="637"/>
                    </a:moveTo>
                    <a:cubicBezTo>
                      <a:pt x="1702" y="637"/>
                      <a:pt x="1813" y="664"/>
                      <a:pt x="1930" y="689"/>
                    </a:cubicBezTo>
                    <a:cubicBezTo>
                      <a:pt x="2025" y="709"/>
                      <a:pt x="2114" y="738"/>
                      <a:pt x="2201" y="771"/>
                    </a:cubicBezTo>
                    <a:cubicBezTo>
                      <a:pt x="2088" y="740"/>
                      <a:pt x="1974" y="724"/>
                      <a:pt x="1861" y="724"/>
                    </a:cubicBezTo>
                    <a:cubicBezTo>
                      <a:pt x="1848" y="724"/>
                      <a:pt x="1835" y="724"/>
                      <a:pt x="1822" y="724"/>
                    </a:cubicBezTo>
                    <a:cubicBezTo>
                      <a:pt x="1795" y="726"/>
                      <a:pt x="1767" y="730"/>
                      <a:pt x="1740" y="731"/>
                    </a:cubicBezTo>
                    <a:cubicBezTo>
                      <a:pt x="1738" y="731"/>
                      <a:pt x="1738" y="728"/>
                      <a:pt x="1738" y="728"/>
                    </a:cubicBezTo>
                    <a:cubicBezTo>
                      <a:pt x="1697" y="709"/>
                      <a:pt x="1656" y="662"/>
                      <a:pt x="1612" y="644"/>
                    </a:cubicBezTo>
                    <a:cubicBezTo>
                      <a:pt x="1595" y="638"/>
                      <a:pt x="1582" y="638"/>
                      <a:pt x="1566" y="638"/>
                    </a:cubicBezTo>
                    <a:cubicBezTo>
                      <a:pt x="1577" y="637"/>
                      <a:pt x="1588" y="637"/>
                      <a:pt x="1599" y="637"/>
                    </a:cubicBezTo>
                    <a:close/>
                    <a:moveTo>
                      <a:pt x="3197" y="962"/>
                    </a:moveTo>
                    <a:lnTo>
                      <a:pt x="3197" y="962"/>
                    </a:lnTo>
                    <a:cubicBezTo>
                      <a:pt x="3205" y="971"/>
                      <a:pt x="3215" y="973"/>
                      <a:pt x="3218" y="980"/>
                    </a:cubicBezTo>
                    <a:cubicBezTo>
                      <a:pt x="3230" y="1001"/>
                      <a:pt x="3229" y="1030"/>
                      <a:pt x="3237" y="1053"/>
                    </a:cubicBezTo>
                    <a:cubicBezTo>
                      <a:pt x="3245" y="1075"/>
                      <a:pt x="3245" y="1099"/>
                      <a:pt x="3252" y="1119"/>
                    </a:cubicBezTo>
                    <a:cubicBezTo>
                      <a:pt x="3256" y="1126"/>
                      <a:pt x="3263" y="1132"/>
                      <a:pt x="3267" y="1137"/>
                    </a:cubicBezTo>
                    <a:cubicBezTo>
                      <a:pt x="3266" y="1139"/>
                      <a:pt x="3261" y="1139"/>
                      <a:pt x="3263" y="1140"/>
                    </a:cubicBezTo>
                    <a:cubicBezTo>
                      <a:pt x="3265" y="1161"/>
                      <a:pt x="3270" y="1178"/>
                      <a:pt x="3273" y="1199"/>
                    </a:cubicBezTo>
                    <a:cubicBezTo>
                      <a:pt x="3266" y="1195"/>
                      <a:pt x="3261" y="1192"/>
                      <a:pt x="3254" y="1188"/>
                    </a:cubicBezTo>
                    <a:cubicBezTo>
                      <a:pt x="3240" y="1112"/>
                      <a:pt x="3222" y="1038"/>
                      <a:pt x="3197" y="962"/>
                    </a:cubicBezTo>
                    <a:close/>
                    <a:moveTo>
                      <a:pt x="2592" y="1282"/>
                    </a:moveTo>
                    <a:lnTo>
                      <a:pt x="2592" y="1282"/>
                    </a:lnTo>
                    <a:cubicBezTo>
                      <a:pt x="2605" y="1295"/>
                      <a:pt x="2619" y="1311"/>
                      <a:pt x="2634" y="1326"/>
                    </a:cubicBezTo>
                    <a:cubicBezTo>
                      <a:pt x="2623" y="1317"/>
                      <a:pt x="2612" y="1308"/>
                      <a:pt x="2603" y="1297"/>
                    </a:cubicBezTo>
                    <a:lnTo>
                      <a:pt x="2592" y="1282"/>
                    </a:lnTo>
                    <a:close/>
                    <a:moveTo>
                      <a:pt x="3294" y="1163"/>
                    </a:moveTo>
                    <a:cubicBezTo>
                      <a:pt x="3295" y="1166"/>
                      <a:pt x="3300" y="1167"/>
                      <a:pt x="3302" y="1170"/>
                    </a:cubicBezTo>
                    <a:cubicBezTo>
                      <a:pt x="3311" y="1191"/>
                      <a:pt x="3320" y="1213"/>
                      <a:pt x="3339" y="1232"/>
                    </a:cubicBezTo>
                    <a:cubicBezTo>
                      <a:pt x="3357" y="1250"/>
                      <a:pt x="3404" y="1262"/>
                      <a:pt x="3422" y="1287"/>
                    </a:cubicBezTo>
                    <a:cubicBezTo>
                      <a:pt x="3438" y="1308"/>
                      <a:pt x="3459" y="1333"/>
                      <a:pt x="3483" y="1360"/>
                    </a:cubicBezTo>
                    <a:cubicBezTo>
                      <a:pt x="3497" y="1378"/>
                      <a:pt x="3518" y="1399"/>
                      <a:pt x="3515" y="1419"/>
                    </a:cubicBezTo>
                    <a:cubicBezTo>
                      <a:pt x="3499" y="1393"/>
                      <a:pt x="3485" y="1367"/>
                      <a:pt x="3464" y="1344"/>
                    </a:cubicBezTo>
                    <a:cubicBezTo>
                      <a:pt x="3416" y="1290"/>
                      <a:pt x="3362" y="1250"/>
                      <a:pt x="3306" y="1218"/>
                    </a:cubicBezTo>
                    <a:cubicBezTo>
                      <a:pt x="3302" y="1199"/>
                      <a:pt x="3298" y="1180"/>
                      <a:pt x="3294" y="1163"/>
                    </a:cubicBezTo>
                    <a:close/>
                    <a:moveTo>
                      <a:pt x="1121" y="1250"/>
                    </a:moveTo>
                    <a:lnTo>
                      <a:pt x="1121" y="1250"/>
                    </a:lnTo>
                    <a:cubicBezTo>
                      <a:pt x="1119" y="1253"/>
                      <a:pt x="1118" y="1253"/>
                      <a:pt x="1116" y="1254"/>
                    </a:cubicBezTo>
                    <a:cubicBezTo>
                      <a:pt x="1063" y="1304"/>
                      <a:pt x="1015" y="1364"/>
                      <a:pt x="975" y="1429"/>
                    </a:cubicBezTo>
                    <a:cubicBezTo>
                      <a:pt x="975" y="1393"/>
                      <a:pt x="980" y="1356"/>
                      <a:pt x="987" y="1317"/>
                    </a:cubicBezTo>
                    <a:cubicBezTo>
                      <a:pt x="1008" y="1304"/>
                      <a:pt x="1028" y="1291"/>
                      <a:pt x="1050" y="1280"/>
                    </a:cubicBezTo>
                    <a:cubicBezTo>
                      <a:pt x="1070" y="1271"/>
                      <a:pt x="1089" y="1264"/>
                      <a:pt x="1110" y="1256"/>
                    </a:cubicBezTo>
                    <a:cubicBezTo>
                      <a:pt x="1112" y="1254"/>
                      <a:pt x="1118" y="1253"/>
                      <a:pt x="1121" y="1250"/>
                    </a:cubicBezTo>
                    <a:close/>
                    <a:moveTo>
                      <a:pt x="3267" y="1276"/>
                    </a:moveTo>
                    <a:lnTo>
                      <a:pt x="3267" y="1276"/>
                    </a:lnTo>
                    <a:cubicBezTo>
                      <a:pt x="3274" y="1280"/>
                      <a:pt x="3281" y="1283"/>
                      <a:pt x="3288" y="1289"/>
                    </a:cubicBezTo>
                    <a:cubicBezTo>
                      <a:pt x="3300" y="1352"/>
                      <a:pt x="3309" y="1415"/>
                      <a:pt x="3321" y="1477"/>
                    </a:cubicBezTo>
                    <a:cubicBezTo>
                      <a:pt x="3313" y="1443"/>
                      <a:pt x="3299" y="1411"/>
                      <a:pt x="3281" y="1378"/>
                    </a:cubicBezTo>
                    <a:cubicBezTo>
                      <a:pt x="3278" y="1344"/>
                      <a:pt x="3273" y="1311"/>
                      <a:pt x="3267" y="1276"/>
                    </a:cubicBezTo>
                    <a:close/>
                    <a:moveTo>
                      <a:pt x="2658" y="1352"/>
                    </a:moveTo>
                    <a:cubicBezTo>
                      <a:pt x="2688" y="1386"/>
                      <a:pt x="2716" y="1425"/>
                      <a:pt x="2736" y="1466"/>
                    </a:cubicBezTo>
                    <a:lnTo>
                      <a:pt x="2736" y="1487"/>
                    </a:lnTo>
                    <a:cubicBezTo>
                      <a:pt x="2732" y="1517"/>
                      <a:pt x="2721" y="1558"/>
                      <a:pt x="2698" y="1600"/>
                    </a:cubicBezTo>
                    <a:cubicBezTo>
                      <a:pt x="2695" y="1517"/>
                      <a:pt x="2674" y="1434"/>
                      <a:pt x="2633" y="1363"/>
                    </a:cubicBezTo>
                    <a:cubicBezTo>
                      <a:pt x="2641" y="1359"/>
                      <a:pt x="2651" y="1356"/>
                      <a:pt x="2658" y="1352"/>
                    </a:cubicBezTo>
                    <a:close/>
                    <a:moveTo>
                      <a:pt x="1724" y="1238"/>
                    </a:moveTo>
                    <a:cubicBezTo>
                      <a:pt x="1736" y="1238"/>
                      <a:pt x="1748" y="1240"/>
                      <a:pt x="1760" y="1240"/>
                    </a:cubicBezTo>
                    <a:cubicBezTo>
                      <a:pt x="1752" y="1253"/>
                      <a:pt x="1745" y="1267"/>
                      <a:pt x="1737" y="1276"/>
                    </a:cubicBezTo>
                    <a:cubicBezTo>
                      <a:pt x="1704" y="1316"/>
                      <a:pt x="1664" y="1360"/>
                      <a:pt x="1648" y="1418"/>
                    </a:cubicBezTo>
                    <a:cubicBezTo>
                      <a:pt x="1630" y="1470"/>
                      <a:pt x="1616" y="1546"/>
                      <a:pt x="1634" y="1615"/>
                    </a:cubicBezTo>
                    <a:cubicBezTo>
                      <a:pt x="1642" y="1653"/>
                      <a:pt x="1664" y="1686"/>
                      <a:pt x="1690" y="1711"/>
                    </a:cubicBezTo>
                    <a:cubicBezTo>
                      <a:pt x="1712" y="1734"/>
                      <a:pt x="1737" y="1752"/>
                      <a:pt x="1760" y="1772"/>
                    </a:cubicBezTo>
                    <a:cubicBezTo>
                      <a:pt x="1766" y="1776"/>
                      <a:pt x="1771" y="1777"/>
                      <a:pt x="1774" y="1780"/>
                    </a:cubicBezTo>
                    <a:cubicBezTo>
                      <a:pt x="1732" y="1805"/>
                      <a:pt x="1686" y="1816"/>
                      <a:pt x="1641" y="1816"/>
                    </a:cubicBezTo>
                    <a:cubicBezTo>
                      <a:pt x="1602" y="1816"/>
                      <a:pt x="1565" y="1808"/>
                      <a:pt x="1532" y="1794"/>
                    </a:cubicBezTo>
                    <a:cubicBezTo>
                      <a:pt x="1511" y="1750"/>
                      <a:pt x="1499" y="1703"/>
                      <a:pt x="1496" y="1659"/>
                    </a:cubicBezTo>
                    <a:cubicBezTo>
                      <a:pt x="1484" y="1569"/>
                      <a:pt x="1518" y="1476"/>
                      <a:pt x="1561" y="1395"/>
                    </a:cubicBezTo>
                    <a:cubicBezTo>
                      <a:pt x="1597" y="1328"/>
                      <a:pt x="1653" y="1276"/>
                      <a:pt x="1712" y="1239"/>
                    </a:cubicBezTo>
                    <a:cubicBezTo>
                      <a:pt x="1716" y="1238"/>
                      <a:pt x="1720" y="1238"/>
                      <a:pt x="1724" y="1238"/>
                    </a:cubicBezTo>
                    <a:close/>
                    <a:moveTo>
                      <a:pt x="160" y="1634"/>
                    </a:moveTo>
                    <a:cubicBezTo>
                      <a:pt x="168" y="1666"/>
                      <a:pt x="176" y="1696"/>
                      <a:pt x="183" y="1725"/>
                    </a:cubicBezTo>
                    <a:cubicBezTo>
                      <a:pt x="189" y="1752"/>
                      <a:pt x="198" y="1780"/>
                      <a:pt x="209" y="1806"/>
                    </a:cubicBezTo>
                    <a:cubicBezTo>
                      <a:pt x="187" y="1856"/>
                      <a:pt x="167" y="1908"/>
                      <a:pt x="150" y="1963"/>
                    </a:cubicBezTo>
                    <a:cubicBezTo>
                      <a:pt x="150" y="1962"/>
                      <a:pt x="149" y="1959"/>
                      <a:pt x="149" y="1959"/>
                    </a:cubicBezTo>
                    <a:cubicBezTo>
                      <a:pt x="143" y="1913"/>
                      <a:pt x="132" y="1867"/>
                      <a:pt x="130" y="1818"/>
                    </a:cubicBezTo>
                    <a:cubicBezTo>
                      <a:pt x="126" y="1770"/>
                      <a:pt x="130" y="1722"/>
                      <a:pt x="137" y="1675"/>
                    </a:cubicBezTo>
                    <a:cubicBezTo>
                      <a:pt x="141" y="1660"/>
                      <a:pt x="149" y="1646"/>
                      <a:pt x="160" y="1634"/>
                    </a:cubicBezTo>
                    <a:close/>
                    <a:moveTo>
                      <a:pt x="3079" y="1777"/>
                    </a:moveTo>
                    <a:lnTo>
                      <a:pt x="3079" y="1777"/>
                    </a:lnTo>
                    <a:cubicBezTo>
                      <a:pt x="3082" y="1854"/>
                      <a:pt x="3079" y="1930"/>
                      <a:pt x="3068" y="2003"/>
                    </a:cubicBezTo>
                    <a:cubicBezTo>
                      <a:pt x="3068" y="1982"/>
                      <a:pt x="3071" y="1962"/>
                      <a:pt x="3071" y="1942"/>
                    </a:cubicBezTo>
                    <a:cubicBezTo>
                      <a:pt x="3071" y="1902"/>
                      <a:pt x="3066" y="1862"/>
                      <a:pt x="3061" y="1824"/>
                    </a:cubicBezTo>
                    <a:cubicBezTo>
                      <a:pt x="3068" y="1806"/>
                      <a:pt x="3073" y="1791"/>
                      <a:pt x="3079" y="1777"/>
                    </a:cubicBezTo>
                    <a:close/>
                    <a:moveTo>
                      <a:pt x="2400" y="1825"/>
                    </a:moveTo>
                    <a:cubicBezTo>
                      <a:pt x="2399" y="1828"/>
                      <a:pt x="2399" y="1834"/>
                      <a:pt x="2398" y="1838"/>
                    </a:cubicBezTo>
                    <a:cubicBezTo>
                      <a:pt x="2396" y="1840"/>
                      <a:pt x="2394" y="1845"/>
                      <a:pt x="2391" y="1847"/>
                    </a:cubicBezTo>
                    <a:cubicBezTo>
                      <a:pt x="2338" y="1930"/>
                      <a:pt x="2255" y="1968"/>
                      <a:pt x="2168" y="1996"/>
                    </a:cubicBezTo>
                    <a:cubicBezTo>
                      <a:pt x="2155" y="2003"/>
                      <a:pt x="2139" y="2007"/>
                      <a:pt x="2124" y="2012"/>
                    </a:cubicBezTo>
                    <a:lnTo>
                      <a:pt x="2124" y="2000"/>
                    </a:lnTo>
                    <a:cubicBezTo>
                      <a:pt x="2198" y="1978"/>
                      <a:pt x="2267" y="1942"/>
                      <a:pt x="2322" y="1894"/>
                    </a:cubicBezTo>
                    <a:cubicBezTo>
                      <a:pt x="2344" y="1876"/>
                      <a:pt x="2365" y="1854"/>
                      <a:pt x="2384" y="1831"/>
                    </a:cubicBezTo>
                    <a:cubicBezTo>
                      <a:pt x="2388" y="1828"/>
                      <a:pt x="2396" y="1827"/>
                      <a:pt x="2400" y="1825"/>
                    </a:cubicBezTo>
                    <a:close/>
                    <a:moveTo>
                      <a:pt x="2411" y="1615"/>
                    </a:moveTo>
                    <a:cubicBezTo>
                      <a:pt x="2411" y="1617"/>
                      <a:pt x="2411" y="1619"/>
                      <a:pt x="2413" y="1620"/>
                    </a:cubicBezTo>
                    <a:cubicBezTo>
                      <a:pt x="2398" y="1695"/>
                      <a:pt x="2366" y="1759"/>
                      <a:pt x="2323" y="1810"/>
                    </a:cubicBezTo>
                    <a:cubicBezTo>
                      <a:pt x="2280" y="1819"/>
                      <a:pt x="2233" y="1827"/>
                      <a:pt x="2188" y="1827"/>
                    </a:cubicBezTo>
                    <a:cubicBezTo>
                      <a:pt x="2153" y="1827"/>
                      <a:pt x="2119" y="1823"/>
                      <a:pt x="2088" y="1810"/>
                    </a:cubicBezTo>
                    <a:cubicBezTo>
                      <a:pt x="2088" y="1810"/>
                      <a:pt x="2088" y="1810"/>
                      <a:pt x="2087" y="1810"/>
                    </a:cubicBezTo>
                    <a:cubicBezTo>
                      <a:pt x="2083" y="1810"/>
                      <a:pt x="2079" y="1831"/>
                      <a:pt x="2082" y="1834"/>
                    </a:cubicBezTo>
                    <a:cubicBezTo>
                      <a:pt x="2120" y="1859"/>
                      <a:pt x="2160" y="1867"/>
                      <a:pt x="2201" y="1867"/>
                    </a:cubicBezTo>
                    <a:cubicBezTo>
                      <a:pt x="2221" y="1867"/>
                      <a:pt x="2242" y="1865"/>
                      <a:pt x="2263" y="1862"/>
                    </a:cubicBezTo>
                    <a:lnTo>
                      <a:pt x="2263" y="1862"/>
                    </a:lnTo>
                    <a:cubicBezTo>
                      <a:pt x="2224" y="1894"/>
                      <a:pt x="2180" y="1917"/>
                      <a:pt x="2129" y="1935"/>
                    </a:cubicBezTo>
                    <a:cubicBezTo>
                      <a:pt x="2131" y="1913"/>
                      <a:pt x="2131" y="1889"/>
                      <a:pt x="2136" y="1868"/>
                    </a:cubicBezTo>
                    <a:cubicBezTo>
                      <a:pt x="2137" y="1864"/>
                      <a:pt x="2129" y="1861"/>
                      <a:pt x="2122" y="1861"/>
                    </a:cubicBezTo>
                    <a:cubicBezTo>
                      <a:pt x="2117" y="1861"/>
                      <a:pt x="2112" y="1862"/>
                      <a:pt x="2111" y="1865"/>
                    </a:cubicBezTo>
                    <a:cubicBezTo>
                      <a:pt x="2103" y="1893"/>
                      <a:pt x="2098" y="1922"/>
                      <a:pt x="2093" y="1949"/>
                    </a:cubicBezTo>
                    <a:cubicBezTo>
                      <a:pt x="2049" y="1960"/>
                      <a:pt x="2002" y="1966"/>
                      <a:pt x="1957" y="1966"/>
                    </a:cubicBezTo>
                    <a:cubicBezTo>
                      <a:pt x="1892" y="1966"/>
                      <a:pt x="1827" y="1954"/>
                      <a:pt x="1770" y="1928"/>
                    </a:cubicBezTo>
                    <a:cubicBezTo>
                      <a:pt x="1768" y="1928"/>
                      <a:pt x="1766" y="1927"/>
                      <a:pt x="1764" y="1927"/>
                    </a:cubicBezTo>
                    <a:cubicBezTo>
                      <a:pt x="1745" y="1927"/>
                      <a:pt x="1724" y="1963"/>
                      <a:pt x="1745" y="1975"/>
                    </a:cubicBezTo>
                    <a:cubicBezTo>
                      <a:pt x="1812" y="2013"/>
                      <a:pt x="1888" y="2030"/>
                      <a:pt x="1965" y="2030"/>
                    </a:cubicBezTo>
                    <a:cubicBezTo>
                      <a:pt x="2006" y="2030"/>
                      <a:pt x="2047" y="2025"/>
                      <a:pt x="2087" y="2017"/>
                    </a:cubicBezTo>
                    <a:lnTo>
                      <a:pt x="2087" y="2032"/>
                    </a:lnTo>
                    <a:cubicBezTo>
                      <a:pt x="2041" y="2046"/>
                      <a:pt x="1993" y="2058"/>
                      <a:pt x="1944" y="2058"/>
                    </a:cubicBezTo>
                    <a:cubicBezTo>
                      <a:pt x="1923" y="2058"/>
                      <a:pt x="1902" y="2056"/>
                      <a:pt x="1882" y="2051"/>
                    </a:cubicBezTo>
                    <a:cubicBezTo>
                      <a:pt x="1781" y="2028"/>
                      <a:pt x="1685" y="1982"/>
                      <a:pt x="1613" y="1915"/>
                    </a:cubicBezTo>
                    <a:cubicBezTo>
                      <a:pt x="1601" y="1904"/>
                      <a:pt x="1593" y="1890"/>
                      <a:pt x="1582" y="1880"/>
                    </a:cubicBezTo>
                    <a:lnTo>
                      <a:pt x="1582" y="1880"/>
                    </a:lnTo>
                    <a:cubicBezTo>
                      <a:pt x="1601" y="1884"/>
                      <a:pt x="1621" y="1886"/>
                      <a:pt x="1642" y="1886"/>
                    </a:cubicBezTo>
                    <a:cubicBezTo>
                      <a:pt x="1705" y="1886"/>
                      <a:pt x="1770" y="1867"/>
                      <a:pt x="1827" y="1820"/>
                    </a:cubicBezTo>
                    <a:cubicBezTo>
                      <a:pt x="1863" y="1837"/>
                      <a:pt x="1902" y="1847"/>
                      <a:pt x="1942" y="1847"/>
                    </a:cubicBezTo>
                    <a:cubicBezTo>
                      <a:pt x="1950" y="1847"/>
                      <a:pt x="1959" y="1847"/>
                      <a:pt x="1967" y="1846"/>
                    </a:cubicBezTo>
                    <a:cubicBezTo>
                      <a:pt x="2027" y="1839"/>
                      <a:pt x="2070" y="1803"/>
                      <a:pt x="2107" y="1772"/>
                    </a:cubicBezTo>
                    <a:cubicBezTo>
                      <a:pt x="2114" y="1772"/>
                      <a:pt x="2120" y="1773"/>
                      <a:pt x="2126" y="1773"/>
                    </a:cubicBezTo>
                    <a:cubicBezTo>
                      <a:pt x="2149" y="1773"/>
                      <a:pt x="2173" y="1768"/>
                      <a:pt x="2197" y="1765"/>
                    </a:cubicBezTo>
                    <a:cubicBezTo>
                      <a:pt x="2246" y="1751"/>
                      <a:pt x="2279" y="1717"/>
                      <a:pt x="2316" y="1690"/>
                    </a:cubicBezTo>
                    <a:cubicBezTo>
                      <a:pt x="2345" y="1670"/>
                      <a:pt x="2385" y="1648"/>
                      <a:pt x="2411" y="1615"/>
                    </a:cubicBezTo>
                    <a:close/>
                    <a:moveTo>
                      <a:pt x="1165" y="1624"/>
                    </a:moveTo>
                    <a:cubicBezTo>
                      <a:pt x="1162" y="1666"/>
                      <a:pt x="1160" y="1708"/>
                      <a:pt x="1160" y="1750"/>
                    </a:cubicBezTo>
                    <a:cubicBezTo>
                      <a:pt x="1160" y="1842"/>
                      <a:pt x="1152" y="1942"/>
                      <a:pt x="1181" y="2040"/>
                    </a:cubicBezTo>
                    <a:cubicBezTo>
                      <a:pt x="1195" y="2085"/>
                      <a:pt x="1215" y="2128"/>
                      <a:pt x="1240" y="2169"/>
                    </a:cubicBezTo>
                    <a:cubicBezTo>
                      <a:pt x="1148" y="2026"/>
                      <a:pt x="1121" y="1853"/>
                      <a:pt x="1144" y="1715"/>
                    </a:cubicBezTo>
                    <a:cubicBezTo>
                      <a:pt x="1147" y="1686"/>
                      <a:pt x="1154" y="1655"/>
                      <a:pt x="1165" y="1624"/>
                    </a:cubicBezTo>
                    <a:close/>
                    <a:moveTo>
                      <a:pt x="2783" y="2292"/>
                    </a:moveTo>
                    <a:lnTo>
                      <a:pt x="2783" y="2292"/>
                    </a:lnTo>
                    <a:cubicBezTo>
                      <a:pt x="2782" y="2295"/>
                      <a:pt x="2782" y="2299"/>
                      <a:pt x="2779" y="2301"/>
                    </a:cubicBezTo>
                    <a:cubicBezTo>
                      <a:pt x="2771" y="2306"/>
                      <a:pt x="2762" y="2307"/>
                      <a:pt x="2755" y="2308"/>
                    </a:cubicBezTo>
                    <a:cubicBezTo>
                      <a:pt x="2764" y="2303"/>
                      <a:pt x="2775" y="2296"/>
                      <a:pt x="2783" y="2292"/>
                    </a:cubicBezTo>
                    <a:close/>
                    <a:moveTo>
                      <a:pt x="1609" y="2200"/>
                    </a:moveTo>
                    <a:cubicBezTo>
                      <a:pt x="1663" y="2230"/>
                      <a:pt x="1719" y="2252"/>
                      <a:pt x="1777" y="2271"/>
                    </a:cubicBezTo>
                    <a:cubicBezTo>
                      <a:pt x="1854" y="2295"/>
                      <a:pt x="1935" y="2314"/>
                      <a:pt x="2018" y="2321"/>
                    </a:cubicBezTo>
                    <a:cubicBezTo>
                      <a:pt x="1974" y="2340"/>
                      <a:pt x="1932" y="2356"/>
                      <a:pt x="1887" y="2369"/>
                    </a:cubicBezTo>
                    <a:cubicBezTo>
                      <a:pt x="1854" y="2363"/>
                      <a:pt x="1822" y="2358"/>
                      <a:pt x="1792" y="2344"/>
                    </a:cubicBezTo>
                    <a:cubicBezTo>
                      <a:pt x="1718" y="2314"/>
                      <a:pt x="1663" y="2252"/>
                      <a:pt x="1609" y="2200"/>
                    </a:cubicBezTo>
                    <a:close/>
                    <a:moveTo>
                      <a:pt x="2783" y="1573"/>
                    </a:moveTo>
                    <a:cubicBezTo>
                      <a:pt x="2790" y="1597"/>
                      <a:pt x="2794" y="1619"/>
                      <a:pt x="2799" y="1641"/>
                    </a:cubicBezTo>
                    <a:cubicBezTo>
                      <a:pt x="2783" y="1714"/>
                      <a:pt x="2757" y="1784"/>
                      <a:pt x="2728" y="1851"/>
                    </a:cubicBezTo>
                    <a:cubicBezTo>
                      <a:pt x="2700" y="1913"/>
                      <a:pt x="2670" y="1977"/>
                      <a:pt x="2634" y="2039"/>
                    </a:cubicBezTo>
                    <a:cubicBezTo>
                      <a:pt x="2597" y="2073"/>
                      <a:pt x="2559" y="2105"/>
                      <a:pt x="2523" y="2138"/>
                    </a:cubicBezTo>
                    <a:cubicBezTo>
                      <a:pt x="2432" y="2224"/>
                      <a:pt x="2336" y="2326"/>
                      <a:pt x="2205" y="2377"/>
                    </a:cubicBezTo>
                    <a:cubicBezTo>
                      <a:pt x="2168" y="2383"/>
                      <a:pt x="2132" y="2384"/>
                      <a:pt x="2096" y="2385"/>
                    </a:cubicBezTo>
                    <a:cubicBezTo>
                      <a:pt x="2099" y="2372"/>
                      <a:pt x="2104" y="2358"/>
                      <a:pt x="2106" y="2343"/>
                    </a:cubicBezTo>
                    <a:cubicBezTo>
                      <a:pt x="2109" y="2337"/>
                      <a:pt x="2109" y="2332"/>
                      <a:pt x="2109" y="2329"/>
                    </a:cubicBezTo>
                    <a:cubicBezTo>
                      <a:pt x="2113" y="2326"/>
                      <a:pt x="2117" y="2322"/>
                      <a:pt x="2122" y="2321"/>
                    </a:cubicBezTo>
                    <a:cubicBezTo>
                      <a:pt x="2138" y="2318"/>
                      <a:pt x="2153" y="2318"/>
                      <a:pt x="2168" y="2317"/>
                    </a:cubicBezTo>
                    <a:cubicBezTo>
                      <a:pt x="2307" y="2292"/>
                      <a:pt x="2432" y="2212"/>
                      <a:pt x="2534" y="2107"/>
                    </a:cubicBezTo>
                    <a:cubicBezTo>
                      <a:pt x="2633" y="2004"/>
                      <a:pt x="2687" y="1867"/>
                      <a:pt x="2696" y="1722"/>
                    </a:cubicBezTo>
                    <a:cubicBezTo>
                      <a:pt x="2698" y="1708"/>
                      <a:pt x="2698" y="1693"/>
                      <a:pt x="2698" y="1679"/>
                    </a:cubicBezTo>
                    <a:cubicBezTo>
                      <a:pt x="2717" y="1661"/>
                      <a:pt x="2740" y="1645"/>
                      <a:pt x="2755" y="1624"/>
                    </a:cubicBezTo>
                    <a:cubicBezTo>
                      <a:pt x="2766" y="1608"/>
                      <a:pt x="2773" y="1591"/>
                      <a:pt x="2783" y="1573"/>
                    </a:cubicBezTo>
                    <a:close/>
                    <a:moveTo>
                      <a:pt x="2063" y="2347"/>
                    </a:moveTo>
                    <a:lnTo>
                      <a:pt x="2063" y="2347"/>
                    </a:lnTo>
                    <a:cubicBezTo>
                      <a:pt x="2060" y="2361"/>
                      <a:pt x="2059" y="2374"/>
                      <a:pt x="2055" y="2388"/>
                    </a:cubicBezTo>
                    <a:lnTo>
                      <a:pt x="2047" y="2388"/>
                    </a:lnTo>
                    <a:cubicBezTo>
                      <a:pt x="2021" y="2385"/>
                      <a:pt x="1994" y="2383"/>
                      <a:pt x="1970" y="2381"/>
                    </a:cubicBezTo>
                    <a:cubicBezTo>
                      <a:pt x="2001" y="2372"/>
                      <a:pt x="2033" y="2361"/>
                      <a:pt x="2063" y="2347"/>
                    </a:cubicBezTo>
                    <a:close/>
                    <a:moveTo>
                      <a:pt x="809" y="2074"/>
                    </a:moveTo>
                    <a:cubicBezTo>
                      <a:pt x="822" y="2096"/>
                      <a:pt x="834" y="2121"/>
                      <a:pt x="848" y="2142"/>
                    </a:cubicBezTo>
                    <a:cubicBezTo>
                      <a:pt x="913" y="2246"/>
                      <a:pt x="1008" y="2326"/>
                      <a:pt x="1107" y="2388"/>
                    </a:cubicBezTo>
                    <a:cubicBezTo>
                      <a:pt x="1151" y="2440"/>
                      <a:pt x="1199" y="2489"/>
                      <a:pt x="1250" y="2534"/>
                    </a:cubicBezTo>
                    <a:cubicBezTo>
                      <a:pt x="1104" y="2429"/>
                      <a:pt x="939" y="2326"/>
                      <a:pt x="849" y="2162"/>
                    </a:cubicBezTo>
                    <a:cubicBezTo>
                      <a:pt x="834" y="2135"/>
                      <a:pt x="822" y="2103"/>
                      <a:pt x="809" y="2074"/>
                    </a:cubicBezTo>
                    <a:close/>
                    <a:moveTo>
                      <a:pt x="2720" y="2451"/>
                    </a:moveTo>
                    <a:lnTo>
                      <a:pt x="2720" y="2451"/>
                    </a:lnTo>
                    <a:cubicBezTo>
                      <a:pt x="2711" y="2465"/>
                      <a:pt x="2706" y="2480"/>
                      <a:pt x="2698" y="2494"/>
                    </a:cubicBezTo>
                    <a:cubicBezTo>
                      <a:pt x="2645" y="2515"/>
                      <a:pt x="2589" y="2534"/>
                      <a:pt x="2531" y="2548"/>
                    </a:cubicBezTo>
                    <a:cubicBezTo>
                      <a:pt x="2488" y="2557"/>
                      <a:pt x="2444" y="2563"/>
                      <a:pt x="2399" y="2570"/>
                    </a:cubicBezTo>
                    <a:cubicBezTo>
                      <a:pt x="2398" y="2564"/>
                      <a:pt x="2398" y="2560"/>
                      <a:pt x="2396" y="2556"/>
                    </a:cubicBezTo>
                    <a:cubicBezTo>
                      <a:pt x="2506" y="2533"/>
                      <a:pt x="2614" y="2500"/>
                      <a:pt x="2720" y="2451"/>
                    </a:cubicBezTo>
                    <a:close/>
                    <a:moveTo>
                      <a:pt x="2355" y="2564"/>
                    </a:moveTo>
                    <a:cubicBezTo>
                      <a:pt x="2356" y="2567"/>
                      <a:pt x="2356" y="2570"/>
                      <a:pt x="2358" y="2575"/>
                    </a:cubicBezTo>
                    <a:cubicBezTo>
                      <a:pt x="2329" y="2578"/>
                      <a:pt x="2300" y="2578"/>
                      <a:pt x="2270" y="2581"/>
                    </a:cubicBezTo>
                    <a:cubicBezTo>
                      <a:pt x="2283" y="2578"/>
                      <a:pt x="2297" y="2575"/>
                      <a:pt x="2311" y="2574"/>
                    </a:cubicBezTo>
                    <a:cubicBezTo>
                      <a:pt x="2325" y="2571"/>
                      <a:pt x="2341" y="2567"/>
                      <a:pt x="2355" y="2564"/>
                    </a:cubicBezTo>
                    <a:close/>
                    <a:moveTo>
                      <a:pt x="866" y="2556"/>
                    </a:moveTo>
                    <a:lnTo>
                      <a:pt x="866" y="2556"/>
                    </a:lnTo>
                    <a:cubicBezTo>
                      <a:pt x="881" y="2568"/>
                      <a:pt x="897" y="2577"/>
                      <a:pt x="913" y="2589"/>
                    </a:cubicBezTo>
                    <a:cubicBezTo>
                      <a:pt x="910" y="2599"/>
                      <a:pt x="910" y="2610"/>
                      <a:pt x="907" y="2622"/>
                    </a:cubicBezTo>
                    <a:cubicBezTo>
                      <a:pt x="893" y="2599"/>
                      <a:pt x="878" y="2578"/>
                      <a:pt x="866" y="2556"/>
                    </a:cubicBezTo>
                    <a:cubicBezTo>
                      <a:pt x="866" y="2556"/>
                      <a:pt x="866" y="2556"/>
                      <a:pt x="866" y="2556"/>
                    </a:cubicBezTo>
                    <a:close/>
                    <a:moveTo>
                      <a:pt x="1371" y="2619"/>
                    </a:moveTo>
                    <a:lnTo>
                      <a:pt x="1371" y="2619"/>
                    </a:lnTo>
                    <a:cubicBezTo>
                      <a:pt x="1423" y="2654"/>
                      <a:pt x="1478" y="2685"/>
                      <a:pt x="1536" y="2709"/>
                    </a:cubicBezTo>
                    <a:cubicBezTo>
                      <a:pt x="1554" y="2718"/>
                      <a:pt x="1575" y="2724"/>
                      <a:pt x="1595" y="2732"/>
                    </a:cubicBezTo>
                    <a:cubicBezTo>
                      <a:pt x="1582" y="2732"/>
                      <a:pt x="1568" y="2733"/>
                      <a:pt x="1554" y="2733"/>
                    </a:cubicBezTo>
                    <a:cubicBezTo>
                      <a:pt x="1547" y="2733"/>
                      <a:pt x="1540" y="2733"/>
                      <a:pt x="1533" y="2732"/>
                    </a:cubicBezTo>
                    <a:cubicBezTo>
                      <a:pt x="1477" y="2698"/>
                      <a:pt x="1423" y="2659"/>
                      <a:pt x="1371" y="2619"/>
                    </a:cubicBezTo>
                    <a:close/>
                    <a:moveTo>
                      <a:pt x="1694" y="2769"/>
                    </a:moveTo>
                    <a:cubicBezTo>
                      <a:pt x="1719" y="2780"/>
                      <a:pt x="1745" y="2789"/>
                      <a:pt x="1773" y="2797"/>
                    </a:cubicBezTo>
                    <a:lnTo>
                      <a:pt x="1732" y="2823"/>
                    </a:lnTo>
                    <a:cubicBezTo>
                      <a:pt x="1712" y="2816"/>
                      <a:pt x="1694" y="2815"/>
                      <a:pt x="1675" y="2805"/>
                    </a:cubicBezTo>
                    <a:cubicBezTo>
                      <a:pt x="1656" y="2797"/>
                      <a:pt x="1637" y="2787"/>
                      <a:pt x="1620" y="2778"/>
                    </a:cubicBezTo>
                    <a:cubicBezTo>
                      <a:pt x="1643" y="2776"/>
                      <a:pt x="1668" y="2775"/>
                      <a:pt x="1694" y="2769"/>
                    </a:cubicBezTo>
                    <a:close/>
                    <a:moveTo>
                      <a:pt x="1840" y="2816"/>
                    </a:moveTo>
                    <a:cubicBezTo>
                      <a:pt x="1977" y="2853"/>
                      <a:pt x="2117" y="2878"/>
                      <a:pt x="2261" y="2879"/>
                    </a:cubicBezTo>
                    <a:cubicBezTo>
                      <a:pt x="2223" y="2890"/>
                      <a:pt x="2184" y="2897"/>
                      <a:pt x="2140" y="2897"/>
                    </a:cubicBezTo>
                    <a:cubicBezTo>
                      <a:pt x="2136" y="2897"/>
                      <a:pt x="2133" y="2897"/>
                      <a:pt x="2129" y="2897"/>
                    </a:cubicBezTo>
                    <a:cubicBezTo>
                      <a:pt x="2022" y="2895"/>
                      <a:pt x="1909" y="2873"/>
                      <a:pt x="1795" y="2840"/>
                    </a:cubicBezTo>
                    <a:cubicBezTo>
                      <a:pt x="1809" y="2833"/>
                      <a:pt x="1825" y="2824"/>
                      <a:pt x="1840" y="2816"/>
                    </a:cubicBezTo>
                    <a:close/>
                    <a:moveTo>
                      <a:pt x="937" y="2603"/>
                    </a:moveTo>
                    <a:cubicBezTo>
                      <a:pt x="1059" y="2725"/>
                      <a:pt x="1209" y="2818"/>
                      <a:pt x="1354" y="2901"/>
                    </a:cubicBezTo>
                    <a:cubicBezTo>
                      <a:pt x="1375" y="2914"/>
                      <a:pt x="1399" y="2926"/>
                      <a:pt x="1419" y="2936"/>
                    </a:cubicBezTo>
                    <a:cubicBezTo>
                      <a:pt x="1403" y="2939"/>
                      <a:pt x="1387" y="2940"/>
                      <a:pt x="1371" y="2941"/>
                    </a:cubicBezTo>
                    <a:cubicBezTo>
                      <a:pt x="1243" y="2878"/>
                      <a:pt x="1119" y="2805"/>
                      <a:pt x="1002" y="2728"/>
                    </a:cubicBezTo>
                    <a:cubicBezTo>
                      <a:pt x="986" y="2716"/>
                      <a:pt x="968" y="2702"/>
                      <a:pt x="951" y="2691"/>
                    </a:cubicBezTo>
                    <a:cubicBezTo>
                      <a:pt x="946" y="2684"/>
                      <a:pt x="942" y="2674"/>
                      <a:pt x="937" y="2667"/>
                    </a:cubicBezTo>
                    <a:cubicBezTo>
                      <a:pt x="933" y="2645"/>
                      <a:pt x="933" y="2623"/>
                      <a:pt x="937" y="2603"/>
                    </a:cubicBezTo>
                    <a:close/>
                    <a:moveTo>
                      <a:pt x="1465" y="2962"/>
                    </a:moveTo>
                    <a:cubicBezTo>
                      <a:pt x="1509" y="2987"/>
                      <a:pt x="1553" y="3009"/>
                      <a:pt x="1598" y="3031"/>
                    </a:cubicBezTo>
                    <a:cubicBezTo>
                      <a:pt x="1543" y="3012"/>
                      <a:pt x="1489" y="2991"/>
                      <a:pt x="1436" y="2968"/>
                    </a:cubicBezTo>
                    <a:cubicBezTo>
                      <a:pt x="1447" y="2966"/>
                      <a:pt x="1455" y="2963"/>
                      <a:pt x="1465" y="2962"/>
                    </a:cubicBezTo>
                    <a:close/>
                    <a:moveTo>
                      <a:pt x="3339" y="1564"/>
                    </a:moveTo>
                    <a:lnTo>
                      <a:pt x="3339" y="1564"/>
                    </a:lnTo>
                    <a:cubicBezTo>
                      <a:pt x="3347" y="1605"/>
                      <a:pt x="3355" y="1646"/>
                      <a:pt x="3362" y="1689"/>
                    </a:cubicBezTo>
                    <a:cubicBezTo>
                      <a:pt x="3405" y="1971"/>
                      <a:pt x="3419" y="2285"/>
                      <a:pt x="3267" y="2556"/>
                    </a:cubicBezTo>
                    <a:cubicBezTo>
                      <a:pt x="3130" y="2802"/>
                      <a:pt x="2882" y="2981"/>
                      <a:pt x="2611" y="3057"/>
                    </a:cubicBezTo>
                    <a:lnTo>
                      <a:pt x="2590" y="3062"/>
                    </a:lnTo>
                    <a:cubicBezTo>
                      <a:pt x="2720" y="2973"/>
                      <a:pt x="2799" y="2852"/>
                      <a:pt x="2864" y="2728"/>
                    </a:cubicBezTo>
                    <a:cubicBezTo>
                      <a:pt x="2988" y="2652"/>
                      <a:pt x="3098" y="2553"/>
                      <a:pt x="3177" y="2429"/>
                    </a:cubicBezTo>
                    <a:cubicBezTo>
                      <a:pt x="3300" y="2234"/>
                      <a:pt x="3328" y="2018"/>
                      <a:pt x="3322" y="1810"/>
                    </a:cubicBezTo>
                    <a:cubicBezTo>
                      <a:pt x="3342" y="1730"/>
                      <a:pt x="3349" y="1648"/>
                      <a:pt x="3339" y="1564"/>
                    </a:cubicBezTo>
                    <a:close/>
                    <a:moveTo>
                      <a:pt x="284" y="2120"/>
                    </a:moveTo>
                    <a:cubicBezTo>
                      <a:pt x="309" y="2191"/>
                      <a:pt x="342" y="2260"/>
                      <a:pt x="380" y="2326"/>
                    </a:cubicBezTo>
                    <a:cubicBezTo>
                      <a:pt x="370" y="2356"/>
                      <a:pt x="364" y="2390"/>
                      <a:pt x="368" y="2420"/>
                    </a:cubicBezTo>
                    <a:cubicBezTo>
                      <a:pt x="376" y="2482"/>
                      <a:pt x="397" y="2541"/>
                      <a:pt x="409" y="2601"/>
                    </a:cubicBezTo>
                    <a:cubicBezTo>
                      <a:pt x="421" y="2663"/>
                      <a:pt x="442" y="2721"/>
                      <a:pt x="461" y="2783"/>
                    </a:cubicBezTo>
                    <a:cubicBezTo>
                      <a:pt x="481" y="2845"/>
                      <a:pt x="533" y="2890"/>
                      <a:pt x="560" y="2947"/>
                    </a:cubicBezTo>
                    <a:cubicBezTo>
                      <a:pt x="577" y="2984"/>
                      <a:pt x="577" y="3038"/>
                      <a:pt x="588" y="3083"/>
                    </a:cubicBezTo>
                    <a:cubicBezTo>
                      <a:pt x="574" y="3072"/>
                      <a:pt x="560" y="3060"/>
                      <a:pt x="548" y="3046"/>
                    </a:cubicBezTo>
                    <a:cubicBezTo>
                      <a:pt x="493" y="2988"/>
                      <a:pt x="442" y="2928"/>
                      <a:pt x="395" y="2863"/>
                    </a:cubicBezTo>
                    <a:cubicBezTo>
                      <a:pt x="348" y="2797"/>
                      <a:pt x="311" y="2723"/>
                      <a:pt x="284" y="2645"/>
                    </a:cubicBezTo>
                    <a:cubicBezTo>
                      <a:pt x="256" y="2564"/>
                      <a:pt x="284" y="2473"/>
                      <a:pt x="277" y="2395"/>
                    </a:cubicBezTo>
                    <a:cubicBezTo>
                      <a:pt x="269" y="2314"/>
                      <a:pt x="263" y="2234"/>
                      <a:pt x="277" y="2154"/>
                    </a:cubicBezTo>
                    <a:cubicBezTo>
                      <a:pt x="278" y="2142"/>
                      <a:pt x="281" y="2131"/>
                      <a:pt x="284" y="2120"/>
                    </a:cubicBezTo>
                    <a:close/>
                    <a:moveTo>
                      <a:pt x="3329" y="1326"/>
                    </a:moveTo>
                    <a:lnTo>
                      <a:pt x="3329" y="1326"/>
                    </a:lnTo>
                    <a:cubicBezTo>
                      <a:pt x="3413" y="1404"/>
                      <a:pt x="3485" y="1500"/>
                      <a:pt x="3522" y="1606"/>
                    </a:cubicBezTo>
                    <a:cubicBezTo>
                      <a:pt x="3584" y="1783"/>
                      <a:pt x="3543" y="1963"/>
                      <a:pt x="3514" y="2127"/>
                    </a:cubicBezTo>
                    <a:cubicBezTo>
                      <a:pt x="3486" y="2292"/>
                      <a:pt x="3438" y="2454"/>
                      <a:pt x="3351" y="2599"/>
                    </a:cubicBezTo>
                    <a:cubicBezTo>
                      <a:pt x="3267" y="2742"/>
                      <a:pt x="3163" y="2874"/>
                      <a:pt x="3035" y="2980"/>
                    </a:cubicBezTo>
                    <a:cubicBezTo>
                      <a:pt x="2923" y="3073"/>
                      <a:pt x="2810" y="3170"/>
                      <a:pt x="2676" y="3232"/>
                    </a:cubicBezTo>
                    <a:cubicBezTo>
                      <a:pt x="2660" y="3239"/>
                      <a:pt x="2647" y="3248"/>
                      <a:pt x="2629" y="3255"/>
                    </a:cubicBezTo>
                    <a:cubicBezTo>
                      <a:pt x="2541" y="3287"/>
                      <a:pt x="2448" y="3291"/>
                      <a:pt x="2358" y="3291"/>
                    </a:cubicBezTo>
                    <a:cubicBezTo>
                      <a:pt x="2333" y="3291"/>
                      <a:pt x="2308" y="3291"/>
                      <a:pt x="2283" y="3291"/>
                    </a:cubicBezTo>
                    <a:cubicBezTo>
                      <a:pt x="2257" y="3291"/>
                      <a:pt x="2231" y="3291"/>
                      <a:pt x="2205" y="3292"/>
                    </a:cubicBezTo>
                    <a:cubicBezTo>
                      <a:pt x="2175" y="3294"/>
                      <a:pt x="2146" y="3295"/>
                      <a:pt x="2116" y="3295"/>
                    </a:cubicBezTo>
                    <a:cubicBezTo>
                      <a:pt x="2007" y="3295"/>
                      <a:pt x="1899" y="3284"/>
                      <a:pt x="1795" y="3259"/>
                    </a:cubicBezTo>
                    <a:cubicBezTo>
                      <a:pt x="1664" y="3229"/>
                      <a:pt x="1521" y="3215"/>
                      <a:pt x="1400" y="3146"/>
                    </a:cubicBezTo>
                    <a:cubicBezTo>
                      <a:pt x="1360" y="3124"/>
                      <a:pt x="1326" y="3098"/>
                      <a:pt x="1291" y="3069"/>
                    </a:cubicBezTo>
                    <a:lnTo>
                      <a:pt x="1291" y="3069"/>
                    </a:lnTo>
                    <a:cubicBezTo>
                      <a:pt x="1356" y="3080"/>
                      <a:pt x="1423" y="3090"/>
                      <a:pt x="1489" y="3097"/>
                    </a:cubicBezTo>
                    <a:cubicBezTo>
                      <a:pt x="1697" y="3160"/>
                      <a:pt x="1912" y="3200"/>
                      <a:pt x="2132" y="3200"/>
                    </a:cubicBezTo>
                    <a:cubicBezTo>
                      <a:pt x="2140" y="3200"/>
                      <a:pt x="2147" y="3200"/>
                      <a:pt x="2154" y="3200"/>
                    </a:cubicBezTo>
                    <a:cubicBezTo>
                      <a:pt x="2482" y="3195"/>
                      <a:pt x="2819" y="3084"/>
                      <a:pt x="3069" y="2863"/>
                    </a:cubicBezTo>
                    <a:cubicBezTo>
                      <a:pt x="3335" y="2637"/>
                      <a:pt x="3438" y="2288"/>
                      <a:pt x="3431" y="1973"/>
                    </a:cubicBezTo>
                    <a:cubicBezTo>
                      <a:pt x="3430" y="1759"/>
                      <a:pt x="3376" y="1536"/>
                      <a:pt x="3329" y="1326"/>
                    </a:cubicBezTo>
                    <a:close/>
                    <a:moveTo>
                      <a:pt x="1905" y="0"/>
                    </a:moveTo>
                    <a:cubicBezTo>
                      <a:pt x="1838" y="3"/>
                      <a:pt x="1774" y="22"/>
                      <a:pt x="1710" y="32"/>
                    </a:cubicBezTo>
                    <a:cubicBezTo>
                      <a:pt x="1643" y="39"/>
                      <a:pt x="1582" y="65"/>
                      <a:pt x="1518" y="80"/>
                    </a:cubicBezTo>
                    <a:cubicBezTo>
                      <a:pt x="1455" y="95"/>
                      <a:pt x="1381" y="79"/>
                      <a:pt x="1317" y="101"/>
                    </a:cubicBezTo>
                    <a:cubicBezTo>
                      <a:pt x="1242" y="128"/>
                      <a:pt x="1188" y="204"/>
                      <a:pt x="1125" y="247"/>
                    </a:cubicBezTo>
                    <a:cubicBezTo>
                      <a:pt x="1118" y="234"/>
                      <a:pt x="1108" y="219"/>
                      <a:pt x="1106" y="219"/>
                    </a:cubicBezTo>
                    <a:cubicBezTo>
                      <a:pt x="1106" y="219"/>
                      <a:pt x="1105" y="219"/>
                      <a:pt x="1105" y="219"/>
                    </a:cubicBezTo>
                    <a:cubicBezTo>
                      <a:pt x="1086" y="237"/>
                      <a:pt x="1076" y="265"/>
                      <a:pt x="1049" y="266"/>
                    </a:cubicBezTo>
                    <a:cubicBezTo>
                      <a:pt x="1048" y="266"/>
                      <a:pt x="1047" y="266"/>
                      <a:pt x="1046" y="266"/>
                    </a:cubicBezTo>
                    <a:cubicBezTo>
                      <a:pt x="1019" y="266"/>
                      <a:pt x="979" y="247"/>
                      <a:pt x="947" y="244"/>
                    </a:cubicBezTo>
                    <a:cubicBezTo>
                      <a:pt x="914" y="240"/>
                      <a:pt x="867" y="216"/>
                      <a:pt x="836" y="216"/>
                    </a:cubicBezTo>
                    <a:cubicBezTo>
                      <a:pt x="803" y="216"/>
                      <a:pt x="785" y="237"/>
                      <a:pt x="760" y="245"/>
                    </a:cubicBezTo>
                    <a:cubicBezTo>
                      <a:pt x="732" y="256"/>
                      <a:pt x="719" y="284"/>
                      <a:pt x="693" y="295"/>
                    </a:cubicBezTo>
                    <a:cubicBezTo>
                      <a:pt x="666" y="307"/>
                      <a:pt x="626" y="306"/>
                      <a:pt x="603" y="322"/>
                    </a:cubicBezTo>
                    <a:cubicBezTo>
                      <a:pt x="578" y="339"/>
                      <a:pt x="543" y="342"/>
                      <a:pt x="520" y="362"/>
                    </a:cubicBezTo>
                    <a:cubicBezTo>
                      <a:pt x="498" y="382"/>
                      <a:pt x="503" y="428"/>
                      <a:pt x="485" y="449"/>
                    </a:cubicBezTo>
                    <a:lnTo>
                      <a:pt x="426" y="512"/>
                    </a:lnTo>
                    <a:cubicBezTo>
                      <a:pt x="406" y="533"/>
                      <a:pt x="375" y="543"/>
                      <a:pt x="355" y="566"/>
                    </a:cubicBezTo>
                    <a:cubicBezTo>
                      <a:pt x="335" y="587"/>
                      <a:pt x="307" y="600"/>
                      <a:pt x="288" y="622"/>
                    </a:cubicBezTo>
                    <a:cubicBezTo>
                      <a:pt x="269" y="644"/>
                      <a:pt x="245" y="664"/>
                      <a:pt x="227" y="686"/>
                    </a:cubicBezTo>
                    <a:cubicBezTo>
                      <a:pt x="211" y="711"/>
                      <a:pt x="212" y="745"/>
                      <a:pt x="192" y="767"/>
                    </a:cubicBezTo>
                    <a:cubicBezTo>
                      <a:pt x="172" y="789"/>
                      <a:pt x="142" y="803"/>
                      <a:pt x="121" y="825"/>
                    </a:cubicBezTo>
                    <a:cubicBezTo>
                      <a:pt x="102" y="848"/>
                      <a:pt x="75" y="866"/>
                      <a:pt x="58" y="891"/>
                    </a:cubicBezTo>
                    <a:cubicBezTo>
                      <a:pt x="39" y="914"/>
                      <a:pt x="46" y="951"/>
                      <a:pt x="33" y="979"/>
                    </a:cubicBezTo>
                    <a:cubicBezTo>
                      <a:pt x="20" y="1008"/>
                      <a:pt x="4" y="1037"/>
                      <a:pt x="3" y="1071"/>
                    </a:cubicBezTo>
                    <a:cubicBezTo>
                      <a:pt x="0" y="1105"/>
                      <a:pt x="25" y="1151"/>
                      <a:pt x="26" y="1185"/>
                    </a:cubicBezTo>
                    <a:cubicBezTo>
                      <a:pt x="28" y="1220"/>
                      <a:pt x="32" y="1256"/>
                      <a:pt x="40" y="1291"/>
                    </a:cubicBezTo>
                    <a:cubicBezTo>
                      <a:pt x="47" y="1323"/>
                      <a:pt x="68" y="1360"/>
                      <a:pt x="32" y="1378"/>
                    </a:cubicBezTo>
                    <a:cubicBezTo>
                      <a:pt x="31" y="1378"/>
                      <a:pt x="49" y="1385"/>
                      <a:pt x="53" y="1385"/>
                    </a:cubicBezTo>
                    <a:cubicBezTo>
                      <a:pt x="54" y="1385"/>
                      <a:pt x="54" y="1385"/>
                      <a:pt x="54" y="1385"/>
                    </a:cubicBezTo>
                    <a:cubicBezTo>
                      <a:pt x="94" y="1378"/>
                      <a:pt x="92" y="1359"/>
                      <a:pt x="88" y="1338"/>
                    </a:cubicBezTo>
                    <a:cubicBezTo>
                      <a:pt x="83" y="1305"/>
                      <a:pt x="55" y="1265"/>
                      <a:pt x="62" y="1236"/>
                    </a:cubicBezTo>
                    <a:cubicBezTo>
                      <a:pt x="68" y="1209"/>
                      <a:pt x="68" y="1180"/>
                      <a:pt x="69" y="1151"/>
                    </a:cubicBezTo>
                    <a:cubicBezTo>
                      <a:pt x="73" y="1121"/>
                      <a:pt x="79" y="1093"/>
                      <a:pt x="88" y="1068"/>
                    </a:cubicBezTo>
                    <a:cubicBezTo>
                      <a:pt x="101" y="1042"/>
                      <a:pt x="156" y="1037"/>
                      <a:pt x="172" y="1015"/>
                    </a:cubicBezTo>
                    <a:cubicBezTo>
                      <a:pt x="190" y="993"/>
                      <a:pt x="200" y="967"/>
                      <a:pt x="223" y="947"/>
                    </a:cubicBezTo>
                    <a:cubicBezTo>
                      <a:pt x="245" y="928"/>
                      <a:pt x="262" y="906"/>
                      <a:pt x="288" y="889"/>
                    </a:cubicBezTo>
                    <a:cubicBezTo>
                      <a:pt x="313" y="872"/>
                      <a:pt x="309" y="837"/>
                      <a:pt x="335" y="821"/>
                    </a:cubicBezTo>
                    <a:cubicBezTo>
                      <a:pt x="346" y="812"/>
                      <a:pt x="367" y="812"/>
                      <a:pt x="388" y="812"/>
                    </a:cubicBezTo>
                    <a:cubicBezTo>
                      <a:pt x="408" y="812"/>
                      <a:pt x="429" y="812"/>
                      <a:pt x="439" y="804"/>
                    </a:cubicBezTo>
                    <a:cubicBezTo>
                      <a:pt x="461" y="788"/>
                      <a:pt x="478" y="775"/>
                      <a:pt x="498" y="760"/>
                    </a:cubicBezTo>
                    <a:cubicBezTo>
                      <a:pt x="519" y="746"/>
                      <a:pt x="508" y="708"/>
                      <a:pt x="529" y="694"/>
                    </a:cubicBezTo>
                    <a:cubicBezTo>
                      <a:pt x="543" y="686"/>
                      <a:pt x="562" y="683"/>
                      <a:pt x="581" y="677"/>
                    </a:cubicBezTo>
                    <a:cubicBezTo>
                      <a:pt x="587" y="683"/>
                      <a:pt x="593" y="685"/>
                      <a:pt x="597" y="685"/>
                    </a:cubicBezTo>
                    <a:cubicBezTo>
                      <a:pt x="598" y="685"/>
                      <a:pt x="599" y="685"/>
                      <a:pt x="599" y="684"/>
                    </a:cubicBezTo>
                    <a:cubicBezTo>
                      <a:pt x="609" y="673"/>
                      <a:pt x="615" y="664"/>
                      <a:pt x="624" y="651"/>
                    </a:cubicBezTo>
                    <a:cubicBezTo>
                      <a:pt x="633" y="642"/>
                      <a:pt x="644" y="629"/>
                      <a:pt x="658" y="621"/>
                    </a:cubicBezTo>
                    <a:cubicBezTo>
                      <a:pt x="677" y="607"/>
                      <a:pt x="708" y="605"/>
                      <a:pt x="727" y="591"/>
                    </a:cubicBezTo>
                    <a:cubicBezTo>
                      <a:pt x="746" y="577"/>
                      <a:pt x="749" y="548"/>
                      <a:pt x="767" y="534"/>
                    </a:cubicBezTo>
                    <a:cubicBezTo>
                      <a:pt x="774" y="529"/>
                      <a:pt x="781" y="521"/>
                      <a:pt x="785" y="512"/>
                    </a:cubicBezTo>
                    <a:cubicBezTo>
                      <a:pt x="833" y="494"/>
                      <a:pt x="887" y="483"/>
                      <a:pt x="932" y="466"/>
                    </a:cubicBezTo>
                    <a:cubicBezTo>
                      <a:pt x="976" y="453"/>
                      <a:pt x="1023" y="450"/>
                      <a:pt x="1070" y="445"/>
                    </a:cubicBezTo>
                    <a:lnTo>
                      <a:pt x="1070" y="445"/>
                    </a:lnTo>
                    <a:cubicBezTo>
                      <a:pt x="1023" y="467"/>
                      <a:pt x="976" y="490"/>
                      <a:pt x="935" y="525"/>
                    </a:cubicBezTo>
                    <a:cubicBezTo>
                      <a:pt x="913" y="543"/>
                      <a:pt x="893" y="563"/>
                      <a:pt x="874" y="587"/>
                    </a:cubicBezTo>
                    <a:cubicBezTo>
                      <a:pt x="856" y="595"/>
                      <a:pt x="837" y="603"/>
                      <a:pt x="819" y="614"/>
                    </a:cubicBezTo>
                    <a:cubicBezTo>
                      <a:pt x="768" y="644"/>
                      <a:pt x="716" y="677"/>
                      <a:pt x="666" y="713"/>
                    </a:cubicBezTo>
                    <a:cubicBezTo>
                      <a:pt x="620" y="753"/>
                      <a:pt x="588" y="807"/>
                      <a:pt x="541" y="848"/>
                    </a:cubicBezTo>
                    <a:cubicBezTo>
                      <a:pt x="494" y="888"/>
                      <a:pt x="439" y="922"/>
                      <a:pt x="395" y="967"/>
                    </a:cubicBezTo>
                    <a:cubicBezTo>
                      <a:pt x="351" y="1012"/>
                      <a:pt x="303" y="1056"/>
                      <a:pt x="266" y="1110"/>
                    </a:cubicBezTo>
                    <a:cubicBezTo>
                      <a:pt x="231" y="1161"/>
                      <a:pt x="218" y="1225"/>
                      <a:pt x="196" y="1282"/>
                    </a:cubicBezTo>
                    <a:cubicBezTo>
                      <a:pt x="165" y="1319"/>
                      <a:pt x="134" y="1356"/>
                      <a:pt x="110" y="1399"/>
                    </a:cubicBezTo>
                    <a:cubicBezTo>
                      <a:pt x="86" y="1445"/>
                      <a:pt x="88" y="1502"/>
                      <a:pt x="72" y="1551"/>
                    </a:cubicBezTo>
                    <a:cubicBezTo>
                      <a:pt x="55" y="1606"/>
                      <a:pt x="39" y="1663"/>
                      <a:pt x="42" y="1722"/>
                    </a:cubicBezTo>
                    <a:cubicBezTo>
                      <a:pt x="46" y="1780"/>
                      <a:pt x="79" y="1840"/>
                      <a:pt x="92" y="1895"/>
                    </a:cubicBezTo>
                    <a:cubicBezTo>
                      <a:pt x="101" y="1937"/>
                      <a:pt x="115" y="1975"/>
                      <a:pt x="131" y="2012"/>
                    </a:cubicBezTo>
                    <a:cubicBezTo>
                      <a:pt x="115" y="2087"/>
                      <a:pt x="99" y="2162"/>
                      <a:pt x="97" y="2239"/>
                    </a:cubicBezTo>
                    <a:cubicBezTo>
                      <a:pt x="95" y="2330"/>
                      <a:pt x="128" y="2417"/>
                      <a:pt x="148" y="2501"/>
                    </a:cubicBezTo>
                    <a:cubicBezTo>
                      <a:pt x="168" y="2596"/>
                      <a:pt x="197" y="2690"/>
                      <a:pt x="245" y="2775"/>
                    </a:cubicBezTo>
                    <a:cubicBezTo>
                      <a:pt x="296" y="2859"/>
                      <a:pt x="375" y="2922"/>
                      <a:pt x="439" y="2990"/>
                    </a:cubicBezTo>
                    <a:cubicBezTo>
                      <a:pt x="492" y="3045"/>
                      <a:pt x="549" y="3093"/>
                      <a:pt x="610" y="3134"/>
                    </a:cubicBezTo>
                    <a:cubicBezTo>
                      <a:pt x="643" y="3178"/>
                      <a:pt x="679" y="3222"/>
                      <a:pt x="715" y="3263"/>
                    </a:cubicBezTo>
                    <a:cubicBezTo>
                      <a:pt x="756" y="3307"/>
                      <a:pt x="822" y="3323"/>
                      <a:pt x="867" y="3360"/>
                    </a:cubicBezTo>
                    <a:cubicBezTo>
                      <a:pt x="913" y="3398"/>
                      <a:pt x="950" y="3456"/>
                      <a:pt x="1004" y="3486"/>
                    </a:cubicBezTo>
                    <a:cubicBezTo>
                      <a:pt x="1057" y="3519"/>
                      <a:pt x="1118" y="3539"/>
                      <a:pt x="1174" y="3563"/>
                    </a:cubicBezTo>
                    <a:cubicBezTo>
                      <a:pt x="1233" y="3587"/>
                      <a:pt x="1286" y="3625"/>
                      <a:pt x="1348" y="3639"/>
                    </a:cubicBezTo>
                    <a:cubicBezTo>
                      <a:pt x="1410" y="3656"/>
                      <a:pt x="1476" y="3649"/>
                      <a:pt x="1538" y="3653"/>
                    </a:cubicBezTo>
                    <a:cubicBezTo>
                      <a:pt x="1552" y="3655"/>
                      <a:pt x="1567" y="3655"/>
                      <a:pt x="1582" y="3655"/>
                    </a:cubicBezTo>
                    <a:cubicBezTo>
                      <a:pt x="1629" y="3655"/>
                      <a:pt x="1677" y="3649"/>
                      <a:pt x="1725" y="3649"/>
                    </a:cubicBezTo>
                    <a:cubicBezTo>
                      <a:pt x="1727" y="3649"/>
                      <a:pt x="1730" y="3649"/>
                      <a:pt x="1732" y="3649"/>
                    </a:cubicBezTo>
                    <a:cubicBezTo>
                      <a:pt x="1784" y="3649"/>
                      <a:pt x="1838" y="3671"/>
                      <a:pt x="1892" y="3671"/>
                    </a:cubicBezTo>
                    <a:cubicBezTo>
                      <a:pt x="1900" y="3671"/>
                      <a:pt x="1908" y="3671"/>
                      <a:pt x="1916" y="3669"/>
                    </a:cubicBezTo>
                    <a:cubicBezTo>
                      <a:pt x="1957" y="3662"/>
                      <a:pt x="1993" y="3639"/>
                      <a:pt x="2029" y="3617"/>
                    </a:cubicBezTo>
                    <a:cubicBezTo>
                      <a:pt x="2071" y="3601"/>
                      <a:pt x="2116" y="3580"/>
                      <a:pt x="2158" y="3566"/>
                    </a:cubicBezTo>
                    <a:cubicBezTo>
                      <a:pt x="2198" y="3552"/>
                      <a:pt x="2235" y="3536"/>
                      <a:pt x="2274" y="3515"/>
                    </a:cubicBezTo>
                    <a:cubicBezTo>
                      <a:pt x="2307" y="3511"/>
                      <a:pt x="2341" y="3507"/>
                      <a:pt x="2373" y="3500"/>
                    </a:cubicBezTo>
                    <a:cubicBezTo>
                      <a:pt x="2552" y="3464"/>
                      <a:pt x="2716" y="3376"/>
                      <a:pt x="2867" y="3284"/>
                    </a:cubicBezTo>
                    <a:cubicBezTo>
                      <a:pt x="3020" y="3192"/>
                      <a:pt x="3170" y="3087"/>
                      <a:pt x="3288" y="2948"/>
                    </a:cubicBezTo>
                    <a:cubicBezTo>
                      <a:pt x="3405" y="2811"/>
                      <a:pt x="3512" y="2659"/>
                      <a:pt x="3580" y="2487"/>
                    </a:cubicBezTo>
                    <a:cubicBezTo>
                      <a:pt x="3646" y="2315"/>
                      <a:pt x="3661" y="2128"/>
                      <a:pt x="3660" y="1942"/>
                    </a:cubicBezTo>
                    <a:cubicBezTo>
                      <a:pt x="3658" y="1772"/>
                      <a:pt x="3621" y="1589"/>
                      <a:pt x="3522" y="1430"/>
                    </a:cubicBezTo>
                    <a:cubicBezTo>
                      <a:pt x="3534" y="1426"/>
                      <a:pt x="3540" y="1419"/>
                      <a:pt x="3543" y="1412"/>
                    </a:cubicBezTo>
                    <a:cubicBezTo>
                      <a:pt x="3570" y="1462"/>
                      <a:pt x="3598" y="1513"/>
                      <a:pt x="3624" y="1567"/>
                    </a:cubicBezTo>
                    <a:cubicBezTo>
                      <a:pt x="3653" y="1626"/>
                      <a:pt x="3691" y="1697"/>
                      <a:pt x="3669" y="1763"/>
                    </a:cubicBezTo>
                    <a:cubicBezTo>
                      <a:pt x="3668" y="1765"/>
                      <a:pt x="3673" y="1765"/>
                      <a:pt x="3679" y="1765"/>
                    </a:cubicBezTo>
                    <a:cubicBezTo>
                      <a:pt x="3685" y="1765"/>
                      <a:pt x="3692" y="1765"/>
                      <a:pt x="3693" y="1763"/>
                    </a:cubicBezTo>
                    <a:cubicBezTo>
                      <a:pt x="3724" y="1715"/>
                      <a:pt x="3712" y="1668"/>
                      <a:pt x="3697" y="1623"/>
                    </a:cubicBezTo>
                    <a:cubicBezTo>
                      <a:pt x="3671" y="1553"/>
                      <a:pt x="3617" y="1492"/>
                      <a:pt x="3594" y="1428"/>
                    </a:cubicBezTo>
                    <a:cubicBezTo>
                      <a:pt x="3570" y="1367"/>
                      <a:pt x="3540" y="1309"/>
                      <a:pt x="3507" y="1256"/>
                    </a:cubicBezTo>
                    <a:cubicBezTo>
                      <a:pt x="3472" y="1196"/>
                      <a:pt x="3442" y="1144"/>
                      <a:pt x="3411" y="1090"/>
                    </a:cubicBezTo>
                    <a:lnTo>
                      <a:pt x="3411" y="1089"/>
                    </a:lnTo>
                    <a:cubicBezTo>
                      <a:pt x="3411" y="1083"/>
                      <a:pt x="3412" y="1079"/>
                      <a:pt x="3411" y="1075"/>
                    </a:cubicBezTo>
                    <a:cubicBezTo>
                      <a:pt x="3404" y="1050"/>
                      <a:pt x="3390" y="1030"/>
                      <a:pt x="3383" y="1004"/>
                    </a:cubicBezTo>
                    <a:cubicBezTo>
                      <a:pt x="3376" y="967"/>
                      <a:pt x="3369" y="927"/>
                      <a:pt x="3349" y="896"/>
                    </a:cubicBezTo>
                    <a:cubicBezTo>
                      <a:pt x="3335" y="873"/>
                      <a:pt x="3320" y="851"/>
                      <a:pt x="3305" y="830"/>
                    </a:cubicBezTo>
                    <a:cubicBezTo>
                      <a:pt x="3313" y="812"/>
                      <a:pt x="3325" y="772"/>
                      <a:pt x="3314" y="753"/>
                    </a:cubicBezTo>
                    <a:cubicBezTo>
                      <a:pt x="3300" y="730"/>
                      <a:pt x="3284" y="709"/>
                      <a:pt x="3267" y="684"/>
                    </a:cubicBezTo>
                    <a:cubicBezTo>
                      <a:pt x="3252" y="662"/>
                      <a:pt x="3212" y="668"/>
                      <a:pt x="3196" y="649"/>
                    </a:cubicBezTo>
                    <a:cubicBezTo>
                      <a:pt x="3178" y="628"/>
                      <a:pt x="3174" y="588"/>
                      <a:pt x="3155" y="569"/>
                    </a:cubicBezTo>
                    <a:cubicBezTo>
                      <a:pt x="3134" y="550"/>
                      <a:pt x="3109" y="540"/>
                      <a:pt x="3087" y="522"/>
                    </a:cubicBezTo>
                    <a:cubicBezTo>
                      <a:pt x="3066" y="505"/>
                      <a:pt x="3053" y="474"/>
                      <a:pt x="3028" y="459"/>
                    </a:cubicBezTo>
                    <a:cubicBezTo>
                      <a:pt x="3006" y="445"/>
                      <a:pt x="2973" y="449"/>
                      <a:pt x="2949" y="437"/>
                    </a:cubicBezTo>
                    <a:lnTo>
                      <a:pt x="2934" y="431"/>
                    </a:lnTo>
                    <a:cubicBezTo>
                      <a:pt x="2901" y="387"/>
                      <a:pt x="2879" y="321"/>
                      <a:pt x="2833" y="288"/>
                    </a:cubicBezTo>
                    <a:cubicBezTo>
                      <a:pt x="2780" y="251"/>
                      <a:pt x="2724" y="219"/>
                      <a:pt x="2667" y="188"/>
                    </a:cubicBezTo>
                    <a:cubicBezTo>
                      <a:pt x="2608" y="156"/>
                      <a:pt x="2538" y="161"/>
                      <a:pt x="2477" y="139"/>
                    </a:cubicBezTo>
                    <a:cubicBezTo>
                      <a:pt x="2420" y="113"/>
                      <a:pt x="2360" y="73"/>
                      <a:pt x="2297" y="55"/>
                    </a:cubicBezTo>
                    <a:cubicBezTo>
                      <a:pt x="2234" y="40"/>
                      <a:pt x="2168" y="35"/>
                      <a:pt x="2103" y="29"/>
                    </a:cubicBezTo>
                    <a:cubicBezTo>
                      <a:pt x="2037" y="21"/>
                      <a:pt x="1972" y="0"/>
                      <a:pt x="190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29"/>
              <p:cNvSpPr/>
              <p:nvPr/>
            </p:nvSpPr>
            <p:spPr>
              <a:xfrm>
                <a:off x="943350" y="3364225"/>
                <a:ext cx="2150" cy="900"/>
              </a:xfrm>
              <a:custGeom>
                <a:rect b="b" l="l" r="r" t="t"/>
                <a:pathLst>
                  <a:path extrusionOk="0" h="36" w="86">
                    <a:moveTo>
                      <a:pt x="77" y="1"/>
                    </a:moveTo>
                    <a:cubicBezTo>
                      <a:pt x="56" y="15"/>
                      <a:pt x="34" y="26"/>
                      <a:pt x="18" y="32"/>
                    </a:cubicBezTo>
                    <a:cubicBezTo>
                      <a:pt x="11" y="34"/>
                      <a:pt x="4" y="34"/>
                      <a:pt x="0" y="35"/>
                    </a:cubicBezTo>
                    <a:lnTo>
                      <a:pt x="85" y="34"/>
                    </a:lnTo>
                    <a:cubicBezTo>
                      <a:pt x="84" y="21"/>
                      <a:pt x="80" y="12"/>
                      <a:pt x="7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29"/>
              <p:cNvSpPr/>
              <p:nvPr/>
            </p:nvSpPr>
            <p:spPr>
              <a:xfrm>
                <a:off x="940850" y="3363950"/>
                <a:ext cx="1175" cy="200"/>
              </a:xfrm>
              <a:custGeom>
                <a:rect b="b" l="l" r="r" t="t"/>
                <a:pathLst>
                  <a:path extrusionOk="0" h="8" w="47">
                    <a:moveTo>
                      <a:pt x="1" y="1"/>
                    </a:moveTo>
                    <a:cubicBezTo>
                      <a:pt x="8" y="5"/>
                      <a:pt x="19" y="8"/>
                      <a:pt x="28" y="8"/>
                    </a:cubicBezTo>
                    <a:cubicBezTo>
                      <a:pt x="36" y="8"/>
                      <a:pt x="44" y="6"/>
                      <a:pt x="46"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29"/>
              <p:cNvSpPr/>
              <p:nvPr/>
            </p:nvSpPr>
            <p:spPr>
              <a:xfrm>
                <a:off x="902125" y="3322275"/>
                <a:ext cx="92425" cy="92425"/>
              </a:xfrm>
              <a:custGeom>
                <a:rect b="b" l="l" r="r" t="t"/>
                <a:pathLst>
                  <a:path extrusionOk="0" h="3697" w="3697">
                    <a:moveTo>
                      <a:pt x="1426" y="202"/>
                    </a:moveTo>
                    <a:cubicBezTo>
                      <a:pt x="1428" y="202"/>
                      <a:pt x="1430" y="202"/>
                      <a:pt x="1432" y="202"/>
                    </a:cubicBezTo>
                    <a:cubicBezTo>
                      <a:pt x="1405" y="219"/>
                      <a:pt x="1381" y="232"/>
                      <a:pt x="1356" y="253"/>
                    </a:cubicBezTo>
                    <a:cubicBezTo>
                      <a:pt x="1302" y="301"/>
                      <a:pt x="1264" y="355"/>
                      <a:pt x="1229" y="411"/>
                    </a:cubicBezTo>
                    <a:cubicBezTo>
                      <a:pt x="1211" y="415"/>
                      <a:pt x="1192" y="420"/>
                      <a:pt x="1174" y="424"/>
                    </a:cubicBezTo>
                    <a:cubicBezTo>
                      <a:pt x="1177" y="422"/>
                      <a:pt x="1178" y="417"/>
                      <a:pt x="1181" y="415"/>
                    </a:cubicBezTo>
                    <a:cubicBezTo>
                      <a:pt x="1203" y="404"/>
                      <a:pt x="1225" y="396"/>
                      <a:pt x="1243" y="377"/>
                    </a:cubicBezTo>
                    <a:cubicBezTo>
                      <a:pt x="1261" y="358"/>
                      <a:pt x="1273" y="312"/>
                      <a:pt x="1298" y="294"/>
                    </a:cubicBezTo>
                    <a:cubicBezTo>
                      <a:pt x="1320" y="278"/>
                      <a:pt x="1343" y="257"/>
                      <a:pt x="1374" y="232"/>
                    </a:cubicBezTo>
                    <a:cubicBezTo>
                      <a:pt x="1389" y="220"/>
                      <a:pt x="1407" y="202"/>
                      <a:pt x="1426" y="202"/>
                    </a:cubicBezTo>
                    <a:close/>
                    <a:moveTo>
                      <a:pt x="1492" y="396"/>
                    </a:moveTo>
                    <a:lnTo>
                      <a:pt x="1492" y="396"/>
                    </a:lnTo>
                    <a:cubicBezTo>
                      <a:pt x="1458" y="404"/>
                      <a:pt x="1423" y="418"/>
                      <a:pt x="1390" y="433"/>
                    </a:cubicBezTo>
                    <a:cubicBezTo>
                      <a:pt x="1356" y="437"/>
                      <a:pt x="1321" y="443"/>
                      <a:pt x="1287" y="447"/>
                    </a:cubicBezTo>
                    <a:cubicBezTo>
                      <a:pt x="1293" y="440"/>
                      <a:pt x="1295" y="433"/>
                      <a:pt x="1301" y="429"/>
                    </a:cubicBezTo>
                    <a:cubicBezTo>
                      <a:pt x="1364" y="417"/>
                      <a:pt x="1429" y="409"/>
                      <a:pt x="1492" y="396"/>
                    </a:cubicBezTo>
                    <a:close/>
                    <a:moveTo>
                      <a:pt x="1213" y="443"/>
                    </a:moveTo>
                    <a:cubicBezTo>
                      <a:pt x="1210" y="450"/>
                      <a:pt x="1206" y="457"/>
                      <a:pt x="1203" y="461"/>
                    </a:cubicBezTo>
                    <a:cubicBezTo>
                      <a:pt x="1127" y="475"/>
                      <a:pt x="1052" y="492"/>
                      <a:pt x="977" y="519"/>
                    </a:cubicBezTo>
                    <a:cubicBezTo>
                      <a:pt x="983" y="509"/>
                      <a:pt x="986" y="502"/>
                      <a:pt x="993" y="498"/>
                    </a:cubicBezTo>
                    <a:cubicBezTo>
                      <a:pt x="1013" y="486"/>
                      <a:pt x="1045" y="487"/>
                      <a:pt x="1065" y="479"/>
                    </a:cubicBezTo>
                    <a:cubicBezTo>
                      <a:pt x="1088" y="470"/>
                      <a:pt x="1114" y="470"/>
                      <a:pt x="1134" y="464"/>
                    </a:cubicBezTo>
                    <a:cubicBezTo>
                      <a:pt x="1141" y="459"/>
                      <a:pt x="1147" y="453"/>
                      <a:pt x="1151" y="447"/>
                    </a:cubicBezTo>
                    <a:cubicBezTo>
                      <a:pt x="1153" y="449"/>
                      <a:pt x="1154" y="453"/>
                      <a:pt x="1154" y="453"/>
                    </a:cubicBezTo>
                    <a:cubicBezTo>
                      <a:pt x="1155" y="453"/>
                      <a:pt x="1155" y="453"/>
                      <a:pt x="1155" y="453"/>
                    </a:cubicBezTo>
                    <a:cubicBezTo>
                      <a:pt x="1176" y="451"/>
                      <a:pt x="1192" y="446"/>
                      <a:pt x="1213" y="443"/>
                    </a:cubicBezTo>
                    <a:close/>
                    <a:moveTo>
                      <a:pt x="1854" y="635"/>
                    </a:moveTo>
                    <a:cubicBezTo>
                      <a:pt x="1910" y="635"/>
                      <a:pt x="1965" y="639"/>
                      <a:pt x="2018" y="647"/>
                    </a:cubicBezTo>
                    <a:cubicBezTo>
                      <a:pt x="1997" y="647"/>
                      <a:pt x="1977" y="645"/>
                      <a:pt x="1956" y="645"/>
                    </a:cubicBezTo>
                    <a:cubicBezTo>
                      <a:pt x="1917" y="645"/>
                      <a:pt x="1877" y="649"/>
                      <a:pt x="1838" y="653"/>
                    </a:cubicBezTo>
                    <a:cubicBezTo>
                      <a:pt x="1822" y="647"/>
                      <a:pt x="1807" y="642"/>
                      <a:pt x="1794" y="637"/>
                    </a:cubicBezTo>
                    <a:cubicBezTo>
                      <a:pt x="1814" y="636"/>
                      <a:pt x="1834" y="635"/>
                      <a:pt x="1854" y="635"/>
                    </a:cubicBezTo>
                    <a:close/>
                    <a:moveTo>
                      <a:pt x="2310" y="933"/>
                    </a:moveTo>
                    <a:cubicBezTo>
                      <a:pt x="2312" y="934"/>
                      <a:pt x="2316" y="934"/>
                      <a:pt x="2319" y="936"/>
                    </a:cubicBezTo>
                    <a:cubicBezTo>
                      <a:pt x="2323" y="945"/>
                      <a:pt x="2325" y="952"/>
                      <a:pt x="2326" y="960"/>
                    </a:cubicBezTo>
                    <a:cubicBezTo>
                      <a:pt x="2323" y="949"/>
                      <a:pt x="2316" y="941"/>
                      <a:pt x="2310" y="933"/>
                    </a:cubicBezTo>
                    <a:close/>
                    <a:moveTo>
                      <a:pt x="1502" y="976"/>
                    </a:moveTo>
                    <a:cubicBezTo>
                      <a:pt x="1532" y="981"/>
                      <a:pt x="1573" y="993"/>
                      <a:pt x="1615" y="1014"/>
                    </a:cubicBezTo>
                    <a:cubicBezTo>
                      <a:pt x="1532" y="1017"/>
                      <a:pt x="1449" y="1037"/>
                      <a:pt x="1377" y="1079"/>
                    </a:cubicBezTo>
                    <a:cubicBezTo>
                      <a:pt x="1374" y="1072"/>
                      <a:pt x="1370" y="1064"/>
                      <a:pt x="1367" y="1055"/>
                    </a:cubicBezTo>
                    <a:cubicBezTo>
                      <a:pt x="1403" y="1024"/>
                      <a:pt x="1440" y="998"/>
                      <a:pt x="1481" y="976"/>
                    </a:cubicBezTo>
                    <a:close/>
                    <a:moveTo>
                      <a:pt x="1338" y="1079"/>
                    </a:moveTo>
                    <a:cubicBezTo>
                      <a:pt x="1330" y="1091"/>
                      <a:pt x="1321" y="1101"/>
                      <a:pt x="1309" y="1112"/>
                    </a:cubicBezTo>
                    <a:lnTo>
                      <a:pt x="1294" y="1121"/>
                    </a:lnTo>
                    <a:cubicBezTo>
                      <a:pt x="1308" y="1106"/>
                      <a:pt x="1323" y="1092"/>
                      <a:pt x="1338" y="1079"/>
                    </a:cubicBezTo>
                    <a:close/>
                    <a:moveTo>
                      <a:pt x="2045" y="326"/>
                    </a:moveTo>
                    <a:cubicBezTo>
                      <a:pt x="2228" y="326"/>
                      <a:pt x="2411" y="357"/>
                      <a:pt x="2579" y="450"/>
                    </a:cubicBezTo>
                    <a:cubicBezTo>
                      <a:pt x="2827" y="585"/>
                      <a:pt x="3006" y="832"/>
                      <a:pt x="3082" y="1103"/>
                    </a:cubicBezTo>
                    <a:lnTo>
                      <a:pt x="3087" y="1124"/>
                    </a:lnTo>
                    <a:cubicBezTo>
                      <a:pt x="2994" y="995"/>
                      <a:pt x="2874" y="914"/>
                      <a:pt x="2747" y="852"/>
                    </a:cubicBezTo>
                    <a:cubicBezTo>
                      <a:pt x="2672" y="728"/>
                      <a:pt x="2571" y="619"/>
                      <a:pt x="2447" y="541"/>
                    </a:cubicBezTo>
                    <a:cubicBezTo>
                      <a:pt x="2264" y="424"/>
                      <a:pt x="2061" y="393"/>
                      <a:pt x="1864" y="393"/>
                    </a:cubicBezTo>
                    <a:cubicBezTo>
                      <a:pt x="1851" y="393"/>
                      <a:pt x="1838" y="393"/>
                      <a:pt x="1825" y="393"/>
                    </a:cubicBezTo>
                    <a:cubicBezTo>
                      <a:pt x="1771" y="381"/>
                      <a:pt x="1714" y="374"/>
                      <a:pt x="1657" y="374"/>
                    </a:cubicBezTo>
                    <a:cubicBezTo>
                      <a:pt x="1631" y="374"/>
                      <a:pt x="1606" y="375"/>
                      <a:pt x="1580" y="378"/>
                    </a:cubicBezTo>
                    <a:cubicBezTo>
                      <a:pt x="1623" y="370"/>
                      <a:pt x="1664" y="362"/>
                      <a:pt x="1707" y="355"/>
                    </a:cubicBezTo>
                    <a:cubicBezTo>
                      <a:pt x="1816" y="338"/>
                      <a:pt x="1931" y="326"/>
                      <a:pt x="2045" y="326"/>
                    </a:cubicBezTo>
                    <a:close/>
                    <a:moveTo>
                      <a:pt x="2469" y="995"/>
                    </a:moveTo>
                    <a:lnTo>
                      <a:pt x="2469" y="995"/>
                    </a:lnTo>
                    <a:cubicBezTo>
                      <a:pt x="2483" y="1002"/>
                      <a:pt x="2498" y="1009"/>
                      <a:pt x="2512" y="1015"/>
                    </a:cubicBezTo>
                    <a:cubicBezTo>
                      <a:pt x="2534" y="1069"/>
                      <a:pt x="2553" y="1124"/>
                      <a:pt x="2566" y="1181"/>
                    </a:cubicBezTo>
                    <a:cubicBezTo>
                      <a:pt x="2575" y="1223"/>
                      <a:pt x="2581" y="1269"/>
                      <a:pt x="2588" y="1313"/>
                    </a:cubicBezTo>
                    <a:cubicBezTo>
                      <a:pt x="2585" y="1314"/>
                      <a:pt x="2579" y="1314"/>
                      <a:pt x="2574" y="1317"/>
                    </a:cubicBezTo>
                    <a:cubicBezTo>
                      <a:pt x="2549" y="1208"/>
                      <a:pt x="2517" y="1098"/>
                      <a:pt x="2469" y="995"/>
                    </a:cubicBezTo>
                    <a:close/>
                    <a:moveTo>
                      <a:pt x="2594" y="1354"/>
                    </a:moveTo>
                    <a:cubicBezTo>
                      <a:pt x="2599" y="1383"/>
                      <a:pt x="2599" y="1413"/>
                      <a:pt x="2600" y="1442"/>
                    </a:cubicBezTo>
                    <a:cubicBezTo>
                      <a:pt x="2599" y="1428"/>
                      <a:pt x="2594" y="1415"/>
                      <a:pt x="2593" y="1401"/>
                    </a:cubicBezTo>
                    <a:cubicBezTo>
                      <a:pt x="2592" y="1387"/>
                      <a:pt x="2586" y="1372"/>
                      <a:pt x="2583" y="1358"/>
                    </a:cubicBezTo>
                    <a:cubicBezTo>
                      <a:pt x="2586" y="1355"/>
                      <a:pt x="2589" y="1355"/>
                      <a:pt x="2594" y="1354"/>
                    </a:cubicBezTo>
                    <a:close/>
                    <a:moveTo>
                      <a:pt x="1843" y="1311"/>
                    </a:moveTo>
                    <a:cubicBezTo>
                      <a:pt x="1846" y="1313"/>
                      <a:pt x="1851" y="1313"/>
                      <a:pt x="1855" y="1314"/>
                    </a:cubicBezTo>
                    <a:cubicBezTo>
                      <a:pt x="1858" y="1317"/>
                      <a:pt x="1862" y="1318"/>
                      <a:pt x="1865" y="1321"/>
                    </a:cubicBezTo>
                    <a:cubicBezTo>
                      <a:pt x="1948" y="1373"/>
                      <a:pt x="1986" y="1457"/>
                      <a:pt x="2012" y="1544"/>
                    </a:cubicBezTo>
                    <a:cubicBezTo>
                      <a:pt x="2018" y="1558"/>
                      <a:pt x="2023" y="1573"/>
                      <a:pt x="2029" y="1588"/>
                    </a:cubicBezTo>
                    <a:lnTo>
                      <a:pt x="2016" y="1588"/>
                    </a:lnTo>
                    <a:cubicBezTo>
                      <a:pt x="1994" y="1514"/>
                      <a:pt x="1957" y="1445"/>
                      <a:pt x="1909" y="1390"/>
                    </a:cubicBezTo>
                    <a:cubicBezTo>
                      <a:pt x="1893" y="1368"/>
                      <a:pt x="1871" y="1347"/>
                      <a:pt x="1846" y="1328"/>
                    </a:cubicBezTo>
                    <a:cubicBezTo>
                      <a:pt x="1846" y="1321"/>
                      <a:pt x="1844" y="1317"/>
                      <a:pt x="1843" y="1311"/>
                    </a:cubicBezTo>
                    <a:close/>
                    <a:moveTo>
                      <a:pt x="1659" y="915"/>
                    </a:moveTo>
                    <a:cubicBezTo>
                      <a:pt x="1730" y="933"/>
                      <a:pt x="1802" y="956"/>
                      <a:pt x="1871" y="988"/>
                    </a:cubicBezTo>
                    <a:cubicBezTo>
                      <a:pt x="1933" y="1015"/>
                      <a:pt x="1996" y="1044"/>
                      <a:pt x="2058" y="1080"/>
                    </a:cubicBezTo>
                    <a:cubicBezTo>
                      <a:pt x="2092" y="1119"/>
                      <a:pt x="2125" y="1156"/>
                      <a:pt x="2158" y="1192"/>
                    </a:cubicBezTo>
                    <a:cubicBezTo>
                      <a:pt x="2244" y="1284"/>
                      <a:pt x="2345" y="1377"/>
                      <a:pt x="2396" y="1508"/>
                    </a:cubicBezTo>
                    <a:cubicBezTo>
                      <a:pt x="2402" y="1545"/>
                      <a:pt x="2403" y="1581"/>
                      <a:pt x="2406" y="1617"/>
                    </a:cubicBezTo>
                    <a:cubicBezTo>
                      <a:pt x="2392" y="1614"/>
                      <a:pt x="2376" y="1609"/>
                      <a:pt x="2362" y="1607"/>
                    </a:cubicBezTo>
                    <a:cubicBezTo>
                      <a:pt x="2358" y="1604"/>
                      <a:pt x="2352" y="1604"/>
                      <a:pt x="2348" y="1604"/>
                    </a:cubicBezTo>
                    <a:cubicBezTo>
                      <a:pt x="2345" y="1600"/>
                      <a:pt x="2341" y="1596"/>
                      <a:pt x="2338" y="1591"/>
                    </a:cubicBezTo>
                    <a:cubicBezTo>
                      <a:pt x="2337" y="1576"/>
                      <a:pt x="2337" y="1560"/>
                      <a:pt x="2334" y="1545"/>
                    </a:cubicBezTo>
                    <a:cubicBezTo>
                      <a:pt x="2311" y="1409"/>
                      <a:pt x="2230" y="1284"/>
                      <a:pt x="2125" y="1183"/>
                    </a:cubicBezTo>
                    <a:cubicBezTo>
                      <a:pt x="2021" y="1080"/>
                      <a:pt x="1883" y="1029"/>
                      <a:pt x="1738" y="1017"/>
                    </a:cubicBezTo>
                    <a:cubicBezTo>
                      <a:pt x="1725" y="1015"/>
                      <a:pt x="1708" y="1015"/>
                      <a:pt x="1694" y="1015"/>
                    </a:cubicBezTo>
                    <a:cubicBezTo>
                      <a:pt x="1678" y="996"/>
                      <a:pt x="1660" y="974"/>
                      <a:pt x="1639" y="960"/>
                    </a:cubicBezTo>
                    <a:cubicBezTo>
                      <a:pt x="1624" y="948"/>
                      <a:pt x="1605" y="941"/>
                      <a:pt x="1590" y="933"/>
                    </a:cubicBezTo>
                    <a:cubicBezTo>
                      <a:pt x="1612" y="926"/>
                      <a:pt x="1634" y="920"/>
                      <a:pt x="1659" y="915"/>
                    </a:cubicBezTo>
                    <a:close/>
                    <a:moveTo>
                      <a:pt x="2365" y="1648"/>
                    </a:moveTo>
                    <a:cubicBezTo>
                      <a:pt x="2378" y="1651"/>
                      <a:pt x="2392" y="1654"/>
                      <a:pt x="2406" y="1657"/>
                    </a:cubicBezTo>
                    <a:lnTo>
                      <a:pt x="2406" y="1665"/>
                    </a:lnTo>
                    <a:cubicBezTo>
                      <a:pt x="2403" y="1691"/>
                      <a:pt x="2400" y="1717"/>
                      <a:pt x="2399" y="1741"/>
                    </a:cubicBezTo>
                    <a:cubicBezTo>
                      <a:pt x="2392" y="1709"/>
                      <a:pt x="2378" y="1677"/>
                      <a:pt x="2365" y="1648"/>
                    </a:cubicBezTo>
                    <a:close/>
                    <a:moveTo>
                      <a:pt x="2903" y="1450"/>
                    </a:moveTo>
                    <a:cubicBezTo>
                      <a:pt x="2912" y="1492"/>
                      <a:pt x="2922" y="1534"/>
                      <a:pt x="2922" y="1582"/>
                    </a:cubicBezTo>
                    <a:cubicBezTo>
                      <a:pt x="2919" y="1690"/>
                      <a:pt x="2897" y="1803"/>
                      <a:pt x="2864" y="1915"/>
                    </a:cubicBezTo>
                    <a:cubicBezTo>
                      <a:pt x="2853" y="1902"/>
                      <a:pt x="2846" y="1885"/>
                      <a:pt x="2837" y="1870"/>
                    </a:cubicBezTo>
                    <a:cubicBezTo>
                      <a:pt x="2875" y="1734"/>
                      <a:pt x="2899" y="1595"/>
                      <a:pt x="2903" y="1450"/>
                    </a:cubicBezTo>
                    <a:close/>
                    <a:moveTo>
                      <a:pt x="1529" y="1534"/>
                    </a:moveTo>
                    <a:cubicBezTo>
                      <a:pt x="1531" y="1534"/>
                      <a:pt x="1533" y="1535"/>
                      <a:pt x="1535" y="1536"/>
                    </a:cubicBezTo>
                    <a:cubicBezTo>
                      <a:pt x="1543" y="1543"/>
                      <a:pt x="1521" y="1576"/>
                      <a:pt x="1525" y="1581"/>
                    </a:cubicBezTo>
                    <a:cubicBezTo>
                      <a:pt x="1529" y="1587"/>
                      <a:pt x="1584" y="1587"/>
                      <a:pt x="1595" y="1609"/>
                    </a:cubicBezTo>
                    <a:cubicBezTo>
                      <a:pt x="1605" y="1628"/>
                      <a:pt x="1602" y="1650"/>
                      <a:pt x="1595" y="1665"/>
                    </a:cubicBezTo>
                    <a:lnTo>
                      <a:pt x="1714" y="1662"/>
                    </a:lnTo>
                    <a:cubicBezTo>
                      <a:pt x="1718" y="1665"/>
                      <a:pt x="1721" y="1668"/>
                      <a:pt x="1725" y="1672"/>
                    </a:cubicBezTo>
                    <a:cubicBezTo>
                      <a:pt x="1725" y="1675"/>
                      <a:pt x="1726" y="1676"/>
                      <a:pt x="1726" y="1677"/>
                    </a:cubicBezTo>
                    <a:cubicBezTo>
                      <a:pt x="1733" y="1672"/>
                      <a:pt x="1741" y="1668"/>
                      <a:pt x="1747" y="1662"/>
                    </a:cubicBezTo>
                    <a:lnTo>
                      <a:pt x="1759" y="1662"/>
                    </a:lnTo>
                    <a:cubicBezTo>
                      <a:pt x="1774" y="1702"/>
                      <a:pt x="1780" y="1754"/>
                      <a:pt x="1767" y="1801"/>
                    </a:cubicBezTo>
                    <a:cubicBezTo>
                      <a:pt x="1752" y="1855"/>
                      <a:pt x="1685" y="1869"/>
                      <a:pt x="1652" y="1888"/>
                    </a:cubicBezTo>
                    <a:lnTo>
                      <a:pt x="1639" y="1895"/>
                    </a:lnTo>
                    <a:cubicBezTo>
                      <a:pt x="1612" y="1909"/>
                      <a:pt x="1582" y="1920"/>
                      <a:pt x="1552" y="1920"/>
                    </a:cubicBezTo>
                    <a:cubicBezTo>
                      <a:pt x="1547" y="1920"/>
                      <a:pt x="1541" y="1919"/>
                      <a:pt x="1535" y="1918"/>
                    </a:cubicBezTo>
                    <a:cubicBezTo>
                      <a:pt x="1495" y="1911"/>
                      <a:pt x="1459" y="1902"/>
                      <a:pt x="1430" y="1878"/>
                    </a:cubicBezTo>
                    <a:cubicBezTo>
                      <a:pt x="1403" y="1856"/>
                      <a:pt x="1361" y="1856"/>
                      <a:pt x="1341" y="1823"/>
                    </a:cubicBezTo>
                    <a:cubicBezTo>
                      <a:pt x="1321" y="1794"/>
                      <a:pt x="1350" y="1737"/>
                      <a:pt x="1349" y="1713"/>
                    </a:cubicBezTo>
                    <a:cubicBezTo>
                      <a:pt x="1342" y="1691"/>
                      <a:pt x="1339" y="1670"/>
                      <a:pt x="1343" y="1651"/>
                    </a:cubicBezTo>
                    <a:cubicBezTo>
                      <a:pt x="1349" y="1636"/>
                      <a:pt x="1317" y="1617"/>
                      <a:pt x="1330" y="1598"/>
                    </a:cubicBezTo>
                    <a:cubicBezTo>
                      <a:pt x="1342" y="1581"/>
                      <a:pt x="1377" y="1580"/>
                      <a:pt x="1390" y="1570"/>
                    </a:cubicBezTo>
                    <a:cubicBezTo>
                      <a:pt x="1403" y="1562"/>
                      <a:pt x="1412" y="1547"/>
                      <a:pt x="1430" y="1541"/>
                    </a:cubicBezTo>
                    <a:cubicBezTo>
                      <a:pt x="1433" y="1540"/>
                      <a:pt x="1436" y="1540"/>
                      <a:pt x="1440" y="1540"/>
                    </a:cubicBezTo>
                    <a:cubicBezTo>
                      <a:pt x="1454" y="1540"/>
                      <a:pt x="1471" y="1548"/>
                      <a:pt x="1480" y="1549"/>
                    </a:cubicBezTo>
                    <a:cubicBezTo>
                      <a:pt x="1489" y="1549"/>
                      <a:pt x="1498" y="1535"/>
                      <a:pt x="1506" y="1535"/>
                    </a:cubicBezTo>
                    <a:cubicBezTo>
                      <a:pt x="1507" y="1535"/>
                      <a:pt x="1508" y="1535"/>
                      <a:pt x="1509" y="1536"/>
                    </a:cubicBezTo>
                    <a:cubicBezTo>
                      <a:pt x="1510" y="1536"/>
                      <a:pt x="1512" y="1536"/>
                      <a:pt x="1514" y="1536"/>
                    </a:cubicBezTo>
                    <a:cubicBezTo>
                      <a:pt x="1519" y="1536"/>
                      <a:pt x="1525" y="1534"/>
                      <a:pt x="1529" y="1534"/>
                    </a:cubicBezTo>
                    <a:close/>
                    <a:moveTo>
                      <a:pt x="2819" y="1936"/>
                    </a:moveTo>
                    <a:cubicBezTo>
                      <a:pt x="2827" y="1950"/>
                      <a:pt x="2835" y="1964"/>
                      <a:pt x="2844" y="1979"/>
                    </a:cubicBezTo>
                    <a:cubicBezTo>
                      <a:pt x="2837" y="1998"/>
                      <a:pt x="2835" y="2016"/>
                      <a:pt x="2827" y="2035"/>
                    </a:cubicBezTo>
                    <a:cubicBezTo>
                      <a:pt x="2819" y="2054"/>
                      <a:pt x="2808" y="2074"/>
                      <a:pt x="2800" y="2090"/>
                    </a:cubicBezTo>
                    <a:cubicBezTo>
                      <a:pt x="2798" y="2067"/>
                      <a:pt x="2794" y="2042"/>
                      <a:pt x="2791" y="2016"/>
                    </a:cubicBezTo>
                    <a:cubicBezTo>
                      <a:pt x="2801" y="1988"/>
                      <a:pt x="2809" y="1962"/>
                      <a:pt x="2819" y="1936"/>
                    </a:cubicBezTo>
                    <a:close/>
                    <a:moveTo>
                      <a:pt x="2338" y="1691"/>
                    </a:moveTo>
                    <a:cubicBezTo>
                      <a:pt x="2358" y="1732"/>
                      <a:pt x="2374" y="1775"/>
                      <a:pt x="2387" y="1820"/>
                    </a:cubicBezTo>
                    <a:cubicBezTo>
                      <a:pt x="2381" y="1854"/>
                      <a:pt x="2376" y="1884"/>
                      <a:pt x="2362" y="1915"/>
                    </a:cubicBezTo>
                    <a:cubicBezTo>
                      <a:pt x="2330" y="1991"/>
                      <a:pt x="2268" y="2046"/>
                      <a:pt x="2216" y="2097"/>
                    </a:cubicBezTo>
                    <a:cubicBezTo>
                      <a:pt x="2248" y="2046"/>
                      <a:pt x="2271" y="1988"/>
                      <a:pt x="2289" y="1932"/>
                    </a:cubicBezTo>
                    <a:cubicBezTo>
                      <a:pt x="2312" y="1856"/>
                      <a:pt x="2333" y="1775"/>
                      <a:pt x="2338" y="1691"/>
                    </a:cubicBezTo>
                    <a:close/>
                    <a:moveTo>
                      <a:pt x="1632" y="1300"/>
                    </a:moveTo>
                    <a:cubicBezTo>
                      <a:pt x="1707" y="1317"/>
                      <a:pt x="1774" y="1347"/>
                      <a:pt x="1822" y="1388"/>
                    </a:cubicBezTo>
                    <a:cubicBezTo>
                      <a:pt x="1839" y="1464"/>
                      <a:pt x="1851" y="1551"/>
                      <a:pt x="1822" y="1624"/>
                    </a:cubicBezTo>
                    <a:cubicBezTo>
                      <a:pt x="1821" y="1627"/>
                      <a:pt x="1834" y="1631"/>
                      <a:pt x="1841" y="1631"/>
                    </a:cubicBezTo>
                    <a:cubicBezTo>
                      <a:pt x="1843" y="1631"/>
                      <a:pt x="1845" y="1630"/>
                      <a:pt x="1846" y="1629"/>
                    </a:cubicBezTo>
                    <a:cubicBezTo>
                      <a:pt x="1884" y="1573"/>
                      <a:pt x="1883" y="1512"/>
                      <a:pt x="1876" y="1450"/>
                    </a:cubicBezTo>
                    <a:lnTo>
                      <a:pt x="1876" y="1450"/>
                    </a:lnTo>
                    <a:cubicBezTo>
                      <a:pt x="1906" y="1490"/>
                      <a:pt x="1931" y="1533"/>
                      <a:pt x="1948" y="1582"/>
                    </a:cubicBezTo>
                    <a:cubicBezTo>
                      <a:pt x="1926" y="1581"/>
                      <a:pt x="1901" y="1581"/>
                      <a:pt x="1879" y="1576"/>
                    </a:cubicBezTo>
                    <a:cubicBezTo>
                      <a:pt x="1879" y="1575"/>
                      <a:pt x="1878" y="1575"/>
                      <a:pt x="1878" y="1575"/>
                    </a:cubicBezTo>
                    <a:cubicBezTo>
                      <a:pt x="1872" y="1575"/>
                      <a:pt x="1869" y="1599"/>
                      <a:pt x="1876" y="1600"/>
                    </a:cubicBezTo>
                    <a:cubicBezTo>
                      <a:pt x="1904" y="1609"/>
                      <a:pt x="1933" y="1614"/>
                      <a:pt x="1960" y="1620"/>
                    </a:cubicBezTo>
                    <a:cubicBezTo>
                      <a:pt x="1988" y="1726"/>
                      <a:pt x="1983" y="1844"/>
                      <a:pt x="1939" y="1940"/>
                    </a:cubicBezTo>
                    <a:cubicBezTo>
                      <a:pt x="1933" y="1955"/>
                      <a:pt x="1954" y="1973"/>
                      <a:pt x="1971" y="1973"/>
                    </a:cubicBezTo>
                    <a:cubicBezTo>
                      <a:pt x="1977" y="1973"/>
                      <a:pt x="1982" y="1971"/>
                      <a:pt x="1986" y="1965"/>
                    </a:cubicBezTo>
                    <a:cubicBezTo>
                      <a:pt x="2045" y="1863"/>
                      <a:pt x="2052" y="1739"/>
                      <a:pt x="2027" y="1626"/>
                    </a:cubicBezTo>
                    <a:lnTo>
                      <a:pt x="2043" y="1626"/>
                    </a:lnTo>
                    <a:cubicBezTo>
                      <a:pt x="2063" y="1690"/>
                      <a:pt x="2078" y="1759"/>
                      <a:pt x="2063" y="1829"/>
                    </a:cubicBezTo>
                    <a:cubicBezTo>
                      <a:pt x="2041" y="1926"/>
                      <a:pt x="1994" y="2023"/>
                      <a:pt x="1926" y="2096"/>
                    </a:cubicBezTo>
                    <a:cubicBezTo>
                      <a:pt x="1915" y="2108"/>
                      <a:pt x="1901" y="2116"/>
                      <a:pt x="1890" y="2126"/>
                    </a:cubicBezTo>
                    <a:cubicBezTo>
                      <a:pt x="1905" y="2046"/>
                      <a:pt x="1891" y="1957"/>
                      <a:pt x="1828" y="1882"/>
                    </a:cubicBezTo>
                    <a:cubicBezTo>
                      <a:pt x="1849" y="1837"/>
                      <a:pt x="1858" y="1789"/>
                      <a:pt x="1853" y="1741"/>
                    </a:cubicBezTo>
                    <a:cubicBezTo>
                      <a:pt x="1846" y="1681"/>
                      <a:pt x="1810" y="1637"/>
                      <a:pt x="1780" y="1602"/>
                    </a:cubicBezTo>
                    <a:cubicBezTo>
                      <a:pt x="1782" y="1573"/>
                      <a:pt x="1776" y="1544"/>
                      <a:pt x="1773" y="1512"/>
                    </a:cubicBezTo>
                    <a:cubicBezTo>
                      <a:pt x="1767" y="1465"/>
                      <a:pt x="1733" y="1434"/>
                      <a:pt x="1705" y="1395"/>
                    </a:cubicBezTo>
                    <a:cubicBezTo>
                      <a:pt x="1685" y="1366"/>
                      <a:pt x="1661" y="1328"/>
                      <a:pt x="1627" y="1303"/>
                    </a:cubicBezTo>
                    <a:cubicBezTo>
                      <a:pt x="1630" y="1303"/>
                      <a:pt x="1631" y="1303"/>
                      <a:pt x="1632" y="1300"/>
                    </a:cubicBezTo>
                    <a:close/>
                    <a:moveTo>
                      <a:pt x="785" y="1511"/>
                    </a:moveTo>
                    <a:cubicBezTo>
                      <a:pt x="750" y="1635"/>
                      <a:pt x="735" y="1761"/>
                      <a:pt x="737" y="1888"/>
                    </a:cubicBezTo>
                    <a:cubicBezTo>
                      <a:pt x="737" y="1913"/>
                      <a:pt x="741" y="1940"/>
                      <a:pt x="743" y="1968"/>
                    </a:cubicBezTo>
                    <a:cubicBezTo>
                      <a:pt x="743" y="1971"/>
                      <a:pt x="742" y="1971"/>
                      <a:pt x="742" y="1971"/>
                    </a:cubicBezTo>
                    <a:cubicBezTo>
                      <a:pt x="721" y="2012"/>
                      <a:pt x="675" y="2053"/>
                      <a:pt x="658" y="2096"/>
                    </a:cubicBezTo>
                    <a:cubicBezTo>
                      <a:pt x="651" y="2111"/>
                      <a:pt x="651" y="2125"/>
                      <a:pt x="651" y="2140"/>
                    </a:cubicBezTo>
                    <a:cubicBezTo>
                      <a:pt x="643" y="2030"/>
                      <a:pt x="672" y="1909"/>
                      <a:pt x="701" y="1781"/>
                    </a:cubicBezTo>
                    <a:cubicBezTo>
                      <a:pt x="721" y="1686"/>
                      <a:pt x="750" y="1596"/>
                      <a:pt x="785" y="1511"/>
                    </a:cubicBezTo>
                    <a:close/>
                    <a:moveTo>
                      <a:pt x="1796" y="1933"/>
                    </a:moveTo>
                    <a:cubicBezTo>
                      <a:pt x="1843" y="2013"/>
                      <a:pt x="1840" y="2104"/>
                      <a:pt x="1810" y="2174"/>
                    </a:cubicBezTo>
                    <a:cubicBezTo>
                      <a:pt x="1765" y="2195"/>
                      <a:pt x="1719" y="2207"/>
                      <a:pt x="1672" y="2211"/>
                    </a:cubicBezTo>
                    <a:cubicBezTo>
                      <a:pt x="1660" y="2213"/>
                      <a:pt x="1648" y="2214"/>
                      <a:pt x="1636" y="2214"/>
                    </a:cubicBezTo>
                    <a:cubicBezTo>
                      <a:pt x="1558" y="2214"/>
                      <a:pt x="1479" y="2185"/>
                      <a:pt x="1410" y="2145"/>
                    </a:cubicBezTo>
                    <a:cubicBezTo>
                      <a:pt x="1342" y="2111"/>
                      <a:pt x="1291" y="2054"/>
                      <a:pt x="1251" y="1995"/>
                    </a:cubicBezTo>
                    <a:cubicBezTo>
                      <a:pt x="1250" y="1980"/>
                      <a:pt x="1253" y="1965"/>
                      <a:pt x="1253" y="1947"/>
                    </a:cubicBezTo>
                    <a:cubicBezTo>
                      <a:pt x="1265" y="1954"/>
                      <a:pt x="1279" y="1964"/>
                      <a:pt x="1288" y="1972"/>
                    </a:cubicBezTo>
                    <a:cubicBezTo>
                      <a:pt x="1328" y="2002"/>
                      <a:pt x="1374" y="2043"/>
                      <a:pt x="1430" y="2061"/>
                    </a:cubicBezTo>
                    <a:cubicBezTo>
                      <a:pt x="1466" y="2072"/>
                      <a:pt x="1515" y="2082"/>
                      <a:pt x="1564" y="2082"/>
                    </a:cubicBezTo>
                    <a:cubicBezTo>
                      <a:pt x="1586" y="2082"/>
                      <a:pt x="1609" y="2080"/>
                      <a:pt x="1630" y="2075"/>
                    </a:cubicBezTo>
                    <a:cubicBezTo>
                      <a:pt x="1667" y="2067"/>
                      <a:pt x="1700" y="2043"/>
                      <a:pt x="1727" y="2019"/>
                    </a:cubicBezTo>
                    <a:cubicBezTo>
                      <a:pt x="1749" y="1995"/>
                      <a:pt x="1769" y="1972"/>
                      <a:pt x="1788" y="1947"/>
                    </a:cubicBezTo>
                    <a:cubicBezTo>
                      <a:pt x="1791" y="1942"/>
                      <a:pt x="1792" y="1939"/>
                      <a:pt x="1796" y="1933"/>
                    </a:cubicBezTo>
                    <a:close/>
                    <a:moveTo>
                      <a:pt x="3053" y="2111"/>
                    </a:moveTo>
                    <a:cubicBezTo>
                      <a:pt x="3033" y="2166"/>
                      <a:pt x="3013" y="2220"/>
                      <a:pt x="2988" y="2271"/>
                    </a:cubicBezTo>
                    <a:cubicBezTo>
                      <a:pt x="2987" y="2261"/>
                      <a:pt x="2985" y="2253"/>
                      <a:pt x="2984" y="2242"/>
                    </a:cubicBezTo>
                    <a:cubicBezTo>
                      <a:pt x="3007" y="2199"/>
                      <a:pt x="3029" y="2156"/>
                      <a:pt x="3053" y="2111"/>
                    </a:cubicBezTo>
                    <a:close/>
                    <a:moveTo>
                      <a:pt x="2753" y="2112"/>
                    </a:moveTo>
                    <a:cubicBezTo>
                      <a:pt x="2753" y="2133"/>
                      <a:pt x="2754" y="2154"/>
                      <a:pt x="2753" y="2174"/>
                    </a:cubicBezTo>
                    <a:cubicBezTo>
                      <a:pt x="2718" y="2229"/>
                      <a:pt x="2678" y="2283"/>
                      <a:pt x="2641" y="2337"/>
                    </a:cubicBezTo>
                    <a:cubicBezTo>
                      <a:pt x="2676" y="2284"/>
                      <a:pt x="2706" y="2229"/>
                      <a:pt x="2731" y="2173"/>
                    </a:cubicBezTo>
                    <a:cubicBezTo>
                      <a:pt x="2739" y="2154"/>
                      <a:pt x="2746" y="2133"/>
                      <a:pt x="2753" y="2112"/>
                    </a:cubicBezTo>
                    <a:close/>
                    <a:moveTo>
                      <a:pt x="1824" y="164"/>
                    </a:moveTo>
                    <a:cubicBezTo>
                      <a:pt x="1934" y="164"/>
                      <a:pt x="2042" y="186"/>
                      <a:pt x="2142" y="203"/>
                    </a:cubicBezTo>
                    <a:cubicBezTo>
                      <a:pt x="2310" y="231"/>
                      <a:pt x="2472" y="279"/>
                      <a:pt x="2616" y="364"/>
                    </a:cubicBezTo>
                    <a:cubicBezTo>
                      <a:pt x="2761" y="448"/>
                      <a:pt x="2893" y="552"/>
                      <a:pt x="2999" y="680"/>
                    </a:cubicBezTo>
                    <a:cubicBezTo>
                      <a:pt x="3094" y="790"/>
                      <a:pt x="3192" y="904"/>
                      <a:pt x="3254" y="1037"/>
                    </a:cubicBezTo>
                    <a:cubicBezTo>
                      <a:pt x="3261" y="1053"/>
                      <a:pt x="3269" y="1066"/>
                      <a:pt x="3276" y="1084"/>
                    </a:cubicBezTo>
                    <a:cubicBezTo>
                      <a:pt x="3328" y="1222"/>
                      <a:pt x="3306" y="1373"/>
                      <a:pt x="3314" y="1507"/>
                    </a:cubicBezTo>
                    <a:cubicBezTo>
                      <a:pt x="3321" y="1644"/>
                      <a:pt x="3311" y="1782"/>
                      <a:pt x="3281" y="1915"/>
                    </a:cubicBezTo>
                    <a:cubicBezTo>
                      <a:pt x="3250" y="2046"/>
                      <a:pt x="3236" y="2187"/>
                      <a:pt x="3167" y="2308"/>
                    </a:cubicBezTo>
                    <a:cubicBezTo>
                      <a:pt x="3145" y="2346"/>
                      <a:pt x="3117" y="2381"/>
                      <a:pt x="3090" y="2415"/>
                    </a:cubicBezTo>
                    <a:cubicBezTo>
                      <a:pt x="3102" y="2350"/>
                      <a:pt x="3111" y="2284"/>
                      <a:pt x="3117" y="2220"/>
                    </a:cubicBezTo>
                    <a:cubicBezTo>
                      <a:pt x="3185" y="2006"/>
                      <a:pt x="3225" y="1785"/>
                      <a:pt x="3222" y="1555"/>
                    </a:cubicBezTo>
                    <a:cubicBezTo>
                      <a:pt x="3217" y="1230"/>
                      <a:pt x="3106" y="894"/>
                      <a:pt x="2883" y="644"/>
                    </a:cubicBezTo>
                    <a:cubicBezTo>
                      <a:pt x="2664" y="387"/>
                      <a:pt x="2328" y="284"/>
                      <a:pt x="2020" y="284"/>
                    </a:cubicBezTo>
                    <a:cubicBezTo>
                      <a:pt x="2010" y="284"/>
                      <a:pt x="2000" y="284"/>
                      <a:pt x="1990" y="285"/>
                    </a:cubicBezTo>
                    <a:cubicBezTo>
                      <a:pt x="1777" y="286"/>
                      <a:pt x="1551" y="337"/>
                      <a:pt x="1341" y="385"/>
                    </a:cubicBezTo>
                    <a:cubicBezTo>
                      <a:pt x="1416" y="303"/>
                      <a:pt x="1513" y="234"/>
                      <a:pt x="1621" y="197"/>
                    </a:cubicBezTo>
                    <a:cubicBezTo>
                      <a:pt x="1688" y="173"/>
                      <a:pt x="1757" y="164"/>
                      <a:pt x="1824" y="164"/>
                    </a:cubicBezTo>
                    <a:close/>
                    <a:moveTo>
                      <a:pt x="2184" y="2466"/>
                    </a:moveTo>
                    <a:lnTo>
                      <a:pt x="2184" y="2466"/>
                    </a:lnTo>
                    <a:cubicBezTo>
                      <a:pt x="2075" y="2537"/>
                      <a:pt x="1944" y="2570"/>
                      <a:pt x="1825" y="2570"/>
                    </a:cubicBezTo>
                    <a:cubicBezTo>
                      <a:pt x="1792" y="2570"/>
                      <a:pt x="1760" y="2567"/>
                      <a:pt x="1729" y="2562"/>
                    </a:cubicBezTo>
                    <a:cubicBezTo>
                      <a:pt x="1699" y="2558"/>
                      <a:pt x="1667" y="2551"/>
                      <a:pt x="1637" y="2542"/>
                    </a:cubicBezTo>
                    <a:lnTo>
                      <a:pt x="1637" y="2542"/>
                    </a:lnTo>
                    <a:cubicBezTo>
                      <a:pt x="1678" y="2543"/>
                      <a:pt x="1721" y="2544"/>
                      <a:pt x="1762" y="2544"/>
                    </a:cubicBezTo>
                    <a:cubicBezTo>
                      <a:pt x="1793" y="2544"/>
                      <a:pt x="1825" y="2545"/>
                      <a:pt x="1857" y="2545"/>
                    </a:cubicBezTo>
                    <a:cubicBezTo>
                      <a:pt x="1922" y="2545"/>
                      <a:pt x="1988" y="2542"/>
                      <a:pt x="2055" y="2524"/>
                    </a:cubicBezTo>
                    <a:cubicBezTo>
                      <a:pt x="2100" y="2511"/>
                      <a:pt x="2144" y="2489"/>
                      <a:pt x="2184" y="2466"/>
                    </a:cubicBezTo>
                    <a:close/>
                    <a:moveTo>
                      <a:pt x="1265" y="2586"/>
                    </a:moveTo>
                    <a:cubicBezTo>
                      <a:pt x="1266" y="2587"/>
                      <a:pt x="1268" y="2590"/>
                      <a:pt x="1268" y="2591"/>
                    </a:cubicBezTo>
                    <a:cubicBezTo>
                      <a:pt x="1319" y="2645"/>
                      <a:pt x="1378" y="2693"/>
                      <a:pt x="1444" y="2730"/>
                    </a:cubicBezTo>
                    <a:cubicBezTo>
                      <a:pt x="1405" y="2730"/>
                      <a:pt x="1370" y="2727"/>
                      <a:pt x="1332" y="2718"/>
                    </a:cubicBezTo>
                    <a:cubicBezTo>
                      <a:pt x="1319" y="2697"/>
                      <a:pt x="1305" y="2676"/>
                      <a:pt x="1294" y="2654"/>
                    </a:cubicBezTo>
                    <a:cubicBezTo>
                      <a:pt x="1286" y="2635"/>
                      <a:pt x="1279" y="2617"/>
                      <a:pt x="1271" y="2598"/>
                    </a:cubicBezTo>
                    <a:cubicBezTo>
                      <a:pt x="1268" y="2594"/>
                      <a:pt x="1266" y="2590"/>
                      <a:pt x="1265" y="2586"/>
                    </a:cubicBezTo>
                    <a:close/>
                    <a:moveTo>
                      <a:pt x="2958" y="2288"/>
                    </a:moveTo>
                    <a:lnTo>
                      <a:pt x="2963" y="2335"/>
                    </a:lnTo>
                    <a:cubicBezTo>
                      <a:pt x="2901" y="2463"/>
                      <a:pt x="2827" y="2586"/>
                      <a:pt x="2750" y="2703"/>
                    </a:cubicBezTo>
                    <a:cubicBezTo>
                      <a:pt x="2738" y="2721"/>
                      <a:pt x="2724" y="2737"/>
                      <a:pt x="2711" y="2755"/>
                    </a:cubicBezTo>
                    <a:cubicBezTo>
                      <a:pt x="2705" y="2759"/>
                      <a:pt x="2696" y="2763"/>
                      <a:pt x="2689" y="2769"/>
                    </a:cubicBezTo>
                    <a:cubicBezTo>
                      <a:pt x="2677" y="2771"/>
                      <a:pt x="2665" y="2772"/>
                      <a:pt x="2654" y="2772"/>
                    </a:cubicBezTo>
                    <a:cubicBezTo>
                      <a:pt x="2643" y="2772"/>
                      <a:pt x="2632" y="2771"/>
                      <a:pt x="2622" y="2769"/>
                    </a:cubicBezTo>
                    <a:cubicBezTo>
                      <a:pt x="2744" y="2646"/>
                      <a:pt x="2839" y="2498"/>
                      <a:pt x="2923" y="2352"/>
                    </a:cubicBezTo>
                    <a:cubicBezTo>
                      <a:pt x="2936" y="2331"/>
                      <a:pt x="2947" y="2310"/>
                      <a:pt x="2958" y="2288"/>
                    </a:cubicBezTo>
                    <a:close/>
                    <a:moveTo>
                      <a:pt x="324" y="2683"/>
                    </a:moveTo>
                    <a:cubicBezTo>
                      <a:pt x="346" y="2718"/>
                      <a:pt x="371" y="2755"/>
                      <a:pt x="393" y="2791"/>
                    </a:cubicBezTo>
                    <a:cubicBezTo>
                      <a:pt x="388" y="2789"/>
                      <a:pt x="384" y="2787"/>
                      <a:pt x="383" y="2785"/>
                    </a:cubicBezTo>
                    <a:cubicBezTo>
                      <a:pt x="359" y="2766"/>
                      <a:pt x="343" y="2744"/>
                      <a:pt x="328" y="2721"/>
                    </a:cubicBezTo>
                    <a:cubicBezTo>
                      <a:pt x="322" y="2711"/>
                      <a:pt x="322" y="2697"/>
                      <a:pt x="324" y="2683"/>
                    </a:cubicBezTo>
                    <a:close/>
                    <a:moveTo>
                      <a:pt x="2607" y="2792"/>
                    </a:moveTo>
                    <a:cubicBezTo>
                      <a:pt x="2619" y="2796"/>
                      <a:pt x="2630" y="2796"/>
                      <a:pt x="2641" y="2799"/>
                    </a:cubicBezTo>
                    <a:cubicBezTo>
                      <a:pt x="2619" y="2813"/>
                      <a:pt x="2599" y="2828"/>
                      <a:pt x="2574" y="2840"/>
                    </a:cubicBezTo>
                    <a:cubicBezTo>
                      <a:pt x="2574" y="2840"/>
                      <a:pt x="2574" y="2840"/>
                      <a:pt x="2573" y="2840"/>
                    </a:cubicBezTo>
                    <a:lnTo>
                      <a:pt x="2573" y="2840"/>
                    </a:lnTo>
                    <a:cubicBezTo>
                      <a:pt x="2585" y="2823"/>
                      <a:pt x="2596" y="2807"/>
                      <a:pt x="2607" y="2792"/>
                    </a:cubicBezTo>
                    <a:close/>
                    <a:moveTo>
                      <a:pt x="2553" y="2454"/>
                    </a:moveTo>
                    <a:lnTo>
                      <a:pt x="2553" y="2454"/>
                    </a:lnTo>
                    <a:cubicBezTo>
                      <a:pt x="2449" y="2602"/>
                      <a:pt x="2344" y="2766"/>
                      <a:pt x="2180" y="2854"/>
                    </a:cubicBezTo>
                    <a:cubicBezTo>
                      <a:pt x="2153" y="2869"/>
                      <a:pt x="2121" y="2882"/>
                      <a:pt x="2091" y="2894"/>
                    </a:cubicBezTo>
                    <a:cubicBezTo>
                      <a:pt x="2114" y="2882"/>
                      <a:pt x="2138" y="2869"/>
                      <a:pt x="2160" y="2855"/>
                    </a:cubicBezTo>
                    <a:cubicBezTo>
                      <a:pt x="2264" y="2791"/>
                      <a:pt x="2344" y="2696"/>
                      <a:pt x="2407" y="2595"/>
                    </a:cubicBezTo>
                    <a:cubicBezTo>
                      <a:pt x="2461" y="2553"/>
                      <a:pt x="2509" y="2507"/>
                      <a:pt x="2553" y="2454"/>
                    </a:cubicBezTo>
                    <a:close/>
                    <a:moveTo>
                      <a:pt x="3104" y="3114"/>
                    </a:moveTo>
                    <a:lnTo>
                      <a:pt x="3104" y="3114"/>
                    </a:lnTo>
                    <a:cubicBezTo>
                      <a:pt x="3094" y="3129"/>
                      <a:pt x="3082" y="3143"/>
                      <a:pt x="3068" y="3155"/>
                    </a:cubicBezTo>
                    <a:cubicBezTo>
                      <a:pt x="3009" y="3209"/>
                      <a:pt x="2947" y="3260"/>
                      <a:pt x="2882" y="3308"/>
                    </a:cubicBezTo>
                    <a:cubicBezTo>
                      <a:pt x="2815" y="3355"/>
                      <a:pt x="2743" y="3392"/>
                      <a:pt x="2665" y="3418"/>
                    </a:cubicBezTo>
                    <a:cubicBezTo>
                      <a:pt x="2637" y="3428"/>
                      <a:pt x="2607" y="3431"/>
                      <a:pt x="2578" y="3431"/>
                    </a:cubicBezTo>
                    <a:cubicBezTo>
                      <a:pt x="2532" y="3431"/>
                      <a:pt x="2485" y="3424"/>
                      <a:pt x="2442" y="3424"/>
                    </a:cubicBezTo>
                    <a:cubicBezTo>
                      <a:pt x="2432" y="3424"/>
                      <a:pt x="2422" y="3424"/>
                      <a:pt x="2413" y="3425"/>
                    </a:cubicBezTo>
                    <a:cubicBezTo>
                      <a:pt x="2366" y="3429"/>
                      <a:pt x="2319" y="3433"/>
                      <a:pt x="2273" y="3433"/>
                    </a:cubicBezTo>
                    <a:cubicBezTo>
                      <a:pt x="2239" y="3433"/>
                      <a:pt x="2205" y="3431"/>
                      <a:pt x="2172" y="3425"/>
                    </a:cubicBezTo>
                    <a:cubicBezTo>
                      <a:pt x="2160" y="3424"/>
                      <a:pt x="2147" y="3420"/>
                      <a:pt x="2138" y="3418"/>
                    </a:cubicBezTo>
                    <a:cubicBezTo>
                      <a:pt x="2209" y="3392"/>
                      <a:pt x="2278" y="3360"/>
                      <a:pt x="2345" y="3322"/>
                    </a:cubicBezTo>
                    <a:cubicBezTo>
                      <a:pt x="2371" y="3329"/>
                      <a:pt x="2399" y="3335"/>
                      <a:pt x="2426" y="3335"/>
                    </a:cubicBezTo>
                    <a:cubicBezTo>
                      <a:pt x="2431" y="3335"/>
                      <a:pt x="2435" y="3335"/>
                      <a:pt x="2440" y="3334"/>
                    </a:cubicBezTo>
                    <a:cubicBezTo>
                      <a:pt x="2502" y="3325"/>
                      <a:pt x="2560" y="3307"/>
                      <a:pt x="2622" y="3293"/>
                    </a:cubicBezTo>
                    <a:cubicBezTo>
                      <a:pt x="2684" y="3281"/>
                      <a:pt x="2744" y="3260"/>
                      <a:pt x="2804" y="3239"/>
                    </a:cubicBezTo>
                    <a:cubicBezTo>
                      <a:pt x="2866" y="3220"/>
                      <a:pt x="2911" y="3169"/>
                      <a:pt x="2967" y="3142"/>
                    </a:cubicBezTo>
                    <a:cubicBezTo>
                      <a:pt x="3006" y="3124"/>
                      <a:pt x="3058" y="3124"/>
                      <a:pt x="3104" y="3114"/>
                    </a:cubicBezTo>
                    <a:close/>
                    <a:moveTo>
                      <a:pt x="1820" y="3493"/>
                    </a:moveTo>
                    <a:cubicBezTo>
                      <a:pt x="1872" y="3515"/>
                      <a:pt x="1923" y="3537"/>
                      <a:pt x="1978" y="3550"/>
                    </a:cubicBezTo>
                    <a:cubicBezTo>
                      <a:pt x="1979" y="3550"/>
                      <a:pt x="1977" y="3553"/>
                      <a:pt x="1975" y="3553"/>
                    </a:cubicBezTo>
                    <a:cubicBezTo>
                      <a:pt x="1928" y="3557"/>
                      <a:pt x="1883" y="3570"/>
                      <a:pt x="1835" y="3571"/>
                    </a:cubicBezTo>
                    <a:cubicBezTo>
                      <a:pt x="1821" y="3573"/>
                      <a:pt x="1807" y="3573"/>
                      <a:pt x="1793" y="3573"/>
                    </a:cubicBezTo>
                    <a:cubicBezTo>
                      <a:pt x="1759" y="3573"/>
                      <a:pt x="1724" y="3569"/>
                      <a:pt x="1689" y="3564"/>
                    </a:cubicBezTo>
                    <a:cubicBezTo>
                      <a:pt x="1674" y="3561"/>
                      <a:pt x="1660" y="3553"/>
                      <a:pt x="1648" y="3542"/>
                    </a:cubicBezTo>
                    <a:cubicBezTo>
                      <a:pt x="1679" y="3534"/>
                      <a:pt x="1710" y="3526"/>
                      <a:pt x="1740" y="3519"/>
                    </a:cubicBezTo>
                    <a:cubicBezTo>
                      <a:pt x="1767" y="3513"/>
                      <a:pt x="1795" y="3502"/>
                      <a:pt x="1820" y="3493"/>
                    </a:cubicBezTo>
                    <a:close/>
                    <a:moveTo>
                      <a:pt x="1721" y="1"/>
                    </a:moveTo>
                    <a:cubicBezTo>
                      <a:pt x="1695" y="1"/>
                      <a:pt x="1671" y="7"/>
                      <a:pt x="1646" y="16"/>
                    </a:cubicBezTo>
                    <a:cubicBezTo>
                      <a:pt x="1576" y="41"/>
                      <a:pt x="1516" y="95"/>
                      <a:pt x="1449" y="119"/>
                    </a:cubicBezTo>
                    <a:cubicBezTo>
                      <a:pt x="1389" y="142"/>
                      <a:pt x="1330" y="170"/>
                      <a:pt x="1275" y="205"/>
                    </a:cubicBezTo>
                    <a:cubicBezTo>
                      <a:pt x="1215" y="239"/>
                      <a:pt x="1163" y="271"/>
                      <a:pt x="1110" y="301"/>
                    </a:cubicBezTo>
                    <a:lnTo>
                      <a:pt x="1108" y="301"/>
                    </a:lnTo>
                    <a:cubicBezTo>
                      <a:pt x="1104" y="301"/>
                      <a:pt x="1102" y="301"/>
                      <a:pt x="1099" y="301"/>
                    </a:cubicBezTo>
                    <a:cubicBezTo>
                      <a:pt x="1098" y="301"/>
                      <a:pt x="1096" y="301"/>
                      <a:pt x="1094" y="301"/>
                    </a:cubicBezTo>
                    <a:cubicBezTo>
                      <a:pt x="1071" y="308"/>
                      <a:pt x="1050" y="322"/>
                      <a:pt x="1024" y="329"/>
                    </a:cubicBezTo>
                    <a:cubicBezTo>
                      <a:pt x="986" y="336"/>
                      <a:pt x="947" y="342"/>
                      <a:pt x="914" y="363"/>
                    </a:cubicBezTo>
                    <a:cubicBezTo>
                      <a:pt x="892" y="377"/>
                      <a:pt x="869" y="392"/>
                      <a:pt x="848" y="409"/>
                    </a:cubicBezTo>
                    <a:cubicBezTo>
                      <a:pt x="827" y="407"/>
                      <a:pt x="802" y="399"/>
                      <a:pt x="782" y="399"/>
                    </a:cubicBezTo>
                    <a:cubicBezTo>
                      <a:pt x="774" y="399"/>
                      <a:pt x="767" y="400"/>
                      <a:pt x="761" y="403"/>
                    </a:cubicBezTo>
                    <a:cubicBezTo>
                      <a:pt x="737" y="417"/>
                      <a:pt x="716" y="433"/>
                      <a:pt x="693" y="450"/>
                    </a:cubicBezTo>
                    <a:cubicBezTo>
                      <a:pt x="668" y="465"/>
                      <a:pt x="675" y="505"/>
                      <a:pt x="654" y="521"/>
                    </a:cubicBezTo>
                    <a:cubicBezTo>
                      <a:pt x="633" y="539"/>
                      <a:pt x="593" y="543"/>
                      <a:pt x="573" y="563"/>
                    </a:cubicBezTo>
                    <a:cubicBezTo>
                      <a:pt x="555" y="583"/>
                      <a:pt x="544" y="608"/>
                      <a:pt x="527" y="629"/>
                    </a:cubicBezTo>
                    <a:cubicBezTo>
                      <a:pt x="510" y="649"/>
                      <a:pt x="479" y="663"/>
                      <a:pt x="463" y="685"/>
                    </a:cubicBezTo>
                    <a:cubicBezTo>
                      <a:pt x="449" y="707"/>
                      <a:pt x="452" y="740"/>
                      <a:pt x="439" y="762"/>
                    </a:cubicBezTo>
                    <a:lnTo>
                      <a:pt x="434" y="777"/>
                    </a:lnTo>
                    <a:cubicBezTo>
                      <a:pt x="390" y="810"/>
                      <a:pt x="324" y="832"/>
                      <a:pt x="289" y="879"/>
                    </a:cubicBezTo>
                    <a:cubicBezTo>
                      <a:pt x="252" y="931"/>
                      <a:pt x="221" y="988"/>
                      <a:pt x="187" y="1044"/>
                    </a:cubicBezTo>
                    <a:cubicBezTo>
                      <a:pt x="157" y="1101"/>
                      <a:pt x="163" y="1172"/>
                      <a:pt x="139" y="1231"/>
                    </a:cubicBezTo>
                    <a:cubicBezTo>
                      <a:pt x="115" y="1291"/>
                      <a:pt x="75" y="1347"/>
                      <a:pt x="55" y="1410"/>
                    </a:cubicBezTo>
                    <a:cubicBezTo>
                      <a:pt x="42" y="1475"/>
                      <a:pt x="35" y="1540"/>
                      <a:pt x="29" y="1606"/>
                    </a:cubicBezTo>
                    <a:cubicBezTo>
                      <a:pt x="21" y="1670"/>
                      <a:pt x="0" y="1737"/>
                      <a:pt x="0" y="1801"/>
                    </a:cubicBezTo>
                    <a:cubicBezTo>
                      <a:pt x="4" y="1867"/>
                      <a:pt x="22" y="1932"/>
                      <a:pt x="33" y="1997"/>
                    </a:cubicBezTo>
                    <a:cubicBezTo>
                      <a:pt x="40" y="2063"/>
                      <a:pt x="66" y="2125"/>
                      <a:pt x="82" y="2188"/>
                    </a:cubicBezTo>
                    <a:cubicBezTo>
                      <a:pt x="97" y="2251"/>
                      <a:pt x="80" y="2326"/>
                      <a:pt x="102" y="2387"/>
                    </a:cubicBezTo>
                    <a:cubicBezTo>
                      <a:pt x="130" y="2463"/>
                      <a:pt x="205" y="2515"/>
                      <a:pt x="248" y="2580"/>
                    </a:cubicBezTo>
                    <a:cubicBezTo>
                      <a:pt x="234" y="2587"/>
                      <a:pt x="219" y="2598"/>
                      <a:pt x="221" y="2599"/>
                    </a:cubicBezTo>
                    <a:cubicBezTo>
                      <a:pt x="238" y="2619"/>
                      <a:pt x="266" y="2628"/>
                      <a:pt x="267" y="2656"/>
                    </a:cubicBezTo>
                    <a:cubicBezTo>
                      <a:pt x="269" y="2683"/>
                      <a:pt x="248" y="2725"/>
                      <a:pt x="245" y="2758"/>
                    </a:cubicBezTo>
                    <a:cubicBezTo>
                      <a:pt x="241" y="2791"/>
                      <a:pt x="218" y="2838"/>
                      <a:pt x="218" y="2868"/>
                    </a:cubicBezTo>
                    <a:cubicBezTo>
                      <a:pt x="218" y="2901"/>
                      <a:pt x="238" y="2917"/>
                      <a:pt x="247" y="2943"/>
                    </a:cubicBezTo>
                    <a:cubicBezTo>
                      <a:pt x="256" y="2971"/>
                      <a:pt x="284" y="2985"/>
                      <a:pt x="298" y="3011"/>
                    </a:cubicBezTo>
                    <a:cubicBezTo>
                      <a:pt x="310" y="3036"/>
                      <a:pt x="309" y="3076"/>
                      <a:pt x="325" y="3100"/>
                    </a:cubicBezTo>
                    <a:cubicBezTo>
                      <a:pt x="342" y="3124"/>
                      <a:pt x="344" y="3160"/>
                      <a:pt x="365" y="3183"/>
                    </a:cubicBezTo>
                    <a:cubicBezTo>
                      <a:pt x="384" y="3205"/>
                      <a:pt x="431" y="3198"/>
                      <a:pt x="452" y="3219"/>
                    </a:cubicBezTo>
                    <a:lnTo>
                      <a:pt x="515" y="3275"/>
                    </a:lnTo>
                    <a:cubicBezTo>
                      <a:pt x="536" y="3294"/>
                      <a:pt x="545" y="3327"/>
                      <a:pt x="569" y="3347"/>
                    </a:cubicBezTo>
                    <a:cubicBezTo>
                      <a:pt x="589" y="3367"/>
                      <a:pt x="604" y="3395"/>
                      <a:pt x="625" y="3413"/>
                    </a:cubicBezTo>
                    <a:cubicBezTo>
                      <a:pt x="647" y="3432"/>
                      <a:pt x="666" y="3455"/>
                      <a:pt x="688" y="3473"/>
                    </a:cubicBezTo>
                    <a:cubicBezTo>
                      <a:pt x="713" y="3490"/>
                      <a:pt x="749" y="3488"/>
                      <a:pt x="770" y="3508"/>
                    </a:cubicBezTo>
                    <a:cubicBezTo>
                      <a:pt x="792" y="3527"/>
                      <a:pt x="805" y="3557"/>
                      <a:pt x="827" y="3578"/>
                    </a:cubicBezTo>
                    <a:cubicBezTo>
                      <a:pt x="851" y="3597"/>
                      <a:pt x="869" y="3623"/>
                      <a:pt x="893" y="3643"/>
                    </a:cubicBezTo>
                    <a:cubicBezTo>
                      <a:pt x="917" y="3660"/>
                      <a:pt x="955" y="3652"/>
                      <a:pt x="982" y="3666"/>
                    </a:cubicBezTo>
                    <a:cubicBezTo>
                      <a:pt x="1010" y="3680"/>
                      <a:pt x="1039" y="3695"/>
                      <a:pt x="1074" y="3696"/>
                    </a:cubicBezTo>
                    <a:cubicBezTo>
                      <a:pt x="1076" y="3696"/>
                      <a:pt x="1077" y="3696"/>
                      <a:pt x="1079" y="3696"/>
                    </a:cubicBezTo>
                    <a:cubicBezTo>
                      <a:pt x="1113" y="3696"/>
                      <a:pt x="1155" y="3674"/>
                      <a:pt x="1188" y="3673"/>
                    </a:cubicBezTo>
                    <a:cubicBezTo>
                      <a:pt x="1224" y="3671"/>
                      <a:pt x="1258" y="3667"/>
                      <a:pt x="1294" y="3659"/>
                    </a:cubicBezTo>
                    <a:cubicBezTo>
                      <a:pt x="1312" y="3655"/>
                      <a:pt x="1332" y="3647"/>
                      <a:pt x="1348" y="3647"/>
                    </a:cubicBezTo>
                    <a:cubicBezTo>
                      <a:pt x="1361" y="3647"/>
                      <a:pt x="1373" y="3652"/>
                      <a:pt x="1381" y="3667"/>
                    </a:cubicBezTo>
                    <a:cubicBezTo>
                      <a:pt x="1381" y="3668"/>
                      <a:pt x="1381" y="3668"/>
                      <a:pt x="1381" y="3668"/>
                    </a:cubicBezTo>
                    <a:cubicBezTo>
                      <a:pt x="1382" y="3668"/>
                      <a:pt x="1389" y="3647"/>
                      <a:pt x="1388" y="3645"/>
                    </a:cubicBezTo>
                    <a:cubicBezTo>
                      <a:pt x="1382" y="3616"/>
                      <a:pt x="1370" y="3610"/>
                      <a:pt x="1355" y="3610"/>
                    </a:cubicBezTo>
                    <a:cubicBezTo>
                      <a:pt x="1350" y="3610"/>
                      <a:pt x="1345" y="3610"/>
                      <a:pt x="1339" y="3611"/>
                    </a:cubicBezTo>
                    <a:cubicBezTo>
                      <a:pt x="1310" y="3616"/>
                      <a:pt x="1275" y="3638"/>
                      <a:pt x="1246" y="3638"/>
                    </a:cubicBezTo>
                    <a:cubicBezTo>
                      <a:pt x="1243" y="3638"/>
                      <a:pt x="1239" y="3638"/>
                      <a:pt x="1236" y="3637"/>
                    </a:cubicBezTo>
                    <a:cubicBezTo>
                      <a:pt x="1209" y="3632"/>
                      <a:pt x="1178" y="3633"/>
                      <a:pt x="1149" y="3630"/>
                    </a:cubicBezTo>
                    <a:cubicBezTo>
                      <a:pt x="1121" y="3626"/>
                      <a:pt x="1093" y="3622"/>
                      <a:pt x="1067" y="3611"/>
                    </a:cubicBezTo>
                    <a:cubicBezTo>
                      <a:pt x="1039" y="3599"/>
                      <a:pt x="1037" y="3544"/>
                      <a:pt x="1013" y="3527"/>
                    </a:cubicBezTo>
                    <a:cubicBezTo>
                      <a:pt x="991" y="3509"/>
                      <a:pt x="965" y="3499"/>
                      <a:pt x="944" y="3477"/>
                    </a:cubicBezTo>
                    <a:cubicBezTo>
                      <a:pt x="926" y="3454"/>
                      <a:pt x="903" y="3438"/>
                      <a:pt x="887" y="3413"/>
                    </a:cubicBezTo>
                    <a:cubicBezTo>
                      <a:pt x="869" y="3389"/>
                      <a:pt x="834" y="3392"/>
                      <a:pt x="818" y="3367"/>
                    </a:cubicBezTo>
                    <a:cubicBezTo>
                      <a:pt x="803" y="3344"/>
                      <a:pt x="818" y="3282"/>
                      <a:pt x="803" y="3261"/>
                    </a:cubicBezTo>
                    <a:cubicBezTo>
                      <a:pt x="785" y="3239"/>
                      <a:pt x="772" y="3224"/>
                      <a:pt x="757" y="3204"/>
                    </a:cubicBezTo>
                    <a:cubicBezTo>
                      <a:pt x="743" y="3184"/>
                      <a:pt x="706" y="3193"/>
                      <a:pt x="693" y="3172"/>
                    </a:cubicBezTo>
                    <a:cubicBezTo>
                      <a:pt x="683" y="3158"/>
                      <a:pt x="680" y="3140"/>
                      <a:pt x="675" y="3121"/>
                    </a:cubicBezTo>
                    <a:cubicBezTo>
                      <a:pt x="682" y="3113"/>
                      <a:pt x="686" y="3103"/>
                      <a:pt x="682" y="3102"/>
                    </a:cubicBezTo>
                    <a:cubicBezTo>
                      <a:pt x="672" y="3093"/>
                      <a:pt x="661" y="3087"/>
                      <a:pt x="649" y="3078"/>
                    </a:cubicBezTo>
                    <a:cubicBezTo>
                      <a:pt x="639" y="3067"/>
                      <a:pt x="626" y="3058"/>
                      <a:pt x="618" y="3045"/>
                    </a:cubicBezTo>
                    <a:cubicBezTo>
                      <a:pt x="604" y="3026"/>
                      <a:pt x="603" y="2996"/>
                      <a:pt x="589" y="2977"/>
                    </a:cubicBezTo>
                    <a:cubicBezTo>
                      <a:pt x="576" y="2957"/>
                      <a:pt x="545" y="2956"/>
                      <a:pt x="532" y="2937"/>
                    </a:cubicBezTo>
                    <a:cubicBezTo>
                      <a:pt x="527" y="2930"/>
                      <a:pt x="518" y="2923"/>
                      <a:pt x="510" y="2917"/>
                    </a:cubicBezTo>
                    <a:cubicBezTo>
                      <a:pt x="490" y="2869"/>
                      <a:pt x="481" y="2818"/>
                      <a:pt x="463" y="2771"/>
                    </a:cubicBezTo>
                    <a:cubicBezTo>
                      <a:pt x="452" y="2727"/>
                      <a:pt x="448" y="2681"/>
                      <a:pt x="442" y="2634"/>
                    </a:cubicBezTo>
                    <a:lnTo>
                      <a:pt x="442" y="2634"/>
                    </a:lnTo>
                    <a:cubicBezTo>
                      <a:pt x="465" y="2681"/>
                      <a:pt x="489" y="2727"/>
                      <a:pt x="522" y="2766"/>
                    </a:cubicBezTo>
                    <a:cubicBezTo>
                      <a:pt x="541" y="2789"/>
                      <a:pt x="562" y="2807"/>
                      <a:pt x="584" y="2825"/>
                    </a:cubicBezTo>
                    <a:cubicBezTo>
                      <a:pt x="592" y="2844"/>
                      <a:pt x="600" y="2861"/>
                      <a:pt x="613" y="2879"/>
                    </a:cubicBezTo>
                    <a:cubicBezTo>
                      <a:pt x="644" y="2930"/>
                      <a:pt x="676" y="2982"/>
                      <a:pt x="713" y="3030"/>
                    </a:cubicBezTo>
                    <a:cubicBezTo>
                      <a:pt x="752" y="3076"/>
                      <a:pt x="807" y="3109"/>
                      <a:pt x="848" y="3154"/>
                    </a:cubicBezTo>
                    <a:cubicBezTo>
                      <a:pt x="888" y="3199"/>
                      <a:pt x="922" y="3255"/>
                      <a:pt x="968" y="3299"/>
                    </a:cubicBezTo>
                    <a:cubicBezTo>
                      <a:pt x="1013" y="3341"/>
                      <a:pt x="1057" y="3389"/>
                      <a:pt x="1110" y="3425"/>
                    </a:cubicBezTo>
                    <a:cubicBezTo>
                      <a:pt x="1162" y="3460"/>
                      <a:pt x="1225" y="3473"/>
                      <a:pt x="1284" y="3495"/>
                    </a:cubicBezTo>
                    <a:cubicBezTo>
                      <a:pt x="1321" y="3524"/>
                      <a:pt x="1360" y="3557"/>
                      <a:pt x="1403" y="3579"/>
                    </a:cubicBezTo>
                    <a:cubicBezTo>
                      <a:pt x="1449" y="3605"/>
                      <a:pt x="1507" y="3603"/>
                      <a:pt x="1555" y="3619"/>
                    </a:cubicBezTo>
                    <a:cubicBezTo>
                      <a:pt x="1605" y="3633"/>
                      <a:pt x="1656" y="3649"/>
                      <a:pt x="1710" y="3649"/>
                    </a:cubicBezTo>
                    <a:cubicBezTo>
                      <a:pt x="1715" y="3649"/>
                      <a:pt x="1721" y="3649"/>
                      <a:pt x="1727" y="3648"/>
                    </a:cubicBezTo>
                    <a:cubicBezTo>
                      <a:pt x="1788" y="3645"/>
                      <a:pt x="1846" y="3612"/>
                      <a:pt x="1901" y="3600"/>
                    </a:cubicBezTo>
                    <a:cubicBezTo>
                      <a:pt x="1942" y="3592"/>
                      <a:pt x="1981" y="3578"/>
                      <a:pt x="2018" y="3561"/>
                    </a:cubicBezTo>
                    <a:cubicBezTo>
                      <a:pt x="2094" y="3578"/>
                      <a:pt x="2169" y="3593"/>
                      <a:pt x="2248" y="3596"/>
                    </a:cubicBezTo>
                    <a:cubicBezTo>
                      <a:pt x="2249" y="3596"/>
                      <a:pt x="2251" y="3596"/>
                      <a:pt x="2253" y="3596"/>
                    </a:cubicBezTo>
                    <a:cubicBezTo>
                      <a:pt x="2342" y="3596"/>
                      <a:pt x="2426" y="3564"/>
                      <a:pt x="2511" y="3545"/>
                    </a:cubicBezTo>
                    <a:cubicBezTo>
                      <a:pt x="2607" y="3524"/>
                      <a:pt x="2702" y="3495"/>
                      <a:pt x="2786" y="3447"/>
                    </a:cubicBezTo>
                    <a:cubicBezTo>
                      <a:pt x="2870" y="3396"/>
                      <a:pt x="2936" y="3318"/>
                      <a:pt x="3002" y="3255"/>
                    </a:cubicBezTo>
                    <a:cubicBezTo>
                      <a:pt x="3060" y="3204"/>
                      <a:pt x="3105" y="3146"/>
                      <a:pt x="3149" y="3085"/>
                    </a:cubicBezTo>
                    <a:cubicBezTo>
                      <a:pt x="3193" y="3054"/>
                      <a:pt x="3236" y="3016"/>
                      <a:pt x="3277" y="2979"/>
                    </a:cubicBezTo>
                    <a:cubicBezTo>
                      <a:pt x="3322" y="2938"/>
                      <a:pt x="3338" y="2873"/>
                      <a:pt x="3376" y="2827"/>
                    </a:cubicBezTo>
                    <a:cubicBezTo>
                      <a:pt x="3415" y="2782"/>
                      <a:pt x="3472" y="2744"/>
                      <a:pt x="3504" y="2690"/>
                    </a:cubicBezTo>
                    <a:cubicBezTo>
                      <a:pt x="3537" y="2638"/>
                      <a:pt x="3556" y="2579"/>
                      <a:pt x="3583" y="2522"/>
                    </a:cubicBezTo>
                    <a:cubicBezTo>
                      <a:pt x="3605" y="2466"/>
                      <a:pt x="3645" y="2411"/>
                      <a:pt x="3658" y="2349"/>
                    </a:cubicBezTo>
                    <a:cubicBezTo>
                      <a:pt x="3673" y="2286"/>
                      <a:pt x="3667" y="2222"/>
                      <a:pt x="3672" y="2160"/>
                    </a:cubicBezTo>
                    <a:cubicBezTo>
                      <a:pt x="3679" y="2098"/>
                      <a:pt x="3667" y="2037"/>
                      <a:pt x="3667" y="1975"/>
                    </a:cubicBezTo>
                    <a:cubicBezTo>
                      <a:pt x="3665" y="1913"/>
                      <a:pt x="3697" y="1848"/>
                      <a:pt x="3687" y="1785"/>
                    </a:cubicBezTo>
                    <a:cubicBezTo>
                      <a:pt x="3680" y="1743"/>
                      <a:pt x="3658" y="1706"/>
                      <a:pt x="3635" y="1670"/>
                    </a:cubicBezTo>
                    <a:cubicBezTo>
                      <a:pt x="3618" y="1628"/>
                      <a:pt x="3598" y="1584"/>
                      <a:pt x="3584" y="1544"/>
                    </a:cubicBezTo>
                    <a:cubicBezTo>
                      <a:pt x="3570" y="1504"/>
                      <a:pt x="3552" y="1465"/>
                      <a:pt x="3534" y="1430"/>
                    </a:cubicBezTo>
                    <a:cubicBezTo>
                      <a:pt x="3529" y="1397"/>
                      <a:pt x="3525" y="1362"/>
                      <a:pt x="3518" y="1329"/>
                    </a:cubicBezTo>
                    <a:cubicBezTo>
                      <a:pt x="3482" y="1153"/>
                      <a:pt x="3393" y="989"/>
                      <a:pt x="3300" y="838"/>
                    </a:cubicBezTo>
                    <a:cubicBezTo>
                      <a:pt x="3208" y="685"/>
                      <a:pt x="3102" y="536"/>
                      <a:pt x="2963" y="420"/>
                    </a:cubicBezTo>
                    <a:cubicBezTo>
                      <a:pt x="2826" y="303"/>
                      <a:pt x="2672" y="198"/>
                      <a:pt x="2500" y="131"/>
                    </a:cubicBezTo>
                    <a:cubicBezTo>
                      <a:pt x="2333" y="66"/>
                      <a:pt x="2154" y="49"/>
                      <a:pt x="1974" y="49"/>
                    </a:cubicBezTo>
                    <a:cubicBezTo>
                      <a:pt x="1967" y="49"/>
                      <a:pt x="1959" y="49"/>
                      <a:pt x="1952" y="49"/>
                    </a:cubicBezTo>
                    <a:cubicBezTo>
                      <a:pt x="1781" y="52"/>
                      <a:pt x="1597" y="89"/>
                      <a:pt x="1438" y="187"/>
                    </a:cubicBezTo>
                    <a:cubicBezTo>
                      <a:pt x="1433" y="176"/>
                      <a:pt x="1426" y="170"/>
                      <a:pt x="1419" y="166"/>
                    </a:cubicBezTo>
                    <a:cubicBezTo>
                      <a:pt x="1470" y="139"/>
                      <a:pt x="1521" y="111"/>
                      <a:pt x="1575" y="86"/>
                    </a:cubicBezTo>
                    <a:cubicBezTo>
                      <a:pt x="1632" y="64"/>
                      <a:pt x="1688" y="36"/>
                      <a:pt x="1741" y="36"/>
                    </a:cubicBezTo>
                    <a:cubicBezTo>
                      <a:pt x="1757" y="36"/>
                      <a:pt x="1772" y="38"/>
                      <a:pt x="1787" y="44"/>
                    </a:cubicBezTo>
                    <a:cubicBezTo>
                      <a:pt x="1787" y="44"/>
                      <a:pt x="1787" y="44"/>
                      <a:pt x="1787" y="44"/>
                    </a:cubicBezTo>
                    <a:cubicBezTo>
                      <a:pt x="1789" y="44"/>
                      <a:pt x="1789" y="20"/>
                      <a:pt x="1787" y="19"/>
                    </a:cubicBezTo>
                    <a:cubicBezTo>
                      <a:pt x="1764" y="6"/>
                      <a:pt x="1742" y="1"/>
                      <a:pt x="1721"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29"/>
              <p:cNvSpPr/>
              <p:nvPr/>
            </p:nvSpPr>
            <p:spPr>
              <a:xfrm>
                <a:off x="1277800" y="3370425"/>
                <a:ext cx="2150" cy="875"/>
              </a:xfrm>
              <a:custGeom>
                <a:rect b="b" l="l" r="r" t="t"/>
                <a:pathLst>
                  <a:path extrusionOk="0" h="35" w="86">
                    <a:moveTo>
                      <a:pt x="85" y="0"/>
                    </a:moveTo>
                    <a:lnTo>
                      <a:pt x="0" y="3"/>
                    </a:lnTo>
                    <a:cubicBezTo>
                      <a:pt x="1" y="14"/>
                      <a:pt x="6" y="25"/>
                      <a:pt x="8" y="35"/>
                    </a:cubicBezTo>
                    <a:cubicBezTo>
                      <a:pt x="29" y="21"/>
                      <a:pt x="51" y="11"/>
                      <a:pt x="68" y="5"/>
                    </a:cubicBezTo>
                    <a:cubicBezTo>
                      <a:pt x="72" y="3"/>
                      <a:pt x="79" y="3"/>
                      <a:pt x="8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29"/>
              <p:cNvSpPr/>
              <p:nvPr/>
            </p:nvSpPr>
            <p:spPr>
              <a:xfrm>
                <a:off x="1281225" y="3371400"/>
                <a:ext cx="1125" cy="225"/>
              </a:xfrm>
              <a:custGeom>
                <a:rect b="b" l="l" r="r" t="t"/>
                <a:pathLst>
                  <a:path extrusionOk="0" h="9" w="45">
                    <a:moveTo>
                      <a:pt x="17" y="1"/>
                    </a:moveTo>
                    <a:cubicBezTo>
                      <a:pt x="10" y="1"/>
                      <a:pt x="3" y="3"/>
                      <a:pt x="1" y="8"/>
                    </a:cubicBezTo>
                    <a:lnTo>
                      <a:pt x="45" y="8"/>
                    </a:lnTo>
                    <a:cubicBezTo>
                      <a:pt x="39" y="4"/>
                      <a:pt x="27" y="1"/>
                      <a:pt x="1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29"/>
              <p:cNvSpPr/>
              <p:nvPr/>
            </p:nvSpPr>
            <p:spPr>
              <a:xfrm>
                <a:off x="1228650" y="3320800"/>
                <a:ext cx="92475" cy="92450"/>
              </a:xfrm>
              <a:custGeom>
                <a:rect b="b" l="l" r="r" t="t"/>
                <a:pathLst>
                  <a:path extrusionOk="0" h="3698" w="3699">
                    <a:moveTo>
                      <a:pt x="1906" y="128"/>
                    </a:moveTo>
                    <a:cubicBezTo>
                      <a:pt x="1940" y="128"/>
                      <a:pt x="1974" y="132"/>
                      <a:pt x="2009" y="137"/>
                    </a:cubicBezTo>
                    <a:cubicBezTo>
                      <a:pt x="2024" y="140"/>
                      <a:pt x="2038" y="148"/>
                      <a:pt x="2050" y="159"/>
                    </a:cubicBezTo>
                    <a:cubicBezTo>
                      <a:pt x="2020" y="167"/>
                      <a:pt x="1988" y="176"/>
                      <a:pt x="1959" y="183"/>
                    </a:cubicBezTo>
                    <a:cubicBezTo>
                      <a:pt x="1932" y="188"/>
                      <a:pt x="1904" y="198"/>
                      <a:pt x="1878" y="209"/>
                    </a:cubicBezTo>
                    <a:cubicBezTo>
                      <a:pt x="1827" y="187"/>
                      <a:pt x="1775" y="163"/>
                      <a:pt x="1720" y="151"/>
                    </a:cubicBezTo>
                    <a:cubicBezTo>
                      <a:pt x="1721" y="148"/>
                      <a:pt x="1721" y="148"/>
                      <a:pt x="1724" y="148"/>
                    </a:cubicBezTo>
                    <a:cubicBezTo>
                      <a:pt x="1769" y="144"/>
                      <a:pt x="1816" y="132"/>
                      <a:pt x="1864" y="130"/>
                    </a:cubicBezTo>
                    <a:cubicBezTo>
                      <a:pt x="1878" y="129"/>
                      <a:pt x="1892" y="128"/>
                      <a:pt x="1906" y="128"/>
                    </a:cubicBezTo>
                    <a:close/>
                    <a:moveTo>
                      <a:pt x="1426" y="268"/>
                    </a:moveTo>
                    <a:cubicBezTo>
                      <a:pt x="1460" y="268"/>
                      <a:pt x="1494" y="270"/>
                      <a:pt x="1527" y="276"/>
                    </a:cubicBezTo>
                    <a:cubicBezTo>
                      <a:pt x="1539" y="278"/>
                      <a:pt x="1552" y="282"/>
                      <a:pt x="1562" y="283"/>
                    </a:cubicBezTo>
                    <a:cubicBezTo>
                      <a:pt x="1490" y="309"/>
                      <a:pt x="1421" y="341"/>
                      <a:pt x="1354" y="379"/>
                    </a:cubicBezTo>
                    <a:cubicBezTo>
                      <a:pt x="1327" y="372"/>
                      <a:pt x="1300" y="366"/>
                      <a:pt x="1273" y="366"/>
                    </a:cubicBezTo>
                    <a:cubicBezTo>
                      <a:pt x="1268" y="366"/>
                      <a:pt x="1264" y="367"/>
                      <a:pt x="1259" y="367"/>
                    </a:cubicBezTo>
                    <a:cubicBezTo>
                      <a:pt x="1197" y="375"/>
                      <a:pt x="1139" y="395"/>
                      <a:pt x="1077" y="408"/>
                    </a:cubicBezTo>
                    <a:cubicBezTo>
                      <a:pt x="1015" y="421"/>
                      <a:pt x="955" y="441"/>
                      <a:pt x="894" y="462"/>
                    </a:cubicBezTo>
                    <a:cubicBezTo>
                      <a:pt x="832" y="481"/>
                      <a:pt x="788" y="532"/>
                      <a:pt x="730" y="560"/>
                    </a:cubicBezTo>
                    <a:cubicBezTo>
                      <a:pt x="693" y="578"/>
                      <a:pt x="639" y="578"/>
                      <a:pt x="593" y="587"/>
                    </a:cubicBezTo>
                    <a:cubicBezTo>
                      <a:pt x="606" y="572"/>
                      <a:pt x="617" y="557"/>
                      <a:pt x="631" y="545"/>
                    </a:cubicBezTo>
                    <a:cubicBezTo>
                      <a:pt x="689" y="491"/>
                      <a:pt x="751" y="440"/>
                      <a:pt x="817" y="392"/>
                    </a:cubicBezTo>
                    <a:cubicBezTo>
                      <a:pt x="884" y="345"/>
                      <a:pt x="956" y="306"/>
                      <a:pt x="1033" y="282"/>
                    </a:cubicBezTo>
                    <a:cubicBezTo>
                      <a:pt x="1061" y="272"/>
                      <a:pt x="1090" y="269"/>
                      <a:pt x="1120" y="269"/>
                    </a:cubicBezTo>
                    <a:cubicBezTo>
                      <a:pt x="1168" y="269"/>
                      <a:pt x="1216" y="277"/>
                      <a:pt x="1263" y="277"/>
                    </a:cubicBezTo>
                    <a:cubicBezTo>
                      <a:pt x="1271" y="277"/>
                      <a:pt x="1279" y="277"/>
                      <a:pt x="1286" y="276"/>
                    </a:cubicBezTo>
                    <a:cubicBezTo>
                      <a:pt x="1333" y="272"/>
                      <a:pt x="1380" y="268"/>
                      <a:pt x="1426" y="268"/>
                    </a:cubicBezTo>
                    <a:close/>
                    <a:moveTo>
                      <a:pt x="1127" y="861"/>
                    </a:moveTo>
                    <a:cubicBezTo>
                      <a:pt x="1114" y="877"/>
                      <a:pt x="1104" y="892"/>
                      <a:pt x="1094" y="909"/>
                    </a:cubicBezTo>
                    <a:cubicBezTo>
                      <a:pt x="1081" y="905"/>
                      <a:pt x="1070" y="905"/>
                      <a:pt x="1059" y="902"/>
                    </a:cubicBezTo>
                    <a:cubicBezTo>
                      <a:pt x="1081" y="889"/>
                      <a:pt x="1102" y="873"/>
                      <a:pt x="1127" y="861"/>
                    </a:cubicBezTo>
                    <a:cubicBezTo>
                      <a:pt x="1127" y="861"/>
                      <a:pt x="1127" y="861"/>
                      <a:pt x="1127" y="861"/>
                    </a:cubicBezTo>
                    <a:close/>
                    <a:moveTo>
                      <a:pt x="3305" y="909"/>
                    </a:moveTo>
                    <a:cubicBezTo>
                      <a:pt x="3311" y="912"/>
                      <a:pt x="3315" y="912"/>
                      <a:pt x="3316" y="915"/>
                    </a:cubicBezTo>
                    <a:cubicBezTo>
                      <a:pt x="3338" y="933"/>
                      <a:pt x="3356" y="956"/>
                      <a:pt x="3371" y="979"/>
                    </a:cubicBezTo>
                    <a:cubicBezTo>
                      <a:pt x="3377" y="988"/>
                      <a:pt x="3377" y="1001"/>
                      <a:pt x="3374" y="1015"/>
                    </a:cubicBezTo>
                    <a:cubicBezTo>
                      <a:pt x="3352" y="981"/>
                      <a:pt x="3329" y="945"/>
                      <a:pt x="3305" y="909"/>
                    </a:cubicBezTo>
                    <a:close/>
                    <a:moveTo>
                      <a:pt x="2256" y="968"/>
                    </a:moveTo>
                    <a:lnTo>
                      <a:pt x="2256" y="968"/>
                    </a:lnTo>
                    <a:cubicBezTo>
                      <a:pt x="2292" y="971"/>
                      <a:pt x="2331" y="974"/>
                      <a:pt x="2368" y="981"/>
                    </a:cubicBezTo>
                    <a:cubicBezTo>
                      <a:pt x="2382" y="1001"/>
                      <a:pt x="2395" y="1022"/>
                      <a:pt x="2406" y="1046"/>
                    </a:cubicBezTo>
                    <a:cubicBezTo>
                      <a:pt x="2415" y="1063"/>
                      <a:pt x="2422" y="1083"/>
                      <a:pt x="2430" y="1102"/>
                    </a:cubicBezTo>
                    <a:cubicBezTo>
                      <a:pt x="2433" y="1105"/>
                      <a:pt x="2434" y="1110"/>
                      <a:pt x="2435" y="1114"/>
                    </a:cubicBezTo>
                    <a:cubicBezTo>
                      <a:pt x="2434" y="1112"/>
                      <a:pt x="2433" y="1110"/>
                      <a:pt x="2433" y="1109"/>
                    </a:cubicBezTo>
                    <a:cubicBezTo>
                      <a:pt x="2382" y="1055"/>
                      <a:pt x="2323" y="1007"/>
                      <a:pt x="2256" y="968"/>
                    </a:cubicBezTo>
                    <a:close/>
                    <a:moveTo>
                      <a:pt x="1874" y="1130"/>
                    </a:moveTo>
                    <a:cubicBezTo>
                      <a:pt x="1907" y="1130"/>
                      <a:pt x="1939" y="1133"/>
                      <a:pt x="1969" y="1138"/>
                    </a:cubicBezTo>
                    <a:cubicBezTo>
                      <a:pt x="2001" y="1142"/>
                      <a:pt x="2031" y="1149"/>
                      <a:pt x="2062" y="1158"/>
                    </a:cubicBezTo>
                    <a:cubicBezTo>
                      <a:pt x="2021" y="1157"/>
                      <a:pt x="1977" y="1156"/>
                      <a:pt x="1936" y="1156"/>
                    </a:cubicBezTo>
                    <a:cubicBezTo>
                      <a:pt x="1905" y="1156"/>
                      <a:pt x="1874" y="1155"/>
                      <a:pt x="1842" y="1155"/>
                    </a:cubicBezTo>
                    <a:cubicBezTo>
                      <a:pt x="1777" y="1155"/>
                      <a:pt x="1711" y="1158"/>
                      <a:pt x="1644" y="1176"/>
                    </a:cubicBezTo>
                    <a:cubicBezTo>
                      <a:pt x="1599" y="1187"/>
                      <a:pt x="1555" y="1211"/>
                      <a:pt x="1513" y="1234"/>
                    </a:cubicBezTo>
                    <a:cubicBezTo>
                      <a:pt x="1624" y="1163"/>
                      <a:pt x="1756" y="1130"/>
                      <a:pt x="1874" y="1130"/>
                    </a:cubicBezTo>
                    <a:close/>
                    <a:moveTo>
                      <a:pt x="1610" y="806"/>
                    </a:moveTo>
                    <a:cubicBezTo>
                      <a:pt x="1586" y="818"/>
                      <a:pt x="1562" y="829"/>
                      <a:pt x="1541" y="843"/>
                    </a:cubicBezTo>
                    <a:cubicBezTo>
                      <a:pt x="1436" y="909"/>
                      <a:pt x="1356" y="1004"/>
                      <a:pt x="1293" y="1103"/>
                    </a:cubicBezTo>
                    <a:cubicBezTo>
                      <a:pt x="1239" y="1146"/>
                      <a:pt x="1191" y="1193"/>
                      <a:pt x="1147" y="1246"/>
                    </a:cubicBezTo>
                    <a:cubicBezTo>
                      <a:pt x="1252" y="1096"/>
                      <a:pt x="1356" y="933"/>
                      <a:pt x="1520" y="846"/>
                    </a:cubicBezTo>
                    <a:cubicBezTo>
                      <a:pt x="1548" y="829"/>
                      <a:pt x="1579" y="818"/>
                      <a:pt x="1610" y="806"/>
                    </a:cubicBezTo>
                    <a:close/>
                    <a:moveTo>
                      <a:pt x="1045" y="929"/>
                    </a:moveTo>
                    <a:cubicBezTo>
                      <a:pt x="1056" y="929"/>
                      <a:pt x="1067" y="930"/>
                      <a:pt x="1078" y="931"/>
                    </a:cubicBezTo>
                    <a:cubicBezTo>
                      <a:pt x="956" y="1054"/>
                      <a:pt x="861" y="1201"/>
                      <a:pt x="777" y="1348"/>
                    </a:cubicBezTo>
                    <a:cubicBezTo>
                      <a:pt x="765" y="1369"/>
                      <a:pt x="754" y="1390"/>
                      <a:pt x="743" y="1412"/>
                    </a:cubicBezTo>
                    <a:lnTo>
                      <a:pt x="737" y="1365"/>
                    </a:lnTo>
                    <a:cubicBezTo>
                      <a:pt x="799" y="1235"/>
                      <a:pt x="873" y="1114"/>
                      <a:pt x="950" y="997"/>
                    </a:cubicBezTo>
                    <a:cubicBezTo>
                      <a:pt x="963" y="979"/>
                      <a:pt x="977" y="963"/>
                      <a:pt x="989" y="945"/>
                    </a:cubicBezTo>
                    <a:cubicBezTo>
                      <a:pt x="996" y="940"/>
                      <a:pt x="1004" y="937"/>
                      <a:pt x="1011" y="931"/>
                    </a:cubicBezTo>
                    <a:cubicBezTo>
                      <a:pt x="1022" y="930"/>
                      <a:pt x="1033" y="929"/>
                      <a:pt x="1045" y="929"/>
                    </a:cubicBezTo>
                    <a:close/>
                    <a:moveTo>
                      <a:pt x="712" y="1428"/>
                    </a:moveTo>
                    <a:cubicBezTo>
                      <a:pt x="714" y="1439"/>
                      <a:pt x="715" y="1447"/>
                      <a:pt x="717" y="1458"/>
                    </a:cubicBezTo>
                    <a:cubicBezTo>
                      <a:pt x="693" y="1501"/>
                      <a:pt x="668" y="1545"/>
                      <a:pt x="648" y="1589"/>
                    </a:cubicBezTo>
                    <a:cubicBezTo>
                      <a:pt x="667" y="1534"/>
                      <a:pt x="688" y="1480"/>
                      <a:pt x="712" y="1428"/>
                    </a:cubicBezTo>
                    <a:close/>
                    <a:moveTo>
                      <a:pt x="1059" y="1365"/>
                    </a:moveTo>
                    <a:lnTo>
                      <a:pt x="1059" y="1365"/>
                    </a:lnTo>
                    <a:cubicBezTo>
                      <a:pt x="1025" y="1417"/>
                      <a:pt x="995" y="1472"/>
                      <a:pt x="970" y="1529"/>
                    </a:cubicBezTo>
                    <a:cubicBezTo>
                      <a:pt x="961" y="1548"/>
                      <a:pt x="955" y="1568"/>
                      <a:pt x="948" y="1589"/>
                    </a:cubicBezTo>
                    <a:cubicBezTo>
                      <a:pt x="948" y="1568"/>
                      <a:pt x="946" y="1548"/>
                      <a:pt x="948" y="1527"/>
                    </a:cubicBezTo>
                    <a:cubicBezTo>
                      <a:pt x="982" y="1469"/>
                      <a:pt x="1019" y="1417"/>
                      <a:pt x="1059" y="1365"/>
                    </a:cubicBezTo>
                    <a:close/>
                    <a:moveTo>
                      <a:pt x="901" y="1611"/>
                    </a:moveTo>
                    <a:cubicBezTo>
                      <a:pt x="902" y="1635"/>
                      <a:pt x="906" y="1659"/>
                      <a:pt x="909" y="1685"/>
                    </a:cubicBezTo>
                    <a:cubicBezTo>
                      <a:pt x="900" y="1713"/>
                      <a:pt x="891" y="1738"/>
                      <a:pt x="882" y="1765"/>
                    </a:cubicBezTo>
                    <a:cubicBezTo>
                      <a:pt x="872" y="1750"/>
                      <a:pt x="865" y="1736"/>
                      <a:pt x="857" y="1723"/>
                    </a:cubicBezTo>
                    <a:cubicBezTo>
                      <a:pt x="864" y="1703"/>
                      <a:pt x="865" y="1685"/>
                      <a:pt x="873" y="1666"/>
                    </a:cubicBezTo>
                    <a:cubicBezTo>
                      <a:pt x="882" y="1647"/>
                      <a:pt x="893" y="1628"/>
                      <a:pt x="901" y="1611"/>
                    </a:cubicBezTo>
                    <a:close/>
                    <a:moveTo>
                      <a:pt x="2068" y="1487"/>
                    </a:moveTo>
                    <a:cubicBezTo>
                      <a:pt x="2143" y="1487"/>
                      <a:pt x="2222" y="1517"/>
                      <a:pt x="2291" y="1555"/>
                    </a:cubicBezTo>
                    <a:cubicBezTo>
                      <a:pt x="2358" y="1589"/>
                      <a:pt x="2409" y="1646"/>
                      <a:pt x="2449" y="1703"/>
                    </a:cubicBezTo>
                    <a:cubicBezTo>
                      <a:pt x="2451" y="1720"/>
                      <a:pt x="2448" y="1735"/>
                      <a:pt x="2448" y="1752"/>
                    </a:cubicBezTo>
                    <a:cubicBezTo>
                      <a:pt x="2435" y="1745"/>
                      <a:pt x="2422" y="1736"/>
                      <a:pt x="2412" y="1728"/>
                    </a:cubicBezTo>
                    <a:cubicBezTo>
                      <a:pt x="2371" y="1696"/>
                      <a:pt x="2327" y="1655"/>
                      <a:pt x="2270" y="1639"/>
                    </a:cubicBezTo>
                    <a:cubicBezTo>
                      <a:pt x="2234" y="1628"/>
                      <a:pt x="2187" y="1618"/>
                      <a:pt x="2139" y="1618"/>
                    </a:cubicBezTo>
                    <a:cubicBezTo>
                      <a:pt x="2116" y="1618"/>
                      <a:pt x="2093" y="1620"/>
                      <a:pt x="2071" y="1626"/>
                    </a:cubicBezTo>
                    <a:cubicBezTo>
                      <a:pt x="2034" y="1635"/>
                      <a:pt x="2001" y="1658"/>
                      <a:pt x="1973" y="1683"/>
                    </a:cubicBezTo>
                    <a:cubicBezTo>
                      <a:pt x="1951" y="1706"/>
                      <a:pt x="1930" y="1729"/>
                      <a:pt x="1912" y="1754"/>
                    </a:cubicBezTo>
                    <a:cubicBezTo>
                      <a:pt x="1910" y="1758"/>
                      <a:pt x="1906" y="1763"/>
                      <a:pt x="1904" y="1768"/>
                    </a:cubicBezTo>
                    <a:cubicBezTo>
                      <a:pt x="1857" y="1688"/>
                      <a:pt x="1859" y="1597"/>
                      <a:pt x="1890" y="1527"/>
                    </a:cubicBezTo>
                    <a:cubicBezTo>
                      <a:pt x="1934" y="1507"/>
                      <a:pt x="1981" y="1494"/>
                      <a:pt x="2028" y="1490"/>
                    </a:cubicBezTo>
                    <a:cubicBezTo>
                      <a:pt x="2041" y="1488"/>
                      <a:pt x="2055" y="1487"/>
                      <a:pt x="2068" y="1487"/>
                    </a:cubicBezTo>
                    <a:close/>
                    <a:moveTo>
                      <a:pt x="1483" y="1603"/>
                    </a:moveTo>
                    <a:lnTo>
                      <a:pt x="1483" y="1603"/>
                    </a:lnTo>
                    <a:cubicBezTo>
                      <a:pt x="1453" y="1655"/>
                      <a:pt x="1429" y="1710"/>
                      <a:pt x="1410" y="1768"/>
                    </a:cubicBezTo>
                    <a:cubicBezTo>
                      <a:pt x="1387" y="1844"/>
                      <a:pt x="1366" y="1924"/>
                      <a:pt x="1361" y="2009"/>
                    </a:cubicBezTo>
                    <a:cubicBezTo>
                      <a:pt x="1341" y="1968"/>
                      <a:pt x="1325" y="1924"/>
                      <a:pt x="1312" y="1879"/>
                    </a:cubicBezTo>
                    <a:cubicBezTo>
                      <a:pt x="1318" y="1846"/>
                      <a:pt x="1322" y="1816"/>
                      <a:pt x="1336" y="1785"/>
                    </a:cubicBezTo>
                    <a:cubicBezTo>
                      <a:pt x="1369" y="1709"/>
                      <a:pt x="1431" y="1654"/>
                      <a:pt x="1483" y="1603"/>
                    </a:cubicBezTo>
                    <a:close/>
                    <a:moveTo>
                      <a:pt x="1300" y="1961"/>
                    </a:moveTo>
                    <a:cubicBezTo>
                      <a:pt x="1308" y="1991"/>
                      <a:pt x="1321" y="2023"/>
                      <a:pt x="1334" y="2053"/>
                    </a:cubicBezTo>
                    <a:cubicBezTo>
                      <a:pt x="1321" y="2050"/>
                      <a:pt x="1307" y="2047"/>
                      <a:pt x="1293" y="2045"/>
                    </a:cubicBezTo>
                    <a:lnTo>
                      <a:pt x="1293" y="2036"/>
                    </a:lnTo>
                    <a:cubicBezTo>
                      <a:pt x="1295" y="2010"/>
                      <a:pt x="1299" y="1984"/>
                      <a:pt x="1300" y="1961"/>
                    </a:cubicBezTo>
                    <a:close/>
                    <a:moveTo>
                      <a:pt x="2149" y="1780"/>
                    </a:moveTo>
                    <a:cubicBezTo>
                      <a:pt x="2154" y="1780"/>
                      <a:pt x="2159" y="1780"/>
                      <a:pt x="2164" y="1780"/>
                    </a:cubicBezTo>
                    <a:cubicBezTo>
                      <a:pt x="2203" y="1787"/>
                      <a:pt x="2240" y="1798"/>
                      <a:pt x="2269" y="1820"/>
                    </a:cubicBezTo>
                    <a:cubicBezTo>
                      <a:pt x="2296" y="1844"/>
                      <a:pt x="2338" y="1844"/>
                      <a:pt x="2356" y="1875"/>
                    </a:cubicBezTo>
                    <a:cubicBezTo>
                      <a:pt x="2375" y="1904"/>
                      <a:pt x="2346" y="1963"/>
                      <a:pt x="2347" y="1985"/>
                    </a:cubicBezTo>
                    <a:cubicBezTo>
                      <a:pt x="2356" y="2009"/>
                      <a:pt x="2360" y="2030"/>
                      <a:pt x="2354" y="2047"/>
                    </a:cubicBezTo>
                    <a:cubicBezTo>
                      <a:pt x="2349" y="2065"/>
                      <a:pt x="2379" y="2082"/>
                      <a:pt x="2368" y="2101"/>
                    </a:cubicBezTo>
                    <a:cubicBezTo>
                      <a:pt x="2357" y="2119"/>
                      <a:pt x="2323" y="2120"/>
                      <a:pt x="2309" y="2129"/>
                    </a:cubicBezTo>
                    <a:cubicBezTo>
                      <a:pt x="2296" y="2137"/>
                      <a:pt x="2285" y="2153"/>
                      <a:pt x="2269" y="2157"/>
                    </a:cubicBezTo>
                    <a:cubicBezTo>
                      <a:pt x="2266" y="2158"/>
                      <a:pt x="2262" y="2159"/>
                      <a:pt x="2259" y="2159"/>
                    </a:cubicBezTo>
                    <a:cubicBezTo>
                      <a:pt x="2243" y="2159"/>
                      <a:pt x="2227" y="2150"/>
                      <a:pt x="2218" y="2149"/>
                    </a:cubicBezTo>
                    <a:cubicBezTo>
                      <a:pt x="2209" y="2149"/>
                      <a:pt x="2202" y="2164"/>
                      <a:pt x="2192" y="2164"/>
                    </a:cubicBezTo>
                    <a:cubicBezTo>
                      <a:pt x="2191" y="2164"/>
                      <a:pt x="2190" y="2163"/>
                      <a:pt x="2189" y="2163"/>
                    </a:cubicBezTo>
                    <a:cubicBezTo>
                      <a:pt x="2188" y="2163"/>
                      <a:pt x="2187" y="2163"/>
                      <a:pt x="2187" y="2163"/>
                    </a:cubicBezTo>
                    <a:cubicBezTo>
                      <a:pt x="2181" y="2163"/>
                      <a:pt x="2176" y="2165"/>
                      <a:pt x="2171" y="2165"/>
                    </a:cubicBezTo>
                    <a:cubicBezTo>
                      <a:pt x="2169" y="2165"/>
                      <a:pt x="2166" y="2165"/>
                      <a:pt x="2164" y="2163"/>
                    </a:cubicBezTo>
                    <a:cubicBezTo>
                      <a:pt x="2155" y="2156"/>
                      <a:pt x="2178" y="2123"/>
                      <a:pt x="2174" y="2119"/>
                    </a:cubicBezTo>
                    <a:cubicBezTo>
                      <a:pt x="2168" y="2113"/>
                      <a:pt x="2113" y="2113"/>
                      <a:pt x="2104" y="2091"/>
                    </a:cubicBezTo>
                    <a:cubicBezTo>
                      <a:pt x="2093" y="2071"/>
                      <a:pt x="2097" y="2050"/>
                      <a:pt x="2104" y="2034"/>
                    </a:cubicBezTo>
                    <a:lnTo>
                      <a:pt x="2104" y="2034"/>
                    </a:lnTo>
                    <a:lnTo>
                      <a:pt x="1985" y="2038"/>
                    </a:lnTo>
                    <a:cubicBezTo>
                      <a:pt x="1981" y="2034"/>
                      <a:pt x="1977" y="2032"/>
                      <a:pt x="1974" y="2027"/>
                    </a:cubicBezTo>
                    <a:cubicBezTo>
                      <a:pt x="1974" y="2025"/>
                      <a:pt x="1973" y="2024"/>
                      <a:pt x="1973" y="2021"/>
                    </a:cubicBezTo>
                    <a:lnTo>
                      <a:pt x="1952" y="2038"/>
                    </a:lnTo>
                    <a:lnTo>
                      <a:pt x="1940" y="2038"/>
                    </a:lnTo>
                    <a:cubicBezTo>
                      <a:pt x="1925" y="1998"/>
                      <a:pt x="1919" y="1944"/>
                      <a:pt x="1932" y="1897"/>
                    </a:cubicBezTo>
                    <a:cubicBezTo>
                      <a:pt x="1947" y="1845"/>
                      <a:pt x="2014" y="1831"/>
                      <a:pt x="2047" y="1812"/>
                    </a:cubicBezTo>
                    <a:lnTo>
                      <a:pt x="2058" y="1805"/>
                    </a:lnTo>
                    <a:cubicBezTo>
                      <a:pt x="2087" y="1790"/>
                      <a:pt x="2117" y="1780"/>
                      <a:pt x="2149" y="1780"/>
                    </a:cubicBezTo>
                    <a:close/>
                    <a:moveTo>
                      <a:pt x="3049" y="1559"/>
                    </a:moveTo>
                    <a:cubicBezTo>
                      <a:pt x="3056" y="1669"/>
                      <a:pt x="3029" y="1791"/>
                      <a:pt x="3000" y="1918"/>
                    </a:cubicBezTo>
                    <a:cubicBezTo>
                      <a:pt x="2979" y="2013"/>
                      <a:pt x="2950" y="2102"/>
                      <a:pt x="2916" y="2189"/>
                    </a:cubicBezTo>
                    <a:cubicBezTo>
                      <a:pt x="2950" y="2065"/>
                      <a:pt x="2965" y="1937"/>
                      <a:pt x="2964" y="1812"/>
                    </a:cubicBezTo>
                    <a:cubicBezTo>
                      <a:pt x="2964" y="1786"/>
                      <a:pt x="2958" y="1758"/>
                      <a:pt x="2957" y="1731"/>
                    </a:cubicBezTo>
                    <a:cubicBezTo>
                      <a:pt x="2957" y="1729"/>
                      <a:pt x="2958" y="1729"/>
                      <a:pt x="2958" y="1729"/>
                    </a:cubicBezTo>
                    <a:cubicBezTo>
                      <a:pt x="2979" y="1688"/>
                      <a:pt x="3026" y="1647"/>
                      <a:pt x="3042" y="1604"/>
                    </a:cubicBezTo>
                    <a:cubicBezTo>
                      <a:pt x="3049" y="1589"/>
                      <a:pt x="3049" y="1575"/>
                      <a:pt x="3049" y="1559"/>
                    </a:cubicBezTo>
                    <a:close/>
                    <a:moveTo>
                      <a:pt x="838" y="1785"/>
                    </a:moveTo>
                    <a:cubicBezTo>
                      <a:pt x="846" y="1800"/>
                      <a:pt x="854" y="1816"/>
                      <a:pt x="864" y="1830"/>
                    </a:cubicBezTo>
                    <a:cubicBezTo>
                      <a:pt x="825" y="1965"/>
                      <a:pt x="802" y="2105"/>
                      <a:pt x="799" y="2250"/>
                    </a:cubicBezTo>
                    <a:cubicBezTo>
                      <a:pt x="789" y="2208"/>
                      <a:pt x="781" y="2164"/>
                      <a:pt x="781" y="2116"/>
                    </a:cubicBezTo>
                    <a:cubicBezTo>
                      <a:pt x="783" y="2010"/>
                      <a:pt x="805" y="1896"/>
                      <a:pt x="838" y="1785"/>
                    </a:cubicBezTo>
                    <a:close/>
                    <a:moveTo>
                      <a:pt x="1100" y="2258"/>
                    </a:moveTo>
                    <a:lnTo>
                      <a:pt x="1100" y="2258"/>
                    </a:lnTo>
                    <a:cubicBezTo>
                      <a:pt x="1102" y="2272"/>
                      <a:pt x="1106" y="2285"/>
                      <a:pt x="1107" y="2299"/>
                    </a:cubicBezTo>
                    <a:cubicBezTo>
                      <a:pt x="1109" y="2313"/>
                      <a:pt x="1114" y="2328"/>
                      <a:pt x="1116" y="2342"/>
                    </a:cubicBezTo>
                    <a:cubicBezTo>
                      <a:pt x="1113" y="2343"/>
                      <a:pt x="1109" y="2346"/>
                      <a:pt x="1106" y="2346"/>
                    </a:cubicBezTo>
                    <a:cubicBezTo>
                      <a:pt x="1102" y="2316"/>
                      <a:pt x="1102" y="2287"/>
                      <a:pt x="1100" y="2258"/>
                    </a:cubicBezTo>
                    <a:close/>
                    <a:moveTo>
                      <a:pt x="1684" y="2113"/>
                    </a:moveTo>
                    <a:cubicBezTo>
                      <a:pt x="1706" y="2188"/>
                      <a:pt x="1742" y="2257"/>
                      <a:pt x="1790" y="2312"/>
                    </a:cubicBezTo>
                    <a:cubicBezTo>
                      <a:pt x="1808" y="2334"/>
                      <a:pt x="1830" y="2354"/>
                      <a:pt x="1853" y="2374"/>
                    </a:cubicBezTo>
                    <a:cubicBezTo>
                      <a:pt x="1855" y="2378"/>
                      <a:pt x="1856" y="2385"/>
                      <a:pt x="1857" y="2390"/>
                    </a:cubicBezTo>
                    <a:cubicBezTo>
                      <a:pt x="1855" y="2389"/>
                      <a:pt x="1849" y="2389"/>
                      <a:pt x="1845" y="2387"/>
                    </a:cubicBezTo>
                    <a:cubicBezTo>
                      <a:pt x="1842" y="2385"/>
                      <a:pt x="1838" y="2383"/>
                      <a:pt x="1835" y="2380"/>
                    </a:cubicBezTo>
                    <a:cubicBezTo>
                      <a:pt x="1753" y="2328"/>
                      <a:pt x="1714" y="2244"/>
                      <a:pt x="1687" y="2157"/>
                    </a:cubicBezTo>
                    <a:cubicBezTo>
                      <a:pt x="1683" y="2144"/>
                      <a:pt x="1677" y="2129"/>
                      <a:pt x="1672" y="2113"/>
                    </a:cubicBezTo>
                    <a:close/>
                    <a:moveTo>
                      <a:pt x="1809" y="1574"/>
                    </a:moveTo>
                    <a:lnTo>
                      <a:pt x="1809" y="1574"/>
                    </a:lnTo>
                    <a:cubicBezTo>
                      <a:pt x="1795" y="1654"/>
                      <a:pt x="1809" y="1743"/>
                      <a:pt x="1871" y="1819"/>
                    </a:cubicBezTo>
                    <a:cubicBezTo>
                      <a:pt x="1851" y="1864"/>
                      <a:pt x="1839" y="1913"/>
                      <a:pt x="1845" y="1961"/>
                    </a:cubicBezTo>
                    <a:cubicBezTo>
                      <a:pt x="1852" y="2020"/>
                      <a:pt x="1889" y="2064"/>
                      <a:pt x="1919" y="2100"/>
                    </a:cubicBezTo>
                    <a:cubicBezTo>
                      <a:pt x="1917" y="2129"/>
                      <a:pt x="1923" y="2157"/>
                      <a:pt x="1926" y="2189"/>
                    </a:cubicBezTo>
                    <a:cubicBezTo>
                      <a:pt x="1932" y="2236"/>
                      <a:pt x="1966" y="2268"/>
                      <a:pt x="1994" y="2306"/>
                    </a:cubicBezTo>
                    <a:cubicBezTo>
                      <a:pt x="2014" y="2335"/>
                      <a:pt x="2036" y="2374"/>
                      <a:pt x="2071" y="2398"/>
                    </a:cubicBezTo>
                    <a:cubicBezTo>
                      <a:pt x="2069" y="2398"/>
                      <a:pt x="2068" y="2398"/>
                      <a:pt x="2065" y="2401"/>
                    </a:cubicBezTo>
                    <a:cubicBezTo>
                      <a:pt x="1992" y="2385"/>
                      <a:pt x="1925" y="2354"/>
                      <a:pt x="1877" y="2313"/>
                    </a:cubicBezTo>
                    <a:cubicBezTo>
                      <a:pt x="1859" y="2237"/>
                      <a:pt x="1848" y="2151"/>
                      <a:pt x="1877" y="2078"/>
                    </a:cubicBezTo>
                    <a:cubicBezTo>
                      <a:pt x="1878" y="2075"/>
                      <a:pt x="1866" y="2071"/>
                      <a:pt x="1858" y="2071"/>
                    </a:cubicBezTo>
                    <a:cubicBezTo>
                      <a:pt x="1855" y="2071"/>
                      <a:pt x="1853" y="2071"/>
                      <a:pt x="1852" y="2072"/>
                    </a:cubicBezTo>
                    <a:cubicBezTo>
                      <a:pt x="1815" y="2129"/>
                      <a:pt x="1816" y="2189"/>
                      <a:pt x="1823" y="2251"/>
                    </a:cubicBezTo>
                    <a:cubicBezTo>
                      <a:pt x="1793" y="2211"/>
                      <a:pt x="1768" y="2168"/>
                      <a:pt x="1751" y="2119"/>
                    </a:cubicBezTo>
                    <a:lnTo>
                      <a:pt x="1751" y="2119"/>
                    </a:lnTo>
                    <a:cubicBezTo>
                      <a:pt x="1773" y="2120"/>
                      <a:pt x="1797" y="2120"/>
                      <a:pt x="1820" y="2124"/>
                    </a:cubicBezTo>
                    <a:cubicBezTo>
                      <a:pt x="1821" y="2125"/>
                      <a:pt x="1821" y="2125"/>
                      <a:pt x="1821" y="2125"/>
                    </a:cubicBezTo>
                    <a:cubicBezTo>
                      <a:pt x="1827" y="2125"/>
                      <a:pt x="1829" y="2102"/>
                      <a:pt x="1823" y="2101"/>
                    </a:cubicBezTo>
                    <a:cubicBezTo>
                      <a:pt x="1795" y="2093"/>
                      <a:pt x="1767" y="2087"/>
                      <a:pt x="1739" y="2082"/>
                    </a:cubicBezTo>
                    <a:cubicBezTo>
                      <a:pt x="1712" y="1976"/>
                      <a:pt x="1714" y="1856"/>
                      <a:pt x="1760" y="1760"/>
                    </a:cubicBezTo>
                    <a:cubicBezTo>
                      <a:pt x="1766" y="1746"/>
                      <a:pt x="1745" y="1728"/>
                      <a:pt x="1729" y="1728"/>
                    </a:cubicBezTo>
                    <a:cubicBezTo>
                      <a:pt x="1722" y="1728"/>
                      <a:pt x="1717" y="1730"/>
                      <a:pt x="1713" y="1736"/>
                    </a:cubicBezTo>
                    <a:cubicBezTo>
                      <a:pt x="1652" y="1838"/>
                      <a:pt x="1645" y="1961"/>
                      <a:pt x="1672" y="2075"/>
                    </a:cubicBezTo>
                    <a:lnTo>
                      <a:pt x="1656" y="2075"/>
                    </a:lnTo>
                    <a:cubicBezTo>
                      <a:pt x="1636" y="2012"/>
                      <a:pt x="1621" y="1943"/>
                      <a:pt x="1636" y="1873"/>
                    </a:cubicBezTo>
                    <a:cubicBezTo>
                      <a:pt x="1658" y="1775"/>
                      <a:pt x="1705" y="1677"/>
                      <a:pt x="1773" y="1606"/>
                    </a:cubicBezTo>
                    <a:cubicBezTo>
                      <a:pt x="1783" y="1593"/>
                      <a:pt x="1797" y="1585"/>
                      <a:pt x="1809" y="1574"/>
                    </a:cubicBezTo>
                    <a:close/>
                    <a:moveTo>
                      <a:pt x="2405" y="2580"/>
                    </a:moveTo>
                    <a:cubicBezTo>
                      <a:pt x="2390" y="2595"/>
                      <a:pt x="2375" y="2609"/>
                      <a:pt x="2360" y="2623"/>
                    </a:cubicBezTo>
                    <a:cubicBezTo>
                      <a:pt x="2368" y="2610"/>
                      <a:pt x="2379" y="2598"/>
                      <a:pt x="2389" y="2590"/>
                    </a:cubicBezTo>
                    <a:lnTo>
                      <a:pt x="2405" y="2580"/>
                    </a:lnTo>
                    <a:close/>
                    <a:moveTo>
                      <a:pt x="1125" y="2383"/>
                    </a:moveTo>
                    <a:cubicBezTo>
                      <a:pt x="1149" y="2492"/>
                      <a:pt x="1182" y="2602"/>
                      <a:pt x="1230" y="2705"/>
                    </a:cubicBezTo>
                    <a:cubicBezTo>
                      <a:pt x="1216" y="2698"/>
                      <a:pt x="1200" y="2691"/>
                      <a:pt x="1186" y="2685"/>
                    </a:cubicBezTo>
                    <a:cubicBezTo>
                      <a:pt x="1164" y="2631"/>
                      <a:pt x="1145" y="2576"/>
                      <a:pt x="1134" y="2519"/>
                    </a:cubicBezTo>
                    <a:cubicBezTo>
                      <a:pt x="1122" y="2477"/>
                      <a:pt x="1116" y="2431"/>
                      <a:pt x="1111" y="2387"/>
                    </a:cubicBezTo>
                    <a:cubicBezTo>
                      <a:pt x="1116" y="2385"/>
                      <a:pt x="1121" y="2385"/>
                      <a:pt x="1125" y="2383"/>
                    </a:cubicBezTo>
                    <a:close/>
                    <a:moveTo>
                      <a:pt x="2324" y="2621"/>
                    </a:moveTo>
                    <a:cubicBezTo>
                      <a:pt x="2327" y="2628"/>
                      <a:pt x="2331" y="2636"/>
                      <a:pt x="2334" y="2645"/>
                    </a:cubicBezTo>
                    <a:cubicBezTo>
                      <a:pt x="2298" y="2676"/>
                      <a:pt x="2262" y="2701"/>
                      <a:pt x="2219" y="2724"/>
                    </a:cubicBezTo>
                    <a:lnTo>
                      <a:pt x="2199" y="2724"/>
                    </a:lnTo>
                    <a:cubicBezTo>
                      <a:pt x="2167" y="2719"/>
                      <a:pt x="2126" y="2708"/>
                      <a:pt x="2086" y="2686"/>
                    </a:cubicBezTo>
                    <a:cubicBezTo>
                      <a:pt x="2168" y="2683"/>
                      <a:pt x="2251" y="2663"/>
                      <a:pt x="2324" y="2621"/>
                    </a:cubicBezTo>
                    <a:close/>
                    <a:moveTo>
                      <a:pt x="1373" y="2741"/>
                    </a:moveTo>
                    <a:lnTo>
                      <a:pt x="1373" y="2741"/>
                    </a:lnTo>
                    <a:cubicBezTo>
                      <a:pt x="1377" y="2749"/>
                      <a:pt x="1384" y="2760"/>
                      <a:pt x="1389" y="2769"/>
                    </a:cubicBezTo>
                    <a:cubicBezTo>
                      <a:pt x="1387" y="2767"/>
                      <a:pt x="1383" y="2767"/>
                      <a:pt x="1380" y="2766"/>
                    </a:cubicBezTo>
                    <a:cubicBezTo>
                      <a:pt x="1376" y="2756"/>
                      <a:pt x="1374" y="2749"/>
                      <a:pt x="1373" y="2741"/>
                    </a:cubicBezTo>
                    <a:close/>
                    <a:moveTo>
                      <a:pt x="1295" y="2085"/>
                    </a:moveTo>
                    <a:lnTo>
                      <a:pt x="1295" y="2085"/>
                    </a:lnTo>
                    <a:cubicBezTo>
                      <a:pt x="1308" y="2087"/>
                      <a:pt x="1323" y="2093"/>
                      <a:pt x="1337" y="2094"/>
                    </a:cubicBezTo>
                    <a:cubicBezTo>
                      <a:pt x="1343" y="2096"/>
                      <a:pt x="1348" y="2096"/>
                      <a:pt x="1351" y="2096"/>
                    </a:cubicBezTo>
                    <a:cubicBezTo>
                      <a:pt x="1355" y="2101"/>
                      <a:pt x="1358" y="2105"/>
                      <a:pt x="1362" y="2109"/>
                    </a:cubicBezTo>
                    <a:cubicBezTo>
                      <a:pt x="1363" y="2126"/>
                      <a:pt x="1363" y="2141"/>
                      <a:pt x="1365" y="2156"/>
                    </a:cubicBezTo>
                    <a:cubicBezTo>
                      <a:pt x="1389" y="2292"/>
                      <a:pt x="1471" y="2418"/>
                      <a:pt x="1575" y="2518"/>
                    </a:cubicBezTo>
                    <a:cubicBezTo>
                      <a:pt x="1678" y="2619"/>
                      <a:pt x="1817" y="2672"/>
                      <a:pt x="1962" y="2683"/>
                    </a:cubicBezTo>
                    <a:cubicBezTo>
                      <a:pt x="1976" y="2685"/>
                      <a:pt x="1992" y="2685"/>
                      <a:pt x="2006" y="2685"/>
                    </a:cubicBezTo>
                    <a:cubicBezTo>
                      <a:pt x="2023" y="2704"/>
                      <a:pt x="2040" y="2726"/>
                      <a:pt x="2061" y="2741"/>
                    </a:cubicBezTo>
                    <a:cubicBezTo>
                      <a:pt x="2076" y="2753"/>
                      <a:pt x="2095" y="2760"/>
                      <a:pt x="2111" y="2769"/>
                    </a:cubicBezTo>
                    <a:cubicBezTo>
                      <a:pt x="2089" y="2775"/>
                      <a:pt x="2065" y="2781"/>
                      <a:pt x="2042" y="2786"/>
                    </a:cubicBezTo>
                    <a:cubicBezTo>
                      <a:pt x="1969" y="2769"/>
                      <a:pt x="1899" y="2745"/>
                      <a:pt x="1830" y="2713"/>
                    </a:cubicBezTo>
                    <a:cubicBezTo>
                      <a:pt x="1768" y="2686"/>
                      <a:pt x="1705" y="2657"/>
                      <a:pt x="1643" y="2621"/>
                    </a:cubicBezTo>
                    <a:cubicBezTo>
                      <a:pt x="1608" y="2583"/>
                      <a:pt x="1575" y="2546"/>
                      <a:pt x="1542" y="2508"/>
                    </a:cubicBezTo>
                    <a:cubicBezTo>
                      <a:pt x="1457" y="2418"/>
                      <a:pt x="1355" y="2323"/>
                      <a:pt x="1303" y="2192"/>
                    </a:cubicBezTo>
                    <a:cubicBezTo>
                      <a:pt x="1299" y="2156"/>
                      <a:pt x="1296" y="2120"/>
                      <a:pt x="1295" y="2085"/>
                    </a:cubicBezTo>
                    <a:close/>
                    <a:moveTo>
                      <a:pt x="1863" y="3045"/>
                    </a:moveTo>
                    <a:cubicBezTo>
                      <a:pt x="1877" y="3052"/>
                      <a:pt x="1892" y="3058"/>
                      <a:pt x="1907" y="3063"/>
                    </a:cubicBezTo>
                    <a:cubicBezTo>
                      <a:pt x="1889" y="3064"/>
                      <a:pt x="1871" y="3064"/>
                      <a:pt x="1853" y="3064"/>
                    </a:cubicBezTo>
                    <a:cubicBezTo>
                      <a:pt x="1794" y="3064"/>
                      <a:pt x="1737" y="3060"/>
                      <a:pt x="1683" y="3052"/>
                    </a:cubicBezTo>
                    <a:cubicBezTo>
                      <a:pt x="1702" y="3052"/>
                      <a:pt x="1724" y="3055"/>
                      <a:pt x="1745" y="3055"/>
                    </a:cubicBezTo>
                    <a:cubicBezTo>
                      <a:pt x="1783" y="3055"/>
                      <a:pt x="1823" y="3051"/>
                      <a:pt x="1863" y="3045"/>
                    </a:cubicBezTo>
                    <a:close/>
                    <a:moveTo>
                      <a:pt x="2723" y="3181"/>
                    </a:moveTo>
                    <a:lnTo>
                      <a:pt x="2723" y="3181"/>
                    </a:lnTo>
                    <a:cubicBezTo>
                      <a:pt x="2718" y="3190"/>
                      <a:pt x="2715" y="3197"/>
                      <a:pt x="2708" y="3202"/>
                    </a:cubicBezTo>
                    <a:cubicBezTo>
                      <a:pt x="2687" y="3214"/>
                      <a:pt x="2656" y="3213"/>
                      <a:pt x="2635" y="3221"/>
                    </a:cubicBezTo>
                    <a:cubicBezTo>
                      <a:pt x="2613" y="3230"/>
                      <a:pt x="2587" y="3230"/>
                      <a:pt x="2566" y="3236"/>
                    </a:cubicBezTo>
                    <a:cubicBezTo>
                      <a:pt x="2559" y="3239"/>
                      <a:pt x="2554" y="3247"/>
                      <a:pt x="2550" y="3252"/>
                    </a:cubicBezTo>
                    <a:cubicBezTo>
                      <a:pt x="2547" y="3250"/>
                      <a:pt x="2547" y="3246"/>
                      <a:pt x="2546" y="3246"/>
                    </a:cubicBezTo>
                    <a:cubicBezTo>
                      <a:pt x="2546" y="3246"/>
                      <a:pt x="2546" y="3246"/>
                      <a:pt x="2545" y="3246"/>
                    </a:cubicBezTo>
                    <a:cubicBezTo>
                      <a:pt x="2525" y="3249"/>
                      <a:pt x="2508" y="3253"/>
                      <a:pt x="2488" y="3257"/>
                    </a:cubicBezTo>
                    <a:cubicBezTo>
                      <a:pt x="2490" y="3250"/>
                      <a:pt x="2493" y="3245"/>
                      <a:pt x="2497" y="3238"/>
                    </a:cubicBezTo>
                    <a:cubicBezTo>
                      <a:pt x="2573" y="3224"/>
                      <a:pt x="2649" y="3208"/>
                      <a:pt x="2723" y="3181"/>
                    </a:cubicBezTo>
                    <a:close/>
                    <a:moveTo>
                      <a:pt x="2412" y="3254"/>
                    </a:moveTo>
                    <a:lnTo>
                      <a:pt x="2412" y="3254"/>
                    </a:lnTo>
                    <a:cubicBezTo>
                      <a:pt x="2406" y="3260"/>
                      <a:pt x="2402" y="3268"/>
                      <a:pt x="2398" y="3272"/>
                    </a:cubicBezTo>
                    <a:cubicBezTo>
                      <a:pt x="2334" y="3285"/>
                      <a:pt x="2270" y="3293"/>
                      <a:pt x="2207" y="3305"/>
                    </a:cubicBezTo>
                    <a:cubicBezTo>
                      <a:pt x="2243" y="3297"/>
                      <a:pt x="2276" y="3283"/>
                      <a:pt x="2309" y="3268"/>
                    </a:cubicBezTo>
                    <a:cubicBezTo>
                      <a:pt x="2343" y="3264"/>
                      <a:pt x="2378" y="3258"/>
                      <a:pt x="2412" y="3254"/>
                    </a:cubicBezTo>
                    <a:close/>
                    <a:moveTo>
                      <a:pt x="612" y="2577"/>
                    </a:moveTo>
                    <a:lnTo>
                      <a:pt x="612" y="2577"/>
                    </a:lnTo>
                    <a:cubicBezTo>
                      <a:pt x="706" y="2705"/>
                      <a:pt x="825" y="2786"/>
                      <a:pt x="950" y="2850"/>
                    </a:cubicBezTo>
                    <a:cubicBezTo>
                      <a:pt x="1026" y="2974"/>
                      <a:pt x="1128" y="3082"/>
                      <a:pt x="1252" y="3161"/>
                    </a:cubicBezTo>
                    <a:cubicBezTo>
                      <a:pt x="1431" y="3275"/>
                      <a:pt x="1631" y="3307"/>
                      <a:pt x="1824" y="3307"/>
                    </a:cubicBezTo>
                    <a:cubicBezTo>
                      <a:pt x="1840" y="3307"/>
                      <a:pt x="1856" y="3307"/>
                      <a:pt x="1873" y="3307"/>
                    </a:cubicBezTo>
                    <a:cubicBezTo>
                      <a:pt x="1928" y="3320"/>
                      <a:pt x="1986" y="3327"/>
                      <a:pt x="2044" y="3327"/>
                    </a:cubicBezTo>
                    <a:cubicBezTo>
                      <a:pt x="2069" y="3327"/>
                      <a:pt x="2094" y="3326"/>
                      <a:pt x="2119" y="3323"/>
                    </a:cubicBezTo>
                    <a:lnTo>
                      <a:pt x="2119" y="3323"/>
                    </a:lnTo>
                    <a:cubicBezTo>
                      <a:pt x="2076" y="3331"/>
                      <a:pt x="2035" y="3340"/>
                      <a:pt x="1992" y="3347"/>
                    </a:cubicBezTo>
                    <a:cubicBezTo>
                      <a:pt x="1882" y="3363"/>
                      <a:pt x="1768" y="3375"/>
                      <a:pt x="1653" y="3375"/>
                    </a:cubicBezTo>
                    <a:cubicBezTo>
                      <a:pt x="1471" y="3375"/>
                      <a:pt x="1288" y="3344"/>
                      <a:pt x="1120" y="3252"/>
                    </a:cubicBezTo>
                    <a:cubicBezTo>
                      <a:pt x="872" y="3117"/>
                      <a:pt x="693" y="2869"/>
                      <a:pt x="617" y="2598"/>
                    </a:cubicBezTo>
                    <a:lnTo>
                      <a:pt x="612" y="2577"/>
                    </a:lnTo>
                    <a:close/>
                    <a:moveTo>
                      <a:pt x="2525" y="3276"/>
                    </a:moveTo>
                    <a:lnTo>
                      <a:pt x="2525" y="3276"/>
                    </a:lnTo>
                    <a:cubicBezTo>
                      <a:pt x="2522" y="3278"/>
                      <a:pt x="2519" y="3283"/>
                      <a:pt x="2518" y="3285"/>
                    </a:cubicBezTo>
                    <a:cubicBezTo>
                      <a:pt x="2496" y="3296"/>
                      <a:pt x="2474" y="3304"/>
                      <a:pt x="2456" y="3323"/>
                    </a:cubicBezTo>
                    <a:cubicBezTo>
                      <a:pt x="2437" y="3341"/>
                      <a:pt x="2424" y="3388"/>
                      <a:pt x="2401" y="3406"/>
                    </a:cubicBezTo>
                    <a:cubicBezTo>
                      <a:pt x="2379" y="3422"/>
                      <a:pt x="2354" y="3443"/>
                      <a:pt x="2325" y="3468"/>
                    </a:cubicBezTo>
                    <a:cubicBezTo>
                      <a:pt x="2310" y="3480"/>
                      <a:pt x="2292" y="3498"/>
                      <a:pt x="2273" y="3498"/>
                    </a:cubicBezTo>
                    <a:cubicBezTo>
                      <a:pt x="2271" y="3498"/>
                      <a:pt x="2269" y="3498"/>
                      <a:pt x="2267" y="3498"/>
                    </a:cubicBezTo>
                    <a:cubicBezTo>
                      <a:pt x="2292" y="3481"/>
                      <a:pt x="2318" y="3468"/>
                      <a:pt x="2343" y="3447"/>
                    </a:cubicBezTo>
                    <a:cubicBezTo>
                      <a:pt x="2395" y="3399"/>
                      <a:pt x="2435" y="3345"/>
                      <a:pt x="2470" y="3289"/>
                    </a:cubicBezTo>
                    <a:cubicBezTo>
                      <a:pt x="2489" y="3285"/>
                      <a:pt x="2508" y="3282"/>
                      <a:pt x="2525" y="3276"/>
                    </a:cubicBezTo>
                    <a:close/>
                    <a:moveTo>
                      <a:pt x="609" y="1284"/>
                    </a:moveTo>
                    <a:lnTo>
                      <a:pt x="609" y="1284"/>
                    </a:lnTo>
                    <a:cubicBezTo>
                      <a:pt x="595" y="1350"/>
                      <a:pt x="589" y="1414"/>
                      <a:pt x="582" y="1480"/>
                    </a:cubicBezTo>
                    <a:cubicBezTo>
                      <a:pt x="514" y="1694"/>
                      <a:pt x="474" y="1915"/>
                      <a:pt x="476" y="2144"/>
                    </a:cubicBezTo>
                    <a:cubicBezTo>
                      <a:pt x="481" y="2469"/>
                      <a:pt x="591" y="2804"/>
                      <a:pt x="816" y="3056"/>
                    </a:cubicBezTo>
                    <a:cubicBezTo>
                      <a:pt x="1036" y="3312"/>
                      <a:pt x="1372" y="3416"/>
                      <a:pt x="1678" y="3416"/>
                    </a:cubicBezTo>
                    <a:cubicBezTo>
                      <a:pt x="1688" y="3416"/>
                      <a:pt x="1698" y="3416"/>
                      <a:pt x="1707" y="3415"/>
                    </a:cubicBezTo>
                    <a:cubicBezTo>
                      <a:pt x="1921" y="3414"/>
                      <a:pt x="2146" y="3362"/>
                      <a:pt x="2358" y="3314"/>
                    </a:cubicBezTo>
                    <a:lnTo>
                      <a:pt x="2358" y="3314"/>
                    </a:lnTo>
                    <a:cubicBezTo>
                      <a:pt x="2281" y="3397"/>
                      <a:pt x="2185" y="3469"/>
                      <a:pt x="2076" y="3505"/>
                    </a:cubicBezTo>
                    <a:cubicBezTo>
                      <a:pt x="2009" y="3529"/>
                      <a:pt x="1940" y="3537"/>
                      <a:pt x="1873" y="3537"/>
                    </a:cubicBezTo>
                    <a:cubicBezTo>
                      <a:pt x="1763" y="3537"/>
                      <a:pt x="1656" y="3515"/>
                      <a:pt x="1555" y="3498"/>
                    </a:cubicBezTo>
                    <a:cubicBezTo>
                      <a:pt x="1388" y="3470"/>
                      <a:pt x="1224" y="3422"/>
                      <a:pt x="1080" y="3337"/>
                    </a:cubicBezTo>
                    <a:cubicBezTo>
                      <a:pt x="935" y="3252"/>
                      <a:pt x="803" y="3148"/>
                      <a:pt x="699" y="3022"/>
                    </a:cubicBezTo>
                    <a:cubicBezTo>
                      <a:pt x="604" y="2912"/>
                      <a:pt x="506" y="2797"/>
                      <a:pt x="444" y="2664"/>
                    </a:cubicBezTo>
                    <a:cubicBezTo>
                      <a:pt x="437" y="2649"/>
                      <a:pt x="428" y="2635"/>
                      <a:pt x="421" y="2617"/>
                    </a:cubicBezTo>
                    <a:cubicBezTo>
                      <a:pt x="370" y="2480"/>
                      <a:pt x="390" y="2328"/>
                      <a:pt x="383" y="2195"/>
                    </a:cubicBezTo>
                    <a:cubicBezTo>
                      <a:pt x="378" y="2054"/>
                      <a:pt x="386" y="1917"/>
                      <a:pt x="418" y="1785"/>
                    </a:cubicBezTo>
                    <a:cubicBezTo>
                      <a:pt x="448" y="1654"/>
                      <a:pt x="462" y="1513"/>
                      <a:pt x="531" y="1392"/>
                    </a:cubicBezTo>
                    <a:cubicBezTo>
                      <a:pt x="554" y="1352"/>
                      <a:pt x="582" y="1318"/>
                      <a:pt x="609" y="1284"/>
                    </a:cubicBezTo>
                    <a:close/>
                    <a:moveTo>
                      <a:pt x="2622" y="1"/>
                    </a:moveTo>
                    <a:cubicBezTo>
                      <a:pt x="2588" y="1"/>
                      <a:pt x="2545" y="23"/>
                      <a:pt x="2511" y="24"/>
                    </a:cubicBezTo>
                    <a:cubicBezTo>
                      <a:pt x="2475" y="27"/>
                      <a:pt x="2441" y="30"/>
                      <a:pt x="2405" y="38"/>
                    </a:cubicBezTo>
                    <a:cubicBezTo>
                      <a:pt x="2387" y="42"/>
                      <a:pt x="2368" y="50"/>
                      <a:pt x="2351" y="50"/>
                    </a:cubicBezTo>
                    <a:cubicBezTo>
                      <a:pt x="2338" y="50"/>
                      <a:pt x="2326" y="45"/>
                      <a:pt x="2318" y="30"/>
                    </a:cubicBezTo>
                    <a:cubicBezTo>
                      <a:pt x="2318" y="30"/>
                      <a:pt x="2318" y="30"/>
                      <a:pt x="2318" y="30"/>
                    </a:cubicBezTo>
                    <a:cubicBezTo>
                      <a:pt x="2318" y="30"/>
                      <a:pt x="2310" y="51"/>
                      <a:pt x="2312" y="52"/>
                    </a:cubicBezTo>
                    <a:cubicBezTo>
                      <a:pt x="2317" y="81"/>
                      <a:pt x="2328" y="88"/>
                      <a:pt x="2343" y="88"/>
                    </a:cubicBezTo>
                    <a:cubicBezTo>
                      <a:pt x="2348" y="88"/>
                      <a:pt x="2354" y="87"/>
                      <a:pt x="2360" y="86"/>
                    </a:cubicBezTo>
                    <a:cubicBezTo>
                      <a:pt x="2389" y="83"/>
                      <a:pt x="2424" y="60"/>
                      <a:pt x="2453" y="60"/>
                    </a:cubicBezTo>
                    <a:cubicBezTo>
                      <a:pt x="2456" y="60"/>
                      <a:pt x="2460" y="61"/>
                      <a:pt x="2463" y="62"/>
                    </a:cubicBezTo>
                    <a:cubicBezTo>
                      <a:pt x="2490" y="66"/>
                      <a:pt x="2519" y="64"/>
                      <a:pt x="2550" y="68"/>
                    </a:cubicBezTo>
                    <a:cubicBezTo>
                      <a:pt x="2579" y="71"/>
                      <a:pt x="2606" y="77"/>
                      <a:pt x="2632" y="86"/>
                    </a:cubicBezTo>
                    <a:cubicBezTo>
                      <a:pt x="2660" y="99"/>
                      <a:pt x="2662" y="154"/>
                      <a:pt x="2684" y="172"/>
                    </a:cubicBezTo>
                    <a:cubicBezTo>
                      <a:pt x="2708" y="188"/>
                      <a:pt x="2733" y="199"/>
                      <a:pt x="2753" y="221"/>
                    </a:cubicBezTo>
                    <a:cubicBezTo>
                      <a:pt x="2773" y="243"/>
                      <a:pt x="2795" y="261"/>
                      <a:pt x="2812" y="284"/>
                    </a:cubicBezTo>
                    <a:cubicBezTo>
                      <a:pt x="2829" y="309"/>
                      <a:pt x="2863" y="305"/>
                      <a:pt x="2881" y="331"/>
                    </a:cubicBezTo>
                    <a:cubicBezTo>
                      <a:pt x="2896" y="353"/>
                      <a:pt x="2881" y="415"/>
                      <a:pt x="2896" y="436"/>
                    </a:cubicBezTo>
                    <a:cubicBezTo>
                      <a:pt x="2914" y="458"/>
                      <a:pt x="2925" y="474"/>
                      <a:pt x="2942" y="495"/>
                    </a:cubicBezTo>
                    <a:cubicBezTo>
                      <a:pt x="2956" y="513"/>
                      <a:pt x="2993" y="505"/>
                      <a:pt x="3007" y="525"/>
                    </a:cubicBezTo>
                    <a:cubicBezTo>
                      <a:pt x="3015" y="539"/>
                      <a:pt x="3019" y="558"/>
                      <a:pt x="3024" y="578"/>
                    </a:cubicBezTo>
                    <a:cubicBezTo>
                      <a:pt x="3018" y="586"/>
                      <a:pt x="3013" y="594"/>
                      <a:pt x="3018" y="595"/>
                    </a:cubicBezTo>
                    <a:cubicBezTo>
                      <a:pt x="3027" y="605"/>
                      <a:pt x="3038" y="612"/>
                      <a:pt x="3049" y="620"/>
                    </a:cubicBezTo>
                    <a:cubicBezTo>
                      <a:pt x="3060" y="630"/>
                      <a:pt x="3073" y="641"/>
                      <a:pt x="3081" y="653"/>
                    </a:cubicBezTo>
                    <a:cubicBezTo>
                      <a:pt x="3095" y="671"/>
                      <a:pt x="3096" y="703"/>
                      <a:pt x="3110" y="722"/>
                    </a:cubicBezTo>
                    <a:cubicBezTo>
                      <a:pt x="3123" y="740"/>
                      <a:pt x="3152" y="743"/>
                      <a:pt x="3166" y="761"/>
                    </a:cubicBezTo>
                    <a:cubicBezTo>
                      <a:pt x="3172" y="768"/>
                      <a:pt x="3180" y="774"/>
                      <a:pt x="3190" y="780"/>
                    </a:cubicBezTo>
                    <a:cubicBezTo>
                      <a:pt x="3207" y="828"/>
                      <a:pt x="3218" y="880"/>
                      <a:pt x="3235" y="926"/>
                    </a:cubicBezTo>
                    <a:cubicBezTo>
                      <a:pt x="3247" y="971"/>
                      <a:pt x="3251" y="1018"/>
                      <a:pt x="3256" y="1063"/>
                    </a:cubicBezTo>
                    <a:cubicBezTo>
                      <a:pt x="3234" y="1018"/>
                      <a:pt x="3210" y="971"/>
                      <a:pt x="3177" y="931"/>
                    </a:cubicBezTo>
                    <a:cubicBezTo>
                      <a:pt x="3158" y="909"/>
                      <a:pt x="3137" y="890"/>
                      <a:pt x="3115" y="873"/>
                    </a:cubicBezTo>
                    <a:cubicBezTo>
                      <a:pt x="3107" y="854"/>
                      <a:pt x="3097" y="836"/>
                      <a:pt x="3086" y="820"/>
                    </a:cubicBezTo>
                    <a:cubicBezTo>
                      <a:pt x="3055" y="768"/>
                      <a:pt x="3022" y="717"/>
                      <a:pt x="2986" y="668"/>
                    </a:cubicBezTo>
                    <a:cubicBezTo>
                      <a:pt x="2946" y="622"/>
                      <a:pt x="2891" y="589"/>
                      <a:pt x="2850" y="545"/>
                    </a:cubicBezTo>
                    <a:cubicBezTo>
                      <a:pt x="2811" y="498"/>
                      <a:pt x="2777" y="443"/>
                      <a:pt x="2731" y="400"/>
                    </a:cubicBezTo>
                    <a:cubicBezTo>
                      <a:pt x="2684" y="357"/>
                      <a:pt x="2642" y="309"/>
                      <a:pt x="2588" y="272"/>
                    </a:cubicBezTo>
                    <a:cubicBezTo>
                      <a:pt x="2537" y="238"/>
                      <a:pt x="2474" y="224"/>
                      <a:pt x="2415" y="202"/>
                    </a:cubicBezTo>
                    <a:cubicBezTo>
                      <a:pt x="2378" y="173"/>
                      <a:pt x="2339" y="140"/>
                      <a:pt x="2296" y="118"/>
                    </a:cubicBezTo>
                    <a:cubicBezTo>
                      <a:pt x="2250" y="92"/>
                      <a:pt x="2192" y="96"/>
                      <a:pt x="2144" y="78"/>
                    </a:cubicBezTo>
                    <a:cubicBezTo>
                      <a:pt x="2094" y="64"/>
                      <a:pt x="2042" y="49"/>
                      <a:pt x="1989" y="49"/>
                    </a:cubicBezTo>
                    <a:cubicBezTo>
                      <a:pt x="1983" y="49"/>
                      <a:pt x="1977" y="49"/>
                      <a:pt x="1972" y="49"/>
                    </a:cubicBezTo>
                    <a:cubicBezTo>
                      <a:pt x="1911" y="52"/>
                      <a:pt x="1852" y="85"/>
                      <a:pt x="1797" y="97"/>
                    </a:cubicBezTo>
                    <a:cubicBezTo>
                      <a:pt x="1756" y="106"/>
                      <a:pt x="1718" y="119"/>
                      <a:pt x="1680" y="137"/>
                    </a:cubicBezTo>
                    <a:cubicBezTo>
                      <a:pt x="1604" y="119"/>
                      <a:pt x="1528" y="104"/>
                      <a:pt x="1451" y="103"/>
                    </a:cubicBezTo>
                    <a:cubicBezTo>
                      <a:pt x="1448" y="103"/>
                      <a:pt x="1444" y="103"/>
                      <a:pt x="1441" y="103"/>
                    </a:cubicBezTo>
                    <a:cubicBezTo>
                      <a:pt x="1354" y="103"/>
                      <a:pt x="1270" y="134"/>
                      <a:pt x="1189" y="152"/>
                    </a:cubicBezTo>
                    <a:cubicBezTo>
                      <a:pt x="1092" y="173"/>
                      <a:pt x="997" y="202"/>
                      <a:pt x="913" y="250"/>
                    </a:cubicBezTo>
                    <a:cubicBezTo>
                      <a:pt x="829" y="302"/>
                      <a:pt x="763" y="379"/>
                      <a:pt x="696" y="443"/>
                    </a:cubicBezTo>
                    <a:cubicBezTo>
                      <a:pt x="639" y="495"/>
                      <a:pt x="593" y="551"/>
                      <a:pt x="550" y="613"/>
                    </a:cubicBezTo>
                    <a:cubicBezTo>
                      <a:pt x="506" y="644"/>
                      <a:pt x="462" y="682"/>
                      <a:pt x="421" y="718"/>
                    </a:cubicBezTo>
                    <a:cubicBezTo>
                      <a:pt x="377" y="759"/>
                      <a:pt x="361" y="825"/>
                      <a:pt x="323" y="871"/>
                    </a:cubicBezTo>
                    <a:cubicBezTo>
                      <a:pt x="283" y="916"/>
                      <a:pt x="227" y="953"/>
                      <a:pt x="194" y="1007"/>
                    </a:cubicBezTo>
                    <a:cubicBezTo>
                      <a:pt x="162" y="1061"/>
                      <a:pt x="143" y="1118"/>
                      <a:pt x="116" y="1176"/>
                    </a:cubicBezTo>
                    <a:cubicBezTo>
                      <a:pt x="94" y="1233"/>
                      <a:pt x="55" y="1288"/>
                      <a:pt x="41" y="1350"/>
                    </a:cubicBezTo>
                    <a:cubicBezTo>
                      <a:pt x="26" y="1412"/>
                      <a:pt x="33" y="1475"/>
                      <a:pt x="27" y="1537"/>
                    </a:cubicBezTo>
                    <a:cubicBezTo>
                      <a:pt x="20" y="1599"/>
                      <a:pt x="33" y="1661"/>
                      <a:pt x="33" y="1723"/>
                    </a:cubicBezTo>
                    <a:cubicBezTo>
                      <a:pt x="34" y="1785"/>
                      <a:pt x="1" y="1851"/>
                      <a:pt x="12" y="1914"/>
                    </a:cubicBezTo>
                    <a:cubicBezTo>
                      <a:pt x="6" y="1955"/>
                      <a:pt x="27" y="1992"/>
                      <a:pt x="52" y="2027"/>
                    </a:cubicBezTo>
                    <a:cubicBezTo>
                      <a:pt x="68" y="2071"/>
                      <a:pt x="89" y="2113"/>
                      <a:pt x="103" y="2155"/>
                    </a:cubicBezTo>
                    <a:cubicBezTo>
                      <a:pt x="116" y="2195"/>
                      <a:pt x="134" y="2232"/>
                      <a:pt x="152" y="2268"/>
                    </a:cubicBezTo>
                    <a:cubicBezTo>
                      <a:pt x="158" y="2301"/>
                      <a:pt x="162" y="2335"/>
                      <a:pt x="169" y="2368"/>
                    </a:cubicBezTo>
                    <a:cubicBezTo>
                      <a:pt x="205" y="2546"/>
                      <a:pt x="294" y="2708"/>
                      <a:pt x="386" y="2859"/>
                    </a:cubicBezTo>
                    <a:cubicBezTo>
                      <a:pt x="478" y="3013"/>
                      <a:pt x="584" y="3161"/>
                      <a:pt x="723" y="3278"/>
                    </a:cubicBezTo>
                    <a:cubicBezTo>
                      <a:pt x="861" y="3395"/>
                      <a:pt x="1015" y="3499"/>
                      <a:pt x="1187" y="3567"/>
                    </a:cubicBezTo>
                    <a:cubicBezTo>
                      <a:pt x="1354" y="3631"/>
                      <a:pt x="1533" y="3648"/>
                      <a:pt x="1712" y="3648"/>
                    </a:cubicBezTo>
                    <a:cubicBezTo>
                      <a:pt x="1720" y="3648"/>
                      <a:pt x="1727" y="3648"/>
                      <a:pt x="1735" y="3648"/>
                    </a:cubicBezTo>
                    <a:cubicBezTo>
                      <a:pt x="1906" y="3647"/>
                      <a:pt x="2090" y="3608"/>
                      <a:pt x="2248" y="3510"/>
                    </a:cubicBezTo>
                    <a:cubicBezTo>
                      <a:pt x="2254" y="3523"/>
                      <a:pt x="2261" y="3527"/>
                      <a:pt x="2267" y="3531"/>
                    </a:cubicBezTo>
                    <a:cubicBezTo>
                      <a:pt x="2217" y="3558"/>
                      <a:pt x="2166" y="3586"/>
                      <a:pt x="2112" y="3612"/>
                    </a:cubicBezTo>
                    <a:cubicBezTo>
                      <a:pt x="2067" y="3635"/>
                      <a:pt x="2013" y="3662"/>
                      <a:pt x="1959" y="3662"/>
                    </a:cubicBezTo>
                    <a:cubicBezTo>
                      <a:pt x="1944" y="3662"/>
                      <a:pt x="1929" y="3660"/>
                      <a:pt x="1914" y="3655"/>
                    </a:cubicBezTo>
                    <a:cubicBezTo>
                      <a:pt x="1914" y="3655"/>
                      <a:pt x="1914" y="3655"/>
                      <a:pt x="1914" y="3655"/>
                    </a:cubicBezTo>
                    <a:cubicBezTo>
                      <a:pt x="1911" y="3655"/>
                      <a:pt x="1911" y="3677"/>
                      <a:pt x="1914" y="3678"/>
                    </a:cubicBezTo>
                    <a:cubicBezTo>
                      <a:pt x="1936" y="3692"/>
                      <a:pt x="1958" y="3697"/>
                      <a:pt x="1980" y="3697"/>
                    </a:cubicBezTo>
                    <a:cubicBezTo>
                      <a:pt x="2005" y="3697"/>
                      <a:pt x="2030" y="3690"/>
                      <a:pt x="2054" y="3682"/>
                    </a:cubicBezTo>
                    <a:cubicBezTo>
                      <a:pt x="2124" y="3656"/>
                      <a:pt x="2185" y="3603"/>
                      <a:pt x="2251" y="3579"/>
                    </a:cubicBezTo>
                    <a:cubicBezTo>
                      <a:pt x="2312" y="3557"/>
                      <a:pt x="2371" y="3527"/>
                      <a:pt x="2426" y="3492"/>
                    </a:cubicBezTo>
                    <a:cubicBezTo>
                      <a:pt x="2485" y="3458"/>
                      <a:pt x="2537" y="3428"/>
                      <a:pt x="2591" y="3396"/>
                    </a:cubicBezTo>
                    <a:lnTo>
                      <a:pt x="2592" y="3396"/>
                    </a:lnTo>
                    <a:cubicBezTo>
                      <a:pt x="2596" y="3396"/>
                      <a:pt x="2598" y="3397"/>
                      <a:pt x="2601" y="3397"/>
                    </a:cubicBezTo>
                    <a:cubicBezTo>
                      <a:pt x="2603" y="3397"/>
                      <a:pt x="2604" y="3397"/>
                      <a:pt x="2606" y="3396"/>
                    </a:cubicBezTo>
                    <a:cubicBezTo>
                      <a:pt x="2629" y="3389"/>
                      <a:pt x="2650" y="3375"/>
                      <a:pt x="2676" y="3369"/>
                    </a:cubicBezTo>
                    <a:cubicBezTo>
                      <a:pt x="2715" y="3362"/>
                      <a:pt x="2753" y="3355"/>
                      <a:pt x="2786" y="3334"/>
                    </a:cubicBezTo>
                    <a:cubicBezTo>
                      <a:pt x="2811" y="3320"/>
                      <a:pt x="2832" y="3305"/>
                      <a:pt x="2852" y="3290"/>
                    </a:cubicBezTo>
                    <a:cubicBezTo>
                      <a:pt x="2873" y="3291"/>
                      <a:pt x="2898" y="3298"/>
                      <a:pt x="2918" y="3298"/>
                    </a:cubicBezTo>
                    <a:cubicBezTo>
                      <a:pt x="2926" y="3298"/>
                      <a:pt x="2933" y="3297"/>
                      <a:pt x="2939" y="3294"/>
                    </a:cubicBezTo>
                    <a:cubicBezTo>
                      <a:pt x="2964" y="3280"/>
                      <a:pt x="2984" y="3264"/>
                      <a:pt x="3008" y="3249"/>
                    </a:cubicBezTo>
                    <a:cubicBezTo>
                      <a:pt x="3033" y="3234"/>
                      <a:pt x="3026" y="3194"/>
                      <a:pt x="3045" y="3176"/>
                    </a:cubicBezTo>
                    <a:cubicBezTo>
                      <a:pt x="3066" y="3159"/>
                      <a:pt x="3104" y="3154"/>
                      <a:pt x="3125" y="3135"/>
                    </a:cubicBezTo>
                    <a:cubicBezTo>
                      <a:pt x="3144" y="3114"/>
                      <a:pt x="3155" y="3091"/>
                      <a:pt x="3172" y="3070"/>
                    </a:cubicBezTo>
                    <a:cubicBezTo>
                      <a:pt x="3190" y="3049"/>
                      <a:pt x="3220" y="3036"/>
                      <a:pt x="3235" y="3013"/>
                    </a:cubicBezTo>
                    <a:cubicBezTo>
                      <a:pt x="3249" y="2990"/>
                      <a:pt x="3247" y="2958"/>
                      <a:pt x="3260" y="2935"/>
                    </a:cubicBezTo>
                    <a:lnTo>
                      <a:pt x="3265" y="2920"/>
                    </a:lnTo>
                    <a:cubicBezTo>
                      <a:pt x="3309" y="2887"/>
                      <a:pt x="3375" y="2865"/>
                      <a:pt x="3410" y="2818"/>
                    </a:cubicBezTo>
                    <a:cubicBezTo>
                      <a:pt x="3447" y="2767"/>
                      <a:pt x="3479" y="2711"/>
                      <a:pt x="3510" y="2653"/>
                    </a:cubicBezTo>
                    <a:cubicBezTo>
                      <a:pt x="3542" y="2597"/>
                      <a:pt x="3536" y="2526"/>
                      <a:pt x="3558" y="2466"/>
                    </a:cubicBezTo>
                    <a:cubicBezTo>
                      <a:pt x="3585" y="2408"/>
                      <a:pt x="3624" y="2350"/>
                      <a:pt x="3644" y="2287"/>
                    </a:cubicBezTo>
                    <a:cubicBezTo>
                      <a:pt x="3657" y="2224"/>
                      <a:pt x="3664" y="2157"/>
                      <a:pt x="3668" y="2093"/>
                    </a:cubicBezTo>
                    <a:cubicBezTo>
                      <a:pt x="3678" y="2027"/>
                      <a:pt x="3699" y="1962"/>
                      <a:pt x="3699" y="1896"/>
                    </a:cubicBezTo>
                    <a:cubicBezTo>
                      <a:pt x="3696" y="1831"/>
                      <a:pt x="3675" y="1765"/>
                      <a:pt x="3666" y="1701"/>
                    </a:cubicBezTo>
                    <a:cubicBezTo>
                      <a:pt x="3659" y="1635"/>
                      <a:pt x="3633" y="1573"/>
                      <a:pt x="3618" y="1509"/>
                    </a:cubicBezTo>
                    <a:cubicBezTo>
                      <a:pt x="3602" y="1446"/>
                      <a:pt x="3619" y="1372"/>
                      <a:pt x="3597" y="1310"/>
                    </a:cubicBezTo>
                    <a:cubicBezTo>
                      <a:pt x="3569" y="1234"/>
                      <a:pt x="3494" y="1183"/>
                      <a:pt x="3451" y="1117"/>
                    </a:cubicBezTo>
                    <a:cubicBezTo>
                      <a:pt x="3465" y="1110"/>
                      <a:pt x="3480" y="1101"/>
                      <a:pt x="3479" y="1098"/>
                    </a:cubicBezTo>
                    <a:cubicBezTo>
                      <a:pt x="3461" y="1080"/>
                      <a:pt x="3433" y="1069"/>
                      <a:pt x="3432" y="1041"/>
                    </a:cubicBezTo>
                    <a:cubicBezTo>
                      <a:pt x="3430" y="1014"/>
                      <a:pt x="3451" y="973"/>
                      <a:pt x="3454" y="940"/>
                    </a:cubicBezTo>
                    <a:cubicBezTo>
                      <a:pt x="3458" y="908"/>
                      <a:pt x="3481" y="861"/>
                      <a:pt x="3481" y="829"/>
                    </a:cubicBezTo>
                    <a:cubicBezTo>
                      <a:pt x="3481" y="798"/>
                      <a:pt x="3461" y="780"/>
                      <a:pt x="3452" y="754"/>
                    </a:cubicBezTo>
                    <a:cubicBezTo>
                      <a:pt x="3441" y="726"/>
                      <a:pt x="3414" y="712"/>
                      <a:pt x="3400" y="688"/>
                    </a:cubicBezTo>
                    <a:cubicBezTo>
                      <a:pt x="3389" y="662"/>
                      <a:pt x="3390" y="622"/>
                      <a:pt x="3373" y="598"/>
                    </a:cubicBezTo>
                    <a:cubicBezTo>
                      <a:pt x="3356" y="573"/>
                      <a:pt x="3355" y="538"/>
                      <a:pt x="3334" y="516"/>
                    </a:cubicBezTo>
                    <a:cubicBezTo>
                      <a:pt x="3315" y="492"/>
                      <a:pt x="3268" y="499"/>
                      <a:pt x="3247" y="479"/>
                    </a:cubicBezTo>
                    <a:lnTo>
                      <a:pt x="3184" y="422"/>
                    </a:lnTo>
                    <a:cubicBezTo>
                      <a:pt x="3163" y="403"/>
                      <a:pt x="3152" y="371"/>
                      <a:pt x="3130" y="352"/>
                    </a:cubicBezTo>
                    <a:cubicBezTo>
                      <a:pt x="3110" y="331"/>
                      <a:pt x="3095" y="304"/>
                      <a:pt x="3074" y="284"/>
                    </a:cubicBezTo>
                    <a:cubicBezTo>
                      <a:pt x="3052" y="265"/>
                      <a:pt x="3033" y="242"/>
                      <a:pt x="3011" y="224"/>
                    </a:cubicBezTo>
                    <a:cubicBezTo>
                      <a:pt x="2986" y="207"/>
                      <a:pt x="2950" y="209"/>
                      <a:pt x="2929" y="190"/>
                    </a:cubicBezTo>
                    <a:cubicBezTo>
                      <a:pt x="2907" y="172"/>
                      <a:pt x="2894" y="140"/>
                      <a:pt x="2870" y="119"/>
                    </a:cubicBezTo>
                    <a:cubicBezTo>
                      <a:pt x="2848" y="100"/>
                      <a:pt x="2829" y="75"/>
                      <a:pt x="2806" y="56"/>
                    </a:cubicBezTo>
                    <a:cubicBezTo>
                      <a:pt x="2781" y="37"/>
                      <a:pt x="2744" y="45"/>
                      <a:pt x="2718" y="31"/>
                    </a:cubicBezTo>
                    <a:cubicBezTo>
                      <a:pt x="2689" y="17"/>
                      <a:pt x="2660" y="2"/>
                      <a:pt x="2625" y="1"/>
                    </a:cubicBezTo>
                    <a:cubicBezTo>
                      <a:pt x="2624" y="1"/>
                      <a:pt x="2623" y="1"/>
                      <a:pt x="2622"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29"/>
              <p:cNvSpPr/>
              <p:nvPr/>
            </p:nvSpPr>
            <p:spPr>
              <a:xfrm>
                <a:off x="1391400" y="3322725"/>
                <a:ext cx="93225" cy="91750"/>
              </a:xfrm>
              <a:custGeom>
                <a:rect b="b" l="l" r="r" t="t"/>
                <a:pathLst>
                  <a:path extrusionOk="0" h="3670" w="3729">
                    <a:moveTo>
                      <a:pt x="2133" y="638"/>
                    </a:moveTo>
                    <a:lnTo>
                      <a:pt x="2133" y="638"/>
                    </a:lnTo>
                    <a:cubicBezTo>
                      <a:pt x="2189" y="656"/>
                      <a:pt x="2242" y="677"/>
                      <a:pt x="2296" y="702"/>
                    </a:cubicBezTo>
                    <a:cubicBezTo>
                      <a:pt x="2285" y="703"/>
                      <a:pt x="2277" y="704"/>
                      <a:pt x="2267" y="707"/>
                    </a:cubicBezTo>
                    <a:cubicBezTo>
                      <a:pt x="2223" y="682"/>
                      <a:pt x="2179" y="660"/>
                      <a:pt x="2133" y="638"/>
                    </a:cubicBezTo>
                    <a:close/>
                    <a:moveTo>
                      <a:pt x="1592" y="772"/>
                    </a:moveTo>
                    <a:cubicBezTo>
                      <a:pt x="1595" y="772"/>
                      <a:pt x="1599" y="772"/>
                      <a:pt x="1602" y="772"/>
                    </a:cubicBezTo>
                    <a:cubicBezTo>
                      <a:pt x="1708" y="773"/>
                      <a:pt x="1822" y="796"/>
                      <a:pt x="1935" y="828"/>
                    </a:cubicBezTo>
                    <a:cubicBezTo>
                      <a:pt x="1923" y="835"/>
                      <a:pt x="1906" y="842"/>
                      <a:pt x="1891" y="853"/>
                    </a:cubicBezTo>
                    <a:cubicBezTo>
                      <a:pt x="1755" y="814"/>
                      <a:pt x="1615" y="791"/>
                      <a:pt x="1470" y="790"/>
                    </a:cubicBezTo>
                    <a:cubicBezTo>
                      <a:pt x="1508" y="779"/>
                      <a:pt x="1548" y="772"/>
                      <a:pt x="1592" y="772"/>
                    </a:cubicBezTo>
                    <a:close/>
                    <a:moveTo>
                      <a:pt x="2000" y="845"/>
                    </a:moveTo>
                    <a:cubicBezTo>
                      <a:pt x="2019" y="852"/>
                      <a:pt x="2037" y="853"/>
                      <a:pt x="2056" y="861"/>
                    </a:cubicBezTo>
                    <a:cubicBezTo>
                      <a:pt x="2076" y="869"/>
                      <a:pt x="2095" y="880"/>
                      <a:pt x="2111" y="889"/>
                    </a:cubicBezTo>
                    <a:cubicBezTo>
                      <a:pt x="2088" y="890"/>
                      <a:pt x="2063" y="893"/>
                      <a:pt x="2037" y="897"/>
                    </a:cubicBezTo>
                    <a:cubicBezTo>
                      <a:pt x="2012" y="889"/>
                      <a:pt x="1986" y="879"/>
                      <a:pt x="1959" y="869"/>
                    </a:cubicBezTo>
                    <a:lnTo>
                      <a:pt x="2000" y="845"/>
                    </a:lnTo>
                    <a:close/>
                    <a:moveTo>
                      <a:pt x="2177" y="935"/>
                    </a:moveTo>
                    <a:cubicBezTo>
                      <a:pt x="2184" y="935"/>
                      <a:pt x="2191" y="935"/>
                      <a:pt x="2198" y="935"/>
                    </a:cubicBezTo>
                    <a:cubicBezTo>
                      <a:pt x="2255" y="970"/>
                      <a:pt x="2308" y="1007"/>
                      <a:pt x="2361" y="1047"/>
                    </a:cubicBezTo>
                    <a:cubicBezTo>
                      <a:pt x="2308" y="1013"/>
                      <a:pt x="2253" y="982"/>
                      <a:pt x="2195" y="958"/>
                    </a:cubicBezTo>
                    <a:cubicBezTo>
                      <a:pt x="2177" y="949"/>
                      <a:pt x="2157" y="942"/>
                      <a:pt x="2136" y="935"/>
                    </a:cubicBezTo>
                    <a:cubicBezTo>
                      <a:pt x="2150" y="935"/>
                      <a:pt x="2164" y="935"/>
                      <a:pt x="2177" y="935"/>
                    </a:cubicBezTo>
                    <a:close/>
                    <a:moveTo>
                      <a:pt x="2361" y="725"/>
                    </a:moveTo>
                    <a:cubicBezTo>
                      <a:pt x="2489" y="790"/>
                      <a:pt x="2612" y="863"/>
                      <a:pt x="2729" y="938"/>
                    </a:cubicBezTo>
                    <a:cubicBezTo>
                      <a:pt x="2746" y="951"/>
                      <a:pt x="2764" y="964"/>
                      <a:pt x="2780" y="977"/>
                    </a:cubicBezTo>
                    <a:cubicBezTo>
                      <a:pt x="2786" y="984"/>
                      <a:pt x="2790" y="992"/>
                      <a:pt x="2794" y="999"/>
                    </a:cubicBezTo>
                    <a:cubicBezTo>
                      <a:pt x="2798" y="1021"/>
                      <a:pt x="2798" y="1044"/>
                      <a:pt x="2794" y="1065"/>
                    </a:cubicBezTo>
                    <a:cubicBezTo>
                      <a:pt x="2673" y="942"/>
                      <a:pt x="2524" y="849"/>
                      <a:pt x="2377" y="765"/>
                    </a:cubicBezTo>
                    <a:cubicBezTo>
                      <a:pt x="2356" y="752"/>
                      <a:pt x="2333" y="741"/>
                      <a:pt x="2312" y="730"/>
                    </a:cubicBezTo>
                    <a:cubicBezTo>
                      <a:pt x="2329" y="729"/>
                      <a:pt x="2344" y="728"/>
                      <a:pt x="2361" y="725"/>
                    </a:cubicBezTo>
                    <a:close/>
                    <a:moveTo>
                      <a:pt x="1462" y="1088"/>
                    </a:moveTo>
                    <a:lnTo>
                      <a:pt x="1462" y="1088"/>
                    </a:lnTo>
                    <a:cubicBezTo>
                      <a:pt x="1447" y="1090"/>
                      <a:pt x="1434" y="1094"/>
                      <a:pt x="1419" y="1095"/>
                    </a:cubicBezTo>
                    <a:cubicBezTo>
                      <a:pt x="1405" y="1096"/>
                      <a:pt x="1390" y="1102"/>
                      <a:pt x="1377" y="1103"/>
                    </a:cubicBezTo>
                    <a:cubicBezTo>
                      <a:pt x="1375" y="1101"/>
                      <a:pt x="1375" y="1096"/>
                      <a:pt x="1374" y="1094"/>
                    </a:cubicBezTo>
                    <a:cubicBezTo>
                      <a:pt x="1403" y="1090"/>
                      <a:pt x="1432" y="1090"/>
                      <a:pt x="1462" y="1088"/>
                    </a:cubicBezTo>
                    <a:close/>
                    <a:moveTo>
                      <a:pt x="2824" y="1046"/>
                    </a:moveTo>
                    <a:cubicBezTo>
                      <a:pt x="2838" y="1068"/>
                      <a:pt x="2853" y="1088"/>
                      <a:pt x="2866" y="1110"/>
                    </a:cubicBezTo>
                    <a:cubicBezTo>
                      <a:pt x="2866" y="1110"/>
                      <a:pt x="2866" y="1111"/>
                      <a:pt x="2866" y="1112"/>
                    </a:cubicBezTo>
                    <a:lnTo>
                      <a:pt x="2866" y="1112"/>
                    </a:lnTo>
                    <a:cubicBezTo>
                      <a:pt x="2851" y="1100"/>
                      <a:pt x="2835" y="1089"/>
                      <a:pt x="2819" y="1079"/>
                    </a:cubicBezTo>
                    <a:cubicBezTo>
                      <a:pt x="2822" y="1069"/>
                      <a:pt x="2822" y="1058"/>
                      <a:pt x="2824" y="1046"/>
                    </a:cubicBezTo>
                    <a:close/>
                    <a:moveTo>
                      <a:pt x="1333" y="1099"/>
                    </a:moveTo>
                    <a:cubicBezTo>
                      <a:pt x="1334" y="1103"/>
                      <a:pt x="1334" y="1109"/>
                      <a:pt x="1335" y="1113"/>
                    </a:cubicBezTo>
                    <a:cubicBezTo>
                      <a:pt x="1225" y="1135"/>
                      <a:pt x="1118" y="1169"/>
                      <a:pt x="1012" y="1218"/>
                    </a:cubicBezTo>
                    <a:cubicBezTo>
                      <a:pt x="1019" y="1204"/>
                      <a:pt x="1026" y="1189"/>
                      <a:pt x="1032" y="1175"/>
                    </a:cubicBezTo>
                    <a:cubicBezTo>
                      <a:pt x="1086" y="1152"/>
                      <a:pt x="1143" y="1134"/>
                      <a:pt x="1200" y="1121"/>
                    </a:cubicBezTo>
                    <a:cubicBezTo>
                      <a:pt x="1243" y="1110"/>
                      <a:pt x="1287" y="1106"/>
                      <a:pt x="1333" y="1099"/>
                    </a:cubicBezTo>
                    <a:close/>
                    <a:moveTo>
                      <a:pt x="1685" y="1280"/>
                    </a:moveTo>
                    <a:cubicBezTo>
                      <a:pt x="1711" y="1281"/>
                      <a:pt x="1737" y="1285"/>
                      <a:pt x="1762" y="1286"/>
                    </a:cubicBezTo>
                    <a:cubicBezTo>
                      <a:pt x="1729" y="1295"/>
                      <a:pt x="1699" y="1308"/>
                      <a:pt x="1668" y="1321"/>
                    </a:cubicBezTo>
                    <a:cubicBezTo>
                      <a:pt x="1671" y="1307"/>
                      <a:pt x="1672" y="1293"/>
                      <a:pt x="1677" y="1280"/>
                    </a:cubicBezTo>
                    <a:close/>
                    <a:moveTo>
                      <a:pt x="976" y="1358"/>
                    </a:moveTo>
                    <a:cubicBezTo>
                      <a:pt x="968" y="1363"/>
                      <a:pt x="957" y="1370"/>
                      <a:pt x="949" y="1376"/>
                    </a:cubicBezTo>
                    <a:cubicBezTo>
                      <a:pt x="950" y="1372"/>
                      <a:pt x="950" y="1369"/>
                      <a:pt x="953" y="1365"/>
                    </a:cubicBezTo>
                    <a:cubicBezTo>
                      <a:pt x="961" y="1363"/>
                      <a:pt x="969" y="1361"/>
                      <a:pt x="976" y="1358"/>
                    </a:cubicBezTo>
                    <a:close/>
                    <a:moveTo>
                      <a:pt x="1844" y="1299"/>
                    </a:moveTo>
                    <a:cubicBezTo>
                      <a:pt x="1877" y="1303"/>
                      <a:pt x="1909" y="1308"/>
                      <a:pt x="1939" y="1322"/>
                    </a:cubicBezTo>
                    <a:cubicBezTo>
                      <a:pt x="2014" y="1355"/>
                      <a:pt x="2069" y="1417"/>
                      <a:pt x="2122" y="1467"/>
                    </a:cubicBezTo>
                    <a:cubicBezTo>
                      <a:pt x="2069" y="1438"/>
                      <a:pt x="2012" y="1416"/>
                      <a:pt x="1955" y="1397"/>
                    </a:cubicBezTo>
                    <a:cubicBezTo>
                      <a:pt x="1877" y="1372"/>
                      <a:pt x="1796" y="1354"/>
                      <a:pt x="1714" y="1347"/>
                    </a:cubicBezTo>
                    <a:cubicBezTo>
                      <a:pt x="1755" y="1328"/>
                      <a:pt x="1799" y="1310"/>
                      <a:pt x="1844" y="1299"/>
                    </a:cubicBezTo>
                    <a:close/>
                    <a:moveTo>
                      <a:pt x="3144" y="586"/>
                    </a:moveTo>
                    <a:lnTo>
                      <a:pt x="3144" y="586"/>
                    </a:lnTo>
                    <a:cubicBezTo>
                      <a:pt x="3157" y="597"/>
                      <a:pt x="3171" y="608"/>
                      <a:pt x="3184" y="622"/>
                    </a:cubicBezTo>
                    <a:cubicBezTo>
                      <a:pt x="3239" y="681"/>
                      <a:pt x="3289" y="741"/>
                      <a:pt x="3336" y="806"/>
                    </a:cubicBezTo>
                    <a:cubicBezTo>
                      <a:pt x="3383" y="872"/>
                      <a:pt x="3420" y="945"/>
                      <a:pt x="3448" y="1024"/>
                    </a:cubicBezTo>
                    <a:cubicBezTo>
                      <a:pt x="3475" y="1103"/>
                      <a:pt x="3448" y="1196"/>
                      <a:pt x="3455" y="1274"/>
                    </a:cubicBezTo>
                    <a:cubicBezTo>
                      <a:pt x="3461" y="1355"/>
                      <a:pt x="3468" y="1434"/>
                      <a:pt x="3455" y="1515"/>
                    </a:cubicBezTo>
                    <a:cubicBezTo>
                      <a:pt x="3453" y="1527"/>
                      <a:pt x="3449" y="1537"/>
                      <a:pt x="3448" y="1549"/>
                    </a:cubicBezTo>
                    <a:cubicBezTo>
                      <a:pt x="3423" y="1478"/>
                      <a:pt x="3390" y="1409"/>
                      <a:pt x="3351" y="1343"/>
                    </a:cubicBezTo>
                    <a:cubicBezTo>
                      <a:pt x="3361" y="1313"/>
                      <a:pt x="3368" y="1280"/>
                      <a:pt x="3364" y="1248"/>
                    </a:cubicBezTo>
                    <a:cubicBezTo>
                      <a:pt x="3356" y="1186"/>
                      <a:pt x="3335" y="1128"/>
                      <a:pt x="3322" y="1068"/>
                    </a:cubicBezTo>
                    <a:cubicBezTo>
                      <a:pt x="3310" y="1006"/>
                      <a:pt x="3289" y="948"/>
                      <a:pt x="3269" y="886"/>
                    </a:cubicBezTo>
                    <a:cubicBezTo>
                      <a:pt x="3251" y="824"/>
                      <a:pt x="3199" y="779"/>
                      <a:pt x="3171" y="722"/>
                    </a:cubicBezTo>
                    <a:cubicBezTo>
                      <a:pt x="3155" y="684"/>
                      <a:pt x="3155" y="631"/>
                      <a:pt x="3144" y="586"/>
                    </a:cubicBezTo>
                    <a:close/>
                    <a:moveTo>
                      <a:pt x="2482" y="1134"/>
                    </a:moveTo>
                    <a:cubicBezTo>
                      <a:pt x="2629" y="1240"/>
                      <a:pt x="2793" y="1341"/>
                      <a:pt x="2882" y="1505"/>
                    </a:cubicBezTo>
                    <a:cubicBezTo>
                      <a:pt x="2897" y="1533"/>
                      <a:pt x="2910" y="1563"/>
                      <a:pt x="2922" y="1592"/>
                    </a:cubicBezTo>
                    <a:cubicBezTo>
                      <a:pt x="2910" y="1570"/>
                      <a:pt x="2897" y="1547"/>
                      <a:pt x="2883" y="1526"/>
                    </a:cubicBezTo>
                    <a:cubicBezTo>
                      <a:pt x="2819" y="1420"/>
                      <a:pt x="2724" y="1341"/>
                      <a:pt x="2625" y="1280"/>
                    </a:cubicBezTo>
                    <a:cubicBezTo>
                      <a:pt x="2581" y="1226"/>
                      <a:pt x="2533" y="1178"/>
                      <a:pt x="2482" y="1134"/>
                    </a:cubicBezTo>
                    <a:close/>
                    <a:moveTo>
                      <a:pt x="1608" y="1657"/>
                    </a:moveTo>
                    <a:lnTo>
                      <a:pt x="1608" y="1668"/>
                    </a:lnTo>
                    <a:cubicBezTo>
                      <a:pt x="1533" y="1691"/>
                      <a:pt x="1465" y="1727"/>
                      <a:pt x="1410" y="1775"/>
                    </a:cubicBezTo>
                    <a:cubicBezTo>
                      <a:pt x="1388" y="1791"/>
                      <a:pt x="1367" y="1815"/>
                      <a:pt x="1348" y="1838"/>
                    </a:cubicBezTo>
                    <a:cubicBezTo>
                      <a:pt x="1342" y="1840"/>
                      <a:pt x="1335" y="1841"/>
                      <a:pt x="1331" y="1844"/>
                    </a:cubicBezTo>
                    <a:cubicBezTo>
                      <a:pt x="1333" y="1840"/>
                      <a:pt x="1333" y="1836"/>
                      <a:pt x="1334" y="1831"/>
                    </a:cubicBezTo>
                    <a:cubicBezTo>
                      <a:pt x="1335" y="1829"/>
                      <a:pt x="1337" y="1825"/>
                      <a:pt x="1341" y="1820"/>
                    </a:cubicBezTo>
                    <a:cubicBezTo>
                      <a:pt x="1393" y="1738"/>
                      <a:pt x="1477" y="1701"/>
                      <a:pt x="1562" y="1673"/>
                    </a:cubicBezTo>
                    <a:cubicBezTo>
                      <a:pt x="1576" y="1666"/>
                      <a:pt x="1591" y="1661"/>
                      <a:pt x="1608" y="1657"/>
                    </a:cubicBezTo>
                    <a:close/>
                    <a:moveTo>
                      <a:pt x="662" y="1666"/>
                    </a:moveTo>
                    <a:cubicBezTo>
                      <a:pt x="662" y="1687"/>
                      <a:pt x="661" y="1708"/>
                      <a:pt x="661" y="1727"/>
                    </a:cubicBezTo>
                    <a:cubicBezTo>
                      <a:pt x="661" y="1767"/>
                      <a:pt x="665" y="1805"/>
                      <a:pt x="671" y="1845"/>
                    </a:cubicBezTo>
                    <a:cubicBezTo>
                      <a:pt x="662" y="1860"/>
                      <a:pt x="658" y="1877"/>
                      <a:pt x="653" y="1892"/>
                    </a:cubicBezTo>
                    <a:cubicBezTo>
                      <a:pt x="650" y="1815"/>
                      <a:pt x="653" y="1739"/>
                      <a:pt x="662" y="1666"/>
                    </a:cubicBezTo>
                    <a:close/>
                    <a:moveTo>
                      <a:pt x="3581" y="1705"/>
                    </a:moveTo>
                    <a:cubicBezTo>
                      <a:pt x="3581" y="1706"/>
                      <a:pt x="3583" y="1708"/>
                      <a:pt x="3583" y="1708"/>
                    </a:cubicBezTo>
                    <a:cubicBezTo>
                      <a:pt x="3588" y="1754"/>
                      <a:pt x="3599" y="1801"/>
                      <a:pt x="3602" y="1849"/>
                    </a:cubicBezTo>
                    <a:cubicBezTo>
                      <a:pt x="3606" y="1897"/>
                      <a:pt x="3602" y="1946"/>
                      <a:pt x="3595" y="1991"/>
                    </a:cubicBezTo>
                    <a:cubicBezTo>
                      <a:pt x="3591" y="2008"/>
                      <a:pt x="3583" y="2021"/>
                      <a:pt x="3572" y="2032"/>
                    </a:cubicBezTo>
                    <a:cubicBezTo>
                      <a:pt x="3563" y="2002"/>
                      <a:pt x="3555" y="1970"/>
                      <a:pt x="3548" y="1941"/>
                    </a:cubicBezTo>
                    <a:cubicBezTo>
                      <a:pt x="3543" y="1914"/>
                      <a:pt x="3532" y="1886"/>
                      <a:pt x="3522" y="1860"/>
                    </a:cubicBezTo>
                    <a:cubicBezTo>
                      <a:pt x="3544" y="1811"/>
                      <a:pt x="3565" y="1760"/>
                      <a:pt x="3581" y="1705"/>
                    </a:cubicBezTo>
                    <a:close/>
                    <a:moveTo>
                      <a:pt x="2491" y="1500"/>
                    </a:moveTo>
                    <a:cubicBezTo>
                      <a:pt x="2583" y="1640"/>
                      <a:pt x="2611" y="1816"/>
                      <a:pt x="2588" y="1954"/>
                    </a:cubicBezTo>
                    <a:cubicBezTo>
                      <a:pt x="2585" y="1983"/>
                      <a:pt x="2578" y="2014"/>
                      <a:pt x="2567" y="2045"/>
                    </a:cubicBezTo>
                    <a:cubicBezTo>
                      <a:pt x="2570" y="2003"/>
                      <a:pt x="2571" y="1961"/>
                      <a:pt x="2571" y="1919"/>
                    </a:cubicBezTo>
                    <a:cubicBezTo>
                      <a:pt x="2571" y="1826"/>
                      <a:pt x="2578" y="1727"/>
                      <a:pt x="2550" y="1629"/>
                    </a:cubicBezTo>
                    <a:cubicBezTo>
                      <a:pt x="2537" y="1584"/>
                      <a:pt x="2516" y="1541"/>
                      <a:pt x="2491" y="1500"/>
                    </a:cubicBezTo>
                    <a:close/>
                    <a:moveTo>
                      <a:pt x="1787" y="1611"/>
                    </a:moveTo>
                    <a:cubicBezTo>
                      <a:pt x="1808" y="1611"/>
                      <a:pt x="1829" y="1613"/>
                      <a:pt x="1850" y="1618"/>
                    </a:cubicBezTo>
                    <a:cubicBezTo>
                      <a:pt x="1950" y="1640"/>
                      <a:pt x="2047" y="1687"/>
                      <a:pt x="2118" y="1754"/>
                    </a:cubicBezTo>
                    <a:cubicBezTo>
                      <a:pt x="2131" y="1764"/>
                      <a:pt x="2139" y="1778"/>
                      <a:pt x="2150" y="1789"/>
                    </a:cubicBezTo>
                    <a:cubicBezTo>
                      <a:pt x="2130" y="1785"/>
                      <a:pt x="2109" y="1783"/>
                      <a:pt x="2088" y="1783"/>
                    </a:cubicBezTo>
                    <a:cubicBezTo>
                      <a:pt x="2025" y="1783"/>
                      <a:pt x="1961" y="1802"/>
                      <a:pt x="1905" y="1849"/>
                    </a:cubicBezTo>
                    <a:cubicBezTo>
                      <a:pt x="1869" y="1832"/>
                      <a:pt x="1829" y="1822"/>
                      <a:pt x="1790" y="1822"/>
                    </a:cubicBezTo>
                    <a:cubicBezTo>
                      <a:pt x="1781" y="1822"/>
                      <a:pt x="1773" y="1822"/>
                      <a:pt x="1765" y="1823"/>
                    </a:cubicBezTo>
                    <a:cubicBezTo>
                      <a:pt x="1704" y="1830"/>
                      <a:pt x="1661" y="1866"/>
                      <a:pt x="1624" y="1897"/>
                    </a:cubicBezTo>
                    <a:cubicBezTo>
                      <a:pt x="1618" y="1897"/>
                      <a:pt x="1612" y="1896"/>
                      <a:pt x="1605" y="1896"/>
                    </a:cubicBezTo>
                    <a:cubicBezTo>
                      <a:pt x="1582" y="1896"/>
                      <a:pt x="1559" y="1901"/>
                      <a:pt x="1535" y="1904"/>
                    </a:cubicBezTo>
                    <a:cubicBezTo>
                      <a:pt x="1485" y="1915"/>
                      <a:pt x="1452" y="1950"/>
                      <a:pt x="1415" y="1977"/>
                    </a:cubicBezTo>
                    <a:cubicBezTo>
                      <a:pt x="1386" y="1998"/>
                      <a:pt x="1346" y="2021"/>
                      <a:pt x="1320" y="2053"/>
                    </a:cubicBezTo>
                    <a:cubicBezTo>
                      <a:pt x="1320" y="2052"/>
                      <a:pt x="1320" y="2050"/>
                      <a:pt x="1319" y="2047"/>
                    </a:cubicBezTo>
                    <a:cubicBezTo>
                      <a:pt x="1334" y="1975"/>
                      <a:pt x="1366" y="1908"/>
                      <a:pt x="1408" y="1859"/>
                    </a:cubicBezTo>
                    <a:cubicBezTo>
                      <a:pt x="1451" y="1849"/>
                      <a:pt x="1497" y="1841"/>
                      <a:pt x="1542" y="1841"/>
                    </a:cubicBezTo>
                    <a:cubicBezTo>
                      <a:pt x="1577" y="1841"/>
                      <a:pt x="1612" y="1846"/>
                      <a:pt x="1644" y="1859"/>
                    </a:cubicBezTo>
                    <a:cubicBezTo>
                      <a:pt x="1644" y="1859"/>
                      <a:pt x="1644" y="1859"/>
                      <a:pt x="1644" y="1859"/>
                    </a:cubicBezTo>
                    <a:cubicBezTo>
                      <a:pt x="1647" y="1859"/>
                      <a:pt x="1652" y="1838"/>
                      <a:pt x="1649" y="1836"/>
                    </a:cubicBezTo>
                    <a:cubicBezTo>
                      <a:pt x="1609" y="1809"/>
                      <a:pt x="1569" y="1801"/>
                      <a:pt x="1527" y="1801"/>
                    </a:cubicBezTo>
                    <a:cubicBezTo>
                      <a:pt x="1508" y="1801"/>
                      <a:pt x="1488" y="1803"/>
                      <a:pt x="1469" y="1805"/>
                    </a:cubicBezTo>
                    <a:cubicBezTo>
                      <a:pt x="1507" y="1775"/>
                      <a:pt x="1551" y="1750"/>
                      <a:pt x="1602" y="1734"/>
                    </a:cubicBezTo>
                    <a:lnTo>
                      <a:pt x="1602" y="1734"/>
                    </a:lnTo>
                    <a:cubicBezTo>
                      <a:pt x="1601" y="1756"/>
                      <a:pt x="1601" y="1780"/>
                      <a:pt x="1595" y="1801"/>
                    </a:cubicBezTo>
                    <a:cubicBezTo>
                      <a:pt x="1594" y="1805"/>
                      <a:pt x="1603" y="1807"/>
                      <a:pt x="1611" y="1807"/>
                    </a:cubicBezTo>
                    <a:cubicBezTo>
                      <a:pt x="1615" y="1807"/>
                      <a:pt x="1619" y="1806"/>
                      <a:pt x="1620" y="1804"/>
                    </a:cubicBezTo>
                    <a:cubicBezTo>
                      <a:pt x="1628" y="1776"/>
                      <a:pt x="1634" y="1747"/>
                      <a:pt x="1638" y="1720"/>
                    </a:cubicBezTo>
                    <a:cubicBezTo>
                      <a:pt x="1684" y="1708"/>
                      <a:pt x="1731" y="1702"/>
                      <a:pt x="1777" y="1702"/>
                    </a:cubicBezTo>
                    <a:cubicBezTo>
                      <a:pt x="1841" y="1702"/>
                      <a:pt x="1905" y="1714"/>
                      <a:pt x="1961" y="1741"/>
                    </a:cubicBezTo>
                    <a:cubicBezTo>
                      <a:pt x="1963" y="1741"/>
                      <a:pt x="1965" y="1742"/>
                      <a:pt x="1967" y="1742"/>
                    </a:cubicBezTo>
                    <a:cubicBezTo>
                      <a:pt x="1987" y="1742"/>
                      <a:pt x="2008" y="1706"/>
                      <a:pt x="1986" y="1694"/>
                    </a:cubicBezTo>
                    <a:cubicBezTo>
                      <a:pt x="1919" y="1656"/>
                      <a:pt x="1843" y="1639"/>
                      <a:pt x="1766" y="1639"/>
                    </a:cubicBezTo>
                    <a:cubicBezTo>
                      <a:pt x="1726" y="1639"/>
                      <a:pt x="1685" y="1643"/>
                      <a:pt x="1645" y="1652"/>
                    </a:cubicBezTo>
                    <a:lnTo>
                      <a:pt x="1645" y="1637"/>
                    </a:lnTo>
                    <a:cubicBezTo>
                      <a:pt x="1690" y="1623"/>
                      <a:pt x="1739" y="1611"/>
                      <a:pt x="1787" y="1611"/>
                    </a:cubicBezTo>
                    <a:close/>
                    <a:moveTo>
                      <a:pt x="1635" y="1281"/>
                    </a:moveTo>
                    <a:lnTo>
                      <a:pt x="1635" y="1281"/>
                    </a:lnTo>
                    <a:cubicBezTo>
                      <a:pt x="1631" y="1295"/>
                      <a:pt x="1627" y="1308"/>
                      <a:pt x="1624" y="1324"/>
                    </a:cubicBezTo>
                    <a:cubicBezTo>
                      <a:pt x="1623" y="1329"/>
                      <a:pt x="1623" y="1335"/>
                      <a:pt x="1623" y="1337"/>
                    </a:cubicBezTo>
                    <a:cubicBezTo>
                      <a:pt x="1617" y="1341"/>
                      <a:pt x="1615" y="1344"/>
                      <a:pt x="1609" y="1348"/>
                    </a:cubicBezTo>
                    <a:cubicBezTo>
                      <a:pt x="1594" y="1350"/>
                      <a:pt x="1579" y="1350"/>
                      <a:pt x="1562" y="1351"/>
                    </a:cubicBezTo>
                    <a:cubicBezTo>
                      <a:pt x="1425" y="1377"/>
                      <a:pt x="1299" y="1457"/>
                      <a:pt x="1198" y="1560"/>
                    </a:cubicBezTo>
                    <a:cubicBezTo>
                      <a:pt x="1099" y="1663"/>
                      <a:pt x="1045" y="1801"/>
                      <a:pt x="1035" y="1946"/>
                    </a:cubicBezTo>
                    <a:cubicBezTo>
                      <a:pt x="1032" y="1959"/>
                      <a:pt x="1032" y="1975"/>
                      <a:pt x="1032" y="1988"/>
                    </a:cubicBezTo>
                    <a:cubicBezTo>
                      <a:pt x="1015" y="2005"/>
                      <a:pt x="991" y="2023"/>
                      <a:pt x="976" y="2043"/>
                    </a:cubicBezTo>
                    <a:cubicBezTo>
                      <a:pt x="964" y="2058"/>
                      <a:pt x="957" y="2076"/>
                      <a:pt x="949" y="2093"/>
                    </a:cubicBezTo>
                    <a:cubicBezTo>
                      <a:pt x="942" y="2071"/>
                      <a:pt x="936" y="2047"/>
                      <a:pt x="932" y="2025"/>
                    </a:cubicBezTo>
                    <a:cubicBezTo>
                      <a:pt x="949" y="1954"/>
                      <a:pt x="975" y="1884"/>
                      <a:pt x="1004" y="1816"/>
                    </a:cubicBezTo>
                    <a:cubicBezTo>
                      <a:pt x="1031" y="1754"/>
                      <a:pt x="1060" y="1691"/>
                      <a:pt x="1097" y="1629"/>
                    </a:cubicBezTo>
                    <a:cubicBezTo>
                      <a:pt x="1134" y="1595"/>
                      <a:pt x="1173" y="1562"/>
                      <a:pt x="1209" y="1529"/>
                    </a:cubicBezTo>
                    <a:cubicBezTo>
                      <a:pt x="1299" y="1443"/>
                      <a:pt x="1396" y="1341"/>
                      <a:pt x="1527" y="1289"/>
                    </a:cubicBezTo>
                    <a:cubicBezTo>
                      <a:pt x="1562" y="1285"/>
                      <a:pt x="1599" y="1282"/>
                      <a:pt x="1635" y="1281"/>
                    </a:cubicBezTo>
                    <a:close/>
                    <a:moveTo>
                      <a:pt x="1141" y="607"/>
                    </a:moveTo>
                    <a:cubicBezTo>
                      <a:pt x="1012" y="695"/>
                      <a:pt x="932" y="814"/>
                      <a:pt x="867" y="941"/>
                    </a:cubicBezTo>
                    <a:cubicBezTo>
                      <a:pt x="743" y="1017"/>
                      <a:pt x="633" y="1116"/>
                      <a:pt x="555" y="1240"/>
                    </a:cubicBezTo>
                    <a:cubicBezTo>
                      <a:pt x="431" y="1434"/>
                      <a:pt x="404" y="1651"/>
                      <a:pt x="409" y="1859"/>
                    </a:cubicBezTo>
                    <a:cubicBezTo>
                      <a:pt x="390" y="1939"/>
                      <a:pt x="383" y="2021"/>
                      <a:pt x="393" y="2105"/>
                    </a:cubicBezTo>
                    <a:cubicBezTo>
                      <a:pt x="384" y="2064"/>
                      <a:pt x="376" y="2023"/>
                      <a:pt x="369" y="1980"/>
                    </a:cubicBezTo>
                    <a:cubicBezTo>
                      <a:pt x="326" y="1698"/>
                      <a:pt x="311" y="1384"/>
                      <a:pt x="464" y="1113"/>
                    </a:cubicBezTo>
                    <a:cubicBezTo>
                      <a:pt x="602" y="867"/>
                      <a:pt x="849" y="688"/>
                      <a:pt x="1121" y="612"/>
                    </a:cubicBezTo>
                    <a:lnTo>
                      <a:pt x="1141" y="607"/>
                    </a:lnTo>
                    <a:close/>
                    <a:moveTo>
                      <a:pt x="1032" y="2069"/>
                    </a:moveTo>
                    <a:cubicBezTo>
                      <a:pt x="1037" y="2152"/>
                      <a:pt x="1057" y="2235"/>
                      <a:pt x="1099" y="2306"/>
                    </a:cubicBezTo>
                    <a:cubicBezTo>
                      <a:pt x="1090" y="2310"/>
                      <a:pt x="1081" y="2313"/>
                      <a:pt x="1074" y="2317"/>
                    </a:cubicBezTo>
                    <a:cubicBezTo>
                      <a:pt x="1044" y="2283"/>
                      <a:pt x="1016" y="2244"/>
                      <a:pt x="995" y="2203"/>
                    </a:cubicBezTo>
                    <a:lnTo>
                      <a:pt x="995" y="2182"/>
                    </a:lnTo>
                    <a:cubicBezTo>
                      <a:pt x="998" y="2152"/>
                      <a:pt x="1010" y="2111"/>
                      <a:pt x="1032" y="2069"/>
                    </a:cubicBezTo>
                    <a:close/>
                    <a:moveTo>
                      <a:pt x="1616" y="374"/>
                    </a:moveTo>
                    <a:cubicBezTo>
                      <a:pt x="1724" y="374"/>
                      <a:pt x="1832" y="385"/>
                      <a:pt x="1937" y="408"/>
                    </a:cubicBezTo>
                    <a:cubicBezTo>
                      <a:pt x="2067" y="440"/>
                      <a:pt x="2209" y="454"/>
                      <a:pt x="2332" y="523"/>
                    </a:cubicBezTo>
                    <a:cubicBezTo>
                      <a:pt x="2372" y="545"/>
                      <a:pt x="2406" y="571"/>
                      <a:pt x="2440" y="600"/>
                    </a:cubicBezTo>
                    <a:cubicBezTo>
                      <a:pt x="2374" y="587"/>
                      <a:pt x="2310" y="579"/>
                      <a:pt x="2242" y="572"/>
                    </a:cubicBezTo>
                    <a:cubicBezTo>
                      <a:pt x="2034" y="510"/>
                      <a:pt x="1820" y="469"/>
                      <a:pt x="1598" y="469"/>
                    </a:cubicBezTo>
                    <a:cubicBezTo>
                      <a:pt x="1591" y="469"/>
                      <a:pt x="1583" y="469"/>
                      <a:pt x="1576" y="469"/>
                    </a:cubicBezTo>
                    <a:cubicBezTo>
                      <a:pt x="1250" y="474"/>
                      <a:pt x="913" y="585"/>
                      <a:pt x="661" y="806"/>
                    </a:cubicBezTo>
                    <a:cubicBezTo>
                      <a:pt x="397" y="1032"/>
                      <a:pt x="293" y="1381"/>
                      <a:pt x="300" y="1695"/>
                    </a:cubicBezTo>
                    <a:cubicBezTo>
                      <a:pt x="302" y="1908"/>
                      <a:pt x="355" y="2131"/>
                      <a:pt x="402" y="2342"/>
                    </a:cubicBezTo>
                    <a:cubicBezTo>
                      <a:pt x="317" y="2265"/>
                      <a:pt x="247" y="2169"/>
                      <a:pt x="210" y="2063"/>
                    </a:cubicBezTo>
                    <a:cubicBezTo>
                      <a:pt x="146" y="1886"/>
                      <a:pt x="189" y="1706"/>
                      <a:pt x="218" y="1542"/>
                    </a:cubicBezTo>
                    <a:cubicBezTo>
                      <a:pt x="245" y="1377"/>
                      <a:pt x="293" y="1213"/>
                      <a:pt x="379" y="1069"/>
                    </a:cubicBezTo>
                    <a:cubicBezTo>
                      <a:pt x="464" y="927"/>
                      <a:pt x="569" y="794"/>
                      <a:pt x="695" y="689"/>
                    </a:cubicBezTo>
                    <a:cubicBezTo>
                      <a:pt x="808" y="594"/>
                      <a:pt x="921" y="498"/>
                      <a:pt x="1056" y="436"/>
                    </a:cubicBezTo>
                    <a:cubicBezTo>
                      <a:pt x="1071" y="429"/>
                      <a:pt x="1085" y="421"/>
                      <a:pt x="1101" y="414"/>
                    </a:cubicBezTo>
                    <a:cubicBezTo>
                      <a:pt x="1190" y="382"/>
                      <a:pt x="1283" y="378"/>
                      <a:pt x="1373" y="378"/>
                    </a:cubicBezTo>
                    <a:cubicBezTo>
                      <a:pt x="1398" y="378"/>
                      <a:pt x="1423" y="378"/>
                      <a:pt x="1448" y="378"/>
                    </a:cubicBezTo>
                    <a:cubicBezTo>
                      <a:pt x="1474" y="378"/>
                      <a:pt x="1501" y="378"/>
                      <a:pt x="1527" y="377"/>
                    </a:cubicBezTo>
                    <a:cubicBezTo>
                      <a:pt x="1556" y="375"/>
                      <a:pt x="1586" y="374"/>
                      <a:pt x="1616" y="374"/>
                    </a:cubicBezTo>
                    <a:close/>
                    <a:moveTo>
                      <a:pt x="1097" y="2342"/>
                    </a:moveTo>
                    <a:lnTo>
                      <a:pt x="1097" y="2342"/>
                    </a:lnTo>
                    <a:cubicBezTo>
                      <a:pt x="1108" y="2352"/>
                      <a:pt x="1119" y="2361"/>
                      <a:pt x="1129" y="2372"/>
                    </a:cubicBezTo>
                    <a:lnTo>
                      <a:pt x="1140" y="2387"/>
                    </a:lnTo>
                    <a:cubicBezTo>
                      <a:pt x="1126" y="2374"/>
                      <a:pt x="1112" y="2358"/>
                      <a:pt x="1097" y="2342"/>
                    </a:cubicBezTo>
                    <a:close/>
                    <a:moveTo>
                      <a:pt x="409" y="2189"/>
                    </a:moveTo>
                    <a:cubicBezTo>
                      <a:pt x="417" y="2224"/>
                      <a:pt x="431" y="2257"/>
                      <a:pt x="448" y="2290"/>
                    </a:cubicBezTo>
                    <a:cubicBezTo>
                      <a:pt x="452" y="2324"/>
                      <a:pt x="457" y="2356"/>
                      <a:pt x="461" y="2390"/>
                    </a:cubicBezTo>
                    <a:cubicBezTo>
                      <a:pt x="454" y="2386"/>
                      <a:pt x="448" y="2382"/>
                      <a:pt x="443" y="2376"/>
                    </a:cubicBezTo>
                    <a:cubicBezTo>
                      <a:pt x="431" y="2317"/>
                      <a:pt x="421" y="2253"/>
                      <a:pt x="409" y="2189"/>
                    </a:cubicBezTo>
                    <a:close/>
                    <a:moveTo>
                      <a:pt x="2757" y="2237"/>
                    </a:moveTo>
                    <a:cubicBezTo>
                      <a:pt x="2757" y="2276"/>
                      <a:pt x="2751" y="2313"/>
                      <a:pt x="2744" y="2349"/>
                    </a:cubicBezTo>
                    <a:cubicBezTo>
                      <a:pt x="2724" y="2363"/>
                      <a:pt x="2703" y="2375"/>
                      <a:pt x="2681" y="2387"/>
                    </a:cubicBezTo>
                    <a:cubicBezTo>
                      <a:pt x="2662" y="2396"/>
                      <a:pt x="2643" y="2403"/>
                      <a:pt x="2622" y="2411"/>
                    </a:cubicBezTo>
                    <a:cubicBezTo>
                      <a:pt x="2619" y="2414"/>
                      <a:pt x="2614" y="2415"/>
                      <a:pt x="2611" y="2416"/>
                    </a:cubicBezTo>
                    <a:cubicBezTo>
                      <a:pt x="2612" y="2415"/>
                      <a:pt x="2614" y="2414"/>
                      <a:pt x="2615" y="2414"/>
                    </a:cubicBezTo>
                    <a:cubicBezTo>
                      <a:pt x="2669" y="2363"/>
                      <a:pt x="2717" y="2303"/>
                      <a:pt x="2757" y="2237"/>
                    </a:cubicBezTo>
                    <a:close/>
                    <a:moveTo>
                      <a:pt x="2090" y="1853"/>
                    </a:moveTo>
                    <a:cubicBezTo>
                      <a:pt x="2129" y="1853"/>
                      <a:pt x="2166" y="1861"/>
                      <a:pt x="2200" y="1874"/>
                    </a:cubicBezTo>
                    <a:cubicBezTo>
                      <a:pt x="2220" y="1919"/>
                      <a:pt x="2231" y="1966"/>
                      <a:pt x="2235" y="2010"/>
                    </a:cubicBezTo>
                    <a:cubicBezTo>
                      <a:pt x="2248" y="2098"/>
                      <a:pt x="2213" y="2193"/>
                      <a:pt x="2171" y="2273"/>
                    </a:cubicBezTo>
                    <a:cubicBezTo>
                      <a:pt x="2133" y="2341"/>
                      <a:pt x="2078" y="2393"/>
                      <a:pt x="2019" y="2430"/>
                    </a:cubicBezTo>
                    <a:cubicBezTo>
                      <a:pt x="2016" y="2430"/>
                      <a:pt x="2013" y="2430"/>
                      <a:pt x="2009" y="2430"/>
                    </a:cubicBezTo>
                    <a:cubicBezTo>
                      <a:pt x="1997" y="2430"/>
                      <a:pt x="1984" y="2429"/>
                      <a:pt x="1970" y="2429"/>
                    </a:cubicBezTo>
                    <a:cubicBezTo>
                      <a:pt x="1979" y="2416"/>
                      <a:pt x="1986" y="2403"/>
                      <a:pt x="1994" y="2393"/>
                    </a:cubicBezTo>
                    <a:cubicBezTo>
                      <a:pt x="2027" y="2353"/>
                      <a:pt x="2066" y="2308"/>
                      <a:pt x="2084" y="2251"/>
                    </a:cubicBezTo>
                    <a:cubicBezTo>
                      <a:pt x="2100" y="2197"/>
                      <a:pt x="2116" y="2122"/>
                      <a:pt x="2098" y="2053"/>
                    </a:cubicBezTo>
                    <a:cubicBezTo>
                      <a:pt x="2089" y="2016"/>
                      <a:pt x="2066" y="1983"/>
                      <a:pt x="2041" y="1957"/>
                    </a:cubicBezTo>
                    <a:cubicBezTo>
                      <a:pt x="2018" y="1935"/>
                      <a:pt x="1994" y="1915"/>
                      <a:pt x="1970" y="1897"/>
                    </a:cubicBezTo>
                    <a:cubicBezTo>
                      <a:pt x="1966" y="1893"/>
                      <a:pt x="1961" y="1892"/>
                      <a:pt x="1956" y="1888"/>
                    </a:cubicBezTo>
                    <a:cubicBezTo>
                      <a:pt x="1999" y="1863"/>
                      <a:pt x="2045" y="1853"/>
                      <a:pt x="2090" y="1853"/>
                    </a:cubicBezTo>
                    <a:close/>
                    <a:moveTo>
                      <a:pt x="215" y="2250"/>
                    </a:moveTo>
                    <a:lnTo>
                      <a:pt x="215" y="2250"/>
                    </a:lnTo>
                    <a:cubicBezTo>
                      <a:pt x="233" y="2276"/>
                      <a:pt x="247" y="2301"/>
                      <a:pt x="267" y="2325"/>
                    </a:cubicBezTo>
                    <a:cubicBezTo>
                      <a:pt x="315" y="2379"/>
                      <a:pt x="369" y="2418"/>
                      <a:pt x="426" y="2451"/>
                    </a:cubicBezTo>
                    <a:cubicBezTo>
                      <a:pt x="428" y="2470"/>
                      <a:pt x="434" y="2489"/>
                      <a:pt x="438" y="2506"/>
                    </a:cubicBezTo>
                    <a:cubicBezTo>
                      <a:pt x="437" y="2504"/>
                      <a:pt x="432" y="2503"/>
                      <a:pt x="431" y="2499"/>
                    </a:cubicBezTo>
                    <a:cubicBezTo>
                      <a:pt x="420" y="2477"/>
                      <a:pt x="412" y="2456"/>
                      <a:pt x="393" y="2437"/>
                    </a:cubicBezTo>
                    <a:cubicBezTo>
                      <a:pt x="375" y="2418"/>
                      <a:pt x="328" y="2405"/>
                      <a:pt x="310" y="2382"/>
                    </a:cubicBezTo>
                    <a:cubicBezTo>
                      <a:pt x="293" y="2361"/>
                      <a:pt x="273" y="2335"/>
                      <a:pt x="248" y="2308"/>
                    </a:cubicBezTo>
                    <a:cubicBezTo>
                      <a:pt x="234" y="2291"/>
                      <a:pt x="214" y="2270"/>
                      <a:pt x="215" y="2250"/>
                    </a:cubicBezTo>
                    <a:close/>
                    <a:moveTo>
                      <a:pt x="459" y="2469"/>
                    </a:moveTo>
                    <a:lnTo>
                      <a:pt x="459" y="2469"/>
                    </a:lnTo>
                    <a:cubicBezTo>
                      <a:pt x="465" y="2471"/>
                      <a:pt x="471" y="2475"/>
                      <a:pt x="478" y="2478"/>
                    </a:cubicBezTo>
                    <a:cubicBezTo>
                      <a:pt x="492" y="2554"/>
                      <a:pt x="510" y="2628"/>
                      <a:pt x="534" y="2704"/>
                    </a:cubicBezTo>
                    <a:cubicBezTo>
                      <a:pt x="525" y="2698"/>
                      <a:pt x="516" y="2693"/>
                      <a:pt x="514" y="2686"/>
                    </a:cubicBezTo>
                    <a:cubicBezTo>
                      <a:pt x="501" y="2665"/>
                      <a:pt x="503" y="2636"/>
                      <a:pt x="494" y="2614"/>
                    </a:cubicBezTo>
                    <a:cubicBezTo>
                      <a:pt x="486" y="2592"/>
                      <a:pt x="486" y="2568"/>
                      <a:pt x="479" y="2547"/>
                    </a:cubicBezTo>
                    <a:cubicBezTo>
                      <a:pt x="475" y="2540"/>
                      <a:pt x="468" y="2535"/>
                      <a:pt x="464" y="2531"/>
                    </a:cubicBezTo>
                    <a:cubicBezTo>
                      <a:pt x="465" y="2528"/>
                      <a:pt x="471" y="2528"/>
                      <a:pt x="468" y="2526"/>
                    </a:cubicBezTo>
                    <a:cubicBezTo>
                      <a:pt x="467" y="2506"/>
                      <a:pt x="461" y="2489"/>
                      <a:pt x="459" y="2469"/>
                    </a:cubicBezTo>
                    <a:close/>
                    <a:moveTo>
                      <a:pt x="1531" y="2897"/>
                    </a:moveTo>
                    <a:lnTo>
                      <a:pt x="1531" y="2897"/>
                    </a:lnTo>
                    <a:cubicBezTo>
                      <a:pt x="1646" y="2928"/>
                      <a:pt x="1763" y="2944"/>
                      <a:pt x="1880" y="2944"/>
                    </a:cubicBezTo>
                    <a:cubicBezTo>
                      <a:pt x="1890" y="2944"/>
                      <a:pt x="1899" y="2944"/>
                      <a:pt x="1909" y="2943"/>
                    </a:cubicBezTo>
                    <a:cubicBezTo>
                      <a:pt x="1935" y="2941"/>
                      <a:pt x="1963" y="2938"/>
                      <a:pt x="1992" y="2936"/>
                    </a:cubicBezTo>
                    <a:lnTo>
                      <a:pt x="1993" y="2938"/>
                    </a:lnTo>
                    <a:cubicBezTo>
                      <a:pt x="2034" y="2959"/>
                      <a:pt x="2076" y="3005"/>
                      <a:pt x="2120" y="3022"/>
                    </a:cubicBezTo>
                    <a:cubicBezTo>
                      <a:pt x="2136" y="3029"/>
                      <a:pt x="2150" y="3029"/>
                      <a:pt x="2165" y="3029"/>
                    </a:cubicBezTo>
                    <a:cubicBezTo>
                      <a:pt x="2153" y="3029"/>
                      <a:pt x="2142" y="3030"/>
                      <a:pt x="2130" y="3030"/>
                    </a:cubicBezTo>
                    <a:cubicBezTo>
                      <a:pt x="2028" y="3030"/>
                      <a:pt x="1918" y="3005"/>
                      <a:pt x="1802" y="2979"/>
                    </a:cubicBezTo>
                    <a:cubicBezTo>
                      <a:pt x="1707" y="2959"/>
                      <a:pt x="1617" y="2930"/>
                      <a:pt x="1531" y="2897"/>
                    </a:cubicBezTo>
                    <a:close/>
                    <a:moveTo>
                      <a:pt x="2815" y="3285"/>
                    </a:moveTo>
                    <a:cubicBezTo>
                      <a:pt x="2813" y="3289"/>
                      <a:pt x="2813" y="3292"/>
                      <a:pt x="2812" y="3294"/>
                    </a:cubicBezTo>
                    <a:cubicBezTo>
                      <a:pt x="2793" y="3316"/>
                      <a:pt x="2771" y="3333"/>
                      <a:pt x="2746" y="3349"/>
                    </a:cubicBezTo>
                    <a:cubicBezTo>
                      <a:pt x="2740" y="3352"/>
                      <a:pt x="2733" y="3353"/>
                      <a:pt x="2725" y="3353"/>
                    </a:cubicBezTo>
                    <a:cubicBezTo>
                      <a:pt x="2720" y="3353"/>
                      <a:pt x="2715" y="3353"/>
                      <a:pt x="2710" y="3352"/>
                    </a:cubicBezTo>
                    <a:cubicBezTo>
                      <a:pt x="2744" y="3331"/>
                      <a:pt x="2780" y="3308"/>
                      <a:pt x="2815" y="3285"/>
                    </a:cubicBezTo>
                    <a:close/>
                    <a:moveTo>
                      <a:pt x="1839" y="1"/>
                    </a:moveTo>
                    <a:cubicBezTo>
                      <a:pt x="1830" y="1"/>
                      <a:pt x="1822" y="1"/>
                      <a:pt x="1814" y="2"/>
                    </a:cubicBezTo>
                    <a:cubicBezTo>
                      <a:pt x="1773" y="9"/>
                      <a:pt x="1736" y="33"/>
                      <a:pt x="1700" y="55"/>
                    </a:cubicBezTo>
                    <a:cubicBezTo>
                      <a:pt x="1657" y="71"/>
                      <a:pt x="1615" y="92"/>
                      <a:pt x="1571" y="106"/>
                    </a:cubicBezTo>
                    <a:cubicBezTo>
                      <a:pt x="1532" y="119"/>
                      <a:pt x="1494" y="136"/>
                      <a:pt x="1456" y="157"/>
                    </a:cubicBezTo>
                    <a:cubicBezTo>
                      <a:pt x="1423" y="161"/>
                      <a:pt x="1389" y="165"/>
                      <a:pt x="1356" y="172"/>
                    </a:cubicBezTo>
                    <a:cubicBezTo>
                      <a:pt x="1177" y="207"/>
                      <a:pt x="1013" y="296"/>
                      <a:pt x="862" y="388"/>
                    </a:cubicBezTo>
                    <a:cubicBezTo>
                      <a:pt x="709" y="480"/>
                      <a:pt x="559" y="585"/>
                      <a:pt x="441" y="724"/>
                    </a:cubicBezTo>
                    <a:cubicBezTo>
                      <a:pt x="324" y="861"/>
                      <a:pt x="218" y="1013"/>
                      <a:pt x="150" y="1185"/>
                    </a:cubicBezTo>
                    <a:cubicBezTo>
                      <a:pt x="83" y="1357"/>
                      <a:pt x="68" y="1544"/>
                      <a:pt x="69" y="1730"/>
                    </a:cubicBezTo>
                    <a:cubicBezTo>
                      <a:pt x="71" y="1900"/>
                      <a:pt x="109" y="2083"/>
                      <a:pt x="207" y="2242"/>
                    </a:cubicBezTo>
                    <a:cubicBezTo>
                      <a:pt x="194" y="2246"/>
                      <a:pt x="190" y="2253"/>
                      <a:pt x="186" y="2259"/>
                    </a:cubicBezTo>
                    <a:cubicBezTo>
                      <a:pt x="159" y="2210"/>
                      <a:pt x="131" y="2159"/>
                      <a:pt x="105" y="2105"/>
                    </a:cubicBezTo>
                    <a:cubicBezTo>
                      <a:pt x="76" y="2046"/>
                      <a:pt x="39" y="1975"/>
                      <a:pt x="61" y="1908"/>
                    </a:cubicBezTo>
                    <a:cubicBezTo>
                      <a:pt x="59" y="1899"/>
                      <a:pt x="47" y="1895"/>
                      <a:pt x="39" y="1895"/>
                    </a:cubicBezTo>
                    <a:cubicBezTo>
                      <a:pt x="35" y="1895"/>
                      <a:pt x="32" y="1896"/>
                      <a:pt x="32" y="1897"/>
                    </a:cubicBezTo>
                    <a:cubicBezTo>
                      <a:pt x="0" y="1946"/>
                      <a:pt x="13" y="1991"/>
                      <a:pt x="28" y="2036"/>
                    </a:cubicBezTo>
                    <a:cubicBezTo>
                      <a:pt x="54" y="2107"/>
                      <a:pt x="108" y="2167"/>
                      <a:pt x="131" y="2232"/>
                    </a:cubicBezTo>
                    <a:cubicBezTo>
                      <a:pt x="154" y="2292"/>
                      <a:pt x="183" y="2352"/>
                      <a:pt x="218" y="2404"/>
                    </a:cubicBezTo>
                    <a:cubicBezTo>
                      <a:pt x="252" y="2463"/>
                      <a:pt x="282" y="2517"/>
                      <a:pt x="314" y="2569"/>
                    </a:cubicBezTo>
                    <a:lnTo>
                      <a:pt x="314" y="2572"/>
                    </a:lnTo>
                    <a:cubicBezTo>
                      <a:pt x="314" y="2576"/>
                      <a:pt x="313" y="2580"/>
                      <a:pt x="314" y="2586"/>
                    </a:cubicBezTo>
                    <a:cubicBezTo>
                      <a:pt x="321" y="2609"/>
                      <a:pt x="335" y="2630"/>
                      <a:pt x="342" y="2656"/>
                    </a:cubicBezTo>
                    <a:cubicBezTo>
                      <a:pt x="349" y="2693"/>
                      <a:pt x="355" y="2733"/>
                      <a:pt x="376" y="2764"/>
                    </a:cubicBezTo>
                    <a:cubicBezTo>
                      <a:pt x="390" y="2786"/>
                      <a:pt x="405" y="2809"/>
                      <a:pt x="420" y="2829"/>
                    </a:cubicBezTo>
                    <a:cubicBezTo>
                      <a:pt x="419" y="2857"/>
                      <a:pt x="405" y="2897"/>
                      <a:pt x="415" y="2916"/>
                    </a:cubicBezTo>
                    <a:cubicBezTo>
                      <a:pt x="430" y="2939"/>
                      <a:pt x="446" y="2960"/>
                      <a:pt x="461" y="2985"/>
                    </a:cubicBezTo>
                    <a:cubicBezTo>
                      <a:pt x="477" y="3007"/>
                      <a:pt x="516" y="3001"/>
                      <a:pt x="534" y="3020"/>
                    </a:cubicBezTo>
                    <a:cubicBezTo>
                      <a:pt x="551" y="3041"/>
                      <a:pt x="556" y="3081"/>
                      <a:pt x="576" y="3102"/>
                    </a:cubicBezTo>
                    <a:cubicBezTo>
                      <a:pt x="596" y="3120"/>
                      <a:pt x="620" y="3131"/>
                      <a:pt x="642" y="3147"/>
                    </a:cubicBezTo>
                    <a:cubicBezTo>
                      <a:pt x="662" y="3165"/>
                      <a:pt x="676" y="3195"/>
                      <a:pt x="701" y="3212"/>
                    </a:cubicBezTo>
                    <a:cubicBezTo>
                      <a:pt x="723" y="3225"/>
                      <a:pt x="756" y="3221"/>
                      <a:pt x="779" y="3234"/>
                    </a:cubicBezTo>
                    <a:lnTo>
                      <a:pt x="796" y="3239"/>
                    </a:lnTo>
                    <a:cubicBezTo>
                      <a:pt x="827" y="3283"/>
                      <a:pt x="851" y="3349"/>
                      <a:pt x="896" y="3381"/>
                    </a:cubicBezTo>
                    <a:cubicBezTo>
                      <a:pt x="949" y="3420"/>
                      <a:pt x="1005" y="3450"/>
                      <a:pt x="1061" y="3483"/>
                    </a:cubicBezTo>
                    <a:cubicBezTo>
                      <a:pt x="1121" y="3515"/>
                      <a:pt x="1191" y="3509"/>
                      <a:pt x="1251" y="3531"/>
                    </a:cubicBezTo>
                    <a:cubicBezTo>
                      <a:pt x="1309" y="3557"/>
                      <a:pt x="1368" y="3597"/>
                      <a:pt x="1432" y="3615"/>
                    </a:cubicBezTo>
                    <a:cubicBezTo>
                      <a:pt x="1495" y="3629"/>
                      <a:pt x="1561" y="3636"/>
                      <a:pt x="1626" y="3641"/>
                    </a:cubicBezTo>
                    <a:cubicBezTo>
                      <a:pt x="1692" y="3649"/>
                      <a:pt x="1756" y="3670"/>
                      <a:pt x="1824" y="3670"/>
                    </a:cubicBezTo>
                    <a:cubicBezTo>
                      <a:pt x="1891" y="3669"/>
                      <a:pt x="1955" y="3648"/>
                      <a:pt x="2021" y="3638"/>
                    </a:cubicBezTo>
                    <a:cubicBezTo>
                      <a:pt x="2085" y="3631"/>
                      <a:pt x="2147" y="3605"/>
                      <a:pt x="2211" y="3590"/>
                    </a:cubicBezTo>
                    <a:cubicBezTo>
                      <a:pt x="2275" y="3574"/>
                      <a:pt x="2348" y="3592"/>
                      <a:pt x="2413" y="3570"/>
                    </a:cubicBezTo>
                    <a:cubicBezTo>
                      <a:pt x="2489" y="3542"/>
                      <a:pt x="2541" y="3466"/>
                      <a:pt x="2605" y="3422"/>
                    </a:cubicBezTo>
                    <a:cubicBezTo>
                      <a:pt x="2612" y="3435"/>
                      <a:pt x="2621" y="3450"/>
                      <a:pt x="2623" y="3450"/>
                    </a:cubicBezTo>
                    <a:cubicBezTo>
                      <a:pt x="2623" y="3450"/>
                      <a:pt x="2623" y="3450"/>
                      <a:pt x="2623" y="3450"/>
                    </a:cubicBezTo>
                    <a:cubicBezTo>
                      <a:pt x="2643" y="3433"/>
                      <a:pt x="2654" y="3406"/>
                      <a:pt x="2681" y="3404"/>
                    </a:cubicBezTo>
                    <a:cubicBezTo>
                      <a:pt x="2683" y="3404"/>
                      <a:pt x="2685" y="3404"/>
                      <a:pt x="2686" y="3404"/>
                    </a:cubicBezTo>
                    <a:cubicBezTo>
                      <a:pt x="2714" y="3404"/>
                      <a:pt x="2752" y="3423"/>
                      <a:pt x="2782" y="3426"/>
                    </a:cubicBezTo>
                    <a:cubicBezTo>
                      <a:pt x="2815" y="3429"/>
                      <a:pt x="2861" y="3454"/>
                      <a:pt x="2894" y="3454"/>
                    </a:cubicBezTo>
                    <a:cubicBezTo>
                      <a:pt x="2926" y="3454"/>
                      <a:pt x="2944" y="3433"/>
                      <a:pt x="2970" y="3425"/>
                    </a:cubicBezTo>
                    <a:cubicBezTo>
                      <a:pt x="2998" y="3414"/>
                      <a:pt x="3011" y="3387"/>
                      <a:pt x="3036" y="3374"/>
                    </a:cubicBezTo>
                    <a:cubicBezTo>
                      <a:pt x="3062" y="3363"/>
                      <a:pt x="3102" y="3364"/>
                      <a:pt x="3126" y="3347"/>
                    </a:cubicBezTo>
                    <a:cubicBezTo>
                      <a:pt x="3150" y="3331"/>
                      <a:pt x="3188" y="3329"/>
                      <a:pt x="3208" y="3308"/>
                    </a:cubicBezTo>
                    <a:cubicBezTo>
                      <a:pt x="3232" y="3289"/>
                      <a:pt x="3226" y="3242"/>
                      <a:pt x="3245" y="3221"/>
                    </a:cubicBezTo>
                    <a:lnTo>
                      <a:pt x="3303" y="3158"/>
                    </a:lnTo>
                    <a:cubicBezTo>
                      <a:pt x="3322" y="3137"/>
                      <a:pt x="3356" y="3126"/>
                      <a:pt x="3373" y="3104"/>
                    </a:cubicBezTo>
                    <a:cubicBezTo>
                      <a:pt x="3394" y="3084"/>
                      <a:pt x="3423" y="3070"/>
                      <a:pt x="3441" y="3048"/>
                    </a:cubicBezTo>
                    <a:cubicBezTo>
                      <a:pt x="3460" y="3026"/>
                      <a:pt x="3484" y="3007"/>
                      <a:pt x="3501" y="2985"/>
                    </a:cubicBezTo>
                    <a:cubicBezTo>
                      <a:pt x="3518" y="2960"/>
                      <a:pt x="3517" y="2925"/>
                      <a:pt x="3537" y="2903"/>
                    </a:cubicBezTo>
                    <a:cubicBezTo>
                      <a:pt x="3556" y="2881"/>
                      <a:pt x="3587" y="2868"/>
                      <a:pt x="3607" y="2844"/>
                    </a:cubicBezTo>
                    <a:cubicBezTo>
                      <a:pt x="3627" y="2822"/>
                      <a:pt x="3654" y="2803"/>
                      <a:pt x="3672" y="2780"/>
                    </a:cubicBezTo>
                    <a:cubicBezTo>
                      <a:pt x="3690" y="2755"/>
                      <a:pt x="3683" y="2719"/>
                      <a:pt x="3695" y="2692"/>
                    </a:cubicBezTo>
                    <a:cubicBezTo>
                      <a:pt x="3709" y="2663"/>
                      <a:pt x="3724" y="2634"/>
                      <a:pt x="3727" y="2599"/>
                    </a:cubicBezTo>
                    <a:cubicBezTo>
                      <a:pt x="3728" y="2565"/>
                      <a:pt x="3704" y="2520"/>
                      <a:pt x="3702" y="2485"/>
                    </a:cubicBezTo>
                    <a:cubicBezTo>
                      <a:pt x="3701" y="2449"/>
                      <a:pt x="3697" y="2415"/>
                      <a:pt x="3689" y="2379"/>
                    </a:cubicBezTo>
                    <a:cubicBezTo>
                      <a:pt x="3682" y="2347"/>
                      <a:pt x="3661" y="2310"/>
                      <a:pt x="3697" y="2292"/>
                    </a:cubicBezTo>
                    <a:cubicBezTo>
                      <a:pt x="3699" y="2292"/>
                      <a:pt x="3680" y="2285"/>
                      <a:pt x="3675" y="2285"/>
                    </a:cubicBezTo>
                    <a:cubicBezTo>
                      <a:pt x="3675" y="2285"/>
                      <a:pt x="3675" y="2285"/>
                      <a:pt x="3675" y="2286"/>
                    </a:cubicBezTo>
                    <a:cubicBezTo>
                      <a:pt x="3635" y="2292"/>
                      <a:pt x="3638" y="2312"/>
                      <a:pt x="3640" y="2334"/>
                    </a:cubicBezTo>
                    <a:cubicBezTo>
                      <a:pt x="3646" y="2367"/>
                      <a:pt x="3673" y="2407"/>
                      <a:pt x="3667" y="2436"/>
                    </a:cubicBezTo>
                    <a:cubicBezTo>
                      <a:pt x="3661" y="2463"/>
                      <a:pt x="3662" y="2492"/>
                      <a:pt x="3660" y="2521"/>
                    </a:cubicBezTo>
                    <a:cubicBezTo>
                      <a:pt x="3656" y="2551"/>
                      <a:pt x="3651" y="2579"/>
                      <a:pt x="3640" y="2603"/>
                    </a:cubicBezTo>
                    <a:cubicBezTo>
                      <a:pt x="3628" y="2630"/>
                      <a:pt x="3573" y="2635"/>
                      <a:pt x="3556" y="2657"/>
                    </a:cubicBezTo>
                    <a:cubicBezTo>
                      <a:pt x="3539" y="2679"/>
                      <a:pt x="3529" y="2705"/>
                      <a:pt x="3507" y="2725"/>
                    </a:cubicBezTo>
                    <a:cubicBezTo>
                      <a:pt x="3484" y="2744"/>
                      <a:pt x="3467" y="2766"/>
                      <a:pt x="3441" y="2782"/>
                    </a:cubicBezTo>
                    <a:cubicBezTo>
                      <a:pt x="3417" y="2800"/>
                      <a:pt x="3420" y="2835"/>
                      <a:pt x="3394" y="2851"/>
                    </a:cubicBezTo>
                    <a:cubicBezTo>
                      <a:pt x="3383" y="2859"/>
                      <a:pt x="3362" y="2859"/>
                      <a:pt x="3341" y="2859"/>
                    </a:cubicBezTo>
                    <a:cubicBezTo>
                      <a:pt x="3320" y="2859"/>
                      <a:pt x="3300" y="2859"/>
                      <a:pt x="3289" y="2868"/>
                    </a:cubicBezTo>
                    <a:cubicBezTo>
                      <a:pt x="3267" y="2884"/>
                      <a:pt x="3252" y="2897"/>
                      <a:pt x="3232" y="2912"/>
                    </a:cubicBezTo>
                    <a:cubicBezTo>
                      <a:pt x="3212" y="2925"/>
                      <a:pt x="3221" y="2964"/>
                      <a:pt x="3200" y="2978"/>
                    </a:cubicBezTo>
                    <a:cubicBezTo>
                      <a:pt x="3186" y="2986"/>
                      <a:pt x="3167" y="2989"/>
                      <a:pt x="3149" y="2994"/>
                    </a:cubicBezTo>
                    <a:cubicBezTo>
                      <a:pt x="3142" y="2989"/>
                      <a:pt x="3136" y="2986"/>
                      <a:pt x="3132" y="2986"/>
                    </a:cubicBezTo>
                    <a:cubicBezTo>
                      <a:pt x="3131" y="2986"/>
                      <a:pt x="3130" y="2987"/>
                      <a:pt x="3130" y="2987"/>
                    </a:cubicBezTo>
                    <a:cubicBezTo>
                      <a:pt x="3122" y="2998"/>
                      <a:pt x="3115" y="3008"/>
                      <a:pt x="3105" y="3020"/>
                    </a:cubicBezTo>
                    <a:cubicBezTo>
                      <a:pt x="3095" y="3030"/>
                      <a:pt x="3084" y="3042"/>
                      <a:pt x="3071" y="3051"/>
                    </a:cubicBezTo>
                    <a:cubicBezTo>
                      <a:pt x="3053" y="3064"/>
                      <a:pt x="3021" y="3067"/>
                      <a:pt x="3002" y="3081"/>
                    </a:cubicBezTo>
                    <a:cubicBezTo>
                      <a:pt x="2984" y="3095"/>
                      <a:pt x="2980" y="3124"/>
                      <a:pt x="2963" y="3137"/>
                    </a:cubicBezTo>
                    <a:cubicBezTo>
                      <a:pt x="2956" y="3143"/>
                      <a:pt x="2950" y="3151"/>
                      <a:pt x="2944" y="3159"/>
                    </a:cubicBezTo>
                    <a:cubicBezTo>
                      <a:pt x="2896" y="3177"/>
                      <a:pt x="2842" y="3188"/>
                      <a:pt x="2798" y="3206"/>
                    </a:cubicBezTo>
                    <a:cubicBezTo>
                      <a:pt x="2753" y="3219"/>
                      <a:pt x="2706" y="3221"/>
                      <a:pt x="2661" y="3227"/>
                    </a:cubicBezTo>
                    <a:cubicBezTo>
                      <a:pt x="2706" y="3205"/>
                      <a:pt x="2753" y="3180"/>
                      <a:pt x="2794" y="3147"/>
                    </a:cubicBezTo>
                    <a:cubicBezTo>
                      <a:pt x="2816" y="3129"/>
                      <a:pt x="2835" y="3109"/>
                      <a:pt x="2855" y="3085"/>
                    </a:cubicBezTo>
                    <a:cubicBezTo>
                      <a:pt x="2874" y="3077"/>
                      <a:pt x="2892" y="3069"/>
                      <a:pt x="2910" y="3058"/>
                    </a:cubicBezTo>
                    <a:cubicBezTo>
                      <a:pt x="2961" y="3027"/>
                      <a:pt x="3013" y="2994"/>
                      <a:pt x="3062" y="2959"/>
                    </a:cubicBezTo>
                    <a:cubicBezTo>
                      <a:pt x="3109" y="2919"/>
                      <a:pt x="3142" y="2865"/>
                      <a:pt x="3188" y="2824"/>
                    </a:cubicBezTo>
                    <a:cubicBezTo>
                      <a:pt x="3234" y="2785"/>
                      <a:pt x="3289" y="2751"/>
                      <a:pt x="3335" y="2705"/>
                    </a:cubicBezTo>
                    <a:cubicBezTo>
                      <a:pt x="3378" y="2661"/>
                      <a:pt x="3426" y="2616"/>
                      <a:pt x="3463" y="2562"/>
                    </a:cubicBezTo>
                    <a:cubicBezTo>
                      <a:pt x="3497" y="2511"/>
                      <a:pt x="3511" y="2448"/>
                      <a:pt x="3534" y="2390"/>
                    </a:cubicBezTo>
                    <a:cubicBezTo>
                      <a:pt x="3563" y="2353"/>
                      <a:pt x="3596" y="2317"/>
                      <a:pt x="3618" y="2273"/>
                    </a:cubicBezTo>
                    <a:cubicBezTo>
                      <a:pt x="3645" y="2228"/>
                      <a:pt x="3640" y="2170"/>
                      <a:pt x="3658" y="2120"/>
                    </a:cubicBezTo>
                    <a:cubicBezTo>
                      <a:pt x="3673" y="2065"/>
                      <a:pt x="3690" y="2009"/>
                      <a:pt x="3687" y="1950"/>
                    </a:cubicBezTo>
                    <a:cubicBezTo>
                      <a:pt x="3683" y="1892"/>
                      <a:pt x="3651" y="1831"/>
                      <a:pt x="3638" y="1776"/>
                    </a:cubicBezTo>
                    <a:cubicBezTo>
                      <a:pt x="3628" y="1735"/>
                      <a:pt x="3614" y="1698"/>
                      <a:pt x="3598" y="1659"/>
                    </a:cubicBezTo>
                    <a:cubicBezTo>
                      <a:pt x="3614" y="1585"/>
                      <a:pt x="3631" y="1509"/>
                      <a:pt x="3632" y="1432"/>
                    </a:cubicBezTo>
                    <a:cubicBezTo>
                      <a:pt x="3634" y="1341"/>
                      <a:pt x="3600" y="1255"/>
                      <a:pt x="3583" y="1171"/>
                    </a:cubicBezTo>
                    <a:cubicBezTo>
                      <a:pt x="3562" y="1076"/>
                      <a:pt x="3532" y="982"/>
                      <a:pt x="3484" y="897"/>
                    </a:cubicBezTo>
                    <a:cubicBezTo>
                      <a:pt x="3433" y="813"/>
                      <a:pt x="3356" y="750"/>
                      <a:pt x="3289" y="682"/>
                    </a:cubicBezTo>
                    <a:cubicBezTo>
                      <a:pt x="3239" y="627"/>
                      <a:pt x="3179" y="579"/>
                      <a:pt x="3119" y="538"/>
                    </a:cubicBezTo>
                    <a:cubicBezTo>
                      <a:pt x="3087" y="494"/>
                      <a:pt x="3050" y="450"/>
                      <a:pt x="3014" y="408"/>
                    </a:cubicBezTo>
                    <a:cubicBezTo>
                      <a:pt x="2973" y="364"/>
                      <a:pt x="2908" y="349"/>
                      <a:pt x="2861" y="312"/>
                    </a:cubicBezTo>
                    <a:cubicBezTo>
                      <a:pt x="2816" y="274"/>
                      <a:pt x="2779" y="216"/>
                      <a:pt x="2725" y="185"/>
                    </a:cubicBezTo>
                    <a:cubicBezTo>
                      <a:pt x="2672" y="152"/>
                      <a:pt x="2612" y="133"/>
                      <a:pt x="2555" y="108"/>
                    </a:cubicBezTo>
                    <a:cubicBezTo>
                      <a:pt x="2497" y="85"/>
                      <a:pt x="2443" y="46"/>
                      <a:pt x="2381" y="33"/>
                    </a:cubicBezTo>
                    <a:cubicBezTo>
                      <a:pt x="2319" y="16"/>
                      <a:pt x="2255" y="23"/>
                      <a:pt x="2193" y="19"/>
                    </a:cubicBezTo>
                    <a:cubicBezTo>
                      <a:pt x="2178" y="17"/>
                      <a:pt x="2163" y="17"/>
                      <a:pt x="2148" y="17"/>
                    </a:cubicBezTo>
                    <a:cubicBezTo>
                      <a:pt x="2100" y="17"/>
                      <a:pt x="2051" y="23"/>
                      <a:pt x="2004" y="23"/>
                    </a:cubicBezTo>
                    <a:cubicBezTo>
                      <a:pt x="2002" y="23"/>
                      <a:pt x="1999" y="23"/>
                      <a:pt x="1997" y="23"/>
                    </a:cubicBezTo>
                    <a:cubicBezTo>
                      <a:pt x="1945" y="23"/>
                      <a:pt x="1891" y="1"/>
                      <a:pt x="1839"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29"/>
              <p:cNvSpPr/>
              <p:nvPr/>
            </p:nvSpPr>
            <p:spPr>
              <a:xfrm>
                <a:off x="1717875" y="3322500"/>
                <a:ext cx="93075" cy="91800"/>
              </a:xfrm>
              <a:custGeom>
                <a:rect b="b" l="l" r="r" t="t"/>
                <a:pathLst>
                  <a:path extrusionOk="0" h="3672" w="3723">
                    <a:moveTo>
                      <a:pt x="1007" y="313"/>
                    </a:moveTo>
                    <a:cubicBezTo>
                      <a:pt x="1011" y="313"/>
                      <a:pt x="1015" y="314"/>
                      <a:pt x="1020" y="314"/>
                    </a:cubicBezTo>
                    <a:cubicBezTo>
                      <a:pt x="986" y="338"/>
                      <a:pt x="950" y="360"/>
                      <a:pt x="915" y="382"/>
                    </a:cubicBezTo>
                    <a:cubicBezTo>
                      <a:pt x="917" y="379"/>
                      <a:pt x="917" y="375"/>
                      <a:pt x="919" y="373"/>
                    </a:cubicBezTo>
                    <a:cubicBezTo>
                      <a:pt x="937" y="351"/>
                      <a:pt x="961" y="333"/>
                      <a:pt x="984" y="318"/>
                    </a:cubicBezTo>
                    <a:cubicBezTo>
                      <a:pt x="991" y="315"/>
                      <a:pt x="999" y="313"/>
                      <a:pt x="1007" y="313"/>
                    </a:cubicBezTo>
                    <a:close/>
                    <a:moveTo>
                      <a:pt x="1599" y="637"/>
                    </a:moveTo>
                    <a:cubicBezTo>
                      <a:pt x="1702" y="637"/>
                      <a:pt x="1813" y="664"/>
                      <a:pt x="1928" y="689"/>
                    </a:cubicBezTo>
                    <a:cubicBezTo>
                      <a:pt x="2023" y="709"/>
                      <a:pt x="2113" y="738"/>
                      <a:pt x="2201" y="771"/>
                    </a:cubicBezTo>
                    <a:cubicBezTo>
                      <a:pt x="2088" y="740"/>
                      <a:pt x="1973" y="724"/>
                      <a:pt x="1860" y="724"/>
                    </a:cubicBezTo>
                    <a:cubicBezTo>
                      <a:pt x="1848" y="724"/>
                      <a:pt x="1835" y="724"/>
                      <a:pt x="1822" y="724"/>
                    </a:cubicBezTo>
                    <a:cubicBezTo>
                      <a:pt x="1795" y="726"/>
                      <a:pt x="1767" y="730"/>
                      <a:pt x="1740" y="731"/>
                    </a:cubicBezTo>
                    <a:cubicBezTo>
                      <a:pt x="1738" y="731"/>
                      <a:pt x="1738" y="728"/>
                      <a:pt x="1738" y="728"/>
                    </a:cubicBezTo>
                    <a:cubicBezTo>
                      <a:pt x="1697" y="709"/>
                      <a:pt x="1656" y="662"/>
                      <a:pt x="1610" y="644"/>
                    </a:cubicBezTo>
                    <a:cubicBezTo>
                      <a:pt x="1595" y="638"/>
                      <a:pt x="1581" y="638"/>
                      <a:pt x="1566" y="638"/>
                    </a:cubicBezTo>
                    <a:cubicBezTo>
                      <a:pt x="1577" y="637"/>
                      <a:pt x="1588" y="637"/>
                      <a:pt x="1599" y="637"/>
                    </a:cubicBezTo>
                    <a:close/>
                    <a:moveTo>
                      <a:pt x="3197" y="962"/>
                    </a:moveTo>
                    <a:cubicBezTo>
                      <a:pt x="3205" y="971"/>
                      <a:pt x="3212" y="973"/>
                      <a:pt x="3218" y="980"/>
                    </a:cubicBezTo>
                    <a:cubicBezTo>
                      <a:pt x="3229" y="1001"/>
                      <a:pt x="3227" y="1030"/>
                      <a:pt x="3236" y="1053"/>
                    </a:cubicBezTo>
                    <a:cubicBezTo>
                      <a:pt x="3245" y="1075"/>
                      <a:pt x="3245" y="1099"/>
                      <a:pt x="3252" y="1119"/>
                    </a:cubicBezTo>
                    <a:cubicBezTo>
                      <a:pt x="3255" y="1126"/>
                      <a:pt x="3262" y="1132"/>
                      <a:pt x="3267" y="1137"/>
                    </a:cubicBezTo>
                    <a:cubicBezTo>
                      <a:pt x="3266" y="1139"/>
                      <a:pt x="3260" y="1139"/>
                      <a:pt x="3262" y="1140"/>
                    </a:cubicBezTo>
                    <a:cubicBezTo>
                      <a:pt x="3263" y="1161"/>
                      <a:pt x="3269" y="1178"/>
                      <a:pt x="3273" y="1199"/>
                    </a:cubicBezTo>
                    <a:cubicBezTo>
                      <a:pt x="3266" y="1195"/>
                      <a:pt x="3260" y="1192"/>
                      <a:pt x="3254" y="1188"/>
                    </a:cubicBezTo>
                    <a:cubicBezTo>
                      <a:pt x="3240" y="1112"/>
                      <a:pt x="3220" y="1038"/>
                      <a:pt x="3197" y="962"/>
                    </a:cubicBezTo>
                    <a:close/>
                    <a:moveTo>
                      <a:pt x="2589" y="1282"/>
                    </a:moveTo>
                    <a:lnTo>
                      <a:pt x="2589" y="1282"/>
                    </a:lnTo>
                    <a:cubicBezTo>
                      <a:pt x="2605" y="1295"/>
                      <a:pt x="2619" y="1311"/>
                      <a:pt x="2633" y="1326"/>
                    </a:cubicBezTo>
                    <a:cubicBezTo>
                      <a:pt x="2620" y="1317"/>
                      <a:pt x="2609" y="1308"/>
                      <a:pt x="2600" y="1297"/>
                    </a:cubicBezTo>
                    <a:lnTo>
                      <a:pt x="2589" y="1282"/>
                    </a:lnTo>
                    <a:close/>
                    <a:moveTo>
                      <a:pt x="3293" y="1163"/>
                    </a:moveTo>
                    <a:cubicBezTo>
                      <a:pt x="3295" y="1166"/>
                      <a:pt x="3300" y="1167"/>
                      <a:pt x="3302" y="1170"/>
                    </a:cubicBezTo>
                    <a:cubicBezTo>
                      <a:pt x="3310" y="1191"/>
                      <a:pt x="3318" y="1213"/>
                      <a:pt x="3337" y="1232"/>
                    </a:cubicBezTo>
                    <a:cubicBezTo>
                      <a:pt x="3357" y="1250"/>
                      <a:pt x="3404" y="1262"/>
                      <a:pt x="3420" y="1287"/>
                    </a:cubicBezTo>
                    <a:cubicBezTo>
                      <a:pt x="3438" y="1308"/>
                      <a:pt x="3459" y="1333"/>
                      <a:pt x="3482" y="1360"/>
                    </a:cubicBezTo>
                    <a:cubicBezTo>
                      <a:pt x="3496" y="1378"/>
                      <a:pt x="3516" y="1399"/>
                      <a:pt x="3515" y="1419"/>
                    </a:cubicBezTo>
                    <a:cubicBezTo>
                      <a:pt x="3497" y="1393"/>
                      <a:pt x="3483" y="1367"/>
                      <a:pt x="3463" y="1344"/>
                    </a:cubicBezTo>
                    <a:cubicBezTo>
                      <a:pt x="3415" y="1290"/>
                      <a:pt x="3362" y="1250"/>
                      <a:pt x="3304" y="1218"/>
                    </a:cubicBezTo>
                    <a:cubicBezTo>
                      <a:pt x="3302" y="1199"/>
                      <a:pt x="3296" y="1180"/>
                      <a:pt x="3293" y="1163"/>
                    </a:cubicBezTo>
                    <a:close/>
                    <a:moveTo>
                      <a:pt x="1120" y="1250"/>
                    </a:moveTo>
                    <a:lnTo>
                      <a:pt x="1120" y="1250"/>
                    </a:lnTo>
                    <a:cubicBezTo>
                      <a:pt x="1119" y="1253"/>
                      <a:pt x="1116" y="1253"/>
                      <a:pt x="1115" y="1254"/>
                    </a:cubicBezTo>
                    <a:cubicBezTo>
                      <a:pt x="1061" y="1304"/>
                      <a:pt x="1013" y="1364"/>
                      <a:pt x="973" y="1429"/>
                    </a:cubicBezTo>
                    <a:cubicBezTo>
                      <a:pt x="975" y="1393"/>
                      <a:pt x="979" y="1356"/>
                      <a:pt x="986" y="1317"/>
                    </a:cubicBezTo>
                    <a:cubicBezTo>
                      <a:pt x="1006" y="1304"/>
                      <a:pt x="1027" y="1291"/>
                      <a:pt x="1050" y="1280"/>
                    </a:cubicBezTo>
                    <a:cubicBezTo>
                      <a:pt x="1068" y="1271"/>
                      <a:pt x="1087" y="1264"/>
                      <a:pt x="1108" y="1256"/>
                    </a:cubicBezTo>
                    <a:cubicBezTo>
                      <a:pt x="1111" y="1254"/>
                      <a:pt x="1116" y="1253"/>
                      <a:pt x="1120" y="1250"/>
                    </a:cubicBezTo>
                    <a:close/>
                    <a:moveTo>
                      <a:pt x="3267" y="1276"/>
                    </a:moveTo>
                    <a:cubicBezTo>
                      <a:pt x="3274" y="1280"/>
                      <a:pt x="3281" y="1283"/>
                      <a:pt x="3288" y="1289"/>
                    </a:cubicBezTo>
                    <a:cubicBezTo>
                      <a:pt x="3300" y="1352"/>
                      <a:pt x="3309" y="1415"/>
                      <a:pt x="3321" y="1477"/>
                    </a:cubicBezTo>
                    <a:cubicBezTo>
                      <a:pt x="3311" y="1443"/>
                      <a:pt x="3298" y="1411"/>
                      <a:pt x="3281" y="1378"/>
                    </a:cubicBezTo>
                    <a:cubicBezTo>
                      <a:pt x="3277" y="1344"/>
                      <a:pt x="3273" y="1311"/>
                      <a:pt x="3267" y="1276"/>
                    </a:cubicBezTo>
                    <a:close/>
                    <a:moveTo>
                      <a:pt x="2656" y="1352"/>
                    </a:moveTo>
                    <a:cubicBezTo>
                      <a:pt x="2688" y="1386"/>
                      <a:pt x="2715" y="1425"/>
                      <a:pt x="2736" y="1466"/>
                    </a:cubicBezTo>
                    <a:lnTo>
                      <a:pt x="2736" y="1487"/>
                    </a:lnTo>
                    <a:cubicBezTo>
                      <a:pt x="2732" y="1517"/>
                      <a:pt x="2720" y="1558"/>
                      <a:pt x="2698" y="1600"/>
                    </a:cubicBezTo>
                    <a:cubicBezTo>
                      <a:pt x="2695" y="1517"/>
                      <a:pt x="2674" y="1434"/>
                      <a:pt x="2633" y="1363"/>
                    </a:cubicBezTo>
                    <a:cubicBezTo>
                      <a:pt x="2641" y="1359"/>
                      <a:pt x="2648" y="1356"/>
                      <a:pt x="2656" y="1352"/>
                    </a:cubicBezTo>
                    <a:close/>
                    <a:moveTo>
                      <a:pt x="1724" y="1238"/>
                    </a:moveTo>
                    <a:cubicBezTo>
                      <a:pt x="1735" y="1238"/>
                      <a:pt x="1747" y="1240"/>
                      <a:pt x="1760" y="1240"/>
                    </a:cubicBezTo>
                    <a:cubicBezTo>
                      <a:pt x="1753" y="1253"/>
                      <a:pt x="1745" y="1267"/>
                      <a:pt x="1736" y="1276"/>
                    </a:cubicBezTo>
                    <a:cubicBezTo>
                      <a:pt x="1704" y="1316"/>
                      <a:pt x="1664" y="1360"/>
                      <a:pt x="1646" y="1418"/>
                    </a:cubicBezTo>
                    <a:cubicBezTo>
                      <a:pt x="1630" y="1470"/>
                      <a:pt x="1616" y="1546"/>
                      <a:pt x="1632" y="1615"/>
                    </a:cubicBezTo>
                    <a:cubicBezTo>
                      <a:pt x="1642" y="1653"/>
                      <a:pt x="1664" y="1686"/>
                      <a:pt x="1690" y="1711"/>
                    </a:cubicBezTo>
                    <a:cubicBezTo>
                      <a:pt x="1712" y="1734"/>
                      <a:pt x="1736" y="1752"/>
                      <a:pt x="1760" y="1772"/>
                    </a:cubicBezTo>
                    <a:cubicBezTo>
                      <a:pt x="1766" y="1776"/>
                      <a:pt x="1769" y="1777"/>
                      <a:pt x="1774" y="1780"/>
                    </a:cubicBezTo>
                    <a:cubicBezTo>
                      <a:pt x="1731" y="1805"/>
                      <a:pt x="1685" y="1816"/>
                      <a:pt x="1640" y="1816"/>
                    </a:cubicBezTo>
                    <a:cubicBezTo>
                      <a:pt x="1602" y="1816"/>
                      <a:pt x="1564" y="1808"/>
                      <a:pt x="1532" y="1794"/>
                    </a:cubicBezTo>
                    <a:cubicBezTo>
                      <a:pt x="1511" y="1750"/>
                      <a:pt x="1499" y="1703"/>
                      <a:pt x="1495" y="1659"/>
                    </a:cubicBezTo>
                    <a:cubicBezTo>
                      <a:pt x="1484" y="1569"/>
                      <a:pt x="1518" y="1476"/>
                      <a:pt x="1561" y="1395"/>
                    </a:cubicBezTo>
                    <a:cubicBezTo>
                      <a:pt x="1597" y="1328"/>
                      <a:pt x="1652" y="1276"/>
                      <a:pt x="1712" y="1239"/>
                    </a:cubicBezTo>
                    <a:cubicBezTo>
                      <a:pt x="1716" y="1238"/>
                      <a:pt x="1720" y="1238"/>
                      <a:pt x="1724" y="1238"/>
                    </a:cubicBezTo>
                    <a:close/>
                    <a:moveTo>
                      <a:pt x="158" y="1634"/>
                    </a:moveTo>
                    <a:cubicBezTo>
                      <a:pt x="167" y="1666"/>
                      <a:pt x="176" y="1696"/>
                      <a:pt x="183" y="1725"/>
                    </a:cubicBezTo>
                    <a:cubicBezTo>
                      <a:pt x="187" y="1752"/>
                      <a:pt x="198" y="1780"/>
                      <a:pt x="208" y="1806"/>
                    </a:cubicBezTo>
                    <a:cubicBezTo>
                      <a:pt x="186" y="1856"/>
                      <a:pt x="165" y="1908"/>
                      <a:pt x="150" y="1963"/>
                    </a:cubicBezTo>
                    <a:cubicBezTo>
                      <a:pt x="150" y="1962"/>
                      <a:pt x="149" y="1959"/>
                      <a:pt x="149" y="1959"/>
                    </a:cubicBezTo>
                    <a:cubicBezTo>
                      <a:pt x="143" y="1913"/>
                      <a:pt x="131" y="1867"/>
                      <a:pt x="130" y="1818"/>
                    </a:cubicBezTo>
                    <a:cubicBezTo>
                      <a:pt x="124" y="1770"/>
                      <a:pt x="130" y="1722"/>
                      <a:pt x="136" y="1675"/>
                    </a:cubicBezTo>
                    <a:cubicBezTo>
                      <a:pt x="139" y="1660"/>
                      <a:pt x="149" y="1646"/>
                      <a:pt x="158" y="1634"/>
                    </a:cubicBezTo>
                    <a:close/>
                    <a:moveTo>
                      <a:pt x="3076" y="1777"/>
                    </a:moveTo>
                    <a:cubicBezTo>
                      <a:pt x="3080" y="1854"/>
                      <a:pt x="3076" y="1930"/>
                      <a:pt x="3066" y="2003"/>
                    </a:cubicBezTo>
                    <a:cubicBezTo>
                      <a:pt x="3066" y="1982"/>
                      <a:pt x="3068" y="1962"/>
                      <a:pt x="3068" y="1942"/>
                    </a:cubicBezTo>
                    <a:cubicBezTo>
                      <a:pt x="3068" y="1902"/>
                      <a:pt x="3064" y="1862"/>
                      <a:pt x="3059" y="1824"/>
                    </a:cubicBezTo>
                    <a:cubicBezTo>
                      <a:pt x="3066" y="1806"/>
                      <a:pt x="3070" y="1791"/>
                      <a:pt x="3076" y="1777"/>
                    </a:cubicBezTo>
                    <a:close/>
                    <a:moveTo>
                      <a:pt x="2400" y="1825"/>
                    </a:moveTo>
                    <a:lnTo>
                      <a:pt x="2400" y="1825"/>
                    </a:lnTo>
                    <a:cubicBezTo>
                      <a:pt x="2399" y="1828"/>
                      <a:pt x="2399" y="1834"/>
                      <a:pt x="2396" y="1838"/>
                    </a:cubicBezTo>
                    <a:cubicBezTo>
                      <a:pt x="2395" y="1840"/>
                      <a:pt x="2393" y="1845"/>
                      <a:pt x="2389" y="1847"/>
                    </a:cubicBezTo>
                    <a:cubicBezTo>
                      <a:pt x="2338" y="1930"/>
                      <a:pt x="2254" y="1968"/>
                      <a:pt x="2168" y="1996"/>
                    </a:cubicBezTo>
                    <a:cubicBezTo>
                      <a:pt x="2154" y="2003"/>
                      <a:pt x="2139" y="2007"/>
                      <a:pt x="2124" y="2012"/>
                    </a:cubicBezTo>
                    <a:lnTo>
                      <a:pt x="2124" y="2000"/>
                    </a:lnTo>
                    <a:cubicBezTo>
                      <a:pt x="2197" y="1978"/>
                      <a:pt x="2265" y="1942"/>
                      <a:pt x="2320" y="1894"/>
                    </a:cubicBezTo>
                    <a:cubicBezTo>
                      <a:pt x="2344" y="1876"/>
                      <a:pt x="2364" y="1854"/>
                      <a:pt x="2382" y="1831"/>
                    </a:cubicBezTo>
                    <a:cubicBezTo>
                      <a:pt x="2388" y="1828"/>
                      <a:pt x="2395" y="1827"/>
                      <a:pt x="2400" y="1825"/>
                    </a:cubicBezTo>
                    <a:close/>
                    <a:moveTo>
                      <a:pt x="2410" y="1615"/>
                    </a:moveTo>
                    <a:cubicBezTo>
                      <a:pt x="2410" y="1617"/>
                      <a:pt x="2410" y="1619"/>
                      <a:pt x="2413" y="1620"/>
                    </a:cubicBezTo>
                    <a:cubicBezTo>
                      <a:pt x="2396" y="1695"/>
                      <a:pt x="2366" y="1759"/>
                      <a:pt x="2323" y="1810"/>
                    </a:cubicBezTo>
                    <a:cubicBezTo>
                      <a:pt x="2279" y="1819"/>
                      <a:pt x="2232" y="1827"/>
                      <a:pt x="2187" y="1827"/>
                    </a:cubicBezTo>
                    <a:cubicBezTo>
                      <a:pt x="2152" y="1827"/>
                      <a:pt x="2118" y="1823"/>
                      <a:pt x="2086" y="1810"/>
                    </a:cubicBezTo>
                    <a:cubicBezTo>
                      <a:pt x="2086" y="1810"/>
                      <a:pt x="2086" y="1810"/>
                      <a:pt x="2086" y="1810"/>
                    </a:cubicBezTo>
                    <a:cubicBezTo>
                      <a:pt x="2083" y="1810"/>
                      <a:pt x="2078" y="1831"/>
                      <a:pt x="2082" y="1834"/>
                    </a:cubicBezTo>
                    <a:cubicBezTo>
                      <a:pt x="2120" y="1859"/>
                      <a:pt x="2160" y="1867"/>
                      <a:pt x="2201" y="1867"/>
                    </a:cubicBezTo>
                    <a:cubicBezTo>
                      <a:pt x="2221" y="1867"/>
                      <a:pt x="2242" y="1865"/>
                      <a:pt x="2263" y="1862"/>
                    </a:cubicBezTo>
                    <a:lnTo>
                      <a:pt x="2263" y="1862"/>
                    </a:lnTo>
                    <a:cubicBezTo>
                      <a:pt x="2223" y="1894"/>
                      <a:pt x="2180" y="1917"/>
                      <a:pt x="2128" y="1935"/>
                    </a:cubicBezTo>
                    <a:cubicBezTo>
                      <a:pt x="2131" y="1913"/>
                      <a:pt x="2131" y="1889"/>
                      <a:pt x="2135" y="1868"/>
                    </a:cubicBezTo>
                    <a:cubicBezTo>
                      <a:pt x="2136" y="1864"/>
                      <a:pt x="2128" y="1861"/>
                      <a:pt x="2121" y="1861"/>
                    </a:cubicBezTo>
                    <a:cubicBezTo>
                      <a:pt x="2116" y="1861"/>
                      <a:pt x="2112" y="1862"/>
                      <a:pt x="2111" y="1865"/>
                    </a:cubicBezTo>
                    <a:cubicBezTo>
                      <a:pt x="2103" y="1893"/>
                      <a:pt x="2097" y="1922"/>
                      <a:pt x="2092" y="1949"/>
                    </a:cubicBezTo>
                    <a:cubicBezTo>
                      <a:pt x="2047" y="1960"/>
                      <a:pt x="2001" y="1966"/>
                      <a:pt x="1955" y="1966"/>
                    </a:cubicBezTo>
                    <a:cubicBezTo>
                      <a:pt x="1890" y="1966"/>
                      <a:pt x="1826" y="1954"/>
                      <a:pt x="1769" y="1928"/>
                    </a:cubicBezTo>
                    <a:cubicBezTo>
                      <a:pt x="1767" y="1928"/>
                      <a:pt x="1765" y="1927"/>
                      <a:pt x="1763" y="1927"/>
                    </a:cubicBezTo>
                    <a:cubicBezTo>
                      <a:pt x="1743" y="1927"/>
                      <a:pt x="1723" y="1963"/>
                      <a:pt x="1745" y="1975"/>
                    </a:cubicBezTo>
                    <a:cubicBezTo>
                      <a:pt x="1811" y="2013"/>
                      <a:pt x="1887" y="2030"/>
                      <a:pt x="1964" y="2030"/>
                    </a:cubicBezTo>
                    <a:cubicBezTo>
                      <a:pt x="2004" y="2030"/>
                      <a:pt x="2045" y="2025"/>
                      <a:pt x="2085" y="2017"/>
                    </a:cubicBezTo>
                    <a:lnTo>
                      <a:pt x="2085" y="2032"/>
                    </a:lnTo>
                    <a:cubicBezTo>
                      <a:pt x="2041" y="2046"/>
                      <a:pt x="1993" y="2058"/>
                      <a:pt x="1943" y="2058"/>
                    </a:cubicBezTo>
                    <a:cubicBezTo>
                      <a:pt x="1923" y="2058"/>
                      <a:pt x="1901" y="2056"/>
                      <a:pt x="1880" y="2051"/>
                    </a:cubicBezTo>
                    <a:cubicBezTo>
                      <a:pt x="1781" y="2028"/>
                      <a:pt x="1685" y="1982"/>
                      <a:pt x="1612" y="1915"/>
                    </a:cubicBezTo>
                    <a:cubicBezTo>
                      <a:pt x="1601" y="1904"/>
                      <a:pt x="1591" y="1890"/>
                      <a:pt x="1581" y="1880"/>
                    </a:cubicBezTo>
                    <a:lnTo>
                      <a:pt x="1581" y="1880"/>
                    </a:lnTo>
                    <a:cubicBezTo>
                      <a:pt x="1601" y="1884"/>
                      <a:pt x="1621" y="1886"/>
                      <a:pt x="1641" y="1886"/>
                    </a:cubicBezTo>
                    <a:cubicBezTo>
                      <a:pt x="1704" y="1886"/>
                      <a:pt x="1770" y="1867"/>
                      <a:pt x="1825" y="1820"/>
                    </a:cubicBezTo>
                    <a:cubicBezTo>
                      <a:pt x="1863" y="1837"/>
                      <a:pt x="1902" y="1847"/>
                      <a:pt x="1942" y="1847"/>
                    </a:cubicBezTo>
                    <a:cubicBezTo>
                      <a:pt x="1950" y="1847"/>
                      <a:pt x="1958" y="1847"/>
                      <a:pt x="1967" y="1846"/>
                    </a:cubicBezTo>
                    <a:cubicBezTo>
                      <a:pt x="2026" y="1839"/>
                      <a:pt x="2070" y="1803"/>
                      <a:pt x="2106" y="1772"/>
                    </a:cubicBezTo>
                    <a:cubicBezTo>
                      <a:pt x="2112" y="1772"/>
                      <a:pt x="2118" y="1773"/>
                      <a:pt x="2125" y="1773"/>
                    </a:cubicBezTo>
                    <a:cubicBezTo>
                      <a:pt x="2148" y="1773"/>
                      <a:pt x="2173" y="1768"/>
                      <a:pt x="2195" y="1765"/>
                    </a:cubicBezTo>
                    <a:cubicBezTo>
                      <a:pt x="2243" y="1751"/>
                      <a:pt x="2278" y="1717"/>
                      <a:pt x="2316" y="1690"/>
                    </a:cubicBezTo>
                    <a:cubicBezTo>
                      <a:pt x="2345" y="1670"/>
                      <a:pt x="2385" y="1648"/>
                      <a:pt x="2410" y="1615"/>
                    </a:cubicBezTo>
                    <a:close/>
                    <a:moveTo>
                      <a:pt x="1163" y="1624"/>
                    </a:moveTo>
                    <a:cubicBezTo>
                      <a:pt x="1162" y="1666"/>
                      <a:pt x="1160" y="1708"/>
                      <a:pt x="1160" y="1750"/>
                    </a:cubicBezTo>
                    <a:cubicBezTo>
                      <a:pt x="1160" y="1842"/>
                      <a:pt x="1153" y="1942"/>
                      <a:pt x="1180" y="2040"/>
                    </a:cubicBezTo>
                    <a:cubicBezTo>
                      <a:pt x="1195" y="2085"/>
                      <a:pt x="1214" y="2128"/>
                      <a:pt x="1239" y="2169"/>
                    </a:cubicBezTo>
                    <a:cubicBezTo>
                      <a:pt x="1148" y="2026"/>
                      <a:pt x="1120" y="1853"/>
                      <a:pt x="1142" y="1715"/>
                    </a:cubicBezTo>
                    <a:cubicBezTo>
                      <a:pt x="1145" y="1686"/>
                      <a:pt x="1153" y="1655"/>
                      <a:pt x="1163" y="1624"/>
                    </a:cubicBezTo>
                    <a:close/>
                    <a:moveTo>
                      <a:pt x="2780" y="2292"/>
                    </a:moveTo>
                    <a:lnTo>
                      <a:pt x="2780" y="2292"/>
                    </a:lnTo>
                    <a:cubicBezTo>
                      <a:pt x="2779" y="2295"/>
                      <a:pt x="2779" y="2299"/>
                      <a:pt x="2777" y="2301"/>
                    </a:cubicBezTo>
                    <a:cubicBezTo>
                      <a:pt x="2770" y="2306"/>
                      <a:pt x="2761" y="2307"/>
                      <a:pt x="2753" y="2308"/>
                    </a:cubicBezTo>
                    <a:cubicBezTo>
                      <a:pt x="2761" y="2303"/>
                      <a:pt x="2772" y="2296"/>
                      <a:pt x="2780" y="2292"/>
                    </a:cubicBezTo>
                    <a:close/>
                    <a:moveTo>
                      <a:pt x="1609" y="2200"/>
                    </a:moveTo>
                    <a:cubicBezTo>
                      <a:pt x="1663" y="2230"/>
                      <a:pt x="1719" y="2252"/>
                      <a:pt x="1775" y="2271"/>
                    </a:cubicBezTo>
                    <a:cubicBezTo>
                      <a:pt x="1853" y="2295"/>
                      <a:pt x="1934" y="2314"/>
                      <a:pt x="2016" y="2321"/>
                    </a:cubicBezTo>
                    <a:cubicBezTo>
                      <a:pt x="1974" y="2340"/>
                      <a:pt x="1932" y="2356"/>
                      <a:pt x="1886" y="2369"/>
                    </a:cubicBezTo>
                    <a:cubicBezTo>
                      <a:pt x="1853" y="2363"/>
                      <a:pt x="1822" y="2358"/>
                      <a:pt x="1791" y="2344"/>
                    </a:cubicBezTo>
                    <a:cubicBezTo>
                      <a:pt x="1718" y="2314"/>
                      <a:pt x="1663" y="2252"/>
                      <a:pt x="1609" y="2200"/>
                    </a:cubicBezTo>
                    <a:close/>
                    <a:moveTo>
                      <a:pt x="2780" y="1573"/>
                    </a:moveTo>
                    <a:cubicBezTo>
                      <a:pt x="2787" y="1597"/>
                      <a:pt x="2792" y="1619"/>
                      <a:pt x="2798" y="1641"/>
                    </a:cubicBezTo>
                    <a:cubicBezTo>
                      <a:pt x="2780" y="1714"/>
                      <a:pt x="2754" y="1784"/>
                      <a:pt x="2725" y="1851"/>
                    </a:cubicBezTo>
                    <a:cubicBezTo>
                      <a:pt x="2698" y="1913"/>
                      <a:pt x="2669" y="1977"/>
                      <a:pt x="2633" y="2039"/>
                    </a:cubicBezTo>
                    <a:cubicBezTo>
                      <a:pt x="2594" y="2073"/>
                      <a:pt x="2557" y="2105"/>
                      <a:pt x="2520" y="2138"/>
                    </a:cubicBezTo>
                    <a:cubicBezTo>
                      <a:pt x="2429" y="2224"/>
                      <a:pt x="2333" y="2326"/>
                      <a:pt x="2202" y="2377"/>
                    </a:cubicBezTo>
                    <a:cubicBezTo>
                      <a:pt x="2166" y="2383"/>
                      <a:pt x="2131" y="2384"/>
                      <a:pt x="2093" y="2385"/>
                    </a:cubicBezTo>
                    <a:cubicBezTo>
                      <a:pt x="2097" y="2372"/>
                      <a:pt x="2103" y="2358"/>
                      <a:pt x="2104" y="2343"/>
                    </a:cubicBezTo>
                    <a:cubicBezTo>
                      <a:pt x="2106" y="2337"/>
                      <a:pt x="2106" y="2332"/>
                      <a:pt x="2106" y="2329"/>
                    </a:cubicBezTo>
                    <a:cubicBezTo>
                      <a:pt x="2111" y="2326"/>
                      <a:pt x="2114" y="2322"/>
                      <a:pt x="2120" y="2321"/>
                    </a:cubicBezTo>
                    <a:cubicBezTo>
                      <a:pt x="2135" y="2318"/>
                      <a:pt x="2151" y="2318"/>
                      <a:pt x="2166" y="2317"/>
                    </a:cubicBezTo>
                    <a:cubicBezTo>
                      <a:pt x="2305" y="2292"/>
                      <a:pt x="2431" y="2212"/>
                      <a:pt x="2531" y="2107"/>
                    </a:cubicBezTo>
                    <a:cubicBezTo>
                      <a:pt x="2630" y="2004"/>
                      <a:pt x="2684" y="1867"/>
                      <a:pt x="2695" y="1722"/>
                    </a:cubicBezTo>
                    <a:cubicBezTo>
                      <a:pt x="2696" y="1708"/>
                      <a:pt x="2696" y="1693"/>
                      <a:pt x="2696" y="1679"/>
                    </a:cubicBezTo>
                    <a:cubicBezTo>
                      <a:pt x="2715" y="1661"/>
                      <a:pt x="2737" y="1645"/>
                      <a:pt x="2753" y="1624"/>
                    </a:cubicBezTo>
                    <a:cubicBezTo>
                      <a:pt x="2765" y="1608"/>
                      <a:pt x="2772" y="1591"/>
                      <a:pt x="2780" y="1573"/>
                    </a:cubicBezTo>
                    <a:close/>
                    <a:moveTo>
                      <a:pt x="2062" y="2347"/>
                    </a:moveTo>
                    <a:lnTo>
                      <a:pt x="2062" y="2347"/>
                    </a:lnTo>
                    <a:cubicBezTo>
                      <a:pt x="2058" y="2361"/>
                      <a:pt x="2056" y="2374"/>
                      <a:pt x="2052" y="2388"/>
                    </a:cubicBezTo>
                    <a:lnTo>
                      <a:pt x="2044" y="2388"/>
                    </a:lnTo>
                    <a:cubicBezTo>
                      <a:pt x="2018" y="2385"/>
                      <a:pt x="1993" y="2383"/>
                      <a:pt x="1967" y="2381"/>
                    </a:cubicBezTo>
                    <a:cubicBezTo>
                      <a:pt x="2001" y="2372"/>
                      <a:pt x="2031" y="2361"/>
                      <a:pt x="2062" y="2347"/>
                    </a:cubicBezTo>
                    <a:close/>
                    <a:moveTo>
                      <a:pt x="809" y="2074"/>
                    </a:moveTo>
                    <a:lnTo>
                      <a:pt x="809" y="2074"/>
                    </a:lnTo>
                    <a:cubicBezTo>
                      <a:pt x="820" y="2096"/>
                      <a:pt x="833" y="2121"/>
                      <a:pt x="847" y="2142"/>
                    </a:cubicBezTo>
                    <a:cubicBezTo>
                      <a:pt x="913" y="2246"/>
                      <a:pt x="1006" y="2326"/>
                      <a:pt x="1107" y="2388"/>
                    </a:cubicBezTo>
                    <a:cubicBezTo>
                      <a:pt x="1149" y="2440"/>
                      <a:pt x="1197" y="2489"/>
                      <a:pt x="1248" y="2534"/>
                    </a:cubicBezTo>
                    <a:cubicBezTo>
                      <a:pt x="1101" y="2429"/>
                      <a:pt x="937" y="2326"/>
                      <a:pt x="848" y="2162"/>
                    </a:cubicBezTo>
                    <a:cubicBezTo>
                      <a:pt x="833" y="2135"/>
                      <a:pt x="820" y="2103"/>
                      <a:pt x="809" y="2074"/>
                    </a:cubicBezTo>
                    <a:close/>
                    <a:moveTo>
                      <a:pt x="2717" y="2451"/>
                    </a:moveTo>
                    <a:lnTo>
                      <a:pt x="2717" y="2451"/>
                    </a:lnTo>
                    <a:cubicBezTo>
                      <a:pt x="2710" y="2465"/>
                      <a:pt x="2703" y="2480"/>
                      <a:pt x="2696" y="2494"/>
                    </a:cubicBezTo>
                    <a:cubicBezTo>
                      <a:pt x="2642" y="2515"/>
                      <a:pt x="2587" y="2534"/>
                      <a:pt x="2530" y="2548"/>
                    </a:cubicBezTo>
                    <a:cubicBezTo>
                      <a:pt x="2486" y="2557"/>
                      <a:pt x="2442" y="2563"/>
                      <a:pt x="2396" y="2570"/>
                    </a:cubicBezTo>
                    <a:cubicBezTo>
                      <a:pt x="2395" y="2564"/>
                      <a:pt x="2395" y="2560"/>
                      <a:pt x="2393" y="2556"/>
                    </a:cubicBezTo>
                    <a:cubicBezTo>
                      <a:pt x="2503" y="2533"/>
                      <a:pt x="2612" y="2500"/>
                      <a:pt x="2717" y="2451"/>
                    </a:cubicBezTo>
                    <a:close/>
                    <a:moveTo>
                      <a:pt x="2353" y="2564"/>
                    </a:moveTo>
                    <a:cubicBezTo>
                      <a:pt x="2355" y="2567"/>
                      <a:pt x="2355" y="2570"/>
                      <a:pt x="2358" y="2575"/>
                    </a:cubicBezTo>
                    <a:cubicBezTo>
                      <a:pt x="2327" y="2578"/>
                      <a:pt x="2298" y="2578"/>
                      <a:pt x="2270" y="2581"/>
                    </a:cubicBezTo>
                    <a:cubicBezTo>
                      <a:pt x="2283" y="2578"/>
                      <a:pt x="2297" y="2575"/>
                      <a:pt x="2311" y="2574"/>
                    </a:cubicBezTo>
                    <a:cubicBezTo>
                      <a:pt x="2325" y="2571"/>
                      <a:pt x="2340" y="2567"/>
                      <a:pt x="2353" y="2564"/>
                    </a:cubicBezTo>
                    <a:close/>
                    <a:moveTo>
                      <a:pt x="866" y="2556"/>
                    </a:moveTo>
                    <a:cubicBezTo>
                      <a:pt x="880" y="2568"/>
                      <a:pt x="895" y="2577"/>
                      <a:pt x="913" y="2589"/>
                    </a:cubicBezTo>
                    <a:cubicBezTo>
                      <a:pt x="908" y="2599"/>
                      <a:pt x="908" y="2610"/>
                      <a:pt x="907" y="2622"/>
                    </a:cubicBezTo>
                    <a:cubicBezTo>
                      <a:pt x="893" y="2599"/>
                      <a:pt x="878" y="2578"/>
                      <a:pt x="866" y="2556"/>
                    </a:cubicBezTo>
                    <a:cubicBezTo>
                      <a:pt x="866" y="2556"/>
                      <a:pt x="866" y="2556"/>
                      <a:pt x="866" y="2556"/>
                    </a:cubicBezTo>
                    <a:close/>
                    <a:moveTo>
                      <a:pt x="1369" y="2619"/>
                    </a:moveTo>
                    <a:lnTo>
                      <a:pt x="1369" y="2619"/>
                    </a:lnTo>
                    <a:cubicBezTo>
                      <a:pt x="1423" y="2654"/>
                      <a:pt x="1478" y="2685"/>
                      <a:pt x="1535" y="2709"/>
                    </a:cubicBezTo>
                    <a:cubicBezTo>
                      <a:pt x="1554" y="2718"/>
                      <a:pt x="1575" y="2724"/>
                      <a:pt x="1595" y="2732"/>
                    </a:cubicBezTo>
                    <a:cubicBezTo>
                      <a:pt x="1581" y="2732"/>
                      <a:pt x="1568" y="2733"/>
                      <a:pt x="1554" y="2733"/>
                    </a:cubicBezTo>
                    <a:cubicBezTo>
                      <a:pt x="1547" y="2733"/>
                      <a:pt x="1540" y="2733"/>
                      <a:pt x="1533" y="2732"/>
                    </a:cubicBezTo>
                    <a:cubicBezTo>
                      <a:pt x="1477" y="2698"/>
                      <a:pt x="1423" y="2659"/>
                      <a:pt x="1369" y="2619"/>
                    </a:cubicBezTo>
                    <a:close/>
                    <a:moveTo>
                      <a:pt x="1693" y="2769"/>
                    </a:moveTo>
                    <a:cubicBezTo>
                      <a:pt x="1719" y="2780"/>
                      <a:pt x="1745" y="2789"/>
                      <a:pt x="1773" y="2797"/>
                    </a:cubicBezTo>
                    <a:lnTo>
                      <a:pt x="1731" y="2823"/>
                    </a:lnTo>
                    <a:cubicBezTo>
                      <a:pt x="1712" y="2816"/>
                      <a:pt x="1693" y="2815"/>
                      <a:pt x="1674" y="2805"/>
                    </a:cubicBezTo>
                    <a:cubicBezTo>
                      <a:pt x="1656" y="2797"/>
                      <a:pt x="1636" y="2787"/>
                      <a:pt x="1619" y="2778"/>
                    </a:cubicBezTo>
                    <a:cubicBezTo>
                      <a:pt x="1643" y="2776"/>
                      <a:pt x="1667" y="2775"/>
                      <a:pt x="1693" y="2769"/>
                    </a:cubicBezTo>
                    <a:close/>
                    <a:moveTo>
                      <a:pt x="1837" y="2816"/>
                    </a:moveTo>
                    <a:cubicBezTo>
                      <a:pt x="1974" y="2853"/>
                      <a:pt x="2114" y="2878"/>
                      <a:pt x="2259" y="2879"/>
                    </a:cubicBezTo>
                    <a:cubicBezTo>
                      <a:pt x="2220" y="2890"/>
                      <a:pt x="2181" y="2897"/>
                      <a:pt x="2137" y="2897"/>
                    </a:cubicBezTo>
                    <a:cubicBezTo>
                      <a:pt x="2133" y="2897"/>
                      <a:pt x="2130" y="2897"/>
                      <a:pt x="2126" y="2897"/>
                    </a:cubicBezTo>
                    <a:cubicBezTo>
                      <a:pt x="2020" y="2895"/>
                      <a:pt x="1906" y="2873"/>
                      <a:pt x="1793" y="2840"/>
                    </a:cubicBezTo>
                    <a:cubicBezTo>
                      <a:pt x="1808" y="2833"/>
                      <a:pt x="1824" y="2824"/>
                      <a:pt x="1837" y="2816"/>
                    </a:cubicBezTo>
                    <a:close/>
                    <a:moveTo>
                      <a:pt x="935" y="2603"/>
                    </a:moveTo>
                    <a:cubicBezTo>
                      <a:pt x="1057" y="2725"/>
                      <a:pt x="1206" y="2818"/>
                      <a:pt x="1353" y="2901"/>
                    </a:cubicBezTo>
                    <a:cubicBezTo>
                      <a:pt x="1374" y="2914"/>
                      <a:pt x="1396" y="2926"/>
                      <a:pt x="1416" y="2936"/>
                    </a:cubicBezTo>
                    <a:cubicBezTo>
                      <a:pt x="1401" y="2939"/>
                      <a:pt x="1385" y="2940"/>
                      <a:pt x="1368" y="2941"/>
                    </a:cubicBezTo>
                    <a:cubicBezTo>
                      <a:pt x="1240" y="2878"/>
                      <a:pt x="1119" y="2805"/>
                      <a:pt x="999" y="2728"/>
                    </a:cubicBezTo>
                    <a:cubicBezTo>
                      <a:pt x="983" y="2716"/>
                      <a:pt x="965" y="2702"/>
                      <a:pt x="948" y="2691"/>
                    </a:cubicBezTo>
                    <a:cubicBezTo>
                      <a:pt x="943" y="2684"/>
                      <a:pt x="940" y="2674"/>
                      <a:pt x="935" y="2667"/>
                    </a:cubicBezTo>
                    <a:cubicBezTo>
                      <a:pt x="930" y="2645"/>
                      <a:pt x="930" y="2623"/>
                      <a:pt x="935" y="2603"/>
                    </a:cubicBezTo>
                    <a:close/>
                    <a:moveTo>
                      <a:pt x="1464" y="2962"/>
                    </a:moveTo>
                    <a:cubicBezTo>
                      <a:pt x="1507" y="2987"/>
                      <a:pt x="1553" y="3009"/>
                      <a:pt x="1597" y="3031"/>
                    </a:cubicBezTo>
                    <a:cubicBezTo>
                      <a:pt x="1542" y="3012"/>
                      <a:pt x="1488" y="2991"/>
                      <a:pt x="1436" y="2968"/>
                    </a:cubicBezTo>
                    <a:cubicBezTo>
                      <a:pt x="1445" y="2966"/>
                      <a:pt x="1453" y="2963"/>
                      <a:pt x="1464" y="2962"/>
                    </a:cubicBezTo>
                    <a:close/>
                    <a:moveTo>
                      <a:pt x="3337" y="1564"/>
                    </a:moveTo>
                    <a:cubicBezTo>
                      <a:pt x="3346" y="1605"/>
                      <a:pt x="3355" y="1646"/>
                      <a:pt x="3362" y="1689"/>
                    </a:cubicBezTo>
                    <a:cubicBezTo>
                      <a:pt x="3405" y="1971"/>
                      <a:pt x="3419" y="2285"/>
                      <a:pt x="3267" y="2556"/>
                    </a:cubicBezTo>
                    <a:cubicBezTo>
                      <a:pt x="3130" y="2802"/>
                      <a:pt x="2882" y="2981"/>
                      <a:pt x="2609" y="3057"/>
                    </a:cubicBezTo>
                    <a:lnTo>
                      <a:pt x="2589" y="3062"/>
                    </a:lnTo>
                    <a:cubicBezTo>
                      <a:pt x="2718" y="2973"/>
                      <a:pt x="2799" y="2852"/>
                      <a:pt x="2863" y="2728"/>
                    </a:cubicBezTo>
                    <a:cubicBezTo>
                      <a:pt x="2987" y="2652"/>
                      <a:pt x="3097" y="2553"/>
                      <a:pt x="3175" y="2429"/>
                    </a:cubicBezTo>
                    <a:cubicBezTo>
                      <a:pt x="3299" y="2234"/>
                      <a:pt x="3328" y="2018"/>
                      <a:pt x="3322" y="1810"/>
                    </a:cubicBezTo>
                    <a:cubicBezTo>
                      <a:pt x="3340" y="1730"/>
                      <a:pt x="3347" y="1648"/>
                      <a:pt x="3337" y="1564"/>
                    </a:cubicBezTo>
                    <a:close/>
                    <a:moveTo>
                      <a:pt x="282" y="2120"/>
                    </a:moveTo>
                    <a:cubicBezTo>
                      <a:pt x="308" y="2191"/>
                      <a:pt x="341" y="2260"/>
                      <a:pt x="379" y="2326"/>
                    </a:cubicBezTo>
                    <a:cubicBezTo>
                      <a:pt x="370" y="2356"/>
                      <a:pt x="363" y="2390"/>
                      <a:pt x="366" y="2420"/>
                    </a:cubicBezTo>
                    <a:cubicBezTo>
                      <a:pt x="376" y="2482"/>
                      <a:pt x="397" y="2541"/>
                      <a:pt x="408" y="2601"/>
                    </a:cubicBezTo>
                    <a:cubicBezTo>
                      <a:pt x="420" y="2663"/>
                      <a:pt x="441" y="2721"/>
                      <a:pt x="461" y="2783"/>
                    </a:cubicBezTo>
                    <a:cubicBezTo>
                      <a:pt x="480" y="2845"/>
                      <a:pt x="531" y="2890"/>
                      <a:pt x="559" y="2947"/>
                    </a:cubicBezTo>
                    <a:cubicBezTo>
                      <a:pt x="577" y="2984"/>
                      <a:pt x="577" y="3038"/>
                      <a:pt x="586" y="3083"/>
                    </a:cubicBezTo>
                    <a:cubicBezTo>
                      <a:pt x="573" y="3072"/>
                      <a:pt x="559" y="3060"/>
                      <a:pt x="548" y="3046"/>
                    </a:cubicBezTo>
                    <a:cubicBezTo>
                      <a:pt x="493" y="2988"/>
                      <a:pt x="441" y="2928"/>
                      <a:pt x="394" y="2863"/>
                    </a:cubicBezTo>
                    <a:cubicBezTo>
                      <a:pt x="348" y="2797"/>
                      <a:pt x="310" y="2723"/>
                      <a:pt x="282" y="2645"/>
                    </a:cubicBezTo>
                    <a:cubicBezTo>
                      <a:pt x="255" y="2564"/>
                      <a:pt x="282" y="2473"/>
                      <a:pt x="275" y="2395"/>
                    </a:cubicBezTo>
                    <a:cubicBezTo>
                      <a:pt x="269" y="2314"/>
                      <a:pt x="262" y="2234"/>
                      <a:pt x="275" y="2154"/>
                    </a:cubicBezTo>
                    <a:cubicBezTo>
                      <a:pt x="277" y="2142"/>
                      <a:pt x="281" y="2131"/>
                      <a:pt x="282" y="2120"/>
                    </a:cubicBezTo>
                    <a:close/>
                    <a:moveTo>
                      <a:pt x="3329" y="1326"/>
                    </a:moveTo>
                    <a:cubicBezTo>
                      <a:pt x="3413" y="1404"/>
                      <a:pt x="3483" y="1500"/>
                      <a:pt x="3522" y="1606"/>
                    </a:cubicBezTo>
                    <a:cubicBezTo>
                      <a:pt x="3584" y="1783"/>
                      <a:pt x="3541" y="1963"/>
                      <a:pt x="3514" y="2127"/>
                    </a:cubicBezTo>
                    <a:cubicBezTo>
                      <a:pt x="3486" y="2292"/>
                      <a:pt x="3438" y="2454"/>
                      <a:pt x="3351" y="2599"/>
                    </a:cubicBezTo>
                    <a:cubicBezTo>
                      <a:pt x="3267" y="2742"/>
                      <a:pt x="3163" y="2874"/>
                      <a:pt x="3035" y="2980"/>
                    </a:cubicBezTo>
                    <a:cubicBezTo>
                      <a:pt x="2923" y="3073"/>
                      <a:pt x="2809" y="3170"/>
                      <a:pt x="2676" y="3232"/>
                    </a:cubicBezTo>
                    <a:cubicBezTo>
                      <a:pt x="2659" y="3239"/>
                      <a:pt x="2647" y="3248"/>
                      <a:pt x="2629" y="3255"/>
                    </a:cubicBezTo>
                    <a:cubicBezTo>
                      <a:pt x="2541" y="3287"/>
                      <a:pt x="2448" y="3291"/>
                      <a:pt x="2357" y="3291"/>
                    </a:cubicBezTo>
                    <a:cubicBezTo>
                      <a:pt x="2332" y="3291"/>
                      <a:pt x="2307" y="3291"/>
                      <a:pt x="2282" y="3291"/>
                    </a:cubicBezTo>
                    <a:cubicBezTo>
                      <a:pt x="2256" y="3291"/>
                      <a:pt x="2229" y="3291"/>
                      <a:pt x="2203" y="3292"/>
                    </a:cubicBezTo>
                    <a:cubicBezTo>
                      <a:pt x="2174" y="3294"/>
                      <a:pt x="2144" y="3295"/>
                      <a:pt x="2115" y="3295"/>
                    </a:cubicBezTo>
                    <a:cubicBezTo>
                      <a:pt x="2006" y="3295"/>
                      <a:pt x="1898" y="3284"/>
                      <a:pt x="1795" y="3259"/>
                    </a:cubicBezTo>
                    <a:cubicBezTo>
                      <a:pt x="1664" y="3229"/>
                      <a:pt x="1521" y="3215"/>
                      <a:pt x="1398" y="3146"/>
                    </a:cubicBezTo>
                    <a:cubicBezTo>
                      <a:pt x="1360" y="3124"/>
                      <a:pt x="1325" y="3098"/>
                      <a:pt x="1291" y="3069"/>
                    </a:cubicBezTo>
                    <a:lnTo>
                      <a:pt x="1291" y="3069"/>
                    </a:lnTo>
                    <a:cubicBezTo>
                      <a:pt x="1356" y="3080"/>
                      <a:pt x="1423" y="3090"/>
                      <a:pt x="1488" y="3097"/>
                    </a:cubicBezTo>
                    <a:cubicBezTo>
                      <a:pt x="1697" y="3160"/>
                      <a:pt x="1912" y="3200"/>
                      <a:pt x="2132" y="3200"/>
                    </a:cubicBezTo>
                    <a:cubicBezTo>
                      <a:pt x="2140" y="3200"/>
                      <a:pt x="2147" y="3200"/>
                      <a:pt x="2154" y="3200"/>
                    </a:cubicBezTo>
                    <a:cubicBezTo>
                      <a:pt x="2480" y="3195"/>
                      <a:pt x="2817" y="3084"/>
                      <a:pt x="3069" y="2863"/>
                    </a:cubicBezTo>
                    <a:cubicBezTo>
                      <a:pt x="3333" y="2637"/>
                      <a:pt x="3437" y="2288"/>
                      <a:pt x="3430" y="1973"/>
                    </a:cubicBezTo>
                    <a:cubicBezTo>
                      <a:pt x="3428" y="1759"/>
                      <a:pt x="3375" y="1536"/>
                      <a:pt x="3329" y="1326"/>
                    </a:cubicBezTo>
                    <a:close/>
                    <a:moveTo>
                      <a:pt x="1905" y="0"/>
                    </a:moveTo>
                    <a:cubicBezTo>
                      <a:pt x="1837" y="3"/>
                      <a:pt x="1774" y="22"/>
                      <a:pt x="1708" y="32"/>
                    </a:cubicBezTo>
                    <a:cubicBezTo>
                      <a:pt x="1643" y="39"/>
                      <a:pt x="1581" y="65"/>
                      <a:pt x="1518" y="80"/>
                    </a:cubicBezTo>
                    <a:cubicBezTo>
                      <a:pt x="1453" y="95"/>
                      <a:pt x="1380" y="79"/>
                      <a:pt x="1316" y="101"/>
                    </a:cubicBezTo>
                    <a:cubicBezTo>
                      <a:pt x="1240" y="128"/>
                      <a:pt x="1188" y="204"/>
                      <a:pt x="1123" y="247"/>
                    </a:cubicBezTo>
                    <a:cubicBezTo>
                      <a:pt x="1117" y="234"/>
                      <a:pt x="1107" y="219"/>
                      <a:pt x="1105" y="219"/>
                    </a:cubicBezTo>
                    <a:cubicBezTo>
                      <a:pt x="1105" y="219"/>
                      <a:pt x="1105" y="219"/>
                      <a:pt x="1105" y="219"/>
                    </a:cubicBezTo>
                    <a:cubicBezTo>
                      <a:pt x="1086" y="237"/>
                      <a:pt x="1075" y="265"/>
                      <a:pt x="1047" y="266"/>
                    </a:cubicBezTo>
                    <a:cubicBezTo>
                      <a:pt x="1047" y="266"/>
                      <a:pt x="1046" y="266"/>
                      <a:pt x="1045" y="266"/>
                    </a:cubicBezTo>
                    <a:cubicBezTo>
                      <a:pt x="1017" y="266"/>
                      <a:pt x="978" y="247"/>
                      <a:pt x="947" y="244"/>
                    </a:cubicBezTo>
                    <a:cubicBezTo>
                      <a:pt x="914" y="240"/>
                      <a:pt x="867" y="216"/>
                      <a:pt x="834" y="216"/>
                    </a:cubicBezTo>
                    <a:cubicBezTo>
                      <a:pt x="802" y="216"/>
                      <a:pt x="785" y="237"/>
                      <a:pt x="758" y="245"/>
                    </a:cubicBezTo>
                    <a:cubicBezTo>
                      <a:pt x="731" y="256"/>
                      <a:pt x="717" y="284"/>
                      <a:pt x="692" y="295"/>
                    </a:cubicBezTo>
                    <a:cubicBezTo>
                      <a:pt x="666" y="307"/>
                      <a:pt x="626" y="306"/>
                      <a:pt x="603" y="322"/>
                    </a:cubicBezTo>
                    <a:cubicBezTo>
                      <a:pt x="578" y="339"/>
                      <a:pt x="542" y="342"/>
                      <a:pt x="520" y="362"/>
                    </a:cubicBezTo>
                    <a:cubicBezTo>
                      <a:pt x="497" y="382"/>
                      <a:pt x="502" y="428"/>
                      <a:pt x="483" y="449"/>
                    </a:cubicBezTo>
                    <a:lnTo>
                      <a:pt x="425" y="512"/>
                    </a:lnTo>
                    <a:cubicBezTo>
                      <a:pt x="406" y="533"/>
                      <a:pt x="373" y="543"/>
                      <a:pt x="355" y="566"/>
                    </a:cubicBezTo>
                    <a:cubicBezTo>
                      <a:pt x="335" y="587"/>
                      <a:pt x="307" y="600"/>
                      <a:pt x="288" y="622"/>
                    </a:cubicBezTo>
                    <a:cubicBezTo>
                      <a:pt x="269" y="644"/>
                      <a:pt x="245" y="664"/>
                      <a:pt x="227" y="686"/>
                    </a:cubicBezTo>
                    <a:cubicBezTo>
                      <a:pt x="211" y="711"/>
                      <a:pt x="212" y="745"/>
                      <a:pt x="191" y="767"/>
                    </a:cubicBezTo>
                    <a:cubicBezTo>
                      <a:pt x="172" y="789"/>
                      <a:pt x="142" y="803"/>
                      <a:pt x="121" y="825"/>
                    </a:cubicBezTo>
                    <a:cubicBezTo>
                      <a:pt x="102" y="848"/>
                      <a:pt x="74" y="866"/>
                      <a:pt x="57" y="891"/>
                    </a:cubicBezTo>
                    <a:cubicBezTo>
                      <a:pt x="39" y="914"/>
                      <a:pt x="46" y="951"/>
                      <a:pt x="33" y="979"/>
                    </a:cubicBezTo>
                    <a:cubicBezTo>
                      <a:pt x="19" y="1008"/>
                      <a:pt x="4" y="1037"/>
                      <a:pt x="2" y="1071"/>
                    </a:cubicBezTo>
                    <a:cubicBezTo>
                      <a:pt x="0" y="1105"/>
                      <a:pt x="25" y="1151"/>
                      <a:pt x="26" y="1185"/>
                    </a:cubicBezTo>
                    <a:cubicBezTo>
                      <a:pt x="28" y="1220"/>
                      <a:pt x="32" y="1256"/>
                      <a:pt x="40" y="1291"/>
                    </a:cubicBezTo>
                    <a:cubicBezTo>
                      <a:pt x="47" y="1323"/>
                      <a:pt x="68" y="1360"/>
                      <a:pt x="32" y="1378"/>
                    </a:cubicBezTo>
                    <a:cubicBezTo>
                      <a:pt x="29" y="1378"/>
                      <a:pt x="49" y="1385"/>
                      <a:pt x="53" y="1385"/>
                    </a:cubicBezTo>
                    <a:cubicBezTo>
                      <a:pt x="53" y="1385"/>
                      <a:pt x="54" y="1385"/>
                      <a:pt x="54" y="1385"/>
                    </a:cubicBezTo>
                    <a:cubicBezTo>
                      <a:pt x="94" y="1378"/>
                      <a:pt x="91" y="1359"/>
                      <a:pt x="88" y="1338"/>
                    </a:cubicBezTo>
                    <a:cubicBezTo>
                      <a:pt x="83" y="1305"/>
                      <a:pt x="55" y="1265"/>
                      <a:pt x="62" y="1236"/>
                    </a:cubicBezTo>
                    <a:cubicBezTo>
                      <a:pt x="68" y="1209"/>
                      <a:pt x="66" y="1180"/>
                      <a:pt x="69" y="1151"/>
                    </a:cubicBezTo>
                    <a:cubicBezTo>
                      <a:pt x="73" y="1121"/>
                      <a:pt x="77" y="1093"/>
                      <a:pt x="88" y="1068"/>
                    </a:cubicBezTo>
                    <a:cubicBezTo>
                      <a:pt x="101" y="1042"/>
                      <a:pt x="156" y="1037"/>
                      <a:pt x="172" y="1015"/>
                    </a:cubicBezTo>
                    <a:cubicBezTo>
                      <a:pt x="190" y="993"/>
                      <a:pt x="200" y="967"/>
                      <a:pt x="222" y="947"/>
                    </a:cubicBezTo>
                    <a:cubicBezTo>
                      <a:pt x="245" y="928"/>
                      <a:pt x="262" y="906"/>
                      <a:pt x="288" y="889"/>
                    </a:cubicBezTo>
                    <a:cubicBezTo>
                      <a:pt x="311" y="872"/>
                      <a:pt x="308" y="837"/>
                      <a:pt x="335" y="821"/>
                    </a:cubicBezTo>
                    <a:cubicBezTo>
                      <a:pt x="346" y="812"/>
                      <a:pt x="367" y="812"/>
                      <a:pt x="387" y="812"/>
                    </a:cubicBezTo>
                    <a:cubicBezTo>
                      <a:pt x="408" y="812"/>
                      <a:pt x="429" y="812"/>
                      <a:pt x="439" y="804"/>
                    </a:cubicBezTo>
                    <a:cubicBezTo>
                      <a:pt x="461" y="788"/>
                      <a:pt x="476" y="775"/>
                      <a:pt x="497" y="760"/>
                    </a:cubicBezTo>
                    <a:cubicBezTo>
                      <a:pt x="516" y="746"/>
                      <a:pt x="508" y="708"/>
                      <a:pt x="529" y="694"/>
                    </a:cubicBezTo>
                    <a:cubicBezTo>
                      <a:pt x="542" y="686"/>
                      <a:pt x="562" y="683"/>
                      <a:pt x="580" y="677"/>
                    </a:cubicBezTo>
                    <a:cubicBezTo>
                      <a:pt x="587" y="683"/>
                      <a:pt x="593" y="685"/>
                      <a:pt x="596" y="685"/>
                    </a:cubicBezTo>
                    <a:cubicBezTo>
                      <a:pt x="598" y="685"/>
                      <a:pt x="598" y="685"/>
                      <a:pt x="599" y="684"/>
                    </a:cubicBezTo>
                    <a:cubicBezTo>
                      <a:pt x="607" y="673"/>
                      <a:pt x="614" y="664"/>
                      <a:pt x="624" y="651"/>
                    </a:cubicBezTo>
                    <a:cubicBezTo>
                      <a:pt x="633" y="642"/>
                      <a:pt x="644" y="629"/>
                      <a:pt x="658" y="621"/>
                    </a:cubicBezTo>
                    <a:cubicBezTo>
                      <a:pt x="676" y="607"/>
                      <a:pt x="708" y="605"/>
                      <a:pt x="727" y="591"/>
                    </a:cubicBezTo>
                    <a:cubicBezTo>
                      <a:pt x="745" y="577"/>
                      <a:pt x="749" y="548"/>
                      <a:pt x="765" y="534"/>
                    </a:cubicBezTo>
                    <a:cubicBezTo>
                      <a:pt x="772" y="529"/>
                      <a:pt x="779" y="521"/>
                      <a:pt x="785" y="512"/>
                    </a:cubicBezTo>
                    <a:cubicBezTo>
                      <a:pt x="833" y="494"/>
                      <a:pt x="886" y="483"/>
                      <a:pt x="930" y="466"/>
                    </a:cubicBezTo>
                    <a:cubicBezTo>
                      <a:pt x="976" y="453"/>
                      <a:pt x="1023" y="450"/>
                      <a:pt x="1068" y="445"/>
                    </a:cubicBezTo>
                    <a:lnTo>
                      <a:pt x="1068" y="445"/>
                    </a:lnTo>
                    <a:cubicBezTo>
                      <a:pt x="1023" y="467"/>
                      <a:pt x="976" y="490"/>
                      <a:pt x="935" y="525"/>
                    </a:cubicBezTo>
                    <a:cubicBezTo>
                      <a:pt x="913" y="543"/>
                      <a:pt x="893" y="563"/>
                      <a:pt x="874" y="587"/>
                    </a:cubicBezTo>
                    <a:cubicBezTo>
                      <a:pt x="855" y="595"/>
                      <a:pt x="837" y="603"/>
                      <a:pt x="819" y="614"/>
                    </a:cubicBezTo>
                    <a:cubicBezTo>
                      <a:pt x="768" y="644"/>
                      <a:pt x="716" y="677"/>
                      <a:pt x="666" y="713"/>
                    </a:cubicBezTo>
                    <a:cubicBezTo>
                      <a:pt x="619" y="753"/>
                      <a:pt x="586" y="807"/>
                      <a:pt x="541" y="848"/>
                    </a:cubicBezTo>
                    <a:cubicBezTo>
                      <a:pt x="494" y="888"/>
                      <a:pt x="439" y="922"/>
                      <a:pt x="394" y="967"/>
                    </a:cubicBezTo>
                    <a:cubicBezTo>
                      <a:pt x="351" y="1012"/>
                      <a:pt x="303" y="1056"/>
                      <a:pt x="266" y="1110"/>
                    </a:cubicBezTo>
                    <a:cubicBezTo>
                      <a:pt x="231" y="1161"/>
                      <a:pt x="218" y="1225"/>
                      <a:pt x="194" y="1282"/>
                    </a:cubicBezTo>
                    <a:cubicBezTo>
                      <a:pt x="165" y="1319"/>
                      <a:pt x="132" y="1356"/>
                      <a:pt x="110" y="1399"/>
                    </a:cubicBezTo>
                    <a:cubicBezTo>
                      <a:pt x="84" y="1445"/>
                      <a:pt x="88" y="1502"/>
                      <a:pt x="70" y="1551"/>
                    </a:cubicBezTo>
                    <a:cubicBezTo>
                      <a:pt x="55" y="1606"/>
                      <a:pt x="39" y="1663"/>
                      <a:pt x="41" y="1722"/>
                    </a:cubicBezTo>
                    <a:cubicBezTo>
                      <a:pt x="46" y="1780"/>
                      <a:pt x="77" y="1840"/>
                      <a:pt x="91" y="1895"/>
                    </a:cubicBezTo>
                    <a:cubicBezTo>
                      <a:pt x="101" y="1937"/>
                      <a:pt x="114" y="1975"/>
                      <a:pt x="131" y="2012"/>
                    </a:cubicBezTo>
                    <a:cubicBezTo>
                      <a:pt x="114" y="2087"/>
                      <a:pt x="98" y="2162"/>
                      <a:pt x="96" y="2239"/>
                    </a:cubicBezTo>
                    <a:cubicBezTo>
                      <a:pt x="95" y="2330"/>
                      <a:pt x="128" y="2417"/>
                      <a:pt x="146" y="2501"/>
                    </a:cubicBezTo>
                    <a:cubicBezTo>
                      <a:pt x="167" y="2596"/>
                      <a:pt x="197" y="2690"/>
                      <a:pt x="245" y="2775"/>
                    </a:cubicBezTo>
                    <a:cubicBezTo>
                      <a:pt x="296" y="2859"/>
                      <a:pt x="373" y="2922"/>
                      <a:pt x="439" y="2990"/>
                    </a:cubicBezTo>
                    <a:cubicBezTo>
                      <a:pt x="490" y="3045"/>
                      <a:pt x="549" y="3093"/>
                      <a:pt x="610" y="3134"/>
                    </a:cubicBezTo>
                    <a:cubicBezTo>
                      <a:pt x="641" y="3178"/>
                      <a:pt x="679" y="3222"/>
                      <a:pt x="714" y="3263"/>
                    </a:cubicBezTo>
                    <a:cubicBezTo>
                      <a:pt x="756" y="3307"/>
                      <a:pt x="820" y="3323"/>
                      <a:pt x="867" y="3360"/>
                    </a:cubicBezTo>
                    <a:cubicBezTo>
                      <a:pt x="913" y="3398"/>
                      <a:pt x="950" y="3456"/>
                      <a:pt x="1003" y="3486"/>
                    </a:cubicBezTo>
                    <a:cubicBezTo>
                      <a:pt x="1057" y="3519"/>
                      <a:pt x="1116" y="3539"/>
                      <a:pt x="1174" y="3563"/>
                    </a:cubicBezTo>
                    <a:cubicBezTo>
                      <a:pt x="1232" y="3587"/>
                      <a:pt x="1286" y="3625"/>
                      <a:pt x="1347" y="3639"/>
                    </a:cubicBezTo>
                    <a:cubicBezTo>
                      <a:pt x="1409" y="3656"/>
                      <a:pt x="1474" y="3649"/>
                      <a:pt x="1536" y="3653"/>
                    </a:cubicBezTo>
                    <a:cubicBezTo>
                      <a:pt x="1551" y="3655"/>
                      <a:pt x="1566" y="3655"/>
                      <a:pt x="1581" y="3655"/>
                    </a:cubicBezTo>
                    <a:cubicBezTo>
                      <a:pt x="1629" y="3655"/>
                      <a:pt x="1677" y="3649"/>
                      <a:pt x="1725" y="3649"/>
                    </a:cubicBezTo>
                    <a:cubicBezTo>
                      <a:pt x="1727" y="3649"/>
                      <a:pt x="1730" y="3649"/>
                      <a:pt x="1732" y="3649"/>
                    </a:cubicBezTo>
                    <a:cubicBezTo>
                      <a:pt x="1784" y="3649"/>
                      <a:pt x="1837" y="3671"/>
                      <a:pt x="1890" y="3671"/>
                    </a:cubicBezTo>
                    <a:cubicBezTo>
                      <a:pt x="1898" y="3671"/>
                      <a:pt x="1906" y="3671"/>
                      <a:pt x="1914" y="3669"/>
                    </a:cubicBezTo>
                    <a:cubicBezTo>
                      <a:pt x="1956" y="3662"/>
                      <a:pt x="1993" y="3639"/>
                      <a:pt x="2029" y="3617"/>
                    </a:cubicBezTo>
                    <a:cubicBezTo>
                      <a:pt x="2071" y="3601"/>
                      <a:pt x="2114" y="3580"/>
                      <a:pt x="2158" y="3566"/>
                    </a:cubicBezTo>
                    <a:cubicBezTo>
                      <a:pt x="2197" y="3552"/>
                      <a:pt x="2235" y="3536"/>
                      <a:pt x="2272" y="3515"/>
                    </a:cubicBezTo>
                    <a:cubicBezTo>
                      <a:pt x="2305" y="3511"/>
                      <a:pt x="2340" y="3507"/>
                      <a:pt x="2373" y="3500"/>
                    </a:cubicBezTo>
                    <a:cubicBezTo>
                      <a:pt x="2552" y="3464"/>
                      <a:pt x="2715" y="3376"/>
                      <a:pt x="2867" y="3284"/>
                    </a:cubicBezTo>
                    <a:cubicBezTo>
                      <a:pt x="3020" y="3192"/>
                      <a:pt x="3170" y="3087"/>
                      <a:pt x="3288" y="2948"/>
                    </a:cubicBezTo>
                    <a:cubicBezTo>
                      <a:pt x="3406" y="2811"/>
                      <a:pt x="3511" y="2659"/>
                      <a:pt x="3578" y="2487"/>
                    </a:cubicBezTo>
                    <a:cubicBezTo>
                      <a:pt x="3646" y="2315"/>
                      <a:pt x="3661" y="2128"/>
                      <a:pt x="3659" y="1942"/>
                    </a:cubicBezTo>
                    <a:cubicBezTo>
                      <a:pt x="3658" y="1772"/>
                      <a:pt x="3620" y="1589"/>
                      <a:pt x="3522" y="1430"/>
                    </a:cubicBezTo>
                    <a:cubicBezTo>
                      <a:pt x="3534" y="1426"/>
                      <a:pt x="3538" y="1419"/>
                      <a:pt x="3543" y="1412"/>
                    </a:cubicBezTo>
                    <a:cubicBezTo>
                      <a:pt x="3570" y="1462"/>
                      <a:pt x="3598" y="1513"/>
                      <a:pt x="3624" y="1567"/>
                    </a:cubicBezTo>
                    <a:cubicBezTo>
                      <a:pt x="3653" y="1626"/>
                      <a:pt x="3690" y="1697"/>
                      <a:pt x="3668" y="1763"/>
                    </a:cubicBezTo>
                    <a:cubicBezTo>
                      <a:pt x="3667" y="1765"/>
                      <a:pt x="3673" y="1765"/>
                      <a:pt x="3679" y="1765"/>
                    </a:cubicBezTo>
                    <a:cubicBezTo>
                      <a:pt x="3685" y="1765"/>
                      <a:pt x="3691" y="1765"/>
                      <a:pt x="3693" y="1763"/>
                    </a:cubicBezTo>
                    <a:cubicBezTo>
                      <a:pt x="3723" y="1715"/>
                      <a:pt x="3710" y="1668"/>
                      <a:pt x="3695" y="1623"/>
                    </a:cubicBezTo>
                    <a:cubicBezTo>
                      <a:pt x="3669" y="1553"/>
                      <a:pt x="3617" y="1492"/>
                      <a:pt x="3592" y="1428"/>
                    </a:cubicBezTo>
                    <a:cubicBezTo>
                      <a:pt x="3570" y="1367"/>
                      <a:pt x="3541" y="1309"/>
                      <a:pt x="3507" y="1256"/>
                    </a:cubicBezTo>
                    <a:cubicBezTo>
                      <a:pt x="3472" y="1196"/>
                      <a:pt x="3441" y="1144"/>
                      <a:pt x="3410" y="1090"/>
                    </a:cubicBezTo>
                    <a:lnTo>
                      <a:pt x="3410" y="1089"/>
                    </a:lnTo>
                    <a:cubicBezTo>
                      <a:pt x="3410" y="1083"/>
                      <a:pt x="3412" y="1079"/>
                      <a:pt x="3410" y="1075"/>
                    </a:cubicBezTo>
                    <a:cubicBezTo>
                      <a:pt x="3404" y="1050"/>
                      <a:pt x="3390" y="1030"/>
                      <a:pt x="3383" y="1004"/>
                    </a:cubicBezTo>
                    <a:cubicBezTo>
                      <a:pt x="3376" y="967"/>
                      <a:pt x="3369" y="927"/>
                      <a:pt x="3348" y="896"/>
                    </a:cubicBezTo>
                    <a:cubicBezTo>
                      <a:pt x="3335" y="873"/>
                      <a:pt x="3318" y="851"/>
                      <a:pt x="3303" y="830"/>
                    </a:cubicBezTo>
                    <a:cubicBezTo>
                      <a:pt x="3311" y="812"/>
                      <a:pt x="3324" y="772"/>
                      <a:pt x="3314" y="753"/>
                    </a:cubicBezTo>
                    <a:cubicBezTo>
                      <a:pt x="3300" y="730"/>
                      <a:pt x="3282" y="709"/>
                      <a:pt x="3267" y="684"/>
                    </a:cubicBezTo>
                    <a:cubicBezTo>
                      <a:pt x="3252" y="662"/>
                      <a:pt x="3212" y="668"/>
                      <a:pt x="3194" y="649"/>
                    </a:cubicBezTo>
                    <a:cubicBezTo>
                      <a:pt x="3178" y="628"/>
                      <a:pt x="3172" y="588"/>
                      <a:pt x="3153" y="569"/>
                    </a:cubicBezTo>
                    <a:cubicBezTo>
                      <a:pt x="3132" y="550"/>
                      <a:pt x="3109" y="540"/>
                      <a:pt x="3087" y="522"/>
                    </a:cubicBezTo>
                    <a:cubicBezTo>
                      <a:pt x="3066" y="505"/>
                      <a:pt x="3053" y="474"/>
                      <a:pt x="3028" y="459"/>
                    </a:cubicBezTo>
                    <a:cubicBezTo>
                      <a:pt x="3006" y="445"/>
                      <a:pt x="2973" y="449"/>
                      <a:pt x="2949" y="437"/>
                    </a:cubicBezTo>
                    <a:lnTo>
                      <a:pt x="2933" y="431"/>
                    </a:lnTo>
                    <a:cubicBezTo>
                      <a:pt x="2901" y="387"/>
                      <a:pt x="2878" y="321"/>
                      <a:pt x="2832" y="288"/>
                    </a:cubicBezTo>
                    <a:cubicBezTo>
                      <a:pt x="2780" y="251"/>
                      <a:pt x="2724" y="219"/>
                      <a:pt x="2667" y="188"/>
                    </a:cubicBezTo>
                    <a:cubicBezTo>
                      <a:pt x="2608" y="156"/>
                      <a:pt x="2538" y="161"/>
                      <a:pt x="2477" y="139"/>
                    </a:cubicBezTo>
                    <a:cubicBezTo>
                      <a:pt x="2420" y="113"/>
                      <a:pt x="2360" y="73"/>
                      <a:pt x="2297" y="55"/>
                    </a:cubicBezTo>
                    <a:cubicBezTo>
                      <a:pt x="2234" y="40"/>
                      <a:pt x="2168" y="35"/>
                      <a:pt x="2103" y="29"/>
                    </a:cubicBezTo>
                    <a:cubicBezTo>
                      <a:pt x="2037" y="21"/>
                      <a:pt x="1972" y="0"/>
                      <a:pt x="190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29"/>
              <p:cNvSpPr/>
              <p:nvPr/>
            </p:nvSpPr>
            <p:spPr>
              <a:xfrm>
                <a:off x="1595900" y="3364225"/>
                <a:ext cx="2200" cy="900"/>
              </a:xfrm>
              <a:custGeom>
                <a:rect b="b" l="l" r="r" t="t"/>
                <a:pathLst>
                  <a:path extrusionOk="0" h="36" w="88">
                    <a:moveTo>
                      <a:pt x="78" y="1"/>
                    </a:moveTo>
                    <a:cubicBezTo>
                      <a:pt x="57" y="15"/>
                      <a:pt x="35" y="26"/>
                      <a:pt x="20" y="32"/>
                    </a:cubicBezTo>
                    <a:cubicBezTo>
                      <a:pt x="13" y="34"/>
                      <a:pt x="6" y="34"/>
                      <a:pt x="1" y="35"/>
                    </a:cubicBezTo>
                    <a:lnTo>
                      <a:pt x="87" y="34"/>
                    </a:lnTo>
                    <a:cubicBezTo>
                      <a:pt x="84" y="21"/>
                      <a:pt x="82" y="12"/>
                      <a:pt x="78"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29"/>
              <p:cNvSpPr/>
              <p:nvPr/>
            </p:nvSpPr>
            <p:spPr>
              <a:xfrm>
                <a:off x="1593450" y="3363950"/>
                <a:ext cx="1125" cy="200"/>
              </a:xfrm>
              <a:custGeom>
                <a:rect b="b" l="l" r="r" t="t"/>
                <a:pathLst>
                  <a:path extrusionOk="0" h="8" w="45">
                    <a:moveTo>
                      <a:pt x="1" y="1"/>
                    </a:moveTo>
                    <a:cubicBezTo>
                      <a:pt x="7" y="5"/>
                      <a:pt x="18" y="8"/>
                      <a:pt x="28" y="8"/>
                    </a:cubicBezTo>
                    <a:cubicBezTo>
                      <a:pt x="36" y="8"/>
                      <a:pt x="43" y="6"/>
                      <a:pt x="45"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29"/>
              <p:cNvSpPr/>
              <p:nvPr/>
            </p:nvSpPr>
            <p:spPr>
              <a:xfrm>
                <a:off x="1554775" y="3322275"/>
                <a:ext cx="92450" cy="92425"/>
              </a:xfrm>
              <a:custGeom>
                <a:rect b="b" l="l" r="r" t="t"/>
                <a:pathLst>
                  <a:path extrusionOk="0" h="3697" w="3698">
                    <a:moveTo>
                      <a:pt x="1425" y="202"/>
                    </a:moveTo>
                    <a:cubicBezTo>
                      <a:pt x="1427" y="202"/>
                      <a:pt x="1429" y="202"/>
                      <a:pt x="1431" y="202"/>
                    </a:cubicBezTo>
                    <a:cubicBezTo>
                      <a:pt x="1405" y="219"/>
                      <a:pt x="1379" y="232"/>
                      <a:pt x="1355" y="253"/>
                    </a:cubicBezTo>
                    <a:cubicBezTo>
                      <a:pt x="1301" y="301"/>
                      <a:pt x="1262" y="355"/>
                      <a:pt x="1227" y="411"/>
                    </a:cubicBezTo>
                    <a:cubicBezTo>
                      <a:pt x="1209" y="415"/>
                      <a:pt x="1190" y="420"/>
                      <a:pt x="1171" y="424"/>
                    </a:cubicBezTo>
                    <a:cubicBezTo>
                      <a:pt x="1175" y="422"/>
                      <a:pt x="1176" y="417"/>
                      <a:pt x="1179" y="415"/>
                    </a:cubicBezTo>
                    <a:cubicBezTo>
                      <a:pt x="1202" y="404"/>
                      <a:pt x="1224" y="396"/>
                      <a:pt x="1241" y="377"/>
                    </a:cubicBezTo>
                    <a:cubicBezTo>
                      <a:pt x="1260" y="358"/>
                      <a:pt x="1273" y="312"/>
                      <a:pt x="1296" y="294"/>
                    </a:cubicBezTo>
                    <a:cubicBezTo>
                      <a:pt x="1319" y="278"/>
                      <a:pt x="1343" y="257"/>
                      <a:pt x="1372" y="232"/>
                    </a:cubicBezTo>
                    <a:cubicBezTo>
                      <a:pt x="1388" y="220"/>
                      <a:pt x="1407" y="202"/>
                      <a:pt x="1425" y="202"/>
                    </a:cubicBezTo>
                    <a:close/>
                    <a:moveTo>
                      <a:pt x="1489" y="396"/>
                    </a:moveTo>
                    <a:lnTo>
                      <a:pt x="1489" y="396"/>
                    </a:lnTo>
                    <a:cubicBezTo>
                      <a:pt x="1454" y="404"/>
                      <a:pt x="1420" y="418"/>
                      <a:pt x="1388" y="433"/>
                    </a:cubicBezTo>
                    <a:cubicBezTo>
                      <a:pt x="1354" y="437"/>
                      <a:pt x="1319" y="443"/>
                      <a:pt x="1285" y="447"/>
                    </a:cubicBezTo>
                    <a:cubicBezTo>
                      <a:pt x="1289" y="440"/>
                      <a:pt x="1293" y="433"/>
                      <a:pt x="1299" y="429"/>
                    </a:cubicBezTo>
                    <a:cubicBezTo>
                      <a:pt x="1362" y="417"/>
                      <a:pt x="1425" y="409"/>
                      <a:pt x="1489" y="396"/>
                    </a:cubicBezTo>
                    <a:close/>
                    <a:moveTo>
                      <a:pt x="1211" y="443"/>
                    </a:moveTo>
                    <a:lnTo>
                      <a:pt x="1211" y="443"/>
                    </a:lnTo>
                    <a:cubicBezTo>
                      <a:pt x="1206" y="450"/>
                      <a:pt x="1204" y="457"/>
                      <a:pt x="1200" y="461"/>
                    </a:cubicBezTo>
                    <a:cubicBezTo>
                      <a:pt x="1124" y="475"/>
                      <a:pt x="1048" y="492"/>
                      <a:pt x="975" y="519"/>
                    </a:cubicBezTo>
                    <a:cubicBezTo>
                      <a:pt x="979" y="509"/>
                      <a:pt x="984" y="502"/>
                      <a:pt x="990" y="498"/>
                    </a:cubicBezTo>
                    <a:cubicBezTo>
                      <a:pt x="1011" y="486"/>
                      <a:pt x="1041" y="487"/>
                      <a:pt x="1062" y="479"/>
                    </a:cubicBezTo>
                    <a:cubicBezTo>
                      <a:pt x="1085" y="470"/>
                      <a:pt x="1110" y="470"/>
                      <a:pt x="1131" y="464"/>
                    </a:cubicBezTo>
                    <a:cubicBezTo>
                      <a:pt x="1138" y="459"/>
                      <a:pt x="1143" y="453"/>
                      <a:pt x="1149" y="447"/>
                    </a:cubicBezTo>
                    <a:cubicBezTo>
                      <a:pt x="1150" y="449"/>
                      <a:pt x="1150" y="453"/>
                      <a:pt x="1151" y="453"/>
                    </a:cubicBezTo>
                    <a:cubicBezTo>
                      <a:pt x="1151" y="453"/>
                      <a:pt x="1151" y="453"/>
                      <a:pt x="1151" y="453"/>
                    </a:cubicBezTo>
                    <a:cubicBezTo>
                      <a:pt x="1172" y="451"/>
                      <a:pt x="1190" y="446"/>
                      <a:pt x="1211" y="443"/>
                    </a:cubicBezTo>
                    <a:close/>
                    <a:moveTo>
                      <a:pt x="1849" y="635"/>
                    </a:moveTo>
                    <a:cubicBezTo>
                      <a:pt x="1905" y="635"/>
                      <a:pt x="1960" y="639"/>
                      <a:pt x="2014" y="647"/>
                    </a:cubicBezTo>
                    <a:cubicBezTo>
                      <a:pt x="1994" y="647"/>
                      <a:pt x="1973" y="645"/>
                      <a:pt x="1952" y="645"/>
                    </a:cubicBezTo>
                    <a:cubicBezTo>
                      <a:pt x="1912" y="645"/>
                      <a:pt x="1873" y="649"/>
                      <a:pt x="1833" y="653"/>
                    </a:cubicBezTo>
                    <a:cubicBezTo>
                      <a:pt x="1819" y="647"/>
                      <a:pt x="1804" y="642"/>
                      <a:pt x="1789" y="637"/>
                    </a:cubicBezTo>
                    <a:cubicBezTo>
                      <a:pt x="1809" y="636"/>
                      <a:pt x="1829" y="635"/>
                      <a:pt x="1849" y="635"/>
                    </a:cubicBezTo>
                    <a:close/>
                    <a:moveTo>
                      <a:pt x="2306" y="933"/>
                    </a:moveTo>
                    <a:cubicBezTo>
                      <a:pt x="2310" y="934"/>
                      <a:pt x="2313" y="934"/>
                      <a:pt x="2317" y="936"/>
                    </a:cubicBezTo>
                    <a:cubicBezTo>
                      <a:pt x="2320" y="945"/>
                      <a:pt x="2321" y="952"/>
                      <a:pt x="2324" y="960"/>
                    </a:cubicBezTo>
                    <a:cubicBezTo>
                      <a:pt x="2318" y="949"/>
                      <a:pt x="2313" y="941"/>
                      <a:pt x="2306" y="933"/>
                    </a:cubicBezTo>
                    <a:close/>
                    <a:moveTo>
                      <a:pt x="1500" y="976"/>
                    </a:moveTo>
                    <a:cubicBezTo>
                      <a:pt x="1529" y="981"/>
                      <a:pt x="1570" y="993"/>
                      <a:pt x="1611" y="1014"/>
                    </a:cubicBezTo>
                    <a:cubicBezTo>
                      <a:pt x="1529" y="1017"/>
                      <a:pt x="1446" y="1037"/>
                      <a:pt x="1373" y="1079"/>
                    </a:cubicBezTo>
                    <a:cubicBezTo>
                      <a:pt x="1370" y="1072"/>
                      <a:pt x="1366" y="1064"/>
                      <a:pt x="1363" y="1055"/>
                    </a:cubicBezTo>
                    <a:cubicBezTo>
                      <a:pt x="1399" y="1024"/>
                      <a:pt x="1435" y="998"/>
                      <a:pt x="1479" y="976"/>
                    </a:cubicBezTo>
                    <a:close/>
                    <a:moveTo>
                      <a:pt x="1336" y="1079"/>
                    </a:moveTo>
                    <a:lnTo>
                      <a:pt x="1336" y="1079"/>
                    </a:lnTo>
                    <a:cubicBezTo>
                      <a:pt x="1328" y="1091"/>
                      <a:pt x="1317" y="1101"/>
                      <a:pt x="1307" y="1112"/>
                    </a:cubicBezTo>
                    <a:lnTo>
                      <a:pt x="1292" y="1121"/>
                    </a:lnTo>
                    <a:cubicBezTo>
                      <a:pt x="1306" y="1106"/>
                      <a:pt x="1321" y="1092"/>
                      <a:pt x="1336" y="1079"/>
                    </a:cubicBezTo>
                    <a:close/>
                    <a:moveTo>
                      <a:pt x="2043" y="326"/>
                    </a:moveTo>
                    <a:cubicBezTo>
                      <a:pt x="2225" y="326"/>
                      <a:pt x="2409" y="357"/>
                      <a:pt x="2576" y="450"/>
                    </a:cubicBezTo>
                    <a:cubicBezTo>
                      <a:pt x="2824" y="585"/>
                      <a:pt x="3002" y="832"/>
                      <a:pt x="3078" y="1103"/>
                    </a:cubicBezTo>
                    <a:lnTo>
                      <a:pt x="3084" y="1124"/>
                    </a:lnTo>
                    <a:cubicBezTo>
                      <a:pt x="2991" y="995"/>
                      <a:pt x="2870" y="914"/>
                      <a:pt x="2745" y="852"/>
                    </a:cubicBezTo>
                    <a:cubicBezTo>
                      <a:pt x="2669" y="728"/>
                      <a:pt x="2568" y="619"/>
                      <a:pt x="2444" y="541"/>
                    </a:cubicBezTo>
                    <a:cubicBezTo>
                      <a:pt x="2262" y="424"/>
                      <a:pt x="2058" y="393"/>
                      <a:pt x="1861" y="393"/>
                    </a:cubicBezTo>
                    <a:cubicBezTo>
                      <a:pt x="1849" y="393"/>
                      <a:pt x="1836" y="393"/>
                      <a:pt x="1823" y="393"/>
                    </a:cubicBezTo>
                    <a:cubicBezTo>
                      <a:pt x="1768" y="381"/>
                      <a:pt x="1710" y="374"/>
                      <a:pt x="1653" y="374"/>
                    </a:cubicBezTo>
                    <a:cubicBezTo>
                      <a:pt x="1628" y="374"/>
                      <a:pt x="1602" y="375"/>
                      <a:pt x="1577" y="378"/>
                    </a:cubicBezTo>
                    <a:cubicBezTo>
                      <a:pt x="1619" y="370"/>
                      <a:pt x="1661" y="362"/>
                      <a:pt x="1705" y="355"/>
                    </a:cubicBezTo>
                    <a:cubicBezTo>
                      <a:pt x="1814" y="338"/>
                      <a:pt x="1928" y="326"/>
                      <a:pt x="2043" y="326"/>
                    </a:cubicBezTo>
                    <a:close/>
                    <a:moveTo>
                      <a:pt x="2466" y="995"/>
                    </a:moveTo>
                    <a:lnTo>
                      <a:pt x="2466" y="995"/>
                    </a:lnTo>
                    <a:cubicBezTo>
                      <a:pt x="2479" y="1002"/>
                      <a:pt x="2496" y="1009"/>
                      <a:pt x="2510" y="1015"/>
                    </a:cubicBezTo>
                    <a:cubicBezTo>
                      <a:pt x="2532" y="1069"/>
                      <a:pt x="2551" y="1124"/>
                      <a:pt x="2562" y="1181"/>
                    </a:cubicBezTo>
                    <a:cubicBezTo>
                      <a:pt x="2573" y="1223"/>
                      <a:pt x="2580" y="1269"/>
                      <a:pt x="2585" y="1313"/>
                    </a:cubicBezTo>
                    <a:cubicBezTo>
                      <a:pt x="2581" y="1314"/>
                      <a:pt x="2576" y="1314"/>
                      <a:pt x="2572" y="1317"/>
                    </a:cubicBezTo>
                    <a:cubicBezTo>
                      <a:pt x="2547" y="1208"/>
                      <a:pt x="2514" y="1098"/>
                      <a:pt x="2466" y="995"/>
                    </a:cubicBezTo>
                    <a:close/>
                    <a:moveTo>
                      <a:pt x="2590" y="1354"/>
                    </a:moveTo>
                    <a:cubicBezTo>
                      <a:pt x="2594" y="1383"/>
                      <a:pt x="2594" y="1413"/>
                      <a:pt x="2595" y="1442"/>
                    </a:cubicBezTo>
                    <a:cubicBezTo>
                      <a:pt x="2594" y="1428"/>
                      <a:pt x="2590" y="1415"/>
                      <a:pt x="2588" y="1401"/>
                    </a:cubicBezTo>
                    <a:cubicBezTo>
                      <a:pt x="2587" y="1387"/>
                      <a:pt x="2581" y="1372"/>
                      <a:pt x="2580" y="1358"/>
                    </a:cubicBezTo>
                    <a:cubicBezTo>
                      <a:pt x="2583" y="1355"/>
                      <a:pt x="2587" y="1355"/>
                      <a:pt x="2590" y="1354"/>
                    </a:cubicBezTo>
                    <a:close/>
                    <a:moveTo>
                      <a:pt x="1840" y="1311"/>
                    </a:moveTo>
                    <a:lnTo>
                      <a:pt x="1840" y="1311"/>
                    </a:lnTo>
                    <a:cubicBezTo>
                      <a:pt x="1844" y="1313"/>
                      <a:pt x="1849" y="1313"/>
                      <a:pt x="1852" y="1314"/>
                    </a:cubicBezTo>
                    <a:cubicBezTo>
                      <a:pt x="1855" y="1317"/>
                      <a:pt x="1859" y="1318"/>
                      <a:pt x="1863" y="1321"/>
                    </a:cubicBezTo>
                    <a:cubicBezTo>
                      <a:pt x="1946" y="1373"/>
                      <a:pt x="1983" y="1457"/>
                      <a:pt x="2010" y="1544"/>
                    </a:cubicBezTo>
                    <a:cubicBezTo>
                      <a:pt x="2016" y="1558"/>
                      <a:pt x="2020" y="1573"/>
                      <a:pt x="2025" y="1588"/>
                    </a:cubicBezTo>
                    <a:lnTo>
                      <a:pt x="2014" y="1588"/>
                    </a:lnTo>
                    <a:cubicBezTo>
                      <a:pt x="1991" y="1514"/>
                      <a:pt x="1955" y="1445"/>
                      <a:pt x="1907" y="1390"/>
                    </a:cubicBezTo>
                    <a:cubicBezTo>
                      <a:pt x="1890" y="1368"/>
                      <a:pt x="1867" y="1347"/>
                      <a:pt x="1844" y="1328"/>
                    </a:cubicBezTo>
                    <a:cubicBezTo>
                      <a:pt x="1844" y="1321"/>
                      <a:pt x="1842" y="1317"/>
                      <a:pt x="1840" y="1311"/>
                    </a:cubicBezTo>
                    <a:close/>
                    <a:moveTo>
                      <a:pt x="1657" y="915"/>
                    </a:moveTo>
                    <a:cubicBezTo>
                      <a:pt x="1728" y="933"/>
                      <a:pt x="1798" y="956"/>
                      <a:pt x="1867" y="988"/>
                    </a:cubicBezTo>
                    <a:cubicBezTo>
                      <a:pt x="1929" y="1015"/>
                      <a:pt x="1994" y="1044"/>
                      <a:pt x="2056" y="1080"/>
                    </a:cubicBezTo>
                    <a:cubicBezTo>
                      <a:pt x="2090" y="1119"/>
                      <a:pt x="2122" y="1156"/>
                      <a:pt x="2155" y="1192"/>
                    </a:cubicBezTo>
                    <a:cubicBezTo>
                      <a:pt x="2241" y="1284"/>
                      <a:pt x="2342" y="1377"/>
                      <a:pt x="2394" y="1508"/>
                    </a:cubicBezTo>
                    <a:cubicBezTo>
                      <a:pt x="2400" y="1545"/>
                      <a:pt x="2401" y="1581"/>
                      <a:pt x="2402" y="1617"/>
                    </a:cubicBezTo>
                    <a:cubicBezTo>
                      <a:pt x="2389" y="1614"/>
                      <a:pt x="2374" y="1609"/>
                      <a:pt x="2360" y="1607"/>
                    </a:cubicBezTo>
                    <a:cubicBezTo>
                      <a:pt x="2354" y="1604"/>
                      <a:pt x="2349" y="1604"/>
                      <a:pt x="2346" y="1604"/>
                    </a:cubicBezTo>
                    <a:cubicBezTo>
                      <a:pt x="2342" y="1600"/>
                      <a:pt x="2339" y="1596"/>
                      <a:pt x="2335" y="1591"/>
                    </a:cubicBezTo>
                    <a:cubicBezTo>
                      <a:pt x="2334" y="1576"/>
                      <a:pt x="2334" y="1560"/>
                      <a:pt x="2332" y="1545"/>
                    </a:cubicBezTo>
                    <a:cubicBezTo>
                      <a:pt x="2307" y="1409"/>
                      <a:pt x="2228" y="1284"/>
                      <a:pt x="2122" y="1183"/>
                    </a:cubicBezTo>
                    <a:cubicBezTo>
                      <a:pt x="2017" y="1080"/>
                      <a:pt x="1879" y="1029"/>
                      <a:pt x="1735" y="1017"/>
                    </a:cubicBezTo>
                    <a:cubicBezTo>
                      <a:pt x="1721" y="1015"/>
                      <a:pt x="1706" y="1015"/>
                      <a:pt x="1692" y="1015"/>
                    </a:cubicBezTo>
                    <a:cubicBezTo>
                      <a:pt x="1674" y="996"/>
                      <a:pt x="1658" y="974"/>
                      <a:pt x="1637" y="960"/>
                    </a:cubicBezTo>
                    <a:cubicBezTo>
                      <a:pt x="1622" y="948"/>
                      <a:pt x="1603" y="941"/>
                      <a:pt x="1588" y="933"/>
                    </a:cubicBezTo>
                    <a:cubicBezTo>
                      <a:pt x="1610" y="926"/>
                      <a:pt x="1632" y="920"/>
                      <a:pt x="1657" y="915"/>
                    </a:cubicBezTo>
                    <a:close/>
                    <a:moveTo>
                      <a:pt x="2361" y="1648"/>
                    </a:moveTo>
                    <a:lnTo>
                      <a:pt x="2361" y="1648"/>
                    </a:lnTo>
                    <a:cubicBezTo>
                      <a:pt x="2375" y="1651"/>
                      <a:pt x="2389" y="1654"/>
                      <a:pt x="2402" y="1657"/>
                    </a:cubicBezTo>
                    <a:lnTo>
                      <a:pt x="2402" y="1665"/>
                    </a:lnTo>
                    <a:cubicBezTo>
                      <a:pt x="2401" y="1691"/>
                      <a:pt x="2397" y="1717"/>
                      <a:pt x="2396" y="1741"/>
                    </a:cubicBezTo>
                    <a:cubicBezTo>
                      <a:pt x="2389" y="1709"/>
                      <a:pt x="2375" y="1677"/>
                      <a:pt x="2361" y="1648"/>
                    </a:cubicBezTo>
                    <a:close/>
                    <a:moveTo>
                      <a:pt x="2898" y="1450"/>
                    </a:moveTo>
                    <a:cubicBezTo>
                      <a:pt x="2909" y="1492"/>
                      <a:pt x="2917" y="1534"/>
                      <a:pt x="2917" y="1582"/>
                    </a:cubicBezTo>
                    <a:cubicBezTo>
                      <a:pt x="2916" y="1690"/>
                      <a:pt x="2892" y="1803"/>
                      <a:pt x="2861" y="1915"/>
                    </a:cubicBezTo>
                    <a:cubicBezTo>
                      <a:pt x="2850" y="1902"/>
                      <a:pt x="2843" y="1885"/>
                      <a:pt x="2833" y="1870"/>
                    </a:cubicBezTo>
                    <a:cubicBezTo>
                      <a:pt x="2870" y="1734"/>
                      <a:pt x="2895" y="1595"/>
                      <a:pt x="2898" y="1450"/>
                    </a:cubicBezTo>
                    <a:close/>
                    <a:moveTo>
                      <a:pt x="1527" y="1534"/>
                    </a:moveTo>
                    <a:cubicBezTo>
                      <a:pt x="1529" y="1534"/>
                      <a:pt x="1531" y="1535"/>
                      <a:pt x="1533" y="1536"/>
                    </a:cubicBezTo>
                    <a:cubicBezTo>
                      <a:pt x="1541" y="1543"/>
                      <a:pt x="1519" y="1576"/>
                      <a:pt x="1522" y="1581"/>
                    </a:cubicBezTo>
                    <a:cubicBezTo>
                      <a:pt x="1527" y="1587"/>
                      <a:pt x="1582" y="1587"/>
                      <a:pt x="1592" y="1609"/>
                    </a:cubicBezTo>
                    <a:cubicBezTo>
                      <a:pt x="1603" y="1628"/>
                      <a:pt x="1599" y="1650"/>
                      <a:pt x="1592" y="1665"/>
                    </a:cubicBezTo>
                    <a:lnTo>
                      <a:pt x="1712" y="1662"/>
                    </a:lnTo>
                    <a:cubicBezTo>
                      <a:pt x="1714" y="1665"/>
                      <a:pt x="1718" y="1668"/>
                      <a:pt x="1721" y="1672"/>
                    </a:cubicBezTo>
                    <a:cubicBezTo>
                      <a:pt x="1721" y="1675"/>
                      <a:pt x="1723" y="1676"/>
                      <a:pt x="1723" y="1677"/>
                    </a:cubicBezTo>
                    <a:cubicBezTo>
                      <a:pt x="1729" y="1672"/>
                      <a:pt x="1739" y="1668"/>
                      <a:pt x="1743" y="1662"/>
                    </a:cubicBezTo>
                    <a:lnTo>
                      <a:pt x="1756" y="1662"/>
                    </a:lnTo>
                    <a:cubicBezTo>
                      <a:pt x="1771" y="1702"/>
                      <a:pt x="1776" y="1754"/>
                      <a:pt x="1762" y="1801"/>
                    </a:cubicBezTo>
                    <a:cubicBezTo>
                      <a:pt x="1747" y="1855"/>
                      <a:pt x="1680" y="1869"/>
                      <a:pt x="1647" y="1888"/>
                    </a:cubicBezTo>
                    <a:lnTo>
                      <a:pt x="1636" y="1895"/>
                    </a:lnTo>
                    <a:cubicBezTo>
                      <a:pt x="1608" y="1909"/>
                      <a:pt x="1579" y="1920"/>
                      <a:pt x="1548" y="1920"/>
                    </a:cubicBezTo>
                    <a:cubicBezTo>
                      <a:pt x="1542" y="1920"/>
                      <a:pt x="1536" y="1919"/>
                      <a:pt x="1530" y="1918"/>
                    </a:cubicBezTo>
                    <a:cubicBezTo>
                      <a:pt x="1491" y="1911"/>
                      <a:pt x="1454" y="1902"/>
                      <a:pt x="1425" y="1878"/>
                    </a:cubicBezTo>
                    <a:cubicBezTo>
                      <a:pt x="1398" y="1856"/>
                      <a:pt x="1357" y="1856"/>
                      <a:pt x="1336" y="1823"/>
                    </a:cubicBezTo>
                    <a:cubicBezTo>
                      <a:pt x="1317" y="1794"/>
                      <a:pt x="1347" y="1737"/>
                      <a:pt x="1344" y="1713"/>
                    </a:cubicBezTo>
                    <a:cubicBezTo>
                      <a:pt x="1340" y="1691"/>
                      <a:pt x="1336" y="1670"/>
                      <a:pt x="1341" y="1651"/>
                    </a:cubicBezTo>
                    <a:cubicBezTo>
                      <a:pt x="1347" y="1636"/>
                      <a:pt x="1317" y="1617"/>
                      <a:pt x="1328" y="1598"/>
                    </a:cubicBezTo>
                    <a:cubicBezTo>
                      <a:pt x="1339" y="1581"/>
                      <a:pt x="1373" y="1580"/>
                      <a:pt x="1388" y="1570"/>
                    </a:cubicBezTo>
                    <a:cubicBezTo>
                      <a:pt x="1399" y="1562"/>
                      <a:pt x="1410" y="1547"/>
                      <a:pt x="1427" y="1541"/>
                    </a:cubicBezTo>
                    <a:cubicBezTo>
                      <a:pt x="1430" y="1540"/>
                      <a:pt x="1433" y="1540"/>
                      <a:pt x="1437" y="1540"/>
                    </a:cubicBezTo>
                    <a:cubicBezTo>
                      <a:pt x="1452" y="1540"/>
                      <a:pt x="1469" y="1548"/>
                      <a:pt x="1478" y="1549"/>
                    </a:cubicBezTo>
                    <a:cubicBezTo>
                      <a:pt x="1487" y="1549"/>
                      <a:pt x="1494" y="1535"/>
                      <a:pt x="1504" y="1535"/>
                    </a:cubicBezTo>
                    <a:cubicBezTo>
                      <a:pt x="1505" y="1535"/>
                      <a:pt x="1506" y="1535"/>
                      <a:pt x="1507" y="1536"/>
                    </a:cubicBezTo>
                    <a:cubicBezTo>
                      <a:pt x="1508" y="1536"/>
                      <a:pt x="1510" y="1536"/>
                      <a:pt x="1511" y="1536"/>
                    </a:cubicBezTo>
                    <a:cubicBezTo>
                      <a:pt x="1516" y="1536"/>
                      <a:pt x="1522" y="1534"/>
                      <a:pt x="1527" y="1534"/>
                    </a:cubicBezTo>
                    <a:close/>
                    <a:moveTo>
                      <a:pt x="2814" y="1936"/>
                    </a:moveTo>
                    <a:cubicBezTo>
                      <a:pt x="2824" y="1950"/>
                      <a:pt x="2833" y="1964"/>
                      <a:pt x="2840" y="1979"/>
                    </a:cubicBezTo>
                    <a:cubicBezTo>
                      <a:pt x="2833" y="1998"/>
                      <a:pt x="2830" y="2016"/>
                      <a:pt x="2822" y="2035"/>
                    </a:cubicBezTo>
                    <a:cubicBezTo>
                      <a:pt x="2814" y="2054"/>
                      <a:pt x="2803" y="2074"/>
                      <a:pt x="2795" y="2090"/>
                    </a:cubicBezTo>
                    <a:cubicBezTo>
                      <a:pt x="2793" y="2067"/>
                      <a:pt x="2792" y="2042"/>
                      <a:pt x="2786" y="2016"/>
                    </a:cubicBezTo>
                    <a:cubicBezTo>
                      <a:pt x="2796" y="1988"/>
                      <a:pt x="2806" y="1962"/>
                      <a:pt x="2814" y="1936"/>
                    </a:cubicBezTo>
                    <a:close/>
                    <a:moveTo>
                      <a:pt x="2335" y="1691"/>
                    </a:moveTo>
                    <a:cubicBezTo>
                      <a:pt x="2354" y="1732"/>
                      <a:pt x="2372" y="1775"/>
                      <a:pt x="2383" y="1820"/>
                    </a:cubicBezTo>
                    <a:cubicBezTo>
                      <a:pt x="2379" y="1854"/>
                      <a:pt x="2374" y="1884"/>
                      <a:pt x="2360" y="1915"/>
                    </a:cubicBezTo>
                    <a:cubicBezTo>
                      <a:pt x="2327" y="1991"/>
                      <a:pt x="2265" y="2046"/>
                      <a:pt x="2214" y="2097"/>
                    </a:cubicBezTo>
                    <a:cubicBezTo>
                      <a:pt x="2244" y="2046"/>
                      <a:pt x="2266" y="1988"/>
                      <a:pt x="2285" y="1932"/>
                    </a:cubicBezTo>
                    <a:cubicBezTo>
                      <a:pt x="2310" y="1856"/>
                      <a:pt x="2331" y="1775"/>
                      <a:pt x="2335" y="1691"/>
                    </a:cubicBezTo>
                    <a:close/>
                    <a:moveTo>
                      <a:pt x="1630" y="1300"/>
                    </a:moveTo>
                    <a:cubicBezTo>
                      <a:pt x="1705" y="1317"/>
                      <a:pt x="1771" y="1347"/>
                      <a:pt x="1819" y="1388"/>
                    </a:cubicBezTo>
                    <a:cubicBezTo>
                      <a:pt x="1837" y="1464"/>
                      <a:pt x="1848" y="1551"/>
                      <a:pt x="1819" y="1624"/>
                    </a:cubicBezTo>
                    <a:cubicBezTo>
                      <a:pt x="1818" y="1627"/>
                      <a:pt x="1830" y="1631"/>
                      <a:pt x="1838" y="1631"/>
                    </a:cubicBezTo>
                    <a:cubicBezTo>
                      <a:pt x="1840" y="1631"/>
                      <a:pt x="1843" y="1630"/>
                      <a:pt x="1844" y="1629"/>
                    </a:cubicBezTo>
                    <a:cubicBezTo>
                      <a:pt x="1881" y="1573"/>
                      <a:pt x="1879" y="1512"/>
                      <a:pt x="1873" y="1450"/>
                    </a:cubicBezTo>
                    <a:lnTo>
                      <a:pt x="1873" y="1450"/>
                    </a:lnTo>
                    <a:cubicBezTo>
                      <a:pt x="1904" y="1490"/>
                      <a:pt x="1928" y="1533"/>
                      <a:pt x="1944" y="1582"/>
                    </a:cubicBezTo>
                    <a:cubicBezTo>
                      <a:pt x="1922" y="1581"/>
                      <a:pt x="1899" y="1581"/>
                      <a:pt x="1875" y="1576"/>
                    </a:cubicBezTo>
                    <a:cubicBezTo>
                      <a:pt x="1875" y="1575"/>
                      <a:pt x="1875" y="1575"/>
                      <a:pt x="1875" y="1575"/>
                    </a:cubicBezTo>
                    <a:cubicBezTo>
                      <a:pt x="1868" y="1575"/>
                      <a:pt x="1866" y="1599"/>
                      <a:pt x="1873" y="1600"/>
                    </a:cubicBezTo>
                    <a:cubicBezTo>
                      <a:pt x="1900" y="1609"/>
                      <a:pt x="1929" y="1614"/>
                      <a:pt x="1957" y="1620"/>
                    </a:cubicBezTo>
                    <a:cubicBezTo>
                      <a:pt x="1984" y="1726"/>
                      <a:pt x="1981" y="1844"/>
                      <a:pt x="1936" y="1940"/>
                    </a:cubicBezTo>
                    <a:cubicBezTo>
                      <a:pt x="1930" y="1955"/>
                      <a:pt x="1950" y="1973"/>
                      <a:pt x="1967" y="1973"/>
                    </a:cubicBezTo>
                    <a:cubicBezTo>
                      <a:pt x="1973" y="1973"/>
                      <a:pt x="1979" y="1971"/>
                      <a:pt x="1983" y="1965"/>
                    </a:cubicBezTo>
                    <a:cubicBezTo>
                      <a:pt x="2043" y="1863"/>
                      <a:pt x="2050" y="1739"/>
                      <a:pt x="2024" y="1626"/>
                    </a:cubicBezTo>
                    <a:lnTo>
                      <a:pt x="2039" y="1626"/>
                    </a:lnTo>
                    <a:cubicBezTo>
                      <a:pt x="2060" y="1690"/>
                      <a:pt x="2076" y="1759"/>
                      <a:pt x="2060" y="1829"/>
                    </a:cubicBezTo>
                    <a:cubicBezTo>
                      <a:pt x="2038" y="1926"/>
                      <a:pt x="1991" y="2023"/>
                      <a:pt x="1922" y="2096"/>
                    </a:cubicBezTo>
                    <a:cubicBezTo>
                      <a:pt x="1912" y="2108"/>
                      <a:pt x="1899" y="2116"/>
                      <a:pt x="1886" y="2126"/>
                    </a:cubicBezTo>
                    <a:cubicBezTo>
                      <a:pt x="1900" y="2046"/>
                      <a:pt x="1888" y="1957"/>
                      <a:pt x="1824" y="1882"/>
                    </a:cubicBezTo>
                    <a:cubicBezTo>
                      <a:pt x="1845" y="1837"/>
                      <a:pt x="1856" y="1789"/>
                      <a:pt x="1851" y="1741"/>
                    </a:cubicBezTo>
                    <a:cubicBezTo>
                      <a:pt x="1844" y="1681"/>
                      <a:pt x="1808" y="1637"/>
                      <a:pt x="1776" y="1602"/>
                    </a:cubicBezTo>
                    <a:cubicBezTo>
                      <a:pt x="1779" y="1573"/>
                      <a:pt x="1773" y="1544"/>
                      <a:pt x="1769" y="1512"/>
                    </a:cubicBezTo>
                    <a:cubicBezTo>
                      <a:pt x="1764" y="1465"/>
                      <a:pt x="1729" y="1434"/>
                      <a:pt x="1702" y="1395"/>
                    </a:cubicBezTo>
                    <a:cubicBezTo>
                      <a:pt x="1681" y="1366"/>
                      <a:pt x="1659" y="1328"/>
                      <a:pt x="1625" y="1303"/>
                    </a:cubicBezTo>
                    <a:cubicBezTo>
                      <a:pt x="1626" y="1303"/>
                      <a:pt x="1628" y="1303"/>
                      <a:pt x="1630" y="1300"/>
                    </a:cubicBezTo>
                    <a:close/>
                    <a:moveTo>
                      <a:pt x="783" y="1511"/>
                    </a:moveTo>
                    <a:cubicBezTo>
                      <a:pt x="748" y="1635"/>
                      <a:pt x="732" y="1761"/>
                      <a:pt x="734" y="1888"/>
                    </a:cubicBezTo>
                    <a:cubicBezTo>
                      <a:pt x="734" y="1913"/>
                      <a:pt x="737" y="1940"/>
                      <a:pt x="741" y="1968"/>
                    </a:cubicBezTo>
                    <a:cubicBezTo>
                      <a:pt x="741" y="1971"/>
                      <a:pt x="739" y="1971"/>
                      <a:pt x="739" y="1971"/>
                    </a:cubicBezTo>
                    <a:cubicBezTo>
                      <a:pt x="718" y="2012"/>
                      <a:pt x="673" y="2053"/>
                      <a:pt x="655" y="2096"/>
                    </a:cubicBezTo>
                    <a:cubicBezTo>
                      <a:pt x="648" y="2111"/>
                      <a:pt x="648" y="2125"/>
                      <a:pt x="648" y="2140"/>
                    </a:cubicBezTo>
                    <a:cubicBezTo>
                      <a:pt x="641" y="2030"/>
                      <a:pt x="668" y="1909"/>
                      <a:pt x="697" y="1781"/>
                    </a:cubicBezTo>
                    <a:cubicBezTo>
                      <a:pt x="718" y="1686"/>
                      <a:pt x="748" y="1596"/>
                      <a:pt x="783" y="1511"/>
                    </a:cubicBezTo>
                    <a:close/>
                    <a:moveTo>
                      <a:pt x="1791" y="1933"/>
                    </a:moveTo>
                    <a:cubicBezTo>
                      <a:pt x="1838" y="2013"/>
                      <a:pt x="1837" y="2104"/>
                      <a:pt x="1805" y="2174"/>
                    </a:cubicBezTo>
                    <a:cubicBezTo>
                      <a:pt x="1761" y="2195"/>
                      <a:pt x="1714" y="2207"/>
                      <a:pt x="1668" y="2211"/>
                    </a:cubicBezTo>
                    <a:cubicBezTo>
                      <a:pt x="1656" y="2213"/>
                      <a:pt x="1644" y="2214"/>
                      <a:pt x="1632" y="2214"/>
                    </a:cubicBezTo>
                    <a:cubicBezTo>
                      <a:pt x="1555" y="2214"/>
                      <a:pt x="1475" y="2185"/>
                      <a:pt x="1405" y="2145"/>
                    </a:cubicBezTo>
                    <a:cubicBezTo>
                      <a:pt x="1337" y="2111"/>
                      <a:pt x="1286" y="2054"/>
                      <a:pt x="1246" y="1995"/>
                    </a:cubicBezTo>
                    <a:cubicBezTo>
                      <a:pt x="1245" y="1980"/>
                      <a:pt x="1248" y="1965"/>
                      <a:pt x="1248" y="1947"/>
                    </a:cubicBezTo>
                    <a:cubicBezTo>
                      <a:pt x="1260" y="1954"/>
                      <a:pt x="1274" y="1964"/>
                      <a:pt x="1285" y="1972"/>
                    </a:cubicBezTo>
                    <a:cubicBezTo>
                      <a:pt x="1326" y="2002"/>
                      <a:pt x="1369" y="2043"/>
                      <a:pt x="1425" y="2061"/>
                    </a:cubicBezTo>
                    <a:cubicBezTo>
                      <a:pt x="1462" y="2072"/>
                      <a:pt x="1511" y="2082"/>
                      <a:pt x="1560" y="2082"/>
                    </a:cubicBezTo>
                    <a:cubicBezTo>
                      <a:pt x="1582" y="2082"/>
                      <a:pt x="1604" y="2080"/>
                      <a:pt x="1625" y="2075"/>
                    </a:cubicBezTo>
                    <a:cubicBezTo>
                      <a:pt x="1662" y="2067"/>
                      <a:pt x="1695" y="2043"/>
                      <a:pt x="1723" y="2019"/>
                    </a:cubicBezTo>
                    <a:cubicBezTo>
                      <a:pt x="1745" y="1995"/>
                      <a:pt x="1764" y="1972"/>
                      <a:pt x="1783" y="1947"/>
                    </a:cubicBezTo>
                    <a:cubicBezTo>
                      <a:pt x="1786" y="1942"/>
                      <a:pt x="1789" y="1939"/>
                      <a:pt x="1791" y="1933"/>
                    </a:cubicBezTo>
                    <a:close/>
                    <a:moveTo>
                      <a:pt x="3049" y="2111"/>
                    </a:moveTo>
                    <a:cubicBezTo>
                      <a:pt x="3030" y="2166"/>
                      <a:pt x="3009" y="2220"/>
                      <a:pt x="2986" y="2271"/>
                    </a:cubicBezTo>
                    <a:cubicBezTo>
                      <a:pt x="2985" y="2261"/>
                      <a:pt x="2982" y="2253"/>
                      <a:pt x="2980" y="2242"/>
                    </a:cubicBezTo>
                    <a:cubicBezTo>
                      <a:pt x="3005" y="2199"/>
                      <a:pt x="3027" y="2156"/>
                      <a:pt x="3049" y="2111"/>
                    </a:cubicBezTo>
                    <a:close/>
                    <a:moveTo>
                      <a:pt x="2751" y="2112"/>
                    </a:moveTo>
                    <a:cubicBezTo>
                      <a:pt x="2751" y="2133"/>
                      <a:pt x="2752" y="2154"/>
                      <a:pt x="2751" y="2174"/>
                    </a:cubicBezTo>
                    <a:cubicBezTo>
                      <a:pt x="2713" y="2229"/>
                      <a:pt x="2676" y="2283"/>
                      <a:pt x="2638" y="2337"/>
                    </a:cubicBezTo>
                    <a:cubicBezTo>
                      <a:pt x="2672" y="2284"/>
                      <a:pt x="2704" y="2229"/>
                      <a:pt x="2727" y="2173"/>
                    </a:cubicBezTo>
                    <a:cubicBezTo>
                      <a:pt x="2737" y="2154"/>
                      <a:pt x="2744" y="2133"/>
                      <a:pt x="2751" y="2112"/>
                    </a:cubicBezTo>
                    <a:close/>
                    <a:moveTo>
                      <a:pt x="1822" y="164"/>
                    </a:moveTo>
                    <a:cubicBezTo>
                      <a:pt x="1931" y="164"/>
                      <a:pt x="2039" y="186"/>
                      <a:pt x="2140" y="203"/>
                    </a:cubicBezTo>
                    <a:cubicBezTo>
                      <a:pt x="2306" y="231"/>
                      <a:pt x="2470" y="279"/>
                      <a:pt x="2614" y="364"/>
                    </a:cubicBezTo>
                    <a:cubicBezTo>
                      <a:pt x="2759" y="448"/>
                      <a:pt x="2891" y="552"/>
                      <a:pt x="2996" y="680"/>
                    </a:cubicBezTo>
                    <a:cubicBezTo>
                      <a:pt x="3091" y="790"/>
                      <a:pt x="3188" y="904"/>
                      <a:pt x="3250" y="1037"/>
                    </a:cubicBezTo>
                    <a:cubicBezTo>
                      <a:pt x="3257" y="1053"/>
                      <a:pt x="3267" y="1066"/>
                      <a:pt x="3274" y="1084"/>
                    </a:cubicBezTo>
                    <a:cubicBezTo>
                      <a:pt x="3324" y="1222"/>
                      <a:pt x="3304" y="1373"/>
                      <a:pt x="3311" y="1507"/>
                    </a:cubicBezTo>
                    <a:cubicBezTo>
                      <a:pt x="3318" y="1644"/>
                      <a:pt x="3309" y="1782"/>
                      <a:pt x="3278" y="1915"/>
                    </a:cubicBezTo>
                    <a:cubicBezTo>
                      <a:pt x="3247" y="2046"/>
                      <a:pt x="3234" y="2187"/>
                      <a:pt x="3165" y="2308"/>
                    </a:cubicBezTo>
                    <a:cubicBezTo>
                      <a:pt x="3143" y="2346"/>
                      <a:pt x="3115" y="2381"/>
                      <a:pt x="3088" y="2415"/>
                    </a:cubicBezTo>
                    <a:cubicBezTo>
                      <a:pt x="3099" y="2350"/>
                      <a:pt x="3108" y="2284"/>
                      <a:pt x="3115" y="2220"/>
                    </a:cubicBezTo>
                    <a:cubicBezTo>
                      <a:pt x="3181" y="2006"/>
                      <a:pt x="3221" y="1785"/>
                      <a:pt x="3220" y="1555"/>
                    </a:cubicBezTo>
                    <a:cubicBezTo>
                      <a:pt x="3214" y="1230"/>
                      <a:pt x="3104" y="894"/>
                      <a:pt x="2881" y="644"/>
                    </a:cubicBezTo>
                    <a:cubicBezTo>
                      <a:pt x="2661" y="387"/>
                      <a:pt x="2326" y="284"/>
                      <a:pt x="2018" y="284"/>
                    </a:cubicBezTo>
                    <a:cubicBezTo>
                      <a:pt x="2008" y="284"/>
                      <a:pt x="1998" y="284"/>
                      <a:pt x="1988" y="285"/>
                    </a:cubicBezTo>
                    <a:cubicBezTo>
                      <a:pt x="1775" y="286"/>
                      <a:pt x="1549" y="337"/>
                      <a:pt x="1337" y="385"/>
                    </a:cubicBezTo>
                    <a:cubicBezTo>
                      <a:pt x="1413" y="303"/>
                      <a:pt x="1509" y="234"/>
                      <a:pt x="1618" y="197"/>
                    </a:cubicBezTo>
                    <a:cubicBezTo>
                      <a:pt x="1685" y="173"/>
                      <a:pt x="1754" y="164"/>
                      <a:pt x="1822" y="164"/>
                    </a:cubicBezTo>
                    <a:close/>
                    <a:moveTo>
                      <a:pt x="2182" y="2466"/>
                    </a:moveTo>
                    <a:cubicBezTo>
                      <a:pt x="2073" y="2537"/>
                      <a:pt x="1940" y="2570"/>
                      <a:pt x="1822" y="2570"/>
                    </a:cubicBezTo>
                    <a:cubicBezTo>
                      <a:pt x="1789" y="2570"/>
                      <a:pt x="1757" y="2567"/>
                      <a:pt x="1727" y="2562"/>
                    </a:cubicBezTo>
                    <a:cubicBezTo>
                      <a:pt x="1695" y="2558"/>
                      <a:pt x="1665" y="2551"/>
                      <a:pt x="1633" y="2542"/>
                    </a:cubicBezTo>
                    <a:lnTo>
                      <a:pt x="1633" y="2542"/>
                    </a:lnTo>
                    <a:cubicBezTo>
                      <a:pt x="1674" y="2543"/>
                      <a:pt x="1718" y="2544"/>
                      <a:pt x="1760" y="2544"/>
                    </a:cubicBezTo>
                    <a:cubicBezTo>
                      <a:pt x="1790" y="2544"/>
                      <a:pt x="1822" y="2545"/>
                      <a:pt x="1854" y="2545"/>
                    </a:cubicBezTo>
                    <a:cubicBezTo>
                      <a:pt x="1919" y="2545"/>
                      <a:pt x="1985" y="2542"/>
                      <a:pt x="2051" y="2524"/>
                    </a:cubicBezTo>
                    <a:cubicBezTo>
                      <a:pt x="2097" y="2511"/>
                      <a:pt x="2141" y="2489"/>
                      <a:pt x="2182" y="2466"/>
                    </a:cubicBezTo>
                    <a:close/>
                    <a:moveTo>
                      <a:pt x="1262" y="2586"/>
                    </a:moveTo>
                    <a:cubicBezTo>
                      <a:pt x="1264" y="2587"/>
                      <a:pt x="1266" y="2590"/>
                      <a:pt x="1266" y="2591"/>
                    </a:cubicBezTo>
                    <a:cubicBezTo>
                      <a:pt x="1315" y="2645"/>
                      <a:pt x="1376" y="2693"/>
                      <a:pt x="1440" y="2730"/>
                    </a:cubicBezTo>
                    <a:cubicBezTo>
                      <a:pt x="1403" y="2730"/>
                      <a:pt x="1365" y="2727"/>
                      <a:pt x="1329" y="2718"/>
                    </a:cubicBezTo>
                    <a:cubicBezTo>
                      <a:pt x="1315" y="2697"/>
                      <a:pt x="1301" y="2676"/>
                      <a:pt x="1292" y="2654"/>
                    </a:cubicBezTo>
                    <a:cubicBezTo>
                      <a:pt x="1282" y="2635"/>
                      <a:pt x="1275" y="2617"/>
                      <a:pt x="1267" y="2598"/>
                    </a:cubicBezTo>
                    <a:cubicBezTo>
                      <a:pt x="1266" y="2594"/>
                      <a:pt x="1264" y="2590"/>
                      <a:pt x="1262" y="2586"/>
                    </a:cubicBezTo>
                    <a:close/>
                    <a:moveTo>
                      <a:pt x="2954" y="2288"/>
                    </a:moveTo>
                    <a:lnTo>
                      <a:pt x="2960" y="2335"/>
                    </a:lnTo>
                    <a:cubicBezTo>
                      <a:pt x="2898" y="2463"/>
                      <a:pt x="2824" y="2586"/>
                      <a:pt x="2746" y="2703"/>
                    </a:cubicBezTo>
                    <a:cubicBezTo>
                      <a:pt x="2734" y="2721"/>
                      <a:pt x="2720" y="2737"/>
                      <a:pt x="2709" y="2755"/>
                    </a:cubicBezTo>
                    <a:cubicBezTo>
                      <a:pt x="2702" y="2759"/>
                      <a:pt x="2693" y="2763"/>
                      <a:pt x="2686" y="2769"/>
                    </a:cubicBezTo>
                    <a:cubicBezTo>
                      <a:pt x="2674" y="2771"/>
                      <a:pt x="2663" y="2772"/>
                      <a:pt x="2652" y="2772"/>
                    </a:cubicBezTo>
                    <a:cubicBezTo>
                      <a:pt x="2641" y="2772"/>
                      <a:pt x="2630" y="2771"/>
                      <a:pt x="2620" y="2769"/>
                    </a:cubicBezTo>
                    <a:cubicBezTo>
                      <a:pt x="2741" y="2646"/>
                      <a:pt x="2836" y="2498"/>
                      <a:pt x="2920" y="2352"/>
                    </a:cubicBezTo>
                    <a:cubicBezTo>
                      <a:pt x="2932" y="2331"/>
                      <a:pt x="2945" y="2310"/>
                      <a:pt x="2954" y="2288"/>
                    </a:cubicBezTo>
                    <a:close/>
                    <a:moveTo>
                      <a:pt x="322" y="2683"/>
                    </a:moveTo>
                    <a:cubicBezTo>
                      <a:pt x="344" y="2718"/>
                      <a:pt x="367" y="2755"/>
                      <a:pt x="390" y="2791"/>
                    </a:cubicBezTo>
                    <a:cubicBezTo>
                      <a:pt x="386" y="2789"/>
                      <a:pt x="381" y="2787"/>
                      <a:pt x="379" y="2785"/>
                    </a:cubicBezTo>
                    <a:cubicBezTo>
                      <a:pt x="357" y="2766"/>
                      <a:pt x="339" y="2744"/>
                      <a:pt x="324" y="2721"/>
                    </a:cubicBezTo>
                    <a:cubicBezTo>
                      <a:pt x="319" y="2711"/>
                      <a:pt x="319" y="2697"/>
                      <a:pt x="322" y="2683"/>
                    </a:cubicBezTo>
                    <a:close/>
                    <a:moveTo>
                      <a:pt x="2603" y="2792"/>
                    </a:moveTo>
                    <a:cubicBezTo>
                      <a:pt x="2616" y="2796"/>
                      <a:pt x="2628" y="2796"/>
                      <a:pt x="2638" y="2799"/>
                    </a:cubicBezTo>
                    <a:cubicBezTo>
                      <a:pt x="2616" y="2813"/>
                      <a:pt x="2595" y="2828"/>
                      <a:pt x="2572" y="2840"/>
                    </a:cubicBezTo>
                    <a:cubicBezTo>
                      <a:pt x="2572" y="2840"/>
                      <a:pt x="2570" y="2840"/>
                      <a:pt x="2570" y="2841"/>
                    </a:cubicBezTo>
                    <a:lnTo>
                      <a:pt x="2570" y="2841"/>
                    </a:lnTo>
                    <a:cubicBezTo>
                      <a:pt x="2582" y="2823"/>
                      <a:pt x="2593" y="2807"/>
                      <a:pt x="2603" y="2792"/>
                    </a:cubicBezTo>
                    <a:close/>
                    <a:moveTo>
                      <a:pt x="2551" y="2454"/>
                    </a:moveTo>
                    <a:lnTo>
                      <a:pt x="2551" y="2454"/>
                    </a:lnTo>
                    <a:cubicBezTo>
                      <a:pt x="2445" y="2602"/>
                      <a:pt x="2340" y="2766"/>
                      <a:pt x="2177" y="2854"/>
                    </a:cubicBezTo>
                    <a:cubicBezTo>
                      <a:pt x="2149" y="2869"/>
                      <a:pt x="2119" y="2882"/>
                      <a:pt x="2087" y="2894"/>
                    </a:cubicBezTo>
                    <a:cubicBezTo>
                      <a:pt x="2112" y="2882"/>
                      <a:pt x="2134" y="2869"/>
                      <a:pt x="2156" y="2855"/>
                    </a:cubicBezTo>
                    <a:cubicBezTo>
                      <a:pt x="2262" y="2791"/>
                      <a:pt x="2340" y="2696"/>
                      <a:pt x="2404" y="2595"/>
                    </a:cubicBezTo>
                    <a:cubicBezTo>
                      <a:pt x="2457" y="2553"/>
                      <a:pt x="2506" y="2507"/>
                      <a:pt x="2551" y="2454"/>
                    </a:cubicBezTo>
                    <a:close/>
                    <a:moveTo>
                      <a:pt x="3103" y="3114"/>
                    </a:moveTo>
                    <a:lnTo>
                      <a:pt x="3103" y="3114"/>
                    </a:lnTo>
                    <a:cubicBezTo>
                      <a:pt x="3091" y="3129"/>
                      <a:pt x="3078" y="3143"/>
                      <a:pt x="3064" y="3155"/>
                    </a:cubicBezTo>
                    <a:cubicBezTo>
                      <a:pt x="3007" y="3209"/>
                      <a:pt x="2945" y="3260"/>
                      <a:pt x="2879" y="3308"/>
                    </a:cubicBezTo>
                    <a:cubicBezTo>
                      <a:pt x="2811" y="3355"/>
                      <a:pt x="2740" y="3392"/>
                      <a:pt x="2663" y="3418"/>
                    </a:cubicBezTo>
                    <a:cubicBezTo>
                      <a:pt x="2634" y="3428"/>
                      <a:pt x="2605" y="3431"/>
                      <a:pt x="2575" y="3431"/>
                    </a:cubicBezTo>
                    <a:cubicBezTo>
                      <a:pt x="2529" y="3431"/>
                      <a:pt x="2483" y="3424"/>
                      <a:pt x="2439" y="3424"/>
                    </a:cubicBezTo>
                    <a:cubicBezTo>
                      <a:pt x="2430" y="3424"/>
                      <a:pt x="2420" y="3424"/>
                      <a:pt x="2411" y="3425"/>
                    </a:cubicBezTo>
                    <a:cubicBezTo>
                      <a:pt x="2365" y="3429"/>
                      <a:pt x="2318" y="3433"/>
                      <a:pt x="2272" y="3433"/>
                    </a:cubicBezTo>
                    <a:cubicBezTo>
                      <a:pt x="2238" y="3433"/>
                      <a:pt x="2204" y="3431"/>
                      <a:pt x="2170" y="3425"/>
                    </a:cubicBezTo>
                    <a:cubicBezTo>
                      <a:pt x="2159" y="3424"/>
                      <a:pt x="2146" y="3420"/>
                      <a:pt x="2135" y="3418"/>
                    </a:cubicBezTo>
                    <a:cubicBezTo>
                      <a:pt x="2208" y="3392"/>
                      <a:pt x="2277" y="3360"/>
                      <a:pt x="2345" y="3322"/>
                    </a:cubicBezTo>
                    <a:cubicBezTo>
                      <a:pt x="2370" y="3329"/>
                      <a:pt x="2398" y="3335"/>
                      <a:pt x="2424" y="3335"/>
                    </a:cubicBezTo>
                    <a:cubicBezTo>
                      <a:pt x="2429" y="3335"/>
                      <a:pt x="2434" y="3335"/>
                      <a:pt x="2438" y="3334"/>
                    </a:cubicBezTo>
                    <a:cubicBezTo>
                      <a:pt x="2500" y="3325"/>
                      <a:pt x="2559" y="3307"/>
                      <a:pt x="2621" y="3293"/>
                    </a:cubicBezTo>
                    <a:cubicBezTo>
                      <a:pt x="2683" y="3281"/>
                      <a:pt x="2742" y="3260"/>
                      <a:pt x="2803" y="3239"/>
                    </a:cubicBezTo>
                    <a:cubicBezTo>
                      <a:pt x="2865" y="3220"/>
                      <a:pt x="2910" y="3169"/>
                      <a:pt x="2967" y="3142"/>
                    </a:cubicBezTo>
                    <a:cubicBezTo>
                      <a:pt x="3004" y="3124"/>
                      <a:pt x="3057" y="3124"/>
                      <a:pt x="3103" y="3114"/>
                    </a:cubicBezTo>
                    <a:close/>
                    <a:moveTo>
                      <a:pt x="1818" y="3493"/>
                    </a:moveTo>
                    <a:cubicBezTo>
                      <a:pt x="1870" y="3515"/>
                      <a:pt x="1921" y="3537"/>
                      <a:pt x="1977" y="3550"/>
                    </a:cubicBezTo>
                    <a:cubicBezTo>
                      <a:pt x="1976" y="3550"/>
                      <a:pt x="1974" y="3553"/>
                      <a:pt x="1973" y="3553"/>
                    </a:cubicBezTo>
                    <a:cubicBezTo>
                      <a:pt x="1926" y="3557"/>
                      <a:pt x="1879" y="3570"/>
                      <a:pt x="1831" y="3571"/>
                    </a:cubicBezTo>
                    <a:cubicBezTo>
                      <a:pt x="1818" y="3573"/>
                      <a:pt x="1804" y="3573"/>
                      <a:pt x="1790" y="3573"/>
                    </a:cubicBezTo>
                    <a:cubicBezTo>
                      <a:pt x="1756" y="3573"/>
                      <a:pt x="1721" y="3569"/>
                      <a:pt x="1687" y="3564"/>
                    </a:cubicBezTo>
                    <a:cubicBezTo>
                      <a:pt x="1672" y="3561"/>
                      <a:pt x="1658" y="3553"/>
                      <a:pt x="1646" y="3542"/>
                    </a:cubicBezTo>
                    <a:cubicBezTo>
                      <a:pt x="1677" y="3534"/>
                      <a:pt x="1707" y="3526"/>
                      <a:pt x="1736" y="3519"/>
                    </a:cubicBezTo>
                    <a:cubicBezTo>
                      <a:pt x="1764" y="3513"/>
                      <a:pt x="1791" y="3502"/>
                      <a:pt x="1818" y="3493"/>
                    </a:cubicBezTo>
                    <a:close/>
                    <a:moveTo>
                      <a:pt x="1717" y="1"/>
                    </a:moveTo>
                    <a:cubicBezTo>
                      <a:pt x="1692" y="1"/>
                      <a:pt x="1668" y="7"/>
                      <a:pt x="1644" y="16"/>
                    </a:cubicBezTo>
                    <a:cubicBezTo>
                      <a:pt x="1574" y="41"/>
                      <a:pt x="1513" y="95"/>
                      <a:pt x="1446" y="119"/>
                    </a:cubicBezTo>
                    <a:cubicBezTo>
                      <a:pt x="1385" y="142"/>
                      <a:pt x="1328" y="170"/>
                      <a:pt x="1273" y="205"/>
                    </a:cubicBezTo>
                    <a:cubicBezTo>
                      <a:pt x="1212" y="239"/>
                      <a:pt x="1161" y="271"/>
                      <a:pt x="1107" y="301"/>
                    </a:cubicBezTo>
                    <a:lnTo>
                      <a:pt x="1106" y="301"/>
                    </a:lnTo>
                    <a:cubicBezTo>
                      <a:pt x="1102" y="301"/>
                      <a:pt x="1099" y="301"/>
                      <a:pt x="1096" y="301"/>
                    </a:cubicBezTo>
                    <a:cubicBezTo>
                      <a:pt x="1095" y="301"/>
                      <a:pt x="1094" y="301"/>
                      <a:pt x="1092" y="301"/>
                    </a:cubicBezTo>
                    <a:cubicBezTo>
                      <a:pt x="1068" y="308"/>
                      <a:pt x="1047" y="322"/>
                      <a:pt x="1021" y="329"/>
                    </a:cubicBezTo>
                    <a:cubicBezTo>
                      <a:pt x="984" y="336"/>
                      <a:pt x="944" y="342"/>
                      <a:pt x="911" y="363"/>
                    </a:cubicBezTo>
                    <a:cubicBezTo>
                      <a:pt x="887" y="377"/>
                      <a:pt x="867" y="392"/>
                      <a:pt x="846" y="409"/>
                    </a:cubicBezTo>
                    <a:cubicBezTo>
                      <a:pt x="825" y="407"/>
                      <a:pt x="799" y="399"/>
                      <a:pt x="779" y="399"/>
                    </a:cubicBezTo>
                    <a:cubicBezTo>
                      <a:pt x="771" y="399"/>
                      <a:pt x="764" y="400"/>
                      <a:pt x="758" y="403"/>
                    </a:cubicBezTo>
                    <a:cubicBezTo>
                      <a:pt x="734" y="417"/>
                      <a:pt x="714" y="433"/>
                      <a:pt x="689" y="450"/>
                    </a:cubicBezTo>
                    <a:cubicBezTo>
                      <a:pt x="666" y="465"/>
                      <a:pt x="673" y="505"/>
                      <a:pt x="653" y="521"/>
                    </a:cubicBezTo>
                    <a:cubicBezTo>
                      <a:pt x="633" y="539"/>
                      <a:pt x="593" y="543"/>
                      <a:pt x="572" y="563"/>
                    </a:cubicBezTo>
                    <a:cubicBezTo>
                      <a:pt x="553" y="583"/>
                      <a:pt x="543" y="608"/>
                      <a:pt x="525" y="629"/>
                    </a:cubicBezTo>
                    <a:cubicBezTo>
                      <a:pt x="509" y="649"/>
                      <a:pt x="477" y="663"/>
                      <a:pt x="462" y="685"/>
                    </a:cubicBezTo>
                    <a:cubicBezTo>
                      <a:pt x="448" y="707"/>
                      <a:pt x="450" y="740"/>
                      <a:pt x="440" y="762"/>
                    </a:cubicBezTo>
                    <a:lnTo>
                      <a:pt x="434" y="777"/>
                    </a:lnTo>
                    <a:cubicBezTo>
                      <a:pt x="390" y="810"/>
                      <a:pt x="324" y="832"/>
                      <a:pt x="290" y="879"/>
                    </a:cubicBezTo>
                    <a:cubicBezTo>
                      <a:pt x="253" y="931"/>
                      <a:pt x="221" y="988"/>
                      <a:pt x="188" y="1044"/>
                    </a:cubicBezTo>
                    <a:cubicBezTo>
                      <a:pt x="158" y="1101"/>
                      <a:pt x="163" y="1172"/>
                      <a:pt x="140" y="1231"/>
                    </a:cubicBezTo>
                    <a:cubicBezTo>
                      <a:pt x="115" y="1291"/>
                      <a:pt x="75" y="1347"/>
                      <a:pt x="56" y="1410"/>
                    </a:cubicBezTo>
                    <a:cubicBezTo>
                      <a:pt x="42" y="1475"/>
                      <a:pt x="35" y="1540"/>
                      <a:pt x="30" y="1606"/>
                    </a:cubicBezTo>
                    <a:cubicBezTo>
                      <a:pt x="22" y="1670"/>
                      <a:pt x="1" y="1737"/>
                      <a:pt x="1" y="1801"/>
                    </a:cubicBezTo>
                    <a:cubicBezTo>
                      <a:pt x="5" y="1867"/>
                      <a:pt x="23" y="1932"/>
                      <a:pt x="34" y="1997"/>
                    </a:cubicBezTo>
                    <a:cubicBezTo>
                      <a:pt x="41" y="2063"/>
                      <a:pt x="67" y="2125"/>
                      <a:pt x="82" y="2188"/>
                    </a:cubicBezTo>
                    <a:cubicBezTo>
                      <a:pt x="97" y="2251"/>
                      <a:pt x="81" y="2326"/>
                      <a:pt x="103" y="2387"/>
                    </a:cubicBezTo>
                    <a:cubicBezTo>
                      <a:pt x="130" y="2463"/>
                      <a:pt x="206" y="2515"/>
                      <a:pt x="249" y="2580"/>
                    </a:cubicBezTo>
                    <a:cubicBezTo>
                      <a:pt x="235" y="2587"/>
                      <a:pt x="220" y="2598"/>
                      <a:pt x="221" y="2599"/>
                    </a:cubicBezTo>
                    <a:cubicBezTo>
                      <a:pt x="239" y="2619"/>
                      <a:pt x="267" y="2628"/>
                      <a:pt x="268" y="2656"/>
                    </a:cubicBezTo>
                    <a:cubicBezTo>
                      <a:pt x="269" y="2683"/>
                      <a:pt x="249" y="2725"/>
                      <a:pt x="246" y="2758"/>
                    </a:cubicBezTo>
                    <a:cubicBezTo>
                      <a:pt x="242" y="2791"/>
                      <a:pt x="218" y="2838"/>
                      <a:pt x="218" y="2868"/>
                    </a:cubicBezTo>
                    <a:cubicBezTo>
                      <a:pt x="218" y="2901"/>
                      <a:pt x="238" y="2917"/>
                      <a:pt x="247" y="2943"/>
                    </a:cubicBezTo>
                    <a:cubicBezTo>
                      <a:pt x="257" y="2971"/>
                      <a:pt x="284" y="2985"/>
                      <a:pt x="298" y="3011"/>
                    </a:cubicBezTo>
                    <a:cubicBezTo>
                      <a:pt x="311" y="3036"/>
                      <a:pt x="309" y="3076"/>
                      <a:pt x="326" y="3100"/>
                    </a:cubicBezTo>
                    <a:cubicBezTo>
                      <a:pt x="344" y="3124"/>
                      <a:pt x="345" y="3160"/>
                      <a:pt x="366" y="3183"/>
                    </a:cubicBezTo>
                    <a:cubicBezTo>
                      <a:pt x="385" y="3205"/>
                      <a:pt x="432" y="3198"/>
                      <a:pt x="452" y="3219"/>
                    </a:cubicBezTo>
                    <a:lnTo>
                      <a:pt x="516" y="3275"/>
                    </a:lnTo>
                    <a:cubicBezTo>
                      <a:pt x="536" y="3294"/>
                      <a:pt x="546" y="3327"/>
                      <a:pt x="568" y="3347"/>
                    </a:cubicBezTo>
                    <a:cubicBezTo>
                      <a:pt x="589" y="3367"/>
                      <a:pt x="605" y="3395"/>
                      <a:pt x="626" y="3413"/>
                    </a:cubicBezTo>
                    <a:cubicBezTo>
                      <a:pt x="648" y="3432"/>
                      <a:pt x="667" y="3455"/>
                      <a:pt x="689" y="3473"/>
                    </a:cubicBezTo>
                    <a:cubicBezTo>
                      <a:pt x="712" y="3490"/>
                      <a:pt x="750" y="3488"/>
                      <a:pt x="770" y="3508"/>
                    </a:cubicBezTo>
                    <a:cubicBezTo>
                      <a:pt x="792" y="3527"/>
                      <a:pt x="806" y="3557"/>
                      <a:pt x="828" y="3578"/>
                    </a:cubicBezTo>
                    <a:cubicBezTo>
                      <a:pt x="850" y="3597"/>
                      <a:pt x="869" y="3623"/>
                      <a:pt x="894" y="3643"/>
                    </a:cubicBezTo>
                    <a:cubicBezTo>
                      <a:pt x="917" y="3660"/>
                      <a:pt x="956" y="3652"/>
                      <a:pt x="981" y="3666"/>
                    </a:cubicBezTo>
                    <a:cubicBezTo>
                      <a:pt x="1011" y="3680"/>
                      <a:pt x="1040" y="3695"/>
                      <a:pt x="1074" y="3696"/>
                    </a:cubicBezTo>
                    <a:cubicBezTo>
                      <a:pt x="1076" y="3696"/>
                      <a:pt x="1078" y="3696"/>
                      <a:pt x="1080" y="3696"/>
                    </a:cubicBezTo>
                    <a:cubicBezTo>
                      <a:pt x="1113" y="3696"/>
                      <a:pt x="1155" y="3674"/>
                      <a:pt x="1187" y="3673"/>
                    </a:cubicBezTo>
                    <a:cubicBezTo>
                      <a:pt x="1224" y="3671"/>
                      <a:pt x="1259" y="3667"/>
                      <a:pt x="1295" y="3659"/>
                    </a:cubicBezTo>
                    <a:cubicBezTo>
                      <a:pt x="1312" y="3655"/>
                      <a:pt x="1331" y="3647"/>
                      <a:pt x="1348" y="3647"/>
                    </a:cubicBezTo>
                    <a:cubicBezTo>
                      <a:pt x="1361" y="3647"/>
                      <a:pt x="1373" y="3652"/>
                      <a:pt x="1380" y="3667"/>
                    </a:cubicBezTo>
                    <a:cubicBezTo>
                      <a:pt x="1380" y="3668"/>
                      <a:pt x="1380" y="3668"/>
                      <a:pt x="1380" y="3668"/>
                    </a:cubicBezTo>
                    <a:cubicBezTo>
                      <a:pt x="1381" y="3668"/>
                      <a:pt x="1389" y="3647"/>
                      <a:pt x="1387" y="3645"/>
                    </a:cubicBezTo>
                    <a:cubicBezTo>
                      <a:pt x="1382" y="3616"/>
                      <a:pt x="1370" y="3610"/>
                      <a:pt x="1355" y="3610"/>
                    </a:cubicBezTo>
                    <a:cubicBezTo>
                      <a:pt x="1350" y="3610"/>
                      <a:pt x="1345" y="3610"/>
                      <a:pt x="1339" y="3611"/>
                    </a:cubicBezTo>
                    <a:cubicBezTo>
                      <a:pt x="1310" y="3616"/>
                      <a:pt x="1276" y="3638"/>
                      <a:pt x="1246" y="3638"/>
                    </a:cubicBezTo>
                    <a:cubicBezTo>
                      <a:pt x="1242" y="3638"/>
                      <a:pt x="1239" y="3638"/>
                      <a:pt x="1235" y="3637"/>
                    </a:cubicBezTo>
                    <a:cubicBezTo>
                      <a:pt x="1208" y="3632"/>
                      <a:pt x="1179" y="3633"/>
                      <a:pt x="1150" y="3630"/>
                    </a:cubicBezTo>
                    <a:cubicBezTo>
                      <a:pt x="1121" y="3626"/>
                      <a:pt x="1094" y="3622"/>
                      <a:pt x="1068" y="3611"/>
                    </a:cubicBezTo>
                    <a:cubicBezTo>
                      <a:pt x="1040" y="3599"/>
                      <a:pt x="1036" y="3544"/>
                      <a:pt x="1014" y="3527"/>
                    </a:cubicBezTo>
                    <a:cubicBezTo>
                      <a:pt x="992" y="3509"/>
                      <a:pt x="966" y="3499"/>
                      <a:pt x="945" y="3477"/>
                    </a:cubicBezTo>
                    <a:cubicBezTo>
                      <a:pt x="926" y="3454"/>
                      <a:pt x="904" y="3438"/>
                      <a:pt x="887" y="3413"/>
                    </a:cubicBezTo>
                    <a:cubicBezTo>
                      <a:pt x="869" y="3389"/>
                      <a:pt x="835" y="3392"/>
                      <a:pt x="818" y="3367"/>
                    </a:cubicBezTo>
                    <a:cubicBezTo>
                      <a:pt x="802" y="3344"/>
                      <a:pt x="818" y="3282"/>
                      <a:pt x="802" y="3261"/>
                    </a:cubicBezTo>
                    <a:cubicBezTo>
                      <a:pt x="785" y="3239"/>
                      <a:pt x="773" y="3224"/>
                      <a:pt x="758" y="3204"/>
                    </a:cubicBezTo>
                    <a:cubicBezTo>
                      <a:pt x="744" y="3184"/>
                      <a:pt x="706" y="3193"/>
                      <a:pt x="692" y="3172"/>
                    </a:cubicBezTo>
                    <a:cubicBezTo>
                      <a:pt x="684" y="3158"/>
                      <a:pt x="681" y="3140"/>
                      <a:pt x="675" y="3121"/>
                    </a:cubicBezTo>
                    <a:cubicBezTo>
                      <a:pt x="682" y="3113"/>
                      <a:pt x="685" y="3103"/>
                      <a:pt x="682" y="3102"/>
                    </a:cubicBezTo>
                    <a:cubicBezTo>
                      <a:pt x="671" y="3093"/>
                      <a:pt x="662" y="3087"/>
                      <a:pt x="649" y="3078"/>
                    </a:cubicBezTo>
                    <a:cubicBezTo>
                      <a:pt x="640" y="3067"/>
                      <a:pt x="627" y="3058"/>
                      <a:pt x="619" y="3045"/>
                    </a:cubicBezTo>
                    <a:cubicBezTo>
                      <a:pt x="605" y="3026"/>
                      <a:pt x="602" y="2996"/>
                      <a:pt x="589" y="2977"/>
                    </a:cubicBezTo>
                    <a:cubicBezTo>
                      <a:pt x="575" y="2957"/>
                      <a:pt x="546" y="2956"/>
                      <a:pt x="532" y="2937"/>
                    </a:cubicBezTo>
                    <a:cubicBezTo>
                      <a:pt x="527" y="2930"/>
                      <a:pt x="518" y="2923"/>
                      <a:pt x="510" y="2917"/>
                    </a:cubicBezTo>
                    <a:cubicBezTo>
                      <a:pt x="491" y="2869"/>
                      <a:pt x="481" y="2818"/>
                      <a:pt x="463" y="2771"/>
                    </a:cubicBezTo>
                    <a:cubicBezTo>
                      <a:pt x="451" y="2727"/>
                      <a:pt x="448" y="2681"/>
                      <a:pt x="443" y="2634"/>
                    </a:cubicBezTo>
                    <a:lnTo>
                      <a:pt x="443" y="2634"/>
                    </a:lnTo>
                    <a:cubicBezTo>
                      <a:pt x="465" y="2681"/>
                      <a:pt x="489" y="2727"/>
                      <a:pt x="523" y="2766"/>
                    </a:cubicBezTo>
                    <a:cubicBezTo>
                      <a:pt x="540" y="2789"/>
                      <a:pt x="561" y="2807"/>
                      <a:pt x="584" y="2825"/>
                    </a:cubicBezTo>
                    <a:cubicBezTo>
                      <a:pt x="593" y="2844"/>
                      <a:pt x="601" y="2861"/>
                      <a:pt x="613" y="2879"/>
                    </a:cubicBezTo>
                    <a:cubicBezTo>
                      <a:pt x="644" y="2930"/>
                      <a:pt x="677" y="2982"/>
                      <a:pt x="712" y="3030"/>
                    </a:cubicBezTo>
                    <a:cubicBezTo>
                      <a:pt x="752" y="3076"/>
                      <a:pt x="807" y="3109"/>
                      <a:pt x="849" y="3154"/>
                    </a:cubicBezTo>
                    <a:cubicBezTo>
                      <a:pt x="889" y="3199"/>
                      <a:pt x="923" y="3255"/>
                      <a:pt x="967" y="3299"/>
                    </a:cubicBezTo>
                    <a:cubicBezTo>
                      <a:pt x="1014" y="3341"/>
                      <a:pt x="1056" y="3389"/>
                      <a:pt x="1110" y="3425"/>
                    </a:cubicBezTo>
                    <a:cubicBezTo>
                      <a:pt x="1162" y="3460"/>
                      <a:pt x="1226" y="3473"/>
                      <a:pt x="1284" y="3495"/>
                    </a:cubicBezTo>
                    <a:cubicBezTo>
                      <a:pt x="1322" y="3524"/>
                      <a:pt x="1359" y="3557"/>
                      <a:pt x="1403" y="3579"/>
                    </a:cubicBezTo>
                    <a:cubicBezTo>
                      <a:pt x="1449" y="3605"/>
                      <a:pt x="1508" y="3603"/>
                      <a:pt x="1556" y="3619"/>
                    </a:cubicBezTo>
                    <a:cubicBezTo>
                      <a:pt x="1606" y="3633"/>
                      <a:pt x="1656" y="3649"/>
                      <a:pt x="1710" y="3649"/>
                    </a:cubicBezTo>
                    <a:cubicBezTo>
                      <a:pt x="1716" y="3649"/>
                      <a:pt x="1722" y="3649"/>
                      <a:pt x="1728" y="3648"/>
                    </a:cubicBezTo>
                    <a:cubicBezTo>
                      <a:pt x="1789" y="3645"/>
                      <a:pt x="1846" y="3612"/>
                      <a:pt x="1901" y="3600"/>
                    </a:cubicBezTo>
                    <a:cubicBezTo>
                      <a:pt x="1943" y="3592"/>
                      <a:pt x="1981" y="3578"/>
                      <a:pt x="2018" y="3561"/>
                    </a:cubicBezTo>
                    <a:cubicBezTo>
                      <a:pt x="2094" y="3578"/>
                      <a:pt x="2170" y="3593"/>
                      <a:pt x="2247" y="3596"/>
                    </a:cubicBezTo>
                    <a:cubicBezTo>
                      <a:pt x="2249" y="3596"/>
                      <a:pt x="2251" y="3596"/>
                      <a:pt x="2253" y="3596"/>
                    </a:cubicBezTo>
                    <a:cubicBezTo>
                      <a:pt x="2343" y="3596"/>
                      <a:pt x="2426" y="3564"/>
                      <a:pt x="2511" y="3545"/>
                    </a:cubicBezTo>
                    <a:cubicBezTo>
                      <a:pt x="2607" y="3524"/>
                      <a:pt x="2701" y="3495"/>
                      <a:pt x="2786" y="3447"/>
                    </a:cubicBezTo>
                    <a:cubicBezTo>
                      <a:pt x="2870" y="3396"/>
                      <a:pt x="2935" y="3318"/>
                      <a:pt x="3002" y="3255"/>
                    </a:cubicBezTo>
                    <a:cubicBezTo>
                      <a:pt x="3059" y="3204"/>
                      <a:pt x="3106" y="3146"/>
                      <a:pt x="3148" y="3085"/>
                    </a:cubicBezTo>
                    <a:cubicBezTo>
                      <a:pt x="3194" y="3054"/>
                      <a:pt x="3236" y="3016"/>
                      <a:pt x="3278" y="2979"/>
                    </a:cubicBezTo>
                    <a:cubicBezTo>
                      <a:pt x="3323" y="2938"/>
                      <a:pt x="3338" y="2873"/>
                      <a:pt x="3375" y="2827"/>
                    </a:cubicBezTo>
                    <a:cubicBezTo>
                      <a:pt x="3415" y="2782"/>
                      <a:pt x="3472" y="2744"/>
                      <a:pt x="3505" y="2690"/>
                    </a:cubicBezTo>
                    <a:cubicBezTo>
                      <a:pt x="3538" y="2638"/>
                      <a:pt x="3557" y="2579"/>
                      <a:pt x="3582" y="2522"/>
                    </a:cubicBezTo>
                    <a:cubicBezTo>
                      <a:pt x="3605" y="2466"/>
                      <a:pt x="3644" y="2411"/>
                      <a:pt x="3658" y="2349"/>
                    </a:cubicBezTo>
                    <a:cubicBezTo>
                      <a:pt x="3674" y="2286"/>
                      <a:pt x="3667" y="2222"/>
                      <a:pt x="3671" y="2160"/>
                    </a:cubicBezTo>
                    <a:cubicBezTo>
                      <a:pt x="3678" y="2098"/>
                      <a:pt x="3667" y="2037"/>
                      <a:pt x="3667" y="1975"/>
                    </a:cubicBezTo>
                    <a:cubicBezTo>
                      <a:pt x="3664" y="1913"/>
                      <a:pt x="3697" y="1848"/>
                      <a:pt x="3688" y="1785"/>
                    </a:cubicBezTo>
                    <a:cubicBezTo>
                      <a:pt x="3681" y="1743"/>
                      <a:pt x="3658" y="1706"/>
                      <a:pt x="3636" y="1670"/>
                    </a:cubicBezTo>
                    <a:cubicBezTo>
                      <a:pt x="3619" y="1628"/>
                      <a:pt x="3598" y="1584"/>
                      <a:pt x="3585" y="1544"/>
                    </a:cubicBezTo>
                    <a:cubicBezTo>
                      <a:pt x="3571" y="1504"/>
                      <a:pt x="3553" y="1465"/>
                      <a:pt x="3534" y="1430"/>
                    </a:cubicBezTo>
                    <a:cubicBezTo>
                      <a:pt x="3530" y="1397"/>
                      <a:pt x="3525" y="1362"/>
                      <a:pt x="3519" y="1329"/>
                    </a:cubicBezTo>
                    <a:cubicBezTo>
                      <a:pt x="3483" y="1153"/>
                      <a:pt x="3393" y="989"/>
                      <a:pt x="3300" y="838"/>
                    </a:cubicBezTo>
                    <a:cubicBezTo>
                      <a:pt x="3209" y="685"/>
                      <a:pt x="3103" y="536"/>
                      <a:pt x="2963" y="420"/>
                    </a:cubicBezTo>
                    <a:cubicBezTo>
                      <a:pt x="2825" y="303"/>
                      <a:pt x="2672" y="198"/>
                      <a:pt x="2500" y="131"/>
                    </a:cubicBezTo>
                    <a:cubicBezTo>
                      <a:pt x="2334" y="66"/>
                      <a:pt x="2154" y="49"/>
                      <a:pt x="1974" y="49"/>
                    </a:cubicBezTo>
                    <a:cubicBezTo>
                      <a:pt x="1966" y="49"/>
                      <a:pt x="1959" y="49"/>
                      <a:pt x="1951" y="49"/>
                    </a:cubicBezTo>
                    <a:cubicBezTo>
                      <a:pt x="1782" y="52"/>
                      <a:pt x="1597" y="89"/>
                      <a:pt x="1439" y="187"/>
                    </a:cubicBezTo>
                    <a:cubicBezTo>
                      <a:pt x="1434" y="176"/>
                      <a:pt x="1427" y="170"/>
                      <a:pt x="1420" y="166"/>
                    </a:cubicBezTo>
                    <a:cubicBezTo>
                      <a:pt x="1469" y="139"/>
                      <a:pt x="1522" y="111"/>
                      <a:pt x="1575" y="86"/>
                    </a:cubicBezTo>
                    <a:cubicBezTo>
                      <a:pt x="1629" y="64"/>
                      <a:pt x="1684" y="36"/>
                      <a:pt x="1737" y="36"/>
                    </a:cubicBezTo>
                    <a:cubicBezTo>
                      <a:pt x="1753" y="36"/>
                      <a:pt x="1768" y="38"/>
                      <a:pt x="1783" y="44"/>
                    </a:cubicBezTo>
                    <a:cubicBezTo>
                      <a:pt x="1783" y="44"/>
                      <a:pt x="1783" y="44"/>
                      <a:pt x="1783" y="44"/>
                    </a:cubicBezTo>
                    <a:cubicBezTo>
                      <a:pt x="1786" y="44"/>
                      <a:pt x="1786" y="20"/>
                      <a:pt x="1783" y="19"/>
                    </a:cubicBezTo>
                    <a:cubicBezTo>
                      <a:pt x="1761" y="6"/>
                      <a:pt x="1739" y="1"/>
                      <a:pt x="171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29"/>
              <p:cNvSpPr/>
              <p:nvPr/>
            </p:nvSpPr>
            <p:spPr>
              <a:xfrm>
                <a:off x="1880800" y="3322725"/>
                <a:ext cx="93250" cy="91750"/>
              </a:xfrm>
              <a:custGeom>
                <a:rect b="b" l="l" r="r" t="t"/>
                <a:pathLst>
                  <a:path extrusionOk="0" h="3670" w="3730">
                    <a:moveTo>
                      <a:pt x="2134" y="638"/>
                    </a:moveTo>
                    <a:lnTo>
                      <a:pt x="2134" y="638"/>
                    </a:lnTo>
                    <a:cubicBezTo>
                      <a:pt x="2189" y="656"/>
                      <a:pt x="2243" y="677"/>
                      <a:pt x="2296" y="702"/>
                    </a:cubicBezTo>
                    <a:cubicBezTo>
                      <a:pt x="2285" y="703"/>
                      <a:pt x="2277" y="704"/>
                      <a:pt x="2267" y="707"/>
                    </a:cubicBezTo>
                    <a:cubicBezTo>
                      <a:pt x="2223" y="682"/>
                      <a:pt x="2179" y="660"/>
                      <a:pt x="2134" y="638"/>
                    </a:cubicBezTo>
                    <a:close/>
                    <a:moveTo>
                      <a:pt x="1594" y="772"/>
                    </a:moveTo>
                    <a:cubicBezTo>
                      <a:pt x="1597" y="772"/>
                      <a:pt x="1601" y="772"/>
                      <a:pt x="1604" y="772"/>
                    </a:cubicBezTo>
                    <a:cubicBezTo>
                      <a:pt x="1711" y="773"/>
                      <a:pt x="1824" y="796"/>
                      <a:pt x="1939" y="828"/>
                    </a:cubicBezTo>
                    <a:cubicBezTo>
                      <a:pt x="1925" y="835"/>
                      <a:pt x="1910" y="842"/>
                      <a:pt x="1893" y="853"/>
                    </a:cubicBezTo>
                    <a:cubicBezTo>
                      <a:pt x="1758" y="814"/>
                      <a:pt x="1617" y="791"/>
                      <a:pt x="1472" y="790"/>
                    </a:cubicBezTo>
                    <a:cubicBezTo>
                      <a:pt x="1510" y="779"/>
                      <a:pt x="1550" y="772"/>
                      <a:pt x="1594" y="772"/>
                    </a:cubicBezTo>
                    <a:close/>
                    <a:moveTo>
                      <a:pt x="2000" y="845"/>
                    </a:moveTo>
                    <a:cubicBezTo>
                      <a:pt x="2020" y="852"/>
                      <a:pt x="2038" y="853"/>
                      <a:pt x="2057" y="861"/>
                    </a:cubicBezTo>
                    <a:cubicBezTo>
                      <a:pt x="2076" y="869"/>
                      <a:pt x="2095" y="880"/>
                      <a:pt x="2112" y="889"/>
                    </a:cubicBezTo>
                    <a:cubicBezTo>
                      <a:pt x="2089" y="890"/>
                      <a:pt x="2064" y="893"/>
                      <a:pt x="2038" y="897"/>
                    </a:cubicBezTo>
                    <a:cubicBezTo>
                      <a:pt x="2014" y="889"/>
                      <a:pt x="1987" y="879"/>
                      <a:pt x="1959" y="869"/>
                    </a:cubicBezTo>
                    <a:lnTo>
                      <a:pt x="2000" y="845"/>
                    </a:lnTo>
                    <a:close/>
                    <a:moveTo>
                      <a:pt x="2178" y="935"/>
                    </a:moveTo>
                    <a:cubicBezTo>
                      <a:pt x="2185" y="935"/>
                      <a:pt x="2192" y="935"/>
                      <a:pt x="2199" y="935"/>
                    </a:cubicBezTo>
                    <a:cubicBezTo>
                      <a:pt x="2255" y="970"/>
                      <a:pt x="2309" y="1007"/>
                      <a:pt x="2361" y="1047"/>
                    </a:cubicBezTo>
                    <a:cubicBezTo>
                      <a:pt x="2309" y="1013"/>
                      <a:pt x="2254" y="982"/>
                      <a:pt x="2196" y="958"/>
                    </a:cubicBezTo>
                    <a:cubicBezTo>
                      <a:pt x="2178" y="949"/>
                      <a:pt x="2157" y="942"/>
                      <a:pt x="2137" y="935"/>
                    </a:cubicBezTo>
                    <a:cubicBezTo>
                      <a:pt x="2151" y="935"/>
                      <a:pt x="2164" y="935"/>
                      <a:pt x="2178" y="935"/>
                    </a:cubicBezTo>
                    <a:close/>
                    <a:moveTo>
                      <a:pt x="2364" y="725"/>
                    </a:moveTo>
                    <a:cubicBezTo>
                      <a:pt x="2490" y="790"/>
                      <a:pt x="2613" y="863"/>
                      <a:pt x="2731" y="938"/>
                    </a:cubicBezTo>
                    <a:cubicBezTo>
                      <a:pt x="2749" y="951"/>
                      <a:pt x="2766" y="964"/>
                      <a:pt x="2784" y="977"/>
                    </a:cubicBezTo>
                    <a:cubicBezTo>
                      <a:pt x="2788" y="984"/>
                      <a:pt x="2792" y="992"/>
                      <a:pt x="2797" y="999"/>
                    </a:cubicBezTo>
                    <a:cubicBezTo>
                      <a:pt x="2800" y="1021"/>
                      <a:pt x="2800" y="1044"/>
                      <a:pt x="2797" y="1065"/>
                    </a:cubicBezTo>
                    <a:cubicBezTo>
                      <a:pt x="2675" y="942"/>
                      <a:pt x="2526" y="849"/>
                      <a:pt x="2379" y="765"/>
                    </a:cubicBezTo>
                    <a:cubicBezTo>
                      <a:pt x="2358" y="752"/>
                      <a:pt x="2336" y="741"/>
                      <a:pt x="2316" y="730"/>
                    </a:cubicBezTo>
                    <a:cubicBezTo>
                      <a:pt x="2331" y="729"/>
                      <a:pt x="2346" y="728"/>
                      <a:pt x="2364" y="725"/>
                    </a:cubicBezTo>
                    <a:close/>
                    <a:moveTo>
                      <a:pt x="1464" y="1088"/>
                    </a:moveTo>
                    <a:cubicBezTo>
                      <a:pt x="1450" y="1090"/>
                      <a:pt x="1436" y="1094"/>
                      <a:pt x="1422" y="1095"/>
                    </a:cubicBezTo>
                    <a:cubicBezTo>
                      <a:pt x="1409" y="1096"/>
                      <a:pt x="1394" y="1102"/>
                      <a:pt x="1380" y="1103"/>
                    </a:cubicBezTo>
                    <a:cubicBezTo>
                      <a:pt x="1376" y="1101"/>
                      <a:pt x="1376" y="1096"/>
                      <a:pt x="1376" y="1094"/>
                    </a:cubicBezTo>
                    <a:cubicBezTo>
                      <a:pt x="1405" y="1090"/>
                      <a:pt x="1435" y="1090"/>
                      <a:pt x="1464" y="1088"/>
                    </a:cubicBezTo>
                    <a:close/>
                    <a:moveTo>
                      <a:pt x="2826" y="1046"/>
                    </a:moveTo>
                    <a:cubicBezTo>
                      <a:pt x="2840" y="1068"/>
                      <a:pt x="2855" y="1088"/>
                      <a:pt x="2868" y="1110"/>
                    </a:cubicBezTo>
                    <a:cubicBezTo>
                      <a:pt x="2868" y="1110"/>
                      <a:pt x="2868" y="1111"/>
                      <a:pt x="2868" y="1112"/>
                    </a:cubicBezTo>
                    <a:lnTo>
                      <a:pt x="2868" y="1112"/>
                    </a:lnTo>
                    <a:cubicBezTo>
                      <a:pt x="2853" y="1100"/>
                      <a:pt x="2838" y="1089"/>
                      <a:pt x="2821" y="1079"/>
                    </a:cubicBezTo>
                    <a:cubicBezTo>
                      <a:pt x="2822" y="1069"/>
                      <a:pt x="2822" y="1058"/>
                      <a:pt x="2826" y="1046"/>
                    </a:cubicBezTo>
                    <a:close/>
                    <a:moveTo>
                      <a:pt x="1334" y="1099"/>
                    </a:moveTo>
                    <a:cubicBezTo>
                      <a:pt x="1336" y="1103"/>
                      <a:pt x="1336" y="1109"/>
                      <a:pt x="1337" y="1113"/>
                    </a:cubicBezTo>
                    <a:cubicBezTo>
                      <a:pt x="1227" y="1135"/>
                      <a:pt x="1120" y="1169"/>
                      <a:pt x="1014" y="1218"/>
                    </a:cubicBezTo>
                    <a:cubicBezTo>
                      <a:pt x="1021" y="1204"/>
                      <a:pt x="1028" y="1189"/>
                      <a:pt x="1034" y="1175"/>
                    </a:cubicBezTo>
                    <a:cubicBezTo>
                      <a:pt x="1088" y="1152"/>
                      <a:pt x="1143" y="1134"/>
                      <a:pt x="1202" y="1121"/>
                    </a:cubicBezTo>
                    <a:cubicBezTo>
                      <a:pt x="1245" y="1110"/>
                      <a:pt x="1290" y="1106"/>
                      <a:pt x="1334" y="1099"/>
                    </a:cubicBezTo>
                    <a:close/>
                    <a:moveTo>
                      <a:pt x="1687" y="1280"/>
                    </a:moveTo>
                    <a:cubicBezTo>
                      <a:pt x="1713" y="1281"/>
                      <a:pt x="1739" y="1285"/>
                      <a:pt x="1765" y="1286"/>
                    </a:cubicBezTo>
                    <a:cubicBezTo>
                      <a:pt x="1731" y="1295"/>
                      <a:pt x="1700" y="1308"/>
                      <a:pt x="1670" y="1321"/>
                    </a:cubicBezTo>
                    <a:cubicBezTo>
                      <a:pt x="1673" y="1307"/>
                      <a:pt x="1676" y="1293"/>
                      <a:pt x="1678" y="1280"/>
                    </a:cubicBezTo>
                    <a:close/>
                    <a:moveTo>
                      <a:pt x="978" y="1358"/>
                    </a:moveTo>
                    <a:cubicBezTo>
                      <a:pt x="970" y="1363"/>
                      <a:pt x="960" y="1370"/>
                      <a:pt x="950" y="1376"/>
                    </a:cubicBezTo>
                    <a:cubicBezTo>
                      <a:pt x="953" y="1372"/>
                      <a:pt x="953" y="1369"/>
                      <a:pt x="955" y="1365"/>
                    </a:cubicBezTo>
                    <a:cubicBezTo>
                      <a:pt x="961" y="1363"/>
                      <a:pt x="970" y="1361"/>
                      <a:pt x="978" y="1358"/>
                    </a:cubicBezTo>
                    <a:close/>
                    <a:moveTo>
                      <a:pt x="1845" y="1299"/>
                    </a:moveTo>
                    <a:cubicBezTo>
                      <a:pt x="1878" y="1303"/>
                      <a:pt x="1910" y="1308"/>
                      <a:pt x="1940" y="1322"/>
                    </a:cubicBezTo>
                    <a:cubicBezTo>
                      <a:pt x="2014" y="1355"/>
                      <a:pt x="2069" y="1417"/>
                      <a:pt x="2123" y="1467"/>
                    </a:cubicBezTo>
                    <a:cubicBezTo>
                      <a:pt x="2069" y="1438"/>
                      <a:pt x="2013" y="1416"/>
                      <a:pt x="1955" y="1397"/>
                    </a:cubicBezTo>
                    <a:cubicBezTo>
                      <a:pt x="1878" y="1372"/>
                      <a:pt x="1797" y="1354"/>
                      <a:pt x="1714" y="1347"/>
                    </a:cubicBezTo>
                    <a:cubicBezTo>
                      <a:pt x="1756" y="1328"/>
                      <a:pt x="1800" y="1310"/>
                      <a:pt x="1845" y="1299"/>
                    </a:cubicBezTo>
                    <a:close/>
                    <a:moveTo>
                      <a:pt x="3144" y="586"/>
                    </a:moveTo>
                    <a:lnTo>
                      <a:pt x="3144" y="586"/>
                    </a:lnTo>
                    <a:cubicBezTo>
                      <a:pt x="3158" y="597"/>
                      <a:pt x="3172" y="608"/>
                      <a:pt x="3184" y="622"/>
                    </a:cubicBezTo>
                    <a:cubicBezTo>
                      <a:pt x="3239" y="681"/>
                      <a:pt x="3290" y="741"/>
                      <a:pt x="3337" y="806"/>
                    </a:cubicBezTo>
                    <a:cubicBezTo>
                      <a:pt x="3384" y="872"/>
                      <a:pt x="3421" y="945"/>
                      <a:pt x="3448" y="1024"/>
                    </a:cubicBezTo>
                    <a:cubicBezTo>
                      <a:pt x="3476" y="1103"/>
                      <a:pt x="3448" y="1196"/>
                      <a:pt x="3455" y="1274"/>
                    </a:cubicBezTo>
                    <a:cubicBezTo>
                      <a:pt x="3462" y="1355"/>
                      <a:pt x="3469" y="1434"/>
                      <a:pt x="3455" y="1515"/>
                    </a:cubicBezTo>
                    <a:cubicBezTo>
                      <a:pt x="3454" y="1527"/>
                      <a:pt x="3451" y="1537"/>
                      <a:pt x="3448" y="1549"/>
                    </a:cubicBezTo>
                    <a:cubicBezTo>
                      <a:pt x="3423" y="1478"/>
                      <a:pt x="3390" y="1409"/>
                      <a:pt x="3352" y="1343"/>
                    </a:cubicBezTo>
                    <a:cubicBezTo>
                      <a:pt x="3362" y="1313"/>
                      <a:pt x="3368" y="1280"/>
                      <a:pt x="3364" y="1248"/>
                    </a:cubicBezTo>
                    <a:cubicBezTo>
                      <a:pt x="3356" y="1186"/>
                      <a:pt x="3335" y="1128"/>
                      <a:pt x="3323" y="1068"/>
                    </a:cubicBezTo>
                    <a:cubicBezTo>
                      <a:pt x="3311" y="1006"/>
                      <a:pt x="3290" y="948"/>
                      <a:pt x="3269" y="886"/>
                    </a:cubicBezTo>
                    <a:cubicBezTo>
                      <a:pt x="3251" y="824"/>
                      <a:pt x="3199" y="779"/>
                      <a:pt x="3172" y="722"/>
                    </a:cubicBezTo>
                    <a:cubicBezTo>
                      <a:pt x="3155" y="684"/>
                      <a:pt x="3155" y="631"/>
                      <a:pt x="3144" y="586"/>
                    </a:cubicBezTo>
                    <a:close/>
                    <a:moveTo>
                      <a:pt x="2482" y="1134"/>
                    </a:moveTo>
                    <a:lnTo>
                      <a:pt x="2482" y="1134"/>
                    </a:lnTo>
                    <a:cubicBezTo>
                      <a:pt x="2629" y="1240"/>
                      <a:pt x="2795" y="1341"/>
                      <a:pt x="2883" y="1505"/>
                    </a:cubicBezTo>
                    <a:cubicBezTo>
                      <a:pt x="2898" y="1533"/>
                      <a:pt x="2910" y="1563"/>
                      <a:pt x="2923" y="1592"/>
                    </a:cubicBezTo>
                    <a:cubicBezTo>
                      <a:pt x="2910" y="1570"/>
                      <a:pt x="2898" y="1547"/>
                      <a:pt x="2884" y="1526"/>
                    </a:cubicBezTo>
                    <a:cubicBezTo>
                      <a:pt x="2819" y="1420"/>
                      <a:pt x="2724" y="1341"/>
                      <a:pt x="2625" y="1280"/>
                    </a:cubicBezTo>
                    <a:cubicBezTo>
                      <a:pt x="2581" y="1226"/>
                      <a:pt x="2533" y="1178"/>
                      <a:pt x="2482" y="1134"/>
                    </a:cubicBezTo>
                    <a:close/>
                    <a:moveTo>
                      <a:pt x="1608" y="1657"/>
                    </a:moveTo>
                    <a:lnTo>
                      <a:pt x="1608" y="1668"/>
                    </a:lnTo>
                    <a:cubicBezTo>
                      <a:pt x="1534" y="1691"/>
                      <a:pt x="1465" y="1727"/>
                      <a:pt x="1410" y="1775"/>
                    </a:cubicBezTo>
                    <a:cubicBezTo>
                      <a:pt x="1388" y="1791"/>
                      <a:pt x="1367" y="1815"/>
                      <a:pt x="1348" y="1838"/>
                    </a:cubicBezTo>
                    <a:cubicBezTo>
                      <a:pt x="1343" y="1840"/>
                      <a:pt x="1336" y="1841"/>
                      <a:pt x="1332" y="1844"/>
                    </a:cubicBezTo>
                    <a:cubicBezTo>
                      <a:pt x="1333" y="1840"/>
                      <a:pt x="1333" y="1836"/>
                      <a:pt x="1334" y="1831"/>
                    </a:cubicBezTo>
                    <a:cubicBezTo>
                      <a:pt x="1336" y="1829"/>
                      <a:pt x="1337" y="1825"/>
                      <a:pt x="1341" y="1820"/>
                    </a:cubicBezTo>
                    <a:cubicBezTo>
                      <a:pt x="1394" y="1738"/>
                      <a:pt x="1478" y="1701"/>
                      <a:pt x="1563" y="1673"/>
                    </a:cubicBezTo>
                    <a:cubicBezTo>
                      <a:pt x="1577" y="1666"/>
                      <a:pt x="1593" y="1661"/>
                      <a:pt x="1608" y="1657"/>
                    </a:cubicBezTo>
                    <a:close/>
                    <a:moveTo>
                      <a:pt x="666" y="1666"/>
                    </a:moveTo>
                    <a:cubicBezTo>
                      <a:pt x="666" y="1687"/>
                      <a:pt x="664" y="1708"/>
                      <a:pt x="664" y="1727"/>
                    </a:cubicBezTo>
                    <a:cubicBezTo>
                      <a:pt x="664" y="1767"/>
                      <a:pt x="667" y="1805"/>
                      <a:pt x="672" y="1845"/>
                    </a:cubicBezTo>
                    <a:cubicBezTo>
                      <a:pt x="666" y="1860"/>
                      <a:pt x="660" y="1877"/>
                      <a:pt x="655" y="1892"/>
                    </a:cubicBezTo>
                    <a:cubicBezTo>
                      <a:pt x="652" y="1815"/>
                      <a:pt x="655" y="1739"/>
                      <a:pt x="666" y="1666"/>
                    </a:cubicBezTo>
                    <a:close/>
                    <a:moveTo>
                      <a:pt x="3582" y="1705"/>
                    </a:moveTo>
                    <a:cubicBezTo>
                      <a:pt x="3582" y="1706"/>
                      <a:pt x="3583" y="1708"/>
                      <a:pt x="3583" y="1708"/>
                    </a:cubicBezTo>
                    <a:cubicBezTo>
                      <a:pt x="3589" y="1754"/>
                      <a:pt x="3600" y="1801"/>
                      <a:pt x="3602" y="1849"/>
                    </a:cubicBezTo>
                    <a:cubicBezTo>
                      <a:pt x="3607" y="1897"/>
                      <a:pt x="3602" y="1946"/>
                      <a:pt x="3596" y="1991"/>
                    </a:cubicBezTo>
                    <a:cubicBezTo>
                      <a:pt x="3591" y="2008"/>
                      <a:pt x="3583" y="2021"/>
                      <a:pt x="3572" y="2032"/>
                    </a:cubicBezTo>
                    <a:cubicBezTo>
                      <a:pt x="3564" y="2002"/>
                      <a:pt x="3556" y="1970"/>
                      <a:pt x="3549" y="1941"/>
                    </a:cubicBezTo>
                    <a:cubicBezTo>
                      <a:pt x="3543" y="1914"/>
                      <a:pt x="3532" y="1886"/>
                      <a:pt x="3523" y="1860"/>
                    </a:cubicBezTo>
                    <a:cubicBezTo>
                      <a:pt x="3545" y="1811"/>
                      <a:pt x="3568" y="1760"/>
                      <a:pt x="3582" y="1705"/>
                    </a:cubicBezTo>
                    <a:close/>
                    <a:moveTo>
                      <a:pt x="2492" y="1500"/>
                    </a:moveTo>
                    <a:lnTo>
                      <a:pt x="2492" y="1500"/>
                    </a:lnTo>
                    <a:cubicBezTo>
                      <a:pt x="2584" y="1640"/>
                      <a:pt x="2613" y="1816"/>
                      <a:pt x="2588" y="1954"/>
                    </a:cubicBezTo>
                    <a:cubicBezTo>
                      <a:pt x="2585" y="1983"/>
                      <a:pt x="2579" y="2014"/>
                      <a:pt x="2567" y="2045"/>
                    </a:cubicBezTo>
                    <a:cubicBezTo>
                      <a:pt x="2570" y="2003"/>
                      <a:pt x="2572" y="1961"/>
                      <a:pt x="2572" y="1919"/>
                    </a:cubicBezTo>
                    <a:cubicBezTo>
                      <a:pt x="2572" y="1826"/>
                      <a:pt x="2579" y="1727"/>
                      <a:pt x="2551" y="1629"/>
                    </a:cubicBezTo>
                    <a:cubicBezTo>
                      <a:pt x="2537" y="1584"/>
                      <a:pt x="2517" y="1541"/>
                      <a:pt x="2492" y="1500"/>
                    </a:cubicBezTo>
                    <a:close/>
                    <a:moveTo>
                      <a:pt x="1788" y="1611"/>
                    </a:moveTo>
                    <a:cubicBezTo>
                      <a:pt x="1809" y="1611"/>
                      <a:pt x="1830" y="1613"/>
                      <a:pt x="1850" y="1618"/>
                    </a:cubicBezTo>
                    <a:cubicBezTo>
                      <a:pt x="1951" y="1640"/>
                      <a:pt x="2047" y="1687"/>
                      <a:pt x="2119" y="1754"/>
                    </a:cubicBezTo>
                    <a:cubicBezTo>
                      <a:pt x="2131" y="1764"/>
                      <a:pt x="2139" y="1778"/>
                      <a:pt x="2151" y="1789"/>
                    </a:cubicBezTo>
                    <a:cubicBezTo>
                      <a:pt x="2130" y="1785"/>
                      <a:pt x="2110" y="1783"/>
                      <a:pt x="2089" y="1783"/>
                    </a:cubicBezTo>
                    <a:cubicBezTo>
                      <a:pt x="2026" y="1783"/>
                      <a:pt x="1961" y="1802"/>
                      <a:pt x="1906" y="1849"/>
                    </a:cubicBezTo>
                    <a:cubicBezTo>
                      <a:pt x="1869" y="1832"/>
                      <a:pt x="1830" y="1822"/>
                      <a:pt x="1790" y="1822"/>
                    </a:cubicBezTo>
                    <a:cubicBezTo>
                      <a:pt x="1782" y="1822"/>
                      <a:pt x="1773" y="1822"/>
                      <a:pt x="1765" y="1823"/>
                    </a:cubicBezTo>
                    <a:cubicBezTo>
                      <a:pt x="1705" y="1830"/>
                      <a:pt x="1662" y="1866"/>
                      <a:pt x="1625" y="1897"/>
                    </a:cubicBezTo>
                    <a:cubicBezTo>
                      <a:pt x="1619" y="1897"/>
                      <a:pt x="1612" y="1896"/>
                      <a:pt x="1606" y="1896"/>
                    </a:cubicBezTo>
                    <a:cubicBezTo>
                      <a:pt x="1583" y="1896"/>
                      <a:pt x="1559" y="1901"/>
                      <a:pt x="1535" y="1904"/>
                    </a:cubicBezTo>
                    <a:cubicBezTo>
                      <a:pt x="1487" y="1915"/>
                      <a:pt x="1453" y="1950"/>
                      <a:pt x="1416" y="1977"/>
                    </a:cubicBezTo>
                    <a:cubicBezTo>
                      <a:pt x="1387" y="1998"/>
                      <a:pt x="1347" y="2021"/>
                      <a:pt x="1321" y="2053"/>
                    </a:cubicBezTo>
                    <a:cubicBezTo>
                      <a:pt x="1321" y="2052"/>
                      <a:pt x="1321" y="2050"/>
                      <a:pt x="1319" y="2047"/>
                    </a:cubicBezTo>
                    <a:cubicBezTo>
                      <a:pt x="1334" y="1975"/>
                      <a:pt x="1366" y="1908"/>
                      <a:pt x="1409" y="1859"/>
                    </a:cubicBezTo>
                    <a:cubicBezTo>
                      <a:pt x="1452" y="1849"/>
                      <a:pt x="1498" y="1841"/>
                      <a:pt x="1542" y="1841"/>
                    </a:cubicBezTo>
                    <a:cubicBezTo>
                      <a:pt x="1578" y="1841"/>
                      <a:pt x="1612" y="1846"/>
                      <a:pt x="1644" y="1859"/>
                    </a:cubicBezTo>
                    <a:cubicBezTo>
                      <a:pt x="1644" y="1859"/>
                      <a:pt x="1644" y="1859"/>
                      <a:pt x="1644" y="1859"/>
                    </a:cubicBezTo>
                    <a:cubicBezTo>
                      <a:pt x="1647" y="1859"/>
                      <a:pt x="1652" y="1838"/>
                      <a:pt x="1650" y="1836"/>
                    </a:cubicBezTo>
                    <a:cubicBezTo>
                      <a:pt x="1611" y="1809"/>
                      <a:pt x="1570" y="1801"/>
                      <a:pt x="1528" y="1801"/>
                    </a:cubicBezTo>
                    <a:cubicBezTo>
                      <a:pt x="1508" y="1801"/>
                      <a:pt x="1489" y="1803"/>
                      <a:pt x="1469" y="1805"/>
                    </a:cubicBezTo>
                    <a:cubicBezTo>
                      <a:pt x="1508" y="1775"/>
                      <a:pt x="1552" y="1750"/>
                      <a:pt x="1603" y="1734"/>
                    </a:cubicBezTo>
                    <a:lnTo>
                      <a:pt x="1603" y="1734"/>
                    </a:lnTo>
                    <a:cubicBezTo>
                      <a:pt x="1601" y="1756"/>
                      <a:pt x="1601" y="1780"/>
                      <a:pt x="1596" y="1801"/>
                    </a:cubicBezTo>
                    <a:cubicBezTo>
                      <a:pt x="1595" y="1805"/>
                      <a:pt x="1604" y="1807"/>
                      <a:pt x="1611" y="1807"/>
                    </a:cubicBezTo>
                    <a:cubicBezTo>
                      <a:pt x="1616" y="1807"/>
                      <a:pt x="1620" y="1806"/>
                      <a:pt x="1621" y="1804"/>
                    </a:cubicBezTo>
                    <a:cubicBezTo>
                      <a:pt x="1629" y="1776"/>
                      <a:pt x="1634" y="1747"/>
                      <a:pt x="1639" y="1720"/>
                    </a:cubicBezTo>
                    <a:cubicBezTo>
                      <a:pt x="1684" y="1708"/>
                      <a:pt x="1731" y="1702"/>
                      <a:pt x="1777" y="1702"/>
                    </a:cubicBezTo>
                    <a:cubicBezTo>
                      <a:pt x="1842" y="1702"/>
                      <a:pt x="1905" y="1714"/>
                      <a:pt x="1962" y="1741"/>
                    </a:cubicBezTo>
                    <a:cubicBezTo>
                      <a:pt x="1964" y="1741"/>
                      <a:pt x="1966" y="1742"/>
                      <a:pt x="1968" y="1742"/>
                    </a:cubicBezTo>
                    <a:cubicBezTo>
                      <a:pt x="1987" y="1742"/>
                      <a:pt x="2008" y="1706"/>
                      <a:pt x="1987" y="1694"/>
                    </a:cubicBezTo>
                    <a:cubicBezTo>
                      <a:pt x="1920" y="1656"/>
                      <a:pt x="1844" y="1639"/>
                      <a:pt x="1767" y="1639"/>
                    </a:cubicBezTo>
                    <a:cubicBezTo>
                      <a:pt x="1726" y="1639"/>
                      <a:pt x="1685" y="1643"/>
                      <a:pt x="1645" y="1652"/>
                    </a:cubicBezTo>
                    <a:lnTo>
                      <a:pt x="1645" y="1637"/>
                    </a:lnTo>
                    <a:cubicBezTo>
                      <a:pt x="1691" y="1623"/>
                      <a:pt x="1739" y="1611"/>
                      <a:pt x="1788" y="1611"/>
                    </a:cubicBezTo>
                    <a:close/>
                    <a:moveTo>
                      <a:pt x="1637" y="1281"/>
                    </a:moveTo>
                    <a:cubicBezTo>
                      <a:pt x="1634" y="1295"/>
                      <a:pt x="1629" y="1308"/>
                      <a:pt x="1628" y="1324"/>
                    </a:cubicBezTo>
                    <a:cubicBezTo>
                      <a:pt x="1625" y="1329"/>
                      <a:pt x="1625" y="1335"/>
                      <a:pt x="1625" y="1337"/>
                    </a:cubicBezTo>
                    <a:cubicBezTo>
                      <a:pt x="1621" y="1341"/>
                      <a:pt x="1617" y="1344"/>
                      <a:pt x="1611" y="1348"/>
                    </a:cubicBezTo>
                    <a:cubicBezTo>
                      <a:pt x="1596" y="1350"/>
                      <a:pt x="1581" y="1350"/>
                      <a:pt x="1566" y="1351"/>
                    </a:cubicBezTo>
                    <a:cubicBezTo>
                      <a:pt x="1425" y="1377"/>
                      <a:pt x="1300" y="1457"/>
                      <a:pt x="1201" y="1560"/>
                    </a:cubicBezTo>
                    <a:cubicBezTo>
                      <a:pt x="1100" y="1663"/>
                      <a:pt x="1047" y="1801"/>
                      <a:pt x="1037" y="1946"/>
                    </a:cubicBezTo>
                    <a:cubicBezTo>
                      <a:pt x="1036" y="1959"/>
                      <a:pt x="1036" y="1975"/>
                      <a:pt x="1036" y="1988"/>
                    </a:cubicBezTo>
                    <a:cubicBezTo>
                      <a:pt x="1017" y="2005"/>
                      <a:pt x="994" y="2023"/>
                      <a:pt x="978" y="2043"/>
                    </a:cubicBezTo>
                    <a:cubicBezTo>
                      <a:pt x="967" y="2058"/>
                      <a:pt x="960" y="2076"/>
                      <a:pt x="950" y="2093"/>
                    </a:cubicBezTo>
                    <a:cubicBezTo>
                      <a:pt x="944" y="2071"/>
                      <a:pt x="939" y="2047"/>
                      <a:pt x="934" y="2025"/>
                    </a:cubicBezTo>
                    <a:cubicBezTo>
                      <a:pt x="950" y="1954"/>
                      <a:pt x="977" y="1884"/>
                      <a:pt x="1006" y="1816"/>
                    </a:cubicBezTo>
                    <a:cubicBezTo>
                      <a:pt x="1033" y="1754"/>
                      <a:pt x="1063" y="1691"/>
                      <a:pt x="1099" y="1629"/>
                    </a:cubicBezTo>
                    <a:cubicBezTo>
                      <a:pt x="1136" y="1595"/>
                      <a:pt x="1175" y="1562"/>
                      <a:pt x="1211" y="1529"/>
                    </a:cubicBezTo>
                    <a:cubicBezTo>
                      <a:pt x="1301" y="1443"/>
                      <a:pt x="1398" y="1341"/>
                      <a:pt x="1528" y="1289"/>
                    </a:cubicBezTo>
                    <a:cubicBezTo>
                      <a:pt x="1566" y="1285"/>
                      <a:pt x="1601" y="1282"/>
                      <a:pt x="1637" y="1281"/>
                    </a:cubicBezTo>
                    <a:close/>
                    <a:moveTo>
                      <a:pt x="1143" y="607"/>
                    </a:moveTo>
                    <a:cubicBezTo>
                      <a:pt x="1012" y="695"/>
                      <a:pt x="934" y="814"/>
                      <a:pt x="871" y="941"/>
                    </a:cubicBezTo>
                    <a:cubicBezTo>
                      <a:pt x="747" y="1017"/>
                      <a:pt x="637" y="1116"/>
                      <a:pt x="557" y="1240"/>
                    </a:cubicBezTo>
                    <a:cubicBezTo>
                      <a:pt x="433" y="1434"/>
                      <a:pt x="405" y="1651"/>
                      <a:pt x="411" y="1859"/>
                    </a:cubicBezTo>
                    <a:cubicBezTo>
                      <a:pt x="392" y="1939"/>
                      <a:pt x="385" y="2021"/>
                      <a:pt x="396" y="2105"/>
                    </a:cubicBezTo>
                    <a:cubicBezTo>
                      <a:pt x="386" y="2064"/>
                      <a:pt x="378" y="2023"/>
                      <a:pt x="371" y="1980"/>
                    </a:cubicBezTo>
                    <a:cubicBezTo>
                      <a:pt x="328" y="1698"/>
                      <a:pt x="315" y="1384"/>
                      <a:pt x="466" y="1113"/>
                    </a:cubicBezTo>
                    <a:cubicBezTo>
                      <a:pt x="604" y="867"/>
                      <a:pt x="851" y="688"/>
                      <a:pt x="1122" y="612"/>
                    </a:cubicBezTo>
                    <a:lnTo>
                      <a:pt x="1143" y="607"/>
                    </a:lnTo>
                    <a:close/>
                    <a:moveTo>
                      <a:pt x="1033" y="2069"/>
                    </a:moveTo>
                    <a:cubicBezTo>
                      <a:pt x="1037" y="2152"/>
                      <a:pt x="1058" y="2235"/>
                      <a:pt x="1099" y="2306"/>
                    </a:cubicBezTo>
                    <a:cubicBezTo>
                      <a:pt x="1091" y="2310"/>
                      <a:pt x="1084" y="2313"/>
                      <a:pt x="1074" y="2317"/>
                    </a:cubicBezTo>
                    <a:cubicBezTo>
                      <a:pt x="1044" y="2283"/>
                      <a:pt x="1017" y="2244"/>
                      <a:pt x="996" y="2203"/>
                    </a:cubicBezTo>
                    <a:lnTo>
                      <a:pt x="996" y="2182"/>
                    </a:lnTo>
                    <a:cubicBezTo>
                      <a:pt x="999" y="2152"/>
                      <a:pt x="1011" y="2111"/>
                      <a:pt x="1033" y="2069"/>
                    </a:cubicBezTo>
                    <a:close/>
                    <a:moveTo>
                      <a:pt x="1617" y="374"/>
                    </a:moveTo>
                    <a:cubicBezTo>
                      <a:pt x="1725" y="374"/>
                      <a:pt x="1833" y="385"/>
                      <a:pt x="1937" y="408"/>
                    </a:cubicBezTo>
                    <a:cubicBezTo>
                      <a:pt x="2068" y="440"/>
                      <a:pt x="2210" y="454"/>
                      <a:pt x="2332" y="523"/>
                    </a:cubicBezTo>
                    <a:cubicBezTo>
                      <a:pt x="2372" y="545"/>
                      <a:pt x="2406" y="571"/>
                      <a:pt x="2441" y="600"/>
                    </a:cubicBezTo>
                    <a:cubicBezTo>
                      <a:pt x="2375" y="587"/>
                      <a:pt x="2310" y="579"/>
                      <a:pt x="2243" y="572"/>
                    </a:cubicBezTo>
                    <a:cubicBezTo>
                      <a:pt x="2035" y="510"/>
                      <a:pt x="1820" y="469"/>
                      <a:pt x="1598" y="469"/>
                    </a:cubicBezTo>
                    <a:cubicBezTo>
                      <a:pt x="1591" y="469"/>
                      <a:pt x="1584" y="469"/>
                      <a:pt x="1577" y="469"/>
                    </a:cubicBezTo>
                    <a:cubicBezTo>
                      <a:pt x="1250" y="474"/>
                      <a:pt x="913" y="585"/>
                      <a:pt x="661" y="806"/>
                    </a:cubicBezTo>
                    <a:cubicBezTo>
                      <a:pt x="397" y="1032"/>
                      <a:pt x="294" y="1381"/>
                      <a:pt x="301" y="1695"/>
                    </a:cubicBezTo>
                    <a:cubicBezTo>
                      <a:pt x="302" y="1908"/>
                      <a:pt x="356" y="2131"/>
                      <a:pt x="403" y="2342"/>
                    </a:cubicBezTo>
                    <a:cubicBezTo>
                      <a:pt x="317" y="2265"/>
                      <a:pt x="247" y="2169"/>
                      <a:pt x="210" y="2063"/>
                    </a:cubicBezTo>
                    <a:cubicBezTo>
                      <a:pt x="148" y="1886"/>
                      <a:pt x="191" y="1706"/>
                      <a:pt x="218" y="1542"/>
                    </a:cubicBezTo>
                    <a:cubicBezTo>
                      <a:pt x="246" y="1377"/>
                      <a:pt x="294" y="1213"/>
                      <a:pt x="379" y="1069"/>
                    </a:cubicBezTo>
                    <a:cubicBezTo>
                      <a:pt x="465" y="927"/>
                      <a:pt x="569" y="794"/>
                      <a:pt x="696" y="689"/>
                    </a:cubicBezTo>
                    <a:cubicBezTo>
                      <a:pt x="809" y="594"/>
                      <a:pt x="922" y="498"/>
                      <a:pt x="1056" y="436"/>
                    </a:cubicBezTo>
                    <a:cubicBezTo>
                      <a:pt x="1072" y="429"/>
                      <a:pt x="1085" y="421"/>
                      <a:pt x="1102" y="414"/>
                    </a:cubicBezTo>
                    <a:cubicBezTo>
                      <a:pt x="1191" y="382"/>
                      <a:pt x="1283" y="378"/>
                      <a:pt x="1374" y="378"/>
                    </a:cubicBezTo>
                    <a:cubicBezTo>
                      <a:pt x="1399" y="378"/>
                      <a:pt x="1424" y="378"/>
                      <a:pt x="1448" y="378"/>
                    </a:cubicBezTo>
                    <a:cubicBezTo>
                      <a:pt x="1475" y="378"/>
                      <a:pt x="1501" y="378"/>
                      <a:pt x="1527" y="377"/>
                    </a:cubicBezTo>
                    <a:cubicBezTo>
                      <a:pt x="1557" y="375"/>
                      <a:pt x="1587" y="374"/>
                      <a:pt x="1617" y="374"/>
                    </a:cubicBezTo>
                    <a:close/>
                    <a:moveTo>
                      <a:pt x="1099" y="2342"/>
                    </a:moveTo>
                    <a:lnTo>
                      <a:pt x="1099" y="2342"/>
                    </a:lnTo>
                    <a:cubicBezTo>
                      <a:pt x="1111" y="2352"/>
                      <a:pt x="1121" y="2361"/>
                      <a:pt x="1132" y="2372"/>
                    </a:cubicBezTo>
                    <a:lnTo>
                      <a:pt x="1142" y="2387"/>
                    </a:lnTo>
                    <a:cubicBezTo>
                      <a:pt x="1127" y="2374"/>
                      <a:pt x="1113" y="2358"/>
                      <a:pt x="1099" y="2342"/>
                    </a:cubicBezTo>
                    <a:close/>
                    <a:moveTo>
                      <a:pt x="411" y="2189"/>
                    </a:moveTo>
                    <a:cubicBezTo>
                      <a:pt x="419" y="2224"/>
                      <a:pt x="433" y="2257"/>
                      <a:pt x="451" y="2290"/>
                    </a:cubicBezTo>
                    <a:cubicBezTo>
                      <a:pt x="454" y="2324"/>
                      <a:pt x="459" y="2356"/>
                      <a:pt x="465" y="2390"/>
                    </a:cubicBezTo>
                    <a:cubicBezTo>
                      <a:pt x="458" y="2386"/>
                      <a:pt x="451" y="2382"/>
                      <a:pt x="445" y="2376"/>
                    </a:cubicBezTo>
                    <a:cubicBezTo>
                      <a:pt x="433" y="2317"/>
                      <a:pt x="423" y="2253"/>
                      <a:pt x="411" y="2189"/>
                    </a:cubicBezTo>
                    <a:close/>
                    <a:moveTo>
                      <a:pt x="2757" y="2237"/>
                    </a:moveTo>
                    <a:cubicBezTo>
                      <a:pt x="2757" y="2276"/>
                      <a:pt x="2753" y="2313"/>
                      <a:pt x="2745" y="2349"/>
                    </a:cubicBezTo>
                    <a:cubicBezTo>
                      <a:pt x="2724" y="2363"/>
                      <a:pt x="2704" y="2375"/>
                      <a:pt x="2682" y="2387"/>
                    </a:cubicBezTo>
                    <a:cubicBezTo>
                      <a:pt x="2662" y="2396"/>
                      <a:pt x="2643" y="2403"/>
                      <a:pt x="2623" y="2411"/>
                    </a:cubicBezTo>
                    <a:cubicBezTo>
                      <a:pt x="2620" y="2414"/>
                      <a:pt x="2614" y="2415"/>
                      <a:pt x="2612" y="2416"/>
                    </a:cubicBezTo>
                    <a:cubicBezTo>
                      <a:pt x="2613" y="2415"/>
                      <a:pt x="2614" y="2414"/>
                      <a:pt x="2616" y="2414"/>
                    </a:cubicBezTo>
                    <a:cubicBezTo>
                      <a:pt x="2669" y="2363"/>
                      <a:pt x="2718" y="2303"/>
                      <a:pt x="2757" y="2237"/>
                    </a:cubicBezTo>
                    <a:close/>
                    <a:moveTo>
                      <a:pt x="2091" y="1853"/>
                    </a:moveTo>
                    <a:cubicBezTo>
                      <a:pt x="2129" y="1853"/>
                      <a:pt x="2167" y="1861"/>
                      <a:pt x="2200" y="1874"/>
                    </a:cubicBezTo>
                    <a:cubicBezTo>
                      <a:pt x="2221" y="1919"/>
                      <a:pt x="2232" y="1966"/>
                      <a:pt x="2236" y="2010"/>
                    </a:cubicBezTo>
                    <a:cubicBezTo>
                      <a:pt x="2248" y="2098"/>
                      <a:pt x="2214" y="2193"/>
                      <a:pt x="2171" y="2273"/>
                    </a:cubicBezTo>
                    <a:cubicBezTo>
                      <a:pt x="2134" y="2341"/>
                      <a:pt x="2079" y="2393"/>
                      <a:pt x="2020" y="2430"/>
                    </a:cubicBezTo>
                    <a:cubicBezTo>
                      <a:pt x="2016" y="2430"/>
                      <a:pt x="2013" y="2430"/>
                      <a:pt x="2010" y="2430"/>
                    </a:cubicBezTo>
                    <a:cubicBezTo>
                      <a:pt x="1997" y="2430"/>
                      <a:pt x="1985" y="2429"/>
                      <a:pt x="1972" y="2429"/>
                    </a:cubicBezTo>
                    <a:cubicBezTo>
                      <a:pt x="1980" y="2416"/>
                      <a:pt x="1987" y="2403"/>
                      <a:pt x="1995" y="2393"/>
                    </a:cubicBezTo>
                    <a:cubicBezTo>
                      <a:pt x="2028" y="2353"/>
                      <a:pt x="2068" y="2308"/>
                      <a:pt x="2084" y="2251"/>
                    </a:cubicBezTo>
                    <a:cubicBezTo>
                      <a:pt x="2102" y="2197"/>
                      <a:pt x="2116" y="2122"/>
                      <a:pt x="2098" y="2053"/>
                    </a:cubicBezTo>
                    <a:cubicBezTo>
                      <a:pt x="2090" y="2016"/>
                      <a:pt x="2068" y="1983"/>
                      <a:pt x="2042" y="1957"/>
                    </a:cubicBezTo>
                    <a:cubicBezTo>
                      <a:pt x="2018" y="1935"/>
                      <a:pt x="1995" y="1915"/>
                      <a:pt x="1972" y="1897"/>
                    </a:cubicBezTo>
                    <a:cubicBezTo>
                      <a:pt x="1966" y="1893"/>
                      <a:pt x="1962" y="1892"/>
                      <a:pt x="1956" y="1888"/>
                    </a:cubicBezTo>
                    <a:cubicBezTo>
                      <a:pt x="1999" y="1863"/>
                      <a:pt x="2046" y="1853"/>
                      <a:pt x="2091" y="1853"/>
                    </a:cubicBezTo>
                    <a:close/>
                    <a:moveTo>
                      <a:pt x="217" y="2250"/>
                    </a:moveTo>
                    <a:lnTo>
                      <a:pt x="217" y="2250"/>
                    </a:lnTo>
                    <a:cubicBezTo>
                      <a:pt x="233" y="2276"/>
                      <a:pt x="247" y="2301"/>
                      <a:pt x="268" y="2325"/>
                    </a:cubicBezTo>
                    <a:cubicBezTo>
                      <a:pt x="316" y="2379"/>
                      <a:pt x="370" y="2418"/>
                      <a:pt x="426" y="2451"/>
                    </a:cubicBezTo>
                    <a:cubicBezTo>
                      <a:pt x="429" y="2470"/>
                      <a:pt x="434" y="2489"/>
                      <a:pt x="439" y="2506"/>
                    </a:cubicBezTo>
                    <a:cubicBezTo>
                      <a:pt x="437" y="2504"/>
                      <a:pt x="433" y="2503"/>
                      <a:pt x="432" y="2499"/>
                    </a:cubicBezTo>
                    <a:cubicBezTo>
                      <a:pt x="421" y="2477"/>
                      <a:pt x="412" y="2456"/>
                      <a:pt x="393" y="2437"/>
                    </a:cubicBezTo>
                    <a:cubicBezTo>
                      <a:pt x="375" y="2418"/>
                      <a:pt x="328" y="2405"/>
                      <a:pt x="311" y="2382"/>
                    </a:cubicBezTo>
                    <a:cubicBezTo>
                      <a:pt x="294" y="2361"/>
                      <a:pt x="273" y="2335"/>
                      <a:pt x="249" y="2308"/>
                    </a:cubicBezTo>
                    <a:cubicBezTo>
                      <a:pt x="235" y="2291"/>
                      <a:pt x="214" y="2270"/>
                      <a:pt x="217" y="2250"/>
                    </a:cubicBezTo>
                    <a:close/>
                    <a:moveTo>
                      <a:pt x="459" y="2469"/>
                    </a:moveTo>
                    <a:lnTo>
                      <a:pt x="459" y="2469"/>
                    </a:lnTo>
                    <a:cubicBezTo>
                      <a:pt x="466" y="2471"/>
                      <a:pt x="472" y="2475"/>
                      <a:pt x="478" y="2478"/>
                    </a:cubicBezTo>
                    <a:cubicBezTo>
                      <a:pt x="492" y="2554"/>
                      <a:pt x="510" y="2628"/>
                      <a:pt x="535" y="2704"/>
                    </a:cubicBezTo>
                    <a:cubicBezTo>
                      <a:pt x="528" y="2698"/>
                      <a:pt x="520" y="2693"/>
                      <a:pt x="514" y="2686"/>
                    </a:cubicBezTo>
                    <a:cubicBezTo>
                      <a:pt x="502" y="2665"/>
                      <a:pt x="503" y="2636"/>
                      <a:pt x="495" y="2614"/>
                    </a:cubicBezTo>
                    <a:cubicBezTo>
                      <a:pt x="487" y="2592"/>
                      <a:pt x="487" y="2568"/>
                      <a:pt x="480" y="2547"/>
                    </a:cubicBezTo>
                    <a:cubicBezTo>
                      <a:pt x="476" y="2540"/>
                      <a:pt x="469" y="2535"/>
                      <a:pt x="465" y="2531"/>
                    </a:cubicBezTo>
                    <a:cubicBezTo>
                      <a:pt x="466" y="2528"/>
                      <a:pt x="472" y="2528"/>
                      <a:pt x="469" y="2526"/>
                    </a:cubicBezTo>
                    <a:cubicBezTo>
                      <a:pt x="467" y="2506"/>
                      <a:pt x="462" y="2489"/>
                      <a:pt x="459" y="2469"/>
                    </a:cubicBezTo>
                    <a:close/>
                    <a:moveTo>
                      <a:pt x="1531" y="2897"/>
                    </a:moveTo>
                    <a:cubicBezTo>
                      <a:pt x="1647" y="2928"/>
                      <a:pt x="1764" y="2944"/>
                      <a:pt x="1881" y="2944"/>
                    </a:cubicBezTo>
                    <a:cubicBezTo>
                      <a:pt x="1890" y="2944"/>
                      <a:pt x="1900" y="2944"/>
                      <a:pt x="1910" y="2943"/>
                    </a:cubicBezTo>
                    <a:cubicBezTo>
                      <a:pt x="1937" y="2941"/>
                      <a:pt x="1965" y="2938"/>
                      <a:pt x="1992" y="2936"/>
                    </a:cubicBezTo>
                    <a:cubicBezTo>
                      <a:pt x="1994" y="2936"/>
                      <a:pt x="1994" y="2938"/>
                      <a:pt x="1994" y="2938"/>
                    </a:cubicBezTo>
                    <a:cubicBezTo>
                      <a:pt x="2035" y="2959"/>
                      <a:pt x="2076" y="3005"/>
                      <a:pt x="2120" y="3022"/>
                    </a:cubicBezTo>
                    <a:cubicBezTo>
                      <a:pt x="2137" y="3029"/>
                      <a:pt x="2151" y="3029"/>
                      <a:pt x="2166" y="3029"/>
                    </a:cubicBezTo>
                    <a:cubicBezTo>
                      <a:pt x="2154" y="3029"/>
                      <a:pt x="2142" y="3030"/>
                      <a:pt x="2130" y="3030"/>
                    </a:cubicBezTo>
                    <a:cubicBezTo>
                      <a:pt x="2029" y="3030"/>
                      <a:pt x="1918" y="3005"/>
                      <a:pt x="1802" y="2979"/>
                    </a:cubicBezTo>
                    <a:cubicBezTo>
                      <a:pt x="1707" y="2959"/>
                      <a:pt x="1618" y="2930"/>
                      <a:pt x="1531" y="2897"/>
                    </a:cubicBezTo>
                    <a:close/>
                    <a:moveTo>
                      <a:pt x="2818" y="3285"/>
                    </a:moveTo>
                    <a:lnTo>
                      <a:pt x="2818" y="3285"/>
                    </a:lnTo>
                    <a:cubicBezTo>
                      <a:pt x="2815" y="3289"/>
                      <a:pt x="2815" y="3292"/>
                      <a:pt x="2814" y="3294"/>
                    </a:cubicBezTo>
                    <a:cubicBezTo>
                      <a:pt x="2795" y="3316"/>
                      <a:pt x="2773" y="3333"/>
                      <a:pt x="2749" y="3349"/>
                    </a:cubicBezTo>
                    <a:cubicBezTo>
                      <a:pt x="2742" y="3352"/>
                      <a:pt x="2735" y="3353"/>
                      <a:pt x="2727" y="3353"/>
                    </a:cubicBezTo>
                    <a:cubicBezTo>
                      <a:pt x="2722" y="3353"/>
                      <a:pt x="2717" y="3353"/>
                      <a:pt x="2712" y="3352"/>
                    </a:cubicBezTo>
                    <a:cubicBezTo>
                      <a:pt x="2745" y="3331"/>
                      <a:pt x="2781" y="3308"/>
                      <a:pt x="2818" y="3285"/>
                    </a:cubicBezTo>
                    <a:close/>
                    <a:moveTo>
                      <a:pt x="1839" y="1"/>
                    </a:moveTo>
                    <a:cubicBezTo>
                      <a:pt x="1831" y="1"/>
                      <a:pt x="1823" y="1"/>
                      <a:pt x="1815" y="2"/>
                    </a:cubicBezTo>
                    <a:cubicBezTo>
                      <a:pt x="1773" y="9"/>
                      <a:pt x="1736" y="33"/>
                      <a:pt x="1700" y="55"/>
                    </a:cubicBezTo>
                    <a:cubicBezTo>
                      <a:pt x="1658" y="71"/>
                      <a:pt x="1615" y="92"/>
                      <a:pt x="1571" y="106"/>
                    </a:cubicBezTo>
                    <a:cubicBezTo>
                      <a:pt x="1533" y="119"/>
                      <a:pt x="1494" y="136"/>
                      <a:pt x="1457" y="157"/>
                    </a:cubicBezTo>
                    <a:cubicBezTo>
                      <a:pt x="1424" y="161"/>
                      <a:pt x="1389" y="165"/>
                      <a:pt x="1356" y="172"/>
                    </a:cubicBezTo>
                    <a:cubicBezTo>
                      <a:pt x="1178" y="207"/>
                      <a:pt x="1014" y="296"/>
                      <a:pt x="862" y="388"/>
                    </a:cubicBezTo>
                    <a:cubicBezTo>
                      <a:pt x="710" y="480"/>
                      <a:pt x="560" y="585"/>
                      <a:pt x="441" y="724"/>
                    </a:cubicBezTo>
                    <a:cubicBezTo>
                      <a:pt x="324" y="861"/>
                      <a:pt x="218" y="1013"/>
                      <a:pt x="151" y="1185"/>
                    </a:cubicBezTo>
                    <a:cubicBezTo>
                      <a:pt x="83" y="1357"/>
                      <a:pt x="68" y="1544"/>
                      <a:pt x="70" y="1730"/>
                    </a:cubicBezTo>
                    <a:cubicBezTo>
                      <a:pt x="71" y="1900"/>
                      <a:pt x="110" y="2083"/>
                      <a:pt x="207" y="2242"/>
                    </a:cubicBezTo>
                    <a:cubicBezTo>
                      <a:pt x="195" y="2246"/>
                      <a:pt x="191" y="2253"/>
                      <a:pt x="187" y="2259"/>
                    </a:cubicBezTo>
                    <a:cubicBezTo>
                      <a:pt x="159" y="2210"/>
                      <a:pt x="132" y="2159"/>
                      <a:pt x="105" y="2105"/>
                    </a:cubicBezTo>
                    <a:cubicBezTo>
                      <a:pt x="77" y="2046"/>
                      <a:pt x="39" y="1975"/>
                      <a:pt x="61" y="1908"/>
                    </a:cubicBezTo>
                    <a:cubicBezTo>
                      <a:pt x="60" y="1899"/>
                      <a:pt x="47" y="1895"/>
                      <a:pt x="39" y="1895"/>
                    </a:cubicBezTo>
                    <a:cubicBezTo>
                      <a:pt x="36" y="1895"/>
                      <a:pt x="33" y="1896"/>
                      <a:pt x="33" y="1897"/>
                    </a:cubicBezTo>
                    <a:cubicBezTo>
                      <a:pt x="1" y="1946"/>
                      <a:pt x="13" y="1991"/>
                      <a:pt x="28" y="2036"/>
                    </a:cubicBezTo>
                    <a:cubicBezTo>
                      <a:pt x="55" y="2107"/>
                      <a:pt x="108" y="2167"/>
                      <a:pt x="132" y="2232"/>
                    </a:cubicBezTo>
                    <a:cubicBezTo>
                      <a:pt x="155" y="2292"/>
                      <a:pt x="184" y="2352"/>
                      <a:pt x="218" y="2404"/>
                    </a:cubicBezTo>
                    <a:cubicBezTo>
                      <a:pt x="253" y="2463"/>
                      <a:pt x="283" y="2517"/>
                      <a:pt x="315" y="2569"/>
                    </a:cubicBezTo>
                    <a:lnTo>
                      <a:pt x="315" y="2572"/>
                    </a:lnTo>
                    <a:cubicBezTo>
                      <a:pt x="315" y="2576"/>
                      <a:pt x="313" y="2580"/>
                      <a:pt x="315" y="2586"/>
                    </a:cubicBezTo>
                    <a:cubicBezTo>
                      <a:pt x="322" y="2609"/>
                      <a:pt x="335" y="2630"/>
                      <a:pt x="342" y="2656"/>
                    </a:cubicBezTo>
                    <a:cubicBezTo>
                      <a:pt x="349" y="2693"/>
                      <a:pt x="356" y="2733"/>
                      <a:pt x="377" y="2764"/>
                    </a:cubicBezTo>
                    <a:cubicBezTo>
                      <a:pt x="390" y="2786"/>
                      <a:pt x="405" y="2809"/>
                      <a:pt x="421" y="2829"/>
                    </a:cubicBezTo>
                    <a:cubicBezTo>
                      <a:pt x="419" y="2857"/>
                      <a:pt x="405" y="2897"/>
                      <a:pt x="416" y="2916"/>
                    </a:cubicBezTo>
                    <a:cubicBezTo>
                      <a:pt x="430" y="2939"/>
                      <a:pt x="447" y="2960"/>
                      <a:pt x="462" y="2985"/>
                    </a:cubicBezTo>
                    <a:cubicBezTo>
                      <a:pt x="477" y="3007"/>
                      <a:pt x="517" y="3001"/>
                      <a:pt x="535" y="3020"/>
                    </a:cubicBezTo>
                    <a:cubicBezTo>
                      <a:pt x="551" y="3041"/>
                      <a:pt x="557" y="3081"/>
                      <a:pt x="576" y="3102"/>
                    </a:cubicBezTo>
                    <a:cubicBezTo>
                      <a:pt x="597" y="3120"/>
                      <a:pt x="620" y="3131"/>
                      <a:pt x="642" y="3147"/>
                    </a:cubicBezTo>
                    <a:cubicBezTo>
                      <a:pt x="663" y="3165"/>
                      <a:pt x="677" y="3195"/>
                      <a:pt x="701" y="3212"/>
                    </a:cubicBezTo>
                    <a:cubicBezTo>
                      <a:pt x="723" y="3225"/>
                      <a:pt x="756" y="3221"/>
                      <a:pt x="780" y="3234"/>
                    </a:cubicBezTo>
                    <a:lnTo>
                      <a:pt x="796" y="3239"/>
                    </a:lnTo>
                    <a:cubicBezTo>
                      <a:pt x="829" y="3283"/>
                      <a:pt x="851" y="3349"/>
                      <a:pt x="898" y="3381"/>
                    </a:cubicBezTo>
                    <a:cubicBezTo>
                      <a:pt x="949" y="3420"/>
                      <a:pt x="1006" y="3450"/>
                      <a:pt x="1062" y="3483"/>
                    </a:cubicBezTo>
                    <a:cubicBezTo>
                      <a:pt x="1121" y="3515"/>
                      <a:pt x="1191" y="3509"/>
                      <a:pt x="1252" y="3531"/>
                    </a:cubicBezTo>
                    <a:cubicBezTo>
                      <a:pt x="1311" y="3557"/>
                      <a:pt x="1369" y="3597"/>
                      <a:pt x="1432" y="3615"/>
                    </a:cubicBezTo>
                    <a:cubicBezTo>
                      <a:pt x="1495" y="3629"/>
                      <a:pt x="1561" y="3636"/>
                      <a:pt x="1628" y="3641"/>
                    </a:cubicBezTo>
                    <a:cubicBezTo>
                      <a:pt x="1692" y="3649"/>
                      <a:pt x="1758" y="3670"/>
                      <a:pt x="1824" y="3670"/>
                    </a:cubicBezTo>
                    <a:cubicBezTo>
                      <a:pt x="1892" y="3669"/>
                      <a:pt x="1955" y="3648"/>
                      <a:pt x="2021" y="3638"/>
                    </a:cubicBezTo>
                    <a:cubicBezTo>
                      <a:pt x="2086" y="3631"/>
                      <a:pt x="2148" y="3605"/>
                      <a:pt x="2212" y="3590"/>
                    </a:cubicBezTo>
                    <a:cubicBezTo>
                      <a:pt x="2276" y="3574"/>
                      <a:pt x="2350" y="3592"/>
                      <a:pt x="2413" y="3570"/>
                    </a:cubicBezTo>
                    <a:cubicBezTo>
                      <a:pt x="2489" y="3542"/>
                      <a:pt x="2541" y="3466"/>
                      <a:pt x="2606" y="3422"/>
                    </a:cubicBezTo>
                    <a:cubicBezTo>
                      <a:pt x="2612" y="3435"/>
                      <a:pt x="2621" y="3450"/>
                      <a:pt x="2623" y="3450"/>
                    </a:cubicBezTo>
                    <a:cubicBezTo>
                      <a:pt x="2624" y="3450"/>
                      <a:pt x="2624" y="3450"/>
                      <a:pt x="2624" y="3450"/>
                    </a:cubicBezTo>
                    <a:cubicBezTo>
                      <a:pt x="2643" y="3433"/>
                      <a:pt x="2654" y="3406"/>
                      <a:pt x="2682" y="3404"/>
                    </a:cubicBezTo>
                    <a:cubicBezTo>
                      <a:pt x="2683" y="3404"/>
                      <a:pt x="2685" y="3404"/>
                      <a:pt x="2687" y="3404"/>
                    </a:cubicBezTo>
                    <a:cubicBezTo>
                      <a:pt x="2714" y="3404"/>
                      <a:pt x="2752" y="3423"/>
                      <a:pt x="2782" y="3426"/>
                    </a:cubicBezTo>
                    <a:cubicBezTo>
                      <a:pt x="2815" y="3429"/>
                      <a:pt x="2862" y="3454"/>
                      <a:pt x="2895" y="3454"/>
                    </a:cubicBezTo>
                    <a:cubicBezTo>
                      <a:pt x="2928" y="3454"/>
                      <a:pt x="2945" y="3433"/>
                      <a:pt x="2971" y="3425"/>
                    </a:cubicBezTo>
                    <a:cubicBezTo>
                      <a:pt x="2998" y="3414"/>
                      <a:pt x="3012" y="3387"/>
                      <a:pt x="3038" y="3374"/>
                    </a:cubicBezTo>
                    <a:cubicBezTo>
                      <a:pt x="3063" y="3363"/>
                      <a:pt x="3103" y="3364"/>
                      <a:pt x="3126" y="3347"/>
                    </a:cubicBezTo>
                    <a:cubicBezTo>
                      <a:pt x="3151" y="3331"/>
                      <a:pt x="3188" y="3329"/>
                      <a:pt x="3210" y="3308"/>
                    </a:cubicBezTo>
                    <a:cubicBezTo>
                      <a:pt x="3232" y="3289"/>
                      <a:pt x="3227" y="3242"/>
                      <a:pt x="3246" y="3221"/>
                    </a:cubicBezTo>
                    <a:lnTo>
                      <a:pt x="3304" y="3158"/>
                    </a:lnTo>
                    <a:cubicBezTo>
                      <a:pt x="3323" y="3137"/>
                      <a:pt x="3356" y="3126"/>
                      <a:pt x="3375" y="3104"/>
                    </a:cubicBezTo>
                    <a:cubicBezTo>
                      <a:pt x="3395" y="3084"/>
                      <a:pt x="3423" y="3070"/>
                      <a:pt x="3441" y="3048"/>
                    </a:cubicBezTo>
                    <a:cubicBezTo>
                      <a:pt x="3461" y="3026"/>
                      <a:pt x="3485" y="3007"/>
                      <a:pt x="3502" y="2985"/>
                    </a:cubicBezTo>
                    <a:cubicBezTo>
                      <a:pt x="3520" y="2960"/>
                      <a:pt x="3517" y="2925"/>
                      <a:pt x="3538" y="2903"/>
                    </a:cubicBezTo>
                    <a:cubicBezTo>
                      <a:pt x="3557" y="2881"/>
                      <a:pt x="3589" y="2868"/>
                      <a:pt x="3608" y="2844"/>
                    </a:cubicBezTo>
                    <a:cubicBezTo>
                      <a:pt x="3627" y="2822"/>
                      <a:pt x="3655" y="2803"/>
                      <a:pt x="3673" y="2780"/>
                    </a:cubicBezTo>
                    <a:cubicBezTo>
                      <a:pt x="3690" y="2755"/>
                      <a:pt x="3684" y="2719"/>
                      <a:pt x="3696" y="2692"/>
                    </a:cubicBezTo>
                    <a:cubicBezTo>
                      <a:pt x="3710" y="2663"/>
                      <a:pt x="3725" y="2634"/>
                      <a:pt x="3728" y="2599"/>
                    </a:cubicBezTo>
                    <a:cubicBezTo>
                      <a:pt x="3729" y="2565"/>
                      <a:pt x="3704" y="2520"/>
                      <a:pt x="3703" y="2485"/>
                    </a:cubicBezTo>
                    <a:cubicBezTo>
                      <a:pt x="3701" y="2449"/>
                      <a:pt x="3697" y="2415"/>
                      <a:pt x="3689" y="2379"/>
                    </a:cubicBezTo>
                    <a:cubicBezTo>
                      <a:pt x="3682" y="2347"/>
                      <a:pt x="3662" y="2310"/>
                      <a:pt x="3697" y="2292"/>
                    </a:cubicBezTo>
                    <a:cubicBezTo>
                      <a:pt x="3700" y="2292"/>
                      <a:pt x="3680" y="2285"/>
                      <a:pt x="3676" y="2285"/>
                    </a:cubicBezTo>
                    <a:cubicBezTo>
                      <a:pt x="3676" y="2285"/>
                      <a:pt x="3675" y="2285"/>
                      <a:pt x="3675" y="2286"/>
                    </a:cubicBezTo>
                    <a:cubicBezTo>
                      <a:pt x="3635" y="2292"/>
                      <a:pt x="3638" y="2312"/>
                      <a:pt x="3641" y="2334"/>
                    </a:cubicBezTo>
                    <a:cubicBezTo>
                      <a:pt x="3646" y="2367"/>
                      <a:pt x="3674" y="2407"/>
                      <a:pt x="3667" y="2436"/>
                    </a:cubicBezTo>
                    <a:cubicBezTo>
                      <a:pt x="3662" y="2463"/>
                      <a:pt x="3662" y="2492"/>
                      <a:pt x="3660" y="2521"/>
                    </a:cubicBezTo>
                    <a:cubicBezTo>
                      <a:pt x="3656" y="2551"/>
                      <a:pt x="3652" y="2579"/>
                      <a:pt x="3641" y="2603"/>
                    </a:cubicBezTo>
                    <a:cubicBezTo>
                      <a:pt x="3629" y="2630"/>
                      <a:pt x="3574" y="2635"/>
                      <a:pt x="3557" y="2657"/>
                    </a:cubicBezTo>
                    <a:cubicBezTo>
                      <a:pt x="3539" y="2679"/>
                      <a:pt x="3529" y="2705"/>
                      <a:pt x="3507" y="2725"/>
                    </a:cubicBezTo>
                    <a:cubicBezTo>
                      <a:pt x="3484" y="2744"/>
                      <a:pt x="3468" y="2766"/>
                      <a:pt x="3441" y="2782"/>
                    </a:cubicBezTo>
                    <a:cubicBezTo>
                      <a:pt x="3418" y="2800"/>
                      <a:pt x="3421" y="2835"/>
                      <a:pt x="3395" y="2851"/>
                    </a:cubicBezTo>
                    <a:cubicBezTo>
                      <a:pt x="3384" y="2859"/>
                      <a:pt x="3363" y="2859"/>
                      <a:pt x="3342" y="2859"/>
                    </a:cubicBezTo>
                    <a:cubicBezTo>
                      <a:pt x="3321" y="2859"/>
                      <a:pt x="3300" y="2859"/>
                      <a:pt x="3290" y="2868"/>
                    </a:cubicBezTo>
                    <a:cubicBezTo>
                      <a:pt x="3268" y="2884"/>
                      <a:pt x="3253" y="2897"/>
                      <a:pt x="3232" y="2912"/>
                    </a:cubicBezTo>
                    <a:cubicBezTo>
                      <a:pt x="3213" y="2925"/>
                      <a:pt x="3221" y="2964"/>
                      <a:pt x="3201" y="2978"/>
                    </a:cubicBezTo>
                    <a:cubicBezTo>
                      <a:pt x="3187" y="2986"/>
                      <a:pt x="3168" y="2989"/>
                      <a:pt x="3150" y="2994"/>
                    </a:cubicBezTo>
                    <a:cubicBezTo>
                      <a:pt x="3142" y="2989"/>
                      <a:pt x="3136" y="2986"/>
                      <a:pt x="3133" y="2986"/>
                    </a:cubicBezTo>
                    <a:cubicBezTo>
                      <a:pt x="3132" y="2986"/>
                      <a:pt x="3131" y="2987"/>
                      <a:pt x="3130" y="2987"/>
                    </a:cubicBezTo>
                    <a:cubicBezTo>
                      <a:pt x="3122" y="2998"/>
                      <a:pt x="3115" y="3008"/>
                      <a:pt x="3106" y="3020"/>
                    </a:cubicBezTo>
                    <a:cubicBezTo>
                      <a:pt x="3096" y="3030"/>
                      <a:pt x="3085" y="3042"/>
                      <a:pt x="3071" y="3051"/>
                    </a:cubicBezTo>
                    <a:cubicBezTo>
                      <a:pt x="3053" y="3064"/>
                      <a:pt x="3022" y="3067"/>
                      <a:pt x="3002" y="3081"/>
                    </a:cubicBezTo>
                    <a:cubicBezTo>
                      <a:pt x="2984" y="3095"/>
                      <a:pt x="2980" y="3124"/>
                      <a:pt x="2964" y="3137"/>
                    </a:cubicBezTo>
                    <a:cubicBezTo>
                      <a:pt x="2957" y="3143"/>
                      <a:pt x="2950" y="3151"/>
                      <a:pt x="2945" y="3159"/>
                    </a:cubicBezTo>
                    <a:cubicBezTo>
                      <a:pt x="2896" y="3177"/>
                      <a:pt x="2843" y="3188"/>
                      <a:pt x="2799" y="3206"/>
                    </a:cubicBezTo>
                    <a:cubicBezTo>
                      <a:pt x="2753" y="3219"/>
                      <a:pt x="2706" y="3221"/>
                      <a:pt x="2661" y="3227"/>
                    </a:cubicBezTo>
                    <a:cubicBezTo>
                      <a:pt x="2706" y="3205"/>
                      <a:pt x="2753" y="3180"/>
                      <a:pt x="2795" y="3147"/>
                    </a:cubicBezTo>
                    <a:cubicBezTo>
                      <a:pt x="2817" y="3129"/>
                      <a:pt x="2836" y="3109"/>
                      <a:pt x="2855" y="3085"/>
                    </a:cubicBezTo>
                    <a:cubicBezTo>
                      <a:pt x="2874" y="3077"/>
                      <a:pt x="2892" y="3069"/>
                      <a:pt x="2910" y="3058"/>
                    </a:cubicBezTo>
                    <a:cubicBezTo>
                      <a:pt x="2961" y="3027"/>
                      <a:pt x="3013" y="2994"/>
                      <a:pt x="3063" y="2959"/>
                    </a:cubicBezTo>
                    <a:cubicBezTo>
                      <a:pt x="3110" y="2919"/>
                      <a:pt x="3143" y="2865"/>
                      <a:pt x="3188" y="2824"/>
                    </a:cubicBezTo>
                    <a:cubicBezTo>
                      <a:pt x="3235" y="2785"/>
                      <a:pt x="3290" y="2751"/>
                      <a:pt x="3335" y="2705"/>
                    </a:cubicBezTo>
                    <a:cubicBezTo>
                      <a:pt x="3378" y="2661"/>
                      <a:pt x="3426" y="2616"/>
                      <a:pt x="3463" y="2562"/>
                    </a:cubicBezTo>
                    <a:cubicBezTo>
                      <a:pt x="3498" y="2511"/>
                      <a:pt x="3512" y="2448"/>
                      <a:pt x="3535" y="2390"/>
                    </a:cubicBezTo>
                    <a:cubicBezTo>
                      <a:pt x="3564" y="2353"/>
                      <a:pt x="3597" y="2317"/>
                      <a:pt x="3619" y="2273"/>
                    </a:cubicBezTo>
                    <a:cubicBezTo>
                      <a:pt x="3645" y="2228"/>
                      <a:pt x="3641" y="2170"/>
                      <a:pt x="3659" y="2120"/>
                    </a:cubicBezTo>
                    <a:cubicBezTo>
                      <a:pt x="3674" y="2065"/>
                      <a:pt x="3690" y="2009"/>
                      <a:pt x="3688" y="1950"/>
                    </a:cubicBezTo>
                    <a:cubicBezTo>
                      <a:pt x="3684" y="1892"/>
                      <a:pt x="3652" y="1831"/>
                      <a:pt x="3638" y="1776"/>
                    </a:cubicBezTo>
                    <a:cubicBezTo>
                      <a:pt x="3629" y="1735"/>
                      <a:pt x="3615" y="1698"/>
                      <a:pt x="3598" y="1659"/>
                    </a:cubicBezTo>
                    <a:cubicBezTo>
                      <a:pt x="3615" y="1585"/>
                      <a:pt x="3631" y="1509"/>
                      <a:pt x="3633" y="1432"/>
                    </a:cubicBezTo>
                    <a:cubicBezTo>
                      <a:pt x="3634" y="1341"/>
                      <a:pt x="3601" y="1255"/>
                      <a:pt x="3583" y="1171"/>
                    </a:cubicBezTo>
                    <a:cubicBezTo>
                      <a:pt x="3562" y="1076"/>
                      <a:pt x="3532" y="982"/>
                      <a:pt x="3484" y="897"/>
                    </a:cubicBezTo>
                    <a:cubicBezTo>
                      <a:pt x="3433" y="813"/>
                      <a:pt x="3356" y="750"/>
                      <a:pt x="3290" y="682"/>
                    </a:cubicBezTo>
                    <a:cubicBezTo>
                      <a:pt x="3239" y="627"/>
                      <a:pt x="3180" y="579"/>
                      <a:pt x="3119" y="538"/>
                    </a:cubicBezTo>
                    <a:cubicBezTo>
                      <a:pt x="3088" y="494"/>
                      <a:pt x="3051" y="450"/>
                      <a:pt x="3015" y="408"/>
                    </a:cubicBezTo>
                    <a:cubicBezTo>
                      <a:pt x="2973" y="364"/>
                      <a:pt x="2909" y="349"/>
                      <a:pt x="2862" y="312"/>
                    </a:cubicBezTo>
                    <a:cubicBezTo>
                      <a:pt x="2817" y="274"/>
                      <a:pt x="2779" y="216"/>
                      <a:pt x="2726" y="185"/>
                    </a:cubicBezTo>
                    <a:cubicBezTo>
                      <a:pt x="2672" y="152"/>
                      <a:pt x="2613" y="133"/>
                      <a:pt x="2555" y="108"/>
                    </a:cubicBezTo>
                    <a:cubicBezTo>
                      <a:pt x="2497" y="85"/>
                      <a:pt x="2444" y="46"/>
                      <a:pt x="2382" y="33"/>
                    </a:cubicBezTo>
                    <a:cubicBezTo>
                      <a:pt x="2320" y="16"/>
                      <a:pt x="2255" y="23"/>
                      <a:pt x="2193" y="19"/>
                    </a:cubicBezTo>
                    <a:cubicBezTo>
                      <a:pt x="2178" y="17"/>
                      <a:pt x="2164" y="17"/>
                      <a:pt x="2149" y="17"/>
                    </a:cubicBezTo>
                    <a:cubicBezTo>
                      <a:pt x="2101" y="17"/>
                      <a:pt x="2052" y="23"/>
                      <a:pt x="2005" y="23"/>
                    </a:cubicBezTo>
                    <a:cubicBezTo>
                      <a:pt x="2002" y="23"/>
                      <a:pt x="2000" y="23"/>
                      <a:pt x="1997" y="23"/>
                    </a:cubicBezTo>
                    <a:cubicBezTo>
                      <a:pt x="1945" y="23"/>
                      <a:pt x="1892" y="1"/>
                      <a:pt x="1839"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29"/>
              <p:cNvSpPr/>
              <p:nvPr/>
            </p:nvSpPr>
            <p:spPr>
              <a:xfrm>
                <a:off x="2207325" y="3322475"/>
                <a:ext cx="93225" cy="91825"/>
              </a:xfrm>
              <a:custGeom>
                <a:rect b="b" l="l" r="r" t="t"/>
                <a:pathLst>
                  <a:path extrusionOk="0" h="3673" w="3729">
                    <a:moveTo>
                      <a:pt x="1006" y="314"/>
                    </a:moveTo>
                    <a:cubicBezTo>
                      <a:pt x="1010" y="314"/>
                      <a:pt x="1014" y="315"/>
                      <a:pt x="1018" y="315"/>
                    </a:cubicBezTo>
                    <a:cubicBezTo>
                      <a:pt x="987" y="339"/>
                      <a:pt x="948" y="361"/>
                      <a:pt x="914" y="383"/>
                    </a:cubicBezTo>
                    <a:cubicBezTo>
                      <a:pt x="915" y="380"/>
                      <a:pt x="915" y="376"/>
                      <a:pt x="918" y="374"/>
                    </a:cubicBezTo>
                    <a:cubicBezTo>
                      <a:pt x="936" y="352"/>
                      <a:pt x="958" y="334"/>
                      <a:pt x="983" y="319"/>
                    </a:cubicBezTo>
                    <a:cubicBezTo>
                      <a:pt x="990" y="316"/>
                      <a:pt x="997" y="314"/>
                      <a:pt x="1006" y="314"/>
                    </a:cubicBezTo>
                    <a:close/>
                    <a:moveTo>
                      <a:pt x="1597" y="638"/>
                    </a:moveTo>
                    <a:cubicBezTo>
                      <a:pt x="1700" y="638"/>
                      <a:pt x="1810" y="665"/>
                      <a:pt x="1927" y="690"/>
                    </a:cubicBezTo>
                    <a:cubicBezTo>
                      <a:pt x="2022" y="710"/>
                      <a:pt x="2111" y="739"/>
                      <a:pt x="2199" y="772"/>
                    </a:cubicBezTo>
                    <a:cubicBezTo>
                      <a:pt x="2085" y="741"/>
                      <a:pt x="1972" y="725"/>
                      <a:pt x="1859" y="725"/>
                    </a:cubicBezTo>
                    <a:cubicBezTo>
                      <a:pt x="1846" y="725"/>
                      <a:pt x="1833" y="725"/>
                      <a:pt x="1821" y="725"/>
                    </a:cubicBezTo>
                    <a:cubicBezTo>
                      <a:pt x="1793" y="727"/>
                      <a:pt x="1766" y="731"/>
                      <a:pt x="1738" y="732"/>
                    </a:cubicBezTo>
                    <a:cubicBezTo>
                      <a:pt x="1735" y="732"/>
                      <a:pt x="1735" y="729"/>
                      <a:pt x="1735" y="729"/>
                    </a:cubicBezTo>
                    <a:cubicBezTo>
                      <a:pt x="1694" y="710"/>
                      <a:pt x="1653" y="663"/>
                      <a:pt x="1609" y="645"/>
                    </a:cubicBezTo>
                    <a:cubicBezTo>
                      <a:pt x="1594" y="639"/>
                      <a:pt x="1580" y="639"/>
                      <a:pt x="1563" y="639"/>
                    </a:cubicBezTo>
                    <a:cubicBezTo>
                      <a:pt x="1574" y="638"/>
                      <a:pt x="1586" y="638"/>
                      <a:pt x="1597" y="638"/>
                    </a:cubicBezTo>
                    <a:close/>
                    <a:moveTo>
                      <a:pt x="3194" y="963"/>
                    </a:moveTo>
                    <a:lnTo>
                      <a:pt x="3194" y="963"/>
                    </a:lnTo>
                    <a:cubicBezTo>
                      <a:pt x="3204" y="972"/>
                      <a:pt x="3212" y="974"/>
                      <a:pt x="3216" y="981"/>
                    </a:cubicBezTo>
                    <a:cubicBezTo>
                      <a:pt x="3227" y="1002"/>
                      <a:pt x="3226" y="1031"/>
                      <a:pt x="3234" y="1054"/>
                    </a:cubicBezTo>
                    <a:cubicBezTo>
                      <a:pt x="3244" y="1076"/>
                      <a:pt x="3244" y="1100"/>
                      <a:pt x="3251" y="1120"/>
                    </a:cubicBezTo>
                    <a:cubicBezTo>
                      <a:pt x="3253" y="1127"/>
                      <a:pt x="3260" y="1133"/>
                      <a:pt x="3266" y="1138"/>
                    </a:cubicBezTo>
                    <a:cubicBezTo>
                      <a:pt x="3263" y="1140"/>
                      <a:pt x="3259" y="1140"/>
                      <a:pt x="3260" y="1141"/>
                    </a:cubicBezTo>
                    <a:cubicBezTo>
                      <a:pt x="3262" y="1162"/>
                      <a:pt x="3267" y="1179"/>
                      <a:pt x="3271" y="1200"/>
                    </a:cubicBezTo>
                    <a:cubicBezTo>
                      <a:pt x="3264" y="1196"/>
                      <a:pt x="3259" y="1193"/>
                      <a:pt x="3252" y="1189"/>
                    </a:cubicBezTo>
                    <a:cubicBezTo>
                      <a:pt x="3238" y="1113"/>
                      <a:pt x="3219" y="1039"/>
                      <a:pt x="3194" y="963"/>
                    </a:cubicBezTo>
                    <a:close/>
                    <a:moveTo>
                      <a:pt x="2589" y="1283"/>
                    </a:moveTo>
                    <a:cubicBezTo>
                      <a:pt x="2605" y="1296"/>
                      <a:pt x="2618" y="1312"/>
                      <a:pt x="2633" y="1327"/>
                    </a:cubicBezTo>
                    <a:cubicBezTo>
                      <a:pt x="2620" y="1318"/>
                      <a:pt x="2609" y="1309"/>
                      <a:pt x="2600" y="1298"/>
                    </a:cubicBezTo>
                    <a:lnTo>
                      <a:pt x="2589" y="1283"/>
                    </a:lnTo>
                    <a:close/>
                    <a:moveTo>
                      <a:pt x="3292" y="1164"/>
                    </a:moveTo>
                    <a:cubicBezTo>
                      <a:pt x="3293" y="1166"/>
                      <a:pt x="3296" y="1167"/>
                      <a:pt x="3299" y="1171"/>
                    </a:cubicBezTo>
                    <a:cubicBezTo>
                      <a:pt x="3308" y="1193"/>
                      <a:pt x="3317" y="1214"/>
                      <a:pt x="3336" y="1233"/>
                    </a:cubicBezTo>
                    <a:cubicBezTo>
                      <a:pt x="3355" y="1251"/>
                      <a:pt x="3402" y="1263"/>
                      <a:pt x="3419" y="1288"/>
                    </a:cubicBezTo>
                    <a:cubicBezTo>
                      <a:pt x="3436" y="1309"/>
                      <a:pt x="3457" y="1334"/>
                      <a:pt x="3480" y="1361"/>
                    </a:cubicBezTo>
                    <a:cubicBezTo>
                      <a:pt x="3494" y="1379"/>
                      <a:pt x="3515" y="1400"/>
                      <a:pt x="3514" y="1420"/>
                    </a:cubicBezTo>
                    <a:cubicBezTo>
                      <a:pt x="3496" y="1394"/>
                      <a:pt x="3482" y="1368"/>
                      <a:pt x="3461" y="1345"/>
                    </a:cubicBezTo>
                    <a:cubicBezTo>
                      <a:pt x="3413" y="1291"/>
                      <a:pt x="3361" y="1251"/>
                      <a:pt x="3303" y="1219"/>
                    </a:cubicBezTo>
                    <a:cubicBezTo>
                      <a:pt x="3300" y="1200"/>
                      <a:pt x="3295" y="1181"/>
                      <a:pt x="3292" y="1164"/>
                    </a:cubicBezTo>
                    <a:close/>
                    <a:moveTo>
                      <a:pt x="1119" y="1251"/>
                    </a:moveTo>
                    <a:cubicBezTo>
                      <a:pt x="1116" y="1254"/>
                      <a:pt x="1115" y="1254"/>
                      <a:pt x="1113" y="1255"/>
                    </a:cubicBezTo>
                    <a:cubicBezTo>
                      <a:pt x="1060" y="1305"/>
                      <a:pt x="1012" y="1365"/>
                      <a:pt x="972" y="1430"/>
                    </a:cubicBezTo>
                    <a:cubicBezTo>
                      <a:pt x="974" y="1394"/>
                      <a:pt x="977" y="1357"/>
                      <a:pt x="984" y="1318"/>
                    </a:cubicBezTo>
                    <a:cubicBezTo>
                      <a:pt x="1005" y="1305"/>
                      <a:pt x="1025" y="1292"/>
                      <a:pt x="1049" y="1281"/>
                    </a:cubicBezTo>
                    <a:cubicBezTo>
                      <a:pt x="1067" y="1272"/>
                      <a:pt x="1086" y="1265"/>
                      <a:pt x="1107" y="1257"/>
                    </a:cubicBezTo>
                    <a:cubicBezTo>
                      <a:pt x="1109" y="1255"/>
                      <a:pt x="1115" y="1254"/>
                      <a:pt x="1119" y="1251"/>
                    </a:cubicBezTo>
                    <a:close/>
                    <a:moveTo>
                      <a:pt x="3267" y="1277"/>
                    </a:moveTo>
                    <a:lnTo>
                      <a:pt x="3267" y="1277"/>
                    </a:lnTo>
                    <a:cubicBezTo>
                      <a:pt x="3274" y="1283"/>
                      <a:pt x="3281" y="1285"/>
                      <a:pt x="3286" y="1291"/>
                    </a:cubicBezTo>
                    <a:cubicBezTo>
                      <a:pt x="3299" y="1351"/>
                      <a:pt x="3307" y="1416"/>
                      <a:pt x="3321" y="1478"/>
                    </a:cubicBezTo>
                    <a:cubicBezTo>
                      <a:pt x="3311" y="1444"/>
                      <a:pt x="3297" y="1412"/>
                      <a:pt x="3281" y="1379"/>
                    </a:cubicBezTo>
                    <a:cubicBezTo>
                      <a:pt x="3277" y="1345"/>
                      <a:pt x="3273" y="1312"/>
                      <a:pt x="3267" y="1277"/>
                    </a:cubicBezTo>
                    <a:close/>
                    <a:moveTo>
                      <a:pt x="2656" y="1353"/>
                    </a:moveTo>
                    <a:cubicBezTo>
                      <a:pt x="2688" y="1387"/>
                      <a:pt x="2715" y="1426"/>
                      <a:pt x="2736" y="1467"/>
                    </a:cubicBezTo>
                    <a:lnTo>
                      <a:pt x="2736" y="1488"/>
                    </a:lnTo>
                    <a:cubicBezTo>
                      <a:pt x="2732" y="1518"/>
                      <a:pt x="2721" y="1559"/>
                      <a:pt x="2697" y="1601"/>
                    </a:cubicBezTo>
                    <a:cubicBezTo>
                      <a:pt x="2695" y="1518"/>
                      <a:pt x="2674" y="1435"/>
                      <a:pt x="2633" y="1364"/>
                    </a:cubicBezTo>
                    <a:cubicBezTo>
                      <a:pt x="2640" y="1360"/>
                      <a:pt x="2648" y="1357"/>
                      <a:pt x="2656" y="1353"/>
                    </a:cubicBezTo>
                    <a:close/>
                    <a:moveTo>
                      <a:pt x="1724" y="1239"/>
                    </a:moveTo>
                    <a:cubicBezTo>
                      <a:pt x="1735" y="1239"/>
                      <a:pt x="1748" y="1241"/>
                      <a:pt x="1760" y="1241"/>
                    </a:cubicBezTo>
                    <a:cubicBezTo>
                      <a:pt x="1753" y="1254"/>
                      <a:pt x="1745" y="1268"/>
                      <a:pt x="1737" y="1277"/>
                    </a:cubicBezTo>
                    <a:cubicBezTo>
                      <a:pt x="1704" y="1317"/>
                      <a:pt x="1664" y="1361"/>
                      <a:pt x="1647" y="1419"/>
                    </a:cubicBezTo>
                    <a:cubicBezTo>
                      <a:pt x="1629" y="1471"/>
                      <a:pt x="1616" y="1547"/>
                      <a:pt x="1634" y="1616"/>
                    </a:cubicBezTo>
                    <a:cubicBezTo>
                      <a:pt x="1642" y="1654"/>
                      <a:pt x="1664" y="1687"/>
                      <a:pt x="1690" y="1712"/>
                    </a:cubicBezTo>
                    <a:cubicBezTo>
                      <a:pt x="1712" y="1735"/>
                      <a:pt x="1737" y="1753"/>
                      <a:pt x="1760" y="1773"/>
                    </a:cubicBezTo>
                    <a:cubicBezTo>
                      <a:pt x="1766" y="1777"/>
                      <a:pt x="1768" y="1778"/>
                      <a:pt x="1774" y="1781"/>
                    </a:cubicBezTo>
                    <a:cubicBezTo>
                      <a:pt x="1732" y="1806"/>
                      <a:pt x="1686" y="1817"/>
                      <a:pt x="1641" y="1817"/>
                    </a:cubicBezTo>
                    <a:cubicBezTo>
                      <a:pt x="1602" y="1817"/>
                      <a:pt x="1564" y="1809"/>
                      <a:pt x="1532" y="1795"/>
                    </a:cubicBezTo>
                    <a:cubicBezTo>
                      <a:pt x="1511" y="1751"/>
                      <a:pt x="1499" y="1704"/>
                      <a:pt x="1496" y="1660"/>
                    </a:cubicBezTo>
                    <a:cubicBezTo>
                      <a:pt x="1484" y="1570"/>
                      <a:pt x="1517" y="1477"/>
                      <a:pt x="1561" y="1396"/>
                    </a:cubicBezTo>
                    <a:cubicBezTo>
                      <a:pt x="1596" y="1329"/>
                      <a:pt x="1652" y="1277"/>
                      <a:pt x="1712" y="1240"/>
                    </a:cubicBezTo>
                    <a:cubicBezTo>
                      <a:pt x="1716" y="1239"/>
                      <a:pt x="1720" y="1239"/>
                      <a:pt x="1724" y="1239"/>
                    </a:cubicBezTo>
                    <a:close/>
                    <a:moveTo>
                      <a:pt x="157" y="1635"/>
                    </a:moveTo>
                    <a:cubicBezTo>
                      <a:pt x="165" y="1667"/>
                      <a:pt x="173" y="1697"/>
                      <a:pt x="180" y="1726"/>
                    </a:cubicBezTo>
                    <a:cubicBezTo>
                      <a:pt x="186" y="1753"/>
                      <a:pt x="197" y="1781"/>
                      <a:pt x="206" y="1807"/>
                    </a:cubicBezTo>
                    <a:cubicBezTo>
                      <a:pt x="184" y="1857"/>
                      <a:pt x="164" y="1909"/>
                      <a:pt x="149" y="1964"/>
                    </a:cubicBezTo>
                    <a:cubicBezTo>
                      <a:pt x="149" y="1963"/>
                      <a:pt x="146" y="1960"/>
                      <a:pt x="146" y="1960"/>
                    </a:cubicBezTo>
                    <a:cubicBezTo>
                      <a:pt x="142" y="1914"/>
                      <a:pt x="129" y="1868"/>
                      <a:pt x="128" y="1819"/>
                    </a:cubicBezTo>
                    <a:cubicBezTo>
                      <a:pt x="123" y="1771"/>
                      <a:pt x="128" y="1723"/>
                      <a:pt x="135" y="1676"/>
                    </a:cubicBezTo>
                    <a:cubicBezTo>
                      <a:pt x="138" y="1661"/>
                      <a:pt x="146" y="1647"/>
                      <a:pt x="157" y="1635"/>
                    </a:cubicBezTo>
                    <a:close/>
                    <a:moveTo>
                      <a:pt x="3076" y="1778"/>
                    </a:moveTo>
                    <a:lnTo>
                      <a:pt x="3076" y="1778"/>
                    </a:lnTo>
                    <a:cubicBezTo>
                      <a:pt x="3080" y="1855"/>
                      <a:pt x="3076" y="1931"/>
                      <a:pt x="3066" y="2004"/>
                    </a:cubicBezTo>
                    <a:cubicBezTo>
                      <a:pt x="3066" y="1983"/>
                      <a:pt x="3068" y="1963"/>
                      <a:pt x="3068" y="1943"/>
                    </a:cubicBezTo>
                    <a:cubicBezTo>
                      <a:pt x="3068" y="1903"/>
                      <a:pt x="3065" y="1863"/>
                      <a:pt x="3059" y="1825"/>
                    </a:cubicBezTo>
                    <a:cubicBezTo>
                      <a:pt x="3066" y="1807"/>
                      <a:pt x="3070" y="1792"/>
                      <a:pt x="3076" y="1778"/>
                    </a:cubicBezTo>
                    <a:close/>
                    <a:moveTo>
                      <a:pt x="2399" y="1826"/>
                    </a:moveTo>
                    <a:lnTo>
                      <a:pt x="2399" y="1826"/>
                    </a:lnTo>
                    <a:cubicBezTo>
                      <a:pt x="2397" y="1829"/>
                      <a:pt x="2397" y="1835"/>
                      <a:pt x="2395" y="1839"/>
                    </a:cubicBezTo>
                    <a:cubicBezTo>
                      <a:pt x="2393" y="1841"/>
                      <a:pt x="2392" y="1846"/>
                      <a:pt x="2388" y="1848"/>
                    </a:cubicBezTo>
                    <a:cubicBezTo>
                      <a:pt x="2337" y="1931"/>
                      <a:pt x="2253" y="1969"/>
                      <a:pt x="2166" y="1997"/>
                    </a:cubicBezTo>
                    <a:cubicBezTo>
                      <a:pt x="2152" y="2004"/>
                      <a:pt x="2137" y="2008"/>
                      <a:pt x="2122" y="2013"/>
                    </a:cubicBezTo>
                    <a:lnTo>
                      <a:pt x="2122" y="2001"/>
                    </a:lnTo>
                    <a:cubicBezTo>
                      <a:pt x="2195" y="1979"/>
                      <a:pt x="2264" y="1943"/>
                      <a:pt x="2319" y="1895"/>
                    </a:cubicBezTo>
                    <a:cubicBezTo>
                      <a:pt x="2342" y="1877"/>
                      <a:pt x="2363" y="1855"/>
                      <a:pt x="2381" y="1832"/>
                    </a:cubicBezTo>
                    <a:cubicBezTo>
                      <a:pt x="2386" y="1829"/>
                      <a:pt x="2393" y="1828"/>
                      <a:pt x="2399" y="1826"/>
                    </a:cubicBezTo>
                    <a:close/>
                    <a:moveTo>
                      <a:pt x="2408" y="1616"/>
                    </a:moveTo>
                    <a:cubicBezTo>
                      <a:pt x="2408" y="1618"/>
                      <a:pt x="2408" y="1620"/>
                      <a:pt x="2411" y="1621"/>
                    </a:cubicBezTo>
                    <a:cubicBezTo>
                      <a:pt x="2395" y="1696"/>
                      <a:pt x="2364" y="1760"/>
                      <a:pt x="2322" y="1811"/>
                    </a:cubicBezTo>
                    <a:cubicBezTo>
                      <a:pt x="2277" y="1820"/>
                      <a:pt x="2231" y="1828"/>
                      <a:pt x="2186" y="1828"/>
                    </a:cubicBezTo>
                    <a:cubicBezTo>
                      <a:pt x="2151" y="1828"/>
                      <a:pt x="2117" y="1824"/>
                      <a:pt x="2085" y="1811"/>
                    </a:cubicBezTo>
                    <a:cubicBezTo>
                      <a:pt x="2085" y="1811"/>
                      <a:pt x="2085" y="1811"/>
                      <a:pt x="2085" y="1811"/>
                    </a:cubicBezTo>
                    <a:cubicBezTo>
                      <a:pt x="2082" y="1811"/>
                      <a:pt x="2077" y="1832"/>
                      <a:pt x="2081" y="1835"/>
                    </a:cubicBezTo>
                    <a:cubicBezTo>
                      <a:pt x="2119" y="1860"/>
                      <a:pt x="2159" y="1868"/>
                      <a:pt x="2199" y="1868"/>
                    </a:cubicBezTo>
                    <a:cubicBezTo>
                      <a:pt x="2220" y="1868"/>
                      <a:pt x="2241" y="1866"/>
                      <a:pt x="2261" y="1863"/>
                    </a:cubicBezTo>
                    <a:lnTo>
                      <a:pt x="2261" y="1863"/>
                    </a:lnTo>
                    <a:cubicBezTo>
                      <a:pt x="2221" y="1895"/>
                      <a:pt x="2179" y="1918"/>
                      <a:pt x="2126" y="1936"/>
                    </a:cubicBezTo>
                    <a:cubicBezTo>
                      <a:pt x="2129" y="1914"/>
                      <a:pt x="2129" y="1890"/>
                      <a:pt x="2133" y="1869"/>
                    </a:cubicBezTo>
                    <a:cubicBezTo>
                      <a:pt x="2135" y="1865"/>
                      <a:pt x="2127" y="1862"/>
                      <a:pt x="2120" y="1862"/>
                    </a:cubicBezTo>
                    <a:cubicBezTo>
                      <a:pt x="2115" y="1862"/>
                      <a:pt x="2110" y="1863"/>
                      <a:pt x="2110" y="1866"/>
                    </a:cubicBezTo>
                    <a:cubicBezTo>
                      <a:pt x="2102" y="1894"/>
                      <a:pt x="2096" y="1923"/>
                      <a:pt x="2091" y="1950"/>
                    </a:cubicBezTo>
                    <a:cubicBezTo>
                      <a:pt x="2046" y="1961"/>
                      <a:pt x="1999" y="1967"/>
                      <a:pt x="1954" y="1967"/>
                    </a:cubicBezTo>
                    <a:cubicBezTo>
                      <a:pt x="1889" y="1967"/>
                      <a:pt x="1825" y="1955"/>
                      <a:pt x="1767" y="1929"/>
                    </a:cubicBezTo>
                    <a:cubicBezTo>
                      <a:pt x="1765" y="1929"/>
                      <a:pt x="1763" y="1928"/>
                      <a:pt x="1761" y="1928"/>
                    </a:cubicBezTo>
                    <a:cubicBezTo>
                      <a:pt x="1742" y="1928"/>
                      <a:pt x="1721" y="1964"/>
                      <a:pt x="1744" y="1976"/>
                    </a:cubicBezTo>
                    <a:cubicBezTo>
                      <a:pt x="1810" y="2014"/>
                      <a:pt x="1885" y="2031"/>
                      <a:pt x="1962" y="2031"/>
                    </a:cubicBezTo>
                    <a:cubicBezTo>
                      <a:pt x="2003" y="2031"/>
                      <a:pt x="2044" y="2026"/>
                      <a:pt x="2084" y="2018"/>
                    </a:cubicBezTo>
                    <a:lnTo>
                      <a:pt x="2084" y="2033"/>
                    </a:lnTo>
                    <a:cubicBezTo>
                      <a:pt x="2039" y="2047"/>
                      <a:pt x="1991" y="2059"/>
                      <a:pt x="1942" y="2059"/>
                    </a:cubicBezTo>
                    <a:cubicBezTo>
                      <a:pt x="1921" y="2059"/>
                      <a:pt x="1900" y="2057"/>
                      <a:pt x="1879" y="2052"/>
                    </a:cubicBezTo>
                    <a:cubicBezTo>
                      <a:pt x="1780" y="2029"/>
                      <a:pt x="1683" y="1983"/>
                      <a:pt x="1610" y="1916"/>
                    </a:cubicBezTo>
                    <a:cubicBezTo>
                      <a:pt x="1599" y="1905"/>
                      <a:pt x="1590" y="1891"/>
                      <a:pt x="1580" y="1881"/>
                    </a:cubicBezTo>
                    <a:lnTo>
                      <a:pt x="1580" y="1881"/>
                    </a:lnTo>
                    <a:cubicBezTo>
                      <a:pt x="1599" y="1885"/>
                      <a:pt x="1619" y="1887"/>
                      <a:pt x="1639" y="1887"/>
                    </a:cubicBezTo>
                    <a:cubicBezTo>
                      <a:pt x="1702" y="1887"/>
                      <a:pt x="1767" y="1868"/>
                      <a:pt x="1824" y="1821"/>
                    </a:cubicBezTo>
                    <a:cubicBezTo>
                      <a:pt x="1861" y="1838"/>
                      <a:pt x="1901" y="1848"/>
                      <a:pt x="1940" y="1848"/>
                    </a:cubicBezTo>
                    <a:cubicBezTo>
                      <a:pt x="1949" y="1848"/>
                      <a:pt x="1957" y="1848"/>
                      <a:pt x="1965" y="1847"/>
                    </a:cubicBezTo>
                    <a:cubicBezTo>
                      <a:pt x="2024" y="1840"/>
                      <a:pt x="2069" y="1804"/>
                      <a:pt x="2104" y="1773"/>
                    </a:cubicBezTo>
                    <a:cubicBezTo>
                      <a:pt x="2111" y="1773"/>
                      <a:pt x="2117" y="1774"/>
                      <a:pt x="2123" y="1774"/>
                    </a:cubicBezTo>
                    <a:cubicBezTo>
                      <a:pt x="2147" y="1774"/>
                      <a:pt x="2171" y="1769"/>
                      <a:pt x="2194" y="1766"/>
                    </a:cubicBezTo>
                    <a:cubicBezTo>
                      <a:pt x="2243" y="1752"/>
                      <a:pt x="2278" y="1718"/>
                      <a:pt x="2313" y="1691"/>
                    </a:cubicBezTo>
                    <a:cubicBezTo>
                      <a:pt x="2344" y="1671"/>
                      <a:pt x="2382" y="1649"/>
                      <a:pt x="2408" y="1616"/>
                    </a:cubicBezTo>
                    <a:close/>
                    <a:moveTo>
                      <a:pt x="1163" y="1625"/>
                    </a:moveTo>
                    <a:cubicBezTo>
                      <a:pt x="1162" y="1667"/>
                      <a:pt x="1160" y="1709"/>
                      <a:pt x="1160" y="1751"/>
                    </a:cubicBezTo>
                    <a:cubicBezTo>
                      <a:pt x="1160" y="1843"/>
                      <a:pt x="1153" y="1943"/>
                      <a:pt x="1181" y="2041"/>
                    </a:cubicBezTo>
                    <a:cubicBezTo>
                      <a:pt x="1195" y="2086"/>
                      <a:pt x="1215" y="2129"/>
                      <a:pt x="1239" y="2170"/>
                    </a:cubicBezTo>
                    <a:cubicBezTo>
                      <a:pt x="1148" y="2027"/>
                      <a:pt x="1119" y="1854"/>
                      <a:pt x="1142" y="1716"/>
                    </a:cubicBezTo>
                    <a:cubicBezTo>
                      <a:pt x="1146" y="1687"/>
                      <a:pt x="1153" y="1656"/>
                      <a:pt x="1163" y="1625"/>
                    </a:cubicBezTo>
                    <a:close/>
                    <a:moveTo>
                      <a:pt x="2780" y="2293"/>
                    </a:moveTo>
                    <a:lnTo>
                      <a:pt x="2780" y="2293"/>
                    </a:lnTo>
                    <a:cubicBezTo>
                      <a:pt x="2779" y="2296"/>
                      <a:pt x="2779" y="2300"/>
                      <a:pt x="2777" y="2302"/>
                    </a:cubicBezTo>
                    <a:cubicBezTo>
                      <a:pt x="2769" y="2307"/>
                      <a:pt x="2759" y="2308"/>
                      <a:pt x="2752" y="2309"/>
                    </a:cubicBezTo>
                    <a:cubicBezTo>
                      <a:pt x="2761" y="2304"/>
                      <a:pt x="2772" y="2297"/>
                      <a:pt x="2780" y="2293"/>
                    </a:cubicBezTo>
                    <a:close/>
                    <a:moveTo>
                      <a:pt x="1609" y="2201"/>
                    </a:moveTo>
                    <a:lnTo>
                      <a:pt x="1609" y="2201"/>
                    </a:lnTo>
                    <a:cubicBezTo>
                      <a:pt x="1663" y="2231"/>
                      <a:pt x="1719" y="2253"/>
                      <a:pt x="1775" y="2272"/>
                    </a:cubicBezTo>
                    <a:cubicBezTo>
                      <a:pt x="1852" y="2296"/>
                      <a:pt x="1934" y="2315"/>
                      <a:pt x="2016" y="2322"/>
                    </a:cubicBezTo>
                    <a:cubicBezTo>
                      <a:pt x="1974" y="2341"/>
                      <a:pt x="1932" y="2357"/>
                      <a:pt x="1885" y="2370"/>
                    </a:cubicBezTo>
                    <a:cubicBezTo>
                      <a:pt x="1852" y="2364"/>
                      <a:pt x="1822" y="2359"/>
                      <a:pt x="1791" y="2345"/>
                    </a:cubicBezTo>
                    <a:cubicBezTo>
                      <a:pt x="1716" y="2315"/>
                      <a:pt x="1660" y="2253"/>
                      <a:pt x="1609" y="2201"/>
                    </a:cubicBezTo>
                    <a:close/>
                    <a:moveTo>
                      <a:pt x="2780" y="1574"/>
                    </a:moveTo>
                    <a:cubicBezTo>
                      <a:pt x="2787" y="1598"/>
                      <a:pt x="2792" y="1620"/>
                      <a:pt x="2798" y="1642"/>
                    </a:cubicBezTo>
                    <a:cubicBezTo>
                      <a:pt x="2780" y="1715"/>
                      <a:pt x="2755" y="1785"/>
                      <a:pt x="2725" y="1852"/>
                    </a:cubicBezTo>
                    <a:cubicBezTo>
                      <a:pt x="2697" y="1914"/>
                      <a:pt x="2669" y="1978"/>
                      <a:pt x="2633" y="2040"/>
                    </a:cubicBezTo>
                    <a:cubicBezTo>
                      <a:pt x="2594" y="2074"/>
                      <a:pt x="2557" y="2106"/>
                      <a:pt x="2521" y="2139"/>
                    </a:cubicBezTo>
                    <a:cubicBezTo>
                      <a:pt x="2429" y="2225"/>
                      <a:pt x="2333" y="2327"/>
                      <a:pt x="2202" y="2378"/>
                    </a:cubicBezTo>
                    <a:cubicBezTo>
                      <a:pt x="2166" y="2384"/>
                      <a:pt x="2130" y="2385"/>
                      <a:pt x="2095" y="2386"/>
                    </a:cubicBezTo>
                    <a:cubicBezTo>
                      <a:pt x="2097" y="2373"/>
                      <a:pt x="2103" y="2359"/>
                      <a:pt x="2104" y="2344"/>
                    </a:cubicBezTo>
                    <a:cubicBezTo>
                      <a:pt x="2106" y="2338"/>
                      <a:pt x="2106" y="2333"/>
                      <a:pt x="2106" y="2330"/>
                    </a:cubicBezTo>
                    <a:cubicBezTo>
                      <a:pt x="2111" y="2327"/>
                      <a:pt x="2115" y="2323"/>
                      <a:pt x="2119" y="2322"/>
                    </a:cubicBezTo>
                    <a:cubicBezTo>
                      <a:pt x="2136" y="2319"/>
                      <a:pt x="2151" y="2319"/>
                      <a:pt x="2166" y="2318"/>
                    </a:cubicBezTo>
                    <a:cubicBezTo>
                      <a:pt x="2305" y="2293"/>
                      <a:pt x="2432" y="2213"/>
                      <a:pt x="2531" y="2108"/>
                    </a:cubicBezTo>
                    <a:cubicBezTo>
                      <a:pt x="2631" y="2005"/>
                      <a:pt x="2684" y="1868"/>
                      <a:pt x="2695" y="1723"/>
                    </a:cubicBezTo>
                    <a:cubicBezTo>
                      <a:pt x="2696" y="1709"/>
                      <a:pt x="2696" y="1694"/>
                      <a:pt x="2696" y="1680"/>
                    </a:cubicBezTo>
                    <a:cubicBezTo>
                      <a:pt x="2715" y="1662"/>
                      <a:pt x="2737" y="1646"/>
                      <a:pt x="2752" y="1625"/>
                    </a:cubicBezTo>
                    <a:cubicBezTo>
                      <a:pt x="2765" y="1609"/>
                      <a:pt x="2772" y="1592"/>
                      <a:pt x="2780" y="1574"/>
                    </a:cubicBezTo>
                    <a:close/>
                    <a:moveTo>
                      <a:pt x="2062" y="2348"/>
                    </a:moveTo>
                    <a:lnTo>
                      <a:pt x="2062" y="2348"/>
                    </a:lnTo>
                    <a:cubicBezTo>
                      <a:pt x="2057" y="2362"/>
                      <a:pt x="2056" y="2375"/>
                      <a:pt x="2053" y="2389"/>
                    </a:cubicBezTo>
                    <a:lnTo>
                      <a:pt x="2044" y="2389"/>
                    </a:lnTo>
                    <a:cubicBezTo>
                      <a:pt x="2019" y="2386"/>
                      <a:pt x="1993" y="2384"/>
                      <a:pt x="1967" y="2382"/>
                    </a:cubicBezTo>
                    <a:cubicBezTo>
                      <a:pt x="2000" y="2373"/>
                      <a:pt x="2030" y="2362"/>
                      <a:pt x="2062" y="2348"/>
                    </a:cubicBezTo>
                    <a:close/>
                    <a:moveTo>
                      <a:pt x="808" y="2075"/>
                    </a:moveTo>
                    <a:cubicBezTo>
                      <a:pt x="819" y="2097"/>
                      <a:pt x="831" y="2122"/>
                      <a:pt x="845" y="2143"/>
                    </a:cubicBezTo>
                    <a:cubicBezTo>
                      <a:pt x="911" y="2247"/>
                      <a:pt x="1005" y="2327"/>
                      <a:pt x="1105" y="2389"/>
                    </a:cubicBezTo>
                    <a:cubicBezTo>
                      <a:pt x="1148" y="2441"/>
                      <a:pt x="1196" y="2490"/>
                      <a:pt x="1248" y="2535"/>
                    </a:cubicBezTo>
                    <a:cubicBezTo>
                      <a:pt x="1101" y="2430"/>
                      <a:pt x="936" y="2327"/>
                      <a:pt x="846" y="2163"/>
                    </a:cubicBezTo>
                    <a:cubicBezTo>
                      <a:pt x="831" y="2136"/>
                      <a:pt x="819" y="2104"/>
                      <a:pt x="808" y="2075"/>
                    </a:cubicBezTo>
                    <a:close/>
                    <a:moveTo>
                      <a:pt x="2718" y="2452"/>
                    </a:moveTo>
                    <a:lnTo>
                      <a:pt x="2718" y="2452"/>
                    </a:lnTo>
                    <a:cubicBezTo>
                      <a:pt x="2711" y="2466"/>
                      <a:pt x="2704" y="2481"/>
                      <a:pt x="2697" y="2495"/>
                    </a:cubicBezTo>
                    <a:cubicBezTo>
                      <a:pt x="2642" y="2516"/>
                      <a:pt x="2586" y="2535"/>
                      <a:pt x="2530" y="2549"/>
                    </a:cubicBezTo>
                    <a:cubicBezTo>
                      <a:pt x="2485" y="2558"/>
                      <a:pt x="2441" y="2564"/>
                      <a:pt x="2397" y="2571"/>
                    </a:cubicBezTo>
                    <a:cubicBezTo>
                      <a:pt x="2395" y="2565"/>
                      <a:pt x="2395" y="2561"/>
                      <a:pt x="2395" y="2557"/>
                    </a:cubicBezTo>
                    <a:cubicBezTo>
                      <a:pt x="2505" y="2534"/>
                      <a:pt x="2613" y="2501"/>
                      <a:pt x="2718" y="2452"/>
                    </a:cubicBezTo>
                    <a:close/>
                    <a:moveTo>
                      <a:pt x="2352" y="2565"/>
                    </a:moveTo>
                    <a:cubicBezTo>
                      <a:pt x="2353" y="2568"/>
                      <a:pt x="2356" y="2571"/>
                      <a:pt x="2356" y="2576"/>
                    </a:cubicBezTo>
                    <a:cubicBezTo>
                      <a:pt x="2326" y="2579"/>
                      <a:pt x="2297" y="2579"/>
                      <a:pt x="2268" y="2582"/>
                    </a:cubicBezTo>
                    <a:cubicBezTo>
                      <a:pt x="2282" y="2579"/>
                      <a:pt x="2296" y="2576"/>
                      <a:pt x="2309" y="2575"/>
                    </a:cubicBezTo>
                    <a:cubicBezTo>
                      <a:pt x="2323" y="2572"/>
                      <a:pt x="2338" y="2568"/>
                      <a:pt x="2352" y="2565"/>
                    </a:cubicBezTo>
                    <a:close/>
                    <a:moveTo>
                      <a:pt x="864" y="2557"/>
                    </a:moveTo>
                    <a:cubicBezTo>
                      <a:pt x="879" y="2569"/>
                      <a:pt x="894" y="2578"/>
                      <a:pt x="911" y="2590"/>
                    </a:cubicBezTo>
                    <a:cubicBezTo>
                      <a:pt x="907" y="2600"/>
                      <a:pt x="907" y="2611"/>
                      <a:pt x="906" y="2623"/>
                    </a:cubicBezTo>
                    <a:cubicBezTo>
                      <a:pt x="892" y="2600"/>
                      <a:pt x="877" y="2579"/>
                      <a:pt x="864" y="2557"/>
                    </a:cubicBezTo>
                    <a:cubicBezTo>
                      <a:pt x="864" y="2557"/>
                      <a:pt x="864" y="2557"/>
                      <a:pt x="864" y="2557"/>
                    </a:cubicBezTo>
                    <a:close/>
                    <a:moveTo>
                      <a:pt x="1368" y="2620"/>
                    </a:moveTo>
                    <a:cubicBezTo>
                      <a:pt x="1423" y="2655"/>
                      <a:pt x="1477" y="2686"/>
                      <a:pt x="1533" y="2710"/>
                    </a:cubicBezTo>
                    <a:cubicBezTo>
                      <a:pt x="1552" y="2719"/>
                      <a:pt x="1573" y="2725"/>
                      <a:pt x="1594" y="2733"/>
                    </a:cubicBezTo>
                    <a:cubicBezTo>
                      <a:pt x="1580" y="2733"/>
                      <a:pt x="1566" y="2734"/>
                      <a:pt x="1552" y="2734"/>
                    </a:cubicBezTo>
                    <a:cubicBezTo>
                      <a:pt x="1546" y="2734"/>
                      <a:pt x="1539" y="2734"/>
                      <a:pt x="1532" y="2733"/>
                    </a:cubicBezTo>
                    <a:cubicBezTo>
                      <a:pt x="1474" y="2699"/>
                      <a:pt x="1422" y="2660"/>
                      <a:pt x="1368" y="2620"/>
                    </a:cubicBezTo>
                    <a:close/>
                    <a:moveTo>
                      <a:pt x="1691" y="2770"/>
                    </a:moveTo>
                    <a:cubicBezTo>
                      <a:pt x="1718" y="2781"/>
                      <a:pt x="1745" y="2790"/>
                      <a:pt x="1771" y="2798"/>
                    </a:cubicBezTo>
                    <a:lnTo>
                      <a:pt x="1730" y="2824"/>
                    </a:lnTo>
                    <a:cubicBezTo>
                      <a:pt x="1711" y="2817"/>
                      <a:pt x="1691" y="2816"/>
                      <a:pt x="1672" y="2806"/>
                    </a:cubicBezTo>
                    <a:cubicBezTo>
                      <a:pt x="1654" y="2798"/>
                      <a:pt x="1635" y="2788"/>
                      <a:pt x="1617" y="2779"/>
                    </a:cubicBezTo>
                    <a:cubicBezTo>
                      <a:pt x="1642" y="2777"/>
                      <a:pt x="1665" y="2776"/>
                      <a:pt x="1691" y="2770"/>
                    </a:cubicBezTo>
                    <a:close/>
                    <a:moveTo>
                      <a:pt x="1837" y="2817"/>
                    </a:moveTo>
                    <a:cubicBezTo>
                      <a:pt x="1974" y="2854"/>
                      <a:pt x="2115" y="2879"/>
                      <a:pt x="2260" y="2880"/>
                    </a:cubicBezTo>
                    <a:cubicBezTo>
                      <a:pt x="2222" y="2891"/>
                      <a:pt x="2181" y="2898"/>
                      <a:pt x="2137" y="2898"/>
                    </a:cubicBezTo>
                    <a:cubicBezTo>
                      <a:pt x="2133" y="2898"/>
                      <a:pt x="2130" y="2898"/>
                      <a:pt x="2126" y="2898"/>
                    </a:cubicBezTo>
                    <a:cubicBezTo>
                      <a:pt x="2020" y="2896"/>
                      <a:pt x="1906" y="2874"/>
                      <a:pt x="1793" y="2841"/>
                    </a:cubicBezTo>
                    <a:cubicBezTo>
                      <a:pt x="1807" y="2834"/>
                      <a:pt x="1822" y="2825"/>
                      <a:pt x="1837" y="2817"/>
                    </a:cubicBezTo>
                    <a:close/>
                    <a:moveTo>
                      <a:pt x="935" y="2604"/>
                    </a:moveTo>
                    <a:cubicBezTo>
                      <a:pt x="1057" y="2726"/>
                      <a:pt x="1207" y="2819"/>
                      <a:pt x="1353" y="2902"/>
                    </a:cubicBezTo>
                    <a:cubicBezTo>
                      <a:pt x="1374" y="2915"/>
                      <a:pt x="1396" y="2927"/>
                      <a:pt x="1416" y="2937"/>
                    </a:cubicBezTo>
                    <a:cubicBezTo>
                      <a:pt x="1401" y="2940"/>
                      <a:pt x="1385" y="2941"/>
                      <a:pt x="1368" y="2942"/>
                    </a:cubicBezTo>
                    <a:cubicBezTo>
                      <a:pt x="1241" y="2879"/>
                      <a:pt x="1118" y="2806"/>
                      <a:pt x="1001" y="2729"/>
                    </a:cubicBezTo>
                    <a:cubicBezTo>
                      <a:pt x="983" y="2717"/>
                      <a:pt x="966" y="2703"/>
                      <a:pt x="948" y="2692"/>
                    </a:cubicBezTo>
                    <a:cubicBezTo>
                      <a:pt x="943" y="2685"/>
                      <a:pt x="940" y="2675"/>
                      <a:pt x="935" y="2668"/>
                    </a:cubicBezTo>
                    <a:cubicBezTo>
                      <a:pt x="932" y="2646"/>
                      <a:pt x="932" y="2624"/>
                      <a:pt x="935" y="2604"/>
                    </a:cubicBezTo>
                    <a:close/>
                    <a:moveTo>
                      <a:pt x="1463" y="2963"/>
                    </a:moveTo>
                    <a:cubicBezTo>
                      <a:pt x="1507" y="2988"/>
                      <a:pt x="1551" y="3010"/>
                      <a:pt x="1595" y="3032"/>
                    </a:cubicBezTo>
                    <a:cubicBezTo>
                      <a:pt x="1540" y="3013"/>
                      <a:pt x="1486" y="2992"/>
                      <a:pt x="1434" y="2969"/>
                    </a:cubicBezTo>
                    <a:cubicBezTo>
                      <a:pt x="1444" y="2967"/>
                      <a:pt x="1452" y="2964"/>
                      <a:pt x="1463" y="2963"/>
                    </a:cubicBezTo>
                    <a:close/>
                    <a:moveTo>
                      <a:pt x="3336" y="1565"/>
                    </a:moveTo>
                    <a:lnTo>
                      <a:pt x="3336" y="1565"/>
                    </a:lnTo>
                    <a:cubicBezTo>
                      <a:pt x="3344" y="1606"/>
                      <a:pt x="3353" y="1647"/>
                      <a:pt x="3359" y="1690"/>
                    </a:cubicBezTo>
                    <a:cubicBezTo>
                      <a:pt x="3403" y="1972"/>
                      <a:pt x="3417" y="2286"/>
                      <a:pt x="3266" y="2557"/>
                    </a:cubicBezTo>
                    <a:cubicBezTo>
                      <a:pt x="3128" y="2803"/>
                      <a:pt x="2880" y="2982"/>
                      <a:pt x="2608" y="3058"/>
                    </a:cubicBezTo>
                    <a:lnTo>
                      <a:pt x="2587" y="3063"/>
                    </a:lnTo>
                    <a:cubicBezTo>
                      <a:pt x="2717" y="2974"/>
                      <a:pt x="2798" y="2853"/>
                      <a:pt x="2861" y="2729"/>
                    </a:cubicBezTo>
                    <a:cubicBezTo>
                      <a:pt x="2985" y="2653"/>
                      <a:pt x="3095" y="2554"/>
                      <a:pt x="3174" y="2430"/>
                    </a:cubicBezTo>
                    <a:cubicBezTo>
                      <a:pt x="3297" y="2235"/>
                      <a:pt x="3326" y="2019"/>
                      <a:pt x="3321" y="1811"/>
                    </a:cubicBezTo>
                    <a:cubicBezTo>
                      <a:pt x="3340" y="1731"/>
                      <a:pt x="3346" y="1649"/>
                      <a:pt x="3336" y="1565"/>
                    </a:cubicBezTo>
                    <a:close/>
                    <a:moveTo>
                      <a:pt x="281" y="2121"/>
                    </a:moveTo>
                    <a:cubicBezTo>
                      <a:pt x="307" y="2192"/>
                      <a:pt x="340" y="2261"/>
                      <a:pt x="377" y="2327"/>
                    </a:cubicBezTo>
                    <a:cubicBezTo>
                      <a:pt x="369" y="2357"/>
                      <a:pt x="362" y="2391"/>
                      <a:pt x="365" y="2421"/>
                    </a:cubicBezTo>
                    <a:cubicBezTo>
                      <a:pt x="374" y="2483"/>
                      <a:pt x="395" y="2542"/>
                      <a:pt x="406" y="2602"/>
                    </a:cubicBezTo>
                    <a:cubicBezTo>
                      <a:pt x="418" y="2664"/>
                      <a:pt x="439" y="2722"/>
                      <a:pt x="460" y="2784"/>
                    </a:cubicBezTo>
                    <a:cubicBezTo>
                      <a:pt x="479" y="2846"/>
                      <a:pt x="530" y="2891"/>
                      <a:pt x="557" y="2948"/>
                    </a:cubicBezTo>
                    <a:cubicBezTo>
                      <a:pt x="575" y="2985"/>
                      <a:pt x="575" y="3039"/>
                      <a:pt x="585" y="3084"/>
                    </a:cubicBezTo>
                    <a:cubicBezTo>
                      <a:pt x="574" y="3073"/>
                      <a:pt x="557" y="3061"/>
                      <a:pt x="546" y="3047"/>
                    </a:cubicBezTo>
                    <a:cubicBezTo>
                      <a:pt x="491" y="2989"/>
                      <a:pt x="439" y="2929"/>
                      <a:pt x="392" y="2864"/>
                    </a:cubicBezTo>
                    <a:cubicBezTo>
                      <a:pt x="347" y="2798"/>
                      <a:pt x="308" y="2724"/>
                      <a:pt x="281" y="2646"/>
                    </a:cubicBezTo>
                    <a:cubicBezTo>
                      <a:pt x="253" y="2565"/>
                      <a:pt x="281" y="2474"/>
                      <a:pt x="274" y="2396"/>
                    </a:cubicBezTo>
                    <a:cubicBezTo>
                      <a:pt x="267" y="2315"/>
                      <a:pt x="260" y="2235"/>
                      <a:pt x="274" y="2155"/>
                    </a:cubicBezTo>
                    <a:cubicBezTo>
                      <a:pt x="275" y="2143"/>
                      <a:pt x="279" y="2132"/>
                      <a:pt x="281" y="2121"/>
                    </a:cubicBezTo>
                    <a:close/>
                    <a:moveTo>
                      <a:pt x="3328" y="1327"/>
                    </a:moveTo>
                    <a:lnTo>
                      <a:pt x="3328" y="1327"/>
                    </a:lnTo>
                    <a:cubicBezTo>
                      <a:pt x="3412" y="1405"/>
                      <a:pt x="3482" y="1501"/>
                      <a:pt x="3520" y="1607"/>
                    </a:cubicBezTo>
                    <a:cubicBezTo>
                      <a:pt x="3582" y="1784"/>
                      <a:pt x="3541" y="1964"/>
                      <a:pt x="3512" y="2128"/>
                    </a:cubicBezTo>
                    <a:cubicBezTo>
                      <a:pt x="3483" y="2293"/>
                      <a:pt x="3436" y="2455"/>
                      <a:pt x="3350" y="2600"/>
                    </a:cubicBezTo>
                    <a:cubicBezTo>
                      <a:pt x="3266" y="2743"/>
                      <a:pt x="3161" y="2875"/>
                      <a:pt x="3033" y="2981"/>
                    </a:cubicBezTo>
                    <a:cubicBezTo>
                      <a:pt x="2922" y="3074"/>
                      <a:pt x="2808" y="3171"/>
                      <a:pt x="2674" y="3233"/>
                    </a:cubicBezTo>
                    <a:cubicBezTo>
                      <a:pt x="2659" y="3240"/>
                      <a:pt x="2645" y="3249"/>
                      <a:pt x="2627" y="3256"/>
                    </a:cubicBezTo>
                    <a:cubicBezTo>
                      <a:pt x="2539" y="3288"/>
                      <a:pt x="2446" y="3292"/>
                      <a:pt x="2356" y="3292"/>
                    </a:cubicBezTo>
                    <a:cubicBezTo>
                      <a:pt x="2331" y="3292"/>
                      <a:pt x="2306" y="3292"/>
                      <a:pt x="2281" y="3292"/>
                    </a:cubicBezTo>
                    <a:cubicBezTo>
                      <a:pt x="2254" y="3292"/>
                      <a:pt x="2228" y="3292"/>
                      <a:pt x="2202" y="3293"/>
                    </a:cubicBezTo>
                    <a:cubicBezTo>
                      <a:pt x="2172" y="3295"/>
                      <a:pt x="2143" y="3296"/>
                      <a:pt x="2113" y="3296"/>
                    </a:cubicBezTo>
                    <a:cubicBezTo>
                      <a:pt x="2005" y="3296"/>
                      <a:pt x="1897" y="3285"/>
                      <a:pt x="1793" y="3260"/>
                    </a:cubicBezTo>
                    <a:cubicBezTo>
                      <a:pt x="1663" y="3230"/>
                      <a:pt x="1519" y="3216"/>
                      <a:pt x="1397" y="3147"/>
                    </a:cubicBezTo>
                    <a:cubicBezTo>
                      <a:pt x="1358" y="3125"/>
                      <a:pt x="1324" y="3099"/>
                      <a:pt x="1290" y="3070"/>
                    </a:cubicBezTo>
                    <a:lnTo>
                      <a:pt x="1290" y="3070"/>
                    </a:lnTo>
                    <a:cubicBezTo>
                      <a:pt x="1354" y="3081"/>
                      <a:pt x="1422" y="3091"/>
                      <a:pt x="1486" y="3098"/>
                    </a:cubicBezTo>
                    <a:cubicBezTo>
                      <a:pt x="1696" y="3161"/>
                      <a:pt x="1910" y="3201"/>
                      <a:pt x="2131" y="3201"/>
                    </a:cubicBezTo>
                    <a:cubicBezTo>
                      <a:pt x="2138" y="3201"/>
                      <a:pt x="2145" y="3201"/>
                      <a:pt x="2152" y="3201"/>
                    </a:cubicBezTo>
                    <a:cubicBezTo>
                      <a:pt x="2480" y="3196"/>
                      <a:pt x="2817" y="3085"/>
                      <a:pt x="3068" y="2864"/>
                    </a:cubicBezTo>
                    <a:cubicBezTo>
                      <a:pt x="3333" y="2638"/>
                      <a:pt x="3436" y="2289"/>
                      <a:pt x="3430" y="1974"/>
                    </a:cubicBezTo>
                    <a:cubicBezTo>
                      <a:pt x="3427" y="1760"/>
                      <a:pt x="3375" y="1537"/>
                      <a:pt x="3328" y="1327"/>
                    </a:cubicBezTo>
                    <a:close/>
                    <a:moveTo>
                      <a:pt x="1905" y="0"/>
                    </a:moveTo>
                    <a:cubicBezTo>
                      <a:pt x="1837" y="4"/>
                      <a:pt x="1774" y="23"/>
                      <a:pt x="1709" y="33"/>
                    </a:cubicBezTo>
                    <a:cubicBezTo>
                      <a:pt x="1643" y="40"/>
                      <a:pt x="1581" y="66"/>
                      <a:pt x="1518" y="81"/>
                    </a:cubicBezTo>
                    <a:cubicBezTo>
                      <a:pt x="1455" y="96"/>
                      <a:pt x="1380" y="80"/>
                      <a:pt x="1317" y="102"/>
                    </a:cubicBezTo>
                    <a:cubicBezTo>
                      <a:pt x="1241" y="129"/>
                      <a:pt x="1188" y="205"/>
                      <a:pt x="1124" y="248"/>
                    </a:cubicBezTo>
                    <a:cubicBezTo>
                      <a:pt x="1118" y="235"/>
                      <a:pt x="1107" y="220"/>
                      <a:pt x="1105" y="220"/>
                    </a:cubicBezTo>
                    <a:cubicBezTo>
                      <a:pt x="1105" y="220"/>
                      <a:pt x="1105" y="220"/>
                      <a:pt x="1105" y="220"/>
                    </a:cubicBezTo>
                    <a:cubicBezTo>
                      <a:pt x="1086" y="238"/>
                      <a:pt x="1076" y="266"/>
                      <a:pt x="1049" y="267"/>
                    </a:cubicBezTo>
                    <a:cubicBezTo>
                      <a:pt x="1048" y="267"/>
                      <a:pt x="1047" y="267"/>
                      <a:pt x="1046" y="267"/>
                    </a:cubicBezTo>
                    <a:cubicBezTo>
                      <a:pt x="1019" y="267"/>
                      <a:pt x="979" y="248"/>
                      <a:pt x="947" y="245"/>
                    </a:cubicBezTo>
                    <a:cubicBezTo>
                      <a:pt x="914" y="241"/>
                      <a:pt x="867" y="217"/>
                      <a:pt x="835" y="217"/>
                    </a:cubicBezTo>
                    <a:cubicBezTo>
                      <a:pt x="802" y="217"/>
                      <a:pt x="785" y="238"/>
                      <a:pt x="760" y="246"/>
                    </a:cubicBezTo>
                    <a:cubicBezTo>
                      <a:pt x="732" y="257"/>
                      <a:pt x="718" y="285"/>
                      <a:pt x="692" y="296"/>
                    </a:cubicBezTo>
                    <a:cubicBezTo>
                      <a:pt x="666" y="308"/>
                      <a:pt x="626" y="307"/>
                      <a:pt x="603" y="323"/>
                    </a:cubicBezTo>
                    <a:cubicBezTo>
                      <a:pt x="578" y="340"/>
                      <a:pt x="542" y="343"/>
                      <a:pt x="520" y="363"/>
                    </a:cubicBezTo>
                    <a:cubicBezTo>
                      <a:pt x="498" y="383"/>
                      <a:pt x="502" y="429"/>
                      <a:pt x="484" y="450"/>
                    </a:cubicBezTo>
                    <a:lnTo>
                      <a:pt x="425" y="513"/>
                    </a:lnTo>
                    <a:cubicBezTo>
                      <a:pt x="406" y="534"/>
                      <a:pt x="374" y="544"/>
                      <a:pt x="355" y="567"/>
                    </a:cubicBezTo>
                    <a:cubicBezTo>
                      <a:pt x="334" y="588"/>
                      <a:pt x="307" y="601"/>
                      <a:pt x="288" y="623"/>
                    </a:cubicBezTo>
                    <a:cubicBezTo>
                      <a:pt x="268" y="645"/>
                      <a:pt x="245" y="665"/>
                      <a:pt x="227" y="687"/>
                    </a:cubicBezTo>
                    <a:cubicBezTo>
                      <a:pt x="211" y="712"/>
                      <a:pt x="212" y="746"/>
                      <a:pt x="191" y="768"/>
                    </a:cubicBezTo>
                    <a:cubicBezTo>
                      <a:pt x="172" y="790"/>
                      <a:pt x="142" y="804"/>
                      <a:pt x="121" y="826"/>
                    </a:cubicBezTo>
                    <a:cubicBezTo>
                      <a:pt x="102" y="849"/>
                      <a:pt x="74" y="867"/>
                      <a:pt x="58" y="892"/>
                    </a:cubicBezTo>
                    <a:cubicBezTo>
                      <a:pt x="39" y="915"/>
                      <a:pt x="45" y="952"/>
                      <a:pt x="33" y="980"/>
                    </a:cubicBezTo>
                    <a:cubicBezTo>
                      <a:pt x="19" y="1009"/>
                      <a:pt x="4" y="1038"/>
                      <a:pt x="3" y="1072"/>
                    </a:cubicBezTo>
                    <a:cubicBezTo>
                      <a:pt x="0" y="1106"/>
                      <a:pt x="25" y="1152"/>
                      <a:pt x="26" y="1186"/>
                    </a:cubicBezTo>
                    <a:cubicBezTo>
                      <a:pt x="28" y="1221"/>
                      <a:pt x="32" y="1257"/>
                      <a:pt x="40" y="1292"/>
                    </a:cubicBezTo>
                    <a:cubicBezTo>
                      <a:pt x="47" y="1324"/>
                      <a:pt x="68" y="1361"/>
                      <a:pt x="32" y="1379"/>
                    </a:cubicBezTo>
                    <a:cubicBezTo>
                      <a:pt x="30" y="1379"/>
                      <a:pt x="49" y="1386"/>
                      <a:pt x="53" y="1386"/>
                    </a:cubicBezTo>
                    <a:cubicBezTo>
                      <a:pt x="53" y="1386"/>
                      <a:pt x="54" y="1386"/>
                      <a:pt x="54" y="1386"/>
                    </a:cubicBezTo>
                    <a:cubicBezTo>
                      <a:pt x="94" y="1379"/>
                      <a:pt x="92" y="1360"/>
                      <a:pt x="88" y="1339"/>
                    </a:cubicBezTo>
                    <a:cubicBezTo>
                      <a:pt x="83" y="1306"/>
                      <a:pt x="55" y="1266"/>
                      <a:pt x="62" y="1237"/>
                    </a:cubicBezTo>
                    <a:cubicBezTo>
                      <a:pt x="68" y="1210"/>
                      <a:pt x="66" y="1181"/>
                      <a:pt x="69" y="1152"/>
                    </a:cubicBezTo>
                    <a:cubicBezTo>
                      <a:pt x="73" y="1122"/>
                      <a:pt x="79" y="1094"/>
                      <a:pt x="88" y="1069"/>
                    </a:cubicBezTo>
                    <a:cubicBezTo>
                      <a:pt x="101" y="1043"/>
                      <a:pt x="156" y="1038"/>
                      <a:pt x="172" y="1016"/>
                    </a:cubicBezTo>
                    <a:cubicBezTo>
                      <a:pt x="190" y="994"/>
                      <a:pt x="200" y="968"/>
                      <a:pt x="223" y="948"/>
                    </a:cubicBezTo>
                    <a:cubicBezTo>
                      <a:pt x="245" y="929"/>
                      <a:pt x="262" y="907"/>
                      <a:pt x="288" y="890"/>
                    </a:cubicBezTo>
                    <a:cubicBezTo>
                      <a:pt x="312" y="873"/>
                      <a:pt x="308" y="838"/>
                      <a:pt x="334" y="822"/>
                    </a:cubicBezTo>
                    <a:cubicBezTo>
                      <a:pt x="345" y="813"/>
                      <a:pt x="366" y="813"/>
                      <a:pt x="387" y="813"/>
                    </a:cubicBezTo>
                    <a:cubicBezTo>
                      <a:pt x="408" y="813"/>
                      <a:pt x="429" y="813"/>
                      <a:pt x="439" y="805"/>
                    </a:cubicBezTo>
                    <a:cubicBezTo>
                      <a:pt x="461" y="789"/>
                      <a:pt x="478" y="776"/>
                      <a:pt x="498" y="761"/>
                    </a:cubicBezTo>
                    <a:cubicBezTo>
                      <a:pt x="516" y="747"/>
                      <a:pt x="508" y="709"/>
                      <a:pt x="529" y="695"/>
                    </a:cubicBezTo>
                    <a:cubicBezTo>
                      <a:pt x="542" y="687"/>
                      <a:pt x="562" y="684"/>
                      <a:pt x="581" y="678"/>
                    </a:cubicBezTo>
                    <a:cubicBezTo>
                      <a:pt x="587" y="684"/>
                      <a:pt x="593" y="686"/>
                      <a:pt x="596" y="686"/>
                    </a:cubicBezTo>
                    <a:cubicBezTo>
                      <a:pt x="598" y="686"/>
                      <a:pt x="598" y="686"/>
                      <a:pt x="599" y="685"/>
                    </a:cubicBezTo>
                    <a:cubicBezTo>
                      <a:pt x="608" y="674"/>
                      <a:pt x="615" y="665"/>
                      <a:pt x="623" y="652"/>
                    </a:cubicBezTo>
                    <a:cubicBezTo>
                      <a:pt x="633" y="643"/>
                      <a:pt x="644" y="630"/>
                      <a:pt x="658" y="622"/>
                    </a:cubicBezTo>
                    <a:cubicBezTo>
                      <a:pt x="677" y="608"/>
                      <a:pt x="707" y="606"/>
                      <a:pt x="727" y="592"/>
                    </a:cubicBezTo>
                    <a:cubicBezTo>
                      <a:pt x="746" y="578"/>
                      <a:pt x="749" y="549"/>
                      <a:pt x="767" y="535"/>
                    </a:cubicBezTo>
                    <a:cubicBezTo>
                      <a:pt x="773" y="530"/>
                      <a:pt x="780" y="522"/>
                      <a:pt x="785" y="513"/>
                    </a:cubicBezTo>
                    <a:cubicBezTo>
                      <a:pt x="833" y="495"/>
                      <a:pt x="886" y="484"/>
                      <a:pt x="932" y="467"/>
                    </a:cubicBezTo>
                    <a:cubicBezTo>
                      <a:pt x="976" y="454"/>
                      <a:pt x="1023" y="451"/>
                      <a:pt x="1069" y="446"/>
                    </a:cubicBezTo>
                    <a:lnTo>
                      <a:pt x="1069" y="446"/>
                    </a:lnTo>
                    <a:cubicBezTo>
                      <a:pt x="1023" y="468"/>
                      <a:pt x="976" y="491"/>
                      <a:pt x="935" y="526"/>
                    </a:cubicBezTo>
                    <a:cubicBezTo>
                      <a:pt x="912" y="544"/>
                      <a:pt x="893" y="564"/>
                      <a:pt x="874" y="588"/>
                    </a:cubicBezTo>
                    <a:cubicBezTo>
                      <a:pt x="856" y="596"/>
                      <a:pt x="837" y="604"/>
                      <a:pt x="819" y="615"/>
                    </a:cubicBezTo>
                    <a:cubicBezTo>
                      <a:pt x="768" y="645"/>
                      <a:pt x="716" y="678"/>
                      <a:pt x="666" y="714"/>
                    </a:cubicBezTo>
                    <a:cubicBezTo>
                      <a:pt x="619" y="754"/>
                      <a:pt x="588" y="808"/>
                      <a:pt x="541" y="849"/>
                    </a:cubicBezTo>
                    <a:cubicBezTo>
                      <a:pt x="494" y="888"/>
                      <a:pt x="439" y="922"/>
                      <a:pt x="395" y="968"/>
                    </a:cubicBezTo>
                    <a:cubicBezTo>
                      <a:pt x="351" y="1012"/>
                      <a:pt x="303" y="1057"/>
                      <a:pt x="266" y="1111"/>
                    </a:cubicBezTo>
                    <a:cubicBezTo>
                      <a:pt x="231" y="1162"/>
                      <a:pt x="218" y="1225"/>
                      <a:pt x="195" y="1283"/>
                    </a:cubicBezTo>
                    <a:cubicBezTo>
                      <a:pt x="165" y="1320"/>
                      <a:pt x="134" y="1356"/>
                      <a:pt x="110" y="1400"/>
                    </a:cubicBezTo>
                    <a:cubicBezTo>
                      <a:pt x="85" y="1445"/>
                      <a:pt x="88" y="1503"/>
                      <a:pt x="72" y="1552"/>
                    </a:cubicBezTo>
                    <a:cubicBezTo>
                      <a:pt x="55" y="1607"/>
                      <a:pt x="39" y="1664"/>
                      <a:pt x="41" y="1723"/>
                    </a:cubicBezTo>
                    <a:cubicBezTo>
                      <a:pt x="45" y="1781"/>
                      <a:pt x="79" y="1841"/>
                      <a:pt x="92" y="1896"/>
                    </a:cubicBezTo>
                    <a:cubicBezTo>
                      <a:pt x="101" y="1938"/>
                      <a:pt x="114" y="1975"/>
                      <a:pt x="131" y="2013"/>
                    </a:cubicBezTo>
                    <a:cubicBezTo>
                      <a:pt x="114" y="2088"/>
                      <a:pt x="99" y="2163"/>
                      <a:pt x="96" y="2240"/>
                    </a:cubicBezTo>
                    <a:cubicBezTo>
                      <a:pt x="95" y="2331"/>
                      <a:pt x="128" y="2418"/>
                      <a:pt x="147" y="2502"/>
                    </a:cubicBezTo>
                    <a:cubicBezTo>
                      <a:pt x="168" y="2597"/>
                      <a:pt x="197" y="2691"/>
                      <a:pt x="245" y="2776"/>
                    </a:cubicBezTo>
                    <a:cubicBezTo>
                      <a:pt x="296" y="2860"/>
                      <a:pt x="374" y="2923"/>
                      <a:pt x="439" y="2991"/>
                    </a:cubicBezTo>
                    <a:cubicBezTo>
                      <a:pt x="491" y="3046"/>
                      <a:pt x="549" y="3094"/>
                      <a:pt x="610" y="3135"/>
                    </a:cubicBezTo>
                    <a:cubicBezTo>
                      <a:pt x="643" y="3179"/>
                      <a:pt x="679" y="3223"/>
                      <a:pt x="714" y="3264"/>
                    </a:cubicBezTo>
                    <a:cubicBezTo>
                      <a:pt x="756" y="3308"/>
                      <a:pt x="822" y="3324"/>
                      <a:pt x="867" y="3361"/>
                    </a:cubicBezTo>
                    <a:cubicBezTo>
                      <a:pt x="912" y="3399"/>
                      <a:pt x="950" y="3457"/>
                      <a:pt x="1003" y="3487"/>
                    </a:cubicBezTo>
                    <a:cubicBezTo>
                      <a:pt x="1057" y="3520"/>
                      <a:pt x="1118" y="3540"/>
                      <a:pt x="1174" y="3564"/>
                    </a:cubicBezTo>
                    <a:cubicBezTo>
                      <a:pt x="1232" y="3588"/>
                      <a:pt x="1285" y="3626"/>
                      <a:pt x="1347" y="3640"/>
                    </a:cubicBezTo>
                    <a:cubicBezTo>
                      <a:pt x="1409" y="3657"/>
                      <a:pt x="1474" y="3650"/>
                      <a:pt x="1537" y="3654"/>
                    </a:cubicBezTo>
                    <a:cubicBezTo>
                      <a:pt x="1552" y="3656"/>
                      <a:pt x="1567" y="3656"/>
                      <a:pt x="1582" y="3656"/>
                    </a:cubicBezTo>
                    <a:cubicBezTo>
                      <a:pt x="1629" y="3656"/>
                      <a:pt x="1677" y="3650"/>
                      <a:pt x="1724" y="3650"/>
                    </a:cubicBezTo>
                    <a:cubicBezTo>
                      <a:pt x="1727" y="3650"/>
                      <a:pt x="1729" y="3650"/>
                      <a:pt x="1732" y="3650"/>
                    </a:cubicBezTo>
                    <a:cubicBezTo>
                      <a:pt x="1784" y="3650"/>
                      <a:pt x="1837" y="3672"/>
                      <a:pt x="1891" y="3672"/>
                    </a:cubicBezTo>
                    <a:cubicBezTo>
                      <a:pt x="1899" y="3672"/>
                      <a:pt x="1907" y="3672"/>
                      <a:pt x="1916" y="3670"/>
                    </a:cubicBezTo>
                    <a:cubicBezTo>
                      <a:pt x="1956" y="3663"/>
                      <a:pt x="1993" y="3640"/>
                      <a:pt x="2029" y="3618"/>
                    </a:cubicBezTo>
                    <a:cubicBezTo>
                      <a:pt x="2071" y="3602"/>
                      <a:pt x="2115" y="3581"/>
                      <a:pt x="2158" y="3567"/>
                    </a:cubicBezTo>
                    <a:cubicBezTo>
                      <a:pt x="2198" y="3553"/>
                      <a:pt x="2235" y="3537"/>
                      <a:pt x="2274" y="3516"/>
                    </a:cubicBezTo>
                    <a:cubicBezTo>
                      <a:pt x="2305" y="3512"/>
                      <a:pt x="2340" y="3508"/>
                      <a:pt x="2373" y="3501"/>
                    </a:cubicBezTo>
                    <a:cubicBezTo>
                      <a:pt x="2552" y="3465"/>
                      <a:pt x="2715" y="3377"/>
                      <a:pt x="2867" y="3285"/>
                    </a:cubicBezTo>
                    <a:cubicBezTo>
                      <a:pt x="3019" y="3193"/>
                      <a:pt x="3169" y="3088"/>
                      <a:pt x="3288" y="2949"/>
                    </a:cubicBezTo>
                    <a:cubicBezTo>
                      <a:pt x="3406" y="2812"/>
                      <a:pt x="3512" y="2660"/>
                      <a:pt x="3578" y="2488"/>
                    </a:cubicBezTo>
                    <a:cubicBezTo>
                      <a:pt x="3646" y="2316"/>
                      <a:pt x="3661" y="2129"/>
                      <a:pt x="3659" y="1943"/>
                    </a:cubicBezTo>
                    <a:cubicBezTo>
                      <a:pt x="3658" y="1773"/>
                      <a:pt x="3619" y="1590"/>
                      <a:pt x="3522" y="1431"/>
                    </a:cubicBezTo>
                    <a:cubicBezTo>
                      <a:pt x="3534" y="1427"/>
                      <a:pt x="3538" y="1420"/>
                      <a:pt x="3542" y="1413"/>
                    </a:cubicBezTo>
                    <a:cubicBezTo>
                      <a:pt x="3570" y="1463"/>
                      <a:pt x="3597" y="1514"/>
                      <a:pt x="3624" y="1568"/>
                    </a:cubicBezTo>
                    <a:cubicBezTo>
                      <a:pt x="3653" y="1627"/>
                      <a:pt x="3690" y="1698"/>
                      <a:pt x="3668" y="1764"/>
                    </a:cubicBezTo>
                    <a:cubicBezTo>
                      <a:pt x="3671" y="1771"/>
                      <a:pt x="3684" y="1773"/>
                      <a:pt x="3692" y="1773"/>
                    </a:cubicBezTo>
                    <a:cubicBezTo>
                      <a:pt x="3695" y="1773"/>
                      <a:pt x="3697" y="1773"/>
                      <a:pt x="3698" y="1773"/>
                    </a:cubicBezTo>
                    <a:cubicBezTo>
                      <a:pt x="3728" y="1724"/>
                      <a:pt x="3716" y="1678"/>
                      <a:pt x="3701" y="1634"/>
                    </a:cubicBezTo>
                    <a:cubicBezTo>
                      <a:pt x="3675" y="1562"/>
                      <a:pt x="3621" y="1503"/>
                      <a:pt x="3597" y="1437"/>
                    </a:cubicBezTo>
                    <a:cubicBezTo>
                      <a:pt x="3575" y="1378"/>
                      <a:pt x="3547" y="1318"/>
                      <a:pt x="3512" y="1265"/>
                    </a:cubicBezTo>
                    <a:cubicBezTo>
                      <a:pt x="3478" y="1207"/>
                      <a:pt x="3446" y="1153"/>
                      <a:pt x="3414" y="1100"/>
                    </a:cubicBezTo>
                    <a:lnTo>
                      <a:pt x="3414" y="1098"/>
                    </a:lnTo>
                    <a:cubicBezTo>
                      <a:pt x="3414" y="1093"/>
                      <a:pt x="3417" y="1090"/>
                      <a:pt x="3414" y="1084"/>
                    </a:cubicBezTo>
                    <a:cubicBezTo>
                      <a:pt x="3409" y="1060"/>
                      <a:pt x="3395" y="1039"/>
                      <a:pt x="3387" y="1014"/>
                    </a:cubicBezTo>
                    <a:cubicBezTo>
                      <a:pt x="3380" y="976"/>
                      <a:pt x="3373" y="936"/>
                      <a:pt x="3353" y="906"/>
                    </a:cubicBezTo>
                    <a:cubicBezTo>
                      <a:pt x="3339" y="884"/>
                      <a:pt x="3324" y="860"/>
                      <a:pt x="3308" y="840"/>
                    </a:cubicBezTo>
                    <a:cubicBezTo>
                      <a:pt x="3310" y="812"/>
                      <a:pt x="3324" y="773"/>
                      <a:pt x="3314" y="754"/>
                    </a:cubicBezTo>
                    <a:cubicBezTo>
                      <a:pt x="3300" y="729"/>
                      <a:pt x="3282" y="709"/>
                      <a:pt x="3267" y="685"/>
                    </a:cubicBezTo>
                    <a:cubicBezTo>
                      <a:pt x="3252" y="663"/>
                      <a:pt x="3212" y="667"/>
                      <a:pt x="3194" y="650"/>
                    </a:cubicBezTo>
                    <a:cubicBezTo>
                      <a:pt x="3178" y="629"/>
                      <a:pt x="3172" y="589"/>
                      <a:pt x="3154" y="570"/>
                    </a:cubicBezTo>
                    <a:cubicBezTo>
                      <a:pt x="3134" y="551"/>
                      <a:pt x="3109" y="541"/>
                      <a:pt x="3087" y="523"/>
                    </a:cubicBezTo>
                    <a:cubicBezTo>
                      <a:pt x="3066" y="506"/>
                      <a:pt x="3052" y="475"/>
                      <a:pt x="3028" y="460"/>
                    </a:cubicBezTo>
                    <a:cubicBezTo>
                      <a:pt x="3006" y="446"/>
                      <a:pt x="2973" y="450"/>
                      <a:pt x="2949" y="438"/>
                    </a:cubicBezTo>
                    <a:lnTo>
                      <a:pt x="2934" y="432"/>
                    </a:lnTo>
                    <a:cubicBezTo>
                      <a:pt x="2901" y="388"/>
                      <a:pt x="2879" y="322"/>
                      <a:pt x="2832" y="289"/>
                    </a:cubicBezTo>
                    <a:cubicBezTo>
                      <a:pt x="2780" y="252"/>
                      <a:pt x="2724" y="220"/>
                      <a:pt x="2667" y="189"/>
                    </a:cubicBezTo>
                    <a:cubicBezTo>
                      <a:pt x="2608" y="157"/>
                      <a:pt x="2538" y="162"/>
                      <a:pt x="2477" y="140"/>
                    </a:cubicBezTo>
                    <a:cubicBezTo>
                      <a:pt x="2419" y="114"/>
                      <a:pt x="2360" y="74"/>
                      <a:pt x="2297" y="55"/>
                    </a:cubicBezTo>
                    <a:cubicBezTo>
                      <a:pt x="2234" y="41"/>
                      <a:pt x="2168" y="34"/>
                      <a:pt x="2103" y="30"/>
                    </a:cubicBezTo>
                    <a:cubicBezTo>
                      <a:pt x="2037" y="21"/>
                      <a:pt x="1972" y="0"/>
                      <a:pt x="190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29"/>
              <p:cNvSpPr/>
              <p:nvPr/>
            </p:nvSpPr>
            <p:spPr>
              <a:xfrm>
                <a:off x="2085325" y="3364225"/>
                <a:ext cx="2175" cy="900"/>
              </a:xfrm>
              <a:custGeom>
                <a:rect b="b" l="l" r="r" t="t"/>
                <a:pathLst>
                  <a:path extrusionOk="0" h="36" w="87">
                    <a:moveTo>
                      <a:pt x="77" y="1"/>
                    </a:moveTo>
                    <a:cubicBezTo>
                      <a:pt x="56" y="15"/>
                      <a:pt x="34" y="26"/>
                      <a:pt x="19" y="32"/>
                    </a:cubicBezTo>
                    <a:cubicBezTo>
                      <a:pt x="14" y="34"/>
                      <a:pt x="7" y="34"/>
                      <a:pt x="0" y="35"/>
                    </a:cubicBezTo>
                    <a:lnTo>
                      <a:pt x="87" y="34"/>
                    </a:lnTo>
                    <a:cubicBezTo>
                      <a:pt x="84" y="21"/>
                      <a:pt x="81" y="12"/>
                      <a:pt x="7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29"/>
              <p:cNvSpPr/>
              <p:nvPr/>
            </p:nvSpPr>
            <p:spPr>
              <a:xfrm>
                <a:off x="2082875" y="3363950"/>
                <a:ext cx="1125" cy="200"/>
              </a:xfrm>
              <a:custGeom>
                <a:rect b="b" l="l" r="r" t="t"/>
                <a:pathLst>
                  <a:path extrusionOk="0" h="8" w="45">
                    <a:moveTo>
                      <a:pt x="0" y="1"/>
                    </a:moveTo>
                    <a:cubicBezTo>
                      <a:pt x="8" y="5"/>
                      <a:pt x="19" y="8"/>
                      <a:pt x="28" y="8"/>
                    </a:cubicBezTo>
                    <a:cubicBezTo>
                      <a:pt x="36" y="8"/>
                      <a:pt x="43" y="6"/>
                      <a:pt x="44"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29"/>
              <p:cNvSpPr/>
              <p:nvPr/>
            </p:nvSpPr>
            <p:spPr>
              <a:xfrm>
                <a:off x="2044200" y="3322275"/>
                <a:ext cx="92425" cy="92425"/>
              </a:xfrm>
              <a:custGeom>
                <a:rect b="b" l="l" r="r" t="t"/>
                <a:pathLst>
                  <a:path extrusionOk="0" h="3697" w="3697">
                    <a:moveTo>
                      <a:pt x="1426" y="202"/>
                    </a:moveTo>
                    <a:cubicBezTo>
                      <a:pt x="1428" y="202"/>
                      <a:pt x="1430" y="202"/>
                      <a:pt x="1432" y="202"/>
                    </a:cubicBezTo>
                    <a:cubicBezTo>
                      <a:pt x="1406" y="219"/>
                      <a:pt x="1381" y="232"/>
                      <a:pt x="1356" y="253"/>
                    </a:cubicBezTo>
                    <a:cubicBezTo>
                      <a:pt x="1302" y="301"/>
                      <a:pt x="1262" y="355"/>
                      <a:pt x="1228" y="411"/>
                    </a:cubicBezTo>
                    <a:cubicBezTo>
                      <a:pt x="1209" y="415"/>
                      <a:pt x="1190" y="420"/>
                      <a:pt x="1172" y="424"/>
                    </a:cubicBezTo>
                    <a:cubicBezTo>
                      <a:pt x="1176" y="422"/>
                      <a:pt x="1177" y="417"/>
                      <a:pt x="1181" y="415"/>
                    </a:cubicBezTo>
                    <a:cubicBezTo>
                      <a:pt x="1203" y="404"/>
                      <a:pt x="1225" y="396"/>
                      <a:pt x="1243" y="377"/>
                    </a:cubicBezTo>
                    <a:cubicBezTo>
                      <a:pt x="1261" y="358"/>
                      <a:pt x="1273" y="312"/>
                      <a:pt x="1297" y="294"/>
                    </a:cubicBezTo>
                    <a:cubicBezTo>
                      <a:pt x="1320" y="278"/>
                      <a:pt x="1344" y="257"/>
                      <a:pt x="1373" y="232"/>
                    </a:cubicBezTo>
                    <a:cubicBezTo>
                      <a:pt x="1389" y="220"/>
                      <a:pt x="1407" y="202"/>
                      <a:pt x="1426" y="202"/>
                    </a:cubicBezTo>
                    <a:close/>
                    <a:moveTo>
                      <a:pt x="1491" y="396"/>
                    </a:moveTo>
                    <a:lnTo>
                      <a:pt x="1491" y="396"/>
                    </a:lnTo>
                    <a:cubicBezTo>
                      <a:pt x="1454" y="404"/>
                      <a:pt x="1422" y="418"/>
                      <a:pt x="1389" y="433"/>
                    </a:cubicBezTo>
                    <a:cubicBezTo>
                      <a:pt x="1355" y="437"/>
                      <a:pt x="1320" y="443"/>
                      <a:pt x="1286" y="447"/>
                    </a:cubicBezTo>
                    <a:cubicBezTo>
                      <a:pt x="1291" y="440"/>
                      <a:pt x="1294" y="433"/>
                      <a:pt x="1300" y="429"/>
                    </a:cubicBezTo>
                    <a:cubicBezTo>
                      <a:pt x="1363" y="417"/>
                      <a:pt x="1426" y="409"/>
                      <a:pt x="1491" y="396"/>
                    </a:cubicBezTo>
                    <a:close/>
                    <a:moveTo>
                      <a:pt x="1210" y="443"/>
                    </a:moveTo>
                    <a:cubicBezTo>
                      <a:pt x="1206" y="450"/>
                      <a:pt x="1203" y="457"/>
                      <a:pt x="1199" y="461"/>
                    </a:cubicBezTo>
                    <a:cubicBezTo>
                      <a:pt x="1123" y="475"/>
                      <a:pt x="1048" y="492"/>
                      <a:pt x="975" y="519"/>
                    </a:cubicBezTo>
                    <a:cubicBezTo>
                      <a:pt x="979" y="509"/>
                      <a:pt x="983" y="502"/>
                      <a:pt x="990" y="498"/>
                    </a:cubicBezTo>
                    <a:cubicBezTo>
                      <a:pt x="1011" y="486"/>
                      <a:pt x="1041" y="487"/>
                      <a:pt x="1062" y="479"/>
                    </a:cubicBezTo>
                    <a:cubicBezTo>
                      <a:pt x="1085" y="470"/>
                      <a:pt x="1110" y="470"/>
                      <a:pt x="1130" y="464"/>
                    </a:cubicBezTo>
                    <a:cubicBezTo>
                      <a:pt x="1137" y="459"/>
                      <a:pt x="1143" y="453"/>
                      <a:pt x="1148" y="447"/>
                    </a:cubicBezTo>
                    <a:cubicBezTo>
                      <a:pt x="1149" y="449"/>
                      <a:pt x="1150" y="453"/>
                      <a:pt x="1150" y="453"/>
                    </a:cubicBezTo>
                    <a:cubicBezTo>
                      <a:pt x="1151" y="453"/>
                      <a:pt x="1151" y="453"/>
                      <a:pt x="1151" y="453"/>
                    </a:cubicBezTo>
                    <a:cubicBezTo>
                      <a:pt x="1172" y="451"/>
                      <a:pt x="1190" y="446"/>
                      <a:pt x="1210" y="443"/>
                    </a:cubicBezTo>
                    <a:close/>
                    <a:moveTo>
                      <a:pt x="1850" y="635"/>
                    </a:moveTo>
                    <a:cubicBezTo>
                      <a:pt x="1906" y="635"/>
                      <a:pt x="1961" y="639"/>
                      <a:pt x="2015" y="647"/>
                    </a:cubicBezTo>
                    <a:cubicBezTo>
                      <a:pt x="1995" y="647"/>
                      <a:pt x="1974" y="645"/>
                      <a:pt x="1953" y="645"/>
                    </a:cubicBezTo>
                    <a:cubicBezTo>
                      <a:pt x="1913" y="645"/>
                      <a:pt x="1873" y="649"/>
                      <a:pt x="1835" y="653"/>
                    </a:cubicBezTo>
                    <a:cubicBezTo>
                      <a:pt x="1821" y="647"/>
                      <a:pt x="1805" y="642"/>
                      <a:pt x="1790" y="637"/>
                    </a:cubicBezTo>
                    <a:cubicBezTo>
                      <a:pt x="1810" y="636"/>
                      <a:pt x="1830" y="635"/>
                      <a:pt x="1850" y="635"/>
                    </a:cubicBezTo>
                    <a:close/>
                    <a:moveTo>
                      <a:pt x="2307" y="933"/>
                    </a:moveTo>
                    <a:cubicBezTo>
                      <a:pt x="2311" y="934"/>
                      <a:pt x="2314" y="934"/>
                      <a:pt x="2318" y="936"/>
                    </a:cubicBezTo>
                    <a:cubicBezTo>
                      <a:pt x="2321" y="945"/>
                      <a:pt x="2324" y="952"/>
                      <a:pt x="2325" y="960"/>
                    </a:cubicBezTo>
                    <a:cubicBezTo>
                      <a:pt x="2319" y="949"/>
                      <a:pt x="2313" y="941"/>
                      <a:pt x="2307" y="933"/>
                    </a:cubicBezTo>
                    <a:close/>
                    <a:moveTo>
                      <a:pt x="1499" y="976"/>
                    </a:moveTo>
                    <a:cubicBezTo>
                      <a:pt x="1528" y="981"/>
                      <a:pt x="1571" y="993"/>
                      <a:pt x="1611" y="1014"/>
                    </a:cubicBezTo>
                    <a:cubicBezTo>
                      <a:pt x="1528" y="1017"/>
                      <a:pt x="1445" y="1037"/>
                      <a:pt x="1373" y="1079"/>
                    </a:cubicBezTo>
                    <a:cubicBezTo>
                      <a:pt x="1370" y="1072"/>
                      <a:pt x="1366" y="1064"/>
                      <a:pt x="1363" y="1055"/>
                    </a:cubicBezTo>
                    <a:cubicBezTo>
                      <a:pt x="1399" y="1024"/>
                      <a:pt x="1434" y="998"/>
                      <a:pt x="1479" y="976"/>
                    </a:cubicBezTo>
                    <a:close/>
                    <a:moveTo>
                      <a:pt x="1335" y="1079"/>
                    </a:moveTo>
                    <a:lnTo>
                      <a:pt x="1335" y="1079"/>
                    </a:lnTo>
                    <a:cubicBezTo>
                      <a:pt x="1327" y="1091"/>
                      <a:pt x="1319" y="1101"/>
                      <a:pt x="1306" y="1112"/>
                    </a:cubicBezTo>
                    <a:lnTo>
                      <a:pt x="1291" y="1121"/>
                    </a:lnTo>
                    <a:cubicBezTo>
                      <a:pt x="1305" y="1106"/>
                      <a:pt x="1320" y="1092"/>
                      <a:pt x="1335" y="1079"/>
                    </a:cubicBezTo>
                    <a:close/>
                    <a:moveTo>
                      <a:pt x="2043" y="326"/>
                    </a:moveTo>
                    <a:cubicBezTo>
                      <a:pt x="2225" y="326"/>
                      <a:pt x="2408" y="357"/>
                      <a:pt x="2575" y="450"/>
                    </a:cubicBezTo>
                    <a:cubicBezTo>
                      <a:pt x="2823" y="585"/>
                      <a:pt x="3002" y="832"/>
                      <a:pt x="3078" y="1103"/>
                    </a:cubicBezTo>
                    <a:lnTo>
                      <a:pt x="3083" y="1124"/>
                    </a:lnTo>
                    <a:cubicBezTo>
                      <a:pt x="2992" y="995"/>
                      <a:pt x="2870" y="914"/>
                      <a:pt x="2745" y="852"/>
                    </a:cubicBezTo>
                    <a:cubicBezTo>
                      <a:pt x="2669" y="728"/>
                      <a:pt x="2567" y="619"/>
                      <a:pt x="2443" y="541"/>
                    </a:cubicBezTo>
                    <a:cubicBezTo>
                      <a:pt x="2261" y="424"/>
                      <a:pt x="2057" y="393"/>
                      <a:pt x="1861" y="393"/>
                    </a:cubicBezTo>
                    <a:cubicBezTo>
                      <a:pt x="1848" y="393"/>
                      <a:pt x="1835" y="393"/>
                      <a:pt x="1823" y="393"/>
                    </a:cubicBezTo>
                    <a:cubicBezTo>
                      <a:pt x="1767" y="381"/>
                      <a:pt x="1710" y="374"/>
                      <a:pt x="1653" y="374"/>
                    </a:cubicBezTo>
                    <a:cubicBezTo>
                      <a:pt x="1627" y="374"/>
                      <a:pt x="1602" y="375"/>
                      <a:pt x="1576" y="378"/>
                    </a:cubicBezTo>
                    <a:cubicBezTo>
                      <a:pt x="1619" y="370"/>
                      <a:pt x="1660" y="362"/>
                      <a:pt x="1704" y="355"/>
                    </a:cubicBezTo>
                    <a:cubicBezTo>
                      <a:pt x="1814" y="338"/>
                      <a:pt x="1928" y="326"/>
                      <a:pt x="2043" y="326"/>
                    </a:cubicBezTo>
                    <a:close/>
                    <a:moveTo>
                      <a:pt x="2465" y="995"/>
                    </a:moveTo>
                    <a:cubicBezTo>
                      <a:pt x="2479" y="1002"/>
                      <a:pt x="2496" y="1009"/>
                      <a:pt x="2509" y="1015"/>
                    </a:cubicBezTo>
                    <a:cubicBezTo>
                      <a:pt x="2531" y="1069"/>
                      <a:pt x="2551" y="1124"/>
                      <a:pt x="2562" y="1181"/>
                    </a:cubicBezTo>
                    <a:cubicBezTo>
                      <a:pt x="2573" y="1223"/>
                      <a:pt x="2579" y="1269"/>
                      <a:pt x="2585" y="1313"/>
                    </a:cubicBezTo>
                    <a:cubicBezTo>
                      <a:pt x="2581" y="1314"/>
                      <a:pt x="2575" y="1314"/>
                      <a:pt x="2571" y="1317"/>
                    </a:cubicBezTo>
                    <a:cubicBezTo>
                      <a:pt x="2546" y="1208"/>
                      <a:pt x="2513" y="1098"/>
                      <a:pt x="2465" y="995"/>
                    </a:cubicBezTo>
                    <a:close/>
                    <a:moveTo>
                      <a:pt x="2592" y="1354"/>
                    </a:moveTo>
                    <a:cubicBezTo>
                      <a:pt x="2595" y="1383"/>
                      <a:pt x="2595" y="1413"/>
                      <a:pt x="2596" y="1442"/>
                    </a:cubicBezTo>
                    <a:cubicBezTo>
                      <a:pt x="2595" y="1428"/>
                      <a:pt x="2592" y="1415"/>
                      <a:pt x="2589" y="1401"/>
                    </a:cubicBezTo>
                    <a:cubicBezTo>
                      <a:pt x="2588" y="1387"/>
                      <a:pt x="2582" y="1372"/>
                      <a:pt x="2581" y="1358"/>
                    </a:cubicBezTo>
                    <a:cubicBezTo>
                      <a:pt x="2582" y="1355"/>
                      <a:pt x="2588" y="1355"/>
                      <a:pt x="2592" y="1354"/>
                    </a:cubicBezTo>
                    <a:close/>
                    <a:moveTo>
                      <a:pt x="1839" y="1311"/>
                    </a:moveTo>
                    <a:lnTo>
                      <a:pt x="1839" y="1311"/>
                    </a:lnTo>
                    <a:cubicBezTo>
                      <a:pt x="1843" y="1313"/>
                      <a:pt x="1849" y="1313"/>
                      <a:pt x="1851" y="1314"/>
                    </a:cubicBezTo>
                    <a:cubicBezTo>
                      <a:pt x="1854" y="1317"/>
                      <a:pt x="1858" y="1318"/>
                      <a:pt x="1862" y="1321"/>
                    </a:cubicBezTo>
                    <a:cubicBezTo>
                      <a:pt x="1945" y="1373"/>
                      <a:pt x="1982" y="1457"/>
                      <a:pt x="2010" y="1544"/>
                    </a:cubicBezTo>
                    <a:cubicBezTo>
                      <a:pt x="2015" y="1558"/>
                      <a:pt x="2019" y="1573"/>
                      <a:pt x="2025" y="1588"/>
                    </a:cubicBezTo>
                    <a:lnTo>
                      <a:pt x="2014" y="1588"/>
                    </a:lnTo>
                    <a:cubicBezTo>
                      <a:pt x="1990" y="1514"/>
                      <a:pt x="1955" y="1445"/>
                      <a:pt x="1907" y="1390"/>
                    </a:cubicBezTo>
                    <a:cubicBezTo>
                      <a:pt x="1890" y="1368"/>
                      <a:pt x="1867" y="1347"/>
                      <a:pt x="1843" y="1328"/>
                    </a:cubicBezTo>
                    <a:cubicBezTo>
                      <a:pt x="1843" y="1321"/>
                      <a:pt x="1842" y="1317"/>
                      <a:pt x="1839" y="1311"/>
                    </a:cubicBezTo>
                    <a:close/>
                    <a:moveTo>
                      <a:pt x="1656" y="915"/>
                    </a:moveTo>
                    <a:cubicBezTo>
                      <a:pt x="1728" y="933"/>
                      <a:pt x="1798" y="956"/>
                      <a:pt x="1867" y="988"/>
                    </a:cubicBezTo>
                    <a:cubicBezTo>
                      <a:pt x="1929" y="1015"/>
                      <a:pt x="1993" y="1044"/>
                      <a:pt x="2055" y="1080"/>
                    </a:cubicBezTo>
                    <a:cubicBezTo>
                      <a:pt x="2090" y="1119"/>
                      <a:pt x="2121" y="1156"/>
                      <a:pt x="2154" y="1192"/>
                    </a:cubicBezTo>
                    <a:cubicBezTo>
                      <a:pt x="2241" y="1284"/>
                      <a:pt x="2341" y="1377"/>
                      <a:pt x="2394" y="1508"/>
                    </a:cubicBezTo>
                    <a:cubicBezTo>
                      <a:pt x="2399" y="1545"/>
                      <a:pt x="2401" y="1581"/>
                      <a:pt x="2402" y="1617"/>
                    </a:cubicBezTo>
                    <a:cubicBezTo>
                      <a:pt x="2388" y="1614"/>
                      <a:pt x="2373" y="1609"/>
                      <a:pt x="2359" y="1607"/>
                    </a:cubicBezTo>
                    <a:cubicBezTo>
                      <a:pt x="2354" y="1604"/>
                      <a:pt x="2348" y="1604"/>
                      <a:pt x="2346" y="1604"/>
                    </a:cubicBezTo>
                    <a:cubicBezTo>
                      <a:pt x="2341" y="1600"/>
                      <a:pt x="2339" y="1596"/>
                      <a:pt x="2335" y="1591"/>
                    </a:cubicBezTo>
                    <a:cubicBezTo>
                      <a:pt x="2333" y="1576"/>
                      <a:pt x="2333" y="1560"/>
                      <a:pt x="2332" y="1545"/>
                    </a:cubicBezTo>
                    <a:cubicBezTo>
                      <a:pt x="2307" y="1409"/>
                      <a:pt x="2227" y="1284"/>
                      <a:pt x="2121" y="1183"/>
                    </a:cubicBezTo>
                    <a:cubicBezTo>
                      <a:pt x="2018" y="1080"/>
                      <a:pt x="1879" y="1029"/>
                      <a:pt x="1734" y="1017"/>
                    </a:cubicBezTo>
                    <a:cubicBezTo>
                      <a:pt x="1721" y="1015"/>
                      <a:pt x="1706" y="1015"/>
                      <a:pt x="1692" y="1015"/>
                    </a:cubicBezTo>
                    <a:cubicBezTo>
                      <a:pt x="1674" y="996"/>
                      <a:pt x="1657" y="974"/>
                      <a:pt x="1637" y="960"/>
                    </a:cubicBezTo>
                    <a:cubicBezTo>
                      <a:pt x="1622" y="948"/>
                      <a:pt x="1602" y="941"/>
                      <a:pt x="1587" y="933"/>
                    </a:cubicBezTo>
                    <a:cubicBezTo>
                      <a:pt x="1609" y="926"/>
                      <a:pt x="1631" y="920"/>
                      <a:pt x="1656" y="915"/>
                    </a:cubicBezTo>
                    <a:close/>
                    <a:moveTo>
                      <a:pt x="2362" y="1648"/>
                    </a:moveTo>
                    <a:lnTo>
                      <a:pt x="2362" y="1648"/>
                    </a:lnTo>
                    <a:cubicBezTo>
                      <a:pt x="2376" y="1651"/>
                      <a:pt x="2390" y="1654"/>
                      <a:pt x="2403" y="1657"/>
                    </a:cubicBezTo>
                    <a:lnTo>
                      <a:pt x="2403" y="1665"/>
                    </a:lnTo>
                    <a:cubicBezTo>
                      <a:pt x="2402" y="1691"/>
                      <a:pt x="2399" y="1717"/>
                      <a:pt x="2396" y="1741"/>
                    </a:cubicBezTo>
                    <a:cubicBezTo>
                      <a:pt x="2388" y="1709"/>
                      <a:pt x="2374" y="1677"/>
                      <a:pt x="2362" y="1648"/>
                    </a:cubicBezTo>
                    <a:close/>
                    <a:moveTo>
                      <a:pt x="2899" y="1450"/>
                    </a:moveTo>
                    <a:cubicBezTo>
                      <a:pt x="2910" y="1492"/>
                      <a:pt x="2918" y="1534"/>
                      <a:pt x="2918" y="1582"/>
                    </a:cubicBezTo>
                    <a:cubicBezTo>
                      <a:pt x="2917" y="1690"/>
                      <a:pt x="2895" y="1803"/>
                      <a:pt x="2862" y="1915"/>
                    </a:cubicBezTo>
                    <a:cubicBezTo>
                      <a:pt x="2851" y="1902"/>
                      <a:pt x="2842" y="1885"/>
                      <a:pt x="2834" y="1870"/>
                    </a:cubicBezTo>
                    <a:cubicBezTo>
                      <a:pt x="2871" y="1734"/>
                      <a:pt x="2896" y="1595"/>
                      <a:pt x="2899" y="1450"/>
                    </a:cubicBezTo>
                    <a:close/>
                    <a:moveTo>
                      <a:pt x="1527" y="1534"/>
                    </a:moveTo>
                    <a:cubicBezTo>
                      <a:pt x="1529" y="1534"/>
                      <a:pt x="1531" y="1535"/>
                      <a:pt x="1532" y="1536"/>
                    </a:cubicBezTo>
                    <a:cubicBezTo>
                      <a:pt x="1540" y="1543"/>
                      <a:pt x="1518" y="1576"/>
                      <a:pt x="1521" y="1581"/>
                    </a:cubicBezTo>
                    <a:cubicBezTo>
                      <a:pt x="1527" y="1587"/>
                      <a:pt x="1582" y="1587"/>
                      <a:pt x="1591" y="1609"/>
                    </a:cubicBezTo>
                    <a:cubicBezTo>
                      <a:pt x="1602" y="1628"/>
                      <a:pt x="1598" y="1650"/>
                      <a:pt x="1591" y="1665"/>
                    </a:cubicBezTo>
                    <a:lnTo>
                      <a:pt x="1711" y="1662"/>
                    </a:lnTo>
                    <a:cubicBezTo>
                      <a:pt x="1714" y="1665"/>
                      <a:pt x="1718" y="1668"/>
                      <a:pt x="1721" y="1672"/>
                    </a:cubicBezTo>
                    <a:cubicBezTo>
                      <a:pt x="1721" y="1675"/>
                      <a:pt x="1722" y="1676"/>
                      <a:pt x="1722" y="1677"/>
                    </a:cubicBezTo>
                    <a:cubicBezTo>
                      <a:pt x="1729" y="1672"/>
                      <a:pt x="1739" y="1668"/>
                      <a:pt x="1743" y="1662"/>
                    </a:cubicBezTo>
                    <a:lnTo>
                      <a:pt x="1755" y="1662"/>
                    </a:lnTo>
                    <a:cubicBezTo>
                      <a:pt x="1770" y="1702"/>
                      <a:pt x="1776" y="1754"/>
                      <a:pt x="1762" y="1801"/>
                    </a:cubicBezTo>
                    <a:cubicBezTo>
                      <a:pt x="1747" y="1855"/>
                      <a:pt x="1679" y="1869"/>
                      <a:pt x="1646" y="1888"/>
                    </a:cubicBezTo>
                    <a:lnTo>
                      <a:pt x="1635" y="1895"/>
                    </a:lnTo>
                    <a:cubicBezTo>
                      <a:pt x="1608" y="1909"/>
                      <a:pt x="1578" y="1920"/>
                      <a:pt x="1548" y="1920"/>
                    </a:cubicBezTo>
                    <a:cubicBezTo>
                      <a:pt x="1542" y="1920"/>
                      <a:pt x="1536" y="1919"/>
                      <a:pt x="1529" y="1918"/>
                    </a:cubicBezTo>
                    <a:cubicBezTo>
                      <a:pt x="1488" y="1911"/>
                      <a:pt x="1454" y="1902"/>
                      <a:pt x="1425" y="1878"/>
                    </a:cubicBezTo>
                    <a:cubicBezTo>
                      <a:pt x="1397" y="1856"/>
                      <a:pt x="1356" y="1856"/>
                      <a:pt x="1335" y="1823"/>
                    </a:cubicBezTo>
                    <a:cubicBezTo>
                      <a:pt x="1316" y="1794"/>
                      <a:pt x="1346" y="1737"/>
                      <a:pt x="1344" y="1713"/>
                    </a:cubicBezTo>
                    <a:cubicBezTo>
                      <a:pt x="1341" y="1691"/>
                      <a:pt x="1337" y="1670"/>
                      <a:pt x="1341" y="1651"/>
                    </a:cubicBezTo>
                    <a:cubicBezTo>
                      <a:pt x="1346" y="1636"/>
                      <a:pt x="1316" y="1617"/>
                      <a:pt x="1327" y="1598"/>
                    </a:cubicBezTo>
                    <a:cubicBezTo>
                      <a:pt x="1338" y="1581"/>
                      <a:pt x="1373" y="1580"/>
                      <a:pt x="1388" y="1570"/>
                    </a:cubicBezTo>
                    <a:cubicBezTo>
                      <a:pt x="1399" y="1562"/>
                      <a:pt x="1410" y="1547"/>
                      <a:pt x="1426" y="1541"/>
                    </a:cubicBezTo>
                    <a:cubicBezTo>
                      <a:pt x="1429" y="1540"/>
                      <a:pt x="1433" y="1540"/>
                      <a:pt x="1436" y="1540"/>
                    </a:cubicBezTo>
                    <a:cubicBezTo>
                      <a:pt x="1452" y="1540"/>
                      <a:pt x="1468" y="1548"/>
                      <a:pt x="1477" y="1549"/>
                    </a:cubicBezTo>
                    <a:cubicBezTo>
                      <a:pt x="1486" y="1549"/>
                      <a:pt x="1494" y="1535"/>
                      <a:pt x="1504" y="1535"/>
                    </a:cubicBezTo>
                    <a:cubicBezTo>
                      <a:pt x="1504" y="1535"/>
                      <a:pt x="1505" y="1535"/>
                      <a:pt x="1506" y="1536"/>
                    </a:cubicBezTo>
                    <a:cubicBezTo>
                      <a:pt x="1507" y="1536"/>
                      <a:pt x="1509" y="1536"/>
                      <a:pt x="1511" y="1536"/>
                    </a:cubicBezTo>
                    <a:cubicBezTo>
                      <a:pt x="1516" y="1536"/>
                      <a:pt x="1522" y="1534"/>
                      <a:pt x="1527" y="1534"/>
                    </a:cubicBezTo>
                    <a:close/>
                    <a:moveTo>
                      <a:pt x="2815" y="1936"/>
                    </a:moveTo>
                    <a:cubicBezTo>
                      <a:pt x="2823" y="1950"/>
                      <a:pt x="2833" y="1964"/>
                      <a:pt x="2841" y="1979"/>
                    </a:cubicBezTo>
                    <a:cubicBezTo>
                      <a:pt x="2834" y="1998"/>
                      <a:pt x="2833" y="2016"/>
                      <a:pt x="2823" y="2035"/>
                    </a:cubicBezTo>
                    <a:cubicBezTo>
                      <a:pt x="2815" y="2054"/>
                      <a:pt x="2805" y="2074"/>
                      <a:pt x="2796" y="2090"/>
                    </a:cubicBezTo>
                    <a:cubicBezTo>
                      <a:pt x="2794" y="2067"/>
                      <a:pt x="2791" y="2042"/>
                      <a:pt x="2787" y="2016"/>
                    </a:cubicBezTo>
                    <a:cubicBezTo>
                      <a:pt x="2798" y="1988"/>
                      <a:pt x="2807" y="1962"/>
                      <a:pt x="2815" y="1936"/>
                    </a:cubicBezTo>
                    <a:close/>
                    <a:moveTo>
                      <a:pt x="2335" y="1691"/>
                    </a:moveTo>
                    <a:cubicBezTo>
                      <a:pt x="2354" y="1732"/>
                      <a:pt x="2372" y="1775"/>
                      <a:pt x="2383" y="1820"/>
                    </a:cubicBezTo>
                    <a:cubicBezTo>
                      <a:pt x="2379" y="1854"/>
                      <a:pt x="2373" y="1884"/>
                      <a:pt x="2359" y="1915"/>
                    </a:cubicBezTo>
                    <a:cubicBezTo>
                      <a:pt x="2326" y="1991"/>
                      <a:pt x="2264" y="2046"/>
                      <a:pt x="2213" y="2097"/>
                    </a:cubicBezTo>
                    <a:cubicBezTo>
                      <a:pt x="2244" y="2046"/>
                      <a:pt x="2268" y="1988"/>
                      <a:pt x="2285" y="1932"/>
                    </a:cubicBezTo>
                    <a:cubicBezTo>
                      <a:pt x="2310" y="1856"/>
                      <a:pt x="2330" y="1775"/>
                      <a:pt x="2335" y="1691"/>
                    </a:cubicBezTo>
                    <a:close/>
                    <a:moveTo>
                      <a:pt x="1631" y="1300"/>
                    </a:moveTo>
                    <a:cubicBezTo>
                      <a:pt x="1706" y="1317"/>
                      <a:pt x="1772" y="1347"/>
                      <a:pt x="1820" y="1388"/>
                    </a:cubicBezTo>
                    <a:cubicBezTo>
                      <a:pt x="1838" y="1464"/>
                      <a:pt x="1850" y="1551"/>
                      <a:pt x="1820" y="1624"/>
                    </a:cubicBezTo>
                    <a:cubicBezTo>
                      <a:pt x="1819" y="1627"/>
                      <a:pt x="1831" y="1631"/>
                      <a:pt x="1839" y="1631"/>
                    </a:cubicBezTo>
                    <a:cubicBezTo>
                      <a:pt x="1841" y="1631"/>
                      <a:pt x="1844" y="1630"/>
                      <a:pt x="1845" y="1629"/>
                    </a:cubicBezTo>
                    <a:cubicBezTo>
                      <a:pt x="1882" y="1573"/>
                      <a:pt x="1880" y="1512"/>
                      <a:pt x="1873" y="1450"/>
                    </a:cubicBezTo>
                    <a:lnTo>
                      <a:pt x="1873" y="1450"/>
                    </a:lnTo>
                    <a:cubicBezTo>
                      <a:pt x="1905" y="1490"/>
                      <a:pt x="1929" y="1533"/>
                      <a:pt x="1946" y="1582"/>
                    </a:cubicBezTo>
                    <a:cubicBezTo>
                      <a:pt x="1923" y="1581"/>
                      <a:pt x="1900" y="1581"/>
                      <a:pt x="1878" y="1576"/>
                    </a:cubicBezTo>
                    <a:cubicBezTo>
                      <a:pt x="1877" y="1575"/>
                      <a:pt x="1877" y="1575"/>
                      <a:pt x="1877" y="1575"/>
                    </a:cubicBezTo>
                    <a:cubicBezTo>
                      <a:pt x="1871" y="1575"/>
                      <a:pt x="1867" y="1599"/>
                      <a:pt x="1873" y="1600"/>
                    </a:cubicBezTo>
                    <a:cubicBezTo>
                      <a:pt x="1901" y="1609"/>
                      <a:pt x="1931" y="1614"/>
                      <a:pt x="1957" y="1620"/>
                    </a:cubicBezTo>
                    <a:cubicBezTo>
                      <a:pt x="1985" y="1726"/>
                      <a:pt x="1982" y="1844"/>
                      <a:pt x="1938" y="1940"/>
                    </a:cubicBezTo>
                    <a:cubicBezTo>
                      <a:pt x="1931" y="1955"/>
                      <a:pt x="1951" y="1973"/>
                      <a:pt x="1968" y="1973"/>
                    </a:cubicBezTo>
                    <a:cubicBezTo>
                      <a:pt x="1974" y="1973"/>
                      <a:pt x="1980" y="1971"/>
                      <a:pt x="1984" y="1965"/>
                    </a:cubicBezTo>
                    <a:cubicBezTo>
                      <a:pt x="2044" y="1863"/>
                      <a:pt x="2051" y="1739"/>
                      <a:pt x="2025" y="1626"/>
                    </a:cubicBezTo>
                    <a:lnTo>
                      <a:pt x="2041" y="1626"/>
                    </a:lnTo>
                    <a:cubicBezTo>
                      <a:pt x="2061" y="1690"/>
                      <a:pt x="2077" y="1759"/>
                      <a:pt x="2061" y="1829"/>
                    </a:cubicBezTo>
                    <a:cubicBezTo>
                      <a:pt x="2039" y="1926"/>
                      <a:pt x="1992" y="2023"/>
                      <a:pt x="1923" y="2096"/>
                    </a:cubicBezTo>
                    <a:cubicBezTo>
                      <a:pt x="1913" y="2108"/>
                      <a:pt x="1900" y="2116"/>
                      <a:pt x="1887" y="2126"/>
                    </a:cubicBezTo>
                    <a:cubicBezTo>
                      <a:pt x="1901" y="2046"/>
                      <a:pt x="1887" y="1957"/>
                      <a:pt x="1825" y="1882"/>
                    </a:cubicBezTo>
                    <a:cubicBezTo>
                      <a:pt x="1846" y="1837"/>
                      <a:pt x="1857" y="1789"/>
                      <a:pt x="1851" y="1741"/>
                    </a:cubicBezTo>
                    <a:cubicBezTo>
                      <a:pt x="1845" y="1681"/>
                      <a:pt x="1809" y="1637"/>
                      <a:pt x="1777" y="1602"/>
                    </a:cubicBezTo>
                    <a:cubicBezTo>
                      <a:pt x="1781" y="1573"/>
                      <a:pt x="1774" y="1544"/>
                      <a:pt x="1770" y="1512"/>
                    </a:cubicBezTo>
                    <a:cubicBezTo>
                      <a:pt x="1765" y="1465"/>
                      <a:pt x="1730" y="1434"/>
                      <a:pt x="1703" y="1395"/>
                    </a:cubicBezTo>
                    <a:cubicBezTo>
                      <a:pt x="1682" y="1366"/>
                      <a:pt x="1660" y="1328"/>
                      <a:pt x="1626" y="1303"/>
                    </a:cubicBezTo>
                    <a:cubicBezTo>
                      <a:pt x="1627" y="1303"/>
                      <a:pt x="1630" y="1303"/>
                      <a:pt x="1631" y="1300"/>
                    </a:cubicBezTo>
                    <a:close/>
                    <a:moveTo>
                      <a:pt x="782" y="1511"/>
                    </a:moveTo>
                    <a:cubicBezTo>
                      <a:pt x="748" y="1635"/>
                      <a:pt x="731" y="1761"/>
                      <a:pt x="734" y="1888"/>
                    </a:cubicBezTo>
                    <a:cubicBezTo>
                      <a:pt x="734" y="1913"/>
                      <a:pt x="737" y="1940"/>
                      <a:pt x="741" y="1968"/>
                    </a:cubicBezTo>
                    <a:cubicBezTo>
                      <a:pt x="741" y="1971"/>
                      <a:pt x="738" y="1971"/>
                      <a:pt x="738" y="1971"/>
                    </a:cubicBezTo>
                    <a:cubicBezTo>
                      <a:pt x="717" y="2012"/>
                      <a:pt x="672" y="2053"/>
                      <a:pt x="654" y="2096"/>
                    </a:cubicBezTo>
                    <a:cubicBezTo>
                      <a:pt x="647" y="2111"/>
                      <a:pt x="647" y="2125"/>
                      <a:pt x="647" y="2140"/>
                    </a:cubicBezTo>
                    <a:cubicBezTo>
                      <a:pt x="640" y="2030"/>
                      <a:pt x="668" y="1909"/>
                      <a:pt x="697" y="1781"/>
                    </a:cubicBezTo>
                    <a:cubicBezTo>
                      <a:pt x="717" y="1686"/>
                      <a:pt x="748" y="1596"/>
                      <a:pt x="782" y="1511"/>
                    </a:cubicBezTo>
                    <a:close/>
                    <a:moveTo>
                      <a:pt x="1794" y="1933"/>
                    </a:moveTo>
                    <a:cubicBezTo>
                      <a:pt x="1839" y="2013"/>
                      <a:pt x="1838" y="2104"/>
                      <a:pt x="1807" y="2174"/>
                    </a:cubicBezTo>
                    <a:cubicBezTo>
                      <a:pt x="1762" y="2195"/>
                      <a:pt x="1715" y="2207"/>
                      <a:pt x="1670" y="2211"/>
                    </a:cubicBezTo>
                    <a:cubicBezTo>
                      <a:pt x="1658" y="2213"/>
                      <a:pt x="1646" y="2214"/>
                      <a:pt x="1634" y="2214"/>
                    </a:cubicBezTo>
                    <a:cubicBezTo>
                      <a:pt x="1556" y="2214"/>
                      <a:pt x="1476" y="2185"/>
                      <a:pt x="1406" y="2145"/>
                    </a:cubicBezTo>
                    <a:cubicBezTo>
                      <a:pt x="1340" y="2111"/>
                      <a:pt x="1287" y="2054"/>
                      <a:pt x="1247" y="1995"/>
                    </a:cubicBezTo>
                    <a:cubicBezTo>
                      <a:pt x="1246" y="1980"/>
                      <a:pt x="1250" y="1965"/>
                      <a:pt x="1250" y="1947"/>
                    </a:cubicBezTo>
                    <a:cubicBezTo>
                      <a:pt x="1261" y="1954"/>
                      <a:pt x="1275" y="1964"/>
                      <a:pt x="1286" y="1972"/>
                    </a:cubicBezTo>
                    <a:cubicBezTo>
                      <a:pt x="1327" y="2002"/>
                      <a:pt x="1370" y="2043"/>
                      <a:pt x="1426" y="2061"/>
                    </a:cubicBezTo>
                    <a:cubicBezTo>
                      <a:pt x="1463" y="2072"/>
                      <a:pt x="1512" y="2082"/>
                      <a:pt x="1561" y="2082"/>
                    </a:cubicBezTo>
                    <a:cubicBezTo>
                      <a:pt x="1583" y="2082"/>
                      <a:pt x="1605" y="2080"/>
                      <a:pt x="1626" y="2075"/>
                    </a:cubicBezTo>
                    <a:cubicBezTo>
                      <a:pt x="1664" y="2067"/>
                      <a:pt x="1697" y="2043"/>
                      <a:pt x="1725" y="2019"/>
                    </a:cubicBezTo>
                    <a:cubicBezTo>
                      <a:pt x="1747" y="1995"/>
                      <a:pt x="1766" y="1972"/>
                      <a:pt x="1784" y="1947"/>
                    </a:cubicBezTo>
                    <a:cubicBezTo>
                      <a:pt x="1788" y="1942"/>
                      <a:pt x="1790" y="1939"/>
                      <a:pt x="1794" y="1933"/>
                    </a:cubicBezTo>
                    <a:close/>
                    <a:moveTo>
                      <a:pt x="3049" y="2111"/>
                    </a:moveTo>
                    <a:lnTo>
                      <a:pt x="3049" y="2111"/>
                    </a:lnTo>
                    <a:cubicBezTo>
                      <a:pt x="3030" y="2166"/>
                      <a:pt x="3009" y="2220"/>
                      <a:pt x="2985" y="2271"/>
                    </a:cubicBezTo>
                    <a:cubicBezTo>
                      <a:pt x="2984" y="2261"/>
                      <a:pt x="2981" y="2253"/>
                      <a:pt x="2980" y="2242"/>
                    </a:cubicBezTo>
                    <a:cubicBezTo>
                      <a:pt x="3005" y="2199"/>
                      <a:pt x="3027" y="2156"/>
                      <a:pt x="3049" y="2111"/>
                    </a:cubicBezTo>
                    <a:close/>
                    <a:moveTo>
                      <a:pt x="2750" y="2112"/>
                    </a:moveTo>
                    <a:cubicBezTo>
                      <a:pt x="2750" y="2133"/>
                      <a:pt x="2752" y="2154"/>
                      <a:pt x="2750" y="2174"/>
                    </a:cubicBezTo>
                    <a:cubicBezTo>
                      <a:pt x="2716" y="2229"/>
                      <a:pt x="2677" y="2283"/>
                      <a:pt x="2637" y="2337"/>
                    </a:cubicBezTo>
                    <a:cubicBezTo>
                      <a:pt x="2672" y="2284"/>
                      <a:pt x="2703" y="2229"/>
                      <a:pt x="2727" y="2173"/>
                    </a:cubicBezTo>
                    <a:cubicBezTo>
                      <a:pt x="2736" y="2154"/>
                      <a:pt x="2743" y="2133"/>
                      <a:pt x="2750" y="2112"/>
                    </a:cubicBezTo>
                    <a:close/>
                    <a:moveTo>
                      <a:pt x="1821" y="164"/>
                    </a:moveTo>
                    <a:cubicBezTo>
                      <a:pt x="1930" y="164"/>
                      <a:pt x="2038" y="186"/>
                      <a:pt x="2139" y="203"/>
                    </a:cubicBezTo>
                    <a:cubicBezTo>
                      <a:pt x="2306" y="231"/>
                      <a:pt x="2469" y="279"/>
                      <a:pt x="2614" y="364"/>
                    </a:cubicBezTo>
                    <a:cubicBezTo>
                      <a:pt x="2758" y="448"/>
                      <a:pt x="2891" y="552"/>
                      <a:pt x="2995" y="680"/>
                    </a:cubicBezTo>
                    <a:cubicBezTo>
                      <a:pt x="3090" y="790"/>
                      <a:pt x="3188" y="904"/>
                      <a:pt x="3250" y="1037"/>
                    </a:cubicBezTo>
                    <a:cubicBezTo>
                      <a:pt x="3257" y="1053"/>
                      <a:pt x="3266" y="1066"/>
                      <a:pt x="3273" y="1084"/>
                    </a:cubicBezTo>
                    <a:cubicBezTo>
                      <a:pt x="3324" y="1222"/>
                      <a:pt x="3303" y="1373"/>
                      <a:pt x="3310" y="1507"/>
                    </a:cubicBezTo>
                    <a:cubicBezTo>
                      <a:pt x="3317" y="1644"/>
                      <a:pt x="3309" y="1782"/>
                      <a:pt x="3277" y="1915"/>
                    </a:cubicBezTo>
                    <a:cubicBezTo>
                      <a:pt x="3247" y="2046"/>
                      <a:pt x="3233" y="2187"/>
                      <a:pt x="3164" y="2308"/>
                    </a:cubicBezTo>
                    <a:cubicBezTo>
                      <a:pt x="3142" y="2346"/>
                      <a:pt x="3115" y="2381"/>
                      <a:pt x="3087" y="2415"/>
                    </a:cubicBezTo>
                    <a:cubicBezTo>
                      <a:pt x="3098" y="2350"/>
                      <a:pt x="3108" y="2284"/>
                      <a:pt x="3115" y="2220"/>
                    </a:cubicBezTo>
                    <a:cubicBezTo>
                      <a:pt x="3181" y="2006"/>
                      <a:pt x="3221" y="1785"/>
                      <a:pt x="3219" y="1555"/>
                    </a:cubicBezTo>
                    <a:cubicBezTo>
                      <a:pt x="3214" y="1230"/>
                      <a:pt x="3104" y="894"/>
                      <a:pt x="2881" y="644"/>
                    </a:cubicBezTo>
                    <a:cubicBezTo>
                      <a:pt x="2661" y="387"/>
                      <a:pt x="2325" y="284"/>
                      <a:pt x="2018" y="284"/>
                    </a:cubicBezTo>
                    <a:cubicBezTo>
                      <a:pt x="2008" y="284"/>
                      <a:pt x="1998" y="284"/>
                      <a:pt x="1988" y="285"/>
                    </a:cubicBezTo>
                    <a:cubicBezTo>
                      <a:pt x="1774" y="286"/>
                      <a:pt x="1549" y="337"/>
                      <a:pt x="1337" y="385"/>
                    </a:cubicBezTo>
                    <a:cubicBezTo>
                      <a:pt x="1412" y="303"/>
                      <a:pt x="1512" y="234"/>
                      <a:pt x="1618" y="197"/>
                    </a:cubicBezTo>
                    <a:cubicBezTo>
                      <a:pt x="1685" y="173"/>
                      <a:pt x="1753" y="164"/>
                      <a:pt x="1821" y="164"/>
                    </a:cubicBezTo>
                    <a:close/>
                    <a:moveTo>
                      <a:pt x="2183" y="2466"/>
                    </a:moveTo>
                    <a:lnTo>
                      <a:pt x="2183" y="2466"/>
                    </a:lnTo>
                    <a:cubicBezTo>
                      <a:pt x="2072" y="2537"/>
                      <a:pt x="1941" y="2570"/>
                      <a:pt x="1823" y="2570"/>
                    </a:cubicBezTo>
                    <a:cubicBezTo>
                      <a:pt x="1790" y="2570"/>
                      <a:pt x="1758" y="2567"/>
                      <a:pt x="1728" y="2562"/>
                    </a:cubicBezTo>
                    <a:cubicBezTo>
                      <a:pt x="1697" y="2558"/>
                      <a:pt x="1666" y="2551"/>
                      <a:pt x="1635" y="2542"/>
                    </a:cubicBezTo>
                    <a:lnTo>
                      <a:pt x="1635" y="2542"/>
                    </a:lnTo>
                    <a:cubicBezTo>
                      <a:pt x="1677" y="2543"/>
                      <a:pt x="1719" y="2544"/>
                      <a:pt x="1761" y="2544"/>
                    </a:cubicBezTo>
                    <a:cubicBezTo>
                      <a:pt x="1791" y="2544"/>
                      <a:pt x="1823" y="2545"/>
                      <a:pt x="1855" y="2545"/>
                    </a:cubicBezTo>
                    <a:cubicBezTo>
                      <a:pt x="1920" y="2545"/>
                      <a:pt x="1986" y="2542"/>
                      <a:pt x="2052" y="2524"/>
                    </a:cubicBezTo>
                    <a:cubicBezTo>
                      <a:pt x="2098" y="2511"/>
                      <a:pt x="2142" y="2489"/>
                      <a:pt x="2183" y="2466"/>
                    </a:cubicBezTo>
                    <a:close/>
                    <a:moveTo>
                      <a:pt x="1261" y="2586"/>
                    </a:moveTo>
                    <a:lnTo>
                      <a:pt x="1261" y="2586"/>
                    </a:lnTo>
                    <a:cubicBezTo>
                      <a:pt x="1264" y="2587"/>
                      <a:pt x="1265" y="2590"/>
                      <a:pt x="1265" y="2591"/>
                    </a:cubicBezTo>
                    <a:cubicBezTo>
                      <a:pt x="1315" y="2645"/>
                      <a:pt x="1375" y="2693"/>
                      <a:pt x="1440" y="2730"/>
                    </a:cubicBezTo>
                    <a:cubicBezTo>
                      <a:pt x="1404" y="2730"/>
                      <a:pt x="1367" y="2727"/>
                      <a:pt x="1329" y="2718"/>
                    </a:cubicBezTo>
                    <a:cubicBezTo>
                      <a:pt x="1315" y="2697"/>
                      <a:pt x="1301" y="2676"/>
                      <a:pt x="1291" y="2654"/>
                    </a:cubicBezTo>
                    <a:cubicBezTo>
                      <a:pt x="1282" y="2635"/>
                      <a:pt x="1275" y="2617"/>
                      <a:pt x="1267" y="2598"/>
                    </a:cubicBezTo>
                    <a:cubicBezTo>
                      <a:pt x="1265" y="2594"/>
                      <a:pt x="1264" y="2590"/>
                      <a:pt x="1261" y="2586"/>
                    </a:cubicBezTo>
                    <a:close/>
                    <a:moveTo>
                      <a:pt x="2954" y="2288"/>
                    </a:moveTo>
                    <a:lnTo>
                      <a:pt x="2959" y="2335"/>
                    </a:lnTo>
                    <a:cubicBezTo>
                      <a:pt x="2897" y="2463"/>
                      <a:pt x="2823" y="2586"/>
                      <a:pt x="2746" y="2703"/>
                    </a:cubicBezTo>
                    <a:cubicBezTo>
                      <a:pt x="2734" y="2721"/>
                      <a:pt x="2720" y="2737"/>
                      <a:pt x="2709" y="2755"/>
                    </a:cubicBezTo>
                    <a:cubicBezTo>
                      <a:pt x="2702" y="2759"/>
                      <a:pt x="2692" y="2763"/>
                      <a:pt x="2685" y="2769"/>
                    </a:cubicBezTo>
                    <a:cubicBezTo>
                      <a:pt x="2674" y="2771"/>
                      <a:pt x="2663" y="2772"/>
                      <a:pt x="2652" y="2772"/>
                    </a:cubicBezTo>
                    <a:cubicBezTo>
                      <a:pt x="2641" y="2772"/>
                      <a:pt x="2630" y="2771"/>
                      <a:pt x="2619" y="2769"/>
                    </a:cubicBezTo>
                    <a:cubicBezTo>
                      <a:pt x="2741" y="2646"/>
                      <a:pt x="2835" y="2498"/>
                      <a:pt x="2919" y="2352"/>
                    </a:cubicBezTo>
                    <a:cubicBezTo>
                      <a:pt x="2932" y="2331"/>
                      <a:pt x="2944" y="2310"/>
                      <a:pt x="2954" y="2288"/>
                    </a:cubicBezTo>
                    <a:close/>
                    <a:moveTo>
                      <a:pt x="321" y="2683"/>
                    </a:moveTo>
                    <a:lnTo>
                      <a:pt x="321" y="2683"/>
                    </a:lnTo>
                    <a:cubicBezTo>
                      <a:pt x="343" y="2718"/>
                      <a:pt x="367" y="2755"/>
                      <a:pt x="390" y="2791"/>
                    </a:cubicBezTo>
                    <a:lnTo>
                      <a:pt x="379" y="2785"/>
                    </a:lnTo>
                    <a:cubicBezTo>
                      <a:pt x="357" y="2766"/>
                      <a:pt x="339" y="2744"/>
                      <a:pt x="324" y="2721"/>
                    </a:cubicBezTo>
                    <a:cubicBezTo>
                      <a:pt x="318" y="2711"/>
                      <a:pt x="318" y="2697"/>
                      <a:pt x="321" y="2683"/>
                    </a:cubicBezTo>
                    <a:close/>
                    <a:moveTo>
                      <a:pt x="2603" y="2792"/>
                    </a:moveTo>
                    <a:cubicBezTo>
                      <a:pt x="2615" y="2796"/>
                      <a:pt x="2628" y="2796"/>
                      <a:pt x="2637" y="2799"/>
                    </a:cubicBezTo>
                    <a:cubicBezTo>
                      <a:pt x="2615" y="2813"/>
                      <a:pt x="2595" y="2828"/>
                      <a:pt x="2571" y="2840"/>
                    </a:cubicBezTo>
                    <a:cubicBezTo>
                      <a:pt x="2571" y="2840"/>
                      <a:pt x="2570" y="2840"/>
                      <a:pt x="2569" y="2841"/>
                    </a:cubicBezTo>
                    <a:lnTo>
                      <a:pt x="2569" y="2841"/>
                    </a:lnTo>
                    <a:cubicBezTo>
                      <a:pt x="2581" y="2823"/>
                      <a:pt x="2593" y="2807"/>
                      <a:pt x="2603" y="2792"/>
                    </a:cubicBezTo>
                    <a:close/>
                    <a:moveTo>
                      <a:pt x="2551" y="2454"/>
                    </a:moveTo>
                    <a:cubicBezTo>
                      <a:pt x="2445" y="2602"/>
                      <a:pt x="2340" y="2766"/>
                      <a:pt x="2176" y="2854"/>
                    </a:cubicBezTo>
                    <a:cubicBezTo>
                      <a:pt x="2149" y="2869"/>
                      <a:pt x="2118" y="2882"/>
                      <a:pt x="2087" y="2894"/>
                    </a:cubicBezTo>
                    <a:cubicBezTo>
                      <a:pt x="2112" y="2882"/>
                      <a:pt x="2134" y="2869"/>
                      <a:pt x="2156" y="2855"/>
                    </a:cubicBezTo>
                    <a:cubicBezTo>
                      <a:pt x="2262" y="2791"/>
                      <a:pt x="2340" y="2696"/>
                      <a:pt x="2403" y="2595"/>
                    </a:cubicBezTo>
                    <a:cubicBezTo>
                      <a:pt x="2457" y="2553"/>
                      <a:pt x="2505" y="2507"/>
                      <a:pt x="2551" y="2454"/>
                    </a:cubicBezTo>
                    <a:close/>
                    <a:moveTo>
                      <a:pt x="3104" y="3114"/>
                    </a:moveTo>
                    <a:lnTo>
                      <a:pt x="3104" y="3114"/>
                    </a:lnTo>
                    <a:cubicBezTo>
                      <a:pt x="3090" y="3129"/>
                      <a:pt x="3078" y="3143"/>
                      <a:pt x="3064" y="3155"/>
                    </a:cubicBezTo>
                    <a:cubicBezTo>
                      <a:pt x="3006" y="3209"/>
                      <a:pt x="2944" y="3260"/>
                      <a:pt x="2878" y="3308"/>
                    </a:cubicBezTo>
                    <a:cubicBezTo>
                      <a:pt x="2811" y="3355"/>
                      <a:pt x="2739" y="3392"/>
                      <a:pt x="2662" y="3418"/>
                    </a:cubicBezTo>
                    <a:cubicBezTo>
                      <a:pt x="2634" y="3428"/>
                      <a:pt x="2604" y="3431"/>
                      <a:pt x="2574" y="3431"/>
                    </a:cubicBezTo>
                    <a:cubicBezTo>
                      <a:pt x="2529" y="3431"/>
                      <a:pt x="2483" y="3424"/>
                      <a:pt x="2439" y="3424"/>
                    </a:cubicBezTo>
                    <a:cubicBezTo>
                      <a:pt x="2429" y="3424"/>
                      <a:pt x="2420" y="3424"/>
                      <a:pt x="2410" y="3425"/>
                    </a:cubicBezTo>
                    <a:cubicBezTo>
                      <a:pt x="2364" y="3429"/>
                      <a:pt x="2318" y="3433"/>
                      <a:pt x="2271" y="3433"/>
                    </a:cubicBezTo>
                    <a:cubicBezTo>
                      <a:pt x="2237" y="3433"/>
                      <a:pt x="2203" y="3431"/>
                      <a:pt x="2169" y="3425"/>
                    </a:cubicBezTo>
                    <a:cubicBezTo>
                      <a:pt x="2158" y="3424"/>
                      <a:pt x="2146" y="3420"/>
                      <a:pt x="2135" y="3418"/>
                    </a:cubicBezTo>
                    <a:cubicBezTo>
                      <a:pt x="2208" y="3392"/>
                      <a:pt x="2277" y="3360"/>
                      <a:pt x="2344" y="3322"/>
                    </a:cubicBezTo>
                    <a:cubicBezTo>
                      <a:pt x="2370" y="3329"/>
                      <a:pt x="2397" y="3335"/>
                      <a:pt x="2424" y="3335"/>
                    </a:cubicBezTo>
                    <a:cubicBezTo>
                      <a:pt x="2428" y="3335"/>
                      <a:pt x="2433" y="3335"/>
                      <a:pt x="2438" y="3334"/>
                    </a:cubicBezTo>
                    <a:cubicBezTo>
                      <a:pt x="2500" y="3325"/>
                      <a:pt x="2559" y="3307"/>
                      <a:pt x="2621" y="3293"/>
                    </a:cubicBezTo>
                    <a:cubicBezTo>
                      <a:pt x="2683" y="3281"/>
                      <a:pt x="2742" y="3260"/>
                      <a:pt x="2802" y="3239"/>
                    </a:cubicBezTo>
                    <a:cubicBezTo>
                      <a:pt x="2864" y="3220"/>
                      <a:pt x="2910" y="3169"/>
                      <a:pt x="2966" y="3142"/>
                    </a:cubicBezTo>
                    <a:cubicBezTo>
                      <a:pt x="3003" y="3124"/>
                      <a:pt x="3057" y="3124"/>
                      <a:pt x="3104" y="3114"/>
                    </a:cubicBezTo>
                    <a:close/>
                    <a:moveTo>
                      <a:pt x="1818" y="3493"/>
                    </a:moveTo>
                    <a:cubicBezTo>
                      <a:pt x="1871" y="3515"/>
                      <a:pt x="1922" y="3537"/>
                      <a:pt x="1979" y="3550"/>
                    </a:cubicBezTo>
                    <a:cubicBezTo>
                      <a:pt x="1975" y="3550"/>
                      <a:pt x="1974" y="3553"/>
                      <a:pt x="1974" y="3553"/>
                    </a:cubicBezTo>
                    <a:cubicBezTo>
                      <a:pt x="1927" y="3557"/>
                      <a:pt x="1880" y="3570"/>
                      <a:pt x="1832" y="3571"/>
                    </a:cubicBezTo>
                    <a:cubicBezTo>
                      <a:pt x="1818" y="3573"/>
                      <a:pt x="1805" y="3573"/>
                      <a:pt x="1791" y="3573"/>
                    </a:cubicBezTo>
                    <a:cubicBezTo>
                      <a:pt x="1757" y="3573"/>
                      <a:pt x="1722" y="3569"/>
                      <a:pt x="1688" y="3564"/>
                    </a:cubicBezTo>
                    <a:cubicBezTo>
                      <a:pt x="1673" y="3561"/>
                      <a:pt x="1659" y="3553"/>
                      <a:pt x="1646" y="3542"/>
                    </a:cubicBezTo>
                    <a:cubicBezTo>
                      <a:pt x="1678" y="3534"/>
                      <a:pt x="1708" y="3526"/>
                      <a:pt x="1739" y="3519"/>
                    </a:cubicBezTo>
                    <a:cubicBezTo>
                      <a:pt x="1766" y="3513"/>
                      <a:pt x="1794" y="3502"/>
                      <a:pt x="1818" y="3493"/>
                    </a:cubicBezTo>
                    <a:close/>
                    <a:moveTo>
                      <a:pt x="1717" y="1"/>
                    </a:moveTo>
                    <a:cubicBezTo>
                      <a:pt x="1692" y="1"/>
                      <a:pt x="1667" y="7"/>
                      <a:pt x="1644" y="16"/>
                    </a:cubicBezTo>
                    <a:cubicBezTo>
                      <a:pt x="1573" y="41"/>
                      <a:pt x="1513" y="95"/>
                      <a:pt x="1445" y="119"/>
                    </a:cubicBezTo>
                    <a:cubicBezTo>
                      <a:pt x="1385" y="142"/>
                      <a:pt x="1327" y="170"/>
                      <a:pt x="1272" y="205"/>
                    </a:cubicBezTo>
                    <a:cubicBezTo>
                      <a:pt x="1212" y="239"/>
                      <a:pt x="1161" y="271"/>
                      <a:pt x="1107" y="301"/>
                    </a:cubicBezTo>
                    <a:lnTo>
                      <a:pt x="1106" y="301"/>
                    </a:lnTo>
                    <a:cubicBezTo>
                      <a:pt x="1102" y="301"/>
                      <a:pt x="1099" y="301"/>
                      <a:pt x="1096" y="301"/>
                    </a:cubicBezTo>
                    <a:cubicBezTo>
                      <a:pt x="1095" y="301"/>
                      <a:pt x="1093" y="301"/>
                      <a:pt x="1092" y="301"/>
                    </a:cubicBezTo>
                    <a:cubicBezTo>
                      <a:pt x="1067" y="308"/>
                      <a:pt x="1046" y="322"/>
                      <a:pt x="1020" y="329"/>
                    </a:cubicBezTo>
                    <a:cubicBezTo>
                      <a:pt x="983" y="336"/>
                      <a:pt x="943" y="342"/>
                      <a:pt x="910" y="363"/>
                    </a:cubicBezTo>
                    <a:cubicBezTo>
                      <a:pt x="887" y="377"/>
                      <a:pt x="866" y="392"/>
                      <a:pt x="845" y="409"/>
                    </a:cubicBezTo>
                    <a:cubicBezTo>
                      <a:pt x="825" y="407"/>
                      <a:pt x="799" y="399"/>
                      <a:pt x="778" y="399"/>
                    </a:cubicBezTo>
                    <a:cubicBezTo>
                      <a:pt x="770" y="399"/>
                      <a:pt x="763" y="400"/>
                      <a:pt x="757" y="403"/>
                    </a:cubicBezTo>
                    <a:cubicBezTo>
                      <a:pt x="734" y="417"/>
                      <a:pt x="713" y="433"/>
                      <a:pt x="689" y="450"/>
                    </a:cubicBezTo>
                    <a:cubicBezTo>
                      <a:pt x="665" y="465"/>
                      <a:pt x="672" y="505"/>
                      <a:pt x="653" y="521"/>
                    </a:cubicBezTo>
                    <a:cubicBezTo>
                      <a:pt x="632" y="539"/>
                      <a:pt x="592" y="543"/>
                      <a:pt x="572" y="563"/>
                    </a:cubicBezTo>
                    <a:cubicBezTo>
                      <a:pt x="552" y="583"/>
                      <a:pt x="543" y="608"/>
                      <a:pt x="525" y="629"/>
                    </a:cubicBezTo>
                    <a:cubicBezTo>
                      <a:pt x="508" y="649"/>
                      <a:pt x="477" y="663"/>
                      <a:pt x="462" y="685"/>
                    </a:cubicBezTo>
                    <a:cubicBezTo>
                      <a:pt x="448" y="707"/>
                      <a:pt x="449" y="740"/>
                      <a:pt x="439" y="762"/>
                    </a:cubicBezTo>
                    <a:lnTo>
                      <a:pt x="434" y="777"/>
                    </a:lnTo>
                    <a:cubicBezTo>
                      <a:pt x="390" y="810"/>
                      <a:pt x="324" y="832"/>
                      <a:pt x="289" y="879"/>
                    </a:cubicBezTo>
                    <a:cubicBezTo>
                      <a:pt x="252" y="931"/>
                      <a:pt x="221" y="988"/>
                      <a:pt x="188" y="1044"/>
                    </a:cubicBezTo>
                    <a:cubicBezTo>
                      <a:pt x="157" y="1101"/>
                      <a:pt x="163" y="1172"/>
                      <a:pt x="139" y="1231"/>
                    </a:cubicBezTo>
                    <a:cubicBezTo>
                      <a:pt x="115" y="1291"/>
                      <a:pt x="75" y="1347"/>
                      <a:pt x="56" y="1410"/>
                    </a:cubicBezTo>
                    <a:cubicBezTo>
                      <a:pt x="42" y="1475"/>
                      <a:pt x="35" y="1540"/>
                      <a:pt x="29" y="1606"/>
                    </a:cubicBezTo>
                    <a:cubicBezTo>
                      <a:pt x="21" y="1670"/>
                      <a:pt x="0" y="1737"/>
                      <a:pt x="0" y="1801"/>
                    </a:cubicBezTo>
                    <a:cubicBezTo>
                      <a:pt x="5" y="1867"/>
                      <a:pt x="22" y="1932"/>
                      <a:pt x="34" y="1997"/>
                    </a:cubicBezTo>
                    <a:cubicBezTo>
                      <a:pt x="40" y="2063"/>
                      <a:pt x="67" y="2125"/>
                      <a:pt x="82" y="2188"/>
                    </a:cubicBezTo>
                    <a:cubicBezTo>
                      <a:pt x="97" y="2251"/>
                      <a:pt x="80" y="2326"/>
                      <a:pt x="102" y="2387"/>
                    </a:cubicBezTo>
                    <a:cubicBezTo>
                      <a:pt x="130" y="2463"/>
                      <a:pt x="206" y="2515"/>
                      <a:pt x="248" y="2580"/>
                    </a:cubicBezTo>
                    <a:cubicBezTo>
                      <a:pt x="234" y="2587"/>
                      <a:pt x="219" y="2598"/>
                      <a:pt x="221" y="2599"/>
                    </a:cubicBezTo>
                    <a:cubicBezTo>
                      <a:pt x="239" y="2619"/>
                      <a:pt x="266" y="2628"/>
                      <a:pt x="267" y="2656"/>
                    </a:cubicBezTo>
                    <a:cubicBezTo>
                      <a:pt x="269" y="2683"/>
                      <a:pt x="248" y="2725"/>
                      <a:pt x="245" y="2758"/>
                    </a:cubicBezTo>
                    <a:cubicBezTo>
                      <a:pt x="241" y="2791"/>
                      <a:pt x="218" y="2838"/>
                      <a:pt x="218" y="2868"/>
                    </a:cubicBezTo>
                    <a:cubicBezTo>
                      <a:pt x="218" y="2901"/>
                      <a:pt x="237" y="2917"/>
                      <a:pt x="247" y="2943"/>
                    </a:cubicBezTo>
                    <a:cubicBezTo>
                      <a:pt x="256" y="2971"/>
                      <a:pt x="284" y="2985"/>
                      <a:pt x="298" y="3011"/>
                    </a:cubicBezTo>
                    <a:cubicBezTo>
                      <a:pt x="310" y="3036"/>
                      <a:pt x="309" y="3076"/>
                      <a:pt x="325" y="3100"/>
                    </a:cubicBezTo>
                    <a:cubicBezTo>
                      <a:pt x="343" y="3124"/>
                      <a:pt x="345" y="3160"/>
                      <a:pt x="365" y="3183"/>
                    </a:cubicBezTo>
                    <a:cubicBezTo>
                      <a:pt x="384" y="3205"/>
                      <a:pt x="431" y="3198"/>
                      <a:pt x="452" y="3219"/>
                    </a:cubicBezTo>
                    <a:lnTo>
                      <a:pt x="515" y="3275"/>
                    </a:lnTo>
                    <a:cubicBezTo>
                      <a:pt x="536" y="3294"/>
                      <a:pt x="545" y="3327"/>
                      <a:pt x="567" y="3347"/>
                    </a:cubicBezTo>
                    <a:cubicBezTo>
                      <a:pt x="588" y="3367"/>
                      <a:pt x="605" y="3395"/>
                      <a:pt x="625" y="3413"/>
                    </a:cubicBezTo>
                    <a:cubicBezTo>
                      <a:pt x="647" y="3432"/>
                      <a:pt x="667" y="3455"/>
                      <a:pt x="689" y="3473"/>
                    </a:cubicBezTo>
                    <a:cubicBezTo>
                      <a:pt x="712" y="3490"/>
                      <a:pt x="749" y="3488"/>
                      <a:pt x="770" y="3508"/>
                    </a:cubicBezTo>
                    <a:cubicBezTo>
                      <a:pt x="792" y="3527"/>
                      <a:pt x="806" y="3557"/>
                      <a:pt x="828" y="3578"/>
                    </a:cubicBezTo>
                    <a:cubicBezTo>
                      <a:pt x="850" y="3597"/>
                      <a:pt x="869" y="3623"/>
                      <a:pt x="894" y="3643"/>
                    </a:cubicBezTo>
                    <a:cubicBezTo>
                      <a:pt x="917" y="3660"/>
                      <a:pt x="956" y="3652"/>
                      <a:pt x="980" y="3666"/>
                    </a:cubicBezTo>
                    <a:cubicBezTo>
                      <a:pt x="1011" y="3680"/>
                      <a:pt x="1040" y="3695"/>
                      <a:pt x="1074" y="3696"/>
                    </a:cubicBezTo>
                    <a:cubicBezTo>
                      <a:pt x="1076" y="3696"/>
                      <a:pt x="1078" y="3696"/>
                      <a:pt x="1079" y="3696"/>
                    </a:cubicBezTo>
                    <a:cubicBezTo>
                      <a:pt x="1113" y="3696"/>
                      <a:pt x="1154" y="3674"/>
                      <a:pt x="1187" y="3673"/>
                    </a:cubicBezTo>
                    <a:cubicBezTo>
                      <a:pt x="1224" y="3671"/>
                      <a:pt x="1258" y="3667"/>
                      <a:pt x="1294" y="3659"/>
                    </a:cubicBezTo>
                    <a:cubicBezTo>
                      <a:pt x="1311" y="3655"/>
                      <a:pt x="1331" y="3647"/>
                      <a:pt x="1348" y="3647"/>
                    </a:cubicBezTo>
                    <a:cubicBezTo>
                      <a:pt x="1361" y="3647"/>
                      <a:pt x="1372" y="3652"/>
                      <a:pt x="1379" y="3667"/>
                    </a:cubicBezTo>
                    <a:cubicBezTo>
                      <a:pt x="1379" y="3668"/>
                      <a:pt x="1379" y="3668"/>
                      <a:pt x="1380" y="3668"/>
                    </a:cubicBezTo>
                    <a:cubicBezTo>
                      <a:pt x="1380" y="3668"/>
                      <a:pt x="1389" y="3647"/>
                      <a:pt x="1386" y="3645"/>
                    </a:cubicBezTo>
                    <a:cubicBezTo>
                      <a:pt x="1381" y="3616"/>
                      <a:pt x="1370" y="3610"/>
                      <a:pt x="1355" y="3610"/>
                    </a:cubicBezTo>
                    <a:cubicBezTo>
                      <a:pt x="1350" y="3610"/>
                      <a:pt x="1344" y="3610"/>
                      <a:pt x="1338" y="3611"/>
                    </a:cubicBezTo>
                    <a:cubicBezTo>
                      <a:pt x="1310" y="3616"/>
                      <a:pt x="1275" y="3638"/>
                      <a:pt x="1246" y="3638"/>
                    </a:cubicBezTo>
                    <a:cubicBezTo>
                      <a:pt x="1242" y="3638"/>
                      <a:pt x="1238" y="3638"/>
                      <a:pt x="1235" y="3637"/>
                    </a:cubicBezTo>
                    <a:cubicBezTo>
                      <a:pt x="1207" y="3632"/>
                      <a:pt x="1179" y="3633"/>
                      <a:pt x="1150" y="3630"/>
                    </a:cubicBezTo>
                    <a:cubicBezTo>
                      <a:pt x="1121" y="3626"/>
                      <a:pt x="1093" y="3622"/>
                      <a:pt x="1067" y="3611"/>
                    </a:cubicBezTo>
                    <a:cubicBezTo>
                      <a:pt x="1040" y="3599"/>
                      <a:pt x="1035" y="3544"/>
                      <a:pt x="1013" y="3527"/>
                    </a:cubicBezTo>
                    <a:cubicBezTo>
                      <a:pt x="991" y="3509"/>
                      <a:pt x="965" y="3499"/>
                      <a:pt x="945" y="3477"/>
                    </a:cubicBezTo>
                    <a:cubicBezTo>
                      <a:pt x="925" y="3454"/>
                      <a:pt x="903" y="3438"/>
                      <a:pt x="887" y="3413"/>
                    </a:cubicBezTo>
                    <a:cubicBezTo>
                      <a:pt x="869" y="3389"/>
                      <a:pt x="834" y="3392"/>
                      <a:pt x="818" y="3367"/>
                    </a:cubicBezTo>
                    <a:cubicBezTo>
                      <a:pt x="801" y="3344"/>
                      <a:pt x="818" y="3282"/>
                      <a:pt x="801" y="3261"/>
                    </a:cubicBezTo>
                    <a:cubicBezTo>
                      <a:pt x="785" y="3239"/>
                      <a:pt x="773" y="3224"/>
                      <a:pt x="757" y="3204"/>
                    </a:cubicBezTo>
                    <a:cubicBezTo>
                      <a:pt x="744" y="3184"/>
                      <a:pt x="705" y="3193"/>
                      <a:pt x="691" y="3172"/>
                    </a:cubicBezTo>
                    <a:cubicBezTo>
                      <a:pt x="683" y="3158"/>
                      <a:pt x="680" y="3140"/>
                      <a:pt x="675" y="3121"/>
                    </a:cubicBezTo>
                    <a:cubicBezTo>
                      <a:pt x="682" y="3113"/>
                      <a:pt x="684" y="3103"/>
                      <a:pt x="682" y="3102"/>
                    </a:cubicBezTo>
                    <a:cubicBezTo>
                      <a:pt x="671" y="3093"/>
                      <a:pt x="661" y="3087"/>
                      <a:pt x="649" y="3078"/>
                    </a:cubicBezTo>
                    <a:cubicBezTo>
                      <a:pt x="639" y="3067"/>
                      <a:pt x="627" y="3058"/>
                      <a:pt x="618" y="3045"/>
                    </a:cubicBezTo>
                    <a:cubicBezTo>
                      <a:pt x="605" y="3026"/>
                      <a:pt x="602" y="2996"/>
                      <a:pt x="588" y="2977"/>
                    </a:cubicBezTo>
                    <a:cubicBezTo>
                      <a:pt x="574" y="2957"/>
                      <a:pt x="545" y="2956"/>
                      <a:pt x="532" y="2937"/>
                    </a:cubicBezTo>
                    <a:cubicBezTo>
                      <a:pt x="526" y="2930"/>
                      <a:pt x="518" y="2923"/>
                      <a:pt x="510" y="2917"/>
                    </a:cubicBezTo>
                    <a:cubicBezTo>
                      <a:pt x="490" y="2869"/>
                      <a:pt x="481" y="2818"/>
                      <a:pt x="463" y="2771"/>
                    </a:cubicBezTo>
                    <a:cubicBezTo>
                      <a:pt x="450" y="2727"/>
                      <a:pt x="448" y="2681"/>
                      <a:pt x="442" y="2634"/>
                    </a:cubicBezTo>
                    <a:lnTo>
                      <a:pt x="442" y="2634"/>
                    </a:lnTo>
                    <a:cubicBezTo>
                      <a:pt x="464" y="2681"/>
                      <a:pt x="489" y="2727"/>
                      <a:pt x="522" y="2766"/>
                    </a:cubicBezTo>
                    <a:cubicBezTo>
                      <a:pt x="540" y="2789"/>
                      <a:pt x="561" y="2807"/>
                      <a:pt x="584" y="2825"/>
                    </a:cubicBezTo>
                    <a:cubicBezTo>
                      <a:pt x="592" y="2844"/>
                      <a:pt x="601" y="2861"/>
                      <a:pt x="613" y="2879"/>
                    </a:cubicBezTo>
                    <a:cubicBezTo>
                      <a:pt x="643" y="2930"/>
                      <a:pt x="676" y="2982"/>
                      <a:pt x="712" y="3030"/>
                    </a:cubicBezTo>
                    <a:cubicBezTo>
                      <a:pt x="752" y="3076"/>
                      <a:pt x="807" y="3109"/>
                      <a:pt x="848" y="3154"/>
                    </a:cubicBezTo>
                    <a:cubicBezTo>
                      <a:pt x="888" y="3199"/>
                      <a:pt x="923" y="3255"/>
                      <a:pt x="967" y="3299"/>
                    </a:cubicBezTo>
                    <a:cubicBezTo>
                      <a:pt x="1013" y="3341"/>
                      <a:pt x="1056" y="3389"/>
                      <a:pt x="1110" y="3425"/>
                    </a:cubicBezTo>
                    <a:cubicBezTo>
                      <a:pt x="1162" y="3460"/>
                      <a:pt x="1225" y="3473"/>
                      <a:pt x="1283" y="3495"/>
                    </a:cubicBezTo>
                    <a:cubicBezTo>
                      <a:pt x="1322" y="3524"/>
                      <a:pt x="1359" y="3557"/>
                      <a:pt x="1403" y="3579"/>
                    </a:cubicBezTo>
                    <a:cubicBezTo>
                      <a:pt x="1448" y="3605"/>
                      <a:pt x="1507" y="3603"/>
                      <a:pt x="1556" y="3619"/>
                    </a:cubicBezTo>
                    <a:cubicBezTo>
                      <a:pt x="1605" y="3633"/>
                      <a:pt x="1656" y="3649"/>
                      <a:pt x="1710" y="3649"/>
                    </a:cubicBezTo>
                    <a:cubicBezTo>
                      <a:pt x="1716" y="3649"/>
                      <a:pt x="1722" y="3649"/>
                      <a:pt x="1728" y="3648"/>
                    </a:cubicBezTo>
                    <a:cubicBezTo>
                      <a:pt x="1788" y="3645"/>
                      <a:pt x="1846" y="3612"/>
                      <a:pt x="1901" y="3600"/>
                    </a:cubicBezTo>
                    <a:cubicBezTo>
                      <a:pt x="1942" y="3592"/>
                      <a:pt x="1981" y="3578"/>
                      <a:pt x="2018" y="3561"/>
                    </a:cubicBezTo>
                    <a:cubicBezTo>
                      <a:pt x="2094" y="3578"/>
                      <a:pt x="2169" y="3593"/>
                      <a:pt x="2246" y="3596"/>
                    </a:cubicBezTo>
                    <a:cubicBezTo>
                      <a:pt x="2248" y="3596"/>
                      <a:pt x="2250" y="3596"/>
                      <a:pt x="2252" y="3596"/>
                    </a:cubicBezTo>
                    <a:cubicBezTo>
                      <a:pt x="2342" y="3596"/>
                      <a:pt x="2426" y="3564"/>
                      <a:pt x="2511" y="3545"/>
                    </a:cubicBezTo>
                    <a:cubicBezTo>
                      <a:pt x="2607" y="3524"/>
                      <a:pt x="2701" y="3495"/>
                      <a:pt x="2786" y="3447"/>
                    </a:cubicBezTo>
                    <a:cubicBezTo>
                      <a:pt x="2870" y="3396"/>
                      <a:pt x="2935" y="3318"/>
                      <a:pt x="3002" y="3255"/>
                    </a:cubicBezTo>
                    <a:cubicBezTo>
                      <a:pt x="3058" y="3204"/>
                      <a:pt x="3105" y="3146"/>
                      <a:pt x="3148" y="3085"/>
                    </a:cubicBezTo>
                    <a:cubicBezTo>
                      <a:pt x="3193" y="3054"/>
                      <a:pt x="3236" y="3016"/>
                      <a:pt x="3277" y="2979"/>
                    </a:cubicBezTo>
                    <a:cubicBezTo>
                      <a:pt x="3323" y="2938"/>
                      <a:pt x="3338" y="2873"/>
                      <a:pt x="3375" y="2827"/>
                    </a:cubicBezTo>
                    <a:cubicBezTo>
                      <a:pt x="3415" y="2782"/>
                      <a:pt x="3471" y="2744"/>
                      <a:pt x="3504" y="2690"/>
                    </a:cubicBezTo>
                    <a:cubicBezTo>
                      <a:pt x="3537" y="2638"/>
                      <a:pt x="3557" y="2579"/>
                      <a:pt x="3581" y="2522"/>
                    </a:cubicBezTo>
                    <a:cubicBezTo>
                      <a:pt x="3605" y="2466"/>
                      <a:pt x="3643" y="2411"/>
                      <a:pt x="3657" y="2349"/>
                    </a:cubicBezTo>
                    <a:cubicBezTo>
                      <a:pt x="3674" y="2286"/>
                      <a:pt x="3667" y="2222"/>
                      <a:pt x="3671" y="2160"/>
                    </a:cubicBezTo>
                    <a:cubicBezTo>
                      <a:pt x="3678" y="2098"/>
                      <a:pt x="3667" y="2037"/>
                      <a:pt x="3667" y="1975"/>
                    </a:cubicBezTo>
                    <a:cubicBezTo>
                      <a:pt x="3664" y="1913"/>
                      <a:pt x="3697" y="1848"/>
                      <a:pt x="3687" y="1785"/>
                    </a:cubicBezTo>
                    <a:cubicBezTo>
                      <a:pt x="3680" y="1743"/>
                      <a:pt x="3657" y="1706"/>
                      <a:pt x="3635" y="1670"/>
                    </a:cubicBezTo>
                    <a:cubicBezTo>
                      <a:pt x="3619" y="1628"/>
                      <a:pt x="3598" y="1584"/>
                      <a:pt x="3584" y="1544"/>
                    </a:cubicBezTo>
                    <a:cubicBezTo>
                      <a:pt x="3570" y="1504"/>
                      <a:pt x="3552" y="1465"/>
                      <a:pt x="3533" y="1430"/>
                    </a:cubicBezTo>
                    <a:cubicBezTo>
                      <a:pt x="3529" y="1397"/>
                      <a:pt x="3525" y="1362"/>
                      <a:pt x="3518" y="1329"/>
                    </a:cubicBezTo>
                    <a:cubicBezTo>
                      <a:pt x="3482" y="1153"/>
                      <a:pt x="3393" y="989"/>
                      <a:pt x="3299" y="838"/>
                    </a:cubicBezTo>
                    <a:cubicBezTo>
                      <a:pt x="3208" y="685"/>
                      <a:pt x="3102" y="536"/>
                      <a:pt x="2962" y="420"/>
                    </a:cubicBezTo>
                    <a:cubicBezTo>
                      <a:pt x="2824" y="303"/>
                      <a:pt x="2672" y="198"/>
                      <a:pt x="2500" y="131"/>
                    </a:cubicBezTo>
                    <a:cubicBezTo>
                      <a:pt x="2333" y="66"/>
                      <a:pt x="2154" y="49"/>
                      <a:pt x="1973" y="49"/>
                    </a:cubicBezTo>
                    <a:cubicBezTo>
                      <a:pt x="1966" y="49"/>
                      <a:pt x="1958" y="49"/>
                      <a:pt x="1951" y="49"/>
                    </a:cubicBezTo>
                    <a:cubicBezTo>
                      <a:pt x="1781" y="52"/>
                      <a:pt x="1597" y="89"/>
                      <a:pt x="1439" y="187"/>
                    </a:cubicBezTo>
                    <a:cubicBezTo>
                      <a:pt x="1433" y="176"/>
                      <a:pt x="1426" y="170"/>
                      <a:pt x="1419" y="166"/>
                    </a:cubicBezTo>
                    <a:cubicBezTo>
                      <a:pt x="1469" y="139"/>
                      <a:pt x="1521" y="111"/>
                      <a:pt x="1575" y="86"/>
                    </a:cubicBezTo>
                    <a:cubicBezTo>
                      <a:pt x="1629" y="64"/>
                      <a:pt x="1685" y="36"/>
                      <a:pt x="1738" y="36"/>
                    </a:cubicBezTo>
                    <a:cubicBezTo>
                      <a:pt x="1753" y="36"/>
                      <a:pt x="1768" y="38"/>
                      <a:pt x="1783" y="44"/>
                    </a:cubicBezTo>
                    <a:cubicBezTo>
                      <a:pt x="1783" y="44"/>
                      <a:pt x="1783" y="44"/>
                      <a:pt x="1783" y="44"/>
                    </a:cubicBezTo>
                    <a:cubicBezTo>
                      <a:pt x="1785" y="44"/>
                      <a:pt x="1785" y="20"/>
                      <a:pt x="1783" y="19"/>
                    </a:cubicBezTo>
                    <a:cubicBezTo>
                      <a:pt x="1760" y="6"/>
                      <a:pt x="1738" y="1"/>
                      <a:pt x="171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29"/>
              <p:cNvSpPr/>
              <p:nvPr/>
            </p:nvSpPr>
            <p:spPr>
              <a:xfrm>
                <a:off x="702025" y="3516400"/>
                <a:ext cx="2150" cy="900"/>
              </a:xfrm>
              <a:custGeom>
                <a:rect b="b" l="l" r="r" t="t"/>
                <a:pathLst>
                  <a:path extrusionOk="0" h="36" w="86">
                    <a:moveTo>
                      <a:pt x="86" y="1"/>
                    </a:moveTo>
                    <a:lnTo>
                      <a:pt x="0" y="2"/>
                    </a:lnTo>
                    <a:cubicBezTo>
                      <a:pt x="2" y="14"/>
                      <a:pt x="6" y="24"/>
                      <a:pt x="9" y="35"/>
                    </a:cubicBezTo>
                    <a:cubicBezTo>
                      <a:pt x="29" y="21"/>
                      <a:pt x="51" y="10"/>
                      <a:pt x="68" y="3"/>
                    </a:cubicBezTo>
                    <a:cubicBezTo>
                      <a:pt x="72" y="2"/>
                      <a:pt x="79" y="2"/>
                      <a:pt x="86"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29"/>
              <p:cNvSpPr/>
              <p:nvPr/>
            </p:nvSpPr>
            <p:spPr>
              <a:xfrm>
                <a:off x="705450" y="3517375"/>
                <a:ext cx="1125" cy="225"/>
              </a:xfrm>
              <a:custGeom>
                <a:rect b="b" l="l" r="r" t="t"/>
                <a:pathLst>
                  <a:path extrusionOk="0" h="9" w="45">
                    <a:moveTo>
                      <a:pt x="19" y="0"/>
                    </a:moveTo>
                    <a:cubicBezTo>
                      <a:pt x="11" y="0"/>
                      <a:pt x="3" y="3"/>
                      <a:pt x="1" y="9"/>
                    </a:cubicBezTo>
                    <a:lnTo>
                      <a:pt x="45" y="9"/>
                    </a:lnTo>
                    <a:cubicBezTo>
                      <a:pt x="39" y="3"/>
                      <a:pt x="29" y="0"/>
                      <a:pt x="19"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29"/>
              <p:cNvSpPr/>
              <p:nvPr/>
            </p:nvSpPr>
            <p:spPr>
              <a:xfrm>
                <a:off x="652850" y="3466825"/>
                <a:ext cx="92450" cy="92375"/>
              </a:xfrm>
              <a:custGeom>
                <a:rect b="b" l="l" r="r" t="t"/>
                <a:pathLst>
                  <a:path extrusionOk="0" h="3695" w="3698">
                    <a:moveTo>
                      <a:pt x="1907" y="124"/>
                    </a:moveTo>
                    <a:cubicBezTo>
                      <a:pt x="1941" y="124"/>
                      <a:pt x="1976" y="128"/>
                      <a:pt x="2010" y="133"/>
                    </a:cubicBezTo>
                    <a:cubicBezTo>
                      <a:pt x="2025" y="135"/>
                      <a:pt x="2039" y="144"/>
                      <a:pt x="2051" y="155"/>
                    </a:cubicBezTo>
                    <a:cubicBezTo>
                      <a:pt x="2021" y="163"/>
                      <a:pt x="1989" y="171"/>
                      <a:pt x="1960" y="178"/>
                    </a:cubicBezTo>
                    <a:cubicBezTo>
                      <a:pt x="1933" y="184"/>
                      <a:pt x="1905" y="195"/>
                      <a:pt x="1879" y="204"/>
                    </a:cubicBezTo>
                    <a:cubicBezTo>
                      <a:pt x="1828" y="182"/>
                      <a:pt x="1776" y="160"/>
                      <a:pt x="1720" y="146"/>
                    </a:cubicBezTo>
                    <a:cubicBezTo>
                      <a:pt x="1722" y="146"/>
                      <a:pt x="1722" y="146"/>
                      <a:pt x="1725" y="145"/>
                    </a:cubicBezTo>
                    <a:cubicBezTo>
                      <a:pt x="1770" y="140"/>
                      <a:pt x="1817" y="127"/>
                      <a:pt x="1865" y="126"/>
                    </a:cubicBezTo>
                    <a:cubicBezTo>
                      <a:pt x="1879" y="124"/>
                      <a:pt x="1893" y="124"/>
                      <a:pt x="1907" y="124"/>
                    </a:cubicBezTo>
                    <a:close/>
                    <a:moveTo>
                      <a:pt x="1428" y="264"/>
                    </a:moveTo>
                    <a:cubicBezTo>
                      <a:pt x="1461" y="264"/>
                      <a:pt x="1495" y="266"/>
                      <a:pt x="1528" y="272"/>
                    </a:cubicBezTo>
                    <a:cubicBezTo>
                      <a:pt x="1541" y="273"/>
                      <a:pt x="1553" y="277"/>
                      <a:pt x="1563" y="279"/>
                    </a:cubicBezTo>
                    <a:cubicBezTo>
                      <a:pt x="1491" y="305"/>
                      <a:pt x="1422" y="338"/>
                      <a:pt x="1355" y="375"/>
                    </a:cubicBezTo>
                    <a:cubicBezTo>
                      <a:pt x="1328" y="368"/>
                      <a:pt x="1301" y="362"/>
                      <a:pt x="1274" y="362"/>
                    </a:cubicBezTo>
                    <a:cubicBezTo>
                      <a:pt x="1270" y="362"/>
                      <a:pt x="1265" y="362"/>
                      <a:pt x="1260" y="363"/>
                    </a:cubicBezTo>
                    <a:cubicBezTo>
                      <a:pt x="1198" y="372"/>
                      <a:pt x="1140" y="390"/>
                      <a:pt x="1078" y="404"/>
                    </a:cubicBezTo>
                    <a:cubicBezTo>
                      <a:pt x="1016" y="416"/>
                      <a:pt x="956" y="437"/>
                      <a:pt x="895" y="458"/>
                    </a:cubicBezTo>
                    <a:cubicBezTo>
                      <a:pt x="833" y="477"/>
                      <a:pt x="789" y="528"/>
                      <a:pt x="731" y="555"/>
                    </a:cubicBezTo>
                    <a:cubicBezTo>
                      <a:pt x="694" y="573"/>
                      <a:pt x="641" y="573"/>
                      <a:pt x="594" y="583"/>
                    </a:cubicBezTo>
                    <a:cubicBezTo>
                      <a:pt x="608" y="568"/>
                      <a:pt x="619" y="554"/>
                      <a:pt x="634" y="541"/>
                    </a:cubicBezTo>
                    <a:cubicBezTo>
                      <a:pt x="693" y="486"/>
                      <a:pt x="755" y="437"/>
                      <a:pt x="820" y="389"/>
                    </a:cubicBezTo>
                    <a:cubicBezTo>
                      <a:pt x="887" y="342"/>
                      <a:pt x="959" y="305"/>
                      <a:pt x="1037" y="279"/>
                    </a:cubicBezTo>
                    <a:cubicBezTo>
                      <a:pt x="1065" y="269"/>
                      <a:pt x="1094" y="266"/>
                      <a:pt x="1124" y="266"/>
                    </a:cubicBezTo>
                    <a:cubicBezTo>
                      <a:pt x="1169" y="266"/>
                      <a:pt x="1216" y="273"/>
                      <a:pt x="1259" y="273"/>
                    </a:cubicBezTo>
                    <a:cubicBezTo>
                      <a:pt x="1269" y="273"/>
                      <a:pt x="1278" y="273"/>
                      <a:pt x="1287" y="272"/>
                    </a:cubicBezTo>
                    <a:cubicBezTo>
                      <a:pt x="1334" y="268"/>
                      <a:pt x="1381" y="264"/>
                      <a:pt x="1428" y="264"/>
                    </a:cubicBezTo>
                    <a:close/>
                    <a:moveTo>
                      <a:pt x="1128" y="858"/>
                    </a:moveTo>
                    <a:cubicBezTo>
                      <a:pt x="1116" y="875"/>
                      <a:pt x="1106" y="890"/>
                      <a:pt x="1095" y="905"/>
                    </a:cubicBezTo>
                    <a:cubicBezTo>
                      <a:pt x="1082" y="902"/>
                      <a:pt x="1071" y="902"/>
                      <a:pt x="1060" y="898"/>
                    </a:cubicBezTo>
                    <a:cubicBezTo>
                      <a:pt x="1082" y="884"/>
                      <a:pt x="1103" y="869"/>
                      <a:pt x="1128" y="858"/>
                    </a:cubicBezTo>
                    <a:cubicBezTo>
                      <a:pt x="1128" y="858"/>
                      <a:pt x="1128" y="858"/>
                      <a:pt x="1128" y="858"/>
                    </a:cubicBezTo>
                    <a:close/>
                    <a:moveTo>
                      <a:pt x="3309" y="906"/>
                    </a:moveTo>
                    <a:lnTo>
                      <a:pt x="3319" y="912"/>
                    </a:lnTo>
                    <a:cubicBezTo>
                      <a:pt x="3341" y="931"/>
                      <a:pt x="3359" y="953"/>
                      <a:pt x="3374" y="978"/>
                    </a:cubicBezTo>
                    <a:cubicBezTo>
                      <a:pt x="3379" y="986"/>
                      <a:pt x="3379" y="1000"/>
                      <a:pt x="3378" y="1013"/>
                    </a:cubicBezTo>
                    <a:cubicBezTo>
                      <a:pt x="3356" y="979"/>
                      <a:pt x="3331" y="943"/>
                      <a:pt x="3309" y="906"/>
                    </a:cubicBezTo>
                    <a:close/>
                    <a:moveTo>
                      <a:pt x="2258" y="967"/>
                    </a:moveTo>
                    <a:cubicBezTo>
                      <a:pt x="2293" y="967"/>
                      <a:pt x="2332" y="972"/>
                      <a:pt x="2369" y="979"/>
                    </a:cubicBezTo>
                    <a:cubicBezTo>
                      <a:pt x="2383" y="1000"/>
                      <a:pt x="2397" y="1020"/>
                      <a:pt x="2408" y="1042"/>
                    </a:cubicBezTo>
                    <a:cubicBezTo>
                      <a:pt x="2416" y="1062"/>
                      <a:pt x="2423" y="1080"/>
                      <a:pt x="2431" y="1099"/>
                    </a:cubicBezTo>
                    <a:cubicBezTo>
                      <a:pt x="2434" y="1103"/>
                      <a:pt x="2435" y="1108"/>
                      <a:pt x="2437" y="1111"/>
                    </a:cubicBezTo>
                    <a:cubicBezTo>
                      <a:pt x="2435" y="1110"/>
                      <a:pt x="2434" y="1108"/>
                      <a:pt x="2434" y="1106"/>
                    </a:cubicBezTo>
                    <a:cubicBezTo>
                      <a:pt x="2383" y="1052"/>
                      <a:pt x="2324" y="1005"/>
                      <a:pt x="2258" y="967"/>
                    </a:cubicBezTo>
                    <a:close/>
                    <a:moveTo>
                      <a:pt x="1872" y="1128"/>
                    </a:moveTo>
                    <a:cubicBezTo>
                      <a:pt x="1906" y="1128"/>
                      <a:pt x="1939" y="1130"/>
                      <a:pt x="1970" y="1136"/>
                    </a:cubicBezTo>
                    <a:cubicBezTo>
                      <a:pt x="2002" y="1139"/>
                      <a:pt x="2032" y="1146"/>
                      <a:pt x="2064" y="1157"/>
                    </a:cubicBezTo>
                    <a:cubicBezTo>
                      <a:pt x="2022" y="1154"/>
                      <a:pt x="1980" y="1152"/>
                      <a:pt x="1938" y="1152"/>
                    </a:cubicBezTo>
                    <a:cubicBezTo>
                      <a:pt x="1907" y="1152"/>
                      <a:pt x="1875" y="1152"/>
                      <a:pt x="1843" y="1152"/>
                    </a:cubicBezTo>
                    <a:cubicBezTo>
                      <a:pt x="1779" y="1152"/>
                      <a:pt x="1712" y="1155"/>
                      <a:pt x="1645" y="1173"/>
                    </a:cubicBezTo>
                    <a:cubicBezTo>
                      <a:pt x="1601" y="1186"/>
                      <a:pt x="1556" y="1208"/>
                      <a:pt x="1515" y="1232"/>
                    </a:cubicBezTo>
                    <a:cubicBezTo>
                      <a:pt x="1625" y="1161"/>
                      <a:pt x="1755" y="1128"/>
                      <a:pt x="1872" y="1128"/>
                    </a:cubicBezTo>
                    <a:close/>
                    <a:moveTo>
                      <a:pt x="1611" y="803"/>
                    </a:moveTo>
                    <a:lnTo>
                      <a:pt x="1611" y="803"/>
                    </a:lnTo>
                    <a:cubicBezTo>
                      <a:pt x="1587" y="815"/>
                      <a:pt x="1563" y="828"/>
                      <a:pt x="1542" y="841"/>
                    </a:cubicBezTo>
                    <a:cubicBezTo>
                      <a:pt x="1437" y="906"/>
                      <a:pt x="1358" y="1001"/>
                      <a:pt x="1294" y="1102"/>
                    </a:cubicBezTo>
                    <a:cubicBezTo>
                      <a:pt x="1241" y="1144"/>
                      <a:pt x="1192" y="1191"/>
                      <a:pt x="1148" y="1243"/>
                    </a:cubicBezTo>
                    <a:cubicBezTo>
                      <a:pt x="1253" y="1095"/>
                      <a:pt x="1358" y="931"/>
                      <a:pt x="1521" y="843"/>
                    </a:cubicBezTo>
                    <a:cubicBezTo>
                      <a:pt x="1549" y="828"/>
                      <a:pt x="1581" y="815"/>
                      <a:pt x="1611" y="803"/>
                    </a:cubicBezTo>
                    <a:close/>
                    <a:moveTo>
                      <a:pt x="1046" y="925"/>
                    </a:moveTo>
                    <a:cubicBezTo>
                      <a:pt x="1057" y="925"/>
                      <a:pt x="1069" y="927"/>
                      <a:pt x="1080" y="930"/>
                    </a:cubicBezTo>
                    <a:cubicBezTo>
                      <a:pt x="957" y="1051"/>
                      <a:pt x="862" y="1199"/>
                      <a:pt x="778" y="1345"/>
                    </a:cubicBezTo>
                    <a:cubicBezTo>
                      <a:pt x="766" y="1366"/>
                      <a:pt x="755" y="1386"/>
                      <a:pt x="744" y="1408"/>
                    </a:cubicBezTo>
                    <a:lnTo>
                      <a:pt x="738" y="1363"/>
                    </a:lnTo>
                    <a:cubicBezTo>
                      <a:pt x="800" y="1234"/>
                      <a:pt x="875" y="1111"/>
                      <a:pt x="952" y="994"/>
                    </a:cubicBezTo>
                    <a:cubicBezTo>
                      <a:pt x="964" y="978"/>
                      <a:pt x="978" y="960"/>
                      <a:pt x="990" y="943"/>
                    </a:cubicBezTo>
                    <a:cubicBezTo>
                      <a:pt x="997" y="938"/>
                      <a:pt x="1005" y="934"/>
                      <a:pt x="1012" y="930"/>
                    </a:cubicBezTo>
                    <a:cubicBezTo>
                      <a:pt x="1023" y="927"/>
                      <a:pt x="1035" y="925"/>
                      <a:pt x="1046" y="925"/>
                    </a:cubicBezTo>
                    <a:close/>
                    <a:moveTo>
                      <a:pt x="714" y="1426"/>
                    </a:moveTo>
                    <a:cubicBezTo>
                      <a:pt x="715" y="1436"/>
                      <a:pt x="716" y="1446"/>
                      <a:pt x="718" y="1455"/>
                    </a:cubicBezTo>
                    <a:cubicBezTo>
                      <a:pt x="694" y="1498"/>
                      <a:pt x="670" y="1542"/>
                      <a:pt x="649" y="1586"/>
                    </a:cubicBezTo>
                    <a:cubicBezTo>
                      <a:pt x="668" y="1531"/>
                      <a:pt x="689" y="1477"/>
                      <a:pt x="714" y="1426"/>
                    </a:cubicBezTo>
                    <a:close/>
                    <a:moveTo>
                      <a:pt x="1060" y="1363"/>
                    </a:moveTo>
                    <a:cubicBezTo>
                      <a:pt x="1026" y="1414"/>
                      <a:pt x="996" y="1469"/>
                      <a:pt x="971" y="1525"/>
                    </a:cubicBezTo>
                    <a:cubicBezTo>
                      <a:pt x="963" y="1545"/>
                      <a:pt x="956" y="1565"/>
                      <a:pt x="949" y="1586"/>
                    </a:cubicBezTo>
                    <a:cubicBezTo>
                      <a:pt x="949" y="1565"/>
                      <a:pt x="948" y="1545"/>
                      <a:pt x="949" y="1525"/>
                    </a:cubicBezTo>
                    <a:cubicBezTo>
                      <a:pt x="983" y="1468"/>
                      <a:pt x="1020" y="1414"/>
                      <a:pt x="1060" y="1363"/>
                    </a:cubicBezTo>
                    <a:close/>
                    <a:moveTo>
                      <a:pt x="902" y="1607"/>
                    </a:moveTo>
                    <a:cubicBezTo>
                      <a:pt x="903" y="1630"/>
                      <a:pt x="908" y="1655"/>
                      <a:pt x="910" y="1681"/>
                    </a:cubicBezTo>
                    <a:cubicBezTo>
                      <a:pt x="901" y="1708"/>
                      <a:pt x="892" y="1735"/>
                      <a:pt x="883" y="1762"/>
                    </a:cubicBezTo>
                    <a:cubicBezTo>
                      <a:pt x="875" y="1748"/>
                      <a:pt x="866" y="1735"/>
                      <a:pt x="858" y="1718"/>
                    </a:cubicBezTo>
                    <a:cubicBezTo>
                      <a:pt x="865" y="1699"/>
                      <a:pt x="866" y="1681"/>
                      <a:pt x="875" y="1662"/>
                    </a:cubicBezTo>
                    <a:cubicBezTo>
                      <a:pt x="883" y="1642"/>
                      <a:pt x="894" y="1625"/>
                      <a:pt x="902" y="1607"/>
                    </a:cubicBezTo>
                    <a:close/>
                    <a:moveTo>
                      <a:pt x="2071" y="1485"/>
                    </a:moveTo>
                    <a:cubicBezTo>
                      <a:pt x="2146" y="1485"/>
                      <a:pt x="2224" y="1514"/>
                      <a:pt x="2292" y="1552"/>
                    </a:cubicBezTo>
                    <a:cubicBezTo>
                      <a:pt x="2360" y="1586"/>
                      <a:pt x="2410" y="1642"/>
                      <a:pt x="2450" y="1702"/>
                    </a:cubicBezTo>
                    <a:cubicBezTo>
                      <a:pt x="2452" y="1717"/>
                      <a:pt x="2449" y="1732"/>
                      <a:pt x="2449" y="1750"/>
                    </a:cubicBezTo>
                    <a:cubicBezTo>
                      <a:pt x="2437" y="1743"/>
                      <a:pt x="2423" y="1735"/>
                      <a:pt x="2413" y="1725"/>
                    </a:cubicBezTo>
                    <a:cubicBezTo>
                      <a:pt x="2372" y="1695"/>
                      <a:pt x="2328" y="1653"/>
                      <a:pt x="2271" y="1636"/>
                    </a:cubicBezTo>
                    <a:cubicBezTo>
                      <a:pt x="2236" y="1625"/>
                      <a:pt x="2190" y="1615"/>
                      <a:pt x="2143" y="1615"/>
                    </a:cubicBezTo>
                    <a:cubicBezTo>
                      <a:pt x="2119" y="1615"/>
                      <a:pt x="2095" y="1618"/>
                      <a:pt x="2072" y="1625"/>
                    </a:cubicBezTo>
                    <a:cubicBezTo>
                      <a:pt x="2033" y="1633"/>
                      <a:pt x="2002" y="1655"/>
                      <a:pt x="1974" y="1681"/>
                    </a:cubicBezTo>
                    <a:cubicBezTo>
                      <a:pt x="1952" y="1703"/>
                      <a:pt x="1933" y="1728"/>
                      <a:pt x="1914" y="1751"/>
                    </a:cubicBezTo>
                    <a:cubicBezTo>
                      <a:pt x="1909" y="1757"/>
                      <a:pt x="1907" y="1759"/>
                      <a:pt x="1905" y="1765"/>
                    </a:cubicBezTo>
                    <a:cubicBezTo>
                      <a:pt x="1859" y="1686"/>
                      <a:pt x="1860" y="1594"/>
                      <a:pt x="1892" y="1524"/>
                    </a:cubicBezTo>
                    <a:cubicBezTo>
                      <a:pt x="1936" y="1503"/>
                      <a:pt x="1982" y="1491"/>
                      <a:pt x="2029" y="1488"/>
                    </a:cubicBezTo>
                    <a:cubicBezTo>
                      <a:pt x="2043" y="1486"/>
                      <a:pt x="2057" y="1485"/>
                      <a:pt x="2071" y="1485"/>
                    </a:cubicBezTo>
                    <a:close/>
                    <a:moveTo>
                      <a:pt x="1484" y="1600"/>
                    </a:moveTo>
                    <a:lnTo>
                      <a:pt x="1484" y="1600"/>
                    </a:lnTo>
                    <a:cubicBezTo>
                      <a:pt x="1454" y="1652"/>
                      <a:pt x="1431" y="1708"/>
                      <a:pt x="1411" y="1765"/>
                    </a:cubicBezTo>
                    <a:cubicBezTo>
                      <a:pt x="1388" y="1841"/>
                      <a:pt x="1367" y="1922"/>
                      <a:pt x="1362" y="2006"/>
                    </a:cubicBezTo>
                    <a:cubicBezTo>
                      <a:pt x="1342" y="1964"/>
                      <a:pt x="1326" y="1922"/>
                      <a:pt x="1314" y="1876"/>
                    </a:cubicBezTo>
                    <a:cubicBezTo>
                      <a:pt x="1319" y="1845"/>
                      <a:pt x="1323" y="1813"/>
                      <a:pt x="1337" y="1783"/>
                    </a:cubicBezTo>
                    <a:cubicBezTo>
                      <a:pt x="1370" y="1707"/>
                      <a:pt x="1432" y="1652"/>
                      <a:pt x="1484" y="1600"/>
                    </a:cubicBezTo>
                    <a:close/>
                    <a:moveTo>
                      <a:pt x="1301" y="1956"/>
                    </a:moveTo>
                    <a:cubicBezTo>
                      <a:pt x="1309" y="1989"/>
                      <a:pt x="1322" y="2020"/>
                      <a:pt x="1336" y="2048"/>
                    </a:cubicBezTo>
                    <a:cubicBezTo>
                      <a:pt x="1322" y="2046"/>
                      <a:pt x="1308" y="2044"/>
                      <a:pt x="1294" y="2040"/>
                    </a:cubicBezTo>
                    <a:lnTo>
                      <a:pt x="1294" y="2032"/>
                    </a:lnTo>
                    <a:cubicBezTo>
                      <a:pt x="1296" y="2006"/>
                      <a:pt x="1300" y="1980"/>
                      <a:pt x="1301" y="1956"/>
                    </a:cubicBezTo>
                    <a:close/>
                    <a:moveTo>
                      <a:pt x="2149" y="1777"/>
                    </a:moveTo>
                    <a:cubicBezTo>
                      <a:pt x="2155" y="1777"/>
                      <a:pt x="2161" y="1778"/>
                      <a:pt x="2167" y="1779"/>
                    </a:cubicBezTo>
                    <a:cubicBezTo>
                      <a:pt x="2205" y="1786"/>
                      <a:pt x="2243" y="1795"/>
                      <a:pt x="2271" y="1819"/>
                    </a:cubicBezTo>
                    <a:cubicBezTo>
                      <a:pt x="2299" y="1841"/>
                      <a:pt x="2340" y="1841"/>
                      <a:pt x="2361" y="1874"/>
                    </a:cubicBezTo>
                    <a:cubicBezTo>
                      <a:pt x="2380" y="1903"/>
                      <a:pt x="2351" y="1960"/>
                      <a:pt x="2353" y="1984"/>
                    </a:cubicBezTo>
                    <a:cubicBezTo>
                      <a:pt x="2358" y="2006"/>
                      <a:pt x="2361" y="2026"/>
                      <a:pt x="2358" y="2046"/>
                    </a:cubicBezTo>
                    <a:cubicBezTo>
                      <a:pt x="2353" y="2062"/>
                      <a:pt x="2382" y="2080"/>
                      <a:pt x="2372" y="2099"/>
                    </a:cubicBezTo>
                    <a:cubicBezTo>
                      <a:pt x="2360" y="2116"/>
                      <a:pt x="2325" y="2117"/>
                      <a:pt x="2311" y="2127"/>
                    </a:cubicBezTo>
                    <a:cubicBezTo>
                      <a:pt x="2299" y="2135"/>
                      <a:pt x="2289" y="2150"/>
                      <a:pt x="2271" y="2156"/>
                    </a:cubicBezTo>
                    <a:cubicBezTo>
                      <a:pt x="2268" y="2157"/>
                      <a:pt x="2265" y="2157"/>
                      <a:pt x="2262" y="2157"/>
                    </a:cubicBezTo>
                    <a:cubicBezTo>
                      <a:pt x="2247" y="2157"/>
                      <a:pt x="2230" y="2149"/>
                      <a:pt x="2222" y="2147"/>
                    </a:cubicBezTo>
                    <a:cubicBezTo>
                      <a:pt x="2212" y="2147"/>
                      <a:pt x="2204" y="2162"/>
                      <a:pt x="2195" y="2162"/>
                    </a:cubicBezTo>
                    <a:cubicBezTo>
                      <a:pt x="2194" y="2162"/>
                      <a:pt x="2194" y="2161"/>
                      <a:pt x="2193" y="2161"/>
                    </a:cubicBezTo>
                    <a:cubicBezTo>
                      <a:pt x="2191" y="2161"/>
                      <a:pt x="2190" y="2161"/>
                      <a:pt x="2188" y="2161"/>
                    </a:cubicBezTo>
                    <a:cubicBezTo>
                      <a:pt x="2182" y="2161"/>
                      <a:pt x="2177" y="2163"/>
                      <a:pt x="2172" y="2163"/>
                    </a:cubicBezTo>
                    <a:cubicBezTo>
                      <a:pt x="2170" y="2163"/>
                      <a:pt x="2169" y="2162"/>
                      <a:pt x="2167" y="2161"/>
                    </a:cubicBezTo>
                    <a:cubicBezTo>
                      <a:pt x="2159" y="2154"/>
                      <a:pt x="2181" y="2121"/>
                      <a:pt x="2176" y="2116"/>
                    </a:cubicBezTo>
                    <a:cubicBezTo>
                      <a:pt x="2172" y="2110"/>
                      <a:pt x="2117" y="2110"/>
                      <a:pt x="2106" y="2088"/>
                    </a:cubicBezTo>
                    <a:cubicBezTo>
                      <a:pt x="2097" y="2068"/>
                      <a:pt x="2099" y="2047"/>
                      <a:pt x="2106" y="2032"/>
                    </a:cubicBezTo>
                    <a:lnTo>
                      <a:pt x="2106" y="2032"/>
                    </a:lnTo>
                    <a:lnTo>
                      <a:pt x="1988" y="2035"/>
                    </a:lnTo>
                    <a:cubicBezTo>
                      <a:pt x="1984" y="2032"/>
                      <a:pt x="1981" y="2029"/>
                      <a:pt x="1977" y="2025"/>
                    </a:cubicBezTo>
                    <a:cubicBezTo>
                      <a:pt x="1977" y="2022"/>
                      <a:pt x="1976" y="2021"/>
                      <a:pt x="1976" y="2020"/>
                    </a:cubicBezTo>
                    <a:cubicBezTo>
                      <a:pt x="1969" y="2025"/>
                      <a:pt x="1960" y="2029"/>
                      <a:pt x="1955" y="2035"/>
                    </a:cubicBezTo>
                    <a:lnTo>
                      <a:pt x="1943" y="2035"/>
                    </a:lnTo>
                    <a:cubicBezTo>
                      <a:pt x="1927" y="1995"/>
                      <a:pt x="1922" y="1942"/>
                      <a:pt x="1934" y="1896"/>
                    </a:cubicBezTo>
                    <a:cubicBezTo>
                      <a:pt x="1949" y="1842"/>
                      <a:pt x="2017" y="1828"/>
                      <a:pt x="2050" y="1809"/>
                    </a:cubicBezTo>
                    <a:lnTo>
                      <a:pt x="2062" y="1802"/>
                    </a:lnTo>
                    <a:cubicBezTo>
                      <a:pt x="2089" y="1788"/>
                      <a:pt x="2119" y="1777"/>
                      <a:pt x="2149" y="1777"/>
                    </a:cubicBezTo>
                    <a:close/>
                    <a:moveTo>
                      <a:pt x="3050" y="1557"/>
                    </a:moveTo>
                    <a:cubicBezTo>
                      <a:pt x="3057" y="1667"/>
                      <a:pt x="3030" y="1788"/>
                      <a:pt x="3001" y="1916"/>
                    </a:cubicBezTo>
                    <a:cubicBezTo>
                      <a:pt x="2980" y="2011"/>
                      <a:pt x="2951" y="2101"/>
                      <a:pt x="2917" y="2186"/>
                    </a:cubicBezTo>
                    <a:cubicBezTo>
                      <a:pt x="2951" y="2062"/>
                      <a:pt x="2966" y="1936"/>
                      <a:pt x="2965" y="1809"/>
                    </a:cubicBezTo>
                    <a:cubicBezTo>
                      <a:pt x="2965" y="1784"/>
                      <a:pt x="2960" y="1757"/>
                      <a:pt x="2958" y="1729"/>
                    </a:cubicBezTo>
                    <a:cubicBezTo>
                      <a:pt x="2958" y="1728"/>
                      <a:pt x="2960" y="1728"/>
                      <a:pt x="2960" y="1728"/>
                    </a:cubicBezTo>
                    <a:cubicBezTo>
                      <a:pt x="2980" y="1686"/>
                      <a:pt x="3027" y="1645"/>
                      <a:pt x="3043" y="1601"/>
                    </a:cubicBezTo>
                    <a:cubicBezTo>
                      <a:pt x="3050" y="1586"/>
                      <a:pt x="3050" y="1572"/>
                      <a:pt x="3050" y="1557"/>
                    </a:cubicBezTo>
                    <a:close/>
                    <a:moveTo>
                      <a:pt x="839" y="1783"/>
                    </a:moveTo>
                    <a:cubicBezTo>
                      <a:pt x="847" y="1797"/>
                      <a:pt x="855" y="1812"/>
                      <a:pt x="865" y="1827"/>
                    </a:cubicBezTo>
                    <a:cubicBezTo>
                      <a:pt x="826" y="1963"/>
                      <a:pt x="803" y="2102"/>
                      <a:pt x="800" y="2247"/>
                    </a:cubicBezTo>
                    <a:cubicBezTo>
                      <a:pt x="791" y="2205"/>
                      <a:pt x="782" y="2163"/>
                      <a:pt x="782" y="2114"/>
                    </a:cubicBezTo>
                    <a:cubicBezTo>
                      <a:pt x="784" y="2007"/>
                      <a:pt x="806" y="1894"/>
                      <a:pt x="839" y="1783"/>
                    </a:cubicBezTo>
                    <a:close/>
                    <a:moveTo>
                      <a:pt x="1102" y="2255"/>
                    </a:moveTo>
                    <a:cubicBezTo>
                      <a:pt x="1103" y="2269"/>
                      <a:pt x="1107" y="2282"/>
                      <a:pt x="1109" y="2296"/>
                    </a:cubicBezTo>
                    <a:cubicBezTo>
                      <a:pt x="1110" y="2310"/>
                      <a:pt x="1115" y="2325"/>
                      <a:pt x="1117" y="2339"/>
                    </a:cubicBezTo>
                    <a:cubicBezTo>
                      <a:pt x="1114" y="2342"/>
                      <a:pt x="1110" y="2342"/>
                      <a:pt x="1107" y="2343"/>
                    </a:cubicBezTo>
                    <a:cubicBezTo>
                      <a:pt x="1103" y="2314"/>
                      <a:pt x="1103" y="2285"/>
                      <a:pt x="1102" y="2255"/>
                    </a:cubicBezTo>
                    <a:close/>
                    <a:moveTo>
                      <a:pt x="1685" y="2110"/>
                    </a:moveTo>
                    <a:cubicBezTo>
                      <a:pt x="1707" y="2185"/>
                      <a:pt x="1743" y="2253"/>
                      <a:pt x="1791" y="2309"/>
                    </a:cubicBezTo>
                    <a:cubicBezTo>
                      <a:pt x="1809" y="2331"/>
                      <a:pt x="1831" y="2351"/>
                      <a:pt x="1856" y="2370"/>
                    </a:cubicBezTo>
                    <a:cubicBezTo>
                      <a:pt x="1856" y="2376"/>
                      <a:pt x="1857" y="2381"/>
                      <a:pt x="1859" y="2388"/>
                    </a:cubicBezTo>
                    <a:cubicBezTo>
                      <a:pt x="1856" y="2386"/>
                      <a:pt x="1850" y="2386"/>
                      <a:pt x="1846" y="2384"/>
                    </a:cubicBezTo>
                    <a:cubicBezTo>
                      <a:pt x="1843" y="2383"/>
                      <a:pt x="1839" y="2381"/>
                      <a:pt x="1837" y="2377"/>
                    </a:cubicBezTo>
                    <a:cubicBezTo>
                      <a:pt x="1754" y="2326"/>
                      <a:pt x="1715" y="2241"/>
                      <a:pt x="1688" y="2156"/>
                    </a:cubicBezTo>
                    <a:cubicBezTo>
                      <a:pt x="1684" y="2142"/>
                      <a:pt x="1678" y="2127"/>
                      <a:pt x="1673" y="2110"/>
                    </a:cubicBezTo>
                    <a:close/>
                    <a:moveTo>
                      <a:pt x="1810" y="1571"/>
                    </a:moveTo>
                    <a:lnTo>
                      <a:pt x="1810" y="1571"/>
                    </a:lnTo>
                    <a:cubicBezTo>
                      <a:pt x="1797" y="1652"/>
                      <a:pt x="1810" y="1742"/>
                      <a:pt x="1872" y="1814"/>
                    </a:cubicBezTo>
                    <a:cubicBezTo>
                      <a:pt x="1852" y="1860"/>
                      <a:pt x="1842" y="1908"/>
                      <a:pt x="1846" y="1956"/>
                    </a:cubicBezTo>
                    <a:cubicBezTo>
                      <a:pt x="1853" y="2017"/>
                      <a:pt x="1890" y="2059"/>
                      <a:pt x="1921" y="2095"/>
                    </a:cubicBezTo>
                    <a:cubicBezTo>
                      <a:pt x="1918" y="2124"/>
                      <a:pt x="1925" y="2154"/>
                      <a:pt x="1927" y="2185"/>
                    </a:cubicBezTo>
                    <a:cubicBezTo>
                      <a:pt x="1933" y="2231"/>
                      <a:pt x="1967" y="2264"/>
                      <a:pt x="1995" y="2302"/>
                    </a:cubicBezTo>
                    <a:cubicBezTo>
                      <a:pt x="2015" y="2331"/>
                      <a:pt x="2037" y="2369"/>
                      <a:pt x="2072" y="2395"/>
                    </a:cubicBezTo>
                    <a:cubicBezTo>
                      <a:pt x="2071" y="2395"/>
                      <a:pt x="2068" y="2395"/>
                      <a:pt x="2066" y="2397"/>
                    </a:cubicBezTo>
                    <a:cubicBezTo>
                      <a:pt x="1993" y="2381"/>
                      <a:pt x="1926" y="2350"/>
                      <a:pt x="1878" y="2309"/>
                    </a:cubicBezTo>
                    <a:cubicBezTo>
                      <a:pt x="1860" y="2233"/>
                      <a:pt x="1849" y="2147"/>
                      <a:pt x="1878" y="2073"/>
                    </a:cubicBezTo>
                    <a:cubicBezTo>
                      <a:pt x="1879" y="2070"/>
                      <a:pt x="1866" y="2067"/>
                      <a:pt x="1858" y="2067"/>
                    </a:cubicBezTo>
                    <a:cubicBezTo>
                      <a:pt x="1856" y="2067"/>
                      <a:pt x="1854" y="2067"/>
                      <a:pt x="1853" y="2068"/>
                    </a:cubicBezTo>
                    <a:cubicBezTo>
                      <a:pt x="1816" y="2124"/>
                      <a:pt x="1817" y="2186"/>
                      <a:pt x="1824" y="2247"/>
                    </a:cubicBezTo>
                    <a:cubicBezTo>
                      <a:pt x="1794" y="2207"/>
                      <a:pt x="1769" y="2164"/>
                      <a:pt x="1753" y="2114"/>
                    </a:cubicBezTo>
                    <a:lnTo>
                      <a:pt x="1753" y="2114"/>
                    </a:lnTo>
                    <a:cubicBezTo>
                      <a:pt x="1775" y="2116"/>
                      <a:pt x="1798" y="2116"/>
                      <a:pt x="1821" y="2121"/>
                    </a:cubicBezTo>
                    <a:cubicBezTo>
                      <a:pt x="1822" y="2121"/>
                      <a:pt x="1822" y="2121"/>
                      <a:pt x="1822" y="2121"/>
                    </a:cubicBezTo>
                    <a:cubicBezTo>
                      <a:pt x="1827" y="2121"/>
                      <a:pt x="1831" y="2098"/>
                      <a:pt x="1824" y="2097"/>
                    </a:cubicBezTo>
                    <a:cubicBezTo>
                      <a:pt x="1797" y="2088"/>
                      <a:pt x="1768" y="2083"/>
                      <a:pt x="1740" y="2077"/>
                    </a:cubicBezTo>
                    <a:cubicBezTo>
                      <a:pt x="1713" y="1971"/>
                      <a:pt x="1715" y="1853"/>
                      <a:pt x="1761" y="1757"/>
                    </a:cubicBezTo>
                    <a:cubicBezTo>
                      <a:pt x="1767" y="1742"/>
                      <a:pt x="1746" y="1724"/>
                      <a:pt x="1730" y="1724"/>
                    </a:cubicBezTo>
                    <a:cubicBezTo>
                      <a:pt x="1723" y="1724"/>
                      <a:pt x="1718" y="1726"/>
                      <a:pt x="1714" y="1732"/>
                    </a:cubicBezTo>
                    <a:cubicBezTo>
                      <a:pt x="1654" y="1834"/>
                      <a:pt x="1647" y="1958"/>
                      <a:pt x="1673" y="2072"/>
                    </a:cubicBezTo>
                    <a:lnTo>
                      <a:pt x="1658" y="2072"/>
                    </a:lnTo>
                    <a:cubicBezTo>
                      <a:pt x="1637" y="2007"/>
                      <a:pt x="1622" y="1938"/>
                      <a:pt x="1637" y="1868"/>
                    </a:cubicBezTo>
                    <a:cubicBezTo>
                      <a:pt x="1659" y="1770"/>
                      <a:pt x="1706" y="1674"/>
                      <a:pt x="1775" y="1601"/>
                    </a:cubicBezTo>
                    <a:cubicBezTo>
                      <a:pt x="1784" y="1590"/>
                      <a:pt x="1798" y="1580"/>
                      <a:pt x="1810" y="1571"/>
                    </a:cubicBezTo>
                    <a:close/>
                    <a:moveTo>
                      <a:pt x="2408" y="2575"/>
                    </a:moveTo>
                    <a:cubicBezTo>
                      <a:pt x="2394" y="2591"/>
                      <a:pt x="2377" y="2604"/>
                      <a:pt x="2362" y="2618"/>
                    </a:cubicBezTo>
                    <a:cubicBezTo>
                      <a:pt x="2372" y="2606"/>
                      <a:pt x="2380" y="2596"/>
                      <a:pt x="2393" y="2585"/>
                    </a:cubicBezTo>
                    <a:lnTo>
                      <a:pt x="2408" y="2575"/>
                    </a:lnTo>
                    <a:close/>
                    <a:moveTo>
                      <a:pt x="1126" y="2381"/>
                    </a:moveTo>
                    <a:cubicBezTo>
                      <a:pt x="1150" y="2489"/>
                      <a:pt x="1183" y="2599"/>
                      <a:pt x="1231" y="2702"/>
                    </a:cubicBezTo>
                    <a:cubicBezTo>
                      <a:pt x="1217" y="2695"/>
                      <a:pt x="1202" y="2688"/>
                      <a:pt x="1188" y="2681"/>
                    </a:cubicBezTo>
                    <a:cubicBezTo>
                      <a:pt x="1165" y="2628"/>
                      <a:pt x="1147" y="2574"/>
                      <a:pt x="1135" y="2516"/>
                    </a:cubicBezTo>
                    <a:cubicBezTo>
                      <a:pt x="1124" y="2474"/>
                      <a:pt x="1117" y="2428"/>
                      <a:pt x="1113" y="2384"/>
                    </a:cubicBezTo>
                    <a:cubicBezTo>
                      <a:pt x="1117" y="2383"/>
                      <a:pt x="1122" y="2383"/>
                      <a:pt x="1126" y="2381"/>
                    </a:cubicBezTo>
                    <a:close/>
                    <a:moveTo>
                      <a:pt x="2325" y="2618"/>
                    </a:moveTo>
                    <a:cubicBezTo>
                      <a:pt x="2328" y="2625"/>
                      <a:pt x="2332" y="2633"/>
                      <a:pt x="2335" y="2643"/>
                    </a:cubicBezTo>
                    <a:cubicBezTo>
                      <a:pt x="2299" y="2673"/>
                      <a:pt x="2262" y="2699"/>
                      <a:pt x="2221" y="2721"/>
                    </a:cubicBezTo>
                    <a:lnTo>
                      <a:pt x="2200" y="2721"/>
                    </a:lnTo>
                    <a:cubicBezTo>
                      <a:pt x="2170" y="2716"/>
                      <a:pt x="2127" y="2705"/>
                      <a:pt x="2087" y="2684"/>
                    </a:cubicBezTo>
                    <a:cubicBezTo>
                      <a:pt x="2170" y="2680"/>
                      <a:pt x="2252" y="2659"/>
                      <a:pt x="2325" y="2618"/>
                    </a:cubicBezTo>
                    <a:close/>
                    <a:moveTo>
                      <a:pt x="1374" y="2737"/>
                    </a:moveTo>
                    <a:cubicBezTo>
                      <a:pt x="1378" y="2748"/>
                      <a:pt x="1385" y="2756"/>
                      <a:pt x="1391" y="2764"/>
                    </a:cubicBezTo>
                    <a:cubicBezTo>
                      <a:pt x="1388" y="2763"/>
                      <a:pt x="1384" y="2763"/>
                      <a:pt x="1381" y="2761"/>
                    </a:cubicBezTo>
                    <a:cubicBezTo>
                      <a:pt x="1377" y="2753"/>
                      <a:pt x="1376" y="2746"/>
                      <a:pt x="1374" y="2737"/>
                    </a:cubicBezTo>
                    <a:close/>
                    <a:moveTo>
                      <a:pt x="1296" y="2080"/>
                    </a:moveTo>
                    <a:cubicBezTo>
                      <a:pt x="1309" y="2083"/>
                      <a:pt x="1326" y="2088"/>
                      <a:pt x="1340" y="2090"/>
                    </a:cubicBezTo>
                    <a:cubicBezTo>
                      <a:pt x="1344" y="2092"/>
                      <a:pt x="1349" y="2092"/>
                      <a:pt x="1354" y="2092"/>
                    </a:cubicBezTo>
                    <a:cubicBezTo>
                      <a:pt x="1356" y="2097"/>
                      <a:pt x="1360" y="2101"/>
                      <a:pt x="1363" y="2106"/>
                    </a:cubicBezTo>
                    <a:cubicBezTo>
                      <a:pt x="1365" y="2121"/>
                      <a:pt x="1365" y="2136"/>
                      <a:pt x="1367" y="2152"/>
                    </a:cubicBezTo>
                    <a:cubicBezTo>
                      <a:pt x="1391" y="2288"/>
                      <a:pt x="1472" y="2413"/>
                      <a:pt x="1576" y="2514"/>
                    </a:cubicBezTo>
                    <a:cubicBezTo>
                      <a:pt x="1680" y="2617"/>
                      <a:pt x="1819" y="2668"/>
                      <a:pt x="1963" y="2680"/>
                    </a:cubicBezTo>
                    <a:cubicBezTo>
                      <a:pt x="1977" y="2681"/>
                      <a:pt x="1993" y="2681"/>
                      <a:pt x="2007" y="2681"/>
                    </a:cubicBezTo>
                    <a:cubicBezTo>
                      <a:pt x="2024" y="2701"/>
                      <a:pt x="2042" y="2723"/>
                      <a:pt x="2062" y="2737"/>
                    </a:cubicBezTo>
                    <a:cubicBezTo>
                      <a:pt x="2077" y="2749"/>
                      <a:pt x="2097" y="2756"/>
                      <a:pt x="2112" y="2764"/>
                    </a:cubicBezTo>
                    <a:cubicBezTo>
                      <a:pt x="2090" y="2771"/>
                      <a:pt x="2066" y="2776"/>
                      <a:pt x="2043" y="2782"/>
                    </a:cubicBezTo>
                    <a:cubicBezTo>
                      <a:pt x="1970" y="2764"/>
                      <a:pt x="1900" y="2741"/>
                      <a:pt x="1831" y="2709"/>
                    </a:cubicBezTo>
                    <a:cubicBezTo>
                      <a:pt x="1769" y="2681"/>
                      <a:pt x="1706" y="2653"/>
                      <a:pt x="1644" y="2617"/>
                    </a:cubicBezTo>
                    <a:cubicBezTo>
                      <a:pt x="1609" y="2578"/>
                      <a:pt x="1576" y="2541"/>
                      <a:pt x="1543" y="2505"/>
                    </a:cubicBezTo>
                    <a:cubicBezTo>
                      <a:pt x="1458" y="2413"/>
                      <a:pt x="1356" y="2320"/>
                      <a:pt x="1305" y="2189"/>
                    </a:cubicBezTo>
                    <a:cubicBezTo>
                      <a:pt x="1300" y="2152"/>
                      <a:pt x="1298" y="2116"/>
                      <a:pt x="1296" y="2080"/>
                    </a:cubicBezTo>
                    <a:close/>
                    <a:moveTo>
                      <a:pt x="1864" y="3043"/>
                    </a:moveTo>
                    <a:cubicBezTo>
                      <a:pt x="1878" y="3050"/>
                      <a:pt x="1893" y="3056"/>
                      <a:pt x="1908" y="3060"/>
                    </a:cubicBezTo>
                    <a:cubicBezTo>
                      <a:pt x="1888" y="3061"/>
                      <a:pt x="1868" y="3062"/>
                      <a:pt x="1848" y="3062"/>
                    </a:cubicBezTo>
                    <a:cubicBezTo>
                      <a:pt x="1792" y="3062"/>
                      <a:pt x="1737" y="3057"/>
                      <a:pt x="1684" y="3050"/>
                    </a:cubicBezTo>
                    <a:cubicBezTo>
                      <a:pt x="1704" y="3050"/>
                      <a:pt x="1724" y="3052"/>
                      <a:pt x="1746" y="3052"/>
                    </a:cubicBezTo>
                    <a:cubicBezTo>
                      <a:pt x="1784" y="3052"/>
                      <a:pt x="1824" y="3048"/>
                      <a:pt x="1864" y="3043"/>
                    </a:cubicBezTo>
                    <a:close/>
                    <a:moveTo>
                      <a:pt x="2724" y="3180"/>
                    </a:moveTo>
                    <a:lnTo>
                      <a:pt x="2724" y="3180"/>
                    </a:lnTo>
                    <a:cubicBezTo>
                      <a:pt x="2719" y="3188"/>
                      <a:pt x="2716" y="3195"/>
                      <a:pt x="2709" y="3200"/>
                    </a:cubicBezTo>
                    <a:cubicBezTo>
                      <a:pt x="2688" y="3211"/>
                      <a:pt x="2657" y="3210"/>
                      <a:pt x="2636" y="3218"/>
                    </a:cubicBezTo>
                    <a:cubicBezTo>
                      <a:pt x="2614" y="3228"/>
                      <a:pt x="2588" y="3228"/>
                      <a:pt x="2567" y="3235"/>
                    </a:cubicBezTo>
                    <a:cubicBezTo>
                      <a:pt x="2560" y="3237"/>
                      <a:pt x="2555" y="3244"/>
                      <a:pt x="2551" y="3250"/>
                    </a:cubicBezTo>
                    <a:cubicBezTo>
                      <a:pt x="2548" y="3249"/>
                      <a:pt x="2548" y="3244"/>
                      <a:pt x="2547" y="3244"/>
                    </a:cubicBezTo>
                    <a:cubicBezTo>
                      <a:pt x="2547" y="3244"/>
                      <a:pt x="2547" y="3244"/>
                      <a:pt x="2547" y="3244"/>
                    </a:cubicBezTo>
                    <a:cubicBezTo>
                      <a:pt x="2526" y="3246"/>
                      <a:pt x="2510" y="3251"/>
                      <a:pt x="2489" y="3255"/>
                    </a:cubicBezTo>
                    <a:cubicBezTo>
                      <a:pt x="2492" y="3247"/>
                      <a:pt x="2496" y="3242"/>
                      <a:pt x="2499" y="3236"/>
                    </a:cubicBezTo>
                    <a:cubicBezTo>
                      <a:pt x="2574" y="3222"/>
                      <a:pt x="2650" y="3204"/>
                      <a:pt x="2724" y="3180"/>
                    </a:cubicBezTo>
                    <a:close/>
                    <a:moveTo>
                      <a:pt x="2413" y="3250"/>
                    </a:moveTo>
                    <a:cubicBezTo>
                      <a:pt x="2408" y="3257"/>
                      <a:pt x="2404" y="3264"/>
                      <a:pt x="2399" y="3269"/>
                    </a:cubicBezTo>
                    <a:cubicBezTo>
                      <a:pt x="2335" y="3280"/>
                      <a:pt x="2271" y="3290"/>
                      <a:pt x="2208" y="3301"/>
                    </a:cubicBezTo>
                    <a:cubicBezTo>
                      <a:pt x="2244" y="3292"/>
                      <a:pt x="2277" y="3279"/>
                      <a:pt x="2310" y="3264"/>
                    </a:cubicBezTo>
                    <a:cubicBezTo>
                      <a:pt x="2344" y="3259"/>
                      <a:pt x="2379" y="3255"/>
                      <a:pt x="2413" y="3250"/>
                    </a:cubicBezTo>
                    <a:close/>
                    <a:moveTo>
                      <a:pt x="613" y="2574"/>
                    </a:moveTo>
                    <a:lnTo>
                      <a:pt x="613" y="2574"/>
                    </a:lnTo>
                    <a:cubicBezTo>
                      <a:pt x="707" y="2702"/>
                      <a:pt x="828" y="2783"/>
                      <a:pt x="952" y="2845"/>
                    </a:cubicBezTo>
                    <a:cubicBezTo>
                      <a:pt x="1027" y="2969"/>
                      <a:pt x="1129" y="3078"/>
                      <a:pt x="1253" y="3156"/>
                    </a:cubicBezTo>
                    <a:cubicBezTo>
                      <a:pt x="1435" y="3273"/>
                      <a:pt x="1639" y="3304"/>
                      <a:pt x="1835" y="3304"/>
                    </a:cubicBezTo>
                    <a:cubicBezTo>
                      <a:pt x="1848" y="3304"/>
                      <a:pt x="1861" y="3304"/>
                      <a:pt x="1874" y="3304"/>
                    </a:cubicBezTo>
                    <a:cubicBezTo>
                      <a:pt x="1929" y="3316"/>
                      <a:pt x="1986" y="3323"/>
                      <a:pt x="2044" y="3323"/>
                    </a:cubicBezTo>
                    <a:cubicBezTo>
                      <a:pt x="2069" y="3323"/>
                      <a:pt x="2095" y="3322"/>
                      <a:pt x="2120" y="3319"/>
                    </a:cubicBezTo>
                    <a:lnTo>
                      <a:pt x="2120" y="3319"/>
                    </a:lnTo>
                    <a:cubicBezTo>
                      <a:pt x="2077" y="3327"/>
                      <a:pt x="2036" y="3335"/>
                      <a:pt x="1993" y="3342"/>
                    </a:cubicBezTo>
                    <a:cubicBezTo>
                      <a:pt x="1883" y="3359"/>
                      <a:pt x="1769" y="3371"/>
                      <a:pt x="1654" y="3371"/>
                    </a:cubicBezTo>
                    <a:cubicBezTo>
                      <a:pt x="1472" y="3371"/>
                      <a:pt x="1289" y="3340"/>
                      <a:pt x="1121" y="3247"/>
                    </a:cubicBezTo>
                    <a:cubicBezTo>
                      <a:pt x="873" y="3112"/>
                      <a:pt x="694" y="2864"/>
                      <a:pt x="619" y="2593"/>
                    </a:cubicBezTo>
                    <a:lnTo>
                      <a:pt x="613" y="2574"/>
                    </a:lnTo>
                    <a:close/>
                    <a:moveTo>
                      <a:pt x="2526" y="3273"/>
                    </a:moveTo>
                    <a:lnTo>
                      <a:pt x="2526" y="3273"/>
                    </a:lnTo>
                    <a:cubicBezTo>
                      <a:pt x="2523" y="3276"/>
                      <a:pt x="2521" y="3280"/>
                      <a:pt x="2518" y="3281"/>
                    </a:cubicBezTo>
                    <a:cubicBezTo>
                      <a:pt x="2496" y="3292"/>
                      <a:pt x="2472" y="3301"/>
                      <a:pt x="2456" y="3320"/>
                    </a:cubicBezTo>
                    <a:cubicBezTo>
                      <a:pt x="2437" y="3339"/>
                      <a:pt x="2424" y="3385"/>
                      <a:pt x="2401" y="3403"/>
                    </a:cubicBezTo>
                    <a:cubicBezTo>
                      <a:pt x="2379" y="3419"/>
                      <a:pt x="2354" y="3441"/>
                      <a:pt x="2325" y="3465"/>
                    </a:cubicBezTo>
                    <a:cubicBezTo>
                      <a:pt x="2309" y="3477"/>
                      <a:pt x="2290" y="3495"/>
                      <a:pt x="2271" y="3495"/>
                    </a:cubicBezTo>
                    <a:cubicBezTo>
                      <a:pt x="2270" y="3495"/>
                      <a:pt x="2268" y="3495"/>
                      <a:pt x="2266" y="3495"/>
                    </a:cubicBezTo>
                    <a:cubicBezTo>
                      <a:pt x="2292" y="3478"/>
                      <a:pt x="2318" y="3465"/>
                      <a:pt x="2342" y="3444"/>
                    </a:cubicBezTo>
                    <a:cubicBezTo>
                      <a:pt x="2395" y="3396"/>
                      <a:pt x="2435" y="3342"/>
                      <a:pt x="2470" y="3286"/>
                    </a:cubicBezTo>
                    <a:cubicBezTo>
                      <a:pt x="2490" y="3281"/>
                      <a:pt x="2510" y="3277"/>
                      <a:pt x="2526" y="3273"/>
                    </a:cubicBezTo>
                    <a:close/>
                    <a:moveTo>
                      <a:pt x="610" y="1282"/>
                    </a:moveTo>
                    <a:lnTo>
                      <a:pt x="610" y="1282"/>
                    </a:lnTo>
                    <a:cubicBezTo>
                      <a:pt x="597" y="1347"/>
                      <a:pt x="590" y="1413"/>
                      <a:pt x="583" y="1477"/>
                    </a:cubicBezTo>
                    <a:cubicBezTo>
                      <a:pt x="515" y="1691"/>
                      <a:pt x="475" y="1914"/>
                      <a:pt x="477" y="2142"/>
                    </a:cubicBezTo>
                    <a:cubicBezTo>
                      <a:pt x="482" y="2467"/>
                      <a:pt x="592" y="2803"/>
                      <a:pt x="817" y="3053"/>
                    </a:cubicBezTo>
                    <a:cubicBezTo>
                      <a:pt x="1038" y="3312"/>
                      <a:pt x="1377" y="3414"/>
                      <a:pt x="1684" y="3414"/>
                    </a:cubicBezTo>
                    <a:cubicBezTo>
                      <a:pt x="1692" y="3414"/>
                      <a:pt x="1700" y="3414"/>
                      <a:pt x="1709" y="3414"/>
                    </a:cubicBezTo>
                    <a:cubicBezTo>
                      <a:pt x="1922" y="3411"/>
                      <a:pt x="2148" y="3360"/>
                      <a:pt x="2360" y="3312"/>
                    </a:cubicBezTo>
                    <a:lnTo>
                      <a:pt x="2360" y="3312"/>
                    </a:lnTo>
                    <a:cubicBezTo>
                      <a:pt x="2282" y="3396"/>
                      <a:pt x="2186" y="3466"/>
                      <a:pt x="2077" y="3503"/>
                    </a:cubicBezTo>
                    <a:cubicBezTo>
                      <a:pt x="2010" y="3527"/>
                      <a:pt x="1942" y="3535"/>
                      <a:pt x="1874" y="3535"/>
                    </a:cubicBezTo>
                    <a:cubicBezTo>
                      <a:pt x="1765" y="3535"/>
                      <a:pt x="1657" y="3513"/>
                      <a:pt x="1556" y="3496"/>
                    </a:cubicBezTo>
                    <a:cubicBezTo>
                      <a:pt x="1389" y="3469"/>
                      <a:pt x="1226" y="3420"/>
                      <a:pt x="1081" y="3334"/>
                    </a:cubicBezTo>
                    <a:cubicBezTo>
                      <a:pt x="937" y="3250"/>
                      <a:pt x="804" y="3147"/>
                      <a:pt x="700" y="3019"/>
                    </a:cubicBezTo>
                    <a:cubicBezTo>
                      <a:pt x="605" y="2909"/>
                      <a:pt x="507" y="2796"/>
                      <a:pt x="445" y="2661"/>
                    </a:cubicBezTo>
                    <a:cubicBezTo>
                      <a:pt x="438" y="2646"/>
                      <a:pt x="429" y="2632"/>
                      <a:pt x="422" y="2615"/>
                    </a:cubicBezTo>
                    <a:cubicBezTo>
                      <a:pt x="371" y="2478"/>
                      <a:pt x="392" y="2326"/>
                      <a:pt x="385" y="2192"/>
                    </a:cubicBezTo>
                    <a:cubicBezTo>
                      <a:pt x="379" y="2053"/>
                      <a:pt x="387" y="1915"/>
                      <a:pt x="419" y="1783"/>
                    </a:cubicBezTo>
                    <a:cubicBezTo>
                      <a:pt x="449" y="1652"/>
                      <a:pt x="463" y="1510"/>
                      <a:pt x="532" y="1391"/>
                    </a:cubicBezTo>
                    <a:cubicBezTo>
                      <a:pt x="555" y="1351"/>
                      <a:pt x="583" y="1316"/>
                      <a:pt x="610" y="1282"/>
                    </a:cubicBezTo>
                    <a:close/>
                    <a:moveTo>
                      <a:pt x="2618" y="0"/>
                    </a:moveTo>
                    <a:cubicBezTo>
                      <a:pt x="2585" y="0"/>
                      <a:pt x="2543" y="23"/>
                      <a:pt x="2511" y="24"/>
                    </a:cubicBezTo>
                    <a:cubicBezTo>
                      <a:pt x="2474" y="25"/>
                      <a:pt x="2439" y="30"/>
                      <a:pt x="2404" y="38"/>
                    </a:cubicBezTo>
                    <a:cubicBezTo>
                      <a:pt x="2386" y="42"/>
                      <a:pt x="2367" y="50"/>
                      <a:pt x="2350" y="50"/>
                    </a:cubicBezTo>
                    <a:cubicBezTo>
                      <a:pt x="2337" y="50"/>
                      <a:pt x="2325" y="45"/>
                      <a:pt x="2318" y="30"/>
                    </a:cubicBezTo>
                    <a:cubicBezTo>
                      <a:pt x="2318" y="29"/>
                      <a:pt x="2318" y="29"/>
                      <a:pt x="2318" y="29"/>
                    </a:cubicBezTo>
                    <a:cubicBezTo>
                      <a:pt x="2318" y="29"/>
                      <a:pt x="2309" y="50"/>
                      <a:pt x="2311" y="52"/>
                    </a:cubicBezTo>
                    <a:cubicBezTo>
                      <a:pt x="2316" y="81"/>
                      <a:pt x="2327" y="88"/>
                      <a:pt x="2342" y="88"/>
                    </a:cubicBezTo>
                    <a:cubicBezTo>
                      <a:pt x="2348" y="88"/>
                      <a:pt x="2353" y="87"/>
                      <a:pt x="2360" y="86"/>
                    </a:cubicBezTo>
                    <a:cubicBezTo>
                      <a:pt x="2388" y="81"/>
                      <a:pt x="2422" y="59"/>
                      <a:pt x="2452" y="59"/>
                    </a:cubicBezTo>
                    <a:cubicBezTo>
                      <a:pt x="2456" y="59"/>
                      <a:pt x="2459" y="59"/>
                      <a:pt x="2463" y="60"/>
                    </a:cubicBezTo>
                    <a:cubicBezTo>
                      <a:pt x="2490" y="65"/>
                      <a:pt x="2519" y="64"/>
                      <a:pt x="2548" y="67"/>
                    </a:cubicBezTo>
                    <a:cubicBezTo>
                      <a:pt x="2577" y="71"/>
                      <a:pt x="2604" y="76"/>
                      <a:pt x="2631" y="86"/>
                    </a:cubicBezTo>
                    <a:cubicBezTo>
                      <a:pt x="2658" y="98"/>
                      <a:pt x="2662" y="153"/>
                      <a:pt x="2684" y="170"/>
                    </a:cubicBezTo>
                    <a:cubicBezTo>
                      <a:pt x="2706" y="188"/>
                      <a:pt x="2732" y="197"/>
                      <a:pt x="2753" y="221"/>
                    </a:cubicBezTo>
                    <a:cubicBezTo>
                      <a:pt x="2772" y="243"/>
                      <a:pt x="2794" y="259"/>
                      <a:pt x="2811" y="284"/>
                    </a:cubicBezTo>
                    <a:cubicBezTo>
                      <a:pt x="2829" y="307"/>
                      <a:pt x="2863" y="305"/>
                      <a:pt x="2880" y="331"/>
                    </a:cubicBezTo>
                    <a:cubicBezTo>
                      <a:pt x="2896" y="353"/>
                      <a:pt x="2880" y="415"/>
                      <a:pt x="2896" y="435"/>
                    </a:cubicBezTo>
                    <a:cubicBezTo>
                      <a:pt x="2913" y="458"/>
                      <a:pt x="2925" y="473"/>
                      <a:pt x="2940" y="493"/>
                    </a:cubicBezTo>
                    <a:cubicBezTo>
                      <a:pt x="2954" y="513"/>
                      <a:pt x="2993" y="504"/>
                      <a:pt x="3006" y="525"/>
                    </a:cubicBezTo>
                    <a:cubicBezTo>
                      <a:pt x="3015" y="539"/>
                      <a:pt x="3017" y="558"/>
                      <a:pt x="3023" y="576"/>
                    </a:cubicBezTo>
                    <a:cubicBezTo>
                      <a:pt x="3016" y="585"/>
                      <a:pt x="3013" y="594"/>
                      <a:pt x="3016" y="595"/>
                    </a:cubicBezTo>
                    <a:cubicBezTo>
                      <a:pt x="3027" y="603"/>
                      <a:pt x="3037" y="610"/>
                      <a:pt x="3049" y="620"/>
                    </a:cubicBezTo>
                    <a:cubicBezTo>
                      <a:pt x="3059" y="630"/>
                      <a:pt x="3071" y="641"/>
                      <a:pt x="3079" y="652"/>
                    </a:cubicBezTo>
                    <a:cubicBezTo>
                      <a:pt x="3093" y="671"/>
                      <a:pt x="3096" y="701"/>
                      <a:pt x="3110" y="720"/>
                    </a:cubicBezTo>
                    <a:cubicBezTo>
                      <a:pt x="3123" y="740"/>
                      <a:pt x="3152" y="741"/>
                      <a:pt x="3166" y="760"/>
                    </a:cubicBezTo>
                    <a:cubicBezTo>
                      <a:pt x="3171" y="767"/>
                      <a:pt x="3180" y="774"/>
                      <a:pt x="3188" y="780"/>
                    </a:cubicBezTo>
                    <a:cubicBezTo>
                      <a:pt x="3207" y="828"/>
                      <a:pt x="3217" y="879"/>
                      <a:pt x="3235" y="925"/>
                    </a:cubicBezTo>
                    <a:cubicBezTo>
                      <a:pt x="3247" y="971"/>
                      <a:pt x="3250" y="1016"/>
                      <a:pt x="3255" y="1063"/>
                    </a:cubicBezTo>
                    <a:cubicBezTo>
                      <a:pt x="3233" y="1016"/>
                      <a:pt x="3209" y="971"/>
                      <a:pt x="3176" y="931"/>
                    </a:cubicBezTo>
                    <a:cubicBezTo>
                      <a:pt x="3158" y="909"/>
                      <a:pt x="3137" y="890"/>
                      <a:pt x="3114" y="872"/>
                    </a:cubicBezTo>
                    <a:cubicBezTo>
                      <a:pt x="3105" y="854"/>
                      <a:pt x="3097" y="836"/>
                      <a:pt x="3085" y="819"/>
                    </a:cubicBezTo>
                    <a:cubicBezTo>
                      <a:pt x="3054" y="767"/>
                      <a:pt x="3021" y="716"/>
                      <a:pt x="2986" y="668"/>
                    </a:cubicBezTo>
                    <a:cubicBezTo>
                      <a:pt x="2946" y="621"/>
                      <a:pt x="2891" y="588"/>
                      <a:pt x="2849" y="544"/>
                    </a:cubicBezTo>
                    <a:cubicBezTo>
                      <a:pt x="2810" y="497"/>
                      <a:pt x="2775" y="442"/>
                      <a:pt x="2731" y="400"/>
                    </a:cubicBezTo>
                    <a:cubicBezTo>
                      <a:pt x="2684" y="356"/>
                      <a:pt x="2642" y="307"/>
                      <a:pt x="2588" y="272"/>
                    </a:cubicBezTo>
                    <a:cubicBezTo>
                      <a:pt x="2536" y="237"/>
                      <a:pt x="2472" y="224"/>
                      <a:pt x="2415" y="202"/>
                    </a:cubicBezTo>
                    <a:cubicBezTo>
                      <a:pt x="2376" y="173"/>
                      <a:pt x="2339" y="140"/>
                      <a:pt x="2295" y="118"/>
                    </a:cubicBezTo>
                    <a:cubicBezTo>
                      <a:pt x="2249" y="91"/>
                      <a:pt x="2190" y="94"/>
                      <a:pt x="2142" y="78"/>
                    </a:cubicBezTo>
                    <a:cubicBezTo>
                      <a:pt x="2092" y="64"/>
                      <a:pt x="2042" y="48"/>
                      <a:pt x="1988" y="48"/>
                    </a:cubicBezTo>
                    <a:cubicBezTo>
                      <a:pt x="1982" y="48"/>
                      <a:pt x="1976" y="48"/>
                      <a:pt x="1970" y="49"/>
                    </a:cubicBezTo>
                    <a:cubicBezTo>
                      <a:pt x="1909" y="52"/>
                      <a:pt x="1852" y="85"/>
                      <a:pt x="1797" y="97"/>
                    </a:cubicBezTo>
                    <a:cubicBezTo>
                      <a:pt x="1755" y="105"/>
                      <a:pt x="1717" y="119"/>
                      <a:pt x="1680" y="135"/>
                    </a:cubicBezTo>
                    <a:cubicBezTo>
                      <a:pt x="1604" y="119"/>
                      <a:pt x="1528" y="104"/>
                      <a:pt x="1451" y="101"/>
                    </a:cubicBezTo>
                    <a:cubicBezTo>
                      <a:pt x="1449" y="101"/>
                      <a:pt x="1447" y="101"/>
                      <a:pt x="1446" y="101"/>
                    </a:cubicBezTo>
                    <a:cubicBezTo>
                      <a:pt x="1356" y="101"/>
                      <a:pt x="1272" y="133"/>
                      <a:pt x="1187" y="152"/>
                    </a:cubicBezTo>
                    <a:cubicBezTo>
                      <a:pt x="1091" y="173"/>
                      <a:pt x="997" y="202"/>
                      <a:pt x="912" y="250"/>
                    </a:cubicBezTo>
                    <a:cubicBezTo>
                      <a:pt x="828" y="301"/>
                      <a:pt x="763" y="379"/>
                      <a:pt x="696" y="442"/>
                    </a:cubicBezTo>
                    <a:cubicBezTo>
                      <a:pt x="639" y="493"/>
                      <a:pt x="592" y="551"/>
                      <a:pt x="550" y="613"/>
                    </a:cubicBezTo>
                    <a:cubicBezTo>
                      <a:pt x="504" y="643"/>
                      <a:pt x="462" y="682"/>
                      <a:pt x="420" y="718"/>
                    </a:cubicBezTo>
                    <a:cubicBezTo>
                      <a:pt x="375" y="759"/>
                      <a:pt x="360" y="824"/>
                      <a:pt x="323" y="870"/>
                    </a:cubicBezTo>
                    <a:cubicBezTo>
                      <a:pt x="283" y="916"/>
                      <a:pt x="226" y="953"/>
                      <a:pt x="193" y="1007"/>
                    </a:cubicBezTo>
                    <a:cubicBezTo>
                      <a:pt x="160" y="1060"/>
                      <a:pt x="141" y="1118"/>
                      <a:pt x="116" y="1175"/>
                    </a:cubicBezTo>
                    <a:cubicBezTo>
                      <a:pt x="93" y="1232"/>
                      <a:pt x="54" y="1287"/>
                      <a:pt x="41" y="1349"/>
                    </a:cubicBezTo>
                    <a:cubicBezTo>
                      <a:pt x="24" y="1411"/>
                      <a:pt x="31" y="1475"/>
                      <a:pt x="27" y="1536"/>
                    </a:cubicBezTo>
                    <a:cubicBezTo>
                      <a:pt x="20" y="1598"/>
                      <a:pt x="31" y="1660"/>
                      <a:pt x="31" y="1722"/>
                    </a:cubicBezTo>
                    <a:cubicBezTo>
                      <a:pt x="34" y="1784"/>
                      <a:pt x="1" y="1849"/>
                      <a:pt x="10" y="1914"/>
                    </a:cubicBezTo>
                    <a:cubicBezTo>
                      <a:pt x="8" y="1952"/>
                      <a:pt x="30" y="1989"/>
                      <a:pt x="53" y="2025"/>
                    </a:cubicBezTo>
                    <a:cubicBezTo>
                      <a:pt x="70" y="2068"/>
                      <a:pt x="90" y="2110"/>
                      <a:pt x="104" y="2152"/>
                    </a:cubicBezTo>
                    <a:cubicBezTo>
                      <a:pt x="118" y="2192"/>
                      <a:pt x="134" y="2230"/>
                      <a:pt x="153" y="2266"/>
                    </a:cubicBezTo>
                    <a:cubicBezTo>
                      <a:pt x="159" y="2299"/>
                      <a:pt x="162" y="2333"/>
                      <a:pt x="169" y="2365"/>
                    </a:cubicBezTo>
                    <a:cubicBezTo>
                      <a:pt x="206" y="2542"/>
                      <a:pt x="295" y="2706"/>
                      <a:pt x="387" y="2858"/>
                    </a:cubicBezTo>
                    <a:cubicBezTo>
                      <a:pt x="478" y="3010"/>
                      <a:pt x="586" y="3159"/>
                      <a:pt x="725" y="3276"/>
                    </a:cubicBezTo>
                    <a:cubicBezTo>
                      <a:pt x="862" y="3392"/>
                      <a:pt x="1016" y="3498"/>
                      <a:pt x="1188" y="3564"/>
                    </a:cubicBezTo>
                    <a:cubicBezTo>
                      <a:pt x="1355" y="3628"/>
                      <a:pt x="1534" y="3645"/>
                      <a:pt x="1714" y="3645"/>
                    </a:cubicBezTo>
                    <a:cubicBezTo>
                      <a:pt x="1721" y="3645"/>
                      <a:pt x="1729" y="3645"/>
                      <a:pt x="1736" y="3645"/>
                    </a:cubicBezTo>
                    <a:cubicBezTo>
                      <a:pt x="1907" y="3643"/>
                      <a:pt x="2091" y="3606"/>
                      <a:pt x="2249" y="3507"/>
                    </a:cubicBezTo>
                    <a:cubicBezTo>
                      <a:pt x="2254" y="3520"/>
                      <a:pt x="2262" y="3525"/>
                      <a:pt x="2269" y="3528"/>
                    </a:cubicBezTo>
                    <a:cubicBezTo>
                      <a:pt x="2218" y="3555"/>
                      <a:pt x="2167" y="3583"/>
                      <a:pt x="2113" y="3609"/>
                    </a:cubicBezTo>
                    <a:cubicBezTo>
                      <a:pt x="2068" y="3631"/>
                      <a:pt x="2014" y="3660"/>
                      <a:pt x="1961" y="3660"/>
                    </a:cubicBezTo>
                    <a:cubicBezTo>
                      <a:pt x="1946" y="3660"/>
                      <a:pt x="1930" y="3657"/>
                      <a:pt x="1915" y="3652"/>
                    </a:cubicBezTo>
                    <a:cubicBezTo>
                      <a:pt x="1915" y="3652"/>
                      <a:pt x="1915" y="3652"/>
                      <a:pt x="1915" y="3652"/>
                    </a:cubicBezTo>
                    <a:cubicBezTo>
                      <a:pt x="1912" y="3652"/>
                      <a:pt x="1912" y="3675"/>
                      <a:pt x="1915" y="3676"/>
                    </a:cubicBezTo>
                    <a:cubicBezTo>
                      <a:pt x="1937" y="3690"/>
                      <a:pt x="1959" y="3695"/>
                      <a:pt x="1981" y="3695"/>
                    </a:cubicBezTo>
                    <a:cubicBezTo>
                      <a:pt x="2006" y="3695"/>
                      <a:pt x="2031" y="3688"/>
                      <a:pt x="2055" y="3679"/>
                    </a:cubicBezTo>
                    <a:cubicBezTo>
                      <a:pt x="2126" y="3654"/>
                      <a:pt x="2186" y="3601"/>
                      <a:pt x="2252" y="3576"/>
                    </a:cubicBezTo>
                    <a:cubicBezTo>
                      <a:pt x="2313" y="3554"/>
                      <a:pt x="2372" y="3525"/>
                      <a:pt x="2427" y="3491"/>
                    </a:cubicBezTo>
                    <a:cubicBezTo>
                      <a:pt x="2486" y="3456"/>
                      <a:pt x="2538" y="3425"/>
                      <a:pt x="2592" y="3394"/>
                    </a:cubicBezTo>
                    <a:lnTo>
                      <a:pt x="2593" y="3394"/>
                    </a:lnTo>
                    <a:cubicBezTo>
                      <a:pt x="2597" y="3394"/>
                      <a:pt x="2600" y="3395"/>
                      <a:pt x="2602" y="3395"/>
                    </a:cubicBezTo>
                    <a:cubicBezTo>
                      <a:pt x="2604" y="3395"/>
                      <a:pt x="2605" y="3395"/>
                      <a:pt x="2607" y="3394"/>
                    </a:cubicBezTo>
                    <a:cubicBezTo>
                      <a:pt x="2631" y="3387"/>
                      <a:pt x="2651" y="3374"/>
                      <a:pt x="2677" y="3367"/>
                    </a:cubicBezTo>
                    <a:cubicBezTo>
                      <a:pt x="2716" y="3360"/>
                      <a:pt x="2754" y="3353"/>
                      <a:pt x="2788" y="3332"/>
                    </a:cubicBezTo>
                    <a:cubicBezTo>
                      <a:pt x="2812" y="3319"/>
                      <a:pt x="2833" y="3304"/>
                      <a:pt x="2854" y="3287"/>
                    </a:cubicBezTo>
                    <a:cubicBezTo>
                      <a:pt x="2874" y="3289"/>
                      <a:pt x="2900" y="3297"/>
                      <a:pt x="2920" y="3297"/>
                    </a:cubicBezTo>
                    <a:cubicBezTo>
                      <a:pt x="2928" y="3297"/>
                      <a:pt x="2935" y="3296"/>
                      <a:pt x="2940" y="3292"/>
                    </a:cubicBezTo>
                    <a:cubicBezTo>
                      <a:pt x="2965" y="3279"/>
                      <a:pt x="2986" y="3262"/>
                      <a:pt x="3009" y="3246"/>
                    </a:cubicBezTo>
                    <a:cubicBezTo>
                      <a:pt x="3034" y="3231"/>
                      <a:pt x="3027" y="3191"/>
                      <a:pt x="3046" y="3174"/>
                    </a:cubicBezTo>
                    <a:cubicBezTo>
                      <a:pt x="3067" y="3156"/>
                      <a:pt x="3105" y="3151"/>
                      <a:pt x="3126" y="3133"/>
                    </a:cubicBezTo>
                    <a:cubicBezTo>
                      <a:pt x="3145" y="3112"/>
                      <a:pt x="3156" y="3087"/>
                      <a:pt x="3173" y="3067"/>
                    </a:cubicBezTo>
                    <a:cubicBezTo>
                      <a:pt x="3191" y="3046"/>
                      <a:pt x="3221" y="3032"/>
                      <a:pt x="3236" y="3010"/>
                    </a:cubicBezTo>
                    <a:cubicBezTo>
                      <a:pt x="3250" y="2988"/>
                      <a:pt x="3249" y="2955"/>
                      <a:pt x="3260" y="2933"/>
                    </a:cubicBezTo>
                    <a:lnTo>
                      <a:pt x="3264" y="2918"/>
                    </a:lnTo>
                    <a:cubicBezTo>
                      <a:pt x="3309" y="2885"/>
                      <a:pt x="3374" y="2863"/>
                      <a:pt x="3408" y="2816"/>
                    </a:cubicBezTo>
                    <a:cubicBezTo>
                      <a:pt x="3447" y="2764"/>
                      <a:pt x="3477" y="2708"/>
                      <a:pt x="3510" y="2651"/>
                    </a:cubicBezTo>
                    <a:cubicBezTo>
                      <a:pt x="3542" y="2595"/>
                      <a:pt x="3536" y="2523"/>
                      <a:pt x="3558" y="2464"/>
                    </a:cubicBezTo>
                    <a:cubicBezTo>
                      <a:pt x="3584" y="2405"/>
                      <a:pt x="3623" y="2348"/>
                      <a:pt x="3642" y="2285"/>
                    </a:cubicBezTo>
                    <a:cubicBezTo>
                      <a:pt x="3656" y="2220"/>
                      <a:pt x="3663" y="2156"/>
                      <a:pt x="3668" y="2090"/>
                    </a:cubicBezTo>
                    <a:cubicBezTo>
                      <a:pt x="3677" y="2025"/>
                      <a:pt x="3697" y="1959"/>
                      <a:pt x="3697" y="1894"/>
                    </a:cubicBezTo>
                    <a:cubicBezTo>
                      <a:pt x="3696" y="1828"/>
                      <a:pt x="3675" y="1764"/>
                      <a:pt x="3666" y="1700"/>
                    </a:cubicBezTo>
                    <a:cubicBezTo>
                      <a:pt x="3659" y="1634"/>
                      <a:pt x="3633" y="1572"/>
                      <a:pt x="3617" y="1509"/>
                    </a:cubicBezTo>
                    <a:cubicBezTo>
                      <a:pt x="3601" y="1446"/>
                      <a:pt x="3619" y="1371"/>
                      <a:pt x="3597" y="1309"/>
                    </a:cubicBezTo>
                    <a:cubicBezTo>
                      <a:pt x="3569" y="1234"/>
                      <a:pt x="3494" y="1181"/>
                      <a:pt x="3449" y="1117"/>
                    </a:cubicBezTo>
                    <a:cubicBezTo>
                      <a:pt x="3463" y="1110"/>
                      <a:pt x="3480" y="1099"/>
                      <a:pt x="3477" y="1097"/>
                    </a:cubicBezTo>
                    <a:cubicBezTo>
                      <a:pt x="3460" y="1078"/>
                      <a:pt x="3433" y="1069"/>
                      <a:pt x="3432" y="1041"/>
                    </a:cubicBezTo>
                    <a:cubicBezTo>
                      <a:pt x="3429" y="1013"/>
                      <a:pt x="3449" y="972"/>
                      <a:pt x="3454" y="939"/>
                    </a:cubicBezTo>
                    <a:cubicBezTo>
                      <a:pt x="3456" y="906"/>
                      <a:pt x="3481" y="861"/>
                      <a:pt x="3481" y="829"/>
                    </a:cubicBezTo>
                    <a:cubicBezTo>
                      <a:pt x="3481" y="796"/>
                      <a:pt x="3460" y="780"/>
                      <a:pt x="3451" y="753"/>
                    </a:cubicBezTo>
                    <a:cubicBezTo>
                      <a:pt x="3441" y="726"/>
                      <a:pt x="3414" y="712"/>
                      <a:pt x="3400" y="686"/>
                    </a:cubicBezTo>
                    <a:cubicBezTo>
                      <a:pt x="3388" y="661"/>
                      <a:pt x="3389" y="621"/>
                      <a:pt x="3372" y="597"/>
                    </a:cubicBezTo>
                    <a:cubicBezTo>
                      <a:pt x="3355" y="573"/>
                      <a:pt x="3353" y="537"/>
                      <a:pt x="3332" y="514"/>
                    </a:cubicBezTo>
                    <a:cubicBezTo>
                      <a:pt x="3313" y="492"/>
                      <a:pt x="3268" y="499"/>
                      <a:pt x="3247" y="478"/>
                    </a:cubicBezTo>
                    <a:lnTo>
                      <a:pt x="3182" y="422"/>
                    </a:lnTo>
                    <a:cubicBezTo>
                      <a:pt x="3162" y="402"/>
                      <a:pt x="3152" y="369"/>
                      <a:pt x="3130" y="352"/>
                    </a:cubicBezTo>
                    <a:cubicBezTo>
                      <a:pt x="3110" y="331"/>
                      <a:pt x="3093" y="303"/>
                      <a:pt x="3072" y="284"/>
                    </a:cubicBezTo>
                    <a:cubicBezTo>
                      <a:pt x="3050" y="265"/>
                      <a:pt x="3031" y="241"/>
                      <a:pt x="3009" y="224"/>
                    </a:cubicBezTo>
                    <a:cubicBezTo>
                      <a:pt x="2986" y="207"/>
                      <a:pt x="2949" y="208"/>
                      <a:pt x="2928" y="189"/>
                    </a:cubicBezTo>
                    <a:cubicBezTo>
                      <a:pt x="2906" y="170"/>
                      <a:pt x="2892" y="140"/>
                      <a:pt x="2870" y="119"/>
                    </a:cubicBezTo>
                    <a:cubicBezTo>
                      <a:pt x="2848" y="100"/>
                      <a:pt x="2829" y="74"/>
                      <a:pt x="2804" y="56"/>
                    </a:cubicBezTo>
                    <a:cubicBezTo>
                      <a:pt x="2781" y="36"/>
                      <a:pt x="2742" y="45"/>
                      <a:pt x="2717" y="31"/>
                    </a:cubicBezTo>
                    <a:cubicBezTo>
                      <a:pt x="2687" y="17"/>
                      <a:pt x="2658" y="2"/>
                      <a:pt x="2624" y="1"/>
                    </a:cubicBezTo>
                    <a:cubicBezTo>
                      <a:pt x="2622" y="0"/>
                      <a:pt x="2620" y="0"/>
                      <a:pt x="2618"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29"/>
              <p:cNvSpPr/>
              <p:nvPr/>
            </p:nvSpPr>
            <p:spPr>
              <a:xfrm>
                <a:off x="815625" y="3468425"/>
                <a:ext cx="93225" cy="92075"/>
              </a:xfrm>
              <a:custGeom>
                <a:rect b="b" l="l" r="r" t="t"/>
                <a:pathLst>
                  <a:path extrusionOk="0" h="3683" w="3729">
                    <a:moveTo>
                      <a:pt x="2134" y="647"/>
                    </a:moveTo>
                    <a:cubicBezTo>
                      <a:pt x="2189" y="666"/>
                      <a:pt x="2242" y="687"/>
                      <a:pt x="2296" y="710"/>
                    </a:cubicBezTo>
                    <a:cubicBezTo>
                      <a:pt x="2285" y="711"/>
                      <a:pt x="2277" y="714"/>
                      <a:pt x="2266" y="716"/>
                    </a:cubicBezTo>
                    <a:cubicBezTo>
                      <a:pt x="2223" y="691"/>
                      <a:pt x="2179" y="669"/>
                      <a:pt x="2134" y="647"/>
                    </a:cubicBezTo>
                    <a:close/>
                    <a:moveTo>
                      <a:pt x="1604" y="779"/>
                    </a:moveTo>
                    <a:cubicBezTo>
                      <a:pt x="1711" y="780"/>
                      <a:pt x="1824" y="804"/>
                      <a:pt x="1938" y="835"/>
                    </a:cubicBezTo>
                    <a:lnTo>
                      <a:pt x="1891" y="861"/>
                    </a:lnTo>
                    <a:cubicBezTo>
                      <a:pt x="1755" y="824"/>
                      <a:pt x="1616" y="799"/>
                      <a:pt x="1472" y="798"/>
                    </a:cubicBezTo>
                    <a:cubicBezTo>
                      <a:pt x="1513" y="787"/>
                      <a:pt x="1556" y="779"/>
                      <a:pt x="1604" y="779"/>
                    </a:cubicBezTo>
                    <a:close/>
                    <a:moveTo>
                      <a:pt x="2000" y="855"/>
                    </a:moveTo>
                    <a:cubicBezTo>
                      <a:pt x="2019" y="861"/>
                      <a:pt x="2037" y="863"/>
                      <a:pt x="2057" y="872"/>
                    </a:cubicBezTo>
                    <a:cubicBezTo>
                      <a:pt x="2076" y="881"/>
                      <a:pt x="2095" y="890"/>
                      <a:pt x="2112" y="900"/>
                    </a:cubicBezTo>
                    <a:cubicBezTo>
                      <a:pt x="2088" y="901"/>
                      <a:pt x="2063" y="903"/>
                      <a:pt x="2037" y="908"/>
                    </a:cubicBezTo>
                    <a:cubicBezTo>
                      <a:pt x="2013" y="897"/>
                      <a:pt x="1986" y="889"/>
                      <a:pt x="1959" y="881"/>
                    </a:cubicBezTo>
                    <a:lnTo>
                      <a:pt x="2000" y="855"/>
                    </a:lnTo>
                    <a:close/>
                    <a:moveTo>
                      <a:pt x="2177" y="945"/>
                    </a:moveTo>
                    <a:cubicBezTo>
                      <a:pt x="2184" y="945"/>
                      <a:pt x="2191" y="945"/>
                      <a:pt x="2197" y="945"/>
                    </a:cubicBezTo>
                    <a:cubicBezTo>
                      <a:pt x="2255" y="980"/>
                      <a:pt x="2308" y="1018"/>
                      <a:pt x="2361" y="1058"/>
                    </a:cubicBezTo>
                    <a:cubicBezTo>
                      <a:pt x="2308" y="1024"/>
                      <a:pt x="2253" y="992"/>
                      <a:pt x="2196" y="969"/>
                    </a:cubicBezTo>
                    <a:cubicBezTo>
                      <a:pt x="2178" y="959"/>
                      <a:pt x="2157" y="952"/>
                      <a:pt x="2136" y="945"/>
                    </a:cubicBezTo>
                    <a:cubicBezTo>
                      <a:pt x="2150" y="945"/>
                      <a:pt x="2164" y="945"/>
                      <a:pt x="2177" y="945"/>
                    </a:cubicBezTo>
                    <a:close/>
                    <a:moveTo>
                      <a:pt x="2361" y="738"/>
                    </a:moveTo>
                    <a:cubicBezTo>
                      <a:pt x="2490" y="799"/>
                      <a:pt x="2613" y="874"/>
                      <a:pt x="2731" y="949"/>
                    </a:cubicBezTo>
                    <a:cubicBezTo>
                      <a:pt x="2747" y="962"/>
                      <a:pt x="2765" y="976"/>
                      <a:pt x="2782" y="987"/>
                    </a:cubicBezTo>
                    <a:cubicBezTo>
                      <a:pt x="2787" y="994"/>
                      <a:pt x="2791" y="1002"/>
                      <a:pt x="2796" y="1010"/>
                    </a:cubicBezTo>
                    <a:cubicBezTo>
                      <a:pt x="2800" y="1032"/>
                      <a:pt x="2800" y="1054"/>
                      <a:pt x="2796" y="1075"/>
                    </a:cubicBezTo>
                    <a:cubicBezTo>
                      <a:pt x="2673" y="952"/>
                      <a:pt x="2524" y="860"/>
                      <a:pt x="2377" y="777"/>
                    </a:cubicBezTo>
                    <a:cubicBezTo>
                      <a:pt x="2357" y="765"/>
                      <a:pt x="2333" y="753"/>
                      <a:pt x="2313" y="743"/>
                    </a:cubicBezTo>
                    <a:cubicBezTo>
                      <a:pt x="2329" y="740"/>
                      <a:pt x="2344" y="739"/>
                      <a:pt x="2361" y="738"/>
                    </a:cubicBezTo>
                    <a:close/>
                    <a:moveTo>
                      <a:pt x="1462" y="1097"/>
                    </a:moveTo>
                    <a:cubicBezTo>
                      <a:pt x="1448" y="1100"/>
                      <a:pt x="1435" y="1102"/>
                      <a:pt x="1419" y="1104"/>
                    </a:cubicBezTo>
                    <a:cubicBezTo>
                      <a:pt x="1406" y="1106"/>
                      <a:pt x="1390" y="1111"/>
                      <a:pt x="1377" y="1113"/>
                    </a:cubicBezTo>
                    <a:cubicBezTo>
                      <a:pt x="1375" y="1109"/>
                      <a:pt x="1375" y="1106"/>
                      <a:pt x="1375" y="1102"/>
                    </a:cubicBezTo>
                    <a:cubicBezTo>
                      <a:pt x="1403" y="1101"/>
                      <a:pt x="1432" y="1100"/>
                      <a:pt x="1462" y="1097"/>
                    </a:cubicBezTo>
                    <a:close/>
                    <a:moveTo>
                      <a:pt x="2825" y="1055"/>
                    </a:moveTo>
                    <a:cubicBezTo>
                      <a:pt x="2838" y="1079"/>
                      <a:pt x="2853" y="1100"/>
                      <a:pt x="2866" y="1122"/>
                    </a:cubicBezTo>
                    <a:cubicBezTo>
                      <a:pt x="2866" y="1122"/>
                      <a:pt x="2866" y="1122"/>
                      <a:pt x="2866" y="1122"/>
                    </a:cubicBezTo>
                    <a:lnTo>
                      <a:pt x="2866" y="1122"/>
                    </a:lnTo>
                    <a:cubicBezTo>
                      <a:pt x="2850" y="1110"/>
                      <a:pt x="2835" y="1101"/>
                      <a:pt x="2819" y="1088"/>
                    </a:cubicBezTo>
                    <a:cubicBezTo>
                      <a:pt x="2822" y="1080"/>
                      <a:pt x="2822" y="1068"/>
                      <a:pt x="2825" y="1055"/>
                    </a:cubicBezTo>
                    <a:close/>
                    <a:moveTo>
                      <a:pt x="1333" y="1109"/>
                    </a:moveTo>
                    <a:cubicBezTo>
                      <a:pt x="1334" y="1113"/>
                      <a:pt x="1334" y="1117"/>
                      <a:pt x="1335" y="1123"/>
                    </a:cubicBezTo>
                    <a:cubicBezTo>
                      <a:pt x="1225" y="1145"/>
                      <a:pt x="1118" y="1179"/>
                      <a:pt x="1012" y="1227"/>
                    </a:cubicBezTo>
                    <a:cubicBezTo>
                      <a:pt x="1019" y="1214"/>
                      <a:pt x="1026" y="1199"/>
                      <a:pt x="1033" y="1185"/>
                    </a:cubicBezTo>
                    <a:cubicBezTo>
                      <a:pt x="1086" y="1163"/>
                      <a:pt x="1141" y="1145"/>
                      <a:pt x="1201" y="1131"/>
                    </a:cubicBezTo>
                    <a:cubicBezTo>
                      <a:pt x="1243" y="1122"/>
                      <a:pt x="1287" y="1116"/>
                      <a:pt x="1333" y="1109"/>
                    </a:cubicBezTo>
                    <a:close/>
                    <a:moveTo>
                      <a:pt x="1686" y="1289"/>
                    </a:moveTo>
                    <a:cubicBezTo>
                      <a:pt x="1713" y="1292"/>
                      <a:pt x="1739" y="1295"/>
                      <a:pt x="1765" y="1296"/>
                    </a:cubicBezTo>
                    <a:cubicBezTo>
                      <a:pt x="1732" y="1306"/>
                      <a:pt x="1700" y="1320"/>
                      <a:pt x="1670" y="1331"/>
                    </a:cubicBezTo>
                    <a:cubicBezTo>
                      <a:pt x="1671" y="1317"/>
                      <a:pt x="1675" y="1303"/>
                      <a:pt x="1678" y="1289"/>
                    </a:cubicBezTo>
                    <a:close/>
                    <a:moveTo>
                      <a:pt x="976" y="1369"/>
                    </a:moveTo>
                    <a:lnTo>
                      <a:pt x="976" y="1369"/>
                    </a:lnTo>
                    <a:cubicBezTo>
                      <a:pt x="968" y="1375"/>
                      <a:pt x="957" y="1382"/>
                      <a:pt x="949" y="1386"/>
                    </a:cubicBezTo>
                    <a:cubicBezTo>
                      <a:pt x="950" y="1383"/>
                      <a:pt x="950" y="1379"/>
                      <a:pt x="953" y="1376"/>
                    </a:cubicBezTo>
                    <a:cubicBezTo>
                      <a:pt x="961" y="1372"/>
                      <a:pt x="969" y="1371"/>
                      <a:pt x="976" y="1369"/>
                    </a:cubicBezTo>
                    <a:close/>
                    <a:moveTo>
                      <a:pt x="1843" y="1309"/>
                    </a:moveTo>
                    <a:cubicBezTo>
                      <a:pt x="1876" y="1314"/>
                      <a:pt x="1907" y="1320"/>
                      <a:pt x="1938" y="1333"/>
                    </a:cubicBezTo>
                    <a:cubicBezTo>
                      <a:pt x="2014" y="1365"/>
                      <a:pt x="2069" y="1427"/>
                      <a:pt x="2123" y="1479"/>
                    </a:cubicBezTo>
                    <a:cubicBezTo>
                      <a:pt x="2069" y="1450"/>
                      <a:pt x="2013" y="1427"/>
                      <a:pt x="1955" y="1409"/>
                    </a:cubicBezTo>
                    <a:cubicBezTo>
                      <a:pt x="1878" y="1384"/>
                      <a:pt x="1796" y="1365"/>
                      <a:pt x="1714" y="1358"/>
                    </a:cubicBezTo>
                    <a:cubicBezTo>
                      <a:pt x="1755" y="1338"/>
                      <a:pt x="1796" y="1321"/>
                      <a:pt x="1843" y="1309"/>
                    </a:cubicBezTo>
                    <a:close/>
                    <a:moveTo>
                      <a:pt x="3144" y="594"/>
                    </a:moveTo>
                    <a:cubicBezTo>
                      <a:pt x="3159" y="607"/>
                      <a:pt x="3173" y="618"/>
                      <a:pt x="3185" y="632"/>
                    </a:cubicBezTo>
                    <a:cubicBezTo>
                      <a:pt x="3240" y="689"/>
                      <a:pt x="3292" y="750"/>
                      <a:pt x="3338" y="815"/>
                    </a:cubicBezTo>
                    <a:cubicBezTo>
                      <a:pt x="3385" y="881"/>
                      <a:pt x="3423" y="955"/>
                      <a:pt x="3451" y="1032"/>
                    </a:cubicBezTo>
                    <a:cubicBezTo>
                      <a:pt x="3475" y="1113"/>
                      <a:pt x="3448" y="1204"/>
                      <a:pt x="3455" y="1283"/>
                    </a:cubicBezTo>
                    <a:cubicBezTo>
                      <a:pt x="3462" y="1364"/>
                      <a:pt x="3469" y="1444"/>
                      <a:pt x="3455" y="1523"/>
                    </a:cubicBezTo>
                    <a:cubicBezTo>
                      <a:pt x="3453" y="1536"/>
                      <a:pt x="3451" y="1547"/>
                      <a:pt x="3448" y="1558"/>
                    </a:cubicBezTo>
                    <a:cubicBezTo>
                      <a:pt x="3423" y="1486"/>
                      <a:pt x="3390" y="1417"/>
                      <a:pt x="3352" y="1351"/>
                    </a:cubicBezTo>
                    <a:cubicBezTo>
                      <a:pt x="3361" y="1321"/>
                      <a:pt x="3368" y="1288"/>
                      <a:pt x="3364" y="1258"/>
                    </a:cubicBezTo>
                    <a:cubicBezTo>
                      <a:pt x="3356" y="1196"/>
                      <a:pt x="3335" y="1137"/>
                      <a:pt x="3323" y="1076"/>
                    </a:cubicBezTo>
                    <a:cubicBezTo>
                      <a:pt x="3310" y="1014"/>
                      <a:pt x="3290" y="956"/>
                      <a:pt x="3269" y="894"/>
                    </a:cubicBezTo>
                    <a:cubicBezTo>
                      <a:pt x="3251" y="833"/>
                      <a:pt x="3199" y="787"/>
                      <a:pt x="3171" y="731"/>
                    </a:cubicBezTo>
                    <a:cubicBezTo>
                      <a:pt x="3155" y="694"/>
                      <a:pt x="3155" y="640"/>
                      <a:pt x="3144" y="594"/>
                    </a:cubicBezTo>
                    <a:close/>
                    <a:moveTo>
                      <a:pt x="2480" y="1144"/>
                    </a:moveTo>
                    <a:cubicBezTo>
                      <a:pt x="2629" y="1248"/>
                      <a:pt x="2794" y="1351"/>
                      <a:pt x="2882" y="1515"/>
                    </a:cubicBezTo>
                    <a:cubicBezTo>
                      <a:pt x="2897" y="1543"/>
                      <a:pt x="2910" y="1574"/>
                      <a:pt x="2922" y="1603"/>
                    </a:cubicBezTo>
                    <a:cubicBezTo>
                      <a:pt x="2908" y="1581"/>
                      <a:pt x="2896" y="1558"/>
                      <a:pt x="2882" y="1536"/>
                    </a:cubicBezTo>
                    <a:cubicBezTo>
                      <a:pt x="2818" y="1431"/>
                      <a:pt x="2723" y="1351"/>
                      <a:pt x="2622" y="1289"/>
                    </a:cubicBezTo>
                    <a:cubicBezTo>
                      <a:pt x="2580" y="1237"/>
                      <a:pt x="2531" y="1189"/>
                      <a:pt x="2480" y="1144"/>
                    </a:cubicBezTo>
                    <a:close/>
                    <a:moveTo>
                      <a:pt x="1608" y="1665"/>
                    </a:moveTo>
                    <a:lnTo>
                      <a:pt x="1608" y="1678"/>
                    </a:lnTo>
                    <a:cubicBezTo>
                      <a:pt x="1534" y="1700"/>
                      <a:pt x="1465" y="1735"/>
                      <a:pt x="1410" y="1782"/>
                    </a:cubicBezTo>
                    <a:cubicBezTo>
                      <a:pt x="1388" y="1799"/>
                      <a:pt x="1367" y="1822"/>
                      <a:pt x="1348" y="1845"/>
                    </a:cubicBezTo>
                    <a:cubicBezTo>
                      <a:pt x="1342" y="1847"/>
                      <a:pt x="1335" y="1850"/>
                      <a:pt x="1331" y="1851"/>
                    </a:cubicBezTo>
                    <a:cubicBezTo>
                      <a:pt x="1333" y="1847"/>
                      <a:pt x="1333" y="1843"/>
                      <a:pt x="1334" y="1839"/>
                    </a:cubicBezTo>
                    <a:cubicBezTo>
                      <a:pt x="1335" y="1836"/>
                      <a:pt x="1338" y="1832"/>
                      <a:pt x="1341" y="1829"/>
                    </a:cubicBezTo>
                    <a:cubicBezTo>
                      <a:pt x="1393" y="1746"/>
                      <a:pt x="1477" y="1708"/>
                      <a:pt x="1563" y="1680"/>
                    </a:cubicBezTo>
                    <a:cubicBezTo>
                      <a:pt x="1576" y="1675"/>
                      <a:pt x="1593" y="1671"/>
                      <a:pt x="1608" y="1665"/>
                    </a:cubicBezTo>
                    <a:close/>
                    <a:moveTo>
                      <a:pt x="665" y="1675"/>
                    </a:moveTo>
                    <a:cubicBezTo>
                      <a:pt x="665" y="1695"/>
                      <a:pt x="664" y="1716"/>
                      <a:pt x="664" y="1735"/>
                    </a:cubicBezTo>
                    <a:cubicBezTo>
                      <a:pt x="664" y="1775"/>
                      <a:pt x="667" y="1815"/>
                      <a:pt x="672" y="1854"/>
                    </a:cubicBezTo>
                    <a:cubicBezTo>
                      <a:pt x="664" y="1872"/>
                      <a:pt x="660" y="1887"/>
                      <a:pt x="654" y="1900"/>
                    </a:cubicBezTo>
                    <a:cubicBezTo>
                      <a:pt x="651" y="1823"/>
                      <a:pt x="654" y="1748"/>
                      <a:pt x="665" y="1675"/>
                    </a:cubicBezTo>
                    <a:close/>
                    <a:moveTo>
                      <a:pt x="3581" y="1715"/>
                    </a:moveTo>
                    <a:cubicBezTo>
                      <a:pt x="3581" y="1716"/>
                      <a:pt x="3583" y="1719"/>
                      <a:pt x="3583" y="1719"/>
                    </a:cubicBezTo>
                    <a:cubicBezTo>
                      <a:pt x="3587" y="1764"/>
                      <a:pt x="3599" y="1811"/>
                      <a:pt x="3601" y="1859"/>
                    </a:cubicBezTo>
                    <a:cubicBezTo>
                      <a:pt x="3606" y="1907"/>
                      <a:pt x="3601" y="1956"/>
                      <a:pt x="3594" y="2002"/>
                    </a:cubicBezTo>
                    <a:cubicBezTo>
                      <a:pt x="3591" y="2017"/>
                      <a:pt x="3583" y="2031"/>
                      <a:pt x="3572" y="2044"/>
                    </a:cubicBezTo>
                    <a:cubicBezTo>
                      <a:pt x="3564" y="2012"/>
                      <a:pt x="3555" y="1982"/>
                      <a:pt x="3548" y="1951"/>
                    </a:cubicBezTo>
                    <a:cubicBezTo>
                      <a:pt x="3543" y="1924"/>
                      <a:pt x="3532" y="1896"/>
                      <a:pt x="3522" y="1872"/>
                    </a:cubicBezTo>
                    <a:cubicBezTo>
                      <a:pt x="3544" y="1822"/>
                      <a:pt x="3565" y="1770"/>
                      <a:pt x="3581" y="1715"/>
                    </a:cubicBezTo>
                    <a:close/>
                    <a:moveTo>
                      <a:pt x="2491" y="1510"/>
                    </a:moveTo>
                    <a:lnTo>
                      <a:pt x="2491" y="1510"/>
                    </a:lnTo>
                    <a:cubicBezTo>
                      <a:pt x="2584" y="1651"/>
                      <a:pt x="2610" y="1826"/>
                      <a:pt x="2588" y="1962"/>
                    </a:cubicBezTo>
                    <a:cubicBezTo>
                      <a:pt x="2585" y="1991"/>
                      <a:pt x="2578" y="2023"/>
                      <a:pt x="2567" y="2056"/>
                    </a:cubicBezTo>
                    <a:cubicBezTo>
                      <a:pt x="2569" y="2015"/>
                      <a:pt x="2571" y="1971"/>
                      <a:pt x="2571" y="1929"/>
                    </a:cubicBezTo>
                    <a:cubicBezTo>
                      <a:pt x="2571" y="1837"/>
                      <a:pt x="2580" y="1737"/>
                      <a:pt x="2551" y="1639"/>
                    </a:cubicBezTo>
                    <a:cubicBezTo>
                      <a:pt x="2537" y="1595"/>
                      <a:pt x="2516" y="1551"/>
                      <a:pt x="2491" y="1510"/>
                    </a:cubicBezTo>
                    <a:close/>
                    <a:moveTo>
                      <a:pt x="1788" y="1620"/>
                    </a:moveTo>
                    <a:cubicBezTo>
                      <a:pt x="1808" y="1620"/>
                      <a:pt x="1829" y="1622"/>
                      <a:pt x="1850" y="1627"/>
                    </a:cubicBezTo>
                    <a:cubicBezTo>
                      <a:pt x="1951" y="1650"/>
                      <a:pt x="2047" y="1695"/>
                      <a:pt x="2119" y="1763"/>
                    </a:cubicBezTo>
                    <a:cubicBezTo>
                      <a:pt x="2131" y="1774"/>
                      <a:pt x="2139" y="1788"/>
                      <a:pt x="2150" y="1797"/>
                    </a:cubicBezTo>
                    <a:cubicBezTo>
                      <a:pt x="2130" y="1794"/>
                      <a:pt x="2110" y="1792"/>
                      <a:pt x="2090" y="1792"/>
                    </a:cubicBezTo>
                    <a:cubicBezTo>
                      <a:pt x="2026" y="1792"/>
                      <a:pt x="1962" y="1811"/>
                      <a:pt x="1905" y="1858"/>
                    </a:cubicBezTo>
                    <a:cubicBezTo>
                      <a:pt x="1869" y="1841"/>
                      <a:pt x="1829" y="1830"/>
                      <a:pt x="1789" y="1830"/>
                    </a:cubicBezTo>
                    <a:cubicBezTo>
                      <a:pt x="1780" y="1830"/>
                      <a:pt x="1772" y="1831"/>
                      <a:pt x="1763" y="1832"/>
                    </a:cubicBezTo>
                    <a:cubicBezTo>
                      <a:pt x="1704" y="1839"/>
                      <a:pt x="1660" y="1874"/>
                      <a:pt x="1624" y="1906"/>
                    </a:cubicBezTo>
                    <a:cubicBezTo>
                      <a:pt x="1618" y="1905"/>
                      <a:pt x="1612" y="1905"/>
                      <a:pt x="1605" y="1905"/>
                    </a:cubicBezTo>
                    <a:cubicBezTo>
                      <a:pt x="1582" y="1905"/>
                      <a:pt x="1559" y="1910"/>
                      <a:pt x="1535" y="1913"/>
                    </a:cubicBezTo>
                    <a:cubicBezTo>
                      <a:pt x="1485" y="1927"/>
                      <a:pt x="1452" y="1961"/>
                      <a:pt x="1415" y="1987"/>
                    </a:cubicBezTo>
                    <a:cubicBezTo>
                      <a:pt x="1385" y="2008"/>
                      <a:pt x="1346" y="2030"/>
                      <a:pt x="1320" y="2063"/>
                    </a:cubicBezTo>
                    <a:cubicBezTo>
                      <a:pt x="1320" y="2060"/>
                      <a:pt x="1320" y="2059"/>
                      <a:pt x="1319" y="2057"/>
                    </a:cubicBezTo>
                    <a:cubicBezTo>
                      <a:pt x="1334" y="1983"/>
                      <a:pt x="1366" y="1917"/>
                      <a:pt x="1408" y="1867"/>
                    </a:cubicBezTo>
                    <a:cubicBezTo>
                      <a:pt x="1452" y="1858"/>
                      <a:pt x="1499" y="1850"/>
                      <a:pt x="1544" y="1850"/>
                    </a:cubicBezTo>
                    <a:cubicBezTo>
                      <a:pt x="1579" y="1850"/>
                      <a:pt x="1613" y="1855"/>
                      <a:pt x="1644" y="1867"/>
                    </a:cubicBezTo>
                    <a:cubicBezTo>
                      <a:pt x="1644" y="1868"/>
                      <a:pt x="1644" y="1868"/>
                      <a:pt x="1644" y="1868"/>
                    </a:cubicBezTo>
                    <a:cubicBezTo>
                      <a:pt x="1648" y="1868"/>
                      <a:pt x="1652" y="1847"/>
                      <a:pt x="1649" y="1844"/>
                    </a:cubicBezTo>
                    <a:cubicBezTo>
                      <a:pt x="1612" y="1818"/>
                      <a:pt x="1572" y="1810"/>
                      <a:pt x="1531" y="1810"/>
                    </a:cubicBezTo>
                    <a:cubicBezTo>
                      <a:pt x="1510" y="1810"/>
                      <a:pt x="1490" y="1812"/>
                      <a:pt x="1469" y="1815"/>
                    </a:cubicBezTo>
                    <a:cubicBezTo>
                      <a:pt x="1507" y="1783"/>
                      <a:pt x="1552" y="1760"/>
                      <a:pt x="1602" y="1742"/>
                    </a:cubicBezTo>
                    <a:lnTo>
                      <a:pt x="1602" y="1742"/>
                    </a:lnTo>
                    <a:cubicBezTo>
                      <a:pt x="1601" y="1764"/>
                      <a:pt x="1601" y="1789"/>
                      <a:pt x="1596" y="1810"/>
                    </a:cubicBezTo>
                    <a:cubicBezTo>
                      <a:pt x="1595" y="1814"/>
                      <a:pt x="1603" y="1816"/>
                      <a:pt x="1610" y="1816"/>
                    </a:cubicBezTo>
                    <a:cubicBezTo>
                      <a:pt x="1615" y="1816"/>
                      <a:pt x="1619" y="1815"/>
                      <a:pt x="1620" y="1812"/>
                    </a:cubicBezTo>
                    <a:cubicBezTo>
                      <a:pt x="1629" y="1785"/>
                      <a:pt x="1634" y="1756"/>
                      <a:pt x="1638" y="1728"/>
                    </a:cubicBezTo>
                    <a:cubicBezTo>
                      <a:pt x="1683" y="1717"/>
                      <a:pt x="1729" y="1711"/>
                      <a:pt x="1775" y="1711"/>
                    </a:cubicBezTo>
                    <a:cubicBezTo>
                      <a:pt x="1840" y="1711"/>
                      <a:pt x="1904" y="1723"/>
                      <a:pt x="1962" y="1749"/>
                    </a:cubicBezTo>
                    <a:cubicBezTo>
                      <a:pt x="1963" y="1750"/>
                      <a:pt x="1965" y="1750"/>
                      <a:pt x="1967" y="1750"/>
                    </a:cubicBezTo>
                    <a:cubicBezTo>
                      <a:pt x="1987" y="1750"/>
                      <a:pt x="2008" y="1715"/>
                      <a:pt x="1986" y="1702"/>
                    </a:cubicBezTo>
                    <a:cubicBezTo>
                      <a:pt x="1920" y="1664"/>
                      <a:pt x="1844" y="1648"/>
                      <a:pt x="1767" y="1648"/>
                    </a:cubicBezTo>
                    <a:cubicBezTo>
                      <a:pt x="1726" y="1648"/>
                      <a:pt x="1685" y="1652"/>
                      <a:pt x="1645" y="1661"/>
                    </a:cubicBezTo>
                    <a:lnTo>
                      <a:pt x="1645" y="1646"/>
                    </a:lnTo>
                    <a:cubicBezTo>
                      <a:pt x="1691" y="1631"/>
                      <a:pt x="1739" y="1620"/>
                      <a:pt x="1788" y="1620"/>
                    </a:cubicBezTo>
                    <a:close/>
                    <a:moveTo>
                      <a:pt x="1637" y="1292"/>
                    </a:moveTo>
                    <a:lnTo>
                      <a:pt x="1637" y="1292"/>
                    </a:lnTo>
                    <a:cubicBezTo>
                      <a:pt x="1634" y="1306"/>
                      <a:pt x="1629" y="1320"/>
                      <a:pt x="1627" y="1335"/>
                    </a:cubicBezTo>
                    <a:cubicBezTo>
                      <a:pt x="1624" y="1340"/>
                      <a:pt x="1624" y="1344"/>
                      <a:pt x="1624" y="1349"/>
                    </a:cubicBezTo>
                    <a:cubicBezTo>
                      <a:pt x="1620" y="1351"/>
                      <a:pt x="1616" y="1355"/>
                      <a:pt x="1611" y="1358"/>
                    </a:cubicBezTo>
                    <a:cubicBezTo>
                      <a:pt x="1596" y="1361"/>
                      <a:pt x="1580" y="1361"/>
                      <a:pt x="1565" y="1362"/>
                    </a:cubicBezTo>
                    <a:cubicBezTo>
                      <a:pt x="1425" y="1386"/>
                      <a:pt x="1300" y="1466"/>
                      <a:pt x="1199" y="1570"/>
                    </a:cubicBezTo>
                    <a:cubicBezTo>
                      <a:pt x="1100" y="1673"/>
                      <a:pt x="1046" y="1811"/>
                      <a:pt x="1037" y="1956"/>
                    </a:cubicBezTo>
                    <a:cubicBezTo>
                      <a:pt x="1035" y="1969"/>
                      <a:pt x="1035" y="1984"/>
                      <a:pt x="1035" y="1998"/>
                    </a:cubicBezTo>
                    <a:cubicBezTo>
                      <a:pt x="1016" y="2016"/>
                      <a:pt x="993" y="2033"/>
                      <a:pt x="978" y="2053"/>
                    </a:cubicBezTo>
                    <a:cubicBezTo>
                      <a:pt x="967" y="2068"/>
                      <a:pt x="960" y="2086"/>
                      <a:pt x="950" y="2103"/>
                    </a:cubicBezTo>
                    <a:cubicBezTo>
                      <a:pt x="943" y="2081"/>
                      <a:pt x="939" y="2059"/>
                      <a:pt x="934" y="2037"/>
                    </a:cubicBezTo>
                    <a:cubicBezTo>
                      <a:pt x="950" y="1964"/>
                      <a:pt x="976" y="1894"/>
                      <a:pt x="1005" y="1826"/>
                    </a:cubicBezTo>
                    <a:cubicBezTo>
                      <a:pt x="1033" y="1764"/>
                      <a:pt x="1063" y="1701"/>
                      <a:pt x="1099" y="1639"/>
                    </a:cubicBezTo>
                    <a:cubicBezTo>
                      <a:pt x="1136" y="1605"/>
                      <a:pt x="1174" y="1572"/>
                      <a:pt x="1210" y="1540"/>
                    </a:cubicBezTo>
                    <a:cubicBezTo>
                      <a:pt x="1301" y="1453"/>
                      <a:pt x="1397" y="1351"/>
                      <a:pt x="1528" y="1300"/>
                    </a:cubicBezTo>
                    <a:cubicBezTo>
                      <a:pt x="1565" y="1295"/>
                      <a:pt x="1601" y="1294"/>
                      <a:pt x="1637" y="1292"/>
                    </a:cubicBezTo>
                    <a:close/>
                    <a:moveTo>
                      <a:pt x="1141" y="615"/>
                    </a:moveTo>
                    <a:lnTo>
                      <a:pt x="1141" y="615"/>
                    </a:lnTo>
                    <a:cubicBezTo>
                      <a:pt x="1012" y="705"/>
                      <a:pt x="932" y="826"/>
                      <a:pt x="868" y="949"/>
                    </a:cubicBezTo>
                    <a:cubicBezTo>
                      <a:pt x="744" y="1025"/>
                      <a:pt x="634" y="1124"/>
                      <a:pt x="555" y="1248"/>
                    </a:cubicBezTo>
                    <a:cubicBezTo>
                      <a:pt x="431" y="1444"/>
                      <a:pt x="404" y="1660"/>
                      <a:pt x="408" y="1867"/>
                    </a:cubicBezTo>
                    <a:cubicBezTo>
                      <a:pt x="390" y="1947"/>
                      <a:pt x="383" y="2030"/>
                      <a:pt x="393" y="2114"/>
                    </a:cubicBezTo>
                    <a:cubicBezTo>
                      <a:pt x="384" y="2072"/>
                      <a:pt x="376" y="2031"/>
                      <a:pt x="369" y="1989"/>
                    </a:cubicBezTo>
                    <a:cubicBezTo>
                      <a:pt x="325" y="1706"/>
                      <a:pt x="312" y="1393"/>
                      <a:pt x="463" y="1122"/>
                    </a:cubicBezTo>
                    <a:cubicBezTo>
                      <a:pt x="601" y="875"/>
                      <a:pt x="848" y="696"/>
                      <a:pt x="1121" y="621"/>
                    </a:cubicBezTo>
                    <a:cubicBezTo>
                      <a:pt x="1128" y="619"/>
                      <a:pt x="1135" y="619"/>
                      <a:pt x="1141" y="615"/>
                    </a:cubicBezTo>
                    <a:close/>
                    <a:moveTo>
                      <a:pt x="1033" y="2078"/>
                    </a:moveTo>
                    <a:cubicBezTo>
                      <a:pt x="1037" y="2161"/>
                      <a:pt x="1057" y="2243"/>
                      <a:pt x="1099" y="2315"/>
                    </a:cubicBezTo>
                    <a:cubicBezTo>
                      <a:pt x="1090" y="2319"/>
                      <a:pt x="1081" y="2322"/>
                      <a:pt x="1074" y="2326"/>
                    </a:cubicBezTo>
                    <a:cubicBezTo>
                      <a:pt x="1044" y="2291"/>
                      <a:pt x="1016" y="2253"/>
                      <a:pt x="996" y="2211"/>
                    </a:cubicBezTo>
                    <a:lnTo>
                      <a:pt x="996" y="2191"/>
                    </a:lnTo>
                    <a:cubicBezTo>
                      <a:pt x="998" y="2161"/>
                      <a:pt x="1011" y="2119"/>
                      <a:pt x="1033" y="2078"/>
                    </a:cubicBezTo>
                    <a:close/>
                    <a:moveTo>
                      <a:pt x="1616" y="384"/>
                    </a:moveTo>
                    <a:cubicBezTo>
                      <a:pt x="1724" y="384"/>
                      <a:pt x="1832" y="395"/>
                      <a:pt x="1937" y="420"/>
                    </a:cubicBezTo>
                    <a:cubicBezTo>
                      <a:pt x="2068" y="450"/>
                      <a:pt x="2209" y="464"/>
                      <a:pt x="2332" y="533"/>
                    </a:cubicBezTo>
                    <a:cubicBezTo>
                      <a:pt x="2372" y="556"/>
                      <a:pt x="2406" y="581"/>
                      <a:pt x="2441" y="611"/>
                    </a:cubicBezTo>
                    <a:cubicBezTo>
                      <a:pt x="2374" y="599"/>
                      <a:pt x="2308" y="590"/>
                      <a:pt x="2242" y="583"/>
                    </a:cubicBezTo>
                    <a:cubicBezTo>
                      <a:pt x="2038" y="520"/>
                      <a:pt x="1826" y="480"/>
                      <a:pt x="1608" y="480"/>
                    </a:cubicBezTo>
                    <a:cubicBezTo>
                      <a:pt x="1597" y="480"/>
                      <a:pt x="1587" y="480"/>
                      <a:pt x="1576" y="480"/>
                    </a:cubicBezTo>
                    <a:cubicBezTo>
                      <a:pt x="1250" y="484"/>
                      <a:pt x="913" y="594"/>
                      <a:pt x="661" y="817"/>
                    </a:cubicBezTo>
                    <a:cubicBezTo>
                      <a:pt x="397" y="1042"/>
                      <a:pt x="294" y="1391"/>
                      <a:pt x="301" y="1706"/>
                    </a:cubicBezTo>
                    <a:cubicBezTo>
                      <a:pt x="302" y="1920"/>
                      <a:pt x="356" y="2143"/>
                      <a:pt x="402" y="2353"/>
                    </a:cubicBezTo>
                    <a:cubicBezTo>
                      <a:pt x="317" y="2276"/>
                      <a:pt x="247" y="2180"/>
                      <a:pt x="210" y="2072"/>
                    </a:cubicBezTo>
                    <a:cubicBezTo>
                      <a:pt x="148" y="1895"/>
                      <a:pt x="189" y="1715"/>
                      <a:pt x="218" y="1554"/>
                    </a:cubicBezTo>
                    <a:cubicBezTo>
                      <a:pt x="245" y="1389"/>
                      <a:pt x="294" y="1225"/>
                      <a:pt x="379" y="1080"/>
                    </a:cubicBezTo>
                    <a:cubicBezTo>
                      <a:pt x="464" y="937"/>
                      <a:pt x="569" y="805"/>
                      <a:pt x="696" y="700"/>
                    </a:cubicBezTo>
                    <a:cubicBezTo>
                      <a:pt x="808" y="605"/>
                      <a:pt x="921" y="509"/>
                      <a:pt x="1056" y="447"/>
                    </a:cubicBezTo>
                    <a:cubicBezTo>
                      <a:pt x="1071" y="440"/>
                      <a:pt x="1085" y="432"/>
                      <a:pt x="1101" y="425"/>
                    </a:cubicBezTo>
                    <a:cubicBezTo>
                      <a:pt x="1192" y="391"/>
                      <a:pt x="1286" y="388"/>
                      <a:pt x="1378" y="388"/>
                    </a:cubicBezTo>
                    <a:cubicBezTo>
                      <a:pt x="1401" y="388"/>
                      <a:pt x="1424" y="388"/>
                      <a:pt x="1447" y="388"/>
                    </a:cubicBezTo>
                    <a:cubicBezTo>
                      <a:pt x="1474" y="388"/>
                      <a:pt x="1500" y="388"/>
                      <a:pt x="1527" y="387"/>
                    </a:cubicBezTo>
                    <a:cubicBezTo>
                      <a:pt x="1556" y="385"/>
                      <a:pt x="1586" y="384"/>
                      <a:pt x="1616" y="384"/>
                    </a:cubicBezTo>
                    <a:close/>
                    <a:moveTo>
                      <a:pt x="1099" y="2352"/>
                    </a:moveTo>
                    <a:lnTo>
                      <a:pt x="1099" y="2352"/>
                    </a:lnTo>
                    <a:cubicBezTo>
                      <a:pt x="1111" y="2360"/>
                      <a:pt x="1121" y="2370"/>
                      <a:pt x="1132" y="2381"/>
                    </a:cubicBezTo>
                    <a:lnTo>
                      <a:pt x="1141" y="2396"/>
                    </a:lnTo>
                    <a:cubicBezTo>
                      <a:pt x="1126" y="2382"/>
                      <a:pt x="1113" y="2367"/>
                      <a:pt x="1099" y="2352"/>
                    </a:cubicBezTo>
                    <a:close/>
                    <a:moveTo>
                      <a:pt x="411" y="2200"/>
                    </a:moveTo>
                    <a:lnTo>
                      <a:pt x="411" y="2200"/>
                    </a:lnTo>
                    <a:cubicBezTo>
                      <a:pt x="419" y="2235"/>
                      <a:pt x="433" y="2269"/>
                      <a:pt x="451" y="2300"/>
                    </a:cubicBezTo>
                    <a:cubicBezTo>
                      <a:pt x="453" y="2334"/>
                      <a:pt x="459" y="2367"/>
                      <a:pt x="464" y="2401"/>
                    </a:cubicBezTo>
                    <a:cubicBezTo>
                      <a:pt x="456" y="2396"/>
                      <a:pt x="451" y="2393"/>
                      <a:pt x="445" y="2388"/>
                    </a:cubicBezTo>
                    <a:cubicBezTo>
                      <a:pt x="431" y="2327"/>
                      <a:pt x="423" y="2262"/>
                      <a:pt x="411" y="2200"/>
                    </a:cubicBezTo>
                    <a:close/>
                    <a:moveTo>
                      <a:pt x="2757" y="2249"/>
                    </a:moveTo>
                    <a:cubicBezTo>
                      <a:pt x="2757" y="2284"/>
                      <a:pt x="2752" y="2322"/>
                      <a:pt x="2745" y="2360"/>
                    </a:cubicBezTo>
                    <a:cubicBezTo>
                      <a:pt x="2724" y="2374"/>
                      <a:pt x="2703" y="2386"/>
                      <a:pt x="2681" y="2397"/>
                    </a:cubicBezTo>
                    <a:cubicBezTo>
                      <a:pt x="2662" y="2407"/>
                      <a:pt x="2643" y="2412"/>
                      <a:pt x="2622" y="2422"/>
                    </a:cubicBezTo>
                    <a:cubicBezTo>
                      <a:pt x="2619" y="2423"/>
                      <a:pt x="2614" y="2425"/>
                      <a:pt x="2610" y="2426"/>
                    </a:cubicBezTo>
                    <a:cubicBezTo>
                      <a:pt x="2613" y="2425"/>
                      <a:pt x="2614" y="2423"/>
                      <a:pt x="2615" y="2423"/>
                    </a:cubicBezTo>
                    <a:cubicBezTo>
                      <a:pt x="2669" y="2374"/>
                      <a:pt x="2717" y="2313"/>
                      <a:pt x="2757" y="2249"/>
                    </a:cubicBezTo>
                    <a:close/>
                    <a:moveTo>
                      <a:pt x="2091" y="1861"/>
                    </a:moveTo>
                    <a:cubicBezTo>
                      <a:pt x="2130" y="1861"/>
                      <a:pt x="2167" y="1869"/>
                      <a:pt x="2200" y="1883"/>
                    </a:cubicBezTo>
                    <a:cubicBezTo>
                      <a:pt x="2220" y="1928"/>
                      <a:pt x="2233" y="1975"/>
                      <a:pt x="2235" y="2019"/>
                    </a:cubicBezTo>
                    <a:cubicBezTo>
                      <a:pt x="2248" y="2108"/>
                      <a:pt x="2213" y="2202"/>
                      <a:pt x="2171" y="2283"/>
                    </a:cubicBezTo>
                    <a:cubicBezTo>
                      <a:pt x="2134" y="2349"/>
                      <a:pt x="2079" y="2401"/>
                      <a:pt x="2019" y="2439"/>
                    </a:cubicBezTo>
                    <a:cubicBezTo>
                      <a:pt x="2015" y="2439"/>
                      <a:pt x="2011" y="2439"/>
                      <a:pt x="2007" y="2439"/>
                    </a:cubicBezTo>
                    <a:cubicBezTo>
                      <a:pt x="1995" y="2439"/>
                      <a:pt x="1984" y="2437"/>
                      <a:pt x="1971" y="2437"/>
                    </a:cubicBezTo>
                    <a:cubicBezTo>
                      <a:pt x="1980" y="2425"/>
                      <a:pt x="1986" y="2411"/>
                      <a:pt x="1995" y="2401"/>
                    </a:cubicBezTo>
                    <a:cubicBezTo>
                      <a:pt x="2028" y="2361"/>
                      <a:pt x="2068" y="2317"/>
                      <a:pt x="2084" y="2260"/>
                    </a:cubicBezTo>
                    <a:cubicBezTo>
                      <a:pt x="2102" y="2206"/>
                      <a:pt x="2116" y="2132"/>
                      <a:pt x="2098" y="2063"/>
                    </a:cubicBezTo>
                    <a:cubicBezTo>
                      <a:pt x="2090" y="2024"/>
                      <a:pt x="2068" y="1991"/>
                      <a:pt x="2041" y="1965"/>
                    </a:cubicBezTo>
                    <a:cubicBezTo>
                      <a:pt x="2019" y="1943"/>
                      <a:pt x="1995" y="1925"/>
                      <a:pt x="1971" y="1906"/>
                    </a:cubicBezTo>
                    <a:cubicBezTo>
                      <a:pt x="1966" y="1902"/>
                      <a:pt x="1962" y="1900"/>
                      <a:pt x="1957" y="1896"/>
                    </a:cubicBezTo>
                    <a:cubicBezTo>
                      <a:pt x="2000" y="1872"/>
                      <a:pt x="2046" y="1861"/>
                      <a:pt x="2091" y="1861"/>
                    </a:cubicBezTo>
                    <a:close/>
                    <a:moveTo>
                      <a:pt x="217" y="2258"/>
                    </a:moveTo>
                    <a:lnTo>
                      <a:pt x="217" y="2258"/>
                    </a:lnTo>
                    <a:cubicBezTo>
                      <a:pt x="233" y="2284"/>
                      <a:pt x="247" y="2311"/>
                      <a:pt x="268" y="2334"/>
                    </a:cubicBezTo>
                    <a:cubicBezTo>
                      <a:pt x="316" y="2388"/>
                      <a:pt x="369" y="2426"/>
                      <a:pt x="426" y="2459"/>
                    </a:cubicBezTo>
                    <a:cubicBezTo>
                      <a:pt x="430" y="2478"/>
                      <a:pt x="434" y="2498"/>
                      <a:pt x="438" y="2514"/>
                    </a:cubicBezTo>
                    <a:cubicBezTo>
                      <a:pt x="437" y="2513"/>
                      <a:pt x="433" y="2511"/>
                      <a:pt x="431" y="2507"/>
                    </a:cubicBezTo>
                    <a:cubicBezTo>
                      <a:pt x="420" y="2485"/>
                      <a:pt x="412" y="2465"/>
                      <a:pt x="393" y="2445"/>
                    </a:cubicBezTo>
                    <a:cubicBezTo>
                      <a:pt x="375" y="2426"/>
                      <a:pt x="328" y="2415"/>
                      <a:pt x="310" y="2390"/>
                    </a:cubicBezTo>
                    <a:cubicBezTo>
                      <a:pt x="294" y="2370"/>
                      <a:pt x="273" y="2345"/>
                      <a:pt x="248" y="2317"/>
                    </a:cubicBezTo>
                    <a:cubicBezTo>
                      <a:pt x="234" y="2300"/>
                      <a:pt x="214" y="2279"/>
                      <a:pt x="217" y="2258"/>
                    </a:cubicBezTo>
                    <a:close/>
                    <a:moveTo>
                      <a:pt x="459" y="2478"/>
                    </a:moveTo>
                    <a:lnTo>
                      <a:pt x="459" y="2478"/>
                    </a:lnTo>
                    <a:cubicBezTo>
                      <a:pt x="466" y="2483"/>
                      <a:pt x="471" y="2485"/>
                      <a:pt x="477" y="2489"/>
                    </a:cubicBezTo>
                    <a:cubicBezTo>
                      <a:pt x="490" y="2565"/>
                      <a:pt x="510" y="2638"/>
                      <a:pt x="534" y="2712"/>
                    </a:cubicBezTo>
                    <a:cubicBezTo>
                      <a:pt x="526" y="2707"/>
                      <a:pt x="519" y="2704"/>
                      <a:pt x="514" y="2697"/>
                    </a:cubicBezTo>
                    <a:cubicBezTo>
                      <a:pt x="501" y="2677"/>
                      <a:pt x="503" y="2648"/>
                      <a:pt x="495" y="2624"/>
                    </a:cubicBezTo>
                    <a:cubicBezTo>
                      <a:pt x="486" y="2602"/>
                      <a:pt x="486" y="2578"/>
                      <a:pt x="479" y="2558"/>
                    </a:cubicBezTo>
                    <a:cubicBezTo>
                      <a:pt x="475" y="2551"/>
                      <a:pt x="468" y="2546"/>
                      <a:pt x="464" y="2540"/>
                    </a:cubicBezTo>
                    <a:cubicBezTo>
                      <a:pt x="466" y="2539"/>
                      <a:pt x="471" y="2539"/>
                      <a:pt x="468" y="2538"/>
                    </a:cubicBezTo>
                    <a:cubicBezTo>
                      <a:pt x="467" y="2517"/>
                      <a:pt x="462" y="2499"/>
                      <a:pt x="459" y="2478"/>
                    </a:cubicBezTo>
                    <a:close/>
                    <a:moveTo>
                      <a:pt x="1531" y="2906"/>
                    </a:moveTo>
                    <a:cubicBezTo>
                      <a:pt x="1643" y="2937"/>
                      <a:pt x="1757" y="2954"/>
                      <a:pt x="1871" y="2954"/>
                    </a:cubicBezTo>
                    <a:cubicBezTo>
                      <a:pt x="1884" y="2954"/>
                      <a:pt x="1897" y="2954"/>
                      <a:pt x="1909" y="2953"/>
                    </a:cubicBezTo>
                    <a:cubicBezTo>
                      <a:pt x="1935" y="2952"/>
                      <a:pt x="1964" y="2948"/>
                      <a:pt x="1991" y="2946"/>
                    </a:cubicBezTo>
                    <a:cubicBezTo>
                      <a:pt x="1993" y="2946"/>
                      <a:pt x="1993" y="2948"/>
                      <a:pt x="1993" y="2948"/>
                    </a:cubicBezTo>
                    <a:cubicBezTo>
                      <a:pt x="2035" y="2968"/>
                      <a:pt x="2076" y="3015"/>
                      <a:pt x="2120" y="3033"/>
                    </a:cubicBezTo>
                    <a:cubicBezTo>
                      <a:pt x="2136" y="3040"/>
                      <a:pt x="2150" y="3040"/>
                      <a:pt x="2165" y="3040"/>
                    </a:cubicBezTo>
                    <a:cubicBezTo>
                      <a:pt x="2156" y="3040"/>
                      <a:pt x="2147" y="3041"/>
                      <a:pt x="2137" y="3041"/>
                    </a:cubicBezTo>
                    <a:cubicBezTo>
                      <a:pt x="2033" y="3041"/>
                      <a:pt x="1921" y="3014"/>
                      <a:pt x="1802" y="2989"/>
                    </a:cubicBezTo>
                    <a:cubicBezTo>
                      <a:pt x="1707" y="2968"/>
                      <a:pt x="1618" y="2939"/>
                      <a:pt x="1531" y="2906"/>
                    </a:cubicBezTo>
                    <a:close/>
                    <a:moveTo>
                      <a:pt x="2815" y="3296"/>
                    </a:moveTo>
                    <a:lnTo>
                      <a:pt x="2815" y="3296"/>
                    </a:lnTo>
                    <a:cubicBezTo>
                      <a:pt x="2813" y="3299"/>
                      <a:pt x="2813" y="3303"/>
                      <a:pt x="2812" y="3304"/>
                    </a:cubicBezTo>
                    <a:cubicBezTo>
                      <a:pt x="2793" y="3326"/>
                      <a:pt x="2771" y="3344"/>
                      <a:pt x="2746" y="3359"/>
                    </a:cubicBezTo>
                    <a:cubicBezTo>
                      <a:pt x="2740" y="3363"/>
                      <a:pt x="2732" y="3364"/>
                      <a:pt x="2724" y="3364"/>
                    </a:cubicBezTo>
                    <a:cubicBezTo>
                      <a:pt x="2719" y="3364"/>
                      <a:pt x="2715" y="3364"/>
                      <a:pt x="2710" y="3363"/>
                    </a:cubicBezTo>
                    <a:cubicBezTo>
                      <a:pt x="2745" y="3340"/>
                      <a:pt x="2780" y="3318"/>
                      <a:pt x="2815" y="3296"/>
                    </a:cubicBezTo>
                    <a:close/>
                    <a:moveTo>
                      <a:pt x="1833" y="1"/>
                    </a:moveTo>
                    <a:cubicBezTo>
                      <a:pt x="1825" y="1"/>
                      <a:pt x="1817" y="1"/>
                      <a:pt x="1809" y="3"/>
                    </a:cubicBezTo>
                    <a:cubicBezTo>
                      <a:pt x="1768" y="10"/>
                      <a:pt x="1732" y="33"/>
                      <a:pt x="1695" y="55"/>
                    </a:cubicBezTo>
                    <a:cubicBezTo>
                      <a:pt x="1652" y="71"/>
                      <a:pt x="1609" y="92"/>
                      <a:pt x="1567" y="106"/>
                    </a:cubicBezTo>
                    <a:cubicBezTo>
                      <a:pt x="1527" y="120"/>
                      <a:pt x="1488" y="136"/>
                      <a:pt x="1451" y="157"/>
                    </a:cubicBezTo>
                    <a:cubicBezTo>
                      <a:pt x="1418" y="161"/>
                      <a:pt x="1384" y="165"/>
                      <a:pt x="1351" y="172"/>
                    </a:cubicBezTo>
                    <a:cubicBezTo>
                      <a:pt x="1172" y="208"/>
                      <a:pt x="1009" y="297"/>
                      <a:pt x="858" y="388"/>
                    </a:cubicBezTo>
                    <a:cubicBezTo>
                      <a:pt x="704" y="480"/>
                      <a:pt x="555" y="586"/>
                      <a:pt x="435" y="724"/>
                    </a:cubicBezTo>
                    <a:cubicBezTo>
                      <a:pt x="317" y="860"/>
                      <a:pt x="212" y="1013"/>
                      <a:pt x="145" y="1185"/>
                    </a:cubicBezTo>
                    <a:cubicBezTo>
                      <a:pt x="78" y="1357"/>
                      <a:pt x="62" y="1544"/>
                      <a:pt x="64" y="1730"/>
                    </a:cubicBezTo>
                    <a:cubicBezTo>
                      <a:pt x="67" y="1900"/>
                      <a:pt x="104" y="2083"/>
                      <a:pt x="201" y="2242"/>
                    </a:cubicBezTo>
                    <a:cubicBezTo>
                      <a:pt x="190" y="2246"/>
                      <a:pt x="185" y="2253"/>
                      <a:pt x="181" y="2260"/>
                    </a:cubicBezTo>
                    <a:cubicBezTo>
                      <a:pt x="153" y="2210"/>
                      <a:pt x="126" y="2159"/>
                      <a:pt x="101" y="2106"/>
                    </a:cubicBezTo>
                    <a:cubicBezTo>
                      <a:pt x="71" y="2046"/>
                      <a:pt x="34" y="1975"/>
                      <a:pt x="56" y="1909"/>
                    </a:cubicBezTo>
                    <a:cubicBezTo>
                      <a:pt x="56" y="1907"/>
                      <a:pt x="51" y="1907"/>
                      <a:pt x="45" y="1907"/>
                    </a:cubicBezTo>
                    <a:cubicBezTo>
                      <a:pt x="39" y="1907"/>
                      <a:pt x="33" y="1907"/>
                      <a:pt x="32" y="1909"/>
                    </a:cubicBezTo>
                    <a:cubicBezTo>
                      <a:pt x="1" y="1957"/>
                      <a:pt x="13" y="2004"/>
                      <a:pt x="28" y="2049"/>
                    </a:cubicBezTo>
                    <a:cubicBezTo>
                      <a:pt x="54" y="2119"/>
                      <a:pt x="108" y="2180"/>
                      <a:pt x="131" y="2245"/>
                    </a:cubicBezTo>
                    <a:cubicBezTo>
                      <a:pt x="153" y="2305"/>
                      <a:pt x="184" y="2363"/>
                      <a:pt x="218" y="2417"/>
                    </a:cubicBezTo>
                    <a:cubicBezTo>
                      <a:pt x="252" y="2476"/>
                      <a:pt x="283" y="2528"/>
                      <a:pt x="314" y="2582"/>
                    </a:cubicBezTo>
                    <a:lnTo>
                      <a:pt x="314" y="2583"/>
                    </a:lnTo>
                    <a:cubicBezTo>
                      <a:pt x="314" y="2589"/>
                      <a:pt x="312" y="2593"/>
                      <a:pt x="314" y="2597"/>
                    </a:cubicBezTo>
                    <a:cubicBezTo>
                      <a:pt x="321" y="2622"/>
                      <a:pt x="335" y="2642"/>
                      <a:pt x="342" y="2668"/>
                    </a:cubicBezTo>
                    <a:cubicBezTo>
                      <a:pt x="349" y="2706"/>
                      <a:pt x="356" y="2745"/>
                      <a:pt x="376" y="2776"/>
                    </a:cubicBezTo>
                    <a:cubicBezTo>
                      <a:pt x="390" y="2799"/>
                      <a:pt x="405" y="2821"/>
                      <a:pt x="420" y="2842"/>
                    </a:cubicBezTo>
                    <a:cubicBezTo>
                      <a:pt x="419" y="2869"/>
                      <a:pt x="405" y="2908"/>
                      <a:pt x="415" y="2927"/>
                    </a:cubicBezTo>
                    <a:cubicBezTo>
                      <a:pt x="429" y="2952"/>
                      <a:pt x="446" y="2973"/>
                      <a:pt x="462" y="2996"/>
                    </a:cubicBezTo>
                    <a:cubicBezTo>
                      <a:pt x="477" y="3018"/>
                      <a:pt x="517" y="3014"/>
                      <a:pt x="534" y="3033"/>
                    </a:cubicBezTo>
                    <a:cubicBezTo>
                      <a:pt x="551" y="3054"/>
                      <a:pt x="557" y="3092"/>
                      <a:pt x="576" y="3113"/>
                    </a:cubicBezTo>
                    <a:cubicBezTo>
                      <a:pt x="596" y="3132"/>
                      <a:pt x="620" y="3143"/>
                      <a:pt x="642" y="3160"/>
                    </a:cubicBezTo>
                    <a:cubicBezTo>
                      <a:pt x="662" y="3178"/>
                      <a:pt x="676" y="3208"/>
                      <a:pt x="701" y="3223"/>
                    </a:cubicBezTo>
                    <a:cubicBezTo>
                      <a:pt x="723" y="3237"/>
                      <a:pt x="756" y="3234"/>
                      <a:pt x="779" y="3246"/>
                    </a:cubicBezTo>
                    <a:lnTo>
                      <a:pt x="796" y="3251"/>
                    </a:lnTo>
                    <a:cubicBezTo>
                      <a:pt x="829" y="3296"/>
                      <a:pt x="851" y="3361"/>
                      <a:pt x="898" y="3394"/>
                    </a:cubicBezTo>
                    <a:cubicBezTo>
                      <a:pt x="949" y="3432"/>
                      <a:pt x="1005" y="3462"/>
                      <a:pt x="1062" y="3495"/>
                    </a:cubicBezTo>
                    <a:cubicBezTo>
                      <a:pt x="1121" y="3526"/>
                      <a:pt x="1191" y="3522"/>
                      <a:pt x="1251" y="3544"/>
                    </a:cubicBezTo>
                    <a:cubicBezTo>
                      <a:pt x="1311" y="3568"/>
                      <a:pt x="1368" y="3608"/>
                      <a:pt x="1432" y="3628"/>
                    </a:cubicBezTo>
                    <a:cubicBezTo>
                      <a:pt x="1496" y="3641"/>
                      <a:pt x="1561" y="3648"/>
                      <a:pt x="1626" y="3654"/>
                    </a:cubicBezTo>
                    <a:cubicBezTo>
                      <a:pt x="1692" y="3662"/>
                      <a:pt x="1757" y="3683"/>
                      <a:pt x="1824" y="3683"/>
                    </a:cubicBezTo>
                    <a:cubicBezTo>
                      <a:pt x="1891" y="3681"/>
                      <a:pt x="1955" y="3661"/>
                      <a:pt x="2021" y="3650"/>
                    </a:cubicBezTo>
                    <a:cubicBezTo>
                      <a:pt x="2085" y="3643"/>
                      <a:pt x="2147" y="3618"/>
                      <a:pt x="2211" y="3601"/>
                    </a:cubicBezTo>
                    <a:cubicBezTo>
                      <a:pt x="2275" y="3586"/>
                      <a:pt x="2348" y="3604"/>
                      <a:pt x="2413" y="3581"/>
                    </a:cubicBezTo>
                    <a:cubicBezTo>
                      <a:pt x="2489" y="3553"/>
                      <a:pt x="2541" y="3478"/>
                      <a:pt x="2606" y="3435"/>
                    </a:cubicBezTo>
                    <a:cubicBezTo>
                      <a:pt x="2612" y="3448"/>
                      <a:pt x="2621" y="3463"/>
                      <a:pt x="2623" y="3463"/>
                    </a:cubicBezTo>
                    <a:cubicBezTo>
                      <a:pt x="2623" y="3463"/>
                      <a:pt x="2624" y="3463"/>
                      <a:pt x="2624" y="3462"/>
                    </a:cubicBezTo>
                    <a:cubicBezTo>
                      <a:pt x="2643" y="3446"/>
                      <a:pt x="2654" y="3418"/>
                      <a:pt x="2681" y="3416"/>
                    </a:cubicBezTo>
                    <a:cubicBezTo>
                      <a:pt x="2682" y="3416"/>
                      <a:pt x="2683" y="3416"/>
                      <a:pt x="2684" y="3416"/>
                    </a:cubicBezTo>
                    <a:cubicBezTo>
                      <a:pt x="2712" y="3416"/>
                      <a:pt x="2751" y="3435"/>
                      <a:pt x="2782" y="3438"/>
                    </a:cubicBezTo>
                    <a:cubicBezTo>
                      <a:pt x="2815" y="3442"/>
                      <a:pt x="2862" y="3465"/>
                      <a:pt x="2895" y="3465"/>
                    </a:cubicBezTo>
                    <a:cubicBezTo>
                      <a:pt x="2928" y="3465"/>
                      <a:pt x="2944" y="3445"/>
                      <a:pt x="2970" y="3436"/>
                    </a:cubicBezTo>
                    <a:cubicBezTo>
                      <a:pt x="2998" y="3427"/>
                      <a:pt x="3012" y="3399"/>
                      <a:pt x="3038" y="3387"/>
                    </a:cubicBezTo>
                    <a:cubicBezTo>
                      <a:pt x="3063" y="3374"/>
                      <a:pt x="3102" y="3376"/>
                      <a:pt x="3127" y="3359"/>
                    </a:cubicBezTo>
                    <a:cubicBezTo>
                      <a:pt x="3151" y="3344"/>
                      <a:pt x="3186" y="3340"/>
                      <a:pt x="3210" y="3319"/>
                    </a:cubicBezTo>
                    <a:cubicBezTo>
                      <a:pt x="3232" y="3300"/>
                      <a:pt x="3226" y="3255"/>
                      <a:pt x="3246" y="3234"/>
                    </a:cubicBezTo>
                    <a:lnTo>
                      <a:pt x="3303" y="3169"/>
                    </a:lnTo>
                    <a:cubicBezTo>
                      <a:pt x="3323" y="3149"/>
                      <a:pt x="3356" y="3139"/>
                      <a:pt x="3375" y="3117"/>
                    </a:cubicBezTo>
                    <a:cubicBezTo>
                      <a:pt x="3396" y="3096"/>
                      <a:pt x="3423" y="3083"/>
                      <a:pt x="3441" y="3059"/>
                    </a:cubicBezTo>
                    <a:cubicBezTo>
                      <a:pt x="3460" y="3037"/>
                      <a:pt x="3485" y="3018"/>
                      <a:pt x="3502" y="2996"/>
                    </a:cubicBezTo>
                    <a:cubicBezTo>
                      <a:pt x="3519" y="2973"/>
                      <a:pt x="3517" y="2938"/>
                      <a:pt x="3537" y="2915"/>
                    </a:cubicBezTo>
                    <a:cubicBezTo>
                      <a:pt x="3557" y="2893"/>
                      <a:pt x="3588" y="2879"/>
                      <a:pt x="3608" y="2857"/>
                    </a:cubicBezTo>
                    <a:cubicBezTo>
                      <a:pt x="3627" y="2835"/>
                      <a:pt x="3654" y="2816"/>
                      <a:pt x="3672" y="2791"/>
                    </a:cubicBezTo>
                    <a:cubicBezTo>
                      <a:pt x="3690" y="2767"/>
                      <a:pt x="3685" y="2732"/>
                      <a:pt x="3696" y="2704"/>
                    </a:cubicBezTo>
                    <a:cubicBezTo>
                      <a:pt x="3709" y="2674"/>
                      <a:pt x="3726" y="2645"/>
                      <a:pt x="3727" y="2611"/>
                    </a:cubicBezTo>
                    <a:cubicBezTo>
                      <a:pt x="3729" y="2576"/>
                      <a:pt x="3705" y="2532"/>
                      <a:pt x="3703" y="2498"/>
                    </a:cubicBezTo>
                    <a:cubicBezTo>
                      <a:pt x="3701" y="2461"/>
                      <a:pt x="3698" y="2426"/>
                      <a:pt x="3689" y="2390"/>
                    </a:cubicBezTo>
                    <a:cubicBezTo>
                      <a:pt x="3682" y="2360"/>
                      <a:pt x="3661" y="2322"/>
                      <a:pt x="3698" y="2305"/>
                    </a:cubicBezTo>
                    <a:cubicBezTo>
                      <a:pt x="3700" y="2305"/>
                      <a:pt x="3682" y="2298"/>
                      <a:pt x="3676" y="2298"/>
                    </a:cubicBezTo>
                    <a:cubicBezTo>
                      <a:pt x="3676" y="2298"/>
                      <a:pt x="3675" y="2298"/>
                      <a:pt x="3675" y="2298"/>
                    </a:cubicBezTo>
                    <a:cubicBezTo>
                      <a:pt x="3636" y="2305"/>
                      <a:pt x="3638" y="2323"/>
                      <a:pt x="3641" y="2346"/>
                    </a:cubicBezTo>
                    <a:cubicBezTo>
                      <a:pt x="3646" y="2378"/>
                      <a:pt x="3674" y="2418"/>
                      <a:pt x="3667" y="2447"/>
                    </a:cubicBezTo>
                    <a:cubicBezTo>
                      <a:pt x="3661" y="2474"/>
                      <a:pt x="3664" y="2505"/>
                      <a:pt x="3660" y="2534"/>
                    </a:cubicBezTo>
                    <a:cubicBezTo>
                      <a:pt x="3656" y="2562"/>
                      <a:pt x="3652" y="2590"/>
                      <a:pt x="3641" y="2616"/>
                    </a:cubicBezTo>
                    <a:cubicBezTo>
                      <a:pt x="3630" y="2642"/>
                      <a:pt x="3573" y="2646"/>
                      <a:pt x="3557" y="2670"/>
                    </a:cubicBezTo>
                    <a:cubicBezTo>
                      <a:pt x="3539" y="2692"/>
                      <a:pt x="3529" y="2718"/>
                      <a:pt x="3507" y="2736"/>
                    </a:cubicBezTo>
                    <a:cubicBezTo>
                      <a:pt x="3484" y="2755"/>
                      <a:pt x="3467" y="2777"/>
                      <a:pt x="3441" y="2795"/>
                    </a:cubicBezTo>
                    <a:cubicBezTo>
                      <a:pt x="3418" y="2812"/>
                      <a:pt x="3420" y="2846"/>
                      <a:pt x="3394" y="2864"/>
                    </a:cubicBezTo>
                    <a:cubicBezTo>
                      <a:pt x="3383" y="2871"/>
                      <a:pt x="3362" y="2871"/>
                      <a:pt x="3341" y="2871"/>
                    </a:cubicBezTo>
                    <a:cubicBezTo>
                      <a:pt x="3321" y="2871"/>
                      <a:pt x="3300" y="2871"/>
                      <a:pt x="3290" y="2879"/>
                    </a:cubicBezTo>
                    <a:cubicBezTo>
                      <a:pt x="3268" y="2897"/>
                      <a:pt x="3253" y="2908"/>
                      <a:pt x="3232" y="2924"/>
                    </a:cubicBezTo>
                    <a:cubicBezTo>
                      <a:pt x="3213" y="2938"/>
                      <a:pt x="3221" y="2975"/>
                      <a:pt x="3200" y="2989"/>
                    </a:cubicBezTo>
                    <a:cubicBezTo>
                      <a:pt x="3186" y="2997"/>
                      <a:pt x="3167" y="3001"/>
                      <a:pt x="3149" y="3007"/>
                    </a:cubicBezTo>
                    <a:cubicBezTo>
                      <a:pt x="3142" y="3002"/>
                      <a:pt x="3136" y="2998"/>
                      <a:pt x="3133" y="2998"/>
                    </a:cubicBezTo>
                    <a:cubicBezTo>
                      <a:pt x="3131" y="2998"/>
                      <a:pt x="3130" y="2999"/>
                      <a:pt x="3130" y="3000"/>
                    </a:cubicBezTo>
                    <a:cubicBezTo>
                      <a:pt x="3122" y="3010"/>
                      <a:pt x="3115" y="3021"/>
                      <a:pt x="3105" y="3032"/>
                    </a:cubicBezTo>
                    <a:cubicBezTo>
                      <a:pt x="3096" y="3043"/>
                      <a:pt x="3085" y="3055"/>
                      <a:pt x="3071" y="3063"/>
                    </a:cubicBezTo>
                    <a:cubicBezTo>
                      <a:pt x="3053" y="3077"/>
                      <a:pt x="3021" y="3078"/>
                      <a:pt x="3002" y="3092"/>
                    </a:cubicBezTo>
                    <a:cubicBezTo>
                      <a:pt x="2984" y="3106"/>
                      <a:pt x="2980" y="3135"/>
                      <a:pt x="2963" y="3149"/>
                    </a:cubicBezTo>
                    <a:cubicBezTo>
                      <a:pt x="2957" y="3154"/>
                      <a:pt x="2950" y="3162"/>
                      <a:pt x="2944" y="3172"/>
                    </a:cubicBezTo>
                    <a:cubicBezTo>
                      <a:pt x="2896" y="3190"/>
                      <a:pt x="2842" y="3201"/>
                      <a:pt x="2798" y="3217"/>
                    </a:cubicBezTo>
                    <a:cubicBezTo>
                      <a:pt x="2753" y="3230"/>
                      <a:pt x="2708" y="3234"/>
                      <a:pt x="2661" y="3238"/>
                    </a:cubicBezTo>
                    <a:cubicBezTo>
                      <a:pt x="2708" y="3216"/>
                      <a:pt x="2753" y="3194"/>
                      <a:pt x="2794" y="3160"/>
                    </a:cubicBezTo>
                    <a:cubicBezTo>
                      <a:pt x="2816" y="3140"/>
                      <a:pt x="2836" y="3120"/>
                      <a:pt x="2855" y="3098"/>
                    </a:cubicBezTo>
                    <a:cubicBezTo>
                      <a:pt x="2874" y="3090"/>
                      <a:pt x="2893" y="3080"/>
                      <a:pt x="2910" y="3070"/>
                    </a:cubicBezTo>
                    <a:cubicBezTo>
                      <a:pt x="2962" y="3039"/>
                      <a:pt x="3013" y="3007"/>
                      <a:pt x="3063" y="2970"/>
                    </a:cubicBezTo>
                    <a:cubicBezTo>
                      <a:pt x="3109" y="2931"/>
                      <a:pt x="3142" y="2878"/>
                      <a:pt x="3189" y="2836"/>
                    </a:cubicBezTo>
                    <a:cubicBezTo>
                      <a:pt x="3235" y="2796"/>
                      <a:pt x="3290" y="2762"/>
                      <a:pt x="3335" y="2718"/>
                    </a:cubicBezTo>
                    <a:cubicBezTo>
                      <a:pt x="3378" y="2671"/>
                      <a:pt x="3426" y="2628"/>
                      <a:pt x="3464" y="2575"/>
                    </a:cubicBezTo>
                    <a:cubicBezTo>
                      <a:pt x="3499" y="2523"/>
                      <a:pt x="3513" y="2459"/>
                      <a:pt x="3535" y="2403"/>
                    </a:cubicBezTo>
                    <a:cubicBezTo>
                      <a:pt x="3564" y="2364"/>
                      <a:pt x="3597" y="2328"/>
                      <a:pt x="3619" y="2286"/>
                    </a:cubicBezTo>
                    <a:cubicBezTo>
                      <a:pt x="3645" y="2239"/>
                      <a:pt x="3641" y="2183"/>
                      <a:pt x="3658" y="2133"/>
                    </a:cubicBezTo>
                    <a:cubicBezTo>
                      <a:pt x="3674" y="2078"/>
                      <a:pt x="3692" y="2020"/>
                      <a:pt x="3687" y="1962"/>
                    </a:cubicBezTo>
                    <a:cubicBezTo>
                      <a:pt x="3685" y="1903"/>
                      <a:pt x="3652" y="1844"/>
                      <a:pt x="3638" y="1789"/>
                    </a:cubicBezTo>
                    <a:cubicBezTo>
                      <a:pt x="3630" y="1748"/>
                      <a:pt x="3616" y="1709"/>
                      <a:pt x="3598" y="1672"/>
                    </a:cubicBezTo>
                    <a:cubicBezTo>
                      <a:pt x="3616" y="1598"/>
                      <a:pt x="3631" y="1522"/>
                      <a:pt x="3632" y="1445"/>
                    </a:cubicBezTo>
                    <a:cubicBezTo>
                      <a:pt x="3634" y="1353"/>
                      <a:pt x="3602" y="1267"/>
                      <a:pt x="3583" y="1183"/>
                    </a:cubicBezTo>
                    <a:cubicBezTo>
                      <a:pt x="3562" y="1088"/>
                      <a:pt x="3532" y="994"/>
                      <a:pt x="3484" y="910"/>
                    </a:cubicBezTo>
                    <a:cubicBezTo>
                      <a:pt x="3430" y="813"/>
                      <a:pt x="3350" y="750"/>
                      <a:pt x="3286" y="683"/>
                    </a:cubicBezTo>
                    <a:cubicBezTo>
                      <a:pt x="3233" y="627"/>
                      <a:pt x="3174" y="579"/>
                      <a:pt x="3115" y="538"/>
                    </a:cubicBezTo>
                    <a:cubicBezTo>
                      <a:pt x="3082" y="494"/>
                      <a:pt x="3046" y="450"/>
                      <a:pt x="3010" y="409"/>
                    </a:cubicBezTo>
                    <a:cubicBezTo>
                      <a:pt x="2968" y="365"/>
                      <a:pt x="2903" y="349"/>
                      <a:pt x="2856" y="312"/>
                    </a:cubicBezTo>
                    <a:cubicBezTo>
                      <a:pt x="2812" y="274"/>
                      <a:pt x="2774" y="216"/>
                      <a:pt x="2720" y="186"/>
                    </a:cubicBezTo>
                    <a:cubicBezTo>
                      <a:pt x="2668" y="153"/>
                      <a:pt x="2607" y="133"/>
                      <a:pt x="2551" y="109"/>
                    </a:cubicBezTo>
                    <a:cubicBezTo>
                      <a:pt x="2491" y="85"/>
                      <a:pt x="2438" y="47"/>
                      <a:pt x="2376" y="33"/>
                    </a:cubicBezTo>
                    <a:cubicBezTo>
                      <a:pt x="2314" y="16"/>
                      <a:pt x="2249" y="23"/>
                      <a:pt x="2187" y="19"/>
                    </a:cubicBezTo>
                    <a:cubicBezTo>
                      <a:pt x="2173" y="18"/>
                      <a:pt x="2158" y="17"/>
                      <a:pt x="2143" y="17"/>
                    </a:cubicBezTo>
                    <a:cubicBezTo>
                      <a:pt x="2095" y="17"/>
                      <a:pt x="2047" y="23"/>
                      <a:pt x="2000" y="23"/>
                    </a:cubicBezTo>
                    <a:cubicBezTo>
                      <a:pt x="1998" y="23"/>
                      <a:pt x="1995" y="23"/>
                      <a:pt x="1993" y="23"/>
                    </a:cubicBezTo>
                    <a:cubicBezTo>
                      <a:pt x="1941" y="23"/>
                      <a:pt x="1886" y="1"/>
                      <a:pt x="1833"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29"/>
              <p:cNvSpPr/>
              <p:nvPr/>
            </p:nvSpPr>
            <p:spPr>
              <a:xfrm>
                <a:off x="1142100" y="3468375"/>
                <a:ext cx="93125" cy="91800"/>
              </a:xfrm>
              <a:custGeom>
                <a:rect b="b" l="l" r="r" t="t"/>
                <a:pathLst>
                  <a:path extrusionOk="0" h="3672" w="3725">
                    <a:moveTo>
                      <a:pt x="1006" y="318"/>
                    </a:moveTo>
                    <a:cubicBezTo>
                      <a:pt x="1010" y="318"/>
                      <a:pt x="1015" y="318"/>
                      <a:pt x="1020" y="318"/>
                    </a:cubicBezTo>
                    <a:cubicBezTo>
                      <a:pt x="986" y="339"/>
                      <a:pt x="950" y="362"/>
                      <a:pt x="916" y="386"/>
                    </a:cubicBezTo>
                    <a:cubicBezTo>
                      <a:pt x="917" y="382"/>
                      <a:pt x="917" y="379"/>
                      <a:pt x="920" y="376"/>
                    </a:cubicBezTo>
                    <a:cubicBezTo>
                      <a:pt x="938" y="354"/>
                      <a:pt x="961" y="338"/>
                      <a:pt x="984" y="321"/>
                    </a:cubicBezTo>
                    <a:cubicBezTo>
                      <a:pt x="991" y="319"/>
                      <a:pt x="998" y="318"/>
                      <a:pt x="1006" y="318"/>
                    </a:cubicBezTo>
                    <a:close/>
                    <a:moveTo>
                      <a:pt x="1602" y="641"/>
                    </a:moveTo>
                    <a:cubicBezTo>
                      <a:pt x="1704" y="641"/>
                      <a:pt x="1814" y="666"/>
                      <a:pt x="1928" y="691"/>
                    </a:cubicBezTo>
                    <a:cubicBezTo>
                      <a:pt x="2023" y="712"/>
                      <a:pt x="2113" y="741"/>
                      <a:pt x="2201" y="774"/>
                    </a:cubicBezTo>
                    <a:cubicBezTo>
                      <a:pt x="2085" y="742"/>
                      <a:pt x="1967" y="727"/>
                      <a:pt x="1851" y="727"/>
                    </a:cubicBezTo>
                    <a:cubicBezTo>
                      <a:pt x="1842" y="727"/>
                      <a:pt x="1832" y="727"/>
                      <a:pt x="1822" y="727"/>
                    </a:cubicBezTo>
                    <a:cubicBezTo>
                      <a:pt x="1795" y="730"/>
                      <a:pt x="1767" y="733"/>
                      <a:pt x="1740" y="734"/>
                    </a:cubicBezTo>
                    <a:cubicBezTo>
                      <a:pt x="1738" y="734"/>
                      <a:pt x="1738" y="733"/>
                      <a:pt x="1738" y="733"/>
                    </a:cubicBezTo>
                    <a:cubicBezTo>
                      <a:pt x="1697" y="712"/>
                      <a:pt x="1656" y="665"/>
                      <a:pt x="1611" y="649"/>
                    </a:cubicBezTo>
                    <a:cubicBezTo>
                      <a:pt x="1595" y="642"/>
                      <a:pt x="1582" y="642"/>
                      <a:pt x="1566" y="642"/>
                    </a:cubicBezTo>
                    <a:cubicBezTo>
                      <a:pt x="1578" y="641"/>
                      <a:pt x="1590" y="641"/>
                      <a:pt x="1602" y="641"/>
                    </a:cubicBezTo>
                    <a:close/>
                    <a:moveTo>
                      <a:pt x="3197" y="967"/>
                    </a:moveTo>
                    <a:lnTo>
                      <a:pt x="3197" y="967"/>
                    </a:lnTo>
                    <a:cubicBezTo>
                      <a:pt x="3206" y="972"/>
                      <a:pt x="3212" y="978"/>
                      <a:pt x="3218" y="985"/>
                    </a:cubicBezTo>
                    <a:cubicBezTo>
                      <a:pt x="3229" y="1005"/>
                      <a:pt x="3228" y="1034"/>
                      <a:pt x="3236" y="1056"/>
                    </a:cubicBezTo>
                    <a:cubicBezTo>
                      <a:pt x="3245" y="1078"/>
                      <a:pt x="3245" y="1103"/>
                      <a:pt x="3252" y="1124"/>
                    </a:cubicBezTo>
                    <a:cubicBezTo>
                      <a:pt x="3255" y="1130"/>
                      <a:pt x="3262" y="1136"/>
                      <a:pt x="3267" y="1140"/>
                    </a:cubicBezTo>
                    <a:cubicBezTo>
                      <a:pt x="3266" y="1143"/>
                      <a:pt x="3261" y="1143"/>
                      <a:pt x="3262" y="1144"/>
                    </a:cubicBezTo>
                    <a:cubicBezTo>
                      <a:pt x="3263" y="1165"/>
                      <a:pt x="3269" y="1181"/>
                      <a:pt x="3273" y="1202"/>
                    </a:cubicBezTo>
                    <a:cubicBezTo>
                      <a:pt x="3266" y="1199"/>
                      <a:pt x="3261" y="1195"/>
                      <a:pt x="3254" y="1192"/>
                    </a:cubicBezTo>
                    <a:cubicBezTo>
                      <a:pt x="3240" y="1117"/>
                      <a:pt x="3221" y="1042"/>
                      <a:pt x="3197" y="967"/>
                    </a:cubicBezTo>
                    <a:close/>
                    <a:moveTo>
                      <a:pt x="2589" y="1283"/>
                    </a:moveTo>
                    <a:lnTo>
                      <a:pt x="2589" y="1283"/>
                    </a:lnTo>
                    <a:cubicBezTo>
                      <a:pt x="2606" y="1297"/>
                      <a:pt x="2619" y="1312"/>
                      <a:pt x="2633" y="1329"/>
                    </a:cubicBezTo>
                    <a:cubicBezTo>
                      <a:pt x="2621" y="1319"/>
                      <a:pt x="2610" y="1309"/>
                      <a:pt x="2600" y="1298"/>
                    </a:cubicBezTo>
                    <a:lnTo>
                      <a:pt x="2589" y="1283"/>
                    </a:lnTo>
                    <a:close/>
                    <a:moveTo>
                      <a:pt x="3294" y="1165"/>
                    </a:moveTo>
                    <a:lnTo>
                      <a:pt x="3294" y="1165"/>
                    </a:lnTo>
                    <a:cubicBezTo>
                      <a:pt x="3295" y="1168"/>
                      <a:pt x="3300" y="1170"/>
                      <a:pt x="3302" y="1172"/>
                    </a:cubicBezTo>
                    <a:cubicBezTo>
                      <a:pt x="3310" y="1194"/>
                      <a:pt x="3318" y="1216"/>
                      <a:pt x="3338" y="1234"/>
                    </a:cubicBezTo>
                    <a:cubicBezTo>
                      <a:pt x="3357" y="1253"/>
                      <a:pt x="3404" y="1264"/>
                      <a:pt x="3420" y="1289"/>
                    </a:cubicBezTo>
                    <a:cubicBezTo>
                      <a:pt x="3438" y="1309"/>
                      <a:pt x="3459" y="1335"/>
                      <a:pt x="3482" y="1363"/>
                    </a:cubicBezTo>
                    <a:cubicBezTo>
                      <a:pt x="3496" y="1379"/>
                      <a:pt x="3517" y="1400"/>
                      <a:pt x="3515" y="1421"/>
                    </a:cubicBezTo>
                    <a:cubicBezTo>
                      <a:pt x="3497" y="1395"/>
                      <a:pt x="3484" y="1370"/>
                      <a:pt x="3463" y="1345"/>
                    </a:cubicBezTo>
                    <a:cubicBezTo>
                      <a:pt x="3415" y="1291"/>
                      <a:pt x="3362" y="1253"/>
                      <a:pt x="3305" y="1220"/>
                    </a:cubicBezTo>
                    <a:cubicBezTo>
                      <a:pt x="3302" y="1201"/>
                      <a:pt x="3296" y="1181"/>
                      <a:pt x="3294" y="1165"/>
                    </a:cubicBezTo>
                    <a:close/>
                    <a:moveTo>
                      <a:pt x="1121" y="1254"/>
                    </a:moveTo>
                    <a:lnTo>
                      <a:pt x="1121" y="1254"/>
                    </a:lnTo>
                    <a:cubicBezTo>
                      <a:pt x="1119" y="1256"/>
                      <a:pt x="1116" y="1257"/>
                      <a:pt x="1115" y="1257"/>
                    </a:cubicBezTo>
                    <a:cubicBezTo>
                      <a:pt x="1061" y="1308"/>
                      <a:pt x="1013" y="1367"/>
                      <a:pt x="975" y="1433"/>
                    </a:cubicBezTo>
                    <a:cubicBezTo>
                      <a:pt x="975" y="1395"/>
                      <a:pt x="979" y="1357"/>
                      <a:pt x="986" y="1322"/>
                    </a:cubicBezTo>
                    <a:cubicBezTo>
                      <a:pt x="1006" y="1308"/>
                      <a:pt x="1027" y="1296"/>
                      <a:pt x="1050" y="1283"/>
                    </a:cubicBezTo>
                    <a:cubicBezTo>
                      <a:pt x="1068" y="1275"/>
                      <a:pt x="1088" y="1268"/>
                      <a:pt x="1108" y="1260"/>
                    </a:cubicBezTo>
                    <a:cubicBezTo>
                      <a:pt x="1112" y="1257"/>
                      <a:pt x="1116" y="1256"/>
                      <a:pt x="1121" y="1254"/>
                    </a:cubicBezTo>
                    <a:close/>
                    <a:moveTo>
                      <a:pt x="3267" y="1278"/>
                    </a:moveTo>
                    <a:lnTo>
                      <a:pt x="3267" y="1278"/>
                    </a:lnTo>
                    <a:cubicBezTo>
                      <a:pt x="3274" y="1282"/>
                      <a:pt x="3281" y="1287"/>
                      <a:pt x="3288" y="1290"/>
                    </a:cubicBezTo>
                    <a:cubicBezTo>
                      <a:pt x="3300" y="1353"/>
                      <a:pt x="3309" y="1418"/>
                      <a:pt x="3321" y="1480"/>
                    </a:cubicBezTo>
                    <a:cubicBezTo>
                      <a:pt x="3311" y="1446"/>
                      <a:pt x="3298" y="1413"/>
                      <a:pt x="3281" y="1379"/>
                    </a:cubicBezTo>
                    <a:cubicBezTo>
                      <a:pt x="3277" y="1345"/>
                      <a:pt x="3273" y="1312"/>
                      <a:pt x="3267" y="1278"/>
                    </a:cubicBezTo>
                    <a:close/>
                    <a:moveTo>
                      <a:pt x="2656" y="1356"/>
                    </a:moveTo>
                    <a:cubicBezTo>
                      <a:pt x="2688" y="1391"/>
                      <a:pt x="2716" y="1428"/>
                      <a:pt x="2736" y="1469"/>
                    </a:cubicBezTo>
                    <a:lnTo>
                      <a:pt x="2736" y="1490"/>
                    </a:lnTo>
                    <a:cubicBezTo>
                      <a:pt x="2732" y="1521"/>
                      <a:pt x="2720" y="1563"/>
                      <a:pt x="2698" y="1604"/>
                    </a:cubicBezTo>
                    <a:cubicBezTo>
                      <a:pt x="2695" y="1521"/>
                      <a:pt x="2674" y="1439"/>
                      <a:pt x="2633" y="1366"/>
                    </a:cubicBezTo>
                    <a:cubicBezTo>
                      <a:pt x="2641" y="1360"/>
                      <a:pt x="2650" y="1357"/>
                      <a:pt x="2656" y="1356"/>
                    </a:cubicBezTo>
                    <a:close/>
                    <a:moveTo>
                      <a:pt x="1721" y="1240"/>
                    </a:moveTo>
                    <a:cubicBezTo>
                      <a:pt x="1734" y="1240"/>
                      <a:pt x="1746" y="1242"/>
                      <a:pt x="1761" y="1242"/>
                    </a:cubicBezTo>
                    <a:cubicBezTo>
                      <a:pt x="1752" y="1254"/>
                      <a:pt x="1745" y="1268"/>
                      <a:pt x="1736" y="1278"/>
                    </a:cubicBezTo>
                    <a:cubicBezTo>
                      <a:pt x="1703" y="1318"/>
                      <a:pt x="1664" y="1363"/>
                      <a:pt x="1646" y="1419"/>
                    </a:cubicBezTo>
                    <a:cubicBezTo>
                      <a:pt x="1630" y="1473"/>
                      <a:pt x="1616" y="1549"/>
                      <a:pt x="1633" y="1618"/>
                    </a:cubicBezTo>
                    <a:cubicBezTo>
                      <a:pt x="1642" y="1655"/>
                      <a:pt x="1664" y="1688"/>
                      <a:pt x="1689" y="1714"/>
                    </a:cubicBezTo>
                    <a:cubicBezTo>
                      <a:pt x="1712" y="1736"/>
                      <a:pt x="1736" y="1755"/>
                      <a:pt x="1761" y="1773"/>
                    </a:cubicBezTo>
                    <a:cubicBezTo>
                      <a:pt x="1765" y="1777"/>
                      <a:pt x="1769" y="1779"/>
                      <a:pt x="1774" y="1783"/>
                    </a:cubicBezTo>
                    <a:cubicBezTo>
                      <a:pt x="1731" y="1807"/>
                      <a:pt x="1685" y="1818"/>
                      <a:pt x="1640" y="1818"/>
                    </a:cubicBezTo>
                    <a:cubicBezTo>
                      <a:pt x="1601" y="1818"/>
                      <a:pt x="1564" y="1810"/>
                      <a:pt x="1531" y="1796"/>
                    </a:cubicBezTo>
                    <a:cubicBezTo>
                      <a:pt x="1510" y="1751"/>
                      <a:pt x="1499" y="1704"/>
                      <a:pt x="1495" y="1660"/>
                    </a:cubicBezTo>
                    <a:cubicBezTo>
                      <a:pt x="1484" y="1572"/>
                      <a:pt x="1518" y="1477"/>
                      <a:pt x="1561" y="1397"/>
                    </a:cubicBezTo>
                    <a:cubicBezTo>
                      <a:pt x="1597" y="1330"/>
                      <a:pt x="1652" y="1278"/>
                      <a:pt x="1712" y="1240"/>
                    </a:cubicBezTo>
                    <a:cubicBezTo>
                      <a:pt x="1715" y="1240"/>
                      <a:pt x="1718" y="1240"/>
                      <a:pt x="1721" y="1240"/>
                    </a:cubicBezTo>
                    <a:close/>
                    <a:moveTo>
                      <a:pt x="159" y="1638"/>
                    </a:moveTo>
                    <a:cubicBezTo>
                      <a:pt x="167" y="1668"/>
                      <a:pt x="177" y="1700"/>
                      <a:pt x="183" y="1729"/>
                    </a:cubicBezTo>
                    <a:cubicBezTo>
                      <a:pt x="188" y="1757"/>
                      <a:pt x="199" y="1784"/>
                      <a:pt x="208" y="1810"/>
                    </a:cubicBezTo>
                    <a:cubicBezTo>
                      <a:pt x="186" y="1860"/>
                      <a:pt x="165" y="1911"/>
                      <a:pt x="150" y="1966"/>
                    </a:cubicBezTo>
                    <a:cubicBezTo>
                      <a:pt x="150" y="1964"/>
                      <a:pt x="149" y="1963"/>
                      <a:pt x="149" y="1963"/>
                    </a:cubicBezTo>
                    <a:cubicBezTo>
                      <a:pt x="143" y="1916"/>
                      <a:pt x="131" y="1869"/>
                      <a:pt x="130" y="1821"/>
                    </a:cubicBezTo>
                    <a:cubicBezTo>
                      <a:pt x="124" y="1773"/>
                      <a:pt x="130" y="1725"/>
                      <a:pt x="137" y="1680"/>
                    </a:cubicBezTo>
                    <a:cubicBezTo>
                      <a:pt x="139" y="1663"/>
                      <a:pt x="149" y="1649"/>
                      <a:pt x="159" y="1638"/>
                    </a:cubicBezTo>
                    <a:close/>
                    <a:moveTo>
                      <a:pt x="3076" y="1779"/>
                    </a:moveTo>
                    <a:lnTo>
                      <a:pt x="3076" y="1779"/>
                    </a:lnTo>
                    <a:cubicBezTo>
                      <a:pt x="3080" y="1856"/>
                      <a:pt x="3076" y="1931"/>
                      <a:pt x="3067" y="2004"/>
                    </a:cubicBezTo>
                    <a:cubicBezTo>
                      <a:pt x="3067" y="1984"/>
                      <a:pt x="3068" y="1963"/>
                      <a:pt x="3068" y="1944"/>
                    </a:cubicBezTo>
                    <a:cubicBezTo>
                      <a:pt x="3068" y="1904"/>
                      <a:pt x="3064" y="1865"/>
                      <a:pt x="3060" y="1825"/>
                    </a:cubicBezTo>
                    <a:cubicBezTo>
                      <a:pt x="3068" y="1810"/>
                      <a:pt x="3071" y="1794"/>
                      <a:pt x="3076" y="1779"/>
                    </a:cubicBezTo>
                    <a:close/>
                    <a:moveTo>
                      <a:pt x="2400" y="1828"/>
                    </a:moveTo>
                    <a:lnTo>
                      <a:pt x="2400" y="1828"/>
                    </a:lnTo>
                    <a:cubicBezTo>
                      <a:pt x="2399" y="1832"/>
                      <a:pt x="2399" y="1838"/>
                      <a:pt x="2396" y="1841"/>
                    </a:cubicBezTo>
                    <a:cubicBezTo>
                      <a:pt x="2395" y="1843"/>
                      <a:pt x="2394" y="1847"/>
                      <a:pt x="2389" y="1852"/>
                    </a:cubicBezTo>
                    <a:cubicBezTo>
                      <a:pt x="2339" y="1934"/>
                      <a:pt x="2253" y="1971"/>
                      <a:pt x="2168" y="1999"/>
                    </a:cubicBezTo>
                    <a:cubicBezTo>
                      <a:pt x="2154" y="2004"/>
                      <a:pt x="2139" y="2010"/>
                      <a:pt x="2124" y="2014"/>
                    </a:cubicBezTo>
                    <a:lnTo>
                      <a:pt x="2124" y="2003"/>
                    </a:lnTo>
                    <a:cubicBezTo>
                      <a:pt x="2197" y="1980"/>
                      <a:pt x="2266" y="1944"/>
                      <a:pt x="2321" y="1897"/>
                    </a:cubicBezTo>
                    <a:cubicBezTo>
                      <a:pt x="2344" y="1880"/>
                      <a:pt x="2365" y="1858"/>
                      <a:pt x="2383" y="1834"/>
                    </a:cubicBezTo>
                    <a:cubicBezTo>
                      <a:pt x="2388" y="1832"/>
                      <a:pt x="2395" y="1831"/>
                      <a:pt x="2400" y="1828"/>
                    </a:cubicBezTo>
                    <a:close/>
                    <a:moveTo>
                      <a:pt x="2410" y="1618"/>
                    </a:moveTo>
                    <a:cubicBezTo>
                      <a:pt x="2410" y="1619"/>
                      <a:pt x="2410" y="1620"/>
                      <a:pt x="2411" y="1622"/>
                    </a:cubicBezTo>
                    <a:cubicBezTo>
                      <a:pt x="2396" y="1696"/>
                      <a:pt x="2366" y="1762"/>
                      <a:pt x="2322" y="1812"/>
                    </a:cubicBezTo>
                    <a:cubicBezTo>
                      <a:pt x="2278" y="1821"/>
                      <a:pt x="2232" y="1829"/>
                      <a:pt x="2187" y="1829"/>
                    </a:cubicBezTo>
                    <a:cubicBezTo>
                      <a:pt x="2153" y="1829"/>
                      <a:pt x="2118" y="1824"/>
                      <a:pt x="2087" y="1812"/>
                    </a:cubicBezTo>
                    <a:cubicBezTo>
                      <a:pt x="2087" y="1812"/>
                      <a:pt x="2087" y="1812"/>
                      <a:pt x="2086" y="1812"/>
                    </a:cubicBezTo>
                    <a:cubicBezTo>
                      <a:pt x="2084" y="1812"/>
                      <a:pt x="2079" y="1832"/>
                      <a:pt x="2081" y="1835"/>
                    </a:cubicBezTo>
                    <a:cubicBezTo>
                      <a:pt x="2121" y="1861"/>
                      <a:pt x="2162" y="1869"/>
                      <a:pt x="2204" y="1869"/>
                    </a:cubicBezTo>
                    <a:cubicBezTo>
                      <a:pt x="2224" y="1869"/>
                      <a:pt x="2243" y="1867"/>
                      <a:pt x="2263" y="1865"/>
                    </a:cubicBezTo>
                    <a:lnTo>
                      <a:pt x="2263" y="1865"/>
                    </a:lnTo>
                    <a:cubicBezTo>
                      <a:pt x="2223" y="1896"/>
                      <a:pt x="2180" y="1920"/>
                      <a:pt x="2128" y="1937"/>
                    </a:cubicBezTo>
                    <a:cubicBezTo>
                      <a:pt x="2129" y="1915"/>
                      <a:pt x="2129" y="1890"/>
                      <a:pt x="2135" y="1869"/>
                    </a:cubicBezTo>
                    <a:cubicBezTo>
                      <a:pt x="2136" y="1865"/>
                      <a:pt x="2128" y="1863"/>
                      <a:pt x="2121" y="1863"/>
                    </a:cubicBezTo>
                    <a:cubicBezTo>
                      <a:pt x="2116" y="1863"/>
                      <a:pt x="2112" y="1864"/>
                      <a:pt x="2111" y="1867"/>
                    </a:cubicBezTo>
                    <a:cubicBezTo>
                      <a:pt x="2102" y="1894"/>
                      <a:pt x="2098" y="1923"/>
                      <a:pt x="2092" y="1951"/>
                    </a:cubicBezTo>
                    <a:cubicBezTo>
                      <a:pt x="2047" y="1962"/>
                      <a:pt x="2000" y="1968"/>
                      <a:pt x="1953" y="1968"/>
                    </a:cubicBezTo>
                    <a:cubicBezTo>
                      <a:pt x="1889" y="1968"/>
                      <a:pt x="1826" y="1956"/>
                      <a:pt x="1769" y="1930"/>
                    </a:cubicBezTo>
                    <a:cubicBezTo>
                      <a:pt x="1767" y="1929"/>
                      <a:pt x="1765" y="1929"/>
                      <a:pt x="1763" y="1929"/>
                    </a:cubicBezTo>
                    <a:cubicBezTo>
                      <a:pt x="1744" y="1929"/>
                      <a:pt x="1723" y="1964"/>
                      <a:pt x="1745" y="1977"/>
                    </a:cubicBezTo>
                    <a:cubicBezTo>
                      <a:pt x="1811" y="2015"/>
                      <a:pt x="1887" y="2032"/>
                      <a:pt x="1964" y="2032"/>
                    </a:cubicBezTo>
                    <a:cubicBezTo>
                      <a:pt x="2005" y="2032"/>
                      <a:pt x="2045" y="2027"/>
                      <a:pt x="2085" y="2018"/>
                    </a:cubicBezTo>
                    <a:lnTo>
                      <a:pt x="2085" y="2033"/>
                    </a:lnTo>
                    <a:cubicBezTo>
                      <a:pt x="2041" y="2048"/>
                      <a:pt x="1993" y="2059"/>
                      <a:pt x="1944" y="2059"/>
                    </a:cubicBezTo>
                    <a:cubicBezTo>
                      <a:pt x="1923" y="2059"/>
                      <a:pt x="1902" y="2057"/>
                      <a:pt x="1880" y="2052"/>
                    </a:cubicBezTo>
                    <a:cubicBezTo>
                      <a:pt x="1781" y="2030"/>
                      <a:pt x="1685" y="1984"/>
                      <a:pt x="1612" y="1916"/>
                    </a:cubicBezTo>
                    <a:cubicBezTo>
                      <a:pt x="1599" y="1907"/>
                      <a:pt x="1591" y="1893"/>
                      <a:pt x="1582" y="1882"/>
                    </a:cubicBezTo>
                    <a:lnTo>
                      <a:pt x="1582" y="1882"/>
                    </a:lnTo>
                    <a:cubicBezTo>
                      <a:pt x="1601" y="1885"/>
                      <a:pt x="1621" y="1887"/>
                      <a:pt x="1642" y="1887"/>
                    </a:cubicBezTo>
                    <a:cubicBezTo>
                      <a:pt x="1705" y="1887"/>
                      <a:pt x="1770" y="1868"/>
                      <a:pt x="1825" y="1821"/>
                    </a:cubicBezTo>
                    <a:cubicBezTo>
                      <a:pt x="1863" y="1838"/>
                      <a:pt x="1902" y="1849"/>
                      <a:pt x="1942" y="1849"/>
                    </a:cubicBezTo>
                    <a:cubicBezTo>
                      <a:pt x="1950" y="1849"/>
                      <a:pt x="1959" y="1848"/>
                      <a:pt x="1967" y="1847"/>
                    </a:cubicBezTo>
                    <a:cubicBezTo>
                      <a:pt x="2027" y="1841"/>
                      <a:pt x="2070" y="1805"/>
                      <a:pt x="2106" y="1773"/>
                    </a:cubicBezTo>
                    <a:cubicBezTo>
                      <a:pt x="2112" y="1774"/>
                      <a:pt x="2119" y="1774"/>
                      <a:pt x="2125" y="1774"/>
                    </a:cubicBezTo>
                    <a:cubicBezTo>
                      <a:pt x="2148" y="1774"/>
                      <a:pt x="2173" y="1769"/>
                      <a:pt x="2195" y="1766"/>
                    </a:cubicBezTo>
                    <a:cubicBezTo>
                      <a:pt x="2245" y="1755"/>
                      <a:pt x="2278" y="1721"/>
                      <a:pt x="2317" y="1693"/>
                    </a:cubicBezTo>
                    <a:cubicBezTo>
                      <a:pt x="2345" y="1673"/>
                      <a:pt x="2385" y="1649"/>
                      <a:pt x="2410" y="1618"/>
                    </a:cubicBezTo>
                    <a:close/>
                    <a:moveTo>
                      <a:pt x="1163" y="1626"/>
                    </a:moveTo>
                    <a:lnTo>
                      <a:pt x="1163" y="1626"/>
                    </a:lnTo>
                    <a:cubicBezTo>
                      <a:pt x="1162" y="1667"/>
                      <a:pt x="1160" y="1710"/>
                      <a:pt x="1160" y="1751"/>
                    </a:cubicBezTo>
                    <a:cubicBezTo>
                      <a:pt x="1160" y="1843"/>
                      <a:pt x="1151" y="1944"/>
                      <a:pt x="1181" y="2041"/>
                    </a:cubicBezTo>
                    <a:cubicBezTo>
                      <a:pt x="1195" y="2087"/>
                      <a:pt x="1216" y="2130"/>
                      <a:pt x="1239" y="2171"/>
                    </a:cubicBezTo>
                    <a:cubicBezTo>
                      <a:pt x="1148" y="2030"/>
                      <a:pt x="1121" y="1854"/>
                      <a:pt x="1143" y="1717"/>
                    </a:cubicBezTo>
                    <a:cubicBezTo>
                      <a:pt x="1147" y="1688"/>
                      <a:pt x="1154" y="1656"/>
                      <a:pt x="1163" y="1626"/>
                    </a:cubicBezTo>
                    <a:close/>
                    <a:moveTo>
                      <a:pt x="2782" y="2295"/>
                    </a:moveTo>
                    <a:lnTo>
                      <a:pt x="2782" y="2295"/>
                    </a:lnTo>
                    <a:cubicBezTo>
                      <a:pt x="2780" y="2299"/>
                      <a:pt x="2780" y="2302"/>
                      <a:pt x="2779" y="2306"/>
                    </a:cubicBezTo>
                    <a:cubicBezTo>
                      <a:pt x="2771" y="2308"/>
                      <a:pt x="2761" y="2310"/>
                      <a:pt x="2754" y="2313"/>
                    </a:cubicBezTo>
                    <a:cubicBezTo>
                      <a:pt x="2764" y="2307"/>
                      <a:pt x="2773" y="2300"/>
                      <a:pt x="2782" y="2295"/>
                    </a:cubicBezTo>
                    <a:close/>
                    <a:moveTo>
                      <a:pt x="1609" y="2204"/>
                    </a:moveTo>
                    <a:cubicBezTo>
                      <a:pt x="1663" y="2233"/>
                      <a:pt x="1719" y="2255"/>
                      <a:pt x="1776" y="2274"/>
                    </a:cubicBezTo>
                    <a:cubicBezTo>
                      <a:pt x="1853" y="2299"/>
                      <a:pt x="1934" y="2317"/>
                      <a:pt x="2016" y="2324"/>
                    </a:cubicBezTo>
                    <a:cubicBezTo>
                      <a:pt x="1974" y="2343"/>
                      <a:pt x="1933" y="2361"/>
                      <a:pt x="1886" y="2372"/>
                    </a:cubicBezTo>
                    <a:cubicBezTo>
                      <a:pt x="1853" y="2368"/>
                      <a:pt x="1822" y="2362"/>
                      <a:pt x="1791" y="2348"/>
                    </a:cubicBezTo>
                    <a:cubicBezTo>
                      <a:pt x="1718" y="2315"/>
                      <a:pt x="1663" y="2253"/>
                      <a:pt x="1609" y="2204"/>
                    </a:cubicBezTo>
                    <a:close/>
                    <a:moveTo>
                      <a:pt x="2780" y="1578"/>
                    </a:moveTo>
                    <a:cubicBezTo>
                      <a:pt x="2787" y="1600"/>
                      <a:pt x="2793" y="1622"/>
                      <a:pt x="2797" y="1645"/>
                    </a:cubicBezTo>
                    <a:cubicBezTo>
                      <a:pt x="2780" y="1717"/>
                      <a:pt x="2754" y="1787"/>
                      <a:pt x="2725" y="1854"/>
                    </a:cubicBezTo>
                    <a:cubicBezTo>
                      <a:pt x="2698" y="1916"/>
                      <a:pt x="2669" y="1980"/>
                      <a:pt x="2632" y="2041"/>
                    </a:cubicBezTo>
                    <a:cubicBezTo>
                      <a:pt x="2594" y="2076"/>
                      <a:pt x="2556" y="2109"/>
                      <a:pt x="2520" y="2142"/>
                    </a:cubicBezTo>
                    <a:cubicBezTo>
                      <a:pt x="2429" y="2227"/>
                      <a:pt x="2333" y="2329"/>
                      <a:pt x="2202" y="2381"/>
                    </a:cubicBezTo>
                    <a:cubicBezTo>
                      <a:pt x="2166" y="2386"/>
                      <a:pt x="2129" y="2388"/>
                      <a:pt x="2094" y="2390"/>
                    </a:cubicBezTo>
                    <a:cubicBezTo>
                      <a:pt x="2098" y="2376"/>
                      <a:pt x="2102" y="2362"/>
                      <a:pt x="2105" y="2347"/>
                    </a:cubicBezTo>
                    <a:cubicBezTo>
                      <a:pt x="2106" y="2341"/>
                      <a:pt x="2106" y="2336"/>
                      <a:pt x="2106" y="2333"/>
                    </a:cubicBezTo>
                    <a:cubicBezTo>
                      <a:pt x="2111" y="2329"/>
                      <a:pt x="2114" y="2326"/>
                      <a:pt x="2120" y="2324"/>
                    </a:cubicBezTo>
                    <a:cubicBezTo>
                      <a:pt x="2135" y="2322"/>
                      <a:pt x="2150" y="2322"/>
                      <a:pt x="2166" y="2321"/>
                    </a:cubicBezTo>
                    <a:cubicBezTo>
                      <a:pt x="2305" y="2295"/>
                      <a:pt x="2431" y="2213"/>
                      <a:pt x="2531" y="2110"/>
                    </a:cubicBezTo>
                    <a:cubicBezTo>
                      <a:pt x="2630" y="2007"/>
                      <a:pt x="2684" y="1869"/>
                      <a:pt x="2695" y="1725"/>
                    </a:cubicBezTo>
                    <a:cubicBezTo>
                      <a:pt x="2696" y="1711"/>
                      <a:pt x="2696" y="1696"/>
                      <a:pt x="2696" y="1682"/>
                    </a:cubicBezTo>
                    <a:cubicBezTo>
                      <a:pt x="2714" y="1666"/>
                      <a:pt x="2738" y="1648"/>
                      <a:pt x="2753" y="1627"/>
                    </a:cubicBezTo>
                    <a:cubicBezTo>
                      <a:pt x="2765" y="1612"/>
                      <a:pt x="2772" y="1594"/>
                      <a:pt x="2780" y="1578"/>
                    </a:cubicBezTo>
                    <a:close/>
                    <a:moveTo>
                      <a:pt x="2062" y="2350"/>
                    </a:moveTo>
                    <a:lnTo>
                      <a:pt x="2062" y="2350"/>
                    </a:lnTo>
                    <a:cubicBezTo>
                      <a:pt x="2058" y="2363"/>
                      <a:pt x="2056" y="2377"/>
                      <a:pt x="2052" y="2391"/>
                    </a:cubicBezTo>
                    <a:lnTo>
                      <a:pt x="2044" y="2391"/>
                    </a:lnTo>
                    <a:cubicBezTo>
                      <a:pt x="2018" y="2390"/>
                      <a:pt x="1993" y="2386"/>
                      <a:pt x="1967" y="2384"/>
                    </a:cubicBezTo>
                    <a:cubicBezTo>
                      <a:pt x="2001" y="2376"/>
                      <a:pt x="2032" y="2362"/>
                      <a:pt x="2062" y="2350"/>
                    </a:cubicBezTo>
                    <a:close/>
                    <a:moveTo>
                      <a:pt x="810" y="2079"/>
                    </a:moveTo>
                    <a:cubicBezTo>
                      <a:pt x="821" y="2101"/>
                      <a:pt x="833" y="2124"/>
                      <a:pt x="847" y="2145"/>
                    </a:cubicBezTo>
                    <a:cubicBezTo>
                      <a:pt x="913" y="2251"/>
                      <a:pt x="1006" y="2329"/>
                      <a:pt x="1107" y="2391"/>
                    </a:cubicBezTo>
                    <a:cubicBezTo>
                      <a:pt x="1149" y="2445"/>
                      <a:pt x="1198" y="2493"/>
                      <a:pt x="1250" y="2537"/>
                    </a:cubicBezTo>
                    <a:cubicBezTo>
                      <a:pt x="1101" y="2431"/>
                      <a:pt x="938" y="2329"/>
                      <a:pt x="848" y="2165"/>
                    </a:cubicBezTo>
                    <a:cubicBezTo>
                      <a:pt x="833" y="2138"/>
                      <a:pt x="821" y="2108"/>
                      <a:pt x="810" y="2079"/>
                    </a:cubicBezTo>
                    <a:close/>
                    <a:moveTo>
                      <a:pt x="2718" y="2453"/>
                    </a:moveTo>
                    <a:lnTo>
                      <a:pt x="2718" y="2453"/>
                    </a:lnTo>
                    <a:cubicBezTo>
                      <a:pt x="2711" y="2467"/>
                      <a:pt x="2705" y="2482"/>
                      <a:pt x="2698" y="2496"/>
                    </a:cubicBezTo>
                    <a:cubicBezTo>
                      <a:pt x="2643" y="2519"/>
                      <a:pt x="2588" y="2537"/>
                      <a:pt x="2531" y="2549"/>
                    </a:cubicBezTo>
                    <a:cubicBezTo>
                      <a:pt x="2489" y="2560"/>
                      <a:pt x="2443" y="2564"/>
                      <a:pt x="2399" y="2571"/>
                    </a:cubicBezTo>
                    <a:cubicBezTo>
                      <a:pt x="2396" y="2567"/>
                      <a:pt x="2396" y="2562"/>
                      <a:pt x="2395" y="2558"/>
                    </a:cubicBezTo>
                    <a:cubicBezTo>
                      <a:pt x="2505" y="2536"/>
                      <a:pt x="2614" y="2501"/>
                      <a:pt x="2718" y="2453"/>
                    </a:cubicBezTo>
                    <a:close/>
                    <a:moveTo>
                      <a:pt x="2354" y="2566"/>
                    </a:moveTo>
                    <a:cubicBezTo>
                      <a:pt x="2355" y="2570"/>
                      <a:pt x="2355" y="2574"/>
                      <a:pt x="2358" y="2577"/>
                    </a:cubicBezTo>
                    <a:cubicBezTo>
                      <a:pt x="2328" y="2581"/>
                      <a:pt x="2299" y="2581"/>
                      <a:pt x="2270" y="2582"/>
                    </a:cubicBezTo>
                    <a:cubicBezTo>
                      <a:pt x="2283" y="2580"/>
                      <a:pt x="2297" y="2577"/>
                      <a:pt x="2311" y="2575"/>
                    </a:cubicBezTo>
                    <a:cubicBezTo>
                      <a:pt x="2325" y="2573"/>
                      <a:pt x="2340" y="2569"/>
                      <a:pt x="2354" y="2566"/>
                    </a:cubicBezTo>
                    <a:close/>
                    <a:moveTo>
                      <a:pt x="866" y="2558"/>
                    </a:moveTo>
                    <a:lnTo>
                      <a:pt x="866" y="2558"/>
                    </a:lnTo>
                    <a:cubicBezTo>
                      <a:pt x="880" y="2570"/>
                      <a:pt x="895" y="2581"/>
                      <a:pt x="913" y="2592"/>
                    </a:cubicBezTo>
                    <a:cubicBezTo>
                      <a:pt x="909" y="2600"/>
                      <a:pt x="909" y="2613"/>
                      <a:pt x="907" y="2625"/>
                    </a:cubicBezTo>
                    <a:cubicBezTo>
                      <a:pt x="894" y="2603"/>
                      <a:pt x="878" y="2582"/>
                      <a:pt x="866" y="2560"/>
                    </a:cubicBezTo>
                    <a:cubicBezTo>
                      <a:pt x="866" y="2560"/>
                      <a:pt x="866" y="2559"/>
                      <a:pt x="866" y="2558"/>
                    </a:cubicBezTo>
                    <a:close/>
                    <a:moveTo>
                      <a:pt x="1370" y="2624"/>
                    </a:moveTo>
                    <a:cubicBezTo>
                      <a:pt x="1423" y="2658"/>
                      <a:pt x="1478" y="2688"/>
                      <a:pt x="1535" y="2713"/>
                    </a:cubicBezTo>
                    <a:cubicBezTo>
                      <a:pt x="1554" y="2721"/>
                      <a:pt x="1575" y="2728"/>
                      <a:pt x="1595" y="2735"/>
                    </a:cubicBezTo>
                    <a:cubicBezTo>
                      <a:pt x="1582" y="2735"/>
                      <a:pt x="1568" y="2736"/>
                      <a:pt x="1554" y="2736"/>
                    </a:cubicBezTo>
                    <a:cubicBezTo>
                      <a:pt x="1547" y="2736"/>
                      <a:pt x="1540" y="2736"/>
                      <a:pt x="1533" y="2735"/>
                    </a:cubicBezTo>
                    <a:cubicBezTo>
                      <a:pt x="1477" y="2701"/>
                      <a:pt x="1423" y="2662"/>
                      <a:pt x="1370" y="2624"/>
                    </a:cubicBezTo>
                    <a:close/>
                    <a:moveTo>
                      <a:pt x="1693" y="2772"/>
                    </a:moveTo>
                    <a:cubicBezTo>
                      <a:pt x="1719" y="2782"/>
                      <a:pt x="1745" y="2791"/>
                      <a:pt x="1773" y="2801"/>
                    </a:cubicBezTo>
                    <a:lnTo>
                      <a:pt x="1732" y="2826"/>
                    </a:lnTo>
                    <a:cubicBezTo>
                      <a:pt x="1712" y="2819"/>
                      <a:pt x="1693" y="2818"/>
                      <a:pt x="1674" y="2809"/>
                    </a:cubicBezTo>
                    <a:cubicBezTo>
                      <a:pt x="1656" y="2801"/>
                      <a:pt x="1637" y="2790"/>
                      <a:pt x="1619" y="2782"/>
                    </a:cubicBezTo>
                    <a:cubicBezTo>
                      <a:pt x="1644" y="2779"/>
                      <a:pt x="1667" y="2776"/>
                      <a:pt x="1693" y="2772"/>
                    </a:cubicBezTo>
                    <a:close/>
                    <a:moveTo>
                      <a:pt x="1839" y="2818"/>
                    </a:moveTo>
                    <a:cubicBezTo>
                      <a:pt x="1975" y="2856"/>
                      <a:pt x="2117" y="2880"/>
                      <a:pt x="2261" y="2881"/>
                    </a:cubicBezTo>
                    <a:cubicBezTo>
                      <a:pt x="2220" y="2892"/>
                      <a:pt x="2176" y="2900"/>
                      <a:pt x="2128" y="2900"/>
                    </a:cubicBezTo>
                    <a:cubicBezTo>
                      <a:pt x="2022" y="2899"/>
                      <a:pt x="1908" y="2877"/>
                      <a:pt x="1795" y="2844"/>
                    </a:cubicBezTo>
                    <a:cubicBezTo>
                      <a:pt x="1809" y="2836"/>
                      <a:pt x="1824" y="2829"/>
                      <a:pt x="1839" y="2818"/>
                    </a:cubicBezTo>
                    <a:close/>
                    <a:moveTo>
                      <a:pt x="936" y="2606"/>
                    </a:moveTo>
                    <a:cubicBezTo>
                      <a:pt x="1059" y="2728"/>
                      <a:pt x="1209" y="2822"/>
                      <a:pt x="1355" y="2906"/>
                    </a:cubicBezTo>
                    <a:cubicBezTo>
                      <a:pt x="1375" y="2918"/>
                      <a:pt x="1397" y="2929"/>
                      <a:pt x="1418" y="2940"/>
                    </a:cubicBezTo>
                    <a:cubicBezTo>
                      <a:pt x="1403" y="2941"/>
                      <a:pt x="1388" y="2943"/>
                      <a:pt x="1370" y="2944"/>
                    </a:cubicBezTo>
                    <a:cubicBezTo>
                      <a:pt x="1243" y="2881"/>
                      <a:pt x="1119" y="2807"/>
                      <a:pt x="1002" y="2732"/>
                    </a:cubicBezTo>
                    <a:cubicBezTo>
                      <a:pt x="984" y="2720"/>
                      <a:pt x="968" y="2706"/>
                      <a:pt x="950" y="2694"/>
                    </a:cubicBezTo>
                    <a:cubicBezTo>
                      <a:pt x="944" y="2687"/>
                      <a:pt x="942" y="2679"/>
                      <a:pt x="936" y="2672"/>
                    </a:cubicBezTo>
                    <a:cubicBezTo>
                      <a:pt x="933" y="2650"/>
                      <a:pt x="933" y="2626"/>
                      <a:pt x="936" y="2606"/>
                    </a:cubicBezTo>
                    <a:close/>
                    <a:moveTo>
                      <a:pt x="1465" y="2964"/>
                    </a:moveTo>
                    <a:cubicBezTo>
                      <a:pt x="1507" y="2988"/>
                      <a:pt x="1553" y="3012"/>
                      <a:pt x="1597" y="3032"/>
                    </a:cubicBezTo>
                    <a:cubicBezTo>
                      <a:pt x="1542" y="3013"/>
                      <a:pt x="1488" y="2994"/>
                      <a:pt x="1436" y="2969"/>
                    </a:cubicBezTo>
                    <a:cubicBezTo>
                      <a:pt x="1445" y="2968"/>
                      <a:pt x="1454" y="2965"/>
                      <a:pt x="1465" y="2964"/>
                    </a:cubicBezTo>
                    <a:close/>
                    <a:moveTo>
                      <a:pt x="3338" y="1565"/>
                    </a:moveTo>
                    <a:lnTo>
                      <a:pt x="3338" y="1565"/>
                    </a:lnTo>
                    <a:cubicBezTo>
                      <a:pt x="3346" y="1607"/>
                      <a:pt x="3356" y="1648"/>
                      <a:pt x="3362" y="1691"/>
                    </a:cubicBezTo>
                    <a:cubicBezTo>
                      <a:pt x="3405" y="1973"/>
                      <a:pt x="3419" y="2286"/>
                      <a:pt x="3267" y="2558"/>
                    </a:cubicBezTo>
                    <a:cubicBezTo>
                      <a:pt x="3130" y="2804"/>
                      <a:pt x="2882" y="2983"/>
                      <a:pt x="2610" y="3058"/>
                    </a:cubicBezTo>
                    <a:lnTo>
                      <a:pt x="2589" y="3064"/>
                    </a:lnTo>
                    <a:cubicBezTo>
                      <a:pt x="2718" y="2976"/>
                      <a:pt x="2800" y="2856"/>
                      <a:pt x="2863" y="2730"/>
                    </a:cubicBezTo>
                    <a:cubicBezTo>
                      <a:pt x="2987" y="2654"/>
                      <a:pt x="3097" y="2555"/>
                      <a:pt x="3177" y="2431"/>
                    </a:cubicBezTo>
                    <a:cubicBezTo>
                      <a:pt x="3300" y="2237"/>
                      <a:pt x="3328" y="2019"/>
                      <a:pt x="3323" y="1812"/>
                    </a:cubicBezTo>
                    <a:cubicBezTo>
                      <a:pt x="3342" y="1732"/>
                      <a:pt x="3349" y="1648"/>
                      <a:pt x="3338" y="1565"/>
                    </a:cubicBezTo>
                    <a:close/>
                    <a:moveTo>
                      <a:pt x="282" y="2121"/>
                    </a:moveTo>
                    <a:cubicBezTo>
                      <a:pt x="309" y="2193"/>
                      <a:pt x="342" y="2262"/>
                      <a:pt x="379" y="2328"/>
                    </a:cubicBezTo>
                    <a:cubicBezTo>
                      <a:pt x="371" y="2358"/>
                      <a:pt x="364" y="2391"/>
                      <a:pt x="366" y="2421"/>
                    </a:cubicBezTo>
                    <a:cubicBezTo>
                      <a:pt x="375" y="2483"/>
                      <a:pt x="395" y="2542"/>
                      <a:pt x="408" y="2603"/>
                    </a:cubicBezTo>
                    <a:cubicBezTo>
                      <a:pt x="420" y="2665"/>
                      <a:pt x="441" y="2723"/>
                      <a:pt x="461" y="2785"/>
                    </a:cubicBezTo>
                    <a:cubicBezTo>
                      <a:pt x="481" y="2847"/>
                      <a:pt x="532" y="2892"/>
                      <a:pt x="559" y="2948"/>
                    </a:cubicBezTo>
                    <a:cubicBezTo>
                      <a:pt x="577" y="2986"/>
                      <a:pt x="577" y="3039"/>
                      <a:pt x="587" y="3085"/>
                    </a:cubicBezTo>
                    <a:cubicBezTo>
                      <a:pt x="573" y="3074"/>
                      <a:pt x="559" y="3063"/>
                      <a:pt x="548" y="3047"/>
                    </a:cubicBezTo>
                    <a:cubicBezTo>
                      <a:pt x="493" y="2990"/>
                      <a:pt x="441" y="2929"/>
                      <a:pt x="394" y="2864"/>
                    </a:cubicBezTo>
                    <a:cubicBezTo>
                      <a:pt x="347" y="2798"/>
                      <a:pt x="310" y="2724"/>
                      <a:pt x="282" y="2647"/>
                    </a:cubicBezTo>
                    <a:cubicBezTo>
                      <a:pt x="255" y="2566"/>
                      <a:pt x="282" y="2475"/>
                      <a:pt x="276" y="2397"/>
                    </a:cubicBezTo>
                    <a:cubicBezTo>
                      <a:pt x="269" y="2315"/>
                      <a:pt x="262" y="2235"/>
                      <a:pt x="276" y="2156"/>
                    </a:cubicBezTo>
                    <a:cubicBezTo>
                      <a:pt x="277" y="2143"/>
                      <a:pt x="281" y="2131"/>
                      <a:pt x="282" y="2121"/>
                    </a:cubicBezTo>
                    <a:close/>
                    <a:moveTo>
                      <a:pt x="3329" y="1329"/>
                    </a:moveTo>
                    <a:lnTo>
                      <a:pt x="3329" y="1329"/>
                    </a:lnTo>
                    <a:cubicBezTo>
                      <a:pt x="3413" y="1406"/>
                      <a:pt x="3484" y="1502"/>
                      <a:pt x="3522" y="1608"/>
                    </a:cubicBezTo>
                    <a:cubicBezTo>
                      <a:pt x="3584" y="1784"/>
                      <a:pt x="3543" y="1966"/>
                      <a:pt x="3514" y="2128"/>
                    </a:cubicBezTo>
                    <a:cubicBezTo>
                      <a:pt x="3486" y="2293"/>
                      <a:pt x="3438" y="2457"/>
                      <a:pt x="3351" y="2600"/>
                    </a:cubicBezTo>
                    <a:cubicBezTo>
                      <a:pt x="3267" y="2743"/>
                      <a:pt x="3163" y="2875"/>
                      <a:pt x="3035" y="2981"/>
                    </a:cubicBezTo>
                    <a:cubicBezTo>
                      <a:pt x="2923" y="3076"/>
                      <a:pt x="2809" y="3173"/>
                      <a:pt x="2676" y="3235"/>
                    </a:cubicBezTo>
                    <a:cubicBezTo>
                      <a:pt x="2659" y="3242"/>
                      <a:pt x="2644" y="3250"/>
                      <a:pt x="2629" y="3257"/>
                    </a:cubicBezTo>
                    <a:cubicBezTo>
                      <a:pt x="2541" y="3289"/>
                      <a:pt x="2448" y="3292"/>
                      <a:pt x="2357" y="3292"/>
                    </a:cubicBezTo>
                    <a:cubicBezTo>
                      <a:pt x="2332" y="3292"/>
                      <a:pt x="2307" y="3292"/>
                      <a:pt x="2283" y="3292"/>
                    </a:cubicBezTo>
                    <a:cubicBezTo>
                      <a:pt x="2256" y="3292"/>
                      <a:pt x="2230" y="3292"/>
                      <a:pt x="2204" y="3294"/>
                    </a:cubicBezTo>
                    <a:cubicBezTo>
                      <a:pt x="2174" y="3295"/>
                      <a:pt x="2144" y="3296"/>
                      <a:pt x="2114" y="3296"/>
                    </a:cubicBezTo>
                    <a:cubicBezTo>
                      <a:pt x="2006" y="3296"/>
                      <a:pt x="1898" y="3286"/>
                      <a:pt x="1795" y="3262"/>
                    </a:cubicBezTo>
                    <a:cubicBezTo>
                      <a:pt x="1664" y="3230"/>
                      <a:pt x="1521" y="3217"/>
                      <a:pt x="1399" y="3148"/>
                    </a:cubicBezTo>
                    <a:cubicBezTo>
                      <a:pt x="1359" y="3126"/>
                      <a:pt x="1324" y="3100"/>
                      <a:pt x="1290" y="3071"/>
                    </a:cubicBezTo>
                    <a:lnTo>
                      <a:pt x="1290" y="3071"/>
                    </a:lnTo>
                    <a:cubicBezTo>
                      <a:pt x="1356" y="3083"/>
                      <a:pt x="1423" y="3092"/>
                      <a:pt x="1488" y="3098"/>
                    </a:cubicBezTo>
                    <a:cubicBezTo>
                      <a:pt x="1696" y="3161"/>
                      <a:pt x="1912" y="3202"/>
                      <a:pt x="2133" y="3202"/>
                    </a:cubicBezTo>
                    <a:cubicBezTo>
                      <a:pt x="2140" y="3202"/>
                      <a:pt x="2147" y="3202"/>
                      <a:pt x="2154" y="3202"/>
                    </a:cubicBezTo>
                    <a:cubicBezTo>
                      <a:pt x="2480" y="3196"/>
                      <a:pt x="2817" y="3086"/>
                      <a:pt x="3069" y="2864"/>
                    </a:cubicBezTo>
                    <a:cubicBezTo>
                      <a:pt x="3335" y="2639"/>
                      <a:pt x="3438" y="2289"/>
                      <a:pt x="3431" y="1975"/>
                    </a:cubicBezTo>
                    <a:cubicBezTo>
                      <a:pt x="3428" y="1762"/>
                      <a:pt x="3375" y="1539"/>
                      <a:pt x="3329" y="1329"/>
                    </a:cubicBezTo>
                    <a:close/>
                    <a:moveTo>
                      <a:pt x="1905" y="1"/>
                    </a:moveTo>
                    <a:cubicBezTo>
                      <a:pt x="1838" y="3"/>
                      <a:pt x="1774" y="23"/>
                      <a:pt x="1708" y="32"/>
                    </a:cubicBezTo>
                    <a:cubicBezTo>
                      <a:pt x="1644" y="39"/>
                      <a:pt x="1582" y="65"/>
                      <a:pt x="1517" y="80"/>
                    </a:cubicBezTo>
                    <a:cubicBezTo>
                      <a:pt x="1454" y="97"/>
                      <a:pt x="1379" y="79"/>
                      <a:pt x="1316" y="101"/>
                    </a:cubicBezTo>
                    <a:cubicBezTo>
                      <a:pt x="1240" y="129"/>
                      <a:pt x="1187" y="204"/>
                      <a:pt x="1123" y="248"/>
                    </a:cubicBezTo>
                    <a:cubicBezTo>
                      <a:pt x="1117" y="236"/>
                      <a:pt x="1108" y="220"/>
                      <a:pt x="1105" y="220"/>
                    </a:cubicBezTo>
                    <a:cubicBezTo>
                      <a:pt x="1105" y="220"/>
                      <a:pt x="1104" y="221"/>
                      <a:pt x="1104" y="221"/>
                    </a:cubicBezTo>
                    <a:cubicBezTo>
                      <a:pt x="1086" y="237"/>
                      <a:pt x="1075" y="265"/>
                      <a:pt x="1048" y="266"/>
                    </a:cubicBezTo>
                    <a:cubicBezTo>
                      <a:pt x="1046" y="266"/>
                      <a:pt x="1044" y="266"/>
                      <a:pt x="1043" y="266"/>
                    </a:cubicBezTo>
                    <a:cubicBezTo>
                      <a:pt x="1015" y="266"/>
                      <a:pt x="977" y="247"/>
                      <a:pt x="946" y="244"/>
                    </a:cubicBezTo>
                    <a:cubicBezTo>
                      <a:pt x="914" y="241"/>
                      <a:pt x="867" y="217"/>
                      <a:pt x="834" y="217"/>
                    </a:cubicBezTo>
                    <a:cubicBezTo>
                      <a:pt x="801" y="217"/>
                      <a:pt x="785" y="237"/>
                      <a:pt x="759" y="245"/>
                    </a:cubicBezTo>
                    <a:cubicBezTo>
                      <a:pt x="731" y="257"/>
                      <a:pt x="717" y="284"/>
                      <a:pt x="691" y="295"/>
                    </a:cubicBezTo>
                    <a:cubicBezTo>
                      <a:pt x="666" y="307"/>
                      <a:pt x="627" y="306"/>
                      <a:pt x="602" y="323"/>
                    </a:cubicBezTo>
                    <a:cubicBezTo>
                      <a:pt x="578" y="339"/>
                      <a:pt x="543" y="342"/>
                      <a:pt x="519" y="362"/>
                    </a:cubicBezTo>
                    <a:cubicBezTo>
                      <a:pt x="497" y="382"/>
                      <a:pt x="503" y="429"/>
                      <a:pt x="483" y="449"/>
                    </a:cubicBezTo>
                    <a:lnTo>
                      <a:pt x="426" y="512"/>
                    </a:lnTo>
                    <a:cubicBezTo>
                      <a:pt x="406" y="533"/>
                      <a:pt x="373" y="543"/>
                      <a:pt x="354" y="566"/>
                    </a:cubicBezTo>
                    <a:cubicBezTo>
                      <a:pt x="333" y="587"/>
                      <a:pt x="306" y="601"/>
                      <a:pt x="288" y="623"/>
                    </a:cubicBezTo>
                    <a:cubicBezTo>
                      <a:pt x="269" y="645"/>
                      <a:pt x="244" y="664"/>
                      <a:pt x="227" y="686"/>
                    </a:cubicBezTo>
                    <a:cubicBezTo>
                      <a:pt x="210" y="711"/>
                      <a:pt x="212" y="745"/>
                      <a:pt x="192" y="767"/>
                    </a:cubicBezTo>
                    <a:cubicBezTo>
                      <a:pt x="172" y="789"/>
                      <a:pt x="141" y="803"/>
                      <a:pt x="120" y="825"/>
                    </a:cubicBezTo>
                    <a:cubicBezTo>
                      <a:pt x="102" y="848"/>
                      <a:pt x="75" y="866"/>
                      <a:pt x="57" y="891"/>
                    </a:cubicBezTo>
                    <a:cubicBezTo>
                      <a:pt x="38" y="914"/>
                      <a:pt x="44" y="951"/>
                      <a:pt x="33" y="979"/>
                    </a:cubicBezTo>
                    <a:cubicBezTo>
                      <a:pt x="20" y="1008"/>
                      <a:pt x="3" y="1037"/>
                      <a:pt x="2" y="1071"/>
                    </a:cubicBezTo>
                    <a:cubicBezTo>
                      <a:pt x="0" y="1106"/>
                      <a:pt x="24" y="1151"/>
                      <a:pt x="26" y="1185"/>
                    </a:cubicBezTo>
                    <a:cubicBezTo>
                      <a:pt x="28" y="1220"/>
                      <a:pt x="31" y="1256"/>
                      <a:pt x="40" y="1291"/>
                    </a:cubicBezTo>
                    <a:cubicBezTo>
                      <a:pt x="47" y="1323"/>
                      <a:pt x="68" y="1360"/>
                      <a:pt x="31" y="1378"/>
                    </a:cubicBezTo>
                    <a:cubicBezTo>
                      <a:pt x="29" y="1378"/>
                      <a:pt x="48" y="1385"/>
                      <a:pt x="53" y="1385"/>
                    </a:cubicBezTo>
                    <a:cubicBezTo>
                      <a:pt x="53" y="1385"/>
                      <a:pt x="54" y="1385"/>
                      <a:pt x="54" y="1385"/>
                    </a:cubicBezTo>
                    <a:cubicBezTo>
                      <a:pt x="93" y="1378"/>
                      <a:pt x="91" y="1359"/>
                      <a:pt x="88" y="1338"/>
                    </a:cubicBezTo>
                    <a:cubicBezTo>
                      <a:pt x="83" y="1305"/>
                      <a:pt x="55" y="1265"/>
                      <a:pt x="62" y="1236"/>
                    </a:cubicBezTo>
                    <a:cubicBezTo>
                      <a:pt x="68" y="1209"/>
                      <a:pt x="65" y="1180"/>
                      <a:pt x="69" y="1151"/>
                    </a:cubicBezTo>
                    <a:cubicBezTo>
                      <a:pt x="72" y="1121"/>
                      <a:pt x="77" y="1093"/>
                      <a:pt x="88" y="1068"/>
                    </a:cubicBezTo>
                    <a:cubicBezTo>
                      <a:pt x="99" y="1042"/>
                      <a:pt x="154" y="1037"/>
                      <a:pt x="172" y="1015"/>
                    </a:cubicBezTo>
                    <a:cubicBezTo>
                      <a:pt x="189" y="993"/>
                      <a:pt x="200" y="967"/>
                      <a:pt x="222" y="947"/>
                    </a:cubicBezTo>
                    <a:cubicBezTo>
                      <a:pt x="244" y="928"/>
                      <a:pt x="262" y="906"/>
                      <a:pt x="288" y="890"/>
                    </a:cubicBezTo>
                    <a:cubicBezTo>
                      <a:pt x="311" y="872"/>
                      <a:pt x="309" y="837"/>
                      <a:pt x="333" y="821"/>
                    </a:cubicBezTo>
                    <a:cubicBezTo>
                      <a:pt x="345" y="813"/>
                      <a:pt x="366" y="813"/>
                      <a:pt x="387" y="813"/>
                    </a:cubicBezTo>
                    <a:cubicBezTo>
                      <a:pt x="408" y="813"/>
                      <a:pt x="429" y="813"/>
                      <a:pt x="439" y="806"/>
                    </a:cubicBezTo>
                    <a:cubicBezTo>
                      <a:pt x="461" y="788"/>
                      <a:pt x="477" y="775"/>
                      <a:pt x="497" y="760"/>
                    </a:cubicBezTo>
                    <a:cubicBezTo>
                      <a:pt x="516" y="746"/>
                      <a:pt x="508" y="708"/>
                      <a:pt x="529" y="694"/>
                    </a:cubicBezTo>
                    <a:cubicBezTo>
                      <a:pt x="543" y="686"/>
                      <a:pt x="560" y="683"/>
                      <a:pt x="580" y="678"/>
                    </a:cubicBezTo>
                    <a:cubicBezTo>
                      <a:pt x="586" y="683"/>
                      <a:pt x="592" y="686"/>
                      <a:pt x="596" y="686"/>
                    </a:cubicBezTo>
                    <a:cubicBezTo>
                      <a:pt x="598" y="686"/>
                      <a:pt x="599" y="686"/>
                      <a:pt x="599" y="685"/>
                    </a:cubicBezTo>
                    <a:cubicBezTo>
                      <a:pt x="607" y="673"/>
                      <a:pt x="614" y="664"/>
                      <a:pt x="622" y="651"/>
                    </a:cubicBezTo>
                    <a:cubicBezTo>
                      <a:pt x="633" y="642"/>
                      <a:pt x="643" y="629"/>
                      <a:pt x="657" y="621"/>
                    </a:cubicBezTo>
                    <a:cubicBezTo>
                      <a:pt x="676" y="607"/>
                      <a:pt x="708" y="605"/>
                      <a:pt x="726" y="591"/>
                    </a:cubicBezTo>
                    <a:cubicBezTo>
                      <a:pt x="745" y="577"/>
                      <a:pt x="749" y="548"/>
                      <a:pt x="766" y="535"/>
                    </a:cubicBezTo>
                    <a:cubicBezTo>
                      <a:pt x="772" y="529"/>
                      <a:pt x="779" y="521"/>
                      <a:pt x="785" y="512"/>
                    </a:cubicBezTo>
                    <a:cubicBezTo>
                      <a:pt x="833" y="495"/>
                      <a:pt x="887" y="484"/>
                      <a:pt x="931" y="466"/>
                    </a:cubicBezTo>
                    <a:cubicBezTo>
                      <a:pt x="976" y="453"/>
                      <a:pt x="1021" y="451"/>
                      <a:pt x="1068" y="445"/>
                    </a:cubicBezTo>
                    <a:lnTo>
                      <a:pt x="1068" y="445"/>
                    </a:lnTo>
                    <a:cubicBezTo>
                      <a:pt x="1021" y="467"/>
                      <a:pt x="976" y="490"/>
                      <a:pt x="936" y="525"/>
                    </a:cubicBezTo>
                    <a:cubicBezTo>
                      <a:pt x="914" y="544"/>
                      <a:pt x="895" y="565"/>
                      <a:pt x="876" y="587"/>
                    </a:cubicBezTo>
                    <a:cubicBezTo>
                      <a:pt x="856" y="595"/>
                      <a:pt x="838" y="603"/>
                      <a:pt x="821" y="614"/>
                    </a:cubicBezTo>
                    <a:cubicBezTo>
                      <a:pt x="770" y="645"/>
                      <a:pt x="717" y="678"/>
                      <a:pt x="668" y="713"/>
                    </a:cubicBezTo>
                    <a:cubicBezTo>
                      <a:pt x="621" y="753"/>
                      <a:pt x="588" y="807"/>
                      <a:pt x="543" y="848"/>
                    </a:cubicBezTo>
                    <a:cubicBezTo>
                      <a:pt x="496" y="888"/>
                      <a:pt x="441" y="923"/>
                      <a:pt x="395" y="967"/>
                    </a:cubicBezTo>
                    <a:cubicBezTo>
                      <a:pt x="353" y="1013"/>
                      <a:pt x="304" y="1056"/>
                      <a:pt x="267" y="1110"/>
                    </a:cubicBezTo>
                    <a:cubicBezTo>
                      <a:pt x="233" y="1161"/>
                      <a:pt x="219" y="1225"/>
                      <a:pt x="196" y="1282"/>
                    </a:cubicBezTo>
                    <a:cubicBezTo>
                      <a:pt x="167" y="1319"/>
                      <a:pt x="134" y="1356"/>
                      <a:pt x="112" y="1399"/>
                    </a:cubicBezTo>
                    <a:cubicBezTo>
                      <a:pt x="86" y="1446"/>
                      <a:pt x="90" y="1502"/>
                      <a:pt x="72" y="1552"/>
                    </a:cubicBezTo>
                    <a:cubicBezTo>
                      <a:pt x="57" y="1607"/>
                      <a:pt x="40" y="1663"/>
                      <a:pt x="43" y="1722"/>
                    </a:cubicBezTo>
                    <a:cubicBezTo>
                      <a:pt x="47" y="1780"/>
                      <a:pt x="79" y="1841"/>
                      <a:pt x="93" y="1896"/>
                    </a:cubicBezTo>
                    <a:cubicBezTo>
                      <a:pt x="102" y="1937"/>
                      <a:pt x="116" y="1975"/>
                      <a:pt x="132" y="2013"/>
                    </a:cubicBezTo>
                    <a:cubicBezTo>
                      <a:pt x="116" y="2087"/>
                      <a:pt x="99" y="2163"/>
                      <a:pt x="98" y="2240"/>
                    </a:cubicBezTo>
                    <a:cubicBezTo>
                      <a:pt x="97" y="2330"/>
                      <a:pt x="130" y="2417"/>
                      <a:pt x="148" y="2501"/>
                    </a:cubicBezTo>
                    <a:cubicBezTo>
                      <a:pt x="168" y="2596"/>
                      <a:pt x="199" y="2691"/>
                      <a:pt x="247" y="2775"/>
                    </a:cubicBezTo>
                    <a:cubicBezTo>
                      <a:pt x="298" y="2859"/>
                      <a:pt x="375" y="2922"/>
                      <a:pt x="441" y="2990"/>
                    </a:cubicBezTo>
                    <a:cubicBezTo>
                      <a:pt x="492" y="3045"/>
                      <a:pt x="551" y="3093"/>
                      <a:pt x="611" y="3134"/>
                    </a:cubicBezTo>
                    <a:cubicBezTo>
                      <a:pt x="643" y="3180"/>
                      <a:pt x="680" y="3222"/>
                      <a:pt x="716" y="3264"/>
                    </a:cubicBezTo>
                    <a:cubicBezTo>
                      <a:pt x="757" y="3308"/>
                      <a:pt x="822" y="3323"/>
                      <a:pt x="869" y="3360"/>
                    </a:cubicBezTo>
                    <a:cubicBezTo>
                      <a:pt x="914" y="3398"/>
                      <a:pt x="951" y="3456"/>
                      <a:pt x="1005" y="3486"/>
                    </a:cubicBezTo>
                    <a:cubicBezTo>
                      <a:pt x="1059" y="3520"/>
                      <a:pt x="1118" y="3539"/>
                      <a:pt x="1176" y="3564"/>
                    </a:cubicBezTo>
                    <a:cubicBezTo>
                      <a:pt x="1233" y="3587"/>
                      <a:pt x="1287" y="3627"/>
                      <a:pt x="1349" y="3639"/>
                    </a:cubicBezTo>
                    <a:cubicBezTo>
                      <a:pt x="1411" y="3656"/>
                      <a:pt x="1476" y="3649"/>
                      <a:pt x="1538" y="3653"/>
                    </a:cubicBezTo>
                    <a:cubicBezTo>
                      <a:pt x="1552" y="3655"/>
                      <a:pt x="1567" y="3655"/>
                      <a:pt x="1582" y="3655"/>
                    </a:cubicBezTo>
                    <a:cubicBezTo>
                      <a:pt x="1630" y="3655"/>
                      <a:pt x="1679" y="3649"/>
                      <a:pt x="1726" y="3649"/>
                    </a:cubicBezTo>
                    <a:cubicBezTo>
                      <a:pt x="1729" y="3649"/>
                      <a:pt x="1731" y="3649"/>
                      <a:pt x="1734" y="3649"/>
                    </a:cubicBezTo>
                    <a:cubicBezTo>
                      <a:pt x="1785" y="3649"/>
                      <a:pt x="1839" y="3671"/>
                      <a:pt x="1892" y="3671"/>
                    </a:cubicBezTo>
                    <a:cubicBezTo>
                      <a:pt x="1900" y="3671"/>
                      <a:pt x="1908" y="3671"/>
                      <a:pt x="1916" y="3670"/>
                    </a:cubicBezTo>
                    <a:cubicBezTo>
                      <a:pt x="1957" y="3663"/>
                      <a:pt x="1994" y="3639"/>
                      <a:pt x="2030" y="3617"/>
                    </a:cubicBezTo>
                    <a:cubicBezTo>
                      <a:pt x="2073" y="3601"/>
                      <a:pt x="2116" y="3580"/>
                      <a:pt x="2160" y="3566"/>
                    </a:cubicBezTo>
                    <a:cubicBezTo>
                      <a:pt x="2198" y="3553"/>
                      <a:pt x="2237" y="3536"/>
                      <a:pt x="2274" y="3517"/>
                    </a:cubicBezTo>
                    <a:cubicBezTo>
                      <a:pt x="2307" y="3511"/>
                      <a:pt x="2341" y="3507"/>
                      <a:pt x="2374" y="3500"/>
                    </a:cubicBezTo>
                    <a:cubicBezTo>
                      <a:pt x="2553" y="3464"/>
                      <a:pt x="2717" y="3376"/>
                      <a:pt x="2868" y="3284"/>
                    </a:cubicBezTo>
                    <a:cubicBezTo>
                      <a:pt x="3021" y="3193"/>
                      <a:pt x="3171" y="3087"/>
                      <a:pt x="3289" y="2948"/>
                    </a:cubicBezTo>
                    <a:cubicBezTo>
                      <a:pt x="3408" y="2811"/>
                      <a:pt x="3512" y="2659"/>
                      <a:pt x="3580" y="2487"/>
                    </a:cubicBezTo>
                    <a:cubicBezTo>
                      <a:pt x="3647" y="2315"/>
                      <a:pt x="3662" y="2128"/>
                      <a:pt x="3661" y="1942"/>
                    </a:cubicBezTo>
                    <a:cubicBezTo>
                      <a:pt x="3660" y="1772"/>
                      <a:pt x="3621" y="1590"/>
                      <a:pt x="3523" y="1432"/>
                    </a:cubicBezTo>
                    <a:cubicBezTo>
                      <a:pt x="3536" y="1426"/>
                      <a:pt x="3540" y="1419"/>
                      <a:pt x="3544" y="1413"/>
                    </a:cubicBezTo>
                    <a:cubicBezTo>
                      <a:pt x="3572" y="1462"/>
                      <a:pt x="3599" y="1514"/>
                      <a:pt x="3625" y="1567"/>
                    </a:cubicBezTo>
                    <a:cubicBezTo>
                      <a:pt x="3654" y="1626"/>
                      <a:pt x="3693" y="1697"/>
                      <a:pt x="3669" y="1763"/>
                    </a:cubicBezTo>
                    <a:cubicBezTo>
                      <a:pt x="3669" y="1765"/>
                      <a:pt x="3674" y="1766"/>
                      <a:pt x="3680" y="1766"/>
                    </a:cubicBezTo>
                    <a:cubicBezTo>
                      <a:pt x="3686" y="1766"/>
                      <a:pt x="3693" y="1765"/>
                      <a:pt x="3694" y="1763"/>
                    </a:cubicBezTo>
                    <a:cubicBezTo>
                      <a:pt x="3724" y="1715"/>
                      <a:pt x="3712" y="1668"/>
                      <a:pt x="3697" y="1623"/>
                    </a:cubicBezTo>
                    <a:cubicBezTo>
                      <a:pt x="3672" y="1553"/>
                      <a:pt x="3618" y="1492"/>
                      <a:pt x="3594" y="1428"/>
                    </a:cubicBezTo>
                    <a:cubicBezTo>
                      <a:pt x="3572" y="1367"/>
                      <a:pt x="3543" y="1309"/>
                      <a:pt x="3508" y="1256"/>
                    </a:cubicBezTo>
                    <a:cubicBezTo>
                      <a:pt x="3474" y="1198"/>
                      <a:pt x="3442" y="1144"/>
                      <a:pt x="3412" y="1090"/>
                    </a:cubicBezTo>
                    <a:lnTo>
                      <a:pt x="3412" y="1089"/>
                    </a:lnTo>
                    <a:cubicBezTo>
                      <a:pt x="3412" y="1084"/>
                      <a:pt x="3413" y="1079"/>
                      <a:pt x="3412" y="1075"/>
                    </a:cubicBezTo>
                    <a:cubicBezTo>
                      <a:pt x="3405" y="1051"/>
                      <a:pt x="3391" y="1030"/>
                      <a:pt x="3384" y="1004"/>
                    </a:cubicBezTo>
                    <a:cubicBezTo>
                      <a:pt x="3378" y="967"/>
                      <a:pt x="3371" y="927"/>
                      <a:pt x="3350" y="896"/>
                    </a:cubicBezTo>
                    <a:cubicBezTo>
                      <a:pt x="3336" y="873"/>
                      <a:pt x="3321" y="851"/>
                      <a:pt x="3305" y="830"/>
                    </a:cubicBezTo>
                    <a:cubicBezTo>
                      <a:pt x="3311" y="814"/>
                      <a:pt x="3324" y="775"/>
                      <a:pt x="3314" y="755"/>
                    </a:cubicBezTo>
                    <a:cubicBezTo>
                      <a:pt x="3300" y="731"/>
                      <a:pt x="3283" y="711"/>
                      <a:pt x="3267" y="686"/>
                    </a:cubicBezTo>
                    <a:cubicBezTo>
                      <a:pt x="3251" y="664"/>
                      <a:pt x="3212" y="669"/>
                      <a:pt x="3195" y="650"/>
                    </a:cubicBezTo>
                    <a:cubicBezTo>
                      <a:pt x="3178" y="629"/>
                      <a:pt x="3173" y="590"/>
                      <a:pt x="3153" y="569"/>
                    </a:cubicBezTo>
                    <a:cubicBezTo>
                      <a:pt x="3133" y="551"/>
                      <a:pt x="3109" y="540"/>
                      <a:pt x="3086" y="523"/>
                    </a:cubicBezTo>
                    <a:cubicBezTo>
                      <a:pt x="3065" y="506"/>
                      <a:pt x="3051" y="475"/>
                      <a:pt x="3028" y="459"/>
                    </a:cubicBezTo>
                    <a:cubicBezTo>
                      <a:pt x="3006" y="445"/>
                      <a:pt x="2973" y="449"/>
                      <a:pt x="2948" y="437"/>
                    </a:cubicBezTo>
                    <a:lnTo>
                      <a:pt x="2933" y="431"/>
                    </a:lnTo>
                    <a:cubicBezTo>
                      <a:pt x="2900" y="387"/>
                      <a:pt x="2878" y="321"/>
                      <a:pt x="2831" y="290"/>
                    </a:cubicBezTo>
                    <a:cubicBezTo>
                      <a:pt x="2780" y="251"/>
                      <a:pt x="2724" y="221"/>
                      <a:pt x="2666" y="188"/>
                    </a:cubicBezTo>
                    <a:cubicBezTo>
                      <a:pt x="2608" y="156"/>
                      <a:pt x="2538" y="162"/>
                      <a:pt x="2478" y="140"/>
                    </a:cubicBezTo>
                    <a:cubicBezTo>
                      <a:pt x="2418" y="113"/>
                      <a:pt x="2361" y="73"/>
                      <a:pt x="2297" y="56"/>
                    </a:cubicBezTo>
                    <a:cubicBezTo>
                      <a:pt x="2233" y="42"/>
                      <a:pt x="2168" y="35"/>
                      <a:pt x="2102" y="29"/>
                    </a:cubicBezTo>
                    <a:cubicBezTo>
                      <a:pt x="2037" y="21"/>
                      <a:pt x="1971" y="1"/>
                      <a:pt x="1905"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29"/>
              <p:cNvSpPr/>
              <p:nvPr/>
            </p:nvSpPr>
            <p:spPr>
              <a:xfrm>
                <a:off x="1020125" y="3510225"/>
                <a:ext cx="2200" cy="875"/>
              </a:xfrm>
              <a:custGeom>
                <a:rect b="b" l="l" r="r" t="t"/>
                <a:pathLst>
                  <a:path extrusionOk="0" h="35" w="88">
                    <a:moveTo>
                      <a:pt x="78" y="0"/>
                    </a:moveTo>
                    <a:cubicBezTo>
                      <a:pt x="57" y="14"/>
                      <a:pt x="35" y="23"/>
                      <a:pt x="20" y="30"/>
                    </a:cubicBezTo>
                    <a:cubicBezTo>
                      <a:pt x="13" y="33"/>
                      <a:pt x="6" y="33"/>
                      <a:pt x="1" y="34"/>
                    </a:cubicBezTo>
                    <a:lnTo>
                      <a:pt x="87" y="32"/>
                    </a:lnTo>
                    <a:cubicBezTo>
                      <a:pt x="85" y="21"/>
                      <a:pt x="82" y="10"/>
                      <a:pt x="78"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29"/>
              <p:cNvSpPr/>
              <p:nvPr/>
            </p:nvSpPr>
            <p:spPr>
              <a:xfrm>
                <a:off x="1017675" y="3509900"/>
                <a:ext cx="1150" cy="200"/>
              </a:xfrm>
              <a:custGeom>
                <a:rect b="b" l="l" r="r" t="t"/>
                <a:pathLst>
                  <a:path extrusionOk="0" h="8" w="46">
                    <a:moveTo>
                      <a:pt x="1" y="1"/>
                    </a:moveTo>
                    <a:cubicBezTo>
                      <a:pt x="8" y="5"/>
                      <a:pt x="20" y="8"/>
                      <a:pt x="30" y="8"/>
                    </a:cubicBezTo>
                    <a:cubicBezTo>
                      <a:pt x="37" y="8"/>
                      <a:pt x="43" y="6"/>
                      <a:pt x="45"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29"/>
              <p:cNvSpPr/>
              <p:nvPr/>
            </p:nvSpPr>
            <p:spPr>
              <a:xfrm>
                <a:off x="979025" y="3468200"/>
                <a:ext cx="92425" cy="92375"/>
              </a:xfrm>
              <a:custGeom>
                <a:rect b="b" l="l" r="r" t="t"/>
                <a:pathLst>
                  <a:path extrusionOk="0" h="3695" w="3697">
                    <a:moveTo>
                      <a:pt x="1426" y="201"/>
                    </a:moveTo>
                    <a:cubicBezTo>
                      <a:pt x="1427" y="201"/>
                      <a:pt x="1429" y="201"/>
                      <a:pt x="1430" y="202"/>
                    </a:cubicBezTo>
                    <a:cubicBezTo>
                      <a:pt x="1404" y="218"/>
                      <a:pt x="1378" y="232"/>
                      <a:pt x="1354" y="252"/>
                    </a:cubicBezTo>
                    <a:cubicBezTo>
                      <a:pt x="1301" y="301"/>
                      <a:pt x="1261" y="354"/>
                      <a:pt x="1226" y="411"/>
                    </a:cubicBezTo>
                    <a:cubicBezTo>
                      <a:pt x="1208" y="416"/>
                      <a:pt x="1189" y="422"/>
                      <a:pt x="1170" y="425"/>
                    </a:cubicBezTo>
                    <a:cubicBezTo>
                      <a:pt x="1174" y="423"/>
                      <a:pt x="1175" y="418"/>
                      <a:pt x="1178" y="416"/>
                    </a:cubicBezTo>
                    <a:cubicBezTo>
                      <a:pt x="1202" y="405"/>
                      <a:pt x="1224" y="397"/>
                      <a:pt x="1240" y="379"/>
                    </a:cubicBezTo>
                    <a:cubicBezTo>
                      <a:pt x="1259" y="360"/>
                      <a:pt x="1272" y="313"/>
                      <a:pt x="1295" y="297"/>
                    </a:cubicBezTo>
                    <a:cubicBezTo>
                      <a:pt x="1319" y="279"/>
                      <a:pt x="1342" y="258"/>
                      <a:pt x="1371" y="233"/>
                    </a:cubicBezTo>
                    <a:cubicBezTo>
                      <a:pt x="1388" y="220"/>
                      <a:pt x="1407" y="201"/>
                      <a:pt x="1426" y="201"/>
                    </a:cubicBezTo>
                    <a:close/>
                    <a:moveTo>
                      <a:pt x="1488" y="396"/>
                    </a:moveTo>
                    <a:lnTo>
                      <a:pt x="1488" y="396"/>
                    </a:lnTo>
                    <a:cubicBezTo>
                      <a:pt x="1453" y="404"/>
                      <a:pt x="1419" y="418"/>
                      <a:pt x="1387" y="434"/>
                    </a:cubicBezTo>
                    <a:cubicBezTo>
                      <a:pt x="1353" y="437"/>
                      <a:pt x="1319" y="442"/>
                      <a:pt x="1284" y="448"/>
                    </a:cubicBezTo>
                    <a:cubicBezTo>
                      <a:pt x="1288" y="441"/>
                      <a:pt x="1292" y="434"/>
                      <a:pt x="1298" y="429"/>
                    </a:cubicBezTo>
                    <a:cubicBezTo>
                      <a:pt x="1361" y="416"/>
                      <a:pt x="1425" y="408"/>
                      <a:pt x="1488" y="396"/>
                    </a:cubicBezTo>
                    <a:close/>
                    <a:moveTo>
                      <a:pt x="1210" y="444"/>
                    </a:moveTo>
                    <a:cubicBezTo>
                      <a:pt x="1206" y="451"/>
                      <a:pt x="1203" y="456"/>
                      <a:pt x="1199" y="463"/>
                    </a:cubicBezTo>
                    <a:cubicBezTo>
                      <a:pt x="1123" y="477"/>
                      <a:pt x="1047" y="493"/>
                      <a:pt x="974" y="519"/>
                    </a:cubicBezTo>
                    <a:cubicBezTo>
                      <a:pt x="979" y="511"/>
                      <a:pt x="983" y="504"/>
                      <a:pt x="990" y="499"/>
                    </a:cubicBezTo>
                    <a:cubicBezTo>
                      <a:pt x="1010" y="486"/>
                      <a:pt x="1041" y="489"/>
                      <a:pt x="1061" y="480"/>
                    </a:cubicBezTo>
                    <a:cubicBezTo>
                      <a:pt x="1085" y="471"/>
                      <a:pt x="1109" y="471"/>
                      <a:pt x="1130" y="464"/>
                    </a:cubicBezTo>
                    <a:cubicBezTo>
                      <a:pt x="1137" y="462"/>
                      <a:pt x="1142" y="455"/>
                      <a:pt x="1148" y="449"/>
                    </a:cubicBezTo>
                    <a:cubicBezTo>
                      <a:pt x="1149" y="451"/>
                      <a:pt x="1149" y="455"/>
                      <a:pt x="1150" y="455"/>
                    </a:cubicBezTo>
                    <a:cubicBezTo>
                      <a:pt x="1150" y="455"/>
                      <a:pt x="1150" y="455"/>
                      <a:pt x="1151" y="455"/>
                    </a:cubicBezTo>
                    <a:cubicBezTo>
                      <a:pt x="1171" y="452"/>
                      <a:pt x="1189" y="448"/>
                      <a:pt x="1210" y="444"/>
                    </a:cubicBezTo>
                    <a:close/>
                    <a:moveTo>
                      <a:pt x="1842" y="637"/>
                    </a:moveTo>
                    <a:cubicBezTo>
                      <a:pt x="1900" y="637"/>
                      <a:pt x="1958" y="640"/>
                      <a:pt x="2014" y="649"/>
                    </a:cubicBezTo>
                    <a:cubicBezTo>
                      <a:pt x="1993" y="649"/>
                      <a:pt x="1972" y="647"/>
                      <a:pt x="1952" y="647"/>
                    </a:cubicBezTo>
                    <a:cubicBezTo>
                      <a:pt x="1912" y="647"/>
                      <a:pt x="1872" y="650"/>
                      <a:pt x="1832" y="656"/>
                    </a:cubicBezTo>
                    <a:cubicBezTo>
                      <a:pt x="1818" y="649"/>
                      <a:pt x="1803" y="643"/>
                      <a:pt x="1788" y="638"/>
                    </a:cubicBezTo>
                    <a:cubicBezTo>
                      <a:pt x="1806" y="637"/>
                      <a:pt x="1824" y="637"/>
                      <a:pt x="1842" y="637"/>
                    </a:cubicBezTo>
                    <a:close/>
                    <a:moveTo>
                      <a:pt x="2305" y="932"/>
                    </a:moveTo>
                    <a:lnTo>
                      <a:pt x="2305" y="932"/>
                    </a:lnTo>
                    <a:cubicBezTo>
                      <a:pt x="2309" y="934"/>
                      <a:pt x="2312" y="934"/>
                      <a:pt x="2316" y="936"/>
                    </a:cubicBezTo>
                    <a:cubicBezTo>
                      <a:pt x="2319" y="945"/>
                      <a:pt x="2320" y="952"/>
                      <a:pt x="2323" y="960"/>
                    </a:cubicBezTo>
                    <a:cubicBezTo>
                      <a:pt x="2318" y="952"/>
                      <a:pt x="2312" y="941"/>
                      <a:pt x="2305" y="932"/>
                    </a:cubicBezTo>
                    <a:close/>
                    <a:moveTo>
                      <a:pt x="1499" y="978"/>
                    </a:moveTo>
                    <a:cubicBezTo>
                      <a:pt x="1528" y="982"/>
                      <a:pt x="1569" y="993"/>
                      <a:pt x="1610" y="1015"/>
                    </a:cubicBezTo>
                    <a:cubicBezTo>
                      <a:pt x="1528" y="1019"/>
                      <a:pt x="1445" y="1040"/>
                      <a:pt x="1374" y="1081"/>
                    </a:cubicBezTo>
                    <a:cubicBezTo>
                      <a:pt x="1369" y="1074"/>
                      <a:pt x="1367" y="1064"/>
                      <a:pt x="1363" y="1056"/>
                    </a:cubicBezTo>
                    <a:cubicBezTo>
                      <a:pt x="1398" y="1026"/>
                      <a:pt x="1436" y="1000"/>
                      <a:pt x="1478" y="978"/>
                    </a:cubicBezTo>
                    <a:close/>
                    <a:moveTo>
                      <a:pt x="1335" y="1078"/>
                    </a:moveTo>
                    <a:lnTo>
                      <a:pt x="1335" y="1078"/>
                    </a:lnTo>
                    <a:cubicBezTo>
                      <a:pt x="1327" y="1091"/>
                      <a:pt x="1316" y="1103"/>
                      <a:pt x="1306" y="1111"/>
                    </a:cubicBezTo>
                    <a:lnTo>
                      <a:pt x="1291" y="1122"/>
                    </a:lnTo>
                    <a:cubicBezTo>
                      <a:pt x="1305" y="1106"/>
                      <a:pt x="1320" y="1092"/>
                      <a:pt x="1335" y="1078"/>
                    </a:cubicBezTo>
                    <a:close/>
                    <a:moveTo>
                      <a:pt x="2042" y="326"/>
                    </a:moveTo>
                    <a:cubicBezTo>
                      <a:pt x="2225" y="326"/>
                      <a:pt x="2408" y="356"/>
                      <a:pt x="2575" y="449"/>
                    </a:cubicBezTo>
                    <a:cubicBezTo>
                      <a:pt x="2823" y="586"/>
                      <a:pt x="3002" y="833"/>
                      <a:pt x="3077" y="1103"/>
                    </a:cubicBezTo>
                    <a:lnTo>
                      <a:pt x="3083" y="1124"/>
                    </a:lnTo>
                    <a:cubicBezTo>
                      <a:pt x="2991" y="996"/>
                      <a:pt x="2870" y="916"/>
                      <a:pt x="2744" y="851"/>
                    </a:cubicBezTo>
                    <a:cubicBezTo>
                      <a:pt x="2669" y="727"/>
                      <a:pt x="2567" y="620"/>
                      <a:pt x="2443" y="540"/>
                    </a:cubicBezTo>
                    <a:cubicBezTo>
                      <a:pt x="2264" y="426"/>
                      <a:pt x="2064" y="394"/>
                      <a:pt x="1871" y="394"/>
                    </a:cubicBezTo>
                    <a:cubicBezTo>
                      <a:pt x="1855" y="394"/>
                      <a:pt x="1838" y="394"/>
                      <a:pt x="1822" y="394"/>
                    </a:cubicBezTo>
                    <a:cubicBezTo>
                      <a:pt x="1768" y="381"/>
                      <a:pt x="1712" y="374"/>
                      <a:pt x="1656" y="374"/>
                    </a:cubicBezTo>
                    <a:cubicBezTo>
                      <a:pt x="1630" y="374"/>
                      <a:pt x="1603" y="376"/>
                      <a:pt x="1576" y="379"/>
                    </a:cubicBezTo>
                    <a:cubicBezTo>
                      <a:pt x="1619" y="369"/>
                      <a:pt x="1660" y="361"/>
                      <a:pt x="1704" y="354"/>
                    </a:cubicBezTo>
                    <a:cubicBezTo>
                      <a:pt x="1813" y="338"/>
                      <a:pt x="1928" y="326"/>
                      <a:pt x="2042" y="326"/>
                    </a:cubicBezTo>
                    <a:close/>
                    <a:moveTo>
                      <a:pt x="2465" y="996"/>
                    </a:moveTo>
                    <a:lnTo>
                      <a:pt x="2465" y="996"/>
                    </a:lnTo>
                    <a:cubicBezTo>
                      <a:pt x="2479" y="1003"/>
                      <a:pt x="2495" y="1009"/>
                      <a:pt x="2509" y="1016"/>
                    </a:cubicBezTo>
                    <a:cubicBezTo>
                      <a:pt x="2531" y="1070"/>
                      <a:pt x="2550" y="1125"/>
                      <a:pt x="2561" y="1181"/>
                    </a:cubicBezTo>
                    <a:cubicBezTo>
                      <a:pt x="2572" y="1225"/>
                      <a:pt x="2579" y="1270"/>
                      <a:pt x="2585" y="1315"/>
                    </a:cubicBezTo>
                    <a:cubicBezTo>
                      <a:pt x="2581" y="1316"/>
                      <a:pt x="2575" y="1316"/>
                      <a:pt x="2571" y="1318"/>
                    </a:cubicBezTo>
                    <a:cubicBezTo>
                      <a:pt x="2546" y="1209"/>
                      <a:pt x="2513" y="1099"/>
                      <a:pt x="2465" y="996"/>
                    </a:cubicBezTo>
                    <a:close/>
                    <a:moveTo>
                      <a:pt x="2592" y="1356"/>
                    </a:moveTo>
                    <a:cubicBezTo>
                      <a:pt x="2594" y="1385"/>
                      <a:pt x="2594" y="1414"/>
                      <a:pt x="2596" y="1443"/>
                    </a:cubicBezTo>
                    <a:cubicBezTo>
                      <a:pt x="2594" y="1429"/>
                      <a:pt x="2592" y="1415"/>
                      <a:pt x="2589" y="1402"/>
                    </a:cubicBezTo>
                    <a:cubicBezTo>
                      <a:pt x="2587" y="1388"/>
                      <a:pt x="2582" y="1373"/>
                      <a:pt x="2581" y="1359"/>
                    </a:cubicBezTo>
                    <a:cubicBezTo>
                      <a:pt x="2582" y="1358"/>
                      <a:pt x="2586" y="1356"/>
                      <a:pt x="2592" y="1356"/>
                    </a:cubicBezTo>
                    <a:close/>
                    <a:moveTo>
                      <a:pt x="1839" y="1311"/>
                    </a:moveTo>
                    <a:cubicBezTo>
                      <a:pt x="1843" y="1312"/>
                      <a:pt x="1848" y="1312"/>
                      <a:pt x="1851" y="1315"/>
                    </a:cubicBezTo>
                    <a:cubicBezTo>
                      <a:pt x="1855" y="1316"/>
                      <a:pt x="1858" y="1318"/>
                      <a:pt x="1862" y="1320"/>
                    </a:cubicBezTo>
                    <a:cubicBezTo>
                      <a:pt x="1945" y="1373"/>
                      <a:pt x="1982" y="1457"/>
                      <a:pt x="2009" y="1543"/>
                    </a:cubicBezTo>
                    <a:cubicBezTo>
                      <a:pt x="2015" y="1557"/>
                      <a:pt x="2019" y="1572"/>
                      <a:pt x="2025" y="1587"/>
                    </a:cubicBezTo>
                    <a:lnTo>
                      <a:pt x="2014" y="1587"/>
                    </a:lnTo>
                    <a:cubicBezTo>
                      <a:pt x="1990" y="1513"/>
                      <a:pt x="1954" y="1444"/>
                      <a:pt x="1906" y="1389"/>
                    </a:cubicBezTo>
                    <a:cubicBezTo>
                      <a:pt x="1890" y="1367"/>
                      <a:pt x="1866" y="1347"/>
                      <a:pt x="1843" y="1327"/>
                    </a:cubicBezTo>
                    <a:cubicBezTo>
                      <a:pt x="1843" y="1323"/>
                      <a:pt x="1841" y="1316"/>
                      <a:pt x="1839" y="1311"/>
                    </a:cubicBezTo>
                    <a:close/>
                    <a:moveTo>
                      <a:pt x="1654" y="914"/>
                    </a:moveTo>
                    <a:cubicBezTo>
                      <a:pt x="1727" y="932"/>
                      <a:pt x="1797" y="956"/>
                      <a:pt x="1866" y="987"/>
                    </a:cubicBezTo>
                    <a:cubicBezTo>
                      <a:pt x="1928" y="1015"/>
                      <a:pt x="1992" y="1044"/>
                      <a:pt x="2053" y="1080"/>
                    </a:cubicBezTo>
                    <a:cubicBezTo>
                      <a:pt x="2088" y="1118"/>
                      <a:pt x="2121" y="1155"/>
                      <a:pt x="2154" y="1192"/>
                    </a:cubicBezTo>
                    <a:cubicBezTo>
                      <a:pt x="2239" y="1283"/>
                      <a:pt x="2341" y="1378"/>
                      <a:pt x="2393" y="1509"/>
                    </a:cubicBezTo>
                    <a:cubicBezTo>
                      <a:pt x="2397" y="1545"/>
                      <a:pt x="2400" y="1581"/>
                      <a:pt x="2402" y="1616"/>
                    </a:cubicBezTo>
                    <a:cubicBezTo>
                      <a:pt x="2388" y="1614"/>
                      <a:pt x="2373" y="1608"/>
                      <a:pt x="2359" y="1607"/>
                    </a:cubicBezTo>
                    <a:cubicBezTo>
                      <a:pt x="2353" y="1605"/>
                      <a:pt x="2348" y="1605"/>
                      <a:pt x="2345" y="1605"/>
                    </a:cubicBezTo>
                    <a:cubicBezTo>
                      <a:pt x="2341" y="1600"/>
                      <a:pt x="2338" y="1596"/>
                      <a:pt x="2334" y="1592"/>
                    </a:cubicBezTo>
                    <a:cubicBezTo>
                      <a:pt x="2333" y="1575"/>
                      <a:pt x="2333" y="1560"/>
                      <a:pt x="2331" y="1545"/>
                    </a:cubicBezTo>
                    <a:cubicBezTo>
                      <a:pt x="2307" y="1409"/>
                      <a:pt x="2227" y="1283"/>
                      <a:pt x="2121" y="1183"/>
                    </a:cubicBezTo>
                    <a:cubicBezTo>
                      <a:pt x="2016" y="1082"/>
                      <a:pt x="1879" y="1030"/>
                      <a:pt x="1734" y="1019"/>
                    </a:cubicBezTo>
                    <a:cubicBezTo>
                      <a:pt x="1720" y="1016"/>
                      <a:pt x="1705" y="1016"/>
                      <a:pt x="1691" y="1016"/>
                    </a:cubicBezTo>
                    <a:cubicBezTo>
                      <a:pt x="1674" y="997"/>
                      <a:pt x="1657" y="975"/>
                      <a:pt x="1636" y="960"/>
                    </a:cubicBezTo>
                    <a:cubicBezTo>
                      <a:pt x="1620" y="947"/>
                      <a:pt x="1602" y="941"/>
                      <a:pt x="1586" y="932"/>
                    </a:cubicBezTo>
                    <a:cubicBezTo>
                      <a:pt x="1609" y="925"/>
                      <a:pt x="1631" y="920"/>
                      <a:pt x="1654" y="914"/>
                    </a:cubicBezTo>
                    <a:close/>
                    <a:moveTo>
                      <a:pt x="2360" y="1648"/>
                    </a:moveTo>
                    <a:lnTo>
                      <a:pt x="2360" y="1648"/>
                    </a:lnTo>
                    <a:cubicBezTo>
                      <a:pt x="2374" y="1652"/>
                      <a:pt x="2388" y="1653"/>
                      <a:pt x="2402" y="1656"/>
                    </a:cubicBezTo>
                    <a:lnTo>
                      <a:pt x="2402" y="1666"/>
                    </a:lnTo>
                    <a:cubicBezTo>
                      <a:pt x="2400" y="1691"/>
                      <a:pt x="2396" y="1717"/>
                      <a:pt x="2395" y="1742"/>
                    </a:cubicBezTo>
                    <a:cubicBezTo>
                      <a:pt x="2388" y="1710"/>
                      <a:pt x="2374" y="1680"/>
                      <a:pt x="2360" y="1648"/>
                    </a:cubicBezTo>
                    <a:close/>
                    <a:moveTo>
                      <a:pt x="2896" y="1453"/>
                    </a:moveTo>
                    <a:cubicBezTo>
                      <a:pt x="2905" y="1494"/>
                      <a:pt x="2915" y="1537"/>
                      <a:pt x="2915" y="1585"/>
                    </a:cubicBezTo>
                    <a:cubicBezTo>
                      <a:pt x="2912" y="1691"/>
                      <a:pt x="2890" y="1805"/>
                      <a:pt x="2857" y="1916"/>
                    </a:cubicBezTo>
                    <a:cubicBezTo>
                      <a:pt x="2849" y="1901"/>
                      <a:pt x="2842" y="1887"/>
                      <a:pt x="2832" y="1872"/>
                    </a:cubicBezTo>
                    <a:cubicBezTo>
                      <a:pt x="2870" y="1736"/>
                      <a:pt x="2894" y="1597"/>
                      <a:pt x="2896" y="1453"/>
                    </a:cubicBezTo>
                    <a:close/>
                    <a:moveTo>
                      <a:pt x="1525" y="1536"/>
                    </a:moveTo>
                    <a:cubicBezTo>
                      <a:pt x="1527" y="1536"/>
                      <a:pt x="1530" y="1536"/>
                      <a:pt x="1532" y="1538"/>
                    </a:cubicBezTo>
                    <a:cubicBezTo>
                      <a:pt x="1540" y="1545"/>
                      <a:pt x="1518" y="1578"/>
                      <a:pt x="1521" y="1583"/>
                    </a:cubicBezTo>
                    <a:cubicBezTo>
                      <a:pt x="1526" y="1587"/>
                      <a:pt x="1581" y="1587"/>
                      <a:pt x="1591" y="1611"/>
                    </a:cubicBezTo>
                    <a:cubicBezTo>
                      <a:pt x="1602" y="1631"/>
                      <a:pt x="1598" y="1652"/>
                      <a:pt x="1591" y="1667"/>
                    </a:cubicBezTo>
                    <a:lnTo>
                      <a:pt x="1711" y="1663"/>
                    </a:lnTo>
                    <a:cubicBezTo>
                      <a:pt x="1714" y="1667"/>
                      <a:pt x="1718" y="1669"/>
                      <a:pt x="1720" y="1674"/>
                    </a:cubicBezTo>
                    <a:cubicBezTo>
                      <a:pt x="1720" y="1675"/>
                      <a:pt x="1722" y="1677"/>
                      <a:pt x="1722" y="1680"/>
                    </a:cubicBezTo>
                    <a:cubicBezTo>
                      <a:pt x="1729" y="1674"/>
                      <a:pt x="1738" y="1669"/>
                      <a:pt x="1742" y="1663"/>
                    </a:cubicBezTo>
                    <a:lnTo>
                      <a:pt x="1755" y="1663"/>
                    </a:lnTo>
                    <a:cubicBezTo>
                      <a:pt x="1770" y="1703"/>
                      <a:pt x="1775" y="1757"/>
                      <a:pt x="1763" y="1803"/>
                    </a:cubicBezTo>
                    <a:cubicBezTo>
                      <a:pt x="1748" y="1856"/>
                      <a:pt x="1680" y="1870"/>
                      <a:pt x="1649" y="1889"/>
                    </a:cubicBezTo>
                    <a:lnTo>
                      <a:pt x="1636" y="1896"/>
                    </a:lnTo>
                    <a:cubicBezTo>
                      <a:pt x="1608" y="1911"/>
                      <a:pt x="1578" y="1921"/>
                      <a:pt x="1547" y="1921"/>
                    </a:cubicBezTo>
                    <a:cubicBezTo>
                      <a:pt x="1542" y="1921"/>
                      <a:pt x="1537" y="1921"/>
                      <a:pt x="1532" y="1920"/>
                    </a:cubicBezTo>
                    <a:cubicBezTo>
                      <a:pt x="1492" y="1914"/>
                      <a:pt x="1456" y="1903"/>
                      <a:pt x="1426" y="1881"/>
                    </a:cubicBezTo>
                    <a:cubicBezTo>
                      <a:pt x="1398" y="1859"/>
                      <a:pt x="1357" y="1859"/>
                      <a:pt x="1336" y="1826"/>
                    </a:cubicBezTo>
                    <a:cubicBezTo>
                      <a:pt x="1319" y="1797"/>
                      <a:pt x="1347" y="1737"/>
                      <a:pt x="1346" y="1715"/>
                    </a:cubicBezTo>
                    <a:cubicBezTo>
                      <a:pt x="1339" y="1693"/>
                      <a:pt x="1335" y="1673"/>
                      <a:pt x="1341" y="1653"/>
                    </a:cubicBezTo>
                    <a:cubicBezTo>
                      <a:pt x="1346" y="1636"/>
                      <a:pt x="1316" y="1619"/>
                      <a:pt x="1327" y="1600"/>
                    </a:cubicBezTo>
                    <a:cubicBezTo>
                      <a:pt x="1339" y="1583"/>
                      <a:pt x="1374" y="1581"/>
                      <a:pt x="1387" y="1572"/>
                    </a:cubicBezTo>
                    <a:cubicBezTo>
                      <a:pt x="1398" y="1564"/>
                      <a:pt x="1409" y="1549"/>
                      <a:pt x="1426" y="1543"/>
                    </a:cubicBezTo>
                    <a:cubicBezTo>
                      <a:pt x="1429" y="1542"/>
                      <a:pt x="1432" y="1542"/>
                      <a:pt x="1436" y="1542"/>
                    </a:cubicBezTo>
                    <a:cubicBezTo>
                      <a:pt x="1451" y="1542"/>
                      <a:pt x="1468" y="1551"/>
                      <a:pt x="1477" y="1552"/>
                    </a:cubicBezTo>
                    <a:cubicBezTo>
                      <a:pt x="1486" y="1552"/>
                      <a:pt x="1493" y="1538"/>
                      <a:pt x="1503" y="1538"/>
                    </a:cubicBezTo>
                    <a:cubicBezTo>
                      <a:pt x="1504" y="1538"/>
                      <a:pt x="1505" y="1538"/>
                      <a:pt x="1506" y="1538"/>
                    </a:cubicBezTo>
                    <a:cubicBezTo>
                      <a:pt x="1506" y="1538"/>
                      <a:pt x="1507" y="1538"/>
                      <a:pt x="1508" y="1538"/>
                    </a:cubicBezTo>
                    <a:cubicBezTo>
                      <a:pt x="1513" y="1538"/>
                      <a:pt x="1520" y="1536"/>
                      <a:pt x="1525" y="1536"/>
                    </a:cubicBezTo>
                    <a:close/>
                    <a:moveTo>
                      <a:pt x="2813" y="1936"/>
                    </a:moveTo>
                    <a:cubicBezTo>
                      <a:pt x="2823" y="1951"/>
                      <a:pt x="2832" y="1965"/>
                      <a:pt x="2839" y="1978"/>
                    </a:cubicBezTo>
                    <a:cubicBezTo>
                      <a:pt x="2832" y="1998"/>
                      <a:pt x="2830" y="2017"/>
                      <a:pt x="2821" y="2035"/>
                    </a:cubicBezTo>
                    <a:cubicBezTo>
                      <a:pt x="2813" y="2054"/>
                      <a:pt x="2802" y="2073"/>
                      <a:pt x="2794" y="2090"/>
                    </a:cubicBezTo>
                    <a:cubicBezTo>
                      <a:pt x="2792" y="2066"/>
                      <a:pt x="2788" y="2042"/>
                      <a:pt x="2786" y="2017"/>
                    </a:cubicBezTo>
                    <a:cubicBezTo>
                      <a:pt x="2795" y="1988"/>
                      <a:pt x="2805" y="1963"/>
                      <a:pt x="2813" y="1936"/>
                    </a:cubicBezTo>
                    <a:close/>
                    <a:moveTo>
                      <a:pt x="2334" y="1693"/>
                    </a:moveTo>
                    <a:cubicBezTo>
                      <a:pt x="2353" y="1735"/>
                      <a:pt x="2371" y="1777"/>
                      <a:pt x="2382" y="1821"/>
                    </a:cubicBezTo>
                    <a:cubicBezTo>
                      <a:pt x="2378" y="1854"/>
                      <a:pt x="2373" y="1886"/>
                      <a:pt x="2359" y="1916"/>
                    </a:cubicBezTo>
                    <a:cubicBezTo>
                      <a:pt x="2326" y="1992"/>
                      <a:pt x="2264" y="2047"/>
                      <a:pt x="2213" y="2099"/>
                    </a:cubicBezTo>
                    <a:cubicBezTo>
                      <a:pt x="2243" y="2046"/>
                      <a:pt x="2265" y="1991"/>
                      <a:pt x="2285" y="1934"/>
                    </a:cubicBezTo>
                    <a:cubicBezTo>
                      <a:pt x="2309" y="1859"/>
                      <a:pt x="2329" y="1777"/>
                      <a:pt x="2334" y="1693"/>
                    </a:cubicBezTo>
                    <a:close/>
                    <a:moveTo>
                      <a:pt x="1630" y="1301"/>
                    </a:moveTo>
                    <a:cubicBezTo>
                      <a:pt x="1702" y="1316"/>
                      <a:pt x="1770" y="1347"/>
                      <a:pt x="1818" y="1388"/>
                    </a:cubicBezTo>
                    <a:cubicBezTo>
                      <a:pt x="1836" y="1464"/>
                      <a:pt x="1847" y="1550"/>
                      <a:pt x="1818" y="1625"/>
                    </a:cubicBezTo>
                    <a:cubicBezTo>
                      <a:pt x="1817" y="1627"/>
                      <a:pt x="1829" y="1630"/>
                      <a:pt x="1837" y="1630"/>
                    </a:cubicBezTo>
                    <a:cubicBezTo>
                      <a:pt x="1840" y="1630"/>
                      <a:pt x="1842" y="1630"/>
                      <a:pt x="1843" y="1629"/>
                    </a:cubicBezTo>
                    <a:cubicBezTo>
                      <a:pt x="1880" y="1572"/>
                      <a:pt x="1879" y="1512"/>
                      <a:pt x="1872" y="1450"/>
                    </a:cubicBezTo>
                    <a:lnTo>
                      <a:pt x="1872" y="1450"/>
                    </a:lnTo>
                    <a:cubicBezTo>
                      <a:pt x="1903" y="1490"/>
                      <a:pt x="1927" y="1532"/>
                      <a:pt x="1945" y="1583"/>
                    </a:cubicBezTo>
                    <a:cubicBezTo>
                      <a:pt x="1921" y="1581"/>
                      <a:pt x="1898" y="1581"/>
                      <a:pt x="1876" y="1576"/>
                    </a:cubicBezTo>
                    <a:cubicBezTo>
                      <a:pt x="1876" y="1576"/>
                      <a:pt x="1875" y="1576"/>
                      <a:pt x="1875" y="1576"/>
                    </a:cubicBezTo>
                    <a:cubicBezTo>
                      <a:pt x="1869" y="1576"/>
                      <a:pt x="1865" y="1599"/>
                      <a:pt x="1872" y="1600"/>
                    </a:cubicBezTo>
                    <a:cubicBezTo>
                      <a:pt x="1899" y="1608"/>
                      <a:pt x="1928" y="1614"/>
                      <a:pt x="1956" y="1619"/>
                    </a:cubicBezTo>
                    <a:cubicBezTo>
                      <a:pt x="1983" y="1725"/>
                      <a:pt x="1980" y="1845"/>
                      <a:pt x="1935" y="1941"/>
                    </a:cubicBezTo>
                    <a:cubicBezTo>
                      <a:pt x="1929" y="1956"/>
                      <a:pt x="1949" y="1973"/>
                      <a:pt x="1966" y="1973"/>
                    </a:cubicBezTo>
                    <a:cubicBezTo>
                      <a:pt x="1972" y="1973"/>
                      <a:pt x="1978" y="1971"/>
                      <a:pt x="1982" y="1965"/>
                    </a:cubicBezTo>
                    <a:cubicBezTo>
                      <a:pt x="2042" y="1863"/>
                      <a:pt x="2049" y="1739"/>
                      <a:pt x="2023" y="1626"/>
                    </a:cubicBezTo>
                    <a:lnTo>
                      <a:pt x="2038" y="1626"/>
                    </a:lnTo>
                    <a:cubicBezTo>
                      <a:pt x="2059" y="1689"/>
                      <a:pt x="2075" y="1758"/>
                      <a:pt x="2059" y="1828"/>
                    </a:cubicBezTo>
                    <a:cubicBezTo>
                      <a:pt x="2037" y="1927"/>
                      <a:pt x="1990" y="2024"/>
                      <a:pt x="1921" y="2095"/>
                    </a:cubicBezTo>
                    <a:cubicBezTo>
                      <a:pt x="1912" y="2108"/>
                      <a:pt x="1898" y="2116"/>
                      <a:pt x="1886" y="2127"/>
                    </a:cubicBezTo>
                    <a:cubicBezTo>
                      <a:pt x="1901" y="2047"/>
                      <a:pt x="1887" y="1958"/>
                      <a:pt x="1824" y="1882"/>
                    </a:cubicBezTo>
                    <a:cubicBezTo>
                      <a:pt x="1844" y="1838"/>
                      <a:pt x="1855" y="1790"/>
                      <a:pt x="1850" y="1742"/>
                    </a:cubicBezTo>
                    <a:cubicBezTo>
                      <a:pt x="1843" y="1681"/>
                      <a:pt x="1807" y="1638"/>
                      <a:pt x="1775" y="1601"/>
                    </a:cubicBezTo>
                    <a:cubicBezTo>
                      <a:pt x="1780" y="1572"/>
                      <a:pt x="1773" y="1543"/>
                      <a:pt x="1769" y="1512"/>
                    </a:cubicBezTo>
                    <a:cubicBezTo>
                      <a:pt x="1763" y="1466"/>
                      <a:pt x="1729" y="1433"/>
                      <a:pt x="1701" y="1395"/>
                    </a:cubicBezTo>
                    <a:cubicBezTo>
                      <a:pt x="1680" y="1366"/>
                      <a:pt x="1658" y="1329"/>
                      <a:pt x="1624" y="1303"/>
                    </a:cubicBezTo>
                    <a:cubicBezTo>
                      <a:pt x="1625" y="1303"/>
                      <a:pt x="1628" y="1303"/>
                      <a:pt x="1630" y="1301"/>
                    </a:cubicBezTo>
                    <a:close/>
                    <a:moveTo>
                      <a:pt x="782" y="1512"/>
                    </a:moveTo>
                    <a:lnTo>
                      <a:pt x="782" y="1512"/>
                    </a:lnTo>
                    <a:cubicBezTo>
                      <a:pt x="747" y="1636"/>
                      <a:pt x="731" y="1765"/>
                      <a:pt x="734" y="1889"/>
                    </a:cubicBezTo>
                    <a:cubicBezTo>
                      <a:pt x="734" y="1915"/>
                      <a:pt x="736" y="1942"/>
                      <a:pt x="741" y="1970"/>
                    </a:cubicBezTo>
                    <a:cubicBezTo>
                      <a:pt x="741" y="1971"/>
                      <a:pt x="738" y="1971"/>
                      <a:pt x="738" y="1971"/>
                    </a:cubicBezTo>
                    <a:cubicBezTo>
                      <a:pt x="717" y="2013"/>
                      <a:pt x="672" y="2054"/>
                      <a:pt x="654" y="2097"/>
                    </a:cubicBezTo>
                    <a:cubicBezTo>
                      <a:pt x="647" y="2113"/>
                      <a:pt x="647" y="2127"/>
                      <a:pt x="647" y="2142"/>
                    </a:cubicBezTo>
                    <a:cubicBezTo>
                      <a:pt x="640" y="2032"/>
                      <a:pt x="668" y="1909"/>
                      <a:pt x="696" y="1783"/>
                    </a:cubicBezTo>
                    <a:cubicBezTo>
                      <a:pt x="717" y="1688"/>
                      <a:pt x="747" y="1598"/>
                      <a:pt x="782" y="1512"/>
                    </a:cubicBezTo>
                    <a:close/>
                    <a:moveTo>
                      <a:pt x="1792" y="1934"/>
                    </a:moveTo>
                    <a:cubicBezTo>
                      <a:pt x="1839" y="2013"/>
                      <a:pt x="1837" y="2104"/>
                      <a:pt x="1806" y="2175"/>
                    </a:cubicBezTo>
                    <a:cubicBezTo>
                      <a:pt x="1762" y="2194"/>
                      <a:pt x="1715" y="2207"/>
                      <a:pt x="1668" y="2211"/>
                    </a:cubicBezTo>
                    <a:cubicBezTo>
                      <a:pt x="1655" y="2213"/>
                      <a:pt x="1641" y="2214"/>
                      <a:pt x="1627" y="2214"/>
                    </a:cubicBezTo>
                    <a:cubicBezTo>
                      <a:pt x="1552" y="2214"/>
                      <a:pt x="1474" y="2184"/>
                      <a:pt x="1405" y="2148"/>
                    </a:cubicBezTo>
                    <a:cubicBezTo>
                      <a:pt x="1339" y="2113"/>
                      <a:pt x="1287" y="2055"/>
                      <a:pt x="1247" y="1998"/>
                    </a:cubicBezTo>
                    <a:cubicBezTo>
                      <a:pt x="1246" y="1982"/>
                      <a:pt x="1250" y="1966"/>
                      <a:pt x="1250" y="1949"/>
                    </a:cubicBezTo>
                    <a:cubicBezTo>
                      <a:pt x="1261" y="1956"/>
                      <a:pt x="1274" y="1965"/>
                      <a:pt x="1286" y="1973"/>
                    </a:cubicBezTo>
                    <a:cubicBezTo>
                      <a:pt x="1327" y="2004"/>
                      <a:pt x="1369" y="2046"/>
                      <a:pt x="1426" y="2061"/>
                    </a:cubicBezTo>
                    <a:cubicBezTo>
                      <a:pt x="1463" y="2071"/>
                      <a:pt x="1511" y="2082"/>
                      <a:pt x="1560" y="2082"/>
                    </a:cubicBezTo>
                    <a:cubicBezTo>
                      <a:pt x="1582" y="2082"/>
                      <a:pt x="1604" y="2080"/>
                      <a:pt x="1625" y="2075"/>
                    </a:cubicBezTo>
                    <a:cubicBezTo>
                      <a:pt x="1664" y="2066"/>
                      <a:pt x="1696" y="2044"/>
                      <a:pt x="1723" y="2018"/>
                    </a:cubicBezTo>
                    <a:cubicBezTo>
                      <a:pt x="1747" y="1996"/>
                      <a:pt x="1766" y="1971"/>
                      <a:pt x="1784" y="1948"/>
                    </a:cubicBezTo>
                    <a:cubicBezTo>
                      <a:pt x="1788" y="1942"/>
                      <a:pt x="1791" y="1938"/>
                      <a:pt x="1792" y="1934"/>
                    </a:cubicBezTo>
                    <a:close/>
                    <a:moveTo>
                      <a:pt x="3048" y="2113"/>
                    </a:moveTo>
                    <a:lnTo>
                      <a:pt x="3048" y="2113"/>
                    </a:lnTo>
                    <a:cubicBezTo>
                      <a:pt x="3029" y="2168"/>
                      <a:pt x="3009" y="2220"/>
                      <a:pt x="2985" y="2273"/>
                    </a:cubicBezTo>
                    <a:cubicBezTo>
                      <a:pt x="2984" y="2262"/>
                      <a:pt x="2981" y="2254"/>
                      <a:pt x="2980" y="2244"/>
                    </a:cubicBezTo>
                    <a:cubicBezTo>
                      <a:pt x="3004" y="2200"/>
                      <a:pt x="3026" y="2157"/>
                      <a:pt x="3048" y="2113"/>
                    </a:cubicBezTo>
                    <a:close/>
                    <a:moveTo>
                      <a:pt x="2750" y="2113"/>
                    </a:moveTo>
                    <a:cubicBezTo>
                      <a:pt x="2750" y="2134"/>
                      <a:pt x="2751" y="2154"/>
                      <a:pt x="2750" y="2172"/>
                    </a:cubicBezTo>
                    <a:cubicBezTo>
                      <a:pt x="2715" y="2231"/>
                      <a:pt x="2675" y="2285"/>
                      <a:pt x="2637" y="2336"/>
                    </a:cubicBezTo>
                    <a:cubicBezTo>
                      <a:pt x="2671" y="2285"/>
                      <a:pt x="2703" y="2230"/>
                      <a:pt x="2726" y="2172"/>
                    </a:cubicBezTo>
                    <a:cubicBezTo>
                      <a:pt x="2736" y="2154"/>
                      <a:pt x="2743" y="2134"/>
                      <a:pt x="2750" y="2113"/>
                    </a:cubicBezTo>
                    <a:close/>
                    <a:moveTo>
                      <a:pt x="1821" y="165"/>
                    </a:moveTo>
                    <a:cubicBezTo>
                      <a:pt x="1930" y="165"/>
                      <a:pt x="2038" y="187"/>
                      <a:pt x="2139" y="204"/>
                    </a:cubicBezTo>
                    <a:cubicBezTo>
                      <a:pt x="2305" y="232"/>
                      <a:pt x="2469" y="280"/>
                      <a:pt x="2614" y="367"/>
                    </a:cubicBezTo>
                    <a:cubicBezTo>
                      <a:pt x="2758" y="451"/>
                      <a:pt x="2890" y="554"/>
                      <a:pt x="2995" y="680"/>
                    </a:cubicBezTo>
                    <a:cubicBezTo>
                      <a:pt x="3090" y="791"/>
                      <a:pt x="3187" y="905"/>
                      <a:pt x="3249" y="1040"/>
                    </a:cubicBezTo>
                    <a:cubicBezTo>
                      <a:pt x="3256" y="1055"/>
                      <a:pt x="3266" y="1069"/>
                      <a:pt x="3271" y="1085"/>
                    </a:cubicBezTo>
                    <a:cubicBezTo>
                      <a:pt x="3324" y="1223"/>
                      <a:pt x="3303" y="1374"/>
                      <a:pt x="3310" y="1509"/>
                    </a:cubicBezTo>
                    <a:cubicBezTo>
                      <a:pt x="3317" y="1647"/>
                      <a:pt x="3309" y="1784"/>
                      <a:pt x="3277" y="1916"/>
                    </a:cubicBezTo>
                    <a:cubicBezTo>
                      <a:pt x="3247" y="2047"/>
                      <a:pt x="3233" y="2189"/>
                      <a:pt x="3164" y="2309"/>
                    </a:cubicBezTo>
                    <a:cubicBezTo>
                      <a:pt x="3142" y="2348"/>
                      <a:pt x="3113" y="2383"/>
                      <a:pt x="3086" y="2417"/>
                    </a:cubicBezTo>
                    <a:cubicBezTo>
                      <a:pt x="3098" y="2351"/>
                      <a:pt x="3108" y="2287"/>
                      <a:pt x="3113" y="2220"/>
                    </a:cubicBezTo>
                    <a:cubicBezTo>
                      <a:pt x="3181" y="2007"/>
                      <a:pt x="3220" y="1786"/>
                      <a:pt x="3219" y="1557"/>
                    </a:cubicBezTo>
                    <a:cubicBezTo>
                      <a:pt x="3214" y="1232"/>
                      <a:pt x="3103" y="897"/>
                      <a:pt x="2879" y="645"/>
                    </a:cubicBezTo>
                    <a:cubicBezTo>
                      <a:pt x="2659" y="389"/>
                      <a:pt x="2323" y="285"/>
                      <a:pt x="2017" y="285"/>
                    </a:cubicBezTo>
                    <a:cubicBezTo>
                      <a:pt x="2007" y="285"/>
                      <a:pt x="1997" y="285"/>
                      <a:pt x="1987" y="286"/>
                    </a:cubicBezTo>
                    <a:cubicBezTo>
                      <a:pt x="1774" y="287"/>
                      <a:pt x="1548" y="339"/>
                      <a:pt x="1336" y="387"/>
                    </a:cubicBezTo>
                    <a:cubicBezTo>
                      <a:pt x="1412" y="305"/>
                      <a:pt x="1508" y="235"/>
                      <a:pt x="1617" y="197"/>
                    </a:cubicBezTo>
                    <a:cubicBezTo>
                      <a:pt x="1685" y="174"/>
                      <a:pt x="1753" y="165"/>
                      <a:pt x="1821" y="165"/>
                    </a:cubicBezTo>
                    <a:close/>
                    <a:moveTo>
                      <a:pt x="2181" y="2467"/>
                    </a:moveTo>
                    <a:lnTo>
                      <a:pt x="2181" y="2467"/>
                    </a:lnTo>
                    <a:cubicBezTo>
                      <a:pt x="2072" y="2537"/>
                      <a:pt x="1942" y="2571"/>
                      <a:pt x="1823" y="2571"/>
                    </a:cubicBezTo>
                    <a:cubicBezTo>
                      <a:pt x="1790" y="2571"/>
                      <a:pt x="1757" y="2569"/>
                      <a:pt x="1726" y="2563"/>
                    </a:cubicBezTo>
                    <a:cubicBezTo>
                      <a:pt x="1694" y="2560"/>
                      <a:pt x="1664" y="2554"/>
                      <a:pt x="1632" y="2543"/>
                    </a:cubicBezTo>
                    <a:lnTo>
                      <a:pt x="1632" y="2543"/>
                    </a:lnTo>
                    <a:cubicBezTo>
                      <a:pt x="1674" y="2544"/>
                      <a:pt x="1718" y="2547"/>
                      <a:pt x="1758" y="2547"/>
                    </a:cubicBezTo>
                    <a:cubicBezTo>
                      <a:pt x="1789" y="2547"/>
                      <a:pt x="1821" y="2547"/>
                      <a:pt x="1853" y="2547"/>
                    </a:cubicBezTo>
                    <a:cubicBezTo>
                      <a:pt x="1917" y="2547"/>
                      <a:pt x="1984" y="2544"/>
                      <a:pt x="2051" y="2526"/>
                    </a:cubicBezTo>
                    <a:cubicBezTo>
                      <a:pt x="2095" y="2514"/>
                      <a:pt x="2140" y="2492"/>
                      <a:pt x="2181" y="2467"/>
                    </a:cubicBezTo>
                    <a:close/>
                    <a:moveTo>
                      <a:pt x="1261" y="2587"/>
                    </a:moveTo>
                    <a:cubicBezTo>
                      <a:pt x="1262" y="2589"/>
                      <a:pt x="1265" y="2591"/>
                      <a:pt x="1265" y="2592"/>
                    </a:cubicBezTo>
                    <a:cubicBezTo>
                      <a:pt x="1314" y="2646"/>
                      <a:pt x="1375" y="2694"/>
                      <a:pt x="1440" y="2731"/>
                    </a:cubicBezTo>
                    <a:cubicBezTo>
                      <a:pt x="1436" y="2731"/>
                      <a:pt x="1432" y="2731"/>
                      <a:pt x="1428" y="2731"/>
                    </a:cubicBezTo>
                    <a:cubicBezTo>
                      <a:pt x="1395" y="2731"/>
                      <a:pt x="1363" y="2726"/>
                      <a:pt x="1328" y="2720"/>
                    </a:cubicBezTo>
                    <a:cubicBezTo>
                      <a:pt x="1314" y="2699"/>
                      <a:pt x="1301" y="2679"/>
                      <a:pt x="1291" y="2655"/>
                    </a:cubicBezTo>
                    <a:cubicBezTo>
                      <a:pt x="1281" y="2637"/>
                      <a:pt x="1274" y="2618"/>
                      <a:pt x="1266" y="2599"/>
                    </a:cubicBezTo>
                    <a:cubicBezTo>
                      <a:pt x="1265" y="2596"/>
                      <a:pt x="1262" y="2591"/>
                      <a:pt x="1261" y="2587"/>
                    </a:cubicBezTo>
                    <a:close/>
                    <a:moveTo>
                      <a:pt x="2953" y="2289"/>
                    </a:moveTo>
                    <a:lnTo>
                      <a:pt x="2959" y="2336"/>
                    </a:lnTo>
                    <a:cubicBezTo>
                      <a:pt x="2897" y="2465"/>
                      <a:pt x="2823" y="2588"/>
                      <a:pt x="2746" y="2705"/>
                    </a:cubicBezTo>
                    <a:cubicBezTo>
                      <a:pt x="2733" y="2721"/>
                      <a:pt x="2720" y="2739"/>
                      <a:pt x="2707" y="2756"/>
                    </a:cubicBezTo>
                    <a:cubicBezTo>
                      <a:pt x="2700" y="2761"/>
                      <a:pt x="2692" y="2764"/>
                      <a:pt x="2685" y="2770"/>
                    </a:cubicBezTo>
                    <a:cubicBezTo>
                      <a:pt x="2673" y="2772"/>
                      <a:pt x="2662" y="2773"/>
                      <a:pt x="2651" y="2773"/>
                    </a:cubicBezTo>
                    <a:cubicBezTo>
                      <a:pt x="2640" y="2773"/>
                      <a:pt x="2629" y="2772"/>
                      <a:pt x="2619" y="2770"/>
                    </a:cubicBezTo>
                    <a:cubicBezTo>
                      <a:pt x="2740" y="2647"/>
                      <a:pt x="2835" y="2500"/>
                      <a:pt x="2919" y="2354"/>
                    </a:cubicBezTo>
                    <a:cubicBezTo>
                      <a:pt x="2931" y="2333"/>
                      <a:pt x="2944" y="2313"/>
                      <a:pt x="2953" y="2289"/>
                    </a:cubicBezTo>
                    <a:close/>
                    <a:moveTo>
                      <a:pt x="321" y="2686"/>
                    </a:moveTo>
                    <a:lnTo>
                      <a:pt x="321" y="2686"/>
                    </a:lnTo>
                    <a:cubicBezTo>
                      <a:pt x="343" y="2720"/>
                      <a:pt x="366" y="2756"/>
                      <a:pt x="390" y="2792"/>
                    </a:cubicBezTo>
                    <a:cubicBezTo>
                      <a:pt x="385" y="2789"/>
                      <a:pt x="380" y="2789"/>
                      <a:pt x="379" y="2787"/>
                    </a:cubicBezTo>
                    <a:cubicBezTo>
                      <a:pt x="357" y="2768"/>
                      <a:pt x="339" y="2746"/>
                      <a:pt x="324" y="2721"/>
                    </a:cubicBezTo>
                    <a:cubicBezTo>
                      <a:pt x="318" y="2712"/>
                      <a:pt x="318" y="2699"/>
                      <a:pt x="321" y="2686"/>
                    </a:cubicBezTo>
                    <a:close/>
                    <a:moveTo>
                      <a:pt x="2603" y="2792"/>
                    </a:moveTo>
                    <a:cubicBezTo>
                      <a:pt x="2615" y="2796"/>
                      <a:pt x="2627" y="2796"/>
                      <a:pt x="2637" y="2798"/>
                    </a:cubicBezTo>
                    <a:cubicBezTo>
                      <a:pt x="2615" y="2812"/>
                      <a:pt x="2594" y="2829"/>
                      <a:pt x="2570" y="2838"/>
                    </a:cubicBezTo>
                    <a:cubicBezTo>
                      <a:pt x="2570" y="2838"/>
                      <a:pt x="2569" y="2838"/>
                      <a:pt x="2569" y="2838"/>
                    </a:cubicBezTo>
                    <a:lnTo>
                      <a:pt x="2569" y="2838"/>
                    </a:lnTo>
                    <a:cubicBezTo>
                      <a:pt x="2581" y="2824"/>
                      <a:pt x="2593" y="2809"/>
                      <a:pt x="2603" y="2792"/>
                    </a:cubicBezTo>
                    <a:close/>
                    <a:moveTo>
                      <a:pt x="2550" y="2454"/>
                    </a:moveTo>
                    <a:lnTo>
                      <a:pt x="2550" y="2454"/>
                    </a:lnTo>
                    <a:cubicBezTo>
                      <a:pt x="2444" y="2604"/>
                      <a:pt x="2340" y="2768"/>
                      <a:pt x="2176" y="2855"/>
                    </a:cubicBezTo>
                    <a:cubicBezTo>
                      <a:pt x="2148" y="2871"/>
                      <a:pt x="2118" y="2882"/>
                      <a:pt x="2086" y="2895"/>
                    </a:cubicBezTo>
                    <a:cubicBezTo>
                      <a:pt x="2111" y="2882"/>
                      <a:pt x="2133" y="2871"/>
                      <a:pt x="2155" y="2858"/>
                    </a:cubicBezTo>
                    <a:cubicBezTo>
                      <a:pt x="2260" y="2792"/>
                      <a:pt x="2340" y="2698"/>
                      <a:pt x="2403" y="2598"/>
                    </a:cubicBezTo>
                    <a:cubicBezTo>
                      <a:pt x="2457" y="2555"/>
                      <a:pt x="2505" y="2508"/>
                      <a:pt x="2550" y="2454"/>
                    </a:cubicBezTo>
                    <a:close/>
                    <a:moveTo>
                      <a:pt x="3103" y="3118"/>
                    </a:moveTo>
                    <a:lnTo>
                      <a:pt x="3103" y="3118"/>
                    </a:lnTo>
                    <a:cubicBezTo>
                      <a:pt x="3090" y="3129"/>
                      <a:pt x="3077" y="3145"/>
                      <a:pt x="3064" y="3156"/>
                    </a:cubicBezTo>
                    <a:cubicBezTo>
                      <a:pt x="3006" y="3211"/>
                      <a:pt x="2944" y="3262"/>
                      <a:pt x="2878" y="3310"/>
                    </a:cubicBezTo>
                    <a:cubicBezTo>
                      <a:pt x="2812" y="3356"/>
                      <a:pt x="2739" y="3394"/>
                      <a:pt x="2662" y="3422"/>
                    </a:cubicBezTo>
                    <a:cubicBezTo>
                      <a:pt x="2633" y="3432"/>
                      <a:pt x="2604" y="3434"/>
                      <a:pt x="2574" y="3434"/>
                    </a:cubicBezTo>
                    <a:cubicBezTo>
                      <a:pt x="2529" y="3434"/>
                      <a:pt x="2482" y="3428"/>
                      <a:pt x="2439" y="3428"/>
                    </a:cubicBezTo>
                    <a:cubicBezTo>
                      <a:pt x="2429" y="3428"/>
                      <a:pt x="2419" y="3428"/>
                      <a:pt x="2410" y="3429"/>
                    </a:cubicBezTo>
                    <a:cubicBezTo>
                      <a:pt x="2364" y="3433"/>
                      <a:pt x="2317" y="3437"/>
                      <a:pt x="2271" y="3437"/>
                    </a:cubicBezTo>
                    <a:cubicBezTo>
                      <a:pt x="2237" y="3437"/>
                      <a:pt x="2203" y="3435"/>
                      <a:pt x="2169" y="3429"/>
                    </a:cubicBezTo>
                    <a:cubicBezTo>
                      <a:pt x="2158" y="3427"/>
                      <a:pt x="2146" y="3423"/>
                      <a:pt x="2135" y="3422"/>
                    </a:cubicBezTo>
                    <a:cubicBezTo>
                      <a:pt x="2208" y="3396"/>
                      <a:pt x="2276" y="3363"/>
                      <a:pt x="2344" y="3326"/>
                    </a:cubicBezTo>
                    <a:cubicBezTo>
                      <a:pt x="2369" y="3333"/>
                      <a:pt x="2397" y="3339"/>
                      <a:pt x="2423" y="3339"/>
                    </a:cubicBezTo>
                    <a:cubicBezTo>
                      <a:pt x="2428" y="3339"/>
                      <a:pt x="2433" y="3338"/>
                      <a:pt x="2437" y="3338"/>
                    </a:cubicBezTo>
                    <a:cubicBezTo>
                      <a:pt x="2499" y="3328"/>
                      <a:pt x="2558" y="3310"/>
                      <a:pt x="2620" y="3297"/>
                    </a:cubicBezTo>
                    <a:cubicBezTo>
                      <a:pt x="2682" y="3284"/>
                      <a:pt x="2743" y="3264"/>
                      <a:pt x="2802" y="3243"/>
                    </a:cubicBezTo>
                    <a:cubicBezTo>
                      <a:pt x="2864" y="3224"/>
                      <a:pt x="2909" y="3173"/>
                      <a:pt x="2966" y="3145"/>
                    </a:cubicBezTo>
                    <a:cubicBezTo>
                      <a:pt x="3004" y="3127"/>
                      <a:pt x="3057" y="3127"/>
                      <a:pt x="3103" y="3118"/>
                    </a:cubicBezTo>
                    <a:close/>
                    <a:moveTo>
                      <a:pt x="1817" y="3492"/>
                    </a:moveTo>
                    <a:cubicBezTo>
                      <a:pt x="1869" y="3514"/>
                      <a:pt x="1920" y="3538"/>
                      <a:pt x="1976" y="3551"/>
                    </a:cubicBezTo>
                    <a:cubicBezTo>
                      <a:pt x="1975" y="3553"/>
                      <a:pt x="1974" y="3553"/>
                      <a:pt x="1972" y="3553"/>
                    </a:cubicBezTo>
                    <a:cubicBezTo>
                      <a:pt x="1925" y="3558"/>
                      <a:pt x="1879" y="3569"/>
                      <a:pt x="1830" y="3572"/>
                    </a:cubicBezTo>
                    <a:cubicBezTo>
                      <a:pt x="1817" y="3573"/>
                      <a:pt x="1804" y="3574"/>
                      <a:pt x="1791" y="3574"/>
                    </a:cubicBezTo>
                    <a:cubicBezTo>
                      <a:pt x="1756" y="3574"/>
                      <a:pt x="1721" y="3570"/>
                      <a:pt x="1686" y="3565"/>
                    </a:cubicBezTo>
                    <a:cubicBezTo>
                      <a:pt x="1671" y="3561"/>
                      <a:pt x="1657" y="3553"/>
                      <a:pt x="1645" y="3542"/>
                    </a:cubicBezTo>
                    <a:cubicBezTo>
                      <a:pt x="1675" y="3533"/>
                      <a:pt x="1707" y="3525"/>
                      <a:pt x="1736" y="3518"/>
                    </a:cubicBezTo>
                    <a:cubicBezTo>
                      <a:pt x="1763" y="3513"/>
                      <a:pt x="1791" y="3503"/>
                      <a:pt x="1817" y="3492"/>
                    </a:cubicBezTo>
                    <a:close/>
                    <a:moveTo>
                      <a:pt x="1718" y="1"/>
                    </a:moveTo>
                    <a:cubicBezTo>
                      <a:pt x="1692" y="1"/>
                      <a:pt x="1667" y="8"/>
                      <a:pt x="1643" y="16"/>
                    </a:cubicBezTo>
                    <a:cubicBezTo>
                      <a:pt x="1573" y="42"/>
                      <a:pt x="1513" y="94"/>
                      <a:pt x="1445" y="119"/>
                    </a:cubicBezTo>
                    <a:cubicBezTo>
                      <a:pt x="1385" y="141"/>
                      <a:pt x="1327" y="170"/>
                      <a:pt x="1272" y="204"/>
                    </a:cubicBezTo>
                    <a:cubicBezTo>
                      <a:pt x="1211" y="239"/>
                      <a:pt x="1160" y="270"/>
                      <a:pt x="1107" y="301"/>
                    </a:cubicBezTo>
                    <a:lnTo>
                      <a:pt x="1105" y="301"/>
                    </a:lnTo>
                    <a:cubicBezTo>
                      <a:pt x="1102" y="301"/>
                      <a:pt x="1098" y="300"/>
                      <a:pt x="1096" y="300"/>
                    </a:cubicBezTo>
                    <a:cubicBezTo>
                      <a:pt x="1094" y="300"/>
                      <a:pt x="1093" y="300"/>
                      <a:pt x="1091" y="301"/>
                    </a:cubicBezTo>
                    <a:cubicBezTo>
                      <a:pt x="1067" y="308"/>
                      <a:pt x="1046" y="321"/>
                      <a:pt x="1020" y="328"/>
                    </a:cubicBezTo>
                    <a:cubicBezTo>
                      <a:pt x="983" y="335"/>
                      <a:pt x="943" y="342"/>
                      <a:pt x="910" y="363"/>
                    </a:cubicBezTo>
                    <a:cubicBezTo>
                      <a:pt x="886" y="376"/>
                      <a:pt x="866" y="393"/>
                      <a:pt x="845" y="408"/>
                    </a:cubicBezTo>
                    <a:cubicBezTo>
                      <a:pt x="824" y="407"/>
                      <a:pt x="797" y="399"/>
                      <a:pt x="776" y="399"/>
                    </a:cubicBezTo>
                    <a:cubicBezTo>
                      <a:pt x="769" y="399"/>
                      <a:pt x="762" y="400"/>
                      <a:pt x="757" y="403"/>
                    </a:cubicBezTo>
                    <a:cubicBezTo>
                      <a:pt x="734" y="416"/>
                      <a:pt x="713" y="434"/>
                      <a:pt x="688" y="449"/>
                    </a:cubicBezTo>
                    <a:cubicBezTo>
                      <a:pt x="665" y="464"/>
                      <a:pt x="672" y="504"/>
                      <a:pt x="652" y="521"/>
                    </a:cubicBezTo>
                    <a:cubicBezTo>
                      <a:pt x="632" y="539"/>
                      <a:pt x="592" y="544"/>
                      <a:pt x="571" y="562"/>
                    </a:cubicBezTo>
                    <a:cubicBezTo>
                      <a:pt x="552" y="583"/>
                      <a:pt x="542" y="608"/>
                      <a:pt x="524" y="628"/>
                    </a:cubicBezTo>
                    <a:cubicBezTo>
                      <a:pt x="508" y="649"/>
                      <a:pt x="476" y="663"/>
                      <a:pt x="461" y="685"/>
                    </a:cubicBezTo>
                    <a:cubicBezTo>
                      <a:pt x="447" y="707"/>
                      <a:pt x="449" y="740"/>
                      <a:pt x="439" y="762"/>
                    </a:cubicBezTo>
                    <a:lnTo>
                      <a:pt x="434" y="778"/>
                    </a:lnTo>
                    <a:cubicBezTo>
                      <a:pt x="390" y="810"/>
                      <a:pt x="324" y="833"/>
                      <a:pt x="289" y="879"/>
                    </a:cubicBezTo>
                    <a:cubicBezTo>
                      <a:pt x="252" y="931"/>
                      <a:pt x="220" y="987"/>
                      <a:pt x="187" y="1044"/>
                    </a:cubicBezTo>
                    <a:cubicBezTo>
                      <a:pt x="157" y="1102"/>
                      <a:pt x="163" y="1172"/>
                      <a:pt x="139" y="1232"/>
                    </a:cubicBezTo>
                    <a:cubicBezTo>
                      <a:pt x="114" y="1290"/>
                      <a:pt x="74" y="1347"/>
                      <a:pt x="55" y="1411"/>
                    </a:cubicBezTo>
                    <a:cubicBezTo>
                      <a:pt x="41" y="1475"/>
                      <a:pt x="35" y="1539"/>
                      <a:pt x="29" y="1605"/>
                    </a:cubicBezTo>
                    <a:cubicBezTo>
                      <a:pt x="21" y="1670"/>
                      <a:pt x="0" y="1736"/>
                      <a:pt x="0" y="1801"/>
                    </a:cubicBezTo>
                    <a:cubicBezTo>
                      <a:pt x="2" y="1867"/>
                      <a:pt x="22" y="1931"/>
                      <a:pt x="33" y="1996"/>
                    </a:cubicBezTo>
                    <a:cubicBezTo>
                      <a:pt x="40" y="2061"/>
                      <a:pt x="66" y="2123"/>
                      <a:pt x="81" y="2186"/>
                    </a:cubicBezTo>
                    <a:cubicBezTo>
                      <a:pt x="96" y="2251"/>
                      <a:pt x="80" y="2324"/>
                      <a:pt x="102" y="2386"/>
                    </a:cubicBezTo>
                    <a:cubicBezTo>
                      <a:pt x="129" y="2461"/>
                      <a:pt x="205" y="2514"/>
                      <a:pt x="248" y="2578"/>
                    </a:cubicBezTo>
                    <a:cubicBezTo>
                      <a:pt x="234" y="2585"/>
                      <a:pt x="219" y="2596"/>
                      <a:pt x="220" y="2598"/>
                    </a:cubicBezTo>
                    <a:cubicBezTo>
                      <a:pt x="238" y="2617"/>
                      <a:pt x="266" y="2626"/>
                      <a:pt x="267" y="2654"/>
                    </a:cubicBezTo>
                    <a:cubicBezTo>
                      <a:pt x="268" y="2682"/>
                      <a:pt x="248" y="2723"/>
                      <a:pt x="245" y="2756"/>
                    </a:cubicBezTo>
                    <a:cubicBezTo>
                      <a:pt x="241" y="2789"/>
                      <a:pt x="218" y="2836"/>
                      <a:pt x="218" y="2866"/>
                    </a:cubicBezTo>
                    <a:cubicBezTo>
                      <a:pt x="218" y="2899"/>
                      <a:pt x="238" y="2915"/>
                      <a:pt x="246" y="2942"/>
                    </a:cubicBezTo>
                    <a:cubicBezTo>
                      <a:pt x="256" y="2969"/>
                      <a:pt x="284" y="2983"/>
                      <a:pt x="297" y="3009"/>
                    </a:cubicBezTo>
                    <a:cubicBezTo>
                      <a:pt x="310" y="3034"/>
                      <a:pt x="308" y="3074"/>
                      <a:pt x="325" y="3099"/>
                    </a:cubicBezTo>
                    <a:cubicBezTo>
                      <a:pt x="343" y="3122"/>
                      <a:pt x="344" y="3158"/>
                      <a:pt x="365" y="3181"/>
                    </a:cubicBezTo>
                    <a:cubicBezTo>
                      <a:pt x="384" y="3203"/>
                      <a:pt x="431" y="3196"/>
                      <a:pt x="452" y="3217"/>
                    </a:cubicBezTo>
                    <a:lnTo>
                      <a:pt x="515" y="3273"/>
                    </a:lnTo>
                    <a:cubicBezTo>
                      <a:pt x="535" y="3293"/>
                      <a:pt x="545" y="3326"/>
                      <a:pt x="569" y="3343"/>
                    </a:cubicBezTo>
                    <a:cubicBezTo>
                      <a:pt x="589" y="3364"/>
                      <a:pt x="604" y="3392"/>
                      <a:pt x="625" y="3411"/>
                    </a:cubicBezTo>
                    <a:cubicBezTo>
                      <a:pt x="647" y="3430"/>
                      <a:pt x="666" y="3454"/>
                      <a:pt x="688" y="3471"/>
                    </a:cubicBezTo>
                    <a:cubicBezTo>
                      <a:pt x="713" y="3488"/>
                      <a:pt x="749" y="3487"/>
                      <a:pt x="769" y="3506"/>
                    </a:cubicBezTo>
                    <a:cubicBezTo>
                      <a:pt x="791" y="3525"/>
                      <a:pt x="805" y="3555"/>
                      <a:pt x="827" y="3576"/>
                    </a:cubicBezTo>
                    <a:cubicBezTo>
                      <a:pt x="851" y="3595"/>
                      <a:pt x="869" y="3621"/>
                      <a:pt x="893" y="3639"/>
                    </a:cubicBezTo>
                    <a:cubicBezTo>
                      <a:pt x="917" y="3659"/>
                      <a:pt x="955" y="3650"/>
                      <a:pt x="981" y="3664"/>
                    </a:cubicBezTo>
                    <a:cubicBezTo>
                      <a:pt x="1010" y="3678"/>
                      <a:pt x="1039" y="3693"/>
                      <a:pt x="1074" y="3694"/>
                    </a:cubicBezTo>
                    <a:cubicBezTo>
                      <a:pt x="1075" y="3695"/>
                      <a:pt x="1077" y="3695"/>
                      <a:pt x="1079" y="3695"/>
                    </a:cubicBezTo>
                    <a:cubicBezTo>
                      <a:pt x="1113" y="3695"/>
                      <a:pt x="1155" y="3672"/>
                      <a:pt x="1188" y="3671"/>
                    </a:cubicBezTo>
                    <a:cubicBezTo>
                      <a:pt x="1224" y="3670"/>
                      <a:pt x="1258" y="3665"/>
                      <a:pt x="1294" y="3657"/>
                    </a:cubicBezTo>
                    <a:cubicBezTo>
                      <a:pt x="1312" y="3653"/>
                      <a:pt x="1331" y="3645"/>
                      <a:pt x="1348" y="3645"/>
                    </a:cubicBezTo>
                    <a:cubicBezTo>
                      <a:pt x="1361" y="3645"/>
                      <a:pt x="1373" y="3650"/>
                      <a:pt x="1380" y="3665"/>
                    </a:cubicBezTo>
                    <a:cubicBezTo>
                      <a:pt x="1380" y="3666"/>
                      <a:pt x="1380" y="3666"/>
                      <a:pt x="1381" y="3666"/>
                    </a:cubicBezTo>
                    <a:cubicBezTo>
                      <a:pt x="1381" y="3666"/>
                      <a:pt x="1389" y="3645"/>
                      <a:pt x="1387" y="3643"/>
                    </a:cubicBezTo>
                    <a:cubicBezTo>
                      <a:pt x="1382" y="3614"/>
                      <a:pt x="1370" y="3607"/>
                      <a:pt x="1356" y="3607"/>
                    </a:cubicBezTo>
                    <a:cubicBezTo>
                      <a:pt x="1351" y="3607"/>
                      <a:pt x="1345" y="3608"/>
                      <a:pt x="1339" y="3609"/>
                    </a:cubicBezTo>
                    <a:cubicBezTo>
                      <a:pt x="1310" y="3614"/>
                      <a:pt x="1275" y="3636"/>
                      <a:pt x="1246" y="3636"/>
                    </a:cubicBezTo>
                    <a:cubicBezTo>
                      <a:pt x="1243" y="3636"/>
                      <a:pt x="1239" y="3636"/>
                      <a:pt x="1236" y="3635"/>
                    </a:cubicBezTo>
                    <a:cubicBezTo>
                      <a:pt x="1208" y="3630"/>
                      <a:pt x="1178" y="3631"/>
                      <a:pt x="1149" y="3628"/>
                    </a:cubicBezTo>
                    <a:cubicBezTo>
                      <a:pt x="1120" y="3624"/>
                      <a:pt x="1093" y="3620"/>
                      <a:pt x="1067" y="3609"/>
                    </a:cubicBezTo>
                    <a:cubicBezTo>
                      <a:pt x="1039" y="3597"/>
                      <a:pt x="1036" y="3542"/>
                      <a:pt x="1013" y="3525"/>
                    </a:cubicBezTo>
                    <a:cubicBezTo>
                      <a:pt x="991" y="3507"/>
                      <a:pt x="965" y="3498"/>
                      <a:pt x="944" y="3476"/>
                    </a:cubicBezTo>
                    <a:cubicBezTo>
                      <a:pt x="926" y="3452"/>
                      <a:pt x="903" y="3436"/>
                      <a:pt x="886" y="3411"/>
                    </a:cubicBezTo>
                    <a:cubicBezTo>
                      <a:pt x="869" y="3388"/>
                      <a:pt x="834" y="3390"/>
                      <a:pt x="818" y="3364"/>
                    </a:cubicBezTo>
                    <a:cubicBezTo>
                      <a:pt x="802" y="3342"/>
                      <a:pt x="818" y="3280"/>
                      <a:pt x="802" y="3260"/>
                    </a:cubicBezTo>
                    <a:cubicBezTo>
                      <a:pt x="785" y="3237"/>
                      <a:pt x="772" y="3222"/>
                      <a:pt x="757" y="3202"/>
                    </a:cubicBezTo>
                    <a:cubicBezTo>
                      <a:pt x="743" y="3182"/>
                      <a:pt x="706" y="3191"/>
                      <a:pt x="692" y="3170"/>
                    </a:cubicBezTo>
                    <a:cubicBezTo>
                      <a:pt x="683" y="3156"/>
                      <a:pt x="680" y="3138"/>
                      <a:pt x="674" y="3119"/>
                    </a:cubicBezTo>
                    <a:cubicBezTo>
                      <a:pt x="681" y="3111"/>
                      <a:pt x="685" y="3101"/>
                      <a:pt x="681" y="3100"/>
                    </a:cubicBezTo>
                    <a:cubicBezTo>
                      <a:pt x="672" y="3092"/>
                      <a:pt x="661" y="3085"/>
                      <a:pt x="648" y="3076"/>
                    </a:cubicBezTo>
                    <a:cubicBezTo>
                      <a:pt x="639" y="3065"/>
                      <a:pt x="626" y="3054"/>
                      <a:pt x="618" y="3042"/>
                    </a:cubicBezTo>
                    <a:cubicBezTo>
                      <a:pt x="604" y="3024"/>
                      <a:pt x="603" y="2991"/>
                      <a:pt x="589" y="2973"/>
                    </a:cubicBezTo>
                    <a:cubicBezTo>
                      <a:pt x="575" y="2954"/>
                      <a:pt x="545" y="2951"/>
                      <a:pt x="531" y="2933"/>
                    </a:cubicBezTo>
                    <a:cubicBezTo>
                      <a:pt x="527" y="2926"/>
                      <a:pt x="518" y="2920"/>
                      <a:pt x="509" y="2914"/>
                    </a:cubicBezTo>
                    <a:cubicBezTo>
                      <a:pt x="490" y="2866"/>
                      <a:pt x="480" y="2815"/>
                      <a:pt x="463" y="2768"/>
                    </a:cubicBezTo>
                    <a:cubicBezTo>
                      <a:pt x="452" y="2723"/>
                      <a:pt x="447" y="2677"/>
                      <a:pt x="442" y="2631"/>
                    </a:cubicBezTo>
                    <a:lnTo>
                      <a:pt x="442" y="2631"/>
                    </a:lnTo>
                    <a:cubicBezTo>
                      <a:pt x="465" y="2677"/>
                      <a:pt x="489" y="2723"/>
                      <a:pt x="522" y="2763"/>
                    </a:cubicBezTo>
                    <a:cubicBezTo>
                      <a:pt x="541" y="2785"/>
                      <a:pt x="562" y="2804"/>
                      <a:pt x="584" y="2822"/>
                    </a:cubicBezTo>
                    <a:cubicBezTo>
                      <a:pt x="592" y="2840"/>
                      <a:pt x="600" y="2858"/>
                      <a:pt x="613" y="2874"/>
                    </a:cubicBezTo>
                    <a:cubicBezTo>
                      <a:pt x="644" y="2926"/>
                      <a:pt x="676" y="2977"/>
                      <a:pt x="713" y="3026"/>
                    </a:cubicBezTo>
                    <a:cubicBezTo>
                      <a:pt x="752" y="3072"/>
                      <a:pt x="807" y="3105"/>
                      <a:pt x="848" y="3149"/>
                    </a:cubicBezTo>
                    <a:cubicBezTo>
                      <a:pt x="888" y="3196"/>
                      <a:pt x="922" y="3251"/>
                      <a:pt x="968" y="3294"/>
                    </a:cubicBezTo>
                    <a:cubicBezTo>
                      <a:pt x="1013" y="3338"/>
                      <a:pt x="1057" y="3386"/>
                      <a:pt x="1109" y="3422"/>
                    </a:cubicBezTo>
                    <a:cubicBezTo>
                      <a:pt x="1162" y="3456"/>
                      <a:pt x="1225" y="3470"/>
                      <a:pt x="1284" y="3492"/>
                    </a:cubicBezTo>
                    <a:cubicBezTo>
                      <a:pt x="1321" y="3521"/>
                      <a:pt x="1360" y="3554"/>
                      <a:pt x="1402" y="3576"/>
                    </a:cubicBezTo>
                    <a:cubicBezTo>
                      <a:pt x="1449" y="3602"/>
                      <a:pt x="1507" y="3599"/>
                      <a:pt x="1555" y="3616"/>
                    </a:cubicBezTo>
                    <a:cubicBezTo>
                      <a:pt x="1605" y="3630"/>
                      <a:pt x="1656" y="3645"/>
                      <a:pt x="1709" y="3645"/>
                    </a:cubicBezTo>
                    <a:cubicBezTo>
                      <a:pt x="1715" y="3645"/>
                      <a:pt x="1721" y="3645"/>
                      <a:pt x="1727" y="3645"/>
                    </a:cubicBezTo>
                    <a:cubicBezTo>
                      <a:pt x="1788" y="3642"/>
                      <a:pt x="1846" y="3609"/>
                      <a:pt x="1901" y="3597"/>
                    </a:cubicBezTo>
                    <a:cubicBezTo>
                      <a:pt x="1942" y="3588"/>
                      <a:pt x="1980" y="3575"/>
                      <a:pt x="2018" y="3558"/>
                    </a:cubicBezTo>
                    <a:cubicBezTo>
                      <a:pt x="2093" y="3575"/>
                      <a:pt x="2169" y="3590"/>
                      <a:pt x="2247" y="3593"/>
                    </a:cubicBezTo>
                    <a:cubicBezTo>
                      <a:pt x="2249" y="3593"/>
                      <a:pt x="2251" y="3593"/>
                      <a:pt x="2253" y="3593"/>
                    </a:cubicBezTo>
                    <a:cubicBezTo>
                      <a:pt x="2342" y="3593"/>
                      <a:pt x="2425" y="3561"/>
                      <a:pt x="2510" y="3542"/>
                    </a:cubicBezTo>
                    <a:cubicBezTo>
                      <a:pt x="2607" y="3521"/>
                      <a:pt x="2702" y="3492"/>
                      <a:pt x="2786" y="3444"/>
                    </a:cubicBezTo>
                    <a:cubicBezTo>
                      <a:pt x="2870" y="3393"/>
                      <a:pt x="2936" y="3315"/>
                      <a:pt x="3002" y="3251"/>
                    </a:cubicBezTo>
                    <a:cubicBezTo>
                      <a:pt x="3057" y="3200"/>
                      <a:pt x="3105" y="3143"/>
                      <a:pt x="3149" y="3081"/>
                    </a:cubicBezTo>
                    <a:cubicBezTo>
                      <a:pt x="3193" y="3050"/>
                      <a:pt x="3236" y="3012"/>
                      <a:pt x="3277" y="2976"/>
                    </a:cubicBezTo>
                    <a:cubicBezTo>
                      <a:pt x="3322" y="2935"/>
                      <a:pt x="3337" y="2870"/>
                      <a:pt x="3376" y="2823"/>
                    </a:cubicBezTo>
                    <a:cubicBezTo>
                      <a:pt x="3414" y="2778"/>
                      <a:pt x="3472" y="2741"/>
                      <a:pt x="3504" y="2687"/>
                    </a:cubicBezTo>
                    <a:cubicBezTo>
                      <a:pt x="3537" y="2633"/>
                      <a:pt x="3556" y="2576"/>
                      <a:pt x="3582" y="2519"/>
                    </a:cubicBezTo>
                    <a:cubicBezTo>
                      <a:pt x="3604" y="2461"/>
                      <a:pt x="3644" y="2406"/>
                      <a:pt x="3658" y="2344"/>
                    </a:cubicBezTo>
                    <a:cubicBezTo>
                      <a:pt x="3673" y="2282"/>
                      <a:pt x="3666" y="2219"/>
                      <a:pt x="3672" y="2157"/>
                    </a:cubicBezTo>
                    <a:cubicBezTo>
                      <a:pt x="3679" y="2095"/>
                      <a:pt x="3666" y="2033"/>
                      <a:pt x="3666" y="1971"/>
                    </a:cubicBezTo>
                    <a:cubicBezTo>
                      <a:pt x="3665" y="1909"/>
                      <a:pt x="3697" y="1845"/>
                      <a:pt x="3687" y="1780"/>
                    </a:cubicBezTo>
                    <a:cubicBezTo>
                      <a:pt x="3680" y="1739"/>
                      <a:pt x="3658" y="1703"/>
                      <a:pt x="3635" y="1667"/>
                    </a:cubicBezTo>
                    <a:cubicBezTo>
                      <a:pt x="3618" y="1625"/>
                      <a:pt x="3598" y="1581"/>
                      <a:pt x="3584" y="1539"/>
                    </a:cubicBezTo>
                    <a:cubicBezTo>
                      <a:pt x="3570" y="1501"/>
                      <a:pt x="3552" y="1462"/>
                      <a:pt x="3534" y="1426"/>
                    </a:cubicBezTo>
                    <a:cubicBezTo>
                      <a:pt x="3529" y="1393"/>
                      <a:pt x="3525" y="1359"/>
                      <a:pt x="3518" y="1326"/>
                    </a:cubicBezTo>
                    <a:cubicBezTo>
                      <a:pt x="3482" y="1150"/>
                      <a:pt x="3392" y="986"/>
                      <a:pt x="3300" y="835"/>
                    </a:cubicBezTo>
                    <a:cubicBezTo>
                      <a:pt x="3208" y="682"/>
                      <a:pt x="3102" y="533"/>
                      <a:pt x="2963" y="416"/>
                    </a:cubicBezTo>
                    <a:cubicBezTo>
                      <a:pt x="2825" y="299"/>
                      <a:pt x="2671" y="195"/>
                      <a:pt x="2499" y="127"/>
                    </a:cubicBezTo>
                    <a:cubicBezTo>
                      <a:pt x="2333" y="63"/>
                      <a:pt x="2154" y="46"/>
                      <a:pt x="1974" y="46"/>
                    </a:cubicBezTo>
                    <a:cubicBezTo>
                      <a:pt x="1967" y="46"/>
                      <a:pt x="1959" y="46"/>
                      <a:pt x="1952" y="46"/>
                    </a:cubicBezTo>
                    <a:cubicBezTo>
                      <a:pt x="1781" y="49"/>
                      <a:pt x="1597" y="86"/>
                      <a:pt x="1438" y="184"/>
                    </a:cubicBezTo>
                    <a:cubicBezTo>
                      <a:pt x="1433" y="173"/>
                      <a:pt x="1426" y="167"/>
                      <a:pt x="1419" y="163"/>
                    </a:cubicBezTo>
                    <a:cubicBezTo>
                      <a:pt x="1470" y="136"/>
                      <a:pt x="1521" y="108"/>
                      <a:pt x="1575" y="83"/>
                    </a:cubicBezTo>
                    <a:cubicBezTo>
                      <a:pt x="1630" y="64"/>
                      <a:pt x="1687" y="37"/>
                      <a:pt x="1740" y="37"/>
                    </a:cubicBezTo>
                    <a:cubicBezTo>
                      <a:pt x="1754" y="37"/>
                      <a:pt x="1768" y="39"/>
                      <a:pt x="1782" y="43"/>
                    </a:cubicBezTo>
                    <a:cubicBezTo>
                      <a:pt x="1782" y="43"/>
                      <a:pt x="1783" y="43"/>
                      <a:pt x="1783" y="43"/>
                    </a:cubicBezTo>
                    <a:cubicBezTo>
                      <a:pt x="1786" y="43"/>
                      <a:pt x="1786" y="21"/>
                      <a:pt x="1782" y="19"/>
                    </a:cubicBezTo>
                    <a:cubicBezTo>
                      <a:pt x="1760" y="5"/>
                      <a:pt x="1739" y="1"/>
                      <a:pt x="1718"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29"/>
              <p:cNvSpPr/>
              <p:nvPr/>
            </p:nvSpPr>
            <p:spPr>
              <a:xfrm>
                <a:off x="1354575" y="3516400"/>
                <a:ext cx="2200" cy="900"/>
              </a:xfrm>
              <a:custGeom>
                <a:rect b="b" l="l" r="r" t="t"/>
                <a:pathLst>
                  <a:path extrusionOk="0" h="36" w="88">
                    <a:moveTo>
                      <a:pt x="87" y="1"/>
                    </a:moveTo>
                    <a:lnTo>
                      <a:pt x="1" y="2"/>
                    </a:lnTo>
                    <a:cubicBezTo>
                      <a:pt x="2" y="14"/>
                      <a:pt x="6" y="24"/>
                      <a:pt x="10" y="35"/>
                    </a:cubicBezTo>
                    <a:cubicBezTo>
                      <a:pt x="30" y="21"/>
                      <a:pt x="53" y="10"/>
                      <a:pt x="68" y="3"/>
                    </a:cubicBezTo>
                    <a:cubicBezTo>
                      <a:pt x="74" y="2"/>
                      <a:pt x="81" y="2"/>
                      <a:pt x="8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29"/>
              <p:cNvSpPr/>
              <p:nvPr/>
            </p:nvSpPr>
            <p:spPr>
              <a:xfrm>
                <a:off x="1358025" y="3517375"/>
                <a:ext cx="1150" cy="225"/>
              </a:xfrm>
              <a:custGeom>
                <a:rect b="b" l="l" r="r" t="t"/>
                <a:pathLst>
                  <a:path extrusionOk="0" h="9" w="46">
                    <a:moveTo>
                      <a:pt x="19" y="0"/>
                    </a:moveTo>
                    <a:cubicBezTo>
                      <a:pt x="10" y="0"/>
                      <a:pt x="3" y="3"/>
                      <a:pt x="0" y="9"/>
                    </a:cubicBezTo>
                    <a:lnTo>
                      <a:pt x="46" y="9"/>
                    </a:lnTo>
                    <a:cubicBezTo>
                      <a:pt x="39" y="3"/>
                      <a:pt x="28" y="0"/>
                      <a:pt x="19"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29"/>
              <p:cNvSpPr/>
              <p:nvPr/>
            </p:nvSpPr>
            <p:spPr>
              <a:xfrm>
                <a:off x="1305075" y="3466825"/>
                <a:ext cx="92750" cy="92375"/>
              </a:xfrm>
              <a:custGeom>
                <a:rect b="b" l="l" r="r" t="t"/>
                <a:pathLst>
                  <a:path extrusionOk="0" h="3695" w="3710">
                    <a:moveTo>
                      <a:pt x="1921" y="124"/>
                    </a:moveTo>
                    <a:cubicBezTo>
                      <a:pt x="1955" y="124"/>
                      <a:pt x="1989" y="128"/>
                      <a:pt x="2025" y="133"/>
                    </a:cubicBezTo>
                    <a:cubicBezTo>
                      <a:pt x="2040" y="135"/>
                      <a:pt x="2054" y="144"/>
                      <a:pt x="2066" y="155"/>
                    </a:cubicBezTo>
                    <a:cubicBezTo>
                      <a:pt x="2034" y="163"/>
                      <a:pt x="2004" y="171"/>
                      <a:pt x="1974" y="178"/>
                    </a:cubicBezTo>
                    <a:cubicBezTo>
                      <a:pt x="1946" y="184"/>
                      <a:pt x="1919" y="195"/>
                      <a:pt x="1894" y="204"/>
                    </a:cubicBezTo>
                    <a:cubicBezTo>
                      <a:pt x="1842" y="182"/>
                      <a:pt x="1791" y="160"/>
                      <a:pt x="1736" y="146"/>
                    </a:cubicBezTo>
                    <a:cubicBezTo>
                      <a:pt x="1736" y="146"/>
                      <a:pt x="1737" y="146"/>
                      <a:pt x="1739" y="145"/>
                    </a:cubicBezTo>
                    <a:cubicBezTo>
                      <a:pt x="1785" y="140"/>
                      <a:pt x="1832" y="127"/>
                      <a:pt x="1879" y="126"/>
                    </a:cubicBezTo>
                    <a:cubicBezTo>
                      <a:pt x="1893" y="124"/>
                      <a:pt x="1907" y="124"/>
                      <a:pt x="1921" y="124"/>
                    </a:cubicBezTo>
                    <a:close/>
                    <a:moveTo>
                      <a:pt x="1440" y="264"/>
                    </a:moveTo>
                    <a:cubicBezTo>
                      <a:pt x="1474" y="264"/>
                      <a:pt x="1507" y="266"/>
                      <a:pt x="1540" y="272"/>
                    </a:cubicBezTo>
                    <a:cubicBezTo>
                      <a:pt x="1553" y="273"/>
                      <a:pt x="1565" y="277"/>
                      <a:pt x="1575" y="279"/>
                    </a:cubicBezTo>
                    <a:cubicBezTo>
                      <a:pt x="1503" y="305"/>
                      <a:pt x="1434" y="338"/>
                      <a:pt x="1367" y="375"/>
                    </a:cubicBezTo>
                    <a:cubicBezTo>
                      <a:pt x="1341" y="368"/>
                      <a:pt x="1314" y="362"/>
                      <a:pt x="1287" y="362"/>
                    </a:cubicBezTo>
                    <a:cubicBezTo>
                      <a:pt x="1282" y="362"/>
                      <a:pt x="1277" y="362"/>
                      <a:pt x="1272" y="363"/>
                    </a:cubicBezTo>
                    <a:cubicBezTo>
                      <a:pt x="1210" y="372"/>
                      <a:pt x="1152" y="390"/>
                      <a:pt x="1090" y="404"/>
                    </a:cubicBezTo>
                    <a:cubicBezTo>
                      <a:pt x="1028" y="416"/>
                      <a:pt x="968" y="437"/>
                      <a:pt x="907" y="458"/>
                    </a:cubicBezTo>
                    <a:cubicBezTo>
                      <a:pt x="845" y="477"/>
                      <a:pt x="801" y="528"/>
                      <a:pt x="745" y="555"/>
                    </a:cubicBezTo>
                    <a:cubicBezTo>
                      <a:pt x="706" y="573"/>
                      <a:pt x="653" y="573"/>
                      <a:pt x="607" y="583"/>
                    </a:cubicBezTo>
                    <a:cubicBezTo>
                      <a:pt x="621" y="568"/>
                      <a:pt x="632" y="554"/>
                      <a:pt x="646" y="541"/>
                    </a:cubicBezTo>
                    <a:cubicBezTo>
                      <a:pt x="705" y="486"/>
                      <a:pt x="767" y="437"/>
                      <a:pt x="832" y="389"/>
                    </a:cubicBezTo>
                    <a:cubicBezTo>
                      <a:pt x="899" y="342"/>
                      <a:pt x="972" y="305"/>
                      <a:pt x="1049" y="279"/>
                    </a:cubicBezTo>
                    <a:cubicBezTo>
                      <a:pt x="1077" y="269"/>
                      <a:pt x="1107" y="266"/>
                      <a:pt x="1137" y="266"/>
                    </a:cubicBezTo>
                    <a:cubicBezTo>
                      <a:pt x="1182" y="266"/>
                      <a:pt x="1228" y="273"/>
                      <a:pt x="1271" y="273"/>
                    </a:cubicBezTo>
                    <a:cubicBezTo>
                      <a:pt x="1281" y="273"/>
                      <a:pt x="1290" y="273"/>
                      <a:pt x="1300" y="272"/>
                    </a:cubicBezTo>
                    <a:cubicBezTo>
                      <a:pt x="1346" y="268"/>
                      <a:pt x="1393" y="264"/>
                      <a:pt x="1440" y="264"/>
                    </a:cubicBezTo>
                    <a:close/>
                    <a:moveTo>
                      <a:pt x="1141" y="858"/>
                    </a:moveTo>
                    <a:cubicBezTo>
                      <a:pt x="1130" y="875"/>
                      <a:pt x="1119" y="890"/>
                      <a:pt x="1107" y="905"/>
                    </a:cubicBezTo>
                    <a:cubicBezTo>
                      <a:pt x="1096" y="902"/>
                      <a:pt x="1084" y="902"/>
                      <a:pt x="1073" y="898"/>
                    </a:cubicBezTo>
                    <a:cubicBezTo>
                      <a:pt x="1096" y="884"/>
                      <a:pt x="1117" y="869"/>
                      <a:pt x="1140" y="858"/>
                    </a:cubicBezTo>
                    <a:cubicBezTo>
                      <a:pt x="1140" y="858"/>
                      <a:pt x="1140" y="858"/>
                      <a:pt x="1141" y="858"/>
                    </a:cubicBezTo>
                    <a:close/>
                    <a:moveTo>
                      <a:pt x="3321" y="906"/>
                    </a:moveTo>
                    <a:lnTo>
                      <a:pt x="3321" y="906"/>
                    </a:lnTo>
                    <a:cubicBezTo>
                      <a:pt x="3327" y="909"/>
                      <a:pt x="3329" y="910"/>
                      <a:pt x="3332" y="912"/>
                    </a:cubicBezTo>
                    <a:cubicBezTo>
                      <a:pt x="3354" y="931"/>
                      <a:pt x="3371" y="953"/>
                      <a:pt x="3386" y="978"/>
                    </a:cubicBezTo>
                    <a:cubicBezTo>
                      <a:pt x="3391" y="986"/>
                      <a:pt x="3391" y="1000"/>
                      <a:pt x="3390" y="1013"/>
                    </a:cubicBezTo>
                    <a:cubicBezTo>
                      <a:pt x="3368" y="979"/>
                      <a:pt x="3343" y="943"/>
                      <a:pt x="3321" y="906"/>
                    </a:cubicBezTo>
                    <a:close/>
                    <a:moveTo>
                      <a:pt x="2273" y="967"/>
                    </a:moveTo>
                    <a:cubicBezTo>
                      <a:pt x="2308" y="967"/>
                      <a:pt x="2345" y="972"/>
                      <a:pt x="2384" y="979"/>
                    </a:cubicBezTo>
                    <a:cubicBezTo>
                      <a:pt x="2398" y="1000"/>
                      <a:pt x="2412" y="1020"/>
                      <a:pt x="2421" y="1042"/>
                    </a:cubicBezTo>
                    <a:cubicBezTo>
                      <a:pt x="2429" y="1062"/>
                      <a:pt x="2438" y="1080"/>
                      <a:pt x="2446" y="1099"/>
                    </a:cubicBezTo>
                    <a:cubicBezTo>
                      <a:pt x="2447" y="1103"/>
                      <a:pt x="2449" y="1108"/>
                      <a:pt x="2451" y="1111"/>
                    </a:cubicBezTo>
                    <a:cubicBezTo>
                      <a:pt x="2449" y="1110"/>
                      <a:pt x="2447" y="1108"/>
                      <a:pt x="2447" y="1106"/>
                    </a:cubicBezTo>
                    <a:cubicBezTo>
                      <a:pt x="2398" y="1052"/>
                      <a:pt x="2337" y="1005"/>
                      <a:pt x="2273" y="967"/>
                    </a:cubicBezTo>
                    <a:close/>
                    <a:moveTo>
                      <a:pt x="1886" y="1128"/>
                    </a:moveTo>
                    <a:cubicBezTo>
                      <a:pt x="1921" y="1128"/>
                      <a:pt x="1954" y="1130"/>
                      <a:pt x="1985" y="1136"/>
                    </a:cubicBezTo>
                    <a:cubicBezTo>
                      <a:pt x="2015" y="1139"/>
                      <a:pt x="2047" y="1146"/>
                      <a:pt x="2077" y="1157"/>
                    </a:cubicBezTo>
                    <a:cubicBezTo>
                      <a:pt x="2036" y="1154"/>
                      <a:pt x="1993" y="1152"/>
                      <a:pt x="1952" y="1152"/>
                    </a:cubicBezTo>
                    <a:cubicBezTo>
                      <a:pt x="1921" y="1152"/>
                      <a:pt x="1890" y="1152"/>
                      <a:pt x="1857" y="1152"/>
                    </a:cubicBezTo>
                    <a:cubicBezTo>
                      <a:pt x="1793" y="1152"/>
                      <a:pt x="1726" y="1155"/>
                      <a:pt x="1660" y="1173"/>
                    </a:cubicBezTo>
                    <a:cubicBezTo>
                      <a:pt x="1613" y="1186"/>
                      <a:pt x="1571" y="1208"/>
                      <a:pt x="1529" y="1232"/>
                    </a:cubicBezTo>
                    <a:cubicBezTo>
                      <a:pt x="1638" y="1161"/>
                      <a:pt x="1769" y="1128"/>
                      <a:pt x="1886" y="1128"/>
                    </a:cubicBezTo>
                    <a:close/>
                    <a:moveTo>
                      <a:pt x="1624" y="803"/>
                    </a:moveTo>
                    <a:cubicBezTo>
                      <a:pt x="1601" y="815"/>
                      <a:pt x="1578" y="828"/>
                      <a:pt x="1557" y="841"/>
                    </a:cubicBezTo>
                    <a:cubicBezTo>
                      <a:pt x="1451" y="906"/>
                      <a:pt x="1373" y="1001"/>
                      <a:pt x="1309" y="1102"/>
                    </a:cubicBezTo>
                    <a:cubicBezTo>
                      <a:pt x="1256" y="1144"/>
                      <a:pt x="1207" y="1191"/>
                      <a:pt x="1162" y="1243"/>
                    </a:cubicBezTo>
                    <a:cubicBezTo>
                      <a:pt x="1268" y="1095"/>
                      <a:pt x="1373" y="931"/>
                      <a:pt x="1535" y="843"/>
                    </a:cubicBezTo>
                    <a:cubicBezTo>
                      <a:pt x="1562" y="828"/>
                      <a:pt x="1594" y="815"/>
                      <a:pt x="1624" y="803"/>
                    </a:cubicBezTo>
                    <a:close/>
                    <a:moveTo>
                      <a:pt x="1060" y="925"/>
                    </a:moveTo>
                    <a:cubicBezTo>
                      <a:pt x="1071" y="925"/>
                      <a:pt x="1082" y="927"/>
                      <a:pt x="1093" y="930"/>
                    </a:cubicBezTo>
                    <a:cubicBezTo>
                      <a:pt x="972" y="1051"/>
                      <a:pt x="877" y="1199"/>
                      <a:pt x="793" y="1345"/>
                    </a:cubicBezTo>
                    <a:cubicBezTo>
                      <a:pt x="781" y="1366"/>
                      <a:pt x="768" y="1386"/>
                      <a:pt x="759" y="1408"/>
                    </a:cubicBezTo>
                    <a:lnTo>
                      <a:pt x="753" y="1363"/>
                    </a:lnTo>
                    <a:cubicBezTo>
                      <a:pt x="815" y="1234"/>
                      <a:pt x="889" y="1111"/>
                      <a:pt x="967" y="994"/>
                    </a:cubicBezTo>
                    <a:cubicBezTo>
                      <a:pt x="978" y="978"/>
                      <a:pt x="993" y="960"/>
                      <a:pt x="1004" y="943"/>
                    </a:cubicBezTo>
                    <a:cubicBezTo>
                      <a:pt x="1011" y="938"/>
                      <a:pt x="1019" y="934"/>
                      <a:pt x="1027" y="930"/>
                    </a:cubicBezTo>
                    <a:cubicBezTo>
                      <a:pt x="1038" y="927"/>
                      <a:pt x="1049" y="925"/>
                      <a:pt x="1060" y="925"/>
                    </a:cubicBezTo>
                    <a:close/>
                    <a:moveTo>
                      <a:pt x="726" y="1426"/>
                    </a:moveTo>
                    <a:cubicBezTo>
                      <a:pt x="727" y="1436"/>
                      <a:pt x="728" y="1446"/>
                      <a:pt x="731" y="1455"/>
                    </a:cubicBezTo>
                    <a:cubicBezTo>
                      <a:pt x="708" y="1498"/>
                      <a:pt x="684" y="1542"/>
                      <a:pt x="662" y="1586"/>
                    </a:cubicBezTo>
                    <a:cubicBezTo>
                      <a:pt x="680" y="1531"/>
                      <a:pt x="701" y="1477"/>
                      <a:pt x="726" y="1426"/>
                    </a:cubicBezTo>
                    <a:close/>
                    <a:moveTo>
                      <a:pt x="1075" y="1363"/>
                    </a:moveTo>
                    <a:cubicBezTo>
                      <a:pt x="1041" y="1414"/>
                      <a:pt x="1009" y="1469"/>
                      <a:pt x="986" y="1525"/>
                    </a:cubicBezTo>
                    <a:cubicBezTo>
                      <a:pt x="976" y="1545"/>
                      <a:pt x="969" y="1565"/>
                      <a:pt x="962" y="1586"/>
                    </a:cubicBezTo>
                    <a:cubicBezTo>
                      <a:pt x="962" y="1565"/>
                      <a:pt x="961" y="1545"/>
                      <a:pt x="962" y="1525"/>
                    </a:cubicBezTo>
                    <a:cubicBezTo>
                      <a:pt x="997" y="1468"/>
                      <a:pt x="1035" y="1414"/>
                      <a:pt x="1075" y="1363"/>
                    </a:cubicBezTo>
                    <a:close/>
                    <a:moveTo>
                      <a:pt x="916" y="1607"/>
                    </a:moveTo>
                    <a:cubicBezTo>
                      <a:pt x="918" y="1630"/>
                      <a:pt x="921" y="1655"/>
                      <a:pt x="925" y="1681"/>
                    </a:cubicBezTo>
                    <a:cubicBezTo>
                      <a:pt x="914" y="1708"/>
                      <a:pt x="906" y="1735"/>
                      <a:pt x="898" y="1762"/>
                    </a:cubicBezTo>
                    <a:cubicBezTo>
                      <a:pt x="887" y="1748"/>
                      <a:pt x="880" y="1735"/>
                      <a:pt x="872" y="1718"/>
                    </a:cubicBezTo>
                    <a:cubicBezTo>
                      <a:pt x="878" y="1699"/>
                      <a:pt x="880" y="1681"/>
                      <a:pt x="889" y="1662"/>
                    </a:cubicBezTo>
                    <a:cubicBezTo>
                      <a:pt x="898" y="1642"/>
                      <a:pt x="907" y="1625"/>
                      <a:pt x="916" y="1607"/>
                    </a:cubicBezTo>
                    <a:close/>
                    <a:moveTo>
                      <a:pt x="2084" y="1485"/>
                    </a:moveTo>
                    <a:cubicBezTo>
                      <a:pt x="2160" y="1485"/>
                      <a:pt x="2238" y="1514"/>
                      <a:pt x="2307" y="1552"/>
                    </a:cubicBezTo>
                    <a:cubicBezTo>
                      <a:pt x="2373" y="1586"/>
                      <a:pt x="2425" y="1642"/>
                      <a:pt x="2464" y="1702"/>
                    </a:cubicBezTo>
                    <a:cubicBezTo>
                      <a:pt x="2467" y="1717"/>
                      <a:pt x="2462" y="1732"/>
                      <a:pt x="2462" y="1750"/>
                    </a:cubicBezTo>
                    <a:cubicBezTo>
                      <a:pt x="2451" y="1743"/>
                      <a:pt x="2438" y="1735"/>
                      <a:pt x="2427" y="1725"/>
                    </a:cubicBezTo>
                    <a:cubicBezTo>
                      <a:pt x="2387" y="1695"/>
                      <a:pt x="2343" y="1653"/>
                      <a:pt x="2286" y="1636"/>
                    </a:cubicBezTo>
                    <a:cubicBezTo>
                      <a:pt x="2251" y="1625"/>
                      <a:pt x="2205" y="1615"/>
                      <a:pt x="2158" y="1615"/>
                    </a:cubicBezTo>
                    <a:cubicBezTo>
                      <a:pt x="2134" y="1615"/>
                      <a:pt x="2110" y="1618"/>
                      <a:pt x="2087" y="1625"/>
                    </a:cubicBezTo>
                    <a:cubicBezTo>
                      <a:pt x="2048" y="1633"/>
                      <a:pt x="2015" y="1655"/>
                      <a:pt x="1988" y="1681"/>
                    </a:cubicBezTo>
                    <a:cubicBezTo>
                      <a:pt x="1966" y="1703"/>
                      <a:pt x="1946" y="1728"/>
                      <a:pt x="1929" y="1751"/>
                    </a:cubicBezTo>
                    <a:cubicBezTo>
                      <a:pt x="1924" y="1757"/>
                      <a:pt x="1923" y="1759"/>
                      <a:pt x="1919" y="1765"/>
                    </a:cubicBezTo>
                    <a:cubicBezTo>
                      <a:pt x="1873" y="1686"/>
                      <a:pt x="1875" y="1594"/>
                      <a:pt x="1905" y="1524"/>
                    </a:cubicBezTo>
                    <a:cubicBezTo>
                      <a:pt x="1951" y="1503"/>
                      <a:pt x="1997" y="1491"/>
                      <a:pt x="2043" y="1488"/>
                    </a:cubicBezTo>
                    <a:cubicBezTo>
                      <a:pt x="2057" y="1486"/>
                      <a:pt x="2070" y="1485"/>
                      <a:pt x="2084" y="1485"/>
                    </a:cubicBezTo>
                    <a:close/>
                    <a:moveTo>
                      <a:pt x="1498" y="1600"/>
                    </a:moveTo>
                    <a:lnTo>
                      <a:pt x="1498" y="1600"/>
                    </a:lnTo>
                    <a:cubicBezTo>
                      <a:pt x="1469" y="1652"/>
                      <a:pt x="1444" y="1708"/>
                      <a:pt x="1426" y="1765"/>
                    </a:cubicBezTo>
                    <a:cubicBezTo>
                      <a:pt x="1401" y="1841"/>
                      <a:pt x="1381" y="1922"/>
                      <a:pt x="1375" y="2006"/>
                    </a:cubicBezTo>
                    <a:cubicBezTo>
                      <a:pt x="1357" y="1964"/>
                      <a:pt x="1339" y="1922"/>
                      <a:pt x="1327" y="1876"/>
                    </a:cubicBezTo>
                    <a:cubicBezTo>
                      <a:pt x="1333" y="1845"/>
                      <a:pt x="1338" y="1813"/>
                      <a:pt x="1352" y="1783"/>
                    </a:cubicBezTo>
                    <a:cubicBezTo>
                      <a:pt x="1385" y="1707"/>
                      <a:pt x="1447" y="1652"/>
                      <a:pt x="1498" y="1600"/>
                    </a:cubicBezTo>
                    <a:close/>
                    <a:moveTo>
                      <a:pt x="1316" y="1956"/>
                    </a:moveTo>
                    <a:cubicBezTo>
                      <a:pt x="1324" y="1989"/>
                      <a:pt x="1337" y="2020"/>
                      <a:pt x="1350" y="2048"/>
                    </a:cubicBezTo>
                    <a:cubicBezTo>
                      <a:pt x="1337" y="2046"/>
                      <a:pt x="1323" y="2044"/>
                      <a:pt x="1309" y="2040"/>
                    </a:cubicBezTo>
                    <a:lnTo>
                      <a:pt x="1309" y="2032"/>
                    </a:lnTo>
                    <a:cubicBezTo>
                      <a:pt x="1311" y="2006"/>
                      <a:pt x="1313" y="1980"/>
                      <a:pt x="1316" y="1956"/>
                    </a:cubicBezTo>
                    <a:close/>
                    <a:moveTo>
                      <a:pt x="2161" y="1777"/>
                    </a:moveTo>
                    <a:cubicBezTo>
                      <a:pt x="2167" y="1777"/>
                      <a:pt x="2173" y="1778"/>
                      <a:pt x="2179" y="1779"/>
                    </a:cubicBezTo>
                    <a:cubicBezTo>
                      <a:pt x="2219" y="1786"/>
                      <a:pt x="2255" y="1795"/>
                      <a:pt x="2284" y="1819"/>
                    </a:cubicBezTo>
                    <a:cubicBezTo>
                      <a:pt x="2311" y="1841"/>
                      <a:pt x="2352" y="1841"/>
                      <a:pt x="2373" y="1874"/>
                    </a:cubicBezTo>
                    <a:cubicBezTo>
                      <a:pt x="2392" y="1903"/>
                      <a:pt x="2363" y="1960"/>
                      <a:pt x="2365" y="1984"/>
                    </a:cubicBezTo>
                    <a:cubicBezTo>
                      <a:pt x="2372" y="2006"/>
                      <a:pt x="2376" y="2026"/>
                      <a:pt x="2370" y="2046"/>
                    </a:cubicBezTo>
                    <a:cubicBezTo>
                      <a:pt x="2365" y="2062"/>
                      <a:pt x="2394" y="2080"/>
                      <a:pt x="2384" y="2099"/>
                    </a:cubicBezTo>
                    <a:cubicBezTo>
                      <a:pt x="2372" y="2116"/>
                      <a:pt x="2337" y="2117"/>
                      <a:pt x="2323" y="2127"/>
                    </a:cubicBezTo>
                    <a:cubicBezTo>
                      <a:pt x="2311" y="2135"/>
                      <a:pt x="2301" y="2150"/>
                      <a:pt x="2284" y="2156"/>
                    </a:cubicBezTo>
                    <a:cubicBezTo>
                      <a:pt x="2281" y="2157"/>
                      <a:pt x="2277" y="2157"/>
                      <a:pt x="2274" y="2157"/>
                    </a:cubicBezTo>
                    <a:cubicBezTo>
                      <a:pt x="2259" y="2157"/>
                      <a:pt x="2242" y="2149"/>
                      <a:pt x="2234" y="2147"/>
                    </a:cubicBezTo>
                    <a:cubicBezTo>
                      <a:pt x="2224" y="2147"/>
                      <a:pt x="2216" y="2162"/>
                      <a:pt x="2207" y="2162"/>
                    </a:cubicBezTo>
                    <a:cubicBezTo>
                      <a:pt x="2207" y="2162"/>
                      <a:pt x="2206" y="2161"/>
                      <a:pt x="2205" y="2161"/>
                    </a:cubicBezTo>
                    <a:cubicBezTo>
                      <a:pt x="2204" y="2161"/>
                      <a:pt x="2202" y="2161"/>
                      <a:pt x="2201" y="2161"/>
                    </a:cubicBezTo>
                    <a:cubicBezTo>
                      <a:pt x="2195" y="2161"/>
                      <a:pt x="2190" y="2163"/>
                      <a:pt x="2185" y="2163"/>
                    </a:cubicBezTo>
                    <a:cubicBezTo>
                      <a:pt x="2183" y="2163"/>
                      <a:pt x="2181" y="2162"/>
                      <a:pt x="2179" y="2161"/>
                    </a:cubicBezTo>
                    <a:cubicBezTo>
                      <a:pt x="2171" y="2154"/>
                      <a:pt x="2193" y="2121"/>
                      <a:pt x="2189" y="2116"/>
                    </a:cubicBezTo>
                    <a:cubicBezTo>
                      <a:pt x="2184" y="2110"/>
                      <a:pt x="2129" y="2110"/>
                      <a:pt x="2118" y="2088"/>
                    </a:cubicBezTo>
                    <a:cubicBezTo>
                      <a:pt x="2109" y="2068"/>
                      <a:pt x="2112" y="2047"/>
                      <a:pt x="2118" y="2032"/>
                    </a:cubicBezTo>
                    <a:lnTo>
                      <a:pt x="2118" y="2032"/>
                    </a:lnTo>
                    <a:lnTo>
                      <a:pt x="2000" y="2035"/>
                    </a:lnTo>
                    <a:cubicBezTo>
                      <a:pt x="1997" y="2032"/>
                      <a:pt x="1993" y="2029"/>
                      <a:pt x="1990" y="2025"/>
                    </a:cubicBezTo>
                    <a:cubicBezTo>
                      <a:pt x="1990" y="2022"/>
                      <a:pt x="1988" y="2021"/>
                      <a:pt x="1988" y="2020"/>
                    </a:cubicBezTo>
                    <a:cubicBezTo>
                      <a:pt x="1981" y="2025"/>
                      <a:pt x="1973" y="2029"/>
                      <a:pt x="1967" y="2035"/>
                    </a:cubicBezTo>
                    <a:lnTo>
                      <a:pt x="1956" y="2035"/>
                    </a:lnTo>
                    <a:cubicBezTo>
                      <a:pt x="1940" y="1995"/>
                      <a:pt x="1935" y="1942"/>
                      <a:pt x="1946" y="1896"/>
                    </a:cubicBezTo>
                    <a:cubicBezTo>
                      <a:pt x="1963" y="1842"/>
                      <a:pt x="2029" y="1828"/>
                      <a:pt x="2062" y="1809"/>
                    </a:cubicBezTo>
                    <a:lnTo>
                      <a:pt x="2074" y="1802"/>
                    </a:lnTo>
                    <a:cubicBezTo>
                      <a:pt x="2102" y="1788"/>
                      <a:pt x="2132" y="1777"/>
                      <a:pt x="2161" y="1777"/>
                    </a:cubicBezTo>
                    <a:close/>
                    <a:moveTo>
                      <a:pt x="3065" y="1554"/>
                    </a:moveTo>
                    <a:cubicBezTo>
                      <a:pt x="3074" y="1666"/>
                      <a:pt x="3045" y="1790"/>
                      <a:pt x="3014" y="1916"/>
                    </a:cubicBezTo>
                    <a:cubicBezTo>
                      <a:pt x="2995" y="2011"/>
                      <a:pt x="2965" y="2101"/>
                      <a:pt x="2930" y="2186"/>
                    </a:cubicBezTo>
                    <a:cubicBezTo>
                      <a:pt x="2965" y="2062"/>
                      <a:pt x="2980" y="1936"/>
                      <a:pt x="2979" y="1810"/>
                    </a:cubicBezTo>
                    <a:cubicBezTo>
                      <a:pt x="2979" y="1783"/>
                      <a:pt x="2973" y="1755"/>
                      <a:pt x="2972" y="1728"/>
                    </a:cubicBezTo>
                    <a:cubicBezTo>
                      <a:pt x="2972" y="1725"/>
                      <a:pt x="2973" y="1725"/>
                      <a:pt x="2973" y="1725"/>
                    </a:cubicBezTo>
                    <a:cubicBezTo>
                      <a:pt x="2994" y="1684"/>
                      <a:pt x="3040" y="1642"/>
                      <a:pt x="3058" y="1600"/>
                    </a:cubicBezTo>
                    <a:cubicBezTo>
                      <a:pt x="3065" y="1585"/>
                      <a:pt x="3065" y="1571"/>
                      <a:pt x="3065" y="1554"/>
                    </a:cubicBezTo>
                    <a:close/>
                    <a:moveTo>
                      <a:pt x="851" y="1783"/>
                    </a:moveTo>
                    <a:cubicBezTo>
                      <a:pt x="862" y="1797"/>
                      <a:pt x="870" y="1812"/>
                      <a:pt x="878" y="1827"/>
                    </a:cubicBezTo>
                    <a:cubicBezTo>
                      <a:pt x="841" y="1963"/>
                      <a:pt x="817" y="2102"/>
                      <a:pt x="812" y="2247"/>
                    </a:cubicBezTo>
                    <a:cubicBezTo>
                      <a:pt x="803" y="2205"/>
                      <a:pt x="795" y="2163"/>
                      <a:pt x="795" y="2114"/>
                    </a:cubicBezTo>
                    <a:cubicBezTo>
                      <a:pt x="796" y="2007"/>
                      <a:pt x="818" y="1894"/>
                      <a:pt x="851" y="1783"/>
                    </a:cubicBezTo>
                    <a:close/>
                    <a:moveTo>
                      <a:pt x="1115" y="2255"/>
                    </a:moveTo>
                    <a:lnTo>
                      <a:pt x="1115" y="2255"/>
                    </a:lnTo>
                    <a:cubicBezTo>
                      <a:pt x="1118" y="2269"/>
                      <a:pt x="1121" y="2282"/>
                      <a:pt x="1122" y="2296"/>
                    </a:cubicBezTo>
                    <a:cubicBezTo>
                      <a:pt x="1125" y="2310"/>
                      <a:pt x="1130" y="2325"/>
                      <a:pt x="1132" y="2339"/>
                    </a:cubicBezTo>
                    <a:cubicBezTo>
                      <a:pt x="1128" y="2342"/>
                      <a:pt x="1125" y="2342"/>
                      <a:pt x="1121" y="2343"/>
                    </a:cubicBezTo>
                    <a:cubicBezTo>
                      <a:pt x="1118" y="2314"/>
                      <a:pt x="1118" y="2285"/>
                      <a:pt x="1115" y="2255"/>
                    </a:cubicBezTo>
                    <a:close/>
                    <a:moveTo>
                      <a:pt x="1699" y="2110"/>
                    </a:moveTo>
                    <a:cubicBezTo>
                      <a:pt x="1722" y="2185"/>
                      <a:pt x="1758" y="2253"/>
                      <a:pt x="1806" y="2309"/>
                    </a:cubicBezTo>
                    <a:cubicBezTo>
                      <a:pt x="1823" y="2331"/>
                      <a:pt x="1846" y="2351"/>
                      <a:pt x="1869" y="2370"/>
                    </a:cubicBezTo>
                    <a:cubicBezTo>
                      <a:pt x="1868" y="2376"/>
                      <a:pt x="1869" y="2381"/>
                      <a:pt x="1873" y="2388"/>
                    </a:cubicBezTo>
                    <a:cubicBezTo>
                      <a:pt x="1869" y="2386"/>
                      <a:pt x="1864" y="2386"/>
                      <a:pt x="1861" y="2384"/>
                    </a:cubicBezTo>
                    <a:cubicBezTo>
                      <a:pt x="1857" y="2383"/>
                      <a:pt x="1854" y="2381"/>
                      <a:pt x="1850" y="2377"/>
                    </a:cubicBezTo>
                    <a:cubicBezTo>
                      <a:pt x="1767" y="2326"/>
                      <a:pt x="1730" y="2241"/>
                      <a:pt x="1703" y="2156"/>
                    </a:cubicBezTo>
                    <a:cubicBezTo>
                      <a:pt x="1697" y="2142"/>
                      <a:pt x="1692" y="2127"/>
                      <a:pt x="1688" y="2110"/>
                    </a:cubicBezTo>
                    <a:close/>
                    <a:moveTo>
                      <a:pt x="1825" y="1571"/>
                    </a:moveTo>
                    <a:cubicBezTo>
                      <a:pt x="1810" y="1652"/>
                      <a:pt x="1825" y="1742"/>
                      <a:pt x="1887" y="1814"/>
                    </a:cubicBezTo>
                    <a:cubicBezTo>
                      <a:pt x="1867" y="1860"/>
                      <a:pt x="1856" y="1908"/>
                      <a:pt x="1861" y="1956"/>
                    </a:cubicBezTo>
                    <a:cubicBezTo>
                      <a:pt x="1868" y="2017"/>
                      <a:pt x="1904" y="2059"/>
                      <a:pt x="1935" y="2095"/>
                    </a:cubicBezTo>
                    <a:cubicBezTo>
                      <a:pt x="1931" y="2124"/>
                      <a:pt x="1938" y="2154"/>
                      <a:pt x="1942" y="2185"/>
                    </a:cubicBezTo>
                    <a:cubicBezTo>
                      <a:pt x="1946" y="2231"/>
                      <a:pt x="1981" y="2264"/>
                      <a:pt x="2008" y="2302"/>
                    </a:cubicBezTo>
                    <a:cubicBezTo>
                      <a:pt x="2029" y="2331"/>
                      <a:pt x="2052" y="2369"/>
                      <a:pt x="2087" y="2395"/>
                    </a:cubicBezTo>
                    <a:cubicBezTo>
                      <a:pt x="2084" y="2395"/>
                      <a:pt x="2083" y="2395"/>
                      <a:pt x="2081" y="2397"/>
                    </a:cubicBezTo>
                    <a:cubicBezTo>
                      <a:pt x="2007" y="2381"/>
                      <a:pt x="1940" y="2350"/>
                      <a:pt x="1891" y="2309"/>
                    </a:cubicBezTo>
                    <a:cubicBezTo>
                      <a:pt x="1875" y="2233"/>
                      <a:pt x="1862" y="2147"/>
                      <a:pt x="1891" y="2073"/>
                    </a:cubicBezTo>
                    <a:cubicBezTo>
                      <a:pt x="1893" y="2070"/>
                      <a:pt x="1879" y="2067"/>
                      <a:pt x="1872" y="2067"/>
                    </a:cubicBezTo>
                    <a:cubicBezTo>
                      <a:pt x="1870" y="2067"/>
                      <a:pt x="1868" y="2067"/>
                      <a:pt x="1868" y="2068"/>
                    </a:cubicBezTo>
                    <a:cubicBezTo>
                      <a:pt x="1829" y="2124"/>
                      <a:pt x="1832" y="2186"/>
                      <a:pt x="1839" y="2247"/>
                    </a:cubicBezTo>
                    <a:cubicBezTo>
                      <a:pt x="1807" y="2207"/>
                      <a:pt x="1784" y="2164"/>
                      <a:pt x="1766" y="2114"/>
                    </a:cubicBezTo>
                    <a:lnTo>
                      <a:pt x="1766" y="2114"/>
                    </a:lnTo>
                    <a:cubicBezTo>
                      <a:pt x="1788" y="2116"/>
                      <a:pt x="1813" y="2116"/>
                      <a:pt x="1835" y="2121"/>
                    </a:cubicBezTo>
                    <a:cubicBezTo>
                      <a:pt x="1835" y="2121"/>
                      <a:pt x="1835" y="2121"/>
                      <a:pt x="1835" y="2121"/>
                    </a:cubicBezTo>
                    <a:cubicBezTo>
                      <a:pt x="1842" y="2121"/>
                      <a:pt x="1846" y="2098"/>
                      <a:pt x="1839" y="2097"/>
                    </a:cubicBezTo>
                    <a:cubicBezTo>
                      <a:pt x="1812" y="2088"/>
                      <a:pt x="1781" y="2083"/>
                      <a:pt x="1754" y="2077"/>
                    </a:cubicBezTo>
                    <a:cubicBezTo>
                      <a:pt x="1726" y="1971"/>
                      <a:pt x="1730" y="1853"/>
                      <a:pt x="1774" y="1757"/>
                    </a:cubicBezTo>
                    <a:cubicBezTo>
                      <a:pt x="1781" y="1742"/>
                      <a:pt x="1760" y="1724"/>
                      <a:pt x="1744" y="1724"/>
                    </a:cubicBezTo>
                    <a:cubicBezTo>
                      <a:pt x="1738" y="1724"/>
                      <a:pt x="1732" y="1726"/>
                      <a:pt x="1729" y="1732"/>
                    </a:cubicBezTo>
                    <a:cubicBezTo>
                      <a:pt x="1668" y="1834"/>
                      <a:pt x="1662" y="1958"/>
                      <a:pt x="1688" y="2072"/>
                    </a:cubicBezTo>
                    <a:lnTo>
                      <a:pt x="1671" y="2072"/>
                    </a:lnTo>
                    <a:cubicBezTo>
                      <a:pt x="1651" y="2007"/>
                      <a:pt x="1635" y="1938"/>
                      <a:pt x="1651" y="1868"/>
                    </a:cubicBezTo>
                    <a:cubicBezTo>
                      <a:pt x="1674" y="1770"/>
                      <a:pt x="1719" y="1674"/>
                      <a:pt x="1788" y="1601"/>
                    </a:cubicBezTo>
                    <a:cubicBezTo>
                      <a:pt x="1799" y="1590"/>
                      <a:pt x="1813" y="1580"/>
                      <a:pt x="1825" y="1571"/>
                    </a:cubicBezTo>
                    <a:close/>
                    <a:moveTo>
                      <a:pt x="2420" y="2575"/>
                    </a:moveTo>
                    <a:lnTo>
                      <a:pt x="2420" y="2575"/>
                    </a:lnTo>
                    <a:cubicBezTo>
                      <a:pt x="2406" y="2591"/>
                      <a:pt x="2391" y="2604"/>
                      <a:pt x="2376" y="2618"/>
                    </a:cubicBezTo>
                    <a:cubicBezTo>
                      <a:pt x="2384" y="2606"/>
                      <a:pt x="2394" y="2596"/>
                      <a:pt x="2405" y="2585"/>
                    </a:cubicBezTo>
                    <a:lnTo>
                      <a:pt x="2420" y="2575"/>
                    </a:lnTo>
                    <a:close/>
                    <a:moveTo>
                      <a:pt x="1140" y="2381"/>
                    </a:moveTo>
                    <a:cubicBezTo>
                      <a:pt x="1165" y="2489"/>
                      <a:pt x="1196" y="2599"/>
                      <a:pt x="1245" y="2702"/>
                    </a:cubicBezTo>
                    <a:cubicBezTo>
                      <a:pt x="1231" y="2695"/>
                      <a:pt x="1216" y="2688"/>
                      <a:pt x="1202" y="2681"/>
                    </a:cubicBezTo>
                    <a:cubicBezTo>
                      <a:pt x="1180" y="2628"/>
                      <a:pt x="1161" y="2574"/>
                      <a:pt x="1148" y="2516"/>
                    </a:cubicBezTo>
                    <a:cubicBezTo>
                      <a:pt x="1139" y="2474"/>
                      <a:pt x="1132" y="2428"/>
                      <a:pt x="1126" y="2384"/>
                    </a:cubicBezTo>
                    <a:cubicBezTo>
                      <a:pt x="1132" y="2383"/>
                      <a:pt x="1134" y="2383"/>
                      <a:pt x="1140" y="2381"/>
                    </a:cubicBezTo>
                    <a:close/>
                    <a:moveTo>
                      <a:pt x="2337" y="2618"/>
                    </a:moveTo>
                    <a:cubicBezTo>
                      <a:pt x="2341" y="2625"/>
                      <a:pt x="2344" y="2633"/>
                      <a:pt x="2348" y="2643"/>
                    </a:cubicBezTo>
                    <a:cubicBezTo>
                      <a:pt x="2311" y="2673"/>
                      <a:pt x="2274" y="2699"/>
                      <a:pt x="2233" y="2721"/>
                    </a:cubicBezTo>
                    <a:lnTo>
                      <a:pt x="2212" y="2721"/>
                    </a:lnTo>
                    <a:cubicBezTo>
                      <a:pt x="2183" y="2716"/>
                      <a:pt x="2142" y="2705"/>
                      <a:pt x="2101" y="2684"/>
                    </a:cubicBezTo>
                    <a:cubicBezTo>
                      <a:pt x="2183" y="2680"/>
                      <a:pt x="2266" y="2659"/>
                      <a:pt x="2337" y="2618"/>
                    </a:cubicBezTo>
                    <a:close/>
                    <a:moveTo>
                      <a:pt x="1388" y="2737"/>
                    </a:moveTo>
                    <a:lnTo>
                      <a:pt x="1388" y="2737"/>
                    </a:lnTo>
                    <a:cubicBezTo>
                      <a:pt x="1393" y="2748"/>
                      <a:pt x="1397" y="2756"/>
                      <a:pt x="1406" y="2764"/>
                    </a:cubicBezTo>
                    <a:cubicBezTo>
                      <a:pt x="1401" y="2763"/>
                      <a:pt x="1397" y="2763"/>
                      <a:pt x="1395" y="2761"/>
                    </a:cubicBezTo>
                    <a:cubicBezTo>
                      <a:pt x="1392" y="2753"/>
                      <a:pt x="1389" y="2746"/>
                      <a:pt x="1388" y="2737"/>
                    </a:cubicBezTo>
                    <a:close/>
                    <a:moveTo>
                      <a:pt x="1311" y="2080"/>
                    </a:moveTo>
                    <a:lnTo>
                      <a:pt x="1311" y="2080"/>
                    </a:lnTo>
                    <a:cubicBezTo>
                      <a:pt x="1324" y="2083"/>
                      <a:pt x="1339" y="2088"/>
                      <a:pt x="1353" y="2090"/>
                    </a:cubicBezTo>
                    <a:cubicBezTo>
                      <a:pt x="1359" y="2092"/>
                      <a:pt x="1363" y="2092"/>
                      <a:pt x="1367" y="2092"/>
                    </a:cubicBezTo>
                    <a:cubicBezTo>
                      <a:pt x="1370" y="2097"/>
                      <a:pt x="1374" y="2101"/>
                      <a:pt x="1377" y="2106"/>
                    </a:cubicBezTo>
                    <a:cubicBezTo>
                      <a:pt x="1379" y="2121"/>
                      <a:pt x="1379" y="2136"/>
                      <a:pt x="1381" y="2152"/>
                    </a:cubicBezTo>
                    <a:cubicBezTo>
                      <a:pt x="1404" y="2288"/>
                      <a:pt x="1485" y="2413"/>
                      <a:pt x="1590" y="2514"/>
                    </a:cubicBezTo>
                    <a:cubicBezTo>
                      <a:pt x="1695" y="2617"/>
                      <a:pt x="1834" y="2668"/>
                      <a:pt x="1978" y="2680"/>
                    </a:cubicBezTo>
                    <a:cubicBezTo>
                      <a:pt x="1992" y="2681"/>
                      <a:pt x="2007" y="2681"/>
                      <a:pt x="2021" y="2681"/>
                    </a:cubicBezTo>
                    <a:cubicBezTo>
                      <a:pt x="2039" y="2701"/>
                      <a:pt x="2055" y="2723"/>
                      <a:pt x="2076" y="2737"/>
                    </a:cubicBezTo>
                    <a:cubicBezTo>
                      <a:pt x="2091" y="2749"/>
                      <a:pt x="2110" y="2756"/>
                      <a:pt x="2125" y="2764"/>
                    </a:cubicBezTo>
                    <a:cubicBezTo>
                      <a:pt x="2103" y="2771"/>
                      <a:pt x="2081" y="2776"/>
                      <a:pt x="2056" y="2782"/>
                    </a:cubicBezTo>
                    <a:cubicBezTo>
                      <a:pt x="1985" y="2764"/>
                      <a:pt x="1913" y="2741"/>
                      <a:pt x="1845" y="2709"/>
                    </a:cubicBezTo>
                    <a:cubicBezTo>
                      <a:pt x="1784" y="2681"/>
                      <a:pt x="1719" y="2653"/>
                      <a:pt x="1657" y="2617"/>
                    </a:cubicBezTo>
                    <a:cubicBezTo>
                      <a:pt x="1623" y="2578"/>
                      <a:pt x="1590" y="2541"/>
                      <a:pt x="1558" y="2505"/>
                    </a:cubicBezTo>
                    <a:cubicBezTo>
                      <a:pt x="1472" y="2413"/>
                      <a:pt x="1370" y="2320"/>
                      <a:pt x="1319" y="2189"/>
                    </a:cubicBezTo>
                    <a:cubicBezTo>
                      <a:pt x="1313" y="2152"/>
                      <a:pt x="1312" y="2116"/>
                      <a:pt x="1311" y="2080"/>
                    </a:cubicBezTo>
                    <a:close/>
                    <a:moveTo>
                      <a:pt x="1878" y="3043"/>
                    </a:moveTo>
                    <a:cubicBezTo>
                      <a:pt x="1891" y="3050"/>
                      <a:pt x="1908" y="3056"/>
                      <a:pt x="1923" y="3060"/>
                    </a:cubicBezTo>
                    <a:cubicBezTo>
                      <a:pt x="1902" y="3061"/>
                      <a:pt x="1882" y="3062"/>
                      <a:pt x="1862" y="3062"/>
                    </a:cubicBezTo>
                    <a:cubicBezTo>
                      <a:pt x="1805" y="3062"/>
                      <a:pt x="1750" y="3057"/>
                      <a:pt x="1697" y="3050"/>
                    </a:cubicBezTo>
                    <a:cubicBezTo>
                      <a:pt x="1718" y="3050"/>
                      <a:pt x="1739" y="3052"/>
                      <a:pt x="1759" y="3052"/>
                    </a:cubicBezTo>
                    <a:cubicBezTo>
                      <a:pt x="1799" y="3052"/>
                      <a:pt x="1838" y="3048"/>
                      <a:pt x="1878" y="3043"/>
                    </a:cubicBezTo>
                    <a:close/>
                    <a:moveTo>
                      <a:pt x="2736" y="3180"/>
                    </a:moveTo>
                    <a:cubicBezTo>
                      <a:pt x="2734" y="3187"/>
                      <a:pt x="2729" y="3195"/>
                      <a:pt x="2721" y="3200"/>
                    </a:cubicBezTo>
                    <a:cubicBezTo>
                      <a:pt x="2701" y="3211"/>
                      <a:pt x="2669" y="3210"/>
                      <a:pt x="2648" y="3218"/>
                    </a:cubicBezTo>
                    <a:cubicBezTo>
                      <a:pt x="2626" y="3228"/>
                      <a:pt x="2600" y="3228"/>
                      <a:pt x="2579" y="3235"/>
                    </a:cubicBezTo>
                    <a:cubicBezTo>
                      <a:pt x="2573" y="3237"/>
                      <a:pt x="2568" y="3244"/>
                      <a:pt x="2563" y="3250"/>
                    </a:cubicBezTo>
                    <a:cubicBezTo>
                      <a:pt x="2562" y="3247"/>
                      <a:pt x="2562" y="3244"/>
                      <a:pt x="2560" y="3244"/>
                    </a:cubicBezTo>
                    <a:cubicBezTo>
                      <a:pt x="2560" y="3244"/>
                      <a:pt x="2559" y="3244"/>
                      <a:pt x="2559" y="3244"/>
                    </a:cubicBezTo>
                    <a:cubicBezTo>
                      <a:pt x="2538" y="3246"/>
                      <a:pt x="2522" y="3251"/>
                      <a:pt x="2501" y="3255"/>
                    </a:cubicBezTo>
                    <a:cubicBezTo>
                      <a:pt x="2504" y="3248"/>
                      <a:pt x="2508" y="3243"/>
                      <a:pt x="2511" y="3236"/>
                    </a:cubicBezTo>
                    <a:cubicBezTo>
                      <a:pt x="2586" y="3222"/>
                      <a:pt x="2662" y="3204"/>
                      <a:pt x="2736" y="3180"/>
                    </a:cubicBezTo>
                    <a:close/>
                    <a:moveTo>
                      <a:pt x="2427" y="3250"/>
                    </a:moveTo>
                    <a:cubicBezTo>
                      <a:pt x="2421" y="3257"/>
                      <a:pt x="2418" y="3264"/>
                      <a:pt x="2413" y="3269"/>
                    </a:cubicBezTo>
                    <a:cubicBezTo>
                      <a:pt x="2350" y="3280"/>
                      <a:pt x="2285" y="3290"/>
                      <a:pt x="2222" y="3301"/>
                    </a:cubicBezTo>
                    <a:cubicBezTo>
                      <a:pt x="2257" y="3292"/>
                      <a:pt x="2290" y="3279"/>
                      <a:pt x="2323" y="3264"/>
                    </a:cubicBezTo>
                    <a:cubicBezTo>
                      <a:pt x="2358" y="3259"/>
                      <a:pt x="2392" y="3255"/>
                      <a:pt x="2427" y="3250"/>
                    </a:cubicBezTo>
                    <a:close/>
                    <a:moveTo>
                      <a:pt x="628" y="2574"/>
                    </a:moveTo>
                    <a:cubicBezTo>
                      <a:pt x="720" y="2702"/>
                      <a:pt x="841" y="2783"/>
                      <a:pt x="967" y="2845"/>
                    </a:cubicBezTo>
                    <a:cubicBezTo>
                      <a:pt x="1042" y="2969"/>
                      <a:pt x="1144" y="3078"/>
                      <a:pt x="1268" y="3156"/>
                    </a:cubicBezTo>
                    <a:cubicBezTo>
                      <a:pt x="1450" y="3273"/>
                      <a:pt x="1654" y="3304"/>
                      <a:pt x="1850" y="3304"/>
                    </a:cubicBezTo>
                    <a:cubicBezTo>
                      <a:pt x="1863" y="3304"/>
                      <a:pt x="1876" y="3304"/>
                      <a:pt x="1889" y="3304"/>
                    </a:cubicBezTo>
                    <a:cubicBezTo>
                      <a:pt x="1943" y="3316"/>
                      <a:pt x="2000" y="3323"/>
                      <a:pt x="2058" y="3323"/>
                    </a:cubicBezTo>
                    <a:cubicBezTo>
                      <a:pt x="2083" y="3323"/>
                      <a:pt x="2109" y="3322"/>
                      <a:pt x="2135" y="3319"/>
                    </a:cubicBezTo>
                    <a:lnTo>
                      <a:pt x="2135" y="3319"/>
                    </a:lnTo>
                    <a:cubicBezTo>
                      <a:pt x="2091" y="3327"/>
                      <a:pt x="2050" y="3335"/>
                      <a:pt x="2007" y="3342"/>
                    </a:cubicBezTo>
                    <a:cubicBezTo>
                      <a:pt x="1897" y="3359"/>
                      <a:pt x="1783" y="3371"/>
                      <a:pt x="1668" y="3371"/>
                    </a:cubicBezTo>
                    <a:cubicBezTo>
                      <a:pt x="1486" y="3371"/>
                      <a:pt x="1302" y="3340"/>
                      <a:pt x="1134" y="3247"/>
                    </a:cubicBezTo>
                    <a:cubicBezTo>
                      <a:pt x="887" y="3112"/>
                      <a:pt x="708" y="2864"/>
                      <a:pt x="632" y="2593"/>
                    </a:cubicBezTo>
                    <a:lnTo>
                      <a:pt x="628" y="2574"/>
                    </a:lnTo>
                    <a:close/>
                    <a:moveTo>
                      <a:pt x="2541" y="3273"/>
                    </a:moveTo>
                    <a:lnTo>
                      <a:pt x="2541" y="3273"/>
                    </a:lnTo>
                    <a:cubicBezTo>
                      <a:pt x="2538" y="3276"/>
                      <a:pt x="2535" y="3280"/>
                      <a:pt x="2533" y="3281"/>
                    </a:cubicBezTo>
                    <a:cubicBezTo>
                      <a:pt x="2511" y="3292"/>
                      <a:pt x="2489" y="3301"/>
                      <a:pt x="2472" y="3320"/>
                    </a:cubicBezTo>
                    <a:cubicBezTo>
                      <a:pt x="2453" y="3339"/>
                      <a:pt x="2440" y="3385"/>
                      <a:pt x="2417" y="3403"/>
                    </a:cubicBezTo>
                    <a:cubicBezTo>
                      <a:pt x="2394" y="3419"/>
                      <a:pt x="2370" y="3441"/>
                      <a:pt x="2341" y="3465"/>
                    </a:cubicBezTo>
                    <a:cubicBezTo>
                      <a:pt x="2325" y="3477"/>
                      <a:pt x="2306" y="3495"/>
                      <a:pt x="2288" y="3495"/>
                    </a:cubicBezTo>
                    <a:cubicBezTo>
                      <a:pt x="2286" y="3495"/>
                      <a:pt x="2284" y="3495"/>
                      <a:pt x="2282" y="3495"/>
                    </a:cubicBezTo>
                    <a:cubicBezTo>
                      <a:pt x="2308" y="3478"/>
                      <a:pt x="2334" y="3465"/>
                      <a:pt x="2358" y="3444"/>
                    </a:cubicBezTo>
                    <a:cubicBezTo>
                      <a:pt x="2412" y="3396"/>
                      <a:pt x="2451" y="3342"/>
                      <a:pt x="2486" y="3286"/>
                    </a:cubicBezTo>
                    <a:cubicBezTo>
                      <a:pt x="2504" y="3281"/>
                      <a:pt x="2523" y="3277"/>
                      <a:pt x="2541" y="3273"/>
                    </a:cubicBezTo>
                    <a:close/>
                    <a:moveTo>
                      <a:pt x="624" y="1282"/>
                    </a:moveTo>
                    <a:lnTo>
                      <a:pt x="624" y="1282"/>
                    </a:lnTo>
                    <a:cubicBezTo>
                      <a:pt x="610" y="1347"/>
                      <a:pt x="603" y="1413"/>
                      <a:pt x="596" y="1477"/>
                    </a:cubicBezTo>
                    <a:cubicBezTo>
                      <a:pt x="529" y="1691"/>
                      <a:pt x="490" y="1914"/>
                      <a:pt x="492" y="2142"/>
                    </a:cubicBezTo>
                    <a:cubicBezTo>
                      <a:pt x="497" y="2467"/>
                      <a:pt x="606" y="2803"/>
                      <a:pt x="830" y="3053"/>
                    </a:cubicBezTo>
                    <a:cubicBezTo>
                      <a:pt x="1050" y="3310"/>
                      <a:pt x="1386" y="3414"/>
                      <a:pt x="1694" y="3414"/>
                    </a:cubicBezTo>
                    <a:cubicBezTo>
                      <a:pt x="1704" y="3414"/>
                      <a:pt x="1714" y="3414"/>
                      <a:pt x="1723" y="3414"/>
                    </a:cubicBezTo>
                    <a:cubicBezTo>
                      <a:pt x="1937" y="3411"/>
                      <a:pt x="2162" y="3360"/>
                      <a:pt x="2373" y="3312"/>
                    </a:cubicBezTo>
                    <a:lnTo>
                      <a:pt x="2373" y="3312"/>
                    </a:lnTo>
                    <a:cubicBezTo>
                      <a:pt x="2297" y="3394"/>
                      <a:pt x="2201" y="3463"/>
                      <a:pt x="2094" y="3500"/>
                    </a:cubicBezTo>
                    <a:cubicBezTo>
                      <a:pt x="2026" y="3524"/>
                      <a:pt x="1958" y="3533"/>
                      <a:pt x="1890" y="3533"/>
                    </a:cubicBezTo>
                    <a:cubicBezTo>
                      <a:pt x="1780" y="3533"/>
                      <a:pt x="1672" y="3510"/>
                      <a:pt x="1572" y="3493"/>
                    </a:cubicBezTo>
                    <a:cubicBezTo>
                      <a:pt x="1406" y="3466"/>
                      <a:pt x="1242" y="3418"/>
                      <a:pt x="1097" y="3332"/>
                    </a:cubicBezTo>
                    <a:cubicBezTo>
                      <a:pt x="953" y="3248"/>
                      <a:pt x="821" y="3145"/>
                      <a:pt x="715" y="3017"/>
                    </a:cubicBezTo>
                    <a:cubicBezTo>
                      <a:pt x="621" y="2907"/>
                      <a:pt x="522" y="2794"/>
                      <a:pt x="460" y="2659"/>
                    </a:cubicBezTo>
                    <a:cubicBezTo>
                      <a:pt x="453" y="2644"/>
                      <a:pt x="445" y="2631"/>
                      <a:pt x="438" y="2613"/>
                    </a:cubicBezTo>
                    <a:cubicBezTo>
                      <a:pt x="386" y="2475"/>
                      <a:pt x="406" y="2324"/>
                      <a:pt x="400" y="2190"/>
                    </a:cubicBezTo>
                    <a:cubicBezTo>
                      <a:pt x="393" y="2053"/>
                      <a:pt x="402" y="1915"/>
                      <a:pt x="433" y="1783"/>
                    </a:cubicBezTo>
                    <a:cubicBezTo>
                      <a:pt x="464" y="1652"/>
                      <a:pt x="478" y="1510"/>
                      <a:pt x="547" y="1391"/>
                    </a:cubicBezTo>
                    <a:cubicBezTo>
                      <a:pt x="569" y="1351"/>
                      <a:pt x="596" y="1316"/>
                      <a:pt x="624" y="1282"/>
                    </a:cubicBezTo>
                    <a:close/>
                    <a:moveTo>
                      <a:pt x="2630" y="0"/>
                    </a:moveTo>
                    <a:cubicBezTo>
                      <a:pt x="2597" y="0"/>
                      <a:pt x="2556" y="23"/>
                      <a:pt x="2523" y="24"/>
                    </a:cubicBezTo>
                    <a:cubicBezTo>
                      <a:pt x="2487" y="25"/>
                      <a:pt x="2453" y="30"/>
                      <a:pt x="2417" y="38"/>
                    </a:cubicBezTo>
                    <a:cubicBezTo>
                      <a:pt x="2399" y="42"/>
                      <a:pt x="2379" y="50"/>
                      <a:pt x="2363" y="50"/>
                    </a:cubicBezTo>
                    <a:cubicBezTo>
                      <a:pt x="2350" y="50"/>
                      <a:pt x="2338" y="45"/>
                      <a:pt x="2330" y="30"/>
                    </a:cubicBezTo>
                    <a:cubicBezTo>
                      <a:pt x="2330" y="29"/>
                      <a:pt x="2330" y="29"/>
                      <a:pt x="2330" y="29"/>
                    </a:cubicBezTo>
                    <a:cubicBezTo>
                      <a:pt x="2330" y="29"/>
                      <a:pt x="2322" y="50"/>
                      <a:pt x="2323" y="52"/>
                    </a:cubicBezTo>
                    <a:cubicBezTo>
                      <a:pt x="2329" y="81"/>
                      <a:pt x="2340" y="88"/>
                      <a:pt x="2355" y="88"/>
                    </a:cubicBezTo>
                    <a:cubicBezTo>
                      <a:pt x="2360" y="88"/>
                      <a:pt x="2366" y="87"/>
                      <a:pt x="2372" y="86"/>
                    </a:cubicBezTo>
                    <a:cubicBezTo>
                      <a:pt x="2401" y="81"/>
                      <a:pt x="2436" y="59"/>
                      <a:pt x="2465" y="59"/>
                    </a:cubicBezTo>
                    <a:cubicBezTo>
                      <a:pt x="2468" y="59"/>
                      <a:pt x="2472" y="59"/>
                      <a:pt x="2475" y="60"/>
                    </a:cubicBezTo>
                    <a:cubicBezTo>
                      <a:pt x="2502" y="65"/>
                      <a:pt x="2531" y="64"/>
                      <a:pt x="2562" y="67"/>
                    </a:cubicBezTo>
                    <a:cubicBezTo>
                      <a:pt x="2590" y="71"/>
                      <a:pt x="2618" y="76"/>
                      <a:pt x="2644" y="86"/>
                    </a:cubicBezTo>
                    <a:cubicBezTo>
                      <a:pt x="2672" y="98"/>
                      <a:pt x="2674" y="153"/>
                      <a:pt x="2696" y="170"/>
                    </a:cubicBezTo>
                    <a:cubicBezTo>
                      <a:pt x="2720" y="188"/>
                      <a:pt x="2745" y="197"/>
                      <a:pt x="2765" y="221"/>
                    </a:cubicBezTo>
                    <a:cubicBezTo>
                      <a:pt x="2785" y="243"/>
                      <a:pt x="2807" y="259"/>
                      <a:pt x="2824" y="284"/>
                    </a:cubicBezTo>
                    <a:cubicBezTo>
                      <a:pt x="2841" y="307"/>
                      <a:pt x="2875" y="305"/>
                      <a:pt x="2893" y="331"/>
                    </a:cubicBezTo>
                    <a:cubicBezTo>
                      <a:pt x="2908" y="353"/>
                      <a:pt x="2893" y="415"/>
                      <a:pt x="2908" y="435"/>
                    </a:cubicBezTo>
                    <a:cubicBezTo>
                      <a:pt x="2926" y="458"/>
                      <a:pt x="2937" y="473"/>
                      <a:pt x="2954" y="493"/>
                    </a:cubicBezTo>
                    <a:cubicBezTo>
                      <a:pt x="2968" y="513"/>
                      <a:pt x="3005" y="504"/>
                      <a:pt x="3018" y="525"/>
                    </a:cubicBezTo>
                    <a:cubicBezTo>
                      <a:pt x="3027" y="539"/>
                      <a:pt x="3031" y="558"/>
                      <a:pt x="3036" y="576"/>
                    </a:cubicBezTo>
                    <a:cubicBezTo>
                      <a:pt x="3029" y="585"/>
                      <a:pt x="3025" y="594"/>
                      <a:pt x="3029" y="595"/>
                    </a:cubicBezTo>
                    <a:cubicBezTo>
                      <a:pt x="3039" y="603"/>
                      <a:pt x="3050" y="610"/>
                      <a:pt x="3061" y="620"/>
                    </a:cubicBezTo>
                    <a:cubicBezTo>
                      <a:pt x="3072" y="630"/>
                      <a:pt x="3085" y="641"/>
                      <a:pt x="3093" y="652"/>
                    </a:cubicBezTo>
                    <a:cubicBezTo>
                      <a:pt x="3107" y="671"/>
                      <a:pt x="3108" y="701"/>
                      <a:pt x="3122" y="720"/>
                    </a:cubicBezTo>
                    <a:cubicBezTo>
                      <a:pt x="3135" y="740"/>
                      <a:pt x="3164" y="741"/>
                      <a:pt x="3178" y="760"/>
                    </a:cubicBezTo>
                    <a:cubicBezTo>
                      <a:pt x="3184" y="767"/>
                      <a:pt x="3192" y="774"/>
                      <a:pt x="3201" y="780"/>
                    </a:cubicBezTo>
                    <a:cubicBezTo>
                      <a:pt x="3219" y="828"/>
                      <a:pt x="3230" y="879"/>
                      <a:pt x="3247" y="925"/>
                    </a:cubicBezTo>
                    <a:cubicBezTo>
                      <a:pt x="3259" y="971"/>
                      <a:pt x="3263" y="1016"/>
                      <a:pt x="3268" y="1063"/>
                    </a:cubicBezTo>
                    <a:cubicBezTo>
                      <a:pt x="3246" y="1016"/>
                      <a:pt x="3222" y="971"/>
                      <a:pt x="3189" y="931"/>
                    </a:cubicBezTo>
                    <a:cubicBezTo>
                      <a:pt x="3160" y="909"/>
                      <a:pt x="3137" y="890"/>
                      <a:pt x="3115" y="870"/>
                    </a:cubicBezTo>
                    <a:cubicBezTo>
                      <a:pt x="3107" y="851"/>
                      <a:pt x="3098" y="835"/>
                      <a:pt x="3086" y="817"/>
                    </a:cubicBezTo>
                    <a:cubicBezTo>
                      <a:pt x="3054" y="766"/>
                      <a:pt x="3023" y="713"/>
                      <a:pt x="2985" y="665"/>
                    </a:cubicBezTo>
                    <a:cubicBezTo>
                      <a:pt x="2946" y="620"/>
                      <a:pt x="2892" y="587"/>
                      <a:pt x="2851" y="541"/>
                    </a:cubicBezTo>
                    <a:cubicBezTo>
                      <a:pt x="2811" y="496"/>
                      <a:pt x="2776" y="441"/>
                      <a:pt x="2731" y="397"/>
                    </a:cubicBezTo>
                    <a:cubicBezTo>
                      <a:pt x="2685" y="354"/>
                      <a:pt x="2641" y="306"/>
                      <a:pt x="2588" y="270"/>
                    </a:cubicBezTo>
                    <a:cubicBezTo>
                      <a:pt x="2537" y="236"/>
                      <a:pt x="2473" y="222"/>
                      <a:pt x="2414" y="200"/>
                    </a:cubicBezTo>
                    <a:cubicBezTo>
                      <a:pt x="2377" y="170"/>
                      <a:pt x="2339" y="138"/>
                      <a:pt x="2296" y="115"/>
                    </a:cubicBezTo>
                    <a:cubicBezTo>
                      <a:pt x="2249" y="90"/>
                      <a:pt x="2191" y="93"/>
                      <a:pt x="2143" y="76"/>
                    </a:cubicBezTo>
                    <a:cubicBezTo>
                      <a:pt x="2092" y="61"/>
                      <a:pt x="2039" y="46"/>
                      <a:pt x="1984" y="46"/>
                    </a:cubicBezTo>
                    <a:cubicBezTo>
                      <a:pt x="1980" y="46"/>
                      <a:pt x="1976" y="46"/>
                      <a:pt x="1971" y="46"/>
                    </a:cubicBezTo>
                    <a:cubicBezTo>
                      <a:pt x="1911" y="50"/>
                      <a:pt x="1851" y="83"/>
                      <a:pt x="1796" y="94"/>
                    </a:cubicBezTo>
                    <a:cubicBezTo>
                      <a:pt x="1755" y="104"/>
                      <a:pt x="1718" y="118"/>
                      <a:pt x="1679" y="134"/>
                    </a:cubicBezTo>
                    <a:cubicBezTo>
                      <a:pt x="1604" y="118"/>
                      <a:pt x="1528" y="101"/>
                      <a:pt x="1451" y="100"/>
                    </a:cubicBezTo>
                    <a:cubicBezTo>
                      <a:pt x="1449" y="100"/>
                      <a:pt x="1447" y="100"/>
                      <a:pt x="1445" y="100"/>
                    </a:cubicBezTo>
                    <a:cubicBezTo>
                      <a:pt x="1357" y="100"/>
                      <a:pt x="1272" y="132"/>
                      <a:pt x="1188" y="149"/>
                    </a:cubicBezTo>
                    <a:cubicBezTo>
                      <a:pt x="1092" y="170"/>
                      <a:pt x="997" y="200"/>
                      <a:pt x="913" y="248"/>
                    </a:cubicBezTo>
                    <a:cubicBezTo>
                      <a:pt x="829" y="299"/>
                      <a:pt x="763" y="376"/>
                      <a:pt x="695" y="441"/>
                    </a:cubicBezTo>
                    <a:cubicBezTo>
                      <a:pt x="639" y="492"/>
                      <a:pt x="592" y="548"/>
                      <a:pt x="550" y="610"/>
                    </a:cubicBezTo>
                    <a:cubicBezTo>
                      <a:pt x="506" y="642"/>
                      <a:pt x="461" y="679"/>
                      <a:pt x="420" y="716"/>
                    </a:cubicBezTo>
                    <a:cubicBezTo>
                      <a:pt x="376" y="758"/>
                      <a:pt x="361" y="822"/>
                      <a:pt x="322" y="869"/>
                    </a:cubicBezTo>
                    <a:cubicBezTo>
                      <a:pt x="283" y="913"/>
                      <a:pt x="226" y="952"/>
                      <a:pt x="193" y="1005"/>
                    </a:cubicBezTo>
                    <a:cubicBezTo>
                      <a:pt x="161" y="1058"/>
                      <a:pt x="142" y="1117"/>
                      <a:pt x="116" y="1173"/>
                    </a:cubicBezTo>
                    <a:cubicBezTo>
                      <a:pt x="94" y="1230"/>
                      <a:pt x="54" y="1285"/>
                      <a:pt x="40" y="1347"/>
                    </a:cubicBezTo>
                    <a:cubicBezTo>
                      <a:pt x="25" y="1408"/>
                      <a:pt x="32" y="1473"/>
                      <a:pt x="27" y="1535"/>
                    </a:cubicBezTo>
                    <a:cubicBezTo>
                      <a:pt x="20" y="1597"/>
                      <a:pt x="32" y="1659"/>
                      <a:pt x="32" y="1721"/>
                    </a:cubicBezTo>
                    <a:cubicBezTo>
                      <a:pt x="33" y="1783"/>
                      <a:pt x="0" y="1847"/>
                      <a:pt x="11" y="1911"/>
                    </a:cubicBezTo>
                    <a:cubicBezTo>
                      <a:pt x="18" y="1952"/>
                      <a:pt x="40" y="1989"/>
                      <a:pt x="62" y="2025"/>
                    </a:cubicBezTo>
                    <a:cubicBezTo>
                      <a:pt x="80" y="2068"/>
                      <a:pt x="101" y="2110"/>
                      <a:pt x="115" y="2152"/>
                    </a:cubicBezTo>
                    <a:cubicBezTo>
                      <a:pt x="128" y="2192"/>
                      <a:pt x="145" y="2230"/>
                      <a:pt x="164" y="2266"/>
                    </a:cubicBezTo>
                    <a:cubicBezTo>
                      <a:pt x="170" y="2299"/>
                      <a:pt x="172" y="2333"/>
                      <a:pt x="179" y="2365"/>
                    </a:cubicBezTo>
                    <a:cubicBezTo>
                      <a:pt x="217" y="2542"/>
                      <a:pt x="306" y="2706"/>
                      <a:pt x="398" y="2858"/>
                    </a:cubicBezTo>
                    <a:cubicBezTo>
                      <a:pt x="489" y="3010"/>
                      <a:pt x="596" y="3159"/>
                      <a:pt x="735" y="3276"/>
                    </a:cubicBezTo>
                    <a:cubicBezTo>
                      <a:pt x="873" y="3392"/>
                      <a:pt x="1026" y="3498"/>
                      <a:pt x="1198" y="3564"/>
                    </a:cubicBezTo>
                    <a:cubicBezTo>
                      <a:pt x="1366" y="3628"/>
                      <a:pt x="1545" y="3645"/>
                      <a:pt x="1724" y="3645"/>
                    </a:cubicBezTo>
                    <a:cubicBezTo>
                      <a:pt x="1732" y="3645"/>
                      <a:pt x="1739" y="3645"/>
                      <a:pt x="1747" y="3645"/>
                    </a:cubicBezTo>
                    <a:cubicBezTo>
                      <a:pt x="1917" y="3643"/>
                      <a:pt x="2102" y="3606"/>
                      <a:pt x="2260" y="3507"/>
                    </a:cubicBezTo>
                    <a:cubicBezTo>
                      <a:pt x="2267" y="3520"/>
                      <a:pt x="2271" y="3525"/>
                      <a:pt x="2278" y="3528"/>
                    </a:cubicBezTo>
                    <a:cubicBezTo>
                      <a:pt x="2229" y="3555"/>
                      <a:pt x="2178" y="3583"/>
                      <a:pt x="2124" y="3609"/>
                    </a:cubicBezTo>
                    <a:cubicBezTo>
                      <a:pt x="2078" y="3631"/>
                      <a:pt x="2025" y="3660"/>
                      <a:pt x="1972" y="3660"/>
                    </a:cubicBezTo>
                    <a:cubicBezTo>
                      <a:pt x="1956" y="3660"/>
                      <a:pt x="1941" y="3657"/>
                      <a:pt x="1926" y="3652"/>
                    </a:cubicBezTo>
                    <a:cubicBezTo>
                      <a:pt x="1926" y="3652"/>
                      <a:pt x="1926" y="3652"/>
                      <a:pt x="1926" y="3652"/>
                    </a:cubicBezTo>
                    <a:cubicBezTo>
                      <a:pt x="1923" y="3652"/>
                      <a:pt x="1923" y="3675"/>
                      <a:pt x="1926" y="3676"/>
                    </a:cubicBezTo>
                    <a:cubicBezTo>
                      <a:pt x="1948" y="3690"/>
                      <a:pt x="1970" y="3695"/>
                      <a:pt x="1992" y="3695"/>
                    </a:cubicBezTo>
                    <a:cubicBezTo>
                      <a:pt x="2017" y="3695"/>
                      <a:pt x="2041" y="3688"/>
                      <a:pt x="2065" y="3679"/>
                    </a:cubicBezTo>
                    <a:cubicBezTo>
                      <a:pt x="2136" y="3654"/>
                      <a:pt x="2195" y="3601"/>
                      <a:pt x="2263" y="3576"/>
                    </a:cubicBezTo>
                    <a:cubicBezTo>
                      <a:pt x="2323" y="3554"/>
                      <a:pt x="2381" y="3525"/>
                      <a:pt x="2436" y="3491"/>
                    </a:cubicBezTo>
                    <a:cubicBezTo>
                      <a:pt x="2497" y="3456"/>
                      <a:pt x="2549" y="3425"/>
                      <a:pt x="2601" y="3394"/>
                    </a:cubicBezTo>
                    <a:lnTo>
                      <a:pt x="2604" y="3394"/>
                    </a:lnTo>
                    <a:cubicBezTo>
                      <a:pt x="2607" y="3394"/>
                      <a:pt x="2610" y="3395"/>
                      <a:pt x="2613" y="3395"/>
                    </a:cubicBezTo>
                    <a:cubicBezTo>
                      <a:pt x="2614" y="3395"/>
                      <a:pt x="2616" y="3395"/>
                      <a:pt x="2618" y="3394"/>
                    </a:cubicBezTo>
                    <a:cubicBezTo>
                      <a:pt x="2641" y="3387"/>
                      <a:pt x="2662" y="3374"/>
                      <a:pt x="2688" y="3367"/>
                    </a:cubicBezTo>
                    <a:cubicBezTo>
                      <a:pt x="2725" y="3360"/>
                      <a:pt x="2765" y="3353"/>
                      <a:pt x="2798" y="3332"/>
                    </a:cubicBezTo>
                    <a:cubicBezTo>
                      <a:pt x="2820" y="3319"/>
                      <a:pt x="2842" y="3304"/>
                      <a:pt x="2863" y="3287"/>
                    </a:cubicBezTo>
                    <a:cubicBezTo>
                      <a:pt x="2885" y="3289"/>
                      <a:pt x="2910" y="3297"/>
                      <a:pt x="2930" y="3297"/>
                    </a:cubicBezTo>
                    <a:cubicBezTo>
                      <a:pt x="2938" y="3297"/>
                      <a:pt x="2945" y="3296"/>
                      <a:pt x="2951" y="3292"/>
                    </a:cubicBezTo>
                    <a:cubicBezTo>
                      <a:pt x="2976" y="3279"/>
                      <a:pt x="2996" y="3262"/>
                      <a:pt x="3020" y="3246"/>
                    </a:cubicBezTo>
                    <a:cubicBezTo>
                      <a:pt x="3045" y="3231"/>
                      <a:pt x="3038" y="3191"/>
                      <a:pt x="3056" y="3174"/>
                    </a:cubicBezTo>
                    <a:cubicBezTo>
                      <a:pt x="3076" y="3156"/>
                      <a:pt x="3116" y="3151"/>
                      <a:pt x="3137" y="3133"/>
                    </a:cubicBezTo>
                    <a:cubicBezTo>
                      <a:pt x="3156" y="3112"/>
                      <a:pt x="3166" y="3087"/>
                      <a:pt x="3184" y="3067"/>
                    </a:cubicBezTo>
                    <a:cubicBezTo>
                      <a:pt x="3200" y="3046"/>
                      <a:pt x="3232" y="3032"/>
                      <a:pt x="3247" y="3010"/>
                    </a:cubicBezTo>
                    <a:cubicBezTo>
                      <a:pt x="3261" y="2988"/>
                      <a:pt x="3259" y="2955"/>
                      <a:pt x="3272" y="2933"/>
                    </a:cubicBezTo>
                    <a:lnTo>
                      <a:pt x="3276" y="2918"/>
                    </a:lnTo>
                    <a:cubicBezTo>
                      <a:pt x="3321" y="2885"/>
                      <a:pt x="3386" y="2863"/>
                      <a:pt x="3420" y="2816"/>
                    </a:cubicBezTo>
                    <a:cubicBezTo>
                      <a:pt x="3459" y="2764"/>
                      <a:pt x="3489" y="2708"/>
                      <a:pt x="3522" y="2651"/>
                    </a:cubicBezTo>
                    <a:cubicBezTo>
                      <a:pt x="3554" y="2595"/>
                      <a:pt x="3548" y="2523"/>
                      <a:pt x="3570" y="2464"/>
                    </a:cubicBezTo>
                    <a:cubicBezTo>
                      <a:pt x="3596" y="2405"/>
                      <a:pt x="3636" y="2348"/>
                      <a:pt x="3654" y="2285"/>
                    </a:cubicBezTo>
                    <a:cubicBezTo>
                      <a:pt x="3668" y="2220"/>
                      <a:pt x="3675" y="2156"/>
                      <a:pt x="3680" y="2090"/>
                    </a:cubicBezTo>
                    <a:cubicBezTo>
                      <a:pt x="3689" y="2025"/>
                      <a:pt x="3709" y="1959"/>
                      <a:pt x="3709" y="1894"/>
                    </a:cubicBezTo>
                    <a:cubicBezTo>
                      <a:pt x="3707" y="1828"/>
                      <a:pt x="3687" y="1764"/>
                      <a:pt x="3678" y="1700"/>
                    </a:cubicBezTo>
                    <a:cubicBezTo>
                      <a:pt x="3671" y="1634"/>
                      <a:pt x="3645" y="1572"/>
                      <a:pt x="3629" y="1509"/>
                    </a:cubicBezTo>
                    <a:cubicBezTo>
                      <a:pt x="3613" y="1446"/>
                      <a:pt x="3631" y="1371"/>
                      <a:pt x="3609" y="1309"/>
                    </a:cubicBezTo>
                    <a:cubicBezTo>
                      <a:pt x="3581" y="1234"/>
                      <a:pt x="3506" y="1181"/>
                      <a:pt x="3462" y="1117"/>
                    </a:cubicBezTo>
                    <a:cubicBezTo>
                      <a:pt x="3475" y="1110"/>
                      <a:pt x="3492" y="1099"/>
                      <a:pt x="3489" y="1097"/>
                    </a:cubicBezTo>
                    <a:cubicBezTo>
                      <a:pt x="3473" y="1078"/>
                      <a:pt x="3445" y="1069"/>
                      <a:pt x="3444" y="1041"/>
                    </a:cubicBezTo>
                    <a:cubicBezTo>
                      <a:pt x="3441" y="1013"/>
                      <a:pt x="3462" y="972"/>
                      <a:pt x="3466" y="939"/>
                    </a:cubicBezTo>
                    <a:cubicBezTo>
                      <a:pt x="3468" y="906"/>
                      <a:pt x="3493" y="861"/>
                      <a:pt x="3493" y="829"/>
                    </a:cubicBezTo>
                    <a:cubicBezTo>
                      <a:pt x="3493" y="796"/>
                      <a:pt x="3473" y="780"/>
                      <a:pt x="3464" y="753"/>
                    </a:cubicBezTo>
                    <a:cubicBezTo>
                      <a:pt x="3453" y="726"/>
                      <a:pt x="3426" y="712"/>
                      <a:pt x="3412" y="686"/>
                    </a:cubicBezTo>
                    <a:cubicBezTo>
                      <a:pt x="3401" y="661"/>
                      <a:pt x="3402" y="621"/>
                      <a:pt x="3385" y="597"/>
                    </a:cubicBezTo>
                    <a:cubicBezTo>
                      <a:pt x="3368" y="573"/>
                      <a:pt x="3367" y="537"/>
                      <a:pt x="3345" y="514"/>
                    </a:cubicBezTo>
                    <a:cubicBezTo>
                      <a:pt x="3327" y="492"/>
                      <a:pt x="3280" y="499"/>
                      <a:pt x="3259" y="478"/>
                    </a:cubicBezTo>
                    <a:lnTo>
                      <a:pt x="3196" y="422"/>
                    </a:lnTo>
                    <a:cubicBezTo>
                      <a:pt x="3175" y="402"/>
                      <a:pt x="3164" y="369"/>
                      <a:pt x="3142" y="352"/>
                    </a:cubicBezTo>
                    <a:cubicBezTo>
                      <a:pt x="3122" y="331"/>
                      <a:pt x="3107" y="303"/>
                      <a:pt x="3086" y="284"/>
                    </a:cubicBezTo>
                    <a:cubicBezTo>
                      <a:pt x="3062" y="265"/>
                      <a:pt x="3045" y="241"/>
                      <a:pt x="3023" y="224"/>
                    </a:cubicBezTo>
                    <a:cubicBezTo>
                      <a:pt x="2998" y="207"/>
                      <a:pt x="2962" y="208"/>
                      <a:pt x="2941" y="189"/>
                    </a:cubicBezTo>
                    <a:cubicBezTo>
                      <a:pt x="2919" y="170"/>
                      <a:pt x="2906" y="140"/>
                      <a:pt x="2882" y="119"/>
                    </a:cubicBezTo>
                    <a:cubicBezTo>
                      <a:pt x="2860" y="100"/>
                      <a:pt x="2841" y="74"/>
                      <a:pt x="2818" y="56"/>
                    </a:cubicBezTo>
                    <a:cubicBezTo>
                      <a:pt x="2793" y="36"/>
                      <a:pt x="2756" y="45"/>
                      <a:pt x="2729" y="31"/>
                    </a:cubicBezTo>
                    <a:cubicBezTo>
                      <a:pt x="2701" y="17"/>
                      <a:pt x="2670" y="2"/>
                      <a:pt x="2636" y="1"/>
                    </a:cubicBezTo>
                    <a:cubicBezTo>
                      <a:pt x="2634" y="0"/>
                      <a:pt x="2632" y="0"/>
                      <a:pt x="2630"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29"/>
              <p:cNvSpPr/>
              <p:nvPr/>
            </p:nvSpPr>
            <p:spPr>
              <a:xfrm>
                <a:off x="1468225" y="3468425"/>
                <a:ext cx="93225" cy="92075"/>
              </a:xfrm>
              <a:custGeom>
                <a:rect b="b" l="l" r="r" t="t"/>
                <a:pathLst>
                  <a:path extrusionOk="0" h="3683" w="3729">
                    <a:moveTo>
                      <a:pt x="2134" y="647"/>
                    </a:moveTo>
                    <a:lnTo>
                      <a:pt x="2134" y="647"/>
                    </a:lnTo>
                    <a:cubicBezTo>
                      <a:pt x="2189" y="666"/>
                      <a:pt x="2242" y="687"/>
                      <a:pt x="2295" y="710"/>
                    </a:cubicBezTo>
                    <a:cubicBezTo>
                      <a:pt x="2285" y="711"/>
                      <a:pt x="2277" y="714"/>
                      <a:pt x="2266" y="716"/>
                    </a:cubicBezTo>
                    <a:cubicBezTo>
                      <a:pt x="2223" y="691"/>
                      <a:pt x="2178" y="669"/>
                      <a:pt x="2134" y="647"/>
                    </a:cubicBezTo>
                    <a:close/>
                    <a:moveTo>
                      <a:pt x="1604" y="779"/>
                    </a:moveTo>
                    <a:cubicBezTo>
                      <a:pt x="1710" y="780"/>
                      <a:pt x="1824" y="804"/>
                      <a:pt x="1937" y="835"/>
                    </a:cubicBezTo>
                    <a:lnTo>
                      <a:pt x="1891" y="861"/>
                    </a:lnTo>
                    <a:cubicBezTo>
                      <a:pt x="1755" y="824"/>
                      <a:pt x="1613" y="799"/>
                      <a:pt x="1472" y="798"/>
                    </a:cubicBezTo>
                    <a:cubicBezTo>
                      <a:pt x="1513" y="787"/>
                      <a:pt x="1556" y="779"/>
                      <a:pt x="1604" y="779"/>
                    </a:cubicBezTo>
                    <a:close/>
                    <a:moveTo>
                      <a:pt x="1999" y="855"/>
                    </a:moveTo>
                    <a:cubicBezTo>
                      <a:pt x="2018" y="861"/>
                      <a:pt x="2037" y="863"/>
                      <a:pt x="2056" y="872"/>
                    </a:cubicBezTo>
                    <a:cubicBezTo>
                      <a:pt x="2074" y="881"/>
                      <a:pt x="2094" y="890"/>
                      <a:pt x="2112" y="900"/>
                    </a:cubicBezTo>
                    <a:cubicBezTo>
                      <a:pt x="2087" y="901"/>
                      <a:pt x="2063" y="903"/>
                      <a:pt x="2037" y="908"/>
                    </a:cubicBezTo>
                    <a:cubicBezTo>
                      <a:pt x="2011" y="897"/>
                      <a:pt x="1985" y="889"/>
                      <a:pt x="1957" y="881"/>
                    </a:cubicBezTo>
                    <a:lnTo>
                      <a:pt x="1999" y="855"/>
                    </a:lnTo>
                    <a:close/>
                    <a:moveTo>
                      <a:pt x="2176" y="945"/>
                    </a:moveTo>
                    <a:cubicBezTo>
                      <a:pt x="2183" y="945"/>
                      <a:pt x="2190" y="945"/>
                      <a:pt x="2197" y="945"/>
                    </a:cubicBezTo>
                    <a:cubicBezTo>
                      <a:pt x="2253" y="980"/>
                      <a:pt x="2307" y="1018"/>
                      <a:pt x="2361" y="1058"/>
                    </a:cubicBezTo>
                    <a:cubicBezTo>
                      <a:pt x="2306" y="1024"/>
                      <a:pt x="2252" y="992"/>
                      <a:pt x="2195" y="969"/>
                    </a:cubicBezTo>
                    <a:cubicBezTo>
                      <a:pt x="2176" y="959"/>
                      <a:pt x="2156" y="952"/>
                      <a:pt x="2135" y="945"/>
                    </a:cubicBezTo>
                    <a:cubicBezTo>
                      <a:pt x="2149" y="945"/>
                      <a:pt x="2162" y="945"/>
                      <a:pt x="2176" y="945"/>
                    </a:cubicBezTo>
                    <a:close/>
                    <a:moveTo>
                      <a:pt x="2361" y="738"/>
                    </a:moveTo>
                    <a:cubicBezTo>
                      <a:pt x="2490" y="799"/>
                      <a:pt x="2611" y="874"/>
                      <a:pt x="2731" y="949"/>
                    </a:cubicBezTo>
                    <a:cubicBezTo>
                      <a:pt x="2747" y="962"/>
                      <a:pt x="2765" y="976"/>
                      <a:pt x="2782" y="987"/>
                    </a:cubicBezTo>
                    <a:cubicBezTo>
                      <a:pt x="2787" y="994"/>
                      <a:pt x="2790" y="1002"/>
                      <a:pt x="2795" y="1010"/>
                    </a:cubicBezTo>
                    <a:cubicBezTo>
                      <a:pt x="2800" y="1032"/>
                      <a:pt x="2800" y="1054"/>
                      <a:pt x="2795" y="1075"/>
                    </a:cubicBezTo>
                    <a:cubicBezTo>
                      <a:pt x="2672" y="952"/>
                      <a:pt x="2524" y="860"/>
                      <a:pt x="2376" y="777"/>
                    </a:cubicBezTo>
                    <a:cubicBezTo>
                      <a:pt x="2355" y="765"/>
                      <a:pt x="2333" y="753"/>
                      <a:pt x="2312" y="743"/>
                    </a:cubicBezTo>
                    <a:cubicBezTo>
                      <a:pt x="2328" y="740"/>
                      <a:pt x="2343" y="739"/>
                      <a:pt x="2361" y="738"/>
                    </a:cubicBezTo>
                    <a:close/>
                    <a:moveTo>
                      <a:pt x="1461" y="1097"/>
                    </a:moveTo>
                    <a:lnTo>
                      <a:pt x="1461" y="1097"/>
                    </a:lnTo>
                    <a:cubicBezTo>
                      <a:pt x="1447" y="1100"/>
                      <a:pt x="1433" y="1102"/>
                      <a:pt x="1419" y="1104"/>
                    </a:cubicBezTo>
                    <a:cubicBezTo>
                      <a:pt x="1406" y="1106"/>
                      <a:pt x="1390" y="1111"/>
                      <a:pt x="1377" y="1113"/>
                    </a:cubicBezTo>
                    <a:cubicBezTo>
                      <a:pt x="1374" y="1109"/>
                      <a:pt x="1374" y="1106"/>
                      <a:pt x="1374" y="1102"/>
                    </a:cubicBezTo>
                    <a:cubicBezTo>
                      <a:pt x="1403" y="1101"/>
                      <a:pt x="1432" y="1100"/>
                      <a:pt x="1461" y="1097"/>
                    </a:cubicBezTo>
                    <a:close/>
                    <a:moveTo>
                      <a:pt x="2823" y="1055"/>
                    </a:moveTo>
                    <a:cubicBezTo>
                      <a:pt x="2837" y="1079"/>
                      <a:pt x="2852" y="1100"/>
                      <a:pt x="2864" y="1122"/>
                    </a:cubicBezTo>
                    <a:cubicBezTo>
                      <a:pt x="2864" y="1122"/>
                      <a:pt x="2864" y="1122"/>
                      <a:pt x="2864" y="1122"/>
                    </a:cubicBezTo>
                    <a:lnTo>
                      <a:pt x="2864" y="1122"/>
                    </a:lnTo>
                    <a:cubicBezTo>
                      <a:pt x="2850" y="1110"/>
                      <a:pt x="2835" y="1101"/>
                      <a:pt x="2817" y="1088"/>
                    </a:cubicBezTo>
                    <a:cubicBezTo>
                      <a:pt x="2822" y="1080"/>
                      <a:pt x="2822" y="1068"/>
                      <a:pt x="2823" y="1055"/>
                    </a:cubicBezTo>
                    <a:close/>
                    <a:moveTo>
                      <a:pt x="1331" y="1109"/>
                    </a:moveTo>
                    <a:cubicBezTo>
                      <a:pt x="1334" y="1113"/>
                      <a:pt x="1334" y="1117"/>
                      <a:pt x="1335" y="1123"/>
                    </a:cubicBezTo>
                    <a:cubicBezTo>
                      <a:pt x="1225" y="1145"/>
                      <a:pt x="1117" y="1179"/>
                      <a:pt x="1012" y="1227"/>
                    </a:cubicBezTo>
                    <a:cubicBezTo>
                      <a:pt x="1019" y="1214"/>
                      <a:pt x="1026" y="1199"/>
                      <a:pt x="1033" y="1185"/>
                    </a:cubicBezTo>
                    <a:cubicBezTo>
                      <a:pt x="1085" y="1163"/>
                      <a:pt x="1141" y="1145"/>
                      <a:pt x="1199" y="1131"/>
                    </a:cubicBezTo>
                    <a:cubicBezTo>
                      <a:pt x="1242" y="1122"/>
                      <a:pt x="1287" y="1116"/>
                      <a:pt x="1331" y="1109"/>
                    </a:cubicBezTo>
                    <a:close/>
                    <a:moveTo>
                      <a:pt x="1686" y="1289"/>
                    </a:moveTo>
                    <a:cubicBezTo>
                      <a:pt x="1712" y="1292"/>
                      <a:pt x="1737" y="1295"/>
                      <a:pt x="1763" y="1296"/>
                    </a:cubicBezTo>
                    <a:cubicBezTo>
                      <a:pt x="1730" y="1306"/>
                      <a:pt x="1700" y="1320"/>
                      <a:pt x="1668" y="1331"/>
                    </a:cubicBezTo>
                    <a:cubicBezTo>
                      <a:pt x="1671" y="1317"/>
                      <a:pt x="1672" y="1303"/>
                      <a:pt x="1678" y="1289"/>
                    </a:cubicBezTo>
                    <a:close/>
                    <a:moveTo>
                      <a:pt x="976" y="1369"/>
                    </a:moveTo>
                    <a:cubicBezTo>
                      <a:pt x="967" y="1375"/>
                      <a:pt x="957" y="1382"/>
                      <a:pt x="949" y="1386"/>
                    </a:cubicBezTo>
                    <a:cubicBezTo>
                      <a:pt x="950" y="1383"/>
                      <a:pt x="950" y="1379"/>
                      <a:pt x="951" y="1376"/>
                    </a:cubicBezTo>
                    <a:cubicBezTo>
                      <a:pt x="960" y="1372"/>
                      <a:pt x="969" y="1371"/>
                      <a:pt x="976" y="1369"/>
                    </a:cubicBezTo>
                    <a:close/>
                    <a:moveTo>
                      <a:pt x="1843" y="1309"/>
                    </a:moveTo>
                    <a:cubicBezTo>
                      <a:pt x="1875" y="1314"/>
                      <a:pt x="1906" y="1320"/>
                      <a:pt x="1937" y="1333"/>
                    </a:cubicBezTo>
                    <a:cubicBezTo>
                      <a:pt x="2012" y="1365"/>
                      <a:pt x="2067" y="1427"/>
                      <a:pt x="2121" y="1479"/>
                    </a:cubicBezTo>
                    <a:cubicBezTo>
                      <a:pt x="2067" y="1450"/>
                      <a:pt x="2011" y="1427"/>
                      <a:pt x="1955" y="1409"/>
                    </a:cubicBezTo>
                    <a:cubicBezTo>
                      <a:pt x="1878" y="1384"/>
                      <a:pt x="1796" y="1365"/>
                      <a:pt x="1714" y="1358"/>
                    </a:cubicBezTo>
                    <a:cubicBezTo>
                      <a:pt x="1755" y="1338"/>
                      <a:pt x="1796" y="1321"/>
                      <a:pt x="1843" y="1309"/>
                    </a:cubicBezTo>
                    <a:close/>
                    <a:moveTo>
                      <a:pt x="3141" y="594"/>
                    </a:moveTo>
                    <a:cubicBezTo>
                      <a:pt x="3157" y="607"/>
                      <a:pt x="3171" y="618"/>
                      <a:pt x="3182" y="632"/>
                    </a:cubicBezTo>
                    <a:cubicBezTo>
                      <a:pt x="3237" y="689"/>
                      <a:pt x="3290" y="750"/>
                      <a:pt x="3336" y="815"/>
                    </a:cubicBezTo>
                    <a:cubicBezTo>
                      <a:pt x="3382" y="881"/>
                      <a:pt x="3420" y="955"/>
                      <a:pt x="3448" y="1032"/>
                    </a:cubicBezTo>
                    <a:cubicBezTo>
                      <a:pt x="3475" y="1113"/>
                      <a:pt x="3448" y="1204"/>
                      <a:pt x="3453" y="1283"/>
                    </a:cubicBezTo>
                    <a:cubicBezTo>
                      <a:pt x="3460" y="1364"/>
                      <a:pt x="3467" y="1444"/>
                      <a:pt x="3453" y="1523"/>
                    </a:cubicBezTo>
                    <a:cubicBezTo>
                      <a:pt x="3451" y="1536"/>
                      <a:pt x="3448" y="1547"/>
                      <a:pt x="3446" y="1558"/>
                    </a:cubicBezTo>
                    <a:cubicBezTo>
                      <a:pt x="3420" y="1486"/>
                      <a:pt x="3387" y="1417"/>
                      <a:pt x="3350" y="1351"/>
                    </a:cubicBezTo>
                    <a:cubicBezTo>
                      <a:pt x="3358" y="1321"/>
                      <a:pt x="3365" y="1288"/>
                      <a:pt x="3361" y="1258"/>
                    </a:cubicBezTo>
                    <a:cubicBezTo>
                      <a:pt x="3353" y="1196"/>
                      <a:pt x="3332" y="1137"/>
                      <a:pt x="3320" y="1076"/>
                    </a:cubicBezTo>
                    <a:cubicBezTo>
                      <a:pt x="3309" y="1014"/>
                      <a:pt x="3287" y="956"/>
                      <a:pt x="3268" y="894"/>
                    </a:cubicBezTo>
                    <a:cubicBezTo>
                      <a:pt x="3248" y="833"/>
                      <a:pt x="3196" y="787"/>
                      <a:pt x="3168" y="731"/>
                    </a:cubicBezTo>
                    <a:cubicBezTo>
                      <a:pt x="3152" y="694"/>
                      <a:pt x="3152" y="640"/>
                      <a:pt x="3141" y="594"/>
                    </a:cubicBezTo>
                    <a:close/>
                    <a:moveTo>
                      <a:pt x="2479" y="1144"/>
                    </a:moveTo>
                    <a:lnTo>
                      <a:pt x="2479" y="1144"/>
                    </a:lnTo>
                    <a:cubicBezTo>
                      <a:pt x="2629" y="1248"/>
                      <a:pt x="2794" y="1351"/>
                      <a:pt x="2882" y="1515"/>
                    </a:cubicBezTo>
                    <a:cubicBezTo>
                      <a:pt x="2897" y="1543"/>
                      <a:pt x="2910" y="1574"/>
                      <a:pt x="2921" y="1603"/>
                    </a:cubicBezTo>
                    <a:cubicBezTo>
                      <a:pt x="2907" y="1581"/>
                      <a:pt x="2896" y="1558"/>
                      <a:pt x="2882" y="1536"/>
                    </a:cubicBezTo>
                    <a:cubicBezTo>
                      <a:pt x="2816" y="1431"/>
                      <a:pt x="2721" y="1351"/>
                      <a:pt x="2622" y="1289"/>
                    </a:cubicBezTo>
                    <a:cubicBezTo>
                      <a:pt x="2579" y="1237"/>
                      <a:pt x="2531" y="1189"/>
                      <a:pt x="2479" y="1144"/>
                    </a:cubicBezTo>
                    <a:close/>
                    <a:moveTo>
                      <a:pt x="1606" y="1665"/>
                    </a:moveTo>
                    <a:lnTo>
                      <a:pt x="1606" y="1678"/>
                    </a:lnTo>
                    <a:cubicBezTo>
                      <a:pt x="1532" y="1700"/>
                      <a:pt x="1463" y="1735"/>
                      <a:pt x="1408" y="1782"/>
                    </a:cubicBezTo>
                    <a:cubicBezTo>
                      <a:pt x="1386" y="1799"/>
                      <a:pt x="1366" y="1822"/>
                      <a:pt x="1348" y="1845"/>
                    </a:cubicBezTo>
                    <a:cubicBezTo>
                      <a:pt x="1342" y="1847"/>
                      <a:pt x="1335" y="1850"/>
                      <a:pt x="1330" y="1851"/>
                    </a:cubicBezTo>
                    <a:cubicBezTo>
                      <a:pt x="1331" y="1847"/>
                      <a:pt x="1331" y="1843"/>
                      <a:pt x="1333" y="1839"/>
                    </a:cubicBezTo>
                    <a:cubicBezTo>
                      <a:pt x="1335" y="1836"/>
                      <a:pt x="1337" y="1832"/>
                      <a:pt x="1339" y="1829"/>
                    </a:cubicBezTo>
                    <a:cubicBezTo>
                      <a:pt x="1392" y="1746"/>
                      <a:pt x="1476" y="1708"/>
                      <a:pt x="1562" y="1680"/>
                    </a:cubicBezTo>
                    <a:cubicBezTo>
                      <a:pt x="1576" y="1675"/>
                      <a:pt x="1591" y="1671"/>
                      <a:pt x="1606" y="1665"/>
                    </a:cubicBezTo>
                    <a:close/>
                    <a:moveTo>
                      <a:pt x="662" y="1675"/>
                    </a:moveTo>
                    <a:cubicBezTo>
                      <a:pt x="662" y="1695"/>
                      <a:pt x="661" y="1716"/>
                      <a:pt x="661" y="1735"/>
                    </a:cubicBezTo>
                    <a:cubicBezTo>
                      <a:pt x="661" y="1775"/>
                      <a:pt x="664" y="1815"/>
                      <a:pt x="669" y="1854"/>
                    </a:cubicBezTo>
                    <a:cubicBezTo>
                      <a:pt x="662" y="1872"/>
                      <a:pt x="657" y="1887"/>
                      <a:pt x="651" y="1900"/>
                    </a:cubicBezTo>
                    <a:cubicBezTo>
                      <a:pt x="649" y="1823"/>
                      <a:pt x="651" y="1748"/>
                      <a:pt x="662" y="1675"/>
                    </a:cubicBezTo>
                    <a:close/>
                    <a:moveTo>
                      <a:pt x="3580" y="1715"/>
                    </a:moveTo>
                    <a:cubicBezTo>
                      <a:pt x="3580" y="1716"/>
                      <a:pt x="3581" y="1719"/>
                      <a:pt x="3581" y="1719"/>
                    </a:cubicBezTo>
                    <a:cubicBezTo>
                      <a:pt x="3587" y="1764"/>
                      <a:pt x="3599" y="1811"/>
                      <a:pt x="3601" y="1859"/>
                    </a:cubicBezTo>
                    <a:cubicBezTo>
                      <a:pt x="3606" y="1907"/>
                      <a:pt x="3601" y="1956"/>
                      <a:pt x="3594" y="2002"/>
                    </a:cubicBezTo>
                    <a:cubicBezTo>
                      <a:pt x="3591" y="2017"/>
                      <a:pt x="3581" y="2031"/>
                      <a:pt x="3572" y="2044"/>
                    </a:cubicBezTo>
                    <a:cubicBezTo>
                      <a:pt x="3562" y="2012"/>
                      <a:pt x="3554" y="1982"/>
                      <a:pt x="3547" y="1951"/>
                    </a:cubicBezTo>
                    <a:cubicBezTo>
                      <a:pt x="3541" y="1924"/>
                      <a:pt x="3532" y="1896"/>
                      <a:pt x="3521" y="1872"/>
                    </a:cubicBezTo>
                    <a:cubicBezTo>
                      <a:pt x="3544" y="1822"/>
                      <a:pt x="3565" y="1770"/>
                      <a:pt x="3580" y="1715"/>
                    </a:cubicBezTo>
                    <a:close/>
                    <a:moveTo>
                      <a:pt x="2490" y="1510"/>
                    </a:moveTo>
                    <a:cubicBezTo>
                      <a:pt x="2582" y="1651"/>
                      <a:pt x="2610" y="1826"/>
                      <a:pt x="2586" y="1962"/>
                    </a:cubicBezTo>
                    <a:cubicBezTo>
                      <a:pt x="2582" y="1991"/>
                      <a:pt x="2575" y="2023"/>
                      <a:pt x="2566" y="2056"/>
                    </a:cubicBezTo>
                    <a:cubicBezTo>
                      <a:pt x="2567" y="2015"/>
                      <a:pt x="2568" y="1971"/>
                      <a:pt x="2568" y="1929"/>
                    </a:cubicBezTo>
                    <a:cubicBezTo>
                      <a:pt x="2568" y="1837"/>
                      <a:pt x="2575" y="1737"/>
                      <a:pt x="2548" y="1639"/>
                    </a:cubicBezTo>
                    <a:cubicBezTo>
                      <a:pt x="2534" y="1595"/>
                      <a:pt x="2513" y="1551"/>
                      <a:pt x="2490" y="1510"/>
                    </a:cubicBezTo>
                    <a:close/>
                    <a:moveTo>
                      <a:pt x="1787" y="1620"/>
                    </a:moveTo>
                    <a:cubicBezTo>
                      <a:pt x="1808" y="1620"/>
                      <a:pt x="1829" y="1622"/>
                      <a:pt x="1850" y="1627"/>
                    </a:cubicBezTo>
                    <a:cubicBezTo>
                      <a:pt x="1949" y="1650"/>
                      <a:pt x="2045" y="1695"/>
                      <a:pt x="2118" y="1763"/>
                    </a:cubicBezTo>
                    <a:cubicBezTo>
                      <a:pt x="2129" y="1774"/>
                      <a:pt x="2139" y="1788"/>
                      <a:pt x="2149" y="1797"/>
                    </a:cubicBezTo>
                    <a:cubicBezTo>
                      <a:pt x="2129" y="1794"/>
                      <a:pt x="2109" y="1792"/>
                      <a:pt x="2089" y="1792"/>
                    </a:cubicBezTo>
                    <a:cubicBezTo>
                      <a:pt x="2025" y="1792"/>
                      <a:pt x="1960" y="1811"/>
                      <a:pt x="1905" y="1858"/>
                    </a:cubicBezTo>
                    <a:cubicBezTo>
                      <a:pt x="1868" y="1841"/>
                      <a:pt x="1828" y="1830"/>
                      <a:pt x="1788" y="1830"/>
                    </a:cubicBezTo>
                    <a:cubicBezTo>
                      <a:pt x="1780" y="1830"/>
                      <a:pt x="1772" y="1831"/>
                      <a:pt x="1763" y="1832"/>
                    </a:cubicBezTo>
                    <a:cubicBezTo>
                      <a:pt x="1703" y="1839"/>
                      <a:pt x="1660" y="1874"/>
                      <a:pt x="1624" y="1906"/>
                    </a:cubicBezTo>
                    <a:cubicBezTo>
                      <a:pt x="1618" y="1905"/>
                      <a:pt x="1612" y="1905"/>
                      <a:pt x="1605" y="1905"/>
                    </a:cubicBezTo>
                    <a:cubicBezTo>
                      <a:pt x="1582" y="1905"/>
                      <a:pt x="1558" y="1910"/>
                      <a:pt x="1535" y="1913"/>
                    </a:cubicBezTo>
                    <a:cubicBezTo>
                      <a:pt x="1485" y="1927"/>
                      <a:pt x="1451" y="1961"/>
                      <a:pt x="1414" y="1987"/>
                    </a:cubicBezTo>
                    <a:cubicBezTo>
                      <a:pt x="1385" y="2008"/>
                      <a:pt x="1345" y="2030"/>
                      <a:pt x="1320" y="2063"/>
                    </a:cubicBezTo>
                    <a:cubicBezTo>
                      <a:pt x="1320" y="2060"/>
                      <a:pt x="1320" y="2059"/>
                      <a:pt x="1317" y="2057"/>
                    </a:cubicBezTo>
                    <a:cubicBezTo>
                      <a:pt x="1334" y="1983"/>
                      <a:pt x="1364" y="1917"/>
                      <a:pt x="1407" y="1867"/>
                    </a:cubicBezTo>
                    <a:cubicBezTo>
                      <a:pt x="1451" y="1858"/>
                      <a:pt x="1498" y="1850"/>
                      <a:pt x="1543" y="1850"/>
                    </a:cubicBezTo>
                    <a:cubicBezTo>
                      <a:pt x="1577" y="1850"/>
                      <a:pt x="1611" y="1855"/>
                      <a:pt x="1642" y="1867"/>
                    </a:cubicBezTo>
                    <a:cubicBezTo>
                      <a:pt x="1642" y="1868"/>
                      <a:pt x="1643" y="1868"/>
                      <a:pt x="1643" y="1868"/>
                    </a:cubicBezTo>
                    <a:cubicBezTo>
                      <a:pt x="1647" y="1868"/>
                      <a:pt x="1652" y="1847"/>
                      <a:pt x="1648" y="1844"/>
                    </a:cubicBezTo>
                    <a:cubicBezTo>
                      <a:pt x="1610" y="1818"/>
                      <a:pt x="1570" y="1810"/>
                      <a:pt x="1529" y="1810"/>
                    </a:cubicBezTo>
                    <a:cubicBezTo>
                      <a:pt x="1509" y="1810"/>
                      <a:pt x="1488" y="1812"/>
                      <a:pt x="1467" y="1815"/>
                    </a:cubicBezTo>
                    <a:cubicBezTo>
                      <a:pt x="1507" y="1783"/>
                      <a:pt x="1550" y="1760"/>
                      <a:pt x="1602" y="1742"/>
                    </a:cubicBezTo>
                    <a:lnTo>
                      <a:pt x="1602" y="1742"/>
                    </a:lnTo>
                    <a:cubicBezTo>
                      <a:pt x="1600" y="1764"/>
                      <a:pt x="1600" y="1789"/>
                      <a:pt x="1595" y="1810"/>
                    </a:cubicBezTo>
                    <a:cubicBezTo>
                      <a:pt x="1594" y="1814"/>
                      <a:pt x="1602" y="1816"/>
                      <a:pt x="1609" y="1816"/>
                    </a:cubicBezTo>
                    <a:cubicBezTo>
                      <a:pt x="1614" y="1816"/>
                      <a:pt x="1618" y="1815"/>
                      <a:pt x="1619" y="1812"/>
                    </a:cubicBezTo>
                    <a:cubicBezTo>
                      <a:pt x="1627" y="1785"/>
                      <a:pt x="1633" y="1756"/>
                      <a:pt x="1638" y="1728"/>
                    </a:cubicBezTo>
                    <a:cubicBezTo>
                      <a:pt x="1683" y="1717"/>
                      <a:pt x="1729" y="1711"/>
                      <a:pt x="1775" y="1711"/>
                    </a:cubicBezTo>
                    <a:cubicBezTo>
                      <a:pt x="1840" y="1711"/>
                      <a:pt x="1904" y="1723"/>
                      <a:pt x="1961" y="1749"/>
                    </a:cubicBezTo>
                    <a:cubicBezTo>
                      <a:pt x="1963" y="1750"/>
                      <a:pt x="1965" y="1750"/>
                      <a:pt x="1967" y="1750"/>
                    </a:cubicBezTo>
                    <a:cubicBezTo>
                      <a:pt x="1987" y="1750"/>
                      <a:pt x="2007" y="1715"/>
                      <a:pt x="1985" y="1702"/>
                    </a:cubicBezTo>
                    <a:cubicBezTo>
                      <a:pt x="1919" y="1664"/>
                      <a:pt x="1843" y="1648"/>
                      <a:pt x="1766" y="1648"/>
                    </a:cubicBezTo>
                    <a:cubicBezTo>
                      <a:pt x="1726" y="1648"/>
                      <a:pt x="1685" y="1652"/>
                      <a:pt x="1645" y="1661"/>
                    </a:cubicBezTo>
                    <a:lnTo>
                      <a:pt x="1645" y="1646"/>
                    </a:lnTo>
                    <a:cubicBezTo>
                      <a:pt x="1689" y="1631"/>
                      <a:pt x="1737" y="1620"/>
                      <a:pt x="1787" y="1620"/>
                    </a:cubicBezTo>
                    <a:close/>
                    <a:moveTo>
                      <a:pt x="1634" y="1292"/>
                    </a:moveTo>
                    <a:lnTo>
                      <a:pt x="1634" y="1292"/>
                    </a:lnTo>
                    <a:cubicBezTo>
                      <a:pt x="1631" y="1306"/>
                      <a:pt x="1626" y="1320"/>
                      <a:pt x="1624" y="1335"/>
                    </a:cubicBezTo>
                    <a:cubicBezTo>
                      <a:pt x="1623" y="1340"/>
                      <a:pt x="1623" y="1344"/>
                      <a:pt x="1623" y="1349"/>
                    </a:cubicBezTo>
                    <a:cubicBezTo>
                      <a:pt x="1617" y="1351"/>
                      <a:pt x="1613" y="1355"/>
                      <a:pt x="1609" y="1358"/>
                    </a:cubicBezTo>
                    <a:cubicBezTo>
                      <a:pt x="1593" y="1361"/>
                      <a:pt x="1578" y="1361"/>
                      <a:pt x="1562" y="1362"/>
                    </a:cubicBezTo>
                    <a:cubicBezTo>
                      <a:pt x="1425" y="1386"/>
                      <a:pt x="1300" y="1466"/>
                      <a:pt x="1198" y="1570"/>
                    </a:cubicBezTo>
                    <a:cubicBezTo>
                      <a:pt x="1097" y="1673"/>
                      <a:pt x="1045" y="1811"/>
                      <a:pt x="1034" y="1956"/>
                    </a:cubicBezTo>
                    <a:cubicBezTo>
                      <a:pt x="1033" y="1969"/>
                      <a:pt x="1033" y="1984"/>
                      <a:pt x="1033" y="1998"/>
                    </a:cubicBezTo>
                    <a:cubicBezTo>
                      <a:pt x="1013" y="2016"/>
                      <a:pt x="991" y="2033"/>
                      <a:pt x="976" y="2053"/>
                    </a:cubicBezTo>
                    <a:cubicBezTo>
                      <a:pt x="964" y="2068"/>
                      <a:pt x="957" y="2086"/>
                      <a:pt x="949" y="2103"/>
                    </a:cubicBezTo>
                    <a:cubicBezTo>
                      <a:pt x="942" y="2081"/>
                      <a:pt x="936" y="2059"/>
                      <a:pt x="931" y="2037"/>
                    </a:cubicBezTo>
                    <a:cubicBezTo>
                      <a:pt x="949" y="1964"/>
                      <a:pt x="973" y="1894"/>
                      <a:pt x="1004" y="1826"/>
                    </a:cubicBezTo>
                    <a:cubicBezTo>
                      <a:pt x="1030" y="1764"/>
                      <a:pt x="1060" y="1701"/>
                      <a:pt x="1096" y="1639"/>
                    </a:cubicBezTo>
                    <a:cubicBezTo>
                      <a:pt x="1133" y="1605"/>
                      <a:pt x="1172" y="1572"/>
                      <a:pt x="1207" y="1540"/>
                    </a:cubicBezTo>
                    <a:cubicBezTo>
                      <a:pt x="1300" y="1453"/>
                      <a:pt x="1396" y="1351"/>
                      <a:pt x="1527" y="1300"/>
                    </a:cubicBezTo>
                    <a:cubicBezTo>
                      <a:pt x="1562" y="1295"/>
                      <a:pt x="1598" y="1294"/>
                      <a:pt x="1634" y="1292"/>
                    </a:cubicBezTo>
                    <a:close/>
                    <a:moveTo>
                      <a:pt x="1140" y="615"/>
                    </a:moveTo>
                    <a:cubicBezTo>
                      <a:pt x="1012" y="705"/>
                      <a:pt x="931" y="826"/>
                      <a:pt x="867" y="949"/>
                    </a:cubicBezTo>
                    <a:cubicBezTo>
                      <a:pt x="744" y="1025"/>
                      <a:pt x="633" y="1124"/>
                      <a:pt x="554" y="1248"/>
                    </a:cubicBezTo>
                    <a:cubicBezTo>
                      <a:pt x="430" y="1444"/>
                      <a:pt x="402" y="1660"/>
                      <a:pt x="408" y="1867"/>
                    </a:cubicBezTo>
                    <a:cubicBezTo>
                      <a:pt x="388" y="1947"/>
                      <a:pt x="382" y="2030"/>
                      <a:pt x="393" y="2114"/>
                    </a:cubicBezTo>
                    <a:cubicBezTo>
                      <a:pt x="384" y="2072"/>
                      <a:pt x="375" y="2031"/>
                      <a:pt x="368" y="1989"/>
                    </a:cubicBezTo>
                    <a:cubicBezTo>
                      <a:pt x="325" y="1706"/>
                      <a:pt x="311" y="1393"/>
                      <a:pt x="463" y="1122"/>
                    </a:cubicBezTo>
                    <a:cubicBezTo>
                      <a:pt x="600" y="875"/>
                      <a:pt x="848" y="696"/>
                      <a:pt x="1119" y="621"/>
                    </a:cubicBezTo>
                    <a:cubicBezTo>
                      <a:pt x="1126" y="619"/>
                      <a:pt x="1133" y="619"/>
                      <a:pt x="1140" y="615"/>
                    </a:cubicBezTo>
                    <a:close/>
                    <a:moveTo>
                      <a:pt x="1030" y="2078"/>
                    </a:moveTo>
                    <a:cubicBezTo>
                      <a:pt x="1034" y="2161"/>
                      <a:pt x="1055" y="2243"/>
                      <a:pt x="1096" y="2315"/>
                    </a:cubicBezTo>
                    <a:cubicBezTo>
                      <a:pt x="1089" y="2319"/>
                      <a:pt x="1081" y="2322"/>
                      <a:pt x="1072" y="2326"/>
                    </a:cubicBezTo>
                    <a:cubicBezTo>
                      <a:pt x="1041" y="2291"/>
                      <a:pt x="1013" y="2253"/>
                      <a:pt x="993" y="2211"/>
                    </a:cubicBezTo>
                    <a:lnTo>
                      <a:pt x="993" y="2191"/>
                    </a:lnTo>
                    <a:cubicBezTo>
                      <a:pt x="995" y="2161"/>
                      <a:pt x="1008" y="2119"/>
                      <a:pt x="1030" y="2078"/>
                    </a:cubicBezTo>
                    <a:close/>
                    <a:moveTo>
                      <a:pt x="1615" y="384"/>
                    </a:moveTo>
                    <a:cubicBezTo>
                      <a:pt x="1724" y="384"/>
                      <a:pt x="1832" y="395"/>
                      <a:pt x="1935" y="420"/>
                    </a:cubicBezTo>
                    <a:cubicBezTo>
                      <a:pt x="2066" y="450"/>
                      <a:pt x="2209" y="464"/>
                      <a:pt x="2332" y="533"/>
                    </a:cubicBezTo>
                    <a:cubicBezTo>
                      <a:pt x="2370" y="556"/>
                      <a:pt x="2405" y="581"/>
                      <a:pt x="2439" y="611"/>
                    </a:cubicBezTo>
                    <a:cubicBezTo>
                      <a:pt x="2374" y="599"/>
                      <a:pt x="2307" y="590"/>
                      <a:pt x="2242" y="583"/>
                    </a:cubicBezTo>
                    <a:cubicBezTo>
                      <a:pt x="2036" y="520"/>
                      <a:pt x="1825" y="480"/>
                      <a:pt x="1608" y="480"/>
                    </a:cubicBezTo>
                    <a:cubicBezTo>
                      <a:pt x="1597" y="480"/>
                      <a:pt x="1587" y="480"/>
                      <a:pt x="1576" y="480"/>
                    </a:cubicBezTo>
                    <a:cubicBezTo>
                      <a:pt x="1249" y="484"/>
                      <a:pt x="911" y="594"/>
                      <a:pt x="661" y="817"/>
                    </a:cubicBezTo>
                    <a:cubicBezTo>
                      <a:pt x="395" y="1042"/>
                      <a:pt x="292" y="1391"/>
                      <a:pt x="299" y="1706"/>
                    </a:cubicBezTo>
                    <a:cubicBezTo>
                      <a:pt x="302" y="1920"/>
                      <a:pt x="354" y="2143"/>
                      <a:pt x="401" y="2353"/>
                    </a:cubicBezTo>
                    <a:cubicBezTo>
                      <a:pt x="317" y="2276"/>
                      <a:pt x="247" y="2180"/>
                      <a:pt x="208" y="2072"/>
                    </a:cubicBezTo>
                    <a:cubicBezTo>
                      <a:pt x="146" y="1895"/>
                      <a:pt x="188" y="1715"/>
                      <a:pt x="216" y="1554"/>
                    </a:cubicBezTo>
                    <a:cubicBezTo>
                      <a:pt x="244" y="1389"/>
                      <a:pt x="292" y="1225"/>
                      <a:pt x="379" y="1080"/>
                    </a:cubicBezTo>
                    <a:cubicBezTo>
                      <a:pt x="463" y="937"/>
                      <a:pt x="567" y="805"/>
                      <a:pt x="695" y="700"/>
                    </a:cubicBezTo>
                    <a:cubicBezTo>
                      <a:pt x="807" y="605"/>
                      <a:pt x="921" y="509"/>
                      <a:pt x="1055" y="447"/>
                    </a:cubicBezTo>
                    <a:cubicBezTo>
                      <a:pt x="1070" y="440"/>
                      <a:pt x="1083" y="432"/>
                      <a:pt x="1101" y="425"/>
                    </a:cubicBezTo>
                    <a:cubicBezTo>
                      <a:pt x="1191" y="391"/>
                      <a:pt x="1285" y="388"/>
                      <a:pt x="1377" y="388"/>
                    </a:cubicBezTo>
                    <a:cubicBezTo>
                      <a:pt x="1401" y="388"/>
                      <a:pt x="1424" y="388"/>
                      <a:pt x="1446" y="388"/>
                    </a:cubicBezTo>
                    <a:cubicBezTo>
                      <a:pt x="1474" y="388"/>
                      <a:pt x="1500" y="388"/>
                      <a:pt x="1527" y="387"/>
                    </a:cubicBezTo>
                    <a:cubicBezTo>
                      <a:pt x="1556" y="385"/>
                      <a:pt x="1586" y="384"/>
                      <a:pt x="1615" y="384"/>
                    </a:cubicBezTo>
                    <a:close/>
                    <a:moveTo>
                      <a:pt x="1096" y="2352"/>
                    </a:moveTo>
                    <a:lnTo>
                      <a:pt x="1096" y="2352"/>
                    </a:lnTo>
                    <a:cubicBezTo>
                      <a:pt x="1108" y="2360"/>
                      <a:pt x="1118" y="2370"/>
                      <a:pt x="1129" y="2381"/>
                    </a:cubicBezTo>
                    <a:lnTo>
                      <a:pt x="1139" y="2396"/>
                    </a:lnTo>
                    <a:cubicBezTo>
                      <a:pt x="1125" y="2382"/>
                      <a:pt x="1111" y="2367"/>
                      <a:pt x="1096" y="2352"/>
                    </a:cubicBezTo>
                    <a:close/>
                    <a:moveTo>
                      <a:pt x="408" y="2200"/>
                    </a:moveTo>
                    <a:cubicBezTo>
                      <a:pt x="416" y="2235"/>
                      <a:pt x="430" y="2269"/>
                      <a:pt x="448" y="2300"/>
                    </a:cubicBezTo>
                    <a:cubicBezTo>
                      <a:pt x="450" y="2334"/>
                      <a:pt x="456" y="2367"/>
                      <a:pt x="461" y="2401"/>
                    </a:cubicBezTo>
                    <a:cubicBezTo>
                      <a:pt x="455" y="2396"/>
                      <a:pt x="448" y="2393"/>
                      <a:pt x="442" y="2388"/>
                    </a:cubicBezTo>
                    <a:cubicBezTo>
                      <a:pt x="430" y="2327"/>
                      <a:pt x="422" y="2262"/>
                      <a:pt x="408" y="2200"/>
                    </a:cubicBezTo>
                    <a:close/>
                    <a:moveTo>
                      <a:pt x="2756" y="2249"/>
                    </a:moveTo>
                    <a:lnTo>
                      <a:pt x="2756" y="2249"/>
                    </a:lnTo>
                    <a:cubicBezTo>
                      <a:pt x="2754" y="2284"/>
                      <a:pt x="2751" y="2322"/>
                      <a:pt x="2745" y="2360"/>
                    </a:cubicBezTo>
                    <a:cubicBezTo>
                      <a:pt x="2724" y="2374"/>
                      <a:pt x="2703" y="2386"/>
                      <a:pt x="2680" y="2397"/>
                    </a:cubicBezTo>
                    <a:cubicBezTo>
                      <a:pt x="2662" y="2407"/>
                      <a:pt x="2643" y="2412"/>
                      <a:pt x="2622" y="2422"/>
                    </a:cubicBezTo>
                    <a:cubicBezTo>
                      <a:pt x="2618" y="2423"/>
                      <a:pt x="2614" y="2425"/>
                      <a:pt x="2610" y="2426"/>
                    </a:cubicBezTo>
                    <a:cubicBezTo>
                      <a:pt x="2611" y="2425"/>
                      <a:pt x="2614" y="2423"/>
                      <a:pt x="2615" y="2423"/>
                    </a:cubicBezTo>
                    <a:cubicBezTo>
                      <a:pt x="2669" y="2374"/>
                      <a:pt x="2717" y="2313"/>
                      <a:pt x="2756" y="2249"/>
                    </a:cubicBezTo>
                    <a:close/>
                    <a:moveTo>
                      <a:pt x="2088" y="1861"/>
                    </a:moveTo>
                    <a:cubicBezTo>
                      <a:pt x="2127" y="1861"/>
                      <a:pt x="2164" y="1869"/>
                      <a:pt x="2197" y="1883"/>
                    </a:cubicBezTo>
                    <a:cubicBezTo>
                      <a:pt x="2217" y="1928"/>
                      <a:pt x="2230" y="1975"/>
                      <a:pt x="2233" y="2019"/>
                    </a:cubicBezTo>
                    <a:cubicBezTo>
                      <a:pt x="2246" y="2108"/>
                      <a:pt x="2212" y="2202"/>
                      <a:pt x="2168" y="2283"/>
                    </a:cubicBezTo>
                    <a:cubicBezTo>
                      <a:pt x="2132" y="2349"/>
                      <a:pt x="2077" y="2401"/>
                      <a:pt x="2017" y="2439"/>
                    </a:cubicBezTo>
                    <a:cubicBezTo>
                      <a:pt x="2013" y="2439"/>
                      <a:pt x="2009" y="2439"/>
                      <a:pt x="2005" y="2439"/>
                    </a:cubicBezTo>
                    <a:cubicBezTo>
                      <a:pt x="1993" y="2439"/>
                      <a:pt x="1981" y="2437"/>
                      <a:pt x="1968" y="2437"/>
                    </a:cubicBezTo>
                    <a:cubicBezTo>
                      <a:pt x="1977" y="2425"/>
                      <a:pt x="1984" y="2411"/>
                      <a:pt x="1992" y="2401"/>
                    </a:cubicBezTo>
                    <a:cubicBezTo>
                      <a:pt x="2025" y="2361"/>
                      <a:pt x="2065" y="2317"/>
                      <a:pt x="2081" y="2260"/>
                    </a:cubicBezTo>
                    <a:cubicBezTo>
                      <a:pt x="2099" y="2206"/>
                      <a:pt x="2113" y="2132"/>
                      <a:pt x="2095" y="2063"/>
                    </a:cubicBezTo>
                    <a:cubicBezTo>
                      <a:pt x="2087" y="2024"/>
                      <a:pt x="2065" y="1991"/>
                      <a:pt x="2039" y="1965"/>
                    </a:cubicBezTo>
                    <a:cubicBezTo>
                      <a:pt x="2017" y="1943"/>
                      <a:pt x="1992" y="1925"/>
                      <a:pt x="1968" y="1906"/>
                    </a:cubicBezTo>
                    <a:cubicBezTo>
                      <a:pt x="1963" y="1902"/>
                      <a:pt x="1960" y="1900"/>
                      <a:pt x="1955" y="1896"/>
                    </a:cubicBezTo>
                    <a:cubicBezTo>
                      <a:pt x="1997" y="1872"/>
                      <a:pt x="2043" y="1861"/>
                      <a:pt x="2088" y="1861"/>
                    </a:cubicBezTo>
                    <a:close/>
                    <a:moveTo>
                      <a:pt x="215" y="2258"/>
                    </a:moveTo>
                    <a:lnTo>
                      <a:pt x="215" y="2258"/>
                    </a:lnTo>
                    <a:cubicBezTo>
                      <a:pt x="233" y="2284"/>
                      <a:pt x="247" y="2311"/>
                      <a:pt x="267" y="2334"/>
                    </a:cubicBezTo>
                    <a:cubicBezTo>
                      <a:pt x="316" y="2388"/>
                      <a:pt x="368" y="2426"/>
                      <a:pt x="426" y="2459"/>
                    </a:cubicBezTo>
                    <a:cubicBezTo>
                      <a:pt x="428" y="2478"/>
                      <a:pt x="434" y="2498"/>
                      <a:pt x="437" y="2514"/>
                    </a:cubicBezTo>
                    <a:cubicBezTo>
                      <a:pt x="435" y="2513"/>
                      <a:pt x="433" y="2511"/>
                      <a:pt x="430" y="2507"/>
                    </a:cubicBezTo>
                    <a:cubicBezTo>
                      <a:pt x="420" y="2485"/>
                      <a:pt x="412" y="2465"/>
                      <a:pt x="393" y="2445"/>
                    </a:cubicBezTo>
                    <a:cubicBezTo>
                      <a:pt x="373" y="2426"/>
                      <a:pt x="327" y="2415"/>
                      <a:pt x="310" y="2390"/>
                    </a:cubicBezTo>
                    <a:cubicBezTo>
                      <a:pt x="292" y="2370"/>
                      <a:pt x="272" y="2345"/>
                      <a:pt x="248" y="2317"/>
                    </a:cubicBezTo>
                    <a:cubicBezTo>
                      <a:pt x="234" y="2300"/>
                      <a:pt x="214" y="2279"/>
                      <a:pt x="215" y="2258"/>
                    </a:cubicBezTo>
                    <a:close/>
                    <a:moveTo>
                      <a:pt x="457" y="2478"/>
                    </a:moveTo>
                    <a:lnTo>
                      <a:pt x="457" y="2478"/>
                    </a:lnTo>
                    <a:cubicBezTo>
                      <a:pt x="464" y="2483"/>
                      <a:pt x="470" y="2485"/>
                      <a:pt x="477" y="2489"/>
                    </a:cubicBezTo>
                    <a:cubicBezTo>
                      <a:pt x="490" y="2565"/>
                      <a:pt x="510" y="2638"/>
                      <a:pt x="533" y="2712"/>
                    </a:cubicBezTo>
                    <a:cubicBezTo>
                      <a:pt x="525" y="2707"/>
                      <a:pt x="516" y="2704"/>
                      <a:pt x="512" y="2697"/>
                    </a:cubicBezTo>
                    <a:cubicBezTo>
                      <a:pt x="501" y="2677"/>
                      <a:pt x="503" y="2648"/>
                      <a:pt x="494" y="2624"/>
                    </a:cubicBezTo>
                    <a:cubicBezTo>
                      <a:pt x="485" y="2602"/>
                      <a:pt x="485" y="2578"/>
                      <a:pt x="478" y="2558"/>
                    </a:cubicBezTo>
                    <a:cubicBezTo>
                      <a:pt x="475" y="2551"/>
                      <a:pt x="468" y="2546"/>
                      <a:pt x="463" y="2540"/>
                    </a:cubicBezTo>
                    <a:cubicBezTo>
                      <a:pt x="464" y="2539"/>
                      <a:pt x="470" y="2539"/>
                      <a:pt x="468" y="2538"/>
                    </a:cubicBezTo>
                    <a:cubicBezTo>
                      <a:pt x="467" y="2517"/>
                      <a:pt x="461" y="2499"/>
                      <a:pt x="457" y="2478"/>
                    </a:cubicBezTo>
                    <a:close/>
                    <a:moveTo>
                      <a:pt x="1529" y="2906"/>
                    </a:moveTo>
                    <a:lnTo>
                      <a:pt x="1529" y="2906"/>
                    </a:lnTo>
                    <a:cubicBezTo>
                      <a:pt x="1642" y="2937"/>
                      <a:pt x="1757" y="2954"/>
                      <a:pt x="1870" y="2954"/>
                    </a:cubicBezTo>
                    <a:cubicBezTo>
                      <a:pt x="1883" y="2954"/>
                      <a:pt x="1895" y="2954"/>
                      <a:pt x="1908" y="2953"/>
                    </a:cubicBezTo>
                    <a:cubicBezTo>
                      <a:pt x="1935" y="2952"/>
                      <a:pt x="1963" y="2948"/>
                      <a:pt x="1990" y="2946"/>
                    </a:cubicBezTo>
                    <a:cubicBezTo>
                      <a:pt x="1992" y="2946"/>
                      <a:pt x="1992" y="2948"/>
                      <a:pt x="1992" y="2948"/>
                    </a:cubicBezTo>
                    <a:cubicBezTo>
                      <a:pt x="2033" y="2968"/>
                      <a:pt x="2074" y="3015"/>
                      <a:pt x="2120" y="3033"/>
                    </a:cubicBezTo>
                    <a:cubicBezTo>
                      <a:pt x="2135" y="3040"/>
                      <a:pt x="2149" y="3040"/>
                      <a:pt x="2164" y="3040"/>
                    </a:cubicBezTo>
                    <a:cubicBezTo>
                      <a:pt x="2154" y="3040"/>
                      <a:pt x="2145" y="3041"/>
                      <a:pt x="2136" y="3041"/>
                    </a:cubicBezTo>
                    <a:cubicBezTo>
                      <a:pt x="2032" y="3041"/>
                      <a:pt x="1919" y="3014"/>
                      <a:pt x="1802" y="2989"/>
                    </a:cubicBezTo>
                    <a:cubicBezTo>
                      <a:pt x="1707" y="2968"/>
                      <a:pt x="1617" y="2939"/>
                      <a:pt x="1529" y="2906"/>
                    </a:cubicBezTo>
                    <a:close/>
                    <a:moveTo>
                      <a:pt x="2815" y="3296"/>
                    </a:moveTo>
                    <a:cubicBezTo>
                      <a:pt x="2813" y="3299"/>
                      <a:pt x="2813" y="3303"/>
                      <a:pt x="2811" y="3304"/>
                    </a:cubicBezTo>
                    <a:cubicBezTo>
                      <a:pt x="2793" y="3326"/>
                      <a:pt x="2769" y="3344"/>
                      <a:pt x="2746" y="3359"/>
                    </a:cubicBezTo>
                    <a:cubicBezTo>
                      <a:pt x="2739" y="3363"/>
                      <a:pt x="2731" y="3364"/>
                      <a:pt x="2723" y="3364"/>
                    </a:cubicBezTo>
                    <a:cubicBezTo>
                      <a:pt x="2719" y="3364"/>
                      <a:pt x="2715" y="3364"/>
                      <a:pt x="2710" y="3363"/>
                    </a:cubicBezTo>
                    <a:cubicBezTo>
                      <a:pt x="2742" y="3340"/>
                      <a:pt x="2780" y="3318"/>
                      <a:pt x="2815" y="3296"/>
                    </a:cubicBezTo>
                    <a:close/>
                    <a:moveTo>
                      <a:pt x="1832" y="1"/>
                    </a:moveTo>
                    <a:cubicBezTo>
                      <a:pt x="1824" y="1"/>
                      <a:pt x="1816" y="1"/>
                      <a:pt x="1807" y="3"/>
                    </a:cubicBezTo>
                    <a:cubicBezTo>
                      <a:pt x="1766" y="10"/>
                      <a:pt x="1730" y="33"/>
                      <a:pt x="1695" y="55"/>
                    </a:cubicBezTo>
                    <a:cubicBezTo>
                      <a:pt x="1652" y="71"/>
                      <a:pt x="1608" y="92"/>
                      <a:pt x="1565" y="106"/>
                    </a:cubicBezTo>
                    <a:cubicBezTo>
                      <a:pt x="1525" y="120"/>
                      <a:pt x="1488" y="136"/>
                      <a:pt x="1451" y="157"/>
                    </a:cubicBezTo>
                    <a:cubicBezTo>
                      <a:pt x="1418" y="161"/>
                      <a:pt x="1383" y="165"/>
                      <a:pt x="1350" y="172"/>
                    </a:cubicBezTo>
                    <a:cubicBezTo>
                      <a:pt x="1172" y="208"/>
                      <a:pt x="1008" y="297"/>
                      <a:pt x="856" y="388"/>
                    </a:cubicBezTo>
                    <a:cubicBezTo>
                      <a:pt x="704" y="480"/>
                      <a:pt x="554" y="586"/>
                      <a:pt x="435" y="724"/>
                    </a:cubicBezTo>
                    <a:cubicBezTo>
                      <a:pt x="318" y="860"/>
                      <a:pt x="212" y="1013"/>
                      <a:pt x="145" y="1185"/>
                    </a:cubicBezTo>
                    <a:cubicBezTo>
                      <a:pt x="77" y="1357"/>
                      <a:pt x="62" y="1544"/>
                      <a:pt x="64" y="1730"/>
                    </a:cubicBezTo>
                    <a:cubicBezTo>
                      <a:pt x="65" y="1900"/>
                      <a:pt x="104" y="2083"/>
                      <a:pt x="201" y="2242"/>
                    </a:cubicBezTo>
                    <a:cubicBezTo>
                      <a:pt x="189" y="2246"/>
                      <a:pt x="185" y="2253"/>
                      <a:pt x="181" y="2260"/>
                    </a:cubicBezTo>
                    <a:cubicBezTo>
                      <a:pt x="153" y="2210"/>
                      <a:pt x="126" y="2159"/>
                      <a:pt x="99" y="2106"/>
                    </a:cubicBezTo>
                    <a:cubicBezTo>
                      <a:pt x="71" y="2046"/>
                      <a:pt x="33" y="1975"/>
                      <a:pt x="55" y="1909"/>
                    </a:cubicBezTo>
                    <a:cubicBezTo>
                      <a:pt x="56" y="1907"/>
                      <a:pt x="51" y="1907"/>
                      <a:pt x="45" y="1907"/>
                    </a:cubicBezTo>
                    <a:cubicBezTo>
                      <a:pt x="39" y="1907"/>
                      <a:pt x="32" y="1907"/>
                      <a:pt x="31" y="1909"/>
                    </a:cubicBezTo>
                    <a:cubicBezTo>
                      <a:pt x="0" y="1957"/>
                      <a:pt x="13" y="2004"/>
                      <a:pt x="28" y="2049"/>
                    </a:cubicBezTo>
                    <a:cubicBezTo>
                      <a:pt x="54" y="2119"/>
                      <a:pt x="106" y="2180"/>
                      <a:pt x="131" y="2245"/>
                    </a:cubicBezTo>
                    <a:cubicBezTo>
                      <a:pt x="153" y="2305"/>
                      <a:pt x="182" y="2363"/>
                      <a:pt x="216" y="2417"/>
                    </a:cubicBezTo>
                    <a:cubicBezTo>
                      <a:pt x="251" y="2476"/>
                      <a:pt x="283" y="2528"/>
                      <a:pt x="313" y="2582"/>
                    </a:cubicBezTo>
                    <a:lnTo>
                      <a:pt x="313" y="2583"/>
                    </a:lnTo>
                    <a:cubicBezTo>
                      <a:pt x="313" y="2589"/>
                      <a:pt x="311" y="2593"/>
                      <a:pt x="313" y="2597"/>
                    </a:cubicBezTo>
                    <a:cubicBezTo>
                      <a:pt x="320" y="2622"/>
                      <a:pt x="333" y="2642"/>
                      <a:pt x="340" y="2668"/>
                    </a:cubicBezTo>
                    <a:cubicBezTo>
                      <a:pt x="347" y="2706"/>
                      <a:pt x="354" y="2745"/>
                      <a:pt x="375" y="2776"/>
                    </a:cubicBezTo>
                    <a:cubicBezTo>
                      <a:pt x="388" y="2799"/>
                      <a:pt x="405" y="2821"/>
                      <a:pt x="420" y="2842"/>
                    </a:cubicBezTo>
                    <a:cubicBezTo>
                      <a:pt x="419" y="2869"/>
                      <a:pt x="405" y="2908"/>
                      <a:pt x="415" y="2927"/>
                    </a:cubicBezTo>
                    <a:cubicBezTo>
                      <a:pt x="428" y="2952"/>
                      <a:pt x="446" y="2973"/>
                      <a:pt x="461" y="2996"/>
                    </a:cubicBezTo>
                    <a:cubicBezTo>
                      <a:pt x="477" y="3018"/>
                      <a:pt x="516" y="3014"/>
                      <a:pt x="533" y="3033"/>
                    </a:cubicBezTo>
                    <a:cubicBezTo>
                      <a:pt x="551" y="3054"/>
                      <a:pt x="556" y="3092"/>
                      <a:pt x="574" y="3113"/>
                    </a:cubicBezTo>
                    <a:cubicBezTo>
                      <a:pt x="595" y="3132"/>
                      <a:pt x="620" y="3143"/>
                      <a:pt x="642" y="3160"/>
                    </a:cubicBezTo>
                    <a:cubicBezTo>
                      <a:pt x="662" y="3178"/>
                      <a:pt x="676" y="3208"/>
                      <a:pt x="701" y="3223"/>
                    </a:cubicBezTo>
                    <a:cubicBezTo>
                      <a:pt x="723" y="3237"/>
                      <a:pt x="755" y="3234"/>
                      <a:pt x="779" y="3246"/>
                    </a:cubicBezTo>
                    <a:lnTo>
                      <a:pt x="794" y="3251"/>
                    </a:lnTo>
                    <a:cubicBezTo>
                      <a:pt x="828" y="3296"/>
                      <a:pt x="850" y="3361"/>
                      <a:pt x="896" y="3394"/>
                    </a:cubicBezTo>
                    <a:cubicBezTo>
                      <a:pt x="949" y="3432"/>
                      <a:pt x="1005" y="3462"/>
                      <a:pt x="1061" y="3495"/>
                    </a:cubicBezTo>
                    <a:cubicBezTo>
                      <a:pt x="1121" y="3526"/>
                      <a:pt x="1191" y="3522"/>
                      <a:pt x="1251" y="3544"/>
                    </a:cubicBezTo>
                    <a:cubicBezTo>
                      <a:pt x="1309" y="3568"/>
                      <a:pt x="1368" y="3608"/>
                      <a:pt x="1432" y="3628"/>
                    </a:cubicBezTo>
                    <a:cubicBezTo>
                      <a:pt x="1495" y="3641"/>
                      <a:pt x="1561" y="3648"/>
                      <a:pt x="1626" y="3654"/>
                    </a:cubicBezTo>
                    <a:cubicBezTo>
                      <a:pt x="1692" y="3662"/>
                      <a:pt x="1756" y="3683"/>
                      <a:pt x="1824" y="3683"/>
                    </a:cubicBezTo>
                    <a:cubicBezTo>
                      <a:pt x="1891" y="3681"/>
                      <a:pt x="1955" y="3661"/>
                      <a:pt x="2019" y="3650"/>
                    </a:cubicBezTo>
                    <a:cubicBezTo>
                      <a:pt x="2085" y="3643"/>
                      <a:pt x="2147" y="3618"/>
                      <a:pt x="2211" y="3601"/>
                    </a:cubicBezTo>
                    <a:cubicBezTo>
                      <a:pt x="2274" y="3586"/>
                      <a:pt x="2348" y="3604"/>
                      <a:pt x="2412" y="3581"/>
                    </a:cubicBezTo>
                    <a:cubicBezTo>
                      <a:pt x="2487" y="3553"/>
                      <a:pt x="2541" y="3478"/>
                      <a:pt x="2604" y="3435"/>
                    </a:cubicBezTo>
                    <a:cubicBezTo>
                      <a:pt x="2611" y="3448"/>
                      <a:pt x="2621" y="3463"/>
                      <a:pt x="2623" y="3463"/>
                    </a:cubicBezTo>
                    <a:cubicBezTo>
                      <a:pt x="2623" y="3463"/>
                      <a:pt x="2623" y="3463"/>
                      <a:pt x="2623" y="3462"/>
                    </a:cubicBezTo>
                    <a:cubicBezTo>
                      <a:pt x="2643" y="3446"/>
                      <a:pt x="2652" y="3418"/>
                      <a:pt x="2680" y="3416"/>
                    </a:cubicBezTo>
                    <a:cubicBezTo>
                      <a:pt x="2681" y="3416"/>
                      <a:pt x="2682" y="3416"/>
                      <a:pt x="2683" y="3416"/>
                    </a:cubicBezTo>
                    <a:cubicBezTo>
                      <a:pt x="2710" y="3416"/>
                      <a:pt x="2750" y="3435"/>
                      <a:pt x="2782" y="3438"/>
                    </a:cubicBezTo>
                    <a:cubicBezTo>
                      <a:pt x="2815" y="3442"/>
                      <a:pt x="2862" y="3465"/>
                      <a:pt x="2893" y="3465"/>
                    </a:cubicBezTo>
                    <a:cubicBezTo>
                      <a:pt x="2926" y="3465"/>
                      <a:pt x="2944" y="3445"/>
                      <a:pt x="2969" y="3436"/>
                    </a:cubicBezTo>
                    <a:cubicBezTo>
                      <a:pt x="2996" y="3427"/>
                      <a:pt x="3010" y="3399"/>
                      <a:pt x="3036" y="3387"/>
                    </a:cubicBezTo>
                    <a:cubicBezTo>
                      <a:pt x="3062" y="3374"/>
                      <a:pt x="3102" y="3376"/>
                      <a:pt x="3126" y="3359"/>
                    </a:cubicBezTo>
                    <a:cubicBezTo>
                      <a:pt x="3151" y="3344"/>
                      <a:pt x="3186" y="3340"/>
                      <a:pt x="3208" y="3319"/>
                    </a:cubicBezTo>
                    <a:cubicBezTo>
                      <a:pt x="3230" y="3300"/>
                      <a:pt x="3226" y="3255"/>
                      <a:pt x="3244" y="3234"/>
                    </a:cubicBezTo>
                    <a:lnTo>
                      <a:pt x="3303" y="3169"/>
                    </a:lnTo>
                    <a:cubicBezTo>
                      <a:pt x="3323" y="3149"/>
                      <a:pt x="3354" y="3139"/>
                      <a:pt x="3373" y="3117"/>
                    </a:cubicBezTo>
                    <a:cubicBezTo>
                      <a:pt x="3394" y="3096"/>
                      <a:pt x="3422" y="3083"/>
                      <a:pt x="3441" y="3059"/>
                    </a:cubicBezTo>
                    <a:cubicBezTo>
                      <a:pt x="3460" y="3037"/>
                      <a:pt x="3484" y="3018"/>
                      <a:pt x="3501" y="2996"/>
                    </a:cubicBezTo>
                    <a:cubicBezTo>
                      <a:pt x="3518" y="2973"/>
                      <a:pt x="3517" y="2938"/>
                      <a:pt x="3537" y="2915"/>
                    </a:cubicBezTo>
                    <a:cubicBezTo>
                      <a:pt x="3557" y="2893"/>
                      <a:pt x="3587" y="2879"/>
                      <a:pt x="3607" y="2857"/>
                    </a:cubicBezTo>
                    <a:cubicBezTo>
                      <a:pt x="3627" y="2835"/>
                      <a:pt x="3654" y="2816"/>
                      <a:pt x="3671" y="2791"/>
                    </a:cubicBezTo>
                    <a:cubicBezTo>
                      <a:pt x="3690" y="2767"/>
                      <a:pt x="3683" y="2732"/>
                      <a:pt x="3696" y="2704"/>
                    </a:cubicBezTo>
                    <a:cubicBezTo>
                      <a:pt x="3709" y="2674"/>
                      <a:pt x="3724" y="2645"/>
                      <a:pt x="3726" y="2611"/>
                    </a:cubicBezTo>
                    <a:cubicBezTo>
                      <a:pt x="3729" y="2576"/>
                      <a:pt x="3704" y="2532"/>
                      <a:pt x="3702" y="2498"/>
                    </a:cubicBezTo>
                    <a:cubicBezTo>
                      <a:pt x="3701" y="2461"/>
                      <a:pt x="3697" y="2426"/>
                      <a:pt x="3689" y="2390"/>
                    </a:cubicBezTo>
                    <a:cubicBezTo>
                      <a:pt x="3682" y="2360"/>
                      <a:pt x="3661" y="2322"/>
                      <a:pt x="3697" y="2305"/>
                    </a:cubicBezTo>
                    <a:cubicBezTo>
                      <a:pt x="3698" y="2305"/>
                      <a:pt x="3681" y="2298"/>
                      <a:pt x="3676" y="2298"/>
                    </a:cubicBezTo>
                    <a:cubicBezTo>
                      <a:pt x="3676" y="2298"/>
                      <a:pt x="3675" y="2298"/>
                      <a:pt x="3675" y="2298"/>
                    </a:cubicBezTo>
                    <a:cubicBezTo>
                      <a:pt x="3635" y="2305"/>
                      <a:pt x="3636" y="2323"/>
                      <a:pt x="3640" y="2346"/>
                    </a:cubicBezTo>
                    <a:cubicBezTo>
                      <a:pt x="3646" y="2378"/>
                      <a:pt x="3674" y="2418"/>
                      <a:pt x="3665" y="2447"/>
                    </a:cubicBezTo>
                    <a:cubicBezTo>
                      <a:pt x="3661" y="2474"/>
                      <a:pt x="3661" y="2505"/>
                      <a:pt x="3658" y="2534"/>
                    </a:cubicBezTo>
                    <a:cubicBezTo>
                      <a:pt x="3656" y="2562"/>
                      <a:pt x="3650" y="2590"/>
                      <a:pt x="3640" y="2616"/>
                    </a:cubicBezTo>
                    <a:cubicBezTo>
                      <a:pt x="3628" y="2642"/>
                      <a:pt x="3573" y="2646"/>
                      <a:pt x="3555" y="2670"/>
                    </a:cubicBezTo>
                    <a:cubicBezTo>
                      <a:pt x="3539" y="2692"/>
                      <a:pt x="3528" y="2718"/>
                      <a:pt x="3506" y="2736"/>
                    </a:cubicBezTo>
                    <a:cubicBezTo>
                      <a:pt x="3484" y="2755"/>
                      <a:pt x="3466" y="2777"/>
                      <a:pt x="3441" y="2795"/>
                    </a:cubicBezTo>
                    <a:cubicBezTo>
                      <a:pt x="3416" y="2812"/>
                      <a:pt x="3420" y="2846"/>
                      <a:pt x="3394" y="2864"/>
                    </a:cubicBezTo>
                    <a:cubicBezTo>
                      <a:pt x="3383" y="2871"/>
                      <a:pt x="3362" y="2871"/>
                      <a:pt x="3341" y="2871"/>
                    </a:cubicBezTo>
                    <a:cubicBezTo>
                      <a:pt x="3321" y="2871"/>
                      <a:pt x="3300" y="2871"/>
                      <a:pt x="3290" y="2879"/>
                    </a:cubicBezTo>
                    <a:cubicBezTo>
                      <a:pt x="3266" y="2897"/>
                      <a:pt x="3251" y="2908"/>
                      <a:pt x="3230" y="2924"/>
                    </a:cubicBezTo>
                    <a:cubicBezTo>
                      <a:pt x="3211" y="2938"/>
                      <a:pt x="3221" y="2975"/>
                      <a:pt x="3200" y="2989"/>
                    </a:cubicBezTo>
                    <a:cubicBezTo>
                      <a:pt x="3186" y="2997"/>
                      <a:pt x="3167" y="3001"/>
                      <a:pt x="3148" y="3007"/>
                    </a:cubicBezTo>
                    <a:cubicBezTo>
                      <a:pt x="3142" y="3002"/>
                      <a:pt x="3136" y="2998"/>
                      <a:pt x="3132" y="2998"/>
                    </a:cubicBezTo>
                    <a:cubicBezTo>
                      <a:pt x="3130" y="2998"/>
                      <a:pt x="3129" y="2999"/>
                      <a:pt x="3129" y="3000"/>
                    </a:cubicBezTo>
                    <a:cubicBezTo>
                      <a:pt x="3120" y="3010"/>
                      <a:pt x="3113" y="3021"/>
                      <a:pt x="3105" y="3032"/>
                    </a:cubicBezTo>
                    <a:cubicBezTo>
                      <a:pt x="3094" y="3043"/>
                      <a:pt x="3084" y="3055"/>
                      <a:pt x="3071" y="3063"/>
                    </a:cubicBezTo>
                    <a:cubicBezTo>
                      <a:pt x="3051" y="3077"/>
                      <a:pt x="3021" y="3078"/>
                      <a:pt x="3002" y="3092"/>
                    </a:cubicBezTo>
                    <a:cubicBezTo>
                      <a:pt x="2983" y="3106"/>
                      <a:pt x="2980" y="3135"/>
                      <a:pt x="2962" y="3149"/>
                    </a:cubicBezTo>
                    <a:cubicBezTo>
                      <a:pt x="2955" y="3154"/>
                      <a:pt x="2948" y="3162"/>
                      <a:pt x="2943" y="3172"/>
                    </a:cubicBezTo>
                    <a:cubicBezTo>
                      <a:pt x="2895" y="3190"/>
                      <a:pt x="2842" y="3201"/>
                      <a:pt x="2797" y="3217"/>
                    </a:cubicBezTo>
                    <a:cubicBezTo>
                      <a:pt x="2753" y="3230"/>
                      <a:pt x="2706" y="3234"/>
                      <a:pt x="2659" y="3238"/>
                    </a:cubicBezTo>
                    <a:cubicBezTo>
                      <a:pt x="2706" y="3216"/>
                      <a:pt x="2753" y="3194"/>
                      <a:pt x="2794" y="3160"/>
                    </a:cubicBezTo>
                    <a:cubicBezTo>
                      <a:pt x="2816" y="3140"/>
                      <a:pt x="2835" y="3120"/>
                      <a:pt x="2853" y="3098"/>
                    </a:cubicBezTo>
                    <a:cubicBezTo>
                      <a:pt x="2873" y="3090"/>
                      <a:pt x="2892" y="3080"/>
                      <a:pt x="2908" y="3070"/>
                    </a:cubicBezTo>
                    <a:cubicBezTo>
                      <a:pt x="2961" y="3039"/>
                      <a:pt x="3012" y="3007"/>
                      <a:pt x="3062" y="2970"/>
                    </a:cubicBezTo>
                    <a:cubicBezTo>
                      <a:pt x="3108" y="2931"/>
                      <a:pt x="3141" y="2878"/>
                      <a:pt x="3188" y="2836"/>
                    </a:cubicBezTo>
                    <a:cubicBezTo>
                      <a:pt x="3234" y="2796"/>
                      <a:pt x="3290" y="2762"/>
                      <a:pt x="3334" y="2718"/>
                    </a:cubicBezTo>
                    <a:cubicBezTo>
                      <a:pt x="3376" y="2671"/>
                      <a:pt x="3424" y="2628"/>
                      <a:pt x="3463" y="2575"/>
                    </a:cubicBezTo>
                    <a:cubicBezTo>
                      <a:pt x="3497" y="2523"/>
                      <a:pt x="3511" y="2459"/>
                      <a:pt x="3533" y="2403"/>
                    </a:cubicBezTo>
                    <a:cubicBezTo>
                      <a:pt x="3562" y="2364"/>
                      <a:pt x="3595" y="2328"/>
                      <a:pt x="3617" y="2286"/>
                    </a:cubicBezTo>
                    <a:cubicBezTo>
                      <a:pt x="3643" y="2239"/>
                      <a:pt x="3640" y="2183"/>
                      <a:pt x="3657" y="2133"/>
                    </a:cubicBezTo>
                    <a:cubicBezTo>
                      <a:pt x="3674" y="2078"/>
                      <a:pt x="3690" y="2020"/>
                      <a:pt x="3686" y="1962"/>
                    </a:cubicBezTo>
                    <a:cubicBezTo>
                      <a:pt x="3683" y="1903"/>
                      <a:pt x="3650" y="1844"/>
                      <a:pt x="3636" y="1789"/>
                    </a:cubicBezTo>
                    <a:cubicBezTo>
                      <a:pt x="3628" y="1748"/>
                      <a:pt x="3614" y="1709"/>
                      <a:pt x="3596" y="1672"/>
                    </a:cubicBezTo>
                    <a:cubicBezTo>
                      <a:pt x="3614" y="1598"/>
                      <a:pt x="3629" y="1522"/>
                      <a:pt x="3631" y="1445"/>
                    </a:cubicBezTo>
                    <a:cubicBezTo>
                      <a:pt x="3634" y="1353"/>
                      <a:pt x="3601" y="1267"/>
                      <a:pt x="3581" y="1183"/>
                    </a:cubicBezTo>
                    <a:cubicBezTo>
                      <a:pt x="3561" y="1088"/>
                      <a:pt x="3532" y="994"/>
                      <a:pt x="3484" y="910"/>
                    </a:cubicBezTo>
                    <a:cubicBezTo>
                      <a:pt x="3427" y="813"/>
                      <a:pt x="3350" y="750"/>
                      <a:pt x="3284" y="683"/>
                    </a:cubicBezTo>
                    <a:cubicBezTo>
                      <a:pt x="3233" y="627"/>
                      <a:pt x="3174" y="579"/>
                      <a:pt x="3113" y="538"/>
                    </a:cubicBezTo>
                    <a:cubicBezTo>
                      <a:pt x="3080" y="494"/>
                      <a:pt x="3045" y="450"/>
                      <a:pt x="3009" y="409"/>
                    </a:cubicBezTo>
                    <a:cubicBezTo>
                      <a:pt x="2968" y="365"/>
                      <a:pt x="2903" y="349"/>
                      <a:pt x="2856" y="312"/>
                    </a:cubicBezTo>
                    <a:cubicBezTo>
                      <a:pt x="2811" y="274"/>
                      <a:pt x="2773" y="216"/>
                      <a:pt x="2720" y="186"/>
                    </a:cubicBezTo>
                    <a:cubicBezTo>
                      <a:pt x="2666" y="153"/>
                      <a:pt x="2607" y="133"/>
                      <a:pt x="2549" y="109"/>
                    </a:cubicBezTo>
                    <a:cubicBezTo>
                      <a:pt x="2491" y="85"/>
                      <a:pt x="2438" y="47"/>
                      <a:pt x="2376" y="33"/>
                    </a:cubicBezTo>
                    <a:cubicBezTo>
                      <a:pt x="2314" y="16"/>
                      <a:pt x="2248" y="23"/>
                      <a:pt x="2186" y="19"/>
                    </a:cubicBezTo>
                    <a:cubicBezTo>
                      <a:pt x="2171" y="18"/>
                      <a:pt x="2157" y="17"/>
                      <a:pt x="2142" y="17"/>
                    </a:cubicBezTo>
                    <a:cubicBezTo>
                      <a:pt x="2095" y="17"/>
                      <a:pt x="2046" y="23"/>
                      <a:pt x="1999" y="23"/>
                    </a:cubicBezTo>
                    <a:cubicBezTo>
                      <a:pt x="1996" y="23"/>
                      <a:pt x="1994" y="23"/>
                      <a:pt x="1991" y="23"/>
                    </a:cubicBezTo>
                    <a:cubicBezTo>
                      <a:pt x="1939" y="23"/>
                      <a:pt x="1886" y="1"/>
                      <a:pt x="1832"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29"/>
              <p:cNvSpPr/>
              <p:nvPr/>
            </p:nvSpPr>
            <p:spPr>
              <a:xfrm>
                <a:off x="1794700" y="3468375"/>
                <a:ext cx="93075" cy="91800"/>
              </a:xfrm>
              <a:custGeom>
                <a:rect b="b" l="l" r="r" t="t"/>
                <a:pathLst>
                  <a:path extrusionOk="0" h="3672" w="3723">
                    <a:moveTo>
                      <a:pt x="1004" y="318"/>
                    </a:moveTo>
                    <a:cubicBezTo>
                      <a:pt x="1009" y="318"/>
                      <a:pt x="1014" y="318"/>
                      <a:pt x="1019" y="318"/>
                    </a:cubicBezTo>
                    <a:cubicBezTo>
                      <a:pt x="986" y="339"/>
                      <a:pt x="950" y="362"/>
                      <a:pt x="913" y="386"/>
                    </a:cubicBezTo>
                    <a:cubicBezTo>
                      <a:pt x="915" y="382"/>
                      <a:pt x="915" y="379"/>
                      <a:pt x="917" y="376"/>
                    </a:cubicBezTo>
                    <a:cubicBezTo>
                      <a:pt x="936" y="354"/>
                      <a:pt x="958" y="338"/>
                      <a:pt x="981" y="321"/>
                    </a:cubicBezTo>
                    <a:cubicBezTo>
                      <a:pt x="988" y="319"/>
                      <a:pt x="996" y="318"/>
                      <a:pt x="1004" y="318"/>
                    </a:cubicBezTo>
                    <a:close/>
                    <a:moveTo>
                      <a:pt x="1600" y="641"/>
                    </a:moveTo>
                    <a:cubicBezTo>
                      <a:pt x="1701" y="641"/>
                      <a:pt x="1813" y="666"/>
                      <a:pt x="1928" y="691"/>
                    </a:cubicBezTo>
                    <a:cubicBezTo>
                      <a:pt x="2023" y="712"/>
                      <a:pt x="2113" y="741"/>
                      <a:pt x="2199" y="774"/>
                    </a:cubicBezTo>
                    <a:cubicBezTo>
                      <a:pt x="2084" y="742"/>
                      <a:pt x="1967" y="727"/>
                      <a:pt x="1850" y="727"/>
                    </a:cubicBezTo>
                    <a:cubicBezTo>
                      <a:pt x="1840" y="727"/>
                      <a:pt x="1831" y="727"/>
                      <a:pt x="1821" y="727"/>
                    </a:cubicBezTo>
                    <a:cubicBezTo>
                      <a:pt x="1793" y="730"/>
                      <a:pt x="1766" y="733"/>
                      <a:pt x="1738" y="734"/>
                    </a:cubicBezTo>
                    <a:cubicBezTo>
                      <a:pt x="1737" y="734"/>
                      <a:pt x="1737" y="733"/>
                      <a:pt x="1737" y="733"/>
                    </a:cubicBezTo>
                    <a:cubicBezTo>
                      <a:pt x="1696" y="712"/>
                      <a:pt x="1654" y="665"/>
                      <a:pt x="1610" y="649"/>
                    </a:cubicBezTo>
                    <a:cubicBezTo>
                      <a:pt x="1594" y="642"/>
                      <a:pt x="1580" y="642"/>
                      <a:pt x="1565" y="642"/>
                    </a:cubicBezTo>
                    <a:cubicBezTo>
                      <a:pt x="1577" y="641"/>
                      <a:pt x="1588" y="641"/>
                      <a:pt x="1600" y="641"/>
                    </a:cubicBezTo>
                    <a:close/>
                    <a:moveTo>
                      <a:pt x="3196" y="967"/>
                    </a:moveTo>
                    <a:cubicBezTo>
                      <a:pt x="3203" y="972"/>
                      <a:pt x="3211" y="978"/>
                      <a:pt x="3216" y="985"/>
                    </a:cubicBezTo>
                    <a:cubicBezTo>
                      <a:pt x="3229" y="1005"/>
                      <a:pt x="3227" y="1034"/>
                      <a:pt x="3236" y="1056"/>
                    </a:cubicBezTo>
                    <a:cubicBezTo>
                      <a:pt x="3244" y="1078"/>
                      <a:pt x="3244" y="1103"/>
                      <a:pt x="3251" y="1124"/>
                    </a:cubicBezTo>
                    <a:cubicBezTo>
                      <a:pt x="3255" y="1130"/>
                      <a:pt x="3262" y="1136"/>
                      <a:pt x="3266" y="1140"/>
                    </a:cubicBezTo>
                    <a:cubicBezTo>
                      <a:pt x="3265" y="1143"/>
                      <a:pt x="3259" y="1143"/>
                      <a:pt x="3262" y="1144"/>
                    </a:cubicBezTo>
                    <a:cubicBezTo>
                      <a:pt x="3263" y="1165"/>
                      <a:pt x="3269" y="1181"/>
                      <a:pt x="3271" y="1202"/>
                    </a:cubicBezTo>
                    <a:cubicBezTo>
                      <a:pt x="3265" y="1199"/>
                      <a:pt x="3259" y="1195"/>
                      <a:pt x="3252" y="1192"/>
                    </a:cubicBezTo>
                    <a:cubicBezTo>
                      <a:pt x="3238" y="1117"/>
                      <a:pt x="3221" y="1042"/>
                      <a:pt x="3196" y="967"/>
                    </a:cubicBezTo>
                    <a:close/>
                    <a:moveTo>
                      <a:pt x="2589" y="1283"/>
                    </a:moveTo>
                    <a:cubicBezTo>
                      <a:pt x="2604" y="1297"/>
                      <a:pt x="2618" y="1312"/>
                      <a:pt x="2632" y="1329"/>
                    </a:cubicBezTo>
                    <a:cubicBezTo>
                      <a:pt x="2619" y="1319"/>
                      <a:pt x="2610" y="1309"/>
                      <a:pt x="2599" y="1298"/>
                    </a:cubicBezTo>
                    <a:lnTo>
                      <a:pt x="2589" y="1283"/>
                    </a:lnTo>
                    <a:close/>
                    <a:moveTo>
                      <a:pt x="3292" y="1165"/>
                    </a:moveTo>
                    <a:cubicBezTo>
                      <a:pt x="3293" y="1168"/>
                      <a:pt x="3299" y="1170"/>
                      <a:pt x="3300" y="1172"/>
                    </a:cubicBezTo>
                    <a:cubicBezTo>
                      <a:pt x="3310" y="1194"/>
                      <a:pt x="3318" y="1216"/>
                      <a:pt x="3338" y="1234"/>
                    </a:cubicBezTo>
                    <a:cubicBezTo>
                      <a:pt x="3355" y="1253"/>
                      <a:pt x="3402" y="1264"/>
                      <a:pt x="3420" y="1289"/>
                    </a:cubicBezTo>
                    <a:cubicBezTo>
                      <a:pt x="3437" y="1309"/>
                      <a:pt x="3457" y="1335"/>
                      <a:pt x="3482" y="1363"/>
                    </a:cubicBezTo>
                    <a:cubicBezTo>
                      <a:pt x="3496" y="1379"/>
                      <a:pt x="3516" y="1400"/>
                      <a:pt x="3514" y="1421"/>
                    </a:cubicBezTo>
                    <a:cubicBezTo>
                      <a:pt x="3497" y="1395"/>
                      <a:pt x="3483" y="1370"/>
                      <a:pt x="3463" y="1345"/>
                    </a:cubicBezTo>
                    <a:cubicBezTo>
                      <a:pt x="3415" y="1291"/>
                      <a:pt x="3361" y="1253"/>
                      <a:pt x="3304" y="1220"/>
                    </a:cubicBezTo>
                    <a:cubicBezTo>
                      <a:pt x="3300" y="1201"/>
                      <a:pt x="3296" y="1181"/>
                      <a:pt x="3292" y="1165"/>
                    </a:cubicBezTo>
                    <a:close/>
                    <a:moveTo>
                      <a:pt x="1119" y="1254"/>
                    </a:moveTo>
                    <a:lnTo>
                      <a:pt x="1119" y="1254"/>
                    </a:lnTo>
                    <a:cubicBezTo>
                      <a:pt x="1118" y="1256"/>
                      <a:pt x="1116" y="1257"/>
                      <a:pt x="1114" y="1257"/>
                    </a:cubicBezTo>
                    <a:cubicBezTo>
                      <a:pt x="1061" y="1308"/>
                      <a:pt x="1013" y="1367"/>
                      <a:pt x="973" y="1433"/>
                    </a:cubicBezTo>
                    <a:cubicBezTo>
                      <a:pt x="973" y="1395"/>
                      <a:pt x="979" y="1357"/>
                      <a:pt x="986" y="1322"/>
                    </a:cubicBezTo>
                    <a:cubicBezTo>
                      <a:pt x="1006" y="1308"/>
                      <a:pt x="1027" y="1296"/>
                      <a:pt x="1049" y="1283"/>
                    </a:cubicBezTo>
                    <a:cubicBezTo>
                      <a:pt x="1068" y="1275"/>
                      <a:pt x="1086" y="1268"/>
                      <a:pt x="1108" y="1260"/>
                    </a:cubicBezTo>
                    <a:cubicBezTo>
                      <a:pt x="1111" y="1257"/>
                      <a:pt x="1116" y="1256"/>
                      <a:pt x="1119" y="1254"/>
                    </a:cubicBezTo>
                    <a:close/>
                    <a:moveTo>
                      <a:pt x="3266" y="1278"/>
                    </a:moveTo>
                    <a:lnTo>
                      <a:pt x="3266" y="1278"/>
                    </a:lnTo>
                    <a:cubicBezTo>
                      <a:pt x="3273" y="1282"/>
                      <a:pt x="3280" y="1287"/>
                      <a:pt x="3287" y="1290"/>
                    </a:cubicBezTo>
                    <a:cubicBezTo>
                      <a:pt x="3299" y="1353"/>
                      <a:pt x="3307" y="1418"/>
                      <a:pt x="3320" y="1480"/>
                    </a:cubicBezTo>
                    <a:cubicBezTo>
                      <a:pt x="3311" y="1446"/>
                      <a:pt x="3298" y="1413"/>
                      <a:pt x="3280" y="1379"/>
                    </a:cubicBezTo>
                    <a:cubicBezTo>
                      <a:pt x="3277" y="1345"/>
                      <a:pt x="3271" y="1312"/>
                      <a:pt x="3266" y="1278"/>
                    </a:cubicBezTo>
                    <a:close/>
                    <a:moveTo>
                      <a:pt x="2656" y="1356"/>
                    </a:moveTo>
                    <a:cubicBezTo>
                      <a:pt x="2687" y="1391"/>
                      <a:pt x="2714" y="1428"/>
                      <a:pt x="2735" y="1469"/>
                    </a:cubicBezTo>
                    <a:lnTo>
                      <a:pt x="2735" y="1490"/>
                    </a:lnTo>
                    <a:cubicBezTo>
                      <a:pt x="2732" y="1521"/>
                      <a:pt x="2720" y="1563"/>
                      <a:pt x="2698" y="1604"/>
                    </a:cubicBezTo>
                    <a:cubicBezTo>
                      <a:pt x="2693" y="1521"/>
                      <a:pt x="2673" y="1439"/>
                      <a:pt x="2632" y="1366"/>
                    </a:cubicBezTo>
                    <a:cubicBezTo>
                      <a:pt x="2640" y="1360"/>
                      <a:pt x="2647" y="1357"/>
                      <a:pt x="2656" y="1356"/>
                    </a:cubicBezTo>
                    <a:close/>
                    <a:moveTo>
                      <a:pt x="1721" y="1240"/>
                    </a:moveTo>
                    <a:cubicBezTo>
                      <a:pt x="1733" y="1240"/>
                      <a:pt x="1746" y="1242"/>
                      <a:pt x="1759" y="1242"/>
                    </a:cubicBezTo>
                    <a:cubicBezTo>
                      <a:pt x="1751" y="1254"/>
                      <a:pt x="1744" y="1268"/>
                      <a:pt x="1736" y="1278"/>
                    </a:cubicBezTo>
                    <a:cubicBezTo>
                      <a:pt x="1703" y="1318"/>
                      <a:pt x="1663" y="1363"/>
                      <a:pt x="1646" y="1419"/>
                    </a:cubicBezTo>
                    <a:cubicBezTo>
                      <a:pt x="1628" y="1473"/>
                      <a:pt x="1615" y="1549"/>
                      <a:pt x="1632" y="1618"/>
                    </a:cubicBezTo>
                    <a:cubicBezTo>
                      <a:pt x="1641" y="1655"/>
                      <a:pt x="1663" y="1688"/>
                      <a:pt x="1689" y="1714"/>
                    </a:cubicBezTo>
                    <a:cubicBezTo>
                      <a:pt x="1711" y="1736"/>
                      <a:pt x="1736" y="1755"/>
                      <a:pt x="1759" y="1773"/>
                    </a:cubicBezTo>
                    <a:cubicBezTo>
                      <a:pt x="1765" y="1777"/>
                      <a:pt x="1769" y="1779"/>
                      <a:pt x="1773" y="1783"/>
                    </a:cubicBezTo>
                    <a:cubicBezTo>
                      <a:pt x="1731" y="1807"/>
                      <a:pt x="1684" y="1818"/>
                      <a:pt x="1639" y="1818"/>
                    </a:cubicBezTo>
                    <a:cubicBezTo>
                      <a:pt x="1601" y="1818"/>
                      <a:pt x="1563" y="1810"/>
                      <a:pt x="1531" y="1796"/>
                    </a:cubicBezTo>
                    <a:cubicBezTo>
                      <a:pt x="1510" y="1751"/>
                      <a:pt x="1498" y="1704"/>
                      <a:pt x="1495" y="1660"/>
                    </a:cubicBezTo>
                    <a:cubicBezTo>
                      <a:pt x="1482" y="1572"/>
                      <a:pt x="1517" y="1477"/>
                      <a:pt x="1559" y="1397"/>
                    </a:cubicBezTo>
                    <a:cubicBezTo>
                      <a:pt x="1597" y="1330"/>
                      <a:pt x="1652" y="1278"/>
                      <a:pt x="1711" y="1240"/>
                    </a:cubicBezTo>
                    <a:cubicBezTo>
                      <a:pt x="1714" y="1240"/>
                      <a:pt x="1717" y="1240"/>
                      <a:pt x="1721" y="1240"/>
                    </a:cubicBezTo>
                    <a:close/>
                    <a:moveTo>
                      <a:pt x="158" y="1638"/>
                    </a:moveTo>
                    <a:cubicBezTo>
                      <a:pt x="167" y="1668"/>
                      <a:pt x="175" y="1700"/>
                      <a:pt x="182" y="1729"/>
                    </a:cubicBezTo>
                    <a:cubicBezTo>
                      <a:pt x="187" y="1757"/>
                      <a:pt x="197" y="1784"/>
                      <a:pt x="208" y="1810"/>
                    </a:cubicBezTo>
                    <a:cubicBezTo>
                      <a:pt x="186" y="1860"/>
                      <a:pt x="165" y="1911"/>
                      <a:pt x="149" y="1966"/>
                    </a:cubicBezTo>
                    <a:cubicBezTo>
                      <a:pt x="149" y="1964"/>
                      <a:pt x="147" y="1963"/>
                      <a:pt x="147" y="1963"/>
                    </a:cubicBezTo>
                    <a:cubicBezTo>
                      <a:pt x="142" y="1916"/>
                      <a:pt x="131" y="1869"/>
                      <a:pt x="128" y="1821"/>
                    </a:cubicBezTo>
                    <a:cubicBezTo>
                      <a:pt x="124" y="1773"/>
                      <a:pt x="128" y="1725"/>
                      <a:pt x="135" y="1680"/>
                    </a:cubicBezTo>
                    <a:cubicBezTo>
                      <a:pt x="139" y="1663"/>
                      <a:pt x="147" y="1649"/>
                      <a:pt x="158" y="1638"/>
                    </a:cubicBezTo>
                    <a:close/>
                    <a:moveTo>
                      <a:pt x="3076" y="1779"/>
                    </a:moveTo>
                    <a:lnTo>
                      <a:pt x="3076" y="1779"/>
                    </a:lnTo>
                    <a:cubicBezTo>
                      <a:pt x="3079" y="1856"/>
                      <a:pt x="3076" y="1931"/>
                      <a:pt x="3065" y="2004"/>
                    </a:cubicBezTo>
                    <a:cubicBezTo>
                      <a:pt x="3065" y="1984"/>
                      <a:pt x="3066" y="1963"/>
                      <a:pt x="3066" y="1944"/>
                    </a:cubicBezTo>
                    <a:cubicBezTo>
                      <a:pt x="3066" y="1904"/>
                      <a:pt x="3064" y="1865"/>
                      <a:pt x="3058" y="1825"/>
                    </a:cubicBezTo>
                    <a:cubicBezTo>
                      <a:pt x="3065" y="1810"/>
                      <a:pt x="3071" y="1794"/>
                      <a:pt x="3076" y="1779"/>
                    </a:cubicBezTo>
                    <a:close/>
                    <a:moveTo>
                      <a:pt x="2399" y="1828"/>
                    </a:moveTo>
                    <a:cubicBezTo>
                      <a:pt x="2398" y="1832"/>
                      <a:pt x="2398" y="1838"/>
                      <a:pt x="2396" y="1841"/>
                    </a:cubicBezTo>
                    <a:cubicBezTo>
                      <a:pt x="2395" y="1843"/>
                      <a:pt x="2392" y="1847"/>
                      <a:pt x="2389" y="1852"/>
                    </a:cubicBezTo>
                    <a:cubicBezTo>
                      <a:pt x="2337" y="1934"/>
                      <a:pt x="2252" y="1971"/>
                      <a:pt x="2168" y="1999"/>
                    </a:cubicBezTo>
                    <a:cubicBezTo>
                      <a:pt x="2154" y="2004"/>
                      <a:pt x="2137" y="2010"/>
                      <a:pt x="2122" y="2014"/>
                    </a:cubicBezTo>
                    <a:lnTo>
                      <a:pt x="2122" y="2003"/>
                    </a:lnTo>
                    <a:cubicBezTo>
                      <a:pt x="2197" y="1980"/>
                      <a:pt x="2265" y="1944"/>
                      <a:pt x="2321" y="1897"/>
                    </a:cubicBezTo>
                    <a:cubicBezTo>
                      <a:pt x="2343" y="1880"/>
                      <a:pt x="2363" y="1858"/>
                      <a:pt x="2382" y="1834"/>
                    </a:cubicBezTo>
                    <a:cubicBezTo>
                      <a:pt x="2388" y="1832"/>
                      <a:pt x="2395" y="1831"/>
                      <a:pt x="2399" y="1828"/>
                    </a:cubicBezTo>
                    <a:close/>
                    <a:moveTo>
                      <a:pt x="2410" y="1618"/>
                    </a:moveTo>
                    <a:cubicBezTo>
                      <a:pt x="2410" y="1619"/>
                      <a:pt x="2410" y="1620"/>
                      <a:pt x="2411" y="1622"/>
                    </a:cubicBezTo>
                    <a:cubicBezTo>
                      <a:pt x="2396" y="1696"/>
                      <a:pt x="2365" y="1762"/>
                      <a:pt x="2322" y="1812"/>
                    </a:cubicBezTo>
                    <a:cubicBezTo>
                      <a:pt x="2278" y="1821"/>
                      <a:pt x="2232" y="1829"/>
                      <a:pt x="2187" y="1829"/>
                    </a:cubicBezTo>
                    <a:cubicBezTo>
                      <a:pt x="2152" y="1829"/>
                      <a:pt x="2118" y="1824"/>
                      <a:pt x="2087" y="1812"/>
                    </a:cubicBezTo>
                    <a:cubicBezTo>
                      <a:pt x="2086" y="1812"/>
                      <a:pt x="2086" y="1812"/>
                      <a:pt x="2086" y="1812"/>
                    </a:cubicBezTo>
                    <a:cubicBezTo>
                      <a:pt x="2082" y="1812"/>
                      <a:pt x="2078" y="1832"/>
                      <a:pt x="2081" y="1835"/>
                    </a:cubicBezTo>
                    <a:cubicBezTo>
                      <a:pt x="2120" y="1861"/>
                      <a:pt x="2161" y="1869"/>
                      <a:pt x="2203" y="1869"/>
                    </a:cubicBezTo>
                    <a:cubicBezTo>
                      <a:pt x="2222" y="1869"/>
                      <a:pt x="2242" y="1867"/>
                      <a:pt x="2261" y="1865"/>
                    </a:cubicBezTo>
                    <a:lnTo>
                      <a:pt x="2261" y="1865"/>
                    </a:lnTo>
                    <a:cubicBezTo>
                      <a:pt x="2223" y="1896"/>
                      <a:pt x="2179" y="1920"/>
                      <a:pt x="2128" y="1937"/>
                    </a:cubicBezTo>
                    <a:cubicBezTo>
                      <a:pt x="2129" y="1915"/>
                      <a:pt x="2129" y="1890"/>
                      <a:pt x="2135" y="1869"/>
                    </a:cubicBezTo>
                    <a:cubicBezTo>
                      <a:pt x="2136" y="1865"/>
                      <a:pt x="2128" y="1863"/>
                      <a:pt x="2120" y="1863"/>
                    </a:cubicBezTo>
                    <a:cubicBezTo>
                      <a:pt x="2116" y="1863"/>
                      <a:pt x="2111" y="1864"/>
                      <a:pt x="2110" y="1867"/>
                    </a:cubicBezTo>
                    <a:cubicBezTo>
                      <a:pt x="2102" y="1894"/>
                      <a:pt x="2096" y="1923"/>
                      <a:pt x="2092" y="1951"/>
                    </a:cubicBezTo>
                    <a:cubicBezTo>
                      <a:pt x="2047" y="1962"/>
                      <a:pt x="2000" y="1968"/>
                      <a:pt x="1953" y="1968"/>
                    </a:cubicBezTo>
                    <a:cubicBezTo>
                      <a:pt x="1889" y="1968"/>
                      <a:pt x="1825" y="1956"/>
                      <a:pt x="1769" y="1930"/>
                    </a:cubicBezTo>
                    <a:cubicBezTo>
                      <a:pt x="1767" y="1929"/>
                      <a:pt x="1765" y="1929"/>
                      <a:pt x="1763" y="1929"/>
                    </a:cubicBezTo>
                    <a:cubicBezTo>
                      <a:pt x="1743" y="1929"/>
                      <a:pt x="1721" y="1964"/>
                      <a:pt x="1744" y="1977"/>
                    </a:cubicBezTo>
                    <a:cubicBezTo>
                      <a:pt x="1811" y="2015"/>
                      <a:pt x="1887" y="2032"/>
                      <a:pt x="1964" y="2032"/>
                    </a:cubicBezTo>
                    <a:cubicBezTo>
                      <a:pt x="2004" y="2032"/>
                      <a:pt x="2045" y="2027"/>
                      <a:pt x="2085" y="2018"/>
                    </a:cubicBezTo>
                    <a:lnTo>
                      <a:pt x="2085" y="2033"/>
                    </a:lnTo>
                    <a:cubicBezTo>
                      <a:pt x="2040" y="2048"/>
                      <a:pt x="1992" y="2059"/>
                      <a:pt x="1943" y="2059"/>
                    </a:cubicBezTo>
                    <a:cubicBezTo>
                      <a:pt x="1922" y="2059"/>
                      <a:pt x="1901" y="2057"/>
                      <a:pt x="1880" y="2052"/>
                    </a:cubicBezTo>
                    <a:cubicBezTo>
                      <a:pt x="1780" y="2030"/>
                      <a:pt x="1683" y="1984"/>
                      <a:pt x="1612" y="1916"/>
                    </a:cubicBezTo>
                    <a:cubicBezTo>
                      <a:pt x="1599" y="1907"/>
                      <a:pt x="1591" y="1893"/>
                      <a:pt x="1580" y="1882"/>
                    </a:cubicBezTo>
                    <a:lnTo>
                      <a:pt x="1580" y="1882"/>
                    </a:lnTo>
                    <a:cubicBezTo>
                      <a:pt x="1600" y="1885"/>
                      <a:pt x="1620" y="1887"/>
                      <a:pt x="1640" y="1887"/>
                    </a:cubicBezTo>
                    <a:cubicBezTo>
                      <a:pt x="1704" y="1887"/>
                      <a:pt x="1769" y="1868"/>
                      <a:pt x="1825" y="1821"/>
                    </a:cubicBezTo>
                    <a:cubicBezTo>
                      <a:pt x="1862" y="1838"/>
                      <a:pt x="1901" y="1849"/>
                      <a:pt x="1940" y="1849"/>
                    </a:cubicBezTo>
                    <a:cubicBezTo>
                      <a:pt x="1949" y="1849"/>
                      <a:pt x="1957" y="1848"/>
                      <a:pt x="1965" y="1847"/>
                    </a:cubicBezTo>
                    <a:cubicBezTo>
                      <a:pt x="2026" y="1841"/>
                      <a:pt x="2069" y="1805"/>
                      <a:pt x="2104" y="1773"/>
                    </a:cubicBezTo>
                    <a:cubicBezTo>
                      <a:pt x="2111" y="1774"/>
                      <a:pt x="2118" y="1774"/>
                      <a:pt x="2124" y="1774"/>
                    </a:cubicBezTo>
                    <a:cubicBezTo>
                      <a:pt x="2148" y="1774"/>
                      <a:pt x="2171" y="1769"/>
                      <a:pt x="2194" y="1766"/>
                    </a:cubicBezTo>
                    <a:cubicBezTo>
                      <a:pt x="2243" y="1755"/>
                      <a:pt x="2278" y="1721"/>
                      <a:pt x="2315" y="1693"/>
                    </a:cubicBezTo>
                    <a:cubicBezTo>
                      <a:pt x="2344" y="1673"/>
                      <a:pt x="2384" y="1649"/>
                      <a:pt x="2410" y="1618"/>
                    </a:cubicBezTo>
                    <a:close/>
                    <a:moveTo>
                      <a:pt x="1163" y="1626"/>
                    </a:moveTo>
                    <a:lnTo>
                      <a:pt x="1163" y="1626"/>
                    </a:lnTo>
                    <a:cubicBezTo>
                      <a:pt x="1160" y="1667"/>
                      <a:pt x="1159" y="1710"/>
                      <a:pt x="1159" y="1751"/>
                    </a:cubicBezTo>
                    <a:cubicBezTo>
                      <a:pt x="1159" y="1843"/>
                      <a:pt x="1152" y="1944"/>
                      <a:pt x="1180" y="2041"/>
                    </a:cubicBezTo>
                    <a:cubicBezTo>
                      <a:pt x="1193" y="2087"/>
                      <a:pt x="1214" y="2130"/>
                      <a:pt x="1239" y="2171"/>
                    </a:cubicBezTo>
                    <a:cubicBezTo>
                      <a:pt x="1147" y="2030"/>
                      <a:pt x="1119" y="1854"/>
                      <a:pt x="1142" y="1717"/>
                    </a:cubicBezTo>
                    <a:cubicBezTo>
                      <a:pt x="1145" y="1688"/>
                      <a:pt x="1152" y="1656"/>
                      <a:pt x="1163" y="1626"/>
                    </a:cubicBezTo>
                    <a:close/>
                    <a:moveTo>
                      <a:pt x="2780" y="2295"/>
                    </a:moveTo>
                    <a:cubicBezTo>
                      <a:pt x="2777" y="2299"/>
                      <a:pt x="2777" y="2302"/>
                      <a:pt x="2776" y="2306"/>
                    </a:cubicBezTo>
                    <a:cubicBezTo>
                      <a:pt x="2769" y="2308"/>
                      <a:pt x="2761" y="2310"/>
                      <a:pt x="2753" y="2313"/>
                    </a:cubicBezTo>
                    <a:cubicBezTo>
                      <a:pt x="2761" y="2307"/>
                      <a:pt x="2771" y="2300"/>
                      <a:pt x="2780" y="2295"/>
                    </a:cubicBezTo>
                    <a:close/>
                    <a:moveTo>
                      <a:pt x="1608" y="2204"/>
                    </a:moveTo>
                    <a:lnTo>
                      <a:pt x="1608" y="2204"/>
                    </a:lnTo>
                    <a:cubicBezTo>
                      <a:pt x="1661" y="2233"/>
                      <a:pt x="1718" y="2255"/>
                      <a:pt x="1776" y="2274"/>
                    </a:cubicBezTo>
                    <a:cubicBezTo>
                      <a:pt x="1853" y="2299"/>
                      <a:pt x="1934" y="2317"/>
                      <a:pt x="2016" y="2324"/>
                    </a:cubicBezTo>
                    <a:cubicBezTo>
                      <a:pt x="1972" y="2343"/>
                      <a:pt x="1931" y="2361"/>
                      <a:pt x="1886" y="2372"/>
                    </a:cubicBezTo>
                    <a:cubicBezTo>
                      <a:pt x="1853" y="2368"/>
                      <a:pt x="1821" y="2362"/>
                      <a:pt x="1791" y="2348"/>
                    </a:cubicBezTo>
                    <a:cubicBezTo>
                      <a:pt x="1716" y="2315"/>
                      <a:pt x="1661" y="2253"/>
                      <a:pt x="1608" y="2204"/>
                    </a:cubicBezTo>
                    <a:close/>
                    <a:moveTo>
                      <a:pt x="2780" y="1578"/>
                    </a:moveTo>
                    <a:cubicBezTo>
                      <a:pt x="2787" y="1600"/>
                      <a:pt x="2791" y="1622"/>
                      <a:pt x="2797" y="1645"/>
                    </a:cubicBezTo>
                    <a:cubicBezTo>
                      <a:pt x="2780" y="1717"/>
                      <a:pt x="2754" y="1787"/>
                      <a:pt x="2725" y="1854"/>
                    </a:cubicBezTo>
                    <a:cubicBezTo>
                      <a:pt x="2698" y="1916"/>
                      <a:pt x="2667" y="1980"/>
                      <a:pt x="2632" y="2041"/>
                    </a:cubicBezTo>
                    <a:cubicBezTo>
                      <a:pt x="2594" y="2076"/>
                      <a:pt x="2556" y="2109"/>
                      <a:pt x="2520" y="2142"/>
                    </a:cubicBezTo>
                    <a:cubicBezTo>
                      <a:pt x="2429" y="2227"/>
                      <a:pt x="2333" y="2329"/>
                      <a:pt x="2202" y="2381"/>
                    </a:cubicBezTo>
                    <a:cubicBezTo>
                      <a:pt x="2165" y="2386"/>
                      <a:pt x="2129" y="2388"/>
                      <a:pt x="2093" y="2390"/>
                    </a:cubicBezTo>
                    <a:cubicBezTo>
                      <a:pt x="2096" y="2376"/>
                      <a:pt x="2102" y="2362"/>
                      <a:pt x="2103" y="2347"/>
                    </a:cubicBezTo>
                    <a:cubicBezTo>
                      <a:pt x="2106" y="2341"/>
                      <a:pt x="2106" y="2336"/>
                      <a:pt x="2106" y="2333"/>
                    </a:cubicBezTo>
                    <a:cubicBezTo>
                      <a:pt x="2110" y="2329"/>
                      <a:pt x="2114" y="2326"/>
                      <a:pt x="2120" y="2324"/>
                    </a:cubicBezTo>
                    <a:cubicBezTo>
                      <a:pt x="2135" y="2322"/>
                      <a:pt x="2150" y="2322"/>
                      <a:pt x="2165" y="2321"/>
                    </a:cubicBezTo>
                    <a:cubicBezTo>
                      <a:pt x="2305" y="2295"/>
                      <a:pt x="2431" y="2213"/>
                      <a:pt x="2530" y="2110"/>
                    </a:cubicBezTo>
                    <a:cubicBezTo>
                      <a:pt x="2630" y="2007"/>
                      <a:pt x="2684" y="1869"/>
                      <a:pt x="2693" y="1725"/>
                    </a:cubicBezTo>
                    <a:cubicBezTo>
                      <a:pt x="2695" y="1711"/>
                      <a:pt x="2695" y="1696"/>
                      <a:pt x="2695" y="1682"/>
                    </a:cubicBezTo>
                    <a:cubicBezTo>
                      <a:pt x="2714" y="1666"/>
                      <a:pt x="2736" y="1648"/>
                      <a:pt x="2753" y="1627"/>
                    </a:cubicBezTo>
                    <a:cubicBezTo>
                      <a:pt x="2764" y="1612"/>
                      <a:pt x="2771" y="1594"/>
                      <a:pt x="2780" y="1578"/>
                    </a:cubicBezTo>
                    <a:close/>
                    <a:moveTo>
                      <a:pt x="2060" y="2350"/>
                    </a:moveTo>
                    <a:lnTo>
                      <a:pt x="2060" y="2350"/>
                    </a:lnTo>
                    <a:cubicBezTo>
                      <a:pt x="2058" y="2363"/>
                      <a:pt x="2055" y="2377"/>
                      <a:pt x="2052" y="2391"/>
                    </a:cubicBezTo>
                    <a:lnTo>
                      <a:pt x="2044" y="2391"/>
                    </a:lnTo>
                    <a:cubicBezTo>
                      <a:pt x="2018" y="2390"/>
                      <a:pt x="1992" y="2386"/>
                      <a:pt x="1965" y="2384"/>
                    </a:cubicBezTo>
                    <a:cubicBezTo>
                      <a:pt x="2000" y="2376"/>
                      <a:pt x="2032" y="2362"/>
                      <a:pt x="2060" y="2350"/>
                    </a:cubicBezTo>
                    <a:close/>
                    <a:moveTo>
                      <a:pt x="808" y="2079"/>
                    </a:moveTo>
                    <a:lnTo>
                      <a:pt x="808" y="2079"/>
                    </a:lnTo>
                    <a:cubicBezTo>
                      <a:pt x="820" y="2101"/>
                      <a:pt x="833" y="2124"/>
                      <a:pt x="845" y="2145"/>
                    </a:cubicBezTo>
                    <a:cubicBezTo>
                      <a:pt x="911" y="2251"/>
                      <a:pt x="1006" y="2329"/>
                      <a:pt x="1105" y="2391"/>
                    </a:cubicBezTo>
                    <a:cubicBezTo>
                      <a:pt x="1148" y="2445"/>
                      <a:pt x="1196" y="2493"/>
                      <a:pt x="1248" y="2537"/>
                    </a:cubicBezTo>
                    <a:cubicBezTo>
                      <a:pt x="1101" y="2431"/>
                      <a:pt x="936" y="2329"/>
                      <a:pt x="848" y="2165"/>
                    </a:cubicBezTo>
                    <a:cubicBezTo>
                      <a:pt x="833" y="2138"/>
                      <a:pt x="820" y="2108"/>
                      <a:pt x="808" y="2079"/>
                    </a:cubicBezTo>
                    <a:close/>
                    <a:moveTo>
                      <a:pt x="2715" y="2453"/>
                    </a:moveTo>
                    <a:lnTo>
                      <a:pt x="2715" y="2453"/>
                    </a:lnTo>
                    <a:cubicBezTo>
                      <a:pt x="2709" y="2467"/>
                      <a:pt x="2702" y="2482"/>
                      <a:pt x="2695" y="2496"/>
                    </a:cubicBezTo>
                    <a:cubicBezTo>
                      <a:pt x="2643" y="2519"/>
                      <a:pt x="2587" y="2537"/>
                      <a:pt x="2528" y="2549"/>
                    </a:cubicBezTo>
                    <a:cubicBezTo>
                      <a:pt x="2486" y="2560"/>
                      <a:pt x="2440" y="2564"/>
                      <a:pt x="2396" y="2571"/>
                    </a:cubicBezTo>
                    <a:cubicBezTo>
                      <a:pt x="2395" y="2567"/>
                      <a:pt x="2395" y="2562"/>
                      <a:pt x="2392" y="2558"/>
                    </a:cubicBezTo>
                    <a:cubicBezTo>
                      <a:pt x="2502" y="2536"/>
                      <a:pt x="2611" y="2501"/>
                      <a:pt x="2715" y="2453"/>
                    </a:cubicBezTo>
                    <a:close/>
                    <a:moveTo>
                      <a:pt x="2354" y="2566"/>
                    </a:moveTo>
                    <a:cubicBezTo>
                      <a:pt x="2355" y="2570"/>
                      <a:pt x="2355" y="2574"/>
                      <a:pt x="2356" y="2577"/>
                    </a:cubicBezTo>
                    <a:cubicBezTo>
                      <a:pt x="2327" y="2581"/>
                      <a:pt x="2298" y="2581"/>
                      <a:pt x="2268" y="2582"/>
                    </a:cubicBezTo>
                    <a:cubicBezTo>
                      <a:pt x="2282" y="2580"/>
                      <a:pt x="2296" y="2577"/>
                      <a:pt x="2310" y="2575"/>
                    </a:cubicBezTo>
                    <a:cubicBezTo>
                      <a:pt x="2323" y="2573"/>
                      <a:pt x="2340" y="2569"/>
                      <a:pt x="2354" y="2566"/>
                    </a:cubicBezTo>
                    <a:close/>
                    <a:moveTo>
                      <a:pt x="864" y="2558"/>
                    </a:moveTo>
                    <a:cubicBezTo>
                      <a:pt x="879" y="2570"/>
                      <a:pt x="895" y="2581"/>
                      <a:pt x="911" y="2592"/>
                    </a:cubicBezTo>
                    <a:cubicBezTo>
                      <a:pt x="909" y="2600"/>
                      <a:pt x="909" y="2613"/>
                      <a:pt x="906" y="2625"/>
                    </a:cubicBezTo>
                    <a:cubicBezTo>
                      <a:pt x="892" y="2603"/>
                      <a:pt x="877" y="2582"/>
                      <a:pt x="864" y="2560"/>
                    </a:cubicBezTo>
                    <a:cubicBezTo>
                      <a:pt x="864" y="2560"/>
                      <a:pt x="864" y="2559"/>
                      <a:pt x="864" y="2558"/>
                    </a:cubicBezTo>
                    <a:close/>
                    <a:moveTo>
                      <a:pt x="1370" y="2624"/>
                    </a:moveTo>
                    <a:cubicBezTo>
                      <a:pt x="1422" y="2658"/>
                      <a:pt x="1477" y="2688"/>
                      <a:pt x="1535" y="2713"/>
                    </a:cubicBezTo>
                    <a:cubicBezTo>
                      <a:pt x="1553" y="2721"/>
                      <a:pt x="1573" y="2728"/>
                      <a:pt x="1594" y="2735"/>
                    </a:cubicBezTo>
                    <a:cubicBezTo>
                      <a:pt x="1580" y="2735"/>
                      <a:pt x="1566" y="2736"/>
                      <a:pt x="1553" y="2736"/>
                    </a:cubicBezTo>
                    <a:cubicBezTo>
                      <a:pt x="1546" y="2736"/>
                      <a:pt x="1539" y="2736"/>
                      <a:pt x="1532" y="2735"/>
                    </a:cubicBezTo>
                    <a:cubicBezTo>
                      <a:pt x="1476" y="2701"/>
                      <a:pt x="1422" y="2662"/>
                      <a:pt x="1370" y="2624"/>
                    </a:cubicBezTo>
                    <a:close/>
                    <a:moveTo>
                      <a:pt x="1693" y="2772"/>
                    </a:moveTo>
                    <a:cubicBezTo>
                      <a:pt x="1718" y="2782"/>
                      <a:pt x="1744" y="2791"/>
                      <a:pt x="1771" y="2801"/>
                    </a:cubicBezTo>
                    <a:lnTo>
                      <a:pt x="1730" y="2826"/>
                    </a:lnTo>
                    <a:cubicBezTo>
                      <a:pt x="1711" y="2819"/>
                      <a:pt x="1693" y="2818"/>
                      <a:pt x="1674" y="2809"/>
                    </a:cubicBezTo>
                    <a:cubicBezTo>
                      <a:pt x="1654" y="2801"/>
                      <a:pt x="1635" y="2790"/>
                      <a:pt x="1619" y="2782"/>
                    </a:cubicBezTo>
                    <a:cubicBezTo>
                      <a:pt x="1642" y="2779"/>
                      <a:pt x="1667" y="2776"/>
                      <a:pt x="1693" y="2772"/>
                    </a:cubicBezTo>
                    <a:close/>
                    <a:moveTo>
                      <a:pt x="1837" y="2818"/>
                    </a:moveTo>
                    <a:cubicBezTo>
                      <a:pt x="1972" y="2856"/>
                      <a:pt x="2114" y="2880"/>
                      <a:pt x="2259" y="2881"/>
                    </a:cubicBezTo>
                    <a:cubicBezTo>
                      <a:pt x="2217" y="2892"/>
                      <a:pt x="2175" y="2900"/>
                      <a:pt x="2126" y="2900"/>
                    </a:cubicBezTo>
                    <a:cubicBezTo>
                      <a:pt x="2019" y="2899"/>
                      <a:pt x="1906" y="2877"/>
                      <a:pt x="1792" y="2844"/>
                    </a:cubicBezTo>
                    <a:cubicBezTo>
                      <a:pt x="1807" y="2836"/>
                      <a:pt x="1821" y="2829"/>
                      <a:pt x="1837" y="2818"/>
                    </a:cubicBezTo>
                    <a:close/>
                    <a:moveTo>
                      <a:pt x="933" y="2606"/>
                    </a:moveTo>
                    <a:cubicBezTo>
                      <a:pt x="1056" y="2728"/>
                      <a:pt x="1203" y="2822"/>
                      <a:pt x="1352" y="2906"/>
                    </a:cubicBezTo>
                    <a:cubicBezTo>
                      <a:pt x="1372" y="2918"/>
                      <a:pt x="1394" y="2929"/>
                      <a:pt x="1415" y="2940"/>
                    </a:cubicBezTo>
                    <a:cubicBezTo>
                      <a:pt x="1400" y="2941"/>
                      <a:pt x="1385" y="2943"/>
                      <a:pt x="1367" y="2944"/>
                    </a:cubicBezTo>
                    <a:cubicBezTo>
                      <a:pt x="1240" y="2881"/>
                      <a:pt x="1118" y="2807"/>
                      <a:pt x="999" y="2732"/>
                    </a:cubicBezTo>
                    <a:cubicBezTo>
                      <a:pt x="981" y="2720"/>
                      <a:pt x="965" y="2706"/>
                      <a:pt x="947" y="2694"/>
                    </a:cubicBezTo>
                    <a:cubicBezTo>
                      <a:pt x="943" y="2687"/>
                      <a:pt x="939" y="2679"/>
                      <a:pt x="933" y="2672"/>
                    </a:cubicBezTo>
                    <a:cubicBezTo>
                      <a:pt x="931" y="2650"/>
                      <a:pt x="931" y="2626"/>
                      <a:pt x="933" y="2606"/>
                    </a:cubicBezTo>
                    <a:close/>
                    <a:moveTo>
                      <a:pt x="1463" y="2964"/>
                    </a:moveTo>
                    <a:cubicBezTo>
                      <a:pt x="1507" y="2988"/>
                      <a:pt x="1551" y="3012"/>
                      <a:pt x="1597" y="3032"/>
                    </a:cubicBezTo>
                    <a:cubicBezTo>
                      <a:pt x="1542" y="3013"/>
                      <a:pt x="1488" y="2994"/>
                      <a:pt x="1434" y="2969"/>
                    </a:cubicBezTo>
                    <a:cubicBezTo>
                      <a:pt x="1444" y="2968"/>
                      <a:pt x="1454" y="2965"/>
                      <a:pt x="1463" y="2964"/>
                    </a:cubicBezTo>
                    <a:close/>
                    <a:moveTo>
                      <a:pt x="3338" y="1565"/>
                    </a:moveTo>
                    <a:lnTo>
                      <a:pt x="3338" y="1565"/>
                    </a:lnTo>
                    <a:cubicBezTo>
                      <a:pt x="3346" y="1607"/>
                      <a:pt x="3354" y="1648"/>
                      <a:pt x="3361" y="1691"/>
                    </a:cubicBezTo>
                    <a:cubicBezTo>
                      <a:pt x="3404" y="1973"/>
                      <a:pt x="3417" y="2286"/>
                      <a:pt x="3266" y="2558"/>
                    </a:cubicBezTo>
                    <a:cubicBezTo>
                      <a:pt x="3128" y="2804"/>
                      <a:pt x="2881" y="2983"/>
                      <a:pt x="2610" y="3058"/>
                    </a:cubicBezTo>
                    <a:lnTo>
                      <a:pt x="2589" y="3064"/>
                    </a:lnTo>
                    <a:cubicBezTo>
                      <a:pt x="2718" y="2976"/>
                      <a:pt x="2798" y="2856"/>
                      <a:pt x="2863" y="2730"/>
                    </a:cubicBezTo>
                    <a:cubicBezTo>
                      <a:pt x="2987" y="2654"/>
                      <a:pt x="3097" y="2555"/>
                      <a:pt x="3175" y="2431"/>
                    </a:cubicBezTo>
                    <a:cubicBezTo>
                      <a:pt x="3299" y="2237"/>
                      <a:pt x="3327" y="2019"/>
                      <a:pt x="3321" y="1812"/>
                    </a:cubicBezTo>
                    <a:cubicBezTo>
                      <a:pt x="3340" y="1732"/>
                      <a:pt x="3347" y="1648"/>
                      <a:pt x="3338" y="1565"/>
                    </a:cubicBezTo>
                    <a:close/>
                    <a:moveTo>
                      <a:pt x="282" y="2121"/>
                    </a:moveTo>
                    <a:cubicBezTo>
                      <a:pt x="307" y="2193"/>
                      <a:pt x="340" y="2262"/>
                      <a:pt x="377" y="2328"/>
                    </a:cubicBezTo>
                    <a:cubicBezTo>
                      <a:pt x="369" y="2358"/>
                      <a:pt x="362" y="2391"/>
                      <a:pt x="366" y="2421"/>
                    </a:cubicBezTo>
                    <a:cubicBezTo>
                      <a:pt x="375" y="2483"/>
                      <a:pt x="395" y="2542"/>
                      <a:pt x="408" y="2603"/>
                    </a:cubicBezTo>
                    <a:cubicBezTo>
                      <a:pt x="420" y="2665"/>
                      <a:pt x="441" y="2723"/>
                      <a:pt x="461" y="2785"/>
                    </a:cubicBezTo>
                    <a:cubicBezTo>
                      <a:pt x="479" y="2847"/>
                      <a:pt x="531" y="2892"/>
                      <a:pt x="559" y="2948"/>
                    </a:cubicBezTo>
                    <a:cubicBezTo>
                      <a:pt x="575" y="2986"/>
                      <a:pt x="575" y="3039"/>
                      <a:pt x="586" y="3085"/>
                    </a:cubicBezTo>
                    <a:cubicBezTo>
                      <a:pt x="573" y="3074"/>
                      <a:pt x="559" y="3063"/>
                      <a:pt x="547" y="3047"/>
                    </a:cubicBezTo>
                    <a:cubicBezTo>
                      <a:pt x="492" y="2990"/>
                      <a:pt x="441" y="2929"/>
                      <a:pt x="394" y="2864"/>
                    </a:cubicBezTo>
                    <a:cubicBezTo>
                      <a:pt x="347" y="2798"/>
                      <a:pt x="308" y="2724"/>
                      <a:pt x="282" y="2647"/>
                    </a:cubicBezTo>
                    <a:cubicBezTo>
                      <a:pt x="255" y="2566"/>
                      <a:pt x="282" y="2475"/>
                      <a:pt x="274" y="2397"/>
                    </a:cubicBezTo>
                    <a:cubicBezTo>
                      <a:pt x="267" y="2315"/>
                      <a:pt x="260" y="2235"/>
                      <a:pt x="274" y="2156"/>
                    </a:cubicBezTo>
                    <a:cubicBezTo>
                      <a:pt x="277" y="2143"/>
                      <a:pt x="280" y="2131"/>
                      <a:pt x="282" y="2121"/>
                    </a:cubicBezTo>
                    <a:close/>
                    <a:moveTo>
                      <a:pt x="3328" y="1329"/>
                    </a:moveTo>
                    <a:cubicBezTo>
                      <a:pt x="3412" y="1406"/>
                      <a:pt x="3483" y="1502"/>
                      <a:pt x="3521" y="1608"/>
                    </a:cubicBezTo>
                    <a:cubicBezTo>
                      <a:pt x="3582" y="1784"/>
                      <a:pt x="3540" y="1966"/>
                      <a:pt x="3512" y="2128"/>
                    </a:cubicBezTo>
                    <a:cubicBezTo>
                      <a:pt x="3485" y="2293"/>
                      <a:pt x="3437" y="2457"/>
                      <a:pt x="3351" y="2600"/>
                    </a:cubicBezTo>
                    <a:cubicBezTo>
                      <a:pt x="3266" y="2743"/>
                      <a:pt x="3161" y="2875"/>
                      <a:pt x="3035" y="2981"/>
                    </a:cubicBezTo>
                    <a:cubicBezTo>
                      <a:pt x="2922" y="3076"/>
                      <a:pt x="2809" y="3173"/>
                      <a:pt x="2674" y="3235"/>
                    </a:cubicBezTo>
                    <a:cubicBezTo>
                      <a:pt x="2659" y="3242"/>
                      <a:pt x="2645" y="3250"/>
                      <a:pt x="2629" y="3257"/>
                    </a:cubicBezTo>
                    <a:cubicBezTo>
                      <a:pt x="2540" y="3289"/>
                      <a:pt x="2447" y="3292"/>
                      <a:pt x="2356" y="3292"/>
                    </a:cubicBezTo>
                    <a:cubicBezTo>
                      <a:pt x="2331" y="3292"/>
                      <a:pt x="2306" y="3292"/>
                      <a:pt x="2282" y="3292"/>
                    </a:cubicBezTo>
                    <a:cubicBezTo>
                      <a:pt x="2255" y="3292"/>
                      <a:pt x="2229" y="3292"/>
                      <a:pt x="2204" y="3294"/>
                    </a:cubicBezTo>
                    <a:cubicBezTo>
                      <a:pt x="2174" y="3295"/>
                      <a:pt x="2144" y="3296"/>
                      <a:pt x="2114" y="3296"/>
                    </a:cubicBezTo>
                    <a:cubicBezTo>
                      <a:pt x="2006" y="3296"/>
                      <a:pt x="1898" y="3286"/>
                      <a:pt x="1793" y="3262"/>
                    </a:cubicBezTo>
                    <a:cubicBezTo>
                      <a:pt x="1663" y="3230"/>
                      <a:pt x="1521" y="3217"/>
                      <a:pt x="1398" y="3148"/>
                    </a:cubicBezTo>
                    <a:cubicBezTo>
                      <a:pt x="1359" y="3126"/>
                      <a:pt x="1324" y="3100"/>
                      <a:pt x="1290" y="3071"/>
                    </a:cubicBezTo>
                    <a:lnTo>
                      <a:pt x="1290" y="3071"/>
                    </a:lnTo>
                    <a:cubicBezTo>
                      <a:pt x="1356" y="3083"/>
                      <a:pt x="1422" y="3092"/>
                      <a:pt x="1488" y="3098"/>
                    </a:cubicBezTo>
                    <a:cubicBezTo>
                      <a:pt x="1696" y="3161"/>
                      <a:pt x="1910" y="3202"/>
                      <a:pt x="2131" y="3202"/>
                    </a:cubicBezTo>
                    <a:cubicBezTo>
                      <a:pt x="2138" y="3202"/>
                      <a:pt x="2145" y="3202"/>
                      <a:pt x="2153" y="3202"/>
                    </a:cubicBezTo>
                    <a:cubicBezTo>
                      <a:pt x="2480" y="3196"/>
                      <a:pt x="2817" y="3086"/>
                      <a:pt x="3068" y="2864"/>
                    </a:cubicBezTo>
                    <a:cubicBezTo>
                      <a:pt x="3333" y="2639"/>
                      <a:pt x="3437" y="2289"/>
                      <a:pt x="3430" y="1975"/>
                    </a:cubicBezTo>
                    <a:cubicBezTo>
                      <a:pt x="3428" y="1762"/>
                      <a:pt x="3375" y="1539"/>
                      <a:pt x="3328" y="1329"/>
                    </a:cubicBezTo>
                    <a:close/>
                    <a:moveTo>
                      <a:pt x="1904" y="1"/>
                    </a:moveTo>
                    <a:cubicBezTo>
                      <a:pt x="1837" y="3"/>
                      <a:pt x="1773" y="23"/>
                      <a:pt x="1708" y="32"/>
                    </a:cubicBezTo>
                    <a:cubicBezTo>
                      <a:pt x="1642" y="39"/>
                      <a:pt x="1580" y="65"/>
                      <a:pt x="1517" y="80"/>
                    </a:cubicBezTo>
                    <a:cubicBezTo>
                      <a:pt x="1454" y="97"/>
                      <a:pt x="1379" y="79"/>
                      <a:pt x="1316" y="101"/>
                    </a:cubicBezTo>
                    <a:cubicBezTo>
                      <a:pt x="1240" y="129"/>
                      <a:pt x="1187" y="204"/>
                      <a:pt x="1123" y="248"/>
                    </a:cubicBezTo>
                    <a:cubicBezTo>
                      <a:pt x="1117" y="236"/>
                      <a:pt x="1107" y="220"/>
                      <a:pt x="1104" y="220"/>
                    </a:cubicBezTo>
                    <a:cubicBezTo>
                      <a:pt x="1104" y="220"/>
                      <a:pt x="1104" y="221"/>
                      <a:pt x="1104" y="221"/>
                    </a:cubicBezTo>
                    <a:cubicBezTo>
                      <a:pt x="1085" y="237"/>
                      <a:pt x="1075" y="265"/>
                      <a:pt x="1048" y="266"/>
                    </a:cubicBezTo>
                    <a:cubicBezTo>
                      <a:pt x="1046" y="266"/>
                      <a:pt x="1044" y="266"/>
                      <a:pt x="1043" y="266"/>
                    </a:cubicBezTo>
                    <a:cubicBezTo>
                      <a:pt x="1015" y="266"/>
                      <a:pt x="977" y="247"/>
                      <a:pt x="946" y="244"/>
                    </a:cubicBezTo>
                    <a:cubicBezTo>
                      <a:pt x="913" y="241"/>
                      <a:pt x="867" y="217"/>
                      <a:pt x="834" y="217"/>
                    </a:cubicBezTo>
                    <a:cubicBezTo>
                      <a:pt x="801" y="217"/>
                      <a:pt x="785" y="237"/>
                      <a:pt x="759" y="245"/>
                    </a:cubicBezTo>
                    <a:cubicBezTo>
                      <a:pt x="731" y="257"/>
                      <a:pt x="717" y="284"/>
                      <a:pt x="691" y="295"/>
                    </a:cubicBezTo>
                    <a:cubicBezTo>
                      <a:pt x="665" y="307"/>
                      <a:pt x="626" y="306"/>
                      <a:pt x="602" y="323"/>
                    </a:cubicBezTo>
                    <a:cubicBezTo>
                      <a:pt x="578" y="339"/>
                      <a:pt x="541" y="342"/>
                      <a:pt x="519" y="362"/>
                    </a:cubicBezTo>
                    <a:cubicBezTo>
                      <a:pt x="497" y="382"/>
                      <a:pt x="503" y="429"/>
                      <a:pt x="483" y="449"/>
                    </a:cubicBezTo>
                    <a:lnTo>
                      <a:pt x="424" y="512"/>
                    </a:lnTo>
                    <a:cubicBezTo>
                      <a:pt x="406" y="533"/>
                      <a:pt x="373" y="543"/>
                      <a:pt x="354" y="566"/>
                    </a:cubicBezTo>
                    <a:cubicBezTo>
                      <a:pt x="333" y="587"/>
                      <a:pt x="306" y="601"/>
                      <a:pt x="286" y="623"/>
                    </a:cubicBezTo>
                    <a:cubicBezTo>
                      <a:pt x="269" y="645"/>
                      <a:pt x="244" y="664"/>
                      <a:pt x="227" y="686"/>
                    </a:cubicBezTo>
                    <a:cubicBezTo>
                      <a:pt x="209" y="711"/>
                      <a:pt x="211" y="745"/>
                      <a:pt x="190" y="767"/>
                    </a:cubicBezTo>
                    <a:cubicBezTo>
                      <a:pt x="172" y="789"/>
                      <a:pt x="141" y="803"/>
                      <a:pt x="120" y="825"/>
                    </a:cubicBezTo>
                    <a:cubicBezTo>
                      <a:pt x="101" y="848"/>
                      <a:pt x="73" y="866"/>
                      <a:pt x="57" y="891"/>
                    </a:cubicBezTo>
                    <a:cubicBezTo>
                      <a:pt x="37" y="914"/>
                      <a:pt x="44" y="951"/>
                      <a:pt x="32" y="979"/>
                    </a:cubicBezTo>
                    <a:cubicBezTo>
                      <a:pt x="18" y="1008"/>
                      <a:pt x="3" y="1037"/>
                      <a:pt x="2" y="1071"/>
                    </a:cubicBezTo>
                    <a:cubicBezTo>
                      <a:pt x="0" y="1106"/>
                      <a:pt x="24" y="1151"/>
                      <a:pt x="25" y="1185"/>
                    </a:cubicBezTo>
                    <a:cubicBezTo>
                      <a:pt x="28" y="1220"/>
                      <a:pt x="31" y="1256"/>
                      <a:pt x="39" y="1291"/>
                    </a:cubicBezTo>
                    <a:cubicBezTo>
                      <a:pt x="46" y="1323"/>
                      <a:pt x="66" y="1360"/>
                      <a:pt x="31" y="1378"/>
                    </a:cubicBezTo>
                    <a:cubicBezTo>
                      <a:pt x="29" y="1378"/>
                      <a:pt x="48" y="1385"/>
                      <a:pt x="52" y="1385"/>
                    </a:cubicBezTo>
                    <a:cubicBezTo>
                      <a:pt x="52" y="1385"/>
                      <a:pt x="52" y="1385"/>
                      <a:pt x="53" y="1385"/>
                    </a:cubicBezTo>
                    <a:cubicBezTo>
                      <a:pt x="92" y="1378"/>
                      <a:pt x="91" y="1359"/>
                      <a:pt x="87" y="1338"/>
                    </a:cubicBezTo>
                    <a:cubicBezTo>
                      <a:pt x="83" y="1305"/>
                      <a:pt x="55" y="1265"/>
                      <a:pt x="62" y="1236"/>
                    </a:cubicBezTo>
                    <a:cubicBezTo>
                      <a:pt x="66" y="1209"/>
                      <a:pt x="66" y="1180"/>
                      <a:pt x="69" y="1151"/>
                    </a:cubicBezTo>
                    <a:cubicBezTo>
                      <a:pt x="72" y="1121"/>
                      <a:pt x="77" y="1093"/>
                      <a:pt x="87" y="1068"/>
                    </a:cubicBezTo>
                    <a:cubicBezTo>
                      <a:pt x="99" y="1042"/>
                      <a:pt x="154" y="1037"/>
                      <a:pt x="172" y="1015"/>
                    </a:cubicBezTo>
                    <a:cubicBezTo>
                      <a:pt x="189" y="993"/>
                      <a:pt x="200" y="967"/>
                      <a:pt x="222" y="947"/>
                    </a:cubicBezTo>
                    <a:cubicBezTo>
                      <a:pt x="244" y="928"/>
                      <a:pt x="262" y="906"/>
                      <a:pt x="286" y="890"/>
                    </a:cubicBezTo>
                    <a:cubicBezTo>
                      <a:pt x="311" y="872"/>
                      <a:pt x="307" y="837"/>
                      <a:pt x="333" y="821"/>
                    </a:cubicBezTo>
                    <a:cubicBezTo>
                      <a:pt x="344" y="813"/>
                      <a:pt x="365" y="813"/>
                      <a:pt x="386" y="813"/>
                    </a:cubicBezTo>
                    <a:cubicBezTo>
                      <a:pt x="407" y="813"/>
                      <a:pt x="428" y="813"/>
                      <a:pt x="438" y="806"/>
                    </a:cubicBezTo>
                    <a:cubicBezTo>
                      <a:pt x="461" y="788"/>
                      <a:pt x="476" y="775"/>
                      <a:pt x="497" y="760"/>
                    </a:cubicBezTo>
                    <a:cubicBezTo>
                      <a:pt x="516" y="746"/>
                      <a:pt x="507" y="708"/>
                      <a:pt x="527" y="694"/>
                    </a:cubicBezTo>
                    <a:cubicBezTo>
                      <a:pt x="541" y="686"/>
                      <a:pt x="560" y="683"/>
                      <a:pt x="580" y="678"/>
                    </a:cubicBezTo>
                    <a:cubicBezTo>
                      <a:pt x="586" y="683"/>
                      <a:pt x="592" y="686"/>
                      <a:pt x="595" y="686"/>
                    </a:cubicBezTo>
                    <a:cubicBezTo>
                      <a:pt x="597" y="686"/>
                      <a:pt x="598" y="686"/>
                      <a:pt x="599" y="685"/>
                    </a:cubicBezTo>
                    <a:cubicBezTo>
                      <a:pt x="607" y="673"/>
                      <a:pt x="614" y="664"/>
                      <a:pt x="622" y="651"/>
                    </a:cubicBezTo>
                    <a:cubicBezTo>
                      <a:pt x="633" y="642"/>
                      <a:pt x="643" y="629"/>
                      <a:pt x="657" y="621"/>
                    </a:cubicBezTo>
                    <a:cubicBezTo>
                      <a:pt x="676" y="607"/>
                      <a:pt x="706" y="605"/>
                      <a:pt x="725" y="591"/>
                    </a:cubicBezTo>
                    <a:cubicBezTo>
                      <a:pt x="745" y="577"/>
                      <a:pt x="748" y="548"/>
                      <a:pt x="765" y="535"/>
                    </a:cubicBezTo>
                    <a:cubicBezTo>
                      <a:pt x="772" y="529"/>
                      <a:pt x="779" y="521"/>
                      <a:pt x="785" y="512"/>
                    </a:cubicBezTo>
                    <a:cubicBezTo>
                      <a:pt x="833" y="495"/>
                      <a:pt x="885" y="484"/>
                      <a:pt x="931" y="466"/>
                    </a:cubicBezTo>
                    <a:cubicBezTo>
                      <a:pt x="975" y="453"/>
                      <a:pt x="1021" y="451"/>
                      <a:pt x="1068" y="445"/>
                    </a:cubicBezTo>
                    <a:lnTo>
                      <a:pt x="1068" y="445"/>
                    </a:lnTo>
                    <a:cubicBezTo>
                      <a:pt x="1021" y="467"/>
                      <a:pt x="975" y="490"/>
                      <a:pt x="933" y="525"/>
                    </a:cubicBezTo>
                    <a:cubicBezTo>
                      <a:pt x="911" y="544"/>
                      <a:pt x="892" y="565"/>
                      <a:pt x="874" y="587"/>
                    </a:cubicBezTo>
                    <a:cubicBezTo>
                      <a:pt x="855" y="595"/>
                      <a:pt x="836" y="603"/>
                      <a:pt x="819" y="614"/>
                    </a:cubicBezTo>
                    <a:cubicBezTo>
                      <a:pt x="767" y="645"/>
                      <a:pt x="716" y="678"/>
                      <a:pt x="665" y="713"/>
                    </a:cubicBezTo>
                    <a:cubicBezTo>
                      <a:pt x="620" y="753"/>
                      <a:pt x="586" y="807"/>
                      <a:pt x="540" y="848"/>
                    </a:cubicBezTo>
                    <a:cubicBezTo>
                      <a:pt x="493" y="888"/>
                      <a:pt x="438" y="923"/>
                      <a:pt x="394" y="967"/>
                    </a:cubicBezTo>
                    <a:cubicBezTo>
                      <a:pt x="351" y="1013"/>
                      <a:pt x="303" y="1056"/>
                      <a:pt x="264" y="1110"/>
                    </a:cubicBezTo>
                    <a:cubicBezTo>
                      <a:pt x="230" y="1161"/>
                      <a:pt x="216" y="1225"/>
                      <a:pt x="194" y="1282"/>
                    </a:cubicBezTo>
                    <a:cubicBezTo>
                      <a:pt x="165" y="1319"/>
                      <a:pt x="132" y="1356"/>
                      <a:pt x="110" y="1399"/>
                    </a:cubicBezTo>
                    <a:cubicBezTo>
                      <a:pt x="84" y="1446"/>
                      <a:pt x="87" y="1502"/>
                      <a:pt x="70" y="1552"/>
                    </a:cubicBezTo>
                    <a:cubicBezTo>
                      <a:pt x="55" y="1607"/>
                      <a:pt x="37" y="1663"/>
                      <a:pt x="42" y="1722"/>
                    </a:cubicBezTo>
                    <a:cubicBezTo>
                      <a:pt x="44" y="1780"/>
                      <a:pt x="77" y="1841"/>
                      <a:pt x="91" y="1896"/>
                    </a:cubicBezTo>
                    <a:cubicBezTo>
                      <a:pt x="99" y="1937"/>
                      <a:pt x="113" y="1975"/>
                      <a:pt x="131" y="2013"/>
                    </a:cubicBezTo>
                    <a:cubicBezTo>
                      <a:pt x="113" y="2087"/>
                      <a:pt x="98" y="2163"/>
                      <a:pt x="97" y="2240"/>
                    </a:cubicBezTo>
                    <a:cubicBezTo>
                      <a:pt x="94" y="2330"/>
                      <a:pt x="127" y="2417"/>
                      <a:pt x="146" y="2501"/>
                    </a:cubicBezTo>
                    <a:cubicBezTo>
                      <a:pt x="167" y="2596"/>
                      <a:pt x="196" y="2691"/>
                      <a:pt x="244" y="2775"/>
                    </a:cubicBezTo>
                    <a:cubicBezTo>
                      <a:pt x="296" y="2859"/>
                      <a:pt x="373" y="2922"/>
                      <a:pt x="438" y="2990"/>
                    </a:cubicBezTo>
                    <a:cubicBezTo>
                      <a:pt x="490" y="3045"/>
                      <a:pt x="548" y="3093"/>
                      <a:pt x="609" y="3134"/>
                    </a:cubicBezTo>
                    <a:cubicBezTo>
                      <a:pt x="642" y="3180"/>
                      <a:pt x="677" y="3222"/>
                      <a:pt x="713" y="3264"/>
                    </a:cubicBezTo>
                    <a:cubicBezTo>
                      <a:pt x="754" y="3308"/>
                      <a:pt x="820" y="3323"/>
                      <a:pt x="867" y="3360"/>
                    </a:cubicBezTo>
                    <a:cubicBezTo>
                      <a:pt x="911" y="3398"/>
                      <a:pt x="950" y="3456"/>
                      <a:pt x="1002" y="3486"/>
                    </a:cubicBezTo>
                    <a:cubicBezTo>
                      <a:pt x="1056" y="3520"/>
                      <a:pt x="1116" y="3539"/>
                      <a:pt x="1173" y="3564"/>
                    </a:cubicBezTo>
                    <a:cubicBezTo>
                      <a:pt x="1232" y="3587"/>
                      <a:pt x="1284" y="3627"/>
                      <a:pt x="1346" y="3639"/>
                    </a:cubicBezTo>
                    <a:cubicBezTo>
                      <a:pt x="1408" y="3656"/>
                      <a:pt x="1474" y="3649"/>
                      <a:pt x="1536" y="3653"/>
                    </a:cubicBezTo>
                    <a:cubicBezTo>
                      <a:pt x="1551" y="3655"/>
                      <a:pt x="1566" y="3655"/>
                      <a:pt x="1581" y="3655"/>
                    </a:cubicBezTo>
                    <a:cubicBezTo>
                      <a:pt x="1628" y="3655"/>
                      <a:pt x="1676" y="3649"/>
                      <a:pt x="1723" y="3649"/>
                    </a:cubicBezTo>
                    <a:cubicBezTo>
                      <a:pt x="1726" y="3649"/>
                      <a:pt x="1728" y="3649"/>
                      <a:pt x="1731" y="3649"/>
                    </a:cubicBezTo>
                    <a:cubicBezTo>
                      <a:pt x="1783" y="3649"/>
                      <a:pt x="1837" y="3671"/>
                      <a:pt x="1890" y="3671"/>
                    </a:cubicBezTo>
                    <a:cubicBezTo>
                      <a:pt x="1898" y="3671"/>
                      <a:pt x="1906" y="3671"/>
                      <a:pt x="1915" y="3670"/>
                    </a:cubicBezTo>
                    <a:cubicBezTo>
                      <a:pt x="1956" y="3663"/>
                      <a:pt x="1992" y="3639"/>
                      <a:pt x="2027" y="3617"/>
                    </a:cubicBezTo>
                    <a:cubicBezTo>
                      <a:pt x="2071" y="3601"/>
                      <a:pt x="2114" y="3580"/>
                      <a:pt x="2157" y="3566"/>
                    </a:cubicBezTo>
                    <a:cubicBezTo>
                      <a:pt x="2197" y="3553"/>
                      <a:pt x="2234" y="3536"/>
                      <a:pt x="2272" y="3517"/>
                    </a:cubicBezTo>
                    <a:cubicBezTo>
                      <a:pt x="2305" y="3511"/>
                      <a:pt x="2340" y="3507"/>
                      <a:pt x="2371" y="3500"/>
                    </a:cubicBezTo>
                    <a:cubicBezTo>
                      <a:pt x="2550" y="3464"/>
                      <a:pt x="2714" y="3376"/>
                      <a:pt x="2865" y="3284"/>
                    </a:cubicBezTo>
                    <a:cubicBezTo>
                      <a:pt x="3018" y="3193"/>
                      <a:pt x="3168" y="3087"/>
                      <a:pt x="3287" y="2948"/>
                    </a:cubicBezTo>
                    <a:cubicBezTo>
                      <a:pt x="3404" y="2811"/>
                      <a:pt x="3511" y="2659"/>
                      <a:pt x="3578" y="2487"/>
                    </a:cubicBezTo>
                    <a:cubicBezTo>
                      <a:pt x="3644" y="2315"/>
                      <a:pt x="3661" y="2128"/>
                      <a:pt x="3658" y="1942"/>
                    </a:cubicBezTo>
                    <a:cubicBezTo>
                      <a:pt x="3657" y="1772"/>
                      <a:pt x="3620" y="1590"/>
                      <a:pt x="3521" y="1432"/>
                    </a:cubicBezTo>
                    <a:cubicBezTo>
                      <a:pt x="3533" y="1426"/>
                      <a:pt x="3538" y="1419"/>
                      <a:pt x="3541" y="1413"/>
                    </a:cubicBezTo>
                    <a:cubicBezTo>
                      <a:pt x="3569" y="1462"/>
                      <a:pt x="3596" y="1514"/>
                      <a:pt x="3622" y="1567"/>
                    </a:cubicBezTo>
                    <a:cubicBezTo>
                      <a:pt x="3651" y="1626"/>
                      <a:pt x="3690" y="1697"/>
                      <a:pt x="3668" y="1763"/>
                    </a:cubicBezTo>
                    <a:cubicBezTo>
                      <a:pt x="3666" y="1765"/>
                      <a:pt x="3672" y="1766"/>
                      <a:pt x="3678" y="1766"/>
                    </a:cubicBezTo>
                    <a:cubicBezTo>
                      <a:pt x="3684" y="1766"/>
                      <a:pt x="3691" y="1765"/>
                      <a:pt x="3691" y="1763"/>
                    </a:cubicBezTo>
                    <a:cubicBezTo>
                      <a:pt x="3723" y="1715"/>
                      <a:pt x="3710" y="1668"/>
                      <a:pt x="3695" y="1623"/>
                    </a:cubicBezTo>
                    <a:cubicBezTo>
                      <a:pt x="3669" y="1553"/>
                      <a:pt x="3616" y="1492"/>
                      <a:pt x="3592" y="1428"/>
                    </a:cubicBezTo>
                    <a:cubicBezTo>
                      <a:pt x="3569" y="1367"/>
                      <a:pt x="3540" y="1309"/>
                      <a:pt x="3505" y="1256"/>
                    </a:cubicBezTo>
                    <a:cubicBezTo>
                      <a:pt x="3471" y="1198"/>
                      <a:pt x="3441" y="1144"/>
                      <a:pt x="3409" y="1090"/>
                    </a:cubicBezTo>
                    <a:lnTo>
                      <a:pt x="3409" y="1089"/>
                    </a:lnTo>
                    <a:cubicBezTo>
                      <a:pt x="3409" y="1084"/>
                      <a:pt x="3410" y="1079"/>
                      <a:pt x="3409" y="1075"/>
                    </a:cubicBezTo>
                    <a:cubicBezTo>
                      <a:pt x="3402" y="1051"/>
                      <a:pt x="3388" y="1030"/>
                      <a:pt x="3382" y="1004"/>
                    </a:cubicBezTo>
                    <a:cubicBezTo>
                      <a:pt x="3375" y="967"/>
                      <a:pt x="3368" y="927"/>
                      <a:pt x="3347" y="896"/>
                    </a:cubicBezTo>
                    <a:cubicBezTo>
                      <a:pt x="3333" y="873"/>
                      <a:pt x="3318" y="851"/>
                      <a:pt x="3303" y="830"/>
                    </a:cubicBezTo>
                    <a:cubicBezTo>
                      <a:pt x="3311" y="814"/>
                      <a:pt x="3324" y="775"/>
                      <a:pt x="3313" y="755"/>
                    </a:cubicBezTo>
                    <a:cubicBezTo>
                      <a:pt x="3299" y="731"/>
                      <a:pt x="3282" y="711"/>
                      <a:pt x="3266" y="686"/>
                    </a:cubicBezTo>
                    <a:cubicBezTo>
                      <a:pt x="3251" y="664"/>
                      <a:pt x="3211" y="669"/>
                      <a:pt x="3194" y="650"/>
                    </a:cubicBezTo>
                    <a:cubicBezTo>
                      <a:pt x="3177" y="629"/>
                      <a:pt x="3172" y="590"/>
                      <a:pt x="3153" y="569"/>
                    </a:cubicBezTo>
                    <a:cubicBezTo>
                      <a:pt x="3132" y="551"/>
                      <a:pt x="3108" y="540"/>
                      <a:pt x="3086" y="523"/>
                    </a:cubicBezTo>
                    <a:cubicBezTo>
                      <a:pt x="3065" y="506"/>
                      <a:pt x="3051" y="475"/>
                      <a:pt x="3028" y="459"/>
                    </a:cubicBezTo>
                    <a:cubicBezTo>
                      <a:pt x="3003" y="445"/>
                      <a:pt x="2973" y="449"/>
                      <a:pt x="2948" y="437"/>
                    </a:cubicBezTo>
                    <a:lnTo>
                      <a:pt x="2933" y="431"/>
                    </a:lnTo>
                    <a:cubicBezTo>
                      <a:pt x="2900" y="387"/>
                      <a:pt x="2878" y="321"/>
                      <a:pt x="2831" y="290"/>
                    </a:cubicBezTo>
                    <a:cubicBezTo>
                      <a:pt x="2780" y="251"/>
                      <a:pt x="2722" y="221"/>
                      <a:pt x="2666" y="188"/>
                    </a:cubicBezTo>
                    <a:cubicBezTo>
                      <a:pt x="2608" y="156"/>
                      <a:pt x="2537" y="162"/>
                      <a:pt x="2477" y="140"/>
                    </a:cubicBezTo>
                    <a:cubicBezTo>
                      <a:pt x="2418" y="113"/>
                      <a:pt x="2360" y="73"/>
                      <a:pt x="2296" y="56"/>
                    </a:cubicBezTo>
                    <a:cubicBezTo>
                      <a:pt x="2232" y="42"/>
                      <a:pt x="2168" y="35"/>
                      <a:pt x="2102" y="29"/>
                    </a:cubicBezTo>
                    <a:cubicBezTo>
                      <a:pt x="2037" y="21"/>
                      <a:pt x="1971" y="1"/>
                      <a:pt x="1904"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29"/>
              <p:cNvSpPr/>
              <p:nvPr/>
            </p:nvSpPr>
            <p:spPr>
              <a:xfrm>
                <a:off x="1672650" y="3510225"/>
                <a:ext cx="2200" cy="875"/>
              </a:xfrm>
              <a:custGeom>
                <a:rect b="b" l="l" r="r" t="t"/>
                <a:pathLst>
                  <a:path extrusionOk="0" h="35" w="88">
                    <a:moveTo>
                      <a:pt x="79" y="0"/>
                    </a:moveTo>
                    <a:cubicBezTo>
                      <a:pt x="59" y="14"/>
                      <a:pt x="35" y="23"/>
                      <a:pt x="20" y="30"/>
                    </a:cubicBezTo>
                    <a:cubicBezTo>
                      <a:pt x="15" y="33"/>
                      <a:pt x="8" y="33"/>
                      <a:pt x="1" y="34"/>
                    </a:cubicBezTo>
                    <a:lnTo>
                      <a:pt x="88" y="32"/>
                    </a:lnTo>
                    <a:cubicBezTo>
                      <a:pt x="86" y="21"/>
                      <a:pt x="82" y="10"/>
                      <a:pt x="79"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29"/>
              <p:cNvSpPr/>
              <p:nvPr/>
            </p:nvSpPr>
            <p:spPr>
              <a:xfrm>
                <a:off x="1670250" y="3509900"/>
                <a:ext cx="1150" cy="200"/>
              </a:xfrm>
              <a:custGeom>
                <a:rect b="b" l="l" r="r" t="t"/>
                <a:pathLst>
                  <a:path extrusionOk="0" h="8" w="46">
                    <a:moveTo>
                      <a:pt x="0" y="1"/>
                    </a:moveTo>
                    <a:cubicBezTo>
                      <a:pt x="8" y="5"/>
                      <a:pt x="19" y="8"/>
                      <a:pt x="29" y="8"/>
                    </a:cubicBezTo>
                    <a:cubicBezTo>
                      <a:pt x="37" y="8"/>
                      <a:pt x="44" y="6"/>
                      <a:pt x="46"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29"/>
              <p:cNvSpPr/>
              <p:nvPr/>
            </p:nvSpPr>
            <p:spPr>
              <a:xfrm>
                <a:off x="1631550" y="3468200"/>
                <a:ext cx="92475" cy="92375"/>
              </a:xfrm>
              <a:custGeom>
                <a:rect b="b" l="l" r="r" t="t"/>
                <a:pathLst>
                  <a:path extrusionOk="0" h="3695" w="3699">
                    <a:moveTo>
                      <a:pt x="1428" y="201"/>
                    </a:moveTo>
                    <a:cubicBezTo>
                      <a:pt x="1429" y="201"/>
                      <a:pt x="1430" y="201"/>
                      <a:pt x="1432" y="202"/>
                    </a:cubicBezTo>
                    <a:cubicBezTo>
                      <a:pt x="1407" y="218"/>
                      <a:pt x="1381" y="232"/>
                      <a:pt x="1356" y="252"/>
                    </a:cubicBezTo>
                    <a:cubicBezTo>
                      <a:pt x="1304" y="301"/>
                      <a:pt x="1264" y="354"/>
                      <a:pt x="1229" y="411"/>
                    </a:cubicBezTo>
                    <a:cubicBezTo>
                      <a:pt x="1210" y="416"/>
                      <a:pt x="1191" y="422"/>
                      <a:pt x="1173" y="425"/>
                    </a:cubicBezTo>
                    <a:cubicBezTo>
                      <a:pt x="1176" y="423"/>
                      <a:pt x="1177" y="418"/>
                      <a:pt x="1181" y="416"/>
                    </a:cubicBezTo>
                    <a:cubicBezTo>
                      <a:pt x="1203" y="405"/>
                      <a:pt x="1225" y="397"/>
                      <a:pt x="1243" y="379"/>
                    </a:cubicBezTo>
                    <a:cubicBezTo>
                      <a:pt x="1261" y="360"/>
                      <a:pt x="1273" y="313"/>
                      <a:pt x="1298" y="297"/>
                    </a:cubicBezTo>
                    <a:cubicBezTo>
                      <a:pt x="1320" y="279"/>
                      <a:pt x="1343" y="258"/>
                      <a:pt x="1374" y="233"/>
                    </a:cubicBezTo>
                    <a:cubicBezTo>
                      <a:pt x="1389" y="220"/>
                      <a:pt x="1408" y="201"/>
                      <a:pt x="1428" y="201"/>
                    </a:cubicBezTo>
                    <a:close/>
                    <a:moveTo>
                      <a:pt x="1491" y="396"/>
                    </a:moveTo>
                    <a:cubicBezTo>
                      <a:pt x="1456" y="404"/>
                      <a:pt x="1422" y="418"/>
                      <a:pt x="1389" y="434"/>
                    </a:cubicBezTo>
                    <a:cubicBezTo>
                      <a:pt x="1354" y="437"/>
                      <a:pt x="1320" y="442"/>
                      <a:pt x="1286" y="448"/>
                    </a:cubicBezTo>
                    <a:cubicBezTo>
                      <a:pt x="1291" y="441"/>
                      <a:pt x="1294" y="434"/>
                      <a:pt x="1299" y="429"/>
                    </a:cubicBezTo>
                    <a:cubicBezTo>
                      <a:pt x="1363" y="416"/>
                      <a:pt x="1427" y="408"/>
                      <a:pt x="1491" y="396"/>
                    </a:cubicBezTo>
                    <a:close/>
                    <a:moveTo>
                      <a:pt x="1211" y="444"/>
                    </a:moveTo>
                    <a:lnTo>
                      <a:pt x="1211" y="444"/>
                    </a:lnTo>
                    <a:cubicBezTo>
                      <a:pt x="1209" y="451"/>
                      <a:pt x="1204" y="456"/>
                      <a:pt x="1202" y="463"/>
                    </a:cubicBezTo>
                    <a:cubicBezTo>
                      <a:pt x="1126" y="477"/>
                      <a:pt x="1050" y="493"/>
                      <a:pt x="976" y="519"/>
                    </a:cubicBezTo>
                    <a:cubicBezTo>
                      <a:pt x="981" y="511"/>
                      <a:pt x="984" y="504"/>
                      <a:pt x="991" y="499"/>
                    </a:cubicBezTo>
                    <a:cubicBezTo>
                      <a:pt x="1012" y="486"/>
                      <a:pt x="1043" y="489"/>
                      <a:pt x="1064" y="480"/>
                    </a:cubicBezTo>
                    <a:cubicBezTo>
                      <a:pt x="1086" y="471"/>
                      <a:pt x="1112" y="471"/>
                      <a:pt x="1133" y="464"/>
                    </a:cubicBezTo>
                    <a:cubicBezTo>
                      <a:pt x="1140" y="462"/>
                      <a:pt x="1145" y="455"/>
                      <a:pt x="1149" y="449"/>
                    </a:cubicBezTo>
                    <a:cubicBezTo>
                      <a:pt x="1152" y="451"/>
                      <a:pt x="1152" y="455"/>
                      <a:pt x="1153" y="455"/>
                    </a:cubicBezTo>
                    <a:cubicBezTo>
                      <a:pt x="1153" y="455"/>
                      <a:pt x="1153" y="455"/>
                      <a:pt x="1154" y="455"/>
                    </a:cubicBezTo>
                    <a:cubicBezTo>
                      <a:pt x="1174" y="452"/>
                      <a:pt x="1191" y="448"/>
                      <a:pt x="1211" y="444"/>
                    </a:cubicBezTo>
                    <a:close/>
                    <a:moveTo>
                      <a:pt x="1844" y="637"/>
                    </a:moveTo>
                    <a:cubicBezTo>
                      <a:pt x="1903" y="637"/>
                      <a:pt x="1960" y="640"/>
                      <a:pt x="2015" y="649"/>
                    </a:cubicBezTo>
                    <a:cubicBezTo>
                      <a:pt x="1994" y="649"/>
                      <a:pt x="1974" y="647"/>
                      <a:pt x="1953" y="647"/>
                    </a:cubicBezTo>
                    <a:cubicBezTo>
                      <a:pt x="1913" y="647"/>
                      <a:pt x="1875" y="650"/>
                      <a:pt x="1835" y="656"/>
                    </a:cubicBezTo>
                    <a:cubicBezTo>
                      <a:pt x="1821" y="649"/>
                      <a:pt x="1806" y="643"/>
                      <a:pt x="1789" y="638"/>
                    </a:cubicBezTo>
                    <a:cubicBezTo>
                      <a:pt x="1808" y="637"/>
                      <a:pt x="1826" y="637"/>
                      <a:pt x="1844" y="637"/>
                    </a:cubicBezTo>
                    <a:close/>
                    <a:moveTo>
                      <a:pt x="2308" y="932"/>
                    </a:moveTo>
                    <a:lnTo>
                      <a:pt x="2308" y="932"/>
                    </a:lnTo>
                    <a:cubicBezTo>
                      <a:pt x="2311" y="934"/>
                      <a:pt x="2315" y="934"/>
                      <a:pt x="2318" y="936"/>
                    </a:cubicBezTo>
                    <a:cubicBezTo>
                      <a:pt x="2321" y="945"/>
                      <a:pt x="2323" y="952"/>
                      <a:pt x="2325" y="960"/>
                    </a:cubicBezTo>
                    <a:cubicBezTo>
                      <a:pt x="2319" y="952"/>
                      <a:pt x="2315" y="941"/>
                      <a:pt x="2308" y="932"/>
                    </a:cubicBezTo>
                    <a:close/>
                    <a:moveTo>
                      <a:pt x="1500" y="978"/>
                    </a:moveTo>
                    <a:cubicBezTo>
                      <a:pt x="1531" y="982"/>
                      <a:pt x="1572" y="993"/>
                      <a:pt x="1613" y="1015"/>
                    </a:cubicBezTo>
                    <a:cubicBezTo>
                      <a:pt x="1531" y="1019"/>
                      <a:pt x="1448" y="1040"/>
                      <a:pt x="1375" y="1081"/>
                    </a:cubicBezTo>
                    <a:cubicBezTo>
                      <a:pt x="1372" y="1074"/>
                      <a:pt x="1368" y="1064"/>
                      <a:pt x="1365" y="1056"/>
                    </a:cubicBezTo>
                    <a:cubicBezTo>
                      <a:pt x="1401" y="1026"/>
                      <a:pt x="1438" y="1000"/>
                      <a:pt x="1480" y="978"/>
                    </a:cubicBezTo>
                    <a:close/>
                    <a:moveTo>
                      <a:pt x="1338" y="1078"/>
                    </a:moveTo>
                    <a:cubicBezTo>
                      <a:pt x="1328" y="1091"/>
                      <a:pt x="1319" y="1103"/>
                      <a:pt x="1308" y="1111"/>
                    </a:cubicBezTo>
                    <a:lnTo>
                      <a:pt x="1293" y="1122"/>
                    </a:lnTo>
                    <a:cubicBezTo>
                      <a:pt x="1306" y="1106"/>
                      <a:pt x="1321" y="1092"/>
                      <a:pt x="1338" y="1078"/>
                    </a:cubicBezTo>
                    <a:close/>
                    <a:moveTo>
                      <a:pt x="2044" y="326"/>
                    </a:moveTo>
                    <a:cubicBezTo>
                      <a:pt x="2226" y="326"/>
                      <a:pt x="2410" y="356"/>
                      <a:pt x="2578" y="449"/>
                    </a:cubicBezTo>
                    <a:cubicBezTo>
                      <a:pt x="2826" y="586"/>
                      <a:pt x="3005" y="833"/>
                      <a:pt x="3080" y="1103"/>
                    </a:cubicBezTo>
                    <a:lnTo>
                      <a:pt x="3084" y="1124"/>
                    </a:lnTo>
                    <a:cubicBezTo>
                      <a:pt x="2992" y="996"/>
                      <a:pt x="2872" y="916"/>
                      <a:pt x="2746" y="851"/>
                    </a:cubicBezTo>
                    <a:cubicBezTo>
                      <a:pt x="2670" y="727"/>
                      <a:pt x="2568" y="620"/>
                      <a:pt x="2446" y="540"/>
                    </a:cubicBezTo>
                    <a:cubicBezTo>
                      <a:pt x="2266" y="426"/>
                      <a:pt x="2067" y="394"/>
                      <a:pt x="1873" y="394"/>
                    </a:cubicBezTo>
                    <a:cubicBezTo>
                      <a:pt x="1856" y="394"/>
                      <a:pt x="1840" y="394"/>
                      <a:pt x="1824" y="394"/>
                    </a:cubicBezTo>
                    <a:cubicBezTo>
                      <a:pt x="1771" y="381"/>
                      <a:pt x="1715" y="374"/>
                      <a:pt x="1659" y="374"/>
                    </a:cubicBezTo>
                    <a:cubicBezTo>
                      <a:pt x="1632" y="374"/>
                      <a:pt x="1606" y="376"/>
                      <a:pt x="1579" y="379"/>
                    </a:cubicBezTo>
                    <a:cubicBezTo>
                      <a:pt x="1621" y="369"/>
                      <a:pt x="1663" y="361"/>
                      <a:pt x="1705" y="354"/>
                    </a:cubicBezTo>
                    <a:cubicBezTo>
                      <a:pt x="1815" y="338"/>
                      <a:pt x="1929" y="326"/>
                      <a:pt x="2044" y="326"/>
                    </a:cubicBezTo>
                    <a:close/>
                    <a:moveTo>
                      <a:pt x="2468" y="996"/>
                    </a:moveTo>
                    <a:cubicBezTo>
                      <a:pt x="2482" y="1003"/>
                      <a:pt x="2497" y="1009"/>
                      <a:pt x="2510" y="1016"/>
                    </a:cubicBezTo>
                    <a:cubicBezTo>
                      <a:pt x="2532" y="1070"/>
                      <a:pt x="2552" y="1125"/>
                      <a:pt x="2564" y="1181"/>
                    </a:cubicBezTo>
                    <a:cubicBezTo>
                      <a:pt x="2574" y="1225"/>
                      <a:pt x="2581" y="1270"/>
                      <a:pt x="2586" y="1315"/>
                    </a:cubicBezTo>
                    <a:cubicBezTo>
                      <a:pt x="2583" y="1316"/>
                      <a:pt x="2578" y="1316"/>
                      <a:pt x="2572" y="1318"/>
                    </a:cubicBezTo>
                    <a:cubicBezTo>
                      <a:pt x="2549" y="1209"/>
                      <a:pt x="2516" y="1099"/>
                      <a:pt x="2468" y="996"/>
                    </a:cubicBezTo>
                    <a:close/>
                    <a:moveTo>
                      <a:pt x="2592" y="1356"/>
                    </a:moveTo>
                    <a:cubicBezTo>
                      <a:pt x="2594" y="1385"/>
                      <a:pt x="2594" y="1414"/>
                      <a:pt x="2597" y="1443"/>
                    </a:cubicBezTo>
                    <a:cubicBezTo>
                      <a:pt x="2594" y="1429"/>
                      <a:pt x="2592" y="1415"/>
                      <a:pt x="2590" y="1402"/>
                    </a:cubicBezTo>
                    <a:cubicBezTo>
                      <a:pt x="2588" y="1388"/>
                      <a:pt x="2583" y="1373"/>
                      <a:pt x="2581" y="1359"/>
                    </a:cubicBezTo>
                    <a:cubicBezTo>
                      <a:pt x="2585" y="1358"/>
                      <a:pt x="2588" y="1356"/>
                      <a:pt x="2592" y="1356"/>
                    </a:cubicBezTo>
                    <a:close/>
                    <a:moveTo>
                      <a:pt x="1842" y="1311"/>
                    </a:moveTo>
                    <a:cubicBezTo>
                      <a:pt x="1844" y="1312"/>
                      <a:pt x="1850" y="1312"/>
                      <a:pt x="1854" y="1315"/>
                    </a:cubicBezTo>
                    <a:cubicBezTo>
                      <a:pt x="1857" y="1316"/>
                      <a:pt x="1861" y="1318"/>
                      <a:pt x="1864" y="1320"/>
                    </a:cubicBezTo>
                    <a:cubicBezTo>
                      <a:pt x="1946" y="1373"/>
                      <a:pt x="1983" y="1457"/>
                      <a:pt x="2011" y="1543"/>
                    </a:cubicBezTo>
                    <a:cubicBezTo>
                      <a:pt x="2016" y="1557"/>
                      <a:pt x="2022" y="1572"/>
                      <a:pt x="2027" y="1587"/>
                    </a:cubicBezTo>
                    <a:lnTo>
                      <a:pt x="2015" y="1587"/>
                    </a:lnTo>
                    <a:cubicBezTo>
                      <a:pt x="1993" y="1513"/>
                      <a:pt x="1957" y="1444"/>
                      <a:pt x="1909" y="1389"/>
                    </a:cubicBezTo>
                    <a:cubicBezTo>
                      <a:pt x="1891" y="1367"/>
                      <a:pt x="1869" y="1347"/>
                      <a:pt x="1844" y="1327"/>
                    </a:cubicBezTo>
                    <a:cubicBezTo>
                      <a:pt x="1844" y="1323"/>
                      <a:pt x="1843" y="1316"/>
                      <a:pt x="1842" y="1311"/>
                    </a:cubicBezTo>
                    <a:close/>
                    <a:moveTo>
                      <a:pt x="1657" y="914"/>
                    </a:moveTo>
                    <a:cubicBezTo>
                      <a:pt x="1730" y="932"/>
                      <a:pt x="1800" y="956"/>
                      <a:pt x="1869" y="987"/>
                    </a:cubicBezTo>
                    <a:cubicBezTo>
                      <a:pt x="1931" y="1015"/>
                      <a:pt x="1994" y="1044"/>
                      <a:pt x="2056" y="1080"/>
                    </a:cubicBezTo>
                    <a:cubicBezTo>
                      <a:pt x="2091" y="1118"/>
                      <a:pt x="2124" y="1155"/>
                      <a:pt x="2157" y="1192"/>
                    </a:cubicBezTo>
                    <a:cubicBezTo>
                      <a:pt x="2242" y="1283"/>
                      <a:pt x="2344" y="1378"/>
                      <a:pt x="2395" y="1509"/>
                    </a:cubicBezTo>
                    <a:cubicBezTo>
                      <a:pt x="2400" y="1545"/>
                      <a:pt x="2402" y="1581"/>
                      <a:pt x="2404" y="1616"/>
                    </a:cubicBezTo>
                    <a:cubicBezTo>
                      <a:pt x="2391" y="1614"/>
                      <a:pt x="2374" y="1608"/>
                      <a:pt x="2360" y="1607"/>
                    </a:cubicBezTo>
                    <a:cubicBezTo>
                      <a:pt x="2356" y="1605"/>
                      <a:pt x="2351" y="1605"/>
                      <a:pt x="2347" y="1605"/>
                    </a:cubicBezTo>
                    <a:cubicBezTo>
                      <a:pt x="2344" y="1600"/>
                      <a:pt x="2340" y="1596"/>
                      <a:pt x="2337" y="1592"/>
                    </a:cubicBezTo>
                    <a:cubicBezTo>
                      <a:pt x="2336" y="1575"/>
                      <a:pt x="2336" y="1560"/>
                      <a:pt x="2333" y="1545"/>
                    </a:cubicBezTo>
                    <a:cubicBezTo>
                      <a:pt x="2310" y="1409"/>
                      <a:pt x="2228" y="1283"/>
                      <a:pt x="2124" y="1183"/>
                    </a:cubicBezTo>
                    <a:cubicBezTo>
                      <a:pt x="2019" y="1082"/>
                      <a:pt x="1882" y="1030"/>
                      <a:pt x="1737" y="1019"/>
                    </a:cubicBezTo>
                    <a:cubicBezTo>
                      <a:pt x="1723" y="1016"/>
                      <a:pt x="1707" y="1016"/>
                      <a:pt x="1693" y="1016"/>
                    </a:cubicBezTo>
                    <a:cubicBezTo>
                      <a:pt x="1676" y="997"/>
                      <a:pt x="1659" y="975"/>
                      <a:pt x="1638" y="960"/>
                    </a:cubicBezTo>
                    <a:cubicBezTo>
                      <a:pt x="1623" y="947"/>
                      <a:pt x="1604" y="941"/>
                      <a:pt x="1588" y="932"/>
                    </a:cubicBezTo>
                    <a:cubicBezTo>
                      <a:pt x="1610" y="925"/>
                      <a:pt x="1634" y="920"/>
                      <a:pt x="1657" y="914"/>
                    </a:cubicBezTo>
                    <a:close/>
                    <a:moveTo>
                      <a:pt x="2363" y="1648"/>
                    </a:moveTo>
                    <a:lnTo>
                      <a:pt x="2363" y="1648"/>
                    </a:lnTo>
                    <a:cubicBezTo>
                      <a:pt x="2377" y="1652"/>
                      <a:pt x="2391" y="1653"/>
                      <a:pt x="2404" y="1656"/>
                    </a:cubicBezTo>
                    <a:lnTo>
                      <a:pt x="2404" y="1666"/>
                    </a:lnTo>
                    <a:cubicBezTo>
                      <a:pt x="2402" y="1691"/>
                      <a:pt x="2399" y="1717"/>
                      <a:pt x="2398" y="1742"/>
                    </a:cubicBezTo>
                    <a:cubicBezTo>
                      <a:pt x="2391" y="1710"/>
                      <a:pt x="2377" y="1680"/>
                      <a:pt x="2363" y="1648"/>
                    </a:cubicBezTo>
                    <a:close/>
                    <a:moveTo>
                      <a:pt x="2900" y="1453"/>
                    </a:moveTo>
                    <a:cubicBezTo>
                      <a:pt x="2910" y="1494"/>
                      <a:pt x="2918" y="1537"/>
                      <a:pt x="2918" y="1585"/>
                    </a:cubicBezTo>
                    <a:cubicBezTo>
                      <a:pt x="2916" y="1691"/>
                      <a:pt x="2894" y="1805"/>
                      <a:pt x="2861" y="1916"/>
                    </a:cubicBezTo>
                    <a:cubicBezTo>
                      <a:pt x="2852" y="1901"/>
                      <a:pt x="2842" y="1887"/>
                      <a:pt x="2834" y="1872"/>
                    </a:cubicBezTo>
                    <a:cubicBezTo>
                      <a:pt x="2872" y="1736"/>
                      <a:pt x="2896" y="1597"/>
                      <a:pt x="2900" y="1453"/>
                    </a:cubicBezTo>
                    <a:close/>
                    <a:moveTo>
                      <a:pt x="1527" y="1536"/>
                    </a:moveTo>
                    <a:cubicBezTo>
                      <a:pt x="1529" y="1536"/>
                      <a:pt x="1531" y="1536"/>
                      <a:pt x="1533" y="1538"/>
                    </a:cubicBezTo>
                    <a:cubicBezTo>
                      <a:pt x="1542" y="1545"/>
                      <a:pt x="1520" y="1578"/>
                      <a:pt x="1524" y="1583"/>
                    </a:cubicBezTo>
                    <a:cubicBezTo>
                      <a:pt x="1528" y="1587"/>
                      <a:pt x="1583" y="1587"/>
                      <a:pt x="1594" y="1611"/>
                    </a:cubicBezTo>
                    <a:cubicBezTo>
                      <a:pt x="1604" y="1631"/>
                      <a:pt x="1601" y="1652"/>
                      <a:pt x="1594" y="1667"/>
                    </a:cubicBezTo>
                    <a:lnTo>
                      <a:pt x="1712" y="1663"/>
                    </a:lnTo>
                    <a:cubicBezTo>
                      <a:pt x="1716" y="1667"/>
                      <a:pt x="1719" y="1669"/>
                      <a:pt x="1723" y="1674"/>
                    </a:cubicBezTo>
                    <a:cubicBezTo>
                      <a:pt x="1723" y="1675"/>
                      <a:pt x="1725" y="1677"/>
                      <a:pt x="1725" y="1680"/>
                    </a:cubicBezTo>
                    <a:cubicBezTo>
                      <a:pt x="1732" y="1674"/>
                      <a:pt x="1740" y="1669"/>
                      <a:pt x="1745" y="1663"/>
                    </a:cubicBezTo>
                    <a:lnTo>
                      <a:pt x="1756" y="1663"/>
                    </a:lnTo>
                    <a:cubicBezTo>
                      <a:pt x="1773" y="1703"/>
                      <a:pt x="1777" y="1757"/>
                      <a:pt x="1766" y="1803"/>
                    </a:cubicBezTo>
                    <a:cubicBezTo>
                      <a:pt x="1749" y="1856"/>
                      <a:pt x="1683" y="1870"/>
                      <a:pt x="1649" y="1889"/>
                    </a:cubicBezTo>
                    <a:lnTo>
                      <a:pt x="1637" y="1896"/>
                    </a:lnTo>
                    <a:cubicBezTo>
                      <a:pt x="1608" y="1911"/>
                      <a:pt x="1578" y="1921"/>
                      <a:pt x="1547" y="1921"/>
                    </a:cubicBezTo>
                    <a:cubicBezTo>
                      <a:pt x="1542" y="1921"/>
                      <a:pt x="1537" y="1921"/>
                      <a:pt x="1532" y="1920"/>
                    </a:cubicBezTo>
                    <a:cubicBezTo>
                      <a:pt x="1492" y="1914"/>
                      <a:pt x="1456" y="1903"/>
                      <a:pt x="1426" y="1881"/>
                    </a:cubicBezTo>
                    <a:cubicBezTo>
                      <a:pt x="1398" y="1859"/>
                      <a:pt x="1357" y="1859"/>
                      <a:pt x="1338" y="1826"/>
                    </a:cubicBezTo>
                    <a:cubicBezTo>
                      <a:pt x="1319" y="1797"/>
                      <a:pt x="1348" y="1737"/>
                      <a:pt x="1346" y="1715"/>
                    </a:cubicBezTo>
                    <a:cubicBezTo>
                      <a:pt x="1341" y="1693"/>
                      <a:pt x="1338" y="1673"/>
                      <a:pt x="1342" y="1653"/>
                    </a:cubicBezTo>
                    <a:cubicBezTo>
                      <a:pt x="1348" y="1636"/>
                      <a:pt x="1319" y="1619"/>
                      <a:pt x="1328" y="1600"/>
                    </a:cubicBezTo>
                    <a:cubicBezTo>
                      <a:pt x="1341" y="1583"/>
                      <a:pt x="1375" y="1581"/>
                      <a:pt x="1389" y="1572"/>
                    </a:cubicBezTo>
                    <a:cubicBezTo>
                      <a:pt x="1401" y="1564"/>
                      <a:pt x="1411" y="1549"/>
                      <a:pt x="1429" y="1543"/>
                    </a:cubicBezTo>
                    <a:cubicBezTo>
                      <a:pt x="1432" y="1542"/>
                      <a:pt x="1435" y="1542"/>
                      <a:pt x="1438" y="1542"/>
                    </a:cubicBezTo>
                    <a:cubicBezTo>
                      <a:pt x="1453" y="1542"/>
                      <a:pt x="1470" y="1551"/>
                      <a:pt x="1478" y="1552"/>
                    </a:cubicBezTo>
                    <a:cubicBezTo>
                      <a:pt x="1488" y="1552"/>
                      <a:pt x="1496" y="1538"/>
                      <a:pt x="1505" y="1538"/>
                    </a:cubicBezTo>
                    <a:cubicBezTo>
                      <a:pt x="1506" y="1538"/>
                      <a:pt x="1506" y="1538"/>
                      <a:pt x="1507" y="1538"/>
                    </a:cubicBezTo>
                    <a:cubicBezTo>
                      <a:pt x="1508" y="1538"/>
                      <a:pt x="1509" y="1538"/>
                      <a:pt x="1510" y="1538"/>
                    </a:cubicBezTo>
                    <a:cubicBezTo>
                      <a:pt x="1516" y="1538"/>
                      <a:pt x="1522" y="1536"/>
                      <a:pt x="1527" y="1536"/>
                    </a:cubicBezTo>
                    <a:close/>
                    <a:moveTo>
                      <a:pt x="2815" y="1936"/>
                    </a:moveTo>
                    <a:cubicBezTo>
                      <a:pt x="2826" y="1951"/>
                      <a:pt x="2834" y="1965"/>
                      <a:pt x="2841" y="1978"/>
                    </a:cubicBezTo>
                    <a:cubicBezTo>
                      <a:pt x="2834" y="1998"/>
                      <a:pt x="2831" y="2017"/>
                      <a:pt x="2824" y="2035"/>
                    </a:cubicBezTo>
                    <a:cubicBezTo>
                      <a:pt x="2815" y="2054"/>
                      <a:pt x="2805" y="2073"/>
                      <a:pt x="2797" y="2090"/>
                    </a:cubicBezTo>
                    <a:cubicBezTo>
                      <a:pt x="2794" y="2066"/>
                      <a:pt x="2791" y="2042"/>
                      <a:pt x="2787" y="2017"/>
                    </a:cubicBezTo>
                    <a:cubicBezTo>
                      <a:pt x="2798" y="1988"/>
                      <a:pt x="2806" y="1963"/>
                      <a:pt x="2815" y="1936"/>
                    </a:cubicBezTo>
                    <a:close/>
                    <a:moveTo>
                      <a:pt x="2337" y="1693"/>
                    </a:moveTo>
                    <a:cubicBezTo>
                      <a:pt x="2356" y="1735"/>
                      <a:pt x="2373" y="1777"/>
                      <a:pt x="2385" y="1821"/>
                    </a:cubicBezTo>
                    <a:cubicBezTo>
                      <a:pt x="2380" y="1854"/>
                      <a:pt x="2374" y="1886"/>
                      <a:pt x="2360" y="1916"/>
                    </a:cubicBezTo>
                    <a:cubicBezTo>
                      <a:pt x="2329" y="1992"/>
                      <a:pt x="2267" y="2047"/>
                      <a:pt x="2215" y="2099"/>
                    </a:cubicBezTo>
                    <a:cubicBezTo>
                      <a:pt x="2246" y="2046"/>
                      <a:pt x="2268" y="1991"/>
                      <a:pt x="2288" y="1934"/>
                    </a:cubicBezTo>
                    <a:cubicBezTo>
                      <a:pt x="2311" y="1859"/>
                      <a:pt x="2332" y="1777"/>
                      <a:pt x="2337" y="1693"/>
                    </a:cubicBezTo>
                    <a:close/>
                    <a:moveTo>
                      <a:pt x="1631" y="1301"/>
                    </a:moveTo>
                    <a:cubicBezTo>
                      <a:pt x="1705" y="1316"/>
                      <a:pt x="1773" y="1347"/>
                      <a:pt x="1821" y="1388"/>
                    </a:cubicBezTo>
                    <a:cubicBezTo>
                      <a:pt x="1837" y="1464"/>
                      <a:pt x="1850" y="1550"/>
                      <a:pt x="1821" y="1625"/>
                    </a:cubicBezTo>
                    <a:cubicBezTo>
                      <a:pt x="1820" y="1627"/>
                      <a:pt x="1832" y="1630"/>
                      <a:pt x="1839" y="1630"/>
                    </a:cubicBezTo>
                    <a:cubicBezTo>
                      <a:pt x="1842" y="1630"/>
                      <a:pt x="1844" y="1630"/>
                      <a:pt x="1844" y="1629"/>
                    </a:cubicBezTo>
                    <a:cubicBezTo>
                      <a:pt x="1883" y="1572"/>
                      <a:pt x="1880" y="1512"/>
                      <a:pt x="1873" y="1450"/>
                    </a:cubicBezTo>
                    <a:lnTo>
                      <a:pt x="1873" y="1450"/>
                    </a:lnTo>
                    <a:cubicBezTo>
                      <a:pt x="1905" y="1490"/>
                      <a:pt x="1928" y="1532"/>
                      <a:pt x="1946" y="1583"/>
                    </a:cubicBezTo>
                    <a:cubicBezTo>
                      <a:pt x="1924" y="1581"/>
                      <a:pt x="1899" y="1581"/>
                      <a:pt x="1877" y="1576"/>
                    </a:cubicBezTo>
                    <a:cubicBezTo>
                      <a:pt x="1877" y="1576"/>
                      <a:pt x="1877" y="1576"/>
                      <a:pt x="1876" y="1576"/>
                    </a:cubicBezTo>
                    <a:cubicBezTo>
                      <a:pt x="1870" y="1576"/>
                      <a:pt x="1867" y="1599"/>
                      <a:pt x="1873" y="1600"/>
                    </a:cubicBezTo>
                    <a:cubicBezTo>
                      <a:pt x="1901" y="1608"/>
                      <a:pt x="1931" y="1614"/>
                      <a:pt x="1959" y="1619"/>
                    </a:cubicBezTo>
                    <a:cubicBezTo>
                      <a:pt x="1986" y="1725"/>
                      <a:pt x="1982" y="1845"/>
                      <a:pt x="1938" y="1941"/>
                    </a:cubicBezTo>
                    <a:cubicBezTo>
                      <a:pt x="1932" y="1956"/>
                      <a:pt x="1952" y="1973"/>
                      <a:pt x="1968" y="1973"/>
                    </a:cubicBezTo>
                    <a:cubicBezTo>
                      <a:pt x="1974" y="1973"/>
                      <a:pt x="1980" y="1971"/>
                      <a:pt x="1983" y="1965"/>
                    </a:cubicBezTo>
                    <a:cubicBezTo>
                      <a:pt x="2044" y="1863"/>
                      <a:pt x="2051" y="1739"/>
                      <a:pt x="2026" y="1626"/>
                    </a:cubicBezTo>
                    <a:lnTo>
                      <a:pt x="2041" y="1626"/>
                    </a:lnTo>
                    <a:cubicBezTo>
                      <a:pt x="2062" y="1689"/>
                      <a:pt x="2077" y="1758"/>
                      <a:pt x="2062" y="1828"/>
                    </a:cubicBezTo>
                    <a:cubicBezTo>
                      <a:pt x="2038" y="1927"/>
                      <a:pt x="1993" y="2024"/>
                      <a:pt x="1924" y="2095"/>
                    </a:cubicBezTo>
                    <a:cubicBezTo>
                      <a:pt x="1913" y="2108"/>
                      <a:pt x="1899" y="2116"/>
                      <a:pt x="1888" y="2127"/>
                    </a:cubicBezTo>
                    <a:cubicBezTo>
                      <a:pt x="1902" y="2047"/>
                      <a:pt x="1890" y="1958"/>
                      <a:pt x="1826" y="1882"/>
                    </a:cubicBezTo>
                    <a:cubicBezTo>
                      <a:pt x="1846" y="1838"/>
                      <a:pt x="1857" y="1790"/>
                      <a:pt x="1851" y="1742"/>
                    </a:cubicBezTo>
                    <a:cubicBezTo>
                      <a:pt x="1844" y="1681"/>
                      <a:pt x="1809" y="1638"/>
                      <a:pt x="1777" y="1601"/>
                    </a:cubicBezTo>
                    <a:cubicBezTo>
                      <a:pt x="1781" y="1572"/>
                      <a:pt x="1774" y="1543"/>
                      <a:pt x="1770" y="1512"/>
                    </a:cubicBezTo>
                    <a:cubicBezTo>
                      <a:pt x="1766" y="1466"/>
                      <a:pt x="1732" y="1433"/>
                      <a:pt x="1704" y="1395"/>
                    </a:cubicBezTo>
                    <a:cubicBezTo>
                      <a:pt x="1683" y="1366"/>
                      <a:pt x="1660" y="1329"/>
                      <a:pt x="1626" y="1303"/>
                    </a:cubicBezTo>
                    <a:cubicBezTo>
                      <a:pt x="1628" y="1303"/>
                      <a:pt x="1630" y="1303"/>
                      <a:pt x="1631" y="1301"/>
                    </a:cubicBezTo>
                    <a:close/>
                    <a:moveTo>
                      <a:pt x="782" y="1512"/>
                    </a:moveTo>
                    <a:cubicBezTo>
                      <a:pt x="748" y="1636"/>
                      <a:pt x="732" y="1765"/>
                      <a:pt x="734" y="1889"/>
                    </a:cubicBezTo>
                    <a:cubicBezTo>
                      <a:pt x="734" y="1915"/>
                      <a:pt x="739" y="1942"/>
                      <a:pt x="741" y="1970"/>
                    </a:cubicBezTo>
                    <a:cubicBezTo>
                      <a:pt x="741" y="1971"/>
                      <a:pt x="739" y="1971"/>
                      <a:pt x="739" y="1971"/>
                    </a:cubicBezTo>
                    <a:cubicBezTo>
                      <a:pt x="719" y="2013"/>
                      <a:pt x="672" y="2054"/>
                      <a:pt x="654" y="2097"/>
                    </a:cubicBezTo>
                    <a:cubicBezTo>
                      <a:pt x="647" y="2113"/>
                      <a:pt x="647" y="2127"/>
                      <a:pt x="647" y="2142"/>
                    </a:cubicBezTo>
                    <a:cubicBezTo>
                      <a:pt x="640" y="2032"/>
                      <a:pt x="668" y="1909"/>
                      <a:pt x="698" y="1783"/>
                    </a:cubicBezTo>
                    <a:cubicBezTo>
                      <a:pt x="719" y="1688"/>
                      <a:pt x="748" y="1598"/>
                      <a:pt x="782" y="1512"/>
                    </a:cubicBezTo>
                    <a:close/>
                    <a:moveTo>
                      <a:pt x="1793" y="1934"/>
                    </a:moveTo>
                    <a:cubicBezTo>
                      <a:pt x="1839" y="2013"/>
                      <a:pt x="1837" y="2104"/>
                      <a:pt x="1807" y="2175"/>
                    </a:cubicBezTo>
                    <a:cubicBezTo>
                      <a:pt x="1762" y="2194"/>
                      <a:pt x="1716" y="2207"/>
                      <a:pt x="1670" y="2211"/>
                    </a:cubicBezTo>
                    <a:cubicBezTo>
                      <a:pt x="1656" y="2213"/>
                      <a:pt x="1643" y="2214"/>
                      <a:pt x="1629" y="2214"/>
                    </a:cubicBezTo>
                    <a:cubicBezTo>
                      <a:pt x="1553" y="2214"/>
                      <a:pt x="1474" y="2184"/>
                      <a:pt x="1407" y="2148"/>
                    </a:cubicBezTo>
                    <a:cubicBezTo>
                      <a:pt x="1339" y="2113"/>
                      <a:pt x="1287" y="2055"/>
                      <a:pt x="1248" y="1998"/>
                    </a:cubicBezTo>
                    <a:cubicBezTo>
                      <a:pt x="1246" y="1982"/>
                      <a:pt x="1250" y="1966"/>
                      <a:pt x="1250" y="1949"/>
                    </a:cubicBezTo>
                    <a:cubicBezTo>
                      <a:pt x="1262" y="1956"/>
                      <a:pt x="1276" y="1965"/>
                      <a:pt x="1286" y="1973"/>
                    </a:cubicBezTo>
                    <a:cubicBezTo>
                      <a:pt x="1326" y="2004"/>
                      <a:pt x="1370" y="2046"/>
                      <a:pt x="1427" y="2061"/>
                    </a:cubicBezTo>
                    <a:cubicBezTo>
                      <a:pt x="1463" y="2071"/>
                      <a:pt x="1512" y="2082"/>
                      <a:pt x="1561" y="2082"/>
                    </a:cubicBezTo>
                    <a:cubicBezTo>
                      <a:pt x="1583" y="2082"/>
                      <a:pt x="1606" y="2080"/>
                      <a:pt x="1627" y="2075"/>
                    </a:cubicBezTo>
                    <a:cubicBezTo>
                      <a:pt x="1664" y="2066"/>
                      <a:pt x="1697" y="2044"/>
                      <a:pt x="1725" y="2018"/>
                    </a:cubicBezTo>
                    <a:cubicBezTo>
                      <a:pt x="1747" y="1996"/>
                      <a:pt x="1766" y="1971"/>
                      <a:pt x="1785" y="1948"/>
                    </a:cubicBezTo>
                    <a:cubicBezTo>
                      <a:pt x="1788" y="1942"/>
                      <a:pt x="1789" y="1938"/>
                      <a:pt x="1793" y="1934"/>
                    </a:cubicBezTo>
                    <a:close/>
                    <a:moveTo>
                      <a:pt x="3051" y="2113"/>
                    </a:moveTo>
                    <a:cubicBezTo>
                      <a:pt x="3032" y="2168"/>
                      <a:pt x="3011" y="2220"/>
                      <a:pt x="2987" y="2273"/>
                    </a:cubicBezTo>
                    <a:cubicBezTo>
                      <a:pt x="2985" y="2262"/>
                      <a:pt x="2984" y="2254"/>
                      <a:pt x="2982" y="2244"/>
                    </a:cubicBezTo>
                    <a:cubicBezTo>
                      <a:pt x="3006" y="2200"/>
                      <a:pt x="3028" y="2157"/>
                      <a:pt x="3051" y="2113"/>
                    </a:cubicBezTo>
                    <a:close/>
                    <a:moveTo>
                      <a:pt x="2751" y="2113"/>
                    </a:moveTo>
                    <a:cubicBezTo>
                      <a:pt x="2751" y="2134"/>
                      <a:pt x="2753" y="2154"/>
                      <a:pt x="2751" y="2172"/>
                    </a:cubicBezTo>
                    <a:cubicBezTo>
                      <a:pt x="2716" y="2231"/>
                      <a:pt x="2677" y="2285"/>
                      <a:pt x="2640" y="2336"/>
                    </a:cubicBezTo>
                    <a:cubicBezTo>
                      <a:pt x="2674" y="2285"/>
                      <a:pt x="2705" y="2230"/>
                      <a:pt x="2729" y="2172"/>
                    </a:cubicBezTo>
                    <a:cubicBezTo>
                      <a:pt x="2738" y="2154"/>
                      <a:pt x="2744" y="2134"/>
                      <a:pt x="2751" y="2113"/>
                    </a:cubicBezTo>
                    <a:close/>
                    <a:moveTo>
                      <a:pt x="1823" y="165"/>
                    </a:moveTo>
                    <a:cubicBezTo>
                      <a:pt x="1932" y="165"/>
                      <a:pt x="2040" y="187"/>
                      <a:pt x="2140" y="204"/>
                    </a:cubicBezTo>
                    <a:cubicBezTo>
                      <a:pt x="2308" y="232"/>
                      <a:pt x="2471" y="280"/>
                      <a:pt x="2615" y="367"/>
                    </a:cubicBezTo>
                    <a:cubicBezTo>
                      <a:pt x="2760" y="451"/>
                      <a:pt x="2893" y="554"/>
                      <a:pt x="2998" y="680"/>
                    </a:cubicBezTo>
                    <a:cubicBezTo>
                      <a:pt x="3093" y="791"/>
                      <a:pt x="3190" y="905"/>
                      <a:pt x="3252" y="1040"/>
                    </a:cubicBezTo>
                    <a:cubicBezTo>
                      <a:pt x="3259" y="1055"/>
                      <a:pt x="3267" y="1069"/>
                      <a:pt x="3274" y="1085"/>
                    </a:cubicBezTo>
                    <a:cubicBezTo>
                      <a:pt x="3327" y="1223"/>
                      <a:pt x="3306" y="1374"/>
                      <a:pt x="3313" y="1509"/>
                    </a:cubicBezTo>
                    <a:cubicBezTo>
                      <a:pt x="3320" y="1647"/>
                      <a:pt x="3310" y="1784"/>
                      <a:pt x="3280" y="1916"/>
                    </a:cubicBezTo>
                    <a:cubicBezTo>
                      <a:pt x="3248" y="2047"/>
                      <a:pt x="3234" y="2189"/>
                      <a:pt x="3166" y="2309"/>
                    </a:cubicBezTo>
                    <a:cubicBezTo>
                      <a:pt x="3144" y="2348"/>
                      <a:pt x="3116" y="2383"/>
                      <a:pt x="3088" y="2417"/>
                    </a:cubicBezTo>
                    <a:cubicBezTo>
                      <a:pt x="3102" y="2351"/>
                      <a:pt x="3109" y="2287"/>
                      <a:pt x="3116" y="2220"/>
                    </a:cubicBezTo>
                    <a:cubicBezTo>
                      <a:pt x="3183" y="2007"/>
                      <a:pt x="3222" y="1786"/>
                      <a:pt x="3221" y="1557"/>
                    </a:cubicBezTo>
                    <a:cubicBezTo>
                      <a:pt x="3215" y="1232"/>
                      <a:pt x="3106" y="897"/>
                      <a:pt x="2882" y="645"/>
                    </a:cubicBezTo>
                    <a:cubicBezTo>
                      <a:pt x="2662" y="389"/>
                      <a:pt x="2326" y="285"/>
                      <a:pt x="2019" y="285"/>
                    </a:cubicBezTo>
                    <a:cubicBezTo>
                      <a:pt x="2009" y="285"/>
                      <a:pt x="1999" y="285"/>
                      <a:pt x="1989" y="286"/>
                    </a:cubicBezTo>
                    <a:cubicBezTo>
                      <a:pt x="1776" y="287"/>
                      <a:pt x="1551" y="339"/>
                      <a:pt x="1339" y="387"/>
                    </a:cubicBezTo>
                    <a:cubicBezTo>
                      <a:pt x="1415" y="305"/>
                      <a:pt x="1511" y="235"/>
                      <a:pt x="1620" y="197"/>
                    </a:cubicBezTo>
                    <a:cubicBezTo>
                      <a:pt x="1687" y="174"/>
                      <a:pt x="1755" y="165"/>
                      <a:pt x="1823" y="165"/>
                    </a:cubicBezTo>
                    <a:close/>
                    <a:moveTo>
                      <a:pt x="2184" y="2467"/>
                    </a:moveTo>
                    <a:cubicBezTo>
                      <a:pt x="2074" y="2537"/>
                      <a:pt x="1942" y="2571"/>
                      <a:pt x="1824" y="2571"/>
                    </a:cubicBezTo>
                    <a:cubicBezTo>
                      <a:pt x="1791" y="2571"/>
                      <a:pt x="1758" y="2569"/>
                      <a:pt x="1727" y="2563"/>
                    </a:cubicBezTo>
                    <a:cubicBezTo>
                      <a:pt x="1697" y="2560"/>
                      <a:pt x="1665" y="2554"/>
                      <a:pt x="1635" y="2543"/>
                    </a:cubicBezTo>
                    <a:lnTo>
                      <a:pt x="1635" y="2543"/>
                    </a:lnTo>
                    <a:cubicBezTo>
                      <a:pt x="1676" y="2544"/>
                      <a:pt x="1719" y="2547"/>
                      <a:pt x="1760" y="2547"/>
                    </a:cubicBezTo>
                    <a:cubicBezTo>
                      <a:pt x="1792" y="2547"/>
                      <a:pt x="1823" y="2547"/>
                      <a:pt x="1856" y="2547"/>
                    </a:cubicBezTo>
                    <a:cubicBezTo>
                      <a:pt x="1920" y="2547"/>
                      <a:pt x="1987" y="2544"/>
                      <a:pt x="2054" y="2526"/>
                    </a:cubicBezTo>
                    <a:cubicBezTo>
                      <a:pt x="2099" y="2514"/>
                      <a:pt x="2143" y="2492"/>
                      <a:pt x="2184" y="2467"/>
                    </a:cubicBezTo>
                    <a:close/>
                    <a:moveTo>
                      <a:pt x="1264" y="2587"/>
                    </a:moveTo>
                    <a:lnTo>
                      <a:pt x="1264" y="2587"/>
                    </a:lnTo>
                    <a:cubicBezTo>
                      <a:pt x="1265" y="2589"/>
                      <a:pt x="1266" y="2591"/>
                      <a:pt x="1266" y="2592"/>
                    </a:cubicBezTo>
                    <a:cubicBezTo>
                      <a:pt x="1317" y="2646"/>
                      <a:pt x="1376" y="2694"/>
                      <a:pt x="1443" y="2731"/>
                    </a:cubicBezTo>
                    <a:cubicBezTo>
                      <a:pt x="1439" y="2731"/>
                      <a:pt x="1434" y="2731"/>
                      <a:pt x="1431" y="2731"/>
                    </a:cubicBezTo>
                    <a:cubicBezTo>
                      <a:pt x="1396" y="2731"/>
                      <a:pt x="1363" y="2726"/>
                      <a:pt x="1331" y="2720"/>
                    </a:cubicBezTo>
                    <a:cubicBezTo>
                      <a:pt x="1317" y="2699"/>
                      <a:pt x="1304" y="2679"/>
                      <a:pt x="1293" y="2655"/>
                    </a:cubicBezTo>
                    <a:cubicBezTo>
                      <a:pt x="1284" y="2637"/>
                      <a:pt x="1277" y="2618"/>
                      <a:pt x="1269" y="2599"/>
                    </a:cubicBezTo>
                    <a:cubicBezTo>
                      <a:pt x="1266" y="2596"/>
                      <a:pt x="1265" y="2591"/>
                      <a:pt x="1264" y="2587"/>
                    </a:cubicBezTo>
                    <a:close/>
                    <a:moveTo>
                      <a:pt x="2956" y="2289"/>
                    </a:moveTo>
                    <a:lnTo>
                      <a:pt x="2962" y="2336"/>
                    </a:lnTo>
                    <a:cubicBezTo>
                      <a:pt x="2900" y="2465"/>
                      <a:pt x="2826" y="2588"/>
                      <a:pt x="2749" y="2705"/>
                    </a:cubicBezTo>
                    <a:cubicBezTo>
                      <a:pt x="2736" y="2721"/>
                      <a:pt x="2722" y="2739"/>
                      <a:pt x="2710" y="2756"/>
                    </a:cubicBezTo>
                    <a:cubicBezTo>
                      <a:pt x="2703" y="2761"/>
                      <a:pt x="2695" y="2764"/>
                      <a:pt x="2688" y="2770"/>
                    </a:cubicBezTo>
                    <a:cubicBezTo>
                      <a:pt x="2676" y="2772"/>
                      <a:pt x="2664" y="2773"/>
                      <a:pt x="2653" y="2773"/>
                    </a:cubicBezTo>
                    <a:cubicBezTo>
                      <a:pt x="2642" y="2773"/>
                      <a:pt x="2631" y="2772"/>
                      <a:pt x="2621" y="2770"/>
                    </a:cubicBezTo>
                    <a:cubicBezTo>
                      <a:pt x="2743" y="2647"/>
                      <a:pt x="2838" y="2500"/>
                      <a:pt x="2922" y="2354"/>
                    </a:cubicBezTo>
                    <a:cubicBezTo>
                      <a:pt x="2934" y="2333"/>
                      <a:pt x="2945" y="2313"/>
                      <a:pt x="2956" y="2289"/>
                    </a:cubicBezTo>
                    <a:close/>
                    <a:moveTo>
                      <a:pt x="322" y="2686"/>
                    </a:moveTo>
                    <a:cubicBezTo>
                      <a:pt x="344" y="2720"/>
                      <a:pt x="369" y="2756"/>
                      <a:pt x="391" y="2792"/>
                    </a:cubicBezTo>
                    <a:cubicBezTo>
                      <a:pt x="386" y="2789"/>
                      <a:pt x="383" y="2789"/>
                      <a:pt x="381" y="2787"/>
                    </a:cubicBezTo>
                    <a:cubicBezTo>
                      <a:pt x="358" y="2768"/>
                      <a:pt x="342" y="2746"/>
                      <a:pt x="326" y="2721"/>
                    </a:cubicBezTo>
                    <a:cubicBezTo>
                      <a:pt x="321" y="2712"/>
                      <a:pt x="321" y="2699"/>
                      <a:pt x="322" y="2686"/>
                    </a:cubicBezTo>
                    <a:close/>
                    <a:moveTo>
                      <a:pt x="2605" y="2792"/>
                    </a:moveTo>
                    <a:cubicBezTo>
                      <a:pt x="2618" y="2796"/>
                      <a:pt x="2629" y="2796"/>
                      <a:pt x="2640" y="2798"/>
                    </a:cubicBezTo>
                    <a:cubicBezTo>
                      <a:pt x="2618" y="2812"/>
                      <a:pt x="2597" y="2829"/>
                      <a:pt x="2572" y="2838"/>
                    </a:cubicBezTo>
                    <a:cubicBezTo>
                      <a:pt x="2572" y="2838"/>
                      <a:pt x="2572" y="2838"/>
                      <a:pt x="2572" y="2838"/>
                    </a:cubicBezTo>
                    <a:lnTo>
                      <a:pt x="2572" y="2838"/>
                    </a:lnTo>
                    <a:cubicBezTo>
                      <a:pt x="2584" y="2824"/>
                      <a:pt x="2593" y="2809"/>
                      <a:pt x="2605" y="2792"/>
                    </a:cubicBezTo>
                    <a:close/>
                    <a:moveTo>
                      <a:pt x="2552" y="2454"/>
                    </a:moveTo>
                    <a:cubicBezTo>
                      <a:pt x="2447" y="2604"/>
                      <a:pt x="2343" y="2768"/>
                      <a:pt x="2179" y="2855"/>
                    </a:cubicBezTo>
                    <a:cubicBezTo>
                      <a:pt x="2151" y="2871"/>
                      <a:pt x="2120" y="2882"/>
                      <a:pt x="2089" y="2895"/>
                    </a:cubicBezTo>
                    <a:cubicBezTo>
                      <a:pt x="2111" y="2882"/>
                      <a:pt x="2136" y="2871"/>
                      <a:pt x="2158" y="2858"/>
                    </a:cubicBezTo>
                    <a:cubicBezTo>
                      <a:pt x="2263" y="2792"/>
                      <a:pt x="2343" y="2698"/>
                      <a:pt x="2406" y="2598"/>
                    </a:cubicBezTo>
                    <a:cubicBezTo>
                      <a:pt x="2460" y="2555"/>
                      <a:pt x="2508" y="2508"/>
                      <a:pt x="2552" y="2454"/>
                    </a:cubicBezTo>
                    <a:close/>
                    <a:moveTo>
                      <a:pt x="3104" y="3118"/>
                    </a:moveTo>
                    <a:cubicBezTo>
                      <a:pt x="3093" y="3129"/>
                      <a:pt x="3080" y="3145"/>
                      <a:pt x="3066" y="3156"/>
                    </a:cubicBezTo>
                    <a:cubicBezTo>
                      <a:pt x="3007" y="3211"/>
                      <a:pt x="2945" y="3262"/>
                      <a:pt x="2881" y="3310"/>
                    </a:cubicBezTo>
                    <a:cubicBezTo>
                      <a:pt x="2813" y="3356"/>
                      <a:pt x="2742" y="3394"/>
                      <a:pt x="2663" y="3422"/>
                    </a:cubicBezTo>
                    <a:cubicBezTo>
                      <a:pt x="2635" y="3432"/>
                      <a:pt x="2606" y="3434"/>
                      <a:pt x="2576" y="3434"/>
                    </a:cubicBezTo>
                    <a:cubicBezTo>
                      <a:pt x="2531" y="3434"/>
                      <a:pt x="2484" y="3428"/>
                      <a:pt x="2441" y="3428"/>
                    </a:cubicBezTo>
                    <a:cubicBezTo>
                      <a:pt x="2431" y="3428"/>
                      <a:pt x="2422" y="3428"/>
                      <a:pt x="2413" y="3429"/>
                    </a:cubicBezTo>
                    <a:cubicBezTo>
                      <a:pt x="2366" y="3433"/>
                      <a:pt x="2319" y="3437"/>
                      <a:pt x="2273" y="3437"/>
                    </a:cubicBezTo>
                    <a:cubicBezTo>
                      <a:pt x="2239" y="3437"/>
                      <a:pt x="2205" y="3435"/>
                      <a:pt x="2172" y="3429"/>
                    </a:cubicBezTo>
                    <a:cubicBezTo>
                      <a:pt x="2160" y="3427"/>
                      <a:pt x="2147" y="3423"/>
                      <a:pt x="2138" y="3422"/>
                    </a:cubicBezTo>
                    <a:cubicBezTo>
                      <a:pt x="2209" y="3396"/>
                      <a:pt x="2278" y="3363"/>
                      <a:pt x="2345" y="3326"/>
                    </a:cubicBezTo>
                    <a:cubicBezTo>
                      <a:pt x="2372" y="3333"/>
                      <a:pt x="2399" y="3339"/>
                      <a:pt x="2426" y="3339"/>
                    </a:cubicBezTo>
                    <a:cubicBezTo>
                      <a:pt x="2431" y="3339"/>
                      <a:pt x="2435" y="3338"/>
                      <a:pt x="2440" y="3338"/>
                    </a:cubicBezTo>
                    <a:cubicBezTo>
                      <a:pt x="2502" y="3328"/>
                      <a:pt x="2560" y="3310"/>
                      <a:pt x="2622" y="3297"/>
                    </a:cubicBezTo>
                    <a:cubicBezTo>
                      <a:pt x="2684" y="3284"/>
                      <a:pt x="2744" y="3264"/>
                      <a:pt x="2805" y="3243"/>
                    </a:cubicBezTo>
                    <a:cubicBezTo>
                      <a:pt x="2867" y="3224"/>
                      <a:pt x="2911" y="3173"/>
                      <a:pt x="2969" y="3145"/>
                    </a:cubicBezTo>
                    <a:cubicBezTo>
                      <a:pt x="3006" y="3127"/>
                      <a:pt x="3060" y="3127"/>
                      <a:pt x="3104" y="3118"/>
                    </a:cubicBezTo>
                    <a:close/>
                    <a:moveTo>
                      <a:pt x="1820" y="3492"/>
                    </a:moveTo>
                    <a:cubicBezTo>
                      <a:pt x="1871" y="3514"/>
                      <a:pt x="1923" y="3538"/>
                      <a:pt x="1979" y="3551"/>
                    </a:cubicBezTo>
                    <a:cubicBezTo>
                      <a:pt x="1978" y="3553"/>
                      <a:pt x="1975" y="3553"/>
                      <a:pt x="1974" y="3553"/>
                    </a:cubicBezTo>
                    <a:cubicBezTo>
                      <a:pt x="1927" y="3558"/>
                      <a:pt x="1882" y="3569"/>
                      <a:pt x="1833" y="3572"/>
                    </a:cubicBezTo>
                    <a:cubicBezTo>
                      <a:pt x="1820" y="3573"/>
                      <a:pt x="1807" y="3574"/>
                      <a:pt x="1794" y="3574"/>
                    </a:cubicBezTo>
                    <a:cubicBezTo>
                      <a:pt x="1759" y="3574"/>
                      <a:pt x="1724" y="3570"/>
                      <a:pt x="1689" y="3565"/>
                    </a:cubicBezTo>
                    <a:cubicBezTo>
                      <a:pt x="1672" y="3561"/>
                      <a:pt x="1659" y="3553"/>
                      <a:pt x="1648" y="3542"/>
                    </a:cubicBezTo>
                    <a:cubicBezTo>
                      <a:pt x="1678" y="3533"/>
                      <a:pt x="1710" y="3525"/>
                      <a:pt x="1738" y="3518"/>
                    </a:cubicBezTo>
                    <a:cubicBezTo>
                      <a:pt x="1766" y="3513"/>
                      <a:pt x="1793" y="3503"/>
                      <a:pt x="1820" y="3492"/>
                    </a:cubicBezTo>
                    <a:close/>
                    <a:moveTo>
                      <a:pt x="1720" y="1"/>
                    </a:moveTo>
                    <a:cubicBezTo>
                      <a:pt x="1695" y="1"/>
                      <a:pt x="1670" y="8"/>
                      <a:pt x="1645" y="16"/>
                    </a:cubicBezTo>
                    <a:cubicBezTo>
                      <a:pt x="1575" y="42"/>
                      <a:pt x="1514" y="94"/>
                      <a:pt x="1448" y="119"/>
                    </a:cubicBezTo>
                    <a:cubicBezTo>
                      <a:pt x="1387" y="141"/>
                      <a:pt x="1328" y="170"/>
                      <a:pt x="1273" y="204"/>
                    </a:cubicBezTo>
                    <a:cubicBezTo>
                      <a:pt x="1214" y="239"/>
                      <a:pt x="1162" y="270"/>
                      <a:pt x="1108" y="301"/>
                    </a:cubicBezTo>
                    <a:lnTo>
                      <a:pt x="1107" y="301"/>
                    </a:lnTo>
                    <a:cubicBezTo>
                      <a:pt x="1103" y="301"/>
                      <a:pt x="1101" y="300"/>
                      <a:pt x="1098" y="300"/>
                    </a:cubicBezTo>
                    <a:cubicBezTo>
                      <a:pt x="1096" y="300"/>
                      <a:pt x="1095" y="300"/>
                      <a:pt x="1093" y="301"/>
                    </a:cubicBezTo>
                    <a:cubicBezTo>
                      <a:pt x="1070" y="308"/>
                      <a:pt x="1049" y="321"/>
                      <a:pt x="1023" y="328"/>
                    </a:cubicBezTo>
                    <a:cubicBezTo>
                      <a:pt x="984" y="335"/>
                      <a:pt x="946" y="342"/>
                      <a:pt x="913" y="363"/>
                    </a:cubicBezTo>
                    <a:cubicBezTo>
                      <a:pt x="888" y="376"/>
                      <a:pt x="867" y="393"/>
                      <a:pt x="847" y="408"/>
                    </a:cubicBezTo>
                    <a:cubicBezTo>
                      <a:pt x="825" y="407"/>
                      <a:pt x="799" y="399"/>
                      <a:pt x="779" y="399"/>
                    </a:cubicBezTo>
                    <a:cubicBezTo>
                      <a:pt x="772" y="399"/>
                      <a:pt x="765" y="400"/>
                      <a:pt x="760" y="403"/>
                    </a:cubicBezTo>
                    <a:cubicBezTo>
                      <a:pt x="735" y="416"/>
                      <a:pt x="715" y="434"/>
                      <a:pt x="691" y="449"/>
                    </a:cubicBezTo>
                    <a:cubicBezTo>
                      <a:pt x="666" y="464"/>
                      <a:pt x="673" y="504"/>
                      <a:pt x="654" y="521"/>
                    </a:cubicBezTo>
                    <a:cubicBezTo>
                      <a:pt x="633" y="539"/>
                      <a:pt x="595" y="544"/>
                      <a:pt x="574" y="562"/>
                    </a:cubicBezTo>
                    <a:cubicBezTo>
                      <a:pt x="555" y="583"/>
                      <a:pt x="544" y="608"/>
                      <a:pt x="527" y="628"/>
                    </a:cubicBezTo>
                    <a:cubicBezTo>
                      <a:pt x="509" y="649"/>
                      <a:pt x="479" y="663"/>
                      <a:pt x="464" y="685"/>
                    </a:cubicBezTo>
                    <a:cubicBezTo>
                      <a:pt x="450" y="707"/>
                      <a:pt x="452" y="740"/>
                      <a:pt x="439" y="762"/>
                    </a:cubicBezTo>
                    <a:lnTo>
                      <a:pt x="434" y="778"/>
                    </a:lnTo>
                    <a:cubicBezTo>
                      <a:pt x="390" y="810"/>
                      <a:pt x="324" y="833"/>
                      <a:pt x="289" y="879"/>
                    </a:cubicBezTo>
                    <a:cubicBezTo>
                      <a:pt x="252" y="931"/>
                      <a:pt x="220" y="987"/>
                      <a:pt x="189" y="1044"/>
                    </a:cubicBezTo>
                    <a:cubicBezTo>
                      <a:pt x="157" y="1102"/>
                      <a:pt x="163" y="1172"/>
                      <a:pt x="141" y="1232"/>
                    </a:cubicBezTo>
                    <a:cubicBezTo>
                      <a:pt x="114" y="1290"/>
                      <a:pt x="75" y="1347"/>
                      <a:pt x="55" y="1411"/>
                    </a:cubicBezTo>
                    <a:cubicBezTo>
                      <a:pt x="42" y="1475"/>
                      <a:pt x="35" y="1539"/>
                      <a:pt x="31" y="1605"/>
                    </a:cubicBezTo>
                    <a:cubicBezTo>
                      <a:pt x="21" y="1670"/>
                      <a:pt x="0" y="1736"/>
                      <a:pt x="0" y="1801"/>
                    </a:cubicBezTo>
                    <a:cubicBezTo>
                      <a:pt x="4" y="1867"/>
                      <a:pt x="24" y="1931"/>
                      <a:pt x="33" y="1996"/>
                    </a:cubicBezTo>
                    <a:cubicBezTo>
                      <a:pt x="40" y="2061"/>
                      <a:pt x="66" y="2123"/>
                      <a:pt x="81" y="2186"/>
                    </a:cubicBezTo>
                    <a:cubicBezTo>
                      <a:pt x="97" y="2251"/>
                      <a:pt x="80" y="2324"/>
                      <a:pt x="102" y="2386"/>
                    </a:cubicBezTo>
                    <a:cubicBezTo>
                      <a:pt x="130" y="2461"/>
                      <a:pt x="205" y="2514"/>
                      <a:pt x="248" y="2578"/>
                    </a:cubicBezTo>
                    <a:cubicBezTo>
                      <a:pt x="234" y="2585"/>
                      <a:pt x="219" y="2596"/>
                      <a:pt x="220" y="2598"/>
                    </a:cubicBezTo>
                    <a:cubicBezTo>
                      <a:pt x="238" y="2617"/>
                      <a:pt x="266" y="2626"/>
                      <a:pt x="267" y="2654"/>
                    </a:cubicBezTo>
                    <a:cubicBezTo>
                      <a:pt x="269" y="2682"/>
                      <a:pt x="248" y="2723"/>
                      <a:pt x="245" y="2756"/>
                    </a:cubicBezTo>
                    <a:cubicBezTo>
                      <a:pt x="241" y="2789"/>
                      <a:pt x="218" y="2836"/>
                      <a:pt x="218" y="2866"/>
                    </a:cubicBezTo>
                    <a:cubicBezTo>
                      <a:pt x="218" y="2899"/>
                      <a:pt x="238" y="2915"/>
                      <a:pt x="247" y="2942"/>
                    </a:cubicBezTo>
                    <a:cubicBezTo>
                      <a:pt x="258" y="2969"/>
                      <a:pt x="285" y="2983"/>
                      <a:pt x="299" y="3009"/>
                    </a:cubicBezTo>
                    <a:cubicBezTo>
                      <a:pt x="310" y="3034"/>
                      <a:pt x="309" y="3074"/>
                      <a:pt x="326" y="3099"/>
                    </a:cubicBezTo>
                    <a:cubicBezTo>
                      <a:pt x="343" y="3122"/>
                      <a:pt x="344" y="3158"/>
                      <a:pt x="365" y="3181"/>
                    </a:cubicBezTo>
                    <a:cubicBezTo>
                      <a:pt x="384" y="3203"/>
                      <a:pt x="431" y="3196"/>
                      <a:pt x="452" y="3217"/>
                    </a:cubicBezTo>
                    <a:lnTo>
                      <a:pt x="515" y="3273"/>
                    </a:lnTo>
                    <a:cubicBezTo>
                      <a:pt x="536" y="3293"/>
                      <a:pt x="547" y="3326"/>
                      <a:pt x="569" y="3343"/>
                    </a:cubicBezTo>
                    <a:cubicBezTo>
                      <a:pt x="589" y="3364"/>
                      <a:pt x="604" y="3392"/>
                      <a:pt x="625" y="3411"/>
                    </a:cubicBezTo>
                    <a:cubicBezTo>
                      <a:pt x="647" y="3430"/>
                      <a:pt x="666" y="3454"/>
                      <a:pt x="688" y="3471"/>
                    </a:cubicBezTo>
                    <a:cubicBezTo>
                      <a:pt x="713" y="3488"/>
                      <a:pt x="749" y="3487"/>
                      <a:pt x="770" y="3506"/>
                    </a:cubicBezTo>
                    <a:cubicBezTo>
                      <a:pt x="792" y="3525"/>
                      <a:pt x="805" y="3555"/>
                      <a:pt x="829" y="3576"/>
                    </a:cubicBezTo>
                    <a:cubicBezTo>
                      <a:pt x="851" y="3595"/>
                      <a:pt x="870" y="3621"/>
                      <a:pt x="893" y="3639"/>
                    </a:cubicBezTo>
                    <a:cubicBezTo>
                      <a:pt x="918" y="3659"/>
                      <a:pt x="955" y="3650"/>
                      <a:pt x="981" y="3664"/>
                    </a:cubicBezTo>
                    <a:cubicBezTo>
                      <a:pt x="1010" y="3678"/>
                      <a:pt x="1039" y="3693"/>
                      <a:pt x="1074" y="3694"/>
                    </a:cubicBezTo>
                    <a:cubicBezTo>
                      <a:pt x="1076" y="3695"/>
                      <a:pt x="1077" y="3695"/>
                      <a:pt x="1079" y="3695"/>
                    </a:cubicBezTo>
                    <a:cubicBezTo>
                      <a:pt x="1113" y="3695"/>
                      <a:pt x="1155" y="3672"/>
                      <a:pt x="1188" y="3671"/>
                    </a:cubicBezTo>
                    <a:cubicBezTo>
                      <a:pt x="1224" y="3670"/>
                      <a:pt x="1258" y="3665"/>
                      <a:pt x="1294" y="3657"/>
                    </a:cubicBezTo>
                    <a:cubicBezTo>
                      <a:pt x="1312" y="3653"/>
                      <a:pt x="1331" y="3645"/>
                      <a:pt x="1348" y="3645"/>
                    </a:cubicBezTo>
                    <a:cubicBezTo>
                      <a:pt x="1361" y="3645"/>
                      <a:pt x="1373" y="3650"/>
                      <a:pt x="1381" y="3665"/>
                    </a:cubicBezTo>
                    <a:cubicBezTo>
                      <a:pt x="1381" y="3666"/>
                      <a:pt x="1381" y="3666"/>
                      <a:pt x="1381" y="3666"/>
                    </a:cubicBezTo>
                    <a:cubicBezTo>
                      <a:pt x="1381" y="3666"/>
                      <a:pt x="1389" y="3645"/>
                      <a:pt x="1387" y="3643"/>
                    </a:cubicBezTo>
                    <a:cubicBezTo>
                      <a:pt x="1382" y="3614"/>
                      <a:pt x="1371" y="3607"/>
                      <a:pt x="1356" y="3607"/>
                    </a:cubicBezTo>
                    <a:cubicBezTo>
                      <a:pt x="1351" y="3607"/>
                      <a:pt x="1345" y="3608"/>
                      <a:pt x="1339" y="3609"/>
                    </a:cubicBezTo>
                    <a:cubicBezTo>
                      <a:pt x="1310" y="3614"/>
                      <a:pt x="1275" y="3636"/>
                      <a:pt x="1246" y="3636"/>
                    </a:cubicBezTo>
                    <a:cubicBezTo>
                      <a:pt x="1243" y="3636"/>
                      <a:pt x="1239" y="3636"/>
                      <a:pt x="1236" y="3635"/>
                    </a:cubicBezTo>
                    <a:cubicBezTo>
                      <a:pt x="1209" y="3630"/>
                      <a:pt x="1178" y="3631"/>
                      <a:pt x="1149" y="3628"/>
                    </a:cubicBezTo>
                    <a:cubicBezTo>
                      <a:pt x="1120" y="3624"/>
                      <a:pt x="1093" y="3620"/>
                      <a:pt x="1067" y="3609"/>
                    </a:cubicBezTo>
                    <a:cubicBezTo>
                      <a:pt x="1039" y="3597"/>
                      <a:pt x="1037" y="3542"/>
                      <a:pt x="1013" y="3525"/>
                    </a:cubicBezTo>
                    <a:cubicBezTo>
                      <a:pt x="991" y="3507"/>
                      <a:pt x="965" y="3498"/>
                      <a:pt x="944" y="3476"/>
                    </a:cubicBezTo>
                    <a:cubicBezTo>
                      <a:pt x="926" y="3452"/>
                      <a:pt x="903" y="3436"/>
                      <a:pt x="887" y="3411"/>
                    </a:cubicBezTo>
                    <a:cubicBezTo>
                      <a:pt x="869" y="3388"/>
                      <a:pt x="834" y="3390"/>
                      <a:pt x="818" y="3364"/>
                    </a:cubicBezTo>
                    <a:cubicBezTo>
                      <a:pt x="803" y="3342"/>
                      <a:pt x="818" y="3280"/>
                      <a:pt x="803" y="3260"/>
                    </a:cubicBezTo>
                    <a:cubicBezTo>
                      <a:pt x="785" y="3237"/>
                      <a:pt x="772" y="3222"/>
                      <a:pt x="757" y="3202"/>
                    </a:cubicBezTo>
                    <a:cubicBezTo>
                      <a:pt x="743" y="3182"/>
                      <a:pt x="706" y="3191"/>
                      <a:pt x="692" y="3170"/>
                    </a:cubicBezTo>
                    <a:cubicBezTo>
                      <a:pt x="683" y="3156"/>
                      <a:pt x="680" y="3138"/>
                      <a:pt x="675" y="3119"/>
                    </a:cubicBezTo>
                    <a:cubicBezTo>
                      <a:pt x="681" y="3111"/>
                      <a:pt x="686" y="3101"/>
                      <a:pt x="681" y="3100"/>
                    </a:cubicBezTo>
                    <a:cubicBezTo>
                      <a:pt x="672" y="3092"/>
                      <a:pt x="661" y="3085"/>
                      <a:pt x="648" y="3076"/>
                    </a:cubicBezTo>
                    <a:cubicBezTo>
                      <a:pt x="639" y="3065"/>
                      <a:pt x="626" y="3054"/>
                      <a:pt x="618" y="3042"/>
                    </a:cubicBezTo>
                    <a:cubicBezTo>
                      <a:pt x="604" y="3024"/>
                      <a:pt x="603" y="2991"/>
                      <a:pt x="589" y="2973"/>
                    </a:cubicBezTo>
                    <a:cubicBezTo>
                      <a:pt x="576" y="2954"/>
                      <a:pt x="545" y="2951"/>
                      <a:pt x="531" y="2933"/>
                    </a:cubicBezTo>
                    <a:cubicBezTo>
                      <a:pt x="527" y="2926"/>
                      <a:pt x="518" y="2920"/>
                      <a:pt x="509" y="2914"/>
                    </a:cubicBezTo>
                    <a:cubicBezTo>
                      <a:pt x="490" y="2866"/>
                      <a:pt x="481" y="2815"/>
                      <a:pt x="463" y="2768"/>
                    </a:cubicBezTo>
                    <a:cubicBezTo>
                      <a:pt x="452" y="2723"/>
                      <a:pt x="448" y="2677"/>
                      <a:pt x="442" y="2631"/>
                    </a:cubicBezTo>
                    <a:lnTo>
                      <a:pt x="442" y="2631"/>
                    </a:lnTo>
                    <a:cubicBezTo>
                      <a:pt x="465" y="2677"/>
                      <a:pt x="489" y="2723"/>
                      <a:pt x="522" y="2763"/>
                    </a:cubicBezTo>
                    <a:cubicBezTo>
                      <a:pt x="541" y="2785"/>
                      <a:pt x="562" y="2804"/>
                      <a:pt x="584" y="2822"/>
                    </a:cubicBezTo>
                    <a:cubicBezTo>
                      <a:pt x="592" y="2840"/>
                      <a:pt x="600" y="2858"/>
                      <a:pt x="613" y="2874"/>
                    </a:cubicBezTo>
                    <a:cubicBezTo>
                      <a:pt x="644" y="2926"/>
                      <a:pt x="676" y="2977"/>
                      <a:pt x="713" y="3026"/>
                    </a:cubicBezTo>
                    <a:cubicBezTo>
                      <a:pt x="752" y="3072"/>
                      <a:pt x="807" y="3105"/>
                      <a:pt x="848" y="3149"/>
                    </a:cubicBezTo>
                    <a:cubicBezTo>
                      <a:pt x="888" y="3196"/>
                      <a:pt x="922" y="3251"/>
                      <a:pt x="968" y="3294"/>
                    </a:cubicBezTo>
                    <a:cubicBezTo>
                      <a:pt x="1013" y="3338"/>
                      <a:pt x="1057" y="3386"/>
                      <a:pt x="1109" y="3422"/>
                    </a:cubicBezTo>
                    <a:cubicBezTo>
                      <a:pt x="1162" y="3456"/>
                      <a:pt x="1225" y="3470"/>
                      <a:pt x="1284" y="3492"/>
                    </a:cubicBezTo>
                    <a:cubicBezTo>
                      <a:pt x="1321" y="3521"/>
                      <a:pt x="1360" y="3554"/>
                      <a:pt x="1403" y="3576"/>
                    </a:cubicBezTo>
                    <a:cubicBezTo>
                      <a:pt x="1449" y="3602"/>
                      <a:pt x="1507" y="3599"/>
                      <a:pt x="1555" y="3616"/>
                    </a:cubicBezTo>
                    <a:cubicBezTo>
                      <a:pt x="1605" y="3630"/>
                      <a:pt x="1656" y="3645"/>
                      <a:pt x="1709" y="3645"/>
                    </a:cubicBezTo>
                    <a:cubicBezTo>
                      <a:pt x="1715" y="3645"/>
                      <a:pt x="1721" y="3645"/>
                      <a:pt x="1727" y="3645"/>
                    </a:cubicBezTo>
                    <a:cubicBezTo>
                      <a:pt x="1788" y="3642"/>
                      <a:pt x="1846" y="3609"/>
                      <a:pt x="1901" y="3597"/>
                    </a:cubicBezTo>
                    <a:cubicBezTo>
                      <a:pt x="1942" y="3588"/>
                      <a:pt x="1981" y="3575"/>
                      <a:pt x="2018" y="3558"/>
                    </a:cubicBezTo>
                    <a:cubicBezTo>
                      <a:pt x="2095" y="3575"/>
                      <a:pt x="2171" y="3590"/>
                      <a:pt x="2248" y="3593"/>
                    </a:cubicBezTo>
                    <a:cubicBezTo>
                      <a:pt x="2249" y="3593"/>
                      <a:pt x="2251" y="3593"/>
                      <a:pt x="2253" y="3593"/>
                    </a:cubicBezTo>
                    <a:cubicBezTo>
                      <a:pt x="2342" y="3593"/>
                      <a:pt x="2427" y="3561"/>
                      <a:pt x="2510" y="3542"/>
                    </a:cubicBezTo>
                    <a:cubicBezTo>
                      <a:pt x="2607" y="3521"/>
                      <a:pt x="2702" y="3492"/>
                      <a:pt x="2786" y="3444"/>
                    </a:cubicBezTo>
                    <a:cubicBezTo>
                      <a:pt x="2870" y="3393"/>
                      <a:pt x="2936" y="3315"/>
                      <a:pt x="3003" y="3251"/>
                    </a:cubicBezTo>
                    <a:cubicBezTo>
                      <a:pt x="3060" y="3200"/>
                      <a:pt x="3106" y="3143"/>
                      <a:pt x="3149" y="3081"/>
                    </a:cubicBezTo>
                    <a:cubicBezTo>
                      <a:pt x="3193" y="3050"/>
                      <a:pt x="3237" y="3012"/>
                      <a:pt x="3278" y="2976"/>
                    </a:cubicBezTo>
                    <a:cubicBezTo>
                      <a:pt x="3322" y="2935"/>
                      <a:pt x="3338" y="2870"/>
                      <a:pt x="3376" y="2823"/>
                    </a:cubicBezTo>
                    <a:cubicBezTo>
                      <a:pt x="3416" y="2778"/>
                      <a:pt x="3472" y="2741"/>
                      <a:pt x="3505" y="2687"/>
                    </a:cubicBezTo>
                    <a:cubicBezTo>
                      <a:pt x="3537" y="2633"/>
                      <a:pt x="3556" y="2576"/>
                      <a:pt x="3583" y="2519"/>
                    </a:cubicBezTo>
                    <a:cubicBezTo>
                      <a:pt x="3605" y="2461"/>
                      <a:pt x="3644" y="2406"/>
                      <a:pt x="3658" y="2344"/>
                    </a:cubicBezTo>
                    <a:cubicBezTo>
                      <a:pt x="3673" y="2282"/>
                      <a:pt x="3666" y="2219"/>
                      <a:pt x="3672" y="2157"/>
                    </a:cubicBezTo>
                    <a:cubicBezTo>
                      <a:pt x="3679" y="2095"/>
                      <a:pt x="3666" y="2033"/>
                      <a:pt x="3666" y="1971"/>
                    </a:cubicBezTo>
                    <a:cubicBezTo>
                      <a:pt x="3665" y="1909"/>
                      <a:pt x="3698" y="1845"/>
                      <a:pt x="3687" y="1780"/>
                    </a:cubicBezTo>
                    <a:cubicBezTo>
                      <a:pt x="3680" y="1739"/>
                      <a:pt x="3658" y="1703"/>
                      <a:pt x="3635" y="1667"/>
                    </a:cubicBezTo>
                    <a:cubicBezTo>
                      <a:pt x="3618" y="1625"/>
                      <a:pt x="3598" y="1581"/>
                      <a:pt x="3584" y="1539"/>
                    </a:cubicBezTo>
                    <a:cubicBezTo>
                      <a:pt x="3570" y="1501"/>
                      <a:pt x="3552" y="1462"/>
                      <a:pt x="3534" y="1426"/>
                    </a:cubicBezTo>
                    <a:cubicBezTo>
                      <a:pt x="3529" y="1393"/>
                      <a:pt x="3525" y="1359"/>
                      <a:pt x="3518" y="1326"/>
                    </a:cubicBezTo>
                    <a:cubicBezTo>
                      <a:pt x="3482" y="1150"/>
                      <a:pt x="3393" y="986"/>
                      <a:pt x="3300" y="835"/>
                    </a:cubicBezTo>
                    <a:cubicBezTo>
                      <a:pt x="3208" y="682"/>
                      <a:pt x="3102" y="533"/>
                      <a:pt x="2963" y="416"/>
                    </a:cubicBezTo>
                    <a:cubicBezTo>
                      <a:pt x="2826" y="299"/>
                      <a:pt x="2671" y="195"/>
                      <a:pt x="2499" y="127"/>
                    </a:cubicBezTo>
                    <a:cubicBezTo>
                      <a:pt x="2333" y="63"/>
                      <a:pt x="2154" y="46"/>
                      <a:pt x="1974" y="46"/>
                    </a:cubicBezTo>
                    <a:cubicBezTo>
                      <a:pt x="1967" y="46"/>
                      <a:pt x="1959" y="46"/>
                      <a:pt x="1952" y="46"/>
                    </a:cubicBezTo>
                    <a:cubicBezTo>
                      <a:pt x="1781" y="49"/>
                      <a:pt x="1597" y="86"/>
                      <a:pt x="1438" y="184"/>
                    </a:cubicBezTo>
                    <a:cubicBezTo>
                      <a:pt x="1433" y="173"/>
                      <a:pt x="1426" y="167"/>
                      <a:pt x="1419" y="163"/>
                    </a:cubicBezTo>
                    <a:cubicBezTo>
                      <a:pt x="1470" y="136"/>
                      <a:pt x="1521" y="108"/>
                      <a:pt x="1575" y="83"/>
                    </a:cubicBezTo>
                    <a:cubicBezTo>
                      <a:pt x="1630" y="64"/>
                      <a:pt x="1687" y="37"/>
                      <a:pt x="1741" y="37"/>
                    </a:cubicBezTo>
                    <a:cubicBezTo>
                      <a:pt x="1756" y="37"/>
                      <a:pt x="1771" y="39"/>
                      <a:pt x="1785" y="43"/>
                    </a:cubicBezTo>
                    <a:cubicBezTo>
                      <a:pt x="1785" y="43"/>
                      <a:pt x="1785" y="43"/>
                      <a:pt x="1785" y="43"/>
                    </a:cubicBezTo>
                    <a:cubicBezTo>
                      <a:pt x="1788" y="43"/>
                      <a:pt x="1788" y="21"/>
                      <a:pt x="1785" y="19"/>
                    </a:cubicBezTo>
                    <a:cubicBezTo>
                      <a:pt x="1763" y="5"/>
                      <a:pt x="1742" y="1"/>
                      <a:pt x="1720"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29"/>
              <p:cNvSpPr/>
              <p:nvPr/>
            </p:nvSpPr>
            <p:spPr>
              <a:xfrm>
                <a:off x="1957625" y="3468425"/>
                <a:ext cx="93250" cy="92075"/>
              </a:xfrm>
              <a:custGeom>
                <a:rect b="b" l="l" r="r" t="t"/>
                <a:pathLst>
                  <a:path extrusionOk="0" h="3683" w="3730">
                    <a:moveTo>
                      <a:pt x="2134" y="647"/>
                    </a:moveTo>
                    <a:lnTo>
                      <a:pt x="2134" y="647"/>
                    </a:lnTo>
                    <a:cubicBezTo>
                      <a:pt x="2189" y="666"/>
                      <a:pt x="2243" y="687"/>
                      <a:pt x="2295" y="710"/>
                    </a:cubicBezTo>
                    <a:cubicBezTo>
                      <a:pt x="2285" y="711"/>
                      <a:pt x="2277" y="714"/>
                      <a:pt x="2266" y="716"/>
                    </a:cubicBezTo>
                    <a:cubicBezTo>
                      <a:pt x="2224" y="691"/>
                      <a:pt x="2178" y="669"/>
                      <a:pt x="2134" y="647"/>
                    </a:cubicBezTo>
                    <a:close/>
                    <a:moveTo>
                      <a:pt x="1604" y="779"/>
                    </a:moveTo>
                    <a:cubicBezTo>
                      <a:pt x="1710" y="780"/>
                      <a:pt x="1824" y="804"/>
                      <a:pt x="1937" y="835"/>
                    </a:cubicBezTo>
                    <a:lnTo>
                      <a:pt x="1892" y="861"/>
                    </a:lnTo>
                    <a:cubicBezTo>
                      <a:pt x="1756" y="824"/>
                      <a:pt x="1617" y="799"/>
                      <a:pt x="1472" y="798"/>
                    </a:cubicBezTo>
                    <a:cubicBezTo>
                      <a:pt x="1513" y="787"/>
                      <a:pt x="1556" y="779"/>
                      <a:pt x="1604" y="779"/>
                    </a:cubicBezTo>
                    <a:close/>
                    <a:moveTo>
                      <a:pt x="1999" y="855"/>
                    </a:moveTo>
                    <a:cubicBezTo>
                      <a:pt x="2018" y="861"/>
                      <a:pt x="2038" y="863"/>
                      <a:pt x="2057" y="872"/>
                    </a:cubicBezTo>
                    <a:cubicBezTo>
                      <a:pt x="2075" y="881"/>
                      <a:pt x="2094" y="890"/>
                      <a:pt x="2112" y="900"/>
                    </a:cubicBezTo>
                    <a:cubicBezTo>
                      <a:pt x="2087" y="901"/>
                      <a:pt x="2064" y="903"/>
                      <a:pt x="2038" y="908"/>
                    </a:cubicBezTo>
                    <a:cubicBezTo>
                      <a:pt x="2012" y="897"/>
                      <a:pt x="1985" y="889"/>
                      <a:pt x="1958" y="881"/>
                    </a:cubicBezTo>
                    <a:lnTo>
                      <a:pt x="1999" y="855"/>
                    </a:lnTo>
                    <a:close/>
                    <a:moveTo>
                      <a:pt x="2177" y="945"/>
                    </a:moveTo>
                    <a:cubicBezTo>
                      <a:pt x="2184" y="945"/>
                      <a:pt x="2190" y="945"/>
                      <a:pt x="2197" y="945"/>
                    </a:cubicBezTo>
                    <a:cubicBezTo>
                      <a:pt x="2254" y="980"/>
                      <a:pt x="2307" y="1018"/>
                      <a:pt x="2361" y="1058"/>
                    </a:cubicBezTo>
                    <a:cubicBezTo>
                      <a:pt x="2307" y="1024"/>
                      <a:pt x="2252" y="992"/>
                      <a:pt x="2196" y="969"/>
                    </a:cubicBezTo>
                    <a:cubicBezTo>
                      <a:pt x="2177" y="959"/>
                      <a:pt x="2156" y="952"/>
                      <a:pt x="2135" y="945"/>
                    </a:cubicBezTo>
                    <a:cubicBezTo>
                      <a:pt x="2149" y="945"/>
                      <a:pt x="2163" y="945"/>
                      <a:pt x="2177" y="945"/>
                    </a:cubicBezTo>
                    <a:close/>
                    <a:moveTo>
                      <a:pt x="2361" y="738"/>
                    </a:moveTo>
                    <a:cubicBezTo>
                      <a:pt x="2490" y="799"/>
                      <a:pt x="2612" y="874"/>
                      <a:pt x="2731" y="949"/>
                    </a:cubicBezTo>
                    <a:cubicBezTo>
                      <a:pt x="2748" y="962"/>
                      <a:pt x="2766" y="976"/>
                      <a:pt x="2782" y="987"/>
                    </a:cubicBezTo>
                    <a:cubicBezTo>
                      <a:pt x="2788" y="994"/>
                      <a:pt x="2791" y="1002"/>
                      <a:pt x="2796" y="1010"/>
                    </a:cubicBezTo>
                    <a:cubicBezTo>
                      <a:pt x="2800" y="1032"/>
                      <a:pt x="2800" y="1054"/>
                      <a:pt x="2796" y="1075"/>
                    </a:cubicBezTo>
                    <a:cubicBezTo>
                      <a:pt x="2672" y="952"/>
                      <a:pt x="2525" y="860"/>
                      <a:pt x="2376" y="777"/>
                    </a:cubicBezTo>
                    <a:cubicBezTo>
                      <a:pt x="2356" y="765"/>
                      <a:pt x="2334" y="753"/>
                      <a:pt x="2313" y="743"/>
                    </a:cubicBezTo>
                    <a:cubicBezTo>
                      <a:pt x="2328" y="740"/>
                      <a:pt x="2343" y="739"/>
                      <a:pt x="2361" y="738"/>
                    </a:cubicBezTo>
                    <a:close/>
                    <a:moveTo>
                      <a:pt x="1461" y="1097"/>
                    </a:moveTo>
                    <a:cubicBezTo>
                      <a:pt x="1447" y="1100"/>
                      <a:pt x="1434" y="1102"/>
                      <a:pt x="1420" y="1104"/>
                    </a:cubicBezTo>
                    <a:cubicBezTo>
                      <a:pt x="1406" y="1106"/>
                      <a:pt x="1391" y="1111"/>
                      <a:pt x="1377" y="1113"/>
                    </a:cubicBezTo>
                    <a:cubicBezTo>
                      <a:pt x="1376" y="1109"/>
                      <a:pt x="1376" y="1106"/>
                      <a:pt x="1376" y="1102"/>
                    </a:cubicBezTo>
                    <a:cubicBezTo>
                      <a:pt x="1403" y="1101"/>
                      <a:pt x="1432" y="1100"/>
                      <a:pt x="1461" y="1097"/>
                    </a:cubicBezTo>
                    <a:close/>
                    <a:moveTo>
                      <a:pt x="2824" y="1055"/>
                    </a:moveTo>
                    <a:cubicBezTo>
                      <a:pt x="2837" y="1079"/>
                      <a:pt x="2852" y="1100"/>
                      <a:pt x="2865" y="1122"/>
                    </a:cubicBezTo>
                    <a:cubicBezTo>
                      <a:pt x="2865" y="1122"/>
                      <a:pt x="2865" y="1122"/>
                      <a:pt x="2865" y="1122"/>
                    </a:cubicBezTo>
                    <a:lnTo>
                      <a:pt x="2865" y="1122"/>
                    </a:lnTo>
                    <a:cubicBezTo>
                      <a:pt x="2850" y="1110"/>
                      <a:pt x="2835" y="1101"/>
                      <a:pt x="2818" y="1088"/>
                    </a:cubicBezTo>
                    <a:cubicBezTo>
                      <a:pt x="2822" y="1080"/>
                      <a:pt x="2822" y="1068"/>
                      <a:pt x="2824" y="1055"/>
                    </a:cubicBezTo>
                    <a:close/>
                    <a:moveTo>
                      <a:pt x="1332" y="1109"/>
                    </a:moveTo>
                    <a:cubicBezTo>
                      <a:pt x="1334" y="1113"/>
                      <a:pt x="1336" y="1117"/>
                      <a:pt x="1336" y="1123"/>
                    </a:cubicBezTo>
                    <a:cubicBezTo>
                      <a:pt x="1226" y="1145"/>
                      <a:pt x="1117" y="1179"/>
                      <a:pt x="1012" y="1227"/>
                    </a:cubicBezTo>
                    <a:cubicBezTo>
                      <a:pt x="1019" y="1214"/>
                      <a:pt x="1026" y="1199"/>
                      <a:pt x="1033" y="1185"/>
                    </a:cubicBezTo>
                    <a:cubicBezTo>
                      <a:pt x="1085" y="1163"/>
                      <a:pt x="1142" y="1145"/>
                      <a:pt x="1200" y="1131"/>
                    </a:cubicBezTo>
                    <a:cubicBezTo>
                      <a:pt x="1242" y="1122"/>
                      <a:pt x="1288" y="1116"/>
                      <a:pt x="1332" y="1109"/>
                    </a:cubicBezTo>
                    <a:close/>
                    <a:moveTo>
                      <a:pt x="1687" y="1289"/>
                    </a:moveTo>
                    <a:cubicBezTo>
                      <a:pt x="1713" y="1292"/>
                      <a:pt x="1738" y="1295"/>
                      <a:pt x="1764" y="1296"/>
                    </a:cubicBezTo>
                    <a:cubicBezTo>
                      <a:pt x="1731" y="1306"/>
                      <a:pt x="1701" y="1320"/>
                      <a:pt x="1669" y="1331"/>
                    </a:cubicBezTo>
                    <a:cubicBezTo>
                      <a:pt x="1672" y="1317"/>
                      <a:pt x="1674" y="1303"/>
                      <a:pt x="1679" y="1289"/>
                    </a:cubicBezTo>
                    <a:close/>
                    <a:moveTo>
                      <a:pt x="978" y="1369"/>
                    </a:moveTo>
                    <a:lnTo>
                      <a:pt x="978" y="1369"/>
                    </a:lnTo>
                    <a:cubicBezTo>
                      <a:pt x="970" y="1375"/>
                      <a:pt x="959" y="1382"/>
                      <a:pt x="951" y="1386"/>
                    </a:cubicBezTo>
                    <a:cubicBezTo>
                      <a:pt x="952" y="1383"/>
                      <a:pt x="952" y="1379"/>
                      <a:pt x="953" y="1376"/>
                    </a:cubicBezTo>
                    <a:cubicBezTo>
                      <a:pt x="960" y="1372"/>
                      <a:pt x="970" y="1371"/>
                      <a:pt x="978" y="1369"/>
                    </a:cubicBezTo>
                    <a:close/>
                    <a:moveTo>
                      <a:pt x="1844" y="1309"/>
                    </a:moveTo>
                    <a:cubicBezTo>
                      <a:pt x="1875" y="1314"/>
                      <a:pt x="1907" y="1320"/>
                      <a:pt x="1937" y="1333"/>
                    </a:cubicBezTo>
                    <a:cubicBezTo>
                      <a:pt x="2013" y="1365"/>
                      <a:pt x="2068" y="1427"/>
                      <a:pt x="2122" y="1479"/>
                    </a:cubicBezTo>
                    <a:cubicBezTo>
                      <a:pt x="2068" y="1450"/>
                      <a:pt x="2012" y="1427"/>
                      <a:pt x="1955" y="1409"/>
                    </a:cubicBezTo>
                    <a:cubicBezTo>
                      <a:pt x="1878" y="1384"/>
                      <a:pt x="1797" y="1365"/>
                      <a:pt x="1714" y="1358"/>
                    </a:cubicBezTo>
                    <a:cubicBezTo>
                      <a:pt x="1756" y="1338"/>
                      <a:pt x="1798" y="1321"/>
                      <a:pt x="1844" y="1309"/>
                    </a:cubicBezTo>
                    <a:close/>
                    <a:moveTo>
                      <a:pt x="3144" y="594"/>
                    </a:moveTo>
                    <a:cubicBezTo>
                      <a:pt x="3159" y="607"/>
                      <a:pt x="3173" y="618"/>
                      <a:pt x="3185" y="632"/>
                    </a:cubicBezTo>
                    <a:cubicBezTo>
                      <a:pt x="3241" y="689"/>
                      <a:pt x="3291" y="750"/>
                      <a:pt x="3338" y="815"/>
                    </a:cubicBezTo>
                    <a:cubicBezTo>
                      <a:pt x="3385" y="881"/>
                      <a:pt x="3422" y="955"/>
                      <a:pt x="3450" y="1032"/>
                    </a:cubicBezTo>
                    <a:cubicBezTo>
                      <a:pt x="3476" y="1113"/>
                      <a:pt x="3450" y="1204"/>
                      <a:pt x="3455" y="1283"/>
                    </a:cubicBezTo>
                    <a:cubicBezTo>
                      <a:pt x="3462" y="1364"/>
                      <a:pt x="3469" y="1444"/>
                      <a:pt x="3455" y="1523"/>
                    </a:cubicBezTo>
                    <a:cubicBezTo>
                      <a:pt x="3454" y="1536"/>
                      <a:pt x="3450" y="1547"/>
                      <a:pt x="3448" y="1558"/>
                    </a:cubicBezTo>
                    <a:cubicBezTo>
                      <a:pt x="3422" y="1486"/>
                      <a:pt x="3389" y="1417"/>
                      <a:pt x="3352" y="1351"/>
                    </a:cubicBezTo>
                    <a:cubicBezTo>
                      <a:pt x="3360" y="1321"/>
                      <a:pt x="3367" y="1288"/>
                      <a:pt x="3364" y="1258"/>
                    </a:cubicBezTo>
                    <a:cubicBezTo>
                      <a:pt x="3355" y="1196"/>
                      <a:pt x="3334" y="1137"/>
                      <a:pt x="3322" y="1076"/>
                    </a:cubicBezTo>
                    <a:cubicBezTo>
                      <a:pt x="3311" y="1014"/>
                      <a:pt x="3290" y="956"/>
                      <a:pt x="3269" y="894"/>
                    </a:cubicBezTo>
                    <a:cubicBezTo>
                      <a:pt x="3250" y="833"/>
                      <a:pt x="3199" y="787"/>
                      <a:pt x="3172" y="731"/>
                    </a:cubicBezTo>
                    <a:cubicBezTo>
                      <a:pt x="3154" y="694"/>
                      <a:pt x="3154" y="640"/>
                      <a:pt x="3144" y="594"/>
                    </a:cubicBezTo>
                    <a:close/>
                    <a:moveTo>
                      <a:pt x="2479" y="1144"/>
                    </a:moveTo>
                    <a:lnTo>
                      <a:pt x="2479" y="1144"/>
                    </a:lnTo>
                    <a:cubicBezTo>
                      <a:pt x="2629" y="1248"/>
                      <a:pt x="2795" y="1351"/>
                      <a:pt x="2883" y="1515"/>
                    </a:cubicBezTo>
                    <a:cubicBezTo>
                      <a:pt x="2898" y="1543"/>
                      <a:pt x="2910" y="1574"/>
                      <a:pt x="2921" y="1603"/>
                    </a:cubicBezTo>
                    <a:cubicBezTo>
                      <a:pt x="2907" y="1581"/>
                      <a:pt x="2898" y="1558"/>
                      <a:pt x="2883" y="1536"/>
                    </a:cubicBezTo>
                    <a:cubicBezTo>
                      <a:pt x="2817" y="1431"/>
                      <a:pt x="2722" y="1351"/>
                      <a:pt x="2623" y="1289"/>
                    </a:cubicBezTo>
                    <a:cubicBezTo>
                      <a:pt x="2580" y="1237"/>
                      <a:pt x="2532" y="1189"/>
                      <a:pt x="2479" y="1144"/>
                    </a:cubicBezTo>
                    <a:close/>
                    <a:moveTo>
                      <a:pt x="1607" y="1665"/>
                    </a:moveTo>
                    <a:lnTo>
                      <a:pt x="1607" y="1678"/>
                    </a:lnTo>
                    <a:cubicBezTo>
                      <a:pt x="1533" y="1700"/>
                      <a:pt x="1464" y="1735"/>
                      <a:pt x="1410" y="1782"/>
                    </a:cubicBezTo>
                    <a:cubicBezTo>
                      <a:pt x="1387" y="1799"/>
                      <a:pt x="1366" y="1822"/>
                      <a:pt x="1348" y="1845"/>
                    </a:cubicBezTo>
                    <a:cubicBezTo>
                      <a:pt x="1343" y="1847"/>
                      <a:pt x="1336" y="1850"/>
                      <a:pt x="1330" y="1851"/>
                    </a:cubicBezTo>
                    <a:cubicBezTo>
                      <a:pt x="1332" y="1847"/>
                      <a:pt x="1332" y="1843"/>
                      <a:pt x="1334" y="1839"/>
                    </a:cubicBezTo>
                    <a:cubicBezTo>
                      <a:pt x="1336" y="1836"/>
                      <a:pt x="1337" y="1832"/>
                      <a:pt x="1341" y="1829"/>
                    </a:cubicBezTo>
                    <a:cubicBezTo>
                      <a:pt x="1392" y="1746"/>
                      <a:pt x="1476" y="1708"/>
                      <a:pt x="1563" y="1680"/>
                    </a:cubicBezTo>
                    <a:cubicBezTo>
                      <a:pt x="1577" y="1675"/>
                      <a:pt x="1592" y="1671"/>
                      <a:pt x="1607" y="1665"/>
                    </a:cubicBezTo>
                    <a:close/>
                    <a:moveTo>
                      <a:pt x="664" y="1675"/>
                    </a:moveTo>
                    <a:cubicBezTo>
                      <a:pt x="664" y="1695"/>
                      <a:pt x="663" y="1716"/>
                      <a:pt x="663" y="1735"/>
                    </a:cubicBezTo>
                    <a:cubicBezTo>
                      <a:pt x="663" y="1775"/>
                      <a:pt x="667" y="1815"/>
                      <a:pt x="671" y="1854"/>
                    </a:cubicBezTo>
                    <a:cubicBezTo>
                      <a:pt x="664" y="1872"/>
                      <a:pt x="660" y="1887"/>
                      <a:pt x="655" y="1900"/>
                    </a:cubicBezTo>
                    <a:cubicBezTo>
                      <a:pt x="651" y="1823"/>
                      <a:pt x="655" y="1748"/>
                      <a:pt x="664" y="1675"/>
                    </a:cubicBezTo>
                    <a:close/>
                    <a:moveTo>
                      <a:pt x="3580" y="1715"/>
                    </a:moveTo>
                    <a:cubicBezTo>
                      <a:pt x="3580" y="1716"/>
                      <a:pt x="3582" y="1719"/>
                      <a:pt x="3582" y="1719"/>
                    </a:cubicBezTo>
                    <a:cubicBezTo>
                      <a:pt x="3587" y="1764"/>
                      <a:pt x="3600" y="1811"/>
                      <a:pt x="3601" y="1859"/>
                    </a:cubicBezTo>
                    <a:cubicBezTo>
                      <a:pt x="3607" y="1907"/>
                      <a:pt x="3601" y="1956"/>
                      <a:pt x="3594" y="2002"/>
                    </a:cubicBezTo>
                    <a:cubicBezTo>
                      <a:pt x="3591" y="2017"/>
                      <a:pt x="3582" y="2031"/>
                      <a:pt x="3572" y="2044"/>
                    </a:cubicBezTo>
                    <a:cubicBezTo>
                      <a:pt x="3563" y="2012"/>
                      <a:pt x="3554" y="1982"/>
                      <a:pt x="3547" y="1951"/>
                    </a:cubicBezTo>
                    <a:cubicBezTo>
                      <a:pt x="3542" y="1924"/>
                      <a:pt x="3532" y="1896"/>
                      <a:pt x="3521" y="1872"/>
                    </a:cubicBezTo>
                    <a:cubicBezTo>
                      <a:pt x="3545" y="1822"/>
                      <a:pt x="3565" y="1770"/>
                      <a:pt x="3580" y="1715"/>
                    </a:cubicBezTo>
                    <a:close/>
                    <a:moveTo>
                      <a:pt x="2492" y="1510"/>
                    </a:moveTo>
                    <a:cubicBezTo>
                      <a:pt x="2583" y="1651"/>
                      <a:pt x="2610" y="1826"/>
                      <a:pt x="2588" y="1962"/>
                    </a:cubicBezTo>
                    <a:cubicBezTo>
                      <a:pt x="2584" y="1991"/>
                      <a:pt x="2577" y="2023"/>
                      <a:pt x="2568" y="2056"/>
                    </a:cubicBezTo>
                    <a:cubicBezTo>
                      <a:pt x="2569" y="2015"/>
                      <a:pt x="2570" y="1971"/>
                      <a:pt x="2570" y="1929"/>
                    </a:cubicBezTo>
                    <a:cubicBezTo>
                      <a:pt x="2570" y="1837"/>
                      <a:pt x="2577" y="1737"/>
                      <a:pt x="2550" y="1639"/>
                    </a:cubicBezTo>
                    <a:cubicBezTo>
                      <a:pt x="2536" y="1595"/>
                      <a:pt x="2515" y="1551"/>
                      <a:pt x="2492" y="1510"/>
                    </a:cubicBezTo>
                    <a:close/>
                    <a:moveTo>
                      <a:pt x="1787" y="1620"/>
                    </a:moveTo>
                    <a:cubicBezTo>
                      <a:pt x="1808" y="1620"/>
                      <a:pt x="1829" y="1622"/>
                      <a:pt x="1851" y="1627"/>
                    </a:cubicBezTo>
                    <a:cubicBezTo>
                      <a:pt x="1950" y="1650"/>
                      <a:pt x="2046" y="1695"/>
                      <a:pt x="2119" y="1763"/>
                    </a:cubicBezTo>
                    <a:cubicBezTo>
                      <a:pt x="2130" y="1774"/>
                      <a:pt x="2140" y="1788"/>
                      <a:pt x="2149" y="1797"/>
                    </a:cubicBezTo>
                    <a:cubicBezTo>
                      <a:pt x="2130" y="1794"/>
                      <a:pt x="2109" y="1792"/>
                      <a:pt x="2089" y="1792"/>
                    </a:cubicBezTo>
                    <a:cubicBezTo>
                      <a:pt x="2026" y="1792"/>
                      <a:pt x="1961" y="1811"/>
                      <a:pt x="1906" y="1858"/>
                    </a:cubicBezTo>
                    <a:cubicBezTo>
                      <a:pt x="1868" y="1841"/>
                      <a:pt x="1829" y="1830"/>
                      <a:pt x="1789" y="1830"/>
                    </a:cubicBezTo>
                    <a:cubicBezTo>
                      <a:pt x="1781" y="1830"/>
                      <a:pt x="1772" y="1831"/>
                      <a:pt x="1764" y="1832"/>
                    </a:cubicBezTo>
                    <a:cubicBezTo>
                      <a:pt x="1703" y="1839"/>
                      <a:pt x="1661" y="1874"/>
                      <a:pt x="1625" y="1906"/>
                    </a:cubicBezTo>
                    <a:cubicBezTo>
                      <a:pt x="1619" y="1905"/>
                      <a:pt x="1612" y="1905"/>
                      <a:pt x="1606" y="1905"/>
                    </a:cubicBezTo>
                    <a:cubicBezTo>
                      <a:pt x="1582" y="1905"/>
                      <a:pt x="1558" y="1910"/>
                      <a:pt x="1535" y="1913"/>
                    </a:cubicBezTo>
                    <a:cubicBezTo>
                      <a:pt x="1487" y="1927"/>
                      <a:pt x="1453" y="1961"/>
                      <a:pt x="1414" y="1987"/>
                    </a:cubicBezTo>
                    <a:cubicBezTo>
                      <a:pt x="1385" y="2008"/>
                      <a:pt x="1345" y="2030"/>
                      <a:pt x="1321" y="2063"/>
                    </a:cubicBezTo>
                    <a:cubicBezTo>
                      <a:pt x="1321" y="2060"/>
                      <a:pt x="1321" y="2059"/>
                      <a:pt x="1318" y="2057"/>
                    </a:cubicBezTo>
                    <a:cubicBezTo>
                      <a:pt x="1334" y="1983"/>
                      <a:pt x="1365" y="1917"/>
                      <a:pt x="1407" y="1867"/>
                    </a:cubicBezTo>
                    <a:cubicBezTo>
                      <a:pt x="1452" y="1858"/>
                      <a:pt x="1498" y="1850"/>
                      <a:pt x="1543" y="1850"/>
                    </a:cubicBezTo>
                    <a:cubicBezTo>
                      <a:pt x="1578" y="1850"/>
                      <a:pt x="1612" y="1855"/>
                      <a:pt x="1644" y="1867"/>
                    </a:cubicBezTo>
                    <a:cubicBezTo>
                      <a:pt x="1644" y="1868"/>
                      <a:pt x="1644" y="1868"/>
                      <a:pt x="1645" y="1868"/>
                    </a:cubicBezTo>
                    <a:cubicBezTo>
                      <a:pt x="1647" y="1868"/>
                      <a:pt x="1652" y="1847"/>
                      <a:pt x="1648" y="1844"/>
                    </a:cubicBezTo>
                    <a:cubicBezTo>
                      <a:pt x="1611" y="1818"/>
                      <a:pt x="1571" y="1810"/>
                      <a:pt x="1530" y="1810"/>
                    </a:cubicBezTo>
                    <a:cubicBezTo>
                      <a:pt x="1509" y="1810"/>
                      <a:pt x="1489" y="1812"/>
                      <a:pt x="1468" y="1815"/>
                    </a:cubicBezTo>
                    <a:cubicBezTo>
                      <a:pt x="1508" y="1783"/>
                      <a:pt x="1551" y="1760"/>
                      <a:pt x="1603" y="1742"/>
                    </a:cubicBezTo>
                    <a:lnTo>
                      <a:pt x="1603" y="1742"/>
                    </a:lnTo>
                    <a:cubicBezTo>
                      <a:pt x="1600" y="1764"/>
                      <a:pt x="1600" y="1789"/>
                      <a:pt x="1596" y="1810"/>
                    </a:cubicBezTo>
                    <a:cubicBezTo>
                      <a:pt x="1594" y="1814"/>
                      <a:pt x="1602" y="1816"/>
                      <a:pt x="1610" y="1816"/>
                    </a:cubicBezTo>
                    <a:cubicBezTo>
                      <a:pt x="1614" y="1816"/>
                      <a:pt x="1619" y="1815"/>
                      <a:pt x="1619" y="1812"/>
                    </a:cubicBezTo>
                    <a:cubicBezTo>
                      <a:pt x="1628" y="1785"/>
                      <a:pt x="1633" y="1756"/>
                      <a:pt x="1639" y="1728"/>
                    </a:cubicBezTo>
                    <a:cubicBezTo>
                      <a:pt x="1683" y="1717"/>
                      <a:pt x="1730" y="1711"/>
                      <a:pt x="1775" y="1711"/>
                    </a:cubicBezTo>
                    <a:cubicBezTo>
                      <a:pt x="1841" y="1711"/>
                      <a:pt x="1905" y="1723"/>
                      <a:pt x="1962" y="1749"/>
                    </a:cubicBezTo>
                    <a:cubicBezTo>
                      <a:pt x="1964" y="1750"/>
                      <a:pt x="1966" y="1750"/>
                      <a:pt x="1968" y="1750"/>
                    </a:cubicBezTo>
                    <a:cubicBezTo>
                      <a:pt x="1987" y="1750"/>
                      <a:pt x="2008" y="1715"/>
                      <a:pt x="1985" y="1702"/>
                    </a:cubicBezTo>
                    <a:cubicBezTo>
                      <a:pt x="1920" y="1664"/>
                      <a:pt x="1844" y="1648"/>
                      <a:pt x="1767" y="1648"/>
                    </a:cubicBezTo>
                    <a:cubicBezTo>
                      <a:pt x="1726" y="1648"/>
                      <a:pt x="1685" y="1652"/>
                      <a:pt x="1646" y="1661"/>
                    </a:cubicBezTo>
                    <a:lnTo>
                      <a:pt x="1646" y="1646"/>
                    </a:lnTo>
                    <a:cubicBezTo>
                      <a:pt x="1690" y="1631"/>
                      <a:pt x="1738" y="1620"/>
                      <a:pt x="1787" y="1620"/>
                    </a:cubicBezTo>
                    <a:close/>
                    <a:moveTo>
                      <a:pt x="1637" y="1292"/>
                    </a:moveTo>
                    <a:lnTo>
                      <a:pt x="1637" y="1292"/>
                    </a:lnTo>
                    <a:cubicBezTo>
                      <a:pt x="1633" y="1306"/>
                      <a:pt x="1628" y="1320"/>
                      <a:pt x="1626" y="1335"/>
                    </a:cubicBezTo>
                    <a:cubicBezTo>
                      <a:pt x="1625" y="1340"/>
                      <a:pt x="1625" y="1344"/>
                      <a:pt x="1625" y="1349"/>
                    </a:cubicBezTo>
                    <a:cubicBezTo>
                      <a:pt x="1619" y="1351"/>
                      <a:pt x="1617" y="1355"/>
                      <a:pt x="1611" y="1358"/>
                    </a:cubicBezTo>
                    <a:cubicBezTo>
                      <a:pt x="1596" y="1361"/>
                      <a:pt x="1579" y="1361"/>
                      <a:pt x="1564" y="1362"/>
                    </a:cubicBezTo>
                    <a:cubicBezTo>
                      <a:pt x="1425" y="1386"/>
                      <a:pt x="1300" y="1466"/>
                      <a:pt x="1200" y="1570"/>
                    </a:cubicBezTo>
                    <a:cubicBezTo>
                      <a:pt x="1101" y="1673"/>
                      <a:pt x="1047" y="1811"/>
                      <a:pt x="1036" y="1956"/>
                    </a:cubicBezTo>
                    <a:cubicBezTo>
                      <a:pt x="1034" y="1969"/>
                      <a:pt x="1034" y="1984"/>
                      <a:pt x="1034" y="1998"/>
                    </a:cubicBezTo>
                    <a:cubicBezTo>
                      <a:pt x="1015" y="2016"/>
                      <a:pt x="993" y="2033"/>
                      <a:pt x="978" y="2053"/>
                    </a:cubicBezTo>
                    <a:cubicBezTo>
                      <a:pt x="966" y="2068"/>
                      <a:pt x="959" y="2086"/>
                      <a:pt x="951" y="2103"/>
                    </a:cubicBezTo>
                    <a:cubicBezTo>
                      <a:pt x="944" y="2081"/>
                      <a:pt x="938" y="2059"/>
                      <a:pt x="933" y="2037"/>
                    </a:cubicBezTo>
                    <a:cubicBezTo>
                      <a:pt x="951" y="1964"/>
                      <a:pt x="977" y="1894"/>
                      <a:pt x="1006" y="1826"/>
                    </a:cubicBezTo>
                    <a:cubicBezTo>
                      <a:pt x="1033" y="1764"/>
                      <a:pt x="1062" y="1701"/>
                      <a:pt x="1098" y="1639"/>
                    </a:cubicBezTo>
                    <a:cubicBezTo>
                      <a:pt x="1136" y="1605"/>
                      <a:pt x="1173" y="1572"/>
                      <a:pt x="1211" y="1540"/>
                    </a:cubicBezTo>
                    <a:cubicBezTo>
                      <a:pt x="1301" y="1453"/>
                      <a:pt x="1398" y="1351"/>
                      <a:pt x="1529" y="1300"/>
                    </a:cubicBezTo>
                    <a:cubicBezTo>
                      <a:pt x="1564" y="1295"/>
                      <a:pt x="1600" y="1294"/>
                      <a:pt x="1637" y="1292"/>
                    </a:cubicBezTo>
                    <a:close/>
                    <a:moveTo>
                      <a:pt x="1140" y="616"/>
                    </a:moveTo>
                    <a:cubicBezTo>
                      <a:pt x="1012" y="705"/>
                      <a:pt x="931" y="826"/>
                      <a:pt x="868" y="949"/>
                    </a:cubicBezTo>
                    <a:cubicBezTo>
                      <a:pt x="744" y="1025"/>
                      <a:pt x="634" y="1124"/>
                      <a:pt x="554" y="1248"/>
                    </a:cubicBezTo>
                    <a:cubicBezTo>
                      <a:pt x="430" y="1444"/>
                      <a:pt x="403" y="1660"/>
                      <a:pt x="408" y="1867"/>
                    </a:cubicBezTo>
                    <a:cubicBezTo>
                      <a:pt x="389" y="1947"/>
                      <a:pt x="382" y="2030"/>
                      <a:pt x="393" y="2114"/>
                    </a:cubicBezTo>
                    <a:cubicBezTo>
                      <a:pt x="385" y="2072"/>
                      <a:pt x="375" y="2031"/>
                      <a:pt x="368" y="1989"/>
                    </a:cubicBezTo>
                    <a:cubicBezTo>
                      <a:pt x="326" y="1706"/>
                      <a:pt x="312" y="1393"/>
                      <a:pt x="463" y="1122"/>
                    </a:cubicBezTo>
                    <a:cubicBezTo>
                      <a:pt x="601" y="875"/>
                      <a:pt x="849" y="696"/>
                      <a:pt x="1120" y="621"/>
                    </a:cubicBezTo>
                    <a:cubicBezTo>
                      <a:pt x="1128" y="619"/>
                      <a:pt x="1134" y="619"/>
                      <a:pt x="1140" y="616"/>
                    </a:cubicBezTo>
                    <a:close/>
                    <a:moveTo>
                      <a:pt x="1033" y="2078"/>
                    </a:moveTo>
                    <a:cubicBezTo>
                      <a:pt x="1036" y="2161"/>
                      <a:pt x="1056" y="2243"/>
                      <a:pt x="1098" y="2315"/>
                    </a:cubicBezTo>
                    <a:cubicBezTo>
                      <a:pt x="1090" y="2319"/>
                      <a:pt x="1083" y="2322"/>
                      <a:pt x="1074" y="2326"/>
                    </a:cubicBezTo>
                    <a:cubicBezTo>
                      <a:pt x="1043" y="2291"/>
                      <a:pt x="1015" y="2253"/>
                      <a:pt x="995" y="2211"/>
                    </a:cubicBezTo>
                    <a:lnTo>
                      <a:pt x="995" y="2191"/>
                    </a:lnTo>
                    <a:cubicBezTo>
                      <a:pt x="999" y="2161"/>
                      <a:pt x="1011" y="2119"/>
                      <a:pt x="1033" y="2078"/>
                    </a:cubicBezTo>
                    <a:close/>
                    <a:moveTo>
                      <a:pt x="1616" y="384"/>
                    </a:moveTo>
                    <a:cubicBezTo>
                      <a:pt x="1724" y="384"/>
                      <a:pt x="1832" y="395"/>
                      <a:pt x="1936" y="420"/>
                    </a:cubicBezTo>
                    <a:cubicBezTo>
                      <a:pt x="2067" y="450"/>
                      <a:pt x="2210" y="464"/>
                      <a:pt x="2332" y="533"/>
                    </a:cubicBezTo>
                    <a:cubicBezTo>
                      <a:pt x="2371" y="556"/>
                      <a:pt x="2405" y="581"/>
                      <a:pt x="2440" y="611"/>
                    </a:cubicBezTo>
                    <a:cubicBezTo>
                      <a:pt x="2375" y="599"/>
                      <a:pt x="2307" y="590"/>
                      <a:pt x="2243" y="583"/>
                    </a:cubicBezTo>
                    <a:cubicBezTo>
                      <a:pt x="2037" y="520"/>
                      <a:pt x="1825" y="480"/>
                      <a:pt x="1608" y="480"/>
                    </a:cubicBezTo>
                    <a:cubicBezTo>
                      <a:pt x="1598" y="480"/>
                      <a:pt x="1587" y="480"/>
                      <a:pt x="1577" y="480"/>
                    </a:cubicBezTo>
                    <a:cubicBezTo>
                      <a:pt x="1249" y="484"/>
                      <a:pt x="912" y="594"/>
                      <a:pt x="662" y="817"/>
                    </a:cubicBezTo>
                    <a:cubicBezTo>
                      <a:pt x="396" y="1042"/>
                      <a:pt x="293" y="1391"/>
                      <a:pt x="300" y="1706"/>
                    </a:cubicBezTo>
                    <a:cubicBezTo>
                      <a:pt x="302" y="1920"/>
                      <a:pt x="355" y="2143"/>
                      <a:pt x="401" y="2353"/>
                    </a:cubicBezTo>
                    <a:cubicBezTo>
                      <a:pt x="317" y="2276"/>
                      <a:pt x="247" y="2180"/>
                      <a:pt x="209" y="2072"/>
                    </a:cubicBezTo>
                    <a:cubicBezTo>
                      <a:pt x="147" y="1895"/>
                      <a:pt x="189" y="1715"/>
                      <a:pt x="217" y="1554"/>
                    </a:cubicBezTo>
                    <a:cubicBezTo>
                      <a:pt x="245" y="1389"/>
                      <a:pt x="293" y="1225"/>
                      <a:pt x="379" y="1080"/>
                    </a:cubicBezTo>
                    <a:cubicBezTo>
                      <a:pt x="463" y="937"/>
                      <a:pt x="568" y="805"/>
                      <a:pt x="696" y="700"/>
                    </a:cubicBezTo>
                    <a:cubicBezTo>
                      <a:pt x="807" y="605"/>
                      <a:pt x="922" y="509"/>
                      <a:pt x="1055" y="447"/>
                    </a:cubicBezTo>
                    <a:cubicBezTo>
                      <a:pt x="1070" y="440"/>
                      <a:pt x="1084" y="432"/>
                      <a:pt x="1102" y="425"/>
                    </a:cubicBezTo>
                    <a:cubicBezTo>
                      <a:pt x="1192" y="391"/>
                      <a:pt x="1286" y="388"/>
                      <a:pt x="1378" y="388"/>
                    </a:cubicBezTo>
                    <a:cubicBezTo>
                      <a:pt x="1401" y="388"/>
                      <a:pt x="1424" y="388"/>
                      <a:pt x="1447" y="388"/>
                    </a:cubicBezTo>
                    <a:cubicBezTo>
                      <a:pt x="1474" y="388"/>
                      <a:pt x="1501" y="388"/>
                      <a:pt x="1527" y="387"/>
                    </a:cubicBezTo>
                    <a:cubicBezTo>
                      <a:pt x="1557" y="385"/>
                      <a:pt x="1586" y="384"/>
                      <a:pt x="1616" y="384"/>
                    </a:cubicBezTo>
                    <a:close/>
                    <a:moveTo>
                      <a:pt x="1098" y="2352"/>
                    </a:moveTo>
                    <a:lnTo>
                      <a:pt x="1098" y="2352"/>
                    </a:lnTo>
                    <a:cubicBezTo>
                      <a:pt x="1110" y="2360"/>
                      <a:pt x="1121" y="2370"/>
                      <a:pt x="1131" y="2381"/>
                    </a:cubicBezTo>
                    <a:lnTo>
                      <a:pt x="1142" y="2396"/>
                    </a:lnTo>
                    <a:cubicBezTo>
                      <a:pt x="1125" y="2382"/>
                      <a:pt x="1112" y="2367"/>
                      <a:pt x="1098" y="2352"/>
                    </a:cubicBezTo>
                    <a:close/>
                    <a:moveTo>
                      <a:pt x="410" y="2200"/>
                    </a:moveTo>
                    <a:cubicBezTo>
                      <a:pt x="419" y="2235"/>
                      <a:pt x="433" y="2269"/>
                      <a:pt x="450" y="2300"/>
                    </a:cubicBezTo>
                    <a:cubicBezTo>
                      <a:pt x="454" y="2334"/>
                      <a:pt x="458" y="2367"/>
                      <a:pt x="463" y="2401"/>
                    </a:cubicBezTo>
                    <a:cubicBezTo>
                      <a:pt x="456" y="2396"/>
                      <a:pt x="450" y="2393"/>
                      <a:pt x="444" y="2388"/>
                    </a:cubicBezTo>
                    <a:cubicBezTo>
                      <a:pt x="433" y="2327"/>
                      <a:pt x="422" y="2262"/>
                      <a:pt x="410" y="2200"/>
                    </a:cubicBezTo>
                    <a:close/>
                    <a:moveTo>
                      <a:pt x="2756" y="2249"/>
                    </a:moveTo>
                    <a:cubicBezTo>
                      <a:pt x="2756" y="2284"/>
                      <a:pt x="2752" y="2322"/>
                      <a:pt x="2745" y="2360"/>
                    </a:cubicBezTo>
                    <a:cubicBezTo>
                      <a:pt x="2724" y="2374"/>
                      <a:pt x="2704" y="2386"/>
                      <a:pt x="2680" y="2397"/>
                    </a:cubicBezTo>
                    <a:cubicBezTo>
                      <a:pt x="2663" y="2407"/>
                      <a:pt x="2643" y="2412"/>
                      <a:pt x="2623" y="2422"/>
                    </a:cubicBezTo>
                    <a:cubicBezTo>
                      <a:pt x="2618" y="2423"/>
                      <a:pt x="2614" y="2425"/>
                      <a:pt x="2610" y="2426"/>
                    </a:cubicBezTo>
                    <a:cubicBezTo>
                      <a:pt x="2612" y="2425"/>
                      <a:pt x="2614" y="2423"/>
                      <a:pt x="2616" y="2423"/>
                    </a:cubicBezTo>
                    <a:cubicBezTo>
                      <a:pt x="2669" y="2374"/>
                      <a:pt x="2718" y="2313"/>
                      <a:pt x="2756" y="2249"/>
                    </a:cubicBezTo>
                    <a:close/>
                    <a:moveTo>
                      <a:pt x="2090" y="1861"/>
                    </a:moveTo>
                    <a:cubicBezTo>
                      <a:pt x="2129" y="1861"/>
                      <a:pt x="2166" y="1869"/>
                      <a:pt x="2199" y="1883"/>
                    </a:cubicBezTo>
                    <a:cubicBezTo>
                      <a:pt x="2219" y="1928"/>
                      <a:pt x="2232" y="1975"/>
                      <a:pt x="2235" y="2019"/>
                    </a:cubicBezTo>
                    <a:cubicBezTo>
                      <a:pt x="2247" y="2108"/>
                      <a:pt x="2213" y="2202"/>
                      <a:pt x="2170" y="2283"/>
                    </a:cubicBezTo>
                    <a:cubicBezTo>
                      <a:pt x="2134" y="2349"/>
                      <a:pt x="2079" y="2401"/>
                      <a:pt x="2018" y="2439"/>
                    </a:cubicBezTo>
                    <a:cubicBezTo>
                      <a:pt x="2015" y="2439"/>
                      <a:pt x="2011" y="2439"/>
                      <a:pt x="2007" y="2439"/>
                    </a:cubicBezTo>
                    <a:cubicBezTo>
                      <a:pt x="1996" y="2439"/>
                      <a:pt x="1984" y="2437"/>
                      <a:pt x="1970" y="2437"/>
                    </a:cubicBezTo>
                    <a:cubicBezTo>
                      <a:pt x="1979" y="2425"/>
                      <a:pt x="1985" y="2411"/>
                      <a:pt x="1995" y="2401"/>
                    </a:cubicBezTo>
                    <a:cubicBezTo>
                      <a:pt x="2027" y="2361"/>
                      <a:pt x="2067" y="2317"/>
                      <a:pt x="2083" y="2260"/>
                    </a:cubicBezTo>
                    <a:cubicBezTo>
                      <a:pt x="2101" y="2206"/>
                      <a:pt x="2115" y="2132"/>
                      <a:pt x="2098" y="2063"/>
                    </a:cubicBezTo>
                    <a:cubicBezTo>
                      <a:pt x="2089" y="2024"/>
                      <a:pt x="2067" y="1991"/>
                      <a:pt x="2040" y="1965"/>
                    </a:cubicBezTo>
                    <a:cubicBezTo>
                      <a:pt x="2018" y="1943"/>
                      <a:pt x="1995" y="1925"/>
                      <a:pt x="1970" y="1906"/>
                    </a:cubicBezTo>
                    <a:cubicBezTo>
                      <a:pt x="1965" y="1902"/>
                      <a:pt x="1962" y="1900"/>
                      <a:pt x="1957" y="1896"/>
                    </a:cubicBezTo>
                    <a:cubicBezTo>
                      <a:pt x="1999" y="1872"/>
                      <a:pt x="2045" y="1861"/>
                      <a:pt x="2090" y="1861"/>
                    </a:cubicBezTo>
                    <a:close/>
                    <a:moveTo>
                      <a:pt x="216" y="2258"/>
                    </a:moveTo>
                    <a:cubicBezTo>
                      <a:pt x="234" y="2284"/>
                      <a:pt x="247" y="2311"/>
                      <a:pt x="268" y="2334"/>
                    </a:cubicBezTo>
                    <a:cubicBezTo>
                      <a:pt x="316" y="2388"/>
                      <a:pt x="368" y="2426"/>
                      <a:pt x="426" y="2459"/>
                    </a:cubicBezTo>
                    <a:cubicBezTo>
                      <a:pt x="429" y="2478"/>
                      <a:pt x="434" y="2498"/>
                      <a:pt x="437" y="2514"/>
                    </a:cubicBezTo>
                    <a:cubicBezTo>
                      <a:pt x="436" y="2513"/>
                      <a:pt x="433" y="2511"/>
                      <a:pt x="430" y="2507"/>
                    </a:cubicBezTo>
                    <a:cubicBezTo>
                      <a:pt x="421" y="2485"/>
                      <a:pt x="412" y="2465"/>
                      <a:pt x="393" y="2445"/>
                    </a:cubicBezTo>
                    <a:cubicBezTo>
                      <a:pt x="374" y="2426"/>
                      <a:pt x="327" y="2415"/>
                      <a:pt x="311" y="2390"/>
                    </a:cubicBezTo>
                    <a:cubicBezTo>
                      <a:pt x="293" y="2370"/>
                      <a:pt x="272" y="2345"/>
                      <a:pt x="249" y="2317"/>
                    </a:cubicBezTo>
                    <a:cubicBezTo>
                      <a:pt x="235" y="2300"/>
                      <a:pt x="214" y="2279"/>
                      <a:pt x="216" y="2258"/>
                    </a:cubicBezTo>
                    <a:close/>
                    <a:moveTo>
                      <a:pt x="458" y="2478"/>
                    </a:moveTo>
                    <a:lnTo>
                      <a:pt x="458" y="2478"/>
                    </a:lnTo>
                    <a:cubicBezTo>
                      <a:pt x="465" y="2483"/>
                      <a:pt x="470" y="2485"/>
                      <a:pt x="477" y="2489"/>
                    </a:cubicBezTo>
                    <a:cubicBezTo>
                      <a:pt x="491" y="2565"/>
                      <a:pt x="510" y="2638"/>
                      <a:pt x="534" y="2712"/>
                    </a:cubicBezTo>
                    <a:cubicBezTo>
                      <a:pt x="527" y="2707"/>
                      <a:pt x="518" y="2704"/>
                      <a:pt x="513" y="2697"/>
                    </a:cubicBezTo>
                    <a:cubicBezTo>
                      <a:pt x="502" y="2677"/>
                      <a:pt x="503" y="2648"/>
                      <a:pt x="495" y="2624"/>
                    </a:cubicBezTo>
                    <a:cubicBezTo>
                      <a:pt x="485" y="2602"/>
                      <a:pt x="485" y="2578"/>
                      <a:pt x="478" y="2558"/>
                    </a:cubicBezTo>
                    <a:cubicBezTo>
                      <a:pt x="476" y="2551"/>
                      <a:pt x="469" y="2546"/>
                      <a:pt x="463" y="2540"/>
                    </a:cubicBezTo>
                    <a:cubicBezTo>
                      <a:pt x="465" y="2539"/>
                      <a:pt x="470" y="2539"/>
                      <a:pt x="469" y="2538"/>
                    </a:cubicBezTo>
                    <a:cubicBezTo>
                      <a:pt x="467" y="2517"/>
                      <a:pt x="462" y="2499"/>
                      <a:pt x="458" y="2478"/>
                    </a:cubicBezTo>
                    <a:close/>
                    <a:moveTo>
                      <a:pt x="1530" y="2906"/>
                    </a:moveTo>
                    <a:lnTo>
                      <a:pt x="1530" y="2906"/>
                    </a:lnTo>
                    <a:cubicBezTo>
                      <a:pt x="1643" y="2937"/>
                      <a:pt x="1757" y="2954"/>
                      <a:pt x="1870" y="2954"/>
                    </a:cubicBezTo>
                    <a:cubicBezTo>
                      <a:pt x="1883" y="2954"/>
                      <a:pt x="1896" y="2954"/>
                      <a:pt x="1908" y="2953"/>
                    </a:cubicBezTo>
                    <a:cubicBezTo>
                      <a:pt x="1936" y="2952"/>
                      <a:pt x="1963" y="2948"/>
                      <a:pt x="1991" y="2946"/>
                    </a:cubicBezTo>
                    <a:cubicBezTo>
                      <a:pt x="1992" y="2946"/>
                      <a:pt x="1992" y="2948"/>
                      <a:pt x="1992" y="2948"/>
                    </a:cubicBezTo>
                    <a:cubicBezTo>
                      <a:pt x="2034" y="2968"/>
                      <a:pt x="2075" y="3015"/>
                      <a:pt x="2120" y="3033"/>
                    </a:cubicBezTo>
                    <a:cubicBezTo>
                      <a:pt x="2135" y="3040"/>
                      <a:pt x="2149" y="3040"/>
                      <a:pt x="2164" y="3040"/>
                    </a:cubicBezTo>
                    <a:cubicBezTo>
                      <a:pt x="2155" y="3040"/>
                      <a:pt x="2146" y="3041"/>
                      <a:pt x="2136" y="3041"/>
                    </a:cubicBezTo>
                    <a:cubicBezTo>
                      <a:pt x="2033" y="3041"/>
                      <a:pt x="1920" y="3014"/>
                      <a:pt x="1802" y="2989"/>
                    </a:cubicBezTo>
                    <a:cubicBezTo>
                      <a:pt x="1707" y="2968"/>
                      <a:pt x="1618" y="2939"/>
                      <a:pt x="1530" y="2906"/>
                    </a:cubicBezTo>
                    <a:close/>
                    <a:moveTo>
                      <a:pt x="2817" y="3296"/>
                    </a:moveTo>
                    <a:cubicBezTo>
                      <a:pt x="2815" y="3299"/>
                      <a:pt x="2815" y="3303"/>
                      <a:pt x="2814" y="3304"/>
                    </a:cubicBezTo>
                    <a:cubicBezTo>
                      <a:pt x="2795" y="3326"/>
                      <a:pt x="2773" y="3344"/>
                      <a:pt x="2748" y="3359"/>
                    </a:cubicBezTo>
                    <a:cubicBezTo>
                      <a:pt x="2741" y="3363"/>
                      <a:pt x="2734" y="3364"/>
                      <a:pt x="2725" y="3364"/>
                    </a:cubicBezTo>
                    <a:cubicBezTo>
                      <a:pt x="2721" y="3364"/>
                      <a:pt x="2717" y="3364"/>
                      <a:pt x="2712" y="3363"/>
                    </a:cubicBezTo>
                    <a:cubicBezTo>
                      <a:pt x="2745" y="3340"/>
                      <a:pt x="2781" y="3318"/>
                      <a:pt x="2817" y="3296"/>
                    </a:cubicBezTo>
                    <a:close/>
                    <a:moveTo>
                      <a:pt x="1833" y="1"/>
                    </a:moveTo>
                    <a:cubicBezTo>
                      <a:pt x="1824" y="1"/>
                      <a:pt x="1816" y="1"/>
                      <a:pt x="1808" y="3"/>
                    </a:cubicBezTo>
                    <a:cubicBezTo>
                      <a:pt x="1767" y="10"/>
                      <a:pt x="1731" y="33"/>
                      <a:pt x="1695" y="55"/>
                    </a:cubicBezTo>
                    <a:cubicBezTo>
                      <a:pt x="1652" y="71"/>
                      <a:pt x="1610" y="92"/>
                      <a:pt x="1566" y="106"/>
                    </a:cubicBezTo>
                    <a:cubicBezTo>
                      <a:pt x="1526" y="120"/>
                      <a:pt x="1489" y="136"/>
                      <a:pt x="1451" y="157"/>
                    </a:cubicBezTo>
                    <a:cubicBezTo>
                      <a:pt x="1418" y="161"/>
                      <a:pt x="1384" y="165"/>
                      <a:pt x="1351" y="172"/>
                    </a:cubicBezTo>
                    <a:cubicBezTo>
                      <a:pt x="1172" y="208"/>
                      <a:pt x="1008" y="297"/>
                      <a:pt x="857" y="388"/>
                    </a:cubicBezTo>
                    <a:cubicBezTo>
                      <a:pt x="704" y="480"/>
                      <a:pt x="554" y="586"/>
                      <a:pt x="436" y="724"/>
                    </a:cubicBezTo>
                    <a:cubicBezTo>
                      <a:pt x="319" y="860"/>
                      <a:pt x="213" y="1013"/>
                      <a:pt x="145" y="1185"/>
                    </a:cubicBezTo>
                    <a:cubicBezTo>
                      <a:pt x="78" y="1357"/>
                      <a:pt x="63" y="1544"/>
                      <a:pt x="64" y="1730"/>
                    </a:cubicBezTo>
                    <a:cubicBezTo>
                      <a:pt x="66" y="1900"/>
                      <a:pt x="104" y="2083"/>
                      <a:pt x="202" y="2242"/>
                    </a:cubicBezTo>
                    <a:cubicBezTo>
                      <a:pt x="189" y="2246"/>
                      <a:pt x="185" y="2253"/>
                      <a:pt x="181" y="2260"/>
                    </a:cubicBezTo>
                    <a:cubicBezTo>
                      <a:pt x="154" y="2210"/>
                      <a:pt x="126" y="2159"/>
                      <a:pt x="100" y="2106"/>
                    </a:cubicBezTo>
                    <a:cubicBezTo>
                      <a:pt x="71" y="2046"/>
                      <a:pt x="34" y="1975"/>
                      <a:pt x="56" y="1909"/>
                    </a:cubicBezTo>
                    <a:cubicBezTo>
                      <a:pt x="57" y="1907"/>
                      <a:pt x="51" y="1907"/>
                      <a:pt x="45" y="1907"/>
                    </a:cubicBezTo>
                    <a:cubicBezTo>
                      <a:pt x="39" y="1907"/>
                      <a:pt x="33" y="1907"/>
                      <a:pt x="31" y="1909"/>
                    </a:cubicBezTo>
                    <a:cubicBezTo>
                      <a:pt x="1" y="1957"/>
                      <a:pt x="13" y="2004"/>
                      <a:pt x="28" y="2049"/>
                    </a:cubicBezTo>
                    <a:cubicBezTo>
                      <a:pt x="55" y="2119"/>
                      <a:pt x="107" y="2180"/>
                      <a:pt x="132" y="2245"/>
                    </a:cubicBezTo>
                    <a:cubicBezTo>
                      <a:pt x="154" y="2305"/>
                      <a:pt x="183" y="2363"/>
                      <a:pt x="217" y="2417"/>
                    </a:cubicBezTo>
                    <a:cubicBezTo>
                      <a:pt x="251" y="2476"/>
                      <a:pt x="283" y="2528"/>
                      <a:pt x="313" y="2582"/>
                    </a:cubicBezTo>
                    <a:lnTo>
                      <a:pt x="313" y="2583"/>
                    </a:lnTo>
                    <a:cubicBezTo>
                      <a:pt x="313" y="2589"/>
                      <a:pt x="312" y="2593"/>
                      <a:pt x="313" y="2597"/>
                    </a:cubicBezTo>
                    <a:cubicBezTo>
                      <a:pt x="320" y="2622"/>
                      <a:pt x="334" y="2642"/>
                      <a:pt x="341" y="2668"/>
                    </a:cubicBezTo>
                    <a:cubicBezTo>
                      <a:pt x="348" y="2706"/>
                      <a:pt x="355" y="2745"/>
                      <a:pt x="375" y="2776"/>
                    </a:cubicBezTo>
                    <a:cubicBezTo>
                      <a:pt x="389" y="2799"/>
                      <a:pt x="406" y="2821"/>
                      <a:pt x="421" y="2842"/>
                    </a:cubicBezTo>
                    <a:cubicBezTo>
                      <a:pt x="419" y="2869"/>
                      <a:pt x="406" y="2908"/>
                      <a:pt x="415" y="2927"/>
                    </a:cubicBezTo>
                    <a:cubicBezTo>
                      <a:pt x="429" y="2952"/>
                      <a:pt x="447" y="2973"/>
                      <a:pt x="462" y="2996"/>
                    </a:cubicBezTo>
                    <a:cubicBezTo>
                      <a:pt x="477" y="3018"/>
                      <a:pt x="517" y="3014"/>
                      <a:pt x="534" y="3033"/>
                    </a:cubicBezTo>
                    <a:cubicBezTo>
                      <a:pt x="551" y="3054"/>
                      <a:pt x="557" y="3092"/>
                      <a:pt x="575" y="3113"/>
                    </a:cubicBezTo>
                    <a:cubicBezTo>
                      <a:pt x="595" y="3132"/>
                      <a:pt x="620" y="3143"/>
                      <a:pt x="642" y="3160"/>
                    </a:cubicBezTo>
                    <a:cubicBezTo>
                      <a:pt x="663" y="3178"/>
                      <a:pt x="677" y="3208"/>
                      <a:pt x="701" y="3223"/>
                    </a:cubicBezTo>
                    <a:cubicBezTo>
                      <a:pt x="723" y="3237"/>
                      <a:pt x="756" y="3234"/>
                      <a:pt x="780" y="3246"/>
                    </a:cubicBezTo>
                    <a:lnTo>
                      <a:pt x="795" y="3251"/>
                    </a:lnTo>
                    <a:cubicBezTo>
                      <a:pt x="828" y="3296"/>
                      <a:pt x="850" y="3361"/>
                      <a:pt x="897" y="3394"/>
                    </a:cubicBezTo>
                    <a:cubicBezTo>
                      <a:pt x="949" y="3432"/>
                      <a:pt x="1006" y="3462"/>
                      <a:pt x="1062" y="3495"/>
                    </a:cubicBezTo>
                    <a:cubicBezTo>
                      <a:pt x="1121" y="3526"/>
                      <a:pt x="1191" y="3522"/>
                      <a:pt x="1252" y="3544"/>
                    </a:cubicBezTo>
                    <a:cubicBezTo>
                      <a:pt x="1310" y="3568"/>
                      <a:pt x="1369" y="3608"/>
                      <a:pt x="1432" y="3628"/>
                    </a:cubicBezTo>
                    <a:cubicBezTo>
                      <a:pt x="1496" y="3641"/>
                      <a:pt x="1562" y="3648"/>
                      <a:pt x="1626" y="3654"/>
                    </a:cubicBezTo>
                    <a:cubicBezTo>
                      <a:pt x="1692" y="3662"/>
                      <a:pt x="1757" y="3683"/>
                      <a:pt x="1824" y="3683"/>
                    </a:cubicBezTo>
                    <a:cubicBezTo>
                      <a:pt x="1892" y="3681"/>
                      <a:pt x="1955" y="3661"/>
                      <a:pt x="2020" y="3650"/>
                    </a:cubicBezTo>
                    <a:cubicBezTo>
                      <a:pt x="2086" y="3643"/>
                      <a:pt x="2148" y="3618"/>
                      <a:pt x="2211" y="3601"/>
                    </a:cubicBezTo>
                    <a:cubicBezTo>
                      <a:pt x="2274" y="3586"/>
                      <a:pt x="2349" y="3604"/>
                      <a:pt x="2412" y="3581"/>
                    </a:cubicBezTo>
                    <a:cubicBezTo>
                      <a:pt x="2488" y="3553"/>
                      <a:pt x="2541" y="3478"/>
                      <a:pt x="2605" y="3435"/>
                    </a:cubicBezTo>
                    <a:cubicBezTo>
                      <a:pt x="2611" y="3448"/>
                      <a:pt x="2622" y="3463"/>
                      <a:pt x="2624" y="3463"/>
                    </a:cubicBezTo>
                    <a:cubicBezTo>
                      <a:pt x="2624" y="3463"/>
                      <a:pt x="2624" y="3463"/>
                      <a:pt x="2624" y="3462"/>
                    </a:cubicBezTo>
                    <a:cubicBezTo>
                      <a:pt x="2643" y="3446"/>
                      <a:pt x="2653" y="3418"/>
                      <a:pt x="2680" y="3416"/>
                    </a:cubicBezTo>
                    <a:cubicBezTo>
                      <a:pt x="2681" y="3416"/>
                      <a:pt x="2682" y="3416"/>
                      <a:pt x="2683" y="3416"/>
                    </a:cubicBezTo>
                    <a:cubicBezTo>
                      <a:pt x="2711" y="3416"/>
                      <a:pt x="2750" y="3435"/>
                      <a:pt x="2782" y="3438"/>
                    </a:cubicBezTo>
                    <a:cubicBezTo>
                      <a:pt x="2815" y="3442"/>
                      <a:pt x="2862" y="3465"/>
                      <a:pt x="2894" y="3465"/>
                    </a:cubicBezTo>
                    <a:cubicBezTo>
                      <a:pt x="2927" y="3465"/>
                      <a:pt x="2945" y="3445"/>
                      <a:pt x="2969" y="3436"/>
                    </a:cubicBezTo>
                    <a:cubicBezTo>
                      <a:pt x="2997" y="3427"/>
                      <a:pt x="3011" y="3399"/>
                      <a:pt x="3037" y="3387"/>
                    </a:cubicBezTo>
                    <a:cubicBezTo>
                      <a:pt x="3063" y="3374"/>
                      <a:pt x="3103" y="3376"/>
                      <a:pt x="3126" y="3359"/>
                    </a:cubicBezTo>
                    <a:cubicBezTo>
                      <a:pt x="3151" y="3344"/>
                      <a:pt x="3187" y="3340"/>
                      <a:pt x="3209" y="3319"/>
                    </a:cubicBezTo>
                    <a:cubicBezTo>
                      <a:pt x="3231" y="3300"/>
                      <a:pt x="3227" y="3255"/>
                      <a:pt x="3245" y="3234"/>
                    </a:cubicBezTo>
                    <a:lnTo>
                      <a:pt x="3304" y="3169"/>
                    </a:lnTo>
                    <a:cubicBezTo>
                      <a:pt x="3323" y="3149"/>
                      <a:pt x="3355" y="3139"/>
                      <a:pt x="3374" y="3117"/>
                    </a:cubicBezTo>
                    <a:cubicBezTo>
                      <a:pt x="3395" y="3096"/>
                      <a:pt x="3422" y="3083"/>
                      <a:pt x="3441" y="3059"/>
                    </a:cubicBezTo>
                    <a:cubicBezTo>
                      <a:pt x="3461" y="3037"/>
                      <a:pt x="3484" y="3018"/>
                      <a:pt x="3502" y="2996"/>
                    </a:cubicBezTo>
                    <a:cubicBezTo>
                      <a:pt x="3519" y="2973"/>
                      <a:pt x="3517" y="2938"/>
                      <a:pt x="3538" y="2915"/>
                    </a:cubicBezTo>
                    <a:cubicBezTo>
                      <a:pt x="3557" y="2893"/>
                      <a:pt x="3587" y="2879"/>
                      <a:pt x="3608" y="2857"/>
                    </a:cubicBezTo>
                    <a:cubicBezTo>
                      <a:pt x="3627" y="2835"/>
                      <a:pt x="3655" y="2816"/>
                      <a:pt x="3671" y="2791"/>
                    </a:cubicBezTo>
                    <a:cubicBezTo>
                      <a:pt x="3691" y="2767"/>
                      <a:pt x="3684" y="2732"/>
                      <a:pt x="3696" y="2704"/>
                    </a:cubicBezTo>
                    <a:cubicBezTo>
                      <a:pt x="3710" y="2674"/>
                      <a:pt x="3725" y="2645"/>
                      <a:pt x="3726" y="2611"/>
                    </a:cubicBezTo>
                    <a:cubicBezTo>
                      <a:pt x="3729" y="2576"/>
                      <a:pt x="3704" y="2532"/>
                      <a:pt x="3703" y="2498"/>
                    </a:cubicBezTo>
                    <a:cubicBezTo>
                      <a:pt x="3702" y="2461"/>
                      <a:pt x="3697" y="2426"/>
                      <a:pt x="3689" y="2390"/>
                    </a:cubicBezTo>
                    <a:cubicBezTo>
                      <a:pt x="3682" y="2360"/>
                      <a:pt x="3662" y="2322"/>
                      <a:pt x="3697" y="2305"/>
                    </a:cubicBezTo>
                    <a:cubicBezTo>
                      <a:pt x="3699" y="2305"/>
                      <a:pt x="3682" y="2298"/>
                      <a:pt x="3677" y="2298"/>
                    </a:cubicBezTo>
                    <a:cubicBezTo>
                      <a:pt x="3676" y="2298"/>
                      <a:pt x="3676" y="2298"/>
                      <a:pt x="3675" y="2298"/>
                    </a:cubicBezTo>
                    <a:cubicBezTo>
                      <a:pt x="3636" y="2305"/>
                      <a:pt x="3637" y="2323"/>
                      <a:pt x="3641" y="2346"/>
                    </a:cubicBezTo>
                    <a:cubicBezTo>
                      <a:pt x="3647" y="2378"/>
                      <a:pt x="3674" y="2418"/>
                      <a:pt x="3666" y="2447"/>
                    </a:cubicBezTo>
                    <a:cubicBezTo>
                      <a:pt x="3662" y="2474"/>
                      <a:pt x="3662" y="2505"/>
                      <a:pt x="3659" y="2534"/>
                    </a:cubicBezTo>
                    <a:cubicBezTo>
                      <a:pt x="3656" y="2562"/>
                      <a:pt x="3651" y="2590"/>
                      <a:pt x="3641" y="2616"/>
                    </a:cubicBezTo>
                    <a:cubicBezTo>
                      <a:pt x="3629" y="2642"/>
                      <a:pt x="3574" y="2646"/>
                      <a:pt x="3556" y="2670"/>
                    </a:cubicBezTo>
                    <a:cubicBezTo>
                      <a:pt x="3539" y="2692"/>
                      <a:pt x="3528" y="2718"/>
                      <a:pt x="3506" y="2736"/>
                    </a:cubicBezTo>
                    <a:cubicBezTo>
                      <a:pt x="3484" y="2755"/>
                      <a:pt x="3466" y="2777"/>
                      <a:pt x="3441" y="2795"/>
                    </a:cubicBezTo>
                    <a:cubicBezTo>
                      <a:pt x="3417" y="2812"/>
                      <a:pt x="3421" y="2846"/>
                      <a:pt x="3395" y="2864"/>
                    </a:cubicBezTo>
                    <a:cubicBezTo>
                      <a:pt x="3384" y="2871"/>
                      <a:pt x="3363" y="2871"/>
                      <a:pt x="3342" y="2871"/>
                    </a:cubicBezTo>
                    <a:cubicBezTo>
                      <a:pt x="3321" y="2871"/>
                      <a:pt x="3300" y="2871"/>
                      <a:pt x="3290" y="2879"/>
                    </a:cubicBezTo>
                    <a:cubicBezTo>
                      <a:pt x="3267" y="2897"/>
                      <a:pt x="3252" y="2908"/>
                      <a:pt x="3231" y="2924"/>
                    </a:cubicBezTo>
                    <a:cubicBezTo>
                      <a:pt x="3212" y="2938"/>
                      <a:pt x="3221" y="2975"/>
                      <a:pt x="3201" y="2989"/>
                    </a:cubicBezTo>
                    <a:cubicBezTo>
                      <a:pt x="3187" y="2997"/>
                      <a:pt x="3168" y="3001"/>
                      <a:pt x="3148" y="3007"/>
                    </a:cubicBezTo>
                    <a:cubicBezTo>
                      <a:pt x="3142" y="3002"/>
                      <a:pt x="3136" y="2998"/>
                      <a:pt x="3132" y="2998"/>
                    </a:cubicBezTo>
                    <a:cubicBezTo>
                      <a:pt x="3131" y="2998"/>
                      <a:pt x="3130" y="2999"/>
                      <a:pt x="3129" y="3000"/>
                    </a:cubicBezTo>
                    <a:cubicBezTo>
                      <a:pt x="3121" y="3010"/>
                      <a:pt x="3114" y="3021"/>
                      <a:pt x="3106" y="3032"/>
                    </a:cubicBezTo>
                    <a:cubicBezTo>
                      <a:pt x="3095" y="3043"/>
                      <a:pt x="3085" y="3055"/>
                      <a:pt x="3071" y="3063"/>
                    </a:cubicBezTo>
                    <a:cubicBezTo>
                      <a:pt x="3052" y="3077"/>
                      <a:pt x="3022" y="3078"/>
                      <a:pt x="3002" y="3092"/>
                    </a:cubicBezTo>
                    <a:cubicBezTo>
                      <a:pt x="2983" y="3106"/>
                      <a:pt x="2980" y="3135"/>
                      <a:pt x="2963" y="3149"/>
                    </a:cubicBezTo>
                    <a:cubicBezTo>
                      <a:pt x="2956" y="3154"/>
                      <a:pt x="2949" y="3162"/>
                      <a:pt x="2943" y="3172"/>
                    </a:cubicBezTo>
                    <a:cubicBezTo>
                      <a:pt x="2895" y="3190"/>
                      <a:pt x="2843" y="3201"/>
                      <a:pt x="2797" y="3217"/>
                    </a:cubicBezTo>
                    <a:cubicBezTo>
                      <a:pt x="2753" y="3230"/>
                      <a:pt x="2707" y="3234"/>
                      <a:pt x="2660" y="3238"/>
                    </a:cubicBezTo>
                    <a:cubicBezTo>
                      <a:pt x="2707" y="3216"/>
                      <a:pt x="2753" y="3194"/>
                      <a:pt x="2795" y="3160"/>
                    </a:cubicBezTo>
                    <a:cubicBezTo>
                      <a:pt x="2817" y="3140"/>
                      <a:pt x="2836" y="3120"/>
                      <a:pt x="2854" y="3098"/>
                    </a:cubicBezTo>
                    <a:cubicBezTo>
                      <a:pt x="2873" y="3090"/>
                      <a:pt x="2892" y="3080"/>
                      <a:pt x="2909" y="3070"/>
                    </a:cubicBezTo>
                    <a:cubicBezTo>
                      <a:pt x="2961" y="3039"/>
                      <a:pt x="3012" y="3007"/>
                      <a:pt x="3063" y="2970"/>
                    </a:cubicBezTo>
                    <a:cubicBezTo>
                      <a:pt x="3108" y="2931"/>
                      <a:pt x="3141" y="2878"/>
                      <a:pt x="3188" y="2836"/>
                    </a:cubicBezTo>
                    <a:cubicBezTo>
                      <a:pt x="3235" y="2796"/>
                      <a:pt x="3290" y="2762"/>
                      <a:pt x="3334" y="2718"/>
                    </a:cubicBezTo>
                    <a:cubicBezTo>
                      <a:pt x="3377" y="2671"/>
                      <a:pt x="3425" y="2628"/>
                      <a:pt x="3463" y="2575"/>
                    </a:cubicBezTo>
                    <a:cubicBezTo>
                      <a:pt x="3498" y="2523"/>
                      <a:pt x="3512" y="2459"/>
                      <a:pt x="3534" y="2403"/>
                    </a:cubicBezTo>
                    <a:cubicBezTo>
                      <a:pt x="3563" y="2364"/>
                      <a:pt x="3596" y="2328"/>
                      <a:pt x="3618" y="2286"/>
                    </a:cubicBezTo>
                    <a:cubicBezTo>
                      <a:pt x="3644" y="2239"/>
                      <a:pt x="3641" y="2183"/>
                      <a:pt x="3658" y="2133"/>
                    </a:cubicBezTo>
                    <a:cubicBezTo>
                      <a:pt x="3674" y="2078"/>
                      <a:pt x="3691" y="2020"/>
                      <a:pt x="3686" y="1962"/>
                    </a:cubicBezTo>
                    <a:cubicBezTo>
                      <a:pt x="3684" y="1903"/>
                      <a:pt x="3651" y="1844"/>
                      <a:pt x="3637" y="1789"/>
                    </a:cubicBezTo>
                    <a:cubicBezTo>
                      <a:pt x="3629" y="1748"/>
                      <a:pt x="3615" y="1709"/>
                      <a:pt x="3597" y="1672"/>
                    </a:cubicBezTo>
                    <a:cubicBezTo>
                      <a:pt x="3615" y="1598"/>
                      <a:pt x="3630" y="1522"/>
                      <a:pt x="3631" y="1445"/>
                    </a:cubicBezTo>
                    <a:cubicBezTo>
                      <a:pt x="3634" y="1353"/>
                      <a:pt x="3601" y="1267"/>
                      <a:pt x="3582" y="1183"/>
                    </a:cubicBezTo>
                    <a:cubicBezTo>
                      <a:pt x="3561" y="1088"/>
                      <a:pt x="3532" y="994"/>
                      <a:pt x="3484" y="910"/>
                    </a:cubicBezTo>
                    <a:cubicBezTo>
                      <a:pt x="3429" y="813"/>
                      <a:pt x="3351" y="750"/>
                      <a:pt x="3285" y="683"/>
                    </a:cubicBezTo>
                    <a:cubicBezTo>
                      <a:pt x="3234" y="627"/>
                      <a:pt x="3174" y="579"/>
                      <a:pt x="3114" y="538"/>
                    </a:cubicBezTo>
                    <a:cubicBezTo>
                      <a:pt x="3081" y="494"/>
                      <a:pt x="3045" y="450"/>
                      <a:pt x="3009" y="409"/>
                    </a:cubicBezTo>
                    <a:cubicBezTo>
                      <a:pt x="2968" y="365"/>
                      <a:pt x="2903" y="349"/>
                      <a:pt x="2857" y="312"/>
                    </a:cubicBezTo>
                    <a:cubicBezTo>
                      <a:pt x="2811" y="274"/>
                      <a:pt x="2774" y="216"/>
                      <a:pt x="2720" y="186"/>
                    </a:cubicBezTo>
                    <a:cubicBezTo>
                      <a:pt x="2667" y="153"/>
                      <a:pt x="2607" y="133"/>
                      <a:pt x="2550" y="109"/>
                    </a:cubicBezTo>
                    <a:cubicBezTo>
                      <a:pt x="2492" y="85"/>
                      <a:pt x="2438" y="47"/>
                      <a:pt x="2376" y="33"/>
                    </a:cubicBezTo>
                    <a:cubicBezTo>
                      <a:pt x="2314" y="16"/>
                      <a:pt x="2248" y="23"/>
                      <a:pt x="2186" y="19"/>
                    </a:cubicBezTo>
                    <a:cubicBezTo>
                      <a:pt x="2172" y="18"/>
                      <a:pt x="2157" y="17"/>
                      <a:pt x="2142" y="17"/>
                    </a:cubicBezTo>
                    <a:cubicBezTo>
                      <a:pt x="2095" y="17"/>
                      <a:pt x="2046" y="23"/>
                      <a:pt x="1999" y="23"/>
                    </a:cubicBezTo>
                    <a:cubicBezTo>
                      <a:pt x="1997" y="23"/>
                      <a:pt x="1994" y="23"/>
                      <a:pt x="1992" y="23"/>
                    </a:cubicBezTo>
                    <a:cubicBezTo>
                      <a:pt x="1940" y="23"/>
                      <a:pt x="1886" y="1"/>
                      <a:pt x="1833"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29"/>
              <p:cNvSpPr/>
              <p:nvPr/>
            </p:nvSpPr>
            <p:spPr>
              <a:xfrm>
                <a:off x="2284150" y="3468350"/>
                <a:ext cx="93075" cy="91825"/>
              </a:xfrm>
              <a:custGeom>
                <a:rect b="b" l="l" r="r" t="t"/>
                <a:pathLst>
                  <a:path extrusionOk="0" h="3673" w="3723">
                    <a:moveTo>
                      <a:pt x="1004" y="319"/>
                    </a:moveTo>
                    <a:cubicBezTo>
                      <a:pt x="1009" y="319"/>
                      <a:pt x="1013" y="319"/>
                      <a:pt x="1019" y="319"/>
                    </a:cubicBezTo>
                    <a:cubicBezTo>
                      <a:pt x="986" y="340"/>
                      <a:pt x="948" y="363"/>
                      <a:pt x="914" y="387"/>
                    </a:cubicBezTo>
                    <a:cubicBezTo>
                      <a:pt x="915" y="383"/>
                      <a:pt x="915" y="380"/>
                      <a:pt x="917" y="377"/>
                    </a:cubicBezTo>
                    <a:cubicBezTo>
                      <a:pt x="936" y="355"/>
                      <a:pt x="958" y="339"/>
                      <a:pt x="983" y="322"/>
                    </a:cubicBezTo>
                    <a:cubicBezTo>
                      <a:pt x="989" y="320"/>
                      <a:pt x="996" y="319"/>
                      <a:pt x="1004" y="319"/>
                    </a:cubicBezTo>
                    <a:close/>
                    <a:moveTo>
                      <a:pt x="1599" y="642"/>
                    </a:moveTo>
                    <a:cubicBezTo>
                      <a:pt x="1701" y="642"/>
                      <a:pt x="1811" y="667"/>
                      <a:pt x="1927" y="692"/>
                    </a:cubicBezTo>
                    <a:cubicBezTo>
                      <a:pt x="2022" y="713"/>
                      <a:pt x="2111" y="742"/>
                      <a:pt x="2198" y="775"/>
                    </a:cubicBezTo>
                    <a:cubicBezTo>
                      <a:pt x="2082" y="743"/>
                      <a:pt x="1966" y="728"/>
                      <a:pt x="1849" y="728"/>
                    </a:cubicBezTo>
                    <a:cubicBezTo>
                      <a:pt x="1839" y="728"/>
                      <a:pt x="1829" y="728"/>
                      <a:pt x="1819" y="728"/>
                    </a:cubicBezTo>
                    <a:cubicBezTo>
                      <a:pt x="1792" y="731"/>
                      <a:pt x="1764" y="734"/>
                      <a:pt x="1737" y="735"/>
                    </a:cubicBezTo>
                    <a:lnTo>
                      <a:pt x="1736" y="734"/>
                    </a:lnTo>
                    <a:cubicBezTo>
                      <a:pt x="1694" y="713"/>
                      <a:pt x="1653" y="666"/>
                      <a:pt x="1609" y="650"/>
                    </a:cubicBezTo>
                    <a:cubicBezTo>
                      <a:pt x="1592" y="643"/>
                      <a:pt x="1579" y="643"/>
                      <a:pt x="1564" y="643"/>
                    </a:cubicBezTo>
                    <a:cubicBezTo>
                      <a:pt x="1575" y="642"/>
                      <a:pt x="1587" y="642"/>
                      <a:pt x="1599" y="642"/>
                    </a:cubicBezTo>
                    <a:close/>
                    <a:moveTo>
                      <a:pt x="3194" y="968"/>
                    </a:moveTo>
                    <a:lnTo>
                      <a:pt x="3194" y="968"/>
                    </a:lnTo>
                    <a:cubicBezTo>
                      <a:pt x="3203" y="973"/>
                      <a:pt x="3212" y="979"/>
                      <a:pt x="3215" y="986"/>
                    </a:cubicBezTo>
                    <a:cubicBezTo>
                      <a:pt x="3227" y="1006"/>
                      <a:pt x="3226" y="1035"/>
                      <a:pt x="3234" y="1057"/>
                    </a:cubicBezTo>
                    <a:cubicBezTo>
                      <a:pt x="3242" y="1079"/>
                      <a:pt x="3242" y="1104"/>
                      <a:pt x="3249" y="1125"/>
                    </a:cubicBezTo>
                    <a:cubicBezTo>
                      <a:pt x="3252" y="1131"/>
                      <a:pt x="3260" y="1137"/>
                      <a:pt x="3264" y="1141"/>
                    </a:cubicBezTo>
                    <a:cubicBezTo>
                      <a:pt x="3263" y="1144"/>
                      <a:pt x="3258" y="1144"/>
                      <a:pt x="3259" y="1145"/>
                    </a:cubicBezTo>
                    <a:cubicBezTo>
                      <a:pt x="3262" y="1166"/>
                      <a:pt x="3266" y="1182"/>
                      <a:pt x="3270" y="1203"/>
                    </a:cubicBezTo>
                    <a:cubicBezTo>
                      <a:pt x="3263" y="1200"/>
                      <a:pt x="3258" y="1196"/>
                      <a:pt x="3251" y="1193"/>
                    </a:cubicBezTo>
                    <a:cubicBezTo>
                      <a:pt x="3237" y="1118"/>
                      <a:pt x="3218" y="1043"/>
                      <a:pt x="3194" y="968"/>
                    </a:cubicBezTo>
                    <a:close/>
                    <a:moveTo>
                      <a:pt x="2589" y="1284"/>
                    </a:moveTo>
                    <a:lnTo>
                      <a:pt x="2589" y="1284"/>
                    </a:lnTo>
                    <a:cubicBezTo>
                      <a:pt x="2603" y="1298"/>
                      <a:pt x="2616" y="1313"/>
                      <a:pt x="2631" y="1330"/>
                    </a:cubicBezTo>
                    <a:cubicBezTo>
                      <a:pt x="2620" y="1320"/>
                      <a:pt x="2609" y="1310"/>
                      <a:pt x="2600" y="1299"/>
                    </a:cubicBezTo>
                    <a:lnTo>
                      <a:pt x="2589" y="1284"/>
                    </a:lnTo>
                    <a:close/>
                    <a:moveTo>
                      <a:pt x="3291" y="1166"/>
                    </a:moveTo>
                    <a:cubicBezTo>
                      <a:pt x="3292" y="1167"/>
                      <a:pt x="3296" y="1169"/>
                      <a:pt x="3298" y="1173"/>
                    </a:cubicBezTo>
                    <a:cubicBezTo>
                      <a:pt x="3309" y="1195"/>
                      <a:pt x="3317" y="1215"/>
                      <a:pt x="3335" y="1235"/>
                    </a:cubicBezTo>
                    <a:cubicBezTo>
                      <a:pt x="3354" y="1254"/>
                      <a:pt x="3401" y="1265"/>
                      <a:pt x="3419" y="1290"/>
                    </a:cubicBezTo>
                    <a:cubicBezTo>
                      <a:pt x="3435" y="1310"/>
                      <a:pt x="3456" y="1336"/>
                      <a:pt x="3481" y="1364"/>
                    </a:cubicBezTo>
                    <a:cubicBezTo>
                      <a:pt x="3494" y="1380"/>
                      <a:pt x="3515" y="1401"/>
                      <a:pt x="3512" y="1422"/>
                    </a:cubicBezTo>
                    <a:cubicBezTo>
                      <a:pt x="3496" y="1396"/>
                      <a:pt x="3482" y="1371"/>
                      <a:pt x="3461" y="1346"/>
                    </a:cubicBezTo>
                    <a:cubicBezTo>
                      <a:pt x="3413" y="1292"/>
                      <a:pt x="3359" y="1254"/>
                      <a:pt x="3303" y="1221"/>
                    </a:cubicBezTo>
                    <a:cubicBezTo>
                      <a:pt x="3299" y="1202"/>
                      <a:pt x="3295" y="1182"/>
                      <a:pt x="3291" y="1166"/>
                    </a:cubicBezTo>
                    <a:close/>
                    <a:moveTo>
                      <a:pt x="1118" y="1255"/>
                    </a:moveTo>
                    <a:cubicBezTo>
                      <a:pt x="1116" y="1257"/>
                      <a:pt x="1115" y="1258"/>
                      <a:pt x="1112" y="1258"/>
                    </a:cubicBezTo>
                    <a:cubicBezTo>
                      <a:pt x="1060" y="1309"/>
                      <a:pt x="1012" y="1368"/>
                      <a:pt x="972" y="1434"/>
                    </a:cubicBezTo>
                    <a:cubicBezTo>
                      <a:pt x="973" y="1396"/>
                      <a:pt x="977" y="1358"/>
                      <a:pt x="984" y="1323"/>
                    </a:cubicBezTo>
                    <a:cubicBezTo>
                      <a:pt x="1005" y="1309"/>
                      <a:pt x="1025" y="1297"/>
                      <a:pt x="1047" y="1284"/>
                    </a:cubicBezTo>
                    <a:cubicBezTo>
                      <a:pt x="1067" y="1276"/>
                      <a:pt x="1085" y="1269"/>
                      <a:pt x="1105" y="1261"/>
                    </a:cubicBezTo>
                    <a:cubicBezTo>
                      <a:pt x="1109" y="1258"/>
                      <a:pt x="1115" y="1257"/>
                      <a:pt x="1118" y="1255"/>
                    </a:cubicBezTo>
                    <a:close/>
                    <a:moveTo>
                      <a:pt x="3266" y="1281"/>
                    </a:moveTo>
                    <a:cubicBezTo>
                      <a:pt x="3273" y="1286"/>
                      <a:pt x="3281" y="1290"/>
                      <a:pt x="3285" y="1295"/>
                    </a:cubicBezTo>
                    <a:cubicBezTo>
                      <a:pt x="3298" y="1354"/>
                      <a:pt x="3306" y="1419"/>
                      <a:pt x="3320" y="1482"/>
                    </a:cubicBezTo>
                    <a:cubicBezTo>
                      <a:pt x="3311" y="1448"/>
                      <a:pt x="3298" y="1415"/>
                      <a:pt x="3281" y="1382"/>
                    </a:cubicBezTo>
                    <a:cubicBezTo>
                      <a:pt x="3277" y="1347"/>
                      <a:pt x="3271" y="1316"/>
                      <a:pt x="3266" y="1281"/>
                    </a:cubicBezTo>
                    <a:close/>
                    <a:moveTo>
                      <a:pt x="2656" y="1357"/>
                    </a:moveTo>
                    <a:cubicBezTo>
                      <a:pt x="2686" y="1392"/>
                      <a:pt x="2714" y="1429"/>
                      <a:pt x="2735" y="1470"/>
                    </a:cubicBezTo>
                    <a:lnTo>
                      <a:pt x="2735" y="1491"/>
                    </a:lnTo>
                    <a:cubicBezTo>
                      <a:pt x="2732" y="1522"/>
                      <a:pt x="2720" y="1564"/>
                      <a:pt x="2698" y="1605"/>
                    </a:cubicBezTo>
                    <a:cubicBezTo>
                      <a:pt x="2693" y="1522"/>
                      <a:pt x="2673" y="1440"/>
                      <a:pt x="2631" y="1367"/>
                    </a:cubicBezTo>
                    <a:cubicBezTo>
                      <a:pt x="2638" y="1361"/>
                      <a:pt x="2647" y="1358"/>
                      <a:pt x="2656" y="1357"/>
                    </a:cubicBezTo>
                    <a:close/>
                    <a:moveTo>
                      <a:pt x="1721" y="1241"/>
                    </a:moveTo>
                    <a:cubicBezTo>
                      <a:pt x="1733" y="1241"/>
                      <a:pt x="1746" y="1243"/>
                      <a:pt x="1760" y="1243"/>
                    </a:cubicBezTo>
                    <a:cubicBezTo>
                      <a:pt x="1751" y="1255"/>
                      <a:pt x="1744" y="1269"/>
                      <a:pt x="1736" y="1279"/>
                    </a:cubicBezTo>
                    <a:cubicBezTo>
                      <a:pt x="1703" y="1319"/>
                      <a:pt x="1664" y="1364"/>
                      <a:pt x="1646" y="1420"/>
                    </a:cubicBezTo>
                    <a:cubicBezTo>
                      <a:pt x="1630" y="1474"/>
                      <a:pt x="1616" y="1550"/>
                      <a:pt x="1632" y="1619"/>
                    </a:cubicBezTo>
                    <a:cubicBezTo>
                      <a:pt x="1641" y="1656"/>
                      <a:pt x="1664" y="1689"/>
                      <a:pt x="1689" y="1715"/>
                    </a:cubicBezTo>
                    <a:cubicBezTo>
                      <a:pt x="1712" y="1737"/>
                      <a:pt x="1736" y="1756"/>
                      <a:pt x="1760" y="1774"/>
                    </a:cubicBezTo>
                    <a:cubicBezTo>
                      <a:pt x="1764" y="1778"/>
                      <a:pt x="1769" y="1780"/>
                      <a:pt x="1774" y="1784"/>
                    </a:cubicBezTo>
                    <a:cubicBezTo>
                      <a:pt x="1731" y="1808"/>
                      <a:pt x="1685" y="1819"/>
                      <a:pt x="1640" y="1819"/>
                    </a:cubicBezTo>
                    <a:cubicBezTo>
                      <a:pt x="1601" y="1819"/>
                      <a:pt x="1564" y="1811"/>
                      <a:pt x="1530" y="1797"/>
                    </a:cubicBezTo>
                    <a:cubicBezTo>
                      <a:pt x="1510" y="1752"/>
                      <a:pt x="1499" y="1705"/>
                      <a:pt x="1495" y="1661"/>
                    </a:cubicBezTo>
                    <a:cubicBezTo>
                      <a:pt x="1481" y="1573"/>
                      <a:pt x="1515" y="1478"/>
                      <a:pt x="1561" y="1398"/>
                    </a:cubicBezTo>
                    <a:cubicBezTo>
                      <a:pt x="1597" y="1331"/>
                      <a:pt x="1652" y="1279"/>
                      <a:pt x="1712" y="1241"/>
                    </a:cubicBezTo>
                    <a:cubicBezTo>
                      <a:pt x="1715" y="1241"/>
                      <a:pt x="1718" y="1241"/>
                      <a:pt x="1721" y="1241"/>
                    </a:cubicBezTo>
                    <a:close/>
                    <a:moveTo>
                      <a:pt x="156" y="1639"/>
                    </a:moveTo>
                    <a:cubicBezTo>
                      <a:pt x="165" y="1669"/>
                      <a:pt x="174" y="1701"/>
                      <a:pt x="180" y="1730"/>
                    </a:cubicBezTo>
                    <a:cubicBezTo>
                      <a:pt x="186" y="1758"/>
                      <a:pt x="196" y="1785"/>
                      <a:pt x="207" y="1811"/>
                    </a:cubicBezTo>
                    <a:cubicBezTo>
                      <a:pt x="185" y="1861"/>
                      <a:pt x="164" y="1912"/>
                      <a:pt x="147" y="1967"/>
                    </a:cubicBezTo>
                    <a:cubicBezTo>
                      <a:pt x="147" y="1965"/>
                      <a:pt x="146" y="1964"/>
                      <a:pt x="146" y="1964"/>
                    </a:cubicBezTo>
                    <a:cubicBezTo>
                      <a:pt x="141" y="1917"/>
                      <a:pt x="130" y="1870"/>
                      <a:pt x="127" y="1822"/>
                    </a:cubicBezTo>
                    <a:cubicBezTo>
                      <a:pt x="121" y="1774"/>
                      <a:pt x="127" y="1726"/>
                      <a:pt x="134" y="1681"/>
                    </a:cubicBezTo>
                    <a:cubicBezTo>
                      <a:pt x="138" y="1664"/>
                      <a:pt x="146" y="1650"/>
                      <a:pt x="156" y="1639"/>
                    </a:cubicBezTo>
                    <a:close/>
                    <a:moveTo>
                      <a:pt x="3076" y="1780"/>
                    </a:moveTo>
                    <a:cubicBezTo>
                      <a:pt x="3079" y="1857"/>
                      <a:pt x="3076" y="1932"/>
                      <a:pt x="3065" y="2005"/>
                    </a:cubicBezTo>
                    <a:cubicBezTo>
                      <a:pt x="3065" y="1985"/>
                      <a:pt x="3068" y="1964"/>
                      <a:pt x="3068" y="1945"/>
                    </a:cubicBezTo>
                    <a:cubicBezTo>
                      <a:pt x="3068" y="1905"/>
                      <a:pt x="3064" y="1866"/>
                      <a:pt x="3058" y="1826"/>
                    </a:cubicBezTo>
                    <a:cubicBezTo>
                      <a:pt x="3065" y="1811"/>
                      <a:pt x="3070" y="1795"/>
                      <a:pt x="3076" y="1780"/>
                    </a:cubicBezTo>
                    <a:close/>
                    <a:moveTo>
                      <a:pt x="2397" y="1829"/>
                    </a:moveTo>
                    <a:cubicBezTo>
                      <a:pt x="2396" y="1833"/>
                      <a:pt x="2396" y="1839"/>
                      <a:pt x="2395" y="1842"/>
                    </a:cubicBezTo>
                    <a:cubicBezTo>
                      <a:pt x="2393" y="1844"/>
                      <a:pt x="2391" y="1848"/>
                      <a:pt x="2388" y="1853"/>
                    </a:cubicBezTo>
                    <a:cubicBezTo>
                      <a:pt x="2336" y="1935"/>
                      <a:pt x="2250" y="1972"/>
                      <a:pt x="2166" y="2000"/>
                    </a:cubicBezTo>
                    <a:cubicBezTo>
                      <a:pt x="2153" y="2005"/>
                      <a:pt x="2136" y="2011"/>
                      <a:pt x="2121" y="2015"/>
                    </a:cubicBezTo>
                    <a:lnTo>
                      <a:pt x="2121" y="2004"/>
                    </a:lnTo>
                    <a:cubicBezTo>
                      <a:pt x="2195" y="1981"/>
                      <a:pt x="2264" y="1945"/>
                      <a:pt x="2319" y="1898"/>
                    </a:cubicBezTo>
                    <a:cubicBezTo>
                      <a:pt x="2341" y="1881"/>
                      <a:pt x="2362" y="1859"/>
                      <a:pt x="2381" y="1835"/>
                    </a:cubicBezTo>
                    <a:cubicBezTo>
                      <a:pt x="2386" y="1833"/>
                      <a:pt x="2393" y="1832"/>
                      <a:pt x="2397" y="1829"/>
                    </a:cubicBezTo>
                    <a:close/>
                    <a:moveTo>
                      <a:pt x="2408" y="1619"/>
                    </a:moveTo>
                    <a:cubicBezTo>
                      <a:pt x="2408" y="1620"/>
                      <a:pt x="2408" y="1621"/>
                      <a:pt x="2410" y="1623"/>
                    </a:cubicBezTo>
                    <a:cubicBezTo>
                      <a:pt x="2395" y="1697"/>
                      <a:pt x="2363" y="1763"/>
                      <a:pt x="2320" y="1813"/>
                    </a:cubicBezTo>
                    <a:cubicBezTo>
                      <a:pt x="2277" y="1822"/>
                      <a:pt x="2230" y="1830"/>
                      <a:pt x="2185" y="1830"/>
                    </a:cubicBezTo>
                    <a:cubicBezTo>
                      <a:pt x="2150" y="1830"/>
                      <a:pt x="2116" y="1825"/>
                      <a:pt x="2085" y="1813"/>
                    </a:cubicBezTo>
                    <a:cubicBezTo>
                      <a:pt x="2085" y="1813"/>
                      <a:pt x="2085" y="1813"/>
                      <a:pt x="2085" y="1813"/>
                    </a:cubicBezTo>
                    <a:cubicBezTo>
                      <a:pt x="2081" y="1813"/>
                      <a:pt x="2077" y="1833"/>
                      <a:pt x="2080" y="1836"/>
                    </a:cubicBezTo>
                    <a:cubicBezTo>
                      <a:pt x="2118" y="1862"/>
                      <a:pt x="2159" y="1870"/>
                      <a:pt x="2202" y="1870"/>
                    </a:cubicBezTo>
                    <a:cubicBezTo>
                      <a:pt x="2221" y="1870"/>
                      <a:pt x="2240" y="1868"/>
                      <a:pt x="2260" y="1866"/>
                    </a:cubicBezTo>
                    <a:lnTo>
                      <a:pt x="2260" y="1866"/>
                    </a:lnTo>
                    <a:cubicBezTo>
                      <a:pt x="2221" y="1897"/>
                      <a:pt x="2177" y="1921"/>
                      <a:pt x="2126" y="1938"/>
                    </a:cubicBezTo>
                    <a:cubicBezTo>
                      <a:pt x="2128" y="1916"/>
                      <a:pt x="2128" y="1891"/>
                      <a:pt x="2133" y="1870"/>
                    </a:cubicBezTo>
                    <a:cubicBezTo>
                      <a:pt x="2134" y="1866"/>
                      <a:pt x="2126" y="1864"/>
                      <a:pt x="2119" y="1864"/>
                    </a:cubicBezTo>
                    <a:cubicBezTo>
                      <a:pt x="2114" y="1864"/>
                      <a:pt x="2110" y="1865"/>
                      <a:pt x="2108" y="1868"/>
                    </a:cubicBezTo>
                    <a:cubicBezTo>
                      <a:pt x="2100" y="1895"/>
                      <a:pt x="2095" y="1924"/>
                      <a:pt x="2091" y="1952"/>
                    </a:cubicBezTo>
                    <a:cubicBezTo>
                      <a:pt x="2045" y="1963"/>
                      <a:pt x="1998" y="1969"/>
                      <a:pt x="1952" y="1969"/>
                    </a:cubicBezTo>
                    <a:cubicBezTo>
                      <a:pt x="1887" y="1969"/>
                      <a:pt x="1824" y="1957"/>
                      <a:pt x="1767" y="1931"/>
                    </a:cubicBezTo>
                    <a:cubicBezTo>
                      <a:pt x="1765" y="1930"/>
                      <a:pt x="1763" y="1930"/>
                      <a:pt x="1761" y="1930"/>
                    </a:cubicBezTo>
                    <a:cubicBezTo>
                      <a:pt x="1742" y="1930"/>
                      <a:pt x="1720" y="1965"/>
                      <a:pt x="1742" y="1978"/>
                    </a:cubicBezTo>
                    <a:cubicBezTo>
                      <a:pt x="1809" y="2016"/>
                      <a:pt x="1885" y="2033"/>
                      <a:pt x="1962" y="2033"/>
                    </a:cubicBezTo>
                    <a:cubicBezTo>
                      <a:pt x="2003" y="2033"/>
                      <a:pt x="2044" y="2028"/>
                      <a:pt x="2084" y="2019"/>
                    </a:cubicBezTo>
                    <a:lnTo>
                      <a:pt x="2084" y="2034"/>
                    </a:lnTo>
                    <a:cubicBezTo>
                      <a:pt x="2038" y="2049"/>
                      <a:pt x="1990" y="2060"/>
                      <a:pt x="1941" y="2060"/>
                    </a:cubicBezTo>
                    <a:cubicBezTo>
                      <a:pt x="1920" y="2060"/>
                      <a:pt x="1900" y="2058"/>
                      <a:pt x="1879" y="2053"/>
                    </a:cubicBezTo>
                    <a:cubicBezTo>
                      <a:pt x="1778" y="2031"/>
                      <a:pt x="1682" y="1985"/>
                      <a:pt x="1610" y="1917"/>
                    </a:cubicBezTo>
                    <a:cubicBezTo>
                      <a:pt x="1598" y="1908"/>
                      <a:pt x="1590" y="1894"/>
                      <a:pt x="1579" y="1883"/>
                    </a:cubicBezTo>
                    <a:lnTo>
                      <a:pt x="1579" y="1883"/>
                    </a:lnTo>
                    <a:cubicBezTo>
                      <a:pt x="1598" y="1886"/>
                      <a:pt x="1618" y="1888"/>
                      <a:pt x="1639" y="1888"/>
                    </a:cubicBezTo>
                    <a:cubicBezTo>
                      <a:pt x="1702" y="1888"/>
                      <a:pt x="1767" y="1869"/>
                      <a:pt x="1824" y="1822"/>
                    </a:cubicBezTo>
                    <a:cubicBezTo>
                      <a:pt x="1860" y="1839"/>
                      <a:pt x="1899" y="1850"/>
                      <a:pt x="1939" y="1850"/>
                    </a:cubicBezTo>
                    <a:cubicBezTo>
                      <a:pt x="1947" y="1850"/>
                      <a:pt x="1956" y="1849"/>
                      <a:pt x="1964" y="1848"/>
                    </a:cubicBezTo>
                    <a:cubicBezTo>
                      <a:pt x="2025" y="1842"/>
                      <a:pt x="2067" y="1806"/>
                      <a:pt x="2104" y="1774"/>
                    </a:cubicBezTo>
                    <a:cubicBezTo>
                      <a:pt x="2111" y="1775"/>
                      <a:pt x="2117" y="1775"/>
                      <a:pt x="2123" y="1775"/>
                    </a:cubicBezTo>
                    <a:cubicBezTo>
                      <a:pt x="2146" y="1775"/>
                      <a:pt x="2170" y="1770"/>
                      <a:pt x="2194" y="1767"/>
                    </a:cubicBezTo>
                    <a:cubicBezTo>
                      <a:pt x="2243" y="1756"/>
                      <a:pt x="2278" y="1722"/>
                      <a:pt x="2314" y="1694"/>
                    </a:cubicBezTo>
                    <a:cubicBezTo>
                      <a:pt x="2342" y="1674"/>
                      <a:pt x="2382" y="1650"/>
                      <a:pt x="2408" y="1619"/>
                    </a:cubicBezTo>
                    <a:close/>
                    <a:moveTo>
                      <a:pt x="1163" y="1627"/>
                    </a:moveTo>
                    <a:cubicBezTo>
                      <a:pt x="1160" y="1668"/>
                      <a:pt x="1159" y="1711"/>
                      <a:pt x="1159" y="1752"/>
                    </a:cubicBezTo>
                    <a:cubicBezTo>
                      <a:pt x="1159" y="1844"/>
                      <a:pt x="1152" y="1945"/>
                      <a:pt x="1180" y="2042"/>
                    </a:cubicBezTo>
                    <a:cubicBezTo>
                      <a:pt x="1193" y="2088"/>
                      <a:pt x="1214" y="2131"/>
                      <a:pt x="1239" y="2172"/>
                    </a:cubicBezTo>
                    <a:cubicBezTo>
                      <a:pt x="1145" y="2031"/>
                      <a:pt x="1118" y="1855"/>
                      <a:pt x="1142" y="1718"/>
                    </a:cubicBezTo>
                    <a:cubicBezTo>
                      <a:pt x="1145" y="1689"/>
                      <a:pt x="1152" y="1657"/>
                      <a:pt x="1163" y="1627"/>
                    </a:cubicBezTo>
                    <a:close/>
                    <a:moveTo>
                      <a:pt x="2780" y="2296"/>
                    </a:moveTo>
                    <a:lnTo>
                      <a:pt x="2780" y="2296"/>
                    </a:lnTo>
                    <a:cubicBezTo>
                      <a:pt x="2779" y="2300"/>
                      <a:pt x="2779" y="2303"/>
                      <a:pt x="2776" y="2307"/>
                    </a:cubicBezTo>
                    <a:cubicBezTo>
                      <a:pt x="2768" y="2309"/>
                      <a:pt x="2759" y="2311"/>
                      <a:pt x="2753" y="2314"/>
                    </a:cubicBezTo>
                    <a:cubicBezTo>
                      <a:pt x="2761" y="2308"/>
                      <a:pt x="2772" y="2301"/>
                      <a:pt x="2780" y="2296"/>
                    </a:cubicBezTo>
                    <a:close/>
                    <a:moveTo>
                      <a:pt x="1606" y="2205"/>
                    </a:moveTo>
                    <a:cubicBezTo>
                      <a:pt x="1660" y="2234"/>
                      <a:pt x="1716" y="2256"/>
                      <a:pt x="1773" y="2275"/>
                    </a:cubicBezTo>
                    <a:cubicBezTo>
                      <a:pt x="1851" y="2300"/>
                      <a:pt x="1931" y="2318"/>
                      <a:pt x="2014" y="2325"/>
                    </a:cubicBezTo>
                    <a:cubicBezTo>
                      <a:pt x="1971" y="2344"/>
                      <a:pt x="1930" y="2362"/>
                      <a:pt x="1883" y="2373"/>
                    </a:cubicBezTo>
                    <a:cubicBezTo>
                      <a:pt x="1851" y="2369"/>
                      <a:pt x="1819" y="2363"/>
                      <a:pt x="1789" y="2349"/>
                    </a:cubicBezTo>
                    <a:cubicBezTo>
                      <a:pt x="1715" y="2316"/>
                      <a:pt x="1660" y="2254"/>
                      <a:pt x="1606" y="2205"/>
                    </a:cubicBezTo>
                    <a:close/>
                    <a:moveTo>
                      <a:pt x="2780" y="1579"/>
                    </a:moveTo>
                    <a:cubicBezTo>
                      <a:pt x="2787" y="1601"/>
                      <a:pt x="2792" y="1623"/>
                      <a:pt x="2797" y="1646"/>
                    </a:cubicBezTo>
                    <a:cubicBezTo>
                      <a:pt x="2780" y="1718"/>
                      <a:pt x="2754" y="1788"/>
                      <a:pt x="2725" y="1855"/>
                    </a:cubicBezTo>
                    <a:cubicBezTo>
                      <a:pt x="2698" y="1917"/>
                      <a:pt x="2669" y="1981"/>
                      <a:pt x="2631" y="2042"/>
                    </a:cubicBezTo>
                    <a:cubicBezTo>
                      <a:pt x="2594" y="2077"/>
                      <a:pt x="2556" y="2110"/>
                      <a:pt x="2520" y="2143"/>
                    </a:cubicBezTo>
                    <a:cubicBezTo>
                      <a:pt x="2429" y="2228"/>
                      <a:pt x="2333" y="2330"/>
                      <a:pt x="2202" y="2382"/>
                    </a:cubicBezTo>
                    <a:cubicBezTo>
                      <a:pt x="2166" y="2387"/>
                      <a:pt x="2129" y="2389"/>
                      <a:pt x="2093" y="2391"/>
                    </a:cubicBezTo>
                    <a:cubicBezTo>
                      <a:pt x="2097" y="2377"/>
                      <a:pt x="2102" y="2363"/>
                      <a:pt x="2104" y="2348"/>
                    </a:cubicBezTo>
                    <a:cubicBezTo>
                      <a:pt x="2106" y="2342"/>
                      <a:pt x="2106" y="2337"/>
                      <a:pt x="2106" y="2334"/>
                    </a:cubicBezTo>
                    <a:cubicBezTo>
                      <a:pt x="2111" y="2330"/>
                      <a:pt x="2114" y="2327"/>
                      <a:pt x="2119" y="2325"/>
                    </a:cubicBezTo>
                    <a:cubicBezTo>
                      <a:pt x="2135" y="2323"/>
                      <a:pt x="2150" y="2323"/>
                      <a:pt x="2166" y="2322"/>
                    </a:cubicBezTo>
                    <a:cubicBezTo>
                      <a:pt x="2303" y="2296"/>
                      <a:pt x="2431" y="2214"/>
                      <a:pt x="2531" y="2111"/>
                    </a:cubicBezTo>
                    <a:cubicBezTo>
                      <a:pt x="2630" y="2008"/>
                      <a:pt x="2684" y="1870"/>
                      <a:pt x="2693" y="1726"/>
                    </a:cubicBezTo>
                    <a:cubicBezTo>
                      <a:pt x="2696" y="1712"/>
                      <a:pt x="2696" y="1697"/>
                      <a:pt x="2696" y="1683"/>
                    </a:cubicBezTo>
                    <a:cubicBezTo>
                      <a:pt x="2714" y="1667"/>
                      <a:pt x="2737" y="1649"/>
                      <a:pt x="2753" y="1628"/>
                    </a:cubicBezTo>
                    <a:cubicBezTo>
                      <a:pt x="2765" y="1613"/>
                      <a:pt x="2772" y="1595"/>
                      <a:pt x="2780" y="1579"/>
                    </a:cubicBezTo>
                    <a:close/>
                    <a:moveTo>
                      <a:pt x="2060" y="2351"/>
                    </a:moveTo>
                    <a:lnTo>
                      <a:pt x="2060" y="2351"/>
                    </a:lnTo>
                    <a:cubicBezTo>
                      <a:pt x="2058" y="2364"/>
                      <a:pt x="2056" y="2378"/>
                      <a:pt x="2052" y="2392"/>
                    </a:cubicBezTo>
                    <a:lnTo>
                      <a:pt x="2044" y="2392"/>
                    </a:lnTo>
                    <a:cubicBezTo>
                      <a:pt x="2018" y="2391"/>
                      <a:pt x="1992" y="2387"/>
                      <a:pt x="1967" y="2385"/>
                    </a:cubicBezTo>
                    <a:cubicBezTo>
                      <a:pt x="1998" y="2377"/>
                      <a:pt x="2030" y="2363"/>
                      <a:pt x="2060" y="2351"/>
                    </a:cubicBezTo>
                    <a:close/>
                    <a:moveTo>
                      <a:pt x="807" y="2080"/>
                    </a:moveTo>
                    <a:cubicBezTo>
                      <a:pt x="819" y="2102"/>
                      <a:pt x="830" y="2125"/>
                      <a:pt x="844" y="2146"/>
                    </a:cubicBezTo>
                    <a:cubicBezTo>
                      <a:pt x="910" y="2252"/>
                      <a:pt x="1005" y="2330"/>
                      <a:pt x="1104" y="2392"/>
                    </a:cubicBezTo>
                    <a:cubicBezTo>
                      <a:pt x="1148" y="2446"/>
                      <a:pt x="1196" y="2494"/>
                      <a:pt x="1247" y="2538"/>
                    </a:cubicBezTo>
                    <a:cubicBezTo>
                      <a:pt x="1101" y="2432"/>
                      <a:pt x="936" y="2330"/>
                      <a:pt x="847" y="2166"/>
                    </a:cubicBezTo>
                    <a:cubicBezTo>
                      <a:pt x="831" y="2139"/>
                      <a:pt x="819" y="2109"/>
                      <a:pt x="807" y="2080"/>
                    </a:cubicBezTo>
                    <a:close/>
                    <a:moveTo>
                      <a:pt x="2717" y="2454"/>
                    </a:moveTo>
                    <a:cubicBezTo>
                      <a:pt x="2710" y="2468"/>
                      <a:pt x="2703" y="2483"/>
                      <a:pt x="2696" y="2497"/>
                    </a:cubicBezTo>
                    <a:cubicBezTo>
                      <a:pt x="2642" y="2520"/>
                      <a:pt x="2586" y="2538"/>
                      <a:pt x="2528" y="2550"/>
                    </a:cubicBezTo>
                    <a:cubicBezTo>
                      <a:pt x="2486" y="2561"/>
                      <a:pt x="2440" y="2565"/>
                      <a:pt x="2396" y="2572"/>
                    </a:cubicBezTo>
                    <a:cubicBezTo>
                      <a:pt x="2395" y="2568"/>
                      <a:pt x="2395" y="2563"/>
                      <a:pt x="2393" y="2559"/>
                    </a:cubicBezTo>
                    <a:cubicBezTo>
                      <a:pt x="2503" y="2537"/>
                      <a:pt x="2611" y="2502"/>
                      <a:pt x="2717" y="2454"/>
                    </a:cubicBezTo>
                    <a:close/>
                    <a:moveTo>
                      <a:pt x="2351" y="2567"/>
                    </a:moveTo>
                    <a:cubicBezTo>
                      <a:pt x="2353" y="2571"/>
                      <a:pt x="2353" y="2575"/>
                      <a:pt x="2355" y="2578"/>
                    </a:cubicBezTo>
                    <a:cubicBezTo>
                      <a:pt x="2326" y="2582"/>
                      <a:pt x="2297" y="2582"/>
                      <a:pt x="2267" y="2583"/>
                    </a:cubicBezTo>
                    <a:cubicBezTo>
                      <a:pt x="2281" y="2581"/>
                      <a:pt x="2294" y="2578"/>
                      <a:pt x="2308" y="2576"/>
                    </a:cubicBezTo>
                    <a:cubicBezTo>
                      <a:pt x="2322" y="2574"/>
                      <a:pt x="2337" y="2570"/>
                      <a:pt x="2351" y="2567"/>
                    </a:cubicBezTo>
                    <a:close/>
                    <a:moveTo>
                      <a:pt x="863" y="2559"/>
                    </a:moveTo>
                    <a:cubicBezTo>
                      <a:pt x="878" y="2571"/>
                      <a:pt x="894" y="2582"/>
                      <a:pt x="910" y="2593"/>
                    </a:cubicBezTo>
                    <a:cubicBezTo>
                      <a:pt x="907" y="2601"/>
                      <a:pt x="907" y="2614"/>
                      <a:pt x="904" y="2626"/>
                    </a:cubicBezTo>
                    <a:cubicBezTo>
                      <a:pt x="891" y="2604"/>
                      <a:pt x="875" y="2583"/>
                      <a:pt x="863" y="2561"/>
                    </a:cubicBezTo>
                    <a:cubicBezTo>
                      <a:pt x="863" y="2561"/>
                      <a:pt x="863" y="2560"/>
                      <a:pt x="863" y="2559"/>
                    </a:cubicBezTo>
                    <a:close/>
                    <a:moveTo>
                      <a:pt x="1368" y="2625"/>
                    </a:moveTo>
                    <a:lnTo>
                      <a:pt x="1368" y="2625"/>
                    </a:lnTo>
                    <a:cubicBezTo>
                      <a:pt x="1423" y="2659"/>
                      <a:pt x="1475" y="2689"/>
                      <a:pt x="1533" y="2714"/>
                    </a:cubicBezTo>
                    <a:cubicBezTo>
                      <a:pt x="1551" y="2722"/>
                      <a:pt x="1572" y="2729"/>
                      <a:pt x="1592" y="2736"/>
                    </a:cubicBezTo>
                    <a:cubicBezTo>
                      <a:pt x="1579" y="2736"/>
                      <a:pt x="1565" y="2737"/>
                      <a:pt x="1551" y="2737"/>
                    </a:cubicBezTo>
                    <a:cubicBezTo>
                      <a:pt x="1544" y="2737"/>
                      <a:pt x="1537" y="2737"/>
                      <a:pt x="1530" y="2736"/>
                    </a:cubicBezTo>
                    <a:cubicBezTo>
                      <a:pt x="1474" y="2702"/>
                      <a:pt x="1420" y="2663"/>
                      <a:pt x="1368" y="2625"/>
                    </a:cubicBezTo>
                    <a:close/>
                    <a:moveTo>
                      <a:pt x="1691" y="2773"/>
                    </a:moveTo>
                    <a:cubicBezTo>
                      <a:pt x="1716" y="2783"/>
                      <a:pt x="1742" y="2792"/>
                      <a:pt x="1770" y="2802"/>
                    </a:cubicBezTo>
                    <a:lnTo>
                      <a:pt x="1729" y="2827"/>
                    </a:lnTo>
                    <a:cubicBezTo>
                      <a:pt x="1709" y="2820"/>
                      <a:pt x="1691" y="2819"/>
                      <a:pt x="1672" y="2810"/>
                    </a:cubicBezTo>
                    <a:cubicBezTo>
                      <a:pt x="1653" y="2802"/>
                      <a:pt x="1634" y="2791"/>
                      <a:pt x="1617" y="2783"/>
                    </a:cubicBezTo>
                    <a:cubicBezTo>
                      <a:pt x="1641" y="2780"/>
                      <a:pt x="1665" y="2777"/>
                      <a:pt x="1691" y="2773"/>
                    </a:cubicBezTo>
                    <a:close/>
                    <a:moveTo>
                      <a:pt x="1837" y="2819"/>
                    </a:moveTo>
                    <a:cubicBezTo>
                      <a:pt x="1974" y="2857"/>
                      <a:pt x="2114" y="2881"/>
                      <a:pt x="2258" y="2882"/>
                    </a:cubicBezTo>
                    <a:cubicBezTo>
                      <a:pt x="2217" y="2893"/>
                      <a:pt x="2175" y="2901"/>
                      <a:pt x="2126" y="2901"/>
                    </a:cubicBezTo>
                    <a:cubicBezTo>
                      <a:pt x="2019" y="2900"/>
                      <a:pt x="1906" y="2878"/>
                      <a:pt x="1792" y="2845"/>
                    </a:cubicBezTo>
                    <a:cubicBezTo>
                      <a:pt x="1806" y="2837"/>
                      <a:pt x="1821" y="2830"/>
                      <a:pt x="1837" y="2819"/>
                    </a:cubicBezTo>
                    <a:close/>
                    <a:moveTo>
                      <a:pt x="935" y="2607"/>
                    </a:moveTo>
                    <a:cubicBezTo>
                      <a:pt x="1056" y="2729"/>
                      <a:pt x="1206" y="2823"/>
                      <a:pt x="1352" y="2907"/>
                    </a:cubicBezTo>
                    <a:cubicBezTo>
                      <a:pt x="1372" y="2919"/>
                      <a:pt x="1396" y="2930"/>
                      <a:pt x="1416" y="2941"/>
                    </a:cubicBezTo>
                    <a:cubicBezTo>
                      <a:pt x="1400" y="2942"/>
                      <a:pt x="1385" y="2944"/>
                      <a:pt x="1368" y="2945"/>
                    </a:cubicBezTo>
                    <a:cubicBezTo>
                      <a:pt x="1240" y="2882"/>
                      <a:pt x="1116" y="2808"/>
                      <a:pt x="999" y="2733"/>
                    </a:cubicBezTo>
                    <a:cubicBezTo>
                      <a:pt x="983" y="2721"/>
                      <a:pt x="965" y="2707"/>
                      <a:pt x="948" y="2695"/>
                    </a:cubicBezTo>
                    <a:cubicBezTo>
                      <a:pt x="943" y="2688"/>
                      <a:pt x="939" y="2680"/>
                      <a:pt x="935" y="2673"/>
                    </a:cubicBezTo>
                    <a:cubicBezTo>
                      <a:pt x="930" y="2651"/>
                      <a:pt x="930" y="2627"/>
                      <a:pt x="935" y="2607"/>
                    </a:cubicBezTo>
                    <a:close/>
                    <a:moveTo>
                      <a:pt x="1462" y="2965"/>
                    </a:moveTo>
                    <a:cubicBezTo>
                      <a:pt x="1507" y="2989"/>
                      <a:pt x="1550" y="3013"/>
                      <a:pt x="1595" y="3033"/>
                    </a:cubicBezTo>
                    <a:cubicBezTo>
                      <a:pt x="1540" y="3014"/>
                      <a:pt x="1486" y="2995"/>
                      <a:pt x="1433" y="2970"/>
                    </a:cubicBezTo>
                    <a:cubicBezTo>
                      <a:pt x="1444" y="2969"/>
                      <a:pt x="1452" y="2966"/>
                      <a:pt x="1462" y="2965"/>
                    </a:cubicBezTo>
                    <a:close/>
                    <a:moveTo>
                      <a:pt x="3335" y="1566"/>
                    </a:moveTo>
                    <a:lnTo>
                      <a:pt x="3335" y="1566"/>
                    </a:lnTo>
                    <a:cubicBezTo>
                      <a:pt x="3344" y="1608"/>
                      <a:pt x="3353" y="1649"/>
                      <a:pt x="3359" y="1692"/>
                    </a:cubicBezTo>
                    <a:cubicBezTo>
                      <a:pt x="3402" y="1974"/>
                      <a:pt x="3416" y="2287"/>
                      <a:pt x="3264" y="2559"/>
                    </a:cubicBezTo>
                    <a:cubicBezTo>
                      <a:pt x="3127" y="2805"/>
                      <a:pt x="2879" y="2984"/>
                      <a:pt x="2608" y="3059"/>
                    </a:cubicBezTo>
                    <a:lnTo>
                      <a:pt x="2587" y="3065"/>
                    </a:lnTo>
                    <a:cubicBezTo>
                      <a:pt x="2715" y="2977"/>
                      <a:pt x="2797" y="2857"/>
                      <a:pt x="2861" y="2731"/>
                    </a:cubicBezTo>
                    <a:cubicBezTo>
                      <a:pt x="2985" y="2655"/>
                      <a:pt x="3095" y="2556"/>
                      <a:pt x="3174" y="2432"/>
                    </a:cubicBezTo>
                    <a:cubicBezTo>
                      <a:pt x="3298" y="2238"/>
                      <a:pt x="3325" y="2020"/>
                      <a:pt x="3320" y="1813"/>
                    </a:cubicBezTo>
                    <a:cubicBezTo>
                      <a:pt x="3339" y="1733"/>
                      <a:pt x="3346" y="1649"/>
                      <a:pt x="3335" y="1566"/>
                    </a:cubicBezTo>
                    <a:close/>
                    <a:moveTo>
                      <a:pt x="281" y="2122"/>
                    </a:moveTo>
                    <a:cubicBezTo>
                      <a:pt x="306" y="2194"/>
                      <a:pt x="339" y="2263"/>
                      <a:pt x="377" y="2329"/>
                    </a:cubicBezTo>
                    <a:cubicBezTo>
                      <a:pt x="368" y="2359"/>
                      <a:pt x="361" y="2392"/>
                      <a:pt x="365" y="2422"/>
                    </a:cubicBezTo>
                    <a:cubicBezTo>
                      <a:pt x="373" y="2484"/>
                      <a:pt x="394" y="2543"/>
                      <a:pt x="406" y="2604"/>
                    </a:cubicBezTo>
                    <a:cubicBezTo>
                      <a:pt x="419" y="2666"/>
                      <a:pt x="439" y="2724"/>
                      <a:pt x="460" y="2786"/>
                    </a:cubicBezTo>
                    <a:cubicBezTo>
                      <a:pt x="478" y="2848"/>
                      <a:pt x="530" y="2893"/>
                      <a:pt x="558" y="2949"/>
                    </a:cubicBezTo>
                    <a:cubicBezTo>
                      <a:pt x="574" y="2987"/>
                      <a:pt x="574" y="3040"/>
                      <a:pt x="585" y="3086"/>
                    </a:cubicBezTo>
                    <a:cubicBezTo>
                      <a:pt x="573" y="3075"/>
                      <a:pt x="558" y="3064"/>
                      <a:pt x="545" y="3048"/>
                    </a:cubicBezTo>
                    <a:cubicBezTo>
                      <a:pt x="490" y="2991"/>
                      <a:pt x="439" y="2930"/>
                      <a:pt x="392" y="2865"/>
                    </a:cubicBezTo>
                    <a:cubicBezTo>
                      <a:pt x="346" y="2799"/>
                      <a:pt x="308" y="2725"/>
                      <a:pt x="281" y="2648"/>
                    </a:cubicBezTo>
                    <a:cubicBezTo>
                      <a:pt x="253" y="2567"/>
                      <a:pt x="281" y="2476"/>
                      <a:pt x="274" y="2398"/>
                    </a:cubicBezTo>
                    <a:cubicBezTo>
                      <a:pt x="267" y="2316"/>
                      <a:pt x="260" y="2236"/>
                      <a:pt x="274" y="2157"/>
                    </a:cubicBezTo>
                    <a:cubicBezTo>
                      <a:pt x="275" y="2144"/>
                      <a:pt x="278" y="2132"/>
                      <a:pt x="281" y="2122"/>
                    </a:cubicBezTo>
                    <a:close/>
                    <a:moveTo>
                      <a:pt x="3326" y="1330"/>
                    </a:moveTo>
                    <a:cubicBezTo>
                      <a:pt x="3412" y="1407"/>
                      <a:pt x="3482" y="1503"/>
                      <a:pt x="3519" y="1609"/>
                    </a:cubicBezTo>
                    <a:cubicBezTo>
                      <a:pt x="3581" y="1785"/>
                      <a:pt x="3540" y="1967"/>
                      <a:pt x="3511" y="2129"/>
                    </a:cubicBezTo>
                    <a:cubicBezTo>
                      <a:pt x="3483" y="2294"/>
                      <a:pt x="3435" y="2458"/>
                      <a:pt x="3350" y="2601"/>
                    </a:cubicBezTo>
                    <a:cubicBezTo>
                      <a:pt x="3264" y="2744"/>
                      <a:pt x="3160" y="2876"/>
                      <a:pt x="3033" y="2982"/>
                    </a:cubicBezTo>
                    <a:cubicBezTo>
                      <a:pt x="2920" y="3077"/>
                      <a:pt x="2808" y="3174"/>
                      <a:pt x="2673" y="3236"/>
                    </a:cubicBezTo>
                    <a:cubicBezTo>
                      <a:pt x="2658" y="3243"/>
                      <a:pt x="2644" y="3251"/>
                      <a:pt x="2627" y="3258"/>
                    </a:cubicBezTo>
                    <a:cubicBezTo>
                      <a:pt x="2538" y="3290"/>
                      <a:pt x="2446" y="3293"/>
                      <a:pt x="2355" y="3293"/>
                    </a:cubicBezTo>
                    <a:cubicBezTo>
                      <a:pt x="2330" y="3293"/>
                      <a:pt x="2306" y="3293"/>
                      <a:pt x="2281" y="3293"/>
                    </a:cubicBezTo>
                    <a:cubicBezTo>
                      <a:pt x="2254" y="3293"/>
                      <a:pt x="2228" y="3293"/>
                      <a:pt x="2202" y="3295"/>
                    </a:cubicBezTo>
                    <a:cubicBezTo>
                      <a:pt x="2172" y="3296"/>
                      <a:pt x="2142" y="3297"/>
                      <a:pt x="2113" y="3297"/>
                    </a:cubicBezTo>
                    <a:cubicBezTo>
                      <a:pt x="2004" y="3297"/>
                      <a:pt x="1897" y="3287"/>
                      <a:pt x="1792" y="3263"/>
                    </a:cubicBezTo>
                    <a:cubicBezTo>
                      <a:pt x="1661" y="3231"/>
                      <a:pt x="1519" y="3218"/>
                      <a:pt x="1397" y="3149"/>
                    </a:cubicBezTo>
                    <a:cubicBezTo>
                      <a:pt x="1357" y="3127"/>
                      <a:pt x="1323" y="3101"/>
                      <a:pt x="1288" y="3072"/>
                    </a:cubicBezTo>
                    <a:lnTo>
                      <a:pt x="1288" y="3072"/>
                    </a:lnTo>
                    <a:cubicBezTo>
                      <a:pt x="1354" y="3084"/>
                      <a:pt x="1420" y="3093"/>
                      <a:pt x="1486" y="3099"/>
                    </a:cubicBezTo>
                    <a:cubicBezTo>
                      <a:pt x="1694" y="3162"/>
                      <a:pt x="1909" y="3203"/>
                      <a:pt x="2131" y="3203"/>
                    </a:cubicBezTo>
                    <a:cubicBezTo>
                      <a:pt x="2138" y="3203"/>
                      <a:pt x="2145" y="3203"/>
                      <a:pt x="2153" y="3203"/>
                    </a:cubicBezTo>
                    <a:cubicBezTo>
                      <a:pt x="2479" y="3197"/>
                      <a:pt x="2816" y="3087"/>
                      <a:pt x="3068" y="2865"/>
                    </a:cubicBezTo>
                    <a:cubicBezTo>
                      <a:pt x="3332" y="2640"/>
                      <a:pt x="3435" y="2290"/>
                      <a:pt x="3428" y="1976"/>
                    </a:cubicBezTo>
                    <a:cubicBezTo>
                      <a:pt x="3427" y="1763"/>
                      <a:pt x="3373" y="1540"/>
                      <a:pt x="3326" y="1330"/>
                    </a:cubicBezTo>
                    <a:close/>
                    <a:moveTo>
                      <a:pt x="1905" y="0"/>
                    </a:moveTo>
                    <a:cubicBezTo>
                      <a:pt x="1837" y="4"/>
                      <a:pt x="1774" y="24"/>
                      <a:pt x="1708" y="33"/>
                    </a:cubicBezTo>
                    <a:cubicBezTo>
                      <a:pt x="1643" y="40"/>
                      <a:pt x="1581" y="66"/>
                      <a:pt x="1517" y="81"/>
                    </a:cubicBezTo>
                    <a:cubicBezTo>
                      <a:pt x="1453" y="96"/>
                      <a:pt x="1379" y="80"/>
                      <a:pt x="1316" y="102"/>
                    </a:cubicBezTo>
                    <a:cubicBezTo>
                      <a:pt x="1240" y="130"/>
                      <a:pt x="1186" y="205"/>
                      <a:pt x="1123" y="248"/>
                    </a:cubicBezTo>
                    <a:cubicBezTo>
                      <a:pt x="1117" y="235"/>
                      <a:pt x="1107" y="220"/>
                      <a:pt x="1104" y="220"/>
                    </a:cubicBezTo>
                    <a:cubicBezTo>
                      <a:pt x="1104" y="220"/>
                      <a:pt x="1104" y="220"/>
                      <a:pt x="1104" y="220"/>
                    </a:cubicBezTo>
                    <a:cubicBezTo>
                      <a:pt x="1086" y="238"/>
                      <a:pt x="1075" y="266"/>
                      <a:pt x="1047" y="267"/>
                    </a:cubicBezTo>
                    <a:cubicBezTo>
                      <a:pt x="1047" y="267"/>
                      <a:pt x="1046" y="267"/>
                      <a:pt x="1045" y="267"/>
                    </a:cubicBezTo>
                    <a:cubicBezTo>
                      <a:pt x="1017" y="267"/>
                      <a:pt x="978" y="248"/>
                      <a:pt x="946" y="245"/>
                    </a:cubicBezTo>
                    <a:cubicBezTo>
                      <a:pt x="914" y="241"/>
                      <a:pt x="867" y="218"/>
                      <a:pt x="834" y="218"/>
                    </a:cubicBezTo>
                    <a:cubicBezTo>
                      <a:pt x="801" y="218"/>
                      <a:pt x="785" y="238"/>
                      <a:pt x="758" y="246"/>
                    </a:cubicBezTo>
                    <a:cubicBezTo>
                      <a:pt x="731" y="258"/>
                      <a:pt x="717" y="285"/>
                      <a:pt x="691" y="296"/>
                    </a:cubicBezTo>
                    <a:cubicBezTo>
                      <a:pt x="666" y="308"/>
                      <a:pt x="626" y="307"/>
                      <a:pt x="602" y="324"/>
                    </a:cubicBezTo>
                    <a:cubicBezTo>
                      <a:pt x="578" y="340"/>
                      <a:pt x="542" y="343"/>
                      <a:pt x="519" y="363"/>
                    </a:cubicBezTo>
                    <a:cubicBezTo>
                      <a:pt x="497" y="383"/>
                      <a:pt x="502" y="430"/>
                      <a:pt x="483" y="450"/>
                    </a:cubicBezTo>
                    <a:lnTo>
                      <a:pt x="425" y="513"/>
                    </a:lnTo>
                    <a:cubicBezTo>
                      <a:pt x="406" y="534"/>
                      <a:pt x="373" y="544"/>
                      <a:pt x="354" y="567"/>
                    </a:cubicBezTo>
                    <a:cubicBezTo>
                      <a:pt x="333" y="588"/>
                      <a:pt x="306" y="602"/>
                      <a:pt x="288" y="624"/>
                    </a:cubicBezTo>
                    <a:cubicBezTo>
                      <a:pt x="268" y="646"/>
                      <a:pt x="244" y="665"/>
                      <a:pt x="227" y="687"/>
                    </a:cubicBezTo>
                    <a:cubicBezTo>
                      <a:pt x="209" y="712"/>
                      <a:pt x="212" y="746"/>
                      <a:pt x="191" y="768"/>
                    </a:cubicBezTo>
                    <a:cubicBezTo>
                      <a:pt x="172" y="790"/>
                      <a:pt x="141" y="804"/>
                      <a:pt x="120" y="826"/>
                    </a:cubicBezTo>
                    <a:cubicBezTo>
                      <a:pt x="102" y="849"/>
                      <a:pt x="74" y="867"/>
                      <a:pt x="57" y="892"/>
                    </a:cubicBezTo>
                    <a:cubicBezTo>
                      <a:pt x="37" y="915"/>
                      <a:pt x="44" y="952"/>
                      <a:pt x="33" y="980"/>
                    </a:cubicBezTo>
                    <a:cubicBezTo>
                      <a:pt x="19" y="1009"/>
                      <a:pt x="3" y="1038"/>
                      <a:pt x="2" y="1072"/>
                    </a:cubicBezTo>
                    <a:cubicBezTo>
                      <a:pt x="0" y="1107"/>
                      <a:pt x="24" y="1152"/>
                      <a:pt x="26" y="1186"/>
                    </a:cubicBezTo>
                    <a:cubicBezTo>
                      <a:pt x="28" y="1221"/>
                      <a:pt x="30" y="1257"/>
                      <a:pt x="40" y="1292"/>
                    </a:cubicBezTo>
                    <a:cubicBezTo>
                      <a:pt x="47" y="1324"/>
                      <a:pt x="68" y="1361"/>
                      <a:pt x="30" y="1379"/>
                    </a:cubicBezTo>
                    <a:cubicBezTo>
                      <a:pt x="29" y="1379"/>
                      <a:pt x="48" y="1386"/>
                      <a:pt x="53" y="1386"/>
                    </a:cubicBezTo>
                    <a:cubicBezTo>
                      <a:pt x="53" y="1386"/>
                      <a:pt x="54" y="1386"/>
                      <a:pt x="54" y="1386"/>
                    </a:cubicBezTo>
                    <a:cubicBezTo>
                      <a:pt x="92" y="1379"/>
                      <a:pt x="91" y="1360"/>
                      <a:pt x="88" y="1339"/>
                    </a:cubicBezTo>
                    <a:cubicBezTo>
                      <a:pt x="83" y="1306"/>
                      <a:pt x="55" y="1266"/>
                      <a:pt x="62" y="1237"/>
                    </a:cubicBezTo>
                    <a:cubicBezTo>
                      <a:pt x="68" y="1210"/>
                      <a:pt x="68" y="1181"/>
                      <a:pt x="69" y="1152"/>
                    </a:cubicBezTo>
                    <a:cubicBezTo>
                      <a:pt x="72" y="1122"/>
                      <a:pt x="77" y="1094"/>
                      <a:pt x="88" y="1069"/>
                    </a:cubicBezTo>
                    <a:cubicBezTo>
                      <a:pt x="99" y="1043"/>
                      <a:pt x="154" y="1038"/>
                      <a:pt x="172" y="1016"/>
                    </a:cubicBezTo>
                    <a:cubicBezTo>
                      <a:pt x="189" y="994"/>
                      <a:pt x="200" y="968"/>
                      <a:pt x="222" y="948"/>
                    </a:cubicBezTo>
                    <a:cubicBezTo>
                      <a:pt x="244" y="929"/>
                      <a:pt x="262" y="907"/>
                      <a:pt x="288" y="891"/>
                    </a:cubicBezTo>
                    <a:cubicBezTo>
                      <a:pt x="311" y="873"/>
                      <a:pt x="308" y="838"/>
                      <a:pt x="333" y="822"/>
                    </a:cubicBezTo>
                    <a:cubicBezTo>
                      <a:pt x="345" y="813"/>
                      <a:pt x="366" y="813"/>
                      <a:pt x="387" y="813"/>
                    </a:cubicBezTo>
                    <a:cubicBezTo>
                      <a:pt x="408" y="813"/>
                      <a:pt x="429" y="813"/>
                      <a:pt x="439" y="805"/>
                    </a:cubicBezTo>
                    <a:cubicBezTo>
                      <a:pt x="461" y="789"/>
                      <a:pt x="476" y="776"/>
                      <a:pt x="497" y="761"/>
                    </a:cubicBezTo>
                    <a:cubicBezTo>
                      <a:pt x="516" y="747"/>
                      <a:pt x="508" y="709"/>
                      <a:pt x="529" y="695"/>
                    </a:cubicBezTo>
                    <a:cubicBezTo>
                      <a:pt x="542" y="687"/>
                      <a:pt x="560" y="684"/>
                      <a:pt x="580" y="679"/>
                    </a:cubicBezTo>
                    <a:cubicBezTo>
                      <a:pt x="586" y="684"/>
                      <a:pt x="593" y="687"/>
                      <a:pt x="596" y="687"/>
                    </a:cubicBezTo>
                    <a:cubicBezTo>
                      <a:pt x="598" y="687"/>
                      <a:pt x="598" y="686"/>
                      <a:pt x="599" y="686"/>
                    </a:cubicBezTo>
                    <a:cubicBezTo>
                      <a:pt x="607" y="674"/>
                      <a:pt x="614" y="665"/>
                      <a:pt x="622" y="652"/>
                    </a:cubicBezTo>
                    <a:cubicBezTo>
                      <a:pt x="633" y="643"/>
                      <a:pt x="643" y="630"/>
                      <a:pt x="657" y="622"/>
                    </a:cubicBezTo>
                    <a:cubicBezTo>
                      <a:pt x="676" y="608"/>
                      <a:pt x="708" y="606"/>
                      <a:pt x="725" y="592"/>
                    </a:cubicBezTo>
                    <a:cubicBezTo>
                      <a:pt x="745" y="578"/>
                      <a:pt x="749" y="549"/>
                      <a:pt x="765" y="536"/>
                    </a:cubicBezTo>
                    <a:cubicBezTo>
                      <a:pt x="772" y="530"/>
                      <a:pt x="779" y="522"/>
                      <a:pt x="785" y="513"/>
                    </a:cubicBezTo>
                    <a:cubicBezTo>
                      <a:pt x="833" y="496"/>
                      <a:pt x="886" y="485"/>
                      <a:pt x="930" y="467"/>
                    </a:cubicBezTo>
                    <a:cubicBezTo>
                      <a:pt x="976" y="454"/>
                      <a:pt x="1021" y="452"/>
                      <a:pt x="1068" y="446"/>
                    </a:cubicBezTo>
                    <a:lnTo>
                      <a:pt x="1068" y="446"/>
                    </a:lnTo>
                    <a:cubicBezTo>
                      <a:pt x="1021" y="468"/>
                      <a:pt x="976" y="491"/>
                      <a:pt x="935" y="526"/>
                    </a:cubicBezTo>
                    <a:cubicBezTo>
                      <a:pt x="911" y="544"/>
                      <a:pt x="893" y="564"/>
                      <a:pt x="874" y="588"/>
                    </a:cubicBezTo>
                    <a:cubicBezTo>
                      <a:pt x="855" y="596"/>
                      <a:pt x="835" y="604"/>
                      <a:pt x="819" y="615"/>
                    </a:cubicBezTo>
                    <a:cubicBezTo>
                      <a:pt x="767" y="646"/>
                      <a:pt x="716" y="679"/>
                      <a:pt x="666" y="714"/>
                    </a:cubicBezTo>
                    <a:cubicBezTo>
                      <a:pt x="619" y="754"/>
                      <a:pt x="586" y="808"/>
                      <a:pt x="540" y="849"/>
                    </a:cubicBezTo>
                    <a:cubicBezTo>
                      <a:pt x="494" y="888"/>
                      <a:pt x="439" y="922"/>
                      <a:pt x="394" y="968"/>
                    </a:cubicBezTo>
                    <a:cubicBezTo>
                      <a:pt x="351" y="1014"/>
                      <a:pt x="303" y="1057"/>
                      <a:pt x="264" y="1111"/>
                    </a:cubicBezTo>
                    <a:cubicBezTo>
                      <a:pt x="230" y="1162"/>
                      <a:pt x="216" y="1225"/>
                      <a:pt x="194" y="1283"/>
                    </a:cubicBezTo>
                    <a:cubicBezTo>
                      <a:pt x="165" y="1320"/>
                      <a:pt x="132" y="1356"/>
                      <a:pt x="110" y="1400"/>
                    </a:cubicBezTo>
                    <a:cubicBezTo>
                      <a:pt x="84" y="1445"/>
                      <a:pt x="88" y="1503"/>
                      <a:pt x="70" y="1553"/>
                    </a:cubicBezTo>
                    <a:cubicBezTo>
                      <a:pt x="55" y="1608"/>
                      <a:pt x="37" y="1664"/>
                      <a:pt x="41" y="1723"/>
                    </a:cubicBezTo>
                    <a:cubicBezTo>
                      <a:pt x="44" y="1781"/>
                      <a:pt x="77" y="1842"/>
                      <a:pt x="91" y="1897"/>
                    </a:cubicBezTo>
                    <a:cubicBezTo>
                      <a:pt x="99" y="1938"/>
                      <a:pt x="113" y="1975"/>
                      <a:pt x="131" y="2014"/>
                    </a:cubicBezTo>
                    <a:cubicBezTo>
                      <a:pt x="113" y="2088"/>
                      <a:pt x="98" y="2164"/>
                      <a:pt x="96" y="2241"/>
                    </a:cubicBezTo>
                    <a:cubicBezTo>
                      <a:pt x="95" y="2331"/>
                      <a:pt x="127" y="2418"/>
                      <a:pt x="146" y="2502"/>
                    </a:cubicBezTo>
                    <a:cubicBezTo>
                      <a:pt x="167" y="2597"/>
                      <a:pt x="196" y="2691"/>
                      <a:pt x="244" y="2776"/>
                    </a:cubicBezTo>
                    <a:cubicBezTo>
                      <a:pt x="296" y="2860"/>
                      <a:pt x="373" y="2923"/>
                      <a:pt x="439" y="2991"/>
                    </a:cubicBezTo>
                    <a:cubicBezTo>
                      <a:pt x="490" y="3046"/>
                      <a:pt x="549" y="3094"/>
                      <a:pt x="608" y="3135"/>
                    </a:cubicBezTo>
                    <a:cubicBezTo>
                      <a:pt x="641" y="3179"/>
                      <a:pt x="677" y="3223"/>
                      <a:pt x="714" y="3265"/>
                    </a:cubicBezTo>
                    <a:cubicBezTo>
                      <a:pt x="756" y="3309"/>
                      <a:pt x="820" y="3324"/>
                      <a:pt x="867" y="3361"/>
                    </a:cubicBezTo>
                    <a:cubicBezTo>
                      <a:pt x="911" y="3399"/>
                      <a:pt x="950" y="3457"/>
                      <a:pt x="1003" y="3487"/>
                    </a:cubicBezTo>
                    <a:cubicBezTo>
                      <a:pt x="1056" y="3521"/>
                      <a:pt x="1116" y="3540"/>
                      <a:pt x="1173" y="3565"/>
                    </a:cubicBezTo>
                    <a:cubicBezTo>
                      <a:pt x="1232" y="3588"/>
                      <a:pt x="1286" y="3626"/>
                      <a:pt x="1347" y="3640"/>
                    </a:cubicBezTo>
                    <a:cubicBezTo>
                      <a:pt x="1409" y="3657"/>
                      <a:pt x="1474" y="3650"/>
                      <a:pt x="1536" y="3654"/>
                    </a:cubicBezTo>
                    <a:cubicBezTo>
                      <a:pt x="1551" y="3656"/>
                      <a:pt x="1566" y="3656"/>
                      <a:pt x="1580" y="3656"/>
                    </a:cubicBezTo>
                    <a:cubicBezTo>
                      <a:pt x="1628" y="3656"/>
                      <a:pt x="1676" y="3650"/>
                      <a:pt x="1723" y="3650"/>
                    </a:cubicBezTo>
                    <a:cubicBezTo>
                      <a:pt x="1726" y="3650"/>
                      <a:pt x="1728" y="3650"/>
                      <a:pt x="1731" y="3650"/>
                    </a:cubicBezTo>
                    <a:cubicBezTo>
                      <a:pt x="1782" y="3650"/>
                      <a:pt x="1837" y="3672"/>
                      <a:pt x="1890" y="3672"/>
                    </a:cubicBezTo>
                    <a:cubicBezTo>
                      <a:pt x="1898" y="3672"/>
                      <a:pt x="1906" y="3672"/>
                      <a:pt x="1914" y="3671"/>
                    </a:cubicBezTo>
                    <a:cubicBezTo>
                      <a:pt x="1956" y="3664"/>
                      <a:pt x="1992" y="3640"/>
                      <a:pt x="2029" y="3618"/>
                    </a:cubicBezTo>
                    <a:cubicBezTo>
                      <a:pt x="2071" y="3602"/>
                      <a:pt x="2114" y="3581"/>
                      <a:pt x="2157" y="3567"/>
                    </a:cubicBezTo>
                    <a:cubicBezTo>
                      <a:pt x="2197" y="3554"/>
                      <a:pt x="2235" y="3537"/>
                      <a:pt x="2272" y="3516"/>
                    </a:cubicBezTo>
                    <a:cubicBezTo>
                      <a:pt x="2305" y="3512"/>
                      <a:pt x="2340" y="3508"/>
                      <a:pt x="2373" y="3501"/>
                    </a:cubicBezTo>
                    <a:cubicBezTo>
                      <a:pt x="2552" y="3465"/>
                      <a:pt x="2714" y="3377"/>
                      <a:pt x="2865" y="3285"/>
                    </a:cubicBezTo>
                    <a:cubicBezTo>
                      <a:pt x="3020" y="3193"/>
                      <a:pt x="3168" y="3088"/>
                      <a:pt x="3288" y="2949"/>
                    </a:cubicBezTo>
                    <a:cubicBezTo>
                      <a:pt x="3405" y="2812"/>
                      <a:pt x="3511" y="2660"/>
                      <a:pt x="3578" y="2488"/>
                    </a:cubicBezTo>
                    <a:cubicBezTo>
                      <a:pt x="3644" y="2316"/>
                      <a:pt x="3661" y="2129"/>
                      <a:pt x="3659" y="1943"/>
                    </a:cubicBezTo>
                    <a:cubicBezTo>
                      <a:pt x="3657" y="1773"/>
                      <a:pt x="3620" y="1590"/>
                      <a:pt x="3522" y="1431"/>
                    </a:cubicBezTo>
                    <a:cubicBezTo>
                      <a:pt x="3533" y="1427"/>
                      <a:pt x="3538" y="1420"/>
                      <a:pt x="3541" y="1414"/>
                    </a:cubicBezTo>
                    <a:cubicBezTo>
                      <a:pt x="3570" y="1463"/>
                      <a:pt x="3596" y="1514"/>
                      <a:pt x="3622" y="1568"/>
                    </a:cubicBezTo>
                    <a:cubicBezTo>
                      <a:pt x="3651" y="1627"/>
                      <a:pt x="3690" y="1698"/>
                      <a:pt x="3668" y="1764"/>
                    </a:cubicBezTo>
                    <a:cubicBezTo>
                      <a:pt x="3666" y="1766"/>
                      <a:pt x="3672" y="1767"/>
                      <a:pt x="3678" y="1767"/>
                    </a:cubicBezTo>
                    <a:cubicBezTo>
                      <a:pt x="3684" y="1767"/>
                      <a:pt x="3690" y="1766"/>
                      <a:pt x="3691" y="1764"/>
                    </a:cubicBezTo>
                    <a:cubicBezTo>
                      <a:pt x="3723" y="1716"/>
                      <a:pt x="3710" y="1669"/>
                      <a:pt x="3695" y="1624"/>
                    </a:cubicBezTo>
                    <a:cubicBezTo>
                      <a:pt x="3675" y="1566"/>
                      <a:pt x="3621" y="1504"/>
                      <a:pt x="3598" y="1440"/>
                    </a:cubicBezTo>
                    <a:cubicBezTo>
                      <a:pt x="3574" y="1379"/>
                      <a:pt x="3545" y="1320"/>
                      <a:pt x="3511" y="1268"/>
                    </a:cubicBezTo>
                    <a:cubicBezTo>
                      <a:pt x="3476" y="1208"/>
                      <a:pt x="3446" y="1155"/>
                      <a:pt x="3415" y="1103"/>
                    </a:cubicBezTo>
                    <a:lnTo>
                      <a:pt x="3415" y="1100"/>
                    </a:lnTo>
                    <a:cubicBezTo>
                      <a:pt x="3415" y="1094"/>
                      <a:pt x="3416" y="1091"/>
                      <a:pt x="3415" y="1086"/>
                    </a:cubicBezTo>
                    <a:cubicBezTo>
                      <a:pt x="3408" y="1063"/>
                      <a:pt x="3394" y="1042"/>
                      <a:pt x="3387" y="1016"/>
                    </a:cubicBezTo>
                    <a:cubicBezTo>
                      <a:pt x="3380" y="977"/>
                      <a:pt x="3373" y="939"/>
                      <a:pt x="3353" y="907"/>
                    </a:cubicBezTo>
                    <a:cubicBezTo>
                      <a:pt x="3339" y="885"/>
                      <a:pt x="3324" y="863"/>
                      <a:pt x="3307" y="842"/>
                    </a:cubicBezTo>
                    <a:cubicBezTo>
                      <a:pt x="3310" y="815"/>
                      <a:pt x="3324" y="775"/>
                      <a:pt x="3313" y="756"/>
                    </a:cubicBezTo>
                    <a:cubicBezTo>
                      <a:pt x="3299" y="732"/>
                      <a:pt x="3282" y="712"/>
                      <a:pt x="3266" y="687"/>
                    </a:cubicBezTo>
                    <a:cubicBezTo>
                      <a:pt x="3251" y="665"/>
                      <a:pt x="3212" y="670"/>
                      <a:pt x="3194" y="651"/>
                    </a:cubicBezTo>
                    <a:cubicBezTo>
                      <a:pt x="3178" y="630"/>
                      <a:pt x="3172" y="591"/>
                      <a:pt x="3153" y="570"/>
                    </a:cubicBezTo>
                    <a:cubicBezTo>
                      <a:pt x="3132" y="551"/>
                      <a:pt x="3109" y="541"/>
                      <a:pt x="3086" y="523"/>
                    </a:cubicBezTo>
                    <a:cubicBezTo>
                      <a:pt x="3065" y="507"/>
                      <a:pt x="3051" y="475"/>
                      <a:pt x="3028" y="460"/>
                    </a:cubicBezTo>
                    <a:cubicBezTo>
                      <a:pt x="3003" y="446"/>
                      <a:pt x="2973" y="450"/>
                      <a:pt x="2948" y="438"/>
                    </a:cubicBezTo>
                    <a:lnTo>
                      <a:pt x="2933" y="432"/>
                    </a:lnTo>
                    <a:cubicBezTo>
                      <a:pt x="2900" y="388"/>
                      <a:pt x="2878" y="322"/>
                      <a:pt x="2831" y="289"/>
                    </a:cubicBezTo>
                    <a:cubicBezTo>
                      <a:pt x="2780" y="252"/>
                      <a:pt x="2724" y="220"/>
                      <a:pt x="2666" y="189"/>
                    </a:cubicBezTo>
                    <a:cubicBezTo>
                      <a:pt x="2608" y="157"/>
                      <a:pt x="2538" y="163"/>
                      <a:pt x="2477" y="141"/>
                    </a:cubicBezTo>
                    <a:cubicBezTo>
                      <a:pt x="2418" y="114"/>
                      <a:pt x="2360" y="74"/>
                      <a:pt x="2297" y="55"/>
                    </a:cubicBezTo>
                    <a:cubicBezTo>
                      <a:pt x="2232" y="41"/>
                      <a:pt x="2168" y="35"/>
                      <a:pt x="2102" y="30"/>
                    </a:cubicBezTo>
                    <a:cubicBezTo>
                      <a:pt x="2037" y="21"/>
                      <a:pt x="1971" y="0"/>
                      <a:pt x="190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29"/>
              <p:cNvSpPr/>
              <p:nvPr/>
            </p:nvSpPr>
            <p:spPr>
              <a:xfrm>
                <a:off x="2162150" y="3510225"/>
                <a:ext cx="2150" cy="875"/>
              </a:xfrm>
              <a:custGeom>
                <a:rect b="b" l="l" r="r" t="t"/>
                <a:pathLst>
                  <a:path extrusionOk="0" h="35" w="86">
                    <a:moveTo>
                      <a:pt x="77" y="0"/>
                    </a:moveTo>
                    <a:cubicBezTo>
                      <a:pt x="57" y="14"/>
                      <a:pt x="35" y="23"/>
                      <a:pt x="18" y="30"/>
                    </a:cubicBezTo>
                    <a:cubicBezTo>
                      <a:pt x="14" y="33"/>
                      <a:pt x="7" y="33"/>
                      <a:pt x="0" y="34"/>
                    </a:cubicBezTo>
                    <a:lnTo>
                      <a:pt x="85" y="32"/>
                    </a:lnTo>
                    <a:cubicBezTo>
                      <a:pt x="84" y="21"/>
                      <a:pt x="80" y="10"/>
                      <a:pt x="77"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29"/>
              <p:cNvSpPr/>
              <p:nvPr/>
            </p:nvSpPr>
            <p:spPr>
              <a:xfrm>
                <a:off x="2159675" y="3509900"/>
                <a:ext cx="1150" cy="200"/>
              </a:xfrm>
              <a:custGeom>
                <a:rect b="b" l="l" r="r" t="t"/>
                <a:pathLst>
                  <a:path extrusionOk="0" h="8" w="46">
                    <a:moveTo>
                      <a:pt x="0" y="1"/>
                    </a:moveTo>
                    <a:cubicBezTo>
                      <a:pt x="8" y="5"/>
                      <a:pt x="20" y="8"/>
                      <a:pt x="29" y="8"/>
                    </a:cubicBezTo>
                    <a:cubicBezTo>
                      <a:pt x="37" y="8"/>
                      <a:pt x="43" y="6"/>
                      <a:pt x="45"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29"/>
              <p:cNvSpPr/>
              <p:nvPr/>
            </p:nvSpPr>
            <p:spPr>
              <a:xfrm>
                <a:off x="2120950" y="3468200"/>
                <a:ext cx="92450" cy="92375"/>
              </a:xfrm>
              <a:custGeom>
                <a:rect b="b" l="l" r="r" t="t"/>
                <a:pathLst>
                  <a:path extrusionOk="0" h="3695" w="3698">
                    <a:moveTo>
                      <a:pt x="1427" y="201"/>
                    </a:moveTo>
                    <a:cubicBezTo>
                      <a:pt x="1428" y="201"/>
                      <a:pt x="1429" y="201"/>
                      <a:pt x="1431" y="202"/>
                    </a:cubicBezTo>
                    <a:cubicBezTo>
                      <a:pt x="1405" y="218"/>
                      <a:pt x="1378" y="232"/>
                      <a:pt x="1355" y="252"/>
                    </a:cubicBezTo>
                    <a:cubicBezTo>
                      <a:pt x="1301" y="301"/>
                      <a:pt x="1261" y="354"/>
                      <a:pt x="1227" y="411"/>
                    </a:cubicBezTo>
                    <a:cubicBezTo>
                      <a:pt x="1210" y="416"/>
                      <a:pt x="1191" y="422"/>
                      <a:pt x="1173" y="425"/>
                    </a:cubicBezTo>
                    <a:cubicBezTo>
                      <a:pt x="1176" y="423"/>
                      <a:pt x="1177" y="418"/>
                      <a:pt x="1179" y="416"/>
                    </a:cubicBezTo>
                    <a:cubicBezTo>
                      <a:pt x="1202" y="405"/>
                      <a:pt x="1224" y="397"/>
                      <a:pt x="1242" y="379"/>
                    </a:cubicBezTo>
                    <a:cubicBezTo>
                      <a:pt x="1260" y="360"/>
                      <a:pt x="1272" y="313"/>
                      <a:pt x="1296" y="297"/>
                    </a:cubicBezTo>
                    <a:cubicBezTo>
                      <a:pt x="1319" y="279"/>
                      <a:pt x="1343" y="258"/>
                      <a:pt x="1371" y="233"/>
                    </a:cubicBezTo>
                    <a:cubicBezTo>
                      <a:pt x="1388" y="220"/>
                      <a:pt x="1408" y="201"/>
                      <a:pt x="1427" y="201"/>
                    </a:cubicBezTo>
                    <a:close/>
                    <a:moveTo>
                      <a:pt x="1491" y="396"/>
                    </a:moveTo>
                    <a:lnTo>
                      <a:pt x="1491" y="396"/>
                    </a:lnTo>
                    <a:cubicBezTo>
                      <a:pt x="1457" y="404"/>
                      <a:pt x="1424" y="418"/>
                      <a:pt x="1389" y="434"/>
                    </a:cubicBezTo>
                    <a:cubicBezTo>
                      <a:pt x="1355" y="437"/>
                      <a:pt x="1321" y="442"/>
                      <a:pt x="1286" y="448"/>
                    </a:cubicBezTo>
                    <a:cubicBezTo>
                      <a:pt x="1292" y="441"/>
                      <a:pt x="1294" y="434"/>
                      <a:pt x="1300" y="429"/>
                    </a:cubicBezTo>
                    <a:cubicBezTo>
                      <a:pt x="1363" y="416"/>
                      <a:pt x="1428" y="408"/>
                      <a:pt x="1491" y="396"/>
                    </a:cubicBezTo>
                    <a:close/>
                    <a:moveTo>
                      <a:pt x="1212" y="444"/>
                    </a:moveTo>
                    <a:cubicBezTo>
                      <a:pt x="1209" y="451"/>
                      <a:pt x="1205" y="456"/>
                      <a:pt x="1202" y="463"/>
                    </a:cubicBezTo>
                    <a:cubicBezTo>
                      <a:pt x="1127" y="477"/>
                      <a:pt x="1051" y="493"/>
                      <a:pt x="977" y="519"/>
                    </a:cubicBezTo>
                    <a:cubicBezTo>
                      <a:pt x="982" y="511"/>
                      <a:pt x="985" y="504"/>
                      <a:pt x="992" y="499"/>
                    </a:cubicBezTo>
                    <a:cubicBezTo>
                      <a:pt x="1012" y="486"/>
                      <a:pt x="1044" y="489"/>
                      <a:pt x="1065" y="480"/>
                    </a:cubicBezTo>
                    <a:cubicBezTo>
                      <a:pt x="1087" y="471"/>
                      <a:pt x="1113" y="471"/>
                      <a:pt x="1133" y="464"/>
                    </a:cubicBezTo>
                    <a:cubicBezTo>
                      <a:pt x="1140" y="462"/>
                      <a:pt x="1144" y="455"/>
                      <a:pt x="1150" y="449"/>
                    </a:cubicBezTo>
                    <a:cubicBezTo>
                      <a:pt x="1151" y="451"/>
                      <a:pt x="1151" y="455"/>
                      <a:pt x="1153" y="455"/>
                    </a:cubicBezTo>
                    <a:cubicBezTo>
                      <a:pt x="1153" y="455"/>
                      <a:pt x="1154" y="455"/>
                      <a:pt x="1154" y="455"/>
                    </a:cubicBezTo>
                    <a:cubicBezTo>
                      <a:pt x="1175" y="452"/>
                      <a:pt x="1191" y="448"/>
                      <a:pt x="1212" y="444"/>
                    </a:cubicBezTo>
                    <a:close/>
                    <a:moveTo>
                      <a:pt x="1847" y="637"/>
                    </a:moveTo>
                    <a:cubicBezTo>
                      <a:pt x="1905" y="637"/>
                      <a:pt x="1962" y="640"/>
                      <a:pt x="2017" y="649"/>
                    </a:cubicBezTo>
                    <a:cubicBezTo>
                      <a:pt x="1996" y="649"/>
                      <a:pt x="1976" y="647"/>
                      <a:pt x="1955" y="647"/>
                    </a:cubicBezTo>
                    <a:cubicBezTo>
                      <a:pt x="1915" y="647"/>
                      <a:pt x="1877" y="650"/>
                      <a:pt x="1837" y="656"/>
                    </a:cubicBezTo>
                    <a:cubicBezTo>
                      <a:pt x="1822" y="649"/>
                      <a:pt x="1808" y="643"/>
                      <a:pt x="1793" y="638"/>
                    </a:cubicBezTo>
                    <a:cubicBezTo>
                      <a:pt x="1811" y="637"/>
                      <a:pt x="1829" y="637"/>
                      <a:pt x="1847" y="637"/>
                    </a:cubicBezTo>
                    <a:close/>
                    <a:moveTo>
                      <a:pt x="2309" y="932"/>
                    </a:moveTo>
                    <a:cubicBezTo>
                      <a:pt x="2311" y="934"/>
                      <a:pt x="2314" y="934"/>
                      <a:pt x="2318" y="936"/>
                    </a:cubicBezTo>
                    <a:cubicBezTo>
                      <a:pt x="2322" y="945"/>
                      <a:pt x="2324" y="952"/>
                      <a:pt x="2325" y="960"/>
                    </a:cubicBezTo>
                    <a:cubicBezTo>
                      <a:pt x="2322" y="952"/>
                      <a:pt x="2316" y="941"/>
                      <a:pt x="2309" y="932"/>
                    </a:cubicBezTo>
                    <a:close/>
                    <a:moveTo>
                      <a:pt x="1501" y="978"/>
                    </a:moveTo>
                    <a:cubicBezTo>
                      <a:pt x="1531" y="982"/>
                      <a:pt x="1574" y="993"/>
                      <a:pt x="1614" y="1015"/>
                    </a:cubicBezTo>
                    <a:cubicBezTo>
                      <a:pt x="1531" y="1019"/>
                      <a:pt x="1449" y="1040"/>
                      <a:pt x="1376" y="1081"/>
                    </a:cubicBezTo>
                    <a:cubicBezTo>
                      <a:pt x="1373" y="1074"/>
                      <a:pt x="1369" y="1064"/>
                      <a:pt x="1365" y="1056"/>
                    </a:cubicBezTo>
                    <a:cubicBezTo>
                      <a:pt x="1402" y="1026"/>
                      <a:pt x="1439" y="1000"/>
                      <a:pt x="1480" y="978"/>
                    </a:cubicBezTo>
                    <a:close/>
                    <a:moveTo>
                      <a:pt x="1338" y="1078"/>
                    </a:moveTo>
                    <a:lnTo>
                      <a:pt x="1338" y="1078"/>
                    </a:lnTo>
                    <a:cubicBezTo>
                      <a:pt x="1329" y="1091"/>
                      <a:pt x="1321" y="1103"/>
                      <a:pt x="1308" y="1111"/>
                    </a:cubicBezTo>
                    <a:lnTo>
                      <a:pt x="1293" y="1122"/>
                    </a:lnTo>
                    <a:cubicBezTo>
                      <a:pt x="1307" y="1106"/>
                      <a:pt x="1322" y="1092"/>
                      <a:pt x="1338" y="1078"/>
                    </a:cubicBezTo>
                    <a:close/>
                    <a:moveTo>
                      <a:pt x="2044" y="326"/>
                    </a:moveTo>
                    <a:cubicBezTo>
                      <a:pt x="2227" y="326"/>
                      <a:pt x="2410" y="356"/>
                      <a:pt x="2578" y="449"/>
                    </a:cubicBezTo>
                    <a:cubicBezTo>
                      <a:pt x="2826" y="586"/>
                      <a:pt x="3005" y="833"/>
                      <a:pt x="3081" y="1103"/>
                    </a:cubicBezTo>
                    <a:lnTo>
                      <a:pt x="3085" y="1124"/>
                    </a:lnTo>
                    <a:cubicBezTo>
                      <a:pt x="2994" y="996"/>
                      <a:pt x="2873" y="916"/>
                      <a:pt x="2746" y="851"/>
                    </a:cubicBezTo>
                    <a:cubicBezTo>
                      <a:pt x="2671" y="727"/>
                      <a:pt x="2569" y="620"/>
                      <a:pt x="2446" y="540"/>
                    </a:cubicBezTo>
                    <a:cubicBezTo>
                      <a:pt x="2266" y="426"/>
                      <a:pt x="2067" y="394"/>
                      <a:pt x="1873" y="394"/>
                    </a:cubicBezTo>
                    <a:cubicBezTo>
                      <a:pt x="1857" y="394"/>
                      <a:pt x="1840" y="394"/>
                      <a:pt x="1824" y="394"/>
                    </a:cubicBezTo>
                    <a:cubicBezTo>
                      <a:pt x="1771" y="381"/>
                      <a:pt x="1715" y="374"/>
                      <a:pt x="1659" y="374"/>
                    </a:cubicBezTo>
                    <a:cubicBezTo>
                      <a:pt x="1632" y="374"/>
                      <a:pt x="1605" y="376"/>
                      <a:pt x="1578" y="379"/>
                    </a:cubicBezTo>
                    <a:cubicBezTo>
                      <a:pt x="1622" y="369"/>
                      <a:pt x="1663" y="361"/>
                      <a:pt x="1706" y="354"/>
                    </a:cubicBezTo>
                    <a:cubicBezTo>
                      <a:pt x="1815" y="338"/>
                      <a:pt x="1930" y="326"/>
                      <a:pt x="2044" y="326"/>
                    </a:cubicBezTo>
                    <a:close/>
                    <a:moveTo>
                      <a:pt x="2468" y="996"/>
                    </a:moveTo>
                    <a:lnTo>
                      <a:pt x="2468" y="996"/>
                    </a:lnTo>
                    <a:cubicBezTo>
                      <a:pt x="2482" y="1003"/>
                      <a:pt x="2497" y="1009"/>
                      <a:pt x="2511" y="1016"/>
                    </a:cubicBezTo>
                    <a:cubicBezTo>
                      <a:pt x="2533" y="1070"/>
                      <a:pt x="2552" y="1125"/>
                      <a:pt x="2565" y="1181"/>
                    </a:cubicBezTo>
                    <a:cubicBezTo>
                      <a:pt x="2574" y="1225"/>
                      <a:pt x="2581" y="1270"/>
                      <a:pt x="2587" y="1315"/>
                    </a:cubicBezTo>
                    <a:cubicBezTo>
                      <a:pt x="2584" y="1316"/>
                      <a:pt x="2578" y="1316"/>
                      <a:pt x="2573" y="1318"/>
                    </a:cubicBezTo>
                    <a:cubicBezTo>
                      <a:pt x="2550" y="1209"/>
                      <a:pt x="2516" y="1099"/>
                      <a:pt x="2468" y="996"/>
                    </a:cubicBezTo>
                    <a:close/>
                    <a:moveTo>
                      <a:pt x="2594" y="1356"/>
                    </a:moveTo>
                    <a:cubicBezTo>
                      <a:pt x="2598" y="1385"/>
                      <a:pt x="2598" y="1414"/>
                      <a:pt x="2599" y="1443"/>
                    </a:cubicBezTo>
                    <a:cubicBezTo>
                      <a:pt x="2598" y="1429"/>
                      <a:pt x="2594" y="1415"/>
                      <a:pt x="2592" y="1402"/>
                    </a:cubicBezTo>
                    <a:cubicBezTo>
                      <a:pt x="2591" y="1388"/>
                      <a:pt x="2585" y="1373"/>
                      <a:pt x="2584" y="1359"/>
                    </a:cubicBezTo>
                    <a:cubicBezTo>
                      <a:pt x="2585" y="1358"/>
                      <a:pt x="2591" y="1356"/>
                      <a:pt x="2594" y="1356"/>
                    </a:cubicBezTo>
                    <a:close/>
                    <a:moveTo>
                      <a:pt x="1842" y="1311"/>
                    </a:moveTo>
                    <a:cubicBezTo>
                      <a:pt x="1845" y="1312"/>
                      <a:pt x="1850" y="1312"/>
                      <a:pt x="1855" y="1315"/>
                    </a:cubicBezTo>
                    <a:cubicBezTo>
                      <a:pt x="1857" y="1316"/>
                      <a:pt x="1861" y="1318"/>
                      <a:pt x="1864" y="1320"/>
                    </a:cubicBezTo>
                    <a:cubicBezTo>
                      <a:pt x="1947" y="1373"/>
                      <a:pt x="1985" y="1457"/>
                      <a:pt x="2013" y="1543"/>
                    </a:cubicBezTo>
                    <a:cubicBezTo>
                      <a:pt x="2017" y="1557"/>
                      <a:pt x="2022" y="1572"/>
                      <a:pt x="2028" y="1587"/>
                    </a:cubicBezTo>
                    <a:lnTo>
                      <a:pt x="2016" y="1587"/>
                    </a:lnTo>
                    <a:cubicBezTo>
                      <a:pt x="1994" y="1513"/>
                      <a:pt x="1958" y="1444"/>
                      <a:pt x="1910" y="1389"/>
                    </a:cubicBezTo>
                    <a:cubicBezTo>
                      <a:pt x="1892" y="1367"/>
                      <a:pt x="1870" y="1347"/>
                      <a:pt x="1845" y="1327"/>
                    </a:cubicBezTo>
                    <a:cubicBezTo>
                      <a:pt x="1845" y="1323"/>
                      <a:pt x="1844" y="1316"/>
                      <a:pt x="1842" y="1311"/>
                    </a:cubicBezTo>
                    <a:close/>
                    <a:moveTo>
                      <a:pt x="1658" y="914"/>
                    </a:moveTo>
                    <a:cubicBezTo>
                      <a:pt x="1731" y="932"/>
                      <a:pt x="1801" y="956"/>
                      <a:pt x="1870" y="987"/>
                    </a:cubicBezTo>
                    <a:cubicBezTo>
                      <a:pt x="1932" y="1015"/>
                      <a:pt x="1995" y="1044"/>
                      <a:pt x="2057" y="1080"/>
                    </a:cubicBezTo>
                    <a:cubicBezTo>
                      <a:pt x="2091" y="1118"/>
                      <a:pt x="2124" y="1155"/>
                      <a:pt x="2157" y="1192"/>
                    </a:cubicBezTo>
                    <a:cubicBezTo>
                      <a:pt x="2243" y="1283"/>
                      <a:pt x="2344" y="1378"/>
                      <a:pt x="2395" y="1509"/>
                    </a:cubicBezTo>
                    <a:cubicBezTo>
                      <a:pt x="2401" y="1545"/>
                      <a:pt x="2402" y="1581"/>
                      <a:pt x="2405" y="1616"/>
                    </a:cubicBezTo>
                    <a:cubicBezTo>
                      <a:pt x="2391" y="1614"/>
                      <a:pt x="2375" y="1608"/>
                      <a:pt x="2361" y="1607"/>
                    </a:cubicBezTo>
                    <a:cubicBezTo>
                      <a:pt x="2357" y="1605"/>
                      <a:pt x="2351" y="1605"/>
                      <a:pt x="2347" y="1605"/>
                    </a:cubicBezTo>
                    <a:cubicBezTo>
                      <a:pt x="2344" y="1600"/>
                      <a:pt x="2340" y="1596"/>
                      <a:pt x="2338" y="1592"/>
                    </a:cubicBezTo>
                    <a:cubicBezTo>
                      <a:pt x="2335" y="1575"/>
                      <a:pt x="2335" y="1560"/>
                      <a:pt x="2333" y="1545"/>
                    </a:cubicBezTo>
                    <a:cubicBezTo>
                      <a:pt x="2310" y="1409"/>
                      <a:pt x="2229" y="1283"/>
                      <a:pt x="2124" y="1183"/>
                    </a:cubicBezTo>
                    <a:cubicBezTo>
                      <a:pt x="2018" y="1082"/>
                      <a:pt x="1881" y="1030"/>
                      <a:pt x="1738" y="1019"/>
                    </a:cubicBezTo>
                    <a:cubicBezTo>
                      <a:pt x="1724" y="1016"/>
                      <a:pt x="1707" y="1016"/>
                      <a:pt x="1694" y="1016"/>
                    </a:cubicBezTo>
                    <a:cubicBezTo>
                      <a:pt x="1677" y="997"/>
                      <a:pt x="1659" y="975"/>
                      <a:pt x="1638" y="960"/>
                    </a:cubicBezTo>
                    <a:cubicBezTo>
                      <a:pt x="1623" y="947"/>
                      <a:pt x="1604" y="941"/>
                      <a:pt x="1589" y="932"/>
                    </a:cubicBezTo>
                    <a:cubicBezTo>
                      <a:pt x="1611" y="925"/>
                      <a:pt x="1634" y="920"/>
                      <a:pt x="1658" y="914"/>
                    </a:cubicBezTo>
                    <a:close/>
                    <a:moveTo>
                      <a:pt x="2365" y="1648"/>
                    </a:moveTo>
                    <a:lnTo>
                      <a:pt x="2365" y="1648"/>
                    </a:lnTo>
                    <a:cubicBezTo>
                      <a:pt x="2379" y="1652"/>
                      <a:pt x="2393" y="1653"/>
                      <a:pt x="2406" y="1656"/>
                    </a:cubicBezTo>
                    <a:lnTo>
                      <a:pt x="2406" y="1666"/>
                    </a:lnTo>
                    <a:cubicBezTo>
                      <a:pt x="2404" y="1691"/>
                      <a:pt x="2401" y="1717"/>
                      <a:pt x="2400" y="1742"/>
                    </a:cubicBezTo>
                    <a:cubicBezTo>
                      <a:pt x="2391" y="1710"/>
                      <a:pt x="2377" y="1680"/>
                      <a:pt x="2365" y="1648"/>
                    </a:cubicBezTo>
                    <a:close/>
                    <a:moveTo>
                      <a:pt x="2902" y="1453"/>
                    </a:moveTo>
                    <a:cubicBezTo>
                      <a:pt x="2911" y="1494"/>
                      <a:pt x="2921" y="1537"/>
                      <a:pt x="2921" y="1585"/>
                    </a:cubicBezTo>
                    <a:cubicBezTo>
                      <a:pt x="2918" y="1691"/>
                      <a:pt x="2896" y="1805"/>
                      <a:pt x="2863" y="1916"/>
                    </a:cubicBezTo>
                    <a:cubicBezTo>
                      <a:pt x="2854" y="1901"/>
                      <a:pt x="2844" y="1887"/>
                      <a:pt x="2836" y="1872"/>
                    </a:cubicBezTo>
                    <a:cubicBezTo>
                      <a:pt x="2874" y="1736"/>
                      <a:pt x="2898" y="1597"/>
                      <a:pt x="2902" y="1453"/>
                    </a:cubicBezTo>
                    <a:close/>
                    <a:moveTo>
                      <a:pt x="1527" y="1536"/>
                    </a:moveTo>
                    <a:cubicBezTo>
                      <a:pt x="1530" y="1536"/>
                      <a:pt x="1532" y="1536"/>
                      <a:pt x="1534" y="1538"/>
                    </a:cubicBezTo>
                    <a:cubicBezTo>
                      <a:pt x="1542" y="1545"/>
                      <a:pt x="1520" y="1578"/>
                      <a:pt x="1523" y="1583"/>
                    </a:cubicBezTo>
                    <a:cubicBezTo>
                      <a:pt x="1528" y="1587"/>
                      <a:pt x="1583" y="1587"/>
                      <a:pt x="1594" y="1611"/>
                    </a:cubicBezTo>
                    <a:cubicBezTo>
                      <a:pt x="1604" y="1631"/>
                      <a:pt x="1601" y="1652"/>
                      <a:pt x="1594" y="1667"/>
                    </a:cubicBezTo>
                    <a:lnTo>
                      <a:pt x="1713" y="1663"/>
                    </a:lnTo>
                    <a:cubicBezTo>
                      <a:pt x="1716" y="1667"/>
                      <a:pt x="1720" y="1669"/>
                      <a:pt x="1724" y="1674"/>
                    </a:cubicBezTo>
                    <a:cubicBezTo>
                      <a:pt x="1724" y="1675"/>
                      <a:pt x="1725" y="1677"/>
                      <a:pt x="1725" y="1680"/>
                    </a:cubicBezTo>
                    <a:cubicBezTo>
                      <a:pt x="1732" y="1674"/>
                      <a:pt x="1740" y="1669"/>
                      <a:pt x="1746" y="1663"/>
                    </a:cubicBezTo>
                    <a:lnTo>
                      <a:pt x="1758" y="1663"/>
                    </a:lnTo>
                    <a:cubicBezTo>
                      <a:pt x="1773" y="1703"/>
                      <a:pt x="1777" y="1757"/>
                      <a:pt x="1766" y="1803"/>
                    </a:cubicBezTo>
                    <a:cubicBezTo>
                      <a:pt x="1751" y="1856"/>
                      <a:pt x="1684" y="1870"/>
                      <a:pt x="1649" y="1889"/>
                    </a:cubicBezTo>
                    <a:lnTo>
                      <a:pt x="1637" y="1896"/>
                    </a:lnTo>
                    <a:cubicBezTo>
                      <a:pt x="1609" y="1911"/>
                      <a:pt x="1578" y="1921"/>
                      <a:pt x="1548" y="1921"/>
                    </a:cubicBezTo>
                    <a:cubicBezTo>
                      <a:pt x="1543" y="1921"/>
                      <a:pt x="1538" y="1921"/>
                      <a:pt x="1533" y="1920"/>
                    </a:cubicBezTo>
                    <a:cubicBezTo>
                      <a:pt x="1493" y="1914"/>
                      <a:pt x="1457" y="1903"/>
                      <a:pt x="1427" y="1881"/>
                    </a:cubicBezTo>
                    <a:cubicBezTo>
                      <a:pt x="1399" y="1859"/>
                      <a:pt x="1358" y="1859"/>
                      <a:pt x="1337" y="1826"/>
                    </a:cubicBezTo>
                    <a:cubicBezTo>
                      <a:pt x="1319" y="1797"/>
                      <a:pt x="1348" y="1737"/>
                      <a:pt x="1347" y="1715"/>
                    </a:cubicBezTo>
                    <a:cubicBezTo>
                      <a:pt x="1343" y="1693"/>
                      <a:pt x="1338" y="1673"/>
                      <a:pt x="1343" y="1653"/>
                    </a:cubicBezTo>
                    <a:cubicBezTo>
                      <a:pt x="1348" y="1636"/>
                      <a:pt x="1319" y="1619"/>
                      <a:pt x="1329" y="1600"/>
                    </a:cubicBezTo>
                    <a:cubicBezTo>
                      <a:pt x="1341" y="1583"/>
                      <a:pt x="1376" y="1581"/>
                      <a:pt x="1389" y="1572"/>
                    </a:cubicBezTo>
                    <a:cubicBezTo>
                      <a:pt x="1402" y="1564"/>
                      <a:pt x="1411" y="1549"/>
                      <a:pt x="1429" y="1543"/>
                    </a:cubicBezTo>
                    <a:cubicBezTo>
                      <a:pt x="1432" y="1542"/>
                      <a:pt x="1435" y="1542"/>
                      <a:pt x="1439" y="1542"/>
                    </a:cubicBezTo>
                    <a:cubicBezTo>
                      <a:pt x="1454" y="1542"/>
                      <a:pt x="1471" y="1551"/>
                      <a:pt x="1479" y="1552"/>
                    </a:cubicBezTo>
                    <a:cubicBezTo>
                      <a:pt x="1489" y="1552"/>
                      <a:pt x="1497" y="1538"/>
                      <a:pt x="1506" y="1538"/>
                    </a:cubicBezTo>
                    <a:cubicBezTo>
                      <a:pt x="1506" y="1538"/>
                      <a:pt x="1507" y="1538"/>
                      <a:pt x="1508" y="1538"/>
                    </a:cubicBezTo>
                    <a:cubicBezTo>
                      <a:pt x="1509" y="1538"/>
                      <a:pt x="1510" y="1538"/>
                      <a:pt x="1510" y="1538"/>
                    </a:cubicBezTo>
                    <a:cubicBezTo>
                      <a:pt x="1516" y="1538"/>
                      <a:pt x="1522" y="1536"/>
                      <a:pt x="1527" y="1536"/>
                    </a:cubicBezTo>
                    <a:close/>
                    <a:moveTo>
                      <a:pt x="2818" y="1936"/>
                    </a:moveTo>
                    <a:cubicBezTo>
                      <a:pt x="2826" y="1951"/>
                      <a:pt x="2834" y="1965"/>
                      <a:pt x="2843" y="1978"/>
                    </a:cubicBezTo>
                    <a:cubicBezTo>
                      <a:pt x="2836" y="1998"/>
                      <a:pt x="2833" y="2017"/>
                      <a:pt x="2826" y="2035"/>
                    </a:cubicBezTo>
                    <a:cubicBezTo>
                      <a:pt x="2818" y="2054"/>
                      <a:pt x="2807" y="2073"/>
                      <a:pt x="2799" y="2090"/>
                    </a:cubicBezTo>
                    <a:cubicBezTo>
                      <a:pt x="2796" y="2066"/>
                      <a:pt x="2793" y="2042"/>
                      <a:pt x="2790" y="2017"/>
                    </a:cubicBezTo>
                    <a:cubicBezTo>
                      <a:pt x="2800" y="1988"/>
                      <a:pt x="2808" y="1963"/>
                      <a:pt x="2818" y="1936"/>
                    </a:cubicBezTo>
                    <a:close/>
                    <a:moveTo>
                      <a:pt x="2338" y="1693"/>
                    </a:moveTo>
                    <a:cubicBezTo>
                      <a:pt x="2357" y="1735"/>
                      <a:pt x="2373" y="1777"/>
                      <a:pt x="2386" y="1821"/>
                    </a:cubicBezTo>
                    <a:cubicBezTo>
                      <a:pt x="2380" y="1854"/>
                      <a:pt x="2375" y="1886"/>
                      <a:pt x="2361" y="1916"/>
                    </a:cubicBezTo>
                    <a:cubicBezTo>
                      <a:pt x="2329" y="1992"/>
                      <a:pt x="2267" y="2047"/>
                      <a:pt x="2215" y="2099"/>
                    </a:cubicBezTo>
                    <a:cubicBezTo>
                      <a:pt x="2247" y="2046"/>
                      <a:pt x="2270" y="1991"/>
                      <a:pt x="2288" y="1934"/>
                    </a:cubicBezTo>
                    <a:cubicBezTo>
                      <a:pt x="2311" y="1859"/>
                      <a:pt x="2332" y="1777"/>
                      <a:pt x="2338" y="1693"/>
                    </a:cubicBezTo>
                    <a:close/>
                    <a:moveTo>
                      <a:pt x="1632" y="1301"/>
                    </a:moveTo>
                    <a:cubicBezTo>
                      <a:pt x="1706" y="1316"/>
                      <a:pt x="1773" y="1347"/>
                      <a:pt x="1822" y="1388"/>
                    </a:cubicBezTo>
                    <a:cubicBezTo>
                      <a:pt x="1838" y="1464"/>
                      <a:pt x="1850" y="1550"/>
                      <a:pt x="1822" y="1625"/>
                    </a:cubicBezTo>
                    <a:cubicBezTo>
                      <a:pt x="1820" y="1627"/>
                      <a:pt x="1832" y="1630"/>
                      <a:pt x="1840" y="1630"/>
                    </a:cubicBezTo>
                    <a:cubicBezTo>
                      <a:pt x="1842" y="1630"/>
                      <a:pt x="1844" y="1630"/>
                      <a:pt x="1845" y="1629"/>
                    </a:cubicBezTo>
                    <a:cubicBezTo>
                      <a:pt x="1883" y="1572"/>
                      <a:pt x="1882" y="1512"/>
                      <a:pt x="1875" y="1450"/>
                    </a:cubicBezTo>
                    <a:lnTo>
                      <a:pt x="1875" y="1450"/>
                    </a:lnTo>
                    <a:cubicBezTo>
                      <a:pt x="1905" y="1490"/>
                      <a:pt x="1930" y="1532"/>
                      <a:pt x="1947" y="1583"/>
                    </a:cubicBezTo>
                    <a:cubicBezTo>
                      <a:pt x="1925" y="1581"/>
                      <a:pt x="1900" y="1581"/>
                      <a:pt x="1878" y="1576"/>
                    </a:cubicBezTo>
                    <a:cubicBezTo>
                      <a:pt x="1878" y="1576"/>
                      <a:pt x="1877" y="1576"/>
                      <a:pt x="1877" y="1576"/>
                    </a:cubicBezTo>
                    <a:cubicBezTo>
                      <a:pt x="1871" y="1576"/>
                      <a:pt x="1867" y="1599"/>
                      <a:pt x="1875" y="1600"/>
                    </a:cubicBezTo>
                    <a:cubicBezTo>
                      <a:pt x="1903" y="1608"/>
                      <a:pt x="1932" y="1614"/>
                      <a:pt x="1959" y="1619"/>
                    </a:cubicBezTo>
                    <a:cubicBezTo>
                      <a:pt x="1987" y="1725"/>
                      <a:pt x="1983" y="1845"/>
                      <a:pt x="1938" y="1941"/>
                    </a:cubicBezTo>
                    <a:cubicBezTo>
                      <a:pt x="1933" y="1956"/>
                      <a:pt x="1952" y="1973"/>
                      <a:pt x="1968" y="1973"/>
                    </a:cubicBezTo>
                    <a:cubicBezTo>
                      <a:pt x="1974" y="1973"/>
                      <a:pt x="1980" y="1971"/>
                      <a:pt x="1984" y="1965"/>
                    </a:cubicBezTo>
                    <a:cubicBezTo>
                      <a:pt x="2044" y="1863"/>
                      <a:pt x="2051" y="1739"/>
                      <a:pt x="2025" y="1626"/>
                    </a:cubicBezTo>
                    <a:lnTo>
                      <a:pt x="2042" y="1626"/>
                    </a:lnTo>
                    <a:cubicBezTo>
                      <a:pt x="2062" y="1689"/>
                      <a:pt x="2077" y="1758"/>
                      <a:pt x="2062" y="1828"/>
                    </a:cubicBezTo>
                    <a:cubicBezTo>
                      <a:pt x="2039" y="1927"/>
                      <a:pt x="1994" y="2024"/>
                      <a:pt x="1925" y="2095"/>
                    </a:cubicBezTo>
                    <a:cubicBezTo>
                      <a:pt x="1914" y="2108"/>
                      <a:pt x="1900" y="2116"/>
                      <a:pt x="1888" y="2127"/>
                    </a:cubicBezTo>
                    <a:cubicBezTo>
                      <a:pt x="1904" y="2047"/>
                      <a:pt x="1890" y="1958"/>
                      <a:pt x="1827" y="1882"/>
                    </a:cubicBezTo>
                    <a:cubicBezTo>
                      <a:pt x="1846" y="1838"/>
                      <a:pt x="1857" y="1790"/>
                      <a:pt x="1852" y="1742"/>
                    </a:cubicBezTo>
                    <a:cubicBezTo>
                      <a:pt x="1845" y="1681"/>
                      <a:pt x="1809" y="1638"/>
                      <a:pt x="1777" y="1601"/>
                    </a:cubicBezTo>
                    <a:cubicBezTo>
                      <a:pt x="1782" y="1572"/>
                      <a:pt x="1775" y="1543"/>
                      <a:pt x="1772" y="1512"/>
                    </a:cubicBezTo>
                    <a:cubicBezTo>
                      <a:pt x="1766" y="1466"/>
                      <a:pt x="1732" y="1433"/>
                      <a:pt x="1705" y="1395"/>
                    </a:cubicBezTo>
                    <a:cubicBezTo>
                      <a:pt x="1684" y="1366"/>
                      <a:pt x="1662" y="1329"/>
                      <a:pt x="1627" y="1303"/>
                    </a:cubicBezTo>
                    <a:cubicBezTo>
                      <a:pt x="1629" y="1303"/>
                      <a:pt x="1630" y="1303"/>
                      <a:pt x="1632" y="1301"/>
                    </a:cubicBezTo>
                    <a:close/>
                    <a:moveTo>
                      <a:pt x="784" y="1512"/>
                    </a:moveTo>
                    <a:cubicBezTo>
                      <a:pt x="749" y="1636"/>
                      <a:pt x="734" y="1765"/>
                      <a:pt x="736" y="1889"/>
                    </a:cubicBezTo>
                    <a:cubicBezTo>
                      <a:pt x="736" y="1915"/>
                      <a:pt x="740" y="1942"/>
                      <a:pt x="743" y="1970"/>
                    </a:cubicBezTo>
                    <a:cubicBezTo>
                      <a:pt x="743" y="1971"/>
                      <a:pt x="741" y="1971"/>
                      <a:pt x="741" y="1971"/>
                    </a:cubicBezTo>
                    <a:cubicBezTo>
                      <a:pt x="721" y="2013"/>
                      <a:pt x="674" y="2054"/>
                      <a:pt x="657" y="2097"/>
                    </a:cubicBezTo>
                    <a:cubicBezTo>
                      <a:pt x="650" y="2113"/>
                      <a:pt x="650" y="2127"/>
                      <a:pt x="650" y="2142"/>
                    </a:cubicBezTo>
                    <a:cubicBezTo>
                      <a:pt x="642" y="2032"/>
                      <a:pt x="670" y="1909"/>
                      <a:pt x="700" y="1783"/>
                    </a:cubicBezTo>
                    <a:cubicBezTo>
                      <a:pt x="721" y="1688"/>
                      <a:pt x="749" y="1598"/>
                      <a:pt x="784" y="1512"/>
                    </a:cubicBezTo>
                    <a:close/>
                    <a:moveTo>
                      <a:pt x="1795" y="1934"/>
                    </a:moveTo>
                    <a:cubicBezTo>
                      <a:pt x="1842" y="2013"/>
                      <a:pt x="1841" y="2104"/>
                      <a:pt x="1809" y="2175"/>
                    </a:cubicBezTo>
                    <a:cubicBezTo>
                      <a:pt x="1765" y="2194"/>
                      <a:pt x="1718" y="2207"/>
                      <a:pt x="1672" y="2211"/>
                    </a:cubicBezTo>
                    <a:cubicBezTo>
                      <a:pt x="1658" y="2213"/>
                      <a:pt x="1645" y="2214"/>
                      <a:pt x="1631" y="2214"/>
                    </a:cubicBezTo>
                    <a:cubicBezTo>
                      <a:pt x="1555" y="2214"/>
                      <a:pt x="1477" y="2184"/>
                      <a:pt x="1409" y="2148"/>
                    </a:cubicBezTo>
                    <a:cubicBezTo>
                      <a:pt x="1341" y="2113"/>
                      <a:pt x="1290" y="2055"/>
                      <a:pt x="1250" y="1998"/>
                    </a:cubicBezTo>
                    <a:cubicBezTo>
                      <a:pt x="1248" y="1982"/>
                      <a:pt x="1252" y="1966"/>
                      <a:pt x="1252" y="1949"/>
                    </a:cubicBezTo>
                    <a:cubicBezTo>
                      <a:pt x="1264" y="1956"/>
                      <a:pt x="1278" y="1965"/>
                      <a:pt x="1288" y="1973"/>
                    </a:cubicBezTo>
                    <a:cubicBezTo>
                      <a:pt x="1327" y="2004"/>
                      <a:pt x="1373" y="2046"/>
                      <a:pt x="1429" y="2061"/>
                    </a:cubicBezTo>
                    <a:cubicBezTo>
                      <a:pt x="1466" y="2071"/>
                      <a:pt x="1515" y="2082"/>
                      <a:pt x="1563" y="2082"/>
                    </a:cubicBezTo>
                    <a:cubicBezTo>
                      <a:pt x="1585" y="2082"/>
                      <a:pt x="1608" y="2080"/>
                      <a:pt x="1629" y="2075"/>
                    </a:cubicBezTo>
                    <a:cubicBezTo>
                      <a:pt x="1666" y="2066"/>
                      <a:pt x="1699" y="2044"/>
                      <a:pt x="1727" y="2018"/>
                    </a:cubicBezTo>
                    <a:cubicBezTo>
                      <a:pt x="1749" y="1996"/>
                      <a:pt x="1768" y="1971"/>
                      <a:pt x="1787" y="1948"/>
                    </a:cubicBezTo>
                    <a:cubicBezTo>
                      <a:pt x="1790" y="1942"/>
                      <a:pt x="1794" y="1938"/>
                      <a:pt x="1795" y="1934"/>
                    </a:cubicBezTo>
                    <a:close/>
                    <a:moveTo>
                      <a:pt x="3050" y="2113"/>
                    </a:moveTo>
                    <a:cubicBezTo>
                      <a:pt x="3033" y="2168"/>
                      <a:pt x="3012" y="2220"/>
                      <a:pt x="2987" y="2273"/>
                    </a:cubicBezTo>
                    <a:cubicBezTo>
                      <a:pt x="2986" y="2262"/>
                      <a:pt x="2984" y="2254"/>
                      <a:pt x="2982" y="2244"/>
                    </a:cubicBezTo>
                    <a:cubicBezTo>
                      <a:pt x="3006" y="2200"/>
                      <a:pt x="3028" y="2157"/>
                      <a:pt x="3050" y="2113"/>
                    </a:cubicBezTo>
                    <a:close/>
                    <a:moveTo>
                      <a:pt x="2752" y="2113"/>
                    </a:moveTo>
                    <a:cubicBezTo>
                      <a:pt x="2752" y="2134"/>
                      <a:pt x="2753" y="2154"/>
                      <a:pt x="2752" y="2172"/>
                    </a:cubicBezTo>
                    <a:cubicBezTo>
                      <a:pt x="2717" y="2231"/>
                      <a:pt x="2678" y="2285"/>
                      <a:pt x="2640" y="2336"/>
                    </a:cubicBezTo>
                    <a:cubicBezTo>
                      <a:pt x="2675" y="2285"/>
                      <a:pt x="2705" y="2230"/>
                      <a:pt x="2730" y="2172"/>
                    </a:cubicBezTo>
                    <a:cubicBezTo>
                      <a:pt x="2738" y="2154"/>
                      <a:pt x="2745" y="2134"/>
                      <a:pt x="2752" y="2113"/>
                    </a:cubicBezTo>
                    <a:close/>
                    <a:moveTo>
                      <a:pt x="1824" y="165"/>
                    </a:moveTo>
                    <a:cubicBezTo>
                      <a:pt x="1933" y="165"/>
                      <a:pt x="2041" y="187"/>
                      <a:pt x="2141" y="204"/>
                    </a:cubicBezTo>
                    <a:cubicBezTo>
                      <a:pt x="2309" y="232"/>
                      <a:pt x="2471" y="280"/>
                      <a:pt x="2616" y="367"/>
                    </a:cubicBezTo>
                    <a:cubicBezTo>
                      <a:pt x="2760" y="451"/>
                      <a:pt x="2894" y="554"/>
                      <a:pt x="2998" y="680"/>
                    </a:cubicBezTo>
                    <a:cubicBezTo>
                      <a:pt x="3093" y="791"/>
                      <a:pt x="3191" y="905"/>
                      <a:pt x="3253" y="1040"/>
                    </a:cubicBezTo>
                    <a:cubicBezTo>
                      <a:pt x="3260" y="1055"/>
                      <a:pt x="3268" y="1069"/>
                      <a:pt x="3275" y="1085"/>
                    </a:cubicBezTo>
                    <a:cubicBezTo>
                      <a:pt x="3327" y="1223"/>
                      <a:pt x="3306" y="1374"/>
                      <a:pt x="3313" y="1509"/>
                    </a:cubicBezTo>
                    <a:cubicBezTo>
                      <a:pt x="3320" y="1647"/>
                      <a:pt x="3311" y="1784"/>
                      <a:pt x="3280" y="1916"/>
                    </a:cubicBezTo>
                    <a:cubicBezTo>
                      <a:pt x="3249" y="2047"/>
                      <a:pt x="3235" y="2189"/>
                      <a:pt x="3166" y="2309"/>
                    </a:cubicBezTo>
                    <a:cubicBezTo>
                      <a:pt x="3144" y="2348"/>
                      <a:pt x="3117" y="2383"/>
                      <a:pt x="3089" y="2417"/>
                    </a:cubicBezTo>
                    <a:cubicBezTo>
                      <a:pt x="3101" y="2351"/>
                      <a:pt x="3110" y="2287"/>
                      <a:pt x="3117" y="2220"/>
                    </a:cubicBezTo>
                    <a:cubicBezTo>
                      <a:pt x="3184" y="2007"/>
                      <a:pt x="3224" y="1786"/>
                      <a:pt x="3221" y="1557"/>
                    </a:cubicBezTo>
                    <a:cubicBezTo>
                      <a:pt x="3217" y="1232"/>
                      <a:pt x="3107" y="897"/>
                      <a:pt x="2883" y="645"/>
                    </a:cubicBezTo>
                    <a:cubicBezTo>
                      <a:pt x="2663" y="389"/>
                      <a:pt x="2326" y="285"/>
                      <a:pt x="2019" y="285"/>
                    </a:cubicBezTo>
                    <a:cubicBezTo>
                      <a:pt x="2009" y="285"/>
                      <a:pt x="1999" y="285"/>
                      <a:pt x="1989" y="286"/>
                    </a:cubicBezTo>
                    <a:cubicBezTo>
                      <a:pt x="1776" y="287"/>
                      <a:pt x="1552" y="339"/>
                      <a:pt x="1340" y="387"/>
                    </a:cubicBezTo>
                    <a:cubicBezTo>
                      <a:pt x="1416" y="305"/>
                      <a:pt x="1513" y="235"/>
                      <a:pt x="1621" y="197"/>
                    </a:cubicBezTo>
                    <a:cubicBezTo>
                      <a:pt x="1688" y="174"/>
                      <a:pt x="1756" y="165"/>
                      <a:pt x="1824" y="165"/>
                    </a:cubicBezTo>
                    <a:close/>
                    <a:moveTo>
                      <a:pt x="2186" y="2467"/>
                    </a:moveTo>
                    <a:lnTo>
                      <a:pt x="2186" y="2467"/>
                    </a:lnTo>
                    <a:cubicBezTo>
                      <a:pt x="2075" y="2537"/>
                      <a:pt x="1945" y="2571"/>
                      <a:pt x="1827" y="2571"/>
                    </a:cubicBezTo>
                    <a:cubicBezTo>
                      <a:pt x="1794" y="2571"/>
                      <a:pt x="1761" y="2569"/>
                      <a:pt x="1731" y="2563"/>
                    </a:cubicBezTo>
                    <a:cubicBezTo>
                      <a:pt x="1699" y="2560"/>
                      <a:pt x="1669" y="2554"/>
                      <a:pt x="1637" y="2543"/>
                    </a:cubicBezTo>
                    <a:lnTo>
                      <a:pt x="1637" y="2543"/>
                    </a:lnTo>
                    <a:cubicBezTo>
                      <a:pt x="1678" y="2544"/>
                      <a:pt x="1721" y="2547"/>
                      <a:pt x="1762" y="2547"/>
                    </a:cubicBezTo>
                    <a:cubicBezTo>
                      <a:pt x="1794" y="2547"/>
                      <a:pt x="1825" y="2547"/>
                      <a:pt x="1858" y="2547"/>
                    </a:cubicBezTo>
                    <a:cubicBezTo>
                      <a:pt x="1922" y="2547"/>
                      <a:pt x="1988" y="2544"/>
                      <a:pt x="2055" y="2526"/>
                    </a:cubicBezTo>
                    <a:cubicBezTo>
                      <a:pt x="2100" y="2514"/>
                      <a:pt x="2145" y="2492"/>
                      <a:pt x="2186" y="2467"/>
                    </a:cubicBezTo>
                    <a:close/>
                    <a:moveTo>
                      <a:pt x="1264" y="2587"/>
                    </a:moveTo>
                    <a:lnTo>
                      <a:pt x="1264" y="2587"/>
                    </a:lnTo>
                    <a:cubicBezTo>
                      <a:pt x="1266" y="2589"/>
                      <a:pt x="1267" y="2591"/>
                      <a:pt x="1267" y="2592"/>
                    </a:cubicBezTo>
                    <a:cubicBezTo>
                      <a:pt x="1316" y="2646"/>
                      <a:pt x="1377" y="2694"/>
                      <a:pt x="1443" y="2731"/>
                    </a:cubicBezTo>
                    <a:cubicBezTo>
                      <a:pt x="1439" y="2731"/>
                      <a:pt x="1436" y="2731"/>
                      <a:pt x="1432" y="2731"/>
                    </a:cubicBezTo>
                    <a:cubicBezTo>
                      <a:pt x="1399" y="2731"/>
                      <a:pt x="1365" y="2726"/>
                      <a:pt x="1330" y="2720"/>
                    </a:cubicBezTo>
                    <a:cubicBezTo>
                      <a:pt x="1316" y="2699"/>
                      <a:pt x="1303" y="2679"/>
                      <a:pt x="1293" y="2655"/>
                    </a:cubicBezTo>
                    <a:cubicBezTo>
                      <a:pt x="1285" y="2637"/>
                      <a:pt x="1278" y="2618"/>
                      <a:pt x="1270" y="2599"/>
                    </a:cubicBezTo>
                    <a:cubicBezTo>
                      <a:pt x="1267" y="2596"/>
                      <a:pt x="1266" y="2591"/>
                      <a:pt x="1264" y="2587"/>
                    </a:cubicBezTo>
                    <a:close/>
                    <a:moveTo>
                      <a:pt x="2957" y="2289"/>
                    </a:moveTo>
                    <a:lnTo>
                      <a:pt x="2962" y="2336"/>
                    </a:lnTo>
                    <a:cubicBezTo>
                      <a:pt x="2899" y="2465"/>
                      <a:pt x="2826" y="2588"/>
                      <a:pt x="2749" y="2705"/>
                    </a:cubicBezTo>
                    <a:cubicBezTo>
                      <a:pt x="2737" y="2721"/>
                      <a:pt x="2723" y="2739"/>
                      <a:pt x="2711" y="2756"/>
                    </a:cubicBezTo>
                    <a:cubicBezTo>
                      <a:pt x="2704" y="2761"/>
                      <a:pt x="2695" y="2764"/>
                      <a:pt x="2689" y="2770"/>
                    </a:cubicBezTo>
                    <a:cubicBezTo>
                      <a:pt x="2676" y="2772"/>
                      <a:pt x="2664" y="2773"/>
                      <a:pt x="2653" y="2773"/>
                    </a:cubicBezTo>
                    <a:cubicBezTo>
                      <a:pt x="2642" y="2773"/>
                      <a:pt x="2631" y="2772"/>
                      <a:pt x="2621" y="2770"/>
                    </a:cubicBezTo>
                    <a:cubicBezTo>
                      <a:pt x="2744" y="2647"/>
                      <a:pt x="2839" y="2500"/>
                      <a:pt x="2922" y="2354"/>
                    </a:cubicBezTo>
                    <a:cubicBezTo>
                      <a:pt x="2933" y="2333"/>
                      <a:pt x="2946" y="2313"/>
                      <a:pt x="2957" y="2289"/>
                    </a:cubicBezTo>
                    <a:close/>
                    <a:moveTo>
                      <a:pt x="323" y="2686"/>
                    </a:moveTo>
                    <a:cubicBezTo>
                      <a:pt x="345" y="2720"/>
                      <a:pt x="370" y="2756"/>
                      <a:pt x="392" y="2792"/>
                    </a:cubicBezTo>
                    <a:cubicBezTo>
                      <a:pt x="389" y="2789"/>
                      <a:pt x="385" y="2789"/>
                      <a:pt x="382" y="2787"/>
                    </a:cubicBezTo>
                    <a:cubicBezTo>
                      <a:pt x="359" y="2768"/>
                      <a:pt x="342" y="2746"/>
                      <a:pt x="327" y="2721"/>
                    </a:cubicBezTo>
                    <a:cubicBezTo>
                      <a:pt x="321" y="2712"/>
                      <a:pt x="321" y="2699"/>
                      <a:pt x="323" y="2686"/>
                    </a:cubicBezTo>
                    <a:close/>
                    <a:moveTo>
                      <a:pt x="2606" y="2792"/>
                    </a:moveTo>
                    <a:cubicBezTo>
                      <a:pt x="2618" y="2796"/>
                      <a:pt x="2629" y="2796"/>
                      <a:pt x="2640" y="2798"/>
                    </a:cubicBezTo>
                    <a:cubicBezTo>
                      <a:pt x="2618" y="2812"/>
                      <a:pt x="2598" y="2829"/>
                      <a:pt x="2573" y="2838"/>
                    </a:cubicBezTo>
                    <a:cubicBezTo>
                      <a:pt x="2573" y="2838"/>
                      <a:pt x="2573" y="2838"/>
                      <a:pt x="2573" y="2838"/>
                    </a:cubicBezTo>
                    <a:lnTo>
                      <a:pt x="2573" y="2838"/>
                    </a:lnTo>
                    <a:cubicBezTo>
                      <a:pt x="2585" y="2824"/>
                      <a:pt x="2595" y="2809"/>
                      <a:pt x="2606" y="2792"/>
                    </a:cubicBezTo>
                    <a:close/>
                    <a:moveTo>
                      <a:pt x="2552" y="2454"/>
                    </a:moveTo>
                    <a:lnTo>
                      <a:pt x="2552" y="2454"/>
                    </a:lnTo>
                    <a:cubicBezTo>
                      <a:pt x="2448" y="2604"/>
                      <a:pt x="2343" y="2768"/>
                      <a:pt x="2179" y="2855"/>
                    </a:cubicBezTo>
                    <a:cubicBezTo>
                      <a:pt x="2152" y="2871"/>
                      <a:pt x="2120" y="2882"/>
                      <a:pt x="2090" y="2895"/>
                    </a:cubicBezTo>
                    <a:cubicBezTo>
                      <a:pt x="2113" y="2882"/>
                      <a:pt x="2137" y="2871"/>
                      <a:pt x="2159" y="2858"/>
                    </a:cubicBezTo>
                    <a:cubicBezTo>
                      <a:pt x="2263" y="2792"/>
                      <a:pt x="2343" y="2698"/>
                      <a:pt x="2406" y="2598"/>
                    </a:cubicBezTo>
                    <a:cubicBezTo>
                      <a:pt x="2460" y="2555"/>
                      <a:pt x="2507" y="2508"/>
                      <a:pt x="2552" y="2454"/>
                    </a:cubicBezTo>
                    <a:close/>
                    <a:moveTo>
                      <a:pt x="3104" y="3118"/>
                    </a:moveTo>
                    <a:cubicBezTo>
                      <a:pt x="3093" y="3129"/>
                      <a:pt x="3081" y="3145"/>
                      <a:pt x="3067" y="3156"/>
                    </a:cubicBezTo>
                    <a:cubicBezTo>
                      <a:pt x="3008" y="3211"/>
                      <a:pt x="2946" y="3262"/>
                      <a:pt x="2881" y="3310"/>
                    </a:cubicBezTo>
                    <a:cubicBezTo>
                      <a:pt x="2814" y="3356"/>
                      <a:pt x="2741" y="3394"/>
                      <a:pt x="2664" y="3422"/>
                    </a:cubicBezTo>
                    <a:cubicBezTo>
                      <a:pt x="2636" y="3432"/>
                      <a:pt x="2607" y="3434"/>
                      <a:pt x="2577" y="3434"/>
                    </a:cubicBezTo>
                    <a:cubicBezTo>
                      <a:pt x="2531" y="3434"/>
                      <a:pt x="2485" y="3428"/>
                      <a:pt x="2442" y="3428"/>
                    </a:cubicBezTo>
                    <a:cubicBezTo>
                      <a:pt x="2432" y="3428"/>
                      <a:pt x="2423" y="3428"/>
                      <a:pt x="2413" y="3429"/>
                    </a:cubicBezTo>
                    <a:cubicBezTo>
                      <a:pt x="2366" y="3433"/>
                      <a:pt x="2320" y="3437"/>
                      <a:pt x="2273" y="3437"/>
                    </a:cubicBezTo>
                    <a:cubicBezTo>
                      <a:pt x="2239" y="3437"/>
                      <a:pt x="2206" y="3435"/>
                      <a:pt x="2172" y="3429"/>
                    </a:cubicBezTo>
                    <a:cubicBezTo>
                      <a:pt x="2160" y="3427"/>
                      <a:pt x="2148" y="3423"/>
                      <a:pt x="2138" y="3422"/>
                    </a:cubicBezTo>
                    <a:cubicBezTo>
                      <a:pt x="2210" y="3396"/>
                      <a:pt x="2278" y="3363"/>
                      <a:pt x="2346" y="3326"/>
                    </a:cubicBezTo>
                    <a:cubicBezTo>
                      <a:pt x="2373" y="3333"/>
                      <a:pt x="2399" y="3339"/>
                      <a:pt x="2426" y="3339"/>
                    </a:cubicBezTo>
                    <a:cubicBezTo>
                      <a:pt x="2431" y="3339"/>
                      <a:pt x="2436" y="3338"/>
                      <a:pt x="2441" y="3338"/>
                    </a:cubicBezTo>
                    <a:cubicBezTo>
                      <a:pt x="2503" y="3328"/>
                      <a:pt x="2561" y="3310"/>
                      <a:pt x="2622" y="3297"/>
                    </a:cubicBezTo>
                    <a:cubicBezTo>
                      <a:pt x="2684" y="3284"/>
                      <a:pt x="2745" y="3264"/>
                      <a:pt x="2805" y="3243"/>
                    </a:cubicBezTo>
                    <a:cubicBezTo>
                      <a:pt x="2867" y="3224"/>
                      <a:pt x="2911" y="3173"/>
                      <a:pt x="2969" y="3145"/>
                    </a:cubicBezTo>
                    <a:cubicBezTo>
                      <a:pt x="3006" y="3127"/>
                      <a:pt x="3060" y="3127"/>
                      <a:pt x="3104" y="3118"/>
                    </a:cubicBezTo>
                    <a:close/>
                    <a:moveTo>
                      <a:pt x="1820" y="3492"/>
                    </a:moveTo>
                    <a:cubicBezTo>
                      <a:pt x="1871" y="3514"/>
                      <a:pt x="1923" y="3538"/>
                      <a:pt x="1980" y="3551"/>
                    </a:cubicBezTo>
                    <a:cubicBezTo>
                      <a:pt x="1978" y="3553"/>
                      <a:pt x="1976" y="3553"/>
                      <a:pt x="1974" y="3553"/>
                    </a:cubicBezTo>
                    <a:cubicBezTo>
                      <a:pt x="1927" y="3558"/>
                      <a:pt x="1882" y="3569"/>
                      <a:pt x="1834" y="3572"/>
                    </a:cubicBezTo>
                    <a:cubicBezTo>
                      <a:pt x="1821" y="3573"/>
                      <a:pt x="1807" y="3574"/>
                      <a:pt x="1794" y="3574"/>
                    </a:cubicBezTo>
                    <a:cubicBezTo>
                      <a:pt x="1759" y="3574"/>
                      <a:pt x="1724" y="3570"/>
                      <a:pt x="1689" y="3565"/>
                    </a:cubicBezTo>
                    <a:cubicBezTo>
                      <a:pt x="1673" y="3561"/>
                      <a:pt x="1659" y="3553"/>
                      <a:pt x="1648" y="3542"/>
                    </a:cubicBezTo>
                    <a:cubicBezTo>
                      <a:pt x="1678" y="3533"/>
                      <a:pt x="1710" y="3525"/>
                      <a:pt x="1739" y="3518"/>
                    </a:cubicBezTo>
                    <a:cubicBezTo>
                      <a:pt x="1766" y="3513"/>
                      <a:pt x="1794" y="3503"/>
                      <a:pt x="1820" y="3492"/>
                    </a:cubicBezTo>
                    <a:close/>
                    <a:moveTo>
                      <a:pt x="1721" y="1"/>
                    </a:moveTo>
                    <a:cubicBezTo>
                      <a:pt x="1695" y="1"/>
                      <a:pt x="1670" y="8"/>
                      <a:pt x="1645" y="16"/>
                    </a:cubicBezTo>
                    <a:cubicBezTo>
                      <a:pt x="1575" y="42"/>
                      <a:pt x="1515" y="94"/>
                      <a:pt x="1449" y="119"/>
                    </a:cubicBezTo>
                    <a:cubicBezTo>
                      <a:pt x="1388" y="141"/>
                      <a:pt x="1329" y="170"/>
                      <a:pt x="1274" y="204"/>
                    </a:cubicBezTo>
                    <a:cubicBezTo>
                      <a:pt x="1213" y="239"/>
                      <a:pt x="1162" y="270"/>
                      <a:pt x="1109" y="301"/>
                    </a:cubicBezTo>
                    <a:lnTo>
                      <a:pt x="1107" y="301"/>
                    </a:lnTo>
                    <a:cubicBezTo>
                      <a:pt x="1104" y="301"/>
                      <a:pt x="1101" y="300"/>
                      <a:pt x="1098" y="300"/>
                    </a:cubicBezTo>
                    <a:cubicBezTo>
                      <a:pt x="1097" y="300"/>
                      <a:pt x="1095" y="300"/>
                      <a:pt x="1093" y="301"/>
                    </a:cubicBezTo>
                    <a:cubicBezTo>
                      <a:pt x="1069" y="308"/>
                      <a:pt x="1048" y="321"/>
                      <a:pt x="1023" y="328"/>
                    </a:cubicBezTo>
                    <a:cubicBezTo>
                      <a:pt x="985" y="335"/>
                      <a:pt x="945" y="342"/>
                      <a:pt x="913" y="363"/>
                    </a:cubicBezTo>
                    <a:cubicBezTo>
                      <a:pt x="888" y="376"/>
                      <a:pt x="868" y="393"/>
                      <a:pt x="847" y="408"/>
                    </a:cubicBezTo>
                    <a:cubicBezTo>
                      <a:pt x="826" y="407"/>
                      <a:pt x="799" y="399"/>
                      <a:pt x="778" y="399"/>
                    </a:cubicBezTo>
                    <a:cubicBezTo>
                      <a:pt x="771" y="399"/>
                      <a:pt x="764" y="400"/>
                      <a:pt x="759" y="403"/>
                    </a:cubicBezTo>
                    <a:cubicBezTo>
                      <a:pt x="736" y="416"/>
                      <a:pt x="715" y="434"/>
                      <a:pt x="690" y="449"/>
                    </a:cubicBezTo>
                    <a:cubicBezTo>
                      <a:pt x="667" y="464"/>
                      <a:pt x="674" y="504"/>
                      <a:pt x="654" y="521"/>
                    </a:cubicBezTo>
                    <a:cubicBezTo>
                      <a:pt x="634" y="539"/>
                      <a:pt x="594" y="544"/>
                      <a:pt x="573" y="562"/>
                    </a:cubicBezTo>
                    <a:cubicBezTo>
                      <a:pt x="555" y="583"/>
                      <a:pt x="544" y="608"/>
                      <a:pt x="528" y="628"/>
                    </a:cubicBezTo>
                    <a:cubicBezTo>
                      <a:pt x="510" y="649"/>
                      <a:pt x="480" y="663"/>
                      <a:pt x="463" y="685"/>
                    </a:cubicBezTo>
                    <a:cubicBezTo>
                      <a:pt x="449" y="707"/>
                      <a:pt x="452" y="740"/>
                      <a:pt x="440" y="762"/>
                    </a:cubicBezTo>
                    <a:lnTo>
                      <a:pt x="434" y="778"/>
                    </a:lnTo>
                    <a:cubicBezTo>
                      <a:pt x="390" y="810"/>
                      <a:pt x="324" y="833"/>
                      <a:pt x="290" y="879"/>
                    </a:cubicBezTo>
                    <a:cubicBezTo>
                      <a:pt x="253" y="931"/>
                      <a:pt x="221" y="987"/>
                      <a:pt x="188" y="1044"/>
                    </a:cubicBezTo>
                    <a:cubicBezTo>
                      <a:pt x="158" y="1102"/>
                      <a:pt x="163" y="1172"/>
                      <a:pt x="140" y="1232"/>
                    </a:cubicBezTo>
                    <a:cubicBezTo>
                      <a:pt x="115" y="1290"/>
                      <a:pt x="75" y="1347"/>
                      <a:pt x="56" y="1411"/>
                    </a:cubicBezTo>
                    <a:cubicBezTo>
                      <a:pt x="42" y="1475"/>
                      <a:pt x="35" y="1539"/>
                      <a:pt x="30" y="1605"/>
                    </a:cubicBezTo>
                    <a:cubicBezTo>
                      <a:pt x="21" y="1670"/>
                      <a:pt x="1" y="1736"/>
                      <a:pt x="1" y="1801"/>
                    </a:cubicBezTo>
                    <a:cubicBezTo>
                      <a:pt x="5" y="1867"/>
                      <a:pt x="23" y="1931"/>
                      <a:pt x="34" y="1996"/>
                    </a:cubicBezTo>
                    <a:cubicBezTo>
                      <a:pt x="41" y="2061"/>
                      <a:pt x="67" y="2123"/>
                      <a:pt x="82" y="2186"/>
                    </a:cubicBezTo>
                    <a:cubicBezTo>
                      <a:pt x="97" y="2251"/>
                      <a:pt x="81" y="2324"/>
                      <a:pt x="103" y="2386"/>
                    </a:cubicBezTo>
                    <a:cubicBezTo>
                      <a:pt x="130" y="2461"/>
                      <a:pt x="206" y="2514"/>
                      <a:pt x="249" y="2578"/>
                    </a:cubicBezTo>
                    <a:cubicBezTo>
                      <a:pt x="235" y="2585"/>
                      <a:pt x="220" y="2596"/>
                      <a:pt x="221" y="2598"/>
                    </a:cubicBezTo>
                    <a:cubicBezTo>
                      <a:pt x="239" y="2617"/>
                      <a:pt x="266" y="2626"/>
                      <a:pt x="268" y="2654"/>
                    </a:cubicBezTo>
                    <a:cubicBezTo>
                      <a:pt x="269" y="2682"/>
                      <a:pt x="249" y="2723"/>
                      <a:pt x="246" y="2756"/>
                    </a:cubicBezTo>
                    <a:cubicBezTo>
                      <a:pt x="242" y="2789"/>
                      <a:pt x="218" y="2836"/>
                      <a:pt x="218" y="2866"/>
                    </a:cubicBezTo>
                    <a:cubicBezTo>
                      <a:pt x="218" y="2899"/>
                      <a:pt x="239" y="2915"/>
                      <a:pt x="247" y="2942"/>
                    </a:cubicBezTo>
                    <a:cubicBezTo>
                      <a:pt x="257" y="2969"/>
                      <a:pt x="284" y="2983"/>
                      <a:pt x="298" y="3009"/>
                    </a:cubicBezTo>
                    <a:cubicBezTo>
                      <a:pt x="310" y="3034"/>
                      <a:pt x="309" y="3074"/>
                      <a:pt x="326" y="3099"/>
                    </a:cubicBezTo>
                    <a:cubicBezTo>
                      <a:pt x="343" y="3122"/>
                      <a:pt x="345" y="3158"/>
                      <a:pt x="365" y="3181"/>
                    </a:cubicBezTo>
                    <a:cubicBezTo>
                      <a:pt x="385" y="3203"/>
                      <a:pt x="432" y="3196"/>
                      <a:pt x="452" y="3217"/>
                    </a:cubicBezTo>
                    <a:lnTo>
                      <a:pt x="515" y="3273"/>
                    </a:lnTo>
                    <a:cubicBezTo>
                      <a:pt x="536" y="3293"/>
                      <a:pt x="546" y="3326"/>
                      <a:pt x="569" y="3343"/>
                    </a:cubicBezTo>
                    <a:cubicBezTo>
                      <a:pt x="590" y="3364"/>
                      <a:pt x="605" y="3392"/>
                      <a:pt x="626" y="3411"/>
                    </a:cubicBezTo>
                    <a:cubicBezTo>
                      <a:pt x="648" y="3430"/>
                      <a:pt x="667" y="3454"/>
                      <a:pt x="689" y="3471"/>
                    </a:cubicBezTo>
                    <a:cubicBezTo>
                      <a:pt x="714" y="3488"/>
                      <a:pt x="749" y="3487"/>
                      <a:pt x="770" y="3506"/>
                    </a:cubicBezTo>
                    <a:cubicBezTo>
                      <a:pt x="792" y="3525"/>
                      <a:pt x="806" y="3555"/>
                      <a:pt x="828" y="3576"/>
                    </a:cubicBezTo>
                    <a:cubicBezTo>
                      <a:pt x="851" y="3595"/>
                      <a:pt x="869" y="3621"/>
                      <a:pt x="894" y="3639"/>
                    </a:cubicBezTo>
                    <a:cubicBezTo>
                      <a:pt x="917" y="3659"/>
                      <a:pt x="956" y="3650"/>
                      <a:pt x="982" y="3664"/>
                    </a:cubicBezTo>
                    <a:cubicBezTo>
                      <a:pt x="1011" y="3678"/>
                      <a:pt x="1040" y="3693"/>
                      <a:pt x="1074" y="3694"/>
                    </a:cubicBezTo>
                    <a:cubicBezTo>
                      <a:pt x="1076" y="3695"/>
                      <a:pt x="1078" y="3695"/>
                      <a:pt x="1080" y="3695"/>
                    </a:cubicBezTo>
                    <a:cubicBezTo>
                      <a:pt x="1113" y="3695"/>
                      <a:pt x="1156" y="3672"/>
                      <a:pt x="1188" y="3671"/>
                    </a:cubicBezTo>
                    <a:cubicBezTo>
                      <a:pt x="1224" y="3670"/>
                      <a:pt x="1259" y="3665"/>
                      <a:pt x="1294" y="3657"/>
                    </a:cubicBezTo>
                    <a:cubicBezTo>
                      <a:pt x="1312" y="3653"/>
                      <a:pt x="1332" y="3645"/>
                      <a:pt x="1349" y="3645"/>
                    </a:cubicBezTo>
                    <a:cubicBezTo>
                      <a:pt x="1362" y="3645"/>
                      <a:pt x="1373" y="3650"/>
                      <a:pt x="1381" y="3665"/>
                    </a:cubicBezTo>
                    <a:cubicBezTo>
                      <a:pt x="1381" y="3666"/>
                      <a:pt x="1381" y="3666"/>
                      <a:pt x="1381" y="3666"/>
                    </a:cubicBezTo>
                    <a:cubicBezTo>
                      <a:pt x="1382" y="3666"/>
                      <a:pt x="1389" y="3645"/>
                      <a:pt x="1388" y="3643"/>
                    </a:cubicBezTo>
                    <a:cubicBezTo>
                      <a:pt x="1383" y="3614"/>
                      <a:pt x="1371" y="3607"/>
                      <a:pt x="1357" y="3607"/>
                    </a:cubicBezTo>
                    <a:cubicBezTo>
                      <a:pt x="1351" y="3607"/>
                      <a:pt x="1346" y="3608"/>
                      <a:pt x="1340" y="3609"/>
                    </a:cubicBezTo>
                    <a:cubicBezTo>
                      <a:pt x="1310" y="3614"/>
                      <a:pt x="1276" y="3636"/>
                      <a:pt x="1247" y="3636"/>
                    </a:cubicBezTo>
                    <a:cubicBezTo>
                      <a:pt x="1243" y="3636"/>
                      <a:pt x="1240" y="3636"/>
                      <a:pt x="1237" y="3635"/>
                    </a:cubicBezTo>
                    <a:cubicBezTo>
                      <a:pt x="1209" y="3630"/>
                      <a:pt x="1179" y="3631"/>
                      <a:pt x="1150" y="3628"/>
                    </a:cubicBezTo>
                    <a:cubicBezTo>
                      <a:pt x="1121" y="3624"/>
                      <a:pt x="1093" y="3620"/>
                      <a:pt x="1067" y="3609"/>
                    </a:cubicBezTo>
                    <a:cubicBezTo>
                      <a:pt x="1040" y="3597"/>
                      <a:pt x="1037" y="3542"/>
                      <a:pt x="1014" y="3525"/>
                    </a:cubicBezTo>
                    <a:cubicBezTo>
                      <a:pt x="992" y="3507"/>
                      <a:pt x="966" y="3498"/>
                      <a:pt x="945" y="3476"/>
                    </a:cubicBezTo>
                    <a:cubicBezTo>
                      <a:pt x="927" y="3452"/>
                      <a:pt x="904" y="3436"/>
                      <a:pt x="887" y="3411"/>
                    </a:cubicBezTo>
                    <a:cubicBezTo>
                      <a:pt x="869" y="3388"/>
                      <a:pt x="835" y="3390"/>
                      <a:pt x="818" y="3364"/>
                    </a:cubicBezTo>
                    <a:cubicBezTo>
                      <a:pt x="803" y="3342"/>
                      <a:pt x="818" y="3280"/>
                      <a:pt x="803" y="3260"/>
                    </a:cubicBezTo>
                    <a:cubicBezTo>
                      <a:pt x="785" y="3237"/>
                      <a:pt x="773" y="3222"/>
                      <a:pt x="758" y="3202"/>
                    </a:cubicBezTo>
                    <a:cubicBezTo>
                      <a:pt x="744" y="3182"/>
                      <a:pt x="707" y="3191"/>
                      <a:pt x="693" y="3170"/>
                    </a:cubicBezTo>
                    <a:cubicBezTo>
                      <a:pt x="683" y="3156"/>
                      <a:pt x="681" y="3138"/>
                      <a:pt x="675" y="3119"/>
                    </a:cubicBezTo>
                    <a:cubicBezTo>
                      <a:pt x="682" y="3111"/>
                      <a:pt x="686" y="3101"/>
                      <a:pt x="682" y="3100"/>
                    </a:cubicBezTo>
                    <a:cubicBezTo>
                      <a:pt x="672" y="3092"/>
                      <a:pt x="661" y="3085"/>
                      <a:pt x="649" y="3076"/>
                    </a:cubicBezTo>
                    <a:cubicBezTo>
                      <a:pt x="639" y="3065"/>
                      <a:pt x="627" y="3054"/>
                      <a:pt x="619" y="3042"/>
                    </a:cubicBezTo>
                    <a:cubicBezTo>
                      <a:pt x="605" y="3024"/>
                      <a:pt x="604" y="2991"/>
                      <a:pt x="590" y="2973"/>
                    </a:cubicBezTo>
                    <a:cubicBezTo>
                      <a:pt x="576" y="2954"/>
                      <a:pt x="546" y="2951"/>
                      <a:pt x="532" y="2933"/>
                    </a:cubicBezTo>
                    <a:cubicBezTo>
                      <a:pt x="528" y="2926"/>
                      <a:pt x="518" y="2920"/>
                      <a:pt x="510" y="2914"/>
                    </a:cubicBezTo>
                    <a:cubicBezTo>
                      <a:pt x="491" y="2866"/>
                      <a:pt x="481" y="2815"/>
                      <a:pt x="463" y="2768"/>
                    </a:cubicBezTo>
                    <a:cubicBezTo>
                      <a:pt x="452" y="2723"/>
                      <a:pt x="448" y="2677"/>
                      <a:pt x="443" y="2631"/>
                    </a:cubicBezTo>
                    <a:lnTo>
                      <a:pt x="443" y="2631"/>
                    </a:lnTo>
                    <a:cubicBezTo>
                      <a:pt x="466" y="2677"/>
                      <a:pt x="489" y="2723"/>
                      <a:pt x="522" y="2763"/>
                    </a:cubicBezTo>
                    <a:cubicBezTo>
                      <a:pt x="542" y="2785"/>
                      <a:pt x="562" y="2804"/>
                      <a:pt x="584" y="2822"/>
                    </a:cubicBezTo>
                    <a:cubicBezTo>
                      <a:pt x="593" y="2840"/>
                      <a:pt x="601" y="2858"/>
                      <a:pt x="613" y="2874"/>
                    </a:cubicBezTo>
                    <a:cubicBezTo>
                      <a:pt x="645" y="2926"/>
                      <a:pt x="677" y="2977"/>
                      <a:pt x="714" y="3026"/>
                    </a:cubicBezTo>
                    <a:cubicBezTo>
                      <a:pt x="752" y="3072"/>
                      <a:pt x="807" y="3105"/>
                      <a:pt x="849" y="3149"/>
                    </a:cubicBezTo>
                    <a:cubicBezTo>
                      <a:pt x="888" y="3196"/>
                      <a:pt x="923" y="3251"/>
                      <a:pt x="968" y="3294"/>
                    </a:cubicBezTo>
                    <a:cubicBezTo>
                      <a:pt x="1014" y="3338"/>
                      <a:pt x="1058" y="3386"/>
                      <a:pt x="1110" y="3422"/>
                    </a:cubicBezTo>
                    <a:cubicBezTo>
                      <a:pt x="1162" y="3456"/>
                      <a:pt x="1226" y="3470"/>
                      <a:pt x="1285" y="3492"/>
                    </a:cubicBezTo>
                    <a:cubicBezTo>
                      <a:pt x="1322" y="3521"/>
                      <a:pt x="1360" y="3554"/>
                      <a:pt x="1403" y="3576"/>
                    </a:cubicBezTo>
                    <a:cubicBezTo>
                      <a:pt x="1450" y="3602"/>
                      <a:pt x="1508" y="3599"/>
                      <a:pt x="1556" y="3616"/>
                    </a:cubicBezTo>
                    <a:cubicBezTo>
                      <a:pt x="1605" y="3630"/>
                      <a:pt x="1656" y="3645"/>
                      <a:pt x="1710" y="3645"/>
                    </a:cubicBezTo>
                    <a:cubicBezTo>
                      <a:pt x="1716" y="3645"/>
                      <a:pt x="1722" y="3645"/>
                      <a:pt x="1728" y="3645"/>
                    </a:cubicBezTo>
                    <a:cubicBezTo>
                      <a:pt x="1788" y="3642"/>
                      <a:pt x="1846" y="3609"/>
                      <a:pt x="1901" y="3597"/>
                    </a:cubicBezTo>
                    <a:cubicBezTo>
                      <a:pt x="1943" y="3588"/>
                      <a:pt x="1981" y="3575"/>
                      <a:pt x="2018" y="3558"/>
                    </a:cubicBezTo>
                    <a:cubicBezTo>
                      <a:pt x="2094" y="3575"/>
                      <a:pt x="2170" y="3590"/>
                      <a:pt x="2248" y="3593"/>
                    </a:cubicBezTo>
                    <a:cubicBezTo>
                      <a:pt x="2250" y="3593"/>
                      <a:pt x="2252" y="3593"/>
                      <a:pt x="2254" y="3593"/>
                    </a:cubicBezTo>
                    <a:cubicBezTo>
                      <a:pt x="2342" y="3593"/>
                      <a:pt x="2426" y="3561"/>
                      <a:pt x="2511" y="3542"/>
                    </a:cubicBezTo>
                    <a:cubicBezTo>
                      <a:pt x="2607" y="3521"/>
                      <a:pt x="2702" y="3492"/>
                      <a:pt x="2786" y="3444"/>
                    </a:cubicBezTo>
                    <a:cubicBezTo>
                      <a:pt x="2870" y="3393"/>
                      <a:pt x="2936" y="3315"/>
                      <a:pt x="3002" y="3251"/>
                    </a:cubicBezTo>
                    <a:cubicBezTo>
                      <a:pt x="3057" y="3200"/>
                      <a:pt x="3106" y="3143"/>
                      <a:pt x="3150" y="3081"/>
                    </a:cubicBezTo>
                    <a:cubicBezTo>
                      <a:pt x="3194" y="3050"/>
                      <a:pt x="3236" y="3012"/>
                      <a:pt x="3278" y="2976"/>
                    </a:cubicBezTo>
                    <a:cubicBezTo>
                      <a:pt x="3323" y="2935"/>
                      <a:pt x="3338" y="2870"/>
                      <a:pt x="3377" y="2823"/>
                    </a:cubicBezTo>
                    <a:cubicBezTo>
                      <a:pt x="3415" y="2778"/>
                      <a:pt x="3473" y="2741"/>
                      <a:pt x="3505" y="2687"/>
                    </a:cubicBezTo>
                    <a:cubicBezTo>
                      <a:pt x="3538" y="2633"/>
                      <a:pt x="3557" y="2576"/>
                      <a:pt x="3583" y="2519"/>
                    </a:cubicBezTo>
                    <a:cubicBezTo>
                      <a:pt x="3605" y="2461"/>
                      <a:pt x="3645" y="2406"/>
                      <a:pt x="3659" y="2344"/>
                    </a:cubicBezTo>
                    <a:cubicBezTo>
                      <a:pt x="3674" y="2282"/>
                      <a:pt x="3667" y="2219"/>
                      <a:pt x="3673" y="2157"/>
                    </a:cubicBezTo>
                    <a:cubicBezTo>
                      <a:pt x="3679" y="2095"/>
                      <a:pt x="3667" y="2033"/>
                      <a:pt x="3667" y="1971"/>
                    </a:cubicBezTo>
                    <a:cubicBezTo>
                      <a:pt x="3666" y="1909"/>
                      <a:pt x="3697" y="1845"/>
                      <a:pt x="3688" y="1780"/>
                    </a:cubicBezTo>
                    <a:cubicBezTo>
                      <a:pt x="3681" y="1739"/>
                      <a:pt x="3659" y="1703"/>
                      <a:pt x="3635" y="1667"/>
                    </a:cubicBezTo>
                    <a:cubicBezTo>
                      <a:pt x="3619" y="1625"/>
                      <a:pt x="3598" y="1581"/>
                      <a:pt x="3584" y="1539"/>
                    </a:cubicBezTo>
                    <a:cubicBezTo>
                      <a:pt x="3571" y="1501"/>
                      <a:pt x="3553" y="1462"/>
                      <a:pt x="3535" y="1426"/>
                    </a:cubicBezTo>
                    <a:cubicBezTo>
                      <a:pt x="3529" y="1393"/>
                      <a:pt x="3525" y="1359"/>
                      <a:pt x="3518" y="1326"/>
                    </a:cubicBezTo>
                    <a:cubicBezTo>
                      <a:pt x="3483" y="1150"/>
                      <a:pt x="3393" y="986"/>
                      <a:pt x="3301" y="835"/>
                    </a:cubicBezTo>
                    <a:cubicBezTo>
                      <a:pt x="3209" y="682"/>
                      <a:pt x="3103" y="533"/>
                      <a:pt x="2964" y="416"/>
                    </a:cubicBezTo>
                    <a:cubicBezTo>
                      <a:pt x="2826" y="299"/>
                      <a:pt x="2672" y="195"/>
                      <a:pt x="2500" y="127"/>
                    </a:cubicBezTo>
                    <a:cubicBezTo>
                      <a:pt x="2334" y="63"/>
                      <a:pt x="2154" y="46"/>
                      <a:pt x="1975" y="46"/>
                    </a:cubicBezTo>
                    <a:cubicBezTo>
                      <a:pt x="1967" y="46"/>
                      <a:pt x="1960" y="46"/>
                      <a:pt x="1952" y="46"/>
                    </a:cubicBezTo>
                    <a:cubicBezTo>
                      <a:pt x="1782" y="49"/>
                      <a:pt x="1597" y="86"/>
                      <a:pt x="1439" y="184"/>
                    </a:cubicBezTo>
                    <a:cubicBezTo>
                      <a:pt x="1432" y="173"/>
                      <a:pt x="1427" y="167"/>
                      <a:pt x="1420" y="163"/>
                    </a:cubicBezTo>
                    <a:cubicBezTo>
                      <a:pt x="1471" y="136"/>
                      <a:pt x="1521" y="108"/>
                      <a:pt x="1575" y="83"/>
                    </a:cubicBezTo>
                    <a:cubicBezTo>
                      <a:pt x="1633" y="64"/>
                      <a:pt x="1689" y="37"/>
                      <a:pt x="1743" y="37"/>
                    </a:cubicBezTo>
                    <a:cubicBezTo>
                      <a:pt x="1757" y="37"/>
                      <a:pt x="1772" y="39"/>
                      <a:pt x="1786" y="43"/>
                    </a:cubicBezTo>
                    <a:cubicBezTo>
                      <a:pt x="1786" y="43"/>
                      <a:pt x="1786" y="43"/>
                      <a:pt x="1786" y="43"/>
                    </a:cubicBezTo>
                    <a:cubicBezTo>
                      <a:pt x="1788" y="43"/>
                      <a:pt x="1788" y="21"/>
                      <a:pt x="1786" y="19"/>
                    </a:cubicBezTo>
                    <a:cubicBezTo>
                      <a:pt x="1764" y="5"/>
                      <a:pt x="1742" y="1"/>
                      <a:pt x="1721"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29"/>
              <p:cNvSpPr/>
              <p:nvPr/>
            </p:nvSpPr>
            <p:spPr>
              <a:xfrm>
                <a:off x="625200" y="3655400"/>
                <a:ext cx="2175" cy="900"/>
              </a:xfrm>
              <a:custGeom>
                <a:rect b="b" l="l" r="r" t="t"/>
                <a:pathLst>
                  <a:path extrusionOk="0" h="36" w="87">
                    <a:moveTo>
                      <a:pt x="87" y="1"/>
                    </a:moveTo>
                    <a:lnTo>
                      <a:pt x="0" y="2"/>
                    </a:lnTo>
                    <a:cubicBezTo>
                      <a:pt x="3" y="14"/>
                      <a:pt x="6" y="24"/>
                      <a:pt x="10" y="35"/>
                    </a:cubicBezTo>
                    <a:cubicBezTo>
                      <a:pt x="31" y="21"/>
                      <a:pt x="53" y="10"/>
                      <a:pt x="68" y="3"/>
                    </a:cubicBezTo>
                    <a:cubicBezTo>
                      <a:pt x="73" y="2"/>
                      <a:pt x="80" y="2"/>
                      <a:pt x="8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29"/>
              <p:cNvSpPr/>
              <p:nvPr/>
            </p:nvSpPr>
            <p:spPr>
              <a:xfrm>
                <a:off x="628700" y="3656375"/>
                <a:ext cx="1125" cy="225"/>
              </a:xfrm>
              <a:custGeom>
                <a:rect b="b" l="l" r="r" t="t"/>
                <a:pathLst>
                  <a:path extrusionOk="0" h="9" w="45">
                    <a:moveTo>
                      <a:pt x="16" y="1"/>
                    </a:moveTo>
                    <a:cubicBezTo>
                      <a:pt x="8" y="1"/>
                      <a:pt x="2" y="3"/>
                      <a:pt x="1" y="8"/>
                    </a:cubicBezTo>
                    <a:lnTo>
                      <a:pt x="45" y="8"/>
                    </a:lnTo>
                    <a:cubicBezTo>
                      <a:pt x="37" y="4"/>
                      <a:pt x="25" y="1"/>
                      <a:pt x="16"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29"/>
              <p:cNvSpPr/>
              <p:nvPr/>
            </p:nvSpPr>
            <p:spPr>
              <a:xfrm>
                <a:off x="576100" y="3605825"/>
                <a:ext cx="92425" cy="92375"/>
              </a:xfrm>
              <a:custGeom>
                <a:rect b="b" l="l" r="r" t="t"/>
                <a:pathLst>
                  <a:path extrusionOk="0" h="3695" w="3697">
                    <a:moveTo>
                      <a:pt x="1905" y="123"/>
                    </a:moveTo>
                    <a:cubicBezTo>
                      <a:pt x="1939" y="123"/>
                      <a:pt x="1974" y="128"/>
                      <a:pt x="2008" y="133"/>
                    </a:cubicBezTo>
                    <a:cubicBezTo>
                      <a:pt x="2023" y="135"/>
                      <a:pt x="2037" y="145"/>
                      <a:pt x="2050" y="155"/>
                    </a:cubicBezTo>
                    <a:cubicBezTo>
                      <a:pt x="2018" y="163"/>
                      <a:pt x="1988" y="171"/>
                      <a:pt x="1957" y="178"/>
                    </a:cubicBezTo>
                    <a:cubicBezTo>
                      <a:pt x="1930" y="184"/>
                      <a:pt x="1902" y="195"/>
                      <a:pt x="1878" y="204"/>
                    </a:cubicBezTo>
                    <a:cubicBezTo>
                      <a:pt x="1825" y="182"/>
                      <a:pt x="1774" y="160"/>
                      <a:pt x="1717" y="146"/>
                    </a:cubicBezTo>
                    <a:cubicBezTo>
                      <a:pt x="1721" y="146"/>
                      <a:pt x="1721" y="146"/>
                      <a:pt x="1722" y="145"/>
                    </a:cubicBezTo>
                    <a:cubicBezTo>
                      <a:pt x="1769" y="139"/>
                      <a:pt x="1816" y="127"/>
                      <a:pt x="1864" y="126"/>
                    </a:cubicBezTo>
                    <a:cubicBezTo>
                      <a:pt x="1878" y="124"/>
                      <a:pt x="1891" y="123"/>
                      <a:pt x="1905" y="123"/>
                    </a:cubicBezTo>
                    <a:close/>
                    <a:moveTo>
                      <a:pt x="1425" y="262"/>
                    </a:moveTo>
                    <a:cubicBezTo>
                      <a:pt x="1459" y="262"/>
                      <a:pt x="1493" y="264"/>
                      <a:pt x="1527" y="270"/>
                    </a:cubicBezTo>
                    <a:cubicBezTo>
                      <a:pt x="1538" y="272"/>
                      <a:pt x="1550" y="276"/>
                      <a:pt x="1561" y="277"/>
                    </a:cubicBezTo>
                    <a:cubicBezTo>
                      <a:pt x="1488" y="303"/>
                      <a:pt x="1419" y="335"/>
                      <a:pt x="1352" y="373"/>
                    </a:cubicBezTo>
                    <a:cubicBezTo>
                      <a:pt x="1326" y="366"/>
                      <a:pt x="1299" y="360"/>
                      <a:pt x="1272" y="360"/>
                    </a:cubicBezTo>
                    <a:cubicBezTo>
                      <a:pt x="1268" y="360"/>
                      <a:pt x="1263" y="361"/>
                      <a:pt x="1258" y="361"/>
                    </a:cubicBezTo>
                    <a:cubicBezTo>
                      <a:pt x="1196" y="369"/>
                      <a:pt x="1137" y="389"/>
                      <a:pt x="1075" y="402"/>
                    </a:cubicBezTo>
                    <a:cubicBezTo>
                      <a:pt x="1013" y="415"/>
                      <a:pt x="953" y="435"/>
                      <a:pt x="892" y="456"/>
                    </a:cubicBezTo>
                    <a:cubicBezTo>
                      <a:pt x="830" y="475"/>
                      <a:pt x="786" y="526"/>
                      <a:pt x="730" y="554"/>
                    </a:cubicBezTo>
                    <a:cubicBezTo>
                      <a:pt x="691" y="572"/>
                      <a:pt x="638" y="572"/>
                      <a:pt x="594" y="581"/>
                    </a:cubicBezTo>
                    <a:cubicBezTo>
                      <a:pt x="606" y="567"/>
                      <a:pt x="618" y="554"/>
                      <a:pt x="632" y="541"/>
                    </a:cubicBezTo>
                    <a:cubicBezTo>
                      <a:pt x="690" y="489"/>
                      <a:pt x="752" y="437"/>
                      <a:pt x="818" y="389"/>
                    </a:cubicBezTo>
                    <a:cubicBezTo>
                      <a:pt x="884" y="342"/>
                      <a:pt x="957" y="305"/>
                      <a:pt x="1034" y="277"/>
                    </a:cubicBezTo>
                    <a:cubicBezTo>
                      <a:pt x="1062" y="268"/>
                      <a:pt x="1092" y="265"/>
                      <a:pt x="1122" y="265"/>
                    </a:cubicBezTo>
                    <a:cubicBezTo>
                      <a:pt x="1167" y="265"/>
                      <a:pt x="1213" y="271"/>
                      <a:pt x="1257" y="271"/>
                    </a:cubicBezTo>
                    <a:cubicBezTo>
                      <a:pt x="1267" y="271"/>
                      <a:pt x="1276" y="271"/>
                      <a:pt x="1286" y="270"/>
                    </a:cubicBezTo>
                    <a:cubicBezTo>
                      <a:pt x="1332" y="266"/>
                      <a:pt x="1378" y="262"/>
                      <a:pt x="1425" y="262"/>
                    </a:cubicBezTo>
                    <a:close/>
                    <a:moveTo>
                      <a:pt x="1127" y="857"/>
                    </a:moveTo>
                    <a:cubicBezTo>
                      <a:pt x="1115" y="875"/>
                      <a:pt x="1103" y="890"/>
                      <a:pt x="1093" y="905"/>
                    </a:cubicBezTo>
                    <a:cubicBezTo>
                      <a:pt x="1081" y="901"/>
                      <a:pt x="1068" y="901"/>
                      <a:pt x="1059" y="898"/>
                    </a:cubicBezTo>
                    <a:cubicBezTo>
                      <a:pt x="1081" y="884"/>
                      <a:pt x="1101" y="869"/>
                      <a:pt x="1125" y="858"/>
                    </a:cubicBezTo>
                    <a:cubicBezTo>
                      <a:pt x="1125" y="858"/>
                      <a:pt x="1126" y="858"/>
                      <a:pt x="1127" y="857"/>
                    </a:cubicBezTo>
                    <a:close/>
                    <a:moveTo>
                      <a:pt x="3306" y="906"/>
                    </a:moveTo>
                    <a:lnTo>
                      <a:pt x="3317" y="912"/>
                    </a:lnTo>
                    <a:cubicBezTo>
                      <a:pt x="3339" y="931"/>
                      <a:pt x="3357" y="953"/>
                      <a:pt x="3372" y="978"/>
                    </a:cubicBezTo>
                    <a:cubicBezTo>
                      <a:pt x="3378" y="986"/>
                      <a:pt x="3378" y="1000"/>
                      <a:pt x="3375" y="1013"/>
                    </a:cubicBezTo>
                    <a:cubicBezTo>
                      <a:pt x="3353" y="979"/>
                      <a:pt x="3329" y="943"/>
                      <a:pt x="3306" y="906"/>
                    </a:cubicBezTo>
                    <a:close/>
                    <a:moveTo>
                      <a:pt x="2255" y="967"/>
                    </a:moveTo>
                    <a:cubicBezTo>
                      <a:pt x="2292" y="967"/>
                      <a:pt x="2329" y="972"/>
                      <a:pt x="2367" y="979"/>
                    </a:cubicBezTo>
                    <a:cubicBezTo>
                      <a:pt x="2381" y="1000"/>
                      <a:pt x="2395" y="1020"/>
                      <a:pt x="2405" y="1042"/>
                    </a:cubicBezTo>
                    <a:cubicBezTo>
                      <a:pt x="2414" y="1062"/>
                      <a:pt x="2421" y="1081"/>
                      <a:pt x="2429" y="1099"/>
                    </a:cubicBezTo>
                    <a:cubicBezTo>
                      <a:pt x="2431" y="1103"/>
                      <a:pt x="2432" y="1108"/>
                      <a:pt x="2435" y="1111"/>
                    </a:cubicBezTo>
                    <a:cubicBezTo>
                      <a:pt x="2432" y="1110"/>
                      <a:pt x="2431" y="1108"/>
                      <a:pt x="2431" y="1106"/>
                    </a:cubicBezTo>
                    <a:cubicBezTo>
                      <a:pt x="2381" y="1053"/>
                      <a:pt x="2321" y="1005"/>
                      <a:pt x="2255" y="967"/>
                    </a:cubicBezTo>
                    <a:close/>
                    <a:moveTo>
                      <a:pt x="1870" y="1127"/>
                    </a:moveTo>
                    <a:cubicBezTo>
                      <a:pt x="1904" y="1127"/>
                      <a:pt x="1937" y="1130"/>
                      <a:pt x="1968" y="1136"/>
                    </a:cubicBezTo>
                    <a:cubicBezTo>
                      <a:pt x="1999" y="1139"/>
                      <a:pt x="2030" y="1145"/>
                      <a:pt x="2061" y="1157"/>
                    </a:cubicBezTo>
                    <a:cubicBezTo>
                      <a:pt x="2019" y="1154"/>
                      <a:pt x="1977" y="1152"/>
                      <a:pt x="1935" y="1152"/>
                    </a:cubicBezTo>
                    <a:cubicBezTo>
                      <a:pt x="1905" y="1152"/>
                      <a:pt x="1873" y="1152"/>
                      <a:pt x="1841" y="1152"/>
                    </a:cubicBezTo>
                    <a:cubicBezTo>
                      <a:pt x="1776" y="1152"/>
                      <a:pt x="1710" y="1155"/>
                      <a:pt x="1644" y="1173"/>
                    </a:cubicBezTo>
                    <a:cubicBezTo>
                      <a:pt x="1598" y="1185"/>
                      <a:pt x="1553" y="1207"/>
                      <a:pt x="1511" y="1232"/>
                    </a:cubicBezTo>
                    <a:cubicBezTo>
                      <a:pt x="1622" y="1161"/>
                      <a:pt x="1753" y="1127"/>
                      <a:pt x="1870" y="1127"/>
                    </a:cubicBezTo>
                    <a:close/>
                    <a:moveTo>
                      <a:pt x="1609" y="803"/>
                    </a:moveTo>
                    <a:lnTo>
                      <a:pt x="1609" y="803"/>
                    </a:lnTo>
                    <a:cubicBezTo>
                      <a:pt x="1584" y="815"/>
                      <a:pt x="1561" y="828"/>
                      <a:pt x="1540" y="841"/>
                    </a:cubicBezTo>
                    <a:cubicBezTo>
                      <a:pt x="1434" y="906"/>
                      <a:pt x="1356" y="1001"/>
                      <a:pt x="1293" y="1101"/>
                    </a:cubicBezTo>
                    <a:cubicBezTo>
                      <a:pt x="1239" y="1144"/>
                      <a:pt x="1191" y="1191"/>
                      <a:pt x="1145" y="1243"/>
                    </a:cubicBezTo>
                    <a:cubicBezTo>
                      <a:pt x="1251" y="1093"/>
                      <a:pt x="1356" y="931"/>
                      <a:pt x="1520" y="843"/>
                    </a:cubicBezTo>
                    <a:cubicBezTo>
                      <a:pt x="1547" y="828"/>
                      <a:pt x="1578" y="815"/>
                      <a:pt x="1609" y="803"/>
                    </a:cubicBezTo>
                    <a:close/>
                    <a:moveTo>
                      <a:pt x="1044" y="925"/>
                    </a:moveTo>
                    <a:cubicBezTo>
                      <a:pt x="1055" y="925"/>
                      <a:pt x="1066" y="927"/>
                      <a:pt x="1077" y="929"/>
                    </a:cubicBezTo>
                    <a:cubicBezTo>
                      <a:pt x="955" y="1051"/>
                      <a:pt x="861" y="1199"/>
                      <a:pt x="777" y="1345"/>
                    </a:cubicBezTo>
                    <a:cubicBezTo>
                      <a:pt x="764" y="1366"/>
                      <a:pt x="752" y="1386"/>
                      <a:pt x="742" y="1408"/>
                    </a:cubicBezTo>
                    <a:lnTo>
                      <a:pt x="737" y="1363"/>
                    </a:lnTo>
                    <a:cubicBezTo>
                      <a:pt x="799" y="1234"/>
                      <a:pt x="873" y="1111"/>
                      <a:pt x="950" y="994"/>
                    </a:cubicBezTo>
                    <a:cubicBezTo>
                      <a:pt x="961" y="978"/>
                      <a:pt x="976" y="960"/>
                      <a:pt x="987" y="943"/>
                    </a:cubicBezTo>
                    <a:cubicBezTo>
                      <a:pt x="994" y="938"/>
                      <a:pt x="1002" y="934"/>
                      <a:pt x="1011" y="929"/>
                    </a:cubicBezTo>
                    <a:cubicBezTo>
                      <a:pt x="1022" y="927"/>
                      <a:pt x="1033" y="925"/>
                      <a:pt x="1044" y="925"/>
                    </a:cubicBezTo>
                    <a:close/>
                    <a:moveTo>
                      <a:pt x="711" y="1426"/>
                    </a:moveTo>
                    <a:cubicBezTo>
                      <a:pt x="712" y="1436"/>
                      <a:pt x="715" y="1446"/>
                      <a:pt x="716" y="1455"/>
                    </a:cubicBezTo>
                    <a:cubicBezTo>
                      <a:pt x="691" y="1498"/>
                      <a:pt x="669" y="1540"/>
                      <a:pt x="647" y="1586"/>
                    </a:cubicBezTo>
                    <a:cubicBezTo>
                      <a:pt x="666" y="1531"/>
                      <a:pt x="687" y="1477"/>
                      <a:pt x="711" y="1426"/>
                    </a:cubicBezTo>
                    <a:close/>
                    <a:moveTo>
                      <a:pt x="1059" y="1363"/>
                    </a:moveTo>
                    <a:cubicBezTo>
                      <a:pt x="1024" y="1414"/>
                      <a:pt x="993" y="1469"/>
                      <a:pt x="969" y="1525"/>
                    </a:cubicBezTo>
                    <a:cubicBezTo>
                      <a:pt x="960" y="1545"/>
                      <a:pt x="953" y="1565"/>
                      <a:pt x="946" y="1586"/>
                    </a:cubicBezTo>
                    <a:cubicBezTo>
                      <a:pt x="946" y="1565"/>
                      <a:pt x="944" y="1545"/>
                      <a:pt x="946" y="1525"/>
                    </a:cubicBezTo>
                    <a:cubicBezTo>
                      <a:pt x="980" y="1468"/>
                      <a:pt x="1019" y="1414"/>
                      <a:pt x="1059" y="1363"/>
                    </a:cubicBezTo>
                    <a:close/>
                    <a:moveTo>
                      <a:pt x="900" y="1607"/>
                    </a:moveTo>
                    <a:cubicBezTo>
                      <a:pt x="902" y="1631"/>
                      <a:pt x="905" y="1655"/>
                      <a:pt x="909" y="1679"/>
                    </a:cubicBezTo>
                    <a:cubicBezTo>
                      <a:pt x="898" y="1707"/>
                      <a:pt x="889" y="1732"/>
                      <a:pt x="881" y="1759"/>
                    </a:cubicBezTo>
                    <a:cubicBezTo>
                      <a:pt x="873" y="1747"/>
                      <a:pt x="863" y="1735"/>
                      <a:pt x="855" y="1718"/>
                    </a:cubicBezTo>
                    <a:cubicBezTo>
                      <a:pt x="862" y="1700"/>
                      <a:pt x="866" y="1681"/>
                      <a:pt x="873" y="1662"/>
                    </a:cubicBezTo>
                    <a:cubicBezTo>
                      <a:pt x="881" y="1642"/>
                      <a:pt x="891" y="1624"/>
                      <a:pt x="900" y="1607"/>
                    </a:cubicBezTo>
                    <a:close/>
                    <a:moveTo>
                      <a:pt x="2069" y="1485"/>
                    </a:moveTo>
                    <a:cubicBezTo>
                      <a:pt x="2144" y="1485"/>
                      <a:pt x="2222" y="1513"/>
                      <a:pt x="2290" y="1551"/>
                    </a:cubicBezTo>
                    <a:cubicBezTo>
                      <a:pt x="2356" y="1586"/>
                      <a:pt x="2409" y="1642"/>
                      <a:pt x="2449" y="1701"/>
                    </a:cubicBezTo>
                    <a:cubicBezTo>
                      <a:pt x="2450" y="1717"/>
                      <a:pt x="2446" y="1732"/>
                      <a:pt x="2446" y="1750"/>
                    </a:cubicBezTo>
                    <a:cubicBezTo>
                      <a:pt x="2435" y="1743"/>
                      <a:pt x="2421" y="1735"/>
                      <a:pt x="2410" y="1725"/>
                    </a:cubicBezTo>
                    <a:cubicBezTo>
                      <a:pt x="2369" y="1695"/>
                      <a:pt x="2326" y="1653"/>
                      <a:pt x="2268" y="1638"/>
                    </a:cubicBezTo>
                    <a:cubicBezTo>
                      <a:pt x="2233" y="1627"/>
                      <a:pt x="2185" y="1616"/>
                      <a:pt x="2137" y="1616"/>
                    </a:cubicBezTo>
                    <a:cubicBezTo>
                      <a:pt x="2114" y="1616"/>
                      <a:pt x="2091" y="1619"/>
                      <a:pt x="2069" y="1624"/>
                    </a:cubicBezTo>
                    <a:cubicBezTo>
                      <a:pt x="2032" y="1633"/>
                      <a:pt x="1999" y="1655"/>
                      <a:pt x="1971" y="1681"/>
                    </a:cubicBezTo>
                    <a:cubicBezTo>
                      <a:pt x="1949" y="1703"/>
                      <a:pt x="1930" y="1728"/>
                      <a:pt x="1911" y="1751"/>
                    </a:cubicBezTo>
                    <a:cubicBezTo>
                      <a:pt x="1908" y="1757"/>
                      <a:pt x="1906" y="1759"/>
                      <a:pt x="1902" y="1765"/>
                    </a:cubicBezTo>
                    <a:cubicBezTo>
                      <a:pt x="1856" y="1685"/>
                      <a:pt x="1858" y="1594"/>
                      <a:pt x="1889" y="1524"/>
                    </a:cubicBezTo>
                    <a:cubicBezTo>
                      <a:pt x="1934" y="1503"/>
                      <a:pt x="1979" y="1491"/>
                      <a:pt x="2026" y="1488"/>
                    </a:cubicBezTo>
                    <a:cubicBezTo>
                      <a:pt x="2040" y="1486"/>
                      <a:pt x="2055" y="1485"/>
                      <a:pt x="2069" y="1485"/>
                    </a:cubicBezTo>
                    <a:close/>
                    <a:moveTo>
                      <a:pt x="1481" y="1600"/>
                    </a:moveTo>
                    <a:lnTo>
                      <a:pt x="1481" y="1600"/>
                    </a:lnTo>
                    <a:cubicBezTo>
                      <a:pt x="1452" y="1652"/>
                      <a:pt x="1428" y="1708"/>
                      <a:pt x="1408" y="1765"/>
                    </a:cubicBezTo>
                    <a:cubicBezTo>
                      <a:pt x="1385" y="1840"/>
                      <a:pt x="1366" y="1922"/>
                      <a:pt x="1359" y="2006"/>
                    </a:cubicBezTo>
                    <a:cubicBezTo>
                      <a:pt x="1339" y="1964"/>
                      <a:pt x="1323" y="1922"/>
                      <a:pt x="1311" y="1876"/>
                    </a:cubicBezTo>
                    <a:cubicBezTo>
                      <a:pt x="1316" y="1845"/>
                      <a:pt x="1322" y="1813"/>
                      <a:pt x="1335" y="1781"/>
                    </a:cubicBezTo>
                    <a:cubicBezTo>
                      <a:pt x="1368" y="1707"/>
                      <a:pt x="1430" y="1651"/>
                      <a:pt x="1481" y="1600"/>
                    </a:cubicBezTo>
                    <a:close/>
                    <a:moveTo>
                      <a:pt x="1300" y="1956"/>
                    </a:moveTo>
                    <a:cubicBezTo>
                      <a:pt x="1308" y="1988"/>
                      <a:pt x="1322" y="2019"/>
                      <a:pt x="1334" y="2048"/>
                    </a:cubicBezTo>
                    <a:cubicBezTo>
                      <a:pt x="1320" y="2046"/>
                      <a:pt x="1305" y="2044"/>
                      <a:pt x="1293" y="2040"/>
                    </a:cubicBezTo>
                    <a:lnTo>
                      <a:pt x="1293" y="2032"/>
                    </a:lnTo>
                    <a:cubicBezTo>
                      <a:pt x="1294" y="2006"/>
                      <a:pt x="1297" y="1979"/>
                      <a:pt x="1300" y="1956"/>
                    </a:cubicBezTo>
                    <a:close/>
                    <a:moveTo>
                      <a:pt x="2148" y="1777"/>
                    </a:moveTo>
                    <a:cubicBezTo>
                      <a:pt x="2153" y="1777"/>
                      <a:pt x="2159" y="1778"/>
                      <a:pt x="2165" y="1779"/>
                    </a:cubicBezTo>
                    <a:cubicBezTo>
                      <a:pt x="2206" y="1785"/>
                      <a:pt x="2241" y="1796"/>
                      <a:pt x="2271" y="1818"/>
                    </a:cubicBezTo>
                    <a:cubicBezTo>
                      <a:pt x="2299" y="1840"/>
                      <a:pt x="2340" y="1840"/>
                      <a:pt x="2361" y="1874"/>
                    </a:cubicBezTo>
                    <a:cubicBezTo>
                      <a:pt x="2378" y="1902"/>
                      <a:pt x="2350" y="1962"/>
                      <a:pt x="2351" y="1984"/>
                    </a:cubicBezTo>
                    <a:cubicBezTo>
                      <a:pt x="2355" y="2006"/>
                      <a:pt x="2359" y="2026"/>
                      <a:pt x="2355" y="2046"/>
                    </a:cubicBezTo>
                    <a:cubicBezTo>
                      <a:pt x="2350" y="2062"/>
                      <a:pt x="2378" y="2080"/>
                      <a:pt x="2369" y="2099"/>
                    </a:cubicBezTo>
                    <a:cubicBezTo>
                      <a:pt x="2356" y="2116"/>
                      <a:pt x="2322" y="2117"/>
                      <a:pt x="2308" y="2127"/>
                    </a:cubicBezTo>
                    <a:cubicBezTo>
                      <a:pt x="2296" y="2135"/>
                      <a:pt x="2286" y="2150"/>
                      <a:pt x="2268" y="2156"/>
                    </a:cubicBezTo>
                    <a:cubicBezTo>
                      <a:pt x="2265" y="2157"/>
                      <a:pt x="2262" y="2157"/>
                      <a:pt x="2259" y="2157"/>
                    </a:cubicBezTo>
                    <a:cubicBezTo>
                      <a:pt x="2244" y="2157"/>
                      <a:pt x="2228" y="2149"/>
                      <a:pt x="2219" y="2147"/>
                    </a:cubicBezTo>
                    <a:cubicBezTo>
                      <a:pt x="2210" y="2147"/>
                      <a:pt x="2201" y="2161"/>
                      <a:pt x="2192" y="2161"/>
                    </a:cubicBezTo>
                    <a:cubicBezTo>
                      <a:pt x="2191" y="2161"/>
                      <a:pt x="2191" y="2161"/>
                      <a:pt x="2190" y="2161"/>
                    </a:cubicBezTo>
                    <a:cubicBezTo>
                      <a:pt x="2188" y="2161"/>
                      <a:pt x="2187" y="2160"/>
                      <a:pt x="2185" y="2160"/>
                    </a:cubicBezTo>
                    <a:cubicBezTo>
                      <a:pt x="2180" y="2160"/>
                      <a:pt x="2174" y="2162"/>
                      <a:pt x="2169" y="2162"/>
                    </a:cubicBezTo>
                    <a:cubicBezTo>
                      <a:pt x="2167" y="2162"/>
                      <a:pt x="2165" y="2162"/>
                      <a:pt x="2164" y="2161"/>
                    </a:cubicBezTo>
                    <a:cubicBezTo>
                      <a:pt x="2156" y="2154"/>
                      <a:pt x="2178" y="2121"/>
                      <a:pt x="2175" y="2116"/>
                    </a:cubicBezTo>
                    <a:cubicBezTo>
                      <a:pt x="2169" y="2110"/>
                      <a:pt x="2114" y="2110"/>
                      <a:pt x="2103" y="2088"/>
                    </a:cubicBezTo>
                    <a:cubicBezTo>
                      <a:pt x="2094" y="2069"/>
                      <a:pt x="2096" y="2047"/>
                      <a:pt x="2103" y="2032"/>
                    </a:cubicBezTo>
                    <a:lnTo>
                      <a:pt x="2103" y="2032"/>
                    </a:lnTo>
                    <a:lnTo>
                      <a:pt x="1985" y="2035"/>
                    </a:lnTo>
                    <a:cubicBezTo>
                      <a:pt x="1982" y="2032"/>
                      <a:pt x="1978" y="2030"/>
                      <a:pt x="1975" y="2025"/>
                    </a:cubicBezTo>
                    <a:cubicBezTo>
                      <a:pt x="1975" y="2024"/>
                      <a:pt x="1972" y="2021"/>
                      <a:pt x="1972" y="2019"/>
                    </a:cubicBezTo>
                    <a:cubicBezTo>
                      <a:pt x="1966" y="2025"/>
                      <a:pt x="1957" y="2030"/>
                      <a:pt x="1952" y="2035"/>
                    </a:cubicBezTo>
                    <a:lnTo>
                      <a:pt x="1941" y="2035"/>
                    </a:lnTo>
                    <a:cubicBezTo>
                      <a:pt x="1924" y="1996"/>
                      <a:pt x="1920" y="1942"/>
                      <a:pt x="1931" y="1896"/>
                    </a:cubicBezTo>
                    <a:cubicBezTo>
                      <a:pt x="1948" y="1842"/>
                      <a:pt x="2014" y="1828"/>
                      <a:pt x="2048" y="1810"/>
                    </a:cubicBezTo>
                    <a:lnTo>
                      <a:pt x="2061" y="1803"/>
                    </a:lnTo>
                    <a:cubicBezTo>
                      <a:pt x="2088" y="1788"/>
                      <a:pt x="2118" y="1777"/>
                      <a:pt x="2148" y="1777"/>
                    </a:cubicBezTo>
                    <a:close/>
                    <a:moveTo>
                      <a:pt x="3049" y="1557"/>
                    </a:moveTo>
                    <a:lnTo>
                      <a:pt x="3049" y="1557"/>
                    </a:lnTo>
                    <a:cubicBezTo>
                      <a:pt x="3056" y="1667"/>
                      <a:pt x="3028" y="1790"/>
                      <a:pt x="2999" y="1916"/>
                    </a:cubicBezTo>
                    <a:cubicBezTo>
                      <a:pt x="2978" y="2011"/>
                      <a:pt x="2948" y="2101"/>
                      <a:pt x="2914" y="2186"/>
                    </a:cubicBezTo>
                    <a:cubicBezTo>
                      <a:pt x="2948" y="2062"/>
                      <a:pt x="2965" y="1934"/>
                      <a:pt x="2962" y="1810"/>
                    </a:cubicBezTo>
                    <a:cubicBezTo>
                      <a:pt x="2962" y="1784"/>
                      <a:pt x="2959" y="1757"/>
                      <a:pt x="2955" y="1729"/>
                    </a:cubicBezTo>
                    <a:lnTo>
                      <a:pt x="2958" y="1728"/>
                    </a:lnTo>
                    <a:cubicBezTo>
                      <a:pt x="2978" y="1686"/>
                      <a:pt x="3024" y="1645"/>
                      <a:pt x="3042" y="1601"/>
                    </a:cubicBezTo>
                    <a:cubicBezTo>
                      <a:pt x="3049" y="1586"/>
                      <a:pt x="3049" y="1572"/>
                      <a:pt x="3049" y="1557"/>
                    </a:cubicBezTo>
                    <a:close/>
                    <a:moveTo>
                      <a:pt x="834" y="1781"/>
                    </a:moveTo>
                    <a:cubicBezTo>
                      <a:pt x="845" y="1796"/>
                      <a:pt x="854" y="1812"/>
                      <a:pt x="862" y="1827"/>
                    </a:cubicBezTo>
                    <a:cubicBezTo>
                      <a:pt x="825" y="1963"/>
                      <a:pt x="800" y="2102"/>
                      <a:pt x="797" y="2246"/>
                    </a:cubicBezTo>
                    <a:cubicBezTo>
                      <a:pt x="786" y="2205"/>
                      <a:pt x="778" y="2163"/>
                      <a:pt x="778" y="2114"/>
                    </a:cubicBezTo>
                    <a:cubicBezTo>
                      <a:pt x="779" y="2007"/>
                      <a:pt x="801" y="1894"/>
                      <a:pt x="834" y="1781"/>
                    </a:cubicBezTo>
                    <a:close/>
                    <a:moveTo>
                      <a:pt x="1100" y="2255"/>
                    </a:moveTo>
                    <a:cubicBezTo>
                      <a:pt x="1101" y="2268"/>
                      <a:pt x="1104" y="2282"/>
                      <a:pt x="1107" y="2296"/>
                    </a:cubicBezTo>
                    <a:cubicBezTo>
                      <a:pt x="1108" y="2310"/>
                      <a:pt x="1114" y="2326"/>
                      <a:pt x="1115" y="2339"/>
                    </a:cubicBezTo>
                    <a:cubicBezTo>
                      <a:pt x="1111" y="2341"/>
                      <a:pt x="1108" y="2341"/>
                      <a:pt x="1104" y="2343"/>
                    </a:cubicBezTo>
                    <a:cubicBezTo>
                      <a:pt x="1101" y="2314"/>
                      <a:pt x="1101" y="2285"/>
                      <a:pt x="1100" y="2255"/>
                    </a:cubicBezTo>
                    <a:close/>
                    <a:moveTo>
                      <a:pt x="1682" y="2110"/>
                    </a:moveTo>
                    <a:cubicBezTo>
                      <a:pt x="1704" y="2185"/>
                      <a:pt x="1741" y="2253"/>
                      <a:pt x="1789" y="2308"/>
                    </a:cubicBezTo>
                    <a:cubicBezTo>
                      <a:pt x="1806" y="2330"/>
                      <a:pt x="1828" y="2351"/>
                      <a:pt x="1853" y="2370"/>
                    </a:cubicBezTo>
                    <a:cubicBezTo>
                      <a:pt x="1853" y="2376"/>
                      <a:pt x="1854" y="2381"/>
                      <a:pt x="1856" y="2388"/>
                    </a:cubicBezTo>
                    <a:cubicBezTo>
                      <a:pt x="1853" y="2385"/>
                      <a:pt x="1847" y="2385"/>
                      <a:pt x="1844" y="2384"/>
                    </a:cubicBezTo>
                    <a:cubicBezTo>
                      <a:pt x="1840" y="2383"/>
                      <a:pt x="1838" y="2380"/>
                      <a:pt x="1833" y="2377"/>
                    </a:cubicBezTo>
                    <a:cubicBezTo>
                      <a:pt x="1751" y="2326"/>
                      <a:pt x="1714" y="2241"/>
                      <a:pt x="1686" y="2156"/>
                    </a:cubicBezTo>
                    <a:cubicBezTo>
                      <a:pt x="1681" y="2142"/>
                      <a:pt x="1675" y="2125"/>
                      <a:pt x="1670" y="2110"/>
                    </a:cubicBezTo>
                    <a:close/>
                    <a:moveTo>
                      <a:pt x="1809" y="1571"/>
                    </a:moveTo>
                    <a:cubicBezTo>
                      <a:pt x="1795" y="1652"/>
                      <a:pt x="1809" y="1741"/>
                      <a:pt x="1871" y="1814"/>
                    </a:cubicBezTo>
                    <a:cubicBezTo>
                      <a:pt x="1850" y="1860"/>
                      <a:pt x="1839" y="1908"/>
                      <a:pt x="1844" y="1956"/>
                    </a:cubicBezTo>
                    <a:cubicBezTo>
                      <a:pt x="1851" y="2017"/>
                      <a:pt x="1887" y="2059"/>
                      <a:pt x="1919" y="2095"/>
                    </a:cubicBezTo>
                    <a:cubicBezTo>
                      <a:pt x="1915" y="2124"/>
                      <a:pt x="1922" y="2154"/>
                      <a:pt x="1924" y="2185"/>
                    </a:cubicBezTo>
                    <a:cubicBezTo>
                      <a:pt x="1930" y="2231"/>
                      <a:pt x="1964" y="2264"/>
                      <a:pt x="1992" y="2302"/>
                    </a:cubicBezTo>
                    <a:cubicBezTo>
                      <a:pt x="2012" y="2330"/>
                      <a:pt x="2034" y="2369"/>
                      <a:pt x="2069" y="2395"/>
                    </a:cubicBezTo>
                    <a:cubicBezTo>
                      <a:pt x="2067" y="2395"/>
                      <a:pt x="2066" y="2395"/>
                      <a:pt x="2065" y="2396"/>
                    </a:cubicBezTo>
                    <a:cubicBezTo>
                      <a:pt x="1990" y="2381"/>
                      <a:pt x="1923" y="2350"/>
                      <a:pt x="1875" y="2308"/>
                    </a:cubicBezTo>
                    <a:cubicBezTo>
                      <a:pt x="1858" y="2233"/>
                      <a:pt x="1846" y="2147"/>
                      <a:pt x="1875" y="2073"/>
                    </a:cubicBezTo>
                    <a:cubicBezTo>
                      <a:pt x="1877" y="2070"/>
                      <a:pt x="1863" y="2067"/>
                      <a:pt x="1856" y="2067"/>
                    </a:cubicBezTo>
                    <a:cubicBezTo>
                      <a:pt x="1854" y="2067"/>
                      <a:pt x="1852" y="2067"/>
                      <a:pt x="1851" y="2068"/>
                    </a:cubicBezTo>
                    <a:cubicBezTo>
                      <a:pt x="1813" y="2124"/>
                      <a:pt x="1816" y="2185"/>
                      <a:pt x="1821" y="2246"/>
                    </a:cubicBezTo>
                    <a:cubicBezTo>
                      <a:pt x="1791" y="2207"/>
                      <a:pt x="1766" y="2164"/>
                      <a:pt x="1750" y="2114"/>
                    </a:cubicBezTo>
                    <a:lnTo>
                      <a:pt x="1750" y="2114"/>
                    </a:lnTo>
                    <a:cubicBezTo>
                      <a:pt x="1772" y="2116"/>
                      <a:pt x="1796" y="2116"/>
                      <a:pt x="1818" y="2121"/>
                    </a:cubicBezTo>
                    <a:cubicBezTo>
                      <a:pt x="1819" y="2121"/>
                      <a:pt x="1819" y="2121"/>
                      <a:pt x="1819" y="2121"/>
                    </a:cubicBezTo>
                    <a:cubicBezTo>
                      <a:pt x="1825" y="2121"/>
                      <a:pt x="1828" y="2099"/>
                      <a:pt x="1821" y="2096"/>
                    </a:cubicBezTo>
                    <a:cubicBezTo>
                      <a:pt x="1794" y="2088"/>
                      <a:pt x="1765" y="2083"/>
                      <a:pt x="1737" y="2079"/>
                    </a:cubicBezTo>
                    <a:cubicBezTo>
                      <a:pt x="1710" y="1971"/>
                      <a:pt x="1714" y="1853"/>
                      <a:pt x="1758" y="1757"/>
                    </a:cubicBezTo>
                    <a:cubicBezTo>
                      <a:pt x="1765" y="1741"/>
                      <a:pt x="1745" y="1723"/>
                      <a:pt x="1728" y="1723"/>
                    </a:cubicBezTo>
                    <a:cubicBezTo>
                      <a:pt x="1722" y="1723"/>
                      <a:pt x="1716" y="1726"/>
                      <a:pt x="1712" y="1732"/>
                    </a:cubicBezTo>
                    <a:cubicBezTo>
                      <a:pt x="1652" y="1834"/>
                      <a:pt x="1645" y="1957"/>
                      <a:pt x="1671" y="2072"/>
                    </a:cubicBezTo>
                    <a:lnTo>
                      <a:pt x="1655" y="2072"/>
                    </a:lnTo>
                    <a:cubicBezTo>
                      <a:pt x="1634" y="2007"/>
                      <a:pt x="1619" y="1938"/>
                      <a:pt x="1634" y="1868"/>
                    </a:cubicBezTo>
                    <a:cubicBezTo>
                      <a:pt x="1656" y="1770"/>
                      <a:pt x="1703" y="1674"/>
                      <a:pt x="1772" y="1601"/>
                    </a:cubicBezTo>
                    <a:cubicBezTo>
                      <a:pt x="1783" y="1590"/>
                      <a:pt x="1796" y="1580"/>
                      <a:pt x="1809" y="1571"/>
                    </a:cubicBezTo>
                    <a:close/>
                    <a:moveTo>
                      <a:pt x="2405" y="2575"/>
                    </a:moveTo>
                    <a:lnTo>
                      <a:pt x="2405" y="2575"/>
                    </a:lnTo>
                    <a:cubicBezTo>
                      <a:pt x="2391" y="2591"/>
                      <a:pt x="2376" y="2604"/>
                      <a:pt x="2361" y="2618"/>
                    </a:cubicBezTo>
                    <a:cubicBezTo>
                      <a:pt x="2369" y="2606"/>
                      <a:pt x="2377" y="2596"/>
                      <a:pt x="2389" y="2585"/>
                    </a:cubicBezTo>
                    <a:lnTo>
                      <a:pt x="2405" y="2575"/>
                    </a:lnTo>
                    <a:close/>
                    <a:moveTo>
                      <a:pt x="1123" y="2381"/>
                    </a:moveTo>
                    <a:cubicBezTo>
                      <a:pt x="1148" y="2489"/>
                      <a:pt x="1180" y="2599"/>
                      <a:pt x="1228" y="2702"/>
                    </a:cubicBezTo>
                    <a:cubicBezTo>
                      <a:pt x="1214" y="2695"/>
                      <a:pt x="1199" y="2688"/>
                      <a:pt x="1185" y="2681"/>
                    </a:cubicBezTo>
                    <a:cubicBezTo>
                      <a:pt x="1163" y="2629"/>
                      <a:pt x="1144" y="2574"/>
                      <a:pt x="1132" y="2516"/>
                    </a:cubicBezTo>
                    <a:cubicBezTo>
                      <a:pt x="1122" y="2474"/>
                      <a:pt x="1115" y="2430"/>
                      <a:pt x="1110" y="2384"/>
                    </a:cubicBezTo>
                    <a:cubicBezTo>
                      <a:pt x="1115" y="2383"/>
                      <a:pt x="1121" y="2383"/>
                      <a:pt x="1123" y="2381"/>
                    </a:cubicBezTo>
                    <a:close/>
                    <a:moveTo>
                      <a:pt x="2322" y="2618"/>
                    </a:moveTo>
                    <a:cubicBezTo>
                      <a:pt x="2326" y="2625"/>
                      <a:pt x="2329" y="2633"/>
                      <a:pt x="2333" y="2643"/>
                    </a:cubicBezTo>
                    <a:cubicBezTo>
                      <a:pt x="2297" y="2673"/>
                      <a:pt x="2260" y="2699"/>
                      <a:pt x="2217" y="2721"/>
                    </a:cubicBezTo>
                    <a:lnTo>
                      <a:pt x="2197" y="2721"/>
                    </a:lnTo>
                    <a:cubicBezTo>
                      <a:pt x="2168" y="2716"/>
                      <a:pt x="2125" y="2705"/>
                      <a:pt x="2085" y="2684"/>
                    </a:cubicBezTo>
                    <a:cubicBezTo>
                      <a:pt x="2168" y="2680"/>
                      <a:pt x="2250" y="2659"/>
                      <a:pt x="2322" y="2618"/>
                    </a:cubicBezTo>
                    <a:close/>
                    <a:moveTo>
                      <a:pt x="1371" y="2736"/>
                    </a:moveTo>
                    <a:lnTo>
                      <a:pt x="1371" y="2736"/>
                    </a:lnTo>
                    <a:cubicBezTo>
                      <a:pt x="1377" y="2747"/>
                      <a:pt x="1383" y="2756"/>
                      <a:pt x="1389" y="2764"/>
                    </a:cubicBezTo>
                    <a:cubicBezTo>
                      <a:pt x="1385" y="2763"/>
                      <a:pt x="1382" y="2763"/>
                      <a:pt x="1378" y="2761"/>
                    </a:cubicBezTo>
                    <a:cubicBezTo>
                      <a:pt x="1374" y="2752"/>
                      <a:pt x="1372" y="2745"/>
                      <a:pt x="1371" y="2736"/>
                    </a:cubicBezTo>
                    <a:close/>
                    <a:moveTo>
                      <a:pt x="1294" y="2081"/>
                    </a:moveTo>
                    <a:lnTo>
                      <a:pt x="1294" y="2081"/>
                    </a:lnTo>
                    <a:cubicBezTo>
                      <a:pt x="1308" y="2085"/>
                      <a:pt x="1323" y="2090"/>
                      <a:pt x="1337" y="2092"/>
                    </a:cubicBezTo>
                    <a:cubicBezTo>
                      <a:pt x="1342" y="2094"/>
                      <a:pt x="1348" y="2094"/>
                      <a:pt x="1350" y="2094"/>
                    </a:cubicBezTo>
                    <a:cubicBezTo>
                      <a:pt x="1355" y="2099"/>
                      <a:pt x="1357" y="2102"/>
                      <a:pt x="1361" y="2107"/>
                    </a:cubicBezTo>
                    <a:cubicBezTo>
                      <a:pt x="1363" y="2123"/>
                      <a:pt x="1363" y="2138"/>
                      <a:pt x="1364" y="2154"/>
                    </a:cubicBezTo>
                    <a:cubicBezTo>
                      <a:pt x="1389" y="2289"/>
                      <a:pt x="1469" y="2416"/>
                      <a:pt x="1575" y="2515"/>
                    </a:cubicBezTo>
                    <a:cubicBezTo>
                      <a:pt x="1678" y="2617"/>
                      <a:pt x="1817" y="2668"/>
                      <a:pt x="1961" y="2680"/>
                    </a:cubicBezTo>
                    <a:cubicBezTo>
                      <a:pt x="1975" y="2681"/>
                      <a:pt x="1990" y="2681"/>
                      <a:pt x="2004" y="2681"/>
                    </a:cubicBezTo>
                    <a:cubicBezTo>
                      <a:pt x="2022" y="2701"/>
                      <a:pt x="2039" y="2723"/>
                      <a:pt x="2059" y="2739"/>
                    </a:cubicBezTo>
                    <a:cubicBezTo>
                      <a:pt x="2074" y="2750"/>
                      <a:pt x="2094" y="2757"/>
                      <a:pt x="2109" y="2767"/>
                    </a:cubicBezTo>
                    <a:cubicBezTo>
                      <a:pt x="2087" y="2774"/>
                      <a:pt x="2065" y="2778"/>
                      <a:pt x="2040" y="2783"/>
                    </a:cubicBezTo>
                    <a:cubicBezTo>
                      <a:pt x="1968" y="2767"/>
                      <a:pt x="1898" y="2742"/>
                      <a:pt x="1829" y="2710"/>
                    </a:cubicBezTo>
                    <a:cubicBezTo>
                      <a:pt x="1767" y="2683"/>
                      <a:pt x="1703" y="2654"/>
                      <a:pt x="1641" y="2618"/>
                    </a:cubicBezTo>
                    <a:cubicBezTo>
                      <a:pt x="1606" y="2580"/>
                      <a:pt x="1575" y="2542"/>
                      <a:pt x="1542" y="2507"/>
                    </a:cubicBezTo>
                    <a:cubicBezTo>
                      <a:pt x="1455" y="2416"/>
                      <a:pt x="1355" y="2321"/>
                      <a:pt x="1302" y="2190"/>
                    </a:cubicBezTo>
                    <a:cubicBezTo>
                      <a:pt x="1297" y="2154"/>
                      <a:pt x="1295" y="2117"/>
                      <a:pt x="1294" y="2081"/>
                    </a:cubicBezTo>
                    <a:close/>
                    <a:moveTo>
                      <a:pt x="1861" y="3043"/>
                    </a:moveTo>
                    <a:cubicBezTo>
                      <a:pt x="1875" y="3050"/>
                      <a:pt x="1890" y="3054"/>
                      <a:pt x="1906" y="3060"/>
                    </a:cubicBezTo>
                    <a:cubicBezTo>
                      <a:pt x="1886" y="3061"/>
                      <a:pt x="1866" y="3061"/>
                      <a:pt x="1846" y="3061"/>
                    </a:cubicBezTo>
                    <a:cubicBezTo>
                      <a:pt x="1790" y="3061"/>
                      <a:pt x="1735" y="3057"/>
                      <a:pt x="1681" y="3050"/>
                    </a:cubicBezTo>
                    <a:cubicBezTo>
                      <a:pt x="1701" y="3050"/>
                      <a:pt x="1722" y="3052"/>
                      <a:pt x="1743" y="3052"/>
                    </a:cubicBezTo>
                    <a:cubicBezTo>
                      <a:pt x="1783" y="3052"/>
                      <a:pt x="1822" y="3049"/>
                      <a:pt x="1861" y="3043"/>
                    </a:cubicBezTo>
                    <a:close/>
                    <a:moveTo>
                      <a:pt x="2721" y="3180"/>
                    </a:moveTo>
                    <a:cubicBezTo>
                      <a:pt x="2717" y="3188"/>
                      <a:pt x="2713" y="3195"/>
                      <a:pt x="2706" y="3200"/>
                    </a:cubicBezTo>
                    <a:cubicBezTo>
                      <a:pt x="2685" y="3211"/>
                      <a:pt x="2655" y="3210"/>
                      <a:pt x="2634" y="3218"/>
                    </a:cubicBezTo>
                    <a:cubicBezTo>
                      <a:pt x="2611" y="3228"/>
                      <a:pt x="2586" y="3228"/>
                      <a:pt x="2566" y="3235"/>
                    </a:cubicBezTo>
                    <a:cubicBezTo>
                      <a:pt x="2559" y="3237"/>
                      <a:pt x="2553" y="3244"/>
                      <a:pt x="2548" y="3250"/>
                    </a:cubicBezTo>
                    <a:cubicBezTo>
                      <a:pt x="2547" y="3248"/>
                      <a:pt x="2546" y="3244"/>
                      <a:pt x="2544" y="3244"/>
                    </a:cubicBezTo>
                    <a:cubicBezTo>
                      <a:pt x="2544" y="3244"/>
                      <a:pt x="2544" y="3244"/>
                      <a:pt x="2544" y="3244"/>
                    </a:cubicBezTo>
                    <a:cubicBezTo>
                      <a:pt x="2523" y="3246"/>
                      <a:pt x="2506" y="3251"/>
                      <a:pt x="2486" y="3255"/>
                    </a:cubicBezTo>
                    <a:cubicBezTo>
                      <a:pt x="2490" y="3248"/>
                      <a:pt x="2493" y="3241"/>
                      <a:pt x="2497" y="3236"/>
                    </a:cubicBezTo>
                    <a:cubicBezTo>
                      <a:pt x="2573" y="3222"/>
                      <a:pt x="2647" y="3204"/>
                      <a:pt x="2721" y="3180"/>
                    </a:cubicBezTo>
                    <a:close/>
                    <a:moveTo>
                      <a:pt x="2410" y="3250"/>
                    </a:moveTo>
                    <a:lnTo>
                      <a:pt x="2410" y="3250"/>
                    </a:lnTo>
                    <a:cubicBezTo>
                      <a:pt x="2405" y="3257"/>
                      <a:pt x="2402" y="3263"/>
                      <a:pt x="2396" y="3269"/>
                    </a:cubicBezTo>
                    <a:cubicBezTo>
                      <a:pt x="2333" y="3280"/>
                      <a:pt x="2270" y="3290"/>
                      <a:pt x="2205" y="3301"/>
                    </a:cubicBezTo>
                    <a:cubicBezTo>
                      <a:pt x="2242" y="3292"/>
                      <a:pt x="2274" y="3279"/>
                      <a:pt x="2307" y="3263"/>
                    </a:cubicBezTo>
                    <a:cubicBezTo>
                      <a:pt x="2341" y="3259"/>
                      <a:pt x="2376" y="3255"/>
                      <a:pt x="2410" y="3250"/>
                    </a:cubicBezTo>
                    <a:close/>
                    <a:moveTo>
                      <a:pt x="611" y="2573"/>
                    </a:moveTo>
                    <a:cubicBezTo>
                      <a:pt x="704" y="2702"/>
                      <a:pt x="826" y="2783"/>
                      <a:pt x="950" y="2845"/>
                    </a:cubicBezTo>
                    <a:cubicBezTo>
                      <a:pt x="1026" y="2969"/>
                      <a:pt x="1127" y="3078"/>
                      <a:pt x="1251" y="3156"/>
                    </a:cubicBezTo>
                    <a:cubicBezTo>
                      <a:pt x="1433" y="3272"/>
                      <a:pt x="1637" y="3304"/>
                      <a:pt x="1834" y="3304"/>
                    </a:cubicBezTo>
                    <a:cubicBezTo>
                      <a:pt x="1846" y="3304"/>
                      <a:pt x="1859" y="3304"/>
                      <a:pt x="1872" y="3303"/>
                    </a:cubicBezTo>
                    <a:cubicBezTo>
                      <a:pt x="1926" y="3316"/>
                      <a:pt x="1984" y="3323"/>
                      <a:pt x="2042" y="3323"/>
                    </a:cubicBezTo>
                    <a:cubicBezTo>
                      <a:pt x="2067" y="3323"/>
                      <a:pt x="2093" y="3321"/>
                      <a:pt x="2118" y="3319"/>
                    </a:cubicBezTo>
                    <a:lnTo>
                      <a:pt x="2118" y="3319"/>
                    </a:lnTo>
                    <a:cubicBezTo>
                      <a:pt x="2074" y="3327"/>
                      <a:pt x="2033" y="3335"/>
                      <a:pt x="1990" y="3342"/>
                    </a:cubicBezTo>
                    <a:cubicBezTo>
                      <a:pt x="1881" y="3359"/>
                      <a:pt x="1766" y="3371"/>
                      <a:pt x="1651" y="3371"/>
                    </a:cubicBezTo>
                    <a:cubicBezTo>
                      <a:pt x="1469" y="3371"/>
                      <a:pt x="1286" y="3340"/>
                      <a:pt x="1118" y="3248"/>
                    </a:cubicBezTo>
                    <a:cubicBezTo>
                      <a:pt x="870" y="3112"/>
                      <a:pt x="691" y="2864"/>
                      <a:pt x="616" y="2595"/>
                    </a:cubicBezTo>
                    <a:lnTo>
                      <a:pt x="611" y="2573"/>
                    </a:lnTo>
                    <a:close/>
                    <a:moveTo>
                      <a:pt x="2524" y="3273"/>
                    </a:moveTo>
                    <a:lnTo>
                      <a:pt x="2524" y="3273"/>
                    </a:lnTo>
                    <a:cubicBezTo>
                      <a:pt x="2520" y="3276"/>
                      <a:pt x="2519" y="3280"/>
                      <a:pt x="2515" y="3283"/>
                    </a:cubicBezTo>
                    <a:cubicBezTo>
                      <a:pt x="2493" y="3292"/>
                      <a:pt x="2471" y="3301"/>
                      <a:pt x="2453" y="3320"/>
                    </a:cubicBezTo>
                    <a:cubicBezTo>
                      <a:pt x="2435" y="3339"/>
                      <a:pt x="2423" y="3386"/>
                      <a:pt x="2398" y="3402"/>
                    </a:cubicBezTo>
                    <a:cubicBezTo>
                      <a:pt x="2376" y="3420"/>
                      <a:pt x="2351" y="3441"/>
                      <a:pt x="2322" y="3464"/>
                    </a:cubicBezTo>
                    <a:cubicBezTo>
                      <a:pt x="2307" y="3477"/>
                      <a:pt x="2287" y="3496"/>
                      <a:pt x="2268" y="3496"/>
                    </a:cubicBezTo>
                    <a:cubicBezTo>
                      <a:pt x="2267" y="3496"/>
                      <a:pt x="2266" y="3496"/>
                      <a:pt x="2264" y="3496"/>
                    </a:cubicBezTo>
                    <a:cubicBezTo>
                      <a:pt x="2290" y="3478"/>
                      <a:pt x="2315" y="3464"/>
                      <a:pt x="2340" y="3444"/>
                    </a:cubicBezTo>
                    <a:cubicBezTo>
                      <a:pt x="2394" y="3396"/>
                      <a:pt x="2432" y="3342"/>
                      <a:pt x="2467" y="3286"/>
                    </a:cubicBezTo>
                    <a:cubicBezTo>
                      <a:pt x="2487" y="3283"/>
                      <a:pt x="2506" y="3277"/>
                      <a:pt x="2524" y="3273"/>
                    </a:cubicBezTo>
                    <a:close/>
                    <a:moveTo>
                      <a:pt x="607" y="1282"/>
                    </a:moveTo>
                    <a:lnTo>
                      <a:pt x="607" y="1282"/>
                    </a:lnTo>
                    <a:cubicBezTo>
                      <a:pt x="595" y="1346"/>
                      <a:pt x="587" y="1412"/>
                      <a:pt x="580" y="1477"/>
                    </a:cubicBezTo>
                    <a:cubicBezTo>
                      <a:pt x="512" y="1690"/>
                      <a:pt x="474" y="1913"/>
                      <a:pt x="475" y="2142"/>
                    </a:cubicBezTo>
                    <a:cubicBezTo>
                      <a:pt x="481" y="2467"/>
                      <a:pt x="591" y="2802"/>
                      <a:pt x="814" y="3053"/>
                    </a:cubicBezTo>
                    <a:cubicBezTo>
                      <a:pt x="1034" y="3310"/>
                      <a:pt x="1370" y="3414"/>
                      <a:pt x="1677" y="3414"/>
                    </a:cubicBezTo>
                    <a:cubicBezTo>
                      <a:pt x="1687" y="3414"/>
                      <a:pt x="1697" y="3414"/>
                      <a:pt x="1707" y="3413"/>
                    </a:cubicBezTo>
                    <a:cubicBezTo>
                      <a:pt x="1920" y="3411"/>
                      <a:pt x="2146" y="3360"/>
                      <a:pt x="2356" y="3312"/>
                    </a:cubicBezTo>
                    <a:lnTo>
                      <a:pt x="2356" y="3312"/>
                    </a:lnTo>
                    <a:cubicBezTo>
                      <a:pt x="2279" y="3396"/>
                      <a:pt x="2183" y="3466"/>
                      <a:pt x="2074" y="3503"/>
                    </a:cubicBezTo>
                    <a:cubicBezTo>
                      <a:pt x="2007" y="3527"/>
                      <a:pt x="1939" y="3535"/>
                      <a:pt x="1871" y="3535"/>
                    </a:cubicBezTo>
                    <a:cubicBezTo>
                      <a:pt x="1762" y="3535"/>
                      <a:pt x="1654" y="3513"/>
                      <a:pt x="1554" y="3496"/>
                    </a:cubicBezTo>
                    <a:cubicBezTo>
                      <a:pt x="1386" y="3469"/>
                      <a:pt x="1224" y="3420"/>
                      <a:pt x="1079" y="3334"/>
                    </a:cubicBezTo>
                    <a:cubicBezTo>
                      <a:pt x="935" y="3250"/>
                      <a:pt x="801" y="3147"/>
                      <a:pt x="697" y="3019"/>
                    </a:cubicBezTo>
                    <a:cubicBezTo>
                      <a:pt x="602" y="2908"/>
                      <a:pt x="504" y="2796"/>
                      <a:pt x="442" y="2661"/>
                    </a:cubicBezTo>
                    <a:cubicBezTo>
                      <a:pt x="435" y="2646"/>
                      <a:pt x="427" y="2632"/>
                      <a:pt x="420" y="2615"/>
                    </a:cubicBezTo>
                    <a:cubicBezTo>
                      <a:pt x="368" y="2478"/>
                      <a:pt x="388" y="2326"/>
                      <a:pt x="382" y="2191"/>
                    </a:cubicBezTo>
                    <a:cubicBezTo>
                      <a:pt x="377" y="2052"/>
                      <a:pt x="386" y="1915"/>
                      <a:pt x="416" y="1781"/>
                    </a:cubicBezTo>
                    <a:cubicBezTo>
                      <a:pt x="448" y="1651"/>
                      <a:pt x="461" y="1510"/>
                      <a:pt x="530" y="1390"/>
                    </a:cubicBezTo>
                    <a:cubicBezTo>
                      <a:pt x="552" y="1351"/>
                      <a:pt x="580" y="1316"/>
                      <a:pt x="607" y="1282"/>
                    </a:cubicBezTo>
                    <a:close/>
                    <a:moveTo>
                      <a:pt x="2618" y="0"/>
                    </a:moveTo>
                    <a:cubicBezTo>
                      <a:pt x="2584" y="0"/>
                      <a:pt x="2542" y="23"/>
                      <a:pt x="2509" y="24"/>
                    </a:cubicBezTo>
                    <a:cubicBezTo>
                      <a:pt x="2473" y="25"/>
                      <a:pt x="2439" y="29"/>
                      <a:pt x="2403" y="38"/>
                    </a:cubicBezTo>
                    <a:cubicBezTo>
                      <a:pt x="2385" y="42"/>
                      <a:pt x="2366" y="50"/>
                      <a:pt x="2349" y="50"/>
                    </a:cubicBezTo>
                    <a:cubicBezTo>
                      <a:pt x="2336" y="50"/>
                      <a:pt x="2324" y="45"/>
                      <a:pt x="2317" y="29"/>
                    </a:cubicBezTo>
                    <a:cubicBezTo>
                      <a:pt x="2317" y="29"/>
                      <a:pt x="2317" y="29"/>
                      <a:pt x="2317" y="29"/>
                    </a:cubicBezTo>
                    <a:cubicBezTo>
                      <a:pt x="2316" y="29"/>
                      <a:pt x="2308" y="50"/>
                      <a:pt x="2310" y="51"/>
                    </a:cubicBezTo>
                    <a:cubicBezTo>
                      <a:pt x="2315" y="81"/>
                      <a:pt x="2327" y="88"/>
                      <a:pt x="2341" y="88"/>
                    </a:cubicBezTo>
                    <a:cubicBezTo>
                      <a:pt x="2346" y="88"/>
                      <a:pt x="2352" y="87"/>
                      <a:pt x="2358" y="86"/>
                    </a:cubicBezTo>
                    <a:cubicBezTo>
                      <a:pt x="2387" y="81"/>
                      <a:pt x="2422" y="59"/>
                      <a:pt x="2451" y="59"/>
                    </a:cubicBezTo>
                    <a:cubicBezTo>
                      <a:pt x="2454" y="59"/>
                      <a:pt x="2458" y="59"/>
                      <a:pt x="2461" y="60"/>
                    </a:cubicBezTo>
                    <a:cubicBezTo>
                      <a:pt x="2489" y="65"/>
                      <a:pt x="2519" y="65"/>
                      <a:pt x="2548" y="67"/>
                    </a:cubicBezTo>
                    <a:cubicBezTo>
                      <a:pt x="2577" y="71"/>
                      <a:pt x="2604" y="76"/>
                      <a:pt x="2630" y="86"/>
                    </a:cubicBezTo>
                    <a:cubicBezTo>
                      <a:pt x="2658" y="98"/>
                      <a:pt x="2661" y="153"/>
                      <a:pt x="2684" y="170"/>
                    </a:cubicBezTo>
                    <a:cubicBezTo>
                      <a:pt x="2706" y="188"/>
                      <a:pt x="2732" y="197"/>
                      <a:pt x="2753" y="221"/>
                    </a:cubicBezTo>
                    <a:cubicBezTo>
                      <a:pt x="2771" y="243"/>
                      <a:pt x="2794" y="259"/>
                      <a:pt x="2811" y="284"/>
                    </a:cubicBezTo>
                    <a:cubicBezTo>
                      <a:pt x="2828" y="307"/>
                      <a:pt x="2863" y="305"/>
                      <a:pt x="2879" y="331"/>
                    </a:cubicBezTo>
                    <a:cubicBezTo>
                      <a:pt x="2895" y="353"/>
                      <a:pt x="2879" y="415"/>
                      <a:pt x="2895" y="435"/>
                    </a:cubicBezTo>
                    <a:cubicBezTo>
                      <a:pt x="2912" y="457"/>
                      <a:pt x="2925" y="473"/>
                      <a:pt x="2940" y="493"/>
                    </a:cubicBezTo>
                    <a:cubicBezTo>
                      <a:pt x="2954" y="512"/>
                      <a:pt x="2991" y="504"/>
                      <a:pt x="3005" y="525"/>
                    </a:cubicBezTo>
                    <a:cubicBezTo>
                      <a:pt x="3014" y="539"/>
                      <a:pt x="3017" y="558"/>
                      <a:pt x="3023" y="576"/>
                    </a:cubicBezTo>
                    <a:cubicBezTo>
                      <a:pt x="3016" y="585"/>
                      <a:pt x="3012" y="594"/>
                      <a:pt x="3016" y="595"/>
                    </a:cubicBezTo>
                    <a:cubicBezTo>
                      <a:pt x="3025" y="603"/>
                      <a:pt x="3036" y="610"/>
                      <a:pt x="3049" y="620"/>
                    </a:cubicBezTo>
                    <a:cubicBezTo>
                      <a:pt x="3058" y="629"/>
                      <a:pt x="3071" y="640"/>
                      <a:pt x="3079" y="651"/>
                    </a:cubicBezTo>
                    <a:cubicBezTo>
                      <a:pt x="3093" y="671"/>
                      <a:pt x="3094" y="702"/>
                      <a:pt x="3108" y="720"/>
                    </a:cubicBezTo>
                    <a:cubicBezTo>
                      <a:pt x="3122" y="740"/>
                      <a:pt x="3152" y="741"/>
                      <a:pt x="3166" y="760"/>
                    </a:cubicBezTo>
                    <a:cubicBezTo>
                      <a:pt x="3170" y="767"/>
                      <a:pt x="3179" y="774"/>
                      <a:pt x="3188" y="779"/>
                    </a:cubicBezTo>
                    <a:cubicBezTo>
                      <a:pt x="3207" y="828"/>
                      <a:pt x="3217" y="879"/>
                      <a:pt x="3234" y="925"/>
                    </a:cubicBezTo>
                    <a:cubicBezTo>
                      <a:pt x="3245" y="971"/>
                      <a:pt x="3250" y="1016"/>
                      <a:pt x="3255" y="1063"/>
                    </a:cubicBezTo>
                    <a:cubicBezTo>
                      <a:pt x="3232" y="1016"/>
                      <a:pt x="3208" y="971"/>
                      <a:pt x="3175" y="931"/>
                    </a:cubicBezTo>
                    <a:cubicBezTo>
                      <a:pt x="3156" y="909"/>
                      <a:pt x="3135" y="890"/>
                      <a:pt x="3113" y="872"/>
                    </a:cubicBezTo>
                    <a:cubicBezTo>
                      <a:pt x="3105" y="852"/>
                      <a:pt x="3097" y="836"/>
                      <a:pt x="3084" y="818"/>
                    </a:cubicBezTo>
                    <a:cubicBezTo>
                      <a:pt x="3053" y="767"/>
                      <a:pt x="3021" y="715"/>
                      <a:pt x="2984" y="668"/>
                    </a:cubicBezTo>
                    <a:cubicBezTo>
                      <a:pt x="2945" y="621"/>
                      <a:pt x="2890" y="588"/>
                      <a:pt x="2849" y="543"/>
                    </a:cubicBezTo>
                    <a:cubicBezTo>
                      <a:pt x="2809" y="497"/>
                      <a:pt x="2775" y="442"/>
                      <a:pt x="2729" y="400"/>
                    </a:cubicBezTo>
                    <a:cubicBezTo>
                      <a:pt x="2684" y="356"/>
                      <a:pt x="2640" y="307"/>
                      <a:pt x="2588" y="272"/>
                    </a:cubicBezTo>
                    <a:cubicBezTo>
                      <a:pt x="2535" y="237"/>
                      <a:pt x="2472" y="223"/>
                      <a:pt x="2413" y="201"/>
                    </a:cubicBezTo>
                    <a:cubicBezTo>
                      <a:pt x="2376" y="171"/>
                      <a:pt x="2337" y="139"/>
                      <a:pt x="2295" y="117"/>
                    </a:cubicBezTo>
                    <a:cubicBezTo>
                      <a:pt x="2248" y="91"/>
                      <a:pt x="2190" y="94"/>
                      <a:pt x="2142" y="78"/>
                    </a:cubicBezTo>
                    <a:cubicBezTo>
                      <a:pt x="2092" y="64"/>
                      <a:pt x="2041" y="48"/>
                      <a:pt x="1988" y="48"/>
                    </a:cubicBezTo>
                    <a:cubicBezTo>
                      <a:pt x="1982" y="48"/>
                      <a:pt x="1976" y="48"/>
                      <a:pt x="1970" y="49"/>
                    </a:cubicBezTo>
                    <a:cubicBezTo>
                      <a:pt x="1909" y="51"/>
                      <a:pt x="1851" y="84"/>
                      <a:pt x="1796" y="95"/>
                    </a:cubicBezTo>
                    <a:cubicBezTo>
                      <a:pt x="1755" y="105"/>
                      <a:pt x="1717" y="119"/>
                      <a:pt x="1679" y="135"/>
                    </a:cubicBezTo>
                    <a:cubicBezTo>
                      <a:pt x="1604" y="119"/>
                      <a:pt x="1528" y="102"/>
                      <a:pt x="1450" y="101"/>
                    </a:cubicBezTo>
                    <a:cubicBezTo>
                      <a:pt x="1448" y="101"/>
                      <a:pt x="1446" y="101"/>
                      <a:pt x="1444" y="101"/>
                    </a:cubicBezTo>
                    <a:cubicBezTo>
                      <a:pt x="1355" y="101"/>
                      <a:pt x="1272" y="133"/>
                      <a:pt x="1187" y="150"/>
                    </a:cubicBezTo>
                    <a:cubicBezTo>
                      <a:pt x="1090" y="171"/>
                      <a:pt x="995" y="201"/>
                      <a:pt x="911" y="250"/>
                    </a:cubicBezTo>
                    <a:cubicBezTo>
                      <a:pt x="827" y="301"/>
                      <a:pt x="761" y="378"/>
                      <a:pt x="695" y="442"/>
                    </a:cubicBezTo>
                    <a:cubicBezTo>
                      <a:pt x="638" y="493"/>
                      <a:pt x="592" y="550"/>
                      <a:pt x="548" y="612"/>
                    </a:cubicBezTo>
                    <a:cubicBezTo>
                      <a:pt x="504" y="643"/>
                      <a:pt x="461" y="680"/>
                      <a:pt x="420" y="717"/>
                    </a:cubicBezTo>
                    <a:cubicBezTo>
                      <a:pt x="375" y="759"/>
                      <a:pt x="360" y="823"/>
                      <a:pt x="321" y="870"/>
                    </a:cubicBezTo>
                    <a:cubicBezTo>
                      <a:pt x="283" y="916"/>
                      <a:pt x="225" y="953"/>
                      <a:pt x="193" y="1007"/>
                    </a:cubicBezTo>
                    <a:cubicBezTo>
                      <a:pt x="160" y="1059"/>
                      <a:pt x="141" y="1118"/>
                      <a:pt x="115" y="1174"/>
                    </a:cubicBezTo>
                    <a:cubicBezTo>
                      <a:pt x="93" y="1231"/>
                      <a:pt x="53" y="1286"/>
                      <a:pt x="39" y="1348"/>
                    </a:cubicBezTo>
                    <a:cubicBezTo>
                      <a:pt x="24" y="1410"/>
                      <a:pt x="31" y="1474"/>
                      <a:pt x="25" y="1536"/>
                    </a:cubicBezTo>
                    <a:cubicBezTo>
                      <a:pt x="18" y="1598"/>
                      <a:pt x="31" y="1660"/>
                      <a:pt x="31" y="1722"/>
                    </a:cubicBezTo>
                    <a:cubicBezTo>
                      <a:pt x="32" y="1784"/>
                      <a:pt x="0" y="1849"/>
                      <a:pt x="10" y="1912"/>
                    </a:cubicBezTo>
                    <a:cubicBezTo>
                      <a:pt x="17" y="1953"/>
                      <a:pt x="39" y="1990"/>
                      <a:pt x="62" y="2026"/>
                    </a:cubicBezTo>
                    <a:cubicBezTo>
                      <a:pt x="68" y="2068"/>
                      <a:pt x="88" y="2110"/>
                      <a:pt x="102" y="2152"/>
                    </a:cubicBezTo>
                    <a:cubicBezTo>
                      <a:pt x="116" y="2191"/>
                      <a:pt x="132" y="2229"/>
                      <a:pt x="152" y="2266"/>
                    </a:cubicBezTo>
                    <a:cubicBezTo>
                      <a:pt x="157" y="2297"/>
                      <a:pt x="160" y="2332"/>
                      <a:pt x="167" y="2365"/>
                    </a:cubicBezTo>
                    <a:cubicBezTo>
                      <a:pt x="203" y="2542"/>
                      <a:pt x="292" y="2706"/>
                      <a:pt x="386" y="2858"/>
                    </a:cubicBezTo>
                    <a:cubicBezTo>
                      <a:pt x="477" y="3010"/>
                      <a:pt x="583" y="3158"/>
                      <a:pt x="723" y="3274"/>
                    </a:cubicBezTo>
                    <a:cubicBezTo>
                      <a:pt x="861" y="3391"/>
                      <a:pt x="1013" y="3497"/>
                      <a:pt x="1185" y="3564"/>
                    </a:cubicBezTo>
                    <a:cubicBezTo>
                      <a:pt x="1352" y="3628"/>
                      <a:pt x="1531" y="3645"/>
                      <a:pt x="1712" y="3645"/>
                    </a:cubicBezTo>
                    <a:cubicBezTo>
                      <a:pt x="1719" y="3645"/>
                      <a:pt x="1727" y="3645"/>
                      <a:pt x="1734" y="3645"/>
                    </a:cubicBezTo>
                    <a:cubicBezTo>
                      <a:pt x="1904" y="3643"/>
                      <a:pt x="2088" y="3605"/>
                      <a:pt x="2246" y="3507"/>
                    </a:cubicBezTo>
                    <a:cubicBezTo>
                      <a:pt x="2253" y="3519"/>
                      <a:pt x="2259" y="3525"/>
                      <a:pt x="2266" y="3528"/>
                    </a:cubicBezTo>
                    <a:cubicBezTo>
                      <a:pt x="2216" y="3555"/>
                      <a:pt x="2164" y="3583"/>
                      <a:pt x="2110" y="3609"/>
                    </a:cubicBezTo>
                    <a:cubicBezTo>
                      <a:pt x="2065" y="3631"/>
                      <a:pt x="2011" y="3660"/>
                      <a:pt x="1959" y="3660"/>
                    </a:cubicBezTo>
                    <a:cubicBezTo>
                      <a:pt x="1943" y="3660"/>
                      <a:pt x="1928" y="3657"/>
                      <a:pt x="1913" y="3652"/>
                    </a:cubicBezTo>
                    <a:cubicBezTo>
                      <a:pt x="1913" y="3652"/>
                      <a:pt x="1913" y="3652"/>
                      <a:pt x="1913" y="3652"/>
                    </a:cubicBezTo>
                    <a:cubicBezTo>
                      <a:pt x="1909" y="3652"/>
                      <a:pt x="1909" y="3674"/>
                      <a:pt x="1913" y="3676"/>
                    </a:cubicBezTo>
                    <a:cubicBezTo>
                      <a:pt x="1936" y="3690"/>
                      <a:pt x="1957" y="3695"/>
                      <a:pt x="1979" y="3695"/>
                    </a:cubicBezTo>
                    <a:cubicBezTo>
                      <a:pt x="2004" y="3695"/>
                      <a:pt x="2028" y="3688"/>
                      <a:pt x="2052" y="3679"/>
                    </a:cubicBezTo>
                    <a:cubicBezTo>
                      <a:pt x="2122" y="3654"/>
                      <a:pt x="2183" y="3601"/>
                      <a:pt x="2250" y="3576"/>
                    </a:cubicBezTo>
                    <a:cubicBezTo>
                      <a:pt x="2310" y="3554"/>
                      <a:pt x="2369" y="3525"/>
                      <a:pt x="2424" y="3491"/>
                    </a:cubicBezTo>
                    <a:cubicBezTo>
                      <a:pt x="2484" y="3456"/>
                      <a:pt x="2535" y="3425"/>
                      <a:pt x="2589" y="3394"/>
                    </a:cubicBezTo>
                    <a:lnTo>
                      <a:pt x="2590" y="3394"/>
                    </a:lnTo>
                    <a:cubicBezTo>
                      <a:pt x="2594" y="3394"/>
                      <a:pt x="2597" y="3395"/>
                      <a:pt x="2600" y="3395"/>
                    </a:cubicBezTo>
                    <a:cubicBezTo>
                      <a:pt x="2601" y="3395"/>
                      <a:pt x="2603" y="3395"/>
                      <a:pt x="2604" y="3394"/>
                    </a:cubicBezTo>
                    <a:cubicBezTo>
                      <a:pt x="2629" y="3387"/>
                      <a:pt x="2650" y="3374"/>
                      <a:pt x="2676" y="3367"/>
                    </a:cubicBezTo>
                    <a:cubicBezTo>
                      <a:pt x="2713" y="3360"/>
                      <a:pt x="2753" y="3353"/>
                      <a:pt x="2784" y="3332"/>
                    </a:cubicBezTo>
                    <a:cubicBezTo>
                      <a:pt x="2809" y="3319"/>
                      <a:pt x="2830" y="3302"/>
                      <a:pt x="2851" y="3287"/>
                    </a:cubicBezTo>
                    <a:cubicBezTo>
                      <a:pt x="2872" y="3289"/>
                      <a:pt x="2898" y="3296"/>
                      <a:pt x="2918" y="3296"/>
                    </a:cubicBezTo>
                    <a:cubicBezTo>
                      <a:pt x="2926" y="3296"/>
                      <a:pt x="2933" y="3295"/>
                      <a:pt x="2939" y="3292"/>
                    </a:cubicBezTo>
                    <a:cubicBezTo>
                      <a:pt x="2962" y="3279"/>
                      <a:pt x="2983" y="3261"/>
                      <a:pt x="3007" y="3246"/>
                    </a:cubicBezTo>
                    <a:cubicBezTo>
                      <a:pt x="3031" y="3230"/>
                      <a:pt x="3024" y="3191"/>
                      <a:pt x="3043" y="3174"/>
                    </a:cubicBezTo>
                    <a:cubicBezTo>
                      <a:pt x="3064" y="3156"/>
                      <a:pt x="3104" y="3151"/>
                      <a:pt x="3124" y="3133"/>
                    </a:cubicBezTo>
                    <a:cubicBezTo>
                      <a:pt x="3144" y="3112"/>
                      <a:pt x="3153" y="3087"/>
                      <a:pt x="3171" y="3067"/>
                    </a:cubicBezTo>
                    <a:cubicBezTo>
                      <a:pt x="3188" y="3046"/>
                      <a:pt x="3219" y="3032"/>
                      <a:pt x="3234" y="3010"/>
                    </a:cubicBezTo>
                    <a:cubicBezTo>
                      <a:pt x="3248" y="2988"/>
                      <a:pt x="3247" y="2955"/>
                      <a:pt x="3258" y="2933"/>
                    </a:cubicBezTo>
                    <a:lnTo>
                      <a:pt x="3263" y="2917"/>
                    </a:lnTo>
                    <a:cubicBezTo>
                      <a:pt x="3309" y="2885"/>
                      <a:pt x="3373" y="2862"/>
                      <a:pt x="3408" y="2816"/>
                    </a:cubicBezTo>
                    <a:cubicBezTo>
                      <a:pt x="3446" y="2764"/>
                      <a:pt x="3477" y="2707"/>
                      <a:pt x="3510" y="2651"/>
                    </a:cubicBezTo>
                    <a:cubicBezTo>
                      <a:pt x="3540" y="2595"/>
                      <a:pt x="3536" y="2523"/>
                      <a:pt x="3558" y="2464"/>
                    </a:cubicBezTo>
                    <a:cubicBezTo>
                      <a:pt x="3584" y="2405"/>
                      <a:pt x="3623" y="2348"/>
                      <a:pt x="3642" y="2285"/>
                    </a:cubicBezTo>
                    <a:cubicBezTo>
                      <a:pt x="3656" y="2220"/>
                      <a:pt x="3662" y="2156"/>
                      <a:pt x="3668" y="2090"/>
                    </a:cubicBezTo>
                    <a:cubicBezTo>
                      <a:pt x="3676" y="2025"/>
                      <a:pt x="3697" y="1959"/>
                      <a:pt x="3697" y="1894"/>
                    </a:cubicBezTo>
                    <a:cubicBezTo>
                      <a:pt x="3693" y="1828"/>
                      <a:pt x="3675" y="1763"/>
                      <a:pt x="3664" y="1700"/>
                    </a:cubicBezTo>
                    <a:cubicBezTo>
                      <a:pt x="3657" y="1634"/>
                      <a:pt x="3632" y="1572"/>
                      <a:pt x="3616" y="1509"/>
                    </a:cubicBezTo>
                    <a:cubicBezTo>
                      <a:pt x="3601" y="1446"/>
                      <a:pt x="3618" y="1371"/>
                      <a:pt x="3595" y="1309"/>
                    </a:cubicBezTo>
                    <a:cubicBezTo>
                      <a:pt x="3568" y="1234"/>
                      <a:pt x="3492" y="1181"/>
                      <a:pt x="3449" y="1117"/>
                    </a:cubicBezTo>
                    <a:cubicBezTo>
                      <a:pt x="3463" y="1110"/>
                      <a:pt x="3478" y="1099"/>
                      <a:pt x="3477" y="1097"/>
                    </a:cubicBezTo>
                    <a:cubicBezTo>
                      <a:pt x="3460" y="1078"/>
                      <a:pt x="3433" y="1068"/>
                      <a:pt x="3430" y="1041"/>
                    </a:cubicBezTo>
                    <a:cubicBezTo>
                      <a:pt x="3429" y="1013"/>
                      <a:pt x="3449" y="972"/>
                      <a:pt x="3452" y="939"/>
                    </a:cubicBezTo>
                    <a:cubicBezTo>
                      <a:pt x="3456" y="906"/>
                      <a:pt x="3479" y="861"/>
                      <a:pt x="3479" y="829"/>
                    </a:cubicBezTo>
                    <a:cubicBezTo>
                      <a:pt x="3479" y="796"/>
                      <a:pt x="3459" y="779"/>
                      <a:pt x="3451" y="753"/>
                    </a:cubicBezTo>
                    <a:cubicBezTo>
                      <a:pt x="3441" y="726"/>
                      <a:pt x="3413" y="712"/>
                      <a:pt x="3400" y="686"/>
                    </a:cubicBezTo>
                    <a:cubicBezTo>
                      <a:pt x="3387" y="661"/>
                      <a:pt x="3389" y="621"/>
                      <a:pt x="3372" y="596"/>
                    </a:cubicBezTo>
                    <a:cubicBezTo>
                      <a:pt x="3354" y="573"/>
                      <a:pt x="3353" y="537"/>
                      <a:pt x="3332" y="514"/>
                    </a:cubicBezTo>
                    <a:cubicBezTo>
                      <a:pt x="3313" y="492"/>
                      <a:pt x="3266" y="499"/>
                      <a:pt x="3245" y="478"/>
                    </a:cubicBezTo>
                    <a:lnTo>
                      <a:pt x="3182" y="422"/>
                    </a:lnTo>
                    <a:cubicBezTo>
                      <a:pt x="3162" y="402"/>
                      <a:pt x="3152" y="369"/>
                      <a:pt x="3128" y="351"/>
                    </a:cubicBezTo>
                    <a:cubicBezTo>
                      <a:pt x="3108" y="331"/>
                      <a:pt x="3093" y="303"/>
                      <a:pt x="3072" y="284"/>
                    </a:cubicBezTo>
                    <a:cubicBezTo>
                      <a:pt x="3050" y="265"/>
                      <a:pt x="3031" y="241"/>
                      <a:pt x="3009" y="223"/>
                    </a:cubicBezTo>
                    <a:cubicBezTo>
                      <a:pt x="2984" y="207"/>
                      <a:pt x="2948" y="208"/>
                      <a:pt x="2928" y="189"/>
                    </a:cubicBezTo>
                    <a:cubicBezTo>
                      <a:pt x="2906" y="170"/>
                      <a:pt x="2892" y="139"/>
                      <a:pt x="2870" y="119"/>
                    </a:cubicBezTo>
                    <a:cubicBezTo>
                      <a:pt x="2846" y="100"/>
                      <a:pt x="2828" y="73"/>
                      <a:pt x="2804" y="56"/>
                    </a:cubicBezTo>
                    <a:cubicBezTo>
                      <a:pt x="2780" y="36"/>
                      <a:pt x="2742" y="45"/>
                      <a:pt x="2716" y="31"/>
                    </a:cubicBezTo>
                    <a:cubicBezTo>
                      <a:pt x="2687" y="17"/>
                      <a:pt x="2658" y="2"/>
                      <a:pt x="2623" y="0"/>
                    </a:cubicBezTo>
                    <a:cubicBezTo>
                      <a:pt x="2622" y="0"/>
                      <a:pt x="2620" y="0"/>
                      <a:pt x="2618"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29"/>
              <p:cNvSpPr/>
              <p:nvPr/>
            </p:nvSpPr>
            <p:spPr>
              <a:xfrm>
                <a:off x="738825" y="3607650"/>
                <a:ext cx="93225" cy="91750"/>
              </a:xfrm>
              <a:custGeom>
                <a:rect b="b" l="l" r="r" t="t"/>
                <a:pathLst>
                  <a:path extrusionOk="0" h="3670" w="3729">
                    <a:moveTo>
                      <a:pt x="2134" y="638"/>
                    </a:moveTo>
                    <a:lnTo>
                      <a:pt x="2134" y="638"/>
                    </a:lnTo>
                    <a:cubicBezTo>
                      <a:pt x="2189" y="657"/>
                      <a:pt x="2241" y="676"/>
                      <a:pt x="2295" y="701"/>
                    </a:cubicBezTo>
                    <a:cubicBezTo>
                      <a:pt x="2285" y="702"/>
                      <a:pt x="2276" y="705"/>
                      <a:pt x="2266" y="706"/>
                    </a:cubicBezTo>
                    <a:cubicBezTo>
                      <a:pt x="2223" y="682"/>
                      <a:pt x="2178" y="660"/>
                      <a:pt x="2134" y="638"/>
                    </a:cubicBezTo>
                    <a:close/>
                    <a:moveTo>
                      <a:pt x="1604" y="770"/>
                    </a:moveTo>
                    <a:cubicBezTo>
                      <a:pt x="1710" y="771"/>
                      <a:pt x="1824" y="793"/>
                      <a:pt x="1937" y="826"/>
                    </a:cubicBezTo>
                    <a:cubicBezTo>
                      <a:pt x="1922" y="836"/>
                      <a:pt x="1907" y="844"/>
                      <a:pt x="1893" y="852"/>
                    </a:cubicBezTo>
                    <a:cubicBezTo>
                      <a:pt x="1757" y="814"/>
                      <a:pt x="1617" y="790"/>
                      <a:pt x="1472" y="789"/>
                    </a:cubicBezTo>
                    <a:cubicBezTo>
                      <a:pt x="1513" y="778"/>
                      <a:pt x="1556" y="770"/>
                      <a:pt x="1604" y="770"/>
                    </a:cubicBezTo>
                    <a:close/>
                    <a:moveTo>
                      <a:pt x="1999" y="845"/>
                    </a:moveTo>
                    <a:cubicBezTo>
                      <a:pt x="2018" y="852"/>
                      <a:pt x="2038" y="854"/>
                      <a:pt x="2057" y="863"/>
                    </a:cubicBezTo>
                    <a:cubicBezTo>
                      <a:pt x="2075" y="872"/>
                      <a:pt x="2094" y="881"/>
                      <a:pt x="2112" y="891"/>
                    </a:cubicBezTo>
                    <a:cubicBezTo>
                      <a:pt x="2087" y="892"/>
                      <a:pt x="2064" y="894"/>
                      <a:pt x="2038" y="899"/>
                    </a:cubicBezTo>
                    <a:cubicBezTo>
                      <a:pt x="2011" y="888"/>
                      <a:pt x="1985" y="880"/>
                      <a:pt x="1958" y="872"/>
                    </a:cubicBezTo>
                    <a:lnTo>
                      <a:pt x="1999" y="845"/>
                    </a:lnTo>
                    <a:close/>
                    <a:moveTo>
                      <a:pt x="2177" y="936"/>
                    </a:moveTo>
                    <a:cubicBezTo>
                      <a:pt x="2183" y="936"/>
                      <a:pt x="2190" y="936"/>
                      <a:pt x="2197" y="936"/>
                    </a:cubicBezTo>
                    <a:cubicBezTo>
                      <a:pt x="2254" y="971"/>
                      <a:pt x="2307" y="1009"/>
                      <a:pt x="2361" y="1049"/>
                    </a:cubicBezTo>
                    <a:cubicBezTo>
                      <a:pt x="2307" y="1015"/>
                      <a:pt x="2252" y="983"/>
                      <a:pt x="2196" y="960"/>
                    </a:cubicBezTo>
                    <a:cubicBezTo>
                      <a:pt x="2177" y="950"/>
                      <a:pt x="2156" y="943"/>
                      <a:pt x="2135" y="936"/>
                    </a:cubicBezTo>
                    <a:cubicBezTo>
                      <a:pt x="2149" y="936"/>
                      <a:pt x="2163" y="936"/>
                      <a:pt x="2177" y="936"/>
                    </a:cubicBezTo>
                    <a:close/>
                    <a:moveTo>
                      <a:pt x="2362" y="727"/>
                    </a:moveTo>
                    <a:cubicBezTo>
                      <a:pt x="2490" y="790"/>
                      <a:pt x="2611" y="865"/>
                      <a:pt x="2731" y="940"/>
                    </a:cubicBezTo>
                    <a:cubicBezTo>
                      <a:pt x="2748" y="953"/>
                      <a:pt x="2766" y="967"/>
                      <a:pt x="2782" y="978"/>
                    </a:cubicBezTo>
                    <a:cubicBezTo>
                      <a:pt x="2788" y="984"/>
                      <a:pt x="2790" y="994"/>
                      <a:pt x="2796" y="1001"/>
                    </a:cubicBezTo>
                    <a:cubicBezTo>
                      <a:pt x="2800" y="1023"/>
                      <a:pt x="2800" y="1045"/>
                      <a:pt x="2796" y="1066"/>
                    </a:cubicBezTo>
                    <a:cubicBezTo>
                      <a:pt x="2673" y="943"/>
                      <a:pt x="2525" y="851"/>
                      <a:pt x="2378" y="767"/>
                    </a:cubicBezTo>
                    <a:cubicBezTo>
                      <a:pt x="2357" y="755"/>
                      <a:pt x="2335" y="742"/>
                      <a:pt x="2314" y="733"/>
                    </a:cubicBezTo>
                    <a:cubicBezTo>
                      <a:pt x="2329" y="730"/>
                      <a:pt x="2345" y="728"/>
                      <a:pt x="2362" y="727"/>
                    </a:cubicBezTo>
                    <a:close/>
                    <a:moveTo>
                      <a:pt x="1461" y="1090"/>
                    </a:moveTo>
                    <a:lnTo>
                      <a:pt x="1461" y="1090"/>
                    </a:lnTo>
                    <a:cubicBezTo>
                      <a:pt x="1447" y="1092"/>
                      <a:pt x="1433" y="1095"/>
                      <a:pt x="1420" y="1097"/>
                    </a:cubicBezTo>
                    <a:cubicBezTo>
                      <a:pt x="1406" y="1099"/>
                      <a:pt x="1391" y="1104"/>
                      <a:pt x="1377" y="1106"/>
                    </a:cubicBezTo>
                    <a:cubicBezTo>
                      <a:pt x="1376" y="1101"/>
                      <a:pt x="1376" y="1099"/>
                      <a:pt x="1373" y="1095"/>
                    </a:cubicBezTo>
                    <a:cubicBezTo>
                      <a:pt x="1403" y="1092"/>
                      <a:pt x="1432" y="1092"/>
                      <a:pt x="1461" y="1090"/>
                    </a:cubicBezTo>
                    <a:close/>
                    <a:moveTo>
                      <a:pt x="2823" y="1046"/>
                    </a:moveTo>
                    <a:cubicBezTo>
                      <a:pt x="2837" y="1068"/>
                      <a:pt x="2852" y="1089"/>
                      <a:pt x="2865" y="1112"/>
                    </a:cubicBezTo>
                    <a:cubicBezTo>
                      <a:pt x="2865" y="1112"/>
                      <a:pt x="2865" y="1113"/>
                      <a:pt x="2865" y="1113"/>
                    </a:cubicBezTo>
                    <a:lnTo>
                      <a:pt x="2865" y="1113"/>
                    </a:lnTo>
                    <a:cubicBezTo>
                      <a:pt x="2850" y="1101"/>
                      <a:pt x="2835" y="1091"/>
                      <a:pt x="2818" y="1079"/>
                    </a:cubicBezTo>
                    <a:cubicBezTo>
                      <a:pt x="2822" y="1071"/>
                      <a:pt x="2822" y="1059"/>
                      <a:pt x="2823" y="1046"/>
                    </a:cubicBezTo>
                    <a:close/>
                    <a:moveTo>
                      <a:pt x="1334" y="1099"/>
                    </a:moveTo>
                    <a:cubicBezTo>
                      <a:pt x="1336" y="1104"/>
                      <a:pt x="1336" y="1108"/>
                      <a:pt x="1337" y="1112"/>
                    </a:cubicBezTo>
                    <a:cubicBezTo>
                      <a:pt x="1227" y="1134"/>
                      <a:pt x="1118" y="1169"/>
                      <a:pt x="1014" y="1217"/>
                    </a:cubicBezTo>
                    <a:cubicBezTo>
                      <a:pt x="1021" y="1203"/>
                      <a:pt x="1027" y="1188"/>
                      <a:pt x="1034" y="1174"/>
                    </a:cubicBezTo>
                    <a:cubicBezTo>
                      <a:pt x="1088" y="1154"/>
                      <a:pt x="1143" y="1134"/>
                      <a:pt x="1201" y="1121"/>
                    </a:cubicBezTo>
                    <a:cubicBezTo>
                      <a:pt x="1245" y="1111"/>
                      <a:pt x="1289" y="1106"/>
                      <a:pt x="1334" y="1099"/>
                    </a:cubicBezTo>
                    <a:close/>
                    <a:moveTo>
                      <a:pt x="1687" y="1280"/>
                    </a:moveTo>
                    <a:cubicBezTo>
                      <a:pt x="1713" y="1283"/>
                      <a:pt x="1738" y="1286"/>
                      <a:pt x="1764" y="1287"/>
                    </a:cubicBezTo>
                    <a:cubicBezTo>
                      <a:pt x="1729" y="1295"/>
                      <a:pt x="1699" y="1308"/>
                      <a:pt x="1669" y="1322"/>
                    </a:cubicBezTo>
                    <a:cubicBezTo>
                      <a:pt x="1673" y="1308"/>
                      <a:pt x="1674" y="1294"/>
                      <a:pt x="1678" y="1280"/>
                    </a:cubicBezTo>
                    <a:close/>
                    <a:moveTo>
                      <a:pt x="978" y="1360"/>
                    </a:moveTo>
                    <a:lnTo>
                      <a:pt x="978" y="1360"/>
                    </a:lnTo>
                    <a:cubicBezTo>
                      <a:pt x="970" y="1364"/>
                      <a:pt x="959" y="1373"/>
                      <a:pt x="950" y="1377"/>
                    </a:cubicBezTo>
                    <a:cubicBezTo>
                      <a:pt x="952" y="1374"/>
                      <a:pt x="952" y="1370"/>
                      <a:pt x="953" y="1367"/>
                    </a:cubicBezTo>
                    <a:cubicBezTo>
                      <a:pt x="960" y="1363"/>
                      <a:pt x="970" y="1362"/>
                      <a:pt x="978" y="1360"/>
                    </a:cubicBezTo>
                    <a:close/>
                    <a:moveTo>
                      <a:pt x="1845" y="1300"/>
                    </a:moveTo>
                    <a:cubicBezTo>
                      <a:pt x="1878" y="1305"/>
                      <a:pt x="1908" y="1311"/>
                      <a:pt x="1940" y="1324"/>
                    </a:cubicBezTo>
                    <a:cubicBezTo>
                      <a:pt x="2013" y="1355"/>
                      <a:pt x="2068" y="1417"/>
                      <a:pt x="2122" y="1467"/>
                    </a:cubicBezTo>
                    <a:cubicBezTo>
                      <a:pt x="2068" y="1439"/>
                      <a:pt x="2011" y="1417"/>
                      <a:pt x="1955" y="1397"/>
                    </a:cubicBezTo>
                    <a:cubicBezTo>
                      <a:pt x="1878" y="1374"/>
                      <a:pt x="1797" y="1355"/>
                      <a:pt x="1714" y="1348"/>
                    </a:cubicBezTo>
                    <a:cubicBezTo>
                      <a:pt x="1757" y="1328"/>
                      <a:pt x="1798" y="1312"/>
                      <a:pt x="1845" y="1300"/>
                    </a:cubicBezTo>
                    <a:close/>
                    <a:moveTo>
                      <a:pt x="3143" y="585"/>
                    </a:moveTo>
                    <a:cubicBezTo>
                      <a:pt x="3158" y="598"/>
                      <a:pt x="3172" y="607"/>
                      <a:pt x="3183" y="622"/>
                    </a:cubicBezTo>
                    <a:cubicBezTo>
                      <a:pt x="3238" y="680"/>
                      <a:pt x="3290" y="741"/>
                      <a:pt x="3337" y="806"/>
                    </a:cubicBezTo>
                    <a:cubicBezTo>
                      <a:pt x="3382" y="872"/>
                      <a:pt x="3421" y="946"/>
                      <a:pt x="3448" y="1023"/>
                    </a:cubicBezTo>
                    <a:cubicBezTo>
                      <a:pt x="3476" y="1104"/>
                      <a:pt x="3448" y="1195"/>
                      <a:pt x="3455" y="1273"/>
                    </a:cubicBezTo>
                    <a:cubicBezTo>
                      <a:pt x="3462" y="1355"/>
                      <a:pt x="3469" y="1434"/>
                      <a:pt x="3455" y="1514"/>
                    </a:cubicBezTo>
                    <a:cubicBezTo>
                      <a:pt x="3454" y="1527"/>
                      <a:pt x="3450" y="1539"/>
                      <a:pt x="3448" y="1549"/>
                    </a:cubicBezTo>
                    <a:cubicBezTo>
                      <a:pt x="3422" y="1477"/>
                      <a:pt x="3389" y="1408"/>
                      <a:pt x="3352" y="1342"/>
                    </a:cubicBezTo>
                    <a:cubicBezTo>
                      <a:pt x="3360" y="1312"/>
                      <a:pt x="3367" y="1279"/>
                      <a:pt x="3363" y="1249"/>
                    </a:cubicBezTo>
                    <a:cubicBezTo>
                      <a:pt x="3355" y="1187"/>
                      <a:pt x="3334" y="1128"/>
                      <a:pt x="3322" y="1067"/>
                    </a:cubicBezTo>
                    <a:cubicBezTo>
                      <a:pt x="3311" y="1005"/>
                      <a:pt x="3290" y="947"/>
                      <a:pt x="3269" y="885"/>
                    </a:cubicBezTo>
                    <a:cubicBezTo>
                      <a:pt x="3250" y="823"/>
                      <a:pt x="3198" y="778"/>
                      <a:pt x="3170" y="722"/>
                    </a:cubicBezTo>
                    <a:cubicBezTo>
                      <a:pt x="3154" y="684"/>
                      <a:pt x="3154" y="631"/>
                      <a:pt x="3143" y="585"/>
                    </a:cubicBezTo>
                    <a:close/>
                    <a:moveTo>
                      <a:pt x="2481" y="1134"/>
                    </a:moveTo>
                    <a:cubicBezTo>
                      <a:pt x="2629" y="1239"/>
                      <a:pt x="2793" y="1342"/>
                      <a:pt x="2883" y="1506"/>
                    </a:cubicBezTo>
                    <a:cubicBezTo>
                      <a:pt x="2898" y="1534"/>
                      <a:pt x="2910" y="1565"/>
                      <a:pt x="2921" y="1594"/>
                    </a:cubicBezTo>
                    <a:cubicBezTo>
                      <a:pt x="2909" y="1572"/>
                      <a:pt x="2898" y="1547"/>
                      <a:pt x="2884" y="1527"/>
                    </a:cubicBezTo>
                    <a:cubicBezTo>
                      <a:pt x="2818" y="1422"/>
                      <a:pt x="2723" y="1342"/>
                      <a:pt x="2624" y="1280"/>
                    </a:cubicBezTo>
                    <a:cubicBezTo>
                      <a:pt x="2581" y="1228"/>
                      <a:pt x="2533" y="1180"/>
                      <a:pt x="2481" y="1134"/>
                    </a:cubicBezTo>
                    <a:close/>
                    <a:moveTo>
                      <a:pt x="1607" y="1656"/>
                    </a:moveTo>
                    <a:lnTo>
                      <a:pt x="1607" y="1668"/>
                    </a:lnTo>
                    <a:cubicBezTo>
                      <a:pt x="1534" y="1690"/>
                      <a:pt x="1465" y="1726"/>
                      <a:pt x="1410" y="1773"/>
                    </a:cubicBezTo>
                    <a:cubicBezTo>
                      <a:pt x="1387" y="1790"/>
                      <a:pt x="1366" y="1813"/>
                      <a:pt x="1348" y="1836"/>
                    </a:cubicBezTo>
                    <a:cubicBezTo>
                      <a:pt x="1343" y="1838"/>
                      <a:pt x="1336" y="1840"/>
                      <a:pt x="1330" y="1842"/>
                    </a:cubicBezTo>
                    <a:cubicBezTo>
                      <a:pt x="1332" y="1838"/>
                      <a:pt x="1332" y="1834"/>
                      <a:pt x="1334" y="1829"/>
                    </a:cubicBezTo>
                    <a:cubicBezTo>
                      <a:pt x="1336" y="1827"/>
                      <a:pt x="1337" y="1823"/>
                      <a:pt x="1341" y="1820"/>
                    </a:cubicBezTo>
                    <a:cubicBezTo>
                      <a:pt x="1392" y="1737"/>
                      <a:pt x="1476" y="1699"/>
                      <a:pt x="1563" y="1671"/>
                    </a:cubicBezTo>
                    <a:cubicBezTo>
                      <a:pt x="1577" y="1666"/>
                      <a:pt x="1592" y="1662"/>
                      <a:pt x="1607" y="1656"/>
                    </a:cubicBezTo>
                    <a:close/>
                    <a:moveTo>
                      <a:pt x="664" y="1666"/>
                    </a:moveTo>
                    <a:cubicBezTo>
                      <a:pt x="664" y="1686"/>
                      <a:pt x="663" y="1707"/>
                      <a:pt x="663" y="1726"/>
                    </a:cubicBezTo>
                    <a:cubicBezTo>
                      <a:pt x="663" y="1766"/>
                      <a:pt x="667" y="1806"/>
                      <a:pt x="671" y="1845"/>
                    </a:cubicBezTo>
                    <a:cubicBezTo>
                      <a:pt x="664" y="1862"/>
                      <a:pt x="660" y="1878"/>
                      <a:pt x="655" y="1891"/>
                    </a:cubicBezTo>
                    <a:cubicBezTo>
                      <a:pt x="650" y="1814"/>
                      <a:pt x="655" y="1739"/>
                      <a:pt x="664" y="1666"/>
                    </a:cubicBezTo>
                    <a:close/>
                    <a:moveTo>
                      <a:pt x="3580" y="1706"/>
                    </a:moveTo>
                    <a:cubicBezTo>
                      <a:pt x="3580" y="1707"/>
                      <a:pt x="3582" y="1710"/>
                      <a:pt x="3582" y="1710"/>
                    </a:cubicBezTo>
                    <a:cubicBezTo>
                      <a:pt x="3587" y="1755"/>
                      <a:pt x="3600" y="1802"/>
                      <a:pt x="3601" y="1850"/>
                    </a:cubicBezTo>
                    <a:cubicBezTo>
                      <a:pt x="3606" y="1898"/>
                      <a:pt x="3601" y="1946"/>
                      <a:pt x="3594" y="1993"/>
                    </a:cubicBezTo>
                    <a:cubicBezTo>
                      <a:pt x="3590" y="2008"/>
                      <a:pt x="3582" y="2022"/>
                      <a:pt x="3572" y="2034"/>
                    </a:cubicBezTo>
                    <a:cubicBezTo>
                      <a:pt x="3562" y="2003"/>
                      <a:pt x="3554" y="1973"/>
                      <a:pt x="3547" y="1944"/>
                    </a:cubicBezTo>
                    <a:cubicBezTo>
                      <a:pt x="3542" y="1916"/>
                      <a:pt x="3532" y="1889"/>
                      <a:pt x="3521" y="1862"/>
                    </a:cubicBezTo>
                    <a:cubicBezTo>
                      <a:pt x="3545" y="1812"/>
                      <a:pt x="3565" y="1761"/>
                      <a:pt x="3580" y="1706"/>
                    </a:cubicBezTo>
                    <a:close/>
                    <a:moveTo>
                      <a:pt x="2492" y="1499"/>
                    </a:moveTo>
                    <a:lnTo>
                      <a:pt x="2492" y="1499"/>
                    </a:lnTo>
                    <a:cubicBezTo>
                      <a:pt x="2583" y="1642"/>
                      <a:pt x="2610" y="1817"/>
                      <a:pt x="2588" y="1953"/>
                    </a:cubicBezTo>
                    <a:cubicBezTo>
                      <a:pt x="2584" y="1982"/>
                      <a:pt x="2577" y="2014"/>
                      <a:pt x="2567" y="2044"/>
                    </a:cubicBezTo>
                    <a:cubicBezTo>
                      <a:pt x="2569" y="2003"/>
                      <a:pt x="2570" y="1960"/>
                      <a:pt x="2570" y="1919"/>
                    </a:cubicBezTo>
                    <a:cubicBezTo>
                      <a:pt x="2570" y="1827"/>
                      <a:pt x="2580" y="1726"/>
                      <a:pt x="2550" y="1628"/>
                    </a:cubicBezTo>
                    <a:cubicBezTo>
                      <a:pt x="2536" y="1583"/>
                      <a:pt x="2515" y="1540"/>
                      <a:pt x="2492" y="1499"/>
                    </a:cubicBezTo>
                    <a:close/>
                    <a:moveTo>
                      <a:pt x="1787" y="1610"/>
                    </a:moveTo>
                    <a:cubicBezTo>
                      <a:pt x="1808" y="1610"/>
                      <a:pt x="1829" y="1613"/>
                      <a:pt x="1850" y="1617"/>
                    </a:cubicBezTo>
                    <a:cubicBezTo>
                      <a:pt x="1950" y="1639"/>
                      <a:pt x="2046" y="1686"/>
                      <a:pt x="2119" y="1754"/>
                    </a:cubicBezTo>
                    <a:cubicBezTo>
                      <a:pt x="2130" y="1765"/>
                      <a:pt x="2139" y="1777"/>
                      <a:pt x="2149" y="1788"/>
                    </a:cubicBezTo>
                    <a:cubicBezTo>
                      <a:pt x="2129" y="1784"/>
                      <a:pt x="2109" y="1782"/>
                      <a:pt x="2089" y="1782"/>
                    </a:cubicBezTo>
                    <a:cubicBezTo>
                      <a:pt x="2025" y="1782"/>
                      <a:pt x="1960" y="1802"/>
                      <a:pt x="1904" y="1849"/>
                    </a:cubicBezTo>
                    <a:cubicBezTo>
                      <a:pt x="1868" y="1832"/>
                      <a:pt x="1828" y="1821"/>
                      <a:pt x="1789" y="1821"/>
                    </a:cubicBezTo>
                    <a:cubicBezTo>
                      <a:pt x="1780" y="1821"/>
                      <a:pt x="1772" y="1822"/>
                      <a:pt x="1764" y="1823"/>
                    </a:cubicBezTo>
                    <a:cubicBezTo>
                      <a:pt x="1703" y="1829"/>
                      <a:pt x="1661" y="1865"/>
                      <a:pt x="1625" y="1897"/>
                    </a:cubicBezTo>
                    <a:cubicBezTo>
                      <a:pt x="1618" y="1896"/>
                      <a:pt x="1612" y="1896"/>
                      <a:pt x="1605" y="1896"/>
                    </a:cubicBezTo>
                    <a:cubicBezTo>
                      <a:pt x="1581" y="1896"/>
                      <a:pt x="1558" y="1900"/>
                      <a:pt x="1535" y="1904"/>
                    </a:cubicBezTo>
                    <a:cubicBezTo>
                      <a:pt x="1487" y="1917"/>
                      <a:pt x="1453" y="1952"/>
                      <a:pt x="1414" y="1978"/>
                    </a:cubicBezTo>
                    <a:cubicBezTo>
                      <a:pt x="1385" y="1999"/>
                      <a:pt x="1345" y="2021"/>
                      <a:pt x="1321" y="2052"/>
                    </a:cubicBezTo>
                    <a:cubicBezTo>
                      <a:pt x="1321" y="2051"/>
                      <a:pt x="1321" y="2050"/>
                      <a:pt x="1318" y="2048"/>
                    </a:cubicBezTo>
                    <a:cubicBezTo>
                      <a:pt x="1334" y="1974"/>
                      <a:pt x="1365" y="1909"/>
                      <a:pt x="1407" y="1858"/>
                    </a:cubicBezTo>
                    <a:cubicBezTo>
                      <a:pt x="1452" y="1849"/>
                      <a:pt x="1498" y="1841"/>
                      <a:pt x="1543" y="1841"/>
                    </a:cubicBezTo>
                    <a:cubicBezTo>
                      <a:pt x="1578" y="1841"/>
                      <a:pt x="1612" y="1846"/>
                      <a:pt x="1644" y="1858"/>
                    </a:cubicBezTo>
                    <a:cubicBezTo>
                      <a:pt x="1644" y="1858"/>
                      <a:pt x="1644" y="1859"/>
                      <a:pt x="1645" y="1859"/>
                    </a:cubicBezTo>
                    <a:cubicBezTo>
                      <a:pt x="1647" y="1859"/>
                      <a:pt x="1652" y="1838"/>
                      <a:pt x="1648" y="1835"/>
                    </a:cubicBezTo>
                    <a:cubicBezTo>
                      <a:pt x="1611" y="1809"/>
                      <a:pt x="1570" y="1802"/>
                      <a:pt x="1530" y="1802"/>
                    </a:cubicBezTo>
                    <a:cubicBezTo>
                      <a:pt x="1509" y="1802"/>
                      <a:pt x="1489" y="1804"/>
                      <a:pt x="1468" y="1806"/>
                    </a:cubicBezTo>
                    <a:cubicBezTo>
                      <a:pt x="1508" y="1774"/>
                      <a:pt x="1550" y="1750"/>
                      <a:pt x="1603" y="1733"/>
                    </a:cubicBezTo>
                    <a:lnTo>
                      <a:pt x="1603" y="1733"/>
                    </a:lnTo>
                    <a:cubicBezTo>
                      <a:pt x="1600" y="1755"/>
                      <a:pt x="1600" y="1780"/>
                      <a:pt x="1596" y="1801"/>
                    </a:cubicBezTo>
                    <a:cubicBezTo>
                      <a:pt x="1594" y="1805"/>
                      <a:pt x="1602" y="1807"/>
                      <a:pt x="1609" y="1807"/>
                    </a:cubicBezTo>
                    <a:cubicBezTo>
                      <a:pt x="1614" y="1807"/>
                      <a:pt x="1619" y="1806"/>
                      <a:pt x="1619" y="1803"/>
                    </a:cubicBezTo>
                    <a:cubicBezTo>
                      <a:pt x="1628" y="1776"/>
                      <a:pt x="1633" y="1747"/>
                      <a:pt x="1639" y="1719"/>
                    </a:cubicBezTo>
                    <a:cubicBezTo>
                      <a:pt x="1683" y="1708"/>
                      <a:pt x="1730" y="1702"/>
                      <a:pt x="1775" y="1702"/>
                    </a:cubicBezTo>
                    <a:cubicBezTo>
                      <a:pt x="1840" y="1702"/>
                      <a:pt x="1905" y="1714"/>
                      <a:pt x="1962" y="1740"/>
                    </a:cubicBezTo>
                    <a:cubicBezTo>
                      <a:pt x="1964" y="1741"/>
                      <a:pt x="1966" y="1741"/>
                      <a:pt x="1968" y="1741"/>
                    </a:cubicBezTo>
                    <a:cubicBezTo>
                      <a:pt x="1987" y="1741"/>
                      <a:pt x="2008" y="1706"/>
                      <a:pt x="1985" y="1693"/>
                    </a:cubicBezTo>
                    <a:cubicBezTo>
                      <a:pt x="1920" y="1655"/>
                      <a:pt x="1843" y="1639"/>
                      <a:pt x="1766" y="1639"/>
                    </a:cubicBezTo>
                    <a:cubicBezTo>
                      <a:pt x="1726" y="1639"/>
                      <a:pt x="1685" y="1643"/>
                      <a:pt x="1645" y="1652"/>
                    </a:cubicBezTo>
                    <a:lnTo>
                      <a:pt x="1645" y="1637"/>
                    </a:lnTo>
                    <a:cubicBezTo>
                      <a:pt x="1690" y="1622"/>
                      <a:pt x="1738" y="1610"/>
                      <a:pt x="1787" y="1610"/>
                    </a:cubicBezTo>
                    <a:close/>
                    <a:moveTo>
                      <a:pt x="1637" y="1283"/>
                    </a:moveTo>
                    <a:lnTo>
                      <a:pt x="1637" y="1283"/>
                    </a:lnTo>
                    <a:cubicBezTo>
                      <a:pt x="1633" y="1297"/>
                      <a:pt x="1628" y="1311"/>
                      <a:pt x="1626" y="1326"/>
                    </a:cubicBezTo>
                    <a:cubicBezTo>
                      <a:pt x="1625" y="1331"/>
                      <a:pt x="1625" y="1335"/>
                      <a:pt x="1625" y="1339"/>
                    </a:cubicBezTo>
                    <a:cubicBezTo>
                      <a:pt x="1619" y="1342"/>
                      <a:pt x="1617" y="1346"/>
                      <a:pt x="1611" y="1348"/>
                    </a:cubicBezTo>
                    <a:cubicBezTo>
                      <a:pt x="1596" y="1349"/>
                      <a:pt x="1579" y="1349"/>
                      <a:pt x="1564" y="1352"/>
                    </a:cubicBezTo>
                    <a:cubicBezTo>
                      <a:pt x="1425" y="1377"/>
                      <a:pt x="1300" y="1456"/>
                      <a:pt x="1200" y="1561"/>
                    </a:cubicBezTo>
                    <a:cubicBezTo>
                      <a:pt x="1100" y="1664"/>
                      <a:pt x="1047" y="1802"/>
                      <a:pt x="1036" y="1946"/>
                    </a:cubicBezTo>
                    <a:cubicBezTo>
                      <a:pt x="1034" y="1960"/>
                      <a:pt x="1034" y="1975"/>
                      <a:pt x="1034" y="1989"/>
                    </a:cubicBezTo>
                    <a:cubicBezTo>
                      <a:pt x="1015" y="2007"/>
                      <a:pt x="993" y="2023"/>
                      <a:pt x="978" y="2044"/>
                    </a:cubicBezTo>
                    <a:cubicBezTo>
                      <a:pt x="966" y="2061"/>
                      <a:pt x="959" y="2077"/>
                      <a:pt x="950" y="2095"/>
                    </a:cubicBezTo>
                    <a:cubicBezTo>
                      <a:pt x="944" y="2072"/>
                      <a:pt x="938" y="2050"/>
                      <a:pt x="933" y="2028"/>
                    </a:cubicBezTo>
                    <a:cubicBezTo>
                      <a:pt x="950" y="1955"/>
                      <a:pt x="977" y="1884"/>
                      <a:pt x="1005" y="1817"/>
                    </a:cubicBezTo>
                    <a:cubicBezTo>
                      <a:pt x="1033" y="1755"/>
                      <a:pt x="1062" y="1692"/>
                      <a:pt x="1098" y="1630"/>
                    </a:cubicBezTo>
                    <a:cubicBezTo>
                      <a:pt x="1136" y="1595"/>
                      <a:pt x="1173" y="1562"/>
                      <a:pt x="1211" y="1531"/>
                    </a:cubicBezTo>
                    <a:cubicBezTo>
                      <a:pt x="1301" y="1444"/>
                      <a:pt x="1398" y="1342"/>
                      <a:pt x="1528" y="1291"/>
                    </a:cubicBezTo>
                    <a:cubicBezTo>
                      <a:pt x="1564" y="1286"/>
                      <a:pt x="1600" y="1284"/>
                      <a:pt x="1637" y="1283"/>
                    </a:cubicBezTo>
                    <a:close/>
                    <a:moveTo>
                      <a:pt x="1142" y="606"/>
                    </a:moveTo>
                    <a:lnTo>
                      <a:pt x="1142" y="606"/>
                    </a:lnTo>
                    <a:cubicBezTo>
                      <a:pt x="1012" y="695"/>
                      <a:pt x="931" y="817"/>
                      <a:pt x="868" y="940"/>
                    </a:cubicBezTo>
                    <a:cubicBezTo>
                      <a:pt x="744" y="1016"/>
                      <a:pt x="634" y="1115"/>
                      <a:pt x="554" y="1239"/>
                    </a:cubicBezTo>
                    <a:cubicBezTo>
                      <a:pt x="430" y="1433"/>
                      <a:pt x="403" y="1651"/>
                      <a:pt x="408" y="1858"/>
                    </a:cubicBezTo>
                    <a:cubicBezTo>
                      <a:pt x="389" y="1938"/>
                      <a:pt x="382" y="2022"/>
                      <a:pt x="393" y="2105"/>
                    </a:cubicBezTo>
                    <a:cubicBezTo>
                      <a:pt x="385" y="2063"/>
                      <a:pt x="375" y="2022"/>
                      <a:pt x="368" y="1979"/>
                    </a:cubicBezTo>
                    <a:cubicBezTo>
                      <a:pt x="326" y="1697"/>
                      <a:pt x="312" y="1384"/>
                      <a:pt x="463" y="1112"/>
                    </a:cubicBezTo>
                    <a:cubicBezTo>
                      <a:pt x="601" y="866"/>
                      <a:pt x="849" y="687"/>
                      <a:pt x="1121" y="611"/>
                    </a:cubicBezTo>
                    <a:lnTo>
                      <a:pt x="1142" y="606"/>
                    </a:lnTo>
                    <a:close/>
                    <a:moveTo>
                      <a:pt x="1033" y="2069"/>
                    </a:moveTo>
                    <a:cubicBezTo>
                      <a:pt x="1036" y="2151"/>
                      <a:pt x="1056" y="2234"/>
                      <a:pt x="1098" y="2306"/>
                    </a:cubicBezTo>
                    <a:cubicBezTo>
                      <a:pt x="1089" y="2310"/>
                      <a:pt x="1083" y="2312"/>
                      <a:pt x="1074" y="2317"/>
                    </a:cubicBezTo>
                    <a:cubicBezTo>
                      <a:pt x="1043" y="2282"/>
                      <a:pt x="1015" y="2244"/>
                      <a:pt x="994" y="2202"/>
                    </a:cubicBezTo>
                    <a:lnTo>
                      <a:pt x="994" y="2182"/>
                    </a:lnTo>
                    <a:cubicBezTo>
                      <a:pt x="999" y="2151"/>
                      <a:pt x="1011" y="2110"/>
                      <a:pt x="1033" y="2069"/>
                    </a:cubicBezTo>
                    <a:close/>
                    <a:moveTo>
                      <a:pt x="1616" y="375"/>
                    </a:moveTo>
                    <a:cubicBezTo>
                      <a:pt x="1724" y="375"/>
                      <a:pt x="1832" y="386"/>
                      <a:pt x="1936" y="411"/>
                    </a:cubicBezTo>
                    <a:cubicBezTo>
                      <a:pt x="2067" y="441"/>
                      <a:pt x="2210" y="455"/>
                      <a:pt x="2332" y="523"/>
                    </a:cubicBezTo>
                    <a:cubicBezTo>
                      <a:pt x="2371" y="545"/>
                      <a:pt x="2405" y="572"/>
                      <a:pt x="2439" y="602"/>
                    </a:cubicBezTo>
                    <a:cubicBezTo>
                      <a:pt x="2375" y="589"/>
                      <a:pt x="2307" y="580"/>
                      <a:pt x="2241" y="573"/>
                    </a:cubicBezTo>
                    <a:cubicBezTo>
                      <a:pt x="2033" y="510"/>
                      <a:pt x="1819" y="470"/>
                      <a:pt x="1598" y="470"/>
                    </a:cubicBezTo>
                    <a:cubicBezTo>
                      <a:pt x="1591" y="470"/>
                      <a:pt x="1584" y="470"/>
                      <a:pt x="1577" y="470"/>
                    </a:cubicBezTo>
                    <a:cubicBezTo>
                      <a:pt x="1249" y="475"/>
                      <a:pt x="912" y="585"/>
                      <a:pt x="661" y="808"/>
                    </a:cubicBezTo>
                    <a:cubicBezTo>
                      <a:pt x="396" y="1033"/>
                      <a:pt x="293" y="1382"/>
                      <a:pt x="299" y="1697"/>
                    </a:cubicBezTo>
                    <a:cubicBezTo>
                      <a:pt x="301" y="1911"/>
                      <a:pt x="355" y="2134"/>
                      <a:pt x="401" y="2344"/>
                    </a:cubicBezTo>
                    <a:cubicBezTo>
                      <a:pt x="317" y="2267"/>
                      <a:pt x="246" y="2171"/>
                      <a:pt x="209" y="2063"/>
                    </a:cubicBezTo>
                    <a:cubicBezTo>
                      <a:pt x="147" y="1886"/>
                      <a:pt x="189" y="1706"/>
                      <a:pt x="217" y="1545"/>
                    </a:cubicBezTo>
                    <a:cubicBezTo>
                      <a:pt x="244" y="1379"/>
                      <a:pt x="293" y="1216"/>
                      <a:pt x="379" y="1071"/>
                    </a:cubicBezTo>
                    <a:cubicBezTo>
                      <a:pt x="463" y="928"/>
                      <a:pt x="568" y="796"/>
                      <a:pt x="696" y="691"/>
                    </a:cubicBezTo>
                    <a:cubicBezTo>
                      <a:pt x="807" y="596"/>
                      <a:pt x="922" y="500"/>
                      <a:pt x="1055" y="438"/>
                    </a:cubicBezTo>
                    <a:cubicBezTo>
                      <a:pt x="1070" y="431"/>
                      <a:pt x="1085" y="423"/>
                      <a:pt x="1102" y="416"/>
                    </a:cubicBezTo>
                    <a:cubicBezTo>
                      <a:pt x="1191" y="382"/>
                      <a:pt x="1286" y="379"/>
                      <a:pt x="1378" y="379"/>
                    </a:cubicBezTo>
                    <a:cubicBezTo>
                      <a:pt x="1401" y="379"/>
                      <a:pt x="1424" y="379"/>
                      <a:pt x="1447" y="379"/>
                    </a:cubicBezTo>
                    <a:cubicBezTo>
                      <a:pt x="1474" y="379"/>
                      <a:pt x="1501" y="379"/>
                      <a:pt x="1527" y="378"/>
                    </a:cubicBezTo>
                    <a:cubicBezTo>
                      <a:pt x="1557" y="376"/>
                      <a:pt x="1586" y="375"/>
                      <a:pt x="1616" y="375"/>
                    </a:cubicBezTo>
                    <a:close/>
                    <a:moveTo>
                      <a:pt x="1098" y="2343"/>
                    </a:moveTo>
                    <a:cubicBezTo>
                      <a:pt x="1110" y="2351"/>
                      <a:pt x="1121" y="2361"/>
                      <a:pt x="1131" y="2372"/>
                    </a:cubicBezTo>
                    <a:lnTo>
                      <a:pt x="1142" y="2387"/>
                    </a:lnTo>
                    <a:cubicBezTo>
                      <a:pt x="1125" y="2373"/>
                      <a:pt x="1111" y="2358"/>
                      <a:pt x="1098" y="2343"/>
                    </a:cubicBezTo>
                    <a:close/>
                    <a:moveTo>
                      <a:pt x="410" y="2190"/>
                    </a:moveTo>
                    <a:cubicBezTo>
                      <a:pt x="419" y="2224"/>
                      <a:pt x="433" y="2257"/>
                      <a:pt x="449" y="2290"/>
                    </a:cubicBezTo>
                    <a:cubicBezTo>
                      <a:pt x="454" y="2325"/>
                      <a:pt x="458" y="2358"/>
                      <a:pt x="463" y="2392"/>
                    </a:cubicBezTo>
                    <a:cubicBezTo>
                      <a:pt x="456" y="2387"/>
                      <a:pt x="449" y="2383"/>
                      <a:pt x="444" y="2379"/>
                    </a:cubicBezTo>
                    <a:cubicBezTo>
                      <a:pt x="433" y="2318"/>
                      <a:pt x="422" y="2253"/>
                      <a:pt x="410" y="2190"/>
                    </a:cubicBezTo>
                    <a:close/>
                    <a:moveTo>
                      <a:pt x="2756" y="2238"/>
                    </a:moveTo>
                    <a:cubicBezTo>
                      <a:pt x="2756" y="2277"/>
                      <a:pt x="2752" y="2312"/>
                      <a:pt x="2745" y="2351"/>
                    </a:cubicBezTo>
                    <a:cubicBezTo>
                      <a:pt x="2723" y="2365"/>
                      <a:pt x="2704" y="2377"/>
                      <a:pt x="2680" y="2388"/>
                    </a:cubicBezTo>
                    <a:cubicBezTo>
                      <a:pt x="2661" y="2398"/>
                      <a:pt x="2643" y="2405"/>
                      <a:pt x="2623" y="2413"/>
                    </a:cubicBezTo>
                    <a:cubicBezTo>
                      <a:pt x="2618" y="2414"/>
                      <a:pt x="2614" y="2416"/>
                      <a:pt x="2610" y="2418"/>
                    </a:cubicBezTo>
                    <a:cubicBezTo>
                      <a:pt x="2611" y="2416"/>
                      <a:pt x="2614" y="2414"/>
                      <a:pt x="2616" y="2414"/>
                    </a:cubicBezTo>
                    <a:cubicBezTo>
                      <a:pt x="2668" y="2365"/>
                      <a:pt x="2716" y="2304"/>
                      <a:pt x="2756" y="2238"/>
                    </a:cubicBezTo>
                    <a:close/>
                    <a:moveTo>
                      <a:pt x="2089" y="1853"/>
                    </a:moveTo>
                    <a:cubicBezTo>
                      <a:pt x="2128" y="1853"/>
                      <a:pt x="2166" y="1861"/>
                      <a:pt x="2199" y="1875"/>
                    </a:cubicBezTo>
                    <a:cubicBezTo>
                      <a:pt x="2219" y="1919"/>
                      <a:pt x="2232" y="1966"/>
                      <a:pt x="2236" y="2010"/>
                    </a:cubicBezTo>
                    <a:cubicBezTo>
                      <a:pt x="2247" y="2099"/>
                      <a:pt x="2212" y="2193"/>
                      <a:pt x="2170" y="2274"/>
                    </a:cubicBezTo>
                    <a:cubicBezTo>
                      <a:pt x="2134" y="2340"/>
                      <a:pt x="2079" y="2392"/>
                      <a:pt x="2018" y="2429"/>
                    </a:cubicBezTo>
                    <a:cubicBezTo>
                      <a:pt x="2015" y="2430"/>
                      <a:pt x="2011" y="2430"/>
                      <a:pt x="2007" y="2430"/>
                    </a:cubicBezTo>
                    <a:cubicBezTo>
                      <a:pt x="1995" y="2430"/>
                      <a:pt x="1984" y="2428"/>
                      <a:pt x="1970" y="2428"/>
                    </a:cubicBezTo>
                    <a:cubicBezTo>
                      <a:pt x="1978" y="2416"/>
                      <a:pt x="1985" y="2402"/>
                      <a:pt x="1995" y="2392"/>
                    </a:cubicBezTo>
                    <a:cubicBezTo>
                      <a:pt x="2027" y="2352"/>
                      <a:pt x="2067" y="2308"/>
                      <a:pt x="2084" y="2251"/>
                    </a:cubicBezTo>
                    <a:cubicBezTo>
                      <a:pt x="2101" y="2197"/>
                      <a:pt x="2115" y="2121"/>
                      <a:pt x="2098" y="2052"/>
                    </a:cubicBezTo>
                    <a:cubicBezTo>
                      <a:pt x="2089" y="2015"/>
                      <a:pt x="2067" y="1982"/>
                      <a:pt x="2040" y="1956"/>
                    </a:cubicBezTo>
                    <a:cubicBezTo>
                      <a:pt x="2018" y="1934"/>
                      <a:pt x="1995" y="1915"/>
                      <a:pt x="1970" y="1897"/>
                    </a:cubicBezTo>
                    <a:cubicBezTo>
                      <a:pt x="1965" y="1893"/>
                      <a:pt x="1962" y="1891"/>
                      <a:pt x="1956" y="1887"/>
                    </a:cubicBezTo>
                    <a:cubicBezTo>
                      <a:pt x="1999" y="1863"/>
                      <a:pt x="2045" y="1853"/>
                      <a:pt x="2089" y="1853"/>
                    </a:cubicBezTo>
                    <a:close/>
                    <a:moveTo>
                      <a:pt x="216" y="2251"/>
                    </a:moveTo>
                    <a:lnTo>
                      <a:pt x="216" y="2251"/>
                    </a:lnTo>
                    <a:cubicBezTo>
                      <a:pt x="233" y="2277"/>
                      <a:pt x="246" y="2303"/>
                      <a:pt x="268" y="2326"/>
                    </a:cubicBezTo>
                    <a:cubicBezTo>
                      <a:pt x="315" y="2380"/>
                      <a:pt x="368" y="2420"/>
                      <a:pt x="426" y="2451"/>
                    </a:cubicBezTo>
                    <a:cubicBezTo>
                      <a:pt x="429" y="2471"/>
                      <a:pt x="434" y="2490"/>
                      <a:pt x="437" y="2507"/>
                    </a:cubicBezTo>
                    <a:cubicBezTo>
                      <a:pt x="436" y="2504"/>
                      <a:pt x="433" y="2502"/>
                      <a:pt x="430" y="2500"/>
                    </a:cubicBezTo>
                    <a:cubicBezTo>
                      <a:pt x="421" y="2478"/>
                      <a:pt x="412" y="2457"/>
                      <a:pt x="393" y="2438"/>
                    </a:cubicBezTo>
                    <a:cubicBezTo>
                      <a:pt x="374" y="2420"/>
                      <a:pt x="327" y="2407"/>
                      <a:pt x="310" y="2383"/>
                    </a:cubicBezTo>
                    <a:cubicBezTo>
                      <a:pt x="293" y="2362"/>
                      <a:pt x="272" y="2337"/>
                      <a:pt x="249" y="2310"/>
                    </a:cubicBezTo>
                    <a:cubicBezTo>
                      <a:pt x="235" y="2292"/>
                      <a:pt x="214" y="2271"/>
                      <a:pt x="216" y="2251"/>
                    </a:cubicBezTo>
                    <a:close/>
                    <a:moveTo>
                      <a:pt x="458" y="2469"/>
                    </a:moveTo>
                    <a:lnTo>
                      <a:pt x="458" y="2469"/>
                    </a:lnTo>
                    <a:cubicBezTo>
                      <a:pt x="465" y="2473"/>
                      <a:pt x="470" y="2476"/>
                      <a:pt x="477" y="2480"/>
                    </a:cubicBezTo>
                    <a:cubicBezTo>
                      <a:pt x="491" y="2556"/>
                      <a:pt x="510" y="2629"/>
                      <a:pt x="533" y="2703"/>
                    </a:cubicBezTo>
                    <a:cubicBezTo>
                      <a:pt x="525" y="2698"/>
                      <a:pt x="518" y="2695"/>
                      <a:pt x="513" y="2688"/>
                    </a:cubicBezTo>
                    <a:cubicBezTo>
                      <a:pt x="502" y="2668"/>
                      <a:pt x="503" y="2639"/>
                      <a:pt x="495" y="2615"/>
                    </a:cubicBezTo>
                    <a:cubicBezTo>
                      <a:pt x="485" y="2593"/>
                      <a:pt x="485" y="2568"/>
                      <a:pt x="478" y="2549"/>
                    </a:cubicBezTo>
                    <a:cubicBezTo>
                      <a:pt x="476" y="2542"/>
                      <a:pt x="469" y="2537"/>
                      <a:pt x="463" y="2531"/>
                    </a:cubicBezTo>
                    <a:cubicBezTo>
                      <a:pt x="465" y="2530"/>
                      <a:pt x="470" y="2530"/>
                      <a:pt x="469" y="2529"/>
                    </a:cubicBezTo>
                    <a:cubicBezTo>
                      <a:pt x="467" y="2507"/>
                      <a:pt x="462" y="2490"/>
                      <a:pt x="458" y="2469"/>
                    </a:cubicBezTo>
                    <a:close/>
                    <a:moveTo>
                      <a:pt x="1530" y="2897"/>
                    </a:moveTo>
                    <a:cubicBezTo>
                      <a:pt x="1642" y="2928"/>
                      <a:pt x="1757" y="2945"/>
                      <a:pt x="1870" y="2945"/>
                    </a:cubicBezTo>
                    <a:cubicBezTo>
                      <a:pt x="1883" y="2945"/>
                      <a:pt x="1896" y="2945"/>
                      <a:pt x="1908" y="2944"/>
                    </a:cubicBezTo>
                    <a:cubicBezTo>
                      <a:pt x="1936" y="2943"/>
                      <a:pt x="1963" y="2939"/>
                      <a:pt x="1991" y="2937"/>
                    </a:cubicBezTo>
                    <a:cubicBezTo>
                      <a:pt x="1992" y="2937"/>
                      <a:pt x="1992" y="2939"/>
                      <a:pt x="1992" y="2939"/>
                    </a:cubicBezTo>
                    <a:cubicBezTo>
                      <a:pt x="2033" y="2959"/>
                      <a:pt x="2075" y="3006"/>
                      <a:pt x="2120" y="3024"/>
                    </a:cubicBezTo>
                    <a:cubicBezTo>
                      <a:pt x="2135" y="3031"/>
                      <a:pt x="2149" y="3031"/>
                      <a:pt x="2164" y="3031"/>
                    </a:cubicBezTo>
                    <a:cubicBezTo>
                      <a:pt x="2153" y="3032"/>
                      <a:pt x="2142" y="3032"/>
                      <a:pt x="2131" y="3032"/>
                    </a:cubicBezTo>
                    <a:cubicBezTo>
                      <a:pt x="2029" y="3032"/>
                      <a:pt x="1918" y="3005"/>
                      <a:pt x="1802" y="2980"/>
                    </a:cubicBezTo>
                    <a:cubicBezTo>
                      <a:pt x="1707" y="2959"/>
                      <a:pt x="1618" y="2930"/>
                      <a:pt x="1530" y="2897"/>
                    </a:cubicBezTo>
                    <a:close/>
                    <a:moveTo>
                      <a:pt x="2815" y="3287"/>
                    </a:moveTo>
                    <a:cubicBezTo>
                      <a:pt x="2814" y="3290"/>
                      <a:pt x="2814" y="3294"/>
                      <a:pt x="2811" y="3295"/>
                    </a:cubicBezTo>
                    <a:cubicBezTo>
                      <a:pt x="2792" y="3317"/>
                      <a:pt x="2770" y="3335"/>
                      <a:pt x="2746" y="3350"/>
                    </a:cubicBezTo>
                    <a:cubicBezTo>
                      <a:pt x="2739" y="3354"/>
                      <a:pt x="2732" y="3355"/>
                      <a:pt x="2724" y="3355"/>
                    </a:cubicBezTo>
                    <a:cubicBezTo>
                      <a:pt x="2719" y="3355"/>
                      <a:pt x="2715" y="3355"/>
                      <a:pt x="2711" y="3354"/>
                    </a:cubicBezTo>
                    <a:cubicBezTo>
                      <a:pt x="2745" y="3331"/>
                      <a:pt x="2781" y="3309"/>
                      <a:pt x="2815" y="3287"/>
                    </a:cubicBezTo>
                    <a:close/>
                    <a:moveTo>
                      <a:pt x="1838" y="0"/>
                    </a:moveTo>
                    <a:cubicBezTo>
                      <a:pt x="1830" y="0"/>
                      <a:pt x="1821" y="1"/>
                      <a:pt x="1813" y="2"/>
                    </a:cubicBezTo>
                    <a:cubicBezTo>
                      <a:pt x="1772" y="9"/>
                      <a:pt x="1736" y="32"/>
                      <a:pt x="1700" y="54"/>
                    </a:cubicBezTo>
                    <a:cubicBezTo>
                      <a:pt x="1656" y="71"/>
                      <a:pt x="1614" y="91"/>
                      <a:pt x="1571" y="105"/>
                    </a:cubicBezTo>
                    <a:cubicBezTo>
                      <a:pt x="1531" y="119"/>
                      <a:pt x="1494" y="135"/>
                      <a:pt x="1455" y="156"/>
                    </a:cubicBezTo>
                    <a:cubicBezTo>
                      <a:pt x="1422" y="160"/>
                      <a:pt x="1388" y="164"/>
                      <a:pt x="1356" y="171"/>
                    </a:cubicBezTo>
                    <a:cubicBezTo>
                      <a:pt x="1177" y="207"/>
                      <a:pt x="1014" y="296"/>
                      <a:pt x="862" y="387"/>
                    </a:cubicBezTo>
                    <a:cubicBezTo>
                      <a:pt x="710" y="479"/>
                      <a:pt x="560" y="585"/>
                      <a:pt x="441" y="723"/>
                    </a:cubicBezTo>
                    <a:cubicBezTo>
                      <a:pt x="321" y="861"/>
                      <a:pt x="217" y="1012"/>
                      <a:pt x="149" y="1184"/>
                    </a:cubicBezTo>
                    <a:cubicBezTo>
                      <a:pt x="83" y="1356"/>
                      <a:pt x="67" y="1543"/>
                      <a:pt x="70" y="1729"/>
                    </a:cubicBezTo>
                    <a:cubicBezTo>
                      <a:pt x="71" y="1900"/>
                      <a:pt x="108" y="2083"/>
                      <a:pt x="207" y="2241"/>
                    </a:cubicBezTo>
                    <a:cubicBezTo>
                      <a:pt x="195" y="2245"/>
                      <a:pt x="189" y="2252"/>
                      <a:pt x="187" y="2259"/>
                    </a:cubicBezTo>
                    <a:cubicBezTo>
                      <a:pt x="159" y="2209"/>
                      <a:pt x="132" y="2158"/>
                      <a:pt x="105" y="2105"/>
                    </a:cubicBezTo>
                    <a:cubicBezTo>
                      <a:pt x="77" y="2045"/>
                      <a:pt x="38" y="1974"/>
                      <a:pt x="60" y="1908"/>
                    </a:cubicBezTo>
                    <a:cubicBezTo>
                      <a:pt x="58" y="1899"/>
                      <a:pt x="44" y="1896"/>
                      <a:pt x="36" y="1896"/>
                    </a:cubicBezTo>
                    <a:cubicBezTo>
                      <a:pt x="34" y="1896"/>
                      <a:pt x="32" y="1897"/>
                      <a:pt x="31" y="1897"/>
                    </a:cubicBezTo>
                    <a:cubicBezTo>
                      <a:pt x="1" y="1945"/>
                      <a:pt x="13" y="1992"/>
                      <a:pt x="28" y="2036"/>
                    </a:cubicBezTo>
                    <a:cubicBezTo>
                      <a:pt x="55" y="2106"/>
                      <a:pt x="107" y="2167"/>
                      <a:pt x="132" y="2233"/>
                    </a:cubicBezTo>
                    <a:cubicBezTo>
                      <a:pt x="154" y="2292"/>
                      <a:pt x="182" y="2351"/>
                      <a:pt x="217" y="2405"/>
                    </a:cubicBezTo>
                    <a:cubicBezTo>
                      <a:pt x="251" y="2462"/>
                      <a:pt x="283" y="2516"/>
                      <a:pt x="313" y="2570"/>
                    </a:cubicBezTo>
                    <a:lnTo>
                      <a:pt x="313" y="2571"/>
                    </a:lnTo>
                    <a:cubicBezTo>
                      <a:pt x="313" y="2577"/>
                      <a:pt x="312" y="2579"/>
                      <a:pt x="313" y="2585"/>
                    </a:cubicBezTo>
                    <a:cubicBezTo>
                      <a:pt x="320" y="2608"/>
                      <a:pt x="334" y="2629"/>
                      <a:pt x="341" y="2655"/>
                    </a:cubicBezTo>
                    <a:cubicBezTo>
                      <a:pt x="348" y="2694"/>
                      <a:pt x="355" y="2732"/>
                      <a:pt x="375" y="2764"/>
                    </a:cubicBezTo>
                    <a:cubicBezTo>
                      <a:pt x="389" y="2786"/>
                      <a:pt x="405" y="2808"/>
                      <a:pt x="421" y="2829"/>
                    </a:cubicBezTo>
                    <a:cubicBezTo>
                      <a:pt x="419" y="2856"/>
                      <a:pt x="405" y="2896"/>
                      <a:pt x="415" y="2915"/>
                    </a:cubicBezTo>
                    <a:cubicBezTo>
                      <a:pt x="429" y="2939"/>
                      <a:pt x="447" y="2959"/>
                      <a:pt x="462" y="2984"/>
                    </a:cubicBezTo>
                    <a:cubicBezTo>
                      <a:pt x="477" y="3006"/>
                      <a:pt x="517" y="3001"/>
                      <a:pt x="533" y="3020"/>
                    </a:cubicBezTo>
                    <a:cubicBezTo>
                      <a:pt x="551" y="3040"/>
                      <a:pt x="557" y="3080"/>
                      <a:pt x="575" y="3101"/>
                    </a:cubicBezTo>
                    <a:cubicBezTo>
                      <a:pt x="595" y="3120"/>
                      <a:pt x="620" y="3130"/>
                      <a:pt x="642" y="3148"/>
                    </a:cubicBezTo>
                    <a:cubicBezTo>
                      <a:pt x="663" y="3164"/>
                      <a:pt x="677" y="3196"/>
                      <a:pt x="701" y="3211"/>
                    </a:cubicBezTo>
                    <a:cubicBezTo>
                      <a:pt x="723" y="3225"/>
                      <a:pt x="756" y="3221"/>
                      <a:pt x="780" y="3233"/>
                    </a:cubicBezTo>
                    <a:lnTo>
                      <a:pt x="795" y="3239"/>
                    </a:lnTo>
                    <a:cubicBezTo>
                      <a:pt x="828" y="3283"/>
                      <a:pt x="850" y="3349"/>
                      <a:pt x="897" y="3382"/>
                    </a:cubicBezTo>
                    <a:cubicBezTo>
                      <a:pt x="949" y="3419"/>
                      <a:pt x="1005" y="3451"/>
                      <a:pt x="1062" y="3482"/>
                    </a:cubicBezTo>
                    <a:cubicBezTo>
                      <a:pt x="1121" y="3514"/>
                      <a:pt x="1191" y="3508"/>
                      <a:pt x="1252" y="3530"/>
                    </a:cubicBezTo>
                    <a:cubicBezTo>
                      <a:pt x="1310" y="3557"/>
                      <a:pt x="1369" y="3596"/>
                      <a:pt x="1432" y="3614"/>
                    </a:cubicBezTo>
                    <a:cubicBezTo>
                      <a:pt x="1495" y="3628"/>
                      <a:pt x="1561" y="3635"/>
                      <a:pt x="1626" y="3641"/>
                    </a:cubicBezTo>
                    <a:cubicBezTo>
                      <a:pt x="1692" y="3649"/>
                      <a:pt x="1757" y="3668"/>
                      <a:pt x="1824" y="3669"/>
                    </a:cubicBezTo>
                    <a:cubicBezTo>
                      <a:pt x="1892" y="3668"/>
                      <a:pt x="1955" y="3647"/>
                      <a:pt x="2020" y="3638"/>
                    </a:cubicBezTo>
                    <a:cubicBezTo>
                      <a:pt x="2086" y="3631"/>
                      <a:pt x="2148" y="3605"/>
                      <a:pt x="2211" y="3590"/>
                    </a:cubicBezTo>
                    <a:cubicBezTo>
                      <a:pt x="2274" y="3574"/>
                      <a:pt x="2349" y="3591"/>
                      <a:pt x="2412" y="3569"/>
                    </a:cubicBezTo>
                    <a:cubicBezTo>
                      <a:pt x="2488" y="3541"/>
                      <a:pt x="2541" y="3466"/>
                      <a:pt x="2605" y="3423"/>
                    </a:cubicBezTo>
                    <a:cubicBezTo>
                      <a:pt x="2611" y="3435"/>
                      <a:pt x="2622" y="3451"/>
                      <a:pt x="2624" y="3451"/>
                    </a:cubicBezTo>
                    <a:cubicBezTo>
                      <a:pt x="2624" y="3451"/>
                      <a:pt x="2624" y="3451"/>
                      <a:pt x="2624" y="3451"/>
                    </a:cubicBezTo>
                    <a:cubicBezTo>
                      <a:pt x="2643" y="3433"/>
                      <a:pt x="2653" y="3405"/>
                      <a:pt x="2680" y="3404"/>
                    </a:cubicBezTo>
                    <a:cubicBezTo>
                      <a:pt x="2682" y="3404"/>
                      <a:pt x="2684" y="3404"/>
                      <a:pt x="2685" y="3404"/>
                    </a:cubicBezTo>
                    <a:cubicBezTo>
                      <a:pt x="2713" y="3404"/>
                      <a:pt x="2751" y="3423"/>
                      <a:pt x="2782" y="3426"/>
                    </a:cubicBezTo>
                    <a:cubicBezTo>
                      <a:pt x="2815" y="3429"/>
                      <a:pt x="2862" y="3453"/>
                      <a:pt x="2894" y="3453"/>
                    </a:cubicBezTo>
                    <a:cubicBezTo>
                      <a:pt x="2927" y="3453"/>
                      <a:pt x="2945" y="3433"/>
                      <a:pt x="2969" y="3424"/>
                    </a:cubicBezTo>
                    <a:cubicBezTo>
                      <a:pt x="2997" y="3413"/>
                      <a:pt x="3011" y="3386"/>
                      <a:pt x="3037" y="3374"/>
                    </a:cubicBezTo>
                    <a:cubicBezTo>
                      <a:pt x="3063" y="3363"/>
                      <a:pt x="3103" y="3364"/>
                      <a:pt x="3126" y="3346"/>
                    </a:cubicBezTo>
                    <a:cubicBezTo>
                      <a:pt x="3151" y="3331"/>
                      <a:pt x="3187" y="3328"/>
                      <a:pt x="3209" y="3307"/>
                    </a:cubicBezTo>
                    <a:cubicBezTo>
                      <a:pt x="3231" y="3288"/>
                      <a:pt x="3227" y="3241"/>
                      <a:pt x="3245" y="3221"/>
                    </a:cubicBezTo>
                    <a:lnTo>
                      <a:pt x="3304" y="3157"/>
                    </a:lnTo>
                    <a:cubicBezTo>
                      <a:pt x="3323" y="3137"/>
                      <a:pt x="3355" y="3126"/>
                      <a:pt x="3374" y="3104"/>
                    </a:cubicBezTo>
                    <a:cubicBezTo>
                      <a:pt x="3395" y="3083"/>
                      <a:pt x="3422" y="3069"/>
                      <a:pt x="3441" y="3047"/>
                    </a:cubicBezTo>
                    <a:cubicBezTo>
                      <a:pt x="3461" y="3025"/>
                      <a:pt x="3484" y="3006"/>
                      <a:pt x="3502" y="2984"/>
                    </a:cubicBezTo>
                    <a:cubicBezTo>
                      <a:pt x="3518" y="2959"/>
                      <a:pt x="3517" y="2925"/>
                      <a:pt x="3538" y="2903"/>
                    </a:cubicBezTo>
                    <a:cubicBezTo>
                      <a:pt x="3557" y="2881"/>
                      <a:pt x="3587" y="2867"/>
                      <a:pt x="3608" y="2844"/>
                    </a:cubicBezTo>
                    <a:cubicBezTo>
                      <a:pt x="3627" y="2822"/>
                      <a:pt x="3655" y="2802"/>
                      <a:pt x="3671" y="2779"/>
                    </a:cubicBezTo>
                    <a:cubicBezTo>
                      <a:pt x="3690" y="2754"/>
                      <a:pt x="3684" y="2718"/>
                      <a:pt x="3696" y="2691"/>
                    </a:cubicBezTo>
                    <a:cubicBezTo>
                      <a:pt x="3710" y="2662"/>
                      <a:pt x="3725" y="2633"/>
                      <a:pt x="3726" y="2599"/>
                    </a:cubicBezTo>
                    <a:cubicBezTo>
                      <a:pt x="3729" y="2564"/>
                      <a:pt x="3704" y="2519"/>
                      <a:pt x="3703" y="2484"/>
                    </a:cubicBezTo>
                    <a:cubicBezTo>
                      <a:pt x="3701" y="2449"/>
                      <a:pt x="3697" y="2414"/>
                      <a:pt x="3689" y="2379"/>
                    </a:cubicBezTo>
                    <a:cubicBezTo>
                      <a:pt x="3682" y="2347"/>
                      <a:pt x="3662" y="2310"/>
                      <a:pt x="3697" y="2292"/>
                    </a:cubicBezTo>
                    <a:cubicBezTo>
                      <a:pt x="3699" y="2292"/>
                      <a:pt x="3680" y="2285"/>
                      <a:pt x="3676" y="2285"/>
                    </a:cubicBezTo>
                    <a:cubicBezTo>
                      <a:pt x="3676" y="2285"/>
                      <a:pt x="3675" y="2285"/>
                      <a:pt x="3675" y="2285"/>
                    </a:cubicBezTo>
                    <a:cubicBezTo>
                      <a:pt x="3635" y="2292"/>
                      <a:pt x="3637" y="2311"/>
                      <a:pt x="3641" y="2333"/>
                    </a:cubicBezTo>
                    <a:cubicBezTo>
                      <a:pt x="3646" y="2366"/>
                      <a:pt x="3674" y="2406"/>
                      <a:pt x="3667" y="2435"/>
                    </a:cubicBezTo>
                    <a:cubicBezTo>
                      <a:pt x="3662" y="2462"/>
                      <a:pt x="3663" y="2491"/>
                      <a:pt x="3660" y="2520"/>
                    </a:cubicBezTo>
                    <a:cubicBezTo>
                      <a:pt x="3656" y="2551"/>
                      <a:pt x="3651" y="2578"/>
                      <a:pt x="3641" y="2603"/>
                    </a:cubicBezTo>
                    <a:cubicBezTo>
                      <a:pt x="3629" y="2629"/>
                      <a:pt x="3573" y="2634"/>
                      <a:pt x="3557" y="2657"/>
                    </a:cubicBezTo>
                    <a:cubicBezTo>
                      <a:pt x="3539" y="2679"/>
                      <a:pt x="3529" y="2705"/>
                      <a:pt x="3506" y="2724"/>
                    </a:cubicBezTo>
                    <a:cubicBezTo>
                      <a:pt x="3484" y="2743"/>
                      <a:pt x="3467" y="2765"/>
                      <a:pt x="3441" y="2782"/>
                    </a:cubicBezTo>
                    <a:cubicBezTo>
                      <a:pt x="3417" y="2800"/>
                      <a:pt x="3421" y="2834"/>
                      <a:pt x="3395" y="2851"/>
                    </a:cubicBezTo>
                    <a:cubicBezTo>
                      <a:pt x="3384" y="2859"/>
                      <a:pt x="3363" y="2859"/>
                      <a:pt x="3342" y="2859"/>
                    </a:cubicBezTo>
                    <a:cubicBezTo>
                      <a:pt x="3321" y="2859"/>
                      <a:pt x="3300" y="2859"/>
                      <a:pt x="3290" y="2867"/>
                    </a:cubicBezTo>
                    <a:cubicBezTo>
                      <a:pt x="3268" y="2884"/>
                      <a:pt x="3251" y="2896"/>
                      <a:pt x="3231" y="2911"/>
                    </a:cubicBezTo>
                    <a:cubicBezTo>
                      <a:pt x="3210" y="2925"/>
                      <a:pt x="3221" y="2963"/>
                      <a:pt x="3201" y="2977"/>
                    </a:cubicBezTo>
                    <a:cubicBezTo>
                      <a:pt x="3187" y="2985"/>
                      <a:pt x="3167" y="2988"/>
                      <a:pt x="3148" y="2994"/>
                    </a:cubicBezTo>
                    <a:cubicBezTo>
                      <a:pt x="3142" y="2989"/>
                      <a:pt x="3136" y="2986"/>
                      <a:pt x="3133" y="2986"/>
                    </a:cubicBezTo>
                    <a:cubicBezTo>
                      <a:pt x="3131" y="2986"/>
                      <a:pt x="3131" y="2986"/>
                      <a:pt x="3130" y="2987"/>
                    </a:cubicBezTo>
                    <a:cubicBezTo>
                      <a:pt x="3121" y="2998"/>
                      <a:pt x="3114" y="3007"/>
                      <a:pt x="3106" y="3020"/>
                    </a:cubicBezTo>
                    <a:cubicBezTo>
                      <a:pt x="3096" y="3029"/>
                      <a:pt x="3085" y="3042"/>
                      <a:pt x="3071" y="3050"/>
                    </a:cubicBezTo>
                    <a:cubicBezTo>
                      <a:pt x="3052" y="3064"/>
                      <a:pt x="3022" y="3067"/>
                      <a:pt x="3002" y="3080"/>
                    </a:cubicBezTo>
                    <a:cubicBezTo>
                      <a:pt x="2983" y="3094"/>
                      <a:pt x="2980" y="3123"/>
                      <a:pt x="2962" y="3137"/>
                    </a:cubicBezTo>
                    <a:cubicBezTo>
                      <a:pt x="2956" y="3142"/>
                      <a:pt x="2949" y="3151"/>
                      <a:pt x="2945" y="3159"/>
                    </a:cubicBezTo>
                    <a:cubicBezTo>
                      <a:pt x="2896" y="3177"/>
                      <a:pt x="2843" y="3188"/>
                      <a:pt x="2797" y="3206"/>
                    </a:cubicBezTo>
                    <a:cubicBezTo>
                      <a:pt x="2753" y="3218"/>
                      <a:pt x="2706" y="3221"/>
                      <a:pt x="2660" y="3226"/>
                    </a:cubicBezTo>
                    <a:cubicBezTo>
                      <a:pt x="2706" y="3204"/>
                      <a:pt x="2753" y="3181"/>
                      <a:pt x="2795" y="3146"/>
                    </a:cubicBezTo>
                    <a:cubicBezTo>
                      <a:pt x="2817" y="3129"/>
                      <a:pt x="2836" y="3108"/>
                      <a:pt x="2855" y="3085"/>
                    </a:cubicBezTo>
                    <a:cubicBezTo>
                      <a:pt x="2873" y="3076"/>
                      <a:pt x="2892" y="3068"/>
                      <a:pt x="2910" y="3057"/>
                    </a:cubicBezTo>
                    <a:cubicBezTo>
                      <a:pt x="2961" y="3027"/>
                      <a:pt x="3013" y="2994"/>
                      <a:pt x="3063" y="2958"/>
                    </a:cubicBezTo>
                    <a:cubicBezTo>
                      <a:pt x="3110" y="2918"/>
                      <a:pt x="3141" y="2864"/>
                      <a:pt x="3188" y="2823"/>
                    </a:cubicBezTo>
                    <a:cubicBezTo>
                      <a:pt x="3235" y="2785"/>
                      <a:pt x="3290" y="2750"/>
                      <a:pt x="3334" y="2705"/>
                    </a:cubicBezTo>
                    <a:cubicBezTo>
                      <a:pt x="3377" y="2658"/>
                      <a:pt x="3425" y="2615"/>
                      <a:pt x="3463" y="2562"/>
                    </a:cubicBezTo>
                    <a:cubicBezTo>
                      <a:pt x="3498" y="2511"/>
                      <a:pt x="3512" y="2447"/>
                      <a:pt x="3534" y="2390"/>
                    </a:cubicBezTo>
                    <a:cubicBezTo>
                      <a:pt x="3562" y="2352"/>
                      <a:pt x="3595" y="2317"/>
                      <a:pt x="3618" y="2273"/>
                    </a:cubicBezTo>
                    <a:cubicBezTo>
                      <a:pt x="3644" y="2227"/>
                      <a:pt x="3641" y="2169"/>
                      <a:pt x="3657" y="2120"/>
                    </a:cubicBezTo>
                    <a:cubicBezTo>
                      <a:pt x="3674" y="2065"/>
                      <a:pt x="3690" y="2008"/>
                      <a:pt x="3686" y="1949"/>
                    </a:cubicBezTo>
                    <a:cubicBezTo>
                      <a:pt x="3684" y="1891"/>
                      <a:pt x="3651" y="1831"/>
                      <a:pt x="3637" y="1776"/>
                    </a:cubicBezTo>
                    <a:cubicBezTo>
                      <a:pt x="3629" y="1734"/>
                      <a:pt x="3615" y="1697"/>
                      <a:pt x="3597" y="1659"/>
                    </a:cubicBezTo>
                    <a:cubicBezTo>
                      <a:pt x="3615" y="1584"/>
                      <a:pt x="3630" y="1509"/>
                      <a:pt x="3631" y="1432"/>
                    </a:cubicBezTo>
                    <a:cubicBezTo>
                      <a:pt x="3634" y="1341"/>
                      <a:pt x="3601" y="1254"/>
                      <a:pt x="3582" y="1170"/>
                    </a:cubicBezTo>
                    <a:cubicBezTo>
                      <a:pt x="3561" y="1075"/>
                      <a:pt x="3532" y="982"/>
                      <a:pt x="3484" y="896"/>
                    </a:cubicBezTo>
                    <a:cubicBezTo>
                      <a:pt x="3432" y="812"/>
                      <a:pt x="3355" y="749"/>
                      <a:pt x="3290" y="682"/>
                    </a:cubicBezTo>
                    <a:cubicBezTo>
                      <a:pt x="3238" y="627"/>
                      <a:pt x="3180" y="578"/>
                      <a:pt x="3119" y="537"/>
                    </a:cubicBezTo>
                    <a:cubicBezTo>
                      <a:pt x="3086" y="493"/>
                      <a:pt x="3051" y="449"/>
                      <a:pt x="3015" y="408"/>
                    </a:cubicBezTo>
                    <a:cubicBezTo>
                      <a:pt x="2973" y="364"/>
                      <a:pt x="2907" y="349"/>
                      <a:pt x="2861" y="311"/>
                    </a:cubicBezTo>
                    <a:cubicBezTo>
                      <a:pt x="2817" y="273"/>
                      <a:pt x="2778" y="215"/>
                      <a:pt x="2726" y="185"/>
                    </a:cubicBezTo>
                    <a:cubicBezTo>
                      <a:pt x="2672" y="152"/>
                      <a:pt x="2611" y="133"/>
                      <a:pt x="2555" y="108"/>
                    </a:cubicBezTo>
                    <a:cubicBezTo>
                      <a:pt x="2496" y="84"/>
                      <a:pt x="2444" y="46"/>
                      <a:pt x="2382" y="32"/>
                    </a:cubicBezTo>
                    <a:cubicBezTo>
                      <a:pt x="2320" y="16"/>
                      <a:pt x="2254" y="22"/>
                      <a:pt x="2192" y="18"/>
                    </a:cubicBezTo>
                    <a:cubicBezTo>
                      <a:pt x="2177" y="17"/>
                      <a:pt x="2162" y="16"/>
                      <a:pt x="2147" y="16"/>
                    </a:cubicBezTo>
                    <a:cubicBezTo>
                      <a:pt x="2100" y="16"/>
                      <a:pt x="2052" y="22"/>
                      <a:pt x="2005" y="22"/>
                    </a:cubicBezTo>
                    <a:cubicBezTo>
                      <a:pt x="2002" y="23"/>
                      <a:pt x="2000" y="23"/>
                      <a:pt x="1997" y="23"/>
                    </a:cubicBezTo>
                    <a:cubicBezTo>
                      <a:pt x="1945" y="23"/>
                      <a:pt x="1891" y="0"/>
                      <a:pt x="1838"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29"/>
              <p:cNvSpPr/>
              <p:nvPr/>
            </p:nvSpPr>
            <p:spPr>
              <a:xfrm>
                <a:off x="1065275" y="3607375"/>
                <a:ext cx="93125" cy="91750"/>
              </a:xfrm>
              <a:custGeom>
                <a:rect b="b" l="l" r="r" t="t"/>
                <a:pathLst>
                  <a:path extrusionOk="0" h="3670" w="3725">
                    <a:moveTo>
                      <a:pt x="1007" y="318"/>
                    </a:moveTo>
                    <a:cubicBezTo>
                      <a:pt x="1012" y="318"/>
                      <a:pt x="1016" y="318"/>
                      <a:pt x="1021" y="318"/>
                    </a:cubicBezTo>
                    <a:cubicBezTo>
                      <a:pt x="987" y="339"/>
                      <a:pt x="951" y="362"/>
                      <a:pt x="917" y="386"/>
                    </a:cubicBezTo>
                    <a:cubicBezTo>
                      <a:pt x="918" y="382"/>
                      <a:pt x="918" y="379"/>
                      <a:pt x="920" y="376"/>
                    </a:cubicBezTo>
                    <a:cubicBezTo>
                      <a:pt x="939" y="354"/>
                      <a:pt x="961" y="338"/>
                      <a:pt x="986" y="321"/>
                    </a:cubicBezTo>
                    <a:cubicBezTo>
                      <a:pt x="992" y="318"/>
                      <a:pt x="999" y="318"/>
                      <a:pt x="1007" y="318"/>
                    </a:cubicBezTo>
                    <a:close/>
                    <a:moveTo>
                      <a:pt x="1602" y="641"/>
                    </a:moveTo>
                    <a:cubicBezTo>
                      <a:pt x="1704" y="641"/>
                      <a:pt x="1814" y="665"/>
                      <a:pt x="1930" y="691"/>
                    </a:cubicBezTo>
                    <a:cubicBezTo>
                      <a:pt x="2025" y="712"/>
                      <a:pt x="2114" y="741"/>
                      <a:pt x="2201" y="774"/>
                    </a:cubicBezTo>
                    <a:cubicBezTo>
                      <a:pt x="2085" y="742"/>
                      <a:pt x="1968" y="727"/>
                      <a:pt x="1852" y="727"/>
                    </a:cubicBezTo>
                    <a:cubicBezTo>
                      <a:pt x="1842" y="727"/>
                      <a:pt x="1832" y="727"/>
                      <a:pt x="1822" y="727"/>
                    </a:cubicBezTo>
                    <a:cubicBezTo>
                      <a:pt x="1795" y="727"/>
                      <a:pt x="1767" y="733"/>
                      <a:pt x="1740" y="734"/>
                    </a:cubicBezTo>
                    <a:cubicBezTo>
                      <a:pt x="1738" y="734"/>
                      <a:pt x="1738" y="733"/>
                      <a:pt x="1738" y="733"/>
                    </a:cubicBezTo>
                    <a:cubicBezTo>
                      <a:pt x="1697" y="712"/>
                      <a:pt x="1656" y="665"/>
                      <a:pt x="1612" y="649"/>
                    </a:cubicBezTo>
                    <a:cubicBezTo>
                      <a:pt x="1595" y="642"/>
                      <a:pt x="1582" y="642"/>
                      <a:pt x="1566" y="642"/>
                    </a:cubicBezTo>
                    <a:cubicBezTo>
                      <a:pt x="1578" y="641"/>
                      <a:pt x="1590" y="641"/>
                      <a:pt x="1602" y="641"/>
                    </a:cubicBezTo>
                    <a:close/>
                    <a:moveTo>
                      <a:pt x="3197" y="968"/>
                    </a:moveTo>
                    <a:lnTo>
                      <a:pt x="3197" y="968"/>
                    </a:lnTo>
                    <a:cubicBezTo>
                      <a:pt x="3205" y="972"/>
                      <a:pt x="3215" y="978"/>
                      <a:pt x="3218" y="984"/>
                    </a:cubicBezTo>
                    <a:cubicBezTo>
                      <a:pt x="3230" y="1005"/>
                      <a:pt x="3229" y="1034"/>
                      <a:pt x="3237" y="1056"/>
                    </a:cubicBezTo>
                    <a:cubicBezTo>
                      <a:pt x="3245" y="1078"/>
                      <a:pt x="3245" y="1103"/>
                      <a:pt x="3252" y="1123"/>
                    </a:cubicBezTo>
                    <a:cubicBezTo>
                      <a:pt x="3256" y="1130"/>
                      <a:pt x="3263" y="1136"/>
                      <a:pt x="3267" y="1140"/>
                    </a:cubicBezTo>
                    <a:cubicBezTo>
                      <a:pt x="3266" y="1143"/>
                      <a:pt x="3261" y="1143"/>
                      <a:pt x="3263" y="1144"/>
                    </a:cubicBezTo>
                    <a:cubicBezTo>
                      <a:pt x="3265" y="1165"/>
                      <a:pt x="3270" y="1181"/>
                      <a:pt x="3273" y="1202"/>
                    </a:cubicBezTo>
                    <a:cubicBezTo>
                      <a:pt x="3266" y="1199"/>
                      <a:pt x="3261" y="1195"/>
                      <a:pt x="3254" y="1192"/>
                    </a:cubicBezTo>
                    <a:cubicBezTo>
                      <a:pt x="3240" y="1117"/>
                      <a:pt x="3222" y="1042"/>
                      <a:pt x="3197" y="968"/>
                    </a:cubicBezTo>
                    <a:close/>
                    <a:moveTo>
                      <a:pt x="2592" y="1283"/>
                    </a:moveTo>
                    <a:lnTo>
                      <a:pt x="2592" y="1283"/>
                    </a:lnTo>
                    <a:cubicBezTo>
                      <a:pt x="2605" y="1297"/>
                      <a:pt x="2619" y="1312"/>
                      <a:pt x="2634" y="1328"/>
                    </a:cubicBezTo>
                    <a:cubicBezTo>
                      <a:pt x="2623" y="1319"/>
                      <a:pt x="2612" y="1309"/>
                      <a:pt x="2603" y="1298"/>
                    </a:cubicBezTo>
                    <a:lnTo>
                      <a:pt x="2592" y="1283"/>
                    </a:lnTo>
                    <a:close/>
                    <a:moveTo>
                      <a:pt x="3294" y="1165"/>
                    </a:moveTo>
                    <a:cubicBezTo>
                      <a:pt x="3295" y="1167"/>
                      <a:pt x="3300" y="1169"/>
                      <a:pt x="3302" y="1172"/>
                    </a:cubicBezTo>
                    <a:cubicBezTo>
                      <a:pt x="3311" y="1194"/>
                      <a:pt x="3320" y="1216"/>
                      <a:pt x="3339" y="1234"/>
                    </a:cubicBezTo>
                    <a:cubicBezTo>
                      <a:pt x="3357" y="1253"/>
                      <a:pt x="3404" y="1264"/>
                      <a:pt x="3422" y="1289"/>
                    </a:cubicBezTo>
                    <a:cubicBezTo>
                      <a:pt x="3438" y="1309"/>
                      <a:pt x="3459" y="1335"/>
                      <a:pt x="3483" y="1363"/>
                    </a:cubicBezTo>
                    <a:cubicBezTo>
                      <a:pt x="3497" y="1379"/>
                      <a:pt x="3518" y="1400"/>
                      <a:pt x="3515" y="1421"/>
                    </a:cubicBezTo>
                    <a:cubicBezTo>
                      <a:pt x="3499" y="1395"/>
                      <a:pt x="3485" y="1370"/>
                      <a:pt x="3464" y="1345"/>
                    </a:cubicBezTo>
                    <a:cubicBezTo>
                      <a:pt x="3416" y="1291"/>
                      <a:pt x="3362" y="1253"/>
                      <a:pt x="3306" y="1220"/>
                    </a:cubicBezTo>
                    <a:cubicBezTo>
                      <a:pt x="3302" y="1200"/>
                      <a:pt x="3298" y="1181"/>
                      <a:pt x="3294" y="1165"/>
                    </a:cubicBezTo>
                    <a:close/>
                    <a:moveTo>
                      <a:pt x="1121" y="1254"/>
                    </a:moveTo>
                    <a:cubicBezTo>
                      <a:pt x="1119" y="1256"/>
                      <a:pt x="1118" y="1257"/>
                      <a:pt x="1116" y="1257"/>
                    </a:cubicBezTo>
                    <a:cubicBezTo>
                      <a:pt x="1063" y="1308"/>
                      <a:pt x="1015" y="1367"/>
                      <a:pt x="975" y="1433"/>
                    </a:cubicBezTo>
                    <a:cubicBezTo>
                      <a:pt x="975" y="1395"/>
                      <a:pt x="980" y="1359"/>
                      <a:pt x="987" y="1322"/>
                    </a:cubicBezTo>
                    <a:cubicBezTo>
                      <a:pt x="1008" y="1308"/>
                      <a:pt x="1028" y="1295"/>
                      <a:pt x="1050" y="1283"/>
                    </a:cubicBezTo>
                    <a:cubicBezTo>
                      <a:pt x="1070" y="1275"/>
                      <a:pt x="1089" y="1268"/>
                      <a:pt x="1110" y="1260"/>
                    </a:cubicBezTo>
                    <a:cubicBezTo>
                      <a:pt x="1112" y="1257"/>
                      <a:pt x="1118" y="1256"/>
                      <a:pt x="1121" y="1254"/>
                    </a:cubicBezTo>
                    <a:close/>
                    <a:moveTo>
                      <a:pt x="3267" y="1278"/>
                    </a:moveTo>
                    <a:lnTo>
                      <a:pt x="3267" y="1278"/>
                    </a:lnTo>
                    <a:cubicBezTo>
                      <a:pt x="3274" y="1282"/>
                      <a:pt x="3281" y="1287"/>
                      <a:pt x="3288" y="1290"/>
                    </a:cubicBezTo>
                    <a:cubicBezTo>
                      <a:pt x="3300" y="1353"/>
                      <a:pt x="3309" y="1417"/>
                      <a:pt x="3321" y="1478"/>
                    </a:cubicBezTo>
                    <a:cubicBezTo>
                      <a:pt x="3313" y="1444"/>
                      <a:pt x="3299" y="1410"/>
                      <a:pt x="3281" y="1379"/>
                    </a:cubicBezTo>
                    <a:cubicBezTo>
                      <a:pt x="3278" y="1345"/>
                      <a:pt x="3273" y="1312"/>
                      <a:pt x="3267" y="1278"/>
                    </a:cubicBezTo>
                    <a:close/>
                    <a:moveTo>
                      <a:pt x="2658" y="1356"/>
                    </a:moveTo>
                    <a:cubicBezTo>
                      <a:pt x="2688" y="1390"/>
                      <a:pt x="2716" y="1428"/>
                      <a:pt x="2736" y="1469"/>
                    </a:cubicBezTo>
                    <a:lnTo>
                      <a:pt x="2736" y="1489"/>
                    </a:lnTo>
                    <a:cubicBezTo>
                      <a:pt x="2732" y="1521"/>
                      <a:pt x="2721" y="1562"/>
                      <a:pt x="2698" y="1604"/>
                    </a:cubicBezTo>
                    <a:cubicBezTo>
                      <a:pt x="2695" y="1521"/>
                      <a:pt x="2674" y="1439"/>
                      <a:pt x="2633" y="1366"/>
                    </a:cubicBezTo>
                    <a:cubicBezTo>
                      <a:pt x="2641" y="1360"/>
                      <a:pt x="2651" y="1357"/>
                      <a:pt x="2658" y="1356"/>
                    </a:cubicBezTo>
                    <a:close/>
                    <a:moveTo>
                      <a:pt x="1724" y="1239"/>
                    </a:moveTo>
                    <a:cubicBezTo>
                      <a:pt x="1736" y="1239"/>
                      <a:pt x="1748" y="1242"/>
                      <a:pt x="1760" y="1242"/>
                    </a:cubicBezTo>
                    <a:cubicBezTo>
                      <a:pt x="1752" y="1254"/>
                      <a:pt x="1745" y="1268"/>
                      <a:pt x="1737" y="1278"/>
                    </a:cubicBezTo>
                    <a:cubicBezTo>
                      <a:pt x="1704" y="1317"/>
                      <a:pt x="1664" y="1363"/>
                      <a:pt x="1648" y="1419"/>
                    </a:cubicBezTo>
                    <a:cubicBezTo>
                      <a:pt x="1630" y="1473"/>
                      <a:pt x="1616" y="1549"/>
                      <a:pt x="1634" y="1617"/>
                    </a:cubicBezTo>
                    <a:cubicBezTo>
                      <a:pt x="1642" y="1655"/>
                      <a:pt x="1664" y="1688"/>
                      <a:pt x="1690" y="1714"/>
                    </a:cubicBezTo>
                    <a:cubicBezTo>
                      <a:pt x="1712" y="1736"/>
                      <a:pt x="1737" y="1755"/>
                      <a:pt x="1760" y="1773"/>
                    </a:cubicBezTo>
                    <a:cubicBezTo>
                      <a:pt x="1766" y="1777"/>
                      <a:pt x="1771" y="1778"/>
                      <a:pt x="1774" y="1783"/>
                    </a:cubicBezTo>
                    <a:cubicBezTo>
                      <a:pt x="1732" y="1807"/>
                      <a:pt x="1686" y="1818"/>
                      <a:pt x="1641" y="1818"/>
                    </a:cubicBezTo>
                    <a:cubicBezTo>
                      <a:pt x="1602" y="1818"/>
                      <a:pt x="1564" y="1810"/>
                      <a:pt x="1532" y="1796"/>
                    </a:cubicBezTo>
                    <a:cubicBezTo>
                      <a:pt x="1511" y="1751"/>
                      <a:pt x="1499" y="1704"/>
                      <a:pt x="1496" y="1660"/>
                    </a:cubicBezTo>
                    <a:cubicBezTo>
                      <a:pt x="1484" y="1572"/>
                      <a:pt x="1518" y="1477"/>
                      <a:pt x="1561" y="1397"/>
                    </a:cubicBezTo>
                    <a:cubicBezTo>
                      <a:pt x="1597" y="1330"/>
                      <a:pt x="1653" y="1278"/>
                      <a:pt x="1712" y="1240"/>
                    </a:cubicBezTo>
                    <a:cubicBezTo>
                      <a:pt x="1716" y="1240"/>
                      <a:pt x="1720" y="1239"/>
                      <a:pt x="1724" y="1239"/>
                    </a:cubicBezTo>
                    <a:close/>
                    <a:moveTo>
                      <a:pt x="160" y="1638"/>
                    </a:moveTo>
                    <a:cubicBezTo>
                      <a:pt x="168" y="1668"/>
                      <a:pt x="176" y="1700"/>
                      <a:pt x="183" y="1729"/>
                    </a:cubicBezTo>
                    <a:cubicBezTo>
                      <a:pt x="189" y="1756"/>
                      <a:pt x="198" y="1784"/>
                      <a:pt x="209" y="1810"/>
                    </a:cubicBezTo>
                    <a:cubicBezTo>
                      <a:pt x="187" y="1860"/>
                      <a:pt x="167" y="1911"/>
                      <a:pt x="150" y="1966"/>
                    </a:cubicBezTo>
                    <a:cubicBezTo>
                      <a:pt x="150" y="1964"/>
                      <a:pt x="149" y="1963"/>
                      <a:pt x="149" y="1963"/>
                    </a:cubicBezTo>
                    <a:cubicBezTo>
                      <a:pt x="143" y="1916"/>
                      <a:pt x="132" y="1869"/>
                      <a:pt x="130" y="1821"/>
                    </a:cubicBezTo>
                    <a:cubicBezTo>
                      <a:pt x="126" y="1773"/>
                      <a:pt x="130" y="1725"/>
                      <a:pt x="137" y="1679"/>
                    </a:cubicBezTo>
                    <a:cubicBezTo>
                      <a:pt x="141" y="1663"/>
                      <a:pt x="149" y="1649"/>
                      <a:pt x="160" y="1638"/>
                    </a:cubicBezTo>
                    <a:close/>
                    <a:moveTo>
                      <a:pt x="3079" y="1778"/>
                    </a:moveTo>
                    <a:lnTo>
                      <a:pt x="3079" y="1778"/>
                    </a:lnTo>
                    <a:cubicBezTo>
                      <a:pt x="3082" y="1856"/>
                      <a:pt x="3079" y="1931"/>
                      <a:pt x="3068" y="2004"/>
                    </a:cubicBezTo>
                    <a:cubicBezTo>
                      <a:pt x="3068" y="1984"/>
                      <a:pt x="3071" y="1963"/>
                      <a:pt x="3071" y="1944"/>
                    </a:cubicBezTo>
                    <a:cubicBezTo>
                      <a:pt x="3071" y="1904"/>
                      <a:pt x="3066" y="1865"/>
                      <a:pt x="3061" y="1825"/>
                    </a:cubicBezTo>
                    <a:cubicBezTo>
                      <a:pt x="3068" y="1810"/>
                      <a:pt x="3073" y="1794"/>
                      <a:pt x="3079" y="1778"/>
                    </a:cubicBezTo>
                    <a:close/>
                    <a:moveTo>
                      <a:pt x="2400" y="1828"/>
                    </a:moveTo>
                    <a:cubicBezTo>
                      <a:pt x="2399" y="1832"/>
                      <a:pt x="2399" y="1836"/>
                      <a:pt x="2398" y="1840"/>
                    </a:cubicBezTo>
                    <a:cubicBezTo>
                      <a:pt x="2396" y="1845"/>
                      <a:pt x="2394" y="1847"/>
                      <a:pt x="2391" y="1851"/>
                    </a:cubicBezTo>
                    <a:cubicBezTo>
                      <a:pt x="2338" y="1933"/>
                      <a:pt x="2255" y="1971"/>
                      <a:pt x="2168" y="1999"/>
                    </a:cubicBezTo>
                    <a:cubicBezTo>
                      <a:pt x="2155" y="2004"/>
                      <a:pt x="2139" y="2010"/>
                      <a:pt x="2124" y="2014"/>
                    </a:cubicBezTo>
                    <a:lnTo>
                      <a:pt x="2124" y="2001"/>
                    </a:lnTo>
                    <a:cubicBezTo>
                      <a:pt x="2198" y="1979"/>
                      <a:pt x="2267" y="1944"/>
                      <a:pt x="2322" y="1897"/>
                    </a:cubicBezTo>
                    <a:cubicBezTo>
                      <a:pt x="2344" y="1880"/>
                      <a:pt x="2365" y="1857"/>
                      <a:pt x="2384" y="1834"/>
                    </a:cubicBezTo>
                    <a:cubicBezTo>
                      <a:pt x="2388" y="1832"/>
                      <a:pt x="2396" y="1829"/>
                      <a:pt x="2400" y="1828"/>
                    </a:cubicBezTo>
                    <a:close/>
                    <a:moveTo>
                      <a:pt x="2411" y="1617"/>
                    </a:moveTo>
                    <a:cubicBezTo>
                      <a:pt x="2411" y="1619"/>
                      <a:pt x="2411" y="1620"/>
                      <a:pt x="2413" y="1622"/>
                    </a:cubicBezTo>
                    <a:cubicBezTo>
                      <a:pt x="2398" y="1696"/>
                      <a:pt x="2366" y="1762"/>
                      <a:pt x="2323" y="1812"/>
                    </a:cubicBezTo>
                    <a:cubicBezTo>
                      <a:pt x="2280" y="1821"/>
                      <a:pt x="2233" y="1829"/>
                      <a:pt x="2188" y="1829"/>
                    </a:cubicBezTo>
                    <a:cubicBezTo>
                      <a:pt x="2153" y="1829"/>
                      <a:pt x="2119" y="1824"/>
                      <a:pt x="2088" y="1812"/>
                    </a:cubicBezTo>
                    <a:cubicBezTo>
                      <a:pt x="2088" y="1811"/>
                      <a:pt x="2088" y="1811"/>
                      <a:pt x="2088" y="1811"/>
                    </a:cubicBezTo>
                    <a:cubicBezTo>
                      <a:pt x="2084" y="1811"/>
                      <a:pt x="2078" y="1832"/>
                      <a:pt x="2082" y="1835"/>
                    </a:cubicBezTo>
                    <a:cubicBezTo>
                      <a:pt x="2121" y="1861"/>
                      <a:pt x="2162" y="1869"/>
                      <a:pt x="2204" y="1869"/>
                    </a:cubicBezTo>
                    <a:cubicBezTo>
                      <a:pt x="2224" y="1869"/>
                      <a:pt x="2243" y="1867"/>
                      <a:pt x="2263" y="1865"/>
                    </a:cubicBezTo>
                    <a:lnTo>
                      <a:pt x="2263" y="1865"/>
                    </a:lnTo>
                    <a:cubicBezTo>
                      <a:pt x="2224" y="1895"/>
                      <a:pt x="2180" y="1920"/>
                      <a:pt x="2129" y="1937"/>
                    </a:cubicBezTo>
                    <a:cubicBezTo>
                      <a:pt x="2131" y="1915"/>
                      <a:pt x="2131" y="1890"/>
                      <a:pt x="2136" y="1869"/>
                    </a:cubicBezTo>
                    <a:cubicBezTo>
                      <a:pt x="2137" y="1865"/>
                      <a:pt x="2129" y="1863"/>
                      <a:pt x="2122" y="1863"/>
                    </a:cubicBezTo>
                    <a:cubicBezTo>
                      <a:pt x="2117" y="1863"/>
                      <a:pt x="2112" y="1864"/>
                      <a:pt x="2111" y="1867"/>
                    </a:cubicBezTo>
                    <a:cubicBezTo>
                      <a:pt x="2103" y="1894"/>
                      <a:pt x="2098" y="1923"/>
                      <a:pt x="2093" y="1951"/>
                    </a:cubicBezTo>
                    <a:cubicBezTo>
                      <a:pt x="2048" y="1962"/>
                      <a:pt x="2001" y="1968"/>
                      <a:pt x="1955" y="1968"/>
                    </a:cubicBezTo>
                    <a:cubicBezTo>
                      <a:pt x="1890" y="1968"/>
                      <a:pt x="1827" y="1956"/>
                      <a:pt x="1770" y="1930"/>
                    </a:cubicBezTo>
                    <a:cubicBezTo>
                      <a:pt x="1768" y="1929"/>
                      <a:pt x="1766" y="1929"/>
                      <a:pt x="1764" y="1929"/>
                    </a:cubicBezTo>
                    <a:cubicBezTo>
                      <a:pt x="1745" y="1929"/>
                      <a:pt x="1724" y="1964"/>
                      <a:pt x="1745" y="1977"/>
                    </a:cubicBezTo>
                    <a:cubicBezTo>
                      <a:pt x="1812" y="2015"/>
                      <a:pt x="1888" y="2032"/>
                      <a:pt x="1965" y="2032"/>
                    </a:cubicBezTo>
                    <a:cubicBezTo>
                      <a:pt x="2006" y="2032"/>
                      <a:pt x="2047" y="2027"/>
                      <a:pt x="2087" y="2018"/>
                    </a:cubicBezTo>
                    <a:lnTo>
                      <a:pt x="2087" y="2033"/>
                    </a:lnTo>
                    <a:cubicBezTo>
                      <a:pt x="2041" y="2048"/>
                      <a:pt x="1993" y="2059"/>
                      <a:pt x="1944" y="2059"/>
                    </a:cubicBezTo>
                    <a:cubicBezTo>
                      <a:pt x="1923" y="2059"/>
                      <a:pt x="1902" y="2057"/>
                      <a:pt x="1882" y="2052"/>
                    </a:cubicBezTo>
                    <a:cubicBezTo>
                      <a:pt x="1781" y="2030"/>
                      <a:pt x="1685" y="1984"/>
                      <a:pt x="1613" y="1916"/>
                    </a:cubicBezTo>
                    <a:cubicBezTo>
                      <a:pt x="1601" y="1906"/>
                      <a:pt x="1593" y="1893"/>
                      <a:pt x="1582" y="1882"/>
                    </a:cubicBezTo>
                    <a:lnTo>
                      <a:pt x="1582" y="1882"/>
                    </a:lnTo>
                    <a:cubicBezTo>
                      <a:pt x="1601" y="1885"/>
                      <a:pt x="1621" y="1887"/>
                      <a:pt x="1642" y="1887"/>
                    </a:cubicBezTo>
                    <a:cubicBezTo>
                      <a:pt x="1705" y="1887"/>
                      <a:pt x="1770" y="1868"/>
                      <a:pt x="1827" y="1821"/>
                    </a:cubicBezTo>
                    <a:cubicBezTo>
                      <a:pt x="1863" y="1838"/>
                      <a:pt x="1902" y="1849"/>
                      <a:pt x="1942" y="1849"/>
                    </a:cubicBezTo>
                    <a:cubicBezTo>
                      <a:pt x="1950" y="1849"/>
                      <a:pt x="1959" y="1848"/>
                      <a:pt x="1967" y="1847"/>
                    </a:cubicBezTo>
                    <a:cubicBezTo>
                      <a:pt x="2027" y="1840"/>
                      <a:pt x="2070" y="1805"/>
                      <a:pt x="2107" y="1773"/>
                    </a:cubicBezTo>
                    <a:cubicBezTo>
                      <a:pt x="2114" y="1774"/>
                      <a:pt x="2120" y="1774"/>
                      <a:pt x="2126" y="1774"/>
                    </a:cubicBezTo>
                    <a:cubicBezTo>
                      <a:pt x="2149" y="1774"/>
                      <a:pt x="2173" y="1769"/>
                      <a:pt x="2197" y="1766"/>
                    </a:cubicBezTo>
                    <a:cubicBezTo>
                      <a:pt x="2246" y="1754"/>
                      <a:pt x="2279" y="1719"/>
                      <a:pt x="2316" y="1693"/>
                    </a:cubicBezTo>
                    <a:cubicBezTo>
                      <a:pt x="2345" y="1673"/>
                      <a:pt x="2385" y="1649"/>
                      <a:pt x="2411" y="1617"/>
                    </a:cubicBezTo>
                    <a:close/>
                    <a:moveTo>
                      <a:pt x="1165" y="1626"/>
                    </a:moveTo>
                    <a:cubicBezTo>
                      <a:pt x="1162" y="1667"/>
                      <a:pt x="1160" y="1710"/>
                      <a:pt x="1160" y="1751"/>
                    </a:cubicBezTo>
                    <a:cubicBezTo>
                      <a:pt x="1160" y="1845"/>
                      <a:pt x="1152" y="1944"/>
                      <a:pt x="1181" y="2041"/>
                    </a:cubicBezTo>
                    <a:cubicBezTo>
                      <a:pt x="1195" y="2087"/>
                      <a:pt x="1215" y="2129"/>
                      <a:pt x="1240" y="2171"/>
                    </a:cubicBezTo>
                    <a:cubicBezTo>
                      <a:pt x="1148" y="2029"/>
                      <a:pt x="1121" y="1854"/>
                      <a:pt x="1144" y="1717"/>
                    </a:cubicBezTo>
                    <a:cubicBezTo>
                      <a:pt x="1147" y="1688"/>
                      <a:pt x="1154" y="1656"/>
                      <a:pt x="1165" y="1626"/>
                    </a:cubicBezTo>
                    <a:close/>
                    <a:moveTo>
                      <a:pt x="2783" y="2295"/>
                    </a:moveTo>
                    <a:lnTo>
                      <a:pt x="2783" y="2295"/>
                    </a:lnTo>
                    <a:cubicBezTo>
                      <a:pt x="2782" y="2299"/>
                      <a:pt x="2782" y="2301"/>
                      <a:pt x="2779" y="2306"/>
                    </a:cubicBezTo>
                    <a:cubicBezTo>
                      <a:pt x="2771" y="2308"/>
                      <a:pt x="2762" y="2310"/>
                      <a:pt x="2755" y="2312"/>
                    </a:cubicBezTo>
                    <a:cubicBezTo>
                      <a:pt x="2764" y="2307"/>
                      <a:pt x="2775" y="2300"/>
                      <a:pt x="2783" y="2295"/>
                    </a:cubicBezTo>
                    <a:close/>
                    <a:moveTo>
                      <a:pt x="1609" y="2204"/>
                    </a:moveTo>
                    <a:lnTo>
                      <a:pt x="1609" y="2204"/>
                    </a:lnTo>
                    <a:cubicBezTo>
                      <a:pt x="1663" y="2233"/>
                      <a:pt x="1719" y="2255"/>
                      <a:pt x="1777" y="2274"/>
                    </a:cubicBezTo>
                    <a:cubicBezTo>
                      <a:pt x="1854" y="2299"/>
                      <a:pt x="1935" y="2317"/>
                      <a:pt x="2018" y="2323"/>
                    </a:cubicBezTo>
                    <a:cubicBezTo>
                      <a:pt x="1974" y="2343"/>
                      <a:pt x="1932" y="2361"/>
                      <a:pt x="1887" y="2372"/>
                    </a:cubicBezTo>
                    <a:cubicBezTo>
                      <a:pt x="1854" y="2368"/>
                      <a:pt x="1822" y="2362"/>
                      <a:pt x="1792" y="2348"/>
                    </a:cubicBezTo>
                    <a:cubicBezTo>
                      <a:pt x="1718" y="2315"/>
                      <a:pt x="1663" y="2253"/>
                      <a:pt x="1609" y="2204"/>
                    </a:cubicBezTo>
                    <a:close/>
                    <a:moveTo>
                      <a:pt x="2783" y="1578"/>
                    </a:moveTo>
                    <a:cubicBezTo>
                      <a:pt x="2790" y="1600"/>
                      <a:pt x="2794" y="1622"/>
                      <a:pt x="2799" y="1645"/>
                    </a:cubicBezTo>
                    <a:cubicBezTo>
                      <a:pt x="2783" y="1717"/>
                      <a:pt x="2757" y="1787"/>
                      <a:pt x="2728" y="1854"/>
                    </a:cubicBezTo>
                    <a:cubicBezTo>
                      <a:pt x="2700" y="1916"/>
                      <a:pt x="2670" y="1979"/>
                      <a:pt x="2634" y="2041"/>
                    </a:cubicBezTo>
                    <a:cubicBezTo>
                      <a:pt x="2597" y="2076"/>
                      <a:pt x="2559" y="2109"/>
                      <a:pt x="2523" y="2142"/>
                    </a:cubicBezTo>
                    <a:cubicBezTo>
                      <a:pt x="2432" y="2227"/>
                      <a:pt x="2336" y="2329"/>
                      <a:pt x="2205" y="2380"/>
                    </a:cubicBezTo>
                    <a:cubicBezTo>
                      <a:pt x="2168" y="2385"/>
                      <a:pt x="2132" y="2387"/>
                      <a:pt x="2096" y="2390"/>
                    </a:cubicBezTo>
                    <a:cubicBezTo>
                      <a:pt x="2099" y="2376"/>
                      <a:pt x="2104" y="2362"/>
                      <a:pt x="2106" y="2345"/>
                    </a:cubicBezTo>
                    <a:cubicBezTo>
                      <a:pt x="2109" y="2341"/>
                      <a:pt x="2109" y="2336"/>
                      <a:pt x="2109" y="2333"/>
                    </a:cubicBezTo>
                    <a:cubicBezTo>
                      <a:pt x="2113" y="2329"/>
                      <a:pt x="2117" y="2326"/>
                      <a:pt x="2122" y="2322"/>
                    </a:cubicBezTo>
                    <a:cubicBezTo>
                      <a:pt x="2138" y="2321"/>
                      <a:pt x="2153" y="2321"/>
                      <a:pt x="2168" y="2318"/>
                    </a:cubicBezTo>
                    <a:cubicBezTo>
                      <a:pt x="2307" y="2295"/>
                      <a:pt x="2432" y="2213"/>
                      <a:pt x="2534" y="2110"/>
                    </a:cubicBezTo>
                    <a:cubicBezTo>
                      <a:pt x="2633" y="2007"/>
                      <a:pt x="2687" y="1869"/>
                      <a:pt x="2696" y="1725"/>
                    </a:cubicBezTo>
                    <a:cubicBezTo>
                      <a:pt x="2698" y="1711"/>
                      <a:pt x="2698" y="1696"/>
                      <a:pt x="2698" y="1682"/>
                    </a:cubicBezTo>
                    <a:cubicBezTo>
                      <a:pt x="2717" y="1666"/>
                      <a:pt x="2740" y="1648"/>
                      <a:pt x="2755" y="1627"/>
                    </a:cubicBezTo>
                    <a:cubicBezTo>
                      <a:pt x="2766" y="1612"/>
                      <a:pt x="2773" y="1594"/>
                      <a:pt x="2783" y="1578"/>
                    </a:cubicBezTo>
                    <a:close/>
                    <a:moveTo>
                      <a:pt x="2063" y="2350"/>
                    </a:moveTo>
                    <a:lnTo>
                      <a:pt x="2063" y="2350"/>
                    </a:lnTo>
                    <a:cubicBezTo>
                      <a:pt x="2060" y="2363"/>
                      <a:pt x="2059" y="2377"/>
                      <a:pt x="2055" y="2391"/>
                    </a:cubicBezTo>
                    <a:lnTo>
                      <a:pt x="2047" y="2391"/>
                    </a:lnTo>
                    <a:cubicBezTo>
                      <a:pt x="2021" y="2390"/>
                      <a:pt x="1994" y="2385"/>
                      <a:pt x="1970" y="2384"/>
                    </a:cubicBezTo>
                    <a:cubicBezTo>
                      <a:pt x="2001" y="2376"/>
                      <a:pt x="2033" y="2362"/>
                      <a:pt x="2063" y="2350"/>
                    </a:cubicBezTo>
                    <a:close/>
                    <a:moveTo>
                      <a:pt x="809" y="2078"/>
                    </a:moveTo>
                    <a:cubicBezTo>
                      <a:pt x="822" y="2101"/>
                      <a:pt x="834" y="2124"/>
                      <a:pt x="848" y="2145"/>
                    </a:cubicBezTo>
                    <a:cubicBezTo>
                      <a:pt x="913" y="2251"/>
                      <a:pt x="1008" y="2329"/>
                      <a:pt x="1107" y="2391"/>
                    </a:cubicBezTo>
                    <a:cubicBezTo>
                      <a:pt x="1151" y="2445"/>
                      <a:pt x="1199" y="2493"/>
                      <a:pt x="1250" y="2537"/>
                    </a:cubicBezTo>
                    <a:cubicBezTo>
                      <a:pt x="1104" y="2431"/>
                      <a:pt x="939" y="2329"/>
                      <a:pt x="849" y="2165"/>
                    </a:cubicBezTo>
                    <a:cubicBezTo>
                      <a:pt x="834" y="2138"/>
                      <a:pt x="822" y="2107"/>
                      <a:pt x="809" y="2078"/>
                    </a:cubicBezTo>
                    <a:close/>
                    <a:moveTo>
                      <a:pt x="2720" y="2453"/>
                    </a:moveTo>
                    <a:lnTo>
                      <a:pt x="2720" y="2453"/>
                    </a:lnTo>
                    <a:cubicBezTo>
                      <a:pt x="2711" y="2467"/>
                      <a:pt x="2706" y="2482"/>
                      <a:pt x="2698" y="2495"/>
                    </a:cubicBezTo>
                    <a:cubicBezTo>
                      <a:pt x="2645" y="2519"/>
                      <a:pt x="2589" y="2537"/>
                      <a:pt x="2531" y="2549"/>
                    </a:cubicBezTo>
                    <a:cubicBezTo>
                      <a:pt x="2488" y="2560"/>
                      <a:pt x="2444" y="2564"/>
                      <a:pt x="2399" y="2571"/>
                    </a:cubicBezTo>
                    <a:cubicBezTo>
                      <a:pt x="2398" y="2567"/>
                      <a:pt x="2398" y="2562"/>
                      <a:pt x="2396" y="2557"/>
                    </a:cubicBezTo>
                    <a:cubicBezTo>
                      <a:pt x="2506" y="2535"/>
                      <a:pt x="2614" y="2501"/>
                      <a:pt x="2720" y="2453"/>
                    </a:cubicBezTo>
                    <a:close/>
                    <a:moveTo>
                      <a:pt x="2355" y="2567"/>
                    </a:moveTo>
                    <a:cubicBezTo>
                      <a:pt x="2356" y="2570"/>
                      <a:pt x="2356" y="2574"/>
                      <a:pt x="2358" y="2577"/>
                    </a:cubicBezTo>
                    <a:cubicBezTo>
                      <a:pt x="2329" y="2581"/>
                      <a:pt x="2300" y="2581"/>
                      <a:pt x="2270" y="2582"/>
                    </a:cubicBezTo>
                    <a:cubicBezTo>
                      <a:pt x="2283" y="2579"/>
                      <a:pt x="2297" y="2577"/>
                      <a:pt x="2311" y="2575"/>
                    </a:cubicBezTo>
                    <a:cubicBezTo>
                      <a:pt x="2325" y="2574"/>
                      <a:pt x="2341" y="2568"/>
                      <a:pt x="2355" y="2567"/>
                    </a:cubicBezTo>
                    <a:close/>
                    <a:moveTo>
                      <a:pt x="866" y="2558"/>
                    </a:moveTo>
                    <a:cubicBezTo>
                      <a:pt x="880" y="2570"/>
                      <a:pt x="897" y="2580"/>
                      <a:pt x="913" y="2592"/>
                    </a:cubicBezTo>
                    <a:cubicBezTo>
                      <a:pt x="910" y="2601"/>
                      <a:pt x="910" y="2612"/>
                      <a:pt x="907" y="2625"/>
                    </a:cubicBezTo>
                    <a:cubicBezTo>
                      <a:pt x="893" y="2603"/>
                      <a:pt x="878" y="2582"/>
                      <a:pt x="866" y="2560"/>
                    </a:cubicBezTo>
                    <a:cubicBezTo>
                      <a:pt x="866" y="2560"/>
                      <a:pt x="866" y="2559"/>
                      <a:pt x="866" y="2558"/>
                    </a:cubicBezTo>
                    <a:close/>
                    <a:moveTo>
                      <a:pt x="1371" y="2623"/>
                    </a:moveTo>
                    <a:lnTo>
                      <a:pt x="1371" y="2623"/>
                    </a:lnTo>
                    <a:cubicBezTo>
                      <a:pt x="1423" y="2658"/>
                      <a:pt x="1478" y="2688"/>
                      <a:pt x="1536" y="2713"/>
                    </a:cubicBezTo>
                    <a:cubicBezTo>
                      <a:pt x="1554" y="2721"/>
                      <a:pt x="1575" y="2728"/>
                      <a:pt x="1595" y="2735"/>
                    </a:cubicBezTo>
                    <a:cubicBezTo>
                      <a:pt x="1582" y="2735"/>
                      <a:pt x="1568" y="2736"/>
                      <a:pt x="1554" y="2736"/>
                    </a:cubicBezTo>
                    <a:cubicBezTo>
                      <a:pt x="1547" y="2736"/>
                      <a:pt x="1540" y="2735"/>
                      <a:pt x="1533" y="2735"/>
                    </a:cubicBezTo>
                    <a:cubicBezTo>
                      <a:pt x="1477" y="2701"/>
                      <a:pt x="1423" y="2662"/>
                      <a:pt x="1371" y="2623"/>
                    </a:cubicBezTo>
                    <a:close/>
                    <a:moveTo>
                      <a:pt x="1694" y="2773"/>
                    </a:moveTo>
                    <a:cubicBezTo>
                      <a:pt x="1719" y="2782"/>
                      <a:pt x="1745" y="2791"/>
                      <a:pt x="1773" y="2801"/>
                    </a:cubicBezTo>
                    <a:lnTo>
                      <a:pt x="1732" y="2826"/>
                    </a:lnTo>
                    <a:cubicBezTo>
                      <a:pt x="1712" y="2819"/>
                      <a:pt x="1694" y="2818"/>
                      <a:pt x="1675" y="2809"/>
                    </a:cubicBezTo>
                    <a:cubicBezTo>
                      <a:pt x="1656" y="2801"/>
                      <a:pt x="1637" y="2790"/>
                      <a:pt x="1620" y="2782"/>
                    </a:cubicBezTo>
                    <a:cubicBezTo>
                      <a:pt x="1643" y="2780"/>
                      <a:pt x="1668" y="2778"/>
                      <a:pt x="1694" y="2773"/>
                    </a:cubicBezTo>
                    <a:close/>
                    <a:moveTo>
                      <a:pt x="1840" y="2818"/>
                    </a:moveTo>
                    <a:cubicBezTo>
                      <a:pt x="1977" y="2856"/>
                      <a:pt x="2117" y="2879"/>
                      <a:pt x="2261" y="2881"/>
                    </a:cubicBezTo>
                    <a:cubicBezTo>
                      <a:pt x="2220" y="2892"/>
                      <a:pt x="2177" y="2900"/>
                      <a:pt x="2129" y="2900"/>
                    </a:cubicBezTo>
                    <a:cubicBezTo>
                      <a:pt x="2022" y="2899"/>
                      <a:pt x="1909" y="2877"/>
                      <a:pt x="1795" y="2844"/>
                    </a:cubicBezTo>
                    <a:cubicBezTo>
                      <a:pt x="1809" y="2835"/>
                      <a:pt x="1825" y="2829"/>
                      <a:pt x="1840" y="2818"/>
                    </a:cubicBezTo>
                    <a:close/>
                    <a:moveTo>
                      <a:pt x="937" y="2606"/>
                    </a:moveTo>
                    <a:cubicBezTo>
                      <a:pt x="1059" y="2728"/>
                      <a:pt x="1209" y="2822"/>
                      <a:pt x="1354" y="2906"/>
                    </a:cubicBezTo>
                    <a:cubicBezTo>
                      <a:pt x="1375" y="2918"/>
                      <a:pt x="1399" y="2929"/>
                      <a:pt x="1419" y="2940"/>
                    </a:cubicBezTo>
                    <a:cubicBezTo>
                      <a:pt x="1403" y="2941"/>
                      <a:pt x="1387" y="2943"/>
                      <a:pt x="1371" y="2946"/>
                    </a:cubicBezTo>
                    <a:cubicBezTo>
                      <a:pt x="1243" y="2881"/>
                      <a:pt x="1119" y="2808"/>
                      <a:pt x="1002" y="2732"/>
                    </a:cubicBezTo>
                    <a:cubicBezTo>
                      <a:pt x="986" y="2720"/>
                      <a:pt x="968" y="2706"/>
                      <a:pt x="951" y="2694"/>
                    </a:cubicBezTo>
                    <a:cubicBezTo>
                      <a:pt x="946" y="2687"/>
                      <a:pt x="942" y="2679"/>
                      <a:pt x="937" y="2672"/>
                    </a:cubicBezTo>
                    <a:cubicBezTo>
                      <a:pt x="933" y="2650"/>
                      <a:pt x="933" y="2626"/>
                      <a:pt x="937" y="2606"/>
                    </a:cubicBezTo>
                    <a:close/>
                    <a:moveTo>
                      <a:pt x="1465" y="2963"/>
                    </a:moveTo>
                    <a:cubicBezTo>
                      <a:pt x="1509" y="2988"/>
                      <a:pt x="1553" y="3012"/>
                      <a:pt x="1598" y="3032"/>
                    </a:cubicBezTo>
                    <a:cubicBezTo>
                      <a:pt x="1543" y="3014"/>
                      <a:pt x="1489" y="2994"/>
                      <a:pt x="1436" y="2969"/>
                    </a:cubicBezTo>
                    <a:cubicBezTo>
                      <a:pt x="1447" y="2968"/>
                      <a:pt x="1455" y="2965"/>
                      <a:pt x="1465" y="2963"/>
                    </a:cubicBezTo>
                    <a:close/>
                    <a:moveTo>
                      <a:pt x="3339" y="1565"/>
                    </a:moveTo>
                    <a:lnTo>
                      <a:pt x="3339" y="1565"/>
                    </a:lnTo>
                    <a:cubicBezTo>
                      <a:pt x="3347" y="1606"/>
                      <a:pt x="3355" y="1648"/>
                      <a:pt x="3362" y="1690"/>
                    </a:cubicBezTo>
                    <a:cubicBezTo>
                      <a:pt x="3405" y="1973"/>
                      <a:pt x="3419" y="2286"/>
                      <a:pt x="3267" y="2557"/>
                    </a:cubicBezTo>
                    <a:cubicBezTo>
                      <a:pt x="3130" y="2804"/>
                      <a:pt x="2882" y="2983"/>
                      <a:pt x="2611" y="3058"/>
                    </a:cubicBezTo>
                    <a:cubicBezTo>
                      <a:pt x="2604" y="3060"/>
                      <a:pt x="2597" y="3060"/>
                      <a:pt x="2590" y="3064"/>
                    </a:cubicBezTo>
                    <a:cubicBezTo>
                      <a:pt x="2720" y="2976"/>
                      <a:pt x="2799" y="2855"/>
                      <a:pt x="2864" y="2729"/>
                    </a:cubicBezTo>
                    <a:cubicBezTo>
                      <a:pt x="2988" y="2654"/>
                      <a:pt x="3098" y="2555"/>
                      <a:pt x="3177" y="2431"/>
                    </a:cubicBezTo>
                    <a:cubicBezTo>
                      <a:pt x="3300" y="2237"/>
                      <a:pt x="3328" y="2019"/>
                      <a:pt x="3322" y="1812"/>
                    </a:cubicBezTo>
                    <a:cubicBezTo>
                      <a:pt x="3342" y="1732"/>
                      <a:pt x="3349" y="1649"/>
                      <a:pt x="3339" y="1565"/>
                    </a:cubicBezTo>
                    <a:close/>
                    <a:moveTo>
                      <a:pt x="284" y="2121"/>
                    </a:moveTo>
                    <a:cubicBezTo>
                      <a:pt x="309" y="2193"/>
                      <a:pt x="342" y="2262"/>
                      <a:pt x="380" y="2328"/>
                    </a:cubicBezTo>
                    <a:cubicBezTo>
                      <a:pt x="370" y="2358"/>
                      <a:pt x="364" y="2391"/>
                      <a:pt x="368" y="2421"/>
                    </a:cubicBezTo>
                    <a:cubicBezTo>
                      <a:pt x="376" y="2483"/>
                      <a:pt x="397" y="2542"/>
                      <a:pt x="409" y="2603"/>
                    </a:cubicBezTo>
                    <a:cubicBezTo>
                      <a:pt x="421" y="2665"/>
                      <a:pt x="442" y="2723"/>
                      <a:pt x="461" y="2784"/>
                    </a:cubicBezTo>
                    <a:cubicBezTo>
                      <a:pt x="481" y="2846"/>
                      <a:pt x="533" y="2892"/>
                      <a:pt x="560" y="2948"/>
                    </a:cubicBezTo>
                    <a:cubicBezTo>
                      <a:pt x="577" y="2987"/>
                      <a:pt x="577" y="3039"/>
                      <a:pt x="588" y="3085"/>
                    </a:cubicBezTo>
                    <a:cubicBezTo>
                      <a:pt x="574" y="3073"/>
                      <a:pt x="560" y="3061"/>
                      <a:pt x="548" y="3049"/>
                    </a:cubicBezTo>
                    <a:cubicBezTo>
                      <a:pt x="493" y="2990"/>
                      <a:pt x="442" y="2929"/>
                      <a:pt x="395" y="2864"/>
                    </a:cubicBezTo>
                    <a:cubicBezTo>
                      <a:pt x="348" y="2798"/>
                      <a:pt x="311" y="2724"/>
                      <a:pt x="284" y="2647"/>
                    </a:cubicBezTo>
                    <a:cubicBezTo>
                      <a:pt x="256" y="2566"/>
                      <a:pt x="284" y="2475"/>
                      <a:pt x="277" y="2396"/>
                    </a:cubicBezTo>
                    <a:cubicBezTo>
                      <a:pt x="269" y="2315"/>
                      <a:pt x="263" y="2235"/>
                      <a:pt x="277" y="2156"/>
                    </a:cubicBezTo>
                    <a:cubicBezTo>
                      <a:pt x="278" y="2143"/>
                      <a:pt x="281" y="2132"/>
                      <a:pt x="284" y="2121"/>
                    </a:cubicBezTo>
                    <a:close/>
                    <a:moveTo>
                      <a:pt x="3329" y="1328"/>
                    </a:moveTo>
                    <a:lnTo>
                      <a:pt x="3329" y="1328"/>
                    </a:lnTo>
                    <a:cubicBezTo>
                      <a:pt x="3413" y="1406"/>
                      <a:pt x="3485" y="1502"/>
                      <a:pt x="3522" y="1608"/>
                    </a:cubicBezTo>
                    <a:cubicBezTo>
                      <a:pt x="3584" y="1784"/>
                      <a:pt x="3543" y="1966"/>
                      <a:pt x="3514" y="2128"/>
                    </a:cubicBezTo>
                    <a:cubicBezTo>
                      <a:pt x="3486" y="2293"/>
                      <a:pt x="3438" y="2457"/>
                      <a:pt x="3351" y="2601"/>
                    </a:cubicBezTo>
                    <a:cubicBezTo>
                      <a:pt x="3267" y="2743"/>
                      <a:pt x="3163" y="2877"/>
                      <a:pt x="3035" y="2981"/>
                    </a:cubicBezTo>
                    <a:cubicBezTo>
                      <a:pt x="2923" y="3076"/>
                      <a:pt x="2810" y="3173"/>
                      <a:pt x="2676" y="3235"/>
                    </a:cubicBezTo>
                    <a:cubicBezTo>
                      <a:pt x="2660" y="3241"/>
                      <a:pt x="2647" y="3250"/>
                      <a:pt x="2629" y="3257"/>
                    </a:cubicBezTo>
                    <a:cubicBezTo>
                      <a:pt x="2541" y="3289"/>
                      <a:pt x="2448" y="3292"/>
                      <a:pt x="2358" y="3292"/>
                    </a:cubicBezTo>
                    <a:cubicBezTo>
                      <a:pt x="2333" y="3292"/>
                      <a:pt x="2308" y="3292"/>
                      <a:pt x="2283" y="3292"/>
                    </a:cubicBezTo>
                    <a:cubicBezTo>
                      <a:pt x="2257" y="3292"/>
                      <a:pt x="2231" y="3292"/>
                      <a:pt x="2205" y="3294"/>
                    </a:cubicBezTo>
                    <a:cubicBezTo>
                      <a:pt x="2175" y="3295"/>
                      <a:pt x="2145" y="3296"/>
                      <a:pt x="2115" y="3296"/>
                    </a:cubicBezTo>
                    <a:cubicBezTo>
                      <a:pt x="2007" y="3296"/>
                      <a:pt x="1898" y="3286"/>
                      <a:pt x="1795" y="3262"/>
                    </a:cubicBezTo>
                    <a:cubicBezTo>
                      <a:pt x="1664" y="3230"/>
                      <a:pt x="1521" y="3217"/>
                      <a:pt x="1400" y="3148"/>
                    </a:cubicBezTo>
                    <a:cubicBezTo>
                      <a:pt x="1360" y="3126"/>
                      <a:pt x="1326" y="3100"/>
                      <a:pt x="1291" y="3071"/>
                    </a:cubicBezTo>
                    <a:lnTo>
                      <a:pt x="1291" y="3071"/>
                    </a:lnTo>
                    <a:cubicBezTo>
                      <a:pt x="1356" y="3083"/>
                      <a:pt x="1423" y="3091"/>
                      <a:pt x="1489" y="3098"/>
                    </a:cubicBezTo>
                    <a:cubicBezTo>
                      <a:pt x="1697" y="3161"/>
                      <a:pt x="1912" y="3202"/>
                      <a:pt x="2132" y="3202"/>
                    </a:cubicBezTo>
                    <a:cubicBezTo>
                      <a:pt x="2140" y="3202"/>
                      <a:pt x="2147" y="3202"/>
                      <a:pt x="2154" y="3201"/>
                    </a:cubicBezTo>
                    <a:cubicBezTo>
                      <a:pt x="2482" y="3196"/>
                      <a:pt x="2819" y="3086"/>
                      <a:pt x="3069" y="2864"/>
                    </a:cubicBezTo>
                    <a:cubicBezTo>
                      <a:pt x="3335" y="2639"/>
                      <a:pt x="3438" y="2289"/>
                      <a:pt x="3431" y="1975"/>
                    </a:cubicBezTo>
                    <a:cubicBezTo>
                      <a:pt x="3430" y="1762"/>
                      <a:pt x="3376" y="1538"/>
                      <a:pt x="3329" y="1328"/>
                    </a:cubicBezTo>
                    <a:close/>
                    <a:moveTo>
                      <a:pt x="1905" y="0"/>
                    </a:moveTo>
                    <a:cubicBezTo>
                      <a:pt x="1838" y="2"/>
                      <a:pt x="1774" y="22"/>
                      <a:pt x="1710" y="32"/>
                    </a:cubicBezTo>
                    <a:cubicBezTo>
                      <a:pt x="1643" y="39"/>
                      <a:pt x="1582" y="65"/>
                      <a:pt x="1518" y="80"/>
                    </a:cubicBezTo>
                    <a:cubicBezTo>
                      <a:pt x="1455" y="97"/>
                      <a:pt x="1381" y="79"/>
                      <a:pt x="1317" y="101"/>
                    </a:cubicBezTo>
                    <a:cubicBezTo>
                      <a:pt x="1242" y="128"/>
                      <a:pt x="1188" y="204"/>
                      <a:pt x="1125" y="248"/>
                    </a:cubicBezTo>
                    <a:cubicBezTo>
                      <a:pt x="1118" y="235"/>
                      <a:pt x="1108" y="220"/>
                      <a:pt x="1106" y="220"/>
                    </a:cubicBezTo>
                    <a:cubicBezTo>
                      <a:pt x="1106" y="220"/>
                      <a:pt x="1105" y="220"/>
                      <a:pt x="1105" y="221"/>
                    </a:cubicBezTo>
                    <a:cubicBezTo>
                      <a:pt x="1086" y="237"/>
                      <a:pt x="1076" y="265"/>
                      <a:pt x="1049" y="266"/>
                    </a:cubicBezTo>
                    <a:cubicBezTo>
                      <a:pt x="1047" y="266"/>
                      <a:pt x="1045" y="266"/>
                      <a:pt x="1044" y="266"/>
                    </a:cubicBezTo>
                    <a:cubicBezTo>
                      <a:pt x="1016" y="266"/>
                      <a:pt x="978" y="248"/>
                      <a:pt x="947" y="244"/>
                    </a:cubicBezTo>
                    <a:cubicBezTo>
                      <a:pt x="914" y="241"/>
                      <a:pt x="867" y="216"/>
                      <a:pt x="836" y="216"/>
                    </a:cubicBezTo>
                    <a:cubicBezTo>
                      <a:pt x="803" y="216"/>
                      <a:pt x="785" y="237"/>
                      <a:pt x="760" y="245"/>
                    </a:cubicBezTo>
                    <a:cubicBezTo>
                      <a:pt x="732" y="256"/>
                      <a:pt x="719" y="284"/>
                      <a:pt x="693" y="296"/>
                    </a:cubicBezTo>
                    <a:cubicBezTo>
                      <a:pt x="666" y="307"/>
                      <a:pt x="626" y="306"/>
                      <a:pt x="603" y="324"/>
                    </a:cubicBezTo>
                    <a:cubicBezTo>
                      <a:pt x="578" y="339"/>
                      <a:pt x="543" y="342"/>
                      <a:pt x="520" y="362"/>
                    </a:cubicBezTo>
                    <a:cubicBezTo>
                      <a:pt x="498" y="382"/>
                      <a:pt x="503" y="428"/>
                      <a:pt x="485" y="449"/>
                    </a:cubicBezTo>
                    <a:lnTo>
                      <a:pt x="426" y="512"/>
                    </a:lnTo>
                    <a:cubicBezTo>
                      <a:pt x="406" y="533"/>
                      <a:pt x="375" y="544"/>
                      <a:pt x="355" y="566"/>
                    </a:cubicBezTo>
                    <a:cubicBezTo>
                      <a:pt x="335" y="587"/>
                      <a:pt x="307" y="600"/>
                      <a:pt x="288" y="622"/>
                    </a:cubicBezTo>
                    <a:cubicBezTo>
                      <a:pt x="269" y="644"/>
                      <a:pt x="245" y="664"/>
                      <a:pt x="227" y="686"/>
                    </a:cubicBezTo>
                    <a:cubicBezTo>
                      <a:pt x="211" y="711"/>
                      <a:pt x="212" y="745"/>
                      <a:pt x="192" y="767"/>
                    </a:cubicBezTo>
                    <a:cubicBezTo>
                      <a:pt x="172" y="789"/>
                      <a:pt x="142" y="803"/>
                      <a:pt x="121" y="826"/>
                    </a:cubicBezTo>
                    <a:cubicBezTo>
                      <a:pt x="102" y="848"/>
                      <a:pt x="75" y="867"/>
                      <a:pt x="58" y="891"/>
                    </a:cubicBezTo>
                    <a:cubicBezTo>
                      <a:pt x="39" y="916"/>
                      <a:pt x="46" y="951"/>
                      <a:pt x="33" y="979"/>
                    </a:cubicBezTo>
                    <a:cubicBezTo>
                      <a:pt x="20" y="1008"/>
                      <a:pt x="4" y="1037"/>
                      <a:pt x="3" y="1071"/>
                    </a:cubicBezTo>
                    <a:cubicBezTo>
                      <a:pt x="0" y="1106"/>
                      <a:pt x="25" y="1151"/>
                      <a:pt x="26" y="1185"/>
                    </a:cubicBezTo>
                    <a:cubicBezTo>
                      <a:pt x="28" y="1221"/>
                      <a:pt x="32" y="1256"/>
                      <a:pt x="40" y="1291"/>
                    </a:cubicBezTo>
                    <a:cubicBezTo>
                      <a:pt x="47" y="1323"/>
                      <a:pt x="68" y="1360"/>
                      <a:pt x="32" y="1378"/>
                    </a:cubicBezTo>
                    <a:cubicBezTo>
                      <a:pt x="31" y="1378"/>
                      <a:pt x="49" y="1385"/>
                      <a:pt x="53" y="1385"/>
                    </a:cubicBezTo>
                    <a:cubicBezTo>
                      <a:pt x="54" y="1385"/>
                      <a:pt x="54" y="1385"/>
                      <a:pt x="54" y="1385"/>
                    </a:cubicBezTo>
                    <a:cubicBezTo>
                      <a:pt x="94" y="1378"/>
                      <a:pt x="92" y="1359"/>
                      <a:pt x="88" y="1337"/>
                    </a:cubicBezTo>
                    <a:cubicBezTo>
                      <a:pt x="83" y="1304"/>
                      <a:pt x="55" y="1264"/>
                      <a:pt x="62" y="1235"/>
                    </a:cubicBezTo>
                    <a:cubicBezTo>
                      <a:pt x="68" y="1207"/>
                      <a:pt x="68" y="1178"/>
                      <a:pt x="69" y="1150"/>
                    </a:cubicBezTo>
                    <a:cubicBezTo>
                      <a:pt x="73" y="1119"/>
                      <a:pt x="79" y="1092"/>
                      <a:pt x="88" y="1067"/>
                    </a:cubicBezTo>
                    <a:cubicBezTo>
                      <a:pt x="101" y="1041"/>
                      <a:pt x="156" y="1035"/>
                      <a:pt x="172" y="1013"/>
                    </a:cubicBezTo>
                    <a:cubicBezTo>
                      <a:pt x="190" y="991"/>
                      <a:pt x="200" y="965"/>
                      <a:pt x="223" y="946"/>
                    </a:cubicBezTo>
                    <a:cubicBezTo>
                      <a:pt x="245" y="927"/>
                      <a:pt x="262" y="905"/>
                      <a:pt x="288" y="888"/>
                    </a:cubicBezTo>
                    <a:cubicBezTo>
                      <a:pt x="313" y="870"/>
                      <a:pt x="309" y="836"/>
                      <a:pt x="335" y="819"/>
                    </a:cubicBezTo>
                    <a:cubicBezTo>
                      <a:pt x="346" y="811"/>
                      <a:pt x="367" y="811"/>
                      <a:pt x="388" y="811"/>
                    </a:cubicBezTo>
                    <a:cubicBezTo>
                      <a:pt x="408" y="811"/>
                      <a:pt x="429" y="811"/>
                      <a:pt x="439" y="803"/>
                    </a:cubicBezTo>
                    <a:cubicBezTo>
                      <a:pt x="461" y="786"/>
                      <a:pt x="478" y="774"/>
                      <a:pt x="498" y="759"/>
                    </a:cubicBezTo>
                    <a:cubicBezTo>
                      <a:pt x="519" y="745"/>
                      <a:pt x="508" y="706"/>
                      <a:pt x="529" y="693"/>
                    </a:cubicBezTo>
                    <a:cubicBezTo>
                      <a:pt x="543" y="684"/>
                      <a:pt x="562" y="682"/>
                      <a:pt x="581" y="676"/>
                    </a:cubicBezTo>
                    <a:cubicBezTo>
                      <a:pt x="587" y="681"/>
                      <a:pt x="593" y="684"/>
                      <a:pt x="597" y="684"/>
                    </a:cubicBezTo>
                    <a:cubicBezTo>
                      <a:pt x="598" y="684"/>
                      <a:pt x="599" y="684"/>
                      <a:pt x="599" y="683"/>
                    </a:cubicBezTo>
                    <a:cubicBezTo>
                      <a:pt x="609" y="672"/>
                      <a:pt x="615" y="662"/>
                      <a:pt x="624" y="650"/>
                    </a:cubicBezTo>
                    <a:cubicBezTo>
                      <a:pt x="633" y="640"/>
                      <a:pt x="644" y="628"/>
                      <a:pt x="658" y="620"/>
                    </a:cubicBezTo>
                    <a:cubicBezTo>
                      <a:pt x="677" y="606"/>
                      <a:pt x="708" y="603"/>
                      <a:pt x="727" y="589"/>
                    </a:cubicBezTo>
                    <a:cubicBezTo>
                      <a:pt x="746" y="576"/>
                      <a:pt x="749" y="547"/>
                      <a:pt x="767" y="533"/>
                    </a:cubicBezTo>
                    <a:cubicBezTo>
                      <a:pt x="774" y="528"/>
                      <a:pt x="781" y="519"/>
                      <a:pt x="785" y="511"/>
                    </a:cubicBezTo>
                    <a:cubicBezTo>
                      <a:pt x="833" y="492"/>
                      <a:pt x="887" y="482"/>
                      <a:pt x="932" y="464"/>
                    </a:cubicBezTo>
                    <a:cubicBezTo>
                      <a:pt x="976" y="452"/>
                      <a:pt x="1023" y="449"/>
                      <a:pt x="1070" y="444"/>
                    </a:cubicBezTo>
                    <a:lnTo>
                      <a:pt x="1070" y="444"/>
                    </a:lnTo>
                    <a:cubicBezTo>
                      <a:pt x="1023" y="466"/>
                      <a:pt x="976" y="489"/>
                      <a:pt x="935" y="523"/>
                    </a:cubicBezTo>
                    <a:cubicBezTo>
                      <a:pt x="913" y="541"/>
                      <a:pt x="893" y="562"/>
                      <a:pt x="874" y="585"/>
                    </a:cubicBezTo>
                    <a:cubicBezTo>
                      <a:pt x="856" y="594"/>
                      <a:pt x="837" y="602"/>
                      <a:pt x="819" y="613"/>
                    </a:cubicBezTo>
                    <a:cubicBezTo>
                      <a:pt x="768" y="643"/>
                      <a:pt x="716" y="676"/>
                      <a:pt x="666" y="712"/>
                    </a:cubicBezTo>
                    <a:cubicBezTo>
                      <a:pt x="620" y="752"/>
                      <a:pt x="588" y="806"/>
                      <a:pt x="541" y="847"/>
                    </a:cubicBezTo>
                    <a:cubicBezTo>
                      <a:pt x="494" y="885"/>
                      <a:pt x="439" y="920"/>
                      <a:pt x="395" y="965"/>
                    </a:cubicBezTo>
                    <a:cubicBezTo>
                      <a:pt x="351" y="1009"/>
                      <a:pt x="303" y="1055"/>
                      <a:pt x="266" y="1108"/>
                    </a:cubicBezTo>
                    <a:cubicBezTo>
                      <a:pt x="231" y="1159"/>
                      <a:pt x="218" y="1222"/>
                      <a:pt x="196" y="1280"/>
                    </a:cubicBezTo>
                    <a:cubicBezTo>
                      <a:pt x="165" y="1317"/>
                      <a:pt x="134" y="1353"/>
                      <a:pt x="110" y="1397"/>
                    </a:cubicBezTo>
                    <a:cubicBezTo>
                      <a:pt x="86" y="1443"/>
                      <a:pt x="88" y="1500"/>
                      <a:pt x="72" y="1550"/>
                    </a:cubicBezTo>
                    <a:cubicBezTo>
                      <a:pt x="55" y="1605"/>
                      <a:pt x="39" y="1662"/>
                      <a:pt x="42" y="1721"/>
                    </a:cubicBezTo>
                    <a:cubicBezTo>
                      <a:pt x="46" y="1778"/>
                      <a:pt x="79" y="1839"/>
                      <a:pt x="92" y="1894"/>
                    </a:cubicBezTo>
                    <a:cubicBezTo>
                      <a:pt x="101" y="1935"/>
                      <a:pt x="115" y="1973"/>
                      <a:pt x="131" y="2011"/>
                    </a:cubicBezTo>
                    <a:cubicBezTo>
                      <a:pt x="115" y="2085"/>
                      <a:pt x="99" y="2161"/>
                      <a:pt x="97" y="2238"/>
                    </a:cubicBezTo>
                    <a:cubicBezTo>
                      <a:pt x="95" y="2329"/>
                      <a:pt x="128" y="2416"/>
                      <a:pt x="148" y="2500"/>
                    </a:cubicBezTo>
                    <a:cubicBezTo>
                      <a:pt x="168" y="2595"/>
                      <a:pt x="197" y="2688"/>
                      <a:pt x="245" y="2773"/>
                    </a:cubicBezTo>
                    <a:cubicBezTo>
                      <a:pt x="296" y="2857"/>
                      <a:pt x="375" y="2921"/>
                      <a:pt x="439" y="2988"/>
                    </a:cubicBezTo>
                    <a:cubicBezTo>
                      <a:pt x="492" y="3043"/>
                      <a:pt x="549" y="3091"/>
                      <a:pt x="610" y="3133"/>
                    </a:cubicBezTo>
                    <a:cubicBezTo>
                      <a:pt x="643" y="3177"/>
                      <a:pt x="679" y="3221"/>
                      <a:pt x="715" y="3262"/>
                    </a:cubicBezTo>
                    <a:cubicBezTo>
                      <a:pt x="756" y="3306"/>
                      <a:pt x="822" y="3321"/>
                      <a:pt x="867" y="3358"/>
                    </a:cubicBezTo>
                    <a:cubicBezTo>
                      <a:pt x="913" y="3397"/>
                      <a:pt x="950" y="3455"/>
                      <a:pt x="1004" y="3485"/>
                    </a:cubicBezTo>
                    <a:cubicBezTo>
                      <a:pt x="1057" y="3518"/>
                      <a:pt x="1118" y="3537"/>
                      <a:pt x="1174" y="3562"/>
                    </a:cubicBezTo>
                    <a:cubicBezTo>
                      <a:pt x="1233" y="3585"/>
                      <a:pt x="1286" y="3624"/>
                      <a:pt x="1348" y="3638"/>
                    </a:cubicBezTo>
                    <a:cubicBezTo>
                      <a:pt x="1410" y="3654"/>
                      <a:pt x="1476" y="3647"/>
                      <a:pt x="1538" y="3652"/>
                    </a:cubicBezTo>
                    <a:cubicBezTo>
                      <a:pt x="1552" y="3653"/>
                      <a:pt x="1567" y="3654"/>
                      <a:pt x="1582" y="3654"/>
                    </a:cubicBezTo>
                    <a:cubicBezTo>
                      <a:pt x="1629" y="3654"/>
                      <a:pt x="1677" y="3647"/>
                      <a:pt x="1725" y="3647"/>
                    </a:cubicBezTo>
                    <a:cubicBezTo>
                      <a:pt x="1727" y="3647"/>
                      <a:pt x="1730" y="3647"/>
                      <a:pt x="1732" y="3647"/>
                    </a:cubicBezTo>
                    <a:cubicBezTo>
                      <a:pt x="1784" y="3647"/>
                      <a:pt x="1838" y="3670"/>
                      <a:pt x="1892" y="3670"/>
                    </a:cubicBezTo>
                    <a:cubicBezTo>
                      <a:pt x="1900" y="3670"/>
                      <a:pt x="1908" y="3669"/>
                      <a:pt x="1916" y="3668"/>
                    </a:cubicBezTo>
                    <a:cubicBezTo>
                      <a:pt x="1957" y="3661"/>
                      <a:pt x="1993" y="3638"/>
                      <a:pt x="2029" y="3616"/>
                    </a:cubicBezTo>
                    <a:cubicBezTo>
                      <a:pt x="2071" y="3599"/>
                      <a:pt x="2116" y="3579"/>
                      <a:pt x="2158" y="3565"/>
                    </a:cubicBezTo>
                    <a:cubicBezTo>
                      <a:pt x="2198" y="3551"/>
                      <a:pt x="2235" y="3535"/>
                      <a:pt x="2274" y="3514"/>
                    </a:cubicBezTo>
                    <a:cubicBezTo>
                      <a:pt x="2307" y="3510"/>
                      <a:pt x="2341" y="3506"/>
                      <a:pt x="2373" y="3499"/>
                    </a:cubicBezTo>
                    <a:cubicBezTo>
                      <a:pt x="2552" y="3463"/>
                      <a:pt x="2716" y="3374"/>
                      <a:pt x="2867" y="3283"/>
                    </a:cubicBezTo>
                    <a:cubicBezTo>
                      <a:pt x="3020" y="3190"/>
                      <a:pt x="3170" y="3085"/>
                      <a:pt x="3288" y="2947"/>
                    </a:cubicBezTo>
                    <a:cubicBezTo>
                      <a:pt x="3405" y="2811"/>
                      <a:pt x="3512" y="2658"/>
                      <a:pt x="3580" y="2486"/>
                    </a:cubicBezTo>
                    <a:cubicBezTo>
                      <a:pt x="3646" y="2314"/>
                      <a:pt x="3661" y="2127"/>
                      <a:pt x="3660" y="1941"/>
                    </a:cubicBezTo>
                    <a:cubicBezTo>
                      <a:pt x="3658" y="1770"/>
                      <a:pt x="3621" y="1587"/>
                      <a:pt x="3522" y="1429"/>
                    </a:cubicBezTo>
                    <a:cubicBezTo>
                      <a:pt x="3534" y="1425"/>
                      <a:pt x="3540" y="1418"/>
                      <a:pt x="3543" y="1411"/>
                    </a:cubicBezTo>
                    <a:cubicBezTo>
                      <a:pt x="3570" y="1461"/>
                      <a:pt x="3598" y="1512"/>
                      <a:pt x="3624" y="1565"/>
                    </a:cubicBezTo>
                    <a:cubicBezTo>
                      <a:pt x="3653" y="1624"/>
                      <a:pt x="3691" y="1696"/>
                      <a:pt x="3669" y="1762"/>
                    </a:cubicBezTo>
                    <a:cubicBezTo>
                      <a:pt x="3668" y="1763"/>
                      <a:pt x="3673" y="1764"/>
                      <a:pt x="3679" y="1764"/>
                    </a:cubicBezTo>
                    <a:cubicBezTo>
                      <a:pt x="3685" y="1764"/>
                      <a:pt x="3692" y="1763"/>
                      <a:pt x="3693" y="1762"/>
                    </a:cubicBezTo>
                    <a:cubicBezTo>
                      <a:pt x="3724" y="1714"/>
                      <a:pt x="3712" y="1667"/>
                      <a:pt x="3697" y="1622"/>
                    </a:cubicBezTo>
                    <a:cubicBezTo>
                      <a:pt x="3671" y="1551"/>
                      <a:pt x="3617" y="1491"/>
                      <a:pt x="3594" y="1426"/>
                    </a:cubicBezTo>
                    <a:cubicBezTo>
                      <a:pt x="3570" y="1366"/>
                      <a:pt x="3540" y="1308"/>
                      <a:pt x="3507" y="1254"/>
                    </a:cubicBezTo>
                    <a:cubicBezTo>
                      <a:pt x="3472" y="1195"/>
                      <a:pt x="3442" y="1143"/>
                      <a:pt x="3411" y="1089"/>
                    </a:cubicBezTo>
                    <a:lnTo>
                      <a:pt x="3411" y="1088"/>
                    </a:lnTo>
                    <a:cubicBezTo>
                      <a:pt x="3411" y="1082"/>
                      <a:pt x="3412" y="1078"/>
                      <a:pt x="3411" y="1074"/>
                    </a:cubicBezTo>
                    <a:cubicBezTo>
                      <a:pt x="3404" y="1049"/>
                      <a:pt x="3390" y="1028"/>
                      <a:pt x="3383" y="1002"/>
                    </a:cubicBezTo>
                    <a:cubicBezTo>
                      <a:pt x="3376" y="965"/>
                      <a:pt x="3369" y="925"/>
                      <a:pt x="3349" y="895"/>
                    </a:cubicBezTo>
                    <a:cubicBezTo>
                      <a:pt x="3335" y="872"/>
                      <a:pt x="3320" y="850"/>
                      <a:pt x="3305" y="829"/>
                    </a:cubicBezTo>
                    <a:cubicBezTo>
                      <a:pt x="3313" y="814"/>
                      <a:pt x="3325" y="775"/>
                      <a:pt x="3314" y="755"/>
                    </a:cubicBezTo>
                    <a:cubicBezTo>
                      <a:pt x="3300" y="731"/>
                      <a:pt x="3284" y="711"/>
                      <a:pt x="3267" y="686"/>
                    </a:cubicBezTo>
                    <a:cubicBezTo>
                      <a:pt x="3252" y="664"/>
                      <a:pt x="3212" y="669"/>
                      <a:pt x="3196" y="650"/>
                    </a:cubicBezTo>
                    <a:cubicBezTo>
                      <a:pt x="3178" y="629"/>
                      <a:pt x="3174" y="589"/>
                      <a:pt x="3155" y="569"/>
                    </a:cubicBezTo>
                    <a:cubicBezTo>
                      <a:pt x="3134" y="550"/>
                      <a:pt x="3109" y="540"/>
                      <a:pt x="3087" y="522"/>
                    </a:cubicBezTo>
                    <a:cubicBezTo>
                      <a:pt x="3066" y="505"/>
                      <a:pt x="3053" y="475"/>
                      <a:pt x="3028" y="459"/>
                    </a:cubicBezTo>
                    <a:cubicBezTo>
                      <a:pt x="3006" y="445"/>
                      <a:pt x="2973" y="449"/>
                      <a:pt x="2949" y="437"/>
                    </a:cubicBezTo>
                    <a:lnTo>
                      <a:pt x="2934" y="431"/>
                    </a:lnTo>
                    <a:cubicBezTo>
                      <a:pt x="2901" y="387"/>
                      <a:pt x="2879" y="321"/>
                      <a:pt x="2833" y="289"/>
                    </a:cubicBezTo>
                    <a:cubicBezTo>
                      <a:pt x="2780" y="251"/>
                      <a:pt x="2724" y="221"/>
                      <a:pt x="2667" y="188"/>
                    </a:cubicBezTo>
                    <a:cubicBezTo>
                      <a:pt x="2608" y="156"/>
                      <a:pt x="2538" y="161"/>
                      <a:pt x="2477" y="139"/>
                    </a:cubicBezTo>
                    <a:cubicBezTo>
                      <a:pt x="2420" y="113"/>
                      <a:pt x="2360" y="73"/>
                      <a:pt x="2297" y="55"/>
                    </a:cubicBezTo>
                    <a:cubicBezTo>
                      <a:pt x="2234" y="42"/>
                      <a:pt x="2168" y="35"/>
                      <a:pt x="2103" y="29"/>
                    </a:cubicBezTo>
                    <a:cubicBezTo>
                      <a:pt x="2037" y="21"/>
                      <a:pt x="1972" y="0"/>
                      <a:pt x="190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29"/>
              <p:cNvSpPr/>
              <p:nvPr/>
            </p:nvSpPr>
            <p:spPr>
              <a:xfrm>
                <a:off x="943350" y="3649200"/>
                <a:ext cx="2150" cy="900"/>
              </a:xfrm>
              <a:custGeom>
                <a:rect b="b" l="l" r="r" t="t"/>
                <a:pathLst>
                  <a:path extrusionOk="0" h="36" w="86">
                    <a:moveTo>
                      <a:pt x="77" y="1"/>
                    </a:moveTo>
                    <a:cubicBezTo>
                      <a:pt x="56" y="15"/>
                      <a:pt x="34" y="24"/>
                      <a:pt x="18" y="31"/>
                    </a:cubicBezTo>
                    <a:cubicBezTo>
                      <a:pt x="11" y="34"/>
                      <a:pt x="4" y="34"/>
                      <a:pt x="0" y="35"/>
                    </a:cubicBezTo>
                    <a:lnTo>
                      <a:pt x="85" y="34"/>
                    </a:lnTo>
                    <a:cubicBezTo>
                      <a:pt x="84" y="22"/>
                      <a:pt x="80" y="11"/>
                      <a:pt x="7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29"/>
              <p:cNvSpPr/>
              <p:nvPr/>
            </p:nvSpPr>
            <p:spPr>
              <a:xfrm>
                <a:off x="940850" y="3648900"/>
                <a:ext cx="1175" cy="200"/>
              </a:xfrm>
              <a:custGeom>
                <a:rect b="b" l="l" r="r" t="t"/>
                <a:pathLst>
                  <a:path extrusionOk="0" h="8" w="47">
                    <a:moveTo>
                      <a:pt x="1" y="1"/>
                    </a:moveTo>
                    <a:cubicBezTo>
                      <a:pt x="8" y="4"/>
                      <a:pt x="20" y="8"/>
                      <a:pt x="30" y="8"/>
                    </a:cubicBezTo>
                    <a:cubicBezTo>
                      <a:pt x="37" y="8"/>
                      <a:pt x="44" y="6"/>
                      <a:pt x="46"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29"/>
              <p:cNvSpPr/>
              <p:nvPr/>
            </p:nvSpPr>
            <p:spPr>
              <a:xfrm>
                <a:off x="902125" y="3607200"/>
                <a:ext cx="92425" cy="92450"/>
              </a:xfrm>
              <a:custGeom>
                <a:rect b="b" l="l" r="r" t="t"/>
                <a:pathLst>
                  <a:path extrusionOk="0" h="3698" w="3697">
                    <a:moveTo>
                      <a:pt x="1428" y="203"/>
                    </a:moveTo>
                    <a:cubicBezTo>
                      <a:pt x="1429" y="203"/>
                      <a:pt x="1430" y="203"/>
                      <a:pt x="1432" y="203"/>
                    </a:cubicBezTo>
                    <a:cubicBezTo>
                      <a:pt x="1405" y="221"/>
                      <a:pt x="1381" y="234"/>
                      <a:pt x="1356" y="255"/>
                    </a:cubicBezTo>
                    <a:cubicBezTo>
                      <a:pt x="1302" y="303"/>
                      <a:pt x="1264" y="356"/>
                      <a:pt x="1229" y="413"/>
                    </a:cubicBezTo>
                    <a:cubicBezTo>
                      <a:pt x="1211" y="416"/>
                      <a:pt x="1192" y="422"/>
                      <a:pt x="1174" y="424"/>
                    </a:cubicBezTo>
                    <a:cubicBezTo>
                      <a:pt x="1177" y="423"/>
                      <a:pt x="1178" y="418"/>
                      <a:pt x="1181" y="416"/>
                    </a:cubicBezTo>
                    <a:cubicBezTo>
                      <a:pt x="1203" y="407"/>
                      <a:pt x="1225" y="397"/>
                      <a:pt x="1243" y="379"/>
                    </a:cubicBezTo>
                    <a:cubicBezTo>
                      <a:pt x="1261" y="360"/>
                      <a:pt x="1273" y="313"/>
                      <a:pt x="1298" y="296"/>
                    </a:cubicBezTo>
                    <a:cubicBezTo>
                      <a:pt x="1320" y="279"/>
                      <a:pt x="1343" y="258"/>
                      <a:pt x="1374" y="234"/>
                    </a:cubicBezTo>
                    <a:cubicBezTo>
                      <a:pt x="1389" y="222"/>
                      <a:pt x="1408" y="203"/>
                      <a:pt x="1428" y="203"/>
                    </a:cubicBezTo>
                    <a:close/>
                    <a:moveTo>
                      <a:pt x="1492" y="397"/>
                    </a:moveTo>
                    <a:lnTo>
                      <a:pt x="1492" y="397"/>
                    </a:lnTo>
                    <a:cubicBezTo>
                      <a:pt x="1458" y="404"/>
                      <a:pt x="1423" y="418"/>
                      <a:pt x="1390" y="435"/>
                    </a:cubicBezTo>
                    <a:cubicBezTo>
                      <a:pt x="1356" y="438"/>
                      <a:pt x="1321" y="444"/>
                      <a:pt x="1287" y="449"/>
                    </a:cubicBezTo>
                    <a:cubicBezTo>
                      <a:pt x="1293" y="442"/>
                      <a:pt x="1295" y="435"/>
                      <a:pt x="1301" y="430"/>
                    </a:cubicBezTo>
                    <a:cubicBezTo>
                      <a:pt x="1364" y="418"/>
                      <a:pt x="1429" y="409"/>
                      <a:pt x="1492" y="397"/>
                    </a:cubicBezTo>
                    <a:close/>
                    <a:moveTo>
                      <a:pt x="1213" y="444"/>
                    </a:moveTo>
                    <a:cubicBezTo>
                      <a:pt x="1210" y="451"/>
                      <a:pt x="1206" y="456"/>
                      <a:pt x="1203" y="463"/>
                    </a:cubicBezTo>
                    <a:cubicBezTo>
                      <a:pt x="1127" y="477"/>
                      <a:pt x="1052" y="493"/>
                      <a:pt x="977" y="519"/>
                    </a:cubicBezTo>
                    <a:cubicBezTo>
                      <a:pt x="983" y="511"/>
                      <a:pt x="986" y="504"/>
                      <a:pt x="993" y="499"/>
                    </a:cubicBezTo>
                    <a:cubicBezTo>
                      <a:pt x="1013" y="486"/>
                      <a:pt x="1045" y="488"/>
                      <a:pt x="1065" y="479"/>
                    </a:cubicBezTo>
                    <a:cubicBezTo>
                      <a:pt x="1088" y="471"/>
                      <a:pt x="1114" y="471"/>
                      <a:pt x="1134" y="464"/>
                    </a:cubicBezTo>
                    <a:cubicBezTo>
                      <a:pt x="1141" y="460"/>
                      <a:pt x="1147" y="453"/>
                      <a:pt x="1151" y="449"/>
                    </a:cubicBezTo>
                    <a:cubicBezTo>
                      <a:pt x="1153" y="450"/>
                      <a:pt x="1153" y="454"/>
                      <a:pt x="1154" y="454"/>
                    </a:cubicBezTo>
                    <a:cubicBezTo>
                      <a:pt x="1154" y="454"/>
                      <a:pt x="1155" y="454"/>
                      <a:pt x="1155" y="453"/>
                    </a:cubicBezTo>
                    <a:cubicBezTo>
                      <a:pt x="1176" y="452"/>
                      <a:pt x="1192" y="446"/>
                      <a:pt x="1213" y="444"/>
                    </a:cubicBezTo>
                    <a:close/>
                    <a:moveTo>
                      <a:pt x="1848" y="637"/>
                    </a:moveTo>
                    <a:cubicBezTo>
                      <a:pt x="1906" y="637"/>
                      <a:pt x="1963" y="640"/>
                      <a:pt x="2018" y="649"/>
                    </a:cubicBezTo>
                    <a:cubicBezTo>
                      <a:pt x="1997" y="649"/>
                      <a:pt x="1977" y="647"/>
                      <a:pt x="1956" y="647"/>
                    </a:cubicBezTo>
                    <a:cubicBezTo>
                      <a:pt x="1917" y="647"/>
                      <a:pt x="1877" y="650"/>
                      <a:pt x="1838" y="656"/>
                    </a:cubicBezTo>
                    <a:cubicBezTo>
                      <a:pt x="1822" y="649"/>
                      <a:pt x="1807" y="643"/>
                      <a:pt x="1794" y="638"/>
                    </a:cubicBezTo>
                    <a:cubicBezTo>
                      <a:pt x="1812" y="637"/>
                      <a:pt x="1830" y="637"/>
                      <a:pt x="1848" y="637"/>
                    </a:cubicBezTo>
                    <a:close/>
                    <a:moveTo>
                      <a:pt x="2310" y="932"/>
                    </a:moveTo>
                    <a:cubicBezTo>
                      <a:pt x="2312" y="934"/>
                      <a:pt x="2316" y="934"/>
                      <a:pt x="2319" y="936"/>
                    </a:cubicBezTo>
                    <a:cubicBezTo>
                      <a:pt x="2323" y="945"/>
                      <a:pt x="2325" y="952"/>
                      <a:pt x="2326" y="960"/>
                    </a:cubicBezTo>
                    <a:cubicBezTo>
                      <a:pt x="2323" y="952"/>
                      <a:pt x="2316" y="940"/>
                      <a:pt x="2310" y="932"/>
                    </a:cubicBezTo>
                    <a:close/>
                    <a:moveTo>
                      <a:pt x="1502" y="976"/>
                    </a:moveTo>
                    <a:cubicBezTo>
                      <a:pt x="1532" y="982"/>
                      <a:pt x="1573" y="994"/>
                      <a:pt x="1615" y="1015"/>
                    </a:cubicBezTo>
                    <a:cubicBezTo>
                      <a:pt x="1532" y="1019"/>
                      <a:pt x="1449" y="1038"/>
                      <a:pt x="1377" y="1079"/>
                    </a:cubicBezTo>
                    <a:cubicBezTo>
                      <a:pt x="1374" y="1073"/>
                      <a:pt x="1370" y="1064"/>
                      <a:pt x="1367" y="1056"/>
                    </a:cubicBezTo>
                    <a:cubicBezTo>
                      <a:pt x="1403" y="1026"/>
                      <a:pt x="1440" y="1000"/>
                      <a:pt x="1481" y="976"/>
                    </a:cubicBezTo>
                    <a:close/>
                    <a:moveTo>
                      <a:pt x="1338" y="1078"/>
                    </a:moveTo>
                    <a:cubicBezTo>
                      <a:pt x="1330" y="1090"/>
                      <a:pt x="1321" y="1103"/>
                      <a:pt x="1309" y="1111"/>
                    </a:cubicBezTo>
                    <a:lnTo>
                      <a:pt x="1294" y="1122"/>
                    </a:lnTo>
                    <a:cubicBezTo>
                      <a:pt x="1308" y="1106"/>
                      <a:pt x="1323" y="1092"/>
                      <a:pt x="1338" y="1078"/>
                    </a:cubicBezTo>
                    <a:close/>
                    <a:moveTo>
                      <a:pt x="2045" y="326"/>
                    </a:moveTo>
                    <a:cubicBezTo>
                      <a:pt x="2228" y="326"/>
                      <a:pt x="2411" y="356"/>
                      <a:pt x="2579" y="449"/>
                    </a:cubicBezTo>
                    <a:cubicBezTo>
                      <a:pt x="2827" y="585"/>
                      <a:pt x="3006" y="832"/>
                      <a:pt x="3082" y="1103"/>
                    </a:cubicBezTo>
                    <a:lnTo>
                      <a:pt x="3087" y="1124"/>
                    </a:lnTo>
                    <a:cubicBezTo>
                      <a:pt x="2994" y="996"/>
                      <a:pt x="2874" y="916"/>
                      <a:pt x="2747" y="851"/>
                    </a:cubicBezTo>
                    <a:cubicBezTo>
                      <a:pt x="2672" y="727"/>
                      <a:pt x="2571" y="620"/>
                      <a:pt x="2447" y="540"/>
                    </a:cubicBezTo>
                    <a:cubicBezTo>
                      <a:pt x="2267" y="426"/>
                      <a:pt x="2068" y="393"/>
                      <a:pt x="1874" y="393"/>
                    </a:cubicBezTo>
                    <a:cubicBezTo>
                      <a:pt x="1858" y="393"/>
                      <a:pt x="1841" y="394"/>
                      <a:pt x="1825" y="394"/>
                    </a:cubicBezTo>
                    <a:cubicBezTo>
                      <a:pt x="1772" y="381"/>
                      <a:pt x="1717" y="374"/>
                      <a:pt x="1661" y="374"/>
                    </a:cubicBezTo>
                    <a:cubicBezTo>
                      <a:pt x="1634" y="374"/>
                      <a:pt x="1607" y="375"/>
                      <a:pt x="1580" y="379"/>
                    </a:cubicBezTo>
                    <a:cubicBezTo>
                      <a:pt x="1623" y="369"/>
                      <a:pt x="1664" y="361"/>
                      <a:pt x="1707" y="354"/>
                    </a:cubicBezTo>
                    <a:cubicBezTo>
                      <a:pt x="1816" y="338"/>
                      <a:pt x="1931" y="326"/>
                      <a:pt x="2045" y="326"/>
                    </a:cubicBezTo>
                    <a:close/>
                    <a:moveTo>
                      <a:pt x="2469" y="996"/>
                    </a:moveTo>
                    <a:cubicBezTo>
                      <a:pt x="2483" y="1002"/>
                      <a:pt x="2498" y="1009"/>
                      <a:pt x="2512" y="1016"/>
                    </a:cubicBezTo>
                    <a:cubicBezTo>
                      <a:pt x="2534" y="1070"/>
                      <a:pt x="2553" y="1125"/>
                      <a:pt x="2566" y="1181"/>
                    </a:cubicBezTo>
                    <a:cubicBezTo>
                      <a:pt x="2575" y="1225"/>
                      <a:pt x="2581" y="1269"/>
                      <a:pt x="2588" y="1315"/>
                    </a:cubicBezTo>
                    <a:cubicBezTo>
                      <a:pt x="2585" y="1316"/>
                      <a:pt x="2579" y="1316"/>
                      <a:pt x="2574" y="1318"/>
                    </a:cubicBezTo>
                    <a:cubicBezTo>
                      <a:pt x="2549" y="1209"/>
                      <a:pt x="2517" y="1099"/>
                      <a:pt x="2469" y="996"/>
                    </a:cubicBezTo>
                    <a:close/>
                    <a:moveTo>
                      <a:pt x="2594" y="1356"/>
                    </a:moveTo>
                    <a:cubicBezTo>
                      <a:pt x="2599" y="1385"/>
                      <a:pt x="2599" y="1414"/>
                      <a:pt x="2600" y="1443"/>
                    </a:cubicBezTo>
                    <a:cubicBezTo>
                      <a:pt x="2599" y="1429"/>
                      <a:pt x="2594" y="1415"/>
                      <a:pt x="2593" y="1402"/>
                    </a:cubicBezTo>
                    <a:cubicBezTo>
                      <a:pt x="2592" y="1388"/>
                      <a:pt x="2586" y="1373"/>
                      <a:pt x="2583" y="1359"/>
                    </a:cubicBezTo>
                    <a:cubicBezTo>
                      <a:pt x="2586" y="1357"/>
                      <a:pt x="2589" y="1356"/>
                      <a:pt x="2594" y="1356"/>
                    </a:cubicBezTo>
                    <a:close/>
                    <a:moveTo>
                      <a:pt x="1843" y="1311"/>
                    </a:moveTo>
                    <a:cubicBezTo>
                      <a:pt x="1846" y="1312"/>
                      <a:pt x="1851" y="1312"/>
                      <a:pt x="1855" y="1315"/>
                    </a:cubicBezTo>
                    <a:cubicBezTo>
                      <a:pt x="1858" y="1316"/>
                      <a:pt x="1862" y="1318"/>
                      <a:pt x="1865" y="1322"/>
                    </a:cubicBezTo>
                    <a:cubicBezTo>
                      <a:pt x="1948" y="1373"/>
                      <a:pt x="1986" y="1457"/>
                      <a:pt x="2012" y="1543"/>
                    </a:cubicBezTo>
                    <a:cubicBezTo>
                      <a:pt x="2018" y="1557"/>
                      <a:pt x="2023" y="1572"/>
                      <a:pt x="2029" y="1587"/>
                    </a:cubicBezTo>
                    <a:lnTo>
                      <a:pt x="2016" y="1587"/>
                    </a:lnTo>
                    <a:cubicBezTo>
                      <a:pt x="1994" y="1514"/>
                      <a:pt x="1957" y="1446"/>
                      <a:pt x="1909" y="1391"/>
                    </a:cubicBezTo>
                    <a:cubicBezTo>
                      <a:pt x="1893" y="1367"/>
                      <a:pt x="1871" y="1346"/>
                      <a:pt x="1846" y="1329"/>
                    </a:cubicBezTo>
                    <a:cubicBezTo>
                      <a:pt x="1846" y="1323"/>
                      <a:pt x="1844" y="1316"/>
                      <a:pt x="1843" y="1311"/>
                    </a:cubicBezTo>
                    <a:close/>
                    <a:moveTo>
                      <a:pt x="1659" y="917"/>
                    </a:moveTo>
                    <a:cubicBezTo>
                      <a:pt x="1730" y="934"/>
                      <a:pt x="1802" y="958"/>
                      <a:pt x="1871" y="989"/>
                    </a:cubicBezTo>
                    <a:cubicBezTo>
                      <a:pt x="1933" y="1016"/>
                      <a:pt x="1996" y="1045"/>
                      <a:pt x="2058" y="1082"/>
                    </a:cubicBezTo>
                    <a:cubicBezTo>
                      <a:pt x="2092" y="1119"/>
                      <a:pt x="2125" y="1158"/>
                      <a:pt x="2158" y="1194"/>
                    </a:cubicBezTo>
                    <a:cubicBezTo>
                      <a:pt x="2244" y="1285"/>
                      <a:pt x="2345" y="1380"/>
                      <a:pt x="2396" y="1510"/>
                    </a:cubicBezTo>
                    <a:cubicBezTo>
                      <a:pt x="2402" y="1546"/>
                      <a:pt x="2403" y="1583"/>
                      <a:pt x="2406" y="1619"/>
                    </a:cubicBezTo>
                    <a:cubicBezTo>
                      <a:pt x="2392" y="1615"/>
                      <a:pt x="2376" y="1609"/>
                      <a:pt x="2362" y="1608"/>
                    </a:cubicBezTo>
                    <a:cubicBezTo>
                      <a:pt x="2358" y="1607"/>
                      <a:pt x="2352" y="1607"/>
                      <a:pt x="2348" y="1607"/>
                    </a:cubicBezTo>
                    <a:cubicBezTo>
                      <a:pt x="2345" y="1601"/>
                      <a:pt x="2341" y="1598"/>
                      <a:pt x="2338" y="1593"/>
                    </a:cubicBezTo>
                    <a:cubicBezTo>
                      <a:pt x="2337" y="1578"/>
                      <a:pt x="2337" y="1561"/>
                      <a:pt x="2334" y="1546"/>
                    </a:cubicBezTo>
                    <a:cubicBezTo>
                      <a:pt x="2311" y="1410"/>
                      <a:pt x="2230" y="1285"/>
                      <a:pt x="2125" y="1185"/>
                    </a:cubicBezTo>
                    <a:cubicBezTo>
                      <a:pt x="2021" y="1082"/>
                      <a:pt x="1883" y="1030"/>
                      <a:pt x="1738" y="1019"/>
                    </a:cubicBezTo>
                    <a:cubicBezTo>
                      <a:pt x="1725" y="1016"/>
                      <a:pt x="1708" y="1016"/>
                      <a:pt x="1694" y="1016"/>
                    </a:cubicBezTo>
                    <a:cubicBezTo>
                      <a:pt x="1678" y="998"/>
                      <a:pt x="1660" y="975"/>
                      <a:pt x="1639" y="961"/>
                    </a:cubicBezTo>
                    <a:cubicBezTo>
                      <a:pt x="1624" y="949"/>
                      <a:pt x="1605" y="942"/>
                      <a:pt x="1590" y="934"/>
                    </a:cubicBezTo>
                    <a:cubicBezTo>
                      <a:pt x="1612" y="927"/>
                      <a:pt x="1634" y="921"/>
                      <a:pt x="1659" y="917"/>
                    </a:cubicBezTo>
                    <a:close/>
                    <a:moveTo>
                      <a:pt x="2365" y="1648"/>
                    </a:moveTo>
                    <a:lnTo>
                      <a:pt x="2365" y="1648"/>
                    </a:lnTo>
                    <a:cubicBezTo>
                      <a:pt x="2378" y="1652"/>
                      <a:pt x="2392" y="1653"/>
                      <a:pt x="2406" y="1656"/>
                    </a:cubicBezTo>
                    <a:lnTo>
                      <a:pt x="2406" y="1666"/>
                    </a:lnTo>
                    <a:cubicBezTo>
                      <a:pt x="2403" y="1691"/>
                      <a:pt x="2400" y="1717"/>
                      <a:pt x="2399" y="1741"/>
                    </a:cubicBezTo>
                    <a:cubicBezTo>
                      <a:pt x="2392" y="1710"/>
                      <a:pt x="2378" y="1680"/>
                      <a:pt x="2365" y="1648"/>
                    </a:cubicBezTo>
                    <a:close/>
                    <a:moveTo>
                      <a:pt x="2903" y="1452"/>
                    </a:moveTo>
                    <a:cubicBezTo>
                      <a:pt x="2912" y="1494"/>
                      <a:pt x="2922" y="1536"/>
                      <a:pt x="2922" y="1585"/>
                    </a:cubicBezTo>
                    <a:cubicBezTo>
                      <a:pt x="2919" y="1691"/>
                      <a:pt x="2897" y="1805"/>
                      <a:pt x="2864" y="1916"/>
                    </a:cubicBezTo>
                    <a:cubicBezTo>
                      <a:pt x="2853" y="1901"/>
                      <a:pt x="2846" y="1887"/>
                      <a:pt x="2837" y="1872"/>
                    </a:cubicBezTo>
                    <a:cubicBezTo>
                      <a:pt x="2875" y="1736"/>
                      <a:pt x="2899" y="1597"/>
                      <a:pt x="2903" y="1452"/>
                    </a:cubicBezTo>
                    <a:close/>
                    <a:moveTo>
                      <a:pt x="1528" y="1536"/>
                    </a:moveTo>
                    <a:cubicBezTo>
                      <a:pt x="1530" y="1536"/>
                      <a:pt x="1533" y="1536"/>
                      <a:pt x="1535" y="1538"/>
                    </a:cubicBezTo>
                    <a:cubicBezTo>
                      <a:pt x="1543" y="1545"/>
                      <a:pt x="1521" y="1578"/>
                      <a:pt x="1525" y="1583"/>
                    </a:cubicBezTo>
                    <a:cubicBezTo>
                      <a:pt x="1529" y="1587"/>
                      <a:pt x="1584" y="1587"/>
                      <a:pt x="1595" y="1611"/>
                    </a:cubicBezTo>
                    <a:cubicBezTo>
                      <a:pt x="1605" y="1629"/>
                      <a:pt x="1602" y="1652"/>
                      <a:pt x="1595" y="1667"/>
                    </a:cubicBezTo>
                    <a:lnTo>
                      <a:pt x="1714" y="1663"/>
                    </a:lnTo>
                    <a:cubicBezTo>
                      <a:pt x="1718" y="1667"/>
                      <a:pt x="1721" y="1669"/>
                      <a:pt x="1725" y="1674"/>
                    </a:cubicBezTo>
                    <a:cubicBezTo>
                      <a:pt x="1725" y="1675"/>
                      <a:pt x="1726" y="1677"/>
                      <a:pt x="1726" y="1678"/>
                    </a:cubicBezTo>
                    <a:cubicBezTo>
                      <a:pt x="1733" y="1674"/>
                      <a:pt x="1741" y="1669"/>
                      <a:pt x="1747" y="1663"/>
                    </a:cubicBezTo>
                    <a:lnTo>
                      <a:pt x="1759" y="1663"/>
                    </a:lnTo>
                    <a:cubicBezTo>
                      <a:pt x="1774" y="1703"/>
                      <a:pt x="1780" y="1757"/>
                      <a:pt x="1767" y="1802"/>
                    </a:cubicBezTo>
                    <a:cubicBezTo>
                      <a:pt x="1752" y="1856"/>
                      <a:pt x="1685" y="1869"/>
                      <a:pt x="1652" y="1889"/>
                    </a:cubicBezTo>
                    <a:lnTo>
                      <a:pt x="1639" y="1896"/>
                    </a:lnTo>
                    <a:cubicBezTo>
                      <a:pt x="1612" y="1909"/>
                      <a:pt x="1582" y="1920"/>
                      <a:pt x="1552" y="1920"/>
                    </a:cubicBezTo>
                    <a:cubicBezTo>
                      <a:pt x="1547" y="1920"/>
                      <a:pt x="1541" y="1920"/>
                      <a:pt x="1535" y="1919"/>
                    </a:cubicBezTo>
                    <a:cubicBezTo>
                      <a:pt x="1495" y="1912"/>
                      <a:pt x="1459" y="1902"/>
                      <a:pt x="1430" y="1880"/>
                    </a:cubicBezTo>
                    <a:cubicBezTo>
                      <a:pt x="1403" y="1858"/>
                      <a:pt x="1361" y="1858"/>
                      <a:pt x="1341" y="1825"/>
                    </a:cubicBezTo>
                    <a:cubicBezTo>
                      <a:pt x="1321" y="1795"/>
                      <a:pt x="1350" y="1737"/>
                      <a:pt x="1349" y="1715"/>
                    </a:cubicBezTo>
                    <a:cubicBezTo>
                      <a:pt x="1342" y="1692"/>
                      <a:pt x="1339" y="1673"/>
                      <a:pt x="1343" y="1653"/>
                    </a:cubicBezTo>
                    <a:cubicBezTo>
                      <a:pt x="1349" y="1635"/>
                      <a:pt x="1317" y="1619"/>
                      <a:pt x="1330" y="1600"/>
                    </a:cubicBezTo>
                    <a:cubicBezTo>
                      <a:pt x="1342" y="1583"/>
                      <a:pt x="1377" y="1580"/>
                      <a:pt x="1390" y="1572"/>
                    </a:cubicBezTo>
                    <a:cubicBezTo>
                      <a:pt x="1403" y="1564"/>
                      <a:pt x="1412" y="1549"/>
                      <a:pt x="1430" y="1543"/>
                    </a:cubicBezTo>
                    <a:cubicBezTo>
                      <a:pt x="1433" y="1542"/>
                      <a:pt x="1436" y="1542"/>
                      <a:pt x="1440" y="1542"/>
                    </a:cubicBezTo>
                    <a:cubicBezTo>
                      <a:pt x="1454" y="1542"/>
                      <a:pt x="1471" y="1550"/>
                      <a:pt x="1480" y="1552"/>
                    </a:cubicBezTo>
                    <a:cubicBezTo>
                      <a:pt x="1488" y="1552"/>
                      <a:pt x="1497" y="1537"/>
                      <a:pt x="1506" y="1537"/>
                    </a:cubicBezTo>
                    <a:cubicBezTo>
                      <a:pt x="1507" y="1537"/>
                      <a:pt x="1508" y="1537"/>
                      <a:pt x="1509" y="1538"/>
                    </a:cubicBezTo>
                    <a:cubicBezTo>
                      <a:pt x="1510" y="1538"/>
                      <a:pt x="1510" y="1538"/>
                      <a:pt x="1511" y="1538"/>
                    </a:cubicBezTo>
                    <a:cubicBezTo>
                      <a:pt x="1517" y="1538"/>
                      <a:pt x="1523" y="1536"/>
                      <a:pt x="1528" y="1536"/>
                    </a:cubicBezTo>
                    <a:close/>
                    <a:moveTo>
                      <a:pt x="2819" y="1935"/>
                    </a:moveTo>
                    <a:cubicBezTo>
                      <a:pt x="2827" y="1951"/>
                      <a:pt x="2835" y="1964"/>
                      <a:pt x="2844" y="1978"/>
                    </a:cubicBezTo>
                    <a:cubicBezTo>
                      <a:pt x="2837" y="1997"/>
                      <a:pt x="2835" y="2017"/>
                      <a:pt x="2827" y="2035"/>
                    </a:cubicBezTo>
                    <a:cubicBezTo>
                      <a:pt x="2819" y="2054"/>
                      <a:pt x="2808" y="2073"/>
                      <a:pt x="2800" y="2090"/>
                    </a:cubicBezTo>
                    <a:cubicBezTo>
                      <a:pt x="2798" y="2066"/>
                      <a:pt x="2794" y="2041"/>
                      <a:pt x="2791" y="2017"/>
                    </a:cubicBezTo>
                    <a:cubicBezTo>
                      <a:pt x="2801" y="1989"/>
                      <a:pt x="2809" y="1963"/>
                      <a:pt x="2819" y="1935"/>
                    </a:cubicBezTo>
                    <a:close/>
                    <a:moveTo>
                      <a:pt x="2338" y="1692"/>
                    </a:moveTo>
                    <a:cubicBezTo>
                      <a:pt x="2358" y="1733"/>
                      <a:pt x="2374" y="1777"/>
                      <a:pt x="2387" y="1821"/>
                    </a:cubicBezTo>
                    <a:cubicBezTo>
                      <a:pt x="2381" y="1854"/>
                      <a:pt x="2376" y="1886"/>
                      <a:pt x="2362" y="1916"/>
                    </a:cubicBezTo>
                    <a:cubicBezTo>
                      <a:pt x="2330" y="1992"/>
                      <a:pt x="2268" y="2047"/>
                      <a:pt x="2216" y="2099"/>
                    </a:cubicBezTo>
                    <a:cubicBezTo>
                      <a:pt x="2248" y="2046"/>
                      <a:pt x="2271" y="1991"/>
                      <a:pt x="2289" y="1933"/>
                    </a:cubicBezTo>
                    <a:cubicBezTo>
                      <a:pt x="2312" y="1858"/>
                      <a:pt x="2333" y="1777"/>
                      <a:pt x="2338" y="1692"/>
                    </a:cubicBezTo>
                    <a:close/>
                    <a:moveTo>
                      <a:pt x="1632" y="1300"/>
                    </a:moveTo>
                    <a:cubicBezTo>
                      <a:pt x="1707" y="1316"/>
                      <a:pt x="1774" y="1346"/>
                      <a:pt x="1822" y="1388"/>
                    </a:cubicBezTo>
                    <a:cubicBezTo>
                      <a:pt x="1839" y="1463"/>
                      <a:pt x="1851" y="1550"/>
                      <a:pt x="1822" y="1623"/>
                    </a:cubicBezTo>
                    <a:cubicBezTo>
                      <a:pt x="1821" y="1626"/>
                      <a:pt x="1834" y="1630"/>
                      <a:pt x="1841" y="1630"/>
                    </a:cubicBezTo>
                    <a:cubicBezTo>
                      <a:pt x="1843" y="1630"/>
                      <a:pt x="1845" y="1630"/>
                      <a:pt x="1846" y="1629"/>
                    </a:cubicBezTo>
                    <a:cubicBezTo>
                      <a:pt x="1884" y="1572"/>
                      <a:pt x="1883" y="1512"/>
                      <a:pt x="1876" y="1450"/>
                    </a:cubicBezTo>
                    <a:lnTo>
                      <a:pt x="1876" y="1450"/>
                    </a:lnTo>
                    <a:cubicBezTo>
                      <a:pt x="1906" y="1490"/>
                      <a:pt x="1931" y="1532"/>
                      <a:pt x="1948" y="1583"/>
                    </a:cubicBezTo>
                    <a:cubicBezTo>
                      <a:pt x="1926" y="1580"/>
                      <a:pt x="1901" y="1580"/>
                      <a:pt x="1879" y="1576"/>
                    </a:cubicBezTo>
                    <a:cubicBezTo>
                      <a:pt x="1878" y="1576"/>
                      <a:pt x="1878" y="1576"/>
                      <a:pt x="1878" y="1576"/>
                    </a:cubicBezTo>
                    <a:cubicBezTo>
                      <a:pt x="1872" y="1576"/>
                      <a:pt x="1870" y="1598"/>
                      <a:pt x="1876" y="1600"/>
                    </a:cubicBezTo>
                    <a:cubicBezTo>
                      <a:pt x="1904" y="1608"/>
                      <a:pt x="1933" y="1613"/>
                      <a:pt x="1960" y="1619"/>
                    </a:cubicBezTo>
                    <a:cubicBezTo>
                      <a:pt x="1988" y="1725"/>
                      <a:pt x="1983" y="1845"/>
                      <a:pt x="1939" y="1941"/>
                    </a:cubicBezTo>
                    <a:cubicBezTo>
                      <a:pt x="1933" y="1956"/>
                      <a:pt x="1953" y="1973"/>
                      <a:pt x="1970" y="1973"/>
                    </a:cubicBezTo>
                    <a:cubicBezTo>
                      <a:pt x="1976" y="1973"/>
                      <a:pt x="1982" y="1970"/>
                      <a:pt x="1986" y="1964"/>
                    </a:cubicBezTo>
                    <a:cubicBezTo>
                      <a:pt x="2045" y="1863"/>
                      <a:pt x="2052" y="1741"/>
                      <a:pt x="2027" y="1626"/>
                    </a:cubicBezTo>
                    <a:lnTo>
                      <a:pt x="2043" y="1626"/>
                    </a:lnTo>
                    <a:cubicBezTo>
                      <a:pt x="2063" y="1689"/>
                      <a:pt x="2078" y="1758"/>
                      <a:pt x="2063" y="1828"/>
                    </a:cubicBezTo>
                    <a:cubicBezTo>
                      <a:pt x="2041" y="1927"/>
                      <a:pt x="1994" y="2022"/>
                      <a:pt x="1926" y="2095"/>
                    </a:cubicBezTo>
                    <a:cubicBezTo>
                      <a:pt x="1915" y="2108"/>
                      <a:pt x="1901" y="2116"/>
                      <a:pt x="1890" y="2125"/>
                    </a:cubicBezTo>
                    <a:cubicBezTo>
                      <a:pt x="1905" y="2047"/>
                      <a:pt x="1891" y="1958"/>
                      <a:pt x="1828" y="1882"/>
                    </a:cubicBezTo>
                    <a:cubicBezTo>
                      <a:pt x="1849" y="1836"/>
                      <a:pt x="1858" y="1790"/>
                      <a:pt x="1853" y="1740"/>
                    </a:cubicBezTo>
                    <a:cubicBezTo>
                      <a:pt x="1846" y="1681"/>
                      <a:pt x="1810" y="1637"/>
                      <a:pt x="1780" y="1601"/>
                    </a:cubicBezTo>
                    <a:cubicBezTo>
                      <a:pt x="1782" y="1572"/>
                      <a:pt x="1776" y="1543"/>
                      <a:pt x="1773" y="1512"/>
                    </a:cubicBezTo>
                    <a:cubicBezTo>
                      <a:pt x="1767" y="1465"/>
                      <a:pt x="1733" y="1433"/>
                      <a:pt x="1705" y="1395"/>
                    </a:cubicBezTo>
                    <a:cubicBezTo>
                      <a:pt x="1685" y="1366"/>
                      <a:pt x="1661" y="1327"/>
                      <a:pt x="1627" y="1302"/>
                    </a:cubicBezTo>
                    <a:cubicBezTo>
                      <a:pt x="1630" y="1302"/>
                      <a:pt x="1631" y="1302"/>
                      <a:pt x="1632" y="1300"/>
                    </a:cubicBezTo>
                    <a:close/>
                    <a:moveTo>
                      <a:pt x="785" y="1512"/>
                    </a:moveTo>
                    <a:cubicBezTo>
                      <a:pt x="750" y="1635"/>
                      <a:pt x="735" y="1763"/>
                      <a:pt x="737" y="1889"/>
                    </a:cubicBezTo>
                    <a:cubicBezTo>
                      <a:pt x="737" y="1915"/>
                      <a:pt x="741" y="1942"/>
                      <a:pt x="743" y="1970"/>
                    </a:cubicBezTo>
                    <a:cubicBezTo>
                      <a:pt x="743" y="1971"/>
                      <a:pt x="742" y="1971"/>
                      <a:pt x="742" y="1971"/>
                    </a:cubicBezTo>
                    <a:cubicBezTo>
                      <a:pt x="721" y="2013"/>
                      <a:pt x="675" y="2054"/>
                      <a:pt x="658" y="2097"/>
                    </a:cubicBezTo>
                    <a:cubicBezTo>
                      <a:pt x="651" y="2112"/>
                      <a:pt x="651" y="2127"/>
                      <a:pt x="651" y="2142"/>
                    </a:cubicBezTo>
                    <a:cubicBezTo>
                      <a:pt x="643" y="2032"/>
                      <a:pt x="672" y="1909"/>
                      <a:pt x="701" y="1783"/>
                    </a:cubicBezTo>
                    <a:cubicBezTo>
                      <a:pt x="721" y="1688"/>
                      <a:pt x="750" y="1598"/>
                      <a:pt x="785" y="1512"/>
                    </a:cubicBezTo>
                    <a:close/>
                    <a:moveTo>
                      <a:pt x="1796" y="1934"/>
                    </a:moveTo>
                    <a:cubicBezTo>
                      <a:pt x="1843" y="2013"/>
                      <a:pt x="1840" y="2103"/>
                      <a:pt x="1810" y="2175"/>
                    </a:cubicBezTo>
                    <a:cubicBezTo>
                      <a:pt x="1765" y="2196"/>
                      <a:pt x="1719" y="2207"/>
                      <a:pt x="1672" y="2211"/>
                    </a:cubicBezTo>
                    <a:cubicBezTo>
                      <a:pt x="1659" y="2213"/>
                      <a:pt x="1645" y="2214"/>
                      <a:pt x="1631" y="2214"/>
                    </a:cubicBezTo>
                    <a:cubicBezTo>
                      <a:pt x="1555" y="2214"/>
                      <a:pt x="1477" y="2184"/>
                      <a:pt x="1410" y="2147"/>
                    </a:cubicBezTo>
                    <a:cubicBezTo>
                      <a:pt x="1342" y="2113"/>
                      <a:pt x="1291" y="2055"/>
                      <a:pt x="1251" y="1997"/>
                    </a:cubicBezTo>
                    <a:cubicBezTo>
                      <a:pt x="1250" y="1982"/>
                      <a:pt x="1253" y="1966"/>
                      <a:pt x="1253" y="1949"/>
                    </a:cubicBezTo>
                    <a:cubicBezTo>
                      <a:pt x="1265" y="1956"/>
                      <a:pt x="1279" y="1964"/>
                      <a:pt x="1288" y="1973"/>
                    </a:cubicBezTo>
                    <a:cubicBezTo>
                      <a:pt x="1328" y="2004"/>
                      <a:pt x="1374" y="2046"/>
                      <a:pt x="1430" y="2062"/>
                    </a:cubicBezTo>
                    <a:cubicBezTo>
                      <a:pt x="1465" y="2073"/>
                      <a:pt x="1512" y="2084"/>
                      <a:pt x="1559" y="2084"/>
                    </a:cubicBezTo>
                    <a:cubicBezTo>
                      <a:pt x="1583" y="2084"/>
                      <a:pt x="1607" y="2081"/>
                      <a:pt x="1630" y="2074"/>
                    </a:cubicBezTo>
                    <a:cubicBezTo>
                      <a:pt x="1667" y="2066"/>
                      <a:pt x="1700" y="2044"/>
                      <a:pt x="1727" y="2018"/>
                    </a:cubicBezTo>
                    <a:cubicBezTo>
                      <a:pt x="1749" y="1996"/>
                      <a:pt x="1769" y="1971"/>
                      <a:pt x="1788" y="1948"/>
                    </a:cubicBezTo>
                    <a:cubicBezTo>
                      <a:pt x="1791" y="1942"/>
                      <a:pt x="1792" y="1938"/>
                      <a:pt x="1796" y="1934"/>
                    </a:cubicBezTo>
                    <a:close/>
                    <a:moveTo>
                      <a:pt x="3053" y="2113"/>
                    </a:moveTo>
                    <a:lnTo>
                      <a:pt x="3053" y="2113"/>
                    </a:lnTo>
                    <a:cubicBezTo>
                      <a:pt x="3033" y="2168"/>
                      <a:pt x="3013" y="2220"/>
                      <a:pt x="2988" y="2273"/>
                    </a:cubicBezTo>
                    <a:cubicBezTo>
                      <a:pt x="2987" y="2262"/>
                      <a:pt x="2985" y="2253"/>
                      <a:pt x="2984" y="2242"/>
                    </a:cubicBezTo>
                    <a:cubicBezTo>
                      <a:pt x="3007" y="2200"/>
                      <a:pt x="3029" y="2157"/>
                      <a:pt x="3053" y="2113"/>
                    </a:cubicBezTo>
                    <a:close/>
                    <a:moveTo>
                      <a:pt x="2753" y="2113"/>
                    </a:moveTo>
                    <a:cubicBezTo>
                      <a:pt x="2753" y="2134"/>
                      <a:pt x="2754" y="2154"/>
                      <a:pt x="2753" y="2172"/>
                    </a:cubicBezTo>
                    <a:cubicBezTo>
                      <a:pt x="2718" y="2231"/>
                      <a:pt x="2678" y="2285"/>
                      <a:pt x="2641" y="2336"/>
                    </a:cubicBezTo>
                    <a:cubicBezTo>
                      <a:pt x="2676" y="2285"/>
                      <a:pt x="2706" y="2230"/>
                      <a:pt x="2731" y="2172"/>
                    </a:cubicBezTo>
                    <a:cubicBezTo>
                      <a:pt x="2739" y="2154"/>
                      <a:pt x="2746" y="2134"/>
                      <a:pt x="2753" y="2113"/>
                    </a:cubicBezTo>
                    <a:close/>
                    <a:moveTo>
                      <a:pt x="1824" y="165"/>
                    </a:moveTo>
                    <a:cubicBezTo>
                      <a:pt x="1934" y="165"/>
                      <a:pt x="2042" y="187"/>
                      <a:pt x="2142" y="204"/>
                    </a:cubicBezTo>
                    <a:cubicBezTo>
                      <a:pt x="2310" y="232"/>
                      <a:pt x="2472" y="280"/>
                      <a:pt x="2616" y="367"/>
                    </a:cubicBezTo>
                    <a:cubicBezTo>
                      <a:pt x="2761" y="451"/>
                      <a:pt x="2893" y="554"/>
                      <a:pt x="2999" y="680"/>
                    </a:cubicBezTo>
                    <a:cubicBezTo>
                      <a:pt x="3094" y="790"/>
                      <a:pt x="3192" y="905"/>
                      <a:pt x="3254" y="1038"/>
                    </a:cubicBezTo>
                    <a:cubicBezTo>
                      <a:pt x="3261" y="1055"/>
                      <a:pt x="3269" y="1068"/>
                      <a:pt x="3276" y="1085"/>
                    </a:cubicBezTo>
                    <a:cubicBezTo>
                      <a:pt x="3328" y="1223"/>
                      <a:pt x="3306" y="1374"/>
                      <a:pt x="3314" y="1509"/>
                    </a:cubicBezTo>
                    <a:cubicBezTo>
                      <a:pt x="3321" y="1646"/>
                      <a:pt x="3311" y="1784"/>
                      <a:pt x="3281" y="1916"/>
                    </a:cubicBezTo>
                    <a:cubicBezTo>
                      <a:pt x="3250" y="2047"/>
                      <a:pt x="3236" y="2187"/>
                      <a:pt x="3167" y="2308"/>
                    </a:cubicBezTo>
                    <a:cubicBezTo>
                      <a:pt x="3145" y="2348"/>
                      <a:pt x="3117" y="2383"/>
                      <a:pt x="3090" y="2417"/>
                    </a:cubicBezTo>
                    <a:cubicBezTo>
                      <a:pt x="3102" y="2351"/>
                      <a:pt x="3111" y="2286"/>
                      <a:pt x="3117" y="2220"/>
                    </a:cubicBezTo>
                    <a:cubicBezTo>
                      <a:pt x="3185" y="2007"/>
                      <a:pt x="3225" y="1785"/>
                      <a:pt x="3222" y="1557"/>
                    </a:cubicBezTo>
                    <a:cubicBezTo>
                      <a:pt x="3217" y="1231"/>
                      <a:pt x="3106" y="896"/>
                      <a:pt x="2883" y="645"/>
                    </a:cubicBezTo>
                    <a:cubicBezTo>
                      <a:pt x="2664" y="389"/>
                      <a:pt x="2327" y="285"/>
                      <a:pt x="2020" y="285"/>
                    </a:cubicBezTo>
                    <a:cubicBezTo>
                      <a:pt x="2010" y="285"/>
                      <a:pt x="2000" y="285"/>
                      <a:pt x="1990" y="285"/>
                    </a:cubicBezTo>
                    <a:cubicBezTo>
                      <a:pt x="1777" y="287"/>
                      <a:pt x="1551" y="339"/>
                      <a:pt x="1341" y="387"/>
                    </a:cubicBezTo>
                    <a:cubicBezTo>
                      <a:pt x="1416" y="305"/>
                      <a:pt x="1513" y="234"/>
                      <a:pt x="1621" y="197"/>
                    </a:cubicBezTo>
                    <a:cubicBezTo>
                      <a:pt x="1688" y="174"/>
                      <a:pt x="1757" y="165"/>
                      <a:pt x="1824" y="165"/>
                    </a:cubicBezTo>
                    <a:close/>
                    <a:moveTo>
                      <a:pt x="2184" y="2467"/>
                    </a:moveTo>
                    <a:lnTo>
                      <a:pt x="2184" y="2467"/>
                    </a:lnTo>
                    <a:cubicBezTo>
                      <a:pt x="2075" y="2538"/>
                      <a:pt x="1944" y="2571"/>
                      <a:pt x="1825" y="2571"/>
                    </a:cubicBezTo>
                    <a:cubicBezTo>
                      <a:pt x="1792" y="2571"/>
                      <a:pt x="1760" y="2568"/>
                      <a:pt x="1729" y="2563"/>
                    </a:cubicBezTo>
                    <a:cubicBezTo>
                      <a:pt x="1699" y="2559"/>
                      <a:pt x="1667" y="2552"/>
                      <a:pt x="1637" y="2542"/>
                    </a:cubicBezTo>
                    <a:lnTo>
                      <a:pt x="1637" y="2542"/>
                    </a:lnTo>
                    <a:cubicBezTo>
                      <a:pt x="1678" y="2544"/>
                      <a:pt x="1721" y="2547"/>
                      <a:pt x="1762" y="2547"/>
                    </a:cubicBezTo>
                    <a:cubicBezTo>
                      <a:pt x="1789" y="2547"/>
                      <a:pt x="1816" y="2547"/>
                      <a:pt x="1843" y="2547"/>
                    </a:cubicBezTo>
                    <a:cubicBezTo>
                      <a:pt x="1912" y="2547"/>
                      <a:pt x="1983" y="2544"/>
                      <a:pt x="2055" y="2525"/>
                    </a:cubicBezTo>
                    <a:cubicBezTo>
                      <a:pt x="2100" y="2514"/>
                      <a:pt x="2144" y="2490"/>
                      <a:pt x="2184" y="2467"/>
                    </a:cubicBezTo>
                    <a:close/>
                    <a:moveTo>
                      <a:pt x="1265" y="2586"/>
                    </a:moveTo>
                    <a:lnTo>
                      <a:pt x="1265" y="2586"/>
                    </a:lnTo>
                    <a:cubicBezTo>
                      <a:pt x="1266" y="2589"/>
                      <a:pt x="1268" y="2591"/>
                      <a:pt x="1268" y="2592"/>
                    </a:cubicBezTo>
                    <a:cubicBezTo>
                      <a:pt x="1319" y="2646"/>
                      <a:pt x="1378" y="2694"/>
                      <a:pt x="1444" y="2731"/>
                    </a:cubicBezTo>
                    <a:cubicBezTo>
                      <a:pt x="1440" y="2731"/>
                      <a:pt x="1436" y="2731"/>
                      <a:pt x="1432" y="2731"/>
                    </a:cubicBezTo>
                    <a:cubicBezTo>
                      <a:pt x="1398" y="2731"/>
                      <a:pt x="1366" y="2726"/>
                      <a:pt x="1332" y="2720"/>
                    </a:cubicBezTo>
                    <a:cubicBezTo>
                      <a:pt x="1319" y="2699"/>
                      <a:pt x="1305" y="2679"/>
                      <a:pt x="1294" y="2655"/>
                    </a:cubicBezTo>
                    <a:cubicBezTo>
                      <a:pt x="1286" y="2637"/>
                      <a:pt x="1279" y="2618"/>
                      <a:pt x="1271" y="2599"/>
                    </a:cubicBezTo>
                    <a:cubicBezTo>
                      <a:pt x="1268" y="2596"/>
                      <a:pt x="1266" y="2591"/>
                      <a:pt x="1265" y="2586"/>
                    </a:cubicBezTo>
                    <a:close/>
                    <a:moveTo>
                      <a:pt x="2958" y="2289"/>
                    </a:moveTo>
                    <a:lnTo>
                      <a:pt x="2963" y="2336"/>
                    </a:lnTo>
                    <a:cubicBezTo>
                      <a:pt x="2901" y="2465"/>
                      <a:pt x="2827" y="2586"/>
                      <a:pt x="2750" y="2703"/>
                    </a:cubicBezTo>
                    <a:cubicBezTo>
                      <a:pt x="2738" y="2721"/>
                      <a:pt x="2724" y="2738"/>
                      <a:pt x="2711" y="2756"/>
                    </a:cubicBezTo>
                    <a:cubicBezTo>
                      <a:pt x="2705" y="2761"/>
                      <a:pt x="2696" y="2764"/>
                      <a:pt x="2689" y="2769"/>
                    </a:cubicBezTo>
                    <a:cubicBezTo>
                      <a:pt x="2677" y="2772"/>
                      <a:pt x="2665" y="2773"/>
                      <a:pt x="2654" y="2773"/>
                    </a:cubicBezTo>
                    <a:cubicBezTo>
                      <a:pt x="2643" y="2773"/>
                      <a:pt x="2632" y="2772"/>
                      <a:pt x="2622" y="2769"/>
                    </a:cubicBezTo>
                    <a:cubicBezTo>
                      <a:pt x="2744" y="2647"/>
                      <a:pt x="2839" y="2500"/>
                      <a:pt x="2923" y="2352"/>
                    </a:cubicBezTo>
                    <a:cubicBezTo>
                      <a:pt x="2936" y="2332"/>
                      <a:pt x="2947" y="2311"/>
                      <a:pt x="2958" y="2289"/>
                    </a:cubicBezTo>
                    <a:close/>
                    <a:moveTo>
                      <a:pt x="324" y="2686"/>
                    </a:moveTo>
                    <a:cubicBezTo>
                      <a:pt x="346" y="2720"/>
                      <a:pt x="371" y="2756"/>
                      <a:pt x="393" y="2791"/>
                    </a:cubicBezTo>
                    <a:cubicBezTo>
                      <a:pt x="388" y="2789"/>
                      <a:pt x="384" y="2789"/>
                      <a:pt x="383" y="2787"/>
                    </a:cubicBezTo>
                    <a:cubicBezTo>
                      <a:pt x="359" y="2768"/>
                      <a:pt x="343" y="2746"/>
                      <a:pt x="328" y="2721"/>
                    </a:cubicBezTo>
                    <a:cubicBezTo>
                      <a:pt x="322" y="2713"/>
                      <a:pt x="322" y="2699"/>
                      <a:pt x="324" y="2686"/>
                    </a:cubicBezTo>
                    <a:close/>
                    <a:moveTo>
                      <a:pt x="2607" y="2791"/>
                    </a:moveTo>
                    <a:cubicBezTo>
                      <a:pt x="2619" y="2796"/>
                      <a:pt x="2630" y="2796"/>
                      <a:pt x="2641" y="2798"/>
                    </a:cubicBezTo>
                    <a:cubicBezTo>
                      <a:pt x="2619" y="2812"/>
                      <a:pt x="2599" y="2829"/>
                      <a:pt x="2574" y="2838"/>
                    </a:cubicBezTo>
                    <a:cubicBezTo>
                      <a:pt x="2574" y="2838"/>
                      <a:pt x="2574" y="2838"/>
                      <a:pt x="2574" y="2838"/>
                    </a:cubicBezTo>
                    <a:lnTo>
                      <a:pt x="2574" y="2838"/>
                    </a:lnTo>
                    <a:cubicBezTo>
                      <a:pt x="2585" y="2824"/>
                      <a:pt x="2596" y="2809"/>
                      <a:pt x="2607" y="2791"/>
                    </a:cubicBezTo>
                    <a:close/>
                    <a:moveTo>
                      <a:pt x="2553" y="2454"/>
                    </a:moveTo>
                    <a:cubicBezTo>
                      <a:pt x="2449" y="2604"/>
                      <a:pt x="2344" y="2768"/>
                      <a:pt x="2180" y="2856"/>
                    </a:cubicBezTo>
                    <a:cubicBezTo>
                      <a:pt x="2153" y="2871"/>
                      <a:pt x="2121" y="2884"/>
                      <a:pt x="2091" y="2895"/>
                    </a:cubicBezTo>
                    <a:cubicBezTo>
                      <a:pt x="2114" y="2884"/>
                      <a:pt x="2138" y="2871"/>
                      <a:pt x="2160" y="2858"/>
                    </a:cubicBezTo>
                    <a:cubicBezTo>
                      <a:pt x="2264" y="2791"/>
                      <a:pt x="2344" y="2698"/>
                      <a:pt x="2407" y="2597"/>
                    </a:cubicBezTo>
                    <a:cubicBezTo>
                      <a:pt x="2461" y="2555"/>
                      <a:pt x="2509" y="2508"/>
                      <a:pt x="2553" y="2454"/>
                    </a:cubicBezTo>
                    <a:close/>
                    <a:moveTo>
                      <a:pt x="3104" y="3115"/>
                    </a:moveTo>
                    <a:cubicBezTo>
                      <a:pt x="3094" y="3129"/>
                      <a:pt x="3082" y="3145"/>
                      <a:pt x="3068" y="3156"/>
                    </a:cubicBezTo>
                    <a:cubicBezTo>
                      <a:pt x="3009" y="3211"/>
                      <a:pt x="2947" y="3262"/>
                      <a:pt x="2882" y="3309"/>
                    </a:cubicBezTo>
                    <a:cubicBezTo>
                      <a:pt x="2815" y="3356"/>
                      <a:pt x="2743" y="3394"/>
                      <a:pt x="2665" y="3419"/>
                    </a:cubicBezTo>
                    <a:cubicBezTo>
                      <a:pt x="2637" y="3429"/>
                      <a:pt x="2607" y="3432"/>
                      <a:pt x="2578" y="3432"/>
                    </a:cubicBezTo>
                    <a:cubicBezTo>
                      <a:pt x="2532" y="3432"/>
                      <a:pt x="2485" y="3425"/>
                      <a:pt x="2442" y="3425"/>
                    </a:cubicBezTo>
                    <a:cubicBezTo>
                      <a:pt x="2432" y="3425"/>
                      <a:pt x="2422" y="3425"/>
                      <a:pt x="2413" y="3426"/>
                    </a:cubicBezTo>
                    <a:cubicBezTo>
                      <a:pt x="2366" y="3430"/>
                      <a:pt x="2319" y="3434"/>
                      <a:pt x="2273" y="3434"/>
                    </a:cubicBezTo>
                    <a:cubicBezTo>
                      <a:pt x="2239" y="3434"/>
                      <a:pt x="2205" y="3432"/>
                      <a:pt x="2172" y="3426"/>
                    </a:cubicBezTo>
                    <a:cubicBezTo>
                      <a:pt x="2160" y="3425"/>
                      <a:pt x="2147" y="3422"/>
                      <a:pt x="2138" y="3419"/>
                    </a:cubicBezTo>
                    <a:cubicBezTo>
                      <a:pt x="2209" y="3394"/>
                      <a:pt x="2278" y="3361"/>
                      <a:pt x="2345" y="3323"/>
                    </a:cubicBezTo>
                    <a:cubicBezTo>
                      <a:pt x="2369" y="3330"/>
                      <a:pt x="2395" y="3336"/>
                      <a:pt x="2421" y="3336"/>
                    </a:cubicBezTo>
                    <a:cubicBezTo>
                      <a:pt x="2427" y="3336"/>
                      <a:pt x="2434" y="3336"/>
                      <a:pt x="2440" y="3335"/>
                    </a:cubicBezTo>
                    <a:cubicBezTo>
                      <a:pt x="2502" y="3327"/>
                      <a:pt x="2560" y="3308"/>
                      <a:pt x="2622" y="3294"/>
                    </a:cubicBezTo>
                    <a:cubicBezTo>
                      <a:pt x="2684" y="3281"/>
                      <a:pt x="2744" y="3262"/>
                      <a:pt x="2804" y="3240"/>
                    </a:cubicBezTo>
                    <a:cubicBezTo>
                      <a:pt x="2866" y="3222"/>
                      <a:pt x="2911" y="3170"/>
                      <a:pt x="2967" y="3142"/>
                    </a:cubicBezTo>
                    <a:cubicBezTo>
                      <a:pt x="3006" y="3126"/>
                      <a:pt x="3058" y="3126"/>
                      <a:pt x="3104" y="3115"/>
                    </a:cubicBezTo>
                    <a:close/>
                    <a:moveTo>
                      <a:pt x="1820" y="3492"/>
                    </a:moveTo>
                    <a:cubicBezTo>
                      <a:pt x="1872" y="3514"/>
                      <a:pt x="1923" y="3537"/>
                      <a:pt x="1978" y="3551"/>
                    </a:cubicBezTo>
                    <a:cubicBezTo>
                      <a:pt x="1979" y="3553"/>
                      <a:pt x="1977" y="3553"/>
                      <a:pt x="1975" y="3553"/>
                    </a:cubicBezTo>
                    <a:cubicBezTo>
                      <a:pt x="1928" y="3557"/>
                      <a:pt x="1883" y="3568"/>
                      <a:pt x="1835" y="3572"/>
                    </a:cubicBezTo>
                    <a:cubicBezTo>
                      <a:pt x="1822" y="3573"/>
                      <a:pt x="1808" y="3573"/>
                      <a:pt x="1795" y="3573"/>
                    </a:cubicBezTo>
                    <a:cubicBezTo>
                      <a:pt x="1760" y="3573"/>
                      <a:pt x="1725" y="3570"/>
                      <a:pt x="1689" y="3565"/>
                    </a:cubicBezTo>
                    <a:cubicBezTo>
                      <a:pt x="1674" y="3561"/>
                      <a:pt x="1660" y="3553"/>
                      <a:pt x="1648" y="3542"/>
                    </a:cubicBezTo>
                    <a:cubicBezTo>
                      <a:pt x="1679" y="3533"/>
                      <a:pt x="1710" y="3525"/>
                      <a:pt x="1740" y="3518"/>
                    </a:cubicBezTo>
                    <a:cubicBezTo>
                      <a:pt x="1767" y="3513"/>
                      <a:pt x="1795" y="3503"/>
                      <a:pt x="1820" y="3492"/>
                    </a:cubicBezTo>
                    <a:close/>
                    <a:moveTo>
                      <a:pt x="1722" y="0"/>
                    </a:moveTo>
                    <a:cubicBezTo>
                      <a:pt x="1696" y="0"/>
                      <a:pt x="1671" y="7"/>
                      <a:pt x="1646" y="16"/>
                    </a:cubicBezTo>
                    <a:cubicBezTo>
                      <a:pt x="1576" y="40"/>
                      <a:pt x="1516" y="94"/>
                      <a:pt x="1449" y="119"/>
                    </a:cubicBezTo>
                    <a:cubicBezTo>
                      <a:pt x="1389" y="141"/>
                      <a:pt x="1330" y="170"/>
                      <a:pt x="1275" y="204"/>
                    </a:cubicBezTo>
                    <a:cubicBezTo>
                      <a:pt x="1215" y="239"/>
                      <a:pt x="1163" y="270"/>
                      <a:pt x="1110" y="301"/>
                    </a:cubicBezTo>
                    <a:lnTo>
                      <a:pt x="1108" y="301"/>
                    </a:lnTo>
                    <a:cubicBezTo>
                      <a:pt x="1104" y="301"/>
                      <a:pt x="1102" y="300"/>
                      <a:pt x="1099" y="300"/>
                    </a:cubicBezTo>
                    <a:cubicBezTo>
                      <a:pt x="1098" y="300"/>
                      <a:pt x="1096" y="300"/>
                      <a:pt x="1094" y="301"/>
                    </a:cubicBezTo>
                    <a:cubicBezTo>
                      <a:pt x="1071" y="307"/>
                      <a:pt x="1050" y="321"/>
                      <a:pt x="1024" y="328"/>
                    </a:cubicBezTo>
                    <a:cubicBezTo>
                      <a:pt x="986" y="335"/>
                      <a:pt x="947" y="342"/>
                      <a:pt x="914" y="362"/>
                    </a:cubicBezTo>
                    <a:cubicBezTo>
                      <a:pt x="892" y="376"/>
                      <a:pt x="869" y="393"/>
                      <a:pt x="848" y="408"/>
                    </a:cubicBezTo>
                    <a:cubicBezTo>
                      <a:pt x="827" y="407"/>
                      <a:pt x="800" y="399"/>
                      <a:pt x="780" y="399"/>
                    </a:cubicBezTo>
                    <a:cubicBezTo>
                      <a:pt x="773" y="399"/>
                      <a:pt x="767" y="400"/>
                      <a:pt x="761" y="402"/>
                    </a:cubicBezTo>
                    <a:cubicBezTo>
                      <a:pt x="737" y="416"/>
                      <a:pt x="716" y="434"/>
                      <a:pt x="693" y="449"/>
                    </a:cubicBezTo>
                    <a:cubicBezTo>
                      <a:pt x="668" y="464"/>
                      <a:pt x="675" y="504"/>
                      <a:pt x="654" y="521"/>
                    </a:cubicBezTo>
                    <a:cubicBezTo>
                      <a:pt x="633" y="539"/>
                      <a:pt x="593" y="544"/>
                      <a:pt x="573" y="562"/>
                    </a:cubicBezTo>
                    <a:cubicBezTo>
                      <a:pt x="555" y="583"/>
                      <a:pt x="544" y="607"/>
                      <a:pt x="527" y="628"/>
                    </a:cubicBezTo>
                    <a:cubicBezTo>
                      <a:pt x="510" y="649"/>
                      <a:pt x="479" y="662"/>
                      <a:pt x="463" y="685"/>
                    </a:cubicBezTo>
                    <a:cubicBezTo>
                      <a:pt x="449" y="707"/>
                      <a:pt x="452" y="740"/>
                      <a:pt x="439" y="762"/>
                    </a:cubicBezTo>
                    <a:lnTo>
                      <a:pt x="434" y="778"/>
                    </a:lnTo>
                    <a:cubicBezTo>
                      <a:pt x="390" y="810"/>
                      <a:pt x="324" y="833"/>
                      <a:pt x="289" y="879"/>
                    </a:cubicBezTo>
                    <a:cubicBezTo>
                      <a:pt x="252" y="931"/>
                      <a:pt x="221" y="987"/>
                      <a:pt x="187" y="1044"/>
                    </a:cubicBezTo>
                    <a:cubicBezTo>
                      <a:pt x="157" y="1102"/>
                      <a:pt x="163" y="1172"/>
                      <a:pt x="139" y="1232"/>
                    </a:cubicBezTo>
                    <a:cubicBezTo>
                      <a:pt x="115" y="1290"/>
                      <a:pt x="75" y="1346"/>
                      <a:pt x="55" y="1411"/>
                    </a:cubicBezTo>
                    <a:cubicBezTo>
                      <a:pt x="42" y="1474"/>
                      <a:pt x="35" y="1539"/>
                      <a:pt x="29" y="1605"/>
                    </a:cubicBezTo>
                    <a:cubicBezTo>
                      <a:pt x="21" y="1670"/>
                      <a:pt x="0" y="1736"/>
                      <a:pt x="0" y="1801"/>
                    </a:cubicBezTo>
                    <a:cubicBezTo>
                      <a:pt x="4" y="1867"/>
                      <a:pt x="22" y="1931"/>
                      <a:pt x="33" y="1995"/>
                    </a:cubicBezTo>
                    <a:cubicBezTo>
                      <a:pt x="40" y="2061"/>
                      <a:pt x="66" y="2123"/>
                      <a:pt x="82" y="2186"/>
                    </a:cubicBezTo>
                    <a:cubicBezTo>
                      <a:pt x="97" y="2249"/>
                      <a:pt x="80" y="2324"/>
                      <a:pt x="102" y="2386"/>
                    </a:cubicBezTo>
                    <a:cubicBezTo>
                      <a:pt x="130" y="2461"/>
                      <a:pt x="205" y="2514"/>
                      <a:pt x="248" y="2578"/>
                    </a:cubicBezTo>
                    <a:cubicBezTo>
                      <a:pt x="234" y="2585"/>
                      <a:pt x="219" y="2596"/>
                      <a:pt x="221" y="2597"/>
                    </a:cubicBezTo>
                    <a:cubicBezTo>
                      <a:pt x="238" y="2617"/>
                      <a:pt x="266" y="2626"/>
                      <a:pt x="267" y="2654"/>
                    </a:cubicBezTo>
                    <a:cubicBezTo>
                      <a:pt x="269" y="2681"/>
                      <a:pt x="248" y="2723"/>
                      <a:pt x="245" y="2756"/>
                    </a:cubicBezTo>
                    <a:cubicBezTo>
                      <a:pt x="241" y="2789"/>
                      <a:pt x="218" y="2834"/>
                      <a:pt x="218" y="2867"/>
                    </a:cubicBezTo>
                    <a:cubicBezTo>
                      <a:pt x="218" y="2900"/>
                      <a:pt x="238" y="2917"/>
                      <a:pt x="247" y="2943"/>
                    </a:cubicBezTo>
                    <a:cubicBezTo>
                      <a:pt x="256" y="2970"/>
                      <a:pt x="284" y="2984"/>
                      <a:pt x="298" y="3010"/>
                    </a:cubicBezTo>
                    <a:cubicBezTo>
                      <a:pt x="310" y="3036"/>
                      <a:pt x="309" y="3075"/>
                      <a:pt x="325" y="3100"/>
                    </a:cubicBezTo>
                    <a:cubicBezTo>
                      <a:pt x="342" y="3123"/>
                      <a:pt x="344" y="3160"/>
                      <a:pt x="365" y="3182"/>
                    </a:cubicBezTo>
                    <a:cubicBezTo>
                      <a:pt x="384" y="3204"/>
                      <a:pt x="431" y="3197"/>
                      <a:pt x="452" y="3218"/>
                    </a:cubicBezTo>
                    <a:lnTo>
                      <a:pt x="515" y="3275"/>
                    </a:lnTo>
                    <a:cubicBezTo>
                      <a:pt x="536" y="3294"/>
                      <a:pt x="545" y="3327"/>
                      <a:pt x="569" y="3346"/>
                    </a:cubicBezTo>
                    <a:cubicBezTo>
                      <a:pt x="589" y="3367"/>
                      <a:pt x="604" y="3394"/>
                      <a:pt x="625" y="3412"/>
                    </a:cubicBezTo>
                    <a:cubicBezTo>
                      <a:pt x="647" y="3431"/>
                      <a:pt x="666" y="3456"/>
                      <a:pt x="688" y="3473"/>
                    </a:cubicBezTo>
                    <a:cubicBezTo>
                      <a:pt x="713" y="3491"/>
                      <a:pt x="749" y="3488"/>
                      <a:pt x="770" y="3507"/>
                    </a:cubicBezTo>
                    <a:cubicBezTo>
                      <a:pt x="792" y="3526"/>
                      <a:pt x="805" y="3557"/>
                      <a:pt x="827" y="3577"/>
                    </a:cubicBezTo>
                    <a:cubicBezTo>
                      <a:pt x="851" y="3597"/>
                      <a:pt x="869" y="3623"/>
                      <a:pt x="893" y="3642"/>
                    </a:cubicBezTo>
                    <a:cubicBezTo>
                      <a:pt x="917" y="3660"/>
                      <a:pt x="955" y="3652"/>
                      <a:pt x="982" y="3665"/>
                    </a:cubicBezTo>
                    <a:cubicBezTo>
                      <a:pt x="1010" y="3679"/>
                      <a:pt x="1039" y="3694"/>
                      <a:pt x="1074" y="3697"/>
                    </a:cubicBezTo>
                    <a:cubicBezTo>
                      <a:pt x="1075" y="3697"/>
                      <a:pt x="1076" y="3697"/>
                      <a:pt x="1077" y="3697"/>
                    </a:cubicBezTo>
                    <a:cubicBezTo>
                      <a:pt x="1111" y="3697"/>
                      <a:pt x="1154" y="3674"/>
                      <a:pt x="1188" y="3672"/>
                    </a:cubicBezTo>
                    <a:cubicBezTo>
                      <a:pt x="1224" y="3671"/>
                      <a:pt x="1258" y="3667"/>
                      <a:pt x="1294" y="3659"/>
                    </a:cubicBezTo>
                    <a:cubicBezTo>
                      <a:pt x="1312" y="3655"/>
                      <a:pt x="1332" y="3646"/>
                      <a:pt x="1348" y="3646"/>
                    </a:cubicBezTo>
                    <a:cubicBezTo>
                      <a:pt x="1361" y="3646"/>
                      <a:pt x="1373" y="3651"/>
                      <a:pt x="1381" y="3667"/>
                    </a:cubicBezTo>
                    <a:cubicBezTo>
                      <a:pt x="1381" y="3667"/>
                      <a:pt x="1381" y="3667"/>
                      <a:pt x="1381" y="3667"/>
                    </a:cubicBezTo>
                    <a:cubicBezTo>
                      <a:pt x="1382" y="3667"/>
                      <a:pt x="1389" y="3646"/>
                      <a:pt x="1388" y="3645"/>
                    </a:cubicBezTo>
                    <a:cubicBezTo>
                      <a:pt x="1382" y="3615"/>
                      <a:pt x="1370" y="3609"/>
                      <a:pt x="1354" y="3609"/>
                    </a:cubicBezTo>
                    <a:cubicBezTo>
                      <a:pt x="1350" y="3609"/>
                      <a:pt x="1345" y="3610"/>
                      <a:pt x="1339" y="3610"/>
                    </a:cubicBezTo>
                    <a:cubicBezTo>
                      <a:pt x="1310" y="3615"/>
                      <a:pt x="1275" y="3638"/>
                      <a:pt x="1246" y="3638"/>
                    </a:cubicBezTo>
                    <a:cubicBezTo>
                      <a:pt x="1243" y="3638"/>
                      <a:pt x="1239" y="3637"/>
                      <a:pt x="1236" y="3636"/>
                    </a:cubicBezTo>
                    <a:cubicBezTo>
                      <a:pt x="1209" y="3631"/>
                      <a:pt x="1178" y="3632"/>
                      <a:pt x="1149" y="3630"/>
                    </a:cubicBezTo>
                    <a:cubicBezTo>
                      <a:pt x="1121" y="3625"/>
                      <a:pt x="1093" y="3621"/>
                      <a:pt x="1067" y="3610"/>
                    </a:cubicBezTo>
                    <a:cubicBezTo>
                      <a:pt x="1039" y="3598"/>
                      <a:pt x="1037" y="3544"/>
                      <a:pt x="1013" y="3526"/>
                    </a:cubicBezTo>
                    <a:cubicBezTo>
                      <a:pt x="991" y="3510"/>
                      <a:pt x="965" y="3499"/>
                      <a:pt x="944" y="3477"/>
                    </a:cubicBezTo>
                    <a:cubicBezTo>
                      <a:pt x="926" y="3455"/>
                      <a:pt x="903" y="3437"/>
                      <a:pt x="887" y="3412"/>
                    </a:cubicBezTo>
                    <a:cubicBezTo>
                      <a:pt x="869" y="3389"/>
                      <a:pt x="834" y="3392"/>
                      <a:pt x="818" y="3367"/>
                    </a:cubicBezTo>
                    <a:cubicBezTo>
                      <a:pt x="803" y="3343"/>
                      <a:pt x="818" y="3281"/>
                      <a:pt x="803" y="3261"/>
                    </a:cubicBezTo>
                    <a:cubicBezTo>
                      <a:pt x="785" y="3239"/>
                      <a:pt x="772" y="3224"/>
                      <a:pt x="757" y="3203"/>
                    </a:cubicBezTo>
                    <a:cubicBezTo>
                      <a:pt x="743" y="3184"/>
                      <a:pt x="706" y="3192"/>
                      <a:pt x="693" y="3171"/>
                    </a:cubicBezTo>
                    <a:cubicBezTo>
                      <a:pt x="683" y="3159"/>
                      <a:pt x="680" y="3140"/>
                      <a:pt x="675" y="3120"/>
                    </a:cubicBezTo>
                    <a:cubicBezTo>
                      <a:pt x="682" y="3112"/>
                      <a:pt x="686" y="3103"/>
                      <a:pt x="682" y="3101"/>
                    </a:cubicBezTo>
                    <a:cubicBezTo>
                      <a:pt x="672" y="3093"/>
                      <a:pt x="661" y="3086"/>
                      <a:pt x="649" y="3078"/>
                    </a:cubicBezTo>
                    <a:cubicBezTo>
                      <a:pt x="639" y="3067"/>
                      <a:pt x="626" y="3057"/>
                      <a:pt x="618" y="3045"/>
                    </a:cubicBezTo>
                    <a:cubicBezTo>
                      <a:pt x="604" y="3025"/>
                      <a:pt x="603" y="2995"/>
                      <a:pt x="589" y="2976"/>
                    </a:cubicBezTo>
                    <a:cubicBezTo>
                      <a:pt x="576" y="2957"/>
                      <a:pt x="545" y="2955"/>
                      <a:pt x="532" y="2936"/>
                    </a:cubicBezTo>
                    <a:cubicBezTo>
                      <a:pt x="527" y="2929"/>
                      <a:pt x="518" y="2922"/>
                      <a:pt x="510" y="2918"/>
                    </a:cubicBezTo>
                    <a:cubicBezTo>
                      <a:pt x="490" y="2870"/>
                      <a:pt x="481" y="2818"/>
                      <a:pt x="463" y="2771"/>
                    </a:cubicBezTo>
                    <a:cubicBezTo>
                      <a:pt x="452" y="2727"/>
                      <a:pt x="448" y="2680"/>
                      <a:pt x="442" y="2633"/>
                    </a:cubicBezTo>
                    <a:lnTo>
                      <a:pt x="442" y="2633"/>
                    </a:lnTo>
                    <a:cubicBezTo>
                      <a:pt x="465" y="2680"/>
                      <a:pt x="489" y="2727"/>
                      <a:pt x="522" y="2767"/>
                    </a:cubicBezTo>
                    <a:cubicBezTo>
                      <a:pt x="541" y="2789"/>
                      <a:pt x="562" y="2808"/>
                      <a:pt x="584" y="2825"/>
                    </a:cubicBezTo>
                    <a:cubicBezTo>
                      <a:pt x="592" y="2844"/>
                      <a:pt x="600" y="2860"/>
                      <a:pt x="613" y="2878"/>
                    </a:cubicBezTo>
                    <a:cubicBezTo>
                      <a:pt x="644" y="2929"/>
                      <a:pt x="676" y="2981"/>
                      <a:pt x="713" y="3030"/>
                    </a:cubicBezTo>
                    <a:cubicBezTo>
                      <a:pt x="752" y="3076"/>
                      <a:pt x="807" y="3108"/>
                      <a:pt x="848" y="3153"/>
                    </a:cubicBezTo>
                    <a:cubicBezTo>
                      <a:pt x="888" y="3200"/>
                      <a:pt x="922" y="3255"/>
                      <a:pt x="968" y="3298"/>
                    </a:cubicBezTo>
                    <a:cubicBezTo>
                      <a:pt x="1013" y="3341"/>
                      <a:pt x="1057" y="3389"/>
                      <a:pt x="1110" y="3425"/>
                    </a:cubicBezTo>
                    <a:cubicBezTo>
                      <a:pt x="1162" y="3459"/>
                      <a:pt x="1225" y="3473"/>
                      <a:pt x="1284" y="3496"/>
                    </a:cubicBezTo>
                    <a:cubicBezTo>
                      <a:pt x="1321" y="3525"/>
                      <a:pt x="1360" y="3558"/>
                      <a:pt x="1403" y="3580"/>
                    </a:cubicBezTo>
                    <a:cubicBezTo>
                      <a:pt x="1449" y="3606"/>
                      <a:pt x="1507" y="3602"/>
                      <a:pt x="1555" y="3619"/>
                    </a:cubicBezTo>
                    <a:cubicBezTo>
                      <a:pt x="1606" y="3634"/>
                      <a:pt x="1659" y="3649"/>
                      <a:pt x="1714" y="3649"/>
                    </a:cubicBezTo>
                    <a:cubicBezTo>
                      <a:pt x="1718" y="3649"/>
                      <a:pt x="1723" y="3649"/>
                      <a:pt x="1727" y="3649"/>
                    </a:cubicBezTo>
                    <a:cubicBezTo>
                      <a:pt x="1788" y="3645"/>
                      <a:pt x="1846" y="3613"/>
                      <a:pt x="1901" y="3601"/>
                    </a:cubicBezTo>
                    <a:cubicBezTo>
                      <a:pt x="1942" y="3592"/>
                      <a:pt x="1981" y="3579"/>
                      <a:pt x="2018" y="3561"/>
                    </a:cubicBezTo>
                    <a:cubicBezTo>
                      <a:pt x="2094" y="3579"/>
                      <a:pt x="2169" y="3594"/>
                      <a:pt x="2248" y="3595"/>
                    </a:cubicBezTo>
                    <a:cubicBezTo>
                      <a:pt x="2250" y="3595"/>
                      <a:pt x="2251" y="3595"/>
                      <a:pt x="2253" y="3595"/>
                    </a:cubicBezTo>
                    <a:cubicBezTo>
                      <a:pt x="2342" y="3595"/>
                      <a:pt x="2426" y="3565"/>
                      <a:pt x="2511" y="3546"/>
                    </a:cubicBezTo>
                    <a:cubicBezTo>
                      <a:pt x="2607" y="3525"/>
                      <a:pt x="2702" y="3496"/>
                      <a:pt x="2786" y="3448"/>
                    </a:cubicBezTo>
                    <a:cubicBezTo>
                      <a:pt x="2870" y="3396"/>
                      <a:pt x="2936" y="3319"/>
                      <a:pt x="3002" y="3255"/>
                    </a:cubicBezTo>
                    <a:cubicBezTo>
                      <a:pt x="3060" y="3203"/>
                      <a:pt x="3105" y="3147"/>
                      <a:pt x="3149" y="3085"/>
                    </a:cubicBezTo>
                    <a:cubicBezTo>
                      <a:pt x="3193" y="3053"/>
                      <a:pt x="3236" y="3016"/>
                      <a:pt x="3277" y="2980"/>
                    </a:cubicBezTo>
                    <a:cubicBezTo>
                      <a:pt x="3322" y="2939"/>
                      <a:pt x="3338" y="2873"/>
                      <a:pt x="3376" y="2826"/>
                    </a:cubicBezTo>
                    <a:cubicBezTo>
                      <a:pt x="3415" y="2782"/>
                      <a:pt x="3472" y="2743"/>
                      <a:pt x="3504" y="2691"/>
                    </a:cubicBezTo>
                    <a:cubicBezTo>
                      <a:pt x="3537" y="2637"/>
                      <a:pt x="3556" y="2578"/>
                      <a:pt x="3583" y="2522"/>
                    </a:cubicBezTo>
                    <a:cubicBezTo>
                      <a:pt x="3605" y="2465"/>
                      <a:pt x="3645" y="2410"/>
                      <a:pt x="3658" y="2348"/>
                    </a:cubicBezTo>
                    <a:cubicBezTo>
                      <a:pt x="3673" y="2286"/>
                      <a:pt x="3667" y="2223"/>
                      <a:pt x="3672" y="2161"/>
                    </a:cubicBezTo>
                    <a:cubicBezTo>
                      <a:pt x="3679" y="2099"/>
                      <a:pt x="3667" y="2037"/>
                      <a:pt x="3667" y="1975"/>
                    </a:cubicBezTo>
                    <a:cubicBezTo>
                      <a:pt x="3665" y="1913"/>
                      <a:pt x="3697" y="1847"/>
                      <a:pt x="3687" y="1784"/>
                    </a:cubicBezTo>
                    <a:cubicBezTo>
                      <a:pt x="3680" y="1743"/>
                      <a:pt x="3658" y="1707"/>
                      <a:pt x="3635" y="1670"/>
                    </a:cubicBezTo>
                    <a:cubicBezTo>
                      <a:pt x="3618" y="1627"/>
                      <a:pt x="3598" y="1585"/>
                      <a:pt x="3584" y="1543"/>
                    </a:cubicBezTo>
                    <a:cubicBezTo>
                      <a:pt x="3570" y="1503"/>
                      <a:pt x="3552" y="1466"/>
                      <a:pt x="3534" y="1429"/>
                    </a:cubicBezTo>
                    <a:cubicBezTo>
                      <a:pt x="3529" y="1397"/>
                      <a:pt x="3525" y="1363"/>
                      <a:pt x="3518" y="1330"/>
                    </a:cubicBezTo>
                    <a:cubicBezTo>
                      <a:pt x="3482" y="1152"/>
                      <a:pt x="3393" y="989"/>
                      <a:pt x="3300" y="837"/>
                    </a:cubicBezTo>
                    <a:cubicBezTo>
                      <a:pt x="3208" y="685"/>
                      <a:pt x="3102" y="537"/>
                      <a:pt x="2963" y="420"/>
                    </a:cubicBezTo>
                    <a:cubicBezTo>
                      <a:pt x="2826" y="303"/>
                      <a:pt x="2672" y="197"/>
                      <a:pt x="2500" y="131"/>
                    </a:cubicBezTo>
                    <a:cubicBezTo>
                      <a:pt x="2333" y="67"/>
                      <a:pt x="2154" y="50"/>
                      <a:pt x="1974" y="50"/>
                    </a:cubicBezTo>
                    <a:cubicBezTo>
                      <a:pt x="1967" y="50"/>
                      <a:pt x="1959" y="50"/>
                      <a:pt x="1952" y="50"/>
                    </a:cubicBezTo>
                    <a:cubicBezTo>
                      <a:pt x="1781" y="51"/>
                      <a:pt x="1597" y="90"/>
                      <a:pt x="1438" y="188"/>
                    </a:cubicBezTo>
                    <a:cubicBezTo>
                      <a:pt x="1433" y="175"/>
                      <a:pt x="1426" y="170"/>
                      <a:pt x="1419" y="167"/>
                    </a:cubicBezTo>
                    <a:cubicBezTo>
                      <a:pt x="1470" y="140"/>
                      <a:pt x="1521" y="112"/>
                      <a:pt x="1575" y="86"/>
                    </a:cubicBezTo>
                    <a:cubicBezTo>
                      <a:pt x="1633" y="64"/>
                      <a:pt x="1690" y="37"/>
                      <a:pt x="1744" y="37"/>
                    </a:cubicBezTo>
                    <a:cubicBezTo>
                      <a:pt x="1758" y="37"/>
                      <a:pt x="1773" y="39"/>
                      <a:pt x="1787" y="43"/>
                    </a:cubicBezTo>
                    <a:cubicBezTo>
                      <a:pt x="1787" y="43"/>
                      <a:pt x="1787" y="43"/>
                      <a:pt x="1787" y="43"/>
                    </a:cubicBezTo>
                    <a:cubicBezTo>
                      <a:pt x="1789" y="43"/>
                      <a:pt x="1789" y="21"/>
                      <a:pt x="1787" y="18"/>
                    </a:cubicBezTo>
                    <a:cubicBezTo>
                      <a:pt x="1765" y="5"/>
                      <a:pt x="1743" y="0"/>
                      <a:pt x="1722"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29"/>
              <p:cNvSpPr/>
              <p:nvPr/>
            </p:nvSpPr>
            <p:spPr>
              <a:xfrm>
                <a:off x="1277800" y="3655400"/>
                <a:ext cx="2150" cy="900"/>
              </a:xfrm>
              <a:custGeom>
                <a:rect b="b" l="l" r="r" t="t"/>
                <a:pathLst>
                  <a:path extrusionOk="0" h="36" w="86">
                    <a:moveTo>
                      <a:pt x="85" y="1"/>
                    </a:moveTo>
                    <a:lnTo>
                      <a:pt x="0" y="2"/>
                    </a:lnTo>
                    <a:cubicBezTo>
                      <a:pt x="1" y="14"/>
                      <a:pt x="6" y="24"/>
                      <a:pt x="8" y="35"/>
                    </a:cubicBezTo>
                    <a:cubicBezTo>
                      <a:pt x="29" y="21"/>
                      <a:pt x="51" y="10"/>
                      <a:pt x="68" y="3"/>
                    </a:cubicBezTo>
                    <a:cubicBezTo>
                      <a:pt x="72" y="2"/>
                      <a:pt x="79" y="2"/>
                      <a:pt x="85"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29"/>
              <p:cNvSpPr/>
              <p:nvPr/>
            </p:nvSpPr>
            <p:spPr>
              <a:xfrm>
                <a:off x="1281225" y="3656375"/>
                <a:ext cx="1125" cy="225"/>
              </a:xfrm>
              <a:custGeom>
                <a:rect b="b" l="l" r="r" t="t"/>
                <a:pathLst>
                  <a:path extrusionOk="0" h="9" w="45">
                    <a:moveTo>
                      <a:pt x="18" y="1"/>
                    </a:moveTo>
                    <a:cubicBezTo>
                      <a:pt x="10" y="1"/>
                      <a:pt x="3" y="3"/>
                      <a:pt x="1" y="8"/>
                    </a:cubicBezTo>
                    <a:lnTo>
                      <a:pt x="45" y="8"/>
                    </a:lnTo>
                    <a:cubicBezTo>
                      <a:pt x="39" y="4"/>
                      <a:pt x="28" y="1"/>
                      <a:pt x="18"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29"/>
              <p:cNvSpPr/>
              <p:nvPr/>
            </p:nvSpPr>
            <p:spPr>
              <a:xfrm>
                <a:off x="1228650" y="3605825"/>
                <a:ext cx="92475" cy="92375"/>
              </a:xfrm>
              <a:custGeom>
                <a:rect b="b" l="l" r="r" t="t"/>
                <a:pathLst>
                  <a:path extrusionOk="0" h="3695" w="3699">
                    <a:moveTo>
                      <a:pt x="1906" y="123"/>
                    </a:moveTo>
                    <a:cubicBezTo>
                      <a:pt x="1940" y="123"/>
                      <a:pt x="1974" y="128"/>
                      <a:pt x="2009" y="133"/>
                    </a:cubicBezTo>
                    <a:cubicBezTo>
                      <a:pt x="2024" y="135"/>
                      <a:pt x="2038" y="145"/>
                      <a:pt x="2050" y="155"/>
                    </a:cubicBezTo>
                    <a:cubicBezTo>
                      <a:pt x="2020" y="163"/>
                      <a:pt x="1988" y="171"/>
                      <a:pt x="1959" y="178"/>
                    </a:cubicBezTo>
                    <a:cubicBezTo>
                      <a:pt x="1932" y="184"/>
                      <a:pt x="1904" y="195"/>
                      <a:pt x="1878" y="204"/>
                    </a:cubicBezTo>
                    <a:cubicBezTo>
                      <a:pt x="1827" y="182"/>
                      <a:pt x="1775" y="160"/>
                      <a:pt x="1720" y="146"/>
                    </a:cubicBezTo>
                    <a:cubicBezTo>
                      <a:pt x="1721" y="146"/>
                      <a:pt x="1721" y="146"/>
                      <a:pt x="1724" y="145"/>
                    </a:cubicBezTo>
                    <a:cubicBezTo>
                      <a:pt x="1769" y="139"/>
                      <a:pt x="1816" y="127"/>
                      <a:pt x="1864" y="126"/>
                    </a:cubicBezTo>
                    <a:cubicBezTo>
                      <a:pt x="1878" y="124"/>
                      <a:pt x="1892" y="123"/>
                      <a:pt x="1906" y="123"/>
                    </a:cubicBezTo>
                    <a:close/>
                    <a:moveTo>
                      <a:pt x="1426" y="262"/>
                    </a:moveTo>
                    <a:cubicBezTo>
                      <a:pt x="1460" y="262"/>
                      <a:pt x="1494" y="264"/>
                      <a:pt x="1527" y="270"/>
                    </a:cubicBezTo>
                    <a:cubicBezTo>
                      <a:pt x="1539" y="272"/>
                      <a:pt x="1552" y="276"/>
                      <a:pt x="1562" y="277"/>
                    </a:cubicBezTo>
                    <a:cubicBezTo>
                      <a:pt x="1490" y="303"/>
                      <a:pt x="1421" y="335"/>
                      <a:pt x="1354" y="373"/>
                    </a:cubicBezTo>
                    <a:cubicBezTo>
                      <a:pt x="1327" y="366"/>
                      <a:pt x="1300" y="360"/>
                      <a:pt x="1273" y="360"/>
                    </a:cubicBezTo>
                    <a:cubicBezTo>
                      <a:pt x="1268" y="360"/>
                      <a:pt x="1264" y="361"/>
                      <a:pt x="1259" y="361"/>
                    </a:cubicBezTo>
                    <a:cubicBezTo>
                      <a:pt x="1197" y="369"/>
                      <a:pt x="1139" y="389"/>
                      <a:pt x="1077" y="402"/>
                    </a:cubicBezTo>
                    <a:cubicBezTo>
                      <a:pt x="1015" y="415"/>
                      <a:pt x="955" y="435"/>
                      <a:pt x="894" y="456"/>
                    </a:cubicBezTo>
                    <a:cubicBezTo>
                      <a:pt x="832" y="475"/>
                      <a:pt x="788" y="526"/>
                      <a:pt x="730" y="554"/>
                    </a:cubicBezTo>
                    <a:cubicBezTo>
                      <a:pt x="693" y="572"/>
                      <a:pt x="639" y="572"/>
                      <a:pt x="593" y="581"/>
                    </a:cubicBezTo>
                    <a:cubicBezTo>
                      <a:pt x="606" y="567"/>
                      <a:pt x="617" y="554"/>
                      <a:pt x="631" y="541"/>
                    </a:cubicBezTo>
                    <a:cubicBezTo>
                      <a:pt x="689" y="489"/>
                      <a:pt x="751" y="437"/>
                      <a:pt x="817" y="389"/>
                    </a:cubicBezTo>
                    <a:cubicBezTo>
                      <a:pt x="884" y="342"/>
                      <a:pt x="956" y="305"/>
                      <a:pt x="1033" y="277"/>
                    </a:cubicBezTo>
                    <a:cubicBezTo>
                      <a:pt x="1061" y="268"/>
                      <a:pt x="1091" y="265"/>
                      <a:pt x="1121" y="265"/>
                    </a:cubicBezTo>
                    <a:cubicBezTo>
                      <a:pt x="1166" y="265"/>
                      <a:pt x="1213" y="271"/>
                      <a:pt x="1257" y="271"/>
                    </a:cubicBezTo>
                    <a:cubicBezTo>
                      <a:pt x="1267" y="271"/>
                      <a:pt x="1277" y="271"/>
                      <a:pt x="1286" y="270"/>
                    </a:cubicBezTo>
                    <a:cubicBezTo>
                      <a:pt x="1333" y="266"/>
                      <a:pt x="1380" y="262"/>
                      <a:pt x="1426" y="262"/>
                    </a:cubicBezTo>
                    <a:close/>
                    <a:moveTo>
                      <a:pt x="1127" y="858"/>
                    </a:moveTo>
                    <a:lnTo>
                      <a:pt x="1127" y="858"/>
                    </a:lnTo>
                    <a:cubicBezTo>
                      <a:pt x="1114" y="875"/>
                      <a:pt x="1104" y="890"/>
                      <a:pt x="1094" y="905"/>
                    </a:cubicBezTo>
                    <a:cubicBezTo>
                      <a:pt x="1081" y="901"/>
                      <a:pt x="1070" y="901"/>
                      <a:pt x="1059" y="898"/>
                    </a:cubicBezTo>
                    <a:cubicBezTo>
                      <a:pt x="1081" y="884"/>
                      <a:pt x="1102" y="869"/>
                      <a:pt x="1127" y="858"/>
                    </a:cubicBezTo>
                    <a:cubicBezTo>
                      <a:pt x="1127" y="858"/>
                      <a:pt x="1127" y="858"/>
                      <a:pt x="1127" y="858"/>
                    </a:cubicBezTo>
                    <a:close/>
                    <a:moveTo>
                      <a:pt x="3305" y="906"/>
                    </a:moveTo>
                    <a:lnTo>
                      <a:pt x="3305" y="906"/>
                    </a:lnTo>
                    <a:cubicBezTo>
                      <a:pt x="3311" y="909"/>
                      <a:pt x="3315" y="910"/>
                      <a:pt x="3316" y="912"/>
                    </a:cubicBezTo>
                    <a:cubicBezTo>
                      <a:pt x="3338" y="931"/>
                      <a:pt x="3356" y="953"/>
                      <a:pt x="3371" y="978"/>
                    </a:cubicBezTo>
                    <a:cubicBezTo>
                      <a:pt x="3377" y="986"/>
                      <a:pt x="3377" y="1000"/>
                      <a:pt x="3374" y="1013"/>
                    </a:cubicBezTo>
                    <a:cubicBezTo>
                      <a:pt x="3352" y="979"/>
                      <a:pt x="3329" y="943"/>
                      <a:pt x="3305" y="906"/>
                    </a:cubicBezTo>
                    <a:close/>
                    <a:moveTo>
                      <a:pt x="2256" y="967"/>
                    </a:moveTo>
                    <a:cubicBezTo>
                      <a:pt x="2292" y="967"/>
                      <a:pt x="2331" y="972"/>
                      <a:pt x="2368" y="979"/>
                    </a:cubicBezTo>
                    <a:cubicBezTo>
                      <a:pt x="2382" y="1000"/>
                      <a:pt x="2395" y="1020"/>
                      <a:pt x="2406" y="1042"/>
                    </a:cubicBezTo>
                    <a:cubicBezTo>
                      <a:pt x="2415" y="1062"/>
                      <a:pt x="2422" y="1081"/>
                      <a:pt x="2430" y="1099"/>
                    </a:cubicBezTo>
                    <a:cubicBezTo>
                      <a:pt x="2433" y="1103"/>
                      <a:pt x="2434" y="1108"/>
                      <a:pt x="2435" y="1111"/>
                    </a:cubicBezTo>
                    <a:cubicBezTo>
                      <a:pt x="2434" y="1110"/>
                      <a:pt x="2433" y="1108"/>
                      <a:pt x="2433" y="1106"/>
                    </a:cubicBezTo>
                    <a:cubicBezTo>
                      <a:pt x="2382" y="1053"/>
                      <a:pt x="2323" y="1005"/>
                      <a:pt x="2256" y="967"/>
                    </a:cubicBezTo>
                    <a:close/>
                    <a:moveTo>
                      <a:pt x="1870" y="1127"/>
                    </a:moveTo>
                    <a:cubicBezTo>
                      <a:pt x="1905" y="1127"/>
                      <a:pt x="1938" y="1130"/>
                      <a:pt x="1969" y="1136"/>
                    </a:cubicBezTo>
                    <a:cubicBezTo>
                      <a:pt x="2001" y="1139"/>
                      <a:pt x="2031" y="1145"/>
                      <a:pt x="2062" y="1157"/>
                    </a:cubicBezTo>
                    <a:cubicBezTo>
                      <a:pt x="2021" y="1154"/>
                      <a:pt x="1977" y="1152"/>
                      <a:pt x="1936" y="1152"/>
                    </a:cubicBezTo>
                    <a:cubicBezTo>
                      <a:pt x="1905" y="1152"/>
                      <a:pt x="1874" y="1152"/>
                      <a:pt x="1842" y="1152"/>
                    </a:cubicBezTo>
                    <a:cubicBezTo>
                      <a:pt x="1777" y="1152"/>
                      <a:pt x="1711" y="1155"/>
                      <a:pt x="1644" y="1173"/>
                    </a:cubicBezTo>
                    <a:cubicBezTo>
                      <a:pt x="1599" y="1185"/>
                      <a:pt x="1555" y="1207"/>
                      <a:pt x="1513" y="1232"/>
                    </a:cubicBezTo>
                    <a:cubicBezTo>
                      <a:pt x="1623" y="1161"/>
                      <a:pt x="1753" y="1127"/>
                      <a:pt x="1870" y="1127"/>
                    </a:cubicBezTo>
                    <a:close/>
                    <a:moveTo>
                      <a:pt x="1610" y="803"/>
                    </a:moveTo>
                    <a:cubicBezTo>
                      <a:pt x="1586" y="815"/>
                      <a:pt x="1562" y="828"/>
                      <a:pt x="1541" y="841"/>
                    </a:cubicBezTo>
                    <a:cubicBezTo>
                      <a:pt x="1436" y="906"/>
                      <a:pt x="1356" y="1001"/>
                      <a:pt x="1293" y="1101"/>
                    </a:cubicBezTo>
                    <a:cubicBezTo>
                      <a:pt x="1239" y="1144"/>
                      <a:pt x="1191" y="1191"/>
                      <a:pt x="1147" y="1243"/>
                    </a:cubicBezTo>
                    <a:cubicBezTo>
                      <a:pt x="1252" y="1093"/>
                      <a:pt x="1356" y="931"/>
                      <a:pt x="1520" y="843"/>
                    </a:cubicBezTo>
                    <a:cubicBezTo>
                      <a:pt x="1548" y="828"/>
                      <a:pt x="1579" y="815"/>
                      <a:pt x="1610" y="803"/>
                    </a:cubicBezTo>
                    <a:close/>
                    <a:moveTo>
                      <a:pt x="1045" y="925"/>
                    </a:moveTo>
                    <a:cubicBezTo>
                      <a:pt x="1056" y="925"/>
                      <a:pt x="1067" y="927"/>
                      <a:pt x="1078" y="929"/>
                    </a:cubicBezTo>
                    <a:cubicBezTo>
                      <a:pt x="956" y="1051"/>
                      <a:pt x="861" y="1199"/>
                      <a:pt x="777" y="1345"/>
                    </a:cubicBezTo>
                    <a:cubicBezTo>
                      <a:pt x="765" y="1366"/>
                      <a:pt x="754" y="1386"/>
                      <a:pt x="743" y="1408"/>
                    </a:cubicBezTo>
                    <a:lnTo>
                      <a:pt x="737" y="1363"/>
                    </a:lnTo>
                    <a:cubicBezTo>
                      <a:pt x="799" y="1234"/>
                      <a:pt x="873" y="1111"/>
                      <a:pt x="950" y="994"/>
                    </a:cubicBezTo>
                    <a:cubicBezTo>
                      <a:pt x="963" y="978"/>
                      <a:pt x="977" y="960"/>
                      <a:pt x="989" y="943"/>
                    </a:cubicBezTo>
                    <a:cubicBezTo>
                      <a:pt x="996" y="938"/>
                      <a:pt x="1004" y="934"/>
                      <a:pt x="1011" y="929"/>
                    </a:cubicBezTo>
                    <a:cubicBezTo>
                      <a:pt x="1022" y="927"/>
                      <a:pt x="1033" y="925"/>
                      <a:pt x="1045" y="925"/>
                    </a:cubicBezTo>
                    <a:close/>
                    <a:moveTo>
                      <a:pt x="712" y="1426"/>
                    </a:moveTo>
                    <a:cubicBezTo>
                      <a:pt x="714" y="1436"/>
                      <a:pt x="715" y="1446"/>
                      <a:pt x="717" y="1455"/>
                    </a:cubicBezTo>
                    <a:cubicBezTo>
                      <a:pt x="693" y="1498"/>
                      <a:pt x="668" y="1540"/>
                      <a:pt x="648" y="1586"/>
                    </a:cubicBezTo>
                    <a:cubicBezTo>
                      <a:pt x="667" y="1531"/>
                      <a:pt x="688" y="1477"/>
                      <a:pt x="712" y="1426"/>
                    </a:cubicBezTo>
                    <a:close/>
                    <a:moveTo>
                      <a:pt x="1059" y="1363"/>
                    </a:moveTo>
                    <a:lnTo>
                      <a:pt x="1059" y="1363"/>
                    </a:lnTo>
                    <a:cubicBezTo>
                      <a:pt x="1025" y="1414"/>
                      <a:pt x="995" y="1469"/>
                      <a:pt x="970" y="1525"/>
                    </a:cubicBezTo>
                    <a:cubicBezTo>
                      <a:pt x="961" y="1545"/>
                      <a:pt x="955" y="1565"/>
                      <a:pt x="948" y="1586"/>
                    </a:cubicBezTo>
                    <a:cubicBezTo>
                      <a:pt x="948" y="1565"/>
                      <a:pt x="946" y="1545"/>
                      <a:pt x="948" y="1525"/>
                    </a:cubicBezTo>
                    <a:cubicBezTo>
                      <a:pt x="982" y="1468"/>
                      <a:pt x="1019" y="1414"/>
                      <a:pt x="1059" y="1363"/>
                    </a:cubicBezTo>
                    <a:close/>
                    <a:moveTo>
                      <a:pt x="901" y="1607"/>
                    </a:moveTo>
                    <a:cubicBezTo>
                      <a:pt x="902" y="1631"/>
                      <a:pt x="906" y="1655"/>
                      <a:pt x="909" y="1679"/>
                    </a:cubicBezTo>
                    <a:cubicBezTo>
                      <a:pt x="900" y="1707"/>
                      <a:pt x="891" y="1732"/>
                      <a:pt x="882" y="1759"/>
                    </a:cubicBezTo>
                    <a:cubicBezTo>
                      <a:pt x="872" y="1747"/>
                      <a:pt x="865" y="1735"/>
                      <a:pt x="857" y="1718"/>
                    </a:cubicBezTo>
                    <a:cubicBezTo>
                      <a:pt x="864" y="1700"/>
                      <a:pt x="865" y="1681"/>
                      <a:pt x="873" y="1662"/>
                    </a:cubicBezTo>
                    <a:cubicBezTo>
                      <a:pt x="882" y="1642"/>
                      <a:pt x="893" y="1624"/>
                      <a:pt x="901" y="1607"/>
                    </a:cubicBezTo>
                    <a:close/>
                    <a:moveTo>
                      <a:pt x="2070" y="1485"/>
                    </a:moveTo>
                    <a:cubicBezTo>
                      <a:pt x="2145" y="1485"/>
                      <a:pt x="2223" y="1513"/>
                      <a:pt x="2291" y="1551"/>
                    </a:cubicBezTo>
                    <a:cubicBezTo>
                      <a:pt x="2358" y="1586"/>
                      <a:pt x="2409" y="1642"/>
                      <a:pt x="2449" y="1701"/>
                    </a:cubicBezTo>
                    <a:cubicBezTo>
                      <a:pt x="2451" y="1717"/>
                      <a:pt x="2448" y="1732"/>
                      <a:pt x="2448" y="1750"/>
                    </a:cubicBezTo>
                    <a:cubicBezTo>
                      <a:pt x="2435" y="1743"/>
                      <a:pt x="2422" y="1735"/>
                      <a:pt x="2412" y="1725"/>
                    </a:cubicBezTo>
                    <a:cubicBezTo>
                      <a:pt x="2371" y="1695"/>
                      <a:pt x="2327" y="1653"/>
                      <a:pt x="2270" y="1638"/>
                    </a:cubicBezTo>
                    <a:cubicBezTo>
                      <a:pt x="2234" y="1627"/>
                      <a:pt x="2186" y="1616"/>
                      <a:pt x="2138" y="1616"/>
                    </a:cubicBezTo>
                    <a:cubicBezTo>
                      <a:pt x="2116" y="1616"/>
                      <a:pt x="2093" y="1619"/>
                      <a:pt x="2071" y="1624"/>
                    </a:cubicBezTo>
                    <a:cubicBezTo>
                      <a:pt x="2034" y="1633"/>
                      <a:pt x="2001" y="1655"/>
                      <a:pt x="1973" y="1681"/>
                    </a:cubicBezTo>
                    <a:cubicBezTo>
                      <a:pt x="1951" y="1703"/>
                      <a:pt x="1930" y="1728"/>
                      <a:pt x="1912" y="1751"/>
                    </a:cubicBezTo>
                    <a:cubicBezTo>
                      <a:pt x="1910" y="1757"/>
                      <a:pt x="1906" y="1759"/>
                      <a:pt x="1904" y="1765"/>
                    </a:cubicBezTo>
                    <a:cubicBezTo>
                      <a:pt x="1857" y="1685"/>
                      <a:pt x="1859" y="1594"/>
                      <a:pt x="1890" y="1524"/>
                    </a:cubicBezTo>
                    <a:cubicBezTo>
                      <a:pt x="1934" y="1503"/>
                      <a:pt x="1981" y="1491"/>
                      <a:pt x="2028" y="1488"/>
                    </a:cubicBezTo>
                    <a:cubicBezTo>
                      <a:pt x="2042" y="1486"/>
                      <a:pt x="2056" y="1485"/>
                      <a:pt x="2070" y="1485"/>
                    </a:cubicBezTo>
                    <a:close/>
                    <a:moveTo>
                      <a:pt x="1483" y="1600"/>
                    </a:moveTo>
                    <a:lnTo>
                      <a:pt x="1483" y="1600"/>
                    </a:lnTo>
                    <a:cubicBezTo>
                      <a:pt x="1453" y="1652"/>
                      <a:pt x="1429" y="1708"/>
                      <a:pt x="1410" y="1765"/>
                    </a:cubicBezTo>
                    <a:cubicBezTo>
                      <a:pt x="1387" y="1840"/>
                      <a:pt x="1366" y="1922"/>
                      <a:pt x="1361" y="2006"/>
                    </a:cubicBezTo>
                    <a:cubicBezTo>
                      <a:pt x="1341" y="1964"/>
                      <a:pt x="1325" y="1922"/>
                      <a:pt x="1312" y="1876"/>
                    </a:cubicBezTo>
                    <a:cubicBezTo>
                      <a:pt x="1318" y="1845"/>
                      <a:pt x="1322" y="1813"/>
                      <a:pt x="1336" y="1781"/>
                    </a:cubicBezTo>
                    <a:cubicBezTo>
                      <a:pt x="1369" y="1707"/>
                      <a:pt x="1431" y="1651"/>
                      <a:pt x="1483" y="1600"/>
                    </a:cubicBezTo>
                    <a:close/>
                    <a:moveTo>
                      <a:pt x="1300" y="1956"/>
                    </a:moveTo>
                    <a:cubicBezTo>
                      <a:pt x="1308" y="1988"/>
                      <a:pt x="1321" y="2019"/>
                      <a:pt x="1334" y="2048"/>
                    </a:cubicBezTo>
                    <a:cubicBezTo>
                      <a:pt x="1321" y="2046"/>
                      <a:pt x="1307" y="2044"/>
                      <a:pt x="1293" y="2040"/>
                    </a:cubicBezTo>
                    <a:lnTo>
                      <a:pt x="1293" y="2032"/>
                    </a:lnTo>
                    <a:cubicBezTo>
                      <a:pt x="1295" y="2006"/>
                      <a:pt x="1299" y="1979"/>
                      <a:pt x="1300" y="1956"/>
                    </a:cubicBezTo>
                    <a:close/>
                    <a:moveTo>
                      <a:pt x="2146" y="1777"/>
                    </a:moveTo>
                    <a:cubicBezTo>
                      <a:pt x="2152" y="1777"/>
                      <a:pt x="2158" y="1778"/>
                      <a:pt x="2164" y="1779"/>
                    </a:cubicBezTo>
                    <a:cubicBezTo>
                      <a:pt x="2203" y="1785"/>
                      <a:pt x="2240" y="1796"/>
                      <a:pt x="2269" y="1818"/>
                    </a:cubicBezTo>
                    <a:cubicBezTo>
                      <a:pt x="2296" y="1840"/>
                      <a:pt x="2338" y="1840"/>
                      <a:pt x="2356" y="1874"/>
                    </a:cubicBezTo>
                    <a:cubicBezTo>
                      <a:pt x="2375" y="1902"/>
                      <a:pt x="2346" y="1962"/>
                      <a:pt x="2347" y="1984"/>
                    </a:cubicBezTo>
                    <a:cubicBezTo>
                      <a:pt x="2356" y="2006"/>
                      <a:pt x="2360" y="2026"/>
                      <a:pt x="2354" y="2046"/>
                    </a:cubicBezTo>
                    <a:cubicBezTo>
                      <a:pt x="2349" y="2062"/>
                      <a:pt x="2379" y="2080"/>
                      <a:pt x="2368" y="2099"/>
                    </a:cubicBezTo>
                    <a:cubicBezTo>
                      <a:pt x="2357" y="2116"/>
                      <a:pt x="2323" y="2117"/>
                      <a:pt x="2309" y="2127"/>
                    </a:cubicBezTo>
                    <a:cubicBezTo>
                      <a:pt x="2296" y="2135"/>
                      <a:pt x="2285" y="2150"/>
                      <a:pt x="2269" y="2156"/>
                    </a:cubicBezTo>
                    <a:cubicBezTo>
                      <a:pt x="2266" y="2157"/>
                      <a:pt x="2262" y="2157"/>
                      <a:pt x="2259" y="2157"/>
                    </a:cubicBezTo>
                    <a:cubicBezTo>
                      <a:pt x="2243" y="2157"/>
                      <a:pt x="2227" y="2149"/>
                      <a:pt x="2218" y="2147"/>
                    </a:cubicBezTo>
                    <a:cubicBezTo>
                      <a:pt x="2209" y="2147"/>
                      <a:pt x="2201" y="2161"/>
                      <a:pt x="2192" y="2161"/>
                    </a:cubicBezTo>
                    <a:cubicBezTo>
                      <a:pt x="2191" y="2161"/>
                      <a:pt x="2190" y="2161"/>
                      <a:pt x="2189" y="2161"/>
                    </a:cubicBezTo>
                    <a:cubicBezTo>
                      <a:pt x="2188" y="2161"/>
                      <a:pt x="2186" y="2160"/>
                      <a:pt x="2185" y="2160"/>
                    </a:cubicBezTo>
                    <a:cubicBezTo>
                      <a:pt x="2180" y="2160"/>
                      <a:pt x="2174" y="2162"/>
                      <a:pt x="2170" y="2162"/>
                    </a:cubicBezTo>
                    <a:cubicBezTo>
                      <a:pt x="2168" y="2162"/>
                      <a:pt x="2166" y="2162"/>
                      <a:pt x="2164" y="2161"/>
                    </a:cubicBezTo>
                    <a:cubicBezTo>
                      <a:pt x="2155" y="2154"/>
                      <a:pt x="2178" y="2121"/>
                      <a:pt x="2174" y="2116"/>
                    </a:cubicBezTo>
                    <a:cubicBezTo>
                      <a:pt x="2168" y="2110"/>
                      <a:pt x="2113" y="2110"/>
                      <a:pt x="2104" y="2088"/>
                    </a:cubicBezTo>
                    <a:cubicBezTo>
                      <a:pt x="2093" y="2069"/>
                      <a:pt x="2097" y="2047"/>
                      <a:pt x="2104" y="2032"/>
                    </a:cubicBezTo>
                    <a:lnTo>
                      <a:pt x="2104" y="2032"/>
                    </a:lnTo>
                    <a:lnTo>
                      <a:pt x="1985" y="2035"/>
                    </a:lnTo>
                    <a:cubicBezTo>
                      <a:pt x="1981" y="2032"/>
                      <a:pt x="1977" y="2030"/>
                      <a:pt x="1974" y="2025"/>
                    </a:cubicBezTo>
                    <a:cubicBezTo>
                      <a:pt x="1974" y="2024"/>
                      <a:pt x="1973" y="2021"/>
                      <a:pt x="1973" y="2019"/>
                    </a:cubicBezTo>
                    <a:lnTo>
                      <a:pt x="1952" y="2035"/>
                    </a:lnTo>
                    <a:lnTo>
                      <a:pt x="1940" y="2035"/>
                    </a:lnTo>
                    <a:cubicBezTo>
                      <a:pt x="1925" y="1996"/>
                      <a:pt x="1919" y="1942"/>
                      <a:pt x="1932" y="1896"/>
                    </a:cubicBezTo>
                    <a:cubicBezTo>
                      <a:pt x="1947" y="1842"/>
                      <a:pt x="2014" y="1828"/>
                      <a:pt x="2047" y="1810"/>
                    </a:cubicBezTo>
                    <a:lnTo>
                      <a:pt x="2058" y="1803"/>
                    </a:lnTo>
                    <a:cubicBezTo>
                      <a:pt x="2086" y="1788"/>
                      <a:pt x="2116" y="1777"/>
                      <a:pt x="2146" y="1777"/>
                    </a:cubicBezTo>
                    <a:close/>
                    <a:moveTo>
                      <a:pt x="3049" y="1557"/>
                    </a:moveTo>
                    <a:cubicBezTo>
                      <a:pt x="3056" y="1667"/>
                      <a:pt x="3029" y="1790"/>
                      <a:pt x="3000" y="1916"/>
                    </a:cubicBezTo>
                    <a:cubicBezTo>
                      <a:pt x="2979" y="2011"/>
                      <a:pt x="2950" y="2101"/>
                      <a:pt x="2916" y="2186"/>
                    </a:cubicBezTo>
                    <a:cubicBezTo>
                      <a:pt x="2950" y="2062"/>
                      <a:pt x="2965" y="1934"/>
                      <a:pt x="2964" y="1810"/>
                    </a:cubicBezTo>
                    <a:cubicBezTo>
                      <a:pt x="2964" y="1784"/>
                      <a:pt x="2958" y="1757"/>
                      <a:pt x="2957" y="1729"/>
                    </a:cubicBezTo>
                    <a:lnTo>
                      <a:pt x="2958" y="1728"/>
                    </a:lnTo>
                    <a:cubicBezTo>
                      <a:pt x="2979" y="1686"/>
                      <a:pt x="3026" y="1645"/>
                      <a:pt x="3042" y="1601"/>
                    </a:cubicBezTo>
                    <a:cubicBezTo>
                      <a:pt x="3049" y="1586"/>
                      <a:pt x="3049" y="1572"/>
                      <a:pt x="3049" y="1557"/>
                    </a:cubicBezTo>
                    <a:close/>
                    <a:moveTo>
                      <a:pt x="838" y="1781"/>
                    </a:moveTo>
                    <a:cubicBezTo>
                      <a:pt x="846" y="1796"/>
                      <a:pt x="854" y="1812"/>
                      <a:pt x="864" y="1827"/>
                    </a:cubicBezTo>
                    <a:cubicBezTo>
                      <a:pt x="825" y="1963"/>
                      <a:pt x="802" y="2102"/>
                      <a:pt x="799" y="2246"/>
                    </a:cubicBezTo>
                    <a:cubicBezTo>
                      <a:pt x="789" y="2205"/>
                      <a:pt x="781" y="2163"/>
                      <a:pt x="781" y="2114"/>
                    </a:cubicBezTo>
                    <a:cubicBezTo>
                      <a:pt x="783" y="2007"/>
                      <a:pt x="805" y="1894"/>
                      <a:pt x="838" y="1781"/>
                    </a:cubicBezTo>
                    <a:close/>
                    <a:moveTo>
                      <a:pt x="1100" y="2255"/>
                    </a:moveTo>
                    <a:lnTo>
                      <a:pt x="1100" y="2255"/>
                    </a:lnTo>
                    <a:cubicBezTo>
                      <a:pt x="1102" y="2268"/>
                      <a:pt x="1106" y="2282"/>
                      <a:pt x="1107" y="2296"/>
                    </a:cubicBezTo>
                    <a:cubicBezTo>
                      <a:pt x="1109" y="2310"/>
                      <a:pt x="1114" y="2326"/>
                      <a:pt x="1116" y="2339"/>
                    </a:cubicBezTo>
                    <a:cubicBezTo>
                      <a:pt x="1113" y="2341"/>
                      <a:pt x="1109" y="2341"/>
                      <a:pt x="1106" y="2343"/>
                    </a:cubicBezTo>
                    <a:cubicBezTo>
                      <a:pt x="1102" y="2314"/>
                      <a:pt x="1102" y="2285"/>
                      <a:pt x="1100" y="2255"/>
                    </a:cubicBezTo>
                    <a:close/>
                    <a:moveTo>
                      <a:pt x="1684" y="2110"/>
                    </a:moveTo>
                    <a:cubicBezTo>
                      <a:pt x="1706" y="2185"/>
                      <a:pt x="1742" y="2253"/>
                      <a:pt x="1790" y="2308"/>
                    </a:cubicBezTo>
                    <a:cubicBezTo>
                      <a:pt x="1808" y="2330"/>
                      <a:pt x="1830" y="2351"/>
                      <a:pt x="1853" y="2370"/>
                    </a:cubicBezTo>
                    <a:cubicBezTo>
                      <a:pt x="1855" y="2376"/>
                      <a:pt x="1856" y="2381"/>
                      <a:pt x="1857" y="2388"/>
                    </a:cubicBezTo>
                    <a:cubicBezTo>
                      <a:pt x="1855" y="2385"/>
                      <a:pt x="1849" y="2385"/>
                      <a:pt x="1845" y="2384"/>
                    </a:cubicBezTo>
                    <a:cubicBezTo>
                      <a:pt x="1842" y="2383"/>
                      <a:pt x="1838" y="2380"/>
                      <a:pt x="1835" y="2377"/>
                    </a:cubicBezTo>
                    <a:cubicBezTo>
                      <a:pt x="1753" y="2326"/>
                      <a:pt x="1714" y="2241"/>
                      <a:pt x="1687" y="2156"/>
                    </a:cubicBezTo>
                    <a:cubicBezTo>
                      <a:pt x="1683" y="2142"/>
                      <a:pt x="1677" y="2125"/>
                      <a:pt x="1672" y="2110"/>
                    </a:cubicBezTo>
                    <a:close/>
                    <a:moveTo>
                      <a:pt x="1809" y="1571"/>
                    </a:moveTo>
                    <a:lnTo>
                      <a:pt x="1809" y="1571"/>
                    </a:lnTo>
                    <a:cubicBezTo>
                      <a:pt x="1795" y="1652"/>
                      <a:pt x="1809" y="1741"/>
                      <a:pt x="1871" y="1814"/>
                    </a:cubicBezTo>
                    <a:cubicBezTo>
                      <a:pt x="1851" y="1860"/>
                      <a:pt x="1839" y="1908"/>
                      <a:pt x="1845" y="1956"/>
                    </a:cubicBezTo>
                    <a:cubicBezTo>
                      <a:pt x="1852" y="2017"/>
                      <a:pt x="1889" y="2059"/>
                      <a:pt x="1919" y="2095"/>
                    </a:cubicBezTo>
                    <a:cubicBezTo>
                      <a:pt x="1917" y="2124"/>
                      <a:pt x="1923" y="2154"/>
                      <a:pt x="1926" y="2185"/>
                    </a:cubicBezTo>
                    <a:cubicBezTo>
                      <a:pt x="1932" y="2231"/>
                      <a:pt x="1966" y="2264"/>
                      <a:pt x="1994" y="2302"/>
                    </a:cubicBezTo>
                    <a:cubicBezTo>
                      <a:pt x="2014" y="2330"/>
                      <a:pt x="2036" y="2369"/>
                      <a:pt x="2071" y="2395"/>
                    </a:cubicBezTo>
                    <a:cubicBezTo>
                      <a:pt x="2069" y="2395"/>
                      <a:pt x="2068" y="2395"/>
                      <a:pt x="2065" y="2396"/>
                    </a:cubicBezTo>
                    <a:cubicBezTo>
                      <a:pt x="1992" y="2381"/>
                      <a:pt x="1925" y="2350"/>
                      <a:pt x="1877" y="2308"/>
                    </a:cubicBezTo>
                    <a:cubicBezTo>
                      <a:pt x="1859" y="2233"/>
                      <a:pt x="1848" y="2147"/>
                      <a:pt x="1877" y="2073"/>
                    </a:cubicBezTo>
                    <a:cubicBezTo>
                      <a:pt x="1878" y="2070"/>
                      <a:pt x="1865" y="2067"/>
                      <a:pt x="1857" y="2067"/>
                    </a:cubicBezTo>
                    <a:cubicBezTo>
                      <a:pt x="1855" y="2067"/>
                      <a:pt x="1853" y="2067"/>
                      <a:pt x="1852" y="2068"/>
                    </a:cubicBezTo>
                    <a:cubicBezTo>
                      <a:pt x="1815" y="2124"/>
                      <a:pt x="1816" y="2185"/>
                      <a:pt x="1823" y="2246"/>
                    </a:cubicBezTo>
                    <a:cubicBezTo>
                      <a:pt x="1793" y="2207"/>
                      <a:pt x="1768" y="2164"/>
                      <a:pt x="1751" y="2114"/>
                    </a:cubicBezTo>
                    <a:lnTo>
                      <a:pt x="1751" y="2114"/>
                    </a:lnTo>
                    <a:cubicBezTo>
                      <a:pt x="1773" y="2116"/>
                      <a:pt x="1797" y="2116"/>
                      <a:pt x="1820" y="2121"/>
                    </a:cubicBezTo>
                    <a:cubicBezTo>
                      <a:pt x="1820" y="2121"/>
                      <a:pt x="1821" y="2121"/>
                      <a:pt x="1821" y="2121"/>
                    </a:cubicBezTo>
                    <a:cubicBezTo>
                      <a:pt x="1827" y="2121"/>
                      <a:pt x="1830" y="2099"/>
                      <a:pt x="1823" y="2096"/>
                    </a:cubicBezTo>
                    <a:cubicBezTo>
                      <a:pt x="1795" y="2088"/>
                      <a:pt x="1767" y="2083"/>
                      <a:pt x="1739" y="2079"/>
                    </a:cubicBezTo>
                    <a:cubicBezTo>
                      <a:pt x="1712" y="1971"/>
                      <a:pt x="1714" y="1853"/>
                      <a:pt x="1760" y="1757"/>
                    </a:cubicBezTo>
                    <a:cubicBezTo>
                      <a:pt x="1766" y="1741"/>
                      <a:pt x="1745" y="1723"/>
                      <a:pt x="1728" y="1723"/>
                    </a:cubicBezTo>
                    <a:cubicBezTo>
                      <a:pt x="1722" y="1723"/>
                      <a:pt x="1717" y="1726"/>
                      <a:pt x="1713" y="1732"/>
                    </a:cubicBezTo>
                    <a:cubicBezTo>
                      <a:pt x="1652" y="1834"/>
                      <a:pt x="1645" y="1957"/>
                      <a:pt x="1672" y="2072"/>
                    </a:cubicBezTo>
                    <a:lnTo>
                      <a:pt x="1656" y="2072"/>
                    </a:lnTo>
                    <a:cubicBezTo>
                      <a:pt x="1636" y="2007"/>
                      <a:pt x="1621" y="1938"/>
                      <a:pt x="1636" y="1868"/>
                    </a:cubicBezTo>
                    <a:cubicBezTo>
                      <a:pt x="1658" y="1770"/>
                      <a:pt x="1705" y="1674"/>
                      <a:pt x="1773" y="1601"/>
                    </a:cubicBezTo>
                    <a:cubicBezTo>
                      <a:pt x="1783" y="1590"/>
                      <a:pt x="1797" y="1580"/>
                      <a:pt x="1809" y="1571"/>
                    </a:cubicBezTo>
                    <a:close/>
                    <a:moveTo>
                      <a:pt x="2405" y="2575"/>
                    </a:moveTo>
                    <a:cubicBezTo>
                      <a:pt x="2390" y="2591"/>
                      <a:pt x="2375" y="2604"/>
                      <a:pt x="2360" y="2618"/>
                    </a:cubicBezTo>
                    <a:cubicBezTo>
                      <a:pt x="2368" y="2606"/>
                      <a:pt x="2379" y="2596"/>
                      <a:pt x="2389" y="2585"/>
                    </a:cubicBezTo>
                    <a:lnTo>
                      <a:pt x="2405" y="2575"/>
                    </a:lnTo>
                    <a:close/>
                    <a:moveTo>
                      <a:pt x="1125" y="2381"/>
                    </a:moveTo>
                    <a:cubicBezTo>
                      <a:pt x="1149" y="2489"/>
                      <a:pt x="1182" y="2599"/>
                      <a:pt x="1230" y="2702"/>
                    </a:cubicBezTo>
                    <a:cubicBezTo>
                      <a:pt x="1216" y="2695"/>
                      <a:pt x="1200" y="2688"/>
                      <a:pt x="1186" y="2681"/>
                    </a:cubicBezTo>
                    <a:cubicBezTo>
                      <a:pt x="1164" y="2629"/>
                      <a:pt x="1145" y="2574"/>
                      <a:pt x="1134" y="2516"/>
                    </a:cubicBezTo>
                    <a:cubicBezTo>
                      <a:pt x="1122" y="2474"/>
                      <a:pt x="1116" y="2430"/>
                      <a:pt x="1111" y="2384"/>
                    </a:cubicBezTo>
                    <a:cubicBezTo>
                      <a:pt x="1116" y="2383"/>
                      <a:pt x="1121" y="2383"/>
                      <a:pt x="1125" y="2381"/>
                    </a:cubicBezTo>
                    <a:close/>
                    <a:moveTo>
                      <a:pt x="2324" y="2618"/>
                    </a:moveTo>
                    <a:cubicBezTo>
                      <a:pt x="2327" y="2625"/>
                      <a:pt x="2331" y="2633"/>
                      <a:pt x="2334" y="2643"/>
                    </a:cubicBezTo>
                    <a:cubicBezTo>
                      <a:pt x="2298" y="2673"/>
                      <a:pt x="2262" y="2699"/>
                      <a:pt x="2219" y="2721"/>
                    </a:cubicBezTo>
                    <a:lnTo>
                      <a:pt x="2199" y="2721"/>
                    </a:lnTo>
                    <a:cubicBezTo>
                      <a:pt x="2167" y="2716"/>
                      <a:pt x="2126" y="2705"/>
                      <a:pt x="2086" y="2684"/>
                    </a:cubicBezTo>
                    <a:cubicBezTo>
                      <a:pt x="2168" y="2680"/>
                      <a:pt x="2251" y="2659"/>
                      <a:pt x="2324" y="2618"/>
                    </a:cubicBezTo>
                    <a:close/>
                    <a:moveTo>
                      <a:pt x="1373" y="2736"/>
                    </a:moveTo>
                    <a:cubicBezTo>
                      <a:pt x="1377" y="2747"/>
                      <a:pt x="1384" y="2756"/>
                      <a:pt x="1389" y="2764"/>
                    </a:cubicBezTo>
                    <a:cubicBezTo>
                      <a:pt x="1387" y="2763"/>
                      <a:pt x="1383" y="2763"/>
                      <a:pt x="1380" y="2761"/>
                    </a:cubicBezTo>
                    <a:cubicBezTo>
                      <a:pt x="1376" y="2752"/>
                      <a:pt x="1374" y="2745"/>
                      <a:pt x="1373" y="2736"/>
                    </a:cubicBezTo>
                    <a:close/>
                    <a:moveTo>
                      <a:pt x="1295" y="2081"/>
                    </a:moveTo>
                    <a:cubicBezTo>
                      <a:pt x="1308" y="2085"/>
                      <a:pt x="1323" y="2090"/>
                      <a:pt x="1337" y="2092"/>
                    </a:cubicBezTo>
                    <a:cubicBezTo>
                      <a:pt x="1343" y="2094"/>
                      <a:pt x="1348" y="2094"/>
                      <a:pt x="1351" y="2094"/>
                    </a:cubicBezTo>
                    <a:cubicBezTo>
                      <a:pt x="1355" y="2099"/>
                      <a:pt x="1358" y="2102"/>
                      <a:pt x="1362" y="2107"/>
                    </a:cubicBezTo>
                    <a:cubicBezTo>
                      <a:pt x="1363" y="2123"/>
                      <a:pt x="1363" y="2138"/>
                      <a:pt x="1365" y="2154"/>
                    </a:cubicBezTo>
                    <a:cubicBezTo>
                      <a:pt x="1389" y="2289"/>
                      <a:pt x="1471" y="2416"/>
                      <a:pt x="1575" y="2515"/>
                    </a:cubicBezTo>
                    <a:cubicBezTo>
                      <a:pt x="1678" y="2617"/>
                      <a:pt x="1817" y="2668"/>
                      <a:pt x="1962" y="2680"/>
                    </a:cubicBezTo>
                    <a:cubicBezTo>
                      <a:pt x="1976" y="2681"/>
                      <a:pt x="1992" y="2681"/>
                      <a:pt x="2006" y="2681"/>
                    </a:cubicBezTo>
                    <a:cubicBezTo>
                      <a:pt x="2023" y="2701"/>
                      <a:pt x="2040" y="2723"/>
                      <a:pt x="2061" y="2739"/>
                    </a:cubicBezTo>
                    <a:cubicBezTo>
                      <a:pt x="2076" y="2750"/>
                      <a:pt x="2095" y="2757"/>
                      <a:pt x="2111" y="2767"/>
                    </a:cubicBezTo>
                    <a:cubicBezTo>
                      <a:pt x="2089" y="2774"/>
                      <a:pt x="2065" y="2778"/>
                      <a:pt x="2042" y="2783"/>
                    </a:cubicBezTo>
                    <a:cubicBezTo>
                      <a:pt x="1969" y="2767"/>
                      <a:pt x="1899" y="2742"/>
                      <a:pt x="1830" y="2710"/>
                    </a:cubicBezTo>
                    <a:cubicBezTo>
                      <a:pt x="1768" y="2683"/>
                      <a:pt x="1705" y="2654"/>
                      <a:pt x="1643" y="2618"/>
                    </a:cubicBezTo>
                    <a:cubicBezTo>
                      <a:pt x="1608" y="2580"/>
                      <a:pt x="1575" y="2542"/>
                      <a:pt x="1542" y="2507"/>
                    </a:cubicBezTo>
                    <a:cubicBezTo>
                      <a:pt x="1457" y="2416"/>
                      <a:pt x="1355" y="2321"/>
                      <a:pt x="1303" y="2190"/>
                    </a:cubicBezTo>
                    <a:cubicBezTo>
                      <a:pt x="1299" y="2154"/>
                      <a:pt x="1296" y="2117"/>
                      <a:pt x="1295" y="2081"/>
                    </a:cubicBezTo>
                    <a:close/>
                    <a:moveTo>
                      <a:pt x="1863" y="3043"/>
                    </a:moveTo>
                    <a:cubicBezTo>
                      <a:pt x="1877" y="3050"/>
                      <a:pt x="1892" y="3054"/>
                      <a:pt x="1907" y="3060"/>
                    </a:cubicBezTo>
                    <a:cubicBezTo>
                      <a:pt x="1887" y="3061"/>
                      <a:pt x="1867" y="3061"/>
                      <a:pt x="1847" y="3061"/>
                    </a:cubicBezTo>
                    <a:cubicBezTo>
                      <a:pt x="1791" y="3061"/>
                      <a:pt x="1735" y="3057"/>
                      <a:pt x="1683" y="3050"/>
                    </a:cubicBezTo>
                    <a:cubicBezTo>
                      <a:pt x="1702" y="3050"/>
                      <a:pt x="1724" y="3052"/>
                      <a:pt x="1745" y="3052"/>
                    </a:cubicBezTo>
                    <a:cubicBezTo>
                      <a:pt x="1783" y="3052"/>
                      <a:pt x="1823" y="3049"/>
                      <a:pt x="1863" y="3043"/>
                    </a:cubicBezTo>
                    <a:close/>
                    <a:moveTo>
                      <a:pt x="2723" y="3180"/>
                    </a:moveTo>
                    <a:cubicBezTo>
                      <a:pt x="2718" y="3188"/>
                      <a:pt x="2715" y="3195"/>
                      <a:pt x="2708" y="3200"/>
                    </a:cubicBezTo>
                    <a:cubicBezTo>
                      <a:pt x="2687" y="3211"/>
                      <a:pt x="2656" y="3210"/>
                      <a:pt x="2635" y="3218"/>
                    </a:cubicBezTo>
                    <a:cubicBezTo>
                      <a:pt x="2613" y="3228"/>
                      <a:pt x="2587" y="3228"/>
                      <a:pt x="2566" y="3235"/>
                    </a:cubicBezTo>
                    <a:cubicBezTo>
                      <a:pt x="2559" y="3237"/>
                      <a:pt x="2554" y="3244"/>
                      <a:pt x="2550" y="3250"/>
                    </a:cubicBezTo>
                    <a:cubicBezTo>
                      <a:pt x="2547" y="3248"/>
                      <a:pt x="2547" y="3244"/>
                      <a:pt x="2546" y="3244"/>
                    </a:cubicBezTo>
                    <a:cubicBezTo>
                      <a:pt x="2546" y="3244"/>
                      <a:pt x="2546" y="3244"/>
                      <a:pt x="2545" y="3244"/>
                    </a:cubicBezTo>
                    <a:cubicBezTo>
                      <a:pt x="2525" y="3246"/>
                      <a:pt x="2508" y="3251"/>
                      <a:pt x="2488" y="3255"/>
                    </a:cubicBezTo>
                    <a:cubicBezTo>
                      <a:pt x="2490" y="3248"/>
                      <a:pt x="2493" y="3241"/>
                      <a:pt x="2497" y="3236"/>
                    </a:cubicBezTo>
                    <a:cubicBezTo>
                      <a:pt x="2573" y="3222"/>
                      <a:pt x="2649" y="3204"/>
                      <a:pt x="2723" y="3180"/>
                    </a:cubicBezTo>
                    <a:close/>
                    <a:moveTo>
                      <a:pt x="2412" y="3250"/>
                    </a:moveTo>
                    <a:cubicBezTo>
                      <a:pt x="2406" y="3257"/>
                      <a:pt x="2402" y="3263"/>
                      <a:pt x="2398" y="3269"/>
                    </a:cubicBezTo>
                    <a:cubicBezTo>
                      <a:pt x="2334" y="3280"/>
                      <a:pt x="2270" y="3290"/>
                      <a:pt x="2207" y="3301"/>
                    </a:cubicBezTo>
                    <a:cubicBezTo>
                      <a:pt x="2243" y="3292"/>
                      <a:pt x="2276" y="3279"/>
                      <a:pt x="2309" y="3263"/>
                    </a:cubicBezTo>
                    <a:cubicBezTo>
                      <a:pt x="2343" y="3259"/>
                      <a:pt x="2378" y="3255"/>
                      <a:pt x="2412" y="3250"/>
                    </a:cubicBezTo>
                    <a:close/>
                    <a:moveTo>
                      <a:pt x="612" y="2573"/>
                    </a:moveTo>
                    <a:lnTo>
                      <a:pt x="612" y="2573"/>
                    </a:lnTo>
                    <a:cubicBezTo>
                      <a:pt x="706" y="2702"/>
                      <a:pt x="825" y="2783"/>
                      <a:pt x="950" y="2845"/>
                    </a:cubicBezTo>
                    <a:cubicBezTo>
                      <a:pt x="1026" y="2969"/>
                      <a:pt x="1128" y="3078"/>
                      <a:pt x="1252" y="3156"/>
                    </a:cubicBezTo>
                    <a:cubicBezTo>
                      <a:pt x="1434" y="3272"/>
                      <a:pt x="1638" y="3304"/>
                      <a:pt x="1834" y="3304"/>
                    </a:cubicBezTo>
                    <a:cubicBezTo>
                      <a:pt x="1847" y="3304"/>
                      <a:pt x="1860" y="3304"/>
                      <a:pt x="1873" y="3303"/>
                    </a:cubicBezTo>
                    <a:cubicBezTo>
                      <a:pt x="1928" y="3316"/>
                      <a:pt x="1985" y="3323"/>
                      <a:pt x="2042" y="3323"/>
                    </a:cubicBezTo>
                    <a:cubicBezTo>
                      <a:pt x="2068" y="3323"/>
                      <a:pt x="2093" y="3321"/>
                      <a:pt x="2119" y="3319"/>
                    </a:cubicBezTo>
                    <a:lnTo>
                      <a:pt x="2119" y="3319"/>
                    </a:lnTo>
                    <a:cubicBezTo>
                      <a:pt x="2076" y="3327"/>
                      <a:pt x="2035" y="3335"/>
                      <a:pt x="1992" y="3342"/>
                    </a:cubicBezTo>
                    <a:cubicBezTo>
                      <a:pt x="1882" y="3359"/>
                      <a:pt x="1768" y="3371"/>
                      <a:pt x="1653" y="3371"/>
                    </a:cubicBezTo>
                    <a:cubicBezTo>
                      <a:pt x="1471" y="3371"/>
                      <a:pt x="1288" y="3340"/>
                      <a:pt x="1120" y="3248"/>
                    </a:cubicBezTo>
                    <a:cubicBezTo>
                      <a:pt x="872" y="3112"/>
                      <a:pt x="693" y="2864"/>
                      <a:pt x="617" y="2595"/>
                    </a:cubicBezTo>
                    <a:lnTo>
                      <a:pt x="612" y="2573"/>
                    </a:lnTo>
                    <a:close/>
                    <a:moveTo>
                      <a:pt x="2525" y="3273"/>
                    </a:moveTo>
                    <a:lnTo>
                      <a:pt x="2525" y="3273"/>
                    </a:lnTo>
                    <a:cubicBezTo>
                      <a:pt x="2522" y="3276"/>
                      <a:pt x="2519" y="3280"/>
                      <a:pt x="2518" y="3283"/>
                    </a:cubicBezTo>
                    <a:cubicBezTo>
                      <a:pt x="2496" y="3292"/>
                      <a:pt x="2474" y="3301"/>
                      <a:pt x="2456" y="3320"/>
                    </a:cubicBezTo>
                    <a:cubicBezTo>
                      <a:pt x="2437" y="3339"/>
                      <a:pt x="2424" y="3386"/>
                      <a:pt x="2401" y="3402"/>
                    </a:cubicBezTo>
                    <a:cubicBezTo>
                      <a:pt x="2379" y="3420"/>
                      <a:pt x="2354" y="3441"/>
                      <a:pt x="2325" y="3464"/>
                    </a:cubicBezTo>
                    <a:cubicBezTo>
                      <a:pt x="2310" y="3477"/>
                      <a:pt x="2291" y="3496"/>
                      <a:pt x="2271" y="3496"/>
                    </a:cubicBezTo>
                    <a:cubicBezTo>
                      <a:pt x="2270" y="3496"/>
                      <a:pt x="2269" y="3496"/>
                      <a:pt x="2267" y="3496"/>
                    </a:cubicBezTo>
                    <a:cubicBezTo>
                      <a:pt x="2292" y="3478"/>
                      <a:pt x="2318" y="3464"/>
                      <a:pt x="2343" y="3444"/>
                    </a:cubicBezTo>
                    <a:cubicBezTo>
                      <a:pt x="2395" y="3396"/>
                      <a:pt x="2435" y="3342"/>
                      <a:pt x="2470" y="3286"/>
                    </a:cubicBezTo>
                    <a:cubicBezTo>
                      <a:pt x="2489" y="3283"/>
                      <a:pt x="2508" y="3277"/>
                      <a:pt x="2525" y="3273"/>
                    </a:cubicBezTo>
                    <a:close/>
                    <a:moveTo>
                      <a:pt x="609" y="1282"/>
                    </a:moveTo>
                    <a:cubicBezTo>
                      <a:pt x="595" y="1346"/>
                      <a:pt x="589" y="1412"/>
                      <a:pt x="582" y="1477"/>
                    </a:cubicBezTo>
                    <a:cubicBezTo>
                      <a:pt x="514" y="1690"/>
                      <a:pt x="474" y="1913"/>
                      <a:pt x="476" y="2142"/>
                    </a:cubicBezTo>
                    <a:cubicBezTo>
                      <a:pt x="481" y="2467"/>
                      <a:pt x="591" y="2802"/>
                      <a:pt x="816" y="3053"/>
                    </a:cubicBezTo>
                    <a:cubicBezTo>
                      <a:pt x="1036" y="3310"/>
                      <a:pt x="1372" y="3414"/>
                      <a:pt x="1678" y="3414"/>
                    </a:cubicBezTo>
                    <a:cubicBezTo>
                      <a:pt x="1688" y="3414"/>
                      <a:pt x="1698" y="3414"/>
                      <a:pt x="1707" y="3413"/>
                    </a:cubicBezTo>
                    <a:cubicBezTo>
                      <a:pt x="1921" y="3411"/>
                      <a:pt x="2146" y="3360"/>
                      <a:pt x="2358" y="3312"/>
                    </a:cubicBezTo>
                    <a:lnTo>
                      <a:pt x="2358" y="3312"/>
                    </a:lnTo>
                    <a:cubicBezTo>
                      <a:pt x="2281" y="3396"/>
                      <a:pt x="2185" y="3466"/>
                      <a:pt x="2076" y="3503"/>
                    </a:cubicBezTo>
                    <a:cubicBezTo>
                      <a:pt x="2009" y="3527"/>
                      <a:pt x="1940" y="3535"/>
                      <a:pt x="1873" y="3535"/>
                    </a:cubicBezTo>
                    <a:cubicBezTo>
                      <a:pt x="1763" y="3535"/>
                      <a:pt x="1656" y="3513"/>
                      <a:pt x="1555" y="3496"/>
                    </a:cubicBezTo>
                    <a:cubicBezTo>
                      <a:pt x="1388" y="3469"/>
                      <a:pt x="1224" y="3420"/>
                      <a:pt x="1080" y="3334"/>
                    </a:cubicBezTo>
                    <a:cubicBezTo>
                      <a:pt x="935" y="3250"/>
                      <a:pt x="803" y="3147"/>
                      <a:pt x="699" y="3019"/>
                    </a:cubicBezTo>
                    <a:cubicBezTo>
                      <a:pt x="604" y="2908"/>
                      <a:pt x="506" y="2796"/>
                      <a:pt x="444" y="2661"/>
                    </a:cubicBezTo>
                    <a:cubicBezTo>
                      <a:pt x="437" y="2646"/>
                      <a:pt x="428" y="2632"/>
                      <a:pt x="421" y="2615"/>
                    </a:cubicBezTo>
                    <a:cubicBezTo>
                      <a:pt x="370" y="2478"/>
                      <a:pt x="390" y="2326"/>
                      <a:pt x="383" y="2191"/>
                    </a:cubicBezTo>
                    <a:cubicBezTo>
                      <a:pt x="378" y="2052"/>
                      <a:pt x="386" y="1915"/>
                      <a:pt x="418" y="1781"/>
                    </a:cubicBezTo>
                    <a:cubicBezTo>
                      <a:pt x="448" y="1651"/>
                      <a:pt x="462" y="1510"/>
                      <a:pt x="531" y="1390"/>
                    </a:cubicBezTo>
                    <a:cubicBezTo>
                      <a:pt x="554" y="1351"/>
                      <a:pt x="582" y="1316"/>
                      <a:pt x="609" y="1282"/>
                    </a:cubicBezTo>
                    <a:close/>
                    <a:moveTo>
                      <a:pt x="2620" y="0"/>
                    </a:moveTo>
                    <a:cubicBezTo>
                      <a:pt x="2586" y="0"/>
                      <a:pt x="2544" y="23"/>
                      <a:pt x="2511" y="24"/>
                    </a:cubicBezTo>
                    <a:cubicBezTo>
                      <a:pt x="2475" y="25"/>
                      <a:pt x="2441" y="29"/>
                      <a:pt x="2405" y="38"/>
                    </a:cubicBezTo>
                    <a:cubicBezTo>
                      <a:pt x="2387" y="42"/>
                      <a:pt x="2368" y="50"/>
                      <a:pt x="2351" y="50"/>
                    </a:cubicBezTo>
                    <a:cubicBezTo>
                      <a:pt x="2338" y="50"/>
                      <a:pt x="2326" y="45"/>
                      <a:pt x="2318" y="29"/>
                    </a:cubicBezTo>
                    <a:cubicBezTo>
                      <a:pt x="2318" y="29"/>
                      <a:pt x="2318" y="29"/>
                      <a:pt x="2318" y="29"/>
                    </a:cubicBezTo>
                    <a:cubicBezTo>
                      <a:pt x="2318" y="29"/>
                      <a:pt x="2310" y="50"/>
                      <a:pt x="2312" y="51"/>
                    </a:cubicBezTo>
                    <a:cubicBezTo>
                      <a:pt x="2317" y="81"/>
                      <a:pt x="2328" y="88"/>
                      <a:pt x="2343" y="88"/>
                    </a:cubicBezTo>
                    <a:cubicBezTo>
                      <a:pt x="2348" y="88"/>
                      <a:pt x="2354" y="87"/>
                      <a:pt x="2360" y="86"/>
                    </a:cubicBezTo>
                    <a:cubicBezTo>
                      <a:pt x="2389" y="81"/>
                      <a:pt x="2424" y="59"/>
                      <a:pt x="2453" y="59"/>
                    </a:cubicBezTo>
                    <a:cubicBezTo>
                      <a:pt x="2456" y="59"/>
                      <a:pt x="2460" y="59"/>
                      <a:pt x="2463" y="60"/>
                    </a:cubicBezTo>
                    <a:cubicBezTo>
                      <a:pt x="2490" y="65"/>
                      <a:pt x="2519" y="65"/>
                      <a:pt x="2550" y="67"/>
                    </a:cubicBezTo>
                    <a:cubicBezTo>
                      <a:pt x="2579" y="71"/>
                      <a:pt x="2606" y="76"/>
                      <a:pt x="2632" y="86"/>
                    </a:cubicBezTo>
                    <a:cubicBezTo>
                      <a:pt x="2660" y="98"/>
                      <a:pt x="2662" y="153"/>
                      <a:pt x="2684" y="170"/>
                    </a:cubicBezTo>
                    <a:cubicBezTo>
                      <a:pt x="2708" y="188"/>
                      <a:pt x="2733" y="197"/>
                      <a:pt x="2753" y="221"/>
                    </a:cubicBezTo>
                    <a:cubicBezTo>
                      <a:pt x="2773" y="243"/>
                      <a:pt x="2795" y="259"/>
                      <a:pt x="2812" y="284"/>
                    </a:cubicBezTo>
                    <a:cubicBezTo>
                      <a:pt x="2829" y="307"/>
                      <a:pt x="2863" y="305"/>
                      <a:pt x="2881" y="331"/>
                    </a:cubicBezTo>
                    <a:cubicBezTo>
                      <a:pt x="2896" y="353"/>
                      <a:pt x="2881" y="415"/>
                      <a:pt x="2896" y="435"/>
                    </a:cubicBezTo>
                    <a:cubicBezTo>
                      <a:pt x="2914" y="457"/>
                      <a:pt x="2925" y="473"/>
                      <a:pt x="2942" y="493"/>
                    </a:cubicBezTo>
                    <a:cubicBezTo>
                      <a:pt x="2956" y="512"/>
                      <a:pt x="2993" y="504"/>
                      <a:pt x="3007" y="525"/>
                    </a:cubicBezTo>
                    <a:cubicBezTo>
                      <a:pt x="3015" y="539"/>
                      <a:pt x="3019" y="558"/>
                      <a:pt x="3024" y="576"/>
                    </a:cubicBezTo>
                    <a:cubicBezTo>
                      <a:pt x="3018" y="585"/>
                      <a:pt x="3013" y="594"/>
                      <a:pt x="3018" y="595"/>
                    </a:cubicBezTo>
                    <a:cubicBezTo>
                      <a:pt x="3027" y="603"/>
                      <a:pt x="3038" y="610"/>
                      <a:pt x="3049" y="620"/>
                    </a:cubicBezTo>
                    <a:cubicBezTo>
                      <a:pt x="3060" y="629"/>
                      <a:pt x="3073" y="640"/>
                      <a:pt x="3081" y="651"/>
                    </a:cubicBezTo>
                    <a:cubicBezTo>
                      <a:pt x="3095" y="671"/>
                      <a:pt x="3096" y="702"/>
                      <a:pt x="3110" y="720"/>
                    </a:cubicBezTo>
                    <a:cubicBezTo>
                      <a:pt x="3123" y="740"/>
                      <a:pt x="3152" y="741"/>
                      <a:pt x="3166" y="760"/>
                    </a:cubicBezTo>
                    <a:cubicBezTo>
                      <a:pt x="3172" y="767"/>
                      <a:pt x="3180" y="774"/>
                      <a:pt x="3190" y="779"/>
                    </a:cubicBezTo>
                    <a:cubicBezTo>
                      <a:pt x="3207" y="828"/>
                      <a:pt x="3218" y="879"/>
                      <a:pt x="3235" y="925"/>
                    </a:cubicBezTo>
                    <a:cubicBezTo>
                      <a:pt x="3247" y="971"/>
                      <a:pt x="3251" y="1016"/>
                      <a:pt x="3256" y="1063"/>
                    </a:cubicBezTo>
                    <a:cubicBezTo>
                      <a:pt x="3234" y="1016"/>
                      <a:pt x="3210" y="971"/>
                      <a:pt x="3177" y="931"/>
                    </a:cubicBezTo>
                    <a:cubicBezTo>
                      <a:pt x="3158" y="909"/>
                      <a:pt x="3137" y="890"/>
                      <a:pt x="3115" y="872"/>
                    </a:cubicBezTo>
                    <a:cubicBezTo>
                      <a:pt x="3107" y="852"/>
                      <a:pt x="3097" y="836"/>
                      <a:pt x="3086" y="818"/>
                    </a:cubicBezTo>
                    <a:cubicBezTo>
                      <a:pt x="3055" y="767"/>
                      <a:pt x="3022" y="715"/>
                      <a:pt x="2986" y="668"/>
                    </a:cubicBezTo>
                    <a:cubicBezTo>
                      <a:pt x="2946" y="621"/>
                      <a:pt x="2891" y="588"/>
                      <a:pt x="2850" y="543"/>
                    </a:cubicBezTo>
                    <a:cubicBezTo>
                      <a:pt x="2811" y="497"/>
                      <a:pt x="2777" y="442"/>
                      <a:pt x="2731" y="400"/>
                    </a:cubicBezTo>
                    <a:cubicBezTo>
                      <a:pt x="2684" y="356"/>
                      <a:pt x="2642" y="307"/>
                      <a:pt x="2588" y="272"/>
                    </a:cubicBezTo>
                    <a:cubicBezTo>
                      <a:pt x="2537" y="237"/>
                      <a:pt x="2474" y="223"/>
                      <a:pt x="2415" y="201"/>
                    </a:cubicBezTo>
                    <a:cubicBezTo>
                      <a:pt x="2378" y="171"/>
                      <a:pt x="2339" y="139"/>
                      <a:pt x="2296" y="117"/>
                    </a:cubicBezTo>
                    <a:cubicBezTo>
                      <a:pt x="2250" y="91"/>
                      <a:pt x="2192" y="94"/>
                      <a:pt x="2144" y="78"/>
                    </a:cubicBezTo>
                    <a:cubicBezTo>
                      <a:pt x="2094" y="64"/>
                      <a:pt x="2042" y="48"/>
                      <a:pt x="1989" y="48"/>
                    </a:cubicBezTo>
                    <a:cubicBezTo>
                      <a:pt x="1983" y="48"/>
                      <a:pt x="1977" y="48"/>
                      <a:pt x="1972" y="49"/>
                    </a:cubicBezTo>
                    <a:cubicBezTo>
                      <a:pt x="1911" y="51"/>
                      <a:pt x="1852" y="84"/>
                      <a:pt x="1797" y="95"/>
                    </a:cubicBezTo>
                    <a:cubicBezTo>
                      <a:pt x="1756" y="105"/>
                      <a:pt x="1718" y="119"/>
                      <a:pt x="1680" y="135"/>
                    </a:cubicBezTo>
                    <a:cubicBezTo>
                      <a:pt x="1604" y="119"/>
                      <a:pt x="1528" y="102"/>
                      <a:pt x="1451" y="101"/>
                    </a:cubicBezTo>
                    <a:cubicBezTo>
                      <a:pt x="1450" y="101"/>
                      <a:pt x="1448" y="101"/>
                      <a:pt x="1446" y="101"/>
                    </a:cubicBezTo>
                    <a:cubicBezTo>
                      <a:pt x="1357" y="101"/>
                      <a:pt x="1272" y="133"/>
                      <a:pt x="1189" y="150"/>
                    </a:cubicBezTo>
                    <a:cubicBezTo>
                      <a:pt x="1092" y="171"/>
                      <a:pt x="997" y="201"/>
                      <a:pt x="913" y="250"/>
                    </a:cubicBezTo>
                    <a:cubicBezTo>
                      <a:pt x="829" y="301"/>
                      <a:pt x="763" y="378"/>
                      <a:pt x="696" y="442"/>
                    </a:cubicBezTo>
                    <a:cubicBezTo>
                      <a:pt x="639" y="493"/>
                      <a:pt x="593" y="550"/>
                      <a:pt x="550" y="612"/>
                    </a:cubicBezTo>
                    <a:cubicBezTo>
                      <a:pt x="506" y="643"/>
                      <a:pt x="462" y="680"/>
                      <a:pt x="421" y="717"/>
                    </a:cubicBezTo>
                    <a:cubicBezTo>
                      <a:pt x="377" y="759"/>
                      <a:pt x="361" y="823"/>
                      <a:pt x="323" y="870"/>
                    </a:cubicBezTo>
                    <a:cubicBezTo>
                      <a:pt x="283" y="916"/>
                      <a:pt x="227" y="953"/>
                      <a:pt x="194" y="1007"/>
                    </a:cubicBezTo>
                    <a:cubicBezTo>
                      <a:pt x="162" y="1059"/>
                      <a:pt x="143" y="1118"/>
                      <a:pt x="116" y="1174"/>
                    </a:cubicBezTo>
                    <a:cubicBezTo>
                      <a:pt x="94" y="1231"/>
                      <a:pt x="55" y="1286"/>
                      <a:pt x="41" y="1348"/>
                    </a:cubicBezTo>
                    <a:cubicBezTo>
                      <a:pt x="26" y="1410"/>
                      <a:pt x="33" y="1474"/>
                      <a:pt x="27" y="1536"/>
                    </a:cubicBezTo>
                    <a:cubicBezTo>
                      <a:pt x="20" y="1598"/>
                      <a:pt x="33" y="1660"/>
                      <a:pt x="33" y="1722"/>
                    </a:cubicBezTo>
                    <a:cubicBezTo>
                      <a:pt x="34" y="1784"/>
                      <a:pt x="1" y="1849"/>
                      <a:pt x="12" y="1912"/>
                    </a:cubicBezTo>
                    <a:cubicBezTo>
                      <a:pt x="6" y="1952"/>
                      <a:pt x="27" y="1988"/>
                      <a:pt x="52" y="2025"/>
                    </a:cubicBezTo>
                    <a:cubicBezTo>
                      <a:pt x="68" y="2068"/>
                      <a:pt x="89" y="2110"/>
                      <a:pt x="103" y="2152"/>
                    </a:cubicBezTo>
                    <a:cubicBezTo>
                      <a:pt x="116" y="2191"/>
                      <a:pt x="134" y="2229"/>
                      <a:pt x="152" y="2266"/>
                    </a:cubicBezTo>
                    <a:cubicBezTo>
                      <a:pt x="158" y="2297"/>
                      <a:pt x="162" y="2332"/>
                      <a:pt x="169" y="2365"/>
                    </a:cubicBezTo>
                    <a:cubicBezTo>
                      <a:pt x="205" y="2542"/>
                      <a:pt x="294" y="2706"/>
                      <a:pt x="386" y="2858"/>
                    </a:cubicBezTo>
                    <a:cubicBezTo>
                      <a:pt x="478" y="3010"/>
                      <a:pt x="584" y="3158"/>
                      <a:pt x="723" y="3274"/>
                    </a:cubicBezTo>
                    <a:cubicBezTo>
                      <a:pt x="861" y="3391"/>
                      <a:pt x="1015" y="3497"/>
                      <a:pt x="1187" y="3564"/>
                    </a:cubicBezTo>
                    <a:cubicBezTo>
                      <a:pt x="1354" y="3628"/>
                      <a:pt x="1533" y="3645"/>
                      <a:pt x="1712" y="3645"/>
                    </a:cubicBezTo>
                    <a:cubicBezTo>
                      <a:pt x="1720" y="3645"/>
                      <a:pt x="1727" y="3645"/>
                      <a:pt x="1735" y="3645"/>
                    </a:cubicBezTo>
                    <a:cubicBezTo>
                      <a:pt x="1906" y="3643"/>
                      <a:pt x="2090" y="3605"/>
                      <a:pt x="2248" y="3507"/>
                    </a:cubicBezTo>
                    <a:cubicBezTo>
                      <a:pt x="2254" y="3519"/>
                      <a:pt x="2261" y="3525"/>
                      <a:pt x="2267" y="3528"/>
                    </a:cubicBezTo>
                    <a:cubicBezTo>
                      <a:pt x="2217" y="3555"/>
                      <a:pt x="2166" y="3583"/>
                      <a:pt x="2112" y="3609"/>
                    </a:cubicBezTo>
                    <a:cubicBezTo>
                      <a:pt x="2067" y="3631"/>
                      <a:pt x="2013" y="3660"/>
                      <a:pt x="1960" y="3660"/>
                    </a:cubicBezTo>
                    <a:cubicBezTo>
                      <a:pt x="1944" y="3660"/>
                      <a:pt x="1929" y="3657"/>
                      <a:pt x="1914" y="3652"/>
                    </a:cubicBezTo>
                    <a:cubicBezTo>
                      <a:pt x="1914" y="3652"/>
                      <a:pt x="1914" y="3652"/>
                      <a:pt x="1914" y="3652"/>
                    </a:cubicBezTo>
                    <a:cubicBezTo>
                      <a:pt x="1911" y="3652"/>
                      <a:pt x="1911" y="3674"/>
                      <a:pt x="1914" y="3676"/>
                    </a:cubicBezTo>
                    <a:cubicBezTo>
                      <a:pt x="1936" y="3690"/>
                      <a:pt x="1958" y="3695"/>
                      <a:pt x="1980" y="3695"/>
                    </a:cubicBezTo>
                    <a:cubicBezTo>
                      <a:pt x="2005" y="3695"/>
                      <a:pt x="2030" y="3688"/>
                      <a:pt x="2054" y="3679"/>
                    </a:cubicBezTo>
                    <a:cubicBezTo>
                      <a:pt x="2124" y="3654"/>
                      <a:pt x="2185" y="3601"/>
                      <a:pt x="2251" y="3576"/>
                    </a:cubicBezTo>
                    <a:cubicBezTo>
                      <a:pt x="2312" y="3554"/>
                      <a:pt x="2371" y="3525"/>
                      <a:pt x="2426" y="3491"/>
                    </a:cubicBezTo>
                    <a:cubicBezTo>
                      <a:pt x="2485" y="3456"/>
                      <a:pt x="2537" y="3425"/>
                      <a:pt x="2591" y="3394"/>
                    </a:cubicBezTo>
                    <a:lnTo>
                      <a:pt x="2592" y="3394"/>
                    </a:lnTo>
                    <a:cubicBezTo>
                      <a:pt x="2596" y="3394"/>
                      <a:pt x="2598" y="3395"/>
                      <a:pt x="2601" y="3395"/>
                    </a:cubicBezTo>
                    <a:cubicBezTo>
                      <a:pt x="2603" y="3395"/>
                      <a:pt x="2604" y="3395"/>
                      <a:pt x="2606" y="3394"/>
                    </a:cubicBezTo>
                    <a:cubicBezTo>
                      <a:pt x="2629" y="3387"/>
                      <a:pt x="2650" y="3374"/>
                      <a:pt x="2676" y="3367"/>
                    </a:cubicBezTo>
                    <a:cubicBezTo>
                      <a:pt x="2715" y="3360"/>
                      <a:pt x="2753" y="3353"/>
                      <a:pt x="2786" y="3332"/>
                    </a:cubicBezTo>
                    <a:cubicBezTo>
                      <a:pt x="2811" y="3319"/>
                      <a:pt x="2832" y="3302"/>
                      <a:pt x="2852" y="3287"/>
                    </a:cubicBezTo>
                    <a:cubicBezTo>
                      <a:pt x="2873" y="3289"/>
                      <a:pt x="2899" y="3296"/>
                      <a:pt x="2919" y="3296"/>
                    </a:cubicBezTo>
                    <a:cubicBezTo>
                      <a:pt x="2927" y="3296"/>
                      <a:pt x="2933" y="3295"/>
                      <a:pt x="2939" y="3292"/>
                    </a:cubicBezTo>
                    <a:cubicBezTo>
                      <a:pt x="2964" y="3279"/>
                      <a:pt x="2984" y="3261"/>
                      <a:pt x="3008" y="3246"/>
                    </a:cubicBezTo>
                    <a:cubicBezTo>
                      <a:pt x="3033" y="3230"/>
                      <a:pt x="3026" y="3191"/>
                      <a:pt x="3045" y="3174"/>
                    </a:cubicBezTo>
                    <a:cubicBezTo>
                      <a:pt x="3066" y="3156"/>
                      <a:pt x="3104" y="3151"/>
                      <a:pt x="3125" y="3133"/>
                    </a:cubicBezTo>
                    <a:cubicBezTo>
                      <a:pt x="3144" y="3112"/>
                      <a:pt x="3155" y="3087"/>
                      <a:pt x="3172" y="3067"/>
                    </a:cubicBezTo>
                    <a:cubicBezTo>
                      <a:pt x="3190" y="3046"/>
                      <a:pt x="3220" y="3032"/>
                      <a:pt x="3235" y="3010"/>
                    </a:cubicBezTo>
                    <a:cubicBezTo>
                      <a:pt x="3249" y="2988"/>
                      <a:pt x="3247" y="2955"/>
                      <a:pt x="3260" y="2933"/>
                    </a:cubicBezTo>
                    <a:lnTo>
                      <a:pt x="3265" y="2917"/>
                    </a:lnTo>
                    <a:cubicBezTo>
                      <a:pt x="3309" y="2885"/>
                      <a:pt x="3375" y="2862"/>
                      <a:pt x="3410" y="2816"/>
                    </a:cubicBezTo>
                    <a:cubicBezTo>
                      <a:pt x="3447" y="2764"/>
                      <a:pt x="3479" y="2707"/>
                      <a:pt x="3510" y="2651"/>
                    </a:cubicBezTo>
                    <a:cubicBezTo>
                      <a:pt x="3542" y="2595"/>
                      <a:pt x="3536" y="2523"/>
                      <a:pt x="3558" y="2464"/>
                    </a:cubicBezTo>
                    <a:cubicBezTo>
                      <a:pt x="3585" y="2405"/>
                      <a:pt x="3624" y="2348"/>
                      <a:pt x="3644" y="2285"/>
                    </a:cubicBezTo>
                    <a:cubicBezTo>
                      <a:pt x="3657" y="2220"/>
                      <a:pt x="3664" y="2156"/>
                      <a:pt x="3668" y="2090"/>
                    </a:cubicBezTo>
                    <a:cubicBezTo>
                      <a:pt x="3678" y="2025"/>
                      <a:pt x="3699" y="1959"/>
                      <a:pt x="3699" y="1894"/>
                    </a:cubicBezTo>
                    <a:cubicBezTo>
                      <a:pt x="3696" y="1828"/>
                      <a:pt x="3675" y="1763"/>
                      <a:pt x="3666" y="1700"/>
                    </a:cubicBezTo>
                    <a:cubicBezTo>
                      <a:pt x="3659" y="1634"/>
                      <a:pt x="3633" y="1572"/>
                      <a:pt x="3618" y="1509"/>
                    </a:cubicBezTo>
                    <a:cubicBezTo>
                      <a:pt x="3602" y="1446"/>
                      <a:pt x="3619" y="1371"/>
                      <a:pt x="3597" y="1309"/>
                    </a:cubicBezTo>
                    <a:cubicBezTo>
                      <a:pt x="3569" y="1234"/>
                      <a:pt x="3494" y="1181"/>
                      <a:pt x="3451" y="1117"/>
                    </a:cubicBezTo>
                    <a:cubicBezTo>
                      <a:pt x="3465" y="1110"/>
                      <a:pt x="3480" y="1099"/>
                      <a:pt x="3479" y="1097"/>
                    </a:cubicBezTo>
                    <a:cubicBezTo>
                      <a:pt x="3461" y="1078"/>
                      <a:pt x="3433" y="1068"/>
                      <a:pt x="3432" y="1041"/>
                    </a:cubicBezTo>
                    <a:cubicBezTo>
                      <a:pt x="3430" y="1013"/>
                      <a:pt x="3451" y="972"/>
                      <a:pt x="3454" y="939"/>
                    </a:cubicBezTo>
                    <a:cubicBezTo>
                      <a:pt x="3458" y="906"/>
                      <a:pt x="3481" y="861"/>
                      <a:pt x="3481" y="829"/>
                    </a:cubicBezTo>
                    <a:cubicBezTo>
                      <a:pt x="3481" y="796"/>
                      <a:pt x="3461" y="779"/>
                      <a:pt x="3452" y="753"/>
                    </a:cubicBezTo>
                    <a:cubicBezTo>
                      <a:pt x="3441" y="726"/>
                      <a:pt x="3414" y="712"/>
                      <a:pt x="3400" y="686"/>
                    </a:cubicBezTo>
                    <a:cubicBezTo>
                      <a:pt x="3389" y="661"/>
                      <a:pt x="3390" y="621"/>
                      <a:pt x="3373" y="596"/>
                    </a:cubicBezTo>
                    <a:cubicBezTo>
                      <a:pt x="3356" y="573"/>
                      <a:pt x="3355" y="537"/>
                      <a:pt x="3334" y="514"/>
                    </a:cubicBezTo>
                    <a:cubicBezTo>
                      <a:pt x="3315" y="492"/>
                      <a:pt x="3268" y="499"/>
                      <a:pt x="3247" y="478"/>
                    </a:cubicBezTo>
                    <a:lnTo>
                      <a:pt x="3184" y="422"/>
                    </a:lnTo>
                    <a:cubicBezTo>
                      <a:pt x="3163" y="402"/>
                      <a:pt x="3152" y="369"/>
                      <a:pt x="3130" y="351"/>
                    </a:cubicBezTo>
                    <a:cubicBezTo>
                      <a:pt x="3110" y="331"/>
                      <a:pt x="3095" y="303"/>
                      <a:pt x="3074" y="284"/>
                    </a:cubicBezTo>
                    <a:cubicBezTo>
                      <a:pt x="3052" y="265"/>
                      <a:pt x="3033" y="241"/>
                      <a:pt x="3011" y="223"/>
                    </a:cubicBezTo>
                    <a:cubicBezTo>
                      <a:pt x="2986" y="207"/>
                      <a:pt x="2950" y="208"/>
                      <a:pt x="2929" y="189"/>
                    </a:cubicBezTo>
                    <a:cubicBezTo>
                      <a:pt x="2907" y="170"/>
                      <a:pt x="2894" y="139"/>
                      <a:pt x="2870" y="119"/>
                    </a:cubicBezTo>
                    <a:cubicBezTo>
                      <a:pt x="2848" y="100"/>
                      <a:pt x="2829" y="73"/>
                      <a:pt x="2806" y="56"/>
                    </a:cubicBezTo>
                    <a:cubicBezTo>
                      <a:pt x="2781" y="36"/>
                      <a:pt x="2744" y="45"/>
                      <a:pt x="2718" y="31"/>
                    </a:cubicBezTo>
                    <a:cubicBezTo>
                      <a:pt x="2689" y="17"/>
                      <a:pt x="2660" y="2"/>
                      <a:pt x="2625" y="0"/>
                    </a:cubicBezTo>
                    <a:cubicBezTo>
                      <a:pt x="2623" y="0"/>
                      <a:pt x="2622" y="0"/>
                      <a:pt x="2620"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29"/>
              <p:cNvSpPr/>
              <p:nvPr/>
            </p:nvSpPr>
            <p:spPr>
              <a:xfrm>
                <a:off x="1391400" y="3607650"/>
                <a:ext cx="93225" cy="91750"/>
              </a:xfrm>
              <a:custGeom>
                <a:rect b="b" l="l" r="r" t="t"/>
                <a:pathLst>
                  <a:path extrusionOk="0" h="3670" w="3729">
                    <a:moveTo>
                      <a:pt x="2133" y="638"/>
                    </a:moveTo>
                    <a:lnTo>
                      <a:pt x="2133" y="638"/>
                    </a:lnTo>
                    <a:cubicBezTo>
                      <a:pt x="2189" y="657"/>
                      <a:pt x="2242" y="676"/>
                      <a:pt x="2296" y="701"/>
                    </a:cubicBezTo>
                    <a:cubicBezTo>
                      <a:pt x="2285" y="702"/>
                      <a:pt x="2277" y="705"/>
                      <a:pt x="2267" y="706"/>
                    </a:cubicBezTo>
                    <a:cubicBezTo>
                      <a:pt x="2223" y="682"/>
                      <a:pt x="2179" y="660"/>
                      <a:pt x="2133" y="638"/>
                    </a:cubicBezTo>
                    <a:close/>
                    <a:moveTo>
                      <a:pt x="1602" y="770"/>
                    </a:moveTo>
                    <a:cubicBezTo>
                      <a:pt x="1708" y="771"/>
                      <a:pt x="1822" y="793"/>
                      <a:pt x="1935" y="826"/>
                    </a:cubicBezTo>
                    <a:cubicBezTo>
                      <a:pt x="1923" y="836"/>
                      <a:pt x="1906" y="844"/>
                      <a:pt x="1891" y="852"/>
                    </a:cubicBezTo>
                    <a:cubicBezTo>
                      <a:pt x="1755" y="814"/>
                      <a:pt x="1615" y="790"/>
                      <a:pt x="1470" y="789"/>
                    </a:cubicBezTo>
                    <a:cubicBezTo>
                      <a:pt x="1511" y="778"/>
                      <a:pt x="1554" y="770"/>
                      <a:pt x="1602" y="770"/>
                    </a:cubicBezTo>
                    <a:close/>
                    <a:moveTo>
                      <a:pt x="2000" y="845"/>
                    </a:moveTo>
                    <a:cubicBezTo>
                      <a:pt x="2019" y="852"/>
                      <a:pt x="2037" y="854"/>
                      <a:pt x="2056" y="863"/>
                    </a:cubicBezTo>
                    <a:cubicBezTo>
                      <a:pt x="2076" y="872"/>
                      <a:pt x="2095" y="881"/>
                      <a:pt x="2111" y="891"/>
                    </a:cubicBezTo>
                    <a:cubicBezTo>
                      <a:pt x="2088" y="892"/>
                      <a:pt x="2063" y="894"/>
                      <a:pt x="2037" y="899"/>
                    </a:cubicBezTo>
                    <a:cubicBezTo>
                      <a:pt x="2012" y="888"/>
                      <a:pt x="1986" y="880"/>
                      <a:pt x="1959" y="872"/>
                    </a:cubicBezTo>
                    <a:lnTo>
                      <a:pt x="2000" y="845"/>
                    </a:lnTo>
                    <a:close/>
                    <a:moveTo>
                      <a:pt x="2177" y="936"/>
                    </a:moveTo>
                    <a:cubicBezTo>
                      <a:pt x="2184" y="936"/>
                      <a:pt x="2191" y="936"/>
                      <a:pt x="2198" y="936"/>
                    </a:cubicBezTo>
                    <a:cubicBezTo>
                      <a:pt x="2255" y="971"/>
                      <a:pt x="2308" y="1009"/>
                      <a:pt x="2361" y="1049"/>
                    </a:cubicBezTo>
                    <a:cubicBezTo>
                      <a:pt x="2308" y="1015"/>
                      <a:pt x="2253" y="983"/>
                      <a:pt x="2195" y="960"/>
                    </a:cubicBezTo>
                    <a:cubicBezTo>
                      <a:pt x="2177" y="950"/>
                      <a:pt x="2157" y="943"/>
                      <a:pt x="2136" y="936"/>
                    </a:cubicBezTo>
                    <a:cubicBezTo>
                      <a:pt x="2150" y="936"/>
                      <a:pt x="2164" y="936"/>
                      <a:pt x="2177" y="936"/>
                    </a:cubicBezTo>
                    <a:close/>
                    <a:moveTo>
                      <a:pt x="2361" y="727"/>
                    </a:moveTo>
                    <a:cubicBezTo>
                      <a:pt x="2489" y="790"/>
                      <a:pt x="2612" y="865"/>
                      <a:pt x="2729" y="940"/>
                    </a:cubicBezTo>
                    <a:cubicBezTo>
                      <a:pt x="2746" y="953"/>
                      <a:pt x="2764" y="967"/>
                      <a:pt x="2780" y="978"/>
                    </a:cubicBezTo>
                    <a:cubicBezTo>
                      <a:pt x="2786" y="984"/>
                      <a:pt x="2790" y="994"/>
                      <a:pt x="2794" y="1001"/>
                    </a:cubicBezTo>
                    <a:cubicBezTo>
                      <a:pt x="2798" y="1023"/>
                      <a:pt x="2798" y="1045"/>
                      <a:pt x="2794" y="1066"/>
                    </a:cubicBezTo>
                    <a:cubicBezTo>
                      <a:pt x="2673" y="943"/>
                      <a:pt x="2524" y="851"/>
                      <a:pt x="2377" y="767"/>
                    </a:cubicBezTo>
                    <a:cubicBezTo>
                      <a:pt x="2356" y="755"/>
                      <a:pt x="2333" y="742"/>
                      <a:pt x="2312" y="733"/>
                    </a:cubicBezTo>
                    <a:cubicBezTo>
                      <a:pt x="2329" y="730"/>
                      <a:pt x="2344" y="728"/>
                      <a:pt x="2361" y="727"/>
                    </a:cubicBezTo>
                    <a:close/>
                    <a:moveTo>
                      <a:pt x="1462" y="1090"/>
                    </a:moveTo>
                    <a:lnTo>
                      <a:pt x="1462" y="1090"/>
                    </a:lnTo>
                    <a:cubicBezTo>
                      <a:pt x="1447" y="1092"/>
                      <a:pt x="1434" y="1095"/>
                      <a:pt x="1419" y="1097"/>
                    </a:cubicBezTo>
                    <a:cubicBezTo>
                      <a:pt x="1405" y="1099"/>
                      <a:pt x="1390" y="1104"/>
                      <a:pt x="1377" y="1106"/>
                    </a:cubicBezTo>
                    <a:cubicBezTo>
                      <a:pt x="1375" y="1101"/>
                      <a:pt x="1375" y="1099"/>
                      <a:pt x="1374" y="1095"/>
                    </a:cubicBezTo>
                    <a:cubicBezTo>
                      <a:pt x="1403" y="1092"/>
                      <a:pt x="1432" y="1092"/>
                      <a:pt x="1462" y="1090"/>
                    </a:cubicBezTo>
                    <a:close/>
                    <a:moveTo>
                      <a:pt x="2824" y="1046"/>
                    </a:moveTo>
                    <a:cubicBezTo>
                      <a:pt x="2838" y="1068"/>
                      <a:pt x="2853" y="1089"/>
                      <a:pt x="2866" y="1112"/>
                    </a:cubicBezTo>
                    <a:cubicBezTo>
                      <a:pt x="2866" y="1112"/>
                      <a:pt x="2866" y="1113"/>
                      <a:pt x="2866" y="1113"/>
                    </a:cubicBezTo>
                    <a:lnTo>
                      <a:pt x="2866" y="1113"/>
                    </a:lnTo>
                    <a:cubicBezTo>
                      <a:pt x="2851" y="1101"/>
                      <a:pt x="2835" y="1091"/>
                      <a:pt x="2819" y="1079"/>
                    </a:cubicBezTo>
                    <a:cubicBezTo>
                      <a:pt x="2822" y="1071"/>
                      <a:pt x="2822" y="1059"/>
                      <a:pt x="2824" y="1046"/>
                    </a:cubicBezTo>
                    <a:close/>
                    <a:moveTo>
                      <a:pt x="1333" y="1099"/>
                    </a:moveTo>
                    <a:cubicBezTo>
                      <a:pt x="1334" y="1104"/>
                      <a:pt x="1334" y="1108"/>
                      <a:pt x="1335" y="1112"/>
                    </a:cubicBezTo>
                    <a:cubicBezTo>
                      <a:pt x="1225" y="1134"/>
                      <a:pt x="1118" y="1169"/>
                      <a:pt x="1012" y="1217"/>
                    </a:cubicBezTo>
                    <a:cubicBezTo>
                      <a:pt x="1019" y="1203"/>
                      <a:pt x="1026" y="1188"/>
                      <a:pt x="1032" y="1174"/>
                    </a:cubicBezTo>
                    <a:cubicBezTo>
                      <a:pt x="1086" y="1154"/>
                      <a:pt x="1143" y="1134"/>
                      <a:pt x="1200" y="1121"/>
                    </a:cubicBezTo>
                    <a:cubicBezTo>
                      <a:pt x="1243" y="1111"/>
                      <a:pt x="1287" y="1106"/>
                      <a:pt x="1333" y="1099"/>
                    </a:cubicBezTo>
                    <a:close/>
                    <a:moveTo>
                      <a:pt x="1685" y="1280"/>
                    </a:moveTo>
                    <a:cubicBezTo>
                      <a:pt x="1711" y="1283"/>
                      <a:pt x="1737" y="1286"/>
                      <a:pt x="1762" y="1287"/>
                    </a:cubicBezTo>
                    <a:cubicBezTo>
                      <a:pt x="1729" y="1295"/>
                      <a:pt x="1699" y="1308"/>
                      <a:pt x="1668" y="1322"/>
                    </a:cubicBezTo>
                    <a:cubicBezTo>
                      <a:pt x="1671" y="1308"/>
                      <a:pt x="1672" y="1294"/>
                      <a:pt x="1677" y="1280"/>
                    </a:cubicBezTo>
                    <a:close/>
                    <a:moveTo>
                      <a:pt x="976" y="1360"/>
                    </a:moveTo>
                    <a:lnTo>
                      <a:pt x="976" y="1360"/>
                    </a:lnTo>
                    <a:cubicBezTo>
                      <a:pt x="968" y="1364"/>
                      <a:pt x="957" y="1373"/>
                      <a:pt x="949" y="1377"/>
                    </a:cubicBezTo>
                    <a:cubicBezTo>
                      <a:pt x="950" y="1374"/>
                      <a:pt x="950" y="1370"/>
                      <a:pt x="953" y="1367"/>
                    </a:cubicBezTo>
                    <a:cubicBezTo>
                      <a:pt x="961" y="1363"/>
                      <a:pt x="969" y="1362"/>
                      <a:pt x="976" y="1360"/>
                    </a:cubicBezTo>
                    <a:close/>
                    <a:moveTo>
                      <a:pt x="1844" y="1300"/>
                    </a:moveTo>
                    <a:cubicBezTo>
                      <a:pt x="1877" y="1305"/>
                      <a:pt x="1909" y="1311"/>
                      <a:pt x="1939" y="1324"/>
                    </a:cubicBezTo>
                    <a:cubicBezTo>
                      <a:pt x="2014" y="1355"/>
                      <a:pt x="2069" y="1417"/>
                      <a:pt x="2122" y="1467"/>
                    </a:cubicBezTo>
                    <a:cubicBezTo>
                      <a:pt x="2069" y="1439"/>
                      <a:pt x="2012" y="1417"/>
                      <a:pt x="1955" y="1397"/>
                    </a:cubicBezTo>
                    <a:cubicBezTo>
                      <a:pt x="1877" y="1374"/>
                      <a:pt x="1796" y="1355"/>
                      <a:pt x="1714" y="1348"/>
                    </a:cubicBezTo>
                    <a:cubicBezTo>
                      <a:pt x="1755" y="1328"/>
                      <a:pt x="1799" y="1312"/>
                      <a:pt x="1844" y="1300"/>
                    </a:cubicBezTo>
                    <a:close/>
                    <a:moveTo>
                      <a:pt x="3144" y="585"/>
                    </a:moveTo>
                    <a:cubicBezTo>
                      <a:pt x="3157" y="598"/>
                      <a:pt x="3171" y="607"/>
                      <a:pt x="3184" y="622"/>
                    </a:cubicBezTo>
                    <a:cubicBezTo>
                      <a:pt x="3239" y="680"/>
                      <a:pt x="3289" y="741"/>
                      <a:pt x="3336" y="806"/>
                    </a:cubicBezTo>
                    <a:cubicBezTo>
                      <a:pt x="3383" y="872"/>
                      <a:pt x="3420" y="946"/>
                      <a:pt x="3448" y="1023"/>
                    </a:cubicBezTo>
                    <a:cubicBezTo>
                      <a:pt x="3475" y="1104"/>
                      <a:pt x="3448" y="1195"/>
                      <a:pt x="3455" y="1273"/>
                    </a:cubicBezTo>
                    <a:cubicBezTo>
                      <a:pt x="3461" y="1355"/>
                      <a:pt x="3468" y="1434"/>
                      <a:pt x="3455" y="1514"/>
                    </a:cubicBezTo>
                    <a:cubicBezTo>
                      <a:pt x="3453" y="1527"/>
                      <a:pt x="3449" y="1539"/>
                      <a:pt x="3448" y="1549"/>
                    </a:cubicBezTo>
                    <a:cubicBezTo>
                      <a:pt x="3423" y="1477"/>
                      <a:pt x="3390" y="1408"/>
                      <a:pt x="3351" y="1342"/>
                    </a:cubicBezTo>
                    <a:cubicBezTo>
                      <a:pt x="3361" y="1312"/>
                      <a:pt x="3368" y="1279"/>
                      <a:pt x="3364" y="1249"/>
                    </a:cubicBezTo>
                    <a:cubicBezTo>
                      <a:pt x="3356" y="1187"/>
                      <a:pt x="3335" y="1128"/>
                      <a:pt x="3322" y="1067"/>
                    </a:cubicBezTo>
                    <a:cubicBezTo>
                      <a:pt x="3310" y="1005"/>
                      <a:pt x="3289" y="947"/>
                      <a:pt x="3269" y="885"/>
                    </a:cubicBezTo>
                    <a:cubicBezTo>
                      <a:pt x="3251" y="823"/>
                      <a:pt x="3199" y="778"/>
                      <a:pt x="3171" y="722"/>
                    </a:cubicBezTo>
                    <a:cubicBezTo>
                      <a:pt x="3155" y="684"/>
                      <a:pt x="3155" y="631"/>
                      <a:pt x="3144" y="585"/>
                    </a:cubicBezTo>
                    <a:close/>
                    <a:moveTo>
                      <a:pt x="2482" y="1134"/>
                    </a:moveTo>
                    <a:lnTo>
                      <a:pt x="2482" y="1134"/>
                    </a:lnTo>
                    <a:cubicBezTo>
                      <a:pt x="2629" y="1239"/>
                      <a:pt x="2793" y="1342"/>
                      <a:pt x="2882" y="1506"/>
                    </a:cubicBezTo>
                    <a:cubicBezTo>
                      <a:pt x="2897" y="1534"/>
                      <a:pt x="2910" y="1565"/>
                      <a:pt x="2922" y="1594"/>
                    </a:cubicBezTo>
                    <a:cubicBezTo>
                      <a:pt x="2910" y="1572"/>
                      <a:pt x="2897" y="1547"/>
                      <a:pt x="2883" y="1527"/>
                    </a:cubicBezTo>
                    <a:cubicBezTo>
                      <a:pt x="2819" y="1422"/>
                      <a:pt x="2724" y="1342"/>
                      <a:pt x="2625" y="1280"/>
                    </a:cubicBezTo>
                    <a:cubicBezTo>
                      <a:pt x="2581" y="1228"/>
                      <a:pt x="2533" y="1180"/>
                      <a:pt x="2482" y="1134"/>
                    </a:cubicBezTo>
                    <a:close/>
                    <a:moveTo>
                      <a:pt x="1608" y="1656"/>
                    </a:moveTo>
                    <a:lnTo>
                      <a:pt x="1608" y="1668"/>
                    </a:lnTo>
                    <a:cubicBezTo>
                      <a:pt x="1533" y="1690"/>
                      <a:pt x="1465" y="1726"/>
                      <a:pt x="1410" y="1773"/>
                    </a:cubicBezTo>
                    <a:cubicBezTo>
                      <a:pt x="1388" y="1790"/>
                      <a:pt x="1367" y="1813"/>
                      <a:pt x="1348" y="1836"/>
                    </a:cubicBezTo>
                    <a:cubicBezTo>
                      <a:pt x="1342" y="1838"/>
                      <a:pt x="1335" y="1840"/>
                      <a:pt x="1331" y="1842"/>
                    </a:cubicBezTo>
                    <a:cubicBezTo>
                      <a:pt x="1333" y="1838"/>
                      <a:pt x="1333" y="1834"/>
                      <a:pt x="1334" y="1829"/>
                    </a:cubicBezTo>
                    <a:cubicBezTo>
                      <a:pt x="1335" y="1827"/>
                      <a:pt x="1337" y="1823"/>
                      <a:pt x="1341" y="1820"/>
                    </a:cubicBezTo>
                    <a:cubicBezTo>
                      <a:pt x="1393" y="1737"/>
                      <a:pt x="1477" y="1699"/>
                      <a:pt x="1562" y="1671"/>
                    </a:cubicBezTo>
                    <a:cubicBezTo>
                      <a:pt x="1576" y="1666"/>
                      <a:pt x="1591" y="1662"/>
                      <a:pt x="1608" y="1656"/>
                    </a:cubicBezTo>
                    <a:close/>
                    <a:moveTo>
                      <a:pt x="662" y="1666"/>
                    </a:moveTo>
                    <a:cubicBezTo>
                      <a:pt x="662" y="1686"/>
                      <a:pt x="661" y="1707"/>
                      <a:pt x="661" y="1726"/>
                    </a:cubicBezTo>
                    <a:cubicBezTo>
                      <a:pt x="661" y="1766"/>
                      <a:pt x="665" y="1806"/>
                      <a:pt x="671" y="1845"/>
                    </a:cubicBezTo>
                    <a:cubicBezTo>
                      <a:pt x="662" y="1862"/>
                      <a:pt x="658" y="1878"/>
                      <a:pt x="653" y="1891"/>
                    </a:cubicBezTo>
                    <a:cubicBezTo>
                      <a:pt x="650" y="1814"/>
                      <a:pt x="653" y="1739"/>
                      <a:pt x="662" y="1666"/>
                    </a:cubicBezTo>
                    <a:close/>
                    <a:moveTo>
                      <a:pt x="3581" y="1706"/>
                    </a:moveTo>
                    <a:cubicBezTo>
                      <a:pt x="3581" y="1707"/>
                      <a:pt x="3583" y="1710"/>
                      <a:pt x="3583" y="1710"/>
                    </a:cubicBezTo>
                    <a:cubicBezTo>
                      <a:pt x="3588" y="1755"/>
                      <a:pt x="3599" y="1802"/>
                      <a:pt x="3602" y="1850"/>
                    </a:cubicBezTo>
                    <a:cubicBezTo>
                      <a:pt x="3606" y="1898"/>
                      <a:pt x="3602" y="1946"/>
                      <a:pt x="3595" y="1993"/>
                    </a:cubicBezTo>
                    <a:cubicBezTo>
                      <a:pt x="3591" y="2008"/>
                      <a:pt x="3583" y="2022"/>
                      <a:pt x="3572" y="2034"/>
                    </a:cubicBezTo>
                    <a:cubicBezTo>
                      <a:pt x="3563" y="2003"/>
                      <a:pt x="3555" y="1973"/>
                      <a:pt x="3548" y="1944"/>
                    </a:cubicBezTo>
                    <a:cubicBezTo>
                      <a:pt x="3543" y="1916"/>
                      <a:pt x="3532" y="1889"/>
                      <a:pt x="3522" y="1862"/>
                    </a:cubicBezTo>
                    <a:cubicBezTo>
                      <a:pt x="3544" y="1812"/>
                      <a:pt x="3565" y="1761"/>
                      <a:pt x="3581" y="1706"/>
                    </a:cubicBezTo>
                    <a:close/>
                    <a:moveTo>
                      <a:pt x="2491" y="1499"/>
                    </a:moveTo>
                    <a:cubicBezTo>
                      <a:pt x="2583" y="1642"/>
                      <a:pt x="2611" y="1817"/>
                      <a:pt x="2588" y="1953"/>
                    </a:cubicBezTo>
                    <a:cubicBezTo>
                      <a:pt x="2585" y="1982"/>
                      <a:pt x="2578" y="2014"/>
                      <a:pt x="2567" y="2044"/>
                    </a:cubicBezTo>
                    <a:cubicBezTo>
                      <a:pt x="2570" y="2003"/>
                      <a:pt x="2571" y="1960"/>
                      <a:pt x="2571" y="1919"/>
                    </a:cubicBezTo>
                    <a:cubicBezTo>
                      <a:pt x="2571" y="1827"/>
                      <a:pt x="2578" y="1726"/>
                      <a:pt x="2550" y="1628"/>
                    </a:cubicBezTo>
                    <a:cubicBezTo>
                      <a:pt x="2537" y="1583"/>
                      <a:pt x="2516" y="1540"/>
                      <a:pt x="2491" y="1499"/>
                    </a:cubicBezTo>
                    <a:close/>
                    <a:moveTo>
                      <a:pt x="1787" y="1610"/>
                    </a:moveTo>
                    <a:cubicBezTo>
                      <a:pt x="1808" y="1610"/>
                      <a:pt x="1829" y="1613"/>
                      <a:pt x="1850" y="1617"/>
                    </a:cubicBezTo>
                    <a:cubicBezTo>
                      <a:pt x="1950" y="1639"/>
                      <a:pt x="2047" y="1686"/>
                      <a:pt x="2118" y="1754"/>
                    </a:cubicBezTo>
                    <a:cubicBezTo>
                      <a:pt x="2131" y="1765"/>
                      <a:pt x="2139" y="1777"/>
                      <a:pt x="2150" y="1788"/>
                    </a:cubicBezTo>
                    <a:cubicBezTo>
                      <a:pt x="2130" y="1784"/>
                      <a:pt x="2110" y="1782"/>
                      <a:pt x="2090" y="1782"/>
                    </a:cubicBezTo>
                    <a:cubicBezTo>
                      <a:pt x="2026" y="1782"/>
                      <a:pt x="1961" y="1802"/>
                      <a:pt x="1905" y="1849"/>
                    </a:cubicBezTo>
                    <a:cubicBezTo>
                      <a:pt x="1869" y="1832"/>
                      <a:pt x="1829" y="1821"/>
                      <a:pt x="1790" y="1821"/>
                    </a:cubicBezTo>
                    <a:cubicBezTo>
                      <a:pt x="1781" y="1821"/>
                      <a:pt x="1773" y="1822"/>
                      <a:pt x="1765" y="1823"/>
                    </a:cubicBezTo>
                    <a:cubicBezTo>
                      <a:pt x="1704" y="1829"/>
                      <a:pt x="1661" y="1865"/>
                      <a:pt x="1624" y="1897"/>
                    </a:cubicBezTo>
                    <a:cubicBezTo>
                      <a:pt x="1618" y="1896"/>
                      <a:pt x="1612" y="1896"/>
                      <a:pt x="1605" y="1896"/>
                    </a:cubicBezTo>
                    <a:cubicBezTo>
                      <a:pt x="1582" y="1896"/>
                      <a:pt x="1559" y="1900"/>
                      <a:pt x="1535" y="1904"/>
                    </a:cubicBezTo>
                    <a:cubicBezTo>
                      <a:pt x="1485" y="1917"/>
                      <a:pt x="1452" y="1952"/>
                      <a:pt x="1415" y="1978"/>
                    </a:cubicBezTo>
                    <a:cubicBezTo>
                      <a:pt x="1386" y="1999"/>
                      <a:pt x="1346" y="2021"/>
                      <a:pt x="1320" y="2052"/>
                    </a:cubicBezTo>
                    <a:cubicBezTo>
                      <a:pt x="1320" y="2051"/>
                      <a:pt x="1320" y="2050"/>
                      <a:pt x="1319" y="2048"/>
                    </a:cubicBezTo>
                    <a:cubicBezTo>
                      <a:pt x="1334" y="1974"/>
                      <a:pt x="1366" y="1909"/>
                      <a:pt x="1408" y="1858"/>
                    </a:cubicBezTo>
                    <a:cubicBezTo>
                      <a:pt x="1452" y="1849"/>
                      <a:pt x="1498" y="1841"/>
                      <a:pt x="1544" y="1841"/>
                    </a:cubicBezTo>
                    <a:cubicBezTo>
                      <a:pt x="1578" y="1841"/>
                      <a:pt x="1612" y="1846"/>
                      <a:pt x="1644" y="1858"/>
                    </a:cubicBezTo>
                    <a:cubicBezTo>
                      <a:pt x="1644" y="1858"/>
                      <a:pt x="1644" y="1859"/>
                      <a:pt x="1644" y="1859"/>
                    </a:cubicBezTo>
                    <a:cubicBezTo>
                      <a:pt x="1647" y="1859"/>
                      <a:pt x="1652" y="1838"/>
                      <a:pt x="1649" y="1835"/>
                    </a:cubicBezTo>
                    <a:cubicBezTo>
                      <a:pt x="1610" y="1809"/>
                      <a:pt x="1571" y="1802"/>
                      <a:pt x="1530" y="1802"/>
                    </a:cubicBezTo>
                    <a:cubicBezTo>
                      <a:pt x="1510" y="1802"/>
                      <a:pt x="1489" y="1804"/>
                      <a:pt x="1469" y="1806"/>
                    </a:cubicBezTo>
                    <a:cubicBezTo>
                      <a:pt x="1507" y="1774"/>
                      <a:pt x="1551" y="1750"/>
                      <a:pt x="1602" y="1733"/>
                    </a:cubicBezTo>
                    <a:lnTo>
                      <a:pt x="1602" y="1733"/>
                    </a:lnTo>
                    <a:cubicBezTo>
                      <a:pt x="1601" y="1755"/>
                      <a:pt x="1601" y="1780"/>
                      <a:pt x="1595" y="1801"/>
                    </a:cubicBezTo>
                    <a:cubicBezTo>
                      <a:pt x="1595" y="1805"/>
                      <a:pt x="1603" y="1807"/>
                      <a:pt x="1610" y="1807"/>
                    </a:cubicBezTo>
                    <a:cubicBezTo>
                      <a:pt x="1615" y="1807"/>
                      <a:pt x="1619" y="1806"/>
                      <a:pt x="1620" y="1803"/>
                    </a:cubicBezTo>
                    <a:cubicBezTo>
                      <a:pt x="1628" y="1776"/>
                      <a:pt x="1634" y="1747"/>
                      <a:pt x="1638" y="1719"/>
                    </a:cubicBezTo>
                    <a:cubicBezTo>
                      <a:pt x="1683" y="1708"/>
                      <a:pt x="1729" y="1702"/>
                      <a:pt x="1775" y="1702"/>
                    </a:cubicBezTo>
                    <a:cubicBezTo>
                      <a:pt x="1840" y="1702"/>
                      <a:pt x="1904" y="1714"/>
                      <a:pt x="1961" y="1740"/>
                    </a:cubicBezTo>
                    <a:cubicBezTo>
                      <a:pt x="1963" y="1741"/>
                      <a:pt x="1965" y="1741"/>
                      <a:pt x="1967" y="1741"/>
                    </a:cubicBezTo>
                    <a:cubicBezTo>
                      <a:pt x="1987" y="1741"/>
                      <a:pt x="2008" y="1706"/>
                      <a:pt x="1986" y="1693"/>
                    </a:cubicBezTo>
                    <a:cubicBezTo>
                      <a:pt x="1920" y="1655"/>
                      <a:pt x="1843" y="1639"/>
                      <a:pt x="1766" y="1639"/>
                    </a:cubicBezTo>
                    <a:cubicBezTo>
                      <a:pt x="1726" y="1639"/>
                      <a:pt x="1685" y="1643"/>
                      <a:pt x="1645" y="1652"/>
                    </a:cubicBezTo>
                    <a:lnTo>
                      <a:pt x="1645" y="1637"/>
                    </a:lnTo>
                    <a:cubicBezTo>
                      <a:pt x="1690" y="1622"/>
                      <a:pt x="1739" y="1610"/>
                      <a:pt x="1787" y="1610"/>
                    </a:cubicBezTo>
                    <a:close/>
                    <a:moveTo>
                      <a:pt x="1635" y="1283"/>
                    </a:moveTo>
                    <a:lnTo>
                      <a:pt x="1635" y="1283"/>
                    </a:lnTo>
                    <a:cubicBezTo>
                      <a:pt x="1631" y="1297"/>
                      <a:pt x="1627" y="1311"/>
                      <a:pt x="1624" y="1326"/>
                    </a:cubicBezTo>
                    <a:cubicBezTo>
                      <a:pt x="1623" y="1331"/>
                      <a:pt x="1623" y="1335"/>
                      <a:pt x="1623" y="1339"/>
                    </a:cubicBezTo>
                    <a:cubicBezTo>
                      <a:pt x="1617" y="1342"/>
                      <a:pt x="1615" y="1346"/>
                      <a:pt x="1609" y="1348"/>
                    </a:cubicBezTo>
                    <a:cubicBezTo>
                      <a:pt x="1594" y="1349"/>
                      <a:pt x="1579" y="1349"/>
                      <a:pt x="1562" y="1352"/>
                    </a:cubicBezTo>
                    <a:cubicBezTo>
                      <a:pt x="1425" y="1377"/>
                      <a:pt x="1299" y="1456"/>
                      <a:pt x="1198" y="1561"/>
                    </a:cubicBezTo>
                    <a:cubicBezTo>
                      <a:pt x="1099" y="1664"/>
                      <a:pt x="1045" y="1802"/>
                      <a:pt x="1035" y="1946"/>
                    </a:cubicBezTo>
                    <a:cubicBezTo>
                      <a:pt x="1032" y="1960"/>
                      <a:pt x="1032" y="1975"/>
                      <a:pt x="1032" y="1989"/>
                    </a:cubicBezTo>
                    <a:cubicBezTo>
                      <a:pt x="1015" y="2007"/>
                      <a:pt x="991" y="2023"/>
                      <a:pt x="976" y="2044"/>
                    </a:cubicBezTo>
                    <a:cubicBezTo>
                      <a:pt x="964" y="2061"/>
                      <a:pt x="957" y="2077"/>
                      <a:pt x="949" y="2095"/>
                    </a:cubicBezTo>
                    <a:cubicBezTo>
                      <a:pt x="942" y="2072"/>
                      <a:pt x="936" y="2050"/>
                      <a:pt x="932" y="2028"/>
                    </a:cubicBezTo>
                    <a:cubicBezTo>
                      <a:pt x="949" y="1955"/>
                      <a:pt x="975" y="1884"/>
                      <a:pt x="1004" y="1817"/>
                    </a:cubicBezTo>
                    <a:cubicBezTo>
                      <a:pt x="1031" y="1755"/>
                      <a:pt x="1060" y="1692"/>
                      <a:pt x="1097" y="1630"/>
                    </a:cubicBezTo>
                    <a:cubicBezTo>
                      <a:pt x="1134" y="1595"/>
                      <a:pt x="1173" y="1562"/>
                      <a:pt x="1209" y="1531"/>
                    </a:cubicBezTo>
                    <a:cubicBezTo>
                      <a:pt x="1299" y="1444"/>
                      <a:pt x="1396" y="1342"/>
                      <a:pt x="1527" y="1291"/>
                    </a:cubicBezTo>
                    <a:cubicBezTo>
                      <a:pt x="1562" y="1286"/>
                      <a:pt x="1599" y="1284"/>
                      <a:pt x="1635" y="1283"/>
                    </a:cubicBezTo>
                    <a:close/>
                    <a:moveTo>
                      <a:pt x="1141" y="606"/>
                    </a:moveTo>
                    <a:cubicBezTo>
                      <a:pt x="1012" y="695"/>
                      <a:pt x="932" y="817"/>
                      <a:pt x="867" y="940"/>
                    </a:cubicBezTo>
                    <a:cubicBezTo>
                      <a:pt x="743" y="1016"/>
                      <a:pt x="633" y="1115"/>
                      <a:pt x="555" y="1239"/>
                    </a:cubicBezTo>
                    <a:cubicBezTo>
                      <a:pt x="431" y="1433"/>
                      <a:pt x="404" y="1651"/>
                      <a:pt x="409" y="1858"/>
                    </a:cubicBezTo>
                    <a:cubicBezTo>
                      <a:pt x="390" y="1938"/>
                      <a:pt x="383" y="2022"/>
                      <a:pt x="393" y="2105"/>
                    </a:cubicBezTo>
                    <a:cubicBezTo>
                      <a:pt x="384" y="2063"/>
                      <a:pt x="376" y="2022"/>
                      <a:pt x="369" y="1979"/>
                    </a:cubicBezTo>
                    <a:cubicBezTo>
                      <a:pt x="326" y="1697"/>
                      <a:pt x="311" y="1384"/>
                      <a:pt x="464" y="1112"/>
                    </a:cubicBezTo>
                    <a:cubicBezTo>
                      <a:pt x="602" y="866"/>
                      <a:pt x="849" y="687"/>
                      <a:pt x="1121" y="611"/>
                    </a:cubicBezTo>
                    <a:lnTo>
                      <a:pt x="1141" y="606"/>
                    </a:lnTo>
                    <a:close/>
                    <a:moveTo>
                      <a:pt x="1032" y="2069"/>
                    </a:moveTo>
                    <a:cubicBezTo>
                      <a:pt x="1037" y="2151"/>
                      <a:pt x="1057" y="2234"/>
                      <a:pt x="1099" y="2306"/>
                    </a:cubicBezTo>
                    <a:cubicBezTo>
                      <a:pt x="1090" y="2310"/>
                      <a:pt x="1081" y="2312"/>
                      <a:pt x="1074" y="2317"/>
                    </a:cubicBezTo>
                    <a:cubicBezTo>
                      <a:pt x="1044" y="2282"/>
                      <a:pt x="1016" y="2244"/>
                      <a:pt x="995" y="2202"/>
                    </a:cubicBezTo>
                    <a:lnTo>
                      <a:pt x="995" y="2182"/>
                    </a:lnTo>
                    <a:cubicBezTo>
                      <a:pt x="998" y="2151"/>
                      <a:pt x="1010" y="2110"/>
                      <a:pt x="1032" y="2069"/>
                    </a:cubicBezTo>
                    <a:close/>
                    <a:moveTo>
                      <a:pt x="1615" y="375"/>
                    </a:moveTo>
                    <a:cubicBezTo>
                      <a:pt x="1724" y="375"/>
                      <a:pt x="1832" y="386"/>
                      <a:pt x="1937" y="411"/>
                    </a:cubicBezTo>
                    <a:cubicBezTo>
                      <a:pt x="2067" y="441"/>
                      <a:pt x="2209" y="455"/>
                      <a:pt x="2332" y="523"/>
                    </a:cubicBezTo>
                    <a:cubicBezTo>
                      <a:pt x="2372" y="545"/>
                      <a:pt x="2406" y="572"/>
                      <a:pt x="2440" y="602"/>
                    </a:cubicBezTo>
                    <a:cubicBezTo>
                      <a:pt x="2374" y="589"/>
                      <a:pt x="2310" y="580"/>
                      <a:pt x="2242" y="573"/>
                    </a:cubicBezTo>
                    <a:cubicBezTo>
                      <a:pt x="2034" y="510"/>
                      <a:pt x="1820" y="470"/>
                      <a:pt x="1598" y="470"/>
                    </a:cubicBezTo>
                    <a:cubicBezTo>
                      <a:pt x="1591" y="470"/>
                      <a:pt x="1583" y="470"/>
                      <a:pt x="1576" y="470"/>
                    </a:cubicBezTo>
                    <a:cubicBezTo>
                      <a:pt x="1250" y="475"/>
                      <a:pt x="913" y="585"/>
                      <a:pt x="661" y="808"/>
                    </a:cubicBezTo>
                    <a:cubicBezTo>
                      <a:pt x="397" y="1033"/>
                      <a:pt x="293" y="1382"/>
                      <a:pt x="300" y="1697"/>
                    </a:cubicBezTo>
                    <a:cubicBezTo>
                      <a:pt x="302" y="1911"/>
                      <a:pt x="355" y="2134"/>
                      <a:pt x="402" y="2344"/>
                    </a:cubicBezTo>
                    <a:cubicBezTo>
                      <a:pt x="317" y="2267"/>
                      <a:pt x="247" y="2171"/>
                      <a:pt x="210" y="2063"/>
                    </a:cubicBezTo>
                    <a:cubicBezTo>
                      <a:pt x="146" y="1886"/>
                      <a:pt x="189" y="1706"/>
                      <a:pt x="218" y="1545"/>
                    </a:cubicBezTo>
                    <a:cubicBezTo>
                      <a:pt x="245" y="1379"/>
                      <a:pt x="293" y="1216"/>
                      <a:pt x="379" y="1071"/>
                    </a:cubicBezTo>
                    <a:cubicBezTo>
                      <a:pt x="464" y="928"/>
                      <a:pt x="569" y="796"/>
                      <a:pt x="695" y="691"/>
                    </a:cubicBezTo>
                    <a:cubicBezTo>
                      <a:pt x="808" y="596"/>
                      <a:pt x="921" y="500"/>
                      <a:pt x="1056" y="438"/>
                    </a:cubicBezTo>
                    <a:cubicBezTo>
                      <a:pt x="1071" y="431"/>
                      <a:pt x="1085" y="423"/>
                      <a:pt x="1101" y="416"/>
                    </a:cubicBezTo>
                    <a:cubicBezTo>
                      <a:pt x="1192" y="382"/>
                      <a:pt x="1286" y="379"/>
                      <a:pt x="1378" y="379"/>
                    </a:cubicBezTo>
                    <a:cubicBezTo>
                      <a:pt x="1401" y="379"/>
                      <a:pt x="1424" y="379"/>
                      <a:pt x="1446" y="379"/>
                    </a:cubicBezTo>
                    <a:cubicBezTo>
                      <a:pt x="1474" y="379"/>
                      <a:pt x="1500" y="379"/>
                      <a:pt x="1527" y="378"/>
                    </a:cubicBezTo>
                    <a:cubicBezTo>
                      <a:pt x="1556" y="376"/>
                      <a:pt x="1586" y="375"/>
                      <a:pt x="1615" y="375"/>
                    </a:cubicBezTo>
                    <a:close/>
                    <a:moveTo>
                      <a:pt x="1097" y="2343"/>
                    </a:moveTo>
                    <a:cubicBezTo>
                      <a:pt x="1108" y="2351"/>
                      <a:pt x="1119" y="2361"/>
                      <a:pt x="1129" y="2372"/>
                    </a:cubicBezTo>
                    <a:lnTo>
                      <a:pt x="1140" y="2387"/>
                    </a:lnTo>
                    <a:cubicBezTo>
                      <a:pt x="1126" y="2373"/>
                      <a:pt x="1112" y="2358"/>
                      <a:pt x="1097" y="2343"/>
                    </a:cubicBezTo>
                    <a:close/>
                    <a:moveTo>
                      <a:pt x="409" y="2190"/>
                    </a:moveTo>
                    <a:cubicBezTo>
                      <a:pt x="417" y="2224"/>
                      <a:pt x="431" y="2257"/>
                      <a:pt x="448" y="2290"/>
                    </a:cubicBezTo>
                    <a:cubicBezTo>
                      <a:pt x="452" y="2325"/>
                      <a:pt x="457" y="2358"/>
                      <a:pt x="461" y="2392"/>
                    </a:cubicBezTo>
                    <a:cubicBezTo>
                      <a:pt x="454" y="2387"/>
                      <a:pt x="448" y="2383"/>
                      <a:pt x="443" y="2379"/>
                    </a:cubicBezTo>
                    <a:cubicBezTo>
                      <a:pt x="431" y="2318"/>
                      <a:pt x="421" y="2253"/>
                      <a:pt x="409" y="2190"/>
                    </a:cubicBezTo>
                    <a:close/>
                    <a:moveTo>
                      <a:pt x="2757" y="2238"/>
                    </a:moveTo>
                    <a:cubicBezTo>
                      <a:pt x="2757" y="2277"/>
                      <a:pt x="2751" y="2312"/>
                      <a:pt x="2744" y="2351"/>
                    </a:cubicBezTo>
                    <a:cubicBezTo>
                      <a:pt x="2724" y="2365"/>
                      <a:pt x="2703" y="2377"/>
                      <a:pt x="2681" y="2388"/>
                    </a:cubicBezTo>
                    <a:cubicBezTo>
                      <a:pt x="2662" y="2398"/>
                      <a:pt x="2643" y="2405"/>
                      <a:pt x="2622" y="2413"/>
                    </a:cubicBezTo>
                    <a:cubicBezTo>
                      <a:pt x="2619" y="2414"/>
                      <a:pt x="2614" y="2416"/>
                      <a:pt x="2611" y="2418"/>
                    </a:cubicBezTo>
                    <a:cubicBezTo>
                      <a:pt x="2612" y="2416"/>
                      <a:pt x="2614" y="2414"/>
                      <a:pt x="2615" y="2414"/>
                    </a:cubicBezTo>
                    <a:cubicBezTo>
                      <a:pt x="2669" y="2365"/>
                      <a:pt x="2717" y="2304"/>
                      <a:pt x="2757" y="2238"/>
                    </a:cubicBezTo>
                    <a:close/>
                    <a:moveTo>
                      <a:pt x="2089" y="1853"/>
                    </a:moveTo>
                    <a:cubicBezTo>
                      <a:pt x="2128" y="1853"/>
                      <a:pt x="2166" y="1861"/>
                      <a:pt x="2200" y="1875"/>
                    </a:cubicBezTo>
                    <a:cubicBezTo>
                      <a:pt x="2220" y="1919"/>
                      <a:pt x="2231" y="1966"/>
                      <a:pt x="2235" y="2010"/>
                    </a:cubicBezTo>
                    <a:cubicBezTo>
                      <a:pt x="2248" y="2099"/>
                      <a:pt x="2213" y="2193"/>
                      <a:pt x="2171" y="2274"/>
                    </a:cubicBezTo>
                    <a:cubicBezTo>
                      <a:pt x="2133" y="2340"/>
                      <a:pt x="2078" y="2392"/>
                      <a:pt x="2019" y="2429"/>
                    </a:cubicBezTo>
                    <a:cubicBezTo>
                      <a:pt x="2015" y="2430"/>
                      <a:pt x="2011" y="2430"/>
                      <a:pt x="2007" y="2430"/>
                    </a:cubicBezTo>
                    <a:cubicBezTo>
                      <a:pt x="1995" y="2430"/>
                      <a:pt x="1983" y="2428"/>
                      <a:pt x="1970" y="2428"/>
                    </a:cubicBezTo>
                    <a:cubicBezTo>
                      <a:pt x="1979" y="2416"/>
                      <a:pt x="1986" y="2402"/>
                      <a:pt x="1994" y="2392"/>
                    </a:cubicBezTo>
                    <a:cubicBezTo>
                      <a:pt x="2027" y="2352"/>
                      <a:pt x="2066" y="2308"/>
                      <a:pt x="2084" y="2251"/>
                    </a:cubicBezTo>
                    <a:cubicBezTo>
                      <a:pt x="2100" y="2197"/>
                      <a:pt x="2116" y="2121"/>
                      <a:pt x="2098" y="2052"/>
                    </a:cubicBezTo>
                    <a:cubicBezTo>
                      <a:pt x="2089" y="2015"/>
                      <a:pt x="2066" y="1982"/>
                      <a:pt x="2041" y="1956"/>
                    </a:cubicBezTo>
                    <a:cubicBezTo>
                      <a:pt x="2018" y="1934"/>
                      <a:pt x="1994" y="1915"/>
                      <a:pt x="1970" y="1897"/>
                    </a:cubicBezTo>
                    <a:cubicBezTo>
                      <a:pt x="1966" y="1893"/>
                      <a:pt x="1961" y="1891"/>
                      <a:pt x="1956" y="1887"/>
                    </a:cubicBezTo>
                    <a:cubicBezTo>
                      <a:pt x="1998" y="1863"/>
                      <a:pt x="2044" y="1853"/>
                      <a:pt x="2089" y="1853"/>
                    </a:cubicBezTo>
                    <a:close/>
                    <a:moveTo>
                      <a:pt x="215" y="2251"/>
                    </a:moveTo>
                    <a:lnTo>
                      <a:pt x="215" y="2251"/>
                    </a:lnTo>
                    <a:cubicBezTo>
                      <a:pt x="233" y="2277"/>
                      <a:pt x="247" y="2303"/>
                      <a:pt x="267" y="2326"/>
                    </a:cubicBezTo>
                    <a:cubicBezTo>
                      <a:pt x="315" y="2380"/>
                      <a:pt x="369" y="2420"/>
                      <a:pt x="426" y="2451"/>
                    </a:cubicBezTo>
                    <a:cubicBezTo>
                      <a:pt x="428" y="2471"/>
                      <a:pt x="434" y="2490"/>
                      <a:pt x="438" y="2507"/>
                    </a:cubicBezTo>
                    <a:cubicBezTo>
                      <a:pt x="437" y="2504"/>
                      <a:pt x="432" y="2502"/>
                      <a:pt x="431" y="2500"/>
                    </a:cubicBezTo>
                    <a:cubicBezTo>
                      <a:pt x="420" y="2478"/>
                      <a:pt x="412" y="2457"/>
                      <a:pt x="393" y="2438"/>
                    </a:cubicBezTo>
                    <a:cubicBezTo>
                      <a:pt x="375" y="2420"/>
                      <a:pt x="328" y="2407"/>
                      <a:pt x="310" y="2383"/>
                    </a:cubicBezTo>
                    <a:cubicBezTo>
                      <a:pt x="293" y="2362"/>
                      <a:pt x="273" y="2337"/>
                      <a:pt x="248" y="2310"/>
                    </a:cubicBezTo>
                    <a:cubicBezTo>
                      <a:pt x="234" y="2292"/>
                      <a:pt x="214" y="2271"/>
                      <a:pt x="215" y="2251"/>
                    </a:cubicBezTo>
                    <a:close/>
                    <a:moveTo>
                      <a:pt x="459" y="2469"/>
                    </a:moveTo>
                    <a:lnTo>
                      <a:pt x="459" y="2469"/>
                    </a:lnTo>
                    <a:cubicBezTo>
                      <a:pt x="465" y="2473"/>
                      <a:pt x="471" y="2476"/>
                      <a:pt x="478" y="2480"/>
                    </a:cubicBezTo>
                    <a:cubicBezTo>
                      <a:pt x="492" y="2556"/>
                      <a:pt x="510" y="2629"/>
                      <a:pt x="534" y="2703"/>
                    </a:cubicBezTo>
                    <a:cubicBezTo>
                      <a:pt x="525" y="2698"/>
                      <a:pt x="516" y="2695"/>
                      <a:pt x="514" y="2688"/>
                    </a:cubicBezTo>
                    <a:cubicBezTo>
                      <a:pt x="501" y="2668"/>
                      <a:pt x="503" y="2639"/>
                      <a:pt x="494" y="2615"/>
                    </a:cubicBezTo>
                    <a:cubicBezTo>
                      <a:pt x="486" y="2593"/>
                      <a:pt x="486" y="2568"/>
                      <a:pt x="479" y="2549"/>
                    </a:cubicBezTo>
                    <a:cubicBezTo>
                      <a:pt x="475" y="2542"/>
                      <a:pt x="468" y="2537"/>
                      <a:pt x="464" y="2531"/>
                    </a:cubicBezTo>
                    <a:cubicBezTo>
                      <a:pt x="465" y="2530"/>
                      <a:pt x="471" y="2530"/>
                      <a:pt x="468" y="2529"/>
                    </a:cubicBezTo>
                    <a:cubicBezTo>
                      <a:pt x="467" y="2507"/>
                      <a:pt x="461" y="2490"/>
                      <a:pt x="459" y="2469"/>
                    </a:cubicBezTo>
                    <a:close/>
                    <a:moveTo>
                      <a:pt x="1531" y="2897"/>
                    </a:moveTo>
                    <a:lnTo>
                      <a:pt x="1531" y="2897"/>
                    </a:lnTo>
                    <a:cubicBezTo>
                      <a:pt x="1643" y="2928"/>
                      <a:pt x="1757" y="2945"/>
                      <a:pt x="1871" y="2945"/>
                    </a:cubicBezTo>
                    <a:cubicBezTo>
                      <a:pt x="1884" y="2945"/>
                      <a:pt x="1896" y="2945"/>
                      <a:pt x="1909" y="2944"/>
                    </a:cubicBezTo>
                    <a:cubicBezTo>
                      <a:pt x="1935" y="2943"/>
                      <a:pt x="1963" y="2939"/>
                      <a:pt x="1992" y="2937"/>
                    </a:cubicBezTo>
                    <a:lnTo>
                      <a:pt x="1993" y="2939"/>
                    </a:lnTo>
                    <a:cubicBezTo>
                      <a:pt x="2034" y="2959"/>
                      <a:pt x="2076" y="3006"/>
                      <a:pt x="2120" y="3024"/>
                    </a:cubicBezTo>
                    <a:cubicBezTo>
                      <a:pt x="2136" y="3031"/>
                      <a:pt x="2150" y="3031"/>
                      <a:pt x="2165" y="3031"/>
                    </a:cubicBezTo>
                    <a:cubicBezTo>
                      <a:pt x="2154" y="3032"/>
                      <a:pt x="2143" y="3032"/>
                      <a:pt x="2132" y="3032"/>
                    </a:cubicBezTo>
                    <a:cubicBezTo>
                      <a:pt x="2030" y="3032"/>
                      <a:pt x="1919" y="3005"/>
                      <a:pt x="1802" y="2980"/>
                    </a:cubicBezTo>
                    <a:cubicBezTo>
                      <a:pt x="1707" y="2959"/>
                      <a:pt x="1617" y="2930"/>
                      <a:pt x="1531" y="2897"/>
                    </a:cubicBezTo>
                    <a:close/>
                    <a:moveTo>
                      <a:pt x="2815" y="3287"/>
                    </a:moveTo>
                    <a:cubicBezTo>
                      <a:pt x="2813" y="3290"/>
                      <a:pt x="2813" y="3294"/>
                      <a:pt x="2812" y="3295"/>
                    </a:cubicBezTo>
                    <a:cubicBezTo>
                      <a:pt x="2793" y="3317"/>
                      <a:pt x="2771" y="3335"/>
                      <a:pt x="2746" y="3350"/>
                    </a:cubicBezTo>
                    <a:cubicBezTo>
                      <a:pt x="2739" y="3354"/>
                      <a:pt x="2732" y="3355"/>
                      <a:pt x="2723" y="3355"/>
                    </a:cubicBezTo>
                    <a:cubicBezTo>
                      <a:pt x="2719" y="3355"/>
                      <a:pt x="2715" y="3355"/>
                      <a:pt x="2710" y="3354"/>
                    </a:cubicBezTo>
                    <a:cubicBezTo>
                      <a:pt x="2744" y="3331"/>
                      <a:pt x="2780" y="3309"/>
                      <a:pt x="2815" y="3287"/>
                    </a:cubicBezTo>
                    <a:close/>
                    <a:moveTo>
                      <a:pt x="1839" y="0"/>
                    </a:moveTo>
                    <a:cubicBezTo>
                      <a:pt x="1830" y="0"/>
                      <a:pt x="1822" y="1"/>
                      <a:pt x="1814" y="2"/>
                    </a:cubicBezTo>
                    <a:cubicBezTo>
                      <a:pt x="1773" y="9"/>
                      <a:pt x="1736" y="32"/>
                      <a:pt x="1700" y="54"/>
                    </a:cubicBezTo>
                    <a:cubicBezTo>
                      <a:pt x="1657" y="71"/>
                      <a:pt x="1615" y="91"/>
                      <a:pt x="1571" y="105"/>
                    </a:cubicBezTo>
                    <a:cubicBezTo>
                      <a:pt x="1532" y="119"/>
                      <a:pt x="1494" y="135"/>
                      <a:pt x="1456" y="156"/>
                    </a:cubicBezTo>
                    <a:cubicBezTo>
                      <a:pt x="1423" y="160"/>
                      <a:pt x="1389" y="164"/>
                      <a:pt x="1356" y="171"/>
                    </a:cubicBezTo>
                    <a:cubicBezTo>
                      <a:pt x="1177" y="207"/>
                      <a:pt x="1013" y="296"/>
                      <a:pt x="862" y="387"/>
                    </a:cubicBezTo>
                    <a:cubicBezTo>
                      <a:pt x="709" y="479"/>
                      <a:pt x="559" y="585"/>
                      <a:pt x="441" y="723"/>
                    </a:cubicBezTo>
                    <a:cubicBezTo>
                      <a:pt x="324" y="861"/>
                      <a:pt x="218" y="1012"/>
                      <a:pt x="150" y="1184"/>
                    </a:cubicBezTo>
                    <a:cubicBezTo>
                      <a:pt x="83" y="1356"/>
                      <a:pt x="68" y="1543"/>
                      <a:pt x="69" y="1729"/>
                    </a:cubicBezTo>
                    <a:cubicBezTo>
                      <a:pt x="71" y="1900"/>
                      <a:pt x="109" y="2083"/>
                      <a:pt x="207" y="2241"/>
                    </a:cubicBezTo>
                    <a:cubicBezTo>
                      <a:pt x="194" y="2245"/>
                      <a:pt x="190" y="2252"/>
                      <a:pt x="186" y="2259"/>
                    </a:cubicBezTo>
                    <a:cubicBezTo>
                      <a:pt x="159" y="2209"/>
                      <a:pt x="131" y="2158"/>
                      <a:pt x="105" y="2105"/>
                    </a:cubicBezTo>
                    <a:cubicBezTo>
                      <a:pt x="76" y="2045"/>
                      <a:pt x="39" y="1974"/>
                      <a:pt x="61" y="1908"/>
                    </a:cubicBezTo>
                    <a:cubicBezTo>
                      <a:pt x="59" y="1899"/>
                      <a:pt x="44" y="1896"/>
                      <a:pt x="37" y="1896"/>
                    </a:cubicBezTo>
                    <a:cubicBezTo>
                      <a:pt x="34" y="1896"/>
                      <a:pt x="32" y="1897"/>
                      <a:pt x="32" y="1897"/>
                    </a:cubicBezTo>
                    <a:cubicBezTo>
                      <a:pt x="0" y="1945"/>
                      <a:pt x="13" y="1992"/>
                      <a:pt x="28" y="2036"/>
                    </a:cubicBezTo>
                    <a:cubicBezTo>
                      <a:pt x="54" y="2106"/>
                      <a:pt x="108" y="2167"/>
                      <a:pt x="131" y="2233"/>
                    </a:cubicBezTo>
                    <a:cubicBezTo>
                      <a:pt x="154" y="2292"/>
                      <a:pt x="183" y="2351"/>
                      <a:pt x="218" y="2405"/>
                    </a:cubicBezTo>
                    <a:cubicBezTo>
                      <a:pt x="252" y="2462"/>
                      <a:pt x="282" y="2516"/>
                      <a:pt x="314" y="2570"/>
                    </a:cubicBezTo>
                    <a:lnTo>
                      <a:pt x="314" y="2571"/>
                    </a:lnTo>
                    <a:cubicBezTo>
                      <a:pt x="314" y="2577"/>
                      <a:pt x="313" y="2579"/>
                      <a:pt x="314" y="2585"/>
                    </a:cubicBezTo>
                    <a:cubicBezTo>
                      <a:pt x="321" y="2608"/>
                      <a:pt x="335" y="2629"/>
                      <a:pt x="342" y="2655"/>
                    </a:cubicBezTo>
                    <a:cubicBezTo>
                      <a:pt x="349" y="2694"/>
                      <a:pt x="355" y="2732"/>
                      <a:pt x="376" y="2764"/>
                    </a:cubicBezTo>
                    <a:cubicBezTo>
                      <a:pt x="390" y="2786"/>
                      <a:pt x="405" y="2808"/>
                      <a:pt x="420" y="2829"/>
                    </a:cubicBezTo>
                    <a:cubicBezTo>
                      <a:pt x="419" y="2856"/>
                      <a:pt x="405" y="2896"/>
                      <a:pt x="415" y="2915"/>
                    </a:cubicBezTo>
                    <a:cubicBezTo>
                      <a:pt x="430" y="2939"/>
                      <a:pt x="446" y="2959"/>
                      <a:pt x="461" y="2984"/>
                    </a:cubicBezTo>
                    <a:cubicBezTo>
                      <a:pt x="477" y="3006"/>
                      <a:pt x="516" y="3001"/>
                      <a:pt x="534" y="3020"/>
                    </a:cubicBezTo>
                    <a:cubicBezTo>
                      <a:pt x="551" y="3040"/>
                      <a:pt x="556" y="3080"/>
                      <a:pt x="576" y="3101"/>
                    </a:cubicBezTo>
                    <a:cubicBezTo>
                      <a:pt x="596" y="3120"/>
                      <a:pt x="620" y="3130"/>
                      <a:pt x="642" y="3148"/>
                    </a:cubicBezTo>
                    <a:cubicBezTo>
                      <a:pt x="662" y="3164"/>
                      <a:pt x="676" y="3196"/>
                      <a:pt x="701" y="3211"/>
                    </a:cubicBezTo>
                    <a:cubicBezTo>
                      <a:pt x="723" y="3225"/>
                      <a:pt x="756" y="3221"/>
                      <a:pt x="779" y="3233"/>
                    </a:cubicBezTo>
                    <a:lnTo>
                      <a:pt x="796" y="3239"/>
                    </a:lnTo>
                    <a:cubicBezTo>
                      <a:pt x="827" y="3283"/>
                      <a:pt x="851" y="3349"/>
                      <a:pt x="896" y="3382"/>
                    </a:cubicBezTo>
                    <a:cubicBezTo>
                      <a:pt x="949" y="3419"/>
                      <a:pt x="1005" y="3451"/>
                      <a:pt x="1061" y="3482"/>
                    </a:cubicBezTo>
                    <a:cubicBezTo>
                      <a:pt x="1121" y="3514"/>
                      <a:pt x="1191" y="3508"/>
                      <a:pt x="1251" y="3530"/>
                    </a:cubicBezTo>
                    <a:cubicBezTo>
                      <a:pt x="1309" y="3557"/>
                      <a:pt x="1368" y="3596"/>
                      <a:pt x="1432" y="3614"/>
                    </a:cubicBezTo>
                    <a:cubicBezTo>
                      <a:pt x="1495" y="3628"/>
                      <a:pt x="1561" y="3635"/>
                      <a:pt x="1626" y="3641"/>
                    </a:cubicBezTo>
                    <a:cubicBezTo>
                      <a:pt x="1692" y="3649"/>
                      <a:pt x="1756" y="3668"/>
                      <a:pt x="1824" y="3669"/>
                    </a:cubicBezTo>
                    <a:cubicBezTo>
                      <a:pt x="1891" y="3668"/>
                      <a:pt x="1955" y="3647"/>
                      <a:pt x="2021" y="3638"/>
                    </a:cubicBezTo>
                    <a:cubicBezTo>
                      <a:pt x="2085" y="3631"/>
                      <a:pt x="2147" y="3605"/>
                      <a:pt x="2211" y="3590"/>
                    </a:cubicBezTo>
                    <a:cubicBezTo>
                      <a:pt x="2275" y="3574"/>
                      <a:pt x="2348" y="3591"/>
                      <a:pt x="2413" y="3569"/>
                    </a:cubicBezTo>
                    <a:cubicBezTo>
                      <a:pt x="2489" y="3541"/>
                      <a:pt x="2541" y="3466"/>
                      <a:pt x="2605" y="3423"/>
                    </a:cubicBezTo>
                    <a:cubicBezTo>
                      <a:pt x="2612" y="3435"/>
                      <a:pt x="2621" y="3451"/>
                      <a:pt x="2623" y="3451"/>
                    </a:cubicBezTo>
                    <a:cubicBezTo>
                      <a:pt x="2623" y="3451"/>
                      <a:pt x="2623" y="3451"/>
                      <a:pt x="2623" y="3451"/>
                    </a:cubicBezTo>
                    <a:cubicBezTo>
                      <a:pt x="2643" y="3433"/>
                      <a:pt x="2654" y="3405"/>
                      <a:pt x="2681" y="3404"/>
                    </a:cubicBezTo>
                    <a:cubicBezTo>
                      <a:pt x="2683" y="3404"/>
                      <a:pt x="2684" y="3404"/>
                      <a:pt x="2686" y="3404"/>
                    </a:cubicBezTo>
                    <a:cubicBezTo>
                      <a:pt x="2714" y="3404"/>
                      <a:pt x="2752" y="3423"/>
                      <a:pt x="2782" y="3426"/>
                    </a:cubicBezTo>
                    <a:cubicBezTo>
                      <a:pt x="2815" y="3429"/>
                      <a:pt x="2861" y="3453"/>
                      <a:pt x="2894" y="3453"/>
                    </a:cubicBezTo>
                    <a:cubicBezTo>
                      <a:pt x="2926" y="3453"/>
                      <a:pt x="2944" y="3433"/>
                      <a:pt x="2970" y="3424"/>
                    </a:cubicBezTo>
                    <a:cubicBezTo>
                      <a:pt x="2998" y="3413"/>
                      <a:pt x="3011" y="3386"/>
                      <a:pt x="3036" y="3374"/>
                    </a:cubicBezTo>
                    <a:cubicBezTo>
                      <a:pt x="3062" y="3363"/>
                      <a:pt x="3102" y="3364"/>
                      <a:pt x="3126" y="3346"/>
                    </a:cubicBezTo>
                    <a:cubicBezTo>
                      <a:pt x="3150" y="3331"/>
                      <a:pt x="3188" y="3328"/>
                      <a:pt x="3208" y="3307"/>
                    </a:cubicBezTo>
                    <a:cubicBezTo>
                      <a:pt x="3232" y="3288"/>
                      <a:pt x="3226" y="3241"/>
                      <a:pt x="3245" y="3221"/>
                    </a:cubicBezTo>
                    <a:lnTo>
                      <a:pt x="3303" y="3157"/>
                    </a:lnTo>
                    <a:cubicBezTo>
                      <a:pt x="3322" y="3137"/>
                      <a:pt x="3356" y="3126"/>
                      <a:pt x="3373" y="3104"/>
                    </a:cubicBezTo>
                    <a:cubicBezTo>
                      <a:pt x="3394" y="3083"/>
                      <a:pt x="3423" y="3069"/>
                      <a:pt x="3441" y="3047"/>
                    </a:cubicBezTo>
                    <a:cubicBezTo>
                      <a:pt x="3460" y="3025"/>
                      <a:pt x="3484" y="3006"/>
                      <a:pt x="3501" y="2984"/>
                    </a:cubicBezTo>
                    <a:cubicBezTo>
                      <a:pt x="3518" y="2959"/>
                      <a:pt x="3517" y="2925"/>
                      <a:pt x="3537" y="2903"/>
                    </a:cubicBezTo>
                    <a:cubicBezTo>
                      <a:pt x="3556" y="2881"/>
                      <a:pt x="3587" y="2867"/>
                      <a:pt x="3607" y="2844"/>
                    </a:cubicBezTo>
                    <a:cubicBezTo>
                      <a:pt x="3627" y="2822"/>
                      <a:pt x="3654" y="2802"/>
                      <a:pt x="3672" y="2779"/>
                    </a:cubicBezTo>
                    <a:cubicBezTo>
                      <a:pt x="3690" y="2754"/>
                      <a:pt x="3683" y="2718"/>
                      <a:pt x="3695" y="2691"/>
                    </a:cubicBezTo>
                    <a:cubicBezTo>
                      <a:pt x="3709" y="2662"/>
                      <a:pt x="3724" y="2633"/>
                      <a:pt x="3727" y="2599"/>
                    </a:cubicBezTo>
                    <a:cubicBezTo>
                      <a:pt x="3728" y="2564"/>
                      <a:pt x="3704" y="2519"/>
                      <a:pt x="3702" y="2484"/>
                    </a:cubicBezTo>
                    <a:cubicBezTo>
                      <a:pt x="3701" y="2449"/>
                      <a:pt x="3697" y="2414"/>
                      <a:pt x="3689" y="2379"/>
                    </a:cubicBezTo>
                    <a:cubicBezTo>
                      <a:pt x="3682" y="2347"/>
                      <a:pt x="3661" y="2310"/>
                      <a:pt x="3697" y="2292"/>
                    </a:cubicBezTo>
                    <a:cubicBezTo>
                      <a:pt x="3699" y="2292"/>
                      <a:pt x="3680" y="2285"/>
                      <a:pt x="3675" y="2285"/>
                    </a:cubicBezTo>
                    <a:cubicBezTo>
                      <a:pt x="3675" y="2285"/>
                      <a:pt x="3675" y="2285"/>
                      <a:pt x="3675" y="2285"/>
                    </a:cubicBezTo>
                    <a:cubicBezTo>
                      <a:pt x="3635" y="2292"/>
                      <a:pt x="3638" y="2311"/>
                      <a:pt x="3640" y="2333"/>
                    </a:cubicBezTo>
                    <a:cubicBezTo>
                      <a:pt x="3646" y="2366"/>
                      <a:pt x="3673" y="2406"/>
                      <a:pt x="3667" y="2435"/>
                    </a:cubicBezTo>
                    <a:cubicBezTo>
                      <a:pt x="3661" y="2462"/>
                      <a:pt x="3662" y="2491"/>
                      <a:pt x="3660" y="2520"/>
                    </a:cubicBezTo>
                    <a:cubicBezTo>
                      <a:pt x="3656" y="2551"/>
                      <a:pt x="3651" y="2578"/>
                      <a:pt x="3640" y="2603"/>
                    </a:cubicBezTo>
                    <a:cubicBezTo>
                      <a:pt x="3628" y="2629"/>
                      <a:pt x="3573" y="2634"/>
                      <a:pt x="3556" y="2657"/>
                    </a:cubicBezTo>
                    <a:cubicBezTo>
                      <a:pt x="3539" y="2679"/>
                      <a:pt x="3529" y="2705"/>
                      <a:pt x="3507" y="2724"/>
                    </a:cubicBezTo>
                    <a:cubicBezTo>
                      <a:pt x="3484" y="2743"/>
                      <a:pt x="3467" y="2765"/>
                      <a:pt x="3441" y="2782"/>
                    </a:cubicBezTo>
                    <a:cubicBezTo>
                      <a:pt x="3417" y="2800"/>
                      <a:pt x="3420" y="2834"/>
                      <a:pt x="3394" y="2851"/>
                    </a:cubicBezTo>
                    <a:cubicBezTo>
                      <a:pt x="3383" y="2859"/>
                      <a:pt x="3362" y="2859"/>
                      <a:pt x="3341" y="2859"/>
                    </a:cubicBezTo>
                    <a:cubicBezTo>
                      <a:pt x="3320" y="2859"/>
                      <a:pt x="3300" y="2859"/>
                      <a:pt x="3289" y="2867"/>
                    </a:cubicBezTo>
                    <a:cubicBezTo>
                      <a:pt x="3267" y="2884"/>
                      <a:pt x="3252" y="2896"/>
                      <a:pt x="3232" y="2911"/>
                    </a:cubicBezTo>
                    <a:cubicBezTo>
                      <a:pt x="3212" y="2925"/>
                      <a:pt x="3221" y="2963"/>
                      <a:pt x="3200" y="2977"/>
                    </a:cubicBezTo>
                    <a:cubicBezTo>
                      <a:pt x="3186" y="2985"/>
                      <a:pt x="3167" y="2988"/>
                      <a:pt x="3149" y="2994"/>
                    </a:cubicBezTo>
                    <a:cubicBezTo>
                      <a:pt x="3142" y="2989"/>
                      <a:pt x="3136" y="2986"/>
                      <a:pt x="3132" y="2986"/>
                    </a:cubicBezTo>
                    <a:cubicBezTo>
                      <a:pt x="3131" y="2986"/>
                      <a:pt x="3130" y="2986"/>
                      <a:pt x="3130" y="2987"/>
                    </a:cubicBezTo>
                    <a:cubicBezTo>
                      <a:pt x="3122" y="2998"/>
                      <a:pt x="3115" y="3007"/>
                      <a:pt x="3105" y="3020"/>
                    </a:cubicBezTo>
                    <a:cubicBezTo>
                      <a:pt x="3095" y="3029"/>
                      <a:pt x="3084" y="3042"/>
                      <a:pt x="3071" y="3050"/>
                    </a:cubicBezTo>
                    <a:cubicBezTo>
                      <a:pt x="3053" y="3064"/>
                      <a:pt x="3021" y="3067"/>
                      <a:pt x="3002" y="3080"/>
                    </a:cubicBezTo>
                    <a:cubicBezTo>
                      <a:pt x="2984" y="3094"/>
                      <a:pt x="2980" y="3123"/>
                      <a:pt x="2963" y="3137"/>
                    </a:cubicBezTo>
                    <a:cubicBezTo>
                      <a:pt x="2956" y="3142"/>
                      <a:pt x="2950" y="3151"/>
                      <a:pt x="2944" y="3159"/>
                    </a:cubicBezTo>
                    <a:cubicBezTo>
                      <a:pt x="2896" y="3177"/>
                      <a:pt x="2842" y="3188"/>
                      <a:pt x="2798" y="3206"/>
                    </a:cubicBezTo>
                    <a:cubicBezTo>
                      <a:pt x="2753" y="3218"/>
                      <a:pt x="2706" y="3221"/>
                      <a:pt x="2661" y="3226"/>
                    </a:cubicBezTo>
                    <a:cubicBezTo>
                      <a:pt x="2706" y="3204"/>
                      <a:pt x="2753" y="3181"/>
                      <a:pt x="2794" y="3146"/>
                    </a:cubicBezTo>
                    <a:cubicBezTo>
                      <a:pt x="2816" y="3129"/>
                      <a:pt x="2835" y="3108"/>
                      <a:pt x="2855" y="3085"/>
                    </a:cubicBezTo>
                    <a:cubicBezTo>
                      <a:pt x="2874" y="3076"/>
                      <a:pt x="2892" y="3068"/>
                      <a:pt x="2910" y="3057"/>
                    </a:cubicBezTo>
                    <a:cubicBezTo>
                      <a:pt x="2961" y="3027"/>
                      <a:pt x="3013" y="2994"/>
                      <a:pt x="3062" y="2958"/>
                    </a:cubicBezTo>
                    <a:cubicBezTo>
                      <a:pt x="3109" y="2918"/>
                      <a:pt x="3142" y="2864"/>
                      <a:pt x="3188" y="2823"/>
                    </a:cubicBezTo>
                    <a:cubicBezTo>
                      <a:pt x="3234" y="2785"/>
                      <a:pt x="3289" y="2750"/>
                      <a:pt x="3335" y="2705"/>
                    </a:cubicBezTo>
                    <a:cubicBezTo>
                      <a:pt x="3378" y="2658"/>
                      <a:pt x="3426" y="2615"/>
                      <a:pt x="3463" y="2562"/>
                    </a:cubicBezTo>
                    <a:cubicBezTo>
                      <a:pt x="3497" y="2511"/>
                      <a:pt x="3511" y="2447"/>
                      <a:pt x="3534" y="2390"/>
                    </a:cubicBezTo>
                    <a:cubicBezTo>
                      <a:pt x="3563" y="2352"/>
                      <a:pt x="3596" y="2317"/>
                      <a:pt x="3618" y="2273"/>
                    </a:cubicBezTo>
                    <a:cubicBezTo>
                      <a:pt x="3645" y="2227"/>
                      <a:pt x="3640" y="2169"/>
                      <a:pt x="3658" y="2120"/>
                    </a:cubicBezTo>
                    <a:cubicBezTo>
                      <a:pt x="3673" y="2065"/>
                      <a:pt x="3690" y="2008"/>
                      <a:pt x="3687" y="1949"/>
                    </a:cubicBezTo>
                    <a:cubicBezTo>
                      <a:pt x="3683" y="1891"/>
                      <a:pt x="3651" y="1831"/>
                      <a:pt x="3638" y="1776"/>
                    </a:cubicBezTo>
                    <a:cubicBezTo>
                      <a:pt x="3628" y="1734"/>
                      <a:pt x="3614" y="1697"/>
                      <a:pt x="3598" y="1659"/>
                    </a:cubicBezTo>
                    <a:cubicBezTo>
                      <a:pt x="3614" y="1584"/>
                      <a:pt x="3631" y="1509"/>
                      <a:pt x="3632" y="1432"/>
                    </a:cubicBezTo>
                    <a:cubicBezTo>
                      <a:pt x="3634" y="1341"/>
                      <a:pt x="3600" y="1254"/>
                      <a:pt x="3583" y="1170"/>
                    </a:cubicBezTo>
                    <a:cubicBezTo>
                      <a:pt x="3562" y="1075"/>
                      <a:pt x="3532" y="982"/>
                      <a:pt x="3484" y="896"/>
                    </a:cubicBezTo>
                    <a:cubicBezTo>
                      <a:pt x="3433" y="812"/>
                      <a:pt x="3356" y="749"/>
                      <a:pt x="3289" y="682"/>
                    </a:cubicBezTo>
                    <a:cubicBezTo>
                      <a:pt x="3239" y="627"/>
                      <a:pt x="3179" y="578"/>
                      <a:pt x="3119" y="537"/>
                    </a:cubicBezTo>
                    <a:cubicBezTo>
                      <a:pt x="3087" y="493"/>
                      <a:pt x="3050" y="449"/>
                      <a:pt x="3014" y="408"/>
                    </a:cubicBezTo>
                    <a:cubicBezTo>
                      <a:pt x="2973" y="364"/>
                      <a:pt x="2908" y="349"/>
                      <a:pt x="2861" y="311"/>
                    </a:cubicBezTo>
                    <a:cubicBezTo>
                      <a:pt x="2816" y="273"/>
                      <a:pt x="2779" y="215"/>
                      <a:pt x="2725" y="185"/>
                    </a:cubicBezTo>
                    <a:cubicBezTo>
                      <a:pt x="2672" y="152"/>
                      <a:pt x="2612" y="133"/>
                      <a:pt x="2555" y="108"/>
                    </a:cubicBezTo>
                    <a:cubicBezTo>
                      <a:pt x="2497" y="84"/>
                      <a:pt x="2443" y="46"/>
                      <a:pt x="2381" y="32"/>
                    </a:cubicBezTo>
                    <a:cubicBezTo>
                      <a:pt x="2319" y="16"/>
                      <a:pt x="2255" y="22"/>
                      <a:pt x="2193" y="18"/>
                    </a:cubicBezTo>
                    <a:cubicBezTo>
                      <a:pt x="2178" y="17"/>
                      <a:pt x="2163" y="16"/>
                      <a:pt x="2148" y="16"/>
                    </a:cubicBezTo>
                    <a:cubicBezTo>
                      <a:pt x="2100" y="16"/>
                      <a:pt x="2051" y="22"/>
                      <a:pt x="2004" y="22"/>
                    </a:cubicBezTo>
                    <a:cubicBezTo>
                      <a:pt x="2002" y="23"/>
                      <a:pt x="1999" y="23"/>
                      <a:pt x="1997" y="23"/>
                    </a:cubicBezTo>
                    <a:cubicBezTo>
                      <a:pt x="1945" y="23"/>
                      <a:pt x="1891" y="0"/>
                      <a:pt x="1839"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29"/>
              <p:cNvSpPr/>
              <p:nvPr/>
            </p:nvSpPr>
            <p:spPr>
              <a:xfrm>
                <a:off x="1717875" y="3607375"/>
                <a:ext cx="93075" cy="91750"/>
              </a:xfrm>
              <a:custGeom>
                <a:rect b="b" l="l" r="r" t="t"/>
                <a:pathLst>
                  <a:path extrusionOk="0" h="3670" w="3723">
                    <a:moveTo>
                      <a:pt x="1006" y="318"/>
                    </a:moveTo>
                    <a:cubicBezTo>
                      <a:pt x="1010" y="318"/>
                      <a:pt x="1015" y="318"/>
                      <a:pt x="1020" y="318"/>
                    </a:cubicBezTo>
                    <a:cubicBezTo>
                      <a:pt x="986" y="339"/>
                      <a:pt x="950" y="362"/>
                      <a:pt x="915" y="386"/>
                    </a:cubicBezTo>
                    <a:cubicBezTo>
                      <a:pt x="917" y="382"/>
                      <a:pt x="917" y="379"/>
                      <a:pt x="919" y="376"/>
                    </a:cubicBezTo>
                    <a:cubicBezTo>
                      <a:pt x="937" y="354"/>
                      <a:pt x="961" y="338"/>
                      <a:pt x="984" y="321"/>
                    </a:cubicBezTo>
                    <a:cubicBezTo>
                      <a:pt x="991" y="318"/>
                      <a:pt x="998" y="318"/>
                      <a:pt x="1006" y="318"/>
                    </a:cubicBezTo>
                    <a:close/>
                    <a:moveTo>
                      <a:pt x="1602" y="641"/>
                    </a:moveTo>
                    <a:cubicBezTo>
                      <a:pt x="1704" y="641"/>
                      <a:pt x="1814" y="665"/>
                      <a:pt x="1928" y="691"/>
                    </a:cubicBezTo>
                    <a:cubicBezTo>
                      <a:pt x="2023" y="712"/>
                      <a:pt x="2113" y="741"/>
                      <a:pt x="2201" y="774"/>
                    </a:cubicBezTo>
                    <a:cubicBezTo>
                      <a:pt x="2085" y="742"/>
                      <a:pt x="1967" y="727"/>
                      <a:pt x="1851" y="727"/>
                    </a:cubicBezTo>
                    <a:cubicBezTo>
                      <a:pt x="1841" y="727"/>
                      <a:pt x="1832" y="727"/>
                      <a:pt x="1822" y="727"/>
                    </a:cubicBezTo>
                    <a:cubicBezTo>
                      <a:pt x="1795" y="727"/>
                      <a:pt x="1767" y="733"/>
                      <a:pt x="1740" y="734"/>
                    </a:cubicBezTo>
                    <a:cubicBezTo>
                      <a:pt x="1738" y="734"/>
                      <a:pt x="1738" y="733"/>
                      <a:pt x="1738" y="733"/>
                    </a:cubicBezTo>
                    <a:cubicBezTo>
                      <a:pt x="1697" y="712"/>
                      <a:pt x="1656" y="665"/>
                      <a:pt x="1610" y="649"/>
                    </a:cubicBezTo>
                    <a:cubicBezTo>
                      <a:pt x="1595" y="642"/>
                      <a:pt x="1581" y="642"/>
                      <a:pt x="1566" y="642"/>
                    </a:cubicBezTo>
                    <a:cubicBezTo>
                      <a:pt x="1578" y="641"/>
                      <a:pt x="1590" y="641"/>
                      <a:pt x="1602" y="641"/>
                    </a:cubicBezTo>
                    <a:close/>
                    <a:moveTo>
                      <a:pt x="3197" y="968"/>
                    </a:moveTo>
                    <a:lnTo>
                      <a:pt x="3197" y="968"/>
                    </a:lnTo>
                    <a:cubicBezTo>
                      <a:pt x="3205" y="972"/>
                      <a:pt x="3212" y="978"/>
                      <a:pt x="3218" y="984"/>
                    </a:cubicBezTo>
                    <a:cubicBezTo>
                      <a:pt x="3229" y="1005"/>
                      <a:pt x="3227" y="1034"/>
                      <a:pt x="3236" y="1056"/>
                    </a:cubicBezTo>
                    <a:cubicBezTo>
                      <a:pt x="3245" y="1078"/>
                      <a:pt x="3245" y="1103"/>
                      <a:pt x="3252" y="1123"/>
                    </a:cubicBezTo>
                    <a:cubicBezTo>
                      <a:pt x="3255" y="1130"/>
                      <a:pt x="3262" y="1136"/>
                      <a:pt x="3267" y="1140"/>
                    </a:cubicBezTo>
                    <a:cubicBezTo>
                      <a:pt x="3266" y="1143"/>
                      <a:pt x="3260" y="1143"/>
                      <a:pt x="3262" y="1144"/>
                    </a:cubicBezTo>
                    <a:cubicBezTo>
                      <a:pt x="3263" y="1165"/>
                      <a:pt x="3269" y="1181"/>
                      <a:pt x="3273" y="1202"/>
                    </a:cubicBezTo>
                    <a:cubicBezTo>
                      <a:pt x="3266" y="1199"/>
                      <a:pt x="3260" y="1195"/>
                      <a:pt x="3254" y="1192"/>
                    </a:cubicBezTo>
                    <a:cubicBezTo>
                      <a:pt x="3240" y="1117"/>
                      <a:pt x="3220" y="1042"/>
                      <a:pt x="3197" y="968"/>
                    </a:cubicBezTo>
                    <a:close/>
                    <a:moveTo>
                      <a:pt x="2589" y="1283"/>
                    </a:moveTo>
                    <a:lnTo>
                      <a:pt x="2589" y="1283"/>
                    </a:lnTo>
                    <a:cubicBezTo>
                      <a:pt x="2605" y="1297"/>
                      <a:pt x="2619" y="1312"/>
                      <a:pt x="2633" y="1328"/>
                    </a:cubicBezTo>
                    <a:cubicBezTo>
                      <a:pt x="2620" y="1319"/>
                      <a:pt x="2609" y="1309"/>
                      <a:pt x="2600" y="1298"/>
                    </a:cubicBezTo>
                    <a:lnTo>
                      <a:pt x="2589" y="1283"/>
                    </a:lnTo>
                    <a:close/>
                    <a:moveTo>
                      <a:pt x="3293" y="1165"/>
                    </a:moveTo>
                    <a:cubicBezTo>
                      <a:pt x="3295" y="1167"/>
                      <a:pt x="3300" y="1169"/>
                      <a:pt x="3302" y="1172"/>
                    </a:cubicBezTo>
                    <a:cubicBezTo>
                      <a:pt x="3310" y="1194"/>
                      <a:pt x="3318" y="1216"/>
                      <a:pt x="3337" y="1234"/>
                    </a:cubicBezTo>
                    <a:cubicBezTo>
                      <a:pt x="3357" y="1253"/>
                      <a:pt x="3404" y="1264"/>
                      <a:pt x="3420" y="1289"/>
                    </a:cubicBezTo>
                    <a:cubicBezTo>
                      <a:pt x="3438" y="1309"/>
                      <a:pt x="3459" y="1335"/>
                      <a:pt x="3482" y="1363"/>
                    </a:cubicBezTo>
                    <a:cubicBezTo>
                      <a:pt x="3496" y="1379"/>
                      <a:pt x="3516" y="1400"/>
                      <a:pt x="3515" y="1421"/>
                    </a:cubicBezTo>
                    <a:cubicBezTo>
                      <a:pt x="3497" y="1395"/>
                      <a:pt x="3483" y="1370"/>
                      <a:pt x="3463" y="1345"/>
                    </a:cubicBezTo>
                    <a:cubicBezTo>
                      <a:pt x="3415" y="1291"/>
                      <a:pt x="3362" y="1253"/>
                      <a:pt x="3304" y="1220"/>
                    </a:cubicBezTo>
                    <a:cubicBezTo>
                      <a:pt x="3302" y="1200"/>
                      <a:pt x="3296" y="1181"/>
                      <a:pt x="3293" y="1165"/>
                    </a:cubicBezTo>
                    <a:close/>
                    <a:moveTo>
                      <a:pt x="1120" y="1254"/>
                    </a:moveTo>
                    <a:cubicBezTo>
                      <a:pt x="1119" y="1256"/>
                      <a:pt x="1116" y="1257"/>
                      <a:pt x="1115" y="1257"/>
                    </a:cubicBezTo>
                    <a:cubicBezTo>
                      <a:pt x="1061" y="1308"/>
                      <a:pt x="1013" y="1367"/>
                      <a:pt x="973" y="1433"/>
                    </a:cubicBezTo>
                    <a:cubicBezTo>
                      <a:pt x="975" y="1395"/>
                      <a:pt x="979" y="1359"/>
                      <a:pt x="986" y="1322"/>
                    </a:cubicBezTo>
                    <a:cubicBezTo>
                      <a:pt x="1006" y="1308"/>
                      <a:pt x="1027" y="1295"/>
                      <a:pt x="1050" y="1283"/>
                    </a:cubicBezTo>
                    <a:cubicBezTo>
                      <a:pt x="1068" y="1275"/>
                      <a:pt x="1087" y="1268"/>
                      <a:pt x="1108" y="1260"/>
                    </a:cubicBezTo>
                    <a:cubicBezTo>
                      <a:pt x="1111" y="1257"/>
                      <a:pt x="1116" y="1256"/>
                      <a:pt x="1120" y="1254"/>
                    </a:cubicBezTo>
                    <a:close/>
                    <a:moveTo>
                      <a:pt x="3267" y="1278"/>
                    </a:moveTo>
                    <a:cubicBezTo>
                      <a:pt x="3274" y="1282"/>
                      <a:pt x="3281" y="1287"/>
                      <a:pt x="3288" y="1290"/>
                    </a:cubicBezTo>
                    <a:cubicBezTo>
                      <a:pt x="3300" y="1353"/>
                      <a:pt x="3309" y="1417"/>
                      <a:pt x="3321" y="1478"/>
                    </a:cubicBezTo>
                    <a:cubicBezTo>
                      <a:pt x="3311" y="1444"/>
                      <a:pt x="3298" y="1410"/>
                      <a:pt x="3281" y="1379"/>
                    </a:cubicBezTo>
                    <a:cubicBezTo>
                      <a:pt x="3277" y="1345"/>
                      <a:pt x="3273" y="1312"/>
                      <a:pt x="3267" y="1278"/>
                    </a:cubicBezTo>
                    <a:close/>
                    <a:moveTo>
                      <a:pt x="2656" y="1356"/>
                    </a:moveTo>
                    <a:cubicBezTo>
                      <a:pt x="2688" y="1390"/>
                      <a:pt x="2715" y="1428"/>
                      <a:pt x="2736" y="1469"/>
                    </a:cubicBezTo>
                    <a:lnTo>
                      <a:pt x="2736" y="1489"/>
                    </a:lnTo>
                    <a:cubicBezTo>
                      <a:pt x="2732" y="1521"/>
                      <a:pt x="2720" y="1562"/>
                      <a:pt x="2698" y="1604"/>
                    </a:cubicBezTo>
                    <a:cubicBezTo>
                      <a:pt x="2695" y="1521"/>
                      <a:pt x="2674" y="1439"/>
                      <a:pt x="2633" y="1366"/>
                    </a:cubicBezTo>
                    <a:cubicBezTo>
                      <a:pt x="2641" y="1360"/>
                      <a:pt x="2648" y="1357"/>
                      <a:pt x="2656" y="1356"/>
                    </a:cubicBezTo>
                    <a:close/>
                    <a:moveTo>
                      <a:pt x="1724" y="1239"/>
                    </a:moveTo>
                    <a:cubicBezTo>
                      <a:pt x="1735" y="1239"/>
                      <a:pt x="1747" y="1242"/>
                      <a:pt x="1760" y="1242"/>
                    </a:cubicBezTo>
                    <a:cubicBezTo>
                      <a:pt x="1753" y="1254"/>
                      <a:pt x="1745" y="1268"/>
                      <a:pt x="1736" y="1278"/>
                    </a:cubicBezTo>
                    <a:cubicBezTo>
                      <a:pt x="1704" y="1317"/>
                      <a:pt x="1664" y="1363"/>
                      <a:pt x="1646" y="1419"/>
                    </a:cubicBezTo>
                    <a:cubicBezTo>
                      <a:pt x="1630" y="1473"/>
                      <a:pt x="1616" y="1549"/>
                      <a:pt x="1632" y="1617"/>
                    </a:cubicBezTo>
                    <a:cubicBezTo>
                      <a:pt x="1642" y="1655"/>
                      <a:pt x="1664" y="1688"/>
                      <a:pt x="1690" y="1714"/>
                    </a:cubicBezTo>
                    <a:cubicBezTo>
                      <a:pt x="1712" y="1736"/>
                      <a:pt x="1736" y="1755"/>
                      <a:pt x="1760" y="1773"/>
                    </a:cubicBezTo>
                    <a:cubicBezTo>
                      <a:pt x="1766" y="1777"/>
                      <a:pt x="1769" y="1778"/>
                      <a:pt x="1774" y="1783"/>
                    </a:cubicBezTo>
                    <a:cubicBezTo>
                      <a:pt x="1731" y="1807"/>
                      <a:pt x="1685" y="1818"/>
                      <a:pt x="1640" y="1818"/>
                    </a:cubicBezTo>
                    <a:cubicBezTo>
                      <a:pt x="1602" y="1818"/>
                      <a:pt x="1564" y="1810"/>
                      <a:pt x="1532" y="1796"/>
                    </a:cubicBezTo>
                    <a:cubicBezTo>
                      <a:pt x="1511" y="1751"/>
                      <a:pt x="1499" y="1704"/>
                      <a:pt x="1495" y="1660"/>
                    </a:cubicBezTo>
                    <a:cubicBezTo>
                      <a:pt x="1484" y="1572"/>
                      <a:pt x="1518" y="1477"/>
                      <a:pt x="1561" y="1397"/>
                    </a:cubicBezTo>
                    <a:cubicBezTo>
                      <a:pt x="1597" y="1330"/>
                      <a:pt x="1652" y="1278"/>
                      <a:pt x="1712" y="1240"/>
                    </a:cubicBezTo>
                    <a:cubicBezTo>
                      <a:pt x="1716" y="1240"/>
                      <a:pt x="1720" y="1239"/>
                      <a:pt x="1724" y="1239"/>
                    </a:cubicBezTo>
                    <a:close/>
                    <a:moveTo>
                      <a:pt x="158" y="1638"/>
                    </a:moveTo>
                    <a:cubicBezTo>
                      <a:pt x="167" y="1668"/>
                      <a:pt x="176" y="1700"/>
                      <a:pt x="183" y="1729"/>
                    </a:cubicBezTo>
                    <a:cubicBezTo>
                      <a:pt x="187" y="1756"/>
                      <a:pt x="198" y="1784"/>
                      <a:pt x="208" y="1810"/>
                    </a:cubicBezTo>
                    <a:cubicBezTo>
                      <a:pt x="186" y="1860"/>
                      <a:pt x="165" y="1911"/>
                      <a:pt x="150" y="1966"/>
                    </a:cubicBezTo>
                    <a:cubicBezTo>
                      <a:pt x="150" y="1964"/>
                      <a:pt x="149" y="1963"/>
                      <a:pt x="149" y="1963"/>
                    </a:cubicBezTo>
                    <a:cubicBezTo>
                      <a:pt x="143" y="1916"/>
                      <a:pt x="131" y="1869"/>
                      <a:pt x="130" y="1821"/>
                    </a:cubicBezTo>
                    <a:cubicBezTo>
                      <a:pt x="124" y="1773"/>
                      <a:pt x="130" y="1725"/>
                      <a:pt x="136" y="1679"/>
                    </a:cubicBezTo>
                    <a:cubicBezTo>
                      <a:pt x="139" y="1663"/>
                      <a:pt x="149" y="1649"/>
                      <a:pt x="158" y="1638"/>
                    </a:cubicBezTo>
                    <a:close/>
                    <a:moveTo>
                      <a:pt x="3076" y="1778"/>
                    </a:moveTo>
                    <a:lnTo>
                      <a:pt x="3076" y="1778"/>
                    </a:lnTo>
                    <a:cubicBezTo>
                      <a:pt x="3080" y="1856"/>
                      <a:pt x="3076" y="1931"/>
                      <a:pt x="3066" y="2004"/>
                    </a:cubicBezTo>
                    <a:cubicBezTo>
                      <a:pt x="3066" y="1984"/>
                      <a:pt x="3068" y="1963"/>
                      <a:pt x="3068" y="1944"/>
                    </a:cubicBezTo>
                    <a:cubicBezTo>
                      <a:pt x="3068" y="1904"/>
                      <a:pt x="3064" y="1865"/>
                      <a:pt x="3059" y="1825"/>
                    </a:cubicBezTo>
                    <a:cubicBezTo>
                      <a:pt x="3066" y="1810"/>
                      <a:pt x="3070" y="1794"/>
                      <a:pt x="3076" y="1778"/>
                    </a:cubicBezTo>
                    <a:close/>
                    <a:moveTo>
                      <a:pt x="2400" y="1828"/>
                    </a:moveTo>
                    <a:cubicBezTo>
                      <a:pt x="2399" y="1832"/>
                      <a:pt x="2399" y="1836"/>
                      <a:pt x="2396" y="1840"/>
                    </a:cubicBezTo>
                    <a:cubicBezTo>
                      <a:pt x="2395" y="1845"/>
                      <a:pt x="2393" y="1847"/>
                      <a:pt x="2389" y="1851"/>
                    </a:cubicBezTo>
                    <a:cubicBezTo>
                      <a:pt x="2338" y="1933"/>
                      <a:pt x="2254" y="1971"/>
                      <a:pt x="2168" y="1999"/>
                    </a:cubicBezTo>
                    <a:cubicBezTo>
                      <a:pt x="2154" y="2004"/>
                      <a:pt x="2139" y="2010"/>
                      <a:pt x="2124" y="2014"/>
                    </a:cubicBezTo>
                    <a:lnTo>
                      <a:pt x="2124" y="2001"/>
                    </a:lnTo>
                    <a:cubicBezTo>
                      <a:pt x="2197" y="1979"/>
                      <a:pt x="2265" y="1944"/>
                      <a:pt x="2320" y="1897"/>
                    </a:cubicBezTo>
                    <a:cubicBezTo>
                      <a:pt x="2344" y="1880"/>
                      <a:pt x="2364" y="1857"/>
                      <a:pt x="2382" y="1834"/>
                    </a:cubicBezTo>
                    <a:cubicBezTo>
                      <a:pt x="2388" y="1832"/>
                      <a:pt x="2395" y="1829"/>
                      <a:pt x="2400" y="1828"/>
                    </a:cubicBezTo>
                    <a:close/>
                    <a:moveTo>
                      <a:pt x="2410" y="1617"/>
                    </a:moveTo>
                    <a:cubicBezTo>
                      <a:pt x="2410" y="1619"/>
                      <a:pt x="2410" y="1620"/>
                      <a:pt x="2413" y="1622"/>
                    </a:cubicBezTo>
                    <a:cubicBezTo>
                      <a:pt x="2396" y="1696"/>
                      <a:pt x="2366" y="1762"/>
                      <a:pt x="2323" y="1812"/>
                    </a:cubicBezTo>
                    <a:cubicBezTo>
                      <a:pt x="2279" y="1821"/>
                      <a:pt x="2232" y="1829"/>
                      <a:pt x="2187" y="1829"/>
                    </a:cubicBezTo>
                    <a:cubicBezTo>
                      <a:pt x="2152" y="1829"/>
                      <a:pt x="2118" y="1824"/>
                      <a:pt x="2086" y="1812"/>
                    </a:cubicBezTo>
                    <a:cubicBezTo>
                      <a:pt x="2086" y="1811"/>
                      <a:pt x="2086" y="1811"/>
                      <a:pt x="2086" y="1811"/>
                    </a:cubicBezTo>
                    <a:cubicBezTo>
                      <a:pt x="2083" y="1811"/>
                      <a:pt x="2078" y="1832"/>
                      <a:pt x="2082" y="1835"/>
                    </a:cubicBezTo>
                    <a:cubicBezTo>
                      <a:pt x="2121" y="1861"/>
                      <a:pt x="2162" y="1869"/>
                      <a:pt x="2204" y="1869"/>
                    </a:cubicBezTo>
                    <a:cubicBezTo>
                      <a:pt x="2224" y="1869"/>
                      <a:pt x="2243" y="1867"/>
                      <a:pt x="2263" y="1865"/>
                    </a:cubicBezTo>
                    <a:lnTo>
                      <a:pt x="2263" y="1865"/>
                    </a:lnTo>
                    <a:cubicBezTo>
                      <a:pt x="2223" y="1895"/>
                      <a:pt x="2180" y="1920"/>
                      <a:pt x="2128" y="1937"/>
                    </a:cubicBezTo>
                    <a:cubicBezTo>
                      <a:pt x="2131" y="1915"/>
                      <a:pt x="2131" y="1890"/>
                      <a:pt x="2135" y="1869"/>
                    </a:cubicBezTo>
                    <a:cubicBezTo>
                      <a:pt x="2136" y="1865"/>
                      <a:pt x="2128" y="1863"/>
                      <a:pt x="2121" y="1863"/>
                    </a:cubicBezTo>
                    <a:cubicBezTo>
                      <a:pt x="2116" y="1863"/>
                      <a:pt x="2112" y="1864"/>
                      <a:pt x="2111" y="1867"/>
                    </a:cubicBezTo>
                    <a:cubicBezTo>
                      <a:pt x="2103" y="1894"/>
                      <a:pt x="2097" y="1923"/>
                      <a:pt x="2092" y="1951"/>
                    </a:cubicBezTo>
                    <a:cubicBezTo>
                      <a:pt x="2046" y="1962"/>
                      <a:pt x="2000" y="1968"/>
                      <a:pt x="1953" y="1968"/>
                    </a:cubicBezTo>
                    <a:cubicBezTo>
                      <a:pt x="1889" y="1968"/>
                      <a:pt x="1825" y="1956"/>
                      <a:pt x="1769" y="1930"/>
                    </a:cubicBezTo>
                    <a:cubicBezTo>
                      <a:pt x="1767" y="1929"/>
                      <a:pt x="1765" y="1929"/>
                      <a:pt x="1763" y="1929"/>
                    </a:cubicBezTo>
                    <a:cubicBezTo>
                      <a:pt x="1743" y="1929"/>
                      <a:pt x="1723" y="1964"/>
                      <a:pt x="1745" y="1977"/>
                    </a:cubicBezTo>
                    <a:cubicBezTo>
                      <a:pt x="1811" y="2015"/>
                      <a:pt x="1887" y="2032"/>
                      <a:pt x="1964" y="2032"/>
                    </a:cubicBezTo>
                    <a:cubicBezTo>
                      <a:pt x="2004" y="2032"/>
                      <a:pt x="2045" y="2027"/>
                      <a:pt x="2085" y="2018"/>
                    </a:cubicBezTo>
                    <a:lnTo>
                      <a:pt x="2085" y="2033"/>
                    </a:lnTo>
                    <a:cubicBezTo>
                      <a:pt x="2041" y="2048"/>
                      <a:pt x="1993" y="2059"/>
                      <a:pt x="1943" y="2059"/>
                    </a:cubicBezTo>
                    <a:cubicBezTo>
                      <a:pt x="1923" y="2059"/>
                      <a:pt x="1901" y="2057"/>
                      <a:pt x="1880" y="2052"/>
                    </a:cubicBezTo>
                    <a:cubicBezTo>
                      <a:pt x="1781" y="2030"/>
                      <a:pt x="1685" y="1984"/>
                      <a:pt x="1612" y="1916"/>
                    </a:cubicBezTo>
                    <a:cubicBezTo>
                      <a:pt x="1601" y="1906"/>
                      <a:pt x="1591" y="1893"/>
                      <a:pt x="1581" y="1882"/>
                    </a:cubicBezTo>
                    <a:lnTo>
                      <a:pt x="1581" y="1882"/>
                    </a:lnTo>
                    <a:cubicBezTo>
                      <a:pt x="1601" y="1885"/>
                      <a:pt x="1621" y="1887"/>
                      <a:pt x="1641" y="1887"/>
                    </a:cubicBezTo>
                    <a:cubicBezTo>
                      <a:pt x="1704" y="1887"/>
                      <a:pt x="1770" y="1868"/>
                      <a:pt x="1825" y="1821"/>
                    </a:cubicBezTo>
                    <a:cubicBezTo>
                      <a:pt x="1863" y="1838"/>
                      <a:pt x="1902" y="1849"/>
                      <a:pt x="1942" y="1849"/>
                    </a:cubicBezTo>
                    <a:cubicBezTo>
                      <a:pt x="1950" y="1849"/>
                      <a:pt x="1958" y="1848"/>
                      <a:pt x="1967" y="1847"/>
                    </a:cubicBezTo>
                    <a:cubicBezTo>
                      <a:pt x="2026" y="1840"/>
                      <a:pt x="2070" y="1805"/>
                      <a:pt x="2106" y="1773"/>
                    </a:cubicBezTo>
                    <a:cubicBezTo>
                      <a:pt x="2112" y="1774"/>
                      <a:pt x="2118" y="1774"/>
                      <a:pt x="2125" y="1774"/>
                    </a:cubicBezTo>
                    <a:cubicBezTo>
                      <a:pt x="2148" y="1774"/>
                      <a:pt x="2173" y="1769"/>
                      <a:pt x="2195" y="1766"/>
                    </a:cubicBezTo>
                    <a:cubicBezTo>
                      <a:pt x="2243" y="1754"/>
                      <a:pt x="2278" y="1719"/>
                      <a:pt x="2316" y="1693"/>
                    </a:cubicBezTo>
                    <a:cubicBezTo>
                      <a:pt x="2345" y="1673"/>
                      <a:pt x="2385" y="1649"/>
                      <a:pt x="2410" y="1617"/>
                    </a:cubicBezTo>
                    <a:close/>
                    <a:moveTo>
                      <a:pt x="1163" y="1626"/>
                    </a:moveTo>
                    <a:cubicBezTo>
                      <a:pt x="1162" y="1667"/>
                      <a:pt x="1160" y="1710"/>
                      <a:pt x="1160" y="1751"/>
                    </a:cubicBezTo>
                    <a:cubicBezTo>
                      <a:pt x="1160" y="1845"/>
                      <a:pt x="1153" y="1944"/>
                      <a:pt x="1180" y="2041"/>
                    </a:cubicBezTo>
                    <a:cubicBezTo>
                      <a:pt x="1195" y="2087"/>
                      <a:pt x="1214" y="2129"/>
                      <a:pt x="1239" y="2171"/>
                    </a:cubicBezTo>
                    <a:cubicBezTo>
                      <a:pt x="1148" y="2029"/>
                      <a:pt x="1120" y="1854"/>
                      <a:pt x="1142" y="1717"/>
                    </a:cubicBezTo>
                    <a:cubicBezTo>
                      <a:pt x="1145" y="1688"/>
                      <a:pt x="1153" y="1656"/>
                      <a:pt x="1163" y="1626"/>
                    </a:cubicBezTo>
                    <a:close/>
                    <a:moveTo>
                      <a:pt x="2780" y="2295"/>
                    </a:moveTo>
                    <a:lnTo>
                      <a:pt x="2780" y="2295"/>
                    </a:lnTo>
                    <a:cubicBezTo>
                      <a:pt x="2779" y="2299"/>
                      <a:pt x="2779" y="2301"/>
                      <a:pt x="2777" y="2306"/>
                    </a:cubicBezTo>
                    <a:cubicBezTo>
                      <a:pt x="2770" y="2308"/>
                      <a:pt x="2761" y="2310"/>
                      <a:pt x="2753" y="2312"/>
                    </a:cubicBezTo>
                    <a:cubicBezTo>
                      <a:pt x="2761" y="2307"/>
                      <a:pt x="2772" y="2300"/>
                      <a:pt x="2780" y="2295"/>
                    </a:cubicBezTo>
                    <a:close/>
                    <a:moveTo>
                      <a:pt x="1609" y="2204"/>
                    </a:moveTo>
                    <a:cubicBezTo>
                      <a:pt x="1663" y="2233"/>
                      <a:pt x="1719" y="2255"/>
                      <a:pt x="1775" y="2274"/>
                    </a:cubicBezTo>
                    <a:cubicBezTo>
                      <a:pt x="1853" y="2299"/>
                      <a:pt x="1934" y="2317"/>
                      <a:pt x="2016" y="2323"/>
                    </a:cubicBezTo>
                    <a:cubicBezTo>
                      <a:pt x="1974" y="2343"/>
                      <a:pt x="1932" y="2361"/>
                      <a:pt x="1886" y="2372"/>
                    </a:cubicBezTo>
                    <a:cubicBezTo>
                      <a:pt x="1853" y="2368"/>
                      <a:pt x="1822" y="2362"/>
                      <a:pt x="1791" y="2348"/>
                    </a:cubicBezTo>
                    <a:cubicBezTo>
                      <a:pt x="1718" y="2315"/>
                      <a:pt x="1663" y="2253"/>
                      <a:pt x="1609" y="2204"/>
                    </a:cubicBezTo>
                    <a:close/>
                    <a:moveTo>
                      <a:pt x="2780" y="1578"/>
                    </a:moveTo>
                    <a:cubicBezTo>
                      <a:pt x="2787" y="1600"/>
                      <a:pt x="2792" y="1622"/>
                      <a:pt x="2798" y="1645"/>
                    </a:cubicBezTo>
                    <a:cubicBezTo>
                      <a:pt x="2780" y="1717"/>
                      <a:pt x="2754" y="1787"/>
                      <a:pt x="2725" y="1854"/>
                    </a:cubicBezTo>
                    <a:cubicBezTo>
                      <a:pt x="2698" y="1916"/>
                      <a:pt x="2669" y="1979"/>
                      <a:pt x="2633" y="2041"/>
                    </a:cubicBezTo>
                    <a:cubicBezTo>
                      <a:pt x="2594" y="2076"/>
                      <a:pt x="2557" y="2109"/>
                      <a:pt x="2520" y="2142"/>
                    </a:cubicBezTo>
                    <a:cubicBezTo>
                      <a:pt x="2429" y="2227"/>
                      <a:pt x="2333" y="2329"/>
                      <a:pt x="2202" y="2380"/>
                    </a:cubicBezTo>
                    <a:cubicBezTo>
                      <a:pt x="2166" y="2385"/>
                      <a:pt x="2131" y="2387"/>
                      <a:pt x="2093" y="2390"/>
                    </a:cubicBezTo>
                    <a:cubicBezTo>
                      <a:pt x="2097" y="2376"/>
                      <a:pt x="2103" y="2362"/>
                      <a:pt x="2104" y="2345"/>
                    </a:cubicBezTo>
                    <a:cubicBezTo>
                      <a:pt x="2106" y="2341"/>
                      <a:pt x="2106" y="2336"/>
                      <a:pt x="2106" y="2333"/>
                    </a:cubicBezTo>
                    <a:cubicBezTo>
                      <a:pt x="2111" y="2329"/>
                      <a:pt x="2114" y="2326"/>
                      <a:pt x="2120" y="2322"/>
                    </a:cubicBezTo>
                    <a:cubicBezTo>
                      <a:pt x="2135" y="2321"/>
                      <a:pt x="2151" y="2321"/>
                      <a:pt x="2166" y="2318"/>
                    </a:cubicBezTo>
                    <a:cubicBezTo>
                      <a:pt x="2305" y="2295"/>
                      <a:pt x="2431" y="2213"/>
                      <a:pt x="2531" y="2110"/>
                    </a:cubicBezTo>
                    <a:cubicBezTo>
                      <a:pt x="2630" y="2007"/>
                      <a:pt x="2684" y="1869"/>
                      <a:pt x="2695" y="1725"/>
                    </a:cubicBezTo>
                    <a:cubicBezTo>
                      <a:pt x="2696" y="1711"/>
                      <a:pt x="2696" y="1696"/>
                      <a:pt x="2696" y="1682"/>
                    </a:cubicBezTo>
                    <a:cubicBezTo>
                      <a:pt x="2715" y="1666"/>
                      <a:pt x="2737" y="1648"/>
                      <a:pt x="2753" y="1627"/>
                    </a:cubicBezTo>
                    <a:cubicBezTo>
                      <a:pt x="2765" y="1612"/>
                      <a:pt x="2772" y="1594"/>
                      <a:pt x="2780" y="1578"/>
                    </a:cubicBezTo>
                    <a:close/>
                    <a:moveTo>
                      <a:pt x="2062" y="2350"/>
                    </a:moveTo>
                    <a:lnTo>
                      <a:pt x="2062" y="2350"/>
                    </a:lnTo>
                    <a:cubicBezTo>
                      <a:pt x="2058" y="2363"/>
                      <a:pt x="2056" y="2377"/>
                      <a:pt x="2052" y="2391"/>
                    </a:cubicBezTo>
                    <a:lnTo>
                      <a:pt x="2044" y="2391"/>
                    </a:lnTo>
                    <a:cubicBezTo>
                      <a:pt x="2018" y="2390"/>
                      <a:pt x="1993" y="2385"/>
                      <a:pt x="1967" y="2384"/>
                    </a:cubicBezTo>
                    <a:cubicBezTo>
                      <a:pt x="2001" y="2376"/>
                      <a:pt x="2031" y="2362"/>
                      <a:pt x="2062" y="2350"/>
                    </a:cubicBezTo>
                    <a:close/>
                    <a:moveTo>
                      <a:pt x="809" y="2078"/>
                    </a:moveTo>
                    <a:lnTo>
                      <a:pt x="809" y="2078"/>
                    </a:lnTo>
                    <a:cubicBezTo>
                      <a:pt x="820" y="2101"/>
                      <a:pt x="833" y="2124"/>
                      <a:pt x="847" y="2145"/>
                    </a:cubicBezTo>
                    <a:cubicBezTo>
                      <a:pt x="913" y="2251"/>
                      <a:pt x="1006" y="2329"/>
                      <a:pt x="1107" y="2391"/>
                    </a:cubicBezTo>
                    <a:cubicBezTo>
                      <a:pt x="1149" y="2445"/>
                      <a:pt x="1197" y="2493"/>
                      <a:pt x="1248" y="2537"/>
                    </a:cubicBezTo>
                    <a:cubicBezTo>
                      <a:pt x="1101" y="2431"/>
                      <a:pt x="937" y="2329"/>
                      <a:pt x="848" y="2165"/>
                    </a:cubicBezTo>
                    <a:cubicBezTo>
                      <a:pt x="833" y="2138"/>
                      <a:pt x="820" y="2107"/>
                      <a:pt x="809" y="2078"/>
                    </a:cubicBezTo>
                    <a:close/>
                    <a:moveTo>
                      <a:pt x="2717" y="2453"/>
                    </a:moveTo>
                    <a:lnTo>
                      <a:pt x="2717" y="2453"/>
                    </a:lnTo>
                    <a:cubicBezTo>
                      <a:pt x="2710" y="2467"/>
                      <a:pt x="2703" y="2482"/>
                      <a:pt x="2696" y="2495"/>
                    </a:cubicBezTo>
                    <a:cubicBezTo>
                      <a:pt x="2642" y="2519"/>
                      <a:pt x="2587" y="2537"/>
                      <a:pt x="2530" y="2549"/>
                    </a:cubicBezTo>
                    <a:cubicBezTo>
                      <a:pt x="2486" y="2560"/>
                      <a:pt x="2442" y="2564"/>
                      <a:pt x="2396" y="2571"/>
                    </a:cubicBezTo>
                    <a:cubicBezTo>
                      <a:pt x="2395" y="2567"/>
                      <a:pt x="2395" y="2562"/>
                      <a:pt x="2393" y="2557"/>
                    </a:cubicBezTo>
                    <a:cubicBezTo>
                      <a:pt x="2503" y="2535"/>
                      <a:pt x="2612" y="2501"/>
                      <a:pt x="2717" y="2453"/>
                    </a:cubicBezTo>
                    <a:close/>
                    <a:moveTo>
                      <a:pt x="2353" y="2567"/>
                    </a:moveTo>
                    <a:cubicBezTo>
                      <a:pt x="2355" y="2570"/>
                      <a:pt x="2355" y="2574"/>
                      <a:pt x="2358" y="2577"/>
                    </a:cubicBezTo>
                    <a:cubicBezTo>
                      <a:pt x="2327" y="2581"/>
                      <a:pt x="2298" y="2581"/>
                      <a:pt x="2270" y="2582"/>
                    </a:cubicBezTo>
                    <a:cubicBezTo>
                      <a:pt x="2283" y="2579"/>
                      <a:pt x="2297" y="2577"/>
                      <a:pt x="2311" y="2575"/>
                    </a:cubicBezTo>
                    <a:cubicBezTo>
                      <a:pt x="2325" y="2574"/>
                      <a:pt x="2340" y="2568"/>
                      <a:pt x="2353" y="2567"/>
                    </a:cubicBezTo>
                    <a:close/>
                    <a:moveTo>
                      <a:pt x="865" y="2558"/>
                    </a:moveTo>
                    <a:cubicBezTo>
                      <a:pt x="880" y="2570"/>
                      <a:pt x="895" y="2580"/>
                      <a:pt x="913" y="2592"/>
                    </a:cubicBezTo>
                    <a:cubicBezTo>
                      <a:pt x="908" y="2601"/>
                      <a:pt x="908" y="2612"/>
                      <a:pt x="907" y="2625"/>
                    </a:cubicBezTo>
                    <a:cubicBezTo>
                      <a:pt x="893" y="2603"/>
                      <a:pt x="878" y="2582"/>
                      <a:pt x="866" y="2560"/>
                    </a:cubicBezTo>
                    <a:cubicBezTo>
                      <a:pt x="866" y="2560"/>
                      <a:pt x="866" y="2559"/>
                      <a:pt x="865" y="2558"/>
                    </a:cubicBezTo>
                    <a:close/>
                    <a:moveTo>
                      <a:pt x="1369" y="2623"/>
                    </a:moveTo>
                    <a:lnTo>
                      <a:pt x="1369" y="2623"/>
                    </a:lnTo>
                    <a:cubicBezTo>
                      <a:pt x="1423" y="2658"/>
                      <a:pt x="1478" y="2688"/>
                      <a:pt x="1535" y="2713"/>
                    </a:cubicBezTo>
                    <a:cubicBezTo>
                      <a:pt x="1554" y="2721"/>
                      <a:pt x="1575" y="2728"/>
                      <a:pt x="1595" y="2735"/>
                    </a:cubicBezTo>
                    <a:cubicBezTo>
                      <a:pt x="1581" y="2735"/>
                      <a:pt x="1568" y="2736"/>
                      <a:pt x="1554" y="2736"/>
                    </a:cubicBezTo>
                    <a:cubicBezTo>
                      <a:pt x="1547" y="2736"/>
                      <a:pt x="1540" y="2735"/>
                      <a:pt x="1533" y="2735"/>
                    </a:cubicBezTo>
                    <a:cubicBezTo>
                      <a:pt x="1477" y="2701"/>
                      <a:pt x="1423" y="2662"/>
                      <a:pt x="1369" y="2623"/>
                    </a:cubicBezTo>
                    <a:close/>
                    <a:moveTo>
                      <a:pt x="1693" y="2773"/>
                    </a:moveTo>
                    <a:cubicBezTo>
                      <a:pt x="1719" y="2782"/>
                      <a:pt x="1745" y="2791"/>
                      <a:pt x="1773" y="2801"/>
                    </a:cubicBezTo>
                    <a:lnTo>
                      <a:pt x="1731" y="2826"/>
                    </a:lnTo>
                    <a:cubicBezTo>
                      <a:pt x="1712" y="2819"/>
                      <a:pt x="1693" y="2818"/>
                      <a:pt x="1674" y="2809"/>
                    </a:cubicBezTo>
                    <a:cubicBezTo>
                      <a:pt x="1656" y="2801"/>
                      <a:pt x="1636" y="2790"/>
                      <a:pt x="1619" y="2782"/>
                    </a:cubicBezTo>
                    <a:cubicBezTo>
                      <a:pt x="1643" y="2780"/>
                      <a:pt x="1667" y="2778"/>
                      <a:pt x="1693" y="2773"/>
                    </a:cubicBezTo>
                    <a:close/>
                    <a:moveTo>
                      <a:pt x="1837" y="2818"/>
                    </a:moveTo>
                    <a:cubicBezTo>
                      <a:pt x="1974" y="2856"/>
                      <a:pt x="2114" y="2879"/>
                      <a:pt x="2259" y="2881"/>
                    </a:cubicBezTo>
                    <a:cubicBezTo>
                      <a:pt x="2217" y="2892"/>
                      <a:pt x="2175" y="2900"/>
                      <a:pt x="2126" y="2900"/>
                    </a:cubicBezTo>
                    <a:cubicBezTo>
                      <a:pt x="2020" y="2899"/>
                      <a:pt x="1906" y="2877"/>
                      <a:pt x="1793" y="2844"/>
                    </a:cubicBezTo>
                    <a:cubicBezTo>
                      <a:pt x="1808" y="2835"/>
                      <a:pt x="1824" y="2829"/>
                      <a:pt x="1837" y="2818"/>
                    </a:cubicBezTo>
                    <a:close/>
                    <a:moveTo>
                      <a:pt x="935" y="2606"/>
                    </a:moveTo>
                    <a:cubicBezTo>
                      <a:pt x="1057" y="2728"/>
                      <a:pt x="1206" y="2822"/>
                      <a:pt x="1353" y="2906"/>
                    </a:cubicBezTo>
                    <a:cubicBezTo>
                      <a:pt x="1374" y="2918"/>
                      <a:pt x="1396" y="2929"/>
                      <a:pt x="1416" y="2940"/>
                    </a:cubicBezTo>
                    <a:cubicBezTo>
                      <a:pt x="1401" y="2941"/>
                      <a:pt x="1385" y="2943"/>
                      <a:pt x="1368" y="2946"/>
                    </a:cubicBezTo>
                    <a:cubicBezTo>
                      <a:pt x="1240" y="2881"/>
                      <a:pt x="1119" y="2808"/>
                      <a:pt x="999" y="2732"/>
                    </a:cubicBezTo>
                    <a:cubicBezTo>
                      <a:pt x="983" y="2720"/>
                      <a:pt x="965" y="2706"/>
                      <a:pt x="948" y="2694"/>
                    </a:cubicBezTo>
                    <a:cubicBezTo>
                      <a:pt x="943" y="2687"/>
                      <a:pt x="940" y="2679"/>
                      <a:pt x="935" y="2672"/>
                    </a:cubicBezTo>
                    <a:cubicBezTo>
                      <a:pt x="930" y="2650"/>
                      <a:pt x="930" y="2626"/>
                      <a:pt x="935" y="2606"/>
                    </a:cubicBezTo>
                    <a:close/>
                    <a:moveTo>
                      <a:pt x="1464" y="2963"/>
                    </a:moveTo>
                    <a:cubicBezTo>
                      <a:pt x="1507" y="2988"/>
                      <a:pt x="1553" y="3012"/>
                      <a:pt x="1597" y="3032"/>
                    </a:cubicBezTo>
                    <a:cubicBezTo>
                      <a:pt x="1542" y="3014"/>
                      <a:pt x="1488" y="2994"/>
                      <a:pt x="1436" y="2969"/>
                    </a:cubicBezTo>
                    <a:cubicBezTo>
                      <a:pt x="1445" y="2968"/>
                      <a:pt x="1453" y="2965"/>
                      <a:pt x="1464" y="2963"/>
                    </a:cubicBezTo>
                    <a:close/>
                    <a:moveTo>
                      <a:pt x="3337" y="1565"/>
                    </a:moveTo>
                    <a:cubicBezTo>
                      <a:pt x="3346" y="1606"/>
                      <a:pt x="3355" y="1648"/>
                      <a:pt x="3362" y="1690"/>
                    </a:cubicBezTo>
                    <a:cubicBezTo>
                      <a:pt x="3405" y="1973"/>
                      <a:pt x="3419" y="2286"/>
                      <a:pt x="3267" y="2557"/>
                    </a:cubicBezTo>
                    <a:cubicBezTo>
                      <a:pt x="3130" y="2804"/>
                      <a:pt x="2882" y="2983"/>
                      <a:pt x="2609" y="3058"/>
                    </a:cubicBezTo>
                    <a:cubicBezTo>
                      <a:pt x="2603" y="3060"/>
                      <a:pt x="2596" y="3060"/>
                      <a:pt x="2589" y="3064"/>
                    </a:cubicBezTo>
                    <a:cubicBezTo>
                      <a:pt x="2718" y="2976"/>
                      <a:pt x="2799" y="2855"/>
                      <a:pt x="2863" y="2729"/>
                    </a:cubicBezTo>
                    <a:cubicBezTo>
                      <a:pt x="2987" y="2654"/>
                      <a:pt x="3097" y="2555"/>
                      <a:pt x="3175" y="2431"/>
                    </a:cubicBezTo>
                    <a:cubicBezTo>
                      <a:pt x="3299" y="2237"/>
                      <a:pt x="3328" y="2019"/>
                      <a:pt x="3322" y="1812"/>
                    </a:cubicBezTo>
                    <a:cubicBezTo>
                      <a:pt x="3340" y="1732"/>
                      <a:pt x="3347" y="1649"/>
                      <a:pt x="3337" y="1565"/>
                    </a:cubicBezTo>
                    <a:close/>
                    <a:moveTo>
                      <a:pt x="282" y="2121"/>
                    </a:moveTo>
                    <a:cubicBezTo>
                      <a:pt x="308" y="2193"/>
                      <a:pt x="341" y="2262"/>
                      <a:pt x="379" y="2328"/>
                    </a:cubicBezTo>
                    <a:cubicBezTo>
                      <a:pt x="370" y="2358"/>
                      <a:pt x="363" y="2391"/>
                      <a:pt x="366" y="2421"/>
                    </a:cubicBezTo>
                    <a:cubicBezTo>
                      <a:pt x="376" y="2483"/>
                      <a:pt x="397" y="2542"/>
                      <a:pt x="408" y="2603"/>
                    </a:cubicBezTo>
                    <a:cubicBezTo>
                      <a:pt x="420" y="2665"/>
                      <a:pt x="441" y="2723"/>
                      <a:pt x="461" y="2784"/>
                    </a:cubicBezTo>
                    <a:cubicBezTo>
                      <a:pt x="480" y="2846"/>
                      <a:pt x="531" y="2892"/>
                      <a:pt x="559" y="2948"/>
                    </a:cubicBezTo>
                    <a:cubicBezTo>
                      <a:pt x="577" y="2987"/>
                      <a:pt x="577" y="3039"/>
                      <a:pt x="586" y="3085"/>
                    </a:cubicBezTo>
                    <a:cubicBezTo>
                      <a:pt x="573" y="3073"/>
                      <a:pt x="559" y="3061"/>
                      <a:pt x="548" y="3049"/>
                    </a:cubicBezTo>
                    <a:cubicBezTo>
                      <a:pt x="493" y="2990"/>
                      <a:pt x="441" y="2929"/>
                      <a:pt x="394" y="2864"/>
                    </a:cubicBezTo>
                    <a:cubicBezTo>
                      <a:pt x="348" y="2798"/>
                      <a:pt x="310" y="2724"/>
                      <a:pt x="282" y="2647"/>
                    </a:cubicBezTo>
                    <a:cubicBezTo>
                      <a:pt x="255" y="2566"/>
                      <a:pt x="282" y="2475"/>
                      <a:pt x="275" y="2396"/>
                    </a:cubicBezTo>
                    <a:cubicBezTo>
                      <a:pt x="269" y="2315"/>
                      <a:pt x="262" y="2235"/>
                      <a:pt x="275" y="2156"/>
                    </a:cubicBezTo>
                    <a:cubicBezTo>
                      <a:pt x="277" y="2143"/>
                      <a:pt x="281" y="2132"/>
                      <a:pt x="282" y="2121"/>
                    </a:cubicBezTo>
                    <a:close/>
                    <a:moveTo>
                      <a:pt x="3329" y="1328"/>
                    </a:moveTo>
                    <a:lnTo>
                      <a:pt x="3329" y="1328"/>
                    </a:lnTo>
                    <a:cubicBezTo>
                      <a:pt x="3413" y="1406"/>
                      <a:pt x="3483" y="1502"/>
                      <a:pt x="3522" y="1608"/>
                    </a:cubicBezTo>
                    <a:cubicBezTo>
                      <a:pt x="3584" y="1784"/>
                      <a:pt x="3541" y="1966"/>
                      <a:pt x="3514" y="2128"/>
                    </a:cubicBezTo>
                    <a:cubicBezTo>
                      <a:pt x="3486" y="2293"/>
                      <a:pt x="3438" y="2457"/>
                      <a:pt x="3351" y="2601"/>
                    </a:cubicBezTo>
                    <a:cubicBezTo>
                      <a:pt x="3267" y="2743"/>
                      <a:pt x="3163" y="2877"/>
                      <a:pt x="3035" y="2981"/>
                    </a:cubicBezTo>
                    <a:cubicBezTo>
                      <a:pt x="2923" y="3076"/>
                      <a:pt x="2809" y="3173"/>
                      <a:pt x="2676" y="3235"/>
                    </a:cubicBezTo>
                    <a:cubicBezTo>
                      <a:pt x="2659" y="3241"/>
                      <a:pt x="2647" y="3250"/>
                      <a:pt x="2629" y="3257"/>
                    </a:cubicBezTo>
                    <a:cubicBezTo>
                      <a:pt x="2541" y="3289"/>
                      <a:pt x="2448" y="3292"/>
                      <a:pt x="2357" y="3292"/>
                    </a:cubicBezTo>
                    <a:cubicBezTo>
                      <a:pt x="2332" y="3292"/>
                      <a:pt x="2307" y="3292"/>
                      <a:pt x="2282" y="3292"/>
                    </a:cubicBezTo>
                    <a:cubicBezTo>
                      <a:pt x="2256" y="3292"/>
                      <a:pt x="2229" y="3292"/>
                      <a:pt x="2203" y="3294"/>
                    </a:cubicBezTo>
                    <a:cubicBezTo>
                      <a:pt x="2174" y="3295"/>
                      <a:pt x="2144" y="3296"/>
                      <a:pt x="2114" y="3296"/>
                    </a:cubicBezTo>
                    <a:cubicBezTo>
                      <a:pt x="2006" y="3296"/>
                      <a:pt x="1898" y="3286"/>
                      <a:pt x="1795" y="3262"/>
                    </a:cubicBezTo>
                    <a:cubicBezTo>
                      <a:pt x="1664" y="3230"/>
                      <a:pt x="1521" y="3217"/>
                      <a:pt x="1398" y="3148"/>
                    </a:cubicBezTo>
                    <a:cubicBezTo>
                      <a:pt x="1360" y="3126"/>
                      <a:pt x="1325" y="3100"/>
                      <a:pt x="1291" y="3071"/>
                    </a:cubicBezTo>
                    <a:lnTo>
                      <a:pt x="1291" y="3071"/>
                    </a:lnTo>
                    <a:cubicBezTo>
                      <a:pt x="1356" y="3083"/>
                      <a:pt x="1423" y="3091"/>
                      <a:pt x="1488" y="3098"/>
                    </a:cubicBezTo>
                    <a:cubicBezTo>
                      <a:pt x="1697" y="3161"/>
                      <a:pt x="1912" y="3202"/>
                      <a:pt x="2132" y="3202"/>
                    </a:cubicBezTo>
                    <a:cubicBezTo>
                      <a:pt x="2140" y="3202"/>
                      <a:pt x="2147" y="3202"/>
                      <a:pt x="2154" y="3201"/>
                    </a:cubicBezTo>
                    <a:cubicBezTo>
                      <a:pt x="2480" y="3196"/>
                      <a:pt x="2817" y="3086"/>
                      <a:pt x="3069" y="2864"/>
                    </a:cubicBezTo>
                    <a:cubicBezTo>
                      <a:pt x="3333" y="2639"/>
                      <a:pt x="3437" y="2289"/>
                      <a:pt x="3430" y="1975"/>
                    </a:cubicBezTo>
                    <a:cubicBezTo>
                      <a:pt x="3428" y="1762"/>
                      <a:pt x="3375" y="1538"/>
                      <a:pt x="3329" y="1328"/>
                    </a:cubicBezTo>
                    <a:close/>
                    <a:moveTo>
                      <a:pt x="1905" y="0"/>
                    </a:moveTo>
                    <a:cubicBezTo>
                      <a:pt x="1837" y="2"/>
                      <a:pt x="1774" y="22"/>
                      <a:pt x="1708" y="32"/>
                    </a:cubicBezTo>
                    <a:cubicBezTo>
                      <a:pt x="1643" y="39"/>
                      <a:pt x="1581" y="65"/>
                      <a:pt x="1518" y="80"/>
                    </a:cubicBezTo>
                    <a:cubicBezTo>
                      <a:pt x="1453" y="97"/>
                      <a:pt x="1380" y="79"/>
                      <a:pt x="1316" y="101"/>
                    </a:cubicBezTo>
                    <a:cubicBezTo>
                      <a:pt x="1240" y="128"/>
                      <a:pt x="1188" y="204"/>
                      <a:pt x="1123" y="248"/>
                    </a:cubicBezTo>
                    <a:cubicBezTo>
                      <a:pt x="1117" y="235"/>
                      <a:pt x="1108" y="220"/>
                      <a:pt x="1106" y="220"/>
                    </a:cubicBezTo>
                    <a:cubicBezTo>
                      <a:pt x="1106" y="220"/>
                      <a:pt x="1105" y="220"/>
                      <a:pt x="1105" y="221"/>
                    </a:cubicBezTo>
                    <a:cubicBezTo>
                      <a:pt x="1086" y="237"/>
                      <a:pt x="1075" y="265"/>
                      <a:pt x="1047" y="266"/>
                    </a:cubicBezTo>
                    <a:cubicBezTo>
                      <a:pt x="1046" y="266"/>
                      <a:pt x="1044" y="266"/>
                      <a:pt x="1042" y="266"/>
                    </a:cubicBezTo>
                    <a:cubicBezTo>
                      <a:pt x="1015" y="266"/>
                      <a:pt x="977" y="248"/>
                      <a:pt x="947" y="244"/>
                    </a:cubicBezTo>
                    <a:cubicBezTo>
                      <a:pt x="914" y="241"/>
                      <a:pt x="867" y="216"/>
                      <a:pt x="834" y="216"/>
                    </a:cubicBezTo>
                    <a:cubicBezTo>
                      <a:pt x="802" y="216"/>
                      <a:pt x="785" y="237"/>
                      <a:pt x="758" y="245"/>
                    </a:cubicBezTo>
                    <a:cubicBezTo>
                      <a:pt x="731" y="256"/>
                      <a:pt x="717" y="284"/>
                      <a:pt x="692" y="296"/>
                    </a:cubicBezTo>
                    <a:cubicBezTo>
                      <a:pt x="666" y="307"/>
                      <a:pt x="626" y="306"/>
                      <a:pt x="603" y="324"/>
                    </a:cubicBezTo>
                    <a:cubicBezTo>
                      <a:pt x="578" y="339"/>
                      <a:pt x="542" y="342"/>
                      <a:pt x="520" y="362"/>
                    </a:cubicBezTo>
                    <a:cubicBezTo>
                      <a:pt x="497" y="382"/>
                      <a:pt x="502" y="428"/>
                      <a:pt x="483" y="449"/>
                    </a:cubicBezTo>
                    <a:lnTo>
                      <a:pt x="425" y="512"/>
                    </a:lnTo>
                    <a:cubicBezTo>
                      <a:pt x="406" y="533"/>
                      <a:pt x="373" y="544"/>
                      <a:pt x="355" y="566"/>
                    </a:cubicBezTo>
                    <a:cubicBezTo>
                      <a:pt x="335" y="587"/>
                      <a:pt x="307" y="600"/>
                      <a:pt x="288" y="622"/>
                    </a:cubicBezTo>
                    <a:cubicBezTo>
                      <a:pt x="269" y="644"/>
                      <a:pt x="245" y="664"/>
                      <a:pt x="227" y="686"/>
                    </a:cubicBezTo>
                    <a:cubicBezTo>
                      <a:pt x="211" y="711"/>
                      <a:pt x="212" y="745"/>
                      <a:pt x="191" y="767"/>
                    </a:cubicBezTo>
                    <a:cubicBezTo>
                      <a:pt x="172" y="789"/>
                      <a:pt x="142" y="803"/>
                      <a:pt x="121" y="826"/>
                    </a:cubicBezTo>
                    <a:cubicBezTo>
                      <a:pt x="102" y="848"/>
                      <a:pt x="74" y="867"/>
                      <a:pt x="57" y="891"/>
                    </a:cubicBezTo>
                    <a:cubicBezTo>
                      <a:pt x="39" y="916"/>
                      <a:pt x="46" y="951"/>
                      <a:pt x="33" y="979"/>
                    </a:cubicBezTo>
                    <a:cubicBezTo>
                      <a:pt x="19" y="1008"/>
                      <a:pt x="4" y="1037"/>
                      <a:pt x="2" y="1071"/>
                    </a:cubicBezTo>
                    <a:cubicBezTo>
                      <a:pt x="0" y="1106"/>
                      <a:pt x="25" y="1151"/>
                      <a:pt x="26" y="1185"/>
                    </a:cubicBezTo>
                    <a:cubicBezTo>
                      <a:pt x="28" y="1221"/>
                      <a:pt x="32" y="1256"/>
                      <a:pt x="40" y="1291"/>
                    </a:cubicBezTo>
                    <a:cubicBezTo>
                      <a:pt x="47" y="1323"/>
                      <a:pt x="68" y="1360"/>
                      <a:pt x="32" y="1378"/>
                    </a:cubicBezTo>
                    <a:cubicBezTo>
                      <a:pt x="29" y="1378"/>
                      <a:pt x="49" y="1385"/>
                      <a:pt x="53" y="1385"/>
                    </a:cubicBezTo>
                    <a:cubicBezTo>
                      <a:pt x="53" y="1385"/>
                      <a:pt x="54" y="1385"/>
                      <a:pt x="54" y="1385"/>
                    </a:cubicBezTo>
                    <a:cubicBezTo>
                      <a:pt x="94" y="1378"/>
                      <a:pt x="91" y="1359"/>
                      <a:pt x="88" y="1337"/>
                    </a:cubicBezTo>
                    <a:cubicBezTo>
                      <a:pt x="83" y="1304"/>
                      <a:pt x="55" y="1264"/>
                      <a:pt x="62" y="1235"/>
                    </a:cubicBezTo>
                    <a:cubicBezTo>
                      <a:pt x="68" y="1207"/>
                      <a:pt x="66" y="1178"/>
                      <a:pt x="69" y="1150"/>
                    </a:cubicBezTo>
                    <a:cubicBezTo>
                      <a:pt x="73" y="1119"/>
                      <a:pt x="77" y="1092"/>
                      <a:pt x="88" y="1067"/>
                    </a:cubicBezTo>
                    <a:cubicBezTo>
                      <a:pt x="101" y="1041"/>
                      <a:pt x="156" y="1035"/>
                      <a:pt x="172" y="1013"/>
                    </a:cubicBezTo>
                    <a:cubicBezTo>
                      <a:pt x="190" y="991"/>
                      <a:pt x="200" y="965"/>
                      <a:pt x="222" y="946"/>
                    </a:cubicBezTo>
                    <a:cubicBezTo>
                      <a:pt x="245" y="927"/>
                      <a:pt x="262" y="905"/>
                      <a:pt x="288" y="888"/>
                    </a:cubicBezTo>
                    <a:cubicBezTo>
                      <a:pt x="311" y="870"/>
                      <a:pt x="308" y="836"/>
                      <a:pt x="335" y="819"/>
                    </a:cubicBezTo>
                    <a:cubicBezTo>
                      <a:pt x="346" y="811"/>
                      <a:pt x="367" y="811"/>
                      <a:pt x="387" y="811"/>
                    </a:cubicBezTo>
                    <a:cubicBezTo>
                      <a:pt x="408" y="811"/>
                      <a:pt x="429" y="811"/>
                      <a:pt x="439" y="803"/>
                    </a:cubicBezTo>
                    <a:cubicBezTo>
                      <a:pt x="461" y="786"/>
                      <a:pt x="476" y="774"/>
                      <a:pt x="497" y="759"/>
                    </a:cubicBezTo>
                    <a:cubicBezTo>
                      <a:pt x="516" y="745"/>
                      <a:pt x="508" y="706"/>
                      <a:pt x="529" y="693"/>
                    </a:cubicBezTo>
                    <a:cubicBezTo>
                      <a:pt x="542" y="684"/>
                      <a:pt x="562" y="682"/>
                      <a:pt x="580" y="676"/>
                    </a:cubicBezTo>
                    <a:cubicBezTo>
                      <a:pt x="587" y="681"/>
                      <a:pt x="593" y="684"/>
                      <a:pt x="596" y="684"/>
                    </a:cubicBezTo>
                    <a:cubicBezTo>
                      <a:pt x="598" y="684"/>
                      <a:pt x="598" y="684"/>
                      <a:pt x="599" y="683"/>
                    </a:cubicBezTo>
                    <a:cubicBezTo>
                      <a:pt x="607" y="672"/>
                      <a:pt x="614" y="662"/>
                      <a:pt x="624" y="650"/>
                    </a:cubicBezTo>
                    <a:cubicBezTo>
                      <a:pt x="633" y="640"/>
                      <a:pt x="644" y="628"/>
                      <a:pt x="658" y="620"/>
                    </a:cubicBezTo>
                    <a:cubicBezTo>
                      <a:pt x="676" y="606"/>
                      <a:pt x="708" y="603"/>
                      <a:pt x="727" y="589"/>
                    </a:cubicBezTo>
                    <a:cubicBezTo>
                      <a:pt x="745" y="576"/>
                      <a:pt x="749" y="547"/>
                      <a:pt x="765" y="533"/>
                    </a:cubicBezTo>
                    <a:cubicBezTo>
                      <a:pt x="772" y="528"/>
                      <a:pt x="779" y="519"/>
                      <a:pt x="785" y="511"/>
                    </a:cubicBezTo>
                    <a:cubicBezTo>
                      <a:pt x="833" y="492"/>
                      <a:pt x="886" y="482"/>
                      <a:pt x="930" y="464"/>
                    </a:cubicBezTo>
                    <a:cubicBezTo>
                      <a:pt x="976" y="452"/>
                      <a:pt x="1023" y="449"/>
                      <a:pt x="1068" y="444"/>
                    </a:cubicBezTo>
                    <a:lnTo>
                      <a:pt x="1068" y="444"/>
                    </a:lnTo>
                    <a:cubicBezTo>
                      <a:pt x="1023" y="466"/>
                      <a:pt x="976" y="489"/>
                      <a:pt x="935" y="523"/>
                    </a:cubicBezTo>
                    <a:cubicBezTo>
                      <a:pt x="913" y="541"/>
                      <a:pt x="893" y="562"/>
                      <a:pt x="874" y="585"/>
                    </a:cubicBezTo>
                    <a:cubicBezTo>
                      <a:pt x="855" y="594"/>
                      <a:pt x="837" y="602"/>
                      <a:pt x="819" y="613"/>
                    </a:cubicBezTo>
                    <a:cubicBezTo>
                      <a:pt x="768" y="643"/>
                      <a:pt x="716" y="676"/>
                      <a:pt x="666" y="712"/>
                    </a:cubicBezTo>
                    <a:cubicBezTo>
                      <a:pt x="619" y="752"/>
                      <a:pt x="586" y="806"/>
                      <a:pt x="541" y="847"/>
                    </a:cubicBezTo>
                    <a:cubicBezTo>
                      <a:pt x="494" y="885"/>
                      <a:pt x="439" y="920"/>
                      <a:pt x="394" y="965"/>
                    </a:cubicBezTo>
                    <a:cubicBezTo>
                      <a:pt x="351" y="1009"/>
                      <a:pt x="303" y="1055"/>
                      <a:pt x="266" y="1108"/>
                    </a:cubicBezTo>
                    <a:cubicBezTo>
                      <a:pt x="231" y="1159"/>
                      <a:pt x="218" y="1222"/>
                      <a:pt x="194" y="1280"/>
                    </a:cubicBezTo>
                    <a:cubicBezTo>
                      <a:pt x="165" y="1317"/>
                      <a:pt x="132" y="1353"/>
                      <a:pt x="110" y="1397"/>
                    </a:cubicBezTo>
                    <a:cubicBezTo>
                      <a:pt x="84" y="1443"/>
                      <a:pt x="88" y="1500"/>
                      <a:pt x="70" y="1550"/>
                    </a:cubicBezTo>
                    <a:cubicBezTo>
                      <a:pt x="55" y="1605"/>
                      <a:pt x="39" y="1662"/>
                      <a:pt x="41" y="1721"/>
                    </a:cubicBezTo>
                    <a:cubicBezTo>
                      <a:pt x="46" y="1778"/>
                      <a:pt x="77" y="1839"/>
                      <a:pt x="91" y="1894"/>
                    </a:cubicBezTo>
                    <a:cubicBezTo>
                      <a:pt x="101" y="1935"/>
                      <a:pt x="114" y="1973"/>
                      <a:pt x="131" y="2011"/>
                    </a:cubicBezTo>
                    <a:cubicBezTo>
                      <a:pt x="114" y="2085"/>
                      <a:pt x="98" y="2161"/>
                      <a:pt x="96" y="2238"/>
                    </a:cubicBezTo>
                    <a:cubicBezTo>
                      <a:pt x="95" y="2329"/>
                      <a:pt x="128" y="2416"/>
                      <a:pt x="146" y="2500"/>
                    </a:cubicBezTo>
                    <a:cubicBezTo>
                      <a:pt x="167" y="2595"/>
                      <a:pt x="197" y="2688"/>
                      <a:pt x="245" y="2773"/>
                    </a:cubicBezTo>
                    <a:cubicBezTo>
                      <a:pt x="296" y="2857"/>
                      <a:pt x="373" y="2921"/>
                      <a:pt x="439" y="2988"/>
                    </a:cubicBezTo>
                    <a:cubicBezTo>
                      <a:pt x="490" y="3043"/>
                      <a:pt x="549" y="3091"/>
                      <a:pt x="610" y="3133"/>
                    </a:cubicBezTo>
                    <a:cubicBezTo>
                      <a:pt x="641" y="3177"/>
                      <a:pt x="679" y="3221"/>
                      <a:pt x="714" y="3262"/>
                    </a:cubicBezTo>
                    <a:cubicBezTo>
                      <a:pt x="756" y="3306"/>
                      <a:pt x="820" y="3321"/>
                      <a:pt x="867" y="3358"/>
                    </a:cubicBezTo>
                    <a:cubicBezTo>
                      <a:pt x="913" y="3397"/>
                      <a:pt x="950" y="3455"/>
                      <a:pt x="1003" y="3485"/>
                    </a:cubicBezTo>
                    <a:cubicBezTo>
                      <a:pt x="1057" y="3518"/>
                      <a:pt x="1116" y="3537"/>
                      <a:pt x="1174" y="3562"/>
                    </a:cubicBezTo>
                    <a:cubicBezTo>
                      <a:pt x="1232" y="3585"/>
                      <a:pt x="1286" y="3624"/>
                      <a:pt x="1347" y="3638"/>
                    </a:cubicBezTo>
                    <a:cubicBezTo>
                      <a:pt x="1409" y="3654"/>
                      <a:pt x="1474" y="3647"/>
                      <a:pt x="1536" y="3652"/>
                    </a:cubicBezTo>
                    <a:cubicBezTo>
                      <a:pt x="1551" y="3653"/>
                      <a:pt x="1566" y="3654"/>
                      <a:pt x="1581" y="3654"/>
                    </a:cubicBezTo>
                    <a:cubicBezTo>
                      <a:pt x="1629" y="3654"/>
                      <a:pt x="1677" y="3647"/>
                      <a:pt x="1725" y="3647"/>
                    </a:cubicBezTo>
                    <a:cubicBezTo>
                      <a:pt x="1727" y="3647"/>
                      <a:pt x="1730" y="3647"/>
                      <a:pt x="1732" y="3647"/>
                    </a:cubicBezTo>
                    <a:cubicBezTo>
                      <a:pt x="1784" y="3647"/>
                      <a:pt x="1837" y="3670"/>
                      <a:pt x="1890" y="3670"/>
                    </a:cubicBezTo>
                    <a:cubicBezTo>
                      <a:pt x="1898" y="3670"/>
                      <a:pt x="1906" y="3669"/>
                      <a:pt x="1914" y="3668"/>
                    </a:cubicBezTo>
                    <a:cubicBezTo>
                      <a:pt x="1956" y="3661"/>
                      <a:pt x="1993" y="3638"/>
                      <a:pt x="2029" y="3616"/>
                    </a:cubicBezTo>
                    <a:cubicBezTo>
                      <a:pt x="2071" y="3599"/>
                      <a:pt x="2114" y="3579"/>
                      <a:pt x="2158" y="3565"/>
                    </a:cubicBezTo>
                    <a:cubicBezTo>
                      <a:pt x="2197" y="3551"/>
                      <a:pt x="2235" y="3535"/>
                      <a:pt x="2272" y="3514"/>
                    </a:cubicBezTo>
                    <a:cubicBezTo>
                      <a:pt x="2305" y="3510"/>
                      <a:pt x="2340" y="3506"/>
                      <a:pt x="2373" y="3499"/>
                    </a:cubicBezTo>
                    <a:cubicBezTo>
                      <a:pt x="2552" y="3463"/>
                      <a:pt x="2715" y="3374"/>
                      <a:pt x="2867" y="3283"/>
                    </a:cubicBezTo>
                    <a:cubicBezTo>
                      <a:pt x="3020" y="3190"/>
                      <a:pt x="3170" y="3085"/>
                      <a:pt x="3288" y="2947"/>
                    </a:cubicBezTo>
                    <a:cubicBezTo>
                      <a:pt x="3406" y="2811"/>
                      <a:pt x="3511" y="2658"/>
                      <a:pt x="3578" y="2486"/>
                    </a:cubicBezTo>
                    <a:cubicBezTo>
                      <a:pt x="3646" y="2314"/>
                      <a:pt x="3661" y="2127"/>
                      <a:pt x="3659" y="1941"/>
                    </a:cubicBezTo>
                    <a:cubicBezTo>
                      <a:pt x="3658" y="1770"/>
                      <a:pt x="3620" y="1587"/>
                      <a:pt x="3522" y="1429"/>
                    </a:cubicBezTo>
                    <a:cubicBezTo>
                      <a:pt x="3534" y="1425"/>
                      <a:pt x="3538" y="1418"/>
                      <a:pt x="3543" y="1411"/>
                    </a:cubicBezTo>
                    <a:cubicBezTo>
                      <a:pt x="3570" y="1461"/>
                      <a:pt x="3598" y="1512"/>
                      <a:pt x="3624" y="1565"/>
                    </a:cubicBezTo>
                    <a:cubicBezTo>
                      <a:pt x="3653" y="1624"/>
                      <a:pt x="3690" y="1696"/>
                      <a:pt x="3668" y="1762"/>
                    </a:cubicBezTo>
                    <a:cubicBezTo>
                      <a:pt x="3667" y="1763"/>
                      <a:pt x="3673" y="1764"/>
                      <a:pt x="3679" y="1764"/>
                    </a:cubicBezTo>
                    <a:cubicBezTo>
                      <a:pt x="3685" y="1764"/>
                      <a:pt x="3691" y="1763"/>
                      <a:pt x="3693" y="1762"/>
                    </a:cubicBezTo>
                    <a:cubicBezTo>
                      <a:pt x="3723" y="1714"/>
                      <a:pt x="3710" y="1667"/>
                      <a:pt x="3695" y="1622"/>
                    </a:cubicBezTo>
                    <a:cubicBezTo>
                      <a:pt x="3669" y="1551"/>
                      <a:pt x="3617" y="1491"/>
                      <a:pt x="3592" y="1426"/>
                    </a:cubicBezTo>
                    <a:cubicBezTo>
                      <a:pt x="3570" y="1366"/>
                      <a:pt x="3541" y="1308"/>
                      <a:pt x="3507" y="1254"/>
                    </a:cubicBezTo>
                    <a:cubicBezTo>
                      <a:pt x="3472" y="1195"/>
                      <a:pt x="3441" y="1143"/>
                      <a:pt x="3410" y="1089"/>
                    </a:cubicBezTo>
                    <a:lnTo>
                      <a:pt x="3410" y="1088"/>
                    </a:lnTo>
                    <a:cubicBezTo>
                      <a:pt x="3410" y="1082"/>
                      <a:pt x="3412" y="1078"/>
                      <a:pt x="3410" y="1074"/>
                    </a:cubicBezTo>
                    <a:cubicBezTo>
                      <a:pt x="3404" y="1049"/>
                      <a:pt x="3390" y="1028"/>
                      <a:pt x="3383" y="1002"/>
                    </a:cubicBezTo>
                    <a:cubicBezTo>
                      <a:pt x="3376" y="965"/>
                      <a:pt x="3369" y="925"/>
                      <a:pt x="3348" y="895"/>
                    </a:cubicBezTo>
                    <a:cubicBezTo>
                      <a:pt x="3335" y="872"/>
                      <a:pt x="3318" y="850"/>
                      <a:pt x="3303" y="829"/>
                    </a:cubicBezTo>
                    <a:cubicBezTo>
                      <a:pt x="3311" y="814"/>
                      <a:pt x="3324" y="775"/>
                      <a:pt x="3314" y="755"/>
                    </a:cubicBezTo>
                    <a:cubicBezTo>
                      <a:pt x="3300" y="731"/>
                      <a:pt x="3282" y="711"/>
                      <a:pt x="3267" y="686"/>
                    </a:cubicBezTo>
                    <a:cubicBezTo>
                      <a:pt x="3252" y="664"/>
                      <a:pt x="3212" y="669"/>
                      <a:pt x="3194" y="650"/>
                    </a:cubicBezTo>
                    <a:cubicBezTo>
                      <a:pt x="3178" y="629"/>
                      <a:pt x="3172" y="589"/>
                      <a:pt x="3153" y="569"/>
                    </a:cubicBezTo>
                    <a:cubicBezTo>
                      <a:pt x="3132" y="550"/>
                      <a:pt x="3109" y="540"/>
                      <a:pt x="3087" y="522"/>
                    </a:cubicBezTo>
                    <a:cubicBezTo>
                      <a:pt x="3066" y="505"/>
                      <a:pt x="3053" y="475"/>
                      <a:pt x="3028" y="459"/>
                    </a:cubicBezTo>
                    <a:cubicBezTo>
                      <a:pt x="3006" y="445"/>
                      <a:pt x="2973" y="449"/>
                      <a:pt x="2949" y="437"/>
                    </a:cubicBezTo>
                    <a:lnTo>
                      <a:pt x="2933" y="431"/>
                    </a:lnTo>
                    <a:cubicBezTo>
                      <a:pt x="2901" y="387"/>
                      <a:pt x="2878" y="321"/>
                      <a:pt x="2832" y="289"/>
                    </a:cubicBezTo>
                    <a:cubicBezTo>
                      <a:pt x="2780" y="251"/>
                      <a:pt x="2724" y="221"/>
                      <a:pt x="2667" y="188"/>
                    </a:cubicBezTo>
                    <a:cubicBezTo>
                      <a:pt x="2608" y="156"/>
                      <a:pt x="2538" y="161"/>
                      <a:pt x="2477" y="139"/>
                    </a:cubicBezTo>
                    <a:cubicBezTo>
                      <a:pt x="2420" y="113"/>
                      <a:pt x="2360" y="73"/>
                      <a:pt x="2297" y="55"/>
                    </a:cubicBezTo>
                    <a:cubicBezTo>
                      <a:pt x="2234" y="42"/>
                      <a:pt x="2168" y="35"/>
                      <a:pt x="2103" y="29"/>
                    </a:cubicBezTo>
                    <a:cubicBezTo>
                      <a:pt x="2037" y="21"/>
                      <a:pt x="1972" y="0"/>
                      <a:pt x="190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29"/>
              <p:cNvSpPr/>
              <p:nvPr/>
            </p:nvSpPr>
            <p:spPr>
              <a:xfrm>
                <a:off x="1595900" y="3649200"/>
                <a:ext cx="2200" cy="900"/>
              </a:xfrm>
              <a:custGeom>
                <a:rect b="b" l="l" r="r" t="t"/>
                <a:pathLst>
                  <a:path extrusionOk="0" h="36" w="88">
                    <a:moveTo>
                      <a:pt x="78" y="1"/>
                    </a:moveTo>
                    <a:cubicBezTo>
                      <a:pt x="57" y="15"/>
                      <a:pt x="35" y="24"/>
                      <a:pt x="20" y="31"/>
                    </a:cubicBezTo>
                    <a:cubicBezTo>
                      <a:pt x="13" y="34"/>
                      <a:pt x="6" y="34"/>
                      <a:pt x="1" y="35"/>
                    </a:cubicBezTo>
                    <a:lnTo>
                      <a:pt x="87" y="34"/>
                    </a:lnTo>
                    <a:cubicBezTo>
                      <a:pt x="84" y="22"/>
                      <a:pt x="82" y="11"/>
                      <a:pt x="78"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29"/>
              <p:cNvSpPr/>
              <p:nvPr/>
            </p:nvSpPr>
            <p:spPr>
              <a:xfrm>
                <a:off x="1593450" y="3648900"/>
                <a:ext cx="1125" cy="200"/>
              </a:xfrm>
              <a:custGeom>
                <a:rect b="b" l="l" r="r" t="t"/>
                <a:pathLst>
                  <a:path extrusionOk="0" h="8" w="45">
                    <a:moveTo>
                      <a:pt x="1" y="1"/>
                    </a:moveTo>
                    <a:cubicBezTo>
                      <a:pt x="8" y="4"/>
                      <a:pt x="20" y="8"/>
                      <a:pt x="29" y="8"/>
                    </a:cubicBezTo>
                    <a:cubicBezTo>
                      <a:pt x="37" y="8"/>
                      <a:pt x="43" y="6"/>
                      <a:pt x="45"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29"/>
              <p:cNvSpPr/>
              <p:nvPr/>
            </p:nvSpPr>
            <p:spPr>
              <a:xfrm>
                <a:off x="1554775" y="3607200"/>
                <a:ext cx="92450" cy="92450"/>
              </a:xfrm>
              <a:custGeom>
                <a:rect b="b" l="l" r="r" t="t"/>
                <a:pathLst>
                  <a:path extrusionOk="0" h="3698" w="3698">
                    <a:moveTo>
                      <a:pt x="1427" y="203"/>
                    </a:moveTo>
                    <a:cubicBezTo>
                      <a:pt x="1428" y="203"/>
                      <a:pt x="1430" y="203"/>
                      <a:pt x="1431" y="203"/>
                    </a:cubicBezTo>
                    <a:cubicBezTo>
                      <a:pt x="1405" y="221"/>
                      <a:pt x="1379" y="234"/>
                      <a:pt x="1355" y="255"/>
                    </a:cubicBezTo>
                    <a:cubicBezTo>
                      <a:pt x="1301" y="303"/>
                      <a:pt x="1262" y="356"/>
                      <a:pt x="1227" y="413"/>
                    </a:cubicBezTo>
                    <a:cubicBezTo>
                      <a:pt x="1209" y="416"/>
                      <a:pt x="1190" y="422"/>
                      <a:pt x="1171" y="424"/>
                    </a:cubicBezTo>
                    <a:cubicBezTo>
                      <a:pt x="1175" y="423"/>
                      <a:pt x="1176" y="418"/>
                      <a:pt x="1179" y="416"/>
                    </a:cubicBezTo>
                    <a:cubicBezTo>
                      <a:pt x="1202" y="407"/>
                      <a:pt x="1224" y="397"/>
                      <a:pt x="1241" y="379"/>
                    </a:cubicBezTo>
                    <a:cubicBezTo>
                      <a:pt x="1260" y="360"/>
                      <a:pt x="1273" y="313"/>
                      <a:pt x="1296" y="296"/>
                    </a:cubicBezTo>
                    <a:cubicBezTo>
                      <a:pt x="1319" y="279"/>
                      <a:pt x="1343" y="258"/>
                      <a:pt x="1372" y="234"/>
                    </a:cubicBezTo>
                    <a:cubicBezTo>
                      <a:pt x="1388" y="222"/>
                      <a:pt x="1408" y="203"/>
                      <a:pt x="1427" y="203"/>
                    </a:cubicBezTo>
                    <a:close/>
                    <a:moveTo>
                      <a:pt x="1489" y="397"/>
                    </a:moveTo>
                    <a:lnTo>
                      <a:pt x="1489" y="397"/>
                    </a:lnTo>
                    <a:cubicBezTo>
                      <a:pt x="1454" y="404"/>
                      <a:pt x="1420" y="418"/>
                      <a:pt x="1388" y="435"/>
                    </a:cubicBezTo>
                    <a:cubicBezTo>
                      <a:pt x="1354" y="438"/>
                      <a:pt x="1319" y="444"/>
                      <a:pt x="1285" y="449"/>
                    </a:cubicBezTo>
                    <a:cubicBezTo>
                      <a:pt x="1289" y="442"/>
                      <a:pt x="1293" y="435"/>
                      <a:pt x="1299" y="430"/>
                    </a:cubicBezTo>
                    <a:cubicBezTo>
                      <a:pt x="1362" y="418"/>
                      <a:pt x="1425" y="409"/>
                      <a:pt x="1489" y="397"/>
                    </a:cubicBezTo>
                    <a:close/>
                    <a:moveTo>
                      <a:pt x="1211" y="444"/>
                    </a:moveTo>
                    <a:lnTo>
                      <a:pt x="1211" y="444"/>
                    </a:lnTo>
                    <a:cubicBezTo>
                      <a:pt x="1206" y="451"/>
                      <a:pt x="1204" y="456"/>
                      <a:pt x="1200" y="463"/>
                    </a:cubicBezTo>
                    <a:cubicBezTo>
                      <a:pt x="1124" y="477"/>
                      <a:pt x="1048" y="493"/>
                      <a:pt x="975" y="519"/>
                    </a:cubicBezTo>
                    <a:cubicBezTo>
                      <a:pt x="979" y="511"/>
                      <a:pt x="984" y="504"/>
                      <a:pt x="990" y="499"/>
                    </a:cubicBezTo>
                    <a:cubicBezTo>
                      <a:pt x="1011" y="486"/>
                      <a:pt x="1041" y="488"/>
                      <a:pt x="1062" y="479"/>
                    </a:cubicBezTo>
                    <a:cubicBezTo>
                      <a:pt x="1085" y="471"/>
                      <a:pt x="1110" y="471"/>
                      <a:pt x="1131" y="464"/>
                    </a:cubicBezTo>
                    <a:cubicBezTo>
                      <a:pt x="1138" y="460"/>
                      <a:pt x="1143" y="453"/>
                      <a:pt x="1149" y="449"/>
                    </a:cubicBezTo>
                    <a:cubicBezTo>
                      <a:pt x="1150" y="450"/>
                      <a:pt x="1150" y="454"/>
                      <a:pt x="1151" y="454"/>
                    </a:cubicBezTo>
                    <a:cubicBezTo>
                      <a:pt x="1151" y="454"/>
                      <a:pt x="1151" y="454"/>
                      <a:pt x="1151" y="453"/>
                    </a:cubicBezTo>
                    <a:cubicBezTo>
                      <a:pt x="1172" y="452"/>
                      <a:pt x="1190" y="446"/>
                      <a:pt x="1211" y="444"/>
                    </a:cubicBezTo>
                    <a:close/>
                    <a:moveTo>
                      <a:pt x="1843" y="637"/>
                    </a:moveTo>
                    <a:cubicBezTo>
                      <a:pt x="1901" y="637"/>
                      <a:pt x="1959" y="640"/>
                      <a:pt x="2014" y="649"/>
                    </a:cubicBezTo>
                    <a:cubicBezTo>
                      <a:pt x="1994" y="649"/>
                      <a:pt x="1973" y="647"/>
                      <a:pt x="1952" y="647"/>
                    </a:cubicBezTo>
                    <a:cubicBezTo>
                      <a:pt x="1912" y="647"/>
                      <a:pt x="1873" y="650"/>
                      <a:pt x="1833" y="656"/>
                    </a:cubicBezTo>
                    <a:cubicBezTo>
                      <a:pt x="1819" y="649"/>
                      <a:pt x="1804" y="643"/>
                      <a:pt x="1789" y="638"/>
                    </a:cubicBezTo>
                    <a:cubicBezTo>
                      <a:pt x="1807" y="637"/>
                      <a:pt x="1825" y="637"/>
                      <a:pt x="1843" y="637"/>
                    </a:cubicBezTo>
                    <a:close/>
                    <a:moveTo>
                      <a:pt x="2306" y="932"/>
                    </a:moveTo>
                    <a:cubicBezTo>
                      <a:pt x="2310" y="934"/>
                      <a:pt x="2313" y="934"/>
                      <a:pt x="2317" y="936"/>
                    </a:cubicBezTo>
                    <a:cubicBezTo>
                      <a:pt x="2320" y="945"/>
                      <a:pt x="2321" y="952"/>
                      <a:pt x="2324" y="960"/>
                    </a:cubicBezTo>
                    <a:cubicBezTo>
                      <a:pt x="2318" y="952"/>
                      <a:pt x="2313" y="940"/>
                      <a:pt x="2306" y="932"/>
                    </a:cubicBezTo>
                    <a:close/>
                    <a:moveTo>
                      <a:pt x="1500" y="976"/>
                    </a:moveTo>
                    <a:cubicBezTo>
                      <a:pt x="1529" y="982"/>
                      <a:pt x="1570" y="994"/>
                      <a:pt x="1611" y="1015"/>
                    </a:cubicBezTo>
                    <a:cubicBezTo>
                      <a:pt x="1529" y="1019"/>
                      <a:pt x="1446" y="1038"/>
                      <a:pt x="1373" y="1079"/>
                    </a:cubicBezTo>
                    <a:cubicBezTo>
                      <a:pt x="1370" y="1073"/>
                      <a:pt x="1366" y="1064"/>
                      <a:pt x="1363" y="1056"/>
                    </a:cubicBezTo>
                    <a:cubicBezTo>
                      <a:pt x="1399" y="1026"/>
                      <a:pt x="1435" y="1000"/>
                      <a:pt x="1479" y="976"/>
                    </a:cubicBezTo>
                    <a:close/>
                    <a:moveTo>
                      <a:pt x="1336" y="1078"/>
                    </a:moveTo>
                    <a:lnTo>
                      <a:pt x="1336" y="1078"/>
                    </a:lnTo>
                    <a:cubicBezTo>
                      <a:pt x="1328" y="1090"/>
                      <a:pt x="1317" y="1103"/>
                      <a:pt x="1307" y="1111"/>
                    </a:cubicBezTo>
                    <a:lnTo>
                      <a:pt x="1292" y="1122"/>
                    </a:lnTo>
                    <a:cubicBezTo>
                      <a:pt x="1306" y="1106"/>
                      <a:pt x="1321" y="1092"/>
                      <a:pt x="1336" y="1078"/>
                    </a:cubicBezTo>
                    <a:close/>
                    <a:moveTo>
                      <a:pt x="2043" y="326"/>
                    </a:moveTo>
                    <a:cubicBezTo>
                      <a:pt x="2225" y="326"/>
                      <a:pt x="2409" y="356"/>
                      <a:pt x="2576" y="449"/>
                    </a:cubicBezTo>
                    <a:cubicBezTo>
                      <a:pt x="2824" y="585"/>
                      <a:pt x="3002" y="832"/>
                      <a:pt x="3078" y="1103"/>
                    </a:cubicBezTo>
                    <a:lnTo>
                      <a:pt x="3084" y="1124"/>
                    </a:lnTo>
                    <a:cubicBezTo>
                      <a:pt x="2991" y="996"/>
                      <a:pt x="2870" y="916"/>
                      <a:pt x="2745" y="851"/>
                    </a:cubicBezTo>
                    <a:cubicBezTo>
                      <a:pt x="2669" y="727"/>
                      <a:pt x="2568" y="620"/>
                      <a:pt x="2444" y="540"/>
                    </a:cubicBezTo>
                    <a:cubicBezTo>
                      <a:pt x="2265" y="426"/>
                      <a:pt x="2065" y="393"/>
                      <a:pt x="1872" y="393"/>
                    </a:cubicBezTo>
                    <a:cubicBezTo>
                      <a:pt x="1855" y="393"/>
                      <a:pt x="1839" y="394"/>
                      <a:pt x="1823" y="394"/>
                    </a:cubicBezTo>
                    <a:cubicBezTo>
                      <a:pt x="1769" y="381"/>
                      <a:pt x="1713" y="374"/>
                      <a:pt x="1657" y="374"/>
                    </a:cubicBezTo>
                    <a:cubicBezTo>
                      <a:pt x="1630" y="374"/>
                      <a:pt x="1603" y="375"/>
                      <a:pt x="1577" y="379"/>
                    </a:cubicBezTo>
                    <a:cubicBezTo>
                      <a:pt x="1619" y="369"/>
                      <a:pt x="1661" y="361"/>
                      <a:pt x="1705" y="354"/>
                    </a:cubicBezTo>
                    <a:cubicBezTo>
                      <a:pt x="1814" y="338"/>
                      <a:pt x="1928" y="326"/>
                      <a:pt x="2043" y="326"/>
                    </a:cubicBezTo>
                    <a:close/>
                    <a:moveTo>
                      <a:pt x="2466" y="996"/>
                    </a:moveTo>
                    <a:lnTo>
                      <a:pt x="2466" y="996"/>
                    </a:lnTo>
                    <a:cubicBezTo>
                      <a:pt x="2479" y="1002"/>
                      <a:pt x="2496" y="1009"/>
                      <a:pt x="2510" y="1016"/>
                    </a:cubicBezTo>
                    <a:cubicBezTo>
                      <a:pt x="2532" y="1070"/>
                      <a:pt x="2551" y="1125"/>
                      <a:pt x="2562" y="1181"/>
                    </a:cubicBezTo>
                    <a:cubicBezTo>
                      <a:pt x="2573" y="1225"/>
                      <a:pt x="2580" y="1269"/>
                      <a:pt x="2585" y="1315"/>
                    </a:cubicBezTo>
                    <a:cubicBezTo>
                      <a:pt x="2581" y="1316"/>
                      <a:pt x="2576" y="1316"/>
                      <a:pt x="2572" y="1318"/>
                    </a:cubicBezTo>
                    <a:cubicBezTo>
                      <a:pt x="2547" y="1209"/>
                      <a:pt x="2514" y="1099"/>
                      <a:pt x="2466" y="996"/>
                    </a:cubicBezTo>
                    <a:close/>
                    <a:moveTo>
                      <a:pt x="2590" y="1356"/>
                    </a:moveTo>
                    <a:cubicBezTo>
                      <a:pt x="2594" y="1385"/>
                      <a:pt x="2594" y="1414"/>
                      <a:pt x="2595" y="1443"/>
                    </a:cubicBezTo>
                    <a:cubicBezTo>
                      <a:pt x="2594" y="1429"/>
                      <a:pt x="2590" y="1415"/>
                      <a:pt x="2588" y="1402"/>
                    </a:cubicBezTo>
                    <a:cubicBezTo>
                      <a:pt x="2587" y="1388"/>
                      <a:pt x="2581" y="1373"/>
                      <a:pt x="2580" y="1359"/>
                    </a:cubicBezTo>
                    <a:cubicBezTo>
                      <a:pt x="2583" y="1357"/>
                      <a:pt x="2587" y="1356"/>
                      <a:pt x="2590" y="1356"/>
                    </a:cubicBezTo>
                    <a:close/>
                    <a:moveTo>
                      <a:pt x="1840" y="1311"/>
                    </a:moveTo>
                    <a:lnTo>
                      <a:pt x="1840" y="1311"/>
                    </a:lnTo>
                    <a:cubicBezTo>
                      <a:pt x="1844" y="1312"/>
                      <a:pt x="1849" y="1312"/>
                      <a:pt x="1852" y="1315"/>
                    </a:cubicBezTo>
                    <a:cubicBezTo>
                      <a:pt x="1855" y="1316"/>
                      <a:pt x="1859" y="1318"/>
                      <a:pt x="1863" y="1322"/>
                    </a:cubicBezTo>
                    <a:cubicBezTo>
                      <a:pt x="1946" y="1373"/>
                      <a:pt x="1983" y="1457"/>
                      <a:pt x="2010" y="1543"/>
                    </a:cubicBezTo>
                    <a:cubicBezTo>
                      <a:pt x="2016" y="1557"/>
                      <a:pt x="2020" y="1572"/>
                      <a:pt x="2025" y="1587"/>
                    </a:cubicBezTo>
                    <a:lnTo>
                      <a:pt x="2014" y="1587"/>
                    </a:lnTo>
                    <a:cubicBezTo>
                      <a:pt x="1991" y="1514"/>
                      <a:pt x="1955" y="1446"/>
                      <a:pt x="1907" y="1391"/>
                    </a:cubicBezTo>
                    <a:cubicBezTo>
                      <a:pt x="1890" y="1367"/>
                      <a:pt x="1867" y="1346"/>
                      <a:pt x="1844" y="1329"/>
                    </a:cubicBezTo>
                    <a:cubicBezTo>
                      <a:pt x="1844" y="1323"/>
                      <a:pt x="1842" y="1316"/>
                      <a:pt x="1840" y="1311"/>
                    </a:cubicBezTo>
                    <a:close/>
                    <a:moveTo>
                      <a:pt x="1657" y="917"/>
                    </a:moveTo>
                    <a:cubicBezTo>
                      <a:pt x="1728" y="934"/>
                      <a:pt x="1798" y="958"/>
                      <a:pt x="1867" y="989"/>
                    </a:cubicBezTo>
                    <a:cubicBezTo>
                      <a:pt x="1929" y="1016"/>
                      <a:pt x="1994" y="1045"/>
                      <a:pt x="2056" y="1082"/>
                    </a:cubicBezTo>
                    <a:cubicBezTo>
                      <a:pt x="2090" y="1119"/>
                      <a:pt x="2122" y="1158"/>
                      <a:pt x="2155" y="1194"/>
                    </a:cubicBezTo>
                    <a:cubicBezTo>
                      <a:pt x="2241" y="1285"/>
                      <a:pt x="2342" y="1380"/>
                      <a:pt x="2394" y="1510"/>
                    </a:cubicBezTo>
                    <a:cubicBezTo>
                      <a:pt x="2400" y="1546"/>
                      <a:pt x="2401" y="1583"/>
                      <a:pt x="2402" y="1619"/>
                    </a:cubicBezTo>
                    <a:cubicBezTo>
                      <a:pt x="2389" y="1615"/>
                      <a:pt x="2374" y="1609"/>
                      <a:pt x="2360" y="1608"/>
                    </a:cubicBezTo>
                    <a:cubicBezTo>
                      <a:pt x="2354" y="1607"/>
                      <a:pt x="2349" y="1607"/>
                      <a:pt x="2346" y="1607"/>
                    </a:cubicBezTo>
                    <a:cubicBezTo>
                      <a:pt x="2342" y="1601"/>
                      <a:pt x="2339" y="1598"/>
                      <a:pt x="2335" y="1593"/>
                    </a:cubicBezTo>
                    <a:cubicBezTo>
                      <a:pt x="2334" y="1578"/>
                      <a:pt x="2334" y="1561"/>
                      <a:pt x="2332" y="1546"/>
                    </a:cubicBezTo>
                    <a:cubicBezTo>
                      <a:pt x="2307" y="1410"/>
                      <a:pt x="2228" y="1285"/>
                      <a:pt x="2122" y="1185"/>
                    </a:cubicBezTo>
                    <a:cubicBezTo>
                      <a:pt x="2017" y="1082"/>
                      <a:pt x="1879" y="1030"/>
                      <a:pt x="1735" y="1019"/>
                    </a:cubicBezTo>
                    <a:cubicBezTo>
                      <a:pt x="1721" y="1016"/>
                      <a:pt x="1706" y="1016"/>
                      <a:pt x="1692" y="1016"/>
                    </a:cubicBezTo>
                    <a:cubicBezTo>
                      <a:pt x="1674" y="998"/>
                      <a:pt x="1658" y="975"/>
                      <a:pt x="1637" y="961"/>
                    </a:cubicBezTo>
                    <a:cubicBezTo>
                      <a:pt x="1622" y="949"/>
                      <a:pt x="1603" y="942"/>
                      <a:pt x="1588" y="934"/>
                    </a:cubicBezTo>
                    <a:cubicBezTo>
                      <a:pt x="1610" y="927"/>
                      <a:pt x="1632" y="921"/>
                      <a:pt x="1657" y="917"/>
                    </a:cubicBezTo>
                    <a:close/>
                    <a:moveTo>
                      <a:pt x="2361" y="1648"/>
                    </a:moveTo>
                    <a:lnTo>
                      <a:pt x="2361" y="1648"/>
                    </a:lnTo>
                    <a:cubicBezTo>
                      <a:pt x="2375" y="1652"/>
                      <a:pt x="2389" y="1653"/>
                      <a:pt x="2402" y="1656"/>
                    </a:cubicBezTo>
                    <a:lnTo>
                      <a:pt x="2402" y="1666"/>
                    </a:lnTo>
                    <a:cubicBezTo>
                      <a:pt x="2401" y="1691"/>
                      <a:pt x="2397" y="1717"/>
                      <a:pt x="2396" y="1741"/>
                    </a:cubicBezTo>
                    <a:cubicBezTo>
                      <a:pt x="2389" y="1710"/>
                      <a:pt x="2375" y="1680"/>
                      <a:pt x="2361" y="1648"/>
                    </a:cubicBezTo>
                    <a:close/>
                    <a:moveTo>
                      <a:pt x="2898" y="1452"/>
                    </a:moveTo>
                    <a:cubicBezTo>
                      <a:pt x="2909" y="1494"/>
                      <a:pt x="2917" y="1536"/>
                      <a:pt x="2917" y="1585"/>
                    </a:cubicBezTo>
                    <a:cubicBezTo>
                      <a:pt x="2916" y="1691"/>
                      <a:pt x="2892" y="1805"/>
                      <a:pt x="2861" y="1916"/>
                    </a:cubicBezTo>
                    <a:cubicBezTo>
                      <a:pt x="2850" y="1901"/>
                      <a:pt x="2843" y="1887"/>
                      <a:pt x="2833" y="1872"/>
                    </a:cubicBezTo>
                    <a:cubicBezTo>
                      <a:pt x="2870" y="1736"/>
                      <a:pt x="2895" y="1597"/>
                      <a:pt x="2898" y="1452"/>
                    </a:cubicBezTo>
                    <a:close/>
                    <a:moveTo>
                      <a:pt x="1526" y="1536"/>
                    </a:moveTo>
                    <a:cubicBezTo>
                      <a:pt x="1528" y="1536"/>
                      <a:pt x="1531" y="1536"/>
                      <a:pt x="1533" y="1538"/>
                    </a:cubicBezTo>
                    <a:cubicBezTo>
                      <a:pt x="1541" y="1545"/>
                      <a:pt x="1519" y="1578"/>
                      <a:pt x="1522" y="1583"/>
                    </a:cubicBezTo>
                    <a:cubicBezTo>
                      <a:pt x="1527" y="1587"/>
                      <a:pt x="1582" y="1587"/>
                      <a:pt x="1592" y="1611"/>
                    </a:cubicBezTo>
                    <a:cubicBezTo>
                      <a:pt x="1603" y="1629"/>
                      <a:pt x="1599" y="1652"/>
                      <a:pt x="1592" y="1667"/>
                    </a:cubicBezTo>
                    <a:lnTo>
                      <a:pt x="1712" y="1663"/>
                    </a:lnTo>
                    <a:cubicBezTo>
                      <a:pt x="1714" y="1667"/>
                      <a:pt x="1718" y="1669"/>
                      <a:pt x="1721" y="1674"/>
                    </a:cubicBezTo>
                    <a:cubicBezTo>
                      <a:pt x="1721" y="1675"/>
                      <a:pt x="1723" y="1677"/>
                      <a:pt x="1723" y="1678"/>
                    </a:cubicBezTo>
                    <a:cubicBezTo>
                      <a:pt x="1729" y="1674"/>
                      <a:pt x="1739" y="1669"/>
                      <a:pt x="1743" y="1663"/>
                    </a:cubicBezTo>
                    <a:lnTo>
                      <a:pt x="1756" y="1663"/>
                    </a:lnTo>
                    <a:cubicBezTo>
                      <a:pt x="1771" y="1703"/>
                      <a:pt x="1776" y="1757"/>
                      <a:pt x="1762" y="1802"/>
                    </a:cubicBezTo>
                    <a:cubicBezTo>
                      <a:pt x="1747" y="1856"/>
                      <a:pt x="1680" y="1869"/>
                      <a:pt x="1647" y="1889"/>
                    </a:cubicBezTo>
                    <a:lnTo>
                      <a:pt x="1636" y="1896"/>
                    </a:lnTo>
                    <a:cubicBezTo>
                      <a:pt x="1608" y="1909"/>
                      <a:pt x="1579" y="1920"/>
                      <a:pt x="1548" y="1920"/>
                    </a:cubicBezTo>
                    <a:cubicBezTo>
                      <a:pt x="1542" y="1920"/>
                      <a:pt x="1536" y="1920"/>
                      <a:pt x="1530" y="1919"/>
                    </a:cubicBezTo>
                    <a:cubicBezTo>
                      <a:pt x="1491" y="1912"/>
                      <a:pt x="1454" y="1902"/>
                      <a:pt x="1425" y="1880"/>
                    </a:cubicBezTo>
                    <a:cubicBezTo>
                      <a:pt x="1398" y="1858"/>
                      <a:pt x="1357" y="1858"/>
                      <a:pt x="1336" y="1825"/>
                    </a:cubicBezTo>
                    <a:cubicBezTo>
                      <a:pt x="1317" y="1795"/>
                      <a:pt x="1347" y="1737"/>
                      <a:pt x="1344" y="1715"/>
                    </a:cubicBezTo>
                    <a:cubicBezTo>
                      <a:pt x="1340" y="1692"/>
                      <a:pt x="1336" y="1673"/>
                      <a:pt x="1341" y="1653"/>
                    </a:cubicBezTo>
                    <a:cubicBezTo>
                      <a:pt x="1347" y="1635"/>
                      <a:pt x="1317" y="1619"/>
                      <a:pt x="1328" y="1600"/>
                    </a:cubicBezTo>
                    <a:cubicBezTo>
                      <a:pt x="1339" y="1583"/>
                      <a:pt x="1373" y="1580"/>
                      <a:pt x="1388" y="1572"/>
                    </a:cubicBezTo>
                    <a:cubicBezTo>
                      <a:pt x="1399" y="1564"/>
                      <a:pt x="1410" y="1549"/>
                      <a:pt x="1427" y="1543"/>
                    </a:cubicBezTo>
                    <a:cubicBezTo>
                      <a:pt x="1430" y="1542"/>
                      <a:pt x="1433" y="1542"/>
                      <a:pt x="1437" y="1542"/>
                    </a:cubicBezTo>
                    <a:cubicBezTo>
                      <a:pt x="1452" y="1542"/>
                      <a:pt x="1469" y="1550"/>
                      <a:pt x="1478" y="1552"/>
                    </a:cubicBezTo>
                    <a:cubicBezTo>
                      <a:pt x="1486" y="1552"/>
                      <a:pt x="1494" y="1537"/>
                      <a:pt x="1503" y="1537"/>
                    </a:cubicBezTo>
                    <a:cubicBezTo>
                      <a:pt x="1504" y="1537"/>
                      <a:pt x="1505" y="1537"/>
                      <a:pt x="1507" y="1538"/>
                    </a:cubicBezTo>
                    <a:cubicBezTo>
                      <a:pt x="1507" y="1538"/>
                      <a:pt x="1508" y="1538"/>
                      <a:pt x="1509" y="1538"/>
                    </a:cubicBezTo>
                    <a:cubicBezTo>
                      <a:pt x="1514" y="1538"/>
                      <a:pt x="1520" y="1536"/>
                      <a:pt x="1526" y="1536"/>
                    </a:cubicBezTo>
                    <a:close/>
                    <a:moveTo>
                      <a:pt x="2814" y="1935"/>
                    </a:moveTo>
                    <a:cubicBezTo>
                      <a:pt x="2824" y="1951"/>
                      <a:pt x="2833" y="1964"/>
                      <a:pt x="2840" y="1978"/>
                    </a:cubicBezTo>
                    <a:cubicBezTo>
                      <a:pt x="2833" y="1997"/>
                      <a:pt x="2830" y="2017"/>
                      <a:pt x="2822" y="2035"/>
                    </a:cubicBezTo>
                    <a:cubicBezTo>
                      <a:pt x="2814" y="2054"/>
                      <a:pt x="2803" y="2073"/>
                      <a:pt x="2795" y="2090"/>
                    </a:cubicBezTo>
                    <a:cubicBezTo>
                      <a:pt x="2793" y="2066"/>
                      <a:pt x="2792" y="2041"/>
                      <a:pt x="2786" y="2017"/>
                    </a:cubicBezTo>
                    <a:cubicBezTo>
                      <a:pt x="2796" y="1989"/>
                      <a:pt x="2806" y="1963"/>
                      <a:pt x="2814" y="1935"/>
                    </a:cubicBezTo>
                    <a:close/>
                    <a:moveTo>
                      <a:pt x="2335" y="1692"/>
                    </a:moveTo>
                    <a:cubicBezTo>
                      <a:pt x="2354" y="1733"/>
                      <a:pt x="2372" y="1777"/>
                      <a:pt x="2383" y="1821"/>
                    </a:cubicBezTo>
                    <a:cubicBezTo>
                      <a:pt x="2379" y="1854"/>
                      <a:pt x="2374" y="1886"/>
                      <a:pt x="2360" y="1916"/>
                    </a:cubicBezTo>
                    <a:cubicBezTo>
                      <a:pt x="2327" y="1992"/>
                      <a:pt x="2265" y="2047"/>
                      <a:pt x="2214" y="2099"/>
                    </a:cubicBezTo>
                    <a:cubicBezTo>
                      <a:pt x="2244" y="2046"/>
                      <a:pt x="2266" y="1991"/>
                      <a:pt x="2285" y="1933"/>
                    </a:cubicBezTo>
                    <a:cubicBezTo>
                      <a:pt x="2310" y="1858"/>
                      <a:pt x="2331" y="1777"/>
                      <a:pt x="2335" y="1692"/>
                    </a:cubicBezTo>
                    <a:close/>
                    <a:moveTo>
                      <a:pt x="1630" y="1300"/>
                    </a:moveTo>
                    <a:cubicBezTo>
                      <a:pt x="1705" y="1316"/>
                      <a:pt x="1771" y="1346"/>
                      <a:pt x="1819" y="1388"/>
                    </a:cubicBezTo>
                    <a:cubicBezTo>
                      <a:pt x="1837" y="1463"/>
                      <a:pt x="1848" y="1550"/>
                      <a:pt x="1819" y="1623"/>
                    </a:cubicBezTo>
                    <a:cubicBezTo>
                      <a:pt x="1818" y="1626"/>
                      <a:pt x="1830" y="1630"/>
                      <a:pt x="1838" y="1630"/>
                    </a:cubicBezTo>
                    <a:cubicBezTo>
                      <a:pt x="1840" y="1630"/>
                      <a:pt x="1843" y="1630"/>
                      <a:pt x="1844" y="1629"/>
                    </a:cubicBezTo>
                    <a:cubicBezTo>
                      <a:pt x="1881" y="1572"/>
                      <a:pt x="1879" y="1512"/>
                      <a:pt x="1873" y="1450"/>
                    </a:cubicBezTo>
                    <a:lnTo>
                      <a:pt x="1873" y="1450"/>
                    </a:lnTo>
                    <a:cubicBezTo>
                      <a:pt x="1904" y="1490"/>
                      <a:pt x="1928" y="1532"/>
                      <a:pt x="1944" y="1583"/>
                    </a:cubicBezTo>
                    <a:cubicBezTo>
                      <a:pt x="1922" y="1580"/>
                      <a:pt x="1899" y="1580"/>
                      <a:pt x="1875" y="1576"/>
                    </a:cubicBezTo>
                    <a:cubicBezTo>
                      <a:pt x="1875" y="1576"/>
                      <a:pt x="1875" y="1576"/>
                      <a:pt x="1874" y="1576"/>
                    </a:cubicBezTo>
                    <a:cubicBezTo>
                      <a:pt x="1868" y="1576"/>
                      <a:pt x="1866" y="1598"/>
                      <a:pt x="1873" y="1600"/>
                    </a:cubicBezTo>
                    <a:cubicBezTo>
                      <a:pt x="1900" y="1608"/>
                      <a:pt x="1929" y="1613"/>
                      <a:pt x="1957" y="1619"/>
                    </a:cubicBezTo>
                    <a:cubicBezTo>
                      <a:pt x="1984" y="1725"/>
                      <a:pt x="1981" y="1845"/>
                      <a:pt x="1936" y="1941"/>
                    </a:cubicBezTo>
                    <a:cubicBezTo>
                      <a:pt x="1930" y="1956"/>
                      <a:pt x="1950" y="1973"/>
                      <a:pt x="1967" y="1973"/>
                    </a:cubicBezTo>
                    <a:cubicBezTo>
                      <a:pt x="1973" y="1973"/>
                      <a:pt x="1979" y="1970"/>
                      <a:pt x="1983" y="1964"/>
                    </a:cubicBezTo>
                    <a:cubicBezTo>
                      <a:pt x="2043" y="1863"/>
                      <a:pt x="2050" y="1741"/>
                      <a:pt x="2024" y="1626"/>
                    </a:cubicBezTo>
                    <a:lnTo>
                      <a:pt x="2039" y="1626"/>
                    </a:lnTo>
                    <a:cubicBezTo>
                      <a:pt x="2060" y="1689"/>
                      <a:pt x="2076" y="1758"/>
                      <a:pt x="2060" y="1828"/>
                    </a:cubicBezTo>
                    <a:cubicBezTo>
                      <a:pt x="2038" y="1927"/>
                      <a:pt x="1991" y="2022"/>
                      <a:pt x="1922" y="2095"/>
                    </a:cubicBezTo>
                    <a:cubicBezTo>
                      <a:pt x="1912" y="2108"/>
                      <a:pt x="1899" y="2116"/>
                      <a:pt x="1886" y="2125"/>
                    </a:cubicBezTo>
                    <a:cubicBezTo>
                      <a:pt x="1900" y="2047"/>
                      <a:pt x="1888" y="1958"/>
                      <a:pt x="1824" y="1882"/>
                    </a:cubicBezTo>
                    <a:cubicBezTo>
                      <a:pt x="1845" y="1836"/>
                      <a:pt x="1856" y="1790"/>
                      <a:pt x="1851" y="1740"/>
                    </a:cubicBezTo>
                    <a:cubicBezTo>
                      <a:pt x="1844" y="1681"/>
                      <a:pt x="1808" y="1637"/>
                      <a:pt x="1776" y="1601"/>
                    </a:cubicBezTo>
                    <a:cubicBezTo>
                      <a:pt x="1779" y="1572"/>
                      <a:pt x="1773" y="1543"/>
                      <a:pt x="1769" y="1512"/>
                    </a:cubicBezTo>
                    <a:cubicBezTo>
                      <a:pt x="1764" y="1465"/>
                      <a:pt x="1729" y="1433"/>
                      <a:pt x="1702" y="1395"/>
                    </a:cubicBezTo>
                    <a:cubicBezTo>
                      <a:pt x="1681" y="1366"/>
                      <a:pt x="1659" y="1327"/>
                      <a:pt x="1625" y="1302"/>
                    </a:cubicBezTo>
                    <a:cubicBezTo>
                      <a:pt x="1626" y="1302"/>
                      <a:pt x="1628" y="1302"/>
                      <a:pt x="1630" y="1300"/>
                    </a:cubicBezTo>
                    <a:close/>
                    <a:moveTo>
                      <a:pt x="783" y="1512"/>
                    </a:moveTo>
                    <a:cubicBezTo>
                      <a:pt x="748" y="1635"/>
                      <a:pt x="732" y="1763"/>
                      <a:pt x="734" y="1889"/>
                    </a:cubicBezTo>
                    <a:cubicBezTo>
                      <a:pt x="734" y="1915"/>
                      <a:pt x="737" y="1942"/>
                      <a:pt x="741" y="1970"/>
                    </a:cubicBezTo>
                    <a:cubicBezTo>
                      <a:pt x="741" y="1971"/>
                      <a:pt x="739" y="1971"/>
                      <a:pt x="739" y="1971"/>
                    </a:cubicBezTo>
                    <a:cubicBezTo>
                      <a:pt x="718" y="2013"/>
                      <a:pt x="673" y="2054"/>
                      <a:pt x="655" y="2097"/>
                    </a:cubicBezTo>
                    <a:cubicBezTo>
                      <a:pt x="648" y="2112"/>
                      <a:pt x="648" y="2127"/>
                      <a:pt x="648" y="2142"/>
                    </a:cubicBezTo>
                    <a:cubicBezTo>
                      <a:pt x="641" y="2032"/>
                      <a:pt x="668" y="1909"/>
                      <a:pt x="697" y="1783"/>
                    </a:cubicBezTo>
                    <a:cubicBezTo>
                      <a:pt x="718" y="1688"/>
                      <a:pt x="748" y="1598"/>
                      <a:pt x="783" y="1512"/>
                    </a:cubicBezTo>
                    <a:close/>
                    <a:moveTo>
                      <a:pt x="1791" y="1934"/>
                    </a:moveTo>
                    <a:cubicBezTo>
                      <a:pt x="1838" y="2013"/>
                      <a:pt x="1837" y="2103"/>
                      <a:pt x="1805" y="2175"/>
                    </a:cubicBezTo>
                    <a:cubicBezTo>
                      <a:pt x="1761" y="2196"/>
                      <a:pt x="1714" y="2207"/>
                      <a:pt x="1668" y="2211"/>
                    </a:cubicBezTo>
                    <a:cubicBezTo>
                      <a:pt x="1654" y="2213"/>
                      <a:pt x="1641" y="2214"/>
                      <a:pt x="1627" y="2214"/>
                    </a:cubicBezTo>
                    <a:cubicBezTo>
                      <a:pt x="1552" y="2214"/>
                      <a:pt x="1473" y="2184"/>
                      <a:pt x="1405" y="2147"/>
                    </a:cubicBezTo>
                    <a:cubicBezTo>
                      <a:pt x="1337" y="2113"/>
                      <a:pt x="1286" y="2055"/>
                      <a:pt x="1246" y="1997"/>
                    </a:cubicBezTo>
                    <a:cubicBezTo>
                      <a:pt x="1245" y="1982"/>
                      <a:pt x="1248" y="1966"/>
                      <a:pt x="1248" y="1949"/>
                    </a:cubicBezTo>
                    <a:cubicBezTo>
                      <a:pt x="1260" y="1956"/>
                      <a:pt x="1274" y="1964"/>
                      <a:pt x="1285" y="1973"/>
                    </a:cubicBezTo>
                    <a:cubicBezTo>
                      <a:pt x="1326" y="2004"/>
                      <a:pt x="1369" y="2046"/>
                      <a:pt x="1425" y="2062"/>
                    </a:cubicBezTo>
                    <a:cubicBezTo>
                      <a:pt x="1461" y="2073"/>
                      <a:pt x="1507" y="2084"/>
                      <a:pt x="1554" y="2084"/>
                    </a:cubicBezTo>
                    <a:cubicBezTo>
                      <a:pt x="1578" y="2084"/>
                      <a:pt x="1602" y="2081"/>
                      <a:pt x="1625" y="2074"/>
                    </a:cubicBezTo>
                    <a:cubicBezTo>
                      <a:pt x="1662" y="2066"/>
                      <a:pt x="1695" y="2044"/>
                      <a:pt x="1723" y="2018"/>
                    </a:cubicBezTo>
                    <a:cubicBezTo>
                      <a:pt x="1745" y="1996"/>
                      <a:pt x="1764" y="1971"/>
                      <a:pt x="1783" y="1948"/>
                    </a:cubicBezTo>
                    <a:cubicBezTo>
                      <a:pt x="1786" y="1942"/>
                      <a:pt x="1789" y="1938"/>
                      <a:pt x="1791" y="1934"/>
                    </a:cubicBezTo>
                    <a:close/>
                    <a:moveTo>
                      <a:pt x="3049" y="2113"/>
                    </a:moveTo>
                    <a:lnTo>
                      <a:pt x="3049" y="2113"/>
                    </a:lnTo>
                    <a:cubicBezTo>
                      <a:pt x="3030" y="2168"/>
                      <a:pt x="3009" y="2220"/>
                      <a:pt x="2986" y="2273"/>
                    </a:cubicBezTo>
                    <a:cubicBezTo>
                      <a:pt x="2985" y="2262"/>
                      <a:pt x="2982" y="2253"/>
                      <a:pt x="2980" y="2242"/>
                    </a:cubicBezTo>
                    <a:cubicBezTo>
                      <a:pt x="3005" y="2200"/>
                      <a:pt x="3027" y="2157"/>
                      <a:pt x="3049" y="2113"/>
                    </a:cubicBezTo>
                    <a:close/>
                    <a:moveTo>
                      <a:pt x="2751" y="2113"/>
                    </a:moveTo>
                    <a:cubicBezTo>
                      <a:pt x="2751" y="2134"/>
                      <a:pt x="2752" y="2154"/>
                      <a:pt x="2751" y="2172"/>
                    </a:cubicBezTo>
                    <a:cubicBezTo>
                      <a:pt x="2713" y="2231"/>
                      <a:pt x="2676" y="2285"/>
                      <a:pt x="2638" y="2336"/>
                    </a:cubicBezTo>
                    <a:cubicBezTo>
                      <a:pt x="2672" y="2285"/>
                      <a:pt x="2704" y="2230"/>
                      <a:pt x="2727" y="2172"/>
                    </a:cubicBezTo>
                    <a:cubicBezTo>
                      <a:pt x="2737" y="2154"/>
                      <a:pt x="2744" y="2134"/>
                      <a:pt x="2751" y="2113"/>
                    </a:cubicBezTo>
                    <a:close/>
                    <a:moveTo>
                      <a:pt x="1822" y="165"/>
                    </a:moveTo>
                    <a:cubicBezTo>
                      <a:pt x="1931" y="165"/>
                      <a:pt x="2039" y="187"/>
                      <a:pt x="2140" y="204"/>
                    </a:cubicBezTo>
                    <a:cubicBezTo>
                      <a:pt x="2306" y="232"/>
                      <a:pt x="2470" y="280"/>
                      <a:pt x="2614" y="367"/>
                    </a:cubicBezTo>
                    <a:cubicBezTo>
                      <a:pt x="2759" y="451"/>
                      <a:pt x="2891" y="554"/>
                      <a:pt x="2996" y="680"/>
                    </a:cubicBezTo>
                    <a:cubicBezTo>
                      <a:pt x="3091" y="790"/>
                      <a:pt x="3188" y="905"/>
                      <a:pt x="3250" y="1038"/>
                    </a:cubicBezTo>
                    <a:cubicBezTo>
                      <a:pt x="3257" y="1055"/>
                      <a:pt x="3267" y="1068"/>
                      <a:pt x="3274" y="1085"/>
                    </a:cubicBezTo>
                    <a:cubicBezTo>
                      <a:pt x="3324" y="1223"/>
                      <a:pt x="3304" y="1374"/>
                      <a:pt x="3311" y="1509"/>
                    </a:cubicBezTo>
                    <a:cubicBezTo>
                      <a:pt x="3318" y="1646"/>
                      <a:pt x="3309" y="1784"/>
                      <a:pt x="3278" y="1916"/>
                    </a:cubicBezTo>
                    <a:cubicBezTo>
                      <a:pt x="3247" y="2047"/>
                      <a:pt x="3234" y="2187"/>
                      <a:pt x="3165" y="2308"/>
                    </a:cubicBezTo>
                    <a:cubicBezTo>
                      <a:pt x="3143" y="2348"/>
                      <a:pt x="3115" y="2383"/>
                      <a:pt x="3088" y="2417"/>
                    </a:cubicBezTo>
                    <a:cubicBezTo>
                      <a:pt x="3099" y="2351"/>
                      <a:pt x="3108" y="2286"/>
                      <a:pt x="3115" y="2220"/>
                    </a:cubicBezTo>
                    <a:cubicBezTo>
                      <a:pt x="3181" y="2007"/>
                      <a:pt x="3221" y="1785"/>
                      <a:pt x="3220" y="1557"/>
                    </a:cubicBezTo>
                    <a:cubicBezTo>
                      <a:pt x="3214" y="1231"/>
                      <a:pt x="3104" y="896"/>
                      <a:pt x="2881" y="645"/>
                    </a:cubicBezTo>
                    <a:cubicBezTo>
                      <a:pt x="2661" y="389"/>
                      <a:pt x="2325" y="285"/>
                      <a:pt x="2018" y="285"/>
                    </a:cubicBezTo>
                    <a:cubicBezTo>
                      <a:pt x="2008" y="285"/>
                      <a:pt x="1998" y="285"/>
                      <a:pt x="1988" y="285"/>
                    </a:cubicBezTo>
                    <a:cubicBezTo>
                      <a:pt x="1775" y="287"/>
                      <a:pt x="1549" y="339"/>
                      <a:pt x="1337" y="387"/>
                    </a:cubicBezTo>
                    <a:cubicBezTo>
                      <a:pt x="1413" y="305"/>
                      <a:pt x="1509" y="234"/>
                      <a:pt x="1618" y="197"/>
                    </a:cubicBezTo>
                    <a:cubicBezTo>
                      <a:pt x="1685" y="174"/>
                      <a:pt x="1754" y="165"/>
                      <a:pt x="1822" y="165"/>
                    </a:cubicBezTo>
                    <a:close/>
                    <a:moveTo>
                      <a:pt x="2182" y="2467"/>
                    </a:moveTo>
                    <a:cubicBezTo>
                      <a:pt x="2073" y="2538"/>
                      <a:pt x="1940" y="2571"/>
                      <a:pt x="1822" y="2571"/>
                    </a:cubicBezTo>
                    <a:cubicBezTo>
                      <a:pt x="1789" y="2571"/>
                      <a:pt x="1757" y="2568"/>
                      <a:pt x="1727" y="2563"/>
                    </a:cubicBezTo>
                    <a:cubicBezTo>
                      <a:pt x="1695" y="2559"/>
                      <a:pt x="1665" y="2552"/>
                      <a:pt x="1633" y="2542"/>
                    </a:cubicBezTo>
                    <a:lnTo>
                      <a:pt x="1633" y="2542"/>
                    </a:lnTo>
                    <a:cubicBezTo>
                      <a:pt x="1674" y="2544"/>
                      <a:pt x="1718" y="2547"/>
                      <a:pt x="1760" y="2547"/>
                    </a:cubicBezTo>
                    <a:cubicBezTo>
                      <a:pt x="1786" y="2547"/>
                      <a:pt x="1813" y="2547"/>
                      <a:pt x="1841" y="2547"/>
                    </a:cubicBezTo>
                    <a:cubicBezTo>
                      <a:pt x="1909" y="2547"/>
                      <a:pt x="1981" y="2544"/>
                      <a:pt x="2051" y="2525"/>
                    </a:cubicBezTo>
                    <a:cubicBezTo>
                      <a:pt x="2097" y="2514"/>
                      <a:pt x="2141" y="2490"/>
                      <a:pt x="2182" y="2467"/>
                    </a:cubicBezTo>
                    <a:close/>
                    <a:moveTo>
                      <a:pt x="1262" y="2586"/>
                    </a:moveTo>
                    <a:lnTo>
                      <a:pt x="1262" y="2586"/>
                    </a:lnTo>
                    <a:cubicBezTo>
                      <a:pt x="1264" y="2589"/>
                      <a:pt x="1266" y="2591"/>
                      <a:pt x="1266" y="2592"/>
                    </a:cubicBezTo>
                    <a:cubicBezTo>
                      <a:pt x="1315" y="2646"/>
                      <a:pt x="1376" y="2694"/>
                      <a:pt x="1440" y="2731"/>
                    </a:cubicBezTo>
                    <a:cubicBezTo>
                      <a:pt x="1437" y="2731"/>
                      <a:pt x="1433" y="2731"/>
                      <a:pt x="1429" y="2731"/>
                    </a:cubicBezTo>
                    <a:cubicBezTo>
                      <a:pt x="1395" y="2731"/>
                      <a:pt x="1361" y="2726"/>
                      <a:pt x="1329" y="2720"/>
                    </a:cubicBezTo>
                    <a:cubicBezTo>
                      <a:pt x="1315" y="2699"/>
                      <a:pt x="1301" y="2679"/>
                      <a:pt x="1292" y="2655"/>
                    </a:cubicBezTo>
                    <a:cubicBezTo>
                      <a:pt x="1282" y="2637"/>
                      <a:pt x="1275" y="2618"/>
                      <a:pt x="1267" y="2599"/>
                    </a:cubicBezTo>
                    <a:cubicBezTo>
                      <a:pt x="1266" y="2596"/>
                      <a:pt x="1264" y="2591"/>
                      <a:pt x="1262" y="2586"/>
                    </a:cubicBezTo>
                    <a:close/>
                    <a:moveTo>
                      <a:pt x="2954" y="2289"/>
                    </a:moveTo>
                    <a:lnTo>
                      <a:pt x="2960" y="2336"/>
                    </a:lnTo>
                    <a:cubicBezTo>
                      <a:pt x="2898" y="2465"/>
                      <a:pt x="2824" y="2586"/>
                      <a:pt x="2746" y="2703"/>
                    </a:cubicBezTo>
                    <a:cubicBezTo>
                      <a:pt x="2734" y="2721"/>
                      <a:pt x="2720" y="2738"/>
                      <a:pt x="2709" y="2756"/>
                    </a:cubicBezTo>
                    <a:cubicBezTo>
                      <a:pt x="2702" y="2761"/>
                      <a:pt x="2693" y="2764"/>
                      <a:pt x="2686" y="2769"/>
                    </a:cubicBezTo>
                    <a:cubicBezTo>
                      <a:pt x="2674" y="2772"/>
                      <a:pt x="2663" y="2773"/>
                      <a:pt x="2652" y="2773"/>
                    </a:cubicBezTo>
                    <a:cubicBezTo>
                      <a:pt x="2641" y="2773"/>
                      <a:pt x="2630" y="2772"/>
                      <a:pt x="2620" y="2769"/>
                    </a:cubicBezTo>
                    <a:cubicBezTo>
                      <a:pt x="2741" y="2647"/>
                      <a:pt x="2836" y="2500"/>
                      <a:pt x="2920" y="2352"/>
                    </a:cubicBezTo>
                    <a:cubicBezTo>
                      <a:pt x="2932" y="2332"/>
                      <a:pt x="2945" y="2311"/>
                      <a:pt x="2954" y="2289"/>
                    </a:cubicBezTo>
                    <a:close/>
                    <a:moveTo>
                      <a:pt x="322" y="2686"/>
                    </a:moveTo>
                    <a:cubicBezTo>
                      <a:pt x="344" y="2720"/>
                      <a:pt x="367" y="2756"/>
                      <a:pt x="390" y="2791"/>
                    </a:cubicBezTo>
                    <a:cubicBezTo>
                      <a:pt x="386" y="2789"/>
                      <a:pt x="381" y="2789"/>
                      <a:pt x="379" y="2787"/>
                    </a:cubicBezTo>
                    <a:cubicBezTo>
                      <a:pt x="357" y="2768"/>
                      <a:pt x="339" y="2746"/>
                      <a:pt x="324" y="2721"/>
                    </a:cubicBezTo>
                    <a:cubicBezTo>
                      <a:pt x="319" y="2713"/>
                      <a:pt x="319" y="2699"/>
                      <a:pt x="322" y="2686"/>
                    </a:cubicBezTo>
                    <a:close/>
                    <a:moveTo>
                      <a:pt x="2603" y="2791"/>
                    </a:moveTo>
                    <a:cubicBezTo>
                      <a:pt x="2616" y="2796"/>
                      <a:pt x="2628" y="2796"/>
                      <a:pt x="2638" y="2798"/>
                    </a:cubicBezTo>
                    <a:cubicBezTo>
                      <a:pt x="2616" y="2812"/>
                      <a:pt x="2595" y="2829"/>
                      <a:pt x="2572" y="2838"/>
                    </a:cubicBezTo>
                    <a:cubicBezTo>
                      <a:pt x="2572" y="2838"/>
                      <a:pt x="2571" y="2838"/>
                      <a:pt x="2570" y="2839"/>
                    </a:cubicBezTo>
                    <a:lnTo>
                      <a:pt x="2570" y="2839"/>
                    </a:lnTo>
                    <a:cubicBezTo>
                      <a:pt x="2582" y="2824"/>
                      <a:pt x="2593" y="2809"/>
                      <a:pt x="2603" y="2791"/>
                    </a:cubicBezTo>
                    <a:close/>
                    <a:moveTo>
                      <a:pt x="2551" y="2454"/>
                    </a:moveTo>
                    <a:lnTo>
                      <a:pt x="2551" y="2454"/>
                    </a:lnTo>
                    <a:cubicBezTo>
                      <a:pt x="2445" y="2604"/>
                      <a:pt x="2340" y="2768"/>
                      <a:pt x="2177" y="2856"/>
                    </a:cubicBezTo>
                    <a:cubicBezTo>
                      <a:pt x="2149" y="2871"/>
                      <a:pt x="2119" y="2884"/>
                      <a:pt x="2087" y="2895"/>
                    </a:cubicBezTo>
                    <a:cubicBezTo>
                      <a:pt x="2112" y="2884"/>
                      <a:pt x="2134" y="2871"/>
                      <a:pt x="2156" y="2858"/>
                    </a:cubicBezTo>
                    <a:cubicBezTo>
                      <a:pt x="2262" y="2791"/>
                      <a:pt x="2340" y="2698"/>
                      <a:pt x="2404" y="2597"/>
                    </a:cubicBezTo>
                    <a:cubicBezTo>
                      <a:pt x="2457" y="2555"/>
                      <a:pt x="2506" y="2508"/>
                      <a:pt x="2551" y="2454"/>
                    </a:cubicBezTo>
                    <a:close/>
                    <a:moveTo>
                      <a:pt x="3103" y="3115"/>
                    </a:moveTo>
                    <a:lnTo>
                      <a:pt x="3103" y="3115"/>
                    </a:lnTo>
                    <a:cubicBezTo>
                      <a:pt x="3091" y="3129"/>
                      <a:pt x="3078" y="3145"/>
                      <a:pt x="3064" y="3156"/>
                    </a:cubicBezTo>
                    <a:cubicBezTo>
                      <a:pt x="3007" y="3211"/>
                      <a:pt x="2945" y="3262"/>
                      <a:pt x="2879" y="3309"/>
                    </a:cubicBezTo>
                    <a:cubicBezTo>
                      <a:pt x="2811" y="3356"/>
                      <a:pt x="2740" y="3394"/>
                      <a:pt x="2663" y="3419"/>
                    </a:cubicBezTo>
                    <a:cubicBezTo>
                      <a:pt x="2634" y="3429"/>
                      <a:pt x="2605" y="3432"/>
                      <a:pt x="2575" y="3432"/>
                    </a:cubicBezTo>
                    <a:cubicBezTo>
                      <a:pt x="2529" y="3432"/>
                      <a:pt x="2483" y="3425"/>
                      <a:pt x="2439" y="3425"/>
                    </a:cubicBezTo>
                    <a:cubicBezTo>
                      <a:pt x="2430" y="3425"/>
                      <a:pt x="2420" y="3425"/>
                      <a:pt x="2411" y="3426"/>
                    </a:cubicBezTo>
                    <a:cubicBezTo>
                      <a:pt x="2365" y="3430"/>
                      <a:pt x="2318" y="3434"/>
                      <a:pt x="2272" y="3434"/>
                    </a:cubicBezTo>
                    <a:cubicBezTo>
                      <a:pt x="2238" y="3434"/>
                      <a:pt x="2204" y="3432"/>
                      <a:pt x="2170" y="3426"/>
                    </a:cubicBezTo>
                    <a:cubicBezTo>
                      <a:pt x="2159" y="3425"/>
                      <a:pt x="2146" y="3422"/>
                      <a:pt x="2135" y="3419"/>
                    </a:cubicBezTo>
                    <a:cubicBezTo>
                      <a:pt x="2208" y="3394"/>
                      <a:pt x="2277" y="3361"/>
                      <a:pt x="2345" y="3323"/>
                    </a:cubicBezTo>
                    <a:cubicBezTo>
                      <a:pt x="2369" y="3330"/>
                      <a:pt x="2395" y="3336"/>
                      <a:pt x="2419" y="3336"/>
                    </a:cubicBezTo>
                    <a:cubicBezTo>
                      <a:pt x="2426" y="3336"/>
                      <a:pt x="2432" y="3336"/>
                      <a:pt x="2438" y="3335"/>
                    </a:cubicBezTo>
                    <a:cubicBezTo>
                      <a:pt x="2500" y="3327"/>
                      <a:pt x="2559" y="3308"/>
                      <a:pt x="2621" y="3294"/>
                    </a:cubicBezTo>
                    <a:cubicBezTo>
                      <a:pt x="2683" y="3281"/>
                      <a:pt x="2742" y="3262"/>
                      <a:pt x="2803" y="3240"/>
                    </a:cubicBezTo>
                    <a:cubicBezTo>
                      <a:pt x="2865" y="3222"/>
                      <a:pt x="2910" y="3170"/>
                      <a:pt x="2967" y="3142"/>
                    </a:cubicBezTo>
                    <a:cubicBezTo>
                      <a:pt x="3004" y="3126"/>
                      <a:pt x="3057" y="3126"/>
                      <a:pt x="3103" y="3115"/>
                    </a:cubicBezTo>
                    <a:close/>
                    <a:moveTo>
                      <a:pt x="1818" y="3492"/>
                    </a:moveTo>
                    <a:cubicBezTo>
                      <a:pt x="1870" y="3514"/>
                      <a:pt x="1921" y="3537"/>
                      <a:pt x="1977" y="3551"/>
                    </a:cubicBezTo>
                    <a:cubicBezTo>
                      <a:pt x="1976" y="3553"/>
                      <a:pt x="1974" y="3553"/>
                      <a:pt x="1973" y="3553"/>
                    </a:cubicBezTo>
                    <a:cubicBezTo>
                      <a:pt x="1926" y="3557"/>
                      <a:pt x="1879" y="3568"/>
                      <a:pt x="1831" y="3572"/>
                    </a:cubicBezTo>
                    <a:cubicBezTo>
                      <a:pt x="1818" y="3573"/>
                      <a:pt x="1805" y="3573"/>
                      <a:pt x="1792" y="3573"/>
                    </a:cubicBezTo>
                    <a:cubicBezTo>
                      <a:pt x="1757" y="3573"/>
                      <a:pt x="1722" y="3570"/>
                      <a:pt x="1687" y="3565"/>
                    </a:cubicBezTo>
                    <a:cubicBezTo>
                      <a:pt x="1672" y="3561"/>
                      <a:pt x="1658" y="3553"/>
                      <a:pt x="1646" y="3542"/>
                    </a:cubicBezTo>
                    <a:cubicBezTo>
                      <a:pt x="1677" y="3533"/>
                      <a:pt x="1707" y="3525"/>
                      <a:pt x="1736" y="3518"/>
                    </a:cubicBezTo>
                    <a:cubicBezTo>
                      <a:pt x="1764" y="3513"/>
                      <a:pt x="1791" y="3503"/>
                      <a:pt x="1818" y="3492"/>
                    </a:cubicBezTo>
                    <a:close/>
                    <a:moveTo>
                      <a:pt x="1718" y="0"/>
                    </a:moveTo>
                    <a:cubicBezTo>
                      <a:pt x="1693" y="0"/>
                      <a:pt x="1668" y="7"/>
                      <a:pt x="1644" y="16"/>
                    </a:cubicBezTo>
                    <a:cubicBezTo>
                      <a:pt x="1574" y="40"/>
                      <a:pt x="1513" y="94"/>
                      <a:pt x="1446" y="119"/>
                    </a:cubicBezTo>
                    <a:cubicBezTo>
                      <a:pt x="1385" y="141"/>
                      <a:pt x="1328" y="170"/>
                      <a:pt x="1273" y="204"/>
                    </a:cubicBezTo>
                    <a:cubicBezTo>
                      <a:pt x="1212" y="239"/>
                      <a:pt x="1161" y="270"/>
                      <a:pt x="1107" y="301"/>
                    </a:cubicBezTo>
                    <a:lnTo>
                      <a:pt x="1106" y="301"/>
                    </a:lnTo>
                    <a:cubicBezTo>
                      <a:pt x="1102" y="301"/>
                      <a:pt x="1099" y="300"/>
                      <a:pt x="1096" y="300"/>
                    </a:cubicBezTo>
                    <a:cubicBezTo>
                      <a:pt x="1095" y="300"/>
                      <a:pt x="1094" y="300"/>
                      <a:pt x="1092" y="301"/>
                    </a:cubicBezTo>
                    <a:cubicBezTo>
                      <a:pt x="1068" y="307"/>
                      <a:pt x="1047" y="321"/>
                      <a:pt x="1021" y="328"/>
                    </a:cubicBezTo>
                    <a:cubicBezTo>
                      <a:pt x="984" y="335"/>
                      <a:pt x="944" y="342"/>
                      <a:pt x="911" y="362"/>
                    </a:cubicBezTo>
                    <a:cubicBezTo>
                      <a:pt x="887" y="376"/>
                      <a:pt x="867" y="393"/>
                      <a:pt x="846" y="408"/>
                    </a:cubicBezTo>
                    <a:cubicBezTo>
                      <a:pt x="824" y="407"/>
                      <a:pt x="798" y="399"/>
                      <a:pt x="777" y="399"/>
                    </a:cubicBezTo>
                    <a:cubicBezTo>
                      <a:pt x="770" y="399"/>
                      <a:pt x="763" y="400"/>
                      <a:pt x="758" y="402"/>
                    </a:cubicBezTo>
                    <a:cubicBezTo>
                      <a:pt x="734" y="416"/>
                      <a:pt x="714" y="434"/>
                      <a:pt x="689" y="449"/>
                    </a:cubicBezTo>
                    <a:cubicBezTo>
                      <a:pt x="666" y="464"/>
                      <a:pt x="673" y="504"/>
                      <a:pt x="653" y="521"/>
                    </a:cubicBezTo>
                    <a:cubicBezTo>
                      <a:pt x="633" y="539"/>
                      <a:pt x="593" y="544"/>
                      <a:pt x="572" y="562"/>
                    </a:cubicBezTo>
                    <a:cubicBezTo>
                      <a:pt x="553" y="583"/>
                      <a:pt x="543" y="607"/>
                      <a:pt x="525" y="628"/>
                    </a:cubicBezTo>
                    <a:cubicBezTo>
                      <a:pt x="509" y="649"/>
                      <a:pt x="477" y="662"/>
                      <a:pt x="462" y="685"/>
                    </a:cubicBezTo>
                    <a:cubicBezTo>
                      <a:pt x="448" y="707"/>
                      <a:pt x="450" y="740"/>
                      <a:pt x="440" y="762"/>
                    </a:cubicBezTo>
                    <a:lnTo>
                      <a:pt x="434" y="778"/>
                    </a:lnTo>
                    <a:cubicBezTo>
                      <a:pt x="390" y="810"/>
                      <a:pt x="324" y="833"/>
                      <a:pt x="290" y="879"/>
                    </a:cubicBezTo>
                    <a:cubicBezTo>
                      <a:pt x="253" y="931"/>
                      <a:pt x="221" y="987"/>
                      <a:pt x="188" y="1044"/>
                    </a:cubicBezTo>
                    <a:cubicBezTo>
                      <a:pt x="158" y="1102"/>
                      <a:pt x="163" y="1172"/>
                      <a:pt x="140" y="1232"/>
                    </a:cubicBezTo>
                    <a:cubicBezTo>
                      <a:pt x="115" y="1290"/>
                      <a:pt x="75" y="1346"/>
                      <a:pt x="56" y="1411"/>
                    </a:cubicBezTo>
                    <a:cubicBezTo>
                      <a:pt x="42" y="1474"/>
                      <a:pt x="35" y="1539"/>
                      <a:pt x="30" y="1605"/>
                    </a:cubicBezTo>
                    <a:cubicBezTo>
                      <a:pt x="22" y="1670"/>
                      <a:pt x="1" y="1736"/>
                      <a:pt x="1" y="1801"/>
                    </a:cubicBezTo>
                    <a:cubicBezTo>
                      <a:pt x="5" y="1867"/>
                      <a:pt x="23" y="1931"/>
                      <a:pt x="34" y="1995"/>
                    </a:cubicBezTo>
                    <a:cubicBezTo>
                      <a:pt x="41" y="2061"/>
                      <a:pt x="67" y="2123"/>
                      <a:pt x="82" y="2186"/>
                    </a:cubicBezTo>
                    <a:cubicBezTo>
                      <a:pt x="97" y="2249"/>
                      <a:pt x="81" y="2324"/>
                      <a:pt x="103" y="2386"/>
                    </a:cubicBezTo>
                    <a:cubicBezTo>
                      <a:pt x="130" y="2461"/>
                      <a:pt x="206" y="2514"/>
                      <a:pt x="249" y="2578"/>
                    </a:cubicBezTo>
                    <a:cubicBezTo>
                      <a:pt x="235" y="2585"/>
                      <a:pt x="220" y="2596"/>
                      <a:pt x="221" y="2597"/>
                    </a:cubicBezTo>
                    <a:cubicBezTo>
                      <a:pt x="239" y="2617"/>
                      <a:pt x="267" y="2626"/>
                      <a:pt x="268" y="2654"/>
                    </a:cubicBezTo>
                    <a:cubicBezTo>
                      <a:pt x="269" y="2681"/>
                      <a:pt x="249" y="2723"/>
                      <a:pt x="246" y="2756"/>
                    </a:cubicBezTo>
                    <a:cubicBezTo>
                      <a:pt x="242" y="2789"/>
                      <a:pt x="218" y="2834"/>
                      <a:pt x="218" y="2867"/>
                    </a:cubicBezTo>
                    <a:cubicBezTo>
                      <a:pt x="218" y="2900"/>
                      <a:pt x="238" y="2917"/>
                      <a:pt x="247" y="2943"/>
                    </a:cubicBezTo>
                    <a:cubicBezTo>
                      <a:pt x="257" y="2970"/>
                      <a:pt x="284" y="2984"/>
                      <a:pt x="298" y="3010"/>
                    </a:cubicBezTo>
                    <a:cubicBezTo>
                      <a:pt x="311" y="3036"/>
                      <a:pt x="309" y="3075"/>
                      <a:pt x="326" y="3100"/>
                    </a:cubicBezTo>
                    <a:cubicBezTo>
                      <a:pt x="344" y="3123"/>
                      <a:pt x="345" y="3160"/>
                      <a:pt x="366" y="3182"/>
                    </a:cubicBezTo>
                    <a:cubicBezTo>
                      <a:pt x="385" y="3204"/>
                      <a:pt x="432" y="3197"/>
                      <a:pt x="452" y="3218"/>
                    </a:cubicBezTo>
                    <a:lnTo>
                      <a:pt x="516" y="3275"/>
                    </a:lnTo>
                    <a:cubicBezTo>
                      <a:pt x="536" y="3294"/>
                      <a:pt x="546" y="3327"/>
                      <a:pt x="568" y="3346"/>
                    </a:cubicBezTo>
                    <a:cubicBezTo>
                      <a:pt x="589" y="3367"/>
                      <a:pt x="605" y="3394"/>
                      <a:pt x="626" y="3412"/>
                    </a:cubicBezTo>
                    <a:cubicBezTo>
                      <a:pt x="648" y="3431"/>
                      <a:pt x="667" y="3456"/>
                      <a:pt x="689" y="3473"/>
                    </a:cubicBezTo>
                    <a:cubicBezTo>
                      <a:pt x="712" y="3491"/>
                      <a:pt x="750" y="3488"/>
                      <a:pt x="770" y="3507"/>
                    </a:cubicBezTo>
                    <a:cubicBezTo>
                      <a:pt x="792" y="3526"/>
                      <a:pt x="806" y="3557"/>
                      <a:pt x="828" y="3577"/>
                    </a:cubicBezTo>
                    <a:cubicBezTo>
                      <a:pt x="850" y="3597"/>
                      <a:pt x="869" y="3623"/>
                      <a:pt x="894" y="3642"/>
                    </a:cubicBezTo>
                    <a:cubicBezTo>
                      <a:pt x="917" y="3660"/>
                      <a:pt x="956" y="3652"/>
                      <a:pt x="981" y="3665"/>
                    </a:cubicBezTo>
                    <a:cubicBezTo>
                      <a:pt x="1011" y="3679"/>
                      <a:pt x="1040" y="3694"/>
                      <a:pt x="1074" y="3697"/>
                    </a:cubicBezTo>
                    <a:cubicBezTo>
                      <a:pt x="1075" y="3697"/>
                      <a:pt x="1076" y="3697"/>
                      <a:pt x="1077" y="3697"/>
                    </a:cubicBezTo>
                    <a:cubicBezTo>
                      <a:pt x="1111" y="3697"/>
                      <a:pt x="1154" y="3674"/>
                      <a:pt x="1187" y="3672"/>
                    </a:cubicBezTo>
                    <a:cubicBezTo>
                      <a:pt x="1224" y="3671"/>
                      <a:pt x="1259" y="3667"/>
                      <a:pt x="1295" y="3659"/>
                    </a:cubicBezTo>
                    <a:cubicBezTo>
                      <a:pt x="1312" y="3655"/>
                      <a:pt x="1331" y="3646"/>
                      <a:pt x="1348" y="3646"/>
                    </a:cubicBezTo>
                    <a:cubicBezTo>
                      <a:pt x="1361" y="3646"/>
                      <a:pt x="1373" y="3651"/>
                      <a:pt x="1380" y="3667"/>
                    </a:cubicBezTo>
                    <a:cubicBezTo>
                      <a:pt x="1380" y="3667"/>
                      <a:pt x="1380" y="3667"/>
                      <a:pt x="1380" y="3667"/>
                    </a:cubicBezTo>
                    <a:cubicBezTo>
                      <a:pt x="1381" y="3667"/>
                      <a:pt x="1389" y="3646"/>
                      <a:pt x="1387" y="3645"/>
                    </a:cubicBezTo>
                    <a:cubicBezTo>
                      <a:pt x="1382" y="3615"/>
                      <a:pt x="1370" y="3609"/>
                      <a:pt x="1354" y="3609"/>
                    </a:cubicBezTo>
                    <a:cubicBezTo>
                      <a:pt x="1349" y="3609"/>
                      <a:pt x="1344" y="3610"/>
                      <a:pt x="1339" y="3610"/>
                    </a:cubicBezTo>
                    <a:cubicBezTo>
                      <a:pt x="1310" y="3615"/>
                      <a:pt x="1276" y="3638"/>
                      <a:pt x="1246" y="3638"/>
                    </a:cubicBezTo>
                    <a:cubicBezTo>
                      <a:pt x="1242" y="3638"/>
                      <a:pt x="1239" y="3637"/>
                      <a:pt x="1235" y="3636"/>
                    </a:cubicBezTo>
                    <a:cubicBezTo>
                      <a:pt x="1208" y="3631"/>
                      <a:pt x="1179" y="3632"/>
                      <a:pt x="1150" y="3630"/>
                    </a:cubicBezTo>
                    <a:cubicBezTo>
                      <a:pt x="1121" y="3625"/>
                      <a:pt x="1094" y="3621"/>
                      <a:pt x="1068" y="3610"/>
                    </a:cubicBezTo>
                    <a:cubicBezTo>
                      <a:pt x="1040" y="3598"/>
                      <a:pt x="1036" y="3544"/>
                      <a:pt x="1014" y="3526"/>
                    </a:cubicBezTo>
                    <a:cubicBezTo>
                      <a:pt x="992" y="3510"/>
                      <a:pt x="966" y="3499"/>
                      <a:pt x="945" y="3477"/>
                    </a:cubicBezTo>
                    <a:cubicBezTo>
                      <a:pt x="926" y="3455"/>
                      <a:pt x="904" y="3437"/>
                      <a:pt x="887" y="3412"/>
                    </a:cubicBezTo>
                    <a:cubicBezTo>
                      <a:pt x="869" y="3389"/>
                      <a:pt x="835" y="3392"/>
                      <a:pt x="818" y="3367"/>
                    </a:cubicBezTo>
                    <a:cubicBezTo>
                      <a:pt x="802" y="3343"/>
                      <a:pt x="818" y="3281"/>
                      <a:pt x="802" y="3261"/>
                    </a:cubicBezTo>
                    <a:cubicBezTo>
                      <a:pt x="785" y="3239"/>
                      <a:pt x="773" y="3224"/>
                      <a:pt x="758" y="3203"/>
                    </a:cubicBezTo>
                    <a:cubicBezTo>
                      <a:pt x="744" y="3184"/>
                      <a:pt x="706" y="3192"/>
                      <a:pt x="692" y="3171"/>
                    </a:cubicBezTo>
                    <a:cubicBezTo>
                      <a:pt x="684" y="3159"/>
                      <a:pt x="681" y="3140"/>
                      <a:pt x="675" y="3120"/>
                    </a:cubicBezTo>
                    <a:cubicBezTo>
                      <a:pt x="682" y="3112"/>
                      <a:pt x="685" y="3103"/>
                      <a:pt x="682" y="3101"/>
                    </a:cubicBezTo>
                    <a:cubicBezTo>
                      <a:pt x="671" y="3093"/>
                      <a:pt x="662" y="3086"/>
                      <a:pt x="649" y="3078"/>
                    </a:cubicBezTo>
                    <a:cubicBezTo>
                      <a:pt x="640" y="3067"/>
                      <a:pt x="627" y="3057"/>
                      <a:pt x="619" y="3045"/>
                    </a:cubicBezTo>
                    <a:cubicBezTo>
                      <a:pt x="605" y="3025"/>
                      <a:pt x="602" y="2995"/>
                      <a:pt x="589" y="2976"/>
                    </a:cubicBezTo>
                    <a:cubicBezTo>
                      <a:pt x="575" y="2957"/>
                      <a:pt x="546" y="2955"/>
                      <a:pt x="532" y="2936"/>
                    </a:cubicBezTo>
                    <a:cubicBezTo>
                      <a:pt x="527" y="2929"/>
                      <a:pt x="518" y="2922"/>
                      <a:pt x="510" y="2918"/>
                    </a:cubicBezTo>
                    <a:cubicBezTo>
                      <a:pt x="491" y="2870"/>
                      <a:pt x="481" y="2818"/>
                      <a:pt x="463" y="2771"/>
                    </a:cubicBezTo>
                    <a:cubicBezTo>
                      <a:pt x="451" y="2727"/>
                      <a:pt x="448" y="2680"/>
                      <a:pt x="443" y="2633"/>
                    </a:cubicBezTo>
                    <a:lnTo>
                      <a:pt x="443" y="2633"/>
                    </a:lnTo>
                    <a:cubicBezTo>
                      <a:pt x="465" y="2680"/>
                      <a:pt x="489" y="2727"/>
                      <a:pt x="523" y="2767"/>
                    </a:cubicBezTo>
                    <a:cubicBezTo>
                      <a:pt x="540" y="2789"/>
                      <a:pt x="561" y="2808"/>
                      <a:pt x="584" y="2825"/>
                    </a:cubicBezTo>
                    <a:cubicBezTo>
                      <a:pt x="593" y="2844"/>
                      <a:pt x="601" y="2860"/>
                      <a:pt x="613" y="2878"/>
                    </a:cubicBezTo>
                    <a:cubicBezTo>
                      <a:pt x="644" y="2929"/>
                      <a:pt x="677" y="2981"/>
                      <a:pt x="712" y="3030"/>
                    </a:cubicBezTo>
                    <a:cubicBezTo>
                      <a:pt x="752" y="3076"/>
                      <a:pt x="807" y="3108"/>
                      <a:pt x="849" y="3153"/>
                    </a:cubicBezTo>
                    <a:cubicBezTo>
                      <a:pt x="889" y="3200"/>
                      <a:pt x="923" y="3255"/>
                      <a:pt x="967" y="3298"/>
                    </a:cubicBezTo>
                    <a:cubicBezTo>
                      <a:pt x="1014" y="3341"/>
                      <a:pt x="1056" y="3389"/>
                      <a:pt x="1110" y="3425"/>
                    </a:cubicBezTo>
                    <a:cubicBezTo>
                      <a:pt x="1162" y="3459"/>
                      <a:pt x="1226" y="3473"/>
                      <a:pt x="1284" y="3496"/>
                    </a:cubicBezTo>
                    <a:cubicBezTo>
                      <a:pt x="1322" y="3525"/>
                      <a:pt x="1359" y="3558"/>
                      <a:pt x="1403" y="3580"/>
                    </a:cubicBezTo>
                    <a:cubicBezTo>
                      <a:pt x="1449" y="3606"/>
                      <a:pt x="1508" y="3602"/>
                      <a:pt x="1556" y="3619"/>
                    </a:cubicBezTo>
                    <a:cubicBezTo>
                      <a:pt x="1607" y="3634"/>
                      <a:pt x="1659" y="3649"/>
                      <a:pt x="1715" y="3649"/>
                    </a:cubicBezTo>
                    <a:cubicBezTo>
                      <a:pt x="1719" y="3649"/>
                      <a:pt x="1724" y="3649"/>
                      <a:pt x="1728" y="3649"/>
                    </a:cubicBezTo>
                    <a:cubicBezTo>
                      <a:pt x="1789" y="3645"/>
                      <a:pt x="1846" y="3613"/>
                      <a:pt x="1901" y="3601"/>
                    </a:cubicBezTo>
                    <a:cubicBezTo>
                      <a:pt x="1943" y="3592"/>
                      <a:pt x="1981" y="3579"/>
                      <a:pt x="2018" y="3561"/>
                    </a:cubicBezTo>
                    <a:cubicBezTo>
                      <a:pt x="2094" y="3579"/>
                      <a:pt x="2170" y="3594"/>
                      <a:pt x="2247" y="3595"/>
                    </a:cubicBezTo>
                    <a:cubicBezTo>
                      <a:pt x="2249" y="3595"/>
                      <a:pt x="2251" y="3595"/>
                      <a:pt x="2253" y="3595"/>
                    </a:cubicBezTo>
                    <a:cubicBezTo>
                      <a:pt x="2343" y="3595"/>
                      <a:pt x="2426" y="3565"/>
                      <a:pt x="2511" y="3546"/>
                    </a:cubicBezTo>
                    <a:cubicBezTo>
                      <a:pt x="2607" y="3525"/>
                      <a:pt x="2701" y="3496"/>
                      <a:pt x="2786" y="3448"/>
                    </a:cubicBezTo>
                    <a:cubicBezTo>
                      <a:pt x="2870" y="3396"/>
                      <a:pt x="2935" y="3319"/>
                      <a:pt x="3002" y="3255"/>
                    </a:cubicBezTo>
                    <a:cubicBezTo>
                      <a:pt x="3059" y="3203"/>
                      <a:pt x="3106" y="3147"/>
                      <a:pt x="3148" y="3085"/>
                    </a:cubicBezTo>
                    <a:cubicBezTo>
                      <a:pt x="3194" y="3053"/>
                      <a:pt x="3236" y="3016"/>
                      <a:pt x="3278" y="2980"/>
                    </a:cubicBezTo>
                    <a:cubicBezTo>
                      <a:pt x="3323" y="2939"/>
                      <a:pt x="3338" y="2873"/>
                      <a:pt x="3375" y="2826"/>
                    </a:cubicBezTo>
                    <a:cubicBezTo>
                      <a:pt x="3415" y="2782"/>
                      <a:pt x="3472" y="2743"/>
                      <a:pt x="3505" y="2691"/>
                    </a:cubicBezTo>
                    <a:cubicBezTo>
                      <a:pt x="3538" y="2637"/>
                      <a:pt x="3557" y="2578"/>
                      <a:pt x="3582" y="2522"/>
                    </a:cubicBezTo>
                    <a:cubicBezTo>
                      <a:pt x="3605" y="2465"/>
                      <a:pt x="3644" y="2410"/>
                      <a:pt x="3658" y="2348"/>
                    </a:cubicBezTo>
                    <a:cubicBezTo>
                      <a:pt x="3674" y="2286"/>
                      <a:pt x="3667" y="2223"/>
                      <a:pt x="3671" y="2161"/>
                    </a:cubicBezTo>
                    <a:cubicBezTo>
                      <a:pt x="3678" y="2099"/>
                      <a:pt x="3667" y="2037"/>
                      <a:pt x="3667" y="1975"/>
                    </a:cubicBezTo>
                    <a:cubicBezTo>
                      <a:pt x="3664" y="1913"/>
                      <a:pt x="3697" y="1847"/>
                      <a:pt x="3688" y="1784"/>
                    </a:cubicBezTo>
                    <a:cubicBezTo>
                      <a:pt x="3681" y="1743"/>
                      <a:pt x="3658" y="1707"/>
                      <a:pt x="3636" y="1670"/>
                    </a:cubicBezTo>
                    <a:cubicBezTo>
                      <a:pt x="3619" y="1627"/>
                      <a:pt x="3598" y="1585"/>
                      <a:pt x="3585" y="1543"/>
                    </a:cubicBezTo>
                    <a:cubicBezTo>
                      <a:pt x="3571" y="1503"/>
                      <a:pt x="3553" y="1466"/>
                      <a:pt x="3534" y="1429"/>
                    </a:cubicBezTo>
                    <a:cubicBezTo>
                      <a:pt x="3530" y="1397"/>
                      <a:pt x="3525" y="1363"/>
                      <a:pt x="3519" y="1330"/>
                    </a:cubicBezTo>
                    <a:cubicBezTo>
                      <a:pt x="3483" y="1152"/>
                      <a:pt x="3393" y="989"/>
                      <a:pt x="3300" y="837"/>
                    </a:cubicBezTo>
                    <a:cubicBezTo>
                      <a:pt x="3209" y="685"/>
                      <a:pt x="3103" y="537"/>
                      <a:pt x="2963" y="420"/>
                    </a:cubicBezTo>
                    <a:cubicBezTo>
                      <a:pt x="2825" y="303"/>
                      <a:pt x="2672" y="197"/>
                      <a:pt x="2500" y="131"/>
                    </a:cubicBezTo>
                    <a:cubicBezTo>
                      <a:pt x="2334" y="67"/>
                      <a:pt x="2154" y="50"/>
                      <a:pt x="1974" y="50"/>
                    </a:cubicBezTo>
                    <a:cubicBezTo>
                      <a:pt x="1966" y="50"/>
                      <a:pt x="1959" y="50"/>
                      <a:pt x="1951" y="50"/>
                    </a:cubicBezTo>
                    <a:cubicBezTo>
                      <a:pt x="1782" y="51"/>
                      <a:pt x="1597" y="90"/>
                      <a:pt x="1439" y="188"/>
                    </a:cubicBezTo>
                    <a:cubicBezTo>
                      <a:pt x="1434" y="175"/>
                      <a:pt x="1427" y="170"/>
                      <a:pt x="1420" y="167"/>
                    </a:cubicBezTo>
                    <a:cubicBezTo>
                      <a:pt x="1469" y="140"/>
                      <a:pt x="1522" y="112"/>
                      <a:pt x="1575" y="86"/>
                    </a:cubicBezTo>
                    <a:cubicBezTo>
                      <a:pt x="1630" y="64"/>
                      <a:pt x="1685" y="37"/>
                      <a:pt x="1740" y="37"/>
                    </a:cubicBezTo>
                    <a:cubicBezTo>
                      <a:pt x="1754" y="37"/>
                      <a:pt x="1769" y="39"/>
                      <a:pt x="1783" y="43"/>
                    </a:cubicBezTo>
                    <a:cubicBezTo>
                      <a:pt x="1783" y="43"/>
                      <a:pt x="1783" y="43"/>
                      <a:pt x="1783" y="43"/>
                    </a:cubicBezTo>
                    <a:cubicBezTo>
                      <a:pt x="1786" y="43"/>
                      <a:pt x="1786" y="21"/>
                      <a:pt x="1783" y="18"/>
                    </a:cubicBezTo>
                    <a:cubicBezTo>
                      <a:pt x="1761" y="5"/>
                      <a:pt x="1740" y="0"/>
                      <a:pt x="1718"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29"/>
              <p:cNvSpPr/>
              <p:nvPr/>
            </p:nvSpPr>
            <p:spPr>
              <a:xfrm>
                <a:off x="1880800" y="3607650"/>
                <a:ext cx="93250" cy="91750"/>
              </a:xfrm>
              <a:custGeom>
                <a:rect b="b" l="l" r="r" t="t"/>
                <a:pathLst>
                  <a:path extrusionOk="0" h="3670" w="3730">
                    <a:moveTo>
                      <a:pt x="2134" y="638"/>
                    </a:moveTo>
                    <a:lnTo>
                      <a:pt x="2134" y="638"/>
                    </a:lnTo>
                    <a:cubicBezTo>
                      <a:pt x="2189" y="657"/>
                      <a:pt x="2243" y="676"/>
                      <a:pt x="2296" y="701"/>
                    </a:cubicBezTo>
                    <a:cubicBezTo>
                      <a:pt x="2285" y="702"/>
                      <a:pt x="2277" y="705"/>
                      <a:pt x="2267" y="706"/>
                    </a:cubicBezTo>
                    <a:cubicBezTo>
                      <a:pt x="2223" y="682"/>
                      <a:pt x="2179" y="660"/>
                      <a:pt x="2134" y="638"/>
                    </a:cubicBezTo>
                    <a:close/>
                    <a:moveTo>
                      <a:pt x="1604" y="770"/>
                    </a:moveTo>
                    <a:cubicBezTo>
                      <a:pt x="1711" y="771"/>
                      <a:pt x="1824" y="793"/>
                      <a:pt x="1939" y="826"/>
                    </a:cubicBezTo>
                    <a:cubicBezTo>
                      <a:pt x="1925" y="836"/>
                      <a:pt x="1910" y="844"/>
                      <a:pt x="1893" y="852"/>
                    </a:cubicBezTo>
                    <a:cubicBezTo>
                      <a:pt x="1758" y="814"/>
                      <a:pt x="1617" y="790"/>
                      <a:pt x="1472" y="789"/>
                    </a:cubicBezTo>
                    <a:cubicBezTo>
                      <a:pt x="1513" y="778"/>
                      <a:pt x="1556" y="770"/>
                      <a:pt x="1604" y="770"/>
                    </a:cubicBezTo>
                    <a:close/>
                    <a:moveTo>
                      <a:pt x="2000" y="845"/>
                    </a:moveTo>
                    <a:cubicBezTo>
                      <a:pt x="2020" y="852"/>
                      <a:pt x="2038" y="854"/>
                      <a:pt x="2057" y="863"/>
                    </a:cubicBezTo>
                    <a:cubicBezTo>
                      <a:pt x="2076" y="872"/>
                      <a:pt x="2095" y="881"/>
                      <a:pt x="2112" y="891"/>
                    </a:cubicBezTo>
                    <a:cubicBezTo>
                      <a:pt x="2089" y="892"/>
                      <a:pt x="2064" y="894"/>
                      <a:pt x="2038" y="899"/>
                    </a:cubicBezTo>
                    <a:cubicBezTo>
                      <a:pt x="2014" y="888"/>
                      <a:pt x="1987" y="880"/>
                      <a:pt x="1959" y="872"/>
                    </a:cubicBezTo>
                    <a:lnTo>
                      <a:pt x="2000" y="845"/>
                    </a:lnTo>
                    <a:close/>
                    <a:moveTo>
                      <a:pt x="2178" y="936"/>
                    </a:moveTo>
                    <a:cubicBezTo>
                      <a:pt x="2185" y="936"/>
                      <a:pt x="2192" y="936"/>
                      <a:pt x="2199" y="936"/>
                    </a:cubicBezTo>
                    <a:cubicBezTo>
                      <a:pt x="2255" y="971"/>
                      <a:pt x="2309" y="1009"/>
                      <a:pt x="2361" y="1049"/>
                    </a:cubicBezTo>
                    <a:cubicBezTo>
                      <a:pt x="2309" y="1015"/>
                      <a:pt x="2254" y="983"/>
                      <a:pt x="2196" y="960"/>
                    </a:cubicBezTo>
                    <a:cubicBezTo>
                      <a:pt x="2178" y="950"/>
                      <a:pt x="2157" y="943"/>
                      <a:pt x="2137" y="936"/>
                    </a:cubicBezTo>
                    <a:cubicBezTo>
                      <a:pt x="2151" y="936"/>
                      <a:pt x="2164" y="936"/>
                      <a:pt x="2178" y="936"/>
                    </a:cubicBezTo>
                    <a:close/>
                    <a:moveTo>
                      <a:pt x="2364" y="727"/>
                    </a:moveTo>
                    <a:cubicBezTo>
                      <a:pt x="2490" y="790"/>
                      <a:pt x="2613" y="865"/>
                      <a:pt x="2731" y="940"/>
                    </a:cubicBezTo>
                    <a:cubicBezTo>
                      <a:pt x="2749" y="953"/>
                      <a:pt x="2766" y="967"/>
                      <a:pt x="2784" y="978"/>
                    </a:cubicBezTo>
                    <a:cubicBezTo>
                      <a:pt x="2788" y="984"/>
                      <a:pt x="2792" y="994"/>
                      <a:pt x="2797" y="1001"/>
                    </a:cubicBezTo>
                    <a:cubicBezTo>
                      <a:pt x="2800" y="1023"/>
                      <a:pt x="2800" y="1045"/>
                      <a:pt x="2797" y="1066"/>
                    </a:cubicBezTo>
                    <a:cubicBezTo>
                      <a:pt x="2675" y="943"/>
                      <a:pt x="2526" y="851"/>
                      <a:pt x="2379" y="767"/>
                    </a:cubicBezTo>
                    <a:cubicBezTo>
                      <a:pt x="2358" y="755"/>
                      <a:pt x="2336" y="742"/>
                      <a:pt x="2316" y="733"/>
                    </a:cubicBezTo>
                    <a:cubicBezTo>
                      <a:pt x="2331" y="730"/>
                      <a:pt x="2346" y="728"/>
                      <a:pt x="2364" y="727"/>
                    </a:cubicBezTo>
                    <a:close/>
                    <a:moveTo>
                      <a:pt x="1464" y="1090"/>
                    </a:moveTo>
                    <a:lnTo>
                      <a:pt x="1464" y="1090"/>
                    </a:lnTo>
                    <a:cubicBezTo>
                      <a:pt x="1450" y="1092"/>
                      <a:pt x="1436" y="1095"/>
                      <a:pt x="1422" y="1097"/>
                    </a:cubicBezTo>
                    <a:cubicBezTo>
                      <a:pt x="1409" y="1099"/>
                      <a:pt x="1394" y="1104"/>
                      <a:pt x="1380" y="1106"/>
                    </a:cubicBezTo>
                    <a:cubicBezTo>
                      <a:pt x="1376" y="1101"/>
                      <a:pt x="1376" y="1099"/>
                      <a:pt x="1376" y="1095"/>
                    </a:cubicBezTo>
                    <a:cubicBezTo>
                      <a:pt x="1405" y="1092"/>
                      <a:pt x="1435" y="1092"/>
                      <a:pt x="1464" y="1090"/>
                    </a:cubicBezTo>
                    <a:close/>
                    <a:moveTo>
                      <a:pt x="2826" y="1046"/>
                    </a:moveTo>
                    <a:cubicBezTo>
                      <a:pt x="2840" y="1068"/>
                      <a:pt x="2855" y="1089"/>
                      <a:pt x="2868" y="1112"/>
                    </a:cubicBezTo>
                    <a:cubicBezTo>
                      <a:pt x="2868" y="1112"/>
                      <a:pt x="2868" y="1113"/>
                      <a:pt x="2868" y="1113"/>
                    </a:cubicBezTo>
                    <a:lnTo>
                      <a:pt x="2868" y="1113"/>
                    </a:lnTo>
                    <a:cubicBezTo>
                      <a:pt x="2853" y="1101"/>
                      <a:pt x="2838" y="1091"/>
                      <a:pt x="2821" y="1079"/>
                    </a:cubicBezTo>
                    <a:cubicBezTo>
                      <a:pt x="2822" y="1071"/>
                      <a:pt x="2822" y="1059"/>
                      <a:pt x="2826" y="1046"/>
                    </a:cubicBezTo>
                    <a:close/>
                    <a:moveTo>
                      <a:pt x="1334" y="1099"/>
                    </a:moveTo>
                    <a:cubicBezTo>
                      <a:pt x="1336" y="1104"/>
                      <a:pt x="1336" y="1108"/>
                      <a:pt x="1337" y="1112"/>
                    </a:cubicBezTo>
                    <a:cubicBezTo>
                      <a:pt x="1227" y="1134"/>
                      <a:pt x="1120" y="1169"/>
                      <a:pt x="1014" y="1217"/>
                    </a:cubicBezTo>
                    <a:cubicBezTo>
                      <a:pt x="1021" y="1203"/>
                      <a:pt x="1028" y="1188"/>
                      <a:pt x="1034" y="1174"/>
                    </a:cubicBezTo>
                    <a:cubicBezTo>
                      <a:pt x="1088" y="1154"/>
                      <a:pt x="1143" y="1134"/>
                      <a:pt x="1202" y="1121"/>
                    </a:cubicBezTo>
                    <a:cubicBezTo>
                      <a:pt x="1245" y="1111"/>
                      <a:pt x="1290" y="1106"/>
                      <a:pt x="1334" y="1099"/>
                    </a:cubicBezTo>
                    <a:close/>
                    <a:moveTo>
                      <a:pt x="1687" y="1280"/>
                    </a:moveTo>
                    <a:cubicBezTo>
                      <a:pt x="1713" y="1283"/>
                      <a:pt x="1739" y="1286"/>
                      <a:pt x="1765" y="1287"/>
                    </a:cubicBezTo>
                    <a:cubicBezTo>
                      <a:pt x="1731" y="1295"/>
                      <a:pt x="1700" y="1308"/>
                      <a:pt x="1670" y="1322"/>
                    </a:cubicBezTo>
                    <a:cubicBezTo>
                      <a:pt x="1673" y="1308"/>
                      <a:pt x="1676" y="1294"/>
                      <a:pt x="1678" y="1280"/>
                    </a:cubicBezTo>
                    <a:close/>
                    <a:moveTo>
                      <a:pt x="978" y="1360"/>
                    </a:moveTo>
                    <a:lnTo>
                      <a:pt x="978" y="1360"/>
                    </a:lnTo>
                    <a:cubicBezTo>
                      <a:pt x="970" y="1364"/>
                      <a:pt x="960" y="1373"/>
                      <a:pt x="950" y="1377"/>
                    </a:cubicBezTo>
                    <a:cubicBezTo>
                      <a:pt x="953" y="1374"/>
                      <a:pt x="953" y="1370"/>
                      <a:pt x="955" y="1367"/>
                    </a:cubicBezTo>
                    <a:cubicBezTo>
                      <a:pt x="961" y="1363"/>
                      <a:pt x="970" y="1362"/>
                      <a:pt x="978" y="1360"/>
                    </a:cubicBezTo>
                    <a:close/>
                    <a:moveTo>
                      <a:pt x="1845" y="1300"/>
                    </a:moveTo>
                    <a:cubicBezTo>
                      <a:pt x="1878" y="1305"/>
                      <a:pt x="1910" y="1311"/>
                      <a:pt x="1940" y="1324"/>
                    </a:cubicBezTo>
                    <a:cubicBezTo>
                      <a:pt x="2014" y="1355"/>
                      <a:pt x="2069" y="1417"/>
                      <a:pt x="2123" y="1467"/>
                    </a:cubicBezTo>
                    <a:cubicBezTo>
                      <a:pt x="2069" y="1439"/>
                      <a:pt x="2013" y="1417"/>
                      <a:pt x="1955" y="1397"/>
                    </a:cubicBezTo>
                    <a:cubicBezTo>
                      <a:pt x="1878" y="1374"/>
                      <a:pt x="1797" y="1355"/>
                      <a:pt x="1714" y="1348"/>
                    </a:cubicBezTo>
                    <a:cubicBezTo>
                      <a:pt x="1756" y="1328"/>
                      <a:pt x="1800" y="1312"/>
                      <a:pt x="1845" y="1300"/>
                    </a:cubicBezTo>
                    <a:close/>
                    <a:moveTo>
                      <a:pt x="3144" y="585"/>
                    </a:moveTo>
                    <a:lnTo>
                      <a:pt x="3144" y="585"/>
                    </a:lnTo>
                    <a:cubicBezTo>
                      <a:pt x="3158" y="598"/>
                      <a:pt x="3172" y="607"/>
                      <a:pt x="3184" y="622"/>
                    </a:cubicBezTo>
                    <a:cubicBezTo>
                      <a:pt x="3239" y="680"/>
                      <a:pt x="3290" y="741"/>
                      <a:pt x="3337" y="806"/>
                    </a:cubicBezTo>
                    <a:cubicBezTo>
                      <a:pt x="3384" y="872"/>
                      <a:pt x="3421" y="946"/>
                      <a:pt x="3448" y="1023"/>
                    </a:cubicBezTo>
                    <a:cubicBezTo>
                      <a:pt x="3476" y="1104"/>
                      <a:pt x="3448" y="1195"/>
                      <a:pt x="3455" y="1273"/>
                    </a:cubicBezTo>
                    <a:cubicBezTo>
                      <a:pt x="3462" y="1355"/>
                      <a:pt x="3469" y="1434"/>
                      <a:pt x="3455" y="1514"/>
                    </a:cubicBezTo>
                    <a:cubicBezTo>
                      <a:pt x="3454" y="1527"/>
                      <a:pt x="3451" y="1539"/>
                      <a:pt x="3448" y="1549"/>
                    </a:cubicBezTo>
                    <a:cubicBezTo>
                      <a:pt x="3423" y="1477"/>
                      <a:pt x="3390" y="1408"/>
                      <a:pt x="3352" y="1342"/>
                    </a:cubicBezTo>
                    <a:cubicBezTo>
                      <a:pt x="3362" y="1312"/>
                      <a:pt x="3368" y="1279"/>
                      <a:pt x="3364" y="1249"/>
                    </a:cubicBezTo>
                    <a:cubicBezTo>
                      <a:pt x="3356" y="1187"/>
                      <a:pt x="3335" y="1128"/>
                      <a:pt x="3323" y="1067"/>
                    </a:cubicBezTo>
                    <a:cubicBezTo>
                      <a:pt x="3311" y="1005"/>
                      <a:pt x="3290" y="947"/>
                      <a:pt x="3269" y="885"/>
                    </a:cubicBezTo>
                    <a:cubicBezTo>
                      <a:pt x="3251" y="823"/>
                      <a:pt x="3199" y="778"/>
                      <a:pt x="3172" y="722"/>
                    </a:cubicBezTo>
                    <a:cubicBezTo>
                      <a:pt x="3155" y="684"/>
                      <a:pt x="3155" y="631"/>
                      <a:pt x="3144" y="585"/>
                    </a:cubicBezTo>
                    <a:close/>
                    <a:moveTo>
                      <a:pt x="2482" y="1134"/>
                    </a:moveTo>
                    <a:lnTo>
                      <a:pt x="2482" y="1134"/>
                    </a:lnTo>
                    <a:cubicBezTo>
                      <a:pt x="2629" y="1239"/>
                      <a:pt x="2795" y="1342"/>
                      <a:pt x="2883" y="1506"/>
                    </a:cubicBezTo>
                    <a:cubicBezTo>
                      <a:pt x="2898" y="1534"/>
                      <a:pt x="2910" y="1565"/>
                      <a:pt x="2923" y="1594"/>
                    </a:cubicBezTo>
                    <a:cubicBezTo>
                      <a:pt x="2910" y="1572"/>
                      <a:pt x="2898" y="1547"/>
                      <a:pt x="2884" y="1527"/>
                    </a:cubicBezTo>
                    <a:cubicBezTo>
                      <a:pt x="2819" y="1422"/>
                      <a:pt x="2724" y="1342"/>
                      <a:pt x="2625" y="1280"/>
                    </a:cubicBezTo>
                    <a:cubicBezTo>
                      <a:pt x="2581" y="1228"/>
                      <a:pt x="2533" y="1180"/>
                      <a:pt x="2482" y="1134"/>
                    </a:cubicBezTo>
                    <a:close/>
                    <a:moveTo>
                      <a:pt x="1608" y="1656"/>
                    </a:moveTo>
                    <a:lnTo>
                      <a:pt x="1608" y="1668"/>
                    </a:lnTo>
                    <a:cubicBezTo>
                      <a:pt x="1534" y="1690"/>
                      <a:pt x="1465" y="1726"/>
                      <a:pt x="1410" y="1773"/>
                    </a:cubicBezTo>
                    <a:cubicBezTo>
                      <a:pt x="1388" y="1790"/>
                      <a:pt x="1367" y="1813"/>
                      <a:pt x="1348" y="1836"/>
                    </a:cubicBezTo>
                    <a:cubicBezTo>
                      <a:pt x="1343" y="1838"/>
                      <a:pt x="1336" y="1840"/>
                      <a:pt x="1332" y="1842"/>
                    </a:cubicBezTo>
                    <a:cubicBezTo>
                      <a:pt x="1333" y="1838"/>
                      <a:pt x="1333" y="1834"/>
                      <a:pt x="1334" y="1829"/>
                    </a:cubicBezTo>
                    <a:cubicBezTo>
                      <a:pt x="1336" y="1827"/>
                      <a:pt x="1337" y="1823"/>
                      <a:pt x="1341" y="1820"/>
                    </a:cubicBezTo>
                    <a:cubicBezTo>
                      <a:pt x="1394" y="1737"/>
                      <a:pt x="1478" y="1699"/>
                      <a:pt x="1563" y="1671"/>
                    </a:cubicBezTo>
                    <a:cubicBezTo>
                      <a:pt x="1577" y="1666"/>
                      <a:pt x="1593" y="1662"/>
                      <a:pt x="1608" y="1656"/>
                    </a:cubicBezTo>
                    <a:close/>
                    <a:moveTo>
                      <a:pt x="666" y="1666"/>
                    </a:moveTo>
                    <a:cubicBezTo>
                      <a:pt x="666" y="1686"/>
                      <a:pt x="664" y="1707"/>
                      <a:pt x="664" y="1726"/>
                    </a:cubicBezTo>
                    <a:cubicBezTo>
                      <a:pt x="664" y="1766"/>
                      <a:pt x="667" y="1806"/>
                      <a:pt x="672" y="1845"/>
                    </a:cubicBezTo>
                    <a:cubicBezTo>
                      <a:pt x="666" y="1862"/>
                      <a:pt x="660" y="1878"/>
                      <a:pt x="655" y="1891"/>
                    </a:cubicBezTo>
                    <a:cubicBezTo>
                      <a:pt x="652" y="1814"/>
                      <a:pt x="655" y="1739"/>
                      <a:pt x="666" y="1666"/>
                    </a:cubicBezTo>
                    <a:close/>
                    <a:moveTo>
                      <a:pt x="3582" y="1706"/>
                    </a:moveTo>
                    <a:cubicBezTo>
                      <a:pt x="3582" y="1707"/>
                      <a:pt x="3583" y="1710"/>
                      <a:pt x="3583" y="1710"/>
                    </a:cubicBezTo>
                    <a:cubicBezTo>
                      <a:pt x="3589" y="1755"/>
                      <a:pt x="3600" y="1802"/>
                      <a:pt x="3602" y="1850"/>
                    </a:cubicBezTo>
                    <a:cubicBezTo>
                      <a:pt x="3607" y="1898"/>
                      <a:pt x="3602" y="1946"/>
                      <a:pt x="3596" y="1993"/>
                    </a:cubicBezTo>
                    <a:cubicBezTo>
                      <a:pt x="3591" y="2008"/>
                      <a:pt x="3583" y="2022"/>
                      <a:pt x="3572" y="2034"/>
                    </a:cubicBezTo>
                    <a:cubicBezTo>
                      <a:pt x="3564" y="2003"/>
                      <a:pt x="3556" y="1973"/>
                      <a:pt x="3549" y="1944"/>
                    </a:cubicBezTo>
                    <a:cubicBezTo>
                      <a:pt x="3543" y="1916"/>
                      <a:pt x="3532" y="1889"/>
                      <a:pt x="3523" y="1862"/>
                    </a:cubicBezTo>
                    <a:cubicBezTo>
                      <a:pt x="3545" y="1812"/>
                      <a:pt x="3568" y="1761"/>
                      <a:pt x="3582" y="1706"/>
                    </a:cubicBezTo>
                    <a:close/>
                    <a:moveTo>
                      <a:pt x="2492" y="1499"/>
                    </a:moveTo>
                    <a:cubicBezTo>
                      <a:pt x="2584" y="1642"/>
                      <a:pt x="2613" y="1817"/>
                      <a:pt x="2588" y="1953"/>
                    </a:cubicBezTo>
                    <a:cubicBezTo>
                      <a:pt x="2585" y="1982"/>
                      <a:pt x="2579" y="2014"/>
                      <a:pt x="2567" y="2044"/>
                    </a:cubicBezTo>
                    <a:cubicBezTo>
                      <a:pt x="2570" y="2003"/>
                      <a:pt x="2572" y="1960"/>
                      <a:pt x="2572" y="1919"/>
                    </a:cubicBezTo>
                    <a:cubicBezTo>
                      <a:pt x="2572" y="1827"/>
                      <a:pt x="2579" y="1726"/>
                      <a:pt x="2551" y="1628"/>
                    </a:cubicBezTo>
                    <a:cubicBezTo>
                      <a:pt x="2537" y="1583"/>
                      <a:pt x="2517" y="1540"/>
                      <a:pt x="2492" y="1499"/>
                    </a:cubicBezTo>
                    <a:close/>
                    <a:moveTo>
                      <a:pt x="1788" y="1610"/>
                    </a:moveTo>
                    <a:cubicBezTo>
                      <a:pt x="1809" y="1610"/>
                      <a:pt x="1830" y="1613"/>
                      <a:pt x="1850" y="1617"/>
                    </a:cubicBezTo>
                    <a:cubicBezTo>
                      <a:pt x="1951" y="1639"/>
                      <a:pt x="2047" y="1686"/>
                      <a:pt x="2119" y="1754"/>
                    </a:cubicBezTo>
                    <a:cubicBezTo>
                      <a:pt x="2131" y="1765"/>
                      <a:pt x="2139" y="1777"/>
                      <a:pt x="2151" y="1788"/>
                    </a:cubicBezTo>
                    <a:cubicBezTo>
                      <a:pt x="2131" y="1784"/>
                      <a:pt x="2111" y="1782"/>
                      <a:pt x="2090" y="1782"/>
                    </a:cubicBezTo>
                    <a:cubicBezTo>
                      <a:pt x="2027" y="1782"/>
                      <a:pt x="1962" y="1802"/>
                      <a:pt x="1906" y="1849"/>
                    </a:cubicBezTo>
                    <a:cubicBezTo>
                      <a:pt x="1869" y="1832"/>
                      <a:pt x="1830" y="1821"/>
                      <a:pt x="1790" y="1821"/>
                    </a:cubicBezTo>
                    <a:cubicBezTo>
                      <a:pt x="1782" y="1821"/>
                      <a:pt x="1773" y="1822"/>
                      <a:pt x="1765" y="1823"/>
                    </a:cubicBezTo>
                    <a:cubicBezTo>
                      <a:pt x="1705" y="1829"/>
                      <a:pt x="1662" y="1865"/>
                      <a:pt x="1625" y="1897"/>
                    </a:cubicBezTo>
                    <a:cubicBezTo>
                      <a:pt x="1619" y="1896"/>
                      <a:pt x="1612" y="1896"/>
                      <a:pt x="1606" y="1896"/>
                    </a:cubicBezTo>
                    <a:cubicBezTo>
                      <a:pt x="1583" y="1896"/>
                      <a:pt x="1559" y="1900"/>
                      <a:pt x="1535" y="1904"/>
                    </a:cubicBezTo>
                    <a:cubicBezTo>
                      <a:pt x="1487" y="1917"/>
                      <a:pt x="1453" y="1952"/>
                      <a:pt x="1416" y="1978"/>
                    </a:cubicBezTo>
                    <a:cubicBezTo>
                      <a:pt x="1387" y="1999"/>
                      <a:pt x="1347" y="2021"/>
                      <a:pt x="1321" y="2052"/>
                    </a:cubicBezTo>
                    <a:cubicBezTo>
                      <a:pt x="1321" y="2051"/>
                      <a:pt x="1321" y="2050"/>
                      <a:pt x="1319" y="2048"/>
                    </a:cubicBezTo>
                    <a:cubicBezTo>
                      <a:pt x="1334" y="1974"/>
                      <a:pt x="1366" y="1909"/>
                      <a:pt x="1409" y="1858"/>
                    </a:cubicBezTo>
                    <a:cubicBezTo>
                      <a:pt x="1452" y="1849"/>
                      <a:pt x="1499" y="1841"/>
                      <a:pt x="1544" y="1841"/>
                    </a:cubicBezTo>
                    <a:cubicBezTo>
                      <a:pt x="1579" y="1841"/>
                      <a:pt x="1613" y="1846"/>
                      <a:pt x="1644" y="1858"/>
                    </a:cubicBezTo>
                    <a:cubicBezTo>
                      <a:pt x="1644" y="1858"/>
                      <a:pt x="1644" y="1859"/>
                      <a:pt x="1645" y="1859"/>
                    </a:cubicBezTo>
                    <a:cubicBezTo>
                      <a:pt x="1647" y="1859"/>
                      <a:pt x="1652" y="1838"/>
                      <a:pt x="1650" y="1835"/>
                    </a:cubicBezTo>
                    <a:cubicBezTo>
                      <a:pt x="1612" y="1809"/>
                      <a:pt x="1572" y="1802"/>
                      <a:pt x="1531" y="1802"/>
                    </a:cubicBezTo>
                    <a:cubicBezTo>
                      <a:pt x="1511" y="1802"/>
                      <a:pt x="1490" y="1804"/>
                      <a:pt x="1469" y="1806"/>
                    </a:cubicBezTo>
                    <a:cubicBezTo>
                      <a:pt x="1508" y="1774"/>
                      <a:pt x="1552" y="1750"/>
                      <a:pt x="1603" y="1733"/>
                    </a:cubicBezTo>
                    <a:lnTo>
                      <a:pt x="1603" y="1733"/>
                    </a:lnTo>
                    <a:cubicBezTo>
                      <a:pt x="1601" y="1755"/>
                      <a:pt x="1601" y="1780"/>
                      <a:pt x="1596" y="1801"/>
                    </a:cubicBezTo>
                    <a:cubicBezTo>
                      <a:pt x="1595" y="1805"/>
                      <a:pt x="1603" y="1807"/>
                      <a:pt x="1610" y="1807"/>
                    </a:cubicBezTo>
                    <a:cubicBezTo>
                      <a:pt x="1615" y="1807"/>
                      <a:pt x="1620" y="1806"/>
                      <a:pt x="1621" y="1803"/>
                    </a:cubicBezTo>
                    <a:cubicBezTo>
                      <a:pt x="1629" y="1776"/>
                      <a:pt x="1634" y="1747"/>
                      <a:pt x="1639" y="1719"/>
                    </a:cubicBezTo>
                    <a:cubicBezTo>
                      <a:pt x="1683" y="1708"/>
                      <a:pt x="1730" y="1702"/>
                      <a:pt x="1775" y="1702"/>
                    </a:cubicBezTo>
                    <a:cubicBezTo>
                      <a:pt x="1841" y="1702"/>
                      <a:pt x="1905" y="1714"/>
                      <a:pt x="1962" y="1740"/>
                    </a:cubicBezTo>
                    <a:cubicBezTo>
                      <a:pt x="1964" y="1741"/>
                      <a:pt x="1966" y="1741"/>
                      <a:pt x="1968" y="1741"/>
                    </a:cubicBezTo>
                    <a:cubicBezTo>
                      <a:pt x="1987" y="1741"/>
                      <a:pt x="2008" y="1706"/>
                      <a:pt x="1987" y="1693"/>
                    </a:cubicBezTo>
                    <a:cubicBezTo>
                      <a:pt x="1920" y="1655"/>
                      <a:pt x="1844" y="1639"/>
                      <a:pt x="1767" y="1639"/>
                    </a:cubicBezTo>
                    <a:cubicBezTo>
                      <a:pt x="1726" y="1639"/>
                      <a:pt x="1685" y="1643"/>
                      <a:pt x="1645" y="1652"/>
                    </a:cubicBezTo>
                    <a:lnTo>
                      <a:pt x="1645" y="1637"/>
                    </a:lnTo>
                    <a:cubicBezTo>
                      <a:pt x="1691" y="1622"/>
                      <a:pt x="1739" y="1610"/>
                      <a:pt x="1788" y="1610"/>
                    </a:cubicBezTo>
                    <a:close/>
                    <a:moveTo>
                      <a:pt x="1637" y="1283"/>
                    </a:moveTo>
                    <a:cubicBezTo>
                      <a:pt x="1634" y="1297"/>
                      <a:pt x="1629" y="1311"/>
                      <a:pt x="1628" y="1326"/>
                    </a:cubicBezTo>
                    <a:cubicBezTo>
                      <a:pt x="1625" y="1331"/>
                      <a:pt x="1625" y="1335"/>
                      <a:pt x="1625" y="1339"/>
                    </a:cubicBezTo>
                    <a:cubicBezTo>
                      <a:pt x="1621" y="1342"/>
                      <a:pt x="1617" y="1346"/>
                      <a:pt x="1611" y="1348"/>
                    </a:cubicBezTo>
                    <a:cubicBezTo>
                      <a:pt x="1596" y="1349"/>
                      <a:pt x="1581" y="1349"/>
                      <a:pt x="1566" y="1352"/>
                    </a:cubicBezTo>
                    <a:cubicBezTo>
                      <a:pt x="1425" y="1377"/>
                      <a:pt x="1300" y="1456"/>
                      <a:pt x="1201" y="1561"/>
                    </a:cubicBezTo>
                    <a:cubicBezTo>
                      <a:pt x="1100" y="1664"/>
                      <a:pt x="1047" y="1802"/>
                      <a:pt x="1037" y="1946"/>
                    </a:cubicBezTo>
                    <a:cubicBezTo>
                      <a:pt x="1036" y="1960"/>
                      <a:pt x="1036" y="1975"/>
                      <a:pt x="1036" y="1989"/>
                    </a:cubicBezTo>
                    <a:cubicBezTo>
                      <a:pt x="1017" y="2007"/>
                      <a:pt x="994" y="2023"/>
                      <a:pt x="978" y="2044"/>
                    </a:cubicBezTo>
                    <a:cubicBezTo>
                      <a:pt x="967" y="2061"/>
                      <a:pt x="960" y="2077"/>
                      <a:pt x="950" y="2095"/>
                    </a:cubicBezTo>
                    <a:cubicBezTo>
                      <a:pt x="944" y="2072"/>
                      <a:pt x="939" y="2050"/>
                      <a:pt x="934" y="2028"/>
                    </a:cubicBezTo>
                    <a:cubicBezTo>
                      <a:pt x="950" y="1955"/>
                      <a:pt x="977" y="1884"/>
                      <a:pt x="1006" y="1817"/>
                    </a:cubicBezTo>
                    <a:cubicBezTo>
                      <a:pt x="1033" y="1755"/>
                      <a:pt x="1063" y="1692"/>
                      <a:pt x="1099" y="1630"/>
                    </a:cubicBezTo>
                    <a:cubicBezTo>
                      <a:pt x="1136" y="1595"/>
                      <a:pt x="1175" y="1562"/>
                      <a:pt x="1211" y="1531"/>
                    </a:cubicBezTo>
                    <a:cubicBezTo>
                      <a:pt x="1301" y="1444"/>
                      <a:pt x="1398" y="1342"/>
                      <a:pt x="1528" y="1291"/>
                    </a:cubicBezTo>
                    <a:cubicBezTo>
                      <a:pt x="1566" y="1286"/>
                      <a:pt x="1601" y="1284"/>
                      <a:pt x="1637" y="1283"/>
                    </a:cubicBezTo>
                    <a:close/>
                    <a:moveTo>
                      <a:pt x="1143" y="606"/>
                    </a:moveTo>
                    <a:lnTo>
                      <a:pt x="1143" y="606"/>
                    </a:lnTo>
                    <a:cubicBezTo>
                      <a:pt x="1012" y="695"/>
                      <a:pt x="934" y="817"/>
                      <a:pt x="871" y="940"/>
                    </a:cubicBezTo>
                    <a:cubicBezTo>
                      <a:pt x="747" y="1016"/>
                      <a:pt x="637" y="1115"/>
                      <a:pt x="557" y="1239"/>
                    </a:cubicBezTo>
                    <a:cubicBezTo>
                      <a:pt x="433" y="1433"/>
                      <a:pt x="405" y="1651"/>
                      <a:pt x="411" y="1858"/>
                    </a:cubicBezTo>
                    <a:cubicBezTo>
                      <a:pt x="392" y="1938"/>
                      <a:pt x="385" y="2022"/>
                      <a:pt x="396" y="2105"/>
                    </a:cubicBezTo>
                    <a:cubicBezTo>
                      <a:pt x="386" y="2063"/>
                      <a:pt x="378" y="2022"/>
                      <a:pt x="371" y="1979"/>
                    </a:cubicBezTo>
                    <a:cubicBezTo>
                      <a:pt x="328" y="1697"/>
                      <a:pt x="315" y="1384"/>
                      <a:pt x="466" y="1112"/>
                    </a:cubicBezTo>
                    <a:cubicBezTo>
                      <a:pt x="604" y="866"/>
                      <a:pt x="851" y="687"/>
                      <a:pt x="1122" y="611"/>
                    </a:cubicBezTo>
                    <a:lnTo>
                      <a:pt x="1143" y="606"/>
                    </a:lnTo>
                    <a:close/>
                    <a:moveTo>
                      <a:pt x="1033" y="2069"/>
                    </a:moveTo>
                    <a:cubicBezTo>
                      <a:pt x="1037" y="2151"/>
                      <a:pt x="1058" y="2234"/>
                      <a:pt x="1099" y="2306"/>
                    </a:cubicBezTo>
                    <a:cubicBezTo>
                      <a:pt x="1091" y="2310"/>
                      <a:pt x="1084" y="2312"/>
                      <a:pt x="1074" y="2317"/>
                    </a:cubicBezTo>
                    <a:cubicBezTo>
                      <a:pt x="1044" y="2282"/>
                      <a:pt x="1017" y="2244"/>
                      <a:pt x="996" y="2202"/>
                    </a:cubicBezTo>
                    <a:lnTo>
                      <a:pt x="996" y="2182"/>
                    </a:lnTo>
                    <a:cubicBezTo>
                      <a:pt x="999" y="2151"/>
                      <a:pt x="1011" y="2110"/>
                      <a:pt x="1033" y="2069"/>
                    </a:cubicBezTo>
                    <a:close/>
                    <a:moveTo>
                      <a:pt x="1616" y="375"/>
                    </a:moveTo>
                    <a:cubicBezTo>
                      <a:pt x="1724" y="375"/>
                      <a:pt x="1832" y="386"/>
                      <a:pt x="1937" y="411"/>
                    </a:cubicBezTo>
                    <a:cubicBezTo>
                      <a:pt x="2068" y="441"/>
                      <a:pt x="2210" y="455"/>
                      <a:pt x="2332" y="523"/>
                    </a:cubicBezTo>
                    <a:cubicBezTo>
                      <a:pt x="2372" y="545"/>
                      <a:pt x="2406" y="572"/>
                      <a:pt x="2441" y="602"/>
                    </a:cubicBezTo>
                    <a:cubicBezTo>
                      <a:pt x="2375" y="589"/>
                      <a:pt x="2310" y="580"/>
                      <a:pt x="2243" y="573"/>
                    </a:cubicBezTo>
                    <a:cubicBezTo>
                      <a:pt x="2035" y="510"/>
                      <a:pt x="1820" y="470"/>
                      <a:pt x="1598" y="470"/>
                    </a:cubicBezTo>
                    <a:cubicBezTo>
                      <a:pt x="1591" y="470"/>
                      <a:pt x="1584" y="470"/>
                      <a:pt x="1577" y="470"/>
                    </a:cubicBezTo>
                    <a:cubicBezTo>
                      <a:pt x="1250" y="475"/>
                      <a:pt x="913" y="585"/>
                      <a:pt x="661" y="808"/>
                    </a:cubicBezTo>
                    <a:cubicBezTo>
                      <a:pt x="397" y="1033"/>
                      <a:pt x="294" y="1382"/>
                      <a:pt x="301" y="1697"/>
                    </a:cubicBezTo>
                    <a:cubicBezTo>
                      <a:pt x="302" y="1911"/>
                      <a:pt x="356" y="2134"/>
                      <a:pt x="403" y="2344"/>
                    </a:cubicBezTo>
                    <a:cubicBezTo>
                      <a:pt x="317" y="2267"/>
                      <a:pt x="247" y="2171"/>
                      <a:pt x="210" y="2063"/>
                    </a:cubicBezTo>
                    <a:cubicBezTo>
                      <a:pt x="148" y="1886"/>
                      <a:pt x="191" y="1706"/>
                      <a:pt x="218" y="1545"/>
                    </a:cubicBezTo>
                    <a:cubicBezTo>
                      <a:pt x="246" y="1379"/>
                      <a:pt x="294" y="1216"/>
                      <a:pt x="379" y="1071"/>
                    </a:cubicBezTo>
                    <a:cubicBezTo>
                      <a:pt x="465" y="928"/>
                      <a:pt x="569" y="796"/>
                      <a:pt x="696" y="691"/>
                    </a:cubicBezTo>
                    <a:cubicBezTo>
                      <a:pt x="809" y="596"/>
                      <a:pt x="922" y="500"/>
                      <a:pt x="1056" y="438"/>
                    </a:cubicBezTo>
                    <a:cubicBezTo>
                      <a:pt x="1072" y="431"/>
                      <a:pt x="1085" y="423"/>
                      <a:pt x="1102" y="416"/>
                    </a:cubicBezTo>
                    <a:cubicBezTo>
                      <a:pt x="1192" y="382"/>
                      <a:pt x="1286" y="379"/>
                      <a:pt x="1378" y="379"/>
                    </a:cubicBezTo>
                    <a:cubicBezTo>
                      <a:pt x="1401" y="379"/>
                      <a:pt x="1424" y="379"/>
                      <a:pt x="1447" y="379"/>
                    </a:cubicBezTo>
                    <a:cubicBezTo>
                      <a:pt x="1474" y="379"/>
                      <a:pt x="1501" y="379"/>
                      <a:pt x="1527" y="378"/>
                    </a:cubicBezTo>
                    <a:cubicBezTo>
                      <a:pt x="1557" y="376"/>
                      <a:pt x="1586" y="375"/>
                      <a:pt x="1616" y="375"/>
                    </a:cubicBezTo>
                    <a:close/>
                    <a:moveTo>
                      <a:pt x="1099" y="2343"/>
                    </a:moveTo>
                    <a:lnTo>
                      <a:pt x="1099" y="2343"/>
                    </a:lnTo>
                    <a:cubicBezTo>
                      <a:pt x="1111" y="2351"/>
                      <a:pt x="1121" y="2361"/>
                      <a:pt x="1132" y="2372"/>
                    </a:cubicBezTo>
                    <a:lnTo>
                      <a:pt x="1142" y="2387"/>
                    </a:lnTo>
                    <a:cubicBezTo>
                      <a:pt x="1127" y="2373"/>
                      <a:pt x="1113" y="2358"/>
                      <a:pt x="1099" y="2343"/>
                    </a:cubicBezTo>
                    <a:close/>
                    <a:moveTo>
                      <a:pt x="411" y="2190"/>
                    </a:moveTo>
                    <a:cubicBezTo>
                      <a:pt x="419" y="2224"/>
                      <a:pt x="433" y="2257"/>
                      <a:pt x="451" y="2290"/>
                    </a:cubicBezTo>
                    <a:cubicBezTo>
                      <a:pt x="454" y="2325"/>
                      <a:pt x="459" y="2358"/>
                      <a:pt x="465" y="2392"/>
                    </a:cubicBezTo>
                    <a:cubicBezTo>
                      <a:pt x="458" y="2387"/>
                      <a:pt x="451" y="2383"/>
                      <a:pt x="445" y="2379"/>
                    </a:cubicBezTo>
                    <a:cubicBezTo>
                      <a:pt x="433" y="2318"/>
                      <a:pt x="423" y="2253"/>
                      <a:pt x="411" y="2190"/>
                    </a:cubicBezTo>
                    <a:close/>
                    <a:moveTo>
                      <a:pt x="2757" y="2238"/>
                    </a:moveTo>
                    <a:cubicBezTo>
                      <a:pt x="2757" y="2277"/>
                      <a:pt x="2753" y="2312"/>
                      <a:pt x="2745" y="2351"/>
                    </a:cubicBezTo>
                    <a:cubicBezTo>
                      <a:pt x="2724" y="2365"/>
                      <a:pt x="2704" y="2377"/>
                      <a:pt x="2682" y="2388"/>
                    </a:cubicBezTo>
                    <a:cubicBezTo>
                      <a:pt x="2662" y="2398"/>
                      <a:pt x="2643" y="2405"/>
                      <a:pt x="2623" y="2413"/>
                    </a:cubicBezTo>
                    <a:cubicBezTo>
                      <a:pt x="2620" y="2414"/>
                      <a:pt x="2614" y="2416"/>
                      <a:pt x="2612" y="2418"/>
                    </a:cubicBezTo>
                    <a:cubicBezTo>
                      <a:pt x="2613" y="2416"/>
                      <a:pt x="2614" y="2414"/>
                      <a:pt x="2616" y="2414"/>
                    </a:cubicBezTo>
                    <a:cubicBezTo>
                      <a:pt x="2669" y="2365"/>
                      <a:pt x="2718" y="2304"/>
                      <a:pt x="2757" y="2238"/>
                    </a:cubicBezTo>
                    <a:close/>
                    <a:moveTo>
                      <a:pt x="2089" y="1853"/>
                    </a:moveTo>
                    <a:cubicBezTo>
                      <a:pt x="2129" y="1853"/>
                      <a:pt x="2167" y="1861"/>
                      <a:pt x="2200" y="1875"/>
                    </a:cubicBezTo>
                    <a:cubicBezTo>
                      <a:pt x="2221" y="1919"/>
                      <a:pt x="2232" y="1966"/>
                      <a:pt x="2236" y="2010"/>
                    </a:cubicBezTo>
                    <a:cubicBezTo>
                      <a:pt x="2248" y="2099"/>
                      <a:pt x="2214" y="2193"/>
                      <a:pt x="2171" y="2274"/>
                    </a:cubicBezTo>
                    <a:cubicBezTo>
                      <a:pt x="2134" y="2340"/>
                      <a:pt x="2079" y="2392"/>
                      <a:pt x="2020" y="2429"/>
                    </a:cubicBezTo>
                    <a:cubicBezTo>
                      <a:pt x="2016" y="2430"/>
                      <a:pt x="2012" y="2430"/>
                      <a:pt x="2008" y="2430"/>
                    </a:cubicBezTo>
                    <a:cubicBezTo>
                      <a:pt x="1996" y="2430"/>
                      <a:pt x="1984" y="2428"/>
                      <a:pt x="1972" y="2428"/>
                    </a:cubicBezTo>
                    <a:cubicBezTo>
                      <a:pt x="1980" y="2416"/>
                      <a:pt x="1987" y="2402"/>
                      <a:pt x="1995" y="2392"/>
                    </a:cubicBezTo>
                    <a:cubicBezTo>
                      <a:pt x="2028" y="2352"/>
                      <a:pt x="2068" y="2308"/>
                      <a:pt x="2084" y="2251"/>
                    </a:cubicBezTo>
                    <a:cubicBezTo>
                      <a:pt x="2102" y="2197"/>
                      <a:pt x="2116" y="2121"/>
                      <a:pt x="2098" y="2052"/>
                    </a:cubicBezTo>
                    <a:cubicBezTo>
                      <a:pt x="2090" y="2015"/>
                      <a:pt x="2068" y="1982"/>
                      <a:pt x="2042" y="1956"/>
                    </a:cubicBezTo>
                    <a:cubicBezTo>
                      <a:pt x="2018" y="1934"/>
                      <a:pt x="1995" y="1915"/>
                      <a:pt x="1972" y="1897"/>
                    </a:cubicBezTo>
                    <a:cubicBezTo>
                      <a:pt x="1966" y="1893"/>
                      <a:pt x="1962" y="1891"/>
                      <a:pt x="1956" y="1887"/>
                    </a:cubicBezTo>
                    <a:cubicBezTo>
                      <a:pt x="1999" y="1863"/>
                      <a:pt x="2045" y="1853"/>
                      <a:pt x="2089" y="1853"/>
                    </a:cubicBezTo>
                    <a:close/>
                    <a:moveTo>
                      <a:pt x="217" y="2251"/>
                    </a:moveTo>
                    <a:lnTo>
                      <a:pt x="217" y="2251"/>
                    </a:lnTo>
                    <a:cubicBezTo>
                      <a:pt x="233" y="2277"/>
                      <a:pt x="247" y="2303"/>
                      <a:pt x="268" y="2326"/>
                    </a:cubicBezTo>
                    <a:cubicBezTo>
                      <a:pt x="316" y="2380"/>
                      <a:pt x="370" y="2420"/>
                      <a:pt x="426" y="2451"/>
                    </a:cubicBezTo>
                    <a:cubicBezTo>
                      <a:pt x="429" y="2471"/>
                      <a:pt x="434" y="2490"/>
                      <a:pt x="439" y="2507"/>
                    </a:cubicBezTo>
                    <a:cubicBezTo>
                      <a:pt x="437" y="2504"/>
                      <a:pt x="433" y="2502"/>
                      <a:pt x="432" y="2500"/>
                    </a:cubicBezTo>
                    <a:cubicBezTo>
                      <a:pt x="421" y="2478"/>
                      <a:pt x="412" y="2457"/>
                      <a:pt x="393" y="2438"/>
                    </a:cubicBezTo>
                    <a:cubicBezTo>
                      <a:pt x="375" y="2420"/>
                      <a:pt x="328" y="2407"/>
                      <a:pt x="311" y="2383"/>
                    </a:cubicBezTo>
                    <a:cubicBezTo>
                      <a:pt x="294" y="2362"/>
                      <a:pt x="273" y="2337"/>
                      <a:pt x="249" y="2310"/>
                    </a:cubicBezTo>
                    <a:cubicBezTo>
                      <a:pt x="235" y="2292"/>
                      <a:pt x="214" y="2271"/>
                      <a:pt x="217" y="2251"/>
                    </a:cubicBezTo>
                    <a:close/>
                    <a:moveTo>
                      <a:pt x="459" y="2469"/>
                    </a:moveTo>
                    <a:lnTo>
                      <a:pt x="459" y="2469"/>
                    </a:lnTo>
                    <a:cubicBezTo>
                      <a:pt x="466" y="2473"/>
                      <a:pt x="472" y="2476"/>
                      <a:pt x="478" y="2480"/>
                    </a:cubicBezTo>
                    <a:cubicBezTo>
                      <a:pt x="492" y="2556"/>
                      <a:pt x="510" y="2629"/>
                      <a:pt x="535" y="2703"/>
                    </a:cubicBezTo>
                    <a:cubicBezTo>
                      <a:pt x="528" y="2698"/>
                      <a:pt x="520" y="2695"/>
                      <a:pt x="514" y="2688"/>
                    </a:cubicBezTo>
                    <a:cubicBezTo>
                      <a:pt x="502" y="2668"/>
                      <a:pt x="503" y="2639"/>
                      <a:pt x="495" y="2615"/>
                    </a:cubicBezTo>
                    <a:cubicBezTo>
                      <a:pt x="487" y="2593"/>
                      <a:pt x="487" y="2568"/>
                      <a:pt x="480" y="2549"/>
                    </a:cubicBezTo>
                    <a:cubicBezTo>
                      <a:pt x="476" y="2542"/>
                      <a:pt x="469" y="2537"/>
                      <a:pt x="465" y="2531"/>
                    </a:cubicBezTo>
                    <a:cubicBezTo>
                      <a:pt x="466" y="2530"/>
                      <a:pt x="472" y="2530"/>
                      <a:pt x="469" y="2529"/>
                    </a:cubicBezTo>
                    <a:cubicBezTo>
                      <a:pt x="467" y="2507"/>
                      <a:pt x="462" y="2490"/>
                      <a:pt x="459" y="2469"/>
                    </a:cubicBezTo>
                    <a:close/>
                    <a:moveTo>
                      <a:pt x="1531" y="2897"/>
                    </a:moveTo>
                    <a:lnTo>
                      <a:pt x="1531" y="2897"/>
                    </a:lnTo>
                    <a:cubicBezTo>
                      <a:pt x="1644" y="2928"/>
                      <a:pt x="1758" y="2945"/>
                      <a:pt x="1871" y="2945"/>
                    </a:cubicBezTo>
                    <a:cubicBezTo>
                      <a:pt x="1884" y="2945"/>
                      <a:pt x="1897" y="2945"/>
                      <a:pt x="1910" y="2944"/>
                    </a:cubicBezTo>
                    <a:cubicBezTo>
                      <a:pt x="1937" y="2943"/>
                      <a:pt x="1965" y="2939"/>
                      <a:pt x="1992" y="2937"/>
                    </a:cubicBezTo>
                    <a:cubicBezTo>
                      <a:pt x="1994" y="2937"/>
                      <a:pt x="1994" y="2939"/>
                      <a:pt x="1994" y="2939"/>
                    </a:cubicBezTo>
                    <a:cubicBezTo>
                      <a:pt x="2035" y="2959"/>
                      <a:pt x="2076" y="3006"/>
                      <a:pt x="2120" y="3024"/>
                    </a:cubicBezTo>
                    <a:cubicBezTo>
                      <a:pt x="2137" y="3031"/>
                      <a:pt x="2151" y="3031"/>
                      <a:pt x="2166" y="3031"/>
                    </a:cubicBezTo>
                    <a:cubicBezTo>
                      <a:pt x="2155" y="3032"/>
                      <a:pt x="2144" y="3032"/>
                      <a:pt x="2133" y="3032"/>
                    </a:cubicBezTo>
                    <a:cubicBezTo>
                      <a:pt x="2031" y="3032"/>
                      <a:pt x="1919" y="3005"/>
                      <a:pt x="1802" y="2980"/>
                    </a:cubicBezTo>
                    <a:cubicBezTo>
                      <a:pt x="1707" y="2959"/>
                      <a:pt x="1618" y="2930"/>
                      <a:pt x="1531" y="2897"/>
                    </a:cubicBezTo>
                    <a:close/>
                    <a:moveTo>
                      <a:pt x="2818" y="3287"/>
                    </a:moveTo>
                    <a:cubicBezTo>
                      <a:pt x="2815" y="3290"/>
                      <a:pt x="2815" y="3294"/>
                      <a:pt x="2814" y="3295"/>
                    </a:cubicBezTo>
                    <a:cubicBezTo>
                      <a:pt x="2795" y="3317"/>
                      <a:pt x="2773" y="3335"/>
                      <a:pt x="2749" y="3350"/>
                    </a:cubicBezTo>
                    <a:cubicBezTo>
                      <a:pt x="2742" y="3354"/>
                      <a:pt x="2734" y="3355"/>
                      <a:pt x="2725" y="3355"/>
                    </a:cubicBezTo>
                    <a:cubicBezTo>
                      <a:pt x="2721" y="3355"/>
                      <a:pt x="2717" y="3355"/>
                      <a:pt x="2712" y="3354"/>
                    </a:cubicBezTo>
                    <a:cubicBezTo>
                      <a:pt x="2745" y="3331"/>
                      <a:pt x="2781" y="3309"/>
                      <a:pt x="2818" y="3287"/>
                    </a:cubicBezTo>
                    <a:close/>
                    <a:moveTo>
                      <a:pt x="1839" y="0"/>
                    </a:moveTo>
                    <a:cubicBezTo>
                      <a:pt x="1831" y="0"/>
                      <a:pt x="1823" y="1"/>
                      <a:pt x="1815" y="2"/>
                    </a:cubicBezTo>
                    <a:cubicBezTo>
                      <a:pt x="1773" y="9"/>
                      <a:pt x="1736" y="32"/>
                      <a:pt x="1700" y="54"/>
                    </a:cubicBezTo>
                    <a:cubicBezTo>
                      <a:pt x="1658" y="71"/>
                      <a:pt x="1615" y="91"/>
                      <a:pt x="1571" y="105"/>
                    </a:cubicBezTo>
                    <a:cubicBezTo>
                      <a:pt x="1533" y="119"/>
                      <a:pt x="1494" y="135"/>
                      <a:pt x="1457" y="156"/>
                    </a:cubicBezTo>
                    <a:cubicBezTo>
                      <a:pt x="1424" y="160"/>
                      <a:pt x="1389" y="164"/>
                      <a:pt x="1356" y="171"/>
                    </a:cubicBezTo>
                    <a:cubicBezTo>
                      <a:pt x="1178" y="207"/>
                      <a:pt x="1014" y="296"/>
                      <a:pt x="862" y="387"/>
                    </a:cubicBezTo>
                    <a:cubicBezTo>
                      <a:pt x="710" y="479"/>
                      <a:pt x="560" y="585"/>
                      <a:pt x="441" y="723"/>
                    </a:cubicBezTo>
                    <a:cubicBezTo>
                      <a:pt x="324" y="861"/>
                      <a:pt x="218" y="1012"/>
                      <a:pt x="151" y="1184"/>
                    </a:cubicBezTo>
                    <a:cubicBezTo>
                      <a:pt x="83" y="1356"/>
                      <a:pt x="68" y="1543"/>
                      <a:pt x="70" y="1729"/>
                    </a:cubicBezTo>
                    <a:cubicBezTo>
                      <a:pt x="71" y="1900"/>
                      <a:pt x="110" y="2083"/>
                      <a:pt x="207" y="2241"/>
                    </a:cubicBezTo>
                    <a:cubicBezTo>
                      <a:pt x="195" y="2245"/>
                      <a:pt x="191" y="2252"/>
                      <a:pt x="187" y="2259"/>
                    </a:cubicBezTo>
                    <a:cubicBezTo>
                      <a:pt x="159" y="2209"/>
                      <a:pt x="132" y="2158"/>
                      <a:pt x="105" y="2105"/>
                    </a:cubicBezTo>
                    <a:cubicBezTo>
                      <a:pt x="77" y="2045"/>
                      <a:pt x="39" y="1974"/>
                      <a:pt x="61" y="1908"/>
                    </a:cubicBezTo>
                    <a:cubicBezTo>
                      <a:pt x="59" y="1899"/>
                      <a:pt x="45" y="1896"/>
                      <a:pt x="37" y="1896"/>
                    </a:cubicBezTo>
                    <a:cubicBezTo>
                      <a:pt x="35" y="1896"/>
                      <a:pt x="33" y="1897"/>
                      <a:pt x="33" y="1897"/>
                    </a:cubicBezTo>
                    <a:cubicBezTo>
                      <a:pt x="1" y="1945"/>
                      <a:pt x="13" y="1992"/>
                      <a:pt x="28" y="2036"/>
                    </a:cubicBezTo>
                    <a:cubicBezTo>
                      <a:pt x="55" y="2106"/>
                      <a:pt x="108" y="2167"/>
                      <a:pt x="132" y="2233"/>
                    </a:cubicBezTo>
                    <a:cubicBezTo>
                      <a:pt x="155" y="2292"/>
                      <a:pt x="184" y="2351"/>
                      <a:pt x="218" y="2405"/>
                    </a:cubicBezTo>
                    <a:cubicBezTo>
                      <a:pt x="253" y="2462"/>
                      <a:pt x="283" y="2516"/>
                      <a:pt x="315" y="2570"/>
                    </a:cubicBezTo>
                    <a:lnTo>
                      <a:pt x="315" y="2571"/>
                    </a:lnTo>
                    <a:cubicBezTo>
                      <a:pt x="315" y="2577"/>
                      <a:pt x="313" y="2579"/>
                      <a:pt x="315" y="2585"/>
                    </a:cubicBezTo>
                    <a:cubicBezTo>
                      <a:pt x="322" y="2608"/>
                      <a:pt x="335" y="2629"/>
                      <a:pt x="342" y="2655"/>
                    </a:cubicBezTo>
                    <a:cubicBezTo>
                      <a:pt x="349" y="2694"/>
                      <a:pt x="356" y="2732"/>
                      <a:pt x="377" y="2764"/>
                    </a:cubicBezTo>
                    <a:cubicBezTo>
                      <a:pt x="390" y="2786"/>
                      <a:pt x="405" y="2808"/>
                      <a:pt x="421" y="2829"/>
                    </a:cubicBezTo>
                    <a:cubicBezTo>
                      <a:pt x="419" y="2856"/>
                      <a:pt x="405" y="2896"/>
                      <a:pt x="416" y="2915"/>
                    </a:cubicBezTo>
                    <a:cubicBezTo>
                      <a:pt x="430" y="2939"/>
                      <a:pt x="447" y="2959"/>
                      <a:pt x="462" y="2984"/>
                    </a:cubicBezTo>
                    <a:cubicBezTo>
                      <a:pt x="477" y="3006"/>
                      <a:pt x="517" y="3001"/>
                      <a:pt x="535" y="3020"/>
                    </a:cubicBezTo>
                    <a:cubicBezTo>
                      <a:pt x="551" y="3040"/>
                      <a:pt x="557" y="3080"/>
                      <a:pt x="576" y="3101"/>
                    </a:cubicBezTo>
                    <a:cubicBezTo>
                      <a:pt x="597" y="3120"/>
                      <a:pt x="620" y="3130"/>
                      <a:pt x="642" y="3148"/>
                    </a:cubicBezTo>
                    <a:cubicBezTo>
                      <a:pt x="663" y="3164"/>
                      <a:pt x="677" y="3196"/>
                      <a:pt x="701" y="3211"/>
                    </a:cubicBezTo>
                    <a:cubicBezTo>
                      <a:pt x="723" y="3225"/>
                      <a:pt x="756" y="3221"/>
                      <a:pt x="780" y="3233"/>
                    </a:cubicBezTo>
                    <a:lnTo>
                      <a:pt x="796" y="3239"/>
                    </a:lnTo>
                    <a:cubicBezTo>
                      <a:pt x="829" y="3283"/>
                      <a:pt x="851" y="3349"/>
                      <a:pt x="898" y="3382"/>
                    </a:cubicBezTo>
                    <a:cubicBezTo>
                      <a:pt x="949" y="3419"/>
                      <a:pt x="1006" y="3451"/>
                      <a:pt x="1062" y="3482"/>
                    </a:cubicBezTo>
                    <a:cubicBezTo>
                      <a:pt x="1121" y="3514"/>
                      <a:pt x="1191" y="3508"/>
                      <a:pt x="1252" y="3530"/>
                    </a:cubicBezTo>
                    <a:cubicBezTo>
                      <a:pt x="1311" y="3557"/>
                      <a:pt x="1369" y="3596"/>
                      <a:pt x="1432" y="3614"/>
                    </a:cubicBezTo>
                    <a:cubicBezTo>
                      <a:pt x="1495" y="3628"/>
                      <a:pt x="1561" y="3635"/>
                      <a:pt x="1628" y="3641"/>
                    </a:cubicBezTo>
                    <a:cubicBezTo>
                      <a:pt x="1692" y="3649"/>
                      <a:pt x="1758" y="3668"/>
                      <a:pt x="1824" y="3669"/>
                    </a:cubicBezTo>
                    <a:cubicBezTo>
                      <a:pt x="1892" y="3668"/>
                      <a:pt x="1955" y="3647"/>
                      <a:pt x="2021" y="3638"/>
                    </a:cubicBezTo>
                    <a:cubicBezTo>
                      <a:pt x="2086" y="3631"/>
                      <a:pt x="2148" y="3605"/>
                      <a:pt x="2212" y="3590"/>
                    </a:cubicBezTo>
                    <a:cubicBezTo>
                      <a:pt x="2276" y="3574"/>
                      <a:pt x="2350" y="3591"/>
                      <a:pt x="2413" y="3569"/>
                    </a:cubicBezTo>
                    <a:cubicBezTo>
                      <a:pt x="2489" y="3541"/>
                      <a:pt x="2541" y="3466"/>
                      <a:pt x="2606" y="3423"/>
                    </a:cubicBezTo>
                    <a:cubicBezTo>
                      <a:pt x="2613" y="3435"/>
                      <a:pt x="2622" y="3451"/>
                      <a:pt x="2624" y="3451"/>
                    </a:cubicBezTo>
                    <a:cubicBezTo>
                      <a:pt x="2624" y="3451"/>
                      <a:pt x="2624" y="3451"/>
                      <a:pt x="2624" y="3451"/>
                    </a:cubicBezTo>
                    <a:cubicBezTo>
                      <a:pt x="2643" y="3433"/>
                      <a:pt x="2654" y="3405"/>
                      <a:pt x="2682" y="3404"/>
                    </a:cubicBezTo>
                    <a:cubicBezTo>
                      <a:pt x="2683" y="3404"/>
                      <a:pt x="2685" y="3404"/>
                      <a:pt x="2687" y="3404"/>
                    </a:cubicBezTo>
                    <a:cubicBezTo>
                      <a:pt x="2714" y="3404"/>
                      <a:pt x="2752" y="3423"/>
                      <a:pt x="2782" y="3426"/>
                    </a:cubicBezTo>
                    <a:cubicBezTo>
                      <a:pt x="2815" y="3429"/>
                      <a:pt x="2862" y="3453"/>
                      <a:pt x="2895" y="3453"/>
                    </a:cubicBezTo>
                    <a:cubicBezTo>
                      <a:pt x="2928" y="3453"/>
                      <a:pt x="2945" y="3433"/>
                      <a:pt x="2971" y="3424"/>
                    </a:cubicBezTo>
                    <a:cubicBezTo>
                      <a:pt x="2998" y="3413"/>
                      <a:pt x="3012" y="3386"/>
                      <a:pt x="3038" y="3374"/>
                    </a:cubicBezTo>
                    <a:cubicBezTo>
                      <a:pt x="3063" y="3363"/>
                      <a:pt x="3103" y="3364"/>
                      <a:pt x="3126" y="3346"/>
                    </a:cubicBezTo>
                    <a:cubicBezTo>
                      <a:pt x="3151" y="3331"/>
                      <a:pt x="3188" y="3328"/>
                      <a:pt x="3210" y="3307"/>
                    </a:cubicBezTo>
                    <a:cubicBezTo>
                      <a:pt x="3232" y="3288"/>
                      <a:pt x="3227" y="3241"/>
                      <a:pt x="3246" y="3221"/>
                    </a:cubicBezTo>
                    <a:lnTo>
                      <a:pt x="3304" y="3157"/>
                    </a:lnTo>
                    <a:cubicBezTo>
                      <a:pt x="3323" y="3137"/>
                      <a:pt x="3356" y="3126"/>
                      <a:pt x="3375" y="3104"/>
                    </a:cubicBezTo>
                    <a:cubicBezTo>
                      <a:pt x="3395" y="3083"/>
                      <a:pt x="3423" y="3069"/>
                      <a:pt x="3441" y="3047"/>
                    </a:cubicBezTo>
                    <a:cubicBezTo>
                      <a:pt x="3461" y="3025"/>
                      <a:pt x="3485" y="3006"/>
                      <a:pt x="3502" y="2984"/>
                    </a:cubicBezTo>
                    <a:cubicBezTo>
                      <a:pt x="3520" y="2959"/>
                      <a:pt x="3517" y="2925"/>
                      <a:pt x="3538" y="2903"/>
                    </a:cubicBezTo>
                    <a:cubicBezTo>
                      <a:pt x="3557" y="2881"/>
                      <a:pt x="3589" y="2867"/>
                      <a:pt x="3608" y="2844"/>
                    </a:cubicBezTo>
                    <a:cubicBezTo>
                      <a:pt x="3627" y="2822"/>
                      <a:pt x="3655" y="2802"/>
                      <a:pt x="3673" y="2779"/>
                    </a:cubicBezTo>
                    <a:cubicBezTo>
                      <a:pt x="3690" y="2754"/>
                      <a:pt x="3684" y="2718"/>
                      <a:pt x="3696" y="2691"/>
                    </a:cubicBezTo>
                    <a:cubicBezTo>
                      <a:pt x="3710" y="2662"/>
                      <a:pt x="3725" y="2633"/>
                      <a:pt x="3728" y="2599"/>
                    </a:cubicBezTo>
                    <a:cubicBezTo>
                      <a:pt x="3729" y="2564"/>
                      <a:pt x="3704" y="2519"/>
                      <a:pt x="3703" y="2484"/>
                    </a:cubicBezTo>
                    <a:cubicBezTo>
                      <a:pt x="3701" y="2449"/>
                      <a:pt x="3697" y="2414"/>
                      <a:pt x="3689" y="2379"/>
                    </a:cubicBezTo>
                    <a:cubicBezTo>
                      <a:pt x="3682" y="2347"/>
                      <a:pt x="3662" y="2310"/>
                      <a:pt x="3697" y="2292"/>
                    </a:cubicBezTo>
                    <a:cubicBezTo>
                      <a:pt x="3700" y="2292"/>
                      <a:pt x="3680" y="2285"/>
                      <a:pt x="3676" y="2285"/>
                    </a:cubicBezTo>
                    <a:cubicBezTo>
                      <a:pt x="3676" y="2285"/>
                      <a:pt x="3675" y="2285"/>
                      <a:pt x="3675" y="2285"/>
                    </a:cubicBezTo>
                    <a:cubicBezTo>
                      <a:pt x="3635" y="2292"/>
                      <a:pt x="3638" y="2311"/>
                      <a:pt x="3641" y="2333"/>
                    </a:cubicBezTo>
                    <a:cubicBezTo>
                      <a:pt x="3646" y="2366"/>
                      <a:pt x="3674" y="2406"/>
                      <a:pt x="3667" y="2435"/>
                    </a:cubicBezTo>
                    <a:cubicBezTo>
                      <a:pt x="3662" y="2462"/>
                      <a:pt x="3662" y="2491"/>
                      <a:pt x="3660" y="2520"/>
                    </a:cubicBezTo>
                    <a:cubicBezTo>
                      <a:pt x="3656" y="2551"/>
                      <a:pt x="3652" y="2578"/>
                      <a:pt x="3641" y="2603"/>
                    </a:cubicBezTo>
                    <a:cubicBezTo>
                      <a:pt x="3629" y="2629"/>
                      <a:pt x="3574" y="2634"/>
                      <a:pt x="3557" y="2657"/>
                    </a:cubicBezTo>
                    <a:cubicBezTo>
                      <a:pt x="3539" y="2679"/>
                      <a:pt x="3529" y="2705"/>
                      <a:pt x="3507" y="2724"/>
                    </a:cubicBezTo>
                    <a:cubicBezTo>
                      <a:pt x="3484" y="2743"/>
                      <a:pt x="3468" y="2765"/>
                      <a:pt x="3441" y="2782"/>
                    </a:cubicBezTo>
                    <a:cubicBezTo>
                      <a:pt x="3418" y="2800"/>
                      <a:pt x="3421" y="2834"/>
                      <a:pt x="3395" y="2851"/>
                    </a:cubicBezTo>
                    <a:cubicBezTo>
                      <a:pt x="3384" y="2859"/>
                      <a:pt x="3363" y="2859"/>
                      <a:pt x="3342" y="2859"/>
                    </a:cubicBezTo>
                    <a:cubicBezTo>
                      <a:pt x="3321" y="2859"/>
                      <a:pt x="3300" y="2859"/>
                      <a:pt x="3290" y="2867"/>
                    </a:cubicBezTo>
                    <a:cubicBezTo>
                      <a:pt x="3268" y="2884"/>
                      <a:pt x="3253" y="2896"/>
                      <a:pt x="3232" y="2911"/>
                    </a:cubicBezTo>
                    <a:cubicBezTo>
                      <a:pt x="3213" y="2925"/>
                      <a:pt x="3221" y="2963"/>
                      <a:pt x="3201" y="2977"/>
                    </a:cubicBezTo>
                    <a:cubicBezTo>
                      <a:pt x="3187" y="2985"/>
                      <a:pt x="3168" y="2988"/>
                      <a:pt x="3150" y="2994"/>
                    </a:cubicBezTo>
                    <a:cubicBezTo>
                      <a:pt x="3142" y="2989"/>
                      <a:pt x="3136" y="2986"/>
                      <a:pt x="3133" y="2986"/>
                    </a:cubicBezTo>
                    <a:cubicBezTo>
                      <a:pt x="3132" y="2986"/>
                      <a:pt x="3131" y="2986"/>
                      <a:pt x="3130" y="2987"/>
                    </a:cubicBezTo>
                    <a:cubicBezTo>
                      <a:pt x="3122" y="2998"/>
                      <a:pt x="3115" y="3007"/>
                      <a:pt x="3106" y="3020"/>
                    </a:cubicBezTo>
                    <a:cubicBezTo>
                      <a:pt x="3096" y="3029"/>
                      <a:pt x="3085" y="3042"/>
                      <a:pt x="3071" y="3050"/>
                    </a:cubicBezTo>
                    <a:cubicBezTo>
                      <a:pt x="3053" y="3064"/>
                      <a:pt x="3022" y="3067"/>
                      <a:pt x="3002" y="3080"/>
                    </a:cubicBezTo>
                    <a:cubicBezTo>
                      <a:pt x="2984" y="3094"/>
                      <a:pt x="2980" y="3123"/>
                      <a:pt x="2964" y="3137"/>
                    </a:cubicBezTo>
                    <a:cubicBezTo>
                      <a:pt x="2957" y="3142"/>
                      <a:pt x="2950" y="3151"/>
                      <a:pt x="2945" y="3159"/>
                    </a:cubicBezTo>
                    <a:cubicBezTo>
                      <a:pt x="2896" y="3177"/>
                      <a:pt x="2843" y="3188"/>
                      <a:pt x="2799" y="3206"/>
                    </a:cubicBezTo>
                    <a:cubicBezTo>
                      <a:pt x="2753" y="3218"/>
                      <a:pt x="2706" y="3221"/>
                      <a:pt x="2661" y="3226"/>
                    </a:cubicBezTo>
                    <a:cubicBezTo>
                      <a:pt x="2706" y="3204"/>
                      <a:pt x="2753" y="3181"/>
                      <a:pt x="2795" y="3146"/>
                    </a:cubicBezTo>
                    <a:cubicBezTo>
                      <a:pt x="2817" y="3129"/>
                      <a:pt x="2836" y="3108"/>
                      <a:pt x="2855" y="3085"/>
                    </a:cubicBezTo>
                    <a:cubicBezTo>
                      <a:pt x="2874" y="3076"/>
                      <a:pt x="2892" y="3068"/>
                      <a:pt x="2910" y="3057"/>
                    </a:cubicBezTo>
                    <a:cubicBezTo>
                      <a:pt x="2961" y="3027"/>
                      <a:pt x="3013" y="2994"/>
                      <a:pt x="3063" y="2958"/>
                    </a:cubicBezTo>
                    <a:cubicBezTo>
                      <a:pt x="3110" y="2918"/>
                      <a:pt x="3143" y="2864"/>
                      <a:pt x="3188" y="2823"/>
                    </a:cubicBezTo>
                    <a:cubicBezTo>
                      <a:pt x="3235" y="2785"/>
                      <a:pt x="3290" y="2750"/>
                      <a:pt x="3335" y="2705"/>
                    </a:cubicBezTo>
                    <a:cubicBezTo>
                      <a:pt x="3378" y="2658"/>
                      <a:pt x="3426" y="2615"/>
                      <a:pt x="3463" y="2562"/>
                    </a:cubicBezTo>
                    <a:cubicBezTo>
                      <a:pt x="3498" y="2511"/>
                      <a:pt x="3512" y="2447"/>
                      <a:pt x="3535" y="2390"/>
                    </a:cubicBezTo>
                    <a:cubicBezTo>
                      <a:pt x="3564" y="2352"/>
                      <a:pt x="3597" y="2317"/>
                      <a:pt x="3619" y="2273"/>
                    </a:cubicBezTo>
                    <a:cubicBezTo>
                      <a:pt x="3645" y="2227"/>
                      <a:pt x="3641" y="2169"/>
                      <a:pt x="3659" y="2120"/>
                    </a:cubicBezTo>
                    <a:cubicBezTo>
                      <a:pt x="3674" y="2065"/>
                      <a:pt x="3690" y="2008"/>
                      <a:pt x="3688" y="1949"/>
                    </a:cubicBezTo>
                    <a:cubicBezTo>
                      <a:pt x="3684" y="1891"/>
                      <a:pt x="3652" y="1831"/>
                      <a:pt x="3638" y="1776"/>
                    </a:cubicBezTo>
                    <a:cubicBezTo>
                      <a:pt x="3629" y="1734"/>
                      <a:pt x="3615" y="1697"/>
                      <a:pt x="3598" y="1659"/>
                    </a:cubicBezTo>
                    <a:cubicBezTo>
                      <a:pt x="3615" y="1584"/>
                      <a:pt x="3631" y="1509"/>
                      <a:pt x="3633" y="1432"/>
                    </a:cubicBezTo>
                    <a:cubicBezTo>
                      <a:pt x="3634" y="1341"/>
                      <a:pt x="3601" y="1254"/>
                      <a:pt x="3583" y="1170"/>
                    </a:cubicBezTo>
                    <a:cubicBezTo>
                      <a:pt x="3562" y="1075"/>
                      <a:pt x="3532" y="982"/>
                      <a:pt x="3484" y="896"/>
                    </a:cubicBezTo>
                    <a:cubicBezTo>
                      <a:pt x="3433" y="812"/>
                      <a:pt x="3356" y="749"/>
                      <a:pt x="3290" y="682"/>
                    </a:cubicBezTo>
                    <a:cubicBezTo>
                      <a:pt x="3239" y="627"/>
                      <a:pt x="3180" y="578"/>
                      <a:pt x="3119" y="537"/>
                    </a:cubicBezTo>
                    <a:cubicBezTo>
                      <a:pt x="3088" y="493"/>
                      <a:pt x="3051" y="449"/>
                      <a:pt x="3015" y="408"/>
                    </a:cubicBezTo>
                    <a:cubicBezTo>
                      <a:pt x="2973" y="364"/>
                      <a:pt x="2909" y="349"/>
                      <a:pt x="2862" y="311"/>
                    </a:cubicBezTo>
                    <a:cubicBezTo>
                      <a:pt x="2817" y="273"/>
                      <a:pt x="2779" y="215"/>
                      <a:pt x="2726" y="185"/>
                    </a:cubicBezTo>
                    <a:cubicBezTo>
                      <a:pt x="2672" y="152"/>
                      <a:pt x="2613" y="133"/>
                      <a:pt x="2555" y="108"/>
                    </a:cubicBezTo>
                    <a:cubicBezTo>
                      <a:pt x="2497" y="84"/>
                      <a:pt x="2444" y="46"/>
                      <a:pt x="2382" y="32"/>
                    </a:cubicBezTo>
                    <a:cubicBezTo>
                      <a:pt x="2320" y="16"/>
                      <a:pt x="2255" y="22"/>
                      <a:pt x="2193" y="18"/>
                    </a:cubicBezTo>
                    <a:cubicBezTo>
                      <a:pt x="2178" y="17"/>
                      <a:pt x="2164" y="16"/>
                      <a:pt x="2149" y="16"/>
                    </a:cubicBezTo>
                    <a:cubicBezTo>
                      <a:pt x="2101" y="16"/>
                      <a:pt x="2052" y="22"/>
                      <a:pt x="2005" y="22"/>
                    </a:cubicBezTo>
                    <a:cubicBezTo>
                      <a:pt x="2002" y="23"/>
                      <a:pt x="2000" y="23"/>
                      <a:pt x="1997" y="23"/>
                    </a:cubicBezTo>
                    <a:cubicBezTo>
                      <a:pt x="1945" y="23"/>
                      <a:pt x="1892" y="0"/>
                      <a:pt x="1839"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29"/>
              <p:cNvSpPr/>
              <p:nvPr/>
            </p:nvSpPr>
            <p:spPr>
              <a:xfrm>
                <a:off x="2207275" y="3607375"/>
                <a:ext cx="93100" cy="91750"/>
              </a:xfrm>
              <a:custGeom>
                <a:rect b="b" l="l" r="r" t="t"/>
                <a:pathLst>
                  <a:path extrusionOk="0" h="3670" w="3724">
                    <a:moveTo>
                      <a:pt x="1006" y="318"/>
                    </a:moveTo>
                    <a:cubicBezTo>
                      <a:pt x="1011" y="318"/>
                      <a:pt x="1015" y="318"/>
                      <a:pt x="1020" y="318"/>
                    </a:cubicBezTo>
                    <a:cubicBezTo>
                      <a:pt x="989" y="339"/>
                      <a:pt x="950" y="362"/>
                      <a:pt x="916" y="386"/>
                    </a:cubicBezTo>
                    <a:cubicBezTo>
                      <a:pt x="917" y="382"/>
                      <a:pt x="917" y="379"/>
                      <a:pt x="920" y="376"/>
                    </a:cubicBezTo>
                    <a:cubicBezTo>
                      <a:pt x="938" y="354"/>
                      <a:pt x="960" y="338"/>
                      <a:pt x="985" y="321"/>
                    </a:cubicBezTo>
                    <a:cubicBezTo>
                      <a:pt x="992" y="318"/>
                      <a:pt x="999" y="318"/>
                      <a:pt x="1006" y="318"/>
                    </a:cubicBezTo>
                    <a:close/>
                    <a:moveTo>
                      <a:pt x="1601" y="641"/>
                    </a:moveTo>
                    <a:cubicBezTo>
                      <a:pt x="1704" y="641"/>
                      <a:pt x="1813" y="665"/>
                      <a:pt x="1929" y="691"/>
                    </a:cubicBezTo>
                    <a:cubicBezTo>
                      <a:pt x="2024" y="712"/>
                      <a:pt x="2113" y="741"/>
                      <a:pt x="2201" y="774"/>
                    </a:cubicBezTo>
                    <a:cubicBezTo>
                      <a:pt x="2084" y="742"/>
                      <a:pt x="1967" y="727"/>
                      <a:pt x="1852" y="727"/>
                    </a:cubicBezTo>
                    <a:cubicBezTo>
                      <a:pt x="1842" y="727"/>
                      <a:pt x="1832" y="727"/>
                      <a:pt x="1823" y="727"/>
                    </a:cubicBezTo>
                    <a:cubicBezTo>
                      <a:pt x="1795" y="727"/>
                      <a:pt x="1768" y="733"/>
                      <a:pt x="1740" y="734"/>
                    </a:cubicBezTo>
                    <a:cubicBezTo>
                      <a:pt x="1737" y="734"/>
                      <a:pt x="1737" y="733"/>
                      <a:pt x="1737" y="733"/>
                    </a:cubicBezTo>
                    <a:cubicBezTo>
                      <a:pt x="1696" y="712"/>
                      <a:pt x="1655" y="665"/>
                      <a:pt x="1611" y="649"/>
                    </a:cubicBezTo>
                    <a:cubicBezTo>
                      <a:pt x="1596" y="642"/>
                      <a:pt x="1582" y="642"/>
                      <a:pt x="1565" y="642"/>
                    </a:cubicBezTo>
                    <a:cubicBezTo>
                      <a:pt x="1577" y="641"/>
                      <a:pt x="1589" y="641"/>
                      <a:pt x="1601" y="641"/>
                    </a:cubicBezTo>
                    <a:close/>
                    <a:moveTo>
                      <a:pt x="3196" y="968"/>
                    </a:moveTo>
                    <a:cubicBezTo>
                      <a:pt x="3206" y="972"/>
                      <a:pt x="3214" y="978"/>
                      <a:pt x="3218" y="984"/>
                    </a:cubicBezTo>
                    <a:cubicBezTo>
                      <a:pt x="3229" y="1005"/>
                      <a:pt x="3228" y="1034"/>
                      <a:pt x="3236" y="1056"/>
                    </a:cubicBezTo>
                    <a:cubicBezTo>
                      <a:pt x="3246" y="1078"/>
                      <a:pt x="3246" y="1103"/>
                      <a:pt x="3253" y="1123"/>
                    </a:cubicBezTo>
                    <a:cubicBezTo>
                      <a:pt x="3255" y="1130"/>
                      <a:pt x="3262" y="1136"/>
                      <a:pt x="3268" y="1140"/>
                    </a:cubicBezTo>
                    <a:cubicBezTo>
                      <a:pt x="3265" y="1143"/>
                      <a:pt x="3261" y="1143"/>
                      <a:pt x="3262" y="1144"/>
                    </a:cubicBezTo>
                    <a:cubicBezTo>
                      <a:pt x="3264" y="1165"/>
                      <a:pt x="3269" y="1181"/>
                      <a:pt x="3273" y="1202"/>
                    </a:cubicBezTo>
                    <a:cubicBezTo>
                      <a:pt x="3266" y="1199"/>
                      <a:pt x="3261" y="1195"/>
                      <a:pt x="3254" y="1192"/>
                    </a:cubicBezTo>
                    <a:cubicBezTo>
                      <a:pt x="3240" y="1117"/>
                      <a:pt x="3221" y="1042"/>
                      <a:pt x="3196" y="968"/>
                    </a:cubicBezTo>
                    <a:close/>
                    <a:moveTo>
                      <a:pt x="2591" y="1283"/>
                    </a:moveTo>
                    <a:cubicBezTo>
                      <a:pt x="2607" y="1297"/>
                      <a:pt x="2620" y="1312"/>
                      <a:pt x="2635" y="1328"/>
                    </a:cubicBezTo>
                    <a:cubicBezTo>
                      <a:pt x="2622" y="1319"/>
                      <a:pt x="2611" y="1309"/>
                      <a:pt x="2602" y="1298"/>
                    </a:cubicBezTo>
                    <a:lnTo>
                      <a:pt x="2591" y="1283"/>
                    </a:lnTo>
                    <a:close/>
                    <a:moveTo>
                      <a:pt x="3294" y="1165"/>
                    </a:moveTo>
                    <a:cubicBezTo>
                      <a:pt x="3295" y="1167"/>
                      <a:pt x="3301" y="1169"/>
                      <a:pt x="3302" y="1172"/>
                    </a:cubicBezTo>
                    <a:cubicBezTo>
                      <a:pt x="3310" y="1194"/>
                      <a:pt x="3319" y="1216"/>
                      <a:pt x="3338" y="1234"/>
                    </a:cubicBezTo>
                    <a:cubicBezTo>
                      <a:pt x="3357" y="1253"/>
                      <a:pt x="3404" y="1264"/>
                      <a:pt x="3421" y="1289"/>
                    </a:cubicBezTo>
                    <a:cubicBezTo>
                      <a:pt x="3438" y="1309"/>
                      <a:pt x="3459" y="1335"/>
                      <a:pt x="3482" y="1363"/>
                    </a:cubicBezTo>
                    <a:cubicBezTo>
                      <a:pt x="3496" y="1379"/>
                      <a:pt x="3517" y="1400"/>
                      <a:pt x="3516" y="1421"/>
                    </a:cubicBezTo>
                    <a:cubicBezTo>
                      <a:pt x="3498" y="1395"/>
                      <a:pt x="3484" y="1370"/>
                      <a:pt x="3463" y="1345"/>
                    </a:cubicBezTo>
                    <a:cubicBezTo>
                      <a:pt x="3415" y="1291"/>
                      <a:pt x="3363" y="1253"/>
                      <a:pt x="3305" y="1220"/>
                    </a:cubicBezTo>
                    <a:cubicBezTo>
                      <a:pt x="3302" y="1200"/>
                      <a:pt x="3297" y="1181"/>
                      <a:pt x="3294" y="1165"/>
                    </a:cubicBezTo>
                    <a:close/>
                    <a:moveTo>
                      <a:pt x="1121" y="1254"/>
                    </a:moveTo>
                    <a:cubicBezTo>
                      <a:pt x="1118" y="1256"/>
                      <a:pt x="1117" y="1257"/>
                      <a:pt x="1115" y="1257"/>
                    </a:cubicBezTo>
                    <a:cubicBezTo>
                      <a:pt x="1062" y="1308"/>
                      <a:pt x="1014" y="1367"/>
                      <a:pt x="974" y="1433"/>
                    </a:cubicBezTo>
                    <a:cubicBezTo>
                      <a:pt x="976" y="1395"/>
                      <a:pt x="979" y="1359"/>
                      <a:pt x="986" y="1322"/>
                    </a:cubicBezTo>
                    <a:cubicBezTo>
                      <a:pt x="1007" y="1308"/>
                      <a:pt x="1027" y="1295"/>
                      <a:pt x="1051" y="1283"/>
                    </a:cubicBezTo>
                    <a:cubicBezTo>
                      <a:pt x="1069" y="1275"/>
                      <a:pt x="1088" y="1268"/>
                      <a:pt x="1109" y="1260"/>
                    </a:cubicBezTo>
                    <a:cubicBezTo>
                      <a:pt x="1111" y="1257"/>
                      <a:pt x="1117" y="1256"/>
                      <a:pt x="1121" y="1254"/>
                    </a:cubicBezTo>
                    <a:close/>
                    <a:moveTo>
                      <a:pt x="3268" y="1278"/>
                    </a:moveTo>
                    <a:lnTo>
                      <a:pt x="3268" y="1278"/>
                    </a:lnTo>
                    <a:cubicBezTo>
                      <a:pt x="3276" y="1282"/>
                      <a:pt x="3283" y="1287"/>
                      <a:pt x="3288" y="1290"/>
                    </a:cubicBezTo>
                    <a:cubicBezTo>
                      <a:pt x="3299" y="1353"/>
                      <a:pt x="3309" y="1417"/>
                      <a:pt x="3320" y="1478"/>
                    </a:cubicBezTo>
                    <a:cubicBezTo>
                      <a:pt x="3312" y="1444"/>
                      <a:pt x="3298" y="1410"/>
                      <a:pt x="3282" y="1379"/>
                    </a:cubicBezTo>
                    <a:cubicBezTo>
                      <a:pt x="3277" y="1345"/>
                      <a:pt x="3272" y="1312"/>
                      <a:pt x="3268" y="1278"/>
                    </a:cubicBezTo>
                    <a:close/>
                    <a:moveTo>
                      <a:pt x="2658" y="1356"/>
                    </a:moveTo>
                    <a:cubicBezTo>
                      <a:pt x="2690" y="1390"/>
                      <a:pt x="2717" y="1428"/>
                      <a:pt x="2738" y="1469"/>
                    </a:cubicBezTo>
                    <a:lnTo>
                      <a:pt x="2738" y="1489"/>
                    </a:lnTo>
                    <a:cubicBezTo>
                      <a:pt x="2734" y="1521"/>
                      <a:pt x="2723" y="1562"/>
                      <a:pt x="2699" y="1604"/>
                    </a:cubicBezTo>
                    <a:cubicBezTo>
                      <a:pt x="2697" y="1521"/>
                      <a:pt x="2676" y="1439"/>
                      <a:pt x="2635" y="1366"/>
                    </a:cubicBezTo>
                    <a:cubicBezTo>
                      <a:pt x="2642" y="1360"/>
                      <a:pt x="2650" y="1357"/>
                      <a:pt x="2658" y="1356"/>
                    </a:cubicBezTo>
                    <a:close/>
                    <a:moveTo>
                      <a:pt x="1726" y="1239"/>
                    </a:moveTo>
                    <a:cubicBezTo>
                      <a:pt x="1737" y="1239"/>
                      <a:pt x="1750" y="1242"/>
                      <a:pt x="1762" y="1242"/>
                    </a:cubicBezTo>
                    <a:cubicBezTo>
                      <a:pt x="1755" y="1254"/>
                      <a:pt x="1747" y="1268"/>
                      <a:pt x="1739" y="1278"/>
                    </a:cubicBezTo>
                    <a:cubicBezTo>
                      <a:pt x="1706" y="1317"/>
                      <a:pt x="1666" y="1363"/>
                      <a:pt x="1649" y="1419"/>
                    </a:cubicBezTo>
                    <a:cubicBezTo>
                      <a:pt x="1631" y="1473"/>
                      <a:pt x="1618" y="1549"/>
                      <a:pt x="1636" y="1617"/>
                    </a:cubicBezTo>
                    <a:cubicBezTo>
                      <a:pt x="1644" y="1655"/>
                      <a:pt x="1666" y="1688"/>
                      <a:pt x="1692" y="1714"/>
                    </a:cubicBezTo>
                    <a:cubicBezTo>
                      <a:pt x="1714" y="1736"/>
                      <a:pt x="1739" y="1755"/>
                      <a:pt x="1762" y="1773"/>
                    </a:cubicBezTo>
                    <a:cubicBezTo>
                      <a:pt x="1768" y="1777"/>
                      <a:pt x="1770" y="1778"/>
                      <a:pt x="1776" y="1783"/>
                    </a:cubicBezTo>
                    <a:cubicBezTo>
                      <a:pt x="1734" y="1807"/>
                      <a:pt x="1687" y="1818"/>
                      <a:pt x="1642" y="1818"/>
                    </a:cubicBezTo>
                    <a:cubicBezTo>
                      <a:pt x="1604" y="1818"/>
                      <a:pt x="1566" y="1810"/>
                      <a:pt x="1534" y="1796"/>
                    </a:cubicBezTo>
                    <a:cubicBezTo>
                      <a:pt x="1513" y="1751"/>
                      <a:pt x="1501" y="1704"/>
                      <a:pt x="1498" y="1660"/>
                    </a:cubicBezTo>
                    <a:cubicBezTo>
                      <a:pt x="1486" y="1572"/>
                      <a:pt x="1519" y="1477"/>
                      <a:pt x="1563" y="1397"/>
                    </a:cubicBezTo>
                    <a:cubicBezTo>
                      <a:pt x="1598" y="1330"/>
                      <a:pt x="1654" y="1278"/>
                      <a:pt x="1714" y="1240"/>
                    </a:cubicBezTo>
                    <a:cubicBezTo>
                      <a:pt x="1718" y="1240"/>
                      <a:pt x="1722" y="1239"/>
                      <a:pt x="1726" y="1239"/>
                    </a:cubicBezTo>
                    <a:close/>
                    <a:moveTo>
                      <a:pt x="159" y="1638"/>
                    </a:moveTo>
                    <a:cubicBezTo>
                      <a:pt x="167" y="1668"/>
                      <a:pt x="175" y="1700"/>
                      <a:pt x="182" y="1729"/>
                    </a:cubicBezTo>
                    <a:cubicBezTo>
                      <a:pt x="188" y="1756"/>
                      <a:pt x="199" y="1784"/>
                      <a:pt x="208" y="1810"/>
                    </a:cubicBezTo>
                    <a:cubicBezTo>
                      <a:pt x="186" y="1860"/>
                      <a:pt x="166" y="1911"/>
                      <a:pt x="151" y="1966"/>
                    </a:cubicBezTo>
                    <a:cubicBezTo>
                      <a:pt x="151" y="1964"/>
                      <a:pt x="148" y="1963"/>
                      <a:pt x="148" y="1963"/>
                    </a:cubicBezTo>
                    <a:cubicBezTo>
                      <a:pt x="144" y="1916"/>
                      <a:pt x="131" y="1869"/>
                      <a:pt x="130" y="1821"/>
                    </a:cubicBezTo>
                    <a:cubicBezTo>
                      <a:pt x="125" y="1773"/>
                      <a:pt x="130" y="1725"/>
                      <a:pt x="137" y="1679"/>
                    </a:cubicBezTo>
                    <a:cubicBezTo>
                      <a:pt x="140" y="1663"/>
                      <a:pt x="148" y="1649"/>
                      <a:pt x="159" y="1638"/>
                    </a:cubicBezTo>
                    <a:close/>
                    <a:moveTo>
                      <a:pt x="3078" y="1778"/>
                    </a:moveTo>
                    <a:lnTo>
                      <a:pt x="3078" y="1778"/>
                    </a:lnTo>
                    <a:cubicBezTo>
                      <a:pt x="3082" y="1856"/>
                      <a:pt x="3078" y="1931"/>
                      <a:pt x="3068" y="2004"/>
                    </a:cubicBezTo>
                    <a:cubicBezTo>
                      <a:pt x="3068" y="1984"/>
                      <a:pt x="3070" y="1963"/>
                      <a:pt x="3070" y="1944"/>
                    </a:cubicBezTo>
                    <a:cubicBezTo>
                      <a:pt x="3070" y="1904"/>
                      <a:pt x="3067" y="1865"/>
                      <a:pt x="3061" y="1825"/>
                    </a:cubicBezTo>
                    <a:cubicBezTo>
                      <a:pt x="3068" y="1810"/>
                      <a:pt x="3072" y="1794"/>
                      <a:pt x="3078" y="1778"/>
                    </a:cubicBezTo>
                    <a:close/>
                    <a:moveTo>
                      <a:pt x="2401" y="1828"/>
                    </a:moveTo>
                    <a:lnTo>
                      <a:pt x="2401" y="1828"/>
                    </a:lnTo>
                    <a:cubicBezTo>
                      <a:pt x="2399" y="1832"/>
                      <a:pt x="2399" y="1836"/>
                      <a:pt x="2397" y="1840"/>
                    </a:cubicBezTo>
                    <a:cubicBezTo>
                      <a:pt x="2395" y="1845"/>
                      <a:pt x="2394" y="1847"/>
                      <a:pt x="2390" y="1851"/>
                    </a:cubicBezTo>
                    <a:cubicBezTo>
                      <a:pt x="2339" y="1933"/>
                      <a:pt x="2255" y="1971"/>
                      <a:pt x="2168" y="1999"/>
                    </a:cubicBezTo>
                    <a:cubicBezTo>
                      <a:pt x="2154" y="2004"/>
                      <a:pt x="2139" y="2010"/>
                      <a:pt x="2124" y="2014"/>
                    </a:cubicBezTo>
                    <a:lnTo>
                      <a:pt x="2124" y="2001"/>
                    </a:lnTo>
                    <a:cubicBezTo>
                      <a:pt x="2197" y="1979"/>
                      <a:pt x="2266" y="1944"/>
                      <a:pt x="2321" y="1897"/>
                    </a:cubicBezTo>
                    <a:cubicBezTo>
                      <a:pt x="2344" y="1880"/>
                      <a:pt x="2365" y="1857"/>
                      <a:pt x="2383" y="1834"/>
                    </a:cubicBezTo>
                    <a:cubicBezTo>
                      <a:pt x="2388" y="1832"/>
                      <a:pt x="2395" y="1829"/>
                      <a:pt x="2401" y="1828"/>
                    </a:cubicBezTo>
                    <a:close/>
                    <a:moveTo>
                      <a:pt x="2410" y="1617"/>
                    </a:moveTo>
                    <a:cubicBezTo>
                      <a:pt x="2410" y="1619"/>
                      <a:pt x="2410" y="1620"/>
                      <a:pt x="2413" y="1622"/>
                    </a:cubicBezTo>
                    <a:cubicBezTo>
                      <a:pt x="2397" y="1696"/>
                      <a:pt x="2366" y="1762"/>
                      <a:pt x="2324" y="1812"/>
                    </a:cubicBezTo>
                    <a:cubicBezTo>
                      <a:pt x="2279" y="1821"/>
                      <a:pt x="2233" y="1829"/>
                      <a:pt x="2188" y="1829"/>
                    </a:cubicBezTo>
                    <a:cubicBezTo>
                      <a:pt x="2153" y="1829"/>
                      <a:pt x="2119" y="1824"/>
                      <a:pt x="2087" y="1812"/>
                    </a:cubicBezTo>
                    <a:cubicBezTo>
                      <a:pt x="2087" y="1811"/>
                      <a:pt x="2087" y="1811"/>
                      <a:pt x="2087" y="1811"/>
                    </a:cubicBezTo>
                    <a:cubicBezTo>
                      <a:pt x="2084" y="1811"/>
                      <a:pt x="2079" y="1832"/>
                      <a:pt x="2083" y="1835"/>
                    </a:cubicBezTo>
                    <a:cubicBezTo>
                      <a:pt x="2122" y="1861"/>
                      <a:pt x="2163" y="1869"/>
                      <a:pt x="2205" y="1869"/>
                    </a:cubicBezTo>
                    <a:cubicBezTo>
                      <a:pt x="2224" y="1869"/>
                      <a:pt x="2244" y="1867"/>
                      <a:pt x="2263" y="1865"/>
                    </a:cubicBezTo>
                    <a:lnTo>
                      <a:pt x="2263" y="1865"/>
                    </a:lnTo>
                    <a:cubicBezTo>
                      <a:pt x="2223" y="1895"/>
                      <a:pt x="2181" y="1920"/>
                      <a:pt x="2128" y="1937"/>
                    </a:cubicBezTo>
                    <a:cubicBezTo>
                      <a:pt x="2131" y="1915"/>
                      <a:pt x="2131" y="1890"/>
                      <a:pt x="2135" y="1869"/>
                    </a:cubicBezTo>
                    <a:cubicBezTo>
                      <a:pt x="2137" y="1865"/>
                      <a:pt x="2129" y="1863"/>
                      <a:pt x="2122" y="1863"/>
                    </a:cubicBezTo>
                    <a:cubicBezTo>
                      <a:pt x="2117" y="1863"/>
                      <a:pt x="2112" y="1864"/>
                      <a:pt x="2112" y="1867"/>
                    </a:cubicBezTo>
                    <a:cubicBezTo>
                      <a:pt x="2104" y="1894"/>
                      <a:pt x="2098" y="1923"/>
                      <a:pt x="2093" y="1951"/>
                    </a:cubicBezTo>
                    <a:cubicBezTo>
                      <a:pt x="2047" y="1962"/>
                      <a:pt x="2000" y="1968"/>
                      <a:pt x="1954" y="1968"/>
                    </a:cubicBezTo>
                    <a:cubicBezTo>
                      <a:pt x="1889" y="1968"/>
                      <a:pt x="1826" y="1956"/>
                      <a:pt x="1769" y="1930"/>
                    </a:cubicBezTo>
                    <a:cubicBezTo>
                      <a:pt x="1767" y="1929"/>
                      <a:pt x="1765" y="1929"/>
                      <a:pt x="1763" y="1929"/>
                    </a:cubicBezTo>
                    <a:cubicBezTo>
                      <a:pt x="1744" y="1929"/>
                      <a:pt x="1723" y="1964"/>
                      <a:pt x="1746" y="1977"/>
                    </a:cubicBezTo>
                    <a:cubicBezTo>
                      <a:pt x="1812" y="2015"/>
                      <a:pt x="1887" y="2032"/>
                      <a:pt x="1964" y="2032"/>
                    </a:cubicBezTo>
                    <a:cubicBezTo>
                      <a:pt x="2005" y="2032"/>
                      <a:pt x="2046" y="2027"/>
                      <a:pt x="2086" y="2018"/>
                    </a:cubicBezTo>
                    <a:lnTo>
                      <a:pt x="2086" y="2033"/>
                    </a:lnTo>
                    <a:cubicBezTo>
                      <a:pt x="2041" y="2048"/>
                      <a:pt x="1993" y="2059"/>
                      <a:pt x="1944" y="2059"/>
                    </a:cubicBezTo>
                    <a:cubicBezTo>
                      <a:pt x="1923" y="2059"/>
                      <a:pt x="1902" y="2057"/>
                      <a:pt x="1881" y="2052"/>
                    </a:cubicBezTo>
                    <a:cubicBezTo>
                      <a:pt x="1782" y="2030"/>
                      <a:pt x="1685" y="1984"/>
                      <a:pt x="1612" y="1916"/>
                    </a:cubicBezTo>
                    <a:cubicBezTo>
                      <a:pt x="1601" y="1906"/>
                      <a:pt x="1592" y="1893"/>
                      <a:pt x="1582" y="1882"/>
                    </a:cubicBezTo>
                    <a:lnTo>
                      <a:pt x="1582" y="1882"/>
                    </a:lnTo>
                    <a:cubicBezTo>
                      <a:pt x="1601" y="1885"/>
                      <a:pt x="1621" y="1887"/>
                      <a:pt x="1641" y="1887"/>
                    </a:cubicBezTo>
                    <a:cubicBezTo>
                      <a:pt x="1704" y="1887"/>
                      <a:pt x="1769" y="1868"/>
                      <a:pt x="1826" y="1821"/>
                    </a:cubicBezTo>
                    <a:cubicBezTo>
                      <a:pt x="1863" y="1838"/>
                      <a:pt x="1903" y="1849"/>
                      <a:pt x="1942" y="1849"/>
                    </a:cubicBezTo>
                    <a:cubicBezTo>
                      <a:pt x="1951" y="1849"/>
                      <a:pt x="1959" y="1848"/>
                      <a:pt x="1967" y="1847"/>
                    </a:cubicBezTo>
                    <a:cubicBezTo>
                      <a:pt x="2026" y="1840"/>
                      <a:pt x="2071" y="1805"/>
                      <a:pt x="2106" y="1773"/>
                    </a:cubicBezTo>
                    <a:cubicBezTo>
                      <a:pt x="2113" y="1774"/>
                      <a:pt x="2119" y="1774"/>
                      <a:pt x="2125" y="1774"/>
                    </a:cubicBezTo>
                    <a:cubicBezTo>
                      <a:pt x="2149" y="1774"/>
                      <a:pt x="2173" y="1769"/>
                      <a:pt x="2196" y="1766"/>
                    </a:cubicBezTo>
                    <a:cubicBezTo>
                      <a:pt x="2245" y="1754"/>
                      <a:pt x="2280" y="1719"/>
                      <a:pt x="2315" y="1693"/>
                    </a:cubicBezTo>
                    <a:cubicBezTo>
                      <a:pt x="2346" y="1673"/>
                      <a:pt x="2384" y="1649"/>
                      <a:pt x="2410" y="1617"/>
                    </a:cubicBezTo>
                    <a:close/>
                    <a:moveTo>
                      <a:pt x="1165" y="1626"/>
                    </a:moveTo>
                    <a:cubicBezTo>
                      <a:pt x="1164" y="1667"/>
                      <a:pt x="1162" y="1710"/>
                      <a:pt x="1162" y="1751"/>
                    </a:cubicBezTo>
                    <a:cubicBezTo>
                      <a:pt x="1162" y="1845"/>
                      <a:pt x="1155" y="1944"/>
                      <a:pt x="1183" y="2041"/>
                    </a:cubicBezTo>
                    <a:cubicBezTo>
                      <a:pt x="1197" y="2087"/>
                      <a:pt x="1217" y="2129"/>
                      <a:pt x="1241" y="2171"/>
                    </a:cubicBezTo>
                    <a:cubicBezTo>
                      <a:pt x="1150" y="2029"/>
                      <a:pt x="1121" y="1854"/>
                      <a:pt x="1144" y="1717"/>
                    </a:cubicBezTo>
                    <a:cubicBezTo>
                      <a:pt x="1148" y="1688"/>
                      <a:pt x="1155" y="1656"/>
                      <a:pt x="1165" y="1626"/>
                    </a:cubicBezTo>
                    <a:close/>
                    <a:moveTo>
                      <a:pt x="2782" y="2295"/>
                    </a:moveTo>
                    <a:cubicBezTo>
                      <a:pt x="2781" y="2299"/>
                      <a:pt x="2781" y="2301"/>
                      <a:pt x="2779" y="2306"/>
                    </a:cubicBezTo>
                    <a:cubicBezTo>
                      <a:pt x="2771" y="2308"/>
                      <a:pt x="2761" y="2310"/>
                      <a:pt x="2754" y="2312"/>
                    </a:cubicBezTo>
                    <a:cubicBezTo>
                      <a:pt x="2763" y="2307"/>
                      <a:pt x="2774" y="2300"/>
                      <a:pt x="2782" y="2295"/>
                    </a:cubicBezTo>
                    <a:close/>
                    <a:moveTo>
                      <a:pt x="1611" y="2204"/>
                    </a:moveTo>
                    <a:lnTo>
                      <a:pt x="1611" y="2204"/>
                    </a:lnTo>
                    <a:cubicBezTo>
                      <a:pt x="1665" y="2233"/>
                      <a:pt x="1721" y="2255"/>
                      <a:pt x="1777" y="2274"/>
                    </a:cubicBezTo>
                    <a:cubicBezTo>
                      <a:pt x="1854" y="2299"/>
                      <a:pt x="1936" y="2317"/>
                      <a:pt x="2018" y="2323"/>
                    </a:cubicBezTo>
                    <a:cubicBezTo>
                      <a:pt x="1976" y="2343"/>
                      <a:pt x="1934" y="2361"/>
                      <a:pt x="1887" y="2372"/>
                    </a:cubicBezTo>
                    <a:cubicBezTo>
                      <a:pt x="1854" y="2368"/>
                      <a:pt x="1824" y="2362"/>
                      <a:pt x="1793" y="2348"/>
                    </a:cubicBezTo>
                    <a:cubicBezTo>
                      <a:pt x="1718" y="2315"/>
                      <a:pt x="1662" y="2253"/>
                      <a:pt x="1611" y="2204"/>
                    </a:cubicBezTo>
                    <a:close/>
                    <a:moveTo>
                      <a:pt x="2782" y="1578"/>
                    </a:moveTo>
                    <a:cubicBezTo>
                      <a:pt x="2789" y="1600"/>
                      <a:pt x="2794" y="1622"/>
                      <a:pt x="2800" y="1645"/>
                    </a:cubicBezTo>
                    <a:cubicBezTo>
                      <a:pt x="2782" y="1717"/>
                      <a:pt x="2757" y="1787"/>
                      <a:pt x="2727" y="1854"/>
                    </a:cubicBezTo>
                    <a:cubicBezTo>
                      <a:pt x="2699" y="1916"/>
                      <a:pt x="2671" y="1979"/>
                      <a:pt x="2635" y="2041"/>
                    </a:cubicBezTo>
                    <a:cubicBezTo>
                      <a:pt x="2596" y="2076"/>
                      <a:pt x="2559" y="2109"/>
                      <a:pt x="2523" y="2142"/>
                    </a:cubicBezTo>
                    <a:cubicBezTo>
                      <a:pt x="2431" y="2227"/>
                      <a:pt x="2335" y="2329"/>
                      <a:pt x="2204" y="2380"/>
                    </a:cubicBezTo>
                    <a:cubicBezTo>
                      <a:pt x="2168" y="2385"/>
                      <a:pt x="2132" y="2387"/>
                      <a:pt x="2097" y="2390"/>
                    </a:cubicBezTo>
                    <a:cubicBezTo>
                      <a:pt x="2099" y="2376"/>
                      <a:pt x="2105" y="2362"/>
                      <a:pt x="2106" y="2345"/>
                    </a:cubicBezTo>
                    <a:cubicBezTo>
                      <a:pt x="2108" y="2341"/>
                      <a:pt x="2108" y="2336"/>
                      <a:pt x="2108" y="2333"/>
                    </a:cubicBezTo>
                    <a:cubicBezTo>
                      <a:pt x="2113" y="2329"/>
                      <a:pt x="2117" y="2326"/>
                      <a:pt x="2121" y="2322"/>
                    </a:cubicBezTo>
                    <a:cubicBezTo>
                      <a:pt x="2138" y="2321"/>
                      <a:pt x="2153" y="2321"/>
                      <a:pt x="2168" y="2318"/>
                    </a:cubicBezTo>
                    <a:cubicBezTo>
                      <a:pt x="2307" y="2295"/>
                      <a:pt x="2434" y="2213"/>
                      <a:pt x="2533" y="2110"/>
                    </a:cubicBezTo>
                    <a:cubicBezTo>
                      <a:pt x="2633" y="2007"/>
                      <a:pt x="2686" y="1869"/>
                      <a:pt x="2697" y="1725"/>
                    </a:cubicBezTo>
                    <a:cubicBezTo>
                      <a:pt x="2698" y="1711"/>
                      <a:pt x="2698" y="1696"/>
                      <a:pt x="2698" y="1682"/>
                    </a:cubicBezTo>
                    <a:cubicBezTo>
                      <a:pt x="2717" y="1666"/>
                      <a:pt x="2739" y="1648"/>
                      <a:pt x="2754" y="1627"/>
                    </a:cubicBezTo>
                    <a:cubicBezTo>
                      <a:pt x="2767" y="1612"/>
                      <a:pt x="2774" y="1594"/>
                      <a:pt x="2782" y="1578"/>
                    </a:cubicBezTo>
                    <a:close/>
                    <a:moveTo>
                      <a:pt x="2064" y="2350"/>
                    </a:moveTo>
                    <a:cubicBezTo>
                      <a:pt x="2059" y="2363"/>
                      <a:pt x="2058" y="2377"/>
                      <a:pt x="2055" y="2391"/>
                    </a:cubicBezTo>
                    <a:lnTo>
                      <a:pt x="2046" y="2391"/>
                    </a:lnTo>
                    <a:cubicBezTo>
                      <a:pt x="2021" y="2390"/>
                      <a:pt x="1995" y="2385"/>
                      <a:pt x="1969" y="2384"/>
                    </a:cubicBezTo>
                    <a:cubicBezTo>
                      <a:pt x="2002" y="2376"/>
                      <a:pt x="2032" y="2362"/>
                      <a:pt x="2064" y="2350"/>
                    </a:cubicBezTo>
                    <a:close/>
                    <a:moveTo>
                      <a:pt x="810" y="2078"/>
                    </a:moveTo>
                    <a:lnTo>
                      <a:pt x="810" y="2078"/>
                    </a:lnTo>
                    <a:cubicBezTo>
                      <a:pt x="821" y="2101"/>
                      <a:pt x="833" y="2124"/>
                      <a:pt x="847" y="2145"/>
                    </a:cubicBezTo>
                    <a:cubicBezTo>
                      <a:pt x="913" y="2251"/>
                      <a:pt x="1007" y="2329"/>
                      <a:pt x="1107" y="2391"/>
                    </a:cubicBezTo>
                    <a:cubicBezTo>
                      <a:pt x="1150" y="2445"/>
                      <a:pt x="1198" y="2493"/>
                      <a:pt x="1250" y="2537"/>
                    </a:cubicBezTo>
                    <a:cubicBezTo>
                      <a:pt x="1103" y="2431"/>
                      <a:pt x="938" y="2329"/>
                      <a:pt x="848" y="2165"/>
                    </a:cubicBezTo>
                    <a:cubicBezTo>
                      <a:pt x="833" y="2138"/>
                      <a:pt x="821" y="2107"/>
                      <a:pt x="810" y="2078"/>
                    </a:cubicBezTo>
                    <a:close/>
                    <a:moveTo>
                      <a:pt x="2720" y="2453"/>
                    </a:moveTo>
                    <a:lnTo>
                      <a:pt x="2720" y="2453"/>
                    </a:lnTo>
                    <a:cubicBezTo>
                      <a:pt x="2713" y="2467"/>
                      <a:pt x="2706" y="2482"/>
                      <a:pt x="2699" y="2495"/>
                    </a:cubicBezTo>
                    <a:cubicBezTo>
                      <a:pt x="2644" y="2519"/>
                      <a:pt x="2588" y="2537"/>
                      <a:pt x="2532" y="2549"/>
                    </a:cubicBezTo>
                    <a:cubicBezTo>
                      <a:pt x="2487" y="2560"/>
                      <a:pt x="2443" y="2564"/>
                      <a:pt x="2399" y="2571"/>
                    </a:cubicBezTo>
                    <a:cubicBezTo>
                      <a:pt x="2397" y="2567"/>
                      <a:pt x="2397" y="2562"/>
                      <a:pt x="2397" y="2557"/>
                    </a:cubicBezTo>
                    <a:cubicBezTo>
                      <a:pt x="2507" y="2535"/>
                      <a:pt x="2615" y="2501"/>
                      <a:pt x="2720" y="2453"/>
                    </a:cubicBezTo>
                    <a:close/>
                    <a:moveTo>
                      <a:pt x="2354" y="2567"/>
                    </a:moveTo>
                    <a:cubicBezTo>
                      <a:pt x="2355" y="2570"/>
                      <a:pt x="2358" y="2574"/>
                      <a:pt x="2358" y="2577"/>
                    </a:cubicBezTo>
                    <a:cubicBezTo>
                      <a:pt x="2328" y="2581"/>
                      <a:pt x="2299" y="2581"/>
                      <a:pt x="2270" y="2582"/>
                    </a:cubicBezTo>
                    <a:cubicBezTo>
                      <a:pt x="2284" y="2579"/>
                      <a:pt x="2298" y="2577"/>
                      <a:pt x="2311" y="2575"/>
                    </a:cubicBezTo>
                    <a:cubicBezTo>
                      <a:pt x="2325" y="2574"/>
                      <a:pt x="2340" y="2568"/>
                      <a:pt x="2354" y="2567"/>
                    </a:cubicBezTo>
                    <a:close/>
                    <a:moveTo>
                      <a:pt x="866" y="2558"/>
                    </a:moveTo>
                    <a:cubicBezTo>
                      <a:pt x="881" y="2570"/>
                      <a:pt x="896" y="2580"/>
                      <a:pt x="913" y="2592"/>
                    </a:cubicBezTo>
                    <a:cubicBezTo>
                      <a:pt x="909" y="2601"/>
                      <a:pt x="909" y="2612"/>
                      <a:pt x="908" y="2625"/>
                    </a:cubicBezTo>
                    <a:cubicBezTo>
                      <a:pt x="894" y="2603"/>
                      <a:pt x="879" y="2582"/>
                      <a:pt x="866" y="2560"/>
                    </a:cubicBezTo>
                    <a:cubicBezTo>
                      <a:pt x="866" y="2560"/>
                      <a:pt x="866" y="2559"/>
                      <a:pt x="866" y="2558"/>
                    </a:cubicBezTo>
                    <a:close/>
                    <a:moveTo>
                      <a:pt x="1370" y="2623"/>
                    </a:moveTo>
                    <a:lnTo>
                      <a:pt x="1370" y="2623"/>
                    </a:lnTo>
                    <a:cubicBezTo>
                      <a:pt x="1425" y="2658"/>
                      <a:pt x="1479" y="2688"/>
                      <a:pt x="1535" y="2713"/>
                    </a:cubicBezTo>
                    <a:cubicBezTo>
                      <a:pt x="1554" y="2721"/>
                      <a:pt x="1575" y="2728"/>
                      <a:pt x="1596" y="2735"/>
                    </a:cubicBezTo>
                    <a:cubicBezTo>
                      <a:pt x="1582" y="2735"/>
                      <a:pt x="1568" y="2736"/>
                      <a:pt x="1554" y="2736"/>
                    </a:cubicBezTo>
                    <a:cubicBezTo>
                      <a:pt x="1548" y="2736"/>
                      <a:pt x="1541" y="2735"/>
                      <a:pt x="1534" y="2735"/>
                    </a:cubicBezTo>
                    <a:cubicBezTo>
                      <a:pt x="1476" y="2701"/>
                      <a:pt x="1424" y="2662"/>
                      <a:pt x="1370" y="2623"/>
                    </a:cubicBezTo>
                    <a:close/>
                    <a:moveTo>
                      <a:pt x="1693" y="2773"/>
                    </a:moveTo>
                    <a:cubicBezTo>
                      <a:pt x="1720" y="2782"/>
                      <a:pt x="1747" y="2791"/>
                      <a:pt x="1773" y="2801"/>
                    </a:cubicBezTo>
                    <a:lnTo>
                      <a:pt x="1732" y="2826"/>
                    </a:lnTo>
                    <a:cubicBezTo>
                      <a:pt x="1713" y="2819"/>
                      <a:pt x="1693" y="2818"/>
                      <a:pt x="1674" y="2809"/>
                    </a:cubicBezTo>
                    <a:cubicBezTo>
                      <a:pt x="1656" y="2801"/>
                      <a:pt x="1637" y="2790"/>
                      <a:pt x="1619" y="2782"/>
                    </a:cubicBezTo>
                    <a:cubicBezTo>
                      <a:pt x="1644" y="2780"/>
                      <a:pt x="1667" y="2778"/>
                      <a:pt x="1693" y="2773"/>
                    </a:cubicBezTo>
                    <a:close/>
                    <a:moveTo>
                      <a:pt x="1839" y="2818"/>
                    </a:moveTo>
                    <a:cubicBezTo>
                      <a:pt x="1976" y="2856"/>
                      <a:pt x="2117" y="2879"/>
                      <a:pt x="2262" y="2881"/>
                    </a:cubicBezTo>
                    <a:cubicBezTo>
                      <a:pt x="2221" y="2892"/>
                      <a:pt x="2176" y="2900"/>
                      <a:pt x="2128" y="2900"/>
                    </a:cubicBezTo>
                    <a:cubicBezTo>
                      <a:pt x="2022" y="2899"/>
                      <a:pt x="1908" y="2877"/>
                      <a:pt x="1795" y="2844"/>
                    </a:cubicBezTo>
                    <a:cubicBezTo>
                      <a:pt x="1809" y="2835"/>
                      <a:pt x="1824" y="2829"/>
                      <a:pt x="1839" y="2818"/>
                    </a:cubicBezTo>
                    <a:close/>
                    <a:moveTo>
                      <a:pt x="937" y="2606"/>
                    </a:moveTo>
                    <a:cubicBezTo>
                      <a:pt x="1059" y="2728"/>
                      <a:pt x="1209" y="2822"/>
                      <a:pt x="1355" y="2906"/>
                    </a:cubicBezTo>
                    <a:cubicBezTo>
                      <a:pt x="1376" y="2918"/>
                      <a:pt x="1398" y="2929"/>
                      <a:pt x="1418" y="2940"/>
                    </a:cubicBezTo>
                    <a:cubicBezTo>
                      <a:pt x="1403" y="2941"/>
                      <a:pt x="1387" y="2943"/>
                      <a:pt x="1370" y="2946"/>
                    </a:cubicBezTo>
                    <a:cubicBezTo>
                      <a:pt x="1243" y="2881"/>
                      <a:pt x="1120" y="2808"/>
                      <a:pt x="1003" y="2732"/>
                    </a:cubicBezTo>
                    <a:cubicBezTo>
                      <a:pt x="985" y="2720"/>
                      <a:pt x="968" y="2706"/>
                      <a:pt x="950" y="2694"/>
                    </a:cubicBezTo>
                    <a:cubicBezTo>
                      <a:pt x="945" y="2687"/>
                      <a:pt x="942" y="2679"/>
                      <a:pt x="937" y="2672"/>
                    </a:cubicBezTo>
                    <a:cubicBezTo>
                      <a:pt x="934" y="2650"/>
                      <a:pt x="934" y="2626"/>
                      <a:pt x="937" y="2606"/>
                    </a:cubicBezTo>
                    <a:close/>
                    <a:moveTo>
                      <a:pt x="1465" y="2963"/>
                    </a:moveTo>
                    <a:cubicBezTo>
                      <a:pt x="1509" y="2988"/>
                      <a:pt x="1553" y="3012"/>
                      <a:pt x="1597" y="3032"/>
                    </a:cubicBezTo>
                    <a:cubicBezTo>
                      <a:pt x="1542" y="3014"/>
                      <a:pt x="1488" y="2994"/>
                      <a:pt x="1436" y="2969"/>
                    </a:cubicBezTo>
                    <a:cubicBezTo>
                      <a:pt x="1446" y="2968"/>
                      <a:pt x="1454" y="2965"/>
                      <a:pt x="1465" y="2963"/>
                    </a:cubicBezTo>
                    <a:close/>
                    <a:moveTo>
                      <a:pt x="3338" y="1565"/>
                    </a:moveTo>
                    <a:lnTo>
                      <a:pt x="3338" y="1565"/>
                    </a:lnTo>
                    <a:cubicBezTo>
                      <a:pt x="3346" y="1606"/>
                      <a:pt x="3355" y="1648"/>
                      <a:pt x="3361" y="1690"/>
                    </a:cubicBezTo>
                    <a:cubicBezTo>
                      <a:pt x="3405" y="1973"/>
                      <a:pt x="3419" y="2286"/>
                      <a:pt x="3268" y="2557"/>
                    </a:cubicBezTo>
                    <a:cubicBezTo>
                      <a:pt x="3130" y="2804"/>
                      <a:pt x="2882" y="2983"/>
                      <a:pt x="2610" y="3058"/>
                    </a:cubicBezTo>
                    <a:cubicBezTo>
                      <a:pt x="2603" y="3060"/>
                      <a:pt x="2596" y="3060"/>
                      <a:pt x="2589" y="3064"/>
                    </a:cubicBezTo>
                    <a:cubicBezTo>
                      <a:pt x="2719" y="2976"/>
                      <a:pt x="2800" y="2855"/>
                      <a:pt x="2863" y="2729"/>
                    </a:cubicBezTo>
                    <a:cubicBezTo>
                      <a:pt x="2987" y="2654"/>
                      <a:pt x="3097" y="2555"/>
                      <a:pt x="3176" y="2431"/>
                    </a:cubicBezTo>
                    <a:cubicBezTo>
                      <a:pt x="3299" y="2237"/>
                      <a:pt x="3328" y="2019"/>
                      <a:pt x="3323" y="1812"/>
                    </a:cubicBezTo>
                    <a:cubicBezTo>
                      <a:pt x="3342" y="1732"/>
                      <a:pt x="3348" y="1649"/>
                      <a:pt x="3338" y="1565"/>
                    </a:cubicBezTo>
                    <a:close/>
                    <a:moveTo>
                      <a:pt x="283" y="2121"/>
                    </a:moveTo>
                    <a:cubicBezTo>
                      <a:pt x="309" y="2193"/>
                      <a:pt x="342" y="2262"/>
                      <a:pt x="379" y="2328"/>
                    </a:cubicBezTo>
                    <a:cubicBezTo>
                      <a:pt x="371" y="2358"/>
                      <a:pt x="364" y="2391"/>
                      <a:pt x="367" y="2421"/>
                    </a:cubicBezTo>
                    <a:cubicBezTo>
                      <a:pt x="376" y="2483"/>
                      <a:pt x="397" y="2542"/>
                      <a:pt x="408" y="2603"/>
                    </a:cubicBezTo>
                    <a:cubicBezTo>
                      <a:pt x="420" y="2665"/>
                      <a:pt x="441" y="2723"/>
                      <a:pt x="462" y="2784"/>
                    </a:cubicBezTo>
                    <a:cubicBezTo>
                      <a:pt x="481" y="2846"/>
                      <a:pt x="532" y="2892"/>
                      <a:pt x="559" y="2948"/>
                    </a:cubicBezTo>
                    <a:cubicBezTo>
                      <a:pt x="577" y="2987"/>
                      <a:pt x="577" y="3039"/>
                      <a:pt x="587" y="3085"/>
                    </a:cubicBezTo>
                    <a:cubicBezTo>
                      <a:pt x="576" y="3073"/>
                      <a:pt x="559" y="3061"/>
                      <a:pt x="548" y="3049"/>
                    </a:cubicBezTo>
                    <a:cubicBezTo>
                      <a:pt x="493" y="2990"/>
                      <a:pt x="441" y="2929"/>
                      <a:pt x="394" y="2864"/>
                    </a:cubicBezTo>
                    <a:cubicBezTo>
                      <a:pt x="349" y="2798"/>
                      <a:pt x="310" y="2724"/>
                      <a:pt x="283" y="2647"/>
                    </a:cubicBezTo>
                    <a:cubicBezTo>
                      <a:pt x="255" y="2566"/>
                      <a:pt x="283" y="2475"/>
                      <a:pt x="276" y="2396"/>
                    </a:cubicBezTo>
                    <a:cubicBezTo>
                      <a:pt x="269" y="2315"/>
                      <a:pt x="262" y="2235"/>
                      <a:pt x="276" y="2156"/>
                    </a:cubicBezTo>
                    <a:cubicBezTo>
                      <a:pt x="277" y="2143"/>
                      <a:pt x="281" y="2132"/>
                      <a:pt x="283" y="2121"/>
                    </a:cubicBezTo>
                    <a:close/>
                    <a:moveTo>
                      <a:pt x="3330" y="1328"/>
                    </a:moveTo>
                    <a:lnTo>
                      <a:pt x="3330" y="1328"/>
                    </a:lnTo>
                    <a:cubicBezTo>
                      <a:pt x="3414" y="1406"/>
                      <a:pt x="3484" y="1502"/>
                      <a:pt x="3522" y="1608"/>
                    </a:cubicBezTo>
                    <a:cubicBezTo>
                      <a:pt x="3584" y="1784"/>
                      <a:pt x="3543" y="1966"/>
                      <a:pt x="3514" y="2128"/>
                    </a:cubicBezTo>
                    <a:cubicBezTo>
                      <a:pt x="3485" y="2293"/>
                      <a:pt x="3438" y="2457"/>
                      <a:pt x="3352" y="2601"/>
                    </a:cubicBezTo>
                    <a:cubicBezTo>
                      <a:pt x="3268" y="2743"/>
                      <a:pt x="3163" y="2877"/>
                      <a:pt x="3035" y="2981"/>
                    </a:cubicBezTo>
                    <a:cubicBezTo>
                      <a:pt x="2924" y="3076"/>
                      <a:pt x="2810" y="3173"/>
                      <a:pt x="2676" y="3235"/>
                    </a:cubicBezTo>
                    <a:cubicBezTo>
                      <a:pt x="2661" y="3241"/>
                      <a:pt x="2647" y="3250"/>
                      <a:pt x="2629" y="3257"/>
                    </a:cubicBezTo>
                    <a:cubicBezTo>
                      <a:pt x="2541" y="3289"/>
                      <a:pt x="2448" y="3292"/>
                      <a:pt x="2358" y="3292"/>
                    </a:cubicBezTo>
                    <a:cubicBezTo>
                      <a:pt x="2333" y="3292"/>
                      <a:pt x="2308" y="3292"/>
                      <a:pt x="2283" y="3292"/>
                    </a:cubicBezTo>
                    <a:cubicBezTo>
                      <a:pt x="2256" y="3292"/>
                      <a:pt x="2230" y="3292"/>
                      <a:pt x="2204" y="3294"/>
                    </a:cubicBezTo>
                    <a:cubicBezTo>
                      <a:pt x="2174" y="3295"/>
                      <a:pt x="2144" y="3296"/>
                      <a:pt x="2114" y="3296"/>
                    </a:cubicBezTo>
                    <a:cubicBezTo>
                      <a:pt x="2006" y="3296"/>
                      <a:pt x="1899" y="3286"/>
                      <a:pt x="1795" y="3262"/>
                    </a:cubicBezTo>
                    <a:cubicBezTo>
                      <a:pt x="1665" y="3230"/>
                      <a:pt x="1521" y="3217"/>
                      <a:pt x="1399" y="3148"/>
                    </a:cubicBezTo>
                    <a:cubicBezTo>
                      <a:pt x="1360" y="3126"/>
                      <a:pt x="1326" y="3100"/>
                      <a:pt x="1292" y="3071"/>
                    </a:cubicBezTo>
                    <a:lnTo>
                      <a:pt x="1292" y="3071"/>
                    </a:lnTo>
                    <a:cubicBezTo>
                      <a:pt x="1356" y="3083"/>
                      <a:pt x="1424" y="3091"/>
                      <a:pt x="1488" y="3098"/>
                    </a:cubicBezTo>
                    <a:cubicBezTo>
                      <a:pt x="1698" y="3161"/>
                      <a:pt x="1912" y="3202"/>
                      <a:pt x="2133" y="3202"/>
                    </a:cubicBezTo>
                    <a:cubicBezTo>
                      <a:pt x="2140" y="3202"/>
                      <a:pt x="2147" y="3202"/>
                      <a:pt x="2154" y="3201"/>
                    </a:cubicBezTo>
                    <a:cubicBezTo>
                      <a:pt x="2482" y="3196"/>
                      <a:pt x="2819" y="3086"/>
                      <a:pt x="3070" y="2864"/>
                    </a:cubicBezTo>
                    <a:cubicBezTo>
                      <a:pt x="3335" y="2639"/>
                      <a:pt x="3438" y="2289"/>
                      <a:pt x="3432" y="1975"/>
                    </a:cubicBezTo>
                    <a:cubicBezTo>
                      <a:pt x="3429" y="1762"/>
                      <a:pt x="3377" y="1538"/>
                      <a:pt x="3330" y="1328"/>
                    </a:cubicBezTo>
                    <a:close/>
                    <a:moveTo>
                      <a:pt x="1905" y="0"/>
                    </a:moveTo>
                    <a:cubicBezTo>
                      <a:pt x="1838" y="2"/>
                      <a:pt x="1775" y="22"/>
                      <a:pt x="1709" y="32"/>
                    </a:cubicBezTo>
                    <a:cubicBezTo>
                      <a:pt x="1644" y="39"/>
                      <a:pt x="1582" y="65"/>
                      <a:pt x="1519" y="80"/>
                    </a:cubicBezTo>
                    <a:cubicBezTo>
                      <a:pt x="1454" y="97"/>
                      <a:pt x="1381" y="79"/>
                      <a:pt x="1316" y="101"/>
                    </a:cubicBezTo>
                    <a:cubicBezTo>
                      <a:pt x="1241" y="128"/>
                      <a:pt x="1188" y="204"/>
                      <a:pt x="1124" y="248"/>
                    </a:cubicBezTo>
                    <a:cubicBezTo>
                      <a:pt x="1117" y="235"/>
                      <a:pt x="1109" y="220"/>
                      <a:pt x="1106" y="220"/>
                    </a:cubicBezTo>
                    <a:cubicBezTo>
                      <a:pt x="1106" y="220"/>
                      <a:pt x="1106" y="220"/>
                      <a:pt x="1106" y="221"/>
                    </a:cubicBezTo>
                    <a:cubicBezTo>
                      <a:pt x="1087" y="237"/>
                      <a:pt x="1076" y="265"/>
                      <a:pt x="1048" y="266"/>
                    </a:cubicBezTo>
                    <a:cubicBezTo>
                      <a:pt x="1046" y="266"/>
                      <a:pt x="1045" y="266"/>
                      <a:pt x="1043" y="266"/>
                    </a:cubicBezTo>
                    <a:cubicBezTo>
                      <a:pt x="1015" y="266"/>
                      <a:pt x="977" y="248"/>
                      <a:pt x="948" y="244"/>
                    </a:cubicBezTo>
                    <a:cubicBezTo>
                      <a:pt x="914" y="241"/>
                      <a:pt x="868" y="216"/>
                      <a:pt x="835" y="216"/>
                    </a:cubicBezTo>
                    <a:cubicBezTo>
                      <a:pt x="803" y="216"/>
                      <a:pt x="785" y="237"/>
                      <a:pt x="759" y="245"/>
                    </a:cubicBezTo>
                    <a:cubicBezTo>
                      <a:pt x="731" y="256"/>
                      <a:pt x="718" y="284"/>
                      <a:pt x="693" y="296"/>
                    </a:cubicBezTo>
                    <a:cubicBezTo>
                      <a:pt x="667" y="307"/>
                      <a:pt x="627" y="306"/>
                      <a:pt x="603" y="324"/>
                    </a:cubicBezTo>
                    <a:cubicBezTo>
                      <a:pt x="579" y="339"/>
                      <a:pt x="543" y="342"/>
                      <a:pt x="521" y="362"/>
                    </a:cubicBezTo>
                    <a:cubicBezTo>
                      <a:pt x="498" y="382"/>
                      <a:pt x="503" y="428"/>
                      <a:pt x="484" y="449"/>
                    </a:cubicBezTo>
                    <a:lnTo>
                      <a:pt x="426" y="512"/>
                    </a:lnTo>
                    <a:cubicBezTo>
                      <a:pt x="407" y="533"/>
                      <a:pt x="374" y="544"/>
                      <a:pt x="356" y="566"/>
                    </a:cubicBezTo>
                    <a:cubicBezTo>
                      <a:pt x="335" y="587"/>
                      <a:pt x="308" y="600"/>
                      <a:pt x="288" y="622"/>
                    </a:cubicBezTo>
                    <a:cubicBezTo>
                      <a:pt x="269" y="644"/>
                      <a:pt x="246" y="664"/>
                      <a:pt x="228" y="686"/>
                    </a:cubicBezTo>
                    <a:cubicBezTo>
                      <a:pt x="211" y="711"/>
                      <a:pt x="213" y="745"/>
                      <a:pt x="192" y="767"/>
                    </a:cubicBezTo>
                    <a:cubicBezTo>
                      <a:pt x="173" y="789"/>
                      <a:pt x="142" y="803"/>
                      <a:pt x="122" y="826"/>
                    </a:cubicBezTo>
                    <a:cubicBezTo>
                      <a:pt x="103" y="848"/>
                      <a:pt x="75" y="867"/>
                      <a:pt x="57" y="891"/>
                    </a:cubicBezTo>
                    <a:cubicBezTo>
                      <a:pt x="39" y="916"/>
                      <a:pt x="46" y="951"/>
                      <a:pt x="34" y="979"/>
                    </a:cubicBezTo>
                    <a:cubicBezTo>
                      <a:pt x="20" y="1008"/>
                      <a:pt x="5" y="1037"/>
                      <a:pt x="2" y="1071"/>
                    </a:cubicBezTo>
                    <a:cubicBezTo>
                      <a:pt x="1" y="1106"/>
                      <a:pt x="25" y="1151"/>
                      <a:pt x="27" y="1185"/>
                    </a:cubicBezTo>
                    <a:cubicBezTo>
                      <a:pt x="28" y="1221"/>
                      <a:pt x="32" y="1256"/>
                      <a:pt x="41" y="1291"/>
                    </a:cubicBezTo>
                    <a:cubicBezTo>
                      <a:pt x="47" y="1323"/>
                      <a:pt x="68" y="1360"/>
                      <a:pt x="32" y="1378"/>
                    </a:cubicBezTo>
                    <a:cubicBezTo>
                      <a:pt x="30" y="1378"/>
                      <a:pt x="50" y="1385"/>
                      <a:pt x="54" y="1385"/>
                    </a:cubicBezTo>
                    <a:cubicBezTo>
                      <a:pt x="54" y="1385"/>
                      <a:pt x="54" y="1385"/>
                      <a:pt x="54" y="1385"/>
                    </a:cubicBezTo>
                    <a:cubicBezTo>
                      <a:pt x="94" y="1378"/>
                      <a:pt x="92" y="1359"/>
                      <a:pt x="89" y="1337"/>
                    </a:cubicBezTo>
                    <a:cubicBezTo>
                      <a:pt x="83" y="1304"/>
                      <a:pt x="56" y="1264"/>
                      <a:pt x="63" y="1235"/>
                    </a:cubicBezTo>
                    <a:cubicBezTo>
                      <a:pt x="68" y="1207"/>
                      <a:pt x="67" y="1178"/>
                      <a:pt x="70" y="1150"/>
                    </a:cubicBezTo>
                    <a:cubicBezTo>
                      <a:pt x="74" y="1119"/>
                      <a:pt x="78" y="1092"/>
                      <a:pt x="89" y="1067"/>
                    </a:cubicBezTo>
                    <a:cubicBezTo>
                      <a:pt x="101" y="1041"/>
                      <a:pt x="156" y="1035"/>
                      <a:pt x="173" y="1013"/>
                    </a:cubicBezTo>
                    <a:cubicBezTo>
                      <a:pt x="191" y="991"/>
                      <a:pt x="200" y="965"/>
                      <a:pt x="222" y="946"/>
                    </a:cubicBezTo>
                    <a:cubicBezTo>
                      <a:pt x="246" y="927"/>
                      <a:pt x="262" y="905"/>
                      <a:pt x="288" y="888"/>
                    </a:cubicBezTo>
                    <a:cubicBezTo>
                      <a:pt x="312" y="870"/>
                      <a:pt x="309" y="836"/>
                      <a:pt x="335" y="819"/>
                    </a:cubicBezTo>
                    <a:cubicBezTo>
                      <a:pt x="346" y="811"/>
                      <a:pt x="367" y="811"/>
                      <a:pt x="388" y="811"/>
                    </a:cubicBezTo>
                    <a:cubicBezTo>
                      <a:pt x="409" y="811"/>
                      <a:pt x="429" y="811"/>
                      <a:pt x="440" y="803"/>
                    </a:cubicBezTo>
                    <a:cubicBezTo>
                      <a:pt x="462" y="786"/>
                      <a:pt x="477" y="774"/>
                      <a:pt x="498" y="759"/>
                    </a:cubicBezTo>
                    <a:cubicBezTo>
                      <a:pt x="517" y="745"/>
                      <a:pt x="509" y="706"/>
                      <a:pt x="529" y="693"/>
                    </a:cubicBezTo>
                    <a:cubicBezTo>
                      <a:pt x="543" y="684"/>
                      <a:pt x="562" y="682"/>
                      <a:pt x="580" y="676"/>
                    </a:cubicBezTo>
                    <a:cubicBezTo>
                      <a:pt x="587" y="681"/>
                      <a:pt x="594" y="684"/>
                      <a:pt x="597" y="684"/>
                    </a:cubicBezTo>
                    <a:cubicBezTo>
                      <a:pt x="598" y="684"/>
                      <a:pt x="599" y="684"/>
                      <a:pt x="599" y="683"/>
                    </a:cubicBezTo>
                    <a:cubicBezTo>
                      <a:pt x="608" y="672"/>
                      <a:pt x="614" y="662"/>
                      <a:pt x="624" y="650"/>
                    </a:cubicBezTo>
                    <a:cubicBezTo>
                      <a:pt x="634" y="640"/>
                      <a:pt x="645" y="628"/>
                      <a:pt x="659" y="620"/>
                    </a:cubicBezTo>
                    <a:cubicBezTo>
                      <a:pt x="676" y="606"/>
                      <a:pt x="708" y="603"/>
                      <a:pt x="727" y="589"/>
                    </a:cubicBezTo>
                    <a:cubicBezTo>
                      <a:pt x="745" y="576"/>
                      <a:pt x="749" y="547"/>
                      <a:pt x="766" y="533"/>
                    </a:cubicBezTo>
                    <a:cubicBezTo>
                      <a:pt x="773" y="528"/>
                      <a:pt x="780" y="519"/>
                      <a:pt x="785" y="511"/>
                    </a:cubicBezTo>
                    <a:cubicBezTo>
                      <a:pt x="833" y="492"/>
                      <a:pt x="887" y="482"/>
                      <a:pt x="931" y="464"/>
                    </a:cubicBezTo>
                    <a:cubicBezTo>
                      <a:pt x="976" y="452"/>
                      <a:pt x="1023" y="449"/>
                      <a:pt x="1069" y="444"/>
                    </a:cubicBezTo>
                    <a:lnTo>
                      <a:pt x="1069" y="444"/>
                    </a:lnTo>
                    <a:cubicBezTo>
                      <a:pt x="1023" y="466"/>
                      <a:pt x="976" y="489"/>
                      <a:pt x="935" y="523"/>
                    </a:cubicBezTo>
                    <a:cubicBezTo>
                      <a:pt x="913" y="541"/>
                      <a:pt x="894" y="562"/>
                      <a:pt x="875" y="585"/>
                    </a:cubicBezTo>
                    <a:cubicBezTo>
                      <a:pt x="855" y="594"/>
                      <a:pt x="837" y="602"/>
                      <a:pt x="820" y="613"/>
                    </a:cubicBezTo>
                    <a:cubicBezTo>
                      <a:pt x="769" y="643"/>
                      <a:pt x="716" y="676"/>
                      <a:pt x="667" y="712"/>
                    </a:cubicBezTo>
                    <a:cubicBezTo>
                      <a:pt x="620" y="752"/>
                      <a:pt x="587" y="806"/>
                      <a:pt x="542" y="847"/>
                    </a:cubicBezTo>
                    <a:cubicBezTo>
                      <a:pt x="495" y="885"/>
                      <a:pt x="440" y="920"/>
                      <a:pt x="394" y="965"/>
                    </a:cubicBezTo>
                    <a:cubicBezTo>
                      <a:pt x="352" y="1009"/>
                      <a:pt x="303" y="1055"/>
                      <a:pt x="266" y="1108"/>
                    </a:cubicBezTo>
                    <a:cubicBezTo>
                      <a:pt x="232" y="1159"/>
                      <a:pt x="218" y="1222"/>
                      <a:pt x="195" y="1280"/>
                    </a:cubicBezTo>
                    <a:cubicBezTo>
                      <a:pt x="166" y="1317"/>
                      <a:pt x="133" y="1353"/>
                      <a:pt x="111" y="1397"/>
                    </a:cubicBezTo>
                    <a:cubicBezTo>
                      <a:pt x="85" y="1443"/>
                      <a:pt x="89" y="1500"/>
                      <a:pt x="71" y="1550"/>
                    </a:cubicBezTo>
                    <a:cubicBezTo>
                      <a:pt x="56" y="1605"/>
                      <a:pt x="39" y="1662"/>
                      <a:pt x="42" y="1721"/>
                    </a:cubicBezTo>
                    <a:cubicBezTo>
                      <a:pt x="46" y="1778"/>
                      <a:pt x="78" y="1839"/>
                      <a:pt x="92" y="1894"/>
                    </a:cubicBezTo>
                    <a:cubicBezTo>
                      <a:pt x="101" y="1935"/>
                      <a:pt x="115" y="1973"/>
                      <a:pt x="131" y="2011"/>
                    </a:cubicBezTo>
                    <a:cubicBezTo>
                      <a:pt x="115" y="2085"/>
                      <a:pt x="98" y="2161"/>
                      <a:pt x="97" y="2238"/>
                    </a:cubicBezTo>
                    <a:cubicBezTo>
                      <a:pt x="96" y="2329"/>
                      <a:pt x="129" y="2416"/>
                      <a:pt x="147" y="2500"/>
                    </a:cubicBezTo>
                    <a:cubicBezTo>
                      <a:pt x="167" y="2595"/>
                      <a:pt x="197" y="2688"/>
                      <a:pt x="246" y="2773"/>
                    </a:cubicBezTo>
                    <a:cubicBezTo>
                      <a:pt x="297" y="2857"/>
                      <a:pt x="374" y="2921"/>
                      <a:pt x="440" y="2988"/>
                    </a:cubicBezTo>
                    <a:cubicBezTo>
                      <a:pt x="491" y="3043"/>
                      <a:pt x="550" y="3091"/>
                      <a:pt x="610" y="3133"/>
                    </a:cubicBezTo>
                    <a:cubicBezTo>
                      <a:pt x="642" y="3177"/>
                      <a:pt x="679" y="3221"/>
                      <a:pt x="715" y="3262"/>
                    </a:cubicBezTo>
                    <a:cubicBezTo>
                      <a:pt x="756" y="3306"/>
                      <a:pt x="821" y="3321"/>
                      <a:pt x="868" y="3358"/>
                    </a:cubicBezTo>
                    <a:cubicBezTo>
                      <a:pt x="913" y="3397"/>
                      <a:pt x="950" y="3455"/>
                      <a:pt x="1004" y="3485"/>
                    </a:cubicBezTo>
                    <a:cubicBezTo>
                      <a:pt x="1058" y="3518"/>
                      <a:pt x="1117" y="3537"/>
                      <a:pt x="1175" y="3562"/>
                    </a:cubicBezTo>
                    <a:cubicBezTo>
                      <a:pt x="1232" y="3585"/>
                      <a:pt x="1286" y="3624"/>
                      <a:pt x="1348" y="3638"/>
                    </a:cubicBezTo>
                    <a:cubicBezTo>
                      <a:pt x="1410" y="3654"/>
                      <a:pt x="1475" y="3647"/>
                      <a:pt x="1537" y="3652"/>
                    </a:cubicBezTo>
                    <a:cubicBezTo>
                      <a:pt x="1551" y="3653"/>
                      <a:pt x="1566" y="3654"/>
                      <a:pt x="1581" y="3654"/>
                    </a:cubicBezTo>
                    <a:cubicBezTo>
                      <a:pt x="1629" y="3654"/>
                      <a:pt x="1678" y="3647"/>
                      <a:pt x="1725" y="3647"/>
                    </a:cubicBezTo>
                    <a:cubicBezTo>
                      <a:pt x="1728" y="3647"/>
                      <a:pt x="1730" y="3647"/>
                      <a:pt x="1733" y="3647"/>
                    </a:cubicBezTo>
                    <a:cubicBezTo>
                      <a:pt x="1784" y="3647"/>
                      <a:pt x="1838" y="3670"/>
                      <a:pt x="1891" y="3670"/>
                    </a:cubicBezTo>
                    <a:cubicBezTo>
                      <a:pt x="1899" y="3670"/>
                      <a:pt x="1907" y="3669"/>
                      <a:pt x="1915" y="3668"/>
                    </a:cubicBezTo>
                    <a:cubicBezTo>
                      <a:pt x="1956" y="3661"/>
                      <a:pt x="1993" y="3638"/>
                      <a:pt x="2029" y="3616"/>
                    </a:cubicBezTo>
                    <a:cubicBezTo>
                      <a:pt x="2072" y="3599"/>
                      <a:pt x="2115" y="3579"/>
                      <a:pt x="2159" y="3565"/>
                    </a:cubicBezTo>
                    <a:cubicBezTo>
                      <a:pt x="2197" y="3551"/>
                      <a:pt x="2236" y="3535"/>
                      <a:pt x="2273" y="3514"/>
                    </a:cubicBezTo>
                    <a:cubicBezTo>
                      <a:pt x="2306" y="3510"/>
                      <a:pt x="2340" y="3506"/>
                      <a:pt x="2373" y="3499"/>
                    </a:cubicBezTo>
                    <a:cubicBezTo>
                      <a:pt x="2552" y="3463"/>
                      <a:pt x="2716" y="3374"/>
                      <a:pt x="2867" y="3283"/>
                    </a:cubicBezTo>
                    <a:cubicBezTo>
                      <a:pt x="3020" y="3190"/>
                      <a:pt x="3170" y="3085"/>
                      <a:pt x="3288" y="2947"/>
                    </a:cubicBezTo>
                    <a:cubicBezTo>
                      <a:pt x="3407" y="2811"/>
                      <a:pt x="3511" y="2658"/>
                      <a:pt x="3579" y="2486"/>
                    </a:cubicBezTo>
                    <a:cubicBezTo>
                      <a:pt x="3646" y="2314"/>
                      <a:pt x="3661" y="2127"/>
                      <a:pt x="3660" y="1941"/>
                    </a:cubicBezTo>
                    <a:cubicBezTo>
                      <a:pt x="3657" y="1770"/>
                      <a:pt x="3620" y="1587"/>
                      <a:pt x="3522" y="1429"/>
                    </a:cubicBezTo>
                    <a:cubicBezTo>
                      <a:pt x="3535" y="1425"/>
                      <a:pt x="3539" y="1418"/>
                      <a:pt x="3543" y="1411"/>
                    </a:cubicBezTo>
                    <a:cubicBezTo>
                      <a:pt x="3571" y="1461"/>
                      <a:pt x="3598" y="1512"/>
                      <a:pt x="3623" y="1565"/>
                    </a:cubicBezTo>
                    <a:cubicBezTo>
                      <a:pt x="3653" y="1624"/>
                      <a:pt x="3690" y="1696"/>
                      <a:pt x="3668" y="1762"/>
                    </a:cubicBezTo>
                    <a:cubicBezTo>
                      <a:pt x="3668" y="1763"/>
                      <a:pt x="3673" y="1764"/>
                      <a:pt x="3679" y="1764"/>
                    </a:cubicBezTo>
                    <a:cubicBezTo>
                      <a:pt x="3685" y="1764"/>
                      <a:pt x="3691" y="1763"/>
                      <a:pt x="3692" y="1762"/>
                    </a:cubicBezTo>
                    <a:cubicBezTo>
                      <a:pt x="3723" y="1714"/>
                      <a:pt x="3711" y="1667"/>
                      <a:pt x="3696" y="1622"/>
                    </a:cubicBezTo>
                    <a:cubicBezTo>
                      <a:pt x="3670" y="1551"/>
                      <a:pt x="3616" y="1491"/>
                      <a:pt x="3593" y="1426"/>
                    </a:cubicBezTo>
                    <a:cubicBezTo>
                      <a:pt x="3571" y="1366"/>
                      <a:pt x="3540" y="1308"/>
                      <a:pt x="3506" y="1254"/>
                    </a:cubicBezTo>
                    <a:cubicBezTo>
                      <a:pt x="3471" y="1195"/>
                      <a:pt x="3441" y="1143"/>
                      <a:pt x="3410" y="1089"/>
                    </a:cubicBezTo>
                    <a:lnTo>
                      <a:pt x="3410" y="1088"/>
                    </a:lnTo>
                    <a:cubicBezTo>
                      <a:pt x="3410" y="1082"/>
                      <a:pt x="3412" y="1078"/>
                      <a:pt x="3410" y="1074"/>
                    </a:cubicBezTo>
                    <a:cubicBezTo>
                      <a:pt x="3403" y="1049"/>
                      <a:pt x="3389" y="1028"/>
                      <a:pt x="3382" y="1002"/>
                    </a:cubicBezTo>
                    <a:cubicBezTo>
                      <a:pt x="3375" y="965"/>
                      <a:pt x="3368" y="925"/>
                      <a:pt x="3348" y="895"/>
                    </a:cubicBezTo>
                    <a:cubicBezTo>
                      <a:pt x="3334" y="872"/>
                      <a:pt x="3319" y="850"/>
                      <a:pt x="3304" y="829"/>
                    </a:cubicBezTo>
                    <a:cubicBezTo>
                      <a:pt x="3312" y="814"/>
                      <a:pt x="3324" y="775"/>
                      <a:pt x="3313" y="755"/>
                    </a:cubicBezTo>
                    <a:cubicBezTo>
                      <a:pt x="3299" y="731"/>
                      <a:pt x="3283" y="711"/>
                      <a:pt x="3268" y="686"/>
                    </a:cubicBezTo>
                    <a:cubicBezTo>
                      <a:pt x="3253" y="664"/>
                      <a:pt x="3213" y="669"/>
                      <a:pt x="3195" y="650"/>
                    </a:cubicBezTo>
                    <a:cubicBezTo>
                      <a:pt x="3178" y="629"/>
                      <a:pt x="3173" y="589"/>
                      <a:pt x="3154" y="569"/>
                    </a:cubicBezTo>
                    <a:cubicBezTo>
                      <a:pt x="3133" y="550"/>
                      <a:pt x="3110" y="540"/>
                      <a:pt x="3088" y="522"/>
                    </a:cubicBezTo>
                    <a:cubicBezTo>
                      <a:pt x="3067" y="505"/>
                      <a:pt x="3053" y="475"/>
                      <a:pt x="3028" y="459"/>
                    </a:cubicBezTo>
                    <a:cubicBezTo>
                      <a:pt x="3006" y="445"/>
                      <a:pt x="2973" y="449"/>
                      <a:pt x="2950" y="437"/>
                    </a:cubicBezTo>
                    <a:lnTo>
                      <a:pt x="2933" y="431"/>
                    </a:lnTo>
                    <a:cubicBezTo>
                      <a:pt x="2902" y="387"/>
                      <a:pt x="2878" y="321"/>
                      <a:pt x="2833" y="289"/>
                    </a:cubicBezTo>
                    <a:cubicBezTo>
                      <a:pt x="2781" y="251"/>
                      <a:pt x="2724" y="221"/>
                      <a:pt x="2668" y="188"/>
                    </a:cubicBezTo>
                    <a:cubicBezTo>
                      <a:pt x="2609" y="156"/>
                      <a:pt x="2538" y="161"/>
                      <a:pt x="2478" y="139"/>
                    </a:cubicBezTo>
                    <a:cubicBezTo>
                      <a:pt x="2420" y="113"/>
                      <a:pt x="2361" y="73"/>
                      <a:pt x="2298" y="55"/>
                    </a:cubicBezTo>
                    <a:cubicBezTo>
                      <a:pt x="2234" y="42"/>
                      <a:pt x="2168" y="35"/>
                      <a:pt x="2104" y="29"/>
                    </a:cubicBezTo>
                    <a:cubicBezTo>
                      <a:pt x="2037" y="21"/>
                      <a:pt x="1973" y="0"/>
                      <a:pt x="190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29"/>
              <p:cNvSpPr/>
              <p:nvPr/>
            </p:nvSpPr>
            <p:spPr>
              <a:xfrm>
                <a:off x="2085325" y="3649200"/>
                <a:ext cx="2175" cy="900"/>
              </a:xfrm>
              <a:custGeom>
                <a:rect b="b" l="l" r="r" t="t"/>
                <a:pathLst>
                  <a:path extrusionOk="0" h="36" w="87">
                    <a:moveTo>
                      <a:pt x="77" y="1"/>
                    </a:moveTo>
                    <a:cubicBezTo>
                      <a:pt x="56" y="15"/>
                      <a:pt x="34" y="24"/>
                      <a:pt x="19" y="31"/>
                    </a:cubicBezTo>
                    <a:cubicBezTo>
                      <a:pt x="14" y="34"/>
                      <a:pt x="7" y="34"/>
                      <a:pt x="0" y="35"/>
                    </a:cubicBezTo>
                    <a:lnTo>
                      <a:pt x="87" y="34"/>
                    </a:lnTo>
                    <a:cubicBezTo>
                      <a:pt x="84" y="22"/>
                      <a:pt x="81" y="11"/>
                      <a:pt x="7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29"/>
              <p:cNvSpPr/>
              <p:nvPr/>
            </p:nvSpPr>
            <p:spPr>
              <a:xfrm>
                <a:off x="2082875" y="3648900"/>
                <a:ext cx="1125" cy="200"/>
              </a:xfrm>
              <a:custGeom>
                <a:rect b="b" l="l" r="r" t="t"/>
                <a:pathLst>
                  <a:path extrusionOk="0" h="8" w="45">
                    <a:moveTo>
                      <a:pt x="0" y="1"/>
                    </a:moveTo>
                    <a:cubicBezTo>
                      <a:pt x="8" y="4"/>
                      <a:pt x="20" y="8"/>
                      <a:pt x="30" y="8"/>
                    </a:cubicBezTo>
                    <a:cubicBezTo>
                      <a:pt x="37" y="8"/>
                      <a:pt x="43" y="6"/>
                      <a:pt x="44"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29"/>
              <p:cNvSpPr/>
              <p:nvPr/>
            </p:nvSpPr>
            <p:spPr>
              <a:xfrm>
                <a:off x="2044200" y="3607200"/>
                <a:ext cx="92425" cy="92450"/>
              </a:xfrm>
              <a:custGeom>
                <a:rect b="b" l="l" r="r" t="t"/>
                <a:pathLst>
                  <a:path extrusionOk="0" h="3698" w="3697">
                    <a:moveTo>
                      <a:pt x="1428" y="203"/>
                    </a:moveTo>
                    <a:cubicBezTo>
                      <a:pt x="1429" y="203"/>
                      <a:pt x="1430" y="203"/>
                      <a:pt x="1432" y="203"/>
                    </a:cubicBezTo>
                    <a:cubicBezTo>
                      <a:pt x="1406" y="221"/>
                      <a:pt x="1381" y="234"/>
                      <a:pt x="1356" y="255"/>
                    </a:cubicBezTo>
                    <a:cubicBezTo>
                      <a:pt x="1302" y="303"/>
                      <a:pt x="1262" y="356"/>
                      <a:pt x="1228" y="413"/>
                    </a:cubicBezTo>
                    <a:cubicBezTo>
                      <a:pt x="1209" y="416"/>
                      <a:pt x="1190" y="422"/>
                      <a:pt x="1172" y="424"/>
                    </a:cubicBezTo>
                    <a:cubicBezTo>
                      <a:pt x="1176" y="423"/>
                      <a:pt x="1177" y="418"/>
                      <a:pt x="1181" y="416"/>
                    </a:cubicBezTo>
                    <a:cubicBezTo>
                      <a:pt x="1203" y="407"/>
                      <a:pt x="1225" y="397"/>
                      <a:pt x="1243" y="379"/>
                    </a:cubicBezTo>
                    <a:cubicBezTo>
                      <a:pt x="1261" y="360"/>
                      <a:pt x="1273" y="313"/>
                      <a:pt x="1297" y="296"/>
                    </a:cubicBezTo>
                    <a:cubicBezTo>
                      <a:pt x="1320" y="279"/>
                      <a:pt x="1344" y="258"/>
                      <a:pt x="1373" y="234"/>
                    </a:cubicBezTo>
                    <a:cubicBezTo>
                      <a:pt x="1389" y="222"/>
                      <a:pt x="1409" y="203"/>
                      <a:pt x="1428" y="203"/>
                    </a:cubicBezTo>
                    <a:close/>
                    <a:moveTo>
                      <a:pt x="1488" y="397"/>
                    </a:moveTo>
                    <a:cubicBezTo>
                      <a:pt x="1452" y="404"/>
                      <a:pt x="1421" y="418"/>
                      <a:pt x="1389" y="435"/>
                    </a:cubicBezTo>
                    <a:cubicBezTo>
                      <a:pt x="1355" y="438"/>
                      <a:pt x="1320" y="444"/>
                      <a:pt x="1286" y="449"/>
                    </a:cubicBezTo>
                    <a:cubicBezTo>
                      <a:pt x="1291" y="442"/>
                      <a:pt x="1294" y="435"/>
                      <a:pt x="1300" y="430"/>
                    </a:cubicBezTo>
                    <a:cubicBezTo>
                      <a:pt x="1362" y="418"/>
                      <a:pt x="1424" y="410"/>
                      <a:pt x="1488" y="397"/>
                    </a:cubicBezTo>
                    <a:close/>
                    <a:moveTo>
                      <a:pt x="1210" y="444"/>
                    </a:moveTo>
                    <a:cubicBezTo>
                      <a:pt x="1206" y="451"/>
                      <a:pt x="1203" y="456"/>
                      <a:pt x="1199" y="463"/>
                    </a:cubicBezTo>
                    <a:cubicBezTo>
                      <a:pt x="1123" y="477"/>
                      <a:pt x="1048" y="493"/>
                      <a:pt x="975" y="519"/>
                    </a:cubicBezTo>
                    <a:cubicBezTo>
                      <a:pt x="979" y="511"/>
                      <a:pt x="983" y="504"/>
                      <a:pt x="990" y="499"/>
                    </a:cubicBezTo>
                    <a:cubicBezTo>
                      <a:pt x="1011" y="486"/>
                      <a:pt x="1041" y="488"/>
                      <a:pt x="1062" y="479"/>
                    </a:cubicBezTo>
                    <a:cubicBezTo>
                      <a:pt x="1085" y="471"/>
                      <a:pt x="1110" y="471"/>
                      <a:pt x="1130" y="464"/>
                    </a:cubicBezTo>
                    <a:cubicBezTo>
                      <a:pt x="1137" y="460"/>
                      <a:pt x="1143" y="453"/>
                      <a:pt x="1148" y="449"/>
                    </a:cubicBezTo>
                    <a:cubicBezTo>
                      <a:pt x="1149" y="450"/>
                      <a:pt x="1150" y="454"/>
                      <a:pt x="1150" y="454"/>
                    </a:cubicBezTo>
                    <a:cubicBezTo>
                      <a:pt x="1150" y="454"/>
                      <a:pt x="1151" y="454"/>
                      <a:pt x="1151" y="453"/>
                    </a:cubicBezTo>
                    <a:cubicBezTo>
                      <a:pt x="1172" y="452"/>
                      <a:pt x="1190" y="446"/>
                      <a:pt x="1210" y="444"/>
                    </a:cubicBezTo>
                    <a:close/>
                    <a:moveTo>
                      <a:pt x="1844" y="637"/>
                    </a:moveTo>
                    <a:cubicBezTo>
                      <a:pt x="1902" y="637"/>
                      <a:pt x="1960" y="640"/>
                      <a:pt x="2015" y="649"/>
                    </a:cubicBezTo>
                    <a:cubicBezTo>
                      <a:pt x="1995" y="649"/>
                      <a:pt x="1974" y="647"/>
                      <a:pt x="1953" y="647"/>
                    </a:cubicBezTo>
                    <a:cubicBezTo>
                      <a:pt x="1913" y="647"/>
                      <a:pt x="1873" y="650"/>
                      <a:pt x="1835" y="656"/>
                    </a:cubicBezTo>
                    <a:cubicBezTo>
                      <a:pt x="1821" y="649"/>
                      <a:pt x="1805" y="643"/>
                      <a:pt x="1790" y="638"/>
                    </a:cubicBezTo>
                    <a:cubicBezTo>
                      <a:pt x="1808" y="637"/>
                      <a:pt x="1826" y="637"/>
                      <a:pt x="1844" y="637"/>
                    </a:cubicBezTo>
                    <a:close/>
                    <a:moveTo>
                      <a:pt x="2307" y="932"/>
                    </a:moveTo>
                    <a:cubicBezTo>
                      <a:pt x="2311" y="934"/>
                      <a:pt x="2314" y="934"/>
                      <a:pt x="2318" y="936"/>
                    </a:cubicBezTo>
                    <a:cubicBezTo>
                      <a:pt x="2321" y="945"/>
                      <a:pt x="2324" y="952"/>
                      <a:pt x="2325" y="960"/>
                    </a:cubicBezTo>
                    <a:cubicBezTo>
                      <a:pt x="2319" y="952"/>
                      <a:pt x="2313" y="940"/>
                      <a:pt x="2307" y="932"/>
                    </a:cubicBezTo>
                    <a:close/>
                    <a:moveTo>
                      <a:pt x="1499" y="976"/>
                    </a:moveTo>
                    <a:cubicBezTo>
                      <a:pt x="1528" y="982"/>
                      <a:pt x="1571" y="994"/>
                      <a:pt x="1611" y="1015"/>
                    </a:cubicBezTo>
                    <a:cubicBezTo>
                      <a:pt x="1528" y="1019"/>
                      <a:pt x="1445" y="1038"/>
                      <a:pt x="1373" y="1079"/>
                    </a:cubicBezTo>
                    <a:cubicBezTo>
                      <a:pt x="1370" y="1073"/>
                      <a:pt x="1366" y="1064"/>
                      <a:pt x="1363" y="1056"/>
                    </a:cubicBezTo>
                    <a:cubicBezTo>
                      <a:pt x="1399" y="1026"/>
                      <a:pt x="1434" y="1000"/>
                      <a:pt x="1479" y="976"/>
                    </a:cubicBezTo>
                    <a:close/>
                    <a:moveTo>
                      <a:pt x="1335" y="1078"/>
                    </a:moveTo>
                    <a:lnTo>
                      <a:pt x="1335" y="1078"/>
                    </a:lnTo>
                    <a:cubicBezTo>
                      <a:pt x="1327" y="1090"/>
                      <a:pt x="1319" y="1103"/>
                      <a:pt x="1306" y="1111"/>
                    </a:cubicBezTo>
                    <a:lnTo>
                      <a:pt x="1291" y="1122"/>
                    </a:lnTo>
                    <a:cubicBezTo>
                      <a:pt x="1305" y="1106"/>
                      <a:pt x="1320" y="1092"/>
                      <a:pt x="1335" y="1078"/>
                    </a:cubicBezTo>
                    <a:close/>
                    <a:moveTo>
                      <a:pt x="2043" y="326"/>
                    </a:moveTo>
                    <a:cubicBezTo>
                      <a:pt x="2225" y="326"/>
                      <a:pt x="2408" y="356"/>
                      <a:pt x="2575" y="449"/>
                    </a:cubicBezTo>
                    <a:cubicBezTo>
                      <a:pt x="2823" y="585"/>
                      <a:pt x="3002" y="832"/>
                      <a:pt x="3078" y="1103"/>
                    </a:cubicBezTo>
                    <a:lnTo>
                      <a:pt x="3083" y="1124"/>
                    </a:lnTo>
                    <a:cubicBezTo>
                      <a:pt x="2992" y="996"/>
                      <a:pt x="2870" y="916"/>
                      <a:pt x="2745" y="851"/>
                    </a:cubicBezTo>
                    <a:cubicBezTo>
                      <a:pt x="2669" y="727"/>
                      <a:pt x="2567" y="620"/>
                      <a:pt x="2443" y="540"/>
                    </a:cubicBezTo>
                    <a:cubicBezTo>
                      <a:pt x="2264" y="426"/>
                      <a:pt x="2064" y="393"/>
                      <a:pt x="1871" y="393"/>
                    </a:cubicBezTo>
                    <a:cubicBezTo>
                      <a:pt x="1855" y="393"/>
                      <a:pt x="1839" y="394"/>
                      <a:pt x="1823" y="394"/>
                    </a:cubicBezTo>
                    <a:cubicBezTo>
                      <a:pt x="1769" y="381"/>
                      <a:pt x="1713" y="374"/>
                      <a:pt x="1657" y="374"/>
                    </a:cubicBezTo>
                    <a:cubicBezTo>
                      <a:pt x="1630" y="374"/>
                      <a:pt x="1603" y="375"/>
                      <a:pt x="1576" y="379"/>
                    </a:cubicBezTo>
                    <a:cubicBezTo>
                      <a:pt x="1619" y="369"/>
                      <a:pt x="1660" y="361"/>
                      <a:pt x="1704" y="354"/>
                    </a:cubicBezTo>
                    <a:cubicBezTo>
                      <a:pt x="1814" y="338"/>
                      <a:pt x="1928" y="326"/>
                      <a:pt x="2043" y="326"/>
                    </a:cubicBezTo>
                    <a:close/>
                    <a:moveTo>
                      <a:pt x="2465" y="996"/>
                    </a:moveTo>
                    <a:lnTo>
                      <a:pt x="2465" y="996"/>
                    </a:lnTo>
                    <a:cubicBezTo>
                      <a:pt x="2479" y="1002"/>
                      <a:pt x="2496" y="1009"/>
                      <a:pt x="2509" y="1016"/>
                    </a:cubicBezTo>
                    <a:cubicBezTo>
                      <a:pt x="2531" y="1070"/>
                      <a:pt x="2551" y="1125"/>
                      <a:pt x="2562" y="1181"/>
                    </a:cubicBezTo>
                    <a:cubicBezTo>
                      <a:pt x="2573" y="1225"/>
                      <a:pt x="2579" y="1269"/>
                      <a:pt x="2585" y="1315"/>
                    </a:cubicBezTo>
                    <a:cubicBezTo>
                      <a:pt x="2581" y="1316"/>
                      <a:pt x="2575" y="1316"/>
                      <a:pt x="2571" y="1318"/>
                    </a:cubicBezTo>
                    <a:cubicBezTo>
                      <a:pt x="2546" y="1209"/>
                      <a:pt x="2513" y="1099"/>
                      <a:pt x="2465" y="996"/>
                    </a:cubicBezTo>
                    <a:close/>
                    <a:moveTo>
                      <a:pt x="2592" y="1356"/>
                    </a:moveTo>
                    <a:cubicBezTo>
                      <a:pt x="2595" y="1385"/>
                      <a:pt x="2595" y="1414"/>
                      <a:pt x="2596" y="1443"/>
                    </a:cubicBezTo>
                    <a:cubicBezTo>
                      <a:pt x="2595" y="1429"/>
                      <a:pt x="2592" y="1415"/>
                      <a:pt x="2589" y="1402"/>
                    </a:cubicBezTo>
                    <a:cubicBezTo>
                      <a:pt x="2588" y="1388"/>
                      <a:pt x="2582" y="1373"/>
                      <a:pt x="2581" y="1359"/>
                    </a:cubicBezTo>
                    <a:cubicBezTo>
                      <a:pt x="2582" y="1357"/>
                      <a:pt x="2588" y="1356"/>
                      <a:pt x="2592" y="1356"/>
                    </a:cubicBezTo>
                    <a:close/>
                    <a:moveTo>
                      <a:pt x="1839" y="1311"/>
                    </a:moveTo>
                    <a:lnTo>
                      <a:pt x="1839" y="1311"/>
                    </a:lnTo>
                    <a:cubicBezTo>
                      <a:pt x="1843" y="1312"/>
                      <a:pt x="1849" y="1312"/>
                      <a:pt x="1851" y="1315"/>
                    </a:cubicBezTo>
                    <a:cubicBezTo>
                      <a:pt x="1854" y="1316"/>
                      <a:pt x="1858" y="1318"/>
                      <a:pt x="1862" y="1322"/>
                    </a:cubicBezTo>
                    <a:cubicBezTo>
                      <a:pt x="1945" y="1373"/>
                      <a:pt x="1982" y="1457"/>
                      <a:pt x="2010" y="1543"/>
                    </a:cubicBezTo>
                    <a:cubicBezTo>
                      <a:pt x="2015" y="1557"/>
                      <a:pt x="2019" y="1572"/>
                      <a:pt x="2025" y="1587"/>
                    </a:cubicBezTo>
                    <a:lnTo>
                      <a:pt x="2014" y="1587"/>
                    </a:lnTo>
                    <a:cubicBezTo>
                      <a:pt x="1990" y="1514"/>
                      <a:pt x="1955" y="1446"/>
                      <a:pt x="1907" y="1391"/>
                    </a:cubicBezTo>
                    <a:cubicBezTo>
                      <a:pt x="1890" y="1367"/>
                      <a:pt x="1867" y="1346"/>
                      <a:pt x="1843" y="1329"/>
                    </a:cubicBezTo>
                    <a:cubicBezTo>
                      <a:pt x="1843" y="1323"/>
                      <a:pt x="1842" y="1316"/>
                      <a:pt x="1839" y="1311"/>
                    </a:cubicBezTo>
                    <a:close/>
                    <a:moveTo>
                      <a:pt x="1656" y="917"/>
                    </a:moveTo>
                    <a:cubicBezTo>
                      <a:pt x="1728" y="934"/>
                      <a:pt x="1798" y="958"/>
                      <a:pt x="1867" y="989"/>
                    </a:cubicBezTo>
                    <a:cubicBezTo>
                      <a:pt x="1929" y="1016"/>
                      <a:pt x="1993" y="1045"/>
                      <a:pt x="2055" y="1082"/>
                    </a:cubicBezTo>
                    <a:cubicBezTo>
                      <a:pt x="2090" y="1119"/>
                      <a:pt x="2121" y="1158"/>
                      <a:pt x="2154" y="1194"/>
                    </a:cubicBezTo>
                    <a:cubicBezTo>
                      <a:pt x="2241" y="1285"/>
                      <a:pt x="2341" y="1380"/>
                      <a:pt x="2394" y="1510"/>
                    </a:cubicBezTo>
                    <a:cubicBezTo>
                      <a:pt x="2399" y="1546"/>
                      <a:pt x="2401" y="1583"/>
                      <a:pt x="2402" y="1619"/>
                    </a:cubicBezTo>
                    <a:cubicBezTo>
                      <a:pt x="2388" y="1615"/>
                      <a:pt x="2373" y="1609"/>
                      <a:pt x="2359" y="1608"/>
                    </a:cubicBezTo>
                    <a:cubicBezTo>
                      <a:pt x="2354" y="1607"/>
                      <a:pt x="2348" y="1607"/>
                      <a:pt x="2346" y="1607"/>
                    </a:cubicBezTo>
                    <a:cubicBezTo>
                      <a:pt x="2341" y="1601"/>
                      <a:pt x="2339" y="1598"/>
                      <a:pt x="2335" y="1593"/>
                    </a:cubicBezTo>
                    <a:cubicBezTo>
                      <a:pt x="2333" y="1578"/>
                      <a:pt x="2333" y="1561"/>
                      <a:pt x="2332" y="1546"/>
                    </a:cubicBezTo>
                    <a:cubicBezTo>
                      <a:pt x="2307" y="1410"/>
                      <a:pt x="2227" y="1285"/>
                      <a:pt x="2121" y="1185"/>
                    </a:cubicBezTo>
                    <a:cubicBezTo>
                      <a:pt x="2018" y="1082"/>
                      <a:pt x="1879" y="1030"/>
                      <a:pt x="1734" y="1019"/>
                    </a:cubicBezTo>
                    <a:cubicBezTo>
                      <a:pt x="1721" y="1016"/>
                      <a:pt x="1706" y="1016"/>
                      <a:pt x="1692" y="1016"/>
                    </a:cubicBezTo>
                    <a:cubicBezTo>
                      <a:pt x="1674" y="998"/>
                      <a:pt x="1657" y="975"/>
                      <a:pt x="1637" y="961"/>
                    </a:cubicBezTo>
                    <a:cubicBezTo>
                      <a:pt x="1622" y="949"/>
                      <a:pt x="1602" y="942"/>
                      <a:pt x="1587" y="934"/>
                    </a:cubicBezTo>
                    <a:cubicBezTo>
                      <a:pt x="1609" y="927"/>
                      <a:pt x="1631" y="921"/>
                      <a:pt x="1656" y="917"/>
                    </a:cubicBezTo>
                    <a:close/>
                    <a:moveTo>
                      <a:pt x="2362" y="1648"/>
                    </a:moveTo>
                    <a:cubicBezTo>
                      <a:pt x="2376" y="1652"/>
                      <a:pt x="2390" y="1653"/>
                      <a:pt x="2403" y="1656"/>
                    </a:cubicBezTo>
                    <a:lnTo>
                      <a:pt x="2403" y="1666"/>
                    </a:lnTo>
                    <a:cubicBezTo>
                      <a:pt x="2402" y="1691"/>
                      <a:pt x="2399" y="1717"/>
                      <a:pt x="2396" y="1741"/>
                    </a:cubicBezTo>
                    <a:cubicBezTo>
                      <a:pt x="2388" y="1710"/>
                      <a:pt x="2374" y="1680"/>
                      <a:pt x="2362" y="1648"/>
                    </a:cubicBezTo>
                    <a:close/>
                    <a:moveTo>
                      <a:pt x="2899" y="1452"/>
                    </a:moveTo>
                    <a:cubicBezTo>
                      <a:pt x="2910" y="1494"/>
                      <a:pt x="2918" y="1536"/>
                      <a:pt x="2918" y="1585"/>
                    </a:cubicBezTo>
                    <a:cubicBezTo>
                      <a:pt x="2917" y="1691"/>
                      <a:pt x="2895" y="1805"/>
                      <a:pt x="2862" y="1916"/>
                    </a:cubicBezTo>
                    <a:cubicBezTo>
                      <a:pt x="2851" y="1901"/>
                      <a:pt x="2842" y="1887"/>
                      <a:pt x="2834" y="1872"/>
                    </a:cubicBezTo>
                    <a:cubicBezTo>
                      <a:pt x="2871" y="1736"/>
                      <a:pt x="2896" y="1597"/>
                      <a:pt x="2899" y="1452"/>
                    </a:cubicBezTo>
                    <a:close/>
                    <a:moveTo>
                      <a:pt x="1525" y="1536"/>
                    </a:moveTo>
                    <a:cubicBezTo>
                      <a:pt x="1528" y="1536"/>
                      <a:pt x="1530" y="1536"/>
                      <a:pt x="1532" y="1538"/>
                    </a:cubicBezTo>
                    <a:cubicBezTo>
                      <a:pt x="1540" y="1545"/>
                      <a:pt x="1518" y="1578"/>
                      <a:pt x="1521" y="1583"/>
                    </a:cubicBezTo>
                    <a:cubicBezTo>
                      <a:pt x="1527" y="1587"/>
                      <a:pt x="1582" y="1587"/>
                      <a:pt x="1591" y="1611"/>
                    </a:cubicBezTo>
                    <a:cubicBezTo>
                      <a:pt x="1602" y="1629"/>
                      <a:pt x="1598" y="1652"/>
                      <a:pt x="1591" y="1667"/>
                    </a:cubicBezTo>
                    <a:lnTo>
                      <a:pt x="1711" y="1663"/>
                    </a:lnTo>
                    <a:cubicBezTo>
                      <a:pt x="1714" y="1667"/>
                      <a:pt x="1718" y="1669"/>
                      <a:pt x="1721" y="1674"/>
                    </a:cubicBezTo>
                    <a:cubicBezTo>
                      <a:pt x="1721" y="1675"/>
                      <a:pt x="1722" y="1677"/>
                      <a:pt x="1722" y="1678"/>
                    </a:cubicBezTo>
                    <a:cubicBezTo>
                      <a:pt x="1729" y="1674"/>
                      <a:pt x="1739" y="1669"/>
                      <a:pt x="1743" y="1663"/>
                    </a:cubicBezTo>
                    <a:lnTo>
                      <a:pt x="1755" y="1663"/>
                    </a:lnTo>
                    <a:cubicBezTo>
                      <a:pt x="1770" y="1703"/>
                      <a:pt x="1776" y="1757"/>
                      <a:pt x="1762" y="1802"/>
                    </a:cubicBezTo>
                    <a:cubicBezTo>
                      <a:pt x="1747" y="1856"/>
                      <a:pt x="1679" y="1869"/>
                      <a:pt x="1646" y="1889"/>
                    </a:cubicBezTo>
                    <a:lnTo>
                      <a:pt x="1635" y="1896"/>
                    </a:lnTo>
                    <a:cubicBezTo>
                      <a:pt x="1608" y="1909"/>
                      <a:pt x="1578" y="1920"/>
                      <a:pt x="1548" y="1920"/>
                    </a:cubicBezTo>
                    <a:cubicBezTo>
                      <a:pt x="1542" y="1920"/>
                      <a:pt x="1536" y="1920"/>
                      <a:pt x="1529" y="1919"/>
                    </a:cubicBezTo>
                    <a:cubicBezTo>
                      <a:pt x="1488" y="1912"/>
                      <a:pt x="1454" y="1902"/>
                      <a:pt x="1425" y="1880"/>
                    </a:cubicBezTo>
                    <a:cubicBezTo>
                      <a:pt x="1397" y="1858"/>
                      <a:pt x="1356" y="1858"/>
                      <a:pt x="1335" y="1825"/>
                    </a:cubicBezTo>
                    <a:cubicBezTo>
                      <a:pt x="1316" y="1795"/>
                      <a:pt x="1346" y="1737"/>
                      <a:pt x="1344" y="1715"/>
                    </a:cubicBezTo>
                    <a:cubicBezTo>
                      <a:pt x="1341" y="1692"/>
                      <a:pt x="1337" y="1673"/>
                      <a:pt x="1341" y="1653"/>
                    </a:cubicBezTo>
                    <a:cubicBezTo>
                      <a:pt x="1346" y="1635"/>
                      <a:pt x="1316" y="1619"/>
                      <a:pt x="1327" y="1600"/>
                    </a:cubicBezTo>
                    <a:cubicBezTo>
                      <a:pt x="1338" y="1583"/>
                      <a:pt x="1373" y="1580"/>
                      <a:pt x="1388" y="1572"/>
                    </a:cubicBezTo>
                    <a:cubicBezTo>
                      <a:pt x="1399" y="1564"/>
                      <a:pt x="1410" y="1549"/>
                      <a:pt x="1426" y="1543"/>
                    </a:cubicBezTo>
                    <a:cubicBezTo>
                      <a:pt x="1429" y="1542"/>
                      <a:pt x="1433" y="1542"/>
                      <a:pt x="1436" y="1542"/>
                    </a:cubicBezTo>
                    <a:cubicBezTo>
                      <a:pt x="1452" y="1542"/>
                      <a:pt x="1468" y="1550"/>
                      <a:pt x="1477" y="1552"/>
                    </a:cubicBezTo>
                    <a:cubicBezTo>
                      <a:pt x="1486" y="1552"/>
                      <a:pt x="1493" y="1537"/>
                      <a:pt x="1503" y="1537"/>
                    </a:cubicBezTo>
                    <a:cubicBezTo>
                      <a:pt x="1504" y="1537"/>
                      <a:pt x="1505" y="1537"/>
                      <a:pt x="1506" y="1538"/>
                    </a:cubicBezTo>
                    <a:cubicBezTo>
                      <a:pt x="1507" y="1538"/>
                      <a:pt x="1508" y="1538"/>
                      <a:pt x="1508" y="1538"/>
                    </a:cubicBezTo>
                    <a:cubicBezTo>
                      <a:pt x="1514" y="1538"/>
                      <a:pt x="1520" y="1536"/>
                      <a:pt x="1525" y="1536"/>
                    </a:cubicBezTo>
                    <a:close/>
                    <a:moveTo>
                      <a:pt x="2815" y="1935"/>
                    </a:moveTo>
                    <a:cubicBezTo>
                      <a:pt x="2823" y="1951"/>
                      <a:pt x="2833" y="1964"/>
                      <a:pt x="2841" y="1978"/>
                    </a:cubicBezTo>
                    <a:cubicBezTo>
                      <a:pt x="2834" y="1997"/>
                      <a:pt x="2833" y="2017"/>
                      <a:pt x="2823" y="2035"/>
                    </a:cubicBezTo>
                    <a:cubicBezTo>
                      <a:pt x="2815" y="2054"/>
                      <a:pt x="2805" y="2073"/>
                      <a:pt x="2796" y="2090"/>
                    </a:cubicBezTo>
                    <a:cubicBezTo>
                      <a:pt x="2794" y="2066"/>
                      <a:pt x="2791" y="2041"/>
                      <a:pt x="2787" y="2017"/>
                    </a:cubicBezTo>
                    <a:cubicBezTo>
                      <a:pt x="2798" y="1989"/>
                      <a:pt x="2807" y="1963"/>
                      <a:pt x="2815" y="1935"/>
                    </a:cubicBezTo>
                    <a:close/>
                    <a:moveTo>
                      <a:pt x="2335" y="1692"/>
                    </a:moveTo>
                    <a:cubicBezTo>
                      <a:pt x="2354" y="1733"/>
                      <a:pt x="2372" y="1777"/>
                      <a:pt x="2383" y="1821"/>
                    </a:cubicBezTo>
                    <a:cubicBezTo>
                      <a:pt x="2379" y="1854"/>
                      <a:pt x="2373" y="1886"/>
                      <a:pt x="2359" y="1916"/>
                    </a:cubicBezTo>
                    <a:cubicBezTo>
                      <a:pt x="2326" y="1992"/>
                      <a:pt x="2264" y="2047"/>
                      <a:pt x="2213" y="2099"/>
                    </a:cubicBezTo>
                    <a:cubicBezTo>
                      <a:pt x="2244" y="2046"/>
                      <a:pt x="2268" y="1991"/>
                      <a:pt x="2285" y="1933"/>
                    </a:cubicBezTo>
                    <a:cubicBezTo>
                      <a:pt x="2310" y="1858"/>
                      <a:pt x="2330" y="1777"/>
                      <a:pt x="2335" y="1692"/>
                    </a:cubicBezTo>
                    <a:close/>
                    <a:moveTo>
                      <a:pt x="1631" y="1300"/>
                    </a:moveTo>
                    <a:cubicBezTo>
                      <a:pt x="1706" y="1316"/>
                      <a:pt x="1772" y="1346"/>
                      <a:pt x="1820" y="1388"/>
                    </a:cubicBezTo>
                    <a:cubicBezTo>
                      <a:pt x="1838" y="1463"/>
                      <a:pt x="1850" y="1550"/>
                      <a:pt x="1820" y="1623"/>
                    </a:cubicBezTo>
                    <a:cubicBezTo>
                      <a:pt x="1819" y="1626"/>
                      <a:pt x="1831" y="1630"/>
                      <a:pt x="1839" y="1630"/>
                    </a:cubicBezTo>
                    <a:cubicBezTo>
                      <a:pt x="1841" y="1630"/>
                      <a:pt x="1844" y="1630"/>
                      <a:pt x="1845" y="1629"/>
                    </a:cubicBezTo>
                    <a:cubicBezTo>
                      <a:pt x="1882" y="1572"/>
                      <a:pt x="1880" y="1512"/>
                      <a:pt x="1873" y="1450"/>
                    </a:cubicBezTo>
                    <a:lnTo>
                      <a:pt x="1873" y="1450"/>
                    </a:lnTo>
                    <a:cubicBezTo>
                      <a:pt x="1905" y="1490"/>
                      <a:pt x="1929" y="1532"/>
                      <a:pt x="1946" y="1583"/>
                    </a:cubicBezTo>
                    <a:cubicBezTo>
                      <a:pt x="1923" y="1580"/>
                      <a:pt x="1900" y="1580"/>
                      <a:pt x="1878" y="1576"/>
                    </a:cubicBezTo>
                    <a:cubicBezTo>
                      <a:pt x="1877" y="1576"/>
                      <a:pt x="1877" y="1576"/>
                      <a:pt x="1877" y="1576"/>
                    </a:cubicBezTo>
                    <a:cubicBezTo>
                      <a:pt x="1870" y="1576"/>
                      <a:pt x="1867" y="1598"/>
                      <a:pt x="1873" y="1600"/>
                    </a:cubicBezTo>
                    <a:cubicBezTo>
                      <a:pt x="1901" y="1608"/>
                      <a:pt x="1931" y="1613"/>
                      <a:pt x="1957" y="1619"/>
                    </a:cubicBezTo>
                    <a:cubicBezTo>
                      <a:pt x="1985" y="1725"/>
                      <a:pt x="1982" y="1845"/>
                      <a:pt x="1938" y="1941"/>
                    </a:cubicBezTo>
                    <a:cubicBezTo>
                      <a:pt x="1931" y="1956"/>
                      <a:pt x="1951" y="1973"/>
                      <a:pt x="1967" y="1973"/>
                    </a:cubicBezTo>
                    <a:cubicBezTo>
                      <a:pt x="1974" y="1973"/>
                      <a:pt x="1980" y="1970"/>
                      <a:pt x="1984" y="1964"/>
                    </a:cubicBezTo>
                    <a:cubicBezTo>
                      <a:pt x="2044" y="1863"/>
                      <a:pt x="2051" y="1741"/>
                      <a:pt x="2025" y="1626"/>
                    </a:cubicBezTo>
                    <a:lnTo>
                      <a:pt x="2041" y="1626"/>
                    </a:lnTo>
                    <a:cubicBezTo>
                      <a:pt x="2061" y="1689"/>
                      <a:pt x="2077" y="1758"/>
                      <a:pt x="2061" y="1828"/>
                    </a:cubicBezTo>
                    <a:cubicBezTo>
                      <a:pt x="2039" y="1927"/>
                      <a:pt x="1992" y="2022"/>
                      <a:pt x="1923" y="2095"/>
                    </a:cubicBezTo>
                    <a:cubicBezTo>
                      <a:pt x="1913" y="2108"/>
                      <a:pt x="1900" y="2116"/>
                      <a:pt x="1887" y="2125"/>
                    </a:cubicBezTo>
                    <a:cubicBezTo>
                      <a:pt x="1901" y="2047"/>
                      <a:pt x="1887" y="1958"/>
                      <a:pt x="1825" y="1882"/>
                    </a:cubicBezTo>
                    <a:cubicBezTo>
                      <a:pt x="1846" y="1836"/>
                      <a:pt x="1857" y="1790"/>
                      <a:pt x="1851" y="1740"/>
                    </a:cubicBezTo>
                    <a:cubicBezTo>
                      <a:pt x="1845" y="1681"/>
                      <a:pt x="1809" y="1637"/>
                      <a:pt x="1777" y="1601"/>
                    </a:cubicBezTo>
                    <a:cubicBezTo>
                      <a:pt x="1781" y="1572"/>
                      <a:pt x="1774" y="1543"/>
                      <a:pt x="1770" y="1512"/>
                    </a:cubicBezTo>
                    <a:cubicBezTo>
                      <a:pt x="1765" y="1465"/>
                      <a:pt x="1730" y="1433"/>
                      <a:pt x="1703" y="1395"/>
                    </a:cubicBezTo>
                    <a:cubicBezTo>
                      <a:pt x="1682" y="1366"/>
                      <a:pt x="1660" y="1327"/>
                      <a:pt x="1626" y="1302"/>
                    </a:cubicBezTo>
                    <a:cubicBezTo>
                      <a:pt x="1627" y="1302"/>
                      <a:pt x="1630" y="1302"/>
                      <a:pt x="1631" y="1300"/>
                    </a:cubicBezTo>
                    <a:close/>
                    <a:moveTo>
                      <a:pt x="782" y="1512"/>
                    </a:moveTo>
                    <a:cubicBezTo>
                      <a:pt x="748" y="1635"/>
                      <a:pt x="731" y="1763"/>
                      <a:pt x="734" y="1889"/>
                    </a:cubicBezTo>
                    <a:cubicBezTo>
                      <a:pt x="734" y="1915"/>
                      <a:pt x="737" y="1942"/>
                      <a:pt x="741" y="1970"/>
                    </a:cubicBezTo>
                    <a:cubicBezTo>
                      <a:pt x="741" y="1971"/>
                      <a:pt x="738" y="1971"/>
                      <a:pt x="738" y="1971"/>
                    </a:cubicBezTo>
                    <a:cubicBezTo>
                      <a:pt x="717" y="2013"/>
                      <a:pt x="672" y="2054"/>
                      <a:pt x="654" y="2097"/>
                    </a:cubicBezTo>
                    <a:cubicBezTo>
                      <a:pt x="647" y="2112"/>
                      <a:pt x="647" y="2127"/>
                      <a:pt x="647" y="2142"/>
                    </a:cubicBezTo>
                    <a:cubicBezTo>
                      <a:pt x="640" y="2032"/>
                      <a:pt x="668" y="1909"/>
                      <a:pt x="697" y="1783"/>
                    </a:cubicBezTo>
                    <a:cubicBezTo>
                      <a:pt x="717" y="1688"/>
                      <a:pt x="748" y="1598"/>
                      <a:pt x="782" y="1512"/>
                    </a:cubicBezTo>
                    <a:close/>
                    <a:moveTo>
                      <a:pt x="1794" y="1934"/>
                    </a:moveTo>
                    <a:cubicBezTo>
                      <a:pt x="1839" y="2013"/>
                      <a:pt x="1838" y="2103"/>
                      <a:pt x="1807" y="2175"/>
                    </a:cubicBezTo>
                    <a:cubicBezTo>
                      <a:pt x="1762" y="2196"/>
                      <a:pt x="1715" y="2207"/>
                      <a:pt x="1670" y="2211"/>
                    </a:cubicBezTo>
                    <a:cubicBezTo>
                      <a:pt x="1656" y="2213"/>
                      <a:pt x="1643" y="2214"/>
                      <a:pt x="1629" y="2214"/>
                    </a:cubicBezTo>
                    <a:cubicBezTo>
                      <a:pt x="1553" y="2214"/>
                      <a:pt x="1474" y="2184"/>
                      <a:pt x="1406" y="2147"/>
                    </a:cubicBezTo>
                    <a:cubicBezTo>
                      <a:pt x="1340" y="2113"/>
                      <a:pt x="1287" y="2055"/>
                      <a:pt x="1247" y="1997"/>
                    </a:cubicBezTo>
                    <a:cubicBezTo>
                      <a:pt x="1246" y="1982"/>
                      <a:pt x="1250" y="1966"/>
                      <a:pt x="1250" y="1949"/>
                    </a:cubicBezTo>
                    <a:cubicBezTo>
                      <a:pt x="1261" y="1956"/>
                      <a:pt x="1275" y="1964"/>
                      <a:pt x="1286" y="1973"/>
                    </a:cubicBezTo>
                    <a:cubicBezTo>
                      <a:pt x="1327" y="2004"/>
                      <a:pt x="1370" y="2046"/>
                      <a:pt x="1426" y="2062"/>
                    </a:cubicBezTo>
                    <a:cubicBezTo>
                      <a:pt x="1462" y="2073"/>
                      <a:pt x="1508" y="2084"/>
                      <a:pt x="1555" y="2084"/>
                    </a:cubicBezTo>
                    <a:cubicBezTo>
                      <a:pt x="1579" y="2084"/>
                      <a:pt x="1603" y="2081"/>
                      <a:pt x="1626" y="2074"/>
                    </a:cubicBezTo>
                    <a:cubicBezTo>
                      <a:pt x="1664" y="2066"/>
                      <a:pt x="1697" y="2044"/>
                      <a:pt x="1725" y="2018"/>
                    </a:cubicBezTo>
                    <a:cubicBezTo>
                      <a:pt x="1747" y="1996"/>
                      <a:pt x="1766" y="1971"/>
                      <a:pt x="1784" y="1948"/>
                    </a:cubicBezTo>
                    <a:cubicBezTo>
                      <a:pt x="1788" y="1942"/>
                      <a:pt x="1790" y="1938"/>
                      <a:pt x="1794" y="1934"/>
                    </a:cubicBezTo>
                    <a:close/>
                    <a:moveTo>
                      <a:pt x="3049" y="2113"/>
                    </a:moveTo>
                    <a:cubicBezTo>
                      <a:pt x="3030" y="2168"/>
                      <a:pt x="3009" y="2220"/>
                      <a:pt x="2985" y="2273"/>
                    </a:cubicBezTo>
                    <a:cubicBezTo>
                      <a:pt x="2984" y="2262"/>
                      <a:pt x="2981" y="2253"/>
                      <a:pt x="2980" y="2242"/>
                    </a:cubicBezTo>
                    <a:cubicBezTo>
                      <a:pt x="3005" y="2200"/>
                      <a:pt x="3027" y="2157"/>
                      <a:pt x="3049" y="2113"/>
                    </a:cubicBezTo>
                    <a:close/>
                    <a:moveTo>
                      <a:pt x="2750" y="2113"/>
                    </a:moveTo>
                    <a:cubicBezTo>
                      <a:pt x="2750" y="2134"/>
                      <a:pt x="2752" y="2154"/>
                      <a:pt x="2750" y="2172"/>
                    </a:cubicBezTo>
                    <a:cubicBezTo>
                      <a:pt x="2716" y="2231"/>
                      <a:pt x="2677" y="2285"/>
                      <a:pt x="2637" y="2336"/>
                    </a:cubicBezTo>
                    <a:cubicBezTo>
                      <a:pt x="2672" y="2285"/>
                      <a:pt x="2703" y="2230"/>
                      <a:pt x="2727" y="2172"/>
                    </a:cubicBezTo>
                    <a:cubicBezTo>
                      <a:pt x="2736" y="2154"/>
                      <a:pt x="2743" y="2134"/>
                      <a:pt x="2750" y="2113"/>
                    </a:cubicBezTo>
                    <a:close/>
                    <a:moveTo>
                      <a:pt x="1821" y="165"/>
                    </a:moveTo>
                    <a:cubicBezTo>
                      <a:pt x="1930" y="165"/>
                      <a:pt x="2038" y="187"/>
                      <a:pt x="2139" y="204"/>
                    </a:cubicBezTo>
                    <a:cubicBezTo>
                      <a:pt x="2306" y="232"/>
                      <a:pt x="2469" y="280"/>
                      <a:pt x="2614" y="367"/>
                    </a:cubicBezTo>
                    <a:cubicBezTo>
                      <a:pt x="2758" y="451"/>
                      <a:pt x="2891" y="554"/>
                      <a:pt x="2995" y="680"/>
                    </a:cubicBezTo>
                    <a:cubicBezTo>
                      <a:pt x="3090" y="790"/>
                      <a:pt x="3188" y="905"/>
                      <a:pt x="3250" y="1038"/>
                    </a:cubicBezTo>
                    <a:cubicBezTo>
                      <a:pt x="3257" y="1055"/>
                      <a:pt x="3266" y="1068"/>
                      <a:pt x="3273" y="1085"/>
                    </a:cubicBezTo>
                    <a:cubicBezTo>
                      <a:pt x="3324" y="1223"/>
                      <a:pt x="3303" y="1374"/>
                      <a:pt x="3310" y="1509"/>
                    </a:cubicBezTo>
                    <a:cubicBezTo>
                      <a:pt x="3317" y="1646"/>
                      <a:pt x="3309" y="1784"/>
                      <a:pt x="3277" y="1916"/>
                    </a:cubicBezTo>
                    <a:cubicBezTo>
                      <a:pt x="3247" y="2047"/>
                      <a:pt x="3233" y="2187"/>
                      <a:pt x="3164" y="2308"/>
                    </a:cubicBezTo>
                    <a:cubicBezTo>
                      <a:pt x="3142" y="2348"/>
                      <a:pt x="3115" y="2383"/>
                      <a:pt x="3087" y="2417"/>
                    </a:cubicBezTo>
                    <a:cubicBezTo>
                      <a:pt x="3098" y="2351"/>
                      <a:pt x="3108" y="2286"/>
                      <a:pt x="3115" y="2220"/>
                    </a:cubicBezTo>
                    <a:cubicBezTo>
                      <a:pt x="3181" y="2007"/>
                      <a:pt x="3221" y="1785"/>
                      <a:pt x="3219" y="1557"/>
                    </a:cubicBezTo>
                    <a:cubicBezTo>
                      <a:pt x="3214" y="1231"/>
                      <a:pt x="3104" y="896"/>
                      <a:pt x="2881" y="645"/>
                    </a:cubicBezTo>
                    <a:cubicBezTo>
                      <a:pt x="2661" y="389"/>
                      <a:pt x="2325" y="285"/>
                      <a:pt x="2018" y="285"/>
                    </a:cubicBezTo>
                    <a:cubicBezTo>
                      <a:pt x="2008" y="285"/>
                      <a:pt x="1998" y="285"/>
                      <a:pt x="1988" y="285"/>
                    </a:cubicBezTo>
                    <a:cubicBezTo>
                      <a:pt x="1774" y="287"/>
                      <a:pt x="1549" y="339"/>
                      <a:pt x="1337" y="387"/>
                    </a:cubicBezTo>
                    <a:cubicBezTo>
                      <a:pt x="1412" y="305"/>
                      <a:pt x="1512" y="234"/>
                      <a:pt x="1618" y="197"/>
                    </a:cubicBezTo>
                    <a:cubicBezTo>
                      <a:pt x="1685" y="174"/>
                      <a:pt x="1753" y="165"/>
                      <a:pt x="1821" y="165"/>
                    </a:cubicBezTo>
                    <a:close/>
                    <a:moveTo>
                      <a:pt x="2183" y="2467"/>
                    </a:moveTo>
                    <a:lnTo>
                      <a:pt x="2183" y="2467"/>
                    </a:lnTo>
                    <a:cubicBezTo>
                      <a:pt x="2072" y="2538"/>
                      <a:pt x="1941" y="2571"/>
                      <a:pt x="1823" y="2571"/>
                    </a:cubicBezTo>
                    <a:cubicBezTo>
                      <a:pt x="1790" y="2571"/>
                      <a:pt x="1758" y="2568"/>
                      <a:pt x="1728" y="2563"/>
                    </a:cubicBezTo>
                    <a:cubicBezTo>
                      <a:pt x="1697" y="2559"/>
                      <a:pt x="1666" y="2552"/>
                      <a:pt x="1635" y="2542"/>
                    </a:cubicBezTo>
                    <a:lnTo>
                      <a:pt x="1635" y="2542"/>
                    </a:lnTo>
                    <a:cubicBezTo>
                      <a:pt x="1677" y="2544"/>
                      <a:pt x="1719" y="2547"/>
                      <a:pt x="1761" y="2547"/>
                    </a:cubicBezTo>
                    <a:cubicBezTo>
                      <a:pt x="1787" y="2547"/>
                      <a:pt x="1814" y="2547"/>
                      <a:pt x="1841" y="2547"/>
                    </a:cubicBezTo>
                    <a:cubicBezTo>
                      <a:pt x="1910" y="2547"/>
                      <a:pt x="1982" y="2544"/>
                      <a:pt x="2052" y="2525"/>
                    </a:cubicBezTo>
                    <a:cubicBezTo>
                      <a:pt x="2098" y="2514"/>
                      <a:pt x="2142" y="2490"/>
                      <a:pt x="2183" y="2467"/>
                    </a:cubicBezTo>
                    <a:close/>
                    <a:moveTo>
                      <a:pt x="1261" y="2586"/>
                    </a:moveTo>
                    <a:lnTo>
                      <a:pt x="1261" y="2586"/>
                    </a:lnTo>
                    <a:cubicBezTo>
                      <a:pt x="1264" y="2589"/>
                      <a:pt x="1265" y="2591"/>
                      <a:pt x="1265" y="2592"/>
                    </a:cubicBezTo>
                    <a:cubicBezTo>
                      <a:pt x="1315" y="2646"/>
                      <a:pt x="1375" y="2694"/>
                      <a:pt x="1440" y="2731"/>
                    </a:cubicBezTo>
                    <a:cubicBezTo>
                      <a:pt x="1436" y="2731"/>
                      <a:pt x="1433" y="2731"/>
                      <a:pt x="1429" y="2731"/>
                    </a:cubicBezTo>
                    <a:cubicBezTo>
                      <a:pt x="1396" y="2731"/>
                      <a:pt x="1363" y="2726"/>
                      <a:pt x="1329" y="2720"/>
                    </a:cubicBezTo>
                    <a:cubicBezTo>
                      <a:pt x="1315" y="2699"/>
                      <a:pt x="1301" y="2679"/>
                      <a:pt x="1291" y="2655"/>
                    </a:cubicBezTo>
                    <a:cubicBezTo>
                      <a:pt x="1282" y="2637"/>
                      <a:pt x="1275" y="2618"/>
                      <a:pt x="1267" y="2599"/>
                    </a:cubicBezTo>
                    <a:cubicBezTo>
                      <a:pt x="1265" y="2596"/>
                      <a:pt x="1264" y="2591"/>
                      <a:pt x="1261" y="2586"/>
                    </a:cubicBezTo>
                    <a:close/>
                    <a:moveTo>
                      <a:pt x="2954" y="2289"/>
                    </a:moveTo>
                    <a:lnTo>
                      <a:pt x="2959" y="2336"/>
                    </a:lnTo>
                    <a:cubicBezTo>
                      <a:pt x="2897" y="2465"/>
                      <a:pt x="2823" y="2586"/>
                      <a:pt x="2746" y="2703"/>
                    </a:cubicBezTo>
                    <a:cubicBezTo>
                      <a:pt x="2734" y="2721"/>
                      <a:pt x="2720" y="2738"/>
                      <a:pt x="2709" y="2756"/>
                    </a:cubicBezTo>
                    <a:cubicBezTo>
                      <a:pt x="2702" y="2761"/>
                      <a:pt x="2692" y="2764"/>
                      <a:pt x="2685" y="2769"/>
                    </a:cubicBezTo>
                    <a:cubicBezTo>
                      <a:pt x="2674" y="2772"/>
                      <a:pt x="2663" y="2773"/>
                      <a:pt x="2652" y="2773"/>
                    </a:cubicBezTo>
                    <a:cubicBezTo>
                      <a:pt x="2641" y="2773"/>
                      <a:pt x="2630" y="2772"/>
                      <a:pt x="2619" y="2769"/>
                    </a:cubicBezTo>
                    <a:cubicBezTo>
                      <a:pt x="2741" y="2647"/>
                      <a:pt x="2835" y="2500"/>
                      <a:pt x="2919" y="2352"/>
                    </a:cubicBezTo>
                    <a:cubicBezTo>
                      <a:pt x="2932" y="2332"/>
                      <a:pt x="2944" y="2311"/>
                      <a:pt x="2954" y="2289"/>
                    </a:cubicBezTo>
                    <a:close/>
                    <a:moveTo>
                      <a:pt x="321" y="2686"/>
                    </a:moveTo>
                    <a:lnTo>
                      <a:pt x="321" y="2686"/>
                    </a:lnTo>
                    <a:cubicBezTo>
                      <a:pt x="343" y="2720"/>
                      <a:pt x="367" y="2756"/>
                      <a:pt x="390" y="2791"/>
                    </a:cubicBezTo>
                    <a:cubicBezTo>
                      <a:pt x="386" y="2789"/>
                      <a:pt x="383" y="2789"/>
                      <a:pt x="379" y="2787"/>
                    </a:cubicBezTo>
                    <a:cubicBezTo>
                      <a:pt x="357" y="2768"/>
                      <a:pt x="339" y="2746"/>
                      <a:pt x="324" y="2721"/>
                    </a:cubicBezTo>
                    <a:cubicBezTo>
                      <a:pt x="318" y="2713"/>
                      <a:pt x="318" y="2699"/>
                      <a:pt x="321" y="2686"/>
                    </a:cubicBezTo>
                    <a:close/>
                    <a:moveTo>
                      <a:pt x="2603" y="2791"/>
                    </a:moveTo>
                    <a:cubicBezTo>
                      <a:pt x="2615" y="2796"/>
                      <a:pt x="2628" y="2796"/>
                      <a:pt x="2637" y="2798"/>
                    </a:cubicBezTo>
                    <a:cubicBezTo>
                      <a:pt x="2615" y="2812"/>
                      <a:pt x="2595" y="2829"/>
                      <a:pt x="2571" y="2838"/>
                    </a:cubicBezTo>
                    <a:cubicBezTo>
                      <a:pt x="2571" y="2838"/>
                      <a:pt x="2570" y="2838"/>
                      <a:pt x="2569" y="2839"/>
                    </a:cubicBezTo>
                    <a:lnTo>
                      <a:pt x="2569" y="2839"/>
                    </a:lnTo>
                    <a:cubicBezTo>
                      <a:pt x="2581" y="2824"/>
                      <a:pt x="2593" y="2809"/>
                      <a:pt x="2603" y="2791"/>
                    </a:cubicBezTo>
                    <a:close/>
                    <a:moveTo>
                      <a:pt x="2551" y="2454"/>
                    </a:moveTo>
                    <a:cubicBezTo>
                      <a:pt x="2445" y="2604"/>
                      <a:pt x="2340" y="2768"/>
                      <a:pt x="2176" y="2856"/>
                    </a:cubicBezTo>
                    <a:cubicBezTo>
                      <a:pt x="2149" y="2871"/>
                      <a:pt x="2118" y="2884"/>
                      <a:pt x="2087" y="2895"/>
                    </a:cubicBezTo>
                    <a:cubicBezTo>
                      <a:pt x="2112" y="2884"/>
                      <a:pt x="2134" y="2871"/>
                      <a:pt x="2156" y="2858"/>
                    </a:cubicBezTo>
                    <a:cubicBezTo>
                      <a:pt x="2262" y="2791"/>
                      <a:pt x="2340" y="2698"/>
                      <a:pt x="2403" y="2597"/>
                    </a:cubicBezTo>
                    <a:cubicBezTo>
                      <a:pt x="2457" y="2555"/>
                      <a:pt x="2505" y="2508"/>
                      <a:pt x="2551" y="2454"/>
                    </a:cubicBezTo>
                    <a:close/>
                    <a:moveTo>
                      <a:pt x="3104" y="3115"/>
                    </a:moveTo>
                    <a:lnTo>
                      <a:pt x="3104" y="3115"/>
                    </a:lnTo>
                    <a:cubicBezTo>
                      <a:pt x="3090" y="3129"/>
                      <a:pt x="3078" y="3145"/>
                      <a:pt x="3064" y="3156"/>
                    </a:cubicBezTo>
                    <a:cubicBezTo>
                      <a:pt x="3006" y="3211"/>
                      <a:pt x="2944" y="3262"/>
                      <a:pt x="2878" y="3309"/>
                    </a:cubicBezTo>
                    <a:cubicBezTo>
                      <a:pt x="2811" y="3356"/>
                      <a:pt x="2739" y="3394"/>
                      <a:pt x="2662" y="3419"/>
                    </a:cubicBezTo>
                    <a:cubicBezTo>
                      <a:pt x="2634" y="3429"/>
                      <a:pt x="2604" y="3432"/>
                      <a:pt x="2574" y="3432"/>
                    </a:cubicBezTo>
                    <a:cubicBezTo>
                      <a:pt x="2529" y="3432"/>
                      <a:pt x="2483" y="3425"/>
                      <a:pt x="2439" y="3425"/>
                    </a:cubicBezTo>
                    <a:cubicBezTo>
                      <a:pt x="2429" y="3425"/>
                      <a:pt x="2420" y="3425"/>
                      <a:pt x="2410" y="3426"/>
                    </a:cubicBezTo>
                    <a:cubicBezTo>
                      <a:pt x="2364" y="3430"/>
                      <a:pt x="2318" y="3434"/>
                      <a:pt x="2271" y="3434"/>
                    </a:cubicBezTo>
                    <a:cubicBezTo>
                      <a:pt x="2237" y="3434"/>
                      <a:pt x="2203" y="3432"/>
                      <a:pt x="2169" y="3426"/>
                    </a:cubicBezTo>
                    <a:cubicBezTo>
                      <a:pt x="2158" y="3425"/>
                      <a:pt x="2146" y="3422"/>
                      <a:pt x="2135" y="3419"/>
                    </a:cubicBezTo>
                    <a:cubicBezTo>
                      <a:pt x="2208" y="3394"/>
                      <a:pt x="2277" y="3361"/>
                      <a:pt x="2344" y="3323"/>
                    </a:cubicBezTo>
                    <a:cubicBezTo>
                      <a:pt x="2368" y="3330"/>
                      <a:pt x="2394" y="3336"/>
                      <a:pt x="2419" y="3336"/>
                    </a:cubicBezTo>
                    <a:cubicBezTo>
                      <a:pt x="2425" y="3336"/>
                      <a:pt x="2432" y="3336"/>
                      <a:pt x="2438" y="3335"/>
                    </a:cubicBezTo>
                    <a:cubicBezTo>
                      <a:pt x="2500" y="3327"/>
                      <a:pt x="2559" y="3308"/>
                      <a:pt x="2621" y="3294"/>
                    </a:cubicBezTo>
                    <a:cubicBezTo>
                      <a:pt x="2683" y="3281"/>
                      <a:pt x="2742" y="3262"/>
                      <a:pt x="2802" y="3240"/>
                    </a:cubicBezTo>
                    <a:cubicBezTo>
                      <a:pt x="2864" y="3222"/>
                      <a:pt x="2910" y="3170"/>
                      <a:pt x="2966" y="3142"/>
                    </a:cubicBezTo>
                    <a:cubicBezTo>
                      <a:pt x="3003" y="3126"/>
                      <a:pt x="3057" y="3126"/>
                      <a:pt x="3104" y="3115"/>
                    </a:cubicBezTo>
                    <a:close/>
                    <a:moveTo>
                      <a:pt x="1818" y="3492"/>
                    </a:moveTo>
                    <a:cubicBezTo>
                      <a:pt x="1871" y="3514"/>
                      <a:pt x="1922" y="3537"/>
                      <a:pt x="1979" y="3551"/>
                    </a:cubicBezTo>
                    <a:cubicBezTo>
                      <a:pt x="1975" y="3553"/>
                      <a:pt x="1974" y="3553"/>
                      <a:pt x="1974" y="3553"/>
                    </a:cubicBezTo>
                    <a:cubicBezTo>
                      <a:pt x="1927" y="3557"/>
                      <a:pt x="1880" y="3568"/>
                      <a:pt x="1832" y="3572"/>
                    </a:cubicBezTo>
                    <a:cubicBezTo>
                      <a:pt x="1819" y="3573"/>
                      <a:pt x="1806" y="3573"/>
                      <a:pt x="1792" y="3573"/>
                    </a:cubicBezTo>
                    <a:cubicBezTo>
                      <a:pt x="1758" y="3573"/>
                      <a:pt x="1723" y="3570"/>
                      <a:pt x="1688" y="3565"/>
                    </a:cubicBezTo>
                    <a:cubicBezTo>
                      <a:pt x="1673" y="3561"/>
                      <a:pt x="1659" y="3553"/>
                      <a:pt x="1646" y="3542"/>
                    </a:cubicBezTo>
                    <a:cubicBezTo>
                      <a:pt x="1678" y="3533"/>
                      <a:pt x="1708" y="3525"/>
                      <a:pt x="1739" y="3518"/>
                    </a:cubicBezTo>
                    <a:cubicBezTo>
                      <a:pt x="1766" y="3513"/>
                      <a:pt x="1794" y="3503"/>
                      <a:pt x="1818" y="3492"/>
                    </a:cubicBezTo>
                    <a:close/>
                    <a:moveTo>
                      <a:pt x="1718" y="0"/>
                    </a:moveTo>
                    <a:cubicBezTo>
                      <a:pt x="1693" y="0"/>
                      <a:pt x="1668" y="7"/>
                      <a:pt x="1644" y="16"/>
                    </a:cubicBezTo>
                    <a:cubicBezTo>
                      <a:pt x="1573" y="40"/>
                      <a:pt x="1513" y="94"/>
                      <a:pt x="1445" y="119"/>
                    </a:cubicBezTo>
                    <a:cubicBezTo>
                      <a:pt x="1385" y="141"/>
                      <a:pt x="1327" y="170"/>
                      <a:pt x="1272" y="204"/>
                    </a:cubicBezTo>
                    <a:cubicBezTo>
                      <a:pt x="1212" y="239"/>
                      <a:pt x="1161" y="270"/>
                      <a:pt x="1107" y="301"/>
                    </a:cubicBezTo>
                    <a:lnTo>
                      <a:pt x="1106" y="301"/>
                    </a:lnTo>
                    <a:cubicBezTo>
                      <a:pt x="1102" y="301"/>
                      <a:pt x="1099" y="300"/>
                      <a:pt x="1096" y="300"/>
                    </a:cubicBezTo>
                    <a:cubicBezTo>
                      <a:pt x="1095" y="300"/>
                      <a:pt x="1093" y="300"/>
                      <a:pt x="1092" y="301"/>
                    </a:cubicBezTo>
                    <a:cubicBezTo>
                      <a:pt x="1067" y="307"/>
                      <a:pt x="1046" y="321"/>
                      <a:pt x="1020" y="328"/>
                    </a:cubicBezTo>
                    <a:cubicBezTo>
                      <a:pt x="983" y="335"/>
                      <a:pt x="943" y="342"/>
                      <a:pt x="910" y="362"/>
                    </a:cubicBezTo>
                    <a:cubicBezTo>
                      <a:pt x="887" y="376"/>
                      <a:pt x="866" y="393"/>
                      <a:pt x="845" y="408"/>
                    </a:cubicBezTo>
                    <a:cubicBezTo>
                      <a:pt x="824" y="407"/>
                      <a:pt x="797" y="399"/>
                      <a:pt x="776" y="399"/>
                    </a:cubicBezTo>
                    <a:cubicBezTo>
                      <a:pt x="769" y="399"/>
                      <a:pt x="763" y="400"/>
                      <a:pt x="757" y="402"/>
                    </a:cubicBezTo>
                    <a:cubicBezTo>
                      <a:pt x="734" y="416"/>
                      <a:pt x="713" y="434"/>
                      <a:pt x="689" y="449"/>
                    </a:cubicBezTo>
                    <a:cubicBezTo>
                      <a:pt x="665" y="464"/>
                      <a:pt x="672" y="504"/>
                      <a:pt x="653" y="521"/>
                    </a:cubicBezTo>
                    <a:cubicBezTo>
                      <a:pt x="632" y="539"/>
                      <a:pt x="592" y="544"/>
                      <a:pt x="572" y="562"/>
                    </a:cubicBezTo>
                    <a:cubicBezTo>
                      <a:pt x="552" y="583"/>
                      <a:pt x="543" y="607"/>
                      <a:pt x="525" y="628"/>
                    </a:cubicBezTo>
                    <a:cubicBezTo>
                      <a:pt x="508" y="649"/>
                      <a:pt x="477" y="662"/>
                      <a:pt x="462" y="685"/>
                    </a:cubicBezTo>
                    <a:cubicBezTo>
                      <a:pt x="448" y="707"/>
                      <a:pt x="449" y="740"/>
                      <a:pt x="439" y="762"/>
                    </a:cubicBezTo>
                    <a:lnTo>
                      <a:pt x="434" y="778"/>
                    </a:lnTo>
                    <a:cubicBezTo>
                      <a:pt x="390" y="810"/>
                      <a:pt x="324" y="833"/>
                      <a:pt x="289" y="879"/>
                    </a:cubicBezTo>
                    <a:cubicBezTo>
                      <a:pt x="252" y="931"/>
                      <a:pt x="221" y="987"/>
                      <a:pt x="188" y="1044"/>
                    </a:cubicBezTo>
                    <a:cubicBezTo>
                      <a:pt x="157" y="1102"/>
                      <a:pt x="163" y="1172"/>
                      <a:pt x="139" y="1232"/>
                    </a:cubicBezTo>
                    <a:cubicBezTo>
                      <a:pt x="115" y="1290"/>
                      <a:pt x="75" y="1346"/>
                      <a:pt x="56" y="1411"/>
                    </a:cubicBezTo>
                    <a:cubicBezTo>
                      <a:pt x="42" y="1474"/>
                      <a:pt x="35" y="1539"/>
                      <a:pt x="29" y="1605"/>
                    </a:cubicBezTo>
                    <a:cubicBezTo>
                      <a:pt x="21" y="1670"/>
                      <a:pt x="0" y="1736"/>
                      <a:pt x="0" y="1801"/>
                    </a:cubicBezTo>
                    <a:cubicBezTo>
                      <a:pt x="5" y="1867"/>
                      <a:pt x="22" y="1931"/>
                      <a:pt x="34" y="1995"/>
                    </a:cubicBezTo>
                    <a:cubicBezTo>
                      <a:pt x="40" y="2061"/>
                      <a:pt x="67" y="2123"/>
                      <a:pt x="82" y="2186"/>
                    </a:cubicBezTo>
                    <a:cubicBezTo>
                      <a:pt x="97" y="2249"/>
                      <a:pt x="80" y="2324"/>
                      <a:pt x="102" y="2386"/>
                    </a:cubicBezTo>
                    <a:cubicBezTo>
                      <a:pt x="130" y="2461"/>
                      <a:pt x="206" y="2514"/>
                      <a:pt x="248" y="2578"/>
                    </a:cubicBezTo>
                    <a:cubicBezTo>
                      <a:pt x="234" y="2585"/>
                      <a:pt x="219" y="2596"/>
                      <a:pt x="221" y="2597"/>
                    </a:cubicBezTo>
                    <a:cubicBezTo>
                      <a:pt x="239" y="2617"/>
                      <a:pt x="266" y="2626"/>
                      <a:pt x="267" y="2654"/>
                    </a:cubicBezTo>
                    <a:cubicBezTo>
                      <a:pt x="269" y="2681"/>
                      <a:pt x="248" y="2723"/>
                      <a:pt x="245" y="2756"/>
                    </a:cubicBezTo>
                    <a:cubicBezTo>
                      <a:pt x="241" y="2789"/>
                      <a:pt x="218" y="2834"/>
                      <a:pt x="218" y="2867"/>
                    </a:cubicBezTo>
                    <a:cubicBezTo>
                      <a:pt x="218" y="2900"/>
                      <a:pt x="237" y="2917"/>
                      <a:pt x="247" y="2943"/>
                    </a:cubicBezTo>
                    <a:cubicBezTo>
                      <a:pt x="256" y="2970"/>
                      <a:pt x="284" y="2984"/>
                      <a:pt x="298" y="3010"/>
                    </a:cubicBezTo>
                    <a:cubicBezTo>
                      <a:pt x="310" y="3036"/>
                      <a:pt x="309" y="3075"/>
                      <a:pt x="325" y="3100"/>
                    </a:cubicBezTo>
                    <a:cubicBezTo>
                      <a:pt x="343" y="3123"/>
                      <a:pt x="345" y="3160"/>
                      <a:pt x="365" y="3182"/>
                    </a:cubicBezTo>
                    <a:cubicBezTo>
                      <a:pt x="384" y="3204"/>
                      <a:pt x="431" y="3197"/>
                      <a:pt x="452" y="3218"/>
                    </a:cubicBezTo>
                    <a:lnTo>
                      <a:pt x="515" y="3275"/>
                    </a:lnTo>
                    <a:cubicBezTo>
                      <a:pt x="536" y="3294"/>
                      <a:pt x="545" y="3327"/>
                      <a:pt x="567" y="3346"/>
                    </a:cubicBezTo>
                    <a:cubicBezTo>
                      <a:pt x="588" y="3367"/>
                      <a:pt x="605" y="3394"/>
                      <a:pt x="625" y="3412"/>
                    </a:cubicBezTo>
                    <a:cubicBezTo>
                      <a:pt x="647" y="3431"/>
                      <a:pt x="667" y="3456"/>
                      <a:pt x="689" y="3473"/>
                    </a:cubicBezTo>
                    <a:cubicBezTo>
                      <a:pt x="712" y="3491"/>
                      <a:pt x="749" y="3488"/>
                      <a:pt x="770" y="3507"/>
                    </a:cubicBezTo>
                    <a:cubicBezTo>
                      <a:pt x="792" y="3526"/>
                      <a:pt x="806" y="3557"/>
                      <a:pt x="828" y="3577"/>
                    </a:cubicBezTo>
                    <a:cubicBezTo>
                      <a:pt x="850" y="3597"/>
                      <a:pt x="869" y="3623"/>
                      <a:pt x="894" y="3642"/>
                    </a:cubicBezTo>
                    <a:cubicBezTo>
                      <a:pt x="917" y="3660"/>
                      <a:pt x="956" y="3652"/>
                      <a:pt x="980" y="3665"/>
                    </a:cubicBezTo>
                    <a:cubicBezTo>
                      <a:pt x="1011" y="3679"/>
                      <a:pt x="1040" y="3694"/>
                      <a:pt x="1074" y="3697"/>
                    </a:cubicBezTo>
                    <a:cubicBezTo>
                      <a:pt x="1075" y="3697"/>
                      <a:pt x="1076" y="3697"/>
                      <a:pt x="1077" y="3697"/>
                    </a:cubicBezTo>
                    <a:cubicBezTo>
                      <a:pt x="1111" y="3697"/>
                      <a:pt x="1153" y="3674"/>
                      <a:pt x="1187" y="3672"/>
                    </a:cubicBezTo>
                    <a:cubicBezTo>
                      <a:pt x="1224" y="3671"/>
                      <a:pt x="1258" y="3667"/>
                      <a:pt x="1294" y="3659"/>
                    </a:cubicBezTo>
                    <a:cubicBezTo>
                      <a:pt x="1311" y="3655"/>
                      <a:pt x="1331" y="3646"/>
                      <a:pt x="1348" y="3646"/>
                    </a:cubicBezTo>
                    <a:cubicBezTo>
                      <a:pt x="1361" y="3646"/>
                      <a:pt x="1372" y="3651"/>
                      <a:pt x="1379" y="3667"/>
                    </a:cubicBezTo>
                    <a:cubicBezTo>
                      <a:pt x="1379" y="3667"/>
                      <a:pt x="1379" y="3667"/>
                      <a:pt x="1380" y="3667"/>
                    </a:cubicBezTo>
                    <a:cubicBezTo>
                      <a:pt x="1380" y="3667"/>
                      <a:pt x="1389" y="3646"/>
                      <a:pt x="1386" y="3645"/>
                    </a:cubicBezTo>
                    <a:cubicBezTo>
                      <a:pt x="1381" y="3615"/>
                      <a:pt x="1369" y="3609"/>
                      <a:pt x="1354" y="3609"/>
                    </a:cubicBezTo>
                    <a:cubicBezTo>
                      <a:pt x="1349" y="3609"/>
                      <a:pt x="1344" y="3610"/>
                      <a:pt x="1338" y="3610"/>
                    </a:cubicBezTo>
                    <a:cubicBezTo>
                      <a:pt x="1310" y="3615"/>
                      <a:pt x="1275" y="3638"/>
                      <a:pt x="1246" y="3638"/>
                    </a:cubicBezTo>
                    <a:cubicBezTo>
                      <a:pt x="1242" y="3638"/>
                      <a:pt x="1238" y="3637"/>
                      <a:pt x="1235" y="3636"/>
                    </a:cubicBezTo>
                    <a:cubicBezTo>
                      <a:pt x="1207" y="3631"/>
                      <a:pt x="1179" y="3632"/>
                      <a:pt x="1150" y="3630"/>
                    </a:cubicBezTo>
                    <a:cubicBezTo>
                      <a:pt x="1121" y="3625"/>
                      <a:pt x="1093" y="3621"/>
                      <a:pt x="1067" y="3610"/>
                    </a:cubicBezTo>
                    <a:cubicBezTo>
                      <a:pt x="1040" y="3598"/>
                      <a:pt x="1035" y="3544"/>
                      <a:pt x="1013" y="3526"/>
                    </a:cubicBezTo>
                    <a:cubicBezTo>
                      <a:pt x="991" y="3510"/>
                      <a:pt x="965" y="3499"/>
                      <a:pt x="945" y="3477"/>
                    </a:cubicBezTo>
                    <a:cubicBezTo>
                      <a:pt x="925" y="3455"/>
                      <a:pt x="903" y="3437"/>
                      <a:pt x="887" y="3412"/>
                    </a:cubicBezTo>
                    <a:cubicBezTo>
                      <a:pt x="869" y="3389"/>
                      <a:pt x="834" y="3392"/>
                      <a:pt x="818" y="3367"/>
                    </a:cubicBezTo>
                    <a:cubicBezTo>
                      <a:pt x="801" y="3343"/>
                      <a:pt x="818" y="3281"/>
                      <a:pt x="801" y="3261"/>
                    </a:cubicBezTo>
                    <a:cubicBezTo>
                      <a:pt x="785" y="3239"/>
                      <a:pt x="773" y="3224"/>
                      <a:pt x="757" y="3203"/>
                    </a:cubicBezTo>
                    <a:cubicBezTo>
                      <a:pt x="744" y="3184"/>
                      <a:pt x="705" y="3192"/>
                      <a:pt x="691" y="3171"/>
                    </a:cubicBezTo>
                    <a:cubicBezTo>
                      <a:pt x="683" y="3159"/>
                      <a:pt x="680" y="3140"/>
                      <a:pt x="675" y="3120"/>
                    </a:cubicBezTo>
                    <a:cubicBezTo>
                      <a:pt x="682" y="3112"/>
                      <a:pt x="684" y="3103"/>
                      <a:pt x="682" y="3101"/>
                    </a:cubicBezTo>
                    <a:cubicBezTo>
                      <a:pt x="671" y="3093"/>
                      <a:pt x="661" y="3086"/>
                      <a:pt x="649" y="3078"/>
                    </a:cubicBezTo>
                    <a:cubicBezTo>
                      <a:pt x="639" y="3067"/>
                      <a:pt x="627" y="3057"/>
                      <a:pt x="618" y="3045"/>
                    </a:cubicBezTo>
                    <a:cubicBezTo>
                      <a:pt x="605" y="3025"/>
                      <a:pt x="602" y="2995"/>
                      <a:pt x="588" y="2976"/>
                    </a:cubicBezTo>
                    <a:cubicBezTo>
                      <a:pt x="574" y="2957"/>
                      <a:pt x="545" y="2955"/>
                      <a:pt x="532" y="2936"/>
                    </a:cubicBezTo>
                    <a:cubicBezTo>
                      <a:pt x="526" y="2929"/>
                      <a:pt x="518" y="2922"/>
                      <a:pt x="510" y="2918"/>
                    </a:cubicBezTo>
                    <a:cubicBezTo>
                      <a:pt x="490" y="2870"/>
                      <a:pt x="481" y="2818"/>
                      <a:pt x="463" y="2771"/>
                    </a:cubicBezTo>
                    <a:cubicBezTo>
                      <a:pt x="450" y="2727"/>
                      <a:pt x="448" y="2680"/>
                      <a:pt x="442" y="2633"/>
                    </a:cubicBezTo>
                    <a:lnTo>
                      <a:pt x="442" y="2633"/>
                    </a:lnTo>
                    <a:cubicBezTo>
                      <a:pt x="464" y="2680"/>
                      <a:pt x="489" y="2727"/>
                      <a:pt x="522" y="2767"/>
                    </a:cubicBezTo>
                    <a:cubicBezTo>
                      <a:pt x="540" y="2789"/>
                      <a:pt x="561" y="2808"/>
                      <a:pt x="584" y="2825"/>
                    </a:cubicBezTo>
                    <a:cubicBezTo>
                      <a:pt x="592" y="2844"/>
                      <a:pt x="601" y="2860"/>
                      <a:pt x="613" y="2878"/>
                    </a:cubicBezTo>
                    <a:cubicBezTo>
                      <a:pt x="643" y="2929"/>
                      <a:pt x="676" y="2981"/>
                      <a:pt x="712" y="3030"/>
                    </a:cubicBezTo>
                    <a:cubicBezTo>
                      <a:pt x="752" y="3076"/>
                      <a:pt x="807" y="3108"/>
                      <a:pt x="848" y="3153"/>
                    </a:cubicBezTo>
                    <a:cubicBezTo>
                      <a:pt x="888" y="3200"/>
                      <a:pt x="923" y="3255"/>
                      <a:pt x="967" y="3298"/>
                    </a:cubicBezTo>
                    <a:cubicBezTo>
                      <a:pt x="1013" y="3341"/>
                      <a:pt x="1056" y="3389"/>
                      <a:pt x="1110" y="3425"/>
                    </a:cubicBezTo>
                    <a:cubicBezTo>
                      <a:pt x="1162" y="3459"/>
                      <a:pt x="1225" y="3473"/>
                      <a:pt x="1283" y="3496"/>
                    </a:cubicBezTo>
                    <a:cubicBezTo>
                      <a:pt x="1322" y="3525"/>
                      <a:pt x="1359" y="3558"/>
                      <a:pt x="1403" y="3580"/>
                    </a:cubicBezTo>
                    <a:cubicBezTo>
                      <a:pt x="1448" y="3606"/>
                      <a:pt x="1507" y="3602"/>
                      <a:pt x="1556" y="3619"/>
                    </a:cubicBezTo>
                    <a:cubicBezTo>
                      <a:pt x="1607" y="3634"/>
                      <a:pt x="1659" y="3649"/>
                      <a:pt x="1714" y="3649"/>
                    </a:cubicBezTo>
                    <a:cubicBezTo>
                      <a:pt x="1719" y="3649"/>
                      <a:pt x="1723" y="3649"/>
                      <a:pt x="1728" y="3649"/>
                    </a:cubicBezTo>
                    <a:cubicBezTo>
                      <a:pt x="1788" y="3645"/>
                      <a:pt x="1846" y="3613"/>
                      <a:pt x="1901" y="3601"/>
                    </a:cubicBezTo>
                    <a:cubicBezTo>
                      <a:pt x="1942" y="3592"/>
                      <a:pt x="1981" y="3579"/>
                      <a:pt x="2018" y="3561"/>
                    </a:cubicBezTo>
                    <a:cubicBezTo>
                      <a:pt x="2094" y="3579"/>
                      <a:pt x="2169" y="3594"/>
                      <a:pt x="2246" y="3595"/>
                    </a:cubicBezTo>
                    <a:cubicBezTo>
                      <a:pt x="2248" y="3595"/>
                      <a:pt x="2250" y="3595"/>
                      <a:pt x="2252" y="3595"/>
                    </a:cubicBezTo>
                    <a:cubicBezTo>
                      <a:pt x="2342" y="3595"/>
                      <a:pt x="2426" y="3565"/>
                      <a:pt x="2511" y="3546"/>
                    </a:cubicBezTo>
                    <a:cubicBezTo>
                      <a:pt x="2607" y="3525"/>
                      <a:pt x="2701" y="3496"/>
                      <a:pt x="2786" y="3448"/>
                    </a:cubicBezTo>
                    <a:cubicBezTo>
                      <a:pt x="2870" y="3396"/>
                      <a:pt x="2935" y="3319"/>
                      <a:pt x="3002" y="3255"/>
                    </a:cubicBezTo>
                    <a:cubicBezTo>
                      <a:pt x="3058" y="3203"/>
                      <a:pt x="3105" y="3147"/>
                      <a:pt x="3148" y="3085"/>
                    </a:cubicBezTo>
                    <a:cubicBezTo>
                      <a:pt x="3193" y="3053"/>
                      <a:pt x="3236" y="3016"/>
                      <a:pt x="3277" y="2980"/>
                    </a:cubicBezTo>
                    <a:cubicBezTo>
                      <a:pt x="3323" y="2939"/>
                      <a:pt x="3338" y="2873"/>
                      <a:pt x="3375" y="2826"/>
                    </a:cubicBezTo>
                    <a:cubicBezTo>
                      <a:pt x="3415" y="2782"/>
                      <a:pt x="3471" y="2743"/>
                      <a:pt x="3504" y="2691"/>
                    </a:cubicBezTo>
                    <a:cubicBezTo>
                      <a:pt x="3537" y="2637"/>
                      <a:pt x="3557" y="2578"/>
                      <a:pt x="3581" y="2522"/>
                    </a:cubicBezTo>
                    <a:cubicBezTo>
                      <a:pt x="3605" y="2465"/>
                      <a:pt x="3643" y="2410"/>
                      <a:pt x="3657" y="2348"/>
                    </a:cubicBezTo>
                    <a:cubicBezTo>
                      <a:pt x="3674" y="2286"/>
                      <a:pt x="3667" y="2223"/>
                      <a:pt x="3671" y="2161"/>
                    </a:cubicBezTo>
                    <a:cubicBezTo>
                      <a:pt x="3678" y="2099"/>
                      <a:pt x="3667" y="2037"/>
                      <a:pt x="3667" y="1975"/>
                    </a:cubicBezTo>
                    <a:cubicBezTo>
                      <a:pt x="3664" y="1913"/>
                      <a:pt x="3697" y="1847"/>
                      <a:pt x="3687" y="1784"/>
                    </a:cubicBezTo>
                    <a:cubicBezTo>
                      <a:pt x="3680" y="1743"/>
                      <a:pt x="3657" y="1707"/>
                      <a:pt x="3635" y="1670"/>
                    </a:cubicBezTo>
                    <a:cubicBezTo>
                      <a:pt x="3619" y="1627"/>
                      <a:pt x="3598" y="1585"/>
                      <a:pt x="3584" y="1543"/>
                    </a:cubicBezTo>
                    <a:cubicBezTo>
                      <a:pt x="3570" y="1503"/>
                      <a:pt x="3552" y="1466"/>
                      <a:pt x="3533" y="1429"/>
                    </a:cubicBezTo>
                    <a:cubicBezTo>
                      <a:pt x="3529" y="1397"/>
                      <a:pt x="3525" y="1363"/>
                      <a:pt x="3518" y="1330"/>
                    </a:cubicBezTo>
                    <a:cubicBezTo>
                      <a:pt x="3482" y="1152"/>
                      <a:pt x="3393" y="989"/>
                      <a:pt x="3299" y="837"/>
                    </a:cubicBezTo>
                    <a:cubicBezTo>
                      <a:pt x="3208" y="685"/>
                      <a:pt x="3102" y="537"/>
                      <a:pt x="2962" y="420"/>
                    </a:cubicBezTo>
                    <a:cubicBezTo>
                      <a:pt x="2824" y="303"/>
                      <a:pt x="2672" y="197"/>
                      <a:pt x="2500" y="131"/>
                    </a:cubicBezTo>
                    <a:cubicBezTo>
                      <a:pt x="2333" y="67"/>
                      <a:pt x="2154" y="50"/>
                      <a:pt x="1973" y="50"/>
                    </a:cubicBezTo>
                    <a:cubicBezTo>
                      <a:pt x="1966" y="50"/>
                      <a:pt x="1958" y="50"/>
                      <a:pt x="1951" y="50"/>
                    </a:cubicBezTo>
                    <a:cubicBezTo>
                      <a:pt x="1781" y="51"/>
                      <a:pt x="1597" y="90"/>
                      <a:pt x="1439" y="188"/>
                    </a:cubicBezTo>
                    <a:cubicBezTo>
                      <a:pt x="1433" y="175"/>
                      <a:pt x="1426" y="170"/>
                      <a:pt x="1419" y="167"/>
                    </a:cubicBezTo>
                    <a:cubicBezTo>
                      <a:pt x="1469" y="140"/>
                      <a:pt x="1521" y="112"/>
                      <a:pt x="1575" y="86"/>
                    </a:cubicBezTo>
                    <a:cubicBezTo>
                      <a:pt x="1630" y="64"/>
                      <a:pt x="1687" y="37"/>
                      <a:pt x="1740" y="37"/>
                    </a:cubicBezTo>
                    <a:cubicBezTo>
                      <a:pt x="1755" y="37"/>
                      <a:pt x="1769" y="39"/>
                      <a:pt x="1783" y="43"/>
                    </a:cubicBezTo>
                    <a:cubicBezTo>
                      <a:pt x="1783" y="43"/>
                      <a:pt x="1783" y="43"/>
                      <a:pt x="1783" y="43"/>
                    </a:cubicBezTo>
                    <a:cubicBezTo>
                      <a:pt x="1785" y="43"/>
                      <a:pt x="1785" y="21"/>
                      <a:pt x="1783" y="18"/>
                    </a:cubicBezTo>
                    <a:cubicBezTo>
                      <a:pt x="1761" y="5"/>
                      <a:pt x="1739" y="0"/>
                      <a:pt x="1718"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29"/>
              <p:cNvSpPr/>
              <p:nvPr/>
            </p:nvSpPr>
            <p:spPr>
              <a:xfrm>
                <a:off x="702025" y="3801350"/>
                <a:ext cx="2150" cy="875"/>
              </a:xfrm>
              <a:custGeom>
                <a:rect b="b" l="l" r="r" t="t"/>
                <a:pathLst>
                  <a:path extrusionOk="0" h="35" w="86">
                    <a:moveTo>
                      <a:pt x="86" y="0"/>
                    </a:moveTo>
                    <a:cubicBezTo>
                      <a:pt x="85" y="0"/>
                      <a:pt x="84" y="1"/>
                      <a:pt x="84" y="1"/>
                    </a:cubicBezTo>
                    <a:lnTo>
                      <a:pt x="84" y="1"/>
                    </a:lnTo>
                    <a:lnTo>
                      <a:pt x="86" y="0"/>
                    </a:lnTo>
                    <a:close/>
                    <a:moveTo>
                      <a:pt x="84" y="1"/>
                    </a:moveTo>
                    <a:lnTo>
                      <a:pt x="0" y="3"/>
                    </a:lnTo>
                    <a:cubicBezTo>
                      <a:pt x="2" y="14"/>
                      <a:pt x="6" y="25"/>
                      <a:pt x="9" y="35"/>
                    </a:cubicBezTo>
                    <a:cubicBezTo>
                      <a:pt x="29" y="21"/>
                      <a:pt x="51" y="12"/>
                      <a:pt x="68" y="5"/>
                    </a:cubicBezTo>
                    <a:cubicBezTo>
                      <a:pt x="72" y="3"/>
                      <a:pt x="78" y="1"/>
                      <a:pt x="84"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29"/>
              <p:cNvSpPr/>
              <p:nvPr/>
            </p:nvSpPr>
            <p:spPr>
              <a:xfrm>
                <a:off x="705450" y="3802300"/>
                <a:ext cx="1125" cy="200"/>
              </a:xfrm>
              <a:custGeom>
                <a:rect b="b" l="l" r="r" t="t"/>
                <a:pathLst>
                  <a:path extrusionOk="0" h="8" w="45">
                    <a:moveTo>
                      <a:pt x="17" y="1"/>
                    </a:moveTo>
                    <a:cubicBezTo>
                      <a:pt x="10" y="1"/>
                      <a:pt x="3" y="3"/>
                      <a:pt x="1" y="8"/>
                    </a:cubicBezTo>
                    <a:lnTo>
                      <a:pt x="45" y="8"/>
                    </a:lnTo>
                    <a:cubicBezTo>
                      <a:pt x="39" y="4"/>
                      <a:pt x="27" y="1"/>
                      <a:pt x="1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29"/>
              <p:cNvSpPr/>
              <p:nvPr/>
            </p:nvSpPr>
            <p:spPr>
              <a:xfrm>
                <a:off x="652850" y="3751725"/>
                <a:ext cx="92450" cy="92450"/>
              </a:xfrm>
              <a:custGeom>
                <a:rect b="b" l="l" r="r" t="t"/>
                <a:pathLst>
                  <a:path extrusionOk="0" h="3698" w="3698">
                    <a:moveTo>
                      <a:pt x="1905" y="126"/>
                    </a:moveTo>
                    <a:cubicBezTo>
                      <a:pt x="1940" y="126"/>
                      <a:pt x="1975" y="130"/>
                      <a:pt x="2010" y="134"/>
                    </a:cubicBezTo>
                    <a:cubicBezTo>
                      <a:pt x="2025" y="139"/>
                      <a:pt x="2039" y="147"/>
                      <a:pt x="2051" y="157"/>
                    </a:cubicBezTo>
                    <a:cubicBezTo>
                      <a:pt x="2021" y="166"/>
                      <a:pt x="1989" y="174"/>
                      <a:pt x="1960" y="181"/>
                    </a:cubicBezTo>
                    <a:cubicBezTo>
                      <a:pt x="1933" y="187"/>
                      <a:pt x="1905" y="196"/>
                      <a:pt x="1879" y="207"/>
                    </a:cubicBezTo>
                    <a:cubicBezTo>
                      <a:pt x="1828" y="184"/>
                      <a:pt x="1776" y="162"/>
                      <a:pt x="1720" y="148"/>
                    </a:cubicBezTo>
                    <a:cubicBezTo>
                      <a:pt x="1722" y="148"/>
                      <a:pt x="1722" y="147"/>
                      <a:pt x="1725" y="147"/>
                    </a:cubicBezTo>
                    <a:cubicBezTo>
                      <a:pt x="1770" y="141"/>
                      <a:pt x="1817" y="130"/>
                      <a:pt x="1865" y="128"/>
                    </a:cubicBezTo>
                    <a:cubicBezTo>
                      <a:pt x="1879" y="126"/>
                      <a:pt x="1892" y="126"/>
                      <a:pt x="1905" y="126"/>
                    </a:cubicBezTo>
                    <a:close/>
                    <a:moveTo>
                      <a:pt x="1428" y="264"/>
                    </a:moveTo>
                    <a:cubicBezTo>
                      <a:pt x="1461" y="264"/>
                      <a:pt x="1495" y="266"/>
                      <a:pt x="1528" y="272"/>
                    </a:cubicBezTo>
                    <a:cubicBezTo>
                      <a:pt x="1541" y="275"/>
                      <a:pt x="1553" y="278"/>
                      <a:pt x="1563" y="279"/>
                    </a:cubicBezTo>
                    <a:cubicBezTo>
                      <a:pt x="1491" y="305"/>
                      <a:pt x="1422" y="338"/>
                      <a:pt x="1355" y="375"/>
                    </a:cubicBezTo>
                    <a:cubicBezTo>
                      <a:pt x="1330" y="369"/>
                      <a:pt x="1305" y="363"/>
                      <a:pt x="1279" y="363"/>
                    </a:cubicBezTo>
                    <a:cubicBezTo>
                      <a:pt x="1273" y="363"/>
                      <a:pt x="1266" y="363"/>
                      <a:pt x="1260" y="364"/>
                    </a:cubicBezTo>
                    <a:cubicBezTo>
                      <a:pt x="1198" y="373"/>
                      <a:pt x="1140" y="392"/>
                      <a:pt x="1078" y="406"/>
                    </a:cubicBezTo>
                    <a:cubicBezTo>
                      <a:pt x="1016" y="417"/>
                      <a:pt x="956" y="437"/>
                      <a:pt x="895" y="458"/>
                    </a:cubicBezTo>
                    <a:cubicBezTo>
                      <a:pt x="833" y="477"/>
                      <a:pt x="789" y="529"/>
                      <a:pt x="731" y="557"/>
                    </a:cubicBezTo>
                    <a:cubicBezTo>
                      <a:pt x="694" y="574"/>
                      <a:pt x="641" y="574"/>
                      <a:pt x="594" y="585"/>
                    </a:cubicBezTo>
                    <a:cubicBezTo>
                      <a:pt x="608" y="571"/>
                      <a:pt x="619" y="556"/>
                      <a:pt x="634" y="543"/>
                    </a:cubicBezTo>
                    <a:cubicBezTo>
                      <a:pt x="693" y="487"/>
                      <a:pt x="755" y="437"/>
                      <a:pt x="820" y="389"/>
                    </a:cubicBezTo>
                    <a:cubicBezTo>
                      <a:pt x="887" y="344"/>
                      <a:pt x="959" y="305"/>
                      <a:pt x="1037" y="279"/>
                    </a:cubicBezTo>
                    <a:cubicBezTo>
                      <a:pt x="1065" y="269"/>
                      <a:pt x="1094" y="266"/>
                      <a:pt x="1124" y="266"/>
                    </a:cubicBezTo>
                    <a:cubicBezTo>
                      <a:pt x="1169" y="266"/>
                      <a:pt x="1216" y="273"/>
                      <a:pt x="1259" y="273"/>
                    </a:cubicBezTo>
                    <a:cubicBezTo>
                      <a:pt x="1269" y="273"/>
                      <a:pt x="1278" y="273"/>
                      <a:pt x="1287" y="272"/>
                    </a:cubicBezTo>
                    <a:cubicBezTo>
                      <a:pt x="1334" y="268"/>
                      <a:pt x="1381" y="264"/>
                      <a:pt x="1428" y="264"/>
                    </a:cubicBezTo>
                    <a:close/>
                    <a:moveTo>
                      <a:pt x="1127" y="860"/>
                    </a:moveTo>
                    <a:cubicBezTo>
                      <a:pt x="1116" y="877"/>
                      <a:pt x="1105" y="892"/>
                      <a:pt x="1095" y="908"/>
                    </a:cubicBezTo>
                    <a:cubicBezTo>
                      <a:pt x="1082" y="904"/>
                      <a:pt x="1071" y="904"/>
                      <a:pt x="1060" y="901"/>
                    </a:cubicBezTo>
                    <a:cubicBezTo>
                      <a:pt x="1082" y="887"/>
                      <a:pt x="1103" y="871"/>
                      <a:pt x="1127" y="860"/>
                    </a:cubicBezTo>
                    <a:close/>
                    <a:moveTo>
                      <a:pt x="3309" y="909"/>
                    </a:moveTo>
                    <a:lnTo>
                      <a:pt x="3309" y="909"/>
                    </a:lnTo>
                    <a:cubicBezTo>
                      <a:pt x="3312" y="911"/>
                      <a:pt x="3316" y="911"/>
                      <a:pt x="3319" y="915"/>
                    </a:cubicBezTo>
                    <a:cubicBezTo>
                      <a:pt x="3341" y="933"/>
                      <a:pt x="3359" y="956"/>
                      <a:pt x="3374" y="979"/>
                    </a:cubicBezTo>
                    <a:cubicBezTo>
                      <a:pt x="3379" y="988"/>
                      <a:pt x="3379" y="1002"/>
                      <a:pt x="3378" y="1015"/>
                    </a:cubicBezTo>
                    <a:cubicBezTo>
                      <a:pt x="3356" y="981"/>
                      <a:pt x="3331" y="945"/>
                      <a:pt x="3309" y="909"/>
                    </a:cubicBezTo>
                    <a:close/>
                    <a:moveTo>
                      <a:pt x="2258" y="967"/>
                    </a:moveTo>
                    <a:lnTo>
                      <a:pt x="2258" y="967"/>
                    </a:lnTo>
                    <a:cubicBezTo>
                      <a:pt x="2293" y="968"/>
                      <a:pt x="2332" y="973"/>
                      <a:pt x="2369" y="979"/>
                    </a:cubicBezTo>
                    <a:cubicBezTo>
                      <a:pt x="2383" y="1000"/>
                      <a:pt x="2397" y="1021"/>
                      <a:pt x="2408" y="1043"/>
                    </a:cubicBezTo>
                    <a:cubicBezTo>
                      <a:pt x="2416" y="1062"/>
                      <a:pt x="2423" y="1081"/>
                      <a:pt x="2431" y="1101"/>
                    </a:cubicBezTo>
                    <a:cubicBezTo>
                      <a:pt x="2434" y="1103"/>
                      <a:pt x="2435" y="1109"/>
                      <a:pt x="2437" y="1112"/>
                    </a:cubicBezTo>
                    <a:cubicBezTo>
                      <a:pt x="2435" y="1110"/>
                      <a:pt x="2434" y="1109"/>
                      <a:pt x="2434" y="1107"/>
                    </a:cubicBezTo>
                    <a:cubicBezTo>
                      <a:pt x="2383" y="1054"/>
                      <a:pt x="2324" y="1006"/>
                      <a:pt x="2258" y="967"/>
                    </a:cubicBezTo>
                    <a:close/>
                    <a:moveTo>
                      <a:pt x="1875" y="1129"/>
                    </a:moveTo>
                    <a:cubicBezTo>
                      <a:pt x="1908" y="1129"/>
                      <a:pt x="1940" y="1132"/>
                      <a:pt x="1970" y="1136"/>
                    </a:cubicBezTo>
                    <a:cubicBezTo>
                      <a:pt x="2002" y="1139"/>
                      <a:pt x="2032" y="1146"/>
                      <a:pt x="2064" y="1157"/>
                    </a:cubicBezTo>
                    <a:cubicBezTo>
                      <a:pt x="2022" y="1156"/>
                      <a:pt x="1980" y="1153"/>
                      <a:pt x="1938" y="1153"/>
                    </a:cubicBezTo>
                    <a:cubicBezTo>
                      <a:pt x="1907" y="1153"/>
                      <a:pt x="1875" y="1152"/>
                      <a:pt x="1843" y="1152"/>
                    </a:cubicBezTo>
                    <a:cubicBezTo>
                      <a:pt x="1779" y="1152"/>
                      <a:pt x="1712" y="1155"/>
                      <a:pt x="1645" y="1174"/>
                    </a:cubicBezTo>
                    <a:cubicBezTo>
                      <a:pt x="1601" y="1186"/>
                      <a:pt x="1556" y="1208"/>
                      <a:pt x="1515" y="1233"/>
                    </a:cubicBezTo>
                    <a:cubicBezTo>
                      <a:pt x="1626" y="1161"/>
                      <a:pt x="1757" y="1129"/>
                      <a:pt x="1875" y="1129"/>
                    </a:cubicBezTo>
                    <a:close/>
                    <a:moveTo>
                      <a:pt x="1611" y="806"/>
                    </a:moveTo>
                    <a:lnTo>
                      <a:pt x="1611" y="806"/>
                    </a:lnTo>
                    <a:cubicBezTo>
                      <a:pt x="1587" y="818"/>
                      <a:pt x="1563" y="828"/>
                      <a:pt x="1542" y="843"/>
                    </a:cubicBezTo>
                    <a:cubicBezTo>
                      <a:pt x="1437" y="909"/>
                      <a:pt x="1358" y="1003"/>
                      <a:pt x="1294" y="1103"/>
                    </a:cubicBezTo>
                    <a:cubicBezTo>
                      <a:pt x="1241" y="1146"/>
                      <a:pt x="1192" y="1193"/>
                      <a:pt x="1148" y="1246"/>
                    </a:cubicBezTo>
                    <a:cubicBezTo>
                      <a:pt x="1253" y="1096"/>
                      <a:pt x="1358" y="933"/>
                      <a:pt x="1521" y="846"/>
                    </a:cubicBezTo>
                    <a:cubicBezTo>
                      <a:pt x="1549" y="829"/>
                      <a:pt x="1581" y="818"/>
                      <a:pt x="1611" y="806"/>
                    </a:cubicBezTo>
                    <a:close/>
                    <a:moveTo>
                      <a:pt x="1046" y="927"/>
                    </a:moveTo>
                    <a:cubicBezTo>
                      <a:pt x="1057" y="927"/>
                      <a:pt x="1069" y="928"/>
                      <a:pt x="1080" y="930"/>
                    </a:cubicBezTo>
                    <a:cubicBezTo>
                      <a:pt x="957" y="1052"/>
                      <a:pt x="862" y="1200"/>
                      <a:pt x="778" y="1346"/>
                    </a:cubicBezTo>
                    <a:cubicBezTo>
                      <a:pt x="766" y="1366"/>
                      <a:pt x="755" y="1387"/>
                      <a:pt x="744" y="1410"/>
                    </a:cubicBezTo>
                    <a:lnTo>
                      <a:pt x="738" y="1363"/>
                    </a:lnTo>
                    <a:cubicBezTo>
                      <a:pt x="800" y="1234"/>
                      <a:pt x="875" y="1112"/>
                      <a:pt x="952" y="995"/>
                    </a:cubicBezTo>
                    <a:cubicBezTo>
                      <a:pt x="964" y="978"/>
                      <a:pt x="978" y="960"/>
                      <a:pt x="990" y="944"/>
                    </a:cubicBezTo>
                    <a:cubicBezTo>
                      <a:pt x="997" y="938"/>
                      <a:pt x="1005" y="935"/>
                      <a:pt x="1012" y="930"/>
                    </a:cubicBezTo>
                    <a:cubicBezTo>
                      <a:pt x="1023" y="928"/>
                      <a:pt x="1035" y="927"/>
                      <a:pt x="1046" y="927"/>
                    </a:cubicBezTo>
                    <a:close/>
                    <a:moveTo>
                      <a:pt x="1060" y="1363"/>
                    </a:moveTo>
                    <a:cubicBezTo>
                      <a:pt x="1026" y="1414"/>
                      <a:pt x="996" y="1469"/>
                      <a:pt x="971" y="1527"/>
                    </a:cubicBezTo>
                    <a:cubicBezTo>
                      <a:pt x="963" y="1545"/>
                      <a:pt x="956" y="1566"/>
                      <a:pt x="949" y="1586"/>
                    </a:cubicBezTo>
                    <a:cubicBezTo>
                      <a:pt x="949" y="1566"/>
                      <a:pt x="948" y="1545"/>
                      <a:pt x="949" y="1527"/>
                    </a:cubicBezTo>
                    <a:cubicBezTo>
                      <a:pt x="983" y="1469"/>
                      <a:pt x="1020" y="1414"/>
                      <a:pt x="1060" y="1363"/>
                    </a:cubicBezTo>
                    <a:close/>
                    <a:moveTo>
                      <a:pt x="714" y="1428"/>
                    </a:moveTo>
                    <a:cubicBezTo>
                      <a:pt x="715" y="1439"/>
                      <a:pt x="716" y="1447"/>
                      <a:pt x="718" y="1458"/>
                    </a:cubicBezTo>
                    <a:cubicBezTo>
                      <a:pt x="694" y="1500"/>
                      <a:pt x="670" y="1544"/>
                      <a:pt x="649" y="1588"/>
                    </a:cubicBezTo>
                    <a:cubicBezTo>
                      <a:pt x="668" y="1533"/>
                      <a:pt x="689" y="1480"/>
                      <a:pt x="714" y="1428"/>
                    </a:cubicBezTo>
                    <a:close/>
                    <a:moveTo>
                      <a:pt x="902" y="1610"/>
                    </a:moveTo>
                    <a:cubicBezTo>
                      <a:pt x="903" y="1633"/>
                      <a:pt x="908" y="1657"/>
                      <a:pt x="910" y="1683"/>
                    </a:cubicBezTo>
                    <a:cubicBezTo>
                      <a:pt x="901" y="1710"/>
                      <a:pt x="892" y="1736"/>
                      <a:pt x="883" y="1764"/>
                    </a:cubicBezTo>
                    <a:cubicBezTo>
                      <a:pt x="875" y="1749"/>
                      <a:pt x="866" y="1735"/>
                      <a:pt x="858" y="1721"/>
                    </a:cubicBezTo>
                    <a:cubicBezTo>
                      <a:pt x="865" y="1702"/>
                      <a:pt x="866" y="1683"/>
                      <a:pt x="875" y="1665"/>
                    </a:cubicBezTo>
                    <a:cubicBezTo>
                      <a:pt x="883" y="1646"/>
                      <a:pt x="894" y="1626"/>
                      <a:pt x="902" y="1610"/>
                    </a:cubicBezTo>
                    <a:close/>
                    <a:moveTo>
                      <a:pt x="2070" y="1486"/>
                    </a:moveTo>
                    <a:cubicBezTo>
                      <a:pt x="2146" y="1486"/>
                      <a:pt x="2223" y="1516"/>
                      <a:pt x="2292" y="1552"/>
                    </a:cubicBezTo>
                    <a:cubicBezTo>
                      <a:pt x="2360" y="1586"/>
                      <a:pt x="2410" y="1644"/>
                      <a:pt x="2450" y="1702"/>
                    </a:cubicBezTo>
                    <a:cubicBezTo>
                      <a:pt x="2452" y="1717"/>
                      <a:pt x="2449" y="1734"/>
                      <a:pt x="2449" y="1750"/>
                    </a:cubicBezTo>
                    <a:cubicBezTo>
                      <a:pt x="2437" y="1743"/>
                      <a:pt x="2423" y="1735"/>
                      <a:pt x="2413" y="1727"/>
                    </a:cubicBezTo>
                    <a:cubicBezTo>
                      <a:pt x="2372" y="1695"/>
                      <a:pt x="2328" y="1654"/>
                      <a:pt x="2271" y="1637"/>
                    </a:cubicBezTo>
                    <a:cubicBezTo>
                      <a:pt x="2236" y="1626"/>
                      <a:pt x="2189" y="1616"/>
                      <a:pt x="2142" y="1616"/>
                    </a:cubicBezTo>
                    <a:cubicBezTo>
                      <a:pt x="2119" y="1616"/>
                      <a:pt x="2095" y="1619"/>
                      <a:pt x="2072" y="1625"/>
                    </a:cubicBezTo>
                    <a:cubicBezTo>
                      <a:pt x="2033" y="1633"/>
                      <a:pt x="2002" y="1655"/>
                      <a:pt x="1974" y="1681"/>
                    </a:cubicBezTo>
                    <a:cubicBezTo>
                      <a:pt x="1952" y="1703"/>
                      <a:pt x="1933" y="1728"/>
                      <a:pt x="1914" y="1752"/>
                    </a:cubicBezTo>
                    <a:cubicBezTo>
                      <a:pt x="1909" y="1757"/>
                      <a:pt x="1907" y="1760"/>
                      <a:pt x="1905" y="1765"/>
                    </a:cubicBezTo>
                    <a:cubicBezTo>
                      <a:pt x="1859" y="1687"/>
                      <a:pt x="1860" y="1595"/>
                      <a:pt x="1892" y="1524"/>
                    </a:cubicBezTo>
                    <a:cubicBezTo>
                      <a:pt x="1936" y="1504"/>
                      <a:pt x="1982" y="1491"/>
                      <a:pt x="2029" y="1489"/>
                    </a:cubicBezTo>
                    <a:cubicBezTo>
                      <a:pt x="2043" y="1487"/>
                      <a:pt x="2056" y="1486"/>
                      <a:pt x="2070" y="1486"/>
                    </a:cubicBezTo>
                    <a:close/>
                    <a:moveTo>
                      <a:pt x="1484" y="1603"/>
                    </a:moveTo>
                    <a:lnTo>
                      <a:pt x="1484" y="1603"/>
                    </a:lnTo>
                    <a:cubicBezTo>
                      <a:pt x="1454" y="1654"/>
                      <a:pt x="1431" y="1709"/>
                      <a:pt x="1411" y="1768"/>
                    </a:cubicBezTo>
                    <a:cubicBezTo>
                      <a:pt x="1388" y="1844"/>
                      <a:pt x="1367" y="1924"/>
                      <a:pt x="1362" y="2009"/>
                    </a:cubicBezTo>
                    <a:cubicBezTo>
                      <a:pt x="1342" y="1968"/>
                      <a:pt x="1326" y="1924"/>
                      <a:pt x="1314" y="1880"/>
                    </a:cubicBezTo>
                    <a:cubicBezTo>
                      <a:pt x="1319" y="1846"/>
                      <a:pt x="1323" y="1816"/>
                      <a:pt x="1337" y="1785"/>
                    </a:cubicBezTo>
                    <a:cubicBezTo>
                      <a:pt x="1370" y="1709"/>
                      <a:pt x="1432" y="1654"/>
                      <a:pt x="1484" y="1603"/>
                    </a:cubicBezTo>
                    <a:close/>
                    <a:moveTo>
                      <a:pt x="1301" y="1958"/>
                    </a:moveTo>
                    <a:cubicBezTo>
                      <a:pt x="1309" y="1990"/>
                      <a:pt x="1322" y="2020"/>
                      <a:pt x="1336" y="2052"/>
                    </a:cubicBezTo>
                    <a:cubicBezTo>
                      <a:pt x="1322" y="2047"/>
                      <a:pt x="1308" y="2046"/>
                      <a:pt x="1294" y="2043"/>
                    </a:cubicBezTo>
                    <a:lnTo>
                      <a:pt x="1294" y="2034"/>
                    </a:lnTo>
                    <a:cubicBezTo>
                      <a:pt x="1296" y="2009"/>
                      <a:pt x="1300" y="1983"/>
                      <a:pt x="1301" y="1958"/>
                    </a:cubicBezTo>
                    <a:close/>
                    <a:moveTo>
                      <a:pt x="2152" y="1778"/>
                    </a:moveTo>
                    <a:cubicBezTo>
                      <a:pt x="2157" y="1778"/>
                      <a:pt x="2162" y="1778"/>
                      <a:pt x="2167" y="1779"/>
                    </a:cubicBezTo>
                    <a:cubicBezTo>
                      <a:pt x="2205" y="1786"/>
                      <a:pt x="2243" y="1797"/>
                      <a:pt x="2271" y="1819"/>
                    </a:cubicBezTo>
                    <a:cubicBezTo>
                      <a:pt x="2299" y="1841"/>
                      <a:pt x="2340" y="1841"/>
                      <a:pt x="2361" y="1874"/>
                    </a:cubicBezTo>
                    <a:cubicBezTo>
                      <a:pt x="2380" y="1903"/>
                      <a:pt x="2351" y="1962"/>
                      <a:pt x="2353" y="1984"/>
                    </a:cubicBezTo>
                    <a:cubicBezTo>
                      <a:pt x="2358" y="2006"/>
                      <a:pt x="2361" y="2027"/>
                      <a:pt x="2358" y="2046"/>
                    </a:cubicBezTo>
                    <a:cubicBezTo>
                      <a:pt x="2353" y="2064"/>
                      <a:pt x="2382" y="2080"/>
                      <a:pt x="2372" y="2100"/>
                    </a:cubicBezTo>
                    <a:cubicBezTo>
                      <a:pt x="2360" y="2116"/>
                      <a:pt x="2325" y="2119"/>
                      <a:pt x="2311" y="2127"/>
                    </a:cubicBezTo>
                    <a:cubicBezTo>
                      <a:pt x="2299" y="2136"/>
                      <a:pt x="2289" y="2151"/>
                      <a:pt x="2271" y="2156"/>
                    </a:cubicBezTo>
                    <a:cubicBezTo>
                      <a:pt x="2268" y="2157"/>
                      <a:pt x="2265" y="2158"/>
                      <a:pt x="2262" y="2158"/>
                    </a:cubicBezTo>
                    <a:cubicBezTo>
                      <a:pt x="2247" y="2158"/>
                      <a:pt x="2230" y="2149"/>
                      <a:pt x="2222" y="2148"/>
                    </a:cubicBezTo>
                    <a:cubicBezTo>
                      <a:pt x="2212" y="2148"/>
                      <a:pt x="2204" y="2162"/>
                      <a:pt x="2195" y="2162"/>
                    </a:cubicBezTo>
                    <a:cubicBezTo>
                      <a:pt x="2194" y="2162"/>
                      <a:pt x="2194" y="2162"/>
                      <a:pt x="2193" y="2162"/>
                    </a:cubicBezTo>
                    <a:cubicBezTo>
                      <a:pt x="2192" y="2162"/>
                      <a:pt x="2191" y="2161"/>
                      <a:pt x="2190" y="2161"/>
                    </a:cubicBezTo>
                    <a:cubicBezTo>
                      <a:pt x="2184" y="2161"/>
                      <a:pt x="2179" y="2164"/>
                      <a:pt x="2174" y="2164"/>
                    </a:cubicBezTo>
                    <a:cubicBezTo>
                      <a:pt x="2171" y="2164"/>
                      <a:pt x="2169" y="2163"/>
                      <a:pt x="2167" y="2162"/>
                    </a:cubicBezTo>
                    <a:cubicBezTo>
                      <a:pt x="2159" y="2155"/>
                      <a:pt x="2181" y="2122"/>
                      <a:pt x="2176" y="2116"/>
                    </a:cubicBezTo>
                    <a:cubicBezTo>
                      <a:pt x="2172" y="2112"/>
                      <a:pt x="2117" y="2112"/>
                      <a:pt x="2106" y="2089"/>
                    </a:cubicBezTo>
                    <a:cubicBezTo>
                      <a:pt x="2097" y="2069"/>
                      <a:pt x="2099" y="2047"/>
                      <a:pt x="2106" y="2032"/>
                    </a:cubicBezTo>
                    <a:lnTo>
                      <a:pt x="2106" y="2032"/>
                    </a:lnTo>
                    <a:lnTo>
                      <a:pt x="1988" y="2036"/>
                    </a:lnTo>
                    <a:cubicBezTo>
                      <a:pt x="1984" y="2032"/>
                      <a:pt x="1981" y="2031"/>
                      <a:pt x="1977" y="2025"/>
                    </a:cubicBezTo>
                    <a:cubicBezTo>
                      <a:pt x="1977" y="2024"/>
                      <a:pt x="1976" y="2023"/>
                      <a:pt x="1976" y="2020"/>
                    </a:cubicBezTo>
                    <a:cubicBezTo>
                      <a:pt x="1969" y="2025"/>
                      <a:pt x="1960" y="2031"/>
                      <a:pt x="1955" y="2036"/>
                    </a:cubicBezTo>
                    <a:lnTo>
                      <a:pt x="1943" y="2036"/>
                    </a:lnTo>
                    <a:cubicBezTo>
                      <a:pt x="1927" y="1997"/>
                      <a:pt x="1922" y="1943"/>
                      <a:pt x="1934" y="1896"/>
                    </a:cubicBezTo>
                    <a:cubicBezTo>
                      <a:pt x="1949" y="1844"/>
                      <a:pt x="2017" y="1830"/>
                      <a:pt x="2050" y="1811"/>
                    </a:cubicBezTo>
                    <a:lnTo>
                      <a:pt x="2062" y="1804"/>
                    </a:lnTo>
                    <a:cubicBezTo>
                      <a:pt x="2089" y="1788"/>
                      <a:pt x="2121" y="1778"/>
                      <a:pt x="2152" y="1778"/>
                    </a:cubicBezTo>
                    <a:close/>
                    <a:moveTo>
                      <a:pt x="3050" y="1559"/>
                    </a:moveTo>
                    <a:cubicBezTo>
                      <a:pt x="3057" y="1669"/>
                      <a:pt x="3030" y="1791"/>
                      <a:pt x="3001" y="1919"/>
                    </a:cubicBezTo>
                    <a:cubicBezTo>
                      <a:pt x="2980" y="2013"/>
                      <a:pt x="2951" y="2102"/>
                      <a:pt x="2917" y="2189"/>
                    </a:cubicBezTo>
                    <a:cubicBezTo>
                      <a:pt x="2951" y="2065"/>
                      <a:pt x="2966" y="1937"/>
                      <a:pt x="2965" y="1812"/>
                    </a:cubicBezTo>
                    <a:cubicBezTo>
                      <a:pt x="2965" y="1785"/>
                      <a:pt x="2960" y="1758"/>
                      <a:pt x="2958" y="1731"/>
                    </a:cubicBezTo>
                    <a:cubicBezTo>
                      <a:pt x="2958" y="1730"/>
                      <a:pt x="2960" y="1730"/>
                      <a:pt x="2960" y="1730"/>
                    </a:cubicBezTo>
                    <a:cubicBezTo>
                      <a:pt x="2980" y="1688"/>
                      <a:pt x="3027" y="1647"/>
                      <a:pt x="3043" y="1604"/>
                    </a:cubicBezTo>
                    <a:cubicBezTo>
                      <a:pt x="3050" y="1589"/>
                      <a:pt x="3050" y="1575"/>
                      <a:pt x="3050" y="1559"/>
                    </a:cubicBezTo>
                    <a:close/>
                    <a:moveTo>
                      <a:pt x="839" y="1785"/>
                    </a:moveTo>
                    <a:cubicBezTo>
                      <a:pt x="847" y="1798"/>
                      <a:pt x="855" y="1813"/>
                      <a:pt x="865" y="1829"/>
                    </a:cubicBezTo>
                    <a:cubicBezTo>
                      <a:pt x="826" y="1965"/>
                      <a:pt x="803" y="2104"/>
                      <a:pt x="800" y="2248"/>
                    </a:cubicBezTo>
                    <a:cubicBezTo>
                      <a:pt x="791" y="2207"/>
                      <a:pt x="782" y="2164"/>
                      <a:pt x="782" y="2116"/>
                    </a:cubicBezTo>
                    <a:cubicBezTo>
                      <a:pt x="784" y="2010"/>
                      <a:pt x="806" y="1896"/>
                      <a:pt x="839" y="1785"/>
                    </a:cubicBezTo>
                    <a:close/>
                    <a:moveTo>
                      <a:pt x="1102" y="2257"/>
                    </a:moveTo>
                    <a:cubicBezTo>
                      <a:pt x="1103" y="2270"/>
                      <a:pt x="1107" y="2284"/>
                      <a:pt x="1109" y="2298"/>
                    </a:cubicBezTo>
                    <a:cubicBezTo>
                      <a:pt x="1110" y="2310"/>
                      <a:pt x="1115" y="2327"/>
                      <a:pt x="1117" y="2341"/>
                    </a:cubicBezTo>
                    <a:cubicBezTo>
                      <a:pt x="1114" y="2343"/>
                      <a:pt x="1110" y="2343"/>
                      <a:pt x="1107" y="2343"/>
                    </a:cubicBezTo>
                    <a:cubicBezTo>
                      <a:pt x="1103" y="2314"/>
                      <a:pt x="1103" y="2286"/>
                      <a:pt x="1102" y="2257"/>
                    </a:cubicBezTo>
                    <a:close/>
                    <a:moveTo>
                      <a:pt x="1685" y="2111"/>
                    </a:moveTo>
                    <a:cubicBezTo>
                      <a:pt x="1707" y="2185"/>
                      <a:pt x="1743" y="2254"/>
                      <a:pt x="1791" y="2309"/>
                    </a:cubicBezTo>
                    <a:cubicBezTo>
                      <a:pt x="1809" y="2331"/>
                      <a:pt x="1831" y="2352"/>
                      <a:pt x="1856" y="2371"/>
                    </a:cubicBezTo>
                    <a:cubicBezTo>
                      <a:pt x="1856" y="2378"/>
                      <a:pt x="1857" y="2383"/>
                      <a:pt x="1859" y="2389"/>
                    </a:cubicBezTo>
                    <a:cubicBezTo>
                      <a:pt x="1856" y="2386"/>
                      <a:pt x="1850" y="2386"/>
                      <a:pt x="1846" y="2385"/>
                    </a:cubicBezTo>
                    <a:cubicBezTo>
                      <a:pt x="1843" y="2383"/>
                      <a:pt x="1839" y="2382"/>
                      <a:pt x="1837" y="2378"/>
                    </a:cubicBezTo>
                    <a:cubicBezTo>
                      <a:pt x="1754" y="2327"/>
                      <a:pt x="1715" y="2241"/>
                      <a:pt x="1688" y="2156"/>
                    </a:cubicBezTo>
                    <a:cubicBezTo>
                      <a:pt x="1684" y="2142"/>
                      <a:pt x="1678" y="2127"/>
                      <a:pt x="1673" y="2111"/>
                    </a:cubicBezTo>
                    <a:close/>
                    <a:moveTo>
                      <a:pt x="1810" y="1573"/>
                    </a:moveTo>
                    <a:lnTo>
                      <a:pt x="1810" y="1573"/>
                    </a:lnTo>
                    <a:cubicBezTo>
                      <a:pt x="1797" y="1654"/>
                      <a:pt x="1810" y="1743"/>
                      <a:pt x="1872" y="1818"/>
                    </a:cubicBezTo>
                    <a:cubicBezTo>
                      <a:pt x="1852" y="1862"/>
                      <a:pt x="1842" y="1910"/>
                      <a:pt x="1846" y="1958"/>
                    </a:cubicBezTo>
                    <a:cubicBezTo>
                      <a:pt x="1853" y="2019"/>
                      <a:pt x="1890" y="2061"/>
                      <a:pt x="1921" y="2098"/>
                    </a:cubicBezTo>
                    <a:cubicBezTo>
                      <a:pt x="1918" y="2127"/>
                      <a:pt x="1925" y="2156"/>
                      <a:pt x="1927" y="2188"/>
                    </a:cubicBezTo>
                    <a:cubicBezTo>
                      <a:pt x="1933" y="2233"/>
                      <a:pt x="1967" y="2266"/>
                      <a:pt x="1995" y="2305"/>
                    </a:cubicBezTo>
                    <a:cubicBezTo>
                      <a:pt x="2015" y="2334"/>
                      <a:pt x="2037" y="2371"/>
                      <a:pt x="2072" y="2397"/>
                    </a:cubicBezTo>
                    <a:cubicBezTo>
                      <a:pt x="2071" y="2397"/>
                      <a:pt x="2068" y="2397"/>
                      <a:pt x="2066" y="2398"/>
                    </a:cubicBezTo>
                    <a:cubicBezTo>
                      <a:pt x="1993" y="2383"/>
                      <a:pt x="1926" y="2353"/>
                      <a:pt x="1878" y="2312"/>
                    </a:cubicBezTo>
                    <a:cubicBezTo>
                      <a:pt x="1860" y="2236"/>
                      <a:pt x="1849" y="2149"/>
                      <a:pt x="1878" y="2075"/>
                    </a:cubicBezTo>
                    <a:cubicBezTo>
                      <a:pt x="1879" y="2073"/>
                      <a:pt x="1867" y="2069"/>
                      <a:pt x="1859" y="2069"/>
                    </a:cubicBezTo>
                    <a:cubicBezTo>
                      <a:pt x="1856" y="2069"/>
                      <a:pt x="1854" y="2070"/>
                      <a:pt x="1853" y="2071"/>
                    </a:cubicBezTo>
                    <a:cubicBezTo>
                      <a:pt x="1816" y="2127"/>
                      <a:pt x="1817" y="2188"/>
                      <a:pt x="1824" y="2250"/>
                    </a:cubicBezTo>
                    <a:cubicBezTo>
                      <a:pt x="1794" y="2210"/>
                      <a:pt x="1769" y="2167"/>
                      <a:pt x="1753" y="2116"/>
                    </a:cubicBezTo>
                    <a:lnTo>
                      <a:pt x="1753" y="2116"/>
                    </a:lnTo>
                    <a:cubicBezTo>
                      <a:pt x="1775" y="2119"/>
                      <a:pt x="1798" y="2119"/>
                      <a:pt x="1821" y="2123"/>
                    </a:cubicBezTo>
                    <a:cubicBezTo>
                      <a:pt x="1822" y="2123"/>
                      <a:pt x="1822" y="2123"/>
                      <a:pt x="1822" y="2123"/>
                    </a:cubicBezTo>
                    <a:cubicBezTo>
                      <a:pt x="1827" y="2123"/>
                      <a:pt x="1831" y="2101"/>
                      <a:pt x="1824" y="2100"/>
                    </a:cubicBezTo>
                    <a:cubicBezTo>
                      <a:pt x="1797" y="2091"/>
                      <a:pt x="1768" y="2086"/>
                      <a:pt x="1740" y="2080"/>
                    </a:cubicBezTo>
                    <a:cubicBezTo>
                      <a:pt x="1713" y="1973"/>
                      <a:pt x="1715" y="1855"/>
                      <a:pt x="1761" y="1758"/>
                    </a:cubicBezTo>
                    <a:cubicBezTo>
                      <a:pt x="1767" y="1744"/>
                      <a:pt x="1747" y="1726"/>
                      <a:pt x="1730" y="1726"/>
                    </a:cubicBezTo>
                    <a:cubicBezTo>
                      <a:pt x="1724" y="1726"/>
                      <a:pt x="1718" y="1728"/>
                      <a:pt x="1714" y="1735"/>
                    </a:cubicBezTo>
                    <a:cubicBezTo>
                      <a:pt x="1654" y="1835"/>
                      <a:pt x="1647" y="1961"/>
                      <a:pt x="1673" y="2074"/>
                    </a:cubicBezTo>
                    <a:lnTo>
                      <a:pt x="1658" y="2074"/>
                    </a:lnTo>
                    <a:cubicBezTo>
                      <a:pt x="1637" y="2010"/>
                      <a:pt x="1622" y="1941"/>
                      <a:pt x="1637" y="1871"/>
                    </a:cubicBezTo>
                    <a:cubicBezTo>
                      <a:pt x="1659" y="1772"/>
                      <a:pt x="1706" y="1676"/>
                      <a:pt x="1775" y="1604"/>
                    </a:cubicBezTo>
                    <a:cubicBezTo>
                      <a:pt x="1784" y="1592"/>
                      <a:pt x="1798" y="1584"/>
                      <a:pt x="1810" y="1573"/>
                    </a:cubicBezTo>
                    <a:close/>
                    <a:moveTo>
                      <a:pt x="2408" y="2577"/>
                    </a:moveTo>
                    <a:cubicBezTo>
                      <a:pt x="2394" y="2592"/>
                      <a:pt x="2377" y="2608"/>
                      <a:pt x="2362" y="2620"/>
                    </a:cubicBezTo>
                    <a:cubicBezTo>
                      <a:pt x="2372" y="2609"/>
                      <a:pt x="2380" y="2598"/>
                      <a:pt x="2393" y="2588"/>
                    </a:cubicBezTo>
                    <a:lnTo>
                      <a:pt x="2408" y="2577"/>
                    </a:lnTo>
                    <a:close/>
                    <a:moveTo>
                      <a:pt x="1126" y="2382"/>
                    </a:moveTo>
                    <a:cubicBezTo>
                      <a:pt x="1150" y="2489"/>
                      <a:pt x="1183" y="2601"/>
                      <a:pt x="1231" y="2704"/>
                    </a:cubicBezTo>
                    <a:cubicBezTo>
                      <a:pt x="1217" y="2697"/>
                      <a:pt x="1202" y="2690"/>
                      <a:pt x="1188" y="2683"/>
                    </a:cubicBezTo>
                    <a:cubicBezTo>
                      <a:pt x="1165" y="2630"/>
                      <a:pt x="1147" y="2575"/>
                      <a:pt x="1135" y="2517"/>
                    </a:cubicBezTo>
                    <a:cubicBezTo>
                      <a:pt x="1124" y="2474"/>
                      <a:pt x="1117" y="2430"/>
                      <a:pt x="1113" y="2385"/>
                    </a:cubicBezTo>
                    <a:cubicBezTo>
                      <a:pt x="1117" y="2383"/>
                      <a:pt x="1122" y="2383"/>
                      <a:pt x="1126" y="2382"/>
                    </a:cubicBezTo>
                    <a:close/>
                    <a:moveTo>
                      <a:pt x="2325" y="2619"/>
                    </a:moveTo>
                    <a:cubicBezTo>
                      <a:pt x="2328" y="2625"/>
                      <a:pt x="2332" y="2635"/>
                      <a:pt x="2335" y="2643"/>
                    </a:cubicBezTo>
                    <a:cubicBezTo>
                      <a:pt x="2299" y="2674"/>
                      <a:pt x="2262" y="2700"/>
                      <a:pt x="2221" y="2722"/>
                    </a:cubicBezTo>
                    <a:lnTo>
                      <a:pt x="2200" y="2722"/>
                    </a:lnTo>
                    <a:cubicBezTo>
                      <a:pt x="2170" y="2719"/>
                      <a:pt x="2127" y="2707"/>
                      <a:pt x="2087" y="2685"/>
                    </a:cubicBezTo>
                    <a:cubicBezTo>
                      <a:pt x="2170" y="2680"/>
                      <a:pt x="2252" y="2660"/>
                      <a:pt x="2325" y="2619"/>
                    </a:cubicBezTo>
                    <a:close/>
                    <a:moveTo>
                      <a:pt x="1374" y="2740"/>
                    </a:moveTo>
                    <a:lnTo>
                      <a:pt x="1374" y="2740"/>
                    </a:lnTo>
                    <a:cubicBezTo>
                      <a:pt x="1378" y="2749"/>
                      <a:pt x="1385" y="2758"/>
                      <a:pt x="1391" y="2767"/>
                    </a:cubicBezTo>
                    <a:cubicBezTo>
                      <a:pt x="1388" y="2764"/>
                      <a:pt x="1384" y="2764"/>
                      <a:pt x="1381" y="2763"/>
                    </a:cubicBezTo>
                    <a:cubicBezTo>
                      <a:pt x="1377" y="2755"/>
                      <a:pt x="1376" y="2748"/>
                      <a:pt x="1374" y="2740"/>
                    </a:cubicBezTo>
                    <a:close/>
                    <a:moveTo>
                      <a:pt x="1296" y="2082"/>
                    </a:moveTo>
                    <a:lnTo>
                      <a:pt x="1296" y="2082"/>
                    </a:lnTo>
                    <a:cubicBezTo>
                      <a:pt x="1309" y="2086"/>
                      <a:pt x="1326" y="2091"/>
                      <a:pt x="1340" y="2093"/>
                    </a:cubicBezTo>
                    <a:cubicBezTo>
                      <a:pt x="1344" y="2094"/>
                      <a:pt x="1349" y="2094"/>
                      <a:pt x="1354" y="2094"/>
                    </a:cubicBezTo>
                    <a:cubicBezTo>
                      <a:pt x="1356" y="2100"/>
                      <a:pt x="1360" y="2102"/>
                      <a:pt x="1363" y="2108"/>
                    </a:cubicBezTo>
                    <a:cubicBezTo>
                      <a:pt x="1365" y="2123"/>
                      <a:pt x="1365" y="2140"/>
                      <a:pt x="1367" y="2155"/>
                    </a:cubicBezTo>
                    <a:cubicBezTo>
                      <a:pt x="1391" y="2291"/>
                      <a:pt x="1472" y="2416"/>
                      <a:pt x="1576" y="2515"/>
                    </a:cubicBezTo>
                    <a:cubicBezTo>
                      <a:pt x="1680" y="2619"/>
                      <a:pt x="1819" y="2671"/>
                      <a:pt x="1963" y="2683"/>
                    </a:cubicBezTo>
                    <a:cubicBezTo>
                      <a:pt x="1977" y="2685"/>
                      <a:pt x="1993" y="2685"/>
                      <a:pt x="2007" y="2685"/>
                    </a:cubicBezTo>
                    <a:cubicBezTo>
                      <a:pt x="2024" y="2704"/>
                      <a:pt x="2042" y="2726"/>
                      <a:pt x="2062" y="2740"/>
                    </a:cubicBezTo>
                    <a:cubicBezTo>
                      <a:pt x="2077" y="2752"/>
                      <a:pt x="2097" y="2759"/>
                      <a:pt x="2112" y="2767"/>
                    </a:cubicBezTo>
                    <a:cubicBezTo>
                      <a:pt x="2090" y="2774"/>
                      <a:pt x="2066" y="2780"/>
                      <a:pt x="2043" y="2784"/>
                    </a:cubicBezTo>
                    <a:cubicBezTo>
                      <a:pt x="1970" y="2767"/>
                      <a:pt x="1900" y="2742"/>
                      <a:pt x="1831" y="2712"/>
                    </a:cubicBezTo>
                    <a:cubicBezTo>
                      <a:pt x="1769" y="2685"/>
                      <a:pt x="1706" y="2656"/>
                      <a:pt x="1644" y="2619"/>
                    </a:cubicBezTo>
                    <a:cubicBezTo>
                      <a:pt x="1609" y="2581"/>
                      <a:pt x="1576" y="2543"/>
                      <a:pt x="1543" y="2507"/>
                    </a:cubicBezTo>
                    <a:cubicBezTo>
                      <a:pt x="1458" y="2416"/>
                      <a:pt x="1356" y="2321"/>
                      <a:pt x="1305" y="2191"/>
                    </a:cubicBezTo>
                    <a:cubicBezTo>
                      <a:pt x="1300" y="2155"/>
                      <a:pt x="1298" y="2119"/>
                      <a:pt x="1296" y="2082"/>
                    </a:cubicBezTo>
                    <a:close/>
                    <a:moveTo>
                      <a:pt x="1864" y="3044"/>
                    </a:moveTo>
                    <a:cubicBezTo>
                      <a:pt x="1878" y="3051"/>
                      <a:pt x="1893" y="3056"/>
                      <a:pt x="1908" y="3062"/>
                    </a:cubicBezTo>
                    <a:cubicBezTo>
                      <a:pt x="1890" y="3062"/>
                      <a:pt x="1872" y="3063"/>
                      <a:pt x="1854" y="3063"/>
                    </a:cubicBezTo>
                    <a:cubicBezTo>
                      <a:pt x="1796" y="3063"/>
                      <a:pt x="1738" y="3059"/>
                      <a:pt x="1684" y="3051"/>
                    </a:cubicBezTo>
                    <a:cubicBezTo>
                      <a:pt x="1704" y="3051"/>
                      <a:pt x="1724" y="3052"/>
                      <a:pt x="1746" y="3052"/>
                    </a:cubicBezTo>
                    <a:cubicBezTo>
                      <a:pt x="1784" y="3052"/>
                      <a:pt x="1824" y="3049"/>
                      <a:pt x="1864" y="3044"/>
                    </a:cubicBezTo>
                    <a:close/>
                    <a:moveTo>
                      <a:pt x="2724" y="3180"/>
                    </a:moveTo>
                    <a:lnTo>
                      <a:pt x="2724" y="3180"/>
                    </a:lnTo>
                    <a:cubicBezTo>
                      <a:pt x="2719" y="3188"/>
                      <a:pt x="2716" y="3195"/>
                      <a:pt x="2709" y="3201"/>
                    </a:cubicBezTo>
                    <a:cubicBezTo>
                      <a:pt x="2688" y="3213"/>
                      <a:pt x="2657" y="3210"/>
                      <a:pt x="2636" y="3220"/>
                    </a:cubicBezTo>
                    <a:cubicBezTo>
                      <a:pt x="2614" y="3228"/>
                      <a:pt x="2588" y="3228"/>
                      <a:pt x="2567" y="3235"/>
                    </a:cubicBezTo>
                    <a:cubicBezTo>
                      <a:pt x="2560" y="3238"/>
                      <a:pt x="2555" y="3245"/>
                      <a:pt x="2551" y="3250"/>
                    </a:cubicBezTo>
                    <a:cubicBezTo>
                      <a:pt x="2548" y="3249"/>
                      <a:pt x="2548" y="3245"/>
                      <a:pt x="2547" y="3245"/>
                    </a:cubicBezTo>
                    <a:cubicBezTo>
                      <a:pt x="2547" y="3245"/>
                      <a:pt x="2547" y="3245"/>
                      <a:pt x="2547" y="3245"/>
                    </a:cubicBezTo>
                    <a:cubicBezTo>
                      <a:pt x="2526" y="3247"/>
                      <a:pt x="2510" y="3252"/>
                      <a:pt x="2489" y="3256"/>
                    </a:cubicBezTo>
                    <a:cubicBezTo>
                      <a:pt x="2492" y="3250"/>
                      <a:pt x="2496" y="3243"/>
                      <a:pt x="2499" y="3236"/>
                    </a:cubicBezTo>
                    <a:cubicBezTo>
                      <a:pt x="2574" y="3223"/>
                      <a:pt x="2650" y="3206"/>
                      <a:pt x="2724" y="3180"/>
                    </a:cubicBezTo>
                    <a:close/>
                    <a:moveTo>
                      <a:pt x="2413" y="3252"/>
                    </a:moveTo>
                    <a:cubicBezTo>
                      <a:pt x="2408" y="3258"/>
                      <a:pt x="2404" y="3265"/>
                      <a:pt x="2399" y="3271"/>
                    </a:cubicBezTo>
                    <a:cubicBezTo>
                      <a:pt x="2335" y="3283"/>
                      <a:pt x="2271" y="3292"/>
                      <a:pt x="2208" y="3304"/>
                    </a:cubicBezTo>
                    <a:cubicBezTo>
                      <a:pt x="2244" y="3296"/>
                      <a:pt x="2277" y="3282"/>
                      <a:pt x="2310" y="3265"/>
                    </a:cubicBezTo>
                    <a:cubicBezTo>
                      <a:pt x="2344" y="3263"/>
                      <a:pt x="2379" y="3257"/>
                      <a:pt x="2413" y="3252"/>
                    </a:cubicBezTo>
                    <a:close/>
                    <a:moveTo>
                      <a:pt x="613" y="2576"/>
                    </a:moveTo>
                    <a:cubicBezTo>
                      <a:pt x="707" y="2705"/>
                      <a:pt x="828" y="2784"/>
                      <a:pt x="952" y="2848"/>
                    </a:cubicBezTo>
                    <a:cubicBezTo>
                      <a:pt x="1027" y="2972"/>
                      <a:pt x="1129" y="3080"/>
                      <a:pt x="1253" y="3159"/>
                    </a:cubicBezTo>
                    <a:cubicBezTo>
                      <a:pt x="1432" y="3274"/>
                      <a:pt x="1632" y="3306"/>
                      <a:pt x="1825" y="3306"/>
                    </a:cubicBezTo>
                    <a:cubicBezTo>
                      <a:pt x="1841" y="3306"/>
                      <a:pt x="1858" y="3306"/>
                      <a:pt x="1874" y="3305"/>
                    </a:cubicBezTo>
                    <a:cubicBezTo>
                      <a:pt x="1928" y="3318"/>
                      <a:pt x="1984" y="3326"/>
                      <a:pt x="2040" y="3326"/>
                    </a:cubicBezTo>
                    <a:cubicBezTo>
                      <a:pt x="2066" y="3326"/>
                      <a:pt x="2093" y="3324"/>
                      <a:pt x="2120" y="3320"/>
                    </a:cubicBezTo>
                    <a:lnTo>
                      <a:pt x="2120" y="3320"/>
                    </a:lnTo>
                    <a:cubicBezTo>
                      <a:pt x="2077" y="3330"/>
                      <a:pt x="2036" y="3338"/>
                      <a:pt x="1993" y="3345"/>
                    </a:cubicBezTo>
                    <a:cubicBezTo>
                      <a:pt x="1883" y="3362"/>
                      <a:pt x="1769" y="3374"/>
                      <a:pt x="1654" y="3374"/>
                    </a:cubicBezTo>
                    <a:cubicBezTo>
                      <a:pt x="1472" y="3374"/>
                      <a:pt x="1289" y="3343"/>
                      <a:pt x="1121" y="3250"/>
                    </a:cubicBezTo>
                    <a:cubicBezTo>
                      <a:pt x="873" y="3114"/>
                      <a:pt x="694" y="2866"/>
                      <a:pt x="619" y="2597"/>
                    </a:cubicBezTo>
                    <a:lnTo>
                      <a:pt x="613" y="2576"/>
                    </a:lnTo>
                    <a:close/>
                    <a:moveTo>
                      <a:pt x="2526" y="3276"/>
                    </a:moveTo>
                    <a:cubicBezTo>
                      <a:pt x="2523" y="3278"/>
                      <a:pt x="2521" y="3283"/>
                      <a:pt x="2518" y="3285"/>
                    </a:cubicBezTo>
                    <a:cubicBezTo>
                      <a:pt x="2496" y="3296"/>
                      <a:pt x="2472" y="3304"/>
                      <a:pt x="2456" y="3323"/>
                    </a:cubicBezTo>
                    <a:cubicBezTo>
                      <a:pt x="2437" y="3341"/>
                      <a:pt x="2424" y="3388"/>
                      <a:pt x="2401" y="3406"/>
                    </a:cubicBezTo>
                    <a:cubicBezTo>
                      <a:pt x="2379" y="3422"/>
                      <a:pt x="2354" y="3443"/>
                      <a:pt x="2325" y="3468"/>
                    </a:cubicBezTo>
                    <a:cubicBezTo>
                      <a:pt x="2309" y="3479"/>
                      <a:pt x="2290" y="3498"/>
                      <a:pt x="2271" y="3498"/>
                    </a:cubicBezTo>
                    <a:cubicBezTo>
                      <a:pt x="2269" y="3498"/>
                      <a:pt x="2268" y="3498"/>
                      <a:pt x="2266" y="3498"/>
                    </a:cubicBezTo>
                    <a:cubicBezTo>
                      <a:pt x="2292" y="3480"/>
                      <a:pt x="2318" y="3468"/>
                      <a:pt x="2342" y="3446"/>
                    </a:cubicBezTo>
                    <a:cubicBezTo>
                      <a:pt x="2395" y="3399"/>
                      <a:pt x="2435" y="3345"/>
                      <a:pt x="2470" y="3287"/>
                    </a:cubicBezTo>
                    <a:cubicBezTo>
                      <a:pt x="2490" y="3283"/>
                      <a:pt x="2510" y="3279"/>
                      <a:pt x="2526" y="3276"/>
                    </a:cubicBezTo>
                    <a:close/>
                    <a:moveTo>
                      <a:pt x="610" y="1282"/>
                    </a:moveTo>
                    <a:lnTo>
                      <a:pt x="610" y="1282"/>
                    </a:lnTo>
                    <a:cubicBezTo>
                      <a:pt x="597" y="1348"/>
                      <a:pt x="590" y="1413"/>
                      <a:pt x="583" y="1479"/>
                    </a:cubicBezTo>
                    <a:cubicBezTo>
                      <a:pt x="515" y="1692"/>
                      <a:pt x="475" y="1914"/>
                      <a:pt x="477" y="2142"/>
                    </a:cubicBezTo>
                    <a:cubicBezTo>
                      <a:pt x="482" y="2467"/>
                      <a:pt x="592" y="2803"/>
                      <a:pt x="817" y="3055"/>
                    </a:cubicBezTo>
                    <a:cubicBezTo>
                      <a:pt x="1037" y="3311"/>
                      <a:pt x="1373" y="3414"/>
                      <a:pt x="1679" y="3414"/>
                    </a:cubicBezTo>
                    <a:cubicBezTo>
                      <a:pt x="1689" y="3414"/>
                      <a:pt x="1699" y="3414"/>
                      <a:pt x="1709" y="3414"/>
                    </a:cubicBezTo>
                    <a:cubicBezTo>
                      <a:pt x="1922" y="3413"/>
                      <a:pt x="2148" y="3360"/>
                      <a:pt x="2360" y="3312"/>
                    </a:cubicBezTo>
                    <a:lnTo>
                      <a:pt x="2360" y="3312"/>
                    </a:lnTo>
                    <a:cubicBezTo>
                      <a:pt x="2282" y="3396"/>
                      <a:pt x="2186" y="3468"/>
                      <a:pt x="2077" y="3503"/>
                    </a:cubicBezTo>
                    <a:cubicBezTo>
                      <a:pt x="2010" y="3527"/>
                      <a:pt x="1942" y="3536"/>
                      <a:pt x="1874" y="3536"/>
                    </a:cubicBezTo>
                    <a:cubicBezTo>
                      <a:pt x="1765" y="3536"/>
                      <a:pt x="1657" y="3514"/>
                      <a:pt x="1556" y="3497"/>
                    </a:cubicBezTo>
                    <a:cubicBezTo>
                      <a:pt x="1389" y="3469"/>
                      <a:pt x="1226" y="3421"/>
                      <a:pt x="1081" y="3334"/>
                    </a:cubicBezTo>
                    <a:cubicBezTo>
                      <a:pt x="937" y="3250"/>
                      <a:pt x="804" y="3147"/>
                      <a:pt x="700" y="3020"/>
                    </a:cubicBezTo>
                    <a:cubicBezTo>
                      <a:pt x="605" y="2910"/>
                      <a:pt x="507" y="2796"/>
                      <a:pt x="445" y="2663"/>
                    </a:cubicBezTo>
                    <a:cubicBezTo>
                      <a:pt x="438" y="2646"/>
                      <a:pt x="429" y="2632"/>
                      <a:pt x="422" y="2616"/>
                    </a:cubicBezTo>
                    <a:cubicBezTo>
                      <a:pt x="371" y="2478"/>
                      <a:pt x="392" y="2327"/>
                      <a:pt x="385" y="2192"/>
                    </a:cubicBezTo>
                    <a:cubicBezTo>
                      <a:pt x="379" y="2054"/>
                      <a:pt x="387" y="1915"/>
                      <a:pt x="419" y="1783"/>
                    </a:cubicBezTo>
                    <a:cubicBezTo>
                      <a:pt x="449" y="1652"/>
                      <a:pt x="463" y="1511"/>
                      <a:pt x="532" y="1391"/>
                    </a:cubicBezTo>
                    <a:cubicBezTo>
                      <a:pt x="555" y="1351"/>
                      <a:pt x="583" y="1317"/>
                      <a:pt x="610" y="1282"/>
                    </a:cubicBezTo>
                    <a:close/>
                    <a:moveTo>
                      <a:pt x="2621" y="1"/>
                    </a:moveTo>
                    <a:cubicBezTo>
                      <a:pt x="2587" y="1"/>
                      <a:pt x="2544" y="23"/>
                      <a:pt x="2511" y="24"/>
                    </a:cubicBezTo>
                    <a:cubicBezTo>
                      <a:pt x="2474" y="27"/>
                      <a:pt x="2439" y="30"/>
                      <a:pt x="2404" y="38"/>
                    </a:cubicBezTo>
                    <a:cubicBezTo>
                      <a:pt x="2386" y="42"/>
                      <a:pt x="2367" y="50"/>
                      <a:pt x="2350" y="50"/>
                    </a:cubicBezTo>
                    <a:cubicBezTo>
                      <a:pt x="2337" y="50"/>
                      <a:pt x="2325" y="45"/>
                      <a:pt x="2318" y="30"/>
                    </a:cubicBezTo>
                    <a:cubicBezTo>
                      <a:pt x="2318" y="30"/>
                      <a:pt x="2318" y="30"/>
                      <a:pt x="2318" y="30"/>
                    </a:cubicBezTo>
                    <a:cubicBezTo>
                      <a:pt x="2318" y="30"/>
                      <a:pt x="2309" y="51"/>
                      <a:pt x="2311" y="52"/>
                    </a:cubicBezTo>
                    <a:cubicBezTo>
                      <a:pt x="2316" y="81"/>
                      <a:pt x="2327" y="88"/>
                      <a:pt x="2342" y="88"/>
                    </a:cubicBezTo>
                    <a:cubicBezTo>
                      <a:pt x="2348" y="88"/>
                      <a:pt x="2353" y="87"/>
                      <a:pt x="2360" y="86"/>
                    </a:cubicBezTo>
                    <a:cubicBezTo>
                      <a:pt x="2388" y="83"/>
                      <a:pt x="2422" y="60"/>
                      <a:pt x="2452" y="60"/>
                    </a:cubicBezTo>
                    <a:cubicBezTo>
                      <a:pt x="2456" y="60"/>
                      <a:pt x="2459" y="61"/>
                      <a:pt x="2463" y="62"/>
                    </a:cubicBezTo>
                    <a:cubicBezTo>
                      <a:pt x="2490" y="66"/>
                      <a:pt x="2519" y="64"/>
                      <a:pt x="2548" y="68"/>
                    </a:cubicBezTo>
                    <a:cubicBezTo>
                      <a:pt x="2577" y="71"/>
                      <a:pt x="2604" y="77"/>
                      <a:pt x="2631" y="86"/>
                    </a:cubicBezTo>
                    <a:cubicBezTo>
                      <a:pt x="2658" y="99"/>
                      <a:pt x="2662" y="154"/>
                      <a:pt x="2684" y="172"/>
                    </a:cubicBezTo>
                    <a:cubicBezTo>
                      <a:pt x="2706" y="188"/>
                      <a:pt x="2732" y="199"/>
                      <a:pt x="2753" y="221"/>
                    </a:cubicBezTo>
                    <a:cubicBezTo>
                      <a:pt x="2772" y="243"/>
                      <a:pt x="2794" y="260"/>
                      <a:pt x="2811" y="284"/>
                    </a:cubicBezTo>
                    <a:cubicBezTo>
                      <a:pt x="2829" y="309"/>
                      <a:pt x="2863" y="305"/>
                      <a:pt x="2880" y="331"/>
                    </a:cubicBezTo>
                    <a:cubicBezTo>
                      <a:pt x="2896" y="353"/>
                      <a:pt x="2880" y="415"/>
                      <a:pt x="2896" y="436"/>
                    </a:cubicBezTo>
                    <a:cubicBezTo>
                      <a:pt x="2913" y="458"/>
                      <a:pt x="2925" y="474"/>
                      <a:pt x="2940" y="495"/>
                    </a:cubicBezTo>
                    <a:cubicBezTo>
                      <a:pt x="2954" y="513"/>
                      <a:pt x="2993" y="505"/>
                      <a:pt x="3006" y="525"/>
                    </a:cubicBezTo>
                    <a:cubicBezTo>
                      <a:pt x="3015" y="539"/>
                      <a:pt x="3017" y="558"/>
                      <a:pt x="3023" y="578"/>
                    </a:cubicBezTo>
                    <a:cubicBezTo>
                      <a:pt x="3016" y="586"/>
                      <a:pt x="3013" y="594"/>
                      <a:pt x="3016" y="596"/>
                    </a:cubicBezTo>
                    <a:cubicBezTo>
                      <a:pt x="3027" y="605"/>
                      <a:pt x="3037" y="612"/>
                      <a:pt x="3049" y="620"/>
                    </a:cubicBezTo>
                    <a:cubicBezTo>
                      <a:pt x="3059" y="630"/>
                      <a:pt x="3071" y="641"/>
                      <a:pt x="3079" y="653"/>
                    </a:cubicBezTo>
                    <a:cubicBezTo>
                      <a:pt x="3093" y="671"/>
                      <a:pt x="3096" y="703"/>
                      <a:pt x="3110" y="722"/>
                    </a:cubicBezTo>
                    <a:cubicBezTo>
                      <a:pt x="3123" y="740"/>
                      <a:pt x="3152" y="743"/>
                      <a:pt x="3166" y="761"/>
                    </a:cubicBezTo>
                    <a:cubicBezTo>
                      <a:pt x="3171" y="768"/>
                      <a:pt x="3180" y="774"/>
                      <a:pt x="3188" y="780"/>
                    </a:cubicBezTo>
                    <a:cubicBezTo>
                      <a:pt x="3207" y="828"/>
                      <a:pt x="3217" y="879"/>
                      <a:pt x="3235" y="926"/>
                    </a:cubicBezTo>
                    <a:cubicBezTo>
                      <a:pt x="3247" y="971"/>
                      <a:pt x="3250" y="1017"/>
                      <a:pt x="3255" y="1063"/>
                    </a:cubicBezTo>
                    <a:cubicBezTo>
                      <a:pt x="3233" y="1017"/>
                      <a:pt x="3209" y="971"/>
                      <a:pt x="3176" y="931"/>
                    </a:cubicBezTo>
                    <a:cubicBezTo>
                      <a:pt x="3158" y="909"/>
                      <a:pt x="3137" y="890"/>
                      <a:pt x="3114" y="872"/>
                    </a:cubicBezTo>
                    <a:cubicBezTo>
                      <a:pt x="3105" y="854"/>
                      <a:pt x="3097" y="836"/>
                      <a:pt x="3085" y="820"/>
                    </a:cubicBezTo>
                    <a:cubicBezTo>
                      <a:pt x="3054" y="768"/>
                      <a:pt x="3021" y="717"/>
                      <a:pt x="2986" y="668"/>
                    </a:cubicBezTo>
                    <a:cubicBezTo>
                      <a:pt x="2946" y="622"/>
                      <a:pt x="2891" y="589"/>
                      <a:pt x="2849" y="545"/>
                    </a:cubicBezTo>
                    <a:cubicBezTo>
                      <a:pt x="2810" y="498"/>
                      <a:pt x="2775" y="443"/>
                      <a:pt x="2731" y="400"/>
                    </a:cubicBezTo>
                    <a:cubicBezTo>
                      <a:pt x="2684" y="356"/>
                      <a:pt x="2642" y="309"/>
                      <a:pt x="2588" y="272"/>
                    </a:cubicBezTo>
                    <a:cubicBezTo>
                      <a:pt x="2536" y="238"/>
                      <a:pt x="2472" y="224"/>
                      <a:pt x="2415" y="202"/>
                    </a:cubicBezTo>
                    <a:cubicBezTo>
                      <a:pt x="2376" y="173"/>
                      <a:pt x="2339" y="140"/>
                      <a:pt x="2295" y="118"/>
                    </a:cubicBezTo>
                    <a:cubicBezTo>
                      <a:pt x="2249" y="92"/>
                      <a:pt x="2190" y="96"/>
                      <a:pt x="2142" y="78"/>
                    </a:cubicBezTo>
                    <a:cubicBezTo>
                      <a:pt x="2092" y="64"/>
                      <a:pt x="2042" y="49"/>
                      <a:pt x="1988" y="49"/>
                    </a:cubicBezTo>
                    <a:cubicBezTo>
                      <a:pt x="1982" y="49"/>
                      <a:pt x="1976" y="49"/>
                      <a:pt x="1970" y="49"/>
                    </a:cubicBezTo>
                    <a:cubicBezTo>
                      <a:pt x="1909" y="52"/>
                      <a:pt x="1852" y="85"/>
                      <a:pt x="1797" y="97"/>
                    </a:cubicBezTo>
                    <a:cubicBezTo>
                      <a:pt x="1755" y="106"/>
                      <a:pt x="1717" y="119"/>
                      <a:pt x="1680" y="136"/>
                    </a:cubicBezTo>
                    <a:cubicBezTo>
                      <a:pt x="1604" y="119"/>
                      <a:pt x="1528" y="104"/>
                      <a:pt x="1451" y="101"/>
                    </a:cubicBezTo>
                    <a:cubicBezTo>
                      <a:pt x="1449" y="101"/>
                      <a:pt x="1447" y="101"/>
                      <a:pt x="1446" y="101"/>
                    </a:cubicBezTo>
                    <a:cubicBezTo>
                      <a:pt x="1356" y="101"/>
                      <a:pt x="1272" y="134"/>
                      <a:pt x="1187" y="152"/>
                    </a:cubicBezTo>
                    <a:cubicBezTo>
                      <a:pt x="1091" y="173"/>
                      <a:pt x="997" y="202"/>
                      <a:pt x="912" y="250"/>
                    </a:cubicBezTo>
                    <a:cubicBezTo>
                      <a:pt x="828" y="301"/>
                      <a:pt x="763" y="379"/>
                      <a:pt x="696" y="443"/>
                    </a:cubicBezTo>
                    <a:cubicBezTo>
                      <a:pt x="639" y="494"/>
                      <a:pt x="592" y="551"/>
                      <a:pt x="550" y="613"/>
                    </a:cubicBezTo>
                    <a:cubicBezTo>
                      <a:pt x="504" y="644"/>
                      <a:pt x="462" y="682"/>
                      <a:pt x="420" y="718"/>
                    </a:cubicBezTo>
                    <a:cubicBezTo>
                      <a:pt x="375" y="759"/>
                      <a:pt x="360" y="825"/>
                      <a:pt x="323" y="871"/>
                    </a:cubicBezTo>
                    <a:cubicBezTo>
                      <a:pt x="283" y="916"/>
                      <a:pt x="226" y="953"/>
                      <a:pt x="193" y="1007"/>
                    </a:cubicBezTo>
                    <a:cubicBezTo>
                      <a:pt x="160" y="1061"/>
                      <a:pt x="141" y="1118"/>
                      <a:pt x="116" y="1175"/>
                    </a:cubicBezTo>
                    <a:cubicBezTo>
                      <a:pt x="93" y="1233"/>
                      <a:pt x="54" y="1288"/>
                      <a:pt x="41" y="1350"/>
                    </a:cubicBezTo>
                    <a:cubicBezTo>
                      <a:pt x="24" y="1412"/>
                      <a:pt x="31" y="1475"/>
                      <a:pt x="27" y="1537"/>
                    </a:cubicBezTo>
                    <a:cubicBezTo>
                      <a:pt x="20" y="1599"/>
                      <a:pt x="31" y="1661"/>
                      <a:pt x="31" y="1723"/>
                    </a:cubicBezTo>
                    <a:cubicBezTo>
                      <a:pt x="34" y="1785"/>
                      <a:pt x="1" y="1849"/>
                      <a:pt x="10" y="1914"/>
                    </a:cubicBezTo>
                    <a:cubicBezTo>
                      <a:pt x="8" y="1955"/>
                      <a:pt x="30" y="1991"/>
                      <a:pt x="53" y="2027"/>
                    </a:cubicBezTo>
                    <a:cubicBezTo>
                      <a:pt x="70" y="2069"/>
                      <a:pt x="90" y="2113"/>
                      <a:pt x="104" y="2155"/>
                    </a:cubicBezTo>
                    <a:cubicBezTo>
                      <a:pt x="118" y="2193"/>
                      <a:pt x="134" y="2232"/>
                      <a:pt x="153" y="2268"/>
                    </a:cubicBezTo>
                    <a:cubicBezTo>
                      <a:pt x="159" y="2301"/>
                      <a:pt x="162" y="2335"/>
                      <a:pt x="169" y="2368"/>
                    </a:cubicBezTo>
                    <a:cubicBezTo>
                      <a:pt x="206" y="2544"/>
                      <a:pt x="295" y="2708"/>
                      <a:pt x="387" y="2859"/>
                    </a:cubicBezTo>
                    <a:cubicBezTo>
                      <a:pt x="478" y="3012"/>
                      <a:pt x="586" y="3161"/>
                      <a:pt x="725" y="3278"/>
                    </a:cubicBezTo>
                    <a:cubicBezTo>
                      <a:pt x="862" y="3395"/>
                      <a:pt x="1016" y="3499"/>
                      <a:pt x="1188" y="3567"/>
                    </a:cubicBezTo>
                    <a:cubicBezTo>
                      <a:pt x="1355" y="3632"/>
                      <a:pt x="1534" y="3648"/>
                      <a:pt x="1714" y="3648"/>
                    </a:cubicBezTo>
                    <a:cubicBezTo>
                      <a:pt x="1721" y="3648"/>
                      <a:pt x="1729" y="3648"/>
                      <a:pt x="1736" y="3648"/>
                    </a:cubicBezTo>
                    <a:cubicBezTo>
                      <a:pt x="1907" y="3645"/>
                      <a:pt x="2091" y="3608"/>
                      <a:pt x="2249" y="3510"/>
                    </a:cubicBezTo>
                    <a:cubicBezTo>
                      <a:pt x="2254" y="3521"/>
                      <a:pt x="2262" y="3527"/>
                      <a:pt x="2269" y="3531"/>
                    </a:cubicBezTo>
                    <a:cubicBezTo>
                      <a:pt x="2218" y="3559"/>
                      <a:pt x="2167" y="3586"/>
                      <a:pt x="2113" y="3612"/>
                    </a:cubicBezTo>
                    <a:cubicBezTo>
                      <a:pt x="2068" y="3635"/>
                      <a:pt x="2014" y="3662"/>
                      <a:pt x="1960" y="3662"/>
                    </a:cubicBezTo>
                    <a:cubicBezTo>
                      <a:pt x="1945" y="3662"/>
                      <a:pt x="1930" y="3660"/>
                      <a:pt x="1915" y="3655"/>
                    </a:cubicBezTo>
                    <a:cubicBezTo>
                      <a:pt x="1915" y="3655"/>
                      <a:pt x="1915" y="3655"/>
                      <a:pt x="1915" y="3655"/>
                    </a:cubicBezTo>
                    <a:cubicBezTo>
                      <a:pt x="1912" y="3655"/>
                      <a:pt x="1912" y="3677"/>
                      <a:pt x="1915" y="3678"/>
                    </a:cubicBezTo>
                    <a:cubicBezTo>
                      <a:pt x="1937" y="3692"/>
                      <a:pt x="1959" y="3697"/>
                      <a:pt x="1981" y="3697"/>
                    </a:cubicBezTo>
                    <a:cubicBezTo>
                      <a:pt x="2006" y="3697"/>
                      <a:pt x="2031" y="3690"/>
                      <a:pt x="2055" y="3682"/>
                    </a:cubicBezTo>
                    <a:cubicBezTo>
                      <a:pt x="2126" y="3656"/>
                      <a:pt x="2186" y="3603"/>
                      <a:pt x="2252" y="3579"/>
                    </a:cubicBezTo>
                    <a:cubicBezTo>
                      <a:pt x="2313" y="3557"/>
                      <a:pt x="2372" y="3527"/>
                      <a:pt x="2427" y="3492"/>
                    </a:cubicBezTo>
                    <a:cubicBezTo>
                      <a:pt x="2486" y="3458"/>
                      <a:pt x="2538" y="3428"/>
                      <a:pt x="2592" y="3396"/>
                    </a:cubicBezTo>
                    <a:lnTo>
                      <a:pt x="2593" y="3396"/>
                    </a:lnTo>
                    <a:cubicBezTo>
                      <a:pt x="2597" y="3396"/>
                      <a:pt x="2600" y="3397"/>
                      <a:pt x="2602" y="3397"/>
                    </a:cubicBezTo>
                    <a:cubicBezTo>
                      <a:pt x="2604" y="3397"/>
                      <a:pt x="2605" y="3397"/>
                      <a:pt x="2607" y="3396"/>
                    </a:cubicBezTo>
                    <a:cubicBezTo>
                      <a:pt x="2631" y="3389"/>
                      <a:pt x="2651" y="3375"/>
                      <a:pt x="2677" y="3369"/>
                    </a:cubicBezTo>
                    <a:cubicBezTo>
                      <a:pt x="2716" y="3362"/>
                      <a:pt x="2754" y="3355"/>
                      <a:pt x="2788" y="3334"/>
                    </a:cubicBezTo>
                    <a:cubicBezTo>
                      <a:pt x="2812" y="3320"/>
                      <a:pt x="2833" y="3305"/>
                      <a:pt x="2854" y="3290"/>
                    </a:cubicBezTo>
                    <a:cubicBezTo>
                      <a:pt x="2874" y="3291"/>
                      <a:pt x="2899" y="3299"/>
                      <a:pt x="2919" y="3299"/>
                    </a:cubicBezTo>
                    <a:cubicBezTo>
                      <a:pt x="2927" y="3299"/>
                      <a:pt x="2934" y="3297"/>
                      <a:pt x="2940" y="3294"/>
                    </a:cubicBezTo>
                    <a:cubicBezTo>
                      <a:pt x="2965" y="3281"/>
                      <a:pt x="2986" y="3264"/>
                      <a:pt x="3009" y="3249"/>
                    </a:cubicBezTo>
                    <a:cubicBezTo>
                      <a:pt x="3034" y="3232"/>
                      <a:pt x="3027" y="3194"/>
                      <a:pt x="3046" y="3176"/>
                    </a:cubicBezTo>
                    <a:cubicBezTo>
                      <a:pt x="3067" y="3159"/>
                      <a:pt x="3105" y="3154"/>
                      <a:pt x="3126" y="3135"/>
                    </a:cubicBezTo>
                    <a:cubicBezTo>
                      <a:pt x="3145" y="3114"/>
                      <a:pt x="3156" y="3091"/>
                      <a:pt x="3173" y="3070"/>
                    </a:cubicBezTo>
                    <a:cubicBezTo>
                      <a:pt x="3191" y="3049"/>
                      <a:pt x="3221" y="3036"/>
                      <a:pt x="3236" y="3012"/>
                    </a:cubicBezTo>
                    <a:cubicBezTo>
                      <a:pt x="3250" y="2990"/>
                      <a:pt x="3249" y="2957"/>
                      <a:pt x="3260" y="2935"/>
                    </a:cubicBezTo>
                    <a:lnTo>
                      <a:pt x="3264" y="2920"/>
                    </a:lnTo>
                    <a:cubicBezTo>
                      <a:pt x="3309" y="2887"/>
                      <a:pt x="3374" y="2865"/>
                      <a:pt x="3408" y="2818"/>
                    </a:cubicBezTo>
                    <a:cubicBezTo>
                      <a:pt x="3447" y="2767"/>
                      <a:pt x="3477" y="2711"/>
                      <a:pt x="3510" y="2653"/>
                    </a:cubicBezTo>
                    <a:cubicBezTo>
                      <a:pt x="3542" y="2597"/>
                      <a:pt x="3536" y="2526"/>
                      <a:pt x="3558" y="2466"/>
                    </a:cubicBezTo>
                    <a:cubicBezTo>
                      <a:pt x="3584" y="2408"/>
                      <a:pt x="3623" y="2350"/>
                      <a:pt x="3642" y="2287"/>
                    </a:cubicBezTo>
                    <a:cubicBezTo>
                      <a:pt x="3656" y="2224"/>
                      <a:pt x="3663" y="2158"/>
                      <a:pt x="3668" y="2093"/>
                    </a:cubicBezTo>
                    <a:cubicBezTo>
                      <a:pt x="3677" y="2027"/>
                      <a:pt x="3697" y="1962"/>
                      <a:pt x="3697" y="1896"/>
                    </a:cubicBezTo>
                    <a:cubicBezTo>
                      <a:pt x="3696" y="1831"/>
                      <a:pt x="3675" y="1765"/>
                      <a:pt x="3666" y="1701"/>
                    </a:cubicBezTo>
                    <a:cubicBezTo>
                      <a:pt x="3659" y="1635"/>
                      <a:pt x="3633" y="1573"/>
                      <a:pt x="3617" y="1509"/>
                    </a:cubicBezTo>
                    <a:cubicBezTo>
                      <a:pt x="3601" y="1446"/>
                      <a:pt x="3619" y="1372"/>
                      <a:pt x="3597" y="1310"/>
                    </a:cubicBezTo>
                    <a:cubicBezTo>
                      <a:pt x="3569" y="1234"/>
                      <a:pt x="3494" y="1183"/>
                      <a:pt x="3449" y="1117"/>
                    </a:cubicBezTo>
                    <a:cubicBezTo>
                      <a:pt x="3463" y="1110"/>
                      <a:pt x="3480" y="1101"/>
                      <a:pt x="3477" y="1098"/>
                    </a:cubicBezTo>
                    <a:cubicBezTo>
                      <a:pt x="3460" y="1079"/>
                      <a:pt x="3433" y="1069"/>
                      <a:pt x="3432" y="1041"/>
                    </a:cubicBezTo>
                    <a:cubicBezTo>
                      <a:pt x="3429" y="1014"/>
                      <a:pt x="3449" y="973"/>
                      <a:pt x="3454" y="940"/>
                    </a:cubicBezTo>
                    <a:cubicBezTo>
                      <a:pt x="3456" y="908"/>
                      <a:pt x="3481" y="861"/>
                      <a:pt x="3481" y="829"/>
                    </a:cubicBezTo>
                    <a:cubicBezTo>
                      <a:pt x="3481" y="798"/>
                      <a:pt x="3460" y="780"/>
                      <a:pt x="3451" y="754"/>
                    </a:cubicBezTo>
                    <a:cubicBezTo>
                      <a:pt x="3441" y="726"/>
                      <a:pt x="3414" y="712"/>
                      <a:pt x="3400" y="688"/>
                    </a:cubicBezTo>
                    <a:cubicBezTo>
                      <a:pt x="3388" y="662"/>
                      <a:pt x="3389" y="622"/>
                      <a:pt x="3372" y="598"/>
                    </a:cubicBezTo>
                    <a:cubicBezTo>
                      <a:pt x="3355" y="574"/>
                      <a:pt x="3353" y="538"/>
                      <a:pt x="3332" y="516"/>
                    </a:cubicBezTo>
                    <a:cubicBezTo>
                      <a:pt x="3313" y="492"/>
                      <a:pt x="3268" y="499"/>
                      <a:pt x="3247" y="479"/>
                    </a:cubicBezTo>
                    <a:lnTo>
                      <a:pt x="3182" y="422"/>
                    </a:lnTo>
                    <a:cubicBezTo>
                      <a:pt x="3162" y="403"/>
                      <a:pt x="3152" y="371"/>
                      <a:pt x="3130" y="352"/>
                    </a:cubicBezTo>
                    <a:cubicBezTo>
                      <a:pt x="3110" y="331"/>
                      <a:pt x="3093" y="304"/>
                      <a:pt x="3072" y="284"/>
                    </a:cubicBezTo>
                    <a:cubicBezTo>
                      <a:pt x="3050" y="265"/>
                      <a:pt x="3031" y="242"/>
                      <a:pt x="3009" y="224"/>
                    </a:cubicBezTo>
                    <a:cubicBezTo>
                      <a:pt x="2986" y="207"/>
                      <a:pt x="2949" y="209"/>
                      <a:pt x="2928" y="190"/>
                    </a:cubicBezTo>
                    <a:cubicBezTo>
                      <a:pt x="2906" y="172"/>
                      <a:pt x="2892" y="140"/>
                      <a:pt x="2870" y="119"/>
                    </a:cubicBezTo>
                    <a:cubicBezTo>
                      <a:pt x="2848" y="100"/>
                      <a:pt x="2829" y="75"/>
                      <a:pt x="2804" y="56"/>
                    </a:cubicBezTo>
                    <a:cubicBezTo>
                      <a:pt x="2781" y="37"/>
                      <a:pt x="2742" y="45"/>
                      <a:pt x="2717" y="31"/>
                    </a:cubicBezTo>
                    <a:cubicBezTo>
                      <a:pt x="2687" y="18"/>
                      <a:pt x="2658" y="2"/>
                      <a:pt x="2624" y="1"/>
                    </a:cubicBezTo>
                    <a:cubicBezTo>
                      <a:pt x="2623" y="1"/>
                      <a:pt x="2622" y="1"/>
                      <a:pt x="2621"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29"/>
              <p:cNvSpPr/>
              <p:nvPr/>
            </p:nvSpPr>
            <p:spPr>
              <a:xfrm>
                <a:off x="815625" y="3753375"/>
                <a:ext cx="93225" cy="92050"/>
              </a:xfrm>
              <a:custGeom>
                <a:rect b="b" l="l" r="r" t="t"/>
                <a:pathLst>
                  <a:path extrusionOk="0" h="3682" w="3729">
                    <a:moveTo>
                      <a:pt x="2134" y="646"/>
                    </a:moveTo>
                    <a:cubicBezTo>
                      <a:pt x="2189" y="666"/>
                      <a:pt x="2242" y="686"/>
                      <a:pt x="2296" y="711"/>
                    </a:cubicBezTo>
                    <a:cubicBezTo>
                      <a:pt x="2285" y="713"/>
                      <a:pt x="2277" y="714"/>
                      <a:pt x="2266" y="715"/>
                    </a:cubicBezTo>
                    <a:cubicBezTo>
                      <a:pt x="2223" y="692"/>
                      <a:pt x="2179" y="669"/>
                      <a:pt x="2134" y="646"/>
                    </a:cubicBezTo>
                    <a:close/>
                    <a:moveTo>
                      <a:pt x="1604" y="780"/>
                    </a:moveTo>
                    <a:cubicBezTo>
                      <a:pt x="1711" y="781"/>
                      <a:pt x="1824" y="803"/>
                      <a:pt x="1938" y="836"/>
                    </a:cubicBezTo>
                    <a:lnTo>
                      <a:pt x="1891" y="863"/>
                    </a:lnTo>
                    <a:cubicBezTo>
                      <a:pt x="1755" y="824"/>
                      <a:pt x="1616" y="799"/>
                      <a:pt x="1472" y="798"/>
                    </a:cubicBezTo>
                    <a:cubicBezTo>
                      <a:pt x="1513" y="788"/>
                      <a:pt x="1556" y="780"/>
                      <a:pt x="1604" y="780"/>
                    </a:cubicBezTo>
                    <a:close/>
                    <a:moveTo>
                      <a:pt x="2000" y="856"/>
                    </a:moveTo>
                    <a:cubicBezTo>
                      <a:pt x="2019" y="863"/>
                      <a:pt x="2037" y="864"/>
                      <a:pt x="2057" y="872"/>
                    </a:cubicBezTo>
                    <a:cubicBezTo>
                      <a:pt x="2076" y="880"/>
                      <a:pt x="2095" y="891"/>
                      <a:pt x="2112" y="900"/>
                    </a:cubicBezTo>
                    <a:cubicBezTo>
                      <a:pt x="2088" y="901"/>
                      <a:pt x="2063" y="904"/>
                      <a:pt x="2037" y="908"/>
                    </a:cubicBezTo>
                    <a:cubicBezTo>
                      <a:pt x="2013" y="898"/>
                      <a:pt x="1986" y="890"/>
                      <a:pt x="1959" y="880"/>
                    </a:cubicBezTo>
                    <a:lnTo>
                      <a:pt x="2000" y="856"/>
                    </a:lnTo>
                    <a:close/>
                    <a:moveTo>
                      <a:pt x="2177" y="944"/>
                    </a:moveTo>
                    <a:cubicBezTo>
                      <a:pt x="2184" y="944"/>
                      <a:pt x="2191" y="944"/>
                      <a:pt x="2197" y="945"/>
                    </a:cubicBezTo>
                    <a:cubicBezTo>
                      <a:pt x="2255" y="980"/>
                      <a:pt x="2308" y="1017"/>
                      <a:pt x="2361" y="1057"/>
                    </a:cubicBezTo>
                    <a:cubicBezTo>
                      <a:pt x="2308" y="1022"/>
                      <a:pt x="2253" y="993"/>
                      <a:pt x="2196" y="967"/>
                    </a:cubicBezTo>
                    <a:cubicBezTo>
                      <a:pt x="2178" y="959"/>
                      <a:pt x="2157" y="952"/>
                      <a:pt x="2136" y="945"/>
                    </a:cubicBezTo>
                    <a:cubicBezTo>
                      <a:pt x="2150" y="945"/>
                      <a:pt x="2164" y="944"/>
                      <a:pt x="2177" y="944"/>
                    </a:cubicBezTo>
                    <a:close/>
                    <a:moveTo>
                      <a:pt x="2361" y="736"/>
                    </a:moveTo>
                    <a:cubicBezTo>
                      <a:pt x="2490" y="798"/>
                      <a:pt x="2613" y="872"/>
                      <a:pt x="2731" y="948"/>
                    </a:cubicBezTo>
                    <a:cubicBezTo>
                      <a:pt x="2747" y="960"/>
                      <a:pt x="2765" y="974"/>
                      <a:pt x="2782" y="986"/>
                    </a:cubicBezTo>
                    <a:cubicBezTo>
                      <a:pt x="2787" y="993"/>
                      <a:pt x="2791" y="1002"/>
                      <a:pt x="2796" y="1008"/>
                    </a:cubicBezTo>
                    <a:cubicBezTo>
                      <a:pt x="2800" y="1030"/>
                      <a:pt x="2800" y="1052"/>
                      <a:pt x="2796" y="1073"/>
                    </a:cubicBezTo>
                    <a:cubicBezTo>
                      <a:pt x="2673" y="953"/>
                      <a:pt x="2524" y="860"/>
                      <a:pt x="2377" y="776"/>
                    </a:cubicBezTo>
                    <a:cubicBezTo>
                      <a:pt x="2357" y="763"/>
                      <a:pt x="2333" y="752"/>
                      <a:pt x="2313" y="741"/>
                    </a:cubicBezTo>
                    <a:cubicBezTo>
                      <a:pt x="2329" y="740"/>
                      <a:pt x="2344" y="737"/>
                      <a:pt x="2361" y="736"/>
                    </a:cubicBezTo>
                    <a:close/>
                    <a:moveTo>
                      <a:pt x="1462" y="1098"/>
                    </a:moveTo>
                    <a:cubicBezTo>
                      <a:pt x="1448" y="1099"/>
                      <a:pt x="1435" y="1103"/>
                      <a:pt x="1419" y="1105"/>
                    </a:cubicBezTo>
                    <a:cubicBezTo>
                      <a:pt x="1406" y="1106"/>
                      <a:pt x="1390" y="1112"/>
                      <a:pt x="1377" y="1113"/>
                    </a:cubicBezTo>
                    <a:cubicBezTo>
                      <a:pt x="1375" y="1109"/>
                      <a:pt x="1375" y="1106"/>
                      <a:pt x="1375" y="1103"/>
                    </a:cubicBezTo>
                    <a:cubicBezTo>
                      <a:pt x="1403" y="1099"/>
                      <a:pt x="1432" y="1099"/>
                      <a:pt x="1462" y="1098"/>
                    </a:cubicBezTo>
                    <a:close/>
                    <a:moveTo>
                      <a:pt x="2825" y="1057"/>
                    </a:moveTo>
                    <a:cubicBezTo>
                      <a:pt x="2838" y="1079"/>
                      <a:pt x="2853" y="1099"/>
                      <a:pt x="2866" y="1121"/>
                    </a:cubicBezTo>
                    <a:cubicBezTo>
                      <a:pt x="2866" y="1121"/>
                      <a:pt x="2866" y="1122"/>
                      <a:pt x="2866" y="1123"/>
                    </a:cubicBezTo>
                    <a:lnTo>
                      <a:pt x="2866" y="1123"/>
                    </a:lnTo>
                    <a:cubicBezTo>
                      <a:pt x="2850" y="1111"/>
                      <a:pt x="2835" y="1100"/>
                      <a:pt x="2819" y="1090"/>
                    </a:cubicBezTo>
                    <a:cubicBezTo>
                      <a:pt x="2822" y="1079"/>
                      <a:pt x="2822" y="1066"/>
                      <a:pt x="2825" y="1057"/>
                    </a:cubicBezTo>
                    <a:close/>
                    <a:moveTo>
                      <a:pt x="1333" y="1108"/>
                    </a:moveTo>
                    <a:cubicBezTo>
                      <a:pt x="1334" y="1113"/>
                      <a:pt x="1334" y="1119"/>
                      <a:pt x="1335" y="1121"/>
                    </a:cubicBezTo>
                    <a:cubicBezTo>
                      <a:pt x="1225" y="1143"/>
                      <a:pt x="1118" y="1178"/>
                      <a:pt x="1012" y="1227"/>
                    </a:cubicBezTo>
                    <a:cubicBezTo>
                      <a:pt x="1019" y="1213"/>
                      <a:pt x="1026" y="1197"/>
                      <a:pt x="1033" y="1183"/>
                    </a:cubicBezTo>
                    <a:cubicBezTo>
                      <a:pt x="1086" y="1161"/>
                      <a:pt x="1141" y="1145"/>
                      <a:pt x="1201" y="1131"/>
                    </a:cubicBezTo>
                    <a:cubicBezTo>
                      <a:pt x="1243" y="1120"/>
                      <a:pt x="1287" y="1114"/>
                      <a:pt x="1333" y="1108"/>
                    </a:cubicBezTo>
                    <a:close/>
                    <a:moveTo>
                      <a:pt x="1686" y="1291"/>
                    </a:moveTo>
                    <a:cubicBezTo>
                      <a:pt x="1713" y="1292"/>
                      <a:pt x="1739" y="1295"/>
                      <a:pt x="1765" y="1297"/>
                    </a:cubicBezTo>
                    <a:cubicBezTo>
                      <a:pt x="1732" y="1306"/>
                      <a:pt x="1700" y="1319"/>
                      <a:pt x="1670" y="1332"/>
                    </a:cubicBezTo>
                    <a:cubicBezTo>
                      <a:pt x="1671" y="1318"/>
                      <a:pt x="1675" y="1304"/>
                      <a:pt x="1678" y="1291"/>
                    </a:cubicBezTo>
                    <a:close/>
                    <a:moveTo>
                      <a:pt x="976" y="1368"/>
                    </a:moveTo>
                    <a:cubicBezTo>
                      <a:pt x="968" y="1373"/>
                      <a:pt x="957" y="1380"/>
                      <a:pt x="949" y="1384"/>
                    </a:cubicBezTo>
                    <a:cubicBezTo>
                      <a:pt x="950" y="1381"/>
                      <a:pt x="950" y="1379"/>
                      <a:pt x="953" y="1375"/>
                    </a:cubicBezTo>
                    <a:cubicBezTo>
                      <a:pt x="961" y="1373"/>
                      <a:pt x="969" y="1372"/>
                      <a:pt x="976" y="1368"/>
                    </a:cubicBezTo>
                    <a:close/>
                    <a:moveTo>
                      <a:pt x="1843" y="1310"/>
                    </a:moveTo>
                    <a:cubicBezTo>
                      <a:pt x="1876" y="1314"/>
                      <a:pt x="1907" y="1319"/>
                      <a:pt x="1938" y="1333"/>
                    </a:cubicBezTo>
                    <a:cubicBezTo>
                      <a:pt x="2014" y="1366"/>
                      <a:pt x="2069" y="1428"/>
                      <a:pt x="2123" y="1479"/>
                    </a:cubicBezTo>
                    <a:cubicBezTo>
                      <a:pt x="2069" y="1450"/>
                      <a:pt x="2013" y="1428"/>
                      <a:pt x="1955" y="1409"/>
                    </a:cubicBezTo>
                    <a:cubicBezTo>
                      <a:pt x="1878" y="1384"/>
                      <a:pt x="1796" y="1366"/>
                      <a:pt x="1714" y="1359"/>
                    </a:cubicBezTo>
                    <a:cubicBezTo>
                      <a:pt x="1755" y="1339"/>
                      <a:pt x="1796" y="1319"/>
                      <a:pt x="1843" y="1310"/>
                    </a:cubicBezTo>
                    <a:close/>
                    <a:moveTo>
                      <a:pt x="3144" y="596"/>
                    </a:moveTo>
                    <a:cubicBezTo>
                      <a:pt x="3159" y="608"/>
                      <a:pt x="3173" y="618"/>
                      <a:pt x="3185" y="631"/>
                    </a:cubicBezTo>
                    <a:cubicBezTo>
                      <a:pt x="3240" y="691"/>
                      <a:pt x="3292" y="750"/>
                      <a:pt x="3338" y="816"/>
                    </a:cubicBezTo>
                    <a:cubicBezTo>
                      <a:pt x="3385" y="880"/>
                      <a:pt x="3423" y="955"/>
                      <a:pt x="3451" y="1032"/>
                    </a:cubicBezTo>
                    <a:cubicBezTo>
                      <a:pt x="3475" y="1113"/>
                      <a:pt x="3448" y="1204"/>
                      <a:pt x="3455" y="1284"/>
                    </a:cubicBezTo>
                    <a:cubicBezTo>
                      <a:pt x="3462" y="1365"/>
                      <a:pt x="3469" y="1443"/>
                      <a:pt x="3455" y="1525"/>
                    </a:cubicBezTo>
                    <a:cubicBezTo>
                      <a:pt x="3453" y="1537"/>
                      <a:pt x="3451" y="1547"/>
                      <a:pt x="3448" y="1559"/>
                    </a:cubicBezTo>
                    <a:cubicBezTo>
                      <a:pt x="3423" y="1486"/>
                      <a:pt x="3390" y="1417"/>
                      <a:pt x="3352" y="1352"/>
                    </a:cubicBezTo>
                    <a:cubicBezTo>
                      <a:pt x="3361" y="1321"/>
                      <a:pt x="3368" y="1288"/>
                      <a:pt x="3364" y="1258"/>
                    </a:cubicBezTo>
                    <a:cubicBezTo>
                      <a:pt x="3356" y="1196"/>
                      <a:pt x="3335" y="1138"/>
                      <a:pt x="3323" y="1077"/>
                    </a:cubicBezTo>
                    <a:cubicBezTo>
                      <a:pt x="3310" y="1015"/>
                      <a:pt x="3290" y="956"/>
                      <a:pt x="3269" y="894"/>
                    </a:cubicBezTo>
                    <a:cubicBezTo>
                      <a:pt x="3251" y="832"/>
                      <a:pt x="3199" y="788"/>
                      <a:pt x="3171" y="730"/>
                    </a:cubicBezTo>
                    <a:cubicBezTo>
                      <a:pt x="3155" y="693"/>
                      <a:pt x="3155" y="640"/>
                      <a:pt x="3144" y="596"/>
                    </a:cubicBezTo>
                    <a:close/>
                    <a:moveTo>
                      <a:pt x="2480" y="1145"/>
                    </a:moveTo>
                    <a:lnTo>
                      <a:pt x="2480" y="1145"/>
                    </a:lnTo>
                    <a:cubicBezTo>
                      <a:pt x="2629" y="1249"/>
                      <a:pt x="2794" y="1352"/>
                      <a:pt x="2882" y="1516"/>
                    </a:cubicBezTo>
                    <a:cubicBezTo>
                      <a:pt x="2897" y="1544"/>
                      <a:pt x="2910" y="1574"/>
                      <a:pt x="2922" y="1603"/>
                    </a:cubicBezTo>
                    <a:cubicBezTo>
                      <a:pt x="2908" y="1581"/>
                      <a:pt x="2896" y="1556"/>
                      <a:pt x="2882" y="1537"/>
                    </a:cubicBezTo>
                    <a:cubicBezTo>
                      <a:pt x="2818" y="1431"/>
                      <a:pt x="2723" y="1352"/>
                      <a:pt x="2622" y="1291"/>
                    </a:cubicBezTo>
                    <a:cubicBezTo>
                      <a:pt x="2580" y="1237"/>
                      <a:pt x="2531" y="1189"/>
                      <a:pt x="2480" y="1145"/>
                    </a:cubicBezTo>
                    <a:close/>
                    <a:moveTo>
                      <a:pt x="1608" y="1665"/>
                    </a:moveTo>
                    <a:lnTo>
                      <a:pt x="1608" y="1677"/>
                    </a:lnTo>
                    <a:cubicBezTo>
                      <a:pt x="1534" y="1699"/>
                      <a:pt x="1465" y="1736"/>
                      <a:pt x="1410" y="1785"/>
                    </a:cubicBezTo>
                    <a:cubicBezTo>
                      <a:pt x="1388" y="1801"/>
                      <a:pt x="1367" y="1823"/>
                      <a:pt x="1348" y="1848"/>
                    </a:cubicBezTo>
                    <a:cubicBezTo>
                      <a:pt x="1342" y="1849"/>
                      <a:pt x="1335" y="1851"/>
                      <a:pt x="1331" y="1853"/>
                    </a:cubicBezTo>
                    <a:cubicBezTo>
                      <a:pt x="1333" y="1849"/>
                      <a:pt x="1333" y="1844"/>
                      <a:pt x="1334" y="1841"/>
                    </a:cubicBezTo>
                    <a:cubicBezTo>
                      <a:pt x="1335" y="1837"/>
                      <a:pt x="1338" y="1834"/>
                      <a:pt x="1341" y="1830"/>
                    </a:cubicBezTo>
                    <a:cubicBezTo>
                      <a:pt x="1393" y="1747"/>
                      <a:pt x="1477" y="1710"/>
                      <a:pt x="1563" y="1683"/>
                    </a:cubicBezTo>
                    <a:cubicBezTo>
                      <a:pt x="1576" y="1676"/>
                      <a:pt x="1593" y="1670"/>
                      <a:pt x="1608" y="1665"/>
                    </a:cubicBezTo>
                    <a:close/>
                    <a:moveTo>
                      <a:pt x="665" y="1676"/>
                    </a:moveTo>
                    <a:cubicBezTo>
                      <a:pt x="665" y="1697"/>
                      <a:pt x="664" y="1717"/>
                      <a:pt x="664" y="1735"/>
                    </a:cubicBezTo>
                    <a:cubicBezTo>
                      <a:pt x="664" y="1775"/>
                      <a:pt x="667" y="1815"/>
                      <a:pt x="672" y="1855"/>
                    </a:cubicBezTo>
                    <a:cubicBezTo>
                      <a:pt x="664" y="1870"/>
                      <a:pt x="660" y="1885"/>
                      <a:pt x="654" y="1900"/>
                    </a:cubicBezTo>
                    <a:cubicBezTo>
                      <a:pt x="651" y="1823"/>
                      <a:pt x="654" y="1747"/>
                      <a:pt x="665" y="1676"/>
                    </a:cubicBezTo>
                    <a:close/>
                    <a:moveTo>
                      <a:pt x="3581" y="1713"/>
                    </a:moveTo>
                    <a:cubicBezTo>
                      <a:pt x="3581" y="1716"/>
                      <a:pt x="3583" y="1717"/>
                      <a:pt x="3583" y="1717"/>
                    </a:cubicBezTo>
                    <a:cubicBezTo>
                      <a:pt x="3587" y="1764"/>
                      <a:pt x="3599" y="1809"/>
                      <a:pt x="3601" y="1858"/>
                    </a:cubicBezTo>
                    <a:cubicBezTo>
                      <a:pt x="3606" y="1906"/>
                      <a:pt x="3601" y="1954"/>
                      <a:pt x="3594" y="2001"/>
                    </a:cubicBezTo>
                    <a:cubicBezTo>
                      <a:pt x="3591" y="2016"/>
                      <a:pt x="3583" y="2030"/>
                      <a:pt x="3572" y="2042"/>
                    </a:cubicBezTo>
                    <a:cubicBezTo>
                      <a:pt x="3564" y="2012"/>
                      <a:pt x="3555" y="1980"/>
                      <a:pt x="3548" y="1951"/>
                    </a:cubicBezTo>
                    <a:cubicBezTo>
                      <a:pt x="3543" y="1924"/>
                      <a:pt x="3532" y="1896"/>
                      <a:pt x="3522" y="1870"/>
                    </a:cubicBezTo>
                    <a:cubicBezTo>
                      <a:pt x="3544" y="1822"/>
                      <a:pt x="3565" y="1768"/>
                      <a:pt x="3581" y="1713"/>
                    </a:cubicBezTo>
                    <a:close/>
                    <a:moveTo>
                      <a:pt x="2491" y="1509"/>
                    </a:moveTo>
                    <a:cubicBezTo>
                      <a:pt x="2584" y="1650"/>
                      <a:pt x="2610" y="1826"/>
                      <a:pt x="2588" y="1964"/>
                    </a:cubicBezTo>
                    <a:cubicBezTo>
                      <a:pt x="2585" y="1992"/>
                      <a:pt x="2578" y="2023"/>
                      <a:pt x="2567" y="2054"/>
                    </a:cubicBezTo>
                    <a:cubicBezTo>
                      <a:pt x="2569" y="2013"/>
                      <a:pt x="2571" y="1969"/>
                      <a:pt x="2571" y="1929"/>
                    </a:cubicBezTo>
                    <a:cubicBezTo>
                      <a:pt x="2571" y="1836"/>
                      <a:pt x="2580" y="1735"/>
                      <a:pt x="2551" y="1637"/>
                    </a:cubicBezTo>
                    <a:cubicBezTo>
                      <a:pt x="2537" y="1593"/>
                      <a:pt x="2516" y="1551"/>
                      <a:pt x="2491" y="1509"/>
                    </a:cubicBezTo>
                    <a:close/>
                    <a:moveTo>
                      <a:pt x="1785" y="1620"/>
                    </a:moveTo>
                    <a:cubicBezTo>
                      <a:pt x="1807" y="1620"/>
                      <a:pt x="1828" y="1622"/>
                      <a:pt x="1850" y="1628"/>
                    </a:cubicBezTo>
                    <a:cubicBezTo>
                      <a:pt x="1951" y="1650"/>
                      <a:pt x="2047" y="1697"/>
                      <a:pt x="2119" y="1763"/>
                    </a:cubicBezTo>
                    <a:cubicBezTo>
                      <a:pt x="2131" y="1774"/>
                      <a:pt x="2139" y="1787"/>
                      <a:pt x="2150" y="1797"/>
                    </a:cubicBezTo>
                    <a:cubicBezTo>
                      <a:pt x="2130" y="1793"/>
                      <a:pt x="2110" y="1791"/>
                      <a:pt x="2090" y="1791"/>
                    </a:cubicBezTo>
                    <a:cubicBezTo>
                      <a:pt x="2026" y="1791"/>
                      <a:pt x="1962" y="1811"/>
                      <a:pt x="1905" y="1858"/>
                    </a:cubicBezTo>
                    <a:cubicBezTo>
                      <a:pt x="1868" y="1840"/>
                      <a:pt x="1827" y="1830"/>
                      <a:pt x="1786" y="1830"/>
                    </a:cubicBezTo>
                    <a:cubicBezTo>
                      <a:pt x="1778" y="1830"/>
                      <a:pt x="1771" y="1831"/>
                      <a:pt x="1763" y="1831"/>
                    </a:cubicBezTo>
                    <a:cubicBezTo>
                      <a:pt x="1704" y="1838"/>
                      <a:pt x="1660" y="1875"/>
                      <a:pt x="1624" y="1906"/>
                    </a:cubicBezTo>
                    <a:cubicBezTo>
                      <a:pt x="1620" y="1905"/>
                      <a:pt x="1615" y="1905"/>
                      <a:pt x="1610" y="1905"/>
                    </a:cubicBezTo>
                    <a:cubicBezTo>
                      <a:pt x="1586" y="1905"/>
                      <a:pt x="1560" y="1910"/>
                      <a:pt x="1535" y="1913"/>
                    </a:cubicBezTo>
                    <a:cubicBezTo>
                      <a:pt x="1485" y="1926"/>
                      <a:pt x="1452" y="1959"/>
                      <a:pt x="1415" y="1987"/>
                    </a:cubicBezTo>
                    <a:cubicBezTo>
                      <a:pt x="1385" y="2008"/>
                      <a:pt x="1346" y="2030"/>
                      <a:pt x="1320" y="2063"/>
                    </a:cubicBezTo>
                    <a:cubicBezTo>
                      <a:pt x="1320" y="2061"/>
                      <a:pt x="1320" y="2058"/>
                      <a:pt x="1319" y="2057"/>
                    </a:cubicBezTo>
                    <a:cubicBezTo>
                      <a:pt x="1334" y="1984"/>
                      <a:pt x="1366" y="1918"/>
                      <a:pt x="1408" y="1869"/>
                    </a:cubicBezTo>
                    <a:cubicBezTo>
                      <a:pt x="1452" y="1859"/>
                      <a:pt x="1498" y="1850"/>
                      <a:pt x="1543" y="1850"/>
                    </a:cubicBezTo>
                    <a:cubicBezTo>
                      <a:pt x="1578" y="1850"/>
                      <a:pt x="1612" y="1855"/>
                      <a:pt x="1644" y="1869"/>
                    </a:cubicBezTo>
                    <a:cubicBezTo>
                      <a:pt x="1644" y="1869"/>
                      <a:pt x="1644" y="1869"/>
                      <a:pt x="1644" y="1869"/>
                    </a:cubicBezTo>
                    <a:cubicBezTo>
                      <a:pt x="1648" y="1869"/>
                      <a:pt x="1652" y="1848"/>
                      <a:pt x="1649" y="1844"/>
                    </a:cubicBezTo>
                    <a:cubicBezTo>
                      <a:pt x="1611" y="1819"/>
                      <a:pt x="1570" y="1811"/>
                      <a:pt x="1528" y="1811"/>
                    </a:cubicBezTo>
                    <a:cubicBezTo>
                      <a:pt x="1508" y="1811"/>
                      <a:pt x="1489" y="1813"/>
                      <a:pt x="1469" y="1815"/>
                    </a:cubicBezTo>
                    <a:cubicBezTo>
                      <a:pt x="1507" y="1785"/>
                      <a:pt x="1552" y="1760"/>
                      <a:pt x="1602" y="1742"/>
                    </a:cubicBezTo>
                    <a:lnTo>
                      <a:pt x="1602" y="1742"/>
                    </a:lnTo>
                    <a:cubicBezTo>
                      <a:pt x="1601" y="1765"/>
                      <a:pt x="1601" y="1789"/>
                      <a:pt x="1596" y="1809"/>
                    </a:cubicBezTo>
                    <a:cubicBezTo>
                      <a:pt x="1595" y="1814"/>
                      <a:pt x="1604" y="1817"/>
                      <a:pt x="1611" y="1817"/>
                    </a:cubicBezTo>
                    <a:cubicBezTo>
                      <a:pt x="1616" y="1817"/>
                      <a:pt x="1619" y="1816"/>
                      <a:pt x="1620" y="1814"/>
                    </a:cubicBezTo>
                    <a:cubicBezTo>
                      <a:pt x="1629" y="1786"/>
                      <a:pt x="1634" y="1757"/>
                      <a:pt x="1638" y="1728"/>
                    </a:cubicBezTo>
                    <a:cubicBezTo>
                      <a:pt x="1683" y="1717"/>
                      <a:pt x="1729" y="1711"/>
                      <a:pt x="1774" y="1711"/>
                    </a:cubicBezTo>
                    <a:cubicBezTo>
                      <a:pt x="1839" y="1711"/>
                      <a:pt x="1904" y="1723"/>
                      <a:pt x="1962" y="1750"/>
                    </a:cubicBezTo>
                    <a:cubicBezTo>
                      <a:pt x="1963" y="1751"/>
                      <a:pt x="1965" y="1751"/>
                      <a:pt x="1967" y="1751"/>
                    </a:cubicBezTo>
                    <a:cubicBezTo>
                      <a:pt x="1987" y="1751"/>
                      <a:pt x="2008" y="1716"/>
                      <a:pt x="1986" y="1703"/>
                    </a:cubicBezTo>
                    <a:cubicBezTo>
                      <a:pt x="1920" y="1665"/>
                      <a:pt x="1845" y="1648"/>
                      <a:pt x="1768" y="1648"/>
                    </a:cubicBezTo>
                    <a:cubicBezTo>
                      <a:pt x="1727" y="1648"/>
                      <a:pt x="1686" y="1653"/>
                      <a:pt x="1645" y="1662"/>
                    </a:cubicBezTo>
                    <a:lnTo>
                      <a:pt x="1645" y="1647"/>
                    </a:lnTo>
                    <a:cubicBezTo>
                      <a:pt x="1690" y="1632"/>
                      <a:pt x="1737" y="1620"/>
                      <a:pt x="1785" y="1620"/>
                    </a:cubicBezTo>
                    <a:close/>
                    <a:moveTo>
                      <a:pt x="1637" y="1292"/>
                    </a:moveTo>
                    <a:lnTo>
                      <a:pt x="1637" y="1292"/>
                    </a:lnTo>
                    <a:cubicBezTo>
                      <a:pt x="1634" y="1306"/>
                      <a:pt x="1629" y="1319"/>
                      <a:pt x="1627" y="1335"/>
                    </a:cubicBezTo>
                    <a:cubicBezTo>
                      <a:pt x="1624" y="1340"/>
                      <a:pt x="1624" y="1346"/>
                      <a:pt x="1624" y="1348"/>
                    </a:cubicBezTo>
                    <a:cubicBezTo>
                      <a:pt x="1620" y="1352"/>
                      <a:pt x="1616" y="1355"/>
                      <a:pt x="1611" y="1358"/>
                    </a:cubicBezTo>
                    <a:cubicBezTo>
                      <a:pt x="1596" y="1359"/>
                      <a:pt x="1580" y="1359"/>
                      <a:pt x="1565" y="1361"/>
                    </a:cubicBezTo>
                    <a:cubicBezTo>
                      <a:pt x="1425" y="1387"/>
                      <a:pt x="1300" y="1465"/>
                      <a:pt x="1199" y="1571"/>
                    </a:cubicBezTo>
                    <a:cubicBezTo>
                      <a:pt x="1100" y="1675"/>
                      <a:pt x="1046" y="1812"/>
                      <a:pt x="1037" y="1957"/>
                    </a:cubicBezTo>
                    <a:cubicBezTo>
                      <a:pt x="1035" y="1969"/>
                      <a:pt x="1035" y="1986"/>
                      <a:pt x="1035" y="1999"/>
                    </a:cubicBezTo>
                    <a:cubicBezTo>
                      <a:pt x="1016" y="2016"/>
                      <a:pt x="993" y="2034"/>
                      <a:pt x="978" y="2054"/>
                    </a:cubicBezTo>
                    <a:cubicBezTo>
                      <a:pt x="967" y="2070"/>
                      <a:pt x="960" y="2087"/>
                      <a:pt x="950" y="2104"/>
                    </a:cubicBezTo>
                    <a:cubicBezTo>
                      <a:pt x="943" y="2082"/>
                      <a:pt x="939" y="2060"/>
                      <a:pt x="934" y="2036"/>
                    </a:cubicBezTo>
                    <a:cubicBezTo>
                      <a:pt x="950" y="1965"/>
                      <a:pt x="976" y="1895"/>
                      <a:pt x="1005" y="1827"/>
                    </a:cubicBezTo>
                    <a:cubicBezTo>
                      <a:pt x="1033" y="1765"/>
                      <a:pt x="1063" y="1702"/>
                      <a:pt x="1099" y="1640"/>
                    </a:cubicBezTo>
                    <a:cubicBezTo>
                      <a:pt x="1136" y="1606"/>
                      <a:pt x="1174" y="1573"/>
                      <a:pt x="1210" y="1540"/>
                    </a:cubicBezTo>
                    <a:cubicBezTo>
                      <a:pt x="1301" y="1454"/>
                      <a:pt x="1397" y="1352"/>
                      <a:pt x="1528" y="1300"/>
                    </a:cubicBezTo>
                    <a:cubicBezTo>
                      <a:pt x="1565" y="1296"/>
                      <a:pt x="1601" y="1293"/>
                      <a:pt x="1637" y="1292"/>
                    </a:cubicBezTo>
                    <a:close/>
                    <a:moveTo>
                      <a:pt x="1141" y="616"/>
                    </a:moveTo>
                    <a:lnTo>
                      <a:pt x="1141" y="616"/>
                    </a:lnTo>
                    <a:cubicBezTo>
                      <a:pt x="1012" y="704"/>
                      <a:pt x="932" y="824"/>
                      <a:pt x="868" y="949"/>
                    </a:cubicBezTo>
                    <a:cubicBezTo>
                      <a:pt x="744" y="1025"/>
                      <a:pt x="634" y="1125"/>
                      <a:pt x="555" y="1249"/>
                    </a:cubicBezTo>
                    <a:cubicBezTo>
                      <a:pt x="431" y="1443"/>
                      <a:pt x="404" y="1659"/>
                      <a:pt x="408" y="1869"/>
                    </a:cubicBezTo>
                    <a:cubicBezTo>
                      <a:pt x="390" y="1947"/>
                      <a:pt x="383" y="2030"/>
                      <a:pt x="393" y="2114"/>
                    </a:cubicBezTo>
                    <a:cubicBezTo>
                      <a:pt x="384" y="2072"/>
                      <a:pt x="376" y="2032"/>
                      <a:pt x="369" y="1988"/>
                    </a:cubicBezTo>
                    <a:cubicBezTo>
                      <a:pt x="325" y="1706"/>
                      <a:pt x="312" y="1394"/>
                      <a:pt x="463" y="1121"/>
                    </a:cubicBezTo>
                    <a:cubicBezTo>
                      <a:pt x="601" y="876"/>
                      <a:pt x="848" y="696"/>
                      <a:pt x="1121" y="622"/>
                    </a:cubicBezTo>
                    <a:lnTo>
                      <a:pt x="1141" y="616"/>
                    </a:lnTo>
                    <a:close/>
                    <a:moveTo>
                      <a:pt x="1033" y="2078"/>
                    </a:moveTo>
                    <a:cubicBezTo>
                      <a:pt x="1037" y="2160"/>
                      <a:pt x="1057" y="2243"/>
                      <a:pt x="1099" y="2316"/>
                    </a:cubicBezTo>
                    <a:cubicBezTo>
                      <a:pt x="1090" y="2319"/>
                      <a:pt x="1081" y="2323"/>
                      <a:pt x="1074" y="2325"/>
                    </a:cubicBezTo>
                    <a:cubicBezTo>
                      <a:pt x="1044" y="2291"/>
                      <a:pt x="1016" y="2254"/>
                      <a:pt x="996" y="2213"/>
                    </a:cubicBezTo>
                    <a:lnTo>
                      <a:pt x="996" y="2192"/>
                    </a:lnTo>
                    <a:cubicBezTo>
                      <a:pt x="998" y="2160"/>
                      <a:pt x="1011" y="2119"/>
                      <a:pt x="1033" y="2078"/>
                    </a:cubicBezTo>
                    <a:close/>
                    <a:moveTo>
                      <a:pt x="1616" y="383"/>
                    </a:moveTo>
                    <a:cubicBezTo>
                      <a:pt x="1724" y="383"/>
                      <a:pt x="1832" y="393"/>
                      <a:pt x="1937" y="418"/>
                    </a:cubicBezTo>
                    <a:cubicBezTo>
                      <a:pt x="2068" y="448"/>
                      <a:pt x="2209" y="462"/>
                      <a:pt x="2332" y="531"/>
                    </a:cubicBezTo>
                    <a:cubicBezTo>
                      <a:pt x="2372" y="554"/>
                      <a:pt x="2406" y="579"/>
                      <a:pt x="2441" y="609"/>
                    </a:cubicBezTo>
                    <a:cubicBezTo>
                      <a:pt x="2374" y="597"/>
                      <a:pt x="2308" y="589"/>
                      <a:pt x="2242" y="582"/>
                    </a:cubicBezTo>
                    <a:cubicBezTo>
                      <a:pt x="2038" y="519"/>
                      <a:pt x="1826" y="478"/>
                      <a:pt x="1608" y="478"/>
                    </a:cubicBezTo>
                    <a:cubicBezTo>
                      <a:pt x="1597" y="478"/>
                      <a:pt x="1587" y="478"/>
                      <a:pt x="1576" y="479"/>
                    </a:cubicBezTo>
                    <a:cubicBezTo>
                      <a:pt x="1250" y="483"/>
                      <a:pt x="913" y="593"/>
                      <a:pt x="661" y="816"/>
                    </a:cubicBezTo>
                    <a:cubicBezTo>
                      <a:pt x="397" y="1040"/>
                      <a:pt x="294" y="1390"/>
                      <a:pt x="301" y="1705"/>
                    </a:cubicBezTo>
                    <a:cubicBezTo>
                      <a:pt x="302" y="1918"/>
                      <a:pt x="356" y="2140"/>
                      <a:pt x="402" y="2352"/>
                    </a:cubicBezTo>
                    <a:cubicBezTo>
                      <a:pt x="317" y="2275"/>
                      <a:pt x="247" y="2178"/>
                      <a:pt x="210" y="2071"/>
                    </a:cubicBezTo>
                    <a:cubicBezTo>
                      <a:pt x="148" y="1896"/>
                      <a:pt x="189" y="1716"/>
                      <a:pt x="218" y="1552"/>
                    </a:cubicBezTo>
                    <a:cubicBezTo>
                      <a:pt x="245" y="1387"/>
                      <a:pt x="294" y="1223"/>
                      <a:pt x="379" y="1079"/>
                    </a:cubicBezTo>
                    <a:cubicBezTo>
                      <a:pt x="464" y="936"/>
                      <a:pt x="569" y="803"/>
                      <a:pt x="696" y="699"/>
                    </a:cubicBezTo>
                    <a:cubicBezTo>
                      <a:pt x="808" y="604"/>
                      <a:pt x="921" y="508"/>
                      <a:pt x="1056" y="446"/>
                    </a:cubicBezTo>
                    <a:cubicBezTo>
                      <a:pt x="1071" y="439"/>
                      <a:pt x="1085" y="430"/>
                      <a:pt x="1101" y="424"/>
                    </a:cubicBezTo>
                    <a:cubicBezTo>
                      <a:pt x="1192" y="390"/>
                      <a:pt x="1286" y="386"/>
                      <a:pt x="1378" y="386"/>
                    </a:cubicBezTo>
                    <a:cubicBezTo>
                      <a:pt x="1401" y="386"/>
                      <a:pt x="1424" y="387"/>
                      <a:pt x="1447" y="387"/>
                    </a:cubicBezTo>
                    <a:cubicBezTo>
                      <a:pt x="1474" y="387"/>
                      <a:pt x="1500" y="386"/>
                      <a:pt x="1527" y="385"/>
                    </a:cubicBezTo>
                    <a:cubicBezTo>
                      <a:pt x="1556" y="384"/>
                      <a:pt x="1586" y="383"/>
                      <a:pt x="1616" y="383"/>
                    </a:cubicBezTo>
                    <a:close/>
                    <a:moveTo>
                      <a:pt x="1099" y="2352"/>
                    </a:moveTo>
                    <a:cubicBezTo>
                      <a:pt x="1111" y="2360"/>
                      <a:pt x="1121" y="2371"/>
                      <a:pt x="1132" y="2381"/>
                    </a:cubicBezTo>
                    <a:lnTo>
                      <a:pt x="1141" y="2397"/>
                    </a:lnTo>
                    <a:cubicBezTo>
                      <a:pt x="1126" y="2382"/>
                      <a:pt x="1113" y="2367"/>
                      <a:pt x="1099" y="2352"/>
                    </a:cubicBezTo>
                    <a:close/>
                    <a:moveTo>
                      <a:pt x="411" y="2200"/>
                    </a:moveTo>
                    <a:lnTo>
                      <a:pt x="411" y="2200"/>
                    </a:lnTo>
                    <a:cubicBezTo>
                      <a:pt x="419" y="2235"/>
                      <a:pt x="433" y="2269"/>
                      <a:pt x="451" y="2301"/>
                    </a:cubicBezTo>
                    <a:cubicBezTo>
                      <a:pt x="453" y="2335"/>
                      <a:pt x="459" y="2370"/>
                      <a:pt x="464" y="2401"/>
                    </a:cubicBezTo>
                    <a:cubicBezTo>
                      <a:pt x="456" y="2397"/>
                      <a:pt x="451" y="2393"/>
                      <a:pt x="445" y="2387"/>
                    </a:cubicBezTo>
                    <a:cubicBezTo>
                      <a:pt x="431" y="2325"/>
                      <a:pt x="423" y="2262"/>
                      <a:pt x="411" y="2200"/>
                    </a:cubicBezTo>
                    <a:close/>
                    <a:moveTo>
                      <a:pt x="2757" y="2248"/>
                    </a:moveTo>
                    <a:cubicBezTo>
                      <a:pt x="2757" y="2284"/>
                      <a:pt x="2752" y="2323"/>
                      <a:pt x="2745" y="2360"/>
                    </a:cubicBezTo>
                    <a:cubicBezTo>
                      <a:pt x="2724" y="2374"/>
                      <a:pt x="2703" y="2386"/>
                      <a:pt x="2681" y="2398"/>
                    </a:cubicBezTo>
                    <a:cubicBezTo>
                      <a:pt x="2662" y="2407"/>
                      <a:pt x="2643" y="2414"/>
                      <a:pt x="2622" y="2422"/>
                    </a:cubicBezTo>
                    <a:cubicBezTo>
                      <a:pt x="2619" y="2425"/>
                      <a:pt x="2614" y="2426"/>
                      <a:pt x="2610" y="2427"/>
                    </a:cubicBezTo>
                    <a:cubicBezTo>
                      <a:pt x="2613" y="2426"/>
                      <a:pt x="2614" y="2423"/>
                      <a:pt x="2615" y="2423"/>
                    </a:cubicBezTo>
                    <a:cubicBezTo>
                      <a:pt x="2669" y="2374"/>
                      <a:pt x="2717" y="2313"/>
                      <a:pt x="2757" y="2248"/>
                    </a:cubicBezTo>
                    <a:close/>
                    <a:moveTo>
                      <a:pt x="2090" y="1862"/>
                    </a:moveTo>
                    <a:cubicBezTo>
                      <a:pt x="2129" y="1862"/>
                      <a:pt x="2167" y="1870"/>
                      <a:pt x="2200" y="1884"/>
                    </a:cubicBezTo>
                    <a:cubicBezTo>
                      <a:pt x="2220" y="1929"/>
                      <a:pt x="2233" y="1975"/>
                      <a:pt x="2235" y="2020"/>
                    </a:cubicBezTo>
                    <a:cubicBezTo>
                      <a:pt x="2248" y="2109"/>
                      <a:pt x="2213" y="2202"/>
                      <a:pt x="2171" y="2283"/>
                    </a:cubicBezTo>
                    <a:cubicBezTo>
                      <a:pt x="2134" y="2350"/>
                      <a:pt x="2079" y="2401"/>
                      <a:pt x="2019" y="2440"/>
                    </a:cubicBezTo>
                    <a:cubicBezTo>
                      <a:pt x="2016" y="2440"/>
                      <a:pt x="2013" y="2440"/>
                      <a:pt x="2010" y="2440"/>
                    </a:cubicBezTo>
                    <a:cubicBezTo>
                      <a:pt x="1997" y="2440"/>
                      <a:pt x="1984" y="2438"/>
                      <a:pt x="1971" y="2438"/>
                    </a:cubicBezTo>
                    <a:cubicBezTo>
                      <a:pt x="1980" y="2426"/>
                      <a:pt x="1986" y="2412"/>
                      <a:pt x="1995" y="2401"/>
                    </a:cubicBezTo>
                    <a:cubicBezTo>
                      <a:pt x="2028" y="2363"/>
                      <a:pt x="2068" y="2317"/>
                      <a:pt x="2084" y="2261"/>
                    </a:cubicBezTo>
                    <a:cubicBezTo>
                      <a:pt x="2102" y="2207"/>
                      <a:pt x="2116" y="2131"/>
                      <a:pt x="2098" y="2063"/>
                    </a:cubicBezTo>
                    <a:cubicBezTo>
                      <a:pt x="2090" y="2024"/>
                      <a:pt x="2068" y="1992"/>
                      <a:pt x="2041" y="1966"/>
                    </a:cubicBezTo>
                    <a:cubicBezTo>
                      <a:pt x="2019" y="1944"/>
                      <a:pt x="1995" y="1925"/>
                      <a:pt x="1971" y="1906"/>
                    </a:cubicBezTo>
                    <a:cubicBezTo>
                      <a:pt x="1966" y="1903"/>
                      <a:pt x="1962" y="1900"/>
                      <a:pt x="1957" y="1897"/>
                    </a:cubicBezTo>
                    <a:cubicBezTo>
                      <a:pt x="1999" y="1873"/>
                      <a:pt x="2045" y="1862"/>
                      <a:pt x="2090" y="1862"/>
                    </a:cubicBezTo>
                    <a:close/>
                    <a:moveTo>
                      <a:pt x="217" y="2259"/>
                    </a:moveTo>
                    <a:lnTo>
                      <a:pt x="217" y="2259"/>
                    </a:lnTo>
                    <a:cubicBezTo>
                      <a:pt x="233" y="2284"/>
                      <a:pt x="247" y="2310"/>
                      <a:pt x="268" y="2335"/>
                    </a:cubicBezTo>
                    <a:cubicBezTo>
                      <a:pt x="316" y="2387"/>
                      <a:pt x="369" y="2427"/>
                      <a:pt x="426" y="2460"/>
                    </a:cubicBezTo>
                    <a:cubicBezTo>
                      <a:pt x="430" y="2480"/>
                      <a:pt x="434" y="2498"/>
                      <a:pt x="438" y="2515"/>
                    </a:cubicBezTo>
                    <a:cubicBezTo>
                      <a:pt x="437" y="2514"/>
                      <a:pt x="433" y="2511"/>
                      <a:pt x="431" y="2509"/>
                    </a:cubicBezTo>
                    <a:cubicBezTo>
                      <a:pt x="420" y="2486"/>
                      <a:pt x="412" y="2466"/>
                      <a:pt x="393" y="2447"/>
                    </a:cubicBezTo>
                    <a:cubicBezTo>
                      <a:pt x="375" y="2427"/>
                      <a:pt x="328" y="2415"/>
                      <a:pt x="310" y="2392"/>
                    </a:cubicBezTo>
                    <a:cubicBezTo>
                      <a:pt x="294" y="2371"/>
                      <a:pt x="273" y="2345"/>
                      <a:pt x="248" y="2317"/>
                    </a:cubicBezTo>
                    <a:cubicBezTo>
                      <a:pt x="234" y="2301"/>
                      <a:pt x="214" y="2279"/>
                      <a:pt x="217" y="2259"/>
                    </a:cubicBezTo>
                    <a:close/>
                    <a:moveTo>
                      <a:pt x="459" y="2477"/>
                    </a:moveTo>
                    <a:lnTo>
                      <a:pt x="459" y="2477"/>
                    </a:lnTo>
                    <a:cubicBezTo>
                      <a:pt x="466" y="2481"/>
                      <a:pt x="471" y="2484"/>
                      <a:pt x="477" y="2488"/>
                    </a:cubicBezTo>
                    <a:cubicBezTo>
                      <a:pt x="490" y="2564"/>
                      <a:pt x="510" y="2638"/>
                      <a:pt x="534" y="2714"/>
                    </a:cubicBezTo>
                    <a:cubicBezTo>
                      <a:pt x="526" y="2708"/>
                      <a:pt x="519" y="2704"/>
                      <a:pt x="514" y="2696"/>
                    </a:cubicBezTo>
                    <a:cubicBezTo>
                      <a:pt x="501" y="2675"/>
                      <a:pt x="503" y="2646"/>
                      <a:pt x="495" y="2623"/>
                    </a:cubicBezTo>
                    <a:cubicBezTo>
                      <a:pt x="486" y="2601"/>
                      <a:pt x="486" y="2577"/>
                      <a:pt x="479" y="2557"/>
                    </a:cubicBezTo>
                    <a:cubicBezTo>
                      <a:pt x="475" y="2550"/>
                      <a:pt x="468" y="2544"/>
                      <a:pt x="464" y="2539"/>
                    </a:cubicBezTo>
                    <a:cubicBezTo>
                      <a:pt x="466" y="2537"/>
                      <a:pt x="471" y="2537"/>
                      <a:pt x="468" y="2536"/>
                    </a:cubicBezTo>
                    <a:cubicBezTo>
                      <a:pt x="467" y="2515"/>
                      <a:pt x="462" y="2498"/>
                      <a:pt x="459" y="2477"/>
                    </a:cubicBezTo>
                    <a:close/>
                    <a:moveTo>
                      <a:pt x="1531" y="2906"/>
                    </a:moveTo>
                    <a:cubicBezTo>
                      <a:pt x="1643" y="2937"/>
                      <a:pt x="1756" y="2952"/>
                      <a:pt x="1869" y="2952"/>
                    </a:cubicBezTo>
                    <a:cubicBezTo>
                      <a:pt x="1882" y="2952"/>
                      <a:pt x="1896" y="2952"/>
                      <a:pt x="1909" y="2952"/>
                    </a:cubicBezTo>
                    <a:cubicBezTo>
                      <a:pt x="1935" y="2950"/>
                      <a:pt x="1964" y="2948"/>
                      <a:pt x="1991" y="2945"/>
                    </a:cubicBezTo>
                    <a:cubicBezTo>
                      <a:pt x="1993" y="2945"/>
                      <a:pt x="1993" y="2948"/>
                      <a:pt x="1993" y="2948"/>
                    </a:cubicBezTo>
                    <a:cubicBezTo>
                      <a:pt x="2035" y="2968"/>
                      <a:pt x="2076" y="3014"/>
                      <a:pt x="2120" y="3031"/>
                    </a:cubicBezTo>
                    <a:cubicBezTo>
                      <a:pt x="2136" y="3038"/>
                      <a:pt x="2150" y="3038"/>
                      <a:pt x="2165" y="3038"/>
                    </a:cubicBezTo>
                    <a:cubicBezTo>
                      <a:pt x="2152" y="3039"/>
                      <a:pt x="2139" y="3040"/>
                      <a:pt x="2125" y="3040"/>
                    </a:cubicBezTo>
                    <a:cubicBezTo>
                      <a:pt x="2025" y="3040"/>
                      <a:pt x="1916" y="3014"/>
                      <a:pt x="1802" y="2989"/>
                    </a:cubicBezTo>
                    <a:cubicBezTo>
                      <a:pt x="1707" y="2967"/>
                      <a:pt x="1618" y="2938"/>
                      <a:pt x="1531" y="2906"/>
                    </a:cubicBezTo>
                    <a:close/>
                    <a:moveTo>
                      <a:pt x="2815" y="3294"/>
                    </a:moveTo>
                    <a:lnTo>
                      <a:pt x="2815" y="3294"/>
                    </a:lnTo>
                    <a:cubicBezTo>
                      <a:pt x="2813" y="3298"/>
                      <a:pt x="2813" y="3301"/>
                      <a:pt x="2812" y="3303"/>
                    </a:cubicBezTo>
                    <a:cubicBezTo>
                      <a:pt x="2793" y="3325"/>
                      <a:pt x="2771" y="3342"/>
                      <a:pt x="2746" y="3358"/>
                    </a:cubicBezTo>
                    <a:cubicBezTo>
                      <a:pt x="2740" y="3361"/>
                      <a:pt x="2732" y="3363"/>
                      <a:pt x="2724" y="3363"/>
                    </a:cubicBezTo>
                    <a:cubicBezTo>
                      <a:pt x="2719" y="3363"/>
                      <a:pt x="2715" y="3362"/>
                      <a:pt x="2710" y="3362"/>
                    </a:cubicBezTo>
                    <a:cubicBezTo>
                      <a:pt x="2745" y="3341"/>
                      <a:pt x="2780" y="3316"/>
                      <a:pt x="2815" y="3294"/>
                    </a:cubicBezTo>
                    <a:close/>
                    <a:moveTo>
                      <a:pt x="1836" y="0"/>
                    </a:moveTo>
                    <a:cubicBezTo>
                      <a:pt x="1827" y="0"/>
                      <a:pt x="1818" y="1"/>
                      <a:pt x="1809" y="2"/>
                    </a:cubicBezTo>
                    <a:cubicBezTo>
                      <a:pt x="1768" y="8"/>
                      <a:pt x="1732" y="31"/>
                      <a:pt x="1695" y="53"/>
                    </a:cubicBezTo>
                    <a:cubicBezTo>
                      <a:pt x="1652" y="71"/>
                      <a:pt x="1609" y="92"/>
                      <a:pt x="1567" y="106"/>
                    </a:cubicBezTo>
                    <a:cubicBezTo>
                      <a:pt x="1527" y="118"/>
                      <a:pt x="1488" y="135"/>
                      <a:pt x="1451" y="155"/>
                    </a:cubicBezTo>
                    <a:cubicBezTo>
                      <a:pt x="1418" y="159"/>
                      <a:pt x="1384" y="163"/>
                      <a:pt x="1351" y="170"/>
                    </a:cubicBezTo>
                    <a:cubicBezTo>
                      <a:pt x="1172" y="206"/>
                      <a:pt x="1009" y="296"/>
                      <a:pt x="858" y="386"/>
                    </a:cubicBezTo>
                    <a:cubicBezTo>
                      <a:pt x="704" y="479"/>
                      <a:pt x="555" y="583"/>
                      <a:pt x="435" y="722"/>
                    </a:cubicBezTo>
                    <a:cubicBezTo>
                      <a:pt x="317" y="860"/>
                      <a:pt x="212" y="1011"/>
                      <a:pt x="145" y="1183"/>
                    </a:cubicBezTo>
                    <a:cubicBezTo>
                      <a:pt x="78" y="1355"/>
                      <a:pt x="62" y="1542"/>
                      <a:pt x="64" y="1728"/>
                    </a:cubicBezTo>
                    <a:cubicBezTo>
                      <a:pt x="67" y="1899"/>
                      <a:pt x="104" y="2082"/>
                      <a:pt x="201" y="2240"/>
                    </a:cubicBezTo>
                    <a:cubicBezTo>
                      <a:pt x="190" y="2244"/>
                      <a:pt x="185" y="2253"/>
                      <a:pt x="181" y="2259"/>
                    </a:cubicBezTo>
                    <a:cubicBezTo>
                      <a:pt x="153" y="2208"/>
                      <a:pt x="126" y="2158"/>
                      <a:pt x="101" y="2104"/>
                    </a:cubicBezTo>
                    <a:cubicBezTo>
                      <a:pt x="71" y="2046"/>
                      <a:pt x="34" y="1973"/>
                      <a:pt x="56" y="1908"/>
                    </a:cubicBezTo>
                    <a:cubicBezTo>
                      <a:pt x="56" y="1906"/>
                      <a:pt x="51" y="1905"/>
                      <a:pt x="45" y="1905"/>
                    </a:cubicBezTo>
                    <a:cubicBezTo>
                      <a:pt x="39" y="1905"/>
                      <a:pt x="33" y="1906"/>
                      <a:pt x="32" y="1908"/>
                    </a:cubicBezTo>
                    <a:cubicBezTo>
                      <a:pt x="1" y="1957"/>
                      <a:pt x="13" y="2002"/>
                      <a:pt x="28" y="2047"/>
                    </a:cubicBezTo>
                    <a:cubicBezTo>
                      <a:pt x="54" y="2118"/>
                      <a:pt x="108" y="2178"/>
                      <a:pt x="131" y="2243"/>
                    </a:cubicBezTo>
                    <a:cubicBezTo>
                      <a:pt x="153" y="2303"/>
                      <a:pt x="184" y="2363"/>
                      <a:pt x="218" y="2415"/>
                    </a:cubicBezTo>
                    <a:cubicBezTo>
                      <a:pt x="252" y="2474"/>
                      <a:pt x="283" y="2528"/>
                      <a:pt x="314" y="2580"/>
                    </a:cubicBezTo>
                    <a:lnTo>
                      <a:pt x="314" y="2583"/>
                    </a:lnTo>
                    <a:cubicBezTo>
                      <a:pt x="314" y="2587"/>
                      <a:pt x="312" y="2591"/>
                      <a:pt x="314" y="2597"/>
                    </a:cubicBezTo>
                    <a:cubicBezTo>
                      <a:pt x="321" y="2620"/>
                      <a:pt x="335" y="2641"/>
                      <a:pt x="342" y="2667"/>
                    </a:cubicBezTo>
                    <a:cubicBezTo>
                      <a:pt x="349" y="2704"/>
                      <a:pt x="356" y="2744"/>
                      <a:pt x="376" y="2775"/>
                    </a:cubicBezTo>
                    <a:cubicBezTo>
                      <a:pt x="390" y="2798"/>
                      <a:pt x="405" y="2820"/>
                      <a:pt x="420" y="2840"/>
                    </a:cubicBezTo>
                    <a:cubicBezTo>
                      <a:pt x="419" y="2868"/>
                      <a:pt x="405" y="2908"/>
                      <a:pt x="415" y="2927"/>
                    </a:cubicBezTo>
                    <a:cubicBezTo>
                      <a:pt x="429" y="2950"/>
                      <a:pt x="446" y="2971"/>
                      <a:pt x="462" y="2996"/>
                    </a:cubicBezTo>
                    <a:cubicBezTo>
                      <a:pt x="477" y="3018"/>
                      <a:pt x="517" y="3012"/>
                      <a:pt x="534" y="3031"/>
                    </a:cubicBezTo>
                    <a:cubicBezTo>
                      <a:pt x="551" y="3052"/>
                      <a:pt x="557" y="3092"/>
                      <a:pt x="576" y="3113"/>
                    </a:cubicBezTo>
                    <a:cubicBezTo>
                      <a:pt x="596" y="3131"/>
                      <a:pt x="620" y="3142"/>
                      <a:pt x="642" y="3158"/>
                    </a:cubicBezTo>
                    <a:cubicBezTo>
                      <a:pt x="662" y="3176"/>
                      <a:pt x="676" y="3206"/>
                      <a:pt x="701" y="3223"/>
                    </a:cubicBezTo>
                    <a:cubicBezTo>
                      <a:pt x="723" y="3237"/>
                      <a:pt x="756" y="3232"/>
                      <a:pt x="779" y="3245"/>
                    </a:cubicBezTo>
                    <a:lnTo>
                      <a:pt x="796" y="3250"/>
                    </a:lnTo>
                    <a:cubicBezTo>
                      <a:pt x="829" y="3294"/>
                      <a:pt x="851" y="3360"/>
                      <a:pt x="898" y="3392"/>
                    </a:cubicBezTo>
                    <a:cubicBezTo>
                      <a:pt x="949" y="3431"/>
                      <a:pt x="1005" y="3461"/>
                      <a:pt x="1062" y="3494"/>
                    </a:cubicBezTo>
                    <a:cubicBezTo>
                      <a:pt x="1121" y="3524"/>
                      <a:pt x="1191" y="3520"/>
                      <a:pt x="1251" y="3542"/>
                    </a:cubicBezTo>
                    <a:cubicBezTo>
                      <a:pt x="1311" y="3568"/>
                      <a:pt x="1368" y="3607"/>
                      <a:pt x="1432" y="3626"/>
                    </a:cubicBezTo>
                    <a:cubicBezTo>
                      <a:pt x="1496" y="3640"/>
                      <a:pt x="1561" y="3647"/>
                      <a:pt x="1626" y="3652"/>
                    </a:cubicBezTo>
                    <a:cubicBezTo>
                      <a:pt x="1692" y="3660"/>
                      <a:pt x="1757" y="3681"/>
                      <a:pt x="1824" y="3681"/>
                    </a:cubicBezTo>
                    <a:cubicBezTo>
                      <a:pt x="1891" y="3678"/>
                      <a:pt x="1955" y="3659"/>
                      <a:pt x="2021" y="3649"/>
                    </a:cubicBezTo>
                    <a:cubicBezTo>
                      <a:pt x="2085" y="3643"/>
                      <a:pt x="2147" y="3616"/>
                      <a:pt x="2211" y="3601"/>
                    </a:cubicBezTo>
                    <a:cubicBezTo>
                      <a:pt x="2275" y="3585"/>
                      <a:pt x="2348" y="3603"/>
                      <a:pt x="2413" y="3581"/>
                    </a:cubicBezTo>
                    <a:cubicBezTo>
                      <a:pt x="2489" y="3552"/>
                      <a:pt x="2541" y="3477"/>
                      <a:pt x="2606" y="3433"/>
                    </a:cubicBezTo>
                    <a:cubicBezTo>
                      <a:pt x="2612" y="3446"/>
                      <a:pt x="2621" y="3461"/>
                      <a:pt x="2623" y="3461"/>
                    </a:cubicBezTo>
                    <a:cubicBezTo>
                      <a:pt x="2623" y="3461"/>
                      <a:pt x="2623" y="3461"/>
                      <a:pt x="2624" y="3461"/>
                    </a:cubicBezTo>
                    <a:cubicBezTo>
                      <a:pt x="2643" y="3444"/>
                      <a:pt x="2654" y="3417"/>
                      <a:pt x="2681" y="3414"/>
                    </a:cubicBezTo>
                    <a:cubicBezTo>
                      <a:pt x="2682" y="3414"/>
                      <a:pt x="2683" y="3414"/>
                      <a:pt x="2684" y="3414"/>
                    </a:cubicBezTo>
                    <a:cubicBezTo>
                      <a:pt x="2712" y="3414"/>
                      <a:pt x="2751" y="3433"/>
                      <a:pt x="2782" y="3437"/>
                    </a:cubicBezTo>
                    <a:cubicBezTo>
                      <a:pt x="2815" y="3440"/>
                      <a:pt x="2862" y="3465"/>
                      <a:pt x="2895" y="3465"/>
                    </a:cubicBezTo>
                    <a:cubicBezTo>
                      <a:pt x="2928" y="3465"/>
                      <a:pt x="2944" y="3444"/>
                      <a:pt x="2970" y="3435"/>
                    </a:cubicBezTo>
                    <a:cubicBezTo>
                      <a:pt x="2998" y="3425"/>
                      <a:pt x="3012" y="3398"/>
                      <a:pt x="3038" y="3385"/>
                    </a:cubicBezTo>
                    <a:cubicBezTo>
                      <a:pt x="3063" y="3373"/>
                      <a:pt x="3102" y="3376"/>
                      <a:pt x="3127" y="3358"/>
                    </a:cubicBezTo>
                    <a:cubicBezTo>
                      <a:pt x="3151" y="3342"/>
                      <a:pt x="3186" y="3338"/>
                      <a:pt x="3210" y="3318"/>
                    </a:cubicBezTo>
                    <a:cubicBezTo>
                      <a:pt x="3232" y="3300"/>
                      <a:pt x="3226" y="3253"/>
                      <a:pt x="3246" y="3232"/>
                    </a:cubicBezTo>
                    <a:lnTo>
                      <a:pt x="3303" y="3169"/>
                    </a:lnTo>
                    <a:cubicBezTo>
                      <a:pt x="3323" y="3148"/>
                      <a:pt x="3356" y="3137"/>
                      <a:pt x="3375" y="3115"/>
                    </a:cubicBezTo>
                    <a:cubicBezTo>
                      <a:pt x="3396" y="3095"/>
                      <a:pt x="3423" y="3081"/>
                      <a:pt x="3441" y="3059"/>
                    </a:cubicBezTo>
                    <a:cubicBezTo>
                      <a:pt x="3460" y="3036"/>
                      <a:pt x="3485" y="3019"/>
                      <a:pt x="3502" y="2994"/>
                    </a:cubicBezTo>
                    <a:cubicBezTo>
                      <a:pt x="3519" y="2971"/>
                      <a:pt x="3517" y="2937"/>
                      <a:pt x="3537" y="2914"/>
                    </a:cubicBezTo>
                    <a:cubicBezTo>
                      <a:pt x="3557" y="2891"/>
                      <a:pt x="3588" y="2877"/>
                      <a:pt x="3608" y="2855"/>
                    </a:cubicBezTo>
                    <a:cubicBezTo>
                      <a:pt x="3627" y="2833"/>
                      <a:pt x="3654" y="2814"/>
                      <a:pt x="3672" y="2791"/>
                    </a:cubicBezTo>
                    <a:cubicBezTo>
                      <a:pt x="3690" y="2766"/>
                      <a:pt x="3685" y="2730"/>
                      <a:pt x="3696" y="2703"/>
                    </a:cubicBezTo>
                    <a:cubicBezTo>
                      <a:pt x="3709" y="2674"/>
                      <a:pt x="3726" y="2643"/>
                      <a:pt x="3727" y="2609"/>
                    </a:cubicBezTo>
                    <a:cubicBezTo>
                      <a:pt x="3729" y="2575"/>
                      <a:pt x="3705" y="2531"/>
                      <a:pt x="3703" y="2496"/>
                    </a:cubicBezTo>
                    <a:cubicBezTo>
                      <a:pt x="3701" y="2462"/>
                      <a:pt x="3698" y="2426"/>
                      <a:pt x="3689" y="2389"/>
                    </a:cubicBezTo>
                    <a:cubicBezTo>
                      <a:pt x="3682" y="2359"/>
                      <a:pt x="3661" y="2320"/>
                      <a:pt x="3698" y="2303"/>
                    </a:cubicBezTo>
                    <a:cubicBezTo>
                      <a:pt x="3700" y="2303"/>
                      <a:pt x="3680" y="2296"/>
                      <a:pt x="3676" y="2296"/>
                    </a:cubicBezTo>
                    <a:cubicBezTo>
                      <a:pt x="3675" y="2296"/>
                      <a:pt x="3675" y="2296"/>
                      <a:pt x="3675" y="2297"/>
                    </a:cubicBezTo>
                    <a:cubicBezTo>
                      <a:pt x="3636" y="2303"/>
                      <a:pt x="3638" y="2323"/>
                      <a:pt x="3641" y="2343"/>
                    </a:cubicBezTo>
                    <a:cubicBezTo>
                      <a:pt x="3646" y="2375"/>
                      <a:pt x="3674" y="2415"/>
                      <a:pt x="3667" y="2444"/>
                    </a:cubicBezTo>
                    <a:cubicBezTo>
                      <a:pt x="3661" y="2471"/>
                      <a:pt x="3664" y="2502"/>
                      <a:pt x="3660" y="2531"/>
                    </a:cubicBezTo>
                    <a:cubicBezTo>
                      <a:pt x="3656" y="2559"/>
                      <a:pt x="3652" y="2587"/>
                      <a:pt x="3641" y="2613"/>
                    </a:cubicBezTo>
                    <a:cubicBezTo>
                      <a:pt x="3630" y="2639"/>
                      <a:pt x="3573" y="2643"/>
                      <a:pt x="3557" y="2667"/>
                    </a:cubicBezTo>
                    <a:cubicBezTo>
                      <a:pt x="3539" y="2689"/>
                      <a:pt x="3529" y="2715"/>
                      <a:pt x="3507" y="2733"/>
                    </a:cubicBezTo>
                    <a:cubicBezTo>
                      <a:pt x="3484" y="2752"/>
                      <a:pt x="3467" y="2774"/>
                      <a:pt x="3441" y="2792"/>
                    </a:cubicBezTo>
                    <a:cubicBezTo>
                      <a:pt x="3418" y="2809"/>
                      <a:pt x="3420" y="2843"/>
                      <a:pt x="3394" y="2861"/>
                    </a:cubicBezTo>
                    <a:cubicBezTo>
                      <a:pt x="3383" y="2868"/>
                      <a:pt x="3362" y="2868"/>
                      <a:pt x="3341" y="2868"/>
                    </a:cubicBezTo>
                    <a:cubicBezTo>
                      <a:pt x="3321" y="2868"/>
                      <a:pt x="3300" y="2868"/>
                      <a:pt x="3290" y="2876"/>
                    </a:cubicBezTo>
                    <a:cubicBezTo>
                      <a:pt x="3268" y="2894"/>
                      <a:pt x="3253" y="2905"/>
                      <a:pt x="3232" y="2921"/>
                    </a:cubicBezTo>
                    <a:cubicBezTo>
                      <a:pt x="3213" y="2935"/>
                      <a:pt x="3221" y="2972"/>
                      <a:pt x="3200" y="2986"/>
                    </a:cubicBezTo>
                    <a:cubicBezTo>
                      <a:pt x="3186" y="2994"/>
                      <a:pt x="3167" y="2998"/>
                      <a:pt x="3149" y="3004"/>
                    </a:cubicBezTo>
                    <a:cubicBezTo>
                      <a:pt x="3142" y="2999"/>
                      <a:pt x="3136" y="2995"/>
                      <a:pt x="3133" y="2995"/>
                    </a:cubicBezTo>
                    <a:cubicBezTo>
                      <a:pt x="3131" y="2995"/>
                      <a:pt x="3130" y="2996"/>
                      <a:pt x="3130" y="2997"/>
                    </a:cubicBezTo>
                    <a:cubicBezTo>
                      <a:pt x="3122" y="3007"/>
                      <a:pt x="3115" y="3018"/>
                      <a:pt x="3105" y="3029"/>
                    </a:cubicBezTo>
                    <a:cubicBezTo>
                      <a:pt x="3096" y="3040"/>
                      <a:pt x="3085" y="3052"/>
                      <a:pt x="3071" y="3060"/>
                    </a:cubicBezTo>
                    <a:cubicBezTo>
                      <a:pt x="3053" y="3074"/>
                      <a:pt x="3021" y="3076"/>
                      <a:pt x="3002" y="3089"/>
                    </a:cubicBezTo>
                    <a:cubicBezTo>
                      <a:pt x="2984" y="3103"/>
                      <a:pt x="2980" y="3132"/>
                      <a:pt x="2963" y="3146"/>
                    </a:cubicBezTo>
                    <a:cubicBezTo>
                      <a:pt x="2957" y="3151"/>
                      <a:pt x="2950" y="3159"/>
                      <a:pt x="2944" y="3169"/>
                    </a:cubicBezTo>
                    <a:cubicBezTo>
                      <a:pt x="2896" y="3186"/>
                      <a:pt x="2842" y="3198"/>
                      <a:pt x="2798" y="3215"/>
                    </a:cubicBezTo>
                    <a:cubicBezTo>
                      <a:pt x="2753" y="3227"/>
                      <a:pt x="2708" y="3231"/>
                      <a:pt x="2661" y="3235"/>
                    </a:cubicBezTo>
                    <a:cubicBezTo>
                      <a:pt x="2708" y="3213"/>
                      <a:pt x="2753" y="3190"/>
                      <a:pt x="2794" y="3157"/>
                    </a:cubicBezTo>
                    <a:cubicBezTo>
                      <a:pt x="2816" y="3137"/>
                      <a:pt x="2836" y="3117"/>
                      <a:pt x="2855" y="3095"/>
                    </a:cubicBezTo>
                    <a:cubicBezTo>
                      <a:pt x="2874" y="3087"/>
                      <a:pt x="2893" y="3077"/>
                      <a:pt x="2910" y="3067"/>
                    </a:cubicBezTo>
                    <a:cubicBezTo>
                      <a:pt x="2962" y="3036"/>
                      <a:pt x="3013" y="3004"/>
                      <a:pt x="3063" y="2967"/>
                    </a:cubicBezTo>
                    <a:cubicBezTo>
                      <a:pt x="3109" y="2928"/>
                      <a:pt x="3142" y="2875"/>
                      <a:pt x="3189" y="2833"/>
                    </a:cubicBezTo>
                    <a:cubicBezTo>
                      <a:pt x="3235" y="2793"/>
                      <a:pt x="3290" y="2759"/>
                      <a:pt x="3335" y="2715"/>
                    </a:cubicBezTo>
                    <a:cubicBezTo>
                      <a:pt x="3378" y="2670"/>
                      <a:pt x="3426" y="2625"/>
                      <a:pt x="3464" y="2572"/>
                    </a:cubicBezTo>
                    <a:cubicBezTo>
                      <a:pt x="3499" y="2520"/>
                      <a:pt x="3513" y="2456"/>
                      <a:pt x="3535" y="2400"/>
                    </a:cubicBezTo>
                    <a:cubicBezTo>
                      <a:pt x="3564" y="2361"/>
                      <a:pt x="3597" y="2325"/>
                      <a:pt x="3619" y="2283"/>
                    </a:cubicBezTo>
                    <a:cubicBezTo>
                      <a:pt x="3645" y="2236"/>
                      <a:pt x="3641" y="2180"/>
                      <a:pt x="3658" y="2130"/>
                    </a:cubicBezTo>
                    <a:cubicBezTo>
                      <a:pt x="3674" y="2075"/>
                      <a:pt x="3692" y="2017"/>
                      <a:pt x="3687" y="1959"/>
                    </a:cubicBezTo>
                    <a:cubicBezTo>
                      <a:pt x="3685" y="1900"/>
                      <a:pt x="3652" y="1841"/>
                      <a:pt x="3638" y="1786"/>
                    </a:cubicBezTo>
                    <a:cubicBezTo>
                      <a:pt x="3630" y="1745"/>
                      <a:pt x="3616" y="1706"/>
                      <a:pt x="3598" y="1669"/>
                    </a:cubicBezTo>
                    <a:cubicBezTo>
                      <a:pt x="3616" y="1595"/>
                      <a:pt x="3631" y="1519"/>
                      <a:pt x="3632" y="1442"/>
                    </a:cubicBezTo>
                    <a:cubicBezTo>
                      <a:pt x="3634" y="1350"/>
                      <a:pt x="3602" y="1264"/>
                      <a:pt x="3583" y="1180"/>
                    </a:cubicBezTo>
                    <a:cubicBezTo>
                      <a:pt x="3562" y="1086"/>
                      <a:pt x="3532" y="991"/>
                      <a:pt x="3484" y="907"/>
                    </a:cubicBezTo>
                    <a:cubicBezTo>
                      <a:pt x="3430" y="814"/>
                      <a:pt x="3350" y="748"/>
                      <a:pt x="3286" y="681"/>
                    </a:cubicBezTo>
                    <a:cubicBezTo>
                      <a:pt x="3233" y="626"/>
                      <a:pt x="3174" y="578"/>
                      <a:pt x="3115" y="536"/>
                    </a:cubicBezTo>
                    <a:cubicBezTo>
                      <a:pt x="3082" y="492"/>
                      <a:pt x="3046" y="450"/>
                      <a:pt x="3010" y="408"/>
                    </a:cubicBezTo>
                    <a:cubicBezTo>
                      <a:pt x="2968" y="363"/>
                      <a:pt x="2903" y="348"/>
                      <a:pt x="2856" y="312"/>
                    </a:cubicBezTo>
                    <a:cubicBezTo>
                      <a:pt x="2812" y="272"/>
                      <a:pt x="2774" y="214"/>
                      <a:pt x="2720" y="184"/>
                    </a:cubicBezTo>
                    <a:cubicBezTo>
                      <a:pt x="2668" y="151"/>
                      <a:pt x="2607" y="133"/>
                      <a:pt x="2551" y="107"/>
                    </a:cubicBezTo>
                    <a:cubicBezTo>
                      <a:pt x="2491" y="85"/>
                      <a:pt x="2438" y="45"/>
                      <a:pt x="2376" y="31"/>
                    </a:cubicBezTo>
                    <a:cubicBezTo>
                      <a:pt x="2314" y="16"/>
                      <a:pt x="2249" y="23"/>
                      <a:pt x="2187" y="18"/>
                    </a:cubicBezTo>
                    <a:cubicBezTo>
                      <a:pt x="2174" y="16"/>
                      <a:pt x="2160" y="15"/>
                      <a:pt x="2147" y="15"/>
                    </a:cubicBezTo>
                    <a:cubicBezTo>
                      <a:pt x="2098" y="15"/>
                      <a:pt x="2049" y="23"/>
                      <a:pt x="2000" y="23"/>
                    </a:cubicBezTo>
                    <a:cubicBezTo>
                      <a:pt x="1999" y="23"/>
                      <a:pt x="1998" y="23"/>
                      <a:pt x="1996" y="23"/>
                    </a:cubicBezTo>
                    <a:cubicBezTo>
                      <a:pt x="1944" y="23"/>
                      <a:pt x="1890" y="0"/>
                      <a:pt x="1836"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29"/>
              <p:cNvSpPr/>
              <p:nvPr/>
            </p:nvSpPr>
            <p:spPr>
              <a:xfrm>
                <a:off x="1142100" y="3753325"/>
                <a:ext cx="93125" cy="91775"/>
              </a:xfrm>
              <a:custGeom>
                <a:rect b="b" l="l" r="r" t="t"/>
                <a:pathLst>
                  <a:path extrusionOk="0" h="3671" w="3725">
                    <a:moveTo>
                      <a:pt x="1007" y="317"/>
                    </a:moveTo>
                    <a:cubicBezTo>
                      <a:pt x="1011" y="317"/>
                      <a:pt x="1016" y="318"/>
                      <a:pt x="1020" y="318"/>
                    </a:cubicBezTo>
                    <a:cubicBezTo>
                      <a:pt x="986" y="339"/>
                      <a:pt x="950" y="362"/>
                      <a:pt x="916" y="386"/>
                    </a:cubicBezTo>
                    <a:cubicBezTo>
                      <a:pt x="917" y="383"/>
                      <a:pt x="917" y="379"/>
                      <a:pt x="920" y="377"/>
                    </a:cubicBezTo>
                    <a:cubicBezTo>
                      <a:pt x="938" y="355"/>
                      <a:pt x="961" y="337"/>
                      <a:pt x="984" y="322"/>
                    </a:cubicBezTo>
                    <a:cubicBezTo>
                      <a:pt x="992" y="319"/>
                      <a:pt x="999" y="317"/>
                      <a:pt x="1007" y="317"/>
                    </a:cubicBezTo>
                    <a:close/>
                    <a:moveTo>
                      <a:pt x="1601" y="639"/>
                    </a:moveTo>
                    <a:cubicBezTo>
                      <a:pt x="1703" y="639"/>
                      <a:pt x="1813" y="665"/>
                      <a:pt x="1928" y="690"/>
                    </a:cubicBezTo>
                    <a:cubicBezTo>
                      <a:pt x="2023" y="710"/>
                      <a:pt x="2113" y="739"/>
                      <a:pt x="2201" y="772"/>
                    </a:cubicBezTo>
                    <a:cubicBezTo>
                      <a:pt x="2085" y="741"/>
                      <a:pt x="1967" y="725"/>
                      <a:pt x="1851" y="725"/>
                    </a:cubicBezTo>
                    <a:cubicBezTo>
                      <a:pt x="1842" y="725"/>
                      <a:pt x="1832" y="725"/>
                      <a:pt x="1822" y="726"/>
                    </a:cubicBezTo>
                    <a:cubicBezTo>
                      <a:pt x="1795" y="728"/>
                      <a:pt x="1767" y="731"/>
                      <a:pt x="1740" y="732"/>
                    </a:cubicBezTo>
                    <a:cubicBezTo>
                      <a:pt x="1738" y="732"/>
                      <a:pt x="1738" y="731"/>
                      <a:pt x="1738" y="731"/>
                    </a:cubicBezTo>
                    <a:cubicBezTo>
                      <a:pt x="1697" y="710"/>
                      <a:pt x="1656" y="664"/>
                      <a:pt x="1611" y="647"/>
                    </a:cubicBezTo>
                    <a:cubicBezTo>
                      <a:pt x="1595" y="640"/>
                      <a:pt x="1582" y="640"/>
                      <a:pt x="1566" y="640"/>
                    </a:cubicBezTo>
                    <a:cubicBezTo>
                      <a:pt x="1578" y="640"/>
                      <a:pt x="1589" y="639"/>
                      <a:pt x="1601" y="639"/>
                    </a:cubicBezTo>
                    <a:close/>
                    <a:moveTo>
                      <a:pt x="3197" y="968"/>
                    </a:moveTo>
                    <a:lnTo>
                      <a:pt x="3197" y="968"/>
                    </a:lnTo>
                    <a:cubicBezTo>
                      <a:pt x="3206" y="972"/>
                      <a:pt x="3212" y="976"/>
                      <a:pt x="3218" y="984"/>
                    </a:cubicBezTo>
                    <a:cubicBezTo>
                      <a:pt x="3229" y="1005"/>
                      <a:pt x="3228" y="1034"/>
                      <a:pt x="3236" y="1057"/>
                    </a:cubicBezTo>
                    <a:cubicBezTo>
                      <a:pt x="3245" y="1079"/>
                      <a:pt x="3245" y="1103"/>
                      <a:pt x="3252" y="1123"/>
                    </a:cubicBezTo>
                    <a:cubicBezTo>
                      <a:pt x="3255" y="1130"/>
                      <a:pt x="3262" y="1136"/>
                      <a:pt x="3267" y="1141"/>
                    </a:cubicBezTo>
                    <a:cubicBezTo>
                      <a:pt x="3266" y="1143"/>
                      <a:pt x="3261" y="1143"/>
                      <a:pt x="3262" y="1144"/>
                    </a:cubicBezTo>
                    <a:cubicBezTo>
                      <a:pt x="3263" y="1165"/>
                      <a:pt x="3269" y="1182"/>
                      <a:pt x="3273" y="1203"/>
                    </a:cubicBezTo>
                    <a:cubicBezTo>
                      <a:pt x="3266" y="1199"/>
                      <a:pt x="3261" y="1196"/>
                      <a:pt x="3254" y="1192"/>
                    </a:cubicBezTo>
                    <a:cubicBezTo>
                      <a:pt x="3240" y="1116"/>
                      <a:pt x="3221" y="1042"/>
                      <a:pt x="3197" y="968"/>
                    </a:cubicBezTo>
                    <a:close/>
                    <a:moveTo>
                      <a:pt x="2589" y="1283"/>
                    </a:moveTo>
                    <a:lnTo>
                      <a:pt x="2589" y="1283"/>
                    </a:lnTo>
                    <a:cubicBezTo>
                      <a:pt x="2606" y="1298"/>
                      <a:pt x="2619" y="1313"/>
                      <a:pt x="2633" y="1328"/>
                    </a:cubicBezTo>
                    <a:cubicBezTo>
                      <a:pt x="2621" y="1320"/>
                      <a:pt x="2610" y="1309"/>
                      <a:pt x="2600" y="1299"/>
                    </a:cubicBezTo>
                    <a:lnTo>
                      <a:pt x="2589" y="1283"/>
                    </a:lnTo>
                    <a:close/>
                    <a:moveTo>
                      <a:pt x="3294" y="1165"/>
                    </a:moveTo>
                    <a:cubicBezTo>
                      <a:pt x="3295" y="1169"/>
                      <a:pt x="3300" y="1170"/>
                      <a:pt x="3302" y="1171"/>
                    </a:cubicBezTo>
                    <a:cubicBezTo>
                      <a:pt x="3310" y="1192"/>
                      <a:pt x="3318" y="1214"/>
                      <a:pt x="3338" y="1233"/>
                    </a:cubicBezTo>
                    <a:cubicBezTo>
                      <a:pt x="3357" y="1253"/>
                      <a:pt x="3404" y="1265"/>
                      <a:pt x="3420" y="1288"/>
                    </a:cubicBezTo>
                    <a:cubicBezTo>
                      <a:pt x="3438" y="1309"/>
                      <a:pt x="3459" y="1335"/>
                      <a:pt x="3482" y="1363"/>
                    </a:cubicBezTo>
                    <a:cubicBezTo>
                      <a:pt x="3496" y="1381"/>
                      <a:pt x="3517" y="1401"/>
                      <a:pt x="3515" y="1421"/>
                    </a:cubicBezTo>
                    <a:cubicBezTo>
                      <a:pt x="3497" y="1396"/>
                      <a:pt x="3484" y="1370"/>
                      <a:pt x="3463" y="1346"/>
                    </a:cubicBezTo>
                    <a:cubicBezTo>
                      <a:pt x="3415" y="1293"/>
                      <a:pt x="3362" y="1253"/>
                      <a:pt x="3305" y="1220"/>
                    </a:cubicBezTo>
                    <a:cubicBezTo>
                      <a:pt x="3302" y="1202"/>
                      <a:pt x="3296" y="1182"/>
                      <a:pt x="3294" y="1165"/>
                    </a:cubicBezTo>
                    <a:close/>
                    <a:moveTo>
                      <a:pt x="1121" y="1253"/>
                    </a:moveTo>
                    <a:lnTo>
                      <a:pt x="1121" y="1253"/>
                    </a:lnTo>
                    <a:cubicBezTo>
                      <a:pt x="1119" y="1254"/>
                      <a:pt x="1116" y="1257"/>
                      <a:pt x="1115" y="1257"/>
                    </a:cubicBezTo>
                    <a:cubicBezTo>
                      <a:pt x="1061" y="1306"/>
                      <a:pt x="1013" y="1367"/>
                      <a:pt x="975" y="1432"/>
                    </a:cubicBezTo>
                    <a:cubicBezTo>
                      <a:pt x="975" y="1396"/>
                      <a:pt x="979" y="1357"/>
                      <a:pt x="986" y="1320"/>
                    </a:cubicBezTo>
                    <a:cubicBezTo>
                      <a:pt x="1006" y="1306"/>
                      <a:pt x="1027" y="1294"/>
                      <a:pt x="1050" y="1282"/>
                    </a:cubicBezTo>
                    <a:cubicBezTo>
                      <a:pt x="1068" y="1273"/>
                      <a:pt x="1088" y="1266"/>
                      <a:pt x="1108" y="1258"/>
                    </a:cubicBezTo>
                    <a:cubicBezTo>
                      <a:pt x="1112" y="1255"/>
                      <a:pt x="1116" y="1254"/>
                      <a:pt x="1121" y="1253"/>
                    </a:cubicBezTo>
                    <a:close/>
                    <a:moveTo>
                      <a:pt x="3267" y="1279"/>
                    </a:moveTo>
                    <a:lnTo>
                      <a:pt x="3267" y="1279"/>
                    </a:lnTo>
                    <a:cubicBezTo>
                      <a:pt x="3274" y="1282"/>
                      <a:pt x="3281" y="1286"/>
                      <a:pt x="3288" y="1291"/>
                    </a:cubicBezTo>
                    <a:cubicBezTo>
                      <a:pt x="3300" y="1354"/>
                      <a:pt x="3309" y="1418"/>
                      <a:pt x="3321" y="1480"/>
                    </a:cubicBezTo>
                    <a:cubicBezTo>
                      <a:pt x="3311" y="1445"/>
                      <a:pt x="3298" y="1412"/>
                      <a:pt x="3281" y="1381"/>
                    </a:cubicBezTo>
                    <a:cubicBezTo>
                      <a:pt x="3277" y="1346"/>
                      <a:pt x="3273" y="1313"/>
                      <a:pt x="3267" y="1279"/>
                    </a:cubicBezTo>
                    <a:close/>
                    <a:moveTo>
                      <a:pt x="2656" y="1354"/>
                    </a:moveTo>
                    <a:cubicBezTo>
                      <a:pt x="2688" y="1389"/>
                      <a:pt x="2716" y="1426"/>
                      <a:pt x="2736" y="1467"/>
                    </a:cubicBezTo>
                    <a:lnTo>
                      <a:pt x="2736" y="1488"/>
                    </a:lnTo>
                    <a:cubicBezTo>
                      <a:pt x="2732" y="1520"/>
                      <a:pt x="2720" y="1561"/>
                      <a:pt x="2698" y="1602"/>
                    </a:cubicBezTo>
                    <a:cubicBezTo>
                      <a:pt x="2695" y="1520"/>
                      <a:pt x="2674" y="1437"/>
                      <a:pt x="2633" y="1364"/>
                    </a:cubicBezTo>
                    <a:cubicBezTo>
                      <a:pt x="2641" y="1361"/>
                      <a:pt x="2650" y="1357"/>
                      <a:pt x="2656" y="1354"/>
                    </a:cubicBezTo>
                    <a:close/>
                    <a:moveTo>
                      <a:pt x="1719" y="1240"/>
                    </a:moveTo>
                    <a:cubicBezTo>
                      <a:pt x="1732" y="1240"/>
                      <a:pt x="1745" y="1243"/>
                      <a:pt x="1761" y="1243"/>
                    </a:cubicBezTo>
                    <a:cubicBezTo>
                      <a:pt x="1752" y="1254"/>
                      <a:pt x="1745" y="1268"/>
                      <a:pt x="1736" y="1279"/>
                    </a:cubicBezTo>
                    <a:cubicBezTo>
                      <a:pt x="1703" y="1317"/>
                      <a:pt x="1664" y="1363"/>
                      <a:pt x="1646" y="1419"/>
                    </a:cubicBezTo>
                    <a:cubicBezTo>
                      <a:pt x="1630" y="1473"/>
                      <a:pt x="1616" y="1549"/>
                      <a:pt x="1633" y="1617"/>
                    </a:cubicBezTo>
                    <a:cubicBezTo>
                      <a:pt x="1642" y="1656"/>
                      <a:pt x="1664" y="1688"/>
                      <a:pt x="1689" y="1714"/>
                    </a:cubicBezTo>
                    <a:cubicBezTo>
                      <a:pt x="1712" y="1736"/>
                      <a:pt x="1736" y="1755"/>
                      <a:pt x="1761" y="1774"/>
                    </a:cubicBezTo>
                    <a:cubicBezTo>
                      <a:pt x="1765" y="1777"/>
                      <a:pt x="1769" y="1780"/>
                      <a:pt x="1774" y="1782"/>
                    </a:cubicBezTo>
                    <a:cubicBezTo>
                      <a:pt x="1732" y="1807"/>
                      <a:pt x="1686" y="1818"/>
                      <a:pt x="1641" y="1818"/>
                    </a:cubicBezTo>
                    <a:cubicBezTo>
                      <a:pt x="1602" y="1818"/>
                      <a:pt x="1564" y="1810"/>
                      <a:pt x="1531" y="1796"/>
                    </a:cubicBezTo>
                    <a:cubicBezTo>
                      <a:pt x="1510" y="1752"/>
                      <a:pt x="1499" y="1705"/>
                      <a:pt x="1495" y="1660"/>
                    </a:cubicBezTo>
                    <a:cubicBezTo>
                      <a:pt x="1484" y="1571"/>
                      <a:pt x="1518" y="1478"/>
                      <a:pt x="1561" y="1397"/>
                    </a:cubicBezTo>
                    <a:cubicBezTo>
                      <a:pt x="1597" y="1330"/>
                      <a:pt x="1652" y="1279"/>
                      <a:pt x="1712" y="1240"/>
                    </a:cubicBezTo>
                    <a:cubicBezTo>
                      <a:pt x="1715" y="1240"/>
                      <a:pt x="1717" y="1240"/>
                      <a:pt x="1719" y="1240"/>
                    </a:cubicBezTo>
                    <a:close/>
                    <a:moveTo>
                      <a:pt x="159" y="1638"/>
                    </a:moveTo>
                    <a:cubicBezTo>
                      <a:pt x="167" y="1668"/>
                      <a:pt x="177" y="1700"/>
                      <a:pt x="183" y="1729"/>
                    </a:cubicBezTo>
                    <a:cubicBezTo>
                      <a:pt x="188" y="1756"/>
                      <a:pt x="199" y="1784"/>
                      <a:pt x="208" y="1810"/>
                    </a:cubicBezTo>
                    <a:cubicBezTo>
                      <a:pt x="186" y="1858"/>
                      <a:pt x="165" y="1912"/>
                      <a:pt x="150" y="1967"/>
                    </a:cubicBezTo>
                    <a:cubicBezTo>
                      <a:pt x="150" y="1966"/>
                      <a:pt x="149" y="1963"/>
                      <a:pt x="149" y="1963"/>
                    </a:cubicBezTo>
                    <a:cubicBezTo>
                      <a:pt x="143" y="1916"/>
                      <a:pt x="131" y="1871"/>
                      <a:pt x="130" y="1822"/>
                    </a:cubicBezTo>
                    <a:cubicBezTo>
                      <a:pt x="124" y="1774"/>
                      <a:pt x="130" y="1726"/>
                      <a:pt x="137" y="1679"/>
                    </a:cubicBezTo>
                    <a:cubicBezTo>
                      <a:pt x="139" y="1664"/>
                      <a:pt x="149" y="1650"/>
                      <a:pt x="159" y="1638"/>
                    </a:cubicBezTo>
                    <a:close/>
                    <a:moveTo>
                      <a:pt x="3076" y="1780"/>
                    </a:moveTo>
                    <a:lnTo>
                      <a:pt x="3076" y="1780"/>
                    </a:lnTo>
                    <a:cubicBezTo>
                      <a:pt x="3080" y="1857"/>
                      <a:pt x="3076" y="1933"/>
                      <a:pt x="3067" y="2004"/>
                    </a:cubicBezTo>
                    <a:cubicBezTo>
                      <a:pt x="3067" y="1983"/>
                      <a:pt x="3068" y="1963"/>
                      <a:pt x="3068" y="1945"/>
                    </a:cubicBezTo>
                    <a:cubicBezTo>
                      <a:pt x="3068" y="1905"/>
                      <a:pt x="3064" y="1865"/>
                      <a:pt x="3060" y="1825"/>
                    </a:cubicBezTo>
                    <a:cubicBezTo>
                      <a:pt x="3068" y="1810"/>
                      <a:pt x="3071" y="1795"/>
                      <a:pt x="3076" y="1780"/>
                    </a:cubicBezTo>
                    <a:close/>
                    <a:moveTo>
                      <a:pt x="2400" y="1827"/>
                    </a:moveTo>
                    <a:lnTo>
                      <a:pt x="2400" y="1827"/>
                    </a:lnTo>
                    <a:cubicBezTo>
                      <a:pt x="2399" y="1831"/>
                      <a:pt x="2399" y="1836"/>
                      <a:pt x="2396" y="1839"/>
                    </a:cubicBezTo>
                    <a:cubicBezTo>
                      <a:pt x="2395" y="1843"/>
                      <a:pt x="2394" y="1846"/>
                      <a:pt x="2389" y="1850"/>
                    </a:cubicBezTo>
                    <a:cubicBezTo>
                      <a:pt x="2339" y="1933"/>
                      <a:pt x="2253" y="1970"/>
                      <a:pt x="2168" y="1997"/>
                    </a:cubicBezTo>
                    <a:cubicBezTo>
                      <a:pt x="2154" y="2004"/>
                      <a:pt x="2139" y="2010"/>
                      <a:pt x="2124" y="2015"/>
                    </a:cubicBezTo>
                    <a:lnTo>
                      <a:pt x="2124" y="2003"/>
                    </a:lnTo>
                    <a:cubicBezTo>
                      <a:pt x="2197" y="1981"/>
                      <a:pt x="2266" y="1944"/>
                      <a:pt x="2321" y="1895"/>
                    </a:cubicBezTo>
                    <a:cubicBezTo>
                      <a:pt x="2344" y="1879"/>
                      <a:pt x="2365" y="1857"/>
                      <a:pt x="2383" y="1832"/>
                    </a:cubicBezTo>
                    <a:cubicBezTo>
                      <a:pt x="2388" y="1831"/>
                      <a:pt x="2395" y="1829"/>
                      <a:pt x="2400" y="1827"/>
                    </a:cubicBezTo>
                    <a:close/>
                    <a:moveTo>
                      <a:pt x="2410" y="1617"/>
                    </a:moveTo>
                    <a:cubicBezTo>
                      <a:pt x="2410" y="1619"/>
                      <a:pt x="2410" y="1621"/>
                      <a:pt x="2411" y="1623"/>
                    </a:cubicBezTo>
                    <a:cubicBezTo>
                      <a:pt x="2396" y="1696"/>
                      <a:pt x="2366" y="1762"/>
                      <a:pt x="2322" y="1811"/>
                    </a:cubicBezTo>
                    <a:cubicBezTo>
                      <a:pt x="2279" y="1821"/>
                      <a:pt x="2233" y="1830"/>
                      <a:pt x="2188" y="1830"/>
                    </a:cubicBezTo>
                    <a:cubicBezTo>
                      <a:pt x="2153" y="1830"/>
                      <a:pt x="2119" y="1825"/>
                      <a:pt x="2087" y="1811"/>
                    </a:cubicBezTo>
                    <a:cubicBezTo>
                      <a:pt x="2087" y="1811"/>
                      <a:pt x="2087" y="1811"/>
                      <a:pt x="2086" y="1811"/>
                    </a:cubicBezTo>
                    <a:cubicBezTo>
                      <a:pt x="2084" y="1811"/>
                      <a:pt x="2079" y="1832"/>
                      <a:pt x="2081" y="1836"/>
                    </a:cubicBezTo>
                    <a:cubicBezTo>
                      <a:pt x="2121" y="1861"/>
                      <a:pt x="2162" y="1869"/>
                      <a:pt x="2204" y="1869"/>
                    </a:cubicBezTo>
                    <a:cubicBezTo>
                      <a:pt x="2223" y="1869"/>
                      <a:pt x="2243" y="1867"/>
                      <a:pt x="2263" y="1865"/>
                    </a:cubicBezTo>
                    <a:lnTo>
                      <a:pt x="2263" y="1865"/>
                    </a:lnTo>
                    <a:cubicBezTo>
                      <a:pt x="2223" y="1897"/>
                      <a:pt x="2180" y="1920"/>
                      <a:pt x="2128" y="1938"/>
                    </a:cubicBezTo>
                    <a:cubicBezTo>
                      <a:pt x="2129" y="1915"/>
                      <a:pt x="2129" y="1891"/>
                      <a:pt x="2135" y="1871"/>
                    </a:cubicBezTo>
                    <a:cubicBezTo>
                      <a:pt x="2136" y="1866"/>
                      <a:pt x="2127" y="1863"/>
                      <a:pt x="2119" y="1863"/>
                    </a:cubicBezTo>
                    <a:cubicBezTo>
                      <a:pt x="2115" y="1863"/>
                      <a:pt x="2112" y="1864"/>
                      <a:pt x="2111" y="1866"/>
                    </a:cubicBezTo>
                    <a:cubicBezTo>
                      <a:pt x="2102" y="1894"/>
                      <a:pt x="2098" y="1924"/>
                      <a:pt x="2092" y="1952"/>
                    </a:cubicBezTo>
                    <a:cubicBezTo>
                      <a:pt x="2047" y="1963"/>
                      <a:pt x="2001" y="1969"/>
                      <a:pt x="1955" y="1969"/>
                    </a:cubicBezTo>
                    <a:cubicBezTo>
                      <a:pt x="1890" y="1969"/>
                      <a:pt x="1826" y="1957"/>
                      <a:pt x="1769" y="1931"/>
                    </a:cubicBezTo>
                    <a:cubicBezTo>
                      <a:pt x="1767" y="1930"/>
                      <a:pt x="1764" y="1930"/>
                      <a:pt x="1762" y="1930"/>
                    </a:cubicBezTo>
                    <a:cubicBezTo>
                      <a:pt x="1743" y="1930"/>
                      <a:pt x="1723" y="1964"/>
                      <a:pt x="1745" y="1977"/>
                    </a:cubicBezTo>
                    <a:cubicBezTo>
                      <a:pt x="1811" y="2015"/>
                      <a:pt x="1886" y="2032"/>
                      <a:pt x="1962" y="2032"/>
                    </a:cubicBezTo>
                    <a:cubicBezTo>
                      <a:pt x="2003" y="2032"/>
                      <a:pt x="2045" y="2027"/>
                      <a:pt x="2085" y="2018"/>
                    </a:cubicBezTo>
                    <a:lnTo>
                      <a:pt x="2085" y="2034"/>
                    </a:lnTo>
                    <a:cubicBezTo>
                      <a:pt x="2042" y="2049"/>
                      <a:pt x="1995" y="2060"/>
                      <a:pt x="1946" y="2060"/>
                    </a:cubicBezTo>
                    <a:cubicBezTo>
                      <a:pt x="1925" y="2060"/>
                      <a:pt x="1903" y="2058"/>
                      <a:pt x="1880" y="2052"/>
                    </a:cubicBezTo>
                    <a:cubicBezTo>
                      <a:pt x="1781" y="2030"/>
                      <a:pt x="1685" y="1983"/>
                      <a:pt x="1612" y="1917"/>
                    </a:cubicBezTo>
                    <a:cubicBezTo>
                      <a:pt x="1599" y="1906"/>
                      <a:pt x="1591" y="1893"/>
                      <a:pt x="1582" y="1883"/>
                    </a:cubicBezTo>
                    <a:lnTo>
                      <a:pt x="1582" y="1883"/>
                    </a:lnTo>
                    <a:cubicBezTo>
                      <a:pt x="1601" y="1887"/>
                      <a:pt x="1621" y="1889"/>
                      <a:pt x="1642" y="1889"/>
                    </a:cubicBezTo>
                    <a:cubicBezTo>
                      <a:pt x="1705" y="1889"/>
                      <a:pt x="1770" y="1869"/>
                      <a:pt x="1825" y="1822"/>
                    </a:cubicBezTo>
                    <a:cubicBezTo>
                      <a:pt x="1864" y="1840"/>
                      <a:pt x="1904" y="1849"/>
                      <a:pt x="1945" y="1849"/>
                    </a:cubicBezTo>
                    <a:cubicBezTo>
                      <a:pt x="1952" y="1849"/>
                      <a:pt x="1960" y="1849"/>
                      <a:pt x="1967" y="1849"/>
                    </a:cubicBezTo>
                    <a:cubicBezTo>
                      <a:pt x="2027" y="1842"/>
                      <a:pt x="2070" y="1805"/>
                      <a:pt x="2106" y="1774"/>
                    </a:cubicBezTo>
                    <a:cubicBezTo>
                      <a:pt x="2111" y="1775"/>
                      <a:pt x="2115" y="1775"/>
                      <a:pt x="2120" y="1775"/>
                    </a:cubicBezTo>
                    <a:cubicBezTo>
                      <a:pt x="2145" y="1775"/>
                      <a:pt x="2171" y="1770"/>
                      <a:pt x="2195" y="1767"/>
                    </a:cubicBezTo>
                    <a:cubicBezTo>
                      <a:pt x="2245" y="1754"/>
                      <a:pt x="2278" y="1721"/>
                      <a:pt x="2317" y="1693"/>
                    </a:cubicBezTo>
                    <a:cubicBezTo>
                      <a:pt x="2345" y="1672"/>
                      <a:pt x="2385" y="1650"/>
                      <a:pt x="2410" y="1617"/>
                    </a:cubicBezTo>
                    <a:close/>
                    <a:moveTo>
                      <a:pt x="1163" y="1626"/>
                    </a:moveTo>
                    <a:lnTo>
                      <a:pt x="1163" y="1626"/>
                    </a:lnTo>
                    <a:cubicBezTo>
                      <a:pt x="1162" y="1667"/>
                      <a:pt x="1160" y="1711"/>
                      <a:pt x="1160" y="1752"/>
                    </a:cubicBezTo>
                    <a:cubicBezTo>
                      <a:pt x="1160" y="1844"/>
                      <a:pt x="1151" y="1945"/>
                      <a:pt x="1181" y="2043"/>
                    </a:cubicBezTo>
                    <a:cubicBezTo>
                      <a:pt x="1195" y="2087"/>
                      <a:pt x="1216" y="2131"/>
                      <a:pt x="1239" y="2172"/>
                    </a:cubicBezTo>
                    <a:cubicBezTo>
                      <a:pt x="1148" y="2030"/>
                      <a:pt x="1121" y="1855"/>
                      <a:pt x="1143" y="1718"/>
                    </a:cubicBezTo>
                    <a:cubicBezTo>
                      <a:pt x="1147" y="1688"/>
                      <a:pt x="1154" y="1657"/>
                      <a:pt x="1163" y="1626"/>
                    </a:cubicBezTo>
                    <a:close/>
                    <a:moveTo>
                      <a:pt x="2782" y="2296"/>
                    </a:moveTo>
                    <a:lnTo>
                      <a:pt x="2782" y="2296"/>
                    </a:lnTo>
                    <a:cubicBezTo>
                      <a:pt x="2780" y="2299"/>
                      <a:pt x="2780" y="2303"/>
                      <a:pt x="2779" y="2305"/>
                    </a:cubicBezTo>
                    <a:cubicBezTo>
                      <a:pt x="2771" y="2307"/>
                      <a:pt x="2761" y="2310"/>
                      <a:pt x="2754" y="2312"/>
                    </a:cubicBezTo>
                    <a:cubicBezTo>
                      <a:pt x="2764" y="2307"/>
                      <a:pt x="2773" y="2300"/>
                      <a:pt x="2782" y="2296"/>
                    </a:cubicBezTo>
                    <a:close/>
                    <a:moveTo>
                      <a:pt x="1609" y="2202"/>
                    </a:moveTo>
                    <a:lnTo>
                      <a:pt x="1609" y="2202"/>
                    </a:lnTo>
                    <a:cubicBezTo>
                      <a:pt x="1663" y="2231"/>
                      <a:pt x="1719" y="2255"/>
                      <a:pt x="1776" y="2272"/>
                    </a:cubicBezTo>
                    <a:cubicBezTo>
                      <a:pt x="1853" y="2297"/>
                      <a:pt x="1934" y="2316"/>
                      <a:pt x="2016" y="2323"/>
                    </a:cubicBezTo>
                    <a:cubicBezTo>
                      <a:pt x="1974" y="2341"/>
                      <a:pt x="1933" y="2359"/>
                      <a:pt x="1886" y="2372"/>
                    </a:cubicBezTo>
                    <a:cubicBezTo>
                      <a:pt x="1853" y="2366"/>
                      <a:pt x="1822" y="2361"/>
                      <a:pt x="1791" y="2347"/>
                    </a:cubicBezTo>
                    <a:cubicBezTo>
                      <a:pt x="1718" y="2315"/>
                      <a:pt x="1663" y="2255"/>
                      <a:pt x="1609" y="2202"/>
                    </a:cubicBezTo>
                    <a:close/>
                    <a:moveTo>
                      <a:pt x="2780" y="1576"/>
                    </a:moveTo>
                    <a:cubicBezTo>
                      <a:pt x="2787" y="1598"/>
                      <a:pt x="2793" y="1621"/>
                      <a:pt x="2797" y="1643"/>
                    </a:cubicBezTo>
                    <a:cubicBezTo>
                      <a:pt x="2780" y="1715"/>
                      <a:pt x="2754" y="1785"/>
                      <a:pt x="2725" y="1853"/>
                    </a:cubicBezTo>
                    <a:cubicBezTo>
                      <a:pt x="2698" y="1915"/>
                      <a:pt x="2669" y="1978"/>
                      <a:pt x="2632" y="2040"/>
                    </a:cubicBezTo>
                    <a:cubicBezTo>
                      <a:pt x="2594" y="2074"/>
                      <a:pt x="2556" y="2107"/>
                      <a:pt x="2520" y="2140"/>
                    </a:cubicBezTo>
                    <a:cubicBezTo>
                      <a:pt x="2429" y="2226"/>
                      <a:pt x="2333" y="2327"/>
                      <a:pt x="2202" y="2380"/>
                    </a:cubicBezTo>
                    <a:cubicBezTo>
                      <a:pt x="2166" y="2384"/>
                      <a:pt x="2129" y="2387"/>
                      <a:pt x="2094" y="2388"/>
                    </a:cubicBezTo>
                    <a:cubicBezTo>
                      <a:pt x="2098" y="2374"/>
                      <a:pt x="2102" y="2361"/>
                      <a:pt x="2105" y="2345"/>
                    </a:cubicBezTo>
                    <a:cubicBezTo>
                      <a:pt x="2106" y="2340"/>
                      <a:pt x="2106" y="2334"/>
                      <a:pt x="2106" y="2332"/>
                    </a:cubicBezTo>
                    <a:cubicBezTo>
                      <a:pt x="2111" y="2327"/>
                      <a:pt x="2114" y="2325"/>
                      <a:pt x="2120" y="2321"/>
                    </a:cubicBezTo>
                    <a:cubicBezTo>
                      <a:pt x="2135" y="2319"/>
                      <a:pt x="2150" y="2319"/>
                      <a:pt x="2166" y="2318"/>
                    </a:cubicBezTo>
                    <a:cubicBezTo>
                      <a:pt x="2305" y="2293"/>
                      <a:pt x="2431" y="2215"/>
                      <a:pt x="2531" y="2109"/>
                    </a:cubicBezTo>
                    <a:cubicBezTo>
                      <a:pt x="2630" y="2005"/>
                      <a:pt x="2684" y="1868"/>
                      <a:pt x="2695" y="1725"/>
                    </a:cubicBezTo>
                    <a:cubicBezTo>
                      <a:pt x="2696" y="1711"/>
                      <a:pt x="2696" y="1694"/>
                      <a:pt x="2696" y="1681"/>
                    </a:cubicBezTo>
                    <a:cubicBezTo>
                      <a:pt x="2714" y="1664"/>
                      <a:pt x="2738" y="1646"/>
                      <a:pt x="2753" y="1626"/>
                    </a:cubicBezTo>
                    <a:cubicBezTo>
                      <a:pt x="2765" y="1610"/>
                      <a:pt x="2772" y="1593"/>
                      <a:pt x="2780" y="1576"/>
                    </a:cubicBezTo>
                    <a:close/>
                    <a:moveTo>
                      <a:pt x="2062" y="2348"/>
                    </a:moveTo>
                    <a:lnTo>
                      <a:pt x="2062" y="2348"/>
                    </a:lnTo>
                    <a:cubicBezTo>
                      <a:pt x="2058" y="2362"/>
                      <a:pt x="2056" y="2376"/>
                      <a:pt x="2052" y="2389"/>
                    </a:cubicBezTo>
                    <a:lnTo>
                      <a:pt x="2044" y="2389"/>
                    </a:lnTo>
                    <a:cubicBezTo>
                      <a:pt x="2018" y="2388"/>
                      <a:pt x="1993" y="2385"/>
                      <a:pt x="1967" y="2383"/>
                    </a:cubicBezTo>
                    <a:cubicBezTo>
                      <a:pt x="2001" y="2376"/>
                      <a:pt x="2032" y="2362"/>
                      <a:pt x="2062" y="2348"/>
                    </a:cubicBezTo>
                    <a:close/>
                    <a:moveTo>
                      <a:pt x="810" y="2077"/>
                    </a:moveTo>
                    <a:cubicBezTo>
                      <a:pt x="821" y="2099"/>
                      <a:pt x="833" y="2124"/>
                      <a:pt x="847" y="2143"/>
                    </a:cubicBezTo>
                    <a:cubicBezTo>
                      <a:pt x="913" y="2249"/>
                      <a:pt x="1006" y="2327"/>
                      <a:pt x="1107" y="2389"/>
                    </a:cubicBezTo>
                    <a:cubicBezTo>
                      <a:pt x="1149" y="2443"/>
                      <a:pt x="1198" y="2491"/>
                      <a:pt x="1250" y="2535"/>
                    </a:cubicBezTo>
                    <a:cubicBezTo>
                      <a:pt x="1101" y="2431"/>
                      <a:pt x="938" y="2327"/>
                      <a:pt x="848" y="2165"/>
                    </a:cubicBezTo>
                    <a:cubicBezTo>
                      <a:pt x="833" y="2138"/>
                      <a:pt x="821" y="2106"/>
                      <a:pt x="810" y="2077"/>
                    </a:cubicBezTo>
                    <a:close/>
                    <a:moveTo>
                      <a:pt x="2718" y="2453"/>
                    </a:moveTo>
                    <a:cubicBezTo>
                      <a:pt x="2711" y="2466"/>
                      <a:pt x="2705" y="2483"/>
                      <a:pt x="2698" y="2497"/>
                    </a:cubicBezTo>
                    <a:cubicBezTo>
                      <a:pt x="2643" y="2519"/>
                      <a:pt x="2588" y="2537"/>
                      <a:pt x="2531" y="2550"/>
                    </a:cubicBezTo>
                    <a:cubicBezTo>
                      <a:pt x="2489" y="2560"/>
                      <a:pt x="2443" y="2566"/>
                      <a:pt x="2399" y="2572"/>
                    </a:cubicBezTo>
                    <a:cubicBezTo>
                      <a:pt x="2396" y="2567"/>
                      <a:pt x="2396" y="2561"/>
                      <a:pt x="2395" y="2559"/>
                    </a:cubicBezTo>
                    <a:cubicBezTo>
                      <a:pt x="2505" y="2537"/>
                      <a:pt x="2614" y="2502"/>
                      <a:pt x="2718" y="2453"/>
                    </a:cubicBezTo>
                    <a:close/>
                    <a:moveTo>
                      <a:pt x="2354" y="2567"/>
                    </a:moveTo>
                    <a:cubicBezTo>
                      <a:pt x="2355" y="2568"/>
                      <a:pt x="2355" y="2574"/>
                      <a:pt x="2358" y="2578"/>
                    </a:cubicBezTo>
                    <a:cubicBezTo>
                      <a:pt x="2328" y="2581"/>
                      <a:pt x="2299" y="2581"/>
                      <a:pt x="2270" y="2582"/>
                    </a:cubicBezTo>
                    <a:cubicBezTo>
                      <a:pt x="2283" y="2581"/>
                      <a:pt x="2297" y="2578"/>
                      <a:pt x="2311" y="2575"/>
                    </a:cubicBezTo>
                    <a:cubicBezTo>
                      <a:pt x="2325" y="2574"/>
                      <a:pt x="2340" y="2568"/>
                      <a:pt x="2354" y="2567"/>
                    </a:cubicBezTo>
                    <a:close/>
                    <a:moveTo>
                      <a:pt x="866" y="2558"/>
                    </a:moveTo>
                    <a:cubicBezTo>
                      <a:pt x="881" y="2569"/>
                      <a:pt x="895" y="2580"/>
                      <a:pt x="913" y="2592"/>
                    </a:cubicBezTo>
                    <a:cubicBezTo>
                      <a:pt x="909" y="2601"/>
                      <a:pt x="909" y="2614"/>
                      <a:pt x="907" y="2623"/>
                    </a:cubicBezTo>
                    <a:cubicBezTo>
                      <a:pt x="894" y="2601"/>
                      <a:pt x="878" y="2581"/>
                      <a:pt x="866" y="2559"/>
                    </a:cubicBezTo>
                    <a:cubicBezTo>
                      <a:pt x="866" y="2559"/>
                      <a:pt x="866" y="2558"/>
                      <a:pt x="866" y="2558"/>
                    </a:cubicBezTo>
                    <a:close/>
                    <a:moveTo>
                      <a:pt x="1370" y="2622"/>
                    </a:moveTo>
                    <a:lnTo>
                      <a:pt x="1370" y="2622"/>
                    </a:lnTo>
                    <a:cubicBezTo>
                      <a:pt x="1423" y="2658"/>
                      <a:pt x="1478" y="2688"/>
                      <a:pt x="1535" y="2711"/>
                    </a:cubicBezTo>
                    <a:cubicBezTo>
                      <a:pt x="1554" y="2720"/>
                      <a:pt x="1575" y="2727"/>
                      <a:pt x="1595" y="2733"/>
                    </a:cubicBezTo>
                    <a:cubicBezTo>
                      <a:pt x="1582" y="2733"/>
                      <a:pt x="1568" y="2734"/>
                      <a:pt x="1554" y="2734"/>
                    </a:cubicBezTo>
                    <a:cubicBezTo>
                      <a:pt x="1547" y="2734"/>
                      <a:pt x="1540" y="2734"/>
                      <a:pt x="1533" y="2733"/>
                    </a:cubicBezTo>
                    <a:cubicBezTo>
                      <a:pt x="1477" y="2699"/>
                      <a:pt x="1423" y="2662"/>
                      <a:pt x="1370" y="2622"/>
                    </a:cubicBezTo>
                    <a:close/>
                    <a:moveTo>
                      <a:pt x="1693" y="2772"/>
                    </a:moveTo>
                    <a:cubicBezTo>
                      <a:pt x="1719" y="2782"/>
                      <a:pt x="1745" y="2791"/>
                      <a:pt x="1773" y="2800"/>
                    </a:cubicBezTo>
                    <a:lnTo>
                      <a:pt x="1732" y="2826"/>
                    </a:lnTo>
                    <a:cubicBezTo>
                      <a:pt x="1712" y="2819"/>
                      <a:pt x="1693" y="2816"/>
                      <a:pt x="1674" y="2808"/>
                    </a:cubicBezTo>
                    <a:cubicBezTo>
                      <a:pt x="1656" y="2800"/>
                      <a:pt x="1637" y="2789"/>
                      <a:pt x="1619" y="2780"/>
                    </a:cubicBezTo>
                    <a:cubicBezTo>
                      <a:pt x="1644" y="2779"/>
                      <a:pt x="1667" y="2776"/>
                      <a:pt x="1693" y="2772"/>
                    </a:cubicBezTo>
                    <a:close/>
                    <a:moveTo>
                      <a:pt x="1839" y="2819"/>
                    </a:moveTo>
                    <a:cubicBezTo>
                      <a:pt x="1975" y="2856"/>
                      <a:pt x="2117" y="2881"/>
                      <a:pt x="2261" y="2882"/>
                    </a:cubicBezTo>
                    <a:cubicBezTo>
                      <a:pt x="2225" y="2891"/>
                      <a:pt x="2186" y="2899"/>
                      <a:pt x="2145" y="2899"/>
                    </a:cubicBezTo>
                    <a:cubicBezTo>
                      <a:pt x="2139" y="2899"/>
                      <a:pt x="2134" y="2899"/>
                      <a:pt x="2128" y="2899"/>
                    </a:cubicBezTo>
                    <a:cubicBezTo>
                      <a:pt x="2022" y="2897"/>
                      <a:pt x="1908" y="2875"/>
                      <a:pt x="1795" y="2842"/>
                    </a:cubicBezTo>
                    <a:cubicBezTo>
                      <a:pt x="1809" y="2835"/>
                      <a:pt x="1824" y="2827"/>
                      <a:pt x="1839" y="2819"/>
                    </a:cubicBezTo>
                    <a:close/>
                    <a:moveTo>
                      <a:pt x="936" y="2605"/>
                    </a:moveTo>
                    <a:cubicBezTo>
                      <a:pt x="1059" y="2727"/>
                      <a:pt x="1209" y="2820"/>
                      <a:pt x="1355" y="2904"/>
                    </a:cubicBezTo>
                    <a:cubicBezTo>
                      <a:pt x="1375" y="2916"/>
                      <a:pt x="1397" y="2929"/>
                      <a:pt x="1418" y="2939"/>
                    </a:cubicBezTo>
                    <a:cubicBezTo>
                      <a:pt x="1403" y="2940"/>
                      <a:pt x="1388" y="2943"/>
                      <a:pt x="1370" y="2944"/>
                    </a:cubicBezTo>
                    <a:cubicBezTo>
                      <a:pt x="1243" y="2882"/>
                      <a:pt x="1119" y="2808"/>
                      <a:pt x="1002" y="2731"/>
                    </a:cubicBezTo>
                    <a:cubicBezTo>
                      <a:pt x="984" y="2718"/>
                      <a:pt x="968" y="2705"/>
                      <a:pt x="950" y="2692"/>
                    </a:cubicBezTo>
                    <a:cubicBezTo>
                      <a:pt x="944" y="2685"/>
                      <a:pt x="942" y="2677"/>
                      <a:pt x="936" y="2670"/>
                    </a:cubicBezTo>
                    <a:cubicBezTo>
                      <a:pt x="933" y="2648"/>
                      <a:pt x="933" y="2625"/>
                      <a:pt x="936" y="2605"/>
                    </a:cubicBezTo>
                    <a:close/>
                    <a:moveTo>
                      <a:pt x="1465" y="2965"/>
                    </a:moveTo>
                    <a:cubicBezTo>
                      <a:pt x="1507" y="2988"/>
                      <a:pt x="1553" y="3011"/>
                      <a:pt x="1597" y="3033"/>
                    </a:cubicBezTo>
                    <a:cubicBezTo>
                      <a:pt x="1542" y="3014"/>
                      <a:pt x="1488" y="2994"/>
                      <a:pt x="1436" y="2969"/>
                    </a:cubicBezTo>
                    <a:cubicBezTo>
                      <a:pt x="1445" y="2967"/>
                      <a:pt x="1454" y="2966"/>
                      <a:pt x="1465" y="2965"/>
                    </a:cubicBezTo>
                    <a:close/>
                    <a:moveTo>
                      <a:pt x="3338" y="1566"/>
                    </a:moveTo>
                    <a:cubicBezTo>
                      <a:pt x="3346" y="1608"/>
                      <a:pt x="3356" y="1649"/>
                      <a:pt x="3362" y="1692"/>
                    </a:cubicBezTo>
                    <a:cubicBezTo>
                      <a:pt x="3405" y="1974"/>
                      <a:pt x="3419" y="2286"/>
                      <a:pt x="3267" y="2559"/>
                    </a:cubicBezTo>
                    <a:cubicBezTo>
                      <a:pt x="3130" y="2804"/>
                      <a:pt x="2882" y="2984"/>
                      <a:pt x="2610" y="3060"/>
                    </a:cubicBezTo>
                    <a:lnTo>
                      <a:pt x="2589" y="3064"/>
                    </a:lnTo>
                    <a:cubicBezTo>
                      <a:pt x="2718" y="2977"/>
                      <a:pt x="2800" y="2855"/>
                      <a:pt x="2863" y="2731"/>
                    </a:cubicBezTo>
                    <a:cubicBezTo>
                      <a:pt x="2987" y="2655"/>
                      <a:pt x="3097" y="2555"/>
                      <a:pt x="3177" y="2431"/>
                    </a:cubicBezTo>
                    <a:cubicBezTo>
                      <a:pt x="3300" y="2237"/>
                      <a:pt x="3328" y="2021"/>
                      <a:pt x="3323" y="1811"/>
                    </a:cubicBezTo>
                    <a:cubicBezTo>
                      <a:pt x="3342" y="1733"/>
                      <a:pt x="3349" y="1650"/>
                      <a:pt x="3338" y="1566"/>
                    </a:cubicBezTo>
                    <a:close/>
                    <a:moveTo>
                      <a:pt x="282" y="2121"/>
                    </a:moveTo>
                    <a:cubicBezTo>
                      <a:pt x="309" y="2194"/>
                      <a:pt x="342" y="2263"/>
                      <a:pt x="379" y="2327"/>
                    </a:cubicBezTo>
                    <a:cubicBezTo>
                      <a:pt x="371" y="2359"/>
                      <a:pt x="364" y="2391"/>
                      <a:pt x="366" y="2422"/>
                    </a:cubicBezTo>
                    <a:cubicBezTo>
                      <a:pt x="375" y="2484"/>
                      <a:pt x="395" y="2542"/>
                      <a:pt x="408" y="2603"/>
                    </a:cubicBezTo>
                    <a:cubicBezTo>
                      <a:pt x="420" y="2665"/>
                      <a:pt x="441" y="2724"/>
                      <a:pt x="461" y="2786"/>
                    </a:cubicBezTo>
                    <a:cubicBezTo>
                      <a:pt x="481" y="2848"/>
                      <a:pt x="532" y="2892"/>
                      <a:pt x="559" y="2948"/>
                    </a:cubicBezTo>
                    <a:cubicBezTo>
                      <a:pt x="577" y="2987"/>
                      <a:pt x="577" y="3040"/>
                      <a:pt x="587" y="3084"/>
                    </a:cubicBezTo>
                    <a:cubicBezTo>
                      <a:pt x="573" y="3075"/>
                      <a:pt x="559" y="3062"/>
                      <a:pt x="548" y="3049"/>
                    </a:cubicBezTo>
                    <a:cubicBezTo>
                      <a:pt x="493" y="2991"/>
                      <a:pt x="441" y="2930"/>
                      <a:pt x="394" y="2864"/>
                    </a:cubicBezTo>
                    <a:cubicBezTo>
                      <a:pt x="347" y="2800"/>
                      <a:pt x="310" y="2725"/>
                      <a:pt x="282" y="2648"/>
                    </a:cubicBezTo>
                    <a:cubicBezTo>
                      <a:pt x="255" y="2567"/>
                      <a:pt x="282" y="2476"/>
                      <a:pt x="276" y="2396"/>
                    </a:cubicBezTo>
                    <a:cubicBezTo>
                      <a:pt x="269" y="2315"/>
                      <a:pt x="262" y="2237"/>
                      <a:pt x="276" y="2155"/>
                    </a:cubicBezTo>
                    <a:cubicBezTo>
                      <a:pt x="277" y="2143"/>
                      <a:pt x="281" y="2133"/>
                      <a:pt x="282" y="2121"/>
                    </a:cubicBezTo>
                    <a:close/>
                    <a:moveTo>
                      <a:pt x="3329" y="1328"/>
                    </a:moveTo>
                    <a:lnTo>
                      <a:pt x="3329" y="1328"/>
                    </a:lnTo>
                    <a:cubicBezTo>
                      <a:pt x="3413" y="1405"/>
                      <a:pt x="3484" y="1502"/>
                      <a:pt x="3522" y="1609"/>
                    </a:cubicBezTo>
                    <a:cubicBezTo>
                      <a:pt x="3584" y="1784"/>
                      <a:pt x="3543" y="1966"/>
                      <a:pt x="3514" y="2128"/>
                    </a:cubicBezTo>
                    <a:cubicBezTo>
                      <a:pt x="3486" y="2293"/>
                      <a:pt x="3438" y="2457"/>
                      <a:pt x="3351" y="2601"/>
                    </a:cubicBezTo>
                    <a:cubicBezTo>
                      <a:pt x="3267" y="2744"/>
                      <a:pt x="3163" y="2877"/>
                      <a:pt x="3035" y="2981"/>
                    </a:cubicBezTo>
                    <a:cubicBezTo>
                      <a:pt x="2923" y="3076"/>
                      <a:pt x="2809" y="3172"/>
                      <a:pt x="2676" y="3234"/>
                    </a:cubicBezTo>
                    <a:cubicBezTo>
                      <a:pt x="2659" y="3241"/>
                      <a:pt x="2644" y="3250"/>
                      <a:pt x="2629" y="3256"/>
                    </a:cubicBezTo>
                    <a:cubicBezTo>
                      <a:pt x="2539" y="3290"/>
                      <a:pt x="2445" y="3294"/>
                      <a:pt x="2353" y="3294"/>
                    </a:cubicBezTo>
                    <a:cubicBezTo>
                      <a:pt x="2330" y="3294"/>
                      <a:pt x="2307" y="3293"/>
                      <a:pt x="2284" y="3293"/>
                    </a:cubicBezTo>
                    <a:cubicBezTo>
                      <a:pt x="2257" y="3293"/>
                      <a:pt x="2230" y="3294"/>
                      <a:pt x="2204" y="3295"/>
                    </a:cubicBezTo>
                    <a:cubicBezTo>
                      <a:pt x="2174" y="3296"/>
                      <a:pt x="2144" y="3297"/>
                      <a:pt x="2115" y="3297"/>
                    </a:cubicBezTo>
                    <a:cubicBezTo>
                      <a:pt x="2007" y="3297"/>
                      <a:pt x="1899" y="3287"/>
                      <a:pt x="1795" y="3262"/>
                    </a:cubicBezTo>
                    <a:cubicBezTo>
                      <a:pt x="1664" y="3232"/>
                      <a:pt x="1521" y="3218"/>
                      <a:pt x="1399" y="3149"/>
                    </a:cubicBezTo>
                    <a:cubicBezTo>
                      <a:pt x="1359" y="3126"/>
                      <a:pt x="1324" y="3101"/>
                      <a:pt x="1290" y="3071"/>
                    </a:cubicBezTo>
                    <a:lnTo>
                      <a:pt x="1290" y="3071"/>
                    </a:lnTo>
                    <a:cubicBezTo>
                      <a:pt x="1356" y="3083"/>
                      <a:pt x="1423" y="3091"/>
                      <a:pt x="1488" y="3098"/>
                    </a:cubicBezTo>
                    <a:cubicBezTo>
                      <a:pt x="1693" y="3161"/>
                      <a:pt x="1905" y="3202"/>
                      <a:pt x="2123" y="3202"/>
                    </a:cubicBezTo>
                    <a:cubicBezTo>
                      <a:pt x="2133" y="3202"/>
                      <a:pt x="2144" y="3202"/>
                      <a:pt x="2154" y="3201"/>
                    </a:cubicBezTo>
                    <a:cubicBezTo>
                      <a:pt x="2480" y="3197"/>
                      <a:pt x="2817" y="3087"/>
                      <a:pt x="3069" y="2864"/>
                    </a:cubicBezTo>
                    <a:cubicBezTo>
                      <a:pt x="3335" y="2640"/>
                      <a:pt x="3438" y="2290"/>
                      <a:pt x="3431" y="1975"/>
                    </a:cubicBezTo>
                    <a:cubicBezTo>
                      <a:pt x="3428" y="1762"/>
                      <a:pt x="3375" y="1539"/>
                      <a:pt x="3329" y="1328"/>
                    </a:cubicBezTo>
                    <a:close/>
                    <a:moveTo>
                      <a:pt x="1905" y="0"/>
                    </a:moveTo>
                    <a:cubicBezTo>
                      <a:pt x="1838" y="2"/>
                      <a:pt x="1774" y="22"/>
                      <a:pt x="1708" y="33"/>
                    </a:cubicBezTo>
                    <a:cubicBezTo>
                      <a:pt x="1644" y="40"/>
                      <a:pt x="1582" y="66"/>
                      <a:pt x="1517" y="82"/>
                    </a:cubicBezTo>
                    <a:cubicBezTo>
                      <a:pt x="1454" y="97"/>
                      <a:pt x="1379" y="79"/>
                      <a:pt x="1316" y="102"/>
                    </a:cubicBezTo>
                    <a:cubicBezTo>
                      <a:pt x="1240" y="130"/>
                      <a:pt x="1187" y="205"/>
                      <a:pt x="1123" y="248"/>
                    </a:cubicBezTo>
                    <a:cubicBezTo>
                      <a:pt x="1117" y="235"/>
                      <a:pt x="1108" y="220"/>
                      <a:pt x="1104" y="220"/>
                    </a:cubicBezTo>
                    <a:cubicBezTo>
                      <a:pt x="1104" y="220"/>
                      <a:pt x="1104" y="220"/>
                      <a:pt x="1104" y="220"/>
                    </a:cubicBezTo>
                    <a:cubicBezTo>
                      <a:pt x="1086" y="238"/>
                      <a:pt x="1075" y="266"/>
                      <a:pt x="1048" y="267"/>
                    </a:cubicBezTo>
                    <a:cubicBezTo>
                      <a:pt x="1047" y="267"/>
                      <a:pt x="1046" y="267"/>
                      <a:pt x="1045" y="267"/>
                    </a:cubicBezTo>
                    <a:cubicBezTo>
                      <a:pt x="1017" y="267"/>
                      <a:pt x="978" y="248"/>
                      <a:pt x="946" y="245"/>
                    </a:cubicBezTo>
                    <a:cubicBezTo>
                      <a:pt x="914" y="241"/>
                      <a:pt x="867" y="218"/>
                      <a:pt x="834" y="218"/>
                    </a:cubicBezTo>
                    <a:cubicBezTo>
                      <a:pt x="801" y="218"/>
                      <a:pt x="785" y="238"/>
                      <a:pt x="759" y="247"/>
                    </a:cubicBezTo>
                    <a:cubicBezTo>
                      <a:pt x="731" y="256"/>
                      <a:pt x="717" y="284"/>
                      <a:pt x="691" y="296"/>
                    </a:cubicBezTo>
                    <a:cubicBezTo>
                      <a:pt x="666" y="309"/>
                      <a:pt x="627" y="307"/>
                      <a:pt x="602" y="324"/>
                    </a:cubicBezTo>
                    <a:cubicBezTo>
                      <a:pt x="578" y="339"/>
                      <a:pt x="543" y="343"/>
                      <a:pt x="519" y="364"/>
                    </a:cubicBezTo>
                    <a:cubicBezTo>
                      <a:pt x="497" y="383"/>
                      <a:pt x="503" y="428"/>
                      <a:pt x="483" y="449"/>
                    </a:cubicBezTo>
                    <a:lnTo>
                      <a:pt x="426" y="514"/>
                    </a:lnTo>
                    <a:cubicBezTo>
                      <a:pt x="406" y="534"/>
                      <a:pt x="373" y="544"/>
                      <a:pt x="354" y="566"/>
                    </a:cubicBezTo>
                    <a:cubicBezTo>
                      <a:pt x="333" y="587"/>
                      <a:pt x="306" y="600"/>
                      <a:pt x="288" y="624"/>
                    </a:cubicBezTo>
                    <a:cubicBezTo>
                      <a:pt x="269" y="646"/>
                      <a:pt x="244" y="665"/>
                      <a:pt x="227" y="687"/>
                    </a:cubicBezTo>
                    <a:cubicBezTo>
                      <a:pt x="210" y="710"/>
                      <a:pt x="212" y="745"/>
                      <a:pt x="192" y="768"/>
                    </a:cubicBezTo>
                    <a:cubicBezTo>
                      <a:pt x="172" y="790"/>
                      <a:pt x="141" y="804"/>
                      <a:pt x="120" y="826"/>
                    </a:cubicBezTo>
                    <a:cubicBezTo>
                      <a:pt x="102" y="848"/>
                      <a:pt x="75" y="867"/>
                      <a:pt x="57" y="892"/>
                    </a:cubicBezTo>
                    <a:cubicBezTo>
                      <a:pt x="38" y="915"/>
                      <a:pt x="44" y="951"/>
                      <a:pt x="33" y="979"/>
                    </a:cubicBezTo>
                    <a:cubicBezTo>
                      <a:pt x="20" y="1009"/>
                      <a:pt x="3" y="1038"/>
                      <a:pt x="2" y="1072"/>
                    </a:cubicBezTo>
                    <a:cubicBezTo>
                      <a:pt x="0" y="1107"/>
                      <a:pt x="24" y="1151"/>
                      <a:pt x="26" y="1185"/>
                    </a:cubicBezTo>
                    <a:cubicBezTo>
                      <a:pt x="28" y="1222"/>
                      <a:pt x="31" y="1257"/>
                      <a:pt x="40" y="1293"/>
                    </a:cubicBezTo>
                    <a:cubicBezTo>
                      <a:pt x="47" y="1323"/>
                      <a:pt x="68" y="1361"/>
                      <a:pt x="31" y="1378"/>
                    </a:cubicBezTo>
                    <a:cubicBezTo>
                      <a:pt x="29" y="1378"/>
                      <a:pt x="46" y="1385"/>
                      <a:pt x="52" y="1385"/>
                    </a:cubicBezTo>
                    <a:cubicBezTo>
                      <a:pt x="53" y="1385"/>
                      <a:pt x="54" y="1385"/>
                      <a:pt x="54" y="1385"/>
                    </a:cubicBezTo>
                    <a:cubicBezTo>
                      <a:pt x="93" y="1378"/>
                      <a:pt x="91" y="1360"/>
                      <a:pt x="88" y="1337"/>
                    </a:cubicBezTo>
                    <a:cubicBezTo>
                      <a:pt x="83" y="1305"/>
                      <a:pt x="55" y="1265"/>
                      <a:pt x="62" y="1236"/>
                    </a:cubicBezTo>
                    <a:cubicBezTo>
                      <a:pt x="68" y="1209"/>
                      <a:pt x="65" y="1178"/>
                      <a:pt x="69" y="1149"/>
                    </a:cubicBezTo>
                    <a:cubicBezTo>
                      <a:pt x="72" y="1121"/>
                      <a:pt x="77" y="1093"/>
                      <a:pt x="88" y="1067"/>
                    </a:cubicBezTo>
                    <a:cubicBezTo>
                      <a:pt x="99" y="1041"/>
                      <a:pt x="154" y="1037"/>
                      <a:pt x="172" y="1013"/>
                    </a:cubicBezTo>
                    <a:cubicBezTo>
                      <a:pt x="189" y="991"/>
                      <a:pt x="200" y="965"/>
                      <a:pt x="222" y="947"/>
                    </a:cubicBezTo>
                    <a:cubicBezTo>
                      <a:pt x="244" y="928"/>
                      <a:pt x="262" y="906"/>
                      <a:pt x="288" y="888"/>
                    </a:cubicBezTo>
                    <a:cubicBezTo>
                      <a:pt x="311" y="871"/>
                      <a:pt x="309" y="837"/>
                      <a:pt x="333" y="819"/>
                    </a:cubicBezTo>
                    <a:cubicBezTo>
                      <a:pt x="345" y="812"/>
                      <a:pt x="366" y="812"/>
                      <a:pt x="387" y="812"/>
                    </a:cubicBezTo>
                    <a:cubicBezTo>
                      <a:pt x="408" y="812"/>
                      <a:pt x="429" y="812"/>
                      <a:pt x="439" y="804"/>
                    </a:cubicBezTo>
                    <a:cubicBezTo>
                      <a:pt x="461" y="786"/>
                      <a:pt x="477" y="775"/>
                      <a:pt x="497" y="759"/>
                    </a:cubicBezTo>
                    <a:cubicBezTo>
                      <a:pt x="516" y="745"/>
                      <a:pt x="508" y="708"/>
                      <a:pt x="529" y="694"/>
                    </a:cubicBezTo>
                    <a:cubicBezTo>
                      <a:pt x="543" y="686"/>
                      <a:pt x="560" y="682"/>
                      <a:pt x="580" y="676"/>
                    </a:cubicBezTo>
                    <a:cubicBezTo>
                      <a:pt x="586" y="681"/>
                      <a:pt x="592" y="685"/>
                      <a:pt x="596" y="685"/>
                    </a:cubicBezTo>
                    <a:cubicBezTo>
                      <a:pt x="598" y="685"/>
                      <a:pt x="599" y="684"/>
                      <a:pt x="599" y="683"/>
                    </a:cubicBezTo>
                    <a:cubicBezTo>
                      <a:pt x="607" y="673"/>
                      <a:pt x="614" y="662"/>
                      <a:pt x="622" y="651"/>
                    </a:cubicBezTo>
                    <a:cubicBezTo>
                      <a:pt x="633" y="640"/>
                      <a:pt x="643" y="628"/>
                      <a:pt x="657" y="620"/>
                    </a:cubicBezTo>
                    <a:cubicBezTo>
                      <a:pt x="676" y="606"/>
                      <a:pt x="708" y="604"/>
                      <a:pt x="726" y="591"/>
                    </a:cubicBezTo>
                    <a:cubicBezTo>
                      <a:pt x="745" y="577"/>
                      <a:pt x="749" y="548"/>
                      <a:pt x="766" y="534"/>
                    </a:cubicBezTo>
                    <a:cubicBezTo>
                      <a:pt x="772" y="529"/>
                      <a:pt x="779" y="521"/>
                      <a:pt x="785" y="511"/>
                    </a:cubicBezTo>
                    <a:cubicBezTo>
                      <a:pt x="833" y="494"/>
                      <a:pt x="887" y="482"/>
                      <a:pt x="931" y="465"/>
                    </a:cubicBezTo>
                    <a:cubicBezTo>
                      <a:pt x="976" y="453"/>
                      <a:pt x="1021" y="449"/>
                      <a:pt x="1068" y="445"/>
                    </a:cubicBezTo>
                    <a:lnTo>
                      <a:pt x="1068" y="445"/>
                    </a:lnTo>
                    <a:cubicBezTo>
                      <a:pt x="1021" y="467"/>
                      <a:pt x="976" y="490"/>
                      <a:pt x="936" y="523"/>
                    </a:cubicBezTo>
                    <a:cubicBezTo>
                      <a:pt x="914" y="543"/>
                      <a:pt x="895" y="563"/>
                      <a:pt x="876" y="585"/>
                    </a:cubicBezTo>
                    <a:cubicBezTo>
                      <a:pt x="856" y="593"/>
                      <a:pt x="838" y="603"/>
                      <a:pt x="821" y="613"/>
                    </a:cubicBezTo>
                    <a:cubicBezTo>
                      <a:pt x="770" y="644"/>
                      <a:pt x="717" y="676"/>
                      <a:pt x="668" y="713"/>
                    </a:cubicBezTo>
                    <a:cubicBezTo>
                      <a:pt x="621" y="752"/>
                      <a:pt x="588" y="805"/>
                      <a:pt x="543" y="847"/>
                    </a:cubicBezTo>
                    <a:cubicBezTo>
                      <a:pt x="496" y="887"/>
                      <a:pt x="441" y="921"/>
                      <a:pt x="395" y="965"/>
                    </a:cubicBezTo>
                    <a:cubicBezTo>
                      <a:pt x="353" y="1010"/>
                      <a:pt x="304" y="1054"/>
                      <a:pt x="267" y="1108"/>
                    </a:cubicBezTo>
                    <a:cubicBezTo>
                      <a:pt x="233" y="1160"/>
                      <a:pt x="219" y="1224"/>
                      <a:pt x="196" y="1280"/>
                    </a:cubicBezTo>
                    <a:cubicBezTo>
                      <a:pt x="167" y="1319"/>
                      <a:pt x="134" y="1354"/>
                      <a:pt x="112" y="1397"/>
                    </a:cubicBezTo>
                    <a:cubicBezTo>
                      <a:pt x="86" y="1444"/>
                      <a:pt x="90" y="1500"/>
                      <a:pt x="72" y="1550"/>
                    </a:cubicBezTo>
                    <a:cubicBezTo>
                      <a:pt x="57" y="1605"/>
                      <a:pt x="40" y="1663"/>
                      <a:pt x="43" y="1721"/>
                    </a:cubicBezTo>
                    <a:cubicBezTo>
                      <a:pt x="47" y="1780"/>
                      <a:pt x="79" y="1839"/>
                      <a:pt x="93" y="1894"/>
                    </a:cubicBezTo>
                    <a:cubicBezTo>
                      <a:pt x="102" y="1935"/>
                      <a:pt x="116" y="1974"/>
                      <a:pt x="132" y="2011"/>
                    </a:cubicBezTo>
                    <a:cubicBezTo>
                      <a:pt x="116" y="2085"/>
                      <a:pt x="99" y="2161"/>
                      <a:pt x="98" y="2238"/>
                    </a:cubicBezTo>
                    <a:cubicBezTo>
                      <a:pt x="97" y="2327"/>
                      <a:pt x="130" y="2416"/>
                      <a:pt x="148" y="2500"/>
                    </a:cubicBezTo>
                    <a:cubicBezTo>
                      <a:pt x="168" y="2594"/>
                      <a:pt x="199" y="2689"/>
                      <a:pt x="247" y="2773"/>
                    </a:cubicBezTo>
                    <a:cubicBezTo>
                      <a:pt x="298" y="2857"/>
                      <a:pt x="375" y="2922"/>
                      <a:pt x="441" y="2988"/>
                    </a:cubicBezTo>
                    <a:cubicBezTo>
                      <a:pt x="492" y="3043"/>
                      <a:pt x="551" y="3091"/>
                      <a:pt x="611" y="3133"/>
                    </a:cubicBezTo>
                    <a:cubicBezTo>
                      <a:pt x="643" y="3178"/>
                      <a:pt x="680" y="3221"/>
                      <a:pt x="716" y="3262"/>
                    </a:cubicBezTo>
                    <a:cubicBezTo>
                      <a:pt x="757" y="3307"/>
                      <a:pt x="822" y="3322"/>
                      <a:pt x="869" y="3358"/>
                    </a:cubicBezTo>
                    <a:cubicBezTo>
                      <a:pt x="914" y="3398"/>
                      <a:pt x="951" y="3455"/>
                      <a:pt x="1005" y="3486"/>
                    </a:cubicBezTo>
                    <a:cubicBezTo>
                      <a:pt x="1059" y="3518"/>
                      <a:pt x="1118" y="3537"/>
                      <a:pt x="1176" y="3563"/>
                    </a:cubicBezTo>
                    <a:cubicBezTo>
                      <a:pt x="1233" y="3585"/>
                      <a:pt x="1287" y="3625"/>
                      <a:pt x="1349" y="3639"/>
                    </a:cubicBezTo>
                    <a:cubicBezTo>
                      <a:pt x="1411" y="3654"/>
                      <a:pt x="1476" y="3647"/>
                      <a:pt x="1538" y="3653"/>
                    </a:cubicBezTo>
                    <a:cubicBezTo>
                      <a:pt x="1551" y="3654"/>
                      <a:pt x="1565" y="3655"/>
                      <a:pt x="1578" y="3655"/>
                    </a:cubicBezTo>
                    <a:cubicBezTo>
                      <a:pt x="1627" y="3655"/>
                      <a:pt x="1678" y="3647"/>
                      <a:pt x="1726" y="3647"/>
                    </a:cubicBezTo>
                    <a:cubicBezTo>
                      <a:pt x="1727" y="3647"/>
                      <a:pt x="1729" y="3647"/>
                      <a:pt x="1730" y="3647"/>
                    </a:cubicBezTo>
                    <a:cubicBezTo>
                      <a:pt x="1782" y="3647"/>
                      <a:pt x="1836" y="3670"/>
                      <a:pt x="1889" y="3670"/>
                    </a:cubicBezTo>
                    <a:cubicBezTo>
                      <a:pt x="1898" y="3670"/>
                      <a:pt x="1907" y="3669"/>
                      <a:pt x="1916" y="3668"/>
                    </a:cubicBezTo>
                    <a:cubicBezTo>
                      <a:pt x="1957" y="3661"/>
                      <a:pt x="1994" y="3639"/>
                      <a:pt x="2030" y="3617"/>
                    </a:cubicBezTo>
                    <a:cubicBezTo>
                      <a:pt x="2073" y="3599"/>
                      <a:pt x="2116" y="3578"/>
                      <a:pt x="2160" y="3565"/>
                    </a:cubicBezTo>
                    <a:cubicBezTo>
                      <a:pt x="2198" y="3551"/>
                      <a:pt x="2237" y="3536"/>
                      <a:pt x="2274" y="3515"/>
                    </a:cubicBezTo>
                    <a:cubicBezTo>
                      <a:pt x="2307" y="3510"/>
                      <a:pt x="2341" y="3507"/>
                      <a:pt x="2374" y="3500"/>
                    </a:cubicBezTo>
                    <a:cubicBezTo>
                      <a:pt x="2553" y="3463"/>
                      <a:pt x="2717" y="3376"/>
                      <a:pt x="2868" y="3283"/>
                    </a:cubicBezTo>
                    <a:cubicBezTo>
                      <a:pt x="3021" y="3192"/>
                      <a:pt x="3171" y="3087"/>
                      <a:pt x="3289" y="2947"/>
                    </a:cubicBezTo>
                    <a:cubicBezTo>
                      <a:pt x="3408" y="2809"/>
                      <a:pt x="3512" y="2658"/>
                      <a:pt x="3580" y="2486"/>
                    </a:cubicBezTo>
                    <a:cubicBezTo>
                      <a:pt x="3647" y="2314"/>
                      <a:pt x="3662" y="2127"/>
                      <a:pt x="3661" y="1941"/>
                    </a:cubicBezTo>
                    <a:cubicBezTo>
                      <a:pt x="3660" y="1770"/>
                      <a:pt x="3621" y="1588"/>
                      <a:pt x="3523" y="1430"/>
                    </a:cubicBezTo>
                    <a:cubicBezTo>
                      <a:pt x="3536" y="1425"/>
                      <a:pt x="3540" y="1418"/>
                      <a:pt x="3544" y="1411"/>
                    </a:cubicBezTo>
                    <a:cubicBezTo>
                      <a:pt x="3572" y="1460"/>
                      <a:pt x="3599" y="1513"/>
                      <a:pt x="3625" y="1566"/>
                    </a:cubicBezTo>
                    <a:cubicBezTo>
                      <a:pt x="3654" y="1624"/>
                      <a:pt x="3693" y="1697"/>
                      <a:pt x="3669" y="1762"/>
                    </a:cubicBezTo>
                    <a:cubicBezTo>
                      <a:pt x="3669" y="1764"/>
                      <a:pt x="3674" y="1765"/>
                      <a:pt x="3680" y="1765"/>
                    </a:cubicBezTo>
                    <a:cubicBezTo>
                      <a:pt x="3686" y="1765"/>
                      <a:pt x="3693" y="1764"/>
                      <a:pt x="3694" y="1762"/>
                    </a:cubicBezTo>
                    <a:cubicBezTo>
                      <a:pt x="3724" y="1714"/>
                      <a:pt x="3712" y="1667"/>
                      <a:pt x="3697" y="1623"/>
                    </a:cubicBezTo>
                    <a:cubicBezTo>
                      <a:pt x="3672" y="1553"/>
                      <a:pt x="3618" y="1492"/>
                      <a:pt x="3594" y="1426"/>
                    </a:cubicBezTo>
                    <a:cubicBezTo>
                      <a:pt x="3572" y="1367"/>
                      <a:pt x="3543" y="1308"/>
                      <a:pt x="3508" y="1254"/>
                    </a:cubicBezTo>
                    <a:cubicBezTo>
                      <a:pt x="3474" y="1196"/>
                      <a:pt x="3442" y="1143"/>
                      <a:pt x="3412" y="1089"/>
                    </a:cubicBezTo>
                    <a:lnTo>
                      <a:pt x="3412" y="1088"/>
                    </a:lnTo>
                    <a:cubicBezTo>
                      <a:pt x="3412" y="1082"/>
                      <a:pt x="3413" y="1079"/>
                      <a:pt x="3412" y="1074"/>
                    </a:cubicBezTo>
                    <a:cubicBezTo>
                      <a:pt x="3405" y="1050"/>
                      <a:pt x="3391" y="1030"/>
                      <a:pt x="3384" y="1004"/>
                    </a:cubicBezTo>
                    <a:cubicBezTo>
                      <a:pt x="3378" y="965"/>
                      <a:pt x="3371" y="926"/>
                      <a:pt x="3350" y="895"/>
                    </a:cubicBezTo>
                    <a:cubicBezTo>
                      <a:pt x="3336" y="873"/>
                      <a:pt x="3321" y="851"/>
                      <a:pt x="3305" y="830"/>
                    </a:cubicBezTo>
                    <a:cubicBezTo>
                      <a:pt x="3311" y="814"/>
                      <a:pt x="3324" y="775"/>
                      <a:pt x="3314" y="756"/>
                    </a:cubicBezTo>
                    <a:cubicBezTo>
                      <a:pt x="3300" y="731"/>
                      <a:pt x="3283" y="710"/>
                      <a:pt x="3267" y="687"/>
                    </a:cubicBezTo>
                    <a:cubicBezTo>
                      <a:pt x="3251" y="665"/>
                      <a:pt x="3212" y="669"/>
                      <a:pt x="3195" y="651"/>
                    </a:cubicBezTo>
                    <a:cubicBezTo>
                      <a:pt x="3178" y="629"/>
                      <a:pt x="3173" y="591"/>
                      <a:pt x="3153" y="570"/>
                    </a:cubicBezTo>
                    <a:cubicBezTo>
                      <a:pt x="3133" y="551"/>
                      <a:pt x="3109" y="540"/>
                      <a:pt x="3086" y="523"/>
                    </a:cubicBezTo>
                    <a:cubicBezTo>
                      <a:pt x="3065" y="505"/>
                      <a:pt x="3051" y="475"/>
                      <a:pt x="3028" y="460"/>
                    </a:cubicBezTo>
                    <a:cubicBezTo>
                      <a:pt x="3006" y="446"/>
                      <a:pt x="2973" y="449"/>
                      <a:pt x="2948" y="437"/>
                    </a:cubicBezTo>
                    <a:lnTo>
                      <a:pt x="2933" y="432"/>
                    </a:lnTo>
                    <a:cubicBezTo>
                      <a:pt x="2900" y="387"/>
                      <a:pt x="2878" y="322"/>
                      <a:pt x="2831" y="289"/>
                    </a:cubicBezTo>
                    <a:cubicBezTo>
                      <a:pt x="2780" y="251"/>
                      <a:pt x="2724" y="220"/>
                      <a:pt x="2666" y="187"/>
                    </a:cubicBezTo>
                    <a:cubicBezTo>
                      <a:pt x="2608" y="157"/>
                      <a:pt x="2538" y="163"/>
                      <a:pt x="2478" y="139"/>
                    </a:cubicBezTo>
                    <a:cubicBezTo>
                      <a:pt x="2418" y="115"/>
                      <a:pt x="2361" y="75"/>
                      <a:pt x="2297" y="55"/>
                    </a:cubicBezTo>
                    <a:cubicBezTo>
                      <a:pt x="2233" y="42"/>
                      <a:pt x="2168" y="35"/>
                      <a:pt x="2102" y="29"/>
                    </a:cubicBezTo>
                    <a:cubicBezTo>
                      <a:pt x="2037" y="21"/>
                      <a:pt x="1971" y="0"/>
                      <a:pt x="190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29"/>
              <p:cNvSpPr/>
              <p:nvPr/>
            </p:nvSpPr>
            <p:spPr>
              <a:xfrm>
                <a:off x="1020125" y="3795125"/>
                <a:ext cx="2200" cy="875"/>
              </a:xfrm>
              <a:custGeom>
                <a:rect b="b" l="l" r="r" t="t"/>
                <a:pathLst>
                  <a:path extrusionOk="0" h="35" w="88">
                    <a:moveTo>
                      <a:pt x="78" y="0"/>
                    </a:moveTo>
                    <a:cubicBezTo>
                      <a:pt x="57" y="14"/>
                      <a:pt x="35" y="24"/>
                      <a:pt x="20" y="31"/>
                    </a:cubicBezTo>
                    <a:cubicBezTo>
                      <a:pt x="13" y="33"/>
                      <a:pt x="6" y="33"/>
                      <a:pt x="1" y="35"/>
                    </a:cubicBezTo>
                    <a:lnTo>
                      <a:pt x="87" y="33"/>
                    </a:lnTo>
                    <a:cubicBezTo>
                      <a:pt x="85" y="21"/>
                      <a:pt x="82" y="11"/>
                      <a:pt x="78"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29"/>
              <p:cNvSpPr/>
              <p:nvPr/>
            </p:nvSpPr>
            <p:spPr>
              <a:xfrm>
                <a:off x="1017675" y="3794825"/>
                <a:ext cx="1150" cy="225"/>
              </a:xfrm>
              <a:custGeom>
                <a:rect b="b" l="l" r="r" t="t"/>
                <a:pathLst>
                  <a:path extrusionOk="0" h="9" w="46">
                    <a:moveTo>
                      <a:pt x="1" y="0"/>
                    </a:moveTo>
                    <a:cubicBezTo>
                      <a:pt x="8" y="5"/>
                      <a:pt x="18" y="8"/>
                      <a:pt x="28" y="8"/>
                    </a:cubicBezTo>
                    <a:cubicBezTo>
                      <a:pt x="36" y="8"/>
                      <a:pt x="43" y="6"/>
                      <a:pt x="4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29"/>
              <p:cNvSpPr/>
              <p:nvPr/>
            </p:nvSpPr>
            <p:spPr>
              <a:xfrm>
                <a:off x="979025" y="3753150"/>
                <a:ext cx="92425" cy="92425"/>
              </a:xfrm>
              <a:custGeom>
                <a:rect b="b" l="l" r="r" t="t"/>
                <a:pathLst>
                  <a:path extrusionOk="0" h="3697" w="3697">
                    <a:moveTo>
                      <a:pt x="1426" y="201"/>
                    </a:moveTo>
                    <a:cubicBezTo>
                      <a:pt x="1427" y="201"/>
                      <a:pt x="1429" y="201"/>
                      <a:pt x="1430" y="201"/>
                    </a:cubicBezTo>
                    <a:cubicBezTo>
                      <a:pt x="1404" y="219"/>
                      <a:pt x="1378" y="233"/>
                      <a:pt x="1354" y="254"/>
                    </a:cubicBezTo>
                    <a:cubicBezTo>
                      <a:pt x="1301" y="302"/>
                      <a:pt x="1261" y="355"/>
                      <a:pt x="1226" y="412"/>
                    </a:cubicBezTo>
                    <a:cubicBezTo>
                      <a:pt x="1208" y="417"/>
                      <a:pt x="1189" y="420"/>
                      <a:pt x="1170" y="424"/>
                    </a:cubicBezTo>
                    <a:cubicBezTo>
                      <a:pt x="1174" y="422"/>
                      <a:pt x="1175" y="417"/>
                      <a:pt x="1178" y="415"/>
                    </a:cubicBezTo>
                    <a:cubicBezTo>
                      <a:pt x="1202" y="405"/>
                      <a:pt x="1224" y="395"/>
                      <a:pt x="1240" y="378"/>
                    </a:cubicBezTo>
                    <a:cubicBezTo>
                      <a:pt x="1259" y="358"/>
                      <a:pt x="1272" y="311"/>
                      <a:pt x="1295" y="295"/>
                    </a:cubicBezTo>
                    <a:cubicBezTo>
                      <a:pt x="1319" y="277"/>
                      <a:pt x="1342" y="256"/>
                      <a:pt x="1371" y="233"/>
                    </a:cubicBezTo>
                    <a:cubicBezTo>
                      <a:pt x="1388" y="220"/>
                      <a:pt x="1407" y="201"/>
                      <a:pt x="1426" y="201"/>
                    </a:cubicBezTo>
                    <a:close/>
                    <a:moveTo>
                      <a:pt x="1488" y="395"/>
                    </a:moveTo>
                    <a:lnTo>
                      <a:pt x="1488" y="395"/>
                    </a:lnTo>
                    <a:cubicBezTo>
                      <a:pt x="1453" y="405"/>
                      <a:pt x="1419" y="419"/>
                      <a:pt x="1387" y="434"/>
                    </a:cubicBezTo>
                    <a:cubicBezTo>
                      <a:pt x="1353" y="438"/>
                      <a:pt x="1319" y="442"/>
                      <a:pt x="1284" y="448"/>
                    </a:cubicBezTo>
                    <a:cubicBezTo>
                      <a:pt x="1288" y="441"/>
                      <a:pt x="1292" y="434"/>
                      <a:pt x="1298" y="428"/>
                    </a:cubicBezTo>
                    <a:cubicBezTo>
                      <a:pt x="1361" y="416"/>
                      <a:pt x="1425" y="408"/>
                      <a:pt x="1488" y="395"/>
                    </a:cubicBezTo>
                    <a:close/>
                    <a:moveTo>
                      <a:pt x="1210" y="442"/>
                    </a:moveTo>
                    <a:cubicBezTo>
                      <a:pt x="1206" y="449"/>
                      <a:pt x="1203" y="456"/>
                      <a:pt x="1199" y="461"/>
                    </a:cubicBezTo>
                    <a:cubicBezTo>
                      <a:pt x="1123" y="475"/>
                      <a:pt x="1047" y="493"/>
                      <a:pt x="974" y="518"/>
                    </a:cubicBezTo>
                    <a:cubicBezTo>
                      <a:pt x="979" y="510"/>
                      <a:pt x="983" y="503"/>
                      <a:pt x="990" y="497"/>
                    </a:cubicBezTo>
                    <a:cubicBezTo>
                      <a:pt x="1010" y="485"/>
                      <a:pt x="1041" y="488"/>
                      <a:pt x="1061" y="478"/>
                    </a:cubicBezTo>
                    <a:cubicBezTo>
                      <a:pt x="1085" y="470"/>
                      <a:pt x="1109" y="470"/>
                      <a:pt x="1130" y="463"/>
                    </a:cubicBezTo>
                    <a:cubicBezTo>
                      <a:pt x="1137" y="460"/>
                      <a:pt x="1142" y="453"/>
                      <a:pt x="1148" y="448"/>
                    </a:cubicBezTo>
                    <a:cubicBezTo>
                      <a:pt x="1149" y="449"/>
                      <a:pt x="1149" y="453"/>
                      <a:pt x="1150" y="453"/>
                    </a:cubicBezTo>
                    <a:cubicBezTo>
                      <a:pt x="1150" y="453"/>
                      <a:pt x="1150" y="453"/>
                      <a:pt x="1151" y="453"/>
                    </a:cubicBezTo>
                    <a:cubicBezTo>
                      <a:pt x="1171" y="450"/>
                      <a:pt x="1189" y="446"/>
                      <a:pt x="1210" y="442"/>
                    </a:cubicBezTo>
                    <a:close/>
                    <a:moveTo>
                      <a:pt x="1848" y="637"/>
                    </a:moveTo>
                    <a:cubicBezTo>
                      <a:pt x="1904" y="637"/>
                      <a:pt x="1960" y="642"/>
                      <a:pt x="2014" y="649"/>
                    </a:cubicBezTo>
                    <a:cubicBezTo>
                      <a:pt x="1993" y="649"/>
                      <a:pt x="1972" y="647"/>
                      <a:pt x="1952" y="647"/>
                    </a:cubicBezTo>
                    <a:cubicBezTo>
                      <a:pt x="1912" y="647"/>
                      <a:pt x="1872" y="651"/>
                      <a:pt x="1832" y="655"/>
                    </a:cubicBezTo>
                    <a:cubicBezTo>
                      <a:pt x="1818" y="649"/>
                      <a:pt x="1803" y="644"/>
                      <a:pt x="1788" y="639"/>
                    </a:cubicBezTo>
                    <a:cubicBezTo>
                      <a:pt x="1808" y="638"/>
                      <a:pt x="1828" y="637"/>
                      <a:pt x="1848" y="637"/>
                    </a:cubicBezTo>
                    <a:close/>
                    <a:moveTo>
                      <a:pt x="2305" y="933"/>
                    </a:moveTo>
                    <a:lnTo>
                      <a:pt x="2305" y="933"/>
                    </a:lnTo>
                    <a:cubicBezTo>
                      <a:pt x="2309" y="935"/>
                      <a:pt x="2312" y="935"/>
                      <a:pt x="2316" y="936"/>
                    </a:cubicBezTo>
                    <a:cubicBezTo>
                      <a:pt x="2319" y="945"/>
                      <a:pt x="2320" y="951"/>
                      <a:pt x="2323" y="961"/>
                    </a:cubicBezTo>
                    <a:cubicBezTo>
                      <a:pt x="2318" y="950"/>
                      <a:pt x="2312" y="942"/>
                      <a:pt x="2305" y="933"/>
                    </a:cubicBezTo>
                    <a:close/>
                    <a:moveTo>
                      <a:pt x="1499" y="978"/>
                    </a:moveTo>
                    <a:cubicBezTo>
                      <a:pt x="1528" y="980"/>
                      <a:pt x="1569" y="993"/>
                      <a:pt x="1610" y="1015"/>
                    </a:cubicBezTo>
                    <a:cubicBezTo>
                      <a:pt x="1528" y="1019"/>
                      <a:pt x="1445" y="1039"/>
                      <a:pt x="1374" y="1081"/>
                    </a:cubicBezTo>
                    <a:cubicBezTo>
                      <a:pt x="1369" y="1074"/>
                      <a:pt x="1367" y="1066"/>
                      <a:pt x="1363" y="1056"/>
                    </a:cubicBezTo>
                    <a:cubicBezTo>
                      <a:pt x="1398" y="1026"/>
                      <a:pt x="1436" y="1000"/>
                      <a:pt x="1478" y="978"/>
                    </a:cubicBezTo>
                    <a:close/>
                    <a:moveTo>
                      <a:pt x="1335" y="1079"/>
                    </a:moveTo>
                    <a:lnTo>
                      <a:pt x="1335" y="1079"/>
                    </a:lnTo>
                    <a:cubicBezTo>
                      <a:pt x="1327" y="1092"/>
                      <a:pt x="1316" y="1101"/>
                      <a:pt x="1306" y="1112"/>
                    </a:cubicBezTo>
                    <a:lnTo>
                      <a:pt x="1291" y="1122"/>
                    </a:lnTo>
                    <a:cubicBezTo>
                      <a:pt x="1305" y="1107"/>
                      <a:pt x="1320" y="1093"/>
                      <a:pt x="1335" y="1079"/>
                    </a:cubicBezTo>
                    <a:close/>
                    <a:moveTo>
                      <a:pt x="2045" y="326"/>
                    </a:moveTo>
                    <a:cubicBezTo>
                      <a:pt x="2226" y="326"/>
                      <a:pt x="2409" y="357"/>
                      <a:pt x="2575" y="449"/>
                    </a:cubicBezTo>
                    <a:cubicBezTo>
                      <a:pt x="2823" y="585"/>
                      <a:pt x="3002" y="833"/>
                      <a:pt x="3077" y="1103"/>
                    </a:cubicBezTo>
                    <a:lnTo>
                      <a:pt x="3083" y="1123"/>
                    </a:lnTo>
                    <a:cubicBezTo>
                      <a:pt x="2991" y="995"/>
                      <a:pt x="2870" y="916"/>
                      <a:pt x="2744" y="852"/>
                    </a:cubicBezTo>
                    <a:cubicBezTo>
                      <a:pt x="2669" y="728"/>
                      <a:pt x="2567" y="620"/>
                      <a:pt x="2443" y="540"/>
                    </a:cubicBezTo>
                    <a:cubicBezTo>
                      <a:pt x="2261" y="424"/>
                      <a:pt x="2058" y="394"/>
                      <a:pt x="1862" y="394"/>
                    </a:cubicBezTo>
                    <a:cubicBezTo>
                      <a:pt x="1849" y="394"/>
                      <a:pt x="1835" y="394"/>
                      <a:pt x="1822" y="394"/>
                    </a:cubicBezTo>
                    <a:cubicBezTo>
                      <a:pt x="1768" y="381"/>
                      <a:pt x="1712" y="374"/>
                      <a:pt x="1656" y="374"/>
                    </a:cubicBezTo>
                    <a:cubicBezTo>
                      <a:pt x="1630" y="374"/>
                      <a:pt x="1603" y="375"/>
                      <a:pt x="1576" y="379"/>
                    </a:cubicBezTo>
                    <a:cubicBezTo>
                      <a:pt x="1619" y="371"/>
                      <a:pt x="1660" y="361"/>
                      <a:pt x="1704" y="355"/>
                    </a:cubicBezTo>
                    <a:cubicBezTo>
                      <a:pt x="1814" y="338"/>
                      <a:pt x="1929" y="326"/>
                      <a:pt x="2045" y="326"/>
                    </a:cubicBezTo>
                    <a:close/>
                    <a:moveTo>
                      <a:pt x="2465" y="994"/>
                    </a:moveTo>
                    <a:lnTo>
                      <a:pt x="2465" y="994"/>
                    </a:lnTo>
                    <a:cubicBezTo>
                      <a:pt x="2479" y="1001"/>
                      <a:pt x="2495" y="1008"/>
                      <a:pt x="2509" y="1015"/>
                    </a:cubicBezTo>
                    <a:cubicBezTo>
                      <a:pt x="2531" y="1068"/>
                      <a:pt x="2550" y="1123"/>
                      <a:pt x="2561" y="1181"/>
                    </a:cubicBezTo>
                    <a:cubicBezTo>
                      <a:pt x="2572" y="1224"/>
                      <a:pt x="2579" y="1268"/>
                      <a:pt x="2585" y="1313"/>
                    </a:cubicBezTo>
                    <a:cubicBezTo>
                      <a:pt x="2581" y="1316"/>
                      <a:pt x="2575" y="1316"/>
                      <a:pt x="2571" y="1316"/>
                    </a:cubicBezTo>
                    <a:cubicBezTo>
                      <a:pt x="2546" y="1209"/>
                      <a:pt x="2513" y="1097"/>
                      <a:pt x="2465" y="994"/>
                    </a:cubicBezTo>
                    <a:close/>
                    <a:moveTo>
                      <a:pt x="2592" y="1356"/>
                    </a:moveTo>
                    <a:cubicBezTo>
                      <a:pt x="2594" y="1385"/>
                      <a:pt x="2594" y="1415"/>
                      <a:pt x="2596" y="1444"/>
                    </a:cubicBezTo>
                    <a:cubicBezTo>
                      <a:pt x="2594" y="1430"/>
                      <a:pt x="2592" y="1417"/>
                      <a:pt x="2589" y="1403"/>
                    </a:cubicBezTo>
                    <a:cubicBezTo>
                      <a:pt x="2587" y="1389"/>
                      <a:pt x="2582" y="1374"/>
                      <a:pt x="2581" y="1360"/>
                    </a:cubicBezTo>
                    <a:cubicBezTo>
                      <a:pt x="2582" y="1356"/>
                      <a:pt x="2586" y="1356"/>
                      <a:pt x="2592" y="1356"/>
                    </a:cubicBezTo>
                    <a:close/>
                    <a:moveTo>
                      <a:pt x="1839" y="1312"/>
                    </a:moveTo>
                    <a:lnTo>
                      <a:pt x="1839" y="1312"/>
                    </a:lnTo>
                    <a:cubicBezTo>
                      <a:pt x="1843" y="1313"/>
                      <a:pt x="1848" y="1313"/>
                      <a:pt x="1851" y="1315"/>
                    </a:cubicBezTo>
                    <a:cubicBezTo>
                      <a:pt x="1855" y="1316"/>
                      <a:pt x="1858" y="1319"/>
                      <a:pt x="1862" y="1322"/>
                    </a:cubicBezTo>
                    <a:cubicBezTo>
                      <a:pt x="1945" y="1374"/>
                      <a:pt x="1982" y="1458"/>
                      <a:pt x="2009" y="1543"/>
                    </a:cubicBezTo>
                    <a:cubicBezTo>
                      <a:pt x="2015" y="1557"/>
                      <a:pt x="2019" y="1573"/>
                      <a:pt x="2025" y="1589"/>
                    </a:cubicBezTo>
                    <a:lnTo>
                      <a:pt x="2014" y="1589"/>
                    </a:lnTo>
                    <a:cubicBezTo>
                      <a:pt x="1990" y="1514"/>
                      <a:pt x="1954" y="1445"/>
                      <a:pt x="1906" y="1390"/>
                    </a:cubicBezTo>
                    <a:cubicBezTo>
                      <a:pt x="1890" y="1368"/>
                      <a:pt x="1866" y="1348"/>
                      <a:pt x="1843" y="1328"/>
                    </a:cubicBezTo>
                    <a:cubicBezTo>
                      <a:pt x="1843" y="1322"/>
                      <a:pt x="1841" y="1316"/>
                      <a:pt x="1839" y="1312"/>
                    </a:cubicBezTo>
                    <a:close/>
                    <a:moveTo>
                      <a:pt x="1654" y="914"/>
                    </a:moveTo>
                    <a:cubicBezTo>
                      <a:pt x="1727" y="931"/>
                      <a:pt x="1797" y="956"/>
                      <a:pt x="1866" y="986"/>
                    </a:cubicBezTo>
                    <a:cubicBezTo>
                      <a:pt x="1928" y="1013"/>
                      <a:pt x="1992" y="1044"/>
                      <a:pt x="2053" y="1079"/>
                    </a:cubicBezTo>
                    <a:cubicBezTo>
                      <a:pt x="2088" y="1117"/>
                      <a:pt x="2121" y="1155"/>
                      <a:pt x="2154" y="1191"/>
                    </a:cubicBezTo>
                    <a:cubicBezTo>
                      <a:pt x="2239" y="1282"/>
                      <a:pt x="2341" y="1377"/>
                      <a:pt x="2393" y="1507"/>
                    </a:cubicBezTo>
                    <a:cubicBezTo>
                      <a:pt x="2397" y="1543"/>
                      <a:pt x="2400" y="1580"/>
                      <a:pt x="2402" y="1616"/>
                    </a:cubicBezTo>
                    <a:cubicBezTo>
                      <a:pt x="2388" y="1612"/>
                      <a:pt x="2373" y="1606"/>
                      <a:pt x="2359" y="1605"/>
                    </a:cubicBezTo>
                    <a:cubicBezTo>
                      <a:pt x="2353" y="1604"/>
                      <a:pt x="2348" y="1604"/>
                      <a:pt x="2345" y="1604"/>
                    </a:cubicBezTo>
                    <a:cubicBezTo>
                      <a:pt x="2341" y="1598"/>
                      <a:pt x="2338" y="1595"/>
                      <a:pt x="2334" y="1590"/>
                    </a:cubicBezTo>
                    <a:cubicBezTo>
                      <a:pt x="2333" y="1575"/>
                      <a:pt x="2333" y="1560"/>
                      <a:pt x="2331" y="1543"/>
                    </a:cubicBezTo>
                    <a:cubicBezTo>
                      <a:pt x="2307" y="1407"/>
                      <a:pt x="2227" y="1282"/>
                      <a:pt x="2121" y="1183"/>
                    </a:cubicBezTo>
                    <a:cubicBezTo>
                      <a:pt x="2016" y="1081"/>
                      <a:pt x="1879" y="1030"/>
                      <a:pt x="1734" y="1017"/>
                    </a:cubicBezTo>
                    <a:cubicBezTo>
                      <a:pt x="1720" y="1015"/>
                      <a:pt x="1705" y="1015"/>
                      <a:pt x="1691" y="1015"/>
                    </a:cubicBezTo>
                    <a:cubicBezTo>
                      <a:pt x="1674" y="997"/>
                      <a:pt x="1657" y="975"/>
                      <a:pt x="1636" y="958"/>
                    </a:cubicBezTo>
                    <a:cubicBezTo>
                      <a:pt x="1620" y="946"/>
                      <a:pt x="1602" y="940"/>
                      <a:pt x="1586" y="931"/>
                    </a:cubicBezTo>
                    <a:cubicBezTo>
                      <a:pt x="1609" y="924"/>
                      <a:pt x="1631" y="918"/>
                      <a:pt x="1654" y="914"/>
                    </a:cubicBezTo>
                    <a:close/>
                    <a:moveTo>
                      <a:pt x="2360" y="1649"/>
                    </a:moveTo>
                    <a:lnTo>
                      <a:pt x="2360" y="1649"/>
                    </a:lnTo>
                    <a:cubicBezTo>
                      <a:pt x="2374" y="1652"/>
                      <a:pt x="2388" y="1653"/>
                      <a:pt x="2402" y="1657"/>
                    </a:cubicBezTo>
                    <a:lnTo>
                      <a:pt x="2402" y="1666"/>
                    </a:lnTo>
                    <a:cubicBezTo>
                      <a:pt x="2400" y="1692"/>
                      <a:pt x="2396" y="1718"/>
                      <a:pt x="2395" y="1741"/>
                    </a:cubicBezTo>
                    <a:cubicBezTo>
                      <a:pt x="2388" y="1708"/>
                      <a:pt x="2374" y="1679"/>
                      <a:pt x="2360" y="1649"/>
                    </a:cubicBezTo>
                    <a:close/>
                    <a:moveTo>
                      <a:pt x="2896" y="1451"/>
                    </a:moveTo>
                    <a:cubicBezTo>
                      <a:pt x="2905" y="1492"/>
                      <a:pt x="2915" y="1535"/>
                      <a:pt x="2915" y="1583"/>
                    </a:cubicBezTo>
                    <a:cubicBezTo>
                      <a:pt x="2912" y="1690"/>
                      <a:pt x="2890" y="1803"/>
                      <a:pt x="2857" y="1915"/>
                    </a:cubicBezTo>
                    <a:cubicBezTo>
                      <a:pt x="2849" y="1901"/>
                      <a:pt x="2842" y="1886"/>
                      <a:pt x="2832" y="1871"/>
                    </a:cubicBezTo>
                    <a:cubicBezTo>
                      <a:pt x="2870" y="1734"/>
                      <a:pt x="2894" y="1595"/>
                      <a:pt x="2896" y="1451"/>
                    </a:cubicBezTo>
                    <a:close/>
                    <a:moveTo>
                      <a:pt x="1526" y="1536"/>
                    </a:moveTo>
                    <a:cubicBezTo>
                      <a:pt x="1528" y="1536"/>
                      <a:pt x="1530" y="1537"/>
                      <a:pt x="1532" y="1538"/>
                    </a:cubicBezTo>
                    <a:cubicBezTo>
                      <a:pt x="1540" y="1545"/>
                      <a:pt x="1518" y="1578"/>
                      <a:pt x="1521" y="1583"/>
                    </a:cubicBezTo>
                    <a:cubicBezTo>
                      <a:pt x="1526" y="1589"/>
                      <a:pt x="1581" y="1589"/>
                      <a:pt x="1591" y="1611"/>
                    </a:cubicBezTo>
                    <a:cubicBezTo>
                      <a:pt x="1602" y="1630"/>
                      <a:pt x="1598" y="1652"/>
                      <a:pt x="1591" y="1667"/>
                    </a:cubicBezTo>
                    <a:lnTo>
                      <a:pt x="1711" y="1664"/>
                    </a:lnTo>
                    <a:cubicBezTo>
                      <a:pt x="1714" y="1667"/>
                      <a:pt x="1718" y="1668"/>
                      <a:pt x="1720" y="1674"/>
                    </a:cubicBezTo>
                    <a:cubicBezTo>
                      <a:pt x="1720" y="1675"/>
                      <a:pt x="1722" y="1678"/>
                      <a:pt x="1722" y="1679"/>
                    </a:cubicBezTo>
                    <a:cubicBezTo>
                      <a:pt x="1729" y="1674"/>
                      <a:pt x="1738" y="1668"/>
                      <a:pt x="1742" y="1664"/>
                    </a:cubicBezTo>
                    <a:lnTo>
                      <a:pt x="1755" y="1664"/>
                    </a:lnTo>
                    <a:cubicBezTo>
                      <a:pt x="1770" y="1703"/>
                      <a:pt x="1775" y="1756"/>
                      <a:pt x="1763" y="1803"/>
                    </a:cubicBezTo>
                    <a:cubicBezTo>
                      <a:pt x="1748" y="1857"/>
                      <a:pt x="1680" y="1871"/>
                      <a:pt x="1649" y="1889"/>
                    </a:cubicBezTo>
                    <a:lnTo>
                      <a:pt x="1636" y="1895"/>
                    </a:lnTo>
                    <a:cubicBezTo>
                      <a:pt x="1609" y="1910"/>
                      <a:pt x="1579" y="1922"/>
                      <a:pt x="1549" y="1922"/>
                    </a:cubicBezTo>
                    <a:cubicBezTo>
                      <a:pt x="1544" y="1922"/>
                      <a:pt x="1538" y="1921"/>
                      <a:pt x="1532" y="1920"/>
                    </a:cubicBezTo>
                    <a:cubicBezTo>
                      <a:pt x="1492" y="1913"/>
                      <a:pt x="1456" y="1902"/>
                      <a:pt x="1426" y="1880"/>
                    </a:cubicBezTo>
                    <a:cubicBezTo>
                      <a:pt x="1398" y="1858"/>
                      <a:pt x="1357" y="1858"/>
                      <a:pt x="1336" y="1825"/>
                    </a:cubicBezTo>
                    <a:cubicBezTo>
                      <a:pt x="1319" y="1796"/>
                      <a:pt x="1347" y="1737"/>
                      <a:pt x="1346" y="1715"/>
                    </a:cubicBezTo>
                    <a:cubicBezTo>
                      <a:pt x="1339" y="1693"/>
                      <a:pt x="1335" y="1673"/>
                      <a:pt x="1341" y="1653"/>
                    </a:cubicBezTo>
                    <a:cubicBezTo>
                      <a:pt x="1346" y="1637"/>
                      <a:pt x="1316" y="1619"/>
                      <a:pt x="1327" y="1600"/>
                    </a:cubicBezTo>
                    <a:cubicBezTo>
                      <a:pt x="1339" y="1583"/>
                      <a:pt x="1374" y="1582"/>
                      <a:pt x="1387" y="1572"/>
                    </a:cubicBezTo>
                    <a:cubicBezTo>
                      <a:pt x="1398" y="1564"/>
                      <a:pt x="1409" y="1549"/>
                      <a:pt x="1426" y="1543"/>
                    </a:cubicBezTo>
                    <a:cubicBezTo>
                      <a:pt x="1429" y="1542"/>
                      <a:pt x="1432" y="1542"/>
                      <a:pt x="1436" y="1542"/>
                    </a:cubicBezTo>
                    <a:cubicBezTo>
                      <a:pt x="1451" y="1542"/>
                      <a:pt x="1468" y="1550"/>
                      <a:pt x="1477" y="1551"/>
                    </a:cubicBezTo>
                    <a:cubicBezTo>
                      <a:pt x="1486" y="1551"/>
                      <a:pt x="1493" y="1537"/>
                      <a:pt x="1503" y="1537"/>
                    </a:cubicBezTo>
                    <a:cubicBezTo>
                      <a:pt x="1504" y="1537"/>
                      <a:pt x="1505" y="1537"/>
                      <a:pt x="1506" y="1538"/>
                    </a:cubicBezTo>
                    <a:cubicBezTo>
                      <a:pt x="1507" y="1538"/>
                      <a:pt x="1509" y="1538"/>
                      <a:pt x="1510" y="1538"/>
                    </a:cubicBezTo>
                    <a:cubicBezTo>
                      <a:pt x="1516" y="1538"/>
                      <a:pt x="1521" y="1536"/>
                      <a:pt x="1526" y="1536"/>
                    </a:cubicBezTo>
                    <a:close/>
                    <a:moveTo>
                      <a:pt x="2813" y="1935"/>
                    </a:moveTo>
                    <a:cubicBezTo>
                      <a:pt x="2823" y="1952"/>
                      <a:pt x="2832" y="1966"/>
                      <a:pt x="2839" y="1978"/>
                    </a:cubicBezTo>
                    <a:cubicBezTo>
                      <a:pt x="2832" y="1997"/>
                      <a:pt x="2830" y="2017"/>
                      <a:pt x="2821" y="2036"/>
                    </a:cubicBezTo>
                    <a:cubicBezTo>
                      <a:pt x="2813" y="2054"/>
                      <a:pt x="2802" y="2073"/>
                      <a:pt x="2794" y="2091"/>
                    </a:cubicBezTo>
                    <a:cubicBezTo>
                      <a:pt x="2792" y="2066"/>
                      <a:pt x="2788" y="2043"/>
                      <a:pt x="2786" y="2017"/>
                    </a:cubicBezTo>
                    <a:cubicBezTo>
                      <a:pt x="2795" y="1989"/>
                      <a:pt x="2805" y="1963"/>
                      <a:pt x="2813" y="1935"/>
                    </a:cubicBezTo>
                    <a:close/>
                    <a:moveTo>
                      <a:pt x="2334" y="1692"/>
                    </a:moveTo>
                    <a:cubicBezTo>
                      <a:pt x="2353" y="1733"/>
                      <a:pt x="2371" y="1776"/>
                      <a:pt x="2382" y="1821"/>
                    </a:cubicBezTo>
                    <a:cubicBezTo>
                      <a:pt x="2378" y="1851"/>
                      <a:pt x="2373" y="1884"/>
                      <a:pt x="2359" y="1915"/>
                    </a:cubicBezTo>
                    <a:cubicBezTo>
                      <a:pt x="2326" y="1990"/>
                      <a:pt x="2264" y="2045"/>
                      <a:pt x="2213" y="2098"/>
                    </a:cubicBezTo>
                    <a:cubicBezTo>
                      <a:pt x="2243" y="2045"/>
                      <a:pt x="2265" y="1990"/>
                      <a:pt x="2285" y="1933"/>
                    </a:cubicBezTo>
                    <a:cubicBezTo>
                      <a:pt x="2309" y="1857"/>
                      <a:pt x="2329" y="1776"/>
                      <a:pt x="2334" y="1692"/>
                    </a:cubicBezTo>
                    <a:close/>
                    <a:moveTo>
                      <a:pt x="1630" y="1301"/>
                    </a:moveTo>
                    <a:cubicBezTo>
                      <a:pt x="1702" y="1316"/>
                      <a:pt x="1770" y="1348"/>
                      <a:pt x="1818" y="1389"/>
                    </a:cubicBezTo>
                    <a:cubicBezTo>
                      <a:pt x="1836" y="1465"/>
                      <a:pt x="1847" y="1550"/>
                      <a:pt x="1818" y="1624"/>
                    </a:cubicBezTo>
                    <a:cubicBezTo>
                      <a:pt x="1817" y="1628"/>
                      <a:pt x="1830" y="1631"/>
                      <a:pt x="1838" y="1631"/>
                    </a:cubicBezTo>
                    <a:cubicBezTo>
                      <a:pt x="1840" y="1631"/>
                      <a:pt x="1842" y="1630"/>
                      <a:pt x="1843" y="1630"/>
                    </a:cubicBezTo>
                    <a:cubicBezTo>
                      <a:pt x="1880" y="1573"/>
                      <a:pt x="1879" y="1513"/>
                      <a:pt x="1872" y="1451"/>
                    </a:cubicBezTo>
                    <a:lnTo>
                      <a:pt x="1872" y="1451"/>
                    </a:lnTo>
                    <a:cubicBezTo>
                      <a:pt x="1903" y="1491"/>
                      <a:pt x="1927" y="1534"/>
                      <a:pt x="1945" y="1583"/>
                    </a:cubicBezTo>
                    <a:cubicBezTo>
                      <a:pt x="1921" y="1582"/>
                      <a:pt x="1898" y="1582"/>
                      <a:pt x="1876" y="1576"/>
                    </a:cubicBezTo>
                    <a:cubicBezTo>
                      <a:pt x="1876" y="1576"/>
                      <a:pt x="1876" y="1576"/>
                      <a:pt x="1875" y="1576"/>
                    </a:cubicBezTo>
                    <a:cubicBezTo>
                      <a:pt x="1869" y="1576"/>
                      <a:pt x="1865" y="1598"/>
                      <a:pt x="1872" y="1601"/>
                    </a:cubicBezTo>
                    <a:cubicBezTo>
                      <a:pt x="1899" y="1609"/>
                      <a:pt x="1928" y="1615"/>
                      <a:pt x="1956" y="1619"/>
                    </a:cubicBezTo>
                    <a:cubicBezTo>
                      <a:pt x="1983" y="1726"/>
                      <a:pt x="1980" y="1845"/>
                      <a:pt x="1935" y="1941"/>
                    </a:cubicBezTo>
                    <a:cubicBezTo>
                      <a:pt x="1929" y="1956"/>
                      <a:pt x="1949" y="1974"/>
                      <a:pt x="1966" y="1974"/>
                    </a:cubicBezTo>
                    <a:cubicBezTo>
                      <a:pt x="1972" y="1974"/>
                      <a:pt x="1978" y="1972"/>
                      <a:pt x="1982" y="1966"/>
                    </a:cubicBezTo>
                    <a:cubicBezTo>
                      <a:pt x="2042" y="1864"/>
                      <a:pt x="2049" y="1740"/>
                      <a:pt x="2023" y="1626"/>
                    </a:cubicBezTo>
                    <a:lnTo>
                      <a:pt x="2038" y="1626"/>
                    </a:lnTo>
                    <a:cubicBezTo>
                      <a:pt x="2059" y="1690"/>
                      <a:pt x="2075" y="1759"/>
                      <a:pt x="2059" y="1829"/>
                    </a:cubicBezTo>
                    <a:cubicBezTo>
                      <a:pt x="2037" y="1927"/>
                      <a:pt x="1990" y="2023"/>
                      <a:pt x="1921" y="2096"/>
                    </a:cubicBezTo>
                    <a:cubicBezTo>
                      <a:pt x="1912" y="2107"/>
                      <a:pt x="1898" y="2117"/>
                      <a:pt x="1886" y="2127"/>
                    </a:cubicBezTo>
                    <a:cubicBezTo>
                      <a:pt x="1901" y="2045"/>
                      <a:pt x="1887" y="1956"/>
                      <a:pt x="1824" y="1883"/>
                    </a:cubicBezTo>
                    <a:cubicBezTo>
                      <a:pt x="1844" y="1838"/>
                      <a:pt x="1855" y="1789"/>
                      <a:pt x="1850" y="1741"/>
                    </a:cubicBezTo>
                    <a:cubicBezTo>
                      <a:pt x="1843" y="1681"/>
                      <a:pt x="1807" y="1638"/>
                      <a:pt x="1775" y="1602"/>
                    </a:cubicBezTo>
                    <a:cubicBezTo>
                      <a:pt x="1780" y="1572"/>
                      <a:pt x="1773" y="1543"/>
                      <a:pt x="1769" y="1513"/>
                    </a:cubicBezTo>
                    <a:cubicBezTo>
                      <a:pt x="1763" y="1466"/>
                      <a:pt x="1729" y="1433"/>
                      <a:pt x="1701" y="1396"/>
                    </a:cubicBezTo>
                    <a:cubicBezTo>
                      <a:pt x="1680" y="1366"/>
                      <a:pt x="1658" y="1328"/>
                      <a:pt x="1624" y="1302"/>
                    </a:cubicBezTo>
                    <a:cubicBezTo>
                      <a:pt x="1625" y="1302"/>
                      <a:pt x="1628" y="1302"/>
                      <a:pt x="1630" y="1301"/>
                    </a:cubicBezTo>
                    <a:close/>
                    <a:moveTo>
                      <a:pt x="782" y="1512"/>
                    </a:moveTo>
                    <a:lnTo>
                      <a:pt x="782" y="1512"/>
                    </a:lnTo>
                    <a:cubicBezTo>
                      <a:pt x="747" y="1635"/>
                      <a:pt x="731" y="1763"/>
                      <a:pt x="734" y="1887"/>
                    </a:cubicBezTo>
                    <a:cubicBezTo>
                      <a:pt x="734" y="1915"/>
                      <a:pt x="736" y="1941"/>
                      <a:pt x="741" y="1968"/>
                    </a:cubicBezTo>
                    <a:cubicBezTo>
                      <a:pt x="741" y="1970"/>
                      <a:pt x="738" y="1970"/>
                      <a:pt x="738" y="1970"/>
                    </a:cubicBezTo>
                    <a:cubicBezTo>
                      <a:pt x="717" y="2011"/>
                      <a:pt x="672" y="2052"/>
                      <a:pt x="654" y="2096"/>
                    </a:cubicBezTo>
                    <a:cubicBezTo>
                      <a:pt x="647" y="2112"/>
                      <a:pt x="647" y="2125"/>
                      <a:pt x="647" y="2140"/>
                    </a:cubicBezTo>
                    <a:cubicBezTo>
                      <a:pt x="640" y="2030"/>
                      <a:pt x="668" y="1908"/>
                      <a:pt x="696" y="1781"/>
                    </a:cubicBezTo>
                    <a:cubicBezTo>
                      <a:pt x="717" y="1686"/>
                      <a:pt x="747" y="1597"/>
                      <a:pt x="782" y="1512"/>
                    </a:cubicBezTo>
                    <a:close/>
                    <a:moveTo>
                      <a:pt x="1792" y="1934"/>
                    </a:moveTo>
                    <a:cubicBezTo>
                      <a:pt x="1839" y="2014"/>
                      <a:pt x="1837" y="2105"/>
                      <a:pt x="1806" y="2175"/>
                    </a:cubicBezTo>
                    <a:cubicBezTo>
                      <a:pt x="1762" y="2195"/>
                      <a:pt x="1715" y="2208"/>
                      <a:pt x="1668" y="2211"/>
                    </a:cubicBezTo>
                    <a:cubicBezTo>
                      <a:pt x="1655" y="2213"/>
                      <a:pt x="1641" y="2214"/>
                      <a:pt x="1627" y="2214"/>
                    </a:cubicBezTo>
                    <a:cubicBezTo>
                      <a:pt x="1552" y="2214"/>
                      <a:pt x="1474" y="2183"/>
                      <a:pt x="1405" y="2147"/>
                    </a:cubicBezTo>
                    <a:cubicBezTo>
                      <a:pt x="1339" y="2113"/>
                      <a:pt x="1287" y="2056"/>
                      <a:pt x="1247" y="1997"/>
                    </a:cubicBezTo>
                    <a:cubicBezTo>
                      <a:pt x="1246" y="1982"/>
                      <a:pt x="1250" y="1967"/>
                      <a:pt x="1250" y="1949"/>
                    </a:cubicBezTo>
                    <a:cubicBezTo>
                      <a:pt x="1261" y="1956"/>
                      <a:pt x="1274" y="1966"/>
                      <a:pt x="1286" y="1974"/>
                    </a:cubicBezTo>
                    <a:cubicBezTo>
                      <a:pt x="1327" y="2004"/>
                      <a:pt x="1369" y="2045"/>
                      <a:pt x="1426" y="2062"/>
                    </a:cubicBezTo>
                    <a:cubicBezTo>
                      <a:pt x="1463" y="2072"/>
                      <a:pt x="1511" y="2083"/>
                      <a:pt x="1560" y="2083"/>
                    </a:cubicBezTo>
                    <a:cubicBezTo>
                      <a:pt x="1582" y="2083"/>
                      <a:pt x="1604" y="2081"/>
                      <a:pt x="1625" y="2076"/>
                    </a:cubicBezTo>
                    <a:cubicBezTo>
                      <a:pt x="1664" y="2066"/>
                      <a:pt x="1696" y="2044"/>
                      <a:pt x="1723" y="2018"/>
                    </a:cubicBezTo>
                    <a:cubicBezTo>
                      <a:pt x="1747" y="1996"/>
                      <a:pt x="1766" y="1973"/>
                      <a:pt x="1784" y="1948"/>
                    </a:cubicBezTo>
                    <a:cubicBezTo>
                      <a:pt x="1788" y="1942"/>
                      <a:pt x="1791" y="1940"/>
                      <a:pt x="1792" y="1934"/>
                    </a:cubicBezTo>
                    <a:close/>
                    <a:moveTo>
                      <a:pt x="3048" y="2112"/>
                    </a:moveTo>
                    <a:lnTo>
                      <a:pt x="3048" y="2112"/>
                    </a:lnTo>
                    <a:cubicBezTo>
                      <a:pt x="3029" y="2167"/>
                      <a:pt x="3009" y="2219"/>
                      <a:pt x="2985" y="2271"/>
                    </a:cubicBezTo>
                    <a:cubicBezTo>
                      <a:pt x="2984" y="2260"/>
                      <a:pt x="2981" y="2252"/>
                      <a:pt x="2980" y="2242"/>
                    </a:cubicBezTo>
                    <a:cubicBezTo>
                      <a:pt x="3004" y="2201"/>
                      <a:pt x="3026" y="2156"/>
                      <a:pt x="3048" y="2112"/>
                    </a:cubicBezTo>
                    <a:close/>
                    <a:moveTo>
                      <a:pt x="2750" y="2113"/>
                    </a:moveTo>
                    <a:cubicBezTo>
                      <a:pt x="2750" y="2134"/>
                      <a:pt x="2751" y="2154"/>
                      <a:pt x="2750" y="2173"/>
                    </a:cubicBezTo>
                    <a:cubicBezTo>
                      <a:pt x="2715" y="2230"/>
                      <a:pt x="2675" y="2285"/>
                      <a:pt x="2637" y="2337"/>
                    </a:cubicBezTo>
                    <a:cubicBezTo>
                      <a:pt x="2671" y="2285"/>
                      <a:pt x="2703" y="2230"/>
                      <a:pt x="2726" y="2173"/>
                    </a:cubicBezTo>
                    <a:cubicBezTo>
                      <a:pt x="2736" y="2154"/>
                      <a:pt x="2743" y="2134"/>
                      <a:pt x="2750" y="2113"/>
                    </a:cubicBezTo>
                    <a:close/>
                    <a:moveTo>
                      <a:pt x="1821" y="165"/>
                    </a:moveTo>
                    <a:cubicBezTo>
                      <a:pt x="1930" y="165"/>
                      <a:pt x="2038" y="187"/>
                      <a:pt x="2139" y="204"/>
                    </a:cubicBezTo>
                    <a:cubicBezTo>
                      <a:pt x="2305" y="232"/>
                      <a:pt x="2469" y="280"/>
                      <a:pt x="2614" y="365"/>
                    </a:cubicBezTo>
                    <a:cubicBezTo>
                      <a:pt x="2758" y="449"/>
                      <a:pt x="2890" y="552"/>
                      <a:pt x="2995" y="680"/>
                    </a:cubicBezTo>
                    <a:cubicBezTo>
                      <a:pt x="3090" y="790"/>
                      <a:pt x="3187" y="903"/>
                      <a:pt x="3249" y="1038"/>
                    </a:cubicBezTo>
                    <a:cubicBezTo>
                      <a:pt x="3256" y="1053"/>
                      <a:pt x="3266" y="1067"/>
                      <a:pt x="3271" y="1084"/>
                    </a:cubicBezTo>
                    <a:cubicBezTo>
                      <a:pt x="3324" y="1221"/>
                      <a:pt x="3303" y="1373"/>
                      <a:pt x="3310" y="1507"/>
                    </a:cubicBezTo>
                    <a:cubicBezTo>
                      <a:pt x="3317" y="1645"/>
                      <a:pt x="3309" y="1783"/>
                      <a:pt x="3277" y="1915"/>
                    </a:cubicBezTo>
                    <a:cubicBezTo>
                      <a:pt x="3247" y="2045"/>
                      <a:pt x="3233" y="2187"/>
                      <a:pt x="3164" y="2307"/>
                    </a:cubicBezTo>
                    <a:cubicBezTo>
                      <a:pt x="3142" y="2347"/>
                      <a:pt x="3113" y="2381"/>
                      <a:pt x="3086" y="2416"/>
                    </a:cubicBezTo>
                    <a:cubicBezTo>
                      <a:pt x="3098" y="2351"/>
                      <a:pt x="3108" y="2285"/>
                      <a:pt x="3113" y="2219"/>
                    </a:cubicBezTo>
                    <a:cubicBezTo>
                      <a:pt x="3181" y="2007"/>
                      <a:pt x="3220" y="1784"/>
                      <a:pt x="3219" y="1556"/>
                    </a:cubicBezTo>
                    <a:cubicBezTo>
                      <a:pt x="3214" y="1231"/>
                      <a:pt x="3103" y="895"/>
                      <a:pt x="2879" y="643"/>
                    </a:cubicBezTo>
                    <a:cubicBezTo>
                      <a:pt x="2659" y="387"/>
                      <a:pt x="2323" y="284"/>
                      <a:pt x="2017" y="284"/>
                    </a:cubicBezTo>
                    <a:cubicBezTo>
                      <a:pt x="2007" y="284"/>
                      <a:pt x="1997" y="284"/>
                      <a:pt x="1987" y="284"/>
                    </a:cubicBezTo>
                    <a:cubicBezTo>
                      <a:pt x="1774" y="287"/>
                      <a:pt x="1548" y="338"/>
                      <a:pt x="1336" y="386"/>
                    </a:cubicBezTo>
                    <a:cubicBezTo>
                      <a:pt x="1412" y="303"/>
                      <a:pt x="1508" y="234"/>
                      <a:pt x="1617" y="197"/>
                    </a:cubicBezTo>
                    <a:cubicBezTo>
                      <a:pt x="1685" y="173"/>
                      <a:pt x="1753" y="165"/>
                      <a:pt x="1821" y="165"/>
                    </a:cubicBezTo>
                    <a:close/>
                    <a:moveTo>
                      <a:pt x="2181" y="2467"/>
                    </a:moveTo>
                    <a:lnTo>
                      <a:pt x="2181" y="2467"/>
                    </a:lnTo>
                    <a:cubicBezTo>
                      <a:pt x="2072" y="2538"/>
                      <a:pt x="1942" y="2571"/>
                      <a:pt x="1824" y="2571"/>
                    </a:cubicBezTo>
                    <a:cubicBezTo>
                      <a:pt x="1790" y="2571"/>
                      <a:pt x="1757" y="2568"/>
                      <a:pt x="1726" y="2563"/>
                    </a:cubicBezTo>
                    <a:cubicBezTo>
                      <a:pt x="1694" y="2560"/>
                      <a:pt x="1664" y="2553"/>
                      <a:pt x="1632" y="2542"/>
                    </a:cubicBezTo>
                    <a:lnTo>
                      <a:pt x="1632" y="2542"/>
                    </a:lnTo>
                    <a:cubicBezTo>
                      <a:pt x="1674" y="2545"/>
                      <a:pt x="1718" y="2546"/>
                      <a:pt x="1758" y="2546"/>
                    </a:cubicBezTo>
                    <a:cubicBezTo>
                      <a:pt x="1789" y="2546"/>
                      <a:pt x="1821" y="2547"/>
                      <a:pt x="1853" y="2547"/>
                    </a:cubicBezTo>
                    <a:cubicBezTo>
                      <a:pt x="1917" y="2547"/>
                      <a:pt x="1984" y="2544"/>
                      <a:pt x="2051" y="2526"/>
                    </a:cubicBezTo>
                    <a:cubicBezTo>
                      <a:pt x="2095" y="2513"/>
                      <a:pt x="2140" y="2491"/>
                      <a:pt x="2181" y="2467"/>
                    </a:cubicBezTo>
                    <a:close/>
                    <a:moveTo>
                      <a:pt x="1261" y="2588"/>
                    </a:moveTo>
                    <a:cubicBezTo>
                      <a:pt x="1262" y="2589"/>
                      <a:pt x="1265" y="2592"/>
                      <a:pt x="1265" y="2593"/>
                    </a:cubicBezTo>
                    <a:cubicBezTo>
                      <a:pt x="1314" y="2645"/>
                      <a:pt x="1375" y="2694"/>
                      <a:pt x="1440" y="2732"/>
                    </a:cubicBezTo>
                    <a:cubicBezTo>
                      <a:pt x="1402" y="2731"/>
                      <a:pt x="1367" y="2727"/>
                      <a:pt x="1328" y="2720"/>
                    </a:cubicBezTo>
                    <a:cubicBezTo>
                      <a:pt x="1314" y="2699"/>
                      <a:pt x="1301" y="2679"/>
                      <a:pt x="1291" y="2657"/>
                    </a:cubicBezTo>
                    <a:cubicBezTo>
                      <a:pt x="1281" y="2637"/>
                      <a:pt x="1274" y="2618"/>
                      <a:pt x="1266" y="2600"/>
                    </a:cubicBezTo>
                    <a:cubicBezTo>
                      <a:pt x="1265" y="2596"/>
                      <a:pt x="1262" y="2592"/>
                      <a:pt x="1261" y="2588"/>
                    </a:cubicBezTo>
                    <a:close/>
                    <a:moveTo>
                      <a:pt x="2953" y="2290"/>
                    </a:moveTo>
                    <a:lnTo>
                      <a:pt x="2959" y="2336"/>
                    </a:lnTo>
                    <a:cubicBezTo>
                      <a:pt x="2897" y="2465"/>
                      <a:pt x="2823" y="2588"/>
                      <a:pt x="2746" y="2705"/>
                    </a:cubicBezTo>
                    <a:cubicBezTo>
                      <a:pt x="2733" y="2721"/>
                      <a:pt x="2720" y="2739"/>
                      <a:pt x="2707" y="2756"/>
                    </a:cubicBezTo>
                    <a:cubicBezTo>
                      <a:pt x="2700" y="2761"/>
                      <a:pt x="2692" y="2765"/>
                      <a:pt x="2685" y="2769"/>
                    </a:cubicBezTo>
                    <a:cubicBezTo>
                      <a:pt x="2673" y="2771"/>
                      <a:pt x="2662" y="2772"/>
                      <a:pt x="2651" y="2772"/>
                    </a:cubicBezTo>
                    <a:cubicBezTo>
                      <a:pt x="2640" y="2772"/>
                      <a:pt x="2629" y="2771"/>
                      <a:pt x="2619" y="2769"/>
                    </a:cubicBezTo>
                    <a:cubicBezTo>
                      <a:pt x="2740" y="2648"/>
                      <a:pt x="2835" y="2500"/>
                      <a:pt x="2919" y="2354"/>
                    </a:cubicBezTo>
                    <a:cubicBezTo>
                      <a:pt x="2931" y="2333"/>
                      <a:pt x="2944" y="2312"/>
                      <a:pt x="2953" y="2290"/>
                    </a:cubicBezTo>
                    <a:close/>
                    <a:moveTo>
                      <a:pt x="321" y="2684"/>
                    </a:moveTo>
                    <a:lnTo>
                      <a:pt x="321" y="2684"/>
                    </a:lnTo>
                    <a:cubicBezTo>
                      <a:pt x="343" y="2718"/>
                      <a:pt x="366" y="2757"/>
                      <a:pt x="390" y="2791"/>
                    </a:cubicBezTo>
                    <a:cubicBezTo>
                      <a:pt x="385" y="2789"/>
                      <a:pt x="380" y="2789"/>
                      <a:pt x="379" y="2786"/>
                    </a:cubicBezTo>
                    <a:cubicBezTo>
                      <a:pt x="357" y="2767"/>
                      <a:pt x="339" y="2745"/>
                      <a:pt x="324" y="2720"/>
                    </a:cubicBezTo>
                    <a:cubicBezTo>
                      <a:pt x="318" y="2712"/>
                      <a:pt x="318" y="2698"/>
                      <a:pt x="321" y="2684"/>
                    </a:cubicBezTo>
                    <a:close/>
                    <a:moveTo>
                      <a:pt x="2603" y="2793"/>
                    </a:moveTo>
                    <a:cubicBezTo>
                      <a:pt x="2615" y="2796"/>
                      <a:pt x="2627" y="2796"/>
                      <a:pt x="2637" y="2800"/>
                    </a:cubicBezTo>
                    <a:cubicBezTo>
                      <a:pt x="2615" y="2813"/>
                      <a:pt x="2594" y="2829"/>
                      <a:pt x="2570" y="2841"/>
                    </a:cubicBezTo>
                    <a:cubicBezTo>
                      <a:pt x="2570" y="2841"/>
                      <a:pt x="2569" y="2841"/>
                      <a:pt x="2569" y="2841"/>
                    </a:cubicBezTo>
                    <a:lnTo>
                      <a:pt x="2569" y="2841"/>
                    </a:lnTo>
                    <a:cubicBezTo>
                      <a:pt x="2581" y="2825"/>
                      <a:pt x="2593" y="2807"/>
                      <a:pt x="2603" y="2793"/>
                    </a:cubicBezTo>
                    <a:close/>
                    <a:moveTo>
                      <a:pt x="2550" y="2454"/>
                    </a:moveTo>
                    <a:cubicBezTo>
                      <a:pt x="2444" y="2603"/>
                      <a:pt x="2340" y="2767"/>
                      <a:pt x="2176" y="2855"/>
                    </a:cubicBezTo>
                    <a:cubicBezTo>
                      <a:pt x="2148" y="2870"/>
                      <a:pt x="2118" y="2882"/>
                      <a:pt x="2086" y="2893"/>
                    </a:cubicBezTo>
                    <a:cubicBezTo>
                      <a:pt x="2111" y="2882"/>
                      <a:pt x="2133" y="2870"/>
                      <a:pt x="2155" y="2856"/>
                    </a:cubicBezTo>
                    <a:cubicBezTo>
                      <a:pt x="2260" y="2791"/>
                      <a:pt x="2340" y="2696"/>
                      <a:pt x="2403" y="2596"/>
                    </a:cubicBezTo>
                    <a:cubicBezTo>
                      <a:pt x="2457" y="2553"/>
                      <a:pt x="2505" y="2507"/>
                      <a:pt x="2550" y="2454"/>
                    </a:cubicBezTo>
                    <a:close/>
                    <a:moveTo>
                      <a:pt x="3103" y="3112"/>
                    </a:moveTo>
                    <a:lnTo>
                      <a:pt x="3103" y="3112"/>
                    </a:lnTo>
                    <a:cubicBezTo>
                      <a:pt x="3090" y="3130"/>
                      <a:pt x="3077" y="3144"/>
                      <a:pt x="3064" y="3156"/>
                    </a:cubicBezTo>
                    <a:cubicBezTo>
                      <a:pt x="3006" y="3211"/>
                      <a:pt x="2944" y="3261"/>
                      <a:pt x="2878" y="3309"/>
                    </a:cubicBezTo>
                    <a:cubicBezTo>
                      <a:pt x="2812" y="3356"/>
                      <a:pt x="2739" y="3393"/>
                      <a:pt x="2662" y="3419"/>
                    </a:cubicBezTo>
                    <a:cubicBezTo>
                      <a:pt x="2634" y="3428"/>
                      <a:pt x="2605" y="3431"/>
                      <a:pt x="2576" y="3431"/>
                    </a:cubicBezTo>
                    <a:cubicBezTo>
                      <a:pt x="2526" y="3431"/>
                      <a:pt x="2475" y="3423"/>
                      <a:pt x="2427" y="3423"/>
                    </a:cubicBezTo>
                    <a:cubicBezTo>
                      <a:pt x="2421" y="3423"/>
                      <a:pt x="2416" y="3423"/>
                      <a:pt x="2410" y="3423"/>
                    </a:cubicBezTo>
                    <a:cubicBezTo>
                      <a:pt x="2364" y="3427"/>
                      <a:pt x="2317" y="3431"/>
                      <a:pt x="2271" y="3431"/>
                    </a:cubicBezTo>
                    <a:cubicBezTo>
                      <a:pt x="2237" y="3431"/>
                      <a:pt x="2203" y="3429"/>
                      <a:pt x="2169" y="3423"/>
                    </a:cubicBezTo>
                    <a:cubicBezTo>
                      <a:pt x="2158" y="3422"/>
                      <a:pt x="2146" y="3419"/>
                      <a:pt x="2135" y="3418"/>
                    </a:cubicBezTo>
                    <a:cubicBezTo>
                      <a:pt x="2208" y="3391"/>
                      <a:pt x="2276" y="3358"/>
                      <a:pt x="2344" y="3320"/>
                    </a:cubicBezTo>
                    <a:cubicBezTo>
                      <a:pt x="2368" y="3328"/>
                      <a:pt x="2394" y="3333"/>
                      <a:pt x="2419" y="3333"/>
                    </a:cubicBezTo>
                    <a:cubicBezTo>
                      <a:pt x="2425" y="3333"/>
                      <a:pt x="2431" y="3333"/>
                      <a:pt x="2437" y="3332"/>
                    </a:cubicBezTo>
                    <a:cubicBezTo>
                      <a:pt x="2499" y="3324"/>
                      <a:pt x="2558" y="3305"/>
                      <a:pt x="2620" y="3291"/>
                    </a:cubicBezTo>
                    <a:cubicBezTo>
                      <a:pt x="2682" y="3280"/>
                      <a:pt x="2743" y="3259"/>
                      <a:pt x="2802" y="3239"/>
                    </a:cubicBezTo>
                    <a:cubicBezTo>
                      <a:pt x="2864" y="3219"/>
                      <a:pt x="2909" y="3167"/>
                      <a:pt x="2966" y="3140"/>
                    </a:cubicBezTo>
                    <a:cubicBezTo>
                      <a:pt x="3004" y="3123"/>
                      <a:pt x="3057" y="3123"/>
                      <a:pt x="3103" y="3112"/>
                    </a:cubicBezTo>
                    <a:close/>
                    <a:moveTo>
                      <a:pt x="1817" y="3493"/>
                    </a:moveTo>
                    <a:cubicBezTo>
                      <a:pt x="1869" y="3515"/>
                      <a:pt x="1920" y="3537"/>
                      <a:pt x="1976" y="3551"/>
                    </a:cubicBezTo>
                    <a:cubicBezTo>
                      <a:pt x="1975" y="3551"/>
                      <a:pt x="1974" y="3552"/>
                      <a:pt x="1972" y="3552"/>
                    </a:cubicBezTo>
                    <a:cubicBezTo>
                      <a:pt x="1925" y="3558"/>
                      <a:pt x="1879" y="3570"/>
                      <a:pt x="1830" y="3572"/>
                    </a:cubicBezTo>
                    <a:cubicBezTo>
                      <a:pt x="1817" y="3573"/>
                      <a:pt x="1803" y="3574"/>
                      <a:pt x="1789" y="3574"/>
                    </a:cubicBezTo>
                    <a:cubicBezTo>
                      <a:pt x="1755" y="3574"/>
                      <a:pt x="1720" y="3570"/>
                      <a:pt x="1686" y="3565"/>
                    </a:cubicBezTo>
                    <a:cubicBezTo>
                      <a:pt x="1671" y="3561"/>
                      <a:pt x="1657" y="3552"/>
                      <a:pt x="1645" y="3543"/>
                    </a:cubicBezTo>
                    <a:cubicBezTo>
                      <a:pt x="1675" y="3535"/>
                      <a:pt x="1707" y="3525"/>
                      <a:pt x="1736" y="3518"/>
                    </a:cubicBezTo>
                    <a:cubicBezTo>
                      <a:pt x="1763" y="3514"/>
                      <a:pt x="1791" y="3503"/>
                      <a:pt x="1817" y="3493"/>
                    </a:cubicBezTo>
                    <a:close/>
                    <a:moveTo>
                      <a:pt x="1716" y="0"/>
                    </a:moveTo>
                    <a:cubicBezTo>
                      <a:pt x="1691" y="0"/>
                      <a:pt x="1667" y="7"/>
                      <a:pt x="1643" y="16"/>
                    </a:cubicBezTo>
                    <a:cubicBezTo>
                      <a:pt x="1573" y="42"/>
                      <a:pt x="1513" y="95"/>
                      <a:pt x="1445" y="119"/>
                    </a:cubicBezTo>
                    <a:cubicBezTo>
                      <a:pt x="1385" y="141"/>
                      <a:pt x="1327" y="171"/>
                      <a:pt x="1272" y="205"/>
                    </a:cubicBezTo>
                    <a:cubicBezTo>
                      <a:pt x="1211" y="240"/>
                      <a:pt x="1160" y="270"/>
                      <a:pt x="1107" y="302"/>
                    </a:cubicBezTo>
                    <a:lnTo>
                      <a:pt x="1105" y="302"/>
                    </a:lnTo>
                    <a:cubicBezTo>
                      <a:pt x="1102" y="302"/>
                      <a:pt x="1098" y="301"/>
                      <a:pt x="1096" y="301"/>
                    </a:cubicBezTo>
                    <a:cubicBezTo>
                      <a:pt x="1094" y="301"/>
                      <a:pt x="1093" y="301"/>
                      <a:pt x="1091" y="302"/>
                    </a:cubicBezTo>
                    <a:cubicBezTo>
                      <a:pt x="1067" y="309"/>
                      <a:pt x="1046" y="322"/>
                      <a:pt x="1020" y="329"/>
                    </a:cubicBezTo>
                    <a:cubicBezTo>
                      <a:pt x="983" y="336"/>
                      <a:pt x="943" y="343"/>
                      <a:pt x="910" y="364"/>
                    </a:cubicBezTo>
                    <a:cubicBezTo>
                      <a:pt x="886" y="378"/>
                      <a:pt x="866" y="393"/>
                      <a:pt x="845" y="408"/>
                    </a:cubicBezTo>
                    <a:cubicBezTo>
                      <a:pt x="824" y="407"/>
                      <a:pt x="799" y="399"/>
                      <a:pt x="778" y="399"/>
                    </a:cubicBezTo>
                    <a:cubicBezTo>
                      <a:pt x="770" y="399"/>
                      <a:pt x="763" y="401"/>
                      <a:pt x="757" y="404"/>
                    </a:cubicBezTo>
                    <a:cubicBezTo>
                      <a:pt x="734" y="417"/>
                      <a:pt x="713" y="434"/>
                      <a:pt x="688" y="449"/>
                    </a:cubicBezTo>
                    <a:cubicBezTo>
                      <a:pt x="665" y="466"/>
                      <a:pt x="672" y="504"/>
                      <a:pt x="652" y="522"/>
                    </a:cubicBezTo>
                    <a:cubicBezTo>
                      <a:pt x="632" y="539"/>
                      <a:pt x="592" y="544"/>
                      <a:pt x="571" y="563"/>
                    </a:cubicBezTo>
                    <a:cubicBezTo>
                      <a:pt x="552" y="584"/>
                      <a:pt x="542" y="607"/>
                      <a:pt x="524" y="628"/>
                    </a:cubicBezTo>
                    <a:cubicBezTo>
                      <a:pt x="508" y="649"/>
                      <a:pt x="476" y="662"/>
                      <a:pt x="461" y="686"/>
                    </a:cubicBezTo>
                    <a:cubicBezTo>
                      <a:pt x="447" y="708"/>
                      <a:pt x="449" y="741"/>
                      <a:pt x="439" y="763"/>
                    </a:cubicBezTo>
                    <a:lnTo>
                      <a:pt x="434" y="778"/>
                    </a:lnTo>
                    <a:cubicBezTo>
                      <a:pt x="390" y="811"/>
                      <a:pt x="324" y="833"/>
                      <a:pt x="289" y="880"/>
                    </a:cubicBezTo>
                    <a:cubicBezTo>
                      <a:pt x="252" y="931"/>
                      <a:pt x="220" y="987"/>
                      <a:pt x="187" y="1045"/>
                    </a:cubicBezTo>
                    <a:cubicBezTo>
                      <a:pt x="157" y="1101"/>
                      <a:pt x="163" y="1172"/>
                      <a:pt x="139" y="1232"/>
                    </a:cubicBezTo>
                    <a:cubicBezTo>
                      <a:pt x="114" y="1290"/>
                      <a:pt x="74" y="1348"/>
                      <a:pt x="55" y="1411"/>
                    </a:cubicBezTo>
                    <a:cubicBezTo>
                      <a:pt x="41" y="1474"/>
                      <a:pt x="35" y="1540"/>
                      <a:pt x="29" y="1605"/>
                    </a:cubicBezTo>
                    <a:cubicBezTo>
                      <a:pt x="21" y="1671"/>
                      <a:pt x="0" y="1736"/>
                      <a:pt x="0" y="1802"/>
                    </a:cubicBezTo>
                    <a:cubicBezTo>
                      <a:pt x="2" y="1867"/>
                      <a:pt x="22" y="1933"/>
                      <a:pt x="33" y="1997"/>
                    </a:cubicBezTo>
                    <a:cubicBezTo>
                      <a:pt x="40" y="2063"/>
                      <a:pt x="66" y="2125"/>
                      <a:pt x="81" y="2189"/>
                    </a:cubicBezTo>
                    <a:cubicBezTo>
                      <a:pt x="96" y="2252"/>
                      <a:pt x="80" y="2326"/>
                      <a:pt x="102" y="2388"/>
                    </a:cubicBezTo>
                    <a:cubicBezTo>
                      <a:pt x="129" y="2464"/>
                      <a:pt x="205" y="2515"/>
                      <a:pt x="248" y="2581"/>
                    </a:cubicBezTo>
                    <a:cubicBezTo>
                      <a:pt x="234" y="2588"/>
                      <a:pt x="219" y="2597"/>
                      <a:pt x="220" y="2600"/>
                    </a:cubicBezTo>
                    <a:cubicBezTo>
                      <a:pt x="238" y="2619"/>
                      <a:pt x="266" y="2629"/>
                      <a:pt x="267" y="2657"/>
                    </a:cubicBezTo>
                    <a:cubicBezTo>
                      <a:pt x="268" y="2684"/>
                      <a:pt x="248" y="2725"/>
                      <a:pt x="245" y="2758"/>
                    </a:cubicBezTo>
                    <a:cubicBezTo>
                      <a:pt x="241" y="2790"/>
                      <a:pt x="218" y="2837"/>
                      <a:pt x="218" y="2868"/>
                    </a:cubicBezTo>
                    <a:cubicBezTo>
                      <a:pt x="218" y="2900"/>
                      <a:pt x="238" y="2918"/>
                      <a:pt x="246" y="2944"/>
                    </a:cubicBezTo>
                    <a:cubicBezTo>
                      <a:pt x="256" y="2972"/>
                      <a:pt x="284" y="2985"/>
                      <a:pt x="297" y="3010"/>
                    </a:cubicBezTo>
                    <a:cubicBezTo>
                      <a:pt x="310" y="3036"/>
                      <a:pt x="308" y="3076"/>
                      <a:pt x="325" y="3100"/>
                    </a:cubicBezTo>
                    <a:cubicBezTo>
                      <a:pt x="343" y="3124"/>
                      <a:pt x="344" y="3160"/>
                      <a:pt x="365" y="3182"/>
                    </a:cubicBezTo>
                    <a:cubicBezTo>
                      <a:pt x="384" y="3206"/>
                      <a:pt x="431" y="3199"/>
                      <a:pt x="452" y="3219"/>
                    </a:cubicBezTo>
                    <a:lnTo>
                      <a:pt x="515" y="3276"/>
                    </a:lnTo>
                    <a:cubicBezTo>
                      <a:pt x="535" y="3295"/>
                      <a:pt x="545" y="3327"/>
                      <a:pt x="569" y="3346"/>
                    </a:cubicBezTo>
                    <a:cubicBezTo>
                      <a:pt x="589" y="3367"/>
                      <a:pt x="604" y="3394"/>
                      <a:pt x="625" y="3413"/>
                    </a:cubicBezTo>
                    <a:cubicBezTo>
                      <a:pt x="647" y="3433"/>
                      <a:pt x="666" y="3456"/>
                      <a:pt x="688" y="3474"/>
                    </a:cubicBezTo>
                    <a:cubicBezTo>
                      <a:pt x="713" y="3490"/>
                      <a:pt x="749" y="3489"/>
                      <a:pt x="769" y="3508"/>
                    </a:cubicBezTo>
                    <a:cubicBezTo>
                      <a:pt x="791" y="3526"/>
                      <a:pt x="805" y="3558"/>
                      <a:pt x="827" y="3579"/>
                    </a:cubicBezTo>
                    <a:cubicBezTo>
                      <a:pt x="851" y="3598"/>
                      <a:pt x="869" y="3623"/>
                      <a:pt x="893" y="3642"/>
                    </a:cubicBezTo>
                    <a:cubicBezTo>
                      <a:pt x="917" y="3661"/>
                      <a:pt x="955" y="3653"/>
                      <a:pt x="981" y="3667"/>
                    </a:cubicBezTo>
                    <a:cubicBezTo>
                      <a:pt x="1010" y="3680"/>
                      <a:pt x="1039" y="3696"/>
                      <a:pt x="1074" y="3697"/>
                    </a:cubicBezTo>
                    <a:cubicBezTo>
                      <a:pt x="1075" y="3697"/>
                      <a:pt x="1076" y="3697"/>
                      <a:pt x="1077" y="3697"/>
                    </a:cubicBezTo>
                    <a:cubicBezTo>
                      <a:pt x="1111" y="3697"/>
                      <a:pt x="1154" y="3675"/>
                      <a:pt x="1188" y="3674"/>
                    </a:cubicBezTo>
                    <a:cubicBezTo>
                      <a:pt x="1224" y="3671"/>
                      <a:pt x="1258" y="3668"/>
                      <a:pt x="1294" y="3660"/>
                    </a:cubicBezTo>
                    <a:cubicBezTo>
                      <a:pt x="1312" y="3656"/>
                      <a:pt x="1331" y="3648"/>
                      <a:pt x="1348" y="3648"/>
                    </a:cubicBezTo>
                    <a:cubicBezTo>
                      <a:pt x="1361" y="3648"/>
                      <a:pt x="1373" y="3652"/>
                      <a:pt x="1380" y="3668"/>
                    </a:cubicBezTo>
                    <a:cubicBezTo>
                      <a:pt x="1380" y="3668"/>
                      <a:pt x="1380" y="3668"/>
                      <a:pt x="1380" y="3668"/>
                    </a:cubicBezTo>
                    <a:cubicBezTo>
                      <a:pt x="1381" y="3668"/>
                      <a:pt x="1389" y="3647"/>
                      <a:pt x="1387" y="3646"/>
                    </a:cubicBezTo>
                    <a:cubicBezTo>
                      <a:pt x="1382" y="3617"/>
                      <a:pt x="1370" y="3610"/>
                      <a:pt x="1356" y="3610"/>
                    </a:cubicBezTo>
                    <a:cubicBezTo>
                      <a:pt x="1351" y="3610"/>
                      <a:pt x="1345" y="3611"/>
                      <a:pt x="1339" y="3612"/>
                    </a:cubicBezTo>
                    <a:cubicBezTo>
                      <a:pt x="1310" y="3615"/>
                      <a:pt x="1275" y="3637"/>
                      <a:pt x="1246" y="3637"/>
                    </a:cubicBezTo>
                    <a:cubicBezTo>
                      <a:pt x="1243" y="3637"/>
                      <a:pt x="1239" y="3637"/>
                      <a:pt x="1236" y="3636"/>
                    </a:cubicBezTo>
                    <a:cubicBezTo>
                      <a:pt x="1208" y="3632"/>
                      <a:pt x="1178" y="3634"/>
                      <a:pt x="1149" y="3629"/>
                    </a:cubicBezTo>
                    <a:cubicBezTo>
                      <a:pt x="1120" y="3627"/>
                      <a:pt x="1093" y="3621"/>
                      <a:pt x="1067" y="3612"/>
                    </a:cubicBezTo>
                    <a:cubicBezTo>
                      <a:pt x="1039" y="3599"/>
                      <a:pt x="1036" y="3544"/>
                      <a:pt x="1013" y="3526"/>
                    </a:cubicBezTo>
                    <a:cubicBezTo>
                      <a:pt x="991" y="3510"/>
                      <a:pt x="965" y="3499"/>
                      <a:pt x="944" y="3477"/>
                    </a:cubicBezTo>
                    <a:cubicBezTo>
                      <a:pt x="926" y="3455"/>
                      <a:pt x="903" y="3438"/>
                      <a:pt x="886" y="3413"/>
                    </a:cubicBezTo>
                    <a:cubicBezTo>
                      <a:pt x="869" y="3389"/>
                      <a:pt x="834" y="3393"/>
                      <a:pt x="818" y="3367"/>
                    </a:cubicBezTo>
                    <a:cubicBezTo>
                      <a:pt x="802" y="3345"/>
                      <a:pt x="818" y="3283"/>
                      <a:pt x="802" y="3262"/>
                    </a:cubicBezTo>
                    <a:cubicBezTo>
                      <a:pt x="785" y="3240"/>
                      <a:pt x="772" y="3224"/>
                      <a:pt x="757" y="3203"/>
                    </a:cubicBezTo>
                    <a:cubicBezTo>
                      <a:pt x="743" y="3185"/>
                      <a:pt x="706" y="3193"/>
                      <a:pt x="692" y="3173"/>
                    </a:cubicBezTo>
                    <a:cubicBezTo>
                      <a:pt x="683" y="3159"/>
                      <a:pt x="680" y="3140"/>
                      <a:pt x="674" y="3120"/>
                    </a:cubicBezTo>
                    <a:cubicBezTo>
                      <a:pt x="681" y="3112"/>
                      <a:pt x="685" y="3104"/>
                      <a:pt x="681" y="3102"/>
                    </a:cubicBezTo>
                    <a:cubicBezTo>
                      <a:pt x="672" y="3093"/>
                      <a:pt x="661" y="3086"/>
                      <a:pt x="648" y="3078"/>
                    </a:cubicBezTo>
                    <a:cubicBezTo>
                      <a:pt x="639" y="3068"/>
                      <a:pt x="626" y="3057"/>
                      <a:pt x="618" y="3045"/>
                    </a:cubicBezTo>
                    <a:cubicBezTo>
                      <a:pt x="604" y="3027"/>
                      <a:pt x="603" y="2995"/>
                      <a:pt x="589" y="2976"/>
                    </a:cubicBezTo>
                    <a:cubicBezTo>
                      <a:pt x="575" y="2958"/>
                      <a:pt x="545" y="2955"/>
                      <a:pt x="531" y="2937"/>
                    </a:cubicBezTo>
                    <a:cubicBezTo>
                      <a:pt x="527" y="2930"/>
                      <a:pt x="518" y="2923"/>
                      <a:pt x="509" y="2918"/>
                    </a:cubicBezTo>
                    <a:cubicBezTo>
                      <a:pt x="490" y="2870"/>
                      <a:pt x="480" y="2819"/>
                      <a:pt x="463" y="2772"/>
                    </a:cubicBezTo>
                    <a:cubicBezTo>
                      <a:pt x="452" y="2727"/>
                      <a:pt x="447" y="2681"/>
                      <a:pt x="442" y="2634"/>
                    </a:cubicBezTo>
                    <a:lnTo>
                      <a:pt x="442" y="2634"/>
                    </a:lnTo>
                    <a:cubicBezTo>
                      <a:pt x="465" y="2681"/>
                      <a:pt x="489" y="2727"/>
                      <a:pt x="522" y="2767"/>
                    </a:cubicBezTo>
                    <a:cubicBezTo>
                      <a:pt x="541" y="2789"/>
                      <a:pt x="562" y="2808"/>
                      <a:pt x="584" y="2826"/>
                    </a:cubicBezTo>
                    <a:cubicBezTo>
                      <a:pt x="592" y="2844"/>
                      <a:pt x="600" y="2862"/>
                      <a:pt x="613" y="2878"/>
                    </a:cubicBezTo>
                    <a:cubicBezTo>
                      <a:pt x="644" y="2930"/>
                      <a:pt x="676" y="2981"/>
                      <a:pt x="713" y="3029"/>
                    </a:cubicBezTo>
                    <a:cubicBezTo>
                      <a:pt x="752" y="3076"/>
                      <a:pt x="807" y="3109"/>
                      <a:pt x="848" y="3153"/>
                    </a:cubicBezTo>
                    <a:cubicBezTo>
                      <a:pt x="888" y="3200"/>
                      <a:pt x="922" y="3255"/>
                      <a:pt x="968" y="3298"/>
                    </a:cubicBezTo>
                    <a:cubicBezTo>
                      <a:pt x="1013" y="3342"/>
                      <a:pt x="1057" y="3389"/>
                      <a:pt x="1109" y="3426"/>
                    </a:cubicBezTo>
                    <a:cubicBezTo>
                      <a:pt x="1162" y="3460"/>
                      <a:pt x="1225" y="3474"/>
                      <a:pt x="1284" y="3496"/>
                    </a:cubicBezTo>
                    <a:cubicBezTo>
                      <a:pt x="1321" y="3525"/>
                      <a:pt x="1360" y="3558"/>
                      <a:pt x="1402" y="3580"/>
                    </a:cubicBezTo>
                    <a:cubicBezTo>
                      <a:pt x="1449" y="3606"/>
                      <a:pt x="1507" y="3602"/>
                      <a:pt x="1555" y="3620"/>
                    </a:cubicBezTo>
                    <a:cubicBezTo>
                      <a:pt x="1605" y="3633"/>
                      <a:pt x="1656" y="3649"/>
                      <a:pt x="1709" y="3649"/>
                    </a:cubicBezTo>
                    <a:cubicBezTo>
                      <a:pt x="1715" y="3649"/>
                      <a:pt x="1721" y="3649"/>
                      <a:pt x="1727" y="3649"/>
                    </a:cubicBezTo>
                    <a:cubicBezTo>
                      <a:pt x="1788" y="3646"/>
                      <a:pt x="1846" y="3613"/>
                      <a:pt x="1901" y="3601"/>
                    </a:cubicBezTo>
                    <a:cubicBezTo>
                      <a:pt x="1942" y="3592"/>
                      <a:pt x="1980" y="3579"/>
                      <a:pt x="2018" y="3562"/>
                    </a:cubicBezTo>
                    <a:cubicBezTo>
                      <a:pt x="2093" y="3579"/>
                      <a:pt x="2169" y="3594"/>
                      <a:pt x="2247" y="3596"/>
                    </a:cubicBezTo>
                    <a:cubicBezTo>
                      <a:pt x="2249" y="3596"/>
                      <a:pt x="2251" y="3597"/>
                      <a:pt x="2253" y="3597"/>
                    </a:cubicBezTo>
                    <a:cubicBezTo>
                      <a:pt x="2342" y="3597"/>
                      <a:pt x="2425" y="3564"/>
                      <a:pt x="2510" y="3546"/>
                    </a:cubicBezTo>
                    <a:cubicBezTo>
                      <a:pt x="2607" y="3525"/>
                      <a:pt x="2702" y="3496"/>
                      <a:pt x="2786" y="3448"/>
                    </a:cubicBezTo>
                    <a:cubicBezTo>
                      <a:pt x="2870" y="3397"/>
                      <a:pt x="2936" y="3318"/>
                      <a:pt x="3002" y="3255"/>
                    </a:cubicBezTo>
                    <a:cubicBezTo>
                      <a:pt x="3057" y="3204"/>
                      <a:pt x="3105" y="3146"/>
                      <a:pt x="3149" y="3085"/>
                    </a:cubicBezTo>
                    <a:cubicBezTo>
                      <a:pt x="3193" y="3054"/>
                      <a:pt x="3236" y="3016"/>
                      <a:pt x="3277" y="2980"/>
                    </a:cubicBezTo>
                    <a:cubicBezTo>
                      <a:pt x="3322" y="2939"/>
                      <a:pt x="3337" y="2873"/>
                      <a:pt x="3376" y="2827"/>
                    </a:cubicBezTo>
                    <a:cubicBezTo>
                      <a:pt x="3414" y="2782"/>
                      <a:pt x="3472" y="2745"/>
                      <a:pt x="3504" y="2691"/>
                    </a:cubicBezTo>
                    <a:cubicBezTo>
                      <a:pt x="3537" y="2637"/>
                      <a:pt x="3556" y="2579"/>
                      <a:pt x="3582" y="2523"/>
                    </a:cubicBezTo>
                    <a:cubicBezTo>
                      <a:pt x="3604" y="2465"/>
                      <a:pt x="3644" y="2410"/>
                      <a:pt x="3658" y="2348"/>
                    </a:cubicBezTo>
                    <a:cubicBezTo>
                      <a:pt x="3673" y="2286"/>
                      <a:pt x="3666" y="2223"/>
                      <a:pt x="3672" y="2161"/>
                    </a:cubicBezTo>
                    <a:cubicBezTo>
                      <a:pt x="3679" y="2099"/>
                      <a:pt x="3666" y="2037"/>
                      <a:pt x="3666" y="1975"/>
                    </a:cubicBezTo>
                    <a:cubicBezTo>
                      <a:pt x="3665" y="1913"/>
                      <a:pt x="3697" y="1849"/>
                      <a:pt x="3687" y="1784"/>
                    </a:cubicBezTo>
                    <a:cubicBezTo>
                      <a:pt x="3680" y="1743"/>
                      <a:pt x="3658" y="1707"/>
                      <a:pt x="3635" y="1671"/>
                    </a:cubicBezTo>
                    <a:cubicBezTo>
                      <a:pt x="3618" y="1628"/>
                      <a:pt x="3598" y="1584"/>
                      <a:pt x="3584" y="1543"/>
                    </a:cubicBezTo>
                    <a:cubicBezTo>
                      <a:pt x="3570" y="1505"/>
                      <a:pt x="3552" y="1466"/>
                      <a:pt x="3534" y="1430"/>
                    </a:cubicBezTo>
                    <a:cubicBezTo>
                      <a:pt x="3529" y="1397"/>
                      <a:pt x="3525" y="1363"/>
                      <a:pt x="3518" y="1330"/>
                    </a:cubicBezTo>
                    <a:cubicBezTo>
                      <a:pt x="3482" y="1154"/>
                      <a:pt x="3392" y="990"/>
                      <a:pt x="3300" y="839"/>
                    </a:cubicBezTo>
                    <a:cubicBezTo>
                      <a:pt x="3208" y="686"/>
                      <a:pt x="3102" y="537"/>
                      <a:pt x="2963" y="420"/>
                    </a:cubicBezTo>
                    <a:cubicBezTo>
                      <a:pt x="2825" y="303"/>
                      <a:pt x="2671" y="199"/>
                      <a:pt x="2499" y="131"/>
                    </a:cubicBezTo>
                    <a:cubicBezTo>
                      <a:pt x="2333" y="66"/>
                      <a:pt x="2154" y="50"/>
                      <a:pt x="1974" y="50"/>
                    </a:cubicBezTo>
                    <a:cubicBezTo>
                      <a:pt x="1967" y="50"/>
                      <a:pt x="1959" y="50"/>
                      <a:pt x="1952" y="50"/>
                    </a:cubicBezTo>
                    <a:cubicBezTo>
                      <a:pt x="1781" y="53"/>
                      <a:pt x="1597" y="90"/>
                      <a:pt x="1438" y="188"/>
                    </a:cubicBezTo>
                    <a:cubicBezTo>
                      <a:pt x="1433" y="177"/>
                      <a:pt x="1426" y="171"/>
                      <a:pt x="1419" y="167"/>
                    </a:cubicBezTo>
                    <a:cubicBezTo>
                      <a:pt x="1470" y="139"/>
                      <a:pt x="1521" y="112"/>
                      <a:pt x="1575" y="87"/>
                    </a:cubicBezTo>
                    <a:cubicBezTo>
                      <a:pt x="1629" y="64"/>
                      <a:pt x="1686" y="36"/>
                      <a:pt x="1739" y="36"/>
                    </a:cubicBezTo>
                    <a:cubicBezTo>
                      <a:pt x="1753" y="36"/>
                      <a:pt x="1768" y="38"/>
                      <a:pt x="1782" y="43"/>
                    </a:cubicBezTo>
                    <a:cubicBezTo>
                      <a:pt x="1783" y="43"/>
                      <a:pt x="1783" y="43"/>
                      <a:pt x="1783" y="43"/>
                    </a:cubicBezTo>
                    <a:cubicBezTo>
                      <a:pt x="1786" y="43"/>
                      <a:pt x="1786" y="21"/>
                      <a:pt x="1782" y="20"/>
                    </a:cubicBezTo>
                    <a:cubicBezTo>
                      <a:pt x="1760" y="6"/>
                      <a:pt x="1738" y="0"/>
                      <a:pt x="1716"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29"/>
              <p:cNvSpPr/>
              <p:nvPr/>
            </p:nvSpPr>
            <p:spPr>
              <a:xfrm>
                <a:off x="1354575" y="3801350"/>
                <a:ext cx="2200" cy="875"/>
              </a:xfrm>
              <a:custGeom>
                <a:rect b="b" l="l" r="r" t="t"/>
                <a:pathLst>
                  <a:path extrusionOk="0" h="35" w="88">
                    <a:moveTo>
                      <a:pt x="87" y="0"/>
                    </a:moveTo>
                    <a:cubicBezTo>
                      <a:pt x="87" y="0"/>
                      <a:pt x="86" y="1"/>
                      <a:pt x="86" y="1"/>
                    </a:cubicBezTo>
                    <a:lnTo>
                      <a:pt x="86" y="1"/>
                    </a:lnTo>
                    <a:lnTo>
                      <a:pt x="87" y="0"/>
                    </a:lnTo>
                    <a:close/>
                    <a:moveTo>
                      <a:pt x="86" y="1"/>
                    </a:moveTo>
                    <a:lnTo>
                      <a:pt x="1" y="3"/>
                    </a:lnTo>
                    <a:cubicBezTo>
                      <a:pt x="2" y="14"/>
                      <a:pt x="6" y="25"/>
                      <a:pt x="10" y="35"/>
                    </a:cubicBezTo>
                    <a:cubicBezTo>
                      <a:pt x="30" y="21"/>
                      <a:pt x="53" y="12"/>
                      <a:pt x="68" y="5"/>
                    </a:cubicBezTo>
                    <a:cubicBezTo>
                      <a:pt x="73" y="3"/>
                      <a:pt x="79" y="1"/>
                      <a:pt x="86"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29"/>
              <p:cNvSpPr/>
              <p:nvPr/>
            </p:nvSpPr>
            <p:spPr>
              <a:xfrm>
                <a:off x="1358025" y="3802300"/>
                <a:ext cx="1150" cy="200"/>
              </a:xfrm>
              <a:custGeom>
                <a:rect b="b" l="l" r="r" t="t"/>
                <a:pathLst>
                  <a:path extrusionOk="0" h="8" w="46">
                    <a:moveTo>
                      <a:pt x="17" y="1"/>
                    </a:moveTo>
                    <a:cubicBezTo>
                      <a:pt x="9" y="1"/>
                      <a:pt x="3" y="3"/>
                      <a:pt x="0" y="8"/>
                    </a:cubicBezTo>
                    <a:lnTo>
                      <a:pt x="46" y="8"/>
                    </a:lnTo>
                    <a:cubicBezTo>
                      <a:pt x="39" y="4"/>
                      <a:pt x="27" y="1"/>
                      <a:pt x="1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29"/>
              <p:cNvSpPr/>
              <p:nvPr/>
            </p:nvSpPr>
            <p:spPr>
              <a:xfrm>
                <a:off x="1305075" y="3751725"/>
                <a:ext cx="92750" cy="92450"/>
              </a:xfrm>
              <a:custGeom>
                <a:rect b="b" l="l" r="r" t="t"/>
                <a:pathLst>
                  <a:path extrusionOk="0" h="3698" w="3710">
                    <a:moveTo>
                      <a:pt x="1919" y="126"/>
                    </a:moveTo>
                    <a:cubicBezTo>
                      <a:pt x="1954" y="126"/>
                      <a:pt x="1989" y="130"/>
                      <a:pt x="2025" y="134"/>
                    </a:cubicBezTo>
                    <a:cubicBezTo>
                      <a:pt x="2040" y="139"/>
                      <a:pt x="2054" y="147"/>
                      <a:pt x="2066" y="157"/>
                    </a:cubicBezTo>
                    <a:cubicBezTo>
                      <a:pt x="2034" y="166"/>
                      <a:pt x="2004" y="174"/>
                      <a:pt x="1974" y="181"/>
                    </a:cubicBezTo>
                    <a:cubicBezTo>
                      <a:pt x="1946" y="187"/>
                      <a:pt x="1919" y="196"/>
                      <a:pt x="1894" y="207"/>
                    </a:cubicBezTo>
                    <a:cubicBezTo>
                      <a:pt x="1842" y="184"/>
                      <a:pt x="1791" y="162"/>
                      <a:pt x="1736" y="148"/>
                    </a:cubicBezTo>
                    <a:cubicBezTo>
                      <a:pt x="1736" y="148"/>
                      <a:pt x="1737" y="147"/>
                      <a:pt x="1739" y="147"/>
                    </a:cubicBezTo>
                    <a:cubicBezTo>
                      <a:pt x="1785" y="141"/>
                      <a:pt x="1832" y="130"/>
                      <a:pt x="1879" y="128"/>
                    </a:cubicBezTo>
                    <a:cubicBezTo>
                      <a:pt x="1893" y="126"/>
                      <a:pt x="1906" y="126"/>
                      <a:pt x="1919" y="126"/>
                    </a:cubicBezTo>
                    <a:close/>
                    <a:moveTo>
                      <a:pt x="1440" y="264"/>
                    </a:moveTo>
                    <a:cubicBezTo>
                      <a:pt x="1474" y="264"/>
                      <a:pt x="1507" y="266"/>
                      <a:pt x="1540" y="272"/>
                    </a:cubicBezTo>
                    <a:cubicBezTo>
                      <a:pt x="1553" y="275"/>
                      <a:pt x="1565" y="278"/>
                      <a:pt x="1575" y="279"/>
                    </a:cubicBezTo>
                    <a:cubicBezTo>
                      <a:pt x="1503" y="305"/>
                      <a:pt x="1434" y="338"/>
                      <a:pt x="1367" y="375"/>
                    </a:cubicBezTo>
                    <a:cubicBezTo>
                      <a:pt x="1343" y="369"/>
                      <a:pt x="1317" y="363"/>
                      <a:pt x="1292" y="363"/>
                    </a:cubicBezTo>
                    <a:cubicBezTo>
                      <a:pt x="1285" y="363"/>
                      <a:pt x="1279" y="363"/>
                      <a:pt x="1272" y="364"/>
                    </a:cubicBezTo>
                    <a:cubicBezTo>
                      <a:pt x="1210" y="373"/>
                      <a:pt x="1152" y="392"/>
                      <a:pt x="1090" y="406"/>
                    </a:cubicBezTo>
                    <a:cubicBezTo>
                      <a:pt x="1028" y="417"/>
                      <a:pt x="968" y="437"/>
                      <a:pt x="907" y="458"/>
                    </a:cubicBezTo>
                    <a:cubicBezTo>
                      <a:pt x="845" y="477"/>
                      <a:pt x="801" y="529"/>
                      <a:pt x="745" y="557"/>
                    </a:cubicBezTo>
                    <a:cubicBezTo>
                      <a:pt x="706" y="574"/>
                      <a:pt x="653" y="574"/>
                      <a:pt x="607" y="585"/>
                    </a:cubicBezTo>
                    <a:cubicBezTo>
                      <a:pt x="621" y="571"/>
                      <a:pt x="632" y="556"/>
                      <a:pt x="646" y="543"/>
                    </a:cubicBezTo>
                    <a:cubicBezTo>
                      <a:pt x="705" y="487"/>
                      <a:pt x="767" y="437"/>
                      <a:pt x="832" y="389"/>
                    </a:cubicBezTo>
                    <a:cubicBezTo>
                      <a:pt x="899" y="344"/>
                      <a:pt x="972" y="305"/>
                      <a:pt x="1049" y="279"/>
                    </a:cubicBezTo>
                    <a:cubicBezTo>
                      <a:pt x="1077" y="269"/>
                      <a:pt x="1107" y="266"/>
                      <a:pt x="1137" y="266"/>
                    </a:cubicBezTo>
                    <a:cubicBezTo>
                      <a:pt x="1182" y="266"/>
                      <a:pt x="1228" y="273"/>
                      <a:pt x="1271" y="273"/>
                    </a:cubicBezTo>
                    <a:cubicBezTo>
                      <a:pt x="1281" y="273"/>
                      <a:pt x="1290" y="273"/>
                      <a:pt x="1300" y="272"/>
                    </a:cubicBezTo>
                    <a:cubicBezTo>
                      <a:pt x="1346" y="268"/>
                      <a:pt x="1393" y="264"/>
                      <a:pt x="1440" y="264"/>
                    </a:cubicBezTo>
                    <a:close/>
                    <a:moveTo>
                      <a:pt x="1139" y="860"/>
                    </a:moveTo>
                    <a:cubicBezTo>
                      <a:pt x="1129" y="877"/>
                      <a:pt x="1119" y="892"/>
                      <a:pt x="1107" y="908"/>
                    </a:cubicBezTo>
                    <a:cubicBezTo>
                      <a:pt x="1096" y="904"/>
                      <a:pt x="1084" y="904"/>
                      <a:pt x="1073" y="901"/>
                    </a:cubicBezTo>
                    <a:cubicBezTo>
                      <a:pt x="1096" y="887"/>
                      <a:pt x="1116" y="871"/>
                      <a:pt x="1139" y="860"/>
                    </a:cubicBezTo>
                    <a:close/>
                    <a:moveTo>
                      <a:pt x="3321" y="909"/>
                    </a:moveTo>
                    <a:cubicBezTo>
                      <a:pt x="3327" y="911"/>
                      <a:pt x="3329" y="911"/>
                      <a:pt x="3332" y="915"/>
                    </a:cubicBezTo>
                    <a:cubicBezTo>
                      <a:pt x="3354" y="933"/>
                      <a:pt x="3371" y="956"/>
                      <a:pt x="3386" y="979"/>
                    </a:cubicBezTo>
                    <a:cubicBezTo>
                      <a:pt x="3391" y="988"/>
                      <a:pt x="3391" y="1002"/>
                      <a:pt x="3390" y="1015"/>
                    </a:cubicBezTo>
                    <a:cubicBezTo>
                      <a:pt x="3368" y="981"/>
                      <a:pt x="3343" y="945"/>
                      <a:pt x="3321" y="909"/>
                    </a:cubicBezTo>
                    <a:close/>
                    <a:moveTo>
                      <a:pt x="2273" y="967"/>
                    </a:moveTo>
                    <a:lnTo>
                      <a:pt x="2273" y="967"/>
                    </a:lnTo>
                    <a:cubicBezTo>
                      <a:pt x="2308" y="968"/>
                      <a:pt x="2345" y="973"/>
                      <a:pt x="2384" y="979"/>
                    </a:cubicBezTo>
                    <a:cubicBezTo>
                      <a:pt x="2398" y="1000"/>
                      <a:pt x="2412" y="1021"/>
                      <a:pt x="2421" y="1043"/>
                    </a:cubicBezTo>
                    <a:cubicBezTo>
                      <a:pt x="2429" y="1062"/>
                      <a:pt x="2438" y="1081"/>
                      <a:pt x="2446" y="1101"/>
                    </a:cubicBezTo>
                    <a:cubicBezTo>
                      <a:pt x="2447" y="1103"/>
                      <a:pt x="2449" y="1109"/>
                      <a:pt x="2451" y="1112"/>
                    </a:cubicBezTo>
                    <a:cubicBezTo>
                      <a:pt x="2449" y="1110"/>
                      <a:pt x="2447" y="1109"/>
                      <a:pt x="2447" y="1107"/>
                    </a:cubicBezTo>
                    <a:cubicBezTo>
                      <a:pt x="2398" y="1054"/>
                      <a:pt x="2337" y="1006"/>
                      <a:pt x="2273" y="967"/>
                    </a:cubicBezTo>
                    <a:close/>
                    <a:moveTo>
                      <a:pt x="1889" y="1129"/>
                    </a:moveTo>
                    <a:cubicBezTo>
                      <a:pt x="1923" y="1129"/>
                      <a:pt x="1955" y="1132"/>
                      <a:pt x="1985" y="1136"/>
                    </a:cubicBezTo>
                    <a:cubicBezTo>
                      <a:pt x="2015" y="1139"/>
                      <a:pt x="2047" y="1146"/>
                      <a:pt x="2077" y="1157"/>
                    </a:cubicBezTo>
                    <a:cubicBezTo>
                      <a:pt x="2036" y="1156"/>
                      <a:pt x="1993" y="1153"/>
                      <a:pt x="1952" y="1153"/>
                    </a:cubicBezTo>
                    <a:cubicBezTo>
                      <a:pt x="1921" y="1153"/>
                      <a:pt x="1890" y="1152"/>
                      <a:pt x="1857" y="1152"/>
                    </a:cubicBezTo>
                    <a:cubicBezTo>
                      <a:pt x="1793" y="1152"/>
                      <a:pt x="1726" y="1155"/>
                      <a:pt x="1660" y="1174"/>
                    </a:cubicBezTo>
                    <a:cubicBezTo>
                      <a:pt x="1613" y="1186"/>
                      <a:pt x="1571" y="1208"/>
                      <a:pt x="1529" y="1233"/>
                    </a:cubicBezTo>
                    <a:cubicBezTo>
                      <a:pt x="1639" y="1161"/>
                      <a:pt x="1771" y="1129"/>
                      <a:pt x="1889" y="1129"/>
                    </a:cubicBezTo>
                    <a:close/>
                    <a:moveTo>
                      <a:pt x="1624" y="806"/>
                    </a:moveTo>
                    <a:cubicBezTo>
                      <a:pt x="1601" y="818"/>
                      <a:pt x="1578" y="828"/>
                      <a:pt x="1557" y="843"/>
                    </a:cubicBezTo>
                    <a:cubicBezTo>
                      <a:pt x="1451" y="909"/>
                      <a:pt x="1373" y="1003"/>
                      <a:pt x="1309" y="1103"/>
                    </a:cubicBezTo>
                    <a:cubicBezTo>
                      <a:pt x="1256" y="1146"/>
                      <a:pt x="1207" y="1193"/>
                      <a:pt x="1162" y="1246"/>
                    </a:cubicBezTo>
                    <a:cubicBezTo>
                      <a:pt x="1268" y="1096"/>
                      <a:pt x="1373" y="933"/>
                      <a:pt x="1535" y="846"/>
                    </a:cubicBezTo>
                    <a:cubicBezTo>
                      <a:pt x="1562" y="829"/>
                      <a:pt x="1594" y="818"/>
                      <a:pt x="1624" y="806"/>
                    </a:cubicBezTo>
                    <a:close/>
                    <a:moveTo>
                      <a:pt x="1060" y="927"/>
                    </a:moveTo>
                    <a:cubicBezTo>
                      <a:pt x="1071" y="927"/>
                      <a:pt x="1082" y="928"/>
                      <a:pt x="1093" y="930"/>
                    </a:cubicBezTo>
                    <a:cubicBezTo>
                      <a:pt x="972" y="1052"/>
                      <a:pt x="877" y="1200"/>
                      <a:pt x="793" y="1346"/>
                    </a:cubicBezTo>
                    <a:cubicBezTo>
                      <a:pt x="781" y="1366"/>
                      <a:pt x="768" y="1387"/>
                      <a:pt x="759" y="1410"/>
                    </a:cubicBezTo>
                    <a:lnTo>
                      <a:pt x="753" y="1363"/>
                    </a:lnTo>
                    <a:cubicBezTo>
                      <a:pt x="815" y="1234"/>
                      <a:pt x="889" y="1112"/>
                      <a:pt x="967" y="995"/>
                    </a:cubicBezTo>
                    <a:cubicBezTo>
                      <a:pt x="978" y="978"/>
                      <a:pt x="993" y="960"/>
                      <a:pt x="1004" y="944"/>
                    </a:cubicBezTo>
                    <a:cubicBezTo>
                      <a:pt x="1011" y="938"/>
                      <a:pt x="1019" y="935"/>
                      <a:pt x="1027" y="930"/>
                    </a:cubicBezTo>
                    <a:cubicBezTo>
                      <a:pt x="1038" y="928"/>
                      <a:pt x="1049" y="927"/>
                      <a:pt x="1060" y="927"/>
                    </a:cubicBezTo>
                    <a:close/>
                    <a:moveTo>
                      <a:pt x="1075" y="1363"/>
                    </a:moveTo>
                    <a:cubicBezTo>
                      <a:pt x="1041" y="1414"/>
                      <a:pt x="1009" y="1469"/>
                      <a:pt x="986" y="1527"/>
                    </a:cubicBezTo>
                    <a:cubicBezTo>
                      <a:pt x="976" y="1545"/>
                      <a:pt x="969" y="1566"/>
                      <a:pt x="962" y="1586"/>
                    </a:cubicBezTo>
                    <a:cubicBezTo>
                      <a:pt x="962" y="1566"/>
                      <a:pt x="961" y="1545"/>
                      <a:pt x="962" y="1527"/>
                    </a:cubicBezTo>
                    <a:cubicBezTo>
                      <a:pt x="997" y="1469"/>
                      <a:pt x="1035" y="1414"/>
                      <a:pt x="1075" y="1363"/>
                    </a:cubicBezTo>
                    <a:close/>
                    <a:moveTo>
                      <a:pt x="726" y="1428"/>
                    </a:moveTo>
                    <a:cubicBezTo>
                      <a:pt x="727" y="1439"/>
                      <a:pt x="728" y="1447"/>
                      <a:pt x="731" y="1458"/>
                    </a:cubicBezTo>
                    <a:cubicBezTo>
                      <a:pt x="708" y="1500"/>
                      <a:pt x="684" y="1544"/>
                      <a:pt x="662" y="1588"/>
                    </a:cubicBezTo>
                    <a:cubicBezTo>
                      <a:pt x="680" y="1533"/>
                      <a:pt x="701" y="1480"/>
                      <a:pt x="726" y="1428"/>
                    </a:cubicBezTo>
                    <a:close/>
                    <a:moveTo>
                      <a:pt x="916" y="1610"/>
                    </a:moveTo>
                    <a:cubicBezTo>
                      <a:pt x="918" y="1633"/>
                      <a:pt x="921" y="1657"/>
                      <a:pt x="925" y="1683"/>
                    </a:cubicBezTo>
                    <a:cubicBezTo>
                      <a:pt x="914" y="1710"/>
                      <a:pt x="906" y="1736"/>
                      <a:pt x="898" y="1764"/>
                    </a:cubicBezTo>
                    <a:cubicBezTo>
                      <a:pt x="887" y="1749"/>
                      <a:pt x="880" y="1735"/>
                      <a:pt x="872" y="1721"/>
                    </a:cubicBezTo>
                    <a:cubicBezTo>
                      <a:pt x="878" y="1702"/>
                      <a:pt x="880" y="1683"/>
                      <a:pt x="889" y="1665"/>
                    </a:cubicBezTo>
                    <a:cubicBezTo>
                      <a:pt x="898" y="1646"/>
                      <a:pt x="907" y="1626"/>
                      <a:pt x="916" y="1610"/>
                    </a:cubicBezTo>
                    <a:close/>
                    <a:moveTo>
                      <a:pt x="2083" y="1486"/>
                    </a:moveTo>
                    <a:cubicBezTo>
                      <a:pt x="2159" y="1486"/>
                      <a:pt x="2238" y="1516"/>
                      <a:pt x="2307" y="1552"/>
                    </a:cubicBezTo>
                    <a:cubicBezTo>
                      <a:pt x="2373" y="1586"/>
                      <a:pt x="2425" y="1644"/>
                      <a:pt x="2464" y="1702"/>
                    </a:cubicBezTo>
                    <a:cubicBezTo>
                      <a:pt x="2467" y="1717"/>
                      <a:pt x="2462" y="1734"/>
                      <a:pt x="2462" y="1750"/>
                    </a:cubicBezTo>
                    <a:cubicBezTo>
                      <a:pt x="2451" y="1743"/>
                      <a:pt x="2438" y="1735"/>
                      <a:pt x="2427" y="1727"/>
                    </a:cubicBezTo>
                    <a:cubicBezTo>
                      <a:pt x="2387" y="1695"/>
                      <a:pt x="2343" y="1654"/>
                      <a:pt x="2286" y="1637"/>
                    </a:cubicBezTo>
                    <a:cubicBezTo>
                      <a:pt x="2251" y="1626"/>
                      <a:pt x="2204" y="1616"/>
                      <a:pt x="2157" y="1616"/>
                    </a:cubicBezTo>
                    <a:cubicBezTo>
                      <a:pt x="2134" y="1616"/>
                      <a:pt x="2110" y="1619"/>
                      <a:pt x="2087" y="1625"/>
                    </a:cubicBezTo>
                    <a:cubicBezTo>
                      <a:pt x="2048" y="1633"/>
                      <a:pt x="2015" y="1655"/>
                      <a:pt x="1988" y="1681"/>
                    </a:cubicBezTo>
                    <a:cubicBezTo>
                      <a:pt x="1966" y="1703"/>
                      <a:pt x="1946" y="1728"/>
                      <a:pt x="1929" y="1752"/>
                    </a:cubicBezTo>
                    <a:cubicBezTo>
                      <a:pt x="1924" y="1757"/>
                      <a:pt x="1923" y="1760"/>
                      <a:pt x="1919" y="1765"/>
                    </a:cubicBezTo>
                    <a:cubicBezTo>
                      <a:pt x="1873" y="1687"/>
                      <a:pt x="1875" y="1595"/>
                      <a:pt x="1905" y="1524"/>
                    </a:cubicBezTo>
                    <a:cubicBezTo>
                      <a:pt x="1951" y="1504"/>
                      <a:pt x="1997" y="1491"/>
                      <a:pt x="2043" y="1489"/>
                    </a:cubicBezTo>
                    <a:cubicBezTo>
                      <a:pt x="2056" y="1487"/>
                      <a:pt x="2070" y="1486"/>
                      <a:pt x="2083" y="1486"/>
                    </a:cubicBezTo>
                    <a:close/>
                    <a:moveTo>
                      <a:pt x="1498" y="1603"/>
                    </a:moveTo>
                    <a:lnTo>
                      <a:pt x="1498" y="1603"/>
                    </a:lnTo>
                    <a:cubicBezTo>
                      <a:pt x="1469" y="1654"/>
                      <a:pt x="1444" y="1709"/>
                      <a:pt x="1426" y="1768"/>
                    </a:cubicBezTo>
                    <a:cubicBezTo>
                      <a:pt x="1401" y="1844"/>
                      <a:pt x="1381" y="1924"/>
                      <a:pt x="1375" y="2009"/>
                    </a:cubicBezTo>
                    <a:cubicBezTo>
                      <a:pt x="1357" y="1968"/>
                      <a:pt x="1339" y="1924"/>
                      <a:pt x="1327" y="1880"/>
                    </a:cubicBezTo>
                    <a:cubicBezTo>
                      <a:pt x="1333" y="1846"/>
                      <a:pt x="1338" y="1816"/>
                      <a:pt x="1352" y="1785"/>
                    </a:cubicBezTo>
                    <a:cubicBezTo>
                      <a:pt x="1385" y="1709"/>
                      <a:pt x="1447" y="1654"/>
                      <a:pt x="1498" y="1603"/>
                    </a:cubicBezTo>
                    <a:close/>
                    <a:moveTo>
                      <a:pt x="1316" y="1958"/>
                    </a:moveTo>
                    <a:cubicBezTo>
                      <a:pt x="1324" y="1990"/>
                      <a:pt x="1337" y="2020"/>
                      <a:pt x="1350" y="2052"/>
                    </a:cubicBezTo>
                    <a:cubicBezTo>
                      <a:pt x="1337" y="2047"/>
                      <a:pt x="1323" y="2046"/>
                      <a:pt x="1309" y="2043"/>
                    </a:cubicBezTo>
                    <a:lnTo>
                      <a:pt x="1309" y="2034"/>
                    </a:lnTo>
                    <a:cubicBezTo>
                      <a:pt x="1311" y="2009"/>
                      <a:pt x="1313" y="1983"/>
                      <a:pt x="1316" y="1958"/>
                    </a:cubicBezTo>
                    <a:close/>
                    <a:moveTo>
                      <a:pt x="2164" y="1778"/>
                    </a:moveTo>
                    <a:cubicBezTo>
                      <a:pt x="2169" y="1778"/>
                      <a:pt x="2174" y="1778"/>
                      <a:pt x="2179" y="1779"/>
                    </a:cubicBezTo>
                    <a:cubicBezTo>
                      <a:pt x="2219" y="1786"/>
                      <a:pt x="2255" y="1797"/>
                      <a:pt x="2284" y="1819"/>
                    </a:cubicBezTo>
                    <a:cubicBezTo>
                      <a:pt x="2311" y="1841"/>
                      <a:pt x="2352" y="1841"/>
                      <a:pt x="2373" y="1874"/>
                    </a:cubicBezTo>
                    <a:cubicBezTo>
                      <a:pt x="2392" y="1903"/>
                      <a:pt x="2363" y="1962"/>
                      <a:pt x="2365" y="1984"/>
                    </a:cubicBezTo>
                    <a:cubicBezTo>
                      <a:pt x="2372" y="2006"/>
                      <a:pt x="2376" y="2027"/>
                      <a:pt x="2370" y="2046"/>
                    </a:cubicBezTo>
                    <a:cubicBezTo>
                      <a:pt x="2365" y="2064"/>
                      <a:pt x="2394" y="2080"/>
                      <a:pt x="2384" y="2100"/>
                    </a:cubicBezTo>
                    <a:cubicBezTo>
                      <a:pt x="2372" y="2116"/>
                      <a:pt x="2337" y="2119"/>
                      <a:pt x="2323" y="2127"/>
                    </a:cubicBezTo>
                    <a:cubicBezTo>
                      <a:pt x="2311" y="2136"/>
                      <a:pt x="2301" y="2151"/>
                      <a:pt x="2284" y="2156"/>
                    </a:cubicBezTo>
                    <a:cubicBezTo>
                      <a:pt x="2281" y="2157"/>
                      <a:pt x="2277" y="2158"/>
                      <a:pt x="2274" y="2158"/>
                    </a:cubicBezTo>
                    <a:cubicBezTo>
                      <a:pt x="2259" y="2158"/>
                      <a:pt x="2242" y="2149"/>
                      <a:pt x="2234" y="2148"/>
                    </a:cubicBezTo>
                    <a:cubicBezTo>
                      <a:pt x="2224" y="2148"/>
                      <a:pt x="2216" y="2162"/>
                      <a:pt x="2207" y="2162"/>
                    </a:cubicBezTo>
                    <a:cubicBezTo>
                      <a:pt x="2207" y="2162"/>
                      <a:pt x="2206" y="2162"/>
                      <a:pt x="2205" y="2162"/>
                    </a:cubicBezTo>
                    <a:cubicBezTo>
                      <a:pt x="2204" y="2162"/>
                      <a:pt x="2204" y="2161"/>
                      <a:pt x="2203" y="2161"/>
                    </a:cubicBezTo>
                    <a:cubicBezTo>
                      <a:pt x="2197" y="2161"/>
                      <a:pt x="2191" y="2164"/>
                      <a:pt x="2186" y="2164"/>
                    </a:cubicBezTo>
                    <a:cubicBezTo>
                      <a:pt x="2183" y="2164"/>
                      <a:pt x="2181" y="2163"/>
                      <a:pt x="2179" y="2162"/>
                    </a:cubicBezTo>
                    <a:cubicBezTo>
                      <a:pt x="2171" y="2155"/>
                      <a:pt x="2193" y="2122"/>
                      <a:pt x="2189" y="2116"/>
                    </a:cubicBezTo>
                    <a:cubicBezTo>
                      <a:pt x="2184" y="2112"/>
                      <a:pt x="2129" y="2112"/>
                      <a:pt x="2118" y="2089"/>
                    </a:cubicBezTo>
                    <a:cubicBezTo>
                      <a:pt x="2109" y="2069"/>
                      <a:pt x="2112" y="2047"/>
                      <a:pt x="2118" y="2032"/>
                    </a:cubicBezTo>
                    <a:lnTo>
                      <a:pt x="2118" y="2032"/>
                    </a:lnTo>
                    <a:lnTo>
                      <a:pt x="2000" y="2036"/>
                    </a:lnTo>
                    <a:cubicBezTo>
                      <a:pt x="1997" y="2032"/>
                      <a:pt x="1993" y="2031"/>
                      <a:pt x="1990" y="2025"/>
                    </a:cubicBezTo>
                    <a:cubicBezTo>
                      <a:pt x="1990" y="2024"/>
                      <a:pt x="1988" y="2023"/>
                      <a:pt x="1988" y="2020"/>
                    </a:cubicBezTo>
                    <a:cubicBezTo>
                      <a:pt x="1981" y="2025"/>
                      <a:pt x="1973" y="2031"/>
                      <a:pt x="1967" y="2036"/>
                    </a:cubicBezTo>
                    <a:lnTo>
                      <a:pt x="1956" y="2036"/>
                    </a:lnTo>
                    <a:cubicBezTo>
                      <a:pt x="1940" y="1997"/>
                      <a:pt x="1935" y="1943"/>
                      <a:pt x="1946" y="1896"/>
                    </a:cubicBezTo>
                    <a:cubicBezTo>
                      <a:pt x="1963" y="1844"/>
                      <a:pt x="2029" y="1830"/>
                      <a:pt x="2062" y="1811"/>
                    </a:cubicBezTo>
                    <a:lnTo>
                      <a:pt x="2074" y="1804"/>
                    </a:lnTo>
                    <a:cubicBezTo>
                      <a:pt x="2103" y="1788"/>
                      <a:pt x="2133" y="1778"/>
                      <a:pt x="2164" y="1778"/>
                    </a:cubicBezTo>
                    <a:close/>
                    <a:moveTo>
                      <a:pt x="3065" y="1557"/>
                    </a:moveTo>
                    <a:cubicBezTo>
                      <a:pt x="3074" y="1668"/>
                      <a:pt x="3045" y="1790"/>
                      <a:pt x="3014" y="1919"/>
                    </a:cubicBezTo>
                    <a:cubicBezTo>
                      <a:pt x="2995" y="2013"/>
                      <a:pt x="2965" y="2102"/>
                      <a:pt x="2930" y="2189"/>
                    </a:cubicBezTo>
                    <a:cubicBezTo>
                      <a:pt x="2965" y="2065"/>
                      <a:pt x="2980" y="1937"/>
                      <a:pt x="2979" y="1812"/>
                    </a:cubicBezTo>
                    <a:cubicBezTo>
                      <a:pt x="2979" y="1785"/>
                      <a:pt x="2973" y="1757"/>
                      <a:pt x="2972" y="1730"/>
                    </a:cubicBezTo>
                    <a:cubicBezTo>
                      <a:pt x="2972" y="1728"/>
                      <a:pt x="2973" y="1728"/>
                      <a:pt x="2973" y="1728"/>
                    </a:cubicBezTo>
                    <a:cubicBezTo>
                      <a:pt x="2994" y="1687"/>
                      <a:pt x="3040" y="1646"/>
                      <a:pt x="3058" y="1603"/>
                    </a:cubicBezTo>
                    <a:cubicBezTo>
                      <a:pt x="3065" y="1586"/>
                      <a:pt x="3065" y="1573"/>
                      <a:pt x="3065" y="1557"/>
                    </a:cubicBezTo>
                    <a:close/>
                    <a:moveTo>
                      <a:pt x="851" y="1785"/>
                    </a:moveTo>
                    <a:cubicBezTo>
                      <a:pt x="862" y="1798"/>
                      <a:pt x="870" y="1813"/>
                      <a:pt x="878" y="1829"/>
                    </a:cubicBezTo>
                    <a:cubicBezTo>
                      <a:pt x="841" y="1965"/>
                      <a:pt x="817" y="2104"/>
                      <a:pt x="812" y="2248"/>
                    </a:cubicBezTo>
                    <a:cubicBezTo>
                      <a:pt x="803" y="2207"/>
                      <a:pt x="795" y="2164"/>
                      <a:pt x="795" y="2116"/>
                    </a:cubicBezTo>
                    <a:cubicBezTo>
                      <a:pt x="796" y="2010"/>
                      <a:pt x="818" y="1896"/>
                      <a:pt x="851" y="1785"/>
                    </a:cubicBezTo>
                    <a:close/>
                    <a:moveTo>
                      <a:pt x="1115" y="2257"/>
                    </a:moveTo>
                    <a:lnTo>
                      <a:pt x="1115" y="2257"/>
                    </a:lnTo>
                    <a:cubicBezTo>
                      <a:pt x="1118" y="2270"/>
                      <a:pt x="1121" y="2284"/>
                      <a:pt x="1122" y="2298"/>
                    </a:cubicBezTo>
                    <a:cubicBezTo>
                      <a:pt x="1125" y="2310"/>
                      <a:pt x="1130" y="2327"/>
                      <a:pt x="1132" y="2341"/>
                    </a:cubicBezTo>
                    <a:cubicBezTo>
                      <a:pt x="1128" y="2343"/>
                      <a:pt x="1125" y="2343"/>
                      <a:pt x="1121" y="2343"/>
                    </a:cubicBezTo>
                    <a:cubicBezTo>
                      <a:pt x="1118" y="2314"/>
                      <a:pt x="1118" y="2286"/>
                      <a:pt x="1115" y="2257"/>
                    </a:cubicBezTo>
                    <a:close/>
                    <a:moveTo>
                      <a:pt x="1699" y="2111"/>
                    </a:moveTo>
                    <a:cubicBezTo>
                      <a:pt x="1722" y="2185"/>
                      <a:pt x="1758" y="2254"/>
                      <a:pt x="1806" y="2309"/>
                    </a:cubicBezTo>
                    <a:cubicBezTo>
                      <a:pt x="1823" y="2331"/>
                      <a:pt x="1846" y="2352"/>
                      <a:pt x="1869" y="2371"/>
                    </a:cubicBezTo>
                    <a:cubicBezTo>
                      <a:pt x="1868" y="2378"/>
                      <a:pt x="1869" y="2383"/>
                      <a:pt x="1873" y="2389"/>
                    </a:cubicBezTo>
                    <a:cubicBezTo>
                      <a:pt x="1869" y="2386"/>
                      <a:pt x="1864" y="2386"/>
                      <a:pt x="1861" y="2385"/>
                    </a:cubicBezTo>
                    <a:cubicBezTo>
                      <a:pt x="1857" y="2383"/>
                      <a:pt x="1854" y="2382"/>
                      <a:pt x="1850" y="2378"/>
                    </a:cubicBezTo>
                    <a:cubicBezTo>
                      <a:pt x="1767" y="2327"/>
                      <a:pt x="1730" y="2241"/>
                      <a:pt x="1703" y="2156"/>
                    </a:cubicBezTo>
                    <a:cubicBezTo>
                      <a:pt x="1697" y="2142"/>
                      <a:pt x="1692" y="2127"/>
                      <a:pt x="1688" y="2111"/>
                    </a:cubicBezTo>
                    <a:close/>
                    <a:moveTo>
                      <a:pt x="1825" y="1573"/>
                    </a:moveTo>
                    <a:lnTo>
                      <a:pt x="1825" y="1573"/>
                    </a:lnTo>
                    <a:cubicBezTo>
                      <a:pt x="1810" y="1654"/>
                      <a:pt x="1825" y="1743"/>
                      <a:pt x="1887" y="1818"/>
                    </a:cubicBezTo>
                    <a:cubicBezTo>
                      <a:pt x="1867" y="1862"/>
                      <a:pt x="1856" y="1910"/>
                      <a:pt x="1861" y="1958"/>
                    </a:cubicBezTo>
                    <a:cubicBezTo>
                      <a:pt x="1868" y="2019"/>
                      <a:pt x="1904" y="2061"/>
                      <a:pt x="1935" y="2098"/>
                    </a:cubicBezTo>
                    <a:cubicBezTo>
                      <a:pt x="1931" y="2127"/>
                      <a:pt x="1938" y="2156"/>
                      <a:pt x="1942" y="2188"/>
                    </a:cubicBezTo>
                    <a:cubicBezTo>
                      <a:pt x="1946" y="2233"/>
                      <a:pt x="1981" y="2266"/>
                      <a:pt x="2008" y="2305"/>
                    </a:cubicBezTo>
                    <a:cubicBezTo>
                      <a:pt x="2029" y="2334"/>
                      <a:pt x="2052" y="2371"/>
                      <a:pt x="2087" y="2397"/>
                    </a:cubicBezTo>
                    <a:cubicBezTo>
                      <a:pt x="2084" y="2397"/>
                      <a:pt x="2083" y="2397"/>
                      <a:pt x="2081" y="2398"/>
                    </a:cubicBezTo>
                    <a:cubicBezTo>
                      <a:pt x="2007" y="2383"/>
                      <a:pt x="1940" y="2353"/>
                      <a:pt x="1891" y="2312"/>
                    </a:cubicBezTo>
                    <a:cubicBezTo>
                      <a:pt x="1875" y="2236"/>
                      <a:pt x="1862" y="2149"/>
                      <a:pt x="1891" y="2075"/>
                    </a:cubicBezTo>
                    <a:cubicBezTo>
                      <a:pt x="1893" y="2073"/>
                      <a:pt x="1880" y="2069"/>
                      <a:pt x="1873" y="2069"/>
                    </a:cubicBezTo>
                    <a:cubicBezTo>
                      <a:pt x="1870" y="2069"/>
                      <a:pt x="1868" y="2070"/>
                      <a:pt x="1868" y="2071"/>
                    </a:cubicBezTo>
                    <a:cubicBezTo>
                      <a:pt x="1829" y="2127"/>
                      <a:pt x="1832" y="2188"/>
                      <a:pt x="1839" y="2250"/>
                    </a:cubicBezTo>
                    <a:cubicBezTo>
                      <a:pt x="1807" y="2210"/>
                      <a:pt x="1784" y="2167"/>
                      <a:pt x="1766" y="2116"/>
                    </a:cubicBezTo>
                    <a:lnTo>
                      <a:pt x="1766" y="2116"/>
                    </a:lnTo>
                    <a:cubicBezTo>
                      <a:pt x="1788" y="2119"/>
                      <a:pt x="1813" y="2119"/>
                      <a:pt x="1835" y="2123"/>
                    </a:cubicBezTo>
                    <a:cubicBezTo>
                      <a:pt x="1835" y="2123"/>
                      <a:pt x="1836" y="2123"/>
                      <a:pt x="1836" y="2123"/>
                    </a:cubicBezTo>
                    <a:cubicBezTo>
                      <a:pt x="1842" y="2123"/>
                      <a:pt x="1846" y="2101"/>
                      <a:pt x="1839" y="2100"/>
                    </a:cubicBezTo>
                    <a:cubicBezTo>
                      <a:pt x="1812" y="2091"/>
                      <a:pt x="1781" y="2086"/>
                      <a:pt x="1754" y="2080"/>
                    </a:cubicBezTo>
                    <a:cubicBezTo>
                      <a:pt x="1726" y="1973"/>
                      <a:pt x="1730" y="1855"/>
                      <a:pt x="1774" y="1758"/>
                    </a:cubicBezTo>
                    <a:cubicBezTo>
                      <a:pt x="1781" y="1744"/>
                      <a:pt x="1761" y="1726"/>
                      <a:pt x="1745" y="1726"/>
                    </a:cubicBezTo>
                    <a:cubicBezTo>
                      <a:pt x="1738" y="1726"/>
                      <a:pt x="1732" y="1728"/>
                      <a:pt x="1729" y="1735"/>
                    </a:cubicBezTo>
                    <a:cubicBezTo>
                      <a:pt x="1668" y="1835"/>
                      <a:pt x="1662" y="1961"/>
                      <a:pt x="1688" y="2074"/>
                    </a:cubicBezTo>
                    <a:lnTo>
                      <a:pt x="1671" y="2074"/>
                    </a:lnTo>
                    <a:cubicBezTo>
                      <a:pt x="1651" y="2010"/>
                      <a:pt x="1635" y="1941"/>
                      <a:pt x="1651" y="1871"/>
                    </a:cubicBezTo>
                    <a:cubicBezTo>
                      <a:pt x="1674" y="1772"/>
                      <a:pt x="1719" y="1676"/>
                      <a:pt x="1788" y="1604"/>
                    </a:cubicBezTo>
                    <a:cubicBezTo>
                      <a:pt x="1799" y="1592"/>
                      <a:pt x="1813" y="1584"/>
                      <a:pt x="1825" y="1573"/>
                    </a:cubicBezTo>
                    <a:close/>
                    <a:moveTo>
                      <a:pt x="2420" y="2577"/>
                    </a:moveTo>
                    <a:cubicBezTo>
                      <a:pt x="2406" y="2592"/>
                      <a:pt x="2391" y="2608"/>
                      <a:pt x="2376" y="2620"/>
                    </a:cubicBezTo>
                    <a:cubicBezTo>
                      <a:pt x="2384" y="2609"/>
                      <a:pt x="2394" y="2598"/>
                      <a:pt x="2405" y="2588"/>
                    </a:cubicBezTo>
                    <a:lnTo>
                      <a:pt x="2420" y="2577"/>
                    </a:lnTo>
                    <a:close/>
                    <a:moveTo>
                      <a:pt x="1140" y="2382"/>
                    </a:moveTo>
                    <a:cubicBezTo>
                      <a:pt x="1165" y="2489"/>
                      <a:pt x="1196" y="2601"/>
                      <a:pt x="1245" y="2704"/>
                    </a:cubicBezTo>
                    <a:cubicBezTo>
                      <a:pt x="1231" y="2697"/>
                      <a:pt x="1216" y="2690"/>
                      <a:pt x="1202" y="2683"/>
                    </a:cubicBezTo>
                    <a:cubicBezTo>
                      <a:pt x="1180" y="2630"/>
                      <a:pt x="1161" y="2575"/>
                      <a:pt x="1148" y="2517"/>
                    </a:cubicBezTo>
                    <a:cubicBezTo>
                      <a:pt x="1139" y="2474"/>
                      <a:pt x="1132" y="2430"/>
                      <a:pt x="1126" y="2385"/>
                    </a:cubicBezTo>
                    <a:cubicBezTo>
                      <a:pt x="1132" y="2383"/>
                      <a:pt x="1134" y="2383"/>
                      <a:pt x="1140" y="2382"/>
                    </a:cubicBezTo>
                    <a:close/>
                    <a:moveTo>
                      <a:pt x="2337" y="2619"/>
                    </a:moveTo>
                    <a:cubicBezTo>
                      <a:pt x="2341" y="2625"/>
                      <a:pt x="2344" y="2635"/>
                      <a:pt x="2348" y="2643"/>
                    </a:cubicBezTo>
                    <a:cubicBezTo>
                      <a:pt x="2311" y="2674"/>
                      <a:pt x="2274" y="2700"/>
                      <a:pt x="2233" y="2722"/>
                    </a:cubicBezTo>
                    <a:lnTo>
                      <a:pt x="2212" y="2722"/>
                    </a:lnTo>
                    <a:cubicBezTo>
                      <a:pt x="2183" y="2719"/>
                      <a:pt x="2142" y="2707"/>
                      <a:pt x="2101" y="2685"/>
                    </a:cubicBezTo>
                    <a:cubicBezTo>
                      <a:pt x="2183" y="2680"/>
                      <a:pt x="2266" y="2660"/>
                      <a:pt x="2337" y="2619"/>
                    </a:cubicBezTo>
                    <a:close/>
                    <a:moveTo>
                      <a:pt x="1388" y="2740"/>
                    </a:moveTo>
                    <a:cubicBezTo>
                      <a:pt x="1393" y="2749"/>
                      <a:pt x="1397" y="2758"/>
                      <a:pt x="1406" y="2767"/>
                    </a:cubicBezTo>
                    <a:cubicBezTo>
                      <a:pt x="1401" y="2764"/>
                      <a:pt x="1397" y="2764"/>
                      <a:pt x="1395" y="2763"/>
                    </a:cubicBezTo>
                    <a:cubicBezTo>
                      <a:pt x="1392" y="2755"/>
                      <a:pt x="1389" y="2748"/>
                      <a:pt x="1388" y="2740"/>
                    </a:cubicBezTo>
                    <a:close/>
                    <a:moveTo>
                      <a:pt x="1311" y="2082"/>
                    </a:moveTo>
                    <a:cubicBezTo>
                      <a:pt x="1324" y="2086"/>
                      <a:pt x="1339" y="2091"/>
                      <a:pt x="1353" y="2093"/>
                    </a:cubicBezTo>
                    <a:cubicBezTo>
                      <a:pt x="1359" y="2094"/>
                      <a:pt x="1363" y="2094"/>
                      <a:pt x="1367" y="2094"/>
                    </a:cubicBezTo>
                    <a:cubicBezTo>
                      <a:pt x="1370" y="2100"/>
                      <a:pt x="1374" y="2102"/>
                      <a:pt x="1377" y="2108"/>
                    </a:cubicBezTo>
                    <a:cubicBezTo>
                      <a:pt x="1379" y="2123"/>
                      <a:pt x="1379" y="2140"/>
                      <a:pt x="1381" y="2155"/>
                    </a:cubicBezTo>
                    <a:cubicBezTo>
                      <a:pt x="1404" y="2291"/>
                      <a:pt x="1485" y="2416"/>
                      <a:pt x="1590" y="2515"/>
                    </a:cubicBezTo>
                    <a:cubicBezTo>
                      <a:pt x="1695" y="2619"/>
                      <a:pt x="1834" y="2671"/>
                      <a:pt x="1978" y="2683"/>
                    </a:cubicBezTo>
                    <a:cubicBezTo>
                      <a:pt x="1992" y="2685"/>
                      <a:pt x="2007" y="2685"/>
                      <a:pt x="2021" y="2685"/>
                    </a:cubicBezTo>
                    <a:cubicBezTo>
                      <a:pt x="2039" y="2704"/>
                      <a:pt x="2055" y="2726"/>
                      <a:pt x="2076" y="2740"/>
                    </a:cubicBezTo>
                    <a:cubicBezTo>
                      <a:pt x="2091" y="2752"/>
                      <a:pt x="2110" y="2759"/>
                      <a:pt x="2125" y="2767"/>
                    </a:cubicBezTo>
                    <a:cubicBezTo>
                      <a:pt x="2103" y="2774"/>
                      <a:pt x="2081" y="2780"/>
                      <a:pt x="2056" y="2784"/>
                    </a:cubicBezTo>
                    <a:cubicBezTo>
                      <a:pt x="1985" y="2767"/>
                      <a:pt x="1913" y="2742"/>
                      <a:pt x="1845" y="2712"/>
                    </a:cubicBezTo>
                    <a:cubicBezTo>
                      <a:pt x="1784" y="2685"/>
                      <a:pt x="1719" y="2656"/>
                      <a:pt x="1657" y="2619"/>
                    </a:cubicBezTo>
                    <a:cubicBezTo>
                      <a:pt x="1623" y="2581"/>
                      <a:pt x="1590" y="2543"/>
                      <a:pt x="1558" y="2507"/>
                    </a:cubicBezTo>
                    <a:cubicBezTo>
                      <a:pt x="1472" y="2416"/>
                      <a:pt x="1370" y="2321"/>
                      <a:pt x="1319" y="2191"/>
                    </a:cubicBezTo>
                    <a:cubicBezTo>
                      <a:pt x="1313" y="2155"/>
                      <a:pt x="1312" y="2119"/>
                      <a:pt x="1311" y="2082"/>
                    </a:cubicBezTo>
                    <a:close/>
                    <a:moveTo>
                      <a:pt x="1878" y="3044"/>
                    </a:moveTo>
                    <a:cubicBezTo>
                      <a:pt x="1891" y="3051"/>
                      <a:pt x="1908" y="3056"/>
                      <a:pt x="1923" y="3062"/>
                    </a:cubicBezTo>
                    <a:cubicBezTo>
                      <a:pt x="1904" y="3062"/>
                      <a:pt x="1886" y="3063"/>
                      <a:pt x="1868" y="3063"/>
                    </a:cubicBezTo>
                    <a:cubicBezTo>
                      <a:pt x="1809" y="3063"/>
                      <a:pt x="1752" y="3059"/>
                      <a:pt x="1697" y="3051"/>
                    </a:cubicBezTo>
                    <a:cubicBezTo>
                      <a:pt x="1718" y="3051"/>
                      <a:pt x="1739" y="3052"/>
                      <a:pt x="1759" y="3052"/>
                    </a:cubicBezTo>
                    <a:cubicBezTo>
                      <a:pt x="1799" y="3052"/>
                      <a:pt x="1838" y="3049"/>
                      <a:pt x="1878" y="3044"/>
                    </a:cubicBezTo>
                    <a:close/>
                    <a:moveTo>
                      <a:pt x="2736" y="3180"/>
                    </a:moveTo>
                    <a:lnTo>
                      <a:pt x="2736" y="3180"/>
                    </a:lnTo>
                    <a:cubicBezTo>
                      <a:pt x="2734" y="3188"/>
                      <a:pt x="2729" y="3197"/>
                      <a:pt x="2721" y="3201"/>
                    </a:cubicBezTo>
                    <a:cubicBezTo>
                      <a:pt x="2701" y="3213"/>
                      <a:pt x="2669" y="3210"/>
                      <a:pt x="2648" y="3220"/>
                    </a:cubicBezTo>
                    <a:cubicBezTo>
                      <a:pt x="2626" y="3228"/>
                      <a:pt x="2600" y="3228"/>
                      <a:pt x="2579" y="3235"/>
                    </a:cubicBezTo>
                    <a:cubicBezTo>
                      <a:pt x="2573" y="3238"/>
                      <a:pt x="2568" y="3245"/>
                      <a:pt x="2563" y="3250"/>
                    </a:cubicBezTo>
                    <a:cubicBezTo>
                      <a:pt x="2562" y="3249"/>
                      <a:pt x="2562" y="3245"/>
                      <a:pt x="2560" y="3245"/>
                    </a:cubicBezTo>
                    <a:cubicBezTo>
                      <a:pt x="2559" y="3245"/>
                      <a:pt x="2559" y="3245"/>
                      <a:pt x="2559" y="3245"/>
                    </a:cubicBezTo>
                    <a:cubicBezTo>
                      <a:pt x="2538" y="3247"/>
                      <a:pt x="2522" y="3252"/>
                      <a:pt x="2501" y="3256"/>
                    </a:cubicBezTo>
                    <a:cubicBezTo>
                      <a:pt x="2504" y="3249"/>
                      <a:pt x="2508" y="3243"/>
                      <a:pt x="2511" y="3236"/>
                    </a:cubicBezTo>
                    <a:cubicBezTo>
                      <a:pt x="2586" y="3223"/>
                      <a:pt x="2662" y="3206"/>
                      <a:pt x="2736" y="3180"/>
                    </a:cubicBezTo>
                    <a:close/>
                    <a:moveTo>
                      <a:pt x="2427" y="3252"/>
                    </a:moveTo>
                    <a:cubicBezTo>
                      <a:pt x="2421" y="3258"/>
                      <a:pt x="2418" y="3265"/>
                      <a:pt x="2413" y="3271"/>
                    </a:cubicBezTo>
                    <a:cubicBezTo>
                      <a:pt x="2350" y="3283"/>
                      <a:pt x="2285" y="3292"/>
                      <a:pt x="2222" y="3304"/>
                    </a:cubicBezTo>
                    <a:cubicBezTo>
                      <a:pt x="2257" y="3296"/>
                      <a:pt x="2290" y="3282"/>
                      <a:pt x="2323" y="3265"/>
                    </a:cubicBezTo>
                    <a:cubicBezTo>
                      <a:pt x="2358" y="3263"/>
                      <a:pt x="2392" y="3257"/>
                      <a:pt x="2427" y="3252"/>
                    </a:cubicBezTo>
                    <a:close/>
                    <a:moveTo>
                      <a:pt x="628" y="2576"/>
                    </a:moveTo>
                    <a:cubicBezTo>
                      <a:pt x="720" y="2705"/>
                      <a:pt x="841" y="2784"/>
                      <a:pt x="967" y="2848"/>
                    </a:cubicBezTo>
                    <a:cubicBezTo>
                      <a:pt x="1042" y="2972"/>
                      <a:pt x="1144" y="3080"/>
                      <a:pt x="1268" y="3159"/>
                    </a:cubicBezTo>
                    <a:cubicBezTo>
                      <a:pt x="1447" y="3274"/>
                      <a:pt x="1647" y="3306"/>
                      <a:pt x="1840" y="3306"/>
                    </a:cubicBezTo>
                    <a:cubicBezTo>
                      <a:pt x="1856" y="3306"/>
                      <a:pt x="1872" y="3306"/>
                      <a:pt x="1889" y="3305"/>
                    </a:cubicBezTo>
                    <a:cubicBezTo>
                      <a:pt x="1942" y="3318"/>
                      <a:pt x="1997" y="3326"/>
                      <a:pt x="2054" y="3326"/>
                    </a:cubicBezTo>
                    <a:cubicBezTo>
                      <a:pt x="2081" y="3326"/>
                      <a:pt x="2108" y="3324"/>
                      <a:pt x="2135" y="3320"/>
                    </a:cubicBezTo>
                    <a:lnTo>
                      <a:pt x="2135" y="3320"/>
                    </a:lnTo>
                    <a:cubicBezTo>
                      <a:pt x="2091" y="3330"/>
                      <a:pt x="2050" y="3338"/>
                      <a:pt x="2007" y="3345"/>
                    </a:cubicBezTo>
                    <a:cubicBezTo>
                      <a:pt x="1897" y="3362"/>
                      <a:pt x="1783" y="3374"/>
                      <a:pt x="1668" y="3374"/>
                    </a:cubicBezTo>
                    <a:cubicBezTo>
                      <a:pt x="1486" y="3374"/>
                      <a:pt x="1302" y="3343"/>
                      <a:pt x="1134" y="3250"/>
                    </a:cubicBezTo>
                    <a:cubicBezTo>
                      <a:pt x="887" y="3114"/>
                      <a:pt x="708" y="2866"/>
                      <a:pt x="632" y="2597"/>
                    </a:cubicBezTo>
                    <a:lnTo>
                      <a:pt x="628" y="2576"/>
                    </a:lnTo>
                    <a:close/>
                    <a:moveTo>
                      <a:pt x="2541" y="3274"/>
                    </a:moveTo>
                    <a:cubicBezTo>
                      <a:pt x="2538" y="3278"/>
                      <a:pt x="2535" y="3282"/>
                      <a:pt x="2533" y="3283"/>
                    </a:cubicBezTo>
                    <a:cubicBezTo>
                      <a:pt x="2511" y="3293"/>
                      <a:pt x="2489" y="3303"/>
                      <a:pt x="2472" y="3320"/>
                    </a:cubicBezTo>
                    <a:cubicBezTo>
                      <a:pt x="2453" y="3340"/>
                      <a:pt x="2440" y="3386"/>
                      <a:pt x="2417" y="3403"/>
                    </a:cubicBezTo>
                    <a:cubicBezTo>
                      <a:pt x="2394" y="3421"/>
                      <a:pt x="2370" y="3442"/>
                      <a:pt x="2341" y="3465"/>
                    </a:cubicBezTo>
                    <a:cubicBezTo>
                      <a:pt x="2325" y="3478"/>
                      <a:pt x="2305" y="3497"/>
                      <a:pt x="2286" y="3497"/>
                    </a:cubicBezTo>
                    <a:cubicBezTo>
                      <a:pt x="2285" y="3497"/>
                      <a:pt x="2283" y="3497"/>
                      <a:pt x="2282" y="3497"/>
                    </a:cubicBezTo>
                    <a:cubicBezTo>
                      <a:pt x="2308" y="3479"/>
                      <a:pt x="2334" y="3465"/>
                      <a:pt x="2358" y="3444"/>
                    </a:cubicBezTo>
                    <a:cubicBezTo>
                      <a:pt x="2412" y="3396"/>
                      <a:pt x="2451" y="3342"/>
                      <a:pt x="2486" y="3286"/>
                    </a:cubicBezTo>
                    <a:cubicBezTo>
                      <a:pt x="2504" y="3283"/>
                      <a:pt x="2523" y="3278"/>
                      <a:pt x="2541" y="3274"/>
                    </a:cubicBezTo>
                    <a:close/>
                    <a:moveTo>
                      <a:pt x="624" y="1284"/>
                    </a:moveTo>
                    <a:lnTo>
                      <a:pt x="624" y="1284"/>
                    </a:lnTo>
                    <a:cubicBezTo>
                      <a:pt x="610" y="1350"/>
                      <a:pt x="603" y="1414"/>
                      <a:pt x="596" y="1480"/>
                    </a:cubicBezTo>
                    <a:cubicBezTo>
                      <a:pt x="529" y="1694"/>
                      <a:pt x="490" y="1915"/>
                      <a:pt x="492" y="2144"/>
                    </a:cubicBezTo>
                    <a:cubicBezTo>
                      <a:pt x="497" y="2470"/>
                      <a:pt x="606" y="2804"/>
                      <a:pt x="830" y="3056"/>
                    </a:cubicBezTo>
                    <a:cubicBezTo>
                      <a:pt x="1050" y="3312"/>
                      <a:pt x="1386" y="3416"/>
                      <a:pt x="1694" y="3416"/>
                    </a:cubicBezTo>
                    <a:cubicBezTo>
                      <a:pt x="1704" y="3416"/>
                      <a:pt x="1714" y="3416"/>
                      <a:pt x="1723" y="3415"/>
                    </a:cubicBezTo>
                    <a:cubicBezTo>
                      <a:pt x="1937" y="3414"/>
                      <a:pt x="2162" y="3362"/>
                      <a:pt x="2373" y="3314"/>
                    </a:cubicBezTo>
                    <a:lnTo>
                      <a:pt x="2373" y="3314"/>
                    </a:lnTo>
                    <a:cubicBezTo>
                      <a:pt x="2297" y="3396"/>
                      <a:pt x="2201" y="3465"/>
                      <a:pt x="2094" y="3503"/>
                    </a:cubicBezTo>
                    <a:cubicBezTo>
                      <a:pt x="2026" y="3527"/>
                      <a:pt x="1958" y="3536"/>
                      <a:pt x="1890" y="3536"/>
                    </a:cubicBezTo>
                    <a:cubicBezTo>
                      <a:pt x="1780" y="3536"/>
                      <a:pt x="1672" y="3514"/>
                      <a:pt x="1572" y="3497"/>
                    </a:cubicBezTo>
                    <a:cubicBezTo>
                      <a:pt x="1406" y="3469"/>
                      <a:pt x="1242" y="3421"/>
                      <a:pt x="1097" y="3334"/>
                    </a:cubicBezTo>
                    <a:cubicBezTo>
                      <a:pt x="953" y="3250"/>
                      <a:pt x="821" y="3147"/>
                      <a:pt x="715" y="3020"/>
                    </a:cubicBezTo>
                    <a:cubicBezTo>
                      <a:pt x="621" y="2910"/>
                      <a:pt x="522" y="2796"/>
                      <a:pt x="460" y="2663"/>
                    </a:cubicBezTo>
                    <a:cubicBezTo>
                      <a:pt x="453" y="2646"/>
                      <a:pt x="445" y="2632"/>
                      <a:pt x="438" y="2616"/>
                    </a:cubicBezTo>
                    <a:cubicBezTo>
                      <a:pt x="386" y="2478"/>
                      <a:pt x="406" y="2327"/>
                      <a:pt x="400" y="2192"/>
                    </a:cubicBezTo>
                    <a:cubicBezTo>
                      <a:pt x="393" y="2054"/>
                      <a:pt x="402" y="1917"/>
                      <a:pt x="433" y="1785"/>
                    </a:cubicBezTo>
                    <a:cubicBezTo>
                      <a:pt x="464" y="1654"/>
                      <a:pt x="478" y="1513"/>
                      <a:pt x="547" y="1392"/>
                    </a:cubicBezTo>
                    <a:cubicBezTo>
                      <a:pt x="569" y="1352"/>
                      <a:pt x="596" y="1318"/>
                      <a:pt x="624" y="1284"/>
                    </a:cubicBezTo>
                    <a:close/>
                    <a:moveTo>
                      <a:pt x="2633" y="1"/>
                    </a:moveTo>
                    <a:cubicBezTo>
                      <a:pt x="2599" y="1"/>
                      <a:pt x="2556" y="23"/>
                      <a:pt x="2523" y="24"/>
                    </a:cubicBezTo>
                    <a:cubicBezTo>
                      <a:pt x="2487" y="27"/>
                      <a:pt x="2453" y="30"/>
                      <a:pt x="2417" y="38"/>
                    </a:cubicBezTo>
                    <a:cubicBezTo>
                      <a:pt x="2399" y="42"/>
                      <a:pt x="2379" y="50"/>
                      <a:pt x="2363" y="50"/>
                    </a:cubicBezTo>
                    <a:cubicBezTo>
                      <a:pt x="2350" y="50"/>
                      <a:pt x="2338" y="45"/>
                      <a:pt x="2330" y="30"/>
                    </a:cubicBezTo>
                    <a:cubicBezTo>
                      <a:pt x="2330" y="30"/>
                      <a:pt x="2330" y="30"/>
                      <a:pt x="2330" y="30"/>
                    </a:cubicBezTo>
                    <a:cubicBezTo>
                      <a:pt x="2330" y="30"/>
                      <a:pt x="2322" y="51"/>
                      <a:pt x="2323" y="52"/>
                    </a:cubicBezTo>
                    <a:cubicBezTo>
                      <a:pt x="2329" y="81"/>
                      <a:pt x="2340" y="88"/>
                      <a:pt x="2355" y="88"/>
                    </a:cubicBezTo>
                    <a:cubicBezTo>
                      <a:pt x="2360" y="88"/>
                      <a:pt x="2366" y="87"/>
                      <a:pt x="2372" y="86"/>
                    </a:cubicBezTo>
                    <a:cubicBezTo>
                      <a:pt x="2401" y="83"/>
                      <a:pt x="2436" y="60"/>
                      <a:pt x="2465" y="60"/>
                    </a:cubicBezTo>
                    <a:cubicBezTo>
                      <a:pt x="2468" y="60"/>
                      <a:pt x="2472" y="61"/>
                      <a:pt x="2475" y="62"/>
                    </a:cubicBezTo>
                    <a:cubicBezTo>
                      <a:pt x="2502" y="66"/>
                      <a:pt x="2531" y="64"/>
                      <a:pt x="2562" y="68"/>
                    </a:cubicBezTo>
                    <a:cubicBezTo>
                      <a:pt x="2590" y="71"/>
                      <a:pt x="2618" y="77"/>
                      <a:pt x="2644" y="86"/>
                    </a:cubicBezTo>
                    <a:cubicBezTo>
                      <a:pt x="2672" y="99"/>
                      <a:pt x="2674" y="154"/>
                      <a:pt x="2696" y="172"/>
                    </a:cubicBezTo>
                    <a:cubicBezTo>
                      <a:pt x="2720" y="188"/>
                      <a:pt x="2745" y="199"/>
                      <a:pt x="2765" y="221"/>
                    </a:cubicBezTo>
                    <a:cubicBezTo>
                      <a:pt x="2785" y="243"/>
                      <a:pt x="2807" y="260"/>
                      <a:pt x="2824" y="284"/>
                    </a:cubicBezTo>
                    <a:cubicBezTo>
                      <a:pt x="2841" y="309"/>
                      <a:pt x="2875" y="305"/>
                      <a:pt x="2893" y="331"/>
                    </a:cubicBezTo>
                    <a:cubicBezTo>
                      <a:pt x="2908" y="353"/>
                      <a:pt x="2893" y="415"/>
                      <a:pt x="2908" y="436"/>
                    </a:cubicBezTo>
                    <a:cubicBezTo>
                      <a:pt x="2926" y="458"/>
                      <a:pt x="2937" y="474"/>
                      <a:pt x="2954" y="495"/>
                    </a:cubicBezTo>
                    <a:cubicBezTo>
                      <a:pt x="2968" y="513"/>
                      <a:pt x="3005" y="505"/>
                      <a:pt x="3018" y="525"/>
                    </a:cubicBezTo>
                    <a:cubicBezTo>
                      <a:pt x="3027" y="539"/>
                      <a:pt x="3031" y="558"/>
                      <a:pt x="3036" y="578"/>
                    </a:cubicBezTo>
                    <a:cubicBezTo>
                      <a:pt x="3029" y="586"/>
                      <a:pt x="3025" y="594"/>
                      <a:pt x="3029" y="596"/>
                    </a:cubicBezTo>
                    <a:cubicBezTo>
                      <a:pt x="3039" y="605"/>
                      <a:pt x="3050" y="612"/>
                      <a:pt x="3061" y="620"/>
                    </a:cubicBezTo>
                    <a:cubicBezTo>
                      <a:pt x="3072" y="630"/>
                      <a:pt x="3085" y="641"/>
                      <a:pt x="3093" y="653"/>
                    </a:cubicBezTo>
                    <a:cubicBezTo>
                      <a:pt x="3107" y="671"/>
                      <a:pt x="3108" y="703"/>
                      <a:pt x="3122" y="722"/>
                    </a:cubicBezTo>
                    <a:cubicBezTo>
                      <a:pt x="3135" y="740"/>
                      <a:pt x="3164" y="743"/>
                      <a:pt x="3178" y="761"/>
                    </a:cubicBezTo>
                    <a:cubicBezTo>
                      <a:pt x="3184" y="768"/>
                      <a:pt x="3192" y="774"/>
                      <a:pt x="3201" y="780"/>
                    </a:cubicBezTo>
                    <a:cubicBezTo>
                      <a:pt x="3219" y="828"/>
                      <a:pt x="3230" y="879"/>
                      <a:pt x="3247" y="926"/>
                    </a:cubicBezTo>
                    <a:cubicBezTo>
                      <a:pt x="3259" y="971"/>
                      <a:pt x="3263" y="1017"/>
                      <a:pt x="3268" y="1063"/>
                    </a:cubicBezTo>
                    <a:cubicBezTo>
                      <a:pt x="3246" y="1017"/>
                      <a:pt x="3222" y="971"/>
                      <a:pt x="3189" y="931"/>
                    </a:cubicBezTo>
                    <a:cubicBezTo>
                      <a:pt x="3160" y="909"/>
                      <a:pt x="3137" y="891"/>
                      <a:pt x="3115" y="874"/>
                    </a:cubicBezTo>
                    <a:cubicBezTo>
                      <a:pt x="3107" y="854"/>
                      <a:pt x="3098" y="836"/>
                      <a:pt x="3086" y="820"/>
                    </a:cubicBezTo>
                    <a:cubicBezTo>
                      <a:pt x="3054" y="768"/>
                      <a:pt x="3023" y="717"/>
                      <a:pt x="2985" y="668"/>
                    </a:cubicBezTo>
                    <a:cubicBezTo>
                      <a:pt x="2946" y="622"/>
                      <a:pt x="2892" y="589"/>
                      <a:pt x="2851" y="545"/>
                    </a:cubicBezTo>
                    <a:cubicBezTo>
                      <a:pt x="2811" y="498"/>
                      <a:pt x="2776" y="443"/>
                      <a:pt x="2731" y="400"/>
                    </a:cubicBezTo>
                    <a:cubicBezTo>
                      <a:pt x="2685" y="357"/>
                      <a:pt x="2641" y="309"/>
                      <a:pt x="2588" y="272"/>
                    </a:cubicBezTo>
                    <a:cubicBezTo>
                      <a:pt x="2537" y="238"/>
                      <a:pt x="2473" y="224"/>
                      <a:pt x="2414" y="202"/>
                    </a:cubicBezTo>
                    <a:cubicBezTo>
                      <a:pt x="2377" y="173"/>
                      <a:pt x="2339" y="140"/>
                      <a:pt x="2296" y="118"/>
                    </a:cubicBezTo>
                    <a:cubicBezTo>
                      <a:pt x="2249" y="92"/>
                      <a:pt x="2191" y="96"/>
                      <a:pt x="2143" y="78"/>
                    </a:cubicBezTo>
                    <a:cubicBezTo>
                      <a:pt x="2094" y="64"/>
                      <a:pt x="2042" y="49"/>
                      <a:pt x="1989" y="49"/>
                    </a:cubicBezTo>
                    <a:cubicBezTo>
                      <a:pt x="1983" y="49"/>
                      <a:pt x="1977" y="49"/>
                      <a:pt x="1971" y="49"/>
                    </a:cubicBezTo>
                    <a:cubicBezTo>
                      <a:pt x="1911" y="52"/>
                      <a:pt x="1851" y="85"/>
                      <a:pt x="1796" y="97"/>
                    </a:cubicBezTo>
                    <a:cubicBezTo>
                      <a:pt x="1755" y="106"/>
                      <a:pt x="1718" y="119"/>
                      <a:pt x="1679" y="137"/>
                    </a:cubicBezTo>
                    <a:cubicBezTo>
                      <a:pt x="1604" y="119"/>
                      <a:pt x="1528" y="104"/>
                      <a:pt x="1451" y="103"/>
                    </a:cubicBezTo>
                    <a:cubicBezTo>
                      <a:pt x="1447" y="103"/>
                      <a:pt x="1444" y="103"/>
                      <a:pt x="1440" y="103"/>
                    </a:cubicBezTo>
                    <a:cubicBezTo>
                      <a:pt x="1353" y="103"/>
                      <a:pt x="1270" y="134"/>
                      <a:pt x="1188" y="152"/>
                    </a:cubicBezTo>
                    <a:cubicBezTo>
                      <a:pt x="1092" y="173"/>
                      <a:pt x="997" y="202"/>
                      <a:pt x="913" y="250"/>
                    </a:cubicBezTo>
                    <a:cubicBezTo>
                      <a:pt x="829" y="302"/>
                      <a:pt x="763" y="379"/>
                      <a:pt x="695" y="443"/>
                    </a:cubicBezTo>
                    <a:cubicBezTo>
                      <a:pt x="639" y="495"/>
                      <a:pt x="592" y="551"/>
                      <a:pt x="550" y="613"/>
                    </a:cubicBezTo>
                    <a:cubicBezTo>
                      <a:pt x="506" y="644"/>
                      <a:pt x="461" y="682"/>
                      <a:pt x="420" y="718"/>
                    </a:cubicBezTo>
                    <a:cubicBezTo>
                      <a:pt x="376" y="759"/>
                      <a:pt x="361" y="825"/>
                      <a:pt x="322" y="871"/>
                    </a:cubicBezTo>
                    <a:cubicBezTo>
                      <a:pt x="283" y="916"/>
                      <a:pt x="226" y="953"/>
                      <a:pt x="193" y="1007"/>
                    </a:cubicBezTo>
                    <a:cubicBezTo>
                      <a:pt x="161" y="1061"/>
                      <a:pt x="142" y="1118"/>
                      <a:pt x="116" y="1175"/>
                    </a:cubicBezTo>
                    <a:cubicBezTo>
                      <a:pt x="94" y="1233"/>
                      <a:pt x="54" y="1288"/>
                      <a:pt x="40" y="1350"/>
                    </a:cubicBezTo>
                    <a:cubicBezTo>
                      <a:pt x="25" y="1412"/>
                      <a:pt x="32" y="1475"/>
                      <a:pt x="27" y="1537"/>
                    </a:cubicBezTo>
                    <a:cubicBezTo>
                      <a:pt x="20" y="1599"/>
                      <a:pt x="32" y="1661"/>
                      <a:pt x="32" y="1723"/>
                    </a:cubicBezTo>
                    <a:cubicBezTo>
                      <a:pt x="33" y="1785"/>
                      <a:pt x="0" y="1849"/>
                      <a:pt x="11" y="1914"/>
                    </a:cubicBezTo>
                    <a:cubicBezTo>
                      <a:pt x="18" y="1955"/>
                      <a:pt x="40" y="1991"/>
                      <a:pt x="62" y="2027"/>
                    </a:cubicBezTo>
                    <a:cubicBezTo>
                      <a:pt x="80" y="2069"/>
                      <a:pt x="101" y="2113"/>
                      <a:pt x="115" y="2155"/>
                    </a:cubicBezTo>
                    <a:cubicBezTo>
                      <a:pt x="128" y="2193"/>
                      <a:pt x="145" y="2232"/>
                      <a:pt x="164" y="2268"/>
                    </a:cubicBezTo>
                    <a:cubicBezTo>
                      <a:pt x="170" y="2301"/>
                      <a:pt x="172" y="2335"/>
                      <a:pt x="179" y="2368"/>
                    </a:cubicBezTo>
                    <a:cubicBezTo>
                      <a:pt x="217" y="2544"/>
                      <a:pt x="306" y="2708"/>
                      <a:pt x="398" y="2859"/>
                    </a:cubicBezTo>
                    <a:cubicBezTo>
                      <a:pt x="489" y="3012"/>
                      <a:pt x="596" y="3161"/>
                      <a:pt x="735" y="3278"/>
                    </a:cubicBezTo>
                    <a:cubicBezTo>
                      <a:pt x="873" y="3395"/>
                      <a:pt x="1026" y="3499"/>
                      <a:pt x="1198" y="3567"/>
                    </a:cubicBezTo>
                    <a:cubicBezTo>
                      <a:pt x="1366" y="3632"/>
                      <a:pt x="1545" y="3648"/>
                      <a:pt x="1724" y="3648"/>
                    </a:cubicBezTo>
                    <a:cubicBezTo>
                      <a:pt x="1732" y="3648"/>
                      <a:pt x="1739" y="3648"/>
                      <a:pt x="1747" y="3648"/>
                    </a:cubicBezTo>
                    <a:cubicBezTo>
                      <a:pt x="1917" y="3645"/>
                      <a:pt x="2102" y="3608"/>
                      <a:pt x="2260" y="3510"/>
                    </a:cubicBezTo>
                    <a:cubicBezTo>
                      <a:pt x="2267" y="3521"/>
                      <a:pt x="2271" y="3527"/>
                      <a:pt x="2278" y="3531"/>
                    </a:cubicBezTo>
                    <a:cubicBezTo>
                      <a:pt x="2229" y="3559"/>
                      <a:pt x="2178" y="3586"/>
                      <a:pt x="2124" y="3612"/>
                    </a:cubicBezTo>
                    <a:cubicBezTo>
                      <a:pt x="2078" y="3635"/>
                      <a:pt x="2024" y="3662"/>
                      <a:pt x="1971" y="3662"/>
                    </a:cubicBezTo>
                    <a:cubicBezTo>
                      <a:pt x="1956" y="3662"/>
                      <a:pt x="1941" y="3660"/>
                      <a:pt x="1926" y="3655"/>
                    </a:cubicBezTo>
                    <a:cubicBezTo>
                      <a:pt x="1926" y="3655"/>
                      <a:pt x="1925" y="3655"/>
                      <a:pt x="1925" y="3655"/>
                    </a:cubicBezTo>
                    <a:cubicBezTo>
                      <a:pt x="1923" y="3655"/>
                      <a:pt x="1923" y="3677"/>
                      <a:pt x="1926" y="3678"/>
                    </a:cubicBezTo>
                    <a:cubicBezTo>
                      <a:pt x="1948" y="3692"/>
                      <a:pt x="1970" y="3697"/>
                      <a:pt x="1992" y="3697"/>
                    </a:cubicBezTo>
                    <a:cubicBezTo>
                      <a:pt x="2017" y="3697"/>
                      <a:pt x="2041" y="3690"/>
                      <a:pt x="2065" y="3682"/>
                    </a:cubicBezTo>
                    <a:cubicBezTo>
                      <a:pt x="2136" y="3656"/>
                      <a:pt x="2195" y="3603"/>
                      <a:pt x="2263" y="3579"/>
                    </a:cubicBezTo>
                    <a:cubicBezTo>
                      <a:pt x="2323" y="3557"/>
                      <a:pt x="2381" y="3527"/>
                      <a:pt x="2436" y="3492"/>
                    </a:cubicBezTo>
                    <a:cubicBezTo>
                      <a:pt x="2497" y="3458"/>
                      <a:pt x="2549" y="3428"/>
                      <a:pt x="2601" y="3396"/>
                    </a:cubicBezTo>
                    <a:lnTo>
                      <a:pt x="2604" y="3396"/>
                    </a:lnTo>
                    <a:cubicBezTo>
                      <a:pt x="2607" y="3396"/>
                      <a:pt x="2610" y="3397"/>
                      <a:pt x="2613" y="3397"/>
                    </a:cubicBezTo>
                    <a:cubicBezTo>
                      <a:pt x="2614" y="3397"/>
                      <a:pt x="2616" y="3397"/>
                      <a:pt x="2618" y="3396"/>
                    </a:cubicBezTo>
                    <a:cubicBezTo>
                      <a:pt x="2641" y="3389"/>
                      <a:pt x="2662" y="3375"/>
                      <a:pt x="2688" y="3369"/>
                    </a:cubicBezTo>
                    <a:cubicBezTo>
                      <a:pt x="2725" y="3362"/>
                      <a:pt x="2765" y="3355"/>
                      <a:pt x="2798" y="3334"/>
                    </a:cubicBezTo>
                    <a:cubicBezTo>
                      <a:pt x="2820" y="3320"/>
                      <a:pt x="2842" y="3305"/>
                      <a:pt x="2863" y="3290"/>
                    </a:cubicBezTo>
                    <a:cubicBezTo>
                      <a:pt x="2885" y="3291"/>
                      <a:pt x="2910" y="3299"/>
                      <a:pt x="2930" y="3299"/>
                    </a:cubicBezTo>
                    <a:cubicBezTo>
                      <a:pt x="2938" y="3299"/>
                      <a:pt x="2945" y="3297"/>
                      <a:pt x="2951" y="3294"/>
                    </a:cubicBezTo>
                    <a:cubicBezTo>
                      <a:pt x="2976" y="3281"/>
                      <a:pt x="2996" y="3264"/>
                      <a:pt x="3020" y="3249"/>
                    </a:cubicBezTo>
                    <a:cubicBezTo>
                      <a:pt x="3045" y="3232"/>
                      <a:pt x="3038" y="3194"/>
                      <a:pt x="3056" y="3176"/>
                    </a:cubicBezTo>
                    <a:cubicBezTo>
                      <a:pt x="3076" y="3159"/>
                      <a:pt x="3116" y="3154"/>
                      <a:pt x="3137" y="3135"/>
                    </a:cubicBezTo>
                    <a:cubicBezTo>
                      <a:pt x="3156" y="3114"/>
                      <a:pt x="3166" y="3091"/>
                      <a:pt x="3184" y="3070"/>
                    </a:cubicBezTo>
                    <a:cubicBezTo>
                      <a:pt x="3200" y="3049"/>
                      <a:pt x="3232" y="3036"/>
                      <a:pt x="3247" y="3012"/>
                    </a:cubicBezTo>
                    <a:cubicBezTo>
                      <a:pt x="3261" y="2990"/>
                      <a:pt x="3259" y="2957"/>
                      <a:pt x="3272" y="2935"/>
                    </a:cubicBezTo>
                    <a:lnTo>
                      <a:pt x="3276" y="2920"/>
                    </a:lnTo>
                    <a:cubicBezTo>
                      <a:pt x="3321" y="2887"/>
                      <a:pt x="3386" y="2865"/>
                      <a:pt x="3420" y="2818"/>
                    </a:cubicBezTo>
                    <a:cubicBezTo>
                      <a:pt x="3459" y="2767"/>
                      <a:pt x="3489" y="2711"/>
                      <a:pt x="3522" y="2653"/>
                    </a:cubicBezTo>
                    <a:cubicBezTo>
                      <a:pt x="3554" y="2597"/>
                      <a:pt x="3548" y="2526"/>
                      <a:pt x="3570" y="2466"/>
                    </a:cubicBezTo>
                    <a:cubicBezTo>
                      <a:pt x="3596" y="2408"/>
                      <a:pt x="3636" y="2350"/>
                      <a:pt x="3654" y="2287"/>
                    </a:cubicBezTo>
                    <a:cubicBezTo>
                      <a:pt x="3668" y="2224"/>
                      <a:pt x="3675" y="2158"/>
                      <a:pt x="3680" y="2093"/>
                    </a:cubicBezTo>
                    <a:cubicBezTo>
                      <a:pt x="3689" y="2027"/>
                      <a:pt x="3709" y="1962"/>
                      <a:pt x="3709" y="1896"/>
                    </a:cubicBezTo>
                    <a:cubicBezTo>
                      <a:pt x="3707" y="1831"/>
                      <a:pt x="3687" y="1765"/>
                      <a:pt x="3678" y="1701"/>
                    </a:cubicBezTo>
                    <a:cubicBezTo>
                      <a:pt x="3671" y="1635"/>
                      <a:pt x="3645" y="1573"/>
                      <a:pt x="3629" y="1509"/>
                    </a:cubicBezTo>
                    <a:cubicBezTo>
                      <a:pt x="3613" y="1446"/>
                      <a:pt x="3631" y="1372"/>
                      <a:pt x="3609" y="1310"/>
                    </a:cubicBezTo>
                    <a:cubicBezTo>
                      <a:pt x="3581" y="1234"/>
                      <a:pt x="3506" y="1183"/>
                      <a:pt x="3462" y="1117"/>
                    </a:cubicBezTo>
                    <a:cubicBezTo>
                      <a:pt x="3475" y="1110"/>
                      <a:pt x="3492" y="1101"/>
                      <a:pt x="3489" y="1098"/>
                    </a:cubicBezTo>
                    <a:cubicBezTo>
                      <a:pt x="3473" y="1079"/>
                      <a:pt x="3445" y="1069"/>
                      <a:pt x="3444" y="1041"/>
                    </a:cubicBezTo>
                    <a:cubicBezTo>
                      <a:pt x="3441" y="1014"/>
                      <a:pt x="3462" y="973"/>
                      <a:pt x="3466" y="940"/>
                    </a:cubicBezTo>
                    <a:cubicBezTo>
                      <a:pt x="3468" y="908"/>
                      <a:pt x="3493" y="861"/>
                      <a:pt x="3493" y="829"/>
                    </a:cubicBezTo>
                    <a:cubicBezTo>
                      <a:pt x="3493" y="798"/>
                      <a:pt x="3473" y="780"/>
                      <a:pt x="3464" y="754"/>
                    </a:cubicBezTo>
                    <a:cubicBezTo>
                      <a:pt x="3453" y="726"/>
                      <a:pt x="3426" y="712"/>
                      <a:pt x="3412" y="688"/>
                    </a:cubicBezTo>
                    <a:cubicBezTo>
                      <a:pt x="3401" y="662"/>
                      <a:pt x="3402" y="622"/>
                      <a:pt x="3385" y="598"/>
                    </a:cubicBezTo>
                    <a:cubicBezTo>
                      <a:pt x="3368" y="574"/>
                      <a:pt x="3367" y="538"/>
                      <a:pt x="3345" y="516"/>
                    </a:cubicBezTo>
                    <a:cubicBezTo>
                      <a:pt x="3327" y="492"/>
                      <a:pt x="3280" y="499"/>
                      <a:pt x="3259" y="479"/>
                    </a:cubicBezTo>
                    <a:lnTo>
                      <a:pt x="3196" y="422"/>
                    </a:lnTo>
                    <a:cubicBezTo>
                      <a:pt x="3175" y="403"/>
                      <a:pt x="3164" y="371"/>
                      <a:pt x="3142" y="352"/>
                    </a:cubicBezTo>
                    <a:cubicBezTo>
                      <a:pt x="3122" y="331"/>
                      <a:pt x="3107" y="304"/>
                      <a:pt x="3086" y="284"/>
                    </a:cubicBezTo>
                    <a:cubicBezTo>
                      <a:pt x="3062" y="265"/>
                      <a:pt x="3045" y="242"/>
                      <a:pt x="3023" y="224"/>
                    </a:cubicBezTo>
                    <a:cubicBezTo>
                      <a:pt x="2998" y="207"/>
                      <a:pt x="2962" y="209"/>
                      <a:pt x="2941" y="190"/>
                    </a:cubicBezTo>
                    <a:cubicBezTo>
                      <a:pt x="2919" y="172"/>
                      <a:pt x="2906" y="140"/>
                      <a:pt x="2882" y="119"/>
                    </a:cubicBezTo>
                    <a:cubicBezTo>
                      <a:pt x="2860" y="100"/>
                      <a:pt x="2841" y="75"/>
                      <a:pt x="2818" y="56"/>
                    </a:cubicBezTo>
                    <a:cubicBezTo>
                      <a:pt x="2793" y="37"/>
                      <a:pt x="2756" y="45"/>
                      <a:pt x="2729" y="31"/>
                    </a:cubicBezTo>
                    <a:cubicBezTo>
                      <a:pt x="2701" y="18"/>
                      <a:pt x="2670" y="2"/>
                      <a:pt x="2636" y="1"/>
                    </a:cubicBezTo>
                    <a:cubicBezTo>
                      <a:pt x="2635" y="1"/>
                      <a:pt x="2634" y="1"/>
                      <a:pt x="2633"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29"/>
              <p:cNvSpPr/>
              <p:nvPr/>
            </p:nvSpPr>
            <p:spPr>
              <a:xfrm>
                <a:off x="1468225" y="3753375"/>
                <a:ext cx="93225" cy="92050"/>
              </a:xfrm>
              <a:custGeom>
                <a:rect b="b" l="l" r="r" t="t"/>
                <a:pathLst>
                  <a:path extrusionOk="0" h="3682" w="3729">
                    <a:moveTo>
                      <a:pt x="2134" y="646"/>
                    </a:moveTo>
                    <a:lnTo>
                      <a:pt x="2134" y="646"/>
                    </a:lnTo>
                    <a:cubicBezTo>
                      <a:pt x="2189" y="666"/>
                      <a:pt x="2242" y="686"/>
                      <a:pt x="2295" y="711"/>
                    </a:cubicBezTo>
                    <a:cubicBezTo>
                      <a:pt x="2285" y="713"/>
                      <a:pt x="2277" y="714"/>
                      <a:pt x="2266" y="715"/>
                    </a:cubicBezTo>
                    <a:cubicBezTo>
                      <a:pt x="2223" y="692"/>
                      <a:pt x="2178" y="669"/>
                      <a:pt x="2134" y="646"/>
                    </a:cubicBezTo>
                    <a:close/>
                    <a:moveTo>
                      <a:pt x="1604" y="780"/>
                    </a:moveTo>
                    <a:cubicBezTo>
                      <a:pt x="1710" y="781"/>
                      <a:pt x="1824" y="803"/>
                      <a:pt x="1937" y="836"/>
                    </a:cubicBezTo>
                    <a:lnTo>
                      <a:pt x="1891" y="863"/>
                    </a:lnTo>
                    <a:cubicBezTo>
                      <a:pt x="1755" y="824"/>
                      <a:pt x="1613" y="799"/>
                      <a:pt x="1472" y="798"/>
                    </a:cubicBezTo>
                    <a:cubicBezTo>
                      <a:pt x="1513" y="788"/>
                      <a:pt x="1556" y="780"/>
                      <a:pt x="1604" y="780"/>
                    </a:cubicBezTo>
                    <a:close/>
                    <a:moveTo>
                      <a:pt x="1999" y="856"/>
                    </a:moveTo>
                    <a:cubicBezTo>
                      <a:pt x="2018" y="863"/>
                      <a:pt x="2037" y="864"/>
                      <a:pt x="2056" y="872"/>
                    </a:cubicBezTo>
                    <a:cubicBezTo>
                      <a:pt x="2074" y="880"/>
                      <a:pt x="2094" y="891"/>
                      <a:pt x="2112" y="900"/>
                    </a:cubicBezTo>
                    <a:cubicBezTo>
                      <a:pt x="2087" y="901"/>
                      <a:pt x="2063" y="904"/>
                      <a:pt x="2037" y="908"/>
                    </a:cubicBezTo>
                    <a:cubicBezTo>
                      <a:pt x="2011" y="898"/>
                      <a:pt x="1985" y="890"/>
                      <a:pt x="1957" y="880"/>
                    </a:cubicBezTo>
                    <a:lnTo>
                      <a:pt x="1999" y="856"/>
                    </a:lnTo>
                    <a:close/>
                    <a:moveTo>
                      <a:pt x="2176" y="944"/>
                    </a:moveTo>
                    <a:cubicBezTo>
                      <a:pt x="2183" y="944"/>
                      <a:pt x="2190" y="944"/>
                      <a:pt x="2197" y="945"/>
                    </a:cubicBezTo>
                    <a:cubicBezTo>
                      <a:pt x="2253" y="980"/>
                      <a:pt x="2307" y="1017"/>
                      <a:pt x="2361" y="1057"/>
                    </a:cubicBezTo>
                    <a:cubicBezTo>
                      <a:pt x="2306" y="1022"/>
                      <a:pt x="2252" y="993"/>
                      <a:pt x="2195" y="967"/>
                    </a:cubicBezTo>
                    <a:cubicBezTo>
                      <a:pt x="2176" y="959"/>
                      <a:pt x="2156" y="952"/>
                      <a:pt x="2135" y="945"/>
                    </a:cubicBezTo>
                    <a:cubicBezTo>
                      <a:pt x="2149" y="945"/>
                      <a:pt x="2162" y="944"/>
                      <a:pt x="2176" y="944"/>
                    </a:cubicBezTo>
                    <a:close/>
                    <a:moveTo>
                      <a:pt x="2361" y="736"/>
                    </a:moveTo>
                    <a:cubicBezTo>
                      <a:pt x="2490" y="798"/>
                      <a:pt x="2611" y="872"/>
                      <a:pt x="2731" y="948"/>
                    </a:cubicBezTo>
                    <a:cubicBezTo>
                      <a:pt x="2747" y="960"/>
                      <a:pt x="2765" y="974"/>
                      <a:pt x="2782" y="986"/>
                    </a:cubicBezTo>
                    <a:cubicBezTo>
                      <a:pt x="2787" y="993"/>
                      <a:pt x="2790" y="1002"/>
                      <a:pt x="2795" y="1008"/>
                    </a:cubicBezTo>
                    <a:cubicBezTo>
                      <a:pt x="2800" y="1030"/>
                      <a:pt x="2800" y="1052"/>
                      <a:pt x="2795" y="1073"/>
                    </a:cubicBezTo>
                    <a:cubicBezTo>
                      <a:pt x="2672" y="953"/>
                      <a:pt x="2524" y="860"/>
                      <a:pt x="2376" y="776"/>
                    </a:cubicBezTo>
                    <a:cubicBezTo>
                      <a:pt x="2355" y="763"/>
                      <a:pt x="2333" y="752"/>
                      <a:pt x="2312" y="741"/>
                    </a:cubicBezTo>
                    <a:cubicBezTo>
                      <a:pt x="2328" y="740"/>
                      <a:pt x="2343" y="737"/>
                      <a:pt x="2361" y="736"/>
                    </a:cubicBezTo>
                    <a:close/>
                    <a:moveTo>
                      <a:pt x="1461" y="1098"/>
                    </a:moveTo>
                    <a:cubicBezTo>
                      <a:pt x="1447" y="1099"/>
                      <a:pt x="1433" y="1103"/>
                      <a:pt x="1419" y="1105"/>
                    </a:cubicBezTo>
                    <a:cubicBezTo>
                      <a:pt x="1406" y="1106"/>
                      <a:pt x="1390" y="1112"/>
                      <a:pt x="1377" y="1113"/>
                    </a:cubicBezTo>
                    <a:cubicBezTo>
                      <a:pt x="1374" y="1109"/>
                      <a:pt x="1374" y="1106"/>
                      <a:pt x="1374" y="1103"/>
                    </a:cubicBezTo>
                    <a:cubicBezTo>
                      <a:pt x="1403" y="1099"/>
                      <a:pt x="1432" y="1099"/>
                      <a:pt x="1461" y="1098"/>
                    </a:cubicBezTo>
                    <a:close/>
                    <a:moveTo>
                      <a:pt x="2823" y="1057"/>
                    </a:moveTo>
                    <a:cubicBezTo>
                      <a:pt x="2837" y="1079"/>
                      <a:pt x="2852" y="1099"/>
                      <a:pt x="2864" y="1121"/>
                    </a:cubicBezTo>
                    <a:cubicBezTo>
                      <a:pt x="2864" y="1121"/>
                      <a:pt x="2864" y="1122"/>
                      <a:pt x="2865" y="1123"/>
                    </a:cubicBezTo>
                    <a:lnTo>
                      <a:pt x="2865" y="1123"/>
                    </a:lnTo>
                    <a:cubicBezTo>
                      <a:pt x="2850" y="1111"/>
                      <a:pt x="2835" y="1100"/>
                      <a:pt x="2817" y="1090"/>
                    </a:cubicBezTo>
                    <a:cubicBezTo>
                      <a:pt x="2822" y="1079"/>
                      <a:pt x="2822" y="1066"/>
                      <a:pt x="2823" y="1057"/>
                    </a:cubicBezTo>
                    <a:close/>
                    <a:moveTo>
                      <a:pt x="1331" y="1108"/>
                    </a:moveTo>
                    <a:cubicBezTo>
                      <a:pt x="1334" y="1113"/>
                      <a:pt x="1334" y="1119"/>
                      <a:pt x="1335" y="1121"/>
                    </a:cubicBezTo>
                    <a:cubicBezTo>
                      <a:pt x="1225" y="1143"/>
                      <a:pt x="1117" y="1178"/>
                      <a:pt x="1012" y="1227"/>
                    </a:cubicBezTo>
                    <a:cubicBezTo>
                      <a:pt x="1019" y="1213"/>
                      <a:pt x="1026" y="1197"/>
                      <a:pt x="1033" y="1183"/>
                    </a:cubicBezTo>
                    <a:cubicBezTo>
                      <a:pt x="1085" y="1161"/>
                      <a:pt x="1141" y="1145"/>
                      <a:pt x="1199" y="1131"/>
                    </a:cubicBezTo>
                    <a:cubicBezTo>
                      <a:pt x="1242" y="1120"/>
                      <a:pt x="1287" y="1114"/>
                      <a:pt x="1331" y="1108"/>
                    </a:cubicBezTo>
                    <a:close/>
                    <a:moveTo>
                      <a:pt x="1686" y="1291"/>
                    </a:moveTo>
                    <a:cubicBezTo>
                      <a:pt x="1712" y="1292"/>
                      <a:pt x="1737" y="1295"/>
                      <a:pt x="1763" y="1297"/>
                    </a:cubicBezTo>
                    <a:cubicBezTo>
                      <a:pt x="1730" y="1306"/>
                      <a:pt x="1700" y="1319"/>
                      <a:pt x="1668" y="1332"/>
                    </a:cubicBezTo>
                    <a:cubicBezTo>
                      <a:pt x="1671" y="1318"/>
                      <a:pt x="1672" y="1304"/>
                      <a:pt x="1678" y="1291"/>
                    </a:cubicBezTo>
                    <a:close/>
                    <a:moveTo>
                      <a:pt x="975" y="1368"/>
                    </a:moveTo>
                    <a:cubicBezTo>
                      <a:pt x="966" y="1374"/>
                      <a:pt x="957" y="1380"/>
                      <a:pt x="949" y="1384"/>
                    </a:cubicBezTo>
                    <a:cubicBezTo>
                      <a:pt x="950" y="1381"/>
                      <a:pt x="950" y="1379"/>
                      <a:pt x="951" y="1375"/>
                    </a:cubicBezTo>
                    <a:cubicBezTo>
                      <a:pt x="959" y="1373"/>
                      <a:pt x="968" y="1372"/>
                      <a:pt x="975" y="1368"/>
                    </a:cubicBezTo>
                    <a:close/>
                    <a:moveTo>
                      <a:pt x="1843" y="1310"/>
                    </a:moveTo>
                    <a:cubicBezTo>
                      <a:pt x="1875" y="1314"/>
                      <a:pt x="1906" y="1319"/>
                      <a:pt x="1937" y="1333"/>
                    </a:cubicBezTo>
                    <a:cubicBezTo>
                      <a:pt x="2012" y="1366"/>
                      <a:pt x="2067" y="1428"/>
                      <a:pt x="2121" y="1479"/>
                    </a:cubicBezTo>
                    <a:cubicBezTo>
                      <a:pt x="2067" y="1450"/>
                      <a:pt x="2011" y="1428"/>
                      <a:pt x="1955" y="1409"/>
                    </a:cubicBezTo>
                    <a:cubicBezTo>
                      <a:pt x="1878" y="1384"/>
                      <a:pt x="1796" y="1366"/>
                      <a:pt x="1714" y="1359"/>
                    </a:cubicBezTo>
                    <a:cubicBezTo>
                      <a:pt x="1755" y="1339"/>
                      <a:pt x="1796" y="1319"/>
                      <a:pt x="1843" y="1310"/>
                    </a:cubicBezTo>
                    <a:close/>
                    <a:moveTo>
                      <a:pt x="3141" y="596"/>
                    </a:moveTo>
                    <a:cubicBezTo>
                      <a:pt x="3157" y="608"/>
                      <a:pt x="3171" y="618"/>
                      <a:pt x="3182" y="631"/>
                    </a:cubicBezTo>
                    <a:cubicBezTo>
                      <a:pt x="3237" y="691"/>
                      <a:pt x="3290" y="750"/>
                      <a:pt x="3336" y="816"/>
                    </a:cubicBezTo>
                    <a:cubicBezTo>
                      <a:pt x="3382" y="880"/>
                      <a:pt x="3420" y="955"/>
                      <a:pt x="3448" y="1032"/>
                    </a:cubicBezTo>
                    <a:cubicBezTo>
                      <a:pt x="3475" y="1113"/>
                      <a:pt x="3448" y="1204"/>
                      <a:pt x="3453" y="1284"/>
                    </a:cubicBezTo>
                    <a:cubicBezTo>
                      <a:pt x="3460" y="1365"/>
                      <a:pt x="3467" y="1443"/>
                      <a:pt x="3453" y="1525"/>
                    </a:cubicBezTo>
                    <a:cubicBezTo>
                      <a:pt x="3451" y="1537"/>
                      <a:pt x="3448" y="1547"/>
                      <a:pt x="3446" y="1559"/>
                    </a:cubicBezTo>
                    <a:cubicBezTo>
                      <a:pt x="3420" y="1486"/>
                      <a:pt x="3387" y="1417"/>
                      <a:pt x="3350" y="1352"/>
                    </a:cubicBezTo>
                    <a:cubicBezTo>
                      <a:pt x="3358" y="1321"/>
                      <a:pt x="3365" y="1288"/>
                      <a:pt x="3361" y="1258"/>
                    </a:cubicBezTo>
                    <a:cubicBezTo>
                      <a:pt x="3353" y="1196"/>
                      <a:pt x="3332" y="1138"/>
                      <a:pt x="3320" y="1077"/>
                    </a:cubicBezTo>
                    <a:cubicBezTo>
                      <a:pt x="3309" y="1015"/>
                      <a:pt x="3287" y="956"/>
                      <a:pt x="3268" y="894"/>
                    </a:cubicBezTo>
                    <a:cubicBezTo>
                      <a:pt x="3248" y="832"/>
                      <a:pt x="3196" y="788"/>
                      <a:pt x="3168" y="730"/>
                    </a:cubicBezTo>
                    <a:cubicBezTo>
                      <a:pt x="3152" y="693"/>
                      <a:pt x="3152" y="640"/>
                      <a:pt x="3141" y="596"/>
                    </a:cubicBezTo>
                    <a:close/>
                    <a:moveTo>
                      <a:pt x="2479" y="1145"/>
                    </a:moveTo>
                    <a:lnTo>
                      <a:pt x="2479" y="1145"/>
                    </a:lnTo>
                    <a:cubicBezTo>
                      <a:pt x="2629" y="1249"/>
                      <a:pt x="2794" y="1352"/>
                      <a:pt x="2882" y="1516"/>
                    </a:cubicBezTo>
                    <a:cubicBezTo>
                      <a:pt x="2897" y="1544"/>
                      <a:pt x="2910" y="1574"/>
                      <a:pt x="2921" y="1603"/>
                    </a:cubicBezTo>
                    <a:cubicBezTo>
                      <a:pt x="2907" y="1581"/>
                      <a:pt x="2896" y="1556"/>
                      <a:pt x="2882" y="1537"/>
                    </a:cubicBezTo>
                    <a:cubicBezTo>
                      <a:pt x="2816" y="1431"/>
                      <a:pt x="2721" y="1352"/>
                      <a:pt x="2622" y="1291"/>
                    </a:cubicBezTo>
                    <a:cubicBezTo>
                      <a:pt x="2579" y="1237"/>
                      <a:pt x="2531" y="1189"/>
                      <a:pt x="2479" y="1145"/>
                    </a:cubicBezTo>
                    <a:close/>
                    <a:moveTo>
                      <a:pt x="1606" y="1665"/>
                    </a:moveTo>
                    <a:lnTo>
                      <a:pt x="1606" y="1677"/>
                    </a:lnTo>
                    <a:cubicBezTo>
                      <a:pt x="1532" y="1699"/>
                      <a:pt x="1463" y="1736"/>
                      <a:pt x="1408" y="1785"/>
                    </a:cubicBezTo>
                    <a:cubicBezTo>
                      <a:pt x="1386" y="1801"/>
                      <a:pt x="1366" y="1823"/>
                      <a:pt x="1348" y="1848"/>
                    </a:cubicBezTo>
                    <a:cubicBezTo>
                      <a:pt x="1342" y="1849"/>
                      <a:pt x="1335" y="1851"/>
                      <a:pt x="1330" y="1853"/>
                    </a:cubicBezTo>
                    <a:cubicBezTo>
                      <a:pt x="1331" y="1849"/>
                      <a:pt x="1331" y="1844"/>
                      <a:pt x="1333" y="1841"/>
                    </a:cubicBezTo>
                    <a:cubicBezTo>
                      <a:pt x="1335" y="1837"/>
                      <a:pt x="1337" y="1834"/>
                      <a:pt x="1339" y="1830"/>
                    </a:cubicBezTo>
                    <a:cubicBezTo>
                      <a:pt x="1392" y="1747"/>
                      <a:pt x="1476" y="1710"/>
                      <a:pt x="1562" y="1683"/>
                    </a:cubicBezTo>
                    <a:cubicBezTo>
                      <a:pt x="1576" y="1676"/>
                      <a:pt x="1591" y="1670"/>
                      <a:pt x="1606" y="1665"/>
                    </a:cubicBezTo>
                    <a:close/>
                    <a:moveTo>
                      <a:pt x="662" y="1676"/>
                    </a:moveTo>
                    <a:cubicBezTo>
                      <a:pt x="662" y="1697"/>
                      <a:pt x="661" y="1717"/>
                      <a:pt x="661" y="1735"/>
                    </a:cubicBezTo>
                    <a:cubicBezTo>
                      <a:pt x="661" y="1775"/>
                      <a:pt x="664" y="1815"/>
                      <a:pt x="669" y="1855"/>
                    </a:cubicBezTo>
                    <a:cubicBezTo>
                      <a:pt x="662" y="1870"/>
                      <a:pt x="657" y="1885"/>
                      <a:pt x="651" y="1900"/>
                    </a:cubicBezTo>
                    <a:cubicBezTo>
                      <a:pt x="649" y="1823"/>
                      <a:pt x="651" y="1747"/>
                      <a:pt x="662" y="1676"/>
                    </a:cubicBezTo>
                    <a:close/>
                    <a:moveTo>
                      <a:pt x="3580" y="1713"/>
                    </a:moveTo>
                    <a:cubicBezTo>
                      <a:pt x="3580" y="1716"/>
                      <a:pt x="3581" y="1717"/>
                      <a:pt x="3581" y="1717"/>
                    </a:cubicBezTo>
                    <a:cubicBezTo>
                      <a:pt x="3587" y="1764"/>
                      <a:pt x="3599" y="1809"/>
                      <a:pt x="3601" y="1858"/>
                    </a:cubicBezTo>
                    <a:cubicBezTo>
                      <a:pt x="3606" y="1906"/>
                      <a:pt x="3601" y="1954"/>
                      <a:pt x="3594" y="2001"/>
                    </a:cubicBezTo>
                    <a:cubicBezTo>
                      <a:pt x="3591" y="2016"/>
                      <a:pt x="3581" y="2030"/>
                      <a:pt x="3572" y="2042"/>
                    </a:cubicBezTo>
                    <a:cubicBezTo>
                      <a:pt x="3562" y="2012"/>
                      <a:pt x="3554" y="1980"/>
                      <a:pt x="3547" y="1951"/>
                    </a:cubicBezTo>
                    <a:cubicBezTo>
                      <a:pt x="3541" y="1924"/>
                      <a:pt x="3532" y="1896"/>
                      <a:pt x="3521" y="1870"/>
                    </a:cubicBezTo>
                    <a:cubicBezTo>
                      <a:pt x="3544" y="1822"/>
                      <a:pt x="3565" y="1768"/>
                      <a:pt x="3580" y="1713"/>
                    </a:cubicBezTo>
                    <a:close/>
                    <a:moveTo>
                      <a:pt x="2490" y="1509"/>
                    </a:moveTo>
                    <a:cubicBezTo>
                      <a:pt x="2582" y="1650"/>
                      <a:pt x="2610" y="1826"/>
                      <a:pt x="2586" y="1964"/>
                    </a:cubicBezTo>
                    <a:cubicBezTo>
                      <a:pt x="2582" y="1992"/>
                      <a:pt x="2575" y="2023"/>
                      <a:pt x="2566" y="2054"/>
                    </a:cubicBezTo>
                    <a:cubicBezTo>
                      <a:pt x="2567" y="2013"/>
                      <a:pt x="2568" y="1969"/>
                      <a:pt x="2568" y="1929"/>
                    </a:cubicBezTo>
                    <a:cubicBezTo>
                      <a:pt x="2568" y="1836"/>
                      <a:pt x="2575" y="1735"/>
                      <a:pt x="2548" y="1637"/>
                    </a:cubicBezTo>
                    <a:cubicBezTo>
                      <a:pt x="2534" y="1593"/>
                      <a:pt x="2513" y="1551"/>
                      <a:pt x="2490" y="1509"/>
                    </a:cubicBezTo>
                    <a:close/>
                    <a:moveTo>
                      <a:pt x="1784" y="1620"/>
                    </a:moveTo>
                    <a:cubicBezTo>
                      <a:pt x="1806" y="1620"/>
                      <a:pt x="1828" y="1622"/>
                      <a:pt x="1850" y="1628"/>
                    </a:cubicBezTo>
                    <a:cubicBezTo>
                      <a:pt x="1949" y="1650"/>
                      <a:pt x="2045" y="1697"/>
                      <a:pt x="2118" y="1763"/>
                    </a:cubicBezTo>
                    <a:cubicBezTo>
                      <a:pt x="2129" y="1774"/>
                      <a:pt x="2139" y="1787"/>
                      <a:pt x="2149" y="1797"/>
                    </a:cubicBezTo>
                    <a:cubicBezTo>
                      <a:pt x="2129" y="1793"/>
                      <a:pt x="2109" y="1791"/>
                      <a:pt x="2089" y="1791"/>
                    </a:cubicBezTo>
                    <a:cubicBezTo>
                      <a:pt x="2025" y="1791"/>
                      <a:pt x="1960" y="1811"/>
                      <a:pt x="1905" y="1858"/>
                    </a:cubicBezTo>
                    <a:cubicBezTo>
                      <a:pt x="1867" y="1840"/>
                      <a:pt x="1826" y="1830"/>
                      <a:pt x="1785" y="1830"/>
                    </a:cubicBezTo>
                    <a:cubicBezTo>
                      <a:pt x="1778" y="1830"/>
                      <a:pt x="1771" y="1831"/>
                      <a:pt x="1763" y="1831"/>
                    </a:cubicBezTo>
                    <a:cubicBezTo>
                      <a:pt x="1703" y="1838"/>
                      <a:pt x="1660" y="1875"/>
                      <a:pt x="1624" y="1906"/>
                    </a:cubicBezTo>
                    <a:cubicBezTo>
                      <a:pt x="1620" y="1905"/>
                      <a:pt x="1615" y="1905"/>
                      <a:pt x="1610" y="1905"/>
                    </a:cubicBezTo>
                    <a:cubicBezTo>
                      <a:pt x="1585" y="1905"/>
                      <a:pt x="1559" y="1910"/>
                      <a:pt x="1535" y="1913"/>
                    </a:cubicBezTo>
                    <a:cubicBezTo>
                      <a:pt x="1485" y="1926"/>
                      <a:pt x="1451" y="1959"/>
                      <a:pt x="1414" y="1987"/>
                    </a:cubicBezTo>
                    <a:cubicBezTo>
                      <a:pt x="1385" y="2008"/>
                      <a:pt x="1345" y="2030"/>
                      <a:pt x="1320" y="2063"/>
                    </a:cubicBezTo>
                    <a:cubicBezTo>
                      <a:pt x="1320" y="2061"/>
                      <a:pt x="1320" y="2058"/>
                      <a:pt x="1317" y="2057"/>
                    </a:cubicBezTo>
                    <a:cubicBezTo>
                      <a:pt x="1334" y="1984"/>
                      <a:pt x="1364" y="1918"/>
                      <a:pt x="1407" y="1869"/>
                    </a:cubicBezTo>
                    <a:cubicBezTo>
                      <a:pt x="1451" y="1859"/>
                      <a:pt x="1497" y="1850"/>
                      <a:pt x="1542" y="1850"/>
                    </a:cubicBezTo>
                    <a:cubicBezTo>
                      <a:pt x="1577" y="1850"/>
                      <a:pt x="1611" y="1855"/>
                      <a:pt x="1642" y="1869"/>
                    </a:cubicBezTo>
                    <a:cubicBezTo>
                      <a:pt x="1642" y="1869"/>
                      <a:pt x="1642" y="1869"/>
                      <a:pt x="1643" y="1869"/>
                    </a:cubicBezTo>
                    <a:cubicBezTo>
                      <a:pt x="1647" y="1869"/>
                      <a:pt x="1652" y="1848"/>
                      <a:pt x="1648" y="1844"/>
                    </a:cubicBezTo>
                    <a:cubicBezTo>
                      <a:pt x="1609" y="1819"/>
                      <a:pt x="1568" y="1811"/>
                      <a:pt x="1527" y="1811"/>
                    </a:cubicBezTo>
                    <a:cubicBezTo>
                      <a:pt x="1507" y="1811"/>
                      <a:pt x="1487" y="1813"/>
                      <a:pt x="1467" y="1815"/>
                    </a:cubicBezTo>
                    <a:cubicBezTo>
                      <a:pt x="1507" y="1785"/>
                      <a:pt x="1550" y="1760"/>
                      <a:pt x="1602" y="1742"/>
                    </a:cubicBezTo>
                    <a:lnTo>
                      <a:pt x="1602" y="1742"/>
                    </a:lnTo>
                    <a:cubicBezTo>
                      <a:pt x="1600" y="1765"/>
                      <a:pt x="1600" y="1789"/>
                      <a:pt x="1595" y="1809"/>
                    </a:cubicBezTo>
                    <a:cubicBezTo>
                      <a:pt x="1594" y="1814"/>
                      <a:pt x="1603" y="1817"/>
                      <a:pt x="1611" y="1817"/>
                    </a:cubicBezTo>
                    <a:cubicBezTo>
                      <a:pt x="1615" y="1817"/>
                      <a:pt x="1618" y="1816"/>
                      <a:pt x="1619" y="1814"/>
                    </a:cubicBezTo>
                    <a:cubicBezTo>
                      <a:pt x="1627" y="1786"/>
                      <a:pt x="1633" y="1757"/>
                      <a:pt x="1638" y="1728"/>
                    </a:cubicBezTo>
                    <a:cubicBezTo>
                      <a:pt x="1683" y="1717"/>
                      <a:pt x="1728" y="1711"/>
                      <a:pt x="1774" y="1711"/>
                    </a:cubicBezTo>
                    <a:cubicBezTo>
                      <a:pt x="1839" y="1711"/>
                      <a:pt x="1904" y="1723"/>
                      <a:pt x="1961" y="1750"/>
                    </a:cubicBezTo>
                    <a:cubicBezTo>
                      <a:pt x="1963" y="1751"/>
                      <a:pt x="1965" y="1751"/>
                      <a:pt x="1967" y="1751"/>
                    </a:cubicBezTo>
                    <a:cubicBezTo>
                      <a:pt x="1987" y="1751"/>
                      <a:pt x="2007" y="1716"/>
                      <a:pt x="1985" y="1703"/>
                    </a:cubicBezTo>
                    <a:cubicBezTo>
                      <a:pt x="1920" y="1665"/>
                      <a:pt x="1845" y="1648"/>
                      <a:pt x="1768" y="1648"/>
                    </a:cubicBezTo>
                    <a:cubicBezTo>
                      <a:pt x="1727" y="1648"/>
                      <a:pt x="1685" y="1653"/>
                      <a:pt x="1645" y="1662"/>
                    </a:cubicBezTo>
                    <a:lnTo>
                      <a:pt x="1645" y="1647"/>
                    </a:lnTo>
                    <a:cubicBezTo>
                      <a:pt x="1689" y="1632"/>
                      <a:pt x="1736" y="1620"/>
                      <a:pt x="1784" y="1620"/>
                    </a:cubicBezTo>
                    <a:close/>
                    <a:moveTo>
                      <a:pt x="1634" y="1292"/>
                    </a:moveTo>
                    <a:lnTo>
                      <a:pt x="1634" y="1292"/>
                    </a:lnTo>
                    <a:cubicBezTo>
                      <a:pt x="1631" y="1306"/>
                      <a:pt x="1626" y="1319"/>
                      <a:pt x="1624" y="1335"/>
                    </a:cubicBezTo>
                    <a:cubicBezTo>
                      <a:pt x="1623" y="1340"/>
                      <a:pt x="1623" y="1346"/>
                      <a:pt x="1623" y="1348"/>
                    </a:cubicBezTo>
                    <a:cubicBezTo>
                      <a:pt x="1617" y="1352"/>
                      <a:pt x="1613" y="1355"/>
                      <a:pt x="1609" y="1358"/>
                    </a:cubicBezTo>
                    <a:cubicBezTo>
                      <a:pt x="1593" y="1359"/>
                      <a:pt x="1578" y="1359"/>
                      <a:pt x="1562" y="1361"/>
                    </a:cubicBezTo>
                    <a:cubicBezTo>
                      <a:pt x="1425" y="1387"/>
                      <a:pt x="1300" y="1465"/>
                      <a:pt x="1198" y="1571"/>
                    </a:cubicBezTo>
                    <a:cubicBezTo>
                      <a:pt x="1097" y="1675"/>
                      <a:pt x="1045" y="1812"/>
                      <a:pt x="1034" y="1957"/>
                    </a:cubicBezTo>
                    <a:cubicBezTo>
                      <a:pt x="1033" y="1969"/>
                      <a:pt x="1033" y="1986"/>
                      <a:pt x="1033" y="1999"/>
                    </a:cubicBezTo>
                    <a:cubicBezTo>
                      <a:pt x="1013" y="2016"/>
                      <a:pt x="991" y="2034"/>
                      <a:pt x="976" y="2054"/>
                    </a:cubicBezTo>
                    <a:cubicBezTo>
                      <a:pt x="964" y="2070"/>
                      <a:pt x="957" y="2087"/>
                      <a:pt x="949" y="2104"/>
                    </a:cubicBezTo>
                    <a:cubicBezTo>
                      <a:pt x="942" y="2082"/>
                      <a:pt x="936" y="2060"/>
                      <a:pt x="931" y="2036"/>
                    </a:cubicBezTo>
                    <a:cubicBezTo>
                      <a:pt x="949" y="1965"/>
                      <a:pt x="973" y="1895"/>
                      <a:pt x="1004" y="1827"/>
                    </a:cubicBezTo>
                    <a:cubicBezTo>
                      <a:pt x="1030" y="1765"/>
                      <a:pt x="1060" y="1702"/>
                      <a:pt x="1096" y="1640"/>
                    </a:cubicBezTo>
                    <a:cubicBezTo>
                      <a:pt x="1133" y="1606"/>
                      <a:pt x="1172" y="1573"/>
                      <a:pt x="1207" y="1540"/>
                    </a:cubicBezTo>
                    <a:cubicBezTo>
                      <a:pt x="1300" y="1454"/>
                      <a:pt x="1396" y="1352"/>
                      <a:pt x="1527" y="1300"/>
                    </a:cubicBezTo>
                    <a:cubicBezTo>
                      <a:pt x="1562" y="1296"/>
                      <a:pt x="1598" y="1293"/>
                      <a:pt x="1634" y="1292"/>
                    </a:cubicBezTo>
                    <a:close/>
                    <a:moveTo>
                      <a:pt x="1140" y="616"/>
                    </a:moveTo>
                    <a:cubicBezTo>
                      <a:pt x="1012" y="704"/>
                      <a:pt x="931" y="824"/>
                      <a:pt x="867" y="949"/>
                    </a:cubicBezTo>
                    <a:cubicBezTo>
                      <a:pt x="744" y="1025"/>
                      <a:pt x="633" y="1125"/>
                      <a:pt x="554" y="1249"/>
                    </a:cubicBezTo>
                    <a:cubicBezTo>
                      <a:pt x="430" y="1443"/>
                      <a:pt x="402" y="1659"/>
                      <a:pt x="408" y="1869"/>
                    </a:cubicBezTo>
                    <a:cubicBezTo>
                      <a:pt x="388" y="1947"/>
                      <a:pt x="382" y="2030"/>
                      <a:pt x="393" y="2114"/>
                    </a:cubicBezTo>
                    <a:cubicBezTo>
                      <a:pt x="384" y="2072"/>
                      <a:pt x="375" y="2032"/>
                      <a:pt x="368" y="1988"/>
                    </a:cubicBezTo>
                    <a:cubicBezTo>
                      <a:pt x="325" y="1706"/>
                      <a:pt x="311" y="1394"/>
                      <a:pt x="463" y="1121"/>
                    </a:cubicBezTo>
                    <a:cubicBezTo>
                      <a:pt x="600" y="876"/>
                      <a:pt x="848" y="696"/>
                      <a:pt x="1119" y="622"/>
                    </a:cubicBezTo>
                    <a:lnTo>
                      <a:pt x="1140" y="616"/>
                    </a:lnTo>
                    <a:close/>
                    <a:moveTo>
                      <a:pt x="1030" y="2078"/>
                    </a:moveTo>
                    <a:cubicBezTo>
                      <a:pt x="1034" y="2160"/>
                      <a:pt x="1055" y="2243"/>
                      <a:pt x="1096" y="2316"/>
                    </a:cubicBezTo>
                    <a:cubicBezTo>
                      <a:pt x="1089" y="2319"/>
                      <a:pt x="1081" y="2323"/>
                      <a:pt x="1072" y="2325"/>
                    </a:cubicBezTo>
                    <a:cubicBezTo>
                      <a:pt x="1041" y="2291"/>
                      <a:pt x="1013" y="2254"/>
                      <a:pt x="993" y="2213"/>
                    </a:cubicBezTo>
                    <a:lnTo>
                      <a:pt x="993" y="2192"/>
                    </a:lnTo>
                    <a:cubicBezTo>
                      <a:pt x="995" y="2160"/>
                      <a:pt x="1008" y="2119"/>
                      <a:pt x="1030" y="2078"/>
                    </a:cubicBezTo>
                    <a:close/>
                    <a:moveTo>
                      <a:pt x="1615" y="383"/>
                    </a:moveTo>
                    <a:cubicBezTo>
                      <a:pt x="1724" y="383"/>
                      <a:pt x="1832" y="393"/>
                      <a:pt x="1935" y="418"/>
                    </a:cubicBezTo>
                    <a:cubicBezTo>
                      <a:pt x="2066" y="448"/>
                      <a:pt x="2209" y="462"/>
                      <a:pt x="2332" y="531"/>
                    </a:cubicBezTo>
                    <a:cubicBezTo>
                      <a:pt x="2370" y="554"/>
                      <a:pt x="2405" y="579"/>
                      <a:pt x="2439" y="609"/>
                    </a:cubicBezTo>
                    <a:cubicBezTo>
                      <a:pt x="2374" y="597"/>
                      <a:pt x="2307" y="589"/>
                      <a:pt x="2242" y="582"/>
                    </a:cubicBezTo>
                    <a:cubicBezTo>
                      <a:pt x="2036" y="519"/>
                      <a:pt x="1825" y="478"/>
                      <a:pt x="1608" y="478"/>
                    </a:cubicBezTo>
                    <a:cubicBezTo>
                      <a:pt x="1597" y="478"/>
                      <a:pt x="1587" y="478"/>
                      <a:pt x="1576" y="479"/>
                    </a:cubicBezTo>
                    <a:cubicBezTo>
                      <a:pt x="1249" y="483"/>
                      <a:pt x="911" y="593"/>
                      <a:pt x="661" y="816"/>
                    </a:cubicBezTo>
                    <a:cubicBezTo>
                      <a:pt x="395" y="1040"/>
                      <a:pt x="292" y="1390"/>
                      <a:pt x="299" y="1705"/>
                    </a:cubicBezTo>
                    <a:cubicBezTo>
                      <a:pt x="302" y="1918"/>
                      <a:pt x="354" y="2140"/>
                      <a:pt x="401" y="2352"/>
                    </a:cubicBezTo>
                    <a:cubicBezTo>
                      <a:pt x="317" y="2275"/>
                      <a:pt x="247" y="2178"/>
                      <a:pt x="208" y="2071"/>
                    </a:cubicBezTo>
                    <a:cubicBezTo>
                      <a:pt x="146" y="1896"/>
                      <a:pt x="188" y="1716"/>
                      <a:pt x="216" y="1552"/>
                    </a:cubicBezTo>
                    <a:cubicBezTo>
                      <a:pt x="244" y="1387"/>
                      <a:pt x="292" y="1223"/>
                      <a:pt x="379" y="1079"/>
                    </a:cubicBezTo>
                    <a:cubicBezTo>
                      <a:pt x="463" y="936"/>
                      <a:pt x="567" y="803"/>
                      <a:pt x="695" y="699"/>
                    </a:cubicBezTo>
                    <a:cubicBezTo>
                      <a:pt x="807" y="604"/>
                      <a:pt x="921" y="508"/>
                      <a:pt x="1055" y="446"/>
                    </a:cubicBezTo>
                    <a:cubicBezTo>
                      <a:pt x="1070" y="439"/>
                      <a:pt x="1083" y="430"/>
                      <a:pt x="1101" y="424"/>
                    </a:cubicBezTo>
                    <a:cubicBezTo>
                      <a:pt x="1191" y="390"/>
                      <a:pt x="1285" y="386"/>
                      <a:pt x="1377" y="386"/>
                    </a:cubicBezTo>
                    <a:cubicBezTo>
                      <a:pt x="1401" y="386"/>
                      <a:pt x="1424" y="387"/>
                      <a:pt x="1446" y="387"/>
                    </a:cubicBezTo>
                    <a:cubicBezTo>
                      <a:pt x="1474" y="387"/>
                      <a:pt x="1500" y="386"/>
                      <a:pt x="1527" y="385"/>
                    </a:cubicBezTo>
                    <a:cubicBezTo>
                      <a:pt x="1556" y="384"/>
                      <a:pt x="1586" y="383"/>
                      <a:pt x="1615" y="383"/>
                    </a:cubicBezTo>
                    <a:close/>
                    <a:moveTo>
                      <a:pt x="1096" y="2352"/>
                    </a:moveTo>
                    <a:cubicBezTo>
                      <a:pt x="1108" y="2360"/>
                      <a:pt x="1118" y="2371"/>
                      <a:pt x="1129" y="2381"/>
                    </a:cubicBezTo>
                    <a:lnTo>
                      <a:pt x="1139" y="2397"/>
                    </a:lnTo>
                    <a:cubicBezTo>
                      <a:pt x="1125" y="2382"/>
                      <a:pt x="1111" y="2367"/>
                      <a:pt x="1096" y="2352"/>
                    </a:cubicBezTo>
                    <a:close/>
                    <a:moveTo>
                      <a:pt x="408" y="2200"/>
                    </a:moveTo>
                    <a:lnTo>
                      <a:pt x="408" y="2200"/>
                    </a:lnTo>
                    <a:cubicBezTo>
                      <a:pt x="416" y="2235"/>
                      <a:pt x="430" y="2269"/>
                      <a:pt x="448" y="2301"/>
                    </a:cubicBezTo>
                    <a:cubicBezTo>
                      <a:pt x="450" y="2335"/>
                      <a:pt x="456" y="2370"/>
                      <a:pt x="461" y="2401"/>
                    </a:cubicBezTo>
                    <a:cubicBezTo>
                      <a:pt x="455" y="2397"/>
                      <a:pt x="448" y="2393"/>
                      <a:pt x="442" y="2387"/>
                    </a:cubicBezTo>
                    <a:cubicBezTo>
                      <a:pt x="430" y="2325"/>
                      <a:pt x="422" y="2262"/>
                      <a:pt x="408" y="2200"/>
                    </a:cubicBezTo>
                    <a:close/>
                    <a:moveTo>
                      <a:pt x="2756" y="2248"/>
                    </a:moveTo>
                    <a:lnTo>
                      <a:pt x="2756" y="2248"/>
                    </a:lnTo>
                    <a:cubicBezTo>
                      <a:pt x="2754" y="2284"/>
                      <a:pt x="2751" y="2323"/>
                      <a:pt x="2745" y="2360"/>
                    </a:cubicBezTo>
                    <a:cubicBezTo>
                      <a:pt x="2724" y="2374"/>
                      <a:pt x="2703" y="2386"/>
                      <a:pt x="2680" y="2398"/>
                    </a:cubicBezTo>
                    <a:cubicBezTo>
                      <a:pt x="2662" y="2407"/>
                      <a:pt x="2643" y="2414"/>
                      <a:pt x="2622" y="2422"/>
                    </a:cubicBezTo>
                    <a:cubicBezTo>
                      <a:pt x="2618" y="2425"/>
                      <a:pt x="2614" y="2426"/>
                      <a:pt x="2610" y="2427"/>
                    </a:cubicBezTo>
                    <a:cubicBezTo>
                      <a:pt x="2611" y="2426"/>
                      <a:pt x="2614" y="2423"/>
                      <a:pt x="2615" y="2423"/>
                    </a:cubicBezTo>
                    <a:cubicBezTo>
                      <a:pt x="2669" y="2374"/>
                      <a:pt x="2717" y="2313"/>
                      <a:pt x="2756" y="2248"/>
                    </a:cubicBezTo>
                    <a:close/>
                    <a:moveTo>
                      <a:pt x="2087" y="1862"/>
                    </a:moveTo>
                    <a:cubicBezTo>
                      <a:pt x="2126" y="1862"/>
                      <a:pt x="2164" y="1870"/>
                      <a:pt x="2197" y="1884"/>
                    </a:cubicBezTo>
                    <a:cubicBezTo>
                      <a:pt x="2217" y="1929"/>
                      <a:pt x="2230" y="1975"/>
                      <a:pt x="2233" y="2020"/>
                    </a:cubicBezTo>
                    <a:cubicBezTo>
                      <a:pt x="2246" y="2109"/>
                      <a:pt x="2212" y="2202"/>
                      <a:pt x="2168" y="2283"/>
                    </a:cubicBezTo>
                    <a:cubicBezTo>
                      <a:pt x="2132" y="2350"/>
                      <a:pt x="2077" y="2401"/>
                      <a:pt x="2017" y="2440"/>
                    </a:cubicBezTo>
                    <a:cubicBezTo>
                      <a:pt x="2014" y="2440"/>
                      <a:pt x="2010" y="2440"/>
                      <a:pt x="2007" y="2440"/>
                    </a:cubicBezTo>
                    <a:cubicBezTo>
                      <a:pt x="1995" y="2440"/>
                      <a:pt x="1982" y="2438"/>
                      <a:pt x="1968" y="2438"/>
                    </a:cubicBezTo>
                    <a:cubicBezTo>
                      <a:pt x="1977" y="2426"/>
                      <a:pt x="1984" y="2412"/>
                      <a:pt x="1992" y="2401"/>
                    </a:cubicBezTo>
                    <a:cubicBezTo>
                      <a:pt x="2025" y="2363"/>
                      <a:pt x="2065" y="2317"/>
                      <a:pt x="2081" y="2261"/>
                    </a:cubicBezTo>
                    <a:cubicBezTo>
                      <a:pt x="2099" y="2207"/>
                      <a:pt x="2113" y="2131"/>
                      <a:pt x="2095" y="2063"/>
                    </a:cubicBezTo>
                    <a:cubicBezTo>
                      <a:pt x="2087" y="2024"/>
                      <a:pt x="2065" y="1992"/>
                      <a:pt x="2039" y="1966"/>
                    </a:cubicBezTo>
                    <a:cubicBezTo>
                      <a:pt x="2017" y="1944"/>
                      <a:pt x="1992" y="1925"/>
                      <a:pt x="1968" y="1906"/>
                    </a:cubicBezTo>
                    <a:cubicBezTo>
                      <a:pt x="1963" y="1903"/>
                      <a:pt x="1960" y="1900"/>
                      <a:pt x="1955" y="1897"/>
                    </a:cubicBezTo>
                    <a:cubicBezTo>
                      <a:pt x="1996" y="1873"/>
                      <a:pt x="2042" y="1862"/>
                      <a:pt x="2087" y="1862"/>
                    </a:cubicBezTo>
                    <a:close/>
                    <a:moveTo>
                      <a:pt x="215" y="2259"/>
                    </a:moveTo>
                    <a:cubicBezTo>
                      <a:pt x="233" y="2284"/>
                      <a:pt x="247" y="2310"/>
                      <a:pt x="267" y="2335"/>
                    </a:cubicBezTo>
                    <a:cubicBezTo>
                      <a:pt x="316" y="2387"/>
                      <a:pt x="368" y="2427"/>
                      <a:pt x="426" y="2460"/>
                    </a:cubicBezTo>
                    <a:cubicBezTo>
                      <a:pt x="428" y="2480"/>
                      <a:pt x="434" y="2498"/>
                      <a:pt x="437" y="2515"/>
                    </a:cubicBezTo>
                    <a:cubicBezTo>
                      <a:pt x="435" y="2514"/>
                      <a:pt x="433" y="2511"/>
                      <a:pt x="430" y="2509"/>
                    </a:cubicBezTo>
                    <a:cubicBezTo>
                      <a:pt x="420" y="2486"/>
                      <a:pt x="412" y="2466"/>
                      <a:pt x="393" y="2447"/>
                    </a:cubicBezTo>
                    <a:cubicBezTo>
                      <a:pt x="373" y="2427"/>
                      <a:pt x="327" y="2415"/>
                      <a:pt x="310" y="2392"/>
                    </a:cubicBezTo>
                    <a:cubicBezTo>
                      <a:pt x="292" y="2371"/>
                      <a:pt x="272" y="2345"/>
                      <a:pt x="248" y="2317"/>
                    </a:cubicBezTo>
                    <a:cubicBezTo>
                      <a:pt x="234" y="2301"/>
                      <a:pt x="214" y="2279"/>
                      <a:pt x="215" y="2259"/>
                    </a:cubicBezTo>
                    <a:close/>
                    <a:moveTo>
                      <a:pt x="457" y="2477"/>
                    </a:moveTo>
                    <a:lnTo>
                      <a:pt x="457" y="2477"/>
                    </a:lnTo>
                    <a:cubicBezTo>
                      <a:pt x="464" y="2481"/>
                      <a:pt x="470" y="2484"/>
                      <a:pt x="477" y="2488"/>
                    </a:cubicBezTo>
                    <a:cubicBezTo>
                      <a:pt x="490" y="2564"/>
                      <a:pt x="510" y="2638"/>
                      <a:pt x="533" y="2714"/>
                    </a:cubicBezTo>
                    <a:cubicBezTo>
                      <a:pt x="525" y="2708"/>
                      <a:pt x="516" y="2704"/>
                      <a:pt x="512" y="2696"/>
                    </a:cubicBezTo>
                    <a:cubicBezTo>
                      <a:pt x="501" y="2675"/>
                      <a:pt x="503" y="2646"/>
                      <a:pt x="494" y="2623"/>
                    </a:cubicBezTo>
                    <a:cubicBezTo>
                      <a:pt x="485" y="2601"/>
                      <a:pt x="485" y="2577"/>
                      <a:pt x="478" y="2557"/>
                    </a:cubicBezTo>
                    <a:cubicBezTo>
                      <a:pt x="475" y="2550"/>
                      <a:pt x="468" y="2544"/>
                      <a:pt x="463" y="2539"/>
                    </a:cubicBezTo>
                    <a:cubicBezTo>
                      <a:pt x="464" y="2537"/>
                      <a:pt x="470" y="2537"/>
                      <a:pt x="468" y="2536"/>
                    </a:cubicBezTo>
                    <a:cubicBezTo>
                      <a:pt x="467" y="2515"/>
                      <a:pt x="461" y="2498"/>
                      <a:pt x="457" y="2477"/>
                    </a:cubicBezTo>
                    <a:close/>
                    <a:moveTo>
                      <a:pt x="1529" y="2906"/>
                    </a:moveTo>
                    <a:lnTo>
                      <a:pt x="1529" y="2906"/>
                    </a:lnTo>
                    <a:cubicBezTo>
                      <a:pt x="1641" y="2937"/>
                      <a:pt x="1755" y="2952"/>
                      <a:pt x="1867" y="2952"/>
                    </a:cubicBezTo>
                    <a:cubicBezTo>
                      <a:pt x="1881" y="2952"/>
                      <a:pt x="1894" y="2952"/>
                      <a:pt x="1908" y="2952"/>
                    </a:cubicBezTo>
                    <a:cubicBezTo>
                      <a:pt x="1935" y="2950"/>
                      <a:pt x="1963" y="2948"/>
                      <a:pt x="1990" y="2945"/>
                    </a:cubicBezTo>
                    <a:cubicBezTo>
                      <a:pt x="1992" y="2945"/>
                      <a:pt x="1992" y="2948"/>
                      <a:pt x="1992" y="2948"/>
                    </a:cubicBezTo>
                    <a:cubicBezTo>
                      <a:pt x="2033" y="2968"/>
                      <a:pt x="2074" y="3014"/>
                      <a:pt x="2120" y="3031"/>
                    </a:cubicBezTo>
                    <a:cubicBezTo>
                      <a:pt x="2135" y="3038"/>
                      <a:pt x="2149" y="3038"/>
                      <a:pt x="2164" y="3038"/>
                    </a:cubicBezTo>
                    <a:cubicBezTo>
                      <a:pt x="2151" y="3039"/>
                      <a:pt x="2137" y="3040"/>
                      <a:pt x="2124" y="3040"/>
                    </a:cubicBezTo>
                    <a:cubicBezTo>
                      <a:pt x="2023" y="3040"/>
                      <a:pt x="1915" y="3014"/>
                      <a:pt x="1802" y="2989"/>
                    </a:cubicBezTo>
                    <a:cubicBezTo>
                      <a:pt x="1707" y="2967"/>
                      <a:pt x="1617" y="2938"/>
                      <a:pt x="1529" y="2906"/>
                    </a:cubicBezTo>
                    <a:close/>
                    <a:moveTo>
                      <a:pt x="2815" y="3294"/>
                    </a:moveTo>
                    <a:lnTo>
                      <a:pt x="2815" y="3294"/>
                    </a:lnTo>
                    <a:cubicBezTo>
                      <a:pt x="2813" y="3298"/>
                      <a:pt x="2813" y="3301"/>
                      <a:pt x="2811" y="3303"/>
                    </a:cubicBezTo>
                    <a:cubicBezTo>
                      <a:pt x="2793" y="3325"/>
                      <a:pt x="2769" y="3342"/>
                      <a:pt x="2746" y="3358"/>
                    </a:cubicBezTo>
                    <a:cubicBezTo>
                      <a:pt x="2739" y="3361"/>
                      <a:pt x="2731" y="3363"/>
                      <a:pt x="2723" y="3363"/>
                    </a:cubicBezTo>
                    <a:cubicBezTo>
                      <a:pt x="2719" y="3363"/>
                      <a:pt x="2715" y="3362"/>
                      <a:pt x="2710" y="3362"/>
                    </a:cubicBezTo>
                    <a:cubicBezTo>
                      <a:pt x="2742" y="3341"/>
                      <a:pt x="2780" y="3316"/>
                      <a:pt x="2815" y="3294"/>
                    </a:cubicBezTo>
                    <a:close/>
                    <a:moveTo>
                      <a:pt x="1835" y="0"/>
                    </a:moveTo>
                    <a:cubicBezTo>
                      <a:pt x="1826" y="0"/>
                      <a:pt x="1817" y="1"/>
                      <a:pt x="1807" y="2"/>
                    </a:cubicBezTo>
                    <a:cubicBezTo>
                      <a:pt x="1766" y="8"/>
                      <a:pt x="1730" y="31"/>
                      <a:pt x="1695" y="53"/>
                    </a:cubicBezTo>
                    <a:cubicBezTo>
                      <a:pt x="1652" y="71"/>
                      <a:pt x="1608" y="92"/>
                      <a:pt x="1565" y="106"/>
                    </a:cubicBezTo>
                    <a:cubicBezTo>
                      <a:pt x="1525" y="118"/>
                      <a:pt x="1488" y="135"/>
                      <a:pt x="1451" y="155"/>
                    </a:cubicBezTo>
                    <a:cubicBezTo>
                      <a:pt x="1418" y="159"/>
                      <a:pt x="1383" y="163"/>
                      <a:pt x="1350" y="170"/>
                    </a:cubicBezTo>
                    <a:cubicBezTo>
                      <a:pt x="1172" y="206"/>
                      <a:pt x="1008" y="296"/>
                      <a:pt x="856" y="386"/>
                    </a:cubicBezTo>
                    <a:cubicBezTo>
                      <a:pt x="704" y="479"/>
                      <a:pt x="554" y="583"/>
                      <a:pt x="435" y="722"/>
                    </a:cubicBezTo>
                    <a:cubicBezTo>
                      <a:pt x="318" y="860"/>
                      <a:pt x="212" y="1011"/>
                      <a:pt x="145" y="1183"/>
                    </a:cubicBezTo>
                    <a:cubicBezTo>
                      <a:pt x="77" y="1355"/>
                      <a:pt x="62" y="1542"/>
                      <a:pt x="64" y="1728"/>
                    </a:cubicBezTo>
                    <a:cubicBezTo>
                      <a:pt x="65" y="1899"/>
                      <a:pt x="104" y="2082"/>
                      <a:pt x="201" y="2240"/>
                    </a:cubicBezTo>
                    <a:cubicBezTo>
                      <a:pt x="189" y="2244"/>
                      <a:pt x="185" y="2253"/>
                      <a:pt x="181" y="2259"/>
                    </a:cubicBezTo>
                    <a:cubicBezTo>
                      <a:pt x="153" y="2208"/>
                      <a:pt x="126" y="2158"/>
                      <a:pt x="99" y="2104"/>
                    </a:cubicBezTo>
                    <a:cubicBezTo>
                      <a:pt x="71" y="2046"/>
                      <a:pt x="33" y="1973"/>
                      <a:pt x="55" y="1908"/>
                    </a:cubicBezTo>
                    <a:cubicBezTo>
                      <a:pt x="56" y="1906"/>
                      <a:pt x="51" y="1905"/>
                      <a:pt x="45" y="1905"/>
                    </a:cubicBezTo>
                    <a:cubicBezTo>
                      <a:pt x="39" y="1905"/>
                      <a:pt x="32" y="1906"/>
                      <a:pt x="31" y="1908"/>
                    </a:cubicBezTo>
                    <a:cubicBezTo>
                      <a:pt x="0" y="1957"/>
                      <a:pt x="13" y="2002"/>
                      <a:pt x="28" y="2047"/>
                    </a:cubicBezTo>
                    <a:cubicBezTo>
                      <a:pt x="54" y="2118"/>
                      <a:pt x="106" y="2178"/>
                      <a:pt x="131" y="2243"/>
                    </a:cubicBezTo>
                    <a:cubicBezTo>
                      <a:pt x="153" y="2303"/>
                      <a:pt x="182" y="2363"/>
                      <a:pt x="216" y="2415"/>
                    </a:cubicBezTo>
                    <a:cubicBezTo>
                      <a:pt x="251" y="2474"/>
                      <a:pt x="283" y="2528"/>
                      <a:pt x="313" y="2580"/>
                    </a:cubicBezTo>
                    <a:lnTo>
                      <a:pt x="313" y="2583"/>
                    </a:lnTo>
                    <a:cubicBezTo>
                      <a:pt x="313" y="2587"/>
                      <a:pt x="311" y="2591"/>
                      <a:pt x="313" y="2597"/>
                    </a:cubicBezTo>
                    <a:cubicBezTo>
                      <a:pt x="320" y="2620"/>
                      <a:pt x="333" y="2641"/>
                      <a:pt x="340" y="2667"/>
                    </a:cubicBezTo>
                    <a:cubicBezTo>
                      <a:pt x="347" y="2704"/>
                      <a:pt x="354" y="2744"/>
                      <a:pt x="375" y="2775"/>
                    </a:cubicBezTo>
                    <a:cubicBezTo>
                      <a:pt x="388" y="2798"/>
                      <a:pt x="405" y="2820"/>
                      <a:pt x="420" y="2840"/>
                    </a:cubicBezTo>
                    <a:cubicBezTo>
                      <a:pt x="419" y="2868"/>
                      <a:pt x="405" y="2908"/>
                      <a:pt x="415" y="2927"/>
                    </a:cubicBezTo>
                    <a:cubicBezTo>
                      <a:pt x="428" y="2950"/>
                      <a:pt x="446" y="2971"/>
                      <a:pt x="461" y="2996"/>
                    </a:cubicBezTo>
                    <a:cubicBezTo>
                      <a:pt x="477" y="3018"/>
                      <a:pt x="516" y="3012"/>
                      <a:pt x="533" y="3031"/>
                    </a:cubicBezTo>
                    <a:cubicBezTo>
                      <a:pt x="551" y="3052"/>
                      <a:pt x="556" y="3092"/>
                      <a:pt x="574" y="3113"/>
                    </a:cubicBezTo>
                    <a:cubicBezTo>
                      <a:pt x="595" y="3131"/>
                      <a:pt x="620" y="3142"/>
                      <a:pt x="642" y="3158"/>
                    </a:cubicBezTo>
                    <a:cubicBezTo>
                      <a:pt x="662" y="3176"/>
                      <a:pt x="676" y="3206"/>
                      <a:pt x="701" y="3223"/>
                    </a:cubicBezTo>
                    <a:cubicBezTo>
                      <a:pt x="723" y="3237"/>
                      <a:pt x="755" y="3232"/>
                      <a:pt x="779" y="3245"/>
                    </a:cubicBezTo>
                    <a:lnTo>
                      <a:pt x="794" y="3250"/>
                    </a:lnTo>
                    <a:cubicBezTo>
                      <a:pt x="828" y="3294"/>
                      <a:pt x="850" y="3360"/>
                      <a:pt x="896" y="3392"/>
                    </a:cubicBezTo>
                    <a:cubicBezTo>
                      <a:pt x="949" y="3431"/>
                      <a:pt x="1005" y="3461"/>
                      <a:pt x="1061" y="3494"/>
                    </a:cubicBezTo>
                    <a:cubicBezTo>
                      <a:pt x="1121" y="3524"/>
                      <a:pt x="1191" y="3520"/>
                      <a:pt x="1251" y="3542"/>
                    </a:cubicBezTo>
                    <a:cubicBezTo>
                      <a:pt x="1309" y="3568"/>
                      <a:pt x="1368" y="3607"/>
                      <a:pt x="1432" y="3626"/>
                    </a:cubicBezTo>
                    <a:cubicBezTo>
                      <a:pt x="1495" y="3640"/>
                      <a:pt x="1561" y="3647"/>
                      <a:pt x="1626" y="3652"/>
                    </a:cubicBezTo>
                    <a:cubicBezTo>
                      <a:pt x="1692" y="3660"/>
                      <a:pt x="1756" y="3681"/>
                      <a:pt x="1824" y="3681"/>
                    </a:cubicBezTo>
                    <a:cubicBezTo>
                      <a:pt x="1891" y="3678"/>
                      <a:pt x="1955" y="3659"/>
                      <a:pt x="2019" y="3649"/>
                    </a:cubicBezTo>
                    <a:cubicBezTo>
                      <a:pt x="2085" y="3643"/>
                      <a:pt x="2147" y="3616"/>
                      <a:pt x="2211" y="3601"/>
                    </a:cubicBezTo>
                    <a:cubicBezTo>
                      <a:pt x="2274" y="3585"/>
                      <a:pt x="2348" y="3603"/>
                      <a:pt x="2412" y="3581"/>
                    </a:cubicBezTo>
                    <a:cubicBezTo>
                      <a:pt x="2487" y="3552"/>
                      <a:pt x="2541" y="3477"/>
                      <a:pt x="2604" y="3433"/>
                    </a:cubicBezTo>
                    <a:cubicBezTo>
                      <a:pt x="2611" y="3446"/>
                      <a:pt x="2620" y="3461"/>
                      <a:pt x="2623" y="3461"/>
                    </a:cubicBezTo>
                    <a:cubicBezTo>
                      <a:pt x="2623" y="3461"/>
                      <a:pt x="2623" y="3461"/>
                      <a:pt x="2623" y="3461"/>
                    </a:cubicBezTo>
                    <a:cubicBezTo>
                      <a:pt x="2643" y="3444"/>
                      <a:pt x="2652" y="3417"/>
                      <a:pt x="2680" y="3414"/>
                    </a:cubicBezTo>
                    <a:cubicBezTo>
                      <a:pt x="2681" y="3414"/>
                      <a:pt x="2682" y="3414"/>
                      <a:pt x="2683" y="3414"/>
                    </a:cubicBezTo>
                    <a:cubicBezTo>
                      <a:pt x="2710" y="3414"/>
                      <a:pt x="2750" y="3433"/>
                      <a:pt x="2782" y="3437"/>
                    </a:cubicBezTo>
                    <a:cubicBezTo>
                      <a:pt x="2815" y="3440"/>
                      <a:pt x="2862" y="3465"/>
                      <a:pt x="2893" y="3465"/>
                    </a:cubicBezTo>
                    <a:cubicBezTo>
                      <a:pt x="2926" y="3465"/>
                      <a:pt x="2944" y="3444"/>
                      <a:pt x="2969" y="3435"/>
                    </a:cubicBezTo>
                    <a:cubicBezTo>
                      <a:pt x="2996" y="3425"/>
                      <a:pt x="3010" y="3398"/>
                      <a:pt x="3036" y="3385"/>
                    </a:cubicBezTo>
                    <a:cubicBezTo>
                      <a:pt x="3062" y="3373"/>
                      <a:pt x="3102" y="3376"/>
                      <a:pt x="3126" y="3358"/>
                    </a:cubicBezTo>
                    <a:cubicBezTo>
                      <a:pt x="3151" y="3342"/>
                      <a:pt x="3186" y="3338"/>
                      <a:pt x="3208" y="3318"/>
                    </a:cubicBezTo>
                    <a:cubicBezTo>
                      <a:pt x="3230" y="3300"/>
                      <a:pt x="3226" y="3253"/>
                      <a:pt x="3244" y="3232"/>
                    </a:cubicBezTo>
                    <a:lnTo>
                      <a:pt x="3303" y="3169"/>
                    </a:lnTo>
                    <a:cubicBezTo>
                      <a:pt x="3323" y="3148"/>
                      <a:pt x="3354" y="3137"/>
                      <a:pt x="3373" y="3115"/>
                    </a:cubicBezTo>
                    <a:cubicBezTo>
                      <a:pt x="3394" y="3095"/>
                      <a:pt x="3422" y="3081"/>
                      <a:pt x="3441" y="3059"/>
                    </a:cubicBezTo>
                    <a:cubicBezTo>
                      <a:pt x="3460" y="3036"/>
                      <a:pt x="3484" y="3019"/>
                      <a:pt x="3501" y="2994"/>
                    </a:cubicBezTo>
                    <a:cubicBezTo>
                      <a:pt x="3518" y="2971"/>
                      <a:pt x="3517" y="2937"/>
                      <a:pt x="3537" y="2914"/>
                    </a:cubicBezTo>
                    <a:cubicBezTo>
                      <a:pt x="3557" y="2891"/>
                      <a:pt x="3587" y="2877"/>
                      <a:pt x="3607" y="2855"/>
                    </a:cubicBezTo>
                    <a:cubicBezTo>
                      <a:pt x="3627" y="2833"/>
                      <a:pt x="3654" y="2814"/>
                      <a:pt x="3671" y="2791"/>
                    </a:cubicBezTo>
                    <a:cubicBezTo>
                      <a:pt x="3690" y="2766"/>
                      <a:pt x="3683" y="2730"/>
                      <a:pt x="3696" y="2703"/>
                    </a:cubicBezTo>
                    <a:cubicBezTo>
                      <a:pt x="3709" y="2674"/>
                      <a:pt x="3724" y="2643"/>
                      <a:pt x="3726" y="2609"/>
                    </a:cubicBezTo>
                    <a:cubicBezTo>
                      <a:pt x="3729" y="2575"/>
                      <a:pt x="3704" y="2531"/>
                      <a:pt x="3702" y="2496"/>
                    </a:cubicBezTo>
                    <a:cubicBezTo>
                      <a:pt x="3701" y="2462"/>
                      <a:pt x="3697" y="2426"/>
                      <a:pt x="3689" y="2389"/>
                    </a:cubicBezTo>
                    <a:cubicBezTo>
                      <a:pt x="3682" y="2359"/>
                      <a:pt x="3661" y="2320"/>
                      <a:pt x="3697" y="2303"/>
                    </a:cubicBezTo>
                    <a:cubicBezTo>
                      <a:pt x="3698" y="2303"/>
                      <a:pt x="3680" y="2296"/>
                      <a:pt x="3676" y="2296"/>
                    </a:cubicBezTo>
                    <a:cubicBezTo>
                      <a:pt x="3675" y="2296"/>
                      <a:pt x="3675" y="2296"/>
                      <a:pt x="3675" y="2297"/>
                    </a:cubicBezTo>
                    <a:cubicBezTo>
                      <a:pt x="3635" y="2303"/>
                      <a:pt x="3636" y="2323"/>
                      <a:pt x="3640" y="2343"/>
                    </a:cubicBezTo>
                    <a:cubicBezTo>
                      <a:pt x="3646" y="2375"/>
                      <a:pt x="3674" y="2415"/>
                      <a:pt x="3665" y="2444"/>
                    </a:cubicBezTo>
                    <a:cubicBezTo>
                      <a:pt x="3661" y="2471"/>
                      <a:pt x="3661" y="2502"/>
                      <a:pt x="3658" y="2531"/>
                    </a:cubicBezTo>
                    <a:cubicBezTo>
                      <a:pt x="3656" y="2559"/>
                      <a:pt x="3650" y="2587"/>
                      <a:pt x="3640" y="2613"/>
                    </a:cubicBezTo>
                    <a:cubicBezTo>
                      <a:pt x="3628" y="2639"/>
                      <a:pt x="3573" y="2643"/>
                      <a:pt x="3555" y="2667"/>
                    </a:cubicBezTo>
                    <a:cubicBezTo>
                      <a:pt x="3539" y="2689"/>
                      <a:pt x="3528" y="2715"/>
                      <a:pt x="3506" y="2733"/>
                    </a:cubicBezTo>
                    <a:cubicBezTo>
                      <a:pt x="3484" y="2752"/>
                      <a:pt x="3466" y="2774"/>
                      <a:pt x="3441" y="2792"/>
                    </a:cubicBezTo>
                    <a:cubicBezTo>
                      <a:pt x="3416" y="2809"/>
                      <a:pt x="3420" y="2843"/>
                      <a:pt x="3394" y="2861"/>
                    </a:cubicBezTo>
                    <a:cubicBezTo>
                      <a:pt x="3383" y="2868"/>
                      <a:pt x="3362" y="2868"/>
                      <a:pt x="3341" y="2868"/>
                    </a:cubicBezTo>
                    <a:cubicBezTo>
                      <a:pt x="3321" y="2868"/>
                      <a:pt x="3300" y="2868"/>
                      <a:pt x="3290" y="2876"/>
                    </a:cubicBezTo>
                    <a:cubicBezTo>
                      <a:pt x="3266" y="2894"/>
                      <a:pt x="3251" y="2905"/>
                      <a:pt x="3230" y="2921"/>
                    </a:cubicBezTo>
                    <a:cubicBezTo>
                      <a:pt x="3211" y="2935"/>
                      <a:pt x="3221" y="2972"/>
                      <a:pt x="3200" y="2986"/>
                    </a:cubicBezTo>
                    <a:cubicBezTo>
                      <a:pt x="3186" y="2994"/>
                      <a:pt x="3167" y="2998"/>
                      <a:pt x="3148" y="3004"/>
                    </a:cubicBezTo>
                    <a:cubicBezTo>
                      <a:pt x="3142" y="2999"/>
                      <a:pt x="3136" y="2995"/>
                      <a:pt x="3132" y="2995"/>
                    </a:cubicBezTo>
                    <a:cubicBezTo>
                      <a:pt x="3130" y="2995"/>
                      <a:pt x="3129" y="2996"/>
                      <a:pt x="3129" y="2997"/>
                    </a:cubicBezTo>
                    <a:cubicBezTo>
                      <a:pt x="3120" y="3007"/>
                      <a:pt x="3113" y="3018"/>
                      <a:pt x="3105" y="3029"/>
                    </a:cubicBezTo>
                    <a:cubicBezTo>
                      <a:pt x="3094" y="3040"/>
                      <a:pt x="3084" y="3052"/>
                      <a:pt x="3071" y="3060"/>
                    </a:cubicBezTo>
                    <a:cubicBezTo>
                      <a:pt x="3051" y="3074"/>
                      <a:pt x="3021" y="3076"/>
                      <a:pt x="3002" y="3089"/>
                    </a:cubicBezTo>
                    <a:cubicBezTo>
                      <a:pt x="2983" y="3103"/>
                      <a:pt x="2980" y="3132"/>
                      <a:pt x="2962" y="3146"/>
                    </a:cubicBezTo>
                    <a:cubicBezTo>
                      <a:pt x="2955" y="3151"/>
                      <a:pt x="2948" y="3159"/>
                      <a:pt x="2943" y="3169"/>
                    </a:cubicBezTo>
                    <a:cubicBezTo>
                      <a:pt x="2895" y="3186"/>
                      <a:pt x="2842" y="3198"/>
                      <a:pt x="2797" y="3215"/>
                    </a:cubicBezTo>
                    <a:cubicBezTo>
                      <a:pt x="2753" y="3227"/>
                      <a:pt x="2706" y="3231"/>
                      <a:pt x="2659" y="3235"/>
                    </a:cubicBezTo>
                    <a:cubicBezTo>
                      <a:pt x="2706" y="3213"/>
                      <a:pt x="2753" y="3190"/>
                      <a:pt x="2794" y="3157"/>
                    </a:cubicBezTo>
                    <a:cubicBezTo>
                      <a:pt x="2816" y="3137"/>
                      <a:pt x="2835" y="3117"/>
                      <a:pt x="2853" y="3095"/>
                    </a:cubicBezTo>
                    <a:cubicBezTo>
                      <a:pt x="2873" y="3087"/>
                      <a:pt x="2892" y="3077"/>
                      <a:pt x="2908" y="3067"/>
                    </a:cubicBezTo>
                    <a:cubicBezTo>
                      <a:pt x="2961" y="3036"/>
                      <a:pt x="3012" y="3004"/>
                      <a:pt x="3062" y="2967"/>
                    </a:cubicBezTo>
                    <a:cubicBezTo>
                      <a:pt x="3108" y="2928"/>
                      <a:pt x="3141" y="2875"/>
                      <a:pt x="3188" y="2833"/>
                    </a:cubicBezTo>
                    <a:cubicBezTo>
                      <a:pt x="3234" y="2793"/>
                      <a:pt x="3290" y="2759"/>
                      <a:pt x="3334" y="2715"/>
                    </a:cubicBezTo>
                    <a:cubicBezTo>
                      <a:pt x="3376" y="2670"/>
                      <a:pt x="3424" y="2625"/>
                      <a:pt x="3463" y="2572"/>
                    </a:cubicBezTo>
                    <a:cubicBezTo>
                      <a:pt x="3497" y="2520"/>
                      <a:pt x="3511" y="2456"/>
                      <a:pt x="3533" y="2400"/>
                    </a:cubicBezTo>
                    <a:cubicBezTo>
                      <a:pt x="3562" y="2361"/>
                      <a:pt x="3595" y="2325"/>
                      <a:pt x="3617" y="2283"/>
                    </a:cubicBezTo>
                    <a:cubicBezTo>
                      <a:pt x="3643" y="2236"/>
                      <a:pt x="3640" y="2180"/>
                      <a:pt x="3657" y="2130"/>
                    </a:cubicBezTo>
                    <a:cubicBezTo>
                      <a:pt x="3674" y="2075"/>
                      <a:pt x="3690" y="2017"/>
                      <a:pt x="3686" y="1959"/>
                    </a:cubicBezTo>
                    <a:cubicBezTo>
                      <a:pt x="3683" y="1900"/>
                      <a:pt x="3650" y="1841"/>
                      <a:pt x="3636" y="1786"/>
                    </a:cubicBezTo>
                    <a:cubicBezTo>
                      <a:pt x="3628" y="1745"/>
                      <a:pt x="3614" y="1706"/>
                      <a:pt x="3596" y="1669"/>
                    </a:cubicBezTo>
                    <a:cubicBezTo>
                      <a:pt x="3614" y="1595"/>
                      <a:pt x="3629" y="1519"/>
                      <a:pt x="3631" y="1442"/>
                    </a:cubicBezTo>
                    <a:cubicBezTo>
                      <a:pt x="3634" y="1350"/>
                      <a:pt x="3601" y="1264"/>
                      <a:pt x="3581" y="1180"/>
                    </a:cubicBezTo>
                    <a:cubicBezTo>
                      <a:pt x="3561" y="1086"/>
                      <a:pt x="3532" y="991"/>
                      <a:pt x="3484" y="907"/>
                    </a:cubicBezTo>
                    <a:cubicBezTo>
                      <a:pt x="3427" y="814"/>
                      <a:pt x="3350" y="748"/>
                      <a:pt x="3284" y="681"/>
                    </a:cubicBezTo>
                    <a:cubicBezTo>
                      <a:pt x="3233" y="626"/>
                      <a:pt x="3174" y="578"/>
                      <a:pt x="3113" y="536"/>
                    </a:cubicBezTo>
                    <a:cubicBezTo>
                      <a:pt x="3080" y="492"/>
                      <a:pt x="3045" y="450"/>
                      <a:pt x="3009" y="408"/>
                    </a:cubicBezTo>
                    <a:cubicBezTo>
                      <a:pt x="2968" y="363"/>
                      <a:pt x="2903" y="348"/>
                      <a:pt x="2856" y="312"/>
                    </a:cubicBezTo>
                    <a:cubicBezTo>
                      <a:pt x="2811" y="272"/>
                      <a:pt x="2773" y="214"/>
                      <a:pt x="2720" y="184"/>
                    </a:cubicBezTo>
                    <a:cubicBezTo>
                      <a:pt x="2666" y="151"/>
                      <a:pt x="2607" y="133"/>
                      <a:pt x="2549" y="107"/>
                    </a:cubicBezTo>
                    <a:cubicBezTo>
                      <a:pt x="2491" y="85"/>
                      <a:pt x="2438" y="45"/>
                      <a:pt x="2376" y="31"/>
                    </a:cubicBezTo>
                    <a:cubicBezTo>
                      <a:pt x="2314" y="16"/>
                      <a:pt x="2248" y="23"/>
                      <a:pt x="2186" y="18"/>
                    </a:cubicBezTo>
                    <a:cubicBezTo>
                      <a:pt x="2173" y="16"/>
                      <a:pt x="2159" y="15"/>
                      <a:pt x="2146" y="15"/>
                    </a:cubicBezTo>
                    <a:cubicBezTo>
                      <a:pt x="2097" y="15"/>
                      <a:pt x="2047" y="23"/>
                      <a:pt x="1999" y="23"/>
                    </a:cubicBezTo>
                    <a:cubicBezTo>
                      <a:pt x="1997" y="23"/>
                      <a:pt x="1996" y="23"/>
                      <a:pt x="1995" y="23"/>
                    </a:cubicBezTo>
                    <a:cubicBezTo>
                      <a:pt x="1943" y="23"/>
                      <a:pt x="1889" y="0"/>
                      <a:pt x="183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29"/>
              <p:cNvSpPr/>
              <p:nvPr/>
            </p:nvSpPr>
            <p:spPr>
              <a:xfrm>
                <a:off x="1794700" y="3753325"/>
                <a:ext cx="93075" cy="91775"/>
              </a:xfrm>
              <a:custGeom>
                <a:rect b="b" l="l" r="r" t="t"/>
                <a:pathLst>
                  <a:path extrusionOk="0" h="3671" w="3723">
                    <a:moveTo>
                      <a:pt x="1005" y="317"/>
                    </a:moveTo>
                    <a:cubicBezTo>
                      <a:pt x="1010" y="317"/>
                      <a:pt x="1014" y="318"/>
                      <a:pt x="1019" y="318"/>
                    </a:cubicBezTo>
                    <a:cubicBezTo>
                      <a:pt x="986" y="339"/>
                      <a:pt x="950" y="362"/>
                      <a:pt x="913" y="386"/>
                    </a:cubicBezTo>
                    <a:cubicBezTo>
                      <a:pt x="915" y="383"/>
                      <a:pt x="915" y="379"/>
                      <a:pt x="917" y="377"/>
                    </a:cubicBezTo>
                    <a:cubicBezTo>
                      <a:pt x="936" y="355"/>
                      <a:pt x="958" y="337"/>
                      <a:pt x="981" y="322"/>
                    </a:cubicBezTo>
                    <a:cubicBezTo>
                      <a:pt x="989" y="319"/>
                      <a:pt x="997" y="317"/>
                      <a:pt x="1005" y="317"/>
                    </a:cubicBezTo>
                    <a:close/>
                    <a:moveTo>
                      <a:pt x="1599" y="639"/>
                    </a:moveTo>
                    <a:cubicBezTo>
                      <a:pt x="1700" y="639"/>
                      <a:pt x="1812" y="665"/>
                      <a:pt x="1928" y="690"/>
                    </a:cubicBezTo>
                    <a:cubicBezTo>
                      <a:pt x="2023" y="710"/>
                      <a:pt x="2113" y="739"/>
                      <a:pt x="2199" y="772"/>
                    </a:cubicBezTo>
                    <a:cubicBezTo>
                      <a:pt x="2084" y="741"/>
                      <a:pt x="1967" y="725"/>
                      <a:pt x="1850" y="725"/>
                    </a:cubicBezTo>
                    <a:cubicBezTo>
                      <a:pt x="1840" y="725"/>
                      <a:pt x="1831" y="725"/>
                      <a:pt x="1821" y="726"/>
                    </a:cubicBezTo>
                    <a:cubicBezTo>
                      <a:pt x="1793" y="728"/>
                      <a:pt x="1766" y="731"/>
                      <a:pt x="1738" y="732"/>
                    </a:cubicBezTo>
                    <a:cubicBezTo>
                      <a:pt x="1737" y="732"/>
                      <a:pt x="1737" y="731"/>
                      <a:pt x="1737" y="731"/>
                    </a:cubicBezTo>
                    <a:cubicBezTo>
                      <a:pt x="1696" y="710"/>
                      <a:pt x="1654" y="664"/>
                      <a:pt x="1610" y="647"/>
                    </a:cubicBezTo>
                    <a:cubicBezTo>
                      <a:pt x="1594" y="640"/>
                      <a:pt x="1580" y="640"/>
                      <a:pt x="1565" y="640"/>
                    </a:cubicBezTo>
                    <a:cubicBezTo>
                      <a:pt x="1576" y="640"/>
                      <a:pt x="1587" y="639"/>
                      <a:pt x="1599" y="639"/>
                    </a:cubicBezTo>
                    <a:close/>
                    <a:moveTo>
                      <a:pt x="3196" y="968"/>
                    </a:moveTo>
                    <a:lnTo>
                      <a:pt x="3196" y="968"/>
                    </a:lnTo>
                    <a:cubicBezTo>
                      <a:pt x="3203" y="972"/>
                      <a:pt x="3211" y="976"/>
                      <a:pt x="3216" y="984"/>
                    </a:cubicBezTo>
                    <a:cubicBezTo>
                      <a:pt x="3229" y="1005"/>
                      <a:pt x="3227" y="1034"/>
                      <a:pt x="3236" y="1057"/>
                    </a:cubicBezTo>
                    <a:cubicBezTo>
                      <a:pt x="3244" y="1079"/>
                      <a:pt x="3244" y="1103"/>
                      <a:pt x="3251" y="1123"/>
                    </a:cubicBezTo>
                    <a:cubicBezTo>
                      <a:pt x="3255" y="1130"/>
                      <a:pt x="3262" y="1136"/>
                      <a:pt x="3266" y="1141"/>
                    </a:cubicBezTo>
                    <a:cubicBezTo>
                      <a:pt x="3265" y="1143"/>
                      <a:pt x="3259" y="1143"/>
                      <a:pt x="3262" y="1144"/>
                    </a:cubicBezTo>
                    <a:cubicBezTo>
                      <a:pt x="3263" y="1165"/>
                      <a:pt x="3269" y="1182"/>
                      <a:pt x="3271" y="1203"/>
                    </a:cubicBezTo>
                    <a:cubicBezTo>
                      <a:pt x="3265" y="1199"/>
                      <a:pt x="3259" y="1196"/>
                      <a:pt x="3252" y="1192"/>
                    </a:cubicBezTo>
                    <a:cubicBezTo>
                      <a:pt x="3238" y="1116"/>
                      <a:pt x="3221" y="1042"/>
                      <a:pt x="3196" y="968"/>
                    </a:cubicBezTo>
                    <a:close/>
                    <a:moveTo>
                      <a:pt x="2589" y="1283"/>
                    </a:moveTo>
                    <a:lnTo>
                      <a:pt x="2589" y="1283"/>
                    </a:lnTo>
                    <a:cubicBezTo>
                      <a:pt x="2604" y="1298"/>
                      <a:pt x="2618" y="1313"/>
                      <a:pt x="2632" y="1328"/>
                    </a:cubicBezTo>
                    <a:cubicBezTo>
                      <a:pt x="2619" y="1320"/>
                      <a:pt x="2610" y="1309"/>
                      <a:pt x="2599" y="1299"/>
                    </a:cubicBezTo>
                    <a:lnTo>
                      <a:pt x="2589" y="1283"/>
                    </a:lnTo>
                    <a:close/>
                    <a:moveTo>
                      <a:pt x="3292" y="1165"/>
                    </a:moveTo>
                    <a:lnTo>
                      <a:pt x="3292" y="1165"/>
                    </a:lnTo>
                    <a:cubicBezTo>
                      <a:pt x="3293" y="1169"/>
                      <a:pt x="3299" y="1170"/>
                      <a:pt x="3300" y="1171"/>
                    </a:cubicBezTo>
                    <a:cubicBezTo>
                      <a:pt x="3310" y="1192"/>
                      <a:pt x="3318" y="1214"/>
                      <a:pt x="3338" y="1233"/>
                    </a:cubicBezTo>
                    <a:cubicBezTo>
                      <a:pt x="3355" y="1253"/>
                      <a:pt x="3402" y="1265"/>
                      <a:pt x="3420" y="1288"/>
                    </a:cubicBezTo>
                    <a:cubicBezTo>
                      <a:pt x="3437" y="1309"/>
                      <a:pt x="3457" y="1335"/>
                      <a:pt x="3482" y="1363"/>
                    </a:cubicBezTo>
                    <a:cubicBezTo>
                      <a:pt x="3496" y="1381"/>
                      <a:pt x="3516" y="1401"/>
                      <a:pt x="3514" y="1421"/>
                    </a:cubicBezTo>
                    <a:cubicBezTo>
                      <a:pt x="3497" y="1396"/>
                      <a:pt x="3483" y="1370"/>
                      <a:pt x="3463" y="1346"/>
                    </a:cubicBezTo>
                    <a:cubicBezTo>
                      <a:pt x="3415" y="1293"/>
                      <a:pt x="3361" y="1253"/>
                      <a:pt x="3304" y="1220"/>
                    </a:cubicBezTo>
                    <a:cubicBezTo>
                      <a:pt x="3300" y="1202"/>
                      <a:pt x="3296" y="1182"/>
                      <a:pt x="3292" y="1165"/>
                    </a:cubicBezTo>
                    <a:close/>
                    <a:moveTo>
                      <a:pt x="1119" y="1253"/>
                    </a:moveTo>
                    <a:lnTo>
                      <a:pt x="1119" y="1253"/>
                    </a:lnTo>
                    <a:cubicBezTo>
                      <a:pt x="1118" y="1254"/>
                      <a:pt x="1116" y="1257"/>
                      <a:pt x="1114" y="1257"/>
                    </a:cubicBezTo>
                    <a:cubicBezTo>
                      <a:pt x="1061" y="1306"/>
                      <a:pt x="1013" y="1367"/>
                      <a:pt x="973" y="1432"/>
                    </a:cubicBezTo>
                    <a:cubicBezTo>
                      <a:pt x="973" y="1396"/>
                      <a:pt x="979" y="1357"/>
                      <a:pt x="986" y="1320"/>
                    </a:cubicBezTo>
                    <a:cubicBezTo>
                      <a:pt x="1006" y="1306"/>
                      <a:pt x="1027" y="1294"/>
                      <a:pt x="1049" y="1282"/>
                    </a:cubicBezTo>
                    <a:cubicBezTo>
                      <a:pt x="1068" y="1273"/>
                      <a:pt x="1086" y="1266"/>
                      <a:pt x="1108" y="1258"/>
                    </a:cubicBezTo>
                    <a:cubicBezTo>
                      <a:pt x="1111" y="1255"/>
                      <a:pt x="1116" y="1254"/>
                      <a:pt x="1119" y="1253"/>
                    </a:cubicBezTo>
                    <a:close/>
                    <a:moveTo>
                      <a:pt x="3266" y="1279"/>
                    </a:moveTo>
                    <a:cubicBezTo>
                      <a:pt x="3273" y="1282"/>
                      <a:pt x="3280" y="1286"/>
                      <a:pt x="3287" y="1291"/>
                    </a:cubicBezTo>
                    <a:cubicBezTo>
                      <a:pt x="3299" y="1354"/>
                      <a:pt x="3307" y="1418"/>
                      <a:pt x="3320" y="1480"/>
                    </a:cubicBezTo>
                    <a:cubicBezTo>
                      <a:pt x="3311" y="1445"/>
                      <a:pt x="3298" y="1412"/>
                      <a:pt x="3280" y="1381"/>
                    </a:cubicBezTo>
                    <a:cubicBezTo>
                      <a:pt x="3277" y="1346"/>
                      <a:pt x="3271" y="1313"/>
                      <a:pt x="3266" y="1279"/>
                    </a:cubicBezTo>
                    <a:close/>
                    <a:moveTo>
                      <a:pt x="2656" y="1354"/>
                    </a:moveTo>
                    <a:cubicBezTo>
                      <a:pt x="2687" y="1389"/>
                      <a:pt x="2714" y="1426"/>
                      <a:pt x="2735" y="1467"/>
                    </a:cubicBezTo>
                    <a:lnTo>
                      <a:pt x="2735" y="1488"/>
                    </a:lnTo>
                    <a:cubicBezTo>
                      <a:pt x="2732" y="1520"/>
                      <a:pt x="2720" y="1561"/>
                      <a:pt x="2698" y="1602"/>
                    </a:cubicBezTo>
                    <a:cubicBezTo>
                      <a:pt x="2693" y="1520"/>
                      <a:pt x="2673" y="1437"/>
                      <a:pt x="2632" y="1364"/>
                    </a:cubicBezTo>
                    <a:cubicBezTo>
                      <a:pt x="2640" y="1361"/>
                      <a:pt x="2647" y="1357"/>
                      <a:pt x="2656" y="1354"/>
                    </a:cubicBezTo>
                    <a:close/>
                    <a:moveTo>
                      <a:pt x="1718" y="1240"/>
                    </a:moveTo>
                    <a:cubicBezTo>
                      <a:pt x="1732" y="1240"/>
                      <a:pt x="1745" y="1243"/>
                      <a:pt x="1759" y="1243"/>
                    </a:cubicBezTo>
                    <a:cubicBezTo>
                      <a:pt x="1751" y="1254"/>
                      <a:pt x="1744" y="1268"/>
                      <a:pt x="1736" y="1279"/>
                    </a:cubicBezTo>
                    <a:cubicBezTo>
                      <a:pt x="1703" y="1317"/>
                      <a:pt x="1663" y="1363"/>
                      <a:pt x="1646" y="1419"/>
                    </a:cubicBezTo>
                    <a:cubicBezTo>
                      <a:pt x="1628" y="1473"/>
                      <a:pt x="1615" y="1549"/>
                      <a:pt x="1632" y="1617"/>
                    </a:cubicBezTo>
                    <a:cubicBezTo>
                      <a:pt x="1641" y="1656"/>
                      <a:pt x="1663" y="1688"/>
                      <a:pt x="1689" y="1714"/>
                    </a:cubicBezTo>
                    <a:cubicBezTo>
                      <a:pt x="1711" y="1736"/>
                      <a:pt x="1736" y="1755"/>
                      <a:pt x="1759" y="1774"/>
                    </a:cubicBezTo>
                    <a:cubicBezTo>
                      <a:pt x="1765" y="1777"/>
                      <a:pt x="1769" y="1780"/>
                      <a:pt x="1773" y="1782"/>
                    </a:cubicBezTo>
                    <a:cubicBezTo>
                      <a:pt x="1731" y="1807"/>
                      <a:pt x="1685" y="1818"/>
                      <a:pt x="1640" y="1818"/>
                    </a:cubicBezTo>
                    <a:cubicBezTo>
                      <a:pt x="1601" y="1818"/>
                      <a:pt x="1563" y="1810"/>
                      <a:pt x="1531" y="1796"/>
                    </a:cubicBezTo>
                    <a:cubicBezTo>
                      <a:pt x="1510" y="1752"/>
                      <a:pt x="1498" y="1705"/>
                      <a:pt x="1495" y="1660"/>
                    </a:cubicBezTo>
                    <a:cubicBezTo>
                      <a:pt x="1482" y="1571"/>
                      <a:pt x="1517" y="1478"/>
                      <a:pt x="1559" y="1397"/>
                    </a:cubicBezTo>
                    <a:cubicBezTo>
                      <a:pt x="1597" y="1330"/>
                      <a:pt x="1652" y="1279"/>
                      <a:pt x="1711" y="1240"/>
                    </a:cubicBezTo>
                    <a:cubicBezTo>
                      <a:pt x="1713" y="1240"/>
                      <a:pt x="1716" y="1240"/>
                      <a:pt x="1718" y="1240"/>
                    </a:cubicBezTo>
                    <a:close/>
                    <a:moveTo>
                      <a:pt x="158" y="1638"/>
                    </a:moveTo>
                    <a:cubicBezTo>
                      <a:pt x="167" y="1668"/>
                      <a:pt x="175" y="1700"/>
                      <a:pt x="182" y="1729"/>
                    </a:cubicBezTo>
                    <a:cubicBezTo>
                      <a:pt x="187" y="1756"/>
                      <a:pt x="197" y="1784"/>
                      <a:pt x="208" y="1810"/>
                    </a:cubicBezTo>
                    <a:cubicBezTo>
                      <a:pt x="186" y="1858"/>
                      <a:pt x="165" y="1912"/>
                      <a:pt x="149" y="1967"/>
                    </a:cubicBezTo>
                    <a:cubicBezTo>
                      <a:pt x="149" y="1966"/>
                      <a:pt x="147" y="1963"/>
                      <a:pt x="147" y="1963"/>
                    </a:cubicBezTo>
                    <a:cubicBezTo>
                      <a:pt x="142" y="1916"/>
                      <a:pt x="131" y="1871"/>
                      <a:pt x="128" y="1822"/>
                    </a:cubicBezTo>
                    <a:cubicBezTo>
                      <a:pt x="124" y="1774"/>
                      <a:pt x="128" y="1726"/>
                      <a:pt x="135" y="1679"/>
                    </a:cubicBezTo>
                    <a:cubicBezTo>
                      <a:pt x="139" y="1664"/>
                      <a:pt x="147" y="1650"/>
                      <a:pt x="158" y="1638"/>
                    </a:cubicBezTo>
                    <a:close/>
                    <a:moveTo>
                      <a:pt x="3076" y="1780"/>
                    </a:moveTo>
                    <a:lnTo>
                      <a:pt x="3076" y="1780"/>
                    </a:lnTo>
                    <a:cubicBezTo>
                      <a:pt x="3079" y="1857"/>
                      <a:pt x="3076" y="1933"/>
                      <a:pt x="3065" y="2004"/>
                    </a:cubicBezTo>
                    <a:cubicBezTo>
                      <a:pt x="3065" y="1983"/>
                      <a:pt x="3066" y="1963"/>
                      <a:pt x="3066" y="1945"/>
                    </a:cubicBezTo>
                    <a:cubicBezTo>
                      <a:pt x="3066" y="1905"/>
                      <a:pt x="3064" y="1865"/>
                      <a:pt x="3058" y="1825"/>
                    </a:cubicBezTo>
                    <a:cubicBezTo>
                      <a:pt x="3065" y="1810"/>
                      <a:pt x="3071" y="1795"/>
                      <a:pt x="3076" y="1780"/>
                    </a:cubicBezTo>
                    <a:close/>
                    <a:moveTo>
                      <a:pt x="2399" y="1827"/>
                    </a:moveTo>
                    <a:cubicBezTo>
                      <a:pt x="2398" y="1831"/>
                      <a:pt x="2398" y="1836"/>
                      <a:pt x="2396" y="1839"/>
                    </a:cubicBezTo>
                    <a:cubicBezTo>
                      <a:pt x="2395" y="1843"/>
                      <a:pt x="2392" y="1846"/>
                      <a:pt x="2389" y="1850"/>
                    </a:cubicBezTo>
                    <a:cubicBezTo>
                      <a:pt x="2337" y="1933"/>
                      <a:pt x="2252" y="1970"/>
                      <a:pt x="2168" y="1997"/>
                    </a:cubicBezTo>
                    <a:cubicBezTo>
                      <a:pt x="2154" y="2004"/>
                      <a:pt x="2137" y="2010"/>
                      <a:pt x="2122" y="2015"/>
                    </a:cubicBezTo>
                    <a:lnTo>
                      <a:pt x="2122" y="2003"/>
                    </a:lnTo>
                    <a:cubicBezTo>
                      <a:pt x="2197" y="1981"/>
                      <a:pt x="2265" y="1944"/>
                      <a:pt x="2321" y="1895"/>
                    </a:cubicBezTo>
                    <a:cubicBezTo>
                      <a:pt x="2343" y="1879"/>
                      <a:pt x="2363" y="1857"/>
                      <a:pt x="2382" y="1832"/>
                    </a:cubicBezTo>
                    <a:cubicBezTo>
                      <a:pt x="2388" y="1831"/>
                      <a:pt x="2395" y="1829"/>
                      <a:pt x="2399" y="1827"/>
                    </a:cubicBezTo>
                    <a:close/>
                    <a:moveTo>
                      <a:pt x="2410" y="1617"/>
                    </a:moveTo>
                    <a:cubicBezTo>
                      <a:pt x="2410" y="1619"/>
                      <a:pt x="2410" y="1621"/>
                      <a:pt x="2411" y="1623"/>
                    </a:cubicBezTo>
                    <a:cubicBezTo>
                      <a:pt x="2396" y="1696"/>
                      <a:pt x="2365" y="1762"/>
                      <a:pt x="2322" y="1811"/>
                    </a:cubicBezTo>
                    <a:cubicBezTo>
                      <a:pt x="2279" y="1821"/>
                      <a:pt x="2232" y="1830"/>
                      <a:pt x="2187" y="1830"/>
                    </a:cubicBezTo>
                    <a:cubicBezTo>
                      <a:pt x="2152" y="1830"/>
                      <a:pt x="2118" y="1825"/>
                      <a:pt x="2087" y="1811"/>
                    </a:cubicBezTo>
                    <a:cubicBezTo>
                      <a:pt x="2086" y="1811"/>
                      <a:pt x="2086" y="1811"/>
                      <a:pt x="2086" y="1811"/>
                    </a:cubicBezTo>
                    <a:cubicBezTo>
                      <a:pt x="2082" y="1811"/>
                      <a:pt x="2078" y="1832"/>
                      <a:pt x="2081" y="1836"/>
                    </a:cubicBezTo>
                    <a:cubicBezTo>
                      <a:pt x="2119" y="1861"/>
                      <a:pt x="2160" y="1869"/>
                      <a:pt x="2202" y="1869"/>
                    </a:cubicBezTo>
                    <a:cubicBezTo>
                      <a:pt x="2222" y="1869"/>
                      <a:pt x="2242" y="1867"/>
                      <a:pt x="2261" y="1865"/>
                    </a:cubicBezTo>
                    <a:lnTo>
                      <a:pt x="2261" y="1865"/>
                    </a:lnTo>
                    <a:cubicBezTo>
                      <a:pt x="2223" y="1897"/>
                      <a:pt x="2179" y="1920"/>
                      <a:pt x="2128" y="1938"/>
                    </a:cubicBezTo>
                    <a:cubicBezTo>
                      <a:pt x="2129" y="1915"/>
                      <a:pt x="2129" y="1891"/>
                      <a:pt x="2135" y="1871"/>
                    </a:cubicBezTo>
                    <a:cubicBezTo>
                      <a:pt x="2136" y="1866"/>
                      <a:pt x="2126" y="1863"/>
                      <a:pt x="2119" y="1863"/>
                    </a:cubicBezTo>
                    <a:cubicBezTo>
                      <a:pt x="2115" y="1863"/>
                      <a:pt x="2111" y="1864"/>
                      <a:pt x="2110" y="1866"/>
                    </a:cubicBezTo>
                    <a:cubicBezTo>
                      <a:pt x="2102" y="1894"/>
                      <a:pt x="2096" y="1924"/>
                      <a:pt x="2092" y="1952"/>
                    </a:cubicBezTo>
                    <a:cubicBezTo>
                      <a:pt x="2047" y="1963"/>
                      <a:pt x="2001" y="1969"/>
                      <a:pt x="1955" y="1969"/>
                    </a:cubicBezTo>
                    <a:cubicBezTo>
                      <a:pt x="1890" y="1969"/>
                      <a:pt x="1826" y="1957"/>
                      <a:pt x="1769" y="1931"/>
                    </a:cubicBezTo>
                    <a:cubicBezTo>
                      <a:pt x="1767" y="1930"/>
                      <a:pt x="1764" y="1930"/>
                      <a:pt x="1762" y="1930"/>
                    </a:cubicBezTo>
                    <a:cubicBezTo>
                      <a:pt x="1743" y="1930"/>
                      <a:pt x="1722" y="1964"/>
                      <a:pt x="1744" y="1977"/>
                    </a:cubicBezTo>
                    <a:cubicBezTo>
                      <a:pt x="1810" y="2015"/>
                      <a:pt x="1885" y="2032"/>
                      <a:pt x="1962" y="2032"/>
                    </a:cubicBezTo>
                    <a:cubicBezTo>
                      <a:pt x="2003" y="2032"/>
                      <a:pt x="2045" y="2027"/>
                      <a:pt x="2085" y="2018"/>
                    </a:cubicBezTo>
                    <a:lnTo>
                      <a:pt x="2085" y="2034"/>
                    </a:lnTo>
                    <a:cubicBezTo>
                      <a:pt x="2041" y="2049"/>
                      <a:pt x="1993" y="2060"/>
                      <a:pt x="1945" y="2060"/>
                    </a:cubicBezTo>
                    <a:cubicBezTo>
                      <a:pt x="1924" y="2060"/>
                      <a:pt x="1902" y="2058"/>
                      <a:pt x="1880" y="2052"/>
                    </a:cubicBezTo>
                    <a:cubicBezTo>
                      <a:pt x="1780" y="2030"/>
                      <a:pt x="1683" y="1983"/>
                      <a:pt x="1612" y="1917"/>
                    </a:cubicBezTo>
                    <a:cubicBezTo>
                      <a:pt x="1599" y="1906"/>
                      <a:pt x="1591" y="1893"/>
                      <a:pt x="1580" y="1883"/>
                    </a:cubicBezTo>
                    <a:lnTo>
                      <a:pt x="1580" y="1883"/>
                    </a:lnTo>
                    <a:cubicBezTo>
                      <a:pt x="1600" y="1887"/>
                      <a:pt x="1620" y="1889"/>
                      <a:pt x="1640" y="1889"/>
                    </a:cubicBezTo>
                    <a:cubicBezTo>
                      <a:pt x="1704" y="1889"/>
                      <a:pt x="1769" y="1869"/>
                      <a:pt x="1825" y="1822"/>
                    </a:cubicBezTo>
                    <a:cubicBezTo>
                      <a:pt x="1862" y="1840"/>
                      <a:pt x="1903" y="1849"/>
                      <a:pt x="1943" y="1849"/>
                    </a:cubicBezTo>
                    <a:cubicBezTo>
                      <a:pt x="1951" y="1849"/>
                      <a:pt x="1958" y="1849"/>
                      <a:pt x="1965" y="1849"/>
                    </a:cubicBezTo>
                    <a:cubicBezTo>
                      <a:pt x="2026" y="1842"/>
                      <a:pt x="2069" y="1805"/>
                      <a:pt x="2104" y="1774"/>
                    </a:cubicBezTo>
                    <a:cubicBezTo>
                      <a:pt x="2109" y="1775"/>
                      <a:pt x="2114" y="1775"/>
                      <a:pt x="2119" y="1775"/>
                    </a:cubicBezTo>
                    <a:cubicBezTo>
                      <a:pt x="2144" y="1775"/>
                      <a:pt x="2170" y="1770"/>
                      <a:pt x="2194" y="1767"/>
                    </a:cubicBezTo>
                    <a:cubicBezTo>
                      <a:pt x="2243" y="1754"/>
                      <a:pt x="2278" y="1721"/>
                      <a:pt x="2315" y="1693"/>
                    </a:cubicBezTo>
                    <a:cubicBezTo>
                      <a:pt x="2344" y="1672"/>
                      <a:pt x="2384" y="1650"/>
                      <a:pt x="2410" y="1617"/>
                    </a:cubicBezTo>
                    <a:close/>
                    <a:moveTo>
                      <a:pt x="1163" y="1626"/>
                    </a:moveTo>
                    <a:cubicBezTo>
                      <a:pt x="1160" y="1667"/>
                      <a:pt x="1159" y="1711"/>
                      <a:pt x="1159" y="1752"/>
                    </a:cubicBezTo>
                    <a:cubicBezTo>
                      <a:pt x="1159" y="1844"/>
                      <a:pt x="1152" y="1945"/>
                      <a:pt x="1180" y="2043"/>
                    </a:cubicBezTo>
                    <a:cubicBezTo>
                      <a:pt x="1193" y="2087"/>
                      <a:pt x="1214" y="2131"/>
                      <a:pt x="1239" y="2172"/>
                    </a:cubicBezTo>
                    <a:cubicBezTo>
                      <a:pt x="1147" y="2030"/>
                      <a:pt x="1119" y="1855"/>
                      <a:pt x="1142" y="1718"/>
                    </a:cubicBezTo>
                    <a:cubicBezTo>
                      <a:pt x="1145" y="1688"/>
                      <a:pt x="1152" y="1657"/>
                      <a:pt x="1163" y="1626"/>
                    </a:cubicBezTo>
                    <a:close/>
                    <a:moveTo>
                      <a:pt x="2780" y="2296"/>
                    </a:moveTo>
                    <a:cubicBezTo>
                      <a:pt x="2777" y="2299"/>
                      <a:pt x="2777" y="2303"/>
                      <a:pt x="2776" y="2305"/>
                    </a:cubicBezTo>
                    <a:cubicBezTo>
                      <a:pt x="2769" y="2307"/>
                      <a:pt x="2761" y="2310"/>
                      <a:pt x="2753" y="2312"/>
                    </a:cubicBezTo>
                    <a:cubicBezTo>
                      <a:pt x="2761" y="2307"/>
                      <a:pt x="2771" y="2300"/>
                      <a:pt x="2780" y="2296"/>
                    </a:cubicBezTo>
                    <a:close/>
                    <a:moveTo>
                      <a:pt x="1608" y="2202"/>
                    </a:moveTo>
                    <a:cubicBezTo>
                      <a:pt x="1661" y="2231"/>
                      <a:pt x="1718" y="2255"/>
                      <a:pt x="1776" y="2272"/>
                    </a:cubicBezTo>
                    <a:cubicBezTo>
                      <a:pt x="1853" y="2297"/>
                      <a:pt x="1934" y="2316"/>
                      <a:pt x="2016" y="2323"/>
                    </a:cubicBezTo>
                    <a:cubicBezTo>
                      <a:pt x="1972" y="2341"/>
                      <a:pt x="1931" y="2359"/>
                      <a:pt x="1886" y="2372"/>
                    </a:cubicBezTo>
                    <a:cubicBezTo>
                      <a:pt x="1853" y="2366"/>
                      <a:pt x="1821" y="2361"/>
                      <a:pt x="1791" y="2347"/>
                    </a:cubicBezTo>
                    <a:cubicBezTo>
                      <a:pt x="1716" y="2315"/>
                      <a:pt x="1661" y="2255"/>
                      <a:pt x="1608" y="2202"/>
                    </a:cubicBezTo>
                    <a:close/>
                    <a:moveTo>
                      <a:pt x="2780" y="1576"/>
                    </a:moveTo>
                    <a:cubicBezTo>
                      <a:pt x="2787" y="1598"/>
                      <a:pt x="2791" y="1621"/>
                      <a:pt x="2797" y="1643"/>
                    </a:cubicBezTo>
                    <a:cubicBezTo>
                      <a:pt x="2780" y="1715"/>
                      <a:pt x="2754" y="1785"/>
                      <a:pt x="2725" y="1853"/>
                    </a:cubicBezTo>
                    <a:cubicBezTo>
                      <a:pt x="2698" y="1915"/>
                      <a:pt x="2667" y="1978"/>
                      <a:pt x="2632" y="2040"/>
                    </a:cubicBezTo>
                    <a:cubicBezTo>
                      <a:pt x="2594" y="2074"/>
                      <a:pt x="2556" y="2107"/>
                      <a:pt x="2520" y="2140"/>
                    </a:cubicBezTo>
                    <a:cubicBezTo>
                      <a:pt x="2429" y="2226"/>
                      <a:pt x="2333" y="2327"/>
                      <a:pt x="2202" y="2380"/>
                    </a:cubicBezTo>
                    <a:cubicBezTo>
                      <a:pt x="2165" y="2384"/>
                      <a:pt x="2129" y="2387"/>
                      <a:pt x="2093" y="2388"/>
                    </a:cubicBezTo>
                    <a:cubicBezTo>
                      <a:pt x="2096" y="2374"/>
                      <a:pt x="2102" y="2361"/>
                      <a:pt x="2103" y="2345"/>
                    </a:cubicBezTo>
                    <a:cubicBezTo>
                      <a:pt x="2106" y="2340"/>
                      <a:pt x="2106" y="2334"/>
                      <a:pt x="2106" y="2332"/>
                    </a:cubicBezTo>
                    <a:cubicBezTo>
                      <a:pt x="2110" y="2327"/>
                      <a:pt x="2114" y="2325"/>
                      <a:pt x="2120" y="2321"/>
                    </a:cubicBezTo>
                    <a:cubicBezTo>
                      <a:pt x="2135" y="2319"/>
                      <a:pt x="2150" y="2319"/>
                      <a:pt x="2165" y="2318"/>
                    </a:cubicBezTo>
                    <a:cubicBezTo>
                      <a:pt x="2305" y="2293"/>
                      <a:pt x="2431" y="2215"/>
                      <a:pt x="2530" y="2109"/>
                    </a:cubicBezTo>
                    <a:cubicBezTo>
                      <a:pt x="2630" y="2005"/>
                      <a:pt x="2684" y="1868"/>
                      <a:pt x="2693" y="1725"/>
                    </a:cubicBezTo>
                    <a:cubicBezTo>
                      <a:pt x="2695" y="1711"/>
                      <a:pt x="2695" y="1694"/>
                      <a:pt x="2695" y="1681"/>
                    </a:cubicBezTo>
                    <a:cubicBezTo>
                      <a:pt x="2714" y="1664"/>
                      <a:pt x="2736" y="1646"/>
                      <a:pt x="2753" y="1626"/>
                    </a:cubicBezTo>
                    <a:cubicBezTo>
                      <a:pt x="2764" y="1610"/>
                      <a:pt x="2771" y="1593"/>
                      <a:pt x="2780" y="1576"/>
                    </a:cubicBezTo>
                    <a:close/>
                    <a:moveTo>
                      <a:pt x="2060" y="2348"/>
                    </a:moveTo>
                    <a:lnTo>
                      <a:pt x="2060" y="2348"/>
                    </a:lnTo>
                    <a:cubicBezTo>
                      <a:pt x="2058" y="2362"/>
                      <a:pt x="2055" y="2376"/>
                      <a:pt x="2052" y="2389"/>
                    </a:cubicBezTo>
                    <a:lnTo>
                      <a:pt x="2044" y="2389"/>
                    </a:lnTo>
                    <a:cubicBezTo>
                      <a:pt x="2018" y="2388"/>
                      <a:pt x="1992" y="2385"/>
                      <a:pt x="1965" y="2383"/>
                    </a:cubicBezTo>
                    <a:cubicBezTo>
                      <a:pt x="2000" y="2376"/>
                      <a:pt x="2032" y="2362"/>
                      <a:pt x="2060" y="2348"/>
                    </a:cubicBezTo>
                    <a:close/>
                    <a:moveTo>
                      <a:pt x="808" y="2077"/>
                    </a:moveTo>
                    <a:lnTo>
                      <a:pt x="808" y="2077"/>
                    </a:lnTo>
                    <a:cubicBezTo>
                      <a:pt x="820" y="2099"/>
                      <a:pt x="833" y="2124"/>
                      <a:pt x="845" y="2143"/>
                    </a:cubicBezTo>
                    <a:cubicBezTo>
                      <a:pt x="911" y="2249"/>
                      <a:pt x="1006" y="2327"/>
                      <a:pt x="1105" y="2389"/>
                    </a:cubicBezTo>
                    <a:cubicBezTo>
                      <a:pt x="1148" y="2443"/>
                      <a:pt x="1196" y="2491"/>
                      <a:pt x="1248" y="2535"/>
                    </a:cubicBezTo>
                    <a:cubicBezTo>
                      <a:pt x="1101" y="2431"/>
                      <a:pt x="936" y="2327"/>
                      <a:pt x="848" y="2165"/>
                    </a:cubicBezTo>
                    <a:cubicBezTo>
                      <a:pt x="833" y="2138"/>
                      <a:pt x="820" y="2106"/>
                      <a:pt x="808" y="2077"/>
                    </a:cubicBezTo>
                    <a:close/>
                    <a:moveTo>
                      <a:pt x="2715" y="2453"/>
                    </a:moveTo>
                    <a:cubicBezTo>
                      <a:pt x="2709" y="2466"/>
                      <a:pt x="2702" y="2483"/>
                      <a:pt x="2695" y="2497"/>
                    </a:cubicBezTo>
                    <a:cubicBezTo>
                      <a:pt x="2643" y="2519"/>
                      <a:pt x="2587" y="2537"/>
                      <a:pt x="2528" y="2550"/>
                    </a:cubicBezTo>
                    <a:cubicBezTo>
                      <a:pt x="2486" y="2560"/>
                      <a:pt x="2440" y="2566"/>
                      <a:pt x="2396" y="2572"/>
                    </a:cubicBezTo>
                    <a:cubicBezTo>
                      <a:pt x="2395" y="2567"/>
                      <a:pt x="2395" y="2561"/>
                      <a:pt x="2392" y="2559"/>
                    </a:cubicBezTo>
                    <a:cubicBezTo>
                      <a:pt x="2502" y="2537"/>
                      <a:pt x="2611" y="2502"/>
                      <a:pt x="2715" y="2453"/>
                    </a:cubicBezTo>
                    <a:close/>
                    <a:moveTo>
                      <a:pt x="2354" y="2567"/>
                    </a:moveTo>
                    <a:cubicBezTo>
                      <a:pt x="2355" y="2568"/>
                      <a:pt x="2355" y="2574"/>
                      <a:pt x="2356" y="2578"/>
                    </a:cubicBezTo>
                    <a:cubicBezTo>
                      <a:pt x="2327" y="2581"/>
                      <a:pt x="2298" y="2581"/>
                      <a:pt x="2268" y="2582"/>
                    </a:cubicBezTo>
                    <a:cubicBezTo>
                      <a:pt x="2282" y="2581"/>
                      <a:pt x="2296" y="2578"/>
                      <a:pt x="2310" y="2575"/>
                    </a:cubicBezTo>
                    <a:cubicBezTo>
                      <a:pt x="2323" y="2574"/>
                      <a:pt x="2340" y="2568"/>
                      <a:pt x="2354" y="2567"/>
                    </a:cubicBezTo>
                    <a:close/>
                    <a:moveTo>
                      <a:pt x="864" y="2558"/>
                    </a:moveTo>
                    <a:lnTo>
                      <a:pt x="864" y="2558"/>
                    </a:lnTo>
                    <a:cubicBezTo>
                      <a:pt x="879" y="2569"/>
                      <a:pt x="895" y="2580"/>
                      <a:pt x="911" y="2592"/>
                    </a:cubicBezTo>
                    <a:cubicBezTo>
                      <a:pt x="909" y="2601"/>
                      <a:pt x="909" y="2614"/>
                      <a:pt x="906" y="2623"/>
                    </a:cubicBezTo>
                    <a:cubicBezTo>
                      <a:pt x="892" y="2601"/>
                      <a:pt x="877" y="2581"/>
                      <a:pt x="864" y="2559"/>
                    </a:cubicBezTo>
                    <a:cubicBezTo>
                      <a:pt x="864" y="2559"/>
                      <a:pt x="864" y="2558"/>
                      <a:pt x="864" y="2558"/>
                    </a:cubicBezTo>
                    <a:close/>
                    <a:moveTo>
                      <a:pt x="1370" y="2622"/>
                    </a:moveTo>
                    <a:cubicBezTo>
                      <a:pt x="1422" y="2658"/>
                      <a:pt x="1477" y="2688"/>
                      <a:pt x="1535" y="2711"/>
                    </a:cubicBezTo>
                    <a:cubicBezTo>
                      <a:pt x="1553" y="2720"/>
                      <a:pt x="1573" y="2727"/>
                      <a:pt x="1594" y="2733"/>
                    </a:cubicBezTo>
                    <a:cubicBezTo>
                      <a:pt x="1580" y="2733"/>
                      <a:pt x="1566" y="2734"/>
                      <a:pt x="1553" y="2734"/>
                    </a:cubicBezTo>
                    <a:cubicBezTo>
                      <a:pt x="1546" y="2734"/>
                      <a:pt x="1539" y="2734"/>
                      <a:pt x="1532" y="2733"/>
                    </a:cubicBezTo>
                    <a:cubicBezTo>
                      <a:pt x="1476" y="2699"/>
                      <a:pt x="1422" y="2662"/>
                      <a:pt x="1370" y="2622"/>
                    </a:cubicBezTo>
                    <a:close/>
                    <a:moveTo>
                      <a:pt x="1693" y="2772"/>
                    </a:moveTo>
                    <a:cubicBezTo>
                      <a:pt x="1718" y="2782"/>
                      <a:pt x="1744" y="2791"/>
                      <a:pt x="1771" y="2800"/>
                    </a:cubicBezTo>
                    <a:lnTo>
                      <a:pt x="1730" y="2826"/>
                    </a:lnTo>
                    <a:cubicBezTo>
                      <a:pt x="1711" y="2819"/>
                      <a:pt x="1693" y="2816"/>
                      <a:pt x="1674" y="2808"/>
                    </a:cubicBezTo>
                    <a:cubicBezTo>
                      <a:pt x="1654" y="2800"/>
                      <a:pt x="1635" y="2789"/>
                      <a:pt x="1619" y="2780"/>
                    </a:cubicBezTo>
                    <a:cubicBezTo>
                      <a:pt x="1642" y="2779"/>
                      <a:pt x="1667" y="2776"/>
                      <a:pt x="1693" y="2772"/>
                    </a:cubicBezTo>
                    <a:close/>
                    <a:moveTo>
                      <a:pt x="1837" y="2819"/>
                    </a:moveTo>
                    <a:cubicBezTo>
                      <a:pt x="1972" y="2856"/>
                      <a:pt x="2114" y="2881"/>
                      <a:pt x="2259" y="2882"/>
                    </a:cubicBezTo>
                    <a:cubicBezTo>
                      <a:pt x="2222" y="2891"/>
                      <a:pt x="2185" y="2899"/>
                      <a:pt x="2143" y="2899"/>
                    </a:cubicBezTo>
                    <a:cubicBezTo>
                      <a:pt x="2138" y="2899"/>
                      <a:pt x="2132" y="2899"/>
                      <a:pt x="2126" y="2899"/>
                    </a:cubicBezTo>
                    <a:cubicBezTo>
                      <a:pt x="2019" y="2897"/>
                      <a:pt x="1906" y="2875"/>
                      <a:pt x="1792" y="2842"/>
                    </a:cubicBezTo>
                    <a:cubicBezTo>
                      <a:pt x="1807" y="2835"/>
                      <a:pt x="1821" y="2827"/>
                      <a:pt x="1837" y="2819"/>
                    </a:cubicBezTo>
                    <a:close/>
                    <a:moveTo>
                      <a:pt x="933" y="2605"/>
                    </a:moveTo>
                    <a:cubicBezTo>
                      <a:pt x="1056" y="2727"/>
                      <a:pt x="1203" y="2820"/>
                      <a:pt x="1352" y="2904"/>
                    </a:cubicBezTo>
                    <a:cubicBezTo>
                      <a:pt x="1372" y="2916"/>
                      <a:pt x="1394" y="2929"/>
                      <a:pt x="1415" y="2939"/>
                    </a:cubicBezTo>
                    <a:cubicBezTo>
                      <a:pt x="1400" y="2940"/>
                      <a:pt x="1385" y="2943"/>
                      <a:pt x="1367" y="2944"/>
                    </a:cubicBezTo>
                    <a:cubicBezTo>
                      <a:pt x="1240" y="2882"/>
                      <a:pt x="1118" y="2808"/>
                      <a:pt x="999" y="2731"/>
                    </a:cubicBezTo>
                    <a:cubicBezTo>
                      <a:pt x="981" y="2718"/>
                      <a:pt x="965" y="2705"/>
                      <a:pt x="947" y="2692"/>
                    </a:cubicBezTo>
                    <a:cubicBezTo>
                      <a:pt x="943" y="2685"/>
                      <a:pt x="939" y="2677"/>
                      <a:pt x="933" y="2670"/>
                    </a:cubicBezTo>
                    <a:cubicBezTo>
                      <a:pt x="931" y="2648"/>
                      <a:pt x="931" y="2625"/>
                      <a:pt x="933" y="2605"/>
                    </a:cubicBezTo>
                    <a:close/>
                    <a:moveTo>
                      <a:pt x="1463" y="2965"/>
                    </a:moveTo>
                    <a:cubicBezTo>
                      <a:pt x="1507" y="2988"/>
                      <a:pt x="1551" y="3011"/>
                      <a:pt x="1597" y="3033"/>
                    </a:cubicBezTo>
                    <a:cubicBezTo>
                      <a:pt x="1542" y="3014"/>
                      <a:pt x="1488" y="2994"/>
                      <a:pt x="1434" y="2969"/>
                    </a:cubicBezTo>
                    <a:cubicBezTo>
                      <a:pt x="1444" y="2967"/>
                      <a:pt x="1454" y="2966"/>
                      <a:pt x="1463" y="2965"/>
                    </a:cubicBezTo>
                    <a:close/>
                    <a:moveTo>
                      <a:pt x="3338" y="1566"/>
                    </a:moveTo>
                    <a:lnTo>
                      <a:pt x="3338" y="1566"/>
                    </a:lnTo>
                    <a:cubicBezTo>
                      <a:pt x="3346" y="1608"/>
                      <a:pt x="3354" y="1649"/>
                      <a:pt x="3361" y="1692"/>
                    </a:cubicBezTo>
                    <a:cubicBezTo>
                      <a:pt x="3404" y="1974"/>
                      <a:pt x="3417" y="2286"/>
                      <a:pt x="3266" y="2559"/>
                    </a:cubicBezTo>
                    <a:cubicBezTo>
                      <a:pt x="3128" y="2804"/>
                      <a:pt x="2881" y="2984"/>
                      <a:pt x="2610" y="3060"/>
                    </a:cubicBezTo>
                    <a:lnTo>
                      <a:pt x="2589" y="3064"/>
                    </a:lnTo>
                    <a:cubicBezTo>
                      <a:pt x="2718" y="2977"/>
                      <a:pt x="2798" y="2855"/>
                      <a:pt x="2863" y="2731"/>
                    </a:cubicBezTo>
                    <a:cubicBezTo>
                      <a:pt x="2987" y="2655"/>
                      <a:pt x="3097" y="2555"/>
                      <a:pt x="3175" y="2431"/>
                    </a:cubicBezTo>
                    <a:cubicBezTo>
                      <a:pt x="3299" y="2237"/>
                      <a:pt x="3327" y="2021"/>
                      <a:pt x="3321" y="1811"/>
                    </a:cubicBezTo>
                    <a:cubicBezTo>
                      <a:pt x="3340" y="1733"/>
                      <a:pt x="3347" y="1650"/>
                      <a:pt x="3338" y="1566"/>
                    </a:cubicBezTo>
                    <a:close/>
                    <a:moveTo>
                      <a:pt x="282" y="2121"/>
                    </a:moveTo>
                    <a:cubicBezTo>
                      <a:pt x="307" y="2194"/>
                      <a:pt x="340" y="2263"/>
                      <a:pt x="377" y="2327"/>
                    </a:cubicBezTo>
                    <a:cubicBezTo>
                      <a:pt x="369" y="2359"/>
                      <a:pt x="362" y="2391"/>
                      <a:pt x="366" y="2422"/>
                    </a:cubicBezTo>
                    <a:cubicBezTo>
                      <a:pt x="375" y="2484"/>
                      <a:pt x="395" y="2542"/>
                      <a:pt x="408" y="2603"/>
                    </a:cubicBezTo>
                    <a:cubicBezTo>
                      <a:pt x="420" y="2665"/>
                      <a:pt x="441" y="2724"/>
                      <a:pt x="461" y="2786"/>
                    </a:cubicBezTo>
                    <a:cubicBezTo>
                      <a:pt x="479" y="2848"/>
                      <a:pt x="531" y="2892"/>
                      <a:pt x="559" y="2948"/>
                    </a:cubicBezTo>
                    <a:cubicBezTo>
                      <a:pt x="575" y="2987"/>
                      <a:pt x="575" y="3040"/>
                      <a:pt x="586" y="3084"/>
                    </a:cubicBezTo>
                    <a:cubicBezTo>
                      <a:pt x="573" y="3075"/>
                      <a:pt x="559" y="3062"/>
                      <a:pt x="547" y="3049"/>
                    </a:cubicBezTo>
                    <a:cubicBezTo>
                      <a:pt x="492" y="2991"/>
                      <a:pt x="441" y="2930"/>
                      <a:pt x="394" y="2864"/>
                    </a:cubicBezTo>
                    <a:cubicBezTo>
                      <a:pt x="347" y="2800"/>
                      <a:pt x="308" y="2725"/>
                      <a:pt x="282" y="2648"/>
                    </a:cubicBezTo>
                    <a:cubicBezTo>
                      <a:pt x="255" y="2567"/>
                      <a:pt x="282" y="2476"/>
                      <a:pt x="274" y="2396"/>
                    </a:cubicBezTo>
                    <a:cubicBezTo>
                      <a:pt x="267" y="2315"/>
                      <a:pt x="260" y="2237"/>
                      <a:pt x="274" y="2155"/>
                    </a:cubicBezTo>
                    <a:cubicBezTo>
                      <a:pt x="277" y="2143"/>
                      <a:pt x="280" y="2133"/>
                      <a:pt x="282" y="2121"/>
                    </a:cubicBezTo>
                    <a:close/>
                    <a:moveTo>
                      <a:pt x="3328" y="1328"/>
                    </a:moveTo>
                    <a:cubicBezTo>
                      <a:pt x="3412" y="1405"/>
                      <a:pt x="3483" y="1502"/>
                      <a:pt x="3521" y="1609"/>
                    </a:cubicBezTo>
                    <a:cubicBezTo>
                      <a:pt x="3582" y="1784"/>
                      <a:pt x="3540" y="1966"/>
                      <a:pt x="3512" y="2128"/>
                    </a:cubicBezTo>
                    <a:cubicBezTo>
                      <a:pt x="3485" y="2293"/>
                      <a:pt x="3437" y="2457"/>
                      <a:pt x="3351" y="2601"/>
                    </a:cubicBezTo>
                    <a:cubicBezTo>
                      <a:pt x="3266" y="2744"/>
                      <a:pt x="3161" y="2877"/>
                      <a:pt x="3035" y="2981"/>
                    </a:cubicBezTo>
                    <a:cubicBezTo>
                      <a:pt x="2922" y="3076"/>
                      <a:pt x="2809" y="3172"/>
                      <a:pt x="2674" y="3234"/>
                    </a:cubicBezTo>
                    <a:cubicBezTo>
                      <a:pt x="2659" y="3241"/>
                      <a:pt x="2645" y="3250"/>
                      <a:pt x="2629" y="3256"/>
                    </a:cubicBezTo>
                    <a:cubicBezTo>
                      <a:pt x="2538" y="3290"/>
                      <a:pt x="2444" y="3294"/>
                      <a:pt x="2352" y="3294"/>
                    </a:cubicBezTo>
                    <a:cubicBezTo>
                      <a:pt x="2329" y="3294"/>
                      <a:pt x="2306" y="3293"/>
                      <a:pt x="2283" y="3293"/>
                    </a:cubicBezTo>
                    <a:cubicBezTo>
                      <a:pt x="2256" y="3293"/>
                      <a:pt x="2230" y="3294"/>
                      <a:pt x="2204" y="3295"/>
                    </a:cubicBezTo>
                    <a:cubicBezTo>
                      <a:pt x="2174" y="3296"/>
                      <a:pt x="2144" y="3297"/>
                      <a:pt x="2115" y="3297"/>
                    </a:cubicBezTo>
                    <a:cubicBezTo>
                      <a:pt x="2006" y="3297"/>
                      <a:pt x="1898" y="3287"/>
                      <a:pt x="1793" y="3262"/>
                    </a:cubicBezTo>
                    <a:cubicBezTo>
                      <a:pt x="1663" y="3232"/>
                      <a:pt x="1521" y="3218"/>
                      <a:pt x="1398" y="3149"/>
                    </a:cubicBezTo>
                    <a:cubicBezTo>
                      <a:pt x="1359" y="3126"/>
                      <a:pt x="1324" y="3101"/>
                      <a:pt x="1290" y="3071"/>
                    </a:cubicBezTo>
                    <a:lnTo>
                      <a:pt x="1290" y="3071"/>
                    </a:lnTo>
                    <a:cubicBezTo>
                      <a:pt x="1356" y="3083"/>
                      <a:pt x="1422" y="3091"/>
                      <a:pt x="1488" y="3098"/>
                    </a:cubicBezTo>
                    <a:cubicBezTo>
                      <a:pt x="1693" y="3161"/>
                      <a:pt x="1904" y="3202"/>
                      <a:pt x="2121" y="3202"/>
                    </a:cubicBezTo>
                    <a:cubicBezTo>
                      <a:pt x="2132" y="3202"/>
                      <a:pt x="2142" y="3202"/>
                      <a:pt x="2153" y="3201"/>
                    </a:cubicBezTo>
                    <a:cubicBezTo>
                      <a:pt x="2480" y="3197"/>
                      <a:pt x="2817" y="3087"/>
                      <a:pt x="3068" y="2864"/>
                    </a:cubicBezTo>
                    <a:cubicBezTo>
                      <a:pt x="3333" y="2640"/>
                      <a:pt x="3437" y="2290"/>
                      <a:pt x="3430" y="1975"/>
                    </a:cubicBezTo>
                    <a:cubicBezTo>
                      <a:pt x="3428" y="1762"/>
                      <a:pt x="3375" y="1539"/>
                      <a:pt x="3328" y="1328"/>
                    </a:cubicBezTo>
                    <a:close/>
                    <a:moveTo>
                      <a:pt x="1904" y="0"/>
                    </a:moveTo>
                    <a:cubicBezTo>
                      <a:pt x="1837" y="2"/>
                      <a:pt x="1773" y="22"/>
                      <a:pt x="1708" y="33"/>
                    </a:cubicBezTo>
                    <a:cubicBezTo>
                      <a:pt x="1642" y="40"/>
                      <a:pt x="1580" y="66"/>
                      <a:pt x="1517" y="82"/>
                    </a:cubicBezTo>
                    <a:cubicBezTo>
                      <a:pt x="1454" y="97"/>
                      <a:pt x="1379" y="79"/>
                      <a:pt x="1316" y="102"/>
                    </a:cubicBezTo>
                    <a:cubicBezTo>
                      <a:pt x="1240" y="130"/>
                      <a:pt x="1187" y="205"/>
                      <a:pt x="1123" y="248"/>
                    </a:cubicBezTo>
                    <a:cubicBezTo>
                      <a:pt x="1117" y="235"/>
                      <a:pt x="1106" y="220"/>
                      <a:pt x="1104" y="220"/>
                    </a:cubicBezTo>
                    <a:cubicBezTo>
                      <a:pt x="1104" y="220"/>
                      <a:pt x="1104" y="220"/>
                      <a:pt x="1104" y="220"/>
                    </a:cubicBezTo>
                    <a:cubicBezTo>
                      <a:pt x="1085" y="238"/>
                      <a:pt x="1075" y="266"/>
                      <a:pt x="1048" y="267"/>
                    </a:cubicBezTo>
                    <a:cubicBezTo>
                      <a:pt x="1047" y="267"/>
                      <a:pt x="1046" y="267"/>
                      <a:pt x="1045" y="267"/>
                    </a:cubicBezTo>
                    <a:cubicBezTo>
                      <a:pt x="1017" y="267"/>
                      <a:pt x="978" y="248"/>
                      <a:pt x="946" y="245"/>
                    </a:cubicBezTo>
                    <a:cubicBezTo>
                      <a:pt x="913" y="241"/>
                      <a:pt x="867" y="218"/>
                      <a:pt x="834" y="218"/>
                    </a:cubicBezTo>
                    <a:cubicBezTo>
                      <a:pt x="801" y="218"/>
                      <a:pt x="785" y="238"/>
                      <a:pt x="759" y="247"/>
                    </a:cubicBezTo>
                    <a:cubicBezTo>
                      <a:pt x="731" y="256"/>
                      <a:pt x="717" y="284"/>
                      <a:pt x="691" y="296"/>
                    </a:cubicBezTo>
                    <a:cubicBezTo>
                      <a:pt x="665" y="309"/>
                      <a:pt x="626" y="307"/>
                      <a:pt x="602" y="324"/>
                    </a:cubicBezTo>
                    <a:cubicBezTo>
                      <a:pt x="578" y="339"/>
                      <a:pt x="541" y="343"/>
                      <a:pt x="519" y="364"/>
                    </a:cubicBezTo>
                    <a:cubicBezTo>
                      <a:pt x="497" y="383"/>
                      <a:pt x="503" y="428"/>
                      <a:pt x="483" y="449"/>
                    </a:cubicBezTo>
                    <a:lnTo>
                      <a:pt x="424" y="514"/>
                    </a:lnTo>
                    <a:cubicBezTo>
                      <a:pt x="406" y="534"/>
                      <a:pt x="373" y="544"/>
                      <a:pt x="354" y="566"/>
                    </a:cubicBezTo>
                    <a:cubicBezTo>
                      <a:pt x="333" y="587"/>
                      <a:pt x="306" y="600"/>
                      <a:pt x="286" y="624"/>
                    </a:cubicBezTo>
                    <a:cubicBezTo>
                      <a:pt x="269" y="646"/>
                      <a:pt x="244" y="665"/>
                      <a:pt x="227" y="687"/>
                    </a:cubicBezTo>
                    <a:cubicBezTo>
                      <a:pt x="209" y="710"/>
                      <a:pt x="211" y="745"/>
                      <a:pt x="190" y="768"/>
                    </a:cubicBezTo>
                    <a:cubicBezTo>
                      <a:pt x="172" y="790"/>
                      <a:pt x="141" y="804"/>
                      <a:pt x="120" y="826"/>
                    </a:cubicBezTo>
                    <a:cubicBezTo>
                      <a:pt x="101" y="848"/>
                      <a:pt x="73" y="867"/>
                      <a:pt x="57" y="892"/>
                    </a:cubicBezTo>
                    <a:cubicBezTo>
                      <a:pt x="37" y="915"/>
                      <a:pt x="44" y="951"/>
                      <a:pt x="32" y="979"/>
                    </a:cubicBezTo>
                    <a:cubicBezTo>
                      <a:pt x="18" y="1009"/>
                      <a:pt x="3" y="1038"/>
                      <a:pt x="2" y="1072"/>
                    </a:cubicBezTo>
                    <a:cubicBezTo>
                      <a:pt x="0" y="1107"/>
                      <a:pt x="24" y="1151"/>
                      <a:pt x="25" y="1185"/>
                    </a:cubicBezTo>
                    <a:cubicBezTo>
                      <a:pt x="28" y="1222"/>
                      <a:pt x="31" y="1257"/>
                      <a:pt x="39" y="1293"/>
                    </a:cubicBezTo>
                    <a:cubicBezTo>
                      <a:pt x="46" y="1323"/>
                      <a:pt x="66" y="1361"/>
                      <a:pt x="31" y="1378"/>
                    </a:cubicBezTo>
                    <a:cubicBezTo>
                      <a:pt x="29" y="1378"/>
                      <a:pt x="46" y="1385"/>
                      <a:pt x="51" y="1385"/>
                    </a:cubicBezTo>
                    <a:cubicBezTo>
                      <a:pt x="52" y="1385"/>
                      <a:pt x="52" y="1385"/>
                      <a:pt x="53" y="1385"/>
                    </a:cubicBezTo>
                    <a:cubicBezTo>
                      <a:pt x="92" y="1378"/>
                      <a:pt x="91" y="1360"/>
                      <a:pt x="87" y="1337"/>
                    </a:cubicBezTo>
                    <a:cubicBezTo>
                      <a:pt x="83" y="1305"/>
                      <a:pt x="55" y="1265"/>
                      <a:pt x="62" y="1236"/>
                    </a:cubicBezTo>
                    <a:cubicBezTo>
                      <a:pt x="66" y="1209"/>
                      <a:pt x="66" y="1178"/>
                      <a:pt x="69" y="1149"/>
                    </a:cubicBezTo>
                    <a:cubicBezTo>
                      <a:pt x="72" y="1121"/>
                      <a:pt x="77" y="1093"/>
                      <a:pt x="87" y="1067"/>
                    </a:cubicBezTo>
                    <a:cubicBezTo>
                      <a:pt x="99" y="1041"/>
                      <a:pt x="154" y="1037"/>
                      <a:pt x="172" y="1013"/>
                    </a:cubicBezTo>
                    <a:cubicBezTo>
                      <a:pt x="189" y="991"/>
                      <a:pt x="200" y="965"/>
                      <a:pt x="222" y="947"/>
                    </a:cubicBezTo>
                    <a:cubicBezTo>
                      <a:pt x="244" y="928"/>
                      <a:pt x="262" y="906"/>
                      <a:pt x="286" y="888"/>
                    </a:cubicBezTo>
                    <a:cubicBezTo>
                      <a:pt x="311" y="871"/>
                      <a:pt x="307" y="837"/>
                      <a:pt x="333" y="819"/>
                    </a:cubicBezTo>
                    <a:cubicBezTo>
                      <a:pt x="344" y="812"/>
                      <a:pt x="365" y="812"/>
                      <a:pt x="386" y="812"/>
                    </a:cubicBezTo>
                    <a:cubicBezTo>
                      <a:pt x="407" y="812"/>
                      <a:pt x="428" y="812"/>
                      <a:pt x="438" y="804"/>
                    </a:cubicBezTo>
                    <a:cubicBezTo>
                      <a:pt x="461" y="786"/>
                      <a:pt x="476" y="775"/>
                      <a:pt x="497" y="759"/>
                    </a:cubicBezTo>
                    <a:cubicBezTo>
                      <a:pt x="516" y="745"/>
                      <a:pt x="507" y="708"/>
                      <a:pt x="527" y="694"/>
                    </a:cubicBezTo>
                    <a:cubicBezTo>
                      <a:pt x="541" y="686"/>
                      <a:pt x="560" y="682"/>
                      <a:pt x="580" y="676"/>
                    </a:cubicBezTo>
                    <a:cubicBezTo>
                      <a:pt x="586" y="681"/>
                      <a:pt x="592" y="685"/>
                      <a:pt x="595" y="685"/>
                    </a:cubicBezTo>
                    <a:cubicBezTo>
                      <a:pt x="597" y="685"/>
                      <a:pt x="598" y="684"/>
                      <a:pt x="599" y="683"/>
                    </a:cubicBezTo>
                    <a:cubicBezTo>
                      <a:pt x="607" y="673"/>
                      <a:pt x="614" y="662"/>
                      <a:pt x="622" y="651"/>
                    </a:cubicBezTo>
                    <a:cubicBezTo>
                      <a:pt x="633" y="640"/>
                      <a:pt x="643" y="628"/>
                      <a:pt x="657" y="620"/>
                    </a:cubicBezTo>
                    <a:cubicBezTo>
                      <a:pt x="676" y="606"/>
                      <a:pt x="706" y="604"/>
                      <a:pt x="725" y="591"/>
                    </a:cubicBezTo>
                    <a:cubicBezTo>
                      <a:pt x="745" y="577"/>
                      <a:pt x="748" y="548"/>
                      <a:pt x="765" y="534"/>
                    </a:cubicBezTo>
                    <a:cubicBezTo>
                      <a:pt x="772" y="529"/>
                      <a:pt x="779" y="521"/>
                      <a:pt x="785" y="511"/>
                    </a:cubicBezTo>
                    <a:cubicBezTo>
                      <a:pt x="833" y="494"/>
                      <a:pt x="885" y="482"/>
                      <a:pt x="931" y="465"/>
                    </a:cubicBezTo>
                    <a:cubicBezTo>
                      <a:pt x="975" y="453"/>
                      <a:pt x="1021" y="449"/>
                      <a:pt x="1068" y="445"/>
                    </a:cubicBezTo>
                    <a:lnTo>
                      <a:pt x="1068" y="445"/>
                    </a:lnTo>
                    <a:cubicBezTo>
                      <a:pt x="1021" y="467"/>
                      <a:pt x="975" y="490"/>
                      <a:pt x="933" y="523"/>
                    </a:cubicBezTo>
                    <a:cubicBezTo>
                      <a:pt x="911" y="543"/>
                      <a:pt x="892" y="563"/>
                      <a:pt x="874" y="585"/>
                    </a:cubicBezTo>
                    <a:cubicBezTo>
                      <a:pt x="855" y="593"/>
                      <a:pt x="836" y="603"/>
                      <a:pt x="819" y="613"/>
                    </a:cubicBezTo>
                    <a:cubicBezTo>
                      <a:pt x="767" y="644"/>
                      <a:pt x="716" y="676"/>
                      <a:pt x="665" y="713"/>
                    </a:cubicBezTo>
                    <a:cubicBezTo>
                      <a:pt x="620" y="752"/>
                      <a:pt x="586" y="805"/>
                      <a:pt x="540" y="847"/>
                    </a:cubicBezTo>
                    <a:cubicBezTo>
                      <a:pt x="493" y="887"/>
                      <a:pt x="438" y="921"/>
                      <a:pt x="394" y="965"/>
                    </a:cubicBezTo>
                    <a:cubicBezTo>
                      <a:pt x="351" y="1010"/>
                      <a:pt x="303" y="1054"/>
                      <a:pt x="264" y="1108"/>
                    </a:cubicBezTo>
                    <a:cubicBezTo>
                      <a:pt x="230" y="1160"/>
                      <a:pt x="216" y="1224"/>
                      <a:pt x="194" y="1280"/>
                    </a:cubicBezTo>
                    <a:cubicBezTo>
                      <a:pt x="165" y="1319"/>
                      <a:pt x="132" y="1354"/>
                      <a:pt x="110" y="1397"/>
                    </a:cubicBezTo>
                    <a:cubicBezTo>
                      <a:pt x="84" y="1444"/>
                      <a:pt x="87" y="1500"/>
                      <a:pt x="70" y="1550"/>
                    </a:cubicBezTo>
                    <a:cubicBezTo>
                      <a:pt x="55" y="1605"/>
                      <a:pt x="37" y="1663"/>
                      <a:pt x="42" y="1721"/>
                    </a:cubicBezTo>
                    <a:cubicBezTo>
                      <a:pt x="44" y="1780"/>
                      <a:pt x="77" y="1839"/>
                      <a:pt x="91" y="1894"/>
                    </a:cubicBezTo>
                    <a:cubicBezTo>
                      <a:pt x="99" y="1935"/>
                      <a:pt x="113" y="1974"/>
                      <a:pt x="131" y="2011"/>
                    </a:cubicBezTo>
                    <a:cubicBezTo>
                      <a:pt x="113" y="2085"/>
                      <a:pt x="98" y="2161"/>
                      <a:pt x="97" y="2238"/>
                    </a:cubicBezTo>
                    <a:cubicBezTo>
                      <a:pt x="94" y="2327"/>
                      <a:pt x="127" y="2416"/>
                      <a:pt x="146" y="2500"/>
                    </a:cubicBezTo>
                    <a:cubicBezTo>
                      <a:pt x="167" y="2594"/>
                      <a:pt x="196" y="2689"/>
                      <a:pt x="244" y="2773"/>
                    </a:cubicBezTo>
                    <a:cubicBezTo>
                      <a:pt x="296" y="2857"/>
                      <a:pt x="373" y="2922"/>
                      <a:pt x="438" y="2988"/>
                    </a:cubicBezTo>
                    <a:cubicBezTo>
                      <a:pt x="490" y="3043"/>
                      <a:pt x="548" y="3091"/>
                      <a:pt x="609" y="3133"/>
                    </a:cubicBezTo>
                    <a:cubicBezTo>
                      <a:pt x="642" y="3178"/>
                      <a:pt x="677" y="3221"/>
                      <a:pt x="713" y="3262"/>
                    </a:cubicBezTo>
                    <a:cubicBezTo>
                      <a:pt x="754" y="3307"/>
                      <a:pt x="820" y="3322"/>
                      <a:pt x="867" y="3358"/>
                    </a:cubicBezTo>
                    <a:cubicBezTo>
                      <a:pt x="911" y="3398"/>
                      <a:pt x="950" y="3455"/>
                      <a:pt x="1002" y="3486"/>
                    </a:cubicBezTo>
                    <a:cubicBezTo>
                      <a:pt x="1056" y="3518"/>
                      <a:pt x="1116" y="3537"/>
                      <a:pt x="1173" y="3563"/>
                    </a:cubicBezTo>
                    <a:cubicBezTo>
                      <a:pt x="1232" y="3585"/>
                      <a:pt x="1284" y="3625"/>
                      <a:pt x="1346" y="3639"/>
                    </a:cubicBezTo>
                    <a:cubicBezTo>
                      <a:pt x="1408" y="3654"/>
                      <a:pt x="1474" y="3647"/>
                      <a:pt x="1536" y="3653"/>
                    </a:cubicBezTo>
                    <a:cubicBezTo>
                      <a:pt x="1550" y="3654"/>
                      <a:pt x="1563" y="3655"/>
                      <a:pt x="1577" y="3655"/>
                    </a:cubicBezTo>
                    <a:cubicBezTo>
                      <a:pt x="1625" y="3655"/>
                      <a:pt x="1675" y="3647"/>
                      <a:pt x="1723" y="3647"/>
                    </a:cubicBezTo>
                    <a:cubicBezTo>
                      <a:pt x="1725" y="3647"/>
                      <a:pt x="1726" y="3647"/>
                      <a:pt x="1727" y="3647"/>
                    </a:cubicBezTo>
                    <a:cubicBezTo>
                      <a:pt x="1779" y="3647"/>
                      <a:pt x="1834" y="3670"/>
                      <a:pt x="1887" y="3670"/>
                    </a:cubicBezTo>
                    <a:cubicBezTo>
                      <a:pt x="1896" y="3670"/>
                      <a:pt x="1905" y="3669"/>
                      <a:pt x="1915" y="3668"/>
                    </a:cubicBezTo>
                    <a:cubicBezTo>
                      <a:pt x="1956" y="3661"/>
                      <a:pt x="1992" y="3639"/>
                      <a:pt x="2027" y="3617"/>
                    </a:cubicBezTo>
                    <a:cubicBezTo>
                      <a:pt x="2071" y="3599"/>
                      <a:pt x="2114" y="3578"/>
                      <a:pt x="2157" y="3565"/>
                    </a:cubicBezTo>
                    <a:cubicBezTo>
                      <a:pt x="2197" y="3551"/>
                      <a:pt x="2234" y="3536"/>
                      <a:pt x="2272" y="3515"/>
                    </a:cubicBezTo>
                    <a:cubicBezTo>
                      <a:pt x="2305" y="3510"/>
                      <a:pt x="2340" y="3507"/>
                      <a:pt x="2371" y="3500"/>
                    </a:cubicBezTo>
                    <a:cubicBezTo>
                      <a:pt x="2550" y="3463"/>
                      <a:pt x="2714" y="3376"/>
                      <a:pt x="2865" y="3283"/>
                    </a:cubicBezTo>
                    <a:cubicBezTo>
                      <a:pt x="3018" y="3192"/>
                      <a:pt x="3168" y="3087"/>
                      <a:pt x="3287" y="2947"/>
                    </a:cubicBezTo>
                    <a:cubicBezTo>
                      <a:pt x="3404" y="2809"/>
                      <a:pt x="3511" y="2658"/>
                      <a:pt x="3578" y="2486"/>
                    </a:cubicBezTo>
                    <a:cubicBezTo>
                      <a:pt x="3644" y="2314"/>
                      <a:pt x="3661" y="2127"/>
                      <a:pt x="3658" y="1941"/>
                    </a:cubicBezTo>
                    <a:cubicBezTo>
                      <a:pt x="3657" y="1770"/>
                      <a:pt x="3620" y="1588"/>
                      <a:pt x="3521" y="1430"/>
                    </a:cubicBezTo>
                    <a:cubicBezTo>
                      <a:pt x="3533" y="1425"/>
                      <a:pt x="3538" y="1418"/>
                      <a:pt x="3541" y="1411"/>
                    </a:cubicBezTo>
                    <a:cubicBezTo>
                      <a:pt x="3569" y="1460"/>
                      <a:pt x="3596" y="1513"/>
                      <a:pt x="3622" y="1566"/>
                    </a:cubicBezTo>
                    <a:cubicBezTo>
                      <a:pt x="3651" y="1624"/>
                      <a:pt x="3690" y="1697"/>
                      <a:pt x="3668" y="1762"/>
                    </a:cubicBezTo>
                    <a:cubicBezTo>
                      <a:pt x="3666" y="1764"/>
                      <a:pt x="3672" y="1765"/>
                      <a:pt x="3678" y="1765"/>
                    </a:cubicBezTo>
                    <a:cubicBezTo>
                      <a:pt x="3684" y="1765"/>
                      <a:pt x="3691" y="1764"/>
                      <a:pt x="3691" y="1762"/>
                    </a:cubicBezTo>
                    <a:cubicBezTo>
                      <a:pt x="3723" y="1714"/>
                      <a:pt x="3710" y="1667"/>
                      <a:pt x="3695" y="1623"/>
                    </a:cubicBezTo>
                    <a:cubicBezTo>
                      <a:pt x="3669" y="1553"/>
                      <a:pt x="3616" y="1492"/>
                      <a:pt x="3592" y="1426"/>
                    </a:cubicBezTo>
                    <a:cubicBezTo>
                      <a:pt x="3569" y="1367"/>
                      <a:pt x="3540" y="1308"/>
                      <a:pt x="3505" y="1254"/>
                    </a:cubicBezTo>
                    <a:cubicBezTo>
                      <a:pt x="3471" y="1196"/>
                      <a:pt x="3441" y="1143"/>
                      <a:pt x="3409" y="1089"/>
                    </a:cubicBezTo>
                    <a:lnTo>
                      <a:pt x="3409" y="1088"/>
                    </a:lnTo>
                    <a:cubicBezTo>
                      <a:pt x="3409" y="1082"/>
                      <a:pt x="3410" y="1079"/>
                      <a:pt x="3409" y="1074"/>
                    </a:cubicBezTo>
                    <a:cubicBezTo>
                      <a:pt x="3402" y="1050"/>
                      <a:pt x="3388" y="1030"/>
                      <a:pt x="3382" y="1004"/>
                    </a:cubicBezTo>
                    <a:cubicBezTo>
                      <a:pt x="3375" y="965"/>
                      <a:pt x="3368" y="926"/>
                      <a:pt x="3347" y="895"/>
                    </a:cubicBezTo>
                    <a:cubicBezTo>
                      <a:pt x="3333" y="873"/>
                      <a:pt x="3318" y="851"/>
                      <a:pt x="3303" y="830"/>
                    </a:cubicBezTo>
                    <a:cubicBezTo>
                      <a:pt x="3311" y="814"/>
                      <a:pt x="3324" y="775"/>
                      <a:pt x="3313" y="756"/>
                    </a:cubicBezTo>
                    <a:cubicBezTo>
                      <a:pt x="3299" y="731"/>
                      <a:pt x="3282" y="710"/>
                      <a:pt x="3266" y="687"/>
                    </a:cubicBezTo>
                    <a:cubicBezTo>
                      <a:pt x="3251" y="665"/>
                      <a:pt x="3211" y="669"/>
                      <a:pt x="3194" y="651"/>
                    </a:cubicBezTo>
                    <a:cubicBezTo>
                      <a:pt x="3177" y="629"/>
                      <a:pt x="3172" y="591"/>
                      <a:pt x="3153" y="570"/>
                    </a:cubicBezTo>
                    <a:cubicBezTo>
                      <a:pt x="3132" y="551"/>
                      <a:pt x="3108" y="540"/>
                      <a:pt x="3086" y="523"/>
                    </a:cubicBezTo>
                    <a:cubicBezTo>
                      <a:pt x="3065" y="505"/>
                      <a:pt x="3051" y="475"/>
                      <a:pt x="3028" y="460"/>
                    </a:cubicBezTo>
                    <a:cubicBezTo>
                      <a:pt x="3003" y="446"/>
                      <a:pt x="2973" y="449"/>
                      <a:pt x="2948" y="437"/>
                    </a:cubicBezTo>
                    <a:lnTo>
                      <a:pt x="2933" y="432"/>
                    </a:lnTo>
                    <a:cubicBezTo>
                      <a:pt x="2900" y="387"/>
                      <a:pt x="2878" y="322"/>
                      <a:pt x="2831" y="289"/>
                    </a:cubicBezTo>
                    <a:cubicBezTo>
                      <a:pt x="2780" y="251"/>
                      <a:pt x="2722" y="220"/>
                      <a:pt x="2666" y="187"/>
                    </a:cubicBezTo>
                    <a:cubicBezTo>
                      <a:pt x="2608" y="157"/>
                      <a:pt x="2537" y="163"/>
                      <a:pt x="2477" y="139"/>
                    </a:cubicBezTo>
                    <a:cubicBezTo>
                      <a:pt x="2418" y="115"/>
                      <a:pt x="2360" y="75"/>
                      <a:pt x="2296" y="55"/>
                    </a:cubicBezTo>
                    <a:cubicBezTo>
                      <a:pt x="2232" y="42"/>
                      <a:pt x="2168" y="35"/>
                      <a:pt x="2102" y="29"/>
                    </a:cubicBezTo>
                    <a:cubicBezTo>
                      <a:pt x="2037" y="21"/>
                      <a:pt x="1971" y="0"/>
                      <a:pt x="1904"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29"/>
              <p:cNvSpPr/>
              <p:nvPr/>
            </p:nvSpPr>
            <p:spPr>
              <a:xfrm>
                <a:off x="1672650" y="3795125"/>
                <a:ext cx="2200" cy="875"/>
              </a:xfrm>
              <a:custGeom>
                <a:rect b="b" l="l" r="r" t="t"/>
                <a:pathLst>
                  <a:path extrusionOk="0" h="35" w="88">
                    <a:moveTo>
                      <a:pt x="79" y="0"/>
                    </a:moveTo>
                    <a:cubicBezTo>
                      <a:pt x="59" y="14"/>
                      <a:pt x="35" y="24"/>
                      <a:pt x="20" y="31"/>
                    </a:cubicBezTo>
                    <a:cubicBezTo>
                      <a:pt x="15" y="33"/>
                      <a:pt x="8" y="33"/>
                      <a:pt x="1" y="35"/>
                    </a:cubicBezTo>
                    <a:lnTo>
                      <a:pt x="88" y="33"/>
                    </a:lnTo>
                    <a:cubicBezTo>
                      <a:pt x="86" y="21"/>
                      <a:pt x="82" y="11"/>
                      <a:pt x="79"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29"/>
              <p:cNvSpPr/>
              <p:nvPr/>
            </p:nvSpPr>
            <p:spPr>
              <a:xfrm>
                <a:off x="1670250" y="3794825"/>
                <a:ext cx="1150" cy="225"/>
              </a:xfrm>
              <a:custGeom>
                <a:rect b="b" l="l" r="r" t="t"/>
                <a:pathLst>
                  <a:path extrusionOk="0" h="9" w="46">
                    <a:moveTo>
                      <a:pt x="0" y="0"/>
                    </a:moveTo>
                    <a:cubicBezTo>
                      <a:pt x="7" y="5"/>
                      <a:pt x="18" y="8"/>
                      <a:pt x="27" y="8"/>
                    </a:cubicBezTo>
                    <a:cubicBezTo>
                      <a:pt x="36" y="8"/>
                      <a:pt x="43" y="6"/>
                      <a:pt x="46"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29"/>
              <p:cNvSpPr/>
              <p:nvPr/>
            </p:nvSpPr>
            <p:spPr>
              <a:xfrm>
                <a:off x="1631550" y="3753150"/>
                <a:ext cx="92475" cy="92425"/>
              </a:xfrm>
              <a:custGeom>
                <a:rect b="b" l="l" r="r" t="t"/>
                <a:pathLst>
                  <a:path extrusionOk="0" h="3697" w="3699">
                    <a:moveTo>
                      <a:pt x="1428" y="201"/>
                    </a:moveTo>
                    <a:cubicBezTo>
                      <a:pt x="1429" y="201"/>
                      <a:pt x="1430" y="201"/>
                      <a:pt x="1432" y="201"/>
                    </a:cubicBezTo>
                    <a:cubicBezTo>
                      <a:pt x="1407" y="219"/>
                      <a:pt x="1381" y="233"/>
                      <a:pt x="1356" y="254"/>
                    </a:cubicBezTo>
                    <a:cubicBezTo>
                      <a:pt x="1304" y="302"/>
                      <a:pt x="1264" y="355"/>
                      <a:pt x="1229" y="412"/>
                    </a:cubicBezTo>
                    <a:cubicBezTo>
                      <a:pt x="1210" y="417"/>
                      <a:pt x="1191" y="420"/>
                      <a:pt x="1173" y="424"/>
                    </a:cubicBezTo>
                    <a:cubicBezTo>
                      <a:pt x="1176" y="422"/>
                      <a:pt x="1177" y="417"/>
                      <a:pt x="1181" y="415"/>
                    </a:cubicBezTo>
                    <a:cubicBezTo>
                      <a:pt x="1203" y="405"/>
                      <a:pt x="1225" y="395"/>
                      <a:pt x="1243" y="378"/>
                    </a:cubicBezTo>
                    <a:cubicBezTo>
                      <a:pt x="1261" y="358"/>
                      <a:pt x="1273" y="311"/>
                      <a:pt x="1298" y="295"/>
                    </a:cubicBezTo>
                    <a:cubicBezTo>
                      <a:pt x="1320" y="277"/>
                      <a:pt x="1343" y="256"/>
                      <a:pt x="1374" y="233"/>
                    </a:cubicBezTo>
                    <a:cubicBezTo>
                      <a:pt x="1389" y="220"/>
                      <a:pt x="1408" y="201"/>
                      <a:pt x="1428" y="201"/>
                    </a:cubicBezTo>
                    <a:close/>
                    <a:moveTo>
                      <a:pt x="1491" y="395"/>
                    </a:moveTo>
                    <a:cubicBezTo>
                      <a:pt x="1456" y="405"/>
                      <a:pt x="1422" y="419"/>
                      <a:pt x="1389" y="434"/>
                    </a:cubicBezTo>
                    <a:cubicBezTo>
                      <a:pt x="1354" y="438"/>
                      <a:pt x="1320" y="442"/>
                      <a:pt x="1286" y="448"/>
                    </a:cubicBezTo>
                    <a:cubicBezTo>
                      <a:pt x="1291" y="441"/>
                      <a:pt x="1294" y="434"/>
                      <a:pt x="1299" y="428"/>
                    </a:cubicBezTo>
                    <a:cubicBezTo>
                      <a:pt x="1363" y="416"/>
                      <a:pt x="1427" y="408"/>
                      <a:pt x="1491" y="395"/>
                    </a:cubicBezTo>
                    <a:close/>
                    <a:moveTo>
                      <a:pt x="1211" y="442"/>
                    </a:moveTo>
                    <a:lnTo>
                      <a:pt x="1211" y="442"/>
                    </a:lnTo>
                    <a:cubicBezTo>
                      <a:pt x="1209" y="449"/>
                      <a:pt x="1204" y="456"/>
                      <a:pt x="1202" y="461"/>
                    </a:cubicBezTo>
                    <a:cubicBezTo>
                      <a:pt x="1126" y="475"/>
                      <a:pt x="1050" y="493"/>
                      <a:pt x="976" y="518"/>
                    </a:cubicBezTo>
                    <a:cubicBezTo>
                      <a:pt x="981" y="510"/>
                      <a:pt x="984" y="503"/>
                      <a:pt x="991" y="497"/>
                    </a:cubicBezTo>
                    <a:cubicBezTo>
                      <a:pt x="1012" y="485"/>
                      <a:pt x="1043" y="488"/>
                      <a:pt x="1064" y="478"/>
                    </a:cubicBezTo>
                    <a:cubicBezTo>
                      <a:pt x="1086" y="470"/>
                      <a:pt x="1112" y="470"/>
                      <a:pt x="1133" y="463"/>
                    </a:cubicBezTo>
                    <a:cubicBezTo>
                      <a:pt x="1140" y="460"/>
                      <a:pt x="1145" y="453"/>
                      <a:pt x="1149" y="448"/>
                    </a:cubicBezTo>
                    <a:cubicBezTo>
                      <a:pt x="1152" y="449"/>
                      <a:pt x="1152" y="453"/>
                      <a:pt x="1153" y="453"/>
                    </a:cubicBezTo>
                    <a:cubicBezTo>
                      <a:pt x="1153" y="453"/>
                      <a:pt x="1153" y="453"/>
                      <a:pt x="1154" y="453"/>
                    </a:cubicBezTo>
                    <a:cubicBezTo>
                      <a:pt x="1174" y="450"/>
                      <a:pt x="1191" y="446"/>
                      <a:pt x="1211" y="442"/>
                    </a:cubicBezTo>
                    <a:close/>
                    <a:moveTo>
                      <a:pt x="1850" y="637"/>
                    </a:moveTo>
                    <a:cubicBezTo>
                      <a:pt x="1907" y="637"/>
                      <a:pt x="1962" y="642"/>
                      <a:pt x="2015" y="649"/>
                    </a:cubicBezTo>
                    <a:cubicBezTo>
                      <a:pt x="1994" y="649"/>
                      <a:pt x="1974" y="647"/>
                      <a:pt x="1953" y="647"/>
                    </a:cubicBezTo>
                    <a:cubicBezTo>
                      <a:pt x="1913" y="647"/>
                      <a:pt x="1875" y="651"/>
                      <a:pt x="1835" y="655"/>
                    </a:cubicBezTo>
                    <a:cubicBezTo>
                      <a:pt x="1821" y="649"/>
                      <a:pt x="1806" y="644"/>
                      <a:pt x="1789" y="639"/>
                    </a:cubicBezTo>
                    <a:cubicBezTo>
                      <a:pt x="1810" y="638"/>
                      <a:pt x="1830" y="637"/>
                      <a:pt x="1850" y="637"/>
                    </a:cubicBezTo>
                    <a:close/>
                    <a:moveTo>
                      <a:pt x="2308" y="933"/>
                    </a:moveTo>
                    <a:lnTo>
                      <a:pt x="2308" y="933"/>
                    </a:lnTo>
                    <a:cubicBezTo>
                      <a:pt x="2311" y="935"/>
                      <a:pt x="2315" y="935"/>
                      <a:pt x="2318" y="936"/>
                    </a:cubicBezTo>
                    <a:cubicBezTo>
                      <a:pt x="2321" y="945"/>
                      <a:pt x="2323" y="951"/>
                      <a:pt x="2325" y="961"/>
                    </a:cubicBezTo>
                    <a:cubicBezTo>
                      <a:pt x="2319" y="950"/>
                      <a:pt x="2315" y="942"/>
                      <a:pt x="2308" y="933"/>
                    </a:cubicBezTo>
                    <a:close/>
                    <a:moveTo>
                      <a:pt x="1500" y="978"/>
                    </a:moveTo>
                    <a:cubicBezTo>
                      <a:pt x="1531" y="980"/>
                      <a:pt x="1572" y="993"/>
                      <a:pt x="1613" y="1015"/>
                    </a:cubicBezTo>
                    <a:cubicBezTo>
                      <a:pt x="1531" y="1019"/>
                      <a:pt x="1448" y="1039"/>
                      <a:pt x="1375" y="1081"/>
                    </a:cubicBezTo>
                    <a:cubicBezTo>
                      <a:pt x="1372" y="1074"/>
                      <a:pt x="1368" y="1066"/>
                      <a:pt x="1365" y="1056"/>
                    </a:cubicBezTo>
                    <a:cubicBezTo>
                      <a:pt x="1401" y="1026"/>
                      <a:pt x="1438" y="1000"/>
                      <a:pt x="1480" y="978"/>
                    </a:cubicBezTo>
                    <a:close/>
                    <a:moveTo>
                      <a:pt x="1338" y="1079"/>
                    </a:moveTo>
                    <a:cubicBezTo>
                      <a:pt x="1328" y="1092"/>
                      <a:pt x="1319" y="1101"/>
                      <a:pt x="1308" y="1112"/>
                    </a:cubicBezTo>
                    <a:lnTo>
                      <a:pt x="1293" y="1122"/>
                    </a:lnTo>
                    <a:cubicBezTo>
                      <a:pt x="1306" y="1107"/>
                      <a:pt x="1321" y="1093"/>
                      <a:pt x="1338" y="1079"/>
                    </a:cubicBezTo>
                    <a:close/>
                    <a:moveTo>
                      <a:pt x="2047" y="326"/>
                    </a:moveTo>
                    <a:cubicBezTo>
                      <a:pt x="2228" y="326"/>
                      <a:pt x="2411" y="357"/>
                      <a:pt x="2578" y="449"/>
                    </a:cubicBezTo>
                    <a:cubicBezTo>
                      <a:pt x="2826" y="585"/>
                      <a:pt x="3005" y="833"/>
                      <a:pt x="3080" y="1103"/>
                    </a:cubicBezTo>
                    <a:lnTo>
                      <a:pt x="3084" y="1123"/>
                    </a:lnTo>
                    <a:cubicBezTo>
                      <a:pt x="2992" y="995"/>
                      <a:pt x="2872" y="916"/>
                      <a:pt x="2746" y="852"/>
                    </a:cubicBezTo>
                    <a:cubicBezTo>
                      <a:pt x="2670" y="728"/>
                      <a:pt x="2568" y="620"/>
                      <a:pt x="2446" y="540"/>
                    </a:cubicBezTo>
                    <a:cubicBezTo>
                      <a:pt x="2263" y="424"/>
                      <a:pt x="2061" y="394"/>
                      <a:pt x="1864" y="394"/>
                    </a:cubicBezTo>
                    <a:cubicBezTo>
                      <a:pt x="1850" y="394"/>
                      <a:pt x="1837" y="394"/>
                      <a:pt x="1824" y="394"/>
                    </a:cubicBezTo>
                    <a:cubicBezTo>
                      <a:pt x="1771" y="381"/>
                      <a:pt x="1715" y="374"/>
                      <a:pt x="1659" y="374"/>
                    </a:cubicBezTo>
                    <a:cubicBezTo>
                      <a:pt x="1632" y="374"/>
                      <a:pt x="1606" y="375"/>
                      <a:pt x="1579" y="379"/>
                    </a:cubicBezTo>
                    <a:cubicBezTo>
                      <a:pt x="1621" y="371"/>
                      <a:pt x="1663" y="361"/>
                      <a:pt x="1705" y="355"/>
                    </a:cubicBezTo>
                    <a:cubicBezTo>
                      <a:pt x="1816" y="338"/>
                      <a:pt x="1931" y="326"/>
                      <a:pt x="2047" y="326"/>
                    </a:cubicBezTo>
                    <a:close/>
                    <a:moveTo>
                      <a:pt x="2468" y="994"/>
                    </a:moveTo>
                    <a:cubicBezTo>
                      <a:pt x="2482" y="1001"/>
                      <a:pt x="2497" y="1008"/>
                      <a:pt x="2510" y="1015"/>
                    </a:cubicBezTo>
                    <a:cubicBezTo>
                      <a:pt x="2532" y="1068"/>
                      <a:pt x="2552" y="1123"/>
                      <a:pt x="2564" y="1181"/>
                    </a:cubicBezTo>
                    <a:cubicBezTo>
                      <a:pt x="2574" y="1224"/>
                      <a:pt x="2581" y="1268"/>
                      <a:pt x="2586" y="1313"/>
                    </a:cubicBezTo>
                    <a:cubicBezTo>
                      <a:pt x="2583" y="1316"/>
                      <a:pt x="2578" y="1316"/>
                      <a:pt x="2572" y="1316"/>
                    </a:cubicBezTo>
                    <a:cubicBezTo>
                      <a:pt x="2549" y="1209"/>
                      <a:pt x="2516" y="1097"/>
                      <a:pt x="2468" y="994"/>
                    </a:cubicBezTo>
                    <a:close/>
                    <a:moveTo>
                      <a:pt x="2592" y="1356"/>
                    </a:moveTo>
                    <a:cubicBezTo>
                      <a:pt x="2594" y="1385"/>
                      <a:pt x="2594" y="1415"/>
                      <a:pt x="2597" y="1444"/>
                    </a:cubicBezTo>
                    <a:cubicBezTo>
                      <a:pt x="2594" y="1430"/>
                      <a:pt x="2592" y="1417"/>
                      <a:pt x="2590" y="1403"/>
                    </a:cubicBezTo>
                    <a:cubicBezTo>
                      <a:pt x="2588" y="1389"/>
                      <a:pt x="2583" y="1374"/>
                      <a:pt x="2581" y="1360"/>
                    </a:cubicBezTo>
                    <a:cubicBezTo>
                      <a:pt x="2585" y="1356"/>
                      <a:pt x="2588" y="1356"/>
                      <a:pt x="2592" y="1356"/>
                    </a:cubicBezTo>
                    <a:close/>
                    <a:moveTo>
                      <a:pt x="1842" y="1312"/>
                    </a:moveTo>
                    <a:cubicBezTo>
                      <a:pt x="1844" y="1313"/>
                      <a:pt x="1850" y="1313"/>
                      <a:pt x="1854" y="1315"/>
                    </a:cubicBezTo>
                    <a:cubicBezTo>
                      <a:pt x="1857" y="1316"/>
                      <a:pt x="1861" y="1319"/>
                      <a:pt x="1864" y="1322"/>
                    </a:cubicBezTo>
                    <a:cubicBezTo>
                      <a:pt x="1946" y="1374"/>
                      <a:pt x="1983" y="1458"/>
                      <a:pt x="2011" y="1543"/>
                    </a:cubicBezTo>
                    <a:cubicBezTo>
                      <a:pt x="2016" y="1557"/>
                      <a:pt x="2022" y="1573"/>
                      <a:pt x="2027" y="1589"/>
                    </a:cubicBezTo>
                    <a:lnTo>
                      <a:pt x="2015" y="1589"/>
                    </a:lnTo>
                    <a:cubicBezTo>
                      <a:pt x="1993" y="1514"/>
                      <a:pt x="1957" y="1445"/>
                      <a:pt x="1909" y="1390"/>
                    </a:cubicBezTo>
                    <a:cubicBezTo>
                      <a:pt x="1891" y="1368"/>
                      <a:pt x="1869" y="1348"/>
                      <a:pt x="1844" y="1328"/>
                    </a:cubicBezTo>
                    <a:cubicBezTo>
                      <a:pt x="1844" y="1322"/>
                      <a:pt x="1843" y="1316"/>
                      <a:pt x="1842" y="1312"/>
                    </a:cubicBezTo>
                    <a:close/>
                    <a:moveTo>
                      <a:pt x="1657" y="914"/>
                    </a:moveTo>
                    <a:cubicBezTo>
                      <a:pt x="1730" y="931"/>
                      <a:pt x="1800" y="956"/>
                      <a:pt x="1869" y="986"/>
                    </a:cubicBezTo>
                    <a:cubicBezTo>
                      <a:pt x="1931" y="1013"/>
                      <a:pt x="1994" y="1044"/>
                      <a:pt x="2056" y="1079"/>
                    </a:cubicBezTo>
                    <a:cubicBezTo>
                      <a:pt x="2091" y="1117"/>
                      <a:pt x="2124" y="1155"/>
                      <a:pt x="2157" y="1191"/>
                    </a:cubicBezTo>
                    <a:cubicBezTo>
                      <a:pt x="2242" y="1282"/>
                      <a:pt x="2344" y="1377"/>
                      <a:pt x="2395" y="1507"/>
                    </a:cubicBezTo>
                    <a:cubicBezTo>
                      <a:pt x="2400" y="1543"/>
                      <a:pt x="2402" y="1580"/>
                      <a:pt x="2404" y="1616"/>
                    </a:cubicBezTo>
                    <a:cubicBezTo>
                      <a:pt x="2391" y="1612"/>
                      <a:pt x="2374" y="1606"/>
                      <a:pt x="2360" y="1605"/>
                    </a:cubicBezTo>
                    <a:cubicBezTo>
                      <a:pt x="2356" y="1604"/>
                      <a:pt x="2351" y="1604"/>
                      <a:pt x="2347" y="1604"/>
                    </a:cubicBezTo>
                    <a:cubicBezTo>
                      <a:pt x="2344" y="1598"/>
                      <a:pt x="2340" y="1595"/>
                      <a:pt x="2337" y="1590"/>
                    </a:cubicBezTo>
                    <a:cubicBezTo>
                      <a:pt x="2336" y="1575"/>
                      <a:pt x="2336" y="1560"/>
                      <a:pt x="2333" y="1543"/>
                    </a:cubicBezTo>
                    <a:cubicBezTo>
                      <a:pt x="2310" y="1407"/>
                      <a:pt x="2228" y="1282"/>
                      <a:pt x="2124" y="1183"/>
                    </a:cubicBezTo>
                    <a:cubicBezTo>
                      <a:pt x="2019" y="1081"/>
                      <a:pt x="1882" y="1030"/>
                      <a:pt x="1737" y="1017"/>
                    </a:cubicBezTo>
                    <a:cubicBezTo>
                      <a:pt x="1723" y="1015"/>
                      <a:pt x="1707" y="1015"/>
                      <a:pt x="1693" y="1015"/>
                    </a:cubicBezTo>
                    <a:cubicBezTo>
                      <a:pt x="1676" y="997"/>
                      <a:pt x="1659" y="975"/>
                      <a:pt x="1638" y="958"/>
                    </a:cubicBezTo>
                    <a:cubicBezTo>
                      <a:pt x="1623" y="946"/>
                      <a:pt x="1604" y="940"/>
                      <a:pt x="1588" y="931"/>
                    </a:cubicBezTo>
                    <a:cubicBezTo>
                      <a:pt x="1610" y="924"/>
                      <a:pt x="1634" y="918"/>
                      <a:pt x="1657" y="914"/>
                    </a:cubicBezTo>
                    <a:close/>
                    <a:moveTo>
                      <a:pt x="2363" y="1649"/>
                    </a:moveTo>
                    <a:cubicBezTo>
                      <a:pt x="2377" y="1652"/>
                      <a:pt x="2391" y="1653"/>
                      <a:pt x="2404" y="1657"/>
                    </a:cubicBezTo>
                    <a:lnTo>
                      <a:pt x="2404" y="1666"/>
                    </a:lnTo>
                    <a:cubicBezTo>
                      <a:pt x="2402" y="1692"/>
                      <a:pt x="2399" y="1718"/>
                      <a:pt x="2398" y="1741"/>
                    </a:cubicBezTo>
                    <a:cubicBezTo>
                      <a:pt x="2391" y="1708"/>
                      <a:pt x="2377" y="1679"/>
                      <a:pt x="2363" y="1649"/>
                    </a:cubicBezTo>
                    <a:close/>
                    <a:moveTo>
                      <a:pt x="2900" y="1451"/>
                    </a:moveTo>
                    <a:cubicBezTo>
                      <a:pt x="2910" y="1492"/>
                      <a:pt x="2918" y="1535"/>
                      <a:pt x="2918" y="1583"/>
                    </a:cubicBezTo>
                    <a:cubicBezTo>
                      <a:pt x="2916" y="1690"/>
                      <a:pt x="2894" y="1803"/>
                      <a:pt x="2861" y="1915"/>
                    </a:cubicBezTo>
                    <a:cubicBezTo>
                      <a:pt x="2852" y="1901"/>
                      <a:pt x="2842" y="1886"/>
                      <a:pt x="2834" y="1871"/>
                    </a:cubicBezTo>
                    <a:cubicBezTo>
                      <a:pt x="2872" y="1734"/>
                      <a:pt x="2896" y="1595"/>
                      <a:pt x="2900" y="1451"/>
                    </a:cubicBezTo>
                    <a:close/>
                    <a:moveTo>
                      <a:pt x="1528" y="1536"/>
                    </a:moveTo>
                    <a:cubicBezTo>
                      <a:pt x="1530" y="1536"/>
                      <a:pt x="1532" y="1537"/>
                      <a:pt x="1533" y="1538"/>
                    </a:cubicBezTo>
                    <a:cubicBezTo>
                      <a:pt x="1542" y="1545"/>
                      <a:pt x="1520" y="1578"/>
                      <a:pt x="1524" y="1583"/>
                    </a:cubicBezTo>
                    <a:cubicBezTo>
                      <a:pt x="1528" y="1589"/>
                      <a:pt x="1583" y="1589"/>
                      <a:pt x="1594" y="1611"/>
                    </a:cubicBezTo>
                    <a:cubicBezTo>
                      <a:pt x="1604" y="1630"/>
                      <a:pt x="1601" y="1652"/>
                      <a:pt x="1594" y="1667"/>
                    </a:cubicBezTo>
                    <a:lnTo>
                      <a:pt x="1712" y="1664"/>
                    </a:lnTo>
                    <a:cubicBezTo>
                      <a:pt x="1716" y="1667"/>
                      <a:pt x="1719" y="1668"/>
                      <a:pt x="1723" y="1674"/>
                    </a:cubicBezTo>
                    <a:cubicBezTo>
                      <a:pt x="1723" y="1675"/>
                      <a:pt x="1725" y="1678"/>
                      <a:pt x="1725" y="1679"/>
                    </a:cubicBezTo>
                    <a:cubicBezTo>
                      <a:pt x="1732" y="1674"/>
                      <a:pt x="1740" y="1668"/>
                      <a:pt x="1745" y="1664"/>
                    </a:cubicBezTo>
                    <a:lnTo>
                      <a:pt x="1756" y="1664"/>
                    </a:lnTo>
                    <a:cubicBezTo>
                      <a:pt x="1773" y="1703"/>
                      <a:pt x="1777" y="1756"/>
                      <a:pt x="1766" y="1803"/>
                    </a:cubicBezTo>
                    <a:cubicBezTo>
                      <a:pt x="1749" y="1857"/>
                      <a:pt x="1683" y="1871"/>
                      <a:pt x="1649" y="1889"/>
                    </a:cubicBezTo>
                    <a:lnTo>
                      <a:pt x="1637" y="1895"/>
                    </a:lnTo>
                    <a:cubicBezTo>
                      <a:pt x="1609" y="1910"/>
                      <a:pt x="1579" y="1922"/>
                      <a:pt x="1549" y="1922"/>
                    </a:cubicBezTo>
                    <a:cubicBezTo>
                      <a:pt x="1544" y="1922"/>
                      <a:pt x="1538" y="1921"/>
                      <a:pt x="1532" y="1920"/>
                    </a:cubicBezTo>
                    <a:cubicBezTo>
                      <a:pt x="1492" y="1913"/>
                      <a:pt x="1456" y="1902"/>
                      <a:pt x="1426" y="1880"/>
                    </a:cubicBezTo>
                    <a:cubicBezTo>
                      <a:pt x="1398" y="1858"/>
                      <a:pt x="1357" y="1858"/>
                      <a:pt x="1338" y="1825"/>
                    </a:cubicBezTo>
                    <a:cubicBezTo>
                      <a:pt x="1319" y="1796"/>
                      <a:pt x="1348" y="1737"/>
                      <a:pt x="1346" y="1715"/>
                    </a:cubicBezTo>
                    <a:cubicBezTo>
                      <a:pt x="1341" y="1693"/>
                      <a:pt x="1338" y="1673"/>
                      <a:pt x="1342" y="1653"/>
                    </a:cubicBezTo>
                    <a:cubicBezTo>
                      <a:pt x="1348" y="1637"/>
                      <a:pt x="1319" y="1619"/>
                      <a:pt x="1328" y="1600"/>
                    </a:cubicBezTo>
                    <a:cubicBezTo>
                      <a:pt x="1341" y="1583"/>
                      <a:pt x="1375" y="1582"/>
                      <a:pt x="1389" y="1572"/>
                    </a:cubicBezTo>
                    <a:cubicBezTo>
                      <a:pt x="1401" y="1564"/>
                      <a:pt x="1411" y="1549"/>
                      <a:pt x="1429" y="1543"/>
                    </a:cubicBezTo>
                    <a:cubicBezTo>
                      <a:pt x="1432" y="1542"/>
                      <a:pt x="1435" y="1542"/>
                      <a:pt x="1438" y="1542"/>
                    </a:cubicBezTo>
                    <a:cubicBezTo>
                      <a:pt x="1453" y="1542"/>
                      <a:pt x="1470" y="1550"/>
                      <a:pt x="1478" y="1551"/>
                    </a:cubicBezTo>
                    <a:cubicBezTo>
                      <a:pt x="1488" y="1551"/>
                      <a:pt x="1496" y="1537"/>
                      <a:pt x="1505" y="1537"/>
                    </a:cubicBezTo>
                    <a:cubicBezTo>
                      <a:pt x="1506" y="1537"/>
                      <a:pt x="1506" y="1537"/>
                      <a:pt x="1507" y="1538"/>
                    </a:cubicBezTo>
                    <a:cubicBezTo>
                      <a:pt x="1509" y="1538"/>
                      <a:pt x="1511" y="1538"/>
                      <a:pt x="1512" y="1538"/>
                    </a:cubicBezTo>
                    <a:cubicBezTo>
                      <a:pt x="1518" y="1538"/>
                      <a:pt x="1523" y="1536"/>
                      <a:pt x="1528" y="1536"/>
                    </a:cubicBezTo>
                    <a:close/>
                    <a:moveTo>
                      <a:pt x="2815" y="1935"/>
                    </a:moveTo>
                    <a:cubicBezTo>
                      <a:pt x="2826" y="1952"/>
                      <a:pt x="2834" y="1966"/>
                      <a:pt x="2841" y="1978"/>
                    </a:cubicBezTo>
                    <a:cubicBezTo>
                      <a:pt x="2834" y="1997"/>
                      <a:pt x="2831" y="2017"/>
                      <a:pt x="2824" y="2036"/>
                    </a:cubicBezTo>
                    <a:cubicBezTo>
                      <a:pt x="2815" y="2054"/>
                      <a:pt x="2805" y="2073"/>
                      <a:pt x="2797" y="2091"/>
                    </a:cubicBezTo>
                    <a:cubicBezTo>
                      <a:pt x="2794" y="2066"/>
                      <a:pt x="2791" y="2043"/>
                      <a:pt x="2787" y="2017"/>
                    </a:cubicBezTo>
                    <a:cubicBezTo>
                      <a:pt x="2798" y="1989"/>
                      <a:pt x="2806" y="1963"/>
                      <a:pt x="2815" y="1935"/>
                    </a:cubicBezTo>
                    <a:close/>
                    <a:moveTo>
                      <a:pt x="2337" y="1692"/>
                    </a:moveTo>
                    <a:cubicBezTo>
                      <a:pt x="2356" y="1733"/>
                      <a:pt x="2373" y="1776"/>
                      <a:pt x="2385" y="1821"/>
                    </a:cubicBezTo>
                    <a:cubicBezTo>
                      <a:pt x="2380" y="1851"/>
                      <a:pt x="2374" y="1884"/>
                      <a:pt x="2360" y="1915"/>
                    </a:cubicBezTo>
                    <a:cubicBezTo>
                      <a:pt x="2329" y="1990"/>
                      <a:pt x="2267" y="2045"/>
                      <a:pt x="2215" y="2098"/>
                    </a:cubicBezTo>
                    <a:cubicBezTo>
                      <a:pt x="2246" y="2045"/>
                      <a:pt x="2268" y="1990"/>
                      <a:pt x="2288" y="1933"/>
                    </a:cubicBezTo>
                    <a:cubicBezTo>
                      <a:pt x="2311" y="1857"/>
                      <a:pt x="2332" y="1776"/>
                      <a:pt x="2337" y="1692"/>
                    </a:cubicBezTo>
                    <a:close/>
                    <a:moveTo>
                      <a:pt x="1631" y="1301"/>
                    </a:moveTo>
                    <a:cubicBezTo>
                      <a:pt x="1705" y="1316"/>
                      <a:pt x="1773" y="1348"/>
                      <a:pt x="1821" y="1389"/>
                    </a:cubicBezTo>
                    <a:cubicBezTo>
                      <a:pt x="1837" y="1465"/>
                      <a:pt x="1850" y="1550"/>
                      <a:pt x="1821" y="1624"/>
                    </a:cubicBezTo>
                    <a:cubicBezTo>
                      <a:pt x="1820" y="1628"/>
                      <a:pt x="1833" y="1631"/>
                      <a:pt x="1840" y="1631"/>
                    </a:cubicBezTo>
                    <a:cubicBezTo>
                      <a:pt x="1842" y="1631"/>
                      <a:pt x="1844" y="1630"/>
                      <a:pt x="1844" y="1630"/>
                    </a:cubicBezTo>
                    <a:cubicBezTo>
                      <a:pt x="1883" y="1573"/>
                      <a:pt x="1880" y="1513"/>
                      <a:pt x="1873" y="1451"/>
                    </a:cubicBezTo>
                    <a:lnTo>
                      <a:pt x="1873" y="1451"/>
                    </a:lnTo>
                    <a:cubicBezTo>
                      <a:pt x="1905" y="1491"/>
                      <a:pt x="1928" y="1534"/>
                      <a:pt x="1946" y="1583"/>
                    </a:cubicBezTo>
                    <a:cubicBezTo>
                      <a:pt x="1924" y="1582"/>
                      <a:pt x="1899" y="1582"/>
                      <a:pt x="1877" y="1576"/>
                    </a:cubicBezTo>
                    <a:cubicBezTo>
                      <a:pt x="1877" y="1576"/>
                      <a:pt x="1877" y="1576"/>
                      <a:pt x="1877" y="1576"/>
                    </a:cubicBezTo>
                    <a:cubicBezTo>
                      <a:pt x="1870" y="1576"/>
                      <a:pt x="1867" y="1598"/>
                      <a:pt x="1873" y="1601"/>
                    </a:cubicBezTo>
                    <a:cubicBezTo>
                      <a:pt x="1901" y="1609"/>
                      <a:pt x="1931" y="1615"/>
                      <a:pt x="1959" y="1619"/>
                    </a:cubicBezTo>
                    <a:cubicBezTo>
                      <a:pt x="1986" y="1726"/>
                      <a:pt x="1982" y="1845"/>
                      <a:pt x="1938" y="1941"/>
                    </a:cubicBezTo>
                    <a:cubicBezTo>
                      <a:pt x="1932" y="1956"/>
                      <a:pt x="1952" y="1974"/>
                      <a:pt x="1969" y="1974"/>
                    </a:cubicBezTo>
                    <a:cubicBezTo>
                      <a:pt x="1975" y="1974"/>
                      <a:pt x="1980" y="1972"/>
                      <a:pt x="1983" y="1966"/>
                    </a:cubicBezTo>
                    <a:cubicBezTo>
                      <a:pt x="2044" y="1864"/>
                      <a:pt x="2051" y="1740"/>
                      <a:pt x="2026" y="1626"/>
                    </a:cubicBezTo>
                    <a:lnTo>
                      <a:pt x="2041" y="1626"/>
                    </a:lnTo>
                    <a:cubicBezTo>
                      <a:pt x="2062" y="1690"/>
                      <a:pt x="2077" y="1759"/>
                      <a:pt x="2062" y="1829"/>
                    </a:cubicBezTo>
                    <a:cubicBezTo>
                      <a:pt x="2038" y="1927"/>
                      <a:pt x="1993" y="2023"/>
                      <a:pt x="1924" y="2096"/>
                    </a:cubicBezTo>
                    <a:cubicBezTo>
                      <a:pt x="1913" y="2107"/>
                      <a:pt x="1899" y="2117"/>
                      <a:pt x="1888" y="2127"/>
                    </a:cubicBezTo>
                    <a:cubicBezTo>
                      <a:pt x="1902" y="2045"/>
                      <a:pt x="1890" y="1956"/>
                      <a:pt x="1826" y="1883"/>
                    </a:cubicBezTo>
                    <a:cubicBezTo>
                      <a:pt x="1846" y="1838"/>
                      <a:pt x="1857" y="1789"/>
                      <a:pt x="1851" y="1741"/>
                    </a:cubicBezTo>
                    <a:cubicBezTo>
                      <a:pt x="1844" y="1681"/>
                      <a:pt x="1809" y="1638"/>
                      <a:pt x="1777" y="1602"/>
                    </a:cubicBezTo>
                    <a:cubicBezTo>
                      <a:pt x="1781" y="1572"/>
                      <a:pt x="1774" y="1543"/>
                      <a:pt x="1770" y="1513"/>
                    </a:cubicBezTo>
                    <a:cubicBezTo>
                      <a:pt x="1766" y="1466"/>
                      <a:pt x="1732" y="1433"/>
                      <a:pt x="1704" y="1396"/>
                    </a:cubicBezTo>
                    <a:cubicBezTo>
                      <a:pt x="1683" y="1366"/>
                      <a:pt x="1660" y="1328"/>
                      <a:pt x="1626" y="1302"/>
                    </a:cubicBezTo>
                    <a:cubicBezTo>
                      <a:pt x="1628" y="1302"/>
                      <a:pt x="1630" y="1302"/>
                      <a:pt x="1631" y="1301"/>
                    </a:cubicBezTo>
                    <a:close/>
                    <a:moveTo>
                      <a:pt x="782" y="1512"/>
                    </a:moveTo>
                    <a:cubicBezTo>
                      <a:pt x="748" y="1635"/>
                      <a:pt x="732" y="1763"/>
                      <a:pt x="734" y="1887"/>
                    </a:cubicBezTo>
                    <a:cubicBezTo>
                      <a:pt x="734" y="1915"/>
                      <a:pt x="739" y="1941"/>
                      <a:pt x="741" y="1968"/>
                    </a:cubicBezTo>
                    <a:cubicBezTo>
                      <a:pt x="741" y="1970"/>
                      <a:pt x="739" y="1970"/>
                      <a:pt x="739" y="1970"/>
                    </a:cubicBezTo>
                    <a:cubicBezTo>
                      <a:pt x="719" y="2011"/>
                      <a:pt x="672" y="2052"/>
                      <a:pt x="654" y="2096"/>
                    </a:cubicBezTo>
                    <a:cubicBezTo>
                      <a:pt x="647" y="2112"/>
                      <a:pt x="647" y="2125"/>
                      <a:pt x="647" y="2140"/>
                    </a:cubicBezTo>
                    <a:cubicBezTo>
                      <a:pt x="640" y="2030"/>
                      <a:pt x="668" y="1908"/>
                      <a:pt x="698" y="1781"/>
                    </a:cubicBezTo>
                    <a:cubicBezTo>
                      <a:pt x="719" y="1686"/>
                      <a:pt x="748" y="1597"/>
                      <a:pt x="782" y="1512"/>
                    </a:cubicBezTo>
                    <a:close/>
                    <a:moveTo>
                      <a:pt x="1793" y="1934"/>
                    </a:moveTo>
                    <a:cubicBezTo>
                      <a:pt x="1839" y="2014"/>
                      <a:pt x="1837" y="2105"/>
                      <a:pt x="1807" y="2175"/>
                    </a:cubicBezTo>
                    <a:cubicBezTo>
                      <a:pt x="1762" y="2195"/>
                      <a:pt x="1716" y="2208"/>
                      <a:pt x="1670" y="2211"/>
                    </a:cubicBezTo>
                    <a:cubicBezTo>
                      <a:pt x="1656" y="2213"/>
                      <a:pt x="1643" y="2214"/>
                      <a:pt x="1629" y="2214"/>
                    </a:cubicBezTo>
                    <a:cubicBezTo>
                      <a:pt x="1553" y="2214"/>
                      <a:pt x="1474" y="2183"/>
                      <a:pt x="1407" y="2147"/>
                    </a:cubicBezTo>
                    <a:cubicBezTo>
                      <a:pt x="1339" y="2113"/>
                      <a:pt x="1287" y="2056"/>
                      <a:pt x="1248" y="1997"/>
                    </a:cubicBezTo>
                    <a:cubicBezTo>
                      <a:pt x="1246" y="1982"/>
                      <a:pt x="1250" y="1967"/>
                      <a:pt x="1250" y="1949"/>
                    </a:cubicBezTo>
                    <a:cubicBezTo>
                      <a:pt x="1262" y="1956"/>
                      <a:pt x="1276" y="1966"/>
                      <a:pt x="1286" y="1974"/>
                    </a:cubicBezTo>
                    <a:cubicBezTo>
                      <a:pt x="1326" y="2004"/>
                      <a:pt x="1370" y="2045"/>
                      <a:pt x="1427" y="2062"/>
                    </a:cubicBezTo>
                    <a:cubicBezTo>
                      <a:pt x="1464" y="2072"/>
                      <a:pt x="1512" y="2083"/>
                      <a:pt x="1562" y="2083"/>
                    </a:cubicBezTo>
                    <a:cubicBezTo>
                      <a:pt x="1584" y="2083"/>
                      <a:pt x="1606" y="2081"/>
                      <a:pt x="1627" y="2076"/>
                    </a:cubicBezTo>
                    <a:cubicBezTo>
                      <a:pt x="1664" y="2066"/>
                      <a:pt x="1697" y="2044"/>
                      <a:pt x="1725" y="2018"/>
                    </a:cubicBezTo>
                    <a:cubicBezTo>
                      <a:pt x="1747" y="1996"/>
                      <a:pt x="1766" y="1973"/>
                      <a:pt x="1785" y="1948"/>
                    </a:cubicBezTo>
                    <a:cubicBezTo>
                      <a:pt x="1788" y="1942"/>
                      <a:pt x="1789" y="1940"/>
                      <a:pt x="1793" y="1934"/>
                    </a:cubicBezTo>
                    <a:close/>
                    <a:moveTo>
                      <a:pt x="3051" y="2112"/>
                    </a:moveTo>
                    <a:cubicBezTo>
                      <a:pt x="3032" y="2167"/>
                      <a:pt x="3011" y="2219"/>
                      <a:pt x="2987" y="2271"/>
                    </a:cubicBezTo>
                    <a:cubicBezTo>
                      <a:pt x="2985" y="2260"/>
                      <a:pt x="2984" y="2252"/>
                      <a:pt x="2982" y="2242"/>
                    </a:cubicBezTo>
                    <a:cubicBezTo>
                      <a:pt x="3006" y="2201"/>
                      <a:pt x="3028" y="2156"/>
                      <a:pt x="3051" y="2112"/>
                    </a:cubicBezTo>
                    <a:close/>
                    <a:moveTo>
                      <a:pt x="2751" y="2113"/>
                    </a:moveTo>
                    <a:cubicBezTo>
                      <a:pt x="2751" y="2134"/>
                      <a:pt x="2753" y="2154"/>
                      <a:pt x="2751" y="2173"/>
                    </a:cubicBezTo>
                    <a:cubicBezTo>
                      <a:pt x="2716" y="2230"/>
                      <a:pt x="2677" y="2285"/>
                      <a:pt x="2640" y="2337"/>
                    </a:cubicBezTo>
                    <a:cubicBezTo>
                      <a:pt x="2674" y="2285"/>
                      <a:pt x="2705" y="2230"/>
                      <a:pt x="2729" y="2173"/>
                    </a:cubicBezTo>
                    <a:cubicBezTo>
                      <a:pt x="2738" y="2154"/>
                      <a:pt x="2744" y="2134"/>
                      <a:pt x="2751" y="2113"/>
                    </a:cubicBezTo>
                    <a:close/>
                    <a:moveTo>
                      <a:pt x="1823" y="165"/>
                    </a:moveTo>
                    <a:cubicBezTo>
                      <a:pt x="1932" y="165"/>
                      <a:pt x="2040" y="187"/>
                      <a:pt x="2140" y="204"/>
                    </a:cubicBezTo>
                    <a:cubicBezTo>
                      <a:pt x="2308" y="232"/>
                      <a:pt x="2471" y="280"/>
                      <a:pt x="2615" y="365"/>
                    </a:cubicBezTo>
                    <a:cubicBezTo>
                      <a:pt x="2760" y="449"/>
                      <a:pt x="2893" y="552"/>
                      <a:pt x="2998" y="680"/>
                    </a:cubicBezTo>
                    <a:cubicBezTo>
                      <a:pt x="3093" y="790"/>
                      <a:pt x="3190" y="903"/>
                      <a:pt x="3252" y="1038"/>
                    </a:cubicBezTo>
                    <a:cubicBezTo>
                      <a:pt x="3259" y="1053"/>
                      <a:pt x="3267" y="1067"/>
                      <a:pt x="3274" y="1084"/>
                    </a:cubicBezTo>
                    <a:cubicBezTo>
                      <a:pt x="3327" y="1221"/>
                      <a:pt x="3306" y="1373"/>
                      <a:pt x="3313" y="1507"/>
                    </a:cubicBezTo>
                    <a:cubicBezTo>
                      <a:pt x="3320" y="1645"/>
                      <a:pt x="3310" y="1783"/>
                      <a:pt x="3280" y="1915"/>
                    </a:cubicBezTo>
                    <a:cubicBezTo>
                      <a:pt x="3248" y="2045"/>
                      <a:pt x="3234" y="2187"/>
                      <a:pt x="3166" y="2307"/>
                    </a:cubicBezTo>
                    <a:cubicBezTo>
                      <a:pt x="3144" y="2347"/>
                      <a:pt x="3116" y="2381"/>
                      <a:pt x="3088" y="2416"/>
                    </a:cubicBezTo>
                    <a:cubicBezTo>
                      <a:pt x="3102" y="2351"/>
                      <a:pt x="3109" y="2285"/>
                      <a:pt x="3116" y="2219"/>
                    </a:cubicBezTo>
                    <a:cubicBezTo>
                      <a:pt x="3183" y="2007"/>
                      <a:pt x="3222" y="1784"/>
                      <a:pt x="3221" y="1556"/>
                    </a:cubicBezTo>
                    <a:cubicBezTo>
                      <a:pt x="3215" y="1231"/>
                      <a:pt x="3106" y="895"/>
                      <a:pt x="2882" y="643"/>
                    </a:cubicBezTo>
                    <a:cubicBezTo>
                      <a:pt x="2662" y="387"/>
                      <a:pt x="2326" y="284"/>
                      <a:pt x="2019" y="284"/>
                    </a:cubicBezTo>
                    <a:cubicBezTo>
                      <a:pt x="2009" y="284"/>
                      <a:pt x="1999" y="284"/>
                      <a:pt x="1989" y="284"/>
                    </a:cubicBezTo>
                    <a:cubicBezTo>
                      <a:pt x="1776" y="287"/>
                      <a:pt x="1551" y="338"/>
                      <a:pt x="1339" y="386"/>
                    </a:cubicBezTo>
                    <a:cubicBezTo>
                      <a:pt x="1415" y="303"/>
                      <a:pt x="1511" y="234"/>
                      <a:pt x="1620" y="197"/>
                    </a:cubicBezTo>
                    <a:cubicBezTo>
                      <a:pt x="1687" y="173"/>
                      <a:pt x="1755" y="165"/>
                      <a:pt x="1823" y="165"/>
                    </a:cubicBezTo>
                    <a:close/>
                    <a:moveTo>
                      <a:pt x="2184" y="2467"/>
                    </a:moveTo>
                    <a:lnTo>
                      <a:pt x="2184" y="2467"/>
                    </a:lnTo>
                    <a:cubicBezTo>
                      <a:pt x="2074" y="2538"/>
                      <a:pt x="1942" y="2571"/>
                      <a:pt x="1825" y="2571"/>
                    </a:cubicBezTo>
                    <a:cubicBezTo>
                      <a:pt x="1791" y="2571"/>
                      <a:pt x="1758" y="2568"/>
                      <a:pt x="1727" y="2563"/>
                    </a:cubicBezTo>
                    <a:cubicBezTo>
                      <a:pt x="1697" y="2560"/>
                      <a:pt x="1665" y="2553"/>
                      <a:pt x="1635" y="2542"/>
                    </a:cubicBezTo>
                    <a:lnTo>
                      <a:pt x="1635" y="2542"/>
                    </a:lnTo>
                    <a:cubicBezTo>
                      <a:pt x="1676" y="2545"/>
                      <a:pt x="1719" y="2546"/>
                      <a:pt x="1760" y="2546"/>
                    </a:cubicBezTo>
                    <a:cubicBezTo>
                      <a:pt x="1792" y="2546"/>
                      <a:pt x="1823" y="2547"/>
                      <a:pt x="1856" y="2547"/>
                    </a:cubicBezTo>
                    <a:cubicBezTo>
                      <a:pt x="1920" y="2547"/>
                      <a:pt x="1987" y="2544"/>
                      <a:pt x="2054" y="2526"/>
                    </a:cubicBezTo>
                    <a:cubicBezTo>
                      <a:pt x="2099" y="2513"/>
                      <a:pt x="2143" y="2491"/>
                      <a:pt x="2184" y="2467"/>
                    </a:cubicBezTo>
                    <a:close/>
                    <a:moveTo>
                      <a:pt x="1264" y="2588"/>
                    </a:moveTo>
                    <a:cubicBezTo>
                      <a:pt x="1265" y="2589"/>
                      <a:pt x="1266" y="2592"/>
                      <a:pt x="1266" y="2593"/>
                    </a:cubicBezTo>
                    <a:cubicBezTo>
                      <a:pt x="1317" y="2645"/>
                      <a:pt x="1376" y="2694"/>
                      <a:pt x="1443" y="2732"/>
                    </a:cubicBezTo>
                    <a:cubicBezTo>
                      <a:pt x="1404" y="2731"/>
                      <a:pt x="1367" y="2727"/>
                      <a:pt x="1331" y="2720"/>
                    </a:cubicBezTo>
                    <a:cubicBezTo>
                      <a:pt x="1317" y="2699"/>
                      <a:pt x="1304" y="2679"/>
                      <a:pt x="1293" y="2657"/>
                    </a:cubicBezTo>
                    <a:cubicBezTo>
                      <a:pt x="1284" y="2637"/>
                      <a:pt x="1277" y="2618"/>
                      <a:pt x="1269" y="2600"/>
                    </a:cubicBezTo>
                    <a:cubicBezTo>
                      <a:pt x="1266" y="2596"/>
                      <a:pt x="1265" y="2592"/>
                      <a:pt x="1264" y="2588"/>
                    </a:cubicBezTo>
                    <a:close/>
                    <a:moveTo>
                      <a:pt x="2956" y="2290"/>
                    </a:moveTo>
                    <a:lnTo>
                      <a:pt x="2962" y="2336"/>
                    </a:lnTo>
                    <a:cubicBezTo>
                      <a:pt x="2900" y="2465"/>
                      <a:pt x="2826" y="2588"/>
                      <a:pt x="2749" y="2705"/>
                    </a:cubicBezTo>
                    <a:cubicBezTo>
                      <a:pt x="2736" y="2721"/>
                      <a:pt x="2722" y="2739"/>
                      <a:pt x="2710" y="2756"/>
                    </a:cubicBezTo>
                    <a:cubicBezTo>
                      <a:pt x="2703" y="2761"/>
                      <a:pt x="2695" y="2765"/>
                      <a:pt x="2688" y="2769"/>
                    </a:cubicBezTo>
                    <a:cubicBezTo>
                      <a:pt x="2676" y="2771"/>
                      <a:pt x="2664" y="2772"/>
                      <a:pt x="2653" y="2772"/>
                    </a:cubicBezTo>
                    <a:cubicBezTo>
                      <a:pt x="2642" y="2772"/>
                      <a:pt x="2631" y="2771"/>
                      <a:pt x="2621" y="2769"/>
                    </a:cubicBezTo>
                    <a:cubicBezTo>
                      <a:pt x="2743" y="2648"/>
                      <a:pt x="2838" y="2500"/>
                      <a:pt x="2922" y="2354"/>
                    </a:cubicBezTo>
                    <a:cubicBezTo>
                      <a:pt x="2934" y="2333"/>
                      <a:pt x="2945" y="2312"/>
                      <a:pt x="2956" y="2290"/>
                    </a:cubicBezTo>
                    <a:close/>
                    <a:moveTo>
                      <a:pt x="322" y="2684"/>
                    </a:moveTo>
                    <a:cubicBezTo>
                      <a:pt x="344" y="2718"/>
                      <a:pt x="369" y="2757"/>
                      <a:pt x="391" y="2791"/>
                    </a:cubicBezTo>
                    <a:cubicBezTo>
                      <a:pt x="386" y="2789"/>
                      <a:pt x="383" y="2789"/>
                      <a:pt x="381" y="2786"/>
                    </a:cubicBezTo>
                    <a:cubicBezTo>
                      <a:pt x="358" y="2767"/>
                      <a:pt x="342" y="2745"/>
                      <a:pt x="326" y="2720"/>
                    </a:cubicBezTo>
                    <a:cubicBezTo>
                      <a:pt x="321" y="2712"/>
                      <a:pt x="321" y="2698"/>
                      <a:pt x="322" y="2684"/>
                    </a:cubicBezTo>
                    <a:close/>
                    <a:moveTo>
                      <a:pt x="2605" y="2793"/>
                    </a:moveTo>
                    <a:cubicBezTo>
                      <a:pt x="2618" y="2796"/>
                      <a:pt x="2629" y="2796"/>
                      <a:pt x="2640" y="2800"/>
                    </a:cubicBezTo>
                    <a:cubicBezTo>
                      <a:pt x="2618" y="2813"/>
                      <a:pt x="2597" y="2829"/>
                      <a:pt x="2572" y="2841"/>
                    </a:cubicBezTo>
                    <a:cubicBezTo>
                      <a:pt x="2572" y="2841"/>
                      <a:pt x="2572" y="2841"/>
                      <a:pt x="2572" y="2841"/>
                    </a:cubicBezTo>
                    <a:lnTo>
                      <a:pt x="2572" y="2841"/>
                    </a:lnTo>
                    <a:cubicBezTo>
                      <a:pt x="2584" y="2825"/>
                      <a:pt x="2593" y="2807"/>
                      <a:pt x="2605" y="2793"/>
                    </a:cubicBezTo>
                    <a:close/>
                    <a:moveTo>
                      <a:pt x="2552" y="2454"/>
                    </a:moveTo>
                    <a:lnTo>
                      <a:pt x="2552" y="2454"/>
                    </a:lnTo>
                    <a:cubicBezTo>
                      <a:pt x="2447" y="2603"/>
                      <a:pt x="2343" y="2767"/>
                      <a:pt x="2179" y="2855"/>
                    </a:cubicBezTo>
                    <a:cubicBezTo>
                      <a:pt x="2151" y="2870"/>
                      <a:pt x="2120" y="2882"/>
                      <a:pt x="2089" y="2893"/>
                    </a:cubicBezTo>
                    <a:cubicBezTo>
                      <a:pt x="2111" y="2882"/>
                      <a:pt x="2136" y="2870"/>
                      <a:pt x="2158" y="2856"/>
                    </a:cubicBezTo>
                    <a:cubicBezTo>
                      <a:pt x="2263" y="2791"/>
                      <a:pt x="2343" y="2696"/>
                      <a:pt x="2406" y="2596"/>
                    </a:cubicBezTo>
                    <a:cubicBezTo>
                      <a:pt x="2460" y="2553"/>
                      <a:pt x="2508" y="2507"/>
                      <a:pt x="2552" y="2454"/>
                    </a:cubicBezTo>
                    <a:close/>
                    <a:moveTo>
                      <a:pt x="3104" y="3112"/>
                    </a:moveTo>
                    <a:cubicBezTo>
                      <a:pt x="3093" y="3130"/>
                      <a:pt x="3080" y="3144"/>
                      <a:pt x="3066" y="3156"/>
                    </a:cubicBezTo>
                    <a:cubicBezTo>
                      <a:pt x="3007" y="3211"/>
                      <a:pt x="2945" y="3261"/>
                      <a:pt x="2881" y="3309"/>
                    </a:cubicBezTo>
                    <a:cubicBezTo>
                      <a:pt x="2813" y="3356"/>
                      <a:pt x="2742" y="3393"/>
                      <a:pt x="2663" y="3419"/>
                    </a:cubicBezTo>
                    <a:cubicBezTo>
                      <a:pt x="2636" y="3428"/>
                      <a:pt x="2607" y="3431"/>
                      <a:pt x="2578" y="3431"/>
                    </a:cubicBezTo>
                    <a:cubicBezTo>
                      <a:pt x="2528" y="3431"/>
                      <a:pt x="2477" y="3423"/>
                      <a:pt x="2430" y="3423"/>
                    </a:cubicBezTo>
                    <a:cubicBezTo>
                      <a:pt x="2424" y="3423"/>
                      <a:pt x="2418" y="3423"/>
                      <a:pt x="2413" y="3423"/>
                    </a:cubicBezTo>
                    <a:cubicBezTo>
                      <a:pt x="2366" y="3427"/>
                      <a:pt x="2319" y="3431"/>
                      <a:pt x="2273" y="3431"/>
                    </a:cubicBezTo>
                    <a:cubicBezTo>
                      <a:pt x="2239" y="3431"/>
                      <a:pt x="2205" y="3429"/>
                      <a:pt x="2172" y="3423"/>
                    </a:cubicBezTo>
                    <a:cubicBezTo>
                      <a:pt x="2160" y="3422"/>
                      <a:pt x="2147" y="3419"/>
                      <a:pt x="2138" y="3418"/>
                    </a:cubicBezTo>
                    <a:cubicBezTo>
                      <a:pt x="2209" y="3391"/>
                      <a:pt x="2278" y="3358"/>
                      <a:pt x="2345" y="3320"/>
                    </a:cubicBezTo>
                    <a:cubicBezTo>
                      <a:pt x="2371" y="3328"/>
                      <a:pt x="2396" y="3333"/>
                      <a:pt x="2421" y="3333"/>
                    </a:cubicBezTo>
                    <a:cubicBezTo>
                      <a:pt x="2427" y="3333"/>
                      <a:pt x="2434" y="3333"/>
                      <a:pt x="2440" y="3332"/>
                    </a:cubicBezTo>
                    <a:cubicBezTo>
                      <a:pt x="2502" y="3324"/>
                      <a:pt x="2560" y="3305"/>
                      <a:pt x="2622" y="3291"/>
                    </a:cubicBezTo>
                    <a:cubicBezTo>
                      <a:pt x="2684" y="3280"/>
                      <a:pt x="2744" y="3259"/>
                      <a:pt x="2805" y="3239"/>
                    </a:cubicBezTo>
                    <a:cubicBezTo>
                      <a:pt x="2867" y="3219"/>
                      <a:pt x="2911" y="3167"/>
                      <a:pt x="2969" y="3140"/>
                    </a:cubicBezTo>
                    <a:cubicBezTo>
                      <a:pt x="3006" y="3123"/>
                      <a:pt x="3060" y="3123"/>
                      <a:pt x="3104" y="3112"/>
                    </a:cubicBezTo>
                    <a:close/>
                    <a:moveTo>
                      <a:pt x="1820" y="3493"/>
                    </a:moveTo>
                    <a:cubicBezTo>
                      <a:pt x="1871" y="3515"/>
                      <a:pt x="1923" y="3537"/>
                      <a:pt x="1979" y="3551"/>
                    </a:cubicBezTo>
                    <a:cubicBezTo>
                      <a:pt x="1978" y="3551"/>
                      <a:pt x="1975" y="3552"/>
                      <a:pt x="1974" y="3552"/>
                    </a:cubicBezTo>
                    <a:cubicBezTo>
                      <a:pt x="1927" y="3558"/>
                      <a:pt x="1882" y="3570"/>
                      <a:pt x="1833" y="3572"/>
                    </a:cubicBezTo>
                    <a:cubicBezTo>
                      <a:pt x="1820" y="3573"/>
                      <a:pt x="1806" y="3574"/>
                      <a:pt x="1792" y="3574"/>
                    </a:cubicBezTo>
                    <a:cubicBezTo>
                      <a:pt x="1758" y="3574"/>
                      <a:pt x="1723" y="3570"/>
                      <a:pt x="1689" y="3565"/>
                    </a:cubicBezTo>
                    <a:cubicBezTo>
                      <a:pt x="1672" y="3561"/>
                      <a:pt x="1659" y="3552"/>
                      <a:pt x="1648" y="3543"/>
                    </a:cubicBezTo>
                    <a:cubicBezTo>
                      <a:pt x="1678" y="3535"/>
                      <a:pt x="1710" y="3525"/>
                      <a:pt x="1738" y="3518"/>
                    </a:cubicBezTo>
                    <a:cubicBezTo>
                      <a:pt x="1766" y="3514"/>
                      <a:pt x="1793" y="3503"/>
                      <a:pt x="1820" y="3493"/>
                    </a:cubicBezTo>
                    <a:close/>
                    <a:moveTo>
                      <a:pt x="1719" y="0"/>
                    </a:moveTo>
                    <a:cubicBezTo>
                      <a:pt x="1694" y="0"/>
                      <a:pt x="1669" y="7"/>
                      <a:pt x="1645" y="16"/>
                    </a:cubicBezTo>
                    <a:cubicBezTo>
                      <a:pt x="1575" y="42"/>
                      <a:pt x="1514" y="95"/>
                      <a:pt x="1448" y="119"/>
                    </a:cubicBezTo>
                    <a:cubicBezTo>
                      <a:pt x="1387" y="141"/>
                      <a:pt x="1328" y="171"/>
                      <a:pt x="1273" y="205"/>
                    </a:cubicBezTo>
                    <a:cubicBezTo>
                      <a:pt x="1214" y="240"/>
                      <a:pt x="1162" y="270"/>
                      <a:pt x="1108" y="302"/>
                    </a:cubicBezTo>
                    <a:lnTo>
                      <a:pt x="1107" y="302"/>
                    </a:lnTo>
                    <a:cubicBezTo>
                      <a:pt x="1103" y="302"/>
                      <a:pt x="1101" y="301"/>
                      <a:pt x="1098" y="301"/>
                    </a:cubicBezTo>
                    <a:cubicBezTo>
                      <a:pt x="1096" y="301"/>
                      <a:pt x="1095" y="301"/>
                      <a:pt x="1093" y="302"/>
                    </a:cubicBezTo>
                    <a:cubicBezTo>
                      <a:pt x="1070" y="309"/>
                      <a:pt x="1049" y="322"/>
                      <a:pt x="1023" y="329"/>
                    </a:cubicBezTo>
                    <a:cubicBezTo>
                      <a:pt x="984" y="336"/>
                      <a:pt x="946" y="343"/>
                      <a:pt x="913" y="364"/>
                    </a:cubicBezTo>
                    <a:cubicBezTo>
                      <a:pt x="888" y="378"/>
                      <a:pt x="867" y="393"/>
                      <a:pt x="847" y="408"/>
                    </a:cubicBezTo>
                    <a:cubicBezTo>
                      <a:pt x="826" y="407"/>
                      <a:pt x="801" y="399"/>
                      <a:pt x="781" y="399"/>
                    </a:cubicBezTo>
                    <a:cubicBezTo>
                      <a:pt x="773" y="399"/>
                      <a:pt x="766" y="401"/>
                      <a:pt x="760" y="404"/>
                    </a:cubicBezTo>
                    <a:cubicBezTo>
                      <a:pt x="735" y="417"/>
                      <a:pt x="715" y="434"/>
                      <a:pt x="691" y="449"/>
                    </a:cubicBezTo>
                    <a:cubicBezTo>
                      <a:pt x="666" y="466"/>
                      <a:pt x="673" y="504"/>
                      <a:pt x="654" y="522"/>
                    </a:cubicBezTo>
                    <a:cubicBezTo>
                      <a:pt x="633" y="539"/>
                      <a:pt x="595" y="544"/>
                      <a:pt x="574" y="563"/>
                    </a:cubicBezTo>
                    <a:cubicBezTo>
                      <a:pt x="555" y="584"/>
                      <a:pt x="544" y="607"/>
                      <a:pt x="527" y="628"/>
                    </a:cubicBezTo>
                    <a:cubicBezTo>
                      <a:pt x="509" y="649"/>
                      <a:pt x="479" y="662"/>
                      <a:pt x="464" y="686"/>
                    </a:cubicBezTo>
                    <a:cubicBezTo>
                      <a:pt x="450" y="708"/>
                      <a:pt x="452" y="741"/>
                      <a:pt x="439" y="763"/>
                    </a:cubicBezTo>
                    <a:lnTo>
                      <a:pt x="434" y="778"/>
                    </a:lnTo>
                    <a:cubicBezTo>
                      <a:pt x="390" y="811"/>
                      <a:pt x="324" y="833"/>
                      <a:pt x="289" y="880"/>
                    </a:cubicBezTo>
                    <a:cubicBezTo>
                      <a:pt x="252" y="931"/>
                      <a:pt x="220" y="987"/>
                      <a:pt x="189" y="1045"/>
                    </a:cubicBezTo>
                    <a:cubicBezTo>
                      <a:pt x="157" y="1101"/>
                      <a:pt x="163" y="1172"/>
                      <a:pt x="141" y="1232"/>
                    </a:cubicBezTo>
                    <a:cubicBezTo>
                      <a:pt x="114" y="1290"/>
                      <a:pt x="75" y="1348"/>
                      <a:pt x="55" y="1411"/>
                    </a:cubicBezTo>
                    <a:cubicBezTo>
                      <a:pt x="42" y="1474"/>
                      <a:pt x="35" y="1540"/>
                      <a:pt x="31" y="1605"/>
                    </a:cubicBezTo>
                    <a:cubicBezTo>
                      <a:pt x="21" y="1671"/>
                      <a:pt x="0" y="1736"/>
                      <a:pt x="0" y="1802"/>
                    </a:cubicBezTo>
                    <a:cubicBezTo>
                      <a:pt x="4" y="1867"/>
                      <a:pt x="24" y="1933"/>
                      <a:pt x="33" y="1997"/>
                    </a:cubicBezTo>
                    <a:cubicBezTo>
                      <a:pt x="40" y="2063"/>
                      <a:pt x="66" y="2125"/>
                      <a:pt x="81" y="2189"/>
                    </a:cubicBezTo>
                    <a:cubicBezTo>
                      <a:pt x="97" y="2252"/>
                      <a:pt x="80" y="2326"/>
                      <a:pt x="102" y="2388"/>
                    </a:cubicBezTo>
                    <a:cubicBezTo>
                      <a:pt x="130" y="2464"/>
                      <a:pt x="205" y="2515"/>
                      <a:pt x="248" y="2581"/>
                    </a:cubicBezTo>
                    <a:cubicBezTo>
                      <a:pt x="234" y="2588"/>
                      <a:pt x="219" y="2597"/>
                      <a:pt x="220" y="2600"/>
                    </a:cubicBezTo>
                    <a:cubicBezTo>
                      <a:pt x="238" y="2619"/>
                      <a:pt x="266" y="2629"/>
                      <a:pt x="267" y="2657"/>
                    </a:cubicBezTo>
                    <a:cubicBezTo>
                      <a:pt x="269" y="2684"/>
                      <a:pt x="248" y="2725"/>
                      <a:pt x="245" y="2758"/>
                    </a:cubicBezTo>
                    <a:cubicBezTo>
                      <a:pt x="241" y="2790"/>
                      <a:pt x="218" y="2837"/>
                      <a:pt x="218" y="2868"/>
                    </a:cubicBezTo>
                    <a:cubicBezTo>
                      <a:pt x="218" y="2900"/>
                      <a:pt x="238" y="2918"/>
                      <a:pt x="247" y="2944"/>
                    </a:cubicBezTo>
                    <a:cubicBezTo>
                      <a:pt x="258" y="2972"/>
                      <a:pt x="285" y="2985"/>
                      <a:pt x="299" y="3010"/>
                    </a:cubicBezTo>
                    <a:cubicBezTo>
                      <a:pt x="310" y="3036"/>
                      <a:pt x="309" y="3076"/>
                      <a:pt x="326" y="3100"/>
                    </a:cubicBezTo>
                    <a:cubicBezTo>
                      <a:pt x="343" y="3124"/>
                      <a:pt x="344" y="3160"/>
                      <a:pt x="365" y="3182"/>
                    </a:cubicBezTo>
                    <a:cubicBezTo>
                      <a:pt x="384" y="3206"/>
                      <a:pt x="431" y="3199"/>
                      <a:pt x="452" y="3219"/>
                    </a:cubicBezTo>
                    <a:lnTo>
                      <a:pt x="515" y="3276"/>
                    </a:lnTo>
                    <a:cubicBezTo>
                      <a:pt x="536" y="3295"/>
                      <a:pt x="547" y="3327"/>
                      <a:pt x="569" y="3346"/>
                    </a:cubicBezTo>
                    <a:cubicBezTo>
                      <a:pt x="589" y="3367"/>
                      <a:pt x="604" y="3394"/>
                      <a:pt x="625" y="3413"/>
                    </a:cubicBezTo>
                    <a:cubicBezTo>
                      <a:pt x="647" y="3433"/>
                      <a:pt x="666" y="3456"/>
                      <a:pt x="688" y="3474"/>
                    </a:cubicBezTo>
                    <a:cubicBezTo>
                      <a:pt x="713" y="3490"/>
                      <a:pt x="749" y="3489"/>
                      <a:pt x="770" y="3508"/>
                    </a:cubicBezTo>
                    <a:cubicBezTo>
                      <a:pt x="792" y="3526"/>
                      <a:pt x="805" y="3558"/>
                      <a:pt x="829" y="3579"/>
                    </a:cubicBezTo>
                    <a:cubicBezTo>
                      <a:pt x="851" y="3598"/>
                      <a:pt x="870" y="3623"/>
                      <a:pt x="893" y="3642"/>
                    </a:cubicBezTo>
                    <a:cubicBezTo>
                      <a:pt x="918" y="3661"/>
                      <a:pt x="955" y="3653"/>
                      <a:pt x="981" y="3667"/>
                    </a:cubicBezTo>
                    <a:cubicBezTo>
                      <a:pt x="1010" y="3680"/>
                      <a:pt x="1039" y="3696"/>
                      <a:pt x="1074" y="3697"/>
                    </a:cubicBezTo>
                    <a:cubicBezTo>
                      <a:pt x="1075" y="3697"/>
                      <a:pt x="1076" y="3697"/>
                      <a:pt x="1077" y="3697"/>
                    </a:cubicBezTo>
                    <a:cubicBezTo>
                      <a:pt x="1111" y="3697"/>
                      <a:pt x="1155" y="3675"/>
                      <a:pt x="1188" y="3674"/>
                    </a:cubicBezTo>
                    <a:cubicBezTo>
                      <a:pt x="1224" y="3671"/>
                      <a:pt x="1258" y="3668"/>
                      <a:pt x="1294" y="3660"/>
                    </a:cubicBezTo>
                    <a:cubicBezTo>
                      <a:pt x="1312" y="3656"/>
                      <a:pt x="1331" y="3648"/>
                      <a:pt x="1348" y="3648"/>
                    </a:cubicBezTo>
                    <a:cubicBezTo>
                      <a:pt x="1361" y="3648"/>
                      <a:pt x="1373" y="3652"/>
                      <a:pt x="1381" y="3668"/>
                    </a:cubicBezTo>
                    <a:cubicBezTo>
                      <a:pt x="1381" y="3668"/>
                      <a:pt x="1381" y="3668"/>
                      <a:pt x="1381" y="3668"/>
                    </a:cubicBezTo>
                    <a:cubicBezTo>
                      <a:pt x="1381" y="3668"/>
                      <a:pt x="1389" y="3647"/>
                      <a:pt x="1387" y="3646"/>
                    </a:cubicBezTo>
                    <a:cubicBezTo>
                      <a:pt x="1382" y="3617"/>
                      <a:pt x="1371" y="3610"/>
                      <a:pt x="1356" y="3610"/>
                    </a:cubicBezTo>
                    <a:cubicBezTo>
                      <a:pt x="1351" y="3610"/>
                      <a:pt x="1345" y="3611"/>
                      <a:pt x="1339" y="3612"/>
                    </a:cubicBezTo>
                    <a:cubicBezTo>
                      <a:pt x="1310" y="3615"/>
                      <a:pt x="1275" y="3637"/>
                      <a:pt x="1246" y="3637"/>
                    </a:cubicBezTo>
                    <a:cubicBezTo>
                      <a:pt x="1243" y="3637"/>
                      <a:pt x="1239" y="3637"/>
                      <a:pt x="1236" y="3636"/>
                    </a:cubicBezTo>
                    <a:cubicBezTo>
                      <a:pt x="1209" y="3632"/>
                      <a:pt x="1178" y="3634"/>
                      <a:pt x="1149" y="3629"/>
                    </a:cubicBezTo>
                    <a:cubicBezTo>
                      <a:pt x="1120" y="3627"/>
                      <a:pt x="1093" y="3621"/>
                      <a:pt x="1067" y="3612"/>
                    </a:cubicBezTo>
                    <a:cubicBezTo>
                      <a:pt x="1039" y="3599"/>
                      <a:pt x="1037" y="3544"/>
                      <a:pt x="1013" y="3526"/>
                    </a:cubicBezTo>
                    <a:cubicBezTo>
                      <a:pt x="991" y="3510"/>
                      <a:pt x="965" y="3499"/>
                      <a:pt x="944" y="3477"/>
                    </a:cubicBezTo>
                    <a:cubicBezTo>
                      <a:pt x="926" y="3455"/>
                      <a:pt x="903" y="3438"/>
                      <a:pt x="887" y="3413"/>
                    </a:cubicBezTo>
                    <a:cubicBezTo>
                      <a:pt x="869" y="3389"/>
                      <a:pt x="834" y="3393"/>
                      <a:pt x="818" y="3367"/>
                    </a:cubicBezTo>
                    <a:cubicBezTo>
                      <a:pt x="803" y="3345"/>
                      <a:pt x="818" y="3283"/>
                      <a:pt x="803" y="3262"/>
                    </a:cubicBezTo>
                    <a:cubicBezTo>
                      <a:pt x="785" y="3240"/>
                      <a:pt x="772" y="3224"/>
                      <a:pt x="757" y="3203"/>
                    </a:cubicBezTo>
                    <a:cubicBezTo>
                      <a:pt x="743" y="3185"/>
                      <a:pt x="706" y="3193"/>
                      <a:pt x="692" y="3173"/>
                    </a:cubicBezTo>
                    <a:cubicBezTo>
                      <a:pt x="683" y="3159"/>
                      <a:pt x="680" y="3140"/>
                      <a:pt x="675" y="3120"/>
                    </a:cubicBezTo>
                    <a:cubicBezTo>
                      <a:pt x="681" y="3112"/>
                      <a:pt x="686" y="3104"/>
                      <a:pt x="681" y="3102"/>
                    </a:cubicBezTo>
                    <a:cubicBezTo>
                      <a:pt x="672" y="3093"/>
                      <a:pt x="661" y="3086"/>
                      <a:pt x="648" y="3078"/>
                    </a:cubicBezTo>
                    <a:cubicBezTo>
                      <a:pt x="639" y="3068"/>
                      <a:pt x="626" y="3057"/>
                      <a:pt x="618" y="3045"/>
                    </a:cubicBezTo>
                    <a:cubicBezTo>
                      <a:pt x="604" y="3027"/>
                      <a:pt x="603" y="2995"/>
                      <a:pt x="589" y="2976"/>
                    </a:cubicBezTo>
                    <a:cubicBezTo>
                      <a:pt x="576" y="2958"/>
                      <a:pt x="545" y="2955"/>
                      <a:pt x="531" y="2937"/>
                    </a:cubicBezTo>
                    <a:cubicBezTo>
                      <a:pt x="527" y="2930"/>
                      <a:pt x="518" y="2923"/>
                      <a:pt x="509" y="2918"/>
                    </a:cubicBezTo>
                    <a:cubicBezTo>
                      <a:pt x="490" y="2870"/>
                      <a:pt x="481" y="2819"/>
                      <a:pt x="463" y="2772"/>
                    </a:cubicBezTo>
                    <a:cubicBezTo>
                      <a:pt x="452" y="2727"/>
                      <a:pt x="448" y="2681"/>
                      <a:pt x="442" y="2634"/>
                    </a:cubicBezTo>
                    <a:lnTo>
                      <a:pt x="442" y="2634"/>
                    </a:lnTo>
                    <a:cubicBezTo>
                      <a:pt x="465" y="2681"/>
                      <a:pt x="489" y="2727"/>
                      <a:pt x="522" y="2767"/>
                    </a:cubicBezTo>
                    <a:cubicBezTo>
                      <a:pt x="541" y="2789"/>
                      <a:pt x="562" y="2808"/>
                      <a:pt x="584" y="2826"/>
                    </a:cubicBezTo>
                    <a:cubicBezTo>
                      <a:pt x="592" y="2844"/>
                      <a:pt x="600" y="2862"/>
                      <a:pt x="613" y="2878"/>
                    </a:cubicBezTo>
                    <a:cubicBezTo>
                      <a:pt x="644" y="2930"/>
                      <a:pt x="676" y="2981"/>
                      <a:pt x="713" y="3029"/>
                    </a:cubicBezTo>
                    <a:cubicBezTo>
                      <a:pt x="752" y="3076"/>
                      <a:pt x="807" y="3109"/>
                      <a:pt x="848" y="3153"/>
                    </a:cubicBezTo>
                    <a:cubicBezTo>
                      <a:pt x="888" y="3200"/>
                      <a:pt x="922" y="3255"/>
                      <a:pt x="968" y="3298"/>
                    </a:cubicBezTo>
                    <a:cubicBezTo>
                      <a:pt x="1013" y="3342"/>
                      <a:pt x="1057" y="3389"/>
                      <a:pt x="1109" y="3426"/>
                    </a:cubicBezTo>
                    <a:cubicBezTo>
                      <a:pt x="1162" y="3460"/>
                      <a:pt x="1225" y="3474"/>
                      <a:pt x="1284" y="3496"/>
                    </a:cubicBezTo>
                    <a:cubicBezTo>
                      <a:pt x="1321" y="3525"/>
                      <a:pt x="1360" y="3558"/>
                      <a:pt x="1403" y="3580"/>
                    </a:cubicBezTo>
                    <a:cubicBezTo>
                      <a:pt x="1449" y="3606"/>
                      <a:pt x="1507" y="3602"/>
                      <a:pt x="1555" y="3620"/>
                    </a:cubicBezTo>
                    <a:cubicBezTo>
                      <a:pt x="1605" y="3633"/>
                      <a:pt x="1656" y="3649"/>
                      <a:pt x="1709" y="3649"/>
                    </a:cubicBezTo>
                    <a:cubicBezTo>
                      <a:pt x="1715" y="3649"/>
                      <a:pt x="1721" y="3649"/>
                      <a:pt x="1727" y="3649"/>
                    </a:cubicBezTo>
                    <a:cubicBezTo>
                      <a:pt x="1788" y="3646"/>
                      <a:pt x="1846" y="3613"/>
                      <a:pt x="1901" y="3601"/>
                    </a:cubicBezTo>
                    <a:cubicBezTo>
                      <a:pt x="1942" y="3592"/>
                      <a:pt x="1981" y="3579"/>
                      <a:pt x="2018" y="3562"/>
                    </a:cubicBezTo>
                    <a:cubicBezTo>
                      <a:pt x="2095" y="3579"/>
                      <a:pt x="2171" y="3594"/>
                      <a:pt x="2248" y="3596"/>
                    </a:cubicBezTo>
                    <a:cubicBezTo>
                      <a:pt x="2249" y="3596"/>
                      <a:pt x="2251" y="3597"/>
                      <a:pt x="2253" y="3597"/>
                    </a:cubicBezTo>
                    <a:cubicBezTo>
                      <a:pt x="2342" y="3597"/>
                      <a:pt x="2427" y="3564"/>
                      <a:pt x="2510" y="3546"/>
                    </a:cubicBezTo>
                    <a:cubicBezTo>
                      <a:pt x="2607" y="3525"/>
                      <a:pt x="2702" y="3496"/>
                      <a:pt x="2786" y="3448"/>
                    </a:cubicBezTo>
                    <a:cubicBezTo>
                      <a:pt x="2870" y="3397"/>
                      <a:pt x="2936" y="3318"/>
                      <a:pt x="3003" y="3255"/>
                    </a:cubicBezTo>
                    <a:cubicBezTo>
                      <a:pt x="3060" y="3204"/>
                      <a:pt x="3106" y="3146"/>
                      <a:pt x="3149" y="3085"/>
                    </a:cubicBezTo>
                    <a:cubicBezTo>
                      <a:pt x="3193" y="3054"/>
                      <a:pt x="3237" y="3016"/>
                      <a:pt x="3278" y="2980"/>
                    </a:cubicBezTo>
                    <a:cubicBezTo>
                      <a:pt x="3322" y="2939"/>
                      <a:pt x="3338" y="2873"/>
                      <a:pt x="3376" y="2827"/>
                    </a:cubicBezTo>
                    <a:cubicBezTo>
                      <a:pt x="3416" y="2782"/>
                      <a:pt x="3472" y="2745"/>
                      <a:pt x="3505" y="2691"/>
                    </a:cubicBezTo>
                    <a:cubicBezTo>
                      <a:pt x="3537" y="2637"/>
                      <a:pt x="3556" y="2579"/>
                      <a:pt x="3583" y="2523"/>
                    </a:cubicBezTo>
                    <a:cubicBezTo>
                      <a:pt x="3605" y="2465"/>
                      <a:pt x="3644" y="2410"/>
                      <a:pt x="3658" y="2348"/>
                    </a:cubicBezTo>
                    <a:cubicBezTo>
                      <a:pt x="3673" y="2286"/>
                      <a:pt x="3666" y="2223"/>
                      <a:pt x="3672" y="2161"/>
                    </a:cubicBezTo>
                    <a:cubicBezTo>
                      <a:pt x="3679" y="2099"/>
                      <a:pt x="3666" y="2037"/>
                      <a:pt x="3666" y="1975"/>
                    </a:cubicBezTo>
                    <a:cubicBezTo>
                      <a:pt x="3665" y="1913"/>
                      <a:pt x="3698" y="1849"/>
                      <a:pt x="3687" y="1784"/>
                    </a:cubicBezTo>
                    <a:cubicBezTo>
                      <a:pt x="3680" y="1743"/>
                      <a:pt x="3658" y="1707"/>
                      <a:pt x="3635" y="1671"/>
                    </a:cubicBezTo>
                    <a:cubicBezTo>
                      <a:pt x="3618" y="1628"/>
                      <a:pt x="3598" y="1584"/>
                      <a:pt x="3584" y="1543"/>
                    </a:cubicBezTo>
                    <a:cubicBezTo>
                      <a:pt x="3570" y="1505"/>
                      <a:pt x="3552" y="1466"/>
                      <a:pt x="3534" y="1430"/>
                    </a:cubicBezTo>
                    <a:cubicBezTo>
                      <a:pt x="3529" y="1397"/>
                      <a:pt x="3525" y="1363"/>
                      <a:pt x="3518" y="1330"/>
                    </a:cubicBezTo>
                    <a:cubicBezTo>
                      <a:pt x="3482" y="1154"/>
                      <a:pt x="3393" y="990"/>
                      <a:pt x="3300" y="839"/>
                    </a:cubicBezTo>
                    <a:cubicBezTo>
                      <a:pt x="3208" y="686"/>
                      <a:pt x="3102" y="537"/>
                      <a:pt x="2963" y="420"/>
                    </a:cubicBezTo>
                    <a:cubicBezTo>
                      <a:pt x="2826" y="303"/>
                      <a:pt x="2671" y="199"/>
                      <a:pt x="2499" y="131"/>
                    </a:cubicBezTo>
                    <a:cubicBezTo>
                      <a:pt x="2333" y="66"/>
                      <a:pt x="2154" y="50"/>
                      <a:pt x="1974" y="50"/>
                    </a:cubicBezTo>
                    <a:cubicBezTo>
                      <a:pt x="1967" y="50"/>
                      <a:pt x="1959" y="50"/>
                      <a:pt x="1952" y="50"/>
                    </a:cubicBezTo>
                    <a:cubicBezTo>
                      <a:pt x="1781" y="53"/>
                      <a:pt x="1597" y="90"/>
                      <a:pt x="1438" y="188"/>
                    </a:cubicBezTo>
                    <a:cubicBezTo>
                      <a:pt x="1433" y="177"/>
                      <a:pt x="1426" y="171"/>
                      <a:pt x="1419" y="167"/>
                    </a:cubicBezTo>
                    <a:cubicBezTo>
                      <a:pt x="1470" y="139"/>
                      <a:pt x="1521" y="112"/>
                      <a:pt x="1575" y="87"/>
                    </a:cubicBezTo>
                    <a:cubicBezTo>
                      <a:pt x="1629" y="64"/>
                      <a:pt x="1686" y="36"/>
                      <a:pt x="1740" y="36"/>
                    </a:cubicBezTo>
                    <a:cubicBezTo>
                      <a:pt x="1755" y="36"/>
                      <a:pt x="1770" y="38"/>
                      <a:pt x="1785" y="43"/>
                    </a:cubicBezTo>
                    <a:cubicBezTo>
                      <a:pt x="1785" y="43"/>
                      <a:pt x="1785" y="43"/>
                      <a:pt x="1786" y="43"/>
                    </a:cubicBezTo>
                    <a:cubicBezTo>
                      <a:pt x="1788" y="43"/>
                      <a:pt x="1788" y="21"/>
                      <a:pt x="1785" y="20"/>
                    </a:cubicBezTo>
                    <a:cubicBezTo>
                      <a:pt x="1763" y="6"/>
                      <a:pt x="1741" y="0"/>
                      <a:pt x="1719"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29"/>
              <p:cNvSpPr/>
              <p:nvPr/>
            </p:nvSpPr>
            <p:spPr>
              <a:xfrm>
                <a:off x="1957625" y="3753375"/>
                <a:ext cx="93250" cy="92050"/>
              </a:xfrm>
              <a:custGeom>
                <a:rect b="b" l="l" r="r" t="t"/>
                <a:pathLst>
                  <a:path extrusionOk="0" h="3682" w="3730">
                    <a:moveTo>
                      <a:pt x="2134" y="646"/>
                    </a:moveTo>
                    <a:lnTo>
                      <a:pt x="2134" y="646"/>
                    </a:lnTo>
                    <a:cubicBezTo>
                      <a:pt x="2189" y="666"/>
                      <a:pt x="2243" y="686"/>
                      <a:pt x="2295" y="711"/>
                    </a:cubicBezTo>
                    <a:cubicBezTo>
                      <a:pt x="2285" y="713"/>
                      <a:pt x="2277" y="714"/>
                      <a:pt x="2266" y="715"/>
                    </a:cubicBezTo>
                    <a:cubicBezTo>
                      <a:pt x="2224" y="692"/>
                      <a:pt x="2178" y="669"/>
                      <a:pt x="2134" y="646"/>
                    </a:cubicBezTo>
                    <a:close/>
                    <a:moveTo>
                      <a:pt x="1604" y="780"/>
                    </a:moveTo>
                    <a:cubicBezTo>
                      <a:pt x="1710" y="781"/>
                      <a:pt x="1824" y="803"/>
                      <a:pt x="1937" y="836"/>
                    </a:cubicBezTo>
                    <a:lnTo>
                      <a:pt x="1892" y="863"/>
                    </a:lnTo>
                    <a:cubicBezTo>
                      <a:pt x="1756" y="824"/>
                      <a:pt x="1617" y="799"/>
                      <a:pt x="1472" y="798"/>
                    </a:cubicBezTo>
                    <a:cubicBezTo>
                      <a:pt x="1513" y="788"/>
                      <a:pt x="1556" y="780"/>
                      <a:pt x="1604" y="780"/>
                    </a:cubicBezTo>
                    <a:close/>
                    <a:moveTo>
                      <a:pt x="1999" y="856"/>
                    </a:moveTo>
                    <a:cubicBezTo>
                      <a:pt x="2018" y="863"/>
                      <a:pt x="2038" y="864"/>
                      <a:pt x="2057" y="872"/>
                    </a:cubicBezTo>
                    <a:cubicBezTo>
                      <a:pt x="2075" y="880"/>
                      <a:pt x="2094" y="891"/>
                      <a:pt x="2112" y="900"/>
                    </a:cubicBezTo>
                    <a:cubicBezTo>
                      <a:pt x="2087" y="901"/>
                      <a:pt x="2064" y="904"/>
                      <a:pt x="2038" y="908"/>
                    </a:cubicBezTo>
                    <a:cubicBezTo>
                      <a:pt x="2012" y="898"/>
                      <a:pt x="1985" y="890"/>
                      <a:pt x="1958" y="880"/>
                    </a:cubicBezTo>
                    <a:lnTo>
                      <a:pt x="1999" y="856"/>
                    </a:lnTo>
                    <a:close/>
                    <a:moveTo>
                      <a:pt x="2177" y="944"/>
                    </a:moveTo>
                    <a:cubicBezTo>
                      <a:pt x="2184" y="944"/>
                      <a:pt x="2190" y="944"/>
                      <a:pt x="2197" y="945"/>
                    </a:cubicBezTo>
                    <a:cubicBezTo>
                      <a:pt x="2254" y="980"/>
                      <a:pt x="2307" y="1017"/>
                      <a:pt x="2361" y="1057"/>
                    </a:cubicBezTo>
                    <a:cubicBezTo>
                      <a:pt x="2307" y="1022"/>
                      <a:pt x="2252" y="993"/>
                      <a:pt x="2196" y="967"/>
                    </a:cubicBezTo>
                    <a:cubicBezTo>
                      <a:pt x="2177" y="959"/>
                      <a:pt x="2156" y="952"/>
                      <a:pt x="2135" y="945"/>
                    </a:cubicBezTo>
                    <a:cubicBezTo>
                      <a:pt x="2149" y="945"/>
                      <a:pt x="2163" y="944"/>
                      <a:pt x="2177" y="944"/>
                    </a:cubicBezTo>
                    <a:close/>
                    <a:moveTo>
                      <a:pt x="2361" y="736"/>
                    </a:moveTo>
                    <a:cubicBezTo>
                      <a:pt x="2490" y="798"/>
                      <a:pt x="2612" y="872"/>
                      <a:pt x="2731" y="948"/>
                    </a:cubicBezTo>
                    <a:cubicBezTo>
                      <a:pt x="2748" y="960"/>
                      <a:pt x="2766" y="974"/>
                      <a:pt x="2782" y="986"/>
                    </a:cubicBezTo>
                    <a:cubicBezTo>
                      <a:pt x="2788" y="993"/>
                      <a:pt x="2791" y="1002"/>
                      <a:pt x="2796" y="1008"/>
                    </a:cubicBezTo>
                    <a:cubicBezTo>
                      <a:pt x="2800" y="1030"/>
                      <a:pt x="2800" y="1052"/>
                      <a:pt x="2796" y="1073"/>
                    </a:cubicBezTo>
                    <a:cubicBezTo>
                      <a:pt x="2672" y="953"/>
                      <a:pt x="2525" y="860"/>
                      <a:pt x="2376" y="776"/>
                    </a:cubicBezTo>
                    <a:cubicBezTo>
                      <a:pt x="2356" y="763"/>
                      <a:pt x="2334" y="752"/>
                      <a:pt x="2313" y="741"/>
                    </a:cubicBezTo>
                    <a:cubicBezTo>
                      <a:pt x="2328" y="740"/>
                      <a:pt x="2343" y="737"/>
                      <a:pt x="2361" y="736"/>
                    </a:cubicBezTo>
                    <a:close/>
                    <a:moveTo>
                      <a:pt x="1461" y="1098"/>
                    </a:moveTo>
                    <a:lnTo>
                      <a:pt x="1461" y="1098"/>
                    </a:lnTo>
                    <a:cubicBezTo>
                      <a:pt x="1447" y="1099"/>
                      <a:pt x="1434" y="1103"/>
                      <a:pt x="1420" y="1105"/>
                    </a:cubicBezTo>
                    <a:cubicBezTo>
                      <a:pt x="1406" y="1106"/>
                      <a:pt x="1391" y="1112"/>
                      <a:pt x="1377" y="1113"/>
                    </a:cubicBezTo>
                    <a:cubicBezTo>
                      <a:pt x="1376" y="1109"/>
                      <a:pt x="1376" y="1106"/>
                      <a:pt x="1376" y="1103"/>
                    </a:cubicBezTo>
                    <a:cubicBezTo>
                      <a:pt x="1403" y="1099"/>
                      <a:pt x="1432" y="1099"/>
                      <a:pt x="1461" y="1098"/>
                    </a:cubicBezTo>
                    <a:close/>
                    <a:moveTo>
                      <a:pt x="2824" y="1057"/>
                    </a:moveTo>
                    <a:cubicBezTo>
                      <a:pt x="2837" y="1079"/>
                      <a:pt x="2852" y="1099"/>
                      <a:pt x="2865" y="1121"/>
                    </a:cubicBezTo>
                    <a:cubicBezTo>
                      <a:pt x="2865" y="1121"/>
                      <a:pt x="2865" y="1122"/>
                      <a:pt x="2865" y="1123"/>
                    </a:cubicBezTo>
                    <a:lnTo>
                      <a:pt x="2865" y="1123"/>
                    </a:lnTo>
                    <a:cubicBezTo>
                      <a:pt x="2850" y="1111"/>
                      <a:pt x="2836" y="1100"/>
                      <a:pt x="2818" y="1090"/>
                    </a:cubicBezTo>
                    <a:cubicBezTo>
                      <a:pt x="2822" y="1079"/>
                      <a:pt x="2822" y="1066"/>
                      <a:pt x="2824" y="1057"/>
                    </a:cubicBezTo>
                    <a:close/>
                    <a:moveTo>
                      <a:pt x="1332" y="1108"/>
                    </a:moveTo>
                    <a:cubicBezTo>
                      <a:pt x="1334" y="1113"/>
                      <a:pt x="1336" y="1119"/>
                      <a:pt x="1336" y="1121"/>
                    </a:cubicBezTo>
                    <a:cubicBezTo>
                      <a:pt x="1226" y="1143"/>
                      <a:pt x="1117" y="1178"/>
                      <a:pt x="1012" y="1227"/>
                    </a:cubicBezTo>
                    <a:cubicBezTo>
                      <a:pt x="1019" y="1213"/>
                      <a:pt x="1026" y="1197"/>
                      <a:pt x="1033" y="1183"/>
                    </a:cubicBezTo>
                    <a:cubicBezTo>
                      <a:pt x="1085" y="1161"/>
                      <a:pt x="1142" y="1145"/>
                      <a:pt x="1200" y="1131"/>
                    </a:cubicBezTo>
                    <a:cubicBezTo>
                      <a:pt x="1242" y="1120"/>
                      <a:pt x="1288" y="1114"/>
                      <a:pt x="1332" y="1108"/>
                    </a:cubicBezTo>
                    <a:close/>
                    <a:moveTo>
                      <a:pt x="1687" y="1291"/>
                    </a:moveTo>
                    <a:cubicBezTo>
                      <a:pt x="1713" y="1292"/>
                      <a:pt x="1738" y="1295"/>
                      <a:pt x="1764" y="1297"/>
                    </a:cubicBezTo>
                    <a:cubicBezTo>
                      <a:pt x="1731" y="1306"/>
                      <a:pt x="1701" y="1319"/>
                      <a:pt x="1669" y="1332"/>
                    </a:cubicBezTo>
                    <a:cubicBezTo>
                      <a:pt x="1672" y="1318"/>
                      <a:pt x="1674" y="1304"/>
                      <a:pt x="1679" y="1291"/>
                    </a:cubicBezTo>
                    <a:close/>
                    <a:moveTo>
                      <a:pt x="978" y="1368"/>
                    </a:moveTo>
                    <a:cubicBezTo>
                      <a:pt x="970" y="1373"/>
                      <a:pt x="959" y="1380"/>
                      <a:pt x="951" y="1384"/>
                    </a:cubicBezTo>
                    <a:cubicBezTo>
                      <a:pt x="952" y="1381"/>
                      <a:pt x="952" y="1379"/>
                      <a:pt x="953" y="1375"/>
                    </a:cubicBezTo>
                    <a:cubicBezTo>
                      <a:pt x="960" y="1373"/>
                      <a:pt x="970" y="1372"/>
                      <a:pt x="978" y="1368"/>
                    </a:cubicBezTo>
                    <a:close/>
                    <a:moveTo>
                      <a:pt x="1844" y="1310"/>
                    </a:moveTo>
                    <a:cubicBezTo>
                      <a:pt x="1875" y="1314"/>
                      <a:pt x="1907" y="1319"/>
                      <a:pt x="1937" y="1333"/>
                    </a:cubicBezTo>
                    <a:cubicBezTo>
                      <a:pt x="2013" y="1366"/>
                      <a:pt x="2068" y="1428"/>
                      <a:pt x="2122" y="1479"/>
                    </a:cubicBezTo>
                    <a:cubicBezTo>
                      <a:pt x="2068" y="1450"/>
                      <a:pt x="2012" y="1428"/>
                      <a:pt x="1955" y="1409"/>
                    </a:cubicBezTo>
                    <a:cubicBezTo>
                      <a:pt x="1878" y="1384"/>
                      <a:pt x="1797" y="1366"/>
                      <a:pt x="1714" y="1359"/>
                    </a:cubicBezTo>
                    <a:cubicBezTo>
                      <a:pt x="1756" y="1339"/>
                      <a:pt x="1798" y="1319"/>
                      <a:pt x="1844" y="1310"/>
                    </a:cubicBezTo>
                    <a:close/>
                    <a:moveTo>
                      <a:pt x="3144" y="596"/>
                    </a:moveTo>
                    <a:lnTo>
                      <a:pt x="3144" y="596"/>
                    </a:lnTo>
                    <a:cubicBezTo>
                      <a:pt x="3159" y="608"/>
                      <a:pt x="3173" y="618"/>
                      <a:pt x="3185" y="631"/>
                    </a:cubicBezTo>
                    <a:cubicBezTo>
                      <a:pt x="3241" y="691"/>
                      <a:pt x="3291" y="750"/>
                      <a:pt x="3338" y="816"/>
                    </a:cubicBezTo>
                    <a:cubicBezTo>
                      <a:pt x="3385" y="880"/>
                      <a:pt x="3422" y="955"/>
                      <a:pt x="3450" y="1032"/>
                    </a:cubicBezTo>
                    <a:cubicBezTo>
                      <a:pt x="3476" y="1113"/>
                      <a:pt x="3450" y="1204"/>
                      <a:pt x="3455" y="1284"/>
                    </a:cubicBezTo>
                    <a:cubicBezTo>
                      <a:pt x="3462" y="1365"/>
                      <a:pt x="3469" y="1443"/>
                      <a:pt x="3455" y="1525"/>
                    </a:cubicBezTo>
                    <a:cubicBezTo>
                      <a:pt x="3454" y="1537"/>
                      <a:pt x="3450" y="1547"/>
                      <a:pt x="3448" y="1559"/>
                    </a:cubicBezTo>
                    <a:cubicBezTo>
                      <a:pt x="3422" y="1486"/>
                      <a:pt x="3389" y="1417"/>
                      <a:pt x="3352" y="1352"/>
                    </a:cubicBezTo>
                    <a:cubicBezTo>
                      <a:pt x="3360" y="1321"/>
                      <a:pt x="3367" y="1288"/>
                      <a:pt x="3364" y="1258"/>
                    </a:cubicBezTo>
                    <a:cubicBezTo>
                      <a:pt x="3355" y="1196"/>
                      <a:pt x="3334" y="1138"/>
                      <a:pt x="3322" y="1077"/>
                    </a:cubicBezTo>
                    <a:cubicBezTo>
                      <a:pt x="3311" y="1015"/>
                      <a:pt x="3290" y="956"/>
                      <a:pt x="3269" y="894"/>
                    </a:cubicBezTo>
                    <a:cubicBezTo>
                      <a:pt x="3250" y="832"/>
                      <a:pt x="3199" y="788"/>
                      <a:pt x="3172" y="730"/>
                    </a:cubicBezTo>
                    <a:cubicBezTo>
                      <a:pt x="3154" y="693"/>
                      <a:pt x="3154" y="640"/>
                      <a:pt x="3144" y="596"/>
                    </a:cubicBezTo>
                    <a:close/>
                    <a:moveTo>
                      <a:pt x="2479" y="1145"/>
                    </a:moveTo>
                    <a:lnTo>
                      <a:pt x="2479" y="1145"/>
                    </a:lnTo>
                    <a:cubicBezTo>
                      <a:pt x="2629" y="1249"/>
                      <a:pt x="2795" y="1352"/>
                      <a:pt x="2883" y="1516"/>
                    </a:cubicBezTo>
                    <a:cubicBezTo>
                      <a:pt x="2898" y="1544"/>
                      <a:pt x="2910" y="1574"/>
                      <a:pt x="2921" y="1603"/>
                    </a:cubicBezTo>
                    <a:cubicBezTo>
                      <a:pt x="2907" y="1581"/>
                      <a:pt x="2898" y="1556"/>
                      <a:pt x="2883" y="1537"/>
                    </a:cubicBezTo>
                    <a:cubicBezTo>
                      <a:pt x="2817" y="1431"/>
                      <a:pt x="2722" y="1352"/>
                      <a:pt x="2623" y="1291"/>
                    </a:cubicBezTo>
                    <a:cubicBezTo>
                      <a:pt x="2580" y="1237"/>
                      <a:pt x="2532" y="1189"/>
                      <a:pt x="2479" y="1145"/>
                    </a:cubicBezTo>
                    <a:close/>
                    <a:moveTo>
                      <a:pt x="1607" y="1665"/>
                    </a:moveTo>
                    <a:lnTo>
                      <a:pt x="1607" y="1677"/>
                    </a:lnTo>
                    <a:cubicBezTo>
                      <a:pt x="1533" y="1699"/>
                      <a:pt x="1464" y="1736"/>
                      <a:pt x="1410" y="1785"/>
                    </a:cubicBezTo>
                    <a:cubicBezTo>
                      <a:pt x="1387" y="1801"/>
                      <a:pt x="1366" y="1823"/>
                      <a:pt x="1348" y="1848"/>
                    </a:cubicBezTo>
                    <a:cubicBezTo>
                      <a:pt x="1343" y="1849"/>
                      <a:pt x="1336" y="1851"/>
                      <a:pt x="1330" y="1853"/>
                    </a:cubicBezTo>
                    <a:cubicBezTo>
                      <a:pt x="1332" y="1849"/>
                      <a:pt x="1332" y="1844"/>
                      <a:pt x="1334" y="1841"/>
                    </a:cubicBezTo>
                    <a:cubicBezTo>
                      <a:pt x="1336" y="1837"/>
                      <a:pt x="1337" y="1834"/>
                      <a:pt x="1341" y="1830"/>
                    </a:cubicBezTo>
                    <a:cubicBezTo>
                      <a:pt x="1392" y="1747"/>
                      <a:pt x="1476" y="1710"/>
                      <a:pt x="1563" y="1683"/>
                    </a:cubicBezTo>
                    <a:cubicBezTo>
                      <a:pt x="1577" y="1676"/>
                      <a:pt x="1592" y="1670"/>
                      <a:pt x="1607" y="1665"/>
                    </a:cubicBezTo>
                    <a:close/>
                    <a:moveTo>
                      <a:pt x="664" y="1676"/>
                    </a:moveTo>
                    <a:cubicBezTo>
                      <a:pt x="664" y="1697"/>
                      <a:pt x="663" y="1717"/>
                      <a:pt x="663" y="1735"/>
                    </a:cubicBezTo>
                    <a:cubicBezTo>
                      <a:pt x="663" y="1775"/>
                      <a:pt x="667" y="1815"/>
                      <a:pt x="671" y="1855"/>
                    </a:cubicBezTo>
                    <a:cubicBezTo>
                      <a:pt x="664" y="1870"/>
                      <a:pt x="660" y="1885"/>
                      <a:pt x="655" y="1900"/>
                    </a:cubicBezTo>
                    <a:cubicBezTo>
                      <a:pt x="651" y="1823"/>
                      <a:pt x="655" y="1747"/>
                      <a:pt x="664" y="1676"/>
                    </a:cubicBezTo>
                    <a:close/>
                    <a:moveTo>
                      <a:pt x="3580" y="1713"/>
                    </a:moveTo>
                    <a:cubicBezTo>
                      <a:pt x="3580" y="1716"/>
                      <a:pt x="3582" y="1717"/>
                      <a:pt x="3582" y="1717"/>
                    </a:cubicBezTo>
                    <a:cubicBezTo>
                      <a:pt x="3587" y="1764"/>
                      <a:pt x="3600" y="1809"/>
                      <a:pt x="3601" y="1858"/>
                    </a:cubicBezTo>
                    <a:cubicBezTo>
                      <a:pt x="3607" y="1906"/>
                      <a:pt x="3601" y="1954"/>
                      <a:pt x="3594" y="2001"/>
                    </a:cubicBezTo>
                    <a:cubicBezTo>
                      <a:pt x="3591" y="2016"/>
                      <a:pt x="3582" y="2030"/>
                      <a:pt x="3572" y="2042"/>
                    </a:cubicBezTo>
                    <a:cubicBezTo>
                      <a:pt x="3563" y="2012"/>
                      <a:pt x="3554" y="1980"/>
                      <a:pt x="3547" y="1951"/>
                    </a:cubicBezTo>
                    <a:cubicBezTo>
                      <a:pt x="3542" y="1924"/>
                      <a:pt x="3532" y="1896"/>
                      <a:pt x="3521" y="1870"/>
                    </a:cubicBezTo>
                    <a:cubicBezTo>
                      <a:pt x="3545" y="1822"/>
                      <a:pt x="3565" y="1768"/>
                      <a:pt x="3580" y="1713"/>
                    </a:cubicBezTo>
                    <a:close/>
                    <a:moveTo>
                      <a:pt x="2492" y="1509"/>
                    </a:moveTo>
                    <a:cubicBezTo>
                      <a:pt x="2583" y="1650"/>
                      <a:pt x="2610" y="1826"/>
                      <a:pt x="2588" y="1964"/>
                    </a:cubicBezTo>
                    <a:cubicBezTo>
                      <a:pt x="2584" y="1992"/>
                      <a:pt x="2577" y="2023"/>
                      <a:pt x="2568" y="2054"/>
                    </a:cubicBezTo>
                    <a:cubicBezTo>
                      <a:pt x="2569" y="2013"/>
                      <a:pt x="2570" y="1969"/>
                      <a:pt x="2570" y="1929"/>
                    </a:cubicBezTo>
                    <a:cubicBezTo>
                      <a:pt x="2570" y="1836"/>
                      <a:pt x="2577" y="1735"/>
                      <a:pt x="2550" y="1637"/>
                    </a:cubicBezTo>
                    <a:cubicBezTo>
                      <a:pt x="2536" y="1593"/>
                      <a:pt x="2515" y="1551"/>
                      <a:pt x="2492" y="1509"/>
                    </a:cubicBezTo>
                    <a:close/>
                    <a:moveTo>
                      <a:pt x="1785" y="1620"/>
                    </a:moveTo>
                    <a:cubicBezTo>
                      <a:pt x="1807" y="1620"/>
                      <a:pt x="1828" y="1622"/>
                      <a:pt x="1851" y="1628"/>
                    </a:cubicBezTo>
                    <a:cubicBezTo>
                      <a:pt x="1950" y="1650"/>
                      <a:pt x="2046" y="1697"/>
                      <a:pt x="2119" y="1763"/>
                    </a:cubicBezTo>
                    <a:cubicBezTo>
                      <a:pt x="2130" y="1774"/>
                      <a:pt x="2140" y="1787"/>
                      <a:pt x="2149" y="1797"/>
                    </a:cubicBezTo>
                    <a:cubicBezTo>
                      <a:pt x="2130" y="1793"/>
                      <a:pt x="2109" y="1791"/>
                      <a:pt x="2089" y="1791"/>
                    </a:cubicBezTo>
                    <a:cubicBezTo>
                      <a:pt x="2026" y="1791"/>
                      <a:pt x="1961" y="1811"/>
                      <a:pt x="1906" y="1858"/>
                    </a:cubicBezTo>
                    <a:cubicBezTo>
                      <a:pt x="1867" y="1840"/>
                      <a:pt x="1827" y="1830"/>
                      <a:pt x="1786" y="1830"/>
                    </a:cubicBezTo>
                    <a:cubicBezTo>
                      <a:pt x="1779" y="1830"/>
                      <a:pt x="1771" y="1831"/>
                      <a:pt x="1764" y="1831"/>
                    </a:cubicBezTo>
                    <a:cubicBezTo>
                      <a:pt x="1703" y="1838"/>
                      <a:pt x="1661" y="1875"/>
                      <a:pt x="1625" y="1906"/>
                    </a:cubicBezTo>
                    <a:cubicBezTo>
                      <a:pt x="1620" y="1905"/>
                      <a:pt x="1615" y="1905"/>
                      <a:pt x="1611" y="1905"/>
                    </a:cubicBezTo>
                    <a:cubicBezTo>
                      <a:pt x="1586" y="1905"/>
                      <a:pt x="1560" y="1910"/>
                      <a:pt x="1535" y="1913"/>
                    </a:cubicBezTo>
                    <a:cubicBezTo>
                      <a:pt x="1487" y="1926"/>
                      <a:pt x="1453" y="1959"/>
                      <a:pt x="1414" y="1987"/>
                    </a:cubicBezTo>
                    <a:cubicBezTo>
                      <a:pt x="1385" y="2008"/>
                      <a:pt x="1345" y="2030"/>
                      <a:pt x="1321" y="2063"/>
                    </a:cubicBezTo>
                    <a:cubicBezTo>
                      <a:pt x="1321" y="2061"/>
                      <a:pt x="1321" y="2058"/>
                      <a:pt x="1318" y="2057"/>
                    </a:cubicBezTo>
                    <a:cubicBezTo>
                      <a:pt x="1334" y="1984"/>
                      <a:pt x="1365" y="1918"/>
                      <a:pt x="1407" y="1869"/>
                    </a:cubicBezTo>
                    <a:cubicBezTo>
                      <a:pt x="1451" y="1859"/>
                      <a:pt x="1498" y="1850"/>
                      <a:pt x="1543" y="1850"/>
                    </a:cubicBezTo>
                    <a:cubicBezTo>
                      <a:pt x="1578" y="1850"/>
                      <a:pt x="1612" y="1855"/>
                      <a:pt x="1644" y="1869"/>
                    </a:cubicBezTo>
                    <a:cubicBezTo>
                      <a:pt x="1644" y="1869"/>
                      <a:pt x="1644" y="1869"/>
                      <a:pt x="1644" y="1869"/>
                    </a:cubicBezTo>
                    <a:cubicBezTo>
                      <a:pt x="1647" y="1869"/>
                      <a:pt x="1652" y="1848"/>
                      <a:pt x="1648" y="1844"/>
                    </a:cubicBezTo>
                    <a:cubicBezTo>
                      <a:pt x="1610" y="1819"/>
                      <a:pt x="1569" y="1811"/>
                      <a:pt x="1527" y="1811"/>
                    </a:cubicBezTo>
                    <a:cubicBezTo>
                      <a:pt x="1508" y="1811"/>
                      <a:pt x="1488" y="1813"/>
                      <a:pt x="1468" y="1815"/>
                    </a:cubicBezTo>
                    <a:cubicBezTo>
                      <a:pt x="1508" y="1785"/>
                      <a:pt x="1551" y="1760"/>
                      <a:pt x="1603" y="1742"/>
                    </a:cubicBezTo>
                    <a:lnTo>
                      <a:pt x="1603" y="1742"/>
                    </a:lnTo>
                    <a:cubicBezTo>
                      <a:pt x="1600" y="1765"/>
                      <a:pt x="1600" y="1789"/>
                      <a:pt x="1596" y="1809"/>
                    </a:cubicBezTo>
                    <a:cubicBezTo>
                      <a:pt x="1594" y="1814"/>
                      <a:pt x="1604" y="1817"/>
                      <a:pt x="1611" y="1817"/>
                    </a:cubicBezTo>
                    <a:cubicBezTo>
                      <a:pt x="1615" y="1817"/>
                      <a:pt x="1619" y="1816"/>
                      <a:pt x="1619" y="1814"/>
                    </a:cubicBezTo>
                    <a:cubicBezTo>
                      <a:pt x="1628" y="1786"/>
                      <a:pt x="1633" y="1757"/>
                      <a:pt x="1639" y="1728"/>
                    </a:cubicBezTo>
                    <a:cubicBezTo>
                      <a:pt x="1683" y="1717"/>
                      <a:pt x="1729" y="1711"/>
                      <a:pt x="1774" y="1711"/>
                    </a:cubicBezTo>
                    <a:cubicBezTo>
                      <a:pt x="1840" y="1711"/>
                      <a:pt x="1904" y="1723"/>
                      <a:pt x="1962" y="1750"/>
                    </a:cubicBezTo>
                    <a:cubicBezTo>
                      <a:pt x="1964" y="1751"/>
                      <a:pt x="1966" y="1751"/>
                      <a:pt x="1968" y="1751"/>
                    </a:cubicBezTo>
                    <a:cubicBezTo>
                      <a:pt x="1987" y="1751"/>
                      <a:pt x="2008" y="1716"/>
                      <a:pt x="1985" y="1703"/>
                    </a:cubicBezTo>
                    <a:cubicBezTo>
                      <a:pt x="1920" y="1665"/>
                      <a:pt x="1845" y="1648"/>
                      <a:pt x="1769" y="1648"/>
                    </a:cubicBezTo>
                    <a:cubicBezTo>
                      <a:pt x="1728" y="1648"/>
                      <a:pt x="1686" y="1653"/>
                      <a:pt x="1646" y="1662"/>
                    </a:cubicBezTo>
                    <a:lnTo>
                      <a:pt x="1646" y="1647"/>
                    </a:lnTo>
                    <a:cubicBezTo>
                      <a:pt x="1689" y="1632"/>
                      <a:pt x="1736" y="1620"/>
                      <a:pt x="1785" y="1620"/>
                    </a:cubicBezTo>
                    <a:close/>
                    <a:moveTo>
                      <a:pt x="1637" y="1292"/>
                    </a:moveTo>
                    <a:lnTo>
                      <a:pt x="1637" y="1292"/>
                    </a:lnTo>
                    <a:cubicBezTo>
                      <a:pt x="1633" y="1306"/>
                      <a:pt x="1628" y="1319"/>
                      <a:pt x="1626" y="1335"/>
                    </a:cubicBezTo>
                    <a:cubicBezTo>
                      <a:pt x="1625" y="1340"/>
                      <a:pt x="1625" y="1346"/>
                      <a:pt x="1625" y="1348"/>
                    </a:cubicBezTo>
                    <a:cubicBezTo>
                      <a:pt x="1619" y="1352"/>
                      <a:pt x="1617" y="1355"/>
                      <a:pt x="1611" y="1358"/>
                    </a:cubicBezTo>
                    <a:cubicBezTo>
                      <a:pt x="1596" y="1359"/>
                      <a:pt x="1579" y="1359"/>
                      <a:pt x="1564" y="1361"/>
                    </a:cubicBezTo>
                    <a:cubicBezTo>
                      <a:pt x="1425" y="1387"/>
                      <a:pt x="1300" y="1465"/>
                      <a:pt x="1200" y="1571"/>
                    </a:cubicBezTo>
                    <a:cubicBezTo>
                      <a:pt x="1101" y="1675"/>
                      <a:pt x="1047" y="1812"/>
                      <a:pt x="1036" y="1957"/>
                    </a:cubicBezTo>
                    <a:cubicBezTo>
                      <a:pt x="1034" y="1969"/>
                      <a:pt x="1034" y="1986"/>
                      <a:pt x="1034" y="1999"/>
                    </a:cubicBezTo>
                    <a:cubicBezTo>
                      <a:pt x="1015" y="2016"/>
                      <a:pt x="993" y="2034"/>
                      <a:pt x="978" y="2054"/>
                    </a:cubicBezTo>
                    <a:cubicBezTo>
                      <a:pt x="966" y="2070"/>
                      <a:pt x="959" y="2087"/>
                      <a:pt x="951" y="2104"/>
                    </a:cubicBezTo>
                    <a:cubicBezTo>
                      <a:pt x="944" y="2082"/>
                      <a:pt x="938" y="2060"/>
                      <a:pt x="933" y="2036"/>
                    </a:cubicBezTo>
                    <a:cubicBezTo>
                      <a:pt x="951" y="1965"/>
                      <a:pt x="977" y="1895"/>
                      <a:pt x="1006" y="1827"/>
                    </a:cubicBezTo>
                    <a:cubicBezTo>
                      <a:pt x="1033" y="1765"/>
                      <a:pt x="1062" y="1702"/>
                      <a:pt x="1098" y="1640"/>
                    </a:cubicBezTo>
                    <a:cubicBezTo>
                      <a:pt x="1136" y="1606"/>
                      <a:pt x="1173" y="1573"/>
                      <a:pt x="1211" y="1540"/>
                    </a:cubicBezTo>
                    <a:cubicBezTo>
                      <a:pt x="1301" y="1454"/>
                      <a:pt x="1398" y="1352"/>
                      <a:pt x="1529" y="1300"/>
                    </a:cubicBezTo>
                    <a:cubicBezTo>
                      <a:pt x="1564" y="1296"/>
                      <a:pt x="1600" y="1293"/>
                      <a:pt x="1637" y="1292"/>
                    </a:cubicBezTo>
                    <a:close/>
                    <a:moveTo>
                      <a:pt x="1140" y="616"/>
                    </a:moveTo>
                    <a:lnTo>
                      <a:pt x="1140" y="616"/>
                    </a:lnTo>
                    <a:cubicBezTo>
                      <a:pt x="1012" y="704"/>
                      <a:pt x="931" y="824"/>
                      <a:pt x="868" y="949"/>
                    </a:cubicBezTo>
                    <a:cubicBezTo>
                      <a:pt x="744" y="1025"/>
                      <a:pt x="634" y="1125"/>
                      <a:pt x="554" y="1249"/>
                    </a:cubicBezTo>
                    <a:cubicBezTo>
                      <a:pt x="430" y="1443"/>
                      <a:pt x="403" y="1659"/>
                      <a:pt x="408" y="1869"/>
                    </a:cubicBezTo>
                    <a:cubicBezTo>
                      <a:pt x="389" y="1947"/>
                      <a:pt x="382" y="2030"/>
                      <a:pt x="393" y="2114"/>
                    </a:cubicBezTo>
                    <a:cubicBezTo>
                      <a:pt x="385" y="2072"/>
                      <a:pt x="375" y="2032"/>
                      <a:pt x="368" y="1988"/>
                    </a:cubicBezTo>
                    <a:cubicBezTo>
                      <a:pt x="326" y="1706"/>
                      <a:pt x="312" y="1394"/>
                      <a:pt x="463" y="1121"/>
                    </a:cubicBezTo>
                    <a:cubicBezTo>
                      <a:pt x="601" y="876"/>
                      <a:pt x="849" y="696"/>
                      <a:pt x="1120" y="622"/>
                    </a:cubicBezTo>
                    <a:lnTo>
                      <a:pt x="1140" y="616"/>
                    </a:lnTo>
                    <a:close/>
                    <a:moveTo>
                      <a:pt x="1033" y="2078"/>
                    </a:moveTo>
                    <a:cubicBezTo>
                      <a:pt x="1036" y="2160"/>
                      <a:pt x="1056" y="2243"/>
                      <a:pt x="1098" y="2316"/>
                    </a:cubicBezTo>
                    <a:cubicBezTo>
                      <a:pt x="1090" y="2319"/>
                      <a:pt x="1083" y="2323"/>
                      <a:pt x="1074" y="2325"/>
                    </a:cubicBezTo>
                    <a:cubicBezTo>
                      <a:pt x="1043" y="2291"/>
                      <a:pt x="1015" y="2254"/>
                      <a:pt x="995" y="2213"/>
                    </a:cubicBezTo>
                    <a:lnTo>
                      <a:pt x="995" y="2192"/>
                    </a:lnTo>
                    <a:cubicBezTo>
                      <a:pt x="999" y="2160"/>
                      <a:pt x="1011" y="2119"/>
                      <a:pt x="1033" y="2078"/>
                    </a:cubicBezTo>
                    <a:close/>
                    <a:moveTo>
                      <a:pt x="1616" y="383"/>
                    </a:moveTo>
                    <a:cubicBezTo>
                      <a:pt x="1724" y="383"/>
                      <a:pt x="1832" y="393"/>
                      <a:pt x="1936" y="418"/>
                    </a:cubicBezTo>
                    <a:cubicBezTo>
                      <a:pt x="2067" y="448"/>
                      <a:pt x="2210" y="462"/>
                      <a:pt x="2332" y="531"/>
                    </a:cubicBezTo>
                    <a:cubicBezTo>
                      <a:pt x="2371" y="554"/>
                      <a:pt x="2405" y="579"/>
                      <a:pt x="2440" y="609"/>
                    </a:cubicBezTo>
                    <a:cubicBezTo>
                      <a:pt x="2375" y="597"/>
                      <a:pt x="2307" y="589"/>
                      <a:pt x="2243" y="582"/>
                    </a:cubicBezTo>
                    <a:cubicBezTo>
                      <a:pt x="2037" y="519"/>
                      <a:pt x="1825" y="478"/>
                      <a:pt x="1608" y="478"/>
                    </a:cubicBezTo>
                    <a:cubicBezTo>
                      <a:pt x="1598" y="478"/>
                      <a:pt x="1587" y="478"/>
                      <a:pt x="1577" y="479"/>
                    </a:cubicBezTo>
                    <a:cubicBezTo>
                      <a:pt x="1249" y="483"/>
                      <a:pt x="912" y="593"/>
                      <a:pt x="662" y="816"/>
                    </a:cubicBezTo>
                    <a:cubicBezTo>
                      <a:pt x="396" y="1040"/>
                      <a:pt x="293" y="1390"/>
                      <a:pt x="300" y="1705"/>
                    </a:cubicBezTo>
                    <a:cubicBezTo>
                      <a:pt x="302" y="1918"/>
                      <a:pt x="355" y="2140"/>
                      <a:pt x="401" y="2352"/>
                    </a:cubicBezTo>
                    <a:cubicBezTo>
                      <a:pt x="317" y="2275"/>
                      <a:pt x="247" y="2178"/>
                      <a:pt x="209" y="2071"/>
                    </a:cubicBezTo>
                    <a:cubicBezTo>
                      <a:pt x="147" y="1896"/>
                      <a:pt x="189" y="1716"/>
                      <a:pt x="217" y="1552"/>
                    </a:cubicBezTo>
                    <a:cubicBezTo>
                      <a:pt x="245" y="1387"/>
                      <a:pt x="293" y="1223"/>
                      <a:pt x="379" y="1079"/>
                    </a:cubicBezTo>
                    <a:cubicBezTo>
                      <a:pt x="463" y="936"/>
                      <a:pt x="568" y="803"/>
                      <a:pt x="696" y="699"/>
                    </a:cubicBezTo>
                    <a:cubicBezTo>
                      <a:pt x="807" y="604"/>
                      <a:pt x="922" y="508"/>
                      <a:pt x="1055" y="446"/>
                    </a:cubicBezTo>
                    <a:cubicBezTo>
                      <a:pt x="1070" y="439"/>
                      <a:pt x="1084" y="430"/>
                      <a:pt x="1102" y="424"/>
                    </a:cubicBezTo>
                    <a:cubicBezTo>
                      <a:pt x="1192" y="390"/>
                      <a:pt x="1286" y="386"/>
                      <a:pt x="1378" y="386"/>
                    </a:cubicBezTo>
                    <a:cubicBezTo>
                      <a:pt x="1401" y="386"/>
                      <a:pt x="1424" y="387"/>
                      <a:pt x="1447" y="387"/>
                    </a:cubicBezTo>
                    <a:cubicBezTo>
                      <a:pt x="1474" y="387"/>
                      <a:pt x="1501" y="386"/>
                      <a:pt x="1527" y="385"/>
                    </a:cubicBezTo>
                    <a:cubicBezTo>
                      <a:pt x="1557" y="384"/>
                      <a:pt x="1586" y="383"/>
                      <a:pt x="1616" y="383"/>
                    </a:cubicBezTo>
                    <a:close/>
                    <a:moveTo>
                      <a:pt x="1098" y="2352"/>
                    </a:moveTo>
                    <a:lnTo>
                      <a:pt x="1098" y="2352"/>
                    </a:lnTo>
                    <a:cubicBezTo>
                      <a:pt x="1110" y="2360"/>
                      <a:pt x="1121" y="2371"/>
                      <a:pt x="1131" y="2381"/>
                    </a:cubicBezTo>
                    <a:lnTo>
                      <a:pt x="1142" y="2397"/>
                    </a:lnTo>
                    <a:cubicBezTo>
                      <a:pt x="1125" y="2382"/>
                      <a:pt x="1112" y="2367"/>
                      <a:pt x="1098" y="2352"/>
                    </a:cubicBezTo>
                    <a:close/>
                    <a:moveTo>
                      <a:pt x="410" y="2200"/>
                    </a:moveTo>
                    <a:cubicBezTo>
                      <a:pt x="419" y="2235"/>
                      <a:pt x="433" y="2269"/>
                      <a:pt x="450" y="2301"/>
                    </a:cubicBezTo>
                    <a:cubicBezTo>
                      <a:pt x="454" y="2335"/>
                      <a:pt x="458" y="2370"/>
                      <a:pt x="463" y="2401"/>
                    </a:cubicBezTo>
                    <a:cubicBezTo>
                      <a:pt x="456" y="2397"/>
                      <a:pt x="450" y="2393"/>
                      <a:pt x="444" y="2387"/>
                    </a:cubicBezTo>
                    <a:cubicBezTo>
                      <a:pt x="433" y="2325"/>
                      <a:pt x="422" y="2262"/>
                      <a:pt x="410" y="2200"/>
                    </a:cubicBezTo>
                    <a:close/>
                    <a:moveTo>
                      <a:pt x="2756" y="2248"/>
                    </a:moveTo>
                    <a:cubicBezTo>
                      <a:pt x="2756" y="2284"/>
                      <a:pt x="2752" y="2323"/>
                      <a:pt x="2745" y="2360"/>
                    </a:cubicBezTo>
                    <a:cubicBezTo>
                      <a:pt x="2724" y="2374"/>
                      <a:pt x="2704" y="2386"/>
                      <a:pt x="2680" y="2398"/>
                    </a:cubicBezTo>
                    <a:cubicBezTo>
                      <a:pt x="2663" y="2407"/>
                      <a:pt x="2643" y="2414"/>
                      <a:pt x="2623" y="2422"/>
                    </a:cubicBezTo>
                    <a:cubicBezTo>
                      <a:pt x="2618" y="2425"/>
                      <a:pt x="2614" y="2426"/>
                      <a:pt x="2610" y="2427"/>
                    </a:cubicBezTo>
                    <a:cubicBezTo>
                      <a:pt x="2612" y="2426"/>
                      <a:pt x="2614" y="2423"/>
                      <a:pt x="2616" y="2423"/>
                    </a:cubicBezTo>
                    <a:cubicBezTo>
                      <a:pt x="2669" y="2374"/>
                      <a:pt x="2718" y="2313"/>
                      <a:pt x="2756" y="2248"/>
                    </a:cubicBezTo>
                    <a:close/>
                    <a:moveTo>
                      <a:pt x="2089" y="1862"/>
                    </a:moveTo>
                    <a:cubicBezTo>
                      <a:pt x="2128" y="1862"/>
                      <a:pt x="2166" y="1870"/>
                      <a:pt x="2199" y="1884"/>
                    </a:cubicBezTo>
                    <a:cubicBezTo>
                      <a:pt x="2219" y="1929"/>
                      <a:pt x="2232" y="1975"/>
                      <a:pt x="2235" y="2020"/>
                    </a:cubicBezTo>
                    <a:cubicBezTo>
                      <a:pt x="2247" y="2109"/>
                      <a:pt x="2213" y="2202"/>
                      <a:pt x="2170" y="2283"/>
                    </a:cubicBezTo>
                    <a:cubicBezTo>
                      <a:pt x="2134" y="2350"/>
                      <a:pt x="2079" y="2401"/>
                      <a:pt x="2018" y="2440"/>
                    </a:cubicBezTo>
                    <a:cubicBezTo>
                      <a:pt x="2015" y="2440"/>
                      <a:pt x="2012" y="2440"/>
                      <a:pt x="2009" y="2440"/>
                    </a:cubicBezTo>
                    <a:cubicBezTo>
                      <a:pt x="1997" y="2440"/>
                      <a:pt x="1985" y="2438"/>
                      <a:pt x="1970" y="2438"/>
                    </a:cubicBezTo>
                    <a:cubicBezTo>
                      <a:pt x="1979" y="2426"/>
                      <a:pt x="1985" y="2412"/>
                      <a:pt x="1995" y="2401"/>
                    </a:cubicBezTo>
                    <a:cubicBezTo>
                      <a:pt x="2027" y="2363"/>
                      <a:pt x="2067" y="2317"/>
                      <a:pt x="2083" y="2261"/>
                    </a:cubicBezTo>
                    <a:cubicBezTo>
                      <a:pt x="2101" y="2207"/>
                      <a:pt x="2115" y="2131"/>
                      <a:pt x="2098" y="2063"/>
                    </a:cubicBezTo>
                    <a:cubicBezTo>
                      <a:pt x="2089" y="2024"/>
                      <a:pt x="2067" y="1992"/>
                      <a:pt x="2040" y="1966"/>
                    </a:cubicBezTo>
                    <a:cubicBezTo>
                      <a:pt x="2018" y="1944"/>
                      <a:pt x="1995" y="1925"/>
                      <a:pt x="1970" y="1906"/>
                    </a:cubicBezTo>
                    <a:cubicBezTo>
                      <a:pt x="1965" y="1903"/>
                      <a:pt x="1962" y="1900"/>
                      <a:pt x="1957" y="1897"/>
                    </a:cubicBezTo>
                    <a:cubicBezTo>
                      <a:pt x="1998" y="1873"/>
                      <a:pt x="2044" y="1862"/>
                      <a:pt x="2089" y="1862"/>
                    </a:cubicBezTo>
                    <a:close/>
                    <a:moveTo>
                      <a:pt x="216" y="2259"/>
                    </a:moveTo>
                    <a:lnTo>
                      <a:pt x="216" y="2259"/>
                    </a:lnTo>
                    <a:cubicBezTo>
                      <a:pt x="234" y="2284"/>
                      <a:pt x="247" y="2310"/>
                      <a:pt x="268" y="2335"/>
                    </a:cubicBezTo>
                    <a:cubicBezTo>
                      <a:pt x="316" y="2387"/>
                      <a:pt x="368" y="2427"/>
                      <a:pt x="426" y="2460"/>
                    </a:cubicBezTo>
                    <a:cubicBezTo>
                      <a:pt x="429" y="2480"/>
                      <a:pt x="434" y="2498"/>
                      <a:pt x="437" y="2515"/>
                    </a:cubicBezTo>
                    <a:cubicBezTo>
                      <a:pt x="436" y="2514"/>
                      <a:pt x="433" y="2511"/>
                      <a:pt x="430" y="2509"/>
                    </a:cubicBezTo>
                    <a:cubicBezTo>
                      <a:pt x="421" y="2486"/>
                      <a:pt x="412" y="2466"/>
                      <a:pt x="393" y="2447"/>
                    </a:cubicBezTo>
                    <a:cubicBezTo>
                      <a:pt x="374" y="2427"/>
                      <a:pt x="327" y="2415"/>
                      <a:pt x="311" y="2392"/>
                    </a:cubicBezTo>
                    <a:cubicBezTo>
                      <a:pt x="293" y="2371"/>
                      <a:pt x="272" y="2345"/>
                      <a:pt x="249" y="2317"/>
                    </a:cubicBezTo>
                    <a:cubicBezTo>
                      <a:pt x="235" y="2301"/>
                      <a:pt x="214" y="2279"/>
                      <a:pt x="216" y="2259"/>
                    </a:cubicBezTo>
                    <a:close/>
                    <a:moveTo>
                      <a:pt x="458" y="2477"/>
                    </a:moveTo>
                    <a:lnTo>
                      <a:pt x="458" y="2477"/>
                    </a:lnTo>
                    <a:cubicBezTo>
                      <a:pt x="465" y="2481"/>
                      <a:pt x="470" y="2484"/>
                      <a:pt x="477" y="2488"/>
                    </a:cubicBezTo>
                    <a:cubicBezTo>
                      <a:pt x="491" y="2564"/>
                      <a:pt x="510" y="2638"/>
                      <a:pt x="534" y="2714"/>
                    </a:cubicBezTo>
                    <a:cubicBezTo>
                      <a:pt x="527" y="2708"/>
                      <a:pt x="518" y="2704"/>
                      <a:pt x="513" y="2696"/>
                    </a:cubicBezTo>
                    <a:cubicBezTo>
                      <a:pt x="502" y="2675"/>
                      <a:pt x="503" y="2646"/>
                      <a:pt x="495" y="2623"/>
                    </a:cubicBezTo>
                    <a:cubicBezTo>
                      <a:pt x="485" y="2601"/>
                      <a:pt x="485" y="2577"/>
                      <a:pt x="478" y="2557"/>
                    </a:cubicBezTo>
                    <a:cubicBezTo>
                      <a:pt x="476" y="2550"/>
                      <a:pt x="469" y="2544"/>
                      <a:pt x="463" y="2539"/>
                    </a:cubicBezTo>
                    <a:cubicBezTo>
                      <a:pt x="465" y="2537"/>
                      <a:pt x="470" y="2537"/>
                      <a:pt x="469" y="2536"/>
                    </a:cubicBezTo>
                    <a:cubicBezTo>
                      <a:pt x="467" y="2515"/>
                      <a:pt x="462" y="2498"/>
                      <a:pt x="458" y="2477"/>
                    </a:cubicBezTo>
                    <a:close/>
                    <a:moveTo>
                      <a:pt x="1530" y="2906"/>
                    </a:moveTo>
                    <a:cubicBezTo>
                      <a:pt x="1642" y="2937"/>
                      <a:pt x="1756" y="2952"/>
                      <a:pt x="1868" y="2952"/>
                    </a:cubicBezTo>
                    <a:cubicBezTo>
                      <a:pt x="1881" y="2952"/>
                      <a:pt x="1895" y="2952"/>
                      <a:pt x="1908" y="2952"/>
                    </a:cubicBezTo>
                    <a:cubicBezTo>
                      <a:pt x="1936" y="2950"/>
                      <a:pt x="1963" y="2948"/>
                      <a:pt x="1991" y="2945"/>
                    </a:cubicBezTo>
                    <a:cubicBezTo>
                      <a:pt x="1992" y="2945"/>
                      <a:pt x="1992" y="2948"/>
                      <a:pt x="1992" y="2948"/>
                    </a:cubicBezTo>
                    <a:cubicBezTo>
                      <a:pt x="2034" y="2968"/>
                      <a:pt x="2075" y="3014"/>
                      <a:pt x="2120" y="3031"/>
                    </a:cubicBezTo>
                    <a:cubicBezTo>
                      <a:pt x="2135" y="3038"/>
                      <a:pt x="2149" y="3038"/>
                      <a:pt x="2164" y="3038"/>
                    </a:cubicBezTo>
                    <a:cubicBezTo>
                      <a:pt x="2151" y="3039"/>
                      <a:pt x="2138" y="3040"/>
                      <a:pt x="2125" y="3040"/>
                    </a:cubicBezTo>
                    <a:cubicBezTo>
                      <a:pt x="2025" y="3040"/>
                      <a:pt x="1915" y="3014"/>
                      <a:pt x="1802" y="2989"/>
                    </a:cubicBezTo>
                    <a:cubicBezTo>
                      <a:pt x="1707" y="2967"/>
                      <a:pt x="1618" y="2938"/>
                      <a:pt x="1530" y="2906"/>
                    </a:cubicBezTo>
                    <a:close/>
                    <a:moveTo>
                      <a:pt x="2817" y="3294"/>
                    </a:moveTo>
                    <a:cubicBezTo>
                      <a:pt x="2815" y="3298"/>
                      <a:pt x="2815" y="3301"/>
                      <a:pt x="2814" y="3303"/>
                    </a:cubicBezTo>
                    <a:cubicBezTo>
                      <a:pt x="2795" y="3325"/>
                      <a:pt x="2773" y="3342"/>
                      <a:pt x="2748" y="3358"/>
                    </a:cubicBezTo>
                    <a:cubicBezTo>
                      <a:pt x="2741" y="3361"/>
                      <a:pt x="2734" y="3363"/>
                      <a:pt x="2725" y="3363"/>
                    </a:cubicBezTo>
                    <a:cubicBezTo>
                      <a:pt x="2721" y="3363"/>
                      <a:pt x="2717" y="3362"/>
                      <a:pt x="2712" y="3362"/>
                    </a:cubicBezTo>
                    <a:cubicBezTo>
                      <a:pt x="2745" y="3341"/>
                      <a:pt x="2781" y="3316"/>
                      <a:pt x="2817" y="3294"/>
                    </a:cubicBezTo>
                    <a:close/>
                    <a:moveTo>
                      <a:pt x="1836" y="0"/>
                    </a:moveTo>
                    <a:cubicBezTo>
                      <a:pt x="1826" y="0"/>
                      <a:pt x="1817" y="1"/>
                      <a:pt x="1808" y="2"/>
                    </a:cubicBezTo>
                    <a:cubicBezTo>
                      <a:pt x="1767" y="8"/>
                      <a:pt x="1731" y="31"/>
                      <a:pt x="1695" y="53"/>
                    </a:cubicBezTo>
                    <a:cubicBezTo>
                      <a:pt x="1652" y="71"/>
                      <a:pt x="1610" y="92"/>
                      <a:pt x="1566" y="106"/>
                    </a:cubicBezTo>
                    <a:cubicBezTo>
                      <a:pt x="1526" y="118"/>
                      <a:pt x="1489" y="135"/>
                      <a:pt x="1451" y="155"/>
                    </a:cubicBezTo>
                    <a:cubicBezTo>
                      <a:pt x="1418" y="159"/>
                      <a:pt x="1384" y="163"/>
                      <a:pt x="1351" y="170"/>
                    </a:cubicBezTo>
                    <a:cubicBezTo>
                      <a:pt x="1172" y="206"/>
                      <a:pt x="1008" y="296"/>
                      <a:pt x="857" y="386"/>
                    </a:cubicBezTo>
                    <a:cubicBezTo>
                      <a:pt x="704" y="479"/>
                      <a:pt x="554" y="583"/>
                      <a:pt x="436" y="722"/>
                    </a:cubicBezTo>
                    <a:cubicBezTo>
                      <a:pt x="319" y="860"/>
                      <a:pt x="213" y="1011"/>
                      <a:pt x="145" y="1183"/>
                    </a:cubicBezTo>
                    <a:cubicBezTo>
                      <a:pt x="78" y="1355"/>
                      <a:pt x="63" y="1542"/>
                      <a:pt x="64" y="1728"/>
                    </a:cubicBezTo>
                    <a:cubicBezTo>
                      <a:pt x="66" y="1899"/>
                      <a:pt x="104" y="2082"/>
                      <a:pt x="202" y="2240"/>
                    </a:cubicBezTo>
                    <a:cubicBezTo>
                      <a:pt x="189" y="2244"/>
                      <a:pt x="185" y="2253"/>
                      <a:pt x="181" y="2259"/>
                    </a:cubicBezTo>
                    <a:cubicBezTo>
                      <a:pt x="154" y="2208"/>
                      <a:pt x="126" y="2158"/>
                      <a:pt x="100" y="2104"/>
                    </a:cubicBezTo>
                    <a:cubicBezTo>
                      <a:pt x="71" y="2046"/>
                      <a:pt x="34" y="1973"/>
                      <a:pt x="56" y="1908"/>
                    </a:cubicBezTo>
                    <a:cubicBezTo>
                      <a:pt x="57" y="1906"/>
                      <a:pt x="51" y="1905"/>
                      <a:pt x="45" y="1905"/>
                    </a:cubicBezTo>
                    <a:cubicBezTo>
                      <a:pt x="39" y="1905"/>
                      <a:pt x="33" y="1906"/>
                      <a:pt x="31" y="1908"/>
                    </a:cubicBezTo>
                    <a:cubicBezTo>
                      <a:pt x="1" y="1957"/>
                      <a:pt x="13" y="2002"/>
                      <a:pt x="28" y="2047"/>
                    </a:cubicBezTo>
                    <a:cubicBezTo>
                      <a:pt x="55" y="2118"/>
                      <a:pt x="107" y="2178"/>
                      <a:pt x="132" y="2243"/>
                    </a:cubicBezTo>
                    <a:cubicBezTo>
                      <a:pt x="154" y="2303"/>
                      <a:pt x="183" y="2363"/>
                      <a:pt x="217" y="2415"/>
                    </a:cubicBezTo>
                    <a:cubicBezTo>
                      <a:pt x="251" y="2474"/>
                      <a:pt x="283" y="2528"/>
                      <a:pt x="313" y="2580"/>
                    </a:cubicBezTo>
                    <a:lnTo>
                      <a:pt x="313" y="2583"/>
                    </a:lnTo>
                    <a:cubicBezTo>
                      <a:pt x="313" y="2587"/>
                      <a:pt x="312" y="2591"/>
                      <a:pt x="313" y="2597"/>
                    </a:cubicBezTo>
                    <a:cubicBezTo>
                      <a:pt x="320" y="2620"/>
                      <a:pt x="334" y="2641"/>
                      <a:pt x="341" y="2667"/>
                    </a:cubicBezTo>
                    <a:cubicBezTo>
                      <a:pt x="348" y="2704"/>
                      <a:pt x="355" y="2744"/>
                      <a:pt x="375" y="2775"/>
                    </a:cubicBezTo>
                    <a:cubicBezTo>
                      <a:pt x="389" y="2798"/>
                      <a:pt x="406" y="2820"/>
                      <a:pt x="421" y="2840"/>
                    </a:cubicBezTo>
                    <a:cubicBezTo>
                      <a:pt x="419" y="2868"/>
                      <a:pt x="406" y="2908"/>
                      <a:pt x="415" y="2927"/>
                    </a:cubicBezTo>
                    <a:cubicBezTo>
                      <a:pt x="429" y="2950"/>
                      <a:pt x="447" y="2971"/>
                      <a:pt x="462" y="2996"/>
                    </a:cubicBezTo>
                    <a:cubicBezTo>
                      <a:pt x="477" y="3018"/>
                      <a:pt x="517" y="3012"/>
                      <a:pt x="534" y="3031"/>
                    </a:cubicBezTo>
                    <a:cubicBezTo>
                      <a:pt x="551" y="3052"/>
                      <a:pt x="557" y="3092"/>
                      <a:pt x="575" y="3113"/>
                    </a:cubicBezTo>
                    <a:cubicBezTo>
                      <a:pt x="595" y="3131"/>
                      <a:pt x="620" y="3142"/>
                      <a:pt x="642" y="3158"/>
                    </a:cubicBezTo>
                    <a:cubicBezTo>
                      <a:pt x="663" y="3176"/>
                      <a:pt x="677" y="3206"/>
                      <a:pt x="701" y="3223"/>
                    </a:cubicBezTo>
                    <a:cubicBezTo>
                      <a:pt x="723" y="3237"/>
                      <a:pt x="756" y="3232"/>
                      <a:pt x="780" y="3245"/>
                    </a:cubicBezTo>
                    <a:lnTo>
                      <a:pt x="795" y="3250"/>
                    </a:lnTo>
                    <a:cubicBezTo>
                      <a:pt x="828" y="3294"/>
                      <a:pt x="850" y="3360"/>
                      <a:pt x="897" y="3392"/>
                    </a:cubicBezTo>
                    <a:cubicBezTo>
                      <a:pt x="949" y="3431"/>
                      <a:pt x="1006" y="3461"/>
                      <a:pt x="1062" y="3494"/>
                    </a:cubicBezTo>
                    <a:cubicBezTo>
                      <a:pt x="1121" y="3524"/>
                      <a:pt x="1191" y="3520"/>
                      <a:pt x="1252" y="3542"/>
                    </a:cubicBezTo>
                    <a:cubicBezTo>
                      <a:pt x="1310" y="3568"/>
                      <a:pt x="1369" y="3607"/>
                      <a:pt x="1432" y="3626"/>
                    </a:cubicBezTo>
                    <a:cubicBezTo>
                      <a:pt x="1496" y="3640"/>
                      <a:pt x="1562" y="3647"/>
                      <a:pt x="1626" y="3652"/>
                    </a:cubicBezTo>
                    <a:cubicBezTo>
                      <a:pt x="1692" y="3660"/>
                      <a:pt x="1757" y="3681"/>
                      <a:pt x="1824" y="3681"/>
                    </a:cubicBezTo>
                    <a:cubicBezTo>
                      <a:pt x="1892" y="3678"/>
                      <a:pt x="1955" y="3659"/>
                      <a:pt x="2020" y="3649"/>
                    </a:cubicBezTo>
                    <a:cubicBezTo>
                      <a:pt x="2086" y="3643"/>
                      <a:pt x="2148" y="3616"/>
                      <a:pt x="2211" y="3601"/>
                    </a:cubicBezTo>
                    <a:cubicBezTo>
                      <a:pt x="2274" y="3585"/>
                      <a:pt x="2349" y="3603"/>
                      <a:pt x="2412" y="3581"/>
                    </a:cubicBezTo>
                    <a:cubicBezTo>
                      <a:pt x="2488" y="3552"/>
                      <a:pt x="2541" y="3477"/>
                      <a:pt x="2605" y="3433"/>
                    </a:cubicBezTo>
                    <a:cubicBezTo>
                      <a:pt x="2611" y="3446"/>
                      <a:pt x="2621" y="3461"/>
                      <a:pt x="2624" y="3461"/>
                    </a:cubicBezTo>
                    <a:cubicBezTo>
                      <a:pt x="2624" y="3461"/>
                      <a:pt x="2624" y="3461"/>
                      <a:pt x="2624" y="3461"/>
                    </a:cubicBezTo>
                    <a:cubicBezTo>
                      <a:pt x="2643" y="3444"/>
                      <a:pt x="2653" y="3417"/>
                      <a:pt x="2680" y="3414"/>
                    </a:cubicBezTo>
                    <a:cubicBezTo>
                      <a:pt x="2681" y="3414"/>
                      <a:pt x="2682" y="3414"/>
                      <a:pt x="2683" y="3414"/>
                    </a:cubicBezTo>
                    <a:cubicBezTo>
                      <a:pt x="2711" y="3414"/>
                      <a:pt x="2750" y="3433"/>
                      <a:pt x="2782" y="3437"/>
                    </a:cubicBezTo>
                    <a:cubicBezTo>
                      <a:pt x="2815" y="3440"/>
                      <a:pt x="2862" y="3465"/>
                      <a:pt x="2894" y="3465"/>
                    </a:cubicBezTo>
                    <a:cubicBezTo>
                      <a:pt x="2927" y="3465"/>
                      <a:pt x="2945" y="3444"/>
                      <a:pt x="2969" y="3435"/>
                    </a:cubicBezTo>
                    <a:cubicBezTo>
                      <a:pt x="2997" y="3425"/>
                      <a:pt x="3011" y="3398"/>
                      <a:pt x="3037" y="3385"/>
                    </a:cubicBezTo>
                    <a:cubicBezTo>
                      <a:pt x="3063" y="3373"/>
                      <a:pt x="3103" y="3376"/>
                      <a:pt x="3126" y="3358"/>
                    </a:cubicBezTo>
                    <a:cubicBezTo>
                      <a:pt x="3151" y="3342"/>
                      <a:pt x="3187" y="3338"/>
                      <a:pt x="3209" y="3318"/>
                    </a:cubicBezTo>
                    <a:cubicBezTo>
                      <a:pt x="3231" y="3300"/>
                      <a:pt x="3227" y="3253"/>
                      <a:pt x="3245" y="3232"/>
                    </a:cubicBezTo>
                    <a:lnTo>
                      <a:pt x="3304" y="3169"/>
                    </a:lnTo>
                    <a:cubicBezTo>
                      <a:pt x="3323" y="3148"/>
                      <a:pt x="3355" y="3137"/>
                      <a:pt x="3374" y="3115"/>
                    </a:cubicBezTo>
                    <a:cubicBezTo>
                      <a:pt x="3395" y="3095"/>
                      <a:pt x="3422" y="3081"/>
                      <a:pt x="3441" y="3059"/>
                    </a:cubicBezTo>
                    <a:cubicBezTo>
                      <a:pt x="3461" y="3036"/>
                      <a:pt x="3484" y="3019"/>
                      <a:pt x="3502" y="2994"/>
                    </a:cubicBezTo>
                    <a:cubicBezTo>
                      <a:pt x="3519" y="2971"/>
                      <a:pt x="3517" y="2937"/>
                      <a:pt x="3538" y="2914"/>
                    </a:cubicBezTo>
                    <a:cubicBezTo>
                      <a:pt x="3557" y="2891"/>
                      <a:pt x="3587" y="2877"/>
                      <a:pt x="3608" y="2855"/>
                    </a:cubicBezTo>
                    <a:cubicBezTo>
                      <a:pt x="3627" y="2833"/>
                      <a:pt x="3655" y="2814"/>
                      <a:pt x="3671" y="2791"/>
                    </a:cubicBezTo>
                    <a:cubicBezTo>
                      <a:pt x="3691" y="2766"/>
                      <a:pt x="3684" y="2730"/>
                      <a:pt x="3696" y="2703"/>
                    </a:cubicBezTo>
                    <a:cubicBezTo>
                      <a:pt x="3710" y="2674"/>
                      <a:pt x="3725" y="2643"/>
                      <a:pt x="3726" y="2609"/>
                    </a:cubicBezTo>
                    <a:cubicBezTo>
                      <a:pt x="3729" y="2575"/>
                      <a:pt x="3704" y="2531"/>
                      <a:pt x="3703" y="2496"/>
                    </a:cubicBezTo>
                    <a:cubicBezTo>
                      <a:pt x="3702" y="2462"/>
                      <a:pt x="3697" y="2426"/>
                      <a:pt x="3689" y="2389"/>
                    </a:cubicBezTo>
                    <a:cubicBezTo>
                      <a:pt x="3682" y="2359"/>
                      <a:pt x="3662" y="2320"/>
                      <a:pt x="3697" y="2303"/>
                    </a:cubicBezTo>
                    <a:cubicBezTo>
                      <a:pt x="3699" y="2303"/>
                      <a:pt x="3680" y="2296"/>
                      <a:pt x="3676" y="2296"/>
                    </a:cubicBezTo>
                    <a:cubicBezTo>
                      <a:pt x="3676" y="2296"/>
                      <a:pt x="3676" y="2296"/>
                      <a:pt x="3675" y="2297"/>
                    </a:cubicBezTo>
                    <a:cubicBezTo>
                      <a:pt x="3636" y="2303"/>
                      <a:pt x="3637" y="2323"/>
                      <a:pt x="3641" y="2343"/>
                    </a:cubicBezTo>
                    <a:cubicBezTo>
                      <a:pt x="3647" y="2375"/>
                      <a:pt x="3674" y="2415"/>
                      <a:pt x="3666" y="2444"/>
                    </a:cubicBezTo>
                    <a:cubicBezTo>
                      <a:pt x="3662" y="2471"/>
                      <a:pt x="3662" y="2502"/>
                      <a:pt x="3659" y="2531"/>
                    </a:cubicBezTo>
                    <a:cubicBezTo>
                      <a:pt x="3656" y="2559"/>
                      <a:pt x="3651" y="2587"/>
                      <a:pt x="3641" y="2613"/>
                    </a:cubicBezTo>
                    <a:cubicBezTo>
                      <a:pt x="3629" y="2639"/>
                      <a:pt x="3574" y="2643"/>
                      <a:pt x="3556" y="2667"/>
                    </a:cubicBezTo>
                    <a:cubicBezTo>
                      <a:pt x="3539" y="2689"/>
                      <a:pt x="3528" y="2715"/>
                      <a:pt x="3506" y="2733"/>
                    </a:cubicBezTo>
                    <a:cubicBezTo>
                      <a:pt x="3484" y="2752"/>
                      <a:pt x="3466" y="2774"/>
                      <a:pt x="3441" y="2792"/>
                    </a:cubicBezTo>
                    <a:cubicBezTo>
                      <a:pt x="3417" y="2809"/>
                      <a:pt x="3421" y="2843"/>
                      <a:pt x="3395" y="2861"/>
                    </a:cubicBezTo>
                    <a:cubicBezTo>
                      <a:pt x="3384" y="2868"/>
                      <a:pt x="3363" y="2868"/>
                      <a:pt x="3342" y="2868"/>
                    </a:cubicBezTo>
                    <a:cubicBezTo>
                      <a:pt x="3321" y="2868"/>
                      <a:pt x="3300" y="2868"/>
                      <a:pt x="3290" y="2876"/>
                    </a:cubicBezTo>
                    <a:cubicBezTo>
                      <a:pt x="3267" y="2894"/>
                      <a:pt x="3252" y="2905"/>
                      <a:pt x="3231" y="2921"/>
                    </a:cubicBezTo>
                    <a:cubicBezTo>
                      <a:pt x="3212" y="2935"/>
                      <a:pt x="3221" y="2972"/>
                      <a:pt x="3201" y="2986"/>
                    </a:cubicBezTo>
                    <a:cubicBezTo>
                      <a:pt x="3187" y="2994"/>
                      <a:pt x="3168" y="2998"/>
                      <a:pt x="3148" y="3004"/>
                    </a:cubicBezTo>
                    <a:cubicBezTo>
                      <a:pt x="3142" y="2999"/>
                      <a:pt x="3136" y="2995"/>
                      <a:pt x="3132" y="2995"/>
                    </a:cubicBezTo>
                    <a:cubicBezTo>
                      <a:pt x="3131" y="2995"/>
                      <a:pt x="3130" y="2996"/>
                      <a:pt x="3129" y="2997"/>
                    </a:cubicBezTo>
                    <a:cubicBezTo>
                      <a:pt x="3121" y="3007"/>
                      <a:pt x="3114" y="3018"/>
                      <a:pt x="3106" y="3029"/>
                    </a:cubicBezTo>
                    <a:cubicBezTo>
                      <a:pt x="3095" y="3040"/>
                      <a:pt x="3085" y="3052"/>
                      <a:pt x="3071" y="3060"/>
                    </a:cubicBezTo>
                    <a:cubicBezTo>
                      <a:pt x="3052" y="3074"/>
                      <a:pt x="3022" y="3076"/>
                      <a:pt x="3002" y="3089"/>
                    </a:cubicBezTo>
                    <a:cubicBezTo>
                      <a:pt x="2983" y="3103"/>
                      <a:pt x="2980" y="3132"/>
                      <a:pt x="2963" y="3146"/>
                    </a:cubicBezTo>
                    <a:cubicBezTo>
                      <a:pt x="2956" y="3151"/>
                      <a:pt x="2949" y="3159"/>
                      <a:pt x="2943" y="3169"/>
                    </a:cubicBezTo>
                    <a:cubicBezTo>
                      <a:pt x="2895" y="3186"/>
                      <a:pt x="2843" y="3198"/>
                      <a:pt x="2797" y="3215"/>
                    </a:cubicBezTo>
                    <a:cubicBezTo>
                      <a:pt x="2753" y="3227"/>
                      <a:pt x="2707" y="3231"/>
                      <a:pt x="2660" y="3235"/>
                    </a:cubicBezTo>
                    <a:cubicBezTo>
                      <a:pt x="2707" y="3213"/>
                      <a:pt x="2753" y="3190"/>
                      <a:pt x="2795" y="3157"/>
                    </a:cubicBezTo>
                    <a:cubicBezTo>
                      <a:pt x="2817" y="3137"/>
                      <a:pt x="2836" y="3117"/>
                      <a:pt x="2854" y="3095"/>
                    </a:cubicBezTo>
                    <a:cubicBezTo>
                      <a:pt x="2873" y="3087"/>
                      <a:pt x="2892" y="3077"/>
                      <a:pt x="2909" y="3067"/>
                    </a:cubicBezTo>
                    <a:cubicBezTo>
                      <a:pt x="2961" y="3036"/>
                      <a:pt x="3012" y="3004"/>
                      <a:pt x="3063" y="2967"/>
                    </a:cubicBezTo>
                    <a:cubicBezTo>
                      <a:pt x="3108" y="2928"/>
                      <a:pt x="3141" y="2875"/>
                      <a:pt x="3188" y="2833"/>
                    </a:cubicBezTo>
                    <a:cubicBezTo>
                      <a:pt x="3235" y="2793"/>
                      <a:pt x="3290" y="2759"/>
                      <a:pt x="3334" y="2715"/>
                    </a:cubicBezTo>
                    <a:cubicBezTo>
                      <a:pt x="3377" y="2670"/>
                      <a:pt x="3425" y="2625"/>
                      <a:pt x="3463" y="2572"/>
                    </a:cubicBezTo>
                    <a:cubicBezTo>
                      <a:pt x="3498" y="2520"/>
                      <a:pt x="3512" y="2456"/>
                      <a:pt x="3534" y="2400"/>
                    </a:cubicBezTo>
                    <a:cubicBezTo>
                      <a:pt x="3563" y="2361"/>
                      <a:pt x="3596" y="2325"/>
                      <a:pt x="3618" y="2283"/>
                    </a:cubicBezTo>
                    <a:cubicBezTo>
                      <a:pt x="3644" y="2236"/>
                      <a:pt x="3641" y="2180"/>
                      <a:pt x="3658" y="2130"/>
                    </a:cubicBezTo>
                    <a:cubicBezTo>
                      <a:pt x="3674" y="2075"/>
                      <a:pt x="3691" y="2017"/>
                      <a:pt x="3686" y="1959"/>
                    </a:cubicBezTo>
                    <a:cubicBezTo>
                      <a:pt x="3684" y="1900"/>
                      <a:pt x="3651" y="1841"/>
                      <a:pt x="3637" y="1786"/>
                    </a:cubicBezTo>
                    <a:cubicBezTo>
                      <a:pt x="3629" y="1745"/>
                      <a:pt x="3615" y="1706"/>
                      <a:pt x="3597" y="1669"/>
                    </a:cubicBezTo>
                    <a:cubicBezTo>
                      <a:pt x="3615" y="1595"/>
                      <a:pt x="3630" y="1519"/>
                      <a:pt x="3631" y="1442"/>
                    </a:cubicBezTo>
                    <a:cubicBezTo>
                      <a:pt x="3634" y="1350"/>
                      <a:pt x="3601" y="1264"/>
                      <a:pt x="3582" y="1180"/>
                    </a:cubicBezTo>
                    <a:cubicBezTo>
                      <a:pt x="3561" y="1086"/>
                      <a:pt x="3532" y="991"/>
                      <a:pt x="3484" y="907"/>
                    </a:cubicBezTo>
                    <a:cubicBezTo>
                      <a:pt x="3429" y="814"/>
                      <a:pt x="3351" y="748"/>
                      <a:pt x="3285" y="681"/>
                    </a:cubicBezTo>
                    <a:cubicBezTo>
                      <a:pt x="3234" y="626"/>
                      <a:pt x="3174" y="578"/>
                      <a:pt x="3114" y="536"/>
                    </a:cubicBezTo>
                    <a:cubicBezTo>
                      <a:pt x="3081" y="492"/>
                      <a:pt x="3045" y="450"/>
                      <a:pt x="3009" y="408"/>
                    </a:cubicBezTo>
                    <a:cubicBezTo>
                      <a:pt x="2968" y="363"/>
                      <a:pt x="2903" y="348"/>
                      <a:pt x="2857" y="312"/>
                    </a:cubicBezTo>
                    <a:cubicBezTo>
                      <a:pt x="2811" y="272"/>
                      <a:pt x="2774" y="214"/>
                      <a:pt x="2720" y="184"/>
                    </a:cubicBezTo>
                    <a:cubicBezTo>
                      <a:pt x="2667" y="151"/>
                      <a:pt x="2607" y="133"/>
                      <a:pt x="2550" y="107"/>
                    </a:cubicBezTo>
                    <a:cubicBezTo>
                      <a:pt x="2492" y="85"/>
                      <a:pt x="2438" y="45"/>
                      <a:pt x="2376" y="31"/>
                    </a:cubicBezTo>
                    <a:cubicBezTo>
                      <a:pt x="2314" y="16"/>
                      <a:pt x="2248" y="23"/>
                      <a:pt x="2186" y="18"/>
                    </a:cubicBezTo>
                    <a:cubicBezTo>
                      <a:pt x="2173" y="16"/>
                      <a:pt x="2160" y="15"/>
                      <a:pt x="2146" y="15"/>
                    </a:cubicBezTo>
                    <a:cubicBezTo>
                      <a:pt x="2098" y="15"/>
                      <a:pt x="2048" y="23"/>
                      <a:pt x="1999" y="23"/>
                    </a:cubicBezTo>
                    <a:cubicBezTo>
                      <a:pt x="1998" y="23"/>
                      <a:pt x="1997" y="23"/>
                      <a:pt x="1995" y="23"/>
                    </a:cubicBezTo>
                    <a:cubicBezTo>
                      <a:pt x="1944" y="23"/>
                      <a:pt x="1890" y="0"/>
                      <a:pt x="1836"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29"/>
              <p:cNvSpPr/>
              <p:nvPr/>
            </p:nvSpPr>
            <p:spPr>
              <a:xfrm>
                <a:off x="2284150" y="3753325"/>
                <a:ext cx="93075" cy="91775"/>
              </a:xfrm>
              <a:custGeom>
                <a:rect b="b" l="l" r="r" t="t"/>
                <a:pathLst>
                  <a:path extrusionOk="0" h="3671" w="3723">
                    <a:moveTo>
                      <a:pt x="1005" y="317"/>
                    </a:moveTo>
                    <a:cubicBezTo>
                      <a:pt x="1010" y="317"/>
                      <a:pt x="1014" y="318"/>
                      <a:pt x="1019" y="318"/>
                    </a:cubicBezTo>
                    <a:cubicBezTo>
                      <a:pt x="986" y="339"/>
                      <a:pt x="948" y="362"/>
                      <a:pt x="914" y="386"/>
                    </a:cubicBezTo>
                    <a:cubicBezTo>
                      <a:pt x="915" y="383"/>
                      <a:pt x="915" y="379"/>
                      <a:pt x="917" y="377"/>
                    </a:cubicBezTo>
                    <a:cubicBezTo>
                      <a:pt x="936" y="355"/>
                      <a:pt x="958" y="337"/>
                      <a:pt x="983" y="322"/>
                    </a:cubicBezTo>
                    <a:cubicBezTo>
                      <a:pt x="989" y="319"/>
                      <a:pt x="997" y="317"/>
                      <a:pt x="1005" y="317"/>
                    </a:cubicBezTo>
                    <a:close/>
                    <a:moveTo>
                      <a:pt x="1598" y="639"/>
                    </a:moveTo>
                    <a:cubicBezTo>
                      <a:pt x="1700" y="639"/>
                      <a:pt x="1811" y="665"/>
                      <a:pt x="1927" y="690"/>
                    </a:cubicBezTo>
                    <a:cubicBezTo>
                      <a:pt x="2022" y="710"/>
                      <a:pt x="2111" y="739"/>
                      <a:pt x="2198" y="772"/>
                    </a:cubicBezTo>
                    <a:cubicBezTo>
                      <a:pt x="2082" y="741"/>
                      <a:pt x="1966" y="725"/>
                      <a:pt x="1849" y="725"/>
                    </a:cubicBezTo>
                    <a:cubicBezTo>
                      <a:pt x="1839" y="725"/>
                      <a:pt x="1829" y="725"/>
                      <a:pt x="1819" y="726"/>
                    </a:cubicBezTo>
                    <a:cubicBezTo>
                      <a:pt x="1792" y="728"/>
                      <a:pt x="1764" y="731"/>
                      <a:pt x="1737" y="732"/>
                    </a:cubicBezTo>
                    <a:lnTo>
                      <a:pt x="1736" y="731"/>
                    </a:lnTo>
                    <a:cubicBezTo>
                      <a:pt x="1694" y="710"/>
                      <a:pt x="1653" y="664"/>
                      <a:pt x="1609" y="647"/>
                    </a:cubicBezTo>
                    <a:cubicBezTo>
                      <a:pt x="1592" y="640"/>
                      <a:pt x="1579" y="640"/>
                      <a:pt x="1564" y="640"/>
                    </a:cubicBezTo>
                    <a:cubicBezTo>
                      <a:pt x="1575" y="640"/>
                      <a:pt x="1586" y="639"/>
                      <a:pt x="1598" y="639"/>
                    </a:cubicBezTo>
                    <a:close/>
                    <a:moveTo>
                      <a:pt x="3194" y="968"/>
                    </a:moveTo>
                    <a:lnTo>
                      <a:pt x="3194" y="968"/>
                    </a:lnTo>
                    <a:cubicBezTo>
                      <a:pt x="3203" y="972"/>
                      <a:pt x="3212" y="976"/>
                      <a:pt x="3215" y="984"/>
                    </a:cubicBezTo>
                    <a:cubicBezTo>
                      <a:pt x="3227" y="1005"/>
                      <a:pt x="3226" y="1034"/>
                      <a:pt x="3234" y="1057"/>
                    </a:cubicBezTo>
                    <a:cubicBezTo>
                      <a:pt x="3242" y="1079"/>
                      <a:pt x="3242" y="1103"/>
                      <a:pt x="3249" y="1123"/>
                    </a:cubicBezTo>
                    <a:cubicBezTo>
                      <a:pt x="3252" y="1130"/>
                      <a:pt x="3260" y="1136"/>
                      <a:pt x="3264" y="1141"/>
                    </a:cubicBezTo>
                    <a:cubicBezTo>
                      <a:pt x="3263" y="1143"/>
                      <a:pt x="3258" y="1143"/>
                      <a:pt x="3259" y="1144"/>
                    </a:cubicBezTo>
                    <a:cubicBezTo>
                      <a:pt x="3262" y="1165"/>
                      <a:pt x="3266" y="1182"/>
                      <a:pt x="3270" y="1203"/>
                    </a:cubicBezTo>
                    <a:cubicBezTo>
                      <a:pt x="3263" y="1199"/>
                      <a:pt x="3258" y="1196"/>
                      <a:pt x="3251" y="1192"/>
                    </a:cubicBezTo>
                    <a:cubicBezTo>
                      <a:pt x="3237" y="1116"/>
                      <a:pt x="3218" y="1042"/>
                      <a:pt x="3194" y="968"/>
                    </a:cubicBezTo>
                    <a:close/>
                    <a:moveTo>
                      <a:pt x="2589" y="1283"/>
                    </a:moveTo>
                    <a:cubicBezTo>
                      <a:pt x="2603" y="1298"/>
                      <a:pt x="2616" y="1313"/>
                      <a:pt x="2631" y="1328"/>
                    </a:cubicBezTo>
                    <a:cubicBezTo>
                      <a:pt x="2620" y="1320"/>
                      <a:pt x="2609" y="1309"/>
                      <a:pt x="2600" y="1299"/>
                    </a:cubicBezTo>
                    <a:lnTo>
                      <a:pt x="2589" y="1283"/>
                    </a:lnTo>
                    <a:close/>
                    <a:moveTo>
                      <a:pt x="3291" y="1165"/>
                    </a:moveTo>
                    <a:cubicBezTo>
                      <a:pt x="3292" y="1167"/>
                      <a:pt x="3296" y="1169"/>
                      <a:pt x="3298" y="1171"/>
                    </a:cubicBezTo>
                    <a:cubicBezTo>
                      <a:pt x="3309" y="1193"/>
                      <a:pt x="3317" y="1214"/>
                      <a:pt x="3335" y="1233"/>
                    </a:cubicBezTo>
                    <a:cubicBezTo>
                      <a:pt x="3354" y="1253"/>
                      <a:pt x="3401" y="1265"/>
                      <a:pt x="3419" y="1288"/>
                    </a:cubicBezTo>
                    <a:cubicBezTo>
                      <a:pt x="3435" y="1309"/>
                      <a:pt x="3456" y="1335"/>
                      <a:pt x="3481" y="1363"/>
                    </a:cubicBezTo>
                    <a:cubicBezTo>
                      <a:pt x="3494" y="1381"/>
                      <a:pt x="3515" y="1401"/>
                      <a:pt x="3512" y="1421"/>
                    </a:cubicBezTo>
                    <a:cubicBezTo>
                      <a:pt x="3496" y="1396"/>
                      <a:pt x="3482" y="1370"/>
                      <a:pt x="3461" y="1346"/>
                    </a:cubicBezTo>
                    <a:cubicBezTo>
                      <a:pt x="3413" y="1293"/>
                      <a:pt x="3359" y="1253"/>
                      <a:pt x="3303" y="1220"/>
                    </a:cubicBezTo>
                    <a:cubicBezTo>
                      <a:pt x="3299" y="1202"/>
                      <a:pt x="3295" y="1182"/>
                      <a:pt x="3291" y="1165"/>
                    </a:cubicBezTo>
                    <a:close/>
                    <a:moveTo>
                      <a:pt x="1118" y="1253"/>
                    </a:moveTo>
                    <a:lnTo>
                      <a:pt x="1118" y="1253"/>
                    </a:lnTo>
                    <a:cubicBezTo>
                      <a:pt x="1116" y="1254"/>
                      <a:pt x="1115" y="1257"/>
                      <a:pt x="1112" y="1257"/>
                    </a:cubicBezTo>
                    <a:cubicBezTo>
                      <a:pt x="1060" y="1306"/>
                      <a:pt x="1012" y="1367"/>
                      <a:pt x="972" y="1432"/>
                    </a:cubicBezTo>
                    <a:cubicBezTo>
                      <a:pt x="973" y="1396"/>
                      <a:pt x="977" y="1357"/>
                      <a:pt x="984" y="1320"/>
                    </a:cubicBezTo>
                    <a:cubicBezTo>
                      <a:pt x="1005" y="1306"/>
                      <a:pt x="1025" y="1294"/>
                      <a:pt x="1047" y="1282"/>
                    </a:cubicBezTo>
                    <a:cubicBezTo>
                      <a:pt x="1067" y="1273"/>
                      <a:pt x="1085" y="1266"/>
                      <a:pt x="1105" y="1258"/>
                    </a:cubicBezTo>
                    <a:cubicBezTo>
                      <a:pt x="1109" y="1255"/>
                      <a:pt x="1115" y="1254"/>
                      <a:pt x="1118" y="1253"/>
                    </a:cubicBezTo>
                    <a:close/>
                    <a:moveTo>
                      <a:pt x="3266" y="1279"/>
                    </a:moveTo>
                    <a:lnTo>
                      <a:pt x="3266" y="1279"/>
                    </a:lnTo>
                    <a:cubicBezTo>
                      <a:pt x="3273" y="1284"/>
                      <a:pt x="3281" y="1287"/>
                      <a:pt x="3285" y="1293"/>
                    </a:cubicBezTo>
                    <a:cubicBezTo>
                      <a:pt x="3298" y="1354"/>
                      <a:pt x="3306" y="1418"/>
                      <a:pt x="3320" y="1480"/>
                    </a:cubicBezTo>
                    <a:cubicBezTo>
                      <a:pt x="3311" y="1445"/>
                      <a:pt x="3298" y="1412"/>
                      <a:pt x="3281" y="1381"/>
                    </a:cubicBezTo>
                    <a:cubicBezTo>
                      <a:pt x="3277" y="1346"/>
                      <a:pt x="3271" y="1313"/>
                      <a:pt x="3266" y="1279"/>
                    </a:cubicBezTo>
                    <a:close/>
                    <a:moveTo>
                      <a:pt x="2656" y="1354"/>
                    </a:moveTo>
                    <a:cubicBezTo>
                      <a:pt x="2686" y="1389"/>
                      <a:pt x="2714" y="1426"/>
                      <a:pt x="2735" y="1467"/>
                    </a:cubicBezTo>
                    <a:lnTo>
                      <a:pt x="2735" y="1488"/>
                    </a:lnTo>
                    <a:cubicBezTo>
                      <a:pt x="2732" y="1520"/>
                      <a:pt x="2720" y="1561"/>
                      <a:pt x="2698" y="1602"/>
                    </a:cubicBezTo>
                    <a:cubicBezTo>
                      <a:pt x="2693" y="1520"/>
                      <a:pt x="2673" y="1437"/>
                      <a:pt x="2631" y="1364"/>
                    </a:cubicBezTo>
                    <a:cubicBezTo>
                      <a:pt x="2638" y="1361"/>
                      <a:pt x="2647" y="1357"/>
                      <a:pt x="2656" y="1354"/>
                    </a:cubicBezTo>
                    <a:close/>
                    <a:moveTo>
                      <a:pt x="1719" y="1240"/>
                    </a:moveTo>
                    <a:cubicBezTo>
                      <a:pt x="1732" y="1240"/>
                      <a:pt x="1745" y="1243"/>
                      <a:pt x="1760" y="1243"/>
                    </a:cubicBezTo>
                    <a:cubicBezTo>
                      <a:pt x="1751" y="1254"/>
                      <a:pt x="1744" y="1268"/>
                      <a:pt x="1736" y="1279"/>
                    </a:cubicBezTo>
                    <a:cubicBezTo>
                      <a:pt x="1703" y="1317"/>
                      <a:pt x="1664" y="1363"/>
                      <a:pt x="1646" y="1419"/>
                    </a:cubicBezTo>
                    <a:cubicBezTo>
                      <a:pt x="1630" y="1473"/>
                      <a:pt x="1616" y="1549"/>
                      <a:pt x="1632" y="1617"/>
                    </a:cubicBezTo>
                    <a:cubicBezTo>
                      <a:pt x="1641" y="1656"/>
                      <a:pt x="1664" y="1688"/>
                      <a:pt x="1689" y="1714"/>
                    </a:cubicBezTo>
                    <a:cubicBezTo>
                      <a:pt x="1712" y="1736"/>
                      <a:pt x="1736" y="1755"/>
                      <a:pt x="1760" y="1774"/>
                    </a:cubicBezTo>
                    <a:cubicBezTo>
                      <a:pt x="1764" y="1777"/>
                      <a:pt x="1769" y="1780"/>
                      <a:pt x="1774" y="1782"/>
                    </a:cubicBezTo>
                    <a:cubicBezTo>
                      <a:pt x="1732" y="1807"/>
                      <a:pt x="1686" y="1818"/>
                      <a:pt x="1641" y="1818"/>
                    </a:cubicBezTo>
                    <a:cubicBezTo>
                      <a:pt x="1602" y="1818"/>
                      <a:pt x="1564" y="1810"/>
                      <a:pt x="1530" y="1796"/>
                    </a:cubicBezTo>
                    <a:cubicBezTo>
                      <a:pt x="1510" y="1752"/>
                      <a:pt x="1499" y="1705"/>
                      <a:pt x="1495" y="1660"/>
                    </a:cubicBezTo>
                    <a:cubicBezTo>
                      <a:pt x="1481" y="1571"/>
                      <a:pt x="1515" y="1478"/>
                      <a:pt x="1561" y="1397"/>
                    </a:cubicBezTo>
                    <a:cubicBezTo>
                      <a:pt x="1597" y="1330"/>
                      <a:pt x="1652" y="1279"/>
                      <a:pt x="1712" y="1240"/>
                    </a:cubicBezTo>
                    <a:cubicBezTo>
                      <a:pt x="1714" y="1240"/>
                      <a:pt x="1716" y="1240"/>
                      <a:pt x="1719" y="1240"/>
                    </a:cubicBezTo>
                    <a:close/>
                    <a:moveTo>
                      <a:pt x="156" y="1638"/>
                    </a:moveTo>
                    <a:cubicBezTo>
                      <a:pt x="165" y="1668"/>
                      <a:pt x="174" y="1700"/>
                      <a:pt x="180" y="1729"/>
                    </a:cubicBezTo>
                    <a:cubicBezTo>
                      <a:pt x="186" y="1756"/>
                      <a:pt x="196" y="1784"/>
                      <a:pt x="207" y="1810"/>
                    </a:cubicBezTo>
                    <a:cubicBezTo>
                      <a:pt x="185" y="1858"/>
                      <a:pt x="164" y="1912"/>
                      <a:pt x="147" y="1967"/>
                    </a:cubicBezTo>
                    <a:cubicBezTo>
                      <a:pt x="147" y="1966"/>
                      <a:pt x="146" y="1963"/>
                      <a:pt x="146" y="1963"/>
                    </a:cubicBezTo>
                    <a:cubicBezTo>
                      <a:pt x="141" y="1916"/>
                      <a:pt x="130" y="1871"/>
                      <a:pt x="127" y="1822"/>
                    </a:cubicBezTo>
                    <a:cubicBezTo>
                      <a:pt x="121" y="1774"/>
                      <a:pt x="127" y="1726"/>
                      <a:pt x="134" y="1679"/>
                    </a:cubicBezTo>
                    <a:cubicBezTo>
                      <a:pt x="138" y="1664"/>
                      <a:pt x="146" y="1650"/>
                      <a:pt x="156" y="1638"/>
                    </a:cubicBezTo>
                    <a:close/>
                    <a:moveTo>
                      <a:pt x="3076" y="1780"/>
                    </a:moveTo>
                    <a:cubicBezTo>
                      <a:pt x="3079" y="1857"/>
                      <a:pt x="3076" y="1933"/>
                      <a:pt x="3065" y="2004"/>
                    </a:cubicBezTo>
                    <a:cubicBezTo>
                      <a:pt x="3065" y="1983"/>
                      <a:pt x="3068" y="1963"/>
                      <a:pt x="3068" y="1945"/>
                    </a:cubicBezTo>
                    <a:cubicBezTo>
                      <a:pt x="3068" y="1905"/>
                      <a:pt x="3064" y="1865"/>
                      <a:pt x="3058" y="1825"/>
                    </a:cubicBezTo>
                    <a:cubicBezTo>
                      <a:pt x="3065" y="1810"/>
                      <a:pt x="3070" y="1795"/>
                      <a:pt x="3076" y="1780"/>
                    </a:cubicBezTo>
                    <a:close/>
                    <a:moveTo>
                      <a:pt x="2397" y="1827"/>
                    </a:moveTo>
                    <a:cubicBezTo>
                      <a:pt x="2396" y="1831"/>
                      <a:pt x="2396" y="1836"/>
                      <a:pt x="2395" y="1839"/>
                    </a:cubicBezTo>
                    <a:cubicBezTo>
                      <a:pt x="2393" y="1843"/>
                      <a:pt x="2391" y="1846"/>
                      <a:pt x="2388" y="1850"/>
                    </a:cubicBezTo>
                    <a:cubicBezTo>
                      <a:pt x="2336" y="1933"/>
                      <a:pt x="2250" y="1970"/>
                      <a:pt x="2166" y="1997"/>
                    </a:cubicBezTo>
                    <a:cubicBezTo>
                      <a:pt x="2153" y="2004"/>
                      <a:pt x="2136" y="2010"/>
                      <a:pt x="2121" y="2015"/>
                    </a:cubicBezTo>
                    <a:lnTo>
                      <a:pt x="2121" y="2003"/>
                    </a:lnTo>
                    <a:cubicBezTo>
                      <a:pt x="2195" y="1981"/>
                      <a:pt x="2264" y="1944"/>
                      <a:pt x="2319" y="1895"/>
                    </a:cubicBezTo>
                    <a:cubicBezTo>
                      <a:pt x="2341" y="1879"/>
                      <a:pt x="2362" y="1857"/>
                      <a:pt x="2381" y="1832"/>
                    </a:cubicBezTo>
                    <a:cubicBezTo>
                      <a:pt x="2386" y="1831"/>
                      <a:pt x="2393" y="1829"/>
                      <a:pt x="2397" y="1827"/>
                    </a:cubicBezTo>
                    <a:close/>
                    <a:moveTo>
                      <a:pt x="2408" y="1617"/>
                    </a:moveTo>
                    <a:cubicBezTo>
                      <a:pt x="2408" y="1619"/>
                      <a:pt x="2408" y="1621"/>
                      <a:pt x="2410" y="1623"/>
                    </a:cubicBezTo>
                    <a:cubicBezTo>
                      <a:pt x="2395" y="1696"/>
                      <a:pt x="2363" y="1762"/>
                      <a:pt x="2320" y="1811"/>
                    </a:cubicBezTo>
                    <a:cubicBezTo>
                      <a:pt x="2277" y="1821"/>
                      <a:pt x="2231" y="1830"/>
                      <a:pt x="2186" y="1830"/>
                    </a:cubicBezTo>
                    <a:cubicBezTo>
                      <a:pt x="2151" y="1830"/>
                      <a:pt x="2116" y="1825"/>
                      <a:pt x="2085" y="1811"/>
                    </a:cubicBezTo>
                    <a:cubicBezTo>
                      <a:pt x="2085" y="1811"/>
                      <a:pt x="2085" y="1811"/>
                      <a:pt x="2085" y="1811"/>
                    </a:cubicBezTo>
                    <a:cubicBezTo>
                      <a:pt x="2081" y="1811"/>
                      <a:pt x="2077" y="1832"/>
                      <a:pt x="2080" y="1836"/>
                    </a:cubicBezTo>
                    <a:cubicBezTo>
                      <a:pt x="2118" y="1861"/>
                      <a:pt x="2159" y="1869"/>
                      <a:pt x="2201" y="1869"/>
                    </a:cubicBezTo>
                    <a:cubicBezTo>
                      <a:pt x="2220" y="1869"/>
                      <a:pt x="2240" y="1867"/>
                      <a:pt x="2260" y="1865"/>
                    </a:cubicBezTo>
                    <a:lnTo>
                      <a:pt x="2260" y="1865"/>
                    </a:lnTo>
                    <a:cubicBezTo>
                      <a:pt x="2221" y="1897"/>
                      <a:pt x="2177" y="1920"/>
                      <a:pt x="2126" y="1938"/>
                    </a:cubicBezTo>
                    <a:cubicBezTo>
                      <a:pt x="2128" y="1915"/>
                      <a:pt x="2128" y="1891"/>
                      <a:pt x="2133" y="1871"/>
                    </a:cubicBezTo>
                    <a:cubicBezTo>
                      <a:pt x="2134" y="1866"/>
                      <a:pt x="2125" y="1863"/>
                      <a:pt x="2117" y="1863"/>
                    </a:cubicBezTo>
                    <a:cubicBezTo>
                      <a:pt x="2113" y="1863"/>
                      <a:pt x="2109" y="1864"/>
                      <a:pt x="2108" y="1866"/>
                    </a:cubicBezTo>
                    <a:cubicBezTo>
                      <a:pt x="2100" y="1894"/>
                      <a:pt x="2095" y="1924"/>
                      <a:pt x="2091" y="1952"/>
                    </a:cubicBezTo>
                    <a:cubicBezTo>
                      <a:pt x="2046" y="1963"/>
                      <a:pt x="1999" y="1969"/>
                      <a:pt x="1954" y="1969"/>
                    </a:cubicBezTo>
                    <a:cubicBezTo>
                      <a:pt x="1889" y="1969"/>
                      <a:pt x="1825" y="1957"/>
                      <a:pt x="1767" y="1931"/>
                    </a:cubicBezTo>
                    <a:cubicBezTo>
                      <a:pt x="1765" y="1930"/>
                      <a:pt x="1763" y="1930"/>
                      <a:pt x="1761" y="1930"/>
                    </a:cubicBezTo>
                    <a:cubicBezTo>
                      <a:pt x="1741" y="1930"/>
                      <a:pt x="1720" y="1964"/>
                      <a:pt x="1742" y="1977"/>
                    </a:cubicBezTo>
                    <a:cubicBezTo>
                      <a:pt x="1809" y="2015"/>
                      <a:pt x="1884" y="2032"/>
                      <a:pt x="1960" y="2032"/>
                    </a:cubicBezTo>
                    <a:cubicBezTo>
                      <a:pt x="2002" y="2032"/>
                      <a:pt x="2043" y="2027"/>
                      <a:pt x="2084" y="2018"/>
                    </a:cubicBezTo>
                    <a:lnTo>
                      <a:pt x="2084" y="2034"/>
                    </a:lnTo>
                    <a:cubicBezTo>
                      <a:pt x="2039" y="2049"/>
                      <a:pt x="1992" y="2060"/>
                      <a:pt x="1944" y="2060"/>
                    </a:cubicBezTo>
                    <a:cubicBezTo>
                      <a:pt x="1922" y="2060"/>
                      <a:pt x="1900" y="2058"/>
                      <a:pt x="1879" y="2052"/>
                    </a:cubicBezTo>
                    <a:cubicBezTo>
                      <a:pt x="1778" y="2030"/>
                      <a:pt x="1682" y="1983"/>
                      <a:pt x="1610" y="1917"/>
                    </a:cubicBezTo>
                    <a:cubicBezTo>
                      <a:pt x="1598" y="1906"/>
                      <a:pt x="1590" y="1893"/>
                      <a:pt x="1579" y="1883"/>
                    </a:cubicBezTo>
                    <a:lnTo>
                      <a:pt x="1579" y="1883"/>
                    </a:lnTo>
                    <a:cubicBezTo>
                      <a:pt x="1598" y="1887"/>
                      <a:pt x="1618" y="1889"/>
                      <a:pt x="1639" y="1889"/>
                    </a:cubicBezTo>
                    <a:cubicBezTo>
                      <a:pt x="1702" y="1889"/>
                      <a:pt x="1767" y="1869"/>
                      <a:pt x="1824" y="1822"/>
                    </a:cubicBezTo>
                    <a:cubicBezTo>
                      <a:pt x="1861" y="1840"/>
                      <a:pt x="1901" y="1849"/>
                      <a:pt x="1942" y="1849"/>
                    </a:cubicBezTo>
                    <a:cubicBezTo>
                      <a:pt x="1949" y="1849"/>
                      <a:pt x="1957" y="1849"/>
                      <a:pt x="1964" y="1849"/>
                    </a:cubicBezTo>
                    <a:cubicBezTo>
                      <a:pt x="2025" y="1842"/>
                      <a:pt x="2067" y="1805"/>
                      <a:pt x="2104" y="1774"/>
                    </a:cubicBezTo>
                    <a:cubicBezTo>
                      <a:pt x="2109" y="1775"/>
                      <a:pt x="2114" y="1775"/>
                      <a:pt x="2118" y="1775"/>
                    </a:cubicBezTo>
                    <a:cubicBezTo>
                      <a:pt x="2143" y="1775"/>
                      <a:pt x="2168" y="1770"/>
                      <a:pt x="2194" y="1767"/>
                    </a:cubicBezTo>
                    <a:cubicBezTo>
                      <a:pt x="2243" y="1754"/>
                      <a:pt x="2278" y="1721"/>
                      <a:pt x="2314" y="1693"/>
                    </a:cubicBezTo>
                    <a:cubicBezTo>
                      <a:pt x="2342" y="1672"/>
                      <a:pt x="2382" y="1650"/>
                      <a:pt x="2408" y="1617"/>
                    </a:cubicBezTo>
                    <a:close/>
                    <a:moveTo>
                      <a:pt x="1163" y="1626"/>
                    </a:moveTo>
                    <a:lnTo>
                      <a:pt x="1163" y="1626"/>
                    </a:lnTo>
                    <a:cubicBezTo>
                      <a:pt x="1160" y="1667"/>
                      <a:pt x="1159" y="1711"/>
                      <a:pt x="1159" y="1752"/>
                    </a:cubicBezTo>
                    <a:cubicBezTo>
                      <a:pt x="1159" y="1844"/>
                      <a:pt x="1152" y="1945"/>
                      <a:pt x="1180" y="2043"/>
                    </a:cubicBezTo>
                    <a:cubicBezTo>
                      <a:pt x="1193" y="2087"/>
                      <a:pt x="1214" y="2131"/>
                      <a:pt x="1239" y="2172"/>
                    </a:cubicBezTo>
                    <a:cubicBezTo>
                      <a:pt x="1145" y="2030"/>
                      <a:pt x="1118" y="1855"/>
                      <a:pt x="1142" y="1718"/>
                    </a:cubicBezTo>
                    <a:cubicBezTo>
                      <a:pt x="1145" y="1688"/>
                      <a:pt x="1152" y="1657"/>
                      <a:pt x="1163" y="1626"/>
                    </a:cubicBezTo>
                    <a:close/>
                    <a:moveTo>
                      <a:pt x="2780" y="2296"/>
                    </a:moveTo>
                    <a:cubicBezTo>
                      <a:pt x="2779" y="2299"/>
                      <a:pt x="2779" y="2303"/>
                      <a:pt x="2776" y="2305"/>
                    </a:cubicBezTo>
                    <a:cubicBezTo>
                      <a:pt x="2768" y="2307"/>
                      <a:pt x="2759" y="2310"/>
                      <a:pt x="2753" y="2312"/>
                    </a:cubicBezTo>
                    <a:cubicBezTo>
                      <a:pt x="2761" y="2307"/>
                      <a:pt x="2772" y="2300"/>
                      <a:pt x="2780" y="2296"/>
                    </a:cubicBezTo>
                    <a:close/>
                    <a:moveTo>
                      <a:pt x="1606" y="2202"/>
                    </a:moveTo>
                    <a:lnTo>
                      <a:pt x="1606" y="2202"/>
                    </a:lnTo>
                    <a:cubicBezTo>
                      <a:pt x="1660" y="2231"/>
                      <a:pt x="1716" y="2255"/>
                      <a:pt x="1773" y="2272"/>
                    </a:cubicBezTo>
                    <a:cubicBezTo>
                      <a:pt x="1851" y="2297"/>
                      <a:pt x="1931" y="2316"/>
                      <a:pt x="2014" y="2323"/>
                    </a:cubicBezTo>
                    <a:cubicBezTo>
                      <a:pt x="1971" y="2341"/>
                      <a:pt x="1930" y="2359"/>
                      <a:pt x="1883" y="2372"/>
                    </a:cubicBezTo>
                    <a:cubicBezTo>
                      <a:pt x="1851" y="2366"/>
                      <a:pt x="1819" y="2361"/>
                      <a:pt x="1789" y="2347"/>
                    </a:cubicBezTo>
                    <a:cubicBezTo>
                      <a:pt x="1715" y="2315"/>
                      <a:pt x="1660" y="2255"/>
                      <a:pt x="1606" y="2202"/>
                    </a:cubicBezTo>
                    <a:close/>
                    <a:moveTo>
                      <a:pt x="2780" y="1576"/>
                    </a:moveTo>
                    <a:cubicBezTo>
                      <a:pt x="2787" y="1598"/>
                      <a:pt x="2792" y="1621"/>
                      <a:pt x="2797" y="1643"/>
                    </a:cubicBezTo>
                    <a:cubicBezTo>
                      <a:pt x="2780" y="1715"/>
                      <a:pt x="2754" y="1785"/>
                      <a:pt x="2725" y="1853"/>
                    </a:cubicBezTo>
                    <a:cubicBezTo>
                      <a:pt x="2698" y="1915"/>
                      <a:pt x="2669" y="1978"/>
                      <a:pt x="2631" y="2040"/>
                    </a:cubicBezTo>
                    <a:cubicBezTo>
                      <a:pt x="2594" y="2074"/>
                      <a:pt x="2556" y="2107"/>
                      <a:pt x="2520" y="2140"/>
                    </a:cubicBezTo>
                    <a:cubicBezTo>
                      <a:pt x="2429" y="2226"/>
                      <a:pt x="2333" y="2327"/>
                      <a:pt x="2202" y="2380"/>
                    </a:cubicBezTo>
                    <a:cubicBezTo>
                      <a:pt x="2166" y="2384"/>
                      <a:pt x="2129" y="2387"/>
                      <a:pt x="2093" y="2388"/>
                    </a:cubicBezTo>
                    <a:cubicBezTo>
                      <a:pt x="2097" y="2374"/>
                      <a:pt x="2102" y="2361"/>
                      <a:pt x="2104" y="2345"/>
                    </a:cubicBezTo>
                    <a:cubicBezTo>
                      <a:pt x="2106" y="2340"/>
                      <a:pt x="2106" y="2334"/>
                      <a:pt x="2106" y="2332"/>
                    </a:cubicBezTo>
                    <a:cubicBezTo>
                      <a:pt x="2111" y="2327"/>
                      <a:pt x="2114" y="2325"/>
                      <a:pt x="2119" y="2321"/>
                    </a:cubicBezTo>
                    <a:cubicBezTo>
                      <a:pt x="2135" y="2319"/>
                      <a:pt x="2150" y="2319"/>
                      <a:pt x="2166" y="2318"/>
                    </a:cubicBezTo>
                    <a:cubicBezTo>
                      <a:pt x="2303" y="2293"/>
                      <a:pt x="2431" y="2215"/>
                      <a:pt x="2531" y="2109"/>
                    </a:cubicBezTo>
                    <a:cubicBezTo>
                      <a:pt x="2630" y="2005"/>
                      <a:pt x="2684" y="1868"/>
                      <a:pt x="2693" y="1725"/>
                    </a:cubicBezTo>
                    <a:cubicBezTo>
                      <a:pt x="2696" y="1711"/>
                      <a:pt x="2696" y="1694"/>
                      <a:pt x="2696" y="1681"/>
                    </a:cubicBezTo>
                    <a:cubicBezTo>
                      <a:pt x="2714" y="1664"/>
                      <a:pt x="2737" y="1646"/>
                      <a:pt x="2753" y="1626"/>
                    </a:cubicBezTo>
                    <a:cubicBezTo>
                      <a:pt x="2765" y="1610"/>
                      <a:pt x="2772" y="1593"/>
                      <a:pt x="2780" y="1576"/>
                    </a:cubicBezTo>
                    <a:close/>
                    <a:moveTo>
                      <a:pt x="2060" y="2348"/>
                    </a:moveTo>
                    <a:lnTo>
                      <a:pt x="2060" y="2348"/>
                    </a:lnTo>
                    <a:cubicBezTo>
                      <a:pt x="2058" y="2362"/>
                      <a:pt x="2056" y="2376"/>
                      <a:pt x="2052" y="2389"/>
                    </a:cubicBezTo>
                    <a:lnTo>
                      <a:pt x="2044" y="2389"/>
                    </a:lnTo>
                    <a:cubicBezTo>
                      <a:pt x="2018" y="2388"/>
                      <a:pt x="1992" y="2385"/>
                      <a:pt x="1967" y="2383"/>
                    </a:cubicBezTo>
                    <a:cubicBezTo>
                      <a:pt x="1998" y="2376"/>
                      <a:pt x="2030" y="2362"/>
                      <a:pt x="2060" y="2348"/>
                    </a:cubicBezTo>
                    <a:close/>
                    <a:moveTo>
                      <a:pt x="807" y="2077"/>
                    </a:moveTo>
                    <a:lnTo>
                      <a:pt x="807" y="2077"/>
                    </a:lnTo>
                    <a:cubicBezTo>
                      <a:pt x="819" y="2099"/>
                      <a:pt x="830" y="2124"/>
                      <a:pt x="844" y="2143"/>
                    </a:cubicBezTo>
                    <a:cubicBezTo>
                      <a:pt x="910" y="2249"/>
                      <a:pt x="1005" y="2327"/>
                      <a:pt x="1104" y="2389"/>
                    </a:cubicBezTo>
                    <a:cubicBezTo>
                      <a:pt x="1148" y="2443"/>
                      <a:pt x="1196" y="2491"/>
                      <a:pt x="1247" y="2535"/>
                    </a:cubicBezTo>
                    <a:cubicBezTo>
                      <a:pt x="1101" y="2431"/>
                      <a:pt x="936" y="2327"/>
                      <a:pt x="847" y="2165"/>
                    </a:cubicBezTo>
                    <a:cubicBezTo>
                      <a:pt x="831" y="2138"/>
                      <a:pt x="819" y="2106"/>
                      <a:pt x="807" y="2077"/>
                    </a:cubicBezTo>
                    <a:close/>
                    <a:moveTo>
                      <a:pt x="2717" y="2453"/>
                    </a:moveTo>
                    <a:lnTo>
                      <a:pt x="2717" y="2453"/>
                    </a:lnTo>
                    <a:cubicBezTo>
                      <a:pt x="2710" y="2466"/>
                      <a:pt x="2703" y="2483"/>
                      <a:pt x="2696" y="2497"/>
                    </a:cubicBezTo>
                    <a:cubicBezTo>
                      <a:pt x="2642" y="2519"/>
                      <a:pt x="2586" y="2537"/>
                      <a:pt x="2528" y="2550"/>
                    </a:cubicBezTo>
                    <a:cubicBezTo>
                      <a:pt x="2486" y="2560"/>
                      <a:pt x="2440" y="2566"/>
                      <a:pt x="2396" y="2572"/>
                    </a:cubicBezTo>
                    <a:cubicBezTo>
                      <a:pt x="2395" y="2567"/>
                      <a:pt x="2395" y="2561"/>
                      <a:pt x="2393" y="2559"/>
                    </a:cubicBezTo>
                    <a:cubicBezTo>
                      <a:pt x="2503" y="2537"/>
                      <a:pt x="2611" y="2502"/>
                      <a:pt x="2717" y="2453"/>
                    </a:cubicBezTo>
                    <a:close/>
                    <a:moveTo>
                      <a:pt x="2351" y="2567"/>
                    </a:moveTo>
                    <a:cubicBezTo>
                      <a:pt x="2353" y="2568"/>
                      <a:pt x="2353" y="2574"/>
                      <a:pt x="2355" y="2578"/>
                    </a:cubicBezTo>
                    <a:cubicBezTo>
                      <a:pt x="2326" y="2581"/>
                      <a:pt x="2297" y="2581"/>
                      <a:pt x="2267" y="2582"/>
                    </a:cubicBezTo>
                    <a:cubicBezTo>
                      <a:pt x="2281" y="2581"/>
                      <a:pt x="2294" y="2578"/>
                      <a:pt x="2308" y="2575"/>
                    </a:cubicBezTo>
                    <a:cubicBezTo>
                      <a:pt x="2322" y="2574"/>
                      <a:pt x="2337" y="2568"/>
                      <a:pt x="2351" y="2567"/>
                    </a:cubicBezTo>
                    <a:close/>
                    <a:moveTo>
                      <a:pt x="863" y="2558"/>
                    </a:moveTo>
                    <a:cubicBezTo>
                      <a:pt x="878" y="2569"/>
                      <a:pt x="894" y="2580"/>
                      <a:pt x="910" y="2592"/>
                    </a:cubicBezTo>
                    <a:cubicBezTo>
                      <a:pt x="907" y="2601"/>
                      <a:pt x="907" y="2614"/>
                      <a:pt x="904" y="2623"/>
                    </a:cubicBezTo>
                    <a:cubicBezTo>
                      <a:pt x="891" y="2601"/>
                      <a:pt x="875" y="2581"/>
                      <a:pt x="863" y="2559"/>
                    </a:cubicBezTo>
                    <a:cubicBezTo>
                      <a:pt x="863" y="2559"/>
                      <a:pt x="863" y="2558"/>
                      <a:pt x="863" y="2558"/>
                    </a:cubicBezTo>
                    <a:close/>
                    <a:moveTo>
                      <a:pt x="1368" y="2622"/>
                    </a:moveTo>
                    <a:lnTo>
                      <a:pt x="1368" y="2622"/>
                    </a:lnTo>
                    <a:cubicBezTo>
                      <a:pt x="1423" y="2658"/>
                      <a:pt x="1475" y="2688"/>
                      <a:pt x="1533" y="2711"/>
                    </a:cubicBezTo>
                    <a:cubicBezTo>
                      <a:pt x="1551" y="2720"/>
                      <a:pt x="1572" y="2727"/>
                      <a:pt x="1592" y="2733"/>
                    </a:cubicBezTo>
                    <a:cubicBezTo>
                      <a:pt x="1579" y="2733"/>
                      <a:pt x="1565" y="2734"/>
                      <a:pt x="1551" y="2734"/>
                    </a:cubicBezTo>
                    <a:cubicBezTo>
                      <a:pt x="1544" y="2734"/>
                      <a:pt x="1537" y="2734"/>
                      <a:pt x="1530" y="2733"/>
                    </a:cubicBezTo>
                    <a:cubicBezTo>
                      <a:pt x="1474" y="2699"/>
                      <a:pt x="1420" y="2662"/>
                      <a:pt x="1368" y="2622"/>
                    </a:cubicBezTo>
                    <a:close/>
                    <a:moveTo>
                      <a:pt x="1691" y="2772"/>
                    </a:moveTo>
                    <a:cubicBezTo>
                      <a:pt x="1716" y="2782"/>
                      <a:pt x="1742" y="2791"/>
                      <a:pt x="1770" y="2800"/>
                    </a:cubicBezTo>
                    <a:lnTo>
                      <a:pt x="1729" y="2826"/>
                    </a:lnTo>
                    <a:cubicBezTo>
                      <a:pt x="1709" y="2819"/>
                      <a:pt x="1691" y="2816"/>
                      <a:pt x="1672" y="2808"/>
                    </a:cubicBezTo>
                    <a:cubicBezTo>
                      <a:pt x="1653" y="2800"/>
                      <a:pt x="1634" y="2789"/>
                      <a:pt x="1617" y="2780"/>
                    </a:cubicBezTo>
                    <a:cubicBezTo>
                      <a:pt x="1641" y="2779"/>
                      <a:pt x="1665" y="2776"/>
                      <a:pt x="1691" y="2772"/>
                    </a:cubicBezTo>
                    <a:close/>
                    <a:moveTo>
                      <a:pt x="1837" y="2819"/>
                    </a:moveTo>
                    <a:cubicBezTo>
                      <a:pt x="1974" y="2856"/>
                      <a:pt x="2114" y="2881"/>
                      <a:pt x="2258" y="2882"/>
                    </a:cubicBezTo>
                    <a:cubicBezTo>
                      <a:pt x="2222" y="2891"/>
                      <a:pt x="2185" y="2899"/>
                      <a:pt x="2143" y="2899"/>
                    </a:cubicBezTo>
                    <a:cubicBezTo>
                      <a:pt x="2138" y="2899"/>
                      <a:pt x="2132" y="2899"/>
                      <a:pt x="2126" y="2899"/>
                    </a:cubicBezTo>
                    <a:cubicBezTo>
                      <a:pt x="2019" y="2897"/>
                      <a:pt x="1906" y="2875"/>
                      <a:pt x="1792" y="2842"/>
                    </a:cubicBezTo>
                    <a:cubicBezTo>
                      <a:pt x="1806" y="2835"/>
                      <a:pt x="1821" y="2827"/>
                      <a:pt x="1837" y="2819"/>
                    </a:cubicBezTo>
                    <a:close/>
                    <a:moveTo>
                      <a:pt x="935" y="2605"/>
                    </a:moveTo>
                    <a:cubicBezTo>
                      <a:pt x="1056" y="2727"/>
                      <a:pt x="1206" y="2820"/>
                      <a:pt x="1352" y="2904"/>
                    </a:cubicBezTo>
                    <a:cubicBezTo>
                      <a:pt x="1372" y="2916"/>
                      <a:pt x="1396" y="2929"/>
                      <a:pt x="1416" y="2939"/>
                    </a:cubicBezTo>
                    <a:cubicBezTo>
                      <a:pt x="1400" y="2940"/>
                      <a:pt x="1385" y="2943"/>
                      <a:pt x="1368" y="2944"/>
                    </a:cubicBezTo>
                    <a:cubicBezTo>
                      <a:pt x="1240" y="2882"/>
                      <a:pt x="1116" y="2808"/>
                      <a:pt x="999" y="2731"/>
                    </a:cubicBezTo>
                    <a:cubicBezTo>
                      <a:pt x="983" y="2718"/>
                      <a:pt x="965" y="2705"/>
                      <a:pt x="948" y="2692"/>
                    </a:cubicBezTo>
                    <a:cubicBezTo>
                      <a:pt x="943" y="2685"/>
                      <a:pt x="939" y="2677"/>
                      <a:pt x="935" y="2670"/>
                    </a:cubicBezTo>
                    <a:cubicBezTo>
                      <a:pt x="930" y="2648"/>
                      <a:pt x="930" y="2625"/>
                      <a:pt x="935" y="2605"/>
                    </a:cubicBezTo>
                    <a:close/>
                    <a:moveTo>
                      <a:pt x="1462" y="2965"/>
                    </a:moveTo>
                    <a:cubicBezTo>
                      <a:pt x="1507" y="2988"/>
                      <a:pt x="1550" y="3011"/>
                      <a:pt x="1595" y="3033"/>
                    </a:cubicBezTo>
                    <a:cubicBezTo>
                      <a:pt x="1540" y="3014"/>
                      <a:pt x="1486" y="2994"/>
                      <a:pt x="1433" y="2969"/>
                    </a:cubicBezTo>
                    <a:cubicBezTo>
                      <a:pt x="1444" y="2967"/>
                      <a:pt x="1452" y="2966"/>
                      <a:pt x="1462" y="2965"/>
                    </a:cubicBezTo>
                    <a:close/>
                    <a:moveTo>
                      <a:pt x="3335" y="1566"/>
                    </a:moveTo>
                    <a:lnTo>
                      <a:pt x="3335" y="1566"/>
                    </a:lnTo>
                    <a:cubicBezTo>
                      <a:pt x="3344" y="1608"/>
                      <a:pt x="3353" y="1649"/>
                      <a:pt x="3359" y="1692"/>
                    </a:cubicBezTo>
                    <a:cubicBezTo>
                      <a:pt x="3402" y="1974"/>
                      <a:pt x="3416" y="2286"/>
                      <a:pt x="3264" y="2559"/>
                    </a:cubicBezTo>
                    <a:cubicBezTo>
                      <a:pt x="3127" y="2804"/>
                      <a:pt x="2879" y="2984"/>
                      <a:pt x="2608" y="3060"/>
                    </a:cubicBezTo>
                    <a:lnTo>
                      <a:pt x="2587" y="3064"/>
                    </a:lnTo>
                    <a:cubicBezTo>
                      <a:pt x="2715" y="2977"/>
                      <a:pt x="2797" y="2855"/>
                      <a:pt x="2861" y="2731"/>
                    </a:cubicBezTo>
                    <a:cubicBezTo>
                      <a:pt x="2985" y="2655"/>
                      <a:pt x="3095" y="2555"/>
                      <a:pt x="3174" y="2431"/>
                    </a:cubicBezTo>
                    <a:cubicBezTo>
                      <a:pt x="3298" y="2237"/>
                      <a:pt x="3325" y="2021"/>
                      <a:pt x="3320" y="1811"/>
                    </a:cubicBezTo>
                    <a:cubicBezTo>
                      <a:pt x="3339" y="1733"/>
                      <a:pt x="3346" y="1650"/>
                      <a:pt x="3335" y="1566"/>
                    </a:cubicBezTo>
                    <a:close/>
                    <a:moveTo>
                      <a:pt x="281" y="2121"/>
                    </a:moveTo>
                    <a:cubicBezTo>
                      <a:pt x="306" y="2194"/>
                      <a:pt x="339" y="2263"/>
                      <a:pt x="377" y="2327"/>
                    </a:cubicBezTo>
                    <a:cubicBezTo>
                      <a:pt x="368" y="2359"/>
                      <a:pt x="361" y="2391"/>
                      <a:pt x="365" y="2422"/>
                    </a:cubicBezTo>
                    <a:cubicBezTo>
                      <a:pt x="373" y="2484"/>
                      <a:pt x="394" y="2542"/>
                      <a:pt x="406" y="2603"/>
                    </a:cubicBezTo>
                    <a:cubicBezTo>
                      <a:pt x="419" y="2665"/>
                      <a:pt x="439" y="2724"/>
                      <a:pt x="460" y="2786"/>
                    </a:cubicBezTo>
                    <a:cubicBezTo>
                      <a:pt x="478" y="2848"/>
                      <a:pt x="530" y="2892"/>
                      <a:pt x="558" y="2948"/>
                    </a:cubicBezTo>
                    <a:cubicBezTo>
                      <a:pt x="574" y="2987"/>
                      <a:pt x="574" y="3040"/>
                      <a:pt x="585" y="3084"/>
                    </a:cubicBezTo>
                    <a:cubicBezTo>
                      <a:pt x="573" y="3075"/>
                      <a:pt x="558" y="3062"/>
                      <a:pt x="545" y="3049"/>
                    </a:cubicBezTo>
                    <a:cubicBezTo>
                      <a:pt x="490" y="2991"/>
                      <a:pt x="439" y="2930"/>
                      <a:pt x="392" y="2864"/>
                    </a:cubicBezTo>
                    <a:cubicBezTo>
                      <a:pt x="346" y="2800"/>
                      <a:pt x="308" y="2725"/>
                      <a:pt x="281" y="2648"/>
                    </a:cubicBezTo>
                    <a:cubicBezTo>
                      <a:pt x="253" y="2567"/>
                      <a:pt x="281" y="2476"/>
                      <a:pt x="274" y="2396"/>
                    </a:cubicBezTo>
                    <a:cubicBezTo>
                      <a:pt x="267" y="2315"/>
                      <a:pt x="260" y="2237"/>
                      <a:pt x="274" y="2155"/>
                    </a:cubicBezTo>
                    <a:cubicBezTo>
                      <a:pt x="275" y="2143"/>
                      <a:pt x="278" y="2133"/>
                      <a:pt x="281" y="2121"/>
                    </a:cubicBezTo>
                    <a:close/>
                    <a:moveTo>
                      <a:pt x="3326" y="1328"/>
                    </a:moveTo>
                    <a:cubicBezTo>
                      <a:pt x="3412" y="1405"/>
                      <a:pt x="3482" y="1502"/>
                      <a:pt x="3519" y="1609"/>
                    </a:cubicBezTo>
                    <a:cubicBezTo>
                      <a:pt x="3581" y="1784"/>
                      <a:pt x="3540" y="1966"/>
                      <a:pt x="3511" y="2128"/>
                    </a:cubicBezTo>
                    <a:cubicBezTo>
                      <a:pt x="3483" y="2293"/>
                      <a:pt x="3435" y="2457"/>
                      <a:pt x="3350" y="2601"/>
                    </a:cubicBezTo>
                    <a:cubicBezTo>
                      <a:pt x="3264" y="2744"/>
                      <a:pt x="3160" y="2877"/>
                      <a:pt x="3033" y="2981"/>
                    </a:cubicBezTo>
                    <a:cubicBezTo>
                      <a:pt x="2920" y="3076"/>
                      <a:pt x="2808" y="3172"/>
                      <a:pt x="2673" y="3234"/>
                    </a:cubicBezTo>
                    <a:cubicBezTo>
                      <a:pt x="2658" y="3241"/>
                      <a:pt x="2644" y="3250"/>
                      <a:pt x="2627" y="3256"/>
                    </a:cubicBezTo>
                    <a:cubicBezTo>
                      <a:pt x="2537" y="3290"/>
                      <a:pt x="2443" y="3294"/>
                      <a:pt x="2351" y="3294"/>
                    </a:cubicBezTo>
                    <a:cubicBezTo>
                      <a:pt x="2328" y="3294"/>
                      <a:pt x="2305" y="3293"/>
                      <a:pt x="2282" y="3293"/>
                    </a:cubicBezTo>
                    <a:cubicBezTo>
                      <a:pt x="2255" y="3293"/>
                      <a:pt x="2228" y="3294"/>
                      <a:pt x="2202" y="3295"/>
                    </a:cubicBezTo>
                    <a:cubicBezTo>
                      <a:pt x="2173" y="3296"/>
                      <a:pt x="2143" y="3297"/>
                      <a:pt x="2113" y="3297"/>
                    </a:cubicBezTo>
                    <a:cubicBezTo>
                      <a:pt x="2005" y="3297"/>
                      <a:pt x="1897" y="3287"/>
                      <a:pt x="1792" y="3262"/>
                    </a:cubicBezTo>
                    <a:cubicBezTo>
                      <a:pt x="1661" y="3232"/>
                      <a:pt x="1519" y="3218"/>
                      <a:pt x="1397" y="3149"/>
                    </a:cubicBezTo>
                    <a:cubicBezTo>
                      <a:pt x="1357" y="3126"/>
                      <a:pt x="1323" y="3101"/>
                      <a:pt x="1288" y="3071"/>
                    </a:cubicBezTo>
                    <a:lnTo>
                      <a:pt x="1288" y="3071"/>
                    </a:lnTo>
                    <a:cubicBezTo>
                      <a:pt x="1354" y="3083"/>
                      <a:pt x="1420" y="3091"/>
                      <a:pt x="1486" y="3098"/>
                    </a:cubicBezTo>
                    <a:cubicBezTo>
                      <a:pt x="1691" y="3161"/>
                      <a:pt x="1902" y="3202"/>
                      <a:pt x="2121" y="3202"/>
                    </a:cubicBezTo>
                    <a:cubicBezTo>
                      <a:pt x="2131" y="3202"/>
                      <a:pt x="2142" y="3202"/>
                      <a:pt x="2153" y="3201"/>
                    </a:cubicBezTo>
                    <a:cubicBezTo>
                      <a:pt x="2479" y="3197"/>
                      <a:pt x="2816" y="3087"/>
                      <a:pt x="3068" y="2864"/>
                    </a:cubicBezTo>
                    <a:cubicBezTo>
                      <a:pt x="3332" y="2640"/>
                      <a:pt x="3435" y="2290"/>
                      <a:pt x="3428" y="1975"/>
                    </a:cubicBezTo>
                    <a:cubicBezTo>
                      <a:pt x="3427" y="1762"/>
                      <a:pt x="3373" y="1539"/>
                      <a:pt x="3326" y="1328"/>
                    </a:cubicBezTo>
                    <a:close/>
                    <a:moveTo>
                      <a:pt x="1905" y="0"/>
                    </a:moveTo>
                    <a:cubicBezTo>
                      <a:pt x="1837" y="2"/>
                      <a:pt x="1774" y="22"/>
                      <a:pt x="1708" y="33"/>
                    </a:cubicBezTo>
                    <a:cubicBezTo>
                      <a:pt x="1643" y="40"/>
                      <a:pt x="1581" y="66"/>
                      <a:pt x="1517" y="82"/>
                    </a:cubicBezTo>
                    <a:cubicBezTo>
                      <a:pt x="1453" y="97"/>
                      <a:pt x="1379" y="79"/>
                      <a:pt x="1316" y="102"/>
                    </a:cubicBezTo>
                    <a:cubicBezTo>
                      <a:pt x="1240" y="130"/>
                      <a:pt x="1186" y="205"/>
                      <a:pt x="1123" y="248"/>
                    </a:cubicBezTo>
                    <a:cubicBezTo>
                      <a:pt x="1117" y="235"/>
                      <a:pt x="1107" y="220"/>
                      <a:pt x="1104" y="220"/>
                    </a:cubicBezTo>
                    <a:cubicBezTo>
                      <a:pt x="1104" y="220"/>
                      <a:pt x="1104" y="220"/>
                      <a:pt x="1104" y="220"/>
                    </a:cubicBezTo>
                    <a:cubicBezTo>
                      <a:pt x="1086" y="238"/>
                      <a:pt x="1075" y="266"/>
                      <a:pt x="1047" y="267"/>
                    </a:cubicBezTo>
                    <a:cubicBezTo>
                      <a:pt x="1047" y="267"/>
                      <a:pt x="1046" y="267"/>
                      <a:pt x="1045" y="267"/>
                    </a:cubicBezTo>
                    <a:cubicBezTo>
                      <a:pt x="1017" y="267"/>
                      <a:pt x="978" y="248"/>
                      <a:pt x="946" y="245"/>
                    </a:cubicBezTo>
                    <a:cubicBezTo>
                      <a:pt x="914" y="241"/>
                      <a:pt x="867" y="218"/>
                      <a:pt x="834" y="218"/>
                    </a:cubicBezTo>
                    <a:cubicBezTo>
                      <a:pt x="801" y="218"/>
                      <a:pt x="785" y="238"/>
                      <a:pt x="758" y="247"/>
                    </a:cubicBezTo>
                    <a:cubicBezTo>
                      <a:pt x="731" y="256"/>
                      <a:pt x="717" y="284"/>
                      <a:pt x="691" y="296"/>
                    </a:cubicBezTo>
                    <a:cubicBezTo>
                      <a:pt x="666" y="309"/>
                      <a:pt x="626" y="307"/>
                      <a:pt x="602" y="324"/>
                    </a:cubicBezTo>
                    <a:cubicBezTo>
                      <a:pt x="578" y="339"/>
                      <a:pt x="542" y="343"/>
                      <a:pt x="519" y="364"/>
                    </a:cubicBezTo>
                    <a:cubicBezTo>
                      <a:pt x="497" y="383"/>
                      <a:pt x="502" y="428"/>
                      <a:pt x="483" y="449"/>
                    </a:cubicBezTo>
                    <a:lnTo>
                      <a:pt x="425" y="514"/>
                    </a:lnTo>
                    <a:cubicBezTo>
                      <a:pt x="406" y="534"/>
                      <a:pt x="373" y="544"/>
                      <a:pt x="354" y="566"/>
                    </a:cubicBezTo>
                    <a:cubicBezTo>
                      <a:pt x="333" y="587"/>
                      <a:pt x="306" y="600"/>
                      <a:pt x="288" y="624"/>
                    </a:cubicBezTo>
                    <a:cubicBezTo>
                      <a:pt x="268" y="646"/>
                      <a:pt x="244" y="665"/>
                      <a:pt x="227" y="687"/>
                    </a:cubicBezTo>
                    <a:cubicBezTo>
                      <a:pt x="209" y="710"/>
                      <a:pt x="212" y="745"/>
                      <a:pt x="191" y="768"/>
                    </a:cubicBezTo>
                    <a:cubicBezTo>
                      <a:pt x="172" y="790"/>
                      <a:pt x="141" y="804"/>
                      <a:pt x="120" y="826"/>
                    </a:cubicBezTo>
                    <a:cubicBezTo>
                      <a:pt x="102" y="848"/>
                      <a:pt x="74" y="867"/>
                      <a:pt x="57" y="892"/>
                    </a:cubicBezTo>
                    <a:cubicBezTo>
                      <a:pt x="37" y="915"/>
                      <a:pt x="44" y="951"/>
                      <a:pt x="33" y="979"/>
                    </a:cubicBezTo>
                    <a:cubicBezTo>
                      <a:pt x="19" y="1009"/>
                      <a:pt x="3" y="1038"/>
                      <a:pt x="2" y="1072"/>
                    </a:cubicBezTo>
                    <a:cubicBezTo>
                      <a:pt x="0" y="1107"/>
                      <a:pt x="24" y="1151"/>
                      <a:pt x="26" y="1185"/>
                    </a:cubicBezTo>
                    <a:cubicBezTo>
                      <a:pt x="28" y="1222"/>
                      <a:pt x="30" y="1257"/>
                      <a:pt x="40" y="1293"/>
                    </a:cubicBezTo>
                    <a:cubicBezTo>
                      <a:pt x="47" y="1323"/>
                      <a:pt x="68" y="1361"/>
                      <a:pt x="30" y="1378"/>
                    </a:cubicBezTo>
                    <a:cubicBezTo>
                      <a:pt x="29" y="1378"/>
                      <a:pt x="46" y="1385"/>
                      <a:pt x="52" y="1385"/>
                    </a:cubicBezTo>
                    <a:cubicBezTo>
                      <a:pt x="53" y="1385"/>
                      <a:pt x="53" y="1385"/>
                      <a:pt x="54" y="1385"/>
                    </a:cubicBezTo>
                    <a:cubicBezTo>
                      <a:pt x="92" y="1378"/>
                      <a:pt x="91" y="1360"/>
                      <a:pt x="88" y="1337"/>
                    </a:cubicBezTo>
                    <a:cubicBezTo>
                      <a:pt x="83" y="1305"/>
                      <a:pt x="55" y="1265"/>
                      <a:pt x="62" y="1236"/>
                    </a:cubicBezTo>
                    <a:cubicBezTo>
                      <a:pt x="68" y="1209"/>
                      <a:pt x="68" y="1178"/>
                      <a:pt x="69" y="1149"/>
                    </a:cubicBezTo>
                    <a:cubicBezTo>
                      <a:pt x="72" y="1121"/>
                      <a:pt x="77" y="1093"/>
                      <a:pt x="88" y="1067"/>
                    </a:cubicBezTo>
                    <a:cubicBezTo>
                      <a:pt x="99" y="1041"/>
                      <a:pt x="154" y="1037"/>
                      <a:pt x="172" y="1013"/>
                    </a:cubicBezTo>
                    <a:cubicBezTo>
                      <a:pt x="189" y="991"/>
                      <a:pt x="200" y="965"/>
                      <a:pt x="222" y="947"/>
                    </a:cubicBezTo>
                    <a:cubicBezTo>
                      <a:pt x="244" y="928"/>
                      <a:pt x="262" y="906"/>
                      <a:pt x="288" y="888"/>
                    </a:cubicBezTo>
                    <a:cubicBezTo>
                      <a:pt x="311" y="871"/>
                      <a:pt x="308" y="837"/>
                      <a:pt x="333" y="819"/>
                    </a:cubicBezTo>
                    <a:cubicBezTo>
                      <a:pt x="345" y="812"/>
                      <a:pt x="366" y="812"/>
                      <a:pt x="387" y="812"/>
                    </a:cubicBezTo>
                    <a:cubicBezTo>
                      <a:pt x="408" y="812"/>
                      <a:pt x="429" y="812"/>
                      <a:pt x="439" y="804"/>
                    </a:cubicBezTo>
                    <a:cubicBezTo>
                      <a:pt x="461" y="786"/>
                      <a:pt x="476" y="775"/>
                      <a:pt x="497" y="759"/>
                    </a:cubicBezTo>
                    <a:cubicBezTo>
                      <a:pt x="516" y="745"/>
                      <a:pt x="508" y="708"/>
                      <a:pt x="529" y="694"/>
                    </a:cubicBezTo>
                    <a:cubicBezTo>
                      <a:pt x="542" y="686"/>
                      <a:pt x="560" y="682"/>
                      <a:pt x="580" y="676"/>
                    </a:cubicBezTo>
                    <a:cubicBezTo>
                      <a:pt x="586" y="681"/>
                      <a:pt x="592" y="685"/>
                      <a:pt x="596" y="685"/>
                    </a:cubicBezTo>
                    <a:cubicBezTo>
                      <a:pt x="597" y="685"/>
                      <a:pt x="598" y="684"/>
                      <a:pt x="599" y="683"/>
                    </a:cubicBezTo>
                    <a:cubicBezTo>
                      <a:pt x="607" y="673"/>
                      <a:pt x="614" y="662"/>
                      <a:pt x="622" y="651"/>
                    </a:cubicBezTo>
                    <a:cubicBezTo>
                      <a:pt x="633" y="640"/>
                      <a:pt x="643" y="628"/>
                      <a:pt x="657" y="620"/>
                    </a:cubicBezTo>
                    <a:cubicBezTo>
                      <a:pt x="676" y="606"/>
                      <a:pt x="708" y="604"/>
                      <a:pt x="725" y="591"/>
                    </a:cubicBezTo>
                    <a:cubicBezTo>
                      <a:pt x="745" y="577"/>
                      <a:pt x="749" y="548"/>
                      <a:pt x="765" y="534"/>
                    </a:cubicBezTo>
                    <a:cubicBezTo>
                      <a:pt x="772" y="529"/>
                      <a:pt x="779" y="521"/>
                      <a:pt x="785" y="511"/>
                    </a:cubicBezTo>
                    <a:cubicBezTo>
                      <a:pt x="833" y="494"/>
                      <a:pt x="886" y="482"/>
                      <a:pt x="930" y="465"/>
                    </a:cubicBezTo>
                    <a:cubicBezTo>
                      <a:pt x="976" y="453"/>
                      <a:pt x="1021" y="449"/>
                      <a:pt x="1068" y="445"/>
                    </a:cubicBezTo>
                    <a:lnTo>
                      <a:pt x="1068" y="445"/>
                    </a:lnTo>
                    <a:cubicBezTo>
                      <a:pt x="1021" y="467"/>
                      <a:pt x="976" y="490"/>
                      <a:pt x="935" y="523"/>
                    </a:cubicBezTo>
                    <a:cubicBezTo>
                      <a:pt x="911" y="543"/>
                      <a:pt x="893" y="563"/>
                      <a:pt x="874" y="585"/>
                    </a:cubicBezTo>
                    <a:cubicBezTo>
                      <a:pt x="855" y="593"/>
                      <a:pt x="835" y="603"/>
                      <a:pt x="819" y="613"/>
                    </a:cubicBezTo>
                    <a:cubicBezTo>
                      <a:pt x="767" y="644"/>
                      <a:pt x="716" y="676"/>
                      <a:pt x="666" y="713"/>
                    </a:cubicBezTo>
                    <a:cubicBezTo>
                      <a:pt x="619" y="752"/>
                      <a:pt x="586" y="805"/>
                      <a:pt x="540" y="847"/>
                    </a:cubicBezTo>
                    <a:cubicBezTo>
                      <a:pt x="494" y="887"/>
                      <a:pt x="439" y="921"/>
                      <a:pt x="394" y="965"/>
                    </a:cubicBezTo>
                    <a:cubicBezTo>
                      <a:pt x="351" y="1010"/>
                      <a:pt x="303" y="1054"/>
                      <a:pt x="264" y="1108"/>
                    </a:cubicBezTo>
                    <a:cubicBezTo>
                      <a:pt x="230" y="1160"/>
                      <a:pt x="216" y="1224"/>
                      <a:pt x="194" y="1280"/>
                    </a:cubicBezTo>
                    <a:cubicBezTo>
                      <a:pt x="165" y="1319"/>
                      <a:pt x="132" y="1354"/>
                      <a:pt x="110" y="1397"/>
                    </a:cubicBezTo>
                    <a:cubicBezTo>
                      <a:pt x="84" y="1444"/>
                      <a:pt x="88" y="1500"/>
                      <a:pt x="70" y="1550"/>
                    </a:cubicBezTo>
                    <a:cubicBezTo>
                      <a:pt x="55" y="1605"/>
                      <a:pt x="37" y="1663"/>
                      <a:pt x="41" y="1721"/>
                    </a:cubicBezTo>
                    <a:cubicBezTo>
                      <a:pt x="44" y="1780"/>
                      <a:pt x="77" y="1839"/>
                      <a:pt x="91" y="1894"/>
                    </a:cubicBezTo>
                    <a:cubicBezTo>
                      <a:pt x="99" y="1935"/>
                      <a:pt x="113" y="1974"/>
                      <a:pt x="131" y="2011"/>
                    </a:cubicBezTo>
                    <a:cubicBezTo>
                      <a:pt x="113" y="2085"/>
                      <a:pt x="98" y="2161"/>
                      <a:pt x="96" y="2238"/>
                    </a:cubicBezTo>
                    <a:cubicBezTo>
                      <a:pt x="95" y="2327"/>
                      <a:pt x="127" y="2416"/>
                      <a:pt x="146" y="2500"/>
                    </a:cubicBezTo>
                    <a:cubicBezTo>
                      <a:pt x="167" y="2594"/>
                      <a:pt x="196" y="2689"/>
                      <a:pt x="244" y="2773"/>
                    </a:cubicBezTo>
                    <a:cubicBezTo>
                      <a:pt x="296" y="2857"/>
                      <a:pt x="373" y="2922"/>
                      <a:pt x="439" y="2988"/>
                    </a:cubicBezTo>
                    <a:cubicBezTo>
                      <a:pt x="490" y="3043"/>
                      <a:pt x="549" y="3091"/>
                      <a:pt x="608" y="3133"/>
                    </a:cubicBezTo>
                    <a:cubicBezTo>
                      <a:pt x="641" y="3178"/>
                      <a:pt x="677" y="3221"/>
                      <a:pt x="714" y="3262"/>
                    </a:cubicBezTo>
                    <a:cubicBezTo>
                      <a:pt x="756" y="3307"/>
                      <a:pt x="820" y="3322"/>
                      <a:pt x="867" y="3358"/>
                    </a:cubicBezTo>
                    <a:cubicBezTo>
                      <a:pt x="911" y="3398"/>
                      <a:pt x="950" y="3455"/>
                      <a:pt x="1003" y="3486"/>
                    </a:cubicBezTo>
                    <a:cubicBezTo>
                      <a:pt x="1056" y="3518"/>
                      <a:pt x="1116" y="3537"/>
                      <a:pt x="1173" y="3563"/>
                    </a:cubicBezTo>
                    <a:cubicBezTo>
                      <a:pt x="1232" y="3585"/>
                      <a:pt x="1286" y="3625"/>
                      <a:pt x="1347" y="3639"/>
                    </a:cubicBezTo>
                    <a:cubicBezTo>
                      <a:pt x="1409" y="3654"/>
                      <a:pt x="1474" y="3647"/>
                      <a:pt x="1536" y="3653"/>
                    </a:cubicBezTo>
                    <a:cubicBezTo>
                      <a:pt x="1549" y="3654"/>
                      <a:pt x="1563" y="3655"/>
                      <a:pt x="1577" y="3655"/>
                    </a:cubicBezTo>
                    <a:cubicBezTo>
                      <a:pt x="1625" y="3655"/>
                      <a:pt x="1675" y="3647"/>
                      <a:pt x="1723" y="3647"/>
                    </a:cubicBezTo>
                    <a:cubicBezTo>
                      <a:pt x="1724" y="3647"/>
                      <a:pt x="1726" y="3647"/>
                      <a:pt x="1727" y="3647"/>
                    </a:cubicBezTo>
                    <a:cubicBezTo>
                      <a:pt x="1779" y="3647"/>
                      <a:pt x="1834" y="3670"/>
                      <a:pt x="1887" y="3670"/>
                    </a:cubicBezTo>
                    <a:cubicBezTo>
                      <a:pt x="1896" y="3670"/>
                      <a:pt x="1905" y="3669"/>
                      <a:pt x="1914" y="3668"/>
                    </a:cubicBezTo>
                    <a:cubicBezTo>
                      <a:pt x="1956" y="3661"/>
                      <a:pt x="1992" y="3639"/>
                      <a:pt x="2029" y="3617"/>
                    </a:cubicBezTo>
                    <a:cubicBezTo>
                      <a:pt x="2071" y="3599"/>
                      <a:pt x="2114" y="3578"/>
                      <a:pt x="2157" y="3565"/>
                    </a:cubicBezTo>
                    <a:cubicBezTo>
                      <a:pt x="2197" y="3551"/>
                      <a:pt x="2235" y="3536"/>
                      <a:pt x="2272" y="3515"/>
                    </a:cubicBezTo>
                    <a:cubicBezTo>
                      <a:pt x="2305" y="3510"/>
                      <a:pt x="2340" y="3507"/>
                      <a:pt x="2373" y="3500"/>
                    </a:cubicBezTo>
                    <a:cubicBezTo>
                      <a:pt x="2552" y="3463"/>
                      <a:pt x="2714" y="3376"/>
                      <a:pt x="2865" y="3283"/>
                    </a:cubicBezTo>
                    <a:cubicBezTo>
                      <a:pt x="3020" y="3192"/>
                      <a:pt x="3168" y="3087"/>
                      <a:pt x="3288" y="2947"/>
                    </a:cubicBezTo>
                    <a:cubicBezTo>
                      <a:pt x="3405" y="2809"/>
                      <a:pt x="3511" y="2658"/>
                      <a:pt x="3578" y="2486"/>
                    </a:cubicBezTo>
                    <a:cubicBezTo>
                      <a:pt x="3644" y="2314"/>
                      <a:pt x="3661" y="2127"/>
                      <a:pt x="3659" y="1941"/>
                    </a:cubicBezTo>
                    <a:cubicBezTo>
                      <a:pt x="3657" y="1770"/>
                      <a:pt x="3620" y="1588"/>
                      <a:pt x="3522" y="1430"/>
                    </a:cubicBezTo>
                    <a:cubicBezTo>
                      <a:pt x="3533" y="1425"/>
                      <a:pt x="3538" y="1418"/>
                      <a:pt x="3541" y="1411"/>
                    </a:cubicBezTo>
                    <a:cubicBezTo>
                      <a:pt x="3570" y="1460"/>
                      <a:pt x="3596" y="1513"/>
                      <a:pt x="3622" y="1566"/>
                    </a:cubicBezTo>
                    <a:cubicBezTo>
                      <a:pt x="3651" y="1624"/>
                      <a:pt x="3690" y="1697"/>
                      <a:pt x="3668" y="1762"/>
                    </a:cubicBezTo>
                    <a:cubicBezTo>
                      <a:pt x="3666" y="1764"/>
                      <a:pt x="3672" y="1765"/>
                      <a:pt x="3678" y="1765"/>
                    </a:cubicBezTo>
                    <a:cubicBezTo>
                      <a:pt x="3684" y="1765"/>
                      <a:pt x="3690" y="1764"/>
                      <a:pt x="3691" y="1762"/>
                    </a:cubicBezTo>
                    <a:cubicBezTo>
                      <a:pt x="3723" y="1714"/>
                      <a:pt x="3710" y="1667"/>
                      <a:pt x="3695" y="1623"/>
                    </a:cubicBezTo>
                    <a:cubicBezTo>
                      <a:pt x="3675" y="1564"/>
                      <a:pt x="3621" y="1505"/>
                      <a:pt x="3598" y="1438"/>
                    </a:cubicBezTo>
                    <a:cubicBezTo>
                      <a:pt x="3574" y="1378"/>
                      <a:pt x="3545" y="1320"/>
                      <a:pt x="3511" y="1266"/>
                    </a:cubicBezTo>
                    <a:cubicBezTo>
                      <a:pt x="3476" y="1209"/>
                      <a:pt x="3446" y="1155"/>
                      <a:pt x="3415" y="1101"/>
                    </a:cubicBezTo>
                    <a:lnTo>
                      <a:pt x="3415" y="1100"/>
                    </a:lnTo>
                    <a:cubicBezTo>
                      <a:pt x="3415" y="1094"/>
                      <a:pt x="3416" y="1090"/>
                      <a:pt x="3415" y="1086"/>
                    </a:cubicBezTo>
                    <a:cubicBezTo>
                      <a:pt x="3408" y="1061"/>
                      <a:pt x="3394" y="1041"/>
                      <a:pt x="3387" y="1015"/>
                    </a:cubicBezTo>
                    <a:cubicBezTo>
                      <a:pt x="3380" y="977"/>
                      <a:pt x="3373" y="938"/>
                      <a:pt x="3353" y="907"/>
                    </a:cubicBezTo>
                    <a:cubicBezTo>
                      <a:pt x="3339" y="885"/>
                      <a:pt x="3324" y="862"/>
                      <a:pt x="3307" y="841"/>
                    </a:cubicBezTo>
                    <a:cubicBezTo>
                      <a:pt x="3310" y="814"/>
                      <a:pt x="3324" y="775"/>
                      <a:pt x="3313" y="756"/>
                    </a:cubicBezTo>
                    <a:cubicBezTo>
                      <a:pt x="3299" y="731"/>
                      <a:pt x="3282" y="710"/>
                      <a:pt x="3266" y="687"/>
                    </a:cubicBezTo>
                    <a:cubicBezTo>
                      <a:pt x="3251" y="665"/>
                      <a:pt x="3212" y="669"/>
                      <a:pt x="3194" y="651"/>
                    </a:cubicBezTo>
                    <a:cubicBezTo>
                      <a:pt x="3178" y="629"/>
                      <a:pt x="3172" y="591"/>
                      <a:pt x="3153" y="570"/>
                    </a:cubicBezTo>
                    <a:cubicBezTo>
                      <a:pt x="3132" y="551"/>
                      <a:pt x="3109" y="540"/>
                      <a:pt x="3086" y="523"/>
                    </a:cubicBezTo>
                    <a:cubicBezTo>
                      <a:pt x="3065" y="505"/>
                      <a:pt x="3051" y="475"/>
                      <a:pt x="3028" y="460"/>
                    </a:cubicBezTo>
                    <a:cubicBezTo>
                      <a:pt x="3003" y="446"/>
                      <a:pt x="2973" y="449"/>
                      <a:pt x="2948" y="437"/>
                    </a:cubicBezTo>
                    <a:lnTo>
                      <a:pt x="2933" y="432"/>
                    </a:lnTo>
                    <a:cubicBezTo>
                      <a:pt x="2900" y="387"/>
                      <a:pt x="2878" y="322"/>
                      <a:pt x="2831" y="289"/>
                    </a:cubicBezTo>
                    <a:cubicBezTo>
                      <a:pt x="2780" y="251"/>
                      <a:pt x="2724" y="220"/>
                      <a:pt x="2666" y="187"/>
                    </a:cubicBezTo>
                    <a:cubicBezTo>
                      <a:pt x="2608" y="157"/>
                      <a:pt x="2538" y="163"/>
                      <a:pt x="2477" y="139"/>
                    </a:cubicBezTo>
                    <a:cubicBezTo>
                      <a:pt x="2418" y="115"/>
                      <a:pt x="2360" y="75"/>
                      <a:pt x="2297" y="55"/>
                    </a:cubicBezTo>
                    <a:cubicBezTo>
                      <a:pt x="2232" y="42"/>
                      <a:pt x="2168" y="35"/>
                      <a:pt x="2102" y="29"/>
                    </a:cubicBezTo>
                    <a:cubicBezTo>
                      <a:pt x="2037" y="21"/>
                      <a:pt x="1971" y="0"/>
                      <a:pt x="190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29"/>
              <p:cNvSpPr/>
              <p:nvPr/>
            </p:nvSpPr>
            <p:spPr>
              <a:xfrm>
                <a:off x="2162150" y="3795125"/>
                <a:ext cx="2150" cy="875"/>
              </a:xfrm>
              <a:custGeom>
                <a:rect b="b" l="l" r="r" t="t"/>
                <a:pathLst>
                  <a:path extrusionOk="0" h="35" w="86">
                    <a:moveTo>
                      <a:pt x="77" y="0"/>
                    </a:moveTo>
                    <a:cubicBezTo>
                      <a:pt x="57" y="14"/>
                      <a:pt x="35" y="24"/>
                      <a:pt x="18" y="31"/>
                    </a:cubicBezTo>
                    <a:cubicBezTo>
                      <a:pt x="14" y="33"/>
                      <a:pt x="7" y="33"/>
                      <a:pt x="0" y="35"/>
                    </a:cubicBezTo>
                    <a:lnTo>
                      <a:pt x="85" y="33"/>
                    </a:lnTo>
                    <a:cubicBezTo>
                      <a:pt x="84" y="21"/>
                      <a:pt x="80" y="11"/>
                      <a:pt x="77"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29"/>
              <p:cNvSpPr/>
              <p:nvPr/>
            </p:nvSpPr>
            <p:spPr>
              <a:xfrm>
                <a:off x="2159675" y="3794825"/>
                <a:ext cx="1150" cy="225"/>
              </a:xfrm>
              <a:custGeom>
                <a:rect b="b" l="l" r="r" t="t"/>
                <a:pathLst>
                  <a:path extrusionOk="0" h="9" w="46">
                    <a:moveTo>
                      <a:pt x="0" y="0"/>
                    </a:moveTo>
                    <a:cubicBezTo>
                      <a:pt x="7" y="5"/>
                      <a:pt x="18" y="8"/>
                      <a:pt x="27" y="8"/>
                    </a:cubicBezTo>
                    <a:cubicBezTo>
                      <a:pt x="36" y="8"/>
                      <a:pt x="43" y="6"/>
                      <a:pt x="4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29"/>
              <p:cNvSpPr/>
              <p:nvPr/>
            </p:nvSpPr>
            <p:spPr>
              <a:xfrm>
                <a:off x="2120950" y="3753200"/>
                <a:ext cx="92450" cy="92425"/>
              </a:xfrm>
              <a:custGeom>
                <a:rect b="b" l="l" r="r" t="t"/>
                <a:pathLst>
                  <a:path extrusionOk="0" h="3697" w="3698">
                    <a:moveTo>
                      <a:pt x="1427" y="199"/>
                    </a:moveTo>
                    <a:cubicBezTo>
                      <a:pt x="1428" y="199"/>
                      <a:pt x="1429" y="199"/>
                      <a:pt x="1431" y="199"/>
                    </a:cubicBezTo>
                    <a:cubicBezTo>
                      <a:pt x="1405" y="217"/>
                      <a:pt x="1378" y="231"/>
                      <a:pt x="1355" y="252"/>
                    </a:cubicBezTo>
                    <a:cubicBezTo>
                      <a:pt x="1301" y="300"/>
                      <a:pt x="1261" y="353"/>
                      <a:pt x="1227" y="410"/>
                    </a:cubicBezTo>
                    <a:cubicBezTo>
                      <a:pt x="1210" y="415"/>
                      <a:pt x="1191" y="418"/>
                      <a:pt x="1173" y="422"/>
                    </a:cubicBezTo>
                    <a:cubicBezTo>
                      <a:pt x="1176" y="420"/>
                      <a:pt x="1177" y="415"/>
                      <a:pt x="1179" y="413"/>
                    </a:cubicBezTo>
                    <a:cubicBezTo>
                      <a:pt x="1202" y="403"/>
                      <a:pt x="1224" y="393"/>
                      <a:pt x="1242" y="376"/>
                    </a:cubicBezTo>
                    <a:cubicBezTo>
                      <a:pt x="1260" y="356"/>
                      <a:pt x="1272" y="309"/>
                      <a:pt x="1296" y="293"/>
                    </a:cubicBezTo>
                    <a:cubicBezTo>
                      <a:pt x="1319" y="275"/>
                      <a:pt x="1343" y="254"/>
                      <a:pt x="1371" y="231"/>
                    </a:cubicBezTo>
                    <a:cubicBezTo>
                      <a:pt x="1388" y="218"/>
                      <a:pt x="1408" y="199"/>
                      <a:pt x="1427" y="199"/>
                    </a:cubicBezTo>
                    <a:close/>
                    <a:moveTo>
                      <a:pt x="1491" y="393"/>
                    </a:moveTo>
                    <a:lnTo>
                      <a:pt x="1491" y="393"/>
                    </a:lnTo>
                    <a:cubicBezTo>
                      <a:pt x="1457" y="403"/>
                      <a:pt x="1424" y="417"/>
                      <a:pt x="1389" y="432"/>
                    </a:cubicBezTo>
                    <a:cubicBezTo>
                      <a:pt x="1355" y="436"/>
                      <a:pt x="1321" y="440"/>
                      <a:pt x="1286" y="446"/>
                    </a:cubicBezTo>
                    <a:cubicBezTo>
                      <a:pt x="1292" y="439"/>
                      <a:pt x="1294" y="432"/>
                      <a:pt x="1300" y="426"/>
                    </a:cubicBezTo>
                    <a:cubicBezTo>
                      <a:pt x="1363" y="414"/>
                      <a:pt x="1428" y="406"/>
                      <a:pt x="1491" y="393"/>
                    </a:cubicBezTo>
                    <a:close/>
                    <a:moveTo>
                      <a:pt x="1212" y="440"/>
                    </a:moveTo>
                    <a:cubicBezTo>
                      <a:pt x="1209" y="447"/>
                      <a:pt x="1205" y="454"/>
                      <a:pt x="1202" y="459"/>
                    </a:cubicBezTo>
                    <a:cubicBezTo>
                      <a:pt x="1127" y="473"/>
                      <a:pt x="1051" y="491"/>
                      <a:pt x="977" y="516"/>
                    </a:cubicBezTo>
                    <a:cubicBezTo>
                      <a:pt x="982" y="508"/>
                      <a:pt x="985" y="501"/>
                      <a:pt x="992" y="495"/>
                    </a:cubicBezTo>
                    <a:cubicBezTo>
                      <a:pt x="1012" y="483"/>
                      <a:pt x="1044" y="486"/>
                      <a:pt x="1065" y="476"/>
                    </a:cubicBezTo>
                    <a:cubicBezTo>
                      <a:pt x="1087" y="468"/>
                      <a:pt x="1113" y="468"/>
                      <a:pt x="1133" y="461"/>
                    </a:cubicBezTo>
                    <a:cubicBezTo>
                      <a:pt x="1140" y="458"/>
                      <a:pt x="1144" y="451"/>
                      <a:pt x="1150" y="446"/>
                    </a:cubicBezTo>
                    <a:cubicBezTo>
                      <a:pt x="1151" y="447"/>
                      <a:pt x="1151" y="451"/>
                      <a:pt x="1153" y="451"/>
                    </a:cubicBezTo>
                    <a:cubicBezTo>
                      <a:pt x="1153" y="451"/>
                      <a:pt x="1154" y="451"/>
                      <a:pt x="1154" y="451"/>
                    </a:cubicBezTo>
                    <a:cubicBezTo>
                      <a:pt x="1175" y="448"/>
                      <a:pt x="1191" y="444"/>
                      <a:pt x="1212" y="440"/>
                    </a:cubicBezTo>
                    <a:close/>
                    <a:moveTo>
                      <a:pt x="1853" y="635"/>
                    </a:moveTo>
                    <a:cubicBezTo>
                      <a:pt x="1909" y="635"/>
                      <a:pt x="1964" y="640"/>
                      <a:pt x="2017" y="647"/>
                    </a:cubicBezTo>
                    <a:cubicBezTo>
                      <a:pt x="1996" y="647"/>
                      <a:pt x="1976" y="645"/>
                      <a:pt x="1955" y="645"/>
                    </a:cubicBezTo>
                    <a:cubicBezTo>
                      <a:pt x="1915" y="645"/>
                      <a:pt x="1877" y="649"/>
                      <a:pt x="1837" y="653"/>
                    </a:cubicBezTo>
                    <a:cubicBezTo>
                      <a:pt x="1822" y="647"/>
                      <a:pt x="1808" y="642"/>
                      <a:pt x="1793" y="637"/>
                    </a:cubicBezTo>
                    <a:cubicBezTo>
                      <a:pt x="1813" y="636"/>
                      <a:pt x="1833" y="635"/>
                      <a:pt x="1853" y="635"/>
                    </a:cubicBezTo>
                    <a:close/>
                    <a:moveTo>
                      <a:pt x="2309" y="931"/>
                    </a:moveTo>
                    <a:cubicBezTo>
                      <a:pt x="2311" y="933"/>
                      <a:pt x="2314" y="933"/>
                      <a:pt x="2318" y="934"/>
                    </a:cubicBezTo>
                    <a:cubicBezTo>
                      <a:pt x="2322" y="943"/>
                      <a:pt x="2324" y="949"/>
                      <a:pt x="2325" y="959"/>
                    </a:cubicBezTo>
                    <a:cubicBezTo>
                      <a:pt x="2322" y="948"/>
                      <a:pt x="2316" y="940"/>
                      <a:pt x="2309" y="931"/>
                    </a:cubicBezTo>
                    <a:close/>
                    <a:moveTo>
                      <a:pt x="1501" y="976"/>
                    </a:moveTo>
                    <a:cubicBezTo>
                      <a:pt x="1531" y="978"/>
                      <a:pt x="1574" y="991"/>
                      <a:pt x="1614" y="1013"/>
                    </a:cubicBezTo>
                    <a:cubicBezTo>
                      <a:pt x="1531" y="1017"/>
                      <a:pt x="1449" y="1037"/>
                      <a:pt x="1376" y="1079"/>
                    </a:cubicBezTo>
                    <a:cubicBezTo>
                      <a:pt x="1373" y="1072"/>
                      <a:pt x="1369" y="1064"/>
                      <a:pt x="1365" y="1054"/>
                    </a:cubicBezTo>
                    <a:cubicBezTo>
                      <a:pt x="1402" y="1024"/>
                      <a:pt x="1439" y="998"/>
                      <a:pt x="1480" y="976"/>
                    </a:cubicBezTo>
                    <a:close/>
                    <a:moveTo>
                      <a:pt x="1338" y="1077"/>
                    </a:moveTo>
                    <a:cubicBezTo>
                      <a:pt x="1329" y="1090"/>
                      <a:pt x="1321" y="1099"/>
                      <a:pt x="1308" y="1110"/>
                    </a:cubicBezTo>
                    <a:lnTo>
                      <a:pt x="1293" y="1120"/>
                    </a:lnTo>
                    <a:cubicBezTo>
                      <a:pt x="1307" y="1105"/>
                      <a:pt x="1322" y="1091"/>
                      <a:pt x="1338" y="1077"/>
                    </a:cubicBezTo>
                    <a:close/>
                    <a:moveTo>
                      <a:pt x="2047" y="324"/>
                    </a:moveTo>
                    <a:cubicBezTo>
                      <a:pt x="2229" y="324"/>
                      <a:pt x="2411" y="355"/>
                      <a:pt x="2578" y="447"/>
                    </a:cubicBezTo>
                    <a:cubicBezTo>
                      <a:pt x="2826" y="583"/>
                      <a:pt x="3005" y="831"/>
                      <a:pt x="3081" y="1101"/>
                    </a:cubicBezTo>
                    <a:lnTo>
                      <a:pt x="3085" y="1121"/>
                    </a:lnTo>
                    <a:cubicBezTo>
                      <a:pt x="2994" y="993"/>
                      <a:pt x="2873" y="914"/>
                      <a:pt x="2746" y="850"/>
                    </a:cubicBezTo>
                    <a:cubicBezTo>
                      <a:pt x="2671" y="726"/>
                      <a:pt x="2569" y="618"/>
                      <a:pt x="2446" y="538"/>
                    </a:cubicBezTo>
                    <a:cubicBezTo>
                      <a:pt x="2263" y="422"/>
                      <a:pt x="2061" y="392"/>
                      <a:pt x="1864" y="392"/>
                    </a:cubicBezTo>
                    <a:cubicBezTo>
                      <a:pt x="1851" y="392"/>
                      <a:pt x="1838" y="392"/>
                      <a:pt x="1824" y="392"/>
                    </a:cubicBezTo>
                    <a:cubicBezTo>
                      <a:pt x="1771" y="379"/>
                      <a:pt x="1715" y="372"/>
                      <a:pt x="1659" y="372"/>
                    </a:cubicBezTo>
                    <a:cubicBezTo>
                      <a:pt x="1632" y="372"/>
                      <a:pt x="1605" y="373"/>
                      <a:pt x="1578" y="377"/>
                    </a:cubicBezTo>
                    <a:cubicBezTo>
                      <a:pt x="1622" y="369"/>
                      <a:pt x="1663" y="359"/>
                      <a:pt x="1706" y="353"/>
                    </a:cubicBezTo>
                    <a:cubicBezTo>
                      <a:pt x="1816" y="336"/>
                      <a:pt x="1932" y="324"/>
                      <a:pt x="2047" y="324"/>
                    </a:cubicBezTo>
                    <a:close/>
                    <a:moveTo>
                      <a:pt x="2468" y="992"/>
                    </a:moveTo>
                    <a:lnTo>
                      <a:pt x="2468" y="992"/>
                    </a:lnTo>
                    <a:cubicBezTo>
                      <a:pt x="2482" y="999"/>
                      <a:pt x="2497" y="1006"/>
                      <a:pt x="2511" y="1013"/>
                    </a:cubicBezTo>
                    <a:cubicBezTo>
                      <a:pt x="2533" y="1066"/>
                      <a:pt x="2552" y="1121"/>
                      <a:pt x="2565" y="1179"/>
                    </a:cubicBezTo>
                    <a:cubicBezTo>
                      <a:pt x="2574" y="1222"/>
                      <a:pt x="2581" y="1266"/>
                      <a:pt x="2587" y="1311"/>
                    </a:cubicBezTo>
                    <a:cubicBezTo>
                      <a:pt x="2584" y="1314"/>
                      <a:pt x="2578" y="1314"/>
                      <a:pt x="2573" y="1314"/>
                    </a:cubicBezTo>
                    <a:cubicBezTo>
                      <a:pt x="2550" y="1207"/>
                      <a:pt x="2516" y="1095"/>
                      <a:pt x="2468" y="992"/>
                    </a:cubicBezTo>
                    <a:close/>
                    <a:moveTo>
                      <a:pt x="2594" y="1354"/>
                    </a:moveTo>
                    <a:cubicBezTo>
                      <a:pt x="2598" y="1383"/>
                      <a:pt x="2598" y="1413"/>
                      <a:pt x="2599" y="1442"/>
                    </a:cubicBezTo>
                    <a:cubicBezTo>
                      <a:pt x="2598" y="1428"/>
                      <a:pt x="2594" y="1415"/>
                      <a:pt x="2592" y="1401"/>
                    </a:cubicBezTo>
                    <a:cubicBezTo>
                      <a:pt x="2591" y="1387"/>
                      <a:pt x="2585" y="1372"/>
                      <a:pt x="2584" y="1358"/>
                    </a:cubicBezTo>
                    <a:cubicBezTo>
                      <a:pt x="2585" y="1354"/>
                      <a:pt x="2591" y="1354"/>
                      <a:pt x="2594" y="1354"/>
                    </a:cubicBezTo>
                    <a:close/>
                    <a:moveTo>
                      <a:pt x="1842" y="1310"/>
                    </a:moveTo>
                    <a:cubicBezTo>
                      <a:pt x="1845" y="1311"/>
                      <a:pt x="1850" y="1311"/>
                      <a:pt x="1855" y="1313"/>
                    </a:cubicBezTo>
                    <a:cubicBezTo>
                      <a:pt x="1857" y="1314"/>
                      <a:pt x="1861" y="1317"/>
                      <a:pt x="1864" y="1320"/>
                    </a:cubicBezTo>
                    <a:cubicBezTo>
                      <a:pt x="1947" y="1372"/>
                      <a:pt x="1985" y="1456"/>
                      <a:pt x="2013" y="1541"/>
                    </a:cubicBezTo>
                    <a:cubicBezTo>
                      <a:pt x="2017" y="1555"/>
                      <a:pt x="2022" y="1571"/>
                      <a:pt x="2028" y="1587"/>
                    </a:cubicBezTo>
                    <a:lnTo>
                      <a:pt x="2016" y="1587"/>
                    </a:lnTo>
                    <a:cubicBezTo>
                      <a:pt x="1994" y="1512"/>
                      <a:pt x="1958" y="1443"/>
                      <a:pt x="1910" y="1388"/>
                    </a:cubicBezTo>
                    <a:cubicBezTo>
                      <a:pt x="1892" y="1366"/>
                      <a:pt x="1870" y="1346"/>
                      <a:pt x="1845" y="1326"/>
                    </a:cubicBezTo>
                    <a:cubicBezTo>
                      <a:pt x="1845" y="1320"/>
                      <a:pt x="1844" y="1314"/>
                      <a:pt x="1842" y="1310"/>
                    </a:cubicBezTo>
                    <a:close/>
                    <a:moveTo>
                      <a:pt x="1658" y="912"/>
                    </a:moveTo>
                    <a:cubicBezTo>
                      <a:pt x="1731" y="929"/>
                      <a:pt x="1801" y="954"/>
                      <a:pt x="1870" y="984"/>
                    </a:cubicBezTo>
                    <a:cubicBezTo>
                      <a:pt x="1932" y="1011"/>
                      <a:pt x="1995" y="1042"/>
                      <a:pt x="2057" y="1077"/>
                    </a:cubicBezTo>
                    <a:cubicBezTo>
                      <a:pt x="2091" y="1115"/>
                      <a:pt x="2124" y="1153"/>
                      <a:pt x="2157" y="1189"/>
                    </a:cubicBezTo>
                    <a:cubicBezTo>
                      <a:pt x="2243" y="1280"/>
                      <a:pt x="2344" y="1375"/>
                      <a:pt x="2395" y="1505"/>
                    </a:cubicBezTo>
                    <a:cubicBezTo>
                      <a:pt x="2401" y="1541"/>
                      <a:pt x="2402" y="1578"/>
                      <a:pt x="2405" y="1614"/>
                    </a:cubicBezTo>
                    <a:cubicBezTo>
                      <a:pt x="2391" y="1610"/>
                      <a:pt x="2375" y="1604"/>
                      <a:pt x="2361" y="1603"/>
                    </a:cubicBezTo>
                    <a:cubicBezTo>
                      <a:pt x="2357" y="1602"/>
                      <a:pt x="2351" y="1602"/>
                      <a:pt x="2347" y="1602"/>
                    </a:cubicBezTo>
                    <a:cubicBezTo>
                      <a:pt x="2344" y="1596"/>
                      <a:pt x="2340" y="1593"/>
                      <a:pt x="2338" y="1588"/>
                    </a:cubicBezTo>
                    <a:cubicBezTo>
                      <a:pt x="2335" y="1573"/>
                      <a:pt x="2335" y="1558"/>
                      <a:pt x="2333" y="1541"/>
                    </a:cubicBezTo>
                    <a:cubicBezTo>
                      <a:pt x="2310" y="1405"/>
                      <a:pt x="2229" y="1280"/>
                      <a:pt x="2124" y="1181"/>
                    </a:cubicBezTo>
                    <a:cubicBezTo>
                      <a:pt x="2018" y="1079"/>
                      <a:pt x="1881" y="1028"/>
                      <a:pt x="1738" y="1015"/>
                    </a:cubicBezTo>
                    <a:cubicBezTo>
                      <a:pt x="1724" y="1013"/>
                      <a:pt x="1707" y="1013"/>
                      <a:pt x="1694" y="1013"/>
                    </a:cubicBezTo>
                    <a:cubicBezTo>
                      <a:pt x="1677" y="995"/>
                      <a:pt x="1659" y="973"/>
                      <a:pt x="1638" y="956"/>
                    </a:cubicBezTo>
                    <a:cubicBezTo>
                      <a:pt x="1623" y="944"/>
                      <a:pt x="1604" y="938"/>
                      <a:pt x="1589" y="929"/>
                    </a:cubicBezTo>
                    <a:cubicBezTo>
                      <a:pt x="1611" y="922"/>
                      <a:pt x="1634" y="916"/>
                      <a:pt x="1658" y="912"/>
                    </a:cubicBezTo>
                    <a:close/>
                    <a:moveTo>
                      <a:pt x="2365" y="1647"/>
                    </a:moveTo>
                    <a:lnTo>
                      <a:pt x="2365" y="1647"/>
                    </a:lnTo>
                    <a:cubicBezTo>
                      <a:pt x="2379" y="1650"/>
                      <a:pt x="2393" y="1651"/>
                      <a:pt x="2406" y="1655"/>
                    </a:cubicBezTo>
                    <a:lnTo>
                      <a:pt x="2406" y="1664"/>
                    </a:lnTo>
                    <a:cubicBezTo>
                      <a:pt x="2404" y="1690"/>
                      <a:pt x="2401" y="1716"/>
                      <a:pt x="2400" y="1739"/>
                    </a:cubicBezTo>
                    <a:cubicBezTo>
                      <a:pt x="2391" y="1706"/>
                      <a:pt x="2377" y="1677"/>
                      <a:pt x="2365" y="1647"/>
                    </a:cubicBezTo>
                    <a:close/>
                    <a:moveTo>
                      <a:pt x="2902" y="1449"/>
                    </a:moveTo>
                    <a:cubicBezTo>
                      <a:pt x="2911" y="1490"/>
                      <a:pt x="2921" y="1533"/>
                      <a:pt x="2921" y="1581"/>
                    </a:cubicBezTo>
                    <a:cubicBezTo>
                      <a:pt x="2918" y="1688"/>
                      <a:pt x="2896" y="1801"/>
                      <a:pt x="2863" y="1913"/>
                    </a:cubicBezTo>
                    <a:cubicBezTo>
                      <a:pt x="2854" y="1899"/>
                      <a:pt x="2844" y="1884"/>
                      <a:pt x="2836" y="1869"/>
                    </a:cubicBezTo>
                    <a:cubicBezTo>
                      <a:pt x="2874" y="1732"/>
                      <a:pt x="2898" y="1593"/>
                      <a:pt x="2902" y="1449"/>
                    </a:cubicBezTo>
                    <a:close/>
                    <a:moveTo>
                      <a:pt x="1528" y="1534"/>
                    </a:moveTo>
                    <a:cubicBezTo>
                      <a:pt x="1530" y="1534"/>
                      <a:pt x="1532" y="1535"/>
                      <a:pt x="1534" y="1536"/>
                    </a:cubicBezTo>
                    <a:cubicBezTo>
                      <a:pt x="1542" y="1543"/>
                      <a:pt x="1520" y="1576"/>
                      <a:pt x="1523" y="1581"/>
                    </a:cubicBezTo>
                    <a:cubicBezTo>
                      <a:pt x="1528" y="1587"/>
                      <a:pt x="1583" y="1587"/>
                      <a:pt x="1594" y="1609"/>
                    </a:cubicBezTo>
                    <a:cubicBezTo>
                      <a:pt x="1604" y="1628"/>
                      <a:pt x="1601" y="1650"/>
                      <a:pt x="1594" y="1665"/>
                    </a:cubicBezTo>
                    <a:lnTo>
                      <a:pt x="1713" y="1662"/>
                    </a:lnTo>
                    <a:cubicBezTo>
                      <a:pt x="1716" y="1665"/>
                      <a:pt x="1720" y="1666"/>
                      <a:pt x="1724" y="1672"/>
                    </a:cubicBezTo>
                    <a:cubicBezTo>
                      <a:pt x="1724" y="1673"/>
                      <a:pt x="1725" y="1676"/>
                      <a:pt x="1725" y="1677"/>
                    </a:cubicBezTo>
                    <a:cubicBezTo>
                      <a:pt x="1732" y="1672"/>
                      <a:pt x="1740" y="1666"/>
                      <a:pt x="1746" y="1662"/>
                    </a:cubicBezTo>
                    <a:lnTo>
                      <a:pt x="1758" y="1662"/>
                    </a:lnTo>
                    <a:cubicBezTo>
                      <a:pt x="1773" y="1701"/>
                      <a:pt x="1777" y="1754"/>
                      <a:pt x="1766" y="1801"/>
                    </a:cubicBezTo>
                    <a:cubicBezTo>
                      <a:pt x="1751" y="1855"/>
                      <a:pt x="1684" y="1869"/>
                      <a:pt x="1649" y="1887"/>
                    </a:cubicBezTo>
                    <a:lnTo>
                      <a:pt x="1637" y="1893"/>
                    </a:lnTo>
                    <a:cubicBezTo>
                      <a:pt x="1609" y="1908"/>
                      <a:pt x="1580" y="1920"/>
                      <a:pt x="1550" y="1920"/>
                    </a:cubicBezTo>
                    <a:cubicBezTo>
                      <a:pt x="1544" y="1920"/>
                      <a:pt x="1538" y="1919"/>
                      <a:pt x="1533" y="1918"/>
                    </a:cubicBezTo>
                    <a:cubicBezTo>
                      <a:pt x="1493" y="1911"/>
                      <a:pt x="1457" y="1900"/>
                      <a:pt x="1427" y="1878"/>
                    </a:cubicBezTo>
                    <a:cubicBezTo>
                      <a:pt x="1399" y="1856"/>
                      <a:pt x="1358" y="1856"/>
                      <a:pt x="1337" y="1823"/>
                    </a:cubicBezTo>
                    <a:cubicBezTo>
                      <a:pt x="1319" y="1794"/>
                      <a:pt x="1348" y="1735"/>
                      <a:pt x="1347" y="1713"/>
                    </a:cubicBezTo>
                    <a:cubicBezTo>
                      <a:pt x="1343" y="1691"/>
                      <a:pt x="1338" y="1671"/>
                      <a:pt x="1343" y="1651"/>
                    </a:cubicBezTo>
                    <a:cubicBezTo>
                      <a:pt x="1348" y="1635"/>
                      <a:pt x="1319" y="1617"/>
                      <a:pt x="1329" y="1598"/>
                    </a:cubicBezTo>
                    <a:cubicBezTo>
                      <a:pt x="1341" y="1581"/>
                      <a:pt x="1376" y="1580"/>
                      <a:pt x="1389" y="1570"/>
                    </a:cubicBezTo>
                    <a:cubicBezTo>
                      <a:pt x="1402" y="1562"/>
                      <a:pt x="1411" y="1547"/>
                      <a:pt x="1429" y="1541"/>
                    </a:cubicBezTo>
                    <a:cubicBezTo>
                      <a:pt x="1432" y="1540"/>
                      <a:pt x="1435" y="1540"/>
                      <a:pt x="1439" y="1540"/>
                    </a:cubicBezTo>
                    <a:cubicBezTo>
                      <a:pt x="1454" y="1540"/>
                      <a:pt x="1471" y="1548"/>
                      <a:pt x="1479" y="1549"/>
                    </a:cubicBezTo>
                    <a:cubicBezTo>
                      <a:pt x="1489" y="1549"/>
                      <a:pt x="1497" y="1535"/>
                      <a:pt x="1506" y="1535"/>
                    </a:cubicBezTo>
                    <a:cubicBezTo>
                      <a:pt x="1506" y="1535"/>
                      <a:pt x="1507" y="1535"/>
                      <a:pt x="1508" y="1536"/>
                    </a:cubicBezTo>
                    <a:cubicBezTo>
                      <a:pt x="1509" y="1536"/>
                      <a:pt x="1511" y="1536"/>
                      <a:pt x="1513" y="1536"/>
                    </a:cubicBezTo>
                    <a:cubicBezTo>
                      <a:pt x="1518" y="1536"/>
                      <a:pt x="1524" y="1534"/>
                      <a:pt x="1528" y="1534"/>
                    </a:cubicBezTo>
                    <a:close/>
                    <a:moveTo>
                      <a:pt x="2818" y="1933"/>
                    </a:moveTo>
                    <a:cubicBezTo>
                      <a:pt x="2826" y="1950"/>
                      <a:pt x="2834" y="1964"/>
                      <a:pt x="2843" y="1976"/>
                    </a:cubicBezTo>
                    <a:cubicBezTo>
                      <a:pt x="2836" y="1995"/>
                      <a:pt x="2833" y="2015"/>
                      <a:pt x="2826" y="2034"/>
                    </a:cubicBezTo>
                    <a:cubicBezTo>
                      <a:pt x="2818" y="2052"/>
                      <a:pt x="2807" y="2071"/>
                      <a:pt x="2799" y="2089"/>
                    </a:cubicBezTo>
                    <a:cubicBezTo>
                      <a:pt x="2796" y="2064"/>
                      <a:pt x="2793" y="2041"/>
                      <a:pt x="2790" y="2015"/>
                    </a:cubicBezTo>
                    <a:cubicBezTo>
                      <a:pt x="2800" y="1987"/>
                      <a:pt x="2808" y="1961"/>
                      <a:pt x="2818" y="1933"/>
                    </a:cubicBezTo>
                    <a:close/>
                    <a:moveTo>
                      <a:pt x="2338" y="1690"/>
                    </a:moveTo>
                    <a:cubicBezTo>
                      <a:pt x="2357" y="1731"/>
                      <a:pt x="2373" y="1774"/>
                      <a:pt x="2386" y="1819"/>
                    </a:cubicBezTo>
                    <a:cubicBezTo>
                      <a:pt x="2380" y="1849"/>
                      <a:pt x="2375" y="1882"/>
                      <a:pt x="2361" y="1913"/>
                    </a:cubicBezTo>
                    <a:cubicBezTo>
                      <a:pt x="2329" y="1988"/>
                      <a:pt x="2267" y="2043"/>
                      <a:pt x="2215" y="2096"/>
                    </a:cubicBezTo>
                    <a:cubicBezTo>
                      <a:pt x="2247" y="2043"/>
                      <a:pt x="2270" y="1988"/>
                      <a:pt x="2288" y="1931"/>
                    </a:cubicBezTo>
                    <a:cubicBezTo>
                      <a:pt x="2311" y="1855"/>
                      <a:pt x="2332" y="1774"/>
                      <a:pt x="2338" y="1690"/>
                    </a:cubicBezTo>
                    <a:close/>
                    <a:moveTo>
                      <a:pt x="1632" y="1299"/>
                    </a:moveTo>
                    <a:cubicBezTo>
                      <a:pt x="1706" y="1314"/>
                      <a:pt x="1773" y="1346"/>
                      <a:pt x="1822" y="1387"/>
                    </a:cubicBezTo>
                    <a:cubicBezTo>
                      <a:pt x="1838" y="1463"/>
                      <a:pt x="1850" y="1548"/>
                      <a:pt x="1822" y="1622"/>
                    </a:cubicBezTo>
                    <a:cubicBezTo>
                      <a:pt x="1820" y="1626"/>
                      <a:pt x="1833" y="1629"/>
                      <a:pt x="1841" y="1629"/>
                    </a:cubicBezTo>
                    <a:cubicBezTo>
                      <a:pt x="1843" y="1629"/>
                      <a:pt x="1844" y="1628"/>
                      <a:pt x="1845" y="1628"/>
                    </a:cubicBezTo>
                    <a:cubicBezTo>
                      <a:pt x="1883" y="1571"/>
                      <a:pt x="1882" y="1511"/>
                      <a:pt x="1875" y="1449"/>
                    </a:cubicBezTo>
                    <a:lnTo>
                      <a:pt x="1875" y="1449"/>
                    </a:lnTo>
                    <a:cubicBezTo>
                      <a:pt x="1905" y="1489"/>
                      <a:pt x="1930" y="1532"/>
                      <a:pt x="1947" y="1581"/>
                    </a:cubicBezTo>
                    <a:cubicBezTo>
                      <a:pt x="1925" y="1580"/>
                      <a:pt x="1900" y="1580"/>
                      <a:pt x="1878" y="1574"/>
                    </a:cubicBezTo>
                    <a:cubicBezTo>
                      <a:pt x="1878" y="1574"/>
                      <a:pt x="1878" y="1574"/>
                      <a:pt x="1877" y="1574"/>
                    </a:cubicBezTo>
                    <a:cubicBezTo>
                      <a:pt x="1871" y="1574"/>
                      <a:pt x="1867" y="1596"/>
                      <a:pt x="1875" y="1599"/>
                    </a:cubicBezTo>
                    <a:cubicBezTo>
                      <a:pt x="1903" y="1607"/>
                      <a:pt x="1932" y="1613"/>
                      <a:pt x="1959" y="1617"/>
                    </a:cubicBezTo>
                    <a:cubicBezTo>
                      <a:pt x="1987" y="1724"/>
                      <a:pt x="1983" y="1843"/>
                      <a:pt x="1938" y="1939"/>
                    </a:cubicBezTo>
                    <a:cubicBezTo>
                      <a:pt x="1932" y="1954"/>
                      <a:pt x="1952" y="1972"/>
                      <a:pt x="1969" y="1972"/>
                    </a:cubicBezTo>
                    <a:cubicBezTo>
                      <a:pt x="1975" y="1972"/>
                      <a:pt x="1980" y="1970"/>
                      <a:pt x="1984" y="1964"/>
                    </a:cubicBezTo>
                    <a:cubicBezTo>
                      <a:pt x="2044" y="1862"/>
                      <a:pt x="2051" y="1738"/>
                      <a:pt x="2025" y="1624"/>
                    </a:cubicBezTo>
                    <a:lnTo>
                      <a:pt x="2042" y="1624"/>
                    </a:lnTo>
                    <a:cubicBezTo>
                      <a:pt x="2062" y="1688"/>
                      <a:pt x="2077" y="1757"/>
                      <a:pt x="2062" y="1827"/>
                    </a:cubicBezTo>
                    <a:cubicBezTo>
                      <a:pt x="2039" y="1925"/>
                      <a:pt x="1994" y="2021"/>
                      <a:pt x="1925" y="2094"/>
                    </a:cubicBezTo>
                    <a:cubicBezTo>
                      <a:pt x="1914" y="2105"/>
                      <a:pt x="1900" y="2115"/>
                      <a:pt x="1888" y="2125"/>
                    </a:cubicBezTo>
                    <a:cubicBezTo>
                      <a:pt x="1904" y="2043"/>
                      <a:pt x="1890" y="1954"/>
                      <a:pt x="1827" y="1881"/>
                    </a:cubicBezTo>
                    <a:cubicBezTo>
                      <a:pt x="1846" y="1836"/>
                      <a:pt x="1857" y="1787"/>
                      <a:pt x="1852" y="1739"/>
                    </a:cubicBezTo>
                    <a:cubicBezTo>
                      <a:pt x="1845" y="1679"/>
                      <a:pt x="1809" y="1636"/>
                      <a:pt x="1777" y="1600"/>
                    </a:cubicBezTo>
                    <a:cubicBezTo>
                      <a:pt x="1782" y="1570"/>
                      <a:pt x="1775" y="1541"/>
                      <a:pt x="1772" y="1511"/>
                    </a:cubicBezTo>
                    <a:cubicBezTo>
                      <a:pt x="1766" y="1464"/>
                      <a:pt x="1732" y="1431"/>
                      <a:pt x="1705" y="1394"/>
                    </a:cubicBezTo>
                    <a:cubicBezTo>
                      <a:pt x="1684" y="1364"/>
                      <a:pt x="1662" y="1326"/>
                      <a:pt x="1627" y="1300"/>
                    </a:cubicBezTo>
                    <a:cubicBezTo>
                      <a:pt x="1629" y="1300"/>
                      <a:pt x="1630" y="1300"/>
                      <a:pt x="1632" y="1299"/>
                    </a:cubicBezTo>
                    <a:close/>
                    <a:moveTo>
                      <a:pt x="784" y="1510"/>
                    </a:moveTo>
                    <a:cubicBezTo>
                      <a:pt x="749" y="1633"/>
                      <a:pt x="734" y="1761"/>
                      <a:pt x="736" y="1885"/>
                    </a:cubicBezTo>
                    <a:cubicBezTo>
                      <a:pt x="736" y="1913"/>
                      <a:pt x="740" y="1939"/>
                      <a:pt x="743" y="1966"/>
                    </a:cubicBezTo>
                    <a:cubicBezTo>
                      <a:pt x="743" y="1968"/>
                      <a:pt x="741" y="1968"/>
                      <a:pt x="741" y="1968"/>
                    </a:cubicBezTo>
                    <a:cubicBezTo>
                      <a:pt x="721" y="2009"/>
                      <a:pt x="674" y="2050"/>
                      <a:pt x="657" y="2094"/>
                    </a:cubicBezTo>
                    <a:cubicBezTo>
                      <a:pt x="650" y="2110"/>
                      <a:pt x="650" y="2123"/>
                      <a:pt x="650" y="2138"/>
                    </a:cubicBezTo>
                    <a:cubicBezTo>
                      <a:pt x="642" y="2028"/>
                      <a:pt x="670" y="1906"/>
                      <a:pt x="700" y="1779"/>
                    </a:cubicBezTo>
                    <a:cubicBezTo>
                      <a:pt x="721" y="1684"/>
                      <a:pt x="749" y="1595"/>
                      <a:pt x="784" y="1510"/>
                    </a:cubicBezTo>
                    <a:close/>
                    <a:moveTo>
                      <a:pt x="1795" y="1932"/>
                    </a:moveTo>
                    <a:cubicBezTo>
                      <a:pt x="1842" y="2012"/>
                      <a:pt x="1841" y="2103"/>
                      <a:pt x="1809" y="2173"/>
                    </a:cubicBezTo>
                    <a:cubicBezTo>
                      <a:pt x="1765" y="2193"/>
                      <a:pt x="1718" y="2206"/>
                      <a:pt x="1672" y="2209"/>
                    </a:cubicBezTo>
                    <a:cubicBezTo>
                      <a:pt x="1658" y="2211"/>
                      <a:pt x="1645" y="2212"/>
                      <a:pt x="1631" y="2212"/>
                    </a:cubicBezTo>
                    <a:cubicBezTo>
                      <a:pt x="1555" y="2212"/>
                      <a:pt x="1477" y="2181"/>
                      <a:pt x="1409" y="2145"/>
                    </a:cubicBezTo>
                    <a:cubicBezTo>
                      <a:pt x="1341" y="2111"/>
                      <a:pt x="1290" y="2054"/>
                      <a:pt x="1250" y="1995"/>
                    </a:cubicBezTo>
                    <a:cubicBezTo>
                      <a:pt x="1248" y="1980"/>
                      <a:pt x="1252" y="1965"/>
                      <a:pt x="1252" y="1947"/>
                    </a:cubicBezTo>
                    <a:cubicBezTo>
                      <a:pt x="1264" y="1954"/>
                      <a:pt x="1278" y="1964"/>
                      <a:pt x="1288" y="1972"/>
                    </a:cubicBezTo>
                    <a:cubicBezTo>
                      <a:pt x="1327" y="2002"/>
                      <a:pt x="1373" y="2043"/>
                      <a:pt x="1429" y="2060"/>
                    </a:cubicBezTo>
                    <a:cubicBezTo>
                      <a:pt x="1466" y="2070"/>
                      <a:pt x="1515" y="2081"/>
                      <a:pt x="1564" y="2081"/>
                    </a:cubicBezTo>
                    <a:cubicBezTo>
                      <a:pt x="1586" y="2081"/>
                      <a:pt x="1608" y="2079"/>
                      <a:pt x="1629" y="2074"/>
                    </a:cubicBezTo>
                    <a:cubicBezTo>
                      <a:pt x="1666" y="2064"/>
                      <a:pt x="1699" y="2042"/>
                      <a:pt x="1727" y="2016"/>
                    </a:cubicBezTo>
                    <a:cubicBezTo>
                      <a:pt x="1749" y="1994"/>
                      <a:pt x="1768" y="1971"/>
                      <a:pt x="1787" y="1946"/>
                    </a:cubicBezTo>
                    <a:cubicBezTo>
                      <a:pt x="1790" y="1940"/>
                      <a:pt x="1794" y="1938"/>
                      <a:pt x="1795" y="1932"/>
                    </a:cubicBezTo>
                    <a:close/>
                    <a:moveTo>
                      <a:pt x="3050" y="2110"/>
                    </a:moveTo>
                    <a:cubicBezTo>
                      <a:pt x="3033" y="2165"/>
                      <a:pt x="3012" y="2217"/>
                      <a:pt x="2987" y="2269"/>
                    </a:cubicBezTo>
                    <a:cubicBezTo>
                      <a:pt x="2986" y="2258"/>
                      <a:pt x="2984" y="2250"/>
                      <a:pt x="2982" y="2240"/>
                    </a:cubicBezTo>
                    <a:cubicBezTo>
                      <a:pt x="3006" y="2199"/>
                      <a:pt x="3028" y="2154"/>
                      <a:pt x="3050" y="2110"/>
                    </a:cubicBezTo>
                    <a:close/>
                    <a:moveTo>
                      <a:pt x="2752" y="2111"/>
                    </a:moveTo>
                    <a:cubicBezTo>
                      <a:pt x="2752" y="2132"/>
                      <a:pt x="2753" y="2152"/>
                      <a:pt x="2752" y="2171"/>
                    </a:cubicBezTo>
                    <a:cubicBezTo>
                      <a:pt x="2717" y="2228"/>
                      <a:pt x="2678" y="2283"/>
                      <a:pt x="2640" y="2335"/>
                    </a:cubicBezTo>
                    <a:cubicBezTo>
                      <a:pt x="2675" y="2283"/>
                      <a:pt x="2705" y="2228"/>
                      <a:pt x="2730" y="2171"/>
                    </a:cubicBezTo>
                    <a:cubicBezTo>
                      <a:pt x="2738" y="2152"/>
                      <a:pt x="2745" y="2132"/>
                      <a:pt x="2752" y="2111"/>
                    </a:cubicBezTo>
                    <a:close/>
                    <a:moveTo>
                      <a:pt x="1827" y="162"/>
                    </a:moveTo>
                    <a:cubicBezTo>
                      <a:pt x="1936" y="162"/>
                      <a:pt x="2044" y="184"/>
                      <a:pt x="2145" y="201"/>
                    </a:cubicBezTo>
                    <a:cubicBezTo>
                      <a:pt x="2311" y="228"/>
                      <a:pt x="2475" y="276"/>
                      <a:pt x="2620" y="363"/>
                    </a:cubicBezTo>
                    <a:cubicBezTo>
                      <a:pt x="2764" y="447"/>
                      <a:pt x="2896" y="550"/>
                      <a:pt x="3001" y="678"/>
                    </a:cubicBezTo>
                    <a:cubicBezTo>
                      <a:pt x="3096" y="788"/>
                      <a:pt x="3194" y="901"/>
                      <a:pt x="3256" y="1036"/>
                    </a:cubicBezTo>
                    <a:cubicBezTo>
                      <a:pt x="3262" y="1051"/>
                      <a:pt x="3272" y="1065"/>
                      <a:pt x="3279" y="1082"/>
                    </a:cubicBezTo>
                    <a:cubicBezTo>
                      <a:pt x="3330" y="1219"/>
                      <a:pt x="3309" y="1371"/>
                      <a:pt x="3316" y="1505"/>
                    </a:cubicBezTo>
                    <a:cubicBezTo>
                      <a:pt x="3320" y="1643"/>
                      <a:pt x="3311" y="1782"/>
                      <a:pt x="3282" y="1915"/>
                    </a:cubicBezTo>
                    <a:cubicBezTo>
                      <a:pt x="3251" y="2046"/>
                      <a:pt x="3238" y="2187"/>
                      <a:pt x="3169" y="2308"/>
                    </a:cubicBezTo>
                    <a:cubicBezTo>
                      <a:pt x="3145" y="2346"/>
                      <a:pt x="3118" y="2381"/>
                      <a:pt x="3090" y="2415"/>
                    </a:cubicBezTo>
                    <a:cubicBezTo>
                      <a:pt x="3103" y="2350"/>
                      <a:pt x="3111" y="2284"/>
                      <a:pt x="3118" y="2220"/>
                    </a:cubicBezTo>
                    <a:cubicBezTo>
                      <a:pt x="3185" y="2006"/>
                      <a:pt x="3225" y="1785"/>
                      <a:pt x="3224" y="1555"/>
                    </a:cubicBezTo>
                    <a:cubicBezTo>
                      <a:pt x="3218" y="1230"/>
                      <a:pt x="3108" y="894"/>
                      <a:pt x="2884" y="644"/>
                    </a:cubicBezTo>
                    <a:cubicBezTo>
                      <a:pt x="2664" y="387"/>
                      <a:pt x="2328" y="284"/>
                      <a:pt x="2022" y="284"/>
                    </a:cubicBezTo>
                    <a:cubicBezTo>
                      <a:pt x="2012" y="284"/>
                      <a:pt x="2002" y="284"/>
                      <a:pt x="1992" y="285"/>
                    </a:cubicBezTo>
                    <a:cubicBezTo>
                      <a:pt x="1779" y="286"/>
                      <a:pt x="1553" y="337"/>
                      <a:pt x="1341" y="385"/>
                    </a:cubicBezTo>
                    <a:cubicBezTo>
                      <a:pt x="1418" y="301"/>
                      <a:pt x="1515" y="231"/>
                      <a:pt x="1623" y="194"/>
                    </a:cubicBezTo>
                    <a:cubicBezTo>
                      <a:pt x="1691" y="170"/>
                      <a:pt x="1759" y="162"/>
                      <a:pt x="1827" y="162"/>
                    </a:cubicBezTo>
                    <a:close/>
                    <a:moveTo>
                      <a:pt x="2186" y="2465"/>
                    </a:moveTo>
                    <a:lnTo>
                      <a:pt x="2186" y="2465"/>
                    </a:lnTo>
                    <a:cubicBezTo>
                      <a:pt x="2075" y="2536"/>
                      <a:pt x="1945" y="2569"/>
                      <a:pt x="1828" y="2569"/>
                    </a:cubicBezTo>
                    <a:cubicBezTo>
                      <a:pt x="1794" y="2569"/>
                      <a:pt x="1761" y="2566"/>
                      <a:pt x="1731" y="2561"/>
                    </a:cubicBezTo>
                    <a:cubicBezTo>
                      <a:pt x="1699" y="2558"/>
                      <a:pt x="1669" y="2551"/>
                      <a:pt x="1637" y="2540"/>
                    </a:cubicBezTo>
                    <a:lnTo>
                      <a:pt x="1637" y="2540"/>
                    </a:lnTo>
                    <a:cubicBezTo>
                      <a:pt x="1678" y="2543"/>
                      <a:pt x="1721" y="2544"/>
                      <a:pt x="1762" y="2544"/>
                    </a:cubicBezTo>
                    <a:cubicBezTo>
                      <a:pt x="1794" y="2544"/>
                      <a:pt x="1825" y="2545"/>
                      <a:pt x="1858" y="2545"/>
                    </a:cubicBezTo>
                    <a:cubicBezTo>
                      <a:pt x="1922" y="2545"/>
                      <a:pt x="1988" y="2542"/>
                      <a:pt x="2055" y="2524"/>
                    </a:cubicBezTo>
                    <a:cubicBezTo>
                      <a:pt x="2100" y="2511"/>
                      <a:pt x="2145" y="2489"/>
                      <a:pt x="2186" y="2465"/>
                    </a:cubicBezTo>
                    <a:close/>
                    <a:moveTo>
                      <a:pt x="1264" y="2586"/>
                    </a:moveTo>
                    <a:cubicBezTo>
                      <a:pt x="1266" y="2587"/>
                      <a:pt x="1267" y="2590"/>
                      <a:pt x="1267" y="2591"/>
                    </a:cubicBezTo>
                    <a:cubicBezTo>
                      <a:pt x="1316" y="2643"/>
                      <a:pt x="1377" y="2692"/>
                      <a:pt x="1443" y="2730"/>
                    </a:cubicBezTo>
                    <a:cubicBezTo>
                      <a:pt x="1407" y="2729"/>
                      <a:pt x="1369" y="2725"/>
                      <a:pt x="1330" y="2718"/>
                    </a:cubicBezTo>
                    <a:cubicBezTo>
                      <a:pt x="1316" y="2697"/>
                      <a:pt x="1303" y="2677"/>
                      <a:pt x="1293" y="2655"/>
                    </a:cubicBezTo>
                    <a:cubicBezTo>
                      <a:pt x="1285" y="2635"/>
                      <a:pt x="1278" y="2616"/>
                      <a:pt x="1270" y="2598"/>
                    </a:cubicBezTo>
                    <a:cubicBezTo>
                      <a:pt x="1267" y="2594"/>
                      <a:pt x="1266" y="2590"/>
                      <a:pt x="1264" y="2586"/>
                    </a:cubicBezTo>
                    <a:close/>
                    <a:moveTo>
                      <a:pt x="2957" y="2288"/>
                    </a:moveTo>
                    <a:lnTo>
                      <a:pt x="2962" y="2334"/>
                    </a:lnTo>
                    <a:cubicBezTo>
                      <a:pt x="2899" y="2463"/>
                      <a:pt x="2826" y="2586"/>
                      <a:pt x="2749" y="2703"/>
                    </a:cubicBezTo>
                    <a:cubicBezTo>
                      <a:pt x="2737" y="2719"/>
                      <a:pt x="2723" y="2737"/>
                      <a:pt x="2711" y="2754"/>
                    </a:cubicBezTo>
                    <a:cubicBezTo>
                      <a:pt x="2704" y="2759"/>
                      <a:pt x="2695" y="2763"/>
                      <a:pt x="2689" y="2767"/>
                    </a:cubicBezTo>
                    <a:cubicBezTo>
                      <a:pt x="2676" y="2769"/>
                      <a:pt x="2664" y="2770"/>
                      <a:pt x="2653" y="2770"/>
                    </a:cubicBezTo>
                    <a:cubicBezTo>
                      <a:pt x="2642" y="2770"/>
                      <a:pt x="2631" y="2769"/>
                      <a:pt x="2621" y="2767"/>
                    </a:cubicBezTo>
                    <a:cubicBezTo>
                      <a:pt x="2744" y="2646"/>
                      <a:pt x="2839" y="2498"/>
                      <a:pt x="2922" y="2352"/>
                    </a:cubicBezTo>
                    <a:cubicBezTo>
                      <a:pt x="2933" y="2331"/>
                      <a:pt x="2946" y="2310"/>
                      <a:pt x="2957" y="2288"/>
                    </a:cubicBezTo>
                    <a:close/>
                    <a:moveTo>
                      <a:pt x="323" y="2682"/>
                    </a:moveTo>
                    <a:cubicBezTo>
                      <a:pt x="345" y="2716"/>
                      <a:pt x="370" y="2755"/>
                      <a:pt x="392" y="2789"/>
                    </a:cubicBezTo>
                    <a:cubicBezTo>
                      <a:pt x="389" y="2787"/>
                      <a:pt x="385" y="2787"/>
                      <a:pt x="382" y="2784"/>
                    </a:cubicBezTo>
                    <a:cubicBezTo>
                      <a:pt x="359" y="2765"/>
                      <a:pt x="342" y="2743"/>
                      <a:pt x="327" y="2718"/>
                    </a:cubicBezTo>
                    <a:cubicBezTo>
                      <a:pt x="321" y="2710"/>
                      <a:pt x="321" y="2696"/>
                      <a:pt x="323" y="2682"/>
                    </a:cubicBezTo>
                    <a:close/>
                    <a:moveTo>
                      <a:pt x="2606" y="2791"/>
                    </a:moveTo>
                    <a:cubicBezTo>
                      <a:pt x="2618" y="2794"/>
                      <a:pt x="2629" y="2794"/>
                      <a:pt x="2640" y="2798"/>
                    </a:cubicBezTo>
                    <a:cubicBezTo>
                      <a:pt x="2618" y="2811"/>
                      <a:pt x="2598" y="2827"/>
                      <a:pt x="2573" y="2839"/>
                    </a:cubicBezTo>
                    <a:cubicBezTo>
                      <a:pt x="2573" y="2839"/>
                      <a:pt x="2573" y="2839"/>
                      <a:pt x="2573" y="2839"/>
                    </a:cubicBezTo>
                    <a:lnTo>
                      <a:pt x="2573" y="2839"/>
                    </a:lnTo>
                    <a:cubicBezTo>
                      <a:pt x="2585" y="2823"/>
                      <a:pt x="2595" y="2805"/>
                      <a:pt x="2606" y="2791"/>
                    </a:cubicBezTo>
                    <a:close/>
                    <a:moveTo>
                      <a:pt x="2552" y="2452"/>
                    </a:moveTo>
                    <a:lnTo>
                      <a:pt x="2552" y="2452"/>
                    </a:lnTo>
                    <a:cubicBezTo>
                      <a:pt x="2448" y="2601"/>
                      <a:pt x="2343" y="2765"/>
                      <a:pt x="2179" y="2853"/>
                    </a:cubicBezTo>
                    <a:cubicBezTo>
                      <a:pt x="2152" y="2868"/>
                      <a:pt x="2120" y="2880"/>
                      <a:pt x="2090" y="2891"/>
                    </a:cubicBezTo>
                    <a:cubicBezTo>
                      <a:pt x="2113" y="2880"/>
                      <a:pt x="2137" y="2868"/>
                      <a:pt x="2159" y="2854"/>
                    </a:cubicBezTo>
                    <a:cubicBezTo>
                      <a:pt x="2263" y="2789"/>
                      <a:pt x="2343" y="2694"/>
                      <a:pt x="2406" y="2594"/>
                    </a:cubicBezTo>
                    <a:cubicBezTo>
                      <a:pt x="2460" y="2551"/>
                      <a:pt x="2507" y="2505"/>
                      <a:pt x="2552" y="2452"/>
                    </a:cubicBezTo>
                    <a:close/>
                    <a:moveTo>
                      <a:pt x="3104" y="3110"/>
                    </a:moveTo>
                    <a:cubicBezTo>
                      <a:pt x="3093" y="3128"/>
                      <a:pt x="3081" y="3142"/>
                      <a:pt x="3067" y="3154"/>
                    </a:cubicBezTo>
                    <a:cubicBezTo>
                      <a:pt x="3008" y="3209"/>
                      <a:pt x="2946" y="3259"/>
                      <a:pt x="2881" y="3307"/>
                    </a:cubicBezTo>
                    <a:cubicBezTo>
                      <a:pt x="2814" y="3354"/>
                      <a:pt x="2741" y="3391"/>
                      <a:pt x="2664" y="3417"/>
                    </a:cubicBezTo>
                    <a:cubicBezTo>
                      <a:pt x="2636" y="3426"/>
                      <a:pt x="2608" y="3429"/>
                      <a:pt x="2578" y="3429"/>
                    </a:cubicBezTo>
                    <a:cubicBezTo>
                      <a:pt x="2529" y="3429"/>
                      <a:pt x="2478" y="3421"/>
                      <a:pt x="2431" y="3421"/>
                    </a:cubicBezTo>
                    <a:cubicBezTo>
                      <a:pt x="2425" y="3421"/>
                      <a:pt x="2419" y="3421"/>
                      <a:pt x="2413" y="3421"/>
                    </a:cubicBezTo>
                    <a:cubicBezTo>
                      <a:pt x="2366" y="3425"/>
                      <a:pt x="2320" y="3429"/>
                      <a:pt x="2273" y="3429"/>
                    </a:cubicBezTo>
                    <a:cubicBezTo>
                      <a:pt x="2239" y="3429"/>
                      <a:pt x="2206" y="3427"/>
                      <a:pt x="2172" y="3421"/>
                    </a:cubicBezTo>
                    <a:cubicBezTo>
                      <a:pt x="2160" y="3420"/>
                      <a:pt x="2148" y="3417"/>
                      <a:pt x="2138" y="3416"/>
                    </a:cubicBezTo>
                    <a:cubicBezTo>
                      <a:pt x="2210" y="3389"/>
                      <a:pt x="2278" y="3356"/>
                      <a:pt x="2346" y="3318"/>
                    </a:cubicBezTo>
                    <a:cubicBezTo>
                      <a:pt x="2371" y="3326"/>
                      <a:pt x="2396" y="3331"/>
                      <a:pt x="2422" y="3331"/>
                    </a:cubicBezTo>
                    <a:cubicBezTo>
                      <a:pt x="2428" y="3331"/>
                      <a:pt x="2434" y="3331"/>
                      <a:pt x="2441" y="3330"/>
                    </a:cubicBezTo>
                    <a:cubicBezTo>
                      <a:pt x="2503" y="3322"/>
                      <a:pt x="2561" y="3303"/>
                      <a:pt x="2622" y="3289"/>
                    </a:cubicBezTo>
                    <a:cubicBezTo>
                      <a:pt x="2684" y="3278"/>
                      <a:pt x="2745" y="3257"/>
                      <a:pt x="2805" y="3237"/>
                    </a:cubicBezTo>
                    <a:cubicBezTo>
                      <a:pt x="2867" y="3217"/>
                      <a:pt x="2911" y="3165"/>
                      <a:pt x="2969" y="3138"/>
                    </a:cubicBezTo>
                    <a:cubicBezTo>
                      <a:pt x="3006" y="3121"/>
                      <a:pt x="3060" y="3121"/>
                      <a:pt x="3104" y="3110"/>
                    </a:cubicBezTo>
                    <a:close/>
                    <a:moveTo>
                      <a:pt x="1820" y="3491"/>
                    </a:moveTo>
                    <a:cubicBezTo>
                      <a:pt x="1871" y="3513"/>
                      <a:pt x="1923" y="3535"/>
                      <a:pt x="1980" y="3549"/>
                    </a:cubicBezTo>
                    <a:cubicBezTo>
                      <a:pt x="1978" y="3549"/>
                      <a:pt x="1976" y="3550"/>
                      <a:pt x="1974" y="3550"/>
                    </a:cubicBezTo>
                    <a:cubicBezTo>
                      <a:pt x="1927" y="3556"/>
                      <a:pt x="1882" y="3568"/>
                      <a:pt x="1834" y="3570"/>
                    </a:cubicBezTo>
                    <a:cubicBezTo>
                      <a:pt x="1820" y="3571"/>
                      <a:pt x="1806" y="3572"/>
                      <a:pt x="1793" y="3572"/>
                    </a:cubicBezTo>
                    <a:cubicBezTo>
                      <a:pt x="1758" y="3572"/>
                      <a:pt x="1724" y="3568"/>
                      <a:pt x="1689" y="3563"/>
                    </a:cubicBezTo>
                    <a:cubicBezTo>
                      <a:pt x="1673" y="3559"/>
                      <a:pt x="1659" y="3550"/>
                      <a:pt x="1648" y="3541"/>
                    </a:cubicBezTo>
                    <a:cubicBezTo>
                      <a:pt x="1678" y="3533"/>
                      <a:pt x="1710" y="3523"/>
                      <a:pt x="1739" y="3516"/>
                    </a:cubicBezTo>
                    <a:cubicBezTo>
                      <a:pt x="1766" y="3512"/>
                      <a:pt x="1794" y="3501"/>
                      <a:pt x="1820" y="3491"/>
                    </a:cubicBezTo>
                    <a:close/>
                    <a:moveTo>
                      <a:pt x="1719" y="0"/>
                    </a:moveTo>
                    <a:cubicBezTo>
                      <a:pt x="1694" y="0"/>
                      <a:pt x="1669" y="7"/>
                      <a:pt x="1645" y="15"/>
                    </a:cubicBezTo>
                    <a:cubicBezTo>
                      <a:pt x="1575" y="41"/>
                      <a:pt x="1515" y="95"/>
                      <a:pt x="1449" y="118"/>
                    </a:cubicBezTo>
                    <a:cubicBezTo>
                      <a:pt x="1388" y="142"/>
                      <a:pt x="1329" y="170"/>
                      <a:pt x="1274" y="205"/>
                    </a:cubicBezTo>
                    <a:cubicBezTo>
                      <a:pt x="1215" y="239"/>
                      <a:pt x="1162" y="270"/>
                      <a:pt x="1109" y="301"/>
                    </a:cubicBezTo>
                    <a:lnTo>
                      <a:pt x="1107" y="301"/>
                    </a:lnTo>
                    <a:cubicBezTo>
                      <a:pt x="1104" y="301"/>
                      <a:pt x="1101" y="301"/>
                      <a:pt x="1098" y="301"/>
                    </a:cubicBezTo>
                    <a:cubicBezTo>
                      <a:pt x="1097" y="301"/>
                      <a:pt x="1095" y="301"/>
                      <a:pt x="1093" y="301"/>
                    </a:cubicBezTo>
                    <a:cubicBezTo>
                      <a:pt x="1070" y="308"/>
                      <a:pt x="1048" y="322"/>
                      <a:pt x="1023" y="329"/>
                    </a:cubicBezTo>
                    <a:cubicBezTo>
                      <a:pt x="985" y="336"/>
                      <a:pt x="945" y="342"/>
                      <a:pt x="913" y="363"/>
                    </a:cubicBezTo>
                    <a:cubicBezTo>
                      <a:pt x="888" y="377"/>
                      <a:pt x="868" y="392"/>
                      <a:pt x="847" y="409"/>
                    </a:cubicBezTo>
                    <a:cubicBezTo>
                      <a:pt x="826" y="407"/>
                      <a:pt x="800" y="399"/>
                      <a:pt x="780" y="399"/>
                    </a:cubicBezTo>
                    <a:cubicBezTo>
                      <a:pt x="772" y="399"/>
                      <a:pt x="765" y="400"/>
                      <a:pt x="759" y="403"/>
                    </a:cubicBezTo>
                    <a:cubicBezTo>
                      <a:pt x="736" y="417"/>
                      <a:pt x="715" y="433"/>
                      <a:pt x="690" y="450"/>
                    </a:cubicBezTo>
                    <a:cubicBezTo>
                      <a:pt x="667" y="465"/>
                      <a:pt x="674" y="505"/>
                      <a:pt x="654" y="521"/>
                    </a:cubicBezTo>
                    <a:cubicBezTo>
                      <a:pt x="634" y="539"/>
                      <a:pt x="594" y="543"/>
                      <a:pt x="573" y="563"/>
                    </a:cubicBezTo>
                    <a:cubicBezTo>
                      <a:pt x="555" y="583"/>
                      <a:pt x="544" y="608"/>
                      <a:pt x="528" y="629"/>
                    </a:cubicBezTo>
                    <a:cubicBezTo>
                      <a:pt x="510" y="649"/>
                      <a:pt x="480" y="663"/>
                      <a:pt x="463" y="685"/>
                    </a:cubicBezTo>
                    <a:cubicBezTo>
                      <a:pt x="449" y="707"/>
                      <a:pt x="452" y="740"/>
                      <a:pt x="440" y="762"/>
                    </a:cubicBezTo>
                    <a:lnTo>
                      <a:pt x="434" y="777"/>
                    </a:lnTo>
                    <a:cubicBezTo>
                      <a:pt x="390" y="810"/>
                      <a:pt x="324" y="832"/>
                      <a:pt x="290" y="879"/>
                    </a:cubicBezTo>
                    <a:cubicBezTo>
                      <a:pt x="253" y="931"/>
                      <a:pt x="221" y="988"/>
                      <a:pt x="188" y="1044"/>
                    </a:cubicBezTo>
                    <a:cubicBezTo>
                      <a:pt x="158" y="1101"/>
                      <a:pt x="163" y="1172"/>
                      <a:pt x="140" y="1232"/>
                    </a:cubicBezTo>
                    <a:cubicBezTo>
                      <a:pt x="115" y="1291"/>
                      <a:pt x="75" y="1347"/>
                      <a:pt x="56" y="1410"/>
                    </a:cubicBezTo>
                    <a:cubicBezTo>
                      <a:pt x="42" y="1475"/>
                      <a:pt x="35" y="1540"/>
                      <a:pt x="30" y="1604"/>
                    </a:cubicBezTo>
                    <a:cubicBezTo>
                      <a:pt x="21" y="1671"/>
                      <a:pt x="1" y="1735"/>
                      <a:pt x="1" y="1801"/>
                    </a:cubicBezTo>
                    <a:cubicBezTo>
                      <a:pt x="5" y="1866"/>
                      <a:pt x="23" y="1932"/>
                      <a:pt x="34" y="1997"/>
                    </a:cubicBezTo>
                    <a:cubicBezTo>
                      <a:pt x="41" y="2063"/>
                      <a:pt x="67" y="2125"/>
                      <a:pt x="82" y="2188"/>
                    </a:cubicBezTo>
                    <a:cubicBezTo>
                      <a:pt x="97" y="2251"/>
                      <a:pt x="81" y="2326"/>
                      <a:pt x="103" y="2388"/>
                    </a:cubicBezTo>
                    <a:cubicBezTo>
                      <a:pt x="130" y="2463"/>
                      <a:pt x="206" y="2516"/>
                      <a:pt x="249" y="2580"/>
                    </a:cubicBezTo>
                    <a:cubicBezTo>
                      <a:pt x="235" y="2587"/>
                      <a:pt x="220" y="2598"/>
                      <a:pt x="221" y="2599"/>
                    </a:cubicBezTo>
                    <a:cubicBezTo>
                      <a:pt x="239" y="2619"/>
                      <a:pt x="266" y="2628"/>
                      <a:pt x="268" y="2656"/>
                    </a:cubicBezTo>
                    <a:cubicBezTo>
                      <a:pt x="269" y="2683"/>
                      <a:pt x="249" y="2725"/>
                      <a:pt x="246" y="2758"/>
                    </a:cubicBezTo>
                    <a:cubicBezTo>
                      <a:pt x="242" y="2791"/>
                      <a:pt x="218" y="2836"/>
                      <a:pt x="218" y="2868"/>
                    </a:cubicBezTo>
                    <a:cubicBezTo>
                      <a:pt x="218" y="2901"/>
                      <a:pt x="239" y="2917"/>
                      <a:pt x="247" y="2944"/>
                    </a:cubicBezTo>
                    <a:cubicBezTo>
                      <a:pt x="257" y="2971"/>
                      <a:pt x="284" y="2985"/>
                      <a:pt x="298" y="3011"/>
                    </a:cubicBezTo>
                    <a:cubicBezTo>
                      <a:pt x="310" y="3036"/>
                      <a:pt x="309" y="3076"/>
                      <a:pt x="326" y="3100"/>
                    </a:cubicBezTo>
                    <a:cubicBezTo>
                      <a:pt x="343" y="3124"/>
                      <a:pt x="345" y="3160"/>
                      <a:pt x="365" y="3183"/>
                    </a:cubicBezTo>
                    <a:cubicBezTo>
                      <a:pt x="385" y="3205"/>
                      <a:pt x="432" y="3198"/>
                      <a:pt x="452" y="3219"/>
                    </a:cubicBezTo>
                    <a:lnTo>
                      <a:pt x="515" y="3275"/>
                    </a:lnTo>
                    <a:cubicBezTo>
                      <a:pt x="536" y="3294"/>
                      <a:pt x="546" y="3327"/>
                      <a:pt x="569" y="3345"/>
                    </a:cubicBezTo>
                    <a:cubicBezTo>
                      <a:pt x="590" y="3366"/>
                      <a:pt x="605" y="3394"/>
                      <a:pt x="626" y="3413"/>
                    </a:cubicBezTo>
                    <a:cubicBezTo>
                      <a:pt x="648" y="3432"/>
                      <a:pt x="667" y="3455"/>
                      <a:pt x="689" y="3473"/>
                    </a:cubicBezTo>
                    <a:cubicBezTo>
                      <a:pt x="714" y="3490"/>
                      <a:pt x="749" y="3488"/>
                      <a:pt x="770" y="3508"/>
                    </a:cubicBezTo>
                    <a:cubicBezTo>
                      <a:pt x="792" y="3527"/>
                      <a:pt x="806" y="3557"/>
                      <a:pt x="828" y="3578"/>
                    </a:cubicBezTo>
                    <a:cubicBezTo>
                      <a:pt x="851" y="3597"/>
                      <a:pt x="869" y="3623"/>
                      <a:pt x="894" y="3641"/>
                    </a:cubicBezTo>
                    <a:cubicBezTo>
                      <a:pt x="917" y="3661"/>
                      <a:pt x="956" y="3652"/>
                      <a:pt x="982" y="3666"/>
                    </a:cubicBezTo>
                    <a:cubicBezTo>
                      <a:pt x="1011" y="3680"/>
                      <a:pt x="1040" y="3695"/>
                      <a:pt x="1074" y="3696"/>
                    </a:cubicBezTo>
                    <a:cubicBezTo>
                      <a:pt x="1076" y="3696"/>
                      <a:pt x="1078" y="3697"/>
                      <a:pt x="1080" y="3697"/>
                    </a:cubicBezTo>
                    <a:cubicBezTo>
                      <a:pt x="1113" y="3697"/>
                      <a:pt x="1156" y="3674"/>
                      <a:pt x="1188" y="3673"/>
                    </a:cubicBezTo>
                    <a:cubicBezTo>
                      <a:pt x="1224" y="3672"/>
                      <a:pt x="1259" y="3667"/>
                      <a:pt x="1294" y="3659"/>
                    </a:cubicBezTo>
                    <a:cubicBezTo>
                      <a:pt x="1312" y="3655"/>
                      <a:pt x="1332" y="3647"/>
                      <a:pt x="1349" y="3647"/>
                    </a:cubicBezTo>
                    <a:cubicBezTo>
                      <a:pt x="1362" y="3647"/>
                      <a:pt x="1373" y="3652"/>
                      <a:pt x="1381" y="3667"/>
                    </a:cubicBezTo>
                    <a:cubicBezTo>
                      <a:pt x="1381" y="3667"/>
                      <a:pt x="1381" y="3667"/>
                      <a:pt x="1381" y="3667"/>
                    </a:cubicBezTo>
                    <a:cubicBezTo>
                      <a:pt x="1382" y="3667"/>
                      <a:pt x="1389" y="3647"/>
                      <a:pt x="1388" y="3645"/>
                    </a:cubicBezTo>
                    <a:cubicBezTo>
                      <a:pt x="1383" y="3616"/>
                      <a:pt x="1371" y="3609"/>
                      <a:pt x="1357" y="3609"/>
                    </a:cubicBezTo>
                    <a:cubicBezTo>
                      <a:pt x="1351" y="3609"/>
                      <a:pt x="1346" y="3610"/>
                      <a:pt x="1340" y="3611"/>
                    </a:cubicBezTo>
                    <a:cubicBezTo>
                      <a:pt x="1310" y="3616"/>
                      <a:pt x="1276" y="3638"/>
                      <a:pt x="1247" y="3638"/>
                    </a:cubicBezTo>
                    <a:cubicBezTo>
                      <a:pt x="1243" y="3638"/>
                      <a:pt x="1240" y="3638"/>
                      <a:pt x="1237" y="3637"/>
                    </a:cubicBezTo>
                    <a:cubicBezTo>
                      <a:pt x="1209" y="3632"/>
                      <a:pt x="1179" y="3633"/>
                      <a:pt x="1150" y="3630"/>
                    </a:cubicBezTo>
                    <a:cubicBezTo>
                      <a:pt x="1121" y="3626"/>
                      <a:pt x="1093" y="3622"/>
                      <a:pt x="1067" y="3611"/>
                    </a:cubicBezTo>
                    <a:cubicBezTo>
                      <a:pt x="1040" y="3599"/>
                      <a:pt x="1037" y="3544"/>
                      <a:pt x="1014" y="3527"/>
                    </a:cubicBezTo>
                    <a:cubicBezTo>
                      <a:pt x="992" y="3509"/>
                      <a:pt x="966" y="3500"/>
                      <a:pt x="945" y="3477"/>
                    </a:cubicBezTo>
                    <a:cubicBezTo>
                      <a:pt x="927" y="3454"/>
                      <a:pt x="904" y="3438"/>
                      <a:pt x="887" y="3413"/>
                    </a:cubicBezTo>
                    <a:cubicBezTo>
                      <a:pt x="869" y="3389"/>
                      <a:pt x="835" y="3392"/>
                      <a:pt x="818" y="3366"/>
                    </a:cubicBezTo>
                    <a:cubicBezTo>
                      <a:pt x="803" y="3344"/>
                      <a:pt x="818" y="3282"/>
                      <a:pt x="803" y="3261"/>
                    </a:cubicBezTo>
                    <a:cubicBezTo>
                      <a:pt x="785" y="3239"/>
                      <a:pt x="773" y="3224"/>
                      <a:pt x="758" y="3204"/>
                    </a:cubicBezTo>
                    <a:cubicBezTo>
                      <a:pt x="744" y="3184"/>
                      <a:pt x="707" y="3193"/>
                      <a:pt x="693" y="3172"/>
                    </a:cubicBezTo>
                    <a:cubicBezTo>
                      <a:pt x="683" y="3158"/>
                      <a:pt x="681" y="3140"/>
                      <a:pt x="675" y="3121"/>
                    </a:cubicBezTo>
                    <a:cubicBezTo>
                      <a:pt x="682" y="3111"/>
                      <a:pt x="686" y="3103"/>
                      <a:pt x="682" y="3102"/>
                    </a:cubicBezTo>
                    <a:cubicBezTo>
                      <a:pt x="672" y="3094"/>
                      <a:pt x="661" y="3087"/>
                      <a:pt x="649" y="3077"/>
                    </a:cubicBezTo>
                    <a:cubicBezTo>
                      <a:pt x="639" y="3067"/>
                      <a:pt x="627" y="3056"/>
                      <a:pt x="619" y="3045"/>
                    </a:cubicBezTo>
                    <a:cubicBezTo>
                      <a:pt x="605" y="3026"/>
                      <a:pt x="604" y="2996"/>
                      <a:pt x="590" y="2977"/>
                    </a:cubicBezTo>
                    <a:cubicBezTo>
                      <a:pt x="576" y="2957"/>
                      <a:pt x="546" y="2956"/>
                      <a:pt x="532" y="2937"/>
                    </a:cubicBezTo>
                    <a:cubicBezTo>
                      <a:pt x="528" y="2930"/>
                      <a:pt x="518" y="2923"/>
                      <a:pt x="510" y="2917"/>
                    </a:cubicBezTo>
                    <a:cubicBezTo>
                      <a:pt x="491" y="2869"/>
                      <a:pt x="481" y="2818"/>
                      <a:pt x="463" y="2771"/>
                    </a:cubicBezTo>
                    <a:cubicBezTo>
                      <a:pt x="452" y="2727"/>
                      <a:pt x="448" y="2681"/>
                      <a:pt x="443" y="2634"/>
                    </a:cubicBezTo>
                    <a:lnTo>
                      <a:pt x="443" y="2634"/>
                    </a:lnTo>
                    <a:cubicBezTo>
                      <a:pt x="466" y="2681"/>
                      <a:pt x="489" y="2727"/>
                      <a:pt x="522" y="2766"/>
                    </a:cubicBezTo>
                    <a:cubicBezTo>
                      <a:pt x="542" y="2789"/>
                      <a:pt x="562" y="2807"/>
                      <a:pt x="584" y="2825"/>
                    </a:cubicBezTo>
                    <a:cubicBezTo>
                      <a:pt x="593" y="2844"/>
                      <a:pt x="601" y="2861"/>
                      <a:pt x="613" y="2879"/>
                    </a:cubicBezTo>
                    <a:cubicBezTo>
                      <a:pt x="645" y="2930"/>
                      <a:pt x="677" y="2982"/>
                      <a:pt x="714" y="3030"/>
                    </a:cubicBezTo>
                    <a:cubicBezTo>
                      <a:pt x="752" y="3076"/>
                      <a:pt x="807" y="3109"/>
                      <a:pt x="849" y="3154"/>
                    </a:cubicBezTo>
                    <a:cubicBezTo>
                      <a:pt x="888" y="3199"/>
                      <a:pt x="923" y="3255"/>
                      <a:pt x="968" y="3299"/>
                    </a:cubicBezTo>
                    <a:cubicBezTo>
                      <a:pt x="1014" y="3341"/>
                      <a:pt x="1058" y="3389"/>
                      <a:pt x="1110" y="3425"/>
                    </a:cubicBezTo>
                    <a:cubicBezTo>
                      <a:pt x="1162" y="3460"/>
                      <a:pt x="1226" y="3473"/>
                      <a:pt x="1285" y="3495"/>
                    </a:cubicBezTo>
                    <a:cubicBezTo>
                      <a:pt x="1322" y="3526"/>
                      <a:pt x="1360" y="3557"/>
                      <a:pt x="1403" y="3581"/>
                    </a:cubicBezTo>
                    <a:cubicBezTo>
                      <a:pt x="1450" y="3605"/>
                      <a:pt x="1508" y="3603"/>
                      <a:pt x="1556" y="3619"/>
                    </a:cubicBezTo>
                    <a:cubicBezTo>
                      <a:pt x="1607" y="3633"/>
                      <a:pt x="1660" y="3650"/>
                      <a:pt x="1715" y="3650"/>
                    </a:cubicBezTo>
                    <a:cubicBezTo>
                      <a:pt x="1720" y="3650"/>
                      <a:pt x="1724" y="3650"/>
                      <a:pt x="1728" y="3650"/>
                    </a:cubicBezTo>
                    <a:cubicBezTo>
                      <a:pt x="1788" y="3645"/>
                      <a:pt x="1846" y="3612"/>
                      <a:pt x="1901" y="3601"/>
                    </a:cubicBezTo>
                    <a:cubicBezTo>
                      <a:pt x="1943" y="3592"/>
                      <a:pt x="1981" y="3578"/>
                      <a:pt x="2018" y="3561"/>
                    </a:cubicBezTo>
                    <a:cubicBezTo>
                      <a:pt x="2094" y="3578"/>
                      <a:pt x="2170" y="3594"/>
                      <a:pt x="2248" y="3596"/>
                    </a:cubicBezTo>
                    <a:cubicBezTo>
                      <a:pt x="2250" y="3596"/>
                      <a:pt x="2252" y="3596"/>
                      <a:pt x="2254" y="3596"/>
                    </a:cubicBezTo>
                    <a:cubicBezTo>
                      <a:pt x="2342" y="3596"/>
                      <a:pt x="2426" y="3564"/>
                      <a:pt x="2511" y="3546"/>
                    </a:cubicBezTo>
                    <a:cubicBezTo>
                      <a:pt x="2607" y="3526"/>
                      <a:pt x="2702" y="3495"/>
                      <a:pt x="2786" y="3447"/>
                    </a:cubicBezTo>
                    <a:cubicBezTo>
                      <a:pt x="2870" y="3396"/>
                      <a:pt x="2936" y="3319"/>
                      <a:pt x="3002" y="3255"/>
                    </a:cubicBezTo>
                    <a:cubicBezTo>
                      <a:pt x="3057" y="3204"/>
                      <a:pt x="3106" y="3147"/>
                      <a:pt x="3150" y="3085"/>
                    </a:cubicBezTo>
                    <a:cubicBezTo>
                      <a:pt x="3194" y="3054"/>
                      <a:pt x="3236" y="3016"/>
                      <a:pt x="3278" y="2979"/>
                    </a:cubicBezTo>
                    <a:cubicBezTo>
                      <a:pt x="3323" y="2938"/>
                      <a:pt x="3338" y="2873"/>
                      <a:pt x="3377" y="2827"/>
                    </a:cubicBezTo>
                    <a:cubicBezTo>
                      <a:pt x="3415" y="2782"/>
                      <a:pt x="3473" y="2744"/>
                      <a:pt x="3505" y="2690"/>
                    </a:cubicBezTo>
                    <a:cubicBezTo>
                      <a:pt x="3538" y="2638"/>
                      <a:pt x="3557" y="2579"/>
                      <a:pt x="3583" y="2522"/>
                    </a:cubicBezTo>
                    <a:cubicBezTo>
                      <a:pt x="3605" y="2466"/>
                      <a:pt x="3645" y="2411"/>
                      <a:pt x="3659" y="2349"/>
                    </a:cubicBezTo>
                    <a:cubicBezTo>
                      <a:pt x="3674" y="2287"/>
                      <a:pt x="3667" y="2222"/>
                      <a:pt x="3673" y="2160"/>
                    </a:cubicBezTo>
                    <a:cubicBezTo>
                      <a:pt x="3679" y="2099"/>
                      <a:pt x="3667" y="2037"/>
                      <a:pt x="3667" y="1975"/>
                    </a:cubicBezTo>
                    <a:cubicBezTo>
                      <a:pt x="3666" y="1913"/>
                      <a:pt x="3697" y="1848"/>
                      <a:pt x="3688" y="1785"/>
                    </a:cubicBezTo>
                    <a:cubicBezTo>
                      <a:pt x="3693" y="1743"/>
                      <a:pt x="3670" y="1706"/>
                      <a:pt x="3648" y="1671"/>
                    </a:cubicBezTo>
                    <a:cubicBezTo>
                      <a:pt x="3631" y="1628"/>
                      <a:pt x="3611" y="1585"/>
                      <a:pt x="3597" y="1544"/>
                    </a:cubicBezTo>
                    <a:cubicBezTo>
                      <a:pt x="3583" y="1504"/>
                      <a:pt x="3565" y="1465"/>
                      <a:pt x="3547" y="1430"/>
                    </a:cubicBezTo>
                    <a:cubicBezTo>
                      <a:pt x="3542" y="1397"/>
                      <a:pt x="3538" y="1362"/>
                      <a:pt x="3531" y="1331"/>
                    </a:cubicBezTo>
                    <a:cubicBezTo>
                      <a:pt x="3495" y="1153"/>
                      <a:pt x="3406" y="989"/>
                      <a:pt x="3313" y="838"/>
                    </a:cubicBezTo>
                    <a:cubicBezTo>
                      <a:pt x="3221" y="685"/>
                      <a:pt x="3115" y="537"/>
                      <a:pt x="2976" y="420"/>
                    </a:cubicBezTo>
                    <a:cubicBezTo>
                      <a:pt x="2839" y="303"/>
                      <a:pt x="2684" y="198"/>
                      <a:pt x="2512" y="131"/>
                    </a:cubicBezTo>
                    <a:cubicBezTo>
                      <a:pt x="2351" y="69"/>
                      <a:pt x="2177" y="50"/>
                      <a:pt x="2003" y="50"/>
                    </a:cubicBezTo>
                    <a:cubicBezTo>
                      <a:pt x="1990" y="50"/>
                      <a:pt x="1977" y="51"/>
                      <a:pt x="1965" y="51"/>
                    </a:cubicBezTo>
                    <a:cubicBezTo>
                      <a:pt x="1794" y="52"/>
                      <a:pt x="1610" y="89"/>
                      <a:pt x="1451" y="188"/>
                    </a:cubicBezTo>
                    <a:cubicBezTo>
                      <a:pt x="1444" y="176"/>
                      <a:pt x="1439" y="170"/>
                      <a:pt x="1432" y="168"/>
                    </a:cubicBezTo>
                    <a:cubicBezTo>
                      <a:pt x="1483" y="140"/>
                      <a:pt x="1534" y="113"/>
                      <a:pt x="1588" y="87"/>
                    </a:cubicBezTo>
                    <a:cubicBezTo>
                      <a:pt x="1632" y="63"/>
                      <a:pt x="1686" y="36"/>
                      <a:pt x="1739" y="36"/>
                    </a:cubicBezTo>
                    <a:cubicBezTo>
                      <a:pt x="1755" y="36"/>
                      <a:pt x="1770" y="38"/>
                      <a:pt x="1786" y="44"/>
                    </a:cubicBezTo>
                    <a:cubicBezTo>
                      <a:pt x="1786" y="44"/>
                      <a:pt x="1786" y="44"/>
                      <a:pt x="1786" y="44"/>
                    </a:cubicBezTo>
                    <a:cubicBezTo>
                      <a:pt x="1788" y="44"/>
                      <a:pt x="1788" y="20"/>
                      <a:pt x="1786" y="19"/>
                    </a:cubicBezTo>
                    <a:cubicBezTo>
                      <a:pt x="1763" y="5"/>
                      <a:pt x="1741" y="0"/>
                      <a:pt x="1719"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29"/>
              <p:cNvSpPr/>
              <p:nvPr/>
            </p:nvSpPr>
            <p:spPr>
              <a:xfrm>
                <a:off x="625200" y="3940350"/>
                <a:ext cx="2175" cy="875"/>
              </a:xfrm>
              <a:custGeom>
                <a:rect b="b" l="l" r="r" t="t"/>
                <a:pathLst>
                  <a:path extrusionOk="0" h="35" w="87">
                    <a:moveTo>
                      <a:pt x="87" y="0"/>
                    </a:moveTo>
                    <a:cubicBezTo>
                      <a:pt x="86" y="0"/>
                      <a:pt x="86" y="0"/>
                      <a:pt x="85" y="0"/>
                    </a:cubicBezTo>
                    <a:lnTo>
                      <a:pt x="85" y="0"/>
                    </a:lnTo>
                    <a:lnTo>
                      <a:pt x="87" y="0"/>
                    </a:lnTo>
                    <a:close/>
                    <a:moveTo>
                      <a:pt x="85" y="0"/>
                    </a:moveTo>
                    <a:lnTo>
                      <a:pt x="0" y="3"/>
                    </a:lnTo>
                    <a:cubicBezTo>
                      <a:pt x="3" y="14"/>
                      <a:pt x="6" y="25"/>
                      <a:pt x="10" y="35"/>
                    </a:cubicBezTo>
                    <a:cubicBezTo>
                      <a:pt x="31" y="21"/>
                      <a:pt x="53" y="11"/>
                      <a:pt x="68" y="5"/>
                    </a:cubicBezTo>
                    <a:cubicBezTo>
                      <a:pt x="73" y="3"/>
                      <a:pt x="79" y="1"/>
                      <a:pt x="8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29"/>
              <p:cNvSpPr/>
              <p:nvPr/>
            </p:nvSpPr>
            <p:spPr>
              <a:xfrm>
                <a:off x="628700" y="3941325"/>
                <a:ext cx="1125" cy="225"/>
              </a:xfrm>
              <a:custGeom>
                <a:rect b="b" l="l" r="r" t="t"/>
                <a:pathLst>
                  <a:path extrusionOk="0" h="9" w="45">
                    <a:moveTo>
                      <a:pt x="16" y="0"/>
                    </a:moveTo>
                    <a:cubicBezTo>
                      <a:pt x="8" y="0"/>
                      <a:pt x="2" y="3"/>
                      <a:pt x="1" y="8"/>
                    </a:cubicBezTo>
                    <a:lnTo>
                      <a:pt x="45" y="8"/>
                    </a:lnTo>
                    <a:cubicBezTo>
                      <a:pt x="37" y="4"/>
                      <a:pt x="25" y="0"/>
                      <a:pt x="16"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29"/>
              <p:cNvSpPr/>
              <p:nvPr/>
            </p:nvSpPr>
            <p:spPr>
              <a:xfrm>
                <a:off x="576100" y="3890775"/>
                <a:ext cx="92425" cy="92400"/>
              </a:xfrm>
              <a:custGeom>
                <a:rect b="b" l="l" r="r" t="t"/>
                <a:pathLst>
                  <a:path extrusionOk="0" h="3696" w="3697">
                    <a:moveTo>
                      <a:pt x="1904" y="124"/>
                    </a:moveTo>
                    <a:cubicBezTo>
                      <a:pt x="1938" y="124"/>
                      <a:pt x="1973" y="127"/>
                      <a:pt x="2008" y="132"/>
                    </a:cubicBezTo>
                    <a:cubicBezTo>
                      <a:pt x="2023" y="137"/>
                      <a:pt x="2037" y="145"/>
                      <a:pt x="2050" y="154"/>
                    </a:cubicBezTo>
                    <a:cubicBezTo>
                      <a:pt x="2018" y="164"/>
                      <a:pt x="1988" y="172"/>
                      <a:pt x="1957" y="179"/>
                    </a:cubicBezTo>
                    <a:cubicBezTo>
                      <a:pt x="1930" y="185"/>
                      <a:pt x="1902" y="194"/>
                      <a:pt x="1878" y="205"/>
                    </a:cubicBezTo>
                    <a:cubicBezTo>
                      <a:pt x="1825" y="183"/>
                      <a:pt x="1774" y="160"/>
                      <a:pt x="1717" y="146"/>
                    </a:cubicBezTo>
                    <a:cubicBezTo>
                      <a:pt x="1721" y="146"/>
                      <a:pt x="1721" y="145"/>
                      <a:pt x="1722" y="145"/>
                    </a:cubicBezTo>
                    <a:cubicBezTo>
                      <a:pt x="1769" y="139"/>
                      <a:pt x="1816" y="128"/>
                      <a:pt x="1864" y="125"/>
                    </a:cubicBezTo>
                    <a:cubicBezTo>
                      <a:pt x="1877" y="124"/>
                      <a:pt x="1890" y="124"/>
                      <a:pt x="1904" y="124"/>
                    </a:cubicBezTo>
                    <a:close/>
                    <a:moveTo>
                      <a:pt x="1425" y="262"/>
                    </a:moveTo>
                    <a:cubicBezTo>
                      <a:pt x="1459" y="262"/>
                      <a:pt x="1493" y="264"/>
                      <a:pt x="1527" y="270"/>
                    </a:cubicBezTo>
                    <a:cubicBezTo>
                      <a:pt x="1538" y="273"/>
                      <a:pt x="1550" y="276"/>
                      <a:pt x="1561" y="277"/>
                    </a:cubicBezTo>
                    <a:cubicBezTo>
                      <a:pt x="1488" y="303"/>
                      <a:pt x="1419" y="336"/>
                      <a:pt x="1352" y="373"/>
                    </a:cubicBezTo>
                    <a:cubicBezTo>
                      <a:pt x="1328" y="367"/>
                      <a:pt x="1302" y="361"/>
                      <a:pt x="1277" y="361"/>
                    </a:cubicBezTo>
                    <a:cubicBezTo>
                      <a:pt x="1271" y="361"/>
                      <a:pt x="1264" y="361"/>
                      <a:pt x="1258" y="362"/>
                    </a:cubicBezTo>
                    <a:cubicBezTo>
                      <a:pt x="1196" y="370"/>
                      <a:pt x="1137" y="390"/>
                      <a:pt x="1075" y="403"/>
                    </a:cubicBezTo>
                    <a:cubicBezTo>
                      <a:pt x="1013" y="415"/>
                      <a:pt x="953" y="435"/>
                      <a:pt x="892" y="456"/>
                    </a:cubicBezTo>
                    <a:cubicBezTo>
                      <a:pt x="830" y="475"/>
                      <a:pt x="786" y="527"/>
                      <a:pt x="730" y="555"/>
                    </a:cubicBezTo>
                    <a:cubicBezTo>
                      <a:pt x="691" y="571"/>
                      <a:pt x="638" y="571"/>
                      <a:pt x="594" y="582"/>
                    </a:cubicBezTo>
                    <a:cubicBezTo>
                      <a:pt x="606" y="567"/>
                      <a:pt x="618" y="555"/>
                      <a:pt x="632" y="541"/>
                    </a:cubicBezTo>
                    <a:cubicBezTo>
                      <a:pt x="690" y="486"/>
                      <a:pt x="752" y="435"/>
                      <a:pt x="818" y="387"/>
                    </a:cubicBezTo>
                    <a:cubicBezTo>
                      <a:pt x="884" y="342"/>
                      <a:pt x="957" y="303"/>
                      <a:pt x="1034" y="276"/>
                    </a:cubicBezTo>
                    <a:cubicBezTo>
                      <a:pt x="1062" y="266"/>
                      <a:pt x="1091" y="263"/>
                      <a:pt x="1121" y="263"/>
                    </a:cubicBezTo>
                    <a:cubicBezTo>
                      <a:pt x="1168" y="263"/>
                      <a:pt x="1217" y="271"/>
                      <a:pt x="1263" y="271"/>
                    </a:cubicBezTo>
                    <a:cubicBezTo>
                      <a:pt x="1270" y="271"/>
                      <a:pt x="1278" y="271"/>
                      <a:pt x="1286" y="270"/>
                    </a:cubicBezTo>
                    <a:cubicBezTo>
                      <a:pt x="1332" y="266"/>
                      <a:pt x="1378" y="262"/>
                      <a:pt x="1425" y="262"/>
                    </a:cubicBezTo>
                    <a:close/>
                    <a:moveTo>
                      <a:pt x="1127" y="859"/>
                    </a:moveTo>
                    <a:cubicBezTo>
                      <a:pt x="1115" y="874"/>
                      <a:pt x="1103" y="890"/>
                      <a:pt x="1093" y="906"/>
                    </a:cubicBezTo>
                    <a:cubicBezTo>
                      <a:pt x="1081" y="902"/>
                      <a:pt x="1068" y="902"/>
                      <a:pt x="1059" y="899"/>
                    </a:cubicBezTo>
                    <a:cubicBezTo>
                      <a:pt x="1081" y="885"/>
                      <a:pt x="1101" y="869"/>
                      <a:pt x="1125" y="859"/>
                    </a:cubicBezTo>
                    <a:cubicBezTo>
                      <a:pt x="1125" y="859"/>
                      <a:pt x="1126" y="859"/>
                      <a:pt x="1127" y="859"/>
                    </a:cubicBezTo>
                    <a:close/>
                    <a:moveTo>
                      <a:pt x="3306" y="907"/>
                    </a:moveTo>
                    <a:lnTo>
                      <a:pt x="3306" y="907"/>
                    </a:lnTo>
                    <a:cubicBezTo>
                      <a:pt x="3310" y="909"/>
                      <a:pt x="3313" y="909"/>
                      <a:pt x="3317" y="911"/>
                    </a:cubicBezTo>
                    <a:cubicBezTo>
                      <a:pt x="3339" y="931"/>
                      <a:pt x="3357" y="953"/>
                      <a:pt x="3372" y="977"/>
                    </a:cubicBezTo>
                    <a:cubicBezTo>
                      <a:pt x="3378" y="987"/>
                      <a:pt x="3378" y="999"/>
                      <a:pt x="3375" y="1013"/>
                    </a:cubicBezTo>
                    <a:cubicBezTo>
                      <a:pt x="3353" y="979"/>
                      <a:pt x="3329" y="943"/>
                      <a:pt x="3306" y="907"/>
                    </a:cubicBezTo>
                    <a:close/>
                    <a:moveTo>
                      <a:pt x="2255" y="965"/>
                    </a:moveTo>
                    <a:lnTo>
                      <a:pt x="2255" y="965"/>
                    </a:lnTo>
                    <a:cubicBezTo>
                      <a:pt x="2292" y="968"/>
                      <a:pt x="2329" y="970"/>
                      <a:pt x="2367" y="977"/>
                    </a:cubicBezTo>
                    <a:cubicBezTo>
                      <a:pt x="2381" y="998"/>
                      <a:pt x="2395" y="1019"/>
                      <a:pt x="2405" y="1041"/>
                    </a:cubicBezTo>
                    <a:cubicBezTo>
                      <a:pt x="2414" y="1060"/>
                      <a:pt x="2421" y="1079"/>
                      <a:pt x="2429" y="1098"/>
                    </a:cubicBezTo>
                    <a:cubicBezTo>
                      <a:pt x="2431" y="1101"/>
                      <a:pt x="2432" y="1107"/>
                      <a:pt x="2435" y="1109"/>
                    </a:cubicBezTo>
                    <a:cubicBezTo>
                      <a:pt x="2432" y="1108"/>
                      <a:pt x="2431" y="1107"/>
                      <a:pt x="2431" y="1105"/>
                    </a:cubicBezTo>
                    <a:cubicBezTo>
                      <a:pt x="2381" y="1052"/>
                      <a:pt x="2321" y="1004"/>
                      <a:pt x="2255" y="965"/>
                    </a:cubicBezTo>
                    <a:close/>
                    <a:moveTo>
                      <a:pt x="1875" y="1127"/>
                    </a:moveTo>
                    <a:cubicBezTo>
                      <a:pt x="1907" y="1127"/>
                      <a:pt x="1939" y="1130"/>
                      <a:pt x="1968" y="1134"/>
                    </a:cubicBezTo>
                    <a:cubicBezTo>
                      <a:pt x="1999" y="1137"/>
                      <a:pt x="2030" y="1144"/>
                      <a:pt x="2061" y="1155"/>
                    </a:cubicBezTo>
                    <a:cubicBezTo>
                      <a:pt x="2019" y="1154"/>
                      <a:pt x="1977" y="1151"/>
                      <a:pt x="1935" y="1151"/>
                    </a:cubicBezTo>
                    <a:cubicBezTo>
                      <a:pt x="1905" y="1151"/>
                      <a:pt x="1873" y="1150"/>
                      <a:pt x="1841" y="1150"/>
                    </a:cubicBezTo>
                    <a:cubicBezTo>
                      <a:pt x="1776" y="1150"/>
                      <a:pt x="1710" y="1153"/>
                      <a:pt x="1644" y="1171"/>
                    </a:cubicBezTo>
                    <a:cubicBezTo>
                      <a:pt x="1598" y="1184"/>
                      <a:pt x="1553" y="1206"/>
                      <a:pt x="1511" y="1231"/>
                    </a:cubicBezTo>
                    <a:cubicBezTo>
                      <a:pt x="1624" y="1159"/>
                      <a:pt x="1756" y="1127"/>
                      <a:pt x="1875" y="1127"/>
                    </a:cubicBezTo>
                    <a:close/>
                    <a:moveTo>
                      <a:pt x="1609" y="804"/>
                    </a:moveTo>
                    <a:lnTo>
                      <a:pt x="1609" y="804"/>
                    </a:lnTo>
                    <a:cubicBezTo>
                      <a:pt x="1584" y="816"/>
                      <a:pt x="1561" y="826"/>
                      <a:pt x="1540" y="841"/>
                    </a:cubicBezTo>
                    <a:cubicBezTo>
                      <a:pt x="1434" y="907"/>
                      <a:pt x="1356" y="1002"/>
                      <a:pt x="1293" y="1101"/>
                    </a:cubicBezTo>
                    <a:cubicBezTo>
                      <a:pt x="1239" y="1144"/>
                      <a:pt x="1191" y="1191"/>
                      <a:pt x="1145" y="1244"/>
                    </a:cubicBezTo>
                    <a:cubicBezTo>
                      <a:pt x="1251" y="1094"/>
                      <a:pt x="1356" y="931"/>
                      <a:pt x="1520" y="844"/>
                    </a:cubicBezTo>
                    <a:cubicBezTo>
                      <a:pt x="1547" y="827"/>
                      <a:pt x="1578" y="816"/>
                      <a:pt x="1609" y="804"/>
                    </a:cubicBezTo>
                    <a:close/>
                    <a:moveTo>
                      <a:pt x="1044" y="925"/>
                    </a:moveTo>
                    <a:cubicBezTo>
                      <a:pt x="1055" y="925"/>
                      <a:pt x="1066" y="926"/>
                      <a:pt x="1077" y="928"/>
                    </a:cubicBezTo>
                    <a:cubicBezTo>
                      <a:pt x="955" y="1050"/>
                      <a:pt x="861" y="1198"/>
                      <a:pt x="777" y="1343"/>
                    </a:cubicBezTo>
                    <a:cubicBezTo>
                      <a:pt x="764" y="1364"/>
                      <a:pt x="752" y="1385"/>
                      <a:pt x="742" y="1408"/>
                    </a:cubicBezTo>
                    <a:lnTo>
                      <a:pt x="737" y="1361"/>
                    </a:lnTo>
                    <a:cubicBezTo>
                      <a:pt x="799" y="1232"/>
                      <a:pt x="873" y="1109"/>
                      <a:pt x="950" y="993"/>
                    </a:cubicBezTo>
                    <a:cubicBezTo>
                      <a:pt x="961" y="976"/>
                      <a:pt x="976" y="958"/>
                      <a:pt x="987" y="942"/>
                    </a:cubicBezTo>
                    <a:cubicBezTo>
                      <a:pt x="994" y="936"/>
                      <a:pt x="1002" y="933"/>
                      <a:pt x="1011" y="928"/>
                    </a:cubicBezTo>
                    <a:cubicBezTo>
                      <a:pt x="1022" y="926"/>
                      <a:pt x="1033" y="925"/>
                      <a:pt x="1044" y="925"/>
                    </a:cubicBezTo>
                    <a:close/>
                    <a:moveTo>
                      <a:pt x="1059" y="1361"/>
                    </a:moveTo>
                    <a:cubicBezTo>
                      <a:pt x="1024" y="1412"/>
                      <a:pt x="993" y="1467"/>
                      <a:pt x="969" y="1525"/>
                    </a:cubicBezTo>
                    <a:cubicBezTo>
                      <a:pt x="960" y="1543"/>
                      <a:pt x="953" y="1564"/>
                      <a:pt x="946" y="1584"/>
                    </a:cubicBezTo>
                    <a:cubicBezTo>
                      <a:pt x="946" y="1564"/>
                      <a:pt x="944" y="1543"/>
                      <a:pt x="946" y="1525"/>
                    </a:cubicBezTo>
                    <a:cubicBezTo>
                      <a:pt x="980" y="1467"/>
                      <a:pt x="1019" y="1412"/>
                      <a:pt x="1059" y="1361"/>
                    </a:cubicBezTo>
                    <a:close/>
                    <a:moveTo>
                      <a:pt x="711" y="1426"/>
                    </a:moveTo>
                    <a:cubicBezTo>
                      <a:pt x="712" y="1437"/>
                      <a:pt x="715" y="1445"/>
                      <a:pt x="716" y="1456"/>
                    </a:cubicBezTo>
                    <a:cubicBezTo>
                      <a:pt x="691" y="1496"/>
                      <a:pt x="669" y="1542"/>
                      <a:pt x="647" y="1587"/>
                    </a:cubicBezTo>
                    <a:cubicBezTo>
                      <a:pt x="666" y="1531"/>
                      <a:pt x="687" y="1478"/>
                      <a:pt x="711" y="1426"/>
                    </a:cubicBezTo>
                    <a:close/>
                    <a:moveTo>
                      <a:pt x="900" y="1608"/>
                    </a:moveTo>
                    <a:cubicBezTo>
                      <a:pt x="902" y="1631"/>
                      <a:pt x="905" y="1656"/>
                      <a:pt x="909" y="1681"/>
                    </a:cubicBezTo>
                    <a:cubicBezTo>
                      <a:pt x="898" y="1708"/>
                      <a:pt x="889" y="1734"/>
                      <a:pt x="881" y="1762"/>
                    </a:cubicBezTo>
                    <a:cubicBezTo>
                      <a:pt x="873" y="1747"/>
                      <a:pt x="863" y="1733"/>
                      <a:pt x="855" y="1719"/>
                    </a:cubicBezTo>
                    <a:cubicBezTo>
                      <a:pt x="862" y="1700"/>
                      <a:pt x="866" y="1681"/>
                      <a:pt x="873" y="1663"/>
                    </a:cubicBezTo>
                    <a:cubicBezTo>
                      <a:pt x="881" y="1643"/>
                      <a:pt x="891" y="1624"/>
                      <a:pt x="900" y="1608"/>
                    </a:cubicBezTo>
                    <a:close/>
                    <a:moveTo>
                      <a:pt x="2067" y="1483"/>
                    </a:moveTo>
                    <a:cubicBezTo>
                      <a:pt x="2143" y="1483"/>
                      <a:pt x="2222" y="1514"/>
                      <a:pt x="2290" y="1550"/>
                    </a:cubicBezTo>
                    <a:cubicBezTo>
                      <a:pt x="2356" y="1584"/>
                      <a:pt x="2409" y="1641"/>
                      <a:pt x="2449" y="1700"/>
                    </a:cubicBezTo>
                    <a:cubicBezTo>
                      <a:pt x="2450" y="1715"/>
                      <a:pt x="2446" y="1732"/>
                      <a:pt x="2446" y="1748"/>
                    </a:cubicBezTo>
                    <a:cubicBezTo>
                      <a:pt x="2435" y="1740"/>
                      <a:pt x="2421" y="1733"/>
                      <a:pt x="2410" y="1725"/>
                    </a:cubicBezTo>
                    <a:cubicBezTo>
                      <a:pt x="2369" y="1693"/>
                      <a:pt x="2326" y="1652"/>
                      <a:pt x="2268" y="1634"/>
                    </a:cubicBezTo>
                    <a:cubicBezTo>
                      <a:pt x="2234" y="1624"/>
                      <a:pt x="2187" y="1614"/>
                      <a:pt x="2140" y="1614"/>
                    </a:cubicBezTo>
                    <a:cubicBezTo>
                      <a:pt x="2116" y="1614"/>
                      <a:pt x="2092" y="1616"/>
                      <a:pt x="2069" y="1623"/>
                    </a:cubicBezTo>
                    <a:cubicBezTo>
                      <a:pt x="2032" y="1631"/>
                      <a:pt x="1999" y="1653"/>
                      <a:pt x="1971" y="1679"/>
                    </a:cubicBezTo>
                    <a:cubicBezTo>
                      <a:pt x="1949" y="1701"/>
                      <a:pt x="1930" y="1726"/>
                      <a:pt x="1911" y="1749"/>
                    </a:cubicBezTo>
                    <a:cubicBezTo>
                      <a:pt x="1908" y="1755"/>
                      <a:pt x="1906" y="1758"/>
                      <a:pt x="1902" y="1763"/>
                    </a:cubicBezTo>
                    <a:cubicBezTo>
                      <a:pt x="1856" y="1685"/>
                      <a:pt x="1858" y="1593"/>
                      <a:pt x="1889" y="1522"/>
                    </a:cubicBezTo>
                    <a:cubicBezTo>
                      <a:pt x="1934" y="1502"/>
                      <a:pt x="1979" y="1489"/>
                      <a:pt x="2026" y="1487"/>
                    </a:cubicBezTo>
                    <a:cubicBezTo>
                      <a:pt x="2040" y="1484"/>
                      <a:pt x="2053" y="1483"/>
                      <a:pt x="2067" y="1483"/>
                    </a:cubicBezTo>
                    <a:close/>
                    <a:moveTo>
                      <a:pt x="1481" y="1599"/>
                    </a:moveTo>
                    <a:lnTo>
                      <a:pt x="1481" y="1599"/>
                    </a:lnTo>
                    <a:cubicBezTo>
                      <a:pt x="1452" y="1652"/>
                      <a:pt x="1428" y="1707"/>
                      <a:pt x="1408" y="1766"/>
                    </a:cubicBezTo>
                    <a:cubicBezTo>
                      <a:pt x="1385" y="1840"/>
                      <a:pt x="1366" y="1921"/>
                      <a:pt x="1359" y="2007"/>
                    </a:cubicBezTo>
                    <a:cubicBezTo>
                      <a:pt x="1339" y="1965"/>
                      <a:pt x="1323" y="1921"/>
                      <a:pt x="1311" y="1877"/>
                    </a:cubicBezTo>
                    <a:cubicBezTo>
                      <a:pt x="1316" y="1844"/>
                      <a:pt x="1322" y="1813"/>
                      <a:pt x="1335" y="1782"/>
                    </a:cubicBezTo>
                    <a:cubicBezTo>
                      <a:pt x="1368" y="1707"/>
                      <a:pt x="1430" y="1652"/>
                      <a:pt x="1481" y="1599"/>
                    </a:cubicBezTo>
                    <a:close/>
                    <a:moveTo>
                      <a:pt x="1300" y="1956"/>
                    </a:moveTo>
                    <a:cubicBezTo>
                      <a:pt x="1308" y="1989"/>
                      <a:pt x="1322" y="2018"/>
                      <a:pt x="1334" y="2049"/>
                    </a:cubicBezTo>
                    <a:cubicBezTo>
                      <a:pt x="1320" y="2045"/>
                      <a:pt x="1305" y="2044"/>
                      <a:pt x="1293" y="2041"/>
                    </a:cubicBezTo>
                    <a:lnTo>
                      <a:pt x="1293" y="2032"/>
                    </a:lnTo>
                    <a:cubicBezTo>
                      <a:pt x="1294" y="2007"/>
                      <a:pt x="1297" y="1981"/>
                      <a:pt x="1300" y="1956"/>
                    </a:cubicBezTo>
                    <a:close/>
                    <a:moveTo>
                      <a:pt x="2150" y="1776"/>
                    </a:moveTo>
                    <a:cubicBezTo>
                      <a:pt x="2155" y="1776"/>
                      <a:pt x="2160" y="1776"/>
                      <a:pt x="2165" y="1777"/>
                    </a:cubicBezTo>
                    <a:cubicBezTo>
                      <a:pt x="2206" y="1784"/>
                      <a:pt x="2241" y="1795"/>
                      <a:pt x="2271" y="1817"/>
                    </a:cubicBezTo>
                    <a:cubicBezTo>
                      <a:pt x="2299" y="1839"/>
                      <a:pt x="2340" y="1839"/>
                      <a:pt x="2361" y="1872"/>
                    </a:cubicBezTo>
                    <a:cubicBezTo>
                      <a:pt x="2378" y="1901"/>
                      <a:pt x="2350" y="1960"/>
                      <a:pt x="2351" y="1982"/>
                    </a:cubicBezTo>
                    <a:cubicBezTo>
                      <a:pt x="2355" y="2004"/>
                      <a:pt x="2359" y="2025"/>
                      <a:pt x="2355" y="2044"/>
                    </a:cubicBezTo>
                    <a:cubicBezTo>
                      <a:pt x="2350" y="2062"/>
                      <a:pt x="2378" y="2078"/>
                      <a:pt x="2369" y="2098"/>
                    </a:cubicBezTo>
                    <a:cubicBezTo>
                      <a:pt x="2356" y="2114"/>
                      <a:pt x="2322" y="2117"/>
                      <a:pt x="2308" y="2125"/>
                    </a:cubicBezTo>
                    <a:cubicBezTo>
                      <a:pt x="2296" y="2133"/>
                      <a:pt x="2286" y="2149"/>
                      <a:pt x="2268" y="2154"/>
                    </a:cubicBezTo>
                    <a:cubicBezTo>
                      <a:pt x="2265" y="2155"/>
                      <a:pt x="2262" y="2155"/>
                      <a:pt x="2259" y="2155"/>
                    </a:cubicBezTo>
                    <a:cubicBezTo>
                      <a:pt x="2244" y="2155"/>
                      <a:pt x="2228" y="2147"/>
                      <a:pt x="2219" y="2146"/>
                    </a:cubicBezTo>
                    <a:cubicBezTo>
                      <a:pt x="2210" y="2146"/>
                      <a:pt x="2201" y="2160"/>
                      <a:pt x="2192" y="2160"/>
                    </a:cubicBezTo>
                    <a:cubicBezTo>
                      <a:pt x="2191" y="2160"/>
                      <a:pt x="2191" y="2160"/>
                      <a:pt x="2190" y="2160"/>
                    </a:cubicBezTo>
                    <a:cubicBezTo>
                      <a:pt x="2189" y="2159"/>
                      <a:pt x="2188" y="2159"/>
                      <a:pt x="2188" y="2159"/>
                    </a:cubicBezTo>
                    <a:cubicBezTo>
                      <a:pt x="2182" y="2159"/>
                      <a:pt x="2176" y="2162"/>
                      <a:pt x="2171" y="2162"/>
                    </a:cubicBezTo>
                    <a:cubicBezTo>
                      <a:pt x="2168" y="2162"/>
                      <a:pt x="2166" y="2161"/>
                      <a:pt x="2164" y="2160"/>
                    </a:cubicBezTo>
                    <a:cubicBezTo>
                      <a:pt x="2156" y="2153"/>
                      <a:pt x="2178" y="2120"/>
                      <a:pt x="2175" y="2114"/>
                    </a:cubicBezTo>
                    <a:cubicBezTo>
                      <a:pt x="2169" y="2110"/>
                      <a:pt x="2114" y="2110"/>
                      <a:pt x="2103" y="2087"/>
                    </a:cubicBezTo>
                    <a:cubicBezTo>
                      <a:pt x="2094" y="2066"/>
                      <a:pt x="2096" y="2045"/>
                      <a:pt x="2103" y="2030"/>
                    </a:cubicBezTo>
                    <a:lnTo>
                      <a:pt x="2103" y="2030"/>
                    </a:lnTo>
                    <a:lnTo>
                      <a:pt x="1985" y="2034"/>
                    </a:lnTo>
                    <a:cubicBezTo>
                      <a:pt x="1982" y="2030"/>
                      <a:pt x="1978" y="2029"/>
                      <a:pt x="1975" y="2023"/>
                    </a:cubicBezTo>
                    <a:cubicBezTo>
                      <a:pt x="1975" y="2022"/>
                      <a:pt x="1972" y="2021"/>
                      <a:pt x="1972" y="2018"/>
                    </a:cubicBezTo>
                    <a:cubicBezTo>
                      <a:pt x="1966" y="2023"/>
                      <a:pt x="1957" y="2029"/>
                      <a:pt x="1952" y="2034"/>
                    </a:cubicBezTo>
                    <a:lnTo>
                      <a:pt x="1941" y="2034"/>
                    </a:lnTo>
                    <a:cubicBezTo>
                      <a:pt x="1924" y="1994"/>
                      <a:pt x="1920" y="1941"/>
                      <a:pt x="1931" y="1894"/>
                    </a:cubicBezTo>
                    <a:cubicBezTo>
                      <a:pt x="1948" y="1842"/>
                      <a:pt x="2014" y="1828"/>
                      <a:pt x="2048" y="1809"/>
                    </a:cubicBezTo>
                    <a:lnTo>
                      <a:pt x="2061" y="1802"/>
                    </a:lnTo>
                    <a:cubicBezTo>
                      <a:pt x="2089" y="1786"/>
                      <a:pt x="2119" y="1776"/>
                      <a:pt x="2150" y="1776"/>
                    </a:cubicBezTo>
                    <a:close/>
                    <a:moveTo>
                      <a:pt x="3049" y="1557"/>
                    </a:moveTo>
                    <a:lnTo>
                      <a:pt x="3049" y="1557"/>
                    </a:lnTo>
                    <a:cubicBezTo>
                      <a:pt x="3056" y="1667"/>
                      <a:pt x="3028" y="1789"/>
                      <a:pt x="2999" y="1916"/>
                    </a:cubicBezTo>
                    <a:cubicBezTo>
                      <a:pt x="2978" y="2011"/>
                      <a:pt x="2948" y="2100"/>
                      <a:pt x="2914" y="2187"/>
                    </a:cubicBezTo>
                    <a:cubicBezTo>
                      <a:pt x="2948" y="2063"/>
                      <a:pt x="2965" y="1935"/>
                      <a:pt x="2962" y="1810"/>
                    </a:cubicBezTo>
                    <a:cubicBezTo>
                      <a:pt x="2962" y="1782"/>
                      <a:pt x="2959" y="1756"/>
                      <a:pt x="2955" y="1729"/>
                    </a:cubicBezTo>
                    <a:cubicBezTo>
                      <a:pt x="2955" y="1727"/>
                      <a:pt x="2958" y="1727"/>
                      <a:pt x="2958" y="1727"/>
                    </a:cubicBezTo>
                    <a:cubicBezTo>
                      <a:pt x="2978" y="1686"/>
                      <a:pt x="3024" y="1645"/>
                      <a:pt x="3042" y="1602"/>
                    </a:cubicBezTo>
                    <a:cubicBezTo>
                      <a:pt x="3049" y="1587"/>
                      <a:pt x="3049" y="1572"/>
                      <a:pt x="3049" y="1557"/>
                    </a:cubicBezTo>
                    <a:close/>
                    <a:moveTo>
                      <a:pt x="834" y="1782"/>
                    </a:moveTo>
                    <a:cubicBezTo>
                      <a:pt x="845" y="1796"/>
                      <a:pt x="854" y="1811"/>
                      <a:pt x="862" y="1828"/>
                    </a:cubicBezTo>
                    <a:cubicBezTo>
                      <a:pt x="825" y="1963"/>
                      <a:pt x="800" y="2103"/>
                      <a:pt x="797" y="2248"/>
                    </a:cubicBezTo>
                    <a:cubicBezTo>
                      <a:pt x="786" y="2206"/>
                      <a:pt x="778" y="2162"/>
                      <a:pt x="778" y="2114"/>
                    </a:cubicBezTo>
                    <a:cubicBezTo>
                      <a:pt x="779" y="2008"/>
                      <a:pt x="801" y="1894"/>
                      <a:pt x="834" y="1782"/>
                    </a:cubicBezTo>
                    <a:close/>
                    <a:moveTo>
                      <a:pt x="1100" y="2253"/>
                    </a:moveTo>
                    <a:cubicBezTo>
                      <a:pt x="1101" y="2267"/>
                      <a:pt x="1104" y="2282"/>
                      <a:pt x="1107" y="2294"/>
                    </a:cubicBezTo>
                    <a:cubicBezTo>
                      <a:pt x="1108" y="2308"/>
                      <a:pt x="1114" y="2325"/>
                      <a:pt x="1115" y="2338"/>
                    </a:cubicBezTo>
                    <a:cubicBezTo>
                      <a:pt x="1111" y="2341"/>
                      <a:pt x="1108" y="2341"/>
                      <a:pt x="1104" y="2341"/>
                    </a:cubicBezTo>
                    <a:cubicBezTo>
                      <a:pt x="1101" y="2312"/>
                      <a:pt x="1101" y="2283"/>
                      <a:pt x="1100" y="2253"/>
                    </a:cubicBezTo>
                    <a:close/>
                    <a:moveTo>
                      <a:pt x="1682" y="2110"/>
                    </a:moveTo>
                    <a:cubicBezTo>
                      <a:pt x="1704" y="2183"/>
                      <a:pt x="1741" y="2252"/>
                      <a:pt x="1789" y="2307"/>
                    </a:cubicBezTo>
                    <a:cubicBezTo>
                      <a:pt x="1806" y="2329"/>
                      <a:pt x="1828" y="2351"/>
                      <a:pt x="1853" y="2369"/>
                    </a:cubicBezTo>
                    <a:cubicBezTo>
                      <a:pt x="1853" y="2376"/>
                      <a:pt x="1854" y="2381"/>
                      <a:pt x="1856" y="2387"/>
                    </a:cubicBezTo>
                    <a:cubicBezTo>
                      <a:pt x="1853" y="2385"/>
                      <a:pt x="1847" y="2385"/>
                      <a:pt x="1844" y="2382"/>
                    </a:cubicBezTo>
                    <a:cubicBezTo>
                      <a:pt x="1840" y="2381"/>
                      <a:pt x="1838" y="2380"/>
                      <a:pt x="1833" y="2376"/>
                    </a:cubicBezTo>
                    <a:cubicBezTo>
                      <a:pt x="1751" y="2325"/>
                      <a:pt x="1714" y="2241"/>
                      <a:pt x="1686" y="2154"/>
                    </a:cubicBezTo>
                    <a:cubicBezTo>
                      <a:pt x="1681" y="2140"/>
                      <a:pt x="1675" y="2125"/>
                      <a:pt x="1670" y="2110"/>
                    </a:cubicBezTo>
                    <a:close/>
                    <a:moveTo>
                      <a:pt x="1809" y="1571"/>
                    </a:moveTo>
                    <a:lnTo>
                      <a:pt x="1809" y="1571"/>
                    </a:lnTo>
                    <a:cubicBezTo>
                      <a:pt x="1795" y="1652"/>
                      <a:pt x="1809" y="1741"/>
                      <a:pt x="1871" y="1815"/>
                    </a:cubicBezTo>
                    <a:cubicBezTo>
                      <a:pt x="1850" y="1860"/>
                      <a:pt x="1839" y="1908"/>
                      <a:pt x="1844" y="1956"/>
                    </a:cubicBezTo>
                    <a:cubicBezTo>
                      <a:pt x="1851" y="2016"/>
                      <a:pt x="1887" y="2059"/>
                      <a:pt x="1919" y="2096"/>
                    </a:cubicBezTo>
                    <a:cubicBezTo>
                      <a:pt x="1915" y="2125"/>
                      <a:pt x="1922" y="2155"/>
                      <a:pt x="1924" y="2186"/>
                    </a:cubicBezTo>
                    <a:cubicBezTo>
                      <a:pt x="1930" y="2231"/>
                      <a:pt x="1964" y="2264"/>
                      <a:pt x="1992" y="2303"/>
                    </a:cubicBezTo>
                    <a:cubicBezTo>
                      <a:pt x="2012" y="2332"/>
                      <a:pt x="2034" y="2369"/>
                      <a:pt x="2069" y="2395"/>
                    </a:cubicBezTo>
                    <a:cubicBezTo>
                      <a:pt x="2067" y="2395"/>
                      <a:pt x="2066" y="2395"/>
                      <a:pt x="2065" y="2396"/>
                    </a:cubicBezTo>
                    <a:cubicBezTo>
                      <a:pt x="1990" y="2381"/>
                      <a:pt x="1923" y="2351"/>
                      <a:pt x="1875" y="2310"/>
                    </a:cubicBezTo>
                    <a:cubicBezTo>
                      <a:pt x="1858" y="2234"/>
                      <a:pt x="1846" y="2147"/>
                      <a:pt x="1875" y="2073"/>
                    </a:cubicBezTo>
                    <a:cubicBezTo>
                      <a:pt x="1877" y="2071"/>
                      <a:pt x="1864" y="2067"/>
                      <a:pt x="1857" y="2067"/>
                    </a:cubicBezTo>
                    <a:cubicBezTo>
                      <a:pt x="1854" y="2067"/>
                      <a:pt x="1852" y="2068"/>
                      <a:pt x="1851" y="2069"/>
                    </a:cubicBezTo>
                    <a:cubicBezTo>
                      <a:pt x="1813" y="2125"/>
                      <a:pt x="1816" y="2187"/>
                      <a:pt x="1821" y="2248"/>
                    </a:cubicBezTo>
                    <a:cubicBezTo>
                      <a:pt x="1791" y="2208"/>
                      <a:pt x="1766" y="2165"/>
                      <a:pt x="1750" y="2114"/>
                    </a:cubicBezTo>
                    <a:lnTo>
                      <a:pt x="1750" y="2114"/>
                    </a:lnTo>
                    <a:cubicBezTo>
                      <a:pt x="1772" y="2115"/>
                      <a:pt x="1796" y="2115"/>
                      <a:pt x="1818" y="2121"/>
                    </a:cubicBezTo>
                    <a:cubicBezTo>
                      <a:pt x="1819" y="2121"/>
                      <a:pt x="1819" y="2121"/>
                      <a:pt x="1819" y="2121"/>
                    </a:cubicBezTo>
                    <a:cubicBezTo>
                      <a:pt x="1825" y="2121"/>
                      <a:pt x="1828" y="2099"/>
                      <a:pt x="1821" y="2098"/>
                    </a:cubicBezTo>
                    <a:cubicBezTo>
                      <a:pt x="1794" y="2088"/>
                      <a:pt x="1765" y="2084"/>
                      <a:pt x="1737" y="2078"/>
                    </a:cubicBezTo>
                    <a:cubicBezTo>
                      <a:pt x="1710" y="1971"/>
                      <a:pt x="1714" y="1853"/>
                      <a:pt x="1758" y="1756"/>
                    </a:cubicBezTo>
                    <a:cubicBezTo>
                      <a:pt x="1765" y="1741"/>
                      <a:pt x="1745" y="1724"/>
                      <a:pt x="1729" y="1724"/>
                    </a:cubicBezTo>
                    <a:cubicBezTo>
                      <a:pt x="1722" y="1724"/>
                      <a:pt x="1716" y="1726"/>
                      <a:pt x="1712" y="1733"/>
                    </a:cubicBezTo>
                    <a:cubicBezTo>
                      <a:pt x="1652" y="1833"/>
                      <a:pt x="1645" y="1956"/>
                      <a:pt x="1671" y="2071"/>
                    </a:cubicBezTo>
                    <a:lnTo>
                      <a:pt x="1655" y="2071"/>
                    </a:lnTo>
                    <a:cubicBezTo>
                      <a:pt x="1634" y="2008"/>
                      <a:pt x="1619" y="1939"/>
                      <a:pt x="1634" y="1869"/>
                    </a:cubicBezTo>
                    <a:cubicBezTo>
                      <a:pt x="1656" y="1770"/>
                      <a:pt x="1703" y="1674"/>
                      <a:pt x="1772" y="1602"/>
                    </a:cubicBezTo>
                    <a:cubicBezTo>
                      <a:pt x="1783" y="1590"/>
                      <a:pt x="1796" y="1582"/>
                      <a:pt x="1809" y="1571"/>
                    </a:cubicBezTo>
                    <a:close/>
                    <a:moveTo>
                      <a:pt x="2405" y="2575"/>
                    </a:moveTo>
                    <a:cubicBezTo>
                      <a:pt x="2391" y="2592"/>
                      <a:pt x="2376" y="2605"/>
                      <a:pt x="2361" y="2619"/>
                    </a:cubicBezTo>
                    <a:cubicBezTo>
                      <a:pt x="2369" y="2607"/>
                      <a:pt x="2377" y="2596"/>
                      <a:pt x="2389" y="2586"/>
                    </a:cubicBezTo>
                    <a:lnTo>
                      <a:pt x="2405" y="2575"/>
                    </a:lnTo>
                    <a:close/>
                    <a:moveTo>
                      <a:pt x="1123" y="2380"/>
                    </a:moveTo>
                    <a:cubicBezTo>
                      <a:pt x="1148" y="2488"/>
                      <a:pt x="1180" y="2599"/>
                      <a:pt x="1228" y="2702"/>
                    </a:cubicBezTo>
                    <a:cubicBezTo>
                      <a:pt x="1214" y="2695"/>
                      <a:pt x="1199" y="2688"/>
                      <a:pt x="1185" y="2681"/>
                    </a:cubicBezTo>
                    <a:cubicBezTo>
                      <a:pt x="1163" y="2627"/>
                      <a:pt x="1144" y="2572"/>
                      <a:pt x="1132" y="2516"/>
                    </a:cubicBezTo>
                    <a:cubicBezTo>
                      <a:pt x="1122" y="2472"/>
                      <a:pt x="1115" y="2428"/>
                      <a:pt x="1110" y="2382"/>
                    </a:cubicBezTo>
                    <a:cubicBezTo>
                      <a:pt x="1115" y="2381"/>
                      <a:pt x="1121" y="2381"/>
                      <a:pt x="1123" y="2380"/>
                    </a:cubicBezTo>
                    <a:close/>
                    <a:moveTo>
                      <a:pt x="2322" y="2616"/>
                    </a:moveTo>
                    <a:cubicBezTo>
                      <a:pt x="2326" y="2623"/>
                      <a:pt x="2329" y="2633"/>
                      <a:pt x="2333" y="2641"/>
                    </a:cubicBezTo>
                    <a:cubicBezTo>
                      <a:pt x="2297" y="2671"/>
                      <a:pt x="2260" y="2698"/>
                      <a:pt x="2217" y="2720"/>
                    </a:cubicBezTo>
                    <a:lnTo>
                      <a:pt x="2197" y="2720"/>
                    </a:lnTo>
                    <a:cubicBezTo>
                      <a:pt x="2168" y="2717"/>
                      <a:pt x="2125" y="2705"/>
                      <a:pt x="2085" y="2682"/>
                    </a:cubicBezTo>
                    <a:cubicBezTo>
                      <a:pt x="2168" y="2678"/>
                      <a:pt x="2250" y="2658"/>
                      <a:pt x="2322" y="2616"/>
                    </a:cubicBezTo>
                    <a:close/>
                    <a:moveTo>
                      <a:pt x="1371" y="2738"/>
                    </a:moveTo>
                    <a:lnTo>
                      <a:pt x="1371" y="2738"/>
                    </a:lnTo>
                    <a:cubicBezTo>
                      <a:pt x="1377" y="2747"/>
                      <a:pt x="1383" y="2757"/>
                      <a:pt x="1389" y="2765"/>
                    </a:cubicBezTo>
                    <a:cubicBezTo>
                      <a:pt x="1385" y="2764"/>
                      <a:pt x="1382" y="2764"/>
                      <a:pt x="1378" y="2761"/>
                    </a:cubicBezTo>
                    <a:cubicBezTo>
                      <a:pt x="1374" y="2753"/>
                      <a:pt x="1372" y="2746"/>
                      <a:pt x="1371" y="2738"/>
                    </a:cubicBezTo>
                    <a:close/>
                    <a:moveTo>
                      <a:pt x="1294" y="2080"/>
                    </a:moveTo>
                    <a:lnTo>
                      <a:pt x="1294" y="2080"/>
                    </a:lnTo>
                    <a:cubicBezTo>
                      <a:pt x="1308" y="2084"/>
                      <a:pt x="1323" y="2089"/>
                      <a:pt x="1337" y="2091"/>
                    </a:cubicBezTo>
                    <a:cubicBezTo>
                      <a:pt x="1342" y="2092"/>
                      <a:pt x="1348" y="2092"/>
                      <a:pt x="1350" y="2092"/>
                    </a:cubicBezTo>
                    <a:cubicBezTo>
                      <a:pt x="1355" y="2098"/>
                      <a:pt x="1357" y="2100"/>
                      <a:pt x="1361" y="2106"/>
                    </a:cubicBezTo>
                    <a:cubicBezTo>
                      <a:pt x="1363" y="2121"/>
                      <a:pt x="1363" y="2138"/>
                      <a:pt x="1364" y="2153"/>
                    </a:cubicBezTo>
                    <a:cubicBezTo>
                      <a:pt x="1389" y="2289"/>
                      <a:pt x="1469" y="2414"/>
                      <a:pt x="1575" y="2513"/>
                    </a:cubicBezTo>
                    <a:cubicBezTo>
                      <a:pt x="1678" y="2616"/>
                      <a:pt x="1817" y="2669"/>
                      <a:pt x="1961" y="2681"/>
                    </a:cubicBezTo>
                    <a:cubicBezTo>
                      <a:pt x="1975" y="2682"/>
                      <a:pt x="1990" y="2682"/>
                      <a:pt x="2004" y="2682"/>
                    </a:cubicBezTo>
                    <a:cubicBezTo>
                      <a:pt x="2022" y="2702"/>
                      <a:pt x="2039" y="2724"/>
                      <a:pt x="2059" y="2738"/>
                    </a:cubicBezTo>
                    <a:cubicBezTo>
                      <a:pt x="2074" y="2750"/>
                      <a:pt x="2094" y="2757"/>
                      <a:pt x="2109" y="2765"/>
                    </a:cubicBezTo>
                    <a:cubicBezTo>
                      <a:pt x="2087" y="2772"/>
                      <a:pt x="2065" y="2777"/>
                      <a:pt x="2040" y="2782"/>
                    </a:cubicBezTo>
                    <a:cubicBezTo>
                      <a:pt x="1968" y="2765"/>
                      <a:pt x="1898" y="2740"/>
                      <a:pt x="1829" y="2710"/>
                    </a:cubicBezTo>
                    <a:cubicBezTo>
                      <a:pt x="1767" y="2682"/>
                      <a:pt x="1703" y="2654"/>
                      <a:pt x="1641" y="2616"/>
                    </a:cubicBezTo>
                    <a:cubicBezTo>
                      <a:pt x="1606" y="2579"/>
                      <a:pt x="1575" y="2541"/>
                      <a:pt x="1542" y="2505"/>
                    </a:cubicBezTo>
                    <a:cubicBezTo>
                      <a:pt x="1455" y="2414"/>
                      <a:pt x="1355" y="2319"/>
                      <a:pt x="1302" y="2188"/>
                    </a:cubicBezTo>
                    <a:cubicBezTo>
                      <a:pt x="1297" y="2153"/>
                      <a:pt x="1295" y="2117"/>
                      <a:pt x="1294" y="2080"/>
                    </a:cubicBezTo>
                    <a:close/>
                    <a:moveTo>
                      <a:pt x="1861" y="3042"/>
                    </a:moveTo>
                    <a:cubicBezTo>
                      <a:pt x="1875" y="3049"/>
                      <a:pt x="1890" y="3054"/>
                      <a:pt x="1906" y="3060"/>
                    </a:cubicBezTo>
                    <a:cubicBezTo>
                      <a:pt x="1888" y="3060"/>
                      <a:pt x="1870" y="3061"/>
                      <a:pt x="1852" y="3061"/>
                    </a:cubicBezTo>
                    <a:cubicBezTo>
                      <a:pt x="1794" y="3061"/>
                      <a:pt x="1736" y="3057"/>
                      <a:pt x="1681" y="3049"/>
                    </a:cubicBezTo>
                    <a:cubicBezTo>
                      <a:pt x="1701" y="3049"/>
                      <a:pt x="1722" y="3050"/>
                      <a:pt x="1743" y="3050"/>
                    </a:cubicBezTo>
                    <a:cubicBezTo>
                      <a:pt x="1783" y="3050"/>
                      <a:pt x="1822" y="3047"/>
                      <a:pt x="1861" y="3042"/>
                    </a:cubicBezTo>
                    <a:close/>
                    <a:moveTo>
                      <a:pt x="2721" y="3178"/>
                    </a:moveTo>
                    <a:cubicBezTo>
                      <a:pt x="2717" y="3186"/>
                      <a:pt x="2713" y="3193"/>
                      <a:pt x="2706" y="3199"/>
                    </a:cubicBezTo>
                    <a:cubicBezTo>
                      <a:pt x="2685" y="3211"/>
                      <a:pt x="2655" y="3208"/>
                      <a:pt x="2634" y="3218"/>
                    </a:cubicBezTo>
                    <a:cubicBezTo>
                      <a:pt x="2611" y="3226"/>
                      <a:pt x="2586" y="3226"/>
                      <a:pt x="2566" y="3233"/>
                    </a:cubicBezTo>
                    <a:cubicBezTo>
                      <a:pt x="2559" y="3236"/>
                      <a:pt x="2553" y="3243"/>
                      <a:pt x="2548" y="3248"/>
                    </a:cubicBezTo>
                    <a:cubicBezTo>
                      <a:pt x="2547" y="3247"/>
                      <a:pt x="2546" y="3242"/>
                      <a:pt x="2544" y="3242"/>
                    </a:cubicBezTo>
                    <a:cubicBezTo>
                      <a:pt x="2544" y="3242"/>
                      <a:pt x="2544" y="3242"/>
                      <a:pt x="2544" y="3243"/>
                    </a:cubicBezTo>
                    <a:cubicBezTo>
                      <a:pt x="2523" y="3245"/>
                      <a:pt x="2506" y="3249"/>
                      <a:pt x="2486" y="3254"/>
                    </a:cubicBezTo>
                    <a:cubicBezTo>
                      <a:pt x="2490" y="3248"/>
                      <a:pt x="2493" y="3241"/>
                      <a:pt x="2497" y="3234"/>
                    </a:cubicBezTo>
                    <a:cubicBezTo>
                      <a:pt x="2573" y="3221"/>
                      <a:pt x="2647" y="3204"/>
                      <a:pt x="2721" y="3178"/>
                    </a:cubicBezTo>
                    <a:close/>
                    <a:moveTo>
                      <a:pt x="2410" y="3249"/>
                    </a:moveTo>
                    <a:lnTo>
                      <a:pt x="2410" y="3249"/>
                    </a:lnTo>
                    <a:cubicBezTo>
                      <a:pt x="2405" y="3256"/>
                      <a:pt x="2402" y="3263"/>
                      <a:pt x="2396" y="3269"/>
                    </a:cubicBezTo>
                    <a:cubicBezTo>
                      <a:pt x="2333" y="3281"/>
                      <a:pt x="2270" y="3289"/>
                      <a:pt x="2205" y="3302"/>
                    </a:cubicBezTo>
                    <a:cubicBezTo>
                      <a:pt x="2242" y="3294"/>
                      <a:pt x="2274" y="3280"/>
                      <a:pt x="2307" y="3263"/>
                    </a:cubicBezTo>
                    <a:cubicBezTo>
                      <a:pt x="2341" y="3261"/>
                      <a:pt x="2376" y="3255"/>
                      <a:pt x="2410" y="3249"/>
                    </a:cubicBezTo>
                    <a:close/>
                    <a:moveTo>
                      <a:pt x="611" y="2574"/>
                    </a:moveTo>
                    <a:lnTo>
                      <a:pt x="611" y="2574"/>
                    </a:lnTo>
                    <a:cubicBezTo>
                      <a:pt x="704" y="2703"/>
                      <a:pt x="826" y="2782"/>
                      <a:pt x="950" y="2846"/>
                    </a:cubicBezTo>
                    <a:cubicBezTo>
                      <a:pt x="1026" y="2970"/>
                      <a:pt x="1127" y="3077"/>
                      <a:pt x="1251" y="3157"/>
                    </a:cubicBezTo>
                    <a:cubicBezTo>
                      <a:pt x="1430" y="3272"/>
                      <a:pt x="1630" y="3304"/>
                      <a:pt x="1823" y="3304"/>
                    </a:cubicBezTo>
                    <a:cubicBezTo>
                      <a:pt x="1840" y="3304"/>
                      <a:pt x="1856" y="3304"/>
                      <a:pt x="1872" y="3303"/>
                    </a:cubicBezTo>
                    <a:cubicBezTo>
                      <a:pt x="1925" y="3316"/>
                      <a:pt x="1981" y="3324"/>
                      <a:pt x="2038" y="3324"/>
                    </a:cubicBezTo>
                    <a:cubicBezTo>
                      <a:pt x="2065" y="3324"/>
                      <a:pt x="2092" y="3322"/>
                      <a:pt x="2118" y="3318"/>
                    </a:cubicBezTo>
                    <a:lnTo>
                      <a:pt x="2118" y="3318"/>
                    </a:lnTo>
                    <a:cubicBezTo>
                      <a:pt x="2074" y="3328"/>
                      <a:pt x="2033" y="3336"/>
                      <a:pt x="1990" y="3343"/>
                    </a:cubicBezTo>
                    <a:cubicBezTo>
                      <a:pt x="1881" y="3360"/>
                      <a:pt x="1767" y="3372"/>
                      <a:pt x="1652" y="3372"/>
                    </a:cubicBezTo>
                    <a:cubicBezTo>
                      <a:pt x="1470" y="3372"/>
                      <a:pt x="1286" y="3341"/>
                      <a:pt x="1118" y="3248"/>
                    </a:cubicBezTo>
                    <a:cubicBezTo>
                      <a:pt x="870" y="3112"/>
                      <a:pt x="691" y="2864"/>
                      <a:pt x="616" y="2594"/>
                    </a:cubicBezTo>
                    <a:lnTo>
                      <a:pt x="611" y="2574"/>
                    </a:lnTo>
                    <a:close/>
                    <a:moveTo>
                      <a:pt x="2524" y="3274"/>
                    </a:moveTo>
                    <a:lnTo>
                      <a:pt x="2524" y="3274"/>
                    </a:lnTo>
                    <a:cubicBezTo>
                      <a:pt x="2520" y="3276"/>
                      <a:pt x="2519" y="3281"/>
                      <a:pt x="2515" y="3283"/>
                    </a:cubicBezTo>
                    <a:cubicBezTo>
                      <a:pt x="2493" y="3294"/>
                      <a:pt x="2471" y="3302"/>
                      <a:pt x="2453" y="3321"/>
                    </a:cubicBezTo>
                    <a:cubicBezTo>
                      <a:pt x="2435" y="3339"/>
                      <a:pt x="2423" y="3386"/>
                      <a:pt x="2398" y="3404"/>
                    </a:cubicBezTo>
                    <a:cubicBezTo>
                      <a:pt x="2376" y="3420"/>
                      <a:pt x="2351" y="3441"/>
                      <a:pt x="2322" y="3466"/>
                    </a:cubicBezTo>
                    <a:cubicBezTo>
                      <a:pt x="2307" y="3478"/>
                      <a:pt x="2288" y="3496"/>
                      <a:pt x="2270" y="3496"/>
                    </a:cubicBezTo>
                    <a:cubicBezTo>
                      <a:pt x="2268" y="3496"/>
                      <a:pt x="2266" y="3496"/>
                      <a:pt x="2264" y="3496"/>
                    </a:cubicBezTo>
                    <a:cubicBezTo>
                      <a:pt x="2290" y="3479"/>
                      <a:pt x="2315" y="3466"/>
                      <a:pt x="2340" y="3445"/>
                    </a:cubicBezTo>
                    <a:cubicBezTo>
                      <a:pt x="2394" y="3397"/>
                      <a:pt x="2432" y="3343"/>
                      <a:pt x="2467" y="3285"/>
                    </a:cubicBezTo>
                    <a:cubicBezTo>
                      <a:pt x="2487" y="3281"/>
                      <a:pt x="2506" y="3277"/>
                      <a:pt x="2524" y="3274"/>
                    </a:cubicBezTo>
                    <a:close/>
                    <a:moveTo>
                      <a:pt x="607" y="1280"/>
                    </a:moveTo>
                    <a:lnTo>
                      <a:pt x="607" y="1280"/>
                    </a:lnTo>
                    <a:cubicBezTo>
                      <a:pt x="595" y="1346"/>
                      <a:pt x="587" y="1411"/>
                      <a:pt x="580" y="1477"/>
                    </a:cubicBezTo>
                    <a:cubicBezTo>
                      <a:pt x="512" y="1690"/>
                      <a:pt x="474" y="1912"/>
                      <a:pt x="475" y="2140"/>
                    </a:cubicBezTo>
                    <a:cubicBezTo>
                      <a:pt x="481" y="2465"/>
                      <a:pt x="591" y="2801"/>
                      <a:pt x="814" y="3053"/>
                    </a:cubicBezTo>
                    <a:cubicBezTo>
                      <a:pt x="1034" y="3309"/>
                      <a:pt x="1370" y="3412"/>
                      <a:pt x="1677" y="3412"/>
                    </a:cubicBezTo>
                    <a:cubicBezTo>
                      <a:pt x="1687" y="3412"/>
                      <a:pt x="1697" y="3412"/>
                      <a:pt x="1707" y="3412"/>
                    </a:cubicBezTo>
                    <a:cubicBezTo>
                      <a:pt x="1920" y="3411"/>
                      <a:pt x="2146" y="3358"/>
                      <a:pt x="2356" y="3310"/>
                    </a:cubicBezTo>
                    <a:lnTo>
                      <a:pt x="2356" y="3310"/>
                    </a:lnTo>
                    <a:cubicBezTo>
                      <a:pt x="2279" y="3394"/>
                      <a:pt x="2183" y="3466"/>
                      <a:pt x="2074" y="3501"/>
                    </a:cubicBezTo>
                    <a:cubicBezTo>
                      <a:pt x="2007" y="3525"/>
                      <a:pt x="1939" y="3534"/>
                      <a:pt x="1871" y="3534"/>
                    </a:cubicBezTo>
                    <a:cubicBezTo>
                      <a:pt x="1762" y="3534"/>
                      <a:pt x="1654" y="3511"/>
                      <a:pt x="1554" y="3494"/>
                    </a:cubicBezTo>
                    <a:cubicBezTo>
                      <a:pt x="1386" y="3467"/>
                      <a:pt x="1224" y="3419"/>
                      <a:pt x="1079" y="3332"/>
                    </a:cubicBezTo>
                    <a:cubicBezTo>
                      <a:pt x="935" y="3248"/>
                      <a:pt x="801" y="3145"/>
                      <a:pt x="697" y="3018"/>
                    </a:cubicBezTo>
                    <a:cubicBezTo>
                      <a:pt x="602" y="2908"/>
                      <a:pt x="504" y="2794"/>
                      <a:pt x="442" y="2660"/>
                    </a:cubicBezTo>
                    <a:cubicBezTo>
                      <a:pt x="435" y="2644"/>
                      <a:pt x="427" y="2630"/>
                      <a:pt x="420" y="2614"/>
                    </a:cubicBezTo>
                    <a:cubicBezTo>
                      <a:pt x="368" y="2476"/>
                      <a:pt x="388" y="2325"/>
                      <a:pt x="382" y="2190"/>
                    </a:cubicBezTo>
                    <a:cubicBezTo>
                      <a:pt x="377" y="2052"/>
                      <a:pt x="386" y="1913"/>
                      <a:pt x="416" y="1781"/>
                    </a:cubicBezTo>
                    <a:cubicBezTo>
                      <a:pt x="448" y="1650"/>
                      <a:pt x="461" y="1509"/>
                      <a:pt x="530" y="1389"/>
                    </a:cubicBezTo>
                    <a:cubicBezTo>
                      <a:pt x="552" y="1349"/>
                      <a:pt x="580" y="1315"/>
                      <a:pt x="607" y="1280"/>
                    </a:cubicBezTo>
                    <a:close/>
                    <a:moveTo>
                      <a:pt x="2620" y="0"/>
                    </a:moveTo>
                    <a:cubicBezTo>
                      <a:pt x="2586" y="0"/>
                      <a:pt x="2543" y="22"/>
                      <a:pt x="2509" y="25"/>
                    </a:cubicBezTo>
                    <a:cubicBezTo>
                      <a:pt x="2473" y="26"/>
                      <a:pt x="2439" y="29"/>
                      <a:pt x="2403" y="39"/>
                    </a:cubicBezTo>
                    <a:cubicBezTo>
                      <a:pt x="2386" y="43"/>
                      <a:pt x="2366" y="51"/>
                      <a:pt x="2349" y="51"/>
                    </a:cubicBezTo>
                    <a:cubicBezTo>
                      <a:pt x="2336" y="51"/>
                      <a:pt x="2324" y="46"/>
                      <a:pt x="2317" y="29"/>
                    </a:cubicBezTo>
                    <a:cubicBezTo>
                      <a:pt x="2317" y="29"/>
                      <a:pt x="2317" y="29"/>
                      <a:pt x="2317" y="29"/>
                    </a:cubicBezTo>
                    <a:cubicBezTo>
                      <a:pt x="2316" y="29"/>
                      <a:pt x="2308" y="50"/>
                      <a:pt x="2310" y="53"/>
                    </a:cubicBezTo>
                    <a:cubicBezTo>
                      <a:pt x="2315" y="82"/>
                      <a:pt x="2327" y="88"/>
                      <a:pt x="2343" y="88"/>
                    </a:cubicBezTo>
                    <a:cubicBezTo>
                      <a:pt x="2348" y="88"/>
                      <a:pt x="2353" y="88"/>
                      <a:pt x="2358" y="87"/>
                    </a:cubicBezTo>
                    <a:cubicBezTo>
                      <a:pt x="2387" y="82"/>
                      <a:pt x="2422" y="60"/>
                      <a:pt x="2451" y="60"/>
                    </a:cubicBezTo>
                    <a:cubicBezTo>
                      <a:pt x="2454" y="60"/>
                      <a:pt x="2458" y="60"/>
                      <a:pt x="2461" y="61"/>
                    </a:cubicBezTo>
                    <a:cubicBezTo>
                      <a:pt x="2489" y="66"/>
                      <a:pt x="2519" y="64"/>
                      <a:pt x="2548" y="68"/>
                    </a:cubicBezTo>
                    <a:cubicBezTo>
                      <a:pt x="2577" y="70"/>
                      <a:pt x="2604" y="76"/>
                      <a:pt x="2630" y="87"/>
                    </a:cubicBezTo>
                    <a:cubicBezTo>
                      <a:pt x="2658" y="98"/>
                      <a:pt x="2661" y="153"/>
                      <a:pt x="2684" y="171"/>
                    </a:cubicBezTo>
                    <a:cubicBezTo>
                      <a:pt x="2706" y="187"/>
                      <a:pt x="2732" y="198"/>
                      <a:pt x="2753" y="220"/>
                    </a:cubicBezTo>
                    <a:cubicBezTo>
                      <a:pt x="2771" y="242"/>
                      <a:pt x="2794" y="260"/>
                      <a:pt x="2811" y="284"/>
                    </a:cubicBezTo>
                    <a:cubicBezTo>
                      <a:pt x="2828" y="309"/>
                      <a:pt x="2863" y="304"/>
                      <a:pt x="2879" y="331"/>
                    </a:cubicBezTo>
                    <a:cubicBezTo>
                      <a:pt x="2895" y="353"/>
                      <a:pt x="2879" y="415"/>
                      <a:pt x="2895" y="435"/>
                    </a:cubicBezTo>
                    <a:cubicBezTo>
                      <a:pt x="2912" y="459"/>
                      <a:pt x="2925" y="474"/>
                      <a:pt x="2940" y="494"/>
                    </a:cubicBezTo>
                    <a:cubicBezTo>
                      <a:pt x="2954" y="514"/>
                      <a:pt x="2991" y="504"/>
                      <a:pt x="3005" y="525"/>
                    </a:cubicBezTo>
                    <a:cubicBezTo>
                      <a:pt x="3014" y="538"/>
                      <a:pt x="3017" y="558"/>
                      <a:pt x="3023" y="577"/>
                    </a:cubicBezTo>
                    <a:cubicBezTo>
                      <a:pt x="3016" y="585"/>
                      <a:pt x="3012" y="593"/>
                      <a:pt x="3016" y="596"/>
                    </a:cubicBezTo>
                    <a:cubicBezTo>
                      <a:pt x="3025" y="604"/>
                      <a:pt x="3036" y="611"/>
                      <a:pt x="3049" y="620"/>
                    </a:cubicBezTo>
                    <a:cubicBezTo>
                      <a:pt x="3058" y="631"/>
                      <a:pt x="3071" y="640"/>
                      <a:pt x="3079" y="653"/>
                    </a:cubicBezTo>
                    <a:cubicBezTo>
                      <a:pt x="3093" y="672"/>
                      <a:pt x="3094" y="702"/>
                      <a:pt x="3108" y="721"/>
                    </a:cubicBezTo>
                    <a:cubicBezTo>
                      <a:pt x="3122" y="741"/>
                      <a:pt x="3152" y="742"/>
                      <a:pt x="3166" y="761"/>
                    </a:cubicBezTo>
                    <a:cubicBezTo>
                      <a:pt x="3170" y="768"/>
                      <a:pt x="3179" y="774"/>
                      <a:pt x="3188" y="779"/>
                    </a:cubicBezTo>
                    <a:cubicBezTo>
                      <a:pt x="3207" y="827"/>
                      <a:pt x="3217" y="880"/>
                      <a:pt x="3234" y="926"/>
                    </a:cubicBezTo>
                    <a:cubicBezTo>
                      <a:pt x="3245" y="970"/>
                      <a:pt x="3250" y="1017"/>
                      <a:pt x="3255" y="1064"/>
                    </a:cubicBezTo>
                    <a:cubicBezTo>
                      <a:pt x="3232" y="1017"/>
                      <a:pt x="3208" y="970"/>
                      <a:pt x="3175" y="931"/>
                    </a:cubicBezTo>
                    <a:cubicBezTo>
                      <a:pt x="3156" y="909"/>
                      <a:pt x="3135" y="889"/>
                      <a:pt x="3113" y="873"/>
                    </a:cubicBezTo>
                    <a:cubicBezTo>
                      <a:pt x="3105" y="854"/>
                      <a:pt x="3097" y="837"/>
                      <a:pt x="3084" y="819"/>
                    </a:cubicBezTo>
                    <a:cubicBezTo>
                      <a:pt x="3053" y="768"/>
                      <a:pt x="3021" y="716"/>
                      <a:pt x="2984" y="668"/>
                    </a:cubicBezTo>
                    <a:cubicBezTo>
                      <a:pt x="2945" y="621"/>
                      <a:pt x="2890" y="589"/>
                      <a:pt x="2849" y="544"/>
                    </a:cubicBezTo>
                    <a:cubicBezTo>
                      <a:pt x="2809" y="497"/>
                      <a:pt x="2775" y="442"/>
                      <a:pt x="2729" y="399"/>
                    </a:cubicBezTo>
                    <a:cubicBezTo>
                      <a:pt x="2684" y="357"/>
                      <a:pt x="2640" y="309"/>
                      <a:pt x="2588" y="273"/>
                    </a:cubicBezTo>
                    <a:cubicBezTo>
                      <a:pt x="2535" y="238"/>
                      <a:pt x="2472" y="225"/>
                      <a:pt x="2413" y="201"/>
                    </a:cubicBezTo>
                    <a:cubicBezTo>
                      <a:pt x="2376" y="172"/>
                      <a:pt x="2337" y="139"/>
                      <a:pt x="2295" y="117"/>
                    </a:cubicBezTo>
                    <a:cubicBezTo>
                      <a:pt x="2248" y="91"/>
                      <a:pt x="2190" y="95"/>
                      <a:pt x="2142" y="77"/>
                    </a:cubicBezTo>
                    <a:cubicBezTo>
                      <a:pt x="2091" y="63"/>
                      <a:pt x="2039" y="48"/>
                      <a:pt x="1983" y="48"/>
                    </a:cubicBezTo>
                    <a:cubicBezTo>
                      <a:pt x="1979" y="48"/>
                      <a:pt x="1974" y="48"/>
                      <a:pt x="1970" y="48"/>
                    </a:cubicBezTo>
                    <a:cubicBezTo>
                      <a:pt x="1909" y="53"/>
                      <a:pt x="1851" y="84"/>
                      <a:pt x="1796" y="97"/>
                    </a:cubicBezTo>
                    <a:cubicBezTo>
                      <a:pt x="1755" y="105"/>
                      <a:pt x="1717" y="119"/>
                      <a:pt x="1679" y="137"/>
                    </a:cubicBezTo>
                    <a:cubicBezTo>
                      <a:pt x="1604" y="119"/>
                      <a:pt x="1528" y="103"/>
                      <a:pt x="1450" y="102"/>
                    </a:cubicBezTo>
                    <a:cubicBezTo>
                      <a:pt x="1446" y="102"/>
                      <a:pt x="1442" y="102"/>
                      <a:pt x="1439" y="102"/>
                    </a:cubicBezTo>
                    <a:cubicBezTo>
                      <a:pt x="1352" y="102"/>
                      <a:pt x="1270" y="133"/>
                      <a:pt x="1187" y="152"/>
                    </a:cubicBezTo>
                    <a:cubicBezTo>
                      <a:pt x="1090" y="172"/>
                      <a:pt x="995" y="201"/>
                      <a:pt x="911" y="249"/>
                    </a:cubicBezTo>
                    <a:cubicBezTo>
                      <a:pt x="827" y="302"/>
                      <a:pt x="761" y="379"/>
                      <a:pt x="695" y="442"/>
                    </a:cubicBezTo>
                    <a:cubicBezTo>
                      <a:pt x="638" y="494"/>
                      <a:pt x="592" y="551"/>
                      <a:pt x="548" y="613"/>
                    </a:cubicBezTo>
                    <a:cubicBezTo>
                      <a:pt x="504" y="643"/>
                      <a:pt x="461" y="681"/>
                      <a:pt x="420" y="717"/>
                    </a:cubicBezTo>
                    <a:cubicBezTo>
                      <a:pt x="375" y="759"/>
                      <a:pt x="360" y="825"/>
                      <a:pt x="321" y="871"/>
                    </a:cubicBezTo>
                    <a:cubicBezTo>
                      <a:pt x="283" y="915"/>
                      <a:pt x="225" y="953"/>
                      <a:pt x="193" y="1006"/>
                    </a:cubicBezTo>
                    <a:cubicBezTo>
                      <a:pt x="160" y="1060"/>
                      <a:pt x="141" y="1118"/>
                      <a:pt x="115" y="1176"/>
                    </a:cubicBezTo>
                    <a:cubicBezTo>
                      <a:pt x="93" y="1232"/>
                      <a:pt x="53" y="1287"/>
                      <a:pt x="39" y="1349"/>
                    </a:cubicBezTo>
                    <a:cubicBezTo>
                      <a:pt x="24" y="1411"/>
                      <a:pt x="31" y="1474"/>
                      <a:pt x="25" y="1536"/>
                    </a:cubicBezTo>
                    <a:cubicBezTo>
                      <a:pt x="18" y="1598"/>
                      <a:pt x="31" y="1660"/>
                      <a:pt x="31" y="1722"/>
                    </a:cubicBezTo>
                    <a:cubicBezTo>
                      <a:pt x="32" y="1784"/>
                      <a:pt x="0" y="1850"/>
                      <a:pt x="10" y="1913"/>
                    </a:cubicBezTo>
                    <a:cubicBezTo>
                      <a:pt x="17" y="1954"/>
                      <a:pt x="39" y="1990"/>
                      <a:pt x="62" y="2026"/>
                    </a:cubicBezTo>
                    <a:cubicBezTo>
                      <a:pt x="68" y="2069"/>
                      <a:pt x="88" y="2111"/>
                      <a:pt x="102" y="2153"/>
                    </a:cubicBezTo>
                    <a:cubicBezTo>
                      <a:pt x="116" y="2191"/>
                      <a:pt x="132" y="2230"/>
                      <a:pt x="152" y="2266"/>
                    </a:cubicBezTo>
                    <a:cubicBezTo>
                      <a:pt x="157" y="2299"/>
                      <a:pt x="160" y="2333"/>
                      <a:pt x="167" y="2366"/>
                    </a:cubicBezTo>
                    <a:cubicBezTo>
                      <a:pt x="203" y="2542"/>
                      <a:pt x="292" y="2706"/>
                      <a:pt x="386" y="2857"/>
                    </a:cubicBezTo>
                    <a:cubicBezTo>
                      <a:pt x="477" y="3010"/>
                      <a:pt x="583" y="3159"/>
                      <a:pt x="723" y="3276"/>
                    </a:cubicBezTo>
                    <a:cubicBezTo>
                      <a:pt x="861" y="3393"/>
                      <a:pt x="1013" y="3497"/>
                      <a:pt x="1185" y="3565"/>
                    </a:cubicBezTo>
                    <a:cubicBezTo>
                      <a:pt x="1352" y="3629"/>
                      <a:pt x="1531" y="3646"/>
                      <a:pt x="1712" y="3646"/>
                    </a:cubicBezTo>
                    <a:cubicBezTo>
                      <a:pt x="1719" y="3646"/>
                      <a:pt x="1727" y="3646"/>
                      <a:pt x="1734" y="3646"/>
                    </a:cubicBezTo>
                    <a:cubicBezTo>
                      <a:pt x="1904" y="3643"/>
                      <a:pt x="2088" y="3606"/>
                      <a:pt x="2246" y="3508"/>
                    </a:cubicBezTo>
                    <a:cubicBezTo>
                      <a:pt x="2253" y="3521"/>
                      <a:pt x="2259" y="3525"/>
                      <a:pt x="2266" y="3529"/>
                    </a:cubicBezTo>
                    <a:cubicBezTo>
                      <a:pt x="2216" y="3556"/>
                      <a:pt x="2164" y="3584"/>
                      <a:pt x="2110" y="3610"/>
                    </a:cubicBezTo>
                    <a:cubicBezTo>
                      <a:pt x="2065" y="3633"/>
                      <a:pt x="2011" y="3660"/>
                      <a:pt x="1958" y="3660"/>
                    </a:cubicBezTo>
                    <a:cubicBezTo>
                      <a:pt x="1943" y="3660"/>
                      <a:pt x="1928" y="3658"/>
                      <a:pt x="1913" y="3653"/>
                    </a:cubicBezTo>
                    <a:cubicBezTo>
                      <a:pt x="1913" y="3653"/>
                      <a:pt x="1913" y="3653"/>
                      <a:pt x="1913" y="3653"/>
                    </a:cubicBezTo>
                    <a:cubicBezTo>
                      <a:pt x="1909" y="3653"/>
                      <a:pt x="1909" y="3675"/>
                      <a:pt x="1913" y="3676"/>
                    </a:cubicBezTo>
                    <a:cubicBezTo>
                      <a:pt x="1936" y="3690"/>
                      <a:pt x="1957" y="3695"/>
                      <a:pt x="1979" y="3695"/>
                    </a:cubicBezTo>
                    <a:cubicBezTo>
                      <a:pt x="2004" y="3695"/>
                      <a:pt x="2028" y="3688"/>
                      <a:pt x="2052" y="3680"/>
                    </a:cubicBezTo>
                    <a:cubicBezTo>
                      <a:pt x="2122" y="3654"/>
                      <a:pt x="2183" y="3600"/>
                      <a:pt x="2250" y="3577"/>
                    </a:cubicBezTo>
                    <a:cubicBezTo>
                      <a:pt x="2310" y="3555"/>
                      <a:pt x="2369" y="3525"/>
                      <a:pt x="2424" y="3490"/>
                    </a:cubicBezTo>
                    <a:cubicBezTo>
                      <a:pt x="2484" y="3456"/>
                      <a:pt x="2535" y="3426"/>
                      <a:pt x="2589" y="3394"/>
                    </a:cubicBezTo>
                    <a:lnTo>
                      <a:pt x="2590" y="3394"/>
                    </a:lnTo>
                    <a:cubicBezTo>
                      <a:pt x="2594" y="3394"/>
                      <a:pt x="2597" y="3395"/>
                      <a:pt x="2600" y="3395"/>
                    </a:cubicBezTo>
                    <a:cubicBezTo>
                      <a:pt x="2601" y="3395"/>
                      <a:pt x="2603" y="3395"/>
                      <a:pt x="2604" y="3394"/>
                    </a:cubicBezTo>
                    <a:cubicBezTo>
                      <a:pt x="2629" y="3387"/>
                      <a:pt x="2650" y="3373"/>
                      <a:pt x="2676" y="3366"/>
                    </a:cubicBezTo>
                    <a:cubicBezTo>
                      <a:pt x="2713" y="3360"/>
                      <a:pt x="2753" y="3353"/>
                      <a:pt x="2784" y="3332"/>
                    </a:cubicBezTo>
                    <a:cubicBezTo>
                      <a:pt x="2809" y="3318"/>
                      <a:pt x="2830" y="3303"/>
                      <a:pt x="2851" y="3288"/>
                    </a:cubicBezTo>
                    <a:cubicBezTo>
                      <a:pt x="2871" y="3289"/>
                      <a:pt x="2897" y="3296"/>
                      <a:pt x="2917" y="3296"/>
                    </a:cubicBezTo>
                    <a:cubicBezTo>
                      <a:pt x="2926" y="3296"/>
                      <a:pt x="2933" y="3295"/>
                      <a:pt x="2939" y="3292"/>
                    </a:cubicBezTo>
                    <a:cubicBezTo>
                      <a:pt x="2962" y="3280"/>
                      <a:pt x="2983" y="3262"/>
                      <a:pt x="3007" y="3247"/>
                    </a:cubicBezTo>
                    <a:cubicBezTo>
                      <a:pt x="3031" y="3230"/>
                      <a:pt x="3024" y="3192"/>
                      <a:pt x="3043" y="3174"/>
                    </a:cubicBezTo>
                    <a:cubicBezTo>
                      <a:pt x="3064" y="3157"/>
                      <a:pt x="3104" y="3152"/>
                      <a:pt x="3124" y="3133"/>
                    </a:cubicBezTo>
                    <a:cubicBezTo>
                      <a:pt x="3144" y="3112"/>
                      <a:pt x="3153" y="3088"/>
                      <a:pt x="3171" y="3068"/>
                    </a:cubicBezTo>
                    <a:cubicBezTo>
                      <a:pt x="3188" y="3047"/>
                      <a:pt x="3219" y="3033"/>
                      <a:pt x="3234" y="3010"/>
                    </a:cubicBezTo>
                    <a:cubicBezTo>
                      <a:pt x="3248" y="2988"/>
                      <a:pt x="3247" y="2955"/>
                      <a:pt x="3258" y="2933"/>
                    </a:cubicBezTo>
                    <a:lnTo>
                      <a:pt x="3263" y="2918"/>
                    </a:lnTo>
                    <a:cubicBezTo>
                      <a:pt x="3309" y="2885"/>
                      <a:pt x="3373" y="2863"/>
                      <a:pt x="3408" y="2816"/>
                    </a:cubicBezTo>
                    <a:cubicBezTo>
                      <a:pt x="3446" y="2765"/>
                      <a:pt x="3477" y="2709"/>
                      <a:pt x="3510" y="2651"/>
                    </a:cubicBezTo>
                    <a:cubicBezTo>
                      <a:pt x="3540" y="2594"/>
                      <a:pt x="3536" y="2524"/>
                      <a:pt x="3558" y="2464"/>
                    </a:cubicBezTo>
                    <a:cubicBezTo>
                      <a:pt x="3584" y="2406"/>
                      <a:pt x="3623" y="2348"/>
                      <a:pt x="3642" y="2285"/>
                    </a:cubicBezTo>
                    <a:cubicBezTo>
                      <a:pt x="3656" y="2221"/>
                      <a:pt x="3662" y="2155"/>
                      <a:pt x="3668" y="2091"/>
                    </a:cubicBezTo>
                    <a:cubicBezTo>
                      <a:pt x="3676" y="2025"/>
                      <a:pt x="3697" y="1960"/>
                      <a:pt x="3697" y="1894"/>
                    </a:cubicBezTo>
                    <a:cubicBezTo>
                      <a:pt x="3693" y="1829"/>
                      <a:pt x="3675" y="1763"/>
                      <a:pt x="3664" y="1700"/>
                    </a:cubicBezTo>
                    <a:cubicBezTo>
                      <a:pt x="3657" y="1635"/>
                      <a:pt x="3632" y="1573"/>
                      <a:pt x="3616" y="1509"/>
                    </a:cubicBezTo>
                    <a:cubicBezTo>
                      <a:pt x="3601" y="1445"/>
                      <a:pt x="3618" y="1371"/>
                      <a:pt x="3595" y="1309"/>
                    </a:cubicBezTo>
                    <a:cubicBezTo>
                      <a:pt x="3568" y="1233"/>
                      <a:pt x="3492" y="1182"/>
                      <a:pt x="3449" y="1116"/>
                    </a:cubicBezTo>
                    <a:cubicBezTo>
                      <a:pt x="3463" y="1109"/>
                      <a:pt x="3478" y="1100"/>
                      <a:pt x="3477" y="1098"/>
                    </a:cubicBezTo>
                    <a:cubicBezTo>
                      <a:pt x="3460" y="1079"/>
                      <a:pt x="3433" y="1068"/>
                      <a:pt x="3430" y="1041"/>
                    </a:cubicBezTo>
                    <a:cubicBezTo>
                      <a:pt x="3429" y="1013"/>
                      <a:pt x="3449" y="972"/>
                      <a:pt x="3452" y="940"/>
                    </a:cubicBezTo>
                    <a:cubicBezTo>
                      <a:pt x="3456" y="907"/>
                      <a:pt x="3479" y="860"/>
                      <a:pt x="3479" y="830"/>
                    </a:cubicBezTo>
                    <a:cubicBezTo>
                      <a:pt x="3479" y="797"/>
                      <a:pt x="3459" y="779"/>
                      <a:pt x="3451" y="754"/>
                    </a:cubicBezTo>
                    <a:cubicBezTo>
                      <a:pt x="3441" y="727"/>
                      <a:pt x="3413" y="713"/>
                      <a:pt x="3400" y="687"/>
                    </a:cubicBezTo>
                    <a:cubicBezTo>
                      <a:pt x="3387" y="661"/>
                      <a:pt x="3389" y="621"/>
                      <a:pt x="3372" y="598"/>
                    </a:cubicBezTo>
                    <a:cubicBezTo>
                      <a:pt x="3354" y="573"/>
                      <a:pt x="3353" y="537"/>
                      <a:pt x="3332" y="515"/>
                    </a:cubicBezTo>
                    <a:cubicBezTo>
                      <a:pt x="3313" y="493"/>
                      <a:pt x="3266" y="500"/>
                      <a:pt x="3245" y="479"/>
                    </a:cubicBezTo>
                    <a:lnTo>
                      <a:pt x="3182" y="421"/>
                    </a:lnTo>
                    <a:cubicBezTo>
                      <a:pt x="3162" y="403"/>
                      <a:pt x="3152" y="370"/>
                      <a:pt x="3128" y="351"/>
                    </a:cubicBezTo>
                    <a:cubicBezTo>
                      <a:pt x="3108" y="331"/>
                      <a:pt x="3093" y="303"/>
                      <a:pt x="3072" y="284"/>
                    </a:cubicBezTo>
                    <a:cubicBezTo>
                      <a:pt x="3050" y="266"/>
                      <a:pt x="3031" y="241"/>
                      <a:pt x="3009" y="225"/>
                    </a:cubicBezTo>
                    <a:cubicBezTo>
                      <a:pt x="2984" y="207"/>
                      <a:pt x="2948" y="208"/>
                      <a:pt x="2928" y="190"/>
                    </a:cubicBezTo>
                    <a:cubicBezTo>
                      <a:pt x="2906" y="171"/>
                      <a:pt x="2892" y="139"/>
                      <a:pt x="2870" y="119"/>
                    </a:cubicBezTo>
                    <a:cubicBezTo>
                      <a:pt x="2846" y="101"/>
                      <a:pt x="2828" y="75"/>
                      <a:pt x="2804" y="55"/>
                    </a:cubicBezTo>
                    <a:cubicBezTo>
                      <a:pt x="2780" y="36"/>
                      <a:pt x="2742" y="46"/>
                      <a:pt x="2716" y="32"/>
                    </a:cubicBezTo>
                    <a:cubicBezTo>
                      <a:pt x="2687" y="18"/>
                      <a:pt x="2658" y="2"/>
                      <a:pt x="2623" y="0"/>
                    </a:cubicBezTo>
                    <a:cubicBezTo>
                      <a:pt x="2622" y="0"/>
                      <a:pt x="2621" y="0"/>
                      <a:pt x="2620"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29"/>
              <p:cNvSpPr/>
              <p:nvPr/>
            </p:nvSpPr>
            <p:spPr>
              <a:xfrm>
                <a:off x="738825" y="3892575"/>
                <a:ext cx="93225" cy="91800"/>
              </a:xfrm>
              <a:custGeom>
                <a:rect b="b" l="l" r="r" t="t"/>
                <a:pathLst>
                  <a:path extrusionOk="0" h="3672" w="3729">
                    <a:moveTo>
                      <a:pt x="2134" y="638"/>
                    </a:moveTo>
                    <a:lnTo>
                      <a:pt x="2134" y="638"/>
                    </a:lnTo>
                    <a:cubicBezTo>
                      <a:pt x="2189" y="658"/>
                      <a:pt x="2241" y="678"/>
                      <a:pt x="2295" y="703"/>
                    </a:cubicBezTo>
                    <a:cubicBezTo>
                      <a:pt x="2285" y="704"/>
                      <a:pt x="2276" y="706"/>
                      <a:pt x="2266" y="707"/>
                    </a:cubicBezTo>
                    <a:cubicBezTo>
                      <a:pt x="2223" y="684"/>
                      <a:pt x="2178" y="662"/>
                      <a:pt x="2134" y="638"/>
                    </a:cubicBezTo>
                    <a:close/>
                    <a:moveTo>
                      <a:pt x="1604" y="771"/>
                    </a:moveTo>
                    <a:cubicBezTo>
                      <a:pt x="1710" y="773"/>
                      <a:pt x="1824" y="795"/>
                      <a:pt x="1937" y="828"/>
                    </a:cubicBezTo>
                    <a:cubicBezTo>
                      <a:pt x="1922" y="837"/>
                      <a:pt x="1907" y="845"/>
                      <a:pt x="1893" y="854"/>
                    </a:cubicBezTo>
                    <a:cubicBezTo>
                      <a:pt x="1757" y="816"/>
                      <a:pt x="1617" y="793"/>
                      <a:pt x="1472" y="790"/>
                    </a:cubicBezTo>
                    <a:cubicBezTo>
                      <a:pt x="1513" y="780"/>
                      <a:pt x="1556" y="771"/>
                      <a:pt x="1604" y="771"/>
                    </a:cubicBezTo>
                    <a:close/>
                    <a:moveTo>
                      <a:pt x="1999" y="848"/>
                    </a:moveTo>
                    <a:cubicBezTo>
                      <a:pt x="2018" y="854"/>
                      <a:pt x="2038" y="856"/>
                      <a:pt x="2057" y="864"/>
                    </a:cubicBezTo>
                    <a:cubicBezTo>
                      <a:pt x="2075" y="872"/>
                      <a:pt x="2094" y="883"/>
                      <a:pt x="2112" y="892"/>
                    </a:cubicBezTo>
                    <a:cubicBezTo>
                      <a:pt x="2087" y="893"/>
                      <a:pt x="2064" y="897"/>
                      <a:pt x="2038" y="900"/>
                    </a:cubicBezTo>
                    <a:cubicBezTo>
                      <a:pt x="2011" y="890"/>
                      <a:pt x="1985" y="882"/>
                      <a:pt x="1958" y="872"/>
                    </a:cubicBezTo>
                    <a:lnTo>
                      <a:pt x="1999" y="848"/>
                    </a:lnTo>
                    <a:close/>
                    <a:moveTo>
                      <a:pt x="2177" y="936"/>
                    </a:moveTo>
                    <a:cubicBezTo>
                      <a:pt x="2183" y="936"/>
                      <a:pt x="2190" y="936"/>
                      <a:pt x="2197" y="937"/>
                    </a:cubicBezTo>
                    <a:cubicBezTo>
                      <a:pt x="2254" y="971"/>
                      <a:pt x="2307" y="1009"/>
                      <a:pt x="2361" y="1048"/>
                    </a:cubicBezTo>
                    <a:cubicBezTo>
                      <a:pt x="2307" y="1014"/>
                      <a:pt x="2252" y="985"/>
                      <a:pt x="2196" y="959"/>
                    </a:cubicBezTo>
                    <a:cubicBezTo>
                      <a:pt x="2177" y="951"/>
                      <a:pt x="2156" y="944"/>
                      <a:pt x="2135" y="937"/>
                    </a:cubicBezTo>
                    <a:cubicBezTo>
                      <a:pt x="2149" y="937"/>
                      <a:pt x="2163" y="936"/>
                      <a:pt x="2177" y="936"/>
                    </a:cubicBezTo>
                    <a:close/>
                    <a:moveTo>
                      <a:pt x="2362" y="728"/>
                    </a:moveTo>
                    <a:cubicBezTo>
                      <a:pt x="2490" y="790"/>
                      <a:pt x="2611" y="864"/>
                      <a:pt x="2731" y="941"/>
                    </a:cubicBezTo>
                    <a:cubicBezTo>
                      <a:pt x="2748" y="954"/>
                      <a:pt x="2766" y="967"/>
                      <a:pt x="2782" y="980"/>
                    </a:cubicBezTo>
                    <a:cubicBezTo>
                      <a:pt x="2788" y="987"/>
                      <a:pt x="2790" y="995"/>
                      <a:pt x="2796" y="1002"/>
                    </a:cubicBezTo>
                    <a:cubicBezTo>
                      <a:pt x="2800" y="1024"/>
                      <a:pt x="2800" y="1047"/>
                      <a:pt x="2796" y="1068"/>
                    </a:cubicBezTo>
                    <a:cubicBezTo>
                      <a:pt x="2673" y="945"/>
                      <a:pt x="2525" y="852"/>
                      <a:pt x="2378" y="768"/>
                    </a:cubicBezTo>
                    <a:cubicBezTo>
                      <a:pt x="2357" y="755"/>
                      <a:pt x="2335" y="744"/>
                      <a:pt x="2314" y="733"/>
                    </a:cubicBezTo>
                    <a:cubicBezTo>
                      <a:pt x="2329" y="732"/>
                      <a:pt x="2345" y="731"/>
                      <a:pt x="2362" y="728"/>
                    </a:cubicBezTo>
                    <a:close/>
                    <a:moveTo>
                      <a:pt x="1461" y="1090"/>
                    </a:moveTo>
                    <a:lnTo>
                      <a:pt x="1461" y="1090"/>
                    </a:lnTo>
                    <a:cubicBezTo>
                      <a:pt x="1447" y="1091"/>
                      <a:pt x="1433" y="1095"/>
                      <a:pt x="1420" y="1097"/>
                    </a:cubicBezTo>
                    <a:cubicBezTo>
                      <a:pt x="1406" y="1098"/>
                      <a:pt x="1391" y="1104"/>
                      <a:pt x="1377" y="1105"/>
                    </a:cubicBezTo>
                    <a:cubicBezTo>
                      <a:pt x="1376" y="1104"/>
                      <a:pt x="1376" y="1098"/>
                      <a:pt x="1373" y="1095"/>
                    </a:cubicBezTo>
                    <a:cubicBezTo>
                      <a:pt x="1403" y="1091"/>
                      <a:pt x="1432" y="1091"/>
                      <a:pt x="1461" y="1090"/>
                    </a:cubicBezTo>
                    <a:close/>
                    <a:moveTo>
                      <a:pt x="2823" y="1048"/>
                    </a:moveTo>
                    <a:cubicBezTo>
                      <a:pt x="2837" y="1071"/>
                      <a:pt x="2852" y="1091"/>
                      <a:pt x="2865" y="1113"/>
                    </a:cubicBezTo>
                    <a:cubicBezTo>
                      <a:pt x="2865" y="1113"/>
                      <a:pt x="2865" y="1113"/>
                      <a:pt x="2865" y="1114"/>
                    </a:cubicBezTo>
                    <a:lnTo>
                      <a:pt x="2865" y="1114"/>
                    </a:lnTo>
                    <a:cubicBezTo>
                      <a:pt x="2850" y="1103"/>
                      <a:pt x="2835" y="1092"/>
                      <a:pt x="2818" y="1080"/>
                    </a:cubicBezTo>
                    <a:cubicBezTo>
                      <a:pt x="2822" y="1071"/>
                      <a:pt x="2822" y="1058"/>
                      <a:pt x="2823" y="1048"/>
                    </a:cubicBezTo>
                    <a:close/>
                    <a:moveTo>
                      <a:pt x="1334" y="1099"/>
                    </a:moveTo>
                    <a:cubicBezTo>
                      <a:pt x="1336" y="1105"/>
                      <a:pt x="1336" y="1110"/>
                      <a:pt x="1337" y="1113"/>
                    </a:cubicBezTo>
                    <a:cubicBezTo>
                      <a:pt x="1227" y="1137"/>
                      <a:pt x="1118" y="1171"/>
                      <a:pt x="1014" y="1219"/>
                    </a:cubicBezTo>
                    <a:cubicBezTo>
                      <a:pt x="1021" y="1205"/>
                      <a:pt x="1027" y="1189"/>
                      <a:pt x="1034" y="1175"/>
                    </a:cubicBezTo>
                    <a:cubicBezTo>
                      <a:pt x="1088" y="1153"/>
                      <a:pt x="1143" y="1137"/>
                      <a:pt x="1201" y="1123"/>
                    </a:cubicBezTo>
                    <a:cubicBezTo>
                      <a:pt x="1245" y="1112"/>
                      <a:pt x="1289" y="1106"/>
                      <a:pt x="1334" y="1099"/>
                    </a:cubicBezTo>
                    <a:close/>
                    <a:moveTo>
                      <a:pt x="1687" y="1282"/>
                    </a:moveTo>
                    <a:cubicBezTo>
                      <a:pt x="1713" y="1284"/>
                      <a:pt x="1738" y="1287"/>
                      <a:pt x="1764" y="1289"/>
                    </a:cubicBezTo>
                    <a:cubicBezTo>
                      <a:pt x="1729" y="1296"/>
                      <a:pt x="1699" y="1310"/>
                      <a:pt x="1669" y="1324"/>
                    </a:cubicBezTo>
                    <a:cubicBezTo>
                      <a:pt x="1673" y="1310"/>
                      <a:pt x="1674" y="1296"/>
                      <a:pt x="1678" y="1282"/>
                    </a:cubicBezTo>
                    <a:close/>
                    <a:moveTo>
                      <a:pt x="978" y="1360"/>
                    </a:moveTo>
                    <a:lnTo>
                      <a:pt x="978" y="1360"/>
                    </a:lnTo>
                    <a:cubicBezTo>
                      <a:pt x="970" y="1365"/>
                      <a:pt x="959" y="1372"/>
                      <a:pt x="950" y="1377"/>
                    </a:cubicBezTo>
                    <a:cubicBezTo>
                      <a:pt x="952" y="1373"/>
                      <a:pt x="952" y="1371"/>
                      <a:pt x="953" y="1366"/>
                    </a:cubicBezTo>
                    <a:cubicBezTo>
                      <a:pt x="960" y="1365"/>
                      <a:pt x="970" y="1364"/>
                      <a:pt x="978" y="1360"/>
                    </a:cubicBezTo>
                    <a:close/>
                    <a:moveTo>
                      <a:pt x="1845" y="1302"/>
                    </a:moveTo>
                    <a:cubicBezTo>
                      <a:pt x="1878" y="1306"/>
                      <a:pt x="1908" y="1311"/>
                      <a:pt x="1940" y="1325"/>
                    </a:cubicBezTo>
                    <a:cubicBezTo>
                      <a:pt x="2013" y="1355"/>
                      <a:pt x="2068" y="1419"/>
                      <a:pt x="2122" y="1470"/>
                    </a:cubicBezTo>
                    <a:cubicBezTo>
                      <a:pt x="2068" y="1441"/>
                      <a:pt x="2011" y="1419"/>
                      <a:pt x="1955" y="1399"/>
                    </a:cubicBezTo>
                    <a:cubicBezTo>
                      <a:pt x="1878" y="1375"/>
                      <a:pt x="1797" y="1355"/>
                      <a:pt x="1714" y="1350"/>
                    </a:cubicBezTo>
                    <a:cubicBezTo>
                      <a:pt x="1757" y="1331"/>
                      <a:pt x="1798" y="1313"/>
                      <a:pt x="1845" y="1302"/>
                    </a:cubicBezTo>
                    <a:close/>
                    <a:moveTo>
                      <a:pt x="3143" y="587"/>
                    </a:moveTo>
                    <a:lnTo>
                      <a:pt x="3143" y="587"/>
                    </a:lnTo>
                    <a:cubicBezTo>
                      <a:pt x="3158" y="597"/>
                      <a:pt x="3172" y="609"/>
                      <a:pt x="3183" y="623"/>
                    </a:cubicBezTo>
                    <a:cubicBezTo>
                      <a:pt x="3238" y="682"/>
                      <a:pt x="3290" y="742"/>
                      <a:pt x="3337" y="808"/>
                    </a:cubicBezTo>
                    <a:cubicBezTo>
                      <a:pt x="3382" y="872"/>
                      <a:pt x="3421" y="947"/>
                      <a:pt x="3448" y="1024"/>
                    </a:cubicBezTo>
                    <a:cubicBezTo>
                      <a:pt x="3476" y="1105"/>
                      <a:pt x="3448" y="1196"/>
                      <a:pt x="3455" y="1276"/>
                    </a:cubicBezTo>
                    <a:cubicBezTo>
                      <a:pt x="3462" y="1357"/>
                      <a:pt x="3469" y="1435"/>
                      <a:pt x="3455" y="1516"/>
                    </a:cubicBezTo>
                    <a:cubicBezTo>
                      <a:pt x="3454" y="1529"/>
                      <a:pt x="3450" y="1538"/>
                      <a:pt x="3448" y="1551"/>
                    </a:cubicBezTo>
                    <a:cubicBezTo>
                      <a:pt x="3422" y="1478"/>
                      <a:pt x="3389" y="1409"/>
                      <a:pt x="3352" y="1344"/>
                    </a:cubicBezTo>
                    <a:cubicBezTo>
                      <a:pt x="3360" y="1313"/>
                      <a:pt x="3367" y="1281"/>
                      <a:pt x="3363" y="1249"/>
                    </a:cubicBezTo>
                    <a:cubicBezTo>
                      <a:pt x="3355" y="1187"/>
                      <a:pt x="3334" y="1130"/>
                      <a:pt x="3322" y="1069"/>
                    </a:cubicBezTo>
                    <a:cubicBezTo>
                      <a:pt x="3311" y="1007"/>
                      <a:pt x="3290" y="948"/>
                      <a:pt x="3269" y="886"/>
                    </a:cubicBezTo>
                    <a:cubicBezTo>
                      <a:pt x="3250" y="824"/>
                      <a:pt x="3198" y="780"/>
                      <a:pt x="3170" y="724"/>
                    </a:cubicBezTo>
                    <a:cubicBezTo>
                      <a:pt x="3154" y="685"/>
                      <a:pt x="3154" y="632"/>
                      <a:pt x="3143" y="587"/>
                    </a:cubicBezTo>
                    <a:close/>
                    <a:moveTo>
                      <a:pt x="2481" y="1137"/>
                    </a:moveTo>
                    <a:lnTo>
                      <a:pt x="2481" y="1137"/>
                    </a:lnTo>
                    <a:cubicBezTo>
                      <a:pt x="2629" y="1241"/>
                      <a:pt x="2793" y="1344"/>
                      <a:pt x="2883" y="1508"/>
                    </a:cubicBezTo>
                    <a:cubicBezTo>
                      <a:pt x="2898" y="1536"/>
                      <a:pt x="2910" y="1566"/>
                      <a:pt x="2921" y="1595"/>
                    </a:cubicBezTo>
                    <a:cubicBezTo>
                      <a:pt x="2909" y="1573"/>
                      <a:pt x="2898" y="1549"/>
                      <a:pt x="2884" y="1529"/>
                    </a:cubicBezTo>
                    <a:cubicBezTo>
                      <a:pt x="2818" y="1423"/>
                      <a:pt x="2723" y="1344"/>
                      <a:pt x="2624" y="1282"/>
                    </a:cubicBezTo>
                    <a:cubicBezTo>
                      <a:pt x="2581" y="1229"/>
                      <a:pt x="2533" y="1181"/>
                      <a:pt x="2481" y="1137"/>
                    </a:cubicBezTo>
                    <a:close/>
                    <a:moveTo>
                      <a:pt x="1607" y="1657"/>
                    </a:moveTo>
                    <a:lnTo>
                      <a:pt x="1607" y="1669"/>
                    </a:lnTo>
                    <a:cubicBezTo>
                      <a:pt x="1534" y="1691"/>
                      <a:pt x="1465" y="1728"/>
                      <a:pt x="1410" y="1777"/>
                    </a:cubicBezTo>
                    <a:cubicBezTo>
                      <a:pt x="1387" y="1793"/>
                      <a:pt x="1366" y="1815"/>
                      <a:pt x="1348" y="1840"/>
                    </a:cubicBezTo>
                    <a:cubicBezTo>
                      <a:pt x="1343" y="1841"/>
                      <a:pt x="1336" y="1843"/>
                      <a:pt x="1330" y="1845"/>
                    </a:cubicBezTo>
                    <a:cubicBezTo>
                      <a:pt x="1332" y="1841"/>
                      <a:pt x="1332" y="1836"/>
                      <a:pt x="1334" y="1833"/>
                    </a:cubicBezTo>
                    <a:cubicBezTo>
                      <a:pt x="1336" y="1829"/>
                      <a:pt x="1337" y="1826"/>
                      <a:pt x="1341" y="1822"/>
                    </a:cubicBezTo>
                    <a:cubicBezTo>
                      <a:pt x="1392" y="1739"/>
                      <a:pt x="1476" y="1702"/>
                      <a:pt x="1563" y="1675"/>
                    </a:cubicBezTo>
                    <a:cubicBezTo>
                      <a:pt x="1577" y="1668"/>
                      <a:pt x="1592" y="1662"/>
                      <a:pt x="1607" y="1657"/>
                    </a:cubicBezTo>
                    <a:close/>
                    <a:moveTo>
                      <a:pt x="664" y="1668"/>
                    </a:moveTo>
                    <a:cubicBezTo>
                      <a:pt x="664" y="1688"/>
                      <a:pt x="663" y="1709"/>
                      <a:pt x="663" y="1728"/>
                    </a:cubicBezTo>
                    <a:cubicBezTo>
                      <a:pt x="663" y="1767"/>
                      <a:pt x="667" y="1807"/>
                      <a:pt x="671" y="1847"/>
                    </a:cubicBezTo>
                    <a:cubicBezTo>
                      <a:pt x="664" y="1862"/>
                      <a:pt x="660" y="1877"/>
                      <a:pt x="655" y="1893"/>
                    </a:cubicBezTo>
                    <a:cubicBezTo>
                      <a:pt x="650" y="1815"/>
                      <a:pt x="655" y="1739"/>
                      <a:pt x="664" y="1668"/>
                    </a:cubicBezTo>
                    <a:close/>
                    <a:moveTo>
                      <a:pt x="3580" y="1705"/>
                    </a:moveTo>
                    <a:cubicBezTo>
                      <a:pt x="3580" y="1708"/>
                      <a:pt x="3582" y="1709"/>
                      <a:pt x="3582" y="1709"/>
                    </a:cubicBezTo>
                    <a:cubicBezTo>
                      <a:pt x="3587" y="1756"/>
                      <a:pt x="3600" y="1801"/>
                      <a:pt x="3601" y="1849"/>
                    </a:cubicBezTo>
                    <a:cubicBezTo>
                      <a:pt x="3606" y="1898"/>
                      <a:pt x="3601" y="1946"/>
                      <a:pt x="3594" y="1993"/>
                    </a:cubicBezTo>
                    <a:cubicBezTo>
                      <a:pt x="3590" y="2008"/>
                      <a:pt x="3582" y="2021"/>
                      <a:pt x="3572" y="2034"/>
                    </a:cubicBezTo>
                    <a:cubicBezTo>
                      <a:pt x="3562" y="2004"/>
                      <a:pt x="3554" y="1972"/>
                      <a:pt x="3547" y="1943"/>
                    </a:cubicBezTo>
                    <a:cubicBezTo>
                      <a:pt x="3542" y="1916"/>
                      <a:pt x="3532" y="1888"/>
                      <a:pt x="3521" y="1862"/>
                    </a:cubicBezTo>
                    <a:cubicBezTo>
                      <a:pt x="3545" y="1814"/>
                      <a:pt x="3565" y="1760"/>
                      <a:pt x="3580" y="1705"/>
                    </a:cubicBezTo>
                    <a:close/>
                    <a:moveTo>
                      <a:pt x="2492" y="1501"/>
                    </a:moveTo>
                    <a:cubicBezTo>
                      <a:pt x="2583" y="1642"/>
                      <a:pt x="2610" y="1818"/>
                      <a:pt x="2588" y="1955"/>
                    </a:cubicBezTo>
                    <a:cubicBezTo>
                      <a:pt x="2584" y="1984"/>
                      <a:pt x="2577" y="2015"/>
                      <a:pt x="2567" y="2046"/>
                    </a:cubicBezTo>
                    <a:cubicBezTo>
                      <a:pt x="2569" y="2005"/>
                      <a:pt x="2570" y="1962"/>
                      <a:pt x="2570" y="1921"/>
                    </a:cubicBezTo>
                    <a:cubicBezTo>
                      <a:pt x="2570" y="1827"/>
                      <a:pt x="2580" y="1728"/>
                      <a:pt x="2550" y="1629"/>
                    </a:cubicBezTo>
                    <a:cubicBezTo>
                      <a:pt x="2536" y="1585"/>
                      <a:pt x="2515" y="1543"/>
                      <a:pt x="2492" y="1501"/>
                    </a:cubicBezTo>
                    <a:close/>
                    <a:moveTo>
                      <a:pt x="1787" y="1612"/>
                    </a:moveTo>
                    <a:cubicBezTo>
                      <a:pt x="1808" y="1612"/>
                      <a:pt x="1829" y="1614"/>
                      <a:pt x="1850" y="1620"/>
                    </a:cubicBezTo>
                    <a:cubicBezTo>
                      <a:pt x="1950" y="1642"/>
                      <a:pt x="2046" y="1688"/>
                      <a:pt x="2119" y="1756"/>
                    </a:cubicBezTo>
                    <a:cubicBezTo>
                      <a:pt x="2130" y="1766"/>
                      <a:pt x="2139" y="1779"/>
                      <a:pt x="2149" y="1790"/>
                    </a:cubicBezTo>
                    <a:cubicBezTo>
                      <a:pt x="2128" y="1786"/>
                      <a:pt x="2107" y="1784"/>
                      <a:pt x="2086" y="1784"/>
                    </a:cubicBezTo>
                    <a:cubicBezTo>
                      <a:pt x="2023" y="1784"/>
                      <a:pt x="1960" y="1803"/>
                      <a:pt x="1904" y="1849"/>
                    </a:cubicBezTo>
                    <a:cubicBezTo>
                      <a:pt x="1868" y="1833"/>
                      <a:pt x="1830" y="1823"/>
                      <a:pt x="1791" y="1823"/>
                    </a:cubicBezTo>
                    <a:cubicBezTo>
                      <a:pt x="1782" y="1823"/>
                      <a:pt x="1773" y="1824"/>
                      <a:pt x="1764" y="1825"/>
                    </a:cubicBezTo>
                    <a:cubicBezTo>
                      <a:pt x="1703" y="1832"/>
                      <a:pt x="1661" y="1867"/>
                      <a:pt x="1625" y="1898"/>
                    </a:cubicBezTo>
                    <a:cubicBezTo>
                      <a:pt x="1620" y="1897"/>
                      <a:pt x="1615" y="1897"/>
                      <a:pt x="1610" y="1897"/>
                    </a:cubicBezTo>
                    <a:cubicBezTo>
                      <a:pt x="1585" y="1897"/>
                      <a:pt x="1560" y="1902"/>
                      <a:pt x="1535" y="1905"/>
                    </a:cubicBezTo>
                    <a:cubicBezTo>
                      <a:pt x="1487" y="1918"/>
                      <a:pt x="1453" y="1951"/>
                      <a:pt x="1414" y="1979"/>
                    </a:cubicBezTo>
                    <a:cubicBezTo>
                      <a:pt x="1385" y="1999"/>
                      <a:pt x="1345" y="2021"/>
                      <a:pt x="1321" y="2055"/>
                    </a:cubicBezTo>
                    <a:cubicBezTo>
                      <a:pt x="1321" y="2053"/>
                      <a:pt x="1321" y="2050"/>
                      <a:pt x="1318" y="2049"/>
                    </a:cubicBezTo>
                    <a:cubicBezTo>
                      <a:pt x="1334" y="1976"/>
                      <a:pt x="1365" y="1910"/>
                      <a:pt x="1407" y="1860"/>
                    </a:cubicBezTo>
                    <a:cubicBezTo>
                      <a:pt x="1451" y="1851"/>
                      <a:pt x="1497" y="1843"/>
                      <a:pt x="1541" y="1843"/>
                    </a:cubicBezTo>
                    <a:cubicBezTo>
                      <a:pt x="1577" y="1843"/>
                      <a:pt x="1612" y="1848"/>
                      <a:pt x="1644" y="1860"/>
                    </a:cubicBezTo>
                    <a:cubicBezTo>
                      <a:pt x="1644" y="1861"/>
                      <a:pt x="1644" y="1861"/>
                      <a:pt x="1644" y="1861"/>
                    </a:cubicBezTo>
                    <a:cubicBezTo>
                      <a:pt x="1647" y="1861"/>
                      <a:pt x="1652" y="1840"/>
                      <a:pt x="1648" y="1836"/>
                    </a:cubicBezTo>
                    <a:cubicBezTo>
                      <a:pt x="1610" y="1810"/>
                      <a:pt x="1569" y="1803"/>
                      <a:pt x="1527" y="1803"/>
                    </a:cubicBezTo>
                    <a:cubicBezTo>
                      <a:pt x="1507" y="1803"/>
                      <a:pt x="1488" y="1805"/>
                      <a:pt x="1468" y="1807"/>
                    </a:cubicBezTo>
                    <a:cubicBezTo>
                      <a:pt x="1508" y="1777"/>
                      <a:pt x="1550" y="1752"/>
                      <a:pt x="1603" y="1734"/>
                    </a:cubicBezTo>
                    <a:lnTo>
                      <a:pt x="1603" y="1734"/>
                    </a:lnTo>
                    <a:cubicBezTo>
                      <a:pt x="1600" y="1757"/>
                      <a:pt x="1600" y="1781"/>
                      <a:pt x="1596" y="1801"/>
                    </a:cubicBezTo>
                    <a:cubicBezTo>
                      <a:pt x="1594" y="1806"/>
                      <a:pt x="1604" y="1809"/>
                      <a:pt x="1611" y="1809"/>
                    </a:cubicBezTo>
                    <a:cubicBezTo>
                      <a:pt x="1615" y="1809"/>
                      <a:pt x="1619" y="1808"/>
                      <a:pt x="1619" y="1805"/>
                    </a:cubicBezTo>
                    <a:cubicBezTo>
                      <a:pt x="1628" y="1778"/>
                      <a:pt x="1633" y="1749"/>
                      <a:pt x="1639" y="1721"/>
                    </a:cubicBezTo>
                    <a:cubicBezTo>
                      <a:pt x="1684" y="1710"/>
                      <a:pt x="1731" y="1704"/>
                      <a:pt x="1777" y="1704"/>
                    </a:cubicBezTo>
                    <a:cubicBezTo>
                      <a:pt x="1842" y="1704"/>
                      <a:pt x="1905" y="1716"/>
                      <a:pt x="1962" y="1742"/>
                    </a:cubicBezTo>
                    <a:cubicBezTo>
                      <a:pt x="1964" y="1743"/>
                      <a:pt x="1966" y="1743"/>
                      <a:pt x="1968" y="1743"/>
                    </a:cubicBezTo>
                    <a:cubicBezTo>
                      <a:pt x="1987" y="1743"/>
                      <a:pt x="2008" y="1708"/>
                      <a:pt x="1985" y="1695"/>
                    </a:cubicBezTo>
                    <a:cubicBezTo>
                      <a:pt x="1920" y="1657"/>
                      <a:pt x="1844" y="1640"/>
                      <a:pt x="1768" y="1640"/>
                    </a:cubicBezTo>
                    <a:cubicBezTo>
                      <a:pt x="1727" y="1640"/>
                      <a:pt x="1685" y="1645"/>
                      <a:pt x="1645" y="1654"/>
                    </a:cubicBezTo>
                    <a:lnTo>
                      <a:pt x="1645" y="1639"/>
                    </a:lnTo>
                    <a:cubicBezTo>
                      <a:pt x="1690" y="1624"/>
                      <a:pt x="1737" y="1612"/>
                      <a:pt x="1787" y="1612"/>
                    </a:cubicBezTo>
                    <a:close/>
                    <a:moveTo>
                      <a:pt x="1637" y="1284"/>
                    </a:moveTo>
                    <a:lnTo>
                      <a:pt x="1637" y="1284"/>
                    </a:lnTo>
                    <a:cubicBezTo>
                      <a:pt x="1633" y="1298"/>
                      <a:pt x="1628" y="1311"/>
                      <a:pt x="1626" y="1326"/>
                    </a:cubicBezTo>
                    <a:cubicBezTo>
                      <a:pt x="1625" y="1332"/>
                      <a:pt x="1625" y="1338"/>
                      <a:pt x="1625" y="1340"/>
                    </a:cubicBezTo>
                    <a:cubicBezTo>
                      <a:pt x="1619" y="1344"/>
                      <a:pt x="1617" y="1347"/>
                      <a:pt x="1611" y="1350"/>
                    </a:cubicBezTo>
                    <a:cubicBezTo>
                      <a:pt x="1596" y="1351"/>
                      <a:pt x="1579" y="1351"/>
                      <a:pt x="1564" y="1353"/>
                    </a:cubicBezTo>
                    <a:cubicBezTo>
                      <a:pt x="1425" y="1379"/>
                      <a:pt x="1300" y="1457"/>
                      <a:pt x="1200" y="1562"/>
                    </a:cubicBezTo>
                    <a:cubicBezTo>
                      <a:pt x="1100" y="1665"/>
                      <a:pt x="1047" y="1803"/>
                      <a:pt x="1036" y="1947"/>
                    </a:cubicBezTo>
                    <a:cubicBezTo>
                      <a:pt x="1034" y="1961"/>
                      <a:pt x="1034" y="1977"/>
                      <a:pt x="1034" y="1991"/>
                    </a:cubicBezTo>
                    <a:cubicBezTo>
                      <a:pt x="1015" y="2008"/>
                      <a:pt x="993" y="2026"/>
                      <a:pt x="978" y="2046"/>
                    </a:cubicBezTo>
                    <a:cubicBezTo>
                      <a:pt x="966" y="2061"/>
                      <a:pt x="959" y="2078"/>
                      <a:pt x="950" y="2096"/>
                    </a:cubicBezTo>
                    <a:cubicBezTo>
                      <a:pt x="944" y="2074"/>
                      <a:pt x="938" y="2050"/>
                      <a:pt x="933" y="2028"/>
                    </a:cubicBezTo>
                    <a:cubicBezTo>
                      <a:pt x="950" y="1957"/>
                      <a:pt x="977" y="1887"/>
                      <a:pt x="1005" y="1819"/>
                    </a:cubicBezTo>
                    <a:cubicBezTo>
                      <a:pt x="1033" y="1757"/>
                      <a:pt x="1062" y="1694"/>
                      <a:pt x="1098" y="1631"/>
                    </a:cubicBezTo>
                    <a:cubicBezTo>
                      <a:pt x="1136" y="1596"/>
                      <a:pt x="1173" y="1565"/>
                      <a:pt x="1211" y="1532"/>
                    </a:cubicBezTo>
                    <a:cubicBezTo>
                      <a:pt x="1301" y="1446"/>
                      <a:pt x="1398" y="1344"/>
                      <a:pt x="1528" y="1292"/>
                    </a:cubicBezTo>
                    <a:cubicBezTo>
                      <a:pt x="1564" y="1288"/>
                      <a:pt x="1600" y="1285"/>
                      <a:pt x="1637" y="1284"/>
                    </a:cubicBezTo>
                    <a:close/>
                    <a:moveTo>
                      <a:pt x="1142" y="607"/>
                    </a:moveTo>
                    <a:lnTo>
                      <a:pt x="1142" y="607"/>
                    </a:lnTo>
                    <a:cubicBezTo>
                      <a:pt x="1012" y="696"/>
                      <a:pt x="931" y="816"/>
                      <a:pt x="868" y="941"/>
                    </a:cubicBezTo>
                    <a:cubicBezTo>
                      <a:pt x="744" y="1017"/>
                      <a:pt x="634" y="1117"/>
                      <a:pt x="554" y="1241"/>
                    </a:cubicBezTo>
                    <a:cubicBezTo>
                      <a:pt x="430" y="1435"/>
                      <a:pt x="403" y="1653"/>
                      <a:pt x="408" y="1860"/>
                    </a:cubicBezTo>
                    <a:cubicBezTo>
                      <a:pt x="389" y="1939"/>
                      <a:pt x="382" y="2021"/>
                      <a:pt x="393" y="2107"/>
                    </a:cubicBezTo>
                    <a:cubicBezTo>
                      <a:pt x="385" y="2066"/>
                      <a:pt x="375" y="2024"/>
                      <a:pt x="368" y="1980"/>
                    </a:cubicBezTo>
                    <a:cubicBezTo>
                      <a:pt x="326" y="1698"/>
                      <a:pt x="312" y="1386"/>
                      <a:pt x="463" y="1112"/>
                    </a:cubicBezTo>
                    <a:cubicBezTo>
                      <a:pt x="601" y="865"/>
                      <a:pt x="849" y="687"/>
                      <a:pt x="1121" y="611"/>
                    </a:cubicBezTo>
                    <a:lnTo>
                      <a:pt x="1142" y="607"/>
                    </a:lnTo>
                    <a:close/>
                    <a:moveTo>
                      <a:pt x="1033" y="2070"/>
                    </a:moveTo>
                    <a:cubicBezTo>
                      <a:pt x="1036" y="2152"/>
                      <a:pt x="1056" y="2235"/>
                      <a:pt x="1098" y="2308"/>
                    </a:cubicBezTo>
                    <a:cubicBezTo>
                      <a:pt x="1089" y="2310"/>
                      <a:pt x="1083" y="2315"/>
                      <a:pt x="1074" y="2317"/>
                    </a:cubicBezTo>
                    <a:cubicBezTo>
                      <a:pt x="1043" y="2283"/>
                      <a:pt x="1015" y="2246"/>
                      <a:pt x="994" y="2205"/>
                    </a:cubicBezTo>
                    <a:lnTo>
                      <a:pt x="994" y="2184"/>
                    </a:lnTo>
                    <a:cubicBezTo>
                      <a:pt x="999" y="2152"/>
                      <a:pt x="1011" y="2111"/>
                      <a:pt x="1033" y="2070"/>
                    </a:cubicBezTo>
                    <a:close/>
                    <a:moveTo>
                      <a:pt x="1611" y="375"/>
                    </a:moveTo>
                    <a:cubicBezTo>
                      <a:pt x="1721" y="375"/>
                      <a:pt x="1831" y="386"/>
                      <a:pt x="1936" y="410"/>
                    </a:cubicBezTo>
                    <a:cubicBezTo>
                      <a:pt x="2067" y="440"/>
                      <a:pt x="2210" y="455"/>
                      <a:pt x="2332" y="524"/>
                    </a:cubicBezTo>
                    <a:cubicBezTo>
                      <a:pt x="2371" y="546"/>
                      <a:pt x="2405" y="571"/>
                      <a:pt x="2439" y="601"/>
                    </a:cubicBezTo>
                    <a:cubicBezTo>
                      <a:pt x="2375" y="589"/>
                      <a:pt x="2307" y="581"/>
                      <a:pt x="2241" y="574"/>
                    </a:cubicBezTo>
                    <a:cubicBezTo>
                      <a:pt x="2036" y="511"/>
                      <a:pt x="1825" y="470"/>
                      <a:pt x="1608" y="470"/>
                    </a:cubicBezTo>
                    <a:cubicBezTo>
                      <a:pt x="1598" y="470"/>
                      <a:pt x="1587" y="470"/>
                      <a:pt x="1577" y="470"/>
                    </a:cubicBezTo>
                    <a:cubicBezTo>
                      <a:pt x="1249" y="475"/>
                      <a:pt x="912" y="586"/>
                      <a:pt x="661" y="808"/>
                    </a:cubicBezTo>
                    <a:cubicBezTo>
                      <a:pt x="396" y="1033"/>
                      <a:pt x="293" y="1382"/>
                      <a:pt x="299" y="1697"/>
                    </a:cubicBezTo>
                    <a:cubicBezTo>
                      <a:pt x="301" y="1910"/>
                      <a:pt x="355" y="2134"/>
                      <a:pt x="401" y="2344"/>
                    </a:cubicBezTo>
                    <a:cubicBezTo>
                      <a:pt x="317" y="2266"/>
                      <a:pt x="246" y="2170"/>
                      <a:pt x="209" y="2063"/>
                    </a:cubicBezTo>
                    <a:cubicBezTo>
                      <a:pt x="147" y="1888"/>
                      <a:pt x="189" y="1708"/>
                      <a:pt x="217" y="1544"/>
                    </a:cubicBezTo>
                    <a:cubicBezTo>
                      <a:pt x="244" y="1379"/>
                      <a:pt x="293" y="1215"/>
                      <a:pt x="379" y="1071"/>
                    </a:cubicBezTo>
                    <a:cubicBezTo>
                      <a:pt x="463" y="927"/>
                      <a:pt x="568" y="795"/>
                      <a:pt x="696" y="691"/>
                    </a:cubicBezTo>
                    <a:cubicBezTo>
                      <a:pt x="807" y="596"/>
                      <a:pt x="922" y="499"/>
                      <a:pt x="1055" y="437"/>
                    </a:cubicBezTo>
                    <a:cubicBezTo>
                      <a:pt x="1070" y="431"/>
                      <a:pt x="1085" y="422"/>
                      <a:pt x="1102" y="415"/>
                    </a:cubicBezTo>
                    <a:cubicBezTo>
                      <a:pt x="1191" y="382"/>
                      <a:pt x="1286" y="378"/>
                      <a:pt x="1378" y="378"/>
                    </a:cubicBezTo>
                    <a:cubicBezTo>
                      <a:pt x="1401" y="378"/>
                      <a:pt x="1424" y="379"/>
                      <a:pt x="1447" y="379"/>
                    </a:cubicBezTo>
                    <a:cubicBezTo>
                      <a:pt x="1474" y="379"/>
                      <a:pt x="1501" y="378"/>
                      <a:pt x="1527" y="377"/>
                    </a:cubicBezTo>
                    <a:cubicBezTo>
                      <a:pt x="1555" y="376"/>
                      <a:pt x="1583" y="375"/>
                      <a:pt x="1611" y="375"/>
                    </a:cubicBezTo>
                    <a:close/>
                    <a:moveTo>
                      <a:pt x="1098" y="2344"/>
                    </a:moveTo>
                    <a:cubicBezTo>
                      <a:pt x="1110" y="2352"/>
                      <a:pt x="1121" y="2363"/>
                      <a:pt x="1131" y="2372"/>
                    </a:cubicBezTo>
                    <a:lnTo>
                      <a:pt x="1142" y="2389"/>
                    </a:lnTo>
                    <a:cubicBezTo>
                      <a:pt x="1125" y="2375"/>
                      <a:pt x="1111" y="2359"/>
                      <a:pt x="1098" y="2344"/>
                    </a:cubicBezTo>
                    <a:close/>
                    <a:moveTo>
                      <a:pt x="410" y="2192"/>
                    </a:moveTo>
                    <a:lnTo>
                      <a:pt x="410" y="2192"/>
                    </a:lnTo>
                    <a:cubicBezTo>
                      <a:pt x="419" y="2227"/>
                      <a:pt x="433" y="2261"/>
                      <a:pt x="449" y="2291"/>
                    </a:cubicBezTo>
                    <a:cubicBezTo>
                      <a:pt x="454" y="2326"/>
                      <a:pt x="458" y="2360"/>
                      <a:pt x="463" y="2393"/>
                    </a:cubicBezTo>
                    <a:cubicBezTo>
                      <a:pt x="456" y="2388"/>
                      <a:pt x="449" y="2385"/>
                      <a:pt x="444" y="2379"/>
                    </a:cubicBezTo>
                    <a:cubicBezTo>
                      <a:pt x="433" y="2317"/>
                      <a:pt x="422" y="2254"/>
                      <a:pt x="410" y="2192"/>
                    </a:cubicBezTo>
                    <a:close/>
                    <a:moveTo>
                      <a:pt x="2756" y="2240"/>
                    </a:moveTo>
                    <a:cubicBezTo>
                      <a:pt x="2756" y="2276"/>
                      <a:pt x="2752" y="2315"/>
                      <a:pt x="2745" y="2352"/>
                    </a:cubicBezTo>
                    <a:cubicBezTo>
                      <a:pt x="2723" y="2366"/>
                      <a:pt x="2704" y="2378"/>
                      <a:pt x="2680" y="2390"/>
                    </a:cubicBezTo>
                    <a:cubicBezTo>
                      <a:pt x="2661" y="2399"/>
                      <a:pt x="2643" y="2405"/>
                      <a:pt x="2623" y="2414"/>
                    </a:cubicBezTo>
                    <a:cubicBezTo>
                      <a:pt x="2618" y="2416"/>
                      <a:pt x="2614" y="2418"/>
                      <a:pt x="2610" y="2419"/>
                    </a:cubicBezTo>
                    <a:cubicBezTo>
                      <a:pt x="2611" y="2418"/>
                      <a:pt x="2614" y="2416"/>
                      <a:pt x="2616" y="2416"/>
                    </a:cubicBezTo>
                    <a:cubicBezTo>
                      <a:pt x="2668" y="2366"/>
                      <a:pt x="2716" y="2306"/>
                      <a:pt x="2756" y="2240"/>
                    </a:cubicBezTo>
                    <a:close/>
                    <a:moveTo>
                      <a:pt x="2089" y="1854"/>
                    </a:moveTo>
                    <a:cubicBezTo>
                      <a:pt x="2128" y="1854"/>
                      <a:pt x="2166" y="1862"/>
                      <a:pt x="2199" y="1876"/>
                    </a:cubicBezTo>
                    <a:cubicBezTo>
                      <a:pt x="2219" y="1921"/>
                      <a:pt x="2232" y="1966"/>
                      <a:pt x="2236" y="2012"/>
                    </a:cubicBezTo>
                    <a:cubicBezTo>
                      <a:pt x="2247" y="2101"/>
                      <a:pt x="2212" y="2194"/>
                      <a:pt x="2170" y="2275"/>
                    </a:cubicBezTo>
                    <a:cubicBezTo>
                      <a:pt x="2134" y="2342"/>
                      <a:pt x="2079" y="2393"/>
                      <a:pt x="2018" y="2432"/>
                    </a:cubicBezTo>
                    <a:cubicBezTo>
                      <a:pt x="2015" y="2432"/>
                      <a:pt x="2012" y="2432"/>
                      <a:pt x="2009" y="2432"/>
                    </a:cubicBezTo>
                    <a:cubicBezTo>
                      <a:pt x="1997" y="2432"/>
                      <a:pt x="1984" y="2430"/>
                      <a:pt x="1970" y="2430"/>
                    </a:cubicBezTo>
                    <a:cubicBezTo>
                      <a:pt x="1978" y="2418"/>
                      <a:pt x="1985" y="2404"/>
                      <a:pt x="1995" y="2393"/>
                    </a:cubicBezTo>
                    <a:cubicBezTo>
                      <a:pt x="2027" y="2355"/>
                      <a:pt x="2067" y="2309"/>
                      <a:pt x="2084" y="2253"/>
                    </a:cubicBezTo>
                    <a:cubicBezTo>
                      <a:pt x="2101" y="2199"/>
                      <a:pt x="2115" y="2123"/>
                      <a:pt x="2098" y="2055"/>
                    </a:cubicBezTo>
                    <a:cubicBezTo>
                      <a:pt x="2089" y="2016"/>
                      <a:pt x="2067" y="1984"/>
                      <a:pt x="2040" y="1958"/>
                    </a:cubicBezTo>
                    <a:cubicBezTo>
                      <a:pt x="2018" y="1936"/>
                      <a:pt x="1995" y="1917"/>
                      <a:pt x="1970" y="1898"/>
                    </a:cubicBezTo>
                    <a:cubicBezTo>
                      <a:pt x="1965" y="1895"/>
                      <a:pt x="1962" y="1893"/>
                      <a:pt x="1956" y="1889"/>
                    </a:cubicBezTo>
                    <a:cubicBezTo>
                      <a:pt x="1999" y="1864"/>
                      <a:pt x="2045" y="1854"/>
                      <a:pt x="2089" y="1854"/>
                    </a:cubicBezTo>
                    <a:close/>
                    <a:moveTo>
                      <a:pt x="216" y="2250"/>
                    </a:moveTo>
                    <a:lnTo>
                      <a:pt x="216" y="2250"/>
                    </a:lnTo>
                    <a:cubicBezTo>
                      <a:pt x="233" y="2276"/>
                      <a:pt x="246" y="2302"/>
                      <a:pt x="268" y="2326"/>
                    </a:cubicBezTo>
                    <a:cubicBezTo>
                      <a:pt x="315" y="2379"/>
                      <a:pt x="368" y="2419"/>
                      <a:pt x="426" y="2452"/>
                    </a:cubicBezTo>
                    <a:cubicBezTo>
                      <a:pt x="429" y="2470"/>
                      <a:pt x="434" y="2489"/>
                      <a:pt x="437" y="2507"/>
                    </a:cubicBezTo>
                    <a:cubicBezTo>
                      <a:pt x="436" y="2506"/>
                      <a:pt x="433" y="2503"/>
                      <a:pt x="430" y="2500"/>
                    </a:cubicBezTo>
                    <a:cubicBezTo>
                      <a:pt x="421" y="2478"/>
                      <a:pt x="412" y="2456"/>
                      <a:pt x="393" y="2438"/>
                    </a:cubicBezTo>
                    <a:cubicBezTo>
                      <a:pt x="374" y="2419"/>
                      <a:pt x="327" y="2407"/>
                      <a:pt x="310" y="2383"/>
                    </a:cubicBezTo>
                    <a:cubicBezTo>
                      <a:pt x="293" y="2363"/>
                      <a:pt x="272" y="2337"/>
                      <a:pt x="249" y="2309"/>
                    </a:cubicBezTo>
                    <a:cubicBezTo>
                      <a:pt x="235" y="2291"/>
                      <a:pt x="214" y="2271"/>
                      <a:pt x="216" y="2250"/>
                    </a:cubicBezTo>
                    <a:close/>
                    <a:moveTo>
                      <a:pt x="458" y="2469"/>
                    </a:moveTo>
                    <a:lnTo>
                      <a:pt x="458" y="2469"/>
                    </a:lnTo>
                    <a:cubicBezTo>
                      <a:pt x="465" y="2473"/>
                      <a:pt x="470" y="2476"/>
                      <a:pt x="477" y="2480"/>
                    </a:cubicBezTo>
                    <a:cubicBezTo>
                      <a:pt x="491" y="2555"/>
                      <a:pt x="510" y="2630"/>
                      <a:pt x="533" y="2703"/>
                    </a:cubicBezTo>
                    <a:cubicBezTo>
                      <a:pt x="525" y="2700"/>
                      <a:pt x="518" y="2696"/>
                      <a:pt x="513" y="2688"/>
                    </a:cubicBezTo>
                    <a:cubicBezTo>
                      <a:pt x="502" y="2667"/>
                      <a:pt x="503" y="2638"/>
                      <a:pt x="495" y="2616"/>
                    </a:cubicBezTo>
                    <a:cubicBezTo>
                      <a:pt x="485" y="2593"/>
                      <a:pt x="485" y="2569"/>
                      <a:pt x="478" y="2549"/>
                    </a:cubicBezTo>
                    <a:cubicBezTo>
                      <a:pt x="476" y="2542"/>
                      <a:pt x="469" y="2536"/>
                      <a:pt x="463" y="2531"/>
                    </a:cubicBezTo>
                    <a:cubicBezTo>
                      <a:pt x="465" y="2529"/>
                      <a:pt x="470" y="2529"/>
                      <a:pt x="469" y="2528"/>
                    </a:cubicBezTo>
                    <a:cubicBezTo>
                      <a:pt x="467" y="2507"/>
                      <a:pt x="462" y="2489"/>
                      <a:pt x="458" y="2469"/>
                    </a:cubicBezTo>
                    <a:close/>
                    <a:moveTo>
                      <a:pt x="1530" y="2898"/>
                    </a:moveTo>
                    <a:cubicBezTo>
                      <a:pt x="1642" y="2929"/>
                      <a:pt x="1756" y="2944"/>
                      <a:pt x="1868" y="2944"/>
                    </a:cubicBezTo>
                    <a:cubicBezTo>
                      <a:pt x="1881" y="2944"/>
                      <a:pt x="1895" y="2944"/>
                      <a:pt x="1908" y="2944"/>
                    </a:cubicBezTo>
                    <a:cubicBezTo>
                      <a:pt x="1936" y="2944"/>
                      <a:pt x="1963" y="2939"/>
                      <a:pt x="1991" y="2937"/>
                    </a:cubicBezTo>
                    <a:cubicBezTo>
                      <a:pt x="1992" y="2937"/>
                      <a:pt x="1992" y="2939"/>
                      <a:pt x="1992" y="2939"/>
                    </a:cubicBezTo>
                    <a:cubicBezTo>
                      <a:pt x="2033" y="2960"/>
                      <a:pt x="2075" y="3005"/>
                      <a:pt x="2120" y="3023"/>
                    </a:cubicBezTo>
                    <a:cubicBezTo>
                      <a:pt x="2135" y="3030"/>
                      <a:pt x="2149" y="3030"/>
                      <a:pt x="2164" y="3030"/>
                    </a:cubicBezTo>
                    <a:cubicBezTo>
                      <a:pt x="2151" y="3031"/>
                      <a:pt x="2138" y="3032"/>
                      <a:pt x="2124" y="3032"/>
                    </a:cubicBezTo>
                    <a:cubicBezTo>
                      <a:pt x="2024" y="3032"/>
                      <a:pt x="1915" y="3006"/>
                      <a:pt x="1802" y="2981"/>
                    </a:cubicBezTo>
                    <a:cubicBezTo>
                      <a:pt x="1707" y="2960"/>
                      <a:pt x="1618" y="2930"/>
                      <a:pt x="1530" y="2898"/>
                    </a:cubicBezTo>
                    <a:close/>
                    <a:moveTo>
                      <a:pt x="2815" y="3286"/>
                    </a:moveTo>
                    <a:cubicBezTo>
                      <a:pt x="2814" y="3290"/>
                      <a:pt x="2814" y="3293"/>
                      <a:pt x="2811" y="3294"/>
                    </a:cubicBezTo>
                    <a:cubicBezTo>
                      <a:pt x="2792" y="3316"/>
                      <a:pt x="2770" y="3334"/>
                      <a:pt x="2746" y="3350"/>
                    </a:cubicBezTo>
                    <a:cubicBezTo>
                      <a:pt x="2739" y="3353"/>
                      <a:pt x="2732" y="3354"/>
                      <a:pt x="2724" y="3354"/>
                    </a:cubicBezTo>
                    <a:cubicBezTo>
                      <a:pt x="2719" y="3354"/>
                      <a:pt x="2715" y="3354"/>
                      <a:pt x="2711" y="3354"/>
                    </a:cubicBezTo>
                    <a:cubicBezTo>
                      <a:pt x="2745" y="3333"/>
                      <a:pt x="2781" y="3311"/>
                      <a:pt x="2815" y="3286"/>
                    </a:cubicBezTo>
                    <a:close/>
                    <a:moveTo>
                      <a:pt x="1841" y="0"/>
                    </a:moveTo>
                    <a:cubicBezTo>
                      <a:pt x="1831" y="0"/>
                      <a:pt x="1822" y="1"/>
                      <a:pt x="1813" y="3"/>
                    </a:cubicBezTo>
                    <a:cubicBezTo>
                      <a:pt x="1772" y="9"/>
                      <a:pt x="1736" y="31"/>
                      <a:pt x="1700" y="53"/>
                    </a:cubicBezTo>
                    <a:cubicBezTo>
                      <a:pt x="1656" y="71"/>
                      <a:pt x="1614" y="92"/>
                      <a:pt x="1571" y="106"/>
                    </a:cubicBezTo>
                    <a:cubicBezTo>
                      <a:pt x="1531" y="120"/>
                      <a:pt x="1494" y="135"/>
                      <a:pt x="1455" y="155"/>
                    </a:cubicBezTo>
                    <a:cubicBezTo>
                      <a:pt x="1422" y="161"/>
                      <a:pt x="1388" y="164"/>
                      <a:pt x="1356" y="170"/>
                    </a:cubicBezTo>
                    <a:cubicBezTo>
                      <a:pt x="1177" y="206"/>
                      <a:pt x="1014" y="296"/>
                      <a:pt x="862" y="388"/>
                    </a:cubicBezTo>
                    <a:cubicBezTo>
                      <a:pt x="710" y="479"/>
                      <a:pt x="560" y="585"/>
                      <a:pt x="441" y="722"/>
                    </a:cubicBezTo>
                    <a:cubicBezTo>
                      <a:pt x="321" y="859"/>
                      <a:pt x="217" y="1011"/>
                      <a:pt x="149" y="1183"/>
                    </a:cubicBezTo>
                    <a:cubicBezTo>
                      <a:pt x="83" y="1355"/>
                      <a:pt x="67" y="1544"/>
                      <a:pt x="70" y="1730"/>
                    </a:cubicBezTo>
                    <a:cubicBezTo>
                      <a:pt x="71" y="1899"/>
                      <a:pt x="108" y="2082"/>
                      <a:pt x="207" y="2240"/>
                    </a:cubicBezTo>
                    <a:cubicBezTo>
                      <a:pt x="195" y="2246"/>
                      <a:pt x="189" y="2253"/>
                      <a:pt x="187" y="2260"/>
                    </a:cubicBezTo>
                    <a:cubicBezTo>
                      <a:pt x="159" y="2209"/>
                      <a:pt x="132" y="2158"/>
                      <a:pt x="105" y="2104"/>
                    </a:cubicBezTo>
                    <a:cubicBezTo>
                      <a:pt x="77" y="2046"/>
                      <a:pt x="38" y="1973"/>
                      <a:pt x="60" y="1909"/>
                    </a:cubicBezTo>
                    <a:cubicBezTo>
                      <a:pt x="58" y="1899"/>
                      <a:pt x="44" y="1897"/>
                      <a:pt x="36" y="1897"/>
                    </a:cubicBezTo>
                    <a:cubicBezTo>
                      <a:pt x="34" y="1897"/>
                      <a:pt x="32" y="1897"/>
                      <a:pt x="31" y="1898"/>
                    </a:cubicBezTo>
                    <a:cubicBezTo>
                      <a:pt x="1" y="1946"/>
                      <a:pt x="13" y="1993"/>
                      <a:pt x="28" y="2038"/>
                    </a:cubicBezTo>
                    <a:cubicBezTo>
                      <a:pt x="55" y="2108"/>
                      <a:pt x="107" y="2169"/>
                      <a:pt x="132" y="2233"/>
                    </a:cubicBezTo>
                    <a:cubicBezTo>
                      <a:pt x="154" y="2294"/>
                      <a:pt x="182" y="2352"/>
                      <a:pt x="217" y="2405"/>
                    </a:cubicBezTo>
                    <a:cubicBezTo>
                      <a:pt x="251" y="2463"/>
                      <a:pt x="283" y="2517"/>
                      <a:pt x="313" y="2571"/>
                    </a:cubicBezTo>
                    <a:lnTo>
                      <a:pt x="313" y="2572"/>
                    </a:lnTo>
                    <a:cubicBezTo>
                      <a:pt x="313" y="2577"/>
                      <a:pt x="312" y="2582"/>
                      <a:pt x="313" y="2586"/>
                    </a:cubicBezTo>
                    <a:cubicBezTo>
                      <a:pt x="320" y="2610"/>
                      <a:pt x="334" y="2631"/>
                      <a:pt x="341" y="2657"/>
                    </a:cubicBezTo>
                    <a:cubicBezTo>
                      <a:pt x="348" y="2694"/>
                      <a:pt x="355" y="2734"/>
                      <a:pt x="375" y="2765"/>
                    </a:cubicBezTo>
                    <a:cubicBezTo>
                      <a:pt x="389" y="2787"/>
                      <a:pt x="405" y="2810"/>
                      <a:pt x="421" y="2831"/>
                    </a:cubicBezTo>
                    <a:cubicBezTo>
                      <a:pt x="419" y="2858"/>
                      <a:pt x="405" y="2897"/>
                      <a:pt x="415" y="2916"/>
                    </a:cubicBezTo>
                    <a:cubicBezTo>
                      <a:pt x="429" y="2941"/>
                      <a:pt x="447" y="2961"/>
                      <a:pt x="462" y="2985"/>
                    </a:cubicBezTo>
                    <a:cubicBezTo>
                      <a:pt x="477" y="3007"/>
                      <a:pt x="517" y="3003"/>
                      <a:pt x="533" y="3021"/>
                    </a:cubicBezTo>
                    <a:cubicBezTo>
                      <a:pt x="551" y="3041"/>
                      <a:pt x="557" y="3081"/>
                      <a:pt x="575" y="3102"/>
                    </a:cubicBezTo>
                    <a:cubicBezTo>
                      <a:pt x="595" y="3121"/>
                      <a:pt x="620" y="3132"/>
                      <a:pt x="642" y="3149"/>
                    </a:cubicBezTo>
                    <a:cubicBezTo>
                      <a:pt x="663" y="3166"/>
                      <a:pt x="677" y="3197"/>
                      <a:pt x="701" y="3212"/>
                    </a:cubicBezTo>
                    <a:cubicBezTo>
                      <a:pt x="723" y="3226"/>
                      <a:pt x="756" y="3223"/>
                      <a:pt x="780" y="3235"/>
                    </a:cubicBezTo>
                    <a:lnTo>
                      <a:pt x="795" y="3239"/>
                    </a:lnTo>
                    <a:cubicBezTo>
                      <a:pt x="828" y="3285"/>
                      <a:pt x="850" y="3350"/>
                      <a:pt x="897" y="3383"/>
                    </a:cubicBezTo>
                    <a:cubicBezTo>
                      <a:pt x="949" y="3420"/>
                      <a:pt x="1005" y="3451"/>
                      <a:pt x="1062" y="3484"/>
                    </a:cubicBezTo>
                    <a:cubicBezTo>
                      <a:pt x="1121" y="3515"/>
                      <a:pt x="1191" y="3509"/>
                      <a:pt x="1252" y="3533"/>
                    </a:cubicBezTo>
                    <a:cubicBezTo>
                      <a:pt x="1310" y="3557"/>
                      <a:pt x="1369" y="3597"/>
                      <a:pt x="1432" y="3617"/>
                    </a:cubicBezTo>
                    <a:cubicBezTo>
                      <a:pt x="1495" y="3630"/>
                      <a:pt x="1561" y="3637"/>
                      <a:pt x="1626" y="3643"/>
                    </a:cubicBezTo>
                    <a:cubicBezTo>
                      <a:pt x="1692" y="3651"/>
                      <a:pt x="1757" y="3672"/>
                      <a:pt x="1824" y="3672"/>
                    </a:cubicBezTo>
                    <a:cubicBezTo>
                      <a:pt x="1892" y="3670"/>
                      <a:pt x="1955" y="3650"/>
                      <a:pt x="2020" y="3639"/>
                    </a:cubicBezTo>
                    <a:cubicBezTo>
                      <a:pt x="2086" y="3632"/>
                      <a:pt x="2148" y="3605"/>
                      <a:pt x="2211" y="3590"/>
                    </a:cubicBezTo>
                    <a:cubicBezTo>
                      <a:pt x="2274" y="3575"/>
                      <a:pt x="2349" y="3592"/>
                      <a:pt x="2412" y="3570"/>
                    </a:cubicBezTo>
                    <a:cubicBezTo>
                      <a:pt x="2488" y="3542"/>
                      <a:pt x="2541" y="3466"/>
                      <a:pt x="2605" y="3424"/>
                    </a:cubicBezTo>
                    <a:cubicBezTo>
                      <a:pt x="2611" y="3437"/>
                      <a:pt x="2622" y="3451"/>
                      <a:pt x="2624" y="3451"/>
                    </a:cubicBezTo>
                    <a:cubicBezTo>
                      <a:pt x="2624" y="3451"/>
                      <a:pt x="2624" y="3451"/>
                      <a:pt x="2624" y="3451"/>
                    </a:cubicBezTo>
                    <a:cubicBezTo>
                      <a:pt x="2643" y="3433"/>
                      <a:pt x="2653" y="3406"/>
                      <a:pt x="2680" y="3405"/>
                    </a:cubicBezTo>
                    <a:cubicBezTo>
                      <a:pt x="2681" y="3405"/>
                      <a:pt x="2682" y="3405"/>
                      <a:pt x="2683" y="3405"/>
                    </a:cubicBezTo>
                    <a:cubicBezTo>
                      <a:pt x="2710" y="3405"/>
                      <a:pt x="2750" y="3424"/>
                      <a:pt x="2782" y="3427"/>
                    </a:cubicBezTo>
                    <a:cubicBezTo>
                      <a:pt x="2815" y="3431"/>
                      <a:pt x="2862" y="3454"/>
                      <a:pt x="2894" y="3454"/>
                    </a:cubicBezTo>
                    <a:cubicBezTo>
                      <a:pt x="2927" y="3454"/>
                      <a:pt x="2945" y="3433"/>
                      <a:pt x="2969" y="3425"/>
                    </a:cubicBezTo>
                    <a:cubicBezTo>
                      <a:pt x="2997" y="3416"/>
                      <a:pt x="3011" y="3388"/>
                      <a:pt x="3037" y="3376"/>
                    </a:cubicBezTo>
                    <a:cubicBezTo>
                      <a:pt x="3063" y="3363"/>
                      <a:pt x="3103" y="3365"/>
                      <a:pt x="3126" y="3348"/>
                    </a:cubicBezTo>
                    <a:cubicBezTo>
                      <a:pt x="3151" y="3333"/>
                      <a:pt x="3187" y="3329"/>
                      <a:pt x="3209" y="3308"/>
                    </a:cubicBezTo>
                    <a:cubicBezTo>
                      <a:pt x="3231" y="3289"/>
                      <a:pt x="3227" y="3244"/>
                      <a:pt x="3245" y="3223"/>
                    </a:cubicBezTo>
                    <a:lnTo>
                      <a:pt x="3304" y="3158"/>
                    </a:lnTo>
                    <a:cubicBezTo>
                      <a:pt x="3323" y="3138"/>
                      <a:pt x="3355" y="3128"/>
                      <a:pt x="3374" y="3106"/>
                    </a:cubicBezTo>
                    <a:cubicBezTo>
                      <a:pt x="3395" y="3085"/>
                      <a:pt x="3422" y="3072"/>
                      <a:pt x="3441" y="3048"/>
                    </a:cubicBezTo>
                    <a:cubicBezTo>
                      <a:pt x="3461" y="3026"/>
                      <a:pt x="3484" y="3007"/>
                      <a:pt x="3502" y="2985"/>
                    </a:cubicBezTo>
                    <a:cubicBezTo>
                      <a:pt x="3518" y="2961"/>
                      <a:pt x="3517" y="2927"/>
                      <a:pt x="3538" y="2904"/>
                    </a:cubicBezTo>
                    <a:cubicBezTo>
                      <a:pt x="3557" y="2882"/>
                      <a:pt x="3587" y="2868"/>
                      <a:pt x="3608" y="2846"/>
                    </a:cubicBezTo>
                    <a:cubicBezTo>
                      <a:pt x="3627" y="2824"/>
                      <a:pt x="3655" y="2805"/>
                      <a:pt x="3671" y="2780"/>
                    </a:cubicBezTo>
                    <a:cubicBezTo>
                      <a:pt x="3690" y="2756"/>
                      <a:pt x="3684" y="2721"/>
                      <a:pt x="3696" y="2693"/>
                    </a:cubicBezTo>
                    <a:cubicBezTo>
                      <a:pt x="3710" y="2663"/>
                      <a:pt x="3725" y="2634"/>
                      <a:pt x="3726" y="2599"/>
                    </a:cubicBezTo>
                    <a:cubicBezTo>
                      <a:pt x="3729" y="2565"/>
                      <a:pt x="3704" y="2521"/>
                      <a:pt x="3703" y="2487"/>
                    </a:cubicBezTo>
                    <a:cubicBezTo>
                      <a:pt x="3701" y="2449"/>
                      <a:pt x="3697" y="2415"/>
                      <a:pt x="3689" y="2379"/>
                    </a:cubicBezTo>
                    <a:cubicBezTo>
                      <a:pt x="3682" y="2349"/>
                      <a:pt x="3662" y="2310"/>
                      <a:pt x="3697" y="2294"/>
                    </a:cubicBezTo>
                    <a:cubicBezTo>
                      <a:pt x="3699" y="2294"/>
                      <a:pt x="3682" y="2287"/>
                      <a:pt x="3677" y="2287"/>
                    </a:cubicBezTo>
                    <a:cubicBezTo>
                      <a:pt x="3676" y="2287"/>
                      <a:pt x="3675" y="2287"/>
                      <a:pt x="3675" y="2287"/>
                    </a:cubicBezTo>
                    <a:cubicBezTo>
                      <a:pt x="3635" y="2294"/>
                      <a:pt x="3637" y="2312"/>
                      <a:pt x="3641" y="2333"/>
                    </a:cubicBezTo>
                    <a:cubicBezTo>
                      <a:pt x="3646" y="2366"/>
                      <a:pt x="3674" y="2405"/>
                      <a:pt x="3667" y="2434"/>
                    </a:cubicBezTo>
                    <a:cubicBezTo>
                      <a:pt x="3662" y="2462"/>
                      <a:pt x="3663" y="2491"/>
                      <a:pt x="3660" y="2521"/>
                    </a:cubicBezTo>
                    <a:cubicBezTo>
                      <a:pt x="3656" y="2550"/>
                      <a:pt x="3651" y="2577"/>
                      <a:pt x="3641" y="2604"/>
                    </a:cubicBezTo>
                    <a:cubicBezTo>
                      <a:pt x="3629" y="2628"/>
                      <a:pt x="3573" y="2634"/>
                      <a:pt x="3557" y="2656"/>
                    </a:cubicBezTo>
                    <a:cubicBezTo>
                      <a:pt x="3539" y="2679"/>
                      <a:pt x="3529" y="2704"/>
                      <a:pt x="3506" y="2723"/>
                    </a:cubicBezTo>
                    <a:cubicBezTo>
                      <a:pt x="3484" y="2743"/>
                      <a:pt x="3467" y="2765"/>
                      <a:pt x="3441" y="2783"/>
                    </a:cubicBezTo>
                    <a:cubicBezTo>
                      <a:pt x="3417" y="2799"/>
                      <a:pt x="3421" y="2833"/>
                      <a:pt x="3395" y="2851"/>
                    </a:cubicBezTo>
                    <a:cubicBezTo>
                      <a:pt x="3384" y="2859"/>
                      <a:pt x="3363" y="2859"/>
                      <a:pt x="3342" y="2859"/>
                    </a:cubicBezTo>
                    <a:cubicBezTo>
                      <a:pt x="3321" y="2859"/>
                      <a:pt x="3300" y="2859"/>
                      <a:pt x="3290" y="2866"/>
                    </a:cubicBezTo>
                    <a:cubicBezTo>
                      <a:pt x="3268" y="2883"/>
                      <a:pt x="3251" y="2895"/>
                      <a:pt x="3231" y="2911"/>
                    </a:cubicBezTo>
                    <a:cubicBezTo>
                      <a:pt x="3210" y="2924"/>
                      <a:pt x="3221" y="2963"/>
                      <a:pt x="3201" y="2977"/>
                    </a:cubicBezTo>
                    <a:cubicBezTo>
                      <a:pt x="3187" y="2985"/>
                      <a:pt x="3167" y="2989"/>
                      <a:pt x="3148" y="2993"/>
                    </a:cubicBezTo>
                    <a:cubicBezTo>
                      <a:pt x="3142" y="2988"/>
                      <a:pt x="3136" y="2985"/>
                      <a:pt x="3133" y="2985"/>
                    </a:cubicBezTo>
                    <a:cubicBezTo>
                      <a:pt x="3131" y="2985"/>
                      <a:pt x="3131" y="2985"/>
                      <a:pt x="3130" y="2986"/>
                    </a:cubicBezTo>
                    <a:cubicBezTo>
                      <a:pt x="3121" y="2997"/>
                      <a:pt x="3114" y="3007"/>
                      <a:pt x="3106" y="3019"/>
                    </a:cubicBezTo>
                    <a:cubicBezTo>
                      <a:pt x="3096" y="3030"/>
                      <a:pt x="3085" y="3041"/>
                      <a:pt x="3071" y="3051"/>
                    </a:cubicBezTo>
                    <a:cubicBezTo>
                      <a:pt x="3052" y="3065"/>
                      <a:pt x="3022" y="3066"/>
                      <a:pt x="3002" y="3080"/>
                    </a:cubicBezTo>
                    <a:cubicBezTo>
                      <a:pt x="2983" y="3094"/>
                      <a:pt x="2980" y="3122"/>
                      <a:pt x="2962" y="3136"/>
                    </a:cubicBezTo>
                    <a:cubicBezTo>
                      <a:pt x="2956" y="3142"/>
                      <a:pt x="2949" y="3150"/>
                      <a:pt x="2945" y="3158"/>
                    </a:cubicBezTo>
                    <a:cubicBezTo>
                      <a:pt x="2896" y="3177"/>
                      <a:pt x="2843" y="3189"/>
                      <a:pt x="2797" y="3205"/>
                    </a:cubicBezTo>
                    <a:cubicBezTo>
                      <a:pt x="2753" y="3217"/>
                      <a:pt x="2706" y="3220"/>
                      <a:pt x="2660" y="3226"/>
                    </a:cubicBezTo>
                    <a:cubicBezTo>
                      <a:pt x="2706" y="3204"/>
                      <a:pt x="2753" y="3182"/>
                      <a:pt x="2795" y="3147"/>
                    </a:cubicBezTo>
                    <a:cubicBezTo>
                      <a:pt x="2817" y="3128"/>
                      <a:pt x="2836" y="3107"/>
                      <a:pt x="2855" y="3085"/>
                    </a:cubicBezTo>
                    <a:cubicBezTo>
                      <a:pt x="2873" y="3076"/>
                      <a:pt x="2892" y="3067"/>
                      <a:pt x="2910" y="3058"/>
                    </a:cubicBezTo>
                    <a:cubicBezTo>
                      <a:pt x="2961" y="3026"/>
                      <a:pt x="3013" y="2993"/>
                      <a:pt x="3063" y="2957"/>
                    </a:cubicBezTo>
                    <a:cubicBezTo>
                      <a:pt x="3110" y="2917"/>
                      <a:pt x="3141" y="2865"/>
                      <a:pt x="3188" y="2824"/>
                    </a:cubicBezTo>
                    <a:cubicBezTo>
                      <a:pt x="3235" y="2784"/>
                      <a:pt x="3290" y="2749"/>
                      <a:pt x="3334" y="2704"/>
                    </a:cubicBezTo>
                    <a:cubicBezTo>
                      <a:pt x="3377" y="2660"/>
                      <a:pt x="3425" y="2615"/>
                      <a:pt x="3463" y="2562"/>
                    </a:cubicBezTo>
                    <a:cubicBezTo>
                      <a:pt x="3498" y="2510"/>
                      <a:pt x="3512" y="2447"/>
                      <a:pt x="3534" y="2390"/>
                    </a:cubicBezTo>
                    <a:cubicBezTo>
                      <a:pt x="3562" y="2352"/>
                      <a:pt x="3595" y="2316"/>
                      <a:pt x="3618" y="2273"/>
                    </a:cubicBezTo>
                    <a:cubicBezTo>
                      <a:pt x="3644" y="2227"/>
                      <a:pt x="3641" y="2170"/>
                      <a:pt x="3657" y="2119"/>
                    </a:cubicBezTo>
                    <a:cubicBezTo>
                      <a:pt x="3674" y="2064"/>
                      <a:pt x="3690" y="2008"/>
                      <a:pt x="3686" y="1950"/>
                    </a:cubicBezTo>
                    <a:cubicBezTo>
                      <a:pt x="3684" y="1891"/>
                      <a:pt x="3651" y="1830"/>
                      <a:pt x="3637" y="1775"/>
                    </a:cubicBezTo>
                    <a:cubicBezTo>
                      <a:pt x="3629" y="1734"/>
                      <a:pt x="3615" y="1697"/>
                      <a:pt x="3597" y="1658"/>
                    </a:cubicBezTo>
                    <a:cubicBezTo>
                      <a:pt x="3615" y="1585"/>
                      <a:pt x="3630" y="1510"/>
                      <a:pt x="3631" y="1431"/>
                    </a:cubicBezTo>
                    <a:cubicBezTo>
                      <a:pt x="3634" y="1340"/>
                      <a:pt x="3601" y="1255"/>
                      <a:pt x="3582" y="1170"/>
                    </a:cubicBezTo>
                    <a:cubicBezTo>
                      <a:pt x="3561" y="1076"/>
                      <a:pt x="3532" y="981"/>
                      <a:pt x="3484" y="897"/>
                    </a:cubicBezTo>
                    <a:cubicBezTo>
                      <a:pt x="3432" y="812"/>
                      <a:pt x="3355" y="748"/>
                      <a:pt x="3290" y="681"/>
                    </a:cubicBezTo>
                    <a:cubicBezTo>
                      <a:pt x="3238" y="626"/>
                      <a:pt x="3180" y="578"/>
                      <a:pt x="3119" y="537"/>
                    </a:cubicBezTo>
                    <a:cubicBezTo>
                      <a:pt x="3086" y="493"/>
                      <a:pt x="3051" y="450"/>
                      <a:pt x="3015" y="409"/>
                    </a:cubicBezTo>
                    <a:cubicBezTo>
                      <a:pt x="2973" y="363"/>
                      <a:pt x="2907" y="348"/>
                      <a:pt x="2861" y="312"/>
                    </a:cubicBezTo>
                    <a:cubicBezTo>
                      <a:pt x="2817" y="272"/>
                      <a:pt x="2778" y="216"/>
                      <a:pt x="2726" y="184"/>
                    </a:cubicBezTo>
                    <a:cubicBezTo>
                      <a:pt x="2672" y="151"/>
                      <a:pt x="2611" y="133"/>
                      <a:pt x="2555" y="107"/>
                    </a:cubicBezTo>
                    <a:cubicBezTo>
                      <a:pt x="2496" y="85"/>
                      <a:pt x="2444" y="45"/>
                      <a:pt x="2382" y="31"/>
                    </a:cubicBezTo>
                    <a:cubicBezTo>
                      <a:pt x="2320" y="16"/>
                      <a:pt x="2254" y="23"/>
                      <a:pt x="2192" y="18"/>
                    </a:cubicBezTo>
                    <a:cubicBezTo>
                      <a:pt x="2178" y="16"/>
                      <a:pt x="2165" y="16"/>
                      <a:pt x="2151" y="16"/>
                    </a:cubicBezTo>
                    <a:cubicBezTo>
                      <a:pt x="2102" y="16"/>
                      <a:pt x="2053" y="23"/>
                      <a:pt x="2005" y="23"/>
                    </a:cubicBezTo>
                    <a:cubicBezTo>
                      <a:pt x="2003" y="23"/>
                      <a:pt x="2002" y="23"/>
                      <a:pt x="2001" y="23"/>
                    </a:cubicBezTo>
                    <a:cubicBezTo>
                      <a:pt x="1949" y="23"/>
                      <a:pt x="1894" y="0"/>
                      <a:pt x="1841"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29"/>
              <p:cNvSpPr/>
              <p:nvPr/>
            </p:nvSpPr>
            <p:spPr>
              <a:xfrm>
                <a:off x="1065350" y="3892275"/>
                <a:ext cx="93225" cy="92075"/>
              </a:xfrm>
              <a:custGeom>
                <a:rect b="b" l="l" r="r" t="t"/>
                <a:pathLst>
                  <a:path extrusionOk="0" h="3683" w="3729">
                    <a:moveTo>
                      <a:pt x="1005" y="319"/>
                    </a:moveTo>
                    <a:cubicBezTo>
                      <a:pt x="1009" y="319"/>
                      <a:pt x="1014" y="320"/>
                      <a:pt x="1018" y="320"/>
                    </a:cubicBezTo>
                    <a:cubicBezTo>
                      <a:pt x="984" y="341"/>
                      <a:pt x="948" y="364"/>
                      <a:pt x="914" y="388"/>
                    </a:cubicBezTo>
                    <a:cubicBezTo>
                      <a:pt x="915" y="383"/>
                      <a:pt x="915" y="381"/>
                      <a:pt x="917" y="379"/>
                    </a:cubicBezTo>
                    <a:cubicBezTo>
                      <a:pt x="936" y="357"/>
                      <a:pt x="958" y="339"/>
                      <a:pt x="983" y="324"/>
                    </a:cubicBezTo>
                    <a:cubicBezTo>
                      <a:pt x="989" y="321"/>
                      <a:pt x="997" y="319"/>
                      <a:pt x="1005" y="319"/>
                    </a:cubicBezTo>
                    <a:close/>
                    <a:moveTo>
                      <a:pt x="1598" y="641"/>
                    </a:moveTo>
                    <a:cubicBezTo>
                      <a:pt x="1700" y="641"/>
                      <a:pt x="1810" y="667"/>
                      <a:pt x="1927" y="692"/>
                    </a:cubicBezTo>
                    <a:cubicBezTo>
                      <a:pt x="2022" y="712"/>
                      <a:pt x="2111" y="743"/>
                      <a:pt x="2198" y="774"/>
                    </a:cubicBezTo>
                    <a:cubicBezTo>
                      <a:pt x="2082" y="742"/>
                      <a:pt x="1965" y="727"/>
                      <a:pt x="1849" y="727"/>
                    </a:cubicBezTo>
                    <a:cubicBezTo>
                      <a:pt x="1839" y="727"/>
                      <a:pt x="1829" y="727"/>
                      <a:pt x="1819" y="727"/>
                    </a:cubicBezTo>
                    <a:cubicBezTo>
                      <a:pt x="1792" y="730"/>
                      <a:pt x="1764" y="733"/>
                      <a:pt x="1737" y="734"/>
                    </a:cubicBezTo>
                    <a:cubicBezTo>
                      <a:pt x="1735" y="734"/>
                      <a:pt x="1735" y="733"/>
                      <a:pt x="1735" y="733"/>
                    </a:cubicBezTo>
                    <a:cubicBezTo>
                      <a:pt x="1694" y="712"/>
                      <a:pt x="1653" y="666"/>
                      <a:pt x="1609" y="649"/>
                    </a:cubicBezTo>
                    <a:cubicBezTo>
                      <a:pt x="1592" y="642"/>
                      <a:pt x="1579" y="642"/>
                      <a:pt x="1563" y="642"/>
                    </a:cubicBezTo>
                    <a:cubicBezTo>
                      <a:pt x="1575" y="641"/>
                      <a:pt x="1586" y="641"/>
                      <a:pt x="1598" y="641"/>
                    </a:cubicBezTo>
                    <a:close/>
                    <a:moveTo>
                      <a:pt x="3194" y="970"/>
                    </a:moveTo>
                    <a:lnTo>
                      <a:pt x="3194" y="970"/>
                    </a:lnTo>
                    <a:cubicBezTo>
                      <a:pt x="3202" y="974"/>
                      <a:pt x="3212" y="978"/>
                      <a:pt x="3215" y="986"/>
                    </a:cubicBezTo>
                    <a:cubicBezTo>
                      <a:pt x="3227" y="1007"/>
                      <a:pt x="3226" y="1036"/>
                      <a:pt x="3234" y="1059"/>
                    </a:cubicBezTo>
                    <a:cubicBezTo>
                      <a:pt x="3242" y="1081"/>
                      <a:pt x="3242" y="1105"/>
                      <a:pt x="3249" y="1125"/>
                    </a:cubicBezTo>
                    <a:cubicBezTo>
                      <a:pt x="3253" y="1132"/>
                      <a:pt x="3260" y="1138"/>
                      <a:pt x="3264" y="1143"/>
                    </a:cubicBezTo>
                    <a:cubicBezTo>
                      <a:pt x="3263" y="1144"/>
                      <a:pt x="3258" y="1144"/>
                      <a:pt x="3260" y="1146"/>
                    </a:cubicBezTo>
                    <a:cubicBezTo>
                      <a:pt x="3262" y="1166"/>
                      <a:pt x="3267" y="1184"/>
                      <a:pt x="3270" y="1205"/>
                    </a:cubicBezTo>
                    <a:cubicBezTo>
                      <a:pt x="3263" y="1201"/>
                      <a:pt x="3258" y="1198"/>
                      <a:pt x="3251" y="1194"/>
                    </a:cubicBezTo>
                    <a:cubicBezTo>
                      <a:pt x="3237" y="1118"/>
                      <a:pt x="3219" y="1045"/>
                      <a:pt x="3194" y="970"/>
                    </a:cubicBezTo>
                    <a:close/>
                    <a:moveTo>
                      <a:pt x="2589" y="1286"/>
                    </a:moveTo>
                    <a:lnTo>
                      <a:pt x="2589" y="1286"/>
                    </a:lnTo>
                    <a:cubicBezTo>
                      <a:pt x="2602" y="1299"/>
                      <a:pt x="2616" y="1315"/>
                      <a:pt x="2631" y="1330"/>
                    </a:cubicBezTo>
                    <a:cubicBezTo>
                      <a:pt x="2620" y="1322"/>
                      <a:pt x="2609" y="1311"/>
                      <a:pt x="2600" y="1301"/>
                    </a:cubicBezTo>
                    <a:lnTo>
                      <a:pt x="2589" y="1286"/>
                    </a:lnTo>
                    <a:close/>
                    <a:moveTo>
                      <a:pt x="3291" y="1166"/>
                    </a:moveTo>
                    <a:cubicBezTo>
                      <a:pt x="3292" y="1169"/>
                      <a:pt x="3296" y="1171"/>
                      <a:pt x="3297" y="1173"/>
                    </a:cubicBezTo>
                    <a:cubicBezTo>
                      <a:pt x="3308" y="1195"/>
                      <a:pt x="3317" y="1217"/>
                      <a:pt x="3336" y="1235"/>
                    </a:cubicBezTo>
                    <a:cubicBezTo>
                      <a:pt x="3354" y="1255"/>
                      <a:pt x="3401" y="1267"/>
                      <a:pt x="3419" y="1290"/>
                    </a:cubicBezTo>
                    <a:cubicBezTo>
                      <a:pt x="3435" y="1311"/>
                      <a:pt x="3456" y="1337"/>
                      <a:pt x="3480" y="1365"/>
                    </a:cubicBezTo>
                    <a:cubicBezTo>
                      <a:pt x="3494" y="1383"/>
                      <a:pt x="3515" y="1403"/>
                      <a:pt x="3512" y="1424"/>
                    </a:cubicBezTo>
                    <a:cubicBezTo>
                      <a:pt x="3496" y="1398"/>
                      <a:pt x="3482" y="1372"/>
                      <a:pt x="3461" y="1348"/>
                    </a:cubicBezTo>
                    <a:cubicBezTo>
                      <a:pt x="3413" y="1294"/>
                      <a:pt x="3359" y="1255"/>
                      <a:pt x="3303" y="1222"/>
                    </a:cubicBezTo>
                    <a:cubicBezTo>
                      <a:pt x="3299" y="1204"/>
                      <a:pt x="3295" y="1184"/>
                      <a:pt x="3291" y="1166"/>
                    </a:cubicBezTo>
                    <a:close/>
                    <a:moveTo>
                      <a:pt x="1118" y="1255"/>
                    </a:moveTo>
                    <a:cubicBezTo>
                      <a:pt x="1116" y="1256"/>
                      <a:pt x="1115" y="1259"/>
                      <a:pt x="1113" y="1259"/>
                    </a:cubicBezTo>
                    <a:cubicBezTo>
                      <a:pt x="1060" y="1308"/>
                      <a:pt x="1012" y="1369"/>
                      <a:pt x="972" y="1433"/>
                    </a:cubicBezTo>
                    <a:cubicBezTo>
                      <a:pt x="972" y="1398"/>
                      <a:pt x="977" y="1359"/>
                      <a:pt x="984" y="1322"/>
                    </a:cubicBezTo>
                    <a:cubicBezTo>
                      <a:pt x="1005" y="1308"/>
                      <a:pt x="1025" y="1296"/>
                      <a:pt x="1047" y="1283"/>
                    </a:cubicBezTo>
                    <a:cubicBezTo>
                      <a:pt x="1067" y="1275"/>
                      <a:pt x="1086" y="1268"/>
                      <a:pt x="1107" y="1260"/>
                    </a:cubicBezTo>
                    <a:cubicBezTo>
                      <a:pt x="1109" y="1259"/>
                      <a:pt x="1115" y="1256"/>
                      <a:pt x="1118" y="1255"/>
                    </a:cubicBezTo>
                    <a:close/>
                    <a:moveTo>
                      <a:pt x="3267" y="1281"/>
                    </a:moveTo>
                    <a:lnTo>
                      <a:pt x="3267" y="1281"/>
                    </a:lnTo>
                    <a:cubicBezTo>
                      <a:pt x="3274" y="1286"/>
                      <a:pt x="3281" y="1289"/>
                      <a:pt x="3285" y="1294"/>
                    </a:cubicBezTo>
                    <a:cubicBezTo>
                      <a:pt x="3297" y="1356"/>
                      <a:pt x="3306" y="1420"/>
                      <a:pt x="3319" y="1482"/>
                    </a:cubicBezTo>
                    <a:cubicBezTo>
                      <a:pt x="3311" y="1447"/>
                      <a:pt x="3297" y="1414"/>
                      <a:pt x="3281" y="1383"/>
                    </a:cubicBezTo>
                    <a:cubicBezTo>
                      <a:pt x="3277" y="1348"/>
                      <a:pt x="3271" y="1314"/>
                      <a:pt x="3267" y="1281"/>
                    </a:cubicBezTo>
                    <a:close/>
                    <a:moveTo>
                      <a:pt x="2655" y="1356"/>
                    </a:moveTo>
                    <a:cubicBezTo>
                      <a:pt x="2685" y="1391"/>
                      <a:pt x="2713" y="1428"/>
                      <a:pt x="2733" y="1469"/>
                    </a:cubicBezTo>
                    <a:lnTo>
                      <a:pt x="2733" y="1490"/>
                    </a:lnTo>
                    <a:cubicBezTo>
                      <a:pt x="2729" y="1522"/>
                      <a:pt x="2718" y="1563"/>
                      <a:pt x="2695" y="1604"/>
                    </a:cubicBezTo>
                    <a:cubicBezTo>
                      <a:pt x="2692" y="1522"/>
                      <a:pt x="2671" y="1439"/>
                      <a:pt x="2630" y="1366"/>
                    </a:cubicBezTo>
                    <a:cubicBezTo>
                      <a:pt x="2638" y="1363"/>
                      <a:pt x="2648" y="1359"/>
                      <a:pt x="2655" y="1356"/>
                    </a:cubicBezTo>
                    <a:close/>
                    <a:moveTo>
                      <a:pt x="1716" y="1242"/>
                    </a:moveTo>
                    <a:cubicBezTo>
                      <a:pt x="1730" y="1242"/>
                      <a:pt x="1743" y="1245"/>
                      <a:pt x="1757" y="1245"/>
                    </a:cubicBezTo>
                    <a:cubicBezTo>
                      <a:pt x="1749" y="1256"/>
                      <a:pt x="1742" y="1270"/>
                      <a:pt x="1734" y="1281"/>
                    </a:cubicBezTo>
                    <a:cubicBezTo>
                      <a:pt x="1701" y="1321"/>
                      <a:pt x="1661" y="1365"/>
                      <a:pt x="1645" y="1421"/>
                    </a:cubicBezTo>
                    <a:cubicBezTo>
                      <a:pt x="1627" y="1475"/>
                      <a:pt x="1613" y="1550"/>
                      <a:pt x="1631" y="1619"/>
                    </a:cubicBezTo>
                    <a:cubicBezTo>
                      <a:pt x="1639" y="1658"/>
                      <a:pt x="1661" y="1689"/>
                      <a:pt x="1687" y="1716"/>
                    </a:cubicBezTo>
                    <a:cubicBezTo>
                      <a:pt x="1709" y="1738"/>
                      <a:pt x="1734" y="1757"/>
                      <a:pt x="1757" y="1776"/>
                    </a:cubicBezTo>
                    <a:cubicBezTo>
                      <a:pt x="1763" y="1779"/>
                      <a:pt x="1768" y="1782"/>
                      <a:pt x="1771" y="1784"/>
                    </a:cubicBezTo>
                    <a:cubicBezTo>
                      <a:pt x="1729" y="1809"/>
                      <a:pt x="1683" y="1820"/>
                      <a:pt x="1639" y="1820"/>
                    </a:cubicBezTo>
                    <a:cubicBezTo>
                      <a:pt x="1600" y="1820"/>
                      <a:pt x="1562" y="1812"/>
                      <a:pt x="1529" y="1798"/>
                    </a:cubicBezTo>
                    <a:cubicBezTo>
                      <a:pt x="1508" y="1754"/>
                      <a:pt x="1496" y="1707"/>
                      <a:pt x="1493" y="1662"/>
                    </a:cubicBezTo>
                    <a:cubicBezTo>
                      <a:pt x="1481" y="1572"/>
                      <a:pt x="1515" y="1480"/>
                      <a:pt x="1558" y="1399"/>
                    </a:cubicBezTo>
                    <a:cubicBezTo>
                      <a:pt x="1594" y="1332"/>
                      <a:pt x="1650" y="1281"/>
                      <a:pt x="1709" y="1242"/>
                    </a:cubicBezTo>
                    <a:cubicBezTo>
                      <a:pt x="1712" y="1242"/>
                      <a:pt x="1714" y="1242"/>
                      <a:pt x="1716" y="1242"/>
                    </a:cubicBezTo>
                    <a:close/>
                    <a:moveTo>
                      <a:pt x="157" y="1640"/>
                    </a:moveTo>
                    <a:cubicBezTo>
                      <a:pt x="165" y="1672"/>
                      <a:pt x="173" y="1702"/>
                      <a:pt x="180" y="1731"/>
                    </a:cubicBezTo>
                    <a:cubicBezTo>
                      <a:pt x="186" y="1758"/>
                      <a:pt x="195" y="1786"/>
                      <a:pt x="206" y="1812"/>
                    </a:cubicBezTo>
                    <a:cubicBezTo>
                      <a:pt x="184" y="1860"/>
                      <a:pt x="164" y="1914"/>
                      <a:pt x="147" y="1969"/>
                    </a:cubicBezTo>
                    <a:cubicBezTo>
                      <a:pt x="147" y="1967"/>
                      <a:pt x="146" y="1965"/>
                      <a:pt x="146" y="1965"/>
                    </a:cubicBezTo>
                    <a:cubicBezTo>
                      <a:pt x="140" y="1918"/>
                      <a:pt x="129" y="1872"/>
                      <a:pt x="127" y="1824"/>
                    </a:cubicBezTo>
                    <a:cubicBezTo>
                      <a:pt x="123" y="1776"/>
                      <a:pt x="127" y="1728"/>
                      <a:pt x="134" y="1681"/>
                    </a:cubicBezTo>
                    <a:cubicBezTo>
                      <a:pt x="138" y="1666"/>
                      <a:pt x="146" y="1652"/>
                      <a:pt x="157" y="1640"/>
                    </a:cubicBezTo>
                    <a:close/>
                    <a:moveTo>
                      <a:pt x="3076" y="1780"/>
                    </a:moveTo>
                    <a:cubicBezTo>
                      <a:pt x="3079" y="1859"/>
                      <a:pt x="3076" y="1934"/>
                      <a:pt x="3065" y="2006"/>
                    </a:cubicBezTo>
                    <a:cubicBezTo>
                      <a:pt x="3065" y="1985"/>
                      <a:pt x="3068" y="1965"/>
                      <a:pt x="3068" y="1947"/>
                    </a:cubicBezTo>
                    <a:cubicBezTo>
                      <a:pt x="3068" y="1907"/>
                      <a:pt x="3063" y="1867"/>
                      <a:pt x="3058" y="1827"/>
                    </a:cubicBezTo>
                    <a:cubicBezTo>
                      <a:pt x="3065" y="1812"/>
                      <a:pt x="3070" y="1797"/>
                      <a:pt x="3076" y="1780"/>
                    </a:cubicBezTo>
                    <a:close/>
                    <a:moveTo>
                      <a:pt x="2397" y="1828"/>
                    </a:moveTo>
                    <a:cubicBezTo>
                      <a:pt x="2396" y="1833"/>
                      <a:pt x="2396" y="1838"/>
                      <a:pt x="2395" y="1841"/>
                    </a:cubicBezTo>
                    <a:cubicBezTo>
                      <a:pt x="2393" y="1845"/>
                      <a:pt x="2391" y="1848"/>
                      <a:pt x="2388" y="1852"/>
                    </a:cubicBezTo>
                    <a:cubicBezTo>
                      <a:pt x="2335" y="1934"/>
                      <a:pt x="2252" y="1972"/>
                      <a:pt x="2165" y="1999"/>
                    </a:cubicBezTo>
                    <a:cubicBezTo>
                      <a:pt x="2152" y="2006"/>
                      <a:pt x="2136" y="2011"/>
                      <a:pt x="2121" y="2017"/>
                    </a:cubicBezTo>
                    <a:lnTo>
                      <a:pt x="2121" y="2005"/>
                    </a:lnTo>
                    <a:cubicBezTo>
                      <a:pt x="2195" y="1983"/>
                      <a:pt x="2264" y="1947"/>
                      <a:pt x="2319" y="1897"/>
                    </a:cubicBezTo>
                    <a:cubicBezTo>
                      <a:pt x="2341" y="1881"/>
                      <a:pt x="2362" y="1859"/>
                      <a:pt x="2381" y="1834"/>
                    </a:cubicBezTo>
                    <a:cubicBezTo>
                      <a:pt x="2385" y="1833"/>
                      <a:pt x="2393" y="1831"/>
                      <a:pt x="2397" y="1828"/>
                    </a:cubicBezTo>
                    <a:close/>
                    <a:moveTo>
                      <a:pt x="2408" y="1619"/>
                    </a:moveTo>
                    <a:cubicBezTo>
                      <a:pt x="2408" y="1621"/>
                      <a:pt x="2408" y="1623"/>
                      <a:pt x="2410" y="1625"/>
                    </a:cubicBezTo>
                    <a:cubicBezTo>
                      <a:pt x="2395" y="1698"/>
                      <a:pt x="2363" y="1764"/>
                      <a:pt x="2320" y="1813"/>
                    </a:cubicBezTo>
                    <a:cubicBezTo>
                      <a:pt x="2277" y="1823"/>
                      <a:pt x="2231" y="1832"/>
                      <a:pt x="2186" y="1832"/>
                    </a:cubicBezTo>
                    <a:cubicBezTo>
                      <a:pt x="2151" y="1832"/>
                      <a:pt x="2116" y="1827"/>
                      <a:pt x="2085" y="1813"/>
                    </a:cubicBezTo>
                    <a:cubicBezTo>
                      <a:pt x="2085" y="1813"/>
                      <a:pt x="2085" y="1813"/>
                      <a:pt x="2085" y="1813"/>
                    </a:cubicBezTo>
                    <a:cubicBezTo>
                      <a:pt x="2081" y="1813"/>
                      <a:pt x="2075" y="1834"/>
                      <a:pt x="2079" y="1838"/>
                    </a:cubicBezTo>
                    <a:cubicBezTo>
                      <a:pt x="2118" y="1863"/>
                      <a:pt x="2159" y="1871"/>
                      <a:pt x="2201" y="1871"/>
                    </a:cubicBezTo>
                    <a:cubicBezTo>
                      <a:pt x="2220" y="1871"/>
                      <a:pt x="2240" y="1869"/>
                      <a:pt x="2260" y="1867"/>
                    </a:cubicBezTo>
                    <a:lnTo>
                      <a:pt x="2260" y="1867"/>
                    </a:lnTo>
                    <a:cubicBezTo>
                      <a:pt x="2221" y="1897"/>
                      <a:pt x="2177" y="1922"/>
                      <a:pt x="2126" y="1940"/>
                    </a:cubicBezTo>
                    <a:cubicBezTo>
                      <a:pt x="2128" y="1917"/>
                      <a:pt x="2128" y="1893"/>
                      <a:pt x="2133" y="1872"/>
                    </a:cubicBezTo>
                    <a:cubicBezTo>
                      <a:pt x="2134" y="1868"/>
                      <a:pt x="2125" y="1865"/>
                      <a:pt x="2117" y="1865"/>
                    </a:cubicBezTo>
                    <a:cubicBezTo>
                      <a:pt x="2113" y="1865"/>
                      <a:pt x="2109" y="1866"/>
                      <a:pt x="2108" y="1868"/>
                    </a:cubicBezTo>
                    <a:cubicBezTo>
                      <a:pt x="2100" y="1896"/>
                      <a:pt x="2095" y="1925"/>
                      <a:pt x="2090" y="1952"/>
                    </a:cubicBezTo>
                    <a:cubicBezTo>
                      <a:pt x="2045" y="1964"/>
                      <a:pt x="1999" y="1971"/>
                      <a:pt x="1953" y="1971"/>
                    </a:cubicBezTo>
                    <a:cubicBezTo>
                      <a:pt x="1888" y="1971"/>
                      <a:pt x="1824" y="1958"/>
                      <a:pt x="1767" y="1932"/>
                    </a:cubicBezTo>
                    <a:cubicBezTo>
                      <a:pt x="1765" y="1931"/>
                      <a:pt x="1763" y="1931"/>
                      <a:pt x="1761" y="1931"/>
                    </a:cubicBezTo>
                    <a:cubicBezTo>
                      <a:pt x="1742" y="1931"/>
                      <a:pt x="1721" y="1966"/>
                      <a:pt x="1742" y="1978"/>
                    </a:cubicBezTo>
                    <a:cubicBezTo>
                      <a:pt x="1808" y="2017"/>
                      <a:pt x="1884" y="2034"/>
                      <a:pt x="1960" y="2034"/>
                    </a:cubicBezTo>
                    <a:cubicBezTo>
                      <a:pt x="2002" y="2034"/>
                      <a:pt x="2043" y="2029"/>
                      <a:pt x="2084" y="2020"/>
                    </a:cubicBezTo>
                    <a:lnTo>
                      <a:pt x="2084" y="2035"/>
                    </a:lnTo>
                    <a:cubicBezTo>
                      <a:pt x="2038" y="2049"/>
                      <a:pt x="1990" y="2062"/>
                      <a:pt x="1941" y="2062"/>
                    </a:cubicBezTo>
                    <a:cubicBezTo>
                      <a:pt x="1921" y="2062"/>
                      <a:pt x="1900" y="2059"/>
                      <a:pt x="1879" y="2054"/>
                    </a:cubicBezTo>
                    <a:cubicBezTo>
                      <a:pt x="1778" y="2032"/>
                      <a:pt x="1682" y="1985"/>
                      <a:pt x="1610" y="1918"/>
                    </a:cubicBezTo>
                    <a:cubicBezTo>
                      <a:pt x="1598" y="1908"/>
                      <a:pt x="1590" y="1894"/>
                      <a:pt x="1579" y="1883"/>
                    </a:cubicBezTo>
                    <a:lnTo>
                      <a:pt x="1579" y="1883"/>
                    </a:lnTo>
                    <a:cubicBezTo>
                      <a:pt x="1599" y="1888"/>
                      <a:pt x="1620" y="1890"/>
                      <a:pt x="1642" y="1890"/>
                    </a:cubicBezTo>
                    <a:cubicBezTo>
                      <a:pt x="1704" y="1890"/>
                      <a:pt x="1768" y="1871"/>
                      <a:pt x="1824" y="1824"/>
                    </a:cubicBezTo>
                    <a:cubicBezTo>
                      <a:pt x="1859" y="1841"/>
                      <a:pt x="1898" y="1851"/>
                      <a:pt x="1937" y="1851"/>
                    </a:cubicBezTo>
                    <a:cubicBezTo>
                      <a:pt x="1946" y="1851"/>
                      <a:pt x="1955" y="1850"/>
                      <a:pt x="1964" y="1849"/>
                    </a:cubicBezTo>
                    <a:cubicBezTo>
                      <a:pt x="2024" y="1844"/>
                      <a:pt x="2067" y="1806"/>
                      <a:pt x="2104" y="1776"/>
                    </a:cubicBezTo>
                    <a:cubicBezTo>
                      <a:pt x="2109" y="1777"/>
                      <a:pt x="2114" y="1777"/>
                      <a:pt x="2118" y="1777"/>
                    </a:cubicBezTo>
                    <a:cubicBezTo>
                      <a:pt x="2143" y="1777"/>
                      <a:pt x="2168" y="1772"/>
                      <a:pt x="2194" y="1769"/>
                    </a:cubicBezTo>
                    <a:cubicBezTo>
                      <a:pt x="2243" y="1755"/>
                      <a:pt x="2276" y="1722"/>
                      <a:pt x="2313" y="1695"/>
                    </a:cubicBezTo>
                    <a:cubicBezTo>
                      <a:pt x="2342" y="1674"/>
                      <a:pt x="2382" y="1652"/>
                      <a:pt x="2408" y="1619"/>
                    </a:cubicBezTo>
                    <a:close/>
                    <a:moveTo>
                      <a:pt x="1162" y="1627"/>
                    </a:moveTo>
                    <a:cubicBezTo>
                      <a:pt x="1159" y="1669"/>
                      <a:pt x="1157" y="1713"/>
                      <a:pt x="1157" y="1754"/>
                    </a:cubicBezTo>
                    <a:cubicBezTo>
                      <a:pt x="1157" y="1846"/>
                      <a:pt x="1149" y="1947"/>
                      <a:pt x="1178" y="2044"/>
                    </a:cubicBezTo>
                    <a:cubicBezTo>
                      <a:pt x="1192" y="2089"/>
                      <a:pt x="1212" y="2133"/>
                      <a:pt x="1237" y="2174"/>
                    </a:cubicBezTo>
                    <a:cubicBezTo>
                      <a:pt x="1145" y="2032"/>
                      <a:pt x="1118" y="1857"/>
                      <a:pt x="1141" y="1720"/>
                    </a:cubicBezTo>
                    <a:cubicBezTo>
                      <a:pt x="1144" y="1689"/>
                      <a:pt x="1151" y="1659"/>
                      <a:pt x="1162" y="1627"/>
                    </a:cubicBezTo>
                    <a:close/>
                    <a:moveTo>
                      <a:pt x="2780" y="2296"/>
                    </a:moveTo>
                    <a:lnTo>
                      <a:pt x="2780" y="2296"/>
                    </a:lnTo>
                    <a:cubicBezTo>
                      <a:pt x="2779" y="2300"/>
                      <a:pt x="2779" y="2303"/>
                      <a:pt x="2776" y="2307"/>
                    </a:cubicBezTo>
                    <a:cubicBezTo>
                      <a:pt x="2768" y="2309"/>
                      <a:pt x="2759" y="2311"/>
                      <a:pt x="2752" y="2314"/>
                    </a:cubicBezTo>
                    <a:cubicBezTo>
                      <a:pt x="2761" y="2309"/>
                      <a:pt x="2772" y="2302"/>
                      <a:pt x="2780" y="2296"/>
                    </a:cubicBezTo>
                    <a:close/>
                    <a:moveTo>
                      <a:pt x="1606" y="2203"/>
                    </a:moveTo>
                    <a:lnTo>
                      <a:pt x="1606" y="2203"/>
                    </a:lnTo>
                    <a:cubicBezTo>
                      <a:pt x="1660" y="2232"/>
                      <a:pt x="1716" y="2254"/>
                      <a:pt x="1774" y="2273"/>
                    </a:cubicBezTo>
                    <a:cubicBezTo>
                      <a:pt x="1851" y="2298"/>
                      <a:pt x="1932" y="2316"/>
                      <a:pt x="2015" y="2322"/>
                    </a:cubicBezTo>
                    <a:cubicBezTo>
                      <a:pt x="1974" y="2343"/>
                      <a:pt x="1932" y="2362"/>
                      <a:pt x="1885" y="2373"/>
                    </a:cubicBezTo>
                    <a:cubicBezTo>
                      <a:pt x="1852" y="2368"/>
                      <a:pt x="1822" y="2362"/>
                      <a:pt x="1790" y="2349"/>
                    </a:cubicBezTo>
                    <a:cubicBezTo>
                      <a:pt x="1715" y="2316"/>
                      <a:pt x="1660" y="2254"/>
                      <a:pt x="1606" y="2203"/>
                    </a:cubicBezTo>
                    <a:close/>
                    <a:moveTo>
                      <a:pt x="2780" y="1578"/>
                    </a:moveTo>
                    <a:cubicBezTo>
                      <a:pt x="2787" y="1600"/>
                      <a:pt x="2791" y="1623"/>
                      <a:pt x="2796" y="1645"/>
                    </a:cubicBezTo>
                    <a:cubicBezTo>
                      <a:pt x="2780" y="1717"/>
                      <a:pt x="2754" y="1787"/>
                      <a:pt x="2725" y="1855"/>
                    </a:cubicBezTo>
                    <a:cubicBezTo>
                      <a:pt x="2697" y="1917"/>
                      <a:pt x="2667" y="1981"/>
                      <a:pt x="2631" y="2043"/>
                    </a:cubicBezTo>
                    <a:cubicBezTo>
                      <a:pt x="2594" y="2078"/>
                      <a:pt x="2556" y="2109"/>
                      <a:pt x="2520" y="2142"/>
                    </a:cubicBezTo>
                    <a:cubicBezTo>
                      <a:pt x="2429" y="2228"/>
                      <a:pt x="2333" y="2329"/>
                      <a:pt x="2202" y="2382"/>
                    </a:cubicBezTo>
                    <a:cubicBezTo>
                      <a:pt x="2165" y="2386"/>
                      <a:pt x="2129" y="2389"/>
                      <a:pt x="2093" y="2390"/>
                    </a:cubicBezTo>
                    <a:cubicBezTo>
                      <a:pt x="2096" y="2376"/>
                      <a:pt x="2101" y="2362"/>
                      <a:pt x="2103" y="2347"/>
                    </a:cubicBezTo>
                    <a:cubicBezTo>
                      <a:pt x="2106" y="2342"/>
                      <a:pt x="2106" y="2336"/>
                      <a:pt x="2106" y="2333"/>
                    </a:cubicBezTo>
                    <a:cubicBezTo>
                      <a:pt x="2110" y="2329"/>
                      <a:pt x="2114" y="2327"/>
                      <a:pt x="2119" y="2325"/>
                    </a:cubicBezTo>
                    <a:cubicBezTo>
                      <a:pt x="2135" y="2322"/>
                      <a:pt x="2150" y="2322"/>
                      <a:pt x="2165" y="2321"/>
                    </a:cubicBezTo>
                    <a:cubicBezTo>
                      <a:pt x="2304" y="2295"/>
                      <a:pt x="2429" y="2217"/>
                      <a:pt x="2531" y="2112"/>
                    </a:cubicBezTo>
                    <a:cubicBezTo>
                      <a:pt x="2630" y="2009"/>
                      <a:pt x="2684" y="1871"/>
                      <a:pt x="2693" y="1727"/>
                    </a:cubicBezTo>
                    <a:cubicBezTo>
                      <a:pt x="2695" y="1713"/>
                      <a:pt x="2695" y="1696"/>
                      <a:pt x="2695" y="1683"/>
                    </a:cubicBezTo>
                    <a:cubicBezTo>
                      <a:pt x="2714" y="1666"/>
                      <a:pt x="2737" y="1648"/>
                      <a:pt x="2752" y="1627"/>
                    </a:cubicBezTo>
                    <a:cubicBezTo>
                      <a:pt x="2763" y="1612"/>
                      <a:pt x="2770" y="1596"/>
                      <a:pt x="2780" y="1578"/>
                    </a:cubicBezTo>
                    <a:close/>
                    <a:moveTo>
                      <a:pt x="2059" y="2350"/>
                    </a:moveTo>
                    <a:lnTo>
                      <a:pt x="2059" y="2350"/>
                    </a:lnTo>
                    <a:cubicBezTo>
                      <a:pt x="2057" y="2364"/>
                      <a:pt x="2053" y="2378"/>
                      <a:pt x="2051" y="2391"/>
                    </a:cubicBezTo>
                    <a:lnTo>
                      <a:pt x="2042" y="2391"/>
                    </a:lnTo>
                    <a:cubicBezTo>
                      <a:pt x="2016" y="2390"/>
                      <a:pt x="1990" y="2387"/>
                      <a:pt x="1964" y="2384"/>
                    </a:cubicBezTo>
                    <a:cubicBezTo>
                      <a:pt x="1997" y="2376"/>
                      <a:pt x="2029" y="2362"/>
                      <a:pt x="2059" y="2350"/>
                    </a:cubicBezTo>
                    <a:close/>
                    <a:moveTo>
                      <a:pt x="806" y="2079"/>
                    </a:moveTo>
                    <a:cubicBezTo>
                      <a:pt x="820" y="2101"/>
                      <a:pt x="833" y="2124"/>
                      <a:pt x="846" y="2146"/>
                    </a:cubicBezTo>
                    <a:cubicBezTo>
                      <a:pt x="911" y="2251"/>
                      <a:pt x="1006" y="2329"/>
                      <a:pt x="1107" y="2391"/>
                    </a:cubicBezTo>
                    <a:cubicBezTo>
                      <a:pt x="1149" y="2445"/>
                      <a:pt x="1197" y="2493"/>
                      <a:pt x="1248" y="2537"/>
                    </a:cubicBezTo>
                    <a:cubicBezTo>
                      <a:pt x="1100" y="2433"/>
                      <a:pt x="934" y="2329"/>
                      <a:pt x="846" y="2166"/>
                    </a:cubicBezTo>
                    <a:cubicBezTo>
                      <a:pt x="830" y="2138"/>
                      <a:pt x="819" y="2108"/>
                      <a:pt x="806" y="2079"/>
                    </a:cubicBezTo>
                    <a:close/>
                    <a:moveTo>
                      <a:pt x="2717" y="2456"/>
                    </a:moveTo>
                    <a:lnTo>
                      <a:pt x="2717" y="2456"/>
                    </a:lnTo>
                    <a:cubicBezTo>
                      <a:pt x="2708" y="2468"/>
                      <a:pt x="2703" y="2485"/>
                      <a:pt x="2695" y="2499"/>
                    </a:cubicBezTo>
                    <a:cubicBezTo>
                      <a:pt x="2642" y="2521"/>
                      <a:pt x="2587" y="2537"/>
                      <a:pt x="2528" y="2552"/>
                    </a:cubicBezTo>
                    <a:cubicBezTo>
                      <a:pt x="2485" y="2562"/>
                      <a:pt x="2441" y="2567"/>
                      <a:pt x="2396" y="2574"/>
                    </a:cubicBezTo>
                    <a:cubicBezTo>
                      <a:pt x="2395" y="2569"/>
                      <a:pt x="2395" y="2563"/>
                      <a:pt x="2393" y="2561"/>
                    </a:cubicBezTo>
                    <a:cubicBezTo>
                      <a:pt x="2503" y="2539"/>
                      <a:pt x="2611" y="2504"/>
                      <a:pt x="2717" y="2456"/>
                    </a:cubicBezTo>
                    <a:close/>
                    <a:moveTo>
                      <a:pt x="2352" y="2569"/>
                    </a:moveTo>
                    <a:cubicBezTo>
                      <a:pt x="2353" y="2573"/>
                      <a:pt x="2353" y="2576"/>
                      <a:pt x="2353" y="2580"/>
                    </a:cubicBezTo>
                    <a:cubicBezTo>
                      <a:pt x="2326" y="2583"/>
                      <a:pt x="2297" y="2583"/>
                      <a:pt x="2267" y="2584"/>
                    </a:cubicBezTo>
                    <a:cubicBezTo>
                      <a:pt x="2280" y="2583"/>
                      <a:pt x="2294" y="2580"/>
                      <a:pt x="2308" y="2577"/>
                    </a:cubicBezTo>
                    <a:cubicBezTo>
                      <a:pt x="2322" y="2576"/>
                      <a:pt x="2338" y="2570"/>
                      <a:pt x="2352" y="2569"/>
                    </a:cubicBezTo>
                    <a:close/>
                    <a:moveTo>
                      <a:pt x="863" y="2560"/>
                    </a:moveTo>
                    <a:cubicBezTo>
                      <a:pt x="878" y="2571"/>
                      <a:pt x="894" y="2582"/>
                      <a:pt x="910" y="2594"/>
                    </a:cubicBezTo>
                    <a:cubicBezTo>
                      <a:pt x="907" y="2603"/>
                      <a:pt x="907" y="2616"/>
                      <a:pt x="904" y="2625"/>
                    </a:cubicBezTo>
                    <a:cubicBezTo>
                      <a:pt x="890" y="2603"/>
                      <a:pt x="875" y="2583"/>
                      <a:pt x="863" y="2561"/>
                    </a:cubicBezTo>
                    <a:cubicBezTo>
                      <a:pt x="863" y="2561"/>
                      <a:pt x="863" y="2560"/>
                      <a:pt x="863" y="2560"/>
                    </a:cubicBezTo>
                    <a:close/>
                    <a:moveTo>
                      <a:pt x="1368" y="2624"/>
                    </a:moveTo>
                    <a:cubicBezTo>
                      <a:pt x="1420" y="2660"/>
                      <a:pt x="1475" y="2690"/>
                      <a:pt x="1533" y="2713"/>
                    </a:cubicBezTo>
                    <a:cubicBezTo>
                      <a:pt x="1551" y="2722"/>
                      <a:pt x="1572" y="2728"/>
                      <a:pt x="1592" y="2735"/>
                    </a:cubicBezTo>
                    <a:cubicBezTo>
                      <a:pt x="1579" y="2735"/>
                      <a:pt x="1565" y="2737"/>
                      <a:pt x="1551" y="2737"/>
                    </a:cubicBezTo>
                    <a:cubicBezTo>
                      <a:pt x="1544" y="2737"/>
                      <a:pt x="1537" y="2736"/>
                      <a:pt x="1530" y="2735"/>
                    </a:cubicBezTo>
                    <a:cubicBezTo>
                      <a:pt x="1474" y="2701"/>
                      <a:pt x="1420" y="2664"/>
                      <a:pt x="1368" y="2624"/>
                    </a:cubicBezTo>
                    <a:close/>
                    <a:moveTo>
                      <a:pt x="1691" y="2774"/>
                    </a:moveTo>
                    <a:cubicBezTo>
                      <a:pt x="1716" y="2784"/>
                      <a:pt x="1742" y="2793"/>
                      <a:pt x="1770" y="2801"/>
                    </a:cubicBezTo>
                    <a:lnTo>
                      <a:pt x="1729" y="2828"/>
                    </a:lnTo>
                    <a:cubicBezTo>
                      <a:pt x="1709" y="2821"/>
                      <a:pt x="1691" y="2818"/>
                      <a:pt x="1672" y="2810"/>
                    </a:cubicBezTo>
                    <a:cubicBezTo>
                      <a:pt x="1653" y="2801"/>
                      <a:pt x="1634" y="2790"/>
                      <a:pt x="1617" y="2782"/>
                    </a:cubicBezTo>
                    <a:cubicBezTo>
                      <a:pt x="1640" y="2781"/>
                      <a:pt x="1665" y="2777"/>
                      <a:pt x="1691" y="2774"/>
                    </a:cubicBezTo>
                    <a:close/>
                    <a:moveTo>
                      <a:pt x="1837" y="2821"/>
                    </a:moveTo>
                    <a:cubicBezTo>
                      <a:pt x="1974" y="2858"/>
                      <a:pt x="2114" y="2881"/>
                      <a:pt x="2257" y="2884"/>
                    </a:cubicBezTo>
                    <a:cubicBezTo>
                      <a:pt x="2216" y="2894"/>
                      <a:pt x="2173" y="2903"/>
                      <a:pt x="2125" y="2903"/>
                    </a:cubicBezTo>
                    <a:cubicBezTo>
                      <a:pt x="2018" y="2900"/>
                      <a:pt x="1905" y="2878"/>
                      <a:pt x="1790" y="2845"/>
                    </a:cubicBezTo>
                    <a:lnTo>
                      <a:pt x="1837" y="2821"/>
                    </a:lnTo>
                    <a:close/>
                    <a:moveTo>
                      <a:pt x="932" y="2609"/>
                    </a:moveTo>
                    <a:cubicBezTo>
                      <a:pt x="1056" y="2728"/>
                      <a:pt x="1204" y="2822"/>
                      <a:pt x="1351" y="2906"/>
                    </a:cubicBezTo>
                    <a:cubicBezTo>
                      <a:pt x="1372" y="2918"/>
                      <a:pt x="1396" y="2931"/>
                      <a:pt x="1416" y="2940"/>
                    </a:cubicBezTo>
                    <a:cubicBezTo>
                      <a:pt x="1400" y="2942"/>
                      <a:pt x="1384" y="2945"/>
                      <a:pt x="1368" y="2946"/>
                    </a:cubicBezTo>
                    <a:cubicBezTo>
                      <a:pt x="1239" y="2884"/>
                      <a:pt x="1116" y="2810"/>
                      <a:pt x="998" y="2734"/>
                    </a:cubicBezTo>
                    <a:cubicBezTo>
                      <a:pt x="980" y="2722"/>
                      <a:pt x="963" y="2708"/>
                      <a:pt x="945" y="2697"/>
                    </a:cubicBezTo>
                    <a:cubicBezTo>
                      <a:pt x="941" y="2690"/>
                      <a:pt x="937" y="2680"/>
                      <a:pt x="932" y="2673"/>
                    </a:cubicBezTo>
                    <a:cubicBezTo>
                      <a:pt x="929" y="2651"/>
                      <a:pt x="929" y="2629"/>
                      <a:pt x="932" y="2609"/>
                    </a:cubicBezTo>
                    <a:close/>
                    <a:moveTo>
                      <a:pt x="1462" y="2967"/>
                    </a:moveTo>
                    <a:cubicBezTo>
                      <a:pt x="1506" y="2990"/>
                      <a:pt x="1550" y="3013"/>
                      <a:pt x="1595" y="3035"/>
                    </a:cubicBezTo>
                    <a:cubicBezTo>
                      <a:pt x="1540" y="3016"/>
                      <a:pt x="1486" y="2995"/>
                      <a:pt x="1433" y="2972"/>
                    </a:cubicBezTo>
                    <a:cubicBezTo>
                      <a:pt x="1444" y="2969"/>
                      <a:pt x="1452" y="2968"/>
                      <a:pt x="1462" y="2967"/>
                    </a:cubicBezTo>
                    <a:close/>
                    <a:moveTo>
                      <a:pt x="3336" y="1568"/>
                    </a:moveTo>
                    <a:lnTo>
                      <a:pt x="3336" y="1568"/>
                    </a:lnTo>
                    <a:cubicBezTo>
                      <a:pt x="3344" y="1610"/>
                      <a:pt x="3352" y="1651"/>
                      <a:pt x="3359" y="1694"/>
                    </a:cubicBezTo>
                    <a:cubicBezTo>
                      <a:pt x="3402" y="1976"/>
                      <a:pt x="3416" y="2288"/>
                      <a:pt x="3264" y="2561"/>
                    </a:cubicBezTo>
                    <a:cubicBezTo>
                      <a:pt x="3127" y="2807"/>
                      <a:pt x="2879" y="2986"/>
                      <a:pt x="2608" y="3062"/>
                    </a:cubicBezTo>
                    <a:lnTo>
                      <a:pt x="2587" y="3066"/>
                    </a:lnTo>
                    <a:cubicBezTo>
                      <a:pt x="2717" y="2979"/>
                      <a:pt x="2796" y="2856"/>
                      <a:pt x="2861" y="2733"/>
                    </a:cubicBezTo>
                    <a:cubicBezTo>
                      <a:pt x="2985" y="2657"/>
                      <a:pt x="3095" y="2556"/>
                      <a:pt x="3174" y="2433"/>
                    </a:cubicBezTo>
                    <a:cubicBezTo>
                      <a:pt x="3297" y="2239"/>
                      <a:pt x="3325" y="2022"/>
                      <a:pt x="3319" y="1813"/>
                    </a:cubicBezTo>
                    <a:cubicBezTo>
                      <a:pt x="3339" y="1735"/>
                      <a:pt x="3346" y="1651"/>
                      <a:pt x="3336" y="1568"/>
                    </a:cubicBezTo>
                    <a:close/>
                    <a:moveTo>
                      <a:pt x="281" y="2124"/>
                    </a:moveTo>
                    <a:cubicBezTo>
                      <a:pt x="306" y="2197"/>
                      <a:pt x="339" y="2266"/>
                      <a:pt x="377" y="2331"/>
                    </a:cubicBezTo>
                    <a:cubicBezTo>
                      <a:pt x="367" y="2362"/>
                      <a:pt x="361" y="2395"/>
                      <a:pt x="365" y="2426"/>
                    </a:cubicBezTo>
                    <a:cubicBezTo>
                      <a:pt x="373" y="2488"/>
                      <a:pt x="394" y="2547"/>
                      <a:pt x="406" y="2606"/>
                    </a:cubicBezTo>
                    <a:cubicBezTo>
                      <a:pt x="418" y="2669"/>
                      <a:pt x="439" y="2727"/>
                      <a:pt x="460" y="2789"/>
                    </a:cubicBezTo>
                    <a:cubicBezTo>
                      <a:pt x="478" y="2851"/>
                      <a:pt x="530" y="2896"/>
                      <a:pt x="557" y="2953"/>
                    </a:cubicBezTo>
                    <a:cubicBezTo>
                      <a:pt x="574" y="2990"/>
                      <a:pt x="574" y="3044"/>
                      <a:pt x="585" y="3088"/>
                    </a:cubicBezTo>
                    <a:cubicBezTo>
                      <a:pt x="570" y="3077"/>
                      <a:pt x="556" y="3066"/>
                      <a:pt x="544" y="3052"/>
                    </a:cubicBezTo>
                    <a:cubicBezTo>
                      <a:pt x="489" y="2994"/>
                      <a:pt x="436" y="2934"/>
                      <a:pt x="389" y="2867"/>
                    </a:cubicBezTo>
                    <a:cubicBezTo>
                      <a:pt x="344" y="2803"/>
                      <a:pt x="306" y="2728"/>
                      <a:pt x="278" y="2651"/>
                    </a:cubicBezTo>
                    <a:cubicBezTo>
                      <a:pt x="251" y="2570"/>
                      <a:pt x="278" y="2479"/>
                      <a:pt x="271" y="2400"/>
                    </a:cubicBezTo>
                    <a:cubicBezTo>
                      <a:pt x="268" y="2320"/>
                      <a:pt x="262" y="2239"/>
                      <a:pt x="274" y="2159"/>
                    </a:cubicBezTo>
                    <a:cubicBezTo>
                      <a:pt x="275" y="2148"/>
                      <a:pt x="278" y="2137"/>
                      <a:pt x="281" y="2124"/>
                    </a:cubicBezTo>
                    <a:close/>
                    <a:moveTo>
                      <a:pt x="3326" y="1330"/>
                    </a:moveTo>
                    <a:lnTo>
                      <a:pt x="3326" y="1330"/>
                    </a:lnTo>
                    <a:cubicBezTo>
                      <a:pt x="3410" y="1407"/>
                      <a:pt x="3482" y="1504"/>
                      <a:pt x="3519" y="1611"/>
                    </a:cubicBezTo>
                    <a:cubicBezTo>
                      <a:pt x="3581" y="1786"/>
                      <a:pt x="3540" y="1967"/>
                      <a:pt x="3511" y="2130"/>
                    </a:cubicBezTo>
                    <a:cubicBezTo>
                      <a:pt x="3483" y="2295"/>
                      <a:pt x="3435" y="2459"/>
                      <a:pt x="3348" y="2603"/>
                    </a:cubicBezTo>
                    <a:cubicBezTo>
                      <a:pt x="3264" y="2746"/>
                      <a:pt x="3160" y="2878"/>
                      <a:pt x="3032" y="2983"/>
                    </a:cubicBezTo>
                    <a:cubicBezTo>
                      <a:pt x="2920" y="3078"/>
                      <a:pt x="2807" y="3174"/>
                      <a:pt x="2673" y="3236"/>
                    </a:cubicBezTo>
                    <a:cubicBezTo>
                      <a:pt x="2657" y="3243"/>
                      <a:pt x="2644" y="3251"/>
                      <a:pt x="2626" y="3258"/>
                    </a:cubicBezTo>
                    <a:cubicBezTo>
                      <a:pt x="2536" y="3292"/>
                      <a:pt x="2442" y="3295"/>
                      <a:pt x="2350" y="3295"/>
                    </a:cubicBezTo>
                    <a:cubicBezTo>
                      <a:pt x="2327" y="3295"/>
                      <a:pt x="2304" y="3295"/>
                      <a:pt x="2282" y="3295"/>
                    </a:cubicBezTo>
                    <a:cubicBezTo>
                      <a:pt x="2255" y="3295"/>
                      <a:pt x="2228" y="3296"/>
                      <a:pt x="2202" y="3297"/>
                    </a:cubicBezTo>
                    <a:cubicBezTo>
                      <a:pt x="2172" y="3298"/>
                      <a:pt x="2143" y="3299"/>
                      <a:pt x="2113" y="3299"/>
                    </a:cubicBezTo>
                    <a:cubicBezTo>
                      <a:pt x="2004" y="3299"/>
                      <a:pt x="1896" y="3289"/>
                      <a:pt x="1792" y="3264"/>
                    </a:cubicBezTo>
                    <a:cubicBezTo>
                      <a:pt x="1661" y="3234"/>
                      <a:pt x="1518" y="3220"/>
                      <a:pt x="1397" y="3151"/>
                    </a:cubicBezTo>
                    <a:cubicBezTo>
                      <a:pt x="1357" y="3128"/>
                      <a:pt x="1323" y="3103"/>
                      <a:pt x="1288" y="3073"/>
                    </a:cubicBezTo>
                    <a:lnTo>
                      <a:pt x="1288" y="3073"/>
                    </a:lnTo>
                    <a:cubicBezTo>
                      <a:pt x="1353" y="3085"/>
                      <a:pt x="1420" y="3093"/>
                      <a:pt x="1486" y="3100"/>
                    </a:cubicBezTo>
                    <a:cubicBezTo>
                      <a:pt x="1691" y="3163"/>
                      <a:pt x="1902" y="3204"/>
                      <a:pt x="2120" y="3204"/>
                    </a:cubicBezTo>
                    <a:cubicBezTo>
                      <a:pt x="2130" y="3204"/>
                      <a:pt x="2141" y="3203"/>
                      <a:pt x="2151" y="3203"/>
                    </a:cubicBezTo>
                    <a:cubicBezTo>
                      <a:pt x="2479" y="3199"/>
                      <a:pt x="2816" y="3089"/>
                      <a:pt x="3066" y="2866"/>
                    </a:cubicBezTo>
                    <a:cubicBezTo>
                      <a:pt x="3332" y="2642"/>
                      <a:pt x="3435" y="2292"/>
                      <a:pt x="3428" y="1977"/>
                    </a:cubicBezTo>
                    <a:cubicBezTo>
                      <a:pt x="3427" y="1764"/>
                      <a:pt x="3373" y="1541"/>
                      <a:pt x="3326" y="1330"/>
                    </a:cubicBezTo>
                    <a:close/>
                    <a:moveTo>
                      <a:pt x="1905" y="1"/>
                    </a:moveTo>
                    <a:cubicBezTo>
                      <a:pt x="1837" y="4"/>
                      <a:pt x="1774" y="23"/>
                      <a:pt x="1708" y="34"/>
                    </a:cubicBezTo>
                    <a:cubicBezTo>
                      <a:pt x="1643" y="41"/>
                      <a:pt x="1581" y="65"/>
                      <a:pt x="1517" y="82"/>
                    </a:cubicBezTo>
                    <a:cubicBezTo>
                      <a:pt x="1453" y="97"/>
                      <a:pt x="1379" y="79"/>
                      <a:pt x="1316" y="103"/>
                    </a:cubicBezTo>
                    <a:cubicBezTo>
                      <a:pt x="1240" y="130"/>
                      <a:pt x="1186" y="206"/>
                      <a:pt x="1123" y="249"/>
                    </a:cubicBezTo>
                    <a:cubicBezTo>
                      <a:pt x="1116" y="235"/>
                      <a:pt x="1107" y="221"/>
                      <a:pt x="1104" y="221"/>
                    </a:cubicBezTo>
                    <a:cubicBezTo>
                      <a:pt x="1104" y="221"/>
                      <a:pt x="1104" y="221"/>
                      <a:pt x="1104" y="221"/>
                    </a:cubicBezTo>
                    <a:cubicBezTo>
                      <a:pt x="1086" y="238"/>
                      <a:pt x="1075" y="265"/>
                      <a:pt x="1047" y="268"/>
                    </a:cubicBezTo>
                    <a:cubicBezTo>
                      <a:pt x="1046" y="268"/>
                      <a:pt x="1046" y="268"/>
                      <a:pt x="1045" y="268"/>
                    </a:cubicBezTo>
                    <a:cubicBezTo>
                      <a:pt x="1017" y="268"/>
                      <a:pt x="977" y="248"/>
                      <a:pt x="945" y="244"/>
                    </a:cubicBezTo>
                    <a:cubicBezTo>
                      <a:pt x="914" y="242"/>
                      <a:pt x="867" y="217"/>
                      <a:pt x="834" y="217"/>
                    </a:cubicBezTo>
                    <a:cubicBezTo>
                      <a:pt x="801" y="217"/>
                      <a:pt x="784" y="238"/>
                      <a:pt x="758" y="247"/>
                    </a:cubicBezTo>
                    <a:cubicBezTo>
                      <a:pt x="731" y="257"/>
                      <a:pt x="717" y="284"/>
                      <a:pt x="691" y="297"/>
                    </a:cubicBezTo>
                    <a:cubicBezTo>
                      <a:pt x="666" y="309"/>
                      <a:pt x="626" y="306"/>
                      <a:pt x="601" y="324"/>
                    </a:cubicBezTo>
                    <a:cubicBezTo>
                      <a:pt x="578" y="339"/>
                      <a:pt x="542" y="343"/>
                      <a:pt x="519" y="364"/>
                    </a:cubicBezTo>
                    <a:cubicBezTo>
                      <a:pt x="497" y="382"/>
                      <a:pt x="502" y="429"/>
                      <a:pt x="483" y="449"/>
                    </a:cubicBezTo>
                    <a:lnTo>
                      <a:pt x="425" y="513"/>
                    </a:lnTo>
                    <a:cubicBezTo>
                      <a:pt x="406" y="533"/>
                      <a:pt x="373" y="544"/>
                      <a:pt x="354" y="566"/>
                    </a:cubicBezTo>
                    <a:cubicBezTo>
                      <a:pt x="333" y="587"/>
                      <a:pt x="306" y="601"/>
                      <a:pt x="288" y="623"/>
                    </a:cubicBezTo>
                    <a:cubicBezTo>
                      <a:pt x="268" y="646"/>
                      <a:pt x="244" y="664"/>
                      <a:pt x="227" y="688"/>
                    </a:cubicBezTo>
                    <a:cubicBezTo>
                      <a:pt x="209" y="711"/>
                      <a:pt x="212" y="745"/>
                      <a:pt x="191" y="767"/>
                    </a:cubicBezTo>
                    <a:cubicBezTo>
                      <a:pt x="172" y="791"/>
                      <a:pt x="140" y="805"/>
                      <a:pt x="120" y="827"/>
                    </a:cubicBezTo>
                    <a:cubicBezTo>
                      <a:pt x="102" y="849"/>
                      <a:pt x="74" y="868"/>
                      <a:pt x="56" y="891"/>
                    </a:cubicBezTo>
                    <a:cubicBezTo>
                      <a:pt x="37" y="916"/>
                      <a:pt x="44" y="952"/>
                      <a:pt x="33" y="979"/>
                    </a:cubicBezTo>
                    <a:cubicBezTo>
                      <a:pt x="19" y="1008"/>
                      <a:pt x="3" y="1038"/>
                      <a:pt x="1" y="1073"/>
                    </a:cubicBezTo>
                    <a:cubicBezTo>
                      <a:pt x="0" y="1107"/>
                      <a:pt x="23" y="1151"/>
                      <a:pt x="26" y="1186"/>
                    </a:cubicBezTo>
                    <a:cubicBezTo>
                      <a:pt x="28" y="1220"/>
                      <a:pt x="30" y="1256"/>
                      <a:pt x="40" y="1293"/>
                    </a:cubicBezTo>
                    <a:cubicBezTo>
                      <a:pt x="47" y="1323"/>
                      <a:pt x="67" y="1362"/>
                      <a:pt x="30" y="1378"/>
                    </a:cubicBezTo>
                    <a:cubicBezTo>
                      <a:pt x="29" y="1378"/>
                      <a:pt x="48" y="1385"/>
                      <a:pt x="53" y="1385"/>
                    </a:cubicBezTo>
                    <a:cubicBezTo>
                      <a:pt x="53" y="1385"/>
                      <a:pt x="53" y="1385"/>
                      <a:pt x="54" y="1385"/>
                    </a:cubicBezTo>
                    <a:cubicBezTo>
                      <a:pt x="92" y="1378"/>
                      <a:pt x="91" y="1359"/>
                      <a:pt x="88" y="1337"/>
                    </a:cubicBezTo>
                    <a:cubicBezTo>
                      <a:pt x="83" y="1304"/>
                      <a:pt x="55" y="1266"/>
                      <a:pt x="62" y="1235"/>
                    </a:cubicBezTo>
                    <a:cubicBezTo>
                      <a:pt x="67" y="1208"/>
                      <a:pt x="67" y="1179"/>
                      <a:pt x="69" y="1150"/>
                    </a:cubicBezTo>
                    <a:cubicBezTo>
                      <a:pt x="72" y="1121"/>
                      <a:pt x="77" y="1094"/>
                      <a:pt x="88" y="1067"/>
                    </a:cubicBezTo>
                    <a:cubicBezTo>
                      <a:pt x="99" y="1041"/>
                      <a:pt x="154" y="1036"/>
                      <a:pt x="172" y="1014"/>
                    </a:cubicBezTo>
                    <a:cubicBezTo>
                      <a:pt x="189" y="992"/>
                      <a:pt x="200" y="966"/>
                      <a:pt x="222" y="946"/>
                    </a:cubicBezTo>
                    <a:cubicBezTo>
                      <a:pt x="244" y="928"/>
                      <a:pt x="262" y="905"/>
                      <a:pt x="288" y="888"/>
                    </a:cubicBezTo>
                    <a:cubicBezTo>
                      <a:pt x="311" y="871"/>
                      <a:pt x="308" y="836"/>
                      <a:pt x="333" y="820"/>
                    </a:cubicBezTo>
                    <a:cubicBezTo>
                      <a:pt x="345" y="812"/>
                      <a:pt x="366" y="812"/>
                      <a:pt x="387" y="812"/>
                    </a:cubicBezTo>
                    <a:cubicBezTo>
                      <a:pt x="408" y="812"/>
                      <a:pt x="429" y="812"/>
                      <a:pt x="439" y="805"/>
                    </a:cubicBezTo>
                    <a:cubicBezTo>
                      <a:pt x="461" y="787"/>
                      <a:pt x="476" y="774"/>
                      <a:pt x="497" y="759"/>
                    </a:cubicBezTo>
                    <a:cubicBezTo>
                      <a:pt x="517" y="745"/>
                      <a:pt x="508" y="708"/>
                      <a:pt x="528" y="694"/>
                    </a:cubicBezTo>
                    <a:cubicBezTo>
                      <a:pt x="542" y="685"/>
                      <a:pt x="560" y="682"/>
                      <a:pt x="579" y="677"/>
                    </a:cubicBezTo>
                    <a:cubicBezTo>
                      <a:pt x="585" y="682"/>
                      <a:pt x="592" y="685"/>
                      <a:pt x="596" y="685"/>
                    </a:cubicBezTo>
                    <a:cubicBezTo>
                      <a:pt x="597" y="685"/>
                      <a:pt x="598" y="685"/>
                      <a:pt x="599" y="683"/>
                    </a:cubicBezTo>
                    <a:cubicBezTo>
                      <a:pt x="607" y="674"/>
                      <a:pt x="614" y="663"/>
                      <a:pt x="622" y="650"/>
                    </a:cubicBezTo>
                    <a:cubicBezTo>
                      <a:pt x="633" y="641"/>
                      <a:pt x="643" y="628"/>
                      <a:pt x="656" y="620"/>
                    </a:cubicBezTo>
                    <a:cubicBezTo>
                      <a:pt x="676" y="606"/>
                      <a:pt x="707" y="605"/>
                      <a:pt x="725" y="591"/>
                    </a:cubicBezTo>
                    <a:cubicBezTo>
                      <a:pt x="745" y="577"/>
                      <a:pt x="749" y="547"/>
                      <a:pt x="765" y="533"/>
                    </a:cubicBezTo>
                    <a:cubicBezTo>
                      <a:pt x="772" y="529"/>
                      <a:pt x="779" y="520"/>
                      <a:pt x="784" y="511"/>
                    </a:cubicBezTo>
                    <a:cubicBezTo>
                      <a:pt x="833" y="495"/>
                      <a:pt x="886" y="482"/>
                      <a:pt x="930" y="465"/>
                    </a:cubicBezTo>
                    <a:cubicBezTo>
                      <a:pt x="976" y="454"/>
                      <a:pt x="1021" y="449"/>
                      <a:pt x="1068" y="444"/>
                    </a:cubicBezTo>
                    <a:lnTo>
                      <a:pt x="1068" y="444"/>
                    </a:lnTo>
                    <a:cubicBezTo>
                      <a:pt x="1021" y="467"/>
                      <a:pt x="976" y="491"/>
                      <a:pt x="934" y="524"/>
                    </a:cubicBezTo>
                    <a:cubicBezTo>
                      <a:pt x="911" y="543"/>
                      <a:pt x="893" y="564"/>
                      <a:pt x="874" y="586"/>
                    </a:cubicBezTo>
                    <a:cubicBezTo>
                      <a:pt x="855" y="594"/>
                      <a:pt x="835" y="602"/>
                      <a:pt x="819" y="613"/>
                    </a:cubicBezTo>
                    <a:cubicBezTo>
                      <a:pt x="767" y="644"/>
                      <a:pt x="716" y="677"/>
                      <a:pt x="666" y="712"/>
                    </a:cubicBezTo>
                    <a:cubicBezTo>
                      <a:pt x="619" y="752"/>
                      <a:pt x="586" y="806"/>
                      <a:pt x="540" y="847"/>
                    </a:cubicBezTo>
                    <a:cubicBezTo>
                      <a:pt x="494" y="887"/>
                      <a:pt x="439" y="922"/>
                      <a:pt x="394" y="966"/>
                    </a:cubicBezTo>
                    <a:cubicBezTo>
                      <a:pt x="351" y="1011"/>
                      <a:pt x="303" y="1055"/>
                      <a:pt x="264" y="1109"/>
                    </a:cubicBezTo>
                    <a:cubicBezTo>
                      <a:pt x="230" y="1160"/>
                      <a:pt x="216" y="1224"/>
                      <a:pt x="194" y="1281"/>
                    </a:cubicBezTo>
                    <a:cubicBezTo>
                      <a:pt x="165" y="1318"/>
                      <a:pt x="132" y="1355"/>
                      <a:pt x="110" y="1398"/>
                    </a:cubicBezTo>
                    <a:cubicBezTo>
                      <a:pt x="84" y="1444"/>
                      <a:pt x="88" y="1501"/>
                      <a:pt x="70" y="1550"/>
                    </a:cubicBezTo>
                    <a:cubicBezTo>
                      <a:pt x="55" y="1605"/>
                      <a:pt x="37" y="1662"/>
                      <a:pt x="41" y="1721"/>
                    </a:cubicBezTo>
                    <a:cubicBezTo>
                      <a:pt x="44" y="1779"/>
                      <a:pt x="77" y="1839"/>
                      <a:pt x="91" y="1894"/>
                    </a:cubicBezTo>
                    <a:cubicBezTo>
                      <a:pt x="99" y="1936"/>
                      <a:pt x="113" y="1974"/>
                      <a:pt x="131" y="2011"/>
                    </a:cubicBezTo>
                    <a:cubicBezTo>
                      <a:pt x="113" y="2086"/>
                      <a:pt x="98" y="2161"/>
                      <a:pt x="96" y="2239"/>
                    </a:cubicBezTo>
                    <a:cubicBezTo>
                      <a:pt x="95" y="2329"/>
                      <a:pt x="127" y="2416"/>
                      <a:pt x="146" y="2500"/>
                    </a:cubicBezTo>
                    <a:cubicBezTo>
                      <a:pt x="167" y="2595"/>
                      <a:pt x="195" y="2690"/>
                      <a:pt x="244" y="2774"/>
                    </a:cubicBezTo>
                    <a:cubicBezTo>
                      <a:pt x="301" y="2869"/>
                      <a:pt x="378" y="2934"/>
                      <a:pt x="443" y="3001"/>
                    </a:cubicBezTo>
                    <a:cubicBezTo>
                      <a:pt x="495" y="3056"/>
                      <a:pt x="553" y="3104"/>
                      <a:pt x="614" y="3145"/>
                    </a:cubicBezTo>
                    <a:cubicBezTo>
                      <a:pt x="647" y="3189"/>
                      <a:pt x="683" y="3234"/>
                      <a:pt x="718" y="3275"/>
                    </a:cubicBezTo>
                    <a:cubicBezTo>
                      <a:pt x="760" y="3319"/>
                      <a:pt x="826" y="3334"/>
                      <a:pt x="873" y="3371"/>
                    </a:cubicBezTo>
                    <a:cubicBezTo>
                      <a:pt x="917" y="3410"/>
                      <a:pt x="955" y="3467"/>
                      <a:pt x="1007" y="3498"/>
                    </a:cubicBezTo>
                    <a:cubicBezTo>
                      <a:pt x="1061" y="3531"/>
                      <a:pt x="1122" y="3550"/>
                      <a:pt x="1178" y="3575"/>
                    </a:cubicBezTo>
                    <a:cubicBezTo>
                      <a:pt x="1237" y="3598"/>
                      <a:pt x="1290" y="3637"/>
                      <a:pt x="1351" y="3651"/>
                    </a:cubicBezTo>
                    <a:cubicBezTo>
                      <a:pt x="1413" y="3667"/>
                      <a:pt x="1479" y="3660"/>
                      <a:pt x="1541" y="3664"/>
                    </a:cubicBezTo>
                    <a:cubicBezTo>
                      <a:pt x="1556" y="3666"/>
                      <a:pt x="1571" y="3667"/>
                      <a:pt x="1586" y="3667"/>
                    </a:cubicBezTo>
                    <a:cubicBezTo>
                      <a:pt x="1633" y="3667"/>
                      <a:pt x="1681" y="3660"/>
                      <a:pt x="1729" y="3660"/>
                    </a:cubicBezTo>
                    <a:cubicBezTo>
                      <a:pt x="1731" y="3660"/>
                      <a:pt x="1734" y="3660"/>
                      <a:pt x="1736" y="3660"/>
                    </a:cubicBezTo>
                    <a:cubicBezTo>
                      <a:pt x="1788" y="3660"/>
                      <a:pt x="1842" y="3683"/>
                      <a:pt x="1895" y="3683"/>
                    </a:cubicBezTo>
                    <a:cubicBezTo>
                      <a:pt x="1904" y="3683"/>
                      <a:pt x="1912" y="3682"/>
                      <a:pt x="1920" y="3681"/>
                    </a:cubicBezTo>
                    <a:cubicBezTo>
                      <a:pt x="1961" y="3674"/>
                      <a:pt x="1997" y="3651"/>
                      <a:pt x="2033" y="3629"/>
                    </a:cubicBezTo>
                    <a:cubicBezTo>
                      <a:pt x="2077" y="3612"/>
                      <a:pt x="2119" y="3591"/>
                      <a:pt x="2162" y="3578"/>
                    </a:cubicBezTo>
                    <a:cubicBezTo>
                      <a:pt x="2202" y="3564"/>
                      <a:pt x="2239" y="3547"/>
                      <a:pt x="2278" y="3527"/>
                    </a:cubicBezTo>
                    <a:cubicBezTo>
                      <a:pt x="2311" y="3523"/>
                      <a:pt x="2345" y="3518"/>
                      <a:pt x="2377" y="3512"/>
                    </a:cubicBezTo>
                    <a:cubicBezTo>
                      <a:pt x="2556" y="3476"/>
                      <a:pt x="2719" y="3388"/>
                      <a:pt x="2871" y="3295"/>
                    </a:cubicBezTo>
                    <a:cubicBezTo>
                      <a:pt x="3024" y="3203"/>
                      <a:pt x="3174" y="3099"/>
                      <a:pt x="3292" y="2960"/>
                    </a:cubicBezTo>
                    <a:cubicBezTo>
                      <a:pt x="3409" y="2823"/>
                      <a:pt x="3516" y="2671"/>
                      <a:pt x="3584" y="2499"/>
                    </a:cubicBezTo>
                    <a:cubicBezTo>
                      <a:pt x="3650" y="2327"/>
                      <a:pt x="3666" y="2139"/>
                      <a:pt x="3663" y="1954"/>
                    </a:cubicBezTo>
                    <a:cubicBezTo>
                      <a:pt x="3662" y="1783"/>
                      <a:pt x="3625" y="1600"/>
                      <a:pt x="3526" y="1442"/>
                    </a:cubicBezTo>
                    <a:cubicBezTo>
                      <a:pt x="3538" y="1438"/>
                      <a:pt x="3544" y="1431"/>
                      <a:pt x="3547" y="1424"/>
                    </a:cubicBezTo>
                    <a:cubicBezTo>
                      <a:pt x="3574" y="1473"/>
                      <a:pt x="3602" y="1524"/>
                      <a:pt x="3628" y="1578"/>
                    </a:cubicBezTo>
                    <a:cubicBezTo>
                      <a:pt x="3657" y="1637"/>
                      <a:pt x="3695" y="1709"/>
                      <a:pt x="3673" y="1775"/>
                    </a:cubicBezTo>
                    <a:cubicBezTo>
                      <a:pt x="3672" y="1776"/>
                      <a:pt x="3677" y="1777"/>
                      <a:pt x="3683" y="1777"/>
                    </a:cubicBezTo>
                    <a:cubicBezTo>
                      <a:pt x="3689" y="1777"/>
                      <a:pt x="3696" y="1776"/>
                      <a:pt x="3697" y="1775"/>
                    </a:cubicBezTo>
                    <a:cubicBezTo>
                      <a:pt x="3728" y="1727"/>
                      <a:pt x="3716" y="1680"/>
                      <a:pt x="3701" y="1634"/>
                    </a:cubicBezTo>
                    <a:cubicBezTo>
                      <a:pt x="3675" y="1564"/>
                      <a:pt x="3621" y="1504"/>
                      <a:pt x="3597" y="1439"/>
                    </a:cubicBezTo>
                    <a:cubicBezTo>
                      <a:pt x="3574" y="1378"/>
                      <a:pt x="3544" y="1321"/>
                      <a:pt x="3511" y="1267"/>
                    </a:cubicBezTo>
                    <a:cubicBezTo>
                      <a:pt x="3476" y="1208"/>
                      <a:pt x="3446" y="1155"/>
                      <a:pt x="3414" y="1102"/>
                    </a:cubicBezTo>
                    <a:lnTo>
                      <a:pt x="3414" y="1099"/>
                    </a:lnTo>
                    <a:cubicBezTo>
                      <a:pt x="3414" y="1095"/>
                      <a:pt x="3416" y="1091"/>
                      <a:pt x="3414" y="1087"/>
                    </a:cubicBezTo>
                    <a:cubicBezTo>
                      <a:pt x="3408" y="1062"/>
                      <a:pt x="3394" y="1041"/>
                      <a:pt x="3387" y="1015"/>
                    </a:cubicBezTo>
                    <a:cubicBezTo>
                      <a:pt x="3380" y="978"/>
                      <a:pt x="3373" y="938"/>
                      <a:pt x="3352" y="908"/>
                    </a:cubicBezTo>
                    <a:cubicBezTo>
                      <a:pt x="3339" y="884"/>
                      <a:pt x="3324" y="862"/>
                      <a:pt x="3308" y="842"/>
                    </a:cubicBezTo>
                    <a:cubicBezTo>
                      <a:pt x="3310" y="814"/>
                      <a:pt x="3324" y="774"/>
                      <a:pt x="3313" y="756"/>
                    </a:cubicBezTo>
                    <a:cubicBezTo>
                      <a:pt x="3299" y="732"/>
                      <a:pt x="3282" y="711"/>
                      <a:pt x="3267" y="688"/>
                    </a:cubicBezTo>
                    <a:cubicBezTo>
                      <a:pt x="3251" y="664"/>
                      <a:pt x="3212" y="670"/>
                      <a:pt x="3194" y="650"/>
                    </a:cubicBezTo>
                    <a:cubicBezTo>
                      <a:pt x="3178" y="630"/>
                      <a:pt x="3172" y="591"/>
                      <a:pt x="3153" y="571"/>
                    </a:cubicBezTo>
                    <a:cubicBezTo>
                      <a:pt x="3132" y="551"/>
                      <a:pt x="3109" y="540"/>
                      <a:pt x="3085" y="524"/>
                    </a:cubicBezTo>
                    <a:cubicBezTo>
                      <a:pt x="3065" y="506"/>
                      <a:pt x="3051" y="476"/>
                      <a:pt x="3028" y="459"/>
                    </a:cubicBezTo>
                    <a:cubicBezTo>
                      <a:pt x="3006" y="445"/>
                      <a:pt x="2973" y="449"/>
                      <a:pt x="2948" y="437"/>
                    </a:cubicBezTo>
                    <a:lnTo>
                      <a:pt x="2933" y="433"/>
                    </a:lnTo>
                    <a:cubicBezTo>
                      <a:pt x="2900" y="388"/>
                      <a:pt x="2878" y="323"/>
                      <a:pt x="2831" y="290"/>
                    </a:cubicBezTo>
                    <a:cubicBezTo>
                      <a:pt x="2780" y="251"/>
                      <a:pt x="2724" y="221"/>
                      <a:pt x="2666" y="188"/>
                    </a:cubicBezTo>
                    <a:cubicBezTo>
                      <a:pt x="2608" y="158"/>
                      <a:pt x="2538" y="162"/>
                      <a:pt x="2477" y="140"/>
                    </a:cubicBezTo>
                    <a:cubicBezTo>
                      <a:pt x="2418" y="114"/>
                      <a:pt x="2360" y="75"/>
                      <a:pt x="2297" y="56"/>
                    </a:cubicBezTo>
                    <a:cubicBezTo>
                      <a:pt x="2232" y="42"/>
                      <a:pt x="2168" y="35"/>
                      <a:pt x="2101" y="30"/>
                    </a:cubicBezTo>
                    <a:cubicBezTo>
                      <a:pt x="2037" y="21"/>
                      <a:pt x="1971" y="1"/>
                      <a:pt x="1905"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29"/>
              <p:cNvSpPr/>
              <p:nvPr/>
            </p:nvSpPr>
            <p:spPr>
              <a:xfrm>
                <a:off x="943350" y="3934125"/>
                <a:ext cx="2150" cy="875"/>
              </a:xfrm>
              <a:custGeom>
                <a:rect b="b" l="l" r="r" t="t"/>
                <a:pathLst>
                  <a:path extrusionOk="0" h="35" w="86">
                    <a:moveTo>
                      <a:pt x="77" y="0"/>
                    </a:moveTo>
                    <a:cubicBezTo>
                      <a:pt x="56" y="14"/>
                      <a:pt x="34" y="25"/>
                      <a:pt x="18" y="32"/>
                    </a:cubicBezTo>
                    <a:cubicBezTo>
                      <a:pt x="11" y="33"/>
                      <a:pt x="5" y="35"/>
                      <a:pt x="1" y="35"/>
                    </a:cubicBezTo>
                    <a:lnTo>
                      <a:pt x="1" y="35"/>
                    </a:lnTo>
                    <a:lnTo>
                      <a:pt x="85" y="33"/>
                    </a:lnTo>
                    <a:cubicBezTo>
                      <a:pt x="84" y="21"/>
                      <a:pt x="80" y="11"/>
                      <a:pt x="77" y="0"/>
                    </a:cubicBezTo>
                    <a:close/>
                    <a:moveTo>
                      <a:pt x="1" y="35"/>
                    </a:moveTo>
                    <a:lnTo>
                      <a:pt x="0" y="35"/>
                    </a:lnTo>
                    <a:cubicBezTo>
                      <a:pt x="0" y="35"/>
                      <a:pt x="0" y="35"/>
                      <a:pt x="1" y="35"/>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29"/>
              <p:cNvSpPr/>
              <p:nvPr/>
            </p:nvSpPr>
            <p:spPr>
              <a:xfrm>
                <a:off x="940850" y="3933800"/>
                <a:ext cx="1175" cy="250"/>
              </a:xfrm>
              <a:custGeom>
                <a:rect b="b" l="l" r="r" t="t"/>
                <a:pathLst>
                  <a:path extrusionOk="0" h="10" w="47">
                    <a:moveTo>
                      <a:pt x="1" y="1"/>
                    </a:moveTo>
                    <a:cubicBezTo>
                      <a:pt x="7" y="6"/>
                      <a:pt x="18" y="9"/>
                      <a:pt x="28" y="9"/>
                    </a:cubicBezTo>
                    <a:cubicBezTo>
                      <a:pt x="36" y="9"/>
                      <a:pt x="44" y="7"/>
                      <a:pt x="46"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29"/>
              <p:cNvSpPr/>
              <p:nvPr/>
            </p:nvSpPr>
            <p:spPr>
              <a:xfrm>
                <a:off x="902150" y="3892200"/>
                <a:ext cx="92825" cy="92425"/>
              </a:xfrm>
              <a:custGeom>
                <a:rect b="b" l="l" r="r" t="t"/>
                <a:pathLst>
                  <a:path extrusionOk="0" h="3697" w="3713">
                    <a:moveTo>
                      <a:pt x="1426" y="201"/>
                    </a:moveTo>
                    <a:cubicBezTo>
                      <a:pt x="1428" y="201"/>
                      <a:pt x="1430" y="202"/>
                      <a:pt x="1432" y="202"/>
                    </a:cubicBezTo>
                    <a:cubicBezTo>
                      <a:pt x="1407" y="219"/>
                      <a:pt x="1381" y="232"/>
                      <a:pt x="1356" y="253"/>
                    </a:cubicBezTo>
                    <a:cubicBezTo>
                      <a:pt x="1304" y="301"/>
                      <a:pt x="1264" y="355"/>
                      <a:pt x="1230" y="411"/>
                    </a:cubicBezTo>
                    <a:cubicBezTo>
                      <a:pt x="1210" y="415"/>
                      <a:pt x="1191" y="419"/>
                      <a:pt x="1175" y="424"/>
                    </a:cubicBezTo>
                    <a:cubicBezTo>
                      <a:pt x="1176" y="419"/>
                      <a:pt x="1177" y="417"/>
                      <a:pt x="1181" y="415"/>
                    </a:cubicBezTo>
                    <a:cubicBezTo>
                      <a:pt x="1203" y="404"/>
                      <a:pt x="1226" y="396"/>
                      <a:pt x="1243" y="377"/>
                    </a:cubicBezTo>
                    <a:cubicBezTo>
                      <a:pt x="1261" y="358"/>
                      <a:pt x="1274" y="312"/>
                      <a:pt x="1298" y="294"/>
                    </a:cubicBezTo>
                    <a:cubicBezTo>
                      <a:pt x="1320" y="278"/>
                      <a:pt x="1345" y="257"/>
                      <a:pt x="1374" y="232"/>
                    </a:cubicBezTo>
                    <a:cubicBezTo>
                      <a:pt x="1389" y="220"/>
                      <a:pt x="1408" y="201"/>
                      <a:pt x="1426" y="201"/>
                    </a:cubicBezTo>
                    <a:close/>
                    <a:moveTo>
                      <a:pt x="1491" y="395"/>
                    </a:moveTo>
                    <a:lnTo>
                      <a:pt x="1491" y="395"/>
                    </a:lnTo>
                    <a:cubicBezTo>
                      <a:pt x="1457" y="403"/>
                      <a:pt x="1422" y="417"/>
                      <a:pt x="1389" y="432"/>
                    </a:cubicBezTo>
                    <a:cubicBezTo>
                      <a:pt x="1355" y="436"/>
                      <a:pt x="1320" y="440"/>
                      <a:pt x="1286" y="446"/>
                    </a:cubicBezTo>
                    <a:cubicBezTo>
                      <a:pt x="1292" y="439"/>
                      <a:pt x="1294" y="432"/>
                      <a:pt x="1300" y="426"/>
                    </a:cubicBezTo>
                    <a:cubicBezTo>
                      <a:pt x="1363" y="414"/>
                      <a:pt x="1428" y="406"/>
                      <a:pt x="1491" y="395"/>
                    </a:cubicBezTo>
                    <a:close/>
                    <a:moveTo>
                      <a:pt x="1212" y="441"/>
                    </a:moveTo>
                    <a:cubicBezTo>
                      <a:pt x="1209" y="448"/>
                      <a:pt x="1205" y="454"/>
                      <a:pt x="1202" y="461"/>
                    </a:cubicBezTo>
                    <a:cubicBezTo>
                      <a:pt x="1126" y="474"/>
                      <a:pt x="1051" y="492"/>
                      <a:pt x="976" y="517"/>
                    </a:cubicBezTo>
                    <a:cubicBezTo>
                      <a:pt x="981" y="509"/>
                      <a:pt x="985" y="501"/>
                      <a:pt x="992" y="498"/>
                    </a:cubicBezTo>
                    <a:cubicBezTo>
                      <a:pt x="1012" y="485"/>
                      <a:pt x="1044" y="487"/>
                      <a:pt x="1064" y="479"/>
                    </a:cubicBezTo>
                    <a:cubicBezTo>
                      <a:pt x="1087" y="470"/>
                      <a:pt x="1113" y="470"/>
                      <a:pt x="1133" y="463"/>
                    </a:cubicBezTo>
                    <a:cubicBezTo>
                      <a:pt x="1140" y="459"/>
                      <a:pt x="1146" y="452"/>
                      <a:pt x="1150" y="447"/>
                    </a:cubicBezTo>
                    <a:cubicBezTo>
                      <a:pt x="1152" y="449"/>
                      <a:pt x="1153" y="453"/>
                      <a:pt x="1153" y="453"/>
                    </a:cubicBezTo>
                    <a:cubicBezTo>
                      <a:pt x="1154" y="453"/>
                      <a:pt x="1154" y="453"/>
                      <a:pt x="1154" y="452"/>
                    </a:cubicBezTo>
                    <a:cubicBezTo>
                      <a:pt x="1175" y="451"/>
                      <a:pt x="1191" y="446"/>
                      <a:pt x="1212" y="441"/>
                    </a:cubicBezTo>
                    <a:close/>
                    <a:moveTo>
                      <a:pt x="1853" y="635"/>
                    </a:moveTo>
                    <a:cubicBezTo>
                      <a:pt x="1909" y="635"/>
                      <a:pt x="1964" y="639"/>
                      <a:pt x="2017" y="647"/>
                    </a:cubicBezTo>
                    <a:cubicBezTo>
                      <a:pt x="1996" y="647"/>
                      <a:pt x="1976" y="645"/>
                      <a:pt x="1955" y="645"/>
                    </a:cubicBezTo>
                    <a:cubicBezTo>
                      <a:pt x="1916" y="645"/>
                      <a:pt x="1876" y="649"/>
                      <a:pt x="1837" y="653"/>
                    </a:cubicBezTo>
                    <a:cubicBezTo>
                      <a:pt x="1821" y="647"/>
                      <a:pt x="1806" y="642"/>
                      <a:pt x="1793" y="637"/>
                    </a:cubicBezTo>
                    <a:cubicBezTo>
                      <a:pt x="1813" y="636"/>
                      <a:pt x="1833" y="635"/>
                      <a:pt x="1853" y="635"/>
                    </a:cubicBezTo>
                    <a:close/>
                    <a:moveTo>
                      <a:pt x="2309" y="931"/>
                    </a:moveTo>
                    <a:cubicBezTo>
                      <a:pt x="2311" y="933"/>
                      <a:pt x="2315" y="933"/>
                      <a:pt x="2318" y="934"/>
                    </a:cubicBezTo>
                    <a:cubicBezTo>
                      <a:pt x="2322" y="942"/>
                      <a:pt x="2324" y="949"/>
                      <a:pt x="2325" y="959"/>
                    </a:cubicBezTo>
                    <a:cubicBezTo>
                      <a:pt x="2322" y="948"/>
                      <a:pt x="2315" y="940"/>
                      <a:pt x="2309" y="931"/>
                    </a:cubicBezTo>
                    <a:close/>
                    <a:moveTo>
                      <a:pt x="1501" y="975"/>
                    </a:moveTo>
                    <a:cubicBezTo>
                      <a:pt x="1531" y="980"/>
                      <a:pt x="1572" y="991"/>
                      <a:pt x="1614" y="1014"/>
                    </a:cubicBezTo>
                    <a:cubicBezTo>
                      <a:pt x="1531" y="1017"/>
                      <a:pt x="1448" y="1037"/>
                      <a:pt x="1376" y="1079"/>
                    </a:cubicBezTo>
                    <a:cubicBezTo>
                      <a:pt x="1373" y="1072"/>
                      <a:pt x="1369" y="1063"/>
                      <a:pt x="1366" y="1055"/>
                    </a:cubicBezTo>
                    <a:cubicBezTo>
                      <a:pt x="1402" y="1024"/>
                      <a:pt x="1439" y="997"/>
                      <a:pt x="1480" y="975"/>
                    </a:cubicBezTo>
                    <a:close/>
                    <a:moveTo>
                      <a:pt x="1337" y="1077"/>
                    </a:moveTo>
                    <a:cubicBezTo>
                      <a:pt x="1329" y="1090"/>
                      <a:pt x="1320" y="1099"/>
                      <a:pt x="1308" y="1110"/>
                    </a:cubicBezTo>
                    <a:lnTo>
                      <a:pt x="1293" y="1120"/>
                    </a:lnTo>
                    <a:cubicBezTo>
                      <a:pt x="1307" y="1105"/>
                      <a:pt x="1322" y="1091"/>
                      <a:pt x="1337" y="1077"/>
                    </a:cubicBezTo>
                    <a:close/>
                    <a:moveTo>
                      <a:pt x="2047" y="324"/>
                    </a:moveTo>
                    <a:cubicBezTo>
                      <a:pt x="2229" y="324"/>
                      <a:pt x="2411" y="355"/>
                      <a:pt x="2578" y="447"/>
                    </a:cubicBezTo>
                    <a:cubicBezTo>
                      <a:pt x="2826" y="583"/>
                      <a:pt x="3005" y="831"/>
                      <a:pt x="3081" y="1101"/>
                    </a:cubicBezTo>
                    <a:lnTo>
                      <a:pt x="3086" y="1121"/>
                    </a:lnTo>
                    <a:cubicBezTo>
                      <a:pt x="2993" y="992"/>
                      <a:pt x="2873" y="913"/>
                      <a:pt x="2746" y="850"/>
                    </a:cubicBezTo>
                    <a:cubicBezTo>
                      <a:pt x="2671" y="726"/>
                      <a:pt x="2570" y="618"/>
                      <a:pt x="2446" y="539"/>
                    </a:cubicBezTo>
                    <a:cubicBezTo>
                      <a:pt x="2263" y="422"/>
                      <a:pt x="2061" y="392"/>
                      <a:pt x="1864" y="392"/>
                    </a:cubicBezTo>
                    <a:cubicBezTo>
                      <a:pt x="1851" y="392"/>
                      <a:pt x="1837" y="392"/>
                      <a:pt x="1824" y="392"/>
                    </a:cubicBezTo>
                    <a:cubicBezTo>
                      <a:pt x="1771" y="379"/>
                      <a:pt x="1715" y="372"/>
                      <a:pt x="1659" y="372"/>
                    </a:cubicBezTo>
                    <a:cubicBezTo>
                      <a:pt x="1633" y="372"/>
                      <a:pt x="1606" y="374"/>
                      <a:pt x="1579" y="377"/>
                    </a:cubicBezTo>
                    <a:cubicBezTo>
                      <a:pt x="1622" y="369"/>
                      <a:pt x="1663" y="360"/>
                      <a:pt x="1706" y="353"/>
                    </a:cubicBezTo>
                    <a:cubicBezTo>
                      <a:pt x="1816" y="336"/>
                      <a:pt x="1931" y="324"/>
                      <a:pt x="2047" y="324"/>
                    </a:cubicBezTo>
                    <a:close/>
                    <a:moveTo>
                      <a:pt x="2468" y="995"/>
                    </a:moveTo>
                    <a:cubicBezTo>
                      <a:pt x="2482" y="1002"/>
                      <a:pt x="2497" y="1008"/>
                      <a:pt x="2511" y="1015"/>
                    </a:cubicBezTo>
                    <a:cubicBezTo>
                      <a:pt x="2533" y="1069"/>
                      <a:pt x="2552" y="1124"/>
                      <a:pt x="2565" y="1180"/>
                    </a:cubicBezTo>
                    <a:cubicBezTo>
                      <a:pt x="2574" y="1223"/>
                      <a:pt x="2580" y="1269"/>
                      <a:pt x="2587" y="1313"/>
                    </a:cubicBezTo>
                    <a:cubicBezTo>
                      <a:pt x="2584" y="1314"/>
                      <a:pt x="2578" y="1314"/>
                      <a:pt x="2573" y="1317"/>
                    </a:cubicBezTo>
                    <a:cubicBezTo>
                      <a:pt x="2548" y="1208"/>
                      <a:pt x="2516" y="1098"/>
                      <a:pt x="2468" y="995"/>
                    </a:cubicBezTo>
                    <a:close/>
                    <a:moveTo>
                      <a:pt x="2593" y="1354"/>
                    </a:moveTo>
                    <a:cubicBezTo>
                      <a:pt x="2598" y="1383"/>
                      <a:pt x="2598" y="1412"/>
                      <a:pt x="2599" y="1442"/>
                    </a:cubicBezTo>
                    <a:cubicBezTo>
                      <a:pt x="2598" y="1428"/>
                      <a:pt x="2593" y="1414"/>
                      <a:pt x="2592" y="1401"/>
                    </a:cubicBezTo>
                    <a:cubicBezTo>
                      <a:pt x="2591" y="1387"/>
                      <a:pt x="2585" y="1370"/>
                      <a:pt x="2582" y="1358"/>
                    </a:cubicBezTo>
                    <a:cubicBezTo>
                      <a:pt x="2585" y="1354"/>
                      <a:pt x="2588" y="1354"/>
                      <a:pt x="2593" y="1354"/>
                    </a:cubicBezTo>
                    <a:close/>
                    <a:moveTo>
                      <a:pt x="1842" y="1310"/>
                    </a:moveTo>
                    <a:lnTo>
                      <a:pt x="1842" y="1310"/>
                    </a:lnTo>
                    <a:cubicBezTo>
                      <a:pt x="1845" y="1311"/>
                      <a:pt x="1850" y="1311"/>
                      <a:pt x="1854" y="1313"/>
                    </a:cubicBezTo>
                    <a:cubicBezTo>
                      <a:pt x="1857" y="1314"/>
                      <a:pt x="1861" y="1317"/>
                      <a:pt x="1864" y="1319"/>
                    </a:cubicBezTo>
                    <a:cubicBezTo>
                      <a:pt x="1947" y="1372"/>
                      <a:pt x="1985" y="1456"/>
                      <a:pt x="2011" y="1541"/>
                    </a:cubicBezTo>
                    <a:cubicBezTo>
                      <a:pt x="2017" y="1555"/>
                      <a:pt x="2022" y="1571"/>
                      <a:pt x="2028" y="1586"/>
                    </a:cubicBezTo>
                    <a:lnTo>
                      <a:pt x="2015" y="1586"/>
                    </a:lnTo>
                    <a:cubicBezTo>
                      <a:pt x="1993" y="1512"/>
                      <a:pt x="1956" y="1443"/>
                      <a:pt x="1908" y="1388"/>
                    </a:cubicBezTo>
                    <a:cubicBezTo>
                      <a:pt x="1892" y="1366"/>
                      <a:pt x="1870" y="1346"/>
                      <a:pt x="1845" y="1326"/>
                    </a:cubicBezTo>
                    <a:cubicBezTo>
                      <a:pt x="1845" y="1319"/>
                      <a:pt x="1843" y="1314"/>
                      <a:pt x="1842" y="1310"/>
                    </a:cubicBezTo>
                    <a:close/>
                    <a:moveTo>
                      <a:pt x="1658" y="912"/>
                    </a:moveTo>
                    <a:cubicBezTo>
                      <a:pt x="1729" y="929"/>
                      <a:pt x="1801" y="953"/>
                      <a:pt x="1870" y="984"/>
                    </a:cubicBezTo>
                    <a:cubicBezTo>
                      <a:pt x="1932" y="1011"/>
                      <a:pt x="1995" y="1041"/>
                      <a:pt x="2057" y="1077"/>
                    </a:cubicBezTo>
                    <a:cubicBezTo>
                      <a:pt x="2091" y="1114"/>
                      <a:pt x="2124" y="1153"/>
                      <a:pt x="2157" y="1189"/>
                    </a:cubicBezTo>
                    <a:cubicBezTo>
                      <a:pt x="2243" y="1280"/>
                      <a:pt x="2344" y="1375"/>
                      <a:pt x="2395" y="1505"/>
                    </a:cubicBezTo>
                    <a:cubicBezTo>
                      <a:pt x="2401" y="1541"/>
                      <a:pt x="2402" y="1578"/>
                      <a:pt x="2405" y="1614"/>
                    </a:cubicBezTo>
                    <a:cubicBezTo>
                      <a:pt x="2391" y="1610"/>
                      <a:pt x="2375" y="1606"/>
                      <a:pt x="2361" y="1603"/>
                    </a:cubicBezTo>
                    <a:cubicBezTo>
                      <a:pt x="2357" y="1602"/>
                      <a:pt x="2351" y="1602"/>
                      <a:pt x="2347" y="1602"/>
                    </a:cubicBezTo>
                    <a:cubicBezTo>
                      <a:pt x="2344" y="1596"/>
                      <a:pt x="2340" y="1593"/>
                      <a:pt x="2337" y="1588"/>
                    </a:cubicBezTo>
                    <a:cubicBezTo>
                      <a:pt x="2336" y="1573"/>
                      <a:pt x="2336" y="1558"/>
                      <a:pt x="2333" y="1541"/>
                    </a:cubicBezTo>
                    <a:cubicBezTo>
                      <a:pt x="2310" y="1405"/>
                      <a:pt x="2229" y="1280"/>
                      <a:pt x="2124" y="1180"/>
                    </a:cubicBezTo>
                    <a:cubicBezTo>
                      <a:pt x="2020" y="1079"/>
                      <a:pt x="1882" y="1026"/>
                      <a:pt x="1737" y="1015"/>
                    </a:cubicBezTo>
                    <a:cubicBezTo>
                      <a:pt x="1724" y="1014"/>
                      <a:pt x="1707" y="1014"/>
                      <a:pt x="1693" y="1014"/>
                    </a:cubicBezTo>
                    <a:cubicBezTo>
                      <a:pt x="1677" y="995"/>
                      <a:pt x="1659" y="973"/>
                      <a:pt x="1638" y="956"/>
                    </a:cubicBezTo>
                    <a:cubicBezTo>
                      <a:pt x="1623" y="945"/>
                      <a:pt x="1604" y="938"/>
                      <a:pt x="1589" y="929"/>
                    </a:cubicBezTo>
                    <a:cubicBezTo>
                      <a:pt x="1611" y="922"/>
                      <a:pt x="1633" y="918"/>
                      <a:pt x="1658" y="912"/>
                    </a:cubicBezTo>
                    <a:close/>
                    <a:moveTo>
                      <a:pt x="2364" y="1646"/>
                    </a:moveTo>
                    <a:lnTo>
                      <a:pt x="2364" y="1646"/>
                    </a:lnTo>
                    <a:cubicBezTo>
                      <a:pt x="2377" y="1650"/>
                      <a:pt x="2391" y="1651"/>
                      <a:pt x="2405" y="1655"/>
                    </a:cubicBezTo>
                    <a:lnTo>
                      <a:pt x="2405" y="1664"/>
                    </a:lnTo>
                    <a:cubicBezTo>
                      <a:pt x="2402" y="1690"/>
                      <a:pt x="2399" y="1714"/>
                      <a:pt x="2398" y="1739"/>
                    </a:cubicBezTo>
                    <a:cubicBezTo>
                      <a:pt x="2391" y="1706"/>
                      <a:pt x="2377" y="1677"/>
                      <a:pt x="2364" y="1646"/>
                    </a:cubicBezTo>
                    <a:close/>
                    <a:moveTo>
                      <a:pt x="2902" y="1449"/>
                    </a:moveTo>
                    <a:cubicBezTo>
                      <a:pt x="2911" y="1490"/>
                      <a:pt x="2921" y="1533"/>
                      <a:pt x="2921" y="1581"/>
                    </a:cubicBezTo>
                    <a:cubicBezTo>
                      <a:pt x="2918" y="1688"/>
                      <a:pt x="2896" y="1801"/>
                      <a:pt x="2863" y="1913"/>
                    </a:cubicBezTo>
                    <a:cubicBezTo>
                      <a:pt x="2852" y="1899"/>
                      <a:pt x="2845" y="1884"/>
                      <a:pt x="2836" y="1869"/>
                    </a:cubicBezTo>
                    <a:cubicBezTo>
                      <a:pt x="2874" y="1732"/>
                      <a:pt x="2898" y="1593"/>
                      <a:pt x="2902" y="1449"/>
                    </a:cubicBezTo>
                    <a:close/>
                    <a:moveTo>
                      <a:pt x="1527" y="1535"/>
                    </a:moveTo>
                    <a:cubicBezTo>
                      <a:pt x="1529" y="1535"/>
                      <a:pt x="1532" y="1535"/>
                      <a:pt x="1534" y="1537"/>
                    </a:cubicBezTo>
                    <a:cubicBezTo>
                      <a:pt x="1542" y="1542"/>
                      <a:pt x="1520" y="1575"/>
                      <a:pt x="1524" y="1581"/>
                    </a:cubicBezTo>
                    <a:cubicBezTo>
                      <a:pt x="1528" y="1586"/>
                      <a:pt x="1583" y="1586"/>
                      <a:pt x="1594" y="1608"/>
                    </a:cubicBezTo>
                    <a:cubicBezTo>
                      <a:pt x="1604" y="1629"/>
                      <a:pt x="1601" y="1650"/>
                      <a:pt x="1594" y="1665"/>
                    </a:cubicBezTo>
                    <a:lnTo>
                      <a:pt x="1713" y="1662"/>
                    </a:lnTo>
                    <a:cubicBezTo>
                      <a:pt x="1717" y="1665"/>
                      <a:pt x="1720" y="1666"/>
                      <a:pt x="1724" y="1672"/>
                    </a:cubicBezTo>
                    <a:cubicBezTo>
                      <a:pt x="1724" y="1675"/>
                      <a:pt x="1725" y="1676"/>
                      <a:pt x="1725" y="1677"/>
                    </a:cubicBezTo>
                    <a:cubicBezTo>
                      <a:pt x="1732" y="1672"/>
                      <a:pt x="1740" y="1666"/>
                      <a:pt x="1746" y="1662"/>
                    </a:cubicBezTo>
                    <a:lnTo>
                      <a:pt x="1758" y="1662"/>
                    </a:lnTo>
                    <a:cubicBezTo>
                      <a:pt x="1773" y="1701"/>
                      <a:pt x="1779" y="1754"/>
                      <a:pt x="1766" y="1801"/>
                    </a:cubicBezTo>
                    <a:cubicBezTo>
                      <a:pt x="1751" y="1855"/>
                      <a:pt x="1684" y="1869"/>
                      <a:pt x="1651" y="1886"/>
                    </a:cubicBezTo>
                    <a:lnTo>
                      <a:pt x="1638" y="1893"/>
                    </a:lnTo>
                    <a:cubicBezTo>
                      <a:pt x="1611" y="1908"/>
                      <a:pt x="1581" y="1919"/>
                      <a:pt x="1551" y="1919"/>
                    </a:cubicBezTo>
                    <a:cubicBezTo>
                      <a:pt x="1545" y="1919"/>
                      <a:pt x="1540" y="1919"/>
                      <a:pt x="1534" y="1918"/>
                    </a:cubicBezTo>
                    <a:cubicBezTo>
                      <a:pt x="1494" y="1911"/>
                      <a:pt x="1458" y="1900"/>
                      <a:pt x="1429" y="1878"/>
                    </a:cubicBezTo>
                    <a:cubicBezTo>
                      <a:pt x="1402" y="1856"/>
                      <a:pt x="1360" y="1856"/>
                      <a:pt x="1340" y="1823"/>
                    </a:cubicBezTo>
                    <a:cubicBezTo>
                      <a:pt x="1320" y="1794"/>
                      <a:pt x="1349" y="1735"/>
                      <a:pt x="1348" y="1713"/>
                    </a:cubicBezTo>
                    <a:cubicBezTo>
                      <a:pt x="1341" y="1691"/>
                      <a:pt x="1338" y="1670"/>
                      <a:pt x="1342" y="1651"/>
                    </a:cubicBezTo>
                    <a:cubicBezTo>
                      <a:pt x="1348" y="1635"/>
                      <a:pt x="1316" y="1617"/>
                      <a:pt x="1329" y="1599"/>
                    </a:cubicBezTo>
                    <a:cubicBezTo>
                      <a:pt x="1341" y="1581"/>
                      <a:pt x="1376" y="1580"/>
                      <a:pt x="1389" y="1571"/>
                    </a:cubicBezTo>
                    <a:cubicBezTo>
                      <a:pt x="1402" y="1562"/>
                      <a:pt x="1411" y="1547"/>
                      <a:pt x="1429" y="1541"/>
                    </a:cubicBezTo>
                    <a:cubicBezTo>
                      <a:pt x="1432" y="1540"/>
                      <a:pt x="1434" y="1540"/>
                      <a:pt x="1437" y="1540"/>
                    </a:cubicBezTo>
                    <a:cubicBezTo>
                      <a:pt x="1452" y="1540"/>
                      <a:pt x="1469" y="1548"/>
                      <a:pt x="1479" y="1549"/>
                    </a:cubicBezTo>
                    <a:cubicBezTo>
                      <a:pt x="1487" y="1549"/>
                      <a:pt x="1496" y="1536"/>
                      <a:pt x="1504" y="1536"/>
                    </a:cubicBezTo>
                    <a:cubicBezTo>
                      <a:pt x="1505" y="1536"/>
                      <a:pt x="1507" y="1536"/>
                      <a:pt x="1508" y="1537"/>
                    </a:cubicBezTo>
                    <a:cubicBezTo>
                      <a:pt x="1509" y="1537"/>
                      <a:pt x="1509" y="1537"/>
                      <a:pt x="1510" y="1537"/>
                    </a:cubicBezTo>
                    <a:cubicBezTo>
                      <a:pt x="1516" y="1537"/>
                      <a:pt x="1522" y="1535"/>
                      <a:pt x="1527" y="1535"/>
                    </a:cubicBezTo>
                    <a:close/>
                    <a:moveTo>
                      <a:pt x="2818" y="1935"/>
                    </a:moveTo>
                    <a:lnTo>
                      <a:pt x="2843" y="1977"/>
                    </a:lnTo>
                    <a:cubicBezTo>
                      <a:pt x="2836" y="1995"/>
                      <a:pt x="2834" y="2014"/>
                      <a:pt x="2826" y="2034"/>
                    </a:cubicBezTo>
                    <a:cubicBezTo>
                      <a:pt x="2818" y="2053"/>
                      <a:pt x="2807" y="2071"/>
                      <a:pt x="2799" y="2089"/>
                    </a:cubicBezTo>
                    <a:cubicBezTo>
                      <a:pt x="2797" y="2064"/>
                      <a:pt x="2793" y="2041"/>
                      <a:pt x="2790" y="2016"/>
                    </a:cubicBezTo>
                    <a:cubicBezTo>
                      <a:pt x="2800" y="1988"/>
                      <a:pt x="2808" y="1962"/>
                      <a:pt x="2818" y="1935"/>
                    </a:cubicBezTo>
                    <a:close/>
                    <a:moveTo>
                      <a:pt x="2337" y="1690"/>
                    </a:moveTo>
                    <a:cubicBezTo>
                      <a:pt x="2357" y="1731"/>
                      <a:pt x="2373" y="1774"/>
                      <a:pt x="2386" y="1818"/>
                    </a:cubicBezTo>
                    <a:cubicBezTo>
                      <a:pt x="2380" y="1851"/>
                      <a:pt x="2375" y="1882"/>
                      <a:pt x="2361" y="1913"/>
                    </a:cubicBezTo>
                    <a:cubicBezTo>
                      <a:pt x="2329" y="1988"/>
                      <a:pt x="2267" y="2043"/>
                      <a:pt x="2215" y="2096"/>
                    </a:cubicBezTo>
                    <a:cubicBezTo>
                      <a:pt x="2247" y="2043"/>
                      <a:pt x="2270" y="1988"/>
                      <a:pt x="2288" y="1931"/>
                    </a:cubicBezTo>
                    <a:cubicBezTo>
                      <a:pt x="2311" y="1855"/>
                      <a:pt x="2332" y="1774"/>
                      <a:pt x="2337" y="1690"/>
                    </a:cubicBezTo>
                    <a:close/>
                    <a:moveTo>
                      <a:pt x="1631" y="1299"/>
                    </a:moveTo>
                    <a:cubicBezTo>
                      <a:pt x="1706" y="1314"/>
                      <a:pt x="1773" y="1346"/>
                      <a:pt x="1821" y="1387"/>
                    </a:cubicBezTo>
                    <a:cubicBezTo>
                      <a:pt x="1838" y="1463"/>
                      <a:pt x="1850" y="1548"/>
                      <a:pt x="1821" y="1622"/>
                    </a:cubicBezTo>
                    <a:cubicBezTo>
                      <a:pt x="1820" y="1625"/>
                      <a:pt x="1833" y="1629"/>
                      <a:pt x="1840" y="1629"/>
                    </a:cubicBezTo>
                    <a:cubicBezTo>
                      <a:pt x="1843" y="1629"/>
                      <a:pt x="1844" y="1628"/>
                      <a:pt x="1845" y="1628"/>
                    </a:cubicBezTo>
                    <a:cubicBezTo>
                      <a:pt x="1883" y="1571"/>
                      <a:pt x="1882" y="1508"/>
                      <a:pt x="1875" y="1449"/>
                    </a:cubicBezTo>
                    <a:lnTo>
                      <a:pt x="1875" y="1449"/>
                    </a:lnTo>
                    <a:cubicBezTo>
                      <a:pt x="1905" y="1487"/>
                      <a:pt x="1930" y="1531"/>
                      <a:pt x="1947" y="1581"/>
                    </a:cubicBezTo>
                    <a:cubicBezTo>
                      <a:pt x="1925" y="1580"/>
                      <a:pt x="1900" y="1580"/>
                      <a:pt x="1878" y="1574"/>
                    </a:cubicBezTo>
                    <a:cubicBezTo>
                      <a:pt x="1878" y="1574"/>
                      <a:pt x="1877" y="1574"/>
                      <a:pt x="1877" y="1574"/>
                    </a:cubicBezTo>
                    <a:cubicBezTo>
                      <a:pt x="1871" y="1574"/>
                      <a:pt x="1868" y="1596"/>
                      <a:pt x="1875" y="1599"/>
                    </a:cubicBezTo>
                    <a:cubicBezTo>
                      <a:pt x="1903" y="1607"/>
                      <a:pt x="1932" y="1611"/>
                      <a:pt x="1959" y="1617"/>
                    </a:cubicBezTo>
                    <a:cubicBezTo>
                      <a:pt x="1987" y="1724"/>
                      <a:pt x="1982" y="1842"/>
                      <a:pt x="1938" y="1939"/>
                    </a:cubicBezTo>
                    <a:cubicBezTo>
                      <a:pt x="1932" y="1954"/>
                      <a:pt x="1953" y="1972"/>
                      <a:pt x="1970" y="1972"/>
                    </a:cubicBezTo>
                    <a:cubicBezTo>
                      <a:pt x="1976" y="1972"/>
                      <a:pt x="1981" y="1969"/>
                      <a:pt x="1985" y="1964"/>
                    </a:cubicBezTo>
                    <a:cubicBezTo>
                      <a:pt x="2044" y="1862"/>
                      <a:pt x="2051" y="1738"/>
                      <a:pt x="2026" y="1624"/>
                    </a:cubicBezTo>
                    <a:lnTo>
                      <a:pt x="2042" y="1624"/>
                    </a:lnTo>
                    <a:cubicBezTo>
                      <a:pt x="2062" y="1688"/>
                      <a:pt x="2077" y="1757"/>
                      <a:pt x="2062" y="1827"/>
                    </a:cubicBezTo>
                    <a:cubicBezTo>
                      <a:pt x="2040" y="1925"/>
                      <a:pt x="1993" y="2021"/>
                      <a:pt x="1925" y="2093"/>
                    </a:cubicBezTo>
                    <a:cubicBezTo>
                      <a:pt x="1914" y="2105"/>
                      <a:pt x="1900" y="2115"/>
                      <a:pt x="1889" y="2125"/>
                    </a:cubicBezTo>
                    <a:cubicBezTo>
                      <a:pt x="1904" y="2043"/>
                      <a:pt x="1890" y="1954"/>
                      <a:pt x="1827" y="1881"/>
                    </a:cubicBezTo>
                    <a:cubicBezTo>
                      <a:pt x="1848" y="1836"/>
                      <a:pt x="1857" y="1787"/>
                      <a:pt x="1852" y="1739"/>
                    </a:cubicBezTo>
                    <a:cubicBezTo>
                      <a:pt x="1845" y="1679"/>
                      <a:pt x="1809" y="1636"/>
                      <a:pt x="1779" y="1600"/>
                    </a:cubicBezTo>
                    <a:cubicBezTo>
                      <a:pt x="1781" y="1570"/>
                      <a:pt x="1775" y="1541"/>
                      <a:pt x="1772" y="1511"/>
                    </a:cubicBezTo>
                    <a:cubicBezTo>
                      <a:pt x="1766" y="1464"/>
                      <a:pt x="1732" y="1431"/>
                      <a:pt x="1704" y="1394"/>
                    </a:cubicBezTo>
                    <a:cubicBezTo>
                      <a:pt x="1684" y="1364"/>
                      <a:pt x="1660" y="1326"/>
                      <a:pt x="1626" y="1300"/>
                    </a:cubicBezTo>
                    <a:cubicBezTo>
                      <a:pt x="1629" y="1300"/>
                      <a:pt x="1630" y="1300"/>
                      <a:pt x="1631" y="1299"/>
                    </a:cubicBezTo>
                    <a:close/>
                    <a:moveTo>
                      <a:pt x="782" y="1508"/>
                    </a:moveTo>
                    <a:lnTo>
                      <a:pt x="782" y="1508"/>
                    </a:lnTo>
                    <a:cubicBezTo>
                      <a:pt x="748" y="1633"/>
                      <a:pt x="731" y="1761"/>
                      <a:pt x="734" y="1885"/>
                    </a:cubicBezTo>
                    <a:cubicBezTo>
                      <a:pt x="736" y="1913"/>
                      <a:pt x="740" y="1940"/>
                      <a:pt x="741" y="1968"/>
                    </a:cubicBezTo>
                    <a:lnTo>
                      <a:pt x="740" y="1969"/>
                    </a:lnTo>
                    <a:cubicBezTo>
                      <a:pt x="719" y="2010"/>
                      <a:pt x="672" y="2052"/>
                      <a:pt x="654" y="2096"/>
                    </a:cubicBezTo>
                    <a:cubicBezTo>
                      <a:pt x="648" y="2111"/>
                      <a:pt x="648" y="2125"/>
                      <a:pt x="648" y="2140"/>
                    </a:cubicBezTo>
                    <a:cubicBezTo>
                      <a:pt x="641" y="2030"/>
                      <a:pt x="671" y="1908"/>
                      <a:pt x="697" y="1779"/>
                    </a:cubicBezTo>
                    <a:cubicBezTo>
                      <a:pt x="719" y="1684"/>
                      <a:pt x="748" y="1595"/>
                      <a:pt x="782" y="1508"/>
                    </a:cubicBezTo>
                    <a:close/>
                    <a:moveTo>
                      <a:pt x="1795" y="1933"/>
                    </a:moveTo>
                    <a:cubicBezTo>
                      <a:pt x="1842" y="2013"/>
                      <a:pt x="1839" y="2104"/>
                      <a:pt x="1809" y="2174"/>
                    </a:cubicBezTo>
                    <a:cubicBezTo>
                      <a:pt x="1764" y="2195"/>
                      <a:pt x="1718" y="2207"/>
                      <a:pt x="1671" y="2211"/>
                    </a:cubicBezTo>
                    <a:cubicBezTo>
                      <a:pt x="1660" y="2213"/>
                      <a:pt x="1648" y="2213"/>
                      <a:pt x="1637" y="2213"/>
                    </a:cubicBezTo>
                    <a:cubicBezTo>
                      <a:pt x="1558" y="2213"/>
                      <a:pt x="1478" y="2182"/>
                      <a:pt x="1409" y="2145"/>
                    </a:cubicBezTo>
                    <a:cubicBezTo>
                      <a:pt x="1341" y="2111"/>
                      <a:pt x="1290" y="2054"/>
                      <a:pt x="1250" y="1995"/>
                    </a:cubicBezTo>
                    <a:cubicBezTo>
                      <a:pt x="1249" y="1980"/>
                      <a:pt x="1252" y="1965"/>
                      <a:pt x="1252" y="1947"/>
                    </a:cubicBezTo>
                    <a:cubicBezTo>
                      <a:pt x="1264" y="1954"/>
                      <a:pt x="1278" y="1962"/>
                      <a:pt x="1287" y="1972"/>
                    </a:cubicBezTo>
                    <a:cubicBezTo>
                      <a:pt x="1327" y="2002"/>
                      <a:pt x="1373" y="2043"/>
                      <a:pt x="1429" y="2061"/>
                    </a:cubicBezTo>
                    <a:cubicBezTo>
                      <a:pt x="1465" y="2072"/>
                      <a:pt x="1514" y="2082"/>
                      <a:pt x="1563" y="2082"/>
                    </a:cubicBezTo>
                    <a:cubicBezTo>
                      <a:pt x="1585" y="2082"/>
                      <a:pt x="1608" y="2080"/>
                      <a:pt x="1629" y="2075"/>
                    </a:cubicBezTo>
                    <a:cubicBezTo>
                      <a:pt x="1666" y="2065"/>
                      <a:pt x="1699" y="2043"/>
                      <a:pt x="1726" y="2019"/>
                    </a:cubicBezTo>
                    <a:cubicBezTo>
                      <a:pt x="1748" y="1995"/>
                      <a:pt x="1768" y="1972"/>
                      <a:pt x="1787" y="1947"/>
                    </a:cubicBezTo>
                    <a:cubicBezTo>
                      <a:pt x="1790" y="1943"/>
                      <a:pt x="1791" y="1939"/>
                      <a:pt x="1795" y="1933"/>
                    </a:cubicBezTo>
                    <a:close/>
                    <a:moveTo>
                      <a:pt x="3052" y="2109"/>
                    </a:moveTo>
                    <a:lnTo>
                      <a:pt x="3052" y="2109"/>
                    </a:lnTo>
                    <a:cubicBezTo>
                      <a:pt x="3032" y="2164"/>
                      <a:pt x="3012" y="2218"/>
                      <a:pt x="2987" y="2269"/>
                    </a:cubicBezTo>
                    <a:cubicBezTo>
                      <a:pt x="2986" y="2259"/>
                      <a:pt x="2984" y="2250"/>
                      <a:pt x="2983" y="2240"/>
                    </a:cubicBezTo>
                    <a:cubicBezTo>
                      <a:pt x="3006" y="2199"/>
                      <a:pt x="3028" y="2153"/>
                      <a:pt x="3052" y="2109"/>
                    </a:cubicBezTo>
                    <a:close/>
                    <a:moveTo>
                      <a:pt x="2752" y="2111"/>
                    </a:moveTo>
                    <a:cubicBezTo>
                      <a:pt x="2752" y="2131"/>
                      <a:pt x="2753" y="2152"/>
                      <a:pt x="2752" y="2171"/>
                    </a:cubicBezTo>
                    <a:cubicBezTo>
                      <a:pt x="2717" y="2228"/>
                      <a:pt x="2677" y="2283"/>
                      <a:pt x="2640" y="2334"/>
                    </a:cubicBezTo>
                    <a:cubicBezTo>
                      <a:pt x="2675" y="2283"/>
                      <a:pt x="2705" y="2228"/>
                      <a:pt x="2730" y="2171"/>
                    </a:cubicBezTo>
                    <a:cubicBezTo>
                      <a:pt x="2738" y="2152"/>
                      <a:pt x="2745" y="2131"/>
                      <a:pt x="2752" y="2111"/>
                    </a:cubicBezTo>
                    <a:close/>
                    <a:moveTo>
                      <a:pt x="1826" y="162"/>
                    </a:moveTo>
                    <a:cubicBezTo>
                      <a:pt x="1934" y="162"/>
                      <a:pt x="2041" y="184"/>
                      <a:pt x="2141" y="201"/>
                    </a:cubicBezTo>
                    <a:cubicBezTo>
                      <a:pt x="2309" y="230"/>
                      <a:pt x="2471" y="276"/>
                      <a:pt x="2615" y="363"/>
                    </a:cubicBezTo>
                    <a:cubicBezTo>
                      <a:pt x="2760" y="447"/>
                      <a:pt x="2892" y="550"/>
                      <a:pt x="2998" y="678"/>
                    </a:cubicBezTo>
                    <a:cubicBezTo>
                      <a:pt x="3093" y="788"/>
                      <a:pt x="3191" y="901"/>
                      <a:pt x="3253" y="1036"/>
                    </a:cubicBezTo>
                    <a:cubicBezTo>
                      <a:pt x="3260" y="1051"/>
                      <a:pt x="3268" y="1065"/>
                      <a:pt x="3275" y="1081"/>
                    </a:cubicBezTo>
                    <a:cubicBezTo>
                      <a:pt x="3327" y="1219"/>
                      <a:pt x="3305" y="1370"/>
                      <a:pt x="3313" y="1505"/>
                    </a:cubicBezTo>
                    <a:cubicBezTo>
                      <a:pt x="3320" y="1643"/>
                      <a:pt x="3310" y="1781"/>
                      <a:pt x="3280" y="1913"/>
                    </a:cubicBezTo>
                    <a:cubicBezTo>
                      <a:pt x="3249" y="2043"/>
                      <a:pt x="3235" y="2185"/>
                      <a:pt x="3166" y="2305"/>
                    </a:cubicBezTo>
                    <a:cubicBezTo>
                      <a:pt x="3144" y="2345"/>
                      <a:pt x="3116" y="2379"/>
                      <a:pt x="3089" y="2414"/>
                    </a:cubicBezTo>
                    <a:cubicBezTo>
                      <a:pt x="3101" y="2348"/>
                      <a:pt x="3110" y="2283"/>
                      <a:pt x="3116" y="2217"/>
                    </a:cubicBezTo>
                    <a:cubicBezTo>
                      <a:pt x="3184" y="2003"/>
                      <a:pt x="3224" y="1782"/>
                      <a:pt x="3221" y="1553"/>
                    </a:cubicBezTo>
                    <a:cubicBezTo>
                      <a:pt x="3216" y="1229"/>
                      <a:pt x="3105" y="893"/>
                      <a:pt x="2882" y="641"/>
                    </a:cubicBezTo>
                    <a:cubicBezTo>
                      <a:pt x="2663" y="385"/>
                      <a:pt x="2326" y="281"/>
                      <a:pt x="2019" y="281"/>
                    </a:cubicBezTo>
                    <a:cubicBezTo>
                      <a:pt x="2009" y="281"/>
                      <a:pt x="1999" y="282"/>
                      <a:pt x="1989" y="282"/>
                    </a:cubicBezTo>
                    <a:cubicBezTo>
                      <a:pt x="1776" y="283"/>
                      <a:pt x="1550" y="335"/>
                      <a:pt x="1340" y="384"/>
                    </a:cubicBezTo>
                    <a:cubicBezTo>
                      <a:pt x="1415" y="301"/>
                      <a:pt x="1512" y="232"/>
                      <a:pt x="1620" y="195"/>
                    </a:cubicBezTo>
                    <a:cubicBezTo>
                      <a:pt x="1688" y="171"/>
                      <a:pt x="1757" y="162"/>
                      <a:pt x="1826" y="162"/>
                    </a:cubicBezTo>
                    <a:close/>
                    <a:moveTo>
                      <a:pt x="2183" y="2466"/>
                    </a:moveTo>
                    <a:lnTo>
                      <a:pt x="2183" y="2466"/>
                    </a:lnTo>
                    <a:cubicBezTo>
                      <a:pt x="2073" y="2537"/>
                      <a:pt x="1942" y="2569"/>
                      <a:pt x="1823" y="2569"/>
                    </a:cubicBezTo>
                    <a:cubicBezTo>
                      <a:pt x="1790" y="2569"/>
                      <a:pt x="1758" y="2567"/>
                      <a:pt x="1728" y="2562"/>
                    </a:cubicBezTo>
                    <a:cubicBezTo>
                      <a:pt x="1698" y="2558"/>
                      <a:pt x="1666" y="2551"/>
                      <a:pt x="1636" y="2540"/>
                    </a:cubicBezTo>
                    <a:lnTo>
                      <a:pt x="1636" y="2540"/>
                    </a:lnTo>
                    <a:cubicBezTo>
                      <a:pt x="1677" y="2543"/>
                      <a:pt x="1720" y="2544"/>
                      <a:pt x="1761" y="2544"/>
                    </a:cubicBezTo>
                    <a:cubicBezTo>
                      <a:pt x="1792" y="2544"/>
                      <a:pt x="1824" y="2545"/>
                      <a:pt x="1856" y="2545"/>
                    </a:cubicBezTo>
                    <a:cubicBezTo>
                      <a:pt x="1921" y="2545"/>
                      <a:pt x="1987" y="2542"/>
                      <a:pt x="2054" y="2524"/>
                    </a:cubicBezTo>
                    <a:cubicBezTo>
                      <a:pt x="2099" y="2511"/>
                      <a:pt x="2143" y="2489"/>
                      <a:pt x="2183" y="2466"/>
                    </a:cubicBezTo>
                    <a:close/>
                    <a:moveTo>
                      <a:pt x="1264" y="2586"/>
                    </a:moveTo>
                    <a:cubicBezTo>
                      <a:pt x="1265" y="2587"/>
                      <a:pt x="1267" y="2590"/>
                      <a:pt x="1267" y="2591"/>
                    </a:cubicBezTo>
                    <a:cubicBezTo>
                      <a:pt x="1318" y="2643"/>
                      <a:pt x="1377" y="2692"/>
                      <a:pt x="1443" y="2730"/>
                    </a:cubicBezTo>
                    <a:cubicBezTo>
                      <a:pt x="1404" y="2729"/>
                      <a:pt x="1369" y="2725"/>
                      <a:pt x="1331" y="2718"/>
                    </a:cubicBezTo>
                    <a:cubicBezTo>
                      <a:pt x="1318" y="2697"/>
                      <a:pt x="1304" y="2676"/>
                      <a:pt x="1293" y="2654"/>
                    </a:cubicBezTo>
                    <a:cubicBezTo>
                      <a:pt x="1285" y="2635"/>
                      <a:pt x="1278" y="2616"/>
                      <a:pt x="1270" y="2598"/>
                    </a:cubicBezTo>
                    <a:cubicBezTo>
                      <a:pt x="1267" y="2594"/>
                      <a:pt x="1265" y="2590"/>
                      <a:pt x="1264" y="2586"/>
                    </a:cubicBezTo>
                    <a:close/>
                    <a:moveTo>
                      <a:pt x="2957" y="2288"/>
                    </a:moveTo>
                    <a:lnTo>
                      <a:pt x="2962" y="2334"/>
                    </a:lnTo>
                    <a:cubicBezTo>
                      <a:pt x="2900" y="2463"/>
                      <a:pt x="2826" y="2586"/>
                      <a:pt x="2749" y="2703"/>
                    </a:cubicBezTo>
                    <a:cubicBezTo>
                      <a:pt x="2737" y="2719"/>
                      <a:pt x="2723" y="2737"/>
                      <a:pt x="2710" y="2753"/>
                    </a:cubicBezTo>
                    <a:cubicBezTo>
                      <a:pt x="2704" y="2759"/>
                      <a:pt x="2695" y="2763"/>
                      <a:pt x="2688" y="2767"/>
                    </a:cubicBezTo>
                    <a:cubicBezTo>
                      <a:pt x="2675" y="2770"/>
                      <a:pt x="2662" y="2771"/>
                      <a:pt x="2650" y="2771"/>
                    </a:cubicBezTo>
                    <a:cubicBezTo>
                      <a:pt x="2640" y="2771"/>
                      <a:pt x="2630" y="2770"/>
                      <a:pt x="2621" y="2769"/>
                    </a:cubicBezTo>
                    <a:cubicBezTo>
                      <a:pt x="2743" y="2646"/>
                      <a:pt x="2838" y="2498"/>
                      <a:pt x="2922" y="2352"/>
                    </a:cubicBezTo>
                    <a:cubicBezTo>
                      <a:pt x="2935" y="2331"/>
                      <a:pt x="2946" y="2310"/>
                      <a:pt x="2957" y="2288"/>
                    </a:cubicBezTo>
                    <a:close/>
                    <a:moveTo>
                      <a:pt x="323" y="2682"/>
                    </a:moveTo>
                    <a:cubicBezTo>
                      <a:pt x="345" y="2716"/>
                      <a:pt x="370" y="2752"/>
                      <a:pt x="392" y="2789"/>
                    </a:cubicBezTo>
                    <a:cubicBezTo>
                      <a:pt x="387" y="2787"/>
                      <a:pt x="383" y="2787"/>
                      <a:pt x="382" y="2784"/>
                    </a:cubicBezTo>
                    <a:cubicBezTo>
                      <a:pt x="358" y="2764"/>
                      <a:pt x="342" y="2742"/>
                      <a:pt x="327" y="2718"/>
                    </a:cubicBezTo>
                    <a:cubicBezTo>
                      <a:pt x="321" y="2709"/>
                      <a:pt x="321" y="2696"/>
                      <a:pt x="323" y="2682"/>
                    </a:cubicBezTo>
                    <a:close/>
                    <a:moveTo>
                      <a:pt x="2606" y="2791"/>
                    </a:moveTo>
                    <a:cubicBezTo>
                      <a:pt x="2618" y="2793"/>
                      <a:pt x="2629" y="2793"/>
                      <a:pt x="2640" y="2798"/>
                    </a:cubicBezTo>
                    <a:cubicBezTo>
                      <a:pt x="2619" y="2811"/>
                      <a:pt x="2598" y="2826"/>
                      <a:pt x="2574" y="2836"/>
                    </a:cubicBezTo>
                    <a:lnTo>
                      <a:pt x="2574" y="2836"/>
                    </a:lnTo>
                    <a:cubicBezTo>
                      <a:pt x="2585" y="2821"/>
                      <a:pt x="2596" y="2805"/>
                      <a:pt x="2606" y="2791"/>
                    </a:cubicBezTo>
                    <a:close/>
                    <a:moveTo>
                      <a:pt x="2552" y="2452"/>
                    </a:moveTo>
                    <a:lnTo>
                      <a:pt x="2552" y="2452"/>
                    </a:lnTo>
                    <a:cubicBezTo>
                      <a:pt x="2448" y="2601"/>
                      <a:pt x="2343" y="2764"/>
                      <a:pt x="2179" y="2853"/>
                    </a:cubicBezTo>
                    <a:cubicBezTo>
                      <a:pt x="2152" y="2868"/>
                      <a:pt x="2120" y="2880"/>
                      <a:pt x="2090" y="2891"/>
                    </a:cubicBezTo>
                    <a:cubicBezTo>
                      <a:pt x="2113" y="2880"/>
                      <a:pt x="2137" y="2868"/>
                      <a:pt x="2159" y="2854"/>
                    </a:cubicBezTo>
                    <a:cubicBezTo>
                      <a:pt x="2263" y="2789"/>
                      <a:pt x="2343" y="2694"/>
                      <a:pt x="2406" y="2594"/>
                    </a:cubicBezTo>
                    <a:cubicBezTo>
                      <a:pt x="2460" y="2551"/>
                      <a:pt x="2508" y="2504"/>
                      <a:pt x="2552" y="2452"/>
                    </a:cubicBezTo>
                    <a:close/>
                    <a:moveTo>
                      <a:pt x="3103" y="3115"/>
                    </a:moveTo>
                    <a:lnTo>
                      <a:pt x="3103" y="3115"/>
                    </a:lnTo>
                    <a:cubicBezTo>
                      <a:pt x="3093" y="3128"/>
                      <a:pt x="3081" y="3142"/>
                      <a:pt x="3067" y="3155"/>
                    </a:cubicBezTo>
                    <a:cubicBezTo>
                      <a:pt x="3008" y="3209"/>
                      <a:pt x="2946" y="3260"/>
                      <a:pt x="2881" y="3308"/>
                    </a:cubicBezTo>
                    <a:cubicBezTo>
                      <a:pt x="2814" y="3355"/>
                      <a:pt x="2742" y="3392"/>
                      <a:pt x="2664" y="3420"/>
                    </a:cubicBezTo>
                    <a:cubicBezTo>
                      <a:pt x="2636" y="3429"/>
                      <a:pt x="2606" y="3432"/>
                      <a:pt x="2577" y="3432"/>
                    </a:cubicBezTo>
                    <a:cubicBezTo>
                      <a:pt x="2531" y="3432"/>
                      <a:pt x="2484" y="3425"/>
                      <a:pt x="2441" y="3425"/>
                    </a:cubicBezTo>
                    <a:cubicBezTo>
                      <a:pt x="2431" y="3425"/>
                      <a:pt x="2421" y="3426"/>
                      <a:pt x="2412" y="3426"/>
                    </a:cubicBezTo>
                    <a:cubicBezTo>
                      <a:pt x="2365" y="3430"/>
                      <a:pt x="2318" y="3434"/>
                      <a:pt x="2272" y="3434"/>
                    </a:cubicBezTo>
                    <a:cubicBezTo>
                      <a:pt x="2238" y="3434"/>
                      <a:pt x="2204" y="3432"/>
                      <a:pt x="2171" y="3426"/>
                    </a:cubicBezTo>
                    <a:cubicBezTo>
                      <a:pt x="2159" y="3425"/>
                      <a:pt x="2146" y="3422"/>
                      <a:pt x="2137" y="3420"/>
                    </a:cubicBezTo>
                    <a:cubicBezTo>
                      <a:pt x="2208" y="3395"/>
                      <a:pt x="2277" y="3362"/>
                      <a:pt x="2344" y="3323"/>
                    </a:cubicBezTo>
                    <a:cubicBezTo>
                      <a:pt x="2370" y="3330"/>
                      <a:pt x="2398" y="3336"/>
                      <a:pt x="2425" y="3336"/>
                    </a:cubicBezTo>
                    <a:cubicBezTo>
                      <a:pt x="2430" y="3336"/>
                      <a:pt x="2434" y="3336"/>
                      <a:pt x="2439" y="3336"/>
                    </a:cubicBezTo>
                    <a:cubicBezTo>
                      <a:pt x="2501" y="3327"/>
                      <a:pt x="2559" y="3308"/>
                      <a:pt x="2621" y="3294"/>
                    </a:cubicBezTo>
                    <a:cubicBezTo>
                      <a:pt x="2683" y="3282"/>
                      <a:pt x="2743" y="3261"/>
                      <a:pt x="2803" y="3241"/>
                    </a:cubicBezTo>
                    <a:cubicBezTo>
                      <a:pt x="2865" y="3223"/>
                      <a:pt x="2910" y="3170"/>
                      <a:pt x="2966" y="3143"/>
                    </a:cubicBezTo>
                    <a:cubicBezTo>
                      <a:pt x="3005" y="3125"/>
                      <a:pt x="3057" y="3125"/>
                      <a:pt x="3103" y="3115"/>
                    </a:cubicBezTo>
                    <a:close/>
                    <a:moveTo>
                      <a:pt x="1819" y="3491"/>
                    </a:moveTo>
                    <a:cubicBezTo>
                      <a:pt x="1871" y="3513"/>
                      <a:pt x="1922" y="3535"/>
                      <a:pt x="1977" y="3549"/>
                    </a:cubicBezTo>
                    <a:cubicBezTo>
                      <a:pt x="1978" y="3549"/>
                      <a:pt x="1976" y="3550"/>
                      <a:pt x="1974" y="3550"/>
                    </a:cubicBezTo>
                    <a:cubicBezTo>
                      <a:pt x="1927" y="3556"/>
                      <a:pt x="1882" y="3568"/>
                      <a:pt x="1834" y="3570"/>
                    </a:cubicBezTo>
                    <a:cubicBezTo>
                      <a:pt x="1820" y="3571"/>
                      <a:pt x="1806" y="3572"/>
                      <a:pt x="1792" y="3572"/>
                    </a:cubicBezTo>
                    <a:cubicBezTo>
                      <a:pt x="1758" y="3572"/>
                      <a:pt x="1723" y="3568"/>
                      <a:pt x="1688" y="3563"/>
                    </a:cubicBezTo>
                    <a:cubicBezTo>
                      <a:pt x="1673" y="3560"/>
                      <a:pt x="1659" y="3550"/>
                      <a:pt x="1647" y="3541"/>
                    </a:cubicBezTo>
                    <a:cubicBezTo>
                      <a:pt x="1678" y="3532"/>
                      <a:pt x="1709" y="3523"/>
                      <a:pt x="1739" y="3516"/>
                    </a:cubicBezTo>
                    <a:cubicBezTo>
                      <a:pt x="1766" y="3512"/>
                      <a:pt x="1794" y="3501"/>
                      <a:pt x="1819" y="3491"/>
                    </a:cubicBezTo>
                    <a:close/>
                    <a:moveTo>
                      <a:pt x="1721" y="0"/>
                    </a:moveTo>
                    <a:cubicBezTo>
                      <a:pt x="1696" y="0"/>
                      <a:pt x="1672" y="7"/>
                      <a:pt x="1648" y="16"/>
                    </a:cubicBezTo>
                    <a:cubicBezTo>
                      <a:pt x="1576" y="41"/>
                      <a:pt x="1517" y="95"/>
                      <a:pt x="1450" y="119"/>
                    </a:cubicBezTo>
                    <a:cubicBezTo>
                      <a:pt x="1389" y="141"/>
                      <a:pt x="1330" y="170"/>
                      <a:pt x="1276" y="205"/>
                    </a:cubicBezTo>
                    <a:cubicBezTo>
                      <a:pt x="1216" y="239"/>
                      <a:pt x="1164" y="269"/>
                      <a:pt x="1111" y="301"/>
                    </a:cubicBezTo>
                    <a:lnTo>
                      <a:pt x="1109" y="301"/>
                    </a:lnTo>
                    <a:cubicBezTo>
                      <a:pt x="1106" y="301"/>
                      <a:pt x="1103" y="300"/>
                      <a:pt x="1100" y="300"/>
                    </a:cubicBezTo>
                    <a:cubicBezTo>
                      <a:pt x="1098" y="300"/>
                      <a:pt x="1097" y="301"/>
                      <a:pt x="1095" y="301"/>
                    </a:cubicBezTo>
                    <a:cubicBezTo>
                      <a:pt x="1071" y="308"/>
                      <a:pt x="1051" y="322"/>
                      <a:pt x="1025" y="329"/>
                    </a:cubicBezTo>
                    <a:cubicBezTo>
                      <a:pt x="987" y="335"/>
                      <a:pt x="948" y="342"/>
                      <a:pt x="914" y="363"/>
                    </a:cubicBezTo>
                    <a:cubicBezTo>
                      <a:pt x="892" y="377"/>
                      <a:pt x="870" y="392"/>
                      <a:pt x="850" y="408"/>
                    </a:cubicBezTo>
                    <a:cubicBezTo>
                      <a:pt x="828" y="406"/>
                      <a:pt x="803" y="399"/>
                      <a:pt x="782" y="399"/>
                    </a:cubicBezTo>
                    <a:cubicBezTo>
                      <a:pt x="774" y="399"/>
                      <a:pt x="767" y="400"/>
                      <a:pt x="762" y="403"/>
                    </a:cubicBezTo>
                    <a:cubicBezTo>
                      <a:pt x="737" y="417"/>
                      <a:pt x="716" y="433"/>
                      <a:pt x="693" y="450"/>
                    </a:cubicBezTo>
                    <a:cubicBezTo>
                      <a:pt x="668" y="465"/>
                      <a:pt x="675" y="505"/>
                      <a:pt x="654" y="521"/>
                    </a:cubicBezTo>
                    <a:cubicBezTo>
                      <a:pt x="634" y="539"/>
                      <a:pt x="595" y="543"/>
                      <a:pt x="575" y="563"/>
                    </a:cubicBezTo>
                    <a:cubicBezTo>
                      <a:pt x="555" y="583"/>
                      <a:pt x="544" y="608"/>
                      <a:pt x="528" y="629"/>
                    </a:cubicBezTo>
                    <a:cubicBezTo>
                      <a:pt x="510" y="649"/>
                      <a:pt x="480" y="663"/>
                      <a:pt x="464" y="685"/>
                    </a:cubicBezTo>
                    <a:cubicBezTo>
                      <a:pt x="451" y="707"/>
                      <a:pt x="452" y="740"/>
                      <a:pt x="440" y="762"/>
                    </a:cubicBezTo>
                    <a:lnTo>
                      <a:pt x="434" y="777"/>
                    </a:lnTo>
                    <a:cubicBezTo>
                      <a:pt x="390" y="810"/>
                      <a:pt x="324" y="832"/>
                      <a:pt x="290" y="879"/>
                    </a:cubicBezTo>
                    <a:cubicBezTo>
                      <a:pt x="253" y="931"/>
                      <a:pt x="221" y="988"/>
                      <a:pt x="189" y="1044"/>
                    </a:cubicBezTo>
                    <a:cubicBezTo>
                      <a:pt x="158" y="1101"/>
                      <a:pt x="163" y="1172"/>
                      <a:pt x="141" y="1231"/>
                    </a:cubicBezTo>
                    <a:cubicBezTo>
                      <a:pt x="115" y="1291"/>
                      <a:pt x="75" y="1347"/>
                      <a:pt x="56" y="1410"/>
                    </a:cubicBezTo>
                    <a:cubicBezTo>
                      <a:pt x="42" y="1475"/>
                      <a:pt x="35" y="1540"/>
                      <a:pt x="31" y="1606"/>
                    </a:cubicBezTo>
                    <a:cubicBezTo>
                      <a:pt x="21" y="1670"/>
                      <a:pt x="1" y="1736"/>
                      <a:pt x="1" y="1801"/>
                    </a:cubicBezTo>
                    <a:cubicBezTo>
                      <a:pt x="5" y="1866"/>
                      <a:pt x="23" y="1932"/>
                      <a:pt x="34" y="1997"/>
                    </a:cubicBezTo>
                    <a:cubicBezTo>
                      <a:pt x="41" y="2063"/>
                      <a:pt x="67" y="2125"/>
                      <a:pt x="82" y="2188"/>
                    </a:cubicBezTo>
                    <a:cubicBezTo>
                      <a:pt x="97" y="2253"/>
                      <a:pt x="81" y="2325"/>
                      <a:pt x="103" y="2387"/>
                    </a:cubicBezTo>
                    <a:cubicBezTo>
                      <a:pt x="130" y="2463"/>
                      <a:pt x="206" y="2515"/>
                      <a:pt x="248" y="2580"/>
                    </a:cubicBezTo>
                    <a:cubicBezTo>
                      <a:pt x="235" y="2587"/>
                      <a:pt x="220" y="2598"/>
                      <a:pt x="221" y="2599"/>
                    </a:cubicBezTo>
                    <a:cubicBezTo>
                      <a:pt x="239" y="2619"/>
                      <a:pt x="266" y="2628"/>
                      <a:pt x="268" y="2656"/>
                    </a:cubicBezTo>
                    <a:cubicBezTo>
                      <a:pt x="269" y="2683"/>
                      <a:pt x="248" y="2725"/>
                      <a:pt x="246" y="2758"/>
                    </a:cubicBezTo>
                    <a:cubicBezTo>
                      <a:pt x="242" y="2791"/>
                      <a:pt x="218" y="2837"/>
                      <a:pt x="218" y="2868"/>
                    </a:cubicBezTo>
                    <a:cubicBezTo>
                      <a:pt x="218" y="2901"/>
                      <a:pt x="239" y="2917"/>
                      <a:pt x="247" y="2943"/>
                    </a:cubicBezTo>
                    <a:cubicBezTo>
                      <a:pt x="258" y="2971"/>
                      <a:pt x="286" y="2985"/>
                      <a:pt x="299" y="3011"/>
                    </a:cubicBezTo>
                    <a:cubicBezTo>
                      <a:pt x="310" y="3036"/>
                      <a:pt x="309" y="3076"/>
                      <a:pt x="327" y="3100"/>
                    </a:cubicBezTo>
                    <a:cubicBezTo>
                      <a:pt x="342" y="3124"/>
                      <a:pt x="345" y="3159"/>
                      <a:pt x="365" y="3183"/>
                    </a:cubicBezTo>
                    <a:cubicBezTo>
                      <a:pt x="385" y="3205"/>
                      <a:pt x="431" y="3198"/>
                      <a:pt x="452" y="3219"/>
                    </a:cubicBezTo>
                    <a:lnTo>
                      <a:pt x="515" y="3275"/>
                    </a:lnTo>
                    <a:cubicBezTo>
                      <a:pt x="536" y="3294"/>
                      <a:pt x="547" y="3327"/>
                      <a:pt x="569" y="3345"/>
                    </a:cubicBezTo>
                    <a:cubicBezTo>
                      <a:pt x="590" y="3366"/>
                      <a:pt x="605" y="3393"/>
                      <a:pt x="625" y="3413"/>
                    </a:cubicBezTo>
                    <a:cubicBezTo>
                      <a:pt x="648" y="3432"/>
                      <a:pt x="667" y="3455"/>
                      <a:pt x="689" y="3473"/>
                    </a:cubicBezTo>
                    <a:cubicBezTo>
                      <a:pt x="714" y="3490"/>
                      <a:pt x="749" y="3488"/>
                      <a:pt x="770" y="3508"/>
                    </a:cubicBezTo>
                    <a:cubicBezTo>
                      <a:pt x="792" y="3527"/>
                      <a:pt x="806" y="3557"/>
                      <a:pt x="829" y="3578"/>
                    </a:cubicBezTo>
                    <a:cubicBezTo>
                      <a:pt x="851" y="3597"/>
                      <a:pt x="870" y="3623"/>
                      <a:pt x="894" y="3641"/>
                    </a:cubicBezTo>
                    <a:cubicBezTo>
                      <a:pt x="919" y="3660"/>
                      <a:pt x="956" y="3652"/>
                      <a:pt x="982" y="3666"/>
                    </a:cubicBezTo>
                    <a:cubicBezTo>
                      <a:pt x="1011" y="3680"/>
                      <a:pt x="1040" y="3695"/>
                      <a:pt x="1074" y="3696"/>
                    </a:cubicBezTo>
                    <a:cubicBezTo>
                      <a:pt x="1076" y="3696"/>
                      <a:pt x="1078" y="3696"/>
                      <a:pt x="1080" y="3696"/>
                    </a:cubicBezTo>
                    <a:cubicBezTo>
                      <a:pt x="1113" y="3696"/>
                      <a:pt x="1156" y="3674"/>
                      <a:pt x="1188" y="3673"/>
                    </a:cubicBezTo>
                    <a:cubicBezTo>
                      <a:pt x="1224" y="3671"/>
                      <a:pt x="1259" y="3667"/>
                      <a:pt x="1294" y="3659"/>
                    </a:cubicBezTo>
                    <a:cubicBezTo>
                      <a:pt x="1312" y="3655"/>
                      <a:pt x="1332" y="3647"/>
                      <a:pt x="1349" y="3647"/>
                    </a:cubicBezTo>
                    <a:cubicBezTo>
                      <a:pt x="1362" y="3647"/>
                      <a:pt x="1373" y="3652"/>
                      <a:pt x="1381" y="3667"/>
                    </a:cubicBezTo>
                    <a:cubicBezTo>
                      <a:pt x="1381" y="3667"/>
                      <a:pt x="1381" y="3668"/>
                      <a:pt x="1381" y="3668"/>
                    </a:cubicBezTo>
                    <a:cubicBezTo>
                      <a:pt x="1382" y="3668"/>
                      <a:pt x="1389" y="3647"/>
                      <a:pt x="1388" y="3645"/>
                    </a:cubicBezTo>
                    <a:cubicBezTo>
                      <a:pt x="1383" y="3616"/>
                      <a:pt x="1371" y="3609"/>
                      <a:pt x="1356" y="3609"/>
                    </a:cubicBezTo>
                    <a:cubicBezTo>
                      <a:pt x="1351" y="3609"/>
                      <a:pt x="1346" y="3610"/>
                      <a:pt x="1340" y="3611"/>
                    </a:cubicBezTo>
                    <a:cubicBezTo>
                      <a:pt x="1310" y="3616"/>
                      <a:pt x="1275" y="3638"/>
                      <a:pt x="1247" y="3638"/>
                    </a:cubicBezTo>
                    <a:cubicBezTo>
                      <a:pt x="1243" y="3638"/>
                      <a:pt x="1240" y="3638"/>
                      <a:pt x="1237" y="3637"/>
                    </a:cubicBezTo>
                    <a:cubicBezTo>
                      <a:pt x="1209" y="3632"/>
                      <a:pt x="1180" y="3633"/>
                      <a:pt x="1150" y="3630"/>
                    </a:cubicBezTo>
                    <a:cubicBezTo>
                      <a:pt x="1121" y="3626"/>
                      <a:pt x="1093" y="3622"/>
                      <a:pt x="1067" y="3611"/>
                    </a:cubicBezTo>
                    <a:cubicBezTo>
                      <a:pt x="1040" y="3598"/>
                      <a:pt x="1037" y="3543"/>
                      <a:pt x="1015" y="3527"/>
                    </a:cubicBezTo>
                    <a:cubicBezTo>
                      <a:pt x="992" y="3509"/>
                      <a:pt x="967" y="3499"/>
                      <a:pt x="946" y="3477"/>
                    </a:cubicBezTo>
                    <a:cubicBezTo>
                      <a:pt x="927" y="3454"/>
                      <a:pt x="905" y="3437"/>
                      <a:pt x="887" y="3413"/>
                    </a:cubicBezTo>
                    <a:cubicBezTo>
                      <a:pt x="870" y="3389"/>
                      <a:pt x="836" y="3392"/>
                      <a:pt x="818" y="3366"/>
                    </a:cubicBezTo>
                    <a:cubicBezTo>
                      <a:pt x="803" y="3344"/>
                      <a:pt x="818" y="3282"/>
                      <a:pt x="803" y="3261"/>
                    </a:cubicBezTo>
                    <a:cubicBezTo>
                      <a:pt x="785" y="3239"/>
                      <a:pt x="774" y="3224"/>
                      <a:pt x="758" y="3204"/>
                    </a:cubicBezTo>
                    <a:cubicBezTo>
                      <a:pt x="744" y="3184"/>
                      <a:pt x="707" y="3192"/>
                      <a:pt x="693" y="3172"/>
                    </a:cubicBezTo>
                    <a:cubicBezTo>
                      <a:pt x="685" y="3158"/>
                      <a:pt x="681" y="3140"/>
                      <a:pt x="675" y="3121"/>
                    </a:cubicBezTo>
                    <a:cubicBezTo>
                      <a:pt x="682" y="3113"/>
                      <a:pt x="686" y="3103"/>
                      <a:pt x="682" y="3102"/>
                    </a:cubicBezTo>
                    <a:cubicBezTo>
                      <a:pt x="672" y="3093"/>
                      <a:pt x="661" y="3087"/>
                      <a:pt x="650" y="3078"/>
                    </a:cubicBezTo>
                    <a:cubicBezTo>
                      <a:pt x="639" y="3067"/>
                      <a:pt x="627" y="3056"/>
                      <a:pt x="619" y="3045"/>
                    </a:cubicBezTo>
                    <a:cubicBezTo>
                      <a:pt x="605" y="3027"/>
                      <a:pt x="603" y="2996"/>
                      <a:pt x="590" y="2976"/>
                    </a:cubicBezTo>
                    <a:cubicBezTo>
                      <a:pt x="576" y="2957"/>
                      <a:pt x="547" y="2956"/>
                      <a:pt x="533" y="2937"/>
                    </a:cubicBezTo>
                    <a:cubicBezTo>
                      <a:pt x="528" y="2930"/>
                      <a:pt x="520" y="2923"/>
                      <a:pt x="510" y="2917"/>
                    </a:cubicBezTo>
                    <a:cubicBezTo>
                      <a:pt x="492" y="2869"/>
                      <a:pt x="481" y="2818"/>
                      <a:pt x="464" y="2771"/>
                    </a:cubicBezTo>
                    <a:cubicBezTo>
                      <a:pt x="452" y="2727"/>
                      <a:pt x="448" y="2681"/>
                      <a:pt x="444" y="2634"/>
                    </a:cubicBezTo>
                    <a:lnTo>
                      <a:pt x="444" y="2634"/>
                    </a:lnTo>
                    <a:cubicBezTo>
                      <a:pt x="466" y="2681"/>
                      <a:pt x="489" y="2727"/>
                      <a:pt x="522" y="2766"/>
                    </a:cubicBezTo>
                    <a:cubicBezTo>
                      <a:pt x="555" y="2789"/>
                      <a:pt x="576" y="2806"/>
                      <a:pt x="598" y="2825"/>
                    </a:cubicBezTo>
                    <a:cubicBezTo>
                      <a:pt x="606" y="2844"/>
                      <a:pt x="616" y="2861"/>
                      <a:pt x="627" y="2879"/>
                    </a:cubicBezTo>
                    <a:cubicBezTo>
                      <a:pt x="659" y="2930"/>
                      <a:pt x="692" y="2982"/>
                      <a:pt x="727" y="3029"/>
                    </a:cubicBezTo>
                    <a:cubicBezTo>
                      <a:pt x="766" y="3076"/>
                      <a:pt x="822" y="3109"/>
                      <a:pt x="864" y="3154"/>
                    </a:cubicBezTo>
                    <a:cubicBezTo>
                      <a:pt x="902" y="3199"/>
                      <a:pt x="937" y="3254"/>
                      <a:pt x="982" y="3297"/>
                    </a:cubicBezTo>
                    <a:cubicBezTo>
                      <a:pt x="1029" y="3341"/>
                      <a:pt x="1071" y="3389"/>
                      <a:pt x="1125" y="3425"/>
                    </a:cubicBezTo>
                    <a:cubicBezTo>
                      <a:pt x="1176" y="3459"/>
                      <a:pt x="1239" y="3473"/>
                      <a:pt x="1298" y="3495"/>
                    </a:cubicBezTo>
                    <a:cubicBezTo>
                      <a:pt x="1336" y="3526"/>
                      <a:pt x="1374" y="3557"/>
                      <a:pt x="1417" y="3579"/>
                    </a:cubicBezTo>
                    <a:cubicBezTo>
                      <a:pt x="1464" y="3605"/>
                      <a:pt x="1521" y="3603"/>
                      <a:pt x="1570" y="3619"/>
                    </a:cubicBezTo>
                    <a:cubicBezTo>
                      <a:pt x="1619" y="3633"/>
                      <a:pt x="1671" y="3649"/>
                      <a:pt x="1724" y="3649"/>
                    </a:cubicBezTo>
                    <a:cubicBezTo>
                      <a:pt x="1730" y="3649"/>
                      <a:pt x="1736" y="3648"/>
                      <a:pt x="1742" y="3648"/>
                    </a:cubicBezTo>
                    <a:cubicBezTo>
                      <a:pt x="1802" y="3645"/>
                      <a:pt x="1861" y="3612"/>
                      <a:pt x="1916" y="3601"/>
                    </a:cubicBezTo>
                    <a:cubicBezTo>
                      <a:pt x="1958" y="3592"/>
                      <a:pt x="1995" y="3578"/>
                      <a:pt x="2033" y="3561"/>
                    </a:cubicBezTo>
                    <a:cubicBezTo>
                      <a:pt x="2109" y="3578"/>
                      <a:pt x="2185" y="3594"/>
                      <a:pt x="2262" y="3596"/>
                    </a:cubicBezTo>
                    <a:cubicBezTo>
                      <a:pt x="2264" y="3596"/>
                      <a:pt x="2265" y="3596"/>
                      <a:pt x="2267" y="3596"/>
                    </a:cubicBezTo>
                    <a:cubicBezTo>
                      <a:pt x="2356" y="3596"/>
                      <a:pt x="2441" y="3564"/>
                      <a:pt x="2525" y="3546"/>
                    </a:cubicBezTo>
                    <a:cubicBezTo>
                      <a:pt x="2621" y="3526"/>
                      <a:pt x="2716" y="3495"/>
                      <a:pt x="2800" y="3447"/>
                    </a:cubicBezTo>
                    <a:cubicBezTo>
                      <a:pt x="2884" y="3396"/>
                      <a:pt x="2950" y="3319"/>
                      <a:pt x="3017" y="3254"/>
                    </a:cubicBezTo>
                    <a:cubicBezTo>
                      <a:pt x="3074" y="3204"/>
                      <a:pt x="3121" y="3147"/>
                      <a:pt x="3163" y="3085"/>
                    </a:cubicBezTo>
                    <a:cubicBezTo>
                      <a:pt x="3207" y="3053"/>
                      <a:pt x="3250" y="3016"/>
                      <a:pt x="3293" y="2979"/>
                    </a:cubicBezTo>
                    <a:cubicBezTo>
                      <a:pt x="3337" y="2938"/>
                      <a:pt x="3352" y="2873"/>
                      <a:pt x="3390" y="2826"/>
                    </a:cubicBezTo>
                    <a:cubicBezTo>
                      <a:pt x="3430" y="2781"/>
                      <a:pt x="3487" y="2744"/>
                      <a:pt x="3520" y="2690"/>
                    </a:cubicBezTo>
                    <a:cubicBezTo>
                      <a:pt x="3551" y="2638"/>
                      <a:pt x="3571" y="2579"/>
                      <a:pt x="3597" y="2522"/>
                    </a:cubicBezTo>
                    <a:cubicBezTo>
                      <a:pt x="3619" y="2466"/>
                      <a:pt x="3659" y="2411"/>
                      <a:pt x="3672" y="2349"/>
                    </a:cubicBezTo>
                    <a:cubicBezTo>
                      <a:pt x="3688" y="2287"/>
                      <a:pt x="3681" y="2222"/>
                      <a:pt x="3686" y="2160"/>
                    </a:cubicBezTo>
                    <a:cubicBezTo>
                      <a:pt x="3693" y="2098"/>
                      <a:pt x="3681" y="2036"/>
                      <a:pt x="3681" y="1975"/>
                    </a:cubicBezTo>
                    <a:cubicBezTo>
                      <a:pt x="3679" y="1913"/>
                      <a:pt x="3712" y="1848"/>
                      <a:pt x="3701" y="1785"/>
                    </a:cubicBezTo>
                    <a:cubicBezTo>
                      <a:pt x="3694" y="1743"/>
                      <a:pt x="3672" y="1706"/>
                      <a:pt x="3650" y="1670"/>
                    </a:cubicBezTo>
                    <a:cubicBezTo>
                      <a:pt x="3632" y="1628"/>
                      <a:pt x="3612" y="1585"/>
                      <a:pt x="3598" y="1544"/>
                    </a:cubicBezTo>
                    <a:cubicBezTo>
                      <a:pt x="3584" y="1504"/>
                      <a:pt x="3568" y="1465"/>
                      <a:pt x="3549" y="1430"/>
                    </a:cubicBezTo>
                    <a:cubicBezTo>
                      <a:pt x="3543" y="1397"/>
                      <a:pt x="3540" y="1362"/>
                      <a:pt x="3533" y="1330"/>
                    </a:cubicBezTo>
                    <a:cubicBezTo>
                      <a:pt x="3496" y="1153"/>
                      <a:pt x="3407" y="989"/>
                      <a:pt x="3315" y="838"/>
                    </a:cubicBezTo>
                    <a:cubicBezTo>
                      <a:pt x="3224" y="685"/>
                      <a:pt x="3116" y="536"/>
                      <a:pt x="2977" y="419"/>
                    </a:cubicBezTo>
                    <a:cubicBezTo>
                      <a:pt x="2840" y="302"/>
                      <a:pt x="2686" y="198"/>
                      <a:pt x="2514" y="130"/>
                    </a:cubicBezTo>
                    <a:cubicBezTo>
                      <a:pt x="2352" y="69"/>
                      <a:pt x="2178" y="50"/>
                      <a:pt x="2004" y="50"/>
                    </a:cubicBezTo>
                    <a:cubicBezTo>
                      <a:pt x="1991" y="50"/>
                      <a:pt x="1979" y="50"/>
                      <a:pt x="1966" y="51"/>
                    </a:cubicBezTo>
                    <a:cubicBezTo>
                      <a:pt x="1795" y="52"/>
                      <a:pt x="1611" y="89"/>
                      <a:pt x="1453" y="188"/>
                    </a:cubicBezTo>
                    <a:cubicBezTo>
                      <a:pt x="1447" y="176"/>
                      <a:pt x="1440" y="170"/>
                      <a:pt x="1433" y="168"/>
                    </a:cubicBezTo>
                    <a:cubicBezTo>
                      <a:pt x="1484" y="140"/>
                      <a:pt x="1535" y="113"/>
                      <a:pt x="1589" y="86"/>
                    </a:cubicBezTo>
                    <a:cubicBezTo>
                      <a:pt x="1635" y="64"/>
                      <a:pt x="1688" y="36"/>
                      <a:pt x="1741" y="36"/>
                    </a:cubicBezTo>
                    <a:cubicBezTo>
                      <a:pt x="1756" y="36"/>
                      <a:pt x="1772" y="38"/>
                      <a:pt x="1787" y="44"/>
                    </a:cubicBezTo>
                    <a:cubicBezTo>
                      <a:pt x="1787" y="44"/>
                      <a:pt x="1787" y="44"/>
                      <a:pt x="1787" y="44"/>
                    </a:cubicBezTo>
                    <a:cubicBezTo>
                      <a:pt x="1790" y="44"/>
                      <a:pt x="1790" y="20"/>
                      <a:pt x="1787" y="19"/>
                    </a:cubicBezTo>
                    <a:cubicBezTo>
                      <a:pt x="1765" y="6"/>
                      <a:pt x="1743" y="0"/>
                      <a:pt x="1721"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29"/>
              <p:cNvSpPr/>
              <p:nvPr/>
            </p:nvSpPr>
            <p:spPr>
              <a:xfrm>
                <a:off x="1277800" y="3940350"/>
                <a:ext cx="2150" cy="875"/>
              </a:xfrm>
              <a:custGeom>
                <a:rect b="b" l="l" r="r" t="t"/>
                <a:pathLst>
                  <a:path extrusionOk="0" h="35" w="86">
                    <a:moveTo>
                      <a:pt x="85" y="0"/>
                    </a:moveTo>
                    <a:cubicBezTo>
                      <a:pt x="85" y="0"/>
                      <a:pt x="84" y="0"/>
                      <a:pt x="84" y="0"/>
                    </a:cubicBezTo>
                    <a:lnTo>
                      <a:pt x="84" y="0"/>
                    </a:lnTo>
                    <a:lnTo>
                      <a:pt x="85" y="0"/>
                    </a:lnTo>
                    <a:close/>
                    <a:moveTo>
                      <a:pt x="84" y="0"/>
                    </a:moveTo>
                    <a:lnTo>
                      <a:pt x="0" y="3"/>
                    </a:lnTo>
                    <a:cubicBezTo>
                      <a:pt x="1" y="14"/>
                      <a:pt x="6" y="25"/>
                      <a:pt x="8" y="35"/>
                    </a:cubicBezTo>
                    <a:cubicBezTo>
                      <a:pt x="29" y="21"/>
                      <a:pt x="51" y="11"/>
                      <a:pt x="68" y="5"/>
                    </a:cubicBezTo>
                    <a:cubicBezTo>
                      <a:pt x="71" y="3"/>
                      <a:pt x="77" y="1"/>
                      <a:pt x="84"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29"/>
              <p:cNvSpPr/>
              <p:nvPr/>
            </p:nvSpPr>
            <p:spPr>
              <a:xfrm>
                <a:off x="1281225" y="3941325"/>
                <a:ext cx="1125" cy="225"/>
              </a:xfrm>
              <a:custGeom>
                <a:rect b="b" l="l" r="r" t="t"/>
                <a:pathLst>
                  <a:path extrusionOk="0" h="9" w="45">
                    <a:moveTo>
                      <a:pt x="18" y="0"/>
                    </a:moveTo>
                    <a:cubicBezTo>
                      <a:pt x="10" y="0"/>
                      <a:pt x="3" y="3"/>
                      <a:pt x="1" y="8"/>
                    </a:cubicBezTo>
                    <a:lnTo>
                      <a:pt x="45" y="8"/>
                    </a:lnTo>
                    <a:cubicBezTo>
                      <a:pt x="39" y="4"/>
                      <a:pt x="28" y="0"/>
                      <a:pt x="18"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29"/>
              <p:cNvSpPr/>
              <p:nvPr/>
            </p:nvSpPr>
            <p:spPr>
              <a:xfrm>
                <a:off x="1228625" y="3890800"/>
                <a:ext cx="92425" cy="92400"/>
              </a:xfrm>
              <a:custGeom>
                <a:rect b="b" l="l" r="r" t="t"/>
                <a:pathLst>
                  <a:path extrusionOk="0" h="3696" w="3697">
                    <a:moveTo>
                      <a:pt x="1905" y="123"/>
                    </a:moveTo>
                    <a:cubicBezTo>
                      <a:pt x="1940" y="123"/>
                      <a:pt x="1975" y="126"/>
                      <a:pt x="2010" y="131"/>
                    </a:cubicBezTo>
                    <a:cubicBezTo>
                      <a:pt x="2025" y="136"/>
                      <a:pt x="2039" y="144"/>
                      <a:pt x="2051" y="153"/>
                    </a:cubicBezTo>
                    <a:cubicBezTo>
                      <a:pt x="2021" y="163"/>
                      <a:pt x="1989" y="171"/>
                      <a:pt x="1960" y="178"/>
                    </a:cubicBezTo>
                    <a:cubicBezTo>
                      <a:pt x="1933" y="184"/>
                      <a:pt x="1905" y="193"/>
                      <a:pt x="1879" y="204"/>
                    </a:cubicBezTo>
                    <a:cubicBezTo>
                      <a:pt x="1828" y="182"/>
                      <a:pt x="1776" y="159"/>
                      <a:pt x="1721" y="145"/>
                    </a:cubicBezTo>
                    <a:cubicBezTo>
                      <a:pt x="1722" y="145"/>
                      <a:pt x="1722" y="144"/>
                      <a:pt x="1725" y="144"/>
                    </a:cubicBezTo>
                    <a:cubicBezTo>
                      <a:pt x="1770" y="138"/>
                      <a:pt x="1817" y="127"/>
                      <a:pt x="1865" y="124"/>
                    </a:cubicBezTo>
                    <a:cubicBezTo>
                      <a:pt x="1879" y="123"/>
                      <a:pt x="1892" y="123"/>
                      <a:pt x="1905" y="123"/>
                    </a:cubicBezTo>
                    <a:close/>
                    <a:moveTo>
                      <a:pt x="1427" y="261"/>
                    </a:moveTo>
                    <a:cubicBezTo>
                      <a:pt x="1461" y="261"/>
                      <a:pt x="1495" y="263"/>
                      <a:pt x="1528" y="269"/>
                    </a:cubicBezTo>
                    <a:cubicBezTo>
                      <a:pt x="1540" y="272"/>
                      <a:pt x="1553" y="275"/>
                      <a:pt x="1563" y="276"/>
                    </a:cubicBezTo>
                    <a:cubicBezTo>
                      <a:pt x="1491" y="302"/>
                      <a:pt x="1422" y="335"/>
                      <a:pt x="1355" y="372"/>
                    </a:cubicBezTo>
                    <a:cubicBezTo>
                      <a:pt x="1330" y="366"/>
                      <a:pt x="1304" y="360"/>
                      <a:pt x="1279" y="360"/>
                    </a:cubicBezTo>
                    <a:cubicBezTo>
                      <a:pt x="1273" y="360"/>
                      <a:pt x="1266" y="360"/>
                      <a:pt x="1260" y="361"/>
                    </a:cubicBezTo>
                    <a:cubicBezTo>
                      <a:pt x="1198" y="369"/>
                      <a:pt x="1140" y="389"/>
                      <a:pt x="1078" y="402"/>
                    </a:cubicBezTo>
                    <a:cubicBezTo>
                      <a:pt x="1016" y="414"/>
                      <a:pt x="956" y="434"/>
                      <a:pt x="895" y="455"/>
                    </a:cubicBezTo>
                    <a:cubicBezTo>
                      <a:pt x="833" y="474"/>
                      <a:pt x="789" y="526"/>
                      <a:pt x="731" y="554"/>
                    </a:cubicBezTo>
                    <a:cubicBezTo>
                      <a:pt x="694" y="570"/>
                      <a:pt x="640" y="570"/>
                      <a:pt x="594" y="581"/>
                    </a:cubicBezTo>
                    <a:cubicBezTo>
                      <a:pt x="607" y="566"/>
                      <a:pt x="618" y="554"/>
                      <a:pt x="632" y="540"/>
                    </a:cubicBezTo>
                    <a:cubicBezTo>
                      <a:pt x="690" y="485"/>
                      <a:pt x="752" y="434"/>
                      <a:pt x="818" y="386"/>
                    </a:cubicBezTo>
                    <a:cubicBezTo>
                      <a:pt x="885" y="341"/>
                      <a:pt x="957" y="302"/>
                      <a:pt x="1034" y="275"/>
                    </a:cubicBezTo>
                    <a:cubicBezTo>
                      <a:pt x="1062" y="265"/>
                      <a:pt x="1091" y="262"/>
                      <a:pt x="1121" y="262"/>
                    </a:cubicBezTo>
                    <a:cubicBezTo>
                      <a:pt x="1169" y="262"/>
                      <a:pt x="1217" y="270"/>
                      <a:pt x="1264" y="270"/>
                    </a:cubicBezTo>
                    <a:cubicBezTo>
                      <a:pt x="1272" y="270"/>
                      <a:pt x="1280" y="270"/>
                      <a:pt x="1287" y="269"/>
                    </a:cubicBezTo>
                    <a:cubicBezTo>
                      <a:pt x="1334" y="265"/>
                      <a:pt x="1381" y="261"/>
                      <a:pt x="1427" y="261"/>
                    </a:cubicBezTo>
                    <a:close/>
                    <a:moveTo>
                      <a:pt x="1128" y="858"/>
                    </a:moveTo>
                    <a:lnTo>
                      <a:pt x="1128" y="858"/>
                    </a:lnTo>
                    <a:cubicBezTo>
                      <a:pt x="1115" y="873"/>
                      <a:pt x="1105" y="889"/>
                      <a:pt x="1095" y="905"/>
                    </a:cubicBezTo>
                    <a:cubicBezTo>
                      <a:pt x="1082" y="901"/>
                      <a:pt x="1071" y="901"/>
                      <a:pt x="1060" y="898"/>
                    </a:cubicBezTo>
                    <a:cubicBezTo>
                      <a:pt x="1082" y="884"/>
                      <a:pt x="1103" y="868"/>
                      <a:pt x="1128" y="858"/>
                    </a:cubicBezTo>
                    <a:cubicBezTo>
                      <a:pt x="1128" y="858"/>
                      <a:pt x="1128" y="858"/>
                      <a:pt x="1128" y="858"/>
                    </a:cubicBezTo>
                    <a:close/>
                    <a:moveTo>
                      <a:pt x="3306" y="906"/>
                    </a:moveTo>
                    <a:lnTo>
                      <a:pt x="3306" y="906"/>
                    </a:lnTo>
                    <a:cubicBezTo>
                      <a:pt x="3312" y="908"/>
                      <a:pt x="3316" y="908"/>
                      <a:pt x="3317" y="910"/>
                    </a:cubicBezTo>
                    <a:cubicBezTo>
                      <a:pt x="3339" y="930"/>
                      <a:pt x="3357" y="952"/>
                      <a:pt x="3372" y="976"/>
                    </a:cubicBezTo>
                    <a:cubicBezTo>
                      <a:pt x="3378" y="986"/>
                      <a:pt x="3378" y="998"/>
                      <a:pt x="3375" y="1012"/>
                    </a:cubicBezTo>
                    <a:cubicBezTo>
                      <a:pt x="3353" y="978"/>
                      <a:pt x="3330" y="942"/>
                      <a:pt x="3306" y="906"/>
                    </a:cubicBezTo>
                    <a:close/>
                    <a:moveTo>
                      <a:pt x="2257" y="964"/>
                    </a:moveTo>
                    <a:lnTo>
                      <a:pt x="2257" y="964"/>
                    </a:lnTo>
                    <a:cubicBezTo>
                      <a:pt x="2293" y="967"/>
                      <a:pt x="2332" y="969"/>
                      <a:pt x="2369" y="976"/>
                    </a:cubicBezTo>
                    <a:cubicBezTo>
                      <a:pt x="2383" y="997"/>
                      <a:pt x="2396" y="1018"/>
                      <a:pt x="2407" y="1040"/>
                    </a:cubicBezTo>
                    <a:cubicBezTo>
                      <a:pt x="2416" y="1059"/>
                      <a:pt x="2423" y="1078"/>
                      <a:pt x="2431" y="1097"/>
                    </a:cubicBezTo>
                    <a:cubicBezTo>
                      <a:pt x="2434" y="1100"/>
                      <a:pt x="2435" y="1106"/>
                      <a:pt x="2436" y="1108"/>
                    </a:cubicBezTo>
                    <a:cubicBezTo>
                      <a:pt x="2435" y="1107"/>
                      <a:pt x="2434" y="1106"/>
                      <a:pt x="2434" y="1104"/>
                    </a:cubicBezTo>
                    <a:cubicBezTo>
                      <a:pt x="2383" y="1051"/>
                      <a:pt x="2324" y="1003"/>
                      <a:pt x="2257" y="964"/>
                    </a:cubicBezTo>
                    <a:close/>
                    <a:moveTo>
                      <a:pt x="1876" y="1126"/>
                    </a:moveTo>
                    <a:cubicBezTo>
                      <a:pt x="1909" y="1126"/>
                      <a:pt x="1940" y="1129"/>
                      <a:pt x="1970" y="1133"/>
                    </a:cubicBezTo>
                    <a:cubicBezTo>
                      <a:pt x="2002" y="1136"/>
                      <a:pt x="2032" y="1143"/>
                      <a:pt x="2063" y="1154"/>
                    </a:cubicBezTo>
                    <a:cubicBezTo>
                      <a:pt x="2022" y="1153"/>
                      <a:pt x="1978" y="1150"/>
                      <a:pt x="1937" y="1150"/>
                    </a:cubicBezTo>
                    <a:cubicBezTo>
                      <a:pt x="1906" y="1150"/>
                      <a:pt x="1875" y="1149"/>
                      <a:pt x="1843" y="1149"/>
                    </a:cubicBezTo>
                    <a:cubicBezTo>
                      <a:pt x="1778" y="1149"/>
                      <a:pt x="1712" y="1152"/>
                      <a:pt x="1645" y="1170"/>
                    </a:cubicBezTo>
                    <a:cubicBezTo>
                      <a:pt x="1600" y="1183"/>
                      <a:pt x="1556" y="1205"/>
                      <a:pt x="1514" y="1230"/>
                    </a:cubicBezTo>
                    <a:cubicBezTo>
                      <a:pt x="1625" y="1158"/>
                      <a:pt x="1758" y="1126"/>
                      <a:pt x="1876" y="1126"/>
                    </a:cubicBezTo>
                    <a:close/>
                    <a:moveTo>
                      <a:pt x="1611" y="803"/>
                    </a:moveTo>
                    <a:cubicBezTo>
                      <a:pt x="1587" y="815"/>
                      <a:pt x="1563" y="825"/>
                      <a:pt x="1542" y="840"/>
                    </a:cubicBezTo>
                    <a:cubicBezTo>
                      <a:pt x="1437" y="906"/>
                      <a:pt x="1357" y="1001"/>
                      <a:pt x="1294" y="1100"/>
                    </a:cubicBezTo>
                    <a:cubicBezTo>
                      <a:pt x="1240" y="1143"/>
                      <a:pt x="1192" y="1190"/>
                      <a:pt x="1148" y="1243"/>
                    </a:cubicBezTo>
                    <a:cubicBezTo>
                      <a:pt x="1253" y="1093"/>
                      <a:pt x="1357" y="930"/>
                      <a:pt x="1521" y="843"/>
                    </a:cubicBezTo>
                    <a:cubicBezTo>
                      <a:pt x="1549" y="826"/>
                      <a:pt x="1580" y="815"/>
                      <a:pt x="1611" y="803"/>
                    </a:cubicBezTo>
                    <a:close/>
                    <a:moveTo>
                      <a:pt x="1046" y="924"/>
                    </a:moveTo>
                    <a:cubicBezTo>
                      <a:pt x="1057" y="924"/>
                      <a:pt x="1068" y="925"/>
                      <a:pt x="1079" y="927"/>
                    </a:cubicBezTo>
                    <a:cubicBezTo>
                      <a:pt x="957" y="1049"/>
                      <a:pt x="862" y="1197"/>
                      <a:pt x="778" y="1342"/>
                    </a:cubicBezTo>
                    <a:cubicBezTo>
                      <a:pt x="766" y="1363"/>
                      <a:pt x="755" y="1384"/>
                      <a:pt x="744" y="1407"/>
                    </a:cubicBezTo>
                    <a:lnTo>
                      <a:pt x="738" y="1360"/>
                    </a:lnTo>
                    <a:cubicBezTo>
                      <a:pt x="800" y="1231"/>
                      <a:pt x="874" y="1108"/>
                      <a:pt x="951" y="992"/>
                    </a:cubicBezTo>
                    <a:cubicBezTo>
                      <a:pt x="964" y="975"/>
                      <a:pt x="978" y="957"/>
                      <a:pt x="990" y="941"/>
                    </a:cubicBezTo>
                    <a:cubicBezTo>
                      <a:pt x="997" y="935"/>
                      <a:pt x="1005" y="932"/>
                      <a:pt x="1012" y="927"/>
                    </a:cubicBezTo>
                    <a:cubicBezTo>
                      <a:pt x="1023" y="925"/>
                      <a:pt x="1034" y="924"/>
                      <a:pt x="1046" y="924"/>
                    </a:cubicBezTo>
                    <a:close/>
                    <a:moveTo>
                      <a:pt x="1060" y="1360"/>
                    </a:moveTo>
                    <a:lnTo>
                      <a:pt x="1060" y="1360"/>
                    </a:lnTo>
                    <a:cubicBezTo>
                      <a:pt x="1026" y="1411"/>
                      <a:pt x="996" y="1466"/>
                      <a:pt x="971" y="1524"/>
                    </a:cubicBezTo>
                    <a:cubicBezTo>
                      <a:pt x="962" y="1542"/>
                      <a:pt x="956" y="1563"/>
                      <a:pt x="949" y="1583"/>
                    </a:cubicBezTo>
                    <a:cubicBezTo>
                      <a:pt x="949" y="1563"/>
                      <a:pt x="947" y="1542"/>
                      <a:pt x="949" y="1524"/>
                    </a:cubicBezTo>
                    <a:cubicBezTo>
                      <a:pt x="983" y="1466"/>
                      <a:pt x="1020" y="1411"/>
                      <a:pt x="1060" y="1360"/>
                    </a:cubicBezTo>
                    <a:close/>
                    <a:moveTo>
                      <a:pt x="713" y="1425"/>
                    </a:moveTo>
                    <a:cubicBezTo>
                      <a:pt x="715" y="1436"/>
                      <a:pt x="716" y="1444"/>
                      <a:pt x="718" y="1455"/>
                    </a:cubicBezTo>
                    <a:cubicBezTo>
                      <a:pt x="694" y="1495"/>
                      <a:pt x="669" y="1541"/>
                      <a:pt x="649" y="1586"/>
                    </a:cubicBezTo>
                    <a:cubicBezTo>
                      <a:pt x="668" y="1530"/>
                      <a:pt x="689" y="1477"/>
                      <a:pt x="713" y="1425"/>
                    </a:cubicBezTo>
                    <a:close/>
                    <a:moveTo>
                      <a:pt x="902" y="1607"/>
                    </a:moveTo>
                    <a:cubicBezTo>
                      <a:pt x="903" y="1630"/>
                      <a:pt x="907" y="1655"/>
                      <a:pt x="910" y="1680"/>
                    </a:cubicBezTo>
                    <a:cubicBezTo>
                      <a:pt x="901" y="1707"/>
                      <a:pt x="892" y="1733"/>
                      <a:pt x="883" y="1761"/>
                    </a:cubicBezTo>
                    <a:cubicBezTo>
                      <a:pt x="873" y="1746"/>
                      <a:pt x="866" y="1732"/>
                      <a:pt x="858" y="1718"/>
                    </a:cubicBezTo>
                    <a:cubicBezTo>
                      <a:pt x="865" y="1699"/>
                      <a:pt x="866" y="1680"/>
                      <a:pt x="874" y="1662"/>
                    </a:cubicBezTo>
                    <a:cubicBezTo>
                      <a:pt x="883" y="1642"/>
                      <a:pt x="894" y="1623"/>
                      <a:pt x="902" y="1607"/>
                    </a:cubicBezTo>
                    <a:close/>
                    <a:moveTo>
                      <a:pt x="2069" y="1482"/>
                    </a:moveTo>
                    <a:cubicBezTo>
                      <a:pt x="2144" y="1482"/>
                      <a:pt x="2223" y="1513"/>
                      <a:pt x="2292" y="1549"/>
                    </a:cubicBezTo>
                    <a:cubicBezTo>
                      <a:pt x="2359" y="1583"/>
                      <a:pt x="2410" y="1640"/>
                      <a:pt x="2450" y="1699"/>
                    </a:cubicBezTo>
                    <a:cubicBezTo>
                      <a:pt x="2452" y="1714"/>
                      <a:pt x="2449" y="1731"/>
                      <a:pt x="2449" y="1747"/>
                    </a:cubicBezTo>
                    <a:cubicBezTo>
                      <a:pt x="2436" y="1739"/>
                      <a:pt x="2423" y="1732"/>
                      <a:pt x="2413" y="1724"/>
                    </a:cubicBezTo>
                    <a:cubicBezTo>
                      <a:pt x="2372" y="1692"/>
                      <a:pt x="2328" y="1651"/>
                      <a:pt x="2271" y="1633"/>
                    </a:cubicBezTo>
                    <a:cubicBezTo>
                      <a:pt x="2236" y="1623"/>
                      <a:pt x="2190" y="1613"/>
                      <a:pt x="2143" y="1613"/>
                    </a:cubicBezTo>
                    <a:cubicBezTo>
                      <a:pt x="2119" y="1613"/>
                      <a:pt x="2095" y="1615"/>
                      <a:pt x="2072" y="1622"/>
                    </a:cubicBezTo>
                    <a:cubicBezTo>
                      <a:pt x="2035" y="1630"/>
                      <a:pt x="2002" y="1652"/>
                      <a:pt x="1974" y="1678"/>
                    </a:cubicBezTo>
                    <a:cubicBezTo>
                      <a:pt x="1952" y="1700"/>
                      <a:pt x="1931" y="1725"/>
                      <a:pt x="1913" y="1748"/>
                    </a:cubicBezTo>
                    <a:cubicBezTo>
                      <a:pt x="1911" y="1754"/>
                      <a:pt x="1907" y="1757"/>
                      <a:pt x="1905" y="1762"/>
                    </a:cubicBezTo>
                    <a:cubicBezTo>
                      <a:pt x="1858" y="1684"/>
                      <a:pt x="1860" y="1592"/>
                      <a:pt x="1891" y="1521"/>
                    </a:cubicBezTo>
                    <a:cubicBezTo>
                      <a:pt x="1935" y="1501"/>
                      <a:pt x="1982" y="1488"/>
                      <a:pt x="2029" y="1486"/>
                    </a:cubicBezTo>
                    <a:cubicBezTo>
                      <a:pt x="2042" y="1483"/>
                      <a:pt x="2056" y="1482"/>
                      <a:pt x="2069" y="1482"/>
                    </a:cubicBezTo>
                    <a:close/>
                    <a:moveTo>
                      <a:pt x="1484" y="1598"/>
                    </a:moveTo>
                    <a:lnTo>
                      <a:pt x="1484" y="1598"/>
                    </a:lnTo>
                    <a:cubicBezTo>
                      <a:pt x="1454" y="1651"/>
                      <a:pt x="1430" y="1706"/>
                      <a:pt x="1411" y="1765"/>
                    </a:cubicBezTo>
                    <a:cubicBezTo>
                      <a:pt x="1388" y="1839"/>
                      <a:pt x="1367" y="1920"/>
                      <a:pt x="1362" y="2006"/>
                    </a:cubicBezTo>
                    <a:cubicBezTo>
                      <a:pt x="1342" y="1964"/>
                      <a:pt x="1326" y="1920"/>
                      <a:pt x="1313" y="1876"/>
                    </a:cubicBezTo>
                    <a:cubicBezTo>
                      <a:pt x="1319" y="1843"/>
                      <a:pt x="1323" y="1812"/>
                      <a:pt x="1337" y="1781"/>
                    </a:cubicBezTo>
                    <a:cubicBezTo>
                      <a:pt x="1370" y="1706"/>
                      <a:pt x="1432" y="1651"/>
                      <a:pt x="1484" y="1598"/>
                    </a:cubicBezTo>
                    <a:close/>
                    <a:moveTo>
                      <a:pt x="1301" y="1955"/>
                    </a:moveTo>
                    <a:cubicBezTo>
                      <a:pt x="1309" y="1988"/>
                      <a:pt x="1322" y="2017"/>
                      <a:pt x="1335" y="2048"/>
                    </a:cubicBezTo>
                    <a:cubicBezTo>
                      <a:pt x="1322" y="2044"/>
                      <a:pt x="1308" y="2043"/>
                      <a:pt x="1294" y="2040"/>
                    </a:cubicBezTo>
                    <a:lnTo>
                      <a:pt x="1294" y="2031"/>
                    </a:lnTo>
                    <a:cubicBezTo>
                      <a:pt x="1296" y="2006"/>
                      <a:pt x="1300" y="1980"/>
                      <a:pt x="1301" y="1955"/>
                    </a:cubicBezTo>
                    <a:close/>
                    <a:moveTo>
                      <a:pt x="2150" y="1775"/>
                    </a:moveTo>
                    <a:cubicBezTo>
                      <a:pt x="2155" y="1775"/>
                      <a:pt x="2160" y="1775"/>
                      <a:pt x="2165" y="1776"/>
                    </a:cubicBezTo>
                    <a:cubicBezTo>
                      <a:pt x="2204" y="1783"/>
                      <a:pt x="2241" y="1794"/>
                      <a:pt x="2270" y="1816"/>
                    </a:cubicBezTo>
                    <a:cubicBezTo>
                      <a:pt x="2297" y="1838"/>
                      <a:pt x="2339" y="1838"/>
                      <a:pt x="2357" y="1871"/>
                    </a:cubicBezTo>
                    <a:cubicBezTo>
                      <a:pt x="2376" y="1900"/>
                      <a:pt x="2347" y="1959"/>
                      <a:pt x="2348" y="1981"/>
                    </a:cubicBezTo>
                    <a:cubicBezTo>
                      <a:pt x="2357" y="2003"/>
                      <a:pt x="2361" y="2024"/>
                      <a:pt x="2355" y="2043"/>
                    </a:cubicBezTo>
                    <a:cubicBezTo>
                      <a:pt x="2350" y="2061"/>
                      <a:pt x="2380" y="2077"/>
                      <a:pt x="2369" y="2097"/>
                    </a:cubicBezTo>
                    <a:cubicBezTo>
                      <a:pt x="2358" y="2113"/>
                      <a:pt x="2324" y="2116"/>
                      <a:pt x="2310" y="2124"/>
                    </a:cubicBezTo>
                    <a:cubicBezTo>
                      <a:pt x="2297" y="2132"/>
                      <a:pt x="2286" y="2148"/>
                      <a:pt x="2270" y="2153"/>
                    </a:cubicBezTo>
                    <a:cubicBezTo>
                      <a:pt x="2267" y="2154"/>
                      <a:pt x="2263" y="2154"/>
                      <a:pt x="2260" y="2154"/>
                    </a:cubicBezTo>
                    <a:cubicBezTo>
                      <a:pt x="2244" y="2154"/>
                      <a:pt x="2228" y="2146"/>
                      <a:pt x="2219" y="2145"/>
                    </a:cubicBezTo>
                    <a:cubicBezTo>
                      <a:pt x="2210" y="2145"/>
                      <a:pt x="2202" y="2159"/>
                      <a:pt x="2193" y="2159"/>
                    </a:cubicBezTo>
                    <a:cubicBezTo>
                      <a:pt x="2192" y="2159"/>
                      <a:pt x="2191" y="2159"/>
                      <a:pt x="2190" y="2159"/>
                    </a:cubicBezTo>
                    <a:cubicBezTo>
                      <a:pt x="2189" y="2158"/>
                      <a:pt x="2188" y="2158"/>
                      <a:pt x="2188" y="2158"/>
                    </a:cubicBezTo>
                    <a:cubicBezTo>
                      <a:pt x="2182" y="2158"/>
                      <a:pt x="2177" y="2161"/>
                      <a:pt x="2172" y="2161"/>
                    </a:cubicBezTo>
                    <a:cubicBezTo>
                      <a:pt x="2170" y="2161"/>
                      <a:pt x="2167" y="2160"/>
                      <a:pt x="2165" y="2159"/>
                    </a:cubicBezTo>
                    <a:cubicBezTo>
                      <a:pt x="2156" y="2152"/>
                      <a:pt x="2179" y="2119"/>
                      <a:pt x="2175" y="2113"/>
                    </a:cubicBezTo>
                    <a:cubicBezTo>
                      <a:pt x="2169" y="2109"/>
                      <a:pt x="2114" y="2109"/>
                      <a:pt x="2105" y="2086"/>
                    </a:cubicBezTo>
                    <a:cubicBezTo>
                      <a:pt x="2094" y="2065"/>
                      <a:pt x="2098" y="2044"/>
                      <a:pt x="2105" y="2029"/>
                    </a:cubicBezTo>
                    <a:lnTo>
                      <a:pt x="2105" y="2029"/>
                    </a:lnTo>
                    <a:lnTo>
                      <a:pt x="1986" y="2033"/>
                    </a:lnTo>
                    <a:cubicBezTo>
                      <a:pt x="1982" y="2029"/>
                      <a:pt x="1978" y="2028"/>
                      <a:pt x="1975" y="2022"/>
                    </a:cubicBezTo>
                    <a:cubicBezTo>
                      <a:pt x="1975" y="2021"/>
                      <a:pt x="1974" y="2020"/>
                      <a:pt x="1974" y="2017"/>
                    </a:cubicBezTo>
                    <a:lnTo>
                      <a:pt x="1953" y="2033"/>
                    </a:lnTo>
                    <a:lnTo>
                      <a:pt x="1941" y="2033"/>
                    </a:lnTo>
                    <a:cubicBezTo>
                      <a:pt x="1926" y="1993"/>
                      <a:pt x="1920" y="1940"/>
                      <a:pt x="1933" y="1893"/>
                    </a:cubicBezTo>
                    <a:cubicBezTo>
                      <a:pt x="1948" y="1841"/>
                      <a:pt x="2015" y="1827"/>
                      <a:pt x="2048" y="1808"/>
                    </a:cubicBezTo>
                    <a:lnTo>
                      <a:pt x="2059" y="1801"/>
                    </a:lnTo>
                    <a:cubicBezTo>
                      <a:pt x="2088" y="1785"/>
                      <a:pt x="2118" y="1775"/>
                      <a:pt x="2150" y="1775"/>
                    </a:cubicBezTo>
                    <a:close/>
                    <a:moveTo>
                      <a:pt x="3050" y="1556"/>
                    </a:moveTo>
                    <a:cubicBezTo>
                      <a:pt x="3057" y="1666"/>
                      <a:pt x="3030" y="1788"/>
                      <a:pt x="3001" y="1915"/>
                    </a:cubicBezTo>
                    <a:cubicBezTo>
                      <a:pt x="2980" y="2010"/>
                      <a:pt x="2951" y="2099"/>
                      <a:pt x="2917" y="2186"/>
                    </a:cubicBezTo>
                    <a:cubicBezTo>
                      <a:pt x="2951" y="2062"/>
                      <a:pt x="2966" y="1934"/>
                      <a:pt x="2965" y="1809"/>
                    </a:cubicBezTo>
                    <a:cubicBezTo>
                      <a:pt x="2965" y="1781"/>
                      <a:pt x="2959" y="1755"/>
                      <a:pt x="2958" y="1728"/>
                    </a:cubicBezTo>
                    <a:cubicBezTo>
                      <a:pt x="2958" y="1726"/>
                      <a:pt x="2959" y="1726"/>
                      <a:pt x="2959" y="1726"/>
                    </a:cubicBezTo>
                    <a:cubicBezTo>
                      <a:pt x="2980" y="1685"/>
                      <a:pt x="3027" y="1644"/>
                      <a:pt x="3043" y="1601"/>
                    </a:cubicBezTo>
                    <a:cubicBezTo>
                      <a:pt x="3050" y="1586"/>
                      <a:pt x="3050" y="1571"/>
                      <a:pt x="3050" y="1556"/>
                    </a:cubicBezTo>
                    <a:close/>
                    <a:moveTo>
                      <a:pt x="839" y="1781"/>
                    </a:moveTo>
                    <a:cubicBezTo>
                      <a:pt x="847" y="1795"/>
                      <a:pt x="855" y="1810"/>
                      <a:pt x="865" y="1827"/>
                    </a:cubicBezTo>
                    <a:cubicBezTo>
                      <a:pt x="826" y="1962"/>
                      <a:pt x="803" y="2102"/>
                      <a:pt x="800" y="2247"/>
                    </a:cubicBezTo>
                    <a:cubicBezTo>
                      <a:pt x="790" y="2205"/>
                      <a:pt x="782" y="2161"/>
                      <a:pt x="782" y="2113"/>
                    </a:cubicBezTo>
                    <a:cubicBezTo>
                      <a:pt x="784" y="2007"/>
                      <a:pt x="806" y="1893"/>
                      <a:pt x="839" y="1781"/>
                    </a:cubicBezTo>
                    <a:close/>
                    <a:moveTo>
                      <a:pt x="1101" y="2252"/>
                    </a:moveTo>
                    <a:lnTo>
                      <a:pt x="1101" y="2252"/>
                    </a:lnTo>
                    <a:cubicBezTo>
                      <a:pt x="1103" y="2266"/>
                      <a:pt x="1107" y="2281"/>
                      <a:pt x="1108" y="2293"/>
                    </a:cubicBezTo>
                    <a:cubicBezTo>
                      <a:pt x="1110" y="2307"/>
                      <a:pt x="1115" y="2324"/>
                      <a:pt x="1117" y="2337"/>
                    </a:cubicBezTo>
                    <a:cubicBezTo>
                      <a:pt x="1114" y="2340"/>
                      <a:pt x="1110" y="2340"/>
                      <a:pt x="1107" y="2340"/>
                    </a:cubicBezTo>
                    <a:cubicBezTo>
                      <a:pt x="1103" y="2311"/>
                      <a:pt x="1103" y="2282"/>
                      <a:pt x="1101" y="2252"/>
                    </a:cubicBezTo>
                    <a:close/>
                    <a:moveTo>
                      <a:pt x="1685" y="2109"/>
                    </a:moveTo>
                    <a:cubicBezTo>
                      <a:pt x="1707" y="2182"/>
                      <a:pt x="1743" y="2251"/>
                      <a:pt x="1791" y="2306"/>
                    </a:cubicBezTo>
                    <a:cubicBezTo>
                      <a:pt x="1809" y="2328"/>
                      <a:pt x="1831" y="2350"/>
                      <a:pt x="1854" y="2368"/>
                    </a:cubicBezTo>
                    <a:cubicBezTo>
                      <a:pt x="1856" y="2375"/>
                      <a:pt x="1857" y="2380"/>
                      <a:pt x="1858" y="2386"/>
                    </a:cubicBezTo>
                    <a:cubicBezTo>
                      <a:pt x="1856" y="2384"/>
                      <a:pt x="1850" y="2384"/>
                      <a:pt x="1846" y="2381"/>
                    </a:cubicBezTo>
                    <a:cubicBezTo>
                      <a:pt x="1843" y="2380"/>
                      <a:pt x="1839" y="2379"/>
                      <a:pt x="1836" y="2375"/>
                    </a:cubicBezTo>
                    <a:cubicBezTo>
                      <a:pt x="1754" y="2324"/>
                      <a:pt x="1715" y="2240"/>
                      <a:pt x="1688" y="2153"/>
                    </a:cubicBezTo>
                    <a:cubicBezTo>
                      <a:pt x="1684" y="2139"/>
                      <a:pt x="1678" y="2124"/>
                      <a:pt x="1673" y="2109"/>
                    </a:cubicBezTo>
                    <a:close/>
                    <a:moveTo>
                      <a:pt x="1810" y="1570"/>
                    </a:moveTo>
                    <a:lnTo>
                      <a:pt x="1810" y="1570"/>
                    </a:lnTo>
                    <a:cubicBezTo>
                      <a:pt x="1796" y="1651"/>
                      <a:pt x="1810" y="1740"/>
                      <a:pt x="1872" y="1814"/>
                    </a:cubicBezTo>
                    <a:cubicBezTo>
                      <a:pt x="1852" y="1859"/>
                      <a:pt x="1840" y="1907"/>
                      <a:pt x="1846" y="1955"/>
                    </a:cubicBezTo>
                    <a:cubicBezTo>
                      <a:pt x="1853" y="2015"/>
                      <a:pt x="1890" y="2058"/>
                      <a:pt x="1920" y="2095"/>
                    </a:cubicBezTo>
                    <a:cubicBezTo>
                      <a:pt x="1918" y="2124"/>
                      <a:pt x="1924" y="2154"/>
                      <a:pt x="1927" y="2185"/>
                    </a:cubicBezTo>
                    <a:cubicBezTo>
                      <a:pt x="1933" y="2230"/>
                      <a:pt x="1967" y="2263"/>
                      <a:pt x="1995" y="2302"/>
                    </a:cubicBezTo>
                    <a:cubicBezTo>
                      <a:pt x="2015" y="2331"/>
                      <a:pt x="2037" y="2368"/>
                      <a:pt x="2072" y="2394"/>
                    </a:cubicBezTo>
                    <a:cubicBezTo>
                      <a:pt x="2070" y="2394"/>
                      <a:pt x="2069" y="2394"/>
                      <a:pt x="2066" y="2395"/>
                    </a:cubicBezTo>
                    <a:cubicBezTo>
                      <a:pt x="1993" y="2380"/>
                      <a:pt x="1926" y="2350"/>
                      <a:pt x="1878" y="2309"/>
                    </a:cubicBezTo>
                    <a:cubicBezTo>
                      <a:pt x="1860" y="2233"/>
                      <a:pt x="1849" y="2146"/>
                      <a:pt x="1878" y="2072"/>
                    </a:cubicBezTo>
                    <a:cubicBezTo>
                      <a:pt x="1879" y="2070"/>
                      <a:pt x="1867" y="2066"/>
                      <a:pt x="1859" y="2066"/>
                    </a:cubicBezTo>
                    <a:cubicBezTo>
                      <a:pt x="1856" y="2066"/>
                      <a:pt x="1854" y="2067"/>
                      <a:pt x="1853" y="2068"/>
                    </a:cubicBezTo>
                    <a:cubicBezTo>
                      <a:pt x="1816" y="2124"/>
                      <a:pt x="1817" y="2186"/>
                      <a:pt x="1824" y="2247"/>
                    </a:cubicBezTo>
                    <a:cubicBezTo>
                      <a:pt x="1794" y="2207"/>
                      <a:pt x="1769" y="2164"/>
                      <a:pt x="1752" y="2113"/>
                    </a:cubicBezTo>
                    <a:lnTo>
                      <a:pt x="1752" y="2113"/>
                    </a:lnTo>
                    <a:cubicBezTo>
                      <a:pt x="1774" y="2114"/>
                      <a:pt x="1798" y="2114"/>
                      <a:pt x="1821" y="2120"/>
                    </a:cubicBezTo>
                    <a:cubicBezTo>
                      <a:pt x="1821" y="2120"/>
                      <a:pt x="1822" y="2120"/>
                      <a:pt x="1822" y="2120"/>
                    </a:cubicBezTo>
                    <a:cubicBezTo>
                      <a:pt x="1828" y="2120"/>
                      <a:pt x="1831" y="2098"/>
                      <a:pt x="1824" y="2097"/>
                    </a:cubicBezTo>
                    <a:cubicBezTo>
                      <a:pt x="1796" y="2087"/>
                      <a:pt x="1768" y="2083"/>
                      <a:pt x="1740" y="2077"/>
                    </a:cubicBezTo>
                    <a:cubicBezTo>
                      <a:pt x="1713" y="1970"/>
                      <a:pt x="1715" y="1852"/>
                      <a:pt x="1761" y="1755"/>
                    </a:cubicBezTo>
                    <a:cubicBezTo>
                      <a:pt x="1767" y="1740"/>
                      <a:pt x="1747" y="1723"/>
                      <a:pt x="1730" y="1723"/>
                    </a:cubicBezTo>
                    <a:cubicBezTo>
                      <a:pt x="1724" y="1723"/>
                      <a:pt x="1718" y="1725"/>
                      <a:pt x="1714" y="1732"/>
                    </a:cubicBezTo>
                    <a:cubicBezTo>
                      <a:pt x="1653" y="1832"/>
                      <a:pt x="1646" y="1955"/>
                      <a:pt x="1673" y="2070"/>
                    </a:cubicBezTo>
                    <a:lnTo>
                      <a:pt x="1657" y="2070"/>
                    </a:lnTo>
                    <a:cubicBezTo>
                      <a:pt x="1637" y="2007"/>
                      <a:pt x="1622" y="1938"/>
                      <a:pt x="1637" y="1868"/>
                    </a:cubicBezTo>
                    <a:cubicBezTo>
                      <a:pt x="1659" y="1769"/>
                      <a:pt x="1706" y="1673"/>
                      <a:pt x="1774" y="1601"/>
                    </a:cubicBezTo>
                    <a:cubicBezTo>
                      <a:pt x="1784" y="1589"/>
                      <a:pt x="1798" y="1581"/>
                      <a:pt x="1810" y="1570"/>
                    </a:cubicBezTo>
                    <a:close/>
                    <a:moveTo>
                      <a:pt x="2406" y="2574"/>
                    </a:moveTo>
                    <a:lnTo>
                      <a:pt x="2406" y="2574"/>
                    </a:lnTo>
                    <a:cubicBezTo>
                      <a:pt x="2391" y="2591"/>
                      <a:pt x="2376" y="2604"/>
                      <a:pt x="2361" y="2618"/>
                    </a:cubicBezTo>
                    <a:cubicBezTo>
                      <a:pt x="2369" y="2606"/>
                      <a:pt x="2380" y="2595"/>
                      <a:pt x="2390" y="2585"/>
                    </a:cubicBezTo>
                    <a:lnTo>
                      <a:pt x="2406" y="2574"/>
                    </a:lnTo>
                    <a:close/>
                    <a:moveTo>
                      <a:pt x="1126" y="2379"/>
                    </a:moveTo>
                    <a:cubicBezTo>
                      <a:pt x="1150" y="2487"/>
                      <a:pt x="1183" y="2598"/>
                      <a:pt x="1231" y="2701"/>
                    </a:cubicBezTo>
                    <a:cubicBezTo>
                      <a:pt x="1217" y="2694"/>
                      <a:pt x="1201" y="2687"/>
                      <a:pt x="1187" y="2680"/>
                    </a:cubicBezTo>
                    <a:cubicBezTo>
                      <a:pt x="1165" y="2626"/>
                      <a:pt x="1146" y="2571"/>
                      <a:pt x="1135" y="2515"/>
                    </a:cubicBezTo>
                    <a:cubicBezTo>
                      <a:pt x="1123" y="2471"/>
                      <a:pt x="1117" y="2427"/>
                      <a:pt x="1112" y="2381"/>
                    </a:cubicBezTo>
                    <a:cubicBezTo>
                      <a:pt x="1117" y="2380"/>
                      <a:pt x="1122" y="2380"/>
                      <a:pt x="1126" y="2379"/>
                    </a:cubicBezTo>
                    <a:close/>
                    <a:moveTo>
                      <a:pt x="2325" y="2615"/>
                    </a:moveTo>
                    <a:cubicBezTo>
                      <a:pt x="2328" y="2622"/>
                      <a:pt x="2332" y="2632"/>
                      <a:pt x="2335" y="2640"/>
                    </a:cubicBezTo>
                    <a:cubicBezTo>
                      <a:pt x="2299" y="2670"/>
                      <a:pt x="2263" y="2697"/>
                      <a:pt x="2220" y="2719"/>
                    </a:cubicBezTo>
                    <a:lnTo>
                      <a:pt x="2200" y="2719"/>
                    </a:lnTo>
                    <a:cubicBezTo>
                      <a:pt x="2168" y="2716"/>
                      <a:pt x="2127" y="2704"/>
                      <a:pt x="2087" y="2681"/>
                    </a:cubicBezTo>
                    <a:cubicBezTo>
                      <a:pt x="2169" y="2677"/>
                      <a:pt x="2252" y="2657"/>
                      <a:pt x="2325" y="2615"/>
                    </a:cubicBezTo>
                    <a:close/>
                    <a:moveTo>
                      <a:pt x="1374" y="2737"/>
                    </a:moveTo>
                    <a:cubicBezTo>
                      <a:pt x="1378" y="2746"/>
                      <a:pt x="1385" y="2756"/>
                      <a:pt x="1390" y="2764"/>
                    </a:cubicBezTo>
                    <a:cubicBezTo>
                      <a:pt x="1388" y="2763"/>
                      <a:pt x="1384" y="2763"/>
                      <a:pt x="1381" y="2760"/>
                    </a:cubicBezTo>
                    <a:cubicBezTo>
                      <a:pt x="1377" y="2752"/>
                      <a:pt x="1375" y="2745"/>
                      <a:pt x="1374" y="2737"/>
                    </a:cubicBezTo>
                    <a:close/>
                    <a:moveTo>
                      <a:pt x="1296" y="2079"/>
                    </a:moveTo>
                    <a:lnTo>
                      <a:pt x="1296" y="2079"/>
                    </a:lnTo>
                    <a:cubicBezTo>
                      <a:pt x="1309" y="2083"/>
                      <a:pt x="1324" y="2088"/>
                      <a:pt x="1338" y="2090"/>
                    </a:cubicBezTo>
                    <a:cubicBezTo>
                      <a:pt x="1344" y="2091"/>
                      <a:pt x="1349" y="2091"/>
                      <a:pt x="1352" y="2091"/>
                    </a:cubicBezTo>
                    <a:cubicBezTo>
                      <a:pt x="1356" y="2097"/>
                      <a:pt x="1359" y="2099"/>
                      <a:pt x="1363" y="2105"/>
                    </a:cubicBezTo>
                    <a:cubicBezTo>
                      <a:pt x="1364" y="2120"/>
                      <a:pt x="1364" y="2137"/>
                      <a:pt x="1366" y="2152"/>
                    </a:cubicBezTo>
                    <a:cubicBezTo>
                      <a:pt x="1390" y="2288"/>
                      <a:pt x="1472" y="2413"/>
                      <a:pt x="1576" y="2512"/>
                    </a:cubicBezTo>
                    <a:cubicBezTo>
                      <a:pt x="1679" y="2615"/>
                      <a:pt x="1818" y="2668"/>
                      <a:pt x="1963" y="2680"/>
                    </a:cubicBezTo>
                    <a:cubicBezTo>
                      <a:pt x="1977" y="2681"/>
                      <a:pt x="1993" y="2681"/>
                      <a:pt x="2007" y="2681"/>
                    </a:cubicBezTo>
                    <a:cubicBezTo>
                      <a:pt x="2024" y="2701"/>
                      <a:pt x="2041" y="2723"/>
                      <a:pt x="2062" y="2737"/>
                    </a:cubicBezTo>
                    <a:cubicBezTo>
                      <a:pt x="2077" y="2749"/>
                      <a:pt x="2096" y="2756"/>
                      <a:pt x="2112" y="2764"/>
                    </a:cubicBezTo>
                    <a:cubicBezTo>
                      <a:pt x="2090" y="2771"/>
                      <a:pt x="2066" y="2776"/>
                      <a:pt x="2043" y="2781"/>
                    </a:cubicBezTo>
                    <a:cubicBezTo>
                      <a:pt x="1970" y="2764"/>
                      <a:pt x="1900" y="2739"/>
                      <a:pt x="1831" y="2709"/>
                    </a:cubicBezTo>
                    <a:cubicBezTo>
                      <a:pt x="1769" y="2681"/>
                      <a:pt x="1706" y="2653"/>
                      <a:pt x="1644" y="2615"/>
                    </a:cubicBezTo>
                    <a:cubicBezTo>
                      <a:pt x="1609" y="2578"/>
                      <a:pt x="1576" y="2540"/>
                      <a:pt x="1543" y="2504"/>
                    </a:cubicBezTo>
                    <a:cubicBezTo>
                      <a:pt x="1458" y="2413"/>
                      <a:pt x="1356" y="2318"/>
                      <a:pt x="1304" y="2187"/>
                    </a:cubicBezTo>
                    <a:cubicBezTo>
                      <a:pt x="1300" y="2152"/>
                      <a:pt x="1297" y="2116"/>
                      <a:pt x="1296" y="2079"/>
                    </a:cubicBezTo>
                    <a:close/>
                    <a:moveTo>
                      <a:pt x="1864" y="3041"/>
                    </a:moveTo>
                    <a:cubicBezTo>
                      <a:pt x="1878" y="3048"/>
                      <a:pt x="1893" y="3053"/>
                      <a:pt x="1908" y="3059"/>
                    </a:cubicBezTo>
                    <a:cubicBezTo>
                      <a:pt x="1890" y="3059"/>
                      <a:pt x="1872" y="3060"/>
                      <a:pt x="1854" y="3060"/>
                    </a:cubicBezTo>
                    <a:cubicBezTo>
                      <a:pt x="1795" y="3060"/>
                      <a:pt x="1738" y="3056"/>
                      <a:pt x="1684" y="3048"/>
                    </a:cubicBezTo>
                    <a:cubicBezTo>
                      <a:pt x="1703" y="3048"/>
                      <a:pt x="1725" y="3049"/>
                      <a:pt x="1746" y="3049"/>
                    </a:cubicBezTo>
                    <a:cubicBezTo>
                      <a:pt x="1784" y="3049"/>
                      <a:pt x="1824" y="3046"/>
                      <a:pt x="1864" y="3041"/>
                    </a:cubicBezTo>
                    <a:close/>
                    <a:moveTo>
                      <a:pt x="2724" y="3177"/>
                    </a:moveTo>
                    <a:lnTo>
                      <a:pt x="2724" y="3177"/>
                    </a:lnTo>
                    <a:cubicBezTo>
                      <a:pt x="2719" y="3185"/>
                      <a:pt x="2716" y="3192"/>
                      <a:pt x="2709" y="3198"/>
                    </a:cubicBezTo>
                    <a:cubicBezTo>
                      <a:pt x="2688" y="3210"/>
                      <a:pt x="2657" y="3207"/>
                      <a:pt x="2636" y="3217"/>
                    </a:cubicBezTo>
                    <a:cubicBezTo>
                      <a:pt x="2614" y="3225"/>
                      <a:pt x="2588" y="3225"/>
                      <a:pt x="2567" y="3232"/>
                    </a:cubicBezTo>
                    <a:cubicBezTo>
                      <a:pt x="2560" y="3235"/>
                      <a:pt x="2555" y="3242"/>
                      <a:pt x="2551" y="3247"/>
                    </a:cubicBezTo>
                    <a:cubicBezTo>
                      <a:pt x="2548" y="3246"/>
                      <a:pt x="2548" y="3241"/>
                      <a:pt x="2547" y="3241"/>
                    </a:cubicBezTo>
                    <a:cubicBezTo>
                      <a:pt x="2547" y="3241"/>
                      <a:pt x="2547" y="3241"/>
                      <a:pt x="2546" y="3242"/>
                    </a:cubicBezTo>
                    <a:cubicBezTo>
                      <a:pt x="2526" y="3244"/>
                      <a:pt x="2509" y="3248"/>
                      <a:pt x="2489" y="3253"/>
                    </a:cubicBezTo>
                    <a:cubicBezTo>
                      <a:pt x="2491" y="3247"/>
                      <a:pt x="2494" y="3240"/>
                      <a:pt x="2498" y="3233"/>
                    </a:cubicBezTo>
                    <a:cubicBezTo>
                      <a:pt x="2574" y="3220"/>
                      <a:pt x="2650" y="3203"/>
                      <a:pt x="2724" y="3177"/>
                    </a:cubicBezTo>
                    <a:close/>
                    <a:moveTo>
                      <a:pt x="2413" y="3248"/>
                    </a:moveTo>
                    <a:cubicBezTo>
                      <a:pt x="2407" y="3255"/>
                      <a:pt x="2403" y="3262"/>
                      <a:pt x="2399" y="3268"/>
                    </a:cubicBezTo>
                    <a:cubicBezTo>
                      <a:pt x="2335" y="3280"/>
                      <a:pt x="2271" y="3288"/>
                      <a:pt x="2208" y="3301"/>
                    </a:cubicBezTo>
                    <a:cubicBezTo>
                      <a:pt x="2244" y="3293"/>
                      <a:pt x="2277" y="3279"/>
                      <a:pt x="2310" y="3262"/>
                    </a:cubicBezTo>
                    <a:cubicBezTo>
                      <a:pt x="2344" y="3260"/>
                      <a:pt x="2379" y="3254"/>
                      <a:pt x="2413" y="3248"/>
                    </a:cubicBezTo>
                    <a:close/>
                    <a:moveTo>
                      <a:pt x="613" y="2573"/>
                    </a:moveTo>
                    <a:cubicBezTo>
                      <a:pt x="707" y="2702"/>
                      <a:pt x="826" y="2781"/>
                      <a:pt x="951" y="2845"/>
                    </a:cubicBezTo>
                    <a:cubicBezTo>
                      <a:pt x="1027" y="2969"/>
                      <a:pt x="1129" y="3076"/>
                      <a:pt x="1253" y="3156"/>
                    </a:cubicBezTo>
                    <a:cubicBezTo>
                      <a:pt x="1432" y="3271"/>
                      <a:pt x="1632" y="3303"/>
                      <a:pt x="1825" y="3303"/>
                    </a:cubicBezTo>
                    <a:cubicBezTo>
                      <a:pt x="1841" y="3303"/>
                      <a:pt x="1857" y="3303"/>
                      <a:pt x="1874" y="3302"/>
                    </a:cubicBezTo>
                    <a:cubicBezTo>
                      <a:pt x="1927" y="3315"/>
                      <a:pt x="1983" y="3323"/>
                      <a:pt x="2039" y="3323"/>
                    </a:cubicBezTo>
                    <a:cubicBezTo>
                      <a:pt x="2066" y="3323"/>
                      <a:pt x="2093" y="3321"/>
                      <a:pt x="2120" y="3317"/>
                    </a:cubicBezTo>
                    <a:lnTo>
                      <a:pt x="2120" y="3317"/>
                    </a:lnTo>
                    <a:cubicBezTo>
                      <a:pt x="2077" y="3327"/>
                      <a:pt x="2036" y="3335"/>
                      <a:pt x="1993" y="3342"/>
                    </a:cubicBezTo>
                    <a:cubicBezTo>
                      <a:pt x="1883" y="3359"/>
                      <a:pt x="1769" y="3371"/>
                      <a:pt x="1654" y="3371"/>
                    </a:cubicBezTo>
                    <a:cubicBezTo>
                      <a:pt x="1472" y="3371"/>
                      <a:pt x="1289" y="3340"/>
                      <a:pt x="1121" y="3247"/>
                    </a:cubicBezTo>
                    <a:cubicBezTo>
                      <a:pt x="873" y="3111"/>
                      <a:pt x="694" y="2863"/>
                      <a:pt x="618" y="2593"/>
                    </a:cubicBezTo>
                    <a:lnTo>
                      <a:pt x="613" y="2573"/>
                    </a:lnTo>
                    <a:close/>
                    <a:moveTo>
                      <a:pt x="2526" y="3273"/>
                    </a:moveTo>
                    <a:lnTo>
                      <a:pt x="2526" y="3273"/>
                    </a:lnTo>
                    <a:cubicBezTo>
                      <a:pt x="2523" y="3275"/>
                      <a:pt x="2520" y="3280"/>
                      <a:pt x="2519" y="3282"/>
                    </a:cubicBezTo>
                    <a:cubicBezTo>
                      <a:pt x="2497" y="3293"/>
                      <a:pt x="2475" y="3301"/>
                      <a:pt x="2457" y="3320"/>
                    </a:cubicBezTo>
                    <a:cubicBezTo>
                      <a:pt x="2438" y="3338"/>
                      <a:pt x="2425" y="3385"/>
                      <a:pt x="2402" y="3403"/>
                    </a:cubicBezTo>
                    <a:cubicBezTo>
                      <a:pt x="2380" y="3419"/>
                      <a:pt x="2355" y="3440"/>
                      <a:pt x="2326" y="3465"/>
                    </a:cubicBezTo>
                    <a:cubicBezTo>
                      <a:pt x="2311" y="3477"/>
                      <a:pt x="2293" y="3495"/>
                      <a:pt x="2274" y="3495"/>
                    </a:cubicBezTo>
                    <a:cubicBezTo>
                      <a:pt x="2272" y="3495"/>
                      <a:pt x="2270" y="3495"/>
                      <a:pt x="2268" y="3495"/>
                    </a:cubicBezTo>
                    <a:cubicBezTo>
                      <a:pt x="2293" y="3478"/>
                      <a:pt x="2319" y="3465"/>
                      <a:pt x="2344" y="3444"/>
                    </a:cubicBezTo>
                    <a:cubicBezTo>
                      <a:pt x="2396" y="3396"/>
                      <a:pt x="2436" y="3342"/>
                      <a:pt x="2471" y="3284"/>
                    </a:cubicBezTo>
                    <a:cubicBezTo>
                      <a:pt x="2490" y="3280"/>
                      <a:pt x="2509" y="3276"/>
                      <a:pt x="2526" y="3273"/>
                    </a:cubicBezTo>
                    <a:close/>
                    <a:moveTo>
                      <a:pt x="610" y="1281"/>
                    </a:moveTo>
                    <a:lnTo>
                      <a:pt x="610" y="1281"/>
                    </a:lnTo>
                    <a:cubicBezTo>
                      <a:pt x="596" y="1347"/>
                      <a:pt x="590" y="1411"/>
                      <a:pt x="583" y="1477"/>
                    </a:cubicBezTo>
                    <a:cubicBezTo>
                      <a:pt x="515" y="1691"/>
                      <a:pt x="475" y="1912"/>
                      <a:pt x="477" y="2141"/>
                    </a:cubicBezTo>
                    <a:cubicBezTo>
                      <a:pt x="482" y="2467"/>
                      <a:pt x="592" y="2801"/>
                      <a:pt x="817" y="3053"/>
                    </a:cubicBezTo>
                    <a:cubicBezTo>
                      <a:pt x="1037" y="3309"/>
                      <a:pt x="1373" y="3413"/>
                      <a:pt x="1679" y="3413"/>
                    </a:cubicBezTo>
                    <a:cubicBezTo>
                      <a:pt x="1689" y="3413"/>
                      <a:pt x="1699" y="3412"/>
                      <a:pt x="1708" y="3412"/>
                    </a:cubicBezTo>
                    <a:cubicBezTo>
                      <a:pt x="1922" y="3411"/>
                      <a:pt x="2147" y="3359"/>
                      <a:pt x="2359" y="3310"/>
                    </a:cubicBezTo>
                    <a:lnTo>
                      <a:pt x="2359" y="3310"/>
                    </a:lnTo>
                    <a:cubicBezTo>
                      <a:pt x="2284" y="3393"/>
                      <a:pt x="2187" y="3462"/>
                      <a:pt x="2079" y="3500"/>
                    </a:cubicBezTo>
                    <a:cubicBezTo>
                      <a:pt x="2012" y="3524"/>
                      <a:pt x="1943" y="3533"/>
                      <a:pt x="1876" y="3533"/>
                    </a:cubicBezTo>
                    <a:cubicBezTo>
                      <a:pt x="1766" y="3533"/>
                      <a:pt x="1658" y="3510"/>
                      <a:pt x="1557" y="3493"/>
                    </a:cubicBezTo>
                    <a:cubicBezTo>
                      <a:pt x="1390" y="3466"/>
                      <a:pt x="1227" y="3418"/>
                      <a:pt x="1082" y="3331"/>
                    </a:cubicBezTo>
                    <a:cubicBezTo>
                      <a:pt x="938" y="3247"/>
                      <a:pt x="806" y="3144"/>
                      <a:pt x="701" y="3017"/>
                    </a:cubicBezTo>
                    <a:cubicBezTo>
                      <a:pt x="606" y="2907"/>
                      <a:pt x="508" y="2793"/>
                      <a:pt x="446" y="2659"/>
                    </a:cubicBezTo>
                    <a:cubicBezTo>
                      <a:pt x="440" y="2643"/>
                      <a:pt x="430" y="2629"/>
                      <a:pt x="424" y="2613"/>
                    </a:cubicBezTo>
                    <a:cubicBezTo>
                      <a:pt x="372" y="2475"/>
                      <a:pt x="393" y="2324"/>
                      <a:pt x="386" y="2189"/>
                    </a:cubicBezTo>
                    <a:cubicBezTo>
                      <a:pt x="379" y="2051"/>
                      <a:pt x="387" y="1914"/>
                      <a:pt x="419" y="1781"/>
                    </a:cubicBezTo>
                    <a:cubicBezTo>
                      <a:pt x="449" y="1651"/>
                      <a:pt x="463" y="1510"/>
                      <a:pt x="532" y="1389"/>
                    </a:cubicBezTo>
                    <a:cubicBezTo>
                      <a:pt x="555" y="1349"/>
                      <a:pt x="583" y="1315"/>
                      <a:pt x="610" y="1281"/>
                    </a:cubicBezTo>
                    <a:close/>
                    <a:moveTo>
                      <a:pt x="2621" y="1"/>
                    </a:moveTo>
                    <a:cubicBezTo>
                      <a:pt x="2587" y="1"/>
                      <a:pt x="2544" y="24"/>
                      <a:pt x="2511" y="25"/>
                    </a:cubicBezTo>
                    <a:cubicBezTo>
                      <a:pt x="2475" y="27"/>
                      <a:pt x="2441" y="31"/>
                      <a:pt x="2403" y="39"/>
                    </a:cubicBezTo>
                    <a:cubicBezTo>
                      <a:pt x="2386" y="43"/>
                      <a:pt x="2366" y="51"/>
                      <a:pt x="2350" y="51"/>
                    </a:cubicBezTo>
                    <a:cubicBezTo>
                      <a:pt x="2337" y="51"/>
                      <a:pt x="2325" y="46"/>
                      <a:pt x="2318" y="31"/>
                    </a:cubicBezTo>
                    <a:cubicBezTo>
                      <a:pt x="2318" y="31"/>
                      <a:pt x="2318" y="31"/>
                      <a:pt x="2318" y="31"/>
                    </a:cubicBezTo>
                    <a:cubicBezTo>
                      <a:pt x="2317" y="31"/>
                      <a:pt x="2310" y="52"/>
                      <a:pt x="2311" y="53"/>
                    </a:cubicBezTo>
                    <a:cubicBezTo>
                      <a:pt x="2316" y="83"/>
                      <a:pt x="2328" y="89"/>
                      <a:pt x="2343" y="89"/>
                    </a:cubicBezTo>
                    <a:cubicBezTo>
                      <a:pt x="2348" y="89"/>
                      <a:pt x="2354" y="88"/>
                      <a:pt x="2359" y="87"/>
                    </a:cubicBezTo>
                    <a:cubicBezTo>
                      <a:pt x="2389" y="82"/>
                      <a:pt x="2422" y="60"/>
                      <a:pt x="2452" y="60"/>
                    </a:cubicBezTo>
                    <a:cubicBezTo>
                      <a:pt x="2455" y="60"/>
                      <a:pt x="2459" y="60"/>
                      <a:pt x="2463" y="61"/>
                    </a:cubicBezTo>
                    <a:cubicBezTo>
                      <a:pt x="2490" y="67"/>
                      <a:pt x="2519" y="65"/>
                      <a:pt x="2548" y="68"/>
                    </a:cubicBezTo>
                    <a:cubicBezTo>
                      <a:pt x="2578" y="72"/>
                      <a:pt x="2606" y="76"/>
                      <a:pt x="2630" y="87"/>
                    </a:cubicBezTo>
                    <a:cubicBezTo>
                      <a:pt x="2658" y="100"/>
                      <a:pt x="2662" y="155"/>
                      <a:pt x="2684" y="171"/>
                    </a:cubicBezTo>
                    <a:cubicBezTo>
                      <a:pt x="2706" y="189"/>
                      <a:pt x="2732" y="199"/>
                      <a:pt x="2753" y="221"/>
                    </a:cubicBezTo>
                    <a:cubicBezTo>
                      <a:pt x="2772" y="244"/>
                      <a:pt x="2794" y="261"/>
                      <a:pt x="2812" y="286"/>
                    </a:cubicBezTo>
                    <a:cubicBezTo>
                      <a:pt x="2829" y="309"/>
                      <a:pt x="2863" y="306"/>
                      <a:pt x="2881" y="331"/>
                    </a:cubicBezTo>
                    <a:cubicBezTo>
                      <a:pt x="2896" y="354"/>
                      <a:pt x="2881" y="416"/>
                      <a:pt x="2896" y="437"/>
                    </a:cubicBezTo>
                    <a:cubicBezTo>
                      <a:pt x="2913" y="459"/>
                      <a:pt x="2925" y="474"/>
                      <a:pt x="2940" y="495"/>
                    </a:cubicBezTo>
                    <a:cubicBezTo>
                      <a:pt x="2954" y="514"/>
                      <a:pt x="2992" y="506"/>
                      <a:pt x="3006" y="526"/>
                    </a:cubicBezTo>
                    <a:cubicBezTo>
                      <a:pt x="3014" y="540"/>
                      <a:pt x="3019" y="558"/>
                      <a:pt x="3023" y="577"/>
                    </a:cubicBezTo>
                    <a:cubicBezTo>
                      <a:pt x="3016" y="586"/>
                      <a:pt x="3013" y="595"/>
                      <a:pt x="3016" y="597"/>
                    </a:cubicBezTo>
                    <a:cubicBezTo>
                      <a:pt x="3027" y="605"/>
                      <a:pt x="3036" y="612"/>
                      <a:pt x="3049" y="620"/>
                    </a:cubicBezTo>
                    <a:cubicBezTo>
                      <a:pt x="3060" y="631"/>
                      <a:pt x="3071" y="641"/>
                      <a:pt x="3080" y="653"/>
                    </a:cubicBezTo>
                    <a:cubicBezTo>
                      <a:pt x="3094" y="672"/>
                      <a:pt x="3096" y="703"/>
                      <a:pt x="3109" y="722"/>
                    </a:cubicBezTo>
                    <a:cubicBezTo>
                      <a:pt x="3123" y="741"/>
                      <a:pt x="3152" y="742"/>
                      <a:pt x="3166" y="762"/>
                    </a:cubicBezTo>
                    <a:cubicBezTo>
                      <a:pt x="3171" y="769"/>
                      <a:pt x="3180" y="775"/>
                      <a:pt x="3188" y="781"/>
                    </a:cubicBezTo>
                    <a:cubicBezTo>
                      <a:pt x="3207" y="829"/>
                      <a:pt x="3218" y="880"/>
                      <a:pt x="3235" y="927"/>
                    </a:cubicBezTo>
                    <a:cubicBezTo>
                      <a:pt x="3247" y="971"/>
                      <a:pt x="3250" y="1018"/>
                      <a:pt x="3255" y="1064"/>
                    </a:cubicBezTo>
                    <a:cubicBezTo>
                      <a:pt x="3233" y="1018"/>
                      <a:pt x="3208" y="971"/>
                      <a:pt x="3177" y="932"/>
                    </a:cubicBezTo>
                    <a:cubicBezTo>
                      <a:pt x="3158" y="909"/>
                      <a:pt x="3137" y="891"/>
                      <a:pt x="3115" y="873"/>
                    </a:cubicBezTo>
                    <a:cubicBezTo>
                      <a:pt x="3105" y="854"/>
                      <a:pt x="3097" y="837"/>
                      <a:pt x="3085" y="819"/>
                    </a:cubicBezTo>
                    <a:cubicBezTo>
                      <a:pt x="3054" y="769"/>
                      <a:pt x="3021" y="716"/>
                      <a:pt x="2985" y="668"/>
                    </a:cubicBezTo>
                    <a:cubicBezTo>
                      <a:pt x="2946" y="623"/>
                      <a:pt x="2891" y="590"/>
                      <a:pt x="2849" y="544"/>
                    </a:cubicBezTo>
                    <a:cubicBezTo>
                      <a:pt x="2809" y="497"/>
                      <a:pt x="2775" y="444"/>
                      <a:pt x="2731" y="400"/>
                    </a:cubicBezTo>
                    <a:cubicBezTo>
                      <a:pt x="2684" y="357"/>
                      <a:pt x="2641" y="309"/>
                      <a:pt x="2588" y="273"/>
                    </a:cubicBezTo>
                    <a:cubicBezTo>
                      <a:pt x="2537" y="239"/>
                      <a:pt x="2472" y="225"/>
                      <a:pt x="2414" y="203"/>
                    </a:cubicBezTo>
                    <a:cubicBezTo>
                      <a:pt x="2376" y="173"/>
                      <a:pt x="2339" y="141"/>
                      <a:pt x="2296" y="118"/>
                    </a:cubicBezTo>
                    <a:cubicBezTo>
                      <a:pt x="2249" y="93"/>
                      <a:pt x="2190" y="96"/>
                      <a:pt x="2142" y="79"/>
                    </a:cubicBezTo>
                    <a:cubicBezTo>
                      <a:pt x="2091" y="64"/>
                      <a:pt x="2039" y="49"/>
                      <a:pt x="1983" y="49"/>
                    </a:cubicBezTo>
                    <a:cubicBezTo>
                      <a:pt x="1979" y="49"/>
                      <a:pt x="1974" y="49"/>
                      <a:pt x="1970" y="49"/>
                    </a:cubicBezTo>
                    <a:cubicBezTo>
                      <a:pt x="1911" y="53"/>
                      <a:pt x="1852" y="86"/>
                      <a:pt x="1796" y="97"/>
                    </a:cubicBezTo>
                    <a:cubicBezTo>
                      <a:pt x="1755" y="107"/>
                      <a:pt x="1718" y="119"/>
                      <a:pt x="1679" y="137"/>
                    </a:cubicBezTo>
                    <a:cubicBezTo>
                      <a:pt x="1604" y="119"/>
                      <a:pt x="1528" y="104"/>
                      <a:pt x="1451" y="102"/>
                    </a:cubicBezTo>
                    <a:cubicBezTo>
                      <a:pt x="1449" y="102"/>
                      <a:pt x="1447" y="102"/>
                      <a:pt x="1445" y="102"/>
                    </a:cubicBezTo>
                    <a:cubicBezTo>
                      <a:pt x="1357" y="102"/>
                      <a:pt x="1272" y="133"/>
                      <a:pt x="1188" y="152"/>
                    </a:cubicBezTo>
                    <a:cubicBezTo>
                      <a:pt x="1092" y="173"/>
                      <a:pt x="997" y="202"/>
                      <a:pt x="913" y="251"/>
                    </a:cubicBezTo>
                    <a:cubicBezTo>
                      <a:pt x="828" y="302"/>
                      <a:pt x="763" y="379"/>
                      <a:pt x="695" y="444"/>
                    </a:cubicBezTo>
                    <a:cubicBezTo>
                      <a:pt x="639" y="495"/>
                      <a:pt x="592" y="551"/>
                      <a:pt x="550" y="613"/>
                    </a:cubicBezTo>
                    <a:cubicBezTo>
                      <a:pt x="504" y="645"/>
                      <a:pt x="462" y="682"/>
                      <a:pt x="420" y="719"/>
                    </a:cubicBezTo>
                    <a:cubicBezTo>
                      <a:pt x="376" y="760"/>
                      <a:pt x="360" y="825"/>
                      <a:pt x="323" y="872"/>
                    </a:cubicBezTo>
                    <a:cubicBezTo>
                      <a:pt x="283" y="916"/>
                      <a:pt x="226" y="954"/>
                      <a:pt x="193" y="1008"/>
                    </a:cubicBezTo>
                    <a:cubicBezTo>
                      <a:pt x="160" y="1060"/>
                      <a:pt x="142" y="1119"/>
                      <a:pt x="116" y="1176"/>
                    </a:cubicBezTo>
                    <a:cubicBezTo>
                      <a:pt x="94" y="1232"/>
                      <a:pt x="54" y="1287"/>
                      <a:pt x="40" y="1349"/>
                    </a:cubicBezTo>
                    <a:cubicBezTo>
                      <a:pt x="25" y="1411"/>
                      <a:pt x="32" y="1475"/>
                      <a:pt x="27" y="1536"/>
                    </a:cubicBezTo>
                    <a:cubicBezTo>
                      <a:pt x="20" y="1598"/>
                      <a:pt x="32" y="1662"/>
                      <a:pt x="32" y="1722"/>
                    </a:cubicBezTo>
                    <a:cubicBezTo>
                      <a:pt x="34" y="1784"/>
                      <a:pt x="1" y="1850"/>
                      <a:pt x="12" y="1914"/>
                    </a:cubicBezTo>
                    <a:cubicBezTo>
                      <a:pt x="18" y="1955"/>
                      <a:pt x="40" y="1991"/>
                      <a:pt x="62" y="2028"/>
                    </a:cubicBezTo>
                    <a:cubicBezTo>
                      <a:pt x="80" y="2070"/>
                      <a:pt x="101" y="2113"/>
                      <a:pt x="115" y="2154"/>
                    </a:cubicBezTo>
                    <a:cubicBezTo>
                      <a:pt x="128" y="2194"/>
                      <a:pt x="145" y="2231"/>
                      <a:pt x="164" y="2269"/>
                    </a:cubicBezTo>
                    <a:cubicBezTo>
                      <a:pt x="170" y="2300"/>
                      <a:pt x="173" y="2335"/>
                      <a:pt x="179" y="2368"/>
                    </a:cubicBezTo>
                    <a:cubicBezTo>
                      <a:pt x="215" y="2545"/>
                      <a:pt x="305" y="2709"/>
                      <a:pt x="398" y="2860"/>
                    </a:cubicBezTo>
                    <a:cubicBezTo>
                      <a:pt x="489" y="3013"/>
                      <a:pt x="596" y="3160"/>
                      <a:pt x="735" y="3277"/>
                    </a:cubicBezTo>
                    <a:cubicBezTo>
                      <a:pt x="873" y="3394"/>
                      <a:pt x="1026" y="3500"/>
                      <a:pt x="1198" y="3566"/>
                    </a:cubicBezTo>
                    <a:cubicBezTo>
                      <a:pt x="1364" y="3631"/>
                      <a:pt x="1545" y="3648"/>
                      <a:pt x="1724" y="3648"/>
                    </a:cubicBezTo>
                    <a:cubicBezTo>
                      <a:pt x="1732" y="3648"/>
                      <a:pt x="1739" y="3648"/>
                      <a:pt x="1747" y="3648"/>
                    </a:cubicBezTo>
                    <a:cubicBezTo>
                      <a:pt x="1918" y="3646"/>
                      <a:pt x="2101" y="3608"/>
                      <a:pt x="2259" y="3510"/>
                    </a:cubicBezTo>
                    <a:cubicBezTo>
                      <a:pt x="2264" y="3522"/>
                      <a:pt x="2271" y="3528"/>
                      <a:pt x="2278" y="3531"/>
                    </a:cubicBezTo>
                    <a:cubicBezTo>
                      <a:pt x="2229" y="3558"/>
                      <a:pt x="2176" y="3586"/>
                      <a:pt x="2124" y="3612"/>
                    </a:cubicBezTo>
                    <a:cubicBezTo>
                      <a:pt x="2069" y="3633"/>
                      <a:pt x="2013" y="3661"/>
                      <a:pt x="1960" y="3661"/>
                    </a:cubicBezTo>
                    <a:cubicBezTo>
                      <a:pt x="1944" y="3661"/>
                      <a:pt x="1929" y="3659"/>
                      <a:pt x="1913" y="3653"/>
                    </a:cubicBezTo>
                    <a:cubicBezTo>
                      <a:pt x="1913" y="3653"/>
                      <a:pt x="1913" y="3653"/>
                      <a:pt x="1913" y="3653"/>
                    </a:cubicBezTo>
                    <a:cubicBezTo>
                      <a:pt x="1911" y="3653"/>
                      <a:pt x="1911" y="3675"/>
                      <a:pt x="1913" y="3678"/>
                    </a:cubicBezTo>
                    <a:cubicBezTo>
                      <a:pt x="1935" y="3691"/>
                      <a:pt x="1957" y="3696"/>
                      <a:pt x="1978" y="3696"/>
                    </a:cubicBezTo>
                    <a:cubicBezTo>
                      <a:pt x="2004" y="3696"/>
                      <a:pt x="2028" y="3689"/>
                      <a:pt x="2052" y="3681"/>
                    </a:cubicBezTo>
                    <a:cubicBezTo>
                      <a:pt x="2124" y="3654"/>
                      <a:pt x="2183" y="3602"/>
                      <a:pt x="2251" y="3577"/>
                    </a:cubicBezTo>
                    <a:cubicBezTo>
                      <a:pt x="2311" y="3555"/>
                      <a:pt x="2369" y="3526"/>
                      <a:pt x="2424" y="3492"/>
                    </a:cubicBezTo>
                    <a:cubicBezTo>
                      <a:pt x="2485" y="3458"/>
                      <a:pt x="2537" y="3426"/>
                      <a:pt x="2589" y="3396"/>
                    </a:cubicBezTo>
                    <a:lnTo>
                      <a:pt x="2591" y="3396"/>
                    </a:lnTo>
                    <a:cubicBezTo>
                      <a:pt x="2594" y="3396"/>
                      <a:pt x="2597" y="3396"/>
                      <a:pt x="2601" y="3396"/>
                    </a:cubicBezTo>
                    <a:cubicBezTo>
                      <a:pt x="2602" y="3396"/>
                      <a:pt x="2604" y="3396"/>
                      <a:pt x="2606" y="3396"/>
                    </a:cubicBezTo>
                    <a:cubicBezTo>
                      <a:pt x="2629" y="3389"/>
                      <a:pt x="2650" y="3375"/>
                      <a:pt x="2676" y="3368"/>
                    </a:cubicBezTo>
                    <a:cubicBezTo>
                      <a:pt x="2713" y="3361"/>
                      <a:pt x="2753" y="3354"/>
                      <a:pt x="2786" y="3334"/>
                    </a:cubicBezTo>
                    <a:cubicBezTo>
                      <a:pt x="2809" y="3320"/>
                      <a:pt x="2830" y="3304"/>
                      <a:pt x="2851" y="3288"/>
                    </a:cubicBezTo>
                    <a:cubicBezTo>
                      <a:pt x="2873" y="3289"/>
                      <a:pt x="2899" y="3297"/>
                      <a:pt x="2920" y="3297"/>
                    </a:cubicBezTo>
                    <a:cubicBezTo>
                      <a:pt x="2927" y="3297"/>
                      <a:pt x="2933" y="3296"/>
                      <a:pt x="2939" y="3294"/>
                    </a:cubicBezTo>
                    <a:cubicBezTo>
                      <a:pt x="2963" y="3280"/>
                      <a:pt x="2984" y="3262"/>
                      <a:pt x="3008" y="3247"/>
                    </a:cubicBezTo>
                    <a:cubicBezTo>
                      <a:pt x="3032" y="3232"/>
                      <a:pt x="3025" y="3192"/>
                      <a:pt x="3043" y="3174"/>
                    </a:cubicBezTo>
                    <a:cubicBezTo>
                      <a:pt x="3064" y="3158"/>
                      <a:pt x="3104" y="3152"/>
                      <a:pt x="3124" y="3133"/>
                    </a:cubicBezTo>
                    <a:cubicBezTo>
                      <a:pt x="3144" y="3112"/>
                      <a:pt x="3153" y="3089"/>
                      <a:pt x="3171" y="3068"/>
                    </a:cubicBezTo>
                    <a:cubicBezTo>
                      <a:pt x="3188" y="3048"/>
                      <a:pt x="3219" y="3034"/>
                      <a:pt x="3235" y="3012"/>
                    </a:cubicBezTo>
                    <a:cubicBezTo>
                      <a:pt x="3248" y="2990"/>
                      <a:pt x="3247" y="2957"/>
                      <a:pt x="3258" y="2935"/>
                    </a:cubicBezTo>
                    <a:lnTo>
                      <a:pt x="3263" y="2918"/>
                    </a:lnTo>
                    <a:cubicBezTo>
                      <a:pt x="3309" y="2887"/>
                      <a:pt x="3374" y="2863"/>
                      <a:pt x="3408" y="2818"/>
                    </a:cubicBezTo>
                    <a:cubicBezTo>
                      <a:pt x="3447" y="2765"/>
                      <a:pt x="3477" y="2709"/>
                      <a:pt x="3510" y="2653"/>
                    </a:cubicBezTo>
                    <a:cubicBezTo>
                      <a:pt x="3541" y="2595"/>
                      <a:pt x="3536" y="2525"/>
                      <a:pt x="3558" y="2464"/>
                    </a:cubicBezTo>
                    <a:cubicBezTo>
                      <a:pt x="3584" y="2406"/>
                      <a:pt x="3624" y="2350"/>
                      <a:pt x="3642" y="2285"/>
                    </a:cubicBezTo>
                    <a:cubicBezTo>
                      <a:pt x="3656" y="2222"/>
                      <a:pt x="3663" y="2157"/>
                      <a:pt x="3668" y="2091"/>
                    </a:cubicBezTo>
                    <a:cubicBezTo>
                      <a:pt x="3676" y="2026"/>
                      <a:pt x="3697" y="1960"/>
                      <a:pt x="3697" y="1896"/>
                    </a:cubicBezTo>
                    <a:cubicBezTo>
                      <a:pt x="3696" y="1830"/>
                      <a:pt x="3675" y="1765"/>
                      <a:pt x="3664" y="1700"/>
                    </a:cubicBezTo>
                    <a:cubicBezTo>
                      <a:pt x="3657" y="1636"/>
                      <a:pt x="3632" y="1574"/>
                      <a:pt x="3616" y="1510"/>
                    </a:cubicBezTo>
                    <a:cubicBezTo>
                      <a:pt x="3601" y="1446"/>
                      <a:pt x="3619" y="1373"/>
                      <a:pt x="3595" y="1311"/>
                    </a:cubicBezTo>
                    <a:cubicBezTo>
                      <a:pt x="3569" y="1235"/>
                      <a:pt x="3492" y="1183"/>
                      <a:pt x="3449" y="1118"/>
                    </a:cubicBezTo>
                    <a:cubicBezTo>
                      <a:pt x="3463" y="1111"/>
                      <a:pt x="3478" y="1100"/>
                      <a:pt x="3477" y="1099"/>
                    </a:cubicBezTo>
                    <a:cubicBezTo>
                      <a:pt x="3460" y="1080"/>
                      <a:pt x="3433" y="1070"/>
                      <a:pt x="3431" y="1042"/>
                    </a:cubicBezTo>
                    <a:cubicBezTo>
                      <a:pt x="3429" y="1015"/>
                      <a:pt x="3449" y="974"/>
                      <a:pt x="3453" y="941"/>
                    </a:cubicBezTo>
                    <a:cubicBezTo>
                      <a:pt x="3456" y="908"/>
                      <a:pt x="3481" y="861"/>
                      <a:pt x="3481" y="830"/>
                    </a:cubicBezTo>
                    <a:cubicBezTo>
                      <a:pt x="3481" y="797"/>
                      <a:pt x="3460" y="781"/>
                      <a:pt x="3452" y="755"/>
                    </a:cubicBezTo>
                    <a:cubicBezTo>
                      <a:pt x="3441" y="727"/>
                      <a:pt x="3413" y="714"/>
                      <a:pt x="3400" y="687"/>
                    </a:cubicBezTo>
                    <a:cubicBezTo>
                      <a:pt x="3387" y="661"/>
                      <a:pt x="3390" y="623"/>
                      <a:pt x="3372" y="598"/>
                    </a:cubicBezTo>
                    <a:cubicBezTo>
                      <a:pt x="3356" y="575"/>
                      <a:pt x="3353" y="537"/>
                      <a:pt x="3332" y="515"/>
                    </a:cubicBezTo>
                    <a:cubicBezTo>
                      <a:pt x="3314" y="493"/>
                      <a:pt x="3268" y="500"/>
                      <a:pt x="3247" y="480"/>
                    </a:cubicBezTo>
                    <a:lnTo>
                      <a:pt x="3184" y="423"/>
                    </a:lnTo>
                    <a:cubicBezTo>
                      <a:pt x="3163" y="404"/>
                      <a:pt x="3152" y="371"/>
                      <a:pt x="3130" y="352"/>
                    </a:cubicBezTo>
                    <a:cubicBezTo>
                      <a:pt x="3109" y="331"/>
                      <a:pt x="3094" y="303"/>
                      <a:pt x="3074" y="286"/>
                    </a:cubicBezTo>
                    <a:cubicBezTo>
                      <a:pt x="3050" y="266"/>
                      <a:pt x="3032" y="241"/>
                      <a:pt x="3009" y="225"/>
                    </a:cubicBezTo>
                    <a:cubicBezTo>
                      <a:pt x="2985" y="207"/>
                      <a:pt x="2950" y="210"/>
                      <a:pt x="2929" y="191"/>
                    </a:cubicBezTo>
                    <a:cubicBezTo>
                      <a:pt x="2906" y="171"/>
                      <a:pt x="2892" y="141"/>
                      <a:pt x="2870" y="120"/>
                    </a:cubicBezTo>
                    <a:cubicBezTo>
                      <a:pt x="2848" y="101"/>
                      <a:pt x="2829" y="75"/>
                      <a:pt x="2805" y="56"/>
                    </a:cubicBezTo>
                    <a:cubicBezTo>
                      <a:pt x="2780" y="38"/>
                      <a:pt x="2743" y="46"/>
                      <a:pt x="2717" y="32"/>
                    </a:cubicBezTo>
                    <a:cubicBezTo>
                      <a:pt x="2688" y="19"/>
                      <a:pt x="2658" y="3"/>
                      <a:pt x="2624" y="1"/>
                    </a:cubicBezTo>
                    <a:cubicBezTo>
                      <a:pt x="2623" y="1"/>
                      <a:pt x="2622" y="1"/>
                      <a:pt x="2621"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29"/>
              <p:cNvSpPr/>
              <p:nvPr/>
            </p:nvSpPr>
            <p:spPr>
              <a:xfrm>
                <a:off x="1391575" y="3892575"/>
                <a:ext cx="93075" cy="91800"/>
              </a:xfrm>
              <a:custGeom>
                <a:rect b="b" l="l" r="r" t="t"/>
                <a:pathLst>
                  <a:path extrusionOk="0" h="3672" w="3723">
                    <a:moveTo>
                      <a:pt x="2126" y="638"/>
                    </a:moveTo>
                    <a:lnTo>
                      <a:pt x="2126" y="638"/>
                    </a:lnTo>
                    <a:cubicBezTo>
                      <a:pt x="2182" y="658"/>
                      <a:pt x="2235" y="678"/>
                      <a:pt x="2289" y="703"/>
                    </a:cubicBezTo>
                    <a:cubicBezTo>
                      <a:pt x="2278" y="704"/>
                      <a:pt x="2270" y="706"/>
                      <a:pt x="2260" y="707"/>
                    </a:cubicBezTo>
                    <a:cubicBezTo>
                      <a:pt x="2216" y="684"/>
                      <a:pt x="2172" y="662"/>
                      <a:pt x="2126" y="638"/>
                    </a:cubicBezTo>
                    <a:close/>
                    <a:moveTo>
                      <a:pt x="1595" y="771"/>
                    </a:moveTo>
                    <a:cubicBezTo>
                      <a:pt x="1701" y="773"/>
                      <a:pt x="1815" y="795"/>
                      <a:pt x="1928" y="828"/>
                    </a:cubicBezTo>
                    <a:cubicBezTo>
                      <a:pt x="1916" y="837"/>
                      <a:pt x="1899" y="845"/>
                      <a:pt x="1884" y="854"/>
                    </a:cubicBezTo>
                    <a:cubicBezTo>
                      <a:pt x="1748" y="816"/>
                      <a:pt x="1608" y="793"/>
                      <a:pt x="1463" y="790"/>
                    </a:cubicBezTo>
                    <a:cubicBezTo>
                      <a:pt x="1504" y="780"/>
                      <a:pt x="1547" y="771"/>
                      <a:pt x="1595" y="771"/>
                    </a:cubicBezTo>
                    <a:close/>
                    <a:moveTo>
                      <a:pt x="1993" y="848"/>
                    </a:moveTo>
                    <a:cubicBezTo>
                      <a:pt x="2012" y="854"/>
                      <a:pt x="2030" y="856"/>
                      <a:pt x="2049" y="864"/>
                    </a:cubicBezTo>
                    <a:cubicBezTo>
                      <a:pt x="2069" y="872"/>
                      <a:pt x="2088" y="883"/>
                      <a:pt x="2104" y="892"/>
                    </a:cubicBezTo>
                    <a:cubicBezTo>
                      <a:pt x="2081" y="893"/>
                      <a:pt x="2056" y="897"/>
                      <a:pt x="2030" y="900"/>
                    </a:cubicBezTo>
                    <a:cubicBezTo>
                      <a:pt x="2005" y="890"/>
                      <a:pt x="1979" y="882"/>
                      <a:pt x="1952" y="872"/>
                    </a:cubicBezTo>
                    <a:lnTo>
                      <a:pt x="1993" y="848"/>
                    </a:lnTo>
                    <a:close/>
                    <a:moveTo>
                      <a:pt x="2170" y="936"/>
                    </a:moveTo>
                    <a:cubicBezTo>
                      <a:pt x="2177" y="936"/>
                      <a:pt x="2184" y="936"/>
                      <a:pt x="2191" y="937"/>
                    </a:cubicBezTo>
                    <a:cubicBezTo>
                      <a:pt x="2248" y="971"/>
                      <a:pt x="2301" y="1009"/>
                      <a:pt x="2354" y="1048"/>
                    </a:cubicBezTo>
                    <a:cubicBezTo>
                      <a:pt x="2301" y="1014"/>
                      <a:pt x="2246" y="985"/>
                      <a:pt x="2188" y="959"/>
                    </a:cubicBezTo>
                    <a:cubicBezTo>
                      <a:pt x="2170" y="951"/>
                      <a:pt x="2150" y="944"/>
                      <a:pt x="2129" y="937"/>
                    </a:cubicBezTo>
                    <a:cubicBezTo>
                      <a:pt x="2143" y="937"/>
                      <a:pt x="2157" y="936"/>
                      <a:pt x="2170" y="936"/>
                    </a:cubicBezTo>
                    <a:close/>
                    <a:moveTo>
                      <a:pt x="2354" y="728"/>
                    </a:moveTo>
                    <a:cubicBezTo>
                      <a:pt x="2482" y="790"/>
                      <a:pt x="2605" y="864"/>
                      <a:pt x="2722" y="941"/>
                    </a:cubicBezTo>
                    <a:cubicBezTo>
                      <a:pt x="2739" y="954"/>
                      <a:pt x="2757" y="967"/>
                      <a:pt x="2773" y="980"/>
                    </a:cubicBezTo>
                    <a:cubicBezTo>
                      <a:pt x="2779" y="987"/>
                      <a:pt x="2783" y="995"/>
                      <a:pt x="2787" y="1002"/>
                    </a:cubicBezTo>
                    <a:cubicBezTo>
                      <a:pt x="2791" y="1024"/>
                      <a:pt x="2791" y="1047"/>
                      <a:pt x="2787" y="1068"/>
                    </a:cubicBezTo>
                    <a:cubicBezTo>
                      <a:pt x="2666" y="945"/>
                      <a:pt x="2517" y="852"/>
                      <a:pt x="2370" y="768"/>
                    </a:cubicBezTo>
                    <a:cubicBezTo>
                      <a:pt x="2349" y="755"/>
                      <a:pt x="2326" y="744"/>
                      <a:pt x="2305" y="733"/>
                    </a:cubicBezTo>
                    <a:cubicBezTo>
                      <a:pt x="2322" y="732"/>
                      <a:pt x="2337" y="731"/>
                      <a:pt x="2354" y="728"/>
                    </a:cubicBezTo>
                    <a:close/>
                    <a:moveTo>
                      <a:pt x="1455" y="1090"/>
                    </a:moveTo>
                    <a:lnTo>
                      <a:pt x="1455" y="1090"/>
                    </a:lnTo>
                    <a:cubicBezTo>
                      <a:pt x="1440" y="1091"/>
                      <a:pt x="1427" y="1095"/>
                      <a:pt x="1412" y="1097"/>
                    </a:cubicBezTo>
                    <a:cubicBezTo>
                      <a:pt x="1398" y="1098"/>
                      <a:pt x="1383" y="1104"/>
                      <a:pt x="1370" y="1105"/>
                    </a:cubicBezTo>
                    <a:cubicBezTo>
                      <a:pt x="1368" y="1104"/>
                      <a:pt x="1368" y="1098"/>
                      <a:pt x="1367" y="1095"/>
                    </a:cubicBezTo>
                    <a:cubicBezTo>
                      <a:pt x="1396" y="1091"/>
                      <a:pt x="1425" y="1091"/>
                      <a:pt x="1455" y="1090"/>
                    </a:cubicBezTo>
                    <a:close/>
                    <a:moveTo>
                      <a:pt x="2817" y="1048"/>
                    </a:moveTo>
                    <a:cubicBezTo>
                      <a:pt x="2831" y="1071"/>
                      <a:pt x="2846" y="1091"/>
                      <a:pt x="2859" y="1113"/>
                    </a:cubicBezTo>
                    <a:cubicBezTo>
                      <a:pt x="2859" y="1113"/>
                      <a:pt x="2859" y="1113"/>
                      <a:pt x="2859" y="1114"/>
                    </a:cubicBezTo>
                    <a:lnTo>
                      <a:pt x="2859" y="1114"/>
                    </a:lnTo>
                    <a:cubicBezTo>
                      <a:pt x="2844" y="1103"/>
                      <a:pt x="2828" y="1092"/>
                      <a:pt x="2812" y="1080"/>
                    </a:cubicBezTo>
                    <a:cubicBezTo>
                      <a:pt x="2815" y="1071"/>
                      <a:pt x="2815" y="1058"/>
                      <a:pt x="2817" y="1048"/>
                    </a:cubicBezTo>
                    <a:close/>
                    <a:moveTo>
                      <a:pt x="1326" y="1099"/>
                    </a:moveTo>
                    <a:cubicBezTo>
                      <a:pt x="1327" y="1105"/>
                      <a:pt x="1327" y="1110"/>
                      <a:pt x="1328" y="1113"/>
                    </a:cubicBezTo>
                    <a:cubicBezTo>
                      <a:pt x="1218" y="1137"/>
                      <a:pt x="1111" y="1171"/>
                      <a:pt x="1005" y="1219"/>
                    </a:cubicBezTo>
                    <a:cubicBezTo>
                      <a:pt x="1012" y="1205"/>
                      <a:pt x="1019" y="1189"/>
                      <a:pt x="1025" y="1175"/>
                    </a:cubicBezTo>
                    <a:cubicBezTo>
                      <a:pt x="1079" y="1153"/>
                      <a:pt x="1136" y="1137"/>
                      <a:pt x="1193" y="1123"/>
                    </a:cubicBezTo>
                    <a:cubicBezTo>
                      <a:pt x="1236" y="1112"/>
                      <a:pt x="1280" y="1106"/>
                      <a:pt x="1326" y="1099"/>
                    </a:cubicBezTo>
                    <a:close/>
                    <a:moveTo>
                      <a:pt x="1678" y="1282"/>
                    </a:moveTo>
                    <a:cubicBezTo>
                      <a:pt x="1704" y="1284"/>
                      <a:pt x="1730" y="1287"/>
                      <a:pt x="1755" y="1289"/>
                    </a:cubicBezTo>
                    <a:cubicBezTo>
                      <a:pt x="1722" y="1296"/>
                      <a:pt x="1692" y="1310"/>
                      <a:pt x="1661" y="1324"/>
                    </a:cubicBezTo>
                    <a:cubicBezTo>
                      <a:pt x="1664" y="1310"/>
                      <a:pt x="1665" y="1296"/>
                      <a:pt x="1670" y="1282"/>
                    </a:cubicBezTo>
                    <a:close/>
                    <a:moveTo>
                      <a:pt x="969" y="1360"/>
                    </a:moveTo>
                    <a:cubicBezTo>
                      <a:pt x="961" y="1365"/>
                      <a:pt x="950" y="1372"/>
                      <a:pt x="942" y="1377"/>
                    </a:cubicBezTo>
                    <a:cubicBezTo>
                      <a:pt x="943" y="1373"/>
                      <a:pt x="943" y="1371"/>
                      <a:pt x="946" y="1366"/>
                    </a:cubicBezTo>
                    <a:cubicBezTo>
                      <a:pt x="954" y="1365"/>
                      <a:pt x="962" y="1364"/>
                      <a:pt x="969" y="1360"/>
                    </a:cubicBezTo>
                    <a:close/>
                    <a:moveTo>
                      <a:pt x="1837" y="1302"/>
                    </a:moveTo>
                    <a:cubicBezTo>
                      <a:pt x="1870" y="1306"/>
                      <a:pt x="1902" y="1311"/>
                      <a:pt x="1932" y="1325"/>
                    </a:cubicBezTo>
                    <a:cubicBezTo>
                      <a:pt x="2007" y="1355"/>
                      <a:pt x="2062" y="1419"/>
                      <a:pt x="2115" y="1470"/>
                    </a:cubicBezTo>
                    <a:cubicBezTo>
                      <a:pt x="2062" y="1441"/>
                      <a:pt x="2005" y="1419"/>
                      <a:pt x="1948" y="1399"/>
                    </a:cubicBezTo>
                    <a:cubicBezTo>
                      <a:pt x="1870" y="1375"/>
                      <a:pt x="1789" y="1355"/>
                      <a:pt x="1707" y="1350"/>
                    </a:cubicBezTo>
                    <a:cubicBezTo>
                      <a:pt x="1748" y="1331"/>
                      <a:pt x="1792" y="1313"/>
                      <a:pt x="1837" y="1302"/>
                    </a:cubicBezTo>
                    <a:close/>
                    <a:moveTo>
                      <a:pt x="3137" y="587"/>
                    </a:moveTo>
                    <a:cubicBezTo>
                      <a:pt x="3150" y="597"/>
                      <a:pt x="3164" y="609"/>
                      <a:pt x="3177" y="623"/>
                    </a:cubicBezTo>
                    <a:cubicBezTo>
                      <a:pt x="3232" y="682"/>
                      <a:pt x="3282" y="742"/>
                      <a:pt x="3329" y="808"/>
                    </a:cubicBezTo>
                    <a:cubicBezTo>
                      <a:pt x="3376" y="872"/>
                      <a:pt x="3413" y="947"/>
                      <a:pt x="3441" y="1024"/>
                    </a:cubicBezTo>
                    <a:cubicBezTo>
                      <a:pt x="3468" y="1105"/>
                      <a:pt x="3441" y="1196"/>
                      <a:pt x="3448" y="1276"/>
                    </a:cubicBezTo>
                    <a:cubicBezTo>
                      <a:pt x="3454" y="1357"/>
                      <a:pt x="3461" y="1435"/>
                      <a:pt x="3448" y="1516"/>
                    </a:cubicBezTo>
                    <a:cubicBezTo>
                      <a:pt x="3446" y="1529"/>
                      <a:pt x="3442" y="1538"/>
                      <a:pt x="3441" y="1551"/>
                    </a:cubicBezTo>
                    <a:cubicBezTo>
                      <a:pt x="3416" y="1478"/>
                      <a:pt x="3383" y="1409"/>
                      <a:pt x="3344" y="1344"/>
                    </a:cubicBezTo>
                    <a:cubicBezTo>
                      <a:pt x="3354" y="1313"/>
                      <a:pt x="3361" y="1281"/>
                      <a:pt x="3357" y="1249"/>
                    </a:cubicBezTo>
                    <a:cubicBezTo>
                      <a:pt x="3349" y="1187"/>
                      <a:pt x="3328" y="1130"/>
                      <a:pt x="3315" y="1069"/>
                    </a:cubicBezTo>
                    <a:cubicBezTo>
                      <a:pt x="3303" y="1007"/>
                      <a:pt x="3282" y="948"/>
                      <a:pt x="3262" y="886"/>
                    </a:cubicBezTo>
                    <a:cubicBezTo>
                      <a:pt x="3244" y="824"/>
                      <a:pt x="3192" y="780"/>
                      <a:pt x="3164" y="724"/>
                    </a:cubicBezTo>
                    <a:cubicBezTo>
                      <a:pt x="3148" y="685"/>
                      <a:pt x="3148" y="632"/>
                      <a:pt x="3137" y="587"/>
                    </a:cubicBezTo>
                    <a:close/>
                    <a:moveTo>
                      <a:pt x="2475" y="1137"/>
                    </a:moveTo>
                    <a:cubicBezTo>
                      <a:pt x="2622" y="1241"/>
                      <a:pt x="2786" y="1344"/>
                      <a:pt x="2875" y="1508"/>
                    </a:cubicBezTo>
                    <a:cubicBezTo>
                      <a:pt x="2890" y="1536"/>
                      <a:pt x="2903" y="1566"/>
                      <a:pt x="2915" y="1595"/>
                    </a:cubicBezTo>
                    <a:cubicBezTo>
                      <a:pt x="2903" y="1573"/>
                      <a:pt x="2890" y="1549"/>
                      <a:pt x="2876" y="1529"/>
                    </a:cubicBezTo>
                    <a:cubicBezTo>
                      <a:pt x="2812" y="1423"/>
                      <a:pt x="2717" y="1344"/>
                      <a:pt x="2618" y="1282"/>
                    </a:cubicBezTo>
                    <a:cubicBezTo>
                      <a:pt x="2574" y="1229"/>
                      <a:pt x="2526" y="1181"/>
                      <a:pt x="2475" y="1137"/>
                    </a:cubicBezTo>
                    <a:close/>
                    <a:moveTo>
                      <a:pt x="1601" y="1657"/>
                    </a:moveTo>
                    <a:lnTo>
                      <a:pt x="1601" y="1669"/>
                    </a:lnTo>
                    <a:cubicBezTo>
                      <a:pt x="1526" y="1691"/>
                      <a:pt x="1458" y="1728"/>
                      <a:pt x="1403" y="1777"/>
                    </a:cubicBezTo>
                    <a:cubicBezTo>
                      <a:pt x="1381" y="1793"/>
                      <a:pt x="1360" y="1815"/>
                      <a:pt x="1341" y="1840"/>
                    </a:cubicBezTo>
                    <a:cubicBezTo>
                      <a:pt x="1335" y="1841"/>
                      <a:pt x="1328" y="1843"/>
                      <a:pt x="1324" y="1845"/>
                    </a:cubicBezTo>
                    <a:cubicBezTo>
                      <a:pt x="1326" y="1841"/>
                      <a:pt x="1326" y="1836"/>
                      <a:pt x="1327" y="1833"/>
                    </a:cubicBezTo>
                    <a:cubicBezTo>
                      <a:pt x="1328" y="1829"/>
                      <a:pt x="1330" y="1826"/>
                      <a:pt x="1334" y="1822"/>
                    </a:cubicBezTo>
                    <a:cubicBezTo>
                      <a:pt x="1386" y="1739"/>
                      <a:pt x="1470" y="1702"/>
                      <a:pt x="1555" y="1675"/>
                    </a:cubicBezTo>
                    <a:cubicBezTo>
                      <a:pt x="1569" y="1668"/>
                      <a:pt x="1584" y="1662"/>
                      <a:pt x="1601" y="1657"/>
                    </a:cubicBezTo>
                    <a:close/>
                    <a:moveTo>
                      <a:pt x="655" y="1668"/>
                    </a:moveTo>
                    <a:cubicBezTo>
                      <a:pt x="655" y="1688"/>
                      <a:pt x="654" y="1709"/>
                      <a:pt x="654" y="1728"/>
                    </a:cubicBezTo>
                    <a:cubicBezTo>
                      <a:pt x="654" y="1767"/>
                      <a:pt x="658" y="1807"/>
                      <a:pt x="664" y="1847"/>
                    </a:cubicBezTo>
                    <a:cubicBezTo>
                      <a:pt x="655" y="1862"/>
                      <a:pt x="651" y="1877"/>
                      <a:pt x="646" y="1893"/>
                    </a:cubicBezTo>
                    <a:cubicBezTo>
                      <a:pt x="643" y="1815"/>
                      <a:pt x="646" y="1739"/>
                      <a:pt x="655" y="1668"/>
                    </a:cubicBezTo>
                    <a:close/>
                    <a:moveTo>
                      <a:pt x="3574" y="1705"/>
                    </a:moveTo>
                    <a:cubicBezTo>
                      <a:pt x="3574" y="1708"/>
                      <a:pt x="3576" y="1709"/>
                      <a:pt x="3576" y="1709"/>
                    </a:cubicBezTo>
                    <a:cubicBezTo>
                      <a:pt x="3581" y="1756"/>
                      <a:pt x="3592" y="1801"/>
                      <a:pt x="3595" y="1849"/>
                    </a:cubicBezTo>
                    <a:cubicBezTo>
                      <a:pt x="3599" y="1898"/>
                      <a:pt x="3595" y="1946"/>
                      <a:pt x="3588" y="1993"/>
                    </a:cubicBezTo>
                    <a:cubicBezTo>
                      <a:pt x="3584" y="2008"/>
                      <a:pt x="3576" y="2021"/>
                      <a:pt x="3565" y="2034"/>
                    </a:cubicBezTo>
                    <a:cubicBezTo>
                      <a:pt x="3556" y="2004"/>
                      <a:pt x="3548" y="1972"/>
                      <a:pt x="3541" y="1943"/>
                    </a:cubicBezTo>
                    <a:cubicBezTo>
                      <a:pt x="3536" y="1916"/>
                      <a:pt x="3525" y="1888"/>
                      <a:pt x="3515" y="1862"/>
                    </a:cubicBezTo>
                    <a:cubicBezTo>
                      <a:pt x="3537" y="1814"/>
                      <a:pt x="3558" y="1760"/>
                      <a:pt x="3574" y="1705"/>
                    </a:cubicBezTo>
                    <a:close/>
                    <a:moveTo>
                      <a:pt x="2484" y="1501"/>
                    </a:moveTo>
                    <a:cubicBezTo>
                      <a:pt x="2576" y="1642"/>
                      <a:pt x="2604" y="1818"/>
                      <a:pt x="2581" y="1955"/>
                    </a:cubicBezTo>
                    <a:cubicBezTo>
                      <a:pt x="2578" y="1984"/>
                      <a:pt x="2571" y="2015"/>
                      <a:pt x="2560" y="2046"/>
                    </a:cubicBezTo>
                    <a:cubicBezTo>
                      <a:pt x="2563" y="2005"/>
                      <a:pt x="2564" y="1962"/>
                      <a:pt x="2564" y="1921"/>
                    </a:cubicBezTo>
                    <a:cubicBezTo>
                      <a:pt x="2564" y="1827"/>
                      <a:pt x="2571" y="1728"/>
                      <a:pt x="2543" y="1629"/>
                    </a:cubicBezTo>
                    <a:cubicBezTo>
                      <a:pt x="2530" y="1585"/>
                      <a:pt x="2509" y="1543"/>
                      <a:pt x="2484" y="1501"/>
                    </a:cubicBezTo>
                    <a:close/>
                    <a:moveTo>
                      <a:pt x="1780" y="1612"/>
                    </a:moveTo>
                    <a:cubicBezTo>
                      <a:pt x="1801" y="1612"/>
                      <a:pt x="1822" y="1614"/>
                      <a:pt x="1843" y="1620"/>
                    </a:cubicBezTo>
                    <a:cubicBezTo>
                      <a:pt x="1943" y="1642"/>
                      <a:pt x="2040" y="1688"/>
                      <a:pt x="2111" y="1756"/>
                    </a:cubicBezTo>
                    <a:cubicBezTo>
                      <a:pt x="2124" y="1766"/>
                      <a:pt x="2132" y="1779"/>
                      <a:pt x="2143" y="1790"/>
                    </a:cubicBezTo>
                    <a:cubicBezTo>
                      <a:pt x="2122" y="1786"/>
                      <a:pt x="2101" y="1784"/>
                      <a:pt x="2080" y="1784"/>
                    </a:cubicBezTo>
                    <a:cubicBezTo>
                      <a:pt x="2017" y="1784"/>
                      <a:pt x="1953" y="1803"/>
                      <a:pt x="1898" y="1849"/>
                    </a:cubicBezTo>
                    <a:cubicBezTo>
                      <a:pt x="1862" y="1833"/>
                      <a:pt x="1824" y="1823"/>
                      <a:pt x="1785" y="1823"/>
                    </a:cubicBezTo>
                    <a:cubicBezTo>
                      <a:pt x="1776" y="1823"/>
                      <a:pt x="1767" y="1824"/>
                      <a:pt x="1758" y="1825"/>
                    </a:cubicBezTo>
                    <a:cubicBezTo>
                      <a:pt x="1697" y="1832"/>
                      <a:pt x="1654" y="1867"/>
                      <a:pt x="1617" y="1898"/>
                    </a:cubicBezTo>
                    <a:cubicBezTo>
                      <a:pt x="1613" y="1897"/>
                      <a:pt x="1608" y="1897"/>
                      <a:pt x="1603" y="1897"/>
                    </a:cubicBezTo>
                    <a:cubicBezTo>
                      <a:pt x="1579" y="1897"/>
                      <a:pt x="1553" y="1902"/>
                      <a:pt x="1528" y="1905"/>
                    </a:cubicBezTo>
                    <a:cubicBezTo>
                      <a:pt x="1478" y="1918"/>
                      <a:pt x="1445" y="1951"/>
                      <a:pt x="1408" y="1979"/>
                    </a:cubicBezTo>
                    <a:cubicBezTo>
                      <a:pt x="1379" y="1999"/>
                      <a:pt x="1339" y="2021"/>
                      <a:pt x="1313" y="2055"/>
                    </a:cubicBezTo>
                    <a:cubicBezTo>
                      <a:pt x="1313" y="2053"/>
                      <a:pt x="1313" y="2050"/>
                      <a:pt x="1312" y="2049"/>
                    </a:cubicBezTo>
                    <a:cubicBezTo>
                      <a:pt x="1327" y="1976"/>
                      <a:pt x="1359" y="1910"/>
                      <a:pt x="1401" y="1860"/>
                    </a:cubicBezTo>
                    <a:cubicBezTo>
                      <a:pt x="1444" y="1851"/>
                      <a:pt x="1490" y="1843"/>
                      <a:pt x="1535" y="1843"/>
                    </a:cubicBezTo>
                    <a:cubicBezTo>
                      <a:pt x="1570" y="1843"/>
                      <a:pt x="1605" y="1848"/>
                      <a:pt x="1637" y="1860"/>
                    </a:cubicBezTo>
                    <a:cubicBezTo>
                      <a:pt x="1637" y="1861"/>
                      <a:pt x="1637" y="1861"/>
                      <a:pt x="1637" y="1861"/>
                    </a:cubicBezTo>
                    <a:cubicBezTo>
                      <a:pt x="1640" y="1861"/>
                      <a:pt x="1645" y="1840"/>
                      <a:pt x="1642" y="1836"/>
                    </a:cubicBezTo>
                    <a:cubicBezTo>
                      <a:pt x="1603" y="1810"/>
                      <a:pt x="1562" y="1803"/>
                      <a:pt x="1521" y="1803"/>
                    </a:cubicBezTo>
                    <a:cubicBezTo>
                      <a:pt x="1501" y="1803"/>
                      <a:pt x="1482" y="1805"/>
                      <a:pt x="1462" y="1807"/>
                    </a:cubicBezTo>
                    <a:cubicBezTo>
                      <a:pt x="1500" y="1777"/>
                      <a:pt x="1544" y="1752"/>
                      <a:pt x="1595" y="1734"/>
                    </a:cubicBezTo>
                    <a:lnTo>
                      <a:pt x="1595" y="1734"/>
                    </a:lnTo>
                    <a:cubicBezTo>
                      <a:pt x="1594" y="1757"/>
                      <a:pt x="1594" y="1781"/>
                      <a:pt x="1588" y="1801"/>
                    </a:cubicBezTo>
                    <a:cubicBezTo>
                      <a:pt x="1587" y="1806"/>
                      <a:pt x="1597" y="1809"/>
                      <a:pt x="1604" y="1809"/>
                    </a:cubicBezTo>
                    <a:cubicBezTo>
                      <a:pt x="1608" y="1809"/>
                      <a:pt x="1612" y="1808"/>
                      <a:pt x="1613" y="1805"/>
                    </a:cubicBezTo>
                    <a:cubicBezTo>
                      <a:pt x="1621" y="1778"/>
                      <a:pt x="1627" y="1749"/>
                      <a:pt x="1631" y="1721"/>
                    </a:cubicBezTo>
                    <a:cubicBezTo>
                      <a:pt x="1677" y="1710"/>
                      <a:pt x="1724" y="1704"/>
                      <a:pt x="1770" y="1704"/>
                    </a:cubicBezTo>
                    <a:cubicBezTo>
                      <a:pt x="1834" y="1704"/>
                      <a:pt x="1898" y="1716"/>
                      <a:pt x="1954" y="1742"/>
                    </a:cubicBezTo>
                    <a:cubicBezTo>
                      <a:pt x="1956" y="1743"/>
                      <a:pt x="1958" y="1743"/>
                      <a:pt x="1960" y="1743"/>
                    </a:cubicBezTo>
                    <a:cubicBezTo>
                      <a:pt x="1980" y="1743"/>
                      <a:pt x="2001" y="1708"/>
                      <a:pt x="1979" y="1695"/>
                    </a:cubicBezTo>
                    <a:cubicBezTo>
                      <a:pt x="1913" y="1657"/>
                      <a:pt x="1838" y="1640"/>
                      <a:pt x="1761" y="1640"/>
                    </a:cubicBezTo>
                    <a:cubicBezTo>
                      <a:pt x="1720" y="1640"/>
                      <a:pt x="1678" y="1645"/>
                      <a:pt x="1638" y="1654"/>
                    </a:cubicBezTo>
                    <a:lnTo>
                      <a:pt x="1638" y="1639"/>
                    </a:lnTo>
                    <a:cubicBezTo>
                      <a:pt x="1683" y="1624"/>
                      <a:pt x="1731" y="1612"/>
                      <a:pt x="1780" y="1612"/>
                    </a:cubicBezTo>
                    <a:close/>
                    <a:moveTo>
                      <a:pt x="1628" y="1284"/>
                    </a:moveTo>
                    <a:lnTo>
                      <a:pt x="1628" y="1284"/>
                    </a:lnTo>
                    <a:cubicBezTo>
                      <a:pt x="1624" y="1298"/>
                      <a:pt x="1620" y="1311"/>
                      <a:pt x="1617" y="1326"/>
                    </a:cubicBezTo>
                    <a:cubicBezTo>
                      <a:pt x="1616" y="1332"/>
                      <a:pt x="1616" y="1338"/>
                      <a:pt x="1616" y="1340"/>
                    </a:cubicBezTo>
                    <a:cubicBezTo>
                      <a:pt x="1610" y="1344"/>
                      <a:pt x="1608" y="1347"/>
                      <a:pt x="1602" y="1350"/>
                    </a:cubicBezTo>
                    <a:cubicBezTo>
                      <a:pt x="1587" y="1351"/>
                      <a:pt x="1572" y="1351"/>
                      <a:pt x="1555" y="1353"/>
                    </a:cubicBezTo>
                    <a:cubicBezTo>
                      <a:pt x="1418" y="1379"/>
                      <a:pt x="1292" y="1457"/>
                      <a:pt x="1191" y="1562"/>
                    </a:cubicBezTo>
                    <a:cubicBezTo>
                      <a:pt x="1092" y="1665"/>
                      <a:pt x="1038" y="1803"/>
                      <a:pt x="1028" y="1947"/>
                    </a:cubicBezTo>
                    <a:cubicBezTo>
                      <a:pt x="1025" y="1961"/>
                      <a:pt x="1025" y="1977"/>
                      <a:pt x="1025" y="1991"/>
                    </a:cubicBezTo>
                    <a:cubicBezTo>
                      <a:pt x="1008" y="2008"/>
                      <a:pt x="984" y="2026"/>
                      <a:pt x="969" y="2046"/>
                    </a:cubicBezTo>
                    <a:cubicBezTo>
                      <a:pt x="957" y="2061"/>
                      <a:pt x="950" y="2078"/>
                      <a:pt x="942" y="2096"/>
                    </a:cubicBezTo>
                    <a:cubicBezTo>
                      <a:pt x="935" y="2074"/>
                      <a:pt x="929" y="2050"/>
                      <a:pt x="925" y="2028"/>
                    </a:cubicBezTo>
                    <a:cubicBezTo>
                      <a:pt x="942" y="1957"/>
                      <a:pt x="968" y="1887"/>
                      <a:pt x="997" y="1819"/>
                    </a:cubicBezTo>
                    <a:cubicBezTo>
                      <a:pt x="1024" y="1757"/>
                      <a:pt x="1053" y="1694"/>
                      <a:pt x="1090" y="1631"/>
                    </a:cubicBezTo>
                    <a:cubicBezTo>
                      <a:pt x="1127" y="1596"/>
                      <a:pt x="1166" y="1565"/>
                      <a:pt x="1202" y="1532"/>
                    </a:cubicBezTo>
                    <a:cubicBezTo>
                      <a:pt x="1292" y="1446"/>
                      <a:pt x="1389" y="1344"/>
                      <a:pt x="1520" y="1292"/>
                    </a:cubicBezTo>
                    <a:cubicBezTo>
                      <a:pt x="1555" y="1288"/>
                      <a:pt x="1592" y="1285"/>
                      <a:pt x="1628" y="1284"/>
                    </a:cubicBezTo>
                    <a:close/>
                    <a:moveTo>
                      <a:pt x="1134" y="607"/>
                    </a:moveTo>
                    <a:lnTo>
                      <a:pt x="1134" y="607"/>
                    </a:lnTo>
                    <a:cubicBezTo>
                      <a:pt x="1005" y="696"/>
                      <a:pt x="925" y="816"/>
                      <a:pt x="860" y="941"/>
                    </a:cubicBezTo>
                    <a:cubicBezTo>
                      <a:pt x="736" y="1017"/>
                      <a:pt x="626" y="1117"/>
                      <a:pt x="548" y="1241"/>
                    </a:cubicBezTo>
                    <a:cubicBezTo>
                      <a:pt x="424" y="1435"/>
                      <a:pt x="397" y="1653"/>
                      <a:pt x="402" y="1860"/>
                    </a:cubicBezTo>
                    <a:cubicBezTo>
                      <a:pt x="383" y="1939"/>
                      <a:pt x="376" y="2021"/>
                      <a:pt x="386" y="2107"/>
                    </a:cubicBezTo>
                    <a:cubicBezTo>
                      <a:pt x="377" y="2066"/>
                      <a:pt x="369" y="2024"/>
                      <a:pt x="362" y="1980"/>
                    </a:cubicBezTo>
                    <a:cubicBezTo>
                      <a:pt x="319" y="1698"/>
                      <a:pt x="304" y="1386"/>
                      <a:pt x="457" y="1112"/>
                    </a:cubicBezTo>
                    <a:cubicBezTo>
                      <a:pt x="595" y="865"/>
                      <a:pt x="842" y="687"/>
                      <a:pt x="1114" y="611"/>
                    </a:cubicBezTo>
                    <a:lnTo>
                      <a:pt x="1134" y="607"/>
                    </a:lnTo>
                    <a:close/>
                    <a:moveTo>
                      <a:pt x="1025" y="2070"/>
                    </a:moveTo>
                    <a:cubicBezTo>
                      <a:pt x="1030" y="2152"/>
                      <a:pt x="1050" y="2235"/>
                      <a:pt x="1092" y="2308"/>
                    </a:cubicBezTo>
                    <a:cubicBezTo>
                      <a:pt x="1083" y="2310"/>
                      <a:pt x="1074" y="2315"/>
                      <a:pt x="1067" y="2317"/>
                    </a:cubicBezTo>
                    <a:cubicBezTo>
                      <a:pt x="1037" y="2283"/>
                      <a:pt x="1009" y="2246"/>
                      <a:pt x="988" y="2205"/>
                    </a:cubicBezTo>
                    <a:lnTo>
                      <a:pt x="988" y="2184"/>
                    </a:lnTo>
                    <a:cubicBezTo>
                      <a:pt x="991" y="2152"/>
                      <a:pt x="1003" y="2111"/>
                      <a:pt x="1025" y="2070"/>
                    </a:cubicBezTo>
                    <a:close/>
                    <a:moveTo>
                      <a:pt x="1604" y="375"/>
                    </a:moveTo>
                    <a:cubicBezTo>
                      <a:pt x="1713" y="375"/>
                      <a:pt x="1823" y="386"/>
                      <a:pt x="1930" y="410"/>
                    </a:cubicBezTo>
                    <a:cubicBezTo>
                      <a:pt x="2060" y="440"/>
                      <a:pt x="2202" y="455"/>
                      <a:pt x="2325" y="524"/>
                    </a:cubicBezTo>
                    <a:cubicBezTo>
                      <a:pt x="2365" y="546"/>
                      <a:pt x="2399" y="571"/>
                      <a:pt x="2433" y="601"/>
                    </a:cubicBezTo>
                    <a:cubicBezTo>
                      <a:pt x="2367" y="589"/>
                      <a:pt x="2303" y="581"/>
                      <a:pt x="2235" y="574"/>
                    </a:cubicBezTo>
                    <a:cubicBezTo>
                      <a:pt x="2030" y="511"/>
                      <a:pt x="1819" y="470"/>
                      <a:pt x="1601" y="470"/>
                    </a:cubicBezTo>
                    <a:cubicBezTo>
                      <a:pt x="1590" y="470"/>
                      <a:pt x="1580" y="470"/>
                      <a:pt x="1569" y="470"/>
                    </a:cubicBezTo>
                    <a:cubicBezTo>
                      <a:pt x="1243" y="475"/>
                      <a:pt x="906" y="586"/>
                      <a:pt x="654" y="808"/>
                    </a:cubicBezTo>
                    <a:cubicBezTo>
                      <a:pt x="390" y="1033"/>
                      <a:pt x="286" y="1382"/>
                      <a:pt x="293" y="1697"/>
                    </a:cubicBezTo>
                    <a:cubicBezTo>
                      <a:pt x="295" y="1910"/>
                      <a:pt x="348" y="2134"/>
                      <a:pt x="395" y="2344"/>
                    </a:cubicBezTo>
                    <a:cubicBezTo>
                      <a:pt x="310" y="2266"/>
                      <a:pt x="240" y="2170"/>
                      <a:pt x="203" y="2063"/>
                    </a:cubicBezTo>
                    <a:cubicBezTo>
                      <a:pt x="139" y="1888"/>
                      <a:pt x="182" y="1708"/>
                      <a:pt x="211" y="1544"/>
                    </a:cubicBezTo>
                    <a:cubicBezTo>
                      <a:pt x="238" y="1379"/>
                      <a:pt x="286" y="1215"/>
                      <a:pt x="372" y="1071"/>
                    </a:cubicBezTo>
                    <a:cubicBezTo>
                      <a:pt x="457" y="927"/>
                      <a:pt x="562" y="795"/>
                      <a:pt x="688" y="691"/>
                    </a:cubicBezTo>
                    <a:cubicBezTo>
                      <a:pt x="801" y="596"/>
                      <a:pt x="914" y="499"/>
                      <a:pt x="1049" y="437"/>
                    </a:cubicBezTo>
                    <a:cubicBezTo>
                      <a:pt x="1064" y="431"/>
                      <a:pt x="1078" y="422"/>
                      <a:pt x="1094" y="415"/>
                    </a:cubicBezTo>
                    <a:cubicBezTo>
                      <a:pt x="1185" y="382"/>
                      <a:pt x="1279" y="378"/>
                      <a:pt x="1371" y="378"/>
                    </a:cubicBezTo>
                    <a:cubicBezTo>
                      <a:pt x="1394" y="378"/>
                      <a:pt x="1417" y="379"/>
                      <a:pt x="1439" y="379"/>
                    </a:cubicBezTo>
                    <a:cubicBezTo>
                      <a:pt x="1467" y="379"/>
                      <a:pt x="1493" y="378"/>
                      <a:pt x="1520" y="377"/>
                    </a:cubicBezTo>
                    <a:cubicBezTo>
                      <a:pt x="1548" y="376"/>
                      <a:pt x="1576" y="375"/>
                      <a:pt x="1604" y="375"/>
                    </a:cubicBezTo>
                    <a:close/>
                    <a:moveTo>
                      <a:pt x="1090" y="2344"/>
                    </a:moveTo>
                    <a:lnTo>
                      <a:pt x="1090" y="2344"/>
                    </a:lnTo>
                    <a:cubicBezTo>
                      <a:pt x="1101" y="2352"/>
                      <a:pt x="1112" y="2363"/>
                      <a:pt x="1122" y="2372"/>
                    </a:cubicBezTo>
                    <a:lnTo>
                      <a:pt x="1133" y="2389"/>
                    </a:lnTo>
                    <a:cubicBezTo>
                      <a:pt x="1119" y="2375"/>
                      <a:pt x="1105" y="2359"/>
                      <a:pt x="1090" y="2344"/>
                    </a:cubicBezTo>
                    <a:close/>
                    <a:moveTo>
                      <a:pt x="403" y="2192"/>
                    </a:moveTo>
                    <a:cubicBezTo>
                      <a:pt x="412" y="2227"/>
                      <a:pt x="425" y="2261"/>
                      <a:pt x="443" y="2291"/>
                    </a:cubicBezTo>
                    <a:cubicBezTo>
                      <a:pt x="446" y="2326"/>
                      <a:pt x="452" y="2360"/>
                      <a:pt x="457" y="2393"/>
                    </a:cubicBezTo>
                    <a:cubicBezTo>
                      <a:pt x="449" y="2390"/>
                      <a:pt x="443" y="2386"/>
                      <a:pt x="436" y="2382"/>
                    </a:cubicBezTo>
                    <a:cubicBezTo>
                      <a:pt x="424" y="2317"/>
                      <a:pt x="416" y="2254"/>
                      <a:pt x="403" y="2192"/>
                    </a:cubicBezTo>
                    <a:close/>
                    <a:moveTo>
                      <a:pt x="2750" y="2240"/>
                    </a:moveTo>
                    <a:cubicBezTo>
                      <a:pt x="2750" y="2276"/>
                      <a:pt x="2744" y="2315"/>
                      <a:pt x="2737" y="2352"/>
                    </a:cubicBezTo>
                    <a:cubicBezTo>
                      <a:pt x="2717" y="2366"/>
                      <a:pt x="2696" y="2378"/>
                      <a:pt x="2674" y="2390"/>
                    </a:cubicBezTo>
                    <a:cubicBezTo>
                      <a:pt x="2655" y="2399"/>
                      <a:pt x="2636" y="2405"/>
                      <a:pt x="2615" y="2414"/>
                    </a:cubicBezTo>
                    <a:cubicBezTo>
                      <a:pt x="2612" y="2416"/>
                      <a:pt x="2607" y="2418"/>
                      <a:pt x="2604" y="2419"/>
                    </a:cubicBezTo>
                    <a:cubicBezTo>
                      <a:pt x="2605" y="2418"/>
                      <a:pt x="2607" y="2416"/>
                      <a:pt x="2608" y="2416"/>
                    </a:cubicBezTo>
                    <a:cubicBezTo>
                      <a:pt x="2662" y="2366"/>
                      <a:pt x="2710" y="2306"/>
                      <a:pt x="2750" y="2240"/>
                    </a:cubicBezTo>
                    <a:close/>
                    <a:moveTo>
                      <a:pt x="2082" y="1854"/>
                    </a:moveTo>
                    <a:cubicBezTo>
                      <a:pt x="2121" y="1854"/>
                      <a:pt x="2159" y="1862"/>
                      <a:pt x="2193" y="1876"/>
                    </a:cubicBezTo>
                    <a:cubicBezTo>
                      <a:pt x="2213" y="1921"/>
                      <a:pt x="2224" y="1966"/>
                      <a:pt x="2228" y="2012"/>
                    </a:cubicBezTo>
                    <a:cubicBezTo>
                      <a:pt x="2241" y="2101"/>
                      <a:pt x="2206" y="2194"/>
                      <a:pt x="2164" y="2275"/>
                    </a:cubicBezTo>
                    <a:cubicBezTo>
                      <a:pt x="2126" y="2342"/>
                      <a:pt x="2071" y="2393"/>
                      <a:pt x="2012" y="2432"/>
                    </a:cubicBezTo>
                    <a:cubicBezTo>
                      <a:pt x="2009" y="2432"/>
                      <a:pt x="2006" y="2432"/>
                      <a:pt x="2002" y="2432"/>
                    </a:cubicBezTo>
                    <a:cubicBezTo>
                      <a:pt x="1990" y="2432"/>
                      <a:pt x="1977" y="2430"/>
                      <a:pt x="1963" y="2430"/>
                    </a:cubicBezTo>
                    <a:cubicBezTo>
                      <a:pt x="1972" y="2418"/>
                      <a:pt x="1979" y="2404"/>
                      <a:pt x="1987" y="2393"/>
                    </a:cubicBezTo>
                    <a:cubicBezTo>
                      <a:pt x="2020" y="2355"/>
                      <a:pt x="2059" y="2309"/>
                      <a:pt x="2077" y="2253"/>
                    </a:cubicBezTo>
                    <a:cubicBezTo>
                      <a:pt x="2093" y="2199"/>
                      <a:pt x="2109" y="2123"/>
                      <a:pt x="2091" y="2055"/>
                    </a:cubicBezTo>
                    <a:cubicBezTo>
                      <a:pt x="2082" y="2016"/>
                      <a:pt x="2059" y="1984"/>
                      <a:pt x="2034" y="1958"/>
                    </a:cubicBezTo>
                    <a:cubicBezTo>
                      <a:pt x="2011" y="1936"/>
                      <a:pt x="1987" y="1917"/>
                      <a:pt x="1963" y="1898"/>
                    </a:cubicBezTo>
                    <a:cubicBezTo>
                      <a:pt x="1959" y="1895"/>
                      <a:pt x="1954" y="1893"/>
                      <a:pt x="1949" y="1889"/>
                    </a:cubicBezTo>
                    <a:cubicBezTo>
                      <a:pt x="1991" y="1864"/>
                      <a:pt x="2037" y="1854"/>
                      <a:pt x="2082" y="1854"/>
                    </a:cubicBezTo>
                    <a:close/>
                    <a:moveTo>
                      <a:pt x="208" y="2251"/>
                    </a:moveTo>
                    <a:lnTo>
                      <a:pt x="208" y="2251"/>
                    </a:lnTo>
                    <a:cubicBezTo>
                      <a:pt x="226" y="2276"/>
                      <a:pt x="240" y="2302"/>
                      <a:pt x="260" y="2327"/>
                    </a:cubicBezTo>
                    <a:cubicBezTo>
                      <a:pt x="308" y="2379"/>
                      <a:pt x="362" y="2419"/>
                      <a:pt x="419" y="2452"/>
                    </a:cubicBezTo>
                    <a:cubicBezTo>
                      <a:pt x="421" y="2472"/>
                      <a:pt x="427" y="2489"/>
                      <a:pt x="431" y="2507"/>
                    </a:cubicBezTo>
                    <a:cubicBezTo>
                      <a:pt x="428" y="2503"/>
                      <a:pt x="424" y="2502"/>
                      <a:pt x="421" y="2499"/>
                    </a:cubicBezTo>
                    <a:cubicBezTo>
                      <a:pt x="413" y="2478"/>
                      <a:pt x="405" y="2456"/>
                      <a:pt x="386" y="2438"/>
                    </a:cubicBezTo>
                    <a:cubicBezTo>
                      <a:pt x="368" y="2419"/>
                      <a:pt x="321" y="2407"/>
                      <a:pt x="303" y="2383"/>
                    </a:cubicBezTo>
                    <a:cubicBezTo>
                      <a:pt x="286" y="2363"/>
                      <a:pt x="266" y="2337"/>
                      <a:pt x="241" y="2309"/>
                    </a:cubicBezTo>
                    <a:cubicBezTo>
                      <a:pt x="227" y="2293"/>
                      <a:pt x="207" y="2272"/>
                      <a:pt x="208" y="2251"/>
                    </a:cubicBezTo>
                    <a:close/>
                    <a:moveTo>
                      <a:pt x="452" y="2469"/>
                    </a:moveTo>
                    <a:lnTo>
                      <a:pt x="452" y="2469"/>
                    </a:lnTo>
                    <a:cubicBezTo>
                      <a:pt x="458" y="2473"/>
                      <a:pt x="464" y="2476"/>
                      <a:pt x="471" y="2480"/>
                    </a:cubicBezTo>
                    <a:cubicBezTo>
                      <a:pt x="485" y="2555"/>
                      <a:pt x="503" y="2630"/>
                      <a:pt x="527" y="2703"/>
                    </a:cubicBezTo>
                    <a:cubicBezTo>
                      <a:pt x="518" y="2700"/>
                      <a:pt x="509" y="2696"/>
                      <a:pt x="507" y="2688"/>
                    </a:cubicBezTo>
                    <a:cubicBezTo>
                      <a:pt x="494" y="2667"/>
                      <a:pt x="496" y="2638"/>
                      <a:pt x="487" y="2616"/>
                    </a:cubicBezTo>
                    <a:cubicBezTo>
                      <a:pt x="479" y="2593"/>
                      <a:pt x="479" y="2569"/>
                      <a:pt x="472" y="2549"/>
                    </a:cubicBezTo>
                    <a:cubicBezTo>
                      <a:pt x="468" y="2542"/>
                      <a:pt x="461" y="2536"/>
                      <a:pt x="457" y="2531"/>
                    </a:cubicBezTo>
                    <a:cubicBezTo>
                      <a:pt x="458" y="2529"/>
                      <a:pt x="464" y="2529"/>
                      <a:pt x="461" y="2528"/>
                    </a:cubicBezTo>
                    <a:cubicBezTo>
                      <a:pt x="460" y="2507"/>
                      <a:pt x="454" y="2489"/>
                      <a:pt x="452" y="2469"/>
                    </a:cubicBezTo>
                    <a:close/>
                    <a:moveTo>
                      <a:pt x="1524" y="2898"/>
                    </a:moveTo>
                    <a:cubicBezTo>
                      <a:pt x="1635" y="2929"/>
                      <a:pt x="1748" y="2944"/>
                      <a:pt x="1861" y="2944"/>
                    </a:cubicBezTo>
                    <a:cubicBezTo>
                      <a:pt x="1875" y="2944"/>
                      <a:pt x="1889" y="2944"/>
                      <a:pt x="1902" y="2944"/>
                    </a:cubicBezTo>
                    <a:cubicBezTo>
                      <a:pt x="1928" y="2944"/>
                      <a:pt x="1956" y="2939"/>
                      <a:pt x="1985" y="2937"/>
                    </a:cubicBezTo>
                    <a:lnTo>
                      <a:pt x="1986" y="2939"/>
                    </a:lnTo>
                    <a:cubicBezTo>
                      <a:pt x="2027" y="2960"/>
                      <a:pt x="2069" y="3005"/>
                      <a:pt x="2113" y="3023"/>
                    </a:cubicBezTo>
                    <a:cubicBezTo>
                      <a:pt x="2129" y="3030"/>
                      <a:pt x="2143" y="3030"/>
                      <a:pt x="2158" y="3030"/>
                    </a:cubicBezTo>
                    <a:cubicBezTo>
                      <a:pt x="2145" y="3031"/>
                      <a:pt x="2132" y="3032"/>
                      <a:pt x="2118" y="3032"/>
                    </a:cubicBezTo>
                    <a:cubicBezTo>
                      <a:pt x="2018" y="3032"/>
                      <a:pt x="1909" y="3006"/>
                      <a:pt x="1795" y="2981"/>
                    </a:cubicBezTo>
                    <a:cubicBezTo>
                      <a:pt x="1700" y="2960"/>
                      <a:pt x="1610" y="2930"/>
                      <a:pt x="1524" y="2898"/>
                    </a:cubicBezTo>
                    <a:close/>
                    <a:moveTo>
                      <a:pt x="2808" y="3286"/>
                    </a:moveTo>
                    <a:cubicBezTo>
                      <a:pt x="2806" y="3290"/>
                      <a:pt x="2806" y="3293"/>
                      <a:pt x="2805" y="3294"/>
                    </a:cubicBezTo>
                    <a:cubicBezTo>
                      <a:pt x="2786" y="3316"/>
                      <a:pt x="2764" y="3334"/>
                      <a:pt x="2739" y="3350"/>
                    </a:cubicBezTo>
                    <a:cubicBezTo>
                      <a:pt x="2732" y="3353"/>
                      <a:pt x="2725" y="3354"/>
                      <a:pt x="2716" y="3354"/>
                    </a:cubicBezTo>
                    <a:cubicBezTo>
                      <a:pt x="2712" y="3354"/>
                      <a:pt x="2708" y="3354"/>
                      <a:pt x="2703" y="3354"/>
                    </a:cubicBezTo>
                    <a:cubicBezTo>
                      <a:pt x="2737" y="3333"/>
                      <a:pt x="2773" y="3311"/>
                      <a:pt x="2808" y="3286"/>
                    </a:cubicBezTo>
                    <a:close/>
                    <a:moveTo>
                      <a:pt x="1836" y="0"/>
                    </a:moveTo>
                    <a:cubicBezTo>
                      <a:pt x="1827" y="0"/>
                      <a:pt x="1818" y="1"/>
                      <a:pt x="1809" y="3"/>
                    </a:cubicBezTo>
                    <a:cubicBezTo>
                      <a:pt x="1767" y="9"/>
                      <a:pt x="1731" y="31"/>
                      <a:pt x="1694" y="53"/>
                    </a:cubicBezTo>
                    <a:cubicBezTo>
                      <a:pt x="1652" y="71"/>
                      <a:pt x="1609" y="92"/>
                      <a:pt x="1566" y="106"/>
                    </a:cubicBezTo>
                    <a:cubicBezTo>
                      <a:pt x="1526" y="120"/>
                      <a:pt x="1488" y="135"/>
                      <a:pt x="1451" y="155"/>
                    </a:cubicBezTo>
                    <a:cubicBezTo>
                      <a:pt x="1418" y="161"/>
                      <a:pt x="1383" y="164"/>
                      <a:pt x="1350" y="170"/>
                    </a:cubicBezTo>
                    <a:cubicBezTo>
                      <a:pt x="1171" y="206"/>
                      <a:pt x="1009" y="296"/>
                      <a:pt x="858" y="388"/>
                    </a:cubicBezTo>
                    <a:cubicBezTo>
                      <a:pt x="703" y="479"/>
                      <a:pt x="555" y="585"/>
                      <a:pt x="435" y="722"/>
                    </a:cubicBezTo>
                    <a:cubicBezTo>
                      <a:pt x="318" y="859"/>
                      <a:pt x="212" y="1011"/>
                      <a:pt x="145" y="1183"/>
                    </a:cubicBezTo>
                    <a:cubicBezTo>
                      <a:pt x="77" y="1355"/>
                      <a:pt x="62" y="1544"/>
                      <a:pt x="64" y="1730"/>
                    </a:cubicBezTo>
                    <a:cubicBezTo>
                      <a:pt x="66" y="1899"/>
                      <a:pt x="103" y="2082"/>
                      <a:pt x="201" y="2240"/>
                    </a:cubicBezTo>
                    <a:cubicBezTo>
                      <a:pt x="190" y="2246"/>
                      <a:pt x="185" y="2253"/>
                      <a:pt x="181" y="2260"/>
                    </a:cubicBezTo>
                    <a:cubicBezTo>
                      <a:pt x="153" y="2210"/>
                      <a:pt x="125" y="2158"/>
                      <a:pt x="101" y="2104"/>
                    </a:cubicBezTo>
                    <a:cubicBezTo>
                      <a:pt x="70" y="2046"/>
                      <a:pt x="33" y="1973"/>
                      <a:pt x="55" y="1909"/>
                    </a:cubicBezTo>
                    <a:cubicBezTo>
                      <a:pt x="56" y="1907"/>
                      <a:pt x="50" y="1906"/>
                      <a:pt x="45" y="1906"/>
                    </a:cubicBezTo>
                    <a:cubicBezTo>
                      <a:pt x="39" y="1906"/>
                      <a:pt x="33" y="1907"/>
                      <a:pt x="32" y="1909"/>
                    </a:cubicBezTo>
                    <a:cubicBezTo>
                      <a:pt x="0" y="1957"/>
                      <a:pt x="13" y="2004"/>
                      <a:pt x="28" y="2048"/>
                    </a:cubicBezTo>
                    <a:cubicBezTo>
                      <a:pt x="54" y="2118"/>
                      <a:pt x="108" y="2178"/>
                      <a:pt x="131" y="2244"/>
                    </a:cubicBezTo>
                    <a:cubicBezTo>
                      <a:pt x="154" y="2304"/>
                      <a:pt x="183" y="2363"/>
                      <a:pt x="218" y="2416"/>
                    </a:cubicBezTo>
                    <a:cubicBezTo>
                      <a:pt x="252" y="2474"/>
                      <a:pt x="282" y="2528"/>
                      <a:pt x="314" y="2582"/>
                    </a:cubicBezTo>
                    <a:lnTo>
                      <a:pt x="314" y="2583"/>
                    </a:lnTo>
                    <a:cubicBezTo>
                      <a:pt x="314" y="2588"/>
                      <a:pt x="311" y="2591"/>
                      <a:pt x="314" y="2597"/>
                    </a:cubicBezTo>
                    <a:cubicBezTo>
                      <a:pt x="321" y="2620"/>
                      <a:pt x="335" y="2641"/>
                      <a:pt x="342" y="2667"/>
                    </a:cubicBezTo>
                    <a:cubicBezTo>
                      <a:pt x="348" y="2705"/>
                      <a:pt x="355" y="2744"/>
                      <a:pt x="376" y="2776"/>
                    </a:cubicBezTo>
                    <a:cubicBezTo>
                      <a:pt x="390" y="2798"/>
                      <a:pt x="405" y="2820"/>
                      <a:pt x="420" y="2840"/>
                    </a:cubicBezTo>
                    <a:cubicBezTo>
                      <a:pt x="412" y="2858"/>
                      <a:pt x="399" y="2898"/>
                      <a:pt x="410" y="2916"/>
                    </a:cubicBezTo>
                    <a:cubicBezTo>
                      <a:pt x="424" y="2941"/>
                      <a:pt x="441" y="2961"/>
                      <a:pt x="457" y="2985"/>
                    </a:cubicBezTo>
                    <a:cubicBezTo>
                      <a:pt x="472" y="3007"/>
                      <a:pt x="511" y="3003"/>
                      <a:pt x="529" y="3022"/>
                    </a:cubicBezTo>
                    <a:cubicBezTo>
                      <a:pt x="545" y="3043"/>
                      <a:pt x="551" y="3081"/>
                      <a:pt x="570" y="3102"/>
                    </a:cubicBezTo>
                    <a:cubicBezTo>
                      <a:pt x="591" y="3121"/>
                      <a:pt x="614" y="3132"/>
                      <a:pt x="637" y="3149"/>
                    </a:cubicBezTo>
                    <a:cubicBezTo>
                      <a:pt x="658" y="3166"/>
                      <a:pt x="672" y="3197"/>
                      <a:pt x="695" y="3212"/>
                    </a:cubicBezTo>
                    <a:cubicBezTo>
                      <a:pt x="719" y="3226"/>
                      <a:pt x="750" y="3223"/>
                      <a:pt x="775" y="3235"/>
                    </a:cubicBezTo>
                    <a:lnTo>
                      <a:pt x="790" y="3239"/>
                    </a:lnTo>
                    <a:cubicBezTo>
                      <a:pt x="823" y="3285"/>
                      <a:pt x="845" y="3350"/>
                      <a:pt x="892" y="3383"/>
                    </a:cubicBezTo>
                    <a:cubicBezTo>
                      <a:pt x="943" y="3421"/>
                      <a:pt x="1001" y="3451"/>
                      <a:pt x="1057" y="3484"/>
                    </a:cubicBezTo>
                    <a:cubicBezTo>
                      <a:pt x="1115" y="3515"/>
                      <a:pt x="1187" y="3511"/>
                      <a:pt x="1246" y="3533"/>
                    </a:cubicBezTo>
                    <a:cubicBezTo>
                      <a:pt x="1305" y="3557"/>
                      <a:pt x="1363" y="3597"/>
                      <a:pt x="1427" y="3617"/>
                    </a:cubicBezTo>
                    <a:cubicBezTo>
                      <a:pt x="1491" y="3630"/>
                      <a:pt x="1555" y="3637"/>
                      <a:pt x="1621" y="3643"/>
                    </a:cubicBezTo>
                    <a:cubicBezTo>
                      <a:pt x="1686" y="3651"/>
                      <a:pt x="1752" y="3672"/>
                      <a:pt x="1820" y="3672"/>
                    </a:cubicBezTo>
                    <a:cubicBezTo>
                      <a:pt x="1886" y="3670"/>
                      <a:pt x="1950" y="3650"/>
                      <a:pt x="2015" y="3639"/>
                    </a:cubicBezTo>
                    <a:cubicBezTo>
                      <a:pt x="2081" y="3632"/>
                      <a:pt x="2143" y="3607"/>
                      <a:pt x="2206" y="3590"/>
                    </a:cubicBezTo>
                    <a:cubicBezTo>
                      <a:pt x="2270" y="3575"/>
                      <a:pt x="2344" y="3593"/>
                      <a:pt x="2407" y="3570"/>
                    </a:cubicBezTo>
                    <a:cubicBezTo>
                      <a:pt x="2483" y="3542"/>
                      <a:pt x="2537" y="3466"/>
                      <a:pt x="2600" y="3424"/>
                    </a:cubicBezTo>
                    <a:cubicBezTo>
                      <a:pt x="2606" y="3437"/>
                      <a:pt x="2616" y="3451"/>
                      <a:pt x="2619" y="3451"/>
                    </a:cubicBezTo>
                    <a:cubicBezTo>
                      <a:pt x="2619" y="3451"/>
                      <a:pt x="2619" y="3451"/>
                      <a:pt x="2619" y="3451"/>
                    </a:cubicBezTo>
                    <a:cubicBezTo>
                      <a:pt x="2637" y="3435"/>
                      <a:pt x="2648" y="3407"/>
                      <a:pt x="2676" y="3405"/>
                    </a:cubicBezTo>
                    <a:cubicBezTo>
                      <a:pt x="2676" y="3405"/>
                      <a:pt x="2677" y="3405"/>
                      <a:pt x="2678" y="3405"/>
                    </a:cubicBezTo>
                    <a:cubicBezTo>
                      <a:pt x="2706" y="3405"/>
                      <a:pt x="2745" y="3424"/>
                      <a:pt x="2777" y="3427"/>
                    </a:cubicBezTo>
                    <a:cubicBezTo>
                      <a:pt x="2810" y="3431"/>
                      <a:pt x="2856" y="3454"/>
                      <a:pt x="2889" y="3454"/>
                    </a:cubicBezTo>
                    <a:cubicBezTo>
                      <a:pt x="2922" y="3454"/>
                      <a:pt x="2938" y="3433"/>
                      <a:pt x="2965" y="3425"/>
                    </a:cubicBezTo>
                    <a:cubicBezTo>
                      <a:pt x="2992" y="3416"/>
                      <a:pt x="3006" y="3388"/>
                      <a:pt x="3032" y="3376"/>
                    </a:cubicBezTo>
                    <a:cubicBezTo>
                      <a:pt x="3058" y="3363"/>
                      <a:pt x="3097" y="3365"/>
                      <a:pt x="3121" y="3348"/>
                    </a:cubicBezTo>
                    <a:cubicBezTo>
                      <a:pt x="3145" y="3333"/>
                      <a:pt x="3183" y="3329"/>
                      <a:pt x="3204" y="3308"/>
                    </a:cubicBezTo>
                    <a:cubicBezTo>
                      <a:pt x="3226" y="3289"/>
                      <a:pt x="3221" y="3244"/>
                      <a:pt x="3240" y="3223"/>
                    </a:cubicBezTo>
                    <a:lnTo>
                      <a:pt x="3299" y="3158"/>
                    </a:lnTo>
                    <a:cubicBezTo>
                      <a:pt x="3317" y="3138"/>
                      <a:pt x="3350" y="3128"/>
                      <a:pt x="3369" y="3106"/>
                    </a:cubicBezTo>
                    <a:cubicBezTo>
                      <a:pt x="3390" y="3085"/>
                      <a:pt x="3417" y="3072"/>
                      <a:pt x="3437" y="3048"/>
                    </a:cubicBezTo>
                    <a:cubicBezTo>
                      <a:pt x="3454" y="3026"/>
                      <a:pt x="3479" y="3007"/>
                      <a:pt x="3496" y="2985"/>
                    </a:cubicBezTo>
                    <a:cubicBezTo>
                      <a:pt x="3514" y="2961"/>
                      <a:pt x="3512" y="2927"/>
                      <a:pt x="3533" y="2904"/>
                    </a:cubicBezTo>
                    <a:cubicBezTo>
                      <a:pt x="3551" y="2882"/>
                      <a:pt x="3582" y="2868"/>
                      <a:pt x="3603" y="2846"/>
                    </a:cubicBezTo>
                    <a:cubicBezTo>
                      <a:pt x="3622" y="2824"/>
                      <a:pt x="3649" y="2805"/>
                      <a:pt x="3666" y="2780"/>
                    </a:cubicBezTo>
                    <a:cubicBezTo>
                      <a:pt x="3686" y="2756"/>
                      <a:pt x="3679" y="2721"/>
                      <a:pt x="3691" y="2693"/>
                    </a:cubicBezTo>
                    <a:cubicBezTo>
                      <a:pt x="3705" y="2663"/>
                      <a:pt x="3720" y="2634"/>
                      <a:pt x="3721" y="2599"/>
                    </a:cubicBezTo>
                    <a:cubicBezTo>
                      <a:pt x="3723" y="2565"/>
                      <a:pt x="3699" y="2521"/>
                      <a:pt x="3698" y="2487"/>
                    </a:cubicBezTo>
                    <a:cubicBezTo>
                      <a:pt x="3695" y="2449"/>
                      <a:pt x="3693" y="2415"/>
                      <a:pt x="3683" y="2379"/>
                    </a:cubicBezTo>
                    <a:cubicBezTo>
                      <a:pt x="3676" y="2349"/>
                      <a:pt x="3657" y="2310"/>
                      <a:pt x="3693" y="2294"/>
                    </a:cubicBezTo>
                    <a:cubicBezTo>
                      <a:pt x="3694" y="2294"/>
                      <a:pt x="3677" y="2287"/>
                      <a:pt x="3671" y="2287"/>
                    </a:cubicBezTo>
                    <a:cubicBezTo>
                      <a:pt x="3670" y="2287"/>
                      <a:pt x="3670" y="2287"/>
                      <a:pt x="3669" y="2287"/>
                    </a:cubicBezTo>
                    <a:cubicBezTo>
                      <a:pt x="3631" y="2294"/>
                      <a:pt x="3632" y="2312"/>
                      <a:pt x="3635" y="2333"/>
                    </a:cubicBezTo>
                    <a:cubicBezTo>
                      <a:pt x="3640" y="2366"/>
                      <a:pt x="3668" y="2405"/>
                      <a:pt x="3661" y="2434"/>
                    </a:cubicBezTo>
                    <a:cubicBezTo>
                      <a:pt x="3655" y="2462"/>
                      <a:pt x="3658" y="2491"/>
                      <a:pt x="3654" y="2521"/>
                    </a:cubicBezTo>
                    <a:cubicBezTo>
                      <a:pt x="3651" y="2550"/>
                      <a:pt x="3646" y="2577"/>
                      <a:pt x="3635" y="2604"/>
                    </a:cubicBezTo>
                    <a:cubicBezTo>
                      <a:pt x="3624" y="2628"/>
                      <a:pt x="3569" y="2634"/>
                      <a:pt x="3551" y="2656"/>
                    </a:cubicBezTo>
                    <a:cubicBezTo>
                      <a:pt x="3534" y="2679"/>
                      <a:pt x="3523" y="2704"/>
                      <a:pt x="3501" y="2723"/>
                    </a:cubicBezTo>
                    <a:cubicBezTo>
                      <a:pt x="3479" y="2743"/>
                      <a:pt x="3461" y="2765"/>
                      <a:pt x="3435" y="2783"/>
                    </a:cubicBezTo>
                    <a:cubicBezTo>
                      <a:pt x="3412" y="2799"/>
                      <a:pt x="3415" y="2833"/>
                      <a:pt x="3390" y="2851"/>
                    </a:cubicBezTo>
                    <a:cubicBezTo>
                      <a:pt x="3378" y="2859"/>
                      <a:pt x="3357" y="2859"/>
                      <a:pt x="3336" y="2859"/>
                    </a:cubicBezTo>
                    <a:cubicBezTo>
                      <a:pt x="3315" y="2859"/>
                      <a:pt x="3294" y="2859"/>
                      <a:pt x="3284" y="2866"/>
                    </a:cubicBezTo>
                    <a:cubicBezTo>
                      <a:pt x="3262" y="2883"/>
                      <a:pt x="3247" y="2895"/>
                      <a:pt x="3226" y="2911"/>
                    </a:cubicBezTo>
                    <a:cubicBezTo>
                      <a:pt x="3207" y="2924"/>
                      <a:pt x="3215" y="2963"/>
                      <a:pt x="3194" y="2977"/>
                    </a:cubicBezTo>
                    <a:cubicBezTo>
                      <a:pt x="3181" y="2985"/>
                      <a:pt x="3163" y="2989"/>
                      <a:pt x="3143" y="2993"/>
                    </a:cubicBezTo>
                    <a:cubicBezTo>
                      <a:pt x="3137" y="2988"/>
                      <a:pt x="3130" y="2985"/>
                      <a:pt x="3127" y="2985"/>
                    </a:cubicBezTo>
                    <a:cubicBezTo>
                      <a:pt x="3125" y="2985"/>
                      <a:pt x="3125" y="2985"/>
                      <a:pt x="3124" y="2986"/>
                    </a:cubicBezTo>
                    <a:cubicBezTo>
                      <a:pt x="3116" y="2997"/>
                      <a:pt x="3109" y="3007"/>
                      <a:pt x="3101" y="3019"/>
                    </a:cubicBezTo>
                    <a:cubicBezTo>
                      <a:pt x="3090" y="3030"/>
                      <a:pt x="3080" y="3041"/>
                      <a:pt x="3066" y="3051"/>
                    </a:cubicBezTo>
                    <a:cubicBezTo>
                      <a:pt x="3047" y="3065"/>
                      <a:pt x="3015" y="3066"/>
                      <a:pt x="2998" y="3080"/>
                    </a:cubicBezTo>
                    <a:cubicBezTo>
                      <a:pt x="2978" y="3094"/>
                      <a:pt x="2974" y="3122"/>
                      <a:pt x="2958" y="3136"/>
                    </a:cubicBezTo>
                    <a:cubicBezTo>
                      <a:pt x="2951" y="3142"/>
                      <a:pt x="2944" y="3150"/>
                      <a:pt x="2938" y="3158"/>
                    </a:cubicBezTo>
                    <a:cubicBezTo>
                      <a:pt x="2890" y="3177"/>
                      <a:pt x="2837" y="3189"/>
                      <a:pt x="2793" y="3205"/>
                    </a:cubicBezTo>
                    <a:cubicBezTo>
                      <a:pt x="2747" y="3217"/>
                      <a:pt x="2702" y="3220"/>
                      <a:pt x="2655" y="3226"/>
                    </a:cubicBezTo>
                    <a:cubicBezTo>
                      <a:pt x="2702" y="3204"/>
                      <a:pt x="2747" y="3182"/>
                      <a:pt x="2788" y="3147"/>
                    </a:cubicBezTo>
                    <a:cubicBezTo>
                      <a:pt x="2812" y="3128"/>
                      <a:pt x="2830" y="3107"/>
                      <a:pt x="2849" y="3085"/>
                    </a:cubicBezTo>
                    <a:cubicBezTo>
                      <a:pt x="2868" y="3076"/>
                      <a:pt x="2887" y="3067"/>
                      <a:pt x="2904" y="3058"/>
                    </a:cubicBezTo>
                    <a:cubicBezTo>
                      <a:pt x="2956" y="3026"/>
                      <a:pt x="3007" y="2993"/>
                      <a:pt x="3057" y="2957"/>
                    </a:cubicBezTo>
                    <a:cubicBezTo>
                      <a:pt x="3104" y="2917"/>
                      <a:pt x="3137" y="2865"/>
                      <a:pt x="3183" y="2824"/>
                    </a:cubicBezTo>
                    <a:cubicBezTo>
                      <a:pt x="3229" y="2784"/>
                      <a:pt x="3284" y="2749"/>
                      <a:pt x="3329" y="2704"/>
                    </a:cubicBezTo>
                    <a:cubicBezTo>
                      <a:pt x="3372" y="2660"/>
                      <a:pt x="3420" y="2615"/>
                      <a:pt x="3459" y="2562"/>
                    </a:cubicBezTo>
                    <a:cubicBezTo>
                      <a:pt x="3493" y="2510"/>
                      <a:pt x="3507" y="2447"/>
                      <a:pt x="3529" y="2390"/>
                    </a:cubicBezTo>
                    <a:cubicBezTo>
                      <a:pt x="3558" y="2352"/>
                      <a:pt x="3591" y="2316"/>
                      <a:pt x="3613" y="2273"/>
                    </a:cubicBezTo>
                    <a:cubicBezTo>
                      <a:pt x="3639" y="2227"/>
                      <a:pt x="3635" y="2170"/>
                      <a:pt x="3653" y="2119"/>
                    </a:cubicBezTo>
                    <a:cubicBezTo>
                      <a:pt x="3668" y="2064"/>
                      <a:pt x="3686" y="2008"/>
                      <a:pt x="3682" y="1950"/>
                    </a:cubicBezTo>
                    <a:cubicBezTo>
                      <a:pt x="3679" y="1891"/>
                      <a:pt x="3646" y="1832"/>
                      <a:pt x="3632" y="1775"/>
                    </a:cubicBezTo>
                    <a:cubicBezTo>
                      <a:pt x="3624" y="1734"/>
                      <a:pt x="3610" y="1697"/>
                      <a:pt x="3592" y="1660"/>
                    </a:cubicBezTo>
                    <a:cubicBezTo>
                      <a:pt x="3610" y="1585"/>
                      <a:pt x="3625" y="1510"/>
                      <a:pt x="3627" y="1431"/>
                    </a:cubicBezTo>
                    <a:cubicBezTo>
                      <a:pt x="3628" y="1340"/>
                      <a:pt x="3596" y="1255"/>
                      <a:pt x="3577" y="1170"/>
                    </a:cubicBezTo>
                    <a:cubicBezTo>
                      <a:pt x="3556" y="1076"/>
                      <a:pt x="3527" y="981"/>
                      <a:pt x="3479" y="897"/>
                    </a:cubicBezTo>
                    <a:cubicBezTo>
                      <a:pt x="3427" y="812"/>
                      <a:pt x="3350" y="748"/>
                      <a:pt x="3284" y="681"/>
                    </a:cubicBezTo>
                    <a:cubicBezTo>
                      <a:pt x="3233" y="626"/>
                      <a:pt x="3174" y="578"/>
                      <a:pt x="3115" y="537"/>
                    </a:cubicBezTo>
                    <a:cubicBezTo>
                      <a:pt x="3082" y="493"/>
                      <a:pt x="3046" y="450"/>
                      <a:pt x="3009" y="409"/>
                    </a:cubicBezTo>
                    <a:cubicBezTo>
                      <a:pt x="2967" y="363"/>
                      <a:pt x="2903" y="348"/>
                      <a:pt x="2856" y="312"/>
                    </a:cubicBezTo>
                    <a:cubicBezTo>
                      <a:pt x="2812" y="272"/>
                      <a:pt x="2773" y="216"/>
                      <a:pt x="2720" y="184"/>
                    </a:cubicBezTo>
                    <a:cubicBezTo>
                      <a:pt x="2667" y="151"/>
                      <a:pt x="2607" y="133"/>
                      <a:pt x="2550" y="107"/>
                    </a:cubicBezTo>
                    <a:cubicBezTo>
                      <a:pt x="2491" y="85"/>
                      <a:pt x="2437" y="45"/>
                      <a:pt x="2376" y="31"/>
                    </a:cubicBezTo>
                    <a:cubicBezTo>
                      <a:pt x="2314" y="16"/>
                      <a:pt x="2249" y="23"/>
                      <a:pt x="2187" y="18"/>
                    </a:cubicBezTo>
                    <a:cubicBezTo>
                      <a:pt x="2174" y="16"/>
                      <a:pt x="2160" y="16"/>
                      <a:pt x="2146" y="16"/>
                    </a:cubicBezTo>
                    <a:cubicBezTo>
                      <a:pt x="2098" y="16"/>
                      <a:pt x="2048" y="23"/>
                      <a:pt x="2000" y="23"/>
                    </a:cubicBezTo>
                    <a:cubicBezTo>
                      <a:pt x="1999" y="23"/>
                      <a:pt x="1997" y="23"/>
                      <a:pt x="1996" y="23"/>
                    </a:cubicBezTo>
                    <a:cubicBezTo>
                      <a:pt x="1944" y="23"/>
                      <a:pt x="1889" y="0"/>
                      <a:pt x="1836"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29"/>
              <p:cNvSpPr/>
              <p:nvPr/>
            </p:nvSpPr>
            <p:spPr>
              <a:xfrm>
                <a:off x="1717900" y="3892275"/>
                <a:ext cx="93225" cy="92075"/>
              </a:xfrm>
              <a:custGeom>
                <a:rect b="b" l="l" r="r" t="t"/>
                <a:pathLst>
                  <a:path extrusionOk="0" h="3683" w="3729">
                    <a:moveTo>
                      <a:pt x="1006" y="319"/>
                    </a:moveTo>
                    <a:cubicBezTo>
                      <a:pt x="1010" y="319"/>
                      <a:pt x="1014" y="320"/>
                      <a:pt x="1019" y="320"/>
                    </a:cubicBezTo>
                    <a:cubicBezTo>
                      <a:pt x="985" y="341"/>
                      <a:pt x="949" y="364"/>
                      <a:pt x="914" y="388"/>
                    </a:cubicBezTo>
                    <a:cubicBezTo>
                      <a:pt x="916" y="383"/>
                      <a:pt x="916" y="381"/>
                      <a:pt x="918" y="379"/>
                    </a:cubicBezTo>
                    <a:cubicBezTo>
                      <a:pt x="936" y="357"/>
                      <a:pt x="960" y="339"/>
                      <a:pt x="983" y="324"/>
                    </a:cubicBezTo>
                    <a:cubicBezTo>
                      <a:pt x="990" y="321"/>
                      <a:pt x="998" y="319"/>
                      <a:pt x="1006" y="319"/>
                    </a:cubicBezTo>
                    <a:close/>
                    <a:moveTo>
                      <a:pt x="1600" y="641"/>
                    </a:moveTo>
                    <a:cubicBezTo>
                      <a:pt x="1702" y="641"/>
                      <a:pt x="1812" y="667"/>
                      <a:pt x="1927" y="692"/>
                    </a:cubicBezTo>
                    <a:cubicBezTo>
                      <a:pt x="2022" y="712"/>
                      <a:pt x="2112" y="743"/>
                      <a:pt x="2200" y="774"/>
                    </a:cubicBezTo>
                    <a:cubicBezTo>
                      <a:pt x="2084" y="742"/>
                      <a:pt x="1966" y="727"/>
                      <a:pt x="1850" y="727"/>
                    </a:cubicBezTo>
                    <a:cubicBezTo>
                      <a:pt x="1840" y="727"/>
                      <a:pt x="1831" y="727"/>
                      <a:pt x="1821" y="727"/>
                    </a:cubicBezTo>
                    <a:cubicBezTo>
                      <a:pt x="1794" y="730"/>
                      <a:pt x="1766" y="733"/>
                      <a:pt x="1739" y="734"/>
                    </a:cubicBezTo>
                    <a:cubicBezTo>
                      <a:pt x="1737" y="734"/>
                      <a:pt x="1737" y="733"/>
                      <a:pt x="1737" y="733"/>
                    </a:cubicBezTo>
                    <a:cubicBezTo>
                      <a:pt x="1696" y="712"/>
                      <a:pt x="1655" y="666"/>
                      <a:pt x="1609" y="649"/>
                    </a:cubicBezTo>
                    <a:cubicBezTo>
                      <a:pt x="1594" y="642"/>
                      <a:pt x="1580" y="642"/>
                      <a:pt x="1565" y="642"/>
                    </a:cubicBezTo>
                    <a:cubicBezTo>
                      <a:pt x="1577" y="641"/>
                      <a:pt x="1588" y="641"/>
                      <a:pt x="1600" y="641"/>
                    </a:cubicBezTo>
                    <a:close/>
                    <a:moveTo>
                      <a:pt x="3196" y="970"/>
                    </a:moveTo>
                    <a:lnTo>
                      <a:pt x="3196" y="970"/>
                    </a:lnTo>
                    <a:cubicBezTo>
                      <a:pt x="3204" y="974"/>
                      <a:pt x="3211" y="978"/>
                      <a:pt x="3217" y="986"/>
                    </a:cubicBezTo>
                    <a:cubicBezTo>
                      <a:pt x="3228" y="1007"/>
                      <a:pt x="3226" y="1036"/>
                      <a:pt x="3235" y="1059"/>
                    </a:cubicBezTo>
                    <a:cubicBezTo>
                      <a:pt x="3244" y="1081"/>
                      <a:pt x="3244" y="1105"/>
                      <a:pt x="3251" y="1125"/>
                    </a:cubicBezTo>
                    <a:cubicBezTo>
                      <a:pt x="3254" y="1132"/>
                      <a:pt x="3261" y="1138"/>
                      <a:pt x="3266" y="1143"/>
                    </a:cubicBezTo>
                    <a:cubicBezTo>
                      <a:pt x="3265" y="1144"/>
                      <a:pt x="3259" y="1144"/>
                      <a:pt x="3261" y="1146"/>
                    </a:cubicBezTo>
                    <a:cubicBezTo>
                      <a:pt x="3262" y="1166"/>
                      <a:pt x="3268" y="1184"/>
                      <a:pt x="3272" y="1205"/>
                    </a:cubicBezTo>
                    <a:cubicBezTo>
                      <a:pt x="3265" y="1201"/>
                      <a:pt x="3259" y="1198"/>
                      <a:pt x="3253" y="1194"/>
                    </a:cubicBezTo>
                    <a:cubicBezTo>
                      <a:pt x="3239" y="1118"/>
                      <a:pt x="3219" y="1045"/>
                      <a:pt x="3196" y="970"/>
                    </a:cubicBezTo>
                    <a:close/>
                    <a:moveTo>
                      <a:pt x="2588" y="1286"/>
                    </a:moveTo>
                    <a:lnTo>
                      <a:pt x="2588" y="1286"/>
                    </a:lnTo>
                    <a:cubicBezTo>
                      <a:pt x="2604" y="1299"/>
                      <a:pt x="2618" y="1315"/>
                      <a:pt x="2632" y="1330"/>
                    </a:cubicBezTo>
                    <a:cubicBezTo>
                      <a:pt x="2619" y="1322"/>
                      <a:pt x="2608" y="1311"/>
                      <a:pt x="2599" y="1301"/>
                    </a:cubicBezTo>
                    <a:lnTo>
                      <a:pt x="2588" y="1286"/>
                    </a:lnTo>
                    <a:close/>
                    <a:moveTo>
                      <a:pt x="3292" y="1166"/>
                    </a:moveTo>
                    <a:lnTo>
                      <a:pt x="3292" y="1166"/>
                    </a:lnTo>
                    <a:cubicBezTo>
                      <a:pt x="3294" y="1169"/>
                      <a:pt x="3297" y="1171"/>
                      <a:pt x="3299" y="1173"/>
                    </a:cubicBezTo>
                    <a:cubicBezTo>
                      <a:pt x="3309" y="1195"/>
                      <a:pt x="3317" y="1217"/>
                      <a:pt x="3336" y="1235"/>
                    </a:cubicBezTo>
                    <a:cubicBezTo>
                      <a:pt x="3356" y="1255"/>
                      <a:pt x="3403" y="1267"/>
                      <a:pt x="3419" y="1290"/>
                    </a:cubicBezTo>
                    <a:cubicBezTo>
                      <a:pt x="3437" y="1311"/>
                      <a:pt x="3458" y="1337"/>
                      <a:pt x="3481" y="1365"/>
                    </a:cubicBezTo>
                    <a:cubicBezTo>
                      <a:pt x="3495" y="1383"/>
                      <a:pt x="3515" y="1403"/>
                      <a:pt x="3514" y="1424"/>
                    </a:cubicBezTo>
                    <a:cubicBezTo>
                      <a:pt x="3496" y="1398"/>
                      <a:pt x="3482" y="1372"/>
                      <a:pt x="3462" y="1348"/>
                    </a:cubicBezTo>
                    <a:cubicBezTo>
                      <a:pt x="3414" y="1294"/>
                      <a:pt x="3361" y="1255"/>
                      <a:pt x="3303" y="1222"/>
                    </a:cubicBezTo>
                    <a:cubicBezTo>
                      <a:pt x="3301" y="1204"/>
                      <a:pt x="3295" y="1184"/>
                      <a:pt x="3292" y="1166"/>
                    </a:cubicBezTo>
                    <a:close/>
                    <a:moveTo>
                      <a:pt x="1119" y="1255"/>
                    </a:moveTo>
                    <a:lnTo>
                      <a:pt x="1119" y="1255"/>
                    </a:lnTo>
                    <a:cubicBezTo>
                      <a:pt x="1118" y="1256"/>
                      <a:pt x="1115" y="1259"/>
                      <a:pt x="1114" y="1259"/>
                    </a:cubicBezTo>
                    <a:cubicBezTo>
                      <a:pt x="1060" y="1308"/>
                      <a:pt x="1012" y="1369"/>
                      <a:pt x="972" y="1433"/>
                    </a:cubicBezTo>
                    <a:cubicBezTo>
                      <a:pt x="974" y="1398"/>
                      <a:pt x="978" y="1359"/>
                      <a:pt x="985" y="1322"/>
                    </a:cubicBezTo>
                    <a:cubicBezTo>
                      <a:pt x="1005" y="1308"/>
                      <a:pt x="1026" y="1296"/>
                      <a:pt x="1049" y="1283"/>
                    </a:cubicBezTo>
                    <a:cubicBezTo>
                      <a:pt x="1067" y="1275"/>
                      <a:pt x="1086" y="1268"/>
                      <a:pt x="1107" y="1260"/>
                    </a:cubicBezTo>
                    <a:cubicBezTo>
                      <a:pt x="1110" y="1259"/>
                      <a:pt x="1115" y="1256"/>
                      <a:pt x="1119" y="1255"/>
                    </a:cubicBezTo>
                    <a:close/>
                    <a:moveTo>
                      <a:pt x="3266" y="1281"/>
                    </a:moveTo>
                    <a:lnTo>
                      <a:pt x="3266" y="1281"/>
                    </a:lnTo>
                    <a:cubicBezTo>
                      <a:pt x="3273" y="1286"/>
                      <a:pt x="3280" y="1289"/>
                      <a:pt x="3286" y="1294"/>
                    </a:cubicBezTo>
                    <a:cubicBezTo>
                      <a:pt x="3297" y="1356"/>
                      <a:pt x="3308" y="1420"/>
                      <a:pt x="3320" y="1482"/>
                    </a:cubicBezTo>
                    <a:cubicBezTo>
                      <a:pt x="3310" y="1447"/>
                      <a:pt x="3297" y="1414"/>
                      <a:pt x="3280" y="1383"/>
                    </a:cubicBezTo>
                    <a:cubicBezTo>
                      <a:pt x="3276" y="1348"/>
                      <a:pt x="3272" y="1314"/>
                      <a:pt x="3266" y="1281"/>
                    </a:cubicBezTo>
                    <a:close/>
                    <a:moveTo>
                      <a:pt x="2655" y="1356"/>
                    </a:moveTo>
                    <a:cubicBezTo>
                      <a:pt x="2687" y="1391"/>
                      <a:pt x="2714" y="1428"/>
                      <a:pt x="2735" y="1469"/>
                    </a:cubicBezTo>
                    <a:lnTo>
                      <a:pt x="2735" y="1490"/>
                    </a:lnTo>
                    <a:cubicBezTo>
                      <a:pt x="2731" y="1522"/>
                      <a:pt x="2719" y="1563"/>
                      <a:pt x="2697" y="1604"/>
                    </a:cubicBezTo>
                    <a:cubicBezTo>
                      <a:pt x="2694" y="1522"/>
                      <a:pt x="2673" y="1439"/>
                      <a:pt x="2632" y="1366"/>
                    </a:cubicBezTo>
                    <a:cubicBezTo>
                      <a:pt x="2640" y="1363"/>
                      <a:pt x="2647" y="1359"/>
                      <a:pt x="2655" y="1356"/>
                    </a:cubicBezTo>
                    <a:close/>
                    <a:moveTo>
                      <a:pt x="1718" y="1242"/>
                    </a:moveTo>
                    <a:cubicBezTo>
                      <a:pt x="1731" y="1242"/>
                      <a:pt x="1744" y="1245"/>
                      <a:pt x="1759" y="1245"/>
                    </a:cubicBezTo>
                    <a:cubicBezTo>
                      <a:pt x="1752" y="1256"/>
                      <a:pt x="1744" y="1270"/>
                      <a:pt x="1735" y="1281"/>
                    </a:cubicBezTo>
                    <a:cubicBezTo>
                      <a:pt x="1703" y="1321"/>
                      <a:pt x="1663" y="1365"/>
                      <a:pt x="1645" y="1421"/>
                    </a:cubicBezTo>
                    <a:cubicBezTo>
                      <a:pt x="1629" y="1475"/>
                      <a:pt x="1615" y="1550"/>
                      <a:pt x="1631" y="1619"/>
                    </a:cubicBezTo>
                    <a:cubicBezTo>
                      <a:pt x="1641" y="1658"/>
                      <a:pt x="1663" y="1689"/>
                      <a:pt x="1689" y="1716"/>
                    </a:cubicBezTo>
                    <a:cubicBezTo>
                      <a:pt x="1711" y="1738"/>
                      <a:pt x="1735" y="1757"/>
                      <a:pt x="1759" y="1776"/>
                    </a:cubicBezTo>
                    <a:cubicBezTo>
                      <a:pt x="1765" y="1779"/>
                      <a:pt x="1768" y="1782"/>
                      <a:pt x="1773" y="1784"/>
                    </a:cubicBezTo>
                    <a:cubicBezTo>
                      <a:pt x="1731" y="1809"/>
                      <a:pt x="1685" y="1820"/>
                      <a:pt x="1640" y="1820"/>
                    </a:cubicBezTo>
                    <a:cubicBezTo>
                      <a:pt x="1601" y="1820"/>
                      <a:pt x="1564" y="1812"/>
                      <a:pt x="1531" y="1798"/>
                    </a:cubicBezTo>
                    <a:cubicBezTo>
                      <a:pt x="1510" y="1754"/>
                      <a:pt x="1498" y="1707"/>
                      <a:pt x="1494" y="1662"/>
                    </a:cubicBezTo>
                    <a:cubicBezTo>
                      <a:pt x="1483" y="1572"/>
                      <a:pt x="1517" y="1480"/>
                      <a:pt x="1560" y="1399"/>
                    </a:cubicBezTo>
                    <a:cubicBezTo>
                      <a:pt x="1596" y="1332"/>
                      <a:pt x="1651" y="1281"/>
                      <a:pt x="1711" y="1242"/>
                    </a:cubicBezTo>
                    <a:cubicBezTo>
                      <a:pt x="1713" y="1242"/>
                      <a:pt x="1715" y="1242"/>
                      <a:pt x="1718" y="1242"/>
                    </a:cubicBezTo>
                    <a:close/>
                    <a:moveTo>
                      <a:pt x="157" y="1640"/>
                    </a:moveTo>
                    <a:cubicBezTo>
                      <a:pt x="166" y="1672"/>
                      <a:pt x="175" y="1702"/>
                      <a:pt x="182" y="1731"/>
                    </a:cubicBezTo>
                    <a:cubicBezTo>
                      <a:pt x="186" y="1758"/>
                      <a:pt x="197" y="1786"/>
                      <a:pt x="207" y="1812"/>
                    </a:cubicBezTo>
                    <a:cubicBezTo>
                      <a:pt x="185" y="1860"/>
                      <a:pt x="164" y="1914"/>
                      <a:pt x="149" y="1969"/>
                    </a:cubicBezTo>
                    <a:cubicBezTo>
                      <a:pt x="149" y="1967"/>
                      <a:pt x="148" y="1965"/>
                      <a:pt x="148" y="1965"/>
                    </a:cubicBezTo>
                    <a:cubicBezTo>
                      <a:pt x="142" y="1918"/>
                      <a:pt x="130" y="1872"/>
                      <a:pt x="129" y="1824"/>
                    </a:cubicBezTo>
                    <a:cubicBezTo>
                      <a:pt x="123" y="1776"/>
                      <a:pt x="129" y="1728"/>
                      <a:pt x="135" y="1681"/>
                    </a:cubicBezTo>
                    <a:cubicBezTo>
                      <a:pt x="138" y="1666"/>
                      <a:pt x="148" y="1652"/>
                      <a:pt x="157" y="1640"/>
                    </a:cubicBezTo>
                    <a:close/>
                    <a:moveTo>
                      <a:pt x="3075" y="1780"/>
                    </a:moveTo>
                    <a:lnTo>
                      <a:pt x="3075" y="1780"/>
                    </a:lnTo>
                    <a:cubicBezTo>
                      <a:pt x="3079" y="1859"/>
                      <a:pt x="3075" y="1934"/>
                      <a:pt x="3065" y="2006"/>
                    </a:cubicBezTo>
                    <a:cubicBezTo>
                      <a:pt x="3065" y="1985"/>
                      <a:pt x="3067" y="1965"/>
                      <a:pt x="3067" y="1947"/>
                    </a:cubicBezTo>
                    <a:cubicBezTo>
                      <a:pt x="3067" y="1907"/>
                      <a:pt x="3063" y="1867"/>
                      <a:pt x="3058" y="1827"/>
                    </a:cubicBezTo>
                    <a:cubicBezTo>
                      <a:pt x="3065" y="1812"/>
                      <a:pt x="3069" y="1797"/>
                      <a:pt x="3075" y="1780"/>
                    </a:cubicBezTo>
                    <a:close/>
                    <a:moveTo>
                      <a:pt x="2399" y="1828"/>
                    </a:moveTo>
                    <a:cubicBezTo>
                      <a:pt x="2398" y="1833"/>
                      <a:pt x="2398" y="1838"/>
                      <a:pt x="2395" y="1841"/>
                    </a:cubicBezTo>
                    <a:cubicBezTo>
                      <a:pt x="2394" y="1845"/>
                      <a:pt x="2392" y="1848"/>
                      <a:pt x="2388" y="1852"/>
                    </a:cubicBezTo>
                    <a:cubicBezTo>
                      <a:pt x="2337" y="1934"/>
                      <a:pt x="2253" y="1972"/>
                      <a:pt x="2167" y="1999"/>
                    </a:cubicBezTo>
                    <a:cubicBezTo>
                      <a:pt x="2153" y="2006"/>
                      <a:pt x="2138" y="2011"/>
                      <a:pt x="2123" y="2017"/>
                    </a:cubicBezTo>
                    <a:lnTo>
                      <a:pt x="2123" y="2005"/>
                    </a:lnTo>
                    <a:cubicBezTo>
                      <a:pt x="2196" y="1983"/>
                      <a:pt x="2264" y="1947"/>
                      <a:pt x="2319" y="1897"/>
                    </a:cubicBezTo>
                    <a:cubicBezTo>
                      <a:pt x="2343" y="1881"/>
                      <a:pt x="2363" y="1859"/>
                      <a:pt x="2381" y="1834"/>
                    </a:cubicBezTo>
                    <a:cubicBezTo>
                      <a:pt x="2387" y="1833"/>
                      <a:pt x="2394" y="1831"/>
                      <a:pt x="2399" y="1828"/>
                    </a:cubicBezTo>
                    <a:close/>
                    <a:moveTo>
                      <a:pt x="2409" y="1619"/>
                    </a:moveTo>
                    <a:cubicBezTo>
                      <a:pt x="2409" y="1621"/>
                      <a:pt x="2409" y="1623"/>
                      <a:pt x="2412" y="1625"/>
                    </a:cubicBezTo>
                    <a:cubicBezTo>
                      <a:pt x="2395" y="1698"/>
                      <a:pt x="2365" y="1764"/>
                      <a:pt x="2322" y="1813"/>
                    </a:cubicBezTo>
                    <a:cubicBezTo>
                      <a:pt x="2278" y="1823"/>
                      <a:pt x="2232" y="1832"/>
                      <a:pt x="2187" y="1832"/>
                    </a:cubicBezTo>
                    <a:cubicBezTo>
                      <a:pt x="2152" y="1832"/>
                      <a:pt x="2117" y="1827"/>
                      <a:pt x="2085" y="1813"/>
                    </a:cubicBezTo>
                    <a:cubicBezTo>
                      <a:pt x="2085" y="1813"/>
                      <a:pt x="2085" y="1813"/>
                      <a:pt x="2085" y="1813"/>
                    </a:cubicBezTo>
                    <a:cubicBezTo>
                      <a:pt x="2082" y="1813"/>
                      <a:pt x="2077" y="1834"/>
                      <a:pt x="2081" y="1838"/>
                    </a:cubicBezTo>
                    <a:cubicBezTo>
                      <a:pt x="2120" y="1863"/>
                      <a:pt x="2161" y="1871"/>
                      <a:pt x="2203" y="1871"/>
                    </a:cubicBezTo>
                    <a:cubicBezTo>
                      <a:pt x="2222" y="1871"/>
                      <a:pt x="2242" y="1869"/>
                      <a:pt x="2262" y="1867"/>
                    </a:cubicBezTo>
                    <a:lnTo>
                      <a:pt x="2262" y="1867"/>
                    </a:lnTo>
                    <a:cubicBezTo>
                      <a:pt x="2222" y="1897"/>
                      <a:pt x="2179" y="1922"/>
                      <a:pt x="2127" y="1940"/>
                    </a:cubicBezTo>
                    <a:cubicBezTo>
                      <a:pt x="2130" y="1917"/>
                      <a:pt x="2130" y="1893"/>
                      <a:pt x="2134" y="1872"/>
                    </a:cubicBezTo>
                    <a:cubicBezTo>
                      <a:pt x="2135" y="1868"/>
                      <a:pt x="2126" y="1865"/>
                      <a:pt x="2119" y="1865"/>
                    </a:cubicBezTo>
                    <a:cubicBezTo>
                      <a:pt x="2114" y="1865"/>
                      <a:pt x="2111" y="1866"/>
                      <a:pt x="2110" y="1868"/>
                    </a:cubicBezTo>
                    <a:cubicBezTo>
                      <a:pt x="2102" y="1896"/>
                      <a:pt x="2096" y="1925"/>
                      <a:pt x="2091" y="1952"/>
                    </a:cubicBezTo>
                    <a:cubicBezTo>
                      <a:pt x="2046" y="1964"/>
                      <a:pt x="1999" y="1971"/>
                      <a:pt x="1953" y="1971"/>
                    </a:cubicBezTo>
                    <a:cubicBezTo>
                      <a:pt x="1888" y="1971"/>
                      <a:pt x="1825" y="1958"/>
                      <a:pt x="1768" y="1932"/>
                    </a:cubicBezTo>
                    <a:cubicBezTo>
                      <a:pt x="1766" y="1931"/>
                      <a:pt x="1764" y="1931"/>
                      <a:pt x="1762" y="1931"/>
                    </a:cubicBezTo>
                    <a:cubicBezTo>
                      <a:pt x="1742" y="1931"/>
                      <a:pt x="1722" y="1966"/>
                      <a:pt x="1744" y="1978"/>
                    </a:cubicBezTo>
                    <a:cubicBezTo>
                      <a:pt x="1809" y="2017"/>
                      <a:pt x="1885" y="2034"/>
                      <a:pt x="1961" y="2034"/>
                    </a:cubicBezTo>
                    <a:cubicBezTo>
                      <a:pt x="2002" y="2034"/>
                      <a:pt x="2044" y="2029"/>
                      <a:pt x="2084" y="2020"/>
                    </a:cubicBezTo>
                    <a:lnTo>
                      <a:pt x="2084" y="2035"/>
                    </a:lnTo>
                    <a:cubicBezTo>
                      <a:pt x="2040" y="2049"/>
                      <a:pt x="1992" y="2062"/>
                      <a:pt x="1943" y="2062"/>
                    </a:cubicBezTo>
                    <a:cubicBezTo>
                      <a:pt x="1922" y="2062"/>
                      <a:pt x="1900" y="2059"/>
                      <a:pt x="1879" y="2054"/>
                    </a:cubicBezTo>
                    <a:cubicBezTo>
                      <a:pt x="1780" y="2032"/>
                      <a:pt x="1684" y="1985"/>
                      <a:pt x="1611" y="1918"/>
                    </a:cubicBezTo>
                    <a:cubicBezTo>
                      <a:pt x="1600" y="1908"/>
                      <a:pt x="1590" y="1894"/>
                      <a:pt x="1580" y="1883"/>
                    </a:cubicBezTo>
                    <a:lnTo>
                      <a:pt x="1580" y="1883"/>
                    </a:lnTo>
                    <a:cubicBezTo>
                      <a:pt x="1601" y="1888"/>
                      <a:pt x="1622" y="1890"/>
                      <a:pt x="1643" y="1890"/>
                    </a:cubicBezTo>
                    <a:cubicBezTo>
                      <a:pt x="1705" y="1890"/>
                      <a:pt x="1770" y="1871"/>
                      <a:pt x="1824" y="1824"/>
                    </a:cubicBezTo>
                    <a:cubicBezTo>
                      <a:pt x="1861" y="1841"/>
                      <a:pt x="1900" y="1851"/>
                      <a:pt x="1939" y="1851"/>
                    </a:cubicBezTo>
                    <a:cubicBezTo>
                      <a:pt x="1948" y="1851"/>
                      <a:pt x="1957" y="1850"/>
                      <a:pt x="1966" y="1849"/>
                    </a:cubicBezTo>
                    <a:cubicBezTo>
                      <a:pt x="2025" y="1844"/>
                      <a:pt x="2069" y="1806"/>
                      <a:pt x="2105" y="1776"/>
                    </a:cubicBezTo>
                    <a:cubicBezTo>
                      <a:pt x="2109" y="1777"/>
                      <a:pt x="2114" y="1777"/>
                      <a:pt x="2119" y="1777"/>
                    </a:cubicBezTo>
                    <a:cubicBezTo>
                      <a:pt x="2144" y="1777"/>
                      <a:pt x="2170" y="1772"/>
                      <a:pt x="2194" y="1769"/>
                    </a:cubicBezTo>
                    <a:cubicBezTo>
                      <a:pt x="2242" y="1755"/>
                      <a:pt x="2277" y="1722"/>
                      <a:pt x="2315" y="1695"/>
                    </a:cubicBezTo>
                    <a:cubicBezTo>
                      <a:pt x="2344" y="1674"/>
                      <a:pt x="2384" y="1652"/>
                      <a:pt x="2409" y="1619"/>
                    </a:cubicBezTo>
                    <a:close/>
                    <a:moveTo>
                      <a:pt x="1162" y="1627"/>
                    </a:moveTo>
                    <a:lnTo>
                      <a:pt x="1162" y="1627"/>
                    </a:lnTo>
                    <a:cubicBezTo>
                      <a:pt x="1161" y="1669"/>
                      <a:pt x="1159" y="1713"/>
                      <a:pt x="1159" y="1754"/>
                    </a:cubicBezTo>
                    <a:cubicBezTo>
                      <a:pt x="1159" y="1846"/>
                      <a:pt x="1152" y="1947"/>
                      <a:pt x="1179" y="2044"/>
                    </a:cubicBezTo>
                    <a:cubicBezTo>
                      <a:pt x="1194" y="2089"/>
                      <a:pt x="1213" y="2133"/>
                      <a:pt x="1238" y="2174"/>
                    </a:cubicBezTo>
                    <a:cubicBezTo>
                      <a:pt x="1147" y="2032"/>
                      <a:pt x="1119" y="1857"/>
                      <a:pt x="1141" y="1720"/>
                    </a:cubicBezTo>
                    <a:cubicBezTo>
                      <a:pt x="1144" y="1689"/>
                      <a:pt x="1152" y="1659"/>
                      <a:pt x="1162" y="1627"/>
                    </a:cubicBezTo>
                    <a:close/>
                    <a:moveTo>
                      <a:pt x="2779" y="2296"/>
                    </a:moveTo>
                    <a:lnTo>
                      <a:pt x="2779" y="2296"/>
                    </a:lnTo>
                    <a:cubicBezTo>
                      <a:pt x="2778" y="2300"/>
                      <a:pt x="2778" y="2303"/>
                      <a:pt x="2776" y="2307"/>
                    </a:cubicBezTo>
                    <a:cubicBezTo>
                      <a:pt x="2769" y="2309"/>
                      <a:pt x="2760" y="2311"/>
                      <a:pt x="2752" y="2314"/>
                    </a:cubicBezTo>
                    <a:cubicBezTo>
                      <a:pt x="2760" y="2309"/>
                      <a:pt x="2771" y="2302"/>
                      <a:pt x="2779" y="2296"/>
                    </a:cubicBezTo>
                    <a:close/>
                    <a:moveTo>
                      <a:pt x="1608" y="2203"/>
                    </a:moveTo>
                    <a:lnTo>
                      <a:pt x="1608" y="2203"/>
                    </a:lnTo>
                    <a:cubicBezTo>
                      <a:pt x="1662" y="2232"/>
                      <a:pt x="1718" y="2254"/>
                      <a:pt x="1774" y="2273"/>
                    </a:cubicBezTo>
                    <a:cubicBezTo>
                      <a:pt x="1852" y="2298"/>
                      <a:pt x="1933" y="2316"/>
                      <a:pt x="2015" y="2322"/>
                    </a:cubicBezTo>
                    <a:cubicBezTo>
                      <a:pt x="1974" y="2343"/>
                      <a:pt x="1931" y="2362"/>
                      <a:pt x="1886" y="2373"/>
                    </a:cubicBezTo>
                    <a:cubicBezTo>
                      <a:pt x="1854" y="2368"/>
                      <a:pt x="1823" y="2362"/>
                      <a:pt x="1792" y="2349"/>
                    </a:cubicBezTo>
                    <a:cubicBezTo>
                      <a:pt x="1717" y="2316"/>
                      <a:pt x="1662" y="2254"/>
                      <a:pt x="1608" y="2203"/>
                    </a:cubicBezTo>
                    <a:close/>
                    <a:moveTo>
                      <a:pt x="2779" y="1578"/>
                    </a:moveTo>
                    <a:cubicBezTo>
                      <a:pt x="2786" y="1600"/>
                      <a:pt x="2791" y="1623"/>
                      <a:pt x="2797" y="1645"/>
                    </a:cubicBezTo>
                    <a:cubicBezTo>
                      <a:pt x="2779" y="1717"/>
                      <a:pt x="2753" y="1787"/>
                      <a:pt x="2724" y="1855"/>
                    </a:cubicBezTo>
                    <a:cubicBezTo>
                      <a:pt x="2697" y="1917"/>
                      <a:pt x="2668" y="1981"/>
                      <a:pt x="2632" y="2043"/>
                    </a:cubicBezTo>
                    <a:cubicBezTo>
                      <a:pt x="2593" y="2078"/>
                      <a:pt x="2556" y="2109"/>
                      <a:pt x="2519" y="2142"/>
                    </a:cubicBezTo>
                    <a:cubicBezTo>
                      <a:pt x="2428" y="2228"/>
                      <a:pt x="2332" y="2329"/>
                      <a:pt x="2201" y="2382"/>
                    </a:cubicBezTo>
                    <a:cubicBezTo>
                      <a:pt x="2165" y="2386"/>
                      <a:pt x="2130" y="2389"/>
                      <a:pt x="2092" y="2390"/>
                    </a:cubicBezTo>
                    <a:cubicBezTo>
                      <a:pt x="2096" y="2376"/>
                      <a:pt x="2102" y="2362"/>
                      <a:pt x="2103" y="2347"/>
                    </a:cubicBezTo>
                    <a:cubicBezTo>
                      <a:pt x="2105" y="2342"/>
                      <a:pt x="2105" y="2336"/>
                      <a:pt x="2105" y="2333"/>
                    </a:cubicBezTo>
                    <a:cubicBezTo>
                      <a:pt x="2110" y="2329"/>
                      <a:pt x="2113" y="2327"/>
                      <a:pt x="2119" y="2325"/>
                    </a:cubicBezTo>
                    <a:cubicBezTo>
                      <a:pt x="2134" y="2322"/>
                      <a:pt x="2150" y="2322"/>
                      <a:pt x="2165" y="2321"/>
                    </a:cubicBezTo>
                    <a:cubicBezTo>
                      <a:pt x="2304" y="2295"/>
                      <a:pt x="2430" y="2217"/>
                      <a:pt x="2530" y="2112"/>
                    </a:cubicBezTo>
                    <a:cubicBezTo>
                      <a:pt x="2629" y="2009"/>
                      <a:pt x="2683" y="1871"/>
                      <a:pt x="2694" y="1727"/>
                    </a:cubicBezTo>
                    <a:cubicBezTo>
                      <a:pt x="2695" y="1713"/>
                      <a:pt x="2695" y="1696"/>
                      <a:pt x="2695" y="1683"/>
                    </a:cubicBezTo>
                    <a:cubicBezTo>
                      <a:pt x="2714" y="1666"/>
                      <a:pt x="2736" y="1648"/>
                      <a:pt x="2752" y="1627"/>
                    </a:cubicBezTo>
                    <a:cubicBezTo>
                      <a:pt x="2764" y="1612"/>
                      <a:pt x="2771" y="1596"/>
                      <a:pt x="2779" y="1578"/>
                    </a:cubicBezTo>
                    <a:close/>
                    <a:moveTo>
                      <a:pt x="2061" y="2350"/>
                    </a:moveTo>
                    <a:cubicBezTo>
                      <a:pt x="2058" y="2364"/>
                      <a:pt x="2055" y="2378"/>
                      <a:pt x="2051" y="2391"/>
                    </a:cubicBezTo>
                    <a:lnTo>
                      <a:pt x="2043" y="2391"/>
                    </a:lnTo>
                    <a:cubicBezTo>
                      <a:pt x="2017" y="2390"/>
                      <a:pt x="1992" y="2387"/>
                      <a:pt x="1966" y="2384"/>
                    </a:cubicBezTo>
                    <a:cubicBezTo>
                      <a:pt x="1999" y="2376"/>
                      <a:pt x="2029" y="2362"/>
                      <a:pt x="2061" y="2350"/>
                    </a:cubicBezTo>
                    <a:close/>
                    <a:moveTo>
                      <a:pt x="808" y="2079"/>
                    </a:moveTo>
                    <a:cubicBezTo>
                      <a:pt x="822" y="2101"/>
                      <a:pt x="833" y="2124"/>
                      <a:pt x="847" y="2146"/>
                    </a:cubicBezTo>
                    <a:cubicBezTo>
                      <a:pt x="913" y="2251"/>
                      <a:pt x="1008" y="2329"/>
                      <a:pt x="1107" y="2391"/>
                    </a:cubicBezTo>
                    <a:cubicBezTo>
                      <a:pt x="1150" y="2445"/>
                      <a:pt x="1198" y="2493"/>
                      <a:pt x="1250" y="2537"/>
                    </a:cubicBezTo>
                    <a:cubicBezTo>
                      <a:pt x="1100" y="2433"/>
                      <a:pt x="935" y="2329"/>
                      <a:pt x="847" y="2166"/>
                    </a:cubicBezTo>
                    <a:cubicBezTo>
                      <a:pt x="832" y="2138"/>
                      <a:pt x="819" y="2108"/>
                      <a:pt x="808" y="2079"/>
                    </a:cubicBezTo>
                    <a:close/>
                    <a:moveTo>
                      <a:pt x="2717" y="2456"/>
                    </a:moveTo>
                    <a:lnTo>
                      <a:pt x="2717" y="2456"/>
                    </a:lnTo>
                    <a:cubicBezTo>
                      <a:pt x="2710" y="2468"/>
                      <a:pt x="2703" y="2485"/>
                      <a:pt x="2697" y="2499"/>
                    </a:cubicBezTo>
                    <a:cubicBezTo>
                      <a:pt x="2643" y="2521"/>
                      <a:pt x="2588" y="2537"/>
                      <a:pt x="2530" y="2552"/>
                    </a:cubicBezTo>
                    <a:cubicBezTo>
                      <a:pt x="2487" y="2562"/>
                      <a:pt x="2442" y="2567"/>
                      <a:pt x="2398" y="2574"/>
                    </a:cubicBezTo>
                    <a:cubicBezTo>
                      <a:pt x="2395" y="2569"/>
                      <a:pt x="2395" y="2563"/>
                      <a:pt x="2394" y="2561"/>
                    </a:cubicBezTo>
                    <a:cubicBezTo>
                      <a:pt x="2504" y="2539"/>
                      <a:pt x="2613" y="2504"/>
                      <a:pt x="2717" y="2456"/>
                    </a:cubicBezTo>
                    <a:close/>
                    <a:moveTo>
                      <a:pt x="2352" y="2569"/>
                    </a:moveTo>
                    <a:cubicBezTo>
                      <a:pt x="2354" y="2573"/>
                      <a:pt x="2354" y="2576"/>
                      <a:pt x="2354" y="2580"/>
                    </a:cubicBezTo>
                    <a:cubicBezTo>
                      <a:pt x="2326" y="2583"/>
                      <a:pt x="2297" y="2583"/>
                      <a:pt x="2269" y="2584"/>
                    </a:cubicBezTo>
                    <a:cubicBezTo>
                      <a:pt x="2282" y="2583"/>
                      <a:pt x="2296" y="2580"/>
                      <a:pt x="2310" y="2577"/>
                    </a:cubicBezTo>
                    <a:cubicBezTo>
                      <a:pt x="2324" y="2576"/>
                      <a:pt x="2339" y="2570"/>
                      <a:pt x="2352" y="2569"/>
                    </a:cubicBezTo>
                    <a:close/>
                    <a:moveTo>
                      <a:pt x="865" y="2560"/>
                    </a:moveTo>
                    <a:lnTo>
                      <a:pt x="865" y="2560"/>
                    </a:lnTo>
                    <a:cubicBezTo>
                      <a:pt x="879" y="2571"/>
                      <a:pt x="894" y="2582"/>
                      <a:pt x="912" y="2594"/>
                    </a:cubicBezTo>
                    <a:cubicBezTo>
                      <a:pt x="907" y="2603"/>
                      <a:pt x="907" y="2616"/>
                      <a:pt x="906" y="2625"/>
                    </a:cubicBezTo>
                    <a:cubicBezTo>
                      <a:pt x="892" y="2603"/>
                      <a:pt x="877" y="2583"/>
                      <a:pt x="865" y="2561"/>
                    </a:cubicBezTo>
                    <a:cubicBezTo>
                      <a:pt x="865" y="2561"/>
                      <a:pt x="865" y="2560"/>
                      <a:pt x="865" y="2560"/>
                    </a:cubicBezTo>
                    <a:close/>
                    <a:moveTo>
                      <a:pt x="1368" y="2624"/>
                    </a:moveTo>
                    <a:lnTo>
                      <a:pt x="1368" y="2624"/>
                    </a:lnTo>
                    <a:cubicBezTo>
                      <a:pt x="1422" y="2660"/>
                      <a:pt x="1477" y="2690"/>
                      <a:pt x="1534" y="2713"/>
                    </a:cubicBezTo>
                    <a:cubicBezTo>
                      <a:pt x="1553" y="2722"/>
                      <a:pt x="1574" y="2728"/>
                      <a:pt x="1594" y="2735"/>
                    </a:cubicBezTo>
                    <a:cubicBezTo>
                      <a:pt x="1580" y="2735"/>
                      <a:pt x="1567" y="2737"/>
                      <a:pt x="1553" y="2737"/>
                    </a:cubicBezTo>
                    <a:cubicBezTo>
                      <a:pt x="1546" y="2737"/>
                      <a:pt x="1539" y="2736"/>
                      <a:pt x="1532" y="2735"/>
                    </a:cubicBezTo>
                    <a:cubicBezTo>
                      <a:pt x="1476" y="2701"/>
                      <a:pt x="1422" y="2664"/>
                      <a:pt x="1368" y="2624"/>
                    </a:cubicBezTo>
                    <a:close/>
                    <a:moveTo>
                      <a:pt x="1692" y="2774"/>
                    </a:moveTo>
                    <a:cubicBezTo>
                      <a:pt x="1718" y="2784"/>
                      <a:pt x="1744" y="2793"/>
                      <a:pt x="1772" y="2801"/>
                    </a:cubicBezTo>
                    <a:lnTo>
                      <a:pt x="1730" y="2828"/>
                    </a:lnTo>
                    <a:cubicBezTo>
                      <a:pt x="1711" y="2821"/>
                      <a:pt x="1692" y="2818"/>
                      <a:pt x="1673" y="2810"/>
                    </a:cubicBezTo>
                    <a:cubicBezTo>
                      <a:pt x="1655" y="2801"/>
                      <a:pt x="1635" y="2790"/>
                      <a:pt x="1618" y="2782"/>
                    </a:cubicBezTo>
                    <a:cubicBezTo>
                      <a:pt x="1642" y="2781"/>
                      <a:pt x="1666" y="2777"/>
                      <a:pt x="1692" y="2774"/>
                    </a:cubicBezTo>
                    <a:close/>
                    <a:moveTo>
                      <a:pt x="1838" y="2821"/>
                    </a:moveTo>
                    <a:cubicBezTo>
                      <a:pt x="1974" y="2858"/>
                      <a:pt x="2113" y="2881"/>
                      <a:pt x="2258" y="2884"/>
                    </a:cubicBezTo>
                    <a:cubicBezTo>
                      <a:pt x="2216" y="2894"/>
                      <a:pt x="2174" y="2903"/>
                      <a:pt x="2125" y="2903"/>
                    </a:cubicBezTo>
                    <a:cubicBezTo>
                      <a:pt x="2019" y="2900"/>
                      <a:pt x="1905" y="2878"/>
                      <a:pt x="1792" y="2845"/>
                    </a:cubicBezTo>
                    <a:lnTo>
                      <a:pt x="1838" y="2821"/>
                    </a:lnTo>
                    <a:close/>
                    <a:moveTo>
                      <a:pt x="934" y="2609"/>
                    </a:moveTo>
                    <a:cubicBezTo>
                      <a:pt x="1057" y="2728"/>
                      <a:pt x="1205" y="2822"/>
                      <a:pt x="1353" y="2906"/>
                    </a:cubicBezTo>
                    <a:cubicBezTo>
                      <a:pt x="1374" y="2918"/>
                      <a:pt x="1396" y="2931"/>
                      <a:pt x="1417" y="2940"/>
                    </a:cubicBezTo>
                    <a:cubicBezTo>
                      <a:pt x="1402" y="2942"/>
                      <a:pt x="1385" y="2945"/>
                      <a:pt x="1368" y="2946"/>
                    </a:cubicBezTo>
                    <a:cubicBezTo>
                      <a:pt x="1239" y="2884"/>
                      <a:pt x="1118" y="2810"/>
                      <a:pt x="998" y="2734"/>
                    </a:cubicBezTo>
                    <a:cubicBezTo>
                      <a:pt x="982" y="2722"/>
                      <a:pt x="964" y="2708"/>
                      <a:pt x="947" y="2697"/>
                    </a:cubicBezTo>
                    <a:cubicBezTo>
                      <a:pt x="942" y="2690"/>
                      <a:pt x="938" y="2680"/>
                      <a:pt x="934" y="2673"/>
                    </a:cubicBezTo>
                    <a:cubicBezTo>
                      <a:pt x="929" y="2651"/>
                      <a:pt x="929" y="2629"/>
                      <a:pt x="934" y="2609"/>
                    </a:cubicBezTo>
                    <a:close/>
                    <a:moveTo>
                      <a:pt x="1463" y="2967"/>
                    </a:moveTo>
                    <a:cubicBezTo>
                      <a:pt x="1506" y="2990"/>
                      <a:pt x="1550" y="3013"/>
                      <a:pt x="1596" y="3035"/>
                    </a:cubicBezTo>
                    <a:cubicBezTo>
                      <a:pt x="1541" y="3016"/>
                      <a:pt x="1487" y="2995"/>
                      <a:pt x="1435" y="2972"/>
                    </a:cubicBezTo>
                    <a:cubicBezTo>
                      <a:pt x="1444" y="2969"/>
                      <a:pt x="1452" y="2968"/>
                      <a:pt x="1463" y="2967"/>
                    </a:cubicBezTo>
                    <a:close/>
                    <a:moveTo>
                      <a:pt x="3336" y="1568"/>
                    </a:moveTo>
                    <a:lnTo>
                      <a:pt x="3336" y="1568"/>
                    </a:lnTo>
                    <a:cubicBezTo>
                      <a:pt x="3345" y="1610"/>
                      <a:pt x="3354" y="1651"/>
                      <a:pt x="3361" y="1694"/>
                    </a:cubicBezTo>
                    <a:cubicBezTo>
                      <a:pt x="3404" y="1976"/>
                      <a:pt x="3418" y="2288"/>
                      <a:pt x="3266" y="2561"/>
                    </a:cubicBezTo>
                    <a:cubicBezTo>
                      <a:pt x="3129" y="2807"/>
                      <a:pt x="2881" y="2986"/>
                      <a:pt x="2608" y="3062"/>
                    </a:cubicBezTo>
                    <a:lnTo>
                      <a:pt x="2588" y="3066"/>
                    </a:lnTo>
                    <a:cubicBezTo>
                      <a:pt x="2717" y="2979"/>
                      <a:pt x="2798" y="2856"/>
                      <a:pt x="2862" y="2733"/>
                    </a:cubicBezTo>
                    <a:cubicBezTo>
                      <a:pt x="2986" y="2657"/>
                      <a:pt x="3096" y="2556"/>
                      <a:pt x="3174" y="2433"/>
                    </a:cubicBezTo>
                    <a:cubicBezTo>
                      <a:pt x="3298" y="2239"/>
                      <a:pt x="3327" y="2022"/>
                      <a:pt x="3321" y="1813"/>
                    </a:cubicBezTo>
                    <a:cubicBezTo>
                      <a:pt x="3339" y="1735"/>
                      <a:pt x="3346" y="1651"/>
                      <a:pt x="3336" y="1568"/>
                    </a:cubicBezTo>
                    <a:close/>
                    <a:moveTo>
                      <a:pt x="281" y="2124"/>
                    </a:moveTo>
                    <a:cubicBezTo>
                      <a:pt x="307" y="2197"/>
                      <a:pt x="340" y="2266"/>
                      <a:pt x="378" y="2331"/>
                    </a:cubicBezTo>
                    <a:cubicBezTo>
                      <a:pt x="369" y="2362"/>
                      <a:pt x="362" y="2395"/>
                      <a:pt x="365" y="2426"/>
                    </a:cubicBezTo>
                    <a:cubicBezTo>
                      <a:pt x="375" y="2488"/>
                      <a:pt x="396" y="2547"/>
                      <a:pt x="407" y="2606"/>
                    </a:cubicBezTo>
                    <a:cubicBezTo>
                      <a:pt x="419" y="2669"/>
                      <a:pt x="440" y="2727"/>
                      <a:pt x="460" y="2789"/>
                    </a:cubicBezTo>
                    <a:cubicBezTo>
                      <a:pt x="479" y="2851"/>
                      <a:pt x="530" y="2896"/>
                      <a:pt x="558" y="2953"/>
                    </a:cubicBezTo>
                    <a:cubicBezTo>
                      <a:pt x="576" y="2990"/>
                      <a:pt x="576" y="3044"/>
                      <a:pt x="585" y="3088"/>
                    </a:cubicBezTo>
                    <a:cubicBezTo>
                      <a:pt x="570" y="3077"/>
                      <a:pt x="557" y="3066"/>
                      <a:pt x="544" y="3052"/>
                    </a:cubicBezTo>
                    <a:cubicBezTo>
                      <a:pt x="489" y="2994"/>
                      <a:pt x="438" y="2934"/>
                      <a:pt x="391" y="2867"/>
                    </a:cubicBezTo>
                    <a:cubicBezTo>
                      <a:pt x="345" y="2803"/>
                      <a:pt x="307" y="2728"/>
                      <a:pt x="280" y="2651"/>
                    </a:cubicBezTo>
                    <a:cubicBezTo>
                      <a:pt x="252" y="2570"/>
                      <a:pt x="280" y="2479"/>
                      <a:pt x="273" y="2400"/>
                    </a:cubicBezTo>
                    <a:cubicBezTo>
                      <a:pt x="269" y="2320"/>
                      <a:pt x="261" y="2239"/>
                      <a:pt x="274" y="2159"/>
                    </a:cubicBezTo>
                    <a:cubicBezTo>
                      <a:pt x="276" y="2148"/>
                      <a:pt x="280" y="2137"/>
                      <a:pt x="281" y="2124"/>
                    </a:cubicBezTo>
                    <a:close/>
                    <a:moveTo>
                      <a:pt x="3328" y="1330"/>
                    </a:moveTo>
                    <a:cubicBezTo>
                      <a:pt x="3412" y="1407"/>
                      <a:pt x="3482" y="1504"/>
                      <a:pt x="3521" y="1611"/>
                    </a:cubicBezTo>
                    <a:cubicBezTo>
                      <a:pt x="3583" y="1786"/>
                      <a:pt x="3540" y="1967"/>
                      <a:pt x="3513" y="2130"/>
                    </a:cubicBezTo>
                    <a:cubicBezTo>
                      <a:pt x="3485" y="2295"/>
                      <a:pt x="3437" y="2459"/>
                      <a:pt x="3350" y="2603"/>
                    </a:cubicBezTo>
                    <a:cubicBezTo>
                      <a:pt x="3266" y="2746"/>
                      <a:pt x="3162" y="2878"/>
                      <a:pt x="3034" y="2983"/>
                    </a:cubicBezTo>
                    <a:cubicBezTo>
                      <a:pt x="2922" y="3078"/>
                      <a:pt x="2808" y="3174"/>
                      <a:pt x="2675" y="3236"/>
                    </a:cubicBezTo>
                    <a:cubicBezTo>
                      <a:pt x="2658" y="3243"/>
                      <a:pt x="2646" y="3251"/>
                      <a:pt x="2628" y="3258"/>
                    </a:cubicBezTo>
                    <a:cubicBezTo>
                      <a:pt x="2538" y="3292"/>
                      <a:pt x="2444" y="3295"/>
                      <a:pt x="2352" y="3295"/>
                    </a:cubicBezTo>
                    <a:cubicBezTo>
                      <a:pt x="2329" y="3295"/>
                      <a:pt x="2305" y="3295"/>
                      <a:pt x="2283" y="3295"/>
                    </a:cubicBezTo>
                    <a:cubicBezTo>
                      <a:pt x="2256" y="3295"/>
                      <a:pt x="2229" y="3296"/>
                      <a:pt x="2202" y="3297"/>
                    </a:cubicBezTo>
                    <a:cubicBezTo>
                      <a:pt x="2173" y="3298"/>
                      <a:pt x="2143" y="3299"/>
                      <a:pt x="2114" y="3299"/>
                    </a:cubicBezTo>
                    <a:cubicBezTo>
                      <a:pt x="2005" y="3299"/>
                      <a:pt x="1897" y="3289"/>
                      <a:pt x="1794" y="3264"/>
                    </a:cubicBezTo>
                    <a:cubicBezTo>
                      <a:pt x="1663" y="3234"/>
                      <a:pt x="1520" y="3220"/>
                      <a:pt x="1397" y="3151"/>
                    </a:cubicBezTo>
                    <a:cubicBezTo>
                      <a:pt x="1359" y="3128"/>
                      <a:pt x="1324" y="3103"/>
                      <a:pt x="1290" y="3073"/>
                    </a:cubicBezTo>
                    <a:lnTo>
                      <a:pt x="1290" y="3073"/>
                    </a:lnTo>
                    <a:cubicBezTo>
                      <a:pt x="1355" y="3085"/>
                      <a:pt x="1422" y="3093"/>
                      <a:pt x="1487" y="3100"/>
                    </a:cubicBezTo>
                    <a:cubicBezTo>
                      <a:pt x="1693" y="3163"/>
                      <a:pt x="1904" y="3204"/>
                      <a:pt x="2121" y="3204"/>
                    </a:cubicBezTo>
                    <a:cubicBezTo>
                      <a:pt x="2132" y="3204"/>
                      <a:pt x="2142" y="3203"/>
                      <a:pt x="2153" y="3203"/>
                    </a:cubicBezTo>
                    <a:cubicBezTo>
                      <a:pt x="2479" y="3199"/>
                      <a:pt x="2816" y="3089"/>
                      <a:pt x="3068" y="2866"/>
                    </a:cubicBezTo>
                    <a:cubicBezTo>
                      <a:pt x="3332" y="2642"/>
                      <a:pt x="3436" y="2292"/>
                      <a:pt x="3429" y="1977"/>
                    </a:cubicBezTo>
                    <a:cubicBezTo>
                      <a:pt x="3427" y="1764"/>
                      <a:pt x="3374" y="1541"/>
                      <a:pt x="3328" y="1330"/>
                    </a:cubicBezTo>
                    <a:close/>
                    <a:moveTo>
                      <a:pt x="1905" y="1"/>
                    </a:moveTo>
                    <a:cubicBezTo>
                      <a:pt x="1838" y="4"/>
                      <a:pt x="1774" y="23"/>
                      <a:pt x="1708" y="34"/>
                    </a:cubicBezTo>
                    <a:cubicBezTo>
                      <a:pt x="1644" y="41"/>
                      <a:pt x="1582" y="65"/>
                      <a:pt x="1518" y="82"/>
                    </a:cubicBezTo>
                    <a:cubicBezTo>
                      <a:pt x="1454" y="97"/>
                      <a:pt x="1381" y="79"/>
                      <a:pt x="1316" y="103"/>
                    </a:cubicBezTo>
                    <a:cubicBezTo>
                      <a:pt x="1240" y="130"/>
                      <a:pt x="1188" y="206"/>
                      <a:pt x="1125" y="249"/>
                    </a:cubicBezTo>
                    <a:cubicBezTo>
                      <a:pt x="1118" y="235"/>
                      <a:pt x="1108" y="221"/>
                      <a:pt x="1106" y="221"/>
                    </a:cubicBezTo>
                    <a:cubicBezTo>
                      <a:pt x="1106" y="221"/>
                      <a:pt x="1106" y="221"/>
                      <a:pt x="1106" y="221"/>
                    </a:cubicBezTo>
                    <a:cubicBezTo>
                      <a:pt x="1086" y="238"/>
                      <a:pt x="1077" y="265"/>
                      <a:pt x="1049" y="268"/>
                    </a:cubicBezTo>
                    <a:cubicBezTo>
                      <a:pt x="1048" y="268"/>
                      <a:pt x="1047" y="268"/>
                      <a:pt x="1047" y="268"/>
                    </a:cubicBezTo>
                    <a:cubicBezTo>
                      <a:pt x="1019" y="268"/>
                      <a:pt x="979" y="248"/>
                      <a:pt x="947" y="244"/>
                    </a:cubicBezTo>
                    <a:cubicBezTo>
                      <a:pt x="914" y="242"/>
                      <a:pt x="868" y="217"/>
                      <a:pt x="835" y="217"/>
                    </a:cubicBezTo>
                    <a:cubicBezTo>
                      <a:pt x="803" y="217"/>
                      <a:pt x="785" y="238"/>
                      <a:pt x="759" y="247"/>
                    </a:cubicBezTo>
                    <a:cubicBezTo>
                      <a:pt x="731" y="257"/>
                      <a:pt x="718" y="284"/>
                      <a:pt x="693" y="297"/>
                    </a:cubicBezTo>
                    <a:cubicBezTo>
                      <a:pt x="667" y="309"/>
                      <a:pt x="627" y="306"/>
                      <a:pt x="603" y="324"/>
                    </a:cubicBezTo>
                    <a:cubicBezTo>
                      <a:pt x="579" y="339"/>
                      <a:pt x="543" y="343"/>
                      <a:pt x="521" y="364"/>
                    </a:cubicBezTo>
                    <a:cubicBezTo>
                      <a:pt x="497" y="382"/>
                      <a:pt x="503" y="429"/>
                      <a:pt x="484" y="449"/>
                    </a:cubicBezTo>
                    <a:lnTo>
                      <a:pt x="426" y="513"/>
                    </a:lnTo>
                    <a:cubicBezTo>
                      <a:pt x="407" y="533"/>
                      <a:pt x="373" y="544"/>
                      <a:pt x="356" y="566"/>
                    </a:cubicBezTo>
                    <a:cubicBezTo>
                      <a:pt x="335" y="587"/>
                      <a:pt x="307" y="601"/>
                      <a:pt x="288" y="623"/>
                    </a:cubicBezTo>
                    <a:cubicBezTo>
                      <a:pt x="269" y="646"/>
                      <a:pt x="246" y="664"/>
                      <a:pt x="228" y="688"/>
                    </a:cubicBezTo>
                    <a:cubicBezTo>
                      <a:pt x="211" y="711"/>
                      <a:pt x="212" y="745"/>
                      <a:pt x="192" y="767"/>
                    </a:cubicBezTo>
                    <a:cubicBezTo>
                      <a:pt x="173" y="791"/>
                      <a:pt x="142" y="805"/>
                      <a:pt x="122" y="827"/>
                    </a:cubicBezTo>
                    <a:cubicBezTo>
                      <a:pt x="102" y="849"/>
                      <a:pt x="75" y="868"/>
                      <a:pt x="58" y="891"/>
                    </a:cubicBezTo>
                    <a:cubicBezTo>
                      <a:pt x="39" y="916"/>
                      <a:pt x="46" y="952"/>
                      <a:pt x="34" y="979"/>
                    </a:cubicBezTo>
                    <a:cubicBezTo>
                      <a:pt x="20" y="1008"/>
                      <a:pt x="5" y="1038"/>
                      <a:pt x="2" y="1073"/>
                    </a:cubicBezTo>
                    <a:cubicBezTo>
                      <a:pt x="1" y="1107"/>
                      <a:pt x="25" y="1151"/>
                      <a:pt x="27" y="1186"/>
                    </a:cubicBezTo>
                    <a:cubicBezTo>
                      <a:pt x="28" y="1220"/>
                      <a:pt x="32" y="1256"/>
                      <a:pt x="40" y="1293"/>
                    </a:cubicBezTo>
                    <a:cubicBezTo>
                      <a:pt x="47" y="1323"/>
                      <a:pt x="68" y="1362"/>
                      <a:pt x="32" y="1378"/>
                    </a:cubicBezTo>
                    <a:cubicBezTo>
                      <a:pt x="31" y="1378"/>
                      <a:pt x="50" y="1385"/>
                      <a:pt x="54" y="1385"/>
                    </a:cubicBezTo>
                    <a:cubicBezTo>
                      <a:pt x="54" y="1385"/>
                      <a:pt x="54" y="1385"/>
                      <a:pt x="54" y="1385"/>
                    </a:cubicBezTo>
                    <a:cubicBezTo>
                      <a:pt x="94" y="1378"/>
                      <a:pt x="93" y="1359"/>
                      <a:pt x="89" y="1337"/>
                    </a:cubicBezTo>
                    <a:cubicBezTo>
                      <a:pt x="83" y="1304"/>
                      <a:pt x="56" y="1266"/>
                      <a:pt x="62" y="1235"/>
                    </a:cubicBezTo>
                    <a:cubicBezTo>
                      <a:pt x="68" y="1208"/>
                      <a:pt x="67" y="1179"/>
                      <a:pt x="69" y="1150"/>
                    </a:cubicBezTo>
                    <a:cubicBezTo>
                      <a:pt x="73" y="1121"/>
                      <a:pt x="79" y="1094"/>
                      <a:pt x="89" y="1067"/>
                    </a:cubicBezTo>
                    <a:cubicBezTo>
                      <a:pt x="101" y="1041"/>
                      <a:pt x="156" y="1036"/>
                      <a:pt x="173" y="1014"/>
                    </a:cubicBezTo>
                    <a:cubicBezTo>
                      <a:pt x="190" y="992"/>
                      <a:pt x="200" y="966"/>
                      <a:pt x="223" y="946"/>
                    </a:cubicBezTo>
                    <a:cubicBezTo>
                      <a:pt x="246" y="928"/>
                      <a:pt x="262" y="905"/>
                      <a:pt x="288" y="888"/>
                    </a:cubicBezTo>
                    <a:cubicBezTo>
                      <a:pt x="313" y="871"/>
                      <a:pt x="309" y="836"/>
                      <a:pt x="335" y="820"/>
                    </a:cubicBezTo>
                    <a:cubicBezTo>
                      <a:pt x="346" y="812"/>
                      <a:pt x="367" y="812"/>
                      <a:pt x="388" y="812"/>
                    </a:cubicBezTo>
                    <a:cubicBezTo>
                      <a:pt x="409" y="812"/>
                      <a:pt x="429" y="812"/>
                      <a:pt x="440" y="805"/>
                    </a:cubicBezTo>
                    <a:cubicBezTo>
                      <a:pt x="462" y="787"/>
                      <a:pt x="478" y="774"/>
                      <a:pt x="499" y="759"/>
                    </a:cubicBezTo>
                    <a:cubicBezTo>
                      <a:pt x="517" y="745"/>
                      <a:pt x="508" y="708"/>
                      <a:pt x="529" y="694"/>
                    </a:cubicBezTo>
                    <a:cubicBezTo>
                      <a:pt x="543" y="685"/>
                      <a:pt x="562" y="682"/>
                      <a:pt x="581" y="677"/>
                    </a:cubicBezTo>
                    <a:cubicBezTo>
                      <a:pt x="587" y="682"/>
                      <a:pt x="593" y="685"/>
                      <a:pt x="597" y="685"/>
                    </a:cubicBezTo>
                    <a:cubicBezTo>
                      <a:pt x="598" y="685"/>
                      <a:pt x="599" y="685"/>
                      <a:pt x="599" y="683"/>
                    </a:cubicBezTo>
                    <a:cubicBezTo>
                      <a:pt x="609" y="674"/>
                      <a:pt x="616" y="663"/>
                      <a:pt x="624" y="650"/>
                    </a:cubicBezTo>
                    <a:cubicBezTo>
                      <a:pt x="634" y="641"/>
                      <a:pt x="645" y="628"/>
                      <a:pt x="658" y="620"/>
                    </a:cubicBezTo>
                    <a:cubicBezTo>
                      <a:pt x="678" y="606"/>
                      <a:pt x="708" y="605"/>
                      <a:pt x="727" y="591"/>
                    </a:cubicBezTo>
                    <a:cubicBezTo>
                      <a:pt x="746" y="577"/>
                      <a:pt x="749" y="547"/>
                      <a:pt x="767" y="533"/>
                    </a:cubicBezTo>
                    <a:cubicBezTo>
                      <a:pt x="774" y="529"/>
                      <a:pt x="781" y="520"/>
                      <a:pt x="785" y="511"/>
                    </a:cubicBezTo>
                    <a:cubicBezTo>
                      <a:pt x="833" y="495"/>
                      <a:pt x="887" y="482"/>
                      <a:pt x="932" y="465"/>
                    </a:cubicBezTo>
                    <a:cubicBezTo>
                      <a:pt x="976" y="454"/>
                      <a:pt x="1023" y="449"/>
                      <a:pt x="1070" y="444"/>
                    </a:cubicBezTo>
                    <a:lnTo>
                      <a:pt x="1070" y="444"/>
                    </a:lnTo>
                    <a:cubicBezTo>
                      <a:pt x="1023" y="467"/>
                      <a:pt x="976" y="491"/>
                      <a:pt x="935" y="524"/>
                    </a:cubicBezTo>
                    <a:cubicBezTo>
                      <a:pt x="913" y="543"/>
                      <a:pt x="894" y="564"/>
                      <a:pt x="874" y="586"/>
                    </a:cubicBezTo>
                    <a:cubicBezTo>
                      <a:pt x="857" y="594"/>
                      <a:pt x="837" y="602"/>
                      <a:pt x="819" y="613"/>
                    </a:cubicBezTo>
                    <a:cubicBezTo>
                      <a:pt x="768" y="644"/>
                      <a:pt x="716" y="677"/>
                      <a:pt x="667" y="712"/>
                    </a:cubicBezTo>
                    <a:cubicBezTo>
                      <a:pt x="620" y="752"/>
                      <a:pt x="588" y="806"/>
                      <a:pt x="541" y="847"/>
                    </a:cubicBezTo>
                    <a:cubicBezTo>
                      <a:pt x="495" y="887"/>
                      <a:pt x="440" y="922"/>
                      <a:pt x="396" y="966"/>
                    </a:cubicBezTo>
                    <a:cubicBezTo>
                      <a:pt x="351" y="1011"/>
                      <a:pt x="303" y="1055"/>
                      <a:pt x="266" y="1109"/>
                    </a:cubicBezTo>
                    <a:cubicBezTo>
                      <a:pt x="232" y="1160"/>
                      <a:pt x="218" y="1224"/>
                      <a:pt x="196" y="1281"/>
                    </a:cubicBezTo>
                    <a:cubicBezTo>
                      <a:pt x="166" y="1318"/>
                      <a:pt x="134" y="1355"/>
                      <a:pt x="111" y="1398"/>
                    </a:cubicBezTo>
                    <a:cubicBezTo>
                      <a:pt x="86" y="1444"/>
                      <a:pt x="89" y="1501"/>
                      <a:pt x="72" y="1550"/>
                    </a:cubicBezTo>
                    <a:cubicBezTo>
                      <a:pt x="56" y="1605"/>
                      <a:pt x="39" y="1662"/>
                      <a:pt x="42" y="1721"/>
                    </a:cubicBezTo>
                    <a:cubicBezTo>
                      <a:pt x="46" y="1779"/>
                      <a:pt x="79" y="1839"/>
                      <a:pt x="93" y="1894"/>
                    </a:cubicBezTo>
                    <a:cubicBezTo>
                      <a:pt x="101" y="1936"/>
                      <a:pt x="115" y="1974"/>
                      <a:pt x="131" y="2011"/>
                    </a:cubicBezTo>
                    <a:cubicBezTo>
                      <a:pt x="115" y="2086"/>
                      <a:pt x="100" y="2161"/>
                      <a:pt x="97" y="2239"/>
                    </a:cubicBezTo>
                    <a:cubicBezTo>
                      <a:pt x="95" y="2329"/>
                      <a:pt x="129" y="2416"/>
                      <a:pt x="148" y="2500"/>
                    </a:cubicBezTo>
                    <a:cubicBezTo>
                      <a:pt x="168" y="2595"/>
                      <a:pt x="197" y="2690"/>
                      <a:pt x="246" y="2774"/>
                    </a:cubicBezTo>
                    <a:cubicBezTo>
                      <a:pt x="301" y="2869"/>
                      <a:pt x="379" y="2934"/>
                      <a:pt x="445" y="3001"/>
                    </a:cubicBezTo>
                    <a:cubicBezTo>
                      <a:pt x="496" y="3056"/>
                      <a:pt x="555" y="3104"/>
                      <a:pt x="616" y="3145"/>
                    </a:cubicBezTo>
                    <a:cubicBezTo>
                      <a:pt x="647" y="3189"/>
                      <a:pt x="685" y="3234"/>
                      <a:pt x="720" y="3275"/>
                    </a:cubicBezTo>
                    <a:cubicBezTo>
                      <a:pt x="762" y="3319"/>
                      <a:pt x="826" y="3334"/>
                      <a:pt x="873" y="3371"/>
                    </a:cubicBezTo>
                    <a:cubicBezTo>
                      <a:pt x="918" y="3410"/>
                      <a:pt x="956" y="3467"/>
                      <a:pt x="1009" y="3498"/>
                    </a:cubicBezTo>
                    <a:cubicBezTo>
                      <a:pt x="1063" y="3531"/>
                      <a:pt x="1122" y="3550"/>
                      <a:pt x="1180" y="3575"/>
                    </a:cubicBezTo>
                    <a:cubicBezTo>
                      <a:pt x="1238" y="3598"/>
                      <a:pt x="1291" y="3637"/>
                      <a:pt x="1353" y="3651"/>
                    </a:cubicBezTo>
                    <a:cubicBezTo>
                      <a:pt x="1415" y="3667"/>
                      <a:pt x="1480" y="3660"/>
                      <a:pt x="1542" y="3664"/>
                    </a:cubicBezTo>
                    <a:cubicBezTo>
                      <a:pt x="1557" y="3666"/>
                      <a:pt x="1572" y="3667"/>
                      <a:pt x="1587" y="3667"/>
                    </a:cubicBezTo>
                    <a:cubicBezTo>
                      <a:pt x="1634" y="3667"/>
                      <a:pt x="1683" y="3660"/>
                      <a:pt x="1730" y="3660"/>
                    </a:cubicBezTo>
                    <a:cubicBezTo>
                      <a:pt x="1733" y="3660"/>
                      <a:pt x="1735" y="3660"/>
                      <a:pt x="1738" y="3660"/>
                    </a:cubicBezTo>
                    <a:cubicBezTo>
                      <a:pt x="1790" y="3660"/>
                      <a:pt x="1843" y="3683"/>
                      <a:pt x="1896" y="3683"/>
                    </a:cubicBezTo>
                    <a:cubicBezTo>
                      <a:pt x="1904" y="3683"/>
                      <a:pt x="1912" y="3682"/>
                      <a:pt x="1920" y="3681"/>
                    </a:cubicBezTo>
                    <a:cubicBezTo>
                      <a:pt x="1962" y="3674"/>
                      <a:pt x="1999" y="3651"/>
                      <a:pt x="2035" y="3629"/>
                    </a:cubicBezTo>
                    <a:cubicBezTo>
                      <a:pt x="2077" y="3612"/>
                      <a:pt x="2120" y="3591"/>
                      <a:pt x="2164" y="3578"/>
                    </a:cubicBezTo>
                    <a:cubicBezTo>
                      <a:pt x="2202" y="3564"/>
                      <a:pt x="2241" y="3547"/>
                      <a:pt x="2278" y="3527"/>
                    </a:cubicBezTo>
                    <a:cubicBezTo>
                      <a:pt x="2311" y="3523"/>
                      <a:pt x="2346" y="3518"/>
                      <a:pt x="2379" y="3512"/>
                    </a:cubicBezTo>
                    <a:cubicBezTo>
                      <a:pt x="2558" y="3476"/>
                      <a:pt x="2721" y="3388"/>
                      <a:pt x="2873" y="3295"/>
                    </a:cubicBezTo>
                    <a:cubicBezTo>
                      <a:pt x="3025" y="3203"/>
                      <a:pt x="3174" y="3099"/>
                      <a:pt x="3294" y="2960"/>
                    </a:cubicBezTo>
                    <a:cubicBezTo>
                      <a:pt x="3412" y="2823"/>
                      <a:pt x="3517" y="2671"/>
                      <a:pt x="3584" y="2499"/>
                    </a:cubicBezTo>
                    <a:cubicBezTo>
                      <a:pt x="3652" y="2327"/>
                      <a:pt x="3667" y="2139"/>
                      <a:pt x="3665" y="1954"/>
                    </a:cubicBezTo>
                    <a:cubicBezTo>
                      <a:pt x="3664" y="1783"/>
                      <a:pt x="3625" y="1600"/>
                      <a:pt x="3528" y="1442"/>
                    </a:cubicBezTo>
                    <a:cubicBezTo>
                      <a:pt x="3539" y="1438"/>
                      <a:pt x="3544" y="1431"/>
                      <a:pt x="3548" y="1424"/>
                    </a:cubicBezTo>
                    <a:cubicBezTo>
                      <a:pt x="3576" y="1473"/>
                      <a:pt x="3603" y="1524"/>
                      <a:pt x="3628" y="1578"/>
                    </a:cubicBezTo>
                    <a:cubicBezTo>
                      <a:pt x="3658" y="1637"/>
                      <a:pt x="3696" y="1709"/>
                      <a:pt x="3674" y="1775"/>
                    </a:cubicBezTo>
                    <a:cubicBezTo>
                      <a:pt x="3673" y="1776"/>
                      <a:pt x="3678" y="1777"/>
                      <a:pt x="3684" y="1777"/>
                    </a:cubicBezTo>
                    <a:cubicBezTo>
                      <a:pt x="3690" y="1777"/>
                      <a:pt x="3696" y="1776"/>
                      <a:pt x="3697" y="1775"/>
                    </a:cubicBezTo>
                    <a:cubicBezTo>
                      <a:pt x="3729" y="1727"/>
                      <a:pt x="3716" y="1680"/>
                      <a:pt x="3701" y="1634"/>
                    </a:cubicBezTo>
                    <a:cubicBezTo>
                      <a:pt x="3675" y="1564"/>
                      <a:pt x="3621" y="1504"/>
                      <a:pt x="3598" y="1439"/>
                    </a:cubicBezTo>
                    <a:cubicBezTo>
                      <a:pt x="3576" y="1378"/>
                      <a:pt x="3546" y="1321"/>
                      <a:pt x="3511" y="1267"/>
                    </a:cubicBezTo>
                    <a:cubicBezTo>
                      <a:pt x="3477" y="1208"/>
                      <a:pt x="3447" y="1155"/>
                      <a:pt x="3415" y="1102"/>
                    </a:cubicBezTo>
                    <a:lnTo>
                      <a:pt x="3415" y="1099"/>
                    </a:lnTo>
                    <a:cubicBezTo>
                      <a:pt x="3415" y="1095"/>
                      <a:pt x="3418" y="1091"/>
                      <a:pt x="3415" y="1087"/>
                    </a:cubicBezTo>
                    <a:cubicBezTo>
                      <a:pt x="3408" y="1062"/>
                      <a:pt x="3394" y="1041"/>
                      <a:pt x="3387" y="1015"/>
                    </a:cubicBezTo>
                    <a:cubicBezTo>
                      <a:pt x="3380" y="978"/>
                      <a:pt x="3374" y="938"/>
                      <a:pt x="3353" y="908"/>
                    </a:cubicBezTo>
                    <a:cubicBezTo>
                      <a:pt x="3339" y="884"/>
                      <a:pt x="3324" y="862"/>
                      <a:pt x="3309" y="842"/>
                    </a:cubicBezTo>
                    <a:cubicBezTo>
                      <a:pt x="3310" y="814"/>
                      <a:pt x="3324" y="774"/>
                      <a:pt x="3314" y="756"/>
                    </a:cubicBezTo>
                    <a:cubicBezTo>
                      <a:pt x="3301" y="732"/>
                      <a:pt x="3283" y="711"/>
                      <a:pt x="3268" y="688"/>
                    </a:cubicBezTo>
                    <a:cubicBezTo>
                      <a:pt x="3253" y="664"/>
                      <a:pt x="3213" y="670"/>
                      <a:pt x="3196" y="650"/>
                    </a:cubicBezTo>
                    <a:cubicBezTo>
                      <a:pt x="3178" y="630"/>
                      <a:pt x="3173" y="591"/>
                      <a:pt x="3155" y="571"/>
                    </a:cubicBezTo>
                    <a:cubicBezTo>
                      <a:pt x="3134" y="551"/>
                      <a:pt x="3109" y="540"/>
                      <a:pt x="3087" y="524"/>
                    </a:cubicBezTo>
                    <a:cubicBezTo>
                      <a:pt x="3067" y="506"/>
                      <a:pt x="3053" y="476"/>
                      <a:pt x="3028" y="459"/>
                    </a:cubicBezTo>
                    <a:cubicBezTo>
                      <a:pt x="3006" y="445"/>
                      <a:pt x="2973" y="449"/>
                      <a:pt x="2950" y="437"/>
                    </a:cubicBezTo>
                    <a:lnTo>
                      <a:pt x="2933" y="433"/>
                    </a:lnTo>
                    <a:cubicBezTo>
                      <a:pt x="2902" y="388"/>
                      <a:pt x="2880" y="323"/>
                      <a:pt x="2833" y="290"/>
                    </a:cubicBezTo>
                    <a:cubicBezTo>
                      <a:pt x="2780" y="251"/>
                      <a:pt x="2724" y="221"/>
                      <a:pt x="2668" y="188"/>
                    </a:cubicBezTo>
                    <a:cubicBezTo>
                      <a:pt x="2608" y="158"/>
                      <a:pt x="2538" y="162"/>
                      <a:pt x="2478" y="140"/>
                    </a:cubicBezTo>
                    <a:cubicBezTo>
                      <a:pt x="2420" y="114"/>
                      <a:pt x="2361" y="75"/>
                      <a:pt x="2297" y="56"/>
                    </a:cubicBezTo>
                    <a:cubicBezTo>
                      <a:pt x="2234" y="42"/>
                      <a:pt x="2168" y="35"/>
                      <a:pt x="2103" y="30"/>
                    </a:cubicBezTo>
                    <a:cubicBezTo>
                      <a:pt x="2037" y="21"/>
                      <a:pt x="1973" y="1"/>
                      <a:pt x="1905"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29"/>
              <p:cNvSpPr/>
              <p:nvPr/>
            </p:nvSpPr>
            <p:spPr>
              <a:xfrm>
                <a:off x="1595900" y="3934125"/>
                <a:ext cx="2200" cy="875"/>
              </a:xfrm>
              <a:custGeom>
                <a:rect b="b" l="l" r="r" t="t"/>
                <a:pathLst>
                  <a:path extrusionOk="0" h="35" w="88">
                    <a:moveTo>
                      <a:pt x="78" y="0"/>
                    </a:moveTo>
                    <a:cubicBezTo>
                      <a:pt x="57" y="14"/>
                      <a:pt x="35" y="25"/>
                      <a:pt x="20" y="32"/>
                    </a:cubicBezTo>
                    <a:cubicBezTo>
                      <a:pt x="13" y="33"/>
                      <a:pt x="7" y="35"/>
                      <a:pt x="2" y="35"/>
                    </a:cubicBezTo>
                    <a:lnTo>
                      <a:pt x="2" y="35"/>
                    </a:lnTo>
                    <a:lnTo>
                      <a:pt x="87" y="33"/>
                    </a:lnTo>
                    <a:cubicBezTo>
                      <a:pt x="84" y="21"/>
                      <a:pt x="82" y="11"/>
                      <a:pt x="78" y="0"/>
                    </a:cubicBezTo>
                    <a:close/>
                    <a:moveTo>
                      <a:pt x="2" y="35"/>
                    </a:moveTo>
                    <a:lnTo>
                      <a:pt x="1" y="35"/>
                    </a:lnTo>
                    <a:cubicBezTo>
                      <a:pt x="1" y="35"/>
                      <a:pt x="1" y="35"/>
                      <a:pt x="2" y="35"/>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29"/>
              <p:cNvSpPr/>
              <p:nvPr/>
            </p:nvSpPr>
            <p:spPr>
              <a:xfrm>
                <a:off x="1593450" y="3933800"/>
                <a:ext cx="1125" cy="250"/>
              </a:xfrm>
              <a:custGeom>
                <a:rect b="b" l="l" r="r" t="t"/>
                <a:pathLst>
                  <a:path extrusionOk="0" h="10" w="45">
                    <a:moveTo>
                      <a:pt x="1" y="1"/>
                    </a:moveTo>
                    <a:cubicBezTo>
                      <a:pt x="7" y="6"/>
                      <a:pt x="18" y="9"/>
                      <a:pt x="28" y="9"/>
                    </a:cubicBezTo>
                    <a:cubicBezTo>
                      <a:pt x="36" y="9"/>
                      <a:pt x="43" y="7"/>
                      <a:pt x="45"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29"/>
              <p:cNvSpPr/>
              <p:nvPr/>
            </p:nvSpPr>
            <p:spPr>
              <a:xfrm>
                <a:off x="1554825" y="3892200"/>
                <a:ext cx="92700" cy="92425"/>
              </a:xfrm>
              <a:custGeom>
                <a:rect b="b" l="l" r="r" t="t"/>
                <a:pathLst>
                  <a:path extrusionOk="0" h="3697" w="3708">
                    <a:moveTo>
                      <a:pt x="1423" y="201"/>
                    </a:moveTo>
                    <a:cubicBezTo>
                      <a:pt x="1425" y="201"/>
                      <a:pt x="1427" y="202"/>
                      <a:pt x="1429" y="202"/>
                    </a:cubicBezTo>
                    <a:cubicBezTo>
                      <a:pt x="1403" y="219"/>
                      <a:pt x="1377" y="232"/>
                      <a:pt x="1353" y="253"/>
                    </a:cubicBezTo>
                    <a:cubicBezTo>
                      <a:pt x="1299" y="301"/>
                      <a:pt x="1260" y="355"/>
                      <a:pt x="1225" y="411"/>
                    </a:cubicBezTo>
                    <a:cubicBezTo>
                      <a:pt x="1207" y="415"/>
                      <a:pt x="1188" y="419"/>
                      <a:pt x="1170" y="424"/>
                    </a:cubicBezTo>
                    <a:cubicBezTo>
                      <a:pt x="1173" y="419"/>
                      <a:pt x="1174" y="417"/>
                      <a:pt x="1177" y="415"/>
                    </a:cubicBezTo>
                    <a:cubicBezTo>
                      <a:pt x="1200" y="404"/>
                      <a:pt x="1222" y="396"/>
                      <a:pt x="1239" y="377"/>
                    </a:cubicBezTo>
                    <a:cubicBezTo>
                      <a:pt x="1258" y="358"/>
                      <a:pt x="1271" y="312"/>
                      <a:pt x="1294" y="294"/>
                    </a:cubicBezTo>
                    <a:cubicBezTo>
                      <a:pt x="1317" y="278"/>
                      <a:pt x="1341" y="257"/>
                      <a:pt x="1370" y="232"/>
                    </a:cubicBezTo>
                    <a:cubicBezTo>
                      <a:pt x="1386" y="220"/>
                      <a:pt x="1405" y="201"/>
                      <a:pt x="1423" y="201"/>
                    </a:cubicBezTo>
                    <a:close/>
                    <a:moveTo>
                      <a:pt x="1487" y="395"/>
                    </a:moveTo>
                    <a:cubicBezTo>
                      <a:pt x="1452" y="403"/>
                      <a:pt x="1418" y="417"/>
                      <a:pt x="1386" y="432"/>
                    </a:cubicBezTo>
                    <a:cubicBezTo>
                      <a:pt x="1352" y="436"/>
                      <a:pt x="1317" y="440"/>
                      <a:pt x="1283" y="446"/>
                    </a:cubicBezTo>
                    <a:cubicBezTo>
                      <a:pt x="1287" y="439"/>
                      <a:pt x="1291" y="432"/>
                      <a:pt x="1297" y="426"/>
                    </a:cubicBezTo>
                    <a:cubicBezTo>
                      <a:pt x="1360" y="414"/>
                      <a:pt x="1423" y="406"/>
                      <a:pt x="1487" y="395"/>
                    </a:cubicBezTo>
                    <a:close/>
                    <a:moveTo>
                      <a:pt x="1209" y="441"/>
                    </a:moveTo>
                    <a:cubicBezTo>
                      <a:pt x="1204" y="448"/>
                      <a:pt x="1202" y="454"/>
                      <a:pt x="1198" y="461"/>
                    </a:cubicBezTo>
                    <a:cubicBezTo>
                      <a:pt x="1122" y="474"/>
                      <a:pt x="1046" y="492"/>
                      <a:pt x="973" y="517"/>
                    </a:cubicBezTo>
                    <a:cubicBezTo>
                      <a:pt x="976" y="509"/>
                      <a:pt x="982" y="501"/>
                      <a:pt x="988" y="498"/>
                    </a:cubicBezTo>
                    <a:cubicBezTo>
                      <a:pt x="1009" y="485"/>
                      <a:pt x="1039" y="487"/>
                      <a:pt x="1060" y="479"/>
                    </a:cubicBezTo>
                    <a:cubicBezTo>
                      <a:pt x="1083" y="470"/>
                      <a:pt x="1108" y="470"/>
                      <a:pt x="1129" y="463"/>
                    </a:cubicBezTo>
                    <a:cubicBezTo>
                      <a:pt x="1136" y="459"/>
                      <a:pt x="1141" y="452"/>
                      <a:pt x="1147" y="447"/>
                    </a:cubicBezTo>
                    <a:cubicBezTo>
                      <a:pt x="1148" y="449"/>
                      <a:pt x="1148" y="453"/>
                      <a:pt x="1149" y="453"/>
                    </a:cubicBezTo>
                    <a:cubicBezTo>
                      <a:pt x="1149" y="453"/>
                      <a:pt x="1149" y="453"/>
                      <a:pt x="1149" y="452"/>
                    </a:cubicBezTo>
                    <a:cubicBezTo>
                      <a:pt x="1170" y="451"/>
                      <a:pt x="1188" y="446"/>
                      <a:pt x="1209" y="441"/>
                    </a:cubicBezTo>
                    <a:close/>
                    <a:moveTo>
                      <a:pt x="1847" y="635"/>
                    </a:moveTo>
                    <a:cubicBezTo>
                      <a:pt x="1903" y="635"/>
                      <a:pt x="1958" y="639"/>
                      <a:pt x="2012" y="647"/>
                    </a:cubicBezTo>
                    <a:cubicBezTo>
                      <a:pt x="1992" y="647"/>
                      <a:pt x="1971" y="645"/>
                      <a:pt x="1950" y="645"/>
                    </a:cubicBezTo>
                    <a:cubicBezTo>
                      <a:pt x="1910" y="645"/>
                      <a:pt x="1871" y="649"/>
                      <a:pt x="1831" y="653"/>
                    </a:cubicBezTo>
                    <a:cubicBezTo>
                      <a:pt x="1817" y="647"/>
                      <a:pt x="1802" y="642"/>
                      <a:pt x="1787" y="637"/>
                    </a:cubicBezTo>
                    <a:cubicBezTo>
                      <a:pt x="1807" y="636"/>
                      <a:pt x="1827" y="635"/>
                      <a:pt x="1847" y="635"/>
                    </a:cubicBezTo>
                    <a:close/>
                    <a:moveTo>
                      <a:pt x="2304" y="931"/>
                    </a:moveTo>
                    <a:cubicBezTo>
                      <a:pt x="2308" y="933"/>
                      <a:pt x="2311" y="933"/>
                      <a:pt x="2315" y="934"/>
                    </a:cubicBezTo>
                    <a:cubicBezTo>
                      <a:pt x="2318" y="942"/>
                      <a:pt x="2319" y="949"/>
                      <a:pt x="2322" y="959"/>
                    </a:cubicBezTo>
                    <a:cubicBezTo>
                      <a:pt x="2316" y="948"/>
                      <a:pt x="2311" y="940"/>
                      <a:pt x="2304" y="931"/>
                    </a:cubicBezTo>
                    <a:close/>
                    <a:moveTo>
                      <a:pt x="1498" y="975"/>
                    </a:moveTo>
                    <a:cubicBezTo>
                      <a:pt x="1527" y="980"/>
                      <a:pt x="1568" y="991"/>
                      <a:pt x="1609" y="1014"/>
                    </a:cubicBezTo>
                    <a:cubicBezTo>
                      <a:pt x="1527" y="1017"/>
                      <a:pt x="1444" y="1037"/>
                      <a:pt x="1371" y="1079"/>
                    </a:cubicBezTo>
                    <a:cubicBezTo>
                      <a:pt x="1368" y="1072"/>
                      <a:pt x="1364" y="1063"/>
                      <a:pt x="1361" y="1055"/>
                    </a:cubicBezTo>
                    <a:cubicBezTo>
                      <a:pt x="1397" y="1024"/>
                      <a:pt x="1433" y="997"/>
                      <a:pt x="1477" y="975"/>
                    </a:cubicBezTo>
                    <a:close/>
                    <a:moveTo>
                      <a:pt x="1334" y="1077"/>
                    </a:moveTo>
                    <a:lnTo>
                      <a:pt x="1334" y="1077"/>
                    </a:lnTo>
                    <a:cubicBezTo>
                      <a:pt x="1326" y="1090"/>
                      <a:pt x="1315" y="1099"/>
                      <a:pt x="1305" y="1110"/>
                    </a:cubicBezTo>
                    <a:lnTo>
                      <a:pt x="1290" y="1120"/>
                    </a:lnTo>
                    <a:cubicBezTo>
                      <a:pt x="1304" y="1105"/>
                      <a:pt x="1319" y="1091"/>
                      <a:pt x="1334" y="1077"/>
                    </a:cubicBezTo>
                    <a:close/>
                    <a:moveTo>
                      <a:pt x="2044" y="324"/>
                    </a:moveTo>
                    <a:cubicBezTo>
                      <a:pt x="2225" y="324"/>
                      <a:pt x="2407" y="355"/>
                      <a:pt x="2574" y="447"/>
                    </a:cubicBezTo>
                    <a:cubicBezTo>
                      <a:pt x="2822" y="583"/>
                      <a:pt x="3000" y="831"/>
                      <a:pt x="3076" y="1101"/>
                    </a:cubicBezTo>
                    <a:lnTo>
                      <a:pt x="3082" y="1121"/>
                    </a:lnTo>
                    <a:cubicBezTo>
                      <a:pt x="2989" y="992"/>
                      <a:pt x="2868" y="913"/>
                      <a:pt x="2743" y="850"/>
                    </a:cubicBezTo>
                    <a:cubicBezTo>
                      <a:pt x="2667" y="726"/>
                      <a:pt x="2566" y="618"/>
                      <a:pt x="2442" y="539"/>
                    </a:cubicBezTo>
                    <a:cubicBezTo>
                      <a:pt x="2260" y="422"/>
                      <a:pt x="2057" y="392"/>
                      <a:pt x="1861" y="392"/>
                    </a:cubicBezTo>
                    <a:cubicBezTo>
                      <a:pt x="1848" y="392"/>
                      <a:pt x="1834" y="392"/>
                      <a:pt x="1821" y="392"/>
                    </a:cubicBezTo>
                    <a:cubicBezTo>
                      <a:pt x="1767" y="379"/>
                      <a:pt x="1711" y="372"/>
                      <a:pt x="1655" y="372"/>
                    </a:cubicBezTo>
                    <a:cubicBezTo>
                      <a:pt x="1628" y="372"/>
                      <a:pt x="1601" y="374"/>
                      <a:pt x="1575" y="377"/>
                    </a:cubicBezTo>
                    <a:cubicBezTo>
                      <a:pt x="1617" y="369"/>
                      <a:pt x="1659" y="360"/>
                      <a:pt x="1703" y="353"/>
                    </a:cubicBezTo>
                    <a:cubicBezTo>
                      <a:pt x="1813" y="336"/>
                      <a:pt x="1928" y="324"/>
                      <a:pt x="2044" y="324"/>
                    </a:cubicBezTo>
                    <a:close/>
                    <a:moveTo>
                      <a:pt x="2464" y="995"/>
                    </a:moveTo>
                    <a:lnTo>
                      <a:pt x="2464" y="995"/>
                    </a:lnTo>
                    <a:cubicBezTo>
                      <a:pt x="2477" y="1002"/>
                      <a:pt x="2494" y="1008"/>
                      <a:pt x="2508" y="1015"/>
                    </a:cubicBezTo>
                    <a:cubicBezTo>
                      <a:pt x="2530" y="1069"/>
                      <a:pt x="2549" y="1124"/>
                      <a:pt x="2560" y="1180"/>
                    </a:cubicBezTo>
                    <a:cubicBezTo>
                      <a:pt x="2571" y="1223"/>
                      <a:pt x="2578" y="1269"/>
                      <a:pt x="2583" y="1313"/>
                    </a:cubicBezTo>
                    <a:cubicBezTo>
                      <a:pt x="2579" y="1314"/>
                      <a:pt x="2574" y="1314"/>
                      <a:pt x="2570" y="1317"/>
                    </a:cubicBezTo>
                    <a:cubicBezTo>
                      <a:pt x="2545" y="1208"/>
                      <a:pt x="2512" y="1098"/>
                      <a:pt x="2464" y="995"/>
                    </a:cubicBezTo>
                    <a:close/>
                    <a:moveTo>
                      <a:pt x="2588" y="1354"/>
                    </a:moveTo>
                    <a:cubicBezTo>
                      <a:pt x="2592" y="1383"/>
                      <a:pt x="2592" y="1412"/>
                      <a:pt x="2593" y="1442"/>
                    </a:cubicBezTo>
                    <a:cubicBezTo>
                      <a:pt x="2592" y="1428"/>
                      <a:pt x="2588" y="1414"/>
                      <a:pt x="2586" y="1401"/>
                    </a:cubicBezTo>
                    <a:cubicBezTo>
                      <a:pt x="2585" y="1387"/>
                      <a:pt x="2579" y="1370"/>
                      <a:pt x="2578" y="1358"/>
                    </a:cubicBezTo>
                    <a:cubicBezTo>
                      <a:pt x="2581" y="1354"/>
                      <a:pt x="2585" y="1354"/>
                      <a:pt x="2588" y="1354"/>
                    </a:cubicBezTo>
                    <a:close/>
                    <a:moveTo>
                      <a:pt x="1838" y="1310"/>
                    </a:moveTo>
                    <a:lnTo>
                      <a:pt x="1838" y="1310"/>
                    </a:lnTo>
                    <a:cubicBezTo>
                      <a:pt x="1842" y="1311"/>
                      <a:pt x="1847" y="1311"/>
                      <a:pt x="1850" y="1313"/>
                    </a:cubicBezTo>
                    <a:cubicBezTo>
                      <a:pt x="1853" y="1314"/>
                      <a:pt x="1857" y="1317"/>
                      <a:pt x="1861" y="1319"/>
                    </a:cubicBezTo>
                    <a:cubicBezTo>
                      <a:pt x="1944" y="1372"/>
                      <a:pt x="1981" y="1456"/>
                      <a:pt x="2008" y="1541"/>
                    </a:cubicBezTo>
                    <a:cubicBezTo>
                      <a:pt x="2014" y="1555"/>
                      <a:pt x="2018" y="1571"/>
                      <a:pt x="2023" y="1586"/>
                    </a:cubicBezTo>
                    <a:lnTo>
                      <a:pt x="2012" y="1586"/>
                    </a:lnTo>
                    <a:cubicBezTo>
                      <a:pt x="1989" y="1512"/>
                      <a:pt x="1953" y="1443"/>
                      <a:pt x="1905" y="1388"/>
                    </a:cubicBezTo>
                    <a:cubicBezTo>
                      <a:pt x="1888" y="1366"/>
                      <a:pt x="1865" y="1346"/>
                      <a:pt x="1842" y="1326"/>
                    </a:cubicBezTo>
                    <a:cubicBezTo>
                      <a:pt x="1842" y="1319"/>
                      <a:pt x="1840" y="1314"/>
                      <a:pt x="1838" y="1310"/>
                    </a:cubicBezTo>
                    <a:close/>
                    <a:moveTo>
                      <a:pt x="1655" y="912"/>
                    </a:moveTo>
                    <a:cubicBezTo>
                      <a:pt x="1726" y="929"/>
                      <a:pt x="1796" y="953"/>
                      <a:pt x="1865" y="984"/>
                    </a:cubicBezTo>
                    <a:cubicBezTo>
                      <a:pt x="1927" y="1011"/>
                      <a:pt x="1992" y="1041"/>
                      <a:pt x="2054" y="1077"/>
                    </a:cubicBezTo>
                    <a:cubicBezTo>
                      <a:pt x="2088" y="1114"/>
                      <a:pt x="2120" y="1153"/>
                      <a:pt x="2153" y="1189"/>
                    </a:cubicBezTo>
                    <a:cubicBezTo>
                      <a:pt x="2239" y="1280"/>
                      <a:pt x="2340" y="1375"/>
                      <a:pt x="2392" y="1505"/>
                    </a:cubicBezTo>
                    <a:cubicBezTo>
                      <a:pt x="2398" y="1541"/>
                      <a:pt x="2399" y="1578"/>
                      <a:pt x="2400" y="1614"/>
                    </a:cubicBezTo>
                    <a:cubicBezTo>
                      <a:pt x="2387" y="1610"/>
                      <a:pt x="2372" y="1606"/>
                      <a:pt x="2358" y="1603"/>
                    </a:cubicBezTo>
                    <a:cubicBezTo>
                      <a:pt x="2352" y="1602"/>
                      <a:pt x="2347" y="1602"/>
                      <a:pt x="2344" y="1602"/>
                    </a:cubicBezTo>
                    <a:cubicBezTo>
                      <a:pt x="2340" y="1596"/>
                      <a:pt x="2337" y="1593"/>
                      <a:pt x="2333" y="1588"/>
                    </a:cubicBezTo>
                    <a:cubicBezTo>
                      <a:pt x="2332" y="1573"/>
                      <a:pt x="2332" y="1558"/>
                      <a:pt x="2330" y="1541"/>
                    </a:cubicBezTo>
                    <a:cubicBezTo>
                      <a:pt x="2305" y="1405"/>
                      <a:pt x="2226" y="1280"/>
                      <a:pt x="2120" y="1180"/>
                    </a:cubicBezTo>
                    <a:cubicBezTo>
                      <a:pt x="2015" y="1079"/>
                      <a:pt x="1877" y="1026"/>
                      <a:pt x="1733" y="1015"/>
                    </a:cubicBezTo>
                    <a:cubicBezTo>
                      <a:pt x="1719" y="1014"/>
                      <a:pt x="1704" y="1014"/>
                      <a:pt x="1690" y="1014"/>
                    </a:cubicBezTo>
                    <a:cubicBezTo>
                      <a:pt x="1672" y="995"/>
                      <a:pt x="1656" y="973"/>
                      <a:pt x="1635" y="956"/>
                    </a:cubicBezTo>
                    <a:cubicBezTo>
                      <a:pt x="1620" y="945"/>
                      <a:pt x="1601" y="938"/>
                      <a:pt x="1586" y="929"/>
                    </a:cubicBezTo>
                    <a:cubicBezTo>
                      <a:pt x="1608" y="922"/>
                      <a:pt x="1630" y="918"/>
                      <a:pt x="1655" y="912"/>
                    </a:cubicBezTo>
                    <a:close/>
                    <a:moveTo>
                      <a:pt x="2359" y="1646"/>
                    </a:moveTo>
                    <a:lnTo>
                      <a:pt x="2359" y="1646"/>
                    </a:lnTo>
                    <a:cubicBezTo>
                      <a:pt x="2373" y="1650"/>
                      <a:pt x="2387" y="1651"/>
                      <a:pt x="2400" y="1655"/>
                    </a:cubicBezTo>
                    <a:lnTo>
                      <a:pt x="2400" y="1664"/>
                    </a:lnTo>
                    <a:cubicBezTo>
                      <a:pt x="2399" y="1690"/>
                      <a:pt x="2395" y="1714"/>
                      <a:pt x="2394" y="1739"/>
                    </a:cubicBezTo>
                    <a:cubicBezTo>
                      <a:pt x="2387" y="1706"/>
                      <a:pt x="2373" y="1677"/>
                      <a:pt x="2359" y="1646"/>
                    </a:cubicBezTo>
                    <a:close/>
                    <a:moveTo>
                      <a:pt x="2896" y="1449"/>
                    </a:moveTo>
                    <a:cubicBezTo>
                      <a:pt x="2907" y="1490"/>
                      <a:pt x="2915" y="1533"/>
                      <a:pt x="2915" y="1581"/>
                    </a:cubicBezTo>
                    <a:cubicBezTo>
                      <a:pt x="2914" y="1688"/>
                      <a:pt x="2890" y="1801"/>
                      <a:pt x="2859" y="1913"/>
                    </a:cubicBezTo>
                    <a:cubicBezTo>
                      <a:pt x="2848" y="1899"/>
                      <a:pt x="2841" y="1884"/>
                      <a:pt x="2831" y="1869"/>
                    </a:cubicBezTo>
                    <a:cubicBezTo>
                      <a:pt x="2868" y="1732"/>
                      <a:pt x="2893" y="1593"/>
                      <a:pt x="2896" y="1449"/>
                    </a:cubicBezTo>
                    <a:close/>
                    <a:moveTo>
                      <a:pt x="1524" y="1535"/>
                    </a:moveTo>
                    <a:cubicBezTo>
                      <a:pt x="1526" y="1535"/>
                      <a:pt x="1529" y="1535"/>
                      <a:pt x="1531" y="1537"/>
                    </a:cubicBezTo>
                    <a:cubicBezTo>
                      <a:pt x="1539" y="1542"/>
                      <a:pt x="1517" y="1575"/>
                      <a:pt x="1520" y="1581"/>
                    </a:cubicBezTo>
                    <a:cubicBezTo>
                      <a:pt x="1525" y="1586"/>
                      <a:pt x="1580" y="1586"/>
                      <a:pt x="1590" y="1608"/>
                    </a:cubicBezTo>
                    <a:cubicBezTo>
                      <a:pt x="1601" y="1629"/>
                      <a:pt x="1597" y="1650"/>
                      <a:pt x="1590" y="1665"/>
                    </a:cubicBezTo>
                    <a:lnTo>
                      <a:pt x="1710" y="1662"/>
                    </a:lnTo>
                    <a:cubicBezTo>
                      <a:pt x="1712" y="1665"/>
                      <a:pt x="1716" y="1666"/>
                      <a:pt x="1719" y="1672"/>
                    </a:cubicBezTo>
                    <a:cubicBezTo>
                      <a:pt x="1719" y="1675"/>
                      <a:pt x="1721" y="1676"/>
                      <a:pt x="1721" y="1677"/>
                    </a:cubicBezTo>
                    <a:cubicBezTo>
                      <a:pt x="1727" y="1672"/>
                      <a:pt x="1737" y="1666"/>
                      <a:pt x="1741" y="1662"/>
                    </a:cubicBezTo>
                    <a:lnTo>
                      <a:pt x="1754" y="1662"/>
                    </a:lnTo>
                    <a:cubicBezTo>
                      <a:pt x="1769" y="1701"/>
                      <a:pt x="1774" y="1754"/>
                      <a:pt x="1760" y="1801"/>
                    </a:cubicBezTo>
                    <a:cubicBezTo>
                      <a:pt x="1745" y="1855"/>
                      <a:pt x="1678" y="1869"/>
                      <a:pt x="1645" y="1886"/>
                    </a:cubicBezTo>
                    <a:lnTo>
                      <a:pt x="1634" y="1893"/>
                    </a:lnTo>
                    <a:cubicBezTo>
                      <a:pt x="1606" y="1908"/>
                      <a:pt x="1577" y="1919"/>
                      <a:pt x="1546" y="1919"/>
                    </a:cubicBezTo>
                    <a:cubicBezTo>
                      <a:pt x="1540" y="1919"/>
                      <a:pt x="1534" y="1919"/>
                      <a:pt x="1528" y="1918"/>
                    </a:cubicBezTo>
                    <a:cubicBezTo>
                      <a:pt x="1489" y="1911"/>
                      <a:pt x="1452" y="1900"/>
                      <a:pt x="1423" y="1878"/>
                    </a:cubicBezTo>
                    <a:cubicBezTo>
                      <a:pt x="1396" y="1856"/>
                      <a:pt x="1355" y="1856"/>
                      <a:pt x="1334" y="1823"/>
                    </a:cubicBezTo>
                    <a:cubicBezTo>
                      <a:pt x="1315" y="1794"/>
                      <a:pt x="1345" y="1735"/>
                      <a:pt x="1342" y="1713"/>
                    </a:cubicBezTo>
                    <a:cubicBezTo>
                      <a:pt x="1338" y="1691"/>
                      <a:pt x="1334" y="1670"/>
                      <a:pt x="1339" y="1651"/>
                    </a:cubicBezTo>
                    <a:cubicBezTo>
                      <a:pt x="1345" y="1635"/>
                      <a:pt x="1315" y="1617"/>
                      <a:pt x="1326" y="1599"/>
                    </a:cubicBezTo>
                    <a:cubicBezTo>
                      <a:pt x="1337" y="1581"/>
                      <a:pt x="1371" y="1580"/>
                      <a:pt x="1386" y="1571"/>
                    </a:cubicBezTo>
                    <a:cubicBezTo>
                      <a:pt x="1397" y="1562"/>
                      <a:pt x="1408" y="1547"/>
                      <a:pt x="1425" y="1541"/>
                    </a:cubicBezTo>
                    <a:cubicBezTo>
                      <a:pt x="1427" y="1540"/>
                      <a:pt x="1430" y="1540"/>
                      <a:pt x="1433" y="1540"/>
                    </a:cubicBezTo>
                    <a:cubicBezTo>
                      <a:pt x="1449" y="1540"/>
                      <a:pt x="1466" y="1548"/>
                      <a:pt x="1476" y="1549"/>
                    </a:cubicBezTo>
                    <a:cubicBezTo>
                      <a:pt x="1484" y="1549"/>
                      <a:pt x="1492" y="1536"/>
                      <a:pt x="1501" y="1536"/>
                    </a:cubicBezTo>
                    <a:cubicBezTo>
                      <a:pt x="1502" y="1536"/>
                      <a:pt x="1503" y="1536"/>
                      <a:pt x="1505" y="1537"/>
                    </a:cubicBezTo>
                    <a:cubicBezTo>
                      <a:pt x="1505" y="1537"/>
                      <a:pt x="1506" y="1537"/>
                      <a:pt x="1507" y="1537"/>
                    </a:cubicBezTo>
                    <a:cubicBezTo>
                      <a:pt x="1512" y="1537"/>
                      <a:pt x="1518" y="1535"/>
                      <a:pt x="1524" y="1535"/>
                    </a:cubicBezTo>
                    <a:close/>
                    <a:moveTo>
                      <a:pt x="2812" y="1935"/>
                    </a:moveTo>
                    <a:cubicBezTo>
                      <a:pt x="2822" y="1950"/>
                      <a:pt x="2831" y="1964"/>
                      <a:pt x="2838" y="1977"/>
                    </a:cubicBezTo>
                    <a:cubicBezTo>
                      <a:pt x="2831" y="1995"/>
                      <a:pt x="2828" y="2014"/>
                      <a:pt x="2820" y="2034"/>
                    </a:cubicBezTo>
                    <a:cubicBezTo>
                      <a:pt x="2812" y="2053"/>
                      <a:pt x="2801" y="2071"/>
                      <a:pt x="2793" y="2089"/>
                    </a:cubicBezTo>
                    <a:cubicBezTo>
                      <a:pt x="2791" y="2064"/>
                      <a:pt x="2790" y="2041"/>
                      <a:pt x="2784" y="2016"/>
                    </a:cubicBezTo>
                    <a:cubicBezTo>
                      <a:pt x="2794" y="1988"/>
                      <a:pt x="2804" y="1962"/>
                      <a:pt x="2812" y="1935"/>
                    </a:cubicBezTo>
                    <a:close/>
                    <a:moveTo>
                      <a:pt x="2333" y="1690"/>
                    </a:moveTo>
                    <a:cubicBezTo>
                      <a:pt x="2352" y="1731"/>
                      <a:pt x="2370" y="1774"/>
                      <a:pt x="2381" y="1818"/>
                    </a:cubicBezTo>
                    <a:cubicBezTo>
                      <a:pt x="2377" y="1851"/>
                      <a:pt x="2372" y="1882"/>
                      <a:pt x="2358" y="1913"/>
                    </a:cubicBezTo>
                    <a:cubicBezTo>
                      <a:pt x="2325" y="1988"/>
                      <a:pt x="2263" y="2043"/>
                      <a:pt x="2212" y="2096"/>
                    </a:cubicBezTo>
                    <a:cubicBezTo>
                      <a:pt x="2242" y="2043"/>
                      <a:pt x="2264" y="1988"/>
                      <a:pt x="2283" y="1931"/>
                    </a:cubicBezTo>
                    <a:cubicBezTo>
                      <a:pt x="2308" y="1855"/>
                      <a:pt x="2329" y="1774"/>
                      <a:pt x="2333" y="1690"/>
                    </a:cubicBezTo>
                    <a:close/>
                    <a:moveTo>
                      <a:pt x="1628" y="1299"/>
                    </a:moveTo>
                    <a:cubicBezTo>
                      <a:pt x="1703" y="1314"/>
                      <a:pt x="1769" y="1346"/>
                      <a:pt x="1817" y="1387"/>
                    </a:cubicBezTo>
                    <a:cubicBezTo>
                      <a:pt x="1835" y="1463"/>
                      <a:pt x="1846" y="1548"/>
                      <a:pt x="1817" y="1622"/>
                    </a:cubicBezTo>
                    <a:cubicBezTo>
                      <a:pt x="1816" y="1625"/>
                      <a:pt x="1829" y="1629"/>
                      <a:pt x="1837" y="1629"/>
                    </a:cubicBezTo>
                    <a:cubicBezTo>
                      <a:pt x="1839" y="1629"/>
                      <a:pt x="1841" y="1628"/>
                      <a:pt x="1842" y="1628"/>
                    </a:cubicBezTo>
                    <a:cubicBezTo>
                      <a:pt x="1879" y="1571"/>
                      <a:pt x="1877" y="1508"/>
                      <a:pt x="1871" y="1449"/>
                    </a:cubicBezTo>
                    <a:lnTo>
                      <a:pt x="1871" y="1449"/>
                    </a:lnTo>
                    <a:cubicBezTo>
                      <a:pt x="1902" y="1487"/>
                      <a:pt x="1926" y="1531"/>
                      <a:pt x="1942" y="1581"/>
                    </a:cubicBezTo>
                    <a:cubicBezTo>
                      <a:pt x="1920" y="1580"/>
                      <a:pt x="1897" y="1580"/>
                      <a:pt x="1873" y="1574"/>
                    </a:cubicBezTo>
                    <a:cubicBezTo>
                      <a:pt x="1873" y="1574"/>
                      <a:pt x="1873" y="1574"/>
                      <a:pt x="1873" y="1574"/>
                    </a:cubicBezTo>
                    <a:cubicBezTo>
                      <a:pt x="1866" y="1574"/>
                      <a:pt x="1864" y="1596"/>
                      <a:pt x="1871" y="1599"/>
                    </a:cubicBezTo>
                    <a:cubicBezTo>
                      <a:pt x="1898" y="1607"/>
                      <a:pt x="1927" y="1611"/>
                      <a:pt x="1955" y="1617"/>
                    </a:cubicBezTo>
                    <a:cubicBezTo>
                      <a:pt x="1982" y="1724"/>
                      <a:pt x="1979" y="1842"/>
                      <a:pt x="1934" y="1939"/>
                    </a:cubicBezTo>
                    <a:cubicBezTo>
                      <a:pt x="1928" y="1954"/>
                      <a:pt x="1948" y="1972"/>
                      <a:pt x="1965" y="1972"/>
                    </a:cubicBezTo>
                    <a:cubicBezTo>
                      <a:pt x="1971" y="1972"/>
                      <a:pt x="1977" y="1969"/>
                      <a:pt x="1981" y="1964"/>
                    </a:cubicBezTo>
                    <a:cubicBezTo>
                      <a:pt x="2041" y="1862"/>
                      <a:pt x="2048" y="1738"/>
                      <a:pt x="2022" y="1624"/>
                    </a:cubicBezTo>
                    <a:lnTo>
                      <a:pt x="2037" y="1624"/>
                    </a:lnTo>
                    <a:cubicBezTo>
                      <a:pt x="2058" y="1688"/>
                      <a:pt x="2074" y="1757"/>
                      <a:pt x="2058" y="1827"/>
                    </a:cubicBezTo>
                    <a:cubicBezTo>
                      <a:pt x="2036" y="1925"/>
                      <a:pt x="1989" y="2021"/>
                      <a:pt x="1920" y="2093"/>
                    </a:cubicBezTo>
                    <a:cubicBezTo>
                      <a:pt x="1910" y="2105"/>
                      <a:pt x="1897" y="2115"/>
                      <a:pt x="1884" y="2125"/>
                    </a:cubicBezTo>
                    <a:cubicBezTo>
                      <a:pt x="1898" y="2043"/>
                      <a:pt x="1886" y="1954"/>
                      <a:pt x="1822" y="1881"/>
                    </a:cubicBezTo>
                    <a:cubicBezTo>
                      <a:pt x="1843" y="1836"/>
                      <a:pt x="1854" y="1787"/>
                      <a:pt x="1849" y="1739"/>
                    </a:cubicBezTo>
                    <a:cubicBezTo>
                      <a:pt x="1842" y="1679"/>
                      <a:pt x="1806" y="1636"/>
                      <a:pt x="1774" y="1600"/>
                    </a:cubicBezTo>
                    <a:cubicBezTo>
                      <a:pt x="1777" y="1570"/>
                      <a:pt x="1771" y="1541"/>
                      <a:pt x="1767" y="1511"/>
                    </a:cubicBezTo>
                    <a:cubicBezTo>
                      <a:pt x="1762" y="1464"/>
                      <a:pt x="1727" y="1431"/>
                      <a:pt x="1700" y="1394"/>
                    </a:cubicBezTo>
                    <a:cubicBezTo>
                      <a:pt x="1679" y="1364"/>
                      <a:pt x="1657" y="1326"/>
                      <a:pt x="1623" y="1300"/>
                    </a:cubicBezTo>
                    <a:cubicBezTo>
                      <a:pt x="1624" y="1300"/>
                      <a:pt x="1626" y="1300"/>
                      <a:pt x="1628" y="1299"/>
                    </a:cubicBezTo>
                    <a:close/>
                    <a:moveTo>
                      <a:pt x="778" y="1508"/>
                    </a:moveTo>
                    <a:lnTo>
                      <a:pt x="778" y="1508"/>
                    </a:lnTo>
                    <a:cubicBezTo>
                      <a:pt x="743" y="1633"/>
                      <a:pt x="728" y="1761"/>
                      <a:pt x="730" y="1885"/>
                    </a:cubicBezTo>
                    <a:cubicBezTo>
                      <a:pt x="732" y="1913"/>
                      <a:pt x="735" y="1940"/>
                      <a:pt x="737" y="1968"/>
                    </a:cubicBezTo>
                    <a:lnTo>
                      <a:pt x="735" y="1969"/>
                    </a:lnTo>
                    <a:cubicBezTo>
                      <a:pt x="715" y="2010"/>
                      <a:pt x="668" y="2052"/>
                      <a:pt x="651" y="2096"/>
                    </a:cubicBezTo>
                    <a:cubicBezTo>
                      <a:pt x="644" y="2111"/>
                      <a:pt x="644" y="2125"/>
                      <a:pt x="644" y="2140"/>
                    </a:cubicBezTo>
                    <a:cubicBezTo>
                      <a:pt x="638" y="2030"/>
                      <a:pt x="666" y="1908"/>
                      <a:pt x="694" y="1779"/>
                    </a:cubicBezTo>
                    <a:cubicBezTo>
                      <a:pt x="715" y="1684"/>
                      <a:pt x="743" y="1595"/>
                      <a:pt x="778" y="1508"/>
                    </a:cubicBezTo>
                    <a:close/>
                    <a:moveTo>
                      <a:pt x="1789" y="1933"/>
                    </a:moveTo>
                    <a:cubicBezTo>
                      <a:pt x="1836" y="2013"/>
                      <a:pt x="1835" y="2104"/>
                      <a:pt x="1803" y="2174"/>
                    </a:cubicBezTo>
                    <a:cubicBezTo>
                      <a:pt x="1759" y="2195"/>
                      <a:pt x="1712" y="2207"/>
                      <a:pt x="1666" y="2211"/>
                    </a:cubicBezTo>
                    <a:cubicBezTo>
                      <a:pt x="1654" y="2213"/>
                      <a:pt x="1643" y="2213"/>
                      <a:pt x="1632" y="2213"/>
                    </a:cubicBezTo>
                    <a:cubicBezTo>
                      <a:pt x="1555" y="2213"/>
                      <a:pt x="1473" y="2182"/>
                      <a:pt x="1403" y="2145"/>
                    </a:cubicBezTo>
                    <a:cubicBezTo>
                      <a:pt x="1335" y="2111"/>
                      <a:pt x="1284" y="2054"/>
                      <a:pt x="1244" y="1995"/>
                    </a:cubicBezTo>
                    <a:cubicBezTo>
                      <a:pt x="1243" y="1980"/>
                      <a:pt x="1246" y="1965"/>
                      <a:pt x="1246" y="1947"/>
                    </a:cubicBezTo>
                    <a:cubicBezTo>
                      <a:pt x="1258" y="1954"/>
                      <a:pt x="1272" y="1962"/>
                      <a:pt x="1283" y="1972"/>
                    </a:cubicBezTo>
                    <a:cubicBezTo>
                      <a:pt x="1324" y="2002"/>
                      <a:pt x="1367" y="2043"/>
                      <a:pt x="1423" y="2061"/>
                    </a:cubicBezTo>
                    <a:cubicBezTo>
                      <a:pt x="1460" y="2072"/>
                      <a:pt x="1509" y="2082"/>
                      <a:pt x="1558" y="2082"/>
                    </a:cubicBezTo>
                    <a:cubicBezTo>
                      <a:pt x="1580" y="2082"/>
                      <a:pt x="1602" y="2080"/>
                      <a:pt x="1623" y="2075"/>
                    </a:cubicBezTo>
                    <a:cubicBezTo>
                      <a:pt x="1660" y="2065"/>
                      <a:pt x="1693" y="2043"/>
                      <a:pt x="1721" y="2019"/>
                    </a:cubicBezTo>
                    <a:cubicBezTo>
                      <a:pt x="1743" y="1995"/>
                      <a:pt x="1762" y="1972"/>
                      <a:pt x="1781" y="1947"/>
                    </a:cubicBezTo>
                    <a:cubicBezTo>
                      <a:pt x="1784" y="1943"/>
                      <a:pt x="1787" y="1939"/>
                      <a:pt x="1789" y="1933"/>
                    </a:cubicBezTo>
                    <a:close/>
                    <a:moveTo>
                      <a:pt x="3047" y="2109"/>
                    </a:moveTo>
                    <a:lnTo>
                      <a:pt x="3047" y="2109"/>
                    </a:lnTo>
                    <a:cubicBezTo>
                      <a:pt x="3028" y="2164"/>
                      <a:pt x="3007" y="2218"/>
                      <a:pt x="2984" y="2269"/>
                    </a:cubicBezTo>
                    <a:cubicBezTo>
                      <a:pt x="2983" y="2259"/>
                      <a:pt x="2980" y="2250"/>
                      <a:pt x="2978" y="2240"/>
                    </a:cubicBezTo>
                    <a:cubicBezTo>
                      <a:pt x="3003" y="2199"/>
                      <a:pt x="3025" y="2153"/>
                      <a:pt x="3047" y="2109"/>
                    </a:cubicBezTo>
                    <a:close/>
                    <a:moveTo>
                      <a:pt x="2749" y="2111"/>
                    </a:moveTo>
                    <a:cubicBezTo>
                      <a:pt x="2749" y="2131"/>
                      <a:pt x="2750" y="2152"/>
                      <a:pt x="2749" y="2171"/>
                    </a:cubicBezTo>
                    <a:cubicBezTo>
                      <a:pt x="2711" y="2228"/>
                      <a:pt x="2674" y="2283"/>
                      <a:pt x="2636" y="2334"/>
                    </a:cubicBezTo>
                    <a:cubicBezTo>
                      <a:pt x="2670" y="2283"/>
                      <a:pt x="2702" y="2228"/>
                      <a:pt x="2725" y="2171"/>
                    </a:cubicBezTo>
                    <a:cubicBezTo>
                      <a:pt x="2735" y="2152"/>
                      <a:pt x="2742" y="2131"/>
                      <a:pt x="2749" y="2111"/>
                    </a:cubicBezTo>
                    <a:close/>
                    <a:moveTo>
                      <a:pt x="1822" y="162"/>
                    </a:moveTo>
                    <a:cubicBezTo>
                      <a:pt x="1930" y="162"/>
                      <a:pt x="2037" y="184"/>
                      <a:pt x="2138" y="201"/>
                    </a:cubicBezTo>
                    <a:cubicBezTo>
                      <a:pt x="2304" y="230"/>
                      <a:pt x="2468" y="276"/>
                      <a:pt x="2612" y="363"/>
                    </a:cubicBezTo>
                    <a:cubicBezTo>
                      <a:pt x="2757" y="447"/>
                      <a:pt x="2889" y="550"/>
                      <a:pt x="2994" y="678"/>
                    </a:cubicBezTo>
                    <a:cubicBezTo>
                      <a:pt x="3089" y="788"/>
                      <a:pt x="3186" y="901"/>
                      <a:pt x="3248" y="1036"/>
                    </a:cubicBezTo>
                    <a:cubicBezTo>
                      <a:pt x="3255" y="1051"/>
                      <a:pt x="3265" y="1065"/>
                      <a:pt x="3272" y="1081"/>
                    </a:cubicBezTo>
                    <a:cubicBezTo>
                      <a:pt x="3322" y="1219"/>
                      <a:pt x="3302" y="1370"/>
                      <a:pt x="3309" y="1505"/>
                    </a:cubicBezTo>
                    <a:cubicBezTo>
                      <a:pt x="3316" y="1643"/>
                      <a:pt x="3307" y="1781"/>
                      <a:pt x="3276" y="1913"/>
                    </a:cubicBezTo>
                    <a:cubicBezTo>
                      <a:pt x="3245" y="2043"/>
                      <a:pt x="3232" y="2185"/>
                      <a:pt x="3163" y="2305"/>
                    </a:cubicBezTo>
                    <a:cubicBezTo>
                      <a:pt x="3141" y="2345"/>
                      <a:pt x="3113" y="2379"/>
                      <a:pt x="3086" y="2414"/>
                    </a:cubicBezTo>
                    <a:cubicBezTo>
                      <a:pt x="3097" y="2348"/>
                      <a:pt x="3106" y="2283"/>
                      <a:pt x="3113" y="2217"/>
                    </a:cubicBezTo>
                    <a:cubicBezTo>
                      <a:pt x="3179" y="2003"/>
                      <a:pt x="3219" y="1782"/>
                      <a:pt x="3218" y="1553"/>
                    </a:cubicBezTo>
                    <a:cubicBezTo>
                      <a:pt x="3212" y="1229"/>
                      <a:pt x="3102" y="893"/>
                      <a:pt x="2879" y="641"/>
                    </a:cubicBezTo>
                    <a:cubicBezTo>
                      <a:pt x="2659" y="385"/>
                      <a:pt x="2323" y="281"/>
                      <a:pt x="2016" y="281"/>
                    </a:cubicBezTo>
                    <a:cubicBezTo>
                      <a:pt x="2006" y="281"/>
                      <a:pt x="1996" y="282"/>
                      <a:pt x="1986" y="282"/>
                    </a:cubicBezTo>
                    <a:cubicBezTo>
                      <a:pt x="1773" y="283"/>
                      <a:pt x="1547" y="335"/>
                      <a:pt x="1335" y="384"/>
                    </a:cubicBezTo>
                    <a:cubicBezTo>
                      <a:pt x="1411" y="301"/>
                      <a:pt x="1507" y="232"/>
                      <a:pt x="1616" y="195"/>
                    </a:cubicBezTo>
                    <a:cubicBezTo>
                      <a:pt x="1684" y="171"/>
                      <a:pt x="1753" y="162"/>
                      <a:pt x="1822" y="162"/>
                    </a:cubicBezTo>
                    <a:close/>
                    <a:moveTo>
                      <a:pt x="2180" y="2466"/>
                    </a:moveTo>
                    <a:cubicBezTo>
                      <a:pt x="2070" y="2537"/>
                      <a:pt x="1937" y="2569"/>
                      <a:pt x="1819" y="2569"/>
                    </a:cubicBezTo>
                    <a:cubicBezTo>
                      <a:pt x="1786" y="2569"/>
                      <a:pt x="1754" y="2567"/>
                      <a:pt x="1725" y="2562"/>
                    </a:cubicBezTo>
                    <a:cubicBezTo>
                      <a:pt x="1693" y="2558"/>
                      <a:pt x="1663" y="2551"/>
                      <a:pt x="1631" y="2540"/>
                    </a:cubicBezTo>
                    <a:lnTo>
                      <a:pt x="1631" y="2540"/>
                    </a:lnTo>
                    <a:cubicBezTo>
                      <a:pt x="1672" y="2543"/>
                      <a:pt x="1716" y="2544"/>
                      <a:pt x="1758" y="2544"/>
                    </a:cubicBezTo>
                    <a:cubicBezTo>
                      <a:pt x="1788" y="2544"/>
                      <a:pt x="1820" y="2545"/>
                      <a:pt x="1852" y="2545"/>
                    </a:cubicBezTo>
                    <a:cubicBezTo>
                      <a:pt x="1917" y="2545"/>
                      <a:pt x="1983" y="2542"/>
                      <a:pt x="2049" y="2524"/>
                    </a:cubicBezTo>
                    <a:cubicBezTo>
                      <a:pt x="2095" y="2511"/>
                      <a:pt x="2139" y="2489"/>
                      <a:pt x="2180" y="2466"/>
                    </a:cubicBezTo>
                    <a:close/>
                    <a:moveTo>
                      <a:pt x="1260" y="2586"/>
                    </a:moveTo>
                    <a:cubicBezTo>
                      <a:pt x="1262" y="2587"/>
                      <a:pt x="1264" y="2590"/>
                      <a:pt x="1264" y="2591"/>
                    </a:cubicBezTo>
                    <a:cubicBezTo>
                      <a:pt x="1313" y="2643"/>
                      <a:pt x="1374" y="2692"/>
                      <a:pt x="1438" y="2730"/>
                    </a:cubicBezTo>
                    <a:cubicBezTo>
                      <a:pt x="1401" y="2729"/>
                      <a:pt x="1363" y="2725"/>
                      <a:pt x="1327" y="2718"/>
                    </a:cubicBezTo>
                    <a:cubicBezTo>
                      <a:pt x="1313" y="2697"/>
                      <a:pt x="1299" y="2676"/>
                      <a:pt x="1290" y="2654"/>
                    </a:cubicBezTo>
                    <a:cubicBezTo>
                      <a:pt x="1280" y="2635"/>
                      <a:pt x="1273" y="2616"/>
                      <a:pt x="1265" y="2598"/>
                    </a:cubicBezTo>
                    <a:cubicBezTo>
                      <a:pt x="1264" y="2594"/>
                      <a:pt x="1262" y="2590"/>
                      <a:pt x="1260" y="2586"/>
                    </a:cubicBezTo>
                    <a:close/>
                    <a:moveTo>
                      <a:pt x="2952" y="2288"/>
                    </a:moveTo>
                    <a:lnTo>
                      <a:pt x="2958" y="2334"/>
                    </a:lnTo>
                    <a:cubicBezTo>
                      <a:pt x="2896" y="2463"/>
                      <a:pt x="2822" y="2586"/>
                      <a:pt x="2744" y="2703"/>
                    </a:cubicBezTo>
                    <a:cubicBezTo>
                      <a:pt x="2732" y="2719"/>
                      <a:pt x="2718" y="2737"/>
                      <a:pt x="2707" y="2753"/>
                    </a:cubicBezTo>
                    <a:cubicBezTo>
                      <a:pt x="2700" y="2759"/>
                      <a:pt x="2691" y="2763"/>
                      <a:pt x="2684" y="2767"/>
                    </a:cubicBezTo>
                    <a:cubicBezTo>
                      <a:pt x="2671" y="2770"/>
                      <a:pt x="2659" y="2771"/>
                      <a:pt x="2647" y="2771"/>
                    </a:cubicBezTo>
                    <a:cubicBezTo>
                      <a:pt x="2637" y="2771"/>
                      <a:pt x="2627" y="2770"/>
                      <a:pt x="2618" y="2769"/>
                    </a:cubicBezTo>
                    <a:cubicBezTo>
                      <a:pt x="2739" y="2646"/>
                      <a:pt x="2834" y="2498"/>
                      <a:pt x="2918" y="2352"/>
                    </a:cubicBezTo>
                    <a:cubicBezTo>
                      <a:pt x="2930" y="2331"/>
                      <a:pt x="2943" y="2310"/>
                      <a:pt x="2952" y="2288"/>
                    </a:cubicBezTo>
                    <a:close/>
                    <a:moveTo>
                      <a:pt x="320" y="2682"/>
                    </a:moveTo>
                    <a:cubicBezTo>
                      <a:pt x="342" y="2716"/>
                      <a:pt x="365" y="2752"/>
                      <a:pt x="388" y="2789"/>
                    </a:cubicBezTo>
                    <a:cubicBezTo>
                      <a:pt x="384" y="2787"/>
                      <a:pt x="379" y="2787"/>
                      <a:pt x="377" y="2784"/>
                    </a:cubicBezTo>
                    <a:cubicBezTo>
                      <a:pt x="355" y="2764"/>
                      <a:pt x="337" y="2742"/>
                      <a:pt x="322" y="2718"/>
                    </a:cubicBezTo>
                    <a:cubicBezTo>
                      <a:pt x="317" y="2709"/>
                      <a:pt x="317" y="2696"/>
                      <a:pt x="320" y="2682"/>
                    </a:cubicBezTo>
                    <a:close/>
                    <a:moveTo>
                      <a:pt x="2601" y="2791"/>
                    </a:moveTo>
                    <a:cubicBezTo>
                      <a:pt x="2614" y="2793"/>
                      <a:pt x="2626" y="2793"/>
                      <a:pt x="2636" y="2798"/>
                    </a:cubicBezTo>
                    <a:cubicBezTo>
                      <a:pt x="2614" y="2811"/>
                      <a:pt x="2593" y="2826"/>
                      <a:pt x="2570" y="2836"/>
                    </a:cubicBezTo>
                    <a:cubicBezTo>
                      <a:pt x="2570" y="2836"/>
                      <a:pt x="2569" y="2836"/>
                      <a:pt x="2569" y="2836"/>
                    </a:cubicBezTo>
                    <a:lnTo>
                      <a:pt x="2569" y="2836"/>
                    </a:lnTo>
                    <a:cubicBezTo>
                      <a:pt x="2581" y="2822"/>
                      <a:pt x="2591" y="2805"/>
                      <a:pt x="2601" y="2791"/>
                    </a:cubicBezTo>
                    <a:close/>
                    <a:moveTo>
                      <a:pt x="2549" y="2452"/>
                    </a:moveTo>
                    <a:cubicBezTo>
                      <a:pt x="2443" y="2601"/>
                      <a:pt x="2338" y="2764"/>
                      <a:pt x="2175" y="2853"/>
                    </a:cubicBezTo>
                    <a:cubicBezTo>
                      <a:pt x="2147" y="2868"/>
                      <a:pt x="2117" y="2880"/>
                      <a:pt x="2085" y="2891"/>
                    </a:cubicBezTo>
                    <a:cubicBezTo>
                      <a:pt x="2110" y="2880"/>
                      <a:pt x="2132" y="2868"/>
                      <a:pt x="2154" y="2854"/>
                    </a:cubicBezTo>
                    <a:cubicBezTo>
                      <a:pt x="2260" y="2789"/>
                      <a:pt x="2338" y="2694"/>
                      <a:pt x="2402" y="2594"/>
                    </a:cubicBezTo>
                    <a:cubicBezTo>
                      <a:pt x="2455" y="2551"/>
                      <a:pt x="2504" y="2504"/>
                      <a:pt x="2549" y="2452"/>
                    </a:cubicBezTo>
                    <a:close/>
                    <a:moveTo>
                      <a:pt x="3101" y="3115"/>
                    </a:moveTo>
                    <a:lnTo>
                      <a:pt x="3101" y="3115"/>
                    </a:lnTo>
                    <a:cubicBezTo>
                      <a:pt x="3089" y="3128"/>
                      <a:pt x="3076" y="3142"/>
                      <a:pt x="3062" y="3155"/>
                    </a:cubicBezTo>
                    <a:cubicBezTo>
                      <a:pt x="3005" y="3209"/>
                      <a:pt x="2943" y="3260"/>
                      <a:pt x="2877" y="3308"/>
                    </a:cubicBezTo>
                    <a:cubicBezTo>
                      <a:pt x="2809" y="3355"/>
                      <a:pt x="2738" y="3392"/>
                      <a:pt x="2661" y="3420"/>
                    </a:cubicBezTo>
                    <a:cubicBezTo>
                      <a:pt x="2632" y="3429"/>
                      <a:pt x="2603" y="3432"/>
                      <a:pt x="2573" y="3432"/>
                    </a:cubicBezTo>
                    <a:cubicBezTo>
                      <a:pt x="2527" y="3432"/>
                      <a:pt x="2481" y="3425"/>
                      <a:pt x="2437" y="3425"/>
                    </a:cubicBezTo>
                    <a:cubicBezTo>
                      <a:pt x="2428" y="3425"/>
                      <a:pt x="2418" y="3426"/>
                      <a:pt x="2409" y="3426"/>
                    </a:cubicBezTo>
                    <a:cubicBezTo>
                      <a:pt x="2363" y="3430"/>
                      <a:pt x="2316" y="3434"/>
                      <a:pt x="2270" y="3434"/>
                    </a:cubicBezTo>
                    <a:cubicBezTo>
                      <a:pt x="2236" y="3434"/>
                      <a:pt x="2202" y="3432"/>
                      <a:pt x="2168" y="3426"/>
                    </a:cubicBezTo>
                    <a:cubicBezTo>
                      <a:pt x="2157" y="3425"/>
                      <a:pt x="2144" y="3422"/>
                      <a:pt x="2133" y="3420"/>
                    </a:cubicBezTo>
                    <a:cubicBezTo>
                      <a:pt x="2206" y="3395"/>
                      <a:pt x="2275" y="3362"/>
                      <a:pt x="2343" y="3323"/>
                    </a:cubicBezTo>
                    <a:cubicBezTo>
                      <a:pt x="2368" y="3330"/>
                      <a:pt x="2396" y="3336"/>
                      <a:pt x="2422" y="3336"/>
                    </a:cubicBezTo>
                    <a:cubicBezTo>
                      <a:pt x="2427" y="3336"/>
                      <a:pt x="2432" y="3336"/>
                      <a:pt x="2436" y="3336"/>
                    </a:cubicBezTo>
                    <a:cubicBezTo>
                      <a:pt x="2498" y="3327"/>
                      <a:pt x="2557" y="3308"/>
                      <a:pt x="2619" y="3294"/>
                    </a:cubicBezTo>
                    <a:cubicBezTo>
                      <a:pt x="2681" y="3282"/>
                      <a:pt x="2740" y="3261"/>
                      <a:pt x="2801" y="3241"/>
                    </a:cubicBezTo>
                    <a:cubicBezTo>
                      <a:pt x="2863" y="3223"/>
                      <a:pt x="2908" y="3170"/>
                      <a:pt x="2965" y="3143"/>
                    </a:cubicBezTo>
                    <a:cubicBezTo>
                      <a:pt x="3002" y="3125"/>
                      <a:pt x="3055" y="3125"/>
                      <a:pt x="3101" y="3115"/>
                    </a:cubicBezTo>
                    <a:close/>
                    <a:moveTo>
                      <a:pt x="1816" y="3491"/>
                    </a:moveTo>
                    <a:cubicBezTo>
                      <a:pt x="1868" y="3513"/>
                      <a:pt x="1919" y="3535"/>
                      <a:pt x="1975" y="3549"/>
                    </a:cubicBezTo>
                    <a:cubicBezTo>
                      <a:pt x="1974" y="3549"/>
                      <a:pt x="1972" y="3550"/>
                      <a:pt x="1971" y="3550"/>
                    </a:cubicBezTo>
                    <a:cubicBezTo>
                      <a:pt x="1924" y="3556"/>
                      <a:pt x="1877" y="3568"/>
                      <a:pt x="1829" y="3570"/>
                    </a:cubicBezTo>
                    <a:cubicBezTo>
                      <a:pt x="1816" y="3571"/>
                      <a:pt x="1802" y="3572"/>
                      <a:pt x="1788" y="3572"/>
                    </a:cubicBezTo>
                    <a:cubicBezTo>
                      <a:pt x="1754" y="3572"/>
                      <a:pt x="1719" y="3568"/>
                      <a:pt x="1685" y="3563"/>
                    </a:cubicBezTo>
                    <a:cubicBezTo>
                      <a:pt x="1670" y="3560"/>
                      <a:pt x="1656" y="3550"/>
                      <a:pt x="1644" y="3541"/>
                    </a:cubicBezTo>
                    <a:cubicBezTo>
                      <a:pt x="1675" y="3532"/>
                      <a:pt x="1705" y="3523"/>
                      <a:pt x="1734" y="3516"/>
                    </a:cubicBezTo>
                    <a:cubicBezTo>
                      <a:pt x="1762" y="3512"/>
                      <a:pt x="1789" y="3501"/>
                      <a:pt x="1816" y="3491"/>
                    </a:cubicBezTo>
                    <a:close/>
                    <a:moveTo>
                      <a:pt x="1717" y="0"/>
                    </a:moveTo>
                    <a:cubicBezTo>
                      <a:pt x="1692" y="0"/>
                      <a:pt x="1668" y="7"/>
                      <a:pt x="1644" y="16"/>
                    </a:cubicBezTo>
                    <a:cubicBezTo>
                      <a:pt x="1573" y="41"/>
                      <a:pt x="1513" y="95"/>
                      <a:pt x="1445" y="119"/>
                    </a:cubicBezTo>
                    <a:cubicBezTo>
                      <a:pt x="1386" y="141"/>
                      <a:pt x="1327" y="170"/>
                      <a:pt x="1272" y="205"/>
                    </a:cubicBezTo>
                    <a:cubicBezTo>
                      <a:pt x="1211" y="239"/>
                      <a:pt x="1160" y="269"/>
                      <a:pt x="1107" y="301"/>
                    </a:cubicBezTo>
                    <a:lnTo>
                      <a:pt x="1105" y="301"/>
                    </a:lnTo>
                    <a:cubicBezTo>
                      <a:pt x="1102" y="301"/>
                      <a:pt x="1099" y="300"/>
                      <a:pt x="1096" y="300"/>
                    </a:cubicBezTo>
                    <a:cubicBezTo>
                      <a:pt x="1095" y="300"/>
                      <a:pt x="1093" y="301"/>
                      <a:pt x="1092" y="301"/>
                    </a:cubicBezTo>
                    <a:cubicBezTo>
                      <a:pt x="1067" y="308"/>
                      <a:pt x="1046" y="322"/>
                      <a:pt x="1021" y="329"/>
                    </a:cubicBezTo>
                    <a:cubicBezTo>
                      <a:pt x="983" y="335"/>
                      <a:pt x="943" y="342"/>
                      <a:pt x="911" y="363"/>
                    </a:cubicBezTo>
                    <a:cubicBezTo>
                      <a:pt x="887" y="377"/>
                      <a:pt x="866" y="392"/>
                      <a:pt x="845" y="408"/>
                    </a:cubicBezTo>
                    <a:cubicBezTo>
                      <a:pt x="824" y="406"/>
                      <a:pt x="799" y="399"/>
                      <a:pt x="778" y="399"/>
                    </a:cubicBezTo>
                    <a:cubicBezTo>
                      <a:pt x="770" y="399"/>
                      <a:pt x="763" y="400"/>
                      <a:pt x="757" y="403"/>
                    </a:cubicBezTo>
                    <a:cubicBezTo>
                      <a:pt x="734" y="417"/>
                      <a:pt x="713" y="433"/>
                      <a:pt x="688" y="450"/>
                    </a:cubicBezTo>
                    <a:cubicBezTo>
                      <a:pt x="665" y="465"/>
                      <a:pt x="672" y="505"/>
                      <a:pt x="653" y="521"/>
                    </a:cubicBezTo>
                    <a:cubicBezTo>
                      <a:pt x="632" y="539"/>
                      <a:pt x="592" y="543"/>
                      <a:pt x="571" y="563"/>
                    </a:cubicBezTo>
                    <a:cubicBezTo>
                      <a:pt x="554" y="583"/>
                      <a:pt x="543" y="608"/>
                      <a:pt x="526" y="629"/>
                    </a:cubicBezTo>
                    <a:cubicBezTo>
                      <a:pt x="508" y="649"/>
                      <a:pt x="478" y="663"/>
                      <a:pt x="461" y="685"/>
                    </a:cubicBezTo>
                    <a:cubicBezTo>
                      <a:pt x="448" y="707"/>
                      <a:pt x="450" y="740"/>
                      <a:pt x="439" y="762"/>
                    </a:cubicBezTo>
                    <a:lnTo>
                      <a:pt x="434" y="777"/>
                    </a:lnTo>
                    <a:cubicBezTo>
                      <a:pt x="390" y="810"/>
                      <a:pt x="324" y="832"/>
                      <a:pt x="289" y="879"/>
                    </a:cubicBezTo>
                    <a:cubicBezTo>
                      <a:pt x="252" y="931"/>
                      <a:pt x="221" y="988"/>
                      <a:pt x="189" y="1044"/>
                    </a:cubicBezTo>
                    <a:cubicBezTo>
                      <a:pt x="157" y="1101"/>
                      <a:pt x="163" y="1172"/>
                      <a:pt x="141" y="1231"/>
                    </a:cubicBezTo>
                    <a:cubicBezTo>
                      <a:pt x="115" y="1291"/>
                      <a:pt x="75" y="1347"/>
                      <a:pt x="55" y="1410"/>
                    </a:cubicBezTo>
                    <a:cubicBezTo>
                      <a:pt x="42" y="1475"/>
                      <a:pt x="35" y="1540"/>
                      <a:pt x="31" y="1606"/>
                    </a:cubicBezTo>
                    <a:cubicBezTo>
                      <a:pt x="21" y="1670"/>
                      <a:pt x="0" y="1736"/>
                      <a:pt x="0" y="1801"/>
                    </a:cubicBezTo>
                    <a:cubicBezTo>
                      <a:pt x="4" y="1866"/>
                      <a:pt x="24" y="1932"/>
                      <a:pt x="33" y="1997"/>
                    </a:cubicBezTo>
                    <a:cubicBezTo>
                      <a:pt x="40" y="2063"/>
                      <a:pt x="66" y="2125"/>
                      <a:pt x="82" y="2188"/>
                    </a:cubicBezTo>
                    <a:cubicBezTo>
                      <a:pt x="97" y="2253"/>
                      <a:pt x="80" y="2325"/>
                      <a:pt x="102" y="2387"/>
                    </a:cubicBezTo>
                    <a:cubicBezTo>
                      <a:pt x="130" y="2463"/>
                      <a:pt x="205" y="2515"/>
                      <a:pt x="248" y="2580"/>
                    </a:cubicBezTo>
                    <a:cubicBezTo>
                      <a:pt x="234" y="2587"/>
                      <a:pt x="219" y="2598"/>
                      <a:pt x="221" y="2599"/>
                    </a:cubicBezTo>
                    <a:cubicBezTo>
                      <a:pt x="238" y="2619"/>
                      <a:pt x="266" y="2628"/>
                      <a:pt x="267" y="2656"/>
                    </a:cubicBezTo>
                    <a:cubicBezTo>
                      <a:pt x="269" y="2683"/>
                      <a:pt x="248" y="2725"/>
                      <a:pt x="245" y="2758"/>
                    </a:cubicBezTo>
                    <a:cubicBezTo>
                      <a:pt x="241" y="2791"/>
                      <a:pt x="218" y="2837"/>
                      <a:pt x="218" y="2868"/>
                    </a:cubicBezTo>
                    <a:cubicBezTo>
                      <a:pt x="218" y="2901"/>
                      <a:pt x="238" y="2917"/>
                      <a:pt x="247" y="2943"/>
                    </a:cubicBezTo>
                    <a:cubicBezTo>
                      <a:pt x="258" y="2971"/>
                      <a:pt x="285" y="2985"/>
                      <a:pt x="299" y="3011"/>
                    </a:cubicBezTo>
                    <a:cubicBezTo>
                      <a:pt x="310" y="3036"/>
                      <a:pt x="309" y="3076"/>
                      <a:pt x="326" y="3100"/>
                    </a:cubicBezTo>
                    <a:cubicBezTo>
                      <a:pt x="343" y="3124"/>
                      <a:pt x="344" y="3159"/>
                      <a:pt x="365" y="3183"/>
                    </a:cubicBezTo>
                    <a:cubicBezTo>
                      <a:pt x="384" y="3205"/>
                      <a:pt x="431" y="3198"/>
                      <a:pt x="452" y="3219"/>
                    </a:cubicBezTo>
                    <a:lnTo>
                      <a:pt x="515" y="3275"/>
                    </a:lnTo>
                    <a:cubicBezTo>
                      <a:pt x="536" y="3294"/>
                      <a:pt x="547" y="3327"/>
                      <a:pt x="569" y="3345"/>
                    </a:cubicBezTo>
                    <a:cubicBezTo>
                      <a:pt x="589" y="3366"/>
                      <a:pt x="604" y="3393"/>
                      <a:pt x="625" y="3413"/>
                    </a:cubicBezTo>
                    <a:cubicBezTo>
                      <a:pt x="647" y="3432"/>
                      <a:pt x="666" y="3455"/>
                      <a:pt x="688" y="3473"/>
                    </a:cubicBezTo>
                    <a:cubicBezTo>
                      <a:pt x="713" y="3490"/>
                      <a:pt x="749" y="3488"/>
                      <a:pt x="770" y="3508"/>
                    </a:cubicBezTo>
                    <a:cubicBezTo>
                      <a:pt x="792" y="3527"/>
                      <a:pt x="805" y="3557"/>
                      <a:pt x="829" y="3578"/>
                    </a:cubicBezTo>
                    <a:cubicBezTo>
                      <a:pt x="851" y="3597"/>
                      <a:pt x="870" y="3623"/>
                      <a:pt x="893" y="3641"/>
                    </a:cubicBezTo>
                    <a:cubicBezTo>
                      <a:pt x="918" y="3660"/>
                      <a:pt x="955" y="3652"/>
                      <a:pt x="982" y="3666"/>
                    </a:cubicBezTo>
                    <a:cubicBezTo>
                      <a:pt x="1010" y="3680"/>
                      <a:pt x="1039" y="3695"/>
                      <a:pt x="1074" y="3696"/>
                    </a:cubicBezTo>
                    <a:cubicBezTo>
                      <a:pt x="1076" y="3696"/>
                      <a:pt x="1077" y="3696"/>
                      <a:pt x="1079" y="3696"/>
                    </a:cubicBezTo>
                    <a:cubicBezTo>
                      <a:pt x="1113" y="3696"/>
                      <a:pt x="1155" y="3674"/>
                      <a:pt x="1188" y="3673"/>
                    </a:cubicBezTo>
                    <a:cubicBezTo>
                      <a:pt x="1224" y="3671"/>
                      <a:pt x="1258" y="3667"/>
                      <a:pt x="1294" y="3659"/>
                    </a:cubicBezTo>
                    <a:cubicBezTo>
                      <a:pt x="1312" y="3655"/>
                      <a:pt x="1332" y="3647"/>
                      <a:pt x="1348" y="3647"/>
                    </a:cubicBezTo>
                    <a:cubicBezTo>
                      <a:pt x="1361" y="3647"/>
                      <a:pt x="1373" y="3652"/>
                      <a:pt x="1381" y="3667"/>
                    </a:cubicBezTo>
                    <a:cubicBezTo>
                      <a:pt x="1381" y="3667"/>
                      <a:pt x="1381" y="3668"/>
                      <a:pt x="1381" y="3668"/>
                    </a:cubicBezTo>
                    <a:cubicBezTo>
                      <a:pt x="1382" y="3668"/>
                      <a:pt x="1389" y="3647"/>
                      <a:pt x="1388" y="3645"/>
                    </a:cubicBezTo>
                    <a:cubicBezTo>
                      <a:pt x="1382" y="3616"/>
                      <a:pt x="1371" y="3609"/>
                      <a:pt x="1356" y="3609"/>
                    </a:cubicBezTo>
                    <a:cubicBezTo>
                      <a:pt x="1351" y="3609"/>
                      <a:pt x="1345" y="3610"/>
                      <a:pt x="1339" y="3611"/>
                    </a:cubicBezTo>
                    <a:cubicBezTo>
                      <a:pt x="1310" y="3616"/>
                      <a:pt x="1275" y="3638"/>
                      <a:pt x="1246" y="3638"/>
                    </a:cubicBezTo>
                    <a:cubicBezTo>
                      <a:pt x="1243" y="3638"/>
                      <a:pt x="1239" y="3638"/>
                      <a:pt x="1236" y="3637"/>
                    </a:cubicBezTo>
                    <a:cubicBezTo>
                      <a:pt x="1209" y="3632"/>
                      <a:pt x="1178" y="3633"/>
                      <a:pt x="1149" y="3630"/>
                    </a:cubicBezTo>
                    <a:cubicBezTo>
                      <a:pt x="1121" y="3626"/>
                      <a:pt x="1093" y="3622"/>
                      <a:pt x="1067" y="3611"/>
                    </a:cubicBezTo>
                    <a:cubicBezTo>
                      <a:pt x="1039" y="3598"/>
                      <a:pt x="1037" y="3543"/>
                      <a:pt x="1013" y="3527"/>
                    </a:cubicBezTo>
                    <a:cubicBezTo>
                      <a:pt x="991" y="3509"/>
                      <a:pt x="965" y="3499"/>
                      <a:pt x="944" y="3477"/>
                    </a:cubicBezTo>
                    <a:cubicBezTo>
                      <a:pt x="927" y="3454"/>
                      <a:pt x="903" y="3437"/>
                      <a:pt x="887" y="3413"/>
                    </a:cubicBezTo>
                    <a:cubicBezTo>
                      <a:pt x="869" y="3389"/>
                      <a:pt x="834" y="3392"/>
                      <a:pt x="818" y="3366"/>
                    </a:cubicBezTo>
                    <a:cubicBezTo>
                      <a:pt x="803" y="3344"/>
                      <a:pt x="818" y="3282"/>
                      <a:pt x="803" y="3261"/>
                    </a:cubicBezTo>
                    <a:cubicBezTo>
                      <a:pt x="785" y="3239"/>
                      <a:pt x="772" y="3224"/>
                      <a:pt x="757" y="3204"/>
                    </a:cubicBezTo>
                    <a:cubicBezTo>
                      <a:pt x="743" y="3184"/>
                      <a:pt x="706" y="3192"/>
                      <a:pt x="693" y="3172"/>
                    </a:cubicBezTo>
                    <a:cubicBezTo>
                      <a:pt x="683" y="3158"/>
                      <a:pt x="680" y="3140"/>
                      <a:pt x="675" y="3121"/>
                    </a:cubicBezTo>
                    <a:cubicBezTo>
                      <a:pt x="682" y="3113"/>
                      <a:pt x="686" y="3103"/>
                      <a:pt x="682" y="3102"/>
                    </a:cubicBezTo>
                    <a:cubicBezTo>
                      <a:pt x="672" y="3093"/>
                      <a:pt x="661" y="3087"/>
                      <a:pt x="649" y="3078"/>
                    </a:cubicBezTo>
                    <a:cubicBezTo>
                      <a:pt x="639" y="3067"/>
                      <a:pt x="626" y="3056"/>
                      <a:pt x="618" y="3045"/>
                    </a:cubicBezTo>
                    <a:cubicBezTo>
                      <a:pt x="604" y="3027"/>
                      <a:pt x="603" y="2996"/>
                      <a:pt x="589" y="2976"/>
                    </a:cubicBezTo>
                    <a:cubicBezTo>
                      <a:pt x="576" y="2957"/>
                      <a:pt x="545" y="2956"/>
                      <a:pt x="532" y="2937"/>
                    </a:cubicBezTo>
                    <a:cubicBezTo>
                      <a:pt x="527" y="2930"/>
                      <a:pt x="518" y="2923"/>
                      <a:pt x="510" y="2917"/>
                    </a:cubicBezTo>
                    <a:cubicBezTo>
                      <a:pt x="490" y="2869"/>
                      <a:pt x="481" y="2818"/>
                      <a:pt x="463" y="2771"/>
                    </a:cubicBezTo>
                    <a:cubicBezTo>
                      <a:pt x="452" y="2727"/>
                      <a:pt x="448" y="2681"/>
                      <a:pt x="442" y="2634"/>
                    </a:cubicBezTo>
                    <a:lnTo>
                      <a:pt x="442" y="2634"/>
                    </a:lnTo>
                    <a:cubicBezTo>
                      <a:pt x="465" y="2681"/>
                      <a:pt x="489" y="2727"/>
                      <a:pt x="522" y="2766"/>
                    </a:cubicBezTo>
                    <a:cubicBezTo>
                      <a:pt x="551" y="2789"/>
                      <a:pt x="571" y="2806"/>
                      <a:pt x="595" y="2825"/>
                    </a:cubicBezTo>
                    <a:cubicBezTo>
                      <a:pt x="603" y="2844"/>
                      <a:pt x="611" y="2861"/>
                      <a:pt x="624" y="2879"/>
                    </a:cubicBezTo>
                    <a:cubicBezTo>
                      <a:pt x="654" y="2930"/>
                      <a:pt x="687" y="2982"/>
                      <a:pt x="723" y="3029"/>
                    </a:cubicBezTo>
                    <a:cubicBezTo>
                      <a:pt x="763" y="3076"/>
                      <a:pt x="818" y="3109"/>
                      <a:pt x="859" y="3154"/>
                    </a:cubicBezTo>
                    <a:cubicBezTo>
                      <a:pt x="899" y="3199"/>
                      <a:pt x="933" y="3254"/>
                      <a:pt x="977" y="3297"/>
                    </a:cubicBezTo>
                    <a:cubicBezTo>
                      <a:pt x="1024" y="3341"/>
                      <a:pt x="1067" y="3389"/>
                      <a:pt x="1121" y="3425"/>
                    </a:cubicBezTo>
                    <a:cubicBezTo>
                      <a:pt x="1173" y="3459"/>
                      <a:pt x="1236" y="3473"/>
                      <a:pt x="1294" y="3495"/>
                    </a:cubicBezTo>
                    <a:cubicBezTo>
                      <a:pt x="1332" y="3526"/>
                      <a:pt x="1370" y="3557"/>
                      <a:pt x="1414" y="3579"/>
                    </a:cubicBezTo>
                    <a:cubicBezTo>
                      <a:pt x="1459" y="3605"/>
                      <a:pt x="1518" y="3603"/>
                      <a:pt x="1566" y="3619"/>
                    </a:cubicBezTo>
                    <a:cubicBezTo>
                      <a:pt x="1616" y="3633"/>
                      <a:pt x="1667" y="3649"/>
                      <a:pt x="1721" y="3649"/>
                    </a:cubicBezTo>
                    <a:cubicBezTo>
                      <a:pt x="1726" y="3649"/>
                      <a:pt x="1732" y="3648"/>
                      <a:pt x="1738" y="3648"/>
                    </a:cubicBezTo>
                    <a:cubicBezTo>
                      <a:pt x="1799" y="3645"/>
                      <a:pt x="1857" y="3612"/>
                      <a:pt x="1912" y="3601"/>
                    </a:cubicBezTo>
                    <a:cubicBezTo>
                      <a:pt x="1953" y="3592"/>
                      <a:pt x="1992" y="3578"/>
                      <a:pt x="2029" y="3561"/>
                    </a:cubicBezTo>
                    <a:cubicBezTo>
                      <a:pt x="2105" y="3578"/>
                      <a:pt x="2180" y="3594"/>
                      <a:pt x="2257" y="3596"/>
                    </a:cubicBezTo>
                    <a:cubicBezTo>
                      <a:pt x="2259" y="3596"/>
                      <a:pt x="2261" y="3596"/>
                      <a:pt x="2263" y="3596"/>
                    </a:cubicBezTo>
                    <a:cubicBezTo>
                      <a:pt x="2353" y="3596"/>
                      <a:pt x="2437" y="3564"/>
                      <a:pt x="2522" y="3546"/>
                    </a:cubicBezTo>
                    <a:cubicBezTo>
                      <a:pt x="2618" y="3526"/>
                      <a:pt x="2711" y="3495"/>
                      <a:pt x="2797" y="3447"/>
                    </a:cubicBezTo>
                    <a:cubicBezTo>
                      <a:pt x="2881" y="3396"/>
                      <a:pt x="2945" y="3319"/>
                      <a:pt x="3013" y="3254"/>
                    </a:cubicBezTo>
                    <a:cubicBezTo>
                      <a:pt x="3069" y="3204"/>
                      <a:pt x="3116" y="3147"/>
                      <a:pt x="3159" y="3085"/>
                    </a:cubicBezTo>
                    <a:cubicBezTo>
                      <a:pt x="3204" y="3053"/>
                      <a:pt x="3247" y="3016"/>
                      <a:pt x="3288" y="2979"/>
                    </a:cubicBezTo>
                    <a:cubicBezTo>
                      <a:pt x="3333" y="2938"/>
                      <a:pt x="3349" y="2873"/>
                      <a:pt x="3386" y="2826"/>
                    </a:cubicBezTo>
                    <a:cubicBezTo>
                      <a:pt x="3426" y="2781"/>
                      <a:pt x="3482" y="2744"/>
                      <a:pt x="3515" y="2690"/>
                    </a:cubicBezTo>
                    <a:cubicBezTo>
                      <a:pt x="3548" y="2638"/>
                      <a:pt x="3567" y="2579"/>
                      <a:pt x="3592" y="2522"/>
                    </a:cubicBezTo>
                    <a:cubicBezTo>
                      <a:pt x="3616" y="2466"/>
                      <a:pt x="3654" y="2411"/>
                      <a:pt x="3668" y="2349"/>
                    </a:cubicBezTo>
                    <a:cubicBezTo>
                      <a:pt x="3684" y="2287"/>
                      <a:pt x="3678" y="2222"/>
                      <a:pt x="3682" y="2160"/>
                    </a:cubicBezTo>
                    <a:cubicBezTo>
                      <a:pt x="3689" y="2098"/>
                      <a:pt x="3678" y="2036"/>
                      <a:pt x="3678" y="1975"/>
                    </a:cubicBezTo>
                    <a:cubicBezTo>
                      <a:pt x="3675" y="1913"/>
                      <a:pt x="3708" y="1848"/>
                      <a:pt x="3698" y="1785"/>
                    </a:cubicBezTo>
                    <a:cubicBezTo>
                      <a:pt x="3691" y="1743"/>
                      <a:pt x="3668" y="1706"/>
                      <a:pt x="3646" y="1670"/>
                    </a:cubicBezTo>
                    <a:cubicBezTo>
                      <a:pt x="3629" y="1628"/>
                      <a:pt x="3609" y="1585"/>
                      <a:pt x="3595" y="1544"/>
                    </a:cubicBezTo>
                    <a:cubicBezTo>
                      <a:pt x="3581" y="1504"/>
                      <a:pt x="3563" y="1465"/>
                      <a:pt x="3544" y="1430"/>
                    </a:cubicBezTo>
                    <a:cubicBezTo>
                      <a:pt x="3540" y="1397"/>
                      <a:pt x="3536" y="1362"/>
                      <a:pt x="3529" y="1330"/>
                    </a:cubicBezTo>
                    <a:cubicBezTo>
                      <a:pt x="3493" y="1153"/>
                      <a:pt x="3404" y="989"/>
                      <a:pt x="3310" y="838"/>
                    </a:cubicBezTo>
                    <a:cubicBezTo>
                      <a:pt x="3219" y="685"/>
                      <a:pt x="3113" y="536"/>
                      <a:pt x="2973" y="419"/>
                    </a:cubicBezTo>
                    <a:cubicBezTo>
                      <a:pt x="2835" y="302"/>
                      <a:pt x="2683" y="198"/>
                      <a:pt x="2511" y="130"/>
                    </a:cubicBezTo>
                    <a:cubicBezTo>
                      <a:pt x="2349" y="69"/>
                      <a:pt x="2175" y="50"/>
                      <a:pt x="2000" y="50"/>
                    </a:cubicBezTo>
                    <a:cubicBezTo>
                      <a:pt x="1987" y="50"/>
                      <a:pt x="1974" y="50"/>
                      <a:pt x="1961" y="51"/>
                    </a:cubicBezTo>
                    <a:cubicBezTo>
                      <a:pt x="1792" y="52"/>
                      <a:pt x="1608" y="89"/>
                      <a:pt x="1449" y="188"/>
                    </a:cubicBezTo>
                    <a:cubicBezTo>
                      <a:pt x="1444" y="176"/>
                      <a:pt x="1437" y="170"/>
                      <a:pt x="1430" y="168"/>
                    </a:cubicBezTo>
                    <a:cubicBezTo>
                      <a:pt x="1480" y="140"/>
                      <a:pt x="1532" y="113"/>
                      <a:pt x="1586" y="86"/>
                    </a:cubicBezTo>
                    <a:cubicBezTo>
                      <a:pt x="1631" y="64"/>
                      <a:pt x="1684" y="36"/>
                      <a:pt x="1737" y="36"/>
                    </a:cubicBezTo>
                    <a:cubicBezTo>
                      <a:pt x="1752" y="36"/>
                      <a:pt x="1768" y="38"/>
                      <a:pt x="1783" y="44"/>
                    </a:cubicBezTo>
                    <a:cubicBezTo>
                      <a:pt x="1783" y="44"/>
                      <a:pt x="1783" y="44"/>
                      <a:pt x="1783" y="44"/>
                    </a:cubicBezTo>
                    <a:cubicBezTo>
                      <a:pt x="1787" y="44"/>
                      <a:pt x="1787" y="20"/>
                      <a:pt x="1783" y="19"/>
                    </a:cubicBezTo>
                    <a:cubicBezTo>
                      <a:pt x="1760" y="6"/>
                      <a:pt x="1738" y="0"/>
                      <a:pt x="1717"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29"/>
              <p:cNvSpPr/>
              <p:nvPr/>
            </p:nvSpPr>
            <p:spPr>
              <a:xfrm>
                <a:off x="1880975" y="3892575"/>
                <a:ext cx="93100" cy="91800"/>
              </a:xfrm>
              <a:custGeom>
                <a:rect b="b" l="l" r="r" t="t"/>
                <a:pathLst>
                  <a:path extrusionOk="0" h="3672" w="3724">
                    <a:moveTo>
                      <a:pt x="2127" y="638"/>
                    </a:moveTo>
                    <a:lnTo>
                      <a:pt x="2127" y="638"/>
                    </a:lnTo>
                    <a:cubicBezTo>
                      <a:pt x="2182" y="658"/>
                      <a:pt x="2236" y="678"/>
                      <a:pt x="2289" y="703"/>
                    </a:cubicBezTo>
                    <a:cubicBezTo>
                      <a:pt x="2278" y="704"/>
                      <a:pt x="2270" y="706"/>
                      <a:pt x="2260" y="707"/>
                    </a:cubicBezTo>
                    <a:cubicBezTo>
                      <a:pt x="2216" y="684"/>
                      <a:pt x="2172" y="662"/>
                      <a:pt x="2127" y="638"/>
                    </a:cubicBezTo>
                    <a:close/>
                    <a:moveTo>
                      <a:pt x="1597" y="771"/>
                    </a:moveTo>
                    <a:cubicBezTo>
                      <a:pt x="1704" y="773"/>
                      <a:pt x="1817" y="795"/>
                      <a:pt x="1932" y="828"/>
                    </a:cubicBezTo>
                    <a:cubicBezTo>
                      <a:pt x="1918" y="837"/>
                      <a:pt x="1903" y="845"/>
                      <a:pt x="1886" y="854"/>
                    </a:cubicBezTo>
                    <a:cubicBezTo>
                      <a:pt x="1751" y="816"/>
                      <a:pt x="1610" y="793"/>
                      <a:pt x="1465" y="790"/>
                    </a:cubicBezTo>
                    <a:cubicBezTo>
                      <a:pt x="1506" y="780"/>
                      <a:pt x="1549" y="771"/>
                      <a:pt x="1597" y="771"/>
                    </a:cubicBezTo>
                    <a:close/>
                    <a:moveTo>
                      <a:pt x="1993" y="848"/>
                    </a:moveTo>
                    <a:cubicBezTo>
                      <a:pt x="2013" y="854"/>
                      <a:pt x="2031" y="856"/>
                      <a:pt x="2050" y="864"/>
                    </a:cubicBezTo>
                    <a:cubicBezTo>
                      <a:pt x="2069" y="872"/>
                      <a:pt x="2088" y="883"/>
                      <a:pt x="2105" y="892"/>
                    </a:cubicBezTo>
                    <a:cubicBezTo>
                      <a:pt x="2082" y="893"/>
                      <a:pt x="2057" y="897"/>
                      <a:pt x="2031" y="900"/>
                    </a:cubicBezTo>
                    <a:cubicBezTo>
                      <a:pt x="2007" y="890"/>
                      <a:pt x="1980" y="882"/>
                      <a:pt x="1952" y="872"/>
                    </a:cubicBezTo>
                    <a:lnTo>
                      <a:pt x="1993" y="848"/>
                    </a:lnTo>
                    <a:close/>
                    <a:moveTo>
                      <a:pt x="2171" y="936"/>
                    </a:moveTo>
                    <a:cubicBezTo>
                      <a:pt x="2178" y="936"/>
                      <a:pt x="2185" y="936"/>
                      <a:pt x="2192" y="937"/>
                    </a:cubicBezTo>
                    <a:cubicBezTo>
                      <a:pt x="2248" y="971"/>
                      <a:pt x="2302" y="1009"/>
                      <a:pt x="2354" y="1048"/>
                    </a:cubicBezTo>
                    <a:cubicBezTo>
                      <a:pt x="2302" y="1014"/>
                      <a:pt x="2247" y="985"/>
                      <a:pt x="2189" y="959"/>
                    </a:cubicBezTo>
                    <a:cubicBezTo>
                      <a:pt x="2171" y="951"/>
                      <a:pt x="2150" y="944"/>
                      <a:pt x="2130" y="937"/>
                    </a:cubicBezTo>
                    <a:cubicBezTo>
                      <a:pt x="2144" y="937"/>
                      <a:pt x="2157" y="936"/>
                      <a:pt x="2171" y="936"/>
                    </a:cubicBezTo>
                    <a:close/>
                    <a:moveTo>
                      <a:pt x="2357" y="728"/>
                    </a:moveTo>
                    <a:cubicBezTo>
                      <a:pt x="2483" y="790"/>
                      <a:pt x="2606" y="864"/>
                      <a:pt x="2724" y="941"/>
                    </a:cubicBezTo>
                    <a:cubicBezTo>
                      <a:pt x="2742" y="954"/>
                      <a:pt x="2759" y="967"/>
                      <a:pt x="2777" y="980"/>
                    </a:cubicBezTo>
                    <a:cubicBezTo>
                      <a:pt x="2781" y="987"/>
                      <a:pt x="2785" y="995"/>
                      <a:pt x="2790" y="1002"/>
                    </a:cubicBezTo>
                    <a:cubicBezTo>
                      <a:pt x="2793" y="1024"/>
                      <a:pt x="2793" y="1047"/>
                      <a:pt x="2790" y="1068"/>
                    </a:cubicBezTo>
                    <a:cubicBezTo>
                      <a:pt x="2668" y="945"/>
                      <a:pt x="2519" y="852"/>
                      <a:pt x="2372" y="768"/>
                    </a:cubicBezTo>
                    <a:cubicBezTo>
                      <a:pt x="2351" y="755"/>
                      <a:pt x="2329" y="744"/>
                      <a:pt x="2309" y="733"/>
                    </a:cubicBezTo>
                    <a:cubicBezTo>
                      <a:pt x="2324" y="732"/>
                      <a:pt x="2339" y="731"/>
                      <a:pt x="2357" y="728"/>
                    </a:cubicBezTo>
                    <a:close/>
                    <a:moveTo>
                      <a:pt x="1457" y="1090"/>
                    </a:moveTo>
                    <a:cubicBezTo>
                      <a:pt x="1443" y="1091"/>
                      <a:pt x="1429" y="1095"/>
                      <a:pt x="1415" y="1097"/>
                    </a:cubicBezTo>
                    <a:cubicBezTo>
                      <a:pt x="1402" y="1098"/>
                      <a:pt x="1387" y="1104"/>
                      <a:pt x="1373" y="1105"/>
                    </a:cubicBezTo>
                    <a:cubicBezTo>
                      <a:pt x="1369" y="1104"/>
                      <a:pt x="1369" y="1098"/>
                      <a:pt x="1369" y="1095"/>
                    </a:cubicBezTo>
                    <a:cubicBezTo>
                      <a:pt x="1398" y="1091"/>
                      <a:pt x="1428" y="1091"/>
                      <a:pt x="1457" y="1090"/>
                    </a:cubicBezTo>
                    <a:close/>
                    <a:moveTo>
                      <a:pt x="2819" y="1048"/>
                    </a:moveTo>
                    <a:cubicBezTo>
                      <a:pt x="2833" y="1071"/>
                      <a:pt x="2848" y="1091"/>
                      <a:pt x="2861" y="1113"/>
                    </a:cubicBezTo>
                    <a:cubicBezTo>
                      <a:pt x="2861" y="1113"/>
                      <a:pt x="2861" y="1113"/>
                      <a:pt x="2861" y="1114"/>
                    </a:cubicBezTo>
                    <a:lnTo>
                      <a:pt x="2861" y="1114"/>
                    </a:lnTo>
                    <a:cubicBezTo>
                      <a:pt x="2846" y="1103"/>
                      <a:pt x="2831" y="1092"/>
                      <a:pt x="2814" y="1080"/>
                    </a:cubicBezTo>
                    <a:cubicBezTo>
                      <a:pt x="2815" y="1071"/>
                      <a:pt x="2815" y="1058"/>
                      <a:pt x="2819" y="1048"/>
                    </a:cubicBezTo>
                    <a:close/>
                    <a:moveTo>
                      <a:pt x="1327" y="1099"/>
                    </a:moveTo>
                    <a:cubicBezTo>
                      <a:pt x="1329" y="1105"/>
                      <a:pt x="1329" y="1110"/>
                      <a:pt x="1330" y="1113"/>
                    </a:cubicBezTo>
                    <a:cubicBezTo>
                      <a:pt x="1220" y="1137"/>
                      <a:pt x="1113" y="1171"/>
                      <a:pt x="1007" y="1219"/>
                    </a:cubicBezTo>
                    <a:cubicBezTo>
                      <a:pt x="1014" y="1205"/>
                      <a:pt x="1021" y="1189"/>
                      <a:pt x="1027" y="1175"/>
                    </a:cubicBezTo>
                    <a:cubicBezTo>
                      <a:pt x="1081" y="1153"/>
                      <a:pt x="1136" y="1137"/>
                      <a:pt x="1195" y="1123"/>
                    </a:cubicBezTo>
                    <a:cubicBezTo>
                      <a:pt x="1238" y="1112"/>
                      <a:pt x="1283" y="1106"/>
                      <a:pt x="1327" y="1099"/>
                    </a:cubicBezTo>
                    <a:close/>
                    <a:moveTo>
                      <a:pt x="1680" y="1282"/>
                    </a:moveTo>
                    <a:cubicBezTo>
                      <a:pt x="1706" y="1284"/>
                      <a:pt x="1732" y="1287"/>
                      <a:pt x="1758" y="1289"/>
                    </a:cubicBezTo>
                    <a:cubicBezTo>
                      <a:pt x="1724" y="1296"/>
                      <a:pt x="1693" y="1310"/>
                      <a:pt x="1663" y="1324"/>
                    </a:cubicBezTo>
                    <a:cubicBezTo>
                      <a:pt x="1666" y="1310"/>
                      <a:pt x="1669" y="1296"/>
                      <a:pt x="1671" y="1282"/>
                    </a:cubicBezTo>
                    <a:close/>
                    <a:moveTo>
                      <a:pt x="971" y="1360"/>
                    </a:moveTo>
                    <a:cubicBezTo>
                      <a:pt x="963" y="1365"/>
                      <a:pt x="953" y="1372"/>
                      <a:pt x="943" y="1377"/>
                    </a:cubicBezTo>
                    <a:cubicBezTo>
                      <a:pt x="946" y="1373"/>
                      <a:pt x="946" y="1371"/>
                      <a:pt x="948" y="1366"/>
                    </a:cubicBezTo>
                    <a:cubicBezTo>
                      <a:pt x="954" y="1365"/>
                      <a:pt x="963" y="1364"/>
                      <a:pt x="971" y="1360"/>
                    </a:cubicBezTo>
                    <a:close/>
                    <a:moveTo>
                      <a:pt x="1838" y="1302"/>
                    </a:moveTo>
                    <a:cubicBezTo>
                      <a:pt x="1871" y="1306"/>
                      <a:pt x="1903" y="1311"/>
                      <a:pt x="1933" y="1325"/>
                    </a:cubicBezTo>
                    <a:cubicBezTo>
                      <a:pt x="2007" y="1355"/>
                      <a:pt x="2062" y="1419"/>
                      <a:pt x="2116" y="1470"/>
                    </a:cubicBezTo>
                    <a:cubicBezTo>
                      <a:pt x="2062" y="1441"/>
                      <a:pt x="2006" y="1419"/>
                      <a:pt x="1948" y="1399"/>
                    </a:cubicBezTo>
                    <a:cubicBezTo>
                      <a:pt x="1871" y="1375"/>
                      <a:pt x="1790" y="1355"/>
                      <a:pt x="1707" y="1350"/>
                    </a:cubicBezTo>
                    <a:cubicBezTo>
                      <a:pt x="1749" y="1331"/>
                      <a:pt x="1793" y="1313"/>
                      <a:pt x="1838" y="1302"/>
                    </a:cubicBezTo>
                    <a:close/>
                    <a:moveTo>
                      <a:pt x="3137" y="587"/>
                    </a:moveTo>
                    <a:lnTo>
                      <a:pt x="3137" y="587"/>
                    </a:lnTo>
                    <a:cubicBezTo>
                      <a:pt x="3151" y="597"/>
                      <a:pt x="3165" y="609"/>
                      <a:pt x="3177" y="623"/>
                    </a:cubicBezTo>
                    <a:cubicBezTo>
                      <a:pt x="3232" y="682"/>
                      <a:pt x="3283" y="742"/>
                      <a:pt x="3330" y="808"/>
                    </a:cubicBezTo>
                    <a:cubicBezTo>
                      <a:pt x="3377" y="872"/>
                      <a:pt x="3414" y="947"/>
                      <a:pt x="3441" y="1024"/>
                    </a:cubicBezTo>
                    <a:cubicBezTo>
                      <a:pt x="3469" y="1105"/>
                      <a:pt x="3441" y="1196"/>
                      <a:pt x="3448" y="1276"/>
                    </a:cubicBezTo>
                    <a:cubicBezTo>
                      <a:pt x="3455" y="1357"/>
                      <a:pt x="3462" y="1435"/>
                      <a:pt x="3448" y="1516"/>
                    </a:cubicBezTo>
                    <a:cubicBezTo>
                      <a:pt x="3447" y="1529"/>
                      <a:pt x="3444" y="1538"/>
                      <a:pt x="3441" y="1551"/>
                    </a:cubicBezTo>
                    <a:cubicBezTo>
                      <a:pt x="3416" y="1478"/>
                      <a:pt x="3383" y="1409"/>
                      <a:pt x="3345" y="1344"/>
                    </a:cubicBezTo>
                    <a:cubicBezTo>
                      <a:pt x="3355" y="1313"/>
                      <a:pt x="3361" y="1281"/>
                      <a:pt x="3357" y="1249"/>
                    </a:cubicBezTo>
                    <a:cubicBezTo>
                      <a:pt x="3349" y="1187"/>
                      <a:pt x="3328" y="1130"/>
                      <a:pt x="3316" y="1069"/>
                    </a:cubicBezTo>
                    <a:cubicBezTo>
                      <a:pt x="3304" y="1007"/>
                      <a:pt x="3283" y="948"/>
                      <a:pt x="3262" y="886"/>
                    </a:cubicBezTo>
                    <a:cubicBezTo>
                      <a:pt x="3244" y="824"/>
                      <a:pt x="3192" y="780"/>
                      <a:pt x="3165" y="724"/>
                    </a:cubicBezTo>
                    <a:cubicBezTo>
                      <a:pt x="3148" y="685"/>
                      <a:pt x="3148" y="632"/>
                      <a:pt x="3137" y="587"/>
                    </a:cubicBezTo>
                    <a:close/>
                    <a:moveTo>
                      <a:pt x="2475" y="1137"/>
                    </a:moveTo>
                    <a:cubicBezTo>
                      <a:pt x="2622" y="1241"/>
                      <a:pt x="2788" y="1344"/>
                      <a:pt x="2876" y="1508"/>
                    </a:cubicBezTo>
                    <a:cubicBezTo>
                      <a:pt x="2891" y="1536"/>
                      <a:pt x="2903" y="1566"/>
                      <a:pt x="2916" y="1595"/>
                    </a:cubicBezTo>
                    <a:cubicBezTo>
                      <a:pt x="2903" y="1573"/>
                      <a:pt x="2891" y="1549"/>
                      <a:pt x="2877" y="1529"/>
                    </a:cubicBezTo>
                    <a:cubicBezTo>
                      <a:pt x="2812" y="1423"/>
                      <a:pt x="2717" y="1344"/>
                      <a:pt x="2618" y="1282"/>
                    </a:cubicBezTo>
                    <a:cubicBezTo>
                      <a:pt x="2574" y="1229"/>
                      <a:pt x="2526" y="1181"/>
                      <a:pt x="2475" y="1137"/>
                    </a:cubicBezTo>
                    <a:close/>
                    <a:moveTo>
                      <a:pt x="1601" y="1657"/>
                    </a:moveTo>
                    <a:lnTo>
                      <a:pt x="1601" y="1669"/>
                    </a:lnTo>
                    <a:cubicBezTo>
                      <a:pt x="1527" y="1691"/>
                      <a:pt x="1458" y="1728"/>
                      <a:pt x="1403" y="1777"/>
                    </a:cubicBezTo>
                    <a:cubicBezTo>
                      <a:pt x="1381" y="1793"/>
                      <a:pt x="1360" y="1815"/>
                      <a:pt x="1341" y="1840"/>
                    </a:cubicBezTo>
                    <a:cubicBezTo>
                      <a:pt x="1336" y="1841"/>
                      <a:pt x="1329" y="1843"/>
                      <a:pt x="1325" y="1845"/>
                    </a:cubicBezTo>
                    <a:cubicBezTo>
                      <a:pt x="1326" y="1841"/>
                      <a:pt x="1326" y="1836"/>
                      <a:pt x="1327" y="1833"/>
                    </a:cubicBezTo>
                    <a:cubicBezTo>
                      <a:pt x="1329" y="1829"/>
                      <a:pt x="1330" y="1826"/>
                      <a:pt x="1334" y="1822"/>
                    </a:cubicBezTo>
                    <a:cubicBezTo>
                      <a:pt x="1387" y="1739"/>
                      <a:pt x="1471" y="1702"/>
                      <a:pt x="1556" y="1675"/>
                    </a:cubicBezTo>
                    <a:cubicBezTo>
                      <a:pt x="1570" y="1668"/>
                      <a:pt x="1586" y="1662"/>
                      <a:pt x="1601" y="1657"/>
                    </a:cubicBezTo>
                    <a:close/>
                    <a:moveTo>
                      <a:pt x="659" y="1668"/>
                    </a:moveTo>
                    <a:cubicBezTo>
                      <a:pt x="659" y="1688"/>
                      <a:pt x="657" y="1709"/>
                      <a:pt x="657" y="1728"/>
                    </a:cubicBezTo>
                    <a:cubicBezTo>
                      <a:pt x="657" y="1767"/>
                      <a:pt x="660" y="1807"/>
                      <a:pt x="665" y="1847"/>
                    </a:cubicBezTo>
                    <a:cubicBezTo>
                      <a:pt x="659" y="1862"/>
                      <a:pt x="653" y="1877"/>
                      <a:pt x="648" y="1893"/>
                    </a:cubicBezTo>
                    <a:cubicBezTo>
                      <a:pt x="645" y="1815"/>
                      <a:pt x="648" y="1739"/>
                      <a:pt x="659" y="1668"/>
                    </a:cubicBezTo>
                    <a:close/>
                    <a:moveTo>
                      <a:pt x="3575" y="1705"/>
                    </a:moveTo>
                    <a:cubicBezTo>
                      <a:pt x="3575" y="1708"/>
                      <a:pt x="3576" y="1709"/>
                      <a:pt x="3576" y="1709"/>
                    </a:cubicBezTo>
                    <a:cubicBezTo>
                      <a:pt x="3582" y="1756"/>
                      <a:pt x="3593" y="1801"/>
                      <a:pt x="3595" y="1849"/>
                    </a:cubicBezTo>
                    <a:cubicBezTo>
                      <a:pt x="3600" y="1898"/>
                      <a:pt x="3595" y="1946"/>
                      <a:pt x="3589" y="1993"/>
                    </a:cubicBezTo>
                    <a:cubicBezTo>
                      <a:pt x="3584" y="2008"/>
                      <a:pt x="3576" y="2021"/>
                      <a:pt x="3565" y="2034"/>
                    </a:cubicBezTo>
                    <a:cubicBezTo>
                      <a:pt x="3557" y="2004"/>
                      <a:pt x="3549" y="1972"/>
                      <a:pt x="3542" y="1943"/>
                    </a:cubicBezTo>
                    <a:cubicBezTo>
                      <a:pt x="3536" y="1916"/>
                      <a:pt x="3525" y="1888"/>
                      <a:pt x="3516" y="1862"/>
                    </a:cubicBezTo>
                    <a:cubicBezTo>
                      <a:pt x="3538" y="1814"/>
                      <a:pt x="3561" y="1760"/>
                      <a:pt x="3575" y="1705"/>
                    </a:cubicBezTo>
                    <a:close/>
                    <a:moveTo>
                      <a:pt x="2485" y="1501"/>
                    </a:moveTo>
                    <a:lnTo>
                      <a:pt x="2485" y="1501"/>
                    </a:lnTo>
                    <a:cubicBezTo>
                      <a:pt x="2577" y="1642"/>
                      <a:pt x="2606" y="1818"/>
                      <a:pt x="2581" y="1955"/>
                    </a:cubicBezTo>
                    <a:cubicBezTo>
                      <a:pt x="2578" y="1984"/>
                      <a:pt x="2572" y="2015"/>
                      <a:pt x="2560" y="2046"/>
                    </a:cubicBezTo>
                    <a:cubicBezTo>
                      <a:pt x="2563" y="2005"/>
                      <a:pt x="2565" y="1962"/>
                      <a:pt x="2565" y="1921"/>
                    </a:cubicBezTo>
                    <a:cubicBezTo>
                      <a:pt x="2565" y="1827"/>
                      <a:pt x="2572" y="1728"/>
                      <a:pt x="2544" y="1629"/>
                    </a:cubicBezTo>
                    <a:cubicBezTo>
                      <a:pt x="2530" y="1585"/>
                      <a:pt x="2510" y="1543"/>
                      <a:pt x="2485" y="1501"/>
                    </a:cubicBezTo>
                    <a:close/>
                    <a:moveTo>
                      <a:pt x="1781" y="1612"/>
                    </a:moveTo>
                    <a:cubicBezTo>
                      <a:pt x="1801" y="1612"/>
                      <a:pt x="1822" y="1614"/>
                      <a:pt x="1843" y="1620"/>
                    </a:cubicBezTo>
                    <a:cubicBezTo>
                      <a:pt x="1944" y="1642"/>
                      <a:pt x="2040" y="1688"/>
                      <a:pt x="2112" y="1756"/>
                    </a:cubicBezTo>
                    <a:cubicBezTo>
                      <a:pt x="2124" y="1766"/>
                      <a:pt x="2132" y="1779"/>
                      <a:pt x="2144" y="1790"/>
                    </a:cubicBezTo>
                    <a:cubicBezTo>
                      <a:pt x="2123" y="1786"/>
                      <a:pt x="2102" y="1784"/>
                      <a:pt x="2080" y="1784"/>
                    </a:cubicBezTo>
                    <a:cubicBezTo>
                      <a:pt x="2018" y="1784"/>
                      <a:pt x="1954" y="1803"/>
                      <a:pt x="1899" y="1849"/>
                    </a:cubicBezTo>
                    <a:cubicBezTo>
                      <a:pt x="1863" y="1833"/>
                      <a:pt x="1824" y="1823"/>
                      <a:pt x="1785" y="1823"/>
                    </a:cubicBezTo>
                    <a:cubicBezTo>
                      <a:pt x="1776" y="1823"/>
                      <a:pt x="1767" y="1824"/>
                      <a:pt x="1758" y="1825"/>
                    </a:cubicBezTo>
                    <a:cubicBezTo>
                      <a:pt x="1698" y="1832"/>
                      <a:pt x="1655" y="1867"/>
                      <a:pt x="1618" y="1898"/>
                    </a:cubicBezTo>
                    <a:cubicBezTo>
                      <a:pt x="1613" y="1897"/>
                      <a:pt x="1608" y="1897"/>
                      <a:pt x="1604" y="1897"/>
                    </a:cubicBezTo>
                    <a:cubicBezTo>
                      <a:pt x="1579" y="1897"/>
                      <a:pt x="1554" y="1902"/>
                      <a:pt x="1528" y="1905"/>
                    </a:cubicBezTo>
                    <a:cubicBezTo>
                      <a:pt x="1480" y="1918"/>
                      <a:pt x="1446" y="1951"/>
                      <a:pt x="1409" y="1979"/>
                    </a:cubicBezTo>
                    <a:cubicBezTo>
                      <a:pt x="1380" y="1999"/>
                      <a:pt x="1340" y="2021"/>
                      <a:pt x="1314" y="2055"/>
                    </a:cubicBezTo>
                    <a:cubicBezTo>
                      <a:pt x="1314" y="2053"/>
                      <a:pt x="1314" y="2050"/>
                      <a:pt x="1312" y="2049"/>
                    </a:cubicBezTo>
                    <a:cubicBezTo>
                      <a:pt x="1327" y="1976"/>
                      <a:pt x="1359" y="1910"/>
                      <a:pt x="1402" y="1860"/>
                    </a:cubicBezTo>
                    <a:cubicBezTo>
                      <a:pt x="1445" y="1851"/>
                      <a:pt x="1491" y="1843"/>
                      <a:pt x="1535" y="1843"/>
                    </a:cubicBezTo>
                    <a:cubicBezTo>
                      <a:pt x="1571" y="1843"/>
                      <a:pt x="1605" y="1848"/>
                      <a:pt x="1637" y="1860"/>
                    </a:cubicBezTo>
                    <a:cubicBezTo>
                      <a:pt x="1637" y="1861"/>
                      <a:pt x="1637" y="1861"/>
                      <a:pt x="1637" y="1861"/>
                    </a:cubicBezTo>
                    <a:cubicBezTo>
                      <a:pt x="1640" y="1861"/>
                      <a:pt x="1645" y="1840"/>
                      <a:pt x="1643" y="1836"/>
                    </a:cubicBezTo>
                    <a:cubicBezTo>
                      <a:pt x="1604" y="1810"/>
                      <a:pt x="1563" y="1803"/>
                      <a:pt x="1521" y="1803"/>
                    </a:cubicBezTo>
                    <a:cubicBezTo>
                      <a:pt x="1502" y="1803"/>
                      <a:pt x="1482" y="1805"/>
                      <a:pt x="1462" y="1807"/>
                    </a:cubicBezTo>
                    <a:cubicBezTo>
                      <a:pt x="1501" y="1777"/>
                      <a:pt x="1545" y="1752"/>
                      <a:pt x="1596" y="1734"/>
                    </a:cubicBezTo>
                    <a:lnTo>
                      <a:pt x="1596" y="1734"/>
                    </a:lnTo>
                    <a:cubicBezTo>
                      <a:pt x="1594" y="1757"/>
                      <a:pt x="1594" y="1781"/>
                      <a:pt x="1589" y="1801"/>
                    </a:cubicBezTo>
                    <a:cubicBezTo>
                      <a:pt x="1588" y="1806"/>
                      <a:pt x="1597" y="1809"/>
                      <a:pt x="1605" y="1809"/>
                    </a:cubicBezTo>
                    <a:cubicBezTo>
                      <a:pt x="1609" y="1809"/>
                      <a:pt x="1613" y="1808"/>
                      <a:pt x="1614" y="1805"/>
                    </a:cubicBezTo>
                    <a:cubicBezTo>
                      <a:pt x="1622" y="1778"/>
                      <a:pt x="1627" y="1749"/>
                      <a:pt x="1632" y="1721"/>
                    </a:cubicBezTo>
                    <a:cubicBezTo>
                      <a:pt x="1677" y="1710"/>
                      <a:pt x="1724" y="1704"/>
                      <a:pt x="1770" y="1704"/>
                    </a:cubicBezTo>
                    <a:cubicBezTo>
                      <a:pt x="1835" y="1704"/>
                      <a:pt x="1898" y="1716"/>
                      <a:pt x="1955" y="1742"/>
                    </a:cubicBezTo>
                    <a:cubicBezTo>
                      <a:pt x="1957" y="1743"/>
                      <a:pt x="1959" y="1743"/>
                      <a:pt x="1961" y="1743"/>
                    </a:cubicBezTo>
                    <a:cubicBezTo>
                      <a:pt x="1980" y="1743"/>
                      <a:pt x="2001" y="1708"/>
                      <a:pt x="1980" y="1695"/>
                    </a:cubicBezTo>
                    <a:cubicBezTo>
                      <a:pt x="1914" y="1657"/>
                      <a:pt x="1838" y="1640"/>
                      <a:pt x="1762" y="1640"/>
                    </a:cubicBezTo>
                    <a:cubicBezTo>
                      <a:pt x="1720" y="1640"/>
                      <a:pt x="1679" y="1645"/>
                      <a:pt x="1638" y="1654"/>
                    </a:cubicBezTo>
                    <a:lnTo>
                      <a:pt x="1638" y="1639"/>
                    </a:lnTo>
                    <a:cubicBezTo>
                      <a:pt x="1684" y="1624"/>
                      <a:pt x="1732" y="1612"/>
                      <a:pt x="1781" y="1612"/>
                    </a:cubicBezTo>
                    <a:close/>
                    <a:moveTo>
                      <a:pt x="1630" y="1284"/>
                    </a:moveTo>
                    <a:cubicBezTo>
                      <a:pt x="1627" y="1298"/>
                      <a:pt x="1622" y="1311"/>
                      <a:pt x="1621" y="1326"/>
                    </a:cubicBezTo>
                    <a:cubicBezTo>
                      <a:pt x="1618" y="1332"/>
                      <a:pt x="1618" y="1338"/>
                      <a:pt x="1618" y="1340"/>
                    </a:cubicBezTo>
                    <a:cubicBezTo>
                      <a:pt x="1614" y="1344"/>
                      <a:pt x="1610" y="1347"/>
                      <a:pt x="1604" y="1350"/>
                    </a:cubicBezTo>
                    <a:cubicBezTo>
                      <a:pt x="1589" y="1351"/>
                      <a:pt x="1574" y="1351"/>
                      <a:pt x="1559" y="1353"/>
                    </a:cubicBezTo>
                    <a:cubicBezTo>
                      <a:pt x="1418" y="1379"/>
                      <a:pt x="1293" y="1457"/>
                      <a:pt x="1194" y="1562"/>
                    </a:cubicBezTo>
                    <a:cubicBezTo>
                      <a:pt x="1093" y="1665"/>
                      <a:pt x="1040" y="1803"/>
                      <a:pt x="1030" y="1947"/>
                    </a:cubicBezTo>
                    <a:cubicBezTo>
                      <a:pt x="1029" y="1961"/>
                      <a:pt x="1029" y="1977"/>
                      <a:pt x="1029" y="1991"/>
                    </a:cubicBezTo>
                    <a:cubicBezTo>
                      <a:pt x="1010" y="2008"/>
                      <a:pt x="987" y="2026"/>
                      <a:pt x="971" y="2046"/>
                    </a:cubicBezTo>
                    <a:cubicBezTo>
                      <a:pt x="960" y="2061"/>
                      <a:pt x="953" y="2078"/>
                      <a:pt x="943" y="2096"/>
                    </a:cubicBezTo>
                    <a:cubicBezTo>
                      <a:pt x="937" y="2074"/>
                      <a:pt x="932" y="2050"/>
                      <a:pt x="927" y="2028"/>
                    </a:cubicBezTo>
                    <a:cubicBezTo>
                      <a:pt x="943" y="1957"/>
                      <a:pt x="970" y="1887"/>
                      <a:pt x="999" y="1819"/>
                    </a:cubicBezTo>
                    <a:cubicBezTo>
                      <a:pt x="1026" y="1757"/>
                      <a:pt x="1056" y="1694"/>
                      <a:pt x="1092" y="1631"/>
                    </a:cubicBezTo>
                    <a:cubicBezTo>
                      <a:pt x="1129" y="1596"/>
                      <a:pt x="1168" y="1565"/>
                      <a:pt x="1204" y="1532"/>
                    </a:cubicBezTo>
                    <a:cubicBezTo>
                      <a:pt x="1294" y="1446"/>
                      <a:pt x="1391" y="1344"/>
                      <a:pt x="1521" y="1292"/>
                    </a:cubicBezTo>
                    <a:cubicBezTo>
                      <a:pt x="1559" y="1288"/>
                      <a:pt x="1594" y="1285"/>
                      <a:pt x="1630" y="1284"/>
                    </a:cubicBezTo>
                    <a:close/>
                    <a:moveTo>
                      <a:pt x="1136" y="607"/>
                    </a:moveTo>
                    <a:lnTo>
                      <a:pt x="1136" y="607"/>
                    </a:lnTo>
                    <a:cubicBezTo>
                      <a:pt x="1005" y="696"/>
                      <a:pt x="927" y="816"/>
                      <a:pt x="864" y="941"/>
                    </a:cubicBezTo>
                    <a:cubicBezTo>
                      <a:pt x="740" y="1017"/>
                      <a:pt x="630" y="1117"/>
                      <a:pt x="550" y="1241"/>
                    </a:cubicBezTo>
                    <a:cubicBezTo>
                      <a:pt x="426" y="1435"/>
                      <a:pt x="398" y="1653"/>
                      <a:pt x="404" y="1860"/>
                    </a:cubicBezTo>
                    <a:cubicBezTo>
                      <a:pt x="385" y="1939"/>
                      <a:pt x="378" y="2021"/>
                      <a:pt x="389" y="2107"/>
                    </a:cubicBezTo>
                    <a:cubicBezTo>
                      <a:pt x="379" y="2066"/>
                      <a:pt x="371" y="2024"/>
                      <a:pt x="364" y="1980"/>
                    </a:cubicBezTo>
                    <a:cubicBezTo>
                      <a:pt x="321" y="1698"/>
                      <a:pt x="308" y="1386"/>
                      <a:pt x="459" y="1112"/>
                    </a:cubicBezTo>
                    <a:cubicBezTo>
                      <a:pt x="597" y="865"/>
                      <a:pt x="844" y="687"/>
                      <a:pt x="1115" y="611"/>
                    </a:cubicBezTo>
                    <a:lnTo>
                      <a:pt x="1136" y="607"/>
                    </a:lnTo>
                    <a:close/>
                    <a:moveTo>
                      <a:pt x="1026" y="2070"/>
                    </a:moveTo>
                    <a:cubicBezTo>
                      <a:pt x="1030" y="2152"/>
                      <a:pt x="1051" y="2235"/>
                      <a:pt x="1092" y="2308"/>
                    </a:cubicBezTo>
                    <a:cubicBezTo>
                      <a:pt x="1084" y="2310"/>
                      <a:pt x="1077" y="2315"/>
                      <a:pt x="1067" y="2317"/>
                    </a:cubicBezTo>
                    <a:cubicBezTo>
                      <a:pt x="1037" y="2283"/>
                      <a:pt x="1010" y="2246"/>
                      <a:pt x="989" y="2205"/>
                    </a:cubicBezTo>
                    <a:lnTo>
                      <a:pt x="989" y="2184"/>
                    </a:lnTo>
                    <a:cubicBezTo>
                      <a:pt x="992" y="2152"/>
                      <a:pt x="1004" y="2111"/>
                      <a:pt x="1026" y="2070"/>
                    </a:cubicBezTo>
                    <a:close/>
                    <a:moveTo>
                      <a:pt x="1604" y="375"/>
                    </a:moveTo>
                    <a:cubicBezTo>
                      <a:pt x="1714" y="375"/>
                      <a:pt x="1824" y="386"/>
                      <a:pt x="1930" y="410"/>
                    </a:cubicBezTo>
                    <a:cubicBezTo>
                      <a:pt x="2061" y="440"/>
                      <a:pt x="2203" y="455"/>
                      <a:pt x="2325" y="524"/>
                    </a:cubicBezTo>
                    <a:cubicBezTo>
                      <a:pt x="2365" y="546"/>
                      <a:pt x="2399" y="571"/>
                      <a:pt x="2434" y="601"/>
                    </a:cubicBezTo>
                    <a:cubicBezTo>
                      <a:pt x="2368" y="589"/>
                      <a:pt x="2303" y="581"/>
                      <a:pt x="2236" y="574"/>
                    </a:cubicBezTo>
                    <a:cubicBezTo>
                      <a:pt x="2031" y="511"/>
                      <a:pt x="1820" y="470"/>
                      <a:pt x="1601" y="470"/>
                    </a:cubicBezTo>
                    <a:cubicBezTo>
                      <a:pt x="1591" y="470"/>
                      <a:pt x="1580" y="470"/>
                      <a:pt x="1570" y="470"/>
                    </a:cubicBezTo>
                    <a:cubicBezTo>
                      <a:pt x="1243" y="475"/>
                      <a:pt x="906" y="586"/>
                      <a:pt x="654" y="808"/>
                    </a:cubicBezTo>
                    <a:cubicBezTo>
                      <a:pt x="390" y="1033"/>
                      <a:pt x="287" y="1382"/>
                      <a:pt x="294" y="1697"/>
                    </a:cubicBezTo>
                    <a:cubicBezTo>
                      <a:pt x="295" y="1910"/>
                      <a:pt x="349" y="2134"/>
                      <a:pt x="396" y="2344"/>
                    </a:cubicBezTo>
                    <a:cubicBezTo>
                      <a:pt x="310" y="2266"/>
                      <a:pt x="240" y="2170"/>
                      <a:pt x="203" y="2063"/>
                    </a:cubicBezTo>
                    <a:cubicBezTo>
                      <a:pt x="141" y="1888"/>
                      <a:pt x="184" y="1708"/>
                      <a:pt x="211" y="1544"/>
                    </a:cubicBezTo>
                    <a:cubicBezTo>
                      <a:pt x="239" y="1379"/>
                      <a:pt x="287" y="1215"/>
                      <a:pt x="372" y="1071"/>
                    </a:cubicBezTo>
                    <a:cubicBezTo>
                      <a:pt x="458" y="927"/>
                      <a:pt x="562" y="795"/>
                      <a:pt x="689" y="691"/>
                    </a:cubicBezTo>
                    <a:cubicBezTo>
                      <a:pt x="802" y="596"/>
                      <a:pt x="915" y="499"/>
                      <a:pt x="1049" y="437"/>
                    </a:cubicBezTo>
                    <a:cubicBezTo>
                      <a:pt x="1065" y="431"/>
                      <a:pt x="1078" y="422"/>
                      <a:pt x="1095" y="415"/>
                    </a:cubicBezTo>
                    <a:cubicBezTo>
                      <a:pt x="1185" y="382"/>
                      <a:pt x="1279" y="378"/>
                      <a:pt x="1371" y="378"/>
                    </a:cubicBezTo>
                    <a:cubicBezTo>
                      <a:pt x="1394" y="378"/>
                      <a:pt x="1417" y="379"/>
                      <a:pt x="1440" y="379"/>
                    </a:cubicBezTo>
                    <a:cubicBezTo>
                      <a:pt x="1467" y="379"/>
                      <a:pt x="1494" y="378"/>
                      <a:pt x="1520" y="377"/>
                    </a:cubicBezTo>
                    <a:cubicBezTo>
                      <a:pt x="1548" y="376"/>
                      <a:pt x="1576" y="375"/>
                      <a:pt x="1604" y="375"/>
                    </a:cubicBezTo>
                    <a:close/>
                    <a:moveTo>
                      <a:pt x="1092" y="2344"/>
                    </a:moveTo>
                    <a:lnTo>
                      <a:pt x="1092" y="2344"/>
                    </a:lnTo>
                    <a:cubicBezTo>
                      <a:pt x="1104" y="2352"/>
                      <a:pt x="1114" y="2363"/>
                      <a:pt x="1125" y="2372"/>
                    </a:cubicBezTo>
                    <a:lnTo>
                      <a:pt x="1135" y="2389"/>
                    </a:lnTo>
                    <a:cubicBezTo>
                      <a:pt x="1120" y="2375"/>
                      <a:pt x="1106" y="2359"/>
                      <a:pt x="1092" y="2344"/>
                    </a:cubicBezTo>
                    <a:close/>
                    <a:moveTo>
                      <a:pt x="404" y="2192"/>
                    </a:moveTo>
                    <a:cubicBezTo>
                      <a:pt x="412" y="2227"/>
                      <a:pt x="426" y="2261"/>
                      <a:pt x="444" y="2291"/>
                    </a:cubicBezTo>
                    <a:cubicBezTo>
                      <a:pt x="447" y="2326"/>
                      <a:pt x="452" y="2360"/>
                      <a:pt x="458" y="2393"/>
                    </a:cubicBezTo>
                    <a:cubicBezTo>
                      <a:pt x="451" y="2390"/>
                      <a:pt x="444" y="2386"/>
                      <a:pt x="437" y="2382"/>
                    </a:cubicBezTo>
                    <a:cubicBezTo>
                      <a:pt x="425" y="2317"/>
                      <a:pt x="416" y="2254"/>
                      <a:pt x="404" y="2192"/>
                    </a:cubicBezTo>
                    <a:close/>
                    <a:moveTo>
                      <a:pt x="2750" y="2240"/>
                    </a:moveTo>
                    <a:cubicBezTo>
                      <a:pt x="2750" y="2276"/>
                      <a:pt x="2746" y="2315"/>
                      <a:pt x="2738" y="2352"/>
                    </a:cubicBezTo>
                    <a:cubicBezTo>
                      <a:pt x="2717" y="2366"/>
                      <a:pt x="2697" y="2378"/>
                      <a:pt x="2675" y="2390"/>
                    </a:cubicBezTo>
                    <a:cubicBezTo>
                      <a:pt x="2655" y="2399"/>
                      <a:pt x="2636" y="2405"/>
                      <a:pt x="2616" y="2414"/>
                    </a:cubicBezTo>
                    <a:cubicBezTo>
                      <a:pt x="2613" y="2416"/>
                      <a:pt x="2607" y="2418"/>
                      <a:pt x="2605" y="2419"/>
                    </a:cubicBezTo>
                    <a:cubicBezTo>
                      <a:pt x="2606" y="2418"/>
                      <a:pt x="2607" y="2416"/>
                      <a:pt x="2609" y="2416"/>
                    </a:cubicBezTo>
                    <a:cubicBezTo>
                      <a:pt x="2662" y="2366"/>
                      <a:pt x="2711" y="2306"/>
                      <a:pt x="2750" y="2240"/>
                    </a:cubicBezTo>
                    <a:close/>
                    <a:moveTo>
                      <a:pt x="2082" y="1854"/>
                    </a:moveTo>
                    <a:cubicBezTo>
                      <a:pt x="2122" y="1854"/>
                      <a:pt x="2160" y="1862"/>
                      <a:pt x="2193" y="1876"/>
                    </a:cubicBezTo>
                    <a:cubicBezTo>
                      <a:pt x="2214" y="1921"/>
                      <a:pt x="2225" y="1966"/>
                      <a:pt x="2229" y="2012"/>
                    </a:cubicBezTo>
                    <a:cubicBezTo>
                      <a:pt x="2241" y="2101"/>
                      <a:pt x="2207" y="2194"/>
                      <a:pt x="2164" y="2275"/>
                    </a:cubicBezTo>
                    <a:cubicBezTo>
                      <a:pt x="2127" y="2342"/>
                      <a:pt x="2072" y="2393"/>
                      <a:pt x="2013" y="2432"/>
                    </a:cubicBezTo>
                    <a:cubicBezTo>
                      <a:pt x="2009" y="2432"/>
                      <a:pt x="2006" y="2432"/>
                      <a:pt x="2003" y="2432"/>
                    </a:cubicBezTo>
                    <a:cubicBezTo>
                      <a:pt x="1990" y="2432"/>
                      <a:pt x="1978" y="2430"/>
                      <a:pt x="1965" y="2430"/>
                    </a:cubicBezTo>
                    <a:cubicBezTo>
                      <a:pt x="1973" y="2418"/>
                      <a:pt x="1980" y="2404"/>
                      <a:pt x="1988" y="2393"/>
                    </a:cubicBezTo>
                    <a:cubicBezTo>
                      <a:pt x="2021" y="2355"/>
                      <a:pt x="2061" y="2309"/>
                      <a:pt x="2077" y="2253"/>
                    </a:cubicBezTo>
                    <a:cubicBezTo>
                      <a:pt x="2095" y="2199"/>
                      <a:pt x="2109" y="2123"/>
                      <a:pt x="2091" y="2055"/>
                    </a:cubicBezTo>
                    <a:cubicBezTo>
                      <a:pt x="2083" y="2016"/>
                      <a:pt x="2061" y="1984"/>
                      <a:pt x="2035" y="1958"/>
                    </a:cubicBezTo>
                    <a:cubicBezTo>
                      <a:pt x="2011" y="1936"/>
                      <a:pt x="1988" y="1917"/>
                      <a:pt x="1965" y="1898"/>
                    </a:cubicBezTo>
                    <a:cubicBezTo>
                      <a:pt x="1959" y="1895"/>
                      <a:pt x="1955" y="1893"/>
                      <a:pt x="1949" y="1889"/>
                    </a:cubicBezTo>
                    <a:cubicBezTo>
                      <a:pt x="1992" y="1864"/>
                      <a:pt x="2038" y="1854"/>
                      <a:pt x="2082" y="1854"/>
                    </a:cubicBezTo>
                    <a:close/>
                    <a:moveTo>
                      <a:pt x="210" y="2251"/>
                    </a:moveTo>
                    <a:lnTo>
                      <a:pt x="210" y="2251"/>
                    </a:lnTo>
                    <a:cubicBezTo>
                      <a:pt x="226" y="2276"/>
                      <a:pt x="240" y="2302"/>
                      <a:pt x="261" y="2327"/>
                    </a:cubicBezTo>
                    <a:cubicBezTo>
                      <a:pt x="309" y="2379"/>
                      <a:pt x="363" y="2419"/>
                      <a:pt x="419" y="2452"/>
                    </a:cubicBezTo>
                    <a:cubicBezTo>
                      <a:pt x="422" y="2472"/>
                      <a:pt x="427" y="2489"/>
                      <a:pt x="432" y="2507"/>
                    </a:cubicBezTo>
                    <a:cubicBezTo>
                      <a:pt x="429" y="2503"/>
                      <a:pt x="425" y="2502"/>
                      <a:pt x="422" y="2499"/>
                    </a:cubicBezTo>
                    <a:cubicBezTo>
                      <a:pt x="414" y="2478"/>
                      <a:pt x="405" y="2456"/>
                      <a:pt x="386" y="2438"/>
                    </a:cubicBezTo>
                    <a:cubicBezTo>
                      <a:pt x="368" y="2419"/>
                      <a:pt x="321" y="2407"/>
                      <a:pt x="304" y="2383"/>
                    </a:cubicBezTo>
                    <a:cubicBezTo>
                      <a:pt x="287" y="2363"/>
                      <a:pt x="266" y="2337"/>
                      <a:pt x="242" y="2309"/>
                    </a:cubicBezTo>
                    <a:cubicBezTo>
                      <a:pt x="228" y="2293"/>
                      <a:pt x="207" y="2272"/>
                      <a:pt x="210" y="2251"/>
                    </a:cubicBezTo>
                    <a:close/>
                    <a:moveTo>
                      <a:pt x="452" y="2469"/>
                    </a:moveTo>
                    <a:lnTo>
                      <a:pt x="452" y="2469"/>
                    </a:lnTo>
                    <a:cubicBezTo>
                      <a:pt x="459" y="2473"/>
                      <a:pt x="465" y="2476"/>
                      <a:pt x="471" y="2480"/>
                    </a:cubicBezTo>
                    <a:cubicBezTo>
                      <a:pt x="485" y="2555"/>
                      <a:pt x="503" y="2630"/>
                      <a:pt x="528" y="2703"/>
                    </a:cubicBezTo>
                    <a:cubicBezTo>
                      <a:pt x="521" y="2700"/>
                      <a:pt x="513" y="2696"/>
                      <a:pt x="507" y="2688"/>
                    </a:cubicBezTo>
                    <a:cubicBezTo>
                      <a:pt x="495" y="2667"/>
                      <a:pt x="496" y="2638"/>
                      <a:pt x="488" y="2616"/>
                    </a:cubicBezTo>
                    <a:cubicBezTo>
                      <a:pt x="480" y="2593"/>
                      <a:pt x="480" y="2569"/>
                      <a:pt x="473" y="2549"/>
                    </a:cubicBezTo>
                    <a:cubicBezTo>
                      <a:pt x="469" y="2542"/>
                      <a:pt x="462" y="2536"/>
                      <a:pt x="458" y="2531"/>
                    </a:cubicBezTo>
                    <a:cubicBezTo>
                      <a:pt x="459" y="2529"/>
                      <a:pt x="465" y="2529"/>
                      <a:pt x="462" y="2528"/>
                    </a:cubicBezTo>
                    <a:cubicBezTo>
                      <a:pt x="460" y="2507"/>
                      <a:pt x="455" y="2489"/>
                      <a:pt x="452" y="2469"/>
                    </a:cubicBezTo>
                    <a:close/>
                    <a:moveTo>
                      <a:pt x="1524" y="2898"/>
                    </a:moveTo>
                    <a:lnTo>
                      <a:pt x="1524" y="2898"/>
                    </a:lnTo>
                    <a:cubicBezTo>
                      <a:pt x="1636" y="2929"/>
                      <a:pt x="1749" y="2944"/>
                      <a:pt x="1862" y="2944"/>
                    </a:cubicBezTo>
                    <a:cubicBezTo>
                      <a:pt x="1876" y="2944"/>
                      <a:pt x="1889" y="2944"/>
                      <a:pt x="1903" y="2944"/>
                    </a:cubicBezTo>
                    <a:cubicBezTo>
                      <a:pt x="1930" y="2944"/>
                      <a:pt x="1958" y="2939"/>
                      <a:pt x="1985" y="2937"/>
                    </a:cubicBezTo>
                    <a:cubicBezTo>
                      <a:pt x="1987" y="2937"/>
                      <a:pt x="1987" y="2939"/>
                      <a:pt x="1987" y="2939"/>
                    </a:cubicBezTo>
                    <a:cubicBezTo>
                      <a:pt x="2028" y="2960"/>
                      <a:pt x="2069" y="3005"/>
                      <a:pt x="2113" y="3023"/>
                    </a:cubicBezTo>
                    <a:cubicBezTo>
                      <a:pt x="2130" y="3030"/>
                      <a:pt x="2144" y="3030"/>
                      <a:pt x="2159" y="3030"/>
                    </a:cubicBezTo>
                    <a:cubicBezTo>
                      <a:pt x="2146" y="3031"/>
                      <a:pt x="2132" y="3032"/>
                      <a:pt x="2119" y="3032"/>
                    </a:cubicBezTo>
                    <a:cubicBezTo>
                      <a:pt x="2019" y="3032"/>
                      <a:pt x="1909" y="3006"/>
                      <a:pt x="1795" y="2981"/>
                    </a:cubicBezTo>
                    <a:cubicBezTo>
                      <a:pt x="1700" y="2960"/>
                      <a:pt x="1611" y="2930"/>
                      <a:pt x="1524" y="2898"/>
                    </a:cubicBezTo>
                    <a:close/>
                    <a:moveTo>
                      <a:pt x="2811" y="3286"/>
                    </a:moveTo>
                    <a:cubicBezTo>
                      <a:pt x="2808" y="3290"/>
                      <a:pt x="2808" y="3293"/>
                      <a:pt x="2807" y="3294"/>
                    </a:cubicBezTo>
                    <a:cubicBezTo>
                      <a:pt x="2788" y="3316"/>
                      <a:pt x="2766" y="3334"/>
                      <a:pt x="2742" y="3350"/>
                    </a:cubicBezTo>
                    <a:cubicBezTo>
                      <a:pt x="2735" y="3353"/>
                      <a:pt x="2727" y="3354"/>
                      <a:pt x="2718" y="3354"/>
                    </a:cubicBezTo>
                    <a:cubicBezTo>
                      <a:pt x="2714" y="3354"/>
                      <a:pt x="2710" y="3354"/>
                      <a:pt x="2705" y="3354"/>
                    </a:cubicBezTo>
                    <a:cubicBezTo>
                      <a:pt x="2738" y="3333"/>
                      <a:pt x="2774" y="3311"/>
                      <a:pt x="2811" y="3286"/>
                    </a:cubicBezTo>
                    <a:close/>
                    <a:moveTo>
                      <a:pt x="1836" y="0"/>
                    </a:moveTo>
                    <a:cubicBezTo>
                      <a:pt x="1827" y="0"/>
                      <a:pt x="1818" y="1"/>
                      <a:pt x="1809" y="3"/>
                    </a:cubicBezTo>
                    <a:cubicBezTo>
                      <a:pt x="1768" y="9"/>
                      <a:pt x="1732" y="31"/>
                      <a:pt x="1695" y="53"/>
                    </a:cubicBezTo>
                    <a:cubicBezTo>
                      <a:pt x="1652" y="71"/>
                      <a:pt x="1610" y="92"/>
                      <a:pt x="1567" y="106"/>
                    </a:cubicBezTo>
                    <a:cubicBezTo>
                      <a:pt x="1527" y="120"/>
                      <a:pt x="1488" y="135"/>
                      <a:pt x="1451" y="155"/>
                    </a:cubicBezTo>
                    <a:cubicBezTo>
                      <a:pt x="1418" y="161"/>
                      <a:pt x="1384" y="164"/>
                      <a:pt x="1351" y="170"/>
                    </a:cubicBezTo>
                    <a:cubicBezTo>
                      <a:pt x="1172" y="206"/>
                      <a:pt x="1010" y="296"/>
                      <a:pt x="858" y="388"/>
                    </a:cubicBezTo>
                    <a:cubicBezTo>
                      <a:pt x="704" y="479"/>
                      <a:pt x="555" y="585"/>
                      <a:pt x="436" y="722"/>
                    </a:cubicBezTo>
                    <a:cubicBezTo>
                      <a:pt x="319" y="859"/>
                      <a:pt x="213" y="1011"/>
                      <a:pt x="145" y="1183"/>
                    </a:cubicBezTo>
                    <a:cubicBezTo>
                      <a:pt x="78" y="1355"/>
                      <a:pt x="63" y="1544"/>
                      <a:pt x="64" y="1730"/>
                    </a:cubicBezTo>
                    <a:cubicBezTo>
                      <a:pt x="67" y="1899"/>
                      <a:pt x="104" y="2082"/>
                      <a:pt x="202" y="2240"/>
                    </a:cubicBezTo>
                    <a:cubicBezTo>
                      <a:pt x="191" y="2246"/>
                      <a:pt x="185" y="2253"/>
                      <a:pt x="181" y="2260"/>
                    </a:cubicBezTo>
                    <a:cubicBezTo>
                      <a:pt x="154" y="2210"/>
                      <a:pt x="126" y="2158"/>
                      <a:pt x="101" y="2104"/>
                    </a:cubicBezTo>
                    <a:cubicBezTo>
                      <a:pt x="72" y="2046"/>
                      <a:pt x="34" y="1973"/>
                      <a:pt x="56" y="1909"/>
                    </a:cubicBezTo>
                    <a:cubicBezTo>
                      <a:pt x="56" y="1907"/>
                      <a:pt x="51" y="1906"/>
                      <a:pt x="45" y="1906"/>
                    </a:cubicBezTo>
                    <a:cubicBezTo>
                      <a:pt x="39" y="1906"/>
                      <a:pt x="33" y="1907"/>
                      <a:pt x="32" y="1909"/>
                    </a:cubicBezTo>
                    <a:cubicBezTo>
                      <a:pt x="1" y="1957"/>
                      <a:pt x="13" y="2004"/>
                      <a:pt x="28" y="2048"/>
                    </a:cubicBezTo>
                    <a:cubicBezTo>
                      <a:pt x="54" y="2118"/>
                      <a:pt x="108" y="2178"/>
                      <a:pt x="131" y="2244"/>
                    </a:cubicBezTo>
                    <a:cubicBezTo>
                      <a:pt x="155" y="2304"/>
                      <a:pt x="184" y="2363"/>
                      <a:pt x="218" y="2416"/>
                    </a:cubicBezTo>
                    <a:cubicBezTo>
                      <a:pt x="253" y="2474"/>
                      <a:pt x="283" y="2528"/>
                      <a:pt x="315" y="2582"/>
                    </a:cubicBezTo>
                    <a:lnTo>
                      <a:pt x="315" y="2583"/>
                    </a:lnTo>
                    <a:cubicBezTo>
                      <a:pt x="315" y="2588"/>
                      <a:pt x="313" y="2591"/>
                      <a:pt x="315" y="2597"/>
                    </a:cubicBezTo>
                    <a:cubicBezTo>
                      <a:pt x="321" y="2620"/>
                      <a:pt x="335" y="2641"/>
                      <a:pt x="342" y="2667"/>
                    </a:cubicBezTo>
                    <a:cubicBezTo>
                      <a:pt x="349" y="2705"/>
                      <a:pt x="356" y="2744"/>
                      <a:pt x="376" y="2776"/>
                    </a:cubicBezTo>
                    <a:cubicBezTo>
                      <a:pt x="390" y="2798"/>
                      <a:pt x="405" y="2820"/>
                      <a:pt x="420" y="2840"/>
                    </a:cubicBezTo>
                    <a:cubicBezTo>
                      <a:pt x="414" y="2858"/>
                      <a:pt x="400" y="2898"/>
                      <a:pt x="411" y="2916"/>
                    </a:cubicBezTo>
                    <a:cubicBezTo>
                      <a:pt x="425" y="2941"/>
                      <a:pt x="441" y="2961"/>
                      <a:pt x="458" y="2985"/>
                    </a:cubicBezTo>
                    <a:cubicBezTo>
                      <a:pt x="473" y="3007"/>
                      <a:pt x="513" y="3003"/>
                      <a:pt x="529" y="3022"/>
                    </a:cubicBezTo>
                    <a:cubicBezTo>
                      <a:pt x="547" y="3043"/>
                      <a:pt x="551" y="3081"/>
                      <a:pt x="571" y="3102"/>
                    </a:cubicBezTo>
                    <a:cubicBezTo>
                      <a:pt x="591" y="3121"/>
                      <a:pt x="616" y="3132"/>
                      <a:pt x="638" y="3149"/>
                    </a:cubicBezTo>
                    <a:cubicBezTo>
                      <a:pt x="659" y="3166"/>
                      <a:pt x="672" y="3197"/>
                      <a:pt x="696" y="3212"/>
                    </a:cubicBezTo>
                    <a:cubicBezTo>
                      <a:pt x="719" y="3226"/>
                      <a:pt x="751" y="3223"/>
                      <a:pt x="776" y="3235"/>
                    </a:cubicBezTo>
                    <a:lnTo>
                      <a:pt x="791" y="3239"/>
                    </a:lnTo>
                    <a:cubicBezTo>
                      <a:pt x="824" y="3285"/>
                      <a:pt x="846" y="3350"/>
                      <a:pt x="893" y="3383"/>
                    </a:cubicBezTo>
                    <a:cubicBezTo>
                      <a:pt x="943" y="3421"/>
                      <a:pt x="1001" y="3451"/>
                      <a:pt x="1058" y="3484"/>
                    </a:cubicBezTo>
                    <a:cubicBezTo>
                      <a:pt x="1115" y="3515"/>
                      <a:pt x="1187" y="3511"/>
                      <a:pt x="1246" y="3533"/>
                    </a:cubicBezTo>
                    <a:cubicBezTo>
                      <a:pt x="1305" y="3557"/>
                      <a:pt x="1363" y="3597"/>
                      <a:pt x="1428" y="3617"/>
                    </a:cubicBezTo>
                    <a:cubicBezTo>
                      <a:pt x="1491" y="3630"/>
                      <a:pt x="1556" y="3637"/>
                      <a:pt x="1622" y="3643"/>
                    </a:cubicBezTo>
                    <a:cubicBezTo>
                      <a:pt x="1687" y="3651"/>
                      <a:pt x="1753" y="3672"/>
                      <a:pt x="1820" y="3672"/>
                    </a:cubicBezTo>
                    <a:cubicBezTo>
                      <a:pt x="1886" y="3670"/>
                      <a:pt x="1951" y="3650"/>
                      <a:pt x="2016" y="3639"/>
                    </a:cubicBezTo>
                    <a:cubicBezTo>
                      <a:pt x="2082" y="3632"/>
                      <a:pt x="2144" y="3607"/>
                      <a:pt x="2207" y="3590"/>
                    </a:cubicBezTo>
                    <a:cubicBezTo>
                      <a:pt x="2270" y="3575"/>
                      <a:pt x="2344" y="3593"/>
                      <a:pt x="2408" y="3570"/>
                    </a:cubicBezTo>
                    <a:cubicBezTo>
                      <a:pt x="2483" y="3542"/>
                      <a:pt x="2537" y="3466"/>
                      <a:pt x="2600" y="3424"/>
                    </a:cubicBezTo>
                    <a:cubicBezTo>
                      <a:pt x="2607" y="3437"/>
                      <a:pt x="2617" y="3451"/>
                      <a:pt x="2619" y="3451"/>
                    </a:cubicBezTo>
                    <a:cubicBezTo>
                      <a:pt x="2620" y="3451"/>
                      <a:pt x="2620" y="3451"/>
                      <a:pt x="2620" y="3451"/>
                    </a:cubicBezTo>
                    <a:cubicBezTo>
                      <a:pt x="2638" y="3435"/>
                      <a:pt x="2649" y="3407"/>
                      <a:pt x="2676" y="3405"/>
                    </a:cubicBezTo>
                    <a:cubicBezTo>
                      <a:pt x="2677" y="3405"/>
                      <a:pt x="2678" y="3405"/>
                      <a:pt x="2679" y="3405"/>
                    </a:cubicBezTo>
                    <a:cubicBezTo>
                      <a:pt x="2706" y="3405"/>
                      <a:pt x="2746" y="3424"/>
                      <a:pt x="2778" y="3427"/>
                    </a:cubicBezTo>
                    <a:cubicBezTo>
                      <a:pt x="2811" y="3431"/>
                      <a:pt x="2856" y="3454"/>
                      <a:pt x="2889" y="3454"/>
                    </a:cubicBezTo>
                    <a:cubicBezTo>
                      <a:pt x="2922" y="3454"/>
                      <a:pt x="2939" y="3433"/>
                      <a:pt x="2965" y="3425"/>
                    </a:cubicBezTo>
                    <a:cubicBezTo>
                      <a:pt x="2993" y="3416"/>
                      <a:pt x="3006" y="3388"/>
                      <a:pt x="3033" y="3376"/>
                    </a:cubicBezTo>
                    <a:cubicBezTo>
                      <a:pt x="3059" y="3363"/>
                      <a:pt x="3097" y="3365"/>
                      <a:pt x="3122" y="3348"/>
                    </a:cubicBezTo>
                    <a:cubicBezTo>
                      <a:pt x="3145" y="3333"/>
                      <a:pt x="3184" y="3329"/>
                      <a:pt x="3205" y="3308"/>
                    </a:cubicBezTo>
                    <a:cubicBezTo>
                      <a:pt x="3227" y="3289"/>
                      <a:pt x="3221" y="3244"/>
                      <a:pt x="3240" y="3223"/>
                    </a:cubicBezTo>
                    <a:lnTo>
                      <a:pt x="3300" y="3158"/>
                    </a:lnTo>
                    <a:cubicBezTo>
                      <a:pt x="3317" y="3138"/>
                      <a:pt x="3350" y="3128"/>
                      <a:pt x="3370" y="3106"/>
                    </a:cubicBezTo>
                    <a:cubicBezTo>
                      <a:pt x="3390" y="3085"/>
                      <a:pt x="3418" y="3072"/>
                      <a:pt x="3437" y="3048"/>
                    </a:cubicBezTo>
                    <a:cubicBezTo>
                      <a:pt x="3455" y="3026"/>
                      <a:pt x="3480" y="3007"/>
                      <a:pt x="3496" y="2985"/>
                    </a:cubicBezTo>
                    <a:cubicBezTo>
                      <a:pt x="3514" y="2961"/>
                      <a:pt x="3513" y="2927"/>
                      <a:pt x="3533" y="2904"/>
                    </a:cubicBezTo>
                    <a:cubicBezTo>
                      <a:pt x="3551" y="2882"/>
                      <a:pt x="3583" y="2868"/>
                      <a:pt x="3604" y="2846"/>
                    </a:cubicBezTo>
                    <a:cubicBezTo>
                      <a:pt x="3623" y="2824"/>
                      <a:pt x="3650" y="2805"/>
                      <a:pt x="3667" y="2780"/>
                    </a:cubicBezTo>
                    <a:cubicBezTo>
                      <a:pt x="3686" y="2756"/>
                      <a:pt x="3679" y="2721"/>
                      <a:pt x="3692" y="2693"/>
                    </a:cubicBezTo>
                    <a:cubicBezTo>
                      <a:pt x="3706" y="2663"/>
                      <a:pt x="3721" y="2634"/>
                      <a:pt x="3722" y="2599"/>
                    </a:cubicBezTo>
                    <a:cubicBezTo>
                      <a:pt x="3723" y="2565"/>
                      <a:pt x="3700" y="2521"/>
                      <a:pt x="3699" y="2487"/>
                    </a:cubicBezTo>
                    <a:cubicBezTo>
                      <a:pt x="3696" y="2449"/>
                      <a:pt x="3693" y="2415"/>
                      <a:pt x="3685" y="2379"/>
                    </a:cubicBezTo>
                    <a:cubicBezTo>
                      <a:pt x="3678" y="2349"/>
                      <a:pt x="3657" y="2310"/>
                      <a:pt x="3693" y="2294"/>
                    </a:cubicBezTo>
                    <a:cubicBezTo>
                      <a:pt x="3694" y="2294"/>
                      <a:pt x="3678" y="2287"/>
                      <a:pt x="3672" y="2287"/>
                    </a:cubicBezTo>
                    <a:cubicBezTo>
                      <a:pt x="3671" y="2287"/>
                      <a:pt x="3670" y="2287"/>
                      <a:pt x="3670" y="2287"/>
                    </a:cubicBezTo>
                    <a:cubicBezTo>
                      <a:pt x="3631" y="2294"/>
                      <a:pt x="3633" y="2312"/>
                      <a:pt x="3635" y="2333"/>
                    </a:cubicBezTo>
                    <a:cubicBezTo>
                      <a:pt x="3641" y="2366"/>
                      <a:pt x="3668" y="2405"/>
                      <a:pt x="3661" y="2434"/>
                    </a:cubicBezTo>
                    <a:cubicBezTo>
                      <a:pt x="3656" y="2462"/>
                      <a:pt x="3656" y="2491"/>
                      <a:pt x="3655" y="2521"/>
                    </a:cubicBezTo>
                    <a:cubicBezTo>
                      <a:pt x="3652" y="2550"/>
                      <a:pt x="3646" y="2577"/>
                      <a:pt x="3635" y="2604"/>
                    </a:cubicBezTo>
                    <a:cubicBezTo>
                      <a:pt x="3624" y="2628"/>
                      <a:pt x="3569" y="2634"/>
                      <a:pt x="3551" y="2656"/>
                    </a:cubicBezTo>
                    <a:cubicBezTo>
                      <a:pt x="3535" y="2679"/>
                      <a:pt x="3524" y="2704"/>
                      <a:pt x="3502" y="2723"/>
                    </a:cubicBezTo>
                    <a:cubicBezTo>
                      <a:pt x="3480" y="2743"/>
                      <a:pt x="3462" y="2765"/>
                      <a:pt x="3436" y="2783"/>
                    </a:cubicBezTo>
                    <a:cubicBezTo>
                      <a:pt x="3412" y="2799"/>
                      <a:pt x="3415" y="2833"/>
                      <a:pt x="3390" y="2851"/>
                    </a:cubicBezTo>
                    <a:cubicBezTo>
                      <a:pt x="3379" y="2859"/>
                      <a:pt x="3357" y="2859"/>
                      <a:pt x="3336" y="2859"/>
                    </a:cubicBezTo>
                    <a:cubicBezTo>
                      <a:pt x="3315" y="2859"/>
                      <a:pt x="3295" y="2859"/>
                      <a:pt x="3284" y="2866"/>
                    </a:cubicBezTo>
                    <a:cubicBezTo>
                      <a:pt x="3262" y="2883"/>
                      <a:pt x="3247" y="2895"/>
                      <a:pt x="3227" y="2911"/>
                    </a:cubicBezTo>
                    <a:cubicBezTo>
                      <a:pt x="3207" y="2924"/>
                      <a:pt x="3216" y="2963"/>
                      <a:pt x="3195" y="2977"/>
                    </a:cubicBezTo>
                    <a:cubicBezTo>
                      <a:pt x="3181" y="2985"/>
                      <a:pt x="3163" y="2989"/>
                      <a:pt x="3144" y="2993"/>
                    </a:cubicBezTo>
                    <a:cubicBezTo>
                      <a:pt x="3138" y="2988"/>
                      <a:pt x="3131" y="2985"/>
                      <a:pt x="3127" y="2985"/>
                    </a:cubicBezTo>
                    <a:cubicBezTo>
                      <a:pt x="3126" y="2985"/>
                      <a:pt x="3125" y="2985"/>
                      <a:pt x="3125" y="2986"/>
                    </a:cubicBezTo>
                    <a:cubicBezTo>
                      <a:pt x="3116" y="2997"/>
                      <a:pt x="3110" y="3007"/>
                      <a:pt x="3101" y="3019"/>
                    </a:cubicBezTo>
                    <a:cubicBezTo>
                      <a:pt x="3090" y="3030"/>
                      <a:pt x="3081" y="3041"/>
                      <a:pt x="3067" y="3051"/>
                    </a:cubicBezTo>
                    <a:cubicBezTo>
                      <a:pt x="3048" y="3065"/>
                      <a:pt x="3016" y="3066"/>
                      <a:pt x="2998" y="3080"/>
                    </a:cubicBezTo>
                    <a:cubicBezTo>
                      <a:pt x="2979" y="3094"/>
                      <a:pt x="2975" y="3122"/>
                      <a:pt x="2958" y="3136"/>
                    </a:cubicBezTo>
                    <a:cubicBezTo>
                      <a:pt x="2951" y="3142"/>
                      <a:pt x="2944" y="3150"/>
                      <a:pt x="2939" y="3158"/>
                    </a:cubicBezTo>
                    <a:cubicBezTo>
                      <a:pt x="2891" y="3177"/>
                      <a:pt x="2837" y="3189"/>
                      <a:pt x="2793" y="3205"/>
                    </a:cubicBezTo>
                    <a:cubicBezTo>
                      <a:pt x="2748" y="3217"/>
                      <a:pt x="2702" y="3220"/>
                      <a:pt x="2655" y="3226"/>
                    </a:cubicBezTo>
                    <a:cubicBezTo>
                      <a:pt x="2702" y="3204"/>
                      <a:pt x="2748" y="3182"/>
                      <a:pt x="2789" y="3147"/>
                    </a:cubicBezTo>
                    <a:cubicBezTo>
                      <a:pt x="2812" y="3128"/>
                      <a:pt x="2830" y="3107"/>
                      <a:pt x="2849" y="3085"/>
                    </a:cubicBezTo>
                    <a:cubicBezTo>
                      <a:pt x="2869" y="3076"/>
                      <a:pt x="2888" y="3067"/>
                      <a:pt x="2905" y="3058"/>
                    </a:cubicBezTo>
                    <a:cubicBezTo>
                      <a:pt x="2957" y="3026"/>
                      <a:pt x="3008" y="2993"/>
                      <a:pt x="3057" y="2957"/>
                    </a:cubicBezTo>
                    <a:cubicBezTo>
                      <a:pt x="3104" y="2917"/>
                      <a:pt x="3137" y="2865"/>
                      <a:pt x="3184" y="2824"/>
                    </a:cubicBezTo>
                    <a:cubicBezTo>
                      <a:pt x="3229" y="2784"/>
                      <a:pt x="3284" y="2749"/>
                      <a:pt x="3330" y="2704"/>
                    </a:cubicBezTo>
                    <a:cubicBezTo>
                      <a:pt x="3372" y="2660"/>
                      <a:pt x="3421" y="2615"/>
                      <a:pt x="3459" y="2562"/>
                    </a:cubicBezTo>
                    <a:cubicBezTo>
                      <a:pt x="3494" y="2510"/>
                      <a:pt x="3507" y="2447"/>
                      <a:pt x="3529" y="2390"/>
                    </a:cubicBezTo>
                    <a:cubicBezTo>
                      <a:pt x="3558" y="2352"/>
                      <a:pt x="3591" y="2316"/>
                      <a:pt x="3613" y="2273"/>
                    </a:cubicBezTo>
                    <a:cubicBezTo>
                      <a:pt x="3639" y="2227"/>
                      <a:pt x="3635" y="2170"/>
                      <a:pt x="3653" y="2119"/>
                    </a:cubicBezTo>
                    <a:cubicBezTo>
                      <a:pt x="3668" y="2064"/>
                      <a:pt x="3686" y="2008"/>
                      <a:pt x="3682" y="1950"/>
                    </a:cubicBezTo>
                    <a:cubicBezTo>
                      <a:pt x="3679" y="1891"/>
                      <a:pt x="3646" y="1832"/>
                      <a:pt x="3633" y="1775"/>
                    </a:cubicBezTo>
                    <a:cubicBezTo>
                      <a:pt x="3624" y="1734"/>
                      <a:pt x="3611" y="1697"/>
                      <a:pt x="3593" y="1660"/>
                    </a:cubicBezTo>
                    <a:cubicBezTo>
                      <a:pt x="3611" y="1585"/>
                      <a:pt x="3626" y="1510"/>
                      <a:pt x="3627" y="1431"/>
                    </a:cubicBezTo>
                    <a:cubicBezTo>
                      <a:pt x="3628" y="1340"/>
                      <a:pt x="3597" y="1255"/>
                      <a:pt x="3578" y="1170"/>
                    </a:cubicBezTo>
                    <a:cubicBezTo>
                      <a:pt x="3557" y="1076"/>
                      <a:pt x="3528" y="981"/>
                      <a:pt x="3480" y="897"/>
                    </a:cubicBezTo>
                    <a:cubicBezTo>
                      <a:pt x="3428" y="812"/>
                      <a:pt x="3350" y="748"/>
                      <a:pt x="3284" y="681"/>
                    </a:cubicBezTo>
                    <a:cubicBezTo>
                      <a:pt x="3233" y="626"/>
                      <a:pt x="3174" y="578"/>
                      <a:pt x="3115" y="537"/>
                    </a:cubicBezTo>
                    <a:cubicBezTo>
                      <a:pt x="3082" y="493"/>
                      <a:pt x="3046" y="450"/>
                      <a:pt x="3009" y="409"/>
                    </a:cubicBezTo>
                    <a:cubicBezTo>
                      <a:pt x="2968" y="363"/>
                      <a:pt x="2903" y="348"/>
                      <a:pt x="2856" y="312"/>
                    </a:cubicBezTo>
                    <a:cubicBezTo>
                      <a:pt x="2812" y="272"/>
                      <a:pt x="2774" y="216"/>
                      <a:pt x="2720" y="184"/>
                    </a:cubicBezTo>
                    <a:cubicBezTo>
                      <a:pt x="2668" y="151"/>
                      <a:pt x="2607" y="133"/>
                      <a:pt x="2551" y="107"/>
                    </a:cubicBezTo>
                    <a:cubicBezTo>
                      <a:pt x="2492" y="85"/>
                      <a:pt x="2438" y="45"/>
                      <a:pt x="2376" y="31"/>
                    </a:cubicBezTo>
                    <a:cubicBezTo>
                      <a:pt x="2314" y="16"/>
                      <a:pt x="2249" y="23"/>
                      <a:pt x="2188" y="18"/>
                    </a:cubicBezTo>
                    <a:cubicBezTo>
                      <a:pt x="2174" y="16"/>
                      <a:pt x="2161" y="16"/>
                      <a:pt x="2147" y="16"/>
                    </a:cubicBezTo>
                    <a:cubicBezTo>
                      <a:pt x="2098" y="16"/>
                      <a:pt x="2049" y="23"/>
                      <a:pt x="2000" y="23"/>
                    </a:cubicBezTo>
                    <a:cubicBezTo>
                      <a:pt x="1999" y="23"/>
                      <a:pt x="1998" y="23"/>
                      <a:pt x="1997" y="23"/>
                    </a:cubicBezTo>
                    <a:cubicBezTo>
                      <a:pt x="1945" y="23"/>
                      <a:pt x="1890" y="0"/>
                      <a:pt x="1836"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29"/>
              <p:cNvSpPr/>
              <p:nvPr/>
            </p:nvSpPr>
            <p:spPr>
              <a:xfrm>
                <a:off x="2207275" y="3892325"/>
                <a:ext cx="93100" cy="91775"/>
              </a:xfrm>
              <a:custGeom>
                <a:rect b="b" l="l" r="r" t="t"/>
                <a:pathLst>
                  <a:path extrusionOk="0" h="3671" w="3724">
                    <a:moveTo>
                      <a:pt x="1008" y="317"/>
                    </a:moveTo>
                    <a:cubicBezTo>
                      <a:pt x="1012" y="317"/>
                      <a:pt x="1016" y="318"/>
                      <a:pt x="1020" y="318"/>
                    </a:cubicBezTo>
                    <a:cubicBezTo>
                      <a:pt x="989" y="339"/>
                      <a:pt x="950" y="362"/>
                      <a:pt x="916" y="386"/>
                    </a:cubicBezTo>
                    <a:cubicBezTo>
                      <a:pt x="917" y="381"/>
                      <a:pt x="917" y="379"/>
                      <a:pt x="920" y="377"/>
                    </a:cubicBezTo>
                    <a:cubicBezTo>
                      <a:pt x="938" y="355"/>
                      <a:pt x="960" y="337"/>
                      <a:pt x="985" y="322"/>
                    </a:cubicBezTo>
                    <a:cubicBezTo>
                      <a:pt x="992" y="319"/>
                      <a:pt x="999" y="317"/>
                      <a:pt x="1008" y="317"/>
                    </a:cubicBezTo>
                    <a:close/>
                    <a:moveTo>
                      <a:pt x="1600" y="639"/>
                    </a:moveTo>
                    <a:cubicBezTo>
                      <a:pt x="1703" y="639"/>
                      <a:pt x="1813" y="665"/>
                      <a:pt x="1929" y="690"/>
                    </a:cubicBezTo>
                    <a:cubicBezTo>
                      <a:pt x="2024" y="710"/>
                      <a:pt x="2113" y="741"/>
                      <a:pt x="2201" y="772"/>
                    </a:cubicBezTo>
                    <a:cubicBezTo>
                      <a:pt x="2084" y="740"/>
                      <a:pt x="1967" y="725"/>
                      <a:pt x="1852" y="725"/>
                    </a:cubicBezTo>
                    <a:cubicBezTo>
                      <a:pt x="1842" y="725"/>
                      <a:pt x="1832" y="725"/>
                      <a:pt x="1823" y="725"/>
                    </a:cubicBezTo>
                    <a:cubicBezTo>
                      <a:pt x="1795" y="728"/>
                      <a:pt x="1768" y="731"/>
                      <a:pt x="1740" y="732"/>
                    </a:cubicBezTo>
                    <a:cubicBezTo>
                      <a:pt x="1737" y="732"/>
                      <a:pt x="1737" y="731"/>
                      <a:pt x="1737" y="731"/>
                    </a:cubicBezTo>
                    <a:cubicBezTo>
                      <a:pt x="1696" y="710"/>
                      <a:pt x="1655" y="664"/>
                      <a:pt x="1611" y="647"/>
                    </a:cubicBezTo>
                    <a:cubicBezTo>
                      <a:pt x="1596" y="640"/>
                      <a:pt x="1582" y="640"/>
                      <a:pt x="1565" y="640"/>
                    </a:cubicBezTo>
                    <a:cubicBezTo>
                      <a:pt x="1577" y="639"/>
                      <a:pt x="1588" y="639"/>
                      <a:pt x="1600" y="639"/>
                    </a:cubicBezTo>
                    <a:close/>
                    <a:moveTo>
                      <a:pt x="3196" y="968"/>
                    </a:moveTo>
                    <a:lnTo>
                      <a:pt x="3196" y="968"/>
                    </a:lnTo>
                    <a:cubicBezTo>
                      <a:pt x="3206" y="972"/>
                      <a:pt x="3214" y="976"/>
                      <a:pt x="3218" y="984"/>
                    </a:cubicBezTo>
                    <a:cubicBezTo>
                      <a:pt x="3229" y="1005"/>
                      <a:pt x="3228" y="1034"/>
                      <a:pt x="3236" y="1057"/>
                    </a:cubicBezTo>
                    <a:cubicBezTo>
                      <a:pt x="3246" y="1079"/>
                      <a:pt x="3246" y="1103"/>
                      <a:pt x="3253" y="1123"/>
                    </a:cubicBezTo>
                    <a:cubicBezTo>
                      <a:pt x="3255" y="1130"/>
                      <a:pt x="3262" y="1136"/>
                      <a:pt x="3268" y="1141"/>
                    </a:cubicBezTo>
                    <a:cubicBezTo>
                      <a:pt x="3265" y="1142"/>
                      <a:pt x="3261" y="1142"/>
                      <a:pt x="3262" y="1144"/>
                    </a:cubicBezTo>
                    <a:cubicBezTo>
                      <a:pt x="3264" y="1164"/>
                      <a:pt x="3269" y="1182"/>
                      <a:pt x="3273" y="1203"/>
                    </a:cubicBezTo>
                    <a:cubicBezTo>
                      <a:pt x="3266" y="1199"/>
                      <a:pt x="3261" y="1196"/>
                      <a:pt x="3254" y="1192"/>
                    </a:cubicBezTo>
                    <a:cubicBezTo>
                      <a:pt x="3240" y="1116"/>
                      <a:pt x="3221" y="1043"/>
                      <a:pt x="3196" y="968"/>
                    </a:cubicBezTo>
                    <a:close/>
                    <a:moveTo>
                      <a:pt x="2591" y="1284"/>
                    </a:moveTo>
                    <a:cubicBezTo>
                      <a:pt x="2607" y="1297"/>
                      <a:pt x="2620" y="1313"/>
                      <a:pt x="2635" y="1328"/>
                    </a:cubicBezTo>
                    <a:cubicBezTo>
                      <a:pt x="2622" y="1320"/>
                      <a:pt x="2611" y="1309"/>
                      <a:pt x="2602" y="1299"/>
                    </a:cubicBezTo>
                    <a:lnTo>
                      <a:pt x="2591" y="1284"/>
                    </a:lnTo>
                    <a:close/>
                    <a:moveTo>
                      <a:pt x="3294" y="1164"/>
                    </a:moveTo>
                    <a:cubicBezTo>
                      <a:pt x="3295" y="1169"/>
                      <a:pt x="3301" y="1170"/>
                      <a:pt x="3302" y="1171"/>
                    </a:cubicBezTo>
                    <a:cubicBezTo>
                      <a:pt x="3310" y="1193"/>
                      <a:pt x="3319" y="1215"/>
                      <a:pt x="3338" y="1233"/>
                    </a:cubicBezTo>
                    <a:cubicBezTo>
                      <a:pt x="3357" y="1253"/>
                      <a:pt x="3404" y="1265"/>
                      <a:pt x="3421" y="1288"/>
                    </a:cubicBezTo>
                    <a:cubicBezTo>
                      <a:pt x="3438" y="1309"/>
                      <a:pt x="3459" y="1335"/>
                      <a:pt x="3482" y="1363"/>
                    </a:cubicBezTo>
                    <a:cubicBezTo>
                      <a:pt x="3496" y="1381"/>
                      <a:pt x="3517" y="1401"/>
                      <a:pt x="3516" y="1422"/>
                    </a:cubicBezTo>
                    <a:cubicBezTo>
                      <a:pt x="3498" y="1396"/>
                      <a:pt x="3484" y="1370"/>
                      <a:pt x="3463" y="1346"/>
                    </a:cubicBezTo>
                    <a:cubicBezTo>
                      <a:pt x="3415" y="1292"/>
                      <a:pt x="3363" y="1253"/>
                      <a:pt x="3305" y="1220"/>
                    </a:cubicBezTo>
                    <a:cubicBezTo>
                      <a:pt x="3302" y="1202"/>
                      <a:pt x="3297" y="1182"/>
                      <a:pt x="3294" y="1164"/>
                    </a:cubicBezTo>
                    <a:close/>
                    <a:moveTo>
                      <a:pt x="1121" y="1253"/>
                    </a:moveTo>
                    <a:cubicBezTo>
                      <a:pt x="1118" y="1254"/>
                      <a:pt x="1117" y="1257"/>
                      <a:pt x="1115" y="1257"/>
                    </a:cubicBezTo>
                    <a:cubicBezTo>
                      <a:pt x="1062" y="1306"/>
                      <a:pt x="1014" y="1367"/>
                      <a:pt x="974" y="1431"/>
                    </a:cubicBezTo>
                    <a:cubicBezTo>
                      <a:pt x="976" y="1396"/>
                      <a:pt x="979" y="1357"/>
                      <a:pt x="986" y="1320"/>
                    </a:cubicBezTo>
                    <a:cubicBezTo>
                      <a:pt x="1007" y="1306"/>
                      <a:pt x="1027" y="1294"/>
                      <a:pt x="1051" y="1281"/>
                    </a:cubicBezTo>
                    <a:cubicBezTo>
                      <a:pt x="1069" y="1273"/>
                      <a:pt x="1088" y="1266"/>
                      <a:pt x="1109" y="1258"/>
                    </a:cubicBezTo>
                    <a:cubicBezTo>
                      <a:pt x="1111" y="1257"/>
                      <a:pt x="1117" y="1254"/>
                      <a:pt x="1121" y="1253"/>
                    </a:cubicBezTo>
                    <a:close/>
                    <a:moveTo>
                      <a:pt x="3268" y="1279"/>
                    </a:moveTo>
                    <a:lnTo>
                      <a:pt x="3268" y="1279"/>
                    </a:lnTo>
                    <a:cubicBezTo>
                      <a:pt x="3276" y="1281"/>
                      <a:pt x="3283" y="1286"/>
                      <a:pt x="3288" y="1291"/>
                    </a:cubicBezTo>
                    <a:cubicBezTo>
                      <a:pt x="3299" y="1354"/>
                      <a:pt x="3309" y="1418"/>
                      <a:pt x="3320" y="1480"/>
                    </a:cubicBezTo>
                    <a:cubicBezTo>
                      <a:pt x="3312" y="1445"/>
                      <a:pt x="3298" y="1412"/>
                      <a:pt x="3282" y="1381"/>
                    </a:cubicBezTo>
                    <a:cubicBezTo>
                      <a:pt x="3277" y="1346"/>
                      <a:pt x="3272" y="1312"/>
                      <a:pt x="3268" y="1279"/>
                    </a:cubicBezTo>
                    <a:close/>
                    <a:moveTo>
                      <a:pt x="2658" y="1354"/>
                    </a:moveTo>
                    <a:cubicBezTo>
                      <a:pt x="2690" y="1389"/>
                      <a:pt x="2717" y="1426"/>
                      <a:pt x="2738" y="1467"/>
                    </a:cubicBezTo>
                    <a:lnTo>
                      <a:pt x="2738" y="1488"/>
                    </a:lnTo>
                    <a:cubicBezTo>
                      <a:pt x="2734" y="1520"/>
                      <a:pt x="2723" y="1561"/>
                      <a:pt x="2699" y="1602"/>
                    </a:cubicBezTo>
                    <a:cubicBezTo>
                      <a:pt x="2697" y="1520"/>
                      <a:pt x="2676" y="1437"/>
                      <a:pt x="2635" y="1364"/>
                    </a:cubicBezTo>
                    <a:cubicBezTo>
                      <a:pt x="2642" y="1361"/>
                      <a:pt x="2650" y="1357"/>
                      <a:pt x="2658" y="1354"/>
                    </a:cubicBezTo>
                    <a:close/>
                    <a:moveTo>
                      <a:pt x="1721" y="1240"/>
                    </a:moveTo>
                    <a:cubicBezTo>
                      <a:pt x="1734" y="1240"/>
                      <a:pt x="1748" y="1243"/>
                      <a:pt x="1762" y="1243"/>
                    </a:cubicBezTo>
                    <a:cubicBezTo>
                      <a:pt x="1755" y="1254"/>
                      <a:pt x="1747" y="1268"/>
                      <a:pt x="1739" y="1279"/>
                    </a:cubicBezTo>
                    <a:cubicBezTo>
                      <a:pt x="1706" y="1319"/>
                      <a:pt x="1666" y="1363"/>
                      <a:pt x="1649" y="1419"/>
                    </a:cubicBezTo>
                    <a:cubicBezTo>
                      <a:pt x="1631" y="1473"/>
                      <a:pt x="1618" y="1548"/>
                      <a:pt x="1636" y="1617"/>
                    </a:cubicBezTo>
                    <a:cubicBezTo>
                      <a:pt x="1644" y="1656"/>
                      <a:pt x="1666" y="1687"/>
                      <a:pt x="1692" y="1714"/>
                    </a:cubicBezTo>
                    <a:cubicBezTo>
                      <a:pt x="1714" y="1736"/>
                      <a:pt x="1739" y="1755"/>
                      <a:pt x="1762" y="1774"/>
                    </a:cubicBezTo>
                    <a:cubicBezTo>
                      <a:pt x="1768" y="1777"/>
                      <a:pt x="1770" y="1780"/>
                      <a:pt x="1776" y="1782"/>
                    </a:cubicBezTo>
                    <a:cubicBezTo>
                      <a:pt x="1734" y="1807"/>
                      <a:pt x="1688" y="1818"/>
                      <a:pt x="1644" y="1818"/>
                    </a:cubicBezTo>
                    <a:cubicBezTo>
                      <a:pt x="1605" y="1818"/>
                      <a:pt x="1567" y="1810"/>
                      <a:pt x="1534" y="1796"/>
                    </a:cubicBezTo>
                    <a:cubicBezTo>
                      <a:pt x="1513" y="1752"/>
                      <a:pt x="1501" y="1705"/>
                      <a:pt x="1498" y="1660"/>
                    </a:cubicBezTo>
                    <a:cubicBezTo>
                      <a:pt x="1486" y="1570"/>
                      <a:pt x="1519" y="1478"/>
                      <a:pt x="1563" y="1397"/>
                    </a:cubicBezTo>
                    <a:cubicBezTo>
                      <a:pt x="1598" y="1330"/>
                      <a:pt x="1654" y="1279"/>
                      <a:pt x="1714" y="1240"/>
                    </a:cubicBezTo>
                    <a:cubicBezTo>
                      <a:pt x="1716" y="1240"/>
                      <a:pt x="1718" y="1240"/>
                      <a:pt x="1721" y="1240"/>
                    </a:cubicBezTo>
                    <a:close/>
                    <a:moveTo>
                      <a:pt x="159" y="1638"/>
                    </a:moveTo>
                    <a:cubicBezTo>
                      <a:pt x="167" y="1670"/>
                      <a:pt x="175" y="1700"/>
                      <a:pt x="182" y="1729"/>
                    </a:cubicBezTo>
                    <a:cubicBezTo>
                      <a:pt x="188" y="1756"/>
                      <a:pt x="199" y="1784"/>
                      <a:pt x="208" y="1810"/>
                    </a:cubicBezTo>
                    <a:cubicBezTo>
                      <a:pt x="186" y="1858"/>
                      <a:pt x="166" y="1912"/>
                      <a:pt x="151" y="1967"/>
                    </a:cubicBezTo>
                    <a:cubicBezTo>
                      <a:pt x="151" y="1965"/>
                      <a:pt x="148" y="1963"/>
                      <a:pt x="148" y="1963"/>
                    </a:cubicBezTo>
                    <a:cubicBezTo>
                      <a:pt x="144" y="1916"/>
                      <a:pt x="131" y="1870"/>
                      <a:pt x="130" y="1822"/>
                    </a:cubicBezTo>
                    <a:cubicBezTo>
                      <a:pt x="125" y="1774"/>
                      <a:pt x="130" y="1726"/>
                      <a:pt x="137" y="1679"/>
                    </a:cubicBezTo>
                    <a:cubicBezTo>
                      <a:pt x="140" y="1664"/>
                      <a:pt x="148" y="1650"/>
                      <a:pt x="159" y="1638"/>
                    </a:cubicBezTo>
                    <a:close/>
                    <a:moveTo>
                      <a:pt x="3078" y="1778"/>
                    </a:moveTo>
                    <a:cubicBezTo>
                      <a:pt x="3082" y="1857"/>
                      <a:pt x="3078" y="1932"/>
                      <a:pt x="3068" y="2004"/>
                    </a:cubicBezTo>
                    <a:cubicBezTo>
                      <a:pt x="3068" y="1983"/>
                      <a:pt x="3070" y="1963"/>
                      <a:pt x="3070" y="1945"/>
                    </a:cubicBezTo>
                    <a:cubicBezTo>
                      <a:pt x="3070" y="1905"/>
                      <a:pt x="3067" y="1865"/>
                      <a:pt x="3061" y="1825"/>
                    </a:cubicBezTo>
                    <a:cubicBezTo>
                      <a:pt x="3068" y="1810"/>
                      <a:pt x="3072" y="1795"/>
                      <a:pt x="3078" y="1778"/>
                    </a:cubicBezTo>
                    <a:close/>
                    <a:moveTo>
                      <a:pt x="2401" y="1826"/>
                    </a:moveTo>
                    <a:lnTo>
                      <a:pt x="2401" y="1826"/>
                    </a:lnTo>
                    <a:cubicBezTo>
                      <a:pt x="2399" y="1831"/>
                      <a:pt x="2399" y="1836"/>
                      <a:pt x="2397" y="1839"/>
                    </a:cubicBezTo>
                    <a:cubicBezTo>
                      <a:pt x="2395" y="1843"/>
                      <a:pt x="2394" y="1846"/>
                      <a:pt x="2390" y="1850"/>
                    </a:cubicBezTo>
                    <a:cubicBezTo>
                      <a:pt x="2339" y="1932"/>
                      <a:pt x="2255" y="1970"/>
                      <a:pt x="2168" y="1997"/>
                    </a:cubicBezTo>
                    <a:cubicBezTo>
                      <a:pt x="2154" y="2004"/>
                      <a:pt x="2139" y="2009"/>
                      <a:pt x="2124" y="2015"/>
                    </a:cubicBezTo>
                    <a:lnTo>
                      <a:pt x="2124" y="2003"/>
                    </a:lnTo>
                    <a:cubicBezTo>
                      <a:pt x="2197" y="1981"/>
                      <a:pt x="2266" y="1945"/>
                      <a:pt x="2321" y="1895"/>
                    </a:cubicBezTo>
                    <a:cubicBezTo>
                      <a:pt x="2344" y="1879"/>
                      <a:pt x="2365" y="1857"/>
                      <a:pt x="2383" y="1832"/>
                    </a:cubicBezTo>
                    <a:cubicBezTo>
                      <a:pt x="2388" y="1831"/>
                      <a:pt x="2395" y="1829"/>
                      <a:pt x="2401" y="1826"/>
                    </a:cubicBezTo>
                    <a:close/>
                    <a:moveTo>
                      <a:pt x="2410" y="1617"/>
                    </a:moveTo>
                    <a:cubicBezTo>
                      <a:pt x="2410" y="1619"/>
                      <a:pt x="2410" y="1621"/>
                      <a:pt x="2413" y="1623"/>
                    </a:cubicBezTo>
                    <a:cubicBezTo>
                      <a:pt x="2397" y="1696"/>
                      <a:pt x="2366" y="1762"/>
                      <a:pt x="2324" y="1811"/>
                    </a:cubicBezTo>
                    <a:cubicBezTo>
                      <a:pt x="2280" y="1821"/>
                      <a:pt x="2233" y="1830"/>
                      <a:pt x="2189" y="1830"/>
                    </a:cubicBezTo>
                    <a:cubicBezTo>
                      <a:pt x="2153" y="1830"/>
                      <a:pt x="2119" y="1825"/>
                      <a:pt x="2087" y="1811"/>
                    </a:cubicBezTo>
                    <a:cubicBezTo>
                      <a:pt x="2087" y="1811"/>
                      <a:pt x="2087" y="1811"/>
                      <a:pt x="2087" y="1811"/>
                    </a:cubicBezTo>
                    <a:cubicBezTo>
                      <a:pt x="2084" y="1811"/>
                      <a:pt x="2079" y="1832"/>
                      <a:pt x="2083" y="1836"/>
                    </a:cubicBezTo>
                    <a:cubicBezTo>
                      <a:pt x="2121" y="1861"/>
                      <a:pt x="2162" y="1869"/>
                      <a:pt x="2204" y="1869"/>
                    </a:cubicBezTo>
                    <a:cubicBezTo>
                      <a:pt x="2224" y="1869"/>
                      <a:pt x="2243" y="1867"/>
                      <a:pt x="2263" y="1865"/>
                    </a:cubicBezTo>
                    <a:lnTo>
                      <a:pt x="2263" y="1865"/>
                    </a:lnTo>
                    <a:cubicBezTo>
                      <a:pt x="2223" y="1895"/>
                      <a:pt x="2181" y="1920"/>
                      <a:pt x="2128" y="1938"/>
                    </a:cubicBezTo>
                    <a:cubicBezTo>
                      <a:pt x="2131" y="1915"/>
                      <a:pt x="2131" y="1891"/>
                      <a:pt x="2135" y="1870"/>
                    </a:cubicBezTo>
                    <a:cubicBezTo>
                      <a:pt x="2137" y="1866"/>
                      <a:pt x="2127" y="1863"/>
                      <a:pt x="2120" y="1863"/>
                    </a:cubicBezTo>
                    <a:cubicBezTo>
                      <a:pt x="2116" y="1863"/>
                      <a:pt x="2112" y="1864"/>
                      <a:pt x="2112" y="1866"/>
                    </a:cubicBezTo>
                    <a:cubicBezTo>
                      <a:pt x="2104" y="1894"/>
                      <a:pt x="2098" y="1923"/>
                      <a:pt x="2093" y="1950"/>
                    </a:cubicBezTo>
                    <a:cubicBezTo>
                      <a:pt x="2047" y="1962"/>
                      <a:pt x="2001" y="1969"/>
                      <a:pt x="1955" y="1969"/>
                    </a:cubicBezTo>
                    <a:cubicBezTo>
                      <a:pt x="1890" y="1969"/>
                      <a:pt x="1826" y="1956"/>
                      <a:pt x="1769" y="1930"/>
                    </a:cubicBezTo>
                    <a:cubicBezTo>
                      <a:pt x="1767" y="1929"/>
                      <a:pt x="1765" y="1929"/>
                      <a:pt x="1763" y="1929"/>
                    </a:cubicBezTo>
                    <a:cubicBezTo>
                      <a:pt x="1744" y="1929"/>
                      <a:pt x="1723" y="1964"/>
                      <a:pt x="1746" y="1976"/>
                    </a:cubicBezTo>
                    <a:cubicBezTo>
                      <a:pt x="1811" y="2015"/>
                      <a:pt x="1886" y="2032"/>
                      <a:pt x="1962" y="2032"/>
                    </a:cubicBezTo>
                    <a:cubicBezTo>
                      <a:pt x="2004" y="2032"/>
                      <a:pt x="2045" y="2027"/>
                      <a:pt x="2086" y="2018"/>
                    </a:cubicBezTo>
                    <a:lnTo>
                      <a:pt x="2086" y="2033"/>
                    </a:lnTo>
                    <a:cubicBezTo>
                      <a:pt x="2041" y="2047"/>
                      <a:pt x="1994" y="2060"/>
                      <a:pt x="1944" y="2060"/>
                    </a:cubicBezTo>
                    <a:cubicBezTo>
                      <a:pt x="1923" y="2060"/>
                      <a:pt x="1902" y="2057"/>
                      <a:pt x="1881" y="2052"/>
                    </a:cubicBezTo>
                    <a:cubicBezTo>
                      <a:pt x="1782" y="2030"/>
                      <a:pt x="1685" y="1983"/>
                      <a:pt x="1612" y="1916"/>
                    </a:cubicBezTo>
                    <a:cubicBezTo>
                      <a:pt x="1601" y="1906"/>
                      <a:pt x="1592" y="1892"/>
                      <a:pt x="1582" y="1881"/>
                    </a:cubicBezTo>
                    <a:lnTo>
                      <a:pt x="1582" y="1881"/>
                    </a:lnTo>
                    <a:cubicBezTo>
                      <a:pt x="1602" y="1886"/>
                      <a:pt x="1623" y="1888"/>
                      <a:pt x="1644" y="1888"/>
                    </a:cubicBezTo>
                    <a:cubicBezTo>
                      <a:pt x="1706" y="1888"/>
                      <a:pt x="1770" y="1869"/>
                      <a:pt x="1826" y="1822"/>
                    </a:cubicBezTo>
                    <a:cubicBezTo>
                      <a:pt x="1862" y="1839"/>
                      <a:pt x="1901" y="1849"/>
                      <a:pt x="1940" y="1849"/>
                    </a:cubicBezTo>
                    <a:cubicBezTo>
                      <a:pt x="1949" y="1849"/>
                      <a:pt x="1958" y="1848"/>
                      <a:pt x="1967" y="1847"/>
                    </a:cubicBezTo>
                    <a:cubicBezTo>
                      <a:pt x="2026" y="1842"/>
                      <a:pt x="2071" y="1804"/>
                      <a:pt x="2106" y="1774"/>
                    </a:cubicBezTo>
                    <a:cubicBezTo>
                      <a:pt x="2111" y="1775"/>
                      <a:pt x="2116" y="1775"/>
                      <a:pt x="2120" y="1775"/>
                    </a:cubicBezTo>
                    <a:cubicBezTo>
                      <a:pt x="2145" y="1775"/>
                      <a:pt x="2172" y="1770"/>
                      <a:pt x="2196" y="1767"/>
                    </a:cubicBezTo>
                    <a:cubicBezTo>
                      <a:pt x="2245" y="1753"/>
                      <a:pt x="2280" y="1720"/>
                      <a:pt x="2315" y="1693"/>
                    </a:cubicBezTo>
                    <a:cubicBezTo>
                      <a:pt x="2346" y="1672"/>
                      <a:pt x="2384" y="1650"/>
                      <a:pt x="2410" y="1617"/>
                    </a:cubicBezTo>
                    <a:close/>
                    <a:moveTo>
                      <a:pt x="1165" y="1625"/>
                    </a:moveTo>
                    <a:cubicBezTo>
                      <a:pt x="1164" y="1667"/>
                      <a:pt x="1162" y="1711"/>
                      <a:pt x="1162" y="1752"/>
                    </a:cubicBezTo>
                    <a:cubicBezTo>
                      <a:pt x="1162" y="1844"/>
                      <a:pt x="1155" y="1945"/>
                      <a:pt x="1183" y="2042"/>
                    </a:cubicBezTo>
                    <a:cubicBezTo>
                      <a:pt x="1197" y="2087"/>
                      <a:pt x="1217" y="2131"/>
                      <a:pt x="1241" y="2172"/>
                    </a:cubicBezTo>
                    <a:cubicBezTo>
                      <a:pt x="1150" y="2030"/>
                      <a:pt x="1121" y="1855"/>
                      <a:pt x="1144" y="1718"/>
                    </a:cubicBezTo>
                    <a:cubicBezTo>
                      <a:pt x="1148" y="1687"/>
                      <a:pt x="1155" y="1657"/>
                      <a:pt x="1165" y="1625"/>
                    </a:cubicBezTo>
                    <a:close/>
                    <a:moveTo>
                      <a:pt x="2782" y="2294"/>
                    </a:moveTo>
                    <a:cubicBezTo>
                      <a:pt x="2781" y="2298"/>
                      <a:pt x="2781" y="2301"/>
                      <a:pt x="2779" y="2305"/>
                    </a:cubicBezTo>
                    <a:cubicBezTo>
                      <a:pt x="2771" y="2307"/>
                      <a:pt x="2761" y="2309"/>
                      <a:pt x="2754" y="2312"/>
                    </a:cubicBezTo>
                    <a:cubicBezTo>
                      <a:pt x="2763" y="2307"/>
                      <a:pt x="2774" y="2300"/>
                      <a:pt x="2782" y="2294"/>
                    </a:cubicBezTo>
                    <a:close/>
                    <a:moveTo>
                      <a:pt x="1611" y="2202"/>
                    </a:moveTo>
                    <a:lnTo>
                      <a:pt x="1611" y="2202"/>
                    </a:lnTo>
                    <a:cubicBezTo>
                      <a:pt x="1665" y="2231"/>
                      <a:pt x="1721" y="2254"/>
                      <a:pt x="1777" y="2272"/>
                    </a:cubicBezTo>
                    <a:cubicBezTo>
                      <a:pt x="1854" y="2297"/>
                      <a:pt x="1936" y="2316"/>
                      <a:pt x="2018" y="2323"/>
                    </a:cubicBezTo>
                    <a:cubicBezTo>
                      <a:pt x="1976" y="2341"/>
                      <a:pt x="1934" y="2359"/>
                      <a:pt x="1887" y="2370"/>
                    </a:cubicBezTo>
                    <a:cubicBezTo>
                      <a:pt x="1854" y="2366"/>
                      <a:pt x="1824" y="2360"/>
                      <a:pt x="1793" y="2347"/>
                    </a:cubicBezTo>
                    <a:cubicBezTo>
                      <a:pt x="1718" y="2316"/>
                      <a:pt x="1662" y="2254"/>
                      <a:pt x="1611" y="2202"/>
                    </a:cubicBezTo>
                    <a:close/>
                    <a:moveTo>
                      <a:pt x="2782" y="1576"/>
                    </a:moveTo>
                    <a:cubicBezTo>
                      <a:pt x="2789" y="1598"/>
                      <a:pt x="2794" y="1621"/>
                      <a:pt x="2800" y="1643"/>
                    </a:cubicBezTo>
                    <a:cubicBezTo>
                      <a:pt x="2782" y="1715"/>
                      <a:pt x="2757" y="1785"/>
                      <a:pt x="2727" y="1853"/>
                    </a:cubicBezTo>
                    <a:cubicBezTo>
                      <a:pt x="2699" y="1915"/>
                      <a:pt x="2671" y="1979"/>
                      <a:pt x="2635" y="2041"/>
                    </a:cubicBezTo>
                    <a:cubicBezTo>
                      <a:pt x="2596" y="2076"/>
                      <a:pt x="2559" y="2107"/>
                      <a:pt x="2523" y="2140"/>
                    </a:cubicBezTo>
                    <a:cubicBezTo>
                      <a:pt x="2431" y="2226"/>
                      <a:pt x="2335" y="2327"/>
                      <a:pt x="2204" y="2380"/>
                    </a:cubicBezTo>
                    <a:cubicBezTo>
                      <a:pt x="2168" y="2384"/>
                      <a:pt x="2132" y="2387"/>
                      <a:pt x="2097" y="2388"/>
                    </a:cubicBezTo>
                    <a:cubicBezTo>
                      <a:pt x="2099" y="2374"/>
                      <a:pt x="2105" y="2360"/>
                      <a:pt x="2106" y="2345"/>
                    </a:cubicBezTo>
                    <a:cubicBezTo>
                      <a:pt x="2108" y="2340"/>
                      <a:pt x="2108" y="2334"/>
                      <a:pt x="2108" y="2331"/>
                    </a:cubicBezTo>
                    <a:cubicBezTo>
                      <a:pt x="2113" y="2327"/>
                      <a:pt x="2117" y="2325"/>
                      <a:pt x="2121" y="2323"/>
                    </a:cubicBezTo>
                    <a:cubicBezTo>
                      <a:pt x="2138" y="2320"/>
                      <a:pt x="2153" y="2320"/>
                      <a:pt x="2168" y="2319"/>
                    </a:cubicBezTo>
                    <a:cubicBezTo>
                      <a:pt x="2307" y="2293"/>
                      <a:pt x="2434" y="2215"/>
                      <a:pt x="2533" y="2110"/>
                    </a:cubicBezTo>
                    <a:cubicBezTo>
                      <a:pt x="2633" y="2007"/>
                      <a:pt x="2686" y="1869"/>
                      <a:pt x="2697" y="1725"/>
                    </a:cubicBezTo>
                    <a:cubicBezTo>
                      <a:pt x="2698" y="1711"/>
                      <a:pt x="2698" y="1694"/>
                      <a:pt x="2698" y="1681"/>
                    </a:cubicBezTo>
                    <a:cubicBezTo>
                      <a:pt x="2717" y="1664"/>
                      <a:pt x="2739" y="1646"/>
                      <a:pt x="2754" y="1625"/>
                    </a:cubicBezTo>
                    <a:cubicBezTo>
                      <a:pt x="2767" y="1610"/>
                      <a:pt x="2774" y="1594"/>
                      <a:pt x="2782" y="1576"/>
                    </a:cubicBezTo>
                    <a:close/>
                    <a:moveTo>
                      <a:pt x="2064" y="2348"/>
                    </a:moveTo>
                    <a:lnTo>
                      <a:pt x="2064" y="2348"/>
                    </a:lnTo>
                    <a:cubicBezTo>
                      <a:pt x="2059" y="2362"/>
                      <a:pt x="2058" y="2376"/>
                      <a:pt x="2055" y="2389"/>
                    </a:cubicBezTo>
                    <a:lnTo>
                      <a:pt x="2046" y="2389"/>
                    </a:lnTo>
                    <a:cubicBezTo>
                      <a:pt x="2021" y="2388"/>
                      <a:pt x="1995" y="2385"/>
                      <a:pt x="1969" y="2382"/>
                    </a:cubicBezTo>
                    <a:cubicBezTo>
                      <a:pt x="2002" y="2376"/>
                      <a:pt x="2032" y="2362"/>
                      <a:pt x="2064" y="2348"/>
                    </a:cubicBezTo>
                    <a:close/>
                    <a:moveTo>
                      <a:pt x="810" y="2077"/>
                    </a:moveTo>
                    <a:cubicBezTo>
                      <a:pt x="821" y="2099"/>
                      <a:pt x="833" y="2124"/>
                      <a:pt x="847" y="2144"/>
                    </a:cubicBezTo>
                    <a:cubicBezTo>
                      <a:pt x="913" y="2249"/>
                      <a:pt x="1007" y="2327"/>
                      <a:pt x="1107" y="2389"/>
                    </a:cubicBezTo>
                    <a:cubicBezTo>
                      <a:pt x="1150" y="2443"/>
                      <a:pt x="1198" y="2491"/>
                      <a:pt x="1250" y="2535"/>
                    </a:cubicBezTo>
                    <a:cubicBezTo>
                      <a:pt x="1103" y="2431"/>
                      <a:pt x="938" y="2327"/>
                      <a:pt x="848" y="2165"/>
                    </a:cubicBezTo>
                    <a:cubicBezTo>
                      <a:pt x="833" y="2137"/>
                      <a:pt x="821" y="2106"/>
                      <a:pt x="810" y="2077"/>
                    </a:cubicBezTo>
                    <a:close/>
                    <a:moveTo>
                      <a:pt x="2720" y="2454"/>
                    </a:moveTo>
                    <a:lnTo>
                      <a:pt x="2720" y="2454"/>
                    </a:lnTo>
                    <a:cubicBezTo>
                      <a:pt x="2713" y="2466"/>
                      <a:pt x="2706" y="2483"/>
                      <a:pt x="2699" y="2497"/>
                    </a:cubicBezTo>
                    <a:cubicBezTo>
                      <a:pt x="2644" y="2519"/>
                      <a:pt x="2588" y="2535"/>
                      <a:pt x="2532" y="2550"/>
                    </a:cubicBezTo>
                    <a:cubicBezTo>
                      <a:pt x="2487" y="2560"/>
                      <a:pt x="2443" y="2565"/>
                      <a:pt x="2399" y="2572"/>
                    </a:cubicBezTo>
                    <a:cubicBezTo>
                      <a:pt x="2397" y="2567"/>
                      <a:pt x="2397" y="2561"/>
                      <a:pt x="2397" y="2559"/>
                    </a:cubicBezTo>
                    <a:cubicBezTo>
                      <a:pt x="2507" y="2537"/>
                      <a:pt x="2615" y="2502"/>
                      <a:pt x="2720" y="2454"/>
                    </a:cubicBezTo>
                    <a:close/>
                    <a:moveTo>
                      <a:pt x="2354" y="2567"/>
                    </a:moveTo>
                    <a:cubicBezTo>
                      <a:pt x="2355" y="2568"/>
                      <a:pt x="2358" y="2574"/>
                      <a:pt x="2358" y="2578"/>
                    </a:cubicBezTo>
                    <a:cubicBezTo>
                      <a:pt x="2328" y="2581"/>
                      <a:pt x="2299" y="2581"/>
                      <a:pt x="2270" y="2582"/>
                    </a:cubicBezTo>
                    <a:cubicBezTo>
                      <a:pt x="2284" y="2581"/>
                      <a:pt x="2298" y="2578"/>
                      <a:pt x="2311" y="2575"/>
                    </a:cubicBezTo>
                    <a:cubicBezTo>
                      <a:pt x="2325" y="2574"/>
                      <a:pt x="2340" y="2568"/>
                      <a:pt x="2354" y="2567"/>
                    </a:cubicBezTo>
                    <a:close/>
                    <a:moveTo>
                      <a:pt x="866" y="2558"/>
                    </a:moveTo>
                    <a:cubicBezTo>
                      <a:pt x="881" y="2569"/>
                      <a:pt x="896" y="2580"/>
                      <a:pt x="913" y="2592"/>
                    </a:cubicBezTo>
                    <a:cubicBezTo>
                      <a:pt x="909" y="2601"/>
                      <a:pt x="909" y="2614"/>
                      <a:pt x="908" y="2623"/>
                    </a:cubicBezTo>
                    <a:cubicBezTo>
                      <a:pt x="894" y="2601"/>
                      <a:pt x="879" y="2581"/>
                      <a:pt x="866" y="2559"/>
                    </a:cubicBezTo>
                    <a:cubicBezTo>
                      <a:pt x="866" y="2559"/>
                      <a:pt x="866" y="2558"/>
                      <a:pt x="866" y="2558"/>
                    </a:cubicBezTo>
                    <a:close/>
                    <a:moveTo>
                      <a:pt x="1370" y="2622"/>
                    </a:moveTo>
                    <a:cubicBezTo>
                      <a:pt x="1425" y="2658"/>
                      <a:pt x="1479" y="2688"/>
                      <a:pt x="1535" y="2711"/>
                    </a:cubicBezTo>
                    <a:cubicBezTo>
                      <a:pt x="1554" y="2720"/>
                      <a:pt x="1575" y="2726"/>
                      <a:pt x="1596" y="2733"/>
                    </a:cubicBezTo>
                    <a:cubicBezTo>
                      <a:pt x="1582" y="2733"/>
                      <a:pt x="1568" y="2735"/>
                      <a:pt x="1554" y="2735"/>
                    </a:cubicBezTo>
                    <a:cubicBezTo>
                      <a:pt x="1548" y="2735"/>
                      <a:pt x="1541" y="2734"/>
                      <a:pt x="1534" y="2733"/>
                    </a:cubicBezTo>
                    <a:cubicBezTo>
                      <a:pt x="1476" y="2699"/>
                      <a:pt x="1424" y="2662"/>
                      <a:pt x="1370" y="2622"/>
                    </a:cubicBezTo>
                    <a:close/>
                    <a:moveTo>
                      <a:pt x="1693" y="2772"/>
                    </a:moveTo>
                    <a:cubicBezTo>
                      <a:pt x="1720" y="2782"/>
                      <a:pt x="1747" y="2791"/>
                      <a:pt x="1773" y="2799"/>
                    </a:cubicBezTo>
                    <a:lnTo>
                      <a:pt x="1732" y="2826"/>
                    </a:lnTo>
                    <a:cubicBezTo>
                      <a:pt x="1713" y="2819"/>
                      <a:pt x="1693" y="2816"/>
                      <a:pt x="1674" y="2808"/>
                    </a:cubicBezTo>
                    <a:cubicBezTo>
                      <a:pt x="1656" y="2799"/>
                      <a:pt x="1637" y="2788"/>
                      <a:pt x="1619" y="2780"/>
                    </a:cubicBezTo>
                    <a:cubicBezTo>
                      <a:pt x="1644" y="2779"/>
                      <a:pt x="1667" y="2775"/>
                      <a:pt x="1693" y="2772"/>
                    </a:cubicBezTo>
                    <a:close/>
                    <a:moveTo>
                      <a:pt x="1839" y="2819"/>
                    </a:moveTo>
                    <a:cubicBezTo>
                      <a:pt x="1976" y="2856"/>
                      <a:pt x="2117" y="2881"/>
                      <a:pt x="2262" y="2882"/>
                    </a:cubicBezTo>
                    <a:cubicBezTo>
                      <a:pt x="2221" y="2892"/>
                      <a:pt x="2176" y="2901"/>
                      <a:pt x="2128" y="2901"/>
                    </a:cubicBezTo>
                    <a:cubicBezTo>
                      <a:pt x="2022" y="2898"/>
                      <a:pt x="1908" y="2876"/>
                      <a:pt x="1795" y="2843"/>
                    </a:cubicBezTo>
                    <a:cubicBezTo>
                      <a:pt x="1809" y="2835"/>
                      <a:pt x="1824" y="2827"/>
                      <a:pt x="1839" y="2819"/>
                    </a:cubicBezTo>
                    <a:close/>
                    <a:moveTo>
                      <a:pt x="937" y="2605"/>
                    </a:moveTo>
                    <a:cubicBezTo>
                      <a:pt x="1059" y="2726"/>
                      <a:pt x="1209" y="2820"/>
                      <a:pt x="1355" y="2904"/>
                    </a:cubicBezTo>
                    <a:cubicBezTo>
                      <a:pt x="1376" y="2916"/>
                      <a:pt x="1398" y="2929"/>
                      <a:pt x="1418" y="2938"/>
                    </a:cubicBezTo>
                    <a:cubicBezTo>
                      <a:pt x="1403" y="2940"/>
                      <a:pt x="1387" y="2943"/>
                      <a:pt x="1370" y="2944"/>
                    </a:cubicBezTo>
                    <a:cubicBezTo>
                      <a:pt x="1243" y="2882"/>
                      <a:pt x="1120" y="2808"/>
                      <a:pt x="1003" y="2731"/>
                    </a:cubicBezTo>
                    <a:cubicBezTo>
                      <a:pt x="985" y="2718"/>
                      <a:pt x="968" y="2704"/>
                      <a:pt x="950" y="2692"/>
                    </a:cubicBezTo>
                    <a:cubicBezTo>
                      <a:pt x="945" y="2685"/>
                      <a:pt x="942" y="2677"/>
                      <a:pt x="937" y="2670"/>
                    </a:cubicBezTo>
                    <a:cubicBezTo>
                      <a:pt x="934" y="2648"/>
                      <a:pt x="934" y="2626"/>
                      <a:pt x="937" y="2605"/>
                    </a:cubicBezTo>
                    <a:close/>
                    <a:moveTo>
                      <a:pt x="1465" y="2965"/>
                    </a:moveTo>
                    <a:cubicBezTo>
                      <a:pt x="1509" y="2988"/>
                      <a:pt x="1553" y="3011"/>
                      <a:pt x="1597" y="3033"/>
                    </a:cubicBezTo>
                    <a:cubicBezTo>
                      <a:pt x="1542" y="3014"/>
                      <a:pt x="1488" y="2993"/>
                      <a:pt x="1436" y="2970"/>
                    </a:cubicBezTo>
                    <a:cubicBezTo>
                      <a:pt x="1446" y="2967"/>
                      <a:pt x="1454" y="2966"/>
                      <a:pt x="1465" y="2965"/>
                    </a:cubicBezTo>
                    <a:close/>
                    <a:moveTo>
                      <a:pt x="3338" y="1566"/>
                    </a:moveTo>
                    <a:cubicBezTo>
                      <a:pt x="3346" y="1608"/>
                      <a:pt x="3355" y="1649"/>
                      <a:pt x="3361" y="1692"/>
                    </a:cubicBezTo>
                    <a:cubicBezTo>
                      <a:pt x="3405" y="1974"/>
                      <a:pt x="3419" y="2286"/>
                      <a:pt x="3268" y="2559"/>
                    </a:cubicBezTo>
                    <a:cubicBezTo>
                      <a:pt x="3130" y="2805"/>
                      <a:pt x="2882" y="2984"/>
                      <a:pt x="2610" y="3060"/>
                    </a:cubicBezTo>
                    <a:lnTo>
                      <a:pt x="2589" y="3064"/>
                    </a:lnTo>
                    <a:cubicBezTo>
                      <a:pt x="2719" y="2977"/>
                      <a:pt x="2800" y="2854"/>
                      <a:pt x="2863" y="2731"/>
                    </a:cubicBezTo>
                    <a:cubicBezTo>
                      <a:pt x="2987" y="2655"/>
                      <a:pt x="3097" y="2554"/>
                      <a:pt x="3176" y="2431"/>
                    </a:cubicBezTo>
                    <a:cubicBezTo>
                      <a:pt x="3299" y="2237"/>
                      <a:pt x="3328" y="2020"/>
                      <a:pt x="3323" y="1811"/>
                    </a:cubicBezTo>
                    <a:cubicBezTo>
                      <a:pt x="3342" y="1733"/>
                      <a:pt x="3348" y="1649"/>
                      <a:pt x="3338" y="1566"/>
                    </a:cubicBezTo>
                    <a:close/>
                    <a:moveTo>
                      <a:pt x="283" y="2121"/>
                    </a:moveTo>
                    <a:cubicBezTo>
                      <a:pt x="309" y="2194"/>
                      <a:pt x="342" y="2263"/>
                      <a:pt x="379" y="2327"/>
                    </a:cubicBezTo>
                    <a:cubicBezTo>
                      <a:pt x="371" y="2359"/>
                      <a:pt x="364" y="2392"/>
                      <a:pt x="367" y="2422"/>
                    </a:cubicBezTo>
                    <a:cubicBezTo>
                      <a:pt x="376" y="2484"/>
                      <a:pt x="397" y="2542"/>
                      <a:pt x="408" y="2603"/>
                    </a:cubicBezTo>
                    <a:cubicBezTo>
                      <a:pt x="420" y="2665"/>
                      <a:pt x="441" y="2724"/>
                      <a:pt x="462" y="2786"/>
                    </a:cubicBezTo>
                    <a:cubicBezTo>
                      <a:pt x="481" y="2848"/>
                      <a:pt x="532" y="2892"/>
                      <a:pt x="559" y="2948"/>
                    </a:cubicBezTo>
                    <a:cubicBezTo>
                      <a:pt x="577" y="2987"/>
                      <a:pt x="577" y="3040"/>
                      <a:pt x="587" y="3084"/>
                    </a:cubicBezTo>
                    <a:cubicBezTo>
                      <a:pt x="576" y="3075"/>
                      <a:pt x="559" y="3062"/>
                      <a:pt x="548" y="3048"/>
                    </a:cubicBezTo>
                    <a:cubicBezTo>
                      <a:pt x="493" y="2991"/>
                      <a:pt x="441" y="2930"/>
                      <a:pt x="394" y="2864"/>
                    </a:cubicBezTo>
                    <a:cubicBezTo>
                      <a:pt x="349" y="2799"/>
                      <a:pt x="310" y="2725"/>
                      <a:pt x="283" y="2648"/>
                    </a:cubicBezTo>
                    <a:cubicBezTo>
                      <a:pt x="255" y="2567"/>
                      <a:pt x="283" y="2476"/>
                      <a:pt x="276" y="2396"/>
                    </a:cubicBezTo>
                    <a:cubicBezTo>
                      <a:pt x="269" y="2315"/>
                      <a:pt x="262" y="2237"/>
                      <a:pt x="276" y="2155"/>
                    </a:cubicBezTo>
                    <a:cubicBezTo>
                      <a:pt x="277" y="2143"/>
                      <a:pt x="281" y="2133"/>
                      <a:pt x="283" y="2121"/>
                    </a:cubicBezTo>
                    <a:close/>
                    <a:moveTo>
                      <a:pt x="3330" y="1328"/>
                    </a:moveTo>
                    <a:lnTo>
                      <a:pt x="3330" y="1328"/>
                    </a:lnTo>
                    <a:cubicBezTo>
                      <a:pt x="3414" y="1405"/>
                      <a:pt x="3484" y="1502"/>
                      <a:pt x="3522" y="1609"/>
                    </a:cubicBezTo>
                    <a:cubicBezTo>
                      <a:pt x="3584" y="1784"/>
                      <a:pt x="3543" y="1965"/>
                      <a:pt x="3514" y="2128"/>
                    </a:cubicBezTo>
                    <a:cubicBezTo>
                      <a:pt x="3485" y="2293"/>
                      <a:pt x="3438" y="2457"/>
                      <a:pt x="3352" y="2601"/>
                    </a:cubicBezTo>
                    <a:cubicBezTo>
                      <a:pt x="3268" y="2744"/>
                      <a:pt x="3163" y="2876"/>
                      <a:pt x="3035" y="2981"/>
                    </a:cubicBezTo>
                    <a:cubicBezTo>
                      <a:pt x="2924" y="3076"/>
                      <a:pt x="2810" y="3172"/>
                      <a:pt x="2676" y="3234"/>
                    </a:cubicBezTo>
                    <a:cubicBezTo>
                      <a:pt x="2661" y="3241"/>
                      <a:pt x="2647" y="3249"/>
                      <a:pt x="2629" y="3256"/>
                    </a:cubicBezTo>
                    <a:cubicBezTo>
                      <a:pt x="2540" y="3290"/>
                      <a:pt x="2445" y="3293"/>
                      <a:pt x="2353" y="3293"/>
                    </a:cubicBezTo>
                    <a:cubicBezTo>
                      <a:pt x="2330" y="3293"/>
                      <a:pt x="2307" y="3293"/>
                      <a:pt x="2284" y="3293"/>
                    </a:cubicBezTo>
                    <a:cubicBezTo>
                      <a:pt x="2257" y="3293"/>
                      <a:pt x="2230" y="3294"/>
                      <a:pt x="2204" y="3295"/>
                    </a:cubicBezTo>
                    <a:cubicBezTo>
                      <a:pt x="2174" y="3296"/>
                      <a:pt x="2145" y="3297"/>
                      <a:pt x="2115" y="3297"/>
                    </a:cubicBezTo>
                    <a:cubicBezTo>
                      <a:pt x="2007" y="3297"/>
                      <a:pt x="1899" y="3287"/>
                      <a:pt x="1795" y="3262"/>
                    </a:cubicBezTo>
                    <a:cubicBezTo>
                      <a:pt x="1665" y="3232"/>
                      <a:pt x="1521" y="3218"/>
                      <a:pt x="1399" y="3149"/>
                    </a:cubicBezTo>
                    <a:cubicBezTo>
                      <a:pt x="1360" y="3126"/>
                      <a:pt x="1326" y="3101"/>
                      <a:pt x="1292" y="3071"/>
                    </a:cubicBezTo>
                    <a:lnTo>
                      <a:pt x="1292" y="3071"/>
                    </a:lnTo>
                    <a:cubicBezTo>
                      <a:pt x="1356" y="3083"/>
                      <a:pt x="1424" y="3091"/>
                      <a:pt x="1488" y="3098"/>
                    </a:cubicBezTo>
                    <a:cubicBezTo>
                      <a:pt x="1695" y="3161"/>
                      <a:pt x="1906" y="3202"/>
                      <a:pt x="2123" y="3202"/>
                    </a:cubicBezTo>
                    <a:cubicBezTo>
                      <a:pt x="2133" y="3202"/>
                      <a:pt x="2144" y="3201"/>
                      <a:pt x="2154" y="3201"/>
                    </a:cubicBezTo>
                    <a:cubicBezTo>
                      <a:pt x="2482" y="3197"/>
                      <a:pt x="2819" y="3087"/>
                      <a:pt x="3070" y="2864"/>
                    </a:cubicBezTo>
                    <a:cubicBezTo>
                      <a:pt x="3335" y="2640"/>
                      <a:pt x="3438" y="2290"/>
                      <a:pt x="3432" y="1975"/>
                    </a:cubicBezTo>
                    <a:cubicBezTo>
                      <a:pt x="3429" y="1762"/>
                      <a:pt x="3377" y="1539"/>
                      <a:pt x="3330" y="1328"/>
                    </a:cubicBezTo>
                    <a:close/>
                    <a:moveTo>
                      <a:pt x="1905" y="0"/>
                    </a:moveTo>
                    <a:cubicBezTo>
                      <a:pt x="1838" y="4"/>
                      <a:pt x="1775" y="22"/>
                      <a:pt x="1709" y="33"/>
                    </a:cubicBezTo>
                    <a:cubicBezTo>
                      <a:pt x="1644" y="40"/>
                      <a:pt x="1582" y="65"/>
                      <a:pt x="1519" y="81"/>
                    </a:cubicBezTo>
                    <a:cubicBezTo>
                      <a:pt x="1454" y="97"/>
                      <a:pt x="1381" y="79"/>
                      <a:pt x="1316" y="102"/>
                    </a:cubicBezTo>
                    <a:cubicBezTo>
                      <a:pt x="1241" y="130"/>
                      <a:pt x="1188" y="205"/>
                      <a:pt x="1124" y="248"/>
                    </a:cubicBezTo>
                    <a:cubicBezTo>
                      <a:pt x="1117" y="235"/>
                      <a:pt x="1108" y="220"/>
                      <a:pt x="1106" y="220"/>
                    </a:cubicBezTo>
                    <a:cubicBezTo>
                      <a:pt x="1106" y="220"/>
                      <a:pt x="1106" y="220"/>
                      <a:pt x="1106" y="220"/>
                    </a:cubicBezTo>
                    <a:cubicBezTo>
                      <a:pt x="1087" y="237"/>
                      <a:pt x="1076" y="264"/>
                      <a:pt x="1048" y="267"/>
                    </a:cubicBezTo>
                    <a:cubicBezTo>
                      <a:pt x="1047" y="267"/>
                      <a:pt x="1046" y="267"/>
                      <a:pt x="1045" y="267"/>
                    </a:cubicBezTo>
                    <a:cubicBezTo>
                      <a:pt x="1018" y="267"/>
                      <a:pt x="978" y="248"/>
                      <a:pt x="948" y="245"/>
                    </a:cubicBezTo>
                    <a:cubicBezTo>
                      <a:pt x="914" y="241"/>
                      <a:pt x="868" y="218"/>
                      <a:pt x="835" y="218"/>
                    </a:cubicBezTo>
                    <a:cubicBezTo>
                      <a:pt x="803" y="218"/>
                      <a:pt x="785" y="238"/>
                      <a:pt x="759" y="247"/>
                    </a:cubicBezTo>
                    <a:cubicBezTo>
                      <a:pt x="731" y="256"/>
                      <a:pt x="718" y="284"/>
                      <a:pt x="693" y="296"/>
                    </a:cubicBezTo>
                    <a:cubicBezTo>
                      <a:pt x="667" y="308"/>
                      <a:pt x="627" y="307"/>
                      <a:pt x="603" y="324"/>
                    </a:cubicBezTo>
                    <a:cubicBezTo>
                      <a:pt x="579" y="339"/>
                      <a:pt x="543" y="343"/>
                      <a:pt x="521" y="364"/>
                    </a:cubicBezTo>
                    <a:cubicBezTo>
                      <a:pt x="498" y="383"/>
                      <a:pt x="503" y="428"/>
                      <a:pt x="484" y="449"/>
                    </a:cubicBezTo>
                    <a:lnTo>
                      <a:pt x="426" y="514"/>
                    </a:lnTo>
                    <a:cubicBezTo>
                      <a:pt x="407" y="534"/>
                      <a:pt x="374" y="544"/>
                      <a:pt x="356" y="566"/>
                    </a:cubicBezTo>
                    <a:cubicBezTo>
                      <a:pt x="335" y="586"/>
                      <a:pt x="308" y="600"/>
                      <a:pt x="288" y="624"/>
                    </a:cubicBezTo>
                    <a:cubicBezTo>
                      <a:pt x="269" y="646"/>
                      <a:pt x="246" y="665"/>
                      <a:pt x="228" y="687"/>
                    </a:cubicBezTo>
                    <a:cubicBezTo>
                      <a:pt x="211" y="710"/>
                      <a:pt x="213" y="745"/>
                      <a:pt x="192" y="768"/>
                    </a:cubicBezTo>
                    <a:cubicBezTo>
                      <a:pt x="173" y="790"/>
                      <a:pt x="142" y="804"/>
                      <a:pt x="122" y="826"/>
                    </a:cubicBezTo>
                    <a:cubicBezTo>
                      <a:pt x="103" y="848"/>
                      <a:pt x="75" y="867"/>
                      <a:pt x="57" y="892"/>
                    </a:cubicBezTo>
                    <a:cubicBezTo>
                      <a:pt x="39" y="915"/>
                      <a:pt x="46" y="951"/>
                      <a:pt x="34" y="979"/>
                    </a:cubicBezTo>
                    <a:cubicBezTo>
                      <a:pt x="20" y="1009"/>
                      <a:pt x="5" y="1038"/>
                      <a:pt x="2" y="1072"/>
                    </a:cubicBezTo>
                    <a:cubicBezTo>
                      <a:pt x="1" y="1107"/>
                      <a:pt x="25" y="1151"/>
                      <a:pt x="27" y="1185"/>
                    </a:cubicBezTo>
                    <a:cubicBezTo>
                      <a:pt x="28" y="1220"/>
                      <a:pt x="32" y="1257"/>
                      <a:pt x="41" y="1292"/>
                    </a:cubicBezTo>
                    <a:cubicBezTo>
                      <a:pt x="47" y="1323"/>
                      <a:pt x="68" y="1361"/>
                      <a:pt x="32" y="1378"/>
                    </a:cubicBezTo>
                    <a:cubicBezTo>
                      <a:pt x="30" y="1378"/>
                      <a:pt x="48" y="1385"/>
                      <a:pt x="53" y="1385"/>
                    </a:cubicBezTo>
                    <a:cubicBezTo>
                      <a:pt x="54" y="1385"/>
                      <a:pt x="54" y="1385"/>
                      <a:pt x="54" y="1385"/>
                    </a:cubicBezTo>
                    <a:cubicBezTo>
                      <a:pt x="94" y="1378"/>
                      <a:pt x="92" y="1360"/>
                      <a:pt x="89" y="1336"/>
                    </a:cubicBezTo>
                    <a:cubicBezTo>
                      <a:pt x="83" y="1305"/>
                      <a:pt x="56" y="1265"/>
                      <a:pt x="63" y="1236"/>
                    </a:cubicBezTo>
                    <a:cubicBezTo>
                      <a:pt x="68" y="1209"/>
                      <a:pt x="67" y="1178"/>
                      <a:pt x="70" y="1149"/>
                    </a:cubicBezTo>
                    <a:cubicBezTo>
                      <a:pt x="74" y="1120"/>
                      <a:pt x="78" y="1093"/>
                      <a:pt x="89" y="1067"/>
                    </a:cubicBezTo>
                    <a:cubicBezTo>
                      <a:pt x="101" y="1041"/>
                      <a:pt x="156" y="1036"/>
                      <a:pt x="173" y="1013"/>
                    </a:cubicBezTo>
                    <a:cubicBezTo>
                      <a:pt x="191" y="991"/>
                      <a:pt x="200" y="965"/>
                      <a:pt x="222" y="947"/>
                    </a:cubicBezTo>
                    <a:cubicBezTo>
                      <a:pt x="246" y="928"/>
                      <a:pt x="262" y="906"/>
                      <a:pt x="288" y="888"/>
                    </a:cubicBezTo>
                    <a:cubicBezTo>
                      <a:pt x="312" y="871"/>
                      <a:pt x="309" y="837"/>
                      <a:pt x="335" y="819"/>
                    </a:cubicBezTo>
                    <a:cubicBezTo>
                      <a:pt x="346" y="811"/>
                      <a:pt x="367" y="811"/>
                      <a:pt x="388" y="811"/>
                    </a:cubicBezTo>
                    <a:cubicBezTo>
                      <a:pt x="409" y="811"/>
                      <a:pt x="429" y="811"/>
                      <a:pt x="440" y="804"/>
                    </a:cubicBezTo>
                    <a:cubicBezTo>
                      <a:pt x="462" y="786"/>
                      <a:pt x="477" y="775"/>
                      <a:pt x="498" y="758"/>
                    </a:cubicBezTo>
                    <a:cubicBezTo>
                      <a:pt x="517" y="745"/>
                      <a:pt x="509" y="708"/>
                      <a:pt x="529" y="694"/>
                    </a:cubicBezTo>
                    <a:cubicBezTo>
                      <a:pt x="543" y="686"/>
                      <a:pt x="562" y="681"/>
                      <a:pt x="580" y="676"/>
                    </a:cubicBezTo>
                    <a:cubicBezTo>
                      <a:pt x="587" y="681"/>
                      <a:pt x="593" y="684"/>
                      <a:pt x="597" y="684"/>
                    </a:cubicBezTo>
                    <a:cubicBezTo>
                      <a:pt x="598" y="684"/>
                      <a:pt x="599" y="684"/>
                      <a:pt x="599" y="683"/>
                    </a:cubicBezTo>
                    <a:cubicBezTo>
                      <a:pt x="608" y="673"/>
                      <a:pt x="614" y="662"/>
                      <a:pt x="624" y="651"/>
                    </a:cubicBezTo>
                    <a:cubicBezTo>
                      <a:pt x="634" y="640"/>
                      <a:pt x="645" y="628"/>
                      <a:pt x="659" y="619"/>
                    </a:cubicBezTo>
                    <a:cubicBezTo>
                      <a:pt x="676" y="606"/>
                      <a:pt x="708" y="604"/>
                      <a:pt x="727" y="591"/>
                    </a:cubicBezTo>
                    <a:cubicBezTo>
                      <a:pt x="745" y="577"/>
                      <a:pt x="749" y="548"/>
                      <a:pt x="766" y="534"/>
                    </a:cubicBezTo>
                    <a:cubicBezTo>
                      <a:pt x="773" y="529"/>
                      <a:pt x="780" y="520"/>
                      <a:pt x="785" y="511"/>
                    </a:cubicBezTo>
                    <a:cubicBezTo>
                      <a:pt x="833" y="494"/>
                      <a:pt x="887" y="482"/>
                      <a:pt x="931" y="465"/>
                    </a:cubicBezTo>
                    <a:cubicBezTo>
                      <a:pt x="976" y="453"/>
                      <a:pt x="1023" y="449"/>
                      <a:pt x="1069" y="445"/>
                    </a:cubicBezTo>
                    <a:lnTo>
                      <a:pt x="1069" y="445"/>
                    </a:lnTo>
                    <a:cubicBezTo>
                      <a:pt x="1023" y="467"/>
                      <a:pt x="976" y="490"/>
                      <a:pt x="935" y="523"/>
                    </a:cubicBezTo>
                    <a:cubicBezTo>
                      <a:pt x="913" y="542"/>
                      <a:pt x="894" y="563"/>
                      <a:pt x="875" y="585"/>
                    </a:cubicBezTo>
                    <a:cubicBezTo>
                      <a:pt x="855" y="593"/>
                      <a:pt x="837" y="603"/>
                      <a:pt x="820" y="613"/>
                    </a:cubicBezTo>
                    <a:cubicBezTo>
                      <a:pt x="769" y="644"/>
                      <a:pt x="716" y="676"/>
                      <a:pt x="667" y="713"/>
                    </a:cubicBezTo>
                    <a:cubicBezTo>
                      <a:pt x="620" y="752"/>
                      <a:pt x="587" y="805"/>
                      <a:pt x="542" y="847"/>
                    </a:cubicBezTo>
                    <a:cubicBezTo>
                      <a:pt x="495" y="886"/>
                      <a:pt x="440" y="921"/>
                      <a:pt x="394" y="965"/>
                    </a:cubicBezTo>
                    <a:cubicBezTo>
                      <a:pt x="352" y="1010"/>
                      <a:pt x="303" y="1054"/>
                      <a:pt x="266" y="1108"/>
                    </a:cubicBezTo>
                    <a:cubicBezTo>
                      <a:pt x="232" y="1160"/>
                      <a:pt x="218" y="1224"/>
                      <a:pt x="195" y="1280"/>
                    </a:cubicBezTo>
                    <a:cubicBezTo>
                      <a:pt x="166" y="1319"/>
                      <a:pt x="133" y="1354"/>
                      <a:pt x="111" y="1397"/>
                    </a:cubicBezTo>
                    <a:cubicBezTo>
                      <a:pt x="85" y="1444"/>
                      <a:pt x="89" y="1500"/>
                      <a:pt x="71" y="1550"/>
                    </a:cubicBezTo>
                    <a:cubicBezTo>
                      <a:pt x="56" y="1605"/>
                      <a:pt x="39" y="1663"/>
                      <a:pt x="42" y="1720"/>
                    </a:cubicBezTo>
                    <a:cubicBezTo>
                      <a:pt x="46" y="1780"/>
                      <a:pt x="78" y="1839"/>
                      <a:pt x="92" y="1894"/>
                    </a:cubicBezTo>
                    <a:cubicBezTo>
                      <a:pt x="101" y="1935"/>
                      <a:pt x="115" y="1974"/>
                      <a:pt x="131" y="2011"/>
                    </a:cubicBezTo>
                    <a:cubicBezTo>
                      <a:pt x="115" y="2085"/>
                      <a:pt x="98" y="2161"/>
                      <a:pt x="97" y="2238"/>
                    </a:cubicBezTo>
                    <a:cubicBezTo>
                      <a:pt x="96" y="2330"/>
                      <a:pt x="129" y="2415"/>
                      <a:pt x="147" y="2499"/>
                    </a:cubicBezTo>
                    <a:cubicBezTo>
                      <a:pt x="167" y="2594"/>
                      <a:pt x="197" y="2689"/>
                      <a:pt x="246" y="2773"/>
                    </a:cubicBezTo>
                    <a:cubicBezTo>
                      <a:pt x="297" y="2857"/>
                      <a:pt x="374" y="2922"/>
                      <a:pt x="440" y="2988"/>
                    </a:cubicBezTo>
                    <a:cubicBezTo>
                      <a:pt x="491" y="3043"/>
                      <a:pt x="550" y="3091"/>
                      <a:pt x="610" y="3132"/>
                    </a:cubicBezTo>
                    <a:cubicBezTo>
                      <a:pt x="642" y="3178"/>
                      <a:pt x="679" y="3221"/>
                      <a:pt x="715" y="3262"/>
                    </a:cubicBezTo>
                    <a:cubicBezTo>
                      <a:pt x="756" y="3307"/>
                      <a:pt x="821" y="3322"/>
                      <a:pt x="868" y="3358"/>
                    </a:cubicBezTo>
                    <a:cubicBezTo>
                      <a:pt x="913" y="3398"/>
                      <a:pt x="950" y="3454"/>
                      <a:pt x="1004" y="3486"/>
                    </a:cubicBezTo>
                    <a:cubicBezTo>
                      <a:pt x="1058" y="3518"/>
                      <a:pt x="1117" y="3537"/>
                      <a:pt x="1175" y="3563"/>
                    </a:cubicBezTo>
                    <a:cubicBezTo>
                      <a:pt x="1232" y="3585"/>
                      <a:pt x="1286" y="3625"/>
                      <a:pt x="1348" y="3639"/>
                    </a:cubicBezTo>
                    <a:cubicBezTo>
                      <a:pt x="1410" y="3654"/>
                      <a:pt x="1475" y="3647"/>
                      <a:pt x="1537" y="3653"/>
                    </a:cubicBezTo>
                    <a:cubicBezTo>
                      <a:pt x="1550" y="3654"/>
                      <a:pt x="1564" y="3655"/>
                      <a:pt x="1577" y="3655"/>
                    </a:cubicBezTo>
                    <a:cubicBezTo>
                      <a:pt x="1626" y="3655"/>
                      <a:pt x="1677" y="3647"/>
                      <a:pt x="1725" y="3647"/>
                    </a:cubicBezTo>
                    <a:cubicBezTo>
                      <a:pt x="1726" y="3647"/>
                      <a:pt x="1728" y="3647"/>
                      <a:pt x="1729" y="3647"/>
                    </a:cubicBezTo>
                    <a:cubicBezTo>
                      <a:pt x="1781" y="3647"/>
                      <a:pt x="1835" y="3670"/>
                      <a:pt x="1888" y="3670"/>
                    </a:cubicBezTo>
                    <a:cubicBezTo>
                      <a:pt x="1897" y="3670"/>
                      <a:pt x="1906" y="3669"/>
                      <a:pt x="1915" y="3668"/>
                    </a:cubicBezTo>
                    <a:cubicBezTo>
                      <a:pt x="1956" y="3661"/>
                      <a:pt x="1993" y="3639"/>
                      <a:pt x="2029" y="3617"/>
                    </a:cubicBezTo>
                    <a:cubicBezTo>
                      <a:pt x="2072" y="3599"/>
                      <a:pt x="2115" y="3578"/>
                      <a:pt x="2159" y="3565"/>
                    </a:cubicBezTo>
                    <a:cubicBezTo>
                      <a:pt x="2197" y="3551"/>
                      <a:pt x="2236" y="3536"/>
                      <a:pt x="2273" y="3515"/>
                    </a:cubicBezTo>
                    <a:cubicBezTo>
                      <a:pt x="2306" y="3510"/>
                      <a:pt x="2340" y="3507"/>
                      <a:pt x="2373" y="3500"/>
                    </a:cubicBezTo>
                    <a:cubicBezTo>
                      <a:pt x="2552" y="3463"/>
                      <a:pt x="2716" y="3376"/>
                      <a:pt x="2867" y="3282"/>
                    </a:cubicBezTo>
                    <a:cubicBezTo>
                      <a:pt x="3020" y="3192"/>
                      <a:pt x="3170" y="3087"/>
                      <a:pt x="3288" y="2947"/>
                    </a:cubicBezTo>
                    <a:cubicBezTo>
                      <a:pt x="3407" y="2812"/>
                      <a:pt x="3511" y="2658"/>
                      <a:pt x="3579" y="2486"/>
                    </a:cubicBezTo>
                    <a:cubicBezTo>
                      <a:pt x="3646" y="2314"/>
                      <a:pt x="3661" y="2126"/>
                      <a:pt x="3660" y="1941"/>
                    </a:cubicBezTo>
                    <a:cubicBezTo>
                      <a:pt x="3657" y="1770"/>
                      <a:pt x="3620" y="1588"/>
                      <a:pt x="3522" y="1430"/>
                    </a:cubicBezTo>
                    <a:cubicBezTo>
                      <a:pt x="3535" y="1425"/>
                      <a:pt x="3539" y="1418"/>
                      <a:pt x="3543" y="1411"/>
                    </a:cubicBezTo>
                    <a:cubicBezTo>
                      <a:pt x="3571" y="1460"/>
                      <a:pt x="3598" y="1513"/>
                      <a:pt x="3623" y="1566"/>
                    </a:cubicBezTo>
                    <a:cubicBezTo>
                      <a:pt x="3653" y="1624"/>
                      <a:pt x="3690" y="1697"/>
                      <a:pt x="3668" y="1762"/>
                    </a:cubicBezTo>
                    <a:cubicBezTo>
                      <a:pt x="3668" y="1764"/>
                      <a:pt x="3673" y="1765"/>
                      <a:pt x="3679" y="1765"/>
                    </a:cubicBezTo>
                    <a:cubicBezTo>
                      <a:pt x="3685" y="1765"/>
                      <a:pt x="3691" y="1764"/>
                      <a:pt x="3692" y="1762"/>
                    </a:cubicBezTo>
                    <a:cubicBezTo>
                      <a:pt x="3723" y="1714"/>
                      <a:pt x="3711" y="1667"/>
                      <a:pt x="3696" y="1623"/>
                    </a:cubicBezTo>
                    <a:cubicBezTo>
                      <a:pt x="3670" y="1553"/>
                      <a:pt x="3616" y="1492"/>
                      <a:pt x="3593" y="1426"/>
                    </a:cubicBezTo>
                    <a:cubicBezTo>
                      <a:pt x="3571" y="1367"/>
                      <a:pt x="3540" y="1308"/>
                      <a:pt x="3506" y="1254"/>
                    </a:cubicBezTo>
                    <a:cubicBezTo>
                      <a:pt x="3471" y="1196"/>
                      <a:pt x="3441" y="1142"/>
                      <a:pt x="3410" y="1089"/>
                    </a:cubicBezTo>
                    <a:lnTo>
                      <a:pt x="3410" y="1087"/>
                    </a:lnTo>
                    <a:cubicBezTo>
                      <a:pt x="3410" y="1082"/>
                      <a:pt x="3412" y="1079"/>
                      <a:pt x="3410" y="1074"/>
                    </a:cubicBezTo>
                    <a:cubicBezTo>
                      <a:pt x="3403" y="1050"/>
                      <a:pt x="3389" y="1030"/>
                      <a:pt x="3382" y="1003"/>
                    </a:cubicBezTo>
                    <a:cubicBezTo>
                      <a:pt x="3375" y="965"/>
                      <a:pt x="3368" y="926"/>
                      <a:pt x="3348" y="895"/>
                    </a:cubicBezTo>
                    <a:cubicBezTo>
                      <a:pt x="3334" y="873"/>
                      <a:pt x="3319" y="851"/>
                      <a:pt x="3304" y="830"/>
                    </a:cubicBezTo>
                    <a:cubicBezTo>
                      <a:pt x="3312" y="814"/>
                      <a:pt x="3324" y="775"/>
                      <a:pt x="3313" y="756"/>
                    </a:cubicBezTo>
                    <a:cubicBezTo>
                      <a:pt x="3299" y="731"/>
                      <a:pt x="3283" y="710"/>
                      <a:pt x="3268" y="687"/>
                    </a:cubicBezTo>
                    <a:cubicBezTo>
                      <a:pt x="3253" y="665"/>
                      <a:pt x="3213" y="669"/>
                      <a:pt x="3195" y="650"/>
                    </a:cubicBezTo>
                    <a:cubicBezTo>
                      <a:pt x="3178" y="629"/>
                      <a:pt x="3173" y="591"/>
                      <a:pt x="3154" y="570"/>
                    </a:cubicBezTo>
                    <a:cubicBezTo>
                      <a:pt x="3133" y="551"/>
                      <a:pt x="3110" y="540"/>
                      <a:pt x="3088" y="523"/>
                    </a:cubicBezTo>
                    <a:cubicBezTo>
                      <a:pt x="3067" y="505"/>
                      <a:pt x="3053" y="475"/>
                      <a:pt x="3028" y="460"/>
                    </a:cubicBezTo>
                    <a:cubicBezTo>
                      <a:pt x="3006" y="446"/>
                      <a:pt x="2973" y="449"/>
                      <a:pt x="2950" y="436"/>
                    </a:cubicBezTo>
                    <a:lnTo>
                      <a:pt x="2933" y="432"/>
                    </a:lnTo>
                    <a:cubicBezTo>
                      <a:pt x="2902" y="387"/>
                      <a:pt x="2878" y="322"/>
                      <a:pt x="2833" y="289"/>
                    </a:cubicBezTo>
                    <a:cubicBezTo>
                      <a:pt x="2781" y="251"/>
                      <a:pt x="2724" y="220"/>
                      <a:pt x="2668" y="187"/>
                    </a:cubicBezTo>
                    <a:cubicBezTo>
                      <a:pt x="2609" y="157"/>
                      <a:pt x="2538" y="161"/>
                      <a:pt x="2478" y="139"/>
                    </a:cubicBezTo>
                    <a:cubicBezTo>
                      <a:pt x="2420" y="114"/>
                      <a:pt x="2361" y="75"/>
                      <a:pt x="2298" y="55"/>
                    </a:cubicBezTo>
                    <a:cubicBezTo>
                      <a:pt x="2234" y="41"/>
                      <a:pt x="2168" y="35"/>
                      <a:pt x="2104" y="29"/>
                    </a:cubicBezTo>
                    <a:cubicBezTo>
                      <a:pt x="2037" y="21"/>
                      <a:pt x="1973" y="0"/>
                      <a:pt x="190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29"/>
              <p:cNvSpPr/>
              <p:nvPr/>
            </p:nvSpPr>
            <p:spPr>
              <a:xfrm>
                <a:off x="2085325" y="3934125"/>
                <a:ext cx="2175" cy="875"/>
              </a:xfrm>
              <a:custGeom>
                <a:rect b="b" l="l" r="r" t="t"/>
                <a:pathLst>
                  <a:path extrusionOk="0" h="35" w="87">
                    <a:moveTo>
                      <a:pt x="77" y="0"/>
                    </a:moveTo>
                    <a:cubicBezTo>
                      <a:pt x="56" y="14"/>
                      <a:pt x="34" y="25"/>
                      <a:pt x="19" y="32"/>
                    </a:cubicBezTo>
                    <a:cubicBezTo>
                      <a:pt x="14" y="33"/>
                      <a:pt x="8" y="34"/>
                      <a:pt x="2" y="35"/>
                    </a:cubicBezTo>
                    <a:lnTo>
                      <a:pt x="2" y="35"/>
                    </a:lnTo>
                    <a:lnTo>
                      <a:pt x="87" y="33"/>
                    </a:lnTo>
                    <a:cubicBezTo>
                      <a:pt x="84" y="21"/>
                      <a:pt x="81" y="11"/>
                      <a:pt x="77" y="0"/>
                    </a:cubicBezTo>
                    <a:close/>
                    <a:moveTo>
                      <a:pt x="2" y="35"/>
                    </a:moveTo>
                    <a:lnTo>
                      <a:pt x="0" y="35"/>
                    </a:lnTo>
                    <a:cubicBezTo>
                      <a:pt x="1" y="35"/>
                      <a:pt x="1" y="35"/>
                      <a:pt x="2" y="35"/>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29"/>
              <p:cNvSpPr/>
              <p:nvPr/>
            </p:nvSpPr>
            <p:spPr>
              <a:xfrm>
                <a:off x="2082875" y="3933800"/>
                <a:ext cx="1125" cy="250"/>
              </a:xfrm>
              <a:custGeom>
                <a:rect b="b" l="l" r="r" t="t"/>
                <a:pathLst>
                  <a:path extrusionOk="0" h="10" w="45">
                    <a:moveTo>
                      <a:pt x="0" y="1"/>
                    </a:moveTo>
                    <a:cubicBezTo>
                      <a:pt x="8" y="6"/>
                      <a:pt x="19" y="9"/>
                      <a:pt x="28" y="9"/>
                    </a:cubicBezTo>
                    <a:cubicBezTo>
                      <a:pt x="36" y="9"/>
                      <a:pt x="43" y="7"/>
                      <a:pt x="44"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29"/>
              <p:cNvSpPr/>
              <p:nvPr/>
            </p:nvSpPr>
            <p:spPr>
              <a:xfrm>
                <a:off x="2044200" y="3892200"/>
                <a:ext cx="92425" cy="92425"/>
              </a:xfrm>
              <a:custGeom>
                <a:rect b="b" l="l" r="r" t="t"/>
                <a:pathLst>
                  <a:path extrusionOk="0" h="3697" w="3697">
                    <a:moveTo>
                      <a:pt x="1428" y="199"/>
                    </a:moveTo>
                    <a:cubicBezTo>
                      <a:pt x="1429" y="199"/>
                      <a:pt x="1430" y="199"/>
                      <a:pt x="1432" y="199"/>
                    </a:cubicBezTo>
                    <a:cubicBezTo>
                      <a:pt x="1406" y="217"/>
                      <a:pt x="1381" y="231"/>
                      <a:pt x="1356" y="252"/>
                    </a:cubicBezTo>
                    <a:cubicBezTo>
                      <a:pt x="1302" y="300"/>
                      <a:pt x="1262" y="353"/>
                      <a:pt x="1228" y="410"/>
                    </a:cubicBezTo>
                    <a:cubicBezTo>
                      <a:pt x="1209" y="415"/>
                      <a:pt x="1190" y="418"/>
                      <a:pt x="1172" y="422"/>
                    </a:cubicBezTo>
                    <a:cubicBezTo>
                      <a:pt x="1176" y="419"/>
                      <a:pt x="1177" y="415"/>
                      <a:pt x="1181" y="413"/>
                    </a:cubicBezTo>
                    <a:cubicBezTo>
                      <a:pt x="1203" y="403"/>
                      <a:pt x="1225" y="395"/>
                      <a:pt x="1243" y="375"/>
                    </a:cubicBezTo>
                    <a:cubicBezTo>
                      <a:pt x="1261" y="356"/>
                      <a:pt x="1273" y="309"/>
                      <a:pt x="1297" y="293"/>
                    </a:cubicBezTo>
                    <a:cubicBezTo>
                      <a:pt x="1320" y="275"/>
                      <a:pt x="1344" y="254"/>
                      <a:pt x="1373" y="231"/>
                    </a:cubicBezTo>
                    <a:cubicBezTo>
                      <a:pt x="1389" y="218"/>
                      <a:pt x="1409" y="199"/>
                      <a:pt x="1428" y="199"/>
                    </a:cubicBezTo>
                    <a:close/>
                    <a:moveTo>
                      <a:pt x="1491" y="395"/>
                    </a:moveTo>
                    <a:cubicBezTo>
                      <a:pt x="1454" y="403"/>
                      <a:pt x="1422" y="417"/>
                      <a:pt x="1389" y="432"/>
                    </a:cubicBezTo>
                    <a:cubicBezTo>
                      <a:pt x="1355" y="436"/>
                      <a:pt x="1320" y="440"/>
                      <a:pt x="1286" y="446"/>
                    </a:cubicBezTo>
                    <a:cubicBezTo>
                      <a:pt x="1291" y="439"/>
                      <a:pt x="1294" y="432"/>
                      <a:pt x="1300" y="426"/>
                    </a:cubicBezTo>
                    <a:cubicBezTo>
                      <a:pt x="1363" y="414"/>
                      <a:pt x="1426" y="406"/>
                      <a:pt x="1491" y="395"/>
                    </a:cubicBezTo>
                    <a:close/>
                    <a:moveTo>
                      <a:pt x="1210" y="441"/>
                    </a:moveTo>
                    <a:lnTo>
                      <a:pt x="1210" y="441"/>
                    </a:lnTo>
                    <a:cubicBezTo>
                      <a:pt x="1206" y="447"/>
                      <a:pt x="1203" y="454"/>
                      <a:pt x="1199" y="461"/>
                    </a:cubicBezTo>
                    <a:cubicBezTo>
                      <a:pt x="1123" y="474"/>
                      <a:pt x="1048" y="492"/>
                      <a:pt x="975" y="517"/>
                    </a:cubicBezTo>
                    <a:cubicBezTo>
                      <a:pt x="979" y="509"/>
                      <a:pt x="983" y="502"/>
                      <a:pt x="990" y="497"/>
                    </a:cubicBezTo>
                    <a:cubicBezTo>
                      <a:pt x="1011" y="485"/>
                      <a:pt x="1041" y="487"/>
                      <a:pt x="1062" y="479"/>
                    </a:cubicBezTo>
                    <a:cubicBezTo>
                      <a:pt x="1085" y="469"/>
                      <a:pt x="1110" y="469"/>
                      <a:pt x="1130" y="462"/>
                    </a:cubicBezTo>
                    <a:cubicBezTo>
                      <a:pt x="1137" y="459"/>
                      <a:pt x="1143" y="452"/>
                      <a:pt x="1148" y="447"/>
                    </a:cubicBezTo>
                    <a:cubicBezTo>
                      <a:pt x="1149" y="448"/>
                      <a:pt x="1150" y="453"/>
                      <a:pt x="1151" y="453"/>
                    </a:cubicBezTo>
                    <a:cubicBezTo>
                      <a:pt x="1151" y="453"/>
                      <a:pt x="1151" y="453"/>
                      <a:pt x="1151" y="452"/>
                    </a:cubicBezTo>
                    <a:cubicBezTo>
                      <a:pt x="1172" y="451"/>
                      <a:pt x="1190" y="446"/>
                      <a:pt x="1210" y="441"/>
                    </a:cubicBezTo>
                    <a:close/>
                    <a:moveTo>
                      <a:pt x="1850" y="635"/>
                    </a:moveTo>
                    <a:cubicBezTo>
                      <a:pt x="1906" y="635"/>
                      <a:pt x="1961" y="639"/>
                      <a:pt x="2015" y="647"/>
                    </a:cubicBezTo>
                    <a:cubicBezTo>
                      <a:pt x="1995" y="647"/>
                      <a:pt x="1974" y="645"/>
                      <a:pt x="1953" y="645"/>
                    </a:cubicBezTo>
                    <a:cubicBezTo>
                      <a:pt x="1913" y="645"/>
                      <a:pt x="1873" y="649"/>
                      <a:pt x="1835" y="653"/>
                    </a:cubicBezTo>
                    <a:cubicBezTo>
                      <a:pt x="1821" y="647"/>
                      <a:pt x="1805" y="642"/>
                      <a:pt x="1790" y="637"/>
                    </a:cubicBezTo>
                    <a:cubicBezTo>
                      <a:pt x="1810" y="636"/>
                      <a:pt x="1830" y="635"/>
                      <a:pt x="1850" y="635"/>
                    </a:cubicBezTo>
                    <a:close/>
                    <a:moveTo>
                      <a:pt x="2307" y="931"/>
                    </a:moveTo>
                    <a:cubicBezTo>
                      <a:pt x="2311" y="933"/>
                      <a:pt x="2314" y="933"/>
                      <a:pt x="2318" y="934"/>
                    </a:cubicBezTo>
                    <a:cubicBezTo>
                      <a:pt x="2321" y="942"/>
                      <a:pt x="2324" y="949"/>
                      <a:pt x="2325" y="959"/>
                    </a:cubicBezTo>
                    <a:cubicBezTo>
                      <a:pt x="2319" y="948"/>
                      <a:pt x="2313" y="940"/>
                      <a:pt x="2307" y="931"/>
                    </a:cubicBezTo>
                    <a:close/>
                    <a:moveTo>
                      <a:pt x="1499" y="975"/>
                    </a:moveTo>
                    <a:cubicBezTo>
                      <a:pt x="1528" y="980"/>
                      <a:pt x="1571" y="991"/>
                      <a:pt x="1611" y="1014"/>
                    </a:cubicBezTo>
                    <a:cubicBezTo>
                      <a:pt x="1528" y="1017"/>
                      <a:pt x="1445" y="1037"/>
                      <a:pt x="1373" y="1079"/>
                    </a:cubicBezTo>
                    <a:cubicBezTo>
                      <a:pt x="1370" y="1072"/>
                      <a:pt x="1366" y="1063"/>
                      <a:pt x="1363" y="1055"/>
                    </a:cubicBezTo>
                    <a:cubicBezTo>
                      <a:pt x="1399" y="1024"/>
                      <a:pt x="1434" y="997"/>
                      <a:pt x="1479" y="975"/>
                    </a:cubicBezTo>
                    <a:close/>
                    <a:moveTo>
                      <a:pt x="1335" y="1077"/>
                    </a:moveTo>
                    <a:lnTo>
                      <a:pt x="1335" y="1077"/>
                    </a:lnTo>
                    <a:cubicBezTo>
                      <a:pt x="1327" y="1090"/>
                      <a:pt x="1319" y="1099"/>
                      <a:pt x="1306" y="1110"/>
                    </a:cubicBezTo>
                    <a:lnTo>
                      <a:pt x="1291" y="1120"/>
                    </a:lnTo>
                    <a:cubicBezTo>
                      <a:pt x="1305" y="1105"/>
                      <a:pt x="1320" y="1091"/>
                      <a:pt x="1335" y="1077"/>
                    </a:cubicBezTo>
                    <a:close/>
                    <a:moveTo>
                      <a:pt x="2045" y="324"/>
                    </a:moveTo>
                    <a:cubicBezTo>
                      <a:pt x="2227" y="324"/>
                      <a:pt x="2409" y="355"/>
                      <a:pt x="2575" y="447"/>
                    </a:cubicBezTo>
                    <a:cubicBezTo>
                      <a:pt x="2823" y="583"/>
                      <a:pt x="3002" y="831"/>
                      <a:pt x="3078" y="1101"/>
                    </a:cubicBezTo>
                    <a:lnTo>
                      <a:pt x="3083" y="1121"/>
                    </a:lnTo>
                    <a:cubicBezTo>
                      <a:pt x="2992" y="992"/>
                      <a:pt x="2870" y="913"/>
                      <a:pt x="2745" y="850"/>
                    </a:cubicBezTo>
                    <a:cubicBezTo>
                      <a:pt x="2669" y="726"/>
                      <a:pt x="2567" y="618"/>
                      <a:pt x="2443" y="539"/>
                    </a:cubicBezTo>
                    <a:cubicBezTo>
                      <a:pt x="2262" y="422"/>
                      <a:pt x="2058" y="392"/>
                      <a:pt x="1862" y="392"/>
                    </a:cubicBezTo>
                    <a:cubicBezTo>
                      <a:pt x="1849" y="392"/>
                      <a:pt x="1836" y="392"/>
                      <a:pt x="1823" y="392"/>
                    </a:cubicBezTo>
                    <a:cubicBezTo>
                      <a:pt x="1769" y="379"/>
                      <a:pt x="1713" y="372"/>
                      <a:pt x="1656" y="372"/>
                    </a:cubicBezTo>
                    <a:cubicBezTo>
                      <a:pt x="1630" y="372"/>
                      <a:pt x="1603" y="374"/>
                      <a:pt x="1576" y="377"/>
                    </a:cubicBezTo>
                    <a:cubicBezTo>
                      <a:pt x="1619" y="369"/>
                      <a:pt x="1660" y="360"/>
                      <a:pt x="1704" y="353"/>
                    </a:cubicBezTo>
                    <a:cubicBezTo>
                      <a:pt x="1815" y="336"/>
                      <a:pt x="1930" y="324"/>
                      <a:pt x="2045" y="324"/>
                    </a:cubicBezTo>
                    <a:close/>
                    <a:moveTo>
                      <a:pt x="2465" y="995"/>
                    </a:moveTo>
                    <a:cubicBezTo>
                      <a:pt x="2479" y="1002"/>
                      <a:pt x="2496" y="1008"/>
                      <a:pt x="2509" y="1015"/>
                    </a:cubicBezTo>
                    <a:cubicBezTo>
                      <a:pt x="2531" y="1069"/>
                      <a:pt x="2551" y="1124"/>
                      <a:pt x="2562" y="1180"/>
                    </a:cubicBezTo>
                    <a:cubicBezTo>
                      <a:pt x="2573" y="1223"/>
                      <a:pt x="2579" y="1269"/>
                      <a:pt x="2585" y="1313"/>
                    </a:cubicBezTo>
                    <a:cubicBezTo>
                      <a:pt x="2581" y="1314"/>
                      <a:pt x="2575" y="1314"/>
                      <a:pt x="2571" y="1317"/>
                    </a:cubicBezTo>
                    <a:cubicBezTo>
                      <a:pt x="2546" y="1208"/>
                      <a:pt x="2513" y="1098"/>
                      <a:pt x="2465" y="995"/>
                    </a:cubicBezTo>
                    <a:close/>
                    <a:moveTo>
                      <a:pt x="2592" y="1354"/>
                    </a:moveTo>
                    <a:cubicBezTo>
                      <a:pt x="2595" y="1383"/>
                      <a:pt x="2595" y="1412"/>
                      <a:pt x="2596" y="1442"/>
                    </a:cubicBezTo>
                    <a:cubicBezTo>
                      <a:pt x="2595" y="1428"/>
                      <a:pt x="2592" y="1414"/>
                      <a:pt x="2589" y="1401"/>
                    </a:cubicBezTo>
                    <a:cubicBezTo>
                      <a:pt x="2588" y="1387"/>
                      <a:pt x="2582" y="1370"/>
                      <a:pt x="2581" y="1358"/>
                    </a:cubicBezTo>
                    <a:cubicBezTo>
                      <a:pt x="2582" y="1354"/>
                      <a:pt x="2588" y="1354"/>
                      <a:pt x="2592" y="1354"/>
                    </a:cubicBezTo>
                    <a:close/>
                    <a:moveTo>
                      <a:pt x="1839" y="1310"/>
                    </a:moveTo>
                    <a:lnTo>
                      <a:pt x="1839" y="1310"/>
                    </a:lnTo>
                    <a:cubicBezTo>
                      <a:pt x="1843" y="1311"/>
                      <a:pt x="1849" y="1311"/>
                      <a:pt x="1851" y="1313"/>
                    </a:cubicBezTo>
                    <a:cubicBezTo>
                      <a:pt x="1854" y="1314"/>
                      <a:pt x="1858" y="1317"/>
                      <a:pt x="1862" y="1319"/>
                    </a:cubicBezTo>
                    <a:cubicBezTo>
                      <a:pt x="1945" y="1372"/>
                      <a:pt x="1982" y="1456"/>
                      <a:pt x="2010" y="1541"/>
                    </a:cubicBezTo>
                    <a:cubicBezTo>
                      <a:pt x="2015" y="1555"/>
                      <a:pt x="2019" y="1571"/>
                      <a:pt x="2025" y="1586"/>
                    </a:cubicBezTo>
                    <a:lnTo>
                      <a:pt x="2014" y="1586"/>
                    </a:lnTo>
                    <a:cubicBezTo>
                      <a:pt x="1990" y="1512"/>
                      <a:pt x="1955" y="1443"/>
                      <a:pt x="1907" y="1388"/>
                    </a:cubicBezTo>
                    <a:cubicBezTo>
                      <a:pt x="1890" y="1366"/>
                      <a:pt x="1867" y="1346"/>
                      <a:pt x="1843" y="1326"/>
                    </a:cubicBezTo>
                    <a:cubicBezTo>
                      <a:pt x="1843" y="1319"/>
                      <a:pt x="1842" y="1314"/>
                      <a:pt x="1839" y="1310"/>
                    </a:cubicBezTo>
                    <a:close/>
                    <a:moveTo>
                      <a:pt x="1656" y="912"/>
                    </a:moveTo>
                    <a:cubicBezTo>
                      <a:pt x="1728" y="929"/>
                      <a:pt x="1798" y="953"/>
                      <a:pt x="1867" y="984"/>
                    </a:cubicBezTo>
                    <a:cubicBezTo>
                      <a:pt x="1929" y="1011"/>
                      <a:pt x="1993" y="1041"/>
                      <a:pt x="2055" y="1077"/>
                    </a:cubicBezTo>
                    <a:cubicBezTo>
                      <a:pt x="2090" y="1114"/>
                      <a:pt x="2121" y="1153"/>
                      <a:pt x="2154" y="1189"/>
                    </a:cubicBezTo>
                    <a:cubicBezTo>
                      <a:pt x="2241" y="1280"/>
                      <a:pt x="2341" y="1375"/>
                      <a:pt x="2394" y="1505"/>
                    </a:cubicBezTo>
                    <a:cubicBezTo>
                      <a:pt x="2399" y="1541"/>
                      <a:pt x="2401" y="1578"/>
                      <a:pt x="2402" y="1614"/>
                    </a:cubicBezTo>
                    <a:cubicBezTo>
                      <a:pt x="2388" y="1610"/>
                      <a:pt x="2373" y="1606"/>
                      <a:pt x="2359" y="1603"/>
                    </a:cubicBezTo>
                    <a:cubicBezTo>
                      <a:pt x="2354" y="1602"/>
                      <a:pt x="2348" y="1602"/>
                      <a:pt x="2346" y="1602"/>
                    </a:cubicBezTo>
                    <a:cubicBezTo>
                      <a:pt x="2341" y="1596"/>
                      <a:pt x="2339" y="1593"/>
                      <a:pt x="2335" y="1588"/>
                    </a:cubicBezTo>
                    <a:cubicBezTo>
                      <a:pt x="2333" y="1573"/>
                      <a:pt x="2333" y="1558"/>
                      <a:pt x="2332" y="1541"/>
                    </a:cubicBezTo>
                    <a:cubicBezTo>
                      <a:pt x="2307" y="1405"/>
                      <a:pt x="2227" y="1280"/>
                      <a:pt x="2121" y="1180"/>
                    </a:cubicBezTo>
                    <a:cubicBezTo>
                      <a:pt x="2018" y="1079"/>
                      <a:pt x="1879" y="1026"/>
                      <a:pt x="1734" y="1015"/>
                    </a:cubicBezTo>
                    <a:cubicBezTo>
                      <a:pt x="1721" y="1014"/>
                      <a:pt x="1706" y="1014"/>
                      <a:pt x="1692" y="1014"/>
                    </a:cubicBezTo>
                    <a:cubicBezTo>
                      <a:pt x="1674" y="995"/>
                      <a:pt x="1657" y="973"/>
                      <a:pt x="1637" y="956"/>
                    </a:cubicBezTo>
                    <a:cubicBezTo>
                      <a:pt x="1622" y="945"/>
                      <a:pt x="1602" y="938"/>
                      <a:pt x="1587" y="929"/>
                    </a:cubicBezTo>
                    <a:cubicBezTo>
                      <a:pt x="1609" y="922"/>
                      <a:pt x="1631" y="918"/>
                      <a:pt x="1656" y="912"/>
                    </a:cubicBezTo>
                    <a:close/>
                    <a:moveTo>
                      <a:pt x="2362" y="1646"/>
                    </a:moveTo>
                    <a:cubicBezTo>
                      <a:pt x="2376" y="1650"/>
                      <a:pt x="2390" y="1651"/>
                      <a:pt x="2403" y="1655"/>
                    </a:cubicBezTo>
                    <a:lnTo>
                      <a:pt x="2403" y="1664"/>
                    </a:lnTo>
                    <a:cubicBezTo>
                      <a:pt x="2402" y="1690"/>
                      <a:pt x="2399" y="1714"/>
                      <a:pt x="2396" y="1739"/>
                    </a:cubicBezTo>
                    <a:cubicBezTo>
                      <a:pt x="2388" y="1706"/>
                      <a:pt x="2374" y="1677"/>
                      <a:pt x="2362" y="1646"/>
                    </a:cubicBezTo>
                    <a:close/>
                    <a:moveTo>
                      <a:pt x="2899" y="1449"/>
                    </a:moveTo>
                    <a:cubicBezTo>
                      <a:pt x="2910" y="1490"/>
                      <a:pt x="2918" y="1533"/>
                      <a:pt x="2918" y="1581"/>
                    </a:cubicBezTo>
                    <a:cubicBezTo>
                      <a:pt x="2917" y="1688"/>
                      <a:pt x="2895" y="1801"/>
                      <a:pt x="2862" y="1913"/>
                    </a:cubicBezTo>
                    <a:cubicBezTo>
                      <a:pt x="2851" y="1899"/>
                      <a:pt x="2842" y="1884"/>
                      <a:pt x="2834" y="1869"/>
                    </a:cubicBezTo>
                    <a:cubicBezTo>
                      <a:pt x="2871" y="1732"/>
                      <a:pt x="2896" y="1593"/>
                      <a:pt x="2899" y="1449"/>
                    </a:cubicBezTo>
                    <a:close/>
                    <a:moveTo>
                      <a:pt x="1525" y="1535"/>
                    </a:moveTo>
                    <a:cubicBezTo>
                      <a:pt x="1528" y="1535"/>
                      <a:pt x="1530" y="1535"/>
                      <a:pt x="1532" y="1537"/>
                    </a:cubicBezTo>
                    <a:cubicBezTo>
                      <a:pt x="1540" y="1542"/>
                      <a:pt x="1518" y="1575"/>
                      <a:pt x="1521" y="1581"/>
                    </a:cubicBezTo>
                    <a:cubicBezTo>
                      <a:pt x="1527" y="1586"/>
                      <a:pt x="1582" y="1586"/>
                      <a:pt x="1591" y="1608"/>
                    </a:cubicBezTo>
                    <a:cubicBezTo>
                      <a:pt x="1602" y="1629"/>
                      <a:pt x="1598" y="1650"/>
                      <a:pt x="1591" y="1665"/>
                    </a:cubicBezTo>
                    <a:lnTo>
                      <a:pt x="1711" y="1662"/>
                    </a:lnTo>
                    <a:cubicBezTo>
                      <a:pt x="1714" y="1665"/>
                      <a:pt x="1718" y="1666"/>
                      <a:pt x="1721" y="1672"/>
                    </a:cubicBezTo>
                    <a:cubicBezTo>
                      <a:pt x="1721" y="1675"/>
                      <a:pt x="1722" y="1676"/>
                      <a:pt x="1722" y="1677"/>
                    </a:cubicBezTo>
                    <a:cubicBezTo>
                      <a:pt x="1729" y="1672"/>
                      <a:pt x="1739" y="1666"/>
                      <a:pt x="1743" y="1662"/>
                    </a:cubicBezTo>
                    <a:lnTo>
                      <a:pt x="1755" y="1662"/>
                    </a:lnTo>
                    <a:cubicBezTo>
                      <a:pt x="1770" y="1701"/>
                      <a:pt x="1776" y="1754"/>
                      <a:pt x="1762" y="1801"/>
                    </a:cubicBezTo>
                    <a:cubicBezTo>
                      <a:pt x="1747" y="1855"/>
                      <a:pt x="1679" y="1869"/>
                      <a:pt x="1646" y="1886"/>
                    </a:cubicBezTo>
                    <a:lnTo>
                      <a:pt x="1635" y="1893"/>
                    </a:lnTo>
                    <a:cubicBezTo>
                      <a:pt x="1608" y="1908"/>
                      <a:pt x="1578" y="1919"/>
                      <a:pt x="1547" y="1919"/>
                    </a:cubicBezTo>
                    <a:cubicBezTo>
                      <a:pt x="1542" y="1919"/>
                      <a:pt x="1535" y="1919"/>
                      <a:pt x="1529" y="1918"/>
                    </a:cubicBezTo>
                    <a:cubicBezTo>
                      <a:pt x="1488" y="1911"/>
                      <a:pt x="1454" y="1900"/>
                      <a:pt x="1425" y="1878"/>
                    </a:cubicBezTo>
                    <a:cubicBezTo>
                      <a:pt x="1397" y="1856"/>
                      <a:pt x="1356" y="1856"/>
                      <a:pt x="1335" y="1823"/>
                    </a:cubicBezTo>
                    <a:cubicBezTo>
                      <a:pt x="1316" y="1794"/>
                      <a:pt x="1346" y="1735"/>
                      <a:pt x="1344" y="1713"/>
                    </a:cubicBezTo>
                    <a:cubicBezTo>
                      <a:pt x="1341" y="1691"/>
                      <a:pt x="1337" y="1670"/>
                      <a:pt x="1341" y="1651"/>
                    </a:cubicBezTo>
                    <a:cubicBezTo>
                      <a:pt x="1346" y="1635"/>
                      <a:pt x="1316" y="1617"/>
                      <a:pt x="1327" y="1599"/>
                    </a:cubicBezTo>
                    <a:cubicBezTo>
                      <a:pt x="1338" y="1581"/>
                      <a:pt x="1373" y="1580"/>
                      <a:pt x="1388" y="1571"/>
                    </a:cubicBezTo>
                    <a:cubicBezTo>
                      <a:pt x="1399" y="1562"/>
                      <a:pt x="1410" y="1547"/>
                      <a:pt x="1426" y="1541"/>
                    </a:cubicBezTo>
                    <a:cubicBezTo>
                      <a:pt x="1429" y="1540"/>
                      <a:pt x="1432" y="1540"/>
                      <a:pt x="1435" y="1540"/>
                    </a:cubicBezTo>
                    <a:cubicBezTo>
                      <a:pt x="1451" y="1540"/>
                      <a:pt x="1468" y="1548"/>
                      <a:pt x="1477" y="1549"/>
                    </a:cubicBezTo>
                    <a:cubicBezTo>
                      <a:pt x="1486" y="1549"/>
                      <a:pt x="1493" y="1536"/>
                      <a:pt x="1502" y="1536"/>
                    </a:cubicBezTo>
                    <a:cubicBezTo>
                      <a:pt x="1504" y="1536"/>
                      <a:pt x="1505" y="1536"/>
                      <a:pt x="1506" y="1537"/>
                    </a:cubicBezTo>
                    <a:cubicBezTo>
                      <a:pt x="1507" y="1537"/>
                      <a:pt x="1508" y="1537"/>
                      <a:pt x="1508" y="1537"/>
                    </a:cubicBezTo>
                    <a:cubicBezTo>
                      <a:pt x="1514" y="1537"/>
                      <a:pt x="1520" y="1535"/>
                      <a:pt x="1525" y="1535"/>
                    </a:cubicBezTo>
                    <a:close/>
                    <a:moveTo>
                      <a:pt x="2815" y="1935"/>
                    </a:moveTo>
                    <a:lnTo>
                      <a:pt x="2841" y="1977"/>
                    </a:lnTo>
                    <a:cubicBezTo>
                      <a:pt x="2834" y="1995"/>
                      <a:pt x="2833" y="2014"/>
                      <a:pt x="2823" y="2034"/>
                    </a:cubicBezTo>
                    <a:cubicBezTo>
                      <a:pt x="2815" y="2053"/>
                      <a:pt x="2805" y="2071"/>
                      <a:pt x="2796" y="2089"/>
                    </a:cubicBezTo>
                    <a:cubicBezTo>
                      <a:pt x="2794" y="2064"/>
                      <a:pt x="2791" y="2041"/>
                      <a:pt x="2787" y="2016"/>
                    </a:cubicBezTo>
                    <a:cubicBezTo>
                      <a:pt x="2798" y="1988"/>
                      <a:pt x="2807" y="1962"/>
                      <a:pt x="2815" y="1935"/>
                    </a:cubicBezTo>
                    <a:close/>
                    <a:moveTo>
                      <a:pt x="2335" y="1690"/>
                    </a:moveTo>
                    <a:cubicBezTo>
                      <a:pt x="2354" y="1731"/>
                      <a:pt x="2372" y="1774"/>
                      <a:pt x="2383" y="1818"/>
                    </a:cubicBezTo>
                    <a:cubicBezTo>
                      <a:pt x="2379" y="1851"/>
                      <a:pt x="2373" y="1882"/>
                      <a:pt x="2359" y="1913"/>
                    </a:cubicBezTo>
                    <a:cubicBezTo>
                      <a:pt x="2326" y="1988"/>
                      <a:pt x="2264" y="2043"/>
                      <a:pt x="2213" y="2096"/>
                    </a:cubicBezTo>
                    <a:cubicBezTo>
                      <a:pt x="2244" y="2043"/>
                      <a:pt x="2268" y="1988"/>
                      <a:pt x="2285" y="1931"/>
                    </a:cubicBezTo>
                    <a:cubicBezTo>
                      <a:pt x="2310" y="1855"/>
                      <a:pt x="2330" y="1774"/>
                      <a:pt x="2335" y="1690"/>
                    </a:cubicBezTo>
                    <a:close/>
                    <a:moveTo>
                      <a:pt x="1631" y="1299"/>
                    </a:moveTo>
                    <a:cubicBezTo>
                      <a:pt x="1706" y="1314"/>
                      <a:pt x="1772" y="1346"/>
                      <a:pt x="1820" y="1387"/>
                    </a:cubicBezTo>
                    <a:cubicBezTo>
                      <a:pt x="1838" y="1463"/>
                      <a:pt x="1850" y="1548"/>
                      <a:pt x="1820" y="1622"/>
                    </a:cubicBezTo>
                    <a:cubicBezTo>
                      <a:pt x="1819" y="1625"/>
                      <a:pt x="1832" y="1629"/>
                      <a:pt x="1840" y="1629"/>
                    </a:cubicBezTo>
                    <a:cubicBezTo>
                      <a:pt x="1842" y="1629"/>
                      <a:pt x="1844" y="1628"/>
                      <a:pt x="1845" y="1628"/>
                    </a:cubicBezTo>
                    <a:cubicBezTo>
                      <a:pt x="1882" y="1571"/>
                      <a:pt x="1880" y="1508"/>
                      <a:pt x="1873" y="1449"/>
                    </a:cubicBezTo>
                    <a:lnTo>
                      <a:pt x="1873" y="1449"/>
                    </a:lnTo>
                    <a:cubicBezTo>
                      <a:pt x="1905" y="1487"/>
                      <a:pt x="1929" y="1531"/>
                      <a:pt x="1946" y="1581"/>
                    </a:cubicBezTo>
                    <a:cubicBezTo>
                      <a:pt x="1923" y="1580"/>
                      <a:pt x="1900" y="1580"/>
                      <a:pt x="1878" y="1574"/>
                    </a:cubicBezTo>
                    <a:cubicBezTo>
                      <a:pt x="1877" y="1574"/>
                      <a:pt x="1877" y="1574"/>
                      <a:pt x="1877" y="1574"/>
                    </a:cubicBezTo>
                    <a:cubicBezTo>
                      <a:pt x="1871" y="1574"/>
                      <a:pt x="1867" y="1596"/>
                      <a:pt x="1873" y="1599"/>
                    </a:cubicBezTo>
                    <a:cubicBezTo>
                      <a:pt x="1901" y="1607"/>
                      <a:pt x="1931" y="1611"/>
                      <a:pt x="1957" y="1617"/>
                    </a:cubicBezTo>
                    <a:cubicBezTo>
                      <a:pt x="1985" y="1724"/>
                      <a:pt x="1982" y="1842"/>
                      <a:pt x="1938" y="1939"/>
                    </a:cubicBezTo>
                    <a:cubicBezTo>
                      <a:pt x="1931" y="1954"/>
                      <a:pt x="1951" y="1972"/>
                      <a:pt x="1968" y="1972"/>
                    </a:cubicBezTo>
                    <a:cubicBezTo>
                      <a:pt x="1974" y="1972"/>
                      <a:pt x="1980" y="1969"/>
                      <a:pt x="1984" y="1964"/>
                    </a:cubicBezTo>
                    <a:cubicBezTo>
                      <a:pt x="2044" y="1862"/>
                      <a:pt x="2051" y="1738"/>
                      <a:pt x="2025" y="1624"/>
                    </a:cubicBezTo>
                    <a:lnTo>
                      <a:pt x="2041" y="1624"/>
                    </a:lnTo>
                    <a:cubicBezTo>
                      <a:pt x="2061" y="1688"/>
                      <a:pt x="2077" y="1757"/>
                      <a:pt x="2061" y="1827"/>
                    </a:cubicBezTo>
                    <a:cubicBezTo>
                      <a:pt x="2039" y="1925"/>
                      <a:pt x="1992" y="2021"/>
                      <a:pt x="1923" y="2093"/>
                    </a:cubicBezTo>
                    <a:cubicBezTo>
                      <a:pt x="1913" y="2105"/>
                      <a:pt x="1900" y="2115"/>
                      <a:pt x="1887" y="2125"/>
                    </a:cubicBezTo>
                    <a:cubicBezTo>
                      <a:pt x="1901" y="2043"/>
                      <a:pt x="1887" y="1954"/>
                      <a:pt x="1825" y="1881"/>
                    </a:cubicBezTo>
                    <a:cubicBezTo>
                      <a:pt x="1846" y="1836"/>
                      <a:pt x="1857" y="1787"/>
                      <a:pt x="1851" y="1739"/>
                    </a:cubicBezTo>
                    <a:cubicBezTo>
                      <a:pt x="1845" y="1679"/>
                      <a:pt x="1809" y="1636"/>
                      <a:pt x="1777" y="1600"/>
                    </a:cubicBezTo>
                    <a:cubicBezTo>
                      <a:pt x="1781" y="1570"/>
                      <a:pt x="1774" y="1541"/>
                      <a:pt x="1770" y="1511"/>
                    </a:cubicBezTo>
                    <a:cubicBezTo>
                      <a:pt x="1765" y="1464"/>
                      <a:pt x="1730" y="1431"/>
                      <a:pt x="1703" y="1394"/>
                    </a:cubicBezTo>
                    <a:cubicBezTo>
                      <a:pt x="1682" y="1364"/>
                      <a:pt x="1660" y="1326"/>
                      <a:pt x="1626" y="1300"/>
                    </a:cubicBezTo>
                    <a:cubicBezTo>
                      <a:pt x="1627" y="1300"/>
                      <a:pt x="1630" y="1300"/>
                      <a:pt x="1631" y="1299"/>
                    </a:cubicBezTo>
                    <a:close/>
                    <a:moveTo>
                      <a:pt x="782" y="1508"/>
                    </a:moveTo>
                    <a:lnTo>
                      <a:pt x="782" y="1508"/>
                    </a:lnTo>
                    <a:cubicBezTo>
                      <a:pt x="748" y="1633"/>
                      <a:pt x="731" y="1761"/>
                      <a:pt x="734" y="1885"/>
                    </a:cubicBezTo>
                    <a:cubicBezTo>
                      <a:pt x="734" y="1913"/>
                      <a:pt x="737" y="1939"/>
                      <a:pt x="741" y="1966"/>
                    </a:cubicBezTo>
                    <a:lnTo>
                      <a:pt x="738" y="1968"/>
                    </a:lnTo>
                    <a:cubicBezTo>
                      <a:pt x="717" y="2009"/>
                      <a:pt x="672" y="2050"/>
                      <a:pt x="654" y="2093"/>
                    </a:cubicBezTo>
                    <a:cubicBezTo>
                      <a:pt x="647" y="2109"/>
                      <a:pt x="647" y="2123"/>
                      <a:pt x="647" y="2138"/>
                    </a:cubicBezTo>
                    <a:cubicBezTo>
                      <a:pt x="640" y="2028"/>
                      <a:pt x="668" y="1906"/>
                      <a:pt x="697" y="1779"/>
                    </a:cubicBezTo>
                    <a:cubicBezTo>
                      <a:pt x="717" y="1684"/>
                      <a:pt x="748" y="1595"/>
                      <a:pt x="782" y="1508"/>
                    </a:cubicBezTo>
                    <a:close/>
                    <a:moveTo>
                      <a:pt x="1794" y="1933"/>
                    </a:moveTo>
                    <a:cubicBezTo>
                      <a:pt x="1839" y="2013"/>
                      <a:pt x="1838" y="2104"/>
                      <a:pt x="1807" y="2174"/>
                    </a:cubicBezTo>
                    <a:cubicBezTo>
                      <a:pt x="1762" y="2195"/>
                      <a:pt x="1715" y="2207"/>
                      <a:pt x="1670" y="2211"/>
                    </a:cubicBezTo>
                    <a:cubicBezTo>
                      <a:pt x="1659" y="2213"/>
                      <a:pt x="1647" y="2213"/>
                      <a:pt x="1636" y="2213"/>
                    </a:cubicBezTo>
                    <a:cubicBezTo>
                      <a:pt x="1558" y="2213"/>
                      <a:pt x="1476" y="2182"/>
                      <a:pt x="1406" y="2145"/>
                    </a:cubicBezTo>
                    <a:cubicBezTo>
                      <a:pt x="1340" y="2111"/>
                      <a:pt x="1287" y="2054"/>
                      <a:pt x="1247" y="1995"/>
                    </a:cubicBezTo>
                    <a:cubicBezTo>
                      <a:pt x="1246" y="1980"/>
                      <a:pt x="1250" y="1965"/>
                      <a:pt x="1250" y="1947"/>
                    </a:cubicBezTo>
                    <a:cubicBezTo>
                      <a:pt x="1261" y="1954"/>
                      <a:pt x="1275" y="1962"/>
                      <a:pt x="1286" y="1972"/>
                    </a:cubicBezTo>
                    <a:cubicBezTo>
                      <a:pt x="1327" y="2002"/>
                      <a:pt x="1370" y="2043"/>
                      <a:pt x="1426" y="2061"/>
                    </a:cubicBezTo>
                    <a:cubicBezTo>
                      <a:pt x="1463" y="2072"/>
                      <a:pt x="1512" y="2082"/>
                      <a:pt x="1561" y="2082"/>
                    </a:cubicBezTo>
                    <a:cubicBezTo>
                      <a:pt x="1583" y="2082"/>
                      <a:pt x="1605" y="2080"/>
                      <a:pt x="1626" y="2075"/>
                    </a:cubicBezTo>
                    <a:cubicBezTo>
                      <a:pt x="1664" y="2065"/>
                      <a:pt x="1697" y="2043"/>
                      <a:pt x="1725" y="2019"/>
                    </a:cubicBezTo>
                    <a:cubicBezTo>
                      <a:pt x="1747" y="1995"/>
                      <a:pt x="1766" y="1972"/>
                      <a:pt x="1784" y="1947"/>
                    </a:cubicBezTo>
                    <a:cubicBezTo>
                      <a:pt x="1788" y="1943"/>
                      <a:pt x="1790" y="1939"/>
                      <a:pt x="1794" y="1933"/>
                    </a:cubicBezTo>
                    <a:close/>
                    <a:moveTo>
                      <a:pt x="3049" y="2109"/>
                    </a:moveTo>
                    <a:lnTo>
                      <a:pt x="3049" y="2109"/>
                    </a:lnTo>
                    <a:cubicBezTo>
                      <a:pt x="3030" y="2164"/>
                      <a:pt x="3009" y="2218"/>
                      <a:pt x="2985" y="2269"/>
                    </a:cubicBezTo>
                    <a:cubicBezTo>
                      <a:pt x="2984" y="2259"/>
                      <a:pt x="2981" y="2250"/>
                      <a:pt x="2980" y="2240"/>
                    </a:cubicBezTo>
                    <a:cubicBezTo>
                      <a:pt x="3005" y="2199"/>
                      <a:pt x="3027" y="2153"/>
                      <a:pt x="3049" y="2109"/>
                    </a:cubicBezTo>
                    <a:close/>
                    <a:moveTo>
                      <a:pt x="2750" y="2111"/>
                    </a:moveTo>
                    <a:cubicBezTo>
                      <a:pt x="2750" y="2131"/>
                      <a:pt x="2752" y="2152"/>
                      <a:pt x="2750" y="2171"/>
                    </a:cubicBezTo>
                    <a:cubicBezTo>
                      <a:pt x="2716" y="2228"/>
                      <a:pt x="2677" y="2283"/>
                      <a:pt x="2637" y="2334"/>
                    </a:cubicBezTo>
                    <a:cubicBezTo>
                      <a:pt x="2672" y="2283"/>
                      <a:pt x="2703" y="2228"/>
                      <a:pt x="2727" y="2171"/>
                    </a:cubicBezTo>
                    <a:cubicBezTo>
                      <a:pt x="2736" y="2152"/>
                      <a:pt x="2743" y="2131"/>
                      <a:pt x="2750" y="2111"/>
                    </a:cubicBezTo>
                    <a:close/>
                    <a:moveTo>
                      <a:pt x="1825" y="161"/>
                    </a:moveTo>
                    <a:cubicBezTo>
                      <a:pt x="1934" y="161"/>
                      <a:pt x="2042" y="184"/>
                      <a:pt x="2142" y="201"/>
                    </a:cubicBezTo>
                    <a:cubicBezTo>
                      <a:pt x="2310" y="228"/>
                      <a:pt x="2472" y="276"/>
                      <a:pt x="2617" y="363"/>
                    </a:cubicBezTo>
                    <a:cubicBezTo>
                      <a:pt x="2761" y="447"/>
                      <a:pt x="2895" y="550"/>
                      <a:pt x="2999" y="678"/>
                    </a:cubicBezTo>
                    <a:cubicBezTo>
                      <a:pt x="3093" y="788"/>
                      <a:pt x="3192" y="901"/>
                      <a:pt x="3254" y="1036"/>
                    </a:cubicBezTo>
                    <a:cubicBezTo>
                      <a:pt x="3261" y="1051"/>
                      <a:pt x="3269" y="1065"/>
                      <a:pt x="3276" y="1081"/>
                    </a:cubicBezTo>
                    <a:cubicBezTo>
                      <a:pt x="3328" y="1219"/>
                      <a:pt x="3307" y="1370"/>
                      <a:pt x="3314" y="1505"/>
                    </a:cubicBezTo>
                    <a:cubicBezTo>
                      <a:pt x="3319" y="1643"/>
                      <a:pt x="3310" y="1782"/>
                      <a:pt x="3280" y="1915"/>
                    </a:cubicBezTo>
                    <a:cubicBezTo>
                      <a:pt x="3248" y="2046"/>
                      <a:pt x="3235" y="2186"/>
                      <a:pt x="3166" y="2306"/>
                    </a:cubicBezTo>
                    <a:cubicBezTo>
                      <a:pt x="3144" y="2346"/>
                      <a:pt x="3116" y="2381"/>
                      <a:pt x="3089" y="2415"/>
                    </a:cubicBezTo>
                    <a:cubicBezTo>
                      <a:pt x="3101" y="2350"/>
                      <a:pt x="3109" y="2284"/>
                      <a:pt x="3116" y="2220"/>
                    </a:cubicBezTo>
                    <a:cubicBezTo>
                      <a:pt x="3184" y="2006"/>
                      <a:pt x="3222" y="1783"/>
                      <a:pt x="3221" y="1555"/>
                    </a:cubicBezTo>
                    <a:cubicBezTo>
                      <a:pt x="3215" y="1230"/>
                      <a:pt x="3105" y="894"/>
                      <a:pt x="2882" y="644"/>
                    </a:cubicBezTo>
                    <a:cubicBezTo>
                      <a:pt x="2662" y="386"/>
                      <a:pt x="2326" y="283"/>
                      <a:pt x="2019" y="283"/>
                    </a:cubicBezTo>
                    <a:cubicBezTo>
                      <a:pt x="2009" y="283"/>
                      <a:pt x="1999" y="283"/>
                      <a:pt x="1989" y="283"/>
                    </a:cubicBezTo>
                    <a:cubicBezTo>
                      <a:pt x="1776" y="286"/>
                      <a:pt x="1550" y="337"/>
                      <a:pt x="1338" y="385"/>
                    </a:cubicBezTo>
                    <a:cubicBezTo>
                      <a:pt x="1417" y="301"/>
                      <a:pt x="1513" y="231"/>
                      <a:pt x="1622" y="194"/>
                    </a:cubicBezTo>
                    <a:cubicBezTo>
                      <a:pt x="1689" y="170"/>
                      <a:pt x="1757" y="161"/>
                      <a:pt x="1825" y="161"/>
                    </a:cubicBezTo>
                    <a:close/>
                    <a:moveTo>
                      <a:pt x="2183" y="2466"/>
                    </a:moveTo>
                    <a:lnTo>
                      <a:pt x="2183" y="2466"/>
                    </a:lnTo>
                    <a:cubicBezTo>
                      <a:pt x="2072" y="2537"/>
                      <a:pt x="1940" y="2569"/>
                      <a:pt x="1821" y="2569"/>
                    </a:cubicBezTo>
                    <a:cubicBezTo>
                      <a:pt x="1789" y="2569"/>
                      <a:pt x="1757" y="2567"/>
                      <a:pt x="1728" y="2562"/>
                    </a:cubicBezTo>
                    <a:cubicBezTo>
                      <a:pt x="1697" y="2558"/>
                      <a:pt x="1666" y="2551"/>
                      <a:pt x="1635" y="2540"/>
                    </a:cubicBezTo>
                    <a:lnTo>
                      <a:pt x="1635" y="2540"/>
                    </a:lnTo>
                    <a:cubicBezTo>
                      <a:pt x="1677" y="2543"/>
                      <a:pt x="1719" y="2544"/>
                      <a:pt x="1761" y="2544"/>
                    </a:cubicBezTo>
                    <a:cubicBezTo>
                      <a:pt x="1791" y="2544"/>
                      <a:pt x="1823" y="2545"/>
                      <a:pt x="1855" y="2545"/>
                    </a:cubicBezTo>
                    <a:cubicBezTo>
                      <a:pt x="1920" y="2545"/>
                      <a:pt x="1986" y="2542"/>
                      <a:pt x="2052" y="2524"/>
                    </a:cubicBezTo>
                    <a:cubicBezTo>
                      <a:pt x="2098" y="2511"/>
                      <a:pt x="2142" y="2489"/>
                      <a:pt x="2183" y="2466"/>
                    </a:cubicBezTo>
                    <a:close/>
                    <a:moveTo>
                      <a:pt x="1261" y="2586"/>
                    </a:moveTo>
                    <a:lnTo>
                      <a:pt x="1261" y="2586"/>
                    </a:lnTo>
                    <a:cubicBezTo>
                      <a:pt x="1264" y="2587"/>
                      <a:pt x="1265" y="2590"/>
                      <a:pt x="1265" y="2591"/>
                    </a:cubicBezTo>
                    <a:cubicBezTo>
                      <a:pt x="1315" y="2643"/>
                      <a:pt x="1375" y="2692"/>
                      <a:pt x="1440" y="2730"/>
                    </a:cubicBezTo>
                    <a:cubicBezTo>
                      <a:pt x="1404" y="2729"/>
                      <a:pt x="1367" y="2725"/>
                      <a:pt x="1329" y="2718"/>
                    </a:cubicBezTo>
                    <a:cubicBezTo>
                      <a:pt x="1315" y="2697"/>
                      <a:pt x="1301" y="2676"/>
                      <a:pt x="1291" y="2654"/>
                    </a:cubicBezTo>
                    <a:cubicBezTo>
                      <a:pt x="1282" y="2635"/>
                      <a:pt x="1275" y="2616"/>
                      <a:pt x="1267" y="2598"/>
                    </a:cubicBezTo>
                    <a:cubicBezTo>
                      <a:pt x="1265" y="2594"/>
                      <a:pt x="1264" y="2590"/>
                      <a:pt x="1261" y="2586"/>
                    </a:cubicBezTo>
                    <a:close/>
                    <a:moveTo>
                      <a:pt x="2954" y="2288"/>
                    </a:moveTo>
                    <a:lnTo>
                      <a:pt x="2959" y="2334"/>
                    </a:lnTo>
                    <a:cubicBezTo>
                      <a:pt x="2897" y="2463"/>
                      <a:pt x="2823" y="2586"/>
                      <a:pt x="2746" y="2703"/>
                    </a:cubicBezTo>
                    <a:cubicBezTo>
                      <a:pt x="2734" y="2719"/>
                      <a:pt x="2720" y="2737"/>
                      <a:pt x="2709" y="2753"/>
                    </a:cubicBezTo>
                    <a:cubicBezTo>
                      <a:pt x="2702" y="2759"/>
                      <a:pt x="2692" y="2763"/>
                      <a:pt x="2685" y="2767"/>
                    </a:cubicBezTo>
                    <a:cubicBezTo>
                      <a:pt x="2673" y="2770"/>
                      <a:pt x="2661" y="2771"/>
                      <a:pt x="2649" y="2771"/>
                    </a:cubicBezTo>
                    <a:cubicBezTo>
                      <a:pt x="2639" y="2771"/>
                      <a:pt x="2629" y="2770"/>
                      <a:pt x="2619" y="2769"/>
                    </a:cubicBezTo>
                    <a:cubicBezTo>
                      <a:pt x="2741" y="2646"/>
                      <a:pt x="2835" y="2498"/>
                      <a:pt x="2919" y="2352"/>
                    </a:cubicBezTo>
                    <a:cubicBezTo>
                      <a:pt x="2932" y="2331"/>
                      <a:pt x="2944" y="2310"/>
                      <a:pt x="2954" y="2288"/>
                    </a:cubicBezTo>
                    <a:close/>
                    <a:moveTo>
                      <a:pt x="321" y="2682"/>
                    </a:moveTo>
                    <a:lnTo>
                      <a:pt x="321" y="2682"/>
                    </a:lnTo>
                    <a:cubicBezTo>
                      <a:pt x="343" y="2716"/>
                      <a:pt x="367" y="2752"/>
                      <a:pt x="390" y="2789"/>
                    </a:cubicBezTo>
                    <a:cubicBezTo>
                      <a:pt x="386" y="2787"/>
                      <a:pt x="383" y="2787"/>
                      <a:pt x="379" y="2784"/>
                    </a:cubicBezTo>
                    <a:cubicBezTo>
                      <a:pt x="357" y="2764"/>
                      <a:pt x="339" y="2742"/>
                      <a:pt x="324" y="2718"/>
                    </a:cubicBezTo>
                    <a:cubicBezTo>
                      <a:pt x="318" y="2709"/>
                      <a:pt x="318" y="2696"/>
                      <a:pt x="321" y="2682"/>
                    </a:cubicBezTo>
                    <a:close/>
                    <a:moveTo>
                      <a:pt x="2603" y="2791"/>
                    </a:moveTo>
                    <a:cubicBezTo>
                      <a:pt x="2615" y="2793"/>
                      <a:pt x="2628" y="2793"/>
                      <a:pt x="2637" y="2798"/>
                    </a:cubicBezTo>
                    <a:cubicBezTo>
                      <a:pt x="2615" y="2811"/>
                      <a:pt x="2595" y="2826"/>
                      <a:pt x="2571" y="2836"/>
                    </a:cubicBezTo>
                    <a:cubicBezTo>
                      <a:pt x="2571" y="2836"/>
                      <a:pt x="2571" y="2836"/>
                      <a:pt x="2571" y="2836"/>
                    </a:cubicBezTo>
                    <a:lnTo>
                      <a:pt x="2571" y="2836"/>
                    </a:lnTo>
                    <a:cubicBezTo>
                      <a:pt x="2582" y="2822"/>
                      <a:pt x="2594" y="2805"/>
                      <a:pt x="2603" y="2791"/>
                    </a:cubicBezTo>
                    <a:close/>
                    <a:moveTo>
                      <a:pt x="2551" y="2452"/>
                    </a:moveTo>
                    <a:lnTo>
                      <a:pt x="2551" y="2452"/>
                    </a:lnTo>
                    <a:cubicBezTo>
                      <a:pt x="2445" y="2601"/>
                      <a:pt x="2340" y="2764"/>
                      <a:pt x="2176" y="2853"/>
                    </a:cubicBezTo>
                    <a:cubicBezTo>
                      <a:pt x="2149" y="2868"/>
                      <a:pt x="2118" y="2880"/>
                      <a:pt x="2087" y="2891"/>
                    </a:cubicBezTo>
                    <a:cubicBezTo>
                      <a:pt x="2112" y="2880"/>
                      <a:pt x="2134" y="2868"/>
                      <a:pt x="2156" y="2854"/>
                    </a:cubicBezTo>
                    <a:cubicBezTo>
                      <a:pt x="2262" y="2789"/>
                      <a:pt x="2340" y="2694"/>
                      <a:pt x="2403" y="2594"/>
                    </a:cubicBezTo>
                    <a:cubicBezTo>
                      <a:pt x="2457" y="2551"/>
                      <a:pt x="2505" y="2504"/>
                      <a:pt x="2551" y="2452"/>
                    </a:cubicBezTo>
                    <a:close/>
                    <a:moveTo>
                      <a:pt x="3104" y="3115"/>
                    </a:moveTo>
                    <a:lnTo>
                      <a:pt x="3104" y="3115"/>
                    </a:lnTo>
                    <a:cubicBezTo>
                      <a:pt x="3090" y="3128"/>
                      <a:pt x="3078" y="3142"/>
                      <a:pt x="3064" y="3155"/>
                    </a:cubicBezTo>
                    <a:cubicBezTo>
                      <a:pt x="3006" y="3209"/>
                      <a:pt x="2944" y="3260"/>
                      <a:pt x="2878" y="3308"/>
                    </a:cubicBezTo>
                    <a:cubicBezTo>
                      <a:pt x="2811" y="3355"/>
                      <a:pt x="2739" y="3392"/>
                      <a:pt x="2662" y="3420"/>
                    </a:cubicBezTo>
                    <a:cubicBezTo>
                      <a:pt x="2634" y="3429"/>
                      <a:pt x="2604" y="3432"/>
                      <a:pt x="2574" y="3432"/>
                    </a:cubicBezTo>
                    <a:cubicBezTo>
                      <a:pt x="2529" y="3432"/>
                      <a:pt x="2483" y="3425"/>
                      <a:pt x="2439" y="3425"/>
                    </a:cubicBezTo>
                    <a:cubicBezTo>
                      <a:pt x="2429" y="3425"/>
                      <a:pt x="2420" y="3426"/>
                      <a:pt x="2410" y="3426"/>
                    </a:cubicBezTo>
                    <a:cubicBezTo>
                      <a:pt x="2364" y="3430"/>
                      <a:pt x="2318" y="3434"/>
                      <a:pt x="2271" y="3434"/>
                    </a:cubicBezTo>
                    <a:cubicBezTo>
                      <a:pt x="2237" y="3434"/>
                      <a:pt x="2203" y="3432"/>
                      <a:pt x="2169" y="3426"/>
                    </a:cubicBezTo>
                    <a:cubicBezTo>
                      <a:pt x="2158" y="3425"/>
                      <a:pt x="2146" y="3422"/>
                      <a:pt x="2135" y="3420"/>
                    </a:cubicBezTo>
                    <a:cubicBezTo>
                      <a:pt x="2208" y="3395"/>
                      <a:pt x="2277" y="3362"/>
                      <a:pt x="2344" y="3323"/>
                    </a:cubicBezTo>
                    <a:cubicBezTo>
                      <a:pt x="2370" y="3330"/>
                      <a:pt x="2397" y="3336"/>
                      <a:pt x="2424" y="3336"/>
                    </a:cubicBezTo>
                    <a:cubicBezTo>
                      <a:pt x="2428" y="3336"/>
                      <a:pt x="2433" y="3336"/>
                      <a:pt x="2438" y="3336"/>
                    </a:cubicBezTo>
                    <a:cubicBezTo>
                      <a:pt x="2500" y="3327"/>
                      <a:pt x="2559" y="3308"/>
                      <a:pt x="2621" y="3294"/>
                    </a:cubicBezTo>
                    <a:cubicBezTo>
                      <a:pt x="2683" y="3282"/>
                      <a:pt x="2742" y="3261"/>
                      <a:pt x="2802" y="3241"/>
                    </a:cubicBezTo>
                    <a:cubicBezTo>
                      <a:pt x="2864" y="3223"/>
                      <a:pt x="2910" y="3170"/>
                      <a:pt x="2966" y="3143"/>
                    </a:cubicBezTo>
                    <a:cubicBezTo>
                      <a:pt x="3003" y="3125"/>
                      <a:pt x="3057" y="3125"/>
                      <a:pt x="3104" y="3115"/>
                    </a:cubicBezTo>
                    <a:close/>
                    <a:moveTo>
                      <a:pt x="1818" y="3491"/>
                    </a:moveTo>
                    <a:cubicBezTo>
                      <a:pt x="1871" y="3513"/>
                      <a:pt x="1922" y="3535"/>
                      <a:pt x="1979" y="3549"/>
                    </a:cubicBezTo>
                    <a:cubicBezTo>
                      <a:pt x="1975" y="3549"/>
                      <a:pt x="1974" y="3550"/>
                      <a:pt x="1974" y="3550"/>
                    </a:cubicBezTo>
                    <a:cubicBezTo>
                      <a:pt x="1927" y="3556"/>
                      <a:pt x="1880" y="3568"/>
                      <a:pt x="1832" y="3570"/>
                    </a:cubicBezTo>
                    <a:cubicBezTo>
                      <a:pt x="1818" y="3571"/>
                      <a:pt x="1805" y="3572"/>
                      <a:pt x="1791" y="3572"/>
                    </a:cubicBezTo>
                    <a:cubicBezTo>
                      <a:pt x="1757" y="3572"/>
                      <a:pt x="1722" y="3568"/>
                      <a:pt x="1688" y="3563"/>
                    </a:cubicBezTo>
                    <a:cubicBezTo>
                      <a:pt x="1673" y="3560"/>
                      <a:pt x="1659" y="3550"/>
                      <a:pt x="1646" y="3541"/>
                    </a:cubicBezTo>
                    <a:cubicBezTo>
                      <a:pt x="1678" y="3532"/>
                      <a:pt x="1708" y="3523"/>
                      <a:pt x="1739" y="3516"/>
                    </a:cubicBezTo>
                    <a:cubicBezTo>
                      <a:pt x="1766" y="3512"/>
                      <a:pt x="1794" y="3501"/>
                      <a:pt x="1818" y="3491"/>
                    </a:cubicBezTo>
                    <a:close/>
                    <a:moveTo>
                      <a:pt x="1717" y="0"/>
                    </a:moveTo>
                    <a:cubicBezTo>
                      <a:pt x="1692" y="0"/>
                      <a:pt x="1667" y="7"/>
                      <a:pt x="1644" y="16"/>
                    </a:cubicBezTo>
                    <a:cubicBezTo>
                      <a:pt x="1573" y="41"/>
                      <a:pt x="1513" y="95"/>
                      <a:pt x="1445" y="119"/>
                    </a:cubicBezTo>
                    <a:cubicBezTo>
                      <a:pt x="1385" y="141"/>
                      <a:pt x="1327" y="170"/>
                      <a:pt x="1272" y="205"/>
                    </a:cubicBezTo>
                    <a:cubicBezTo>
                      <a:pt x="1212" y="239"/>
                      <a:pt x="1161" y="269"/>
                      <a:pt x="1107" y="301"/>
                    </a:cubicBezTo>
                    <a:lnTo>
                      <a:pt x="1106" y="301"/>
                    </a:lnTo>
                    <a:cubicBezTo>
                      <a:pt x="1102" y="301"/>
                      <a:pt x="1099" y="300"/>
                      <a:pt x="1096" y="300"/>
                    </a:cubicBezTo>
                    <a:cubicBezTo>
                      <a:pt x="1095" y="300"/>
                      <a:pt x="1093" y="301"/>
                      <a:pt x="1092" y="301"/>
                    </a:cubicBezTo>
                    <a:cubicBezTo>
                      <a:pt x="1067" y="308"/>
                      <a:pt x="1046" y="322"/>
                      <a:pt x="1020" y="329"/>
                    </a:cubicBezTo>
                    <a:cubicBezTo>
                      <a:pt x="983" y="335"/>
                      <a:pt x="943" y="342"/>
                      <a:pt x="910" y="363"/>
                    </a:cubicBezTo>
                    <a:cubicBezTo>
                      <a:pt x="887" y="377"/>
                      <a:pt x="866" y="392"/>
                      <a:pt x="845" y="408"/>
                    </a:cubicBezTo>
                    <a:cubicBezTo>
                      <a:pt x="825" y="406"/>
                      <a:pt x="799" y="399"/>
                      <a:pt x="778" y="399"/>
                    </a:cubicBezTo>
                    <a:cubicBezTo>
                      <a:pt x="770" y="399"/>
                      <a:pt x="763" y="400"/>
                      <a:pt x="757" y="403"/>
                    </a:cubicBezTo>
                    <a:cubicBezTo>
                      <a:pt x="734" y="417"/>
                      <a:pt x="713" y="433"/>
                      <a:pt x="689" y="450"/>
                    </a:cubicBezTo>
                    <a:cubicBezTo>
                      <a:pt x="665" y="465"/>
                      <a:pt x="672" y="505"/>
                      <a:pt x="653" y="521"/>
                    </a:cubicBezTo>
                    <a:cubicBezTo>
                      <a:pt x="632" y="539"/>
                      <a:pt x="592" y="543"/>
                      <a:pt x="572" y="563"/>
                    </a:cubicBezTo>
                    <a:cubicBezTo>
                      <a:pt x="552" y="583"/>
                      <a:pt x="543" y="608"/>
                      <a:pt x="525" y="629"/>
                    </a:cubicBezTo>
                    <a:cubicBezTo>
                      <a:pt x="508" y="649"/>
                      <a:pt x="477" y="663"/>
                      <a:pt x="462" y="685"/>
                    </a:cubicBezTo>
                    <a:cubicBezTo>
                      <a:pt x="448" y="707"/>
                      <a:pt x="449" y="740"/>
                      <a:pt x="439" y="762"/>
                    </a:cubicBezTo>
                    <a:lnTo>
                      <a:pt x="434" y="777"/>
                    </a:lnTo>
                    <a:cubicBezTo>
                      <a:pt x="390" y="810"/>
                      <a:pt x="324" y="832"/>
                      <a:pt x="289" y="879"/>
                    </a:cubicBezTo>
                    <a:cubicBezTo>
                      <a:pt x="252" y="931"/>
                      <a:pt x="221" y="988"/>
                      <a:pt x="188" y="1044"/>
                    </a:cubicBezTo>
                    <a:cubicBezTo>
                      <a:pt x="157" y="1101"/>
                      <a:pt x="163" y="1172"/>
                      <a:pt x="139" y="1231"/>
                    </a:cubicBezTo>
                    <a:cubicBezTo>
                      <a:pt x="115" y="1291"/>
                      <a:pt x="75" y="1347"/>
                      <a:pt x="56" y="1410"/>
                    </a:cubicBezTo>
                    <a:cubicBezTo>
                      <a:pt x="42" y="1475"/>
                      <a:pt x="35" y="1540"/>
                      <a:pt x="29" y="1606"/>
                    </a:cubicBezTo>
                    <a:cubicBezTo>
                      <a:pt x="21" y="1670"/>
                      <a:pt x="0" y="1736"/>
                      <a:pt x="0" y="1801"/>
                    </a:cubicBezTo>
                    <a:cubicBezTo>
                      <a:pt x="5" y="1866"/>
                      <a:pt x="22" y="1932"/>
                      <a:pt x="34" y="1997"/>
                    </a:cubicBezTo>
                    <a:cubicBezTo>
                      <a:pt x="40" y="2063"/>
                      <a:pt x="67" y="2125"/>
                      <a:pt x="82" y="2188"/>
                    </a:cubicBezTo>
                    <a:cubicBezTo>
                      <a:pt x="97" y="2253"/>
                      <a:pt x="80" y="2325"/>
                      <a:pt x="102" y="2387"/>
                    </a:cubicBezTo>
                    <a:cubicBezTo>
                      <a:pt x="130" y="2463"/>
                      <a:pt x="206" y="2515"/>
                      <a:pt x="248" y="2580"/>
                    </a:cubicBezTo>
                    <a:cubicBezTo>
                      <a:pt x="234" y="2587"/>
                      <a:pt x="219" y="2598"/>
                      <a:pt x="221" y="2599"/>
                    </a:cubicBezTo>
                    <a:cubicBezTo>
                      <a:pt x="239" y="2619"/>
                      <a:pt x="266" y="2628"/>
                      <a:pt x="267" y="2656"/>
                    </a:cubicBezTo>
                    <a:cubicBezTo>
                      <a:pt x="269" y="2683"/>
                      <a:pt x="248" y="2725"/>
                      <a:pt x="245" y="2758"/>
                    </a:cubicBezTo>
                    <a:cubicBezTo>
                      <a:pt x="241" y="2791"/>
                      <a:pt x="218" y="2837"/>
                      <a:pt x="218" y="2868"/>
                    </a:cubicBezTo>
                    <a:cubicBezTo>
                      <a:pt x="218" y="2901"/>
                      <a:pt x="237" y="2917"/>
                      <a:pt x="247" y="2943"/>
                    </a:cubicBezTo>
                    <a:cubicBezTo>
                      <a:pt x="256" y="2971"/>
                      <a:pt x="284" y="2985"/>
                      <a:pt x="298" y="3011"/>
                    </a:cubicBezTo>
                    <a:cubicBezTo>
                      <a:pt x="310" y="3036"/>
                      <a:pt x="309" y="3076"/>
                      <a:pt x="325" y="3100"/>
                    </a:cubicBezTo>
                    <a:cubicBezTo>
                      <a:pt x="343" y="3124"/>
                      <a:pt x="345" y="3159"/>
                      <a:pt x="365" y="3183"/>
                    </a:cubicBezTo>
                    <a:cubicBezTo>
                      <a:pt x="384" y="3205"/>
                      <a:pt x="431" y="3198"/>
                      <a:pt x="452" y="3219"/>
                    </a:cubicBezTo>
                    <a:lnTo>
                      <a:pt x="515" y="3275"/>
                    </a:lnTo>
                    <a:cubicBezTo>
                      <a:pt x="536" y="3294"/>
                      <a:pt x="545" y="3327"/>
                      <a:pt x="567" y="3345"/>
                    </a:cubicBezTo>
                    <a:cubicBezTo>
                      <a:pt x="588" y="3366"/>
                      <a:pt x="605" y="3393"/>
                      <a:pt x="625" y="3413"/>
                    </a:cubicBezTo>
                    <a:cubicBezTo>
                      <a:pt x="647" y="3432"/>
                      <a:pt x="667" y="3455"/>
                      <a:pt x="689" y="3473"/>
                    </a:cubicBezTo>
                    <a:cubicBezTo>
                      <a:pt x="712" y="3490"/>
                      <a:pt x="749" y="3488"/>
                      <a:pt x="770" y="3508"/>
                    </a:cubicBezTo>
                    <a:cubicBezTo>
                      <a:pt x="792" y="3527"/>
                      <a:pt x="806" y="3557"/>
                      <a:pt x="828" y="3578"/>
                    </a:cubicBezTo>
                    <a:cubicBezTo>
                      <a:pt x="850" y="3597"/>
                      <a:pt x="869" y="3623"/>
                      <a:pt x="894" y="3641"/>
                    </a:cubicBezTo>
                    <a:cubicBezTo>
                      <a:pt x="917" y="3660"/>
                      <a:pt x="956" y="3652"/>
                      <a:pt x="980" y="3666"/>
                    </a:cubicBezTo>
                    <a:cubicBezTo>
                      <a:pt x="1011" y="3680"/>
                      <a:pt x="1040" y="3695"/>
                      <a:pt x="1074" y="3696"/>
                    </a:cubicBezTo>
                    <a:cubicBezTo>
                      <a:pt x="1076" y="3696"/>
                      <a:pt x="1078" y="3696"/>
                      <a:pt x="1079" y="3696"/>
                    </a:cubicBezTo>
                    <a:cubicBezTo>
                      <a:pt x="1113" y="3696"/>
                      <a:pt x="1154" y="3674"/>
                      <a:pt x="1187" y="3673"/>
                    </a:cubicBezTo>
                    <a:cubicBezTo>
                      <a:pt x="1224" y="3671"/>
                      <a:pt x="1258" y="3667"/>
                      <a:pt x="1294" y="3659"/>
                    </a:cubicBezTo>
                    <a:cubicBezTo>
                      <a:pt x="1311" y="3655"/>
                      <a:pt x="1331" y="3647"/>
                      <a:pt x="1348" y="3647"/>
                    </a:cubicBezTo>
                    <a:cubicBezTo>
                      <a:pt x="1361" y="3647"/>
                      <a:pt x="1372" y="3652"/>
                      <a:pt x="1379" y="3667"/>
                    </a:cubicBezTo>
                    <a:cubicBezTo>
                      <a:pt x="1379" y="3667"/>
                      <a:pt x="1379" y="3668"/>
                      <a:pt x="1380" y="3668"/>
                    </a:cubicBezTo>
                    <a:cubicBezTo>
                      <a:pt x="1380" y="3668"/>
                      <a:pt x="1389" y="3647"/>
                      <a:pt x="1386" y="3645"/>
                    </a:cubicBezTo>
                    <a:cubicBezTo>
                      <a:pt x="1381" y="3616"/>
                      <a:pt x="1370" y="3609"/>
                      <a:pt x="1355" y="3609"/>
                    </a:cubicBezTo>
                    <a:cubicBezTo>
                      <a:pt x="1350" y="3609"/>
                      <a:pt x="1344" y="3610"/>
                      <a:pt x="1338" y="3611"/>
                    </a:cubicBezTo>
                    <a:cubicBezTo>
                      <a:pt x="1310" y="3616"/>
                      <a:pt x="1275" y="3638"/>
                      <a:pt x="1246" y="3638"/>
                    </a:cubicBezTo>
                    <a:cubicBezTo>
                      <a:pt x="1242" y="3638"/>
                      <a:pt x="1238" y="3638"/>
                      <a:pt x="1235" y="3637"/>
                    </a:cubicBezTo>
                    <a:cubicBezTo>
                      <a:pt x="1207" y="3632"/>
                      <a:pt x="1179" y="3633"/>
                      <a:pt x="1150" y="3630"/>
                    </a:cubicBezTo>
                    <a:cubicBezTo>
                      <a:pt x="1121" y="3626"/>
                      <a:pt x="1093" y="3622"/>
                      <a:pt x="1067" y="3611"/>
                    </a:cubicBezTo>
                    <a:cubicBezTo>
                      <a:pt x="1040" y="3598"/>
                      <a:pt x="1035" y="3543"/>
                      <a:pt x="1013" y="3527"/>
                    </a:cubicBezTo>
                    <a:cubicBezTo>
                      <a:pt x="991" y="3509"/>
                      <a:pt x="965" y="3499"/>
                      <a:pt x="945" y="3477"/>
                    </a:cubicBezTo>
                    <a:cubicBezTo>
                      <a:pt x="925" y="3454"/>
                      <a:pt x="903" y="3437"/>
                      <a:pt x="887" y="3413"/>
                    </a:cubicBezTo>
                    <a:cubicBezTo>
                      <a:pt x="869" y="3389"/>
                      <a:pt x="834" y="3392"/>
                      <a:pt x="818" y="3366"/>
                    </a:cubicBezTo>
                    <a:cubicBezTo>
                      <a:pt x="801" y="3344"/>
                      <a:pt x="818" y="3282"/>
                      <a:pt x="801" y="3261"/>
                    </a:cubicBezTo>
                    <a:cubicBezTo>
                      <a:pt x="785" y="3239"/>
                      <a:pt x="773" y="3224"/>
                      <a:pt x="757" y="3204"/>
                    </a:cubicBezTo>
                    <a:cubicBezTo>
                      <a:pt x="744" y="3184"/>
                      <a:pt x="705" y="3192"/>
                      <a:pt x="691" y="3172"/>
                    </a:cubicBezTo>
                    <a:cubicBezTo>
                      <a:pt x="683" y="3158"/>
                      <a:pt x="680" y="3140"/>
                      <a:pt x="675" y="3121"/>
                    </a:cubicBezTo>
                    <a:cubicBezTo>
                      <a:pt x="682" y="3113"/>
                      <a:pt x="684" y="3103"/>
                      <a:pt x="682" y="3102"/>
                    </a:cubicBezTo>
                    <a:cubicBezTo>
                      <a:pt x="671" y="3093"/>
                      <a:pt x="661" y="3087"/>
                      <a:pt x="649" y="3078"/>
                    </a:cubicBezTo>
                    <a:cubicBezTo>
                      <a:pt x="639" y="3067"/>
                      <a:pt x="627" y="3056"/>
                      <a:pt x="618" y="3045"/>
                    </a:cubicBezTo>
                    <a:cubicBezTo>
                      <a:pt x="605" y="3027"/>
                      <a:pt x="602" y="2996"/>
                      <a:pt x="588" y="2976"/>
                    </a:cubicBezTo>
                    <a:cubicBezTo>
                      <a:pt x="574" y="2957"/>
                      <a:pt x="545" y="2956"/>
                      <a:pt x="532" y="2937"/>
                    </a:cubicBezTo>
                    <a:cubicBezTo>
                      <a:pt x="526" y="2930"/>
                      <a:pt x="518" y="2923"/>
                      <a:pt x="510" y="2917"/>
                    </a:cubicBezTo>
                    <a:cubicBezTo>
                      <a:pt x="490" y="2869"/>
                      <a:pt x="481" y="2818"/>
                      <a:pt x="463" y="2771"/>
                    </a:cubicBezTo>
                    <a:cubicBezTo>
                      <a:pt x="450" y="2727"/>
                      <a:pt x="448" y="2681"/>
                      <a:pt x="442" y="2634"/>
                    </a:cubicBezTo>
                    <a:lnTo>
                      <a:pt x="442" y="2634"/>
                    </a:lnTo>
                    <a:cubicBezTo>
                      <a:pt x="464" y="2681"/>
                      <a:pt x="489" y="2727"/>
                      <a:pt x="522" y="2766"/>
                    </a:cubicBezTo>
                    <a:cubicBezTo>
                      <a:pt x="540" y="2789"/>
                      <a:pt x="561" y="2807"/>
                      <a:pt x="584" y="2825"/>
                    </a:cubicBezTo>
                    <a:cubicBezTo>
                      <a:pt x="592" y="2844"/>
                      <a:pt x="601" y="2861"/>
                      <a:pt x="613" y="2879"/>
                    </a:cubicBezTo>
                    <a:cubicBezTo>
                      <a:pt x="643" y="2930"/>
                      <a:pt x="676" y="2982"/>
                      <a:pt x="712" y="3030"/>
                    </a:cubicBezTo>
                    <a:cubicBezTo>
                      <a:pt x="752" y="3076"/>
                      <a:pt x="807" y="3109"/>
                      <a:pt x="848" y="3154"/>
                    </a:cubicBezTo>
                    <a:cubicBezTo>
                      <a:pt x="888" y="3199"/>
                      <a:pt x="923" y="3254"/>
                      <a:pt x="967" y="3298"/>
                    </a:cubicBezTo>
                    <a:cubicBezTo>
                      <a:pt x="1013" y="3341"/>
                      <a:pt x="1056" y="3389"/>
                      <a:pt x="1110" y="3425"/>
                    </a:cubicBezTo>
                    <a:cubicBezTo>
                      <a:pt x="1162" y="3459"/>
                      <a:pt x="1225" y="3473"/>
                      <a:pt x="1283" y="3495"/>
                    </a:cubicBezTo>
                    <a:cubicBezTo>
                      <a:pt x="1322" y="3526"/>
                      <a:pt x="1359" y="3557"/>
                      <a:pt x="1403" y="3581"/>
                    </a:cubicBezTo>
                    <a:cubicBezTo>
                      <a:pt x="1448" y="3605"/>
                      <a:pt x="1507" y="3603"/>
                      <a:pt x="1556" y="3619"/>
                    </a:cubicBezTo>
                    <a:cubicBezTo>
                      <a:pt x="1607" y="3634"/>
                      <a:pt x="1659" y="3650"/>
                      <a:pt x="1714" y="3650"/>
                    </a:cubicBezTo>
                    <a:cubicBezTo>
                      <a:pt x="1719" y="3650"/>
                      <a:pt x="1723" y="3650"/>
                      <a:pt x="1728" y="3649"/>
                    </a:cubicBezTo>
                    <a:cubicBezTo>
                      <a:pt x="1788" y="3645"/>
                      <a:pt x="1846" y="3612"/>
                      <a:pt x="1901" y="3601"/>
                    </a:cubicBezTo>
                    <a:cubicBezTo>
                      <a:pt x="1942" y="3592"/>
                      <a:pt x="1981" y="3578"/>
                      <a:pt x="2018" y="3561"/>
                    </a:cubicBezTo>
                    <a:cubicBezTo>
                      <a:pt x="2094" y="3578"/>
                      <a:pt x="2169" y="3594"/>
                      <a:pt x="2246" y="3596"/>
                    </a:cubicBezTo>
                    <a:cubicBezTo>
                      <a:pt x="2248" y="3596"/>
                      <a:pt x="2250" y="3596"/>
                      <a:pt x="2252" y="3596"/>
                    </a:cubicBezTo>
                    <a:cubicBezTo>
                      <a:pt x="2342" y="3596"/>
                      <a:pt x="2426" y="3564"/>
                      <a:pt x="2511" y="3546"/>
                    </a:cubicBezTo>
                    <a:cubicBezTo>
                      <a:pt x="2607" y="3526"/>
                      <a:pt x="2701" y="3495"/>
                      <a:pt x="2786" y="3447"/>
                    </a:cubicBezTo>
                    <a:cubicBezTo>
                      <a:pt x="2870" y="3396"/>
                      <a:pt x="2935" y="3319"/>
                      <a:pt x="3002" y="3254"/>
                    </a:cubicBezTo>
                    <a:cubicBezTo>
                      <a:pt x="3058" y="3204"/>
                      <a:pt x="3105" y="3147"/>
                      <a:pt x="3148" y="3085"/>
                    </a:cubicBezTo>
                    <a:cubicBezTo>
                      <a:pt x="3193" y="3053"/>
                      <a:pt x="3236" y="3016"/>
                      <a:pt x="3277" y="2979"/>
                    </a:cubicBezTo>
                    <a:cubicBezTo>
                      <a:pt x="3323" y="2938"/>
                      <a:pt x="3338" y="2873"/>
                      <a:pt x="3375" y="2826"/>
                    </a:cubicBezTo>
                    <a:cubicBezTo>
                      <a:pt x="3415" y="2782"/>
                      <a:pt x="3471" y="2744"/>
                      <a:pt x="3504" y="2690"/>
                    </a:cubicBezTo>
                    <a:cubicBezTo>
                      <a:pt x="3537" y="2638"/>
                      <a:pt x="3557" y="2579"/>
                      <a:pt x="3581" y="2522"/>
                    </a:cubicBezTo>
                    <a:cubicBezTo>
                      <a:pt x="3605" y="2466"/>
                      <a:pt x="3643" y="2411"/>
                      <a:pt x="3657" y="2349"/>
                    </a:cubicBezTo>
                    <a:cubicBezTo>
                      <a:pt x="3674" y="2287"/>
                      <a:pt x="3667" y="2222"/>
                      <a:pt x="3671" y="2160"/>
                    </a:cubicBezTo>
                    <a:cubicBezTo>
                      <a:pt x="3678" y="2098"/>
                      <a:pt x="3667" y="2036"/>
                      <a:pt x="3667" y="1975"/>
                    </a:cubicBezTo>
                    <a:cubicBezTo>
                      <a:pt x="3664" y="1913"/>
                      <a:pt x="3697" y="1848"/>
                      <a:pt x="3687" y="1785"/>
                    </a:cubicBezTo>
                    <a:cubicBezTo>
                      <a:pt x="3690" y="1743"/>
                      <a:pt x="3668" y="1706"/>
                      <a:pt x="3646" y="1670"/>
                    </a:cubicBezTo>
                    <a:cubicBezTo>
                      <a:pt x="3628" y="1628"/>
                      <a:pt x="3608" y="1585"/>
                      <a:pt x="3594" y="1544"/>
                    </a:cubicBezTo>
                    <a:cubicBezTo>
                      <a:pt x="3580" y="1504"/>
                      <a:pt x="3563" y="1465"/>
                      <a:pt x="3544" y="1430"/>
                    </a:cubicBezTo>
                    <a:cubicBezTo>
                      <a:pt x="3539" y="1397"/>
                      <a:pt x="3536" y="1362"/>
                      <a:pt x="3529" y="1330"/>
                    </a:cubicBezTo>
                    <a:cubicBezTo>
                      <a:pt x="3493" y="1153"/>
                      <a:pt x="3402" y="989"/>
                      <a:pt x="3310" y="838"/>
                    </a:cubicBezTo>
                    <a:cubicBezTo>
                      <a:pt x="3219" y="685"/>
                      <a:pt x="3112" y="536"/>
                      <a:pt x="2973" y="419"/>
                    </a:cubicBezTo>
                    <a:cubicBezTo>
                      <a:pt x="2835" y="302"/>
                      <a:pt x="2683" y="198"/>
                      <a:pt x="2511" y="130"/>
                    </a:cubicBezTo>
                    <a:cubicBezTo>
                      <a:pt x="2349" y="69"/>
                      <a:pt x="2174" y="50"/>
                      <a:pt x="2000" y="50"/>
                    </a:cubicBezTo>
                    <a:cubicBezTo>
                      <a:pt x="1987" y="50"/>
                      <a:pt x="1974" y="50"/>
                      <a:pt x="1962" y="51"/>
                    </a:cubicBezTo>
                    <a:cubicBezTo>
                      <a:pt x="1791" y="52"/>
                      <a:pt x="1608" y="89"/>
                      <a:pt x="1450" y="188"/>
                    </a:cubicBezTo>
                    <a:cubicBezTo>
                      <a:pt x="1444" y="176"/>
                      <a:pt x="1437" y="170"/>
                      <a:pt x="1430" y="168"/>
                    </a:cubicBezTo>
                    <a:cubicBezTo>
                      <a:pt x="1480" y="140"/>
                      <a:pt x="1532" y="113"/>
                      <a:pt x="1584" y="86"/>
                    </a:cubicBezTo>
                    <a:cubicBezTo>
                      <a:pt x="1630" y="64"/>
                      <a:pt x="1684" y="36"/>
                      <a:pt x="1737" y="36"/>
                    </a:cubicBezTo>
                    <a:cubicBezTo>
                      <a:pt x="1752" y="36"/>
                      <a:pt x="1768" y="38"/>
                      <a:pt x="1783" y="44"/>
                    </a:cubicBezTo>
                    <a:cubicBezTo>
                      <a:pt x="1783" y="44"/>
                      <a:pt x="1783" y="44"/>
                      <a:pt x="1783" y="44"/>
                    </a:cubicBezTo>
                    <a:cubicBezTo>
                      <a:pt x="1785" y="44"/>
                      <a:pt x="1785" y="20"/>
                      <a:pt x="1783" y="19"/>
                    </a:cubicBezTo>
                    <a:cubicBezTo>
                      <a:pt x="1760" y="6"/>
                      <a:pt x="1738" y="0"/>
                      <a:pt x="1717"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29"/>
              <p:cNvSpPr/>
              <p:nvPr/>
            </p:nvSpPr>
            <p:spPr>
              <a:xfrm>
                <a:off x="702025" y="4086300"/>
                <a:ext cx="2150" cy="875"/>
              </a:xfrm>
              <a:custGeom>
                <a:rect b="b" l="l" r="r" t="t"/>
                <a:pathLst>
                  <a:path extrusionOk="0" h="35" w="86">
                    <a:moveTo>
                      <a:pt x="86" y="0"/>
                    </a:moveTo>
                    <a:lnTo>
                      <a:pt x="0" y="2"/>
                    </a:lnTo>
                    <a:cubicBezTo>
                      <a:pt x="2" y="14"/>
                      <a:pt x="6" y="24"/>
                      <a:pt x="9" y="35"/>
                    </a:cubicBezTo>
                    <a:cubicBezTo>
                      <a:pt x="29" y="21"/>
                      <a:pt x="51" y="10"/>
                      <a:pt x="68" y="3"/>
                    </a:cubicBezTo>
                    <a:cubicBezTo>
                      <a:pt x="72" y="2"/>
                      <a:pt x="79" y="2"/>
                      <a:pt x="86"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29"/>
              <p:cNvSpPr/>
              <p:nvPr/>
            </p:nvSpPr>
            <p:spPr>
              <a:xfrm>
                <a:off x="705450" y="4087250"/>
                <a:ext cx="1125" cy="200"/>
              </a:xfrm>
              <a:custGeom>
                <a:rect b="b" l="l" r="r" t="t"/>
                <a:pathLst>
                  <a:path extrusionOk="0" h="8" w="45">
                    <a:moveTo>
                      <a:pt x="18" y="1"/>
                    </a:moveTo>
                    <a:cubicBezTo>
                      <a:pt x="10" y="1"/>
                      <a:pt x="3" y="3"/>
                      <a:pt x="1" y="8"/>
                    </a:cubicBezTo>
                    <a:lnTo>
                      <a:pt x="45" y="8"/>
                    </a:lnTo>
                    <a:cubicBezTo>
                      <a:pt x="39" y="4"/>
                      <a:pt x="28" y="1"/>
                      <a:pt x="18"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29"/>
              <p:cNvSpPr/>
              <p:nvPr/>
            </p:nvSpPr>
            <p:spPr>
              <a:xfrm>
                <a:off x="652850" y="4036675"/>
                <a:ext cx="92450" cy="92400"/>
              </a:xfrm>
              <a:custGeom>
                <a:rect b="b" l="l" r="r" t="t"/>
                <a:pathLst>
                  <a:path extrusionOk="0" h="3696" w="3698">
                    <a:moveTo>
                      <a:pt x="1907" y="127"/>
                    </a:moveTo>
                    <a:cubicBezTo>
                      <a:pt x="1941" y="127"/>
                      <a:pt x="1976" y="131"/>
                      <a:pt x="2010" y="136"/>
                    </a:cubicBezTo>
                    <a:cubicBezTo>
                      <a:pt x="2025" y="138"/>
                      <a:pt x="2039" y="148"/>
                      <a:pt x="2051" y="158"/>
                    </a:cubicBezTo>
                    <a:cubicBezTo>
                      <a:pt x="2021" y="166"/>
                      <a:pt x="1989" y="174"/>
                      <a:pt x="1960" y="181"/>
                    </a:cubicBezTo>
                    <a:cubicBezTo>
                      <a:pt x="1933" y="187"/>
                      <a:pt x="1905" y="198"/>
                      <a:pt x="1879" y="207"/>
                    </a:cubicBezTo>
                    <a:cubicBezTo>
                      <a:pt x="1828" y="185"/>
                      <a:pt x="1776" y="163"/>
                      <a:pt x="1720" y="149"/>
                    </a:cubicBezTo>
                    <a:cubicBezTo>
                      <a:pt x="1722" y="148"/>
                      <a:pt x="1722" y="148"/>
                      <a:pt x="1725" y="148"/>
                    </a:cubicBezTo>
                    <a:cubicBezTo>
                      <a:pt x="1770" y="143"/>
                      <a:pt x="1817" y="130"/>
                      <a:pt x="1865" y="129"/>
                    </a:cubicBezTo>
                    <a:cubicBezTo>
                      <a:pt x="1879" y="127"/>
                      <a:pt x="1893" y="127"/>
                      <a:pt x="1907" y="127"/>
                    </a:cubicBezTo>
                    <a:close/>
                    <a:moveTo>
                      <a:pt x="1428" y="265"/>
                    </a:moveTo>
                    <a:cubicBezTo>
                      <a:pt x="1461" y="265"/>
                      <a:pt x="1495" y="267"/>
                      <a:pt x="1528" y="273"/>
                    </a:cubicBezTo>
                    <a:cubicBezTo>
                      <a:pt x="1541" y="275"/>
                      <a:pt x="1553" y="279"/>
                      <a:pt x="1563" y="280"/>
                    </a:cubicBezTo>
                    <a:cubicBezTo>
                      <a:pt x="1491" y="306"/>
                      <a:pt x="1422" y="338"/>
                      <a:pt x="1355" y="376"/>
                    </a:cubicBezTo>
                    <a:cubicBezTo>
                      <a:pt x="1328" y="369"/>
                      <a:pt x="1301" y="363"/>
                      <a:pt x="1274" y="363"/>
                    </a:cubicBezTo>
                    <a:cubicBezTo>
                      <a:pt x="1270" y="363"/>
                      <a:pt x="1265" y="364"/>
                      <a:pt x="1260" y="364"/>
                    </a:cubicBezTo>
                    <a:cubicBezTo>
                      <a:pt x="1198" y="372"/>
                      <a:pt x="1140" y="392"/>
                      <a:pt x="1078" y="405"/>
                    </a:cubicBezTo>
                    <a:cubicBezTo>
                      <a:pt x="1016" y="418"/>
                      <a:pt x="956" y="438"/>
                      <a:pt x="895" y="459"/>
                    </a:cubicBezTo>
                    <a:cubicBezTo>
                      <a:pt x="833" y="478"/>
                      <a:pt x="789" y="529"/>
                      <a:pt x="731" y="557"/>
                    </a:cubicBezTo>
                    <a:cubicBezTo>
                      <a:pt x="694" y="575"/>
                      <a:pt x="641" y="575"/>
                      <a:pt x="594" y="584"/>
                    </a:cubicBezTo>
                    <a:cubicBezTo>
                      <a:pt x="608" y="571"/>
                      <a:pt x="619" y="555"/>
                      <a:pt x="634" y="543"/>
                    </a:cubicBezTo>
                    <a:cubicBezTo>
                      <a:pt x="693" y="489"/>
                      <a:pt x="755" y="438"/>
                      <a:pt x="820" y="390"/>
                    </a:cubicBezTo>
                    <a:cubicBezTo>
                      <a:pt x="887" y="343"/>
                      <a:pt x="959" y="306"/>
                      <a:pt x="1037" y="279"/>
                    </a:cubicBezTo>
                    <a:cubicBezTo>
                      <a:pt x="1065" y="269"/>
                      <a:pt x="1094" y="266"/>
                      <a:pt x="1123" y="266"/>
                    </a:cubicBezTo>
                    <a:cubicBezTo>
                      <a:pt x="1171" y="266"/>
                      <a:pt x="1219" y="274"/>
                      <a:pt x="1265" y="274"/>
                    </a:cubicBezTo>
                    <a:cubicBezTo>
                      <a:pt x="1272" y="274"/>
                      <a:pt x="1280" y="274"/>
                      <a:pt x="1287" y="273"/>
                    </a:cubicBezTo>
                    <a:cubicBezTo>
                      <a:pt x="1334" y="269"/>
                      <a:pt x="1381" y="265"/>
                      <a:pt x="1428" y="265"/>
                    </a:cubicBezTo>
                    <a:close/>
                    <a:moveTo>
                      <a:pt x="1128" y="861"/>
                    </a:moveTo>
                    <a:cubicBezTo>
                      <a:pt x="1116" y="876"/>
                      <a:pt x="1105" y="890"/>
                      <a:pt x="1095" y="908"/>
                    </a:cubicBezTo>
                    <a:cubicBezTo>
                      <a:pt x="1082" y="904"/>
                      <a:pt x="1071" y="904"/>
                      <a:pt x="1060" y="901"/>
                    </a:cubicBezTo>
                    <a:cubicBezTo>
                      <a:pt x="1082" y="887"/>
                      <a:pt x="1103" y="872"/>
                      <a:pt x="1128" y="861"/>
                    </a:cubicBezTo>
                    <a:cubicBezTo>
                      <a:pt x="1128" y="861"/>
                      <a:pt x="1128" y="861"/>
                      <a:pt x="1128" y="861"/>
                    </a:cubicBezTo>
                    <a:close/>
                    <a:moveTo>
                      <a:pt x="3309" y="908"/>
                    </a:moveTo>
                    <a:lnTo>
                      <a:pt x="3309" y="908"/>
                    </a:lnTo>
                    <a:cubicBezTo>
                      <a:pt x="3312" y="912"/>
                      <a:pt x="3316" y="912"/>
                      <a:pt x="3319" y="913"/>
                    </a:cubicBezTo>
                    <a:cubicBezTo>
                      <a:pt x="3341" y="932"/>
                      <a:pt x="3359" y="954"/>
                      <a:pt x="3374" y="978"/>
                    </a:cubicBezTo>
                    <a:cubicBezTo>
                      <a:pt x="3379" y="988"/>
                      <a:pt x="3379" y="1000"/>
                      <a:pt x="3378" y="1015"/>
                    </a:cubicBezTo>
                    <a:cubicBezTo>
                      <a:pt x="3356" y="981"/>
                      <a:pt x="3331" y="943"/>
                      <a:pt x="3309" y="908"/>
                    </a:cubicBezTo>
                    <a:close/>
                    <a:moveTo>
                      <a:pt x="2258" y="968"/>
                    </a:moveTo>
                    <a:cubicBezTo>
                      <a:pt x="2293" y="968"/>
                      <a:pt x="2332" y="974"/>
                      <a:pt x="2369" y="981"/>
                    </a:cubicBezTo>
                    <a:cubicBezTo>
                      <a:pt x="2383" y="1001"/>
                      <a:pt x="2397" y="1022"/>
                      <a:pt x="2408" y="1044"/>
                    </a:cubicBezTo>
                    <a:cubicBezTo>
                      <a:pt x="2416" y="1063"/>
                      <a:pt x="2423" y="1081"/>
                      <a:pt x="2431" y="1100"/>
                    </a:cubicBezTo>
                    <a:cubicBezTo>
                      <a:pt x="2434" y="1104"/>
                      <a:pt x="2435" y="1109"/>
                      <a:pt x="2437" y="1113"/>
                    </a:cubicBezTo>
                    <a:cubicBezTo>
                      <a:pt x="2435" y="1111"/>
                      <a:pt x="2434" y="1109"/>
                      <a:pt x="2434" y="1107"/>
                    </a:cubicBezTo>
                    <a:cubicBezTo>
                      <a:pt x="2383" y="1054"/>
                      <a:pt x="2324" y="1005"/>
                      <a:pt x="2258" y="968"/>
                    </a:cubicBezTo>
                    <a:close/>
                    <a:moveTo>
                      <a:pt x="1875" y="1128"/>
                    </a:moveTo>
                    <a:cubicBezTo>
                      <a:pt x="1908" y="1128"/>
                      <a:pt x="1940" y="1131"/>
                      <a:pt x="1970" y="1136"/>
                    </a:cubicBezTo>
                    <a:cubicBezTo>
                      <a:pt x="2002" y="1140"/>
                      <a:pt x="2032" y="1147"/>
                      <a:pt x="2064" y="1157"/>
                    </a:cubicBezTo>
                    <a:cubicBezTo>
                      <a:pt x="2022" y="1155"/>
                      <a:pt x="1980" y="1154"/>
                      <a:pt x="1938" y="1154"/>
                    </a:cubicBezTo>
                    <a:cubicBezTo>
                      <a:pt x="1907" y="1154"/>
                      <a:pt x="1875" y="1153"/>
                      <a:pt x="1843" y="1153"/>
                    </a:cubicBezTo>
                    <a:cubicBezTo>
                      <a:pt x="1779" y="1153"/>
                      <a:pt x="1712" y="1156"/>
                      <a:pt x="1645" y="1175"/>
                    </a:cubicBezTo>
                    <a:cubicBezTo>
                      <a:pt x="1601" y="1187"/>
                      <a:pt x="1556" y="1209"/>
                      <a:pt x="1515" y="1232"/>
                    </a:cubicBezTo>
                    <a:cubicBezTo>
                      <a:pt x="1626" y="1162"/>
                      <a:pt x="1757" y="1128"/>
                      <a:pt x="1875" y="1128"/>
                    </a:cubicBezTo>
                    <a:close/>
                    <a:moveTo>
                      <a:pt x="1611" y="804"/>
                    </a:moveTo>
                    <a:lnTo>
                      <a:pt x="1611" y="804"/>
                    </a:lnTo>
                    <a:cubicBezTo>
                      <a:pt x="1587" y="817"/>
                      <a:pt x="1563" y="829"/>
                      <a:pt x="1542" y="843"/>
                    </a:cubicBezTo>
                    <a:cubicBezTo>
                      <a:pt x="1437" y="908"/>
                      <a:pt x="1358" y="1003"/>
                      <a:pt x="1294" y="1102"/>
                    </a:cubicBezTo>
                    <a:cubicBezTo>
                      <a:pt x="1241" y="1146"/>
                      <a:pt x="1192" y="1191"/>
                      <a:pt x="1148" y="1245"/>
                    </a:cubicBezTo>
                    <a:cubicBezTo>
                      <a:pt x="1253" y="1095"/>
                      <a:pt x="1358" y="931"/>
                      <a:pt x="1521" y="844"/>
                    </a:cubicBezTo>
                    <a:cubicBezTo>
                      <a:pt x="1549" y="829"/>
                      <a:pt x="1581" y="817"/>
                      <a:pt x="1611" y="804"/>
                    </a:cubicBezTo>
                    <a:close/>
                    <a:moveTo>
                      <a:pt x="1046" y="926"/>
                    </a:moveTo>
                    <a:cubicBezTo>
                      <a:pt x="1057" y="926"/>
                      <a:pt x="1069" y="927"/>
                      <a:pt x="1080" y="930"/>
                    </a:cubicBezTo>
                    <a:cubicBezTo>
                      <a:pt x="957" y="1052"/>
                      <a:pt x="862" y="1201"/>
                      <a:pt x="778" y="1347"/>
                    </a:cubicBezTo>
                    <a:cubicBezTo>
                      <a:pt x="766" y="1367"/>
                      <a:pt x="755" y="1388"/>
                      <a:pt x="744" y="1410"/>
                    </a:cubicBezTo>
                    <a:lnTo>
                      <a:pt x="738" y="1363"/>
                    </a:lnTo>
                    <a:cubicBezTo>
                      <a:pt x="800" y="1235"/>
                      <a:pt x="875" y="1113"/>
                      <a:pt x="952" y="996"/>
                    </a:cubicBezTo>
                    <a:cubicBezTo>
                      <a:pt x="964" y="978"/>
                      <a:pt x="978" y="961"/>
                      <a:pt x="990" y="943"/>
                    </a:cubicBezTo>
                    <a:cubicBezTo>
                      <a:pt x="997" y="939"/>
                      <a:pt x="1005" y="935"/>
                      <a:pt x="1012" y="930"/>
                    </a:cubicBezTo>
                    <a:cubicBezTo>
                      <a:pt x="1023" y="927"/>
                      <a:pt x="1035" y="926"/>
                      <a:pt x="1046" y="926"/>
                    </a:cubicBezTo>
                    <a:close/>
                    <a:moveTo>
                      <a:pt x="714" y="1428"/>
                    </a:moveTo>
                    <a:cubicBezTo>
                      <a:pt x="715" y="1438"/>
                      <a:pt x="716" y="1446"/>
                      <a:pt x="718" y="1457"/>
                    </a:cubicBezTo>
                    <a:cubicBezTo>
                      <a:pt x="694" y="1499"/>
                      <a:pt x="670" y="1542"/>
                      <a:pt x="649" y="1588"/>
                    </a:cubicBezTo>
                    <a:cubicBezTo>
                      <a:pt x="668" y="1532"/>
                      <a:pt x="689" y="1479"/>
                      <a:pt x="714" y="1428"/>
                    </a:cubicBezTo>
                    <a:close/>
                    <a:moveTo>
                      <a:pt x="1060" y="1363"/>
                    </a:moveTo>
                    <a:lnTo>
                      <a:pt x="1060" y="1363"/>
                    </a:lnTo>
                    <a:cubicBezTo>
                      <a:pt x="1026" y="1416"/>
                      <a:pt x="996" y="1471"/>
                      <a:pt x="971" y="1527"/>
                    </a:cubicBezTo>
                    <a:cubicBezTo>
                      <a:pt x="963" y="1546"/>
                      <a:pt x="956" y="1567"/>
                      <a:pt x="949" y="1588"/>
                    </a:cubicBezTo>
                    <a:cubicBezTo>
                      <a:pt x="949" y="1567"/>
                      <a:pt x="948" y="1546"/>
                      <a:pt x="949" y="1527"/>
                    </a:cubicBezTo>
                    <a:cubicBezTo>
                      <a:pt x="983" y="1469"/>
                      <a:pt x="1020" y="1416"/>
                      <a:pt x="1060" y="1363"/>
                    </a:cubicBezTo>
                    <a:close/>
                    <a:moveTo>
                      <a:pt x="902" y="1610"/>
                    </a:moveTo>
                    <a:cubicBezTo>
                      <a:pt x="903" y="1634"/>
                      <a:pt x="908" y="1658"/>
                      <a:pt x="910" y="1682"/>
                    </a:cubicBezTo>
                    <a:cubicBezTo>
                      <a:pt x="901" y="1710"/>
                      <a:pt x="892" y="1735"/>
                      <a:pt x="883" y="1762"/>
                    </a:cubicBezTo>
                    <a:lnTo>
                      <a:pt x="858" y="1721"/>
                    </a:lnTo>
                    <a:cubicBezTo>
                      <a:pt x="865" y="1703"/>
                      <a:pt x="866" y="1684"/>
                      <a:pt x="875" y="1665"/>
                    </a:cubicBezTo>
                    <a:cubicBezTo>
                      <a:pt x="883" y="1645"/>
                      <a:pt x="894" y="1627"/>
                      <a:pt x="902" y="1610"/>
                    </a:cubicBezTo>
                    <a:close/>
                    <a:moveTo>
                      <a:pt x="2071" y="1485"/>
                    </a:moveTo>
                    <a:cubicBezTo>
                      <a:pt x="2146" y="1485"/>
                      <a:pt x="2224" y="1515"/>
                      <a:pt x="2292" y="1553"/>
                    </a:cubicBezTo>
                    <a:cubicBezTo>
                      <a:pt x="2360" y="1588"/>
                      <a:pt x="2410" y="1644"/>
                      <a:pt x="2450" y="1703"/>
                    </a:cubicBezTo>
                    <a:cubicBezTo>
                      <a:pt x="2452" y="1718"/>
                      <a:pt x="2449" y="1733"/>
                      <a:pt x="2449" y="1750"/>
                    </a:cubicBezTo>
                    <a:cubicBezTo>
                      <a:pt x="2437" y="1744"/>
                      <a:pt x="2423" y="1735"/>
                      <a:pt x="2413" y="1727"/>
                    </a:cubicBezTo>
                    <a:cubicBezTo>
                      <a:pt x="2372" y="1696"/>
                      <a:pt x="2328" y="1654"/>
                      <a:pt x="2271" y="1637"/>
                    </a:cubicBezTo>
                    <a:cubicBezTo>
                      <a:pt x="2235" y="1627"/>
                      <a:pt x="2188" y="1617"/>
                      <a:pt x="2140" y="1617"/>
                    </a:cubicBezTo>
                    <a:cubicBezTo>
                      <a:pt x="2117" y="1617"/>
                      <a:pt x="2094" y="1619"/>
                      <a:pt x="2072" y="1625"/>
                    </a:cubicBezTo>
                    <a:cubicBezTo>
                      <a:pt x="2033" y="1633"/>
                      <a:pt x="2002" y="1656"/>
                      <a:pt x="1974" y="1681"/>
                    </a:cubicBezTo>
                    <a:cubicBezTo>
                      <a:pt x="1952" y="1705"/>
                      <a:pt x="1933" y="1728"/>
                      <a:pt x="1914" y="1753"/>
                    </a:cubicBezTo>
                    <a:cubicBezTo>
                      <a:pt x="1909" y="1757"/>
                      <a:pt x="1907" y="1761"/>
                      <a:pt x="1905" y="1766"/>
                    </a:cubicBezTo>
                    <a:cubicBezTo>
                      <a:pt x="1859" y="1687"/>
                      <a:pt x="1860" y="1596"/>
                      <a:pt x="1892" y="1526"/>
                    </a:cubicBezTo>
                    <a:cubicBezTo>
                      <a:pt x="1936" y="1505"/>
                      <a:pt x="1982" y="1493"/>
                      <a:pt x="2029" y="1488"/>
                    </a:cubicBezTo>
                    <a:cubicBezTo>
                      <a:pt x="2043" y="1486"/>
                      <a:pt x="2057" y="1485"/>
                      <a:pt x="2071" y="1485"/>
                    </a:cubicBezTo>
                    <a:close/>
                    <a:moveTo>
                      <a:pt x="1484" y="1601"/>
                    </a:moveTo>
                    <a:lnTo>
                      <a:pt x="1484" y="1601"/>
                    </a:lnTo>
                    <a:cubicBezTo>
                      <a:pt x="1454" y="1652"/>
                      <a:pt x="1431" y="1710"/>
                      <a:pt x="1411" y="1766"/>
                    </a:cubicBezTo>
                    <a:cubicBezTo>
                      <a:pt x="1388" y="1842"/>
                      <a:pt x="1367" y="1923"/>
                      <a:pt x="1362" y="2007"/>
                    </a:cubicBezTo>
                    <a:cubicBezTo>
                      <a:pt x="1342" y="1966"/>
                      <a:pt x="1326" y="1923"/>
                      <a:pt x="1314" y="1878"/>
                    </a:cubicBezTo>
                    <a:cubicBezTo>
                      <a:pt x="1319" y="1845"/>
                      <a:pt x="1323" y="1815"/>
                      <a:pt x="1337" y="1783"/>
                    </a:cubicBezTo>
                    <a:cubicBezTo>
                      <a:pt x="1370" y="1707"/>
                      <a:pt x="1432" y="1652"/>
                      <a:pt x="1484" y="1601"/>
                    </a:cubicBezTo>
                    <a:close/>
                    <a:moveTo>
                      <a:pt x="1301" y="1959"/>
                    </a:moveTo>
                    <a:cubicBezTo>
                      <a:pt x="1309" y="1989"/>
                      <a:pt x="1322" y="2021"/>
                      <a:pt x="1336" y="2051"/>
                    </a:cubicBezTo>
                    <a:cubicBezTo>
                      <a:pt x="1322" y="2049"/>
                      <a:pt x="1308" y="2047"/>
                      <a:pt x="1294" y="2043"/>
                    </a:cubicBezTo>
                    <a:lnTo>
                      <a:pt x="1294" y="2035"/>
                    </a:lnTo>
                    <a:cubicBezTo>
                      <a:pt x="1296" y="2009"/>
                      <a:pt x="1300" y="1983"/>
                      <a:pt x="1301" y="1959"/>
                    </a:cubicBezTo>
                    <a:close/>
                    <a:moveTo>
                      <a:pt x="2149" y="1779"/>
                    </a:moveTo>
                    <a:cubicBezTo>
                      <a:pt x="2155" y="1779"/>
                      <a:pt x="2161" y="1779"/>
                      <a:pt x="2167" y="1780"/>
                    </a:cubicBezTo>
                    <a:cubicBezTo>
                      <a:pt x="2205" y="1787"/>
                      <a:pt x="2243" y="1797"/>
                      <a:pt x="2271" y="1820"/>
                    </a:cubicBezTo>
                    <a:cubicBezTo>
                      <a:pt x="2299" y="1842"/>
                      <a:pt x="2340" y="1842"/>
                      <a:pt x="2361" y="1875"/>
                    </a:cubicBezTo>
                    <a:cubicBezTo>
                      <a:pt x="2380" y="1904"/>
                      <a:pt x="2351" y="1962"/>
                      <a:pt x="2353" y="1985"/>
                    </a:cubicBezTo>
                    <a:cubicBezTo>
                      <a:pt x="2358" y="2007"/>
                      <a:pt x="2361" y="2028"/>
                      <a:pt x="2358" y="2047"/>
                    </a:cubicBezTo>
                    <a:cubicBezTo>
                      <a:pt x="2353" y="2064"/>
                      <a:pt x="2382" y="2082"/>
                      <a:pt x="2372" y="2099"/>
                    </a:cubicBezTo>
                    <a:cubicBezTo>
                      <a:pt x="2360" y="2117"/>
                      <a:pt x="2325" y="2119"/>
                      <a:pt x="2311" y="2127"/>
                    </a:cubicBezTo>
                    <a:cubicBezTo>
                      <a:pt x="2299" y="2137"/>
                      <a:pt x="2289" y="2152"/>
                      <a:pt x="2271" y="2157"/>
                    </a:cubicBezTo>
                    <a:cubicBezTo>
                      <a:pt x="2269" y="2158"/>
                      <a:pt x="2266" y="2158"/>
                      <a:pt x="2263" y="2158"/>
                    </a:cubicBezTo>
                    <a:cubicBezTo>
                      <a:pt x="2248" y="2158"/>
                      <a:pt x="2230" y="2150"/>
                      <a:pt x="2222" y="2148"/>
                    </a:cubicBezTo>
                    <a:cubicBezTo>
                      <a:pt x="2212" y="2148"/>
                      <a:pt x="2204" y="2162"/>
                      <a:pt x="2196" y="2162"/>
                    </a:cubicBezTo>
                    <a:cubicBezTo>
                      <a:pt x="2195" y="2162"/>
                      <a:pt x="2194" y="2162"/>
                      <a:pt x="2193" y="2161"/>
                    </a:cubicBezTo>
                    <a:cubicBezTo>
                      <a:pt x="2192" y="2161"/>
                      <a:pt x="2191" y="2161"/>
                      <a:pt x="2190" y="2161"/>
                    </a:cubicBezTo>
                    <a:cubicBezTo>
                      <a:pt x="2184" y="2161"/>
                      <a:pt x="2179" y="2164"/>
                      <a:pt x="2174" y="2164"/>
                    </a:cubicBezTo>
                    <a:cubicBezTo>
                      <a:pt x="2171" y="2164"/>
                      <a:pt x="2169" y="2163"/>
                      <a:pt x="2167" y="2161"/>
                    </a:cubicBezTo>
                    <a:cubicBezTo>
                      <a:pt x="2159" y="2155"/>
                      <a:pt x="2181" y="2123"/>
                      <a:pt x="2176" y="2117"/>
                    </a:cubicBezTo>
                    <a:cubicBezTo>
                      <a:pt x="2172" y="2112"/>
                      <a:pt x="2117" y="2112"/>
                      <a:pt x="2106" y="2090"/>
                    </a:cubicBezTo>
                    <a:cubicBezTo>
                      <a:pt x="2097" y="2069"/>
                      <a:pt x="2099" y="2049"/>
                      <a:pt x="2106" y="2033"/>
                    </a:cubicBezTo>
                    <a:lnTo>
                      <a:pt x="2106" y="2033"/>
                    </a:lnTo>
                    <a:lnTo>
                      <a:pt x="1988" y="2036"/>
                    </a:lnTo>
                    <a:cubicBezTo>
                      <a:pt x="1984" y="2033"/>
                      <a:pt x="1981" y="2031"/>
                      <a:pt x="1977" y="2027"/>
                    </a:cubicBezTo>
                    <a:cubicBezTo>
                      <a:pt x="1977" y="2024"/>
                      <a:pt x="1976" y="2022"/>
                      <a:pt x="1976" y="2021"/>
                    </a:cubicBezTo>
                    <a:cubicBezTo>
                      <a:pt x="1969" y="2027"/>
                      <a:pt x="1960" y="2031"/>
                      <a:pt x="1955" y="2036"/>
                    </a:cubicBezTo>
                    <a:lnTo>
                      <a:pt x="1943" y="2036"/>
                    </a:lnTo>
                    <a:cubicBezTo>
                      <a:pt x="1927" y="1996"/>
                      <a:pt x="1922" y="1944"/>
                      <a:pt x="1934" y="1897"/>
                    </a:cubicBezTo>
                    <a:cubicBezTo>
                      <a:pt x="1949" y="1844"/>
                      <a:pt x="2017" y="1830"/>
                      <a:pt x="2050" y="1810"/>
                    </a:cubicBezTo>
                    <a:lnTo>
                      <a:pt x="2062" y="1804"/>
                    </a:lnTo>
                    <a:cubicBezTo>
                      <a:pt x="2089" y="1790"/>
                      <a:pt x="2119" y="1779"/>
                      <a:pt x="2149" y="1779"/>
                    </a:cubicBezTo>
                    <a:close/>
                    <a:moveTo>
                      <a:pt x="3050" y="1559"/>
                    </a:moveTo>
                    <a:cubicBezTo>
                      <a:pt x="3057" y="1669"/>
                      <a:pt x="3030" y="1790"/>
                      <a:pt x="3001" y="1918"/>
                    </a:cubicBezTo>
                    <a:cubicBezTo>
                      <a:pt x="2980" y="2013"/>
                      <a:pt x="2951" y="2102"/>
                      <a:pt x="2917" y="2188"/>
                    </a:cubicBezTo>
                    <a:cubicBezTo>
                      <a:pt x="2951" y="2064"/>
                      <a:pt x="2966" y="1937"/>
                      <a:pt x="2965" y="1810"/>
                    </a:cubicBezTo>
                    <a:cubicBezTo>
                      <a:pt x="2965" y="1784"/>
                      <a:pt x="2960" y="1758"/>
                      <a:pt x="2958" y="1731"/>
                    </a:cubicBezTo>
                    <a:lnTo>
                      <a:pt x="2960" y="1728"/>
                    </a:lnTo>
                    <a:cubicBezTo>
                      <a:pt x="2980" y="1687"/>
                      <a:pt x="3027" y="1645"/>
                      <a:pt x="3043" y="1603"/>
                    </a:cubicBezTo>
                    <a:cubicBezTo>
                      <a:pt x="3050" y="1588"/>
                      <a:pt x="3050" y="1574"/>
                      <a:pt x="3050" y="1559"/>
                    </a:cubicBezTo>
                    <a:close/>
                    <a:moveTo>
                      <a:pt x="839" y="1783"/>
                    </a:moveTo>
                    <a:cubicBezTo>
                      <a:pt x="847" y="1797"/>
                      <a:pt x="855" y="1813"/>
                      <a:pt x="865" y="1828"/>
                    </a:cubicBezTo>
                    <a:cubicBezTo>
                      <a:pt x="826" y="1963"/>
                      <a:pt x="803" y="2104"/>
                      <a:pt x="800" y="2248"/>
                    </a:cubicBezTo>
                    <a:cubicBezTo>
                      <a:pt x="791" y="2207"/>
                      <a:pt x="782" y="2163"/>
                      <a:pt x="782" y="2115"/>
                    </a:cubicBezTo>
                    <a:cubicBezTo>
                      <a:pt x="784" y="2009"/>
                      <a:pt x="806" y="1894"/>
                      <a:pt x="839" y="1783"/>
                    </a:cubicBezTo>
                    <a:close/>
                    <a:moveTo>
                      <a:pt x="1102" y="2256"/>
                    </a:moveTo>
                    <a:cubicBezTo>
                      <a:pt x="1103" y="2270"/>
                      <a:pt x="1107" y="2284"/>
                      <a:pt x="1109" y="2298"/>
                    </a:cubicBezTo>
                    <a:cubicBezTo>
                      <a:pt x="1110" y="2311"/>
                      <a:pt x="1115" y="2327"/>
                      <a:pt x="1117" y="2340"/>
                    </a:cubicBezTo>
                    <a:cubicBezTo>
                      <a:pt x="1114" y="2343"/>
                      <a:pt x="1110" y="2344"/>
                      <a:pt x="1107" y="2344"/>
                    </a:cubicBezTo>
                    <a:cubicBezTo>
                      <a:pt x="1103" y="2314"/>
                      <a:pt x="1103" y="2285"/>
                      <a:pt x="1102" y="2256"/>
                    </a:cubicBezTo>
                    <a:close/>
                    <a:moveTo>
                      <a:pt x="1685" y="2112"/>
                    </a:moveTo>
                    <a:cubicBezTo>
                      <a:pt x="1707" y="2186"/>
                      <a:pt x="1743" y="2255"/>
                      <a:pt x="1791" y="2310"/>
                    </a:cubicBezTo>
                    <a:cubicBezTo>
                      <a:pt x="1809" y="2332"/>
                      <a:pt x="1831" y="2353"/>
                      <a:pt x="1856" y="2372"/>
                    </a:cubicBezTo>
                    <a:cubicBezTo>
                      <a:pt x="1856" y="2377"/>
                      <a:pt x="1857" y="2384"/>
                      <a:pt x="1859" y="2388"/>
                    </a:cubicBezTo>
                    <a:cubicBezTo>
                      <a:pt x="1856" y="2387"/>
                      <a:pt x="1850" y="2387"/>
                      <a:pt x="1846" y="2386"/>
                    </a:cubicBezTo>
                    <a:cubicBezTo>
                      <a:pt x="1843" y="2383"/>
                      <a:pt x="1839" y="2382"/>
                      <a:pt x="1837" y="2379"/>
                    </a:cubicBezTo>
                    <a:cubicBezTo>
                      <a:pt x="1754" y="2327"/>
                      <a:pt x="1715" y="2243"/>
                      <a:pt x="1688" y="2157"/>
                    </a:cubicBezTo>
                    <a:cubicBezTo>
                      <a:pt x="1684" y="2144"/>
                      <a:pt x="1678" y="2127"/>
                      <a:pt x="1673" y="2112"/>
                    </a:cubicBezTo>
                    <a:close/>
                    <a:moveTo>
                      <a:pt x="1810" y="1572"/>
                    </a:moveTo>
                    <a:lnTo>
                      <a:pt x="1810" y="1572"/>
                    </a:lnTo>
                    <a:cubicBezTo>
                      <a:pt x="1797" y="1652"/>
                      <a:pt x="1810" y="1742"/>
                      <a:pt x="1872" y="1816"/>
                    </a:cubicBezTo>
                    <a:cubicBezTo>
                      <a:pt x="1852" y="1861"/>
                      <a:pt x="1842" y="1910"/>
                      <a:pt x="1846" y="1958"/>
                    </a:cubicBezTo>
                    <a:cubicBezTo>
                      <a:pt x="1853" y="2017"/>
                      <a:pt x="1890" y="2061"/>
                      <a:pt x="1921" y="2097"/>
                    </a:cubicBezTo>
                    <a:cubicBezTo>
                      <a:pt x="1918" y="2126"/>
                      <a:pt x="1925" y="2155"/>
                      <a:pt x="1927" y="2186"/>
                    </a:cubicBezTo>
                    <a:cubicBezTo>
                      <a:pt x="1933" y="2233"/>
                      <a:pt x="1967" y="2265"/>
                      <a:pt x="1995" y="2303"/>
                    </a:cubicBezTo>
                    <a:cubicBezTo>
                      <a:pt x="2015" y="2332"/>
                      <a:pt x="2037" y="2371"/>
                      <a:pt x="2072" y="2395"/>
                    </a:cubicBezTo>
                    <a:cubicBezTo>
                      <a:pt x="2071" y="2395"/>
                      <a:pt x="2068" y="2395"/>
                      <a:pt x="2066" y="2398"/>
                    </a:cubicBezTo>
                    <a:cubicBezTo>
                      <a:pt x="1993" y="2382"/>
                      <a:pt x="1926" y="2351"/>
                      <a:pt x="1878" y="2310"/>
                    </a:cubicBezTo>
                    <a:cubicBezTo>
                      <a:pt x="1860" y="2234"/>
                      <a:pt x="1849" y="2148"/>
                      <a:pt x="1878" y="2075"/>
                    </a:cubicBezTo>
                    <a:cubicBezTo>
                      <a:pt x="1879" y="2072"/>
                      <a:pt x="1867" y="2068"/>
                      <a:pt x="1859" y="2068"/>
                    </a:cubicBezTo>
                    <a:cubicBezTo>
                      <a:pt x="1856" y="2068"/>
                      <a:pt x="1854" y="2068"/>
                      <a:pt x="1853" y="2069"/>
                    </a:cubicBezTo>
                    <a:cubicBezTo>
                      <a:pt x="1816" y="2126"/>
                      <a:pt x="1817" y="2188"/>
                      <a:pt x="1824" y="2248"/>
                    </a:cubicBezTo>
                    <a:cubicBezTo>
                      <a:pt x="1794" y="2208"/>
                      <a:pt x="1769" y="2166"/>
                      <a:pt x="1753" y="2116"/>
                    </a:cubicBezTo>
                    <a:lnTo>
                      <a:pt x="1753" y="2116"/>
                    </a:lnTo>
                    <a:cubicBezTo>
                      <a:pt x="1775" y="2117"/>
                      <a:pt x="1798" y="2117"/>
                      <a:pt x="1821" y="2123"/>
                    </a:cubicBezTo>
                    <a:cubicBezTo>
                      <a:pt x="1822" y="2123"/>
                      <a:pt x="1822" y="2123"/>
                      <a:pt x="1822" y="2123"/>
                    </a:cubicBezTo>
                    <a:cubicBezTo>
                      <a:pt x="1827" y="2123"/>
                      <a:pt x="1831" y="2099"/>
                      <a:pt x="1824" y="2098"/>
                    </a:cubicBezTo>
                    <a:cubicBezTo>
                      <a:pt x="1797" y="2090"/>
                      <a:pt x="1768" y="2084"/>
                      <a:pt x="1740" y="2079"/>
                    </a:cubicBezTo>
                    <a:cubicBezTo>
                      <a:pt x="1713" y="1973"/>
                      <a:pt x="1715" y="1853"/>
                      <a:pt x="1761" y="1757"/>
                    </a:cubicBezTo>
                    <a:cubicBezTo>
                      <a:pt x="1767" y="1742"/>
                      <a:pt x="1747" y="1725"/>
                      <a:pt x="1730" y="1725"/>
                    </a:cubicBezTo>
                    <a:cubicBezTo>
                      <a:pt x="1724" y="1725"/>
                      <a:pt x="1718" y="1727"/>
                      <a:pt x="1714" y="1733"/>
                    </a:cubicBezTo>
                    <a:cubicBezTo>
                      <a:pt x="1654" y="1835"/>
                      <a:pt x="1647" y="1959"/>
                      <a:pt x="1673" y="2072"/>
                    </a:cubicBezTo>
                    <a:lnTo>
                      <a:pt x="1658" y="2072"/>
                    </a:lnTo>
                    <a:cubicBezTo>
                      <a:pt x="1637" y="2009"/>
                      <a:pt x="1622" y="1940"/>
                      <a:pt x="1637" y="1870"/>
                    </a:cubicBezTo>
                    <a:cubicBezTo>
                      <a:pt x="1659" y="1772"/>
                      <a:pt x="1706" y="1676"/>
                      <a:pt x="1775" y="1603"/>
                    </a:cubicBezTo>
                    <a:cubicBezTo>
                      <a:pt x="1784" y="1590"/>
                      <a:pt x="1798" y="1582"/>
                      <a:pt x="1810" y="1572"/>
                    </a:cubicBezTo>
                    <a:close/>
                    <a:moveTo>
                      <a:pt x="2408" y="2578"/>
                    </a:moveTo>
                    <a:cubicBezTo>
                      <a:pt x="2394" y="2594"/>
                      <a:pt x="2377" y="2607"/>
                      <a:pt x="2362" y="2621"/>
                    </a:cubicBezTo>
                    <a:cubicBezTo>
                      <a:pt x="2372" y="2607"/>
                      <a:pt x="2380" y="2598"/>
                      <a:pt x="2393" y="2588"/>
                    </a:cubicBezTo>
                    <a:lnTo>
                      <a:pt x="2408" y="2578"/>
                    </a:lnTo>
                    <a:close/>
                    <a:moveTo>
                      <a:pt x="1126" y="2382"/>
                    </a:moveTo>
                    <a:cubicBezTo>
                      <a:pt x="1150" y="2490"/>
                      <a:pt x="1183" y="2600"/>
                      <a:pt x="1231" y="2704"/>
                    </a:cubicBezTo>
                    <a:cubicBezTo>
                      <a:pt x="1217" y="2697"/>
                      <a:pt x="1202" y="2690"/>
                      <a:pt x="1188" y="2683"/>
                    </a:cubicBezTo>
                    <a:cubicBezTo>
                      <a:pt x="1165" y="2629"/>
                      <a:pt x="1147" y="2574"/>
                      <a:pt x="1135" y="2518"/>
                    </a:cubicBezTo>
                    <a:cubicBezTo>
                      <a:pt x="1124" y="2475"/>
                      <a:pt x="1117" y="2430"/>
                      <a:pt x="1113" y="2386"/>
                    </a:cubicBezTo>
                    <a:cubicBezTo>
                      <a:pt x="1117" y="2384"/>
                      <a:pt x="1122" y="2384"/>
                      <a:pt x="1126" y="2382"/>
                    </a:cubicBezTo>
                    <a:close/>
                    <a:moveTo>
                      <a:pt x="2325" y="2620"/>
                    </a:moveTo>
                    <a:cubicBezTo>
                      <a:pt x="2328" y="2627"/>
                      <a:pt x="2332" y="2635"/>
                      <a:pt x="2335" y="2643"/>
                    </a:cubicBezTo>
                    <a:cubicBezTo>
                      <a:pt x="2299" y="2675"/>
                      <a:pt x="2262" y="2701"/>
                      <a:pt x="2221" y="2723"/>
                    </a:cubicBezTo>
                    <a:lnTo>
                      <a:pt x="2200" y="2723"/>
                    </a:lnTo>
                    <a:cubicBezTo>
                      <a:pt x="2170" y="2717"/>
                      <a:pt x="2127" y="2705"/>
                      <a:pt x="2087" y="2684"/>
                    </a:cubicBezTo>
                    <a:cubicBezTo>
                      <a:pt x="2170" y="2682"/>
                      <a:pt x="2252" y="2661"/>
                      <a:pt x="2325" y="2620"/>
                    </a:cubicBezTo>
                    <a:close/>
                    <a:moveTo>
                      <a:pt x="1374" y="2739"/>
                    </a:moveTo>
                    <a:lnTo>
                      <a:pt x="1374" y="2739"/>
                    </a:lnTo>
                    <a:cubicBezTo>
                      <a:pt x="1378" y="2748"/>
                      <a:pt x="1385" y="2757"/>
                      <a:pt x="1391" y="2767"/>
                    </a:cubicBezTo>
                    <a:cubicBezTo>
                      <a:pt x="1388" y="2766"/>
                      <a:pt x="1384" y="2766"/>
                      <a:pt x="1381" y="2764"/>
                    </a:cubicBezTo>
                    <a:cubicBezTo>
                      <a:pt x="1377" y="2755"/>
                      <a:pt x="1376" y="2748"/>
                      <a:pt x="1374" y="2739"/>
                    </a:cubicBezTo>
                    <a:close/>
                    <a:moveTo>
                      <a:pt x="1296" y="2082"/>
                    </a:moveTo>
                    <a:cubicBezTo>
                      <a:pt x="1309" y="2084"/>
                      <a:pt x="1326" y="2090"/>
                      <a:pt x="1340" y="2091"/>
                    </a:cubicBezTo>
                    <a:cubicBezTo>
                      <a:pt x="1344" y="2093"/>
                      <a:pt x="1349" y="2093"/>
                      <a:pt x="1354" y="2093"/>
                    </a:cubicBezTo>
                    <a:cubicBezTo>
                      <a:pt x="1356" y="2098"/>
                      <a:pt x="1360" y="2102"/>
                      <a:pt x="1363" y="2106"/>
                    </a:cubicBezTo>
                    <a:cubicBezTo>
                      <a:pt x="1365" y="2123"/>
                      <a:pt x="1365" y="2138"/>
                      <a:pt x="1367" y="2153"/>
                    </a:cubicBezTo>
                    <a:cubicBezTo>
                      <a:pt x="1391" y="2289"/>
                      <a:pt x="1472" y="2415"/>
                      <a:pt x="1576" y="2515"/>
                    </a:cubicBezTo>
                    <a:cubicBezTo>
                      <a:pt x="1680" y="2618"/>
                      <a:pt x="1819" y="2669"/>
                      <a:pt x="1963" y="2682"/>
                    </a:cubicBezTo>
                    <a:cubicBezTo>
                      <a:pt x="1977" y="2683"/>
                      <a:pt x="1993" y="2683"/>
                      <a:pt x="2007" y="2683"/>
                    </a:cubicBezTo>
                    <a:cubicBezTo>
                      <a:pt x="2024" y="2702"/>
                      <a:pt x="2042" y="2724"/>
                      <a:pt x="2062" y="2738"/>
                    </a:cubicBezTo>
                    <a:cubicBezTo>
                      <a:pt x="2077" y="2750"/>
                      <a:pt x="2097" y="2757"/>
                      <a:pt x="2112" y="2766"/>
                    </a:cubicBezTo>
                    <a:cubicBezTo>
                      <a:pt x="2090" y="2772"/>
                      <a:pt x="2066" y="2778"/>
                      <a:pt x="2043" y="2783"/>
                    </a:cubicBezTo>
                    <a:cubicBezTo>
                      <a:pt x="1970" y="2766"/>
                      <a:pt x="1900" y="2742"/>
                      <a:pt x="1831" y="2711"/>
                    </a:cubicBezTo>
                    <a:cubicBezTo>
                      <a:pt x="1769" y="2683"/>
                      <a:pt x="1706" y="2654"/>
                      <a:pt x="1644" y="2618"/>
                    </a:cubicBezTo>
                    <a:cubicBezTo>
                      <a:pt x="1609" y="2580"/>
                      <a:pt x="1576" y="2543"/>
                      <a:pt x="1543" y="2505"/>
                    </a:cubicBezTo>
                    <a:cubicBezTo>
                      <a:pt x="1458" y="2415"/>
                      <a:pt x="1356" y="2320"/>
                      <a:pt x="1305" y="2189"/>
                    </a:cubicBezTo>
                    <a:cubicBezTo>
                      <a:pt x="1300" y="2153"/>
                      <a:pt x="1298" y="2117"/>
                      <a:pt x="1296" y="2082"/>
                    </a:cubicBezTo>
                    <a:close/>
                    <a:moveTo>
                      <a:pt x="1864" y="3045"/>
                    </a:moveTo>
                    <a:cubicBezTo>
                      <a:pt x="1878" y="3052"/>
                      <a:pt x="1893" y="3056"/>
                      <a:pt x="1908" y="3061"/>
                    </a:cubicBezTo>
                    <a:cubicBezTo>
                      <a:pt x="1888" y="3063"/>
                      <a:pt x="1868" y="3063"/>
                      <a:pt x="1848" y="3063"/>
                    </a:cubicBezTo>
                    <a:cubicBezTo>
                      <a:pt x="1792" y="3063"/>
                      <a:pt x="1737" y="3059"/>
                      <a:pt x="1684" y="3052"/>
                    </a:cubicBezTo>
                    <a:cubicBezTo>
                      <a:pt x="1704" y="3052"/>
                      <a:pt x="1724" y="3053"/>
                      <a:pt x="1746" y="3053"/>
                    </a:cubicBezTo>
                    <a:cubicBezTo>
                      <a:pt x="1784" y="3053"/>
                      <a:pt x="1824" y="3049"/>
                      <a:pt x="1864" y="3045"/>
                    </a:cubicBezTo>
                    <a:close/>
                    <a:moveTo>
                      <a:pt x="2724" y="3180"/>
                    </a:moveTo>
                    <a:cubicBezTo>
                      <a:pt x="2719" y="3189"/>
                      <a:pt x="2716" y="3196"/>
                      <a:pt x="2709" y="3200"/>
                    </a:cubicBezTo>
                    <a:cubicBezTo>
                      <a:pt x="2688" y="3213"/>
                      <a:pt x="2657" y="3211"/>
                      <a:pt x="2636" y="3220"/>
                    </a:cubicBezTo>
                    <a:cubicBezTo>
                      <a:pt x="2614" y="3228"/>
                      <a:pt x="2588" y="3228"/>
                      <a:pt x="2567" y="3235"/>
                    </a:cubicBezTo>
                    <a:cubicBezTo>
                      <a:pt x="2560" y="3239"/>
                      <a:pt x="2555" y="3246"/>
                      <a:pt x="2551" y="3251"/>
                    </a:cubicBezTo>
                    <a:cubicBezTo>
                      <a:pt x="2548" y="3249"/>
                      <a:pt x="2548" y="3246"/>
                      <a:pt x="2547" y="3246"/>
                    </a:cubicBezTo>
                    <a:cubicBezTo>
                      <a:pt x="2547" y="3246"/>
                      <a:pt x="2547" y="3246"/>
                      <a:pt x="2547" y="3246"/>
                    </a:cubicBezTo>
                    <a:cubicBezTo>
                      <a:pt x="2526" y="3247"/>
                      <a:pt x="2510" y="3253"/>
                      <a:pt x="2489" y="3256"/>
                    </a:cubicBezTo>
                    <a:cubicBezTo>
                      <a:pt x="2492" y="3249"/>
                      <a:pt x="2496" y="3244"/>
                      <a:pt x="2499" y="3238"/>
                    </a:cubicBezTo>
                    <a:cubicBezTo>
                      <a:pt x="2574" y="3224"/>
                      <a:pt x="2650" y="3206"/>
                      <a:pt x="2724" y="3180"/>
                    </a:cubicBezTo>
                    <a:close/>
                    <a:moveTo>
                      <a:pt x="2413" y="3251"/>
                    </a:moveTo>
                    <a:lnTo>
                      <a:pt x="2413" y="3251"/>
                    </a:lnTo>
                    <a:cubicBezTo>
                      <a:pt x="2408" y="3258"/>
                      <a:pt x="2404" y="3264"/>
                      <a:pt x="2399" y="3269"/>
                    </a:cubicBezTo>
                    <a:cubicBezTo>
                      <a:pt x="2335" y="3282"/>
                      <a:pt x="2272" y="3290"/>
                      <a:pt x="2210" y="3302"/>
                    </a:cubicBezTo>
                    <a:lnTo>
                      <a:pt x="2210" y="3302"/>
                    </a:lnTo>
                    <a:cubicBezTo>
                      <a:pt x="2245" y="3295"/>
                      <a:pt x="2277" y="3281"/>
                      <a:pt x="2310" y="3264"/>
                    </a:cubicBezTo>
                    <a:cubicBezTo>
                      <a:pt x="2344" y="3261"/>
                      <a:pt x="2379" y="3256"/>
                      <a:pt x="2413" y="3251"/>
                    </a:cubicBezTo>
                    <a:close/>
                    <a:moveTo>
                      <a:pt x="613" y="2576"/>
                    </a:moveTo>
                    <a:lnTo>
                      <a:pt x="613" y="2576"/>
                    </a:lnTo>
                    <a:cubicBezTo>
                      <a:pt x="707" y="2704"/>
                      <a:pt x="828" y="2785"/>
                      <a:pt x="952" y="2848"/>
                    </a:cubicBezTo>
                    <a:cubicBezTo>
                      <a:pt x="1027" y="2972"/>
                      <a:pt x="1129" y="3081"/>
                      <a:pt x="1253" y="3159"/>
                    </a:cubicBezTo>
                    <a:cubicBezTo>
                      <a:pt x="1435" y="3275"/>
                      <a:pt x="1639" y="3307"/>
                      <a:pt x="1835" y="3307"/>
                    </a:cubicBezTo>
                    <a:cubicBezTo>
                      <a:pt x="1848" y="3307"/>
                      <a:pt x="1861" y="3307"/>
                      <a:pt x="1874" y="3306"/>
                    </a:cubicBezTo>
                    <a:cubicBezTo>
                      <a:pt x="1929" y="3319"/>
                      <a:pt x="1986" y="3326"/>
                      <a:pt x="2044" y="3326"/>
                    </a:cubicBezTo>
                    <a:cubicBezTo>
                      <a:pt x="2069" y="3326"/>
                      <a:pt x="2095" y="3325"/>
                      <a:pt x="2120" y="3322"/>
                    </a:cubicBezTo>
                    <a:lnTo>
                      <a:pt x="2120" y="3322"/>
                    </a:lnTo>
                    <a:cubicBezTo>
                      <a:pt x="2077" y="3330"/>
                      <a:pt x="2036" y="3338"/>
                      <a:pt x="1993" y="3345"/>
                    </a:cubicBezTo>
                    <a:cubicBezTo>
                      <a:pt x="1883" y="3362"/>
                      <a:pt x="1769" y="3374"/>
                      <a:pt x="1654" y="3374"/>
                    </a:cubicBezTo>
                    <a:cubicBezTo>
                      <a:pt x="1472" y="3374"/>
                      <a:pt x="1289" y="3343"/>
                      <a:pt x="1121" y="3251"/>
                    </a:cubicBezTo>
                    <a:cubicBezTo>
                      <a:pt x="873" y="3115"/>
                      <a:pt x="694" y="2867"/>
                      <a:pt x="619" y="2598"/>
                    </a:cubicBezTo>
                    <a:lnTo>
                      <a:pt x="613" y="2576"/>
                    </a:lnTo>
                    <a:close/>
                    <a:moveTo>
                      <a:pt x="2526" y="3275"/>
                    </a:moveTo>
                    <a:cubicBezTo>
                      <a:pt x="2523" y="3276"/>
                      <a:pt x="2521" y="3282"/>
                      <a:pt x="2518" y="3283"/>
                    </a:cubicBezTo>
                    <a:cubicBezTo>
                      <a:pt x="2496" y="3294"/>
                      <a:pt x="2472" y="3302"/>
                      <a:pt x="2456" y="3322"/>
                    </a:cubicBezTo>
                    <a:cubicBezTo>
                      <a:pt x="2437" y="3341"/>
                      <a:pt x="2424" y="3386"/>
                      <a:pt x="2401" y="3404"/>
                    </a:cubicBezTo>
                    <a:cubicBezTo>
                      <a:pt x="2379" y="3421"/>
                      <a:pt x="2354" y="3441"/>
                      <a:pt x="2325" y="3466"/>
                    </a:cubicBezTo>
                    <a:cubicBezTo>
                      <a:pt x="2309" y="3479"/>
                      <a:pt x="2290" y="3497"/>
                      <a:pt x="2271" y="3497"/>
                    </a:cubicBezTo>
                    <a:cubicBezTo>
                      <a:pt x="2270" y="3497"/>
                      <a:pt x="2268" y="3497"/>
                      <a:pt x="2266" y="3496"/>
                    </a:cubicBezTo>
                    <a:cubicBezTo>
                      <a:pt x="2292" y="3480"/>
                      <a:pt x="2318" y="3466"/>
                      <a:pt x="2342" y="3445"/>
                    </a:cubicBezTo>
                    <a:cubicBezTo>
                      <a:pt x="2395" y="3397"/>
                      <a:pt x="2435" y="3344"/>
                      <a:pt x="2470" y="3287"/>
                    </a:cubicBezTo>
                    <a:cubicBezTo>
                      <a:pt x="2490" y="3283"/>
                      <a:pt x="2510" y="3279"/>
                      <a:pt x="2526" y="3275"/>
                    </a:cubicBezTo>
                    <a:close/>
                    <a:moveTo>
                      <a:pt x="610" y="1283"/>
                    </a:moveTo>
                    <a:lnTo>
                      <a:pt x="610" y="1283"/>
                    </a:lnTo>
                    <a:cubicBezTo>
                      <a:pt x="597" y="1348"/>
                      <a:pt x="590" y="1414"/>
                      <a:pt x="583" y="1479"/>
                    </a:cubicBezTo>
                    <a:cubicBezTo>
                      <a:pt x="515" y="1692"/>
                      <a:pt x="475" y="1914"/>
                      <a:pt x="477" y="2144"/>
                    </a:cubicBezTo>
                    <a:cubicBezTo>
                      <a:pt x="482" y="2468"/>
                      <a:pt x="592" y="2804"/>
                      <a:pt x="817" y="3055"/>
                    </a:cubicBezTo>
                    <a:cubicBezTo>
                      <a:pt x="1037" y="3312"/>
                      <a:pt x="1373" y="3414"/>
                      <a:pt x="1679" y="3414"/>
                    </a:cubicBezTo>
                    <a:cubicBezTo>
                      <a:pt x="1689" y="3414"/>
                      <a:pt x="1699" y="3414"/>
                      <a:pt x="1709" y="3414"/>
                    </a:cubicBezTo>
                    <a:cubicBezTo>
                      <a:pt x="1922" y="3412"/>
                      <a:pt x="2148" y="3361"/>
                      <a:pt x="2360" y="3313"/>
                    </a:cubicBezTo>
                    <a:lnTo>
                      <a:pt x="2360" y="3313"/>
                    </a:lnTo>
                    <a:cubicBezTo>
                      <a:pt x="2282" y="3397"/>
                      <a:pt x="2186" y="3467"/>
                      <a:pt x="2077" y="3503"/>
                    </a:cubicBezTo>
                    <a:cubicBezTo>
                      <a:pt x="2010" y="3527"/>
                      <a:pt x="1942" y="3536"/>
                      <a:pt x="1874" y="3536"/>
                    </a:cubicBezTo>
                    <a:cubicBezTo>
                      <a:pt x="1765" y="3536"/>
                      <a:pt x="1657" y="3513"/>
                      <a:pt x="1556" y="3496"/>
                    </a:cubicBezTo>
                    <a:cubicBezTo>
                      <a:pt x="1389" y="3469"/>
                      <a:pt x="1226" y="3421"/>
                      <a:pt x="1081" y="3335"/>
                    </a:cubicBezTo>
                    <a:cubicBezTo>
                      <a:pt x="937" y="3251"/>
                      <a:pt x="804" y="3148"/>
                      <a:pt x="700" y="3020"/>
                    </a:cubicBezTo>
                    <a:cubicBezTo>
                      <a:pt x="605" y="2910"/>
                      <a:pt x="507" y="2797"/>
                      <a:pt x="445" y="2662"/>
                    </a:cubicBezTo>
                    <a:cubicBezTo>
                      <a:pt x="438" y="2647"/>
                      <a:pt x="429" y="2633"/>
                      <a:pt x="422" y="2616"/>
                    </a:cubicBezTo>
                    <a:cubicBezTo>
                      <a:pt x="371" y="2478"/>
                      <a:pt x="392" y="2327"/>
                      <a:pt x="385" y="2193"/>
                    </a:cubicBezTo>
                    <a:cubicBezTo>
                      <a:pt x="379" y="2054"/>
                      <a:pt x="387" y="1916"/>
                      <a:pt x="419" y="1783"/>
                    </a:cubicBezTo>
                    <a:cubicBezTo>
                      <a:pt x="449" y="1652"/>
                      <a:pt x="463" y="1512"/>
                      <a:pt x="532" y="1391"/>
                    </a:cubicBezTo>
                    <a:cubicBezTo>
                      <a:pt x="555" y="1352"/>
                      <a:pt x="583" y="1318"/>
                      <a:pt x="610" y="1283"/>
                    </a:cubicBezTo>
                    <a:close/>
                    <a:moveTo>
                      <a:pt x="2621" y="1"/>
                    </a:moveTo>
                    <a:cubicBezTo>
                      <a:pt x="2587" y="1"/>
                      <a:pt x="2544" y="24"/>
                      <a:pt x="2511" y="26"/>
                    </a:cubicBezTo>
                    <a:cubicBezTo>
                      <a:pt x="2474" y="27"/>
                      <a:pt x="2439" y="31"/>
                      <a:pt x="2404" y="39"/>
                    </a:cubicBezTo>
                    <a:cubicBezTo>
                      <a:pt x="2386" y="43"/>
                      <a:pt x="2367" y="51"/>
                      <a:pt x="2350" y="51"/>
                    </a:cubicBezTo>
                    <a:cubicBezTo>
                      <a:pt x="2337" y="51"/>
                      <a:pt x="2325" y="47"/>
                      <a:pt x="2318" y="31"/>
                    </a:cubicBezTo>
                    <a:cubicBezTo>
                      <a:pt x="2318" y="31"/>
                      <a:pt x="2318" y="31"/>
                      <a:pt x="2318" y="31"/>
                    </a:cubicBezTo>
                    <a:cubicBezTo>
                      <a:pt x="2317" y="31"/>
                      <a:pt x="2309" y="52"/>
                      <a:pt x="2311" y="53"/>
                    </a:cubicBezTo>
                    <a:cubicBezTo>
                      <a:pt x="2316" y="83"/>
                      <a:pt x="2328" y="89"/>
                      <a:pt x="2343" y="89"/>
                    </a:cubicBezTo>
                    <a:cubicBezTo>
                      <a:pt x="2348" y="89"/>
                      <a:pt x="2354" y="88"/>
                      <a:pt x="2360" y="87"/>
                    </a:cubicBezTo>
                    <a:cubicBezTo>
                      <a:pt x="2388" y="83"/>
                      <a:pt x="2422" y="60"/>
                      <a:pt x="2452" y="60"/>
                    </a:cubicBezTo>
                    <a:cubicBezTo>
                      <a:pt x="2456" y="60"/>
                      <a:pt x="2459" y="61"/>
                      <a:pt x="2463" y="61"/>
                    </a:cubicBezTo>
                    <a:cubicBezTo>
                      <a:pt x="2490" y="67"/>
                      <a:pt x="2519" y="65"/>
                      <a:pt x="2548" y="68"/>
                    </a:cubicBezTo>
                    <a:cubicBezTo>
                      <a:pt x="2577" y="72"/>
                      <a:pt x="2604" y="76"/>
                      <a:pt x="2631" y="87"/>
                    </a:cubicBezTo>
                    <a:cubicBezTo>
                      <a:pt x="2658" y="100"/>
                      <a:pt x="2662" y="155"/>
                      <a:pt x="2684" y="171"/>
                    </a:cubicBezTo>
                    <a:cubicBezTo>
                      <a:pt x="2706" y="189"/>
                      <a:pt x="2732" y="199"/>
                      <a:pt x="2753" y="221"/>
                    </a:cubicBezTo>
                    <a:cubicBezTo>
                      <a:pt x="2772" y="243"/>
                      <a:pt x="2794" y="261"/>
                      <a:pt x="2811" y="286"/>
                    </a:cubicBezTo>
                    <a:cubicBezTo>
                      <a:pt x="2829" y="309"/>
                      <a:pt x="2863" y="306"/>
                      <a:pt x="2880" y="331"/>
                    </a:cubicBezTo>
                    <a:cubicBezTo>
                      <a:pt x="2896" y="354"/>
                      <a:pt x="2880" y="416"/>
                      <a:pt x="2896" y="437"/>
                    </a:cubicBezTo>
                    <a:cubicBezTo>
                      <a:pt x="2913" y="459"/>
                      <a:pt x="2925" y="474"/>
                      <a:pt x="2940" y="495"/>
                    </a:cubicBezTo>
                    <a:cubicBezTo>
                      <a:pt x="2954" y="514"/>
                      <a:pt x="2993" y="506"/>
                      <a:pt x="3006" y="526"/>
                    </a:cubicBezTo>
                    <a:cubicBezTo>
                      <a:pt x="3015" y="540"/>
                      <a:pt x="3017" y="558"/>
                      <a:pt x="3023" y="577"/>
                    </a:cubicBezTo>
                    <a:cubicBezTo>
                      <a:pt x="3016" y="586"/>
                      <a:pt x="3013" y="595"/>
                      <a:pt x="3016" y="597"/>
                    </a:cubicBezTo>
                    <a:cubicBezTo>
                      <a:pt x="3027" y="605"/>
                      <a:pt x="3037" y="612"/>
                      <a:pt x="3049" y="620"/>
                    </a:cubicBezTo>
                    <a:cubicBezTo>
                      <a:pt x="3059" y="631"/>
                      <a:pt x="3071" y="641"/>
                      <a:pt x="3079" y="653"/>
                    </a:cubicBezTo>
                    <a:cubicBezTo>
                      <a:pt x="3093" y="671"/>
                      <a:pt x="3096" y="703"/>
                      <a:pt x="3110" y="722"/>
                    </a:cubicBezTo>
                    <a:cubicBezTo>
                      <a:pt x="3123" y="741"/>
                      <a:pt x="3152" y="743"/>
                      <a:pt x="3166" y="762"/>
                    </a:cubicBezTo>
                    <a:cubicBezTo>
                      <a:pt x="3171" y="769"/>
                      <a:pt x="3180" y="776"/>
                      <a:pt x="3188" y="781"/>
                    </a:cubicBezTo>
                    <a:cubicBezTo>
                      <a:pt x="3207" y="828"/>
                      <a:pt x="3217" y="880"/>
                      <a:pt x="3235" y="927"/>
                    </a:cubicBezTo>
                    <a:cubicBezTo>
                      <a:pt x="3247" y="971"/>
                      <a:pt x="3250" y="1018"/>
                      <a:pt x="3255" y="1065"/>
                    </a:cubicBezTo>
                    <a:cubicBezTo>
                      <a:pt x="3233" y="1018"/>
                      <a:pt x="3209" y="971"/>
                      <a:pt x="3176" y="931"/>
                    </a:cubicBezTo>
                    <a:cubicBezTo>
                      <a:pt x="3158" y="909"/>
                      <a:pt x="3137" y="890"/>
                      <a:pt x="3114" y="873"/>
                    </a:cubicBezTo>
                    <a:cubicBezTo>
                      <a:pt x="3105" y="854"/>
                      <a:pt x="3097" y="838"/>
                      <a:pt x="3085" y="820"/>
                    </a:cubicBezTo>
                    <a:cubicBezTo>
                      <a:pt x="3054" y="769"/>
                      <a:pt x="3021" y="716"/>
                      <a:pt x="2986" y="668"/>
                    </a:cubicBezTo>
                    <a:cubicBezTo>
                      <a:pt x="2946" y="621"/>
                      <a:pt x="2891" y="590"/>
                      <a:pt x="2849" y="544"/>
                    </a:cubicBezTo>
                    <a:cubicBezTo>
                      <a:pt x="2810" y="498"/>
                      <a:pt x="2775" y="443"/>
                      <a:pt x="2731" y="400"/>
                    </a:cubicBezTo>
                    <a:cubicBezTo>
                      <a:pt x="2684" y="357"/>
                      <a:pt x="2642" y="309"/>
                      <a:pt x="2588" y="273"/>
                    </a:cubicBezTo>
                    <a:cubicBezTo>
                      <a:pt x="2536" y="239"/>
                      <a:pt x="2472" y="225"/>
                      <a:pt x="2415" y="202"/>
                    </a:cubicBezTo>
                    <a:cubicBezTo>
                      <a:pt x="2376" y="173"/>
                      <a:pt x="2339" y="140"/>
                      <a:pt x="2295" y="118"/>
                    </a:cubicBezTo>
                    <a:cubicBezTo>
                      <a:pt x="2249" y="93"/>
                      <a:pt x="2190" y="96"/>
                      <a:pt x="2142" y="79"/>
                    </a:cubicBezTo>
                    <a:cubicBezTo>
                      <a:pt x="2091" y="64"/>
                      <a:pt x="2039" y="49"/>
                      <a:pt x="1983" y="49"/>
                    </a:cubicBezTo>
                    <a:cubicBezTo>
                      <a:pt x="1979" y="49"/>
                      <a:pt x="1975" y="49"/>
                      <a:pt x="1970" y="49"/>
                    </a:cubicBezTo>
                    <a:cubicBezTo>
                      <a:pt x="1909" y="53"/>
                      <a:pt x="1852" y="86"/>
                      <a:pt x="1797" y="97"/>
                    </a:cubicBezTo>
                    <a:cubicBezTo>
                      <a:pt x="1755" y="105"/>
                      <a:pt x="1717" y="119"/>
                      <a:pt x="1680" y="137"/>
                    </a:cubicBezTo>
                    <a:cubicBezTo>
                      <a:pt x="1604" y="119"/>
                      <a:pt x="1528" y="104"/>
                      <a:pt x="1451" y="103"/>
                    </a:cubicBezTo>
                    <a:cubicBezTo>
                      <a:pt x="1449" y="103"/>
                      <a:pt x="1447" y="103"/>
                      <a:pt x="1445" y="103"/>
                    </a:cubicBezTo>
                    <a:cubicBezTo>
                      <a:pt x="1355" y="103"/>
                      <a:pt x="1272" y="133"/>
                      <a:pt x="1187" y="152"/>
                    </a:cubicBezTo>
                    <a:cubicBezTo>
                      <a:pt x="1091" y="173"/>
                      <a:pt x="997" y="202"/>
                      <a:pt x="912" y="250"/>
                    </a:cubicBezTo>
                    <a:cubicBezTo>
                      <a:pt x="828" y="302"/>
                      <a:pt x="763" y="379"/>
                      <a:pt x="696" y="443"/>
                    </a:cubicBezTo>
                    <a:cubicBezTo>
                      <a:pt x="639" y="495"/>
                      <a:pt x="592" y="551"/>
                      <a:pt x="550" y="613"/>
                    </a:cubicBezTo>
                    <a:cubicBezTo>
                      <a:pt x="504" y="645"/>
                      <a:pt x="462" y="682"/>
                      <a:pt x="420" y="718"/>
                    </a:cubicBezTo>
                    <a:cubicBezTo>
                      <a:pt x="375" y="759"/>
                      <a:pt x="360" y="825"/>
                      <a:pt x="323" y="872"/>
                    </a:cubicBezTo>
                    <a:cubicBezTo>
                      <a:pt x="283" y="916"/>
                      <a:pt x="226" y="954"/>
                      <a:pt x="193" y="1007"/>
                    </a:cubicBezTo>
                    <a:cubicBezTo>
                      <a:pt x="160" y="1060"/>
                      <a:pt x="141" y="1120"/>
                      <a:pt x="116" y="1176"/>
                    </a:cubicBezTo>
                    <a:cubicBezTo>
                      <a:pt x="93" y="1232"/>
                      <a:pt x="54" y="1288"/>
                      <a:pt x="41" y="1349"/>
                    </a:cubicBezTo>
                    <a:cubicBezTo>
                      <a:pt x="24" y="1411"/>
                      <a:pt x="31" y="1475"/>
                      <a:pt x="27" y="1537"/>
                    </a:cubicBezTo>
                    <a:cubicBezTo>
                      <a:pt x="20" y="1599"/>
                      <a:pt x="31" y="1660"/>
                      <a:pt x="31" y="1722"/>
                    </a:cubicBezTo>
                    <a:cubicBezTo>
                      <a:pt x="34" y="1784"/>
                      <a:pt x="1" y="1850"/>
                      <a:pt x="10" y="1914"/>
                    </a:cubicBezTo>
                    <a:cubicBezTo>
                      <a:pt x="8" y="1954"/>
                      <a:pt x="30" y="1989"/>
                      <a:pt x="53" y="2025"/>
                    </a:cubicBezTo>
                    <a:cubicBezTo>
                      <a:pt x="70" y="2069"/>
                      <a:pt x="90" y="2112"/>
                      <a:pt x="104" y="2153"/>
                    </a:cubicBezTo>
                    <a:cubicBezTo>
                      <a:pt x="118" y="2193"/>
                      <a:pt x="134" y="2230"/>
                      <a:pt x="153" y="2266"/>
                    </a:cubicBezTo>
                    <a:cubicBezTo>
                      <a:pt x="159" y="2299"/>
                      <a:pt x="162" y="2333"/>
                      <a:pt x="169" y="2366"/>
                    </a:cubicBezTo>
                    <a:cubicBezTo>
                      <a:pt x="206" y="2544"/>
                      <a:pt x="295" y="2706"/>
                      <a:pt x="387" y="2858"/>
                    </a:cubicBezTo>
                    <a:cubicBezTo>
                      <a:pt x="478" y="3012"/>
                      <a:pt x="586" y="3159"/>
                      <a:pt x="725" y="3276"/>
                    </a:cubicBezTo>
                    <a:cubicBezTo>
                      <a:pt x="862" y="3393"/>
                      <a:pt x="1016" y="3498"/>
                      <a:pt x="1188" y="3565"/>
                    </a:cubicBezTo>
                    <a:cubicBezTo>
                      <a:pt x="1355" y="3630"/>
                      <a:pt x="1534" y="3646"/>
                      <a:pt x="1714" y="3646"/>
                    </a:cubicBezTo>
                    <a:cubicBezTo>
                      <a:pt x="1721" y="3646"/>
                      <a:pt x="1729" y="3646"/>
                      <a:pt x="1736" y="3646"/>
                    </a:cubicBezTo>
                    <a:cubicBezTo>
                      <a:pt x="1907" y="3645"/>
                      <a:pt x="2091" y="3606"/>
                      <a:pt x="2249" y="3509"/>
                    </a:cubicBezTo>
                    <a:cubicBezTo>
                      <a:pt x="2254" y="3521"/>
                      <a:pt x="2262" y="3525"/>
                      <a:pt x="2269" y="3529"/>
                    </a:cubicBezTo>
                    <a:cubicBezTo>
                      <a:pt x="2218" y="3557"/>
                      <a:pt x="2167" y="3584"/>
                      <a:pt x="2113" y="3611"/>
                    </a:cubicBezTo>
                    <a:cubicBezTo>
                      <a:pt x="2068" y="3633"/>
                      <a:pt x="2014" y="3661"/>
                      <a:pt x="1960" y="3661"/>
                    </a:cubicBezTo>
                    <a:cubicBezTo>
                      <a:pt x="1945" y="3661"/>
                      <a:pt x="1930" y="3658"/>
                      <a:pt x="1915" y="3653"/>
                    </a:cubicBezTo>
                    <a:cubicBezTo>
                      <a:pt x="1915" y="3653"/>
                      <a:pt x="1915" y="3653"/>
                      <a:pt x="1915" y="3653"/>
                    </a:cubicBezTo>
                    <a:cubicBezTo>
                      <a:pt x="1912" y="3653"/>
                      <a:pt x="1912" y="3675"/>
                      <a:pt x="1915" y="3677"/>
                    </a:cubicBezTo>
                    <a:cubicBezTo>
                      <a:pt x="1937" y="3691"/>
                      <a:pt x="1959" y="3696"/>
                      <a:pt x="1981" y="3696"/>
                    </a:cubicBezTo>
                    <a:cubicBezTo>
                      <a:pt x="2006" y="3696"/>
                      <a:pt x="2031" y="3689"/>
                      <a:pt x="2055" y="3681"/>
                    </a:cubicBezTo>
                    <a:cubicBezTo>
                      <a:pt x="2126" y="3655"/>
                      <a:pt x="2186" y="3602"/>
                      <a:pt x="2252" y="3578"/>
                    </a:cubicBezTo>
                    <a:cubicBezTo>
                      <a:pt x="2313" y="3556"/>
                      <a:pt x="2372" y="3527"/>
                      <a:pt x="2427" y="3492"/>
                    </a:cubicBezTo>
                    <a:cubicBezTo>
                      <a:pt x="2486" y="3458"/>
                      <a:pt x="2538" y="3426"/>
                      <a:pt x="2592" y="3396"/>
                    </a:cubicBezTo>
                    <a:lnTo>
                      <a:pt x="2593" y="3396"/>
                    </a:lnTo>
                    <a:cubicBezTo>
                      <a:pt x="2597" y="3396"/>
                      <a:pt x="2600" y="3396"/>
                      <a:pt x="2602" y="3396"/>
                    </a:cubicBezTo>
                    <a:cubicBezTo>
                      <a:pt x="2604" y="3396"/>
                      <a:pt x="2605" y="3396"/>
                      <a:pt x="2607" y="3396"/>
                    </a:cubicBezTo>
                    <a:cubicBezTo>
                      <a:pt x="2631" y="3389"/>
                      <a:pt x="2651" y="3374"/>
                      <a:pt x="2677" y="3367"/>
                    </a:cubicBezTo>
                    <a:cubicBezTo>
                      <a:pt x="2716" y="3361"/>
                      <a:pt x="2754" y="3355"/>
                      <a:pt x="2788" y="3333"/>
                    </a:cubicBezTo>
                    <a:cubicBezTo>
                      <a:pt x="2812" y="3320"/>
                      <a:pt x="2833" y="3304"/>
                      <a:pt x="2854" y="3289"/>
                    </a:cubicBezTo>
                    <a:cubicBezTo>
                      <a:pt x="2875" y="3290"/>
                      <a:pt x="2901" y="3297"/>
                      <a:pt x="2922" y="3297"/>
                    </a:cubicBezTo>
                    <a:cubicBezTo>
                      <a:pt x="2929" y="3297"/>
                      <a:pt x="2935" y="3297"/>
                      <a:pt x="2940" y="3294"/>
                    </a:cubicBezTo>
                    <a:cubicBezTo>
                      <a:pt x="2965" y="3280"/>
                      <a:pt x="2986" y="3262"/>
                      <a:pt x="3009" y="3247"/>
                    </a:cubicBezTo>
                    <a:cubicBezTo>
                      <a:pt x="3034" y="3232"/>
                      <a:pt x="3027" y="3192"/>
                      <a:pt x="3046" y="3174"/>
                    </a:cubicBezTo>
                    <a:cubicBezTo>
                      <a:pt x="3067" y="3158"/>
                      <a:pt x="3105" y="3152"/>
                      <a:pt x="3126" y="3133"/>
                    </a:cubicBezTo>
                    <a:cubicBezTo>
                      <a:pt x="3145" y="3112"/>
                      <a:pt x="3156" y="3089"/>
                      <a:pt x="3173" y="3068"/>
                    </a:cubicBezTo>
                    <a:cubicBezTo>
                      <a:pt x="3191" y="3048"/>
                      <a:pt x="3221" y="3034"/>
                      <a:pt x="3236" y="3012"/>
                    </a:cubicBezTo>
                    <a:cubicBezTo>
                      <a:pt x="3250" y="2989"/>
                      <a:pt x="3249" y="2957"/>
                      <a:pt x="3260" y="2933"/>
                    </a:cubicBezTo>
                    <a:lnTo>
                      <a:pt x="3264" y="2918"/>
                    </a:lnTo>
                    <a:cubicBezTo>
                      <a:pt x="3309" y="2885"/>
                      <a:pt x="3374" y="2863"/>
                      <a:pt x="3408" y="2816"/>
                    </a:cubicBezTo>
                    <a:cubicBezTo>
                      <a:pt x="3447" y="2766"/>
                      <a:pt x="3477" y="2709"/>
                      <a:pt x="3510" y="2651"/>
                    </a:cubicBezTo>
                    <a:cubicBezTo>
                      <a:pt x="3542" y="2595"/>
                      <a:pt x="3536" y="2525"/>
                      <a:pt x="3558" y="2464"/>
                    </a:cubicBezTo>
                    <a:cubicBezTo>
                      <a:pt x="3584" y="2406"/>
                      <a:pt x="3623" y="2349"/>
                      <a:pt x="3642" y="2285"/>
                    </a:cubicBezTo>
                    <a:cubicBezTo>
                      <a:pt x="3656" y="2222"/>
                      <a:pt x="3663" y="2157"/>
                      <a:pt x="3668" y="2091"/>
                    </a:cubicBezTo>
                    <a:cubicBezTo>
                      <a:pt x="3677" y="2027"/>
                      <a:pt x="3697" y="1960"/>
                      <a:pt x="3697" y="1896"/>
                    </a:cubicBezTo>
                    <a:cubicBezTo>
                      <a:pt x="3696" y="1830"/>
                      <a:pt x="3675" y="1765"/>
                      <a:pt x="3666" y="1700"/>
                    </a:cubicBezTo>
                    <a:cubicBezTo>
                      <a:pt x="3659" y="1636"/>
                      <a:pt x="3633" y="1574"/>
                      <a:pt x="3617" y="1510"/>
                    </a:cubicBezTo>
                    <a:cubicBezTo>
                      <a:pt x="3601" y="1446"/>
                      <a:pt x="3619" y="1373"/>
                      <a:pt x="3597" y="1311"/>
                    </a:cubicBezTo>
                    <a:cubicBezTo>
                      <a:pt x="3569" y="1235"/>
                      <a:pt x="3494" y="1183"/>
                      <a:pt x="3449" y="1118"/>
                    </a:cubicBezTo>
                    <a:cubicBezTo>
                      <a:pt x="3463" y="1111"/>
                      <a:pt x="3480" y="1100"/>
                      <a:pt x="3477" y="1099"/>
                    </a:cubicBezTo>
                    <a:cubicBezTo>
                      <a:pt x="3460" y="1080"/>
                      <a:pt x="3433" y="1069"/>
                      <a:pt x="3432" y="1043"/>
                    </a:cubicBezTo>
                    <a:cubicBezTo>
                      <a:pt x="3429" y="1015"/>
                      <a:pt x="3449" y="974"/>
                      <a:pt x="3454" y="941"/>
                    </a:cubicBezTo>
                    <a:cubicBezTo>
                      <a:pt x="3456" y="908"/>
                      <a:pt x="3481" y="861"/>
                      <a:pt x="3481" y="831"/>
                    </a:cubicBezTo>
                    <a:cubicBezTo>
                      <a:pt x="3481" y="798"/>
                      <a:pt x="3460" y="781"/>
                      <a:pt x="3451" y="755"/>
                    </a:cubicBezTo>
                    <a:cubicBezTo>
                      <a:pt x="3441" y="727"/>
                      <a:pt x="3414" y="714"/>
                      <a:pt x="3400" y="687"/>
                    </a:cubicBezTo>
                    <a:cubicBezTo>
                      <a:pt x="3388" y="661"/>
                      <a:pt x="3389" y="623"/>
                      <a:pt x="3372" y="598"/>
                    </a:cubicBezTo>
                    <a:cubicBezTo>
                      <a:pt x="3355" y="575"/>
                      <a:pt x="3353" y="537"/>
                      <a:pt x="3332" y="515"/>
                    </a:cubicBezTo>
                    <a:cubicBezTo>
                      <a:pt x="3313" y="493"/>
                      <a:pt x="3268" y="500"/>
                      <a:pt x="3247" y="480"/>
                    </a:cubicBezTo>
                    <a:lnTo>
                      <a:pt x="3182" y="423"/>
                    </a:lnTo>
                    <a:cubicBezTo>
                      <a:pt x="3162" y="404"/>
                      <a:pt x="3152" y="371"/>
                      <a:pt x="3130" y="352"/>
                    </a:cubicBezTo>
                    <a:cubicBezTo>
                      <a:pt x="3110" y="331"/>
                      <a:pt x="3093" y="304"/>
                      <a:pt x="3072" y="286"/>
                    </a:cubicBezTo>
                    <a:cubicBezTo>
                      <a:pt x="3050" y="266"/>
                      <a:pt x="3031" y="242"/>
                      <a:pt x="3009" y="225"/>
                    </a:cubicBezTo>
                    <a:cubicBezTo>
                      <a:pt x="2986" y="207"/>
                      <a:pt x="2949" y="210"/>
                      <a:pt x="2928" y="191"/>
                    </a:cubicBezTo>
                    <a:cubicBezTo>
                      <a:pt x="2906" y="171"/>
                      <a:pt x="2892" y="141"/>
                      <a:pt x="2870" y="121"/>
                    </a:cubicBezTo>
                    <a:cubicBezTo>
                      <a:pt x="2848" y="101"/>
                      <a:pt x="2829" y="75"/>
                      <a:pt x="2804" y="56"/>
                    </a:cubicBezTo>
                    <a:cubicBezTo>
                      <a:pt x="2781" y="38"/>
                      <a:pt x="2742" y="46"/>
                      <a:pt x="2717" y="32"/>
                    </a:cubicBezTo>
                    <a:cubicBezTo>
                      <a:pt x="2687" y="19"/>
                      <a:pt x="2658" y="4"/>
                      <a:pt x="2624" y="1"/>
                    </a:cubicBezTo>
                    <a:cubicBezTo>
                      <a:pt x="2623" y="1"/>
                      <a:pt x="2622" y="1"/>
                      <a:pt x="2621"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29"/>
              <p:cNvSpPr/>
              <p:nvPr/>
            </p:nvSpPr>
            <p:spPr>
              <a:xfrm>
                <a:off x="815800" y="4038575"/>
                <a:ext cx="93100" cy="91750"/>
              </a:xfrm>
              <a:custGeom>
                <a:rect b="b" l="l" r="r" t="t"/>
                <a:pathLst>
                  <a:path extrusionOk="0" h="3670" w="3724">
                    <a:moveTo>
                      <a:pt x="2127" y="638"/>
                    </a:moveTo>
                    <a:lnTo>
                      <a:pt x="2127" y="638"/>
                    </a:lnTo>
                    <a:cubicBezTo>
                      <a:pt x="2182" y="657"/>
                      <a:pt x="2235" y="676"/>
                      <a:pt x="2289" y="701"/>
                    </a:cubicBezTo>
                    <a:cubicBezTo>
                      <a:pt x="2278" y="702"/>
                      <a:pt x="2270" y="705"/>
                      <a:pt x="2260" y="706"/>
                    </a:cubicBezTo>
                    <a:cubicBezTo>
                      <a:pt x="2216" y="682"/>
                      <a:pt x="2172" y="658"/>
                      <a:pt x="2127" y="638"/>
                    </a:cubicBezTo>
                    <a:close/>
                    <a:moveTo>
                      <a:pt x="1597" y="770"/>
                    </a:moveTo>
                    <a:cubicBezTo>
                      <a:pt x="1704" y="771"/>
                      <a:pt x="1817" y="793"/>
                      <a:pt x="1931" y="826"/>
                    </a:cubicBezTo>
                    <a:cubicBezTo>
                      <a:pt x="1915" y="836"/>
                      <a:pt x="1900" y="843"/>
                      <a:pt x="1886" y="852"/>
                    </a:cubicBezTo>
                    <a:cubicBezTo>
                      <a:pt x="1751" y="814"/>
                      <a:pt x="1609" y="790"/>
                      <a:pt x="1465" y="789"/>
                    </a:cubicBezTo>
                    <a:cubicBezTo>
                      <a:pt x="1506" y="778"/>
                      <a:pt x="1549" y="770"/>
                      <a:pt x="1597" y="770"/>
                    </a:cubicBezTo>
                    <a:close/>
                    <a:moveTo>
                      <a:pt x="1993" y="844"/>
                    </a:moveTo>
                    <a:cubicBezTo>
                      <a:pt x="2012" y="851"/>
                      <a:pt x="2030" y="852"/>
                      <a:pt x="2050" y="861"/>
                    </a:cubicBezTo>
                    <a:cubicBezTo>
                      <a:pt x="2069" y="870"/>
                      <a:pt x="2088" y="880"/>
                      <a:pt x="2105" y="888"/>
                    </a:cubicBezTo>
                    <a:cubicBezTo>
                      <a:pt x="2081" y="891"/>
                      <a:pt x="2056" y="892"/>
                      <a:pt x="2030" y="898"/>
                    </a:cubicBezTo>
                    <a:cubicBezTo>
                      <a:pt x="2006" y="888"/>
                      <a:pt x="1979" y="878"/>
                      <a:pt x="1952" y="870"/>
                    </a:cubicBezTo>
                    <a:lnTo>
                      <a:pt x="1993" y="844"/>
                    </a:lnTo>
                    <a:close/>
                    <a:moveTo>
                      <a:pt x="2170" y="934"/>
                    </a:moveTo>
                    <a:cubicBezTo>
                      <a:pt x="2177" y="934"/>
                      <a:pt x="2184" y="934"/>
                      <a:pt x="2190" y="935"/>
                    </a:cubicBezTo>
                    <a:cubicBezTo>
                      <a:pt x="2248" y="969"/>
                      <a:pt x="2301" y="1008"/>
                      <a:pt x="2354" y="1046"/>
                    </a:cubicBezTo>
                    <a:cubicBezTo>
                      <a:pt x="2301" y="1012"/>
                      <a:pt x="2246" y="982"/>
                      <a:pt x="2189" y="957"/>
                    </a:cubicBezTo>
                    <a:cubicBezTo>
                      <a:pt x="2171" y="949"/>
                      <a:pt x="2150" y="942"/>
                      <a:pt x="2129" y="935"/>
                    </a:cubicBezTo>
                    <a:cubicBezTo>
                      <a:pt x="2143" y="935"/>
                      <a:pt x="2157" y="934"/>
                      <a:pt x="2170" y="934"/>
                    </a:cubicBezTo>
                    <a:close/>
                    <a:moveTo>
                      <a:pt x="2355" y="726"/>
                    </a:moveTo>
                    <a:cubicBezTo>
                      <a:pt x="2482" y="789"/>
                      <a:pt x="2606" y="863"/>
                      <a:pt x="2724" y="939"/>
                    </a:cubicBezTo>
                    <a:cubicBezTo>
                      <a:pt x="2740" y="950"/>
                      <a:pt x="2758" y="964"/>
                      <a:pt x="2775" y="976"/>
                    </a:cubicBezTo>
                    <a:cubicBezTo>
                      <a:pt x="2780" y="983"/>
                      <a:pt x="2784" y="991"/>
                      <a:pt x="2789" y="998"/>
                    </a:cubicBezTo>
                    <a:cubicBezTo>
                      <a:pt x="2793" y="1020"/>
                      <a:pt x="2793" y="1044"/>
                      <a:pt x="2789" y="1064"/>
                    </a:cubicBezTo>
                    <a:cubicBezTo>
                      <a:pt x="2667" y="942"/>
                      <a:pt x="2517" y="848"/>
                      <a:pt x="2372" y="764"/>
                    </a:cubicBezTo>
                    <a:cubicBezTo>
                      <a:pt x="2351" y="752"/>
                      <a:pt x="2328" y="741"/>
                      <a:pt x="2307" y="730"/>
                    </a:cubicBezTo>
                    <a:cubicBezTo>
                      <a:pt x="2323" y="728"/>
                      <a:pt x="2339" y="727"/>
                      <a:pt x="2355" y="726"/>
                    </a:cubicBezTo>
                    <a:close/>
                    <a:moveTo>
                      <a:pt x="1455" y="1088"/>
                    </a:moveTo>
                    <a:lnTo>
                      <a:pt x="1455" y="1088"/>
                    </a:lnTo>
                    <a:cubicBezTo>
                      <a:pt x="1441" y="1090"/>
                      <a:pt x="1428" y="1093"/>
                      <a:pt x="1412" y="1095"/>
                    </a:cubicBezTo>
                    <a:cubicBezTo>
                      <a:pt x="1399" y="1097"/>
                      <a:pt x="1383" y="1101"/>
                      <a:pt x="1370" y="1104"/>
                    </a:cubicBezTo>
                    <a:cubicBezTo>
                      <a:pt x="1368" y="1100"/>
                      <a:pt x="1368" y="1097"/>
                      <a:pt x="1367" y="1093"/>
                    </a:cubicBezTo>
                    <a:cubicBezTo>
                      <a:pt x="1396" y="1089"/>
                      <a:pt x="1425" y="1089"/>
                      <a:pt x="1455" y="1088"/>
                    </a:cubicBezTo>
                    <a:close/>
                    <a:moveTo>
                      <a:pt x="2818" y="1045"/>
                    </a:moveTo>
                    <a:cubicBezTo>
                      <a:pt x="2831" y="1067"/>
                      <a:pt x="2846" y="1088"/>
                      <a:pt x="2859" y="1111"/>
                    </a:cubicBezTo>
                    <a:cubicBezTo>
                      <a:pt x="2859" y="1111"/>
                      <a:pt x="2859" y="1111"/>
                      <a:pt x="2859" y="1111"/>
                    </a:cubicBezTo>
                    <a:lnTo>
                      <a:pt x="2859" y="1111"/>
                    </a:lnTo>
                    <a:cubicBezTo>
                      <a:pt x="2843" y="1100"/>
                      <a:pt x="2828" y="1090"/>
                      <a:pt x="2812" y="1078"/>
                    </a:cubicBezTo>
                    <a:cubicBezTo>
                      <a:pt x="2815" y="1070"/>
                      <a:pt x="2815" y="1057"/>
                      <a:pt x="2818" y="1045"/>
                    </a:cubicBezTo>
                    <a:close/>
                    <a:moveTo>
                      <a:pt x="1326" y="1099"/>
                    </a:moveTo>
                    <a:cubicBezTo>
                      <a:pt x="1327" y="1104"/>
                      <a:pt x="1327" y="1108"/>
                      <a:pt x="1328" y="1112"/>
                    </a:cubicBezTo>
                    <a:cubicBezTo>
                      <a:pt x="1218" y="1134"/>
                      <a:pt x="1111" y="1169"/>
                      <a:pt x="1005" y="1217"/>
                    </a:cubicBezTo>
                    <a:cubicBezTo>
                      <a:pt x="1012" y="1203"/>
                      <a:pt x="1019" y="1188"/>
                      <a:pt x="1026" y="1174"/>
                    </a:cubicBezTo>
                    <a:cubicBezTo>
                      <a:pt x="1081" y="1152"/>
                      <a:pt x="1136" y="1133"/>
                      <a:pt x="1192" y="1121"/>
                    </a:cubicBezTo>
                    <a:cubicBezTo>
                      <a:pt x="1236" y="1111"/>
                      <a:pt x="1280" y="1106"/>
                      <a:pt x="1326" y="1099"/>
                    </a:cubicBezTo>
                    <a:close/>
                    <a:moveTo>
                      <a:pt x="1679" y="1279"/>
                    </a:moveTo>
                    <a:cubicBezTo>
                      <a:pt x="1706" y="1280"/>
                      <a:pt x="1732" y="1284"/>
                      <a:pt x="1758" y="1286"/>
                    </a:cubicBezTo>
                    <a:cubicBezTo>
                      <a:pt x="1723" y="1294"/>
                      <a:pt x="1692" y="1308"/>
                      <a:pt x="1663" y="1320"/>
                    </a:cubicBezTo>
                    <a:cubicBezTo>
                      <a:pt x="1666" y="1306"/>
                      <a:pt x="1668" y="1293"/>
                      <a:pt x="1671" y="1279"/>
                    </a:cubicBezTo>
                    <a:close/>
                    <a:moveTo>
                      <a:pt x="969" y="1359"/>
                    </a:moveTo>
                    <a:lnTo>
                      <a:pt x="969" y="1359"/>
                    </a:lnTo>
                    <a:cubicBezTo>
                      <a:pt x="961" y="1363"/>
                      <a:pt x="950" y="1370"/>
                      <a:pt x="942" y="1375"/>
                    </a:cubicBezTo>
                    <a:cubicBezTo>
                      <a:pt x="943" y="1371"/>
                      <a:pt x="943" y="1368"/>
                      <a:pt x="946" y="1364"/>
                    </a:cubicBezTo>
                    <a:cubicBezTo>
                      <a:pt x="954" y="1362"/>
                      <a:pt x="962" y="1360"/>
                      <a:pt x="969" y="1359"/>
                    </a:cubicBezTo>
                    <a:close/>
                    <a:moveTo>
                      <a:pt x="1838" y="1298"/>
                    </a:moveTo>
                    <a:cubicBezTo>
                      <a:pt x="1871" y="1304"/>
                      <a:pt x="1902" y="1308"/>
                      <a:pt x="1933" y="1322"/>
                    </a:cubicBezTo>
                    <a:cubicBezTo>
                      <a:pt x="2007" y="1353"/>
                      <a:pt x="2062" y="1417"/>
                      <a:pt x="2116" y="1466"/>
                    </a:cubicBezTo>
                    <a:cubicBezTo>
                      <a:pt x="2062" y="1437"/>
                      <a:pt x="2006" y="1415"/>
                      <a:pt x="1948" y="1396"/>
                    </a:cubicBezTo>
                    <a:cubicBezTo>
                      <a:pt x="1871" y="1373"/>
                      <a:pt x="1789" y="1353"/>
                      <a:pt x="1707" y="1346"/>
                    </a:cubicBezTo>
                    <a:cubicBezTo>
                      <a:pt x="1748" y="1327"/>
                      <a:pt x="1792" y="1311"/>
                      <a:pt x="1838" y="1298"/>
                    </a:cubicBezTo>
                    <a:close/>
                    <a:moveTo>
                      <a:pt x="3137" y="585"/>
                    </a:moveTo>
                    <a:lnTo>
                      <a:pt x="3137" y="585"/>
                    </a:lnTo>
                    <a:cubicBezTo>
                      <a:pt x="3151" y="596"/>
                      <a:pt x="3164" y="607"/>
                      <a:pt x="3177" y="623"/>
                    </a:cubicBezTo>
                    <a:cubicBezTo>
                      <a:pt x="3232" y="680"/>
                      <a:pt x="3283" y="741"/>
                      <a:pt x="3329" y="806"/>
                    </a:cubicBezTo>
                    <a:cubicBezTo>
                      <a:pt x="3376" y="872"/>
                      <a:pt x="3413" y="946"/>
                      <a:pt x="3441" y="1023"/>
                    </a:cubicBezTo>
                    <a:cubicBezTo>
                      <a:pt x="3468" y="1104"/>
                      <a:pt x="3441" y="1195"/>
                      <a:pt x="3448" y="1273"/>
                    </a:cubicBezTo>
                    <a:cubicBezTo>
                      <a:pt x="3455" y="1355"/>
                      <a:pt x="3462" y="1434"/>
                      <a:pt x="3448" y="1514"/>
                    </a:cubicBezTo>
                    <a:cubicBezTo>
                      <a:pt x="3446" y="1527"/>
                      <a:pt x="3444" y="1538"/>
                      <a:pt x="3441" y="1549"/>
                    </a:cubicBezTo>
                    <a:cubicBezTo>
                      <a:pt x="3416" y="1477"/>
                      <a:pt x="3383" y="1408"/>
                      <a:pt x="3345" y="1342"/>
                    </a:cubicBezTo>
                    <a:cubicBezTo>
                      <a:pt x="3354" y="1312"/>
                      <a:pt x="3361" y="1279"/>
                      <a:pt x="3357" y="1249"/>
                    </a:cubicBezTo>
                    <a:cubicBezTo>
                      <a:pt x="3349" y="1187"/>
                      <a:pt x="3328" y="1128"/>
                      <a:pt x="3316" y="1067"/>
                    </a:cubicBezTo>
                    <a:cubicBezTo>
                      <a:pt x="3303" y="1005"/>
                      <a:pt x="3283" y="947"/>
                      <a:pt x="3262" y="885"/>
                    </a:cubicBezTo>
                    <a:cubicBezTo>
                      <a:pt x="3244" y="823"/>
                      <a:pt x="3192" y="778"/>
                      <a:pt x="3164" y="722"/>
                    </a:cubicBezTo>
                    <a:cubicBezTo>
                      <a:pt x="3148" y="684"/>
                      <a:pt x="3148" y="631"/>
                      <a:pt x="3137" y="585"/>
                    </a:cubicBezTo>
                    <a:close/>
                    <a:moveTo>
                      <a:pt x="2475" y="1133"/>
                    </a:moveTo>
                    <a:lnTo>
                      <a:pt x="2475" y="1133"/>
                    </a:lnTo>
                    <a:cubicBezTo>
                      <a:pt x="2622" y="1238"/>
                      <a:pt x="2786" y="1341"/>
                      <a:pt x="2875" y="1505"/>
                    </a:cubicBezTo>
                    <a:cubicBezTo>
                      <a:pt x="2890" y="1532"/>
                      <a:pt x="2903" y="1562"/>
                      <a:pt x="2915" y="1593"/>
                    </a:cubicBezTo>
                    <a:cubicBezTo>
                      <a:pt x="2903" y="1569"/>
                      <a:pt x="2890" y="1546"/>
                      <a:pt x="2877" y="1525"/>
                    </a:cubicBezTo>
                    <a:cubicBezTo>
                      <a:pt x="2812" y="1421"/>
                      <a:pt x="2717" y="1341"/>
                      <a:pt x="2618" y="1279"/>
                    </a:cubicBezTo>
                    <a:cubicBezTo>
                      <a:pt x="2574" y="1225"/>
                      <a:pt x="2526" y="1177"/>
                      <a:pt x="2475" y="1133"/>
                    </a:cubicBezTo>
                    <a:close/>
                    <a:moveTo>
                      <a:pt x="1601" y="1655"/>
                    </a:moveTo>
                    <a:lnTo>
                      <a:pt x="1601" y="1666"/>
                    </a:lnTo>
                    <a:cubicBezTo>
                      <a:pt x="1527" y="1689"/>
                      <a:pt x="1458" y="1725"/>
                      <a:pt x="1403" y="1772"/>
                    </a:cubicBezTo>
                    <a:cubicBezTo>
                      <a:pt x="1381" y="1788"/>
                      <a:pt x="1360" y="1810"/>
                      <a:pt x="1341" y="1835"/>
                    </a:cubicBezTo>
                    <a:cubicBezTo>
                      <a:pt x="1335" y="1836"/>
                      <a:pt x="1328" y="1838"/>
                      <a:pt x="1324" y="1840"/>
                    </a:cubicBezTo>
                    <a:cubicBezTo>
                      <a:pt x="1326" y="1836"/>
                      <a:pt x="1326" y="1831"/>
                      <a:pt x="1327" y="1828"/>
                    </a:cubicBezTo>
                    <a:cubicBezTo>
                      <a:pt x="1328" y="1824"/>
                      <a:pt x="1331" y="1821"/>
                      <a:pt x="1334" y="1817"/>
                    </a:cubicBezTo>
                    <a:cubicBezTo>
                      <a:pt x="1386" y="1734"/>
                      <a:pt x="1470" y="1697"/>
                      <a:pt x="1556" y="1670"/>
                    </a:cubicBezTo>
                    <a:cubicBezTo>
                      <a:pt x="1569" y="1666"/>
                      <a:pt x="1586" y="1662"/>
                      <a:pt x="1601" y="1655"/>
                    </a:cubicBezTo>
                    <a:close/>
                    <a:moveTo>
                      <a:pt x="658" y="1666"/>
                    </a:moveTo>
                    <a:cubicBezTo>
                      <a:pt x="658" y="1686"/>
                      <a:pt x="657" y="1707"/>
                      <a:pt x="657" y="1726"/>
                    </a:cubicBezTo>
                    <a:cubicBezTo>
                      <a:pt x="657" y="1766"/>
                      <a:pt x="660" y="1806"/>
                      <a:pt x="665" y="1845"/>
                    </a:cubicBezTo>
                    <a:cubicBezTo>
                      <a:pt x="657" y="1861"/>
                      <a:pt x="653" y="1876"/>
                      <a:pt x="647" y="1891"/>
                    </a:cubicBezTo>
                    <a:cubicBezTo>
                      <a:pt x="644" y="1814"/>
                      <a:pt x="647" y="1739"/>
                      <a:pt x="658" y="1666"/>
                    </a:cubicBezTo>
                    <a:close/>
                    <a:moveTo>
                      <a:pt x="3574" y="1704"/>
                    </a:moveTo>
                    <a:cubicBezTo>
                      <a:pt x="3574" y="1706"/>
                      <a:pt x="3576" y="1707"/>
                      <a:pt x="3576" y="1707"/>
                    </a:cubicBezTo>
                    <a:cubicBezTo>
                      <a:pt x="3580" y="1754"/>
                      <a:pt x="3592" y="1801"/>
                      <a:pt x="3594" y="1849"/>
                    </a:cubicBezTo>
                    <a:cubicBezTo>
                      <a:pt x="3599" y="1897"/>
                      <a:pt x="3594" y="1945"/>
                      <a:pt x="3587" y="1992"/>
                    </a:cubicBezTo>
                    <a:cubicBezTo>
                      <a:pt x="3584" y="2007"/>
                      <a:pt x="3576" y="2021"/>
                      <a:pt x="3565" y="2033"/>
                    </a:cubicBezTo>
                    <a:cubicBezTo>
                      <a:pt x="3557" y="2001"/>
                      <a:pt x="3548" y="1971"/>
                      <a:pt x="3541" y="1941"/>
                    </a:cubicBezTo>
                    <a:cubicBezTo>
                      <a:pt x="3536" y="1913"/>
                      <a:pt x="3525" y="1886"/>
                      <a:pt x="3515" y="1861"/>
                    </a:cubicBezTo>
                    <a:cubicBezTo>
                      <a:pt x="3537" y="1810"/>
                      <a:pt x="3558" y="1759"/>
                      <a:pt x="3574" y="1704"/>
                    </a:cubicBezTo>
                    <a:close/>
                    <a:moveTo>
                      <a:pt x="2484" y="1501"/>
                    </a:moveTo>
                    <a:lnTo>
                      <a:pt x="2484" y="1501"/>
                    </a:lnTo>
                    <a:cubicBezTo>
                      <a:pt x="2577" y="1640"/>
                      <a:pt x="2603" y="1816"/>
                      <a:pt x="2581" y="1953"/>
                    </a:cubicBezTo>
                    <a:cubicBezTo>
                      <a:pt x="2578" y="1982"/>
                      <a:pt x="2571" y="2014"/>
                      <a:pt x="2560" y="2047"/>
                    </a:cubicBezTo>
                    <a:cubicBezTo>
                      <a:pt x="2562" y="2006"/>
                      <a:pt x="2564" y="1962"/>
                      <a:pt x="2564" y="1920"/>
                    </a:cubicBezTo>
                    <a:cubicBezTo>
                      <a:pt x="2564" y="1828"/>
                      <a:pt x="2573" y="1728"/>
                      <a:pt x="2544" y="1630"/>
                    </a:cubicBezTo>
                    <a:cubicBezTo>
                      <a:pt x="2530" y="1586"/>
                      <a:pt x="2509" y="1542"/>
                      <a:pt x="2484" y="1501"/>
                    </a:cubicBezTo>
                    <a:close/>
                    <a:moveTo>
                      <a:pt x="1781" y="1610"/>
                    </a:moveTo>
                    <a:cubicBezTo>
                      <a:pt x="1801" y="1610"/>
                      <a:pt x="1822" y="1613"/>
                      <a:pt x="1843" y="1618"/>
                    </a:cubicBezTo>
                    <a:cubicBezTo>
                      <a:pt x="1944" y="1640"/>
                      <a:pt x="2040" y="1686"/>
                      <a:pt x="2112" y="1754"/>
                    </a:cubicBezTo>
                    <a:cubicBezTo>
                      <a:pt x="2124" y="1765"/>
                      <a:pt x="2132" y="1777"/>
                      <a:pt x="2143" y="1788"/>
                    </a:cubicBezTo>
                    <a:cubicBezTo>
                      <a:pt x="2123" y="1784"/>
                      <a:pt x="2103" y="1783"/>
                      <a:pt x="2083" y="1783"/>
                    </a:cubicBezTo>
                    <a:cubicBezTo>
                      <a:pt x="2019" y="1783"/>
                      <a:pt x="1955" y="1802"/>
                      <a:pt x="1898" y="1849"/>
                    </a:cubicBezTo>
                    <a:cubicBezTo>
                      <a:pt x="1862" y="1832"/>
                      <a:pt x="1822" y="1821"/>
                      <a:pt x="1782" y="1821"/>
                    </a:cubicBezTo>
                    <a:cubicBezTo>
                      <a:pt x="1773" y="1821"/>
                      <a:pt x="1765" y="1822"/>
                      <a:pt x="1756" y="1823"/>
                    </a:cubicBezTo>
                    <a:cubicBezTo>
                      <a:pt x="1697" y="1829"/>
                      <a:pt x="1653" y="1865"/>
                      <a:pt x="1617" y="1897"/>
                    </a:cubicBezTo>
                    <a:cubicBezTo>
                      <a:pt x="1611" y="1896"/>
                      <a:pt x="1605" y="1896"/>
                      <a:pt x="1598" y="1896"/>
                    </a:cubicBezTo>
                    <a:cubicBezTo>
                      <a:pt x="1575" y="1896"/>
                      <a:pt x="1552" y="1901"/>
                      <a:pt x="1528" y="1904"/>
                    </a:cubicBezTo>
                    <a:cubicBezTo>
                      <a:pt x="1478" y="1915"/>
                      <a:pt x="1445" y="1949"/>
                      <a:pt x="1408" y="1978"/>
                    </a:cubicBezTo>
                    <a:cubicBezTo>
                      <a:pt x="1378" y="1999"/>
                      <a:pt x="1339" y="2021"/>
                      <a:pt x="1313" y="2052"/>
                    </a:cubicBezTo>
                    <a:cubicBezTo>
                      <a:pt x="1313" y="2051"/>
                      <a:pt x="1313" y="2050"/>
                      <a:pt x="1312" y="2048"/>
                    </a:cubicBezTo>
                    <a:cubicBezTo>
                      <a:pt x="1327" y="1974"/>
                      <a:pt x="1359" y="1909"/>
                      <a:pt x="1401" y="1858"/>
                    </a:cubicBezTo>
                    <a:cubicBezTo>
                      <a:pt x="1445" y="1849"/>
                      <a:pt x="1492" y="1841"/>
                      <a:pt x="1537" y="1841"/>
                    </a:cubicBezTo>
                    <a:cubicBezTo>
                      <a:pt x="1572" y="1841"/>
                      <a:pt x="1606" y="1846"/>
                      <a:pt x="1637" y="1858"/>
                    </a:cubicBezTo>
                    <a:cubicBezTo>
                      <a:pt x="1637" y="1858"/>
                      <a:pt x="1637" y="1859"/>
                      <a:pt x="1637" y="1859"/>
                    </a:cubicBezTo>
                    <a:cubicBezTo>
                      <a:pt x="1641" y="1859"/>
                      <a:pt x="1645" y="1838"/>
                      <a:pt x="1642" y="1835"/>
                    </a:cubicBezTo>
                    <a:cubicBezTo>
                      <a:pt x="1605" y="1809"/>
                      <a:pt x="1565" y="1802"/>
                      <a:pt x="1524" y="1802"/>
                    </a:cubicBezTo>
                    <a:cubicBezTo>
                      <a:pt x="1503" y="1802"/>
                      <a:pt x="1483" y="1804"/>
                      <a:pt x="1462" y="1806"/>
                    </a:cubicBezTo>
                    <a:cubicBezTo>
                      <a:pt x="1500" y="1774"/>
                      <a:pt x="1545" y="1750"/>
                      <a:pt x="1595" y="1733"/>
                    </a:cubicBezTo>
                    <a:lnTo>
                      <a:pt x="1595" y="1733"/>
                    </a:lnTo>
                    <a:cubicBezTo>
                      <a:pt x="1594" y="1755"/>
                      <a:pt x="1594" y="1780"/>
                      <a:pt x="1589" y="1801"/>
                    </a:cubicBezTo>
                    <a:cubicBezTo>
                      <a:pt x="1588" y="1805"/>
                      <a:pt x="1596" y="1807"/>
                      <a:pt x="1603" y="1807"/>
                    </a:cubicBezTo>
                    <a:cubicBezTo>
                      <a:pt x="1608" y="1807"/>
                      <a:pt x="1612" y="1806"/>
                      <a:pt x="1613" y="1803"/>
                    </a:cubicBezTo>
                    <a:cubicBezTo>
                      <a:pt x="1622" y="1776"/>
                      <a:pt x="1627" y="1747"/>
                      <a:pt x="1631" y="1719"/>
                    </a:cubicBezTo>
                    <a:cubicBezTo>
                      <a:pt x="1676" y="1708"/>
                      <a:pt x="1722" y="1702"/>
                      <a:pt x="1768" y="1702"/>
                    </a:cubicBezTo>
                    <a:cubicBezTo>
                      <a:pt x="1833" y="1702"/>
                      <a:pt x="1897" y="1714"/>
                      <a:pt x="1955" y="1740"/>
                    </a:cubicBezTo>
                    <a:cubicBezTo>
                      <a:pt x="1956" y="1741"/>
                      <a:pt x="1958" y="1741"/>
                      <a:pt x="1960" y="1741"/>
                    </a:cubicBezTo>
                    <a:cubicBezTo>
                      <a:pt x="1980" y="1741"/>
                      <a:pt x="2001" y="1706"/>
                      <a:pt x="1979" y="1693"/>
                    </a:cubicBezTo>
                    <a:cubicBezTo>
                      <a:pt x="1913" y="1655"/>
                      <a:pt x="1837" y="1639"/>
                      <a:pt x="1760" y="1639"/>
                    </a:cubicBezTo>
                    <a:cubicBezTo>
                      <a:pt x="1719" y="1639"/>
                      <a:pt x="1678" y="1643"/>
                      <a:pt x="1638" y="1652"/>
                    </a:cubicBezTo>
                    <a:lnTo>
                      <a:pt x="1638" y="1637"/>
                    </a:lnTo>
                    <a:cubicBezTo>
                      <a:pt x="1684" y="1622"/>
                      <a:pt x="1732" y="1610"/>
                      <a:pt x="1781" y="1610"/>
                    </a:cubicBezTo>
                    <a:close/>
                    <a:moveTo>
                      <a:pt x="1630" y="1280"/>
                    </a:moveTo>
                    <a:lnTo>
                      <a:pt x="1630" y="1280"/>
                    </a:lnTo>
                    <a:cubicBezTo>
                      <a:pt x="1627" y="1294"/>
                      <a:pt x="1622" y="1308"/>
                      <a:pt x="1620" y="1324"/>
                    </a:cubicBezTo>
                    <a:cubicBezTo>
                      <a:pt x="1617" y="1329"/>
                      <a:pt x="1617" y="1334"/>
                      <a:pt x="1617" y="1338"/>
                    </a:cubicBezTo>
                    <a:cubicBezTo>
                      <a:pt x="1613" y="1341"/>
                      <a:pt x="1609" y="1345"/>
                      <a:pt x="1604" y="1346"/>
                    </a:cubicBezTo>
                    <a:cubicBezTo>
                      <a:pt x="1589" y="1348"/>
                      <a:pt x="1573" y="1348"/>
                      <a:pt x="1558" y="1349"/>
                    </a:cubicBezTo>
                    <a:cubicBezTo>
                      <a:pt x="1418" y="1375"/>
                      <a:pt x="1293" y="1456"/>
                      <a:pt x="1192" y="1560"/>
                    </a:cubicBezTo>
                    <a:cubicBezTo>
                      <a:pt x="1093" y="1663"/>
                      <a:pt x="1039" y="1801"/>
                      <a:pt x="1030" y="1945"/>
                    </a:cubicBezTo>
                    <a:cubicBezTo>
                      <a:pt x="1028" y="1959"/>
                      <a:pt x="1028" y="1974"/>
                      <a:pt x="1028" y="1988"/>
                    </a:cubicBezTo>
                    <a:cubicBezTo>
                      <a:pt x="1009" y="2006"/>
                      <a:pt x="986" y="2022"/>
                      <a:pt x="971" y="2043"/>
                    </a:cubicBezTo>
                    <a:cubicBezTo>
                      <a:pt x="960" y="2058"/>
                      <a:pt x="953" y="2076"/>
                      <a:pt x="943" y="2092"/>
                    </a:cubicBezTo>
                    <a:cubicBezTo>
                      <a:pt x="936" y="2070"/>
                      <a:pt x="932" y="2048"/>
                      <a:pt x="927" y="2026"/>
                    </a:cubicBezTo>
                    <a:cubicBezTo>
                      <a:pt x="943" y="1953"/>
                      <a:pt x="969" y="1883"/>
                      <a:pt x="998" y="1816"/>
                    </a:cubicBezTo>
                    <a:cubicBezTo>
                      <a:pt x="1026" y="1754"/>
                      <a:pt x="1056" y="1690"/>
                      <a:pt x="1092" y="1629"/>
                    </a:cubicBezTo>
                    <a:cubicBezTo>
                      <a:pt x="1129" y="1594"/>
                      <a:pt x="1167" y="1561"/>
                      <a:pt x="1203" y="1528"/>
                    </a:cubicBezTo>
                    <a:cubicBezTo>
                      <a:pt x="1294" y="1443"/>
                      <a:pt x="1390" y="1341"/>
                      <a:pt x="1521" y="1290"/>
                    </a:cubicBezTo>
                    <a:cubicBezTo>
                      <a:pt x="1558" y="1284"/>
                      <a:pt x="1594" y="1283"/>
                      <a:pt x="1630" y="1280"/>
                    </a:cubicBezTo>
                    <a:close/>
                    <a:moveTo>
                      <a:pt x="1134" y="605"/>
                    </a:moveTo>
                    <a:lnTo>
                      <a:pt x="1134" y="605"/>
                    </a:lnTo>
                    <a:cubicBezTo>
                      <a:pt x="1005" y="694"/>
                      <a:pt x="925" y="814"/>
                      <a:pt x="861" y="940"/>
                    </a:cubicBezTo>
                    <a:cubicBezTo>
                      <a:pt x="737" y="1016"/>
                      <a:pt x="627" y="1115"/>
                      <a:pt x="548" y="1239"/>
                    </a:cubicBezTo>
                    <a:cubicBezTo>
                      <a:pt x="424" y="1433"/>
                      <a:pt x="397" y="1651"/>
                      <a:pt x="401" y="1858"/>
                    </a:cubicBezTo>
                    <a:cubicBezTo>
                      <a:pt x="383" y="1938"/>
                      <a:pt x="376" y="2022"/>
                      <a:pt x="386" y="2105"/>
                    </a:cubicBezTo>
                    <a:cubicBezTo>
                      <a:pt x="377" y="2063"/>
                      <a:pt x="369" y="2022"/>
                      <a:pt x="362" y="1979"/>
                    </a:cubicBezTo>
                    <a:cubicBezTo>
                      <a:pt x="318" y="1697"/>
                      <a:pt x="305" y="1384"/>
                      <a:pt x="456" y="1111"/>
                    </a:cubicBezTo>
                    <a:cubicBezTo>
                      <a:pt x="594" y="865"/>
                      <a:pt x="841" y="686"/>
                      <a:pt x="1114" y="610"/>
                    </a:cubicBezTo>
                    <a:lnTo>
                      <a:pt x="1134" y="605"/>
                    </a:lnTo>
                    <a:close/>
                    <a:moveTo>
                      <a:pt x="1026" y="2066"/>
                    </a:moveTo>
                    <a:cubicBezTo>
                      <a:pt x="1030" y="2149"/>
                      <a:pt x="1050" y="2231"/>
                      <a:pt x="1092" y="2304"/>
                    </a:cubicBezTo>
                    <a:cubicBezTo>
                      <a:pt x="1083" y="2310"/>
                      <a:pt x="1074" y="2312"/>
                      <a:pt x="1067" y="2315"/>
                    </a:cubicBezTo>
                    <a:cubicBezTo>
                      <a:pt x="1037" y="2281"/>
                      <a:pt x="1009" y="2242"/>
                      <a:pt x="989" y="2201"/>
                    </a:cubicBezTo>
                    <a:lnTo>
                      <a:pt x="989" y="2180"/>
                    </a:lnTo>
                    <a:cubicBezTo>
                      <a:pt x="991" y="2150"/>
                      <a:pt x="1004" y="2107"/>
                      <a:pt x="1026" y="2066"/>
                    </a:cubicBezTo>
                    <a:close/>
                    <a:moveTo>
                      <a:pt x="1609" y="374"/>
                    </a:moveTo>
                    <a:cubicBezTo>
                      <a:pt x="1717" y="374"/>
                      <a:pt x="1825" y="384"/>
                      <a:pt x="1930" y="408"/>
                    </a:cubicBezTo>
                    <a:cubicBezTo>
                      <a:pt x="2061" y="439"/>
                      <a:pt x="2202" y="453"/>
                      <a:pt x="2325" y="522"/>
                    </a:cubicBezTo>
                    <a:cubicBezTo>
                      <a:pt x="2365" y="544"/>
                      <a:pt x="2399" y="570"/>
                      <a:pt x="2434" y="599"/>
                    </a:cubicBezTo>
                    <a:cubicBezTo>
                      <a:pt x="2367" y="587"/>
                      <a:pt x="2301" y="578"/>
                      <a:pt x="2235" y="572"/>
                    </a:cubicBezTo>
                    <a:cubicBezTo>
                      <a:pt x="2027" y="509"/>
                      <a:pt x="1813" y="468"/>
                      <a:pt x="1591" y="468"/>
                    </a:cubicBezTo>
                    <a:cubicBezTo>
                      <a:pt x="1584" y="468"/>
                      <a:pt x="1577" y="468"/>
                      <a:pt x="1569" y="468"/>
                    </a:cubicBezTo>
                    <a:cubicBezTo>
                      <a:pt x="1243" y="474"/>
                      <a:pt x="906" y="584"/>
                      <a:pt x="654" y="806"/>
                    </a:cubicBezTo>
                    <a:cubicBezTo>
                      <a:pt x="390" y="1031"/>
                      <a:pt x="287" y="1381"/>
                      <a:pt x="294" y="1696"/>
                    </a:cubicBezTo>
                    <a:cubicBezTo>
                      <a:pt x="295" y="1909"/>
                      <a:pt x="349" y="2132"/>
                      <a:pt x="395" y="2343"/>
                    </a:cubicBezTo>
                    <a:cubicBezTo>
                      <a:pt x="310" y="2264"/>
                      <a:pt x="240" y="2168"/>
                      <a:pt x="203" y="2062"/>
                    </a:cubicBezTo>
                    <a:cubicBezTo>
                      <a:pt x="141" y="1886"/>
                      <a:pt x="182" y="1704"/>
                      <a:pt x="211" y="1542"/>
                    </a:cubicBezTo>
                    <a:cubicBezTo>
                      <a:pt x="238" y="1377"/>
                      <a:pt x="287" y="1214"/>
                      <a:pt x="372" y="1070"/>
                    </a:cubicBezTo>
                    <a:cubicBezTo>
                      <a:pt x="457" y="927"/>
                      <a:pt x="562" y="795"/>
                      <a:pt x="689" y="689"/>
                    </a:cubicBezTo>
                    <a:cubicBezTo>
                      <a:pt x="801" y="595"/>
                      <a:pt x="914" y="499"/>
                      <a:pt x="1049" y="435"/>
                    </a:cubicBezTo>
                    <a:cubicBezTo>
                      <a:pt x="1064" y="430"/>
                      <a:pt x="1078" y="420"/>
                      <a:pt x="1094" y="413"/>
                    </a:cubicBezTo>
                    <a:cubicBezTo>
                      <a:pt x="1184" y="381"/>
                      <a:pt x="1276" y="378"/>
                      <a:pt x="1366" y="378"/>
                    </a:cubicBezTo>
                    <a:cubicBezTo>
                      <a:pt x="1391" y="378"/>
                      <a:pt x="1416" y="378"/>
                      <a:pt x="1441" y="378"/>
                    </a:cubicBezTo>
                    <a:cubicBezTo>
                      <a:pt x="1468" y="378"/>
                      <a:pt x="1494" y="377"/>
                      <a:pt x="1520" y="376"/>
                    </a:cubicBezTo>
                    <a:cubicBezTo>
                      <a:pt x="1550" y="375"/>
                      <a:pt x="1579" y="374"/>
                      <a:pt x="1609" y="374"/>
                    </a:cubicBezTo>
                    <a:close/>
                    <a:moveTo>
                      <a:pt x="1092" y="2343"/>
                    </a:moveTo>
                    <a:lnTo>
                      <a:pt x="1092" y="2343"/>
                    </a:lnTo>
                    <a:cubicBezTo>
                      <a:pt x="1104" y="2351"/>
                      <a:pt x="1114" y="2361"/>
                      <a:pt x="1125" y="2372"/>
                    </a:cubicBezTo>
                    <a:lnTo>
                      <a:pt x="1134" y="2387"/>
                    </a:lnTo>
                    <a:cubicBezTo>
                      <a:pt x="1119" y="2373"/>
                      <a:pt x="1106" y="2357"/>
                      <a:pt x="1092" y="2343"/>
                    </a:cubicBezTo>
                    <a:close/>
                    <a:moveTo>
                      <a:pt x="404" y="2190"/>
                    </a:moveTo>
                    <a:cubicBezTo>
                      <a:pt x="412" y="2224"/>
                      <a:pt x="426" y="2257"/>
                      <a:pt x="442" y="2290"/>
                    </a:cubicBezTo>
                    <a:cubicBezTo>
                      <a:pt x="446" y="2325"/>
                      <a:pt x="452" y="2358"/>
                      <a:pt x="456" y="2392"/>
                    </a:cubicBezTo>
                    <a:cubicBezTo>
                      <a:pt x="450" y="2387"/>
                      <a:pt x="444" y="2384"/>
                      <a:pt x="435" y="2380"/>
                    </a:cubicBezTo>
                    <a:cubicBezTo>
                      <a:pt x="424" y="2317"/>
                      <a:pt x="415" y="2253"/>
                      <a:pt x="404" y="2190"/>
                    </a:cubicBezTo>
                    <a:close/>
                    <a:moveTo>
                      <a:pt x="2750" y="2237"/>
                    </a:moveTo>
                    <a:cubicBezTo>
                      <a:pt x="2750" y="2275"/>
                      <a:pt x="2745" y="2311"/>
                      <a:pt x="2738" y="2350"/>
                    </a:cubicBezTo>
                    <a:cubicBezTo>
                      <a:pt x="2717" y="2362"/>
                      <a:pt x="2696" y="2374"/>
                      <a:pt x="2674" y="2387"/>
                    </a:cubicBezTo>
                    <a:cubicBezTo>
                      <a:pt x="2655" y="2395"/>
                      <a:pt x="2636" y="2402"/>
                      <a:pt x="2615" y="2412"/>
                    </a:cubicBezTo>
                    <a:cubicBezTo>
                      <a:pt x="2612" y="2413"/>
                      <a:pt x="2607" y="2414"/>
                      <a:pt x="2603" y="2416"/>
                    </a:cubicBezTo>
                    <a:cubicBezTo>
                      <a:pt x="2606" y="2414"/>
                      <a:pt x="2607" y="2413"/>
                      <a:pt x="2608" y="2413"/>
                    </a:cubicBezTo>
                    <a:cubicBezTo>
                      <a:pt x="2662" y="2362"/>
                      <a:pt x="2710" y="2303"/>
                      <a:pt x="2750" y="2237"/>
                    </a:cubicBezTo>
                    <a:close/>
                    <a:moveTo>
                      <a:pt x="2083" y="1850"/>
                    </a:moveTo>
                    <a:cubicBezTo>
                      <a:pt x="2122" y="1850"/>
                      <a:pt x="2160" y="1859"/>
                      <a:pt x="2193" y="1872"/>
                    </a:cubicBezTo>
                    <a:cubicBezTo>
                      <a:pt x="2213" y="1918"/>
                      <a:pt x="2226" y="1963"/>
                      <a:pt x="2228" y="2008"/>
                    </a:cubicBezTo>
                    <a:cubicBezTo>
                      <a:pt x="2241" y="2098"/>
                      <a:pt x="2206" y="2193"/>
                      <a:pt x="2164" y="2271"/>
                    </a:cubicBezTo>
                    <a:cubicBezTo>
                      <a:pt x="2127" y="2339"/>
                      <a:pt x="2072" y="2391"/>
                      <a:pt x="2012" y="2428"/>
                    </a:cubicBezTo>
                    <a:cubicBezTo>
                      <a:pt x="2009" y="2428"/>
                      <a:pt x="2006" y="2428"/>
                      <a:pt x="2003" y="2428"/>
                    </a:cubicBezTo>
                    <a:cubicBezTo>
                      <a:pt x="1990" y="2428"/>
                      <a:pt x="1977" y="2427"/>
                      <a:pt x="1964" y="2427"/>
                    </a:cubicBezTo>
                    <a:cubicBezTo>
                      <a:pt x="1973" y="2414"/>
                      <a:pt x="1979" y="2401"/>
                      <a:pt x="1988" y="2391"/>
                    </a:cubicBezTo>
                    <a:cubicBezTo>
                      <a:pt x="2021" y="2351"/>
                      <a:pt x="2061" y="2306"/>
                      <a:pt x="2077" y="2249"/>
                    </a:cubicBezTo>
                    <a:cubicBezTo>
                      <a:pt x="2095" y="2196"/>
                      <a:pt x="2109" y="2120"/>
                      <a:pt x="2091" y="2051"/>
                    </a:cubicBezTo>
                    <a:cubicBezTo>
                      <a:pt x="2083" y="2014"/>
                      <a:pt x="2061" y="1981"/>
                      <a:pt x="2034" y="1955"/>
                    </a:cubicBezTo>
                    <a:cubicBezTo>
                      <a:pt x="2012" y="1933"/>
                      <a:pt x="1988" y="1913"/>
                      <a:pt x="1964" y="1894"/>
                    </a:cubicBezTo>
                    <a:cubicBezTo>
                      <a:pt x="1959" y="1891"/>
                      <a:pt x="1955" y="1890"/>
                      <a:pt x="1950" y="1886"/>
                    </a:cubicBezTo>
                    <a:cubicBezTo>
                      <a:pt x="1992" y="1861"/>
                      <a:pt x="2038" y="1850"/>
                      <a:pt x="2083" y="1850"/>
                    </a:cubicBezTo>
                    <a:close/>
                    <a:moveTo>
                      <a:pt x="210" y="2248"/>
                    </a:moveTo>
                    <a:lnTo>
                      <a:pt x="210" y="2248"/>
                    </a:lnTo>
                    <a:cubicBezTo>
                      <a:pt x="226" y="2274"/>
                      <a:pt x="240" y="2299"/>
                      <a:pt x="261" y="2324"/>
                    </a:cubicBezTo>
                    <a:cubicBezTo>
                      <a:pt x="309" y="2377"/>
                      <a:pt x="362" y="2416"/>
                      <a:pt x="419" y="2449"/>
                    </a:cubicBezTo>
                    <a:cubicBezTo>
                      <a:pt x="423" y="2468"/>
                      <a:pt x="427" y="2487"/>
                      <a:pt x="431" y="2504"/>
                    </a:cubicBezTo>
                    <a:cubicBezTo>
                      <a:pt x="430" y="2500"/>
                      <a:pt x="424" y="2498"/>
                      <a:pt x="423" y="2497"/>
                    </a:cubicBezTo>
                    <a:cubicBezTo>
                      <a:pt x="413" y="2476"/>
                      <a:pt x="405" y="2454"/>
                      <a:pt x="386" y="2435"/>
                    </a:cubicBezTo>
                    <a:cubicBezTo>
                      <a:pt x="368" y="2416"/>
                      <a:pt x="321" y="2405"/>
                      <a:pt x="303" y="2380"/>
                    </a:cubicBezTo>
                    <a:cubicBezTo>
                      <a:pt x="287" y="2359"/>
                      <a:pt x="266" y="2333"/>
                      <a:pt x="241" y="2306"/>
                    </a:cubicBezTo>
                    <a:cubicBezTo>
                      <a:pt x="227" y="2289"/>
                      <a:pt x="207" y="2268"/>
                      <a:pt x="210" y="2248"/>
                    </a:cubicBezTo>
                    <a:close/>
                    <a:moveTo>
                      <a:pt x="452" y="2468"/>
                    </a:moveTo>
                    <a:cubicBezTo>
                      <a:pt x="459" y="2471"/>
                      <a:pt x="464" y="2475"/>
                      <a:pt x="470" y="2478"/>
                    </a:cubicBezTo>
                    <a:cubicBezTo>
                      <a:pt x="483" y="2553"/>
                      <a:pt x="503" y="2628"/>
                      <a:pt x="527" y="2703"/>
                    </a:cubicBezTo>
                    <a:cubicBezTo>
                      <a:pt x="519" y="2698"/>
                      <a:pt x="512" y="2694"/>
                      <a:pt x="507" y="2687"/>
                    </a:cubicBezTo>
                    <a:cubicBezTo>
                      <a:pt x="494" y="2666"/>
                      <a:pt x="496" y="2636"/>
                      <a:pt x="488" y="2614"/>
                    </a:cubicBezTo>
                    <a:cubicBezTo>
                      <a:pt x="479" y="2592"/>
                      <a:pt x="479" y="2567"/>
                      <a:pt x="472" y="2546"/>
                    </a:cubicBezTo>
                    <a:cubicBezTo>
                      <a:pt x="468" y="2540"/>
                      <a:pt x="461" y="2534"/>
                      <a:pt x="457" y="2530"/>
                    </a:cubicBezTo>
                    <a:cubicBezTo>
                      <a:pt x="459" y="2529"/>
                      <a:pt x="464" y="2529"/>
                      <a:pt x="461" y="2526"/>
                    </a:cubicBezTo>
                    <a:cubicBezTo>
                      <a:pt x="460" y="2505"/>
                      <a:pt x="455" y="2489"/>
                      <a:pt x="452" y="2468"/>
                    </a:cubicBezTo>
                    <a:close/>
                    <a:moveTo>
                      <a:pt x="1524" y="2896"/>
                    </a:moveTo>
                    <a:cubicBezTo>
                      <a:pt x="1639" y="2928"/>
                      <a:pt x="1756" y="2943"/>
                      <a:pt x="1873" y="2943"/>
                    </a:cubicBezTo>
                    <a:cubicBezTo>
                      <a:pt x="1883" y="2943"/>
                      <a:pt x="1893" y="2943"/>
                      <a:pt x="1902" y="2943"/>
                    </a:cubicBezTo>
                    <a:cubicBezTo>
                      <a:pt x="1928" y="2941"/>
                      <a:pt x="1957" y="2937"/>
                      <a:pt x="1984" y="2936"/>
                    </a:cubicBezTo>
                    <a:cubicBezTo>
                      <a:pt x="1986" y="2936"/>
                      <a:pt x="1986" y="2937"/>
                      <a:pt x="1986" y="2937"/>
                    </a:cubicBezTo>
                    <a:cubicBezTo>
                      <a:pt x="2028" y="2958"/>
                      <a:pt x="2069" y="3005"/>
                      <a:pt x="2113" y="3021"/>
                    </a:cubicBezTo>
                    <a:cubicBezTo>
                      <a:pt x="2129" y="3028"/>
                      <a:pt x="2143" y="3028"/>
                      <a:pt x="2158" y="3028"/>
                    </a:cubicBezTo>
                    <a:cubicBezTo>
                      <a:pt x="2147" y="3029"/>
                      <a:pt x="2136" y="3029"/>
                      <a:pt x="2124" y="3029"/>
                    </a:cubicBezTo>
                    <a:cubicBezTo>
                      <a:pt x="2022" y="3029"/>
                      <a:pt x="1911" y="3003"/>
                      <a:pt x="1795" y="2979"/>
                    </a:cubicBezTo>
                    <a:cubicBezTo>
                      <a:pt x="1700" y="2958"/>
                      <a:pt x="1611" y="2929"/>
                      <a:pt x="1524" y="2896"/>
                    </a:cubicBezTo>
                    <a:close/>
                    <a:moveTo>
                      <a:pt x="2808" y="3285"/>
                    </a:moveTo>
                    <a:lnTo>
                      <a:pt x="2808" y="3285"/>
                    </a:lnTo>
                    <a:cubicBezTo>
                      <a:pt x="2806" y="3288"/>
                      <a:pt x="2806" y="3291"/>
                      <a:pt x="2805" y="3294"/>
                    </a:cubicBezTo>
                    <a:cubicBezTo>
                      <a:pt x="2786" y="3316"/>
                      <a:pt x="2764" y="3332"/>
                      <a:pt x="2739" y="3349"/>
                    </a:cubicBezTo>
                    <a:cubicBezTo>
                      <a:pt x="2733" y="3352"/>
                      <a:pt x="2727" y="3353"/>
                      <a:pt x="2720" y="3353"/>
                    </a:cubicBezTo>
                    <a:cubicBezTo>
                      <a:pt x="2714" y="3353"/>
                      <a:pt x="2709" y="3353"/>
                      <a:pt x="2703" y="3352"/>
                    </a:cubicBezTo>
                    <a:cubicBezTo>
                      <a:pt x="2738" y="3331"/>
                      <a:pt x="2773" y="3307"/>
                      <a:pt x="2808" y="3285"/>
                    </a:cubicBezTo>
                    <a:close/>
                    <a:moveTo>
                      <a:pt x="1833" y="0"/>
                    </a:moveTo>
                    <a:cubicBezTo>
                      <a:pt x="1825" y="0"/>
                      <a:pt x="1817" y="1"/>
                      <a:pt x="1809" y="2"/>
                    </a:cubicBezTo>
                    <a:cubicBezTo>
                      <a:pt x="1767" y="9"/>
                      <a:pt x="1732" y="32"/>
                      <a:pt x="1696" y="54"/>
                    </a:cubicBezTo>
                    <a:cubicBezTo>
                      <a:pt x="1652" y="71"/>
                      <a:pt x="1609" y="91"/>
                      <a:pt x="1567" y="105"/>
                    </a:cubicBezTo>
                    <a:cubicBezTo>
                      <a:pt x="1527" y="119"/>
                      <a:pt x="1489" y="135"/>
                      <a:pt x="1451" y="156"/>
                    </a:cubicBezTo>
                    <a:cubicBezTo>
                      <a:pt x="1418" y="160"/>
                      <a:pt x="1383" y="164"/>
                      <a:pt x="1352" y="171"/>
                    </a:cubicBezTo>
                    <a:cubicBezTo>
                      <a:pt x="1173" y="207"/>
                      <a:pt x="1009" y="295"/>
                      <a:pt x="858" y="387"/>
                    </a:cubicBezTo>
                    <a:cubicBezTo>
                      <a:pt x="705" y="479"/>
                      <a:pt x="555" y="585"/>
                      <a:pt x="437" y="723"/>
                    </a:cubicBezTo>
                    <a:cubicBezTo>
                      <a:pt x="317" y="859"/>
                      <a:pt x="212" y="1012"/>
                      <a:pt x="145" y="1184"/>
                    </a:cubicBezTo>
                    <a:cubicBezTo>
                      <a:pt x="79" y="1356"/>
                      <a:pt x="62" y="1543"/>
                      <a:pt x="65" y="1729"/>
                    </a:cubicBezTo>
                    <a:cubicBezTo>
                      <a:pt x="66" y="1900"/>
                      <a:pt x="104" y="2083"/>
                      <a:pt x="203" y="2241"/>
                    </a:cubicBezTo>
                    <a:cubicBezTo>
                      <a:pt x="190" y="2245"/>
                      <a:pt x="185" y="2252"/>
                      <a:pt x="182" y="2259"/>
                    </a:cubicBezTo>
                    <a:cubicBezTo>
                      <a:pt x="155" y="2209"/>
                      <a:pt x="127" y="2158"/>
                      <a:pt x="101" y="2105"/>
                    </a:cubicBezTo>
                    <a:cubicBezTo>
                      <a:pt x="72" y="2046"/>
                      <a:pt x="33" y="1974"/>
                      <a:pt x="55" y="1908"/>
                    </a:cubicBezTo>
                    <a:cubicBezTo>
                      <a:pt x="57" y="1907"/>
                      <a:pt x="51" y="1906"/>
                      <a:pt x="45" y="1906"/>
                    </a:cubicBezTo>
                    <a:cubicBezTo>
                      <a:pt x="39" y="1906"/>
                      <a:pt x="33" y="1907"/>
                      <a:pt x="32" y="1908"/>
                    </a:cubicBezTo>
                    <a:cubicBezTo>
                      <a:pt x="0" y="1956"/>
                      <a:pt x="13" y="2003"/>
                      <a:pt x="28" y="2048"/>
                    </a:cubicBezTo>
                    <a:cubicBezTo>
                      <a:pt x="54" y="2118"/>
                      <a:pt x="108" y="2179"/>
                      <a:pt x="131" y="2244"/>
                    </a:cubicBezTo>
                    <a:cubicBezTo>
                      <a:pt x="155" y="2304"/>
                      <a:pt x="183" y="2362"/>
                      <a:pt x="218" y="2416"/>
                    </a:cubicBezTo>
                    <a:cubicBezTo>
                      <a:pt x="252" y="2475"/>
                      <a:pt x="283" y="2527"/>
                      <a:pt x="314" y="2581"/>
                    </a:cubicBezTo>
                    <a:lnTo>
                      <a:pt x="314" y="2582"/>
                    </a:lnTo>
                    <a:cubicBezTo>
                      <a:pt x="314" y="2588"/>
                      <a:pt x="313" y="2592"/>
                      <a:pt x="314" y="2596"/>
                    </a:cubicBezTo>
                    <a:cubicBezTo>
                      <a:pt x="321" y="2621"/>
                      <a:pt x="335" y="2641"/>
                      <a:pt x="342" y="2668"/>
                    </a:cubicBezTo>
                    <a:cubicBezTo>
                      <a:pt x="349" y="2705"/>
                      <a:pt x="355" y="2745"/>
                      <a:pt x="376" y="2775"/>
                    </a:cubicBezTo>
                    <a:cubicBezTo>
                      <a:pt x="390" y="2798"/>
                      <a:pt x="405" y="2820"/>
                      <a:pt x="420" y="2841"/>
                    </a:cubicBezTo>
                    <a:cubicBezTo>
                      <a:pt x="412" y="2856"/>
                      <a:pt x="400" y="2895"/>
                      <a:pt x="411" y="2915"/>
                    </a:cubicBezTo>
                    <a:cubicBezTo>
                      <a:pt x="424" y="2939"/>
                      <a:pt x="441" y="2959"/>
                      <a:pt x="457" y="2984"/>
                    </a:cubicBezTo>
                    <a:cubicBezTo>
                      <a:pt x="472" y="3006"/>
                      <a:pt x="512" y="3001"/>
                      <a:pt x="529" y="3020"/>
                    </a:cubicBezTo>
                    <a:cubicBezTo>
                      <a:pt x="547" y="3041"/>
                      <a:pt x="551" y="3080"/>
                      <a:pt x="570" y="3101"/>
                    </a:cubicBezTo>
                    <a:cubicBezTo>
                      <a:pt x="591" y="3120"/>
                      <a:pt x="616" y="3130"/>
                      <a:pt x="638" y="3148"/>
                    </a:cubicBezTo>
                    <a:cubicBezTo>
                      <a:pt x="658" y="3164"/>
                      <a:pt x="672" y="3196"/>
                      <a:pt x="695" y="3211"/>
                    </a:cubicBezTo>
                    <a:cubicBezTo>
                      <a:pt x="719" y="3225"/>
                      <a:pt x="750" y="3221"/>
                      <a:pt x="775" y="3233"/>
                    </a:cubicBezTo>
                    <a:lnTo>
                      <a:pt x="790" y="3239"/>
                    </a:lnTo>
                    <a:cubicBezTo>
                      <a:pt x="823" y="3283"/>
                      <a:pt x="845" y="3349"/>
                      <a:pt x="892" y="3382"/>
                    </a:cubicBezTo>
                    <a:cubicBezTo>
                      <a:pt x="943" y="3419"/>
                      <a:pt x="1001" y="3451"/>
                      <a:pt x="1057" y="3482"/>
                    </a:cubicBezTo>
                    <a:cubicBezTo>
                      <a:pt x="1115" y="3514"/>
                      <a:pt x="1187" y="3508"/>
                      <a:pt x="1246" y="3530"/>
                    </a:cubicBezTo>
                    <a:cubicBezTo>
                      <a:pt x="1305" y="3557"/>
                      <a:pt x="1363" y="3596"/>
                      <a:pt x="1428" y="3614"/>
                    </a:cubicBezTo>
                    <a:cubicBezTo>
                      <a:pt x="1491" y="3628"/>
                      <a:pt x="1556" y="3635"/>
                      <a:pt x="1622" y="3641"/>
                    </a:cubicBezTo>
                    <a:cubicBezTo>
                      <a:pt x="1686" y="3649"/>
                      <a:pt x="1752" y="3668"/>
                      <a:pt x="1820" y="3669"/>
                    </a:cubicBezTo>
                    <a:cubicBezTo>
                      <a:pt x="1886" y="3668"/>
                      <a:pt x="1950" y="3647"/>
                      <a:pt x="2015" y="3638"/>
                    </a:cubicBezTo>
                    <a:cubicBezTo>
                      <a:pt x="2081" y="3631"/>
                      <a:pt x="2143" y="3605"/>
                      <a:pt x="2206" y="3590"/>
                    </a:cubicBezTo>
                    <a:cubicBezTo>
                      <a:pt x="2270" y="3574"/>
                      <a:pt x="2344" y="3591"/>
                      <a:pt x="2407" y="3569"/>
                    </a:cubicBezTo>
                    <a:cubicBezTo>
                      <a:pt x="2483" y="3541"/>
                      <a:pt x="2537" y="3466"/>
                      <a:pt x="2600" y="3423"/>
                    </a:cubicBezTo>
                    <a:cubicBezTo>
                      <a:pt x="2607" y="3435"/>
                      <a:pt x="2617" y="3451"/>
                      <a:pt x="2619" y="3451"/>
                    </a:cubicBezTo>
                    <a:cubicBezTo>
                      <a:pt x="2619" y="3451"/>
                      <a:pt x="2619" y="3451"/>
                      <a:pt x="2619" y="3451"/>
                    </a:cubicBezTo>
                    <a:cubicBezTo>
                      <a:pt x="2639" y="3433"/>
                      <a:pt x="2648" y="3405"/>
                      <a:pt x="2676" y="3404"/>
                    </a:cubicBezTo>
                    <a:cubicBezTo>
                      <a:pt x="2677" y="3404"/>
                      <a:pt x="2679" y="3404"/>
                      <a:pt x="2681" y="3404"/>
                    </a:cubicBezTo>
                    <a:cubicBezTo>
                      <a:pt x="2708" y="3404"/>
                      <a:pt x="2746" y="3423"/>
                      <a:pt x="2778" y="3426"/>
                    </a:cubicBezTo>
                    <a:cubicBezTo>
                      <a:pt x="2811" y="3429"/>
                      <a:pt x="2856" y="3453"/>
                      <a:pt x="2889" y="3453"/>
                    </a:cubicBezTo>
                    <a:cubicBezTo>
                      <a:pt x="2922" y="3453"/>
                      <a:pt x="2939" y="3433"/>
                      <a:pt x="2965" y="3424"/>
                    </a:cubicBezTo>
                    <a:cubicBezTo>
                      <a:pt x="2992" y="3413"/>
                      <a:pt x="3006" y="3386"/>
                      <a:pt x="3032" y="3374"/>
                    </a:cubicBezTo>
                    <a:cubicBezTo>
                      <a:pt x="3058" y="3363"/>
                      <a:pt x="3097" y="3364"/>
                      <a:pt x="3122" y="3346"/>
                    </a:cubicBezTo>
                    <a:cubicBezTo>
                      <a:pt x="3145" y="3331"/>
                      <a:pt x="3182" y="3328"/>
                      <a:pt x="3204" y="3307"/>
                    </a:cubicBezTo>
                    <a:cubicBezTo>
                      <a:pt x="3226" y="3288"/>
                      <a:pt x="3221" y="3241"/>
                      <a:pt x="3240" y="3221"/>
                    </a:cubicBezTo>
                    <a:lnTo>
                      <a:pt x="3299" y="3157"/>
                    </a:lnTo>
                    <a:cubicBezTo>
                      <a:pt x="3317" y="3137"/>
                      <a:pt x="3350" y="3126"/>
                      <a:pt x="3369" y="3104"/>
                    </a:cubicBezTo>
                    <a:cubicBezTo>
                      <a:pt x="3390" y="3083"/>
                      <a:pt x="3418" y="3069"/>
                      <a:pt x="3437" y="3047"/>
                    </a:cubicBezTo>
                    <a:cubicBezTo>
                      <a:pt x="3455" y="3025"/>
                      <a:pt x="3479" y="3006"/>
                      <a:pt x="3496" y="2984"/>
                    </a:cubicBezTo>
                    <a:cubicBezTo>
                      <a:pt x="3514" y="2959"/>
                      <a:pt x="3512" y="2925"/>
                      <a:pt x="3533" y="2903"/>
                    </a:cubicBezTo>
                    <a:cubicBezTo>
                      <a:pt x="3551" y="2881"/>
                      <a:pt x="3583" y="2867"/>
                      <a:pt x="3603" y="2844"/>
                    </a:cubicBezTo>
                    <a:cubicBezTo>
                      <a:pt x="3623" y="2822"/>
                      <a:pt x="3650" y="2802"/>
                      <a:pt x="3667" y="2779"/>
                    </a:cubicBezTo>
                    <a:cubicBezTo>
                      <a:pt x="3686" y="2754"/>
                      <a:pt x="3679" y="2718"/>
                      <a:pt x="3691" y="2691"/>
                    </a:cubicBezTo>
                    <a:cubicBezTo>
                      <a:pt x="3705" y="2662"/>
                      <a:pt x="3720" y="2633"/>
                      <a:pt x="3722" y="2599"/>
                    </a:cubicBezTo>
                    <a:cubicBezTo>
                      <a:pt x="3723" y="2564"/>
                      <a:pt x="3700" y="2519"/>
                      <a:pt x="3698" y="2485"/>
                    </a:cubicBezTo>
                    <a:cubicBezTo>
                      <a:pt x="3696" y="2449"/>
                      <a:pt x="3693" y="2414"/>
                      <a:pt x="3685" y="2379"/>
                    </a:cubicBezTo>
                    <a:cubicBezTo>
                      <a:pt x="3678" y="2347"/>
                      <a:pt x="3657" y="2310"/>
                      <a:pt x="3693" y="2292"/>
                    </a:cubicBezTo>
                    <a:cubicBezTo>
                      <a:pt x="3694" y="2292"/>
                      <a:pt x="3675" y="2285"/>
                      <a:pt x="3671" y="2285"/>
                    </a:cubicBezTo>
                    <a:cubicBezTo>
                      <a:pt x="3671" y="2285"/>
                      <a:pt x="3671" y="2285"/>
                      <a:pt x="3671" y="2285"/>
                    </a:cubicBezTo>
                    <a:cubicBezTo>
                      <a:pt x="3631" y="2292"/>
                      <a:pt x="3632" y="2311"/>
                      <a:pt x="3636" y="2333"/>
                    </a:cubicBezTo>
                    <a:cubicBezTo>
                      <a:pt x="3640" y="2366"/>
                      <a:pt x="3668" y="2406"/>
                      <a:pt x="3661" y="2435"/>
                    </a:cubicBezTo>
                    <a:cubicBezTo>
                      <a:pt x="3657" y="2463"/>
                      <a:pt x="3658" y="2491"/>
                      <a:pt x="3654" y="2520"/>
                    </a:cubicBezTo>
                    <a:cubicBezTo>
                      <a:pt x="3651" y="2551"/>
                      <a:pt x="3646" y="2578"/>
                      <a:pt x="3636" y="2603"/>
                    </a:cubicBezTo>
                    <a:cubicBezTo>
                      <a:pt x="3624" y="2629"/>
                      <a:pt x="3569" y="2635"/>
                      <a:pt x="3551" y="2657"/>
                    </a:cubicBezTo>
                    <a:cubicBezTo>
                      <a:pt x="3535" y="2679"/>
                      <a:pt x="3523" y="2705"/>
                      <a:pt x="3501" y="2724"/>
                    </a:cubicBezTo>
                    <a:cubicBezTo>
                      <a:pt x="3479" y="2743"/>
                      <a:pt x="3462" y="2765"/>
                      <a:pt x="3437" y="2782"/>
                    </a:cubicBezTo>
                    <a:cubicBezTo>
                      <a:pt x="3412" y="2800"/>
                      <a:pt x="3416" y="2834"/>
                      <a:pt x="3390" y="2851"/>
                    </a:cubicBezTo>
                    <a:cubicBezTo>
                      <a:pt x="3379" y="2859"/>
                      <a:pt x="3358" y="2859"/>
                      <a:pt x="3337" y="2859"/>
                    </a:cubicBezTo>
                    <a:cubicBezTo>
                      <a:pt x="3316" y="2859"/>
                      <a:pt x="3296" y="2859"/>
                      <a:pt x="3285" y="2867"/>
                    </a:cubicBezTo>
                    <a:cubicBezTo>
                      <a:pt x="3262" y="2884"/>
                      <a:pt x="3247" y="2896"/>
                      <a:pt x="3226" y="2911"/>
                    </a:cubicBezTo>
                    <a:cubicBezTo>
                      <a:pt x="3207" y="2925"/>
                      <a:pt x="3217" y="2963"/>
                      <a:pt x="3196" y="2977"/>
                    </a:cubicBezTo>
                    <a:cubicBezTo>
                      <a:pt x="3182" y="2985"/>
                      <a:pt x="3163" y="2988"/>
                      <a:pt x="3144" y="2994"/>
                    </a:cubicBezTo>
                    <a:cubicBezTo>
                      <a:pt x="3138" y="2989"/>
                      <a:pt x="3131" y="2986"/>
                      <a:pt x="3128" y="2986"/>
                    </a:cubicBezTo>
                    <a:cubicBezTo>
                      <a:pt x="3126" y="2986"/>
                      <a:pt x="3125" y="2986"/>
                      <a:pt x="3124" y="2987"/>
                    </a:cubicBezTo>
                    <a:cubicBezTo>
                      <a:pt x="3116" y="2998"/>
                      <a:pt x="3109" y="3007"/>
                      <a:pt x="3101" y="3020"/>
                    </a:cubicBezTo>
                    <a:cubicBezTo>
                      <a:pt x="3090" y="3030"/>
                      <a:pt x="3080" y="3042"/>
                      <a:pt x="3067" y="3050"/>
                    </a:cubicBezTo>
                    <a:cubicBezTo>
                      <a:pt x="3047" y="3064"/>
                      <a:pt x="3017" y="3067"/>
                      <a:pt x="2998" y="3080"/>
                    </a:cubicBezTo>
                    <a:cubicBezTo>
                      <a:pt x="2979" y="3094"/>
                      <a:pt x="2976" y="3123"/>
                      <a:pt x="2958" y="3137"/>
                    </a:cubicBezTo>
                    <a:cubicBezTo>
                      <a:pt x="2951" y="3142"/>
                      <a:pt x="2944" y="3151"/>
                      <a:pt x="2939" y="3159"/>
                    </a:cubicBezTo>
                    <a:cubicBezTo>
                      <a:pt x="2890" y="3177"/>
                      <a:pt x="2838" y="3188"/>
                      <a:pt x="2793" y="3206"/>
                    </a:cubicBezTo>
                    <a:cubicBezTo>
                      <a:pt x="2749" y="3218"/>
                      <a:pt x="2702" y="3221"/>
                      <a:pt x="2655" y="3226"/>
                    </a:cubicBezTo>
                    <a:cubicBezTo>
                      <a:pt x="2702" y="3204"/>
                      <a:pt x="2749" y="3181"/>
                      <a:pt x="2790" y="3146"/>
                    </a:cubicBezTo>
                    <a:cubicBezTo>
                      <a:pt x="2812" y="3129"/>
                      <a:pt x="2831" y="3108"/>
                      <a:pt x="2849" y="3085"/>
                    </a:cubicBezTo>
                    <a:cubicBezTo>
                      <a:pt x="2868" y="3076"/>
                      <a:pt x="2888" y="3068"/>
                      <a:pt x="2904" y="3057"/>
                    </a:cubicBezTo>
                    <a:cubicBezTo>
                      <a:pt x="2956" y="3027"/>
                      <a:pt x="3007" y="2994"/>
                      <a:pt x="3058" y="2958"/>
                    </a:cubicBezTo>
                    <a:cubicBezTo>
                      <a:pt x="3104" y="2918"/>
                      <a:pt x="3137" y="2864"/>
                      <a:pt x="3184" y="2823"/>
                    </a:cubicBezTo>
                    <a:cubicBezTo>
                      <a:pt x="3230" y="2785"/>
                      <a:pt x="3285" y="2750"/>
                      <a:pt x="3329" y="2705"/>
                    </a:cubicBezTo>
                    <a:cubicBezTo>
                      <a:pt x="3372" y="2658"/>
                      <a:pt x="3420" y="2615"/>
                      <a:pt x="3459" y="2562"/>
                    </a:cubicBezTo>
                    <a:cubicBezTo>
                      <a:pt x="3493" y="2511"/>
                      <a:pt x="3507" y="2447"/>
                      <a:pt x="3529" y="2390"/>
                    </a:cubicBezTo>
                    <a:cubicBezTo>
                      <a:pt x="3558" y="2352"/>
                      <a:pt x="3591" y="2317"/>
                      <a:pt x="3613" y="2273"/>
                    </a:cubicBezTo>
                    <a:cubicBezTo>
                      <a:pt x="3639" y="2227"/>
                      <a:pt x="3636" y="2169"/>
                      <a:pt x="3653" y="2120"/>
                    </a:cubicBezTo>
                    <a:cubicBezTo>
                      <a:pt x="3668" y="2065"/>
                      <a:pt x="3686" y="2008"/>
                      <a:pt x="3682" y="1949"/>
                    </a:cubicBezTo>
                    <a:cubicBezTo>
                      <a:pt x="3679" y="1891"/>
                      <a:pt x="3646" y="1831"/>
                      <a:pt x="3632" y="1776"/>
                    </a:cubicBezTo>
                    <a:cubicBezTo>
                      <a:pt x="3624" y="1734"/>
                      <a:pt x="3610" y="1697"/>
                      <a:pt x="3592" y="1659"/>
                    </a:cubicBezTo>
                    <a:cubicBezTo>
                      <a:pt x="3610" y="1584"/>
                      <a:pt x="3625" y="1509"/>
                      <a:pt x="3627" y="1432"/>
                    </a:cubicBezTo>
                    <a:cubicBezTo>
                      <a:pt x="3629" y="1341"/>
                      <a:pt x="3596" y="1254"/>
                      <a:pt x="3577" y="1170"/>
                    </a:cubicBezTo>
                    <a:cubicBezTo>
                      <a:pt x="3557" y="1075"/>
                      <a:pt x="3528" y="982"/>
                      <a:pt x="3479" y="896"/>
                    </a:cubicBezTo>
                    <a:cubicBezTo>
                      <a:pt x="3427" y="812"/>
                      <a:pt x="3350" y="749"/>
                      <a:pt x="3285" y="682"/>
                    </a:cubicBezTo>
                    <a:cubicBezTo>
                      <a:pt x="3233" y="627"/>
                      <a:pt x="3175" y="578"/>
                      <a:pt x="3115" y="537"/>
                    </a:cubicBezTo>
                    <a:cubicBezTo>
                      <a:pt x="3082" y="493"/>
                      <a:pt x="3046" y="449"/>
                      <a:pt x="3010" y="408"/>
                    </a:cubicBezTo>
                    <a:cubicBezTo>
                      <a:pt x="2969" y="364"/>
                      <a:pt x="2903" y="349"/>
                      <a:pt x="2856" y="311"/>
                    </a:cubicBezTo>
                    <a:cubicBezTo>
                      <a:pt x="2812" y="273"/>
                      <a:pt x="2773" y="215"/>
                      <a:pt x="2721" y="185"/>
                    </a:cubicBezTo>
                    <a:cubicBezTo>
                      <a:pt x="2667" y="152"/>
                      <a:pt x="2607" y="133"/>
                      <a:pt x="2551" y="108"/>
                    </a:cubicBezTo>
                    <a:cubicBezTo>
                      <a:pt x="2491" y="84"/>
                      <a:pt x="2439" y="46"/>
                      <a:pt x="2377" y="32"/>
                    </a:cubicBezTo>
                    <a:cubicBezTo>
                      <a:pt x="2315" y="16"/>
                      <a:pt x="2249" y="22"/>
                      <a:pt x="2187" y="18"/>
                    </a:cubicBezTo>
                    <a:cubicBezTo>
                      <a:pt x="2172" y="17"/>
                      <a:pt x="2158" y="16"/>
                      <a:pt x="2143" y="16"/>
                    </a:cubicBezTo>
                    <a:cubicBezTo>
                      <a:pt x="2095" y="16"/>
                      <a:pt x="2047" y="22"/>
                      <a:pt x="2000" y="22"/>
                    </a:cubicBezTo>
                    <a:cubicBezTo>
                      <a:pt x="1998" y="23"/>
                      <a:pt x="1995" y="23"/>
                      <a:pt x="1993" y="23"/>
                    </a:cubicBezTo>
                    <a:cubicBezTo>
                      <a:pt x="1941" y="23"/>
                      <a:pt x="1886" y="0"/>
                      <a:pt x="1833"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29"/>
              <p:cNvSpPr/>
              <p:nvPr/>
            </p:nvSpPr>
            <p:spPr>
              <a:xfrm>
                <a:off x="1142125" y="4038300"/>
                <a:ext cx="93225" cy="91750"/>
              </a:xfrm>
              <a:custGeom>
                <a:rect b="b" l="l" r="r" t="t"/>
                <a:pathLst>
                  <a:path extrusionOk="0" h="3670" w="3729">
                    <a:moveTo>
                      <a:pt x="1006" y="315"/>
                    </a:moveTo>
                    <a:cubicBezTo>
                      <a:pt x="1010" y="315"/>
                      <a:pt x="1015" y="315"/>
                      <a:pt x="1019" y="316"/>
                    </a:cubicBezTo>
                    <a:cubicBezTo>
                      <a:pt x="985" y="339"/>
                      <a:pt x="949" y="361"/>
                      <a:pt x="915" y="383"/>
                    </a:cubicBezTo>
                    <a:cubicBezTo>
                      <a:pt x="916" y="380"/>
                      <a:pt x="916" y="376"/>
                      <a:pt x="919" y="375"/>
                    </a:cubicBezTo>
                    <a:cubicBezTo>
                      <a:pt x="937" y="353"/>
                      <a:pt x="960" y="335"/>
                      <a:pt x="983" y="320"/>
                    </a:cubicBezTo>
                    <a:cubicBezTo>
                      <a:pt x="991" y="316"/>
                      <a:pt x="998" y="315"/>
                      <a:pt x="1006" y="315"/>
                    </a:cubicBezTo>
                    <a:close/>
                    <a:moveTo>
                      <a:pt x="1594" y="638"/>
                    </a:moveTo>
                    <a:cubicBezTo>
                      <a:pt x="1697" y="638"/>
                      <a:pt x="1810" y="665"/>
                      <a:pt x="1927" y="690"/>
                    </a:cubicBezTo>
                    <a:cubicBezTo>
                      <a:pt x="2022" y="711"/>
                      <a:pt x="2112" y="739"/>
                      <a:pt x="2200" y="773"/>
                    </a:cubicBezTo>
                    <a:cubicBezTo>
                      <a:pt x="2087" y="742"/>
                      <a:pt x="1972" y="725"/>
                      <a:pt x="1859" y="725"/>
                    </a:cubicBezTo>
                    <a:cubicBezTo>
                      <a:pt x="1847" y="725"/>
                      <a:pt x="1834" y="725"/>
                      <a:pt x="1821" y="726"/>
                    </a:cubicBezTo>
                    <a:cubicBezTo>
                      <a:pt x="1794" y="727"/>
                      <a:pt x="1766" y="731"/>
                      <a:pt x="1739" y="733"/>
                    </a:cubicBezTo>
                    <a:cubicBezTo>
                      <a:pt x="1737" y="733"/>
                      <a:pt x="1737" y="731"/>
                      <a:pt x="1737" y="731"/>
                    </a:cubicBezTo>
                    <a:cubicBezTo>
                      <a:pt x="1696" y="711"/>
                      <a:pt x="1655" y="664"/>
                      <a:pt x="1610" y="646"/>
                    </a:cubicBezTo>
                    <a:cubicBezTo>
                      <a:pt x="1594" y="639"/>
                      <a:pt x="1581" y="639"/>
                      <a:pt x="1565" y="639"/>
                    </a:cubicBezTo>
                    <a:cubicBezTo>
                      <a:pt x="1575" y="639"/>
                      <a:pt x="1584" y="638"/>
                      <a:pt x="1594" y="638"/>
                    </a:cubicBezTo>
                    <a:close/>
                    <a:moveTo>
                      <a:pt x="3196" y="967"/>
                    </a:moveTo>
                    <a:lnTo>
                      <a:pt x="3196" y="967"/>
                    </a:lnTo>
                    <a:cubicBezTo>
                      <a:pt x="3205" y="972"/>
                      <a:pt x="3211" y="975"/>
                      <a:pt x="3217" y="982"/>
                    </a:cubicBezTo>
                    <a:cubicBezTo>
                      <a:pt x="3228" y="1002"/>
                      <a:pt x="3227" y="1031"/>
                      <a:pt x="3235" y="1055"/>
                    </a:cubicBezTo>
                    <a:cubicBezTo>
                      <a:pt x="3244" y="1077"/>
                      <a:pt x="3244" y="1101"/>
                      <a:pt x="3251" y="1122"/>
                    </a:cubicBezTo>
                    <a:cubicBezTo>
                      <a:pt x="3254" y="1129"/>
                      <a:pt x="3261" y="1133"/>
                      <a:pt x="3266" y="1139"/>
                    </a:cubicBezTo>
                    <a:cubicBezTo>
                      <a:pt x="3265" y="1140"/>
                      <a:pt x="3260" y="1140"/>
                      <a:pt x="3261" y="1143"/>
                    </a:cubicBezTo>
                    <a:cubicBezTo>
                      <a:pt x="3262" y="1163"/>
                      <a:pt x="3268" y="1180"/>
                      <a:pt x="3272" y="1201"/>
                    </a:cubicBezTo>
                    <a:cubicBezTo>
                      <a:pt x="3265" y="1198"/>
                      <a:pt x="3260" y="1194"/>
                      <a:pt x="3253" y="1191"/>
                    </a:cubicBezTo>
                    <a:cubicBezTo>
                      <a:pt x="3239" y="1115"/>
                      <a:pt x="3220" y="1041"/>
                      <a:pt x="3196" y="967"/>
                    </a:cubicBezTo>
                    <a:close/>
                    <a:moveTo>
                      <a:pt x="2588" y="1283"/>
                    </a:moveTo>
                    <a:lnTo>
                      <a:pt x="2588" y="1283"/>
                    </a:lnTo>
                    <a:cubicBezTo>
                      <a:pt x="2605" y="1297"/>
                      <a:pt x="2618" y="1312"/>
                      <a:pt x="2632" y="1328"/>
                    </a:cubicBezTo>
                    <a:cubicBezTo>
                      <a:pt x="2620" y="1319"/>
                      <a:pt x="2609" y="1309"/>
                      <a:pt x="2599" y="1298"/>
                    </a:cubicBezTo>
                    <a:lnTo>
                      <a:pt x="2588" y="1283"/>
                    </a:lnTo>
                    <a:close/>
                    <a:moveTo>
                      <a:pt x="3293" y="1163"/>
                    </a:moveTo>
                    <a:cubicBezTo>
                      <a:pt x="3294" y="1166"/>
                      <a:pt x="3297" y="1167"/>
                      <a:pt x="3299" y="1169"/>
                    </a:cubicBezTo>
                    <a:cubicBezTo>
                      <a:pt x="3309" y="1192"/>
                      <a:pt x="3317" y="1213"/>
                      <a:pt x="3337" y="1232"/>
                    </a:cubicBezTo>
                    <a:cubicBezTo>
                      <a:pt x="3356" y="1250"/>
                      <a:pt x="3403" y="1262"/>
                      <a:pt x="3419" y="1287"/>
                    </a:cubicBezTo>
                    <a:cubicBezTo>
                      <a:pt x="3437" y="1308"/>
                      <a:pt x="3458" y="1333"/>
                      <a:pt x="3481" y="1360"/>
                    </a:cubicBezTo>
                    <a:cubicBezTo>
                      <a:pt x="3495" y="1378"/>
                      <a:pt x="3516" y="1399"/>
                      <a:pt x="3514" y="1419"/>
                    </a:cubicBezTo>
                    <a:cubicBezTo>
                      <a:pt x="3496" y="1393"/>
                      <a:pt x="3483" y="1367"/>
                      <a:pt x="3462" y="1344"/>
                    </a:cubicBezTo>
                    <a:cubicBezTo>
                      <a:pt x="3414" y="1290"/>
                      <a:pt x="3361" y="1250"/>
                      <a:pt x="3304" y="1218"/>
                    </a:cubicBezTo>
                    <a:cubicBezTo>
                      <a:pt x="3301" y="1199"/>
                      <a:pt x="3295" y="1180"/>
                      <a:pt x="3293" y="1163"/>
                    </a:cubicBezTo>
                    <a:close/>
                    <a:moveTo>
                      <a:pt x="1120" y="1253"/>
                    </a:moveTo>
                    <a:cubicBezTo>
                      <a:pt x="1118" y="1254"/>
                      <a:pt x="1115" y="1256"/>
                      <a:pt x="1114" y="1256"/>
                    </a:cubicBezTo>
                    <a:cubicBezTo>
                      <a:pt x="1060" y="1305"/>
                      <a:pt x="1012" y="1366"/>
                      <a:pt x="974" y="1432"/>
                    </a:cubicBezTo>
                    <a:cubicBezTo>
                      <a:pt x="974" y="1393"/>
                      <a:pt x="978" y="1357"/>
                      <a:pt x="985" y="1319"/>
                    </a:cubicBezTo>
                    <a:cubicBezTo>
                      <a:pt x="1005" y="1305"/>
                      <a:pt x="1026" y="1294"/>
                      <a:pt x="1049" y="1282"/>
                    </a:cubicBezTo>
                    <a:cubicBezTo>
                      <a:pt x="1067" y="1272"/>
                      <a:pt x="1087" y="1267"/>
                      <a:pt x="1107" y="1257"/>
                    </a:cubicBezTo>
                    <a:cubicBezTo>
                      <a:pt x="1111" y="1256"/>
                      <a:pt x="1115" y="1254"/>
                      <a:pt x="1120" y="1253"/>
                    </a:cubicBezTo>
                    <a:close/>
                    <a:moveTo>
                      <a:pt x="3266" y="1278"/>
                    </a:moveTo>
                    <a:lnTo>
                      <a:pt x="3266" y="1278"/>
                    </a:lnTo>
                    <a:cubicBezTo>
                      <a:pt x="3273" y="1283"/>
                      <a:pt x="3280" y="1287"/>
                      <a:pt x="3286" y="1291"/>
                    </a:cubicBezTo>
                    <a:cubicBezTo>
                      <a:pt x="3299" y="1352"/>
                      <a:pt x="3308" y="1418"/>
                      <a:pt x="3320" y="1479"/>
                    </a:cubicBezTo>
                    <a:cubicBezTo>
                      <a:pt x="3310" y="1444"/>
                      <a:pt x="3297" y="1410"/>
                      <a:pt x="3280" y="1379"/>
                    </a:cubicBezTo>
                    <a:cubicBezTo>
                      <a:pt x="3276" y="1345"/>
                      <a:pt x="3272" y="1311"/>
                      <a:pt x="3266" y="1278"/>
                    </a:cubicBezTo>
                    <a:close/>
                    <a:moveTo>
                      <a:pt x="2655" y="1353"/>
                    </a:moveTo>
                    <a:cubicBezTo>
                      <a:pt x="2687" y="1388"/>
                      <a:pt x="2715" y="1426"/>
                      <a:pt x="2735" y="1467"/>
                    </a:cubicBezTo>
                    <a:lnTo>
                      <a:pt x="2735" y="1488"/>
                    </a:lnTo>
                    <a:cubicBezTo>
                      <a:pt x="2731" y="1518"/>
                      <a:pt x="2719" y="1560"/>
                      <a:pt x="2697" y="1601"/>
                    </a:cubicBezTo>
                    <a:cubicBezTo>
                      <a:pt x="2694" y="1518"/>
                      <a:pt x="2673" y="1436"/>
                      <a:pt x="2632" y="1364"/>
                    </a:cubicBezTo>
                    <a:cubicBezTo>
                      <a:pt x="2640" y="1360"/>
                      <a:pt x="2649" y="1357"/>
                      <a:pt x="2655" y="1353"/>
                    </a:cubicBezTo>
                    <a:close/>
                    <a:moveTo>
                      <a:pt x="1723" y="1239"/>
                    </a:moveTo>
                    <a:cubicBezTo>
                      <a:pt x="1734" y="1239"/>
                      <a:pt x="1746" y="1242"/>
                      <a:pt x="1760" y="1242"/>
                    </a:cubicBezTo>
                    <a:cubicBezTo>
                      <a:pt x="1751" y="1254"/>
                      <a:pt x="1744" y="1268"/>
                      <a:pt x="1735" y="1278"/>
                    </a:cubicBezTo>
                    <a:cubicBezTo>
                      <a:pt x="1702" y="1317"/>
                      <a:pt x="1663" y="1363"/>
                      <a:pt x="1645" y="1419"/>
                    </a:cubicBezTo>
                    <a:cubicBezTo>
                      <a:pt x="1629" y="1473"/>
                      <a:pt x="1615" y="1549"/>
                      <a:pt x="1632" y="1617"/>
                    </a:cubicBezTo>
                    <a:cubicBezTo>
                      <a:pt x="1641" y="1655"/>
                      <a:pt x="1663" y="1688"/>
                      <a:pt x="1688" y="1714"/>
                    </a:cubicBezTo>
                    <a:cubicBezTo>
                      <a:pt x="1711" y="1736"/>
                      <a:pt x="1735" y="1755"/>
                      <a:pt x="1760" y="1773"/>
                    </a:cubicBezTo>
                    <a:cubicBezTo>
                      <a:pt x="1764" y="1777"/>
                      <a:pt x="1768" y="1779"/>
                      <a:pt x="1773" y="1783"/>
                    </a:cubicBezTo>
                    <a:cubicBezTo>
                      <a:pt x="1730" y="1807"/>
                      <a:pt x="1684" y="1818"/>
                      <a:pt x="1639" y="1818"/>
                    </a:cubicBezTo>
                    <a:cubicBezTo>
                      <a:pt x="1600" y="1818"/>
                      <a:pt x="1563" y="1810"/>
                      <a:pt x="1530" y="1796"/>
                    </a:cubicBezTo>
                    <a:cubicBezTo>
                      <a:pt x="1509" y="1751"/>
                      <a:pt x="1498" y="1704"/>
                      <a:pt x="1494" y="1660"/>
                    </a:cubicBezTo>
                    <a:cubicBezTo>
                      <a:pt x="1483" y="1571"/>
                      <a:pt x="1517" y="1476"/>
                      <a:pt x="1560" y="1397"/>
                    </a:cubicBezTo>
                    <a:cubicBezTo>
                      <a:pt x="1596" y="1330"/>
                      <a:pt x="1651" y="1278"/>
                      <a:pt x="1711" y="1240"/>
                    </a:cubicBezTo>
                    <a:cubicBezTo>
                      <a:pt x="1715" y="1240"/>
                      <a:pt x="1719" y="1239"/>
                      <a:pt x="1723" y="1239"/>
                    </a:cubicBezTo>
                    <a:close/>
                    <a:moveTo>
                      <a:pt x="158" y="1635"/>
                    </a:moveTo>
                    <a:cubicBezTo>
                      <a:pt x="166" y="1667"/>
                      <a:pt x="176" y="1697"/>
                      <a:pt x="182" y="1726"/>
                    </a:cubicBezTo>
                    <a:cubicBezTo>
                      <a:pt x="187" y="1754"/>
                      <a:pt x="198" y="1783"/>
                      <a:pt x="207" y="1807"/>
                    </a:cubicBezTo>
                    <a:cubicBezTo>
                      <a:pt x="185" y="1857"/>
                      <a:pt x="164" y="1909"/>
                      <a:pt x="149" y="1964"/>
                    </a:cubicBezTo>
                    <a:cubicBezTo>
                      <a:pt x="149" y="1963"/>
                      <a:pt x="148" y="1960"/>
                      <a:pt x="148" y="1960"/>
                    </a:cubicBezTo>
                    <a:cubicBezTo>
                      <a:pt x="142" y="1915"/>
                      <a:pt x="130" y="1868"/>
                      <a:pt x="129" y="1820"/>
                    </a:cubicBezTo>
                    <a:cubicBezTo>
                      <a:pt x="123" y="1772"/>
                      <a:pt x="129" y="1723"/>
                      <a:pt x="136" y="1677"/>
                    </a:cubicBezTo>
                    <a:cubicBezTo>
                      <a:pt x="138" y="1662"/>
                      <a:pt x="148" y="1648"/>
                      <a:pt x="158" y="1635"/>
                    </a:cubicBezTo>
                    <a:close/>
                    <a:moveTo>
                      <a:pt x="3075" y="1779"/>
                    </a:moveTo>
                    <a:cubicBezTo>
                      <a:pt x="3079" y="1856"/>
                      <a:pt x="3075" y="1931"/>
                      <a:pt x="3066" y="2004"/>
                    </a:cubicBezTo>
                    <a:cubicBezTo>
                      <a:pt x="3066" y="1984"/>
                      <a:pt x="3067" y="1963"/>
                      <a:pt x="3067" y="1944"/>
                    </a:cubicBezTo>
                    <a:cubicBezTo>
                      <a:pt x="3067" y="1904"/>
                      <a:pt x="3063" y="1865"/>
                      <a:pt x="3059" y="1825"/>
                    </a:cubicBezTo>
                    <a:cubicBezTo>
                      <a:pt x="3067" y="1807"/>
                      <a:pt x="3070" y="1792"/>
                      <a:pt x="3075" y="1779"/>
                    </a:cubicBezTo>
                    <a:close/>
                    <a:moveTo>
                      <a:pt x="2399" y="1827"/>
                    </a:moveTo>
                    <a:lnTo>
                      <a:pt x="2399" y="1827"/>
                    </a:lnTo>
                    <a:cubicBezTo>
                      <a:pt x="2398" y="1829"/>
                      <a:pt x="2398" y="1835"/>
                      <a:pt x="2395" y="1839"/>
                    </a:cubicBezTo>
                    <a:cubicBezTo>
                      <a:pt x="2394" y="1842"/>
                      <a:pt x="2393" y="1846"/>
                      <a:pt x="2388" y="1849"/>
                    </a:cubicBezTo>
                    <a:cubicBezTo>
                      <a:pt x="2338" y="1931"/>
                      <a:pt x="2252" y="1970"/>
                      <a:pt x="2167" y="1997"/>
                    </a:cubicBezTo>
                    <a:cubicBezTo>
                      <a:pt x="2153" y="2003"/>
                      <a:pt x="2138" y="2010"/>
                      <a:pt x="2123" y="2014"/>
                    </a:cubicBezTo>
                    <a:lnTo>
                      <a:pt x="2123" y="2001"/>
                    </a:lnTo>
                    <a:cubicBezTo>
                      <a:pt x="2196" y="1979"/>
                      <a:pt x="2265" y="1944"/>
                      <a:pt x="2320" y="1895"/>
                    </a:cubicBezTo>
                    <a:cubicBezTo>
                      <a:pt x="2343" y="1878"/>
                      <a:pt x="2364" y="1856"/>
                      <a:pt x="2382" y="1832"/>
                    </a:cubicBezTo>
                    <a:cubicBezTo>
                      <a:pt x="2387" y="1829"/>
                      <a:pt x="2394" y="1828"/>
                      <a:pt x="2399" y="1827"/>
                    </a:cubicBezTo>
                    <a:close/>
                    <a:moveTo>
                      <a:pt x="2409" y="1617"/>
                    </a:moveTo>
                    <a:cubicBezTo>
                      <a:pt x="2409" y="1619"/>
                      <a:pt x="2409" y="1620"/>
                      <a:pt x="2410" y="1622"/>
                    </a:cubicBezTo>
                    <a:cubicBezTo>
                      <a:pt x="2395" y="1696"/>
                      <a:pt x="2365" y="1762"/>
                      <a:pt x="2321" y="1812"/>
                    </a:cubicBezTo>
                    <a:cubicBezTo>
                      <a:pt x="2277" y="1821"/>
                      <a:pt x="2231" y="1829"/>
                      <a:pt x="2186" y="1829"/>
                    </a:cubicBezTo>
                    <a:cubicBezTo>
                      <a:pt x="2152" y="1829"/>
                      <a:pt x="2117" y="1824"/>
                      <a:pt x="2086" y="1812"/>
                    </a:cubicBezTo>
                    <a:cubicBezTo>
                      <a:pt x="2086" y="1812"/>
                      <a:pt x="2086" y="1811"/>
                      <a:pt x="2085" y="1811"/>
                    </a:cubicBezTo>
                    <a:cubicBezTo>
                      <a:pt x="2083" y="1811"/>
                      <a:pt x="2078" y="1832"/>
                      <a:pt x="2080" y="1835"/>
                    </a:cubicBezTo>
                    <a:cubicBezTo>
                      <a:pt x="2120" y="1861"/>
                      <a:pt x="2161" y="1869"/>
                      <a:pt x="2203" y="1869"/>
                    </a:cubicBezTo>
                    <a:cubicBezTo>
                      <a:pt x="2223" y="1869"/>
                      <a:pt x="2242" y="1867"/>
                      <a:pt x="2262" y="1865"/>
                    </a:cubicBezTo>
                    <a:lnTo>
                      <a:pt x="2262" y="1865"/>
                    </a:lnTo>
                    <a:cubicBezTo>
                      <a:pt x="2222" y="1895"/>
                      <a:pt x="2179" y="1920"/>
                      <a:pt x="2127" y="1937"/>
                    </a:cubicBezTo>
                    <a:cubicBezTo>
                      <a:pt x="2128" y="1915"/>
                      <a:pt x="2128" y="1890"/>
                      <a:pt x="2134" y="1869"/>
                    </a:cubicBezTo>
                    <a:cubicBezTo>
                      <a:pt x="2135" y="1865"/>
                      <a:pt x="2127" y="1863"/>
                      <a:pt x="2120" y="1863"/>
                    </a:cubicBezTo>
                    <a:cubicBezTo>
                      <a:pt x="2115" y="1863"/>
                      <a:pt x="2111" y="1864"/>
                      <a:pt x="2110" y="1867"/>
                    </a:cubicBezTo>
                    <a:cubicBezTo>
                      <a:pt x="2101" y="1894"/>
                      <a:pt x="2097" y="1923"/>
                      <a:pt x="2091" y="1951"/>
                    </a:cubicBezTo>
                    <a:cubicBezTo>
                      <a:pt x="2046" y="1962"/>
                      <a:pt x="1999" y="1968"/>
                      <a:pt x="1952" y="1968"/>
                    </a:cubicBezTo>
                    <a:cubicBezTo>
                      <a:pt x="1888" y="1968"/>
                      <a:pt x="1825" y="1956"/>
                      <a:pt x="1768" y="1930"/>
                    </a:cubicBezTo>
                    <a:cubicBezTo>
                      <a:pt x="1766" y="1929"/>
                      <a:pt x="1764" y="1929"/>
                      <a:pt x="1762" y="1929"/>
                    </a:cubicBezTo>
                    <a:cubicBezTo>
                      <a:pt x="1743" y="1929"/>
                      <a:pt x="1722" y="1964"/>
                      <a:pt x="1744" y="1977"/>
                    </a:cubicBezTo>
                    <a:cubicBezTo>
                      <a:pt x="1810" y="2015"/>
                      <a:pt x="1886" y="2032"/>
                      <a:pt x="1963" y="2032"/>
                    </a:cubicBezTo>
                    <a:cubicBezTo>
                      <a:pt x="2004" y="2032"/>
                      <a:pt x="2044" y="2027"/>
                      <a:pt x="2084" y="2018"/>
                    </a:cubicBezTo>
                    <a:lnTo>
                      <a:pt x="2084" y="2033"/>
                    </a:lnTo>
                    <a:cubicBezTo>
                      <a:pt x="2040" y="2048"/>
                      <a:pt x="1992" y="2059"/>
                      <a:pt x="1943" y="2059"/>
                    </a:cubicBezTo>
                    <a:cubicBezTo>
                      <a:pt x="1922" y="2059"/>
                      <a:pt x="1901" y="2057"/>
                      <a:pt x="1879" y="2052"/>
                    </a:cubicBezTo>
                    <a:cubicBezTo>
                      <a:pt x="1780" y="2030"/>
                      <a:pt x="1684" y="1984"/>
                      <a:pt x="1611" y="1916"/>
                    </a:cubicBezTo>
                    <a:cubicBezTo>
                      <a:pt x="1598" y="1907"/>
                      <a:pt x="1590" y="1893"/>
                      <a:pt x="1581" y="1882"/>
                    </a:cubicBezTo>
                    <a:lnTo>
                      <a:pt x="1581" y="1882"/>
                    </a:lnTo>
                    <a:cubicBezTo>
                      <a:pt x="1600" y="1885"/>
                      <a:pt x="1620" y="1887"/>
                      <a:pt x="1641" y="1887"/>
                    </a:cubicBezTo>
                    <a:cubicBezTo>
                      <a:pt x="1704" y="1887"/>
                      <a:pt x="1769" y="1868"/>
                      <a:pt x="1824" y="1821"/>
                    </a:cubicBezTo>
                    <a:cubicBezTo>
                      <a:pt x="1862" y="1838"/>
                      <a:pt x="1901" y="1849"/>
                      <a:pt x="1941" y="1849"/>
                    </a:cubicBezTo>
                    <a:cubicBezTo>
                      <a:pt x="1949" y="1849"/>
                      <a:pt x="1958" y="1848"/>
                      <a:pt x="1966" y="1847"/>
                    </a:cubicBezTo>
                    <a:cubicBezTo>
                      <a:pt x="2026" y="1840"/>
                      <a:pt x="2069" y="1805"/>
                      <a:pt x="2105" y="1773"/>
                    </a:cubicBezTo>
                    <a:cubicBezTo>
                      <a:pt x="2111" y="1774"/>
                      <a:pt x="2118" y="1774"/>
                      <a:pt x="2124" y="1774"/>
                    </a:cubicBezTo>
                    <a:cubicBezTo>
                      <a:pt x="2147" y="1774"/>
                      <a:pt x="2172" y="1769"/>
                      <a:pt x="2194" y="1766"/>
                    </a:cubicBezTo>
                    <a:cubicBezTo>
                      <a:pt x="2244" y="1752"/>
                      <a:pt x="2277" y="1718"/>
                      <a:pt x="2316" y="1693"/>
                    </a:cubicBezTo>
                    <a:cubicBezTo>
                      <a:pt x="2344" y="1673"/>
                      <a:pt x="2384" y="1649"/>
                      <a:pt x="2409" y="1617"/>
                    </a:cubicBezTo>
                    <a:close/>
                    <a:moveTo>
                      <a:pt x="1162" y="1626"/>
                    </a:moveTo>
                    <a:lnTo>
                      <a:pt x="1162" y="1626"/>
                    </a:lnTo>
                    <a:cubicBezTo>
                      <a:pt x="1161" y="1667"/>
                      <a:pt x="1159" y="1710"/>
                      <a:pt x="1159" y="1751"/>
                    </a:cubicBezTo>
                    <a:cubicBezTo>
                      <a:pt x="1159" y="1845"/>
                      <a:pt x="1150" y="1944"/>
                      <a:pt x="1180" y="2041"/>
                    </a:cubicBezTo>
                    <a:cubicBezTo>
                      <a:pt x="1194" y="2087"/>
                      <a:pt x="1215" y="2129"/>
                      <a:pt x="1238" y="2171"/>
                    </a:cubicBezTo>
                    <a:cubicBezTo>
                      <a:pt x="1147" y="2028"/>
                      <a:pt x="1120" y="1853"/>
                      <a:pt x="1142" y="1717"/>
                    </a:cubicBezTo>
                    <a:cubicBezTo>
                      <a:pt x="1146" y="1688"/>
                      <a:pt x="1153" y="1656"/>
                      <a:pt x="1162" y="1626"/>
                    </a:cubicBezTo>
                    <a:close/>
                    <a:moveTo>
                      <a:pt x="2781" y="2293"/>
                    </a:moveTo>
                    <a:lnTo>
                      <a:pt x="2781" y="2293"/>
                    </a:lnTo>
                    <a:cubicBezTo>
                      <a:pt x="2779" y="2296"/>
                      <a:pt x="2779" y="2300"/>
                      <a:pt x="2778" y="2303"/>
                    </a:cubicBezTo>
                    <a:cubicBezTo>
                      <a:pt x="2770" y="2307"/>
                      <a:pt x="2760" y="2308"/>
                      <a:pt x="2753" y="2310"/>
                    </a:cubicBezTo>
                    <a:cubicBezTo>
                      <a:pt x="2763" y="2306"/>
                      <a:pt x="2772" y="2299"/>
                      <a:pt x="2781" y="2293"/>
                    </a:cubicBezTo>
                    <a:close/>
                    <a:moveTo>
                      <a:pt x="1608" y="2201"/>
                    </a:moveTo>
                    <a:lnTo>
                      <a:pt x="1608" y="2201"/>
                    </a:lnTo>
                    <a:cubicBezTo>
                      <a:pt x="1662" y="2231"/>
                      <a:pt x="1718" y="2253"/>
                      <a:pt x="1775" y="2273"/>
                    </a:cubicBezTo>
                    <a:cubicBezTo>
                      <a:pt x="1852" y="2296"/>
                      <a:pt x="1933" y="2315"/>
                      <a:pt x="2015" y="2322"/>
                    </a:cubicBezTo>
                    <a:cubicBezTo>
                      <a:pt x="1973" y="2341"/>
                      <a:pt x="1932" y="2358"/>
                      <a:pt x="1885" y="2370"/>
                    </a:cubicBezTo>
                    <a:cubicBezTo>
                      <a:pt x="1852" y="2365"/>
                      <a:pt x="1821" y="2359"/>
                      <a:pt x="1790" y="2346"/>
                    </a:cubicBezTo>
                    <a:cubicBezTo>
                      <a:pt x="1717" y="2315"/>
                      <a:pt x="1662" y="2253"/>
                      <a:pt x="1608" y="2201"/>
                    </a:cubicBezTo>
                    <a:close/>
                    <a:moveTo>
                      <a:pt x="2779" y="1576"/>
                    </a:moveTo>
                    <a:cubicBezTo>
                      <a:pt x="2786" y="1598"/>
                      <a:pt x="2792" y="1620"/>
                      <a:pt x="2796" y="1642"/>
                    </a:cubicBezTo>
                    <a:cubicBezTo>
                      <a:pt x="2779" y="1715"/>
                      <a:pt x="2753" y="1785"/>
                      <a:pt x="2724" y="1853"/>
                    </a:cubicBezTo>
                    <a:cubicBezTo>
                      <a:pt x="2697" y="1915"/>
                      <a:pt x="2668" y="1978"/>
                      <a:pt x="2631" y="2040"/>
                    </a:cubicBezTo>
                    <a:cubicBezTo>
                      <a:pt x="2593" y="2074"/>
                      <a:pt x="2555" y="2107"/>
                      <a:pt x="2519" y="2139"/>
                    </a:cubicBezTo>
                    <a:cubicBezTo>
                      <a:pt x="2428" y="2226"/>
                      <a:pt x="2332" y="2328"/>
                      <a:pt x="2201" y="2379"/>
                    </a:cubicBezTo>
                    <a:cubicBezTo>
                      <a:pt x="2165" y="2384"/>
                      <a:pt x="2128" y="2385"/>
                      <a:pt x="2093" y="2387"/>
                    </a:cubicBezTo>
                    <a:cubicBezTo>
                      <a:pt x="2097" y="2373"/>
                      <a:pt x="2101" y="2359"/>
                      <a:pt x="2104" y="2344"/>
                    </a:cubicBezTo>
                    <a:cubicBezTo>
                      <a:pt x="2105" y="2339"/>
                      <a:pt x="2105" y="2335"/>
                      <a:pt x="2105" y="2330"/>
                    </a:cubicBezTo>
                    <a:cubicBezTo>
                      <a:pt x="2110" y="2328"/>
                      <a:pt x="2113" y="2323"/>
                      <a:pt x="2119" y="2322"/>
                    </a:cubicBezTo>
                    <a:cubicBezTo>
                      <a:pt x="2134" y="2321"/>
                      <a:pt x="2149" y="2321"/>
                      <a:pt x="2165" y="2318"/>
                    </a:cubicBezTo>
                    <a:cubicBezTo>
                      <a:pt x="2304" y="2293"/>
                      <a:pt x="2430" y="2213"/>
                      <a:pt x="2530" y="2109"/>
                    </a:cubicBezTo>
                    <a:cubicBezTo>
                      <a:pt x="2629" y="2006"/>
                      <a:pt x="2683" y="1868"/>
                      <a:pt x="2694" y="1723"/>
                    </a:cubicBezTo>
                    <a:cubicBezTo>
                      <a:pt x="2695" y="1710"/>
                      <a:pt x="2695" y="1695"/>
                      <a:pt x="2695" y="1681"/>
                    </a:cubicBezTo>
                    <a:cubicBezTo>
                      <a:pt x="2713" y="1663"/>
                      <a:pt x="2737" y="1646"/>
                      <a:pt x="2752" y="1626"/>
                    </a:cubicBezTo>
                    <a:cubicBezTo>
                      <a:pt x="2764" y="1611"/>
                      <a:pt x="2771" y="1593"/>
                      <a:pt x="2779" y="1576"/>
                    </a:cubicBezTo>
                    <a:close/>
                    <a:moveTo>
                      <a:pt x="2061" y="2348"/>
                    </a:moveTo>
                    <a:lnTo>
                      <a:pt x="2061" y="2348"/>
                    </a:lnTo>
                    <a:cubicBezTo>
                      <a:pt x="2057" y="2362"/>
                      <a:pt x="2055" y="2376"/>
                      <a:pt x="2051" y="2390"/>
                    </a:cubicBezTo>
                    <a:lnTo>
                      <a:pt x="2043" y="2390"/>
                    </a:lnTo>
                    <a:cubicBezTo>
                      <a:pt x="2017" y="2387"/>
                      <a:pt x="1992" y="2384"/>
                      <a:pt x="1966" y="2383"/>
                    </a:cubicBezTo>
                    <a:cubicBezTo>
                      <a:pt x="2000" y="2373"/>
                      <a:pt x="2031" y="2362"/>
                      <a:pt x="2061" y="2348"/>
                    </a:cubicBezTo>
                    <a:close/>
                    <a:moveTo>
                      <a:pt x="809" y="2076"/>
                    </a:moveTo>
                    <a:cubicBezTo>
                      <a:pt x="820" y="2098"/>
                      <a:pt x="832" y="2123"/>
                      <a:pt x="846" y="2143"/>
                    </a:cubicBezTo>
                    <a:cubicBezTo>
                      <a:pt x="912" y="2248"/>
                      <a:pt x="1005" y="2328"/>
                      <a:pt x="1106" y="2390"/>
                    </a:cubicBezTo>
                    <a:cubicBezTo>
                      <a:pt x="1148" y="2442"/>
                      <a:pt x="1197" y="2490"/>
                      <a:pt x="1249" y="2535"/>
                    </a:cubicBezTo>
                    <a:cubicBezTo>
                      <a:pt x="1100" y="2431"/>
                      <a:pt x="937" y="2328"/>
                      <a:pt x="847" y="2164"/>
                    </a:cubicBezTo>
                    <a:cubicBezTo>
                      <a:pt x="832" y="2136"/>
                      <a:pt x="820" y="2106"/>
                      <a:pt x="809" y="2076"/>
                    </a:cubicBezTo>
                    <a:close/>
                    <a:moveTo>
                      <a:pt x="2717" y="2453"/>
                    </a:moveTo>
                    <a:lnTo>
                      <a:pt x="2717" y="2453"/>
                    </a:lnTo>
                    <a:cubicBezTo>
                      <a:pt x="2710" y="2467"/>
                      <a:pt x="2704" y="2482"/>
                      <a:pt x="2697" y="2496"/>
                    </a:cubicBezTo>
                    <a:cubicBezTo>
                      <a:pt x="2642" y="2516"/>
                      <a:pt x="2587" y="2535"/>
                      <a:pt x="2530" y="2549"/>
                    </a:cubicBezTo>
                    <a:cubicBezTo>
                      <a:pt x="2488" y="2560"/>
                      <a:pt x="2442" y="2564"/>
                      <a:pt x="2398" y="2571"/>
                    </a:cubicBezTo>
                    <a:cubicBezTo>
                      <a:pt x="2395" y="2567"/>
                      <a:pt x="2395" y="2562"/>
                      <a:pt x="2394" y="2557"/>
                    </a:cubicBezTo>
                    <a:cubicBezTo>
                      <a:pt x="2504" y="2535"/>
                      <a:pt x="2613" y="2501"/>
                      <a:pt x="2717" y="2453"/>
                    </a:cubicBezTo>
                    <a:close/>
                    <a:moveTo>
                      <a:pt x="2353" y="2564"/>
                    </a:moveTo>
                    <a:cubicBezTo>
                      <a:pt x="2354" y="2568"/>
                      <a:pt x="2354" y="2571"/>
                      <a:pt x="2357" y="2575"/>
                    </a:cubicBezTo>
                    <a:cubicBezTo>
                      <a:pt x="2327" y="2578"/>
                      <a:pt x="2298" y="2578"/>
                      <a:pt x="2269" y="2579"/>
                    </a:cubicBezTo>
                    <a:cubicBezTo>
                      <a:pt x="2282" y="2578"/>
                      <a:pt x="2296" y="2575"/>
                      <a:pt x="2310" y="2574"/>
                    </a:cubicBezTo>
                    <a:cubicBezTo>
                      <a:pt x="2324" y="2571"/>
                      <a:pt x="2339" y="2567"/>
                      <a:pt x="2353" y="2564"/>
                    </a:cubicBezTo>
                    <a:close/>
                    <a:moveTo>
                      <a:pt x="865" y="2557"/>
                    </a:moveTo>
                    <a:lnTo>
                      <a:pt x="865" y="2557"/>
                    </a:lnTo>
                    <a:cubicBezTo>
                      <a:pt x="880" y="2569"/>
                      <a:pt x="894" y="2578"/>
                      <a:pt x="912" y="2590"/>
                    </a:cubicBezTo>
                    <a:cubicBezTo>
                      <a:pt x="908" y="2599"/>
                      <a:pt x="908" y="2611"/>
                      <a:pt x="906" y="2624"/>
                    </a:cubicBezTo>
                    <a:cubicBezTo>
                      <a:pt x="893" y="2601"/>
                      <a:pt x="877" y="2579"/>
                      <a:pt x="865" y="2557"/>
                    </a:cubicBezTo>
                    <a:cubicBezTo>
                      <a:pt x="865" y="2557"/>
                      <a:pt x="865" y="2557"/>
                      <a:pt x="865" y="2557"/>
                    </a:cubicBezTo>
                    <a:close/>
                    <a:moveTo>
                      <a:pt x="1369" y="2621"/>
                    </a:moveTo>
                    <a:lnTo>
                      <a:pt x="1369" y="2621"/>
                    </a:lnTo>
                    <a:cubicBezTo>
                      <a:pt x="1422" y="2657"/>
                      <a:pt x="1477" y="2687"/>
                      <a:pt x="1534" y="2712"/>
                    </a:cubicBezTo>
                    <a:cubicBezTo>
                      <a:pt x="1553" y="2720"/>
                      <a:pt x="1574" y="2727"/>
                      <a:pt x="1594" y="2734"/>
                    </a:cubicBezTo>
                    <a:cubicBezTo>
                      <a:pt x="1581" y="2734"/>
                      <a:pt x="1567" y="2734"/>
                      <a:pt x="1553" y="2734"/>
                    </a:cubicBezTo>
                    <a:cubicBezTo>
                      <a:pt x="1546" y="2734"/>
                      <a:pt x="1539" y="2734"/>
                      <a:pt x="1532" y="2734"/>
                    </a:cubicBezTo>
                    <a:cubicBezTo>
                      <a:pt x="1476" y="2699"/>
                      <a:pt x="1422" y="2661"/>
                      <a:pt x="1369" y="2621"/>
                    </a:cubicBezTo>
                    <a:close/>
                    <a:moveTo>
                      <a:pt x="1692" y="2771"/>
                    </a:moveTo>
                    <a:cubicBezTo>
                      <a:pt x="1718" y="2782"/>
                      <a:pt x="1744" y="2790"/>
                      <a:pt x="1772" y="2798"/>
                    </a:cubicBezTo>
                    <a:lnTo>
                      <a:pt x="1731" y="2824"/>
                    </a:lnTo>
                    <a:cubicBezTo>
                      <a:pt x="1711" y="2818"/>
                      <a:pt x="1692" y="2816"/>
                      <a:pt x="1673" y="2808"/>
                    </a:cubicBezTo>
                    <a:cubicBezTo>
                      <a:pt x="1655" y="2798"/>
                      <a:pt x="1636" y="2789"/>
                      <a:pt x="1618" y="2780"/>
                    </a:cubicBezTo>
                    <a:cubicBezTo>
                      <a:pt x="1643" y="2778"/>
                      <a:pt x="1666" y="2776"/>
                      <a:pt x="1692" y="2771"/>
                    </a:cubicBezTo>
                    <a:close/>
                    <a:moveTo>
                      <a:pt x="1838" y="2818"/>
                    </a:moveTo>
                    <a:cubicBezTo>
                      <a:pt x="1974" y="2856"/>
                      <a:pt x="2116" y="2879"/>
                      <a:pt x="2260" y="2881"/>
                    </a:cubicBezTo>
                    <a:cubicBezTo>
                      <a:pt x="2219" y="2892"/>
                      <a:pt x="2175" y="2900"/>
                      <a:pt x="2127" y="2900"/>
                    </a:cubicBezTo>
                    <a:cubicBezTo>
                      <a:pt x="2021" y="2899"/>
                      <a:pt x="1907" y="2877"/>
                      <a:pt x="1794" y="2844"/>
                    </a:cubicBezTo>
                    <a:cubicBezTo>
                      <a:pt x="1808" y="2835"/>
                      <a:pt x="1823" y="2826"/>
                      <a:pt x="1838" y="2818"/>
                    </a:cubicBezTo>
                    <a:close/>
                    <a:moveTo>
                      <a:pt x="935" y="2604"/>
                    </a:moveTo>
                    <a:cubicBezTo>
                      <a:pt x="1058" y="2727"/>
                      <a:pt x="1208" y="2819"/>
                      <a:pt x="1354" y="2904"/>
                    </a:cubicBezTo>
                    <a:cubicBezTo>
                      <a:pt x="1374" y="2915"/>
                      <a:pt x="1396" y="2928"/>
                      <a:pt x="1417" y="2939"/>
                    </a:cubicBezTo>
                    <a:cubicBezTo>
                      <a:pt x="1402" y="2940"/>
                      <a:pt x="1387" y="2941"/>
                      <a:pt x="1369" y="2943"/>
                    </a:cubicBezTo>
                    <a:cubicBezTo>
                      <a:pt x="1242" y="2879"/>
                      <a:pt x="1118" y="2805"/>
                      <a:pt x="1001" y="2729"/>
                    </a:cubicBezTo>
                    <a:cubicBezTo>
                      <a:pt x="983" y="2717"/>
                      <a:pt x="967" y="2705"/>
                      <a:pt x="949" y="2692"/>
                    </a:cubicBezTo>
                    <a:cubicBezTo>
                      <a:pt x="943" y="2685"/>
                      <a:pt x="941" y="2677"/>
                      <a:pt x="935" y="2670"/>
                    </a:cubicBezTo>
                    <a:cubicBezTo>
                      <a:pt x="932" y="2647"/>
                      <a:pt x="932" y="2625"/>
                      <a:pt x="935" y="2604"/>
                    </a:cubicBezTo>
                    <a:close/>
                    <a:moveTo>
                      <a:pt x="1464" y="2963"/>
                    </a:moveTo>
                    <a:cubicBezTo>
                      <a:pt x="1506" y="2987"/>
                      <a:pt x="1552" y="3010"/>
                      <a:pt x="1596" y="3032"/>
                    </a:cubicBezTo>
                    <a:cubicBezTo>
                      <a:pt x="1541" y="3014"/>
                      <a:pt x="1487" y="2994"/>
                      <a:pt x="1435" y="2969"/>
                    </a:cubicBezTo>
                    <a:cubicBezTo>
                      <a:pt x="1444" y="2968"/>
                      <a:pt x="1453" y="2965"/>
                      <a:pt x="1464" y="2963"/>
                    </a:cubicBezTo>
                    <a:close/>
                    <a:moveTo>
                      <a:pt x="3337" y="1565"/>
                    </a:moveTo>
                    <a:lnTo>
                      <a:pt x="3337" y="1565"/>
                    </a:lnTo>
                    <a:cubicBezTo>
                      <a:pt x="3345" y="1606"/>
                      <a:pt x="3355" y="1648"/>
                      <a:pt x="3361" y="1690"/>
                    </a:cubicBezTo>
                    <a:cubicBezTo>
                      <a:pt x="3404" y="1973"/>
                      <a:pt x="3418" y="2286"/>
                      <a:pt x="3266" y="2560"/>
                    </a:cubicBezTo>
                    <a:cubicBezTo>
                      <a:pt x="3129" y="2805"/>
                      <a:pt x="2881" y="2984"/>
                      <a:pt x="2609" y="3060"/>
                    </a:cubicBezTo>
                    <a:cubicBezTo>
                      <a:pt x="2602" y="3063"/>
                      <a:pt x="2595" y="3063"/>
                      <a:pt x="2588" y="3065"/>
                    </a:cubicBezTo>
                    <a:cubicBezTo>
                      <a:pt x="2717" y="2974"/>
                      <a:pt x="2799" y="2853"/>
                      <a:pt x="2862" y="2729"/>
                    </a:cubicBezTo>
                    <a:cubicBezTo>
                      <a:pt x="2986" y="2654"/>
                      <a:pt x="3096" y="2555"/>
                      <a:pt x="3176" y="2431"/>
                    </a:cubicBezTo>
                    <a:cubicBezTo>
                      <a:pt x="3299" y="2237"/>
                      <a:pt x="3327" y="2019"/>
                      <a:pt x="3322" y="1812"/>
                    </a:cubicBezTo>
                    <a:cubicBezTo>
                      <a:pt x="3341" y="1732"/>
                      <a:pt x="3348" y="1649"/>
                      <a:pt x="3337" y="1565"/>
                    </a:cubicBezTo>
                    <a:close/>
                    <a:moveTo>
                      <a:pt x="281" y="2121"/>
                    </a:moveTo>
                    <a:cubicBezTo>
                      <a:pt x="308" y="2193"/>
                      <a:pt x="341" y="2262"/>
                      <a:pt x="378" y="2328"/>
                    </a:cubicBezTo>
                    <a:cubicBezTo>
                      <a:pt x="370" y="2358"/>
                      <a:pt x="363" y="2391"/>
                      <a:pt x="365" y="2421"/>
                    </a:cubicBezTo>
                    <a:cubicBezTo>
                      <a:pt x="374" y="2483"/>
                      <a:pt x="394" y="2542"/>
                      <a:pt x="407" y="2603"/>
                    </a:cubicBezTo>
                    <a:cubicBezTo>
                      <a:pt x="419" y="2665"/>
                      <a:pt x="440" y="2723"/>
                      <a:pt x="460" y="2785"/>
                    </a:cubicBezTo>
                    <a:cubicBezTo>
                      <a:pt x="480" y="2846"/>
                      <a:pt x="531" y="2892"/>
                      <a:pt x="558" y="2948"/>
                    </a:cubicBezTo>
                    <a:cubicBezTo>
                      <a:pt x="576" y="2987"/>
                      <a:pt x="576" y="3039"/>
                      <a:pt x="586" y="3085"/>
                    </a:cubicBezTo>
                    <a:cubicBezTo>
                      <a:pt x="572" y="3072"/>
                      <a:pt x="558" y="3061"/>
                      <a:pt x="547" y="3049"/>
                    </a:cubicBezTo>
                    <a:cubicBezTo>
                      <a:pt x="492" y="2990"/>
                      <a:pt x="440" y="2929"/>
                      <a:pt x="393" y="2864"/>
                    </a:cubicBezTo>
                    <a:cubicBezTo>
                      <a:pt x="346" y="2798"/>
                      <a:pt x="309" y="2724"/>
                      <a:pt x="281" y="2647"/>
                    </a:cubicBezTo>
                    <a:cubicBezTo>
                      <a:pt x="254" y="2566"/>
                      <a:pt x="281" y="2475"/>
                      <a:pt x="275" y="2396"/>
                    </a:cubicBezTo>
                    <a:cubicBezTo>
                      <a:pt x="268" y="2315"/>
                      <a:pt x="261" y="2235"/>
                      <a:pt x="275" y="2156"/>
                    </a:cubicBezTo>
                    <a:cubicBezTo>
                      <a:pt x="276" y="2143"/>
                      <a:pt x="280" y="2132"/>
                      <a:pt x="281" y="2121"/>
                    </a:cubicBezTo>
                    <a:close/>
                    <a:moveTo>
                      <a:pt x="3328" y="1326"/>
                    </a:moveTo>
                    <a:lnTo>
                      <a:pt x="3328" y="1326"/>
                    </a:lnTo>
                    <a:cubicBezTo>
                      <a:pt x="3412" y="1404"/>
                      <a:pt x="3483" y="1501"/>
                      <a:pt x="3521" y="1606"/>
                    </a:cubicBezTo>
                    <a:cubicBezTo>
                      <a:pt x="3583" y="1784"/>
                      <a:pt x="3542" y="1964"/>
                      <a:pt x="3513" y="2127"/>
                    </a:cubicBezTo>
                    <a:cubicBezTo>
                      <a:pt x="3485" y="2292"/>
                      <a:pt x="3437" y="2454"/>
                      <a:pt x="3350" y="2599"/>
                    </a:cubicBezTo>
                    <a:cubicBezTo>
                      <a:pt x="3266" y="2742"/>
                      <a:pt x="3162" y="2874"/>
                      <a:pt x="3034" y="2980"/>
                    </a:cubicBezTo>
                    <a:cubicBezTo>
                      <a:pt x="2922" y="3074"/>
                      <a:pt x="2808" y="3170"/>
                      <a:pt x="2675" y="3232"/>
                    </a:cubicBezTo>
                    <a:cubicBezTo>
                      <a:pt x="2658" y="3239"/>
                      <a:pt x="2643" y="3248"/>
                      <a:pt x="2628" y="3255"/>
                    </a:cubicBezTo>
                    <a:cubicBezTo>
                      <a:pt x="2540" y="3287"/>
                      <a:pt x="2447" y="3291"/>
                      <a:pt x="2356" y="3291"/>
                    </a:cubicBezTo>
                    <a:cubicBezTo>
                      <a:pt x="2331" y="3291"/>
                      <a:pt x="2306" y="3291"/>
                      <a:pt x="2282" y="3291"/>
                    </a:cubicBezTo>
                    <a:cubicBezTo>
                      <a:pt x="2255" y="3291"/>
                      <a:pt x="2229" y="3291"/>
                      <a:pt x="2203" y="3292"/>
                    </a:cubicBezTo>
                    <a:cubicBezTo>
                      <a:pt x="2173" y="3294"/>
                      <a:pt x="2143" y="3295"/>
                      <a:pt x="2114" y="3295"/>
                    </a:cubicBezTo>
                    <a:cubicBezTo>
                      <a:pt x="2006" y="3295"/>
                      <a:pt x="1898" y="3284"/>
                      <a:pt x="1794" y="3259"/>
                    </a:cubicBezTo>
                    <a:cubicBezTo>
                      <a:pt x="1663" y="3229"/>
                      <a:pt x="1520" y="3215"/>
                      <a:pt x="1398" y="3146"/>
                    </a:cubicBezTo>
                    <a:cubicBezTo>
                      <a:pt x="1358" y="3124"/>
                      <a:pt x="1323" y="3098"/>
                      <a:pt x="1289" y="3069"/>
                    </a:cubicBezTo>
                    <a:lnTo>
                      <a:pt x="1289" y="3069"/>
                    </a:lnTo>
                    <a:cubicBezTo>
                      <a:pt x="1355" y="3080"/>
                      <a:pt x="1422" y="3090"/>
                      <a:pt x="1487" y="3097"/>
                    </a:cubicBezTo>
                    <a:cubicBezTo>
                      <a:pt x="1695" y="3160"/>
                      <a:pt x="1911" y="3200"/>
                      <a:pt x="2132" y="3200"/>
                    </a:cubicBezTo>
                    <a:cubicBezTo>
                      <a:pt x="2139" y="3200"/>
                      <a:pt x="2146" y="3200"/>
                      <a:pt x="2153" y="3200"/>
                    </a:cubicBezTo>
                    <a:cubicBezTo>
                      <a:pt x="2479" y="3195"/>
                      <a:pt x="2816" y="3085"/>
                      <a:pt x="3068" y="2863"/>
                    </a:cubicBezTo>
                    <a:cubicBezTo>
                      <a:pt x="3334" y="2637"/>
                      <a:pt x="3437" y="2288"/>
                      <a:pt x="3430" y="1973"/>
                    </a:cubicBezTo>
                    <a:cubicBezTo>
                      <a:pt x="3427" y="1759"/>
                      <a:pt x="3374" y="1536"/>
                      <a:pt x="3328" y="1326"/>
                    </a:cubicBezTo>
                    <a:close/>
                    <a:moveTo>
                      <a:pt x="1905" y="0"/>
                    </a:moveTo>
                    <a:cubicBezTo>
                      <a:pt x="1838" y="2"/>
                      <a:pt x="1775" y="22"/>
                      <a:pt x="1710" y="32"/>
                    </a:cubicBezTo>
                    <a:cubicBezTo>
                      <a:pt x="1644" y="39"/>
                      <a:pt x="1582" y="65"/>
                      <a:pt x="1519" y="80"/>
                    </a:cubicBezTo>
                    <a:cubicBezTo>
                      <a:pt x="1455" y="97"/>
                      <a:pt x="1381" y="79"/>
                      <a:pt x="1318" y="101"/>
                    </a:cubicBezTo>
                    <a:cubicBezTo>
                      <a:pt x="1241" y="128"/>
                      <a:pt x="1188" y="204"/>
                      <a:pt x="1125" y="248"/>
                    </a:cubicBezTo>
                    <a:cubicBezTo>
                      <a:pt x="1117" y="235"/>
                      <a:pt x="1109" y="220"/>
                      <a:pt x="1106" y="220"/>
                    </a:cubicBezTo>
                    <a:cubicBezTo>
                      <a:pt x="1106" y="220"/>
                      <a:pt x="1106" y="220"/>
                      <a:pt x="1106" y="221"/>
                    </a:cubicBezTo>
                    <a:cubicBezTo>
                      <a:pt x="1087" y="237"/>
                      <a:pt x="1077" y="265"/>
                      <a:pt x="1049" y="266"/>
                    </a:cubicBezTo>
                    <a:cubicBezTo>
                      <a:pt x="1048" y="266"/>
                      <a:pt x="1046" y="266"/>
                      <a:pt x="1044" y="266"/>
                    </a:cubicBezTo>
                    <a:cubicBezTo>
                      <a:pt x="1017" y="266"/>
                      <a:pt x="979" y="248"/>
                      <a:pt x="948" y="244"/>
                    </a:cubicBezTo>
                    <a:cubicBezTo>
                      <a:pt x="915" y="241"/>
                      <a:pt x="868" y="217"/>
                      <a:pt x="836" y="217"/>
                    </a:cubicBezTo>
                    <a:cubicBezTo>
                      <a:pt x="803" y="217"/>
                      <a:pt x="785" y="237"/>
                      <a:pt x="759" y="245"/>
                    </a:cubicBezTo>
                    <a:cubicBezTo>
                      <a:pt x="733" y="256"/>
                      <a:pt x="718" y="284"/>
                      <a:pt x="693" y="296"/>
                    </a:cubicBezTo>
                    <a:cubicBezTo>
                      <a:pt x="667" y="307"/>
                      <a:pt x="627" y="306"/>
                      <a:pt x="604" y="324"/>
                    </a:cubicBezTo>
                    <a:cubicBezTo>
                      <a:pt x="579" y="339"/>
                      <a:pt x="543" y="342"/>
                      <a:pt x="521" y="362"/>
                    </a:cubicBezTo>
                    <a:cubicBezTo>
                      <a:pt x="498" y="382"/>
                      <a:pt x="503" y="428"/>
                      <a:pt x="484" y="449"/>
                    </a:cubicBezTo>
                    <a:lnTo>
                      <a:pt x="426" y="512"/>
                    </a:lnTo>
                    <a:cubicBezTo>
                      <a:pt x="407" y="533"/>
                      <a:pt x="374" y="544"/>
                      <a:pt x="356" y="566"/>
                    </a:cubicBezTo>
                    <a:cubicBezTo>
                      <a:pt x="335" y="587"/>
                      <a:pt x="308" y="600"/>
                      <a:pt x="288" y="622"/>
                    </a:cubicBezTo>
                    <a:cubicBezTo>
                      <a:pt x="269" y="645"/>
                      <a:pt x="246" y="664"/>
                      <a:pt x="228" y="686"/>
                    </a:cubicBezTo>
                    <a:cubicBezTo>
                      <a:pt x="211" y="711"/>
                      <a:pt x="213" y="745"/>
                      <a:pt x="192" y="767"/>
                    </a:cubicBezTo>
                    <a:cubicBezTo>
                      <a:pt x="173" y="789"/>
                      <a:pt x="142" y="803"/>
                      <a:pt x="122" y="826"/>
                    </a:cubicBezTo>
                    <a:cubicBezTo>
                      <a:pt x="103" y="848"/>
                      <a:pt x="75" y="867"/>
                      <a:pt x="59" y="891"/>
                    </a:cubicBezTo>
                    <a:cubicBezTo>
                      <a:pt x="39" y="916"/>
                      <a:pt x="46" y="951"/>
                      <a:pt x="34" y="979"/>
                    </a:cubicBezTo>
                    <a:cubicBezTo>
                      <a:pt x="20" y="1008"/>
                      <a:pt x="5" y="1037"/>
                      <a:pt x="2" y="1071"/>
                    </a:cubicBezTo>
                    <a:cubicBezTo>
                      <a:pt x="1" y="1106"/>
                      <a:pt x="25" y="1151"/>
                      <a:pt x="27" y="1185"/>
                    </a:cubicBezTo>
                    <a:cubicBezTo>
                      <a:pt x="28" y="1221"/>
                      <a:pt x="32" y="1256"/>
                      <a:pt x="41" y="1291"/>
                    </a:cubicBezTo>
                    <a:cubicBezTo>
                      <a:pt x="48" y="1323"/>
                      <a:pt x="68" y="1360"/>
                      <a:pt x="32" y="1378"/>
                    </a:cubicBezTo>
                    <a:cubicBezTo>
                      <a:pt x="31" y="1378"/>
                      <a:pt x="50" y="1385"/>
                      <a:pt x="54" y="1385"/>
                    </a:cubicBezTo>
                    <a:cubicBezTo>
                      <a:pt x="54" y="1385"/>
                      <a:pt x="54" y="1385"/>
                      <a:pt x="54" y="1385"/>
                    </a:cubicBezTo>
                    <a:cubicBezTo>
                      <a:pt x="94" y="1378"/>
                      <a:pt x="93" y="1359"/>
                      <a:pt x="89" y="1337"/>
                    </a:cubicBezTo>
                    <a:cubicBezTo>
                      <a:pt x="83" y="1304"/>
                      <a:pt x="56" y="1264"/>
                      <a:pt x="63" y="1235"/>
                    </a:cubicBezTo>
                    <a:cubicBezTo>
                      <a:pt x="68" y="1207"/>
                      <a:pt x="67" y="1178"/>
                      <a:pt x="70" y="1150"/>
                    </a:cubicBezTo>
                    <a:cubicBezTo>
                      <a:pt x="74" y="1119"/>
                      <a:pt x="79" y="1092"/>
                      <a:pt x="89" y="1067"/>
                    </a:cubicBezTo>
                    <a:cubicBezTo>
                      <a:pt x="101" y="1041"/>
                      <a:pt x="156" y="1035"/>
                      <a:pt x="173" y="1013"/>
                    </a:cubicBezTo>
                    <a:cubicBezTo>
                      <a:pt x="191" y="991"/>
                      <a:pt x="200" y="965"/>
                      <a:pt x="224" y="946"/>
                    </a:cubicBezTo>
                    <a:cubicBezTo>
                      <a:pt x="246" y="927"/>
                      <a:pt x="262" y="905"/>
                      <a:pt x="288" y="888"/>
                    </a:cubicBezTo>
                    <a:cubicBezTo>
                      <a:pt x="313" y="870"/>
                      <a:pt x="309" y="836"/>
                      <a:pt x="335" y="819"/>
                    </a:cubicBezTo>
                    <a:cubicBezTo>
                      <a:pt x="346" y="811"/>
                      <a:pt x="367" y="811"/>
                      <a:pt x="388" y="811"/>
                    </a:cubicBezTo>
                    <a:cubicBezTo>
                      <a:pt x="409" y="811"/>
                      <a:pt x="429" y="811"/>
                      <a:pt x="440" y="803"/>
                    </a:cubicBezTo>
                    <a:cubicBezTo>
                      <a:pt x="462" y="786"/>
                      <a:pt x="478" y="774"/>
                      <a:pt x="499" y="759"/>
                    </a:cubicBezTo>
                    <a:cubicBezTo>
                      <a:pt x="517" y="745"/>
                      <a:pt x="509" y="706"/>
                      <a:pt x="529" y="693"/>
                    </a:cubicBezTo>
                    <a:cubicBezTo>
                      <a:pt x="543" y="684"/>
                      <a:pt x="562" y="682"/>
                      <a:pt x="581" y="676"/>
                    </a:cubicBezTo>
                    <a:cubicBezTo>
                      <a:pt x="588" y="681"/>
                      <a:pt x="594" y="684"/>
                      <a:pt x="597" y="684"/>
                    </a:cubicBezTo>
                    <a:cubicBezTo>
                      <a:pt x="598" y="684"/>
                      <a:pt x="599" y="684"/>
                      <a:pt x="599" y="683"/>
                    </a:cubicBezTo>
                    <a:cubicBezTo>
                      <a:pt x="609" y="672"/>
                      <a:pt x="616" y="662"/>
                      <a:pt x="624" y="650"/>
                    </a:cubicBezTo>
                    <a:cubicBezTo>
                      <a:pt x="634" y="640"/>
                      <a:pt x="645" y="628"/>
                      <a:pt x="659" y="620"/>
                    </a:cubicBezTo>
                    <a:cubicBezTo>
                      <a:pt x="678" y="606"/>
                      <a:pt x="708" y="603"/>
                      <a:pt x="727" y="589"/>
                    </a:cubicBezTo>
                    <a:cubicBezTo>
                      <a:pt x="747" y="576"/>
                      <a:pt x="749" y="547"/>
                      <a:pt x="767" y="533"/>
                    </a:cubicBezTo>
                    <a:cubicBezTo>
                      <a:pt x="774" y="528"/>
                      <a:pt x="781" y="519"/>
                      <a:pt x="785" y="511"/>
                    </a:cubicBezTo>
                    <a:cubicBezTo>
                      <a:pt x="833" y="492"/>
                      <a:pt x="887" y="482"/>
                      <a:pt x="931" y="464"/>
                    </a:cubicBezTo>
                    <a:cubicBezTo>
                      <a:pt x="976" y="452"/>
                      <a:pt x="1023" y="449"/>
                      <a:pt x="1069" y="444"/>
                    </a:cubicBezTo>
                    <a:lnTo>
                      <a:pt x="1069" y="444"/>
                    </a:lnTo>
                    <a:cubicBezTo>
                      <a:pt x="1023" y="466"/>
                      <a:pt x="976" y="489"/>
                      <a:pt x="937" y="523"/>
                    </a:cubicBezTo>
                    <a:cubicBezTo>
                      <a:pt x="915" y="541"/>
                      <a:pt x="895" y="562"/>
                      <a:pt x="876" y="585"/>
                    </a:cubicBezTo>
                    <a:cubicBezTo>
                      <a:pt x="858" y="594"/>
                      <a:pt x="839" y="602"/>
                      <a:pt x="821" y="613"/>
                    </a:cubicBezTo>
                    <a:cubicBezTo>
                      <a:pt x="770" y="643"/>
                      <a:pt x="718" y="676"/>
                      <a:pt x="668" y="712"/>
                    </a:cubicBezTo>
                    <a:cubicBezTo>
                      <a:pt x="621" y="752"/>
                      <a:pt x="590" y="806"/>
                      <a:pt x="543" y="847"/>
                    </a:cubicBezTo>
                    <a:cubicBezTo>
                      <a:pt x="496" y="885"/>
                      <a:pt x="441" y="920"/>
                      <a:pt x="397" y="965"/>
                    </a:cubicBezTo>
                    <a:cubicBezTo>
                      <a:pt x="353" y="1012"/>
                      <a:pt x="305" y="1055"/>
                      <a:pt x="268" y="1108"/>
                    </a:cubicBezTo>
                    <a:cubicBezTo>
                      <a:pt x="233" y="1159"/>
                      <a:pt x="220" y="1223"/>
                      <a:pt x="198" y="1280"/>
                    </a:cubicBezTo>
                    <a:cubicBezTo>
                      <a:pt x="167" y="1317"/>
                      <a:pt x="136" y="1353"/>
                      <a:pt x="112" y="1397"/>
                    </a:cubicBezTo>
                    <a:cubicBezTo>
                      <a:pt x="87" y="1443"/>
                      <a:pt x="90" y="1501"/>
                      <a:pt x="74" y="1550"/>
                    </a:cubicBezTo>
                    <a:cubicBezTo>
                      <a:pt x="57" y="1605"/>
                      <a:pt x="41" y="1662"/>
                      <a:pt x="43" y="1721"/>
                    </a:cubicBezTo>
                    <a:cubicBezTo>
                      <a:pt x="48" y="1779"/>
                      <a:pt x="81" y="1839"/>
                      <a:pt x="94" y="1894"/>
                    </a:cubicBezTo>
                    <a:cubicBezTo>
                      <a:pt x="103" y="1935"/>
                      <a:pt x="116" y="1973"/>
                      <a:pt x="133" y="2011"/>
                    </a:cubicBezTo>
                    <a:cubicBezTo>
                      <a:pt x="116" y="2085"/>
                      <a:pt x="101" y="2161"/>
                      <a:pt x="98" y="2238"/>
                    </a:cubicBezTo>
                    <a:cubicBezTo>
                      <a:pt x="97" y="2329"/>
                      <a:pt x="130" y="2416"/>
                      <a:pt x="149" y="2500"/>
                    </a:cubicBezTo>
                    <a:cubicBezTo>
                      <a:pt x="170" y="2595"/>
                      <a:pt x="199" y="2688"/>
                      <a:pt x="247" y="2774"/>
                    </a:cubicBezTo>
                    <a:cubicBezTo>
                      <a:pt x="299" y="2857"/>
                      <a:pt x="376" y="2921"/>
                      <a:pt x="441" y="2988"/>
                    </a:cubicBezTo>
                    <a:cubicBezTo>
                      <a:pt x="493" y="3043"/>
                      <a:pt x="551" y="3091"/>
                      <a:pt x="612" y="3133"/>
                    </a:cubicBezTo>
                    <a:cubicBezTo>
                      <a:pt x="645" y="3177"/>
                      <a:pt x="681" y="3221"/>
                      <a:pt x="716" y="3262"/>
                    </a:cubicBezTo>
                    <a:cubicBezTo>
                      <a:pt x="758" y="3306"/>
                      <a:pt x="824" y="3321"/>
                      <a:pt x="870" y="3358"/>
                    </a:cubicBezTo>
                    <a:cubicBezTo>
                      <a:pt x="915" y="3397"/>
                      <a:pt x="953" y="3455"/>
                      <a:pt x="1005" y="3485"/>
                    </a:cubicBezTo>
                    <a:cubicBezTo>
                      <a:pt x="1059" y="3518"/>
                      <a:pt x="1120" y="3537"/>
                      <a:pt x="1176" y="3562"/>
                    </a:cubicBezTo>
                    <a:cubicBezTo>
                      <a:pt x="1235" y="3585"/>
                      <a:pt x="1287" y="3623"/>
                      <a:pt x="1349" y="3638"/>
                    </a:cubicBezTo>
                    <a:cubicBezTo>
                      <a:pt x="1411" y="3654"/>
                      <a:pt x="1477" y="3647"/>
                      <a:pt x="1539" y="3652"/>
                    </a:cubicBezTo>
                    <a:cubicBezTo>
                      <a:pt x="1554" y="3653"/>
                      <a:pt x="1569" y="3654"/>
                      <a:pt x="1584" y="3654"/>
                    </a:cubicBezTo>
                    <a:cubicBezTo>
                      <a:pt x="1631" y="3654"/>
                      <a:pt x="1679" y="3647"/>
                      <a:pt x="1726" y="3647"/>
                    </a:cubicBezTo>
                    <a:cubicBezTo>
                      <a:pt x="1729" y="3647"/>
                      <a:pt x="1731" y="3647"/>
                      <a:pt x="1734" y="3647"/>
                    </a:cubicBezTo>
                    <a:cubicBezTo>
                      <a:pt x="1786" y="3647"/>
                      <a:pt x="1840" y="3670"/>
                      <a:pt x="1893" y="3670"/>
                    </a:cubicBezTo>
                    <a:cubicBezTo>
                      <a:pt x="1902" y="3670"/>
                      <a:pt x="1910" y="3669"/>
                      <a:pt x="1918" y="3668"/>
                    </a:cubicBezTo>
                    <a:cubicBezTo>
                      <a:pt x="1959" y="3661"/>
                      <a:pt x="1995" y="3638"/>
                      <a:pt x="2031" y="3616"/>
                    </a:cubicBezTo>
                    <a:cubicBezTo>
                      <a:pt x="2075" y="3599"/>
                      <a:pt x="2117" y="3579"/>
                      <a:pt x="2160" y="3565"/>
                    </a:cubicBezTo>
                    <a:cubicBezTo>
                      <a:pt x="2200" y="3551"/>
                      <a:pt x="2237" y="3535"/>
                      <a:pt x="2276" y="3514"/>
                    </a:cubicBezTo>
                    <a:cubicBezTo>
                      <a:pt x="2309" y="3510"/>
                      <a:pt x="2343" y="3506"/>
                      <a:pt x="2375" y="3499"/>
                    </a:cubicBezTo>
                    <a:cubicBezTo>
                      <a:pt x="2554" y="3463"/>
                      <a:pt x="2717" y="3374"/>
                      <a:pt x="2869" y="3283"/>
                    </a:cubicBezTo>
                    <a:cubicBezTo>
                      <a:pt x="3021" y="3191"/>
                      <a:pt x="3172" y="3085"/>
                      <a:pt x="3290" y="2947"/>
                    </a:cubicBezTo>
                    <a:cubicBezTo>
                      <a:pt x="3410" y="2811"/>
                      <a:pt x="3514" y="2658"/>
                      <a:pt x="3582" y="2486"/>
                    </a:cubicBezTo>
                    <a:cubicBezTo>
                      <a:pt x="3648" y="2314"/>
                      <a:pt x="3664" y="2127"/>
                      <a:pt x="3661" y="1941"/>
                    </a:cubicBezTo>
                    <a:cubicBezTo>
                      <a:pt x="3660" y="1770"/>
                      <a:pt x="3623" y="1587"/>
                      <a:pt x="3524" y="1429"/>
                    </a:cubicBezTo>
                    <a:cubicBezTo>
                      <a:pt x="3536" y="1425"/>
                      <a:pt x="3542" y="1418"/>
                      <a:pt x="3544" y="1411"/>
                    </a:cubicBezTo>
                    <a:cubicBezTo>
                      <a:pt x="3572" y="1461"/>
                      <a:pt x="3600" y="1512"/>
                      <a:pt x="3626" y="1565"/>
                    </a:cubicBezTo>
                    <a:cubicBezTo>
                      <a:pt x="3655" y="1624"/>
                      <a:pt x="3693" y="1696"/>
                      <a:pt x="3671" y="1762"/>
                    </a:cubicBezTo>
                    <a:cubicBezTo>
                      <a:pt x="3672" y="1772"/>
                      <a:pt x="3683" y="1774"/>
                      <a:pt x="3691" y="1774"/>
                    </a:cubicBezTo>
                    <a:cubicBezTo>
                      <a:pt x="3695" y="1774"/>
                      <a:pt x="3698" y="1774"/>
                      <a:pt x="3699" y="1773"/>
                    </a:cubicBezTo>
                    <a:cubicBezTo>
                      <a:pt x="3729" y="1725"/>
                      <a:pt x="3716" y="1679"/>
                      <a:pt x="3701" y="1634"/>
                    </a:cubicBezTo>
                    <a:cubicBezTo>
                      <a:pt x="3675" y="1564"/>
                      <a:pt x="3623" y="1503"/>
                      <a:pt x="3598" y="1439"/>
                    </a:cubicBezTo>
                    <a:cubicBezTo>
                      <a:pt x="3576" y="1378"/>
                      <a:pt x="3547" y="1319"/>
                      <a:pt x="3513" y="1267"/>
                    </a:cubicBezTo>
                    <a:cubicBezTo>
                      <a:pt x="3478" y="1207"/>
                      <a:pt x="3447" y="1154"/>
                      <a:pt x="3416" y="1100"/>
                    </a:cubicBezTo>
                    <a:lnTo>
                      <a:pt x="3416" y="1099"/>
                    </a:lnTo>
                    <a:cubicBezTo>
                      <a:pt x="3416" y="1095"/>
                      <a:pt x="3418" y="1090"/>
                      <a:pt x="3416" y="1085"/>
                    </a:cubicBezTo>
                    <a:cubicBezTo>
                      <a:pt x="3410" y="1062"/>
                      <a:pt x="3396" y="1041"/>
                      <a:pt x="3389" y="1015"/>
                    </a:cubicBezTo>
                    <a:cubicBezTo>
                      <a:pt x="3382" y="976"/>
                      <a:pt x="3375" y="938"/>
                      <a:pt x="3355" y="906"/>
                    </a:cubicBezTo>
                    <a:cubicBezTo>
                      <a:pt x="3341" y="884"/>
                      <a:pt x="3324" y="862"/>
                      <a:pt x="3309" y="841"/>
                    </a:cubicBezTo>
                    <a:cubicBezTo>
                      <a:pt x="3310" y="814"/>
                      <a:pt x="3324" y="774"/>
                      <a:pt x="3315" y="755"/>
                    </a:cubicBezTo>
                    <a:cubicBezTo>
                      <a:pt x="3301" y="731"/>
                      <a:pt x="3283" y="711"/>
                      <a:pt x="3268" y="686"/>
                    </a:cubicBezTo>
                    <a:cubicBezTo>
                      <a:pt x="3253" y="664"/>
                      <a:pt x="3213" y="669"/>
                      <a:pt x="3196" y="650"/>
                    </a:cubicBezTo>
                    <a:cubicBezTo>
                      <a:pt x="3178" y="629"/>
                      <a:pt x="3173" y="589"/>
                      <a:pt x="3155" y="569"/>
                    </a:cubicBezTo>
                    <a:cubicBezTo>
                      <a:pt x="3134" y="550"/>
                      <a:pt x="3110" y="540"/>
                      <a:pt x="3088" y="522"/>
                    </a:cubicBezTo>
                    <a:cubicBezTo>
                      <a:pt x="3067" y="506"/>
                      <a:pt x="3053" y="475"/>
                      <a:pt x="3028" y="459"/>
                    </a:cubicBezTo>
                    <a:cubicBezTo>
                      <a:pt x="3006" y="445"/>
                      <a:pt x="2973" y="449"/>
                      <a:pt x="2950" y="437"/>
                    </a:cubicBezTo>
                    <a:lnTo>
                      <a:pt x="2935" y="431"/>
                    </a:lnTo>
                    <a:cubicBezTo>
                      <a:pt x="2902" y="387"/>
                      <a:pt x="2880" y="321"/>
                      <a:pt x="2833" y="289"/>
                    </a:cubicBezTo>
                    <a:cubicBezTo>
                      <a:pt x="2781" y="251"/>
                      <a:pt x="2724" y="221"/>
                      <a:pt x="2668" y="188"/>
                    </a:cubicBezTo>
                    <a:cubicBezTo>
                      <a:pt x="2609" y="156"/>
                      <a:pt x="2538" y="161"/>
                      <a:pt x="2478" y="139"/>
                    </a:cubicBezTo>
                    <a:cubicBezTo>
                      <a:pt x="2420" y="113"/>
                      <a:pt x="2361" y="73"/>
                      <a:pt x="2298" y="56"/>
                    </a:cubicBezTo>
                    <a:cubicBezTo>
                      <a:pt x="2234" y="42"/>
                      <a:pt x="2168" y="35"/>
                      <a:pt x="2104" y="29"/>
                    </a:cubicBezTo>
                    <a:cubicBezTo>
                      <a:pt x="2038" y="21"/>
                      <a:pt x="1973" y="0"/>
                      <a:pt x="190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29"/>
              <p:cNvSpPr/>
              <p:nvPr/>
            </p:nvSpPr>
            <p:spPr>
              <a:xfrm>
                <a:off x="1020125" y="4080100"/>
                <a:ext cx="2200" cy="875"/>
              </a:xfrm>
              <a:custGeom>
                <a:rect b="b" l="l" r="r" t="t"/>
                <a:pathLst>
                  <a:path extrusionOk="0" h="35" w="88">
                    <a:moveTo>
                      <a:pt x="78" y="1"/>
                    </a:moveTo>
                    <a:cubicBezTo>
                      <a:pt x="57" y="13"/>
                      <a:pt x="35" y="24"/>
                      <a:pt x="20" y="31"/>
                    </a:cubicBezTo>
                    <a:cubicBezTo>
                      <a:pt x="13" y="32"/>
                      <a:pt x="6" y="32"/>
                      <a:pt x="1" y="35"/>
                    </a:cubicBezTo>
                    <a:lnTo>
                      <a:pt x="87" y="32"/>
                    </a:lnTo>
                    <a:cubicBezTo>
                      <a:pt x="85" y="20"/>
                      <a:pt x="82" y="10"/>
                      <a:pt x="78"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29"/>
              <p:cNvSpPr/>
              <p:nvPr/>
            </p:nvSpPr>
            <p:spPr>
              <a:xfrm>
                <a:off x="1017675" y="4079800"/>
                <a:ext cx="1150" cy="200"/>
              </a:xfrm>
              <a:custGeom>
                <a:rect b="b" l="l" r="r" t="t"/>
                <a:pathLst>
                  <a:path extrusionOk="0" h="8" w="46">
                    <a:moveTo>
                      <a:pt x="1" y="0"/>
                    </a:moveTo>
                    <a:cubicBezTo>
                      <a:pt x="8" y="4"/>
                      <a:pt x="20" y="8"/>
                      <a:pt x="30" y="8"/>
                    </a:cubicBezTo>
                    <a:cubicBezTo>
                      <a:pt x="37" y="8"/>
                      <a:pt x="43" y="6"/>
                      <a:pt x="4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29"/>
              <p:cNvSpPr/>
              <p:nvPr/>
            </p:nvSpPr>
            <p:spPr>
              <a:xfrm>
                <a:off x="978975" y="4038175"/>
                <a:ext cx="92450" cy="92400"/>
              </a:xfrm>
              <a:custGeom>
                <a:rect b="b" l="l" r="r" t="t"/>
                <a:pathLst>
                  <a:path extrusionOk="0" h="3696" w="3698">
                    <a:moveTo>
                      <a:pt x="1427" y="199"/>
                    </a:moveTo>
                    <a:cubicBezTo>
                      <a:pt x="1428" y="199"/>
                      <a:pt x="1430" y="199"/>
                      <a:pt x="1432" y="199"/>
                    </a:cubicBezTo>
                    <a:cubicBezTo>
                      <a:pt x="1406" y="216"/>
                      <a:pt x="1380" y="230"/>
                      <a:pt x="1356" y="250"/>
                    </a:cubicBezTo>
                    <a:cubicBezTo>
                      <a:pt x="1303" y="299"/>
                      <a:pt x="1263" y="352"/>
                      <a:pt x="1228" y="409"/>
                    </a:cubicBezTo>
                    <a:cubicBezTo>
                      <a:pt x="1210" y="413"/>
                      <a:pt x="1191" y="417"/>
                      <a:pt x="1172" y="421"/>
                    </a:cubicBezTo>
                    <a:cubicBezTo>
                      <a:pt x="1176" y="420"/>
                      <a:pt x="1177" y="414"/>
                      <a:pt x="1180" y="413"/>
                    </a:cubicBezTo>
                    <a:cubicBezTo>
                      <a:pt x="1204" y="402"/>
                      <a:pt x="1226" y="394"/>
                      <a:pt x="1242" y="374"/>
                    </a:cubicBezTo>
                    <a:cubicBezTo>
                      <a:pt x="1261" y="355"/>
                      <a:pt x="1274" y="310"/>
                      <a:pt x="1297" y="292"/>
                    </a:cubicBezTo>
                    <a:cubicBezTo>
                      <a:pt x="1321" y="275"/>
                      <a:pt x="1344" y="255"/>
                      <a:pt x="1373" y="230"/>
                    </a:cubicBezTo>
                    <a:cubicBezTo>
                      <a:pt x="1389" y="217"/>
                      <a:pt x="1408" y="199"/>
                      <a:pt x="1427" y="199"/>
                    </a:cubicBezTo>
                    <a:close/>
                    <a:moveTo>
                      <a:pt x="1490" y="394"/>
                    </a:moveTo>
                    <a:cubicBezTo>
                      <a:pt x="1455" y="400"/>
                      <a:pt x="1421" y="414"/>
                      <a:pt x="1389" y="432"/>
                    </a:cubicBezTo>
                    <a:cubicBezTo>
                      <a:pt x="1355" y="435"/>
                      <a:pt x="1321" y="440"/>
                      <a:pt x="1286" y="446"/>
                    </a:cubicBezTo>
                    <a:cubicBezTo>
                      <a:pt x="1290" y="439"/>
                      <a:pt x="1294" y="432"/>
                      <a:pt x="1300" y="427"/>
                    </a:cubicBezTo>
                    <a:cubicBezTo>
                      <a:pt x="1363" y="414"/>
                      <a:pt x="1427" y="406"/>
                      <a:pt x="1490" y="394"/>
                    </a:cubicBezTo>
                    <a:close/>
                    <a:moveTo>
                      <a:pt x="1212" y="440"/>
                    </a:moveTo>
                    <a:lnTo>
                      <a:pt x="1212" y="440"/>
                    </a:lnTo>
                    <a:cubicBezTo>
                      <a:pt x="1208" y="447"/>
                      <a:pt x="1205" y="451"/>
                      <a:pt x="1201" y="460"/>
                    </a:cubicBezTo>
                    <a:cubicBezTo>
                      <a:pt x="1125" y="473"/>
                      <a:pt x="1049" y="490"/>
                      <a:pt x="976" y="516"/>
                    </a:cubicBezTo>
                    <a:cubicBezTo>
                      <a:pt x="981" y="508"/>
                      <a:pt x="985" y="501"/>
                      <a:pt x="992" y="495"/>
                    </a:cubicBezTo>
                    <a:cubicBezTo>
                      <a:pt x="1012" y="483"/>
                      <a:pt x="1043" y="484"/>
                      <a:pt x="1063" y="476"/>
                    </a:cubicBezTo>
                    <a:cubicBezTo>
                      <a:pt x="1087" y="468"/>
                      <a:pt x="1111" y="468"/>
                      <a:pt x="1132" y="461"/>
                    </a:cubicBezTo>
                    <a:cubicBezTo>
                      <a:pt x="1139" y="457"/>
                      <a:pt x="1144" y="450"/>
                      <a:pt x="1150" y="446"/>
                    </a:cubicBezTo>
                    <a:cubicBezTo>
                      <a:pt x="1151" y="447"/>
                      <a:pt x="1151" y="450"/>
                      <a:pt x="1152" y="450"/>
                    </a:cubicBezTo>
                    <a:cubicBezTo>
                      <a:pt x="1152" y="450"/>
                      <a:pt x="1152" y="450"/>
                      <a:pt x="1153" y="450"/>
                    </a:cubicBezTo>
                    <a:cubicBezTo>
                      <a:pt x="1173" y="449"/>
                      <a:pt x="1191" y="443"/>
                      <a:pt x="1212" y="440"/>
                    </a:cubicBezTo>
                    <a:close/>
                    <a:moveTo>
                      <a:pt x="1849" y="633"/>
                    </a:moveTo>
                    <a:cubicBezTo>
                      <a:pt x="1905" y="633"/>
                      <a:pt x="1961" y="637"/>
                      <a:pt x="2016" y="645"/>
                    </a:cubicBezTo>
                    <a:cubicBezTo>
                      <a:pt x="1995" y="645"/>
                      <a:pt x="1974" y="643"/>
                      <a:pt x="1954" y="643"/>
                    </a:cubicBezTo>
                    <a:cubicBezTo>
                      <a:pt x="1914" y="643"/>
                      <a:pt x="1874" y="647"/>
                      <a:pt x="1834" y="652"/>
                    </a:cubicBezTo>
                    <a:cubicBezTo>
                      <a:pt x="1820" y="645"/>
                      <a:pt x="1805" y="640"/>
                      <a:pt x="1790" y="634"/>
                    </a:cubicBezTo>
                    <a:cubicBezTo>
                      <a:pt x="1810" y="633"/>
                      <a:pt x="1829" y="633"/>
                      <a:pt x="1849" y="633"/>
                    </a:cubicBezTo>
                    <a:close/>
                    <a:moveTo>
                      <a:pt x="2307" y="929"/>
                    </a:moveTo>
                    <a:lnTo>
                      <a:pt x="2307" y="929"/>
                    </a:lnTo>
                    <a:cubicBezTo>
                      <a:pt x="2311" y="930"/>
                      <a:pt x="2314" y="930"/>
                      <a:pt x="2318" y="932"/>
                    </a:cubicBezTo>
                    <a:cubicBezTo>
                      <a:pt x="2321" y="941"/>
                      <a:pt x="2322" y="948"/>
                      <a:pt x="2325" y="956"/>
                    </a:cubicBezTo>
                    <a:cubicBezTo>
                      <a:pt x="2320" y="948"/>
                      <a:pt x="2314" y="939"/>
                      <a:pt x="2307" y="929"/>
                    </a:cubicBezTo>
                    <a:close/>
                    <a:moveTo>
                      <a:pt x="1501" y="973"/>
                    </a:moveTo>
                    <a:cubicBezTo>
                      <a:pt x="1530" y="978"/>
                      <a:pt x="1571" y="991"/>
                      <a:pt x="1612" y="1011"/>
                    </a:cubicBezTo>
                    <a:cubicBezTo>
                      <a:pt x="1530" y="1014"/>
                      <a:pt x="1447" y="1035"/>
                      <a:pt x="1376" y="1076"/>
                    </a:cubicBezTo>
                    <a:cubicBezTo>
                      <a:pt x="1371" y="1069"/>
                      <a:pt x="1369" y="1061"/>
                      <a:pt x="1365" y="1053"/>
                    </a:cubicBezTo>
                    <a:cubicBezTo>
                      <a:pt x="1400" y="1021"/>
                      <a:pt x="1438" y="996"/>
                      <a:pt x="1480" y="973"/>
                    </a:cubicBezTo>
                    <a:close/>
                    <a:moveTo>
                      <a:pt x="1337" y="1076"/>
                    </a:moveTo>
                    <a:lnTo>
                      <a:pt x="1337" y="1076"/>
                    </a:lnTo>
                    <a:cubicBezTo>
                      <a:pt x="1329" y="1089"/>
                      <a:pt x="1318" y="1100"/>
                      <a:pt x="1308" y="1109"/>
                    </a:cubicBezTo>
                    <a:lnTo>
                      <a:pt x="1293" y="1120"/>
                    </a:lnTo>
                    <a:cubicBezTo>
                      <a:pt x="1307" y="1104"/>
                      <a:pt x="1322" y="1090"/>
                      <a:pt x="1337" y="1076"/>
                    </a:cubicBezTo>
                    <a:close/>
                    <a:moveTo>
                      <a:pt x="2044" y="324"/>
                    </a:moveTo>
                    <a:cubicBezTo>
                      <a:pt x="2227" y="324"/>
                      <a:pt x="2410" y="354"/>
                      <a:pt x="2577" y="447"/>
                    </a:cubicBezTo>
                    <a:cubicBezTo>
                      <a:pt x="2825" y="583"/>
                      <a:pt x="3004" y="830"/>
                      <a:pt x="3079" y="1101"/>
                    </a:cubicBezTo>
                    <a:lnTo>
                      <a:pt x="3085" y="1122"/>
                    </a:lnTo>
                    <a:cubicBezTo>
                      <a:pt x="2993" y="992"/>
                      <a:pt x="2872" y="911"/>
                      <a:pt x="2746" y="849"/>
                    </a:cubicBezTo>
                    <a:cubicBezTo>
                      <a:pt x="2671" y="725"/>
                      <a:pt x="2569" y="618"/>
                      <a:pt x="2445" y="538"/>
                    </a:cubicBezTo>
                    <a:cubicBezTo>
                      <a:pt x="2266" y="424"/>
                      <a:pt x="2066" y="392"/>
                      <a:pt x="1873" y="392"/>
                    </a:cubicBezTo>
                    <a:cubicBezTo>
                      <a:pt x="1857" y="392"/>
                      <a:pt x="1840" y="392"/>
                      <a:pt x="1824" y="392"/>
                    </a:cubicBezTo>
                    <a:cubicBezTo>
                      <a:pt x="1770" y="379"/>
                      <a:pt x="1714" y="372"/>
                      <a:pt x="1658" y="372"/>
                    </a:cubicBezTo>
                    <a:cubicBezTo>
                      <a:pt x="1632" y="372"/>
                      <a:pt x="1605" y="373"/>
                      <a:pt x="1578" y="377"/>
                    </a:cubicBezTo>
                    <a:cubicBezTo>
                      <a:pt x="1621" y="367"/>
                      <a:pt x="1662" y="359"/>
                      <a:pt x="1706" y="352"/>
                    </a:cubicBezTo>
                    <a:cubicBezTo>
                      <a:pt x="1815" y="336"/>
                      <a:pt x="1930" y="324"/>
                      <a:pt x="2044" y="324"/>
                    </a:cubicBezTo>
                    <a:close/>
                    <a:moveTo>
                      <a:pt x="2467" y="992"/>
                    </a:moveTo>
                    <a:lnTo>
                      <a:pt x="2467" y="992"/>
                    </a:lnTo>
                    <a:cubicBezTo>
                      <a:pt x="2481" y="999"/>
                      <a:pt x="2497" y="1006"/>
                      <a:pt x="2511" y="1013"/>
                    </a:cubicBezTo>
                    <a:cubicBezTo>
                      <a:pt x="2533" y="1067"/>
                      <a:pt x="2552" y="1122"/>
                      <a:pt x="2563" y="1178"/>
                    </a:cubicBezTo>
                    <a:cubicBezTo>
                      <a:pt x="2574" y="1221"/>
                      <a:pt x="2581" y="1266"/>
                      <a:pt x="2587" y="1310"/>
                    </a:cubicBezTo>
                    <a:cubicBezTo>
                      <a:pt x="2583" y="1311"/>
                      <a:pt x="2577" y="1311"/>
                      <a:pt x="2573" y="1314"/>
                    </a:cubicBezTo>
                    <a:cubicBezTo>
                      <a:pt x="2548" y="1206"/>
                      <a:pt x="2515" y="1095"/>
                      <a:pt x="2467" y="992"/>
                    </a:cubicBezTo>
                    <a:close/>
                    <a:moveTo>
                      <a:pt x="2594" y="1351"/>
                    </a:moveTo>
                    <a:cubicBezTo>
                      <a:pt x="2596" y="1382"/>
                      <a:pt x="2596" y="1411"/>
                      <a:pt x="2598" y="1439"/>
                    </a:cubicBezTo>
                    <a:cubicBezTo>
                      <a:pt x="2596" y="1426"/>
                      <a:pt x="2594" y="1412"/>
                      <a:pt x="2591" y="1398"/>
                    </a:cubicBezTo>
                    <a:cubicBezTo>
                      <a:pt x="2589" y="1384"/>
                      <a:pt x="2584" y="1369"/>
                      <a:pt x="2583" y="1356"/>
                    </a:cubicBezTo>
                    <a:cubicBezTo>
                      <a:pt x="2584" y="1354"/>
                      <a:pt x="2588" y="1354"/>
                      <a:pt x="2594" y="1351"/>
                    </a:cubicBezTo>
                    <a:close/>
                    <a:moveTo>
                      <a:pt x="1841" y="1307"/>
                    </a:moveTo>
                    <a:cubicBezTo>
                      <a:pt x="1845" y="1309"/>
                      <a:pt x="1850" y="1309"/>
                      <a:pt x="1853" y="1310"/>
                    </a:cubicBezTo>
                    <a:cubicBezTo>
                      <a:pt x="1857" y="1313"/>
                      <a:pt x="1860" y="1314"/>
                      <a:pt x="1864" y="1317"/>
                    </a:cubicBezTo>
                    <a:cubicBezTo>
                      <a:pt x="1947" y="1369"/>
                      <a:pt x="1984" y="1453"/>
                      <a:pt x="2011" y="1540"/>
                    </a:cubicBezTo>
                    <a:cubicBezTo>
                      <a:pt x="2017" y="1552"/>
                      <a:pt x="2021" y="1569"/>
                      <a:pt x="2027" y="1584"/>
                    </a:cubicBezTo>
                    <a:lnTo>
                      <a:pt x="2016" y="1584"/>
                    </a:lnTo>
                    <a:cubicBezTo>
                      <a:pt x="1992" y="1510"/>
                      <a:pt x="1956" y="1441"/>
                      <a:pt x="1908" y="1386"/>
                    </a:cubicBezTo>
                    <a:cubicBezTo>
                      <a:pt x="1892" y="1364"/>
                      <a:pt x="1868" y="1343"/>
                      <a:pt x="1845" y="1324"/>
                    </a:cubicBezTo>
                    <a:cubicBezTo>
                      <a:pt x="1845" y="1320"/>
                      <a:pt x="1843" y="1314"/>
                      <a:pt x="1841" y="1307"/>
                    </a:cubicBezTo>
                    <a:close/>
                    <a:moveTo>
                      <a:pt x="1656" y="912"/>
                    </a:moveTo>
                    <a:cubicBezTo>
                      <a:pt x="1729" y="930"/>
                      <a:pt x="1799" y="954"/>
                      <a:pt x="1868" y="985"/>
                    </a:cubicBezTo>
                    <a:cubicBezTo>
                      <a:pt x="1930" y="1013"/>
                      <a:pt x="1994" y="1042"/>
                      <a:pt x="2055" y="1078"/>
                    </a:cubicBezTo>
                    <a:cubicBezTo>
                      <a:pt x="2090" y="1116"/>
                      <a:pt x="2123" y="1153"/>
                      <a:pt x="2156" y="1190"/>
                    </a:cubicBezTo>
                    <a:cubicBezTo>
                      <a:pt x="2241" y="1281"/>
                      <a:pt x="2343" y="1376"/>
                      <a:pt x="2395" y="1507"/>
                    </a:cubicBezTo>
                    <a:cubicBezTo>
                      <a:pt x="2399" y="1543"/>
                      <a:pt x="2402" y="1578"/>
                      <a:pt x="2404" y="1614"/>
                    </a:cubicBezTo>
                    <a:cubicBezTo>
                      <a:pt x="2390" y="1611"/>
                      <a:pt x="2375" y="1606"/>
                      <a:pt x="2361" y="1605"/>
                    </a:cubicBezTo>
                    <a:cubicBezTo>
                      <a:pt x="2355" y="1603"/>
                      <a:pt x="2350" y="1603"/>
                      <a:pt x="2347" y="1603"/>
                    </a:cubicBezTo>
                    <a:cubicBezTo>
                      <a:pt x="2343" y="1598"/>
                      <a:pt x="2340" y="1594"/>
                      <a:pt x="2336" y="1589"/>
                    </a:cubicBezTo>
                    <a:cubicBezTo>
                      <a:pt x="2335" y="1573"/>
                      <a:pt x="2335" y="1558"/>
                      <a:pt x="2333" y="1543"/>
                    </a:cubicBezTo>
                    <a:cubicBezTo>
                      <a:pt x="2309" y="1406"/>
                      <a:pt x="2229" y="1281"/>
                      <a:pt x="2123" y="1181"/>
                    </a:cubicBezTo>
                    <a:cubicBezTo>
                      <a:pt x="2018" y="1079"/>
                      <a:pt x="1881" y="1027"/>
                      <a:pt x="1736" y="1014"/>
                    </a:cubicBezTo>
                    <a:cubicBezTo>
                      <a:pt x="1722" y="1013"/>
                      <a:pt x="1707" y="1013"/>
                      <a:pt x="1693" y="1013"/>
                    </a:cubicBezTo>
                    <a:cubicBezTo>
                      <a:pt x="1676" y="994"/>
                      <a:pt x="1659" y="972"/>
                      <a:pt x="1638" y="958"/>
                    </a:cubicBezTo>
                    <a:cubicBezTo>
                      <a:pt x="1622" y="945"/>
                      <a:pt x="1604" y="939"/>
                      <a:pt x="1588" y="930"/>
                    </a:cubicBezTo>
                    <a:cubicBezTo>
                      <a:pt x="1611" y="923"/>
                      <a:pt x="1633" y="918"/>
                      <a:pt x="1656" y="912"/>
                    </a:cubicBezTo>
                    <a:close/>
                    <a:moveTo>
                      <a:pt x="2362" y="1646"/>
                    </a:moveTo>
                    <a:cubicBezTo>
                      <a:pt x="2376" y="1650"/>
                      <a:pt x="2390" y="1651"/>
                      <a:pt x="2404" y="1654"/>
                    </a:cubicBezTo>
                    <a:lnTo>
                      <a:pt x="2404" y="1664"/>
                    </a:lnTo>
                    <a:cubicBezTo>
                      <a:pt x="2402" y="1689"/>
                      <a:pt x="2398" y="1715"/>
                      <a:pt x="2397" y="1739"/>
                    </a:cubicBezTo>
                    <a:cubicBezTo>
                      <a:pt x="2390" y="1706"/>
                      <a:pt x="2376" y="1675"/>
                      <a:pt x="2362" y="1646"/>
                    </a:cubicBezTo>
                    <a:close/>
                    <a:moveTo>
                      <a:pt x="2898" y="1448"/>
                    </a:moveTo>
                    <a:cubicBezTo>
                      <a:pt x="2907" y="1489"/>
                      <a:pt x="2917" y="1533"/>
                      <a:pt x="2917" y="1581"/>
                    </a:cubicBezTo>
                    <a:cubicBezTo>
                      <a:pt x="2914" y="1687"/>
                      <a:pt x="2892" y="1801"/>
                      <a:pt x="2859" y="1913"/>
                    </a:cubicBezTo>
                    <a:cubicBezTo>
                      <a:pt x="2851" y="1899"/>
                      <a:pt x="2844" y="1884"/>
                      <a:pt x="2834" y="1867"/>
                    </a:cubicBezTo>
                    <a:cubicBezTo>
                      <a:pt x="2872" y="1733"/>
                      <a:pt x="2896" y="1592"/>
                      <a:pt x="2898" y="1448"/>
                    </a:cubicBezTo>
                    <a:close/>
                    <a:moveTo>
                      <a:pt x="1526" y="1533"/>
                    </a:moveTo>
                    <a:cubicBezTo>
                      <a:pt x="1529" y="1533"/>
                      <a:pt x="1531" y="1533"/>
                      <a:pt x="1534" y="1536"/>
                    </a:cubicBezTo>
                    <a:cubicBezTo>
                      <a:pt x="1542" y="1543"/>
                      <a:pt x="1520" y="1576"/>
                      <a:pt x="1523" y="1581"/>
                    </a:cubicBezTo>
                    <a:cubicBezTo>
                      <a:pt x="1528" y="1585"/>
                      <a:pt x="1583" y="1585"/>
                      <a:pt x="1593" y="1609"/>
                    </a:cubicBezTo>
                    <a:cubicBezTo>
                      <a:pt x="1604" y="1629"/>
                      <a:pt x="1600" y="1650"/>
                      <a:pt x="1593" y="1665"/>
                    </a:cubicBezTo>
                    <a:lnTo>
                      <a:pt x="1713" y="1661"/>
                    </a:lnTo>
                    <a:cubicBezTo>
                      <a:pt x="1716" y="1665"/>
                      <a:pt x="1720" y="1667"/>
                      <a:pt x="1722" y="1672"/>
                    </a:cubicBezTo>
                    <a:cubicBezTo>
                      <a:pt x="1722" y="1673"/>
                      <a:pt x="1724" y="1675"/>
                      <a:pt x="1724" y="1676"/>
                    </a:cubicBezTo>
                    <a:cubicBezTo>
                      <a:pt x="1731" y="1672"/>
                      <a:pt x="1740" y="1667"/>
                      <a:pt x="1744" y="1661"/>
                    </a:cubicBezTo>
                    <a:lnTo>
                      <a:pt x="1757" y="1661"/>
                    </a:lnTo>
                    <a:cubicBezTo>
                      <a:pt x="1772" y="1701"/>
                      <a:pt x="1777" y="1755"/>
                      <a:pt x="1765" y="1800"/>
                    </a:cubicBezTo>
                    <a:cubicBezTo>
                      <a:pt x="1750" y="1854"/>
                      <a:pt x="1682" y="1867"/>
                      <a:pt x="1651" y="1887"/>
                    </a:cubicBezTo>
                    <a:lnTo>
                      <a:pt x="1638" y="1894"/>
                    </a:lnTo>
                    <a:cubicBezTo>
                      <a:pt x="1611" y="1907"/>
                      <a:pt x="1581" y="1918"/>
                      <a:pt x="1551" y="1918"/>
                    </a:cubicBezTo>
                    <a:cubicBezTo>
                      <a:pt x="1546" y="1918"/>
                      <a:pt x="1540" y="1918"/>
                      <a:pt x="1534" y="1917"/>
                    </a:cubicBezTo>
                    <a:cubicBezTo>
                      <a:pt x="1494" y="1910"/>
                      <a:pt x="1458" y="1900"/>
                      <a:pt x="1428" y="1878"/>
                    </a:cubicBezTo>
                    <a:cubicBezTo>
                      <a:pt x="1400" y="1856"/>
                      <a:pt x="1359" y="1856"/>
                      <a:pt x="1338" y="1823"/>
                    </a:cubicBezTo>
                    <a:cubicBezTo>
                      <a:pt x="1321" y="1793"/>
                      <a:pt x="1349" y="1735"/>
                      <a:pt x="1348" y="1713"/>
                    </a:cubicBezTo>
                    <a:cubicBezTo>
                      <a:pt x="1341" y="1689"/>
                      <a:pt x="1337" y="1668"/>
                      <a:pt x="1343" y="1650"/>
                    </a:cubicBezTo>
                    <a:cubicBezTo>
                      <a:pt x="1348" y="1632"/>
                      <a:pt x="1318" y="1616"/>
                      <a:pt x="1329" y="1596"/>
                    </a:cubicBezTo>
                    <a:cubicBezTo>
                      <a:pt x="1341" y="1578"/>
                      <a:pt x="1376" y="1577"/>
                      <a:pt x="1389" y="1569"/>
                    </a:cubicBezTo>
                    <a:cubicBezTo>
                      <a:pt x="1400" y="1559"/>
                      <a:pt x="1411" y="1544"/>
                      <a:pt x="1428" y="1539"/>
                    </a:cubicBezTo>
                    <a:cubicBezTo>
                      <a:pt x="1431" y="1538"/>
                      <a:pt x="1434" y="1538"/>
                      <a:pt x="1436" y="1538"/>
                    </a:cubicBezTo>
                    <a:cubicBezTo>
                      <a:pt x="1452" y="1538"/>
                      <a:pt x="1469" y="1546"/>
                      <a:pt x="1479" y="1548"/>
                    </a:cubicBezTo>
                    <a:cubicBezTo>
                      <a:pt x="1487" y="1548"/>
                      <a:pt x="1495" y="1534"/>
                      <a:pt x="1504" y="1534"/>
                    </a:cubicBezTo>
                    <a:cubicBezTo>
                      <a:pt x="1505" y="1534"/>
                      <a:pt x="1507" y="1534"/>
                      <a:pt x="1508" y="1534"/>
                    </a:cubicBezTo>
                    <a:cubicBezTo>
                      <a:pt x="1508" y="1535"/>
                      <a:pt x="1509" y="1535"/>
                      <a:pt x="1510" y="1535"/>
                    </a:cubicBezTo>
                    <a:cubicBezTo>
                      <a:pt x="1515" y="1535"/>
                      <a:pt x="1521" y="1533"/>
                      <a:pt x="1526" y="1533"/>
                    </a:cubicBezTo>
                    <a:close/>
                    <a:moveTo>
                      <a:pt x="2815" y="1931"/>
                    </a:moveTo>
                    <a:cubicBezTo>
                      <a:pt x="2825" y="1947"/>
                      <a:pt x="2834" y="1961"/>
                      <a:pt x="2841" y="1975"/>
                    </a:cubicBezTo>
                    <a:cubicBezTo>
                      <a:pt x="2834" y="1994"/>
                      <a:pt x="2832" y="2012"/>
                      <a:pt x="2823" y="2031"/>
                    </a:cubicBezTo>
                    <a:cubicBezTo>
                      <a:pt x="2815" y="2051"/>
                      <a:pt x="2804" y="2068"/>
                      <a:pt x="2796" y="2086"/>
                    </a:cubicBezTo>
                    <a:cubicBezTo>
                      <a:pt x="2794" y="2063"/>
                      <a:pt x="2790" y="2038"/>
                      <a:pt x="2788" y="2012"/>
                    </a:cubicBezTo>
                    <a:cubicBezTo>
                      <a:pt x="2797" y="1984"/>
                      <a:pt x="2807" y="1960"/>
                      <a:pt x="2815" y="1931"/>
                    </a:cubicBezTo>
                    <a:close/>
                    <a:moveTo>
                      <a:pt x="2336" y="1689"/>
                    </a:moveTo>
                    <a:cubicBezTo>
                      <a:pt x="2355" y="1730"/>
                      <a:pt x="2373" y="1774"/>
                      <a:pt x="2384" y="1818"/>
                    </a:cubicBezTo>
                    <a:cubicBezTo>
                      <a:pt x="2380" y="1851"/>
                      <a:pt x="2375" y="1881"/>
                      <a:pt x="2361" y="1913"/>
                    </a:cubicBezTo>
                    <a:cubicBezTo>
                      <a:pt x="2328" y="1989"/>
                      <a:pt x="2266" y="2044"/>
                      <a:pt x="2215" y="2095"/>
                    </a:cubicBezTo>
                    <a:cubicBezTo>
                      <a:pt x="2245" y="2044"/>
                      <a:pt x="2267" y="1987"/>
                      <a:pt x="2287" y="1929"/>
                    </a:cubicBezTo>
                    <a:cubicBezTo>
                      <a:pt x="2311" y="1854"/>
                      <a:pt x="2331" y="1774"/>
                      <a:pt x="2336" y="1689"/>
                    </a:cubicBezTo>
                    <a:close/>
                    <a:moveTo>
                      <a:pt x="1632" y="1298"/>
                    </a:moveTo>
                    <a:cubicBezTo>
                      <a:pt x="1704" y="1314"/>
                      <a:pt x="1772" y="1345"/>
                      <a:pt x="1820" y="1386"/>
                    </a:cubicBezTo>
                    <a:cubicBezTo>
                      <a:pt x="1838" y="1461"/>
                      <a:pt x="1849" y="1548"/>
                      <a:pt x="1820" y="1621"/>
                    </a:cubicBezTo>
                    <a:cubicBezTo>
                      <a:pt x="1819" y="1624"/>
                      <a:pt x="1831" y="1628"/>
                      <a:pt x="1839" y="1628"/>
                    </a:cubicBezTo>
                    <a:cubicBezTo>
                      <a:pt x="1842" y="1628"/>
                      <a:pt x="1844" y="1628"/>
                      <a:pt x="1845" y="1627"/>
                    </a:cubicBezTo>
                    <a:cubicBezTo>
                      <a:pt x="1882" y="1570"/>
                      <a:pt x="1881" y="1508"/>
                      <a:pt x="1874" y="1448"/>
                    </a:cubicBezTo>
                    <a:lnTo>
                      <a:pt x="1874" y="1448"/>
                    </a:lnTo>
                    <a:cubicBezTo>
                      <a:pt x="1905" y="1488"/>
                      <a:pt x="1929" y="1530"/>
                      <a:pt x="1947" y="1581"/>
                    </a:cubicBezTo>
                    <a:cubicBezTo>
                      <a:pt x="1923" y="1578"/>
                      <a:pt x="1900" y="1578"/>
                      <a:pt x="1878" y="1574"/>
                    </a:cubicBezTo>
                    <a:cubicBezTo>
                      <a:pt x="1878" y="1574"/>
                      <a:pt x="1877" y="1574"/>
                      <a:pt x="1877" y="1574"/>
                    </a:cubicBezTo>
                    <a:cubicBezTo>
                      <a:pt x="1871" y="1574"/>
                      <a:pt x="1867" y="1596"/>
                      <a:pt x="1874" y="1598"/>
                    </a:cubicBezTo>
                    <a:cubicBezTo>
                      <a:pt x="1901" y="1606"/>
                      <a:pt x="1930" y="1611"/>
                      <a:pt x="1958" y="1617"/>
                    </a:cubicBezTo>
                    <a:cubicBezTo>
                      <a:pt x="1985" y="1723"/>
                      <a:pt x="1982" y="1843"/>
                      <a:pt x="1937" y="1939"/>
                    </a:cubicBezTo>
                    <a:cubicBezTo>
                      <a:pt x="1931" y="1954"/>
                      <a:pt x="1951" y="1971"/>
                      <a:pt x="1968" y="1971"/>
                    </a:cubicBezTo>
                    <a:cubicBezTo>
                      <a:pt x="1974" y="1971"/>
                      <a:pt x="1980" y="1969"/>
                      <a:pt x="1984" y="1962"/>
                    </a:cubicBezTo>
                    <a:cubicBezTo>
                      <a:pt x="2044" y="1861"/>
                      <a:pt x="2051" y="1739"/>
                      <a:pt x="2025" y="1624"/>
                    </a:cubicBezTo>
                    <a:lnTo>
                      <a:pt x="2040" y="1624"/>
                    </a:lnTo>
                    <a:cubicBezTo>
                      <a:pt x="2061" y="1687"/>
                      <a:pt x="2077" y="1756"/>
                      <a:pt x="2061" y="1826"/>
                    </a:cubicBezTo>
                    <a:cubicBezTo>
                      <a:pt x="2039" y="1925"/>
                      <a:pt x="1992" y="2020"/>
                      <a:pt x="1923" y="2093"/>
                    </a:cubicBezTo>
                    <a:cubicBezTo>
                      <a:pt x="1914" y="2106"/>
                      <a:pt x="1900" y="2114"/>
                      <a:pt x="1888" y="2123"/>
                    </a:cubicBezTo>
                    <a:cubicBezTo>
                      <a:pt x="1903" y="2044"/>
                      <a:pt x="1889" y="1954"/>
                      <a:pt x="1826" y="1880"/>
                    </a:cubicBezTo>
                    <a:cubicBezTo>
                      <a:pt x="1846" y="1834"/>
                      <a:pt x="1857" y="1788"/>
                      <a:pt x="1852" y="1738"/>
                    </a:cubicBezTo>
                    <a:cubicBezTo>
                      <a:pt x="1845" y="1679"/>
                      <a:pt x="1809" y="1635"/>
                      <a:pt x="1777" y="1599"/>
                    </a:cubicBezTo>
                    <a:cubicBezTo>
                      <a:pt x="1782" y="1570"/>
                      <a:pt x="1775" y="1539"/>
                      <a:pt x="1771" y="1510"/>
                    </a:cubicBezTo>
                    <a:cubicBezTo>
                      <a:pt x="1765" y="1463"/>
                      <a:pt x="1731" y="1431"/>
                      <a:pt x="1703" y="1393"/>
                    </a:cubicBezTo>
                    <a:cubicBezTo>
                      <a:pt x="1682" y="1364"/>
                      <a:pt x="1660" y="1325"/>
                      <a:pt x="1626" y="1300"/>
                    </a:cubicBezTo>
                    <a:cubicBezTo>
                      <a:pt x="1627" y="1300"/>
                      <a:pt x="1630" y="1300"/>
                      <a:pt x="1632" y="1298"/>
                    </a:cubicBezTo>
                    <a:close/>
                    <a:moveTo>
                      <a:pt x="784" y="1508"/>
                    </a:moveTo>
                    <a:lnTo>
                      <a:pt x="784" y="1508"/>
                    </a:lnTo>
                    <a:cubicBezTo>
                      <a:pt x="749" y="1632"/>
                      <a:pt x="733" y="1759"/>
                      <a:pt x="736" y="1885"/>
                    </a:cubicBezTo>
                    <a:cubicBezTo>
                      <a:pt x="736" y="1912"/>
                      <a:pt x="738" y="1939"/>
                      <a:pt x="743" y="1965"/>
                    </a:cubicBezTo>
                    <a:cubicBezTo>
                      <a:pt x="743" y="1968"/>
                      <a:pt x="740" y="1968"/>
                      <a:pt x="740" y="1968"/>
                    </a:cubicBezTo>
                    <a:cubicBezTo>
                      <a:pt x="719" y="2009"/>
                      <a:pt x="674" y="2051"/>
                      <a:pt x="656" y="2093"/>
                    </a:cubicBezTo>
                    <a:cubicBezTo>
                      <a:pt x="649" y="2108"/>
                      <a:pt x="649" y="2122"/>
                      <a:pt x="649" y="2137"/>
                    </a:cubicBezTo>
                    <a:cubicBezTo>
                      <a:pt x="642" y="2028"/>
                      <a:pt x="670" y="1906"/>
                      <a:pt x="698" y="1778"/>
                    </a:cubicBezTo>
                    <a:cubicBezTo>
                      <a:pt x="719" y="1684"/>
                      <a:pt x="749" y="1594"/>
                      <a:pt x="784" y="1508"/>
                    </a:cubicBezTo>
                    <a:close/>
                    <a:moveTo>
                      <a:pt x="1794" y="1929"/>
                    </a:moveTo>
                    <a:cubicBezTo>
                      <a:pt x="1841" y="2009"/>
                      <a:pt x="1839" y="2100"/>
                      <a:pt x="1808" y="2170"/>
                    </a:cubicBezTo>
                    <a:cubicBezTo>
                      <a:pt x="1764" y="2191"/>
                      <a:pt x="1717" y="2203"/>
                      <a:pt x="1670" y="2207"/>
                    </a:cubicBezTo>
                    <a:cubicBezTo>
                      <a:pt x="1656" y="2210"/>
                      <a:pt x="1642" y="2211"/>
                      <a:pt x="1629" y="2211"/>
                    </a:cubicBezTo>
                    <a:cubicBezTo>
                      <a:pt x="1553" y="2211"/>
                      <a:pt x="1476" y="2181"/>
                      <a:pt x="1407" y="2143"/>
                    </a:cubicBezTo>
                    <a:cubicBezTo>
                      <a:pt x="1341" y="2108"/>
                      <a:pt x="1289" y="2052"/>
                      <a:pt x="1249" y="1994"/>
                    </a:cubicBezTo>
                    <a:cubicBezTo>
                      <a:pt x="1248" y="1978"/>
                      <a:pt x="1252" y="1962"/>
                      <a:pt x="1252" y="1946"/>
                    </a:cubicBezTo>
                    <a:cubicBezTo>
                      <a:pt x="1263" y="1954"/>
                      <a:pt x="1276" y="1961"/>
                      <a:pt x="1288" y="1969"/>
                    </a:cubicBezTo>
                    <a:cubicBezTo>
                      <a:pt x="1329" y="2000"/>
                      <a:pt x="1371" y="2042"/>
                      <a:pt x="1428" y="2059"/>
                    </a:cubicBezTo>
                    <a:cubicBezTo>
                      <a:pt x="1464" y="2069"/>
                      <a:pt x="1511" y="2080"/>
                      <a:pt x="1559" y="2080"/>
                    </a:cubicBezTo>
                    <a:cubicBezTo>
                      <a:pt x="1582" y="2080"/>
                      <a:pt x="1605" y="2077"/>
                      <a:pt x="1627" y="2071"/>
                    </a:cubicBezTo>
                    <a:cubicBezTo>
                      <a:pt x="1666" y="2063"/>
                      <a:pt x="1698" y="2039"/>
                      <a:pt x="1725" y="2015"/>
                    </a:cubicBezTo>
                    <a:cubicBezTo>
                      <a:pt x="1749" y="1991"/>
                      <a:pt x="1768" y="1968"/>
                      <a:pt x="1786" y="1943"/>
                    </a:cubicBezTo>
                    <a:cubicBezTo>
                      <a:pt x="1790" y="1939"/>
                      <a:pt x="1793" y="1935"/>
                      <a:pt x="1794" y="1929"/>
                    </a:cubicBezTo>
                    <a:close/>
                    <a:moveTo>
                      <a:pt x="3050" y="2108"/>
                    </a:moveTo>
                    <a:cubicBezTo>
                      <a:pt x="3031" y="2163"/>
                      <a:pt x="3011" y="2217"/>
                      <a:pt x="2987" y="2269"/>
                    </a:cubicBezTo>
                    <a:cubicBezTo>
                      <a:pt x="2986" y="2258"/>
                      <a:pt x="2983" y="2250"/>
                      <a:pt x="2982" y="2239"/>
                    </a:cubicBezTo>
                    <a:cubicBezTo>
                      <a:pt x="3006" y="2196"/>
                      <a:pt x="3028" y="2154"/>
                      <a:pt x="3050" y="2108"/>
                    </a:cubicBezTo>
                    <a:close/>
                    <a:moveTo>
                      <a:pt x="2752" y="2108"/>
                    </a:moveTo>
                    <a:cubicBezTo>
                      <a:pt x="2752" y="2129"/>
                      <a:pt x="2753" y="2150"/>
                      <a:pt x="2752" y="2169"/>
                    </a:cubicBezTo>
                    <a:cubicBezTo>
                      <a:pt x="2717" y="2228"/>
                      <a:pt x="2677" y="2280"/>
                      <a:pt x="2639" y="2333"/>
                    </a:cubicBezTo>
                    <a:cubicBezTo>
                      <a:pt x="2673" y="2280"/>
                      <a:pt x="2705" y="2225"/>
                      <a:pt x="2728" y="2169"/>
                    </a:cubicBezTo>
                    <a:cubicBezTo>
                      <a:pt x="2738" y="2150"/>
                      <a:pt x="2745" y="2129"/>
                      <a:pt x="2752" y="2108"/>
                    </a:cubicBezTo>
                    <a:close/>
                    <a:moveTo>
                      <a:pt x="1824" y="160"/>
                    </a:moveTo>
                    <a:cubicBezTo>
                      <a:pt x="1933" y="160"/>
                      <a:pt x="2041" y="183"/>
                      <a:pt x="2142" y="199"/>
                    </a:cubicBezTo>
                    <a:cubicBezTo>
                      <a:pt x="2309" y="227"/>
                      <a:pt x="2472" y="275"/>
                      <a:pt x="2617" y="361"/>
                    </a:cubicBezTo>
                    <a:cubicBezTo>
                      <a:pt x="2761" y="444"/>
                      <a:pt x="2894" y="548"/>
                      <a:pt x="2998" y="676"/>
                    </a:cubicBezTo>
                    <a:cubicBezTo>
                      <a:pt x="3093" y="786"/>
                      <a:pt x="3191" y="899"/>
                      <a:pt x="3253" y="1033"/>
                    </a:cubicBezTo>
                    <a:cubicBezTo>
                      <a:pt x="3260" y="1049"/>
                      <a:pt x="3269" y="1062"/>
                      <a:pt x="3276" y="1080"/>
                    </a:cubicBezTo>
                    <a:cubicBezTo>
                      <a:pt x="3327" y="1218"/>
                      <a:pt x="3306" y="1369"/>
                      <a:pt x="3313" y="1503"/>
                    </a:cubicBezTo>
                    <a:cubicBezTo>
                      <a:pt x="3319" y="1643"/>
                      <a:pt x="3311" y="1781"/>
                      <a:pt x="3279" y="1913"/>
                    </a:cubicBezTo>
                    <a:cubicBezTo>
                      <a:pt x="3249" y="2044"/>
                      <a:pt x="3235" y="2184"/>
                      <a:pt x="3166" y="2305"/>
                    </a:cubicBezTo>
                    <a:cubicBezTo>
                      <a:pt x="3144" y="2344"/>
                      <a:pt x="3116" y="2378"/>
                      <a:pt x="3089" y="2412"/>
                    </a:cubicBezTo>
                    <a:cubicBezTo>
                      <a:pt x="3100" y="2348"/>
                      <a:pt x="3110" y="2282"/>
                      <a:pt x="3116" y="2217"/>
                    </a:cubicBezTo>
                    <a:cubicBezTo>
                      <a:pt x="3183" y="2004"/>
                      <a:pt x="3222" y="1782"/>
                      <a:pt x="3221" y="1552"/>
                    </a:cubicBezTo>
                    <a:cubicBezTo>
                      <a:pt x="3216" y="1228"/>
                      <a:pt x="3105" y="893"/>
                      <a:pt x="2881" y="641"/>
                    </a:cubicBezTo>
                    <a:cubicBezTo>
                      <a:pt x="2661" y="385"/>
                      <a:pt x="2326" y="282"/>
                      <a:pt x="2019" y="282"/>
                    </a:cubicBezTo>
                    <a:cubicBezTo>
                      <a:pt x="2009" y="282"/>
                      <a:pt x="1999" y="282"/>
                      <a:pt x="1989" y="282"/>
                    </a:cubicBezTo>
                    <a:cubicBezTo>
                      <a:pt x="1776" y="283"/>
                      <a:pt x="1550" y="336"/>
                      <a:pt x="1338" y="383"/>
                    </a:cubicBezTo>
                    <a:cubicBezTo>
                      <a:pt x="1415" y="299"/>
                      <a:pt x="1512" y="228"/>
                      <a:pt x="1621" y="193"/>
                    </a:cubicBezTo>
                    <a:cubicBezTo>
                      <a:pt x="1688" y="169"/>
                      <a:pt x="1756" y="160"/>
                      <a:pt x="1824" y="160"/>
                    </a:cubicBezTo>
                    <a:close/>
                    <a:moveTo>
                      <a:pt x="2183" y="2463"/>
                    </a:moveTo>
                    <a:lnTo>
                      <a:pt x="2183" y="2463"/>
                    </a:lnTo>
                    <a:cubicBezTo>
                      <a:pt x="2074" y="2534"/>
                      <a:pt x="1942" y="2567"/>
                      <a:pt x="1824" y="2567"/>
                    </a:cubicBezTo>
                    <a:cubicBezTo>
                      <a:pt x="1791" y="2567"/>
                      <a:pt x="1758" y="2565"/>
                      <a:pt x="1728" y="2560"/>
                    </a:cubicBezTo>
                    <a:cubicBezTo>
                      <a:pt x="1696" y="2556"/>
                      <a:pt x="1666" y="2549"/>
                      <a:pt x="1634" y="2539"/>
                    </a:cubicBezTo>
                    <a:lnTo>
                      <a:pt x="1634" y="2539"/>
                    </a:lnTo>
                    <a:cubicBezTo>
                      <a:pt x="1676" y="2540"/>
                      <a:pt x="1720" y="2542"/>
                      <a:pt x="1760" y="2542"/>
                    </a:cubicBezTo>
                    <a:cubicBezTo>
                      <a:pt x="1791" y="2542"/>
                      <a:pt x="1823" y="2543"/>
                      <a:pt x="1855" y="2543"/>
                    </a:cubicBezTo>
                    <a:cubicBezTo>
                      <a:pt x="1919" y="2543"/>
                      <a:pt x="1986" y="2540"/>
                      <a:pt x="2053" y="2521"/>
                    </a:cubicBezTo>
                    <a:cubicBezTo>
                      <a:pt x="2097" y="2509"/>
                      <a:pt x="2142" y="2487"/>
                      <a:pt x="2183" y="2463"/>
                    </a:cubicBezTo>
                    <a:close/>
                    <a:moveTo>
                      <a:pt x="1263" y="2583"/>
                    </a:moveTo>
                    <a:cubicBezTo>
                      <a:pt x="1264" y="2584"/>
                      <a:pt x="1267" y="2587"/>
                      <a:pt x="1267" y="2589"/>
                    </a:cubicBezTo>
                    <a:cubicBezTo>
                      <a:pt x="1316" y="2642"/>
                      <a:pt x="1377" y="2690"/>
                      <a:pt x="1442" y="2728"/>
                    </a:cubicBezTo>
                    <a:cubicBezTo>
                      <a:pt x="1404" y="2728"/>
                      <a:pt x="1369" y="2722"/>
                      <a:pt x="1330" y="2717"/>
                    </a:cubicBezTo>
                    <a:cubicBezTo>
                      <a:pt x="1316" y="2695"/>
                      <a:pt x="1303" y="2675"/>
                      <a:pt x="1293" y="2652"/>
                    </a:cubicBezTo>
                    <a:cubicBezTo>
                      <a:pt x="1283" y="2633"/>
                      <a:pt x="1276" y="2615"/>
                      <a:pt x="1268" y="2595"/>
                    </a:cubicBezTo>
                    <a:cubicBezTo>
                      <a:pt x="1267" y="2591"/>
                      <a:pt x="1264" y="2587"/>
                      <a:pt x="1263" y="2583"/>
                    </a:cubicBezTo>
                    <a:close/>
                    <a:moveTo>
                      <a:pt x="2955" y="2286"/>
                    </a:moveTo>
                    <a:lnTo>
                      <a:pt x="2961" y="2333"/>
                    </a:lnTo>
                    <a:cubicBezTo>
                      <a:pt x="2899" y="2461"/>
                      <a:pt x="2825" y="2583"/>
                      <a:pt x="2748" y="2700"/>
                    </a:cubicBezTo>
                    <a:cubicBezTo>
                      <a:pt x="2735" y="2718"/>
                      <a:pt x="2722" y="2734"/>
                      <a:pt x="2709" y="2752"/>
                    </a:cubicBezTo>
                    <a:cubicBezTo>
                      <a:pt x="2702" y="2756"/>
                      <a:pt x="2694" y="2761"/>
                      <a:pt x="2687" y="2766"/>
                    </a:cubicBezTo>
                    <a:cubicBezTo>
                      <a:pt x="2675" y="2769"/>
                      <a:pt x="2664" y="2770"/>
                      <a:pt x="2653" y="2770"/>
                    </a:cubicBezTo>
                    <a:cubicBezTo>
                      <a:pt x="2642" y="2770"/>
                      <a:pt x="2631" y="2769"/>
                      <a:pt x="2621" y="2766"/>
                    </a:cubicBezTo>
                    <a:cubicBezTo>
                      <a:pt x="2742" y="2644"/>
                      <a:pt x="2837" y="2495"/>
                      <a:pt x="2921" y="2349"/>
                    </a:cubicBezTo>
                    <a:cubicBezTo>
                      <a:pt x="2933" y="2328"/>
                      <a:pt x="2946" y="2308"/>
                      <a:pt x="2955" y="2286"/>
                    </a:cubicBezTo>
                    <a:close/>
                    <a:moveTo>
                      <a:pt x="323" y="2682"/>
                    </a:moveTo>
                    <a:lnTo>
                      <a:pt x="323" y="2682"/>
                    </a:lnTo>
                    <a:cubicBezTo>
                      <a:pt x="345" y="2717"/>
                      <a:pt x="368" y="2752"/>
                      <a:pt x="392" y="2788"/>
                    </a:cubicBezTo>
                    <a:cubicBezTo>
                      <a:pt x="387" y="2787"/>
                      <a:pt x="382" y="2785"/>
                      <a:pt x="381" y="2783"/>
                    </a:cubicBezTo>
                    <a:cubicBezTo>
                      <a:pt x="359" y="2763"/>
                      <a:pt x="341" y="2741"/>
                      <a:pt x="326" y="2718"/>
                    </a:cubicBezTo>
                    <a:cubicBezTo>
                      <a:pt x="320" y="2710"/>
                      <a:pt x="320" y="2696"/>
                      <a:pt x="323" y="2682"/>
                    </a:cubicBezTo>
                    <a:close/>
                    <a:moveTo>
                      <a:pt x="2605" y="2790"/>
                    </a:moveTo>
                    <a:cubicBezTo>
                      <a:pt x="2617" y="2794"/>
                      <a:pt x="2629" y="2794"/>
                      <a:pt x="2639" y="2796"/>
                    </a:cubicBezTo>
                    <a:cubicBezTo>
                      <a:pt x="2617" y="2810"/>
                      <a:pt x="2596" y="2827"/>
                      <a:pt x="2572" y="2836"/>
                    </a:cubicBezTo>
                    <a:cubicBezTo>
                      <a:pt x="2572" y="2836"/>
                      <a:pt x="2571" y="2836"/>
                      <a:pt x="2571" y="2836"/>
                    </a:cubicBezTo>
                    <a:lnTo>
                      <a:pt x="2571" y="2836"/>
                    </a:lnTo>
                    <a:cubicBezTo>
                      <a:pt x="2583" y="2820"/>
                      <a:pt x="2595" y="2806"/>
                      <a:pt x="2605" y="2790"/>
                    </a:cubicBezTo>
                    <a:close/>
                    <a:moveTo>
                      <a:pt x="2552" y="2451"/>
                    </a:moveTo>
                    <a:lnTo>
                      <a:pt x="2552" y="2451"/>
                    </a:lnTo>
                    <a:cubicBezTo>
                      <a:pt x="2446" y="2601"/>
                      <a:pt x="2342" y="2765"/>
                      <a:pt x="2178" y="2851"/>
                    </a:cubicBezTo>
                    <a:cubicBezTo>
                      <a:pt x="2150" y="2867"/>
                      <a:pt x="2120" y="2879"/>
                      <a:pt x="2088" y="2891"/>
                    </a:cubicBezTo>
                    <a:cubicBezTo>
                      <a:pt x="2113" y="2879"/>
                      <a:pt x="2135" y="2868"/>
                      <a:pt x="2157" y="2854"/>
                    </a:cubicBezTo>
                    <a:cubicBezTo>
                      <a:pt x="2262" y="2788"/>
                      <a:pt x="2342" y="2693"/>
                      <a:pt x="2405" y="2594"/>
                    </a:cubicBezTo>
                    <a:cubicBezTo>
                      <a:pt x="2459" y="2550"/>
                      <a:pt x="2507" y="2505"/>
                      <a:pt x="2552" y="2451"/>
                    </a:cubicBezTo>
                    <a:close/>
                    <a:moveTo>
                      <a:pt x="3105" y="3112"/>
                    </a:moveTo>
                    <a:cubicBezTo>
                      <a:pt x="3092" y="3127"/>
                      <a:pt x="3079" y="3140"/>
                      <a:pt x="3066" y="3153"/>
                    </a:cubicBezTo>
                    <a:cubicBezTo>
                      <a:pt x="3008" y="3208"/>
                      <a:pt x="2946" y="3257"/>
                      <a:pt x="2880" y="3306"/>
                    </a:cubicBezTo>
                    <a:cubicBezTo>
                      <a:pt x="2814" y="3352"/>
                      <a:pt x="2741" y="3390"/>
                      <a:pt x="2664" y="3417"/>
                    </a:cubicBezTo>
                    <a:cubicBezTo>
                      <a:pt x="2636" y="3427"/>
                      <a:pt x="2606" y="3430"/>
                      <a:pt x="2577" y="3430"/>
                    </a:cubicBezTo>
                    <a:cubicBezTo>
                      <a:pt x="2529" y="3430"/>
                      <a:pt x="2481" y="3422"/>
                      <a:pt x="2435" y="3422"/>
                    </a:cubicBezTo>
                    <a:cubicBezTo>
                      <a:pt x="2427" y="3422"/>
                      <a:pt x="2419" y="3422"/>
                      <a:pt x="2412" y="3423"/>
                    </a:cubicBezTo>
                    <a:cubicBezTo>
                      <a:pt x="2366" y="3427"/>
                      <a:pt x="2319" y="3431"/>
                      <a:pt x="2273" y="3431"/>
                    </a:cubicBezTo>
                    <a:cubicBezTo>
                      <a:pt x="2239" y="3431"/>
                      <a:pt x="2205" y="3428"/>
                      <a:pt x="2171" y="3423"/>
                    </a:cubicBezTo>
                    <a:cubicBezTo>
                      <a:pt x="2160" y="3421"/>
                      <a:pt x="2148" y="3417"/>
                      <a:pt x="2137" y="3416"/>
                    </a:cubicBezTo>
                    <a:cubicBezTo>
                      <a:pt x="2210" y="3390"/>
                      <a:pt x="2278" y="3358"/>
                      <a:pt x="2346" y="3319"/>
                    </a:cubicBezTo>
                    <a:cubicBezTo>
                      <a:pt x="2371" y="3326"/>
                      <a:pt x="2399" y="3332"/>
                      <a:pt x="2425" y="3332"/>
                    </a:cubicBezTo>
                    <a:cubicBezTo>
                      <a:pt x="2430" y="3332"/>
                      <a:pt x="2435" y="3332"/>
                      <a:pt x="2439" y="3332"/>
                    </a:cubicBezTo>
                    <a:cubicBezTo>
                      <a:pt x="2501" y="3323"/>
                      <a:pt x="2560" y="3304"/>
                      <a:pt x="2622" y="3290"/>
                    </a:cubicBezTo>
                    <a:cubicBezTo>
                      <a:pt x="2684" y="3278"/>
                      <a:pt x="2745" y="3257"/>
                      <a:pt x="2804" y="3237"/>
                    </a:cubicBezTo>
                    <a:cubicBezTo>
                      <a:pt x="2866" y="3218"/>
                      <a:pt x="2911" y="3167"/>
                      <a:pt x="2968" y="3139"/>
                    </a:cubicBezTo>
                    <a:cubicBezTo>
                      <a:pt x="3006" y="3121"/>
                      <a:pt x="3059" y="3121"/>
                      <a:pt x="3105" y="3112"/>
                    </a:cubicBezTo>
                    <a:close/>
                    <a:moveTo>
                      <a:pt x="1819" y="3490"/>
                    </a:moveTo>
                    <a:cubicBezTo>
                      <a:pt x="1870" y="3512"/>
                      <a:pt x="1920" y="3535"/>
                      <a:pt x="1976" y="3549"/>
                    </a:cubicBezTo>
                    <a:lnTo>
                      <a:pt x="1976" y="3549"/>
                    </a:lnTo>
                    <a:cubicBezTo>
                      <a:pt x="1975" y="3549"/>
                      <a:pt x="1975" y="3550"/>
                      <a:pt x="1974" y="3551"/>
                    </a:cubicBezTo>
                    <a:cubicBezTo>
                      <a:pt x="1927" y="3555"/>
                      <a:pt x="1881" y="3567"/>
                      <a:pt x="1832" y="3570"/>
                    </a:cubicBezTo>
                    <a:cubicBezTo>
                      <a:pt x="1819" y="3571"/>
                      <a:pt x="1806" y="3571"/>
                      <a:pt x="1793" y="3571"/>
                    </a:cubicBezTo>
                    <a:cubicBezTo>
                      <a:pt x="1758" y="3571"/>
                      <a:pt x="1723" y="3568"/>
                      <a:pt x="1688" y="3563"/>
                    </a:cubicBezTo>
                    <a:cubicBezTo>
                      <a:pt x="1673" y="3559"/>
                      <a:pt x="1659" y="3551"/>
                      <a:pt x="1647" y="3540"/>
                    </a:cubicBezTo>
                    <a:cubicBezTo>
                      <a:pt x="1677" y="3531"/>
                      <a:pt x="1709" y="3523"/>
                      <a:pt x="1738" y="3516"/>
                    </a:cubicBezTo>
                    <a:cubicBezTo>
                      <a:pt x="1765" y="3511"/>
                      <a:pt x="1793" y="3501"/>
                      <a:pt x="1819" y="3490"/>
                    </a:cubicBezTo>
                    <a:close/>
                    <a:moveTo>
                      <a:pt x="1717" y="0"/>
                    </a:moveTo>
                    <a:cubicBezTo>
                      <a:pt x="1692" y="0"/>
                      <a:pt x="1667" y="7"/>
                      <a:pt x="1643" y="15"/>
                    </a:cubicBezTo>
                    <a:cubicBezTo>
                      <a:pt x="1572" y="41"/>
                      <a:pt x="1513" y="95"/>
                      <a:pt x="1446" y="118"/>
                    </a:cubicBezTo>
                    <a:cubicBezTo>
                      <a:pt x="1385" y="140"/>
                      <a:pt x="1326" y="171"/>
                      <a:pt x="1272" y="205"/>
                    </a:cubicBezTo>
                    <a:cubicBezTo>
                      <a:pt x="1212" y="239"/>
                      <a:pt x="1160" y="270"/>
                      <a:pt x="1107" y="301"/>
                    </a:cubicBezTo>
                    <a:lnTo>
                      <a:pt x="1104" y="301"/>
                    </a:lnTo>
                    <a:cubicBezTo>
                      <a:pt x="1102" y="301"/>
                      <a:pt x="1099" y="300"/>
                      <a:pt x="1096" y="300"/>
                    </a:cubicBezTo>
                    <a:cubicBezTo>
                      <a:pt x="1094" y="300"/>
                      <a:pt x="1093" y="300"/>
                      <a:pt x="1091" y="301"/>
                    </a:cubicBezTo>
                    <a:cubicBezTo>
                      <a:pt x="1067" y="308"/>
                      <a:pt x="1047" y="322"/>
                      <a:pt x="1021" y="329"/>
                    </a:cubicBezTo>
                    <a:cubicBezTo>
                      <a:pt x="983" y="336"/>
                      <a:pt x="943" y="343"/>
                      <a:pt x="910" y="363"/>
                    </a:cubicBezTo>
                    <a:cubicBezTo>
                      <a:pt x="887" y="377"/>
                      <a:pt x="866" y="392"/>
                      <a:pt x="846" y="407"/>
                    </a:cubicBezTo>
                    <a:cubicBezTo>
                      <a:pt x="823" y="406"/>
                      <a:pt x="797" y="398"/>
                      <a:pt x="776" y="398"/>
                    </a:cubicBezTo>
                    <a:cubicBezTo>
                      <a:pt x="769" y="398"/>
                      <a:pt x="763" y="399"/>
                      <a:pt x="758" y="402"/>
                    </a:cubicBezTo>
                    <a:cubicBezTo>
                      <a:pt x="733" y="416"/>
                      <a:pt x="712" y="433"/>
                      <a:pt x="689" y="449"/>
                    </a:cubicBezTo>
                    <a:cubicBezTo>
                      <a:pt x="664" y="464"/>
                      <a:pt x="671" y="504"/>
                      <a:pt x="653" y="522"/>
                    </a:cubicBezTo>
                    <a:cubicBezTo>
                      <a:pt x="632" y="538"/>
                      <a:pt x="593" y="544"/>
                      <a:pt x="572" y="563"/>
                    </a:cubicBezTo>
                    <a:cubicBezTo>
                      <a:pt x="553" y="583"/>
                      <a:pt x="543" y="607"/>
                      <a:pt x="525" y="627"/>
                    </a:cubicBezTo>
                    <a:cubicBezTo>
                      <a:pt x="509" y="648"/>
                      <a:pt x="477" y="662"/>
                      <a:pt x="462" y="684"/>
                    </a:cubicBezTo>
                    <a:cubicBezTo>
                      <a:pt x="448" y="707"/>
                      <a:pt x="449" y="739"/>
                      <a:pt x="440" y="762"/>
                    </a:cubicBezTo>
                    <a:lnTo>
                      <a:pt x="434" y="778"/>
                    </a:lnTo>
                    <a:cubicBezTo>
                      <a:pt x="389" y="811"/>
                      <a:pt x="324" y="833"/>
                      <a:pt x="290" y="879"/>
                    </a:cubicBezTo>
                    <a:cubicBezTo>
                      <a:pt x="251" y="930"/>
                      <a:pt x="221" y="987"/>
                      <a:pt x="188" y="1044"/>
                    </a:cubicBezTo>
                    <a:cubicBezTo>
                      <a:pt x="158" y="1101"/>
                      <a:pt x="162" y="1171"/>
                      <a:pt x="140" y="1232"/>
                    </a:cubicBezTo>
                    <a:cubicBezTo>
                      <a:pt x="114" y="1289"/>
                      <a:pt x="75" y="1347"/>
                      <a:pt x="56" y="1411"/>
                    </a:cubicBezTo>
                    <a:cubicBezTo>
                      <a:pt x="42" y="1474"/>
                      <a:pt x="35" y="1540"/>
                      <a:pt x="30" y="1605"/>
                    </a:cubicBezTo>
                    <a:cubicBezTo>
                      <a:pt x="21" y="1669"/>
                      <a:pt x="1" y="1735"/>
                      <a:pt x="1" y="1800"/>
                    </a:cubicBezTo>
                    <a:cubicBezTo>
                      <a:pt x="2" y="1866"/>
                      <a:pt x="23" y="1931"/>
                      <a:pt x="34" y="1995"/>
                    </a:cubicBezTo>
                    <a:cubicBezTo>
                      <a:pt x="41" y="2060"/>
                      <a:pt x="65" y="2122"/>
                      <a:pt x="82" y="2185"/>
                    </a:cubicBezTo>
                    <a:cubicBezTo>
                      <a:pt x="97" y="2250"/>
                      <a:pt x="79" y="2323"/>
                      <a:pt x="103" y="2385"/>
                    </a:cubicBezTo>
                    <a:cubicBezTo>
                      <a:pt x="130" y="2461"/>
                      <a:pt x="206" y="2513"/>
                      <a:pt x="248" y="2579"/>
                    </a:cubicBezTo>
                    <a:cubicBezTo>
                      <a:pt x="235" y="2584"/>
                      <a:pt x="220" y="2595"/>
                      <a:pt x="221" y="2597"/>
                    </a:cubicBezTo>
                    <a:cubicBezTo>
                      <a:pt x="237" y="2616"/>
                      <a:pt x="265" y="2627"/>
                      <a:pt x="268" y="2653"/>
                    </a:cubicBezTo>
                    <a:cubicBezTo>
                      <a:pt x="269" y="2682"/>
                      <a:pt x="248" y="2722"/>
                      <a:pt x="244" y="2755"/>
                    </a:cubicBezTo>
                    <a:cubicBezTo>
                      <a:pt x="242" y="2788"/>
                      <a:pt x="217" y="2835"/>
                      <a:pt x="217" y="2865"/>
                    </a:cubicBezTo>
                    <a:cubicBezTo>
                      <a:pt x="217" y="2898"/>
                      <a:pt x="237" y="2915"/>
                      <a:pt x="247" y="2941"/>
                    </a:cubicBezTo>
                    <a:cubicBezTo>
                      <a:pt x="257" y="2968"/>
                      <a:pt x="284" y="2982"/>
                      <a:pt x="298" y="3008"/>
                    </a:cubicBezTo>
                    <a:cubicBezTo>
                      <a:pt x="310" y="3034"/>
                      <a:pt x="309" y="3073"/>
                      <a:pt x="326" y="3098"/>
                    </a:cubicBezTo>
                    <a:cubicBezTo>
                      <a:pt x="343" y="3121"/>
                      <a:pt x="345" y="3158"/>
                      <a:pt x="365" y="3180"/>
                    </a:cubicBezTo>
                    <a:cubicBezTo>
                      <a:pt x="385" y="3202"/>
                      <a:pt x="430" y="3196"/>
                      <a:pt x="451" y="3216"/>
                    </a:cubicBezTo>
                    <a:lnTo>
                      <a:pt x="515" y="3273"/>
                    </a:lnTo>
                    <a:cubicBezTo>
                      <a:pt x="536" y="3292"/>
                      <a:pt x="546" y="3325"/>
                      <a:pt x="568" y="3344"/>
                    </a:cubicBezTo>
                    <a:cubicBezTo>
                      <a:pt x="588" y="3365"/>
                      <a:pt x="605" y="3392"/>
                      <a:pt x="626" y="3410"/>
                    </a:cubicBezTo>
                    <a:cubicBezTo>
                      <a:pt x="648" y="3429"/>
                      <a:pt x="667" y="3454"/>
                      <a:pt x="689" y="3471"/>
                    </a:cubicBezTo>
                    <a:cubicBezTo>
                      <a:pt x="712" y="3489"/>
                      <a:pt x="749" y="3486"/>
                      <a:pt x="770" y="3505"/>
                    </a:cubicBezTo>
                    <a:cubicBezTo>
                      <a:pt x="792" y="3524"/>
                      <a:pt x="806" y="3555"/>
                      <a:pt x="828" y="3575"/>
                    </a:cubicBezTo>
                    <a:cubicBezTo>
                      <a:pt x="850" y="3595"/>
                      <a:pt x="869" y="3621"/>
                      <a:pt x="894" y="3640"/>
                    </a:cubicBezTo>
                    <a:cubicBezTo>
                      <a:pt x="917" y="3658"/>
                      <a:pt x="956" y="3650"/>
                      <a:pt x="981" y="3663"/>
                    </a:cubicBezTo>
                    <a:cubicBezTo>
                      <a:pt x="1011" y="3677"/>
                      <a:pt x="1040" y="3692"/>
                      <a:pt x="1074" y="3695"/>
                    </a:cubicBezTo>
                    <a:cubicBezTo>
                      <a:pt x="1075" y="3695"/>
                      <a:pt x="1076" y="3695"/>
                      <a:pt x="1077" y="3695"/>
                    </a:cubicBezTo>
                    <a:cubicBezTo>
                      <a:pt x="1111" y="3695"/>
                      <a:pt x="1154" y="3672"/>
                      <a:pt x="1187" y="3670"/>
                    </a:cubicBezTo>
                    <a:cubicBezTo>
                      <a:pt x="1224" y="3669"/>
                      <a:pt x="1259" y="3665"/>
                      <a:pt x="1294" y="3657"/>
                    </a:cubicBezTo>
                    <a:cubicBezTo>
                      <a:pt x="1312" y="3653"/>
                      <a:pt x="1331" y="3644"/>
                      <a:pt x="1348" y="3644"/>
                    </a:cubicBezTo>
                    <a:cubicBezTo>
                      <a:pt x="1361" y="3644"/>
                      <a:pt x="1373" y="3649"/>
                      <a:pt x="1380" y="3665"/>
                    </a:cubicBezTo>
                    <a:cubicBezTo>
                      <a:pt x="1380" y="3665"/>
                      <a:pt x="1380" y="3665"/>
                      <a:pt x="1380" y="3665"/>
                    </a:cubicBezTo>
                    <a:cubicBezTo>
                      <a:pt x="1381" y="3665"/>
                      <a:pt x="1389" y="3644"/>
                      <a:pt x="1387" y="3643"/>
                    </a:cubicBezTo>
                    <a:cubicBezTo>
                      <a:pt x="1381" y="3613"/>
                      <a:pt x="1370" y="3607"/>
                      <a:pt x="1354" y="3607"/>
                    </a:cubicBezTo>
                    <a:cubicBezTo>
                      <a:pt x="1349" y="3607"/>
                      <a:pt x="1344" y="3608"/>
                      <a:pt x="1338" y="3608"/>
                    </a:cubicBezTo>
                    <a:cubicBezTo>
                      <a:pt x="1310" y="3613"/>
                      <a:pt x="1276" y="3636"/>
                      <a:pt x="1246" y="3636"/>
                    </a:cubicBezTo>
                    <a:cubicBezTo>
                      <a:pt x="1242" y="3636"/>
                      <a:pt x="1239" y="3635"/>
                      <a:pt x="1235" y="3635"/>
                    </a:cubicBezTo>
                    <a:cubicBezTo>
                      <a:pt x="1208" y="3629"/>
                      <a:pt x="1179" y="3630"/>
                      <a:pt x="1150" y="3628"/>
                    </a:cubicBezTo>
                    <a:cubicBezTo>
                      <a:pt x="1121" y="3624"/>
                      <a:pt x="1093" y="3619"/>
                      <a:pt x="1067" y="3608"/>
                    </a:cubicBezTo>
                    <a:cubicBezTo>
                      <a:pt x="1040" y="3596"/>
                      <a:pt x="1036" y="3542"/>
                      <a:pt x="1014" y="3524"/>
                    </a:cubicBezTo>
                    <a:cubicBezTo>
                      <a:pt x="992" y="3508"/>
                      <a:pt x="965" y="3497"/>
                      <a:pt x="945" y="3475"/>
                    </a:cubicBezTo>
                    <a:cubicBezTo>
                      <a:pt x="926" y="3453"/>
                      <a:pt x="904" y="3435"/>
                      <a:pt x="887" y="3410"/>
                    </a:cubicBezTo>
                    <a:cubicBezTo>
                      <a:pt x="869" y="3387"/>
                      <a:pt x="835" y="3390"/>
                      <a:pt x="818" y="3365"/>
                    </a:cubicBezTo>
                    <a:cubicBezTo>
                      <a:pt x="802" y="3341"/>
                      <a:pt x="818" y="3279"/>
                      <a:pt x="802" y="3259"/>
                    </a:cubicBezTo>
                    <a:cubicBezTo>
                      <a:pt x="785" y="3237"/>
                      <a:pt x="773" y="3222"/>
                      <a:pt x="758" y="3201"/>
                    </a:cubicBezTo>
                    <a:cubicBezTo>
                      <a:pt x="744" y="3182"/>
                      <a:pt x="705" y="3190"/>
                      <a:pt x="692" y="3169"/>
                    </a:cubicBezTo>
                    <a:cubicBezTo>
                      <a:pt x="683" y="3157"/>
                      <a:pt x="681" y="3138"/>
                      <a:pt x="675" y="3118"/>
                    </a:cubicBezTo>
                    <a:cubicBezTo>
                      <a:pt x="682" y="3110"/>
                      <a:pt x="685" y="3101"/>
                      <a:pt x="682" y="3099"/>
                    </a:cubicBezTo>
                    <a:cubicBezTo>
                      <a:pt x="671" y="3091"/>
                      <a:pt x="661" y="3084"/>
                      <a:pt x="649" y="3076"/>
                    </a:cubicBezTo>
                    <a:cubicBezTo>
                      <a:pt x="639" y="3065"/>
                      <a:pt x="627" y="3055"/>
                      <a:pt x="619" y="3043"/>
                    </a:cubicBezTo>
                    <a:cubicBezTo>
                      <a:pt x="605" y="3023"/>
                      <a:pt x="602" y="2993"/>
                      <a:pt x="588" y="2974"/>
                    </a:cubicBezTo>
                    <a:cubicBezTo>
                      <a:pt x="575" y="2955"/>
                      <a:pt x="546" y="2953"/>
                      <a:pt x="532" y="2934"/>
                    </a:cubicBezTo>
                    <a:cubicBezTo>
                      <a:pt x="526" y="2927"/>
                      <a:pt x="518" y="2920"/>
                      <a:pt x="510" y="2916"/>
                    </a:cubicBezTo>
                    <a:cubicBezTo>
                      <a:pt x="491" y="2868"/>
                      <a:pt x="481" y="2816"/>
                      <a:pt x="463" y="2769"/>
                    </a:cubicBezTo>
                    <a:cubicBezTo>
                      <a:pt x="451" y="2725"/>
                      <a:pt x="448" y="2678"/>
                      <a:pt x="443" y="2631"/>
                    </a:cubicBezTo>
                    <a:lnTo>
                      <a:pt x="443" y="2631"/>
                    </a:lnTo>
                    <a:cubicBezTo>
                      <a:pt x="465" y="2678"/>
                      <a:pt x="489" y="2725"/>
                      <a:pt x="522" y="2765"/>
                    </a:cubicBezTo>
                    <a:cubicBezTo>
                      <a:pt x="540" y="2787"/>
                      <a:pt x="561" y="2806"/>
                      <a:pt x="584" y="2823"/>
                    </a:cubicBezTo>
                    <a:cubicBezTo>
                      <a:pt x="593" y="2842"/>
                      <a:pt x="601" y="2858"/>
                      <a:pt x="613" y="2876"/>
                    </a:cubicBezTo>
                    <a:cubicBezTo>
                      <a:pt x="643" y="2927"/>
                      <a:pt x="676" y="2979"/>
                      <a:pt x="712" y="3028"/>
                    </a:cubicBezTo>
                    <a:cubicBezTo>
                      <a:pt x="752" y="3074"/>
                      <a:pt x="807" y="3106"/>
                      <a:pt x="848" y="3151"/>
                    </a:cubicBezTo>
                    <a:cubicBezTo>
                      <a:pt x="888" y="3198"/>
                      <a:pt x="923" y="3253"/>
                      <a:pt x="967" y="3296"/>
                    </a:cubicBezTo>
                    <a:cubicBezTo>
                      <a:pt x="1014" y="3339"/>
                      <a:pt x="1056" y="3387"/>
                      <a:pt x="1110" y="3423"/>
                    </a:cubicBezTo>
                    <a:cubicBezTo>
                      <a:pt x="1162" y="3457"/>
                      <a:pt x="1226" y="3471"/>
                      <a:pt x="1283" y="3494"/>
                    </a:cubicBezTo>
                    <a:cubicBezTo>
                      <a:pt x="1322" y="3523"/>
                      <a:pt x="1359" y="3556"/>
                      <a:pt x="1403" y="3578"/>
                    </a:cubicBezTo>
                    <a:cubicBezTo>
                      <a:pt x="1449" y="3604"/>
                      <a:pt x="1508" y="3600"/>
                      <a:pt x="1556" y="3617"/>
                    </a:cubicBezTo>
                    <a:cubicBezTo>
                      <a:pt x="1607" y="3632"/>
                      <a:pt x="1659" y="3647"/>
                      <a:pt x="1714" y="3647"/>
                    </a:cubicBezTo>
                    <a:cubicBezTo>
                      <a:pt x="1719" y="3647"/>
                      <a:pt x="1723" y="3647"/>
                      <a:pt x="1728" y="3647"/>
                    </a:cubicBezTo>
                    <a:cubicBezTo>
                      <a:pt x="1788" y="3643"/>
                      <a:pt x="1846" y="3611"/>
                      <a:pt x="1901" y="3599"/>
                    </a:cubicBezTo>
                    <a:cubicBezTo>
                      <a:pt x="1943" y="3590"/>
                      <a:pt x="1981" y="3577"/>
                      <a:pt x="2018" y="3559"/>
                    </a:cubicBezTo>
                    <a:cubicBezTo>
                      <a:pt x="2094" y="3577"/>
                      <a:pt x="2170" y="3592"/>
                      <a:pt x="2247" y="3592"/>
                    </a:cubicBezTo>
                    <a:cubicBezTo>
                      <a:pt x="2249" y="3592"/>
                      <a:pt x="2250" y="3592"/>
                      <a:pt x="2252" y="3592"/>
                    </a:cubicBezTo>
                    <a:cubicBezTo>
                      <a:pt x="2342" y="3592"/>
                      <a:pt x="2426" y="3560"/>
                      <a:pt x="2511" y="3542"/>
                    </a:cubicBezTo>
                    <a:cubicBezTo>
                      <a:pt x="2607" y="3522"/>
                      <a:pt x="2701" y="3491"/>
                      <a:pt x="2786" y="3443"/>
                    </a:cubicBezTo>
                    <a:cubicBezTo>
                      <a:pt x="2870" y="3392"/>
                      <a:pt x="2935" y="3315"/>
                      <a:pt x="3002" y="3251"/>
                    </a:cubicBezTo>
                    <a:cubicBezTo>
                      <a:pt x="3057" y="3200"/>
                      <a:pt x="3105" y="3143"/>
                      <a:pt x="3148" y="3081"/>
                    </a:cubicBezTo>
                    <a:cubicBezTo>
                      <a:pt x="3194" y="3050"/>
                      <a:pt x="3236" y="3012"/>
                      <a:pt x="3278" y="2975"/>
                    </a:cubicBezTo>
                    <a:cubicBezTo>
                      <a:pt x="3323" y="2934"/>
                      <a:pt x="3338" y="2869"/>
                      <a:pt x="3375" y="2823"/>
                    </a:cubicBezTo>
                    <a:cubicBezTo>
                      <a:pt x="3415" y="2779"/>
                      <a:pt x="3472" y="2740"/>
                      <a:pt x="3505" y="2686"/>
                    </a:cubicBezTo>
                    <a:cubicBezTo>
                      <a:pt x="3538" y="2634"/>
                      <a:pt x="3557" y="2575"/>
                      <a:pt x="3582" y="2518"/>
                    </a:cubicBezTo>
                    <a:cubicBezTo>
                      <a:pt x="3605" y="2462"/>
                      <a:pt x="3644" y="2407"/>
                      <a:pt x="3657" y="2345"/>
                    </a:cubicBezTo>
                    <a:cubicBezTo>
                      <a:pt x="3674" y="2283"/>
                      <a:pt x="3667" y="2218"/>
                      <a:pt x="3671" y="2156"/>
                    </a:cubicBezTo>
                    <a:cubicBezTo>
                      <a:pt x="3678" y="2095"/>
                      <a:pt x="3667" y="2033"/>
                      <a:pt x="3667" y="1971"/>
                    </a:cubicBezTo>
                    <a:cubicBezTo>
                      <a:pt x="3664" y="1909"/>
                      <a:pt x="3697" y="1844"/>
                      <a:pt x="3688" y="1781"/>
                    </a:cubicBezTo>
                    <a:cubicBezTo>
                      <a:pt x="3692" y="1742"/>
                      <a:pt x="3670" y="1706"/>
                      <a:pt x="3646" y="1671"/>
                    </a:cubicBezTo>
                    <a:cubicBezTo>
                      <a:pt x="3628" y="1627"/>
                      <a:pt x="3608" y="1584"/>
                      <a:pt x="3594" y="1543"/>
                    </a:cubicBezTo>
                    <a:cubicBezTo>
                      <a:pt x="3580" y="1503"/>
                      <a:pt x="3564" y="1466"/>
                      <a:pt x="3544" y="1430"/>
                    </a:cubicBezTo>
                    <a:cubicBezTo>
                      <a:pt x="3539" y="1397"/>
                      <a:pt x="3535" y="1362"/>
                      <a:pt x="3528" y="1329"/>
                    </a:cubicBezTo>
                    <a:cubicBezTo>
                      <a:pt x="3492" y="1152"/>
                      <a:pt x="3403" y="989"/>
                      <a:pt x="3311" y="838"/>
                    </a:cubicBezTo>
                    <a:cubicBezTo>
                      <a:pt x="3218" y="684"/>
                      <a:pt x="3112" y="537"/>
                      <a:pt x="2973" y="420"/>
                    </a:cubicBezTo>
                    <a:cubicBezTo>
                      <a:pt x="2836" y="303"/>
                      <a:pt x="2682" y="198"/>
                      <a:pt x="2510" y="131"/>
                    </a:cubicBezTo>
                    <a:cubicBezTo>
                      <a:pt x="2343" y="66"/>
                      <a:pt x="2164" y="49"/>
                      <a:pt x="1984" y="49"/>
                    </a:cubicBezTo>
                    <a:cubicBezTo>
                      <a:pt x="1977" y="49"/>
                      <a:pt x="1969" y="49"/>
                      <a:pt x="1962" y="49"/>
                    </a:cubicBezTo>
                    <a:cubicBezTo>
                      <a:pt x="1791" y="51"/>
                      <a:pt x="1607" y="89"/>
                      <a:pt x="1449" y="187"/>
                    </a:cubicBezTo>
                    <a:cubicBezTo>
                      <a:pt x="1443" y="175"/>
                      <a:pt x="1436" y="171"/>
                      <a:pt x="1429" y="166"/>
                    </a:cubicBezTo>
                    <a:cubicBezTo>
                      <a:pt x="1480" y="139"/>
                      <a:pt x="1531" y="111"/>
                      <a:pt x="1585" y="85"/>
                    </a:cubicBezTo>
                    <a:cubicBezTo>
                      <a:pt x="1630" y="63"/>
                      <a:pt x="1684" y="35"/>
                      <a:pt x="1738" y="35"/>
                    </a:cubicBezTo>
                    <a:cubicBezTo>
                      <a:pt x="1753" y="35"/>
                      <a:pt x="1768" y="37"/>
                      <a:pt x="1783" y="43"/>
                    </a:cubicBezTo>
                    <a:cubicBezTo>
                      <a:pt x="1783" y="43"/>
                      <a:pt x="1783" y="43"/>
                      <a:pt x="1783" y="43"/>
                    </a:cubicBezTo>
                    <a:cubicBezTo>
                      <a:pt x="1786" y="43"/>
                      <a:pt x="1786" y="21"/>
                      <a:pt x="1783" y="19"/>
                    </a:cubicBezTo>
                    <a:cubicBezTo>
                      <a:pt x="1761" y="5"/>
                      <a:pt x="1739" y="0"/>
                      <a:pt x="1717"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29"/>
              <p:cNvSpPr/>
              <p:nvPr/>
            </p:nvSpPr>
            <p:spPr>
              <a:xfrm>
                <a:off x="1354575" y="4086300"/>
                <a:ext cx="2200" cy="875"/>
              </a:xfrm>
              <a:custGeom>
                <a:rect b="b" l="l" r="r" t="t"/>
                <a:pathLst>
                  <a:path extrusionOk="0" h="35" w="88">
                    <a:moveTo>
                      <a:pt x="87" y="0"/>
                    </a:moveTo>
                    <a:lnTo>
                      <a:pt x="1" y="2"/>
                    </a:lnTo>
                    <a:cubicBezTo>
                      <a:pt x="2" y="14"/>
                      <a:pt x="6" y="24"/>
                      <a:pt x="10" y="35"/>
                    </a:cubicBezTo>
                    <a:cubicBezTo>
                      <a:pt x="30" y="21"/>
                      <a:pt x="53" y="10"/>
                      <a:pt x="68" y="3"/>
                    </a:cubicBezTo>
                    <a:cubicBezTo>
                      <a:pt x="74" y="2"/>
                      <a:pt x="81" y="2"/>
                      <a:pt x="87"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29"/>
              <p:cNvSpPr/>
              <p:nvPr/>
            </p:nvSpPr>
            <p:spPr>
              <a:xfrm>
                <a:off x="1358025" y="4087250"/>
                <a:ext cx="1150" cy="200"/>
              </a:xfrm>
              <a:custGeom>
                <a:rect b="b" l="l" r="r" t="t"/>
                <a:pathLst>
                  <a:path extrusionOk="0" h="8" w="46">
                    <a:moveTo>
                      <a:pt x="18" y="1"/>
                    </a:moveTo>
                    <a:cubicBezTo>
                      <a:pt x="10" y="1"/>
                      <a:pt x="3" y="3"/>
                      <a:pt x="0" y="8"/>
                    </a:cubicBezTo>
                    <a:lnTo>
                      <a:pt x="46" y="8"/>
                    </a:lnTo>
                    <a:cubicBezTo>
                      <a:pt x="39" y="4"/>
                      <a:pt x="27" y="1"/>
                      <a:pt x="18"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29"/>
              <p:cNvSpPr/>
              <p:nvPr/>
            </p:nvSpPr>
            <p:spPr>
              <a:xfrm>
                <a:off x="1305450" y="4036750"/>
                <a:ext cx="92450" cy="92375"/>
              </a:xfrm>
              <a:custGeom>
                <a:rect b="b" l="l" r="r" t="t"/>
                <a:pathLst>
                  <a:path extrusionOk="0" h="3695" w="3698">
                    <a:moveTo>
                      <a:pt x="1906" y="124"/>
                    </a:moveTo>
                    <a:cubicBezTo>
                      <a:pt x="1940" y="124"/>
                      <a:pt x="1974" y="128"/>
                      <a:pt x="2010" y="133"/>
                    </a:cubicBezTo>
                    <a:cubicBezTo>
                      <a:pt x="2025" y="135"/>
                      <a:pt x="2039" y="145"/>
                      <a:pt x="2051" y="155"/>
                    </a:cubicBezTo>
                    <a:cubicBezTo>
                      <a:pt x="2019" y="163"/>
                      <a:pt x="1989" y="171"/>
                      <a:pt x="1959" y="178"/>
                    </a:cubicBezTo>
                    <a:cubicBezTo>
                      <a:pt x="1931" y="184"/>
                      <a:pt x="1904" y="195"/>
                      <a:pt x="1879" y="204"/>
                    </a:cubicBezTo>
                    <a:cubicBezTo>
                      <a:pt x="1827" y="182"/>
                      <a:pt x="1776" y="160"/>
                      <a:pt x="1721" y="146"/>
                    </a:cubicBezTo>
                    <a:cubicBezTo>
                      <a:pt x="1721" y="145"/>
                      <a:pt x="1722" y="145"/>
                      <a:pt x="1724" y="145"/>
                    </a:cubicBezTo>
                    <a:cubicBezTo>
                      <a:pt x="1770" y="140"/>
                      <a:pt x="1817" y="127"/>
                      <a:pt x="1864" y="126"/>
                    </a:cubicBezTo>
                    <a:cubicBezTo>
                      <a:pt x="1878" y="124"/>
                      <a:pt x="1892" y="124"/>
                      <a:pt x="1906" y="124"/>
                    </a:cubicBezTo>
                    <a:close/>
                    <a:moveTo>
                      <a:pt x="1425" y="262"/>
                    </a:moveTo>
                    <a:cubicBezTo>
                      <a:pt x="1459" y="262"/>
                      <a:pt x="1492" y="264"/>
                      <a:pt x="1525" y="270"/>
                    </a:cubicBezTo>
                    <a:cubicBezTo>
                      <a:pt x="1538" y="272"/>
                      <a:pt x="1550" y="276"/>
                      <a:pt x="1560" y="277"/>
                    </a:cubicBezTo>
                    <a:cubicBezTo>
                      <a:pt x="1488" y="303"/>
                      <a:pt x="1419" y="335"/>
                      <a:pt x="1352" y="373"/>
                    </a:cubicBezTo>
                    <a:cubicBezTo>
                      <a:pt x="1326" y="366"/>
                      <a:pt x="1299" y="360"/>
                      <a:pt x="1272" y="360"/>
                    </a:cubicBezTo>
                    <a:cubicBezTo>
                      <a:pt x="1267" y="360"/>
                      <a:pt x="1262" y="361"/>
                      <a:pt x="1257" y="361"/>
                    </a:cubicBezTo>
                    <a:cubicBezTo>
                      <a:pt x="1195" y="369"/>
                      <a:pt x="1137" y="389"/>
                      <a:pt x="1075" y="402"/>
                    </a:cubicBezTo>
                    <a:cubicBezTo>
                      <a:pt x="1013" y="415"/>
                      <a:pt x="953" y="435"/>
                      <a:pt x="892" y="456"/>
                    </a:cubicBezTo>
                    <a:cubicBezTo>
                      <a:pt x="830" y="475"/>
                      <a:pt x="786" y="526"/>
                      <a:pt x="730" y="554"/>
                    </a:cubicBezTo>
                    <a:cubicBezTo>
                      <a:pt x="691" y="572"/>
                      <a:pt x="638" y="572"/>
                      <a:pt x="592" y="581"/>
                    </a:cubicBezTo>
                    <a:cubicBezTo>
                      <a:pt x="606" y="568"/>
                      <a:pt x="617" y="552"/>
                      <a:pt x="631" y="540"/>
                    </a:cubicBezTo>
                    <a:cubicBezTo>
                      <a:pt x="690" y="486"/>
                      <a:pt x="752" y="435"/>
                      <a:pt x="817" y="387"/>
                    </a:cubicBezTo>
                    <a:cubicBezTo>
                      <a:pt x="884" y="340"/>
                      <a:pt x="957" y="303"/>
                      <a:pt x="1034" y="276"/>
                    </a:cubicBezTo>
                    <a:cubicBezTo>
                      <a:pt x="1062" y="266"/>
                      <a:pt x="1091" y="263"/>
                      <a:pt x="1121" y="263"/>
                    </a:cubicBezTo>
                    <a:cubicBezTo>
                      <a:pt x="1168" y="263"/>
                      <a:pt x="1217" y="271"/>
                      <a:pt x="1262" y="271"/>
                    </a:cubicBezTo>
                    <a:cubicBezTo>
                      <a:pt x="1269" y="271"/>
                      <a:pt x="1277" y="271"/>
                      <a:pt x="1285" y="270"/>
                    </a:cubicBezTo>
                    <a:cubicBezTo>
                      <a:pt x="1331" y="266"/>
                      <a:pt x="1378" y="262"/>
                      <a:pt x="1425" y="262"/>
                    </a:cubicBezTo>
                    <a:close/>
                    <a:moveTo>
                      <a:pt x="1125" y="858"/>
                    </a:moveTo>
                    <a:lnTo>
                      <a:pt x="1125" y="858"/>
                    </a:lnTo>
                    <a:cubicBezTo>
                      <a:pt x="1115" y="873"/>
                      <a:pt x="1104" y="887"/>
                      <a:pt x="1092" y="905"/>
                    </a:cubicBezTo>
                    <a:cubicBezTo>
                      <a:pt x="1081" y="901"/>
                      <a:pt x="1069" y="901"/>
                      <a:pt x="1058" y="898"/>
                    </a:cubicBezTo>
                    <a:cubicBezTo>
                      <a:pt x="1081" y="884"/>
                      <a:pt x="1102" y="869"/>
                      <a:pt x="1125" y="858"/>
                    </a:cubicBezTo>
                    <a:cubicBezTo>
                      <a:pt x="1125" y="858"/>
                      <a:pt x="1125" y="858"/>
                      <a:pt x="1125" y="858"/>
                    </a:cubicBezTo>
                    <a:close/>
                    <a:moveTo>
                      <a:pt x="3306" y="905"/>
                    </a:moveTo>
                    <a:cubicBezTo>
                      <a:pt x="3312" y="909"/>
                      <a:pt x="3314" y="909"/>
                      <a:pt x="3317" y="910"/>
                    </a:cubicBezTo>
                    <a:cubicBezTo>
                      <a:pt x="3339" y="929"/>
                      <a:pt x="3356" y="951"/>
                      <a:pt x="3371" y="975"/>
                    </a:cubicBezTo>
                    <a:cubicBezTo>
                      <a:pt x="3376" y="985"/>
                      <a:pt x="3376" y="997"/>
                      <a:pt x="3375" y="1012"/>
                    </a:cubicBezTo>
                    <a:cubicBezTo>
                      <a:pt x="3353" y="978"/>
                      <a:pt x="3328" y="940"/>
                      <a:pt x="3306" y="905"/>
                    </a:cubicBezTo>
                    <a:close/>
                    <a:moveTo>
                      <a:pt x="2258" y="965"/>
                    </a:moveTo>
                    <a:cubicBezTo>
                      <a:pt x="2293" y="965"/>
                      <a:pt x="2330" y="971"/>
                      <a:pt x="2369" y="978"/>
                    </a:cubicBezTo>
                    <a:cubicBezTo>
                      <a:pt x="2383" y="998"/>
                      <a:pt x="2397" y="1019"/>
                      <a:pt x="2406" y="1041"/>
                    </a:cubicBezTo>
                    <a:cubicBezTo>
                      <a:pt x="2414" y="1060"/>
                      <a:pt x="2423" y="1078"/>
                      <a:pt x="2431" y="1097"/>
                    </a:cubicBezTo>
                    <a:cubicBezTo>
                      <a:pt x="2432" y="1101"/>
                      <a:pt x="2434" y="1106"/>
                      <a:pt x="2436" y="1110"/>
                    </a:cubicBezTo>
                    <a:cubicBezTo>
                      <a:pt x="2434" y="1108"/>
                      <a:pt x="2432" y="1106"/>
                      <a:pt x="2432" y="1104"/>
                    </a:cubicBezTo>
                    <a:cubicBezTo>
                      <a:pt x="2383" y="1051"/>
                      <a:pt x="2322" y="1002"/>
                      <a:pt x="2258" y="965"/>
                    </a:cubicBezTo>
                    <a:close/>
                    <a:moveTo>
                      <a:pt x="1874" y="1125"/>
                    </a:moveTo>
                    <a:cubicBezTo>
                      <a:pt x="1908" y="1125"/>
                      <a:pt x="1940" y="1128"/>
                      <a:pt x="1970" y="1133"/>
                    </a:cubicBezTo>
                    <a:cubicBezTo>
                      <a:pt x="2000" y="1137"/>
                      <a:pt x="2032" y="1144"/>
                      <a:pt x="2062" y="1154"/>
                    </a:cubicBezTo>
                    <a:cubicBezTo>
                      <a:pt x="2021" y="1152"/>
                      <a:pt x="1978" y="1151"/>
                      <a:pt x="1937" y="1151"/>
                    </a:cubicBezTo>
                    <a:cubicBezTo>
                      <a:pt x="1906" y="1151"/>
                      <a:pt x="1875" y="1150"/>
                      <a:pt x="1842" y="1150"/>
                    </a:cubicBezTo>
                    <a:cubicBezTo>
                      <a:pt x="1778" y="1150"/>
                      <a:pt x="1711" y="1153"/>
                      <a:pt x="1645" y="1172"/>
                    </a:cubicBezTo>
                    <a:cubicBezTo>
                      <a:pt x="1598" y="1184"/>
                      <a:pt x="1556" y="1206"/>
                      <a:pt x="1514" y="1229"/>
                    </a:cubicBezTo>
                    <a:cubicBezTo>
                      <a:pt x="1624" y="1159"/>
                      <a:pt x="1756" y="1125"/>
                      <a:pt x="1874" y="1125"/>
                    </a:cubicBezTo>
                    <a:close/>
                    <a:moveTo>
                      <a:pt x="1609" y="801"/>
                    </a:moveTo>
                    <a:cubicBezTo>
                      <a:pt x="1586" y="814"/>
                      <a:pt x="1563" y="826"/>
                      <a:pt x="1542" y="840"/>
                    </a:cubicBezTo>
                    <a:cubicBezTo>
                      <a:pt x="1436" y="905"/>
                      <a:pt x="1358" y="1000"/>
                      <a:pt x="1294" y="1099"/>
                    </a:cubicBezTo>
                    <a:cubicBezTo>
                      <a:pt x="1241" y="1143"/>
                      <a:pt x="1192" y="1188"/>
                      <a:pt x="1147" y="1242"/>
                    </a:cubicBezTo>
                    <a:cubicBezTo>
                      <a:pt x="1253" y="1092"/>
                      <a:pt x="1358" y="928"/>
                      <a:pt x="1520" y="841"/>
                    </a:cubicBezTo>
                    <a:cubicBezTo>
                      <a:pt x="1547" y="826"/>
                      <a:pt x="1579" y="814"/>
                      <a:pt x="1609" y="801"/>
                    </a:cubicBezTo>
                    <a:close/>
                    <a:moveTo>
                      <a:pt x="1045" y="923"/>
                    </a:moveTo>
                    <a:cubicBezTo>
                      <a:pt x="1056" y="923"/>
                      <a:pt x="1067" y="924"/>
                      <a:pt x="1078" y="927"/>
                    </a:cubicBezTo>
                    <a:cubicBezTo>
                      <a:pt x="957" y="1049"/>
                      <a:pt x="862" y="1198"/>
                      <a:pt x="778" y="1344"/>
                    </a:cubicBezTo>
                    <a:cubicBezTo>
                      <a:pt x="766" y="1364"/>
                      <a:pt x="753" y="1385"/>
                      <a:pt x="744" y="1407"/>
                    </a:cubicBezTo>
                    <a:lnTo>
                      <a:pt x="738" y="1360"/>
                    </a:lnTo>
                    <a:cubicBezTo>
                      <a:pt x="800" y="1232"/>
                      <a:pt x="874" y="1110"/>
                      <a:pt x="952" y="993"/>
                    </a:cubicBezTo>
                    <a:cubicBezTo>
                      <a:pt x="963" y="975"/>
                      <a:pt x="978" y="958"/>
                      <a:pt x="989" y="940"/>
                    </a:cubicBezTo>
                    <a:cubicBezTo>
                      <a:pt x="996" y="936"/>
                      <a:pt x="1004" y="932"/>
                      <a:pt x="1012" y="927"/>
                    </a:cubicBezTo>
                    <a:cubicBezTo>
                      <a:pt x="1023" y="924"/>
                      <a:pt x="1034" y="923"/>
                      <a:pt x="1045" y="923"/>
                    </a:cubicBezTo>
                    <a:close/>
                    <a:moveTo>
                      <a:pt x="711" y="1425"/>
                    </a:moveTo>
                    <a:cubicBezTo>
                      <a:pt x="712" y="1435"/>
                      <a:pt x="713" y="1443"/>
                      <a:pt x="716" y="1454"/>
                    </a:cubicBezTo>
                    <a:cubicBezTo>
                      <a:pt x="693" y="1496"/>
                      <a:pt x="669" y="1539"/>
                      <a:pt x="647" y="1585"/>
                    </a:cubicBezTo>
                    <a:cubicBezTo>
                      <a:pt x="665" y="1529"/>
                      <a:pt x="686" y="1476"/>
                      <a:pt x="711" y="1425"/>
                    </a:cubicBezTo>
                    <a:close/>
                    <a:moveTo>
                      <a:pt x="1060" y="1360"/>
                    </a:moveTo>
                    <a:cubicBezTo>
                      <a:pt x="1026" y="1413"/>
                      <a:pt x="994" y="1468"/>
                      <a:pt x="971" y="1524"/>
                    </a:cubicBezTo>
                    <a:cubicBezTo>
                      <a:pt x="961" y="1543"/>
                      <a:pt x="954" y="1564"/>
                      <a:pt x="947" y="1585"/>
                    </a:cubicBezTo>
                    <a:cubicBezTo>
                      <a:pt x="947" y="1564"/>
                      <a:pt x="946" y="1543"/>
                      <a:pt x="947" y="1524"/>
                    </a:cubicBezTo>
                    <a:cubicBezTo>
                      <a:pt x="982" y="1466"/>
                      <a:pt x="1020" y="1413"/>
                      <a:pt x="1060" y="1360"/>
                    </a:cubicBezTo>
                    <a:close/>
                    <a:moveTo>
                      <a:pt x="901" y="1607"/>
                    </a:moveTo>
                    <a:cubicBezTo>
                      <a:pt x="903" y="1631"/>
                      <a:pt x="906" y="1655"/>
                      <a:pt x="910" y="1679"/>
                    </a:cubicBezTo>
                    <a:cubicBezTo>
                      <a:pt x="899" y="1707"/>
                      <a:pt x="891" y="1732"/>
                      <a:pt x="883" y="1759"/>
                    </a:cubicBezTo>
                    <a:cubicBezTo>
                      <a:pt x="872" y="1746"/>
                      <a:pt x="865" y="1732"/>
                      <a:pt x="857" y="1718"/>
                    </a:cubicBezTo>
                    <a:cubicBezTo>
                      <a:pt x="863" y="1700"/>
                      <a:pt x="865" y="1681"/>
                      <a:pt x="874" y="1662"/>
                    </a:cubicBezTo>
                    <a:cubicBezTo>
                      <a:pt x="883" y="1642"/>
                      <a:pt x="892" y="1624"/>
                      <a:pt x="901" y="1607"/>
                    </a:cubicBezTo>
                    <a:close/>
                    <a:moveTo>
                      <a:pt x="2069" y="1482"/>
                    </a:moveTo>
                    <a:cubicBezTo>
                      <a:pt x="2145" y="1482"/>
                      <a:pt x="2223" y="1512"/>
                      <a:pt x="2292" y="1550"/>
                    </a:cubicBezTo>
                    <a:cubicBezTo>
                      <a:pt x="2358" y="1585"/>
                      <a:pt x="2410" y="1641"/>
                      <a:pt x="2449" y="1700"/>
                    </a:cubicBezTo>
                    <a:cubicBezTo>
                      <a:pt x="2452" y="1715"/>
                      <a:pt x="2447" y="1730"/>
                      <a:pt x="2447" y="1747"/>
                    </a:cubicBezTo>
                    <a:cubicBezTo>
                      <a:pt x="2436" y="1741"/>
                      <a:pt x="2423" y="1732"/>
                      <a:pt x="2412" y="1724"/>
                    </a:cubicBezTo>
                    <a:cubicBezTo>
                      <a:pt x="2372" y="1693"/>
                      <a:pt x="2328" y="1651"/>
                      <a:pt x="2271" y="1634"/>
                    </a:cubicBezTo>
                    <a:cubicBezTo>
                      <a:pt x="2235" y="1624"/>
                      <a:pt x="2188" y="1614"/>
                      <a:pt x="2140" y="1614"/>
                    </a:cubicBezTo>
                    <a:cubicBezTo>
                      <a:pt x="2117" y="1614"/>
                      <a:pt x="2094" y="1616"/>
                      <a:pt x="2072" y="1622"/>
                    </a:cubicBezTo>
                    <a:cubicBezTo>
                      <a:pt x="2033" y="1630"/>
                      <a:pt x="2000" y="1653"/>
                      <a:pt x="1973" y="1678"/>
                    </a:cubicBezTo>
                    <a:cubicBezTo>
                      <a:pt x="1951" y="1702"/>
                      <a:pt x="1931" y="1725"/>
                      <a:pt x="1914" y="1750"/>
                    </a:cubicBezTo>
                    <a:cubicBezTo>
                      <a:pt x="1909" y="1754"/>
                      <a:pt x="1908" y="1758"/>
                      <a:pt x="1904" y="1763"/>
                    </a:cubicBezTo>
                    <a:cubicBezTo>
                      <a:pt x="1858" y="1684"/>
                      <a:pt x="1860" y="1593"/>
                      <a:pt x="1890" y="1523"/>
                    </a:cubicBezTo>
                    <a:cubicBezTo>
                      <a:pt x="1936" y="1502"/>
                      <a:pt x="1982" y="1490"/>
                      <a:pt x="2028" y="1485"/>
                    </a:cubicBezTo>
                    <a:cubicBezTo>
                      <a:pt x="2041" y="1483"/>
                      <a:pt x="2055" y="1482"/>
                      <a:pt x="2069" y="1482"/>
                    </a:cubicBezTo>
                    <a:close/>
                    <a:moveTo>
                      <a:pt x="1483" y="1598"/>
                    </a:moveTo>
                    <a:lnTo>
                      <a:pt x="1483" y="1598"/>
                    </a:lnTo>
                    <a:cubicBezTo>
                      <a:pt x="1454" y="1649"/>
                      <a:pt x="1429" y="1707"/>
                      <a:pt x="1411" y="1763"/>
                    </a:cubicBezTo>
                    <a:cubicBezTo>
                      <a:pt x="1386" y="1839"/>
                      <a:pt x="1366" y="1920"/>
                      <a:pt x="1360" y="2004"/>
                    </a:cubicBezTo>
                    <a:cubicBezTo>
                      <a:pt x="1342" y="1963"/>
                      <a:pt x="1324" y="1920"/>
                      <a:pt x="1312" y="1875"/>
                    </a:cubicBezTo>
                    <a:cubicBezTo>
                      <a:pt x="1318" y="1842"/>
                      <a:pt x="1323" y="1812"/>
                      <a:pt x="1337" y="1780"/>
                    </a:cubicBezTo>
                    <a:cubicBezTo>
                      <a:pt x="1370" y="1704"/>
                      <a:pt x="1432" y="1649"/>
                      <a:pt x="1483" y="1598"/>
                    </a:cubicBezTo>
                    <a:close/>
                    <a:moveTo>
                      <a:pt x="1301" y="1956"/>
                    </a:moveTo>
                    <a:cubicBezTo>
                      <a:pt x="1309" y="1986"/>
                      <a:pt x="1322" y="2018"/>
                      <a:pt x="1335" y="2048"/>
                    </a:cubicBezTo>
                    <a:cubicBezTo>
                      <a:pt x="1322" y="2046"/>
                      <a:pt x="1308" y="2044"/>
                      <a:pt x="1294" y="2040"/>
                    </a:cubicBezTo>
                    <a:lnTo>
                      <a:pt x="1294" y="2032"/>
                    </a:lnTo>
                    <a:cubicBezTo>
                      <a:pt x="1296" y="2006"/>
                      <a:pt x="1298" y="1980"/>
                      <a:pt x="1301" y="1956"/>
                    </a:cubicBezTo>
                    <a:close/>
                    <a:moveTo>
                      <a:pt x="2146" y="1776"/>
                    </a:moveTo>
                    <a:cubicBezTo>
                      <a:pt x="2152" y="1776"/>
                      <a:pt x="2158" y="1776"/>
                      <a:pt x="2164" y="1777"/>
                    </a:cubicBezTo>
                    <a:cubicBezTo>
                      <a:pt x="2204" y="1784"/>
                      <a:pt x="2240" y="1794"/>
                      <a:pt x="2269" y="1817"/>
                    </a:cubicBezTo>
                    <a:cubicBezTo>
                      <a:pt x="2296" y="1839"/>
                      <a:pt x="2337" y="1839"/>
                      <a:pt x="2358" y="1872"/>
                    </a:cubicBezTo>
                    <a:cubicBezTo>
                      <a:pt x="2377" y="1901"/>
                      <a:pt x="2348" y="1959"/>
                      <a:pt x="2350" y="1982"/>
                    </a:cubicBezTo>
                    <a:cubicBezTo>
                      <a:pt x="2357" y="2004"/>
                      <a:pt x="2361" y="2025"/>
                      <a:pt x="2355" y="2044"/>
                    </a:cubicBezTo>
                    <a:cubicBezTo>
                      <a:pt x="2350" y="2061"/>
                      <a:pt x="2379" y="2079"/>
                      <a:pt x="2369" y="2096"/>
                    </a:cubicBezTo>
                    <a:cubicBezTo>
                      <a:pt x="2357" y="2114"/>
                      <a:pt x="2322" y="2116"/>
                      <a:pt x="2308" y="2124"/>
                    </a:cubicBezTo>
                    <a:cubicBezTo>
                      <a:pt x="2296" y="2134"/>
                      <a:pt x="2286" y="2149"/>
                      <a:pt x="2269" y="2154"/>
                    </a:cubicBezTo>
                    <a:cubicBezTo>
                      <a:pt x="2266" y="2155"/>
                      <a:pt x="2263" y="2155"/>
                      <a:pt x="2260" y="2155"/>
                    </a:cubicBezTo>
                    <a:cubicBezTo>
                      <a:pt x="2245" y="2155"/>
                      <a:pt x="2227" y="2147"/>
                      <a:pt x="2219" y="2145"/>
                    </a:cubicBezTo>
                    <a:cubicBezTo>
                      <a:pt x="2209" y="2145"/>
                      <a:pt x="2201" y="2159"/>
                      <a:pt x="2193" y="2159"/>
                    </a:cubicBezTo>
                    <a:cubicBezTo>
                      <a:pt x="2192" y="2159"/>
                      <a:pt x="2191" y="2159"/>
                      <a:pt x="2190" y="2158"/>
                    </a:cubicBezTo>
                    <a:cubicBezTo>
                      <a:pt x="2189" y="2158"/>
                      <a:pt x="2189" y="2158"/>
                      <a:pt x="2188" y="2158"/>
                    </a:cubicBezTo>
                    <a:cubicBezTo>
                      <a:pt x="2182" y="2158"/>
                      <a:pt x="2176" y="2161"/>
                      <a:pt x="2171" y="2161"/>
                    </a:cubicBezTo>
                    <a:cubicBezTo>
                      <a:pt x="2168" y="2161"/>
                      <a:pt x="2166" y="2160"/>
                      <a:pt x="2164" y="2158"/>
                    </a:cubicBezTo>
                    <a:cubicBezTo>
                      <a:pt x="2156" y="2152"/>
                      <a:pt x="2178" y="2120"/>
                      <a:pt x="2174" y="2114"/>
                    </a:cubicBezTo>
                    <a:cubicBezTo>
                      <a:pt x="2169" y="2109"/>
                      <a:pt x="2114" y="2109"/>
                      <a:pt x="2103" y="2087"/>
                    </a:cubicBezTo>
                    <a:cubicBezTo>
                      <a:pt x="2094" y="2066"/>
                      <a:pt x="2097" y="2046"/>
                      <a:pt x="2103" y="2030"/>
                    </a:cubicBezTo>
                    <a:lnTo>
                      <a:pt x="2103" y="2030"/>
                    </a:lnTo>
                    <a:lnTo>
                      <a:pt x="1985" y="2033"/>
                    </a:lnTo>
                    <a:cubicBezTo>
                      <a:pt x="1982" y="2030"/>
                      <a:pt x="1978" y="2028"/>
                      <a:pt x="1975" y="2024"/>
                    </a:cubicBezTo>
                    <a:cubicBezTo>
                      <a:pt x="1975" y="2021"/>
                      <a:pt x="1973" y="2019"/>
                      <a:pt x="1973" y="2018"/>
                    </a:cubicBezTo>
                    <a:cubicBezTo>
                      <a:pt x="1966" y="2024"/>
                      <a:pt x="1958" y="2028"/>
                      <a:pt x="1952" y="2033"/>
                    </a:cubicBezTo>
                    <a:lnTo>
                      <a:pt x="1941" y="2033"/>
                    </a:lnTo>
                    <a:cubicBezTo>
                      <a:pt x="1925" y="1993"/>
                      <a:pt x="1920" y="1941"/>
                      <a:pt x="1931" y="1894"/>
                    </a:cubicBezTo>
                    <a:cubicBezTo>
                      <a:pt x="1948" y="1841"/>
                      <a:pt x="2014" y="1827"/>
                      <a:pt x="2047" y="1807"/>
                    </a:cubicBezTo>
                    <a:lnTo>
                      <a:pt x="2059" y="1801"/>
                    </a:lnTo>
                    <a:cubicBezTo>
                      <a:pt x="2087" y="1787"/>
                      <a:pt x="2117" y="1776"/>
                      <a:pt x="2146" y="1776"/>
                    </a:cubicBezTo>
                    <a:close/>
                    <a:moveTo>
                      <a:pt x="3050" y="1556"/>
                    </a:moveTo>
                    <a:cubicBezTo>
                      <a:pt x="3057" y="1666"/>
                      <a:pt x="3030" y="1787"/>
                      <a:pt x="2999" y="1915"/>
                    </a:cubicBezTo>
                    <a:cubicBezTo>
                      <a:pt x="2980" y="2010"/>
                      <a:pt x="2950" y="2099"/>
                      <a:pt x="2915" y="2185"/>
                    </a:cubicBezTo>
                    <a:cubicBezTo>
                      <a:pt x="2950" y="2061"/>
                      <a:pt x="2965" y="1934"/>
                      <a:pt x="2964" y="1807"/>
                    </a:cubicBezTo>
                    <a:cubicBezTo>
                      <a:pt x="2964" y="1781"/>
                      <a:pt x="2959" y="1755"/>
                      <a:pt x="2957" y="1728"/>
                    </a:cubicBezTo>
                    <a:lnTo>
                      <a:pt x="2958" y="1725"/>
                    </a:lnTo>
                    <a:cubicBezTo>
                      <a:pt x="2979" y="1684"/>
                      <a:pt x="3025" y="1642"/>
                      <a:pt x="3043" y="1600"/>
                    </a:cubicBezTo>
                    <a:cubicBezTo>
                      <a:pt x="3050" y="1585"/>
                      <a:pt x="3050" y="1571"/>
                      <a:pt x="3050" y="1556"/>
                    </a:cubicBezTo>
                    <a:close/>
                    <a:moveTo>
                      <a:pt x="836" y="1780"/>
                    </a:moveTo>
                    <a:cubicBezTo>
                      <a:pt x="847" y="1794"/>
                      <a:pt x="855" y="1810"/>
                      <a:pt x="863" y="1825"/>
                    </a:cubicBezTo>
                    <a:cubicBezTo>
                      <a:pt x="826" y="1960"/>
                      <a:pt x="802" y="2101"/>
                      <a:pt x="797" y="2245"/>
                    </a:cubicBezTo>
                    <a:cubicBezTo>
                      <a:pt x="788" y="2204"/>
                      <a:pt x="780" y="2160"/>
                      <a:pt x="780" y="2112"/>
                    </a:cubicBezTo>
                    <a:cubicBezTo>
                      <a:pt x="781" y="2006"/>
                      <a:pt x="803" y="1891"/>
                      <a:pt x="836" y="1780"/>
                    </a:cubicBezTo>
                    <a:close/>
                    <a:moveTo>
                      <a:pt x="1100" y="2253"/>
                    </a:moveTo>
                    <a:lnTo>
                      <a:pt x="1100" y="2253"/>
                    </a:lnTo>
                    <a:cubicBezTo>
                      <a:pt x="1103" y="2267"/>
                      <a:pt x="1106" y="2281"/>
                      <a:pt x="1107" y="2295"/>
                    </a:cubicBezTo>
                    <a:cubicBezTo>
                      <a:pt x="1110" y="2308"/>
                      <a:pt x="1115" y="2324"/>
                      <a:pt x="1117" y="2337"/>
                    </a:cubicBezTo>
                    <a:cubicBezTo>
                      <a:pt x="1113" y="2340"/>
                      <a:pt x="1110" y="2341"/>
                      <a:pt x="1106" y="2341"/>
                    </a:cubicBezTo>
                    <a:cubicBezTo>
                      <a:pt x="1103" y="2311"/>
                      <a:pt x="1103" y="2282"/>
                      <a:pt x="1100" y="2253"/>
                    </a:cubicBezTo>
                    <a:close/>
                    <a:moveTo>
                      <a:pt x="1684" y="2109"/>
                    </a:moveTo>
                    <a:cubicBezTo>
                      <a:pt x="1707" y="2183"/>
                      <a:pt x="1743" y="2252"/>
                      <a:pt x="1791" y="2307"/>
                    </a:cubicBezTo>
                    <a:cubicBezTo>
                      <a:pt x="1808" y="2329"/>
                      <a:pt x="1831" y="2350"/>
                      <a:pt x="1854" y="2369"/>
                    </a:cubicBezTo>
                    <a:cubicBezTo>
                      <a:pt x="1853" y="2374"/>
                      <a:pt x="1854" y="2381"/>
                      <a:pt x="1858" y="2385"/>
                    </a:cubicBezTo>
                    <a:cubicBezTo>
                      <a:pt x="1854" y="2384"/>
                      <a:pt x="1849" y="2384"/>
                      <a:pt x="1846" y="2383"/>
                    </a:cubicBezTo>
                    <a:cubicBezTo>
                      <a:pt x="1842" y="2380"/>
                      <a:pt x="1839" y="2379"/>
                      <a:pt x="1835" y="2376"/>
                    </a:cubicBezTo>
                    <a:cubicBezTo>
                      <a:pt x="1752" y="2324"/>
                      <a:pt x="1715" y="2240"/>
                      <a:pt x="1688" y="2154"/>
                    </a:cubicBezTo>
                    <a:cubicBezTo>
                      <a:pt x="1682" y="2141"/>
                      <a:pt x="1677" y="2124"/>
                      <a:pt x="1673" y="2109"/>
                    </a:cubicBezTo>
                    <a:close/>
                    <a:moveTo>
                      <a:pt x="1810" y="1569"/>
                    </a:moveTo>
                    <a:cubicBezTo>
                      <a:pt x="1795" y="1649"/>
                      <a:pt x="1810" y="1739"/>
                      <a:pt x="1872" y="1813"/>
                    </a:cubicBezTo>
                    <a:cubicBezTo>
                      <a:pt x="1852" y="1858"/>
                      <a:pt x="1841" y="1907"/>
                      <a:pt x="1846" y="1955"/>
                    </a:cubicBezTo>
                    <a:cubicBezTo>
                      <a:pt x="1853" y="2014"/>
                      <a:pt x="1889" y="2058"/>
                      <a:pt x="1920" y="2094"/>
                    </a:cubicBezTo>
                    <a:cubicBezTo>
                      <a:pt x="1916" y="2123"/>
                      <a:pt x="1923" y="2152"/>
                      <a:pt x="1927" y="2183"/>
                    </a:cubicBezTo>
                    <a:cubicBezTo>
                      <a:pt x="1931" y="2230"/>
                      <a:pt x="1966" y="2262"/>
                      <a:pt x="1993" y="2300"/>
                    </a:cubicBezTo>
                    <a:cubicBezTo>
                      <a:pt x="2014" y="2329"/>
                      <a:pt x="2037" y="2368"/>
                      <a:pt x="2072" y="2392"/>
                    </a:cubicBezTo>
                    <a:cubicBezTo>
                      <a:pt x="2069" y="2392"/>
                      <a:pt x="2068" y="2392"/>
                      <a:pt x="2066" y="2395"/>
                    </a:cubicBezTo>
                    <a:cubicBezTo>
                      <a:pt x="1992" y="2379"/>
                      <a:pt x="1925" y="2348"/>
                      <a:pt x="1876" y="2307"/>
                    </a:cubicBezTo>
                    <a:cubicBezTo>
                      <a:pt x="1860" y="2231"/>
                      <a:pt x="1847" y="2145"/>
                      <a:pt x="1876" y="2072"/>
                    </a:cubicBezTo>
                    <a:cubicBezTo>
                      <a:pt x="1878" y="2069"/>
                      <a:pt x="1865" y="2065"/>
                      <a:pt x="1858" y="2065"/>
                    </a:cubicBezTo>
                    <a:cubicBezTo>
                      <a:pt x="1855" y="2065"/>
                      <a:pt x="1853" y="2065"/>
                      <a:pt x="1853" y="2066"/>
                    </a:cubicBezTo>
                    <a:cubicBezTo>
                      <a:pt x="1814" y="2123"/>
                      <a:pt x="1817" y="2185"/>
                      <a:pt x="1824" y="2245"/>
                    </a:cubicBezTo>
                    <a:cubicBezTo>
                      <a:pt x="1792" y="2205"/>
                      <a:pt x="1769" y="2163"/>
                      <a:pt x="1751" y="2113"/>
                    </a:cubicBezTo>
                    <a:lnTo>
                      <a:pt x="1751" y="2113"/>
                    </a:lnTo>
                    <a:cubicBezTo>
                      <a:pt x="1773" y="2114"/>
                      <a:pt x="1798" y="2114"/>
                      <a:pt x="1820" y="2120"/>
                    </a:cubicBezTo>
                    <a:cubicBezTo>
                      <a:pt x="1820" y="2120"/>
                      <a:pt x="1820" y="2120"/>
                      <a:pt x="1820" y="2120"/>
                    </a:cubicBezTo>
                    <a:cubicBezTo>
                      <a:pt x="1827" y="2120"/>
                      <a:pt x="1831" y="2096"/>
                      <a:pt x="1824" y="2095"/>
                    </a:cubicBezTo>
                    <a:cubicBezTo>
                      <a:pt x="1797" y="2087"/>
                      <a:pt x="1766" y="2081"/>
                      <a:pt x="1739" y="2076"/>
                    </a:cubicBezTo>
                    <a:cubicBezTo>
                      <a:pt x="1711" y="1970"/>
                      <a:pt x="1715" y="1850"/>
                      <a:pt x="1759" y="1754"/>
                    </a:cubicBezTo>
                    <a:cubicBezTo>
                      <a:pt x="1766" y="1739"/>
                      <a:pt x="1746" y="1722"/>
                      <a:pt x="1729" y="1722"/>
                    </a:cubicBezTo>
                    <a:cubicBezTo>
                      <a:pt x="1723" y="1722"/>
                      <a:pt x="1717" y="1724"/>
                      <a:pt x="1714" y="1730"/>
                    </a:cubicBezTo>
                    <a:cubicBezTo>
                      <a:pt x="1653" y="1832"/>
                      <a:pt x="1647" y="1956"/>
                      <a:pt x="1673" y="2069"/>
                    </a:cubicBezTo>
                    <a:lnTo>
                      <a:pt x="1656" y="2069"/>
                    </a:lnTo>
                    <a:cubicBezTo>
                      <a:pt x="1636" y="2006"/>
                      <a:pt x="1620" y="1937"/>
                      <a:pt x="1636" y="1867"/>
                    </a:cubicBezTo>
                    <a:cubicBezTo>
                      <a:pt x="1659" y="1769"/>
                      <a:pt x="1704" y="1673"/>
                      <a:pt x="1773" y="1600"/>
                    </a:cubicBezTo>
                    <a:cubicBezTo>
                      <a:pt x="1784" y="1587"/>
                      <a:pt x="1798" y="1579"/>
                      <a:pt x="1810" y="1569"/>
                    </a:cubicBezTo>
                    <a:close/>
                    <a:moveTo>
                      <a:pt x="2405" y="2575"/>
                    </a:moveTo>
                    <a:lnTo>
                      <a:pt x="2405" y="2575"/>
                    </a:lnTo>
                    <a:cubicBezTo>
                      <a:pt x="2391" y="2591"/>
                      <a:pt x="2376" y="2604"/>
                      <a:pt x="2361" y="2618"/>
                    </a:cubicBezTo>
                    <a:cubicBezTo>
                      <a:pt x="2369" y="2604"/>
                      <a:pt x="2379" y="2595"/>
                      <a:pt x="2390" y="2585"/>
                    </a:cubicBezTo>
                    <a:lnTo>
                      <a:pt x="2405" y="2575"/>
                    </a:lnTo>
                    <a:close/>
                    <a:moveTo>
                      <a:pt x="1125" y="2379"/>
                    </a:moveTo>
                    <a:cubicBezTo>
                      <a:pt x="1150" y="2487"/>
                      <a:pt x="1181" y="2597"/>
                      <a:pt x="1230" y="2701"/>
                    </a:cubicBezTo>
                    <a:cubicBezTo>
                      <a:pt x="1216" y="2694"/>
                      <a:pt x="1201" y="2687"/>
                      <a:pt x="1187" y="2680"/>
                    </a:cubicBezTo>
                    <a:cubicBezTo>
                      <a:pt x="1165" y="2626"/>
                      <a:pt x="1146" y="2571"/>
                      <a:pt x="1133" y="2515"/>
                    </a:cubicBezTo>
                    <a:cubicBezTo>
                      <a:pt x="1124" y="2472"/>
                      <a:pt x="1117" y="2427"/>
                      <a:pt x="1111" y="2383"/>
                    </a:cubicBezTo>
                    <a:cubicBezTo>
                      <a:pt x="1117" y="2381"/>
                      <a:pt x="1119" y="2381"/>
                      <a:pt x="1125" y="2379"/>
                    </a:cubicBezTo>
                    <a:close/>
                    <a:moveTo>
                      <a:pt x="2322" y="2617"/>
                    </a:moveTo>
                    <a:cubicBezTo>
                      <a:pt x="2326" y="2624"/>
                      <a:pt x="2329" y="2632"/>
                      <a:pt x="2333" y="2640"/>
                    </a:cubicBezTo>
                    <a:cubicBezTo>
                      <a:pt x="2296" y="2672"/>
                      <a:pt x="2259" y="2698"/>
                      <a:pt x="2218" y="2720"/>
                    </a:cubicBezTo>
                    <a:lnTo>
                      <a:pt x="2197" y="2720"/>
                    </a:lnTo>
                    <a:cubicBezTo>
                      <a:pt x="2168" y="2714"/>
                      <a:pt x="2127" y="2702"/>
                      <a:pt x="2086" y="2681"/>
                    </a:cubicBezTo>
                    <a:cubicBezTo>
                      <a:pt x="2168" y="2679"/>
                      <a:pt x="2251" y="2658"/>
                      <a:pt x="2322" y="2617"/>
                    </a:cubicBezTo>
                    <a:close/>
                    <a:moveTo>
                      <a:pt x="1373" y="2736"/>
                    </a:moveTo>
                    <a:lnTo>
                      <a:pt x="1373" y="2736"/>
                    </a:lnTo>
                    <a:cubicBezTo>
                      <a:pt x="1378" y="2745"/>
                      <a:pt x="1382" y="2754"/>
                      <a:pt x="1391" y="2764"/>
                    </a:cubicBezTo>
                    <a:cubicBezTo>
                      <a:pt x="1386" y="2763"/>
                      <a:pt x="1382" y="2763"/>
                      <a:pt x="1380" y="2761"/>
                    </a:cubicBezTo>
                    <a:cubicBezTo>
                      <a:pt x="1377" y="2752"/>
                      <a:pt x="1374" y="2745"/>
                      <a:pt x="1373" y="2736"/>
                    </a:cubicBezTo>
                    <a:close/>
                    <a:moveTo>
                      <a:pt x="1296" y="2079"/>
                    </a:moveTo>
                    <a:lnTo>
                      <a:pt x="1296" y="2079"/>
                    </a:lnTo>
                    <a:cubicBezTo>
                      <a:pt x="1309" y="2081"/>
                      <a:pt x="1324" y="2087"/>
                      <a:pt x="1338" y="2088"/>
                    </a:cubicBezTo>
                    <a:cubicBezTo>
                      <a:pt x="1344" y="2090"/>
                      <a:pt x="1348" y="2090"/>
                      <a:pt x="1352" y="2090"/>
                    </a:cubicBezTo>
                    <a:cubicBezTo>
                      <a:pt x="1355" y="2095"/>
                      <a:pt x="1359" y="2099"/>
                      <a:pt x="1362" y="2103"/>
                    </a:cubicBezTo>
                    <a:cubicBezTo>
                      <a:pt x="1364" y="2120"/>
                      <a:pt x="1364" y="2135"/>
                      <a:pt x="1366" y="2150"/>
                    </a:cubicBezTo>
                    <a:cubicBezTo>
                      <a:pt x="1389" y="2286"/>
                      <a:pt x="1470" y="2412"/>
                      <a:pt x="1575" y="2512"/>
                    </a:cubicBezTo>
                    <a:cubicBezTo>
                      <a:pt x="1680" y="2615"/>
                      <a:pt x="1819" y="2666"/>
                      <a:pt x="1963" y="2679"/>
                    </a:cubicBezTo>
                    <a:cubicBezTo>
                      <a:pt x="1977" y="2680"/>
                      <a:pt x="1992" y="2680"/>
                      <a:pt x="2006" y="2680"/>
                    </a:cubicBezTo>
                    <a:cubicBezTo>
                      <a:pt x="2024" y="2699"/>
                      <a:pt x="2040" y="2721"/>
                      <a:pt x="2061" y="2735"/>
                    </a:cubicBezTo>
                    <a:cubicBezTo>
                      <a:pt x="2076" y="2747"/>
                      <a:pt x="2095" y="2754"/>
                      <a:pt x="2110" y="2763"/>
                    </a:cubicBezTo>
                    <a:cubicBezTo>
                      <a:pt x="2088" y="2769"/>
                      <a:pt x="2066" y="2775"/>
                      <a:pt x="2041" y="2780"/>
                    </a:cubicBezTo>
                    <a:cubicBezTo>
                      <a:pt x="1970" y="2763"/>
                      <a:pt x="1898" y="2739"/>
                      <a:pt x="1830" y="2708"/>
                    </a:cubicBezTo>
                    <a:cubicBezTo>
                      <a:pt x="1769" y="2680"/>
                      <a:pt x="1704" y="2651"/>
                      <a:pt x="1642" y="2615"/>
                    </a:cubicBezTo>
                    <a:cubicBezTo>
                      <a:pt x="1608" y="2577"/>
                      <a:pt x="1575" y="2540"/>
                      <a:pt x="1543" y="2502"/>
                    </a:cubicBezTo>
                    <a:cubicBezTo>
                      <a:pt x="1457" y="2412"/>
                      <a:pt x="1355" y="2317"/>
                      <a:pt x="1304" y="2186"/>
                    </a:cubicBezTo>
                    <a:cubicBezTo>
                      <a:pt x="1298" y="2150"/>
                      <a:pt x="1297" y="2114"/>
                      <a:pt x="1296" y="2079"/>
                    </a:cubicBezTo>
                    <a:close/>
                    <a:moveTo>
                      <a:pt x="1863" y="3042"/>
                    </a:moveTo>
                    <a:cubicBezTo>
                      <a:pt x="1876" y="3049"/>
                      <a:pt x="1893" y="3053"/>
                      <a:pt x="1908" y="3058"/>
                    </a:cubicBezTo>
                    <a:cubicBezTo>
                      <a:pt x="1887" y="3060"/>
                      <a:pt x="1867" y="3060"/>
                      <a:pt x="1847" y="3060"/>
                    </a:cubicBezTo>
                    <a:cubicBezTo>
                      <a:pt x="1790" y="3060"/>
                      <a:pt x="1735" y="3056"/>
                      <a:pt x="1682" y="3049"/>
                    </a:cubicBezTo>
                    <a:cubicBezTo>
                      <a:pt x="1703" y="3049"/>
                      <a:pt x="1724" y="3050"/>
                      <a:pt x="1744" y="3050"/>
                    </a:cubicBezTo>
                    <a:cubicBezTo>
                      <a:pt x="1784" y="3050"/>
                      <a:pt x="1823" y="3046"/>
                      <a:pt x="1863" y="3042"/>
                    </a:cubicBezTo>
                    <a:close/>
                    <a:moveTo>
                      <a:pt x="2721" y="3177"/>
                    </a:moveTo>
                    <a:cubicBezTo>
                      <a:pt x="2716" y="3186"/>
                      <a:pt x="2713" y="3193"/>
                      <a:pt x="2706" y="3197"/>
                    </a:cubicBezTo>
                    <a:cubicBezTo>
                      <a:pt x="2686" y="3210"/>
                      <a:pt x="2654" y="3208"/>
                      <a:pt x="2633" y="3217"/>
                    </a:cubicBezTo>
                    <a:cubicBezTo>
                      <a:pt x="2611" y="3225"/>
                      <a:pt x="2585" y="3225"/>
                      <a:pt x="2564" y="3232"/>
                    </a:cubicBezTo>
                    <a:cubicBezTo>
                      <a:pt x="2558" y="3236"/>
                      <a:pt x="2553" y="3243"/>
                      <a:pt x="2548" y="3248"/>
                    </a:cubicBezTo>
                    <a:cubicBezTo>
                      <a:pt x="2547" y="3246"/>
                      <a:pt x="2547" y="3243"/>
                      <a:pt x="2545" y="3243"/>
                    </a:cubicBezTo>
                    <a:cubicBezTo>
                      <a:pt x="2545" y="3243"/>
                      <a:pt x="2544" y="3243"/>
                      <a:pt x="2544" y="3243"/>
                    </a:cubicBezTo>
                    <a:cubicBezTo>
                      <a:pt x="2523" y="3244"/>
                      <a:pt x="2507" y="3250"/>
                      <a:pt x="2486" y="3253"/>
                    </a:cubicBezTo>
                    <a:cubicBezTo>
                      <a:pt x="2492" y="3246"/>
                      <a:pt x="2494" y="3241"/>
                      <a:pt x="2496" y="3235"/>
                    </a:cubicBezTo>
                    <a:cubicBezTo>
                      <a:pt x="2571" y="3221"/>
                      <a:pt x="2647" y="3203"/>
                      <a:pt x="2721" y="3177"/>
                    </a:cubicBezTo>
                    <a:close/>
                    <a:moveTo>
                      <a:pt x="2412" y="3248"/>
                    </a:moveTo>
                    <a:cubicBezTo>
                      <a:pt x="2406" y="3255"/>
                      <a:pt x="2403" y="3261"/>
                      <a:pt x="2398" y="3266"/>
                    </a:cubicBezTo>
                    <a:cubicBezTo>
                      <a:pt x="2335" y="3279"/>
                      <a:pt x="2271" y="3287"/>
                      <a:pt x="2208" y="3299"/>
                    </a:cubicBezTo>
                    <a:lnTo>
                      <a:pt x="2208" y="3299"/>
                    </a:lnTo>
                    <a:cubicBezTo>
                      <a:pt x="2243" y="3292"/>
                      <a:pt x="2276" y="3278"/>
                      <a:pt x="2308" y="3261"/>
                    </a:cubicBezTo>
                    <a:cubicBezTo>
                      <a:pt x="2343" y="3258"/>
                      <a:pt x="2377" y="3253"/>
                      <a:pt x="2412" y="3248"/>
                    </a:cubicBezTo>
                    <a:close/>
                    <a:moveTo>
                      <a:pt x="613" y="2573"/>
                    </a:moveTo>
                    <a:lnTo>
                      <a:pt x="613" y="2573"/>
                    </a:lnTo>
                    <a:cubicBezTo>
                      <a:pt x="705" y="2701"/>
                      <a:pt x="826" y="2782"/>
                      <a:pt x="952" y="2845"/>
                    </a:cubicBezTo>
                    <a:cubicBezTo>
                      <a:pt x="1027" y="2969"/>
                      <a:pt x="1129" y="3078"/>
                      <a:pt x="1253" y="3156"/>
                    </a:cubicBezTo>
                    <a:cubicBezTo>
                      <a:pt x="1435" y="3272"/>
                      <a:pt x="1639" y="3304"/>
                      <a:pt x="1835" y="3304"/>
                    </a:cubicBezTo>
                    <a:cubicBezTo>
                      <a:pt x="1848" y="3304"/>
                      <a:pt x="1861" y="3304"/>
                      <a:pt x="1874" y="3303"/>
                    </a:cubicBezTo>
                    <a:cubicBezTo>
                      <a:pt x="1928" y="3316"/>
                      <a:pt x="1985" y="3323"/>
                      <a:pt x="2043" y="3323"/>
                    </a:cubicBezTo>
                    <a:cubicBezTo>
                      <a:pt x="2068" y="3323"/>
                      <a:pt x="2094" y="3322"/>
                      <a:pt x="2120" y="3319"/>
                    </a:cubicBezTo>
                    <a:lnTo>
                      <a:pt x="2120" y="3319"/>
                    </a:lnTo>
                    <a:cubicBezTo>
                      <a:pt x="2076" y="3327"/>
                      <a:pt x="2035" y="3335"/>
                      <a:pt x="1992" y="3342"/>
                    </a:cubicBezTo>
                    <a:cubicBezTo>
                      <a:pt x="1882" y="3359"/>
                      <a:pt x="1768" y="3371"/>
                      <a:pt x="1653" y="3371"/>
                    </a:cubicBezTo>
                    <a:cubicBezTo>
                      <a:pt x="1471" y="3371"/>
                      <a:pt x="1287" y="3340"/>
                      <a:pt x="1119" y="3248"/>
                    </a:cubicBezTo>
                    <a:cubicBezTo>
                      <a:pt x="872" y="3112"/>
                      <a:pt x="693" y="2864"/>
                      <a:pt x="617" y="2595"/>
                    </a:cubicBezTo>
                    <a:lnTo>
                      <a:pt x="613" y="2573"/>
                    </a:lnTo>
                    <a:close/>
                    <a:moveTo>
                      <a:pt x="2526" y="3272"/>
                    </a:moveTo>
                    <a:cubicBezTo>
                      <a:pt x="2522" y="3273"/>
                      <a:pt x="2520" y="3279"/>
                      <a:pt x="2518" y="3280"/>
                    </a:cubicBezTo>
                    <a:cubicBezTo>
                      <a:pt x="2496" y="3291"/>
                      <a:pt x="2474" y="3299"/>
                      <a:pt x="2457" y="3319"/>
                    </a:cubicBezTo>
                    <a:cubicBezTo>
                      <a:pt x="2438" y="3338"/>
                      <a:pt x="2425" y="3383"/>
                      <a:pt x="2402" y="3401"/>
                    </a:cubicBezTo>
                    <a:cubicBezTo>
                      <a:pt x="2379" y="3418"/>
                      <a:pt x="2355" y="3438"/>
                      <a:pt x="2326" y="3463"/>
                    </a:cubicBezTo>
                    <a:cubicBezTo>
                      <a:pt x="2310" y="3476"/>
                      <a:pt x="2291" y="3494"/>
                      <a:pt x="2273" y="3494"/>
                    </a:cubicBezTo>
                    <a:cubicBezTo>
                      <a:pt x="2271" y="3494"/>
                      <a:pt x="2269" y="3494"/>
                      <a:pt x="2267" y="3493"/>
                    </a:cubicBezTo>
                    <a:cubicBezTo>
                      <a:pt x="2293" y="3477"/>
                      <a:pt x="2319" y="3463"/>
                      <a:pt x="2343" y="3442"/>
                    </a:cubicBezTo>
                    <a:cubicBezTo>
                      <a:pt x="2397" y="3394"/>
                      <a:pt x="2436" y="3341"/>
                      <a:pt x="2471" y="3284"/>
                    </a:cubicBezTo>
                    <a:cubicBezTo>
                      <a:pt x="2489" y="3280"/>
                      <a:pt x="2508" y="3276"/>
                      <a:pt x="2526" y="3272"/>
                    </a:cubicBezTo>
                    <a:close/>
                    <a:moveTo>
                      <a:pt x="609" y="1280"/>
                    </a:moveTo>
                    <a:lnTo>
                      <a:pt x="609" y="1280"/>
                    </a:lnTo>
                    <a:cubicBezTo>
                      <a:pt x="595" y="1345"/>
                      <a:pt x="588" y="1411"/>
                      <a:pt x="581" y="1476"/>
                    </a:cubicBezTo>
                    <a:cubicBezTo>
                      <a:pt x="514" y="1689"/>
                      <a:pt x="475" y="1911"/>
                      <a:pt x="477" y="2141"/>
                    </a:cubicBezTo>
                    <a:cubicBezTo>
                      <a:pt x="482" y="2465"/>
                      <a:pt x="591" y="2801"/>
                      <a:pt x="815" y="3052"/>
                    </a:cubicBezTo>
                    <a:cubicBezTo>
                      <a:pt x="1035" y="3309"/>
                      <a:pt x="1371" y="3411"/>
                      <a:pt x="1678" y="3411"/>
                    </a:cubicBezTo>
                    <a:cubicBezTo>
                      <a:pt x="1688" y="3411"/>
                      <a:pt x="1698" y="3411"/>
                      <a:pt x="1708" y="3411"/>
                    </a:cubicBezTo>
                    <a:cubicBezTo>
                      <a:pt x="1922" y="3409"/>
                      <a:pt x="2147" y="3358"/>
                      <a:pt x="2358" y="3310"/>
                    </a:cubicBezTo>
                    <a:lnTo>
                      <a:pt x="2358" y="3310"/>
                    </a:lnTo>
                    <a:cubicBezTo>
                      <a:pt x="2282" y="3393"/>
                      <a:pt x="2186" y="3463"/>
                      <a:pt x="2079" y="3499"/>
                    </a:cubicBezTo>
                    <a:cubicBezTo>
                      <a:pt x="2011" y="3523"/>
                      <a:pt x="1943" y="3531"/>
                      <a:pt x="1875" y="3531"/>
                    </a:cubicBezTo>
                    <a:cubicBezTo>
                      <a:pt x="1765" y="3531"/>
                      <a:pt x="1657" y="3509"/>
                      <a:pt x="1557" y="3492"/>
                    </a:cubicBezTo>
                    <a:cubicBezTo>
                      <a:pt x="1391" y="3464"/>
                      <a:pt x="1227" y="3416"/>
                      <a:pt x="1082" y="3331"/>
                    </a:cubicBezTo>
                    <a:cubicBezTo>
                      <a:pt x="938" y="3246"/>
                      <a:pt x="806" y="3142"/>
                      <a:pt x="700" y="3016"/>
                    </a:cubicBezTo>
                    <a:cubicBezTo>
                      <a:pt x="606" y="2906"/>
                      <a:pt x="507" y="2791"/>
                      <a:pt x="445" y="2658"/>
                    </a:cubicBezTo>
                    <a:cubicBezTo>
                      <a:pt x="438" y="2643"/>
                      <a:pt x="430" y="2629"/>
                      <a:pt x="423" y="2611"/>
                    </a:cubicBezTo>
                    <a:cubicBezTo>
                      <a:pt x="371" y="2474"/>
                      <a:pt x="391" y="2322"/>
                      <a:pt x="385" y="2189"/>
                    </a:cubicBezTo>
                    <a:cubicBezTo>
                      <a:pt x="378" y="2051"/>
                      <a:pt x="387" y="1913"/>
                      <a:pt x="418" y="1780"/>
                    </a:cubicBezTo>
                    <a:cubicBezTo>
                      <a:pt x="449" y="1649"/>
                      <a:pt x="463" y="1509"/>
                      <a:pt x="532" y="1388"/>
                    </a:cubicBezTo>
                    <a:cubicBezTo>
                      <a:pt x="554" y="1349"/>
                      <a:pt x="581" y="1315"/>
                      <a:pt x="609" y="1280"/>
                    </a:cubicBezTo>
                    <a:close/>
                    <a:moveTo>
                      <a:pt x="2618" y="0"/>
                    </a:moveTo>
                    <a:cubicBezTo>
                      <a:pt x="2584" y="0"/>
                      <a:pt x="2542" y="23"/>
                      <a:pt x="2509" y="24"/>
                    </a:cubicBezTo>
                    <a:cubicBezTo>
                      <a:pt x="2474" y="25"/>
                      <a:pt x="2439" y="29"/>
                      <a:pt x="2403" y="38"/>
                    </a:cubicBezTo>
                    <a:cubicBezTo>
                      <a:pt x="2386" y="42"/>
                      <a:pt x="2366" y="50"/>
                      <a:pt x="2349" y="50"/>
                    </a:cubicBezTo>
                    <a:cubicBezTo>
                      <a:pt x="2336" y="50"/>
                      <a:pt x="2325" y="45"/>
                      <a:pt x="2317" y="29"/>
                    </a:cubicBezTo>
                    <a:cubicBezTo>
                      <a:pt x="2317" y="29"/>
                      <a:pt x="2317" y="29"/>
                      <a:pt x="2317" y="29"/>
                    </a:cubicBezTo>
                    <a:cubicBezTo>
                      <a:pt x="2316" y="29"/>
                      <a:pt x="2309" y="50"/>
                      <a:pt x="2310" y="51"/>
                    </a:cubicBezTo>
                    <a:cubicBezTo>
                      <a:pt x="2315" y="81"/>
                      <a:pt x="2327" y="88"/>
                      <a:pt x="2341" y="88"/>
                    </a:cubicBezTo>
                    <a:cubicBezTo>
                      <a:pt x="2347" y="88"/>
                      <a:pt x="2352" y="87"/>
                      <a:pt x="2358" y="86"/>
                    </a:cubicBezTo>
                    <a:cubicBezTo>
                      <a:pt x="2387" y="81"/>
                      <a:pt x="2422" y="59"/>
                      <a:pt x="2451" y="59"/>
                    </a:cubicBezTo>
                    <a:cubicBezTo>
                      <a:pt x="2454" y="59"/>
                      <a:pt x="2458" y="59"/>
                      <a:pt x="2461" y="60"/>
                    </a:cubicBezTo>
                    <a:cubicBezTo>
                      <a:pt x="2489" y="65"/>
                      <a:pt x="2519" y="64"/>
                      <a:pt x="2548" y="67"/>
                    </a:cubicBezTo>
                    <a:cubicBezTo>
                      <a:pt x="2577" y="71"/>
                      <a:pt x="2604" y="76"/>
                      <a:pt x="2631" y="86"/>
                    </a:cubicBezTo>
                    <a:cubicBezTo>
                      <a:pt x="2658" y="98"/>
                      <a:pt x="2661" y="153"/>
                      <a:pt x="2684" y="170"/>
                    </a:cubicBezTo>
                    <a:cubicBezTo>
                      <a:pt x="2706" y="188"/>
                      <a:pt x="2732" y="197"/>
                      <a:pt x="2753" y="221"/>
                    </a:cubicBezTo>
                    <a:cubicBezTo>
                      <a:pt x="2771" y="243"/>
                      <a:pt x="2794" y="259"/>
                      <a:pt x="2811" y="284"/>
                    </a:cubicBezTo>
                    <a:cubicBezTo>
                      <a:pt x="2829" y="307"/>
                      <a:pt x="2863" y="305"/>
                      <a:pt x="2880" y="331"/>
                    </a:cubicBezTo>
                    <a:cubicBezTo>
                      <a:pt x="2895" y="353"/>
                      <a:pt x="2880" y="415"/>
                      <a:pt x="2895" y="435"/>
                    </a:cubicBezTo>
                    <a:cubicBezTo>
                      <a:pt x="2913" y="457"/>
                      <a:pt x="2925" y="473"/>
                      <a:pt x="2940" y="493"/>
                    </a:cubicBezTo>
                    <a:cubicBezTo>
                      <a:pt x="2954" y="512"/>
                      <a:pt x="2991" y="504"/>
                      <a:pt x="3005" y="525"/>
                    </a:cubicBezTo>
                    <a:cubicBezTo>
                      <a:pt x="3014" y="539"/>
                      <a:pt x="3017" y="558"/>
                      <a:pt x="3023" y="576"/>
                    </a:cubicBezTo>
                    <a:cubicBezTo>
                      <a:pt x="3016" y="585"/>
                      <a:pt x="3012" y="594"/>
                      <a:pt x="3016" y="595"/>
                    </a:cubicBezTo>
                    <a:cubicBezTo>
                      <a:pt x="3025" y="603"/>
                      <a:pt x="3036" y="610"/>
                      <a:pt x="3049" y="620"/>
                    </a:cubicBezTo>
                    <a:cubicBezTo>
                      <a:pt x="3059" y="629"/>
                      <a:pt x="3071" y="640"/>
                      <a:pt x="3079" y="651"/>
                    </a:cubicBezTo>
                    <a:cubicBezTo>
                      <a:pt x="3093" y="669"/>
                      <a:pt x="3094" y="702"/>
                      <a:pt x="3108" y="720"/>
                    </a:cubicBezTo>
                    <a:cubicBezTo>
                      <a:pt x="3122" y="740"/>
                      <a:pt x="3152" y="741"/>
                      <a:pt x="3166" y="760"/>
                    </a:cubicBezTo>
                    <a:cubicBezTo>
                      <a:pt x="3170" y="767"/>
                      <a:pt x="3180" y="774"/>
                      <a:pt x="3188" y="779"/>
                    </a:cubicBezTo>
                    <a:cubicBezTo>
                      <a:pt x="3207" y="828"/>
                      <a:pt x="3217" y="879"/>
                      <a:pt x="3235" y="925"/>
                    </a:cubicBezTo>
                    <a:cubicBezTo>
                      <a:pt x="3246" y="971"/>
                      <a:pt x="3250" y="1016"/>
                      <a:pt x="3255" y="1063"/>
                    </a:cubicBezTo>
                    <a:cubicBezTo>
                      <a:pt x="3232" y="1016"/>
                      <a:pt x="3209" y="971"/>
                      <a:pt x="3175" y="931"/>
                    </a:cubicBezTo>
                    <a:cubicBezTo>
                      <a:pt x="3156" y="909"/>
                      <a:pt x="3136" y="890"/>
                      <a:pt x="3114" y="872"/>
                    </a:cubicBezTo>
                    <a:cubicBezTo>
                      <a:pt x="3105" y="852"/>
                      <a:pt x="3097" y="836"/>
                      <a:pt x="3085" y="818"/>
                    </a:cubicBezTo>
                    <a:cubicBezTo>
                      <a:pt x="3053" y="767"/>
                      <a:pt x="3021" y="715"/>
                      <a:pt x="2984" y="668"/>
                    </a:cubicBezTo>
                    <a:cubicBezTo>
                      <a:pt x="2946" y="621"/>
                      <a:pt x="2891" y="588"/>
                      <a:pt x="2849" y="543"/>
                    </a:cubicBezTo>
                    <a:cubicBezTo>
                      <a:pt x="2809" y="497"/>
                      <a:pt x="2775" y="442"/>
                      <a:pt x="2730" y="400"/>
                    </a:cubicBezTo>
                    <a:cubicBezTo>
                      <a:pt x="2684" y="356"/>
                      <a:pt x="2640" y="307"/>
                      <a:pt x="2588" y="272"/>
                    </a:cubicBezTo>
                    <a:cubicBezTo>
                      <a:pt x="2536" y="237"/>
                      <a:pt x="2472" y="223"/>
                      <a:pt x="2413" y="201"/>
                    </a:cubicBezTo>
                    <a:cubicBezTo>
                      <a:pt x="2376" y="171"/>
                      <a:pt x="2337" y="140"/>
                      <a:pt x="2295" y="118"/>
                    </a:cubicBezTo>
                    <a:cubicBezTo>
                      <a:pt x="2248" y="91"/>
                      <a:pt x="2190" y="94"/>
                      <a:pt x="2142" y="78"/>
                    </a:cubicBezTo>
                    <a:cubicBezTo>
                      <a:pt x="2092" y="64"/>
                      <a:pt x="2042" y="48"/>
                      <a:pt x="1988" y="48"/>
                    </a:cubicBezTo>
                    <a:cubicBezTo>
                      <a:pt x="1982" y="48"/>
                      <a:pt x="1976" y="48"/>
                      <a:pt x="1970" y="49"/>
                    </a:cubicBezTo>
                    <a:cubicBezTo>
                      <a:pt x="1909" y="51"/>
                      <a:pt x="1852" y="84"/>
                      <a:pt x="1797" y="95"/>
                    </a:cubicBezTo>
                    <a:cubicBezTo>
                      <a:pt x="1755" y="105"/>
                      <a:pt x="1717" y="119"/>
                      <a:pt x="1680" y="135"/>
                    </a:cubicBezTo>
                    <a:cubicBezTo>
                      <a:pt x="1604" y="119"/>
                      <a:pt x="1528" y="102"/>
                      <a:pt x="1450" y="101"/>
                    </a:cubicBezTo>
                    <a:cubicBezTo>
                      <a:pt x="1448" y="101"/>
                      <a:pt x="1446" y="101"/>
                      <a:pt x="1444" y="101"/>
                    </a:cubicBezTo>
                    <a:cubicBezTo>
                      <a:pt x="1355" y="101"/>
                      <a:pt x="1272" y="133"/>
                      <a:pt x="1187" y="151"/>
                    </a:cubicBezTo>
                    <a:cubicBezTo>
                      <a:pt x="1091" y="171"/>
                      <a:pt x="996" y="201"/>
                      <a:pt x="912" y="250"/>
                    </a:cubicBezTo>
                    <a:cubicBezTo>
                      <a:pt x="828" y="301"/>
                      <a:pt x="762" y="378"/>
                      <a:pt x="696" y="442"/>
                    </a:cubicBezTo>
                    <a:cubicBezTo>
                      <a:pt x="638" y="493"/>
                      <a:pt x="592" y="550"/>
                      <a:pt x="548" y="612"/>
                    </a:cubicBezTo>
                    <a:cubicBezTo>
                      <a:pt x="504" y="643"/>
                      <a:pt x="462" y="680"/>
                      <a:pt x="420" y="718"/>
                    </a:cubicBezTo>
                    <a:cubicBezTo>
                      <a:pt x="375" y="759"/>
                      <a:pt x="360" y="823"/>
                      <a:pt x="321" y="870"/>
                    </a:cubicBezTo>
                    <a:cubicBezTo>
                      <a:pt x="283" y="916"/>
                      <a:pt x="225" y="953"/>
                      <a:pt x="193" y="1007"/>
                    </a:cubicBezTo>
                    <a:cubicBezTo>
                      <a:pt x="160" y="1059"/>
                      <a:pt x="141" y="1118"/>
                      <a:pt x="115" y="1174"/>
                    </a:cubicBezTo>
                    <a:cubicBezTo>
                      <a:pt x="93" y="1231"/>
                      <a:pt x="53" y="1286"/>
                      <a:pt x="39" y="1348"/>
                    </a:cubicBezTo>
                    <a:cubicBezTo>
                      <a:pt x="24" y="1410"/>
                      <a:pt x="31" y="1474"/>
                      <a:pt x="25" y="1536"/>
                    </a:cubicBezTo>
                    <a:cubicBezTo>
                      <a:pt x="18" y="1598"/>
                      <a:pt x="31" y="1660"/>
                      <a:pt x="31" y="1722"/>
                    </a:cubicBezTo>
                    <a:cubicBezTo>
                      <a:pt x="32" y="1784"/>
                      <a:pt x="1" y="1849"/>
                      <a:pt x="10" y="1912"/>
                    </a:cubicBezTo>
                    <a:cubicBezTo>
                      <a:pt x="17" y="1953"/>
                      <a:pt x="39" y="1991"/>
                      <a:pt x="63" y="2026"/>
                    </a:cubicBezTo>
                    <a:cubicBezTo>
                      <a:pt x="79" y="2069"/>
                      <a:pt x="100" y="2112"/>
                      <a:pt x="113" y="2153"/>
                    </a:cubicBezTo>
                    <a:cubicBezTo>
                      <a:pt x="127" y="2193"/>
                      <a:pt x="145" y="2231"/>
                      <a:pt x="163" y="2267"/>
                    </a:cubicBezTo>
                    <a:cubicBezTo>
                      <a:pt x="168" y="2300"/>
                      <a:pt x="173" y="2335"/>
                      <a:pt x="179" y="2366"/>
                    </a:cubicBezTo>
                    <a:cubicBezTo>
                      <a:pt x="215" y="2544"/>
                      <a:pt x="305" y="2708"/>
                      <a:pt x="397" y="2859"/>
                    </a:cubicBezTo>
                    <a:cubicBezTo>
                      <a:pt x="489" y="3012"/>
                      <a:pt x="595" y="3160"/>
                      <a:pt x="734" y="3277"/>
                    </a:cubicBezTo>
                    <a:cubicBezTo>
                      <a:pt x="872" y="3394"/>
                      <a:pt x="1026" y="3499"/>
                      <a:pt x="1198" y="3566"/>
                    </a:cubicBezTo>
                    <a:cubicBezTo>
                      <a:pt x="1360" y="3628"/>
                      <a:pt x="1533" y="3646"/>
                      <a:pt x="1708" y="3646"/>
                    </a:cubicBezTo>
                    <a:cubicBezTo>
                      <a:pt x="1720" y="3646"/>
                      <a:pt x="1733" y="3646"/>
                      <a:pt x="1746" y="3646"/>
                    </a:cubicBezTo>
                    <a:cubicBezTo>
                      <a:pt x="1916" y="3645"/>
                      <a:pt x="2101" y="3608"/>
                      <a:pt x="2259" y="3508"/>
                    </a:cubicBezTo>
                    <a:cubicBezTo>
                      <a:pt x="2266" y="3521"/>
                      <a:pt x="2271" y="3526"/>
                      <a:pt x="2278" y="3529"/>
                    </a:cubicBezTo>
                    <a:cubicBezTo>
                      <a:pt x="2227" y="3557"/>
                      <a:pt x="2176" y="3584"/>
                      <a:pt x="2123" y="3610"/>
                    </a:cubicBezTo>
                    <a:cubicBezTo>
                      <a:pt x="2068" y="3632"/>
                      <a:pt x="2012" y="3660"/>
                      <a:pt x="1959" y="3660"/>
                    </a:cubicBezTo>
                    <a:cubicBezTo>
                      <a:pt x="1944" y="3660"/>
                      <a:pt x="1928" y="3657"/>
                      <a:pt x="1914" y="3652"/>
                    </a:cubicBezTo>
                    <a:cubicBezTo>
                      <a:pt x="1913" y="3652"/>
                      <a:pt x="1913" y="3652"/>
                      <a:pt x="1913" y="3652"/>
                    </a:cubicBezTo>
                    <a:cubicBezTo>
                      <a:pt x="1909" y="3652"/>
                      <a:pt x="1909" y="3674"/>
                      <a:pt x="1914" y="3676"/>
                    </a:cubicBezTo>
                    <a:cubicBezTo>
                      <a:pt x="1936" y="3690"/>
                      <a:pt x="1958" y="3695"/>
                      <a:pt x="1979" y="3695"/>
                    </a:cubicBezTo>
                    <a:cubicBezTo>
                      <a:pt x="2004" y="3695"/>
                      <a:pt x="2028" y="3688"/>
                      <a:pt x="2052" y="3679"/>
                    </a:cubicBezTo>
                    <a:cubicBezTo>
                      <a:pt x="2123" y="3654"/>
                      <a:pt x="2183" y="3601"/>
                      <a:pt x="2251" y="3576"/>
                    </a:cubicBezTo>
                    <a:cubicBezTo>
                      <a:pt x="2310" y="3554"/>
                      <a:pt x="2369" y="3525"/>
                      <a:pt x="2424" y="3491"/>
                    </a:cubicBezTo>
                    <a:cubicBezTo>
                      <a:pt x="2483" y="3456"/>
                      <a:pt x="2536" y="3425"/>
                      <a:pt x="2589" y="3394"/>
                    </a:cubicBezTo>
                    <a:lnTo>
                      <a:pt x="2591" y="3394"/>
                    </a:lnTo>
                    <a:cubicBezTo>
                      <a:pt x="2594" y="3394"/>
                      <a:pt x="2597" y="3395"/>
                      <a:pt x="2600" y="3395"/>
                    </a:cubicBezTo>
                    <a:cubicBezTo>
                      <a:pt x="2601" y="3395"/>
                      <a:pt x="2603" y="3395"/>
                      <a:pt x="2604" y="3394"/>
                    </a:cubicBezTo>
                    <a:cubicBezTo>
                      <a:pt x="2629" y="3387"/>
                      <a:pt x="2648" y="3374"/>
                      <a:pt x="2675" y="3367"/>
                    </a:cubicBezTo>
                    <a:cubicBezTo>
                      <a:pt x="2713" y="3360"/>
                      <a:pt x="2752" y="3353"/>
                      <a:pt x="2785" y="3332"/>
                    </a:cubicBezTo>
                    <a:cubicBezTo>
                      <a:pt x="2808" y="3319"/>
                      <a:pt x="2830" y="3302"/>
                      <a:pt x="2851" y="3287"/>
                    </a:cubicBezTo>
                    <a:cubicBezTo>
                      <a:pt x="2872" y="3289"/>
                      <a:pt x="2898" y="3296"/>
                      <a:pt x="2919" y="3296"/>
                    </a:cubicBezTo>
                    <a:cubicBezTo>
                      <a:pt x="2926" y="3296"/>
                      <a:pt x="2933" y="3295"/>
                      <a:pt x="2939" y="3292"/>
                    </a:cubicBezTo>
                    <a:cubicBezTo>
                      <a:pt x="2962" y="3279"/>
                      <a:pt x="2983" y="3261"/>
                      <a:pt x="3008" y="3246"/>
                    </a:cubicBezTo>
                    <a:cubicBezTo>
                      <a:pt x="3031" y="3230"/>
                      <a:pt x="3024" y="3191"/>
                      <a:pt x="3043" y="3174"/>
                    </a:cubicBezTo>
                    <a:cubicBezTo>
                      <a:pt x="3064" y="3156"/>
                      <a:pt x="3103" y="3151"/>
                      <a:pt x="3123" y="3133"/>
                    </a:cubicBezTo>
                    <a:cubicBezTo>
                      <a:pt x="3142" y="3112"/>
                      <a:pt x="3153" y="3087"/>
                      <a:pt x="3170" y="3067"/>
                    </a:cubicBezTo>
                    <a:cubicBezTo>
                      <a:pt x="3188" y="3046"/>
                      <a:pt x="3218" y="3032"/>
                      <a:pt x="3233" y="3010"/>
                    </a:cubicBezTo>
                    <a:cubicBezTo>
                      <a:pt x="3247" y="2988"/>
                      <a:pt x="3246" y="2955"/>
                      <a:pt x="3258" y="2933"/>
                    </a:cubicBezTo>
                    <a:lnTo>
                      <a:pt x="3264" y="2917"/>
                    </a:lnTo>
                    <a:cubicBezTo>
                      <a:pt x="3308" y="2885"/>
                      <a:pt x="3374" y="2862"/>
                      <a:pt x="3408" y="2816"/>
                    </a:cubicBezTo>
                    <a:cubicBezTo>
                      <a:pt x="3445" y="2764"/>
                      <a:pt x="3477" y="2708"/>
                      <a:pt x="3509" y="2651"/>
                    </a:cubicBezTo>
                    <a:cubicBezTo>
                      <a:pt x="3540" y="2595"/>
                      <a:pt x="3535" y="2523"/>
                      <a:pt x="3558" y="2464"/>
                    </a:cubicBezTo>
                    <a:cubicBezTo>
                      <a:pt x="3583" y="2405"/>
                      <a:pt x="3623" y="2348"/>
                      <a:pt x="3642" y="2285"/>
                    </a:cubicBezTo>
                    <a:cubicBezTo>
                      <a:pt x="3656" y="2220"/>
                      <a:pt x="3663" y="2156"/>
                      <a:pt x="3668" y="2090"/>
                    </a:cubicBezTo>
                    <a:cubicBezTo>
                      <a:pt x="3676" y="2025"/>
                      <a:pt x="3697" y="1959"/>
                      <a:pt x="3697" y="1894"/>
                    </a:cubicBezTo>
                    <a:cubicBezTo>
                      <a:pt x="3693" y="1828"/>
                      <a:pt x="3674" y="1763"/>
                      <a:pt x="3664" y="1700"/>
                    </a:cubicBezTo>
                    <a:cubicBezTo>
                      <a:pt x="3657" y="1634"/>
                      <a:pt x="3631" y="1572"/>
                      <a:pt x="3616" y="1509"/>
                    </a:cubicBezTo>
                    <a:cubicBezTo>
                      <a:pt x="3601" y="1446"/>
                      <a:pt x="3617" y="1371"/>
                      <a:pt x="3595" y="1309"/>
                    </a:cubicBezTo>
                    <a:cubicBezTo>
                      <a:pt x="3568" y="1234"/>
                      <a:pt x="3492" y="1181"/>
                      <a:pt x="3449" y="1117"/>
                    </a:cubicBezTo>
                    <a:cubicBezTo>
                      <a:pt x="3463" y="1110"/>
                      <a:pt x="3478" y="1099"/>
                      <a:pt x="3477" y="1097"/>
                    </a:cubicBezTo>
                    <a:cubicBezTo>
                      <a:pt x="3459" y="1078"/>
                      <a:pt x="3431" y="1068"/>
                      <a:pt x="3430" y="1041"/>
                    </a:cubicBezTo>
                    <a:cubicBezTo>
                      <a:pt x="3429" y="1013"/>
                      <a:pt x="3449" y="972"/>
                      <a:pt x="3452" y="939"/>
                    </a:cubicBezTo>
                    <a:cubicBezTo>
                      <a:pt x="3456" y="906"/>
                      <a:pt x="3480" y="861"/>
                      <a:pt x="3480" y="829"/>
                    </a:cubicBezTo>
                    <a:cubicBezTo>
                      <a:pt x="3480" y="796"/>
                      <a:pt x="3459" y="779"/>
                      <a:pt x="3451" y="753"/>
                    </a:cubicBezTo>
                    <a:cubicBezTo>
                      <a:pt x="3441" y="726"/>
                      <a:pt x="3414" y="712"/>
                      <a:pt x="3400" y="686"/>
                    </a:cubicBezTo>
                    <a:cubicBezTo>
                      <a:pt x="3387" y="661"/>
                      <a:pt x="3389" y="621"/>
                      <a:pt x="3372" y="596"/>
                    </a:cubicBezTo>
                    <a:cubicBezTo>
                      <a:pt x="3354" y="573"/>
                      <a:pt x="3353" y="537"/>
                      <a:pt x="3332" y="514"/>
                    </a:cubicBezTo>
                    <a:cubicBezTo>
                      <a:pt x="3313" y="492"/>
                      <a:pt x="3266" y="499"/>
                      <a:pt x="3246" y="478"/>
                    </a:cubicBezTo>
                    <a:lnTo>
                      <a:pt x="3182" y="422"/>
                    </a:lnTo>
                    <a:cubicBezTo>
                      <a:pt x="3162" y="402"/>
                      <a:pt x="3152" y="369"/>
                      <a:pt x="3129" y="351"/>
                    </a:cubicBezTo>
                    <a:cubicBezTo>
                      <a:pt x="3108" y="331"/>
                      <a:pt x="3093" y="303"/>
                      <a:pt x="3072" y="284"/>
                    </a:cubicBezTo>
                    <a:cubicBezTo>
                      <a:pt x="3050" y="265"/>
                      <a:pt x="3031" y="241"/>
                      <a:pt x="3009" y="223"/>
                    </a:cubicBezTo>
                    <a:cubicBezTo>
                      <a:pt x="2984" y="207"/>
                      <a:pt x="2948" y="208"/>
                      <a:pt x="2928" y="189"/>
                    </a:cubicBezTo>
                    <a:cubicBezTo>
                      <a:pt x="2906" y="170"/>
                      <a:pt x="2892" y="140"/>
                      <a:pt x="2870" y="119"/>
                    </a:cubicBezTo>
                    <a:cubicBezTo>
                      <a:pt x="2847" y="100"/>
                      <a:pt x="2829" y="73"/>
                      <a:pt x="2804" y="56"/>
                    </a:cubicBezTo>
                    <a:cubicBezTo>
                      <a:pt x="2781" y="36"/>
                      <a:pt x="2742" y="45"/>
                      <a:pt x="2716" y="31"/>
                    </a:cubicBezTo>
                    <a:cubicBezTo>
                      <a:pt x="2687" y="17"/>
                      <a:pt x="2658" y="2"/>
                      <a:pt x="2624" y="1"/>
                    </a:cubicBezTo>
                    <a:cubicBezTo>
                      <a:pt x="2622" y="0"/>
                      <a:pt x="2620" y="0"/>
                      <a:pt x="2618"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29"/>
              <p:cNvSpPr/>
              <p:nvPr/>
            </p:nvSpPr>
            <p:spPr>
              <a:xfrm>
                <a:off x="1468400" y="4038575"/>
                <a:ext cx="93075" cy="91750"/>
              </a:xfrm>
              <a:custGeom>
                <a:rect b="b" l="l" r="r" t="t"/>
                <a:pathLst>
                  <a:path extrusionOk="0" h="3670" w="3723">
                    <a:moveTo>
                      <a:pt x="2127" y="638"/>
                    </a:moveTo>
                    <a:lnTo>
                      <a:pt x="2127" y="638"/>
                    </a:lnTo>
                    <a:cubicBezTo>
                      <a:pt x="2182" y="657"/>
                      <a:pt x="2235" y="676"/>
                      <a:pt x="2288" y="701"/>
                    </a:cubicBezTo>
                    <a:cubicBezTo>
                      <a:pt x="2278" y="702"/>
                      <a:pt x="2270" y="705"/>
                      <a:pt x="2259" y="706"/>
                    </a:cubicBezTo>
                    <a:cubicBezTo>
                      <a:pt x="2215" y="682"/>
                      <a:pt x="2171" y="658"/>
                      <a:pt x="2127" y="638"/>
                    </a:cubicBezTo>
                    <a:close/>
                    <a:moveTo>
                      <a:pt x="1594" y="770"/>
                    </a:moveTo>
                    <a:cubicBezTo>
                      <a:pt x="1701" y="771"/>
                      <a:pt x="1816" y="793"/>
                      <a:pt x="1928" y="826"/>
                    </a:cubicBezTo>
                    <a:cubicBezTo>
                      <a:pt x="1915" y="836"/>
                      <a:pt x="1899" y="843"/>
                      <a:pt x="1884" y="852"/>
                    </a:cubicBezTo>
                    <a:cubicBezTo>
                      <a:pt x="1748" y="814"/>
                      <a:pt x="1606" y="790"/>
                      <a:pt x="1462" y="789"/>
                    </a:cubicBezTo>
                    <a:cubicBezTo>
                      <a:pt x="1503" y="778"/>
                      <a:pt x="1547" y="770"/>
                      <a:pt x="1594" y="770"/>
                    </a:cubicBezTo>
                    <a:close/>
                    <a:moveTo>
                      <a:pt x="1992" y="844"/>
                    </a:moveTo>
                    <a:cubicBezTo>
                      <a:pt x="2011" y="851"/>
                      <a:pt x="2030" y="852"/>
                      <a:pt x="2049" y="861"/>
                    </a:cubicBezTo>
                    <a:cubicBezTo>
                      <a:pt x="2067" y="870"/>
                      <a:pt x="2087" y="880"/>
                      <a:pt x="2105" y="888"/>
                    </a:cubicBezTo>
                    <a:cubicBezTo>
                      <a:pt x="2080" y="891"/>
                      <a:pt x="2056" y="892"/>
                      <a:pt x="2030" y="898"/>
                    </a:cubicBezTo>
                    <a:cubicBezTo>
                      <a:pt x="2004" y="888"/>
                      <a:pt x="1978" y="878"/>
                      <a:pt x="1950" y="870"/>
                    </a:cubicBezTo>
                    <a:lnTo>
                      <a:pt x="1992" y="844"/>
                    </a:lnTo>
                    <a:close/>
                    <a:moveTo>
                      <a:pt x="2169" y="934"/>
                    </a:moveTo>
                    <a:cubicBezTo>
                      <a:pt x="2176" y="934"/>
                      <a:pt x="2183" y="934"/>
                      <a:pt x="2190" y="935"/>
                    </a:cubicBezTo>
                    <a:cubicBezTo>
                      <a:pt x="2246" y="969"/>
                      <a:pt x="2300" y="1008"/>
                      <a:pt x="2354" y="1046"/>
                    </a:cubicBezTo>
                    <a:cubicBezTo>
                      <a:pt x="2299" y="1012"/>
                      <a:pt x="2245" y="982"/>
                      <a:pt x="2188" y="957"/>
                    </a:cubicBezTo>
                    <a:cubicBezTo>
                      <a:pt x="2169" y="949"/>
                      <a:pt x="2149" y="942"/>
                      <a:pt x="2128" y="935"/>
                    </a:cubicBezTo>
                    <a:cubicBezTo>
                      <a:pt x="2142" y="935"/>
                      <a:pt x="2155" y="934"/>
                      <a:pt x="2169" y="934"/>
                    </a:cubicBezTo>
                    <a:close/>
                    <a:moveTo>
                      <a:pt x="2354" y="726"/>
                    </a:moveTo>
                    <a:cubicBezTo>
                      <a:pt x="2480" y="789"/>
                      <a:pt x="2604" y="863"/>
                      <a:pt x="2721" y="939"/>
                    </a:cubicBezTo>
                    <a:cubicBezTo>
                      <a:pt x="2739" y="950"/>
                      <a:pt x="2755" y="964"/>
                      <a:pt x="2773" y="976"/>
                    </a:cubicBezTo>
                    <a:cubicBezTo>
                      <a:pt x="2779" y="983"/>
                      <a:pt x="2782" y="991"/>
                      <a:pt x="2787" y="998"/>
                    </a:cubicBezTo>
                    <a:cubicBezTo>
                      <a:pt x="2790" y="1020"/>
                      <a:pt x="2790" y="1044"/>
                      <a:pt x="2787" y="1064"/>
                    </a:cubicBezTo>
                    <a:cubicBezTo>
                      <a:pt x="2665" y="942"/>
                      <a:pt x="2515" y="848"/>
                      <a:pt x="2369" y="764"/>
                    </a:cubicBezTo>
                    <a:cubicBezTo>
                      <a:pt x="2348" y="752"/>
                      <a:pt x="2326" y="741"/>
                      <a:pt x="2305" y="730"/>
                    </a:cubicBezTo>
                    <a:cubicBezTo>
                      <a:pt x="2321" y="728"/>
                      <a:pt x="2336" y="727"/>
                      <a:pt x="2354" y="726"/>
                    </a:cubicBezTo>
                    <a:close/>
                    <a:moveTo>
                      <a:pt x="1454" y="1088"/>
                    </a:moveTo>
                    <a:lnTo>
                      <a:pt x="1454" y="1088"/>
                    </a:lnTo>
                    <a:cubicBezTo>
                      <a:pt x="1440" y="1090"/>
                      <a:pt x="1426" y="1093"/>
                      <a:pt x="1412" y="1095"/>
                    </a:cubicBezTo>
                    <a:cubicBezTo>
                      <a:pt x="1399" y="1097"/>
                      <a:pt x="1383" y="1101"/>
                      <a:pt x="1370" y="1104"/>
                    </a:cubicBezTo>
                    <a:cubicBezTo>
                      <a:pt x="1367" y="1100"/>
                      <a:pt x="1367" y="1097"/>
                      <a:pt x="1365" y="1093"/>
                    </a:cubicBezTo>
                    <a:cubicBezTo>
                      <a:pt x="1394" y="1089"/>
                      <a:pt x="1425" y="1089"/>
                      <a:pt x="1454" y="1088"/>
                    </a:cubicBezTo>
                    <a:close/>
                    <a:moveTo>
                      <a:pt x="2816" y="1045"/>
                    </a:moveTo>
                    <a:cubicBezTo>
                      <a:pt x="2830" y="1067"/>
                      <a:pt x="2845" y="1088"/>
                      <a:pt x="2857" y="1111"/>
                    </a:cubicBezTo>
                    <a:cubicBezTo>
                      <a:pt x="2857" y="1111"/>
                      <a:pt x="2857" y="1111"/>
                      <a:pt x="2857" y="1111"/>
                    </a:cubicBezTo>
                    <a:lnTo>
                      <a:pt x="2857" y="1111"/>
                    </a:lnTo>
                    <a:cubicBezTo>
                      <a:pt x="2843" y="1099"/>
                      <a:pt x="2828" y="1090"/>
                      <a:pt x="2810" y="1078"/>
                    </a:cubicBezTo>
                    <a:cubicBezTo>
                      <a:pt x="2815" y="1070"/>
                      <a:pt x="2815" y="1057"/>
                      <a:pt x="2816" y="1045"/>
                    </a:cubicBezTo>
                    <a:close/>
                    <a:moveTo>
                      <a:pt x="1324" y="1099"/>
                    </a:moveTo>
                    <a:cubicBezTo>
                      <a:pt x="1326" y="1104"/>
                      <a:pt x="1326" y="1108"/>
                      <a:pt x="1328" y="1112"/>
                    </a:cubicBezTo>
                    <a:cubicBezTo>
                      <a:pt x="1218" y="1134"/>
                      <a:pt x="1110" y="1169"/>
                      <a:pt x="1005" y="1217"/>
                    </a:cubicBezTo>
                    <a:cubicBezTo>
                      <a:pt x="1012" y="1203"/>
                      <a:pt x="1019" y="1188"/>
                      <a:pt x="1026" y="1174"/>
                    </a:cubicBezTo>
                    <a:cubicBezTo>
                      <a:pt x="1079" y="1152"/>
                      <a:pt x="1136" y="1133"/>
                      <a:pt x="1192" y="1121"/>
                    </a:cubicBezTo>
                    <a:cubicBezTo>
                      <a:pt x="1235" y="1111"/>
                      <a:pt x="1280" y="1106"/>
                      <a:pt x="1324" y="1099"/>
                    </a:cubicBezTo>
                    <a:close/>
                    <a:moveTo>
                      <a:pt x="1677" y="1279"/>
                    </a:moveTo>
                    <a:cubicBezTo>
                      <a:pt x="1703" y="1280"/>
                      <a:pt x="1729" y="1284"/>
                      <a:pt x="1755" y="1286"/>
                    </a:cubicBezTo>
                    <a:cubicBezTo>
                      <a:pt x="1722" y="1294"/>
                      <a:pt x="1692" y="1308"/>
                      <a:pt x="1660" y="1320"/>
                    </a:cubicBezTo>
                    <a:cubicBezTo>
                      <a:pt x="1663" y="1306"/>
                      <a:pt x="1665" y="1293"/>
                      <a:pt x="1668" y="1279"/>
                    </a:cubicBezTo>
                    <a:close/>
                    <a:moveTo>
                      <a:pt x="969" y="1359"/>
                    </a:moveTo>
                    <a:cubicBezTo>
                      <a:pt x="960" y="1363"/>
                      <a:pt x="950" y="1370"/>
                      <a:pt x="942" y="1375"/>
                    </a:cubicBezTo>
                    <a:cubicBezTo>
                      <a:pt x="943" y="1371"/>
                      <a:pt x="943" y="1368"/>
                      <a:pt x="944" y="1364"/>
                    </a:cubicBezTo>
                    <a:cubicBezTo>
                      <a:pt x="953" y="1362"/>
                      <a:pt x="962" y="1360"/>
                      <a:pt x="969" y="1359"/>
                    </a:cubicBezTo>
                    <a:close/>
                    <a:moveTo>
                      <a:pt x="1838" y="1298"/>
                    </a:moveTo>
                    <a:cubicBezTo>
                      <a:pt x="1871" y="1304"/>
                      <a:pt x="1901" y="1308"/>
                      <a:pt x="1932" y="1322"/>
                    </a:cubicBezTo>
                    <a:cubicBezTo>
                      <a:pt x="2005" y="1353"/>
                      <a:pt x="2060" y="1417"/>
                      <a:pt x="2114" y="1466"/>
                    </a:cubicBezTo>
                    <a:cubicBezTo>
                      <a:pt x="2060" y="1437"/>
                      <a:pt x="2004" y="1415"/>
                      <a:pt x="1948" y="1396"/>
                    </a:cubicBezTo>
                    <a:cubicBezTo>
                      <a:pt x="1871" y="1373"/>
                      <a:pt x="1789" y="1353"/>
                      <a:pt x="1707" y="1346"/>
                    </a:cubicBezTo>
                    <a:cubicBezTo>
                      <a:pt x="1749" y="1327"/>
                      <a:pt x="1791" y="1311"/>
                      <a:pt x="1838" y="1298"/>
                    </a:cubicBezTo>
                    <a:close/>
                    <a:moveTo>
                      <a:pt x="3137" y="585"/>
                    </a:moveTo>
                    <a:lnTo>
                      <a:pt x="3137" y="585"/>
                    </a:lnTo>
                    <a:cubicBezTo>
                      <a:pt x="3148" y="596"/>
                      <a:pt x="3164" y="607"/>
                      <a:pt x="3175" y="623"/>
                    </a:cubicBezTo>
                    <a:cubicBezTo>
                      <a:pt x="3230" y="680"/>
                      <a:pt x="3283" y="741"/>
                      <a:pt x="3329" y="806"/>
                    </a:cubicBezTo>
                    <a:cubicBezTo>
                      <a:pt x="3375" y="872"/>
                      <a:pt x="3413" y="946"/>
                      <a:pt x="3441" y="1023"/>
                    </a:cubicBezTo>
                    <a:cubicBezTo>
                      <a:pt x="3468" y="1104"/>
                      <a:pt x="3441" y="1195"/>
                      <a:pt x="3448" y="1273"/>
                    </a:cubicBezTo>
                    <a:cubicBezTo>
                      <a:pt x="3455" y="1355"/>
                      <a:pt x="3461" y="1434"/>
                      <a:pt x="3448" y="1514"/>
                    </a:cubicBezTo>
                    <a:cubicBezTo>
                      <a:pt x="3446" y="1527"/>
                      <a:pt x="3442" y="1538"/>
                      <a:pt x="3441" y="1549"/>
                    </a:cubicBezTo>
                    <a:cubicBezTo>
                      <a:pt x="3415" y="1477"/>
                      <a:pt x="3382" y="1408"/>
                      <a:pt x="3344" y="1342"/>
                    </a:cubicBezTo>
                    <a:cubicBezTo>
                      <a:pt x="3353" y="1312"/>
                      <a:pt x="3360" y="1279"/>
                      <a:pt x="3357" y="1249"/>
                    </a:cubicBezTo>
                    <a:cubicBezTo>
                      <a:pt x="3347" y="1187"/>
                      <a:pt x="3327" y="1128"/>
                      <a:pt x="3316" y="1067"/>
                    </a:cubicBezTo>
                    <a:cubicBezTo>
                      <a:pt x="3303" y="1005"/>
                      <a:pt x="3283" y="947"/>
                      <a:pt x="3262" y="885"/>
                    </a:cubicBezTo>
                    <a:cubicBezTo>
                      <a:pt x="3243" y="823"/>
                      <a:pt x="3192" y="778"/>
                      <a:pt x="3164" y="722"/>
                    </a:cubicBezTo>
                    <a:cubicBezTo>
                      <a:pt x="3146" y="684"/>
                      <a:pt x="3146" y="631"/>
                      <a:pt x="3137" y="585"/>
                    </a:cubicBezTo>
                    <a:close/>
                    <a:moveTo>
                      <a:pt x="2473" y="1133"/>
                    </a:moveTo>
                    <a:cubicBezTo>
                      <a:pt x="2621" y="1238"/>
                      <a:pt x="2786" y="1341"/>
                      <a:pt x="2875" y="1505"/>
                    </a:cubicBezTo>
                    <a:cubicBezTo>
                      <a:pt x="2890" y="1532"/>
                      <a:pt x="2903" y="1562"/>
                      <a:pt x="2914" y="1593"/>
                    </a:cubicBezTo>
                    <a:cubicBezTo>
                      <a:pt x="2903" y="1569"/>
                      <a:pt x="2890" y="1546"/>
                      <a:pt x="2877" y="1525"/>
                    </a:cubicBezTo>
                    <a:cubicBezTo>
                      <a:pt x="2810" y="1421"/>
                      <a:pt x="2717" y="1341"/>
                      <a:pt x="2616" y="1279"/>
                    </a:cubicBezTo>
                    <a:cubicBezTo>
                      <a:pt x="2574" y="1225"/>
                      <a:pt x="2526" y="1177"/>
                      <a:pt x="2473" y="1133"/>
                    </a:cubicBezTo>
                    <a:close/>
                    <a:moveTo>
                      <a:pt x="1599" y="1655"/>
                    </a:moveTo>
                    <a:lnTo>
                      <a:pt x="1599" y="1666"/>
                    </a:lnTo>
                    <a:cubicBezTo>
                      <a:pt x="1525" y="1689"/>
                      <a:pt x="1456" y="1725"/>
                      <a:pt x="1401" y="1772"/>
                    </a:cubicBezTo>
                    <a:cubicBezTo>
                      <a:pt x="1379" y="1788"/>
                      <a:pt x="1359" y="1810"/>
                      <a:pt x="1341" y="1835"/>
                    </a:cubicBezTo>
                    <a:cubicBezTo>
                      <a:pt x="1335" y="1836"/>
                      <a:pt x="1328" y="1838"/>
                      <a:pt x="1323" y="1840"/>
                    </a:cubicBezTo>
                    <a:cubicBezTo>
                      <a:pt x="1324" y="1836"/>
                      <a:pt x="1324" y="1831"/>
                      <a:pt x="1326" y="1828"/>
                    </a:cubicBezTo>
                    <a:cubicBezTo>
                      <a:pt x="1328" y="1824"/>
                      <a:pt x="1330" y="1821"/>
                      <a:pt x="1332" y="1817"/>
                    </a:cubicBezTo>
                    <a:cubicBezTo>
                      <a:pt x="1385" y="1734"/>
                      <a:pt x="1469" y="1697"/>
                      <a:pt x="1555" y="1670"/>
                    </a:cubicBezTo>
                    <a:cubicBezTo>
                      <a:pt x="1569" y="1666"/>
                      <a:pt x="1584" y="1662"/>
                      <a:pt x="1599" y="1655"/>
                    </a:cubicBezTo>
                    <a:close/>
                    <a:moveTo>
                      <a:pt x="655" y="1666"/>
                    </a:moveTo>
                    <a:cubicBezTo>
                      <a:pt x="655" y="1686"/>
                      <a:pt x="654" y="1707"/>
                      <a:pt x="654" y="1726"/>
                    </a:cubicBezTo>
                    <a:cubicBezTo>
                      <a:pt x="654" y="1766"/>
                      <a:pt x="657" y="1806"/>
                      <a:pt x="662" y="1845"/>
                    </a:cubicBezTo>
                    <a:cubicBezTo>
                      <a:pt x="655" y="1861"/>
                      <a:pt x="650" y="1876"/>
                      <a:pt x="644" y="1891"/>
                    </a:cubicBezTo>
                    <a:cubicBezTo>
                      <a:pt x="642" y="1814"/>
                      <a:pt x="644" y="1739"/>
                      <a:pt x="655" y="1666"/>
                    </a:cubicBezTo>
                    <a:close/>
                    <a:moveTo>
                      <a:pt x="3573" y="1704"/>
                    </a:moveTo>
                    <a:cubicBezTo>
                      <a:pt x="3573" y="1706"/>
                      <a:pt x="3574" y="1707"/>
                      <a:pt x="3574" y="1707"/>
                    </a:cubicBezTo>
                    <a:cubicBezTo>
                      <a:pt x="3580" y="1754"/>
                      <a:pt x="3592" y="1801"/>
                      <a:pt x="3594" y="1849"/>
                    </a:cubicBezTo>
                    <a:cubicBezTo>
                      <a:pt x="3599" y="1897"/>
                      <a:pt x="3594" y="1945"/>
                      <a:pt x="3587" y="1992"/>
                    </a:cubicBezTo>
                    <a:cubicBezTo>
                      <a:pt x="3584" y="2007"/>
                      <a:pt x="3574" y="2021"/>
                      <a:pt x="3565" y="2033"/>
                    </a:cubicBezTo>
                    <a:cubicBezTo>
                      <a:pt x="3555" y="2001"/>
                      <a:pt x="3547" y="1971"/>
                      <a:pt x="3540" y="1941"/>
                    </a:cubicBezTo>
                    <a:cubicBezTo>
                      <a:pt x="3534" y="1913"/>
                      <a:pt x="3525" y="1886"/>
                      <a:pt x="3514" y="1861"/>
                    </a:cubicBezTo>
                    <a:cubicBezTo>
                      <a:pt x="3537" y="1810"/>
                      <a:pt x="3558" y="1759"/>
                      <a:pt x="3573" y="1704"/>
                    </a:cubicBezTo>
                    <a:close/>
                    <a:moveTo>
                      <a:pt x="2483" y="1501"/>
                    </a:moveTo>
                    <a:cubicBezTo>
                      <a:pt x="2575" y="1640"/>
                      <a:pt x="2603" y="1816"/>
                      <a:pt x="2579" y="1953"/>
                    </a:cubicBezTo>
                    <a:cubicBezTo>
                      <a:pt x="2575" y="1982"/>
                      <a:pt x="2568" y="2014"/>
                      <a:pt x="2559" y="2047"/>
                    </a:cubicBezTo>
                    <a:cubicBezTo>
                      <a:pt x="2560" y="2006"/>
                      <a:pt x="2561" y="1962"/>
                      <a:pt x="2561" y="1920"/>
                    </a:cubicBezTo>
                    <a:cubicBezTo>
                      <a:pt x="2561" y="1828"/>
                      <a:pt x="2568" y="1728"/>
                      <a:pt x="2541" y="1630"/>
                    </a:cubicBezTo>
                    <a:cubicBezTo>
                      <a:pt x="2527" y="1586"/>
                      <a:pt x="2506" y="1542"/>
                      <a:pt x="2483" y="1501"/>
                    </a:cubicBezTo>
                    <a:close/>
                    <a:moveTo>
                      <a:pt x="1780" y="1610"/>
                    </a:moveTo>
                    <a:cubicBezTo>
                      <a:pt x="1801" y="1610"/>
                      <a:pt x="1822" y="1613"/>
                      <a:pt x="1843" y="1618"/>
                    </a:cubicBezTo>
                    <a:cubicBezTo>
                      <a:pt x="1942" y="1640"/>
                      <a:pt x="2038" y="1686"/>
                      <a:pt x="2111" y="1754"/>
                    </a:cubicBezTo>
                    <a:cubicBezTo>
                      <a:pt x="2122" y="1765"/>
                      <a:pt x="2132" y="1777"/>
                      <a:pt x="2142" y="1788"/>
                    </a:cubicBezTo>
                    <a:cubicBezTo>
                      <a:pt x="2122" y="1784"/>
                      <a:pt x="2102" y="1783"/>
                      <a:pt x="2082" y="1783"/>
                    </a:cubicBezTo>
                    <a:cubicBezTo>
                      <a:pt x="2018" y="1783"/>
                      <a:pt x="1953" y="1802"/>
                      <a:pt x="1898" y="1849"/>
                    </a:cubicBezTo>
                    <a:cubicBezTo>
                      <a:pt x="1861" y="1832"/>
                      <a:pt x="1821" y="1821"/>
                      <a:pt x="1781" y="1821"/>
                    </a:cubicBezTo>
                    <a:cubicBezTo>
                      <a:pt x="1773" y="1821"/>
                      <a:pt x="1765" y="1822"/>
                      <a:pt x="1756" y="1823"/>
                    </a:cubicBezTo>
                    <a:cubicBezTo>
                      <a:pt x="1696" y="1829"/>
                      <a:pt x="1653" y="1865"/>
                      <a:pt x="1617" y="1897"/>
                    </a:cubicBezTo>
                    <a:cubicBezTo>
                      <a:pt x="1611" y="1896"/>
                      <a:pt x="1605" y="1896"/>
                      <a:pt x="1598" y="1896"/>
                    </a:cubicBezTo>
                    <a:cubicBezTo>
                      <a:pt x="1575" y="1896"/>
                      <a:pt x="1551" y="1901"/>
                      <a:pt x="1528" y="1904"/>
                    </a:cubicBezTo>
                    <a:cubicBezTo>
                      <a:pt x="1478" y="1915"/>
                      <a:pt x="1444" y="1949"/>
                      <a:pt x="1407" y="1978"/>
                    </a:cubicBezTo>
                    <a:cubicBezTo>
                      <a:pt x="1378" y="1999"/>
                      <a:pt x="1338" y="2021"/>
                      <a:pt x="1313" y="2052"/>
                    </a:cubicBezTo>
                    <a:cubicBezTo>
                      <a:pt x="1313" y="2051"/>
                      <a:pt x="1313" y="2050"/>
                      <a:pt x="1310" y="2048"/>
                    </a:cubicBezTo>
                    <a:cubicBezTo>
                      <a:pt x="1327" y="1974"/>
                      <a:pt x="1357" y="1909"/>
                      <a:pt x="1400" y="1858"/>
                    </a:cubicBezTo>
                    <a:cubicBezTo>
                      <a:pt x="1444" y="1849"/>
                      <a:pt x="1491" y="1841"/>
                      <a:pt x="1536" y="1841"/>
                    </a:cubicBezTo>
                    <a:cubicBezTo>
                      <a:pt x="1570" y="1841"/>
                      <a:pt x="1604" y="1846"/>
                      <a:pt x="1635" y="1858"/>
                    </a:cubicBezTo>
                    <a:cubicBezTo>
                      <a:pt x="1635" y="1858"/>
                      <a:pt x="1636" y="1859"/>
                      <a:pt x="1636" y="1859"/>
                    </a:cubicBezTo>
                    <a:cubicBezTo>
                      <a:pt x="1640" y="1859"/>
                      <a:pt x="1645" y="1838"/>
                      <a:pt x="1641" y="1835"/>
                    </a:cubicBezTo>
                    <a:cubicBezTo>
                      <a:pt x="1603" y="1809"/>
                      <a:pt x="1563" y="1802"/>
                      <a:pt x="1522" y="1802"/>
                    </a:cubicBezTo>
                    <a:cubicBezTo>
                      <a:pt x="1502" y="1802"/>
                      <a:pt x="1481" y="1804"/>
                      <a:pt x="1460" y="1806"/>
                    </a:cubicBezTo>
                    <a:cubicBezTo>
                      <a:pt x="1500" y="1774"/>
                      <a:pt x="1543" y="1750"/>
                      <a:pt x="1595" y="1733"/>
                    </a:cubicBezTo>
                    <a:lnTo>
                      <a:pt x="1595" y="1733"/>
                    </a:lnTo>
                    <a:cubicBezTo>
                      <a:pt x="1593" y="1755"/>
                      <a:pt x="1593" y="1780"/>
                      <a:pt x="1588" y="1801"/>
                    </a:cubicBezTo>
                    <a:cubicBezTo>
                      <a:pt x="1587" y="1805"/>
                      <a:pt x="1595" y="1807"/>
                      <a:pt x="1602" y="1807"/>
                    </a:cubicBezTo>
                    <a:cubicBezTo>
                      <a:pt x="1607" y="1807"/>
                      <a:pt x="1611" y="1806"/>
                      <a:pt x="1612" y="1803"/>
                    </a:cubicBezTo>
                    <a:cubicBezTo>
                      <a:pt x="1620" y="1776"/>
                      <a:pt x="1626" y="1747"/>
                      <a:pt x="1631" y="1719"/>
                    </a:cubicBezTo>
                    <a:cubicBezTo>
                      <a:pt x="1676" y="1708"/>
                      <a:pt x="1722" y="1702"/>
                      <a:pt x="1768" y="1702"/>
                    </a:cubicBezTo>
                    <a:cubicBezTo>
                      <a:pt x="1833" y="1702"/>
                      <a:pt x="1897" y="1714"/>
                      <a:pt x="1954" y="1740"/>
                    </a:cubicBezTo>
                    <a:cubicBezTo>
                      <a:pt x="1956" y="1741"/>
                      <a:pt x="1958" y="1741"/>
                      <a:pt x="1960" y="1741"/>
                    </a:cubicBezTo>
                    <a:cubicBezTo>
                      <a:pt x="1980" y="1741"/>
                      <a:pt x="2000" y="1706"/>
                      <a:pt x="1978" y="1693"/>
                    </a:cubicBezTo>
                    <a:cubicBezTo>
                      <a:pt x="1912" y="1655"/>
                      <a:pt x="1836" y="1639"/>
                      <a:pt x="1759" y="1639"/>
                    </a:cubicBezTo>
                    <a:cubicBezTo>
                      <a:pt x="1719" y="1639"/>
                      <a:pt x="1678" y="1643"/>
                      <a:pt x="1638" y="1652"/>
                    </a:cubicBezTo>
                    <a:lnTo>
                      <a:pt x="1638" y="1637"/>
                    </a:lnTo>
                    <a:cubicBezTo>
                      <a:pt x="1682" y="1622"/>
                      <a:pt x="1730" y="1610"/>
                      <a:pt x="1780" y="1610"/>
                    </a:cubicBezTo>
                    <a:close/>
                    <a:moveTo>
                      <a:pt x="1627" y="1280"/>
                    </a:moveTo>
                    <a:lnTo>
                      <a:pt x="1627" y="1280"/>
                    </a:lnTo>
                    <a:cubicBezTo>
                      <a:pt x="1624" y="1294"/>
                      <a:pt x="1619" y="1308"/>
                      <a:pt x="1617" y="1324"/>
                    </a:cubicBezTo>
                    <a:cubicBezTo>
                      <a:pt x="1616" y="1329"/>
                      <a:pt x="1616" y="1334"/>
                      <a:pt x="1616" y="1338"/>
                    </a:cubicBezTo>
                    <a:cubicBezTo>
                      <a:pt x="1610" y="1341"/>
                      <a:pt x="1606" y="1345"/>
                      <a:pt x="1602" y="1346"/>
                    </a:cubicBezTo>
                    <a:cubicBezTo>
                      <a:pt x="1586" y="1348"/>
                      <a:pt x="1571" y="1348"/>
                      <a:pt x="1555" y="1349"/>
                    </a:cubicBezTo>
                    <a:cubicBezTo>
                      <a:pt x="1418" y="1375"/>
                      <a:pt x="1293" y="1456"/>
                      <a:pt x="1191" y="1560"/>
                    </a:cubicBezTo>
                    <a:cubicBezTo>
                      <a:pt x="1090" y="1663"/>
                      <a:pt x="1038" y="1801"/>
                      <a:pt x="1027" y="1945"/>
                    </a:cubicBezTo>
                    <a:cubicBezTo>
                      <a:pt x="1026" y="1959"/>
                      <a:pt x="1026" y="1974"/>
                      <a:pt x="1026" y="1988"/>
                    </a:cubicBezTo>
                    <a:cubicBezTo>
                      <a:pt x="1006" y="2006"/>
                      <a:pt x="984" y="2022"/>
                      <a:pt x="969" y="2043"/>
                    </a:cubicBezTo>
                    <a:cubicBezTo>
                      <a:pt x="957" y="2058"/>
                      <a:pt x="950" y="2076"/>
                      <a:pt x="942" y="2092"/>
                    </a:cubicBezTo>
                    <a:cubicBezTo>
                      <a:pt x="935" y="2070"/>
                      <a:pt x="929" y="2048"/>
                      <a:pt x="924" y="2026"/>
                    </a:cubicBezTo>
                    <a:cubicBezTo>
                      <a:pt x="942" y="1953"/>
                      <a:pt x="966" y="1883"/>
                      <a:pt x="997" y="1816"/>
                    </a:cubicBezTo>
                    <a:cubicBezTo>
                      <a:pt x="1023" y="1754"/>
                      <a:pt x="1053" y="1690"/>
                      <a:pt x="1089" y="1629"/>
                    </a:cubicBezTo>
                    <a:cubicBezTo>
                      <a:pt x="1126" y="1594"/>
                      <a:pt x="1165" y="1561"/>
                      <a:pt x="1200" y="1528"/>
                    </a:cubicBezTo>
                    <a:cubicBezTo>
                      <a:pt x="1293" y="1443"/>
                      <a:pt x="1389" y="1341"/>
                      <a:pt x="1520" y="1290"/>
                    </a:cubicBezTo>
                    <a:cubicBezTo>
                      <a:pt x="1555" y="1284"/>
                      <a:pt x="1591" y="1283"/>
                      <a:pt x="1627" y="1280"/>
                    </a:cubicBezTo>
                    <a:close/>
                    <a:moveTo>
                      <a:pt x="1133" y="605"/>
                    </a:moveTo>
                    <a:lnTo>
                      <a:pt x="1133" y="605"/>
                    </a:lnTo>
                    <a:cubicBezTo>
                      <a:pt x="1005" y="694"/>
                      <a:pt x="924" y="814"/>
                      <a:pt x="860" y="940"/>
                    </a:cubicBezTo>
                    <a:cubicBezTo>
                      <a:pt x="737" y="1016"/>
                      <a:pt x="626" y="1115"/>
                      <a:pt x="547" y="1239"/>
                    </a:cubicBezTo>
                    <a:cubicBezTo>
                      <a:pt x="423" y="1433"/>
                      <a:pt x="395" y="1651"/>
                      <a:pt x="401" y="1858"/>
                    </a:cubicBezTo>
                    <a:cubicBezTo>
                      <a:pt x="381" y="1938"/>
                      <a:pt x="375" y="2022"/>
                      <a:pt x="386" y="2105"/>
                    </a:cubicBezTo>
                    <a:cubicBezTo>
                      <a:pt x="377" y="2063"/>
                      <a:pt x="368" y="2022"/>
                      <a:pt x="361" y="1979"/>
                    </a:cubicBezTo>
                    <a:cubicBezTo>
                      <a:pt x="318" y="1697"/>
                      <a:pt x="304" y="1384"/>
                      <a:pt x="456" y="1111"/>
                    </a:cubicBezTo>
                    <a:cubicBezTo>
                      <a:pt x="593" y="865"/>
                      <a:pt x="841" y="686"/>
                      <a:pt x="1112" y="610"/>
                    </a:cubicBezTo>
                    <a:lnTo>
                      <a:pt x="1133" y="605"/>
                    </a:lnTo>
                    <a:close/>
                    <a:moveTo>
                      <a:pt x="1023" y="2066"/>
                    </a:moveTo>
                    <a:cubicBezTo>
                      <a:pt x="1027" y="2149"/>
                      <a:pt x="1048" y="2231"/>
                      <a:pt x="1089" y="2304"/>
                    </a:cubicBezTo>
                    <a:cubicBezTo>
                      <a:pt x="1082" y="2310"/>
                      <a:pt x="1074" y="2312"/>
                      <a:pt x="1065" y="2315"/>
                    </a:cubicBezTo>
                    <a:cubicBezTo>
                      <a:pt x="1034" y="2281"/>
                      <a:pt x="1006" y="2242"/>
                      <a:pt x="986" y="2201"/>
                    </a:cubicBezTo>
                    <a:lnTo>
                      <a:pt x="986" y="2180"/>
                    </a:lnTo>
                    <a:cubicBezTo>
                      <a:pt x="988" y="2150"/>
                      <a:pt x="1001" y="2107"/>
                      <a:pt x="1023" y="2066"/>
                    </a:cubicBezTo>
                    <a:close/>
                    <a:moveTo>
                      <a:pt x="1609" y="374"/>
                    </a:moveTo>
                    <a:cubicBezTo>
                      <a:pt x="1717" y="374"/>
                      <a:pt x="1825" y="384"/>
                      <a:pt x="1928" y="408"/>
                    </a:cubicBezTo>
                    <a:cubicBezTo>
                      <a:pt x="2059" y="439"/>
                      <a:pt x="2202" y="453"/>
                      <a:pt x="2325" y="522"/>
                    </a:cubicBezTo>
                    <a:cubicBezTo>
                      <a:pt x="2363" y="544"/>
                      <a:pt x="2398" y="570"/>
                      <a:pt x="2432" y="599"/>
                    </a:cubicBezTo>
                    <a:cubicBezTo>
                      <a:pt x="2367" y="587"/>
                      <a:pt x="2300" y="578"/>
                      <a:pt x="2235" y="572"/>
                    </a:cubicBezTo>
                    <a:cubicBezTo>
                      <a:pt x="2026" y="509"/>
                      <a:pt x="1812" y="468"/>
                      <a:pt x="1591" y="468"/>
                    </a:cubicBezTo>
                    <a:cubicBezTo>
                      <a:pt x="1584" y="468"/>
                      <a:pt x="1576" y="468"/>
                      <a:pt x="1569" y="468"/>
                    </a:cubicBezTo>
                    <a:cubicBezTo>
                      <a:pt x="1242" y="474"/>
                      <a:pt x="904" y="584"/>
                      <a:pt x="654" y="806"/>
                    </a:cubicBezTo>
                    <a:cubicBezTo>
                      <a:pt x="388" y="1031"/>
                      <a:pt x="285" y="1381"/>
                      <a:pt x="292" y="1696"/>
                    </a:cubicBezTo>
                    <a:cubicBezTo>
                      <a:pt x="295" y="1909"/>
                      <a:pt x="347" y="2132"/>
                      <a:pt x="394" y="2343"/>
                    </a:cubicBezTo>
                    <a:cubicBezTo>
                      <a:pt x="310" y="2264"/>
                      <a:pt x="240" y="2168"/>
                      <a:pt x="201" y="2062"/>
                    </a:cubicBezTo>
                    <a:cubicBezTo>
                      <a:pt x="139" y="1886"/>
                      <a:pt x="181" y="1704"/>
                      <a:pt x="209" y="1542"/>
                    </a:cubicBezTo>
                    <a:cubicBezTo>
                      <a:pt x="237" y="1377"/>
                      <a:pt x="285" y="1214"/>
                      <a:pt x="372" y="1070"/>
                    </a:cubicBezTo>
                    <a:cubicBezTo>
                      <a:pt x="456" y="927"/>
                      <a:pt x="560" y="795"/>
                      <a:pt x="688" y="689"/>
                    </a:cubicBezTo>
                    <a:cubicBezTo>
                      <a:pt x="800" y="595"/>
                      <a:pt x="914" y="499"/>
                      <a:pt x="1048" y="435"/>
                    </a:cubicBezTo>
                    <a:cubicBezTo>
                      <a:pt x="1063" y="430"/>
                      <a:pt x="1076" y="420"/>
                      <a:pt x="1094" y="413"/>
                    </a:cubicBezTo>
                    <a:cubicBezTo>
                      <a:pt x="1183" y="381"/>
                      <a:pt x="1275" y="378"/>
                      <a:pt x="1366" y="378"/>
                    </a:cubicBezTo>
                    <a:cubicBezTo>
                      <a:pt x="1391" y="378"/>
                      <a:pt x="1416" y="378"/>
                      <a:pt x="1441" y="378"/>
                    </a:cubicBezTo>
                    <a:cubicBezTo>
                      <a:pt x="1467" y="378"/>
                      <a:pt x="1494" y="377"/>
                      <a:pt x="1520" y="376"/>
                    </a:cubicBezTo>
                    <a:cubicBezTo>
                      <a:pt x="1549" y="375"/>
                      <a:pt x="1579" y="374"/>
                      <a:pt x="1609" y="374"/>
                    </a:cubicBezTo>
                    <a:close/>
                    <a:moveTo>
                      <a:pt x="1089" y="2343"/>
                    </a:moveTo>
                    <a:cubicBezTo>
                      <a:pt x="1101" y="2351"/>
                      <a:pt x="1111" y="2361"/>
                      <a:pt x="1122" y="2372"/>
                    </a:cubicBezTo>
                    <a:lnTo>
                      <a:pt x="1132" y="2387"/>
                    </a:lnTo>
                    <a:cubicBezTo>
                      <a:pt x="1118" y="2373"/>
                      <a:pt x="1104" y="2357"/>
                      <a:pt x="1089" y="2343"/>
                    </a:cubicBezTo>
                    <a:close/>
                    <a:moveTo>
                      <a:pt x="402" y="2190"/>
                    </a:moveTo>
                    <a:cubicBezTo>
                      <a:pt x="412" y="2224"/>
                      <a:pt x="426" y="2257"/>
                      <a:pt x="442" y="2290"/>
                    </a:cubicBezTo>
                    <a:cubicBezTo>
                      <a:pt x="446" y="2325"/>
                      <a:pt x="450" y="2358"/>
                      <a:pt x="456" y="2392"/>
                    </a:cubicBezTo>
                    <a:cubicBezTo>
                      <a:pt x="449" y="2387"/>
                      <a:pt x="442" y="2384"/>
                      <a:pt x="435" y="2380"/>
                    </a:cubicBezTo>
                    <a:cubicBezTo>
                      <a:pt x="423" y="2317"/>
                      <a:pt x="415" y="2253"/>
                      <a:pt x="402" y="2190"/>
                    </a:cubicBezTo>
                    <a:close/>
                    <a:moveTo>
                      <a:pt x="2749" y="2237"/>
                    </a:moveTo>
                    <a:lnTo>
                      <a:pt x="2749" y="2237"/>
                    </a:lnTo>
                    <a:cubicBezTo>
                      <a:pt x="2747" y="2275"/>
                      <a:pt x="2744" y="2311"/>
                      <a:pt x="2738" y="2350"/>
                    </a:cubicBezTo>
                    <a:cubicBezTo>
                      <a:pt x="2717" y="2362"/>
                      <a:pt x="2696" y="2374"/>
                      <a:pt x="2673" y="2387"/>
                    </a:cubicBezTo>
                    <a:cubicBezTo>
                      <a:pt x="2655" y="2395"/>
                      <a:pt x="2636" y="2402"/>
                      <a:pt x="2615" y="2412"/>
                    </a:cubicBezTo>
                    <a:cubicBezTo>
                      <a:pt x="2611" y="2413"/>
                      <a:pt x="2607" y="2414"/>
                      <a:pt x="2603" y="2416"/>
                    </a:cubicBezTo>
                    <a:cubicBezTo>
                      <a:pt x="2604" y="2414"/>
                      <a:pt x="2607" y="2413"/>
                      <a:pt x="2608" y="2413"/>
                    </a:cubicBezTo>
                    <a:cubicBezTo>
                      <a:pt x="2662" y="2362"/>
                      <a:pt x="2710" y="2303"/>
                      <a:pt x="2749" y="2237"/>
                    </a:cubicBezTo>
                    <a:close/>
                    <a:moveTo>
                      <a:pt x="2080" y="1850"/>
                    </a:moveTo>
                    <a:cubicBezTo>
                      <a:pt x="2119" y="1850"/>
                      <a:pt x="2157" y="1859"/>
                      <a:pt x="2190" y="1872"/>
                    </a:cubicBezTo>
                    <a:cubicBezTo>
                      <a:pt x="2210" y="1918"/>
                      <a:pt x="2223" y="1963"/>
                      <a:pt x="2226" y="2008"/>
                    </a:cubicBezTo>
                    <a:cubicBezTo>
                      <a:pt x="2239" y="2098"/>
                      <a:pt x="2205" y="2193"/>
                      <a:pt x="2161" y="2271"/>
                    </a:cubicBezTo>
                    <a:cubicBezTo>
                      <a:pt x="2125" y="2339"/>
                      <a:pt x="2070" y="2391"/>
                      <a:pt x="2010" y="2428"/>
                    </a:cubicBezTo>
                    <a:cubicBezTo>
                      <a:pt x="2007" y="2428"/>
                      <a:pt x="2003" y="2428"/>
                      <a:pt x="2000" y="2428"/>
                    </a:cubicBezTo>
                    <a:cubicBezTo>
                      <a:pt x="1988" y="2428"/>
                      <a:pt x="1975" y="2427"/>
                      <a:pt x="1961" y="2427"/>
                    </a:cubicBezTo>
                    <a:cubicBezTo>
                      <a:pt x="1970" y="2414"/>
                      <a:pt x="1977" y="2401"/>
                      <a:pt x="1985" y="2391"/>
                    </a:cubicBezTo>
                    <a:cubicBezTo>
                      <a:pt x="2018" y="2351"/>
                      <a:pt x="2058" y="2306"/>
                      <a:pt x="2074" y="2249"/>
                    </a:cubicBezTo>
                    <a:cubicBezTo>
                      <a:pt x="2092" y="2196"/>
                      <a:pt x="2106" y="2120"/>
                      <a:pt x="2088" y="2051"/>
                    </a:cubicBezTo>
                    <a:cubicBezTo>
                      <a:pt x="2080" y="2014"/>
                      <a:pt x="2058" y="1981"/>
                      <a:pt x="2032" y="1955"/>
                    </a:cubicBezTo>
                    <a:cubicBezTo>
                      <a:pt x="2010" y="1933"/>
                      <a:pt x="1985" y="1913"/>
                      <a:pt x="1961" y="1894"/>
                    </a:cubicBezTo>
                    <a:cubicBezTo>
                      <a:pt x="1956" y="1891"/>
                      <a:pt x="1953" y="1890"/>
                      <a:pt x="1948" y="1886"/>
                    </a:cubicBezTo>
                    <a:cubicBezTo>
                      <a:pt x="1989" y="1861"/>
                      <a:pt x="2035" y="1850"/>
                      <a:pt x="2080" y="1850"/>
                    </a:cubicBezTo>
                    <a:close/>
                    <a:moveTo>
                      <a:pt x="208" y="2248"/>
                    </a:moveTo>
                    <a:cubicBezTo>
                      <a:pt x="225" y="2274"/>
                      <a:pt x="240" y="2299"/>
                      <a:pt x="259" y="2324"/>
                    </a:cubicBezTo>
                    <a:cubicBezTo>
                      <a:pt x="309" y="2377"/>
                      <a:pt x="361" y="2416"/>
                      <a:pt x="417" y="2449"/>
                    </a:cubicBezTo>
                    <a:cubicBezTo>
                      <a:pt x="421" y="2468"/>
                      <a:pt x="427" y="2487"/>
                      <a:pt x="430" y="2504"/>
                    </a:cubicBezTo>
                    <a:cubicBezTo>
                      <a:pt x="428" y="2500"/>
                      <a:pt x="423" y="2498"/>
                      <a:pt x="421" y="2497"/>
                    </a:cubicBezTo>
                    <a:cubicBezTo>
                      <a:pt x="413" y="2476"/>
                      <a:pt x="404" y="2454"/>
                      <a:pt x="386" y="2435"/>
                    </a:cubicBezTo>
                    <a:cubicBezTo>
                      <a:pt x="366" y="2416"/>
                      <a:pt x="320" y="2405"/>
                      <a:pt x="303" y="2380"/>
                    </a:cubicBezTo>
                    <a:cubicBezTo>
                      <a:pt x="285" y="2359"/>
                      <a:pt x="265" y="2333"/>
                      <a:pt x="241" y="2306"/>
                    </a:cubicBezTo>
                    <a:cubicBezTo>
                      <a:pt x="227" y="2289"/>
                      <a:pt x="207" y="2268"/>
                      <a:pt x="208" y="2248"/>
                    </a:cubicBezTo>
                    <a:close/>
                    <a:moveTo>
                      <a:pt x="450" y="2468"/>
                    </a:moveTo>
                    <a:lnTo>
                      <a:pt x="450" y="2468"/>
                    </a:lnTo>
                    <a:cubicBezTo>
                      <a:pt x="457" y="2471"/>
                      <a:pt x="463" y="2475"/>
                      <a:pt x="470" y="2478"/>
                    </a:cubicBezTo>
                    <a:cubicBezTo>
                      <a:pt x="483" y="2553"/>
                      <a:pt x="503" y="2628"/>
                      <a:pt x="526" y="2703"/>
                    </a:cubicBezTo>
                    <a:cubicBezTo>
                      <a:pt x="518" y="2698"/>
                      <a:pt x="509" y="2694"/>
                      <a:pt x="505" y="2687"/>
                    </a:cubicBezTo>
                    <a:cubicBezTo>
                      <a:pt x="494" y="2666"/>
                      <a:pt x="496" y="2636"/>
                      <a:pt x="487" y="2614"/>
                    </a:cubicBezTo>
                    <a:cubicBezTo>
                      <a:pt x="478" y="2592"/>
                      <a:pt x="478" y="2567"/>
                      <a:pt x="471" y="2546"/>
                    </a:cubicBezTo>
                    <a:cubicBezTo>
                      <a:pt x="468" y="2540"/>
                      <a:pt x="461" y="2534"/>
                      <a:pt x="456" y="2530"/>
                    </a:cubicBezTo>
                    <a:cubicBezTo>
                      <a:pt x="457" y="2529"/>
                      <a:pt x="463" y="2529"/>
                      <a:pt x="461" y="2526"/>
                    </a:cubicBezTo>
                    <a:cubicBezTo>
                      <a:pt x="460" y="2505"/>
                      <a:pt x="454" y="2489"/>
                      <a:pt x="450" y="2468"/>
                    </a:cubicBezTo>
                    <a:close/>
                    <a:moveTo>
                      <a:pt x="1522" y="2896"/>
                    </a:moveTo>
                    <a:cubicBezTo>
                      <a:pt x="1638" y="2928"/>
                      <a:pt x="1756" y="2943"/>
                      <a:pt x="1872" y="2943"/>
                    </a:cubicBezTo>
                    <a:cubicBezTo>
                      <a:pt x="1882" y="2943"/>
                      <a:pt x="1891" y="2943"/>
                      <a:pt x="1901" y="2943"/>
                    </a:cubicBezTo>
                    <a:cubicBezTo>
                      <a:pt x="1928" y="2941"/>
                      <a:pt x="1956" y="2937"/>
                      <a:pt x="1983" y="2936"/>
                    </a:cubicBezTo>
                    <a:cubicBezTo>
                      <a:pt x="1985" y="2936"/>
                      <a:pt x="1985" y="2937"/>
                      <a:pt x="1985" y="2937"/>
                    </a:cubicBezTo>
                    <a:cubicBezTo>
                      <a:pt x="2026" y="2958"/>
                      <a:pt x="2067" y="3005"/>
                      <a:pt x="2113" y="3021"/>
                    </a:cubicBezTo>
                    <a:cubicBezTo>
                      <a:pt x="2128" y="3028"/>
                      <a:pt x="2142" y="3028"/>
                      <a:pt x="2157" y="3028"/>
                    </a:cubicBezTo>
                    <a:cubicBezTo>
                      <a:pt x="2145" y="3029"/>
                      <a:pt x="2134" y="3029"/>
                      <a:pt x="2123" y="3029"/>
                    </a:cubicBezTo>
                    <a:cubicBezTo>
                      <a:pt x="2020" y="3029"/>
                      <a:pt x="1910" y="3003"/>
                      <a:pt x="1795" y="2979"/>
                    </a:cubicBezTo>
                    <a:cubicBezTo>
                      <a:pt x="1700" y="2958"/>
                      <a:pt x="1610" y="2929"/>
                      <a:pt x="1522" y="2896"/>
                    </a:cubicBezTo>
                    <a:close/>
                    <a:moveTo>
                      <a:pt x="2808" y="3285"/>
                    </a:moveTo>
                    <a:cubicBezTo>
                      <a:pt x="2806" y="3288"/>
                      <a:pt x="2806" y="3291"/>
                      <a:pt x="2804" y="3294"/>
                    </a:cubicBezTo>
                    <a:cubicBezTo>
                      <a:pt x="2786" y="3316"/>
                      <a:pt x="2762" y="3332"/>
                      <a:pt x="2739" y="3349"/>
                    </a:cubicBezTo>
                    <a:cubicBezTo>
                      <a:pt x="2732" y="3352"/>
                      <a:pt x="2726" y="3353"/>
                      <a:pt x="2719" y="3353"/>
                    </a:cubicBezTo>
                    <a:cubicBezTo>
                      <a:pt x="2714" y="3353"/>
                      <a:pt x="2709" y="3353"/>
                      <a:pt x="2703" y="3352"/>
                    </a:cubicBezTo>
                    <a:cubicBezTo>
                      <a:pt x="2735" y="3331"/>
                      <a:pt x="2773" y="3307"/>
                      <a:pt x="2808" y="3285"/>
                    </a:cubicBezTo>
                    <a:close/>
                    <a:moveTo>
                      <a:pt x="1832" y="0"/>
                    </a:moveTo>
                    <a:cubicBezTo>
                      <a:pt x="1824" y="0"/>
                      <a:pt x="1816" y="1"/>
                      <a:pt x="1807" y="2"/>
                    </a:cubicBezTo>
                    <a:cubicBezTo>
                      <a:pt x="1766" y="9"/>
                      <a:pt x="1730" y="32"/>
                      <a:pt x="1694" y="54"/>
                    </a:cubicBezTo>
                    <a:cubicBezTo>
                      <a:pt x="1652" y="71"/>
                      <a:pt x="1608" y="91"/>
                      <a:pt x="1565" y="105"/>
                    </a:cubicBezTo>
                    <a:cubicBezTo>
                      <a:pt x="1525" y="119"/>
                      <a:pt x="1488" y="135"/>
                      <a:pt x="1449" y="156"/>
                    </a:cubicBezTo>
                    <a:cubicBezTo>
                      <a:pt x="1418" y="160"/>
                      <a:pt x="1383" y="164"/>
                      <a:pt x="1350" y="171"/>
                    </a:cubicBezTo>
                    <a:cubicBezTo>
                      <a:pt x="1171" y="207"/>
                      <a:pt x="1008" y="295"/>
                      <a:pt x="856" y="387"/>
                    </a:cubicBezTo>
                    <a:cubicBezTo>
                      <a:pt x="704" y="479"/>
                      <a:pt x="554" y="585"/>
                      <a:pt x="435" y="723"/>
                    </a:cubicBezTo>
                    <a:cubicBezTo>
                      <a:pt x="318" y="859"/>
                      <a:pt x="211" y="1012"/>
                      <a:pt x="145" y="1184"/>
                    </a:cubicBezTo>
                    <a:cubicBezTo>
                      <a:pt x="77" y="1356"/>
                      <a:pt x="62" y="1543"/>
                      <a:pt x="64" y="1729"/>
                    </a:cubicBezTo>
                    <a:cubicBezTo>
                      <a:pt x="65" y="1900"/>
                      <a:pt x="104" y="2083"/>
                      <a:pt x="201" y="2241"/>
                    </a:cubicBezTo>
                    <a:cubicBezTo>
                      <a:pt x="189" y="2245"/>
                      <a:pt x="183" y="2252"/>
                      <a:pt x="181" y="2259"/>
                    </a:cubicBezTo>
                    <a:cubicBezTo>
                      <a:pt x="153" y="2209"/>
                      <a:pt x="126" y="2158"/>
                      <a:pt x="99" y="2105"/>
                    </a:cubicBezTo>
                    <a:cubicBezTo>
                      <a:pt x="70" y="2046"/>
                      <a:pt x="32" y="1974"/>
                      <a:pt x="55" y="1908"/>
                    </a:cubicBezTo>
                    <a:cubicBezTo>
                      <a:pt x="56" y="1907"/>
                      <a:pt x="50" y="1906"/>
                      <a:pt x="44" y="1906"/>
                    </a:cubicBezTo>
                    <a:cubicBezTo>
                      <a:pt x="38" y="1906"/>
                      <a:pt x="31" y="1907"/>
                      <a:pt x="31" y="1908"/>
                    </a:cubicBezTo>
                    <a:cubicBezTo>
                      <a:pt x="0" y="1956"/>
                      <a:pt x="11" y="2003"/>
                      <a:pt x="28" y="2048"/>
                    </a:cubicBezTo>
                    <a:cubicBezTo>
                      <a:pt x="53" y="2118"/>
                      <a:pt x="106" y="2179"/>
                      <a:pt x="131" y="2244"/>
                    </a:cubicBezTo>
                    <a:cubicBezTo>
                      <a:pt x="153" y="2304"/>
                      <a:pt x="182" y="2362"/>
                      <a:pt x="216" y="2416"/>
                    </a:cubicBezTo>
                    <a:cubicBezTo>
                      <a:pt x="251" y="2475"/>
                      <a:pt x="282" y="2527"/>
                      <a:pt x="313" y="2581"/>
                    </a:cubicBezTo>
                    <a:lnTo>
                      <a:pt x="313" y="2582"/>
                    </a:lnTo>
                    <a:cubicBezTo>
                      <a:pt x="313" y="2588"/>
                      <a:pt x="311" y="2592"/>
                      <a:pt x="313" y="2596"/>
                    </a:cubicBezTo>
                    <a:cubicBezTo>
                      <a:pt x="320" y="2621"/>
                      <a:pt x="333" y="2641"/>
                      <a:pt x="340" y="2668"/>
                    </a:cubicBezTo>
                    <a:cubicBezTo>
                      <a:pt x="347" y="2705"/>
                      <a:pt x="354" y="2745"/>
                      <a:pt x="375" y="2775"/>
                    </a:cubicBezTo>
                    <a:cubicBezTo>
                      <a:pt x="388" y="2798"/>
                      <a:pt x="404" y="2820"/>
                      <a:pt x="420" y="2841"/>
                    </a:cubicBezTo>
                    <a:cubicBezTo>
                      <a:pt x="412" y="2856"/>
                      <a:pt x="399" y="2895"/>
                      <a:pt x="409" y="2915"/>
                    </a:cubicBezTo>
                    <a:cubicBezTo>
                      <a:pt x="423" y="2939"/>
                      <a:pt x="441" y="2959"/>
                      <a:pt x="456" y="2984"/>
                    </a:cubicBezTo>
                    <a:cubicBezTo>
                      <a:pt x="471" y="3006"/>
                      <a:pt x="511" y="3001"/>
                      <a:pt x="527" y="3020"/>
                    </a:cubicBezTo>
                    <a:cubicBezTo>
                      <a:pt x="545" y="3041"/>
                      <a:pt x="551" y="3080"/>
                      <a:pt x="569" y="3101"/>
                    </a:cubicBezTo>
                    <a:cubicBezTo>
                      <a:pt x="589" y="3120"/>
                      <a:pt x="614" y="3130"/>
                      <a:pt x="636" y="3148"/>
                    </a:cubicBezTo>
                    <a:cubicBezTo>
                      <a:pt x="657" y="3164"/>
                      <a:pt x="670" y="3196"/>
                      <a:pt x="695" y="3211"/>
                    </a:cubicBezTo>
                    <a:cubicBezTo>
                      <a:pt x="717" y="3225"/>
                      <a:pt x="750" y="3221"/>
                      <a:pt x="774" y="3233"/>
                    </a:cubicBezTo>
                    <a:lnTo>
                      <a:pt x="790" y="3239"/>
                    </a:lnTo>
                    <a:cubicBezTo>
                      <a:pt x="822" y="3283"/>
                      <a:pt x="844" y="3349"/>
                      <a:pt x="891" y="3382"/>
                    </a:cubicBezTo>
                    <a:cubicBezTo>
                      <a:pt x="943" y="3419"/>
                      <a:pt x="999" y="3451"/>
                      <a:pt x="1056" y="3482"/>
                    </a:cubicBezTo>
                    <a:cubicBezTo>
                      <a:pt x="1115" y="3514"/>
                      <a:pt x="1185" y="3508"/>
                      <a:pt x="1246" y="3530"/>
                    </a:cubicBezTo>
                    <a:cubicBezTo>
                      <a:pt x="1304" y="3557"/>
                      <a:pt x="1363" y="3596"/>
                      <a:pt x="1426" y="3614"/>
                    </a:cubicBezTo>
                    <a:cubicBezTo>
                      <a:pt x="1489" y="3628"/>
                      <a:pt x="1555" y="3635"/>
                      <a:pt x="1620" y="3641"/>
                    </a:cubicBezTo>
                    <a:cubicBezTo>
                      <a:pt x="1686" y="3649"/>
                      <a:pt x="1751" y="3668"/>
                      <a:pt x="1818" y="3669"/>
                    </a:cubicBezTo>
                    <a:cubicBezTo>
                      <a:pt x="1886" y="3668"/>
                      <a:pt x="1949" y="3647"/>
                      <a:pt x="2015" y="3638"/>
                    </a:cubicBezTo>
                    <a:cubicBezTo>
                      <a:pt x="2080" y="3631"/>
                      <a:pt x="2142" y="3605"/>
                      <a:pt x="2205" y="3590"/>
                    </a:cubicBezTo>
                    <a:cubicBezTo>
                      <a:pt x="2270" y="3574"/>
                      <a:pt x="2343" y="3591"/>
                      <a:pt x="2407" y="3569"/>
                    </a:cubicBezTo>
                    <a:cubicBezTo>
                      <a:pt x="2483" y="3541"/>
                      <a:pt x="2535" y="3466"/>
                      <a:pt x="2600" y="3423"/>
                    </a:cubicBezTo>
                    <a:cubicBezTo>
                      <a:pt x="2607" y="3435"/>
                      <a:pt x="2616" y="3451"/>
                      <a:pt x="2618" y="3451"/>
                    </a:cubicBezTo>
                    <a:cubicBezTo>
                      <a:pt x="2618" y="3451"/>
                      <a:pt x="2618" y="3451"/>
                      <a:pt x="2618" y="3451"/>
                    </a:cubicBezTo>
                    <a:cubicBezTo>
                      <a:pt x="2637" y="3433"/>
                      <a:pt x="2647" y="3405"/>
                      <a:pt x="2676" y="3404"/>
                    </a:cubicBezTo>
                    <a:cubicBezTo>
                      <a:pt x="2677" y="3404"/>
                      <a:pt x="2679" y="3404"/>
                      <a:pt x="2681" y="3404"/>
                    </a:cubicBezTo>
                    <a:cubicBezTo>
                      <a:pt x="2708" y="3404"/>
                      <a:pt x="2746" y="3423"/>
                      <a:pt x="2776" y="3426"/>
                    </a:cubicBezTo>
                    <a:cubicBezTo>
                      <a:pt x="2809" y="3429"/>
                      <a:pt x="2856" y="3453"/>
                      <a:pt x="2889" y="3453"/>
                    </a:cubicBezTo>
                    <a:cubicBezTo>
                      <a:pt x="2921" y="3453"/>
                      <a:pt x="2938" y="3433"/>
                      <a:pt x="2965" y="3424"/>
                    </a:cubicBezTo>
                    <a:cubicBezTo>
                      <a:pt x="2992" y="3413"/>
                      <a:pt x="3006" y="3386"/>
                      <a:pt x="3031" y="3374"/>
                    </a:cubicBezTo>
                    <a:cubicBezTo>
                      <a:pt x="3057" y="3363"/>
                      <a:pt x="3097" y="3364"/>
                      <a:pt x="3120" y="3346"/>
                    </a:cubicBezTo>
                    <a:cubicBezTo>
                      <a:pt x="3145" y="3331"/>
                      <a:pt x="3181" y="3328"/>
                      <a:pt x="3203" y="3307"/>
                    </a:cubicBezTo>
                    <a:cubicBezTo>
                      <a:pt x="3226" y="3288"/>
                      <a:pt x="3221" y="3241"/>
                      <a:pt x="3240" y="3221"/>
                    </a:cubicBezTo>
                    <a:lnTo>
                      <a:pt x="3298" y="3157"/>
                    </a:lnTo>
                    <a:cubicBezTo>
                      <a:pt x="3317" y="3137"/>
                      <a:pt x="3350" y="3126"/>
                      <a:pt x="3368" y="3104"/>
                    </a:cubicBezTo>
                    <a:cubicBezTo>
                      <a:pt x="3389" y="3083"/>
                      <a:pt x="3416" y="3069"/>
                      <a:pt x="3435" y="3047"/>
                    </a:cubicBezTo>
                    <a:cubicBezTo>
                      <a:pt x="3455" y="3025"/>
                      <a:pt x="3478" y="3006"/>
                      <a:pt x="3496" y="2984"/>
                    </a:cubicBezTo>
                    <a:cubicBezTo>
                      <a:pt x="3512" y="2959"/>
                      <a:pt x="3511" y="2925"/>
                      <a:pt x="3532" y="2903"/>
                    </a:cubicBezTo>
                    <a:cubicBezTo>
                      <a:pt x="3551" y="2881"/>
                      <a:pt x="3581" y="2867"/>
                      <a:pt x="3602" y="2844"/>
                    </a:cubicBezTo>
                    <a:cubicBezTo>
                      <a:pt x="3621" y="2822"/>
                      <a:pt x="3649" y="2802"/>
                      <a:pt x="3667" y="2779"/>
                    </a:cubicBezTo>
                    <a:cubicBezTo>
                      <a:pt x="3684" y="2754"/>
                      <a:pt x="3678" y="2718"/>
                      <a:pt x="3690" y="2691"/>
                    </a:cubicBezTo>
                    <a:cubicBezTo>
                      <a:pt x="3704" y="2662"/>
                      <a:pt x="3719" y="2633"/>
                      <a:pt x="3722" y="2599"/>
                    </a:cubicBezTo>
                    <a:cubicBezTo>
                      <a:pt x="3723" y="2564"/>
                      <a:pt x="3698" y="2519"/>
                      <a:pt x="3697" y="2485"/>
                    </a:cubicBezTo>
                    <a:cubicBezTo>
                      <a:pt x="3695" y="2449"/>
                      <a:pt x="3691" y="2414"/>
                      <a:pt x="3683" y="2379"/>
                    </a:cubicBezTo>
                    <a:cubicBezTo>
                      <a:pt x="3676" y="2347"/>
                      <a:pt x="3655" y="2310"/>
                      <a:pt x="3691" y="2292"/>
                    </a:cubicBezTo>
                    <a:cubicBezTo>
                      <a:pt x="3693" y="2292"/>
                      <a:pt x="3674" y="2285"/>
                      <a:pt x="3670" y="2285"/>
                    </a:cubicBezTo>
                    <a:cubicBezTo>
                      <a:pt x="3670" y="2285"/>
                      <a:pt x="3669" y="2285"/>
                      <a:pt x="3669" y="2285"/>
                    </a:cubicBezTo>
                    <a:cubicBezTo>
                      <a:pt x="3629" y="2292"/>
                      <a:pt x="3632" y="2311"/>
                      <a:pt x="3635" y="2333"/>
                    </a:cubicBezTo>
                    <a:cubicBezTo>
                      <a:pt x="3640" y="2366"/>
                      <a:pt x="3668" y="2406"/>
                      <a:pt x="3661" y="2435"/>
                    </a:cubicBezTo>
                    <a:cubicBezTo>
                      <a:pt x="3655" y="2463"/>
                      <a:pt x="3655" y="2491"/>
                      <a:pt x="3654" y="2520"/>
                    </a:cubicBezTo>
                    <a:cubicBezTo>
                      <a:pt x="3650" y="2551"/>
                      <a:pt x="3644" y="2578"/>
                      <a:pt x="3635" y="2603"/>
                    </a:cubicBezTo>
                    <a:cubicBezTo>
                      <a:pt x="3622" y="2629"/>
                      <a:pt x="3567" y="2635"/>
                      <a:pt x="3551" y="2657"/>
                    </a:cubicBezTo>
                    <a:cubicBezTo>
                      <a:pt x="3533" y="2679"/>
                      <a:pt x="3523" y="2705"/>
                      <a:pt x="3500" y="2724"/>
                    </a:cubicBezTo>
                    <a:cubicBezTo>
                      <a:pt x="3478" y="2743"/>
                      <a:pt x="3461" y="2765"/>
                      <a:pt x="3435" y="2782"/>
                    </a:cubicBezTo>
                    <a:cubicBezTo>
                      <a:pt x="3411" y="2800"/>
                      <a:pt x="3415" y="2834"/>
                      <a:pt x="3389" y="2851"/>
                    </a:cubicBezTo>
                    <a:cubicBezTo>
                      <a:pt x="3377" y="2859"/>
                      <a:pt x="3357" y="2859"/>
                      <a:pt x="3336" y="2859"/>
                    </a:cubicBezTo>
                    <a:cubicBezTo>
                      <a:pt x="3315" y="2859"/>
                      <a:pt x="3294" y="2859"/>
                      <a:pt x="3284" y="2867"/>
                    </a:cubicBezTo>
                    <a:cubicBezTo>
                      <a:pt x="3262" y="2884"/>
                      <a:pt x="3245" y="2896"/>
                      <a:pt x="3225" y="2911"/>
                    </a:cubicBezTo>
                    <a:cubicBezTo>
                      <a:pt x="3207" y="2925"/>
                      <a:pt x="3215" y="2963"/>
                      <a:pt x="3194" y="2977"/>
                    </a:cubicBezTo>
                    <a:cubicBezTo>
                      <a:pt x="3181" y="2985"/>
                      <a:pt x="3161" y="2988"/>
                      <a:pt x="3142" y="2994"/>
                    </a:cubicBezTo>
                    <a:cubicBezTo>
                      <a:pt x="3136" y="2989"/>
                      <a:pt x="3130" y="2986"/>
                      <a:pt x="3127" y="2986"/>
                    </a:cubicBezTo>
                    <a:cubicBezTo>
                      <a:pt x="3125" y="2986"/>
                      <a:pt x="3125" y="2986"/>
                      <a:pt x="3124" y="2987"/>
                    </a:cubicBezTo>
                    <a:cubicBezTo>
                      <a:pt x="3115" y="2998"/>
                      <a:pt x="3108" y="3007"/>
                      <a:pt x="3100" y="3020"/>
                    </a:cubicBezTo>
                    <a:cubicBezTo>
                      <a:pt x="3090" y="3030"/>
                      <a:pt x="3079" y="3042"/>
                      <a:pt x="3065" y="3050"/>
                    </a:cubicBezTo>
                    <a:cubicBezTo>
                      <a:pt x="3046" y="3064"/>
                      <a:pt x="3016" y="3067"/>
                      <a:pt x="2996" y="3080"/>
                    </a:cubicBezTo>
                    <a:cubicBezTo>
                      <a:pt x="2977" y="3094"/>
                      <a:pt x="2974" y="3123"/>
                      <a:pt x="2956" y="3137"/>
                    </a:cubicBezTo>
                    <a:cubicBezTo>
                      <a:pt x="2949" y="3142"/>
                      <a:pt x="2943" y="3151"/>
                      <a:pt x="2938" y="3159"/>
                    </a:cubicBezTo>
                    <a:cubicBezTo>
                      <a:pt x="2890" y="3177"/>
                      <a:pt x="2837" y="3188"/>
                      <a:pt x="2791" y="3206"/>
                    </a:cubicBezTo>
                    <a:cubicBezTo>
                      <a:pt x="2747" y="3218"/>
                      <a:pt x="2700" y="3221"/>
                      <a:pt x="2654" y="3226"/>
                    </a:cubicBezTo>
                    <a:cubicBezTo>
                      <a:pt x="2700" y="3204"/>
                      <a:pt x="2747" y="3181"/>
                      <a:pt x="2788" y="3146"/>
                    </a:cubicBezTo>
                    <a:cubicBezTo>
                      <a:pt x="2810" y="3129"/>
                      <a:pt x="2830" y="3108"/>
                      <a:pt x="2849" y="3085"/>
                    </a:cubicBezTo>
                    <a:cubicBezTo>
                      <a:pt x="2867" y="3076"/>
                      <a:pt x="2886" y="3068"/>
                      <a:pt x="2904" y="3057"/>
                    </a:cubicBezTo>
                    <a:cubicBezTo>
                      <a:pt x="2955" y="3027"/>
                      <a:pt x="3007" y="2994"/>
                      <a:pt x="3057" y="2958"/>
                    </a:cubicBezTo>
                    <a:cubicBezTo>
                      <a:pt x="3104" y="2918"/>
                      <a:pt x="3135" y="2864"/>
                      <a:pt x="3182" y="2823"/>
                    </a:cubicBezTo>
                    <a:cubicBezTo>
                      <a:pt x="3229" y="2785"/>
                      <a:pt x="3284" y="2750"/>
                      <a:pt x="3328" y="2705"/>
                    </a:cubicBezTo>
                    <a:cubicBezTo>
                      <a:pt x="3372" y="2658"/>
                      <a:pt x="3420" y="2615"/>
                      <a:pt x="3457" y="2562"/>
                    </a:cubicBezTo>
                    <a:cubicBezTo>
                      <a:pt x="3492" y="2511"/>
                      <a:pt x="3505" y="2447"/>
                      <a:pt x="3528" y="2390"/>
                    </a:cubicBezTo>
                    <a:cubicBezTo>
                      <a:pt x="3558" y="2352"/>
                      <a:pt x="3589" y="2317"/>
                      <a:pt x="3613" y="2273"/>
                    </a:cubicBezTo>
                    <a:cubicBezTo>
                      <a:pt x="3638" y="2227"/>
                      <a:pt x="3635" y="2169"/>
                      <a:pt x="3651" y="2120"/>
                    </a:cubicBezTo>
                    <a:cubicBezTo>
                      <a:pt x="3668" y="2065"/>
                      <a:pt x="3684" y="2008"/>
                      <a:pt x="3682" y="1949"/>
                    </a:cubicBezTo>
                    <a:cubicBezTo>
                      <a:pt x="3678" y="1891"/>
                      <a:pt x="3644" y="1831"/>
                      <a:pt x="3631" y="1776"/>
                    </a:cubicBezTo>
                    <a:cubicBezTo>
                      <a:pt x="3622" y="1734"/>
                      <a:pt x="3609" y="1697"/>
                      <a:pt x="3592" y="1659"/>
                    </a:cubicBezTo>
                    <a:cubicBezTo>
                      <a:pt x="3609" y="1584"/>
                      <a:pt x="3624" y="1509"/>
                      <a:pt x="3627" y="1432"/>
                    </a:cubicBezTo>
                    <a:cubicBezTo>
                      <a:pt x="3628" y="1341"/>
                      <a:pt x="3595" y="1254"/>
                      <a:pt x="3576" y="1170"/>
                    </a:cubicBezTo>
                    <a:cubicBezTo>
                      <a:pt x="3555" y="1075"/>
                      <a:pt x="3526" y="982"/>
                      <a:pt x="3478" y="896"/>
                    </a:cubicBezTo>
                    <a:cubicBezTo>
                      <a:pt x="3427" y="812"/>
                      <a:pt x="3349" y="749"/>
                      <a:pt x="3284" y="682"/>
                    </a:cubicBezTo>
                    <a:cubicBezTo>
                      <a:pt x="3232" y="627"/>
                      <a:pt x="3174" y="578"/>
                      <a:pt x="3113" y="537"/>
                    </a:cubicBezTo>
                    <a:cubicBezTo>
                      <a:pt x="3080" y="493"/>
                      <a:pt x="3044" y="449"/>
                      <a:pt x="3009" y="408"/>
                    </a:cubicBezTo>
                    <a:cubicBezTo>
                      <a:pt x="2967" y="364"/>
                      <a:pt x="2901" y="349"/>
                      <a:pt x="2856" y="311"/>
                    </a:cubicBezTo>
                    <a:cubicBezTo>
                      <a:pt x="2810" y="273"/>
                      <a:pt x="2773" y="215"/>
                      <a:pt x="2720" y="185"/>
                    </a:cubicBezTo>
                    <a:cubicBezTo>
                      <a:pt x="2666" y="152"/>
                      <a:pt x="2605" y="133"/>
                      <a:pt x="2549" y="108"/>
                    </a:cubicBezTo>
                    <a:cubicBezTo>
                      <a:pt x="2491" y="84"/>
                      <a:pt x="2438" y="46"/>
                      <a:pt x="2376" y="32"/>
                    </a:cubicBezTo>
                    <a:cubicBezTo>
                      <a:pt x="2314" y="16"/>
                      <a:pt x="2248" y="22"/>
                      <a:pt x="2186" y="18"/>
                    </a:cubicBezTo>
                    <a:cubicBezTo>
                      <a:pt x="2171" y="17"/>
                      <a:pt x="2156" y="16"/>
                      <a:pt x="2141" y="16"/>
                    </a:cubicBezTo>
                    <a:cubicBezTo>
                      <a:pt x="2094" y="16"/>
                      <a:pt x="2046" y="22"/>
                      <a:pt x="1999" y="22"/>
                    </a:cubicBezTo>
                    <a:cubicBezTo>
                      <a:pt x="1996" y="23"/>
                      <a:pt x="1994" y="23"/>
                      <a:pt x="1991" y="23"/>
                    </a:cubicBezTo>
                    <a:cubicBezTo>
                      <a:pt x="1939" y="23"/>
                      <a:pt x="1886" y="0"/>
                      <a:pt x="1832"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29"/>
              <p:cNvSpPr/>
              <p:nvPr/>
            </p:nvSpPr>
            <p:spPr>
              <a:xfrm>
                <a:off x="1794725" y="4038300"/>
                <a:ext cx="93225" cy="91750"/>
              </a:xfrm>
              <a:custGeom>
                <a:rect b="b" l="l" r="r" t="t"/>
                <a:pathLst>
                  <a:path extrusionOk="0" h="3670" w="3729">
                    <a:moveTo>
                      <a:pt x="1004" y="315"/>
                    </a:moveTo>
                    <a:cubicBezTo>
                      <a:pt x="1009" y="315"/>
                      <a:pt x="1013" y="315"/>
                      <a:pt x="1018" y="316"/>
                    </a:cubicBezTo>
                    <a:cubicBezTo>
                      <a:pt x="985" y="339"/>
                      <a:pt x="949" y="361"/>
                      <a:pt x="912" y="383"/>
                    </a:cubicBezTo>
                    <a:cubicBezTo>
                      <a:pt x="914" y="380"/>
                      <a:pt x="914" y="376"/>
                      <a:pt x="916" y="375"/>
                    </a:cubicBezTo>
                    <a:cubicBezTo>
                      <a:pt x="935" y="353"/>
                      <a:pt x="957" y="335"/>
                      <a:pt x="980" y="320"/>
                    </a:cubicBezTo>
                    <a:cubicBezTo>
                      <a:pt x="988" y="316"/>
                      <a:pt x="996" y="315"/>
                      <a:pt x="1004" y="315"/>
                    </a:cubicBezTo>
                    <a:close/>
                    <a:moveTo>
                      <a:pt x="1592" y="638"/>
                    </a:moveTo>
                    <a:cubicBezTo>
                      <a:pt x="1695" y="638"/>
                      <a:pt x="1809" y="665"/>
                      <a:pt x="1927" y="690"/>
                    </a:cubicBezTo>
                    <a:cubicBezTo>
                      <a:pt x="2022" y="711"/>
                      <a:pt x="2112" y="739"/>
                      <a:pt x="2198" y="773"/>
                    </a:cubicBezTo>
                    <a:cubicBezTo>
                      <a:pt x="2086" y="742"/>
                      <a:pt x="1972" y="725"/>
                      <a:pt x="1858" y="725"/>
                    </a:cubicBezTo>
                    <a:cubicBezTo>
                      <a:pt x="1845" y="725"/>
                      <a:pt x="1833" y="725"/>
                      <a:pt x="1820" y="726"/>
                    </a:cubicBezTo>
                    <a:cubicBezTo>
                      <a:pt x="1792" y="727"/>
                      <a:pt x="1765" y="731"/>
                      <a:pt x="1737" y="733"/>
                    </a:cubicBezTo>
                    <a:cubicBezTo>
                      <a:pt x="1736" y="733"/>
                      <a:pt x="1736" y="731"/>
                      <a:pt x="1736" y="731"/>
                    </a:cubicBezTo>
                    <a:cubicBezTo>
                      <a:pt x="1695" y="711"/>
                      <a:pt x="1653" y="664"/>
                      <a:pt x="1609" y="646"/>
                    </a:cubicBezTo>
                    <a:cubicBezTo>
                      <a:pt x="1593" y="639"/>
                      <a:pt x="1579" y="639"/>
                      <a:pt x="1564" y="639"/>
                    </a:cubicBezTo>
                    <a:cubicBezTo>
                      <a:pt x="1573" y="639"/>
                      <a:pt x="1582" y="638"/>
                      <a:pt x="1592" y="638"/>
                    </a:cubicBezTo>
                    <a:close/>
                    <a:moveTo>
                      <a:pt x="3195" y="967"/>
                    </a:moveTo>
                    <a:lnTo>
                      <a:pt x="3195" y="967"/>
                    </a:lnTo>
                    <a:cubicBezTo>
                      <a:pt x="3202" y="972"/>
                      <a:pt x="3210" y="975"/>
                      <a:pt x="3215" y="982"/>
                    </a:cubicBezTo>
                    <a:cubicBezTo>
                      <a:pt x="3228" y="1002"/>
                      <a:pt x="3226" y="1031"/>
                      <a:pt x="3235" y="1055"/>
                    </a:cubicBezTo>
                    <a:cubicBezTo>
                      <a:pt x="3243" y="1077"/>
                      <a:pt x="3243" y="1101"/>
                      <a:pt x="3250" y="1122"/>
                    </a:cubicBezTo>
                    <a:cubicBezTo>
                      <a:pt x="3254" y="1129"/>
                      <a:pt x="3261" y="1133"/>
                      <a:pt x="3265" y="1139"/>
                    </a:cubicBezTo>
                    <a:cubicBezTo>
                      <a:pt x="3264" y="1140"/>
                      <a:pt x="3258" y="1140"/>
                      <a:pt x="3261" y="1143"/>
                    </a:cubicBezTo>
                    <a:cubicBezTo>
                      <a:pt x="3262" y="1163"/>
                      <a:pt x="3268" y="1180"/>
                      <a:pt x="3270" y="1201"/>
                    </a:cubicBezTo>
                    <a:cubicBezTo>
                      <a:pt x="3264" y="1198"/>
                      <a:pt x="3258" y="1194"/>
                      <a:pt x="3251" y="1191"/>
                    </a:cubicBezTo>
                    <a:cubicBezTo>
                      <a:pt x="3237" y="1115"/>
                      <a:pt x="3220" y="1041"/>
                      <a:pt x="3195" y="967"/>
                    </a:cubicBezTo>
                    <a:close/>
                    <a:moveTo>
                      <a:pt x="2588" y="1283"/>
                    </a:moveTo>
                    <a:lnTo>
                      <a:pt x="2588" y="1283"/>
                    </a:lnTo>
                    <a:cubicBezTo>
                      <a:pt x="2603" y="1297"/>
                      <a:pt x="2617" y="1312"/>
                      <a:pt x="2631" y="1328"/>
                    </a:cubicBezTo>
                    <a:cubicBezTo>
                      <a:pt x="2618" y="1319"/>
                      <a:pt x="2609" y="1309"/>
                      <a:pt x="2598" y="1298"/>
                    </a:cubicBezTo>
                    <a:lnTo>
                      <a:pt x="2588" y="1283"/>
                    </a:lnTo>
                    <a:close/>
                    <a:moveTo>
                      <a:pt x="3291" y="1163"/>
                    </a:moveTo>
                    <a:lnTo>
                      <a:pt x="3291" y="1163"/>
                    </a:lnTo>
                    <a:cubicBezTo>
                      <a:pt x="3292" y="1166"/>
                      <a:pt x="3297" y="1167"/>
                      <a:pt x="3298" y="1169"/>
                    </a:cubicBezTo>
                    <a:cubicBezTo>
                      <a:pt x="3309" y="1192"/>
                      <a:pt x="3317" y="1213"/>
                      <a:pt x="3335" y="1232"/>
                    </a:cubicBezTo>
                    <a:cubicBezTo>
                      <a:pt x="3354" y="1250"/>
                      <a:pt x="3401" y="1262"/>
                      <a:pt x="3419" y="1287"/>
                    </a:cubicBezTo>
                    <a:cubicBezTo>
                      <a:pt x="3436" y="1308"/>
                      <a:pt x="3456" y="1333"/>
                      <a:pt x="3481" y="1360"/>
                    </a:cubicBezTo>
                    <a:cubicBezTo>
                      <a:pt x="3495" y="1378"/>
                      <a:pt x="3515" y="1399"/>
                      <a:pt x="3513" y="1419"/>
                    </a:cubicBezTo>
                    <a:cubicBezTo>
                      <a:pt x="3496" y="1393"/>
                      <a:pt x="3482" y="1367"/>
                      <a:pt x="3462" y="1344"/>
                    </a:cubicBezTo>
                    <a:cubicBezTo>
                      <a:pt x="3414" y="1290"/>
                      <a:pt x="3360" y="1250"/>
                      <a:pt x="3303" y="1218"/>
                    </a:cubicBezTo>
                    <a:cubicBezTo>
                      <a:pt x="3299" y="1199"/>
                      <a:pt x="3295" y="1180"/>
                      <a:pt x="3291" y="1163"/>
                    </a:cubicBezTo>
                    <a:close/>
                    <a:moveTo>
                      <a:pt x="1118" y="1253"/>
                    </a:moveTo>
                    <a:lnTo>
                      <a:pt x="1118" y="1253"/>
                    </a:lnTo>
                    <a:cubicBezTo>
                      <a:pt x="1117" y="1254"/>
                      <a:pt x="1115" y="1256"/>
                      <a:pt x="1113" y="1256"/>
                    </a:cubicBezTo>
                    <a:cubicBezTo>
                      <a:pt x="1060" y="1305"/>
                      <a:pt x="1012" y="1366"/>
                      <a:pt x="972" y="1432"/>
                    </a:cubicBezTo>
                    <a:cubicBezTo>
                      <a:pt x="972" y="1393"/>
                      <a:pt x="978" y="1357"/>
                      <a:pt x="985" y="1319"/>
                    </a:cubicBezTo>
                    <a:cubicBezTo>
                      <a:pt x="1005" y="1305"/>
                      <a:pt x="1026" y="1294"/>
                      <a:pt x="1048" y="1282"/>
                    </a:cubicBezTo>
                    <a:cubicBezTo>
                      <a:pt x="1067" y="1272"/>
                      <a:pt x="1085" y="1267"/>
                      <a:pt x="1107" y="1257"/>
                    </a:cubicBezTo>
                    <a:cubicBezTo>
                      <a:pt x="1110" y="1256"/>
                      <a:pt x="1115" y="1254"/>
                      <a:pt x="1118" y="1253"/>
                    </a:cubicBezTo>
                    <a:close/>
                    <a:moveTo>
                      <a:pt x="3265" y="1278"/>
                    </a:moveTo>
                    <a:cubicBezTo>
                      <a:pt x="3272" y="1283"/>
                      <a:pt x="3279" y="1287"/>
                      <a:pt x="3284" y="1291"/>
                    </a:cubicBezTo>
                    <a:cubicBezTo>
                      <a:pt x="3297" y="1352"/>
                      <a:pt x="3306" y="1418"/>
                      <a:pt x="3319" y="1479"/>
                    </a:cubicBezTo>
                    <a:cubicBezTo>
                      <a:pt x="3310" y="1444"/>
                      <a:pt x="3297" y="1410"/>
                      <a:pt x="3279" y="1379"/>
                    </a:cubicBezTo>
                    <a:cubicBezTo>
                      <a:pt x="3276" y="1345"/>
                      <a:pt x="3270" y="1311"/>
                      <a:pt x="3265" y="1278"/>
                    </a:cubicBezTo>
                    <a:close/>
                    <a:moveTo>
                      <a:pt x="2655" y="1353"/>
                    </a:moveTo>
                    <a:cubicBezTo>
                      <a:pt x="2686" y="1388"/>
                      <a:pt x="2713" y="1426"/>
                      <a:pt x="2734" y="1467"/>
                    </a:cubicBezTo>
                    <a:lnTo>
                      <a:pt x="2734" y="1488"/>
                    </a:lnTo>
                    <a:cubicBezTo>
                      <a:pt x="2731" y="1518"/>
                      <a:pt x="2719" y="1560"/>
                      <a:pt x="2697" y="1601"/>
                    </a:cubicBezTo>
                    <a:cubicBezTo>
                      <a:pt x="2692" y="1518"/>
                      <a:pt x="2672" y="1436"/>
                      <a:pt x="2631" y="1364"/>
                    </a:cubicBezTo>
                    <a:cubicBezTo>
                      <a:pt x="2639" y="1360"/>
                      <a:pt x="2646" y="1357"/>
                      <a:pt x="2655" y="1353"/>
                    </a:cubicBezTo>
                    <a:close/>
                    <a:moveTo>
                      <a:pt x="1722" y="1239"/>
                    </a:moveTo>
                    <a:cubicBezTo>
                      <a:pt x="1734" y="1239"/>
                      <a:pt x="1746" y="1242"/>
                      <a:pt x="1758" y="1242"/>
                    </a:cubicBezTo>
                    <a:cubicBezTo>
                      <a:pt x="1750" y="1254"/>
                      <a:pt x="1743" y="1268"/>
                      <a:pt x="1735" y="1278"/>
                    </a:cubicBezTo>
                    <a:cubicBezTo>
                      <a:pt x="1702" y="1317"/>
                      <a:pt x="1662" y="1363"/>
                      <a:pt x="1645" y="1419"/>
                    </a:cubicBezTo>
                    <a:cubicBezTo>
                      <a:pt x="1627" y="1473"/>
                      <a:pt x="1614" y="1549"/>
                      <a:pt x="1631" y="1617"/>
                    </a:cubicBezTo>
                    <a:cubicBezTo>
                      <a:pt x="1640" y="1655"/>
                      <a:pt x="1662" y="1688"/>
                      <a:pt x="1688" y="1714"/>
                    </a:cubicBezTo>
                    <a:cubicBezTo>
                      <a:pt x="1710" y="1736"/>
                      <a:pt x="1735" y="1755"/>
                      <a:pt x="1758" y="1773"/>
                    </a:cubicBezTo>
                    <a:cubicBezTo>
                      <a:pt x="1764" y="1777"/>
                      <a:pt x="1768" y="1779"/>
                      <a:pt x="1772" y="1783"/>
                    </a:cubicBezTo>
                    <a:cubicBezTo>
                      <a:pt x="1730" y="1807"/>
                      <a:pt x="1683" y="1818"/>
                      <a:pt x="1638" y="1818"/>
                    </a:cubicBezTo>
                    <a:cubicBezTo>
                      <a:pt x="1600" y="1818"/>
                      <a:pt x="1562" y="1810"/>
                      <a:pt x="1530" y="1796"/>
                    </a:cubicBezTo>
                    <a:cubicBezTo>
                      <a:pt x="1509" y="1751"/>
                      <a:pt x="1497" y="1704"/>
                      <a:pt x="1494" y="1660"/>
                    </a:cubicBezTo>
                    <a:cubicBezTo>
                      <a:pt x="1481" y="1571"/>
                      <a:pt x="1516" y="1476"/>
                      <a:pt x="1558" y="1397"/>
                    </a:cubicBezTo>
                    <a:cubicBezTo>
                      <a:pt x="1596" y="1330"/>
                      <a:pt x="1651" y="1278"/>
                      <a:pt x="1710" y="1240"/>
                    </a:cubicBezTo>
                    <a:cubicBezTo>
                      <a:pt x="1714" y="1240"/>
                      <a:pt x="1718" y="1239"/>
                      <a:pt x="1722" y="1239"/>
                    </a:cubicBezTo>
                    <a:close/>
                    <a:moveTo>
                      <a:pt x="157" y="1635"/>
                    </a:moveTo>
                    <a:cubicBezTo>
                      <a:pt x="166" y="1667"/>
                      <a:pt x="174" y="1697"/>
                      <a:pt x="181" y="1726"/>
                    </a:cubicBezTo>
                    <a:cubicBezTo>
                      <a:pt x="186" y="1754"/>
                      <a:pt x="196" y="1783"/>
                      <a:pt x="207" y="1807"/>
                    </a:cubicBezTo>
                    <a:cubicBezTo>
                      <a:pt x="185" y="1857"/>
                      <a:pt x="164" y="1909"/>
                      <a:pt x="148" y="1964"/>
                    </a:cubicBezTo>
                    <a:cubicBezTo>
                      <a:pt x="148" y="1963"/>
                      <a:pt x="146" y="1960"/>
                      <a:pt x="146" y="1960"/>
                    </a:cubicBezTo>
                    <a:cubicBezTo>
                      <a:pt x="141" y="1915"/>
                      <a:pt x="130" y="1868"/>
                      <a:pt x="127" y="1820"/>
                    </a:cubicBezTo>
                    <a:cubicBezTo>
                      <a:pt x="123" y="1772"/>
                      <a:pt x="127" y="1723"/>
                      <a:pt x="134" y="1677"/>
                    </a:cubicBezTo>
                    <a:cubicBezTo>
                      <a:pt x="138" y="1662"/>
                      <a:pt x="146" y="1648"/>
                      <a:pt x="157" y="1635"/>
                    </a:cubicBezTo>
                    <a:close/>
                    <a:moveTo>
                      <a:pt x="3075" y="1779"/>
                    </a:moveTo>
                    <a:lnTo>
                      <a:pt x="3075" y="1779"/>
                    </a:lnTo>
                    <a:cubicBezTo>
                      <a:pt x="3078" y="1856"/>
                      <a:pt x="3075" y="1931"/>
                      <a:pt x="3064" y="2004"/>
                    </a:cubicBezTo>
                    <a:cubicBezTo>
                      <a:pt x="3064" y="1984"/>
                      <a:pt x="3065" y="1963"/>
                      <a:pt x="3065" y="1944"/>
                    </a:cubicBezTo>
                    <a:cubicBezTo>
                      <a:pt x="3065" y="1904"/>
                      <a:pt x="3063" y="1865"/>
                      <a:pt x="3057" y="1825"/>
                    </a:cubicBezTo>
                    <a:cubicBezTo>
                      <a:pt x="3064" y="1807"/>
                      <a:pt x="3070" y="1792"/>
                      <a:pt x="3075" y="1779"/>
                    </a:cubicBezTo>
                    <a:close/>
                    <a:moveTo>
                      <a:pt x="2398" y="1827"/>
                    </a:moveTo>
                    <a:cubicBezTo>
                      <a:pt x="2397" y="1829"/>
                      <a:pt x="2397" y="1835"/>
                      <a:pt x="2395" y="1839"/>
                    </a:cubicBezTo>
                    <a:cubicBezTo>
                      <a:pt x="2394" y="1842"/>
                      <a:pt x="2391" y="1846"/>
                      <a:pt x="2388" y="1849"/>
                    </a:cubicBezTo>
                    <a:cubicBezTo>
                      <a:pt x="2336" y="1931"/>
                      <a:pt x="2251" y="1970"/>
                      <a:pt x="2167" y="1997"/>
                    </a:cubicBezTo>
                    <a:cubicBezTo>
                      <a:pt x="2153" y="2003"/>
                      <a:pt x="2136" y="2010"/>
                      <a:pt x="2121" y="2014"/>
                    </a:cubicBezTo>
                    <a:lnTo>
                      <a:pt x="2121" y="2001"/>
                    </a:lnTo>
                    <a:cubicBezTo>
                      <a:pt x="2196" y="1979"/>
                      <a:pt x="2264" y="1944"/>
                      <a:pt x="2320" y="1895"/>
                    </a:cubicBezTo>
                    <a:cubicBezTo>
                      <a:pt x="2342" y="1878"/>
                      <a:pt x="2362" y="1856"/>
                      <a:pt x="2381" y="1832"/>
                    </a:cubicBezTo>
                    <a:cubicBezTo>
                      <a:pt x="2387" y="1829"/>
                      <a:pt x="2394" y="1828"/>
                      <a:pt x="2398" y="1827"/>
                    </a:cubicBezTo>
                    <a:close/>
                    <a:moveTo>
                      <a:pt x="2409" y="1617"/>
                    </a:moveTo>
                    <a:cubicBezTo>
                      <a:pt x="2409" y="1619"/>
                      <a:pt x="2409" y="1620"/>
                      <a:pt x="2410" y="1622"/>
                    </a:cubicBezTo>
                    <a:cubicBezTo>
                      <a:pt x="2395" y="1696"/>
                      <a:pt x="2364" y="1762"/>
                      <a:pt x="2321" y="1812"/>
                    </a:cubicBezTo>
                    <a:cubicBezTo>
                      <a:pt x="2277" y="1821"/>
                      <a:pt x="2231" y="1829"/>
                      <a:pt x="2186" y="1829"/>
                    </a:cubicBezTo>
                    <a:cubicBezTo>
                      <a:pt x="2151" y="1829"/>
                      <a:pt x="2117" y="1824"/>
                      <a:pt x="2086" y="1812"/>
                    </a:cubicBezTo>
                    <a:cubicBezTo>
                      <a:pt x="2085" y="1812"/>
                      <a:pt x="2085" y="1811"/>
                      <a:pt x="2085" y="1811"/>
                    </a:cubicBezTo>
                    <a:cubicBezTo>
                      <a:pt x="2081" y="1811"/>
                      <a:pt x="2077" y="1832"/>
                      <a:pt x="2080" y="1835"/>
                    </a:cubicBezTo>
                    <a:cubicBezTo>
                      <a:pt x="2119" y="1861"/>
                      <a:pt x="2160" y="1869"/>
                      <a:pt x="2202" y="1869"/>
                    </a:cubicBezTo>
                    <a:cubicBezTo>
                      <a:pt x="2221" y="1869"/>
                      <a:pt x="2241" y="1867"/>
                      <a:pt x="2260" y="1865"/>
                    </a:cubicBezTo>
                    <a:lnTo>
                      <a:pt x="2260" y="1865"/>
                    </a:lnTo>
                    <a:cubicBezTo>
                      <a:pt x="2222" y="1895"/>
                      <a:pt x="2178" y="1920"/>
                      <a:pt x="2127" y="1937"/>
                    </a:cubicBezTo>
                    <a:cubicBezTo>
                      <a:pt x="2128" y="1915"/>
                      <a:pt x="2128" y="1890"/>
                      <a:pt x="2134" y="1869"/>
                    </a:cubicBezTo>
                    <a:cubicBezTo>
                      <a:pt x="2135" y="1865"/>
                      <a:pt x="2127" y="1863"/>
                      <a:pt x="2119" y="1863"/>
                    </a:cubicBezTo>
                    <a:cubicBezTo>
                      <a:pt x="2115" y="1863"/>
                      <a:pt x="2110" y="1864"/>
                      <a:pt x="2109" y="1867"/>
                    </a:cubicBezTo>
                    <a:cubicBezTo>
                      <a:pt x="2101" y="1894"/>
                      <a:pt x="2095" y="1923"/>
                      <a:pt x="2091" y="1951"/>
                    </a:cubicBezTo>
                    <a:cubicBezTo>
                      <a:pt x="2046" y="1962"/>
                      <a:pt x="1999" y="1968"/>
                      <a:pt x="1952" y="1968"/>
                    </a:cubicBezTo>
                    <a:cubicBezTo>
                      <a:pt x="1888" y="1968"/>
                      <a:pt x="1824" y="1956"/>
                      <a:pt x="1768" y="1930"/>
                    </a:cubicBezTo>
                    <a:cubicBezTo>
                      <a:pt x="1766" y="1929"/>
                      <a:pt x="1764" y="1929"/>
                      <a:pt x="1762" y="1929"/>
                    </a:cubicBezTo>
                    <a:cubicBezTo>
                      <a:pt x="1742" y="1929"/>
                      <a:pt x="1720" y="1964"/>
                      <a:pt x="1743" y="1977"/>
                    </a:cubicBezTo>
                    <a:cubicBezTo>
                      <a:pt x="1810" y="2015"/>
                      <a:pt x="1886" y="2032"/>
                      <a:pt x="1963" y="2032"/>
                    </a:cubicBezTo>
                    <a:cubicBezTo>
                      <a:pt x="2003" y="2032"/>
                      <a:pt x="2044" y="2027"/>
                      <a:pt x="2084" y="2018"/>
                    </a:cubicBezTo>
                    <a:lnTo>
                      <a:pt x="2084" y="2033"/>
                    </a:lnTo>
                    <a:cubicBezTo>
                      <a:pt x="2039" y="2048"/>
                      <a:pt x="1991" y="2059"/>
                      <a:pt x="1942" y="2059"/>
                    </a:cubicBezTo>
                    <a:cubicBezTo>
                      <a:pt x="1921" y="2059"/>
                      <a:pt x="1900" y="2057"/>
                      <a:pt x="1879" y="2052"/>
                    </a:cubicBezTo>
                    <a:cubicBezTo>
                      <a:pt x="1779" y="2030"/>
                      <a:pt x="1682" y="1984"/>
                      <a:pt x="1611" y="1916"/>
                    </a:cubicBezTo>
                    <a:cubicBezTo>
                      <a:pt x="1598" y="1907"/>
                      <a:pt x="1590" y="1893"/>
                      <a:pt x="1579" y="1882"/>
                    </a:cubicBezTo>
                    <a:lnTo>
                      <a:pt x="1579" y="1882"/>
                    </a:lnTo>
                    <a:cubicBezTo>
                      <a:pt x="1599" y="1885"/>
                      <a:pt x="1619" y="1887"/>
                      <a:pt x="1639" y="1887"/>
                    </a:cubicBezTo>
                    <a:cubicBezTo>
                      <a:pt x="1703" y="1887"/>
                      <a:pt x="1768" y="1868"/>
                      <a:pt x="1824" y="1821"/>
                    </a:cubicBezTo>
                    <a:cubicBezTo>
                      <a:pt x="1861" y="1838"/>
                      <a:pt x="1900" y="1849"/>
                      <a:pt x="1939" y="1849"/>
                    </a:cubicBezTo>
                    <a:cubicBezTo>
                      <a:pt x="1948" y="1849"/>
                      <a:pt x="1956" y="1848"/>
                      <a:pt x="1964" y="1847"/>
                    </a:cubicBezTo>
                    <a:cubicBezTo>
                      <a:pt x="2025" y="1840"/>
                      <a:pt x="2068" y="1805"/>
                      <a:pt x="2103" y="1773"/>
                    </a:cubicBezTo>
                    <a:cubicBezTo>
                      <a:pt x="2110" y="1774"/>
                      <a:pt x="2117" y="1774"/>
                      <a:pt x="2123" y="1774"/>
                    </a:cubicBezTo>
                    <a:cubicBezTo>
                      <a:pt x="2147" y="1774"/>
                      <a:pt x="2170" y="1769"/>
                      <a:pt x="2193" y="1766"/>
                    </a:cubicBezTo>
                    <a:cubicBezTo>
                      <a:pt x="2242" y="1752"/>
                      <a:pt x="2277" y="1718"/>
                      <a:pt x="2314" y="1693"/>
                    </a:cubicBezTo>
                    <a:cubicBezTo>
                      <a:pt x="2343" y="1673"/>
                      <a:pt x="2383" y="1649"/>
                      <a:pt x="2409" y="1617"/>
                    </a:cubicBezTo>
                    <a:close/>
                    <a:moveTo>
                      <a:pt x="1162" y="1626"/>
                    </a:moveTo>
                    <a:lnTo>
                      <a:pt x="1162" y="1626"/>
                    </a:lnTo>
                    <a:cubicBezTo>
                      <a:pt x="1159" y="1667"/>
                      <a:pt x="1158" y="1710"/>
                      <a:pt x="1158" y="1751"/>
                    </a:cubicBezTo>
                    <a:cubicBezTo>
                      <a:pt x="1158" y="1845"/>
                      <a:pt x="1151" y="1944"/>
                      <a:pt x="1179" y="2041"/>
                    </a:cubicBezTo>
                    <a:cubicBezTo>
                      <a:pt x="1192" y="2087"/>
                      <a:pt x="1213" y="2129"/>
                      <a:pt x="1238" y="2171"/>
                    </a:cubicBezTo>
                    <a:cubicBezTo>
                      <a:pt x="1146" y="2028"/>
                      <a:pt x="1118" y="1853"/>
                      <a:pt x="1141" y="1717"/>
                    </a:cubicBezTo>
                    <a:cubicBezTo>
                      <a:pt x="1144" y="1688"/>
                      <a:pt x="1151" y="1656"/>
                      <a:pt x="1162" y="1626"/>
                    </a:cubicBezTo>
                    <a:close/>
                    <a:moveTo>
                      <a:pt x="2779" y="2293"/>
                    </a:moveTo>
                    <a:cubicBezTo>
                      <a:pt x="2776" y="2296"/>
                      <a:pt x="2776" y="2300"/>
                      <a:pt x="2775" y="2303"/>
                    </a:cubicBezTo>
                    <a:cubicBezTo>
                      <a:pt x="2768" y="2307"/>
                      <a:pt x="2760" y="2308"/>
                      <a:pt x="2752" y="2310"/>
                    </a:cubicBezTo>
                    <a:cubicBezTo>
                      <a:pt x="2760" y="2306"/>
                      <a:pt x="2770" y="2299"/>
                      <a:pt x="2779" y="2293"/>
                    </a:cubicBezTo>
                    <a:close/>
                    <a:moveTo>
                      <a:pt x="1607" y="2201"/>
                    </a:moveTo>
                    <a:lnTo>
                      <a:pt x="1607" y="2201"/>
                    </a:lnTo>
                    <a:cubicBezTo>
                      <a:pt x="1660" y="2231"/>
                      <a:pt x="1717" y="2253"/>
                      <a:pt x="1775" y="2273"/>
                    </a:cubicBezTo>
                    <a:cubicBezTo>
                      <a:pt x="1852" y="2296"/>
                      <a:pt x="1933" y="2315"/>
                      <a:pt x="2015" y="2322"/>
                    </a:cubicBezTo>
                    <a:cubicBezTo>
                      <a:pt x="1971" y="2341"/>
                      <a:pt x="1930" y="2358"/>
                      <a:pt x="1885" y="2370"/>
                    </a:cubicBezTo>
                    <a:cubicBezTo>
                      <a:pt x="1852" y="2365"/>
                      <a:pt x="1820" y="2359"/>
                      <a:pt x="1790" y="2346"/>
                    </a:cubicBezTo>
                    <a:cubicBezTo>
                      <a:pt x="1715" y="2315"/>
                      <a:pt x="1660" y="2253"/>
                      <a:pt x="1607" y="2201"/>
                    </a:cubicBezTo>
                    <a:close/>
                    <a:moveTo>
                      <a:pt x="2779" y="1576"/>
                    </a:moveTo>
                    <a:cubicBezTo>
                      <a:pt x="2786" y="1598"/>
                      <a:pt x="2790" y="1620"/>
                      <a:pt x="2796" y="1642"/>
                    </a:cubicBezTo>
                    <a:cubicBezTo>
                      <a:pt x="2779" y="1715"/>
                      <a:pt x="2753" y="1785"/>
                      <a:pt x="2724" y="1853"/>
                    </a:cubicBezTo>
                    <a:cubicBezTo>
                      <a:pt x="2697" y="1915"/>
                      <a:pt x="2666" y="1978"/>
                      <a:pt x="2631" y="2040"/>
                    </a:cubicBezTo>
                    <a:cubicBezTo>
                      <a:pt x="2593" y="2074"/>
                      <a:pt x="2555" y="2107"/>
                      <a:pt x="2519" y="2139"/>
                    </a:cubicBezTo>
                    <a:cubicBezTo>
                      <a:pt x="2428" y="2226"/>
                      <a:pt x="2332" y="2328"/>
                      <a:pt x="2201" y="2379"/>
                    </a:cubicBezTo>
                    <a:cubicBezTo>
                      <a:pt x="2164" y="2384"/>
                      <a:pt x="2128" y="2385"/>
                      <a:pt x="2092" y="2387"/>
                    </a:cubicBezTo>
                    <a:cubicBezTo>
                      <a:pt x="2095" y="2373"/>
                      <a:pt x="2101" y="2359"/>
                      <a:pt x="2102" y="2344"/>
                    </a:cubicBezTo>
                    <a:cubicBezTo>
                      <a:pt x="2105" y="2339"/>
                      <a:pt x="2105" y="2335"/>
                      <a:pt x="2105" y="2330"/>
                    </a:cubicBezTo>
                    <a:cubicBezTo>
                      <a:pt x="2109" y="2328"/>
                      <a:pt x="2113" y="2323"/>
                      <a:pt x="2119" y="2322"/>
                    </a:cubicBezTo>
                    <a:cubicBezTo>
                      <a:pt x="2134" y="2321"/>
                      <a:pt x="2149" y="2321"/>
                      <a:pt x="2164" y="2318"/>
                    </a:cubicBezTo>
                    <a:cubicBezTo>
                      <a:pt x="2304" y="2293"/>
                      <a:pt x="2430" y="2213"/>
                      <a:pt x="2529" y="2109"/>
                    </a:cubicBezTo>
                    <a:cubicBezTo>
                      <a:pt x="2629" y="2006"/>
                      <a:pt x="2683" y="1868"/>
                      <a:pt x="2692" y="1723"/>
                    </a:cubicBezTo>
                    <a:cubicBezTo>
                      <a:pt x="2694" y="1710"/>
                      <a:pt x="2694" y="1695"/>
                      <a:pt x="2694" y="1681"/>
                    </a:cubicBezTo>
                    <a:cubicBezTo>
                      <a:pt x="2713" y="1663"/>
                      <a:pt x="2735" y="1646"/>
                      <a:pt x="2752" y="1626"/>
                    </a:cubicBezTo>
                    <a:cubicBezTo>
                      <a:pt x="2763" y="1611"/>
                      <a:pt x="2770" y="1593"/>
                      <a:pt x="2779" y="1576"/>
                    </a:cubicBezTo>
                    <a:close/>
                    <a:moveTo>
                      <a:pt x="2059" y="2348"/>
                    </a:moveTo>
                    <a:lnTo>
                      <a:pt x="2059" y="2348"/>
                    </a:lnTo>
                    <a:cubicBezTo>
                      <a:pt x="2057" y="2362"/>
                      <a:pt x="2054" y="2376"/>
                      <a:pt x="2051" y="2390"/>
                    </a:cubicBezTo>
                    <a:lnTo>
                      <a:pt x="2043" y="2390"/>
                    </a:lnTo>
                    <a:cubicBezTo>
                      <a:pt x="2017" y="2387"/>
                      <a:pt x="1991" y="2384"/>
                      <a:pt x="1964" y="2383"/>
                    </a:cubicBezTo>
                    <a:cubicBezTo>
                      <a:pt x="1999" y="2373"/>
                      <a:pt x="2031" y="2362"/>
                      <a:pt x="2059" y="2348"/>
                    </a:cubicBezTo>
                    <a:close/>
                    <a:moveTo>
                      <a:pt x="807" y="2076"/>
                    </a:moveTo>
                    <a:lnTo>
                      <a:pt x="807" y="2076"/>
                    </a:lnTo>
                    <a:cubicBezTo>
                      <a:pt x="819" y="2098"/>
                      <a:pt x="832" y="2123"/>
                      <a:pt x="844" y="2143"/>
                    </a:cubicBezTo>
                    <a:cubicBezTo>
                      <a:pt x="910" y="2248"/>
                      <a:pt x="1005" y="2328"/>
                      <a:pt x="1104" y="2390"/>
                    </a:cubicBezTo>
                    <a:cubicBezTo>
                      <a:pt x="1147" y="2442"/>
                      <a:pt x="1195" y="2490"/>
                      <a:pt x="1247" y="2535"/>
                    </a:cubicBezTo>
                    <a:cubicBezTo>
                      <a:pt x="1100" y="2431"/>
                      <a:pt x="935" y="2328"/>
                      <a:pt x="847" y="2164"/>
                    </a:cubicBezTo>
                    <a:cubicBezTo>
                      <a:pt x="832" y="2136"/>
                      <a:pt x="819" y="2106"/>
                      <a:pt x="807" y="2076"/>
                    </a:cubicBezTo>
                    <a:close/>
                    <a:moveTo>
                      <a:pt x="2714" y="2453"/>
                    </a:moveTo>
                    <a:lnTo>
                      <a:pt x="2714" y="2453"/>
                    </a:lnTo>
                    <a:cubicBezTo>
                      <a:pt x="2708" y="2467"/>
                      <a:pt x="2701" y="2482"/>
                      <a:pt x="2694" y="2496"/>
                    </a:cubicBezTo>
                    <a:cubicBezTo>
                      <a:pt x="2642" y="2516"/>
                      <a:pt x="2586" y="2535"/>
                      <a:pt x="2527" y="2549"/>
                    </a:cubicBezTo>
                    <a:cubicBezTo>
                      <a:pt x="2485" y="2560"/>
                      <a:pt x="2439" y="2564"/>
                      <a:pt x="2395" y="2571"/>
                    </a:cubicBezTo>
                    <a:cubicBezTo>
                      <a:pt x="2394" y="2567"/>
                      <a:pt x="2394" y="2562"/>
                      <a:pt x="2391" y="2557"/>
                    </a:cubicBezTo>
                    <a:cubicBezTo>
                      <a:pt x="2501" y="2535"/>
                      <a:pt x="2610" y="2501"/>
                      <a:pt x="2714" y="2453"/>
                    </a:cubicBezTo>
                    <a:close/>
                    <a:moveTo>
                      <a:pt x="2353" y="2564"/>
                    </a:moveTo>
                    <a:cubicBezTo>
                      <a:pt x="2354" y="2568"/>
                      <a:pt x="2354" y="2571"/>
                      <a:pt x="2355" y="2575"/>
                    </a:cubicBezTo>
                    <a:cubicBezTo>
                      <a:pt x="2326" y="2578"/>
                      <a:pt x="2297" y="2578"/>
                      <a:pt x="2267" y="2579"/>
                    </a:cubicBezTo>
                    <a:cubicBezTo>
                      <a:pt x="2281" y="2578"/>
                      <a:pt x="2295" y="2575"/>
                      <a:pt x="2309" y="2574"/>
                    </a:cubicBezTo>
                    <a:cubicBezTo>
                      <a:pt x="2322" y="2571"/>
                      <a:pt x="2339" y="2567"/>
                      <a:pt x="2353" y="2564"/>
                    </a:cubicBezTo>
                    <a:close/>
                    <a:moveTo>
                      <a:pt x="863" y="2557"/>
                    </a:moveTo>
                    <a:cubicBezTo>
                      <a:pt x="878" y="2569"/>
                      <a:pt x="894" y="2578"/>
                      <a:pt x="910" y="2590"/>
                    </a:cubicBezTo>
                    <a:cubicBezTo>
                      <a:pt x="908" y="2599"/>
                      <a:pt x="908" y="2611"/>
                      <a:pt x="905" y="2624"/>
                    </a:cubicBezTo>
                    <a:cubicBezTo>
                      <a:pt x="891" y="2601"/>
                      <a:pt x="876" y="2579"/>
                      <a:pt x="863" y="2557"/>
                    </a:cubicBezTo>
                    <a:cubicBezTo>
                      <a:pt x="863" y="2557"/>
                      <a:pt x="863" y="2557"/>
                      <a:pt x="863" y="2557"/>
                    </a:cubicBezTo>
                    <a:close/>
                    <a:moveTo>
                      <a:pt x="1369" y="2621"/>
                    </a:moveTo>
                    <a:lnTo>
                      <a:pt x="1369" y="2621"/>
                    </a:lnTo>
                    <a:cubicBezTo>
                      <a:pt x="1421" y="2657"/>
                      <a:pt x="1476" y="2687"/>
                      <a:pt x="1534" y="2712"/>
                    </a:cubicBezTo>
                    <a:cubicBezTo>
                      <a:pt x="1552" y="2720"/>
                      <a:pt x="1572" y="2727"/>
                      <a:pt x="1593" y="2734"/>
                    </a:cubicBezTo>
                    <a:cubicBezTo>
                      <a:pt x="1579" y="2734"/>
                      <a:pt x="1565" y="2734"/>
                      <a:pt x="1552" y="2734"/>
                    </a:cubicBezTo>
                    <a:cubicBezTo>
                      <a:pt x="1545" y="2734"/>
                      <a:pt x="1538" y="2734"/>
                      <a:pt x="1531" y="2734"/>
                    </a:cubicBezTo>
                    <a:cubicBezTo>
                      <a:pt x="1475" y="2699"/>
                      <a:pt x="1421" y="2661"/>
                      <a:pt x="1369" y="2621"/>
                    </a:cubicBezTo>
                    <a:close/>
                    <a:moveTo>
                      <a:pt x="1692" y="2771"/>
                    </a:moveTo>
                    <a:cubicBezTo>
                      <a:pt x="1717" y="2782"/>
                      <a:pt x="1743" y="2790"/>
                      <a:pt x="1770" y="2798"/>
                    </a:cubicBezTo>
                    <a:lnTo>
                      <a:pt x="1729" y="2824"/>
                    </a:lnTo>
                    <a:cubicBezTo>
                      <a:pt x="1710" y="2818"/>
                      <a:pt x="1692" y="2816"/>
                      <a:pt x="1673" y="2808"/>
                    </a:cubicBezTo>
                    <a:cubicBezTo>
                      <a:pt x="1653" y="2798"/>
                      <a:pt x="1634" y="2789"/>
                      <a:pt x="1618" y="2780"/>
                    </a:cubicBezTo>
                    <a:cubicBezTo>
                      <a:pt x="1641" y="2778"/>
                      <a:pt x="1666" y="2776"/>
                      <a:pt x="1692" y="2771"/>
                    </a:cubicBezTo>
                    <a:close/>
                    <a:moveTo>
                      <a:pt x="1836" y="2818"/>
                    </a:moveTo>
                    <a:cubicBezTo>
                      <a:pt x="1971" y="2856"/>
                      <a:pt x="2113" y="2879"/>
                      <a:pt x="2258" y="2881"/>
                    </a:cubicBezTo>
                    <a:cubicBezTo>
                      <a:pt x="2216" y="2892"/>
                      <a:pt x="2174" y="2900"/>
                      <a:pt x="2125" y="2900"/>
                    </a:cubicBezTo>
                    <a:cubicBezTo>
                      <a:pt x="2018" y="2899"/>
                      <a:pt x="1905" y="2877"/>
                      <a:pt x="1791" y="2844"/>
                    </a:cubicBezTo>
                    <a:cubicBezTo>
                      <a:pt x="1806" y="2835"/>
                      <a:pt x="1820" y="2826"/>
                      <a:pt x="1836" y="2818"/>
                    </a:cubicBezTo>
                    <a:close/>
                    <a:moveTo>
                      <a:pt x="932" y="2604"/>
                    </a:moveTo>
                    <a:cubicBezTo>
                      <a:pt x="1055" y="2727"/>
                      <a:pt x="1202" y="2819"/>
                      <a:pt x="1351" y="2904"/>
                    </a:cubicBezTo>
                    <a:cubicBezTo>
                      <a:pt x="1371" y="2915"/>
                      <a:pt x="1393" y="2928"/>
                      <a:pt x="1414" y="2939"/>
                    </a:cubicBezTo>
                    <a:cubicBezTo>
                      <a:pt x="1399" y="2940"/>
                      <a:pt x="1384" y="2941"/>
                      <a:pt x="1366" y="2943"/>
                    </a:cubicBezTo>
                    <a:cubicBezTo>
                      <a:pt x="1239" y="2879"/>
                      <a:pt x="1117" y="2805"/>
                      <a:pt x="998" y="2729"/>
                    </a:cubicBezTo>
                    <a:cubicBezTo>
                      <a:pt x="980" y="2717"/>
                      <a:pt x="964" y="2705"/>
                      <a:pt x="946" y="2692"/>
                    </a:cubicBezTo>
                    <a:cubicBezTo>
                      <a:pt x="942" y="2685"/>
                      <a:pt x="938" y="2677"/>
                      <a:pt x="932" y="2670"/>
                    </a:cubicBezTo>
                    <a:cubicBezTo>
                      <a:pt x="930" y="2647"/>
                      <a:pt x="930" y="2625"/>
                      <a:pt x="932" y="2604"/>
                    </a:cubicBezTo>
                    <a:close/>
                    <a:moveTo>
                      <a:pt x="1462" y="2963"/>
                    </a:moveTo>
                    <a:cubicBezTo>
                      <a:pt x="1506" y="2987"/>
                      <a:pt x="1550" y="3010"/>
                      <a:pt x="1596" y="3032"/>
                    </a:cubicBezTo>
                    <a:cubicBezTo>
                      <a:pt x="1541" y="3014"/>
                      <a:pt x="1487" y="2994"/>
                      <a:pt x="1433" y="2969"/>
                    </a:cubicBezTo>
                    <a:cubicBezTo>
                      <a:pt x="1443" y="2968"/>
                      <a:pt x="1453" y="2965"/>
                      <a:pt x="1462" y="2963"/>
                    </a:cubicBezTo>
                    <a:close/>
                    <a:moveTo>
                      <a:pt x="3337" y="1565"/>
                    </a:moveTo>
                    <a:lnTo>
                      <a:pt x="3337" y="1565"/>
                    </a:lnTo>
                    <a:cubicBezTo>
                      <a:pt x="3345" y="1606"/>
                      <a:pt x="3353" y="1648"/>
                      <a:pt x="3360" y="1690"/>
                    </a:cubicBezTo>
                    <a:cubicBezTo>
                      <a:pt x="3403" y="1973"/>
                      <a:pt x="3416" y="2286"/>
                      <a:pt x="3265" y="2560"/>
                    </a:cubicBezTo>
                    <a:cubicBezTo>
                      <a:pt x="3127" y="2805"/>
                      <a:pt x="2880" y="2984"/>
                      <a:pt x="2609" y="3060"/>
                    </a:cubicBezTo>
                    <a:cubicBezTo>
                      <a:pt x="2602" y="3063"/>
                      <a:pt x="2595" y="3063"/>
                      <a:pt x="2588" y="3065"/>
                    </a:cubicBezTo>
                    <a:cubicBezTo>
                      <a:pt x="2717" y="2974"/>
                      <a:pt x="2797" y="2853"/>
                      <a:pt x="2862" y="2729"/>
                    </a:cubicBezTo>
                    <a:cubicBezTo>
                      <a:pt x="2986" y="2654"/>
                      <a:pt x="3096" y="2555"/>
                      <a:pt x="3174" y="2431"/>
                    </a:cubicBezTo>
                    <a:cubicBezTo>
                      <a:pt x="3298" y="2237"/>
                      <a:pt x="3326" y="2019"/>
                      <a:pt x="3320" y="1812"/>
                    </a:cubicBezTo>
                    <a:cubicBezTo>
                      <a:pt x="3339" y="1732"/>
                      <a:pt x="3346" y="1649"/>
                      <a:pt x="3337" y="1565"/>
                    </a:cubicBezTo>
                    <a:close/>
                    <a:moveTo>
                      <a:pt x="281" y="2121"/>
                    </a:moveTo>
                    <a:cubicBezTo>
                      <a:pt x="306" y="2193"/>
                      <a:pt x="339" y="2262"/>
                      <a:pt x="376" y="2328"/>
                    </a:cubicBezTo>
                    <a:cubicBezTo>
                      <a:pt x="368" y="2358"/>
                      <a:pt x="361" y="2391"/>
                      <a:pt x="365" y="2421"/>
                    </a:cubicBezTo>
                    <a:cubicBezTo>
                      <a:pt x="374" y="2483"/>
                      <a:pt x="394" y="2542"/>
                      <a:pt x="407" y="2603"/>
                    </a:cubicBezTo>
                    <a:cubicBezTo>
                      <a:pt x="419" y="2665"/>
                      <a:pt x="440" y="2723"/>
                      <a:pt x="460" y="2785"/>
                    </a:cubicBezTo>
                    <a:cubicBezTo>
                      <a:pt x="478" y="2846"/>
                      <a:pt x="530" y="2892"/>
                      <a:pt x="558" y="2948"/>
                    </a:cubicBezTo>
                    <a:cubicBezTo>
                      <a:pt x="574" y="2987"/>
                      <a:pt x="574" y="3039"/>
                      <a:pt x="585" y="3085"/>
                    </a:cubicBezTo>
                    <a:cubicBezTo>
                      <a:pt x="572" y="3072"/>
                      <a:pt x="558" y="3061"/>
                      <a:pt x="546" y="3049"/>
                    </a:cubicBezTo>
                    <a:cubicBezTo>
                      <a:pt x="491" y="2990"/>
                      <a:pt x="440" y="2929"/>
                      <a:pt x="393" y="2864"/>
                    </a:cubicBezTo>
                    <a:cubicBezTo>
                      <a:pt x="346" y="2798"/>
                      <a:pt x="307" y="2724"/>
                      <a:pt x="281" y="2647"/>
                    </a:cubicBezTo>
                    <a:cubicBezTo>
                      <a:pt x="254" y="2566"/>
                      <a:pt x="281" y="2475"/>
                      <a:pt x="273" y="2396"/>
                    </a:cubicBezTo>
                    <a:cubicBezTo>
                      <a:pt x="266" y="2315"/>
                      <a:pt x="259" y="2235"/>
                      <a:pt x="273" y="2156"/>
                    </a:cubicBezTo>
                    <a:cubicBezTo>
                      <a:pt x="276" y="2143"/>
                      <a:pt x="279" y="2132"/>
                      <a:pt x="281" y="2121"/>
                    </a:cubicBezTo>
                    <a:close/>
                    <a:moveTo>
                      <a:pt x="3327" y="1326"/>
                    </a:moveTo>
                    <a:lnTo>
                      <a:pt x="3327" y="1326"/>
                    </a:lnTo>
                    <a:cubicBezTo>
                      <a:pt x="3411" y="1404"/>
                      <a:pt x="3482" y="1501"/>
                      <a:pt x="3520" y="1606"/>
                    </a:cubicBezTo>
                    <a:cubicBezTo>
                      <a:pt x="3581" y="1784"/>
                      <a:pt x="3539" y="1964"/>
                      <a:pt x="3511" y="2127"/>
                    </a:cubicBezTo>
                    <a:cubicBezTo>
                      <a:pt x="3484" y="2292"/>
                      <a:pt x="3436" y="2454"/>
                      <a:pt x="3350" y="2599"/>
                    </a:cubicBezTo>
                    <a:cubicBezTo>
                      <a:pt x="3265" y="2742"/>
                      <a:pt x="3160" y="2874"/>
                      <a:pt x="3034" y="2980"/>
                    </a:cubicBezTo>
                    <a:cubicBezTo>
                      <a:pt x="2921" y="3074"/>
                      <a:pt x="2808" y="3170"/>
                      <a:pt x="2673" y="3232"/>
                    </a:cubicBezTo>
                    <a:cubicBezTo>
                      <a:pt x="2658" y="3239"/>
                      <a:pt x="2644" y="3248"/>
                      <a:pt x="2628" y="3255"/>
                    </a:cubicBezTo>
                    <a:cubicBezTo>
                      <a:pt x="2539" y="3287"/>
                      <a:pt x="2446" y="3291"/>
                      <a:pt x="2355" y="3291"/>
                    </a:cubicBezTo>
                    <a:cubicBezTo>
                      <a:pt x="2330" y="3291"/>
                      <a:pt x="2305" y="3291"/>
                      <a:pt x="2281" y="3291"/>
                    </a:cubicBezTo>
                    <a:cubicBezTo>
                      <a:pt x="2254" y="3291"/>
                      <a:pt x="2228" y="3291"/>
                      <a:pt x="2203" y="3292"/>
                    </a:cubicBezTo>
                    <a:cubicBezTo>
                      <a:pt x="2173" y="3294"/>
                      <a:pt x="2143" y="3295"/>
                      <a:pt x="2114" y="3295"/>
                    </a:cubicBezTo>
                    <a:cubicBezTo>
                      <a:pt x="2005" y="3295"/>
                      <a:pt x="1897" y="3284"/>
                      <a:pt x="1792" y="3259"/>
                    </a:cubicBezTo>
                    <a:cubicBezTo>
                      <a:pt x="1662" y="3229"/>
                      <a:pt x="1520" y="3215"/>
                      <a:pt x="1397" y="3146"/>
                    </a:cubicBezTo>
                    <a:cubicBezTo>
                      <a:pt x="1358" y="3124"/>
                      <a:pt x="1323" y="3098"/>
                      <a:pt x="1289" y="3069"/>
                    </a:cubicBezTo>
                    <a:lnTo>
                      <a:pt x="1289" y="3069"/>
                    </a:lnTo>
                    <a:cubicBezTo>
                      <a:pt x="1355" y="3080"/>
                      <a:pt x="1421" y="3090"/>
                      <a:pt x="1487" y="3097"/>
                    </a:cubicBezTo>
                    <a:cubicBezTo>
                      <a:pt x="1695" y="3160"/>
                      <a:pt x="1909" y="3200"/>
                      <a:pt x="2130" y="3200"/>
                    </a:cubicBezTo>
                    <a:cubicBezTo>
                      <a:pt x="2137" y="3200"/>
                      <a:pt x="2144" y="3200"/>
                      <a:pt x="2152" y="3200"/>
                    </a:cubicBezTo>
                    <a:cubicBezTo>
                      <a:pt x="2479" y="3195"/>
                      <a:pt x="2816" y="3085"/>
                      <a:pt x="3067" y="2863"/>
                    </a:cubicBezTo>
                    <a:cubicBezTo>
                      <a:pt x="3332" y="2637"/>
                      <a:pt x="3436" y="2288"/>
                      <a:pt x="3429" y="1973"/>
                    </a:cubicBezTo>
                    <a:cubicBezTo>
                      <a:pt x="3427" y="1759"/>
                      <a:pt x="3374" y="1536"/>
                      <a:pt x="3327" y="1326"/>
                    </a:cubicBezTo>
                    <a:close/>
                    <a:moveTo>
                      <a:pt x="1905" y="0"/>
                    </a:moveTo>
                    <a:cubicBezTo>
                      <a:pt x="1838" y="2"/>
                      <a:pt x="1775" y="22"/>
                      <a:pt x="1708" y="32"/>
                    </a:cubicBezTo>
                    <a:cubicBezTo>
                      <a:pt x="1644" y="39"/>
                      <a:pt x="1582" y="65"/>
                      <a:pt x="1517" y="80"/>
                    </a:cubicBezTo>
                    <a:cubicBezTo>
                      <a:pt x="1454" y="97"/>
                      <a:pt x="1380" y="79"/>
                      <a:pt x="1316" y="101"/>
                    </a:cubicBezTo>
                    <a:cubicBezTo>
                      <a:pt x="1241" y="128"/>
                      <a:pt x="1187" y="204"/>
                      <a:pt x="1124" y="248"/>
                    </a:cubicBezTo>
                    <a:cubicBezTo>
                      <a:pt x="1117" y="235"/>
                      <a:pt x="1108" y="220"/>
                      <a:pt x="1105" y="220"/>
                    </a:cubicBezTo>
                    <a:cubicBezTo>
                      <a:pt x="1105" y="220"/>
                      <a:pt x="1105" y="220"/>
                      <a:pt x="1104" y="221"/>
                    </a:cubicBezTo>
                    <a:cubicBezTo>
                      <a:pt x="1086" y="237"/>
                      <a:pt x="1075" y="265"/>
                      <a:pt x="1048" y="266"/>
                    </a:cubicBezTo>
                    <a:cubicBezTo>
                      <a:pt x="1046" y="266"/>
                      <a:pt x="1044" y="266"/>
                      <a:pt x="1043" y="266"/>
                    </a:cubicBezTo>
                    <a:cubicBezTo>
                      <a:pt x="1015" y="266"/>
                      <a:pt x="977" y="248"/>
                      <a:pt x="946" y="244"/>
                    </a:cubicBezTo>
                    <a:cubicBezTo>
                      <a:pt x="914" y="241"/>
                      <a:pt x="868" y="217"/>
                      <a:pt x="835" y="217"/>
                    </a:cubicBezTo>
                    <a:cubicBezTo>
                      <a:pt x="802" y="217"/>
                      <a:pt x="785" y="237"/>
                      <a:pt x="759" y="245"/>
                    </a:cubicBezTo>
                    <a:cubicBezTo>
                      <a:pt x="731" y="256"/>
                      <a:pt x="718" y="284"/>
                      <a:pt x="691" y="296"/>
                    </a:cubicBezTo>
                    <a:cubicBezTo>
                      <a:pt x="667" y="307"/>
                      <a:pt x="627" y="306"/>
                      <a:pt x="602" y="324"/>
                    </a:cubicBezTo>
                    <a:cubicBezTo>
                      <a:pt x="579" y="339"/>
                      <a:pt x="543" y="342"/>
                      <a:pt x="519" y="362"/>
                    </a:cubicBezTo>
                    <a:cubicBezTo>
                      <a:pt x="497" y="382"/>
                      <a:pt x="503" y="428"/>
                      <a:pt x="484" y="449"/>
                    </a:cubicBezTo>
                    <a:lnTo>
                      <a:pt x="426" y="512"/>
                    </a:lnTo>
                    <a:cubicBezTo>
                      <a:pt x="407" y="533"/>
                      <a:pt x="374" y="544"/>
                      <a:pt x="354" y="566"/>
                    </a:cubicBezTo>
                    <a:cubicBezTo>
                      <a:pt x="334" y="587"/>
                      <a:pt x="306" y="600"/>
                      <a:pt x="288" y="622"/>
                    </a:cubicBezTo>
                    <a:cubicBezTo>
                      <a:pt x="269" y="645"/>
                      <a:pt x="244" y="664"/>
                      <a:pt x="228" y="686"/>
                    </a:cubicBezTo>
                    <a:cubicBezTo>
                      <a:pt x="210" y="711"/>
                      <a:pt x="213" y="745"/>
                      <a:pt x="192" y="767"/>
                    </a:cubicBezTo>
                    <a:cubicBezTo>
                      <a:pt x="173" y="789"/>
                      <a:pt x="141" y="803"/>
                      <a:pt x="120" y="826"/>
                    </a:cubicBezTo>
                    <a:cubicBezTo>
                      <a:pt x="102" y="848"/>
                      <a:pt x="75" y="867"/>
                      <a:pt x="57" y="891"/>
                    </a:cubicBezTo>
                    <a:cubicBezTo>
                      <a:pt x="38" y="916"/>
                      <a:pt x="45" y="951"/>
                      <a:pt x="34" y="979"/>
                    </a:cubicBezTo>
                    <a:cubicBezTo>
                      <a:pt x="20" y="1008"/>
                      <a:pt x="3" y="1037"/>
                      <a:pt x="2" y="1071"/>
                    </a:cubicBezTo>
                    <a:cubicBezTo>
                      <a:pt x="1" y="1106"/>
                      <a:pt x="24" y="1151"/>
                      <a:pt x="27" y="1185"/>
                    </a:cubicBezTo>
                    <a:cubicBezTo>
                      <a:pt x="28" y="1221"/>
                      <a:pt x="31" y="1256"/>
                      <a:pt x="41" y="1291"/>
                    </a:cubicBezTo>
                    <a:cubicBezTo>
                      <a:pt x="47" y="1323"/>
                      <a:pt x="68" y="1360"/>
                      <a:pt x="31" y="1378"/>
                    </a:cubicBezTo>
                    <a:cubicBezTo>
                      <a:pt x="30" y="1378"/>
                      <a:pt x="48" y="1385"/>
                      <a:pt x="53" y="1385"/>
                    </a:cubicBezTo>
                    <a:cubicBezTo>
                      <a:pt x="54" y="1385"/>
                      <a:pt x="54" y="1385"/>
                      <a:pt x="54" y="1385"/>
                    </a:cubicBezTo>
                    <a:cubicBezTo>
                      <a:pt x="93" y="1378"/>
                      <a:pt x="91" y="1359"/>
                      <a:pt x="89" y="1337"/>
                    </a:cubicBezTo>
                    <a:cubicBezTo>
                      <a:pt x="83" y="1304"/>
                      <a:pt x="56" y="1264"/>
                      <a:pt x="63" y="1235"/>
                    </a:cubicBezTo>
                    <a:cubicBezTo>
                      <a:pt x="68" y="1207"/>
                      <a:pt x="68" y="1178"/>
                      <a:pt x="69" y="1150"/>
                    </a:cubicBezTo>
                    <a:cubicBezTo>
                      <a:pt x="72" y="1119"/>
                      <a:pt x="78" y="1092"/>
                      <a:pt x="89" y="1067"/>
                    </a:cubicBezTo>
                    <a:cubicBezTo>
                      <a:pt x="100" y="1041"/>
                      <a:pt x="155" y="1035"/>
                      <a:pt x="173" y="1013"/>
                    </a:cubicBezTo>
                    <a:cubicBezTo>
                      <a:pt x="189" y="991"/>
                      <a:pt x="200" y="965"/>
                      <a:pt x="222" y="946"/>
                    </a:cubicBezTo>
                    <a:cubicBezTo>
                      <a:pt x="244" y="927"/>
                      <a:pt x="262" y="905"/>
                      <a:pt x="288" y="888"/>
                    </a:cubicBezTo>
                    <a:cubicBezTo>
                      <a:pt x="312" y="870"/>
                      <a:pt x="309" y="836"/>
                      <a:pt x="334" y="819"/>
                    </a:cubicBezTo>
                    <a:cubicBezTo>
                      <a:pt x="345" y="811"/>
                      <a:pt x="367" y="811"/>
                      <a:pt x="388" y="811"/>
                    </a:cubicBezTo>
                    <a:cubicBezTo>
                      <a:pt x="409" y="811"/>
                      <a:pt x="429" y="811"/>
                      <a:pt x="440" y="803"/>
                    </a:cubicBezTo>
                    <a:cubicBezTo>
                      <a:pt x="462" y="786"/>
                      <a:pt x="477" y="774"/>
                      <a:pt x="497" y="759"/>
                    </a:cubicBezTo>
                    <a:cubicBezTo>
                      <a:pt x="517" y="745"/>
                      <a:pt x="508" y="706"/>
                      <a:pt x="529" y="693"/>
                    </a:cubicBezTo>
                    <a:cubicBezTo>
                      <a:pt x="543" y="684"/>
                      <a:pt x="561" y="682"/>
                      <a:pt x="580" y="676"/>
                    </a:cubicBezTo>
                    <a:cubicBezTo>
                      <a:pt x="586" y="681"/>
                      <a:pt x="593" y="684"/>
                      <a:pt x="597" y="684"/>
                    </a:cubicBezTo>
                    <a:cubicBezTo>
                      <a:pt x="598" y="684"/>
                      <a:pt x="599" y="684"/>
                      <a:pt x="599" y="683"/>
                    </a:cubicBezTo>
                    <a:cubicBezTo>
                      <a:pt x="608" y="672"/>
                      <a:pt x="614" y="662"/>
                      <a:pt x="623" y="650"/>
                    </a:cubicBezTo>
                    <a:cubicBezTo>
                      <a:pt x="634" y="640"/>
                      <a:pt x="643" y="628"/>
                      <a:pt x="657" y="620"/>
                    </a:cubicBezTo>
                    <a:cubicBezTo>
                      <a:pt x="676" y="606"/>
                      <a:pt x="708" y="603"/>
                      <a:pt x="726" y="589"/>
                    </a:cubicBezTo>
                    <a:cubicBezTo>
                      <a:pt x="745" y="576"/>
                      <a:pt x="749" y="547"/>
                      <a:pt x="766" y="533"/>
                    </a:cubicBezTo>
                    <a:cubicBezTo>
                      <a:pt x="773" y="528"/>
                      <a:pt x="780" y="519"/>
                      <a:pt x="785" y="511"/>
                    </a:cubicBezTo>
                    <a:cubicBezTo>
                      <a:pt x="833" y="492"/>
                      <a:pt x="887" y="482"/>
                      <a:pt x="931" y="464"/>
                    </a:cubicBezTo>
                    <a:cubicBezTo>
                      <a:pt x="976" y="452"/>
                      <a:pt x="1022" y="449"/>
                      <a:pt x="1069" y="444"/>
                    </a:cubicBezTo>
                    <a:lnTo>
                      <a:pt x="1069" y="444"/>
                    </a:lnTo>
                    <a:cubicBezTo>
                      <a:pt x="1022" y="466"/>
                      <a:pt x="976" y="489"/>
                      <a:pt x="935" y="523"/>
                    </a:cubicBezTo>
                    <a:cubicBezTo>
                      <a:pt x="912" y="541"/>
                      <a:pt x="894" y="562"/>
                      <a:pt x="874" y="585"/>
                    </a:cubicBezTo>
                    <a:cubicBezTo>
                      <a:pt x="855" y="594"/>
                      <a:pt x="836" y="602"/>
                      <a:pt x="819" y="613"/>
                    </a:cubicBezTo>
                    <a:cubicBezTo>
                      <a:pt x="767" y="643"/>
                      <a:pt x="716" y="676"/>
                      <a:pt x="667" y="712"/>
                    </a:cubicBezTo>
                    <a:cubicBezTo>
                      <a:pt x="620" y="752"/>
                      <a:pt x="587" y="806"/>
                      <a:pt x="540" y="847"/>
                    </a:cubicBezTo>
                    <a:cubicBezTo>
                      <a:pt x="495" y="885"/>
                      <a:pt x="440" y="920"/>
                      <a:pt x="394" y="965"/>
                    </a:cubicBezTo>
                    <a:cubicBezTo>
                      <a:pt x="352" y="1012"/>
                      <a:pt x="303" y="1055"/>
                      <a:pt x="265" y="1108"/>
                    </a:cubicBezTo>
                    <a:cubicBezTo>
                      <a:pt x="230" y="1159"/>
                      <a:pt x="217" y="1223"/>
                      <a:pt x="195" y="1280"/>
                    </a:cubicBezTo>
                    <a:cubicBezTo>
                      <a:pt x="166" y="1317"/>
                      <a:pt x="133" y="1353"/>
                      <a:pt x="111" y="1397"/>
                    </a:cubicBezTo>
                    <a:cubicBezTo>
                      <a:pt x="85" y="1443"/>
                      <a:pt x="89" y="1501"/>
                      <a:pt x="71" y="1550"/>
                    </a:cubicBezTo>
                    <a:cubicBezTo>
                      <a:pt x="56" y="1605"/>
                      <a:pt x="38" y="1662"/>
                      <a:pt x="42" y="1721"/>
                    </a:cubicBezTo>
                    <a:cubicBezTo>
                      <a:pt x="45" y="1779"/>
                      <a:pt x="78" y="1839"/>
                      <a:pt x="91" y="1894"/>
                    </a:cubicBezTo>
                    <a:cubicBezTo>
                      <a:pt x="100" y="1935"/>
                      <a:pt x="113" y="1973"/>
                      <a:pt x="131" y="2011"/>
                    </a:cubicBezTo>
                    <a:cubicBezTo>
                      <a:pt x="113" y="2085"/>
                      <a:pt x="98" y="2161"/>
                      <a:pt x="97" y="2238"/>
                    </a:cubicBezTo>
                    <a:cubicBezTo>
                      <a:pt x="96" y="2329"/>
                      <a:pt x="127" y="2416"/>
                      <a:pt x="146" y="2500"/>
                    </a:cubicBezTo>
                    <a:cubicBezTo>
                      <a:pt x="167" y="2595"/>
                      <a:pt x="196" y="2688"/>
                      <a:pt x="244" y="2774"/>
                    </a:cubicBezTo>
                    <a:cubicBezTo>
                      <a:pt x="296" y="2857"/>
                      <a:pt x="374" y="2921"/>
                      <a:pt x="440" y="2988"/>
                    </a:cubicBezTo>
                    <a:cubicBezTo>
                      <a:pt x="491" y="3043"/>
                      <a:pt x="550" y="3091"/>
                      <a:pt x="609" y="3133"/>
                    </a:cubicBezTo>
                    <a:cubicBezTo>
                      <a:pt x="642" y="3177"/>
                      <a:pt x="678" y="3221"/>
                      <a:pt x="715" y="3262"/>
                    </a:cubicBezTo>
                    <a:cubicBezTo>
                      <a:pt x="756" y="3306"/>
                      <a:pt x="821" y="3321"/>
                      <a:pt x="868" y="3358"/>
                    </a:cubicBezTo>
                    <a:cubicBezTo>
                      <a:pt x="912" y="3397"/>
                      <a:pt x="950" y="3455"/>
                      <a:pt x="1004" y="3485"/>
                    </a:cubicBezTo>
                    <a:cubicBezTo>
                      <a:pt x="1056" y="3518"/>
                      <a:pt x="1117" y="3537"/>
                      <a:pt x="1173" y="3562"/>
                    </a:cubicBezTo>
                    <a:cubicBezTo>
                      <a:pt x="1232" y="3585"/>
                      <a:pt x="1286" y="3623"/>
                      <a:pt x="1348" y="3638"/>
                    </a:cubicBezTo>
                    <a:cubicBezTo>
                      <a:pt x="1410" y="3654"/>
                      <a:pt x="1475" y="3647"/>
                      <a:pt x="1536" y="3652"/>
                    </a:cubicBezTo>
                    <a:cubicBezTo>
                      <a:pt x="1551" y="3653"/>
                      <a:pt x="1566" y="3654"/>
                      <a:pt x="1581" y="3654"/>
                    </a:cubicBezTo>
                    <a:cubicBezTo>
                      <a:pt x="1628" y="3654"/>
                      <a:pt x="1676" y="3647"/>
                      <a:pt x="1724" y="3647"/>
                    </a:cubicBezTo>
                    <a:cubicBezTo>
                      <a:pt x="1726" y="3647"/>
                      <a:pt x="1729" y="3647"/>
                      <a:pt x="1731" y="3647"/>
                    </a:cubicBezTo>
                    <a:cubicBezTo>
                      <a:pt x="1783" y="3647"/>
                      <a:pt x="1837" y="3670"/>
                      <a:pt x="1890" y="3670"/>
                    </a:cubicBezTo>
                    <a:cubicBezTo>
                      <a:pt x="1899" y="3670"/>
                      <a:pt x="1907" y="3669"/>
                      <a:pt x="1915" y="3668"/>
                    </a:cubicBezTo>
                    <a:cubicBezTo>
                      <a:pt x="1956" y="3661"/>
                      <a:pt x="1992" y="3638"/>
                      <a:pt x="2029" y="3616"/>
                    </a:cubicBezTo>
                    <a:cubicBezTo>
                      <a:pt x="2072" y="3599"/>
                      <a:pt x="2114" y="3579"/>
                      <a:pt x="2157" y="3565"/>
                    </a:cubicBezTo>
                    <a:cubicBezTo>
                      <a:pt x="2197" y="3551"/>
                      <a:pt x="2236" y="3535"/>
                      <a:pt x="2273" y="3514"/>
                    </a:cubicBezTo>
                    <a:cubicBezTo>
                      <a:pt x="2306" y="3510"/>
                      <a:pt x="2340" y="3506"/>
                      <a:pt x="2373" y="3499"/>
                    </a:cubicBezTo>
                    <a:cubicBezTo>
                      <a:pt x="2552" y="3463"/>
                      <a:pt x="2714" y="3374"/>
                      <a:pt x="2866" y="3283"/>
                    </a:cubicBezTo>
                    <a:cubicBezTo>
                      <a:pt x="3020" y="3191"/>
                      <a:pt x="3169" y="3085"/>
                      <a:pt x="3288" y="2947"/>
                    </a:cubicBezTo>
                    <a:cubicBezTo>
                      <a:pt x="3405" y="2811"/>
                      <a:pt x="3511" y="2658"/>
                      <a:pt x="3579" y="2486"/>
                    </a:cubicBezTo>
                    <a:cubicBezTo>
                      <a:pt x="3646" y="2314"/>
                      <a:pt x="3661" y="2127"/>
                      <a:pt x="3660" y="1941"/>
                    </a:cubicBezTo>
                    <a:cubicBezTo>
                      <a:pt x="3657" y="1770"/>
                      <a:pt x="3620" y="1587"/>
                      <a:pt x="3522" y="1429"/>
                    </a:cubicBezTo>
                    <a:cubicBezTo>
                      <a:pt x="3533" y="1425"/>
                      <a:pt x="3539" y="1418"/>
                      <a:pt x="3543" y="1411"/>
                    </a:cubicBezTo>
                    <a:cubicBezTo>
                      <a:pt x="3570" y="1461"/>
                      <a:pt x="3598" y="1512"/>
                      <a:pt x="3623" y="1565"/>
                    </a:cubicBezTo>
                    <a:cubicBezTo>
                      <a:pt x="3653" y="1624"/>
                      <a:pt x="3690" y="1696"/>
                      <a:pt x="3668" y="1762"/>
                    </a:cubicBezTo>
                    <a:cubicBezTo>
                      <a:pt x="3670" y="1772"/>
                      <a:pt x="3683" y="1774"/>
                      <a:pt x="3690" y="1774"/>
                    </a:cubicBezTo>
                    <a:cubicBezTo>
                      <a:pt x="3694" y="1774"/>
                      <a:pt x="3697" y="1774"/>
                      <a:pt x="3697" y="1773"/>
                    </a:cubicBezTo>
                    <a:cubicBezTo>
                      <a:pt x="3729" y="1725"/>
                      <a:pt x="3716" y="1679"/>
                      <a:pt x="3701" y="1634"/>
                    </a:cubicBezTo>
                    <a:cubicBezTo>
                      <a:pt x="3675" y="1564"/>
                      <a:pt x="3621" y="1503"/>
                      <a:pt x="3598" y="1439"/>
                    </a:cubicBezTo>
                    <a:cubicBezTo>
                      <a:pt x="3575" y="1378"/>
                      <a:pt x="3546" y="1319"/>
                      <a:pt x="3511" y="1267"/>
                    </a:cubicBezTo>
                    <a:cubicBezTo>
                      <a:pt x="3477" y="1207"/>
                      <a:pt x="3447" y="1154"/>
                      <a:pt x="3415" y="1100"/>
                    </a:cubicBezTo>
                    <a:lnTo>
                      <a:pt x="3415" y="1099"/>
                    </a:lnTo>
                    <a:cubicBezTo>
                      <a:pt x="3415" y="1095"/>
                      <a:pt x="3416" y="1090"/>
                      <a:pt x="3415" y="1085"/>
                    </a:cubicBezTo>
                    <a:cubicBezTo>
                      <a:pt x="3408" y="1062"/>
                      <a:pt x="3394" y="1041"/>
                      <a:pt x="3387" y="1015"/>
                    </a:cubicBezTo>
                    <a:cubicBezTo>
                      <a:pt x="3381" y="976"/>
                      <a:pt x="3374" y="938"/>
                      <a:pt x="3353" y="906"/>
                    </a:cubicBezTo>
                    <a:cubicBezTo>
                      <a:pt x="3339" y="884"/>
                      <a:pt x="3324" y="862"/>
                      <a:pt x="3309" y="841"/>
                    </a:cubicBezTo>
                    <a:cubicBezTo>
                      <a:pt x="3310" y="814"/>
                      <a:pt x="3324" y="774"/>
                      <a:pt x="3313" y="755"/>
                    </a:cubicBezTo>
                    <a:cubicBezTo>
                      <a:pt x="3299" y="731"/>
                      <a:pt x="3283" y="711"/>
                      <a:pt x="3268" y="686"/>
                    </a:cubicBezTo>
                    <a:cubicBezTo>
                      <a:pt x="3251" y="664"/>
                      <a:pt x="3213" y="669"/>
                      <a:pt x="3195" y="650"/>
                    </a:cubicBezTo>
                    <a:cubicBezTo>
                      <a:pt x="3178" y="629"/>
                      <a:pt x="3173" y="589"/>
                      <a:pt x="3153" y="569"/>
                    </a:cubicBezTo>
                    <a:cubicBezTo>
                      <a:pt x="3133" y="550"/>
                      <a:pt x="3109" y="540"/>
                      <a:pt x="3086" y="522"/>
                    </a:cubicBezTo>
                    <a:cubicBezTo>
                      <a:pt x="3065" y="506"/>
                      <a:pt x="3052" y="475"/>
                      <a:pt x="3028" y="459"/>
                    </a:cubicBezTo>
                    <a:cubicBezTo>
                      <a:pt x="3003" y="445"/>
                      <a:pt x="2973" y="449"/>
                      <a:pt x="2948" y="437"/>
                    </a:cubicBezTo>
                    <a:lnTo>
                      <a:pt x="2933" y="431"/>
                    </a:lnTo>
                    <a:cubicBezTo>
                      <a:pt x="2900" y="387"/>
                      <a:pt x="2878" y="321"/>
                      <a:pt x="2831" y="289"/>
                    </a:cubicBezTo>
                    <a:cubicBezTo>
                      <a:pt x="2781" y="251"/>
                      <a:pt x="2724" y="221"/>
                      <a:pt x="2666" y="188"/>
                    </a:cubicBezTo>
                    <a:cubicBezTo>
                      <a:pt x="2609" y="156"/>
                      <a:pt x="2538" y="161"/>
                      <a:pt x="2478" y="139"/>
                    </a:cubicBezTo>
                    <a:cubicBezTo>
                      <a:pt x="2419" y="113"/>
                      <a:pt x="2361" y="73"/>
                      <a:pt x="2297" y="56"/>
                    </a:cubicBezTo>
                    <a:cubicBezTo>
                      <a:pt x="2233" y="42"/>
                      <a:pt x="2168" y="35"/>
                      <a:pt x="2102" y="29"/>
                    </a:cubicBezTo>
                    <a:cubicBezTo>
                      <a:pt x="2037" y="21"/>
                      <a:pt x="1971" y="0"/>
                      <a:pt x="190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29"/>
              <p:cNvSpPr/>
              <p:nvPr/>
            </p:nvSpPr>
            <p:spPr>
              <a:xfrm>
                <a:off x="1672650" y="4080100"/>
                <a:ext cx="2200" cy="875"/>
              </a:xfrm>
              <a:custGeom>
                <a:rect b="b" l="l" r="r" t="t"/>
                <a:pathLst>
                  <a:path extrusionOk="0" h="35" w="88">
                    <a:moveTo>
                      <a:pt x="79" y="1"/>
                    </a:moveTo>
                    <a:cubicBezTo>
                      <a:pt x="59" y="13"/>
                      <a:pt x="35" y="24"/>
                      <a:pt x="20" y="31"/>
                    </a:cubicBezTo>
                    <a:cubicBezTo>
                      <a:pt x="15" y="32"/>
                      <a:pt x="8" y="32"/>
                      <a:pt x="1" y="35"/>
                    </a:cubicBezTo>
                    <a:lnTo>
                      <a:pt x="88" y="32"/>
                    </a:lnTo>
                    <a:cubicBezTo>
                      <a:pt x="86" y="20"/>
                      <a:pt x="82" y="10"/>
                      <a:pt x="79"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29"/>
              <p:cNvSpPr/>
              <p:nvPr/>
            </p:nvSpPr>
            <p:spPr>
              <a:xfrm>
                <a:off x="1670250" y="4079800"/>
                <a:ext cx="1150" cy="200"/>
              </a:xfrm>
              <a:custGeom>
                <a:rect b="b" l="l" r="r" t="t"/>
                <a:pathLst>
                  <a:path extrusionOk="0" h="8" w="46">
                    <a:moveTo>
                      <a:pt x="0" y="0"/>
                    </a:moveTo>
                    <a:cubicBezTo>
                      <a:pt x="8" y="4"/>
                      <a:pt x="19" y="8"/>
                      <a:pt x="29" y="8"/>
                    </a:cubicBezTo>
                    <a:cubicBezTo>
                      <a:pt x="37" y="8"/>
                      <a:pt x="44" y="6"/>
                      <a:pt x="46"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29"/>
              <p:cNvSpPr/>
              <p:nvPr/>
            </p:nvSpPr>
            <p:spPr>
              <a:xfrm>
                <a:off x="1631500" y="4038175"/>
                <a:ext cx="92450" cy="92400"/>
              </a:xfrm>
              <a:custGeom>
                <a:rect b="b" l="l" r="r" t="t"/>
                <a:pathLst>
                  <a:path extrusionOk="0" h="3696" w="3698">
                    <a:moveTo>
                      <a:pt x="1428" y="199"/>
                    </a:moveTo>
                    <a:cubicBezTo>
                      <a:pt x="1430" y="199"/>
                      <a:pt x="1432" y="199"/>
                      <a:pt x="1434" y="199"/>
                    </a:cubicBezTo>
                    <a:cubicBezTo>
                      <a:pt x="1409" y="216"/>
                      <a:pt x="1383" y="230"/>
                      <a:pt x="1358" y="250"/>
                    </a:cubicBezTo>
                    <a:cubicBezTo>
                      <a:pt x="1306" y="299"/>
                      <a:pt x="1266" y="352"/>
                      <a:pt x="1231" y="409"/>
                    </a:cubicBezTo>
                    <a:cubicBezTo>
                      <a:pt x="1212" y="413"/>
                      <a:pt x="1193" y="417"/>
                      <a:pt x="1175" y="421"/>
                    </a:cubicBezTo>
                    <a:cubicBezTo>
                      <a:pt x="1178" y="420"/>
                      <a:pt x="1179" y="414"/>
                      <a:pt x="1183" y="413"/>
                    </a:cubicBezTo>
                    <a:cubicBezTo>
                      <a:pt x="1205" y="402"/>
                      <a:pt x="1227" y="394"/>
                      <a:pt x="1245" y="374"/>
                    </a:cubicBezTo>
                    <a:cubicBezTo>
                      <a:pt x="1263" y="355"/>
                      <a:pt x="1275" y="310"/>
                      <a:pt x="1300" y="292"/>
                    </a:cubicBezTo>
                    <a:cubicBezTo>
                      <a:pt x="1322" y="275"/>
                      <a:pt x="1345" y="255"/>
                      <a:pt x="1376" y="230"/>
                    </a:cubicBezTo>
                    <a:cubicBezTo>
                      <a:pt x="1391" y="217"/>
                      <a:pt x="1409" y="199"/>
                      <a:pt x="1428" y="199"/>
                    </a:cubicBezTo>
                    <a:close/>
                    <a:moveTo>
                      <a:pt x="1493" y="394"/>
                    </a:moveTo>
                    <a:lnTo>
                      <a:pt x="1493" y="394"/>
                    </a:lnTo>
                    <a:cubicBezTo>
                      <a:pt x="1458" y="400"/>
                      <a:pt x="1424" y="414"/>
                      <a:pt x="1391" y="432"/>
                    </a:cubicBezTo>
                    <a:cubicBezTo>
                      <a:pt x="1356" y="435"/>
                      <a:pt x="1322" y="440"/>
                      <a:pt x="1288" y="446"/>
                    </a:cubicBezTo>
                    <a:cubicBezTo>
                      <a:pt x="1293" y="439"/>
                      <a:pt x="1296" y="432"/>
                      <a:pt x="1301" y="427"/>
                    </a:cubicBezTo>
                    <a:cubicBezTo>
                      <a:pt x="1365" y="414"/>
                      <a:pt x="1429" y="406"/>
                      <a:pt x="1493" y="394"/>
                    </a:cubicBezTo>
                    <a:close/>
                    <a:moveTo>
                      <a:pt x="1213" y="440"/>
                    </a:moveTo>
                    <a:lnTo>
                      <a:pt x="1213" y="440"/>
                    </a:lnTo>
                    <a:cubicBezTo>
                      <a:pt x="1211" y="447"/>
                      <a:pt x="1206" y="451"/>
                      <a:pt x="1204" y="460"/>
                    </a:cubicBezTo>
                    <a:cubicBezTo>
                      <a:pt x="1128" y="473"/>
                      <a:pt x="1052" y="490"/>
                      <a:pt x="978" y="516"/>
                    </a:cubicBezTo>
                    <a:cubicBezTo>
                      <a:pt x="983" y="508"/>
                      <a:pt x="986" y="501"/>
                      <a:pt x="993" y="495"/>
                    </a:cubicBezTo>
                    <a:cubicBezTo>
                      <a:pt x="1014" y="483"/>
                      <a:pt x="1045" y="484"/>
                      <a:pt x="1066" y="476"/>
                    </a:cubicBezTo>
                    <a:cubicBezTo>
                      <a:pt x="1088" y="468"/>
                      <a:pt x="1114" y="468"/>
                      <a:pt x="1135" y="461"/>
                    </a:cubicBezTo>
                    <a:cubicBezTo>
                      <a:pt x="1142" y="457"/>
                      <a:pt x="1147" y="450"/>
                      <a:pt x="1151" y="446"/>
                    </a:cubicBezTo>
                    <a:cubicBezTo>
                      <a:pt x="1154" y="447"/>
                      <a:pt x="1154" y="450"/>
                      <a:pt x="1155" y="450"/>
                    </a:cubicBezTo>
                    <a:cubicBezTo>
                      <a:pt x="1155" y="450"/>
                      <a:pt x="1155" y="450"/>
                      <a:pt x="1156" y="450"/>
                    </a:cubicBezTo>
                    <a:cubicBezTo>
                      <a:pt x="1176" y="449"/>
                      <a:pt x="1193" y="443"/>
                      <a:pt x="1213" y="440"/>
                    </a:cubicBezTo>
                    <a:close/>
                    <a:moveTo>
                      <a:pt x="1851" y="633"/>
                    </a:moveTo>
                    <a:cubicBezTo>
                      <a:pt x="1908" y="633"/>
                      <a:pt x="1964" y="637"/>
                      <a:pt x="2017" y="645"/>
                    </a:cubicBezTo>
                    <a:cubicBezTo>
                      <a:pt x="1996" y="645"/>
                      <a:pt x="1976" y="643"/>
                      <a:pt x="1955" y="643"/>
                    </a:cubicBezTo>
                    <a:cubicBezTo>
                      <a:pt x="1915" y="643"/>
                      <a:pt x="1877" y="647"/>
                      <a:pt x="1837" y="652"/>
                    </a:cubicBezTo>
                    <a:cubicBezTo>
                      <a:pt x="1823" y="645"/>
                      <a:pt x="1808" y="640"/>
                      <a:pt x="1791" y="634"/>
                    </a:cubicBezTo>
                    <a:cubicBezTo>
                      <a:pt x="1811" y="633"/>
                      <a:pt x="1831" y="633"/>
                      <a:pt x="1851" y="633"/>
                    </a:cubicBezTo>
                    <a:close/>
                    <a:moveTo>
                      <a:pt x="2310" y="929"/>
                    </a:moveTo>
                    <a:lnTo>
                      <a:pt x="2310" y="929"/>
                    </a:lnTo>
                    <a:cubicBezTo>
                      <a:pt x="2313" y="930"/>
                      <a:pt x="2317" y="930"/>
                      <a:pt x="2320" y="932"/>
                    </a:cubicBezTo>
                    <a:cubicBezTo>
                      <a:pt x="2323" y="941"/>
                      <a:pt x="2325" y="948"/>
                      <a:pt x="2327" y="956"/>
                    </a:cubicBezTo>
                    <a:cubicBezTo>
                      <a:pt x="2321" y="948"/>
                      <a:pt x="2317" y="939"/>
                      <a:pt x="2310" y="929"/>
                    </a:cubicBezTo>
                    <a:close/>
                    <a:moveTo>
                      <a:pt x="1502" y="973"/>
                    </a:moveTo>
                    <a:cubicBezTo>
                      <a:pt x="1533" y="978"/>
                      <a:pt x="1574" y="991"/>
                      <a:pt x="1615" y="1011"/>
                    </a:cubicBezTo>
                    <a:cubicBezTo>
                      <a:pt x="1533" y="1014"/>
                      <a:pt x="1450" y="1035"/>
                      <a:pt x="1377" y="1076"/>
                    </a:cubicBezTo>
                    <a:cubicBezTo>
                      <a:pt x="1374" y="1069"/>
                      <a:pt x="1370" y="1061"/>
                      <a:pt x="1367" y="1053"/>
                    </a:cubicBezTo>
                    <a:cubicBezTo>
                      <a:pt x="1403" y="1021"/>
                      <a:pt x="1440" y="996"/>
                      <a:pt x="1482" y="973"/>
                    </a:cubicBezTo>
                    <a:close/>
                    <a:moveTo>
                      <a:pt x="1340" y="1076"/>
                    </a:moveTo>
                    <a:cubicBezTo>
                      <a:pt x="1330" y="1089"/>
                      <a:pt x="1321" y="1100"/>
                      <a:pt x="1310" y="1109"/>
                    </a:cubicBezTo>
                    <a:lnTo>
                      <a:pt x="1295" y="1120"/>
                    </a:lnTo>
                    <a:cubicBezTo>
                      <a:pt x="1308" y="1104"/>
                      <a:pt x="1323" y="1090"/>
                      <a:pt x="1340" y="1076"/>
                    </a:cubicBezTo>
                    <a:close/>
                    <a:moveTo>
                      <a:pt x="2046" y="324"/>
                    </a:moveTo>
                    <a:cubicBezTo>
                      <a:pt x="2228" y="324"/>
                      <a:pt x="2412" y="354"/>
                      <a:pt x="2580" y="447"/>
                    </a:cubicBezTo>
                    <a:cubicBezTo>
                      <a:pt x="2828" y="583"/>
                      <a:pt x="3007" y="830"/>
                      <a:pt x="3082" y="1101"/>
                    </a:cubicBezTo>
                    <a:lnTo>
                      <a:pt x="3086" y="1122"/>
                    </a:lnTo>
                    <a:cubicBezTo>
                      <a:pt x="2994" y="992"/>
                      <a:pt x="2874" y="911"/>
                      <a:pt x="2748" y="849"/>
                    </a:cubicBezTo>
                    <a:cubicBezTo>
                      <a:pt x="2672" y="725"/>
                      <a:pt x="2570" y="618"/>
                      <a:pt x="2448" y="538"/>
                    </a:cubicBezTo>
                    <a:cubicBezTo>
                      <a:pt x="2268" y="424"/>
                      <a:pt x="2069" y="392"/>
                      <a:pt x="1875" y="392"/>
                    </a:cubicBezTo>
                    <a:cubicBezTo>
                      <a:pt x="1858" y="392"/>
                      <a:pt x="1842" y="392"/>
                      <a:pt x="1826" y="392"/>
                    </a:cubicBezTo>
                    <a:cubicBezTo>
                      <a:pt x="1773" y="379"/>
                      <a:pt x="1717" y="372"/>
                      <a:pt x="1661" y="372"/>
                    </a:cubicBezTo>
                    <a:cubicBezTo>
                      <a:pt x="1634" y="372"/>
                      <a:pt x="1608" y="373"/>
                      <a:pt x="1581" y="377"/>
                    </a:cubicBezTo>
                    <a:cubicBezTo>
                      <a:pt x="1623" y="367"/>
                      <a:pt x="1665" y="359"/>
                      <a:pt x="1707" y="352"/>
                    </a:cubicBezTo>
                    <a:cubicBezTo>
                      <a:pt x="1817" y="336"/>
                      <a:pt x="1931" y="324"/>
                      <a:pt x="2046" y="324"/>
                    </a:cubicBezTo>
                    <a:close/>
                    <a:moveTo>
                      <a:pt x="2470" y="992"/>
                    </a:moveTo>
                    <a:cubicBezTo>
                      <a:pt x="2484" y="999"/>
                      <a:pt x="2499" y="1006"/>
                      <a:pt x="2512" y="1013"/>
                    </a:cubicBezTo>
                    <a:cubicBezTo>
                      <a:pt x="2534" y="1067"/>
                      <a:pt x="2554" y="1122"/>
                      <a:pt x="2566" y="1178"/>
                    </a:cubicBezTo>
                    <a:cubicBezTo>
                      <a:pt x="2576" y="1221"/>
                      <a:pt x="2583" y="1266"/>
                      <a:pt x="2588" y="1310"/>
                    </a:cubicBezTo>
                    <a:cubicBezTo>
                      <a:pt x="2585" y="1311"/>
                      <a:pt x="2580" y="1311"/>
                      <a:pt x="2574" y="1314"/>
                    </a:cubicBezTo>
                    <a:cubicBezTo>
                      <a:pt x="2551" y="1206"/>
                      <a:pt x="2518" y="1095"/>
                      <a:pt x="2470" y="992"/>
                    </a:cubicBezTo>
                    <a:close/>
                    <a:moveTo>
                      <a:pt x="2594" y="1351"/>
                    </a:moveTo>
                    <a:cubicBezTo>
                      <a:pt x="2596" y="1382"/>
                      <a:pt x="2596" y="1411"/>
                      <a:pt x="2599" y="1439"/>
                    </a:cubicBezTo>
                    <a:cubicBezTo>
                      <a:pt x="2596" y="1426"/>
                      <a:pt x="2594" y="1412"/>
                      <a:pt x="2592" y="1398"/>
                    </a:cubicBezTo>
                    <a:cubicBezTo>
                      <a:pt x="2590" y="1384"/>
                      <a:pt x="2585" y="1369"/>
                      <a:pt x="2583" y="1356"/>
                    </a:cubicBezTo>
                    <a:cubicBezTo>
                      <a:pt x="2587" y="1354"/>
                      <a:pt x="2590" y="1354"/>
                      <a:pt x="2594" y="1351"/>
                    </a:cubicBezTo>
                    <a:close/>
                    <a:moveTo>
                      <a:pt x="1844" y="1307"/>
                    </a:moveTo>
                    <a:cubicBezTo>
                      <a:pt x="1846" y="1309"/>
                      <a:pt x="1852" y="1309"/>
                      <a:pt x="1856" y="1310"/>
                    </a:cubicBezTo>
                    <a:cubicBezTo>
                      <a:pt x="1859" y="1313"/>
                      <a:pt x="1863" y="1314"/>
                      <a:pt x="1866" y="1317"/>
                    </a:cubicBezTo>
                    <a:cubicBezTo>
                      <a:pt x="1948" y="1369"/>
                      <a:pt x="1985" y="1453"/>
                      <a:pt x="2013" y="1540"/>
                    </a:cubicBezTo>
                    <a:cubicBezTo>
                      <a:pt x="2018" y="1552"/>
                      <a:pt x="2024" y="1569"/>
                      <a:pt x="2029" y="1584"/>
                    </a:cubicBezTo>
                    <a:lnTo>
                      <a:pt x="2017" y="1584"/>
                    </a:lnTo>
                    <a:cubicBezTo>
                      <a:pt x="1995" y="1510"/>
                      <a:pt x="1959" y="1441"/>
                      <a:pt x="1911" y="1386"/>
                    </a:cubicBezTo>
                    <a:cubicBezTo>
                      <a:pt x="1893" y="1364"/>
                      <a:pt x="1871" y="1343"/>
                      <a:pt x="1846" y="1324"/>
                    </a:cubicBezTo>
                    <a:cubicBezTo>
                      <a:pt x="1846" y="1320"/>
                      <a:pt x="1845" y="1314"/>
                      <a:pt x="1844" y="1307"/>
                    </a:cubicBezTo>
                    <a:close/>
                    <a:moveTo>
                      <a:pt x="1659" y="912"/>
                    </a:moveTo>
                    <a:cubicBezTo>
                      <a:pt x="1732" y="930"/>
                      <a:pt x="1802" y="954"/>
                      <a:pt x="1871" y="985"/>
                    </a:cubicBezTo>
                    <a:cubicBezTo>
                      <a:pt x="1933" y="1013"/>
                      <a:pt x="1996" y="1042"/>
                      <a:pt x="2058" y="1078"/>
                    </a:cubicBezTo>
                    <a:cubicBezTo>
                      <a:pt x="2093" y="1116"/>
                      <a:pt x="2126" y="1153"/>
                      <a:pt x="2159" y="1190"/>
                    </a:cubicBezTo>
                    <a:cubicBezTo>
                      <a:pt x="2244" y="1281"/>
                      <a:pt x="2346" y="1376"/>
                      <a:pt x="2397" y="1507"/>
                    </a:cubicBezTo>
                    <a:cubicBezTo>
                      <a:pt x="2402" y="1543"/>
                      <a:pt x="2404" y="1578"/>
                      <a:pt x="2406" y="1614"/>
                    </a:cubicBezTo>
                    <a:cubicBezTo>
                      <a:pt x="2393" y="1611"/>
                      <a:pt x="2376" y="1606"/>
                      <a:pt x="2362" y="1605"/>
                    </a:cubicBezTo>
                    <a:cubicBezTo>
                      <a:pt x="2358" y="1603"/>
                      <a:pt x="2353" y="1603"/>
                      <a:pt x="2349" y="1603"/>
                    </a:cubicBezTo>
                    <a:cubicBezTo>
                      <a:pt x="2346" y="1598"/>
                      <a:pt x="2342" y="1594"/>
                      <a:pt x="2339" y="1589"/>
                    </a:cubicBezTo>
                    <a:cubicBezTo>
                      <a:pt x="2338" y="1573"/>
                      <a:pt x="2338" y="1558"/>
                      <a:pt x="2335" y="1543"/>
                    </a:cubicBezTo>
                    <a:cubicBezTo>
                      <a:pt x="2312" y="1406"/>
                      <a:pt x="2230" y="1281"/>
                      <a:pt x="2126" y="1181"/>
                    </a:cubicBezTo>
                    <a:cubicBezTo>
                      <a:pt x="2021" y="1079"/>
                      <a:pt x="1884" y="1027"/>
                      <a:pt x="1739" y="1014"/>
                    </a:cubicBezTo>
                    <a:cubicBezTo>
                      <a:pt x="1725" y="1013"/>
                      <a:pt x="1709" y="1013"/>
                      <a:pt x="1695" y="1013"/>
                    </a:cubicBezTo>
                    <a:cubicBezTo>
                      <a:pt x="1678" y="994"/>
                      <a:pt x="1661" y="972"/>
                      <a:pt x="1640" y="958"/>
                    </a:cubicBezTo>
                    <a:cubicBezTo>
                      <a:pt x="1625" y="945"/>
                      <a:pt x="1606" y="939"/>
                      <a:pt x="1590" y="930"/>
                    </a:cubicBezTo>
                    <a:cubicBezTo>
                      <a:pt x="1612" y="923"/>
                      <a:pt x="1636" y="918"/>
                      <a:pt x="1659" y="912"/>
                    </a:cubicBezTo>
                    <a:close/>
                    <a:moveTo>
                      <a:pt x="2365" y="1646"/>
                    </a:moveTo>
                    <a:lnTo>
                      <a:pt x="2365" y="1646"/>
                    </a:lnTo>
                    <a:cubicBezTo>
                      <a:pt x="2379" y="1650"/>
                      <a:pt x="2393" y="1651"/>
                      <a:pt x="2406" y="1654"/>
                    </a:cubicBezTo>
                    <a:lnTo>
                      <a:pt x="2406" y="1664"/>
                    </a:lnTo>
                    <a:cubicBezTo>
                      <a:pt x="2404" y="1689"/>
                      <a:pt x="2401" y="1715"/>
                      <a:pt x="2400" y="1739"/>
                    </a:cubicBezTo>
                    <a:cubicBezTo>
                      <a:pt x="2393" y="1706"/>
                      <a:pt x="2379" y="1675"/>
                      <a:pt x="2365" y="1646"/>
                    </a:cubicBezTo>
                    <a:close/>
                    <a:moveTo>
                      <a:pt x="2902" y="1448"/>
                    </a:moveTo>
                    <a:cubicBezTo>
                      <a:pt x="2912" y="1489"/>
                      <a:pt x="2920" y="1533"/>
                      <a:pt x="2920" y="1581"/>
                    </a:cubicBezTo>
                    <a:cubicBezTo>
                      <a:pt x="2918" y="1687"/>
                      <a:pt x="2896" y="1801"/>
                      <a:pt x="2863" y="1913"/>
                    </a:cubicBezTo>
                    <a:cubicBezTo>
                      <a:pt x="2854" y="1899"/>
                      <a:pt x="2844" y="1884"/>
                      <a:pt x="2836" y="1867"/>
                    </a:cubicBezTo>
                    <a:cubicBezTo>
                      <a:pt x="2874" y="1733"/>
                      <a:pt x="2898" y="1592"/>
                      <a:pt x="2902" y="1448"/>
                    </a:cubicBezTo>
                    <a:close/>
                    <a:moveTo>
                      <a:pt x="1527" y="1533"/>
                    </a:moveTo>
                    <a:cubicBezTo>
                      <a:pt x="1530" y="1533"/>
                      <a:pt x="1533" y="1533"/>
                      <a:pt x="1535" y="1536"/>
                    </a:cubicBezTo>
                    <a:cubicBezTo>
                      <a:pt x="1544" y="1543"/>
                      <a:pt x="1522" y="1576"/>
                      <a:pt x="1526" y="1581"/>
                    </a:cubicBezTo>
                    <a:cubicBezTo>
                      <a:pt x="1530" y="1585"/>
                      <a:pt x="1585" y="1585"/>
                      <a:pt x="1596" y="1609"/>
                    </a:cubicBezTo>
                    <a:cubicBezTo>
                      <a:pt x="1606" y="1629"/>
                      <a:pt x="1603" y="1650"/>
                      <a:pt x="1596" y="1665"/>
                    </a:cubicBezTo>
                    <a:lnTo>
                      <a:pt x="1714" y="1661"/>
                    </a:lnTo>
                    <a:cubicBezTo>
                      <a:pt x="1718" y="1665"/>
                      <a:pt x="1721" y="1667"/>
                      <a:pt x="1725" y="1672"/>
                    </a:cubicBezTo>
                    <a:cubicBezTo>
                      <a:pt x="1725" y="1673"/>
                      <a:pt x="1727" y="1675"/>
                      <a:pt x="1727" y="1676"/>
                    </a:cubicBezTo>
                    <a:cubicBezTo>
                      <a:pt x="1734" y="1672"/>
                      <a:pt x="1742" y="1667"/>
                      <a:pt x="1747" y="1661"/>
                    </a:cubicBezTo>
                    <a:lnTo>
                      <a:pt x="1758" y="1661"/>
                    </a:lnTo>
                    <a:cubicBezTo>
                      <a:pt x="1775" y="1701"/>
                      <a:pt x="1779" y="1755"/>
                      <a:pt x="1768" y="1800"/>
                    </a:cubicBezTo>
                    <a:cubicBezTo>
                      <a:pt x="1751" y="1854"/>
                      <a:pt x="1685" y="1867"/>
                      <a:pt x="1651" y="1887"/>
                    </a:cubicBezTo>
                    <a:lnTo>
                      <a:pt x="1639" y="1894"/>
                    </a:lnTo>
                    <a:cubicBezTo>
                      <a:pt x="1611" y="1907"/>
                      <a:pt x="1581" y="1918"/>
                      <a:pt x="1552" y="1918"/>
                    </a:cubicBezTo>
                    <a:cubicBezTo>
                      <a:pt x="1546" y="1918"/>
                      <a:pt x="1540" y="1918"/>
                      <a:pt x="1534" y="1917"/>
                    </a:cubicBezTo>
                    <a:cubicBezTo>
                      <a:pt x="1494" y="1910"/>
                      <a:pt x="1458" y="1900"/>
                      <a:pt x="1428" y="1878"/>
                    </a:cubicBezTo>
                    <a:cubicBezTo>
                      <a:pt x="1400" y="1856"/>
                      <a:pt x="1359" y="1856"/>
                      <a:pt x="1340" y="1823"/>
                    </a:cubicBezTo>
                    <a:cubicBezTo>
                      <a:pt x="1321" y="1793"/>
                      <a:pt x="1350" y="1735"/>
                      <a:pt x="1348" y="1713"/>
                    </a:cubicBezTo>
                    <a:cubicBezTo>
                      <a:pt x="1343" y="1689"/>
                      <a:pt x="1340" y="1668"/>
                      <a:pt x="1344" y="1650"/>
                    </a:cubicBezTo>
                    <a:cubicBezTo>
                      <a:pt x="1350" y="1632"/>
                      <a:pt x="1321" y="1616"/>
                      <a:pt x="1330" y="1596"/>
                    </a:cubicBezTo>
                    <a:cubicBezTo>
                      <a:pt x="1343" y="1578"/>
                      <a:pt x="1377" y="1577"/>
                      <a:pt x="1391" y="1569"/>
                    </a:cubicBezTo>
                    <a:cubicBezTo>
                      <a:pt x="1403" y="1559"/>
                      <a:pt x="1413" y="1544"/>
                      <a:pt x="1431" y="1539"/>
                    </a:cubicBezTo>
                    <a:cubicBezTo>
                      <a:pt x="1433" y="1538"/>
                      <a:pt x="1436" y="1538"/>
                      <a:pt x="1439" y="1538"/>
                    </a:cubicBezTo>
                    <a:cubicBezTo>
                      <a:pt x="1454" y="1538"/>
                      <a:pt x="1472" y="1546"/>
                      <a:pt x="1480" y="1548"/>
                    </a:cubicBezTo>
                    <a:cubicBezTo>
                      <a:pt x="1490" y="1548"/>
                      <a:pt x="1498" y="1534"/>
                      <a:pt x="1506" y="1534"/>
                    </a:cubicBezTo>
                    <a:cubicBezTo>
                      <a:pt x="1507" y="1534"/>
                      <a:pt x="1508" y="1534"/>
                      <a:pt x="1509" y="1534"/>
                    </a:cubicBezTo>
                    <a:cubicBezTo>
                      <a:pt x="1510" y="1535"/>
                      <a:pt x="1511" y="1535"/>
                      <a:pt x="1512" y="1535"/>
                    </a:cubicBezTo>
                    <a:cubicBezTo>
                      <a:pt x="1517" y="1535"/>
                      <a:pt x="1523" y="1533"/>
                      <a:pt x="1527" y="1533"/>
                    </a:cubicBezTo>
                    <a:close/>
                    <a:moveTo>
                      <a:pt x="2817" y="1931"/>
                    </a:moveTo>
                    <a:cubicBezTo>
                      <a:pt x="2828" y="1947"/>
                      <a:pt x="2836" y="1961"/>
                      <a:pt x="2843" y="1975"/>
                    </a:cubicBezTo>
                    <a:cubicBezTo>
                      <a:pt x="2836" y="1994"/>
                      <a:pt x="2833" y="2012"/>
                      <a:pt x="2826" y="2031"/>
                    </a:cubicBezTo>
                    <a:cubicBezTo>
                      <a:pt x="2817" y="2051"/>
                      <a:pt x="2807" y="2068"/>
                      <a:pt x="2799" y="2086"/>
                    </a:cubicBezTo>
                    <a:cubicBezTo>
                      <a:pt x="2796" y="2063"/>
                      <a:pt x="2793" y="2038"/>
                      <a:pt x="2789" y="2012"/>
                    </a:cubicBezTo>
                    <a:cubicBezTo>
                      <a:pt x="2800" y="1984"/>
                      <a:pt x="2808" y="1960"/>
                      <a:pt x="2817" y="1931"/>
                    </a:cubicBezTo>
                    <a:close/>
                    <a:moveTo>
                      <a:pt x="2339" y="1689"/>
                    </a:moveTo>
                    <a:cubicBezTo>
                      <a:pt x="2358" y="1730"/>
                      <a:pt x="2375" y="1774"/>
                      <a:pt x="2387" y="1818"/>
                    </a:cubicBezTo>
                    <a:cubicBezTo>
                      <a:pt x="2382" y="1851"/>
                      <a:pt x="2376" y="1881"/>
                      <a:pt x="2362" y="1913"/>
                    </a:cubicBezTo>
                    <a:cubicBezTo>
                      <a:pt x="2331" y="1989"/>
                      <a:pt x="2269" y="2044"/>
                      <a:pt x="2217" y="2095"/>
                    </a:cubicBezTo>
                    <a:cubicBezTo>
                      <a:pt x="2248" y="2044"/>
                      <a:pt x="2270" y="1987"/>
                      <a:pt x="2290" y="1929"/>
                    </a:cubicBezTo>
                    <a:cubicBezTo>
                      <a:pt x="2313" y="1854"/>
                      <a:pt x="2334" y="1774"/>
                      <a:pt x="2339" y="1689"/>
                    </a:cubicBezTo>
                    <a:close/>
                    <a:moveTo>
                      <a:pt x="1633" y="1298"/>
                    </a:moveTo>
                    <a:cubicBezTo>
                      <a:pt x="1707" y="1314"/>
                      <a:pt x="1775" y="1345"/>
                      <a:pt x="1823" y="1386"/>
                    </a:cubicBezTo>
                    <a:cubicBezTo>
                      <a:pt x="1839" y="1461"/>
                      <a:pt x="1852" y="1548"/>
                      <a:pt x="1823" y="1621"/>
                    </a:cubicBezTo>
                    <a:cubicBezTo>
                      <a:pt x="1822" y="1624"/>
                      <a:pt x="1834" y="1628"/>
                      <a:pt x="1841" y="1628"/>
                    </a:cubicBezTo>
                    <a:cubicBezTo>
                      <a:pt x="1844" y="1628"/>
                      <a:pt x="1846" y="1628"/>
                      <a:pt x="1846" y="1627"/>
                    </a:cubicBezTo>
                    <a:cubicBezTo>
                      <a:pt x="1885" y="1570"/>
                      <a:pt x="1882" y="1508"/>
                      <a:pt x="1875" y="1448"/>
                    </a:cubicBezTo>
                    <a:lnTo>
                      <a:pt x="1875" y="1448"/>
                    </a:lnTo>
                    <a:cubicBezTo>
                      <a:pt x="1907" y="1488"/>
                      <a:pt x="1930" y="1530"/>
                      <a:pt x="1948" y="1581"/>
                    </a:cubicBezTo>
                    <a:cubicBezTo>
                      <a:pt x="1926" y="1578"/>
                      <a:pt x="1901" y="1578"/>
                      <a:pt x="1879" y="1574"/>
                    </a:cubicBezTo>
                    <a:cubicBezTo>
                      <a:pt x="1879" y="1574"/>
                      <a:pt x="1879" y="1574"/>
                      <a:pt x="1878" y="1574"/>
                    </a:cubicBezTo>
                    <a:cubicBezTo>
                      <a:pt x="1872" y="1574"/>
                      <a:pt x="1869" y="1596"/>
                      <a:pt x="1875" y="1598"/>
                    </a:cubicBezTo>
                    <a:cubicBezTo>
                      <a:pt x="1903" y="1606"/>
                      <a:pt x="1933" y="1611"/>
                      <a:pt x="1961" y="1617"/>
                    </a:cubicBezTo>
                    <a:cubicBezTo>
                      <a:pt x="1988" y="1723"/>
                      <a:pt x="1984" y="1843"/>
                      <a:pt x="1940" y="1939"/>
                    </a:cubicBezTo>
                    <a:cubicBezTo>
                      <a:pt x="1934" y="1954"/>
                      <a:pt x="1954" y="1971"/>
                      <a:pt x="1970" y="1971"/>
                    </a:cubicBezTo>
                    <a:cubicBezTo>
                      <a:pt x="1976" y="1971"/>
                      <a:pt x="1982" y="1969"/>
                      <a:pt x="1985" y="1962"/>
                    </a:cubicBezTo>
                    <a:cubicBezTo>
                      <a:pt x="2046" y="1861"/>
                      <a:pt x="2053" y="1739"/>
                      <a:pt x="2028" y="1624"/>
                    </a:cubicBezTo>
                    <a:lnTo>
                      <a:pt x="2043" y="1624"/>
                    </a:lnTo>
                    <a:cubicBezTo>
                      <a:pt x="2064" y="1687"/>
                      <a:pt x="2079" y="1756"/>
                      <a:pt x="2064" y="1826"/>
                    </a:cubicBezTo>
                    <a:cubicBezTo>
                      <a:pt x="2040" y="1925"/>
                      <a:pt x="1995" y="2020"/>
                      <a:pt x="1926" y="2093"/>
                    </a:cubicBezTo>
                    <a:cubicBezTo>
                      <a:pt x="1915" y="2106"/>
                      <a:pt x="1901" y="2114"/>
                      <a:pt x="1890" y="2123"/>
                    </a:cubicBezTo>
                    <a:cubicBezTo>
                      <a:pt x="1904" y="2044"/>
                      <a:pt x="1892" y="1954"/>
                      <a:pt x="1828" y="1880"/>
                    </a:cubicBezTo>
                    <a:cubicBezTo>
                      <a:pt x="1848" y="1834"/>
                      <a:pt x="1859" y="1788"/>
                      <a:pt x="1853" y="1738"/>
                    </a:cubicBezTo>
                    <a:cubicBezTo>
                      <a:pt x="1846" y="1679"/>
                      <a:pt x="1811" y="1635"/>
                      <a:pt x="1779" y="1599"/>
                    </a:cubicBezTo>
                    <a:cubicBezTo>
                      <a:pt x="1783" y="1570"/>
                      <a:pt x="1776" y="1539"/>
                      <a:pt x="1772" y="1510"/>
                    </a:cubicBezTo>
                    <a:cubicBezTo>
                      <a:pt x="1768" y="1463"/>
                      <a:pt x="1734" y="1431"/>
                      <a:pt x="1706" y="1393"/>
                    </a:cubicBezTo>
                    <a:cubicBezTo>
                      <a:pt x="1685" y="1364"/>
                      <a:pt x="1662" y="1325"/>
                      <a:pt x="1628" y="1300"/>
                    </a:cubicBezTo>
                    <a:cubicBezTo>
                      <a:pt x="1630" y="1300"/>
                      <a:pt x="1632" y="1300"/>
                      <a:pt x="1633" y="1298"/>
                    </a:cubicBezTo>
                    <a:close/>
                    <a:moveTo>
                      <a:pt x="784" y="1508"/>
                    </a:moveTo>
                    <a:cubicBezTo>
                      <a:pt x="750" y="1632"/>
                      <a:pt x="734" y="1759"/>
                      <a:pt x="736" y="1885"/>
                    </a:cubicBezTo>
                    <a:cubicBezTo>
                      <a:pt x="736" y="1912"/>
                      <a:pt x="741" y="1939"/>
                      <a:pt x="743" y="1965"/>
                    </a:cubicBezTo>
                    <a:cubicBezTo>
                      <a:pt x="743" y="1968"/>
                      <a:pt x="741" y="1968"/>
                      <a:pt x="741" y="1968"/>
                    </a:cubicBezTo>
                    <a:cubicBezTo>
                      <a:pt x="721" y="2009"/>
                      <a:pt x="674" y="2051"/>
                      <a:pt x="656" y="2093"/>
                    </a:cubicBezTo>
                    <a:cubicBezTo>
                      <a:pt x="649" y="2108"/>
                      <a:pt x="649" y="2122"/>
                      <a:pt x="649" y="2137"/>
                    </a:cubicBezTo>
                    <a:cubicBezTo>
                      <a:pt x="642" y="2028"/>
                      <a:pt x="670" y="1906"/>
                      <a:pt x="700" y="1778"/>
                    </a:cubicBezTo>
                    <a:cubicBezTo>
                      <a:pt x="721" y="1684"/>
                      <a:pt x="750" y="1594"/>
                      <a:pt x="784" y="1508"/>
                    </a:cubicBezTo>
                    <a:close/>
                    <a:moveTo>
                      <a:pt x="1795" y="1929"/>
                    </a:moveTo>
                    <a:cubicBezTo>
                      <a:pt x="1841" y="2009"/>
                      <a:pt x="1839" y="2100"/>
                      <a:pt x="1809" y="2170"/>
                    </a:cubicBezTo>
                    <a:cubicBezTo>
                      <a:pt x="1764" y="2191"/>
                      <a:pt x="1718" y="2203"/>
                      <a:pt x="1672" y="2207"/>
                    </a:cubicBezTo>
                    <a:cubicBezTo>
                      <a:pt x="1658" y="2210"/>
                      <a:pt x="1644" y="2211"/>
                      <a:pt x="1630" y="2211"/>
                    </a:cubicBezTo>
                    <a:cubicBezTo>
                      <a:pt x="1554" y="2211"/>
                      <a:pt x="1476" y="2181"/>
                      <a:pt x="1409" y="2143"/>
                    </a:cubicBezTo>
                    <a:cubicBezTo>
                      <a:pt x="1341" y="2108"/>
                      <a:pt x="1289" y="2052"/>
                      <a:pt x="1250" y="1994"/>
                    </a:cubicBezTo>
                    <a:cubicBezTo>
                      <a:pt x="1248" y="1978"/>
                      <a:pt x="1252" y="1962"/>
                      <a:pt x="1252" y="1946"/>
                    </a:cubicBezTo>
                    <a:cubicBezTo>
                      <a:pt x="1264" y="1954"/>
                      <a:pt x="1278" y="1961"/>
                      <a:pt x="1288" y="1969"/>
                    </a:cubicBezTo>
                    <a:cubicBezTo>
                      <a:pt x="1328" y="2000"/>
                      <a:pt x="1372" y="2042"/>
                      <a:pt x="1429" y="2059"/>
                    </a:cubicBezTo>
                    <a:cubicBezTo>
                      <a:pt x="1465" y="2069"/>
                      <a:pt x="1512" y="2080"/>
                      <a:pt x="1560" y="2080"/>
                    </a:cubicBezTo>
                    <a:cubicBezTo>
                      <a:pt x="1583" y="2080"/>
                      <a:pt x="1607" y="2077"/>
                      <a:pt x="1629" y="2071"/>
                    </a:cubicBezTo>
                    <a:cubicBezTo>
                      <a:pt x="1666" y="2063"/>
                      <a:pt x="1699" y="2039"/>
                      <a:pt x="1727" y="2015"/>
                    </a:cubicBezTo>
                    <a:cubicBezTo>
                      <a:pt x="1749" y="1991"/>
                      <a:pt x="1768" y="1968"/>
                      <a:pt x="1787" y="1943"/>
                    </a:cubicBezTo>
                    <a:cubicBezTo>
                      <a:pt x="1790" y="1939"/>
                      <a:pt x="1791" y="1935"/>
                      <a:pt x="1795" y="1929"/>
                    </a:cubicBezTo>
                    <a:close/>
                    <a:moveTo>
                      <a:pt x="3053" y="2108"/>
                    </a:moveTo>
                    <a:lnTo>
                      <a:pt x="3053" y="2108"/>
                    </a:lnTo>
                    <a:cubicBezTo>
                      <a:pt x="3034" y="2163"/>
                      <a:pt x="3013" y="2217"/>
                      <a:pt x="2989" y="2269"/>
                    </a:cubicBezTo>
                    <a:cubicBezTo>
                      <a:pt x="2987" y="2258"/>
                      <a:pt x="2986" y="2250"/>
                      <a:pt x="2984" y="2239"/>
                    </a:cubicBezTo>
                    <a:cubicBezTo>
                      <a:pt x="3008" y="2196"/>
                      <a:pt x="3030" y="2154"/>
                      <a:pt x="3053" y="2108"/>
                    </a:cubicBezTo>
                    <a:close/>
                    <a:moveTo>
                      <a:pt x="2753" y="2108"/>
                    </a:moveTo>
                    <a:cubicBezTo>
                      <a:pt x="2753" y="2129"/>
                      <a:pt x="2755" y="2150"/>
                      <a:pt x="2753" y="2169"/>
                    </a:cubicBezTo>
                    <a:cubicBezTo>
                      <a:pt x="2718" y="2228"/>
                      <a:pt x="2679" y="2280"/>
                      <a:pt x="2642" y="2333"/>
                    </a:cubicBezTo>
                    <a:cubicBezTo>
                      <a:pt x="2676" y="2280"/>
                      <a:pt x="2707" y="2225"/>
                      <a:pt x="2731" y="2169"/>
                    </a:cubicBezTo>
                    <a:cubicBezTo>
                      <a:pt x="2740" y="2150"/>
                      <a:pt x="2746" y="2129"/>
                      <a:pt x="2753" y="2108"/>
                    </a:cubicBezTo>
                    <a:close/>
                    <a:moveTo>
                      <a:pt x="1826" y="160"/>
                    </a:moveTo>
                    <a:cubicBezTo>
                      <a:pt x="1936" y="160"/>
                      <a:pt x="2044" y="183"/>
                      <a:pt x="2145" y="199"/>
                    </a:cubicBezTo>
                    <a:cubicBezTo>
                      <a:pt x="2312" y="227"/>
                      <a:pt x="2475" y="275"/>
                      <a:pt x="2620" y="361"/>
                    </a:cubicBezTo>
                    <a:cubicBezTo>
                      <a:pt x="2764" y="444"/>
                      <a:pt x="2896" y="548"/>
                      <a:pt x="3001" y="676"/>
                    </a:cubicBezTo>
                    <a:cubicBezTo>
                      <a:pt x="3096" y="786"/>
                      <a:pt x="3194" y="899"/>
                      <a:pt x="3256" y="1033"/>
                    </a:cubicBezTo>
                    <a:cubicBezTo>
                      <a:pt x="3262" y="1049"/>
                      <a:pt x="3271" y="1062"/>
                      <a:pt x="3278" y="1080"/>
                    </a:cubicBezTo>
                    <a:cubicBezTo>
                      <a:pt x="3330" y="1218"/>
                      <a:pt x="3309" y="1369"/>
                      <a:pt x="3316" y="1503"/>
                    </a:cubicBezTo>
                    <a:cubicBezTo>
                      <a:pt x="3322" y="1643"/>
                      <a:pt x="3312" y="1781"/>
                      <a:pt x="3282" y="1913"/>
                    </a:cubicBezTo>
                    <a:cubicBezTo>
                      <a:pt x="3250" y="2044"/>
                      <a:pt x="3236" y="2184"/>
                      <a:pt x="3168" y="2305"/>
                    </a:cubicBezTo>
                    <a:cubicBezTo>
                      <a:pt x="3146" y="2344"/>
                      <a:pt x="3118" y="2378"/>
                      <a:pt x="3090" y="2412"/>
                    </a:cubicBezTo>
                    <a:cubicBezTo>
                      <a:pt x="3104" y="2348"/>
                      <a:pt x="3111" y="2282"/>
                      <a:pt x="3118" y="2217"/>
                    </a:cubicBezTo>
                    <a:cubicBezTo>
                      <a:pt x="3185" y="2004"/>
                      <a:pt x="3224" y="1782"/>
                      <a:pt x="3223" y="1552"/>
                    </a:cubicBezTo>
                    <a:cubicBezTo>
                      <a:pt x="3217" y="1228"/>
                      <a:pt x="3108" y="893"/>
                      <a:pt x="2884" y="641"/>
                    </a:cubicBezTo>
                    <a:cubicBezTo>
                      <a:pt x="2664" y="385"/>
                      <a:pt x="2328" y="282"/>
                      <a:pt x="2021" y="282"/>
                    </a:cubicBezTo>
                    <a:cubicBezTo>
                      <a:pt x="2011" y="282"/>
                      <a:pt x="2001" y="282"/>
                      <a:pt x="1991" y="282"/>
                    </a:cubicBezTo>
                    <a:cubicBezTo>
                      <a:pt x="1778" y="283"/>
                      <a:pt x="1553" y="336"/>
                      <a:pt x="1341" y="383"/>
                    </a:cubicBezTo>
                    <a:cubicBezTo>
                      <a:pt x="1418" y="299"/>
                      <a:pt x="1515" y="228"/>
                      <a:pt x="1623" y="193"/>
                    </a:cubicBezTo>
                    <a:cubicBezTo>
                      <a:pt x="1690" y="169"/>
                      <a:pt x="1759" y="160"/>
                      <a:pt x="1826" y="160"/>
                    </a:cubicBezTo>
                    <a:close/>
                    <a:moveTo>
                      <a:pt x="2186" y="2463"/>
                    </a:moveTo>
                    <a:lnTo>
                      <a:pt x="2186" y="2463"/>
                    </a:lnTo>
                    <a:cubicBezTo>
                      <a:pt x="2076" y="2534"/>
                      <a:pt x="1943" y="2567"/>
                      <a:pt x="1825" y="2567"/>
                    </a:cubicBezTo>
                    <a:cubicBezTo>
                      <a:pt x="1792" y="2567"/>
                      <a:pt x="1760" y="2565"/>
                      <a:pt x="1729" y="2560"/>
                    </a:cubicBezTo>
                    <a:cubicBezTo>
                      <a:pt x="1699" y="2556"/>
                      <a:pt x="1667" y="2549"/>
                      <a:pt x="1637" y="2539"/>
                    </a:cubicBezTo>
                    <a:lnTo>
                      <a:pt x="1637" y="2539"/>
                    </a:lnTo>
                    <a:cubicBezTo>
                      <a:pt x="1678" y="2540"/>
                      <a:pt x="1721" y="2542"/>
                      <a:pt x="1762" y="2542"/>
                    </a:cubicBezTo>
                    <a:cubicBezTo>
                      <a:pt x="1794" y="2542"/>
                      <a:pt x="1825" y="2543"/>
                      <a:pt x="1858" y="2543"/>
                    </a:cubicBezTo>
                    <a:cubicBezTo>
                      <a:pt x="1922" y="2543"/>
                      <a:pt x="1989" y="2540"/>
                      <a:pt x="2056" y="2521"/>
                    </a:cubicBezTo>
                    <a:cubicBezTo>
                      <a:pt x="2101" y="2509"/>
                      <a:pt x="2145" y="2487"/>
                      <a:pt x="2186" y="2463"/>
                    </a:cubicBezTo>
                    <a:close/>
                    <a:moveTo>
                      <a:pt x="1266" y="2583"/>
                    </a:moveTo>
                    <a:cubicBezTo>
                      <a:pt x="1267" y="2584"/>
                      <a:pt x="1268" y="2587"/>
                      <a:pt x="1268" y="2589"/>
                    </a:cubicBezTo>
                    <a:cubicBezTo>
                      <a:pt x="1319" y="2642"/>
                      <a:pt x="1378" y="2690"/>
                      <a:pt x="1445" y="2728"/>
                    </a:cubicBezTo>
                    <a:cubicBezTo>
                      <a:pt x="1406" y="2728"/>
                      <a:pt x="1369" y="2722"/>
                      <a:pt x="1333" y="2717"/>
                    </a:cubicBezTo>
                    <a:cubicBezTo>
                      <a:pt x="1319" y="2695"/>
                      <a:pt x="1306" y="2675"/>
                      <a:pt x="1295" y="2652"/>
                    </a:cubicBezTo>
                    <a:cubicBezTo>
                      <a:pt x="1286" y="2633"/>
                      <a:pt x="1279" y="2615"/>
                      <a:pt x="1271" y="2595"/>
                    </a:cubicBezTo>
                    <a:cubicBezTo>
                      <a:pt x="1268" y="2591"/>
                      <a:pt x="1267" y="2587"/>
                      <a:pt x="1266" y="2583"/>
                    </a:cubicBezTo>
                    <a:close/>
                    <a:moveTo>
                      <a:pt x="2958" y="2286"/>
                    </a:moveTo>
                    <a:lnTo>
                      <a:pt x="2964" y="2333"/>
                    </a:lnTo>
                    <a:cubicBezTo>
                      <a:pt x="2902" y="2461"/>
                      <a:pt x="2828" y="2583"/>
                      <a:pt x="2751" y="2700"/>
                    </a:cubicBezTo>
                    <a:cubicBezTo>
                      <a:pt x="2738" y="2718"/>
                      <a:pt x="2724" y="2734"/>
                      <a:pt x="2712" y="2752"/>
                    </a:cubicBezTo>
                    <a:cubicBezTo>
                      <a:pt x="2705" y="2756"/>
                      <a:pt x="2697" y="2761"/>
                      <a:pt x="2690" y="2766"/>
                    </a:cubicBezTo>
                    <a:cubicBezTo>
                      <a:pt x="2678" y="2769"/>
                      <a:pt x="2666" y="2770"/>
                      <a:pt x="2655" y="2770"/>
                    </a:cubicBezTo>
                    <a:cubicBezTo>
                      <a:pt x="2644" y="2770"/>
                      <a:pt x="2633" y="2769"/>
                      <a:pt x="2623" y="2766"/>
                    </a:cubicBezTo>
                    <a:cubicBezTo>
                      <a:pt x="2745" y="2644"/>
                      <a:pt x="2840" y="2495"/>
                      <a:pt x="2924" y="2349"/>
                    </a:cubicBezTo>
                    <a:cubicBezTo>
                      <a:pt x="2936" y="2328"/>
                      <a:pt x="2947" y="2308"/>
                      <a:pt x="2958" y="2286"/>
                    </a:cubicBezTo>
                    <a:close/>
                    <a:moveTo>
                      <a:pt x="324" y="2682"/>
                    </a:moveTo>
                    <a:cubicBezTo>
                      <a:pt x="346" y="2717"/>
                      <a:pt x="371" y="2752"/>
                      <a:pt x="393" y="2788"/>
                    </a:cubicBezTo>
                    <a:cubicBezTo>
                      <a:pt x="388" y="2787"/>
                      <a:pt x="385" y="2785"/>
                      <a:pt x="383" y="2783"/>
                    </a:cubicBezTo>
                    <a:cubicBezTo>
                      <a:pt x="360" y="2763"/>
                      <a:pt x="344" y="2741"/>
                      <a:pt x="328" y="2718"/>
                    </a:cubicBezTo>
                    <a:cubicBezTo>
                      <a:pt x="323" y="2710"/>
                      <a:pt x="323" y="2696"/>
                      <a:pt x="324" y="2682"/>
                    </a:cubicBezTo>
                    <a:close/>
                    <a:moveTo>
                      <a:pt x="2607" y="2790"/>
                    </a:moveTo>
                    <a:cubicBezTo>
                      <a:pt x="2620" y="2794"/>
                      <a:pt x="2631" y="2794"/>
                      <a:pt x="2642" y="2796"/>
                    </a:cubicBezTo>
                    <a:cubicBezTo>
                      <a:pt x="2620" y="2810"/>
                      <a:pt x="2599" y="2827"/>
                      <a:pt x="2574" y="2836"/>
                    </a:cubicBezTo>
                    <a:cubicBezTo>
                      <a:pt x="2574" y="2836"/>
                      <a:pt x="2574" y="2836"/>
                      <a:pt x="2574" y="2836"/>
                    </a:cubicBezTo>
                    <a:lnTo>
                      <a:pt x="2574" y="2836"/>
                    </a:lnTo>
                    <a:cubicBezTo>
                      <a:pt x="2586" y="2820"/>
                      <a:pt x="2595" y="2806"/>
                      <a:pt x="2607" y="2790"/>
                    </a:cubicBezTo>
                    <a:close/>
                    <a:moveTo>
                      <a:pt x="2554" y="2451"/>
                    </a:moveTo>
                    <a:cubicBezTo>
                      <a:pt x="2449" y="2601"/>
                      <a:pt x="2345" y="2765"/>
                      <a:pt x="2181" y="2851"/>
                    </a:cubicBezTo>
                    <a:cubicBezTo>
                      <a:pt x="2153" y="2867"/>
                      <a:pt x="2122" y="2879"/>
                      <a:pt x="2091" y="2891"/>
                    </a:cubicBezTo>
                    <a:cubicBezTo>
                      <a:pt x="2113" y="2879"/>
                      <a:pt x="2138" y="2868"/>
                      <a:pt x="2160" y="2854"/>
                    </a:cubicBezTo>
                    <a:cubicBezTo>
                      <a:pt x="2265" y="2788"/>
                      <a:pt x="2345" y="2693"/>
                      <a:pt x="2408" y="2594"/>
                    </a:cubicBezTo>
                    <a:cubicBezTo>
                      <a:pt x="2462" y="2550"/>
                      <a:pt x="2510" y="2505"/>
                      <a:pt x="2554" y="2451"/>
                    </a:cubicBezTo>
                    <a:close/>
                    <a:moveTo>
                      <a:pt x="3106" y="3112"/>
                    </a:moveTo>
                    <a:cubicBezTo>
                      <a:pt x="3095" y="3127"/>
                      <a:pt x="3082" y="3140"/>
                      <a:pt x="3068" y="3153"/>
                    </a:cubicBezTo>
                    <a:cubicBezTo>
                      <a:pt x="3009" y="3208"/>
                      <a:pt x="2947" y="3257"/>
                      <a:pt x="2883" y="3306"/>
                    </a:cubicBezTo>
                    <a:cubicBezTo>
                      <a:pt x="2815" y="3352"/>
                      <a:pt x="2744" y="3390"/>
                      <a:pt x="2665" y="3417"/>
                    </a:cubicBezTo>
                    <a:cubicBezTo>
                      <a:pt x="2638" y="3427"/>
                      <a:pt x="2609" y="3430"/>
                      <a:pt x="2579" y="3430"/>
                    </a:cubicBezTo>
                    <a:cubicBezTo>
                      <a:pt x="2531" y="3430"/>
                      <a:pt x="2483" y="3422"/>
                      <a:pt x="2438" y="3422"/>
                    </a:cubicBezTo>
                    <a:cubicBezTo>
                      <a:pt x="2430" y="3422"/>
                      <a:pt x="2422" y="3422"/>
                      <a:pt x="2415" y="3423"/>
                    </a:cubicBezTo>
                    <a:cubicBezTo>
                      <a:pt x="2368" y="3427"/>
                      <a:pt x="2321" y="3431"/>
                      <a:pt x="2275" y="3431"/>
                    </a:cubicBezTo>
                    <a:cubicBezTo>
                      <a:pt x="2241" y="3431"/>
                      <a:pt x="2207" y="3428"/>
                      <a:pt x="2174" y="3423"/>
                    </a:cubicBezTo>
                    <a:cubicBezTo>
                      <a:pt x="2162" y="3421"/>
                      <a:pt x="2149" y="3417"/>
                      <a:pt x="2140" y="3416"/>
                    </a:cubicBezTo>
                    <a:cubicBezTo>
                      <a:pt x="2211" y="3390"/>
                      <a:pt x="2280" y="3358"/>
                      <a:pt x="2347" y="3319"/>
                    </a:cubicBezTo>
                    <a:cubicBezTo>
                      <a:pt x="2374" y="3326"/>
                      <a:pt x="2401" y="3332"/>
                      <a:pt x="2428" y="3332"/>
                    </a:cubicBezTo>
                    <a:cubicBezTo>
                      <a:pt x="2433" y="3332"/>
                      <a:pt x="2437" y="3332"/>
                      <a:pt x="2442" y="3332"/>
                    </a:cubicBezTo>
                    <a:cubicBezTo>
                      <a:pt x="2504" y="3323"/>
                      <a:pt x="2562" y="3304"/>
                      <a:pt x="2624" y="3290"/>
                    </a:cubicBezTo>
                    <a:cubicBezTo>
                      <a:pt x="2686" y="3278"/>
                      <a:pt x="2746" y="3257"/>
                      <a:pt x="2807" y="3237"/>
                    </a:cubicBezTo>
                    <a:cubicBezTo>
                      <a:pt x="2869" y="3218"/>
                      <a:pt x="2913" y="3167"/>
                      <a:pt x="2971" y="3139"/>
                    </a:cubicBezTo>
                    <a:cubicBezTo>
                      <a:pt x="3008" y="3121"/>
                      <a:pt x="3062" y="3121"/>
                      <a:pt x="3106" y="3112"/>
                    </a:cubicBezTo>
                    <a:close/>
                    <a:moveTo>
                      <a:pt x="1822" y="3490"/>
                    </a:moveTo>
                    <a:cubicBezTo>
                      <a:pt x="1872" y="3512"/>
                      <a:pt x="1923" y="3535"/>
                      <a:pt x="1978" y="3548"/>
                    </a:cubicBezTo>
                    <a:lnTo>
                      <a:pt x="1978" y="3548"/>
                    </a:lnTo>
                    <a:cubicBezTo>
                      <a:pt x="1977" y="3549"/>
                      <a:pt x="1976" y="3549"/>
                      <a:pt x="1976" y="3551"/>
                    </a:cubicBezTo>
                    <a:cubicBezTo>
                      <a:pt x="1929" y="3555"/>
                      <a:pt x="1884" y="3567"/>
                      <a:pt x="1835" y="3570"/>
                    </a:cubicBezTo>
                    <a:cubicBezTo>
                      <a:pt x="1822" y="3571"/>
                      <a:pt x="1809" y="3571"/>
                      <a:pt x="1796" y="3571"/>
                    </a:cubicBezTo>
                    <a:cubicBezTo>
                      <a:pt x="1761" y="3571"/>
                      <a:pt x="1726" y="3568"/>
                      <a:pt x="1691" y="3563"/>
                    </a:cubicBezTo>
                    <a:cubicBezTo>
                      <a:pt x="1674" y="3559"/>
                      <a:pt x="1661" y="3551"/>
                      <a:pt x="1650" y="3540"/>
                    </a:cubicBezTo>
                    <a:cubicBezTo>
                      <a:pt x="1680" y="3531"/>
                      <a:pt x="1712" y="3523"/>
                      <a:pt x="1740" y="3516"/>
                    </a:cubicBezTo>
                    <a:cubicBezTo>
                      <a:pt x="1768" y="3511"/>
                      <a:pt x="1795" y="3501"/>
                      <a:pt x="1822" y="3490"/>
                    </a:cubicBezTo>
                    <a:close/>
                    <a:moveTo>
                      <a:pt x="1719" y="0"/>
                    </a:moveTo>
                    <a:cubicBezTo>
                      <a:pt x="1694" y="0"/>
                      <a:pt x="1670" y="7"/>
                      <a:pt x="1645" y="15"/>
                    </a:cubicBezTo>
                    <a:cubicBezTo>
                      <a:pt x="1575" y="41"/>
                      <a:pt x="1515" y="95"/>
                      <a:pt x="1447" y="118"/>
                    </a:cubicBezTo>
                    <a:cubicBezTo>
                      <a:pt x="1388" y="140"/>
                      <a:pt x="1329" y="171"/>
                      <a:pt x="1274" y="205"/>
                    </a:cubicBezTo>
                    <a:cubicBezTo>
                      <a:pt x="1213" y="239"/>
                      <a:pt x="1162" y="270"/>
                      <a:pt x="1109" y="301"/>
                    </a:cubicBezTo>
                    <a:lnTo>
                      <a:pt x="1107" y="301"/>
                    </a:lnTo>
                    <a:cubicBezTo>
                      <a:pt x="1104" y="301"/>
                      <a:pt x="1101" y="300"/>
                      <a:pt x="1098" y="300"/>
                    </a:cubicBezTo>
                    <a:cubicBezTo>
                      <a:pt x="1097" y="300"/>
                      <a:pt x="1095" y="300"/>
                      <a:pt x="1094" y="301"/>
                    </a:cubicBezTo>
                    <a:cubicBezTo>
                      <a:pt x="1069" y="308"/>
                      <a:pt x="1048" y="322"/>
                      <a:pt x="1023" y="329"/>
                    </a:cubicBezTo>
                    <a:cubicBezTo>
                      <a:pt x="985" y="336"/>
                      <a:pt x="945" y="343"/>
                      <a:pt x="913" y="363"/>
                    </a:cubicBezTo>
                    <a:cubicBezTo>
                      <a:pt x="889" y="377"/>
                      <a:pt x="868" y="392"/>
                      <a:pt x="847" y="407"/>
                    </a:cubicBezTo>
                    <a:cubicBezTo>
                      <a:pt x="826" y="406"/>
                      <a:pt x="799" y="398"/>
                      <a:pt x="778" y="398"/>
                    </a:cubicBezTo>
                    <a:cubicBezTo>
                      <a:pt x="771" y="398"/>
                      <a:pt x="764" y="399"/>
                      <a:pt x="759" y="402"/>
                    </a:cubicBezTo>
                    <a:cubicBezTo>
                      <a:pt x="736" y="416"/>
                      <a:pt x="715" y="433"/>
                      <a:pt x="690" y="449"/>
                    </a:cubicBezTo>
                    <a:cubicBezTo>
                      <a:pt x="667" y="464"/>
                      <a:pt x="674" y="504"/>
                      <a:pt x="655" y="522"/>
                    </a:cubicBezTo>
                    <a:cubicBezTo>
                      <a:pt x="634" y="538"/>
                      <a:pt x="594" y="544"/>
                      <a:pt x="573" y="563"/>
                    </a:cubicBezTo>
                    <a:cubicBezTo>
                      <a:pt x="555" y="583"/>
                      <a:pt x="544" y="607"/>
                      <a:pt x="528" y="627"/>
                    </a:cubicBezTo>
                    <a:cubicBezTo>
                      <a:pt x="510" y="648"/>
                      <a:pt x="480" y="662"/>
                      <a:pt x="463" y="684"/>
                    </a:cubicBezTo>
                    <a:cubicBezTo>
                      <a:pt x="450" y="707"/>
                      <a:pt x="452" y="739"/>
                      <a:pt x="440" y="762"/>
                    </a:cubicBezTo>
                    <a:lnTo>
                      <a:pt x="434" y="778"/>
                    </a:lnTo>
                    <a:cubicBezTo>
                      <a:pt x="390" y="811"/>
                      <a:pt x="324" y="833"/>
                      <a:pt x="290" y="879"/>
                    </a:cubicBezTo>
                    <a:cubicBezTo>
                      <a:pt x="253" y="930"/>
                      <a:pt x="221" y="987"/>
                      <a:pt x="188" y="1044"/>
                    </a:cubicBezTo>
                    <a:cubicBezTo>
                      <a:pt x="158" y="1101"/>
                      <a:pt x="163" y="1171"/>
                      <a:pt x="140" y="1232"/>
                    </a:cubicBezTo>
                    <a:cubicBezTo>
                      <a:pt x="115" y="1289"/>
                      <a:pt x="75" y="1347"/>
                      <a:pt x="56" y="1411"/>
                    </a:cubicBezTo>
                    <a:cubicBezTo>
                      <a:pt x="42" y="1474"/>
                      <a:pt x="35" y="1540"/>
                      <a:pt x="30" y="1605"/>
                    </a:cubicBezTo>
                    <a:cubicBezTo>
                      <a:pt x="22" y="1669"/>
                      <a:pt x="1" y="1735"/>
                      <a:pt x="1" y="1800"/>
                    </a:cubicBezTo>
                    <a:cubicBezTo>
                      <a:pt x="5" y="1866"/>
                      <a:pt x="23" y="1931"/>
                      <a:pt x="34" y="1995"/>
                    </a:cubicBezTo>
                    <a:cubicBezTo>
                      <a:pt x="41" y="2060"/>
                      <a:pt x="67" y="2122"/>
                      <a:pt x="82" y="2185"/>
                    </a:cubicBezTo>
                    <a:cubicBezTo>
                      <a:pt x="97" y="2250"/>
                      <a:pt x="81" y="2323"/>
                      <a:pt x="103" y="2385"/>
                    </a:cubicBezTo>
                    <a:cubicBezTo>
                      <a:pt x="130" y="2461"/>
                      <a:pt x="206" y="2513"/>
                      <a:pt x="249" y="2579"/>
                    </a:cubicBezTo>
                    <a:cubicBezTo>
                      <a:pt x="235" y="2584"/>
                      <a:pt x="220" y="2595"/>
                      <a:pt x="221" y="2597"/>
                    </a:cubicBezTo>
                    <a:cubicBezTo>
                      <a:pt x="239" y="2616"/>
                      <a:pt x="266" y="2627"/>
                      <a:pt x="268" y="2653"/>
                    </a:cubicBezTo>
                    <a:cubicBezTo>
                      <a:pt x="269" y="2682"/>
                      <a:pt x="249" y="2722"/>
                      <a:pt x="246" y="2755"/>
                    </a:cubicBezTo>
                    <a:cubicBezTo>
                      <a:pt x="242" y="2788"/>
                      <a:pt x="218" y="2835"/>
                      <a:pt x="218" y="2865"/>
                    </a:cubicBezTo>
                    <a:cubicBezTo>
                      <a:pt x="218" y="2898"/>
                      <a:pt x="239" y="2915"/>
                      <a:pt x="247" y="2941"/>
                    </a:cubicBezTo>
                    <a:cubicBezTo>
                      <a:pt x="257" y="2968"/>
                      <a:pt x="284" y="2982"/>
                      <a:pt x="298" y="3008"/>
                    </a:cubicBezTo>
                    <a:cubicBezTo>
                      <a:pt x="311" y="3034"/>
                      <a:pt x="309" y="3073"/>
                      <a:pt x="326" y="3098"/>
                    </a:cubicBezTo>
                    <a:cubicBezTo>
                      <a:pt x="344" y="3121"/>
                      <a:pt x="345" y="3158"/>
                      <a:pt x="366" y="3180"/>
                    </a:cubicBezTo>
                    <a:cubicBezTo>
                      <a:pt x="385" y="3202"/>
                      <a:pt x="432" y="3196"/>
                      <a:pt x="452" y="3216"/>
                    </a:cubicBezTo>
                    <a:lnTo>
                      <a:pt x="516" y="3273"/>
                    </a:lnTo>
                    <a:cubicBezTo>
                      <a:pt x="536" y="3292"/>
                      <a:pt x="546" y="3325"/>
                      <a:pt x="568" y="3344"/>
                    </a:cubicBezTo>
                    <a:cubicBezTo>
                      <a:pt x="589" y="3365"/>
                      <a:pt x="605" y="3392"/>
                      <a:pt x="626" y="3410"/>
                    </a:cubicBezTo>
                    <a:cubicBezTo>
                      <a:pt x="648" y="3429"/>
                      <a:pt x="667" y="3454"/>
                      <a:pt x="689" y="3471"/>
                    </a:cubicBezTo>
                    <a:cubicBezTo>
                      <a:pt x="712" y="3489"/>
                      <a:pt x="750" y="3486"/>
                      <a:pt x="770" y="3505"/>
                    </a:cubicBezTo>
                    <a:cubicBezTo>
                      <a:pt x="792" y="3524"/>
                      <a:pt x="806" y="3555"/>
                      <a:pt x="828" y="3575"/>
                    </a:cubicBezTo>
                    <a:cubicBezTo>
                      <a:pt x="850" y="3595"/>
                      <a:pt x="869" y="3621"/>
                      <a:pt x="894" y="3640"/>
                    </a:cubicBezTo>
                    <a:cubicBezTo>
                      <a:pt x="917" y="3658"/>
                      <a:pt x="956" y="3650"/>
                      <a:pt x="981" y="3663"/>
                    </a:cubicBezTo>
                    <a:cubicBezTo>
                      <a:pt x="1011" y="3677"/>
                      <a:pt x="1040" y="3692"/>
                      <a:pt x="1074" y="3695"/>
                    </a:cubicBezTo>
                    <a:cubicBezTo>
                      <a:pt x="1075" y="3695"/>
                      <a:pt x="1076" y="3695"/>
                      <a:pt x="1077" y="3695"/>
                    </a:cubicBezTo>
                    <a:cubicBezTo>
                      <a:pt x="1111" y="3695"/>
                      <a:pt x="1154" y="3672"/>
                      <a:pt x="1187" y="3670"/>
                    </a:cubicBezTo>
                    <a:cubicBezTo>
                      <a:pt x="1224" y="3669"/>
                      <a:pt x="1259" y="3665"/>
                      <a:pt x="1295" y="3657"/>
                    </a:cubicBezTo>
                    <a:cubicBezTo>
                      <a:pt x="1312" y="3653"/>
                      <a:pt x="1331" y="3644"/>
                      <a:pt x="1348" y="3644"/>
                    </a:cubicBezTo>
                    <a:cubicBezTo>
                      <a:pt x="1361" y="3644"/>
                      <a:pt x="1373" y="3649"/>
                      <a:pt x="1380" y="3665"/>
                    </a:cubicBezTo>
                    <a:cubicBezTo>
                      <a:pt x="1380" y="3665"/>
                      <a:pt x="1380" y="3665"/>
                      <a:pt x="1380" y="3665"/>
                    </a:cubicBezTo>
                    <a:cubicBezTo>
                      <a:pt x="1381" y="3665"/>
                      <a:pt x="1389" y="3644"/>
                      <a:pt x="1387" y="3643"/>
                    </a:cubicBezTo>
                    <a:cubicBezTo>
                      <a:pt x="1381" y="3613"/>
                      <a:pt x="1370" y="3607"/>
                      <a:pt x="1354" y="3607"/>
                    </a:cubicBezTo>
                    <a:cubicBezTo>
                      <a:pt x="1349" y="3607"/>
                      <a:pt x="1344" y="3608"/>
                      <a:pt x="1339" y="3608"/>
                    </a:cubicBezTo>
                    <a:cubicBezTo>
                      <a:pt x="1310" y="3613"/>
                      <a:pt x="1276" y="3636"/>
                      <a:pt x="1246" y="3636"/>
                    </a:cubicBezTo>
                    <a:cubicBezTo>
                      <a:pt x="1242" y="3636"/>
                      <a:pt x="1239" y="3635"/>
                      <a:pt x="1235" y="3635"/>
                    </a:cubicBezTo>
                    <a:cubicBezTo>
                      <a:pt x="1208" y="3629"/>
                      <a:pt x="1179" y="3630"/>
                      <a:pt x="1150" y="3628"/>
                    </a:cubicBezTo>
                    <a:cubicBezTo>
                      <a:pt x="1121" y="3624"/>
                      <a:pt x="1094" y="3619"/>
                      <a:pt x="1067" y="3608"/>
                    </a:cubicBezTo>
                    <a:cubicBezTo>
                      <a:pt x="1040" y="3596"/>
                      <a:pt x="1036" y="3542"/>
                      <a:pt x="1014" y="3524"/>
                    </a:cubicBezTo>
                    <a:cubicBezTo>
                      <a:pt x="992" y="3508"/>
                      <a:pt x="966" y="3497"/>
                      <a:pt x="945" y="3475"/>
                    </a:cubicBezTo>
                    <a:cubicBezTo>
                      <a:pt x="926" y="3453"/>
                      <a:pt x="904" y="3435"/>
                      <a:pt x="887" y="3410"/>
                    </a:cubicBezTo>
                    <a:cubicBezTo>
                      <a:pt x="869" y="3387"/>
                      <a:pt x="835" y="3390"/>
                      <a:pt x="818" y="3365"/>
                    </a:cubicBezTo>
                    <a:cubicBezTo>
                      <a:pt x="802" y="3341"/>
                      <a:pt x="818" y="3279"/>
                      <a:pt x="802" y="3259"/>
                    </a:cubicBezTo>
                    <a:cubicBezTo>
                      <a:pt x="785" y="3237"/>
                      <a:pt x="773" y="3222"/>
                      <a:pt x="758" y="3201"/>
                    </a:cubicBezTo>
                    <a:cubicBezTo>
                      <a:pt x="744" y="3182"/>
                      <a:pt x="705" y="3190"/>
                      <a:pt x="692" y="3169"/>
                    </a:cubicBezTo>
                    <a:cubicBezTo>
                      <a:pt x="683" y="3157"/>
                      <a:pt x="681" y="3138"/>
                      <a:pt x="675" y="3118"/>
                    </a:cubicBezTo>
                    <a:cubicBezTo>
                      <a:pt x="682" y="3110"/>
                      <a:pt x="685" y="3101"/>
                      <a:pt x="682" y="3099"/>
                    </a:cubicBezTo>
                    <a:cubicBezTo>
                      <a:pt x="671" y="3091"/>
                      <a:pt x="661" y="3084"/>
                      <a:pt x="649" y="3076"/>
                    </a:cubicBezTo>
                    <a:cubicBezTo>
                      <a:pt x="639" y="3065"/>
                      <a:pt x="627" y="3055"/>
                      <a:pt x="619" y="3043"/>
                    </a:cubicBezTo>
                    <a:cubicBezTo>
                      <a:pt x="605" y="3023"/>
                      <a:pt x="602" y="2993"/>
                      <a:pt x="589" y="2974"/>
                    </a:cubicBezTo>
                    <a:cubicBezTo>
                      <a:pt x="575" y="2955"/>
                      <a:pt x="546" y="2953"/>
                      <a:pt x="532" y="2934"/>
                    </a:cubicBezTo>
                    <a:cubicBezTo>
                      <a:pt x="527" y="2927"/>
                      <a:pt x="518" y="2920"/>
                      <a:pt x="510" y="2916"/>
                    </a:cubicBezTo>
                    <a:cubicBezTo>
                      <a:pt x="491" y="2868"/>
                      <a:pt x="481" y="2816"/>
                      <a:pt x="463" y="2769"/>
                    </a:cubicBezTo>
                    <a:cubicBezTo>
                      <a:pt x="451" y="2725"/>
                      <a:pt x="448" y="2678"/>
                      <a:pt x="443" y="2631"/>
                    </a:cubicBezTo>
                    <a:lnTo>
                      <a:pt x="443" y="2631"/>
                    </a:lnTo>
                    <a:cubicBezTo>
                      <a:pt x="465" y="2678"/>
                      <a:pt x="489" y="2725"/>
                      <a:pt x="522" y="2765"/>
                    </a:cubicBezTo>
                    <a:cubicBezTo>
                      <a:pt x="540" y="2787"/>
                      <a:pt x="561" y="2806"/>
                      <a:pt x="584" y="2823"/>
                    </a:cubicBezTo>
                    <a:cubicBezTo>
                      <a:pt x="593" y="2842"/>
                      <a:pt x="601" y="2858"/>
                      <a:pt x="613" y="2876"/>
                    </a:cubicBezTo>
                    <a:cubicBezTo>
                      <a:pt x="644" y="2927"/>
                      <a:pt x="677" y="2979"/>
                      <a:pt x="712" y="3028"/>
                    </a:cubicBezTo>
                    <a:cubicBezTo>
                      <a:pt x="752" y="3074"/>
                      <a:pt x="807" y="3106"/>
                      <a:pt x="849" y="3151"/>
                    </a:cubicBezTo>
                    <a:cubicBezTo>
                      <a:pt x="889" y="3198"/>
                      <a:pt x="923" y="3253"/>
                      <a:pt x="967" y="3296"/>
                    </a:cubicBezTo>
                    <a:cubicBezTo>
                      <a:pt x="1014" y="3339"/>
                      <a:pt x="1056" y="3387"/>
                      <a:pt x="1110" y="3423"/>
                    </a:cubicBezTo>
                    <a:cubicBezTo>
                      <a:pt x="1162" y="3457"/>
                      <a:pt x="1226" y="3471"/>
                      <a:pt x="1284" y="3494"/>
                    </a:cubicBezTo>
                    <a:cubicBezTo>
                      <a:pt x="1322" y="3523"/>
                      <a:pt x="1359" y="3556"/>
                      <a:pt x="1403" y="3578"/>
                    </a:cubicBezTo>
                    <a:cubicBezTo>
                      <a:pt x="1449" y="3604"/>
                      <a:pt x="1508" y="3600"/>
                      <a:pt x="1556" y="3617"/>
                    </a:cubicBezTo>
                    <a:cubicBezTo>
                      <a:pt x="1607" y="3632"/>
                      <a:pt x="1659" y="3647"/>
                      <a:pt x="1715" y="3647"/>
                    </a:cubicBezTo>
                    <a:cubicBezTo>
                      <a:pt x="1719" y="3647"/>
                      <a:pt x="1724" y="3647"/>
                      <a:pt x="1728" y="3647"/>
                    </a:cubicBezTo>
                    <a:cubicBezTo>
                      <a:pt x="1789" y="3643"/>
                      <a:pt x="1846" y="3611"/>
                      <a:pt x="1901" y="3599"/>
                    </a:cubicBezTo>
                    <a:cubicBezTo>
                      <a:pt x="1943" y="3590"/>
                      <a:pt x="1981" y="3577"/>
                      <a:pt x="2018" y="3559"/>
                    </a:cubicBezTo>
                    <a:cubicBezTo>
                      <a:pt x="2094" y="3577"/>
                      <a:pt x="2170" y="3592"/>
                      <a:pt x="2247" y="3592"/>
                    </a:cubicBezTo>
                    <a:cubicBezTo>
                      <a:pt x="2249" y="3592"/>
                      <a:pt x="2251" y="3592"/>
                      <a:pt x="2252" y="3592"/>
                    </a:cubicBezTo>
                    <a:cubicBezTo>
                      <a:pt x="2343" y="3592"/>
                      <a:pt x="2426" y="3560"/>
                      <a:pt x="2511" y="3542"/>
                    </a:cubicBezTo>
                    <a:cubicBezTo>
                      <a:pt x="2607" y="3522"/>
                      <a:pt x="2701" y="3491"/>
                      <a:pt x="2786" y="3443"/>
                    </a:cubicBezTo>
                    <a:cubicBezTo>
                      <a:pt x="2870" y="3392"/>
                      <a:pt x="2935" y="3315"/>
                      <a:pt x="3002" y="3251"/>
                    </a:cubicBezTo>
                    <a:cubicBezTo>
                      <a:pt x="3060" y="3200"/>
                      <a:pt x="3106" y="3143"/>
                      <a:pt x="3148" y="3081"/>
                    </a:cubicBezTo>
                    <a:cubicBezTo>
                      <a:pt x="3194" y="3050"/>
                      <a:pt x="3236" y="3012"/>
                      <a:pt x="3278" y="2975"/>
                    </a:cubicBezTo>
                    <a:cubicBezTo>
                      <a:pt x="3323" y="2934"/>
                      <a:pt x="3338" y="2869"/>
                      <a:pt x="3375" y="2823"/>
                    </a:cubicBezTo>
                    <a:cubicBezTo>
                      <a:pt x="3415" y="2779"/>
                      <a:pt x="3472" y="2740"/>
                      <a:pt x="3505" y="2686"/>
                    </a:cubicBezTo>
                    <a:cubicBezTo>
                      <a:pt x="3538" y="2634"/>
                      <a:pt x="3557" y="2575"/>
                      <a:pt x="3582" y="2518"/>
                    </a:cubicBezTo>
                    <a:cubicBezTo>
                      <a:pt x="3605" y="2462"/>
                      <a:pt x="3644" y="2407"/>
                      <a:pt x="3657" y="2345"/>
                    </a:cubicBezTo>
                    <a:cubicBezTo>
                      <a:pt x="3674" y="2283"/>
                      <a:pt x="3667" y="2218"/>
                      <a:pt x="3671" y="2156"/>
                    </a:cubicBezTo>
                    <a:cubicBezTo>
                      <a:pt x="3679" y="2095"/>
                      <a:pt x="3667" y="2033"/>
                      <a:pt x="3667" y="1971"/>
                    </a:cubicBezTo>
                    <a:cubicBezTo>
                      <a:pt x="3664" y="1909"/>
                      <a:pt x="3697" y="1844"/>
                      <a:pt x="3688" y="1781"/>
                    </a:cubicBezTo>
                    <a:cubicBezTo>
                      <a:pt x="3695" y="1742"/>
                      <a:pt x="3673" y="1706"/>
                      <a:pt x="3648" y="1671"/>
                    </a:cubicBezTo>
                    <a:cubicBezTo>
                      <a:pt x="3631" y="1627"/>
                      <a:pt x="3611" y="1584"/>
                      <a:pt x="3597" y="1543"/>
                    </a:cubicBezTo>
                    <a:cubicBezTo>
                      <a:pt x="3583" y="1503"/>
                      <a:pt x="3565" y="1466"/>
                      <a:pt x="3546" y="1430"/>
                    </a:cubicBezTo>
                    <a:cubicBezTo>
                      <a:pt x="3542" y="1397"/>
                      <a:pt x="3538" y="1362"/>
                      <a:pt x="3531" y="1329"/>
                    </a:cubicBezTo>
                    <a:cubicBezTo>
                      <a:pt x="3495" y="1152"/>
                      <a:pt x="3406" y="989"/>
                      <a:pt x="3312" y="838"/>
                    </a:cubicBezTo>
                    <a:cubicBezTo>
                      <a:pt x="3221" y="684"/>
                      <a:pt x="3115" y="537"/>
                      <a:pt x="2975" y="420"/>
                    </a:cubicBezTo>
                    <a:cubicBezTo>
                      <a:pt x="2837" y="303"/>
                      <a:pt x="2684" y="198"/>
                      <a:pt x="2512" y="131"/>
                    </a:cubicBezTo>
                    <a:cubicBezTo>
                      <a:pt x="2346" y="66"/>
                      <a:pt x="2167" y="49"/>
                      <a:pt x="1986" y="49"/>
                    </a:cubicBezTo>
                    <a:cubicBezTo>
                      <a:pt x="1978" y="49"/>
                      <a:pt x="1971" y="49"/>
                      <a:pt x="1963" y="49"/>
                    </a:cubicBezTo>
                    <a:cubicBezTo>
                      <a:pt x="1794" y="51"/>
                      <a:pt x="1610" y="89"/>
                      <a:pt x="1451" y="187"/>
                    </a:cubicBezTo>
                    <a:cubicBezTo>
                      <a:pt x="1446" y="175"/>
                      <a:pt x="1439" y="171"/>
                      <a:pt x="1432" y="166"/>
                    </a:cubicBezTo>
                    <a:cubicBezTo>
                      <a:pt x="1482" y="139"/>
                      <a:pt x="1534" y="111"/>
                      <a:pt x="1588" y="85"/>
                    </a:cubicBezTo>
                    <a:cubicBezTo>
                      <a:pt x="1633" y="63"/>
                      <a:pt x="1687" y="35"/>
                      <a:pt x="1740" y="35"/>
                    </a:cubicBezTo>
                    <a:cubicBezTo>
                      <a:pt x="1755" y="35"/>
                      <a:pt x="1770" y="37"/>
                      <a:pt x="1784" y="43"/>
                    </a:cubicBezTo>
                    <a:cubicBezTo>
                      <a:pt x="1785" y="43"/>
                      <a:pt x="1785" y="43"/>
                      <a:pt x="1785" y="43"/>
                    </a:cubicBezTo>
                    <a:cubicBezTo>
                      <a:pt x="1789" y="43"/>
                      <a:pt x="1788" y="21"/>
                      <a:pt x="1784" y="19"/>
                    </a:cubicBezTo>
                    <a:cubicBezTo>
                      <a:pt x="1762" y="5"/>
                      <a:pt x="1740" y="0"/>
                      <a:pt x="1719"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29"/>
              <p:cNvSpPr/>
              <p:nvPr/>
            </p:nvSpPr>
            <p:spPr>
              <a:xfrm>
                <a:off x="1957800" y="4038575"/>
                <a:ext cx="93100" cy="91750"/>
              </a:xfrm>
              <a:custGeom>
                <a:rect b="b" l="l" r="r" t="t"/>
                <a:pathLst>
                  <a:path extrusionOk="0" h="3670" w="3724">
                    <a:moveTo>
                      <a:pt x="2127" y="638"/>
                    </a:moveTo>
                    <a:lnTo>
                      <a:pt x="2127" y="638"/>
                    </a:lnTo>
                    <a:cubicBezTo>
                      <a:pt x="2182" y="657"/>
                      <a:pt x="2236" y="676"/>
                      <a:pt x="2288" y="701"/>
                    </a:cubicBezTo>
                    <a:cubicBezTo>
                      <a:pt x="2278" y="702"/>
                      <a:pt x="2270" y="705"/>
                      <a:pt x="2259" y="706"/>
                    </a:cubicBezTo>
                    <a:cubicBezTo>
                      <a:pt x="2217" y="682"/>
                      <a:pt x="2171" y="658"/>
                      <a:pt x="2127" y="638"/>
                    </a:cubicBezTo>
                    <a:close/>
                    <a:moveTo>
                      <a:pt x="1597" y="770"/>
                    </a:moveTo>
                    <a:cubicBezTo>
                      <a:pt x="1703" y="771"/>
                      <a:pt x="1817" y="793"/>
                      <a:pt x="1930" y="826"/>
                    </a:cubicBezTo>
                    <a:cubicBezTo>
                      <a:pt x="1917" y="836"/>
                      <a:pt x="1901" y="843"/>
                      <a:pt x="1886" y="852"/>
                    </a:cubicBezTo>
                    <a:cubicBezTo>
                      <a:pt x="1750" y="814"/>
                      <a:pt x="1610" y="790"/>
                      <a:pt x="1465" y="789"/>
                    </a:cubicBezTo>
                    <a:cubicBezTo>
                      <a:pt x="1506" y="778"/>
                      <a:pt x="1549" y="770"/>
                      <a:pt x="1597" y="770"/>
                    </a:cubicBezTo>
                    <a:close/>
                    <a:moveTo>
                      <a:pt x="1992" y="844"/>
                    </a:moveTo>
                    <a:cubicBezTo>
                      <a:pt x="2011" y="851"/>
                      <a:pt x="2031" y="852"/>
                      <a:pt x="2050" y="861"/>
                    </a:cubicBezTo>
                    <a:cubicBezTo>
                      <a:pt x="2068" y="870"/>
                      <a:pt x="2087" y="880"/>
                      <a:pt x="2105" y="888"/>
                    </a:cubicBezTo>
                    <a:cubicBezTo>
                      <a:pt x="2080" y="891"/>
                      <a:pt x="2057" y="892"/>
                      <a:pt x="2031" y="898"/>
                    </a:cubicBezTo>
                    <a:cubicBezTo>
                      <a:pt x="2005" y="888"/>
                      <a:pt x="1978" y="878"/>
                      <a:pt x="1951" y="870"/>
                    </a:cubicBezTo>
                    <a:lnTo>
                      <a:pt x="1992" y="844"/>
                    </a:lnTo>
                    <a:close/>
                    <a:moveTo>
                      <a:pt x="2170" y="934"/>
                    </a:moveTo>
                    <a:cubicBezTo>
                      <a:pt x="2177" y="934"/>
                      <a:pt x="2183" y="934"/>
                      <a:pt x="2190" y="935"/>
                    </a:cubicBezTo>
                    <a:cubicBezTo>
                      <a:pt x="2247" y="969"/>
                      <a:pt x="2300" y="1008"/>
                      <a:pt x="2354" y="1046"/>
                    </a:cubicBezTo>
                    <a:cubicBezTo>
                      <a:pt x="2300" y="1012"/>
                      <a:pt x="2245" y="982"/>
                      <a:pt x="2189" y="957"/>
                    </a:cubicBezTo>
                    <a:cubicBezTo>
                      <a:pt x="2170" y="949"/>
                      <a:pt x="2149" y="942"/>
                      <a:pt x="2128" y="935"/>
                    </a:cubicBezTo>
                    <a:cubicBezTo>
                      <a:pt x="2142" y="935"/>
                      <a:pt x="2156" y="934"/>
                      <a:pt x="2170" y="934"/>
                    </a:cubicBezTo>
                    <a:close/>
                    <a:moveTo>
                      <a:pt x="2356" y="726"/>
                    </a:moveTo>
                    <a:cubicBezTo>
                      <a:pt x="2483" y="789"/>
                      <a:pt x="2605" y="863"/>
                      <a:pt x="2724" y="939"/>
                    </a:cubicBezTo>
                    <a:cubicBezTo>
                      <a:pt x="2741" y="950"/>
                      <a:pt x="2759" y="964"/>
                      <a:pt x="2775" y="976"/>
                    </a:cubicBezTo>
                    <a:cubicBezTo>
                      <a:pt x="2781" y="983"/>
                      <a:pt x="2784" y="991"/>
                      <a:pt x="2789" y="998"/>
                    </a:cubicBezTo>
                    <a:cubicBezTo>
                      <a:pt x="2793" y="1020"/>
                      <a:pt x="2793" y="1044"/>
                      <a:pt x="2789" y="1064"/>
                    </a:cubicBezTo>
                    <a:cubicBezTo>
                      <a:pt x="2667" y="942"/>
                      <a:pt x="2518" y="848"/>
                      <a:pt x="2371" y="764"/>
                    </a:cubicBezTo>
                    <a:cubicBezTo>
                      <a:pt x="2350" y="752"/>
                      <a:pt x="2328" y="741"/>
                      <a:pt x="2307" y="730"/>
                    </a:cubicBezTo>
                    <a:cubicBezTo>
                      <a:pt x="2322" y="728"/>
                      <a:pt x="2339" y="727"/>
                      <a:pt x="2356" y="726"/>
                    </a:cubicBezTo>
                    <a:close/>
                    <a:moveTo>
                      <a:pt x="1454" y="1088"/>
                    </a:moveTo>
                    <a:lnTo>
                      <a:pt x="1454" y="1088"/>
                    </a:lnTo>
                    <a:cubicBezTo>
                      <a:pt x="1440" y="1090"/>
                      <a:pt x="1427" y="1093"/>
                      <a:pt x="1413" y="1095"/>
                    </a:cubicBezTo>
                    <a:cubicBezTo>
                      <a:pt x="1399" y="1097"/>
                      <a:pt x="1384" y="1101"/>
                      <a:pt x="1370" y="1104"/>
                    </a:cubicBezTo>
                    <a:cubicBezTo>
                      <a:pt x="1369" y="1100"/>
                      <a:pt x="1369" y="1097"/>
                      <a:pt x="1366" y="1093"/>
                    </a:cubicBezTo>
                    <a:cubicBezTo>
                      <a:pt x="1396" y="1089"/>
                      <a:pt x="1425" y="1089"/>
                      <a:pt x="1454" y="1088"/>
                    </a:cubicBezTo>
                    <a:close/>
                    <a:moveTo>
                      <a:pt x="2817" y="1045"/>
                    </a:moveTo>
                    <a:cubicBezTo>
                      <a:pt x="2830" y="1067"/>
                      <a:pt x="2845" y="1088"/>
                      <a:pt x="2858" y="1111"/>
                    </a:cubicBezTo>
                    <a:cubicBezTo>
                      <a:pt x="2858" y="1111"/>
                      <a:pt x="2858" y="1111"/>
                      <a:pt x="2858" y="1111"/>
                    </a:cubicBezTo>
                    <a:lnTo>
                      <a:pt x="2858" y="1111"/>
                    </a:lnTo>
                    <a:cubicBezTo>
                      <a:pt x="2843" y="1099"/>
                      <a:pt x="2828" y="1090"/>
                      <a:pt x="2811" y="1078"/>
                    </a:cubicBezTo>
                    <a:cubicBezTo>
                      <a:pt x="2815" y="1070"/>
                      <a:pt x="2815" y="1057"/>
                      <a:pt x="2817" y="1045"/>
                    </a:cubicBezTo>
                    <a:close/>
                    <a:moveTo>
                      <a:pt x="1327" y="1099"/>
                    </a:moveTo>
                    <a:cubicBezTo>
                      <a:pt x="1329" y="1104"/>
                      <a:pt x="1329" y="1108"/>
                      <a:pt x="1330" y="1112"/>
                    </a:cubicBezTo>
                    <a:cubicBezTo>
                      <a:pt x="1220" y="1134"/>
                      <a:pt x="1111" y="1169"/>
                      <a:pt x="1007" y="1217"/>
                    </a:cubicBezTo>
                    <a:cubicBezTo>
                      <a:pt x="1014" y="1203"/>
                      <a:pt x="1021" y="1188"/>
                      <a:pt x="1027" y="1174"/>
                    </a:cubicBezTo>
                    <a:cubicBezTo>
                      <a:pt x="1081" y="1152"/>
                      <a:pt x="1136" y="1133"/>
                      <a:pt x="1194" y="1121"/>
                    </a:cubicBezTo>
                    <a:cubicBezTo>
                      <a:pt x="1238" y="1111"/>
                      <a:pt x="1282" y="1106"/>
                      <a:pt x="1327" y="1099"/>
                    </a:cubicBezTo>
                    <a:close/>
                    <a:moveTo>
                      <a:pt x="1680" y="1279"/>
                    </a:moveTo>
                    <a:cubicBezTo>
                      <a:pt x="1706" y="1280"/>
                      <a:pt x="1731" y="1284"/>
                      <a:pt x="1757" y="1286"/>
                    </a:cubicBezTo>
                    <a:cubicBezTo>
                      <a:pt x="1722" y="1294"/>
                      <a:pt x="1692" y="1308"/>
                      <a:pt x="1662" y="1320"/>
                    </a:cubicBezTo>
                    <a:cubicBezTo>
                      <a:pt x="1666" y="1306"/>
                      <a:pt x="1667" y="1293"/>
                      <a:pt x="1672" y="1279"/>
                    </a:cubicBezTo>
                    <a:close/>
                    <a:moveTo>
                      <a:pt x="971" y="1359"/>
                    </a:moveTo>
                    <a:lnTo>
                      <a:pt x="971" y="1359"/>
                    </a:lnTo>
                    <a:cubicBezTo>
                      <a:pt x="963" y="1363"/>
                      <a:pt x="952" y="1370"/>
                      <a:pt x="944" y="1375"/>
                    </a:cubicBezTo>
                    <a:cubicBezTo>
                      <a:pt x="945" y="1371"/>
                      <a:pt x="945" y="1368"/>
                      <a:pt x="946" y="1364"/>
                    </a:cubicBezTo>
                    <a:cubicBezTo>
                      <a:pt x="953" y="1362"/>
                      <a:pt x="963" y="1360"/>
                      <a:pt x="971" y="1359"/>
                    </a:cubicBezTo>
                    <a:close/>
                    <a:moveTo>
                      <a:pt x="1838" y="1298"/>
                    </a:moveTo>
                    <a:cubicBezTo>
                      <a:pt x="1871" y="1304"/>
                      <a:pt x="1901" y="1308"/>
                      <a:pt x="1933" y="1322"/>
                    </a:cubicBezTo>
                    <a:cubicBezTo>
                      <a:pt x="2006" y="1353"/>
                      <a:pt x="2061" y="1417"/>
                      <a:pt x="2115" y="1466"/>
                    </a:cubicBezTo>
                    <a:cubicBezTo>
                      <a:pt x="2061" y="1437"/>
                      <a:pt x="2005" y="1415"/>
                      <a:pt x="1948" y="1396"/>
                    </a:cubicBezTo>
                    <a:cubicBezTo>
                      <a:pt x="1871" y="1373"/>
                      <a:pt x="1790" y="1353"/>
                      <a:pt x="1707" y="1346"/>
                    </a:cubicBezTo>
                    <a:cubicBezTo>
                      <a:pt x="1750" y="1327"/>
                      <a:pt x="1791" y="1311"/>
                      <a:pt x="1838" y="1298"/>
                    </a:cubicBezTo>
                    <a:close/>
                    <a:moveTo>
                      <a:pt x="3137" y="585"/>
                    </a:moveTo>
                    <a:lnTo>
                      <a:pt x="3137" y="585"/>
                    </a:lnTo>
                    <a:cubicBezTo>
                      <a:pt x="3151" y="596"/>
                      <a:pt x="3165" y="607"/>
                      <a:pt x="3176" y="623"/>
                    </a:cubicBezTo>
                    <a:cubicBezTo>
                      <a:pt x="3231" y="680"/>
                      <a:pt x="3283" y="741"/>
                      <a:pt x="3330" y="806"/>
                    </a:cubicBezTo>
                    <a:cubicBezTo>
                      <a:pt x="3375" y="872"/>
                      <a:pt x="3414" y="946"/>
                      <a:pt x="3441" y="1023"/>
                    </a:cubicBezTo>
                    <a:cubicBezTo>
                      <a:pt x="3469" y="1104"/>
                      <a:pt x="3441" y="1195"/>
                      <a:pt x="3448" y="1273"/>
                    </a:cubicBezTo>
                    <a:cubicBezTo>
                      <a:pt x="3455" y="1355"/>
                      <a:pt x="3462" y="1434"/>
                      <a:pt x="3448" y="1514"/>
                    </a:cubicBezTo>
                    <a:cubicBezTo>
                      <a:pt x="3447" y="1527"/>
                      <a:pt x="3443" y="1538"/>
                      <a:pt x="3441" y="1549"/>
                    </a:cubicBezTo>
                    <a:cubicBezTo>
                      <a:pt x="3415" y="1477"/>
                      <a:pt x="3382" y="1408"/>
                      <a:pt x="3345" y="1342"/>
                    </a:cubicBezTo>
                    <a:cubicBezTo>
                      <a:pt x="3353" y="1312"/>
                      <a:pt x="3360" y="1279"/>
                      <a:pt x="3357" y="1249"/>
                    </a:cubicBezTo>
                    <a:cubicBezTo>
                      <a:pt x="3348" y="1187"/>
                      <a:pt x="3327" y="1128"/>
                      <a:pt x="3316" y="1067"/>
                    </a:cubicBezTo>
                    <a:cubicBezTo>
                      <a:pt x="3304" y="1005"/>
                      <a:pt x="3283" y="947"/>
                      <a:pt x="3262" y="885"/>
                    </a:cubicBezTo>
                    <a:cubicBezTo>
                      <a:pt x="3243" y="823"/>
                      <a:pt x="3192" y="778"/>
                      <a:pt x="3165" y="722"/>
                    </a:cubicBezTo>
                    <a:cubicBezTo>
                      <a:pt x="3147" y="684"/>
                      <a:pt x="3147" y="631"/>
                      <a:pt x="3137" y="585"/>
                    </a:cubicBezTo>
                    <a:close/>
                    <a:moveTo>
                      <a:pt x="2474" y="1133"/>
                    </a:moveTo>
                    <a:lnTo>
                      <a:pt x="2474" y="1133"/>
                    </a:lnTo>
                    <a:cubicBezTo>
                      <a:pt x="2622" y="1238"/>
                      <a:pt x="2788" y="1341"/>
                      <a:pt x="2876" y="1505"/>
                    </a:cubicBezTo>
                    <a:cubicBezTo>
                      <a:pt x="2891" y="1532"/>
                      <a:pt x="2903" y="1562"/>
                      <a:pt x="2914" y="1593"/>
                    </a:cubicBezTo>
                    <a:cubicBezTo>
                      <a:pt x="2903" y="1569"/>
                      <a:pt x="2891" y="1546"/>
                      <a:pt x="2877" y="1525"/>
                    </a:cubicBezTo>
                    <a:cubicBezTo>
                      <a:pt x="2811" y="1421"/>
                      <a:pt x="2717" y="1341"/>
                      <a:pt x="2617" y="1279"/>
                    </a:cubicBezTo>
                    <a:cubicBezTo>
                      <a:pt x="2574" y="1225"/>
                      <a:pt x="2526" y="1177"/>
                      <a:pt x="2474" y="1133"/>
                    </a:cubicBezTo>
                    <a:close/>
                    <a:moveTo>
                      <a:pt x="1600" y="1655"/>
                    </a:moveTo>
                    <a:lnTo>
                      <a:pt x="1600" y="1666"/>
                    </a:lnTo>
                    <a:cubicBezTo>
                      <a:pt x="1526" y="1689"/>
                      <a:pt x="1457" y="1725"/>
                      <a:pt x="1403" y="1772"/>
                    </a:cubicBezTo>
                    <a:cubicBezTo>
                      <a:pt x="1380" y="1788"/>
                      <a:pt x="1359" y="1810"/>
                      <a:pt x="1341" y="1835"/>
                    </a:cubicBezTo>
                    <a:cubicBezTo>
                      <a:pt x="1336" y="1836"/>
                      <a:pt x="1329" y="1838"/>
                      <a:pt x="1323" y="1840"/>
                    </a:cubicBezTo>
                    <a:cubicBezTo>
                      <a:pt x="1325" y="1836"/>
                      <a:pt x="1325" y="1831"/>
                      <a:pt x="1327" y="1828"/>
                    </a:cubicBezTo>
                    <a:cubicBezTo>
                      <a:pt x="1329" y="1824"/>
                      <a:pt x="1330" y="1821"/>
                      <a:pt x="1334" y="1817"/>
                    </a:cubicBezTo>
                    <a:cubicBezTo>
                      <a:pt x="1385" y="1734"/>
                      <a:pt x="1469" y="1697"/>
                      <a:pt x="1556" y="1670"/>
                    </a:cubicBezTo>
                    <a:cubicBezTo>
                      <a:pt x="1570" y="1666"/>
                      <a:pt x="1585" y="1662"/>
                      <a:pt x="1600" y="1655"/>
                    </a:cubicBezTo>
                    <a:close/>
                    <a:moveTo>
                      <a:pt x="657" y="1666"/>
                    </a:moveTo>
                    <a:cubicBezTo>
                      <a:pt x="657" y="1686"/>
                      <a:pt x="656" y="1707"/>
                      <a:pt x="656" y="1726"/>
                    </a:cubicBezTo>
                    <a:cubicBezTo>
                      <a:pt x="656" y="1766"/>
                      <a:pt x="660" y="1806"/>
                      <a:pt x="664" y="1845"/>
                    </a:cubicBezTo>
                    <a:cubicBezTo>
                      <a:pt x="657" y="1861"/>
                      <a:pt x="653" y="1876"/>
                      <a:pt x="648" y="1891"/>
                    </a:cubicBezTo>
                    <a:cubicBezTo>
                      <a:pt x="644" y="1814"/>
                      <a:pt x="648" y="1739"/>
                      <a:pt x="657" y="1666"/>
                    </a:cubicBezTo>
                    <a:close/>
                    <a:moveTo>
                      <a:pt x="3573" y="1704"/>
                    </a:moveTo>
                    <a:cubicBezTo>
                      <a:pt x="3573" y="1706"/>
                      <a:pt x="3575" y="1707"/>
                      <a:pt x="3575" y="1707"/>
                    </a:cubicBezTo>
                    <a:cubicBezTo>
                      <a:pt x="3580" y="1754"/>
                      <a:pt x="3593" y="1801"/>
                      <a:pt x="3594" y="1849"/>
                    </a:cubicBezTo>
                    <a:cubicBezTo>
                      <a:pt x="3600" y="1897"/>
                      <a:pt x="3594" y="1945"/>
                      <a:pt x="3587" y="1992"/>
                    </a:cubicBezTo>
                    <a:cubicBezTo>
                      <a:pt x="3584" y="2007"/>
                      <a:pt x="3575" y="2021"/>
                      <a:pt x="3565" y="2033"/>
                    </a:cubicBezTo>
                    <a:cubicBezTo>
                      <a:pt x="3556" y="2001"/>
                      <a:pt x="3547" y="1971"/>
                      <a:pt x="3540" y="1941"/>
                    </a:cubicBezTo>
                    <a:cubicBezTo>
                      <a:pt x="3535" y="1913"/>
                      <a:pt x="3525" y="1886"/>
                      <a:pt x="3514" y="1861"/>
                    </a:cubicBezTo>
                    <a:cubicBezTo>
                      <a:pt x="3538" y="1810"/>
                      <a:pt x="3558" y="1759"/>
                      <a:pt x="3573" y="1704"/>
                    </a:cubicBezTo>
                    <a:close/>
                    <a:moveTo>
                      <a:pt x="2485" y="1501"/>
                    </a:moveTo>
                    <a:cubicBezTo>
                      <a:pt x="2576" y="1640"/>
                      <a:pt x="2603" y="1816"/>
                      <a:pt x="2581" y="1953"/>
                    </a:cubicBezTo>
                    <a:cubicBezTo>
                      <a:pt x="2577" y="1982"/>
                      <a:pt x="2570" y="2014"/>
                      <a:pt x="2561" y="2047"/>
                    </a:cubicBezTo>
                    <a:cubicBezTo>
                      <a:pt x="2562" y="2006"/>
                      <a:pt x="2563" y="1962"/>
                      <a:pt x="2563" y="1920"/>
                    </a:cubicBezTo>
                    <a:cubicBezTo>
                      <a:pt x="2563" y="1828"/>
                      <a:pt x="2570" y="1728"/>
                      <a:pt x="2543" y="1630"/>
                    </a:cubicBezTo>
                    <a:cubicBezTo>
                      <a:pt x="2529" y="1586"/>
                      <a:pt x="2508" y="1542"/>
                      <a:pt x="2485" y="1501"/>
                    </a:cubicBezTo>
                    <a:close/>
                    <a:moveTo>
                      <a:pt x="1780" y="1610"/>
                    </a:moveTo>
                    <a:cubicBezTo>
                      <a:pt x="1801" y="1610"/>
                      <a:pt x="1822" y="1613"/>
                      <a:pt x="1844" y="1618"/>
                    </a:cubicBezTo>
                    <a:cubicBezTo>
                      <a:pt x="1943" y="1640"/>
                      <a:pt x="2039" y="1686"/>
                      <a:pt x="2112" y="1754"/>
                    </a:cubicBezTo>
                    <a:cubicBezTo>
                      <a:pt x="2123" y="1765"/>
                      <a:pt x="2133" y="1777"/>
                      <a:pt x="2142" y="1788"/>
                    </a:cubicBezTo>
                    <a:cubicBezTo>
                      <a:pt x="2123" y="1784"/>
                      <a:pt x="2102" y="1783"/>
                      <a:pt x="2082" y="1783"/>
                    </a:cubicBezTo>
                    <a:cubicBezTo>
                      <a:pt x="2019" y="1783"/>
                      <a:pt x="1954" y="1802"/>
                      <a:pt x="1899" y="1849"/>
                    </a:cubicBezTo>
                    <a:cubicBezTo>
                      <a:pt x="1861" y="1832"/>
                      <a:pt x="1822" y="1821"/>
                      <a:pt x="1782" y="1821"/>
                    </a:cubicBezTo>
                    <a:cubicBezTo>
                      <a:pt x="1774" y="1821"/>
                      <a:pt x="1765" y="1822"/>
                      <a:pt x="1757" y="1823"/>
                    </a:cubicBezTo>
                    <a:cubicBezTo>
                      <a:pt x="1696" y="1829"/>
                      <a:pt x="1654" y="1865"/>
                      <a:pt x="1618" y="1897"/>
                    </a:cubicBezTo>
                    <a:cubicBezTo>
                      <a:pt x="1612" y="1896"/>
                      <a:pt x="1605" y="1896"/>
                      <a:pt x="1599" y="1896"/>
                    </a:cubicBezTo>
                    <a:cubicBezTo>
                      <a:pt x="1575" y="1896"/>
                      <a:pt x="1551" y="1901"/>
                      <a:pt x="1528" y="1904"/>
                    </a:cubicBezTo>
                    <a:cubicBezTo>
                      <a:pt x="1480" y="1915"/>
                      <a:pt x="1446" y="1949"/>
                      <a:pt x="1407" y="1978"/>
                    </a:cubicBezTo>
                    <a:cubicBezTo>
                      <a:pt x="1378" y="1999"/>
                      <a:pt x="1338" y="2021"/>
                      <a:pt x="1314" y="2052"/>
                    </a:cubicBezTo>
                    <a:cubicBezTo>
                      <a:pt x="1314" y="2051"/>
                      <a:pt x="1314" y="2050"/>
                      <a:pt x="1311" y="2048"/>
                    </a:cubicBezTo>
                    <a:cubicBezTo>
                      <a:pt x="1327" y="1974"/>
                      <a:pt x="1358" y="1909"/>
                      <a:pt x="1400" y="1858"/>
                    </a:cubicBezTo>
                    <a:cubicBezTo>
                      <a:pt x="1445" y="1849"/>
                      <a:pt x="1491" y="1841"/>
                      <a:pt x="1536" y="1841"/>
                    </a:cubicBezTo>
                    <a:cubicBezTo>
                      <a:pt x="1571" y="1841"/>
                      <a:pt x="1605" y="1846"/>
                      <a:pt x="1637" y="1858"/>
                    </a:cubicBezTo>
                    <a:cubicBezTo>
                      <a:pt x="1637" y="1858"/>
                      <a:pt x="1637" y="1859"/>
                      <a:pt x="1638" y="1859"/>
                    </a:cubicBezTo>
                    <a:cubicBezTo>
                      <a:pt x="1640" y="1859"/>
                      <a:pt x="1645" y="1838"/>
                      <a:pt x="1641" y="1835"/>
                    </a:cubicBezTo>
                    <a:cubicBezTo>
                      <a:pt x="1604" y="1809"/>
                      <a:pt x="1564" y="1802"/>
                      <a:pt x="1523" y="1802"/>
                    </a:cubicBezTo>
                    <a:cubicBezTo>
                      <a:pt x="1502" y="1802"/>
                      <a:pt x="1482" y="1804"/>
                      <a:pt x="1461" y="1806"/>
                    </a:cubicBezTo>
                    <a:cubicBezTo>
                      <a:pt x="1501" y="1774"/>
                      <a:pt x="1544" y="1750"/>
                      <a:pt x="1596" y="1733"/>
                    </a:cubicBezTo>
                    <a:lnTo>
                      <a:pt x="1596" y="1733"/>
                    </a:lnTo>
                    <a:cubicBezTo>
                      <a:pt x="1593" y="1755"/>
                      <a:pt x="1593" y="1780"/>
                      <a:pt x="1589" y="1801"/>
                    </a:cubicBezTo>
                    <a:cubicBezTo>
                      <a:pt x="1587" y="1805"/>
                      <a:pt x="1595" y="1807"/>
                      <a:pt x="1603" y="1807"/>
                    </a:cubicBezTo>
                    <a:cubicBezTo>
                      <a:pt x="1607" y="1807"/>
                      <a:pt x="1612" y="1806"/>
                      <a:pt x="1612" y="1803"/>
                    </a:cubicBezTo>
                    <a:cubicBezTo>
                      <a:pt x="1621" y="1776"/>
                      <a:pt x="1626" y="1747"/>
                      <a:pt x="1632" y="1719"/>
                    </a:cubicBezTo>
                    <a:cubicBezTo>
                      <a:pt x="1676" y="1708"/>
                      <a:pt x="1723" y="1702"/>
                      <a:pt x="1768" y="1702"/>
                    </a:cubicBezTo>
                    <a:cubicBezTo>
                      <a:pt x="1834" y="1702"/>
                      <a:pt x="1898" y="1714"/>
                      <a:pt x="1955" y="1740"/>
                    </a:cubicBezTo>
                    <a:cubicBezTo>
                      <a:pt x="1957" y="1741"/>
                      <a:pt x="1959" y="1741"/>
                      <a:pt x="1961" y="1741"/>
                    </a:cubicBezTo>
                    <a:cubicBezTo>
                      <a:pt x="1980" y="1741"/>
                      <a:pt x="2001" y="1706"/>
                      <a:pt x="1978" y="1693"/>
                    </a:cubicBezTo>
                    <a:cubicBezTo>
                      <a:pt x="1913" y="1655"/>
                      <a:pt x="1837" y="1639"/>
                      <a:pt x="1760" y="1639"/>
                    </a:cubicBezTo>
                    <a:cubicBezTo>
                      <a:pt x="1719" y="1639"/>
                      <a:pt x="1678" y="1643"/>
                      <a:pt x="1639" y="1652"/>
                    </a:cubicBezTo>
                    <a:lnTo>
                      <a:pt x="1639" y="1637"/>
                    </a:lnTo>
                    <a:cubicBezTo>
                      <a:pt x="1683" y="1622"/>
                      <a:pt x="1731" y="1610"/>
                      <a:pt x="1780" y="1610"/>
                    </a:cubicBezTo>
                    <a:close/>
                    <a:moveTo>
                      <a:pt x="1630" y="1280"/>
                    </a:moveTo>
                    <a:lnTo>
                      <a:pt x="1630" y="1280"/>
                    </a:lnTo>
                    <a:cubicBezTo>
                      <a:pt x="1626" y="1294"/>
                      <a:pt x="1621" y="1308"/>
                      <a:pt x="1619" y="1324"/>
                    </a:cubicBezTo>
                    <a:cubicBezTo>
                      <a:pt x="1618" y="1329"/>
                      <a:pt x="1618" y="1334"/>
                      <a:pt x="1618" y="1338"/>
                    </a:cubicBezTo>
                    <a:cubicBezTo>
                      <a:pt x="1612" y="1341"/>
                      <a:pt x="1610" y="1345"/>
                      <a:pt x="1604" y="1346"/>
                    </a:cubicBezTo>
                    <a:cubicBezTo>
                      <a:pt x="1589" y="1348"/>
                      <a:pt x="1572" y="1348"/>
                      <a:pt x="1557" y="1349"/>
                    </a:cubicBezTo>
                    <a:cubicBezTo>
                      <a:pt x="1418" y="1375"/>
                      <a:pt x="1293" y="1456"/>
                      <a:pt x="1193" y="1560"/>
                    </a:cubicBezTo>
                    <a:cubicBezTo>
                      <a:pt x="1094" y="1663"/>
                      <a:pt x="1040" y="1801"/>
                      <a:pt x="1029" y="1945"/>
                    </a:cubicBezTo>
                    <a:cubicBezTo>
                      <a:pt x="1027" y="1959"/>
                      <a:pt x="1027" y="1974"/>
                      <a:pt x="1027" y="1988"/>
                    </a:cubicBezTo>
                    <a:cubicBezTo>
                      <a:pt x="1008" y="2006"/>
                      <a:pt x="986" y="2022"/>
                      <a:pt x="971" y="2043"/>
                    </a:cubicBezTo>
                    <a:cubicBezTo>
                      <a:pt x="959" y="2058"/>
                      <a:pt x="952" y="2076"/>
                      <a:pt x="944" y="2092"/>
                    </a:cubicBezTo>
                    <a:cubicBezTo>
                      <a:pt x="937" y="2070"/>
                      <a:pt x="931" y="2048"/>
                      <a:pt x="926" y="2026"/>
                    </a:cubicBezTo>
                    <a:cubicBezTo>
                      <a:pt x="944" y="1953"/>
                      <a:pt x="970" y="1883"/>
                      <a:pt x="999" y="1816"/>
                    </a:cubicBezTo>
                    <a:cubicBezTo>
                      <a:pt x="1026" y="1754"/>
                      <a:pt x="1055" y="1690"/>
                      <a:pt x="1091" y="1629"/>
                    </a:cubicBezTo>
                    <a:cubicBezTo>
                      <a:pt x="1129" y="1594"/>
                      <a:pt x="1166" y="1561"/>
                      <a:pt x="1204" y="1528"/>
                    </a:cubicBezTo>
                    <a:cubicBezTo>
                      <a:pt x="1294" y="1443"/>
                      <a:pt x="1391" y="1341"/>
                      <a:pt x="1522" y="1290"/>
                    </a:cubicBezTo>
                    <a:cubicBezTo>
                      <a:pt x="1557" y="1284"/>
                      <a:pt x="1593" y="1283"/>
                      <a:pt x="1630" y="1280"/>
                    </a:cubicBezTo>
                    <a:close/>
                    <a:moveTo>
                      <a:pt x="1133" y="605"/>
                    </a:moveTo>
                    <a:lnTo>
                      <a:pt x="1133" y="605"/>
                    </a:lnTo>
                    <a:cubicBezTo>
                      <a:pt x="1005" y="694"/>
                      <a:pt x="924" y="814"/>
                      <a:pt x="861" y="940"/>
                    </a:cubicBezTo>
                    <a:cubicBezTo>
                      <a:pt x="737" y="1016"/>
                      <a:pt x="627" y="1115"/>
                      <a:pt x="547" y="1239"/>
                    </a:cubicBezTo>
                    <a:cubicBezTo>
                      <a:pt x="423" y="1433"/>
                      <a:pt x="396" y="1651"/>
                      <a:pt x="401" y="1858"/>
                    </a:cubicBezTo>
                    <a:cubicBezTo>
                      <a:pt x="382" y="1938"/>
                      <a:pt x="375" y="2022"/>
                      <a:pt x="386" y="2105"/>
                    </a:cubicBezTo>
                    <a:cubicBezTo>
                      <a:pt x="378" y="2063"/>
                      <a:pt x="368" y="2022"/>
                      <a:pt x="361" y="1979"/>
                    </a:cubicBezTo>
                    <a:cubicBezTo>
                      <a:pt x="319" y="1697"/>
                      <a:pt x="305" y="1384"/>
                      <a:pt x="456" y="1111"/>
                    </a:cubicBezTo>
                    <a:cubicBezTo>
                      <a:pt x="594" y="865"/>
                      <a:pt x="842" y="686"/>
                      <a:pt x="1113" y="610"/>
                    </a:cubicBezTo>
                    <a:lnTo>
                      <a:pt x="1133" y="605"/>
                    </a:lnTo>
                    <a:close/>
                    <a:moveTo>
                      <a:pt x="1026" y="2066"/>
                    </a:moveTo>
                    <a:cubicBezTo>
                      <a:pt x="1029" y="2149"/>
                      <a:pt x="1049" y="2231"/>
                      <a:pt x="1091" y="2304"/>
                    </a:cubicBezTo>
                    <a:cubicBezTo>
                      <a:pt x="1083" y="2310"/>
                      <a:pt x="1076" y="2312"/>
                      <a:pt x="1067" y="2315"/>
                    </a:cubicBezTo>
                    <a:cubicBezTo>
                      <a:pt x="1036" y="2281"/>
                      <a:pt x="1008" y="2242"/>
                      <a:pt x="988" y="2201"/>
                    </a:cubicBezTo>
                    <a:lnTo>
                      <a:pt x="988" y="2180"/>
                    </a:lnTo>
                    <a:cubicBezTo>
                      <a:pt x="992" y="2150"/>
                      <a:pt x="1004" y="2107"/>
                      <a:pt x="1026" y="2066"/>
                    </a:cubicBezTo>
                    <a:close/>
                    <a:moveTo>
                      <a:pt x="1610" y="374"/>
                    </a:moveTo>
                    <a:cubicBezTo>
                      <a:pt x="1718" y="374"/>
                      <a:pt x="1825" y="384"/>
                      <a:pt x="1929" y="408"/>
                    </a:cubicBezTo>
                    <a:cubicBezTo>
                      <a:pt x="2060" y="439"/>
                      <a:pt x="2203" y="453"/>
                      <a:pt x="2325" y="522"/>
                    </a:cubicBezTo>
                    <a:cubicBezTo>
                      <a:pt x="2364" y="544"/>
                      <a:pt x="2398" y="570"/>
                      <a:pt x="2433" y="599"/>
                    </a:cubicBezTo>
                    <a:cubicBezTo>
                      <a:pt x="2368" y="587"/>
                      <a:pt x="2300" y="578"/>
                      <a:pt x="2236" y="572"/>
                    </a:cubicBezTo>
                    <a:cubicBezTo>
                      <a:pt x="2027" y="509"/>
                      <a:pt x="1812" y="468"/>
                      <a:pt x="1591" y="468"/>
                    </a:cubicBezTo>
                    <a:cubicBezTo>
                      <a:pt x="1584" y="468"/>
                      <a:pt x="1577" y="468"/>
                      <a:pt x="1570" y="468"/>
                    </a:cubicBezTo>
                    <a:cubicBezTo>
                      <a:pt x="1242" y="474"/>
                      <a:pt x="905" y="584"/>
                      <a:pt x="655" y="806"/>
                    </a:cubicBezTo>
                    <a:cubicBezTo>
                      <a:pt x="389" y="1031"/>
                      <a:pt x="286" y="1381"/>
                      <a:pt x="293" y="1696"/>
                    </a:cubicBezTo>
                    <a:cubicBezTo>
                      <a:pt x="295" y="1909"/>
                      <a:pt x="348" y="2132"/>
                      <a:pt x="394" y="2343"/>
                    </a:cubicBezTo>
                    <a:cubicBezTo>
                      <a:pt x="310" y="2264"/>
                      <a:pt x="240" y="2168"/>
                      <a:pt x="202" y="2062"/>
                    </a:cubicBezTo>
                    <a:cubicBezTo>
                      <a:pt x="140" y="1886"/>
                      <a:pt x="182" y="1704"/>
                      <a:pt x="210" y="1542"/>
                    </a:cubicBezTo>
                    <a:cubicBezTo>
                      <a:pt x="238" y="1377"/>
                      <a:pt x="286" y="1214"/>
                      <a:pt x="372" y="1070"/>
                    </a:cubicBezTo>
                    <a:cubicBezTo>
                      <a:pt x="456" y="927"/>
                      <a:pt x="561" y="795"/>
                      <a:pt x="689" y="689"/>
                    </a:cubicBezTo>
                    <a:cubicBezTo>
                      <a:pt x="800" y="595"/>
                      <a:pt x="915" y="499"/>
                      <a:pt x="1048" y="435"/>
                    </a:cubicBezTo>
                    <a:cubicBezTo>
                      <a:pt x="1063" y="430"/>
                      <a:pt x="1077" y="420"/>
                      <a:pt x="1095" y="413"/>
                    </a:cubicBezTo>
                    <a:cubicBezTo>
                      <a:pt x="1183" y="381"/>
                      <a:pt x="1276" y="378"/>
                      <a:pt x="1366" y="378"/>
                    </a:cubicBezTo>
                    <a:cubicBezTo>
                      <a:pt x="1392" y="378"/>
                      <a:pt x="1417" y="378"/>
                      <a:pt x="1441" y="378"/>
                    </a:cubicBezTo>
                    <a:cubicBezTo>
                      <a:pt x="1468" y="378"/>
                      <a:pt x="1494" y="377"/>
                      <a:pt x="1520" y="376"/>
                    </a:cubicBezTo>
                    <a:cubicBezTo>
                      <a:pt x="1550" y="375"/>
                      <a:pt x="1580" y="374"/>
                      <a:pt x="1610" y="374"/>
                    </a:cubicBezTo>
                    <a:close/>
                    <a:moveTo>
                      <a:pt x="1091" y="2343"/>
                    </a:moveTo>
                    <a:lnTo>
                      <a:pt x="1091" y="2343"/>
                    </a:lnTo>
                    <a:cubicBezTo>
                      <a:pt x="1103" y="2351"/>
                      <a:pt x="1114" y="2361"/>
                      <a:pt x="1124" y="2372"/>
                    </a:cubicBezTo>
                    <a:lnTo>
                      <a:pt x="1135" y="2387"/>
                    </a:lnTo>
                    <a:cubicBezTo>
                      <a:pt x="1118" y="2373"/>
                      <a:pt x="1105" y="2357"/>
                      <a:pt x="1091" y="2343"/>
                    </a:cubicBezTo>
                    <a:close/>
                    <a:moveTo>
                      <a:pt x="403" y="2190"/>
                    </a:moveTo>
                    <a:cubicBezTo>
                      <a:pt x="412" y="2224"/>
                      <a:pt x="426" y="2257"/>
                      <a:pt x="443" y="2290"/>
                    </a:cubicBezTo>
                    <a:cubicBezTo>
                      <a:pt x="447" y="2325"/>
                      <a:pt x="451" y="2358"/>
                      <a:pt x="456" y="2392"/>
                    </a:cubicBezTo>
                    <a:cubicBezTo>
                      <a:pt x="449" y="2387"/>
                      <a:pt x="443" y="2384"/>
                      <a:pt x="436" y="2380"/>
                    </a:cubicBezTo>
                    <a:cubicBezTo>
                      <a:pt x="423" y="2317"/>
                      <a:pt x="415" y="2253"/>
                      <a:pt x="403" y="2190"/>
                    </a:cubicBezTo>
                    <a:close/>
                    <a:moveTo>
                      <a:pt x="2749" y="2237"/>
                    </a:moveTo>
                    <a:cubicBezTo>
                      <a:pt x="2749" y="2275"/>
                      <a:pt x="2745" y="2311"/>
                      <a:pt x="2738" y="2350"/>
                    </a:cubicBezTo>
                    <a:cubicBezTo>
                      <a:pt x="2717" y="2362"/>
                      <a:pt x="2697" y="2374"/>
                      <a:pt x="2673" y="2387"/>
                    </a:cubicBezTo>
                    <a:cubicBezTo>
                      <a:pt x="2656" y="2395"/>
                      <a:pt x="2636" y="2402"/>
                      <a:pt x="2616" y="2412"/>
                    </a:cubicBezTo>
                    <a:cubicBezTo>
                      <a:pt x="2611" y="2413"/>
                      <a:pt x="2607" y="2414"/>
                      <a:pt x="2603" y="2416"/>
                    </a:cubicBezTo>
                    <a:cubicBezTo>
                      <a:pt x="2605" y="2414"/>
                      <a:pt x="2607" y="2413"/>
                      <a:pt x="2609" y="2413"/>
                    </a:cubicBezTo>
                    <a:cubicBezTo>
                      <a:pt x="2662" y="2362"/>
                      <a:pt x="2711" y="2303"/>
                      <a:pt x="2749" y="2237"/>
                    </a:cubicBezTo>
                    <a:close/>
                    <a:moveTo>
                      <a:pt x="2082" y="1850"/>
                    </a:moveTo>
                    <a:cubicBezTo>
                      <a:pt x="2121" y="1850"/>
                      <a:pt x="2159" y="1859"/>
                      <a:pt x="2192" y="1872"/>
                    </a:cubicBezTo>
                    <a:cubicBezTo>
                      <a:pt x="2212" y="1918"/>
                      <a:pt x="2225" y="1963"/>
                      <a:pt x="2228" y="2008"/>
                    </a:cubicBezTo>
                    <a:cubicBezTo>
                      <a:pt x="2240" y="2098"/>
                      <a:pt x="2206" y="2193"/>
                      <a:pt x="2163" y="2271"/>
                    </a:cubicBezTo>
                    <a:cubicBezTo>
                      <a:pt x="2127" y="2339"/>
                      <a:pt x="2072" y="2391"/>
                      <a:pt x="2011" y="2428"/>
                    </a:cubicBezTo>
                    <a:cubicBezTo>
                      <a:pt x="2008" y="2428"/>
                      <a:pt x="2005" y="2428"/>
                      <a:pt x="2002" y="2428"/>
                    </a:cubicBezTo>
                    <a:cubicBezTo>
                      <a:pt x="1990" y="2428"/>
                      <a:pt x="1978" y="2427"/>
                      <a:pt x="1963" y="2427"/>
                    </a:cubicBezTo>
                    <a:cubicBezTo>
                      <a:pt x="1972" y="2414"/>
                      <a:pt x="1978" y="2401"/>
                      <a:pt x="1988" y="2391"/>
                    </a:cubicBezTo>
                    <a:cubicBezTo>
                      <a:pt x="2020" y="2351"/>
                      <a:pt x="2060" y="2306"/>
                      <a:pt x="2076" y="2249"/>
                    </a:cubicBezTo>
                    <a:cubicBezTo>
                      <a:pt x="2094" y="2196"/>
                      <a:pt x="2108" y="2120"/>
                      <a:pt x="2091" y="2051"/>
                    </a:cubicBezTo>
                    <a:cubicBezTo>
                      <a:pt x="2082" y="2014"/>
                      <a:pt x="2060" y="1981"/>
                      <a:pt x="2033" y="1955"/>
                    </a:cubicBezTo>
                    <a:cubicBezTo>
                      <a:pt x="2011" y="1933"/>
                      <a:pt x="1988" y="1913"/>
                      <a:pt x="1963" y="1894"/>
                    </a:cubicBezTo>
                    <a:cubicBezTo>
                      <a:pt x="1958" y="1891"/>
                      <a:pt x="1955" y="1890"/>
                      <a:pt x="1950" y="1886"/>
                    </a:cubicBezTo>
                    <a:cubicBezTo>
                      <a:pt x="1991" y="1861"/>
                      <a:pt x="2037" y="1850"/>
                      <a:pt x="2082" y="1850"/>
                    </a:cubicBezTo>
                    <a:close/>
                    <a:moveTo>
                      <a:pt x="209" y="2248"/>
                    </a:moveTo>
                    <a:cubicBezTo>
                      <a:pt x="227" y="2274"/>
                      <a:pt x="240" y="2299"/>
                      <a:pt x="261" y="2324"/>
                    </a:cubicBezTo>
                    <a:cubicBezTo>
                      <a:pt x="309" y="2377"/>
                      <a:pt x="361" y="2416"/>
                      <a:pt x="418" y="2449"/>
                    </a:cubicBezTo>
                    <a:cubicBezTo>
                      <a:pt x="422" y="2468"/>
                      <a:pt x="427" y="2487"/>
                      <a:pt x="430" y="2504"/>
                    </a:cubicBezTo>
                    <a:cubicBezTo>
                      <a:pt x="429" y="2500"/>
                      <a:pt x="423" y="2498"/>
                      <a:pt x="422" y="2497"/>
                    </a:cubicBezTo>
                    <a:cubicBezTo>
                      <a:pt x="414" y="2476"/>
                      <a:pt x="405" y="2454"/>
                      <a:pt x="386" y="2435"/>
                    </a:cubicBezTo>
                    <a:cubicBezTo>
                      <a:pt x="367" y="2416"/>
                      <a:pt x="320" y="2405"/>
                      <a:pt x="304" y="2380"/>
                    </a:cubicBezTo>
                    <a:cubicBezTo>
                      <a:pt x="286" y="2359"/>
                      <a:pt x="265" y="2333"/>
                      <a:pt x="242" y="2306"/>
                    </a:cubicBezTo>
                    <a:cubicBezTo>
                      <a:pt x="228" y="2289"/>
                      <a:pt x="207" y="2268"/>
                      <a:pt x="209" y="2248"/>
                    </a:cubicBezTo>
                    <a:close/>
                    <a:moveTo>
                      <a:pt x="451" y="2468"/>
                    </a:moveTo>
                    <a:cubicBezTo>
                      <a:pt x="458" y="2471"/>
                      <a:pt x="463" y="2475"/>
                      <a:pt x="470" y="2478"/>
                    </a:cubicBezTo>
                    <a:cubicBezTo>
                      <a:pt x="484" y="2553"/>
                      <a:pt x="503" y="2628"/>
                      <a:pt x="527" y="2703"/>
                    </a:cubicBezTo>
                    <a:cubicBezTo>
                      <a:pt x="520" y="2698"/>
                      <a:pt x="511" y="2694"/>
                      <a:pt x="506" y="2687"/>
                    </a:cubicBezTo>
                    <a:cubicBezTo>
                      <a:pt x="495" y="2666"/>
                      <a:pt x="496" y="2636"/>
                      <a:pt x="488" y="2614"/>
                    </a:cubicBezTo>
                    <a:cubicBezTo>
                      <a:pt x="478" y="2592"/>
                      <a:pt x="478" y="2567"/>
                      <a:pt x="471" y="2546"/>
                    </a:cubicBezTo>
                    <a:cubicBezTo>
                      <a:pt x="469" y="2540"/>
                      <a:pt x="462" y="2534"/>
                      <a:pt x="456" y="2530"/>
                    </a:cubicBezTo>
                    <a:cubicBezTo>
                      <a:pt x="458" y="2529"/>
                      <a:pt x="463" y="2529"/>
                      <a:pt x="462" y="2526"/>
                    </a:cubicBezTo>
                    <a:cubicBezTo>
                      <a:pt x="460" y="2505"/>
                      <a:pt x="455" y="2489"/>
                      <a:pt x="451" y="2468"/>
                    </a:cubicBezTo>
                    <a:close/>
                    <a:moveTo>
                      <a:pt x="1523" y="2896"/>
                    </a:moveTo>
                    <a:cubicBezTo>
                      <a:pt x="1639" y="2928"/>
                      <a:pt x="1757" y="2943"/>
                      <a:pt x="1873" y="2943"/>
                    </a:cubicBezTo>
                    <a:cubicBezTo>
                      <a:pt x="1882" y="2943"/>
                      <a:pt x="1892" y="2943"/>
                      <a:pt x="1901" y="2943"/>
                    </a:cubicBezTo>
                    <a:cubicBezTo>
                      <a:pt x="1929" y="2941"/>
                      <a:pt x="1956" y="2937"/>
                      <a:pt x="1984" y="2936"/>
                    </a:cubicBezTo>
                    <a:cubicBezTo>
                      <a:pt x="1985" y="2936"/>
                      <a:pt x="1985" y="2937"/>
                      <a:pt x="1985" y="2937"/>
                    </a:cubicBezTo>
                    <a:cubicBezTo>
                      <a:pt x="2027" y="2958"/>
                      <a:pt x="2068" y="3005"/>
                      <a:pt x="2113" y="3021"/>
                    </a:cubicBezTo>
                    <a:cubicBezTo>
                      <a:pt x="2128" y="3028"/>
                      <a:pt x="2142" y="3028"/>
                      <a:pt x="2157" y="3028"/>
                    </a:cubicBezTo>
                    <a:cubicBezTo>
                      <a:pt x="2146" y="3029"/>
                      <a:pt x="2135" y="3029"/>
                      <a:pt x="2123" y="3029"/>
                    </a:cubicBezTo>
                    <a:cubicBezTo>
                      <a:pt x="2022" y="3029"/>
                      <a:pt x="1910" y="3003"/>
                      <a:pt x="1795" y="2979"/>
                    </a:cubicBezTo>
                    <a:cubicBezTo>
                      <a:pt x="1700" y="2958"/>
                      <a:pt x="1611" y="2929"/>
                      <a:pt x="1523" y="2896"/>
                    </a:cubicBezTo>
                    <a:close/>
                    <a:moveTo>
                      <a:pt x="2810" y="3285"/>
                    </a:moveTo>
                    <a:cubicBezTo>
                      <a:pt x="2808" y="3288"/>
                      <a:pt x="2808" y="3291"/>
                      <a:pt x="2807" y="3294"/>
                    </a:cubicBezTo>
                    <a:cubicBezTo>
                      <a:pt x="2788" y="3316"/>
                      <a:pt x="2766" y="3332"/>
                      <a:pt x="2741" y="3349"/>
                    </a:cubicBezTo>
                    <a:cubicBezTo>
                      <a:pt x="2735" y="3352"/>
                      <a:pt x="2729" y="3353"/>
                      <a:pt x="2721" y="3353"/>
                    </a:cubicBezTo>
                    <a:cubicBezTo>
                      <a:pt x="2716" y="3353"/>
                      <a:pt x="2711" y="3353"/>
                      <a:pt x="2705" y="3352"/>
                    </a:cubicBezTo>
                    <a:cubicBezTo>
                      <a:pt x="2738" y="3331"/>
                      <a:pt x="2774" y="3307"/>
                      <a:pt x="2810" y="3285"/>
                    </a:cubicBezTo>
                    <a:close/>
                    <a:moveTo>
                      <a:pt x="1833" y="0"/>
                    </a:moveTo>
                    <a:cubicBezTo>
                      <a:pt x="1824" y="0"/>
                      <a:pt x="1816" y="1"/>
                      <a:pt x="1808" y="2"/>
                    </a:cubicBezTo>
                    <a:cubicBezTo>
                      <a:pt x="1766" y="9"/>
                      <a:pt x="1731" y="32"/>
                      <a:pt x="1695" y="54"/>
                    </a:cubicBezTo>
                    <a:cubicBezTo>
                      <a:pt x="1652" y="71"/>
                      <a:pt x="1608" y="91"/>
                      <a:pt x="1566" y="105"/>
                    </a:cubicBezTo>
                    <a:cubicBezTo>
                      <a:pt x="1526" y="119"/>
                      <a:pt x="1489" y="135"/>
                      <a:pt x="1450" y="156"/>
                    </a:cubicBezTo>
                    <a:cubicBezTo>
                      <a:pt x="1418" y="160"/>
                      <a:pt x="1384" y="164"/>
                      <a:pt x="1351" y="171"/>
                    </a:cubicBezTo>
                    <a:cubicBezTo>
                      <a:pt x="1172" y="207"/>
                      <a:pt x="1008" y="295"/>
                      <a:pt x="857" y="387"/>
                    </a:cubicBezTo>
                    <a:cubicBezTo>
                      <a:pt x="704" y="479"/>
                      <a:pt x="554" y="585"/>
                      <a:pt x="436" y="723"/>
                    </a:cubicBezTo>
                    <a:cubicBezTo>
                      <a:pt x="319" y="859"/>
                      <a:pt x="211" y="1012"/>
                      <a:pt x="145" y="1184"/>
                    </a:cubicBezTo>
                    <a:cubicBezTo>
                      <a:pt x="78" y="1356"/>
                      <a:pt x="63" y="1543"/>
                      <a:pt x="64" y="1729"/>
                    </a:cubicBezTo>
                    <a:cubicBezTo>
                      <a:pt x="66" y="1900"/>
                      <a:pt x="104" y="2083"/>
                      <a:pt x="202" y="2241"/>
                    </a:cubicBezTo>
                    <a:cubicBezTo>
                      <a:pt x="189" y="2245"/>
                      <a:pt x="184" y="2252"/>
                      <a:pt x="181" y="2259"/>
                    </a:cubicBezTo>
                    <a:cubicBezTo>
                      <a:pt x="154" y="2209"/>
                      <a:pt x="126" y="2158"/>
                      <a:pt x="100" y="2105"/>
                    </a:cubicBezTo>
                    <a:cubicBezTo>
                      <a:pt x="71" y="2046"/>
                      <a:pt x="32" y="1974"/>
                      <a:pt x="56" y="1908"/>
                    </a:cubicBezTo>
                    <a:cubicBezTo>
                      <a:pt x="57" y="1907"/>
                      <a:pt x="51" y="1906"/>
                      <a:pt x="45" y="1906"/>
                    </a:cubicBezTo>
                    <a:cubicBezTo>
                      <a:pt x="38" y="1906"/>
                      <a:pt x="32" y="1907"/>
                      <a:pt x="31" y="1908"/>
                    </a:cubicBezTo>
                    <a:cubicBezTo>
                      <a:pt x="1" y="1956"/>
                      <a:pt x="12" y="2003"/>
                      <a:pt x="28" y="2048"/>
                    </a:cubicBezTo>
                    <a:cubicBezTo>
                      <a:pt x="54" y="2118"/>
                      <a:pt x="107" y="2179"/>
                      <a:pt x="132" y="2244"/>
                    </a:cubicBezTo>
                    <a:cubicBezTo>
                      <a:pt x="154" y="2304"/>
                      <a:pt x="182" y="2362"/>
                      <a:pt x="217" y="2416"/>
                    </a:cubicBezTo>
                    <a:cubicBezTo>
                      <a:pt x="251" y="2475"/>
                      <a:pt x="283" y="2527"/>
                      <a:pt x="313" y="2581"/>
                    </a:cubicBezTo>
                    <a:lnTo>
                      <a:pt x="313" y="2582"/>
                    </a:lnTo>
                    <a:cubicBezTo>
                      <a:pt x="313" y="2588"/>
                      <a:pt x="312" y="2592"/>
                      <a:pt x="313" y="2596"/>
                    </a:cubicBezTo>
                    <a:cubicBezTo>
                      <a:pt x="320" y="2621"/>
                      <a:pt x="334" y="2641"/>
                      <a:pt x="341" y="2668"/>
                    </a:cubicBezTo>
                    <a:cubicBezTo>
                      <a:pt x="348" y="2705"/>
                      <a:pt x="355" y="2745"/>
                      <a:pt x="375" y="2775"/>
                    </a:cubicBezTo>
                    <a:cubicBezTo>
                      <a:pt x="389" y="2798"/>
                      <a:pt x="404" y="2820"/>
                      <a:pt x="421" y="2841"/>
                    </a:cubicBezTo>
                    <a:cubicBezTo>
                      <a:pt x="412" y="2856"/>
                      <a:pt x="400" y="2895"/>
                      <a:pt x="410" y="2915"/>
                    </a:cubicBezTo>
                    <a:cubicBezTo>
                      <a:pt x="423" y="2939"/>
                      <a:pt x="441" y="2959"/>
                      <a:pt x="456" y="2984"/>
                    </a:cubicBezTo>
                    <a:cubicBezTo>
                      <a:pt x="471" y="3006"/>
                      <a:pt x="511" y="3001"/>
                      <a:pt x="528" y="3020"/>
                    </a:cubicBezTo>
                    <a:cubicBezTo>
                      <a:pt x="546" y="3041"/>
                      <a:pt x="551" y="3080"/>
                      <a:pt x="571" y="3101"/>
                    </a:cubicBezTo>
                    <a:cubicBezTo>
                      <a:pt x="590" y="3120"/>
                      <a:pt x="615" y="3130"/>
                      <a:pt x="637" y="3148"/>
                    </a:cubicBezTo>
                    <a:cubicBezTo>
                      <a:pt x="657" y="3164"/>
                      <a:pt x="671" y="3196"/>
                      <a:pt x="696" y="3211"/>
                    </a:cubicBezTo>
                    <a:cubicBezTo>
                      <a:pt x="718" y="3225"/>
                      <a:pt x="751" y="3221"/>
                      <a:pt x="774" y="3233"/>
                    </a:cubicBezTo>
                    <a:lnTo>
                      <a:pt x="791" y="3239"/>
                    </a:lnTo>
                    <a:cubicBezTo>
                      <a:pt x="822" y="3283"/>
                      <a:pt x="846" y="3349"/>
                      <a:pt x="891" y="3382"/>
                    </a:cubicBezTo>
                    <a:cubicBezTo>
                      <a:pt x="944" y="3419"/>
                      <a:pt x="1000" y="3451"/>
                      <a:pt x="1056" y="3482"/>
                    </a:cubicBezTo>
                    <a:cubicBezTo>
                      <a:pt x="1116" y="3514"/>
                      <a:pt x="1186" y="3508"/>
                      <a:pt x="1246" y="3530"/>
                    </a:cubicBezTo>
                    <a:cubicBezTo>
                      <a:pt x="1304" y="3557"/>
                      <a:pt x="1363" y="3596"/>
                      <a:pt x="1427" y="3614"/>
                    </a:cubicBezTo>
                    <a:cubicBezTo>
                      <a:pt x="1490" y="3628"/>
                      <a:pt x="1556" y="3635"/>
                      <a:pt x="1621" y="3641"/>
                    </a:cubicBezTo>
                    <a:cubicBezTo>
                      <a:pt x="1687" y="3649"/>
                      <a:pt x="1751" y="3668"/>
                      <a:pt x="1819" y="3669"/>
                    </a:cubicBezTo>
                    <a:cubicBezTo>
                      <a:pt x="1886" y="3668"/>
                      <a:pt x="1950" y="3647"/>
                      <a:pt x="2016" y="3638"/>
                    </a:cubicBezTo>
                    <a:cubicBezTo>
                      <a:pt x="2080" y="3631"/>
                      <a:pt x="2142" y="3605"/>
                      <a:pt x="2206" y="3590"/>
                    </a:cubicBezTo>
                    <a:cubicBezTo>
                      <a:pt x="2270" y="3574"/>
                      <a:pt x="2343" y="3591"/>
                      <a:pt x="2408" y="3569"/>
                    </a:cubicBezTo>
                    <a:cubicBezTo>
                      <a:pt x="2483" y="3541"/>
                      <a:pt x="2536" y="3466"/>
                      <a:pt x="2600" y="3423"/>
                    </a:cubicBezTo>
                    <a:cubicBezTo>
                      <a:pt x="2607" y="3435"/>
                      <a:pt x="2616" y="3451"/>
                      <a:pt x="2618" y="3451"/>
                    </a:cubicBezTo>
                    <a:cubicBezTo>
                      <a:pt x="2618" y="3451"/>
                      <a:pt x="2618" y="3451"/>
                      <a:pt x="2618" y="3451"/>
                    </a:cubicBezTo>
                    <a:cubicBezTo>
                      <a:pt x="2638" y="3433"/>
                      <a:pt x="2647" y="3405"/>
                      <a:pt x="2676" y="3404"/>
                    </a:cubicBezTo>
                    <a:cubicBezTo>
                      <a:pt x="2678" y="3404"/>
                      <a:pt x="2679" y="3404"/>
                      <a:pt x="2681" y="3404"/>
                    </a:cubicBezTo>
                    <a:cubicBezTo>
                      <a:pt x="2708" y="3404"/>
                      <a:pt x="2747" y="3423"/>
                      <a:pt x="2777" y="3426"/>
                    </a:cubicBezTo>
                    <a:cubicBezTo>
                      <a:pt x="2810" y="3429"/>
                      <a:pt x="2856" y="3453"/>
                      <a:pt x="2889" y="3453"/>
                    </a:cubicBezTo>
                    <a:cubicBezTo>
                      <a:pt x="2921" y="3453"/>
                      <a:pt x="2939" y="3433"/>
                      <a:pt x="2965" y="3424"/>
                    </a:cubicBezTo>
                    <a:cubicBezTo>
                      <a:pt x="2993" y="3413"/>
                      <a:pt x="3006" y="3386"/>
                      <a:pt x="3031" y="3374"/>
                    </a:cubicBezTo>
                    <a:cubicBezTo>
                      <a:pt x="3057" y="3363"/>
                      <a:pt x="3097" y="3364"/>
                      <a:pt x="3121" y="3346"/>
                    </a:cubicBezTo>
                    <a:cubicBezTo>
                      <a:pt x="3145" y="3331"/>
                      <a:pt x="3181" y="3328"/>
                      <a:pt x="3203" y="3307"/>
                    </a:cubicBezTo>
                    <a:cubicBezTo>
                      <a:pt x="3227" y="3288"/>
                      <a:pt x="3221" y="3241"/>
                      <a:pt x="3240" y="3221"/>
                    </a:cubicBezTo>
                    <a:lnTo>
                      <a:pt x="3298" y="3157"/>
                    </a:lnTo>
                    <a:cubicBezTo>
                      <a:pt x="3317" y="3137"/>
                      <a:pt x="3351" y="3126"/>
                      <a:pt x="3368" y="3104"/>
                    </a:cubicBezTo>
                    <a:cubicBezTo>
                      <a:pt x="3389" y="3083"/>
                      <a:pt x="3417" y="3069"/>
                      <a:pt x="3436" y="3047"/>
                    </a:cubicBezTo>
                    <a:cubicBezTo>
                      <a:pt x="3455" y="3025"/>
                      <a:pt x="3478" y="3006"/>
                      <a:pt x="3496" y="2984"/>
                    </a:cubicBezTo>
                    <a:cubicBezTo>
                      <a:pt x="3513" y="2959"/>
                      <a:pt x="3512" y="2925"/>
                      <a:pt x="3532" y="2903"/>
                    </a:cubicBezTo>
                    <a:cubicBezTo>
                      <a:pt x="3551" y="2881"/>
                      <a:pt x="3582" y="2867"/>
                      <a:pt x="3602" y="2844"/>
                    </a:cubicBezTo>
                    <a:cubicBezTo>
                      <a:pt x="3622" y="2822"/>
                      <a:pt x="3649" y="2802"/>
                      <a:pt x="3667" y="2779"/>
                    </a:cubicBezTo>
                    <a:cubicBezTo>
                      <a:pt x="3685" y="2754"/>
                      <a:pt x="3678" y="2718"/>
                      <a:pt x="3690" y="2691"/>
                    </a:cubicBezTo>
                    <a:cubicBezTo>
                      <a:pt x="3704" y="2662"/>
                      <a:pt x="3719" y="2633"/>
                      <a:pt x="3722" y="2599"/>
                    </a:cubicBezTo>
                    <a:cubicBezTo>
                      <a:pt x="3723" y="2564"/>
                      <a:pt x="3699" y="2519"/>
                      <a:pt x="3697" y="2485"/>
                    </a:cubicBezTo>
                    <a:cubicBezTo>
                      <a:pt x="3696" y="2449"/>
                      <a:pt x="3692" y="2414"/>
                      <a:pt x="3684" y="2379"/>
                    </a:cubicBezTo>
                    <a:cubicBezTo>
                      <a:pt x="3677" y="2347"/>
                      <a:pt x="3656" y="2310"/>
                      <a:pt x="3692" y="2292"/>
                    </a:cubicBezTo>
                    <a:cubicBezTo>
                      <a:pt x="3693" y="2292"/>
                      <a:pt x="3674" y="2285"/>
                      <a:pt x="3670" y="2285"/>
                    </a:cubicBezTo>
                    <a:cubicBezTo>
                      <a:pt x="3670" y="2285"/>
                      <a:pt x="3670" y="2285"/>
                      <a:pt x="3670" y="2285"/>
                    </a:cubicBezTo>
                    <a:cubicBezTo>
                      <a:pt x="3630" y="2292"/>
                      <a:pt x="3633" y="2311"/>
                      <a:pt x="3635" y="2333"/>
                    </a:cubicBezTo>
                    <a:cubicBezTo>
                      <a:pt x="3641" y="2366"/>
                      <a:pt x="3668" y="2406"/>
                      <a:pt x="3662" y="2435"/>
                    </a:cubicBezTo>
                    <a:cubicBezTo>
                      <a:pt x="3656" y="2463"/>
                      <a:pt x="3656" y="2491"/>
                      <a:pt x="3655" y="2520"/>
                    </a:cubicBezTo>
                    <a:cubicBezTo>
                      <a:pt x="3651" y="2551"/>
                      <a:pt x="3645" y="2578"/>
                      <a:pt x="3635" y="2603"/>
                    </a:cubicBezTo>
                    <a:cubicBezTo>
                      <a:pt x="3623" y="2629"/>
                      <a:pt x="3568" y="2635"/>
                      <a:pt x="3551" y="2657"/>
                    </a:cubicBezTo>
                    <a:cubicBezTo>
                      <a:pt x="3534" y="2679"/>
                      <a:pt x="3524" y="2705"/>
                      <a:pt x="3501" y="2724"/>
                    </a:cubicBezTo>
                    <a:cubicBezTo>
                      <a:pt x="3478" y="2743"/>
                      <a:pt x="3462" y="2765"/>
                      <a:pt x="3436" y="2782"/>
                    </a:cubicBezTo>
                    <a:cubicBezTo>
                      <a:pt x="3411" y="2800"/>
                      <a:pt x="3415" y="2834"/>
                      <a:pt x="3389" y="2851"/>
                    </a:cubicBezTo>
                    <a:cubicBezTo>
                      <a:pt x="3378" y="2859"/>
                      <a:pt x="3357" y="2859"/>
                      <a:pt x="3336" y="2859"/>
                    </a:cubicBezTo>
                    <a:cubicBezTo>
                      <a:pt x="3315" y="2859"/>
                      <a:pt x="3295" y="2859"/>
                      <a:pt x="3284" y="2867"/>
                    </a:cubicBezTo>
                    <a:cubicBezTo>
                      <a:pt x="3262" y="2884"/>
                      <a:pt x="3246" y="2896"/>
                      <a:pt x="3225" y="2911"/>
                    </a:cubicBezTo>
                    <a:cubicBezTo>
                      <a:pt x="3207" y="2925"/>
                      <a:pt x="3216" y="2963"/>
                      <a:pt x="3195" y="2977"/>
                    </a:cubicBezTo>
                    <a:cubicBezTo>
                      <a:pt x="3181" y="2985"/>
                      <a:pt x="3162" y="2988"/>
                      <a:pt x="3143" y="2994"/>
                    </a:cubicBezTo>
                    <a:cubicBezTo>
                      <a:pt x="3137" y="2989"/>
                      <a:pt x="3130" y="2986"/>
                      <a:pt x="3127" y="2986"/>
                    </a:cubicBezTo>
                    <a:cubicBezTo>
                      <a:pt x="3126" y="2986"/>
                      <a:pt x="3125" y="2986"/>
                      <a:pt x="3125" y="2987"/>
                    </a:cubicBezTo>
                    <a:cubicBezTo>
                      <a:pt x="3115" y="2998"/>
                      <a:pt x="3108" y="3007"/>
                      <a:pt x="3100" y="3020"/>
                    </a:cubicBezTo>
                    <a:cubicBezTo>
                      <a:pt x="3090" y="3030"/>
                      <a:pt x="3079" y="3042"/>
                      <a:pt x="3066" y="3050"/>
                    </a:cubicBezTo>
                    <a:cubicBezTo>
                      <a:pt x="3046" y="3064"/>
                      <a:pt x="3016" y="3067"/>
                      <a:pt x="2997" y="3080"/>
                    </a:cubicBezTo>
                    <a:cubicBezTo>
                      <a:pt x="2978" y="3094"/>
                      <a:pt x="2975" y="3123"/>
                      <a:pt x="2957" y="3137"/>
                    </a:cubicBezTo>
                    <a:cubicBezTo>
                      <a:pt x="2950" y="3142"/>
                      <a:pt x="2943" y="3151"/>
                      <a:pt x="2939" y="3159"/>
                    </a:cubicBezTo>
                    <a:cubicBezTo>
                      <a:pt x="2891" y="3177"/>
                      <a:pt x="2837" y="3188"/>
                      <a:pt x="2792" y="3206"/>
                    </a:cubicBezTo>
                    <a:cubicBezTo>
                      <a:pt x="2748" y="3218"/>
                      <a:pt x="2701" y="3221"/>
                      <a:pt x="2654" y="3226"/>
                    </a:cubicBezTo>
                    <a:cubicBezTo>
                      <a:pt x="2701" y="3204"/>
                      <a:pt x="2748" y="3181"/>
                      <a:pt x="2789" y="3146"/>
                    </a:cubicBezTo>
                    <a:cubicBezTo>
                      <a:pt x="2811" y="3129"/>
                      <a:pt x="2830" y="3108"/>
                      <a:pt x="2850" y="3085"/>
                    </a:cubicBezTo>
                    <a:cubicBezTo>
                      <a:pt x="2867" y="3076"/>
                      <a:pt x="2887" y="3068"/>
                      <a:pt x="2905" y="3057"/>
                    </a:cubicBezTo>
                    <a:cubicBezTo>
                      <a:pt x="2956" y="3027"/>
                      <a:pt x="3008" y="2994"/>
                      <a:pt x="3057" y="2958"/>
                    </a:cubicBezTo>
                    <a:cubicBezTo>
                      <a:pt x="3104" y="2918"/>
                      <a:pt x="3136" y="2864"/>
                      <a:pt x="3183" y="2823"/>
                    </a:cubicBezTo>
                    <a:cubicBezTo>
                      <a:pt x="3229" y="2785"/>
                      <a:pt x="3284" y="2750"/>
                      <a:pt x="3328" y="2705"/>
                    </a:cubicBezTo>
                    <a:cubicBezTo>
                      <a:pt x="3373" y="2658"/>
                      <a:pt x="3421" y="2615"/>
                      <a:pt x="3458" y="2562"/>
                    </a:cubicBezTo>
                    <a:cubicBezTo>
                      <a:pt x="3492" y="2511"/>
                      <a:pt x="3506" y="2447"/>
                      <a:pt x="3528" y="2390"/>
                    </a:cubicBezTo>
                    <a:cubicBezTo>
                      <a:pt x="3558" y="2352"/>
                      <a:pt x="3590" y="2317"/>
                      <a:pt x="3613" y="2273"/>
                    </a:cubicBezTo>
                    <a:cubicBezTo>
                      <a:pt x="3638" y="2227"/>
                      <a:pt x="3635" y="2169"/>
                      <a:pt x="3652" y="2120"/>
                    </a:cubicBezTo>
                    <a:cubicBezTo>
                      <a:pt x="3668" y="2065"/>
                      <a:pt x="3685" y="2008"/>
                      <a:pt x="3682" y="1949"/>
                    </a:cubicBezTo>
                    <a:cubicBezTo>
                      <a:pt x="3678" y="1891"/>
                      <a:pt x="3645" y="1831"/>
                      <a:pt x="3631" y="1776"/>
                    </a:cubicBezTo>
                    <a:cubicBezTo>
                      <a:pt x="3623" y="1734"/>
                      <a:pt x="3609" y="1697"/>
                      <a:pt x="3593" y="1659"/>
                    </a:cubicBezTo>
                    <a:cubicBezTo>
                      <a:pt x="3609" y="1584"/>
                      <a:pt x="3624" y="1509"/>
                      <a:pt x="3627" y="1432"/>
                    </a:cubicBezTo>
                    <a:cubicBezTo>
                      <a:pt x="3629" y="1341"/>
                      <a:pt x="3595" y="1254"/>
                      <a:pt x="3576" y="1170"/>
                    </a:cubicBezTo>
                    <a:cubicBezTo>
                      <a:pt x="3556" y="1075"/>
                      <a:pt x="3527" y="982"/>
                      <a:pt x="3478" y="896"/>
                    </a:cubicBezTo>
                    <a:cubicBezTo>
                      <a:pt x="3428" y="812"/>
                      <a:pt x="3349" y="749"/>
                      <a:pt x="3284" y="682"/>
                    </a:cubicBezTo>
                    <a:cubicBezTo>
                      <a:pt x="3232" y="627"/>
                      <a:pt x="3174" y="578"/>
                      <a:pt x="3114" y="537"/>
                    </a:cubicBezTo>
                    <a:cubicBezTo>
                      <a:pt x="3081" y="493"/>
                      <a:pt x="3045" y="449"/>
                      <a:pt x="3009" y="408"/>
                    </a:cubicBezTo>
                    <a:cubicBezTo>
                      <a:pt x="2968" y="364"/>
                      <a:pt x="2902" y="349"/>
                      <a:pt x="2856" y="311"/>
                    </a:cubicBezTo>
                    <a:cubicBezTo>
                      <a:pt x="2811" y="273"/>
                      <a:pt x="2774" y="215"/>
                      <a:pt x="2720" y="185"/>
                    </a:cubicBezTo>
                    <a:cubicBezTo>
                      <a:pt x="2667" y="152"/>
                      <a:pt x="2606" y="133"/>
                      <a:pt x="2550" y="108"/>
                    </a:cubicBezTo>
                    <a:cubicBezTo>
                      <a:pt x="2492" y="84"/>
                      <a:pt x="2438" y="46"/>
                      <a:pt x="2376" y="32"/>
                    </a:cubicBezTo>
                    <a:cubicBezTo>
                      <a:pt x="2314" y="16"/>
                      <a:pt x="2248" y="22"/>
                      <a:pt x="2186" y="18"/>
                    </a:cubicBezTo>
                    <a:cubicBezTo>
                      <a:pt x="2171" y="17"/>
                      <a:pt x="2157" y="16"/>
                      <a:pt x="2142" y="16"/>
                    </a:cubicBezTo>
                    <a:cubicBezTo>
                      <a:pt x="2094" y="16"/>
                      <a:pt x="2046" y="22"/>
                      <a:pt x="1999" y="22"/>
                    </a:cubicBezTo>
                    <a:cubicBezTo>
                      <a:pt x="1997" y="23"/>
                      <a:pt x="1994" y="23"/>
                      <a:pt x="1992" y="23"/>
                    </a:cubicBezTo>
                    <a:cubicBezTo>
                      <a:pt x="1940" y="23"/>
                      <a:pt x="1886" y="0"/>
                      <a:pt x="1833"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29"/>
              <p:cNvSpPr/>
              <p:nvPr/>
            </p:nvSpPr>
            <p:spPr>
              <a:xfrm>
                <a:off x="2284150" y="4038300"/>
                <a:ext cx="93075" cy="91750"/>
              </a:xfrm>
              <a:custGeom>
                <a:rect b="b" l="l" r="r" t="t"/>
                <a:pathLst>
                  <a:path extrusionOk="0" h="3670" w="3723">
                    <a:moveTo>
                      <a:pt x="1005" y="315"/>
                    </a:moveTo>
                    <a:cubicBezTo>
                      <a:pt x="1010" y="315"/>
                      <a:pt x="1014" y="315"/>
                      <a:pt x="1019" y="316"/>
                    </a:cubicBezTo>
                    <a:cubicBezTo>
                      <a:pt x="986" y="339"/>
                      <a:pt x="948" y="361"/>
                      <a:pt x="914" y="383"/>
                    </a:cubicBezTo>
                    <a:cubicBezTo>
                      <a:pt x="915" y="380"/>
                      <a:pt x="915" y="376"/>
                      <a:pt x="917" y="375"/>
                    </a:cubicBezTo>
                    <a:cubicBezTo>
                      <a:pt x="936" y="353"/>
                      <a:pt x="958" y="335"/>
                      <a:pt x="983" y="320"/>
                    </a:cubicBezTo>
                    <a:cubicBezTo>
                      <a:pt x="989" y="316"/>
                      <a:pt x="997" y="315"/>
                      <a:pt x="1005" y="315"/>
                    </a:cubicBezTo>
                    <a:close/>
                    <a:moveTo>
                      <a:pt x="1592" y="638"/>
                    </a:moveTo>
                    <a:cubicBezTo>
                      <a:pt x="1696" y="638"/>
                      <a:pt x="1808" y="665"/>
                      <a:pt x="1927" y="690"/>
                    </a:cubicBezTo>
                    <a:cubicBezTo>
                      <a:pt x="2022" y="711"/>
                      <a:pt x="2111" y="739"/>
                      <a:pt x="2198" y="773"/>
                    </a:cubicBezTo>
                    <a:cubicBezTo>
                      <a:pt x="2085" y="742"/>
                      <a:pt x="1972" y="725"/>
                      <a:pt x="1858" y="725"/>
                    </a:cubicBezTo>
                    <a:cubicBezTo>
                      <a:pt x="1845" y="725"/>
                      <a:pt x="1832" y="725"/>
                      <a:pt x="1819" y="726"/>
                    </a:cubicBezTo>
                    <a:cubicBezTo>
                      <a:pt x="1792" y="727"/>
                      <a:pt x="1764" y="731"/>
                      <a:pt x="1737" y="733"/>
                    </a:cubicBezTo>
                    <a:lnTo>
                      <a:pt x="1736" y="731"/>
                    </a:lnTo>
                    <a:cubicBezTo>
                      <a:pt x="1694" y="711"/>
                      <a:pt x="1653" y="664"/>
                      <a:pt x="1609" y="646"/>
                    </a:cubicBezTo>
                    <a:cubicBezTo>
                      <a:pt x="1592" y="639"/>
                      <a:pt x="1579" y="639"/>
                      <a:pt x="1564" y="639"/>
                    </a:cubicBezTo>
                    <a:cubicBezTo>
                      <a:pt x="1573" y="639"/>
                      <a:pt x="1582" y="638"/>
                      <a:pt x="1592" y="638"/>
                    </a:cubicBezTo>
                    <a:close/>
                    <a:moveTo>
                      <a:pt x="3194" y="967"/>
                    </a:moveTo>
                    <a:lnTo>
                      <a:pt x="3194" y="967"/>
                    </a:lnTo>
                    <a:cubicBezTo>
                      <a:pt x="3203" y="972"/>
                      <a:pt x="3212" y="975"/>
                      <a:pt x="3215" y="982"/>
                    </a:cubicBezTo>
                    <a:cubicBezTo>
                      <a:pt x="3227" y="1002"/>
                      <a:pt x="3226" y="1031"/>
                      <a:pt x="3234" y="1055"/>
                    </a:cubicBezTo>
                    <a:cubicBezTo>
                      <a:pt x="3242" y="1077"/>
                      <a:pt x="3242" y="1101"/>
                      <a:pt x="3249" y="1122"/>
                    </a:cubicBezTo>
                    <a:cubicBezTo>
                      <a:pt x="3252" y="1129"/>
                      <a:pt x="3260" y="1133"/>
                      <a:pt x="3264" y="1139"/>
                    </a:cubicBezTo>
                    <a:cubicBezTo>
                      <a:pt x="3263" y="1140"/>
                      <a:pt x="3258" y="1140"/>
                      <a:pt x="3259" y="1143"/>
                    </a:cubicBezTo>
                    <a:cubicBezTo>
                      <a:pt x="3262" y="1163"/>
                      <a:pt x="3266" y="1180"/>
                      <a:pt x="3270" y="1201"/>
                    </a:cubicBezTo>
                    <a:cubicBezTo>
                      <a:pt x="3263" y="1198"/>
                      <a:pt x="3258" y="1194"/>
                      <a:pt x="3251" y="1191"/>
                    </a:cubicBezTo>
                    <a:cubicBezTo>
                      <a:pt x="3237" y="1115"/>
                      <a:pt x="3218" y="1041"/>
                      <a:pt x="3194" y="967"/>
                    </a:cubicBezTo>
                    <a:close/>
                    <a:moveTo>
                      <a:pt x="2589" y="1283"/>
                    </a:moveTo>
                    <a:cubicBezTo>
                      <a:pt x="2603" y="1297"/>
                      <a:pt x="2616" y="1312"/>
                      <a:pt x="2631" y="1328"/>
                    </a:cubicBezTo>
                    <a:cubicBezTo>
                      <a:pt x="2620" y="1319"/>
                      <a:pt x="2609" y="1309"/>
                      <a:pt x="2600" y="1298"/>
                    </a:cubicBezTo>
                    <a:lnTo>
                      <a:pt x="2589" y="1283"/>
                    </a:lnTo>
                    <a:close/>
                    <a:moveTo>
                      <a:pt x="3291" y="1163"/>
                    </a:moveTo>
                    <a:lnTo>
                      <a:pt x="3291" y="1163"/>
                    </a:lnTo>
                    <a:cubicBezTo>
                      <a:pt x="3292" y="1166"/>
                      <a:pt x="3296" y="1167"/>
                      <a:pt x="3298" y="1169"/>
                    </a:cubicBezTo>
                    <a:cubicBezTo>
                      <a:pt x="3309" y="1192"/>
                      <a:pt x="3317" y="1213"/>
                      <a:pt x="3335" y="1232"/>
                    </a:cubicBezTo>
                    <a:cubicBezTo>
                      <a:pt x="3354" y="1250"/>
                      <a:pt x="3401" y="1262"/>
                      <a:pt x="3419" y="1287"/>
                    </a:cubicBezTo>
                    <a:cubicBezTo>
                      <a:pt x="3435" y="1308"/>
                      <a:pt x="3456" y="1333"/>
                      <a:pt x="3481" y="1360"/>
                    </a:cubicBezTo>
                    <a:cubicBezTo>
                      <a:pt x="3494" y="1378"/>
                      <a:pt x="3515" y="1399"/>
                      <a:pt x="3512" y="1419"/>
                    </a:cubicBezTo>
                    <a:cubicBezTo>
                      <a:pt x="3496" y="1393"/>
                      <a:pt x="3482" y="1367"/>
                      <a:pt x="3461" y="1344"/>
                    </a:cubicBezTo>
                    <a:cubicBezTo>
                      <a:pt x="3413" y="1290"/>
                      <a:pt x="3359" y="1250"/>
                      <a:pt x="3303" y="1218"/>
                    </a:cubicBezTo>
                    <a:cubicBezTo>
                      <a:pt x="3299" y="1199"/>
                      <a:pt x="3295" y="1180"/>
                      <a:pt x="3291" y="1163"/>
                    </a:cubicBezTo>
                    <a:close/>
                    <a:moveTo>
                      <a:pt x="1118" y="1253"/>
                    </a:moveTo>
                    <a:lnTo>
                      <a:pt x="1118" y="1253"/>
                    </a:lnTo>
                    <a:cubicBezTo>
                      <a:pt x="1116" y="1254"/>
                      <a:pt x="1115" y="1256"/>
                      <a:pt x="1112" y="1256"/>
                    </a:cubicBezTo>
                    <a:cubicBezTo>
                      <a:pt x="1060" y="1305"/>
                      <a:pt x="1012" y="1366"/>
                      <a:pt x="972" y="1432"/>
                    </a:cubicBezTo>
                    <a:cubicBezTo>
                      <a:pt x="973" y="1393"/>
                      <a:pt x="977" y="1357"/>
                      <a:pt x="984" y="1319"/>
                    </a:cubicBezTo>
                    <a:cubicBezTo>
                      <a:pt x="1005" y="1305"/>
                      <a:pt x="1025" y="1294"/>
                      <a:pt x="1047" y="1282"/>
                    </a:cubicBezTo>
                    <a:cubicBezTo>
                      <a:pt x="1067" y="1272"/>
                      <a:pt x="1085" y="1267"/>
                      <a:pt x="1105" y="1257"/>
                    </a:cubicBezTo>
                    <a:cubicBezTo>
                      <a:pt x="1109" y="1256"/>
                      <a:pt x="1115" y="1254"/>
                      <a:pt x="1118" y="1253"/>
                    </a:cubicBezTo>
                    <a:close/>
                    <a:moveTo>
                      <a:pt x="3266" y="1278"/>
                    </a:moveTo>
                    <a:cubicBezTo>
                      <a:pt x="3273" y="1283"/>
                      <a:pt x="3281" y="1287"/>
                      <a:pt x="3285" y="1291"/>
                    </a:cubicBezTo>
                    <a:cubicBezTo>
                      <a:pt x="3298" y="1352"/>
                      <a:pt x="3306" y="1418"/>
                      <a:pt x="3320" y="1479"/>
                    </a:cubicBezTo>
                    <a:cubicBezTo>
                      <a:pt x="3311" y="1444"/>
                      <a:pt x="3298" y="1410"/>
                      <a:pt x="3281" y="1379"/>
                    </a:cubicBezTo>
                    <a:cubicBezTo>
                      <a:pt x="3277" y="1345"/>
                      <a:pt x="3271" y="1311"/>
                      <a:pt x="3266" y="1278"/>
                    </a:cubicBezTo>
                    <a:close/>
                    <a:moveTo>
                      <a:pt x="2656" y="1353"/>
                    </a:moveTo>
                    <a:cubicBezTo>
                      <a:pt x="2686" y="1388"/>
                      <a:pt x="2714" y="1426"/>
                      <a:pt x="2735" y="1467"/>
                    </a:cubicBezTo>
                    <a:lnTo>
                      <a:pt x="2735" y="1488"/>
                    </a:lnTo>
                    <a:cubicBezTo>
                      <a:pt x="2732" y="1518"/>
                      <a:pt x="2720" y="1560"/>
                      <a:pt x="2698" y="1601"/>
                    </a:cubicBezTo>
                    <a:cubicBezTo>
                      <a:pt x="2693" y="1518"/>
                      <a:pt x="2673" y="1436"/>
                      <a:pt x="2631" y="1364"/>
                    </a:cubicBezTo>
                    <a:cubicBezTo>
                      <a:pt x="2638" y="1360"/>
                      <a:pt x="2647" y="1357"/>
                      <a:pt x="2656" y="1353"/>
                    </a:cubicBezTo>
                    <a:close/>
                    <a:moveTo>
                      <a:pt x="1724" y="1239"/>
                    </a:moveTo>
                    <a:cubicBezTo>
                      <a:pt x="1735" y="1239"/>
                      <a:pt x="1747" y="1242"/>
                      <a:pt x="1760" y="1242"/>
                    </a:cubicBezTo>
                    <a:cubicBezTo>
                      <a:pt x="1751" y="1254"/>
                      <a:pt x="1744" y="1268"/>
                      <a:pt x="1736" y="1278"/>
                    </a:cubicBezTo>
                    <a:cubicBezTo>
                      <a:pt x="1703" y="1317"/>
                      <a:pt x="1664" y="1363"/>
                      <a:pt x="1646" y="1419"/>
                    </a:cubicBezTo>
                    <a:cubicBezTo>
                      <a:pt x="1630" y="1473"/>
                      <a:pt x="1616" y="1549"/>
                      <a:pt x="1632" y="1617"/>
                    </a:cubicBezTo>
                    <a:cubicBezTo>
                      <a:pt x="1641" y="1655"/>
                      <a:pt x="1664" y="1688"/>
                      <a:pt x="1689" y="1714"/>
                    </a:cubicBezTo>
                    <a:cubicBezTo>
                      <a:pt x="1712" y="1736"/>
                      <a:pt x="1736" y="1755"/>
                      <a:pt x="1760" y="1773"/>
                    </a:cubicBezTo>
                    <a:cubicBezTo>
                      <a:pt x="1764" y="1777"/>
                      <a:pt x="1769" y="1779"/>
                      <a:pt x="1774" y="1783"/>
                    </a:cubicBezTo>
                    <a:cubicBezTo>
                      <a:pt x="1731" y="1807"/>
                      <a:pt x="1685" y="1818"/>
                      <a:pt x="1640" y="1818"/>
                    </a:cubicBezTo>
                    <a:cubicBezTo>
                      <a:pt x="1601" y="1818"/>
                      <a:pt x="1564" y="1810"/>
                      <a:pt x="1530" y="1796"/>
                    </a:cubicBezTo>
                    <a:cubicBezTo>
                      <a:pt x="1510" y="1751"/>
                      <a:pt x="1499" y="1704"/>
                      <a:pt x="1495" y="1660"/>
                    </a:cubicBezTo>
                    <a:cubicBezTo>
                      <a:pt x="1481" y="1571"/>
                      <a:pt x="1515" y="1476"/>
                      <a:pt x="1561" y="1397"/>
                    </a:cubicBezTo>
                    <a:cubicBezTo>
                      <a:pt x="1597" y="1330"/>
                      <a:pt x="1652" y="1278"/>
                      <a:pt x="1712" y="1240"/>
                    </a:cubicBezTo>
                    <a:cubicBezTo>
                      <a:pt x="1716" y="1240"/>
                      <a:pt x="1720" y="1239"/>
                      <a:pt x="1724" y="1239"/>
                    </a:cubicBezTo>
                    <a:close/>
                    <a:moveTo>
                      <a:pt x="156" y="1635"/>
                    </a:moveTo>
                    <a:cubicBezTo>
                      <a:pt x="165" y="1667"/>
                      <a:pt x="174" y="1697"/>
                      <a:pt x="180" y="1726"/>
                    </a:cubicBezTo>
                    <a:cubicBezTo>
                      <a:pt x="186" y="1754"/>
                      <a:pt x="196" y="1783"/>
                      <a:pt x="207" y="1807"/>
                    </a:cubicBezTo>
                    <a:cubicBezTo>
                      <a:pt x="185" y="1857"/>
                      <a:pt x="164" y="1909"/>
                      <a:pt x="147" y="1964"/>
                    </a:cubicBezTo>
                    <a:cubicBezTo>
                      <a:pt x="147" y="1963"/>
                      <a:pt x="146" y="1960"/>
                      <a:pt x="146" y="1960"/>
                    </a:cubicBezTo>
                    <a:cubicBezTo>
                      <a:pt x="141" y="1915"/>
                      <a:pt x="130" y="1868"/>
                      <a:pt x="127" y="1820"/>
                    </a:cubicBezTo>
                    <a:cubicBezTo>
                      <a:pt x="121" y="1772"/>
                      <a:pt x="127" y="1723"/>
                      <a:pt x="134" y="1677"/>
                    </a:cubicBezTo>
                    <a:cubicBezTo>
                      <a:pt x="138" y="1662"/>
                      <a:pt x="146" y="1648"/>
                      <a:pt x="156" y="1635"/>
                    </a:cubicBezTo>
                    <a:close/>
                    <a:moveTo>
                      <a:pt x="3076" y="1779"/>
                    </a:moveTo>
                    <a:lnTo>
                      <a:pt x="3076" y="1779"/>
                    </a:lnTo>
                    <a:cubicBezTo>
                      <a:pt x="3079" y="1856"/>
                      <a:pt x="3076" y="1931"/>
                      <a:pt x="3065" y="2004"/>
                    </a:cubicBezTo>
                    <a:cubicBezTo>
                      <a:pt x="3065" y="1984"/>
                      <a:pt x="3068" y="1963"/>
                      <a:pt x="3068" y="1944"/>
                    </a:cubicBezTo>
                    <a:cubicBezTo>
                      <a:pt x="3068" y="1904"/>
                      <a:pt x="3064" y="1865"/>
                      <a:pt x="3058" y="1825"/>
                    </a:cubicBezTo>
                    <a:cubicBezTo>
                      <a:pt x="3065" y="1807"/>
                      <a:pt x="3070" y="1792"/>
                      <a:pt x="3076" y="1779"/>
                    </a:cubicBezTo>
                    <a:close/>
                    <a:moveTo>
                      <a:pt x="2397" y="1827"/>
                    </a:moveTo>
                    <a:cubicBezTo>
                      <a:pt x="2396" y="1829"/>
                      <a:pt x="2396" y="1835"/>
                      <a:pt x="2395" y="1839"/>
                    </a:cubicBezTo>
                    <a:cubicBezTo>
                      <a:pt x="2393" y="1842"/>
                      <a:pt x="2391" y="1846"/>
                      <a:pt x="2388" y="1849"/>
                    </a:cubicBezTo>
                    <a:cubicBezTo>
                      <a:pt x="2336" y="1931"/>
                      <a:pt x="2250" y="1970"/>
                      <a:pt x="2166" y="1997"/>
                    </a:cubicBezTo>
                    <a:cubicBezTo>
                      <a:pt x="2153" y="2003"/>
                      <a:pt x="2136" y="2010"/>
                      <a:pt x="2121" y="2014"/>
                    </a:cubicBezTo>
                    <a:lnTo>
                      <a:pt x="2121" y="2001"/>
                    </a:lnTo>
                    <a:cubicBezTo>
                      <a:pt x="2195" y="1979"/>
                      <a:pt x="2264" y="1944"/>
                      <a:pt x="2319" y="1895"/>
                    </a:cubicBezTo>
                    <a:cubicBezTo>
                      <a:pt x="2341" y="1878"/>
                      <a:pt x="2362" y="1856"/>
                      <a:pt x="2381" y="1832"/>
                    </a:cubicBezTo>
                    <a:cubicBezTo>
                      <a:pt x="2386" y="1829"/>
                      <a:pt x="2393" y="1828"/>
                      <a:pt x="2397" y="1827"/>
                    </a:cubicBezTo>
                    <a:close/>
                    <a:moveTo>
                      <a:pt x="2408" y="1617"/>
                    </a:moveTo>
                    <a:cubicBezTo>
                      <a:pt x="2408" y="1619"/>
                      <a:pt x="2408" y="1620"/>
                      <a:pt x="2410" y="1622"/>
                    </a:cubicBezTo>
                    <a:cubicBezTo>
                      <a:pt x="2395" y="1696"/>
                      <a:pt x="2363" y="1762"/>
                      <a:pt x="2320" y="1812"/>
                    </a:cubicBezTo>
                    <a:cubicBezTo>
                      <a:pt x="2277" y="1821"/>
                      <a:pt x="2230" y="1829"/>
                      <a:pt x="2185" y="1829"/>
                    </a:cubicBezTo>
                    <a:cubicBezTo>
                      <a:pt x="2150" y="1829"/>
                      <a:pt x="2116" y="1824"/>
                      <a:pt x="2085" y="1812"/>
                    </a:cubicBezTo>
                    <a:cubicBezTo>
                      <a:pt x="2085" y="1812"/>
                      <a:pt x="2085" y="1811"/>
                      <a:pt x="2085" y="1811"/>
                    </a:cubicBezTo>
                    <a:cubicBezTo>
                      <a:pt x="2081" y="1811"/>
                      <a:pt x="2077" y="1832"/>
                      <a:pt x="2080" y="1835"/>
                    </a:cubicBezTo>
                    <a:cubicBezTo>
                      <a:pt x="2118" y="1861"/>
                      <a:pt x="2159" y="1869"/>
                      <a:pt x="2202" y="1869"/>
                    </a:cubicBezTo>
                    <a:cubicBezTo>
                      <a:pt x="2221" y="1869"/>
                      <a:pt x="2240" y="1867"/>
                      <a:pt x="2260" y="1865"/>
                    </a:cubicBezTo>
                    <a:lnTo>
                      <a:pt x="2260" y="1865"/>
                    </a:lnTo>
                    <a:cubicBezTo>
                      <a:pt x="2221" y="1895"/>
                      <a:pt x="2177" y="1920"/>
                      <a:pt x="2126" y="1937"/>
                    </a:cubicBezTo>
                    <a:cubicBezTo>
                      <a:pt x="2128" y="1915"/>
                      <a:pt x="2128" y="1890"/>
                      <a:pt x="2133" y="1869"/>
                    </a:cubicBezTo>
                    <a:cubicBezTo>
                      <a:pt x="2134" y="1865"/>
                      <a:pt x="2126" y="1863"/>
                      <a:pt x="2119" y="1863"/>
                    </a:cubicBezTo>
                    <a:cubicBezTo>
                      <a:pt x="2114" y="1863"/>
                      <a:pt x="2110" y="1864"/>
                      <a:pt x="2108" y="1867"/>
                    </a:cubicBezTo>
                    <a:cubicBezTo>
                      <a:pt x="2100" y="1894"/>
                      <a:pt x="2095" y="1923"/>
                      <a:pt x="2091" y="1951"/>
                    </a:cubicBezTo>
                    <a:cubicBezTo>
                      <a:pt x="2045" y="1962"/>
                      <a:pt x="1998" y="1968"/>
                      <a:pt x="1952" y="1968"/>
                    </a:cubicBezTo>
                    <a:cubicBezTo>
                      <a:pt x="1887" y="1968"/>
                      <a:pt x="1824" y="1956"/>
                      <a:pt x="1767" y="1930"/>
                    </a:cubicBezTo>
                    <a:cubicBezTo>
                      <a:pt x="1765" y="1929"/>
                      <a:pt x="1763" y="1929"/>
                      <a:pt x="1761" y="1929"/>
                    </a:cubicBezTo>
                    <a:cubicBezTo>
                      <a:pt x="1742" y="1929"/>
                      <a:pt x="1720" y="1964"/>
                      <a:pt x="1742" y="1977"/>
                    </a:cubicBezTo>
                    <a:cubicBezTo>
                      <a:pt x="1809" y="2015"/>
                      <a:pt x="1885" y="2032"/>
                      <a:pt x="1962" y="2032"/>
                    </a:cubicBezTo>
                    <a:cubicBezTo>
                      <a:pt x="2003" y="2032"/>
                      <a:pt x="2044" y="2027"/>
                      <a:pt x="2084" y="2018"/>
                    </a:cubicBezTo>
                    <a:lnTo>
                      <a:pt x="2084" y="2033"/>
                    </a:lnTo>
                    <a:cubicBezTo>
                      <a:pt x="2038" y="2048"/>
                      <a:pt x="1990" y="2059"/>
                      <a:pt x="1941" y="2059"/>
                    </a:cubicBezTo>
                    <a:cubicBezTo>
                      <a:pt x="1920" y="2059"/>
                      <a:pt x="1900" y="2057"/>
                      <a:pt x="1879" y="2052"/>
                    </a:cubicBezTo>
                    <a:cubicBezTo>
                      <a:pt x="1778" y="2030"/>
                      <a:pt x="1682" y="1984"/>
                      <a:pt x="1610" y="1916"/>
                    </a:cubicBezTo>
                    <a:cubicBezTo>
                      <a:pt x="1598" y="1907"/>
                      <a:pt x="1590" y="1893"/>
                      <a:pt x="1579" y="1882"/>
                    </a:cubicBezTo>
                    <a:lnTo>
                      <a:pt x="1579" y="1882"/>
                    </a:lnTo>
                    <a:cubicBezTo>
                      <a:pt x="1598" y="1885"/>
                      <a:pt x="1618" y="1887"/>
                      <a:pt x="1639" y="1887"/>
                    </a:cubicBezTo>
                    <a:cubicBezTo>
                      <a:pt x="1702" y="1887"/>
                      <a:pt x="1767" y="1868"/>
                      <a:pt x="1824" y="1821"/>
                    </a:cubicBezTo>
                    <a:cubicBezTo>
                      <a:pt x="1860" y="1838"/>
                      <a:pt x="1899" y="1849"/>
                      <a:pt x="1939" y="1849"/>
                    </a:cubicBezTo>
                    <a:cubicBezTo>
                      <a:pt x="1947" y="1849"/>
                      <a:pt x="1956" y="1848"/>
                      <a:pt x="1964" y="1847"/>
                    </a:cubicBezTo>
                    <a:cubicBezTo>
                      <a:pt x="2025" y="1840"/>
                      <a:pt x="2067" y="1805"/>
                      <a:pt x="2104" y="1773"/>
                    </a:cubicBezTo>
                    <a:cubicBezTo>
                      <a:pt x="2111" y="1774"/>
                      <a:pt x="2117" y="1774"/>
                      <a:pt x="2123" y="1774"/>
                    </a:cubicBezTo>
                    <a:cubicBezTo>
                      <a:pt x="2146" y="1774"/>
                      <a:pt x="2170" y="1769"/>
                      <a:pt x="2194" y="1766"/>
                    </a:cubicBezTo>
                    <a:cubicBezTo>
                      <a:pt x="2243" y="1752"/>
                      <a:pt x="2278" y="1718"/>
                      <a:pt x="2314" y="1693"/>
                    </a:cubicBezTo>
                    <a:cubicBezTo>
                      <a:pt x="2342" y="1673"/>
                      <a:pt x="2382" y="1649"/>
                      <a:pt x="2408" y="1617"/>
                    </a:cubicBezTo>
                    <a:close/>
                    <a:moveTo>
                      <a:pt x="1163" y="1626"/>
                    </a:moveTo>
                    <a:cubicBezTo>
                      <a:pt x="1160" y="1667"/>
                      <a:pt x="1159" y="1710"/>
                      <a:pt x="1159" y="1751"/>
                    </a:cubicBezTo>
                    <a:cubicBezTo>
                      <a:pt x="1159" y="1845"/>
                      <a:pt x="1152" y="1944"/>
                      <a:pt x="1180" y="2041"/>
                    </a:cubicBezTo>
                    <a:cubicBezTo>
                      <a:pt x="1193" y="2087"/>
                      <a:pt x="1214" y="2129"/>
                      <a:pt x="1239" y="2171"/>
                    </a:cubicBezTo>
                    <a:cubicBezTo>
                      <a:pt x="1145" y="2028"/>
                      <a:pt x="1118" y="1853"/>
                      <a:pt x="1142" y="1717"/>
                    </a:cubicBezTo>
                    <a:cubicBezTo>
                      <a:pt x="1145" y="1688"/>
                      <a:pt x="1152" y="1656"/>
                      <a:pt x="1163" y="1626"/>
                    </a:cubicBezTo>
                    <a:close/>
                    <a:moveTo>
                      <a:pt x="2780" y="2293"/>
                    </a:moveTo>
                    <a:cubicBezTo>
                      <a:pt x="2779" y="2296"/>
                      <a:pt x="2779" y="2300"/>
                      <a:pt x="2776" y="2303"/>
                    </a:cubicBezTo>
                    <a:cubicBezTo>
                      <a:pt x="2768" y="2307"/>
                      <a:pt x="2759" y="2308"/>
                      <a:pt x="2753" y="2310"/>
                    </a:cubicBezTo>
                    <a:cubicBezTo>
                      <a:pt x="2761" y="2306"/>
                      <a:pt x="2772" y="2299"/>
                      <a:pt x="2780" y="2293"/>
                    </a:cubicBezTo>
                    <a:close/>
                    <a:moveTo>
                      <a:pt x="1606" y="2201"/>
                    </a:moveTo>
                    <a:cubicBezTo>
                      <a:pt x="1660" y="2231"/>
                      <a:pt x="1716" y="2253"/>
                      <a:pt x="1773" y="2273"/>
                    </a:cubicBezTo>
                    <a:cubicBezTo>
                      <a:pt x="1851" y="2296"/>
                      <a:pt x="1931" y="2315"/>
                      <a:pt x="2014" y="2322"/>
                    </a:cubicBezTo>
                    <a:cubicBezTo>
                      <a:pt x="1971" y="2341"/>
                      <a:pt x="1930" y="2358"/>
                      <a:pt x="1883" y="2370"/>
                    </a:cubicBezTo>
                    <a:cubicBezTo>
                      <a:pt x="1851" y="2365"/>
                      <a:pt x="1819" y="2359"/>
                      <a:pt x="1789" y="2346"/>
                    </a:cubicBezTo>
                    <a:cubicBezTo>
                      <a:pt x="1715" y="2315"/>
                      <a:pt x="1660" y="2253"/>
                      <a:pt x="1606" y="2201"/>
                    </a:cubicBezTo>
                    <a:close/>
                    <a:moveTo>
                      <a:pt x="2780" y="1576"/>
                    </a:moveTo>
                    <a:cubicBezTo>
                      <a:pt x="2787" y="1598"/>
                      <a:pt x="2792" y="1620"/>
                      <a:pt x="2797" y="1642"/>
                    </a:cubicBezTo>
                    <a:cubicBezTo>
                      <a:pt x="2780" y="1715"/>
                      <a:pt x="2754" y="1785"/>
                      <a:pt x="2725" y="1853"/>
                    </a:cubicBezTo>
                    <a:cubicBezTo>
                      <a:pt x="2698" y="1915"/>
                      <a:pt x="2669" y="1978"/>
                      <a:pt x="2631" y="2040"/>
                    </a:cubicBezTo>
                    <a:cubicBezTo>
                      <a:pt x="2594" y="2074"/>
                      <a:pt x="2556" y="2107"/>
                      <a:pt x="2520" y="2139"/>
                    </a:cubicBezTo>
                    <a:cubicBezTo>
                      <a:pt x="2429" y="2226"/>
                      <a:pt x="2333" y="2328"/>
                      <a:pt x="2202" y="2379"/>
                    </a:cubicBezTo>
                    <a:cubicBezTo>
                      <a:pt x="2166" y="2384"/>
                      <a:pt x="2129" y="2385"/>
                      <a:pt x="2093" y="2387"/>
                    </a:cubicBezTo>
                    <a:cubicBezTo>
                      <a:pt x="2097" y="2373"/>
                      <a:pt x="2102" y="2359"/>
                      <a:pt x="2104" y="2344"/>
                    </a:cubicBezTo>
                    <a:cubicBezTo>
                      <a:pt x="2106" y="2339"/>
                      <a:pt x="2106" y="2335"/>
                      <a:pt x="2106" y="2330"/>
                    </a:cubicBezTo>
                    <a:cubicBezTo>
                      <a:pt x="2111" y="2328"/>
                      <a:pt x="2114" y="2323"/>
                      <a:pt x="2119" y="2322"/>
                    </a:cubicBezTo>
                    <a:cubicBezTo>
                      <a:pt x="2135" y="2321"/>
                      <a:pt x="2150" y="2321"/>
                      <a:pt x="2166" y="2318"/>
                    </a:cubicBezTo>
                    <a:cubicBezTo>
                      <a:pt x="2303" y="2293"/>
                      <a:pt x="2431" y="2213"/>
                      <a:pt x="2531" y="2109"/>
                    </a:cubicBezTo>
                    <a:cubicBezTo>
                      <a:pt x="2630" y="2006"/>
                      <a:pt x="2684" y="1868"/>
                      <a:pt x="2693" y="1723"/>
                    </a:cubicBezTo>
                    <a:cubicBezTo>
                      <a:pt x="2696" y="1710"/>
                      <a:pt x="2696" y="1695"/>
                      <a:pt x="2696" y="1681"/>
                    </a:cubicBezTo>
                    <a:cubicBezTo>
                      <a:pt x="2714" y="1663"/>
                      <a:pt x="2737" y="1646"/>
                      <a:pt x="2753" y="1626"/>
                    </a:cubicBezTo>
                    <a:cubicBezTo>
                      <a:pt x="2765" y="1611"/>
                      <a:pt x="2772" y="1593"/>
                      <a:pt x="2780" y="1576"/>
                    </a:cubicBezTo>
                    <a:close/>
                    <a:moveTo>
                      <a:pt x="2060" y="2348"/>
                    </a:moveTo>
                    <a:lnTo>
                      <a:pt x="2060" y="2348"/>
                    </a:lnTo>
                    <a:cubicBezTo>
                      <a:pt x="2058" y="2362"/>
                      <a:pt x="2056" y="2376"/>
                      <a:pt x="2052" y="2390"/>
                    </a:cubicBezTo>
                    <a:lnTo>
                      <a:pt x="2044" y="2390"/>
                    </a:lnTo>
                    <a:cubicBezTo>
                      <a:pt x="2018" y="2387"/>
                      <a:pt x="1992" y="2384"/>
                      <a:pt x="1967" y="2383"/>
                    </a:cubicBezTo>
                    <a:cubicBezTo>
                      <a:pt x="1998" y="2373"/>
                      <a:pt x="2030" y="2362"/>
                      <a:pt x="2060" y="2348"/>
                    </a:cubicBezTo>
                    <a:close/>
                    <a:moveTo>
                      <a:pt x="807" y="2076"/>
                    </a:moveTo>
                    <a:lnTo>
                      <a:pt x="807" y="2076"/>
                    </a:lnTo>
                    <a:cubicBezTo>
                      <a:pt x="819" y="2098"/>
                      <a:pt x="830" y="2123"/>
                      <a:pt x="844" y="2143"/>
                    </a:cubicBezTo>
                    <a:cubicBezTo>
                      <a:pt x="910" y="2248"/>
                      <a:pt x="1005" y="2328"/>
                      <a:pt x="1104" y="2390"/>
                    </a:cubicBezTo>
                    <a:cubicBezTo>
                      <a:pt x="1148" y="2442"/>
                      <a:pt x="1196" y="2490"/>
                      <a:pt x="1247" y="2535"/>
                    </a:cubicBezTo>
                    <a:cubicBezTo>
                      <a:pt x="1101" y="2431"/>
                      <a:pt x="936" y="2328"/>
                      <a:pt x="847" y="2164"/>
                    </a:cubicBezTo>
                    <a:cubicBezTo>
                      <a:pt x="831" y="2136"/>
                      <a:pt x="819" y="2106"/>
                      <a:pt x="807" y="2076"/>
                    </a:cubicBezTo>
                    <a:close/>
                    <a:moveTo>
                      <a:pt x="2717" y="2453"/>
                    </a:moveTo>
                    <a:cubicBezTo>
                      <a:pt x="2710" y="2467"/>
                      <a:pt x="2703" y="2482"/>
                      <a:pt x="2696" y="2496"/>
                    </a:cubicBezTo>
                    <a:cubicBezTo>
                      <a:pt x="2642" y="2516"/>
                      <a:pt x="2586" y="2535"/>
                      <a:pt x="2528" y="2549"/>
                    </a:cubicBezTo>
                    <a:cubicBezTo>
                      <a:pt x="2486" y="2560"/>
                      <a:pt x="2440" y="2564"/>
                      <a:pt x="2396" y="2571"/>
                    </a:cubicBezTo>
                    <a:cubicBezTo>
                      <a:pt x="2395" y="2567"/>
                      <a:pt x="2395" y="2562"/>
                      <a:pt x="2393" y="2557"/>
                    </a:cubicBezTo>
                    <a:cubicBezTo>
                      <a:pt x="2503" y="2535"/>
                      <a:pt x="2611" y="2501"/>
                      <a:pt x="2717" y="2453"/>
                    </a:cubicBezTo>
                    <a:close/>
                    <a:moveTo>
                      <a:pt x="2351" y="2564"/>
                    </a:moveTo>
                    <a:cubicBezTo>
                      <a:pt x="2353" y="2568"/>
                      <a:pt x="2353" y="2571"/>
                      <a:pt x="2355" y="2575"/>
                    </a:cubicBezTo>
                    <a:cubicBezTo>
                      <a:pt x="2326" y="2578"/>
                      <a:pt x="2297" y="2578"/>
                      <a:pt x="2267" y="2579"/>
                    </a:cubicBezTo>
                    <a:cubicBezTo>
                      <a:pt x="2281" y="2578"/>
                      <a:pt x="2294" y="2575"/>
                      <a:pt x="2308" y="2574"/>
                    </a:cubicBezTo>
                    <a:cubicBezTo>
                      <a:pt x="2322" y="2571"/>
                      <a:pt x="2337" y="2567"/>
                      <a:pt x="2351" y="2564"/>
                    </a:cubicBezTo>
                    <a:close/>
                    <a:moveTo>
                      <a:pt x="863" y="2557"/>
                    </a:moveTo>
                    <a:lnTo>
                      <a:pt x="863" y="2557"/>
                    </a:lnTo>
                    <a:cubicBezTo>
                      <a:pt x="878" y="2569"/>
                      <a:pt x="894" y="2578"/>
                      <a:pt x="910" y="2590"/>
                    </a:cubicBezTo>
                    <a:cubicBezTo>
                      <a:pt x="907" y="2599"/>
                      <a:pt x="907" y="2611"/>
                      <a:pt x="904" y="2624"/>
                    </a:cubicBezTo>
                    <a:cubicBezTo>
                      <a:pt x="891" y="2601"/>
                      <a:pt x="875" y="2579"/>
                      <a:pt x="863" y="2557"/>
                    </a:cubicBezTo>
                    <a:cubicBezTo>
                      <a:pt x="863" y="2557"/>
                      <a:pt x="863" y="2557"/>
                      <a:pt x="863" y="2557"/>
                    </a:cubicBezTo>
                    <a:close/>
                    <a:moveTo>
                      <a:pt x="1368" y="2621"/>
                    </a:moveTo>
                    <a:cubicBezTo>
                      <a:pt x="1423" y="2657"/>
                      <a:pt x="1475" y="2687"/>
                      <a:pt x="1533" y="2712"/>
                    </a:cubicBezTo>
                    <a:cubicBezTo>
                      <a:pt x="1551" y="2720"/>
                      <a:pt x="1572" y="2727"/>
                      <a:pt x="1592" y="2734"/>
                    </a:cubicBezTo>
                    <a:cubicBezTo>
                      <a:pt x="1579" y="2734"/>
                      <a:pt x="1565" y="2734"/>
                      <a:pt x="1551" y="2734"/>
                    </a:cubicBezTo>
                    <a:cubicBezTo>
                      <a:pt x="1544" y="2734"/>
                      <a:pt x="1537" y="2734"/>
                      <a:pt x="1530" y="2734"/>
                    </a:cubicBezTo>
                    <a:cubicBezTo>
                      <a:pt x="1474" y="2699"/>
                      <a:pt x="1420" y="2661"/>
                      <a:pt x="1368" y="2621"/>
                    </a:cubicBezTo>
                    <a:close/>
                    <a:moveTo>
                      <a:pt x="1691" y="2771"/>
                    </a:moveTo>
                    <a:cubicBezTo>
                      <a:pt x="1716" y="2782"/>
                      <a:pt x="1742" y="2790"/>
                      <a:pt x="1770" y="2798"/>
                    </a:cubicBezTo>
                    <a:lnTo>
                      <a:pt x="1729" y="2824"/>
                    </a:lnTo>
                    <a:cubicBezTo>
                      <a:pt x="1709" y="2818"/>
                      <a:pt x="1691" y="2816"/>
                      <a:pt x="1672" y="2808"/>
                    </a:cubicBezTo>
                    <a:cubicBezTo>
                      <a:pt x="1653" y="2798"/>
                      <a:pt x="1634" y="2789"/>
                      <a:pt x="1617" y="2780"/>
                    </a:cubicBezTo>
                    <a:cubicBezTo>
                      <a:pt x="1641" y="2778"/>
                      <a:pt x="1665" y="2776"/>
                      <a:pt x="1691" y="2771"/>
                    </a:cubicBezTo>
                    <a:close/>
                    <a:moveTo>
                      <a:pt x="1837" y="2818"/>
                    </a:moveTo>
                    <a:cubicBezTo>
                      <a:pt x="1974" y="2856"/>
                      <a:pt x="2114" y="2879"/>
                      <a:pt x="2258" y="2881"/>
                    </a:cubicBezTo>
                    <a:cubicBezTo>
                      <a:pt x="2217" y="2892"/>
                      <a:pt x="2175" y="2900"/>
                      <a:pt x="2126" y="2900"/>
                    </a:cubicBezTo>
                    <a:cubicBezTo>
                      <a:pt x="2019" y="2899"/>
                      <a:pt x="1906" y="2877"/>
                      <a:pt x="1792" y="2844"/>
                    </a:cubicBezTo>
                    <a:cubicBezTo>
                      <a:pt x="1806" y="2835"/>
                      <a:pt x="1821" y="2826"/>
                      <a:pt x="1837" y="2818"/>
                    </a:cubicBezTo>
                    <a:close/>
                    <a:moveTo>
                      <a:pt x="935" y="2604"/>
                    </a:moveTo>
                    <a:cubicBezTo>
                      <a:pt x="1056" y="2727"/>
                      <a:pt x="1206" y="2819"/>
                      <a:pt x="1352" y="2904"/>
                    </a:cubicBezTo>
                    <a:cubicBezTo>
                      <a:pt x="1372" y="2915"/>
                      <a:pt x="1396" y="2928"/>
                      <a:pt x="1416" y="2939"/>
                    </a:cubicBezTo>
                    <a:cubicBezTo>
                      <a:pt x="1400" y="2940"/>
                      <a:pt x="1385" y="2941"/>
                      <a:pt x="1368" y="2943"/>
                    </a:cubicBezTo>
                    <a:cubicBezTo>
                      <a:pt x="1240" y="2879"/>
                      <a:pt x="1116" y="2805"/>
                      <a:pt x="999" y="2729"/>
                    </a:cubicBezTo>
                    <a:cubicBezTo>
                      <a:pt x="983" y="2717"/>
                      <a:pt x="965" y="2705"/>
                      <a:pt x="948" y="2692"/>
                    </a:cubicBezTo>
                    <a:cubicBezTo>
                      <a:pt x="943" y="2685"/>
                      <a:pt x="939" y="2677"/>
                      <a:pt x="935" y="2670"/>
                    </a:cubicBezTo>
                    <a:cubicBezTo>
                      <a:pt x="930" y="2647"/>
                      <a:pt x="930" y="2625"/>
                      <a:pt x="935" y="2604"/>
                    </a:cubicBezTo>
                    <a:close/>
                    <a:moveTo>
                      <a:pt x="1462" y="2963"/>
                    </a:moveTo>
                    <a:cubicBezTo>
                      <a:pt x="1507" y="2987"/>
                      <a:pt x="1550" y="3010"/>
                      <a:pt x="1595" y="3032"/>
                    </a:cubicBezTo>
                    <a:cubicBezTo>
                      <a:pt x="1540" y="3014"/>
                      <a:pt x="1486" y="2994"/>
                      <a:pt x="1433" y="2969"/>
                    </a:cubicBezTo>
                    <a:cubicBezTo>
                      <a:pt x="1444" y="2968"/>
                      <a:pt x="1452" y="2965"/>
                      <a:pt x="1462" y="2963"/>
                    </a:cubicBezTo>
                    <a:close/>
                    <a:moveTo>
                      <a:pt x="3335" y="1565"/>
                    </a:moveTo>
                    <a:lnTo>
                      <a:pt x="3335" y="1565"/>
                    </a:lnTo>
                    <a:cubicBezTo>
                      <a:pt x="3344" y="1606"/>
                      <a:pt x="3353" y="1648"/>
                      <a:pt x="3359" y="1690"/>
                    </a:cubicBezTo>
                    <a:cubicBezTo>
                      <a:pt x="3402" y="1973"/>
                      <a:pt x="3416" y="2286"/>
                      <a:pt x="3264" y="2560"/>
                    </a:cubicBezTo>
                    <a:cubicBezTo>
                      <a:pt x="3127" y="2805"/>
                      <a:pt x="2879" y="2984"/>
                      <a:pt x="2608" y="3060"/>
                    </a:cubicBezTo>
                    <a:cubicBezTo>
                      <a:pt x="2601" y="3063"/>
                      <a:pt x="2594" y="3063"/>
                      <a:pt x="2587" y="3065"/>
                    </a:cubicBezTo>
                    <a:cubicBezTo>
                      <a:pt x="2715" y="2974"/>
                      <a:pt x="2797" y="2853"/>
                      <a:pt x="2861" y="2729"/>
                    </a:cubicBezTo>
                    <a:cubicBezTo>
                      <a:pt x="2985" y="2654"/>
                      <a:pt x="3095" y="2555"/>
                      <a:pt x="3174" y="2431"/>
                    </a:cubicBezTo>
                    <a:cubicBezTo>
                      <a:pt x="3298" y="2237"/>
                      <a:pt x="3325" y="2019"/>
                      <a:pt x="3320" y="1812"/>
                    </a:cubicBezTo>
                    <a:cubicBezTo>
                      <a:pt x="3339" y="1732"/>
                      <a:pt x="3346" y="1649"/>
                      <a:pt x="3335" y="1565"/>
                    </a:cubicBezTo>
                    <a:close/>
                    <a:moveTo>
                      <a:pt x="281" y="2121"/>
                    </a:moveTo>
                    <a:cubicBezTo>
                      <a:pt x="306" y="2193"/>
                      <a:pt x="339" y="2262"/>
                      <a:pt x="377" y="2328"/>
                    </a:cubicBezTo>
                    <a:cubicBezTo>
                      <a:pt x="368" y="2358"/>
                      <a:pt x="361" y="2391"/>
                      <a:pt x="365" y="2421"/>
                    </a:cubicBezTo>
                    <a:cubicBezTo>
                      <a:pt x="373" y="2483"/>
                      <a:pt x="394" y="2542"/>
                      <a:pt x="406" y="2603"/>
                    </a:cubicBezTo>
                    <a:cubicBezTo>
                      <a:pt x="419" y="2665"/>
                      <a:pt x="439" y="2723"/>
                      <a:pt x="460" y="2785"/>
                    </a:cubicBezTo>
                    <a:cubicBezTo>
                      <a:pt x="478" y="2846"/>
                      <a:pt x="530" y="2892"/>
                      <a:pt x="558" y="2948"/>
                    </a:cubicBezTo>
                    <a:cubicBezTo>
                      <a:pt x="574" y="2987"/>
                      <a:pt x="574" y="3039"/>
                      <a:pt x="585" y="3085"/>
                    </a:cubicBezTo>
                    <a:cubicBezTo>
                      <a:pt x="573" y="3072"/>
                      <a:pt x="558" y="3061"/>
                      <a:pt x="545" y="3049"/>
                    </a:cubicBezTo>
                    <a:cubicBezTo>
                      <a:pt x="490" y="2990"/>
                      <a:pt x="439" y="2929"/>
                      <a:pt x="392" y="2864"/>
                    </a:cubicBezTo>
                    <a:cubicBezTo>
                      <a:pt x="346" y="2798"/>
                      <a:pt x="308" y="2724"/>
                      <a:pt x="281" y="2647"/>
                    </a:cubicBezTo>
                    <a:cubicBezTo>
                      <a:pt x="253" y="2566"/>
                      <a:pt x="281" y="2475"/>
                      <a:pt x="274" y="2396"/>
                    </a:cubicBezTo>
                    <a:cubicBezTo>
                      <a:pt x="267" y="2315"/>
                      <a:pt x="260" y="2235"/>
                      <a:pt x="274" y="2156"/>
                    </a:cubicBezTo>
                    <a:cubicBezTo>
                      <a:pt x="275" y="2143"/>
                      <a:pt x="278" y="2132"/>
                      <a:pt x="281" y="2121"/>
                    </a:cubicBezTo>
                    <a:close/>
                    <a:moveTo>
                      <a:pt x="3326" y="1326"/>
                    </a:moveTo>
                    <a:cubicBezTo>
                      <a:pt x="3412" y="1404"/>
                      <a:pt x="3482" y="1501"/>
                      <a:pt x="3519" y="1606"/>
                    </a:cubicBezTo>
                    <a:cubicBezTo>
                      <a:pt x="3581" y="1784"/>
                      <a:pt x="3540" y="1964"/>
                      <a:pt x="3511" y="2127"/>
                    </a:cubicBezTo>
                    <a:cubicBezTo>
                      <a:pt x="3483" y="2292"/>
                      <a:pt x="3435" y="2454"/>
                      <a:pt x="3350" y="2599"/>
                    </a:cubicBezTo>
                    <a:cubicBezTo>
                      <a:pt x="3264" y="2742"/>
                      <a:pt x="3160" y="2874"/>
                      <a:pt x="3033" y="2980"/>
                    </a:cubicBezTo>
                    <a:cubicBezTo>
                      <a:pt x="2920" y="3074"/>
                      <a:pt x="2808" y="3170"/>
                      <a:pt x="2673" y="3232"/>
                    </a:cubicBezTo>
                    <a:cubicBezTo>
                      <a:pt x="2658" y="3239"/>
                      <a:pt x="2644" y="3248"/>
                      <a:pt x="2627" y="3255"/>
                    </a:cubicBezTo>
                    <a:cubicBezTo>
                      <a:pt x="2538" y="3287"/>
                      <a:pt x="2446" y="3291"/>
                      <a:pt x="2355" y="3291"/>
                    </a:cubicBezTo>
                    <a:cubicBezTo>
                      <a:pt x="2330" y="3291"/>
                      <a:pt x="2306" y="3291"/>
                      <a:pt x="2281" y="3291"/>
                    </a:cubicBezTo>
                    <a:cubicBezTo>
                      <a:pt x="2254" y="3291"/>
                      <a:pt x="2228" y="3291"/>
                      <a:pt x="2202" y="3292"/>
                    </a:cubicBezTo>
                    <a:cubicBezTo>
                      <a:pt x="2173" y="3294"/>
                      <a:pt x="2143" y="3295"/>
                      <a:pt x="2113" y="3295"/>
                    </a:cubicBezTo>
                    <a:cubicBezTo>
                      <a:pt x="2005" y="3295"/>
                      <a:pt x="1897" y="3284"/>
                      <a:pt x="1792" y="3259"/>
                    </a:cubicBezTo>
                    <a:cubicBezTo>
                      <a:pt x="1661" y="3229"/>
                      <a:pt x="1519" y="3215"/>
                      <a:pt x="1397" y="3146"/>
                    </a:cubicBezTo>
                    <a:cubicBezTo>
                      <a:pt x="1357" y="3124"/>
                      <a:pt x="1323" y="3098"/>
                      <a:pt x="1288" y="3069"/>
                    </a:cubicBezTo>
                    <a:lnTo>
                      <a:pt x="1288" y="3069"/>
                    </a:lnTo>
                    <a:cubicBezTo>
                      <a:pt x="1354" y="3080"/>
                      <a:pt x="1420" y="3090"/>
                      <a:pt x="1486" y="3097"/>
                    </a:cubicBezTo>
                    <a:cubicBezTo>
                      <a:pt x="1694" y="3160"/>
                      <a:pt x="1909" y="3200"/>
                      <a:pt x="2131" y="3200"/>
                    </a:cubicBezTo>
                    <a:cubicBezTo>
                      <a:pt x="2138" y="3200"/>
                      <a:pt x="2145" y="3200"/>
                      <a:pt x="2153" y="3200"/>
                    </a:cubicBezTo>
                    <a:cubicBezTo>
                      <a:pt x="2479" y="3195"/>
                      <a:pt x="2816" y="3085"/>
                      <a:pt x="3068" y="2863"/>
                    </a:cubicBezTo>
                    <a:cubicBezTo>
                      <a:pt x="3332" y="2637"/>
                      <a:pt x="3435" y="2288"/>
                      <a:pt x="3428" y="1973"/>
                    </a:cubicBezTo>
                    <a:cubicBezTo>
                      <a:pt x="3427" y="1759"/>
                      <a:pt x="3373" y="1536"/>
                      <a:pt x="3326" y="1326"/>
                    </a:cubicBezTo>
                    <a:close/>
                    <a:moveTo>
                      <a:pt x="1905" y="0"/>
                    </a:moveTo>
                    <a:cubicBezTo>
                      <a:pt x="1837" y="2"/>
                      <a:pt x="1774" y="22"/>
                      <a:pt x="1708" y="32"/>
                    </a:cubicBezTo>
                    <a:cubicBezTo>
                      <a:pt x="1643" y="39"/>
                      <a:pt x="1581" y="65"/>
                      <a:pt x="1517" y="80"/>
                    </a:cubicBezTo>
                    <a:cubicBezTo>
                      <a:pt x="1453" y="97"/>
                      <a:pt x="1379" y="79"/>
                      <a:pt x="1316" y="101"/>
                    </a:cubicBezTo>
                    <a:cubicBezTo>
                      <a:pt x="1240" y="128"/>
                      <a:pt x="1186" y="204"/>
                      <a:pt x="1123" y="248"/>
                    </a:cubicBezTo>
                    <a:cubicBezTo>
                      <a:pt x="1117" y="235"/>
                      <a:pt x="1108" y="220"/>
                      <a:pt x="1105" y="220"/>
                    </a:cubicBezTo>
                    <a:cubicBezTo>
                      <a:pt x="1104" y="220"/>
                      <a:pt x="1104" y="220"/>
                      <a:pt x="1104" y="221"/>
                    </a:cubicBezTo>
                    <a:cubicBezTo>
                      <a:pt x="1086" y="237"/>
                      <a:pt x="1075" y="265"/>
                      <a:pt x="1047" y="266"/>
                    </a:cubicBezTo>
                    <a:cubicBezTo>
                      <a:pt x="1046" y="266"/>
                      <a:pt x="1044" y="266"/>
                      <a:pt x="1042" y="266"/>
                    </a:cubicBezTo>
                    <a:cubicBezTo>
                      <a:pt x="1015" y="266"/>
                      <a:pt x="977" y="248"/>
                      <a:pt x="946" y="244"/>
                    </a:cubicBezTo>
                    <a:cubicBezTo>
                      <a:pt x="914" y="241"/>
                      <a:pt x="867" y="217"/>
                      <a:pt x="834" y="217"/>
                    </a:cubicBezTo>
                    <a:cubicBezTo>
                      <a:pt x="801" y="217"/>
                      <a:pt x="785" y="237"/>
                      <a:pt x="758" y="245"/>
                    </a:cubicBezTo>
                    <a:cubicBezTo>
                      <a:pt x="731" y="256"/>
                      <a:pt x="717" y="284"/>
                      <a:pt x="691" y="296"/>
                    </a:cubicBezTo>
                    <a:cubicBezTo>
                      <a:pt x="666" y="307"/>
                      <a:pt x="626" y="306"/>
                      <a:pt x="602" y="324"/>
                    </a:cubicBezTo>
                    <a:cubicBezTo>
                      <a:pt x="578" y="339"/>
                      <a:pt x="542" y="342"/>
                      <a:pt x="519" y="362"/>
                    </a:cubicBezTo>
                    <a:cubicBezTo>
                      <a:pt x="497" y="382"/>
                      <a:pt x="502" y="428"/>
                      <a:pt x="483" y="449"/>
                    </a:cubicBezTo>
                    <a:lnTo>
                      <a:pt x="425" y="512"/>
                    </a:lnTo>
                    <a:cubicBezTo>
                      <a:pt x="406" y="533"/>
                      <a:pt x="373" y="544"/>
                      <a:pt x="354" y="566"/>
                    </a:cubicBezTo>
                    <a:cubicBezTo>
                      <a:pt x="333" y="587"/>
                      <a:pt x="306" y="600"/>
                      <a:pt x="288" y="622"/>
                    </a:cubicBezTo>
                    <a:cubicBezTo>
                      <a:pt x="268" y="645"/>
                      <a:pt x="244" y="664"/>
                      <a:pt x="227" y="686"/>
                    </a:cubicBezTo>
                    <a:cubicBezTo>
                      <a:pt x="209" y="711"/>
                      <a:pt x="212" y="745"/>
                      <a:pt x="191" y="767"/>
                    </a:cubicBezTo>
                    <a:cubicBezTo>
                      <a:pt x="172" y="789"/>
                      <a:pt x="141" y="803"/>
                      <a:pt x="120" y="826"/>
                    </a:cubicBezTo>
                    <a:cubicBezTo>
                      <a:pt x="102" y="848"/>
                      <a:pt x="74" y="867"/>
                      <a:pt x="57" y="891"/>
                    </a:cubicBezTo>
                    <a:cubicBezTo>
                      <a:pt x="37" y="916"/>
                      <a:pt x="44" y="951"/>
                      <a:pt x="33" y="979"/>
                    </a:cubicBezTo>
                    <a:cubicBezTo>
                      <a:pt x="19" y="1008"/>
                      <a:pt x="3" y="1037"/>
                      <a:pt x="2" y="1071"/>
                    </a:cubicBezTo>
                    <a:cubicBezTo>
                      <a:pt x="0" y="1106"/>
                      <a:pt x="24" y="1151"/>
                      <a:pt x="26" y="1185"/>
                    </a:cubicBezTo>
                    <a:cubicBezTo>
                      <a:pt x="28" y="1221"/>
                      <a:pt x="30" y="1256"/>
                      <a:pt x="40" y="1291"/>
                    </a:cubicBezTo>
                    <a:cubicBezTo>
                      <a:pt x="47" y="1323"/>
                      <a:pt x="68" y="1360"/>
                      <a:pt x="30" y="1378"/>
                    </a:cubicBezTo>
                    <a:cubicBezTo>
                      <a:pt x="29" y="1378"/>
                      <a:pt x="48" y="1385"/>
                      <a:pt x="53" y="1385"/>
                    </a:cubicBezTo>
                    <a:cubicBezTo>
                      <a:pt x="53" y="1385"/>
                      <a:pt x="54" y="1385"/>
                      <a:pt x="54" y="1385"/>
                    </a:cubicBezTo>
                    <a:cubicBezTo>
                      <a:pt x="92" y="1378"/>
                      <a:pt x="91" y="1359"/>
                      <a:pt x="88" y="1337"/>
                    </a:cubicBezTo>
                    <a:cubicBezTo>
                      <a:pt x="83" y="1304"/>
                      <a:pt x="55" y="1264"/>
                      <a:pt x="62" y="1235"/>
                    </a:cubicBezTo>
                    <a:cubicBezTo>
                      <a:pt x="68" y="1207"/>
                      <a:pt x="68" y="1178"/>
                      <a:pt x="69" y="1150"/>
                    </a:cubicBezTo>
                    <a:cubicBezTo>
                      <a:pt x="72" y="1119"/>
                      <a:pt x="77" y="1092"/>
                      <a:pt x="88" y="1067"/>
                    </a:cubicBezTo>
                    <a:cubicBezTo>
                      <a:pt x="99" y="1041"/>
                      <a:pt x="154" y="1035"/>
                      <a:pt x="172" y="1013"/>
                    </a:cubicBezTo>
                    <a:cubicBezTo>
                      <a:pt x="189" y="991"/>
                      <a:pt x="200" y="965"/>
                      <a:pt x="222" y="946"/>
                    </a:cubicBezTo>
                    <a:cubicBezTo>
                      <a:pt x="244" y="927"/>
                      <a:pt x="262" y="905"/>
                      <a:pt x="288" y="888"/>
                    </a:cubicBezTo>
                    <a:cubicBezTo>
                      <a:pt x="311" y="870"/>
                      <a:pt x="308" y="836"/>
                      <a:pt x="333" y="819"/>
                    </a:cubicBezTo>
                    <a:cubicBezTo>
                      <a:pt x="345" y="811"/>
                      <a:pt x="366" y="811"/>
                      <a:pt x="387" y="811"/>
                    </a:cubicBezTo>
                    <a:cubicBezTo>
                      <a:pt x="408" y="811"/>
                      <a:pt x="429" y="811"/>
                      <a:pt x="439" y="803"/>
                    </a:cubicBezTo>
                    <a:cubicBezTo>
                      <a:pt x="461" y="786"/>
                      <a:pt x="476" y="774"/>
                      <a:pt x="497" y="759"/>
                    </a:cubicBezTo>
                    <a:cubicBezTo>
                      <a:pt x="516" y="745"/>
                      <a:pt x="508" y="706"/>
                      <a:pt x="529" y="693"/>
                    </a:cubicBezTo>
                    <a:cubicBezTo>
                      <a:pt x="542" y="684"/>
                      <a:pt x="560" y="682"/>
                      <a:pt x="580" y="676"/>
                    </a:cubicBezTo>
                    <a:cubicBezTo>
                      <a:pt x="586" y="681"/>
                      <a:pt x="593" y="684"/>
                      <a:pt x="596" y="684"/>
                    </a:cubicBezTo>
                    <a:cubicBezTo>
                      <a:pt x="598" y="684"/>
                      <a:pt x="598" y="684"/>
                      <a:pt x="599" y="683"/>
                    </a:cubicBezTo>
                    <a:cubicBezTo>
                      <a:pt x="607" y="672"/>
                      <a:pt x="614" y="662"/>
                      <a:pt x="622" y="650"/>
                    </a:cubicBezTo>
                    <a:cubicBezTo>
                      <a:pt x="633" y="640"/>
                      <a:pt x="643" y="628"/>
                      <a:pt x="657" y="620"/>
                    </a:cubicBezTo>
                    <a:cubicBezTo>
                      <a:pt x="676" y="606"/>
                      <a:pt x="708" y="603"/>
                      <a:pt x="725" y="589"/>
                    </a:cubicBezTo>
                    <a:cubicBezTo>
                      <a:pt x="745" y="576"/>
                      <a:pt x="749" y="547"/>
                      <a:pt x="765" y="533"/>
                    </a:cubicBezTo>
                    <a:cubicBezTo>
                      <a:pt x="772" y="528"/>
                      <a:pt x="779" y="519"/>
                      <a:pt x="785" y="511"/>
                    </a:cubicBezTo>
                    <a:cubicBezTo>
                      <a:pt x="833" y="492"/>
                      <a:pt x="886" y="482"/>
                      <a:pt x="930" y="464"/>
                    </a:cubicBezTo>
                    <a:cubicBezTo>
                      <a:pt x="976" y="452"/>
                      <a:pt x="1021" y="449"/>
                      <a:pt x="1068" y="444"/>
                    </a:cubicBezTo>
                    <a:lnTo>
                      <a:pt x="1068" y="444"/>
                    </a:lnTo>
                    <a:cubicBezTo>
                      <a:pt x="1021" y="466"/>
                      <a:pt x="976" y="489"/>
                      <a:pt x="935" y="523"/>
                    </a:cubicBezTo>
                    <a:cubicBezTo>
                      <a:pt x="911" y="541"/>
                      <a:pt x="893" y="562"/>
                      <a:pt x="874" y="585"/>
                    </a:cubicBezTo>
                    <a:cubicBezTo>
                      <a:pt x="855" y="594"/>
                      <a:pt x="835" y="602"/>
                      <a:pt x="819" y="613"/>
                    </a:cubicBezTo>
                    <a:cubicBezTo>
                      <a:pt x="767" y="643"/>
                      <a:pt x="716" y="676"/>
                      <a:pt x="666" y="712"/>
                    </a:cubicBezTo>
                    <a:cubicBezTo>
                      <a:pt x="619" y="752"/>
                      <a:pt x="586" y="806"/>
                      <a:pt x="540" y="847"/>
                    </a:cubicBezTo>
                    <a:cubicBezTo>
                      <a:pt x="494" y="885"/>
                      <a:pt x="439" y="920"/>
                      <a:pt x="394" y="965"/>
                    </a:cubicBezTo>
                    <a:cubicBezTo>
                      <a:pt x="351" y="1012"/>
                      <a:pt x="303" y="1055"/>
                      <a:pt x="264" y="1108"/>
                    </a:cubicBezTo>
                    <a:cubicBezTo>
                      <a:pt x="230" y="1159"/>
                      <a:pt x="216" y="1223"/>
                      <a:pt x="194" y="1280"/>
                    </a:cubicBezTo>
                    <a:cubicBezTo>
                      <a:pt x="165" y="1317"/>
                      <a:pt x="132" y="1353"/>
                      <a:pt x="110" y="1397"/>
                    </a:cubicBezTo>
                    <a:cubicBezTo>
                      <a:pt x="84" y="1443"/>
                      <a:pt x="88" y="1501"/>
                      <a:pt x="70" y="1550"/>
                    </a:cubicBezTo>
                    <a:cubicBezTo>
                      <a:pt x="55" y="1605"/>
                      <a:pt x="37" y="1662"/>
                      <a:pt x="41" y="1721"/>
                    </a:cubicBezTo>
                    <a:cubicBezTo>
                      <a:pt x="44" y="1779"/>
                      <a:pt x="77" y="1839"/>
                      <a:pt x="91" y="1894"/>
                    </a:cubicBezTo>
                    <a:cubicBezTo>
                      <a:pt x="99" y="1935"/>
                      <a:pt x="113" y="1973"/>
                      <a:pt x="131" y="2011"/>
                    </a:cubicBezTo>
                    <a:cubicBezTo>
                      <a:pt x="113" y="2085"/>
                      <a:pt x="98" y="2161"/>
                      <a:pt x="96" y="2238"/>
                    </a:cubicBezTo>
                    <a:cubicBezTo>
                      <a:pt x="95" y="2329"/>
                      <a:pt x="127" y="2416"/>
                      <a:pt x="146" y="2500"/>
                    </a:cubicBezTo>
                    <a:cubicBezTo>
                      <a:pt x="167" y="2595"/>
                      <a:pt x="196" y="2688"/>
                      <a:pt x="244" y="2774"/>
                    </a:cubicBezTo>
                    <a:cubicBezTo>
                      <a:pt x="296" y="2857"/>
                      <a:pt x="373" y="2921"/>
                      <a:pt x="439" y="2988"/>
                    </a:cubicBezTo>
                    <a:cubicBezTo>
                      <a:pt x="490" y="3043"/>
                      <a:pt x="549" y="3091"/>
                      <a:pt x="608" y="3133"/>
                    </a:cubicBezTo>
                    <a:cubicBezTo>
                      <a:pt x="641" y="3177"/>
                      <a:pt x="677" y="3221"/>
                      <a:pt x="714" y="3262"/>
                    </a:cubicBezTo>
                    <a:cubicBezTo>
                      <a:pt x="756" y="3306"/>
                      <a:pt x="820" y="3321"/>
                      <a:pt x="867" y="3358"/>
                    </a:cubicBezTo>
                    <a:cubicBezTo>
                      <a:pt x="911" y="3397"/>
                      <a:pt x="950" y="3455"/>
                      <a:pt x="1003" y="3485"/>
                    </a:cubicBezTo>
                    <a:cubicBezTo>
                      <a:pt x="1056" y="3518"/>
                      <a:pt x="1116" y="3537"/>
                      <a:pt x="1173" y="3562"/>
                    </a:cubicBezTo>
                    <a:cubicBezTo>
                      <a:pt x="1232" y="3585"/>
                      <a:pt x="1286" y="3623"/>
                      <a:pt x="1347" y="3638"/>
                    </a:cubicBezTo>
                    <a:cubicBezTo>
                      <a:pt x="1409" y="3654"/>
                      <a:pt x="1474" y="3647"/>
                      <a:pt x="1536" y="3652"/>
                    </a:cubicBezTo>
                    <a:cubicBezTo>
                      <a:pt x="1551" y="3653"/>
                      <a:pt x="1566" y="3654"/>
                      <a:pt x="1580" y="3654"/>
                    </a:cubicBezTo>
                    <a:cubicBezTo>
                      <a:pt x="1628" y="3654"/>
                      <a:pt x="1676" y="3647"/>
                      <a:pt x="1723" y="3647"/>
                    </a:cubicBezTo>
                    <a:cubicBezTo>
                      <a:pt x="1726" y="3647"/>
                      <a:pt x="1728" y="3647"/>
                      <a:pt x="1731" y="3647"/>
                    </a:cubicBezTo>
                    <a:cubicBezTo>
                      <a:pt x="1782" y="3647"/>
                      <a:pt x="1837" y="3670"/>
                      <a:pt x="1890" y="3670"/>
                    </a:cubicBezTo>
                    <a:cubicBezTo>
                      <a:pt x="1898" y="3670"/>
                      <a:pt x="1906" y="3669"/>
                      <a:pt x="1914" y="3668"/>
                    </a:cubicBezTo>
                    <a:cubicBezTo>
                      <a:pt x="1956" y="3661"/>
                      <a:pt x="1992" y="3638"/>
                      <a:pt x="2029" y="3616"/>
                    </a:cubicBezTo>
                    <a:cubicBezTo>
                      <a:pt x="2071" y="3599"/>
                      <a:pt x="2114" y="3579"/>
                      <a:pt x="2157" y="3565"/>
                    </a:cubicBezTo>
                    <a:cubicBezTo>
                      <a:pt x="2197" y="3551"/>
                      <a:pt x="2235" y="3535"/>
                      <a:pt x="2272" y="3514"/>
                    </a:cubicBezTo>
                    <a:cubicBezTo>
                      <a:pt x="2305" y="3510"/>
                      <a:pt x="2340" y="3506"/>
                      <a:pt x="2373" y="3499"/>
                    </a:cubicBezTo>
                    <a:cubicBezTo>
                      <a:pt x="2552" y="3463"/>
                      <a:pt x="2714" y="3374"/>
                      <a:pt x="2865" y="3283"/>
                    </a:cubicBezTo>
                    <a:cubicBezTo>
                      <a:pt x="3020" y="3191"/>
                      <a:pt x="3168" y="3085"/>
                      <a:pt x="3288" y="2947"/>
                    </a:cubicBezTo>
                    <a:cubicBezTo>
                      <a:pt x="3405" y="2811"/>
                      <a:pt x="3511" y="2658"/>
                      <a:pt x="3578" y="2486"/>
                    </a:cubicBezTo>
                    <a:cubicBezTo>
                      <a:pt x="3644" y="2314"/>
                      <a:pt x="3661" y="2127"/>
                      <a:pt x="3659" y="1941"/>
                    </a:cubicBezTo>
                    <a:cubicBezTo>
                      <a:pt x="3657" y="1770"/>
                      <a:pt x="3620" y="1587"/>
                      <a:pt x="3522" y="1429"/>
                    </a:cubicBezTo>
                    <a:cubicBezTo>
                      <a:pt x="3533" y="1425"/>
                      <a:pt x="3538" y="1418"/>
                      <a:pt x="3541" y="1411"/>
                    </a:cubicBezTo>
                    <a:cubicBezTo>
                      <a:pt x="3570" y="1461"/>
                      <a:pt x="3596" y="1512"/>
                      <a:pt x="3622" y="1565"/>
                    </a:cubicBezTo>
                    <a:cubicBezTo>
                      <a:pt x="3651" y="1624"/>
                      <a:pt x="3690" y="1696"/>
                      <a:pt x="3668" y="1762"/>
                    </a:cubicBezTo>
                    <a:cubicBezTo>
                      <a:pt x="3666" y="1763"/>
                      <a:pt x="3672" y="1764"/>
                      <a:pt x="3678" y="1764"/>
                    </a:cubicBezTo>
                    <a:cubicBezTo>
                      <a:pt x="3684" y="1764"/>
                      <a:pt x="3690" y="1763"/>
                      <a:pt x="3691" y="1762"/>
                    </a:cubicBezTo>
                    <a:cubicBezTo>
                      <a:pt x="3723" y="1714"/>
                      <a:pt x="3710" y="1667"/>
                      <a:pt x="3695" y="1622"/>
                    </a:cubicBezTo>
                    <a:cubicBezTo>
                      <a:pt x="3675" y="1564"/>
                      <a:pt x="3621" y="1503"/>
                      <a:pt x="3598" y="1439"/>
                    </a:cubicBezTo>
                    <a:cubicBezTo>
                      <a:pt x="3574" y="1378"/>
                      <a:pt x="3545" y="1319"/>
                      <a:pt x="3511" y="1267"/>
                    </a:cubicBezTo>
                    <a:cubicBezTo>
                      <a:pt x="3476" y="1207"/>
                      <a:pt x="3446" y="1154"/>
                      <a:pt x="3415" y="1100"/>
                    </a:cubicBezTo>
                    <a:lnTo>
                      <a:pt x="3415" y="1099"/>
                    </a:lnTo>
                    <a:cubicBezTo>
                      <a:pt x="3415" y="1095"/>
                      <a:pt x="3416" y="1090"/>
                      <a:pt x="3415" y="1085"/>
                    </a:cubicBezTo>
                    <a:cubicBezTo>
                      <a:pt x="3408" y="1062"/>
                      <a:pt x="3394" y="1041"/>
                      <a:pt x="3387" y="1015"/>
                    </a:cubicBezTo>
                    <a:cubicBezTo>
                      <a:pt x="3380" y="976"/>
                      <a:pt x="3373" y="938"/>
                      <a:pt x="3353" y="906"/>
                    </a:cubicBezTo>
                    <a:cubicBezTo>
                      <a:pt x="3339" y="884"/>
                      <a:pt x="3324" y="862"/>
                      <a:pt x="3307" y="841"/>
                    </a:cubicBezTo>
                    <a:cubicBezTo>
                      <a:pt x="3310" y="814"/>
                      <a:pt x="3324" y="774"/>
                      <a:pt x="3313" y="755"/>
                    </a:cubicBezTo>
                    <a:cubicBezTo>
                      <a:pt x="3299" y="731"/>
                      <a:pt x="3282" y="711"/>
                      <a:pt x="3266" y="686"/>
                    </a:cubicBezTo>
                    <a:cubicBezTo>
                      <a:pt x="3251" y="664"/>
                      <a:pt x="3212" y="669"/>
                      <a:pt x="3194" y="650"/>
                    </a:cubicBezTo>
                    <a:cubicBezTo>
                      <a:pt x="3178" y="629"/>
                      <a:pt x="3172" y="589"/>
                      <a:pt x="3153" y="569"/>
                    </a:cubicBezTo>
                    <a:cubicBezTo>
                      <a:pt x="3132" y="550"/>
                      <a:pt x="3109" y="540"/>
                      <a:pt x="3086" y="522"/>
                    </a:cubicBezTo>
                    <a:cubicBezTo>
                      <a:pt x="3065" y="506"/>
                      <a:pt x="3051" y="475"/>
                      <a:pt x="3028" y="459"/>
                    </a:cubicBezTo>
                    <a:cubicBezTo>
                      <a:pt x="3003" y="445"/>
                      <a:pt x="2973" y="449"/>
                      <a:pt x="2948" y="437"/>
                    </a:cubicBezTo>
                    <a:lnTo>
                      <a:pt x="2933" y="431"/>
                    </a:lnTo>
                    <a:cubicBezTo>
                      <a:pt x="2900" y="387"/>
                      <a:pt x="2878" y="321"/>
                      <a:pt x="2831" y="289"/>
                    </a:cubicBezTo>
                    <a:cubicBezTo>
                      <a:pt x="2780" y="251"/>
                      <a:pt x="2724" y="221"/>
                      <a:pt x="2666" y="188"/>
                    </a:cubicBezTo>
                    <a:cubicBezTo>
                      <a:pt x="2608" y="156"/>
                      <a:pt x="2538" y="161"/>
                      <a:pt x="2477" y="139"/>
                    </a:cubicBezTo>
                    <a:cubicBezTo>
                      <a:pt x="2418" y="113"/>
                      <a:pt x="2360" y="73"/>
                      <a:pt x="2297" y="56"/>
                    </a:cubicBezTo>
                    <a:cubicBezTo>
                      <a:pt x="2232" y="42"/>
                      <a:pt x="2168" y="35"/>
                      <a:pt x="2102" y="29"/>
                    </a:cubicBezTo>
                    <a:cubicBezTo>
                      <a:pt x="2037" y="21"/>
                      <a:pt x="1971" y="0"/>
                      <a:pt x="190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29"/>
              <p:cNvSpPr/>
              <p:nvPr/>
            </p:nvSpPr>
            <p:spPr>
              <a:xfrm>
                <a:off x="2162150" y="4080100"/>
                <a:ext cx="2150" cy="875"/>
              </a:xfrm>
              <a:custGeom>
                <a:rect b="b" l="l" r="r" t="t"/>
                <a:pathLst>
                  <a:path extrusionOk="0" h="35" w="86">
                    <a:moveTo>
                      <a:pt x="77" y="1"/>
                    </a:moveTo>
                    <a:cubicBezTo>
                      <a:pt x="57" y="13"/>
                      <a:pt x="35" y="24"/>
                      <a:pt x="18" y="31"/>
                    </a:cubicBezTo>
                    <a:cubicBezTo>
                      <a:pt x="14" y="32"/>
                      <a:pt x="7" y="32"/>
                      <a:pt x="0" y="35"/>
                    </a:cubicBezTo>
                    <a:lnTo>
                      <a:pt x="85" y="32"/>
                    </a:lnTo>
                    <a:cubicBezTo>
                      <a:pt x="84" y="20"/>
                      <a:pt x="80" y="10"/>
                      <a:pt x="7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29"/>
              <p:cNvSpPr/>
              <p:nvPr/>
            </p:nvSpPr>
            <p:spPr>
              <a:xfrm>
                <a:off x="2159675" y="4079800"/>
                <a:ext cx="1150" cy="200"/>
              </a:xfrm>
              <a:custGeom>
                <a:rect b="b" l="l" r="r" t="t"/>
                <a:pathLst>
                  <a:path extrusionOk="0" h="8" w="46">
                    <a:moveTo>
                      <a:pt x="0" y="0"/>
                    </a:moveTo>
                    <a:cubicBezTo>
                      <a:pt x="8" y="4"/>
                      <a:pt x="20" y="8"/>
                      <a:pt x="29" y="8"/>
                    </a:cubicBezTo>
                    <a:cubicBezTo>
                      <a:pt x="37" y="8"/>
                      <a:pt x="43" y="6"/>
                      <a:pt x="4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29"/>
              <p:cNvSpPr/>
              <p:nvPr/>
            </p:nvSpPr>
            <p:spPr>
              <a:xfrm>
                <a:off x="2120950" y="4038175"/>
                <a:ext cx="92450" cy="92400"/>
              </a:xfrm>
              <a:custGeom>
                <a:rect b="b" l="l" r="r" t="t"/>
                <a:pathLst>
                  <a:path extrusionOk="0" h="3696" w="3698">
                    <a:moveTo>
                      <a:pt x="1425" y="199"/>
                    </a:moveTo>
                    <a:cubicBezTo>
                      <a:pt x="1427" y="199"/>
                      <a:pt x="1429" y="199"/>
                      <a:pt x="1431" y="199"/>
                    </a:cubicBezTo>
                    <a:cubicBezTo>
                      <a:pt x="1405" y="216"/>
                      <a:pt x="1378" y="230"/>
                      <a:pt x="1355" y="250"/>
                    </a:cubicBezTo>
                    <a:cubicBezTo>
                      <a:pt x="1301" y="299"/>
                      <a:pt x="1261" y="352"/>
                      <a:pt x="1227" y="409"/>
                    </a:cubicBezTo>
                    <a:cubicBezTo>
                      <a:pt x="1210" y="413"/>
                      <a:pt x="1191" y="417"/>
                      <a:pt x="1173" y="421"/>
                    </a:cubicBezTo>
                    <a:cubicBezTo>
                      <a:pt x="1176" y="420"/>
                      <a:pt x="1177" y="414"/>
                      <a:pt x="1179" y="413"/>
                    </a:cubicBezTo>
                    <a:cubicBezTo>
                      <a:pt x="1202" y="402"/>
                      <a:pt x="1224" y="394"/>
                      <a:pt x="1242" y="374"/>
                    </a:cubicBezTo>
                    <a:cubicBezTo>
                      <a:pt x="1260" y="355"/>
                      <a:pt x="1272" y="310"/>
                      <a:pt x="1296" y="292"/>
                    </a:cubicBezTo>
                    <a:cubicBezTo>
                      <a:pt x="1319" y="275"/>
                      <a:pt x="1343" y="255"/>
                      <a:pt x="1371" y="230"/>
                    </a:cubicBezTo>
                    <a:cubicBezTo>
                      <a:pt x="1388" y="217"/>
                      <a:pt x="1406" y="199"/>
                      <a:pt x="1425" y="199"/>
                    </a:cubicBezTo>
                    <a:close/>
                    <a:moveTo>
                      <a:pt x="1491" y="394"/>
                    </a:moveTo>
                    <a:cubicBezTo>
                      <a:pt x="1457" y="400"/>
                      <a:pt x="1424" y="414"/>
                      <a:pt x="1389" y="432"/>
                    </a:cubicBezTo>
                    <a:cubicBezTo>
                      <a:pt x="1355" y="435"/>
                      <a:pt x="1321" y="440"/>
                      <a:pt x="1286" y="446"/>
                    </a:cubicBezTo>
                    <a:cubicBezTo>
                      <a:pt x="1292" y="439"/>
                      <a:pt x="1294" y="432"/>
                      <a:pt x="1300" y="427"/>
                    </a:cubicBezTo>
                    <a:cubicBezTo>
                      <a:pt x="1363" y="414"/>
                      <a:pt x="1428" y="406"/>
                      <a:pt x="1491" y="394"/>
                    </a:cubicBezTo>
                    <a:close/>
                    <a:moveTo>
                      <a:pt x="1212" y="440"/>
                    </a:moveTo>
                    <a:lnTo>
                      <a:pt x="1212" y="440"/>
                    </a:lnTo>
                    <a:cubicBezTo>
                      <a:pt x="1209" y="447"/>
                      <a:pt x="1205" y="451"/>
                      <a:pt x="1202" y="460"/>
                    </a:cubicBezTo>
                    <a:cubicBezTo>
                      <a:pt x="1127" y="473"/>
                      <a:pt x="1051" y="490"/>
                      <a:pt x="977" y="516"/>
                    </a:cubicBezTo>
                    <a:cubicBezTo>
                      <a:pt x="982" y="508"/>
                      <a:pt x="985" y="501"/>
                      <a:pt x="992" y="495"/>
                    </a:cubicBezTo>
                    <a:cubicBezTo>
                      <a:pt x="1012" y="483"/>
                      <a:pt x="1044" y="484"/>
                      <a:pt x="1065" y="476"/>
                    </a:cubicBezTo>
                    <a:cubicBezTo>
                      <a:pt x="1087" y="468"/>
                      <a:pt x="1113" y="468"/>
                      <a:pt x="1133" y="461"/>
                    </a:cubicBezTo>
                    <a:cubicBezTo>
                      <a:pt x="1140" y="457"/>
                      <a:pt x="1144" y="450"/>
                      <a:pt x="1150" y="446"/>
                    </a:cubicBezTo>
                    <a:cubicBezTo>
                      <a:pt x="1151" y="447"/>
                      <a:pt x="1151" y="450"/>
                      <a:pt x="1153" y="450"/>
                    </a:cubicBezTo>
                    <a:cubicBezTo>
                      <a:pt x="1153" y="450"/>
                      <a:pt x="1154" y="450"/>
                      <a:pt x="1154" y="450"/>
                    </a:cubicBezTo>
                    <a:cubicBezTo>
                      <a:pt x="1175" y="449"/>
                      <a:pt x="1191" y="443"/>
                      <a:pt x="1212" y="440"/>
                    </a:cubicBezTo>
                    <a:close/>
                    <a:moveTo>
                      <a:pt x="1851" y="633"/>
                    </a:moveTo>
                    <a:cubicBezTo>
                      <a:pt x="1908" y="633"/>
                      <a:pt x="1964" y="637"/>
                      <a:pt x="2017" y="645"/>
                    </a:cubicBezTo>
                    <a:cubicBezTo>
                      <a:pt x="1996" y="645"/>
                      <a:pt x="1976" y="643"/>
                      <a:pt x="1955" y="643"/>
                    </a:cubicBezTo>
                    <a:cubicBezTo>
                      <a:pt x="1915" y="643"/>
                      <a:pt x="1877" y="647"/>
                      <a:pt x="1837" y="652"/>
                    </a:cubicBezTo>
                    <a:cubicBezTo>
                      <a:pt x="1822" y="645"/>
                      <a:pt x="1808" y="640"/>
                      <a:pt x="1793" y="634"/>
                    </a:cubicBezTo>
                    <a:cubicBezTo>
                      <a:pt x="1812" y="633"/>
                      <a:pt x="1832" y="633"/>
                      <a:pt x="1851" y="633"/>
                    </a:cubicBezTo>
                    <a:close/>
                    <a:moveTo>
                      <a:pt x="2309" y="929"/>
                    </a:moveTo>
                    <a:lnTo>
                      <a:pt x="2309" y="929"/>
                    </a:lnTo>
                    <a:cubicBezTo>
                      <a:pt x="2311" y="930"/>
                      <a:pt x="2314" y="930"/>
                      <a:pt x="2318" y="932"/>
                    </a:cubicBezTo>
                    <a:cubicBezTo>
                      <a:pt x="2322" y="941"/>
                      <a:pt x="2324" y="948"/>
                      <a:pt x="2325" y="956"/>
                    </a:cubicBezTo>
                    <a:cubicBezTo>
                      <a:pt x="2322" y="948"/>
                      <a:pt x="2316" y="939"/>
                      <a:pt x="2309" y="929"/>
                    </a:cubicBezTo>
                    <a:close/>
                    <a:moveTo>
                      <a:pt x="1501" y="973"/>
                    </a:moveTo>
                    <a:cubicBezTo>
                      <a:pt x="1531" y="978"/>
                      <a:pt x="1574" y="991"/>
                      <a:pt x="1614" y="1011"/>
                    </a:cubicBezTo>
                    <a:cubicBezTo>
                      <a:pt x="1531" y="1014"/>
                      <a:pt x="1449" y="1035"/>
                      <a:pt x="1376" y="1076"/>
                    </a:cubicBezTo>
                    <a:cubicBezTo>
                      <a:pt x="1373" y="1069"/>
                      <a:pt x="1369" y="1061"/>
                      <a:pt x="1365" y="1053"/>
                    </a:cubicBezTo>
                    <a:cubicBezTo>
                      <a:pt x="1402" y="1021"/>
                      <a:pt x="1439" y="996"/>
                      <a:pt x="1480" y="973"/>
                    </a:cubicBezTo>
                    <a:close/>
                    <a:moveTo>
                      <a:pt x="1338" y="1076"/>
                    </a:moveTo>
                    <a:cubicBezTo>
                      <a:pt x="1329" y="1089"/>
                      <a:pt x="1321" y="1100"/>
                      <a:pt x="1308" y="1109"/>
                    </a:cubicBezTo>
                    <a:lnTo>
                      <a:pt x="1293" y="1120"/>
                    </a:lnTo>
                    <a:cubicBezTo>
                      <a:pt x="1307" y="1104"/>
                      <a:pt x="1322" y="1090"/>
                      <a:pt x="1338" y="1076"/>
                    </a:cubicBezTo>
                    <a:close/>
                    <a:moveTo>
                      <a:pt x="2044" y="324"/>
                    </a:moveTo>
                    <a:cubicBezTo>
                      <a:pt x="2227" y="324"/>
                      <a:pt x="2410" y="354"/>
                      <a:pt x="2578" y="447"/>
                    </a:cubicBezTo>
                    <a:cubicBezTo>
                      <a:pt x="2826" y="583"/>
                      <a:pt x="3005" y="830"/>
                      <a:pt x="3081" y="1101"/>
                    </a:cubicBezTo>
                    <a:lnTo>
                      <a:pt x="3085" y="1122"/>
                    </a:lnTo>
                    <a:cubicBezTo>
                      <a:pt x="2994" y="992"/>
                      <a:pt x="2873" y="911"/>
                      <a:pt x="2746" y="849"/>
                    </a:cubicBezTo>
                    <a:cubicBezTo>
                      <a:pt x="2671" y="725"/>
                      <a:pt x="2569" y="618"/>
                      <a:pt x="2446" y="538"/>
                    </a:cubicBezTo>
                    <a:cubicBezTo>
                      <a:pt x="2266" y="424"/>
                      <a:pt x="2067" y="392"/>
                      <a:pt x="1873" y="392"/>
                    </a:cubicBezTo>
                    <a:cubicBezTo>
                      <a:pt x="1857" y="392"/>
                      <a:pt x="1840" y="392"/>
                      <a:pt x="1824" y="392"/>
                    </a:cubicBezTo>
                    <a:cubicBezTo>
                      <a:pt x="1771" y="379"/>
                      <a:pt x="1715" y="372"/>
                      <a:pt x="1659" y="372"/>
                    </a:cubicBezTo>
                    <a:cubicBezTo>
                      <a:pt x="1632" y="372"/>
                      <a:pt x="1605" y="373"/>
                      <a:pt x="1578" y="377"/>
                    </a:cubicBezTo>
                    <a:cubicBezTo>
                      <a:pt x="1622" y="367"/>
                      <a:pt x="1663" y="359"/>
                      <a:pt x="1706" y="352"/>
                    </a:cubicBezTo>
                    <a:cubicBezTo>
                      <a:pt x="1815" y="336"/>
                      <a:pt x="1930" y="324"/>
                      <a:pt x="2044" y="324"/>
                    </a:cubicBezTo>
                    <a:close/>
                    <a:moveTo>
                      <a:pt x="2468" y="992"/>
                    </a:moveTo>
                    <a:lnTo>
                      <a:pt x="2468" y="992"/>
                    </a:lnTo>
                    <a:cubicBezTo>
                      <a:pt x="2482" y="999"/>
                      <a:pt x="2497" y="1006"/>
                      <a:pt x="2511" y="1013"/>
                    </a:cubicBezTo>
                    <a:cubicBezTo>
                      <a:pt x="2533" y="1067"/>
                      <a:pt x="2552" y="1122"/>
                      <a:pt x="2565" y="1178"/>
                    </a:cubicBezTo>
                    <a:cubicBezTo>
                      <a:pt x="2574" y="1221"/>
                      <a:pt x="2581" y="1266"/>
                      <a:pt x="2587" y="1310"/>
                    </a:cubicBezTo>
                    <a:cubicBezTo>
                      <a:pt x="2584" y="1311"/>
                      <a:pt x="2578" y="1311"/>
                      <a:pt x="2573" y="1314"/>
                    </a:cubicBezTo>
                    <a:cubicBezTo>
                      <a:pt x="2550" y="1206"/>
                      <a:pt x="2516" y="1095"/>
                      <a:pt x="2468" y="992"/>
                    </a:cubicBezTo>
                    <a:close/>
                    <a:moveTo>
                      <a:pt x="2594" y="1351"/>
                    </a:moveTo>
                    <a:cubicBezTo>
                      <a:pt x="2598" y="1382"/>
                      <a:pt x="2598" y="1411"/>
                      <a:pt x="2599" y="1439"/>
                    </a:cubicBezTo>
                    <a:cubicBezTo>
                      <a:pt x="2598" y="1426"/>
                      <a:pt x="2594" y="1412"/>
                      <a:pt x="2592" y="1398"/>
                    </a:cubicBezTo>
                    <a:cubicBezTo>
                      <a:pt x="2591" y="1384"/>
                      <a:pt x="2585" y="1369"/>
                      <a:pt x="2584" y="1356"/>
                    </a:cubicBezTo>
                    <a:cubicBezTo>
                      <a:pt x="2585" y="1354"/>
                      <a:pt x="2591" y="1354"/>
                      <a:pt x="2594" y="1351"/>
                    </a:cubicBezTo>
                    <a:close/>
                    <a:moveTo>
                      <a:pt x="1842" y="1307"/>
                    </a:moveTo>
                    <a:cubicBezTo>
                      <a:pt x="1845" y="1309"/>
                      <a:pt x="1850" y="1309"/>
                      <a:pt x="1855" y="1310"/>
                    </a:cubicBezTo>
                    <a:cubicBezTo>
                      <a:pt x="1857" y="1313"/>
                      <a:pt x="1861" y="1314"/>
                      <a:pt x="1864" y="1317"/>
                    </a:cubicBezTo>
                    <a:cubicBezTo>
                      <a:pt x="1947" y="1369"/>
                      <a:pt x="1985" y="1453"/>
                      <a:pt x="2013" y="1540"/>
                    </a:cubicBezTo>
                    <a:cubicBezTo>
                      <a:pt x="2017" y="1552"/>
                      <a:pt x="2022" y="1569"/>
                      <a:pt x="2028" y="1584"/>
                    </a:cubicBezTo>
                    <a:lnTo>
                      <a:pt x="2016" y="1584"/>
                    </a:lnTo>
                    <a:cubicBezTo>
                      <a:pt x="1994" y="1510"/>
                      <a:pt x="1958" y="1441"/>
                      <a:pt x="1910" y="1386"/>
                    </a:cubicBezTo>
                    <a:cubicBezTo>
                      <a:pt x="1892" y="1364"/>
                      <a:pt x="1870" y="1343"/>
                      <a:pt x="1845" y="1324"/>
                    </a:cubicBezTo>
                    <a:cubicBezTo>
                      <a:pt x="1845" y="1320"/>
                      <a:pt x="1844" y="1314"/>
                      <a:pt x="1842" y="1307"/>
                    </a:cubicBezTo>
                    <a:close/>
                    <a:moveTo>
                      <a:pt x="1658" y="912"/>
                    </a:moveTo>
                    <a:cubicBezTo>
                      <a:pt x="1731" y="930"/>
                      <a:pt x="1801" y="954"/>
                      <a:pt x="1870" y="985"/>
                    </a:cubicBezTo>
                    <a:cubicBezTo>
                      <a:pt x="1932" y="1013"/>
                      <a:pt x="1995" y="1042"/>
                      <a:pt x="2057" y="1078"/>
                    </a:cubicBezTo>
                    <a:cubicBezTo>
                      <a:pt x="2091" y="1116"/>
                      <a:pt x="2124" y="1153"/>
                      <a:pt x="2157" y="1190"/>
                    </a:cubicBezTo>
                    <a:cubicBezTo>
                      <a:pt x="2243" y="1281"/>
                      <a:pt x="2344" y="1376"/>
                      <a:pt x="2395" y="1507"/>
                    </a:cubicBezTo>
                    <a:cubicBezTo>
                      <a:pt x="2401" y="1543"/>
                      <a:pt x="2402" y="1578"/>
                      <a:pt x="2405" y="1614"/>
                    </a:cubicBezTo>
                    <a:cubicBezTo>
                      <a:pt x="2391" y="1611"/>
                      <a:pt x="2375" y="1606"/>
                      <a:pt x="2361" y="1605"/>
                    </a:cubicBezTo>
                    <a:cubicBezTo>
                      <a:pt x="2357" y="1603"/>
                      <a:pt x="2351" y="1603"/>
                      <a:pt x="2347" y="1603"/>
                    </a:cubicBezTo>
                    <a:cubicBezTo>
                      <a:pt x="2344" y="1598"/>
                      <a:pt x="2340" y="1594"/>
                      <a:pt x="2338" y="1589"/>
                    </a:cubicBezTo>
                    <a:cubicBezTo>
                      <a:pt x="2335" y="1573"/>
                      <a:pt x="2335" y="1558"/>
                      <a:pt x="2333" y="1543"/>
                    </a:cubicBezTo>
                    <a:cubicBezTo>
                      <a:pt x="2310" y="1406"/>
                      <a:pt x="2229" y="1281"/>
                      <a:pt x="2124" y="1181"/>
                    </a:cubicBezTo>
                    <a:cubicBezTo>
                      <a:pt x="2018" y="1079"/>
                      <a:pt x="1881" y="1027"/>
                      <a:pt x="1738" y="1014"/>
                    </a:cubicBezTo>
                    <a:cubicBezTo>
                      <a:pt x="1724" y="1013"/>
                      <a:pt x="1707" y="1013"/>
                      <a:pt x="1694" y="1013"/>
                    </a:cubicBezTo>
                    <a:cubicBezTo>
                      <a:pt x="1677" y="994"/>
                      <a:pt x="1659" y="972"/>
                      <a:pt x="1638" y="958"/>
                    </a:cubicBezTo>
                    <a:cubicBezTo>
                      <a:pt x="1623" y="945"/>
                      <a:pt x="1604" y="939"/>
                      <a:pt x="1589" y="930"/>
                    </a:cubicBezTo>
                    <a:cubicBezTo>
                      <a:pt x="1611" y="923"/>
                      <a:pt x="1634" y="918"/>
                      <a:pt x="1658" y="912"/>
                    </a:cubicBezTo>
                    <a:close/>
                    <a:moveTo>
                      <a:pt x="2365" y="1646"/>
                    </a:moveTo>
                    <a:lnTo>
                      <a:pt x="2365" y="1646"/>
                    </a:lnTo>
                    <a:cubicBezTo>
                      <a:pt x="2379" y="1650"/>
                      <a:pt x="2393" y="1651"/>
                      <a:pt x="2406" y="1654"/>
                    </a:cubicBezTo>
                    <a:lnTo>
                      <a:pt x="2406" y="1664"/>
                    </a:lnTo>
                    <a:cubicBezTo>
                      <a:pt x="2404" y="1689"/>
                      <a:pt x="2401" y="1715"/>
                      <a:pt x="2400" y="1739"/>
                    </a:cubicBezTo>
                    <a:cubicBezTo>
                      <a:pt x="2391" y="1706"/>
                      <a:pt x="2377" y="1675"/>
                      <a:pt x="2365" y="1646"/>
                    </a:cubicBezTo>
                    <a:close/>
                    <a:moveTo>
                      <a:pt x="2902" y="1448"/>
                    </a:moveTo>
                    <a:cubicBezTo>
                      <a:pt x="2911" y="1489"/>
                      <a:pt x="2921" y="1533"/>
                      <a:pt x="2921" y="1581"/>
                    </a:cubicBezTo>
                    <a:cubicBezTo>
                      <a:pt x="2918" y="1687"/>
                      <a:pt x="2896" y="1801"/>
                      <a:pt x="2863" y="1913"/>
                    </a:cubicBezTo>
                    <a:cubicBezTo>
                      <a:pt x="2854" y="1899"/>
                      <a:pt x="2844" y="1884"/>
                      <a:pt x="2836" y="1867"/>
                    </a:cubicBezTo>
                    <a:cubicBezTo>
                      <a:pt x="2874" y="1733"/>
                      <a:pt x="2898" y="1592"/>
                      <a:pt x="2902" y="1448"/>
                    </a:cubicBezTo>
                    <a:close/>
                    <a:moveTo>
                      <a:pt x="1526" y="1533"/>
                    </a:moveTo>
                    <a:cubicBezTo>
                      <a:pt x="1529" y="1533"/>
                      <a:pt x="1532" y="1533"/>
                      <a:pt x="1534" y="1536"/>
                    </a:cubicBezTo>
                    <a:cubicBezTo>
                      <a:pt x="1542" y="1543"/>
                      <a:pt x="1520" y="1576"/>
                      <a:pt x="1523" y="1581"/>
                    </a:cubicBezTo>
                    <a:cubicBezTo>
                      <a:pt x="1528" y="1585"/>
                      <a:pt x="1583" y="1585"/>
                      <a:pt x="1594" y="1609"/>
                    </a:cubicBezTo>
                    <a:cubicBezTo>
                      <a:pt x="1604" y="1629"/>
                      <a:pt x="1601" y="1650"/>
                      <a:pt x="1594" y="1665"/>
                    </a:cubicBezTo>
                    <a:lnTo>
                      <a:pt x="1713" y="1661"/>
                    </a:lnTo>
                    <a:cubicBezTo>
                      <a:pt x="1716" y="1665"/>
                      <a:pt x="1720" y="1667"/>
                      <a:pt x="1724" y="1672"/>
                    </a:cubicBezTo>
                    <a:cubicBezTo>
                      <a:pt x="1724" y="1673"/>
                      <a:pt x="1725" y="1675"/>
                      <a:pt x="1725" y="1676"/>
                    </a:cubicBezTo>
                    <a:cubicBezTo>
                      <a:pt x="1732" y="1672"/>
                      <a:pt x="1740" y="1667"/>
                      <a:pt x="1746" y="1661"/>
                    </a:cubicBezTo>
                    <a:lnTo>
                      <a:pt x="1758" y="1661"/>
                    </a:lnTo>
                    <a:cubicBezTo>
                      <a:pt x="1773" y="1701"/>
                      <a:pt x="1777" y="1755"/>
                      <a:pt x="1766" y="1800"/>
                    </a:cubicBezTo>
                    <a:cubicBezTo>
                      <a:pt x="1751" y="1854"/>
                      <a:pt x="1684" y="1867"/>
                      <a:pt x="1649" y="1887"/>
                    </a:cubicBezTo>
                    <a:lnTo>
                      <a:pt x="1637" y="1894"/>
                    </a:lnTo>
                    <a:cubicBezTo>
                      <a:pt x="1609" y="1907"/>
                      <a:pt x="1580" y="1918"/>
                      <a:pt x="1550" y="1918"/>
                    </a:cubicBezTo>
                    <a:cubicBezTo>
                      <a:pt x="1544" y="1918"/>
                      <a:pt x="1538" y="1918"/>
                      <a:pt x="1533" y="1917"/>
                    </a:cubicBezTo>
                    <a:cubicBezTo>
                      <a:pt x="1493" y="1910"/>
                      <a:pt x="1457" y="1900"/>
                      <a:pt x="1427" y="1878"/>
                    </a:cubicBezTo>
                    <a:cubicBezTo>
                      <a:pt x="1399" y="1856"/>
                      <a:pt x="1358" y="1856"/>
                      <a:pt x="1337" y="1823"/>
                    </a:cubicBezTo>
                    <a:cubicBezTo>
                      <a:pt x="1319" y="1793"/>
                      <a:pt x="1348" y="1735"/>
                      <a:pt x="1347" y="1713"/>
                    </a:cubicBezTo>
                    <a:cubicBezTo>
                      <a:pt x="1343" y="1689"/>
                      <a:pt x="1338" y="1668"/>
                      <a:pt x="1343" y="1650"/>
                    </a:cubicBezTo>
                    <a:cubicBezTo>
                      <a:pt x="1348" y="1632"/>
                      <a:pt x="1319" y="1616"/>
                      <a:pt x="1329" y="1596"/>
                    </a:cubicBezTo>
                    <a:cubicBezTo>
                      <a:pt x="1341" y="1578"/>
                      <a:pt x="1376" y="1577"/>
                      <a:pt x="1389" y="1569"/>
                    </a:cubicBezTo>
                    <a:cubicBezTo>
                      <a:pt x="1402" y="1559"/>
                      <a:pt x="1411" y="1544"/>
                      <a:pt x="1429" y="1539"/>
                    </a:cubicBezTo>
                    <a:cubicBezTo>
                      <a:pt x="1432" y="1538"/>
                      <a:pt x="1435" y="1538"/>
                      <a:pt x="1437" y="1538"/>
                    </a:cubicBezTo>
                    <a:cubicBezTo>
                      <a:pt x="1453" y="1538"/>
                      <a:pt x="1471" y="1546"/>
                      <a:pt x="1479" y="1548"/>
                    </a:cubicBezTo>
                    <a:cubicBezTo>
                      <a:pt x="1489" y="1548"/>
                      <a:pt x="1496" y="1534"/>
                      <a:pt x="1505" y="1534"/>
                    </a:cubicBezTo>
                    <a:cubicBezTo>
                      <a:pt x="1506" y="1534"/>
                      <a:pt x="1507" y="1534"/>
                      <a:pt x="1508" y="1534"/>
                    </a:cubicBezTo>
                    <a:cubicBezTo>
                      <a:pt x="1509" y="1535"/>
                      <a:pt x="1510" y="1535"/>
                      <a:pt x="1510" y="1535"/>
                    </a:cubicBezTo>
                    <a:cubicBezTo>
                      <a:pt x="1516" y="1535"/>
                      <a:pt x="1521" y="1533"/>
                      <a:pt x="1526" y="1533"/>
                    </a:cubicBezTo>
                    <a:close/>
                    <a:moveTo>
                      <a:pt x="2818" y="1931"/>
                    </a:moveTo>
                    <a:cubicBezTo>
                      <a:pt x="2826" y="1947"/>
                      <a:pt x="2834" y="1961"/>
                      <a:pt x="2843" y="1975"/>
                    </a:cubicBezTo>
                    <a:cubicBezTo>
                      <a:pt x="2836" y="1994"/>
                      <a:pt x="2833" y="2012"/>
                      <a:pt x="2826" y="2031"/>
                    </a:cubicBezTo>
                    <a:cubicBezTo>
                      <a:pt x="2818" y="2051"/>
                      <a:pt x="2807" y="2068"/>
                      <a:pt x="2799" y="2086"/>
                    </a:cubicBezTo>
                    <a:cubicBezTo>
                      <a:pt x="2796" y="2063"/>
                      <a:pt x="2793" y="2038"/>
                      <a:pt x="2790" y="2012"/>
                    </a:cubicBezTo>
                    <a:cubicBezTo>
                      <a:pt x="2800" y="1984"/>
                      <a:pt x="2808" y="1960"/>
                      <a:pt x="2818" y="1931"/>
                    </a:cubicBezTo>
                    <a:close/>
                    <a:moveTo>
                      <a:pt x="2338" y="1689"/>
                    </a:moveTo>
                    <a:cubicBezTo>
                      <a:pt x="2357" y="1730"/>
                      <a:pt x="2373" y="1774"/>
                      <a:pt x="2386" y="1818"/>
                    </a:cubicBezTo>
                    <a:cubicBezTo>
                      <a:pt x="2380" y="1851"/>
                      <a:pt x="2375" y="1881"/>
                      <a:pt x="2361" y="1913"/>
                    </a:cubicBezTo>
                    <a:cubicBezTo>
                      <a:pt x="2329" y="1989"/>
                      <a:pt x="2267" y="2044"/>
                      <a:pt x="2215" y="2095"/>
                    </a:cubicBezTo>
                    <a:cubicBezTo>
                      <a:pt x="2247" y="2044"/>
                      <a:pt x="2270" y="1987"/>
                      <a:pt x="2288" y="1929"/>
                    </a:cubicBezTo>
                    <a:cubicBezTo>
                      <a:pt x="2311" y="1854"/>
                      <a:pt x="2332" y="1774"/>
                      <a:pt x="2338" y="1689"/>
                    </a:cubicBezTo>
                    <a:close/>
                    <a:moveTo>
                      <a:pt x="1632" y="1298"/>
                    </a:moveTo>
                    <a:cubicBezTo>
                      <a:pt x="1706" y="1314"/>
                      <a:pt x="1773" y="1345"/>
                      <a:pt x="1822" y="1386"/>
                    </a:cubicBezTo>
                    <a:cubicBezTo>
                      <a:pt x="1838" y="1461"/>
                      <a:pt x="1850" y="1548"/>
                      <a:pt x="1822" y="1621"/>
                    </a:cubicBezTo>
                    <a:cubicBezTo>
                      <a:pt x="1820" y="1624"/>
                      <a:pt x="1833" y="1628"/>
                      <a:pt x="1840" y="1628"/>
                    </a:cubicBezTo>
                    <a:cubicBezTo>
                      <a:pt x="1842" y="1628"/>
                      <a:pt x="1844" y="1628"/>
                      <a:pt x="1845" y="1627"/>
                    </a:cubicBezTo>
                    <a:cubicBezTo>
                      <a:pt x="1883" y="1570"/>
                      <a:pt x="1882" y="1508"/>
                      <a:pt x="1875" y="1448"/>
                    </a:cubicBezTo>
                    <a:lnTo>
                      <a:pt x="1875" y="1448"/>
                    </a:lnTo>
                    <a:cubicBezTo>
                      <a:pt x="1905" y="1488"/>
                      <a:pt x="1930" y="1530"/>
                      <a:pt x="1947" y="1581"/>
                    </a:cubicBezTo>
                    <a:cubicBezTo>
                      <a:pt x="1925" y="1578"/>
                      <a:pt x="1900" y="1578"/>
                      <a:pt x="1878" y="1574"/>
                    </a:cubicBezTo>
                    <a:cubicBezTo>
                      <a:pt x="1878" y="1574"/>
                      <a:pt x="1877" y="1574"/>
                      <a:pt x="1877" y="1574"/>
                    </a:cubicBezTo>
                    <a:cubicBezTo>
                      <a:pt x="1871" y="1574"/>
                      <a:pt x="1867" y="1596"/>
                      <a:pt x="1875" y="1598"/>
                    </a:cubicBezTo>
                    <a:cubicBezTo>
                      <a:pt x="1903" y="1606"/>
                      <a:pt x="1932" y="1611"/>
                      <a:pt x="1959" y="1617"/>
                    </a:cubicBezTo>
                    <a:cubicBezTo>
                      <a:pt x="1987" y="1723"/>
                      <a:pt x="1983" y="1843"/>
                      <a:pt x="1938" y="1939"/>
                    </a:cubicBezTo>
                    <a:cubicBezTo>
                      <a:pt x="1933" y="1954"/>
                      <a:pt x="1952" y="1971"/>
                      <a:pt x="1968" y="1971"/>
                    </a:cubicBezTo>
                    <a:cubicBezTo>
                      <a:pt x="1974" y="1971"/>
                      <a:pt x="1980" y="1969"/>
                      <a:pt x="1984" y="1962"/>
                    </a:cubicBezTo>
                    <a:cubicBezTo>
                      <a:pt x="2044" y="1861"/>
                      <a:pt x="2051" y="1739"/>
                      <a:pt x="2025" y="1624"/>
                    </a:cubicBezTo>
                    <a:lnTo>
                      <a:pt x="2042" y="1624"/>
                    </a:lnTo>
                    <a:cubicBezTo>
                      <a:pt x="2062" y="1687"/>
                      <a:pt x="2077" y="1756"/>
                      <a:pt x="2062" y="1826"/>
                    </a:cubicBezTo>
                    <a:cubicBezTo>
                      <a:pt x="2039" y="1925"/>
                      <a:pt x="1994" y="2020"/>
                      <a:pt x="1925" y="2093"/>
                    </a:cubicBezTo>
                    <a:cubicBezTo>
                      <a:pt x="1914" y="2106"/>
                      <a:pt x="1900" y="2114"/>
                      <a:pt x="1888" y="2123"/>
                    </a:cubicBezTo>
                    <a:cubicBezTo>
                      <a:pt x="1904" y="2044"/>
                      <a:pt x="1890" y="1954"/>
                      <a:pt x="1827" y="1880"/>
                    </a:cubicBezTo>
                    <a:cubicBezTo>
                      <a:pt x="1846" y="1834"/>
                      <a:pt x="1857" y="1788"/>
                      <a:pt x="1852" y="1738"/>
                    </a:cubicBezTo>
                    <a:cubicBezTo>
                      <a:pt x="1845" y="1679"/>
                      <a:pt x="1809" y="1635"/>
                      <a:pt x="1777" y="1599"/>
                    </a:cubicBezTo>
                    <a:cubicBezTo>
                      <a:pt x="1782" y="1570"/>
                      <a:pt x="1775" y="1539"/>
                      <a:pt x="1772" y="1510"/>
                    </a:cubicBezTo>
                    <a:cubicBezTo>
                      <a:pt x="1766" y="1463"/>
                      <a:pt x="1732" y="1431"/>
                      <a:pt x="1705" y="1393"/>
                    </a:cubicBezTo>
                    <a:cubicBezTo>
                      <a:pt x="1684" y="1364"/>
                      <a:pt x="1662" y="1325"/>
                      <a:pt x="1627" y="1300"/>
                    </a:cubicBezTo>
                    <a:cubicBezTo>
                      <a:pt x="1629" y="1300"/>
                      <a:pt x="1630" y="1300"/>
                      <a:pt x="1632" y="1298"/>
                    </a:cubicBezTo>
                    <a:close/>
                    <a:moveTo>
                      <a:pt x="784" y="1508"/>
                    </a:moveTo>
                    <a:cubicBezTo>
                      <a:pt x="749" y="1632"/>
                      <a:pt x="734" y="1759"/>
                      <a:pt x="736" y="1885"/>
                    </a:cubicBezTo>
                    <a:cubicBezTo>
                      <a:pt x="736" y="1912"/>
                      <a:pt x="740" y="1939"/>
                      <a:pt x="743" y="1965"/>
                    </a:cubicBezTo>
                    <a:cubicBezTo>
                      <a:pt x="743" y="1968"/>
                      <a:pt x="741" y="1968"/>
                      <a:pt x="741" y="1968"/>
                    </a:cubicBezTo>
                    <a:cubicBezTo>
                      <a:pt x="721" y="2009"/>
                      <a:pt x="674" y="2051"/>
                      <a:pt x="657" y="2093"/>
                    </a:cubicBezTo>
                    <a:cubicBezTo>
                      <a:pt x="650" y="2108"/>
                      <a:pt x="650" y="2122"/>
                      <a:pt x="650" y="2137"/>
                    </a:cubicBezTo>
                    <a:cubicBezTo>
                      <a:pt x="642" y="2028"/>
                      <a:pt x="670" y="1906"/>
                      <a:pt x="700" y="1778"/>
                    </a:cubicBezTo>
                    <a:cubicBezTo>
                      <a:pt x="721" y="1684"/>
                      <a:pt x="749" y="1594"/>
                      <a:pt x="784" y="1508"/>
                    </a:cubicBezTo>
                    <a:close/>
                    <a:moveTo>
                      <a:pt x="1795" y="1929"/>
                    </a:moveTo>
                    <a:cubicBezTo>
                      <a:pt x="1842" y="2009"/>
                      <a:pt x="1841" y="2100"/>
                      <a:pt x="1809" y="2170"/>
                    </a:cubicBezTo>
                    <a:cubicBezTo>
                      <a:pt x="1765" y="2191"/>
                      <a:pt x="1718" y="2203"/>
                      <a:pt x="1672" y="2207"/>
                    </a:cubicBezTo>
                    <a:cubicBezTo>
                      <a:pt x="1658" y="2210"/>
                      <a:pt x="1644" y="2211"/>
                      <a:pt x="1630" y="2211"/>
                    </a:cubicBezTo>
                    <a:cubicBezTo>
                      <a:pt x="1555" y="2211"/>
                      <a:pt x="1477" y="2181"/>
                      <a:pt x="1409" y="2143"/>
                    </a:cubicBezTo>
                    <a:cubicBezTo>
                      <a:pt x="1341" y="2108"/>
                      <a:pt x="1290" y="2052"/>
                      <a:pt x="1250" y="1994"/>
                    </a:cubicBezTo>
                    <a:cubicBezTo>
                      <a:pt x="1248" y="1978"/>
                      <a:pt x="1252" y="1962"/>
                      <a:pt x="1252" y="1946"/>
                    </a:cubicBezTo>
                    <a:cubicBezTo>
                      <a:pt x="1264" y="1954"/>
                      <a:pt x="1278" y="1961"/>
                      <a:pt x="1288" y="1969"/>
                    </a:cubicBezTo>
                    <a:cubicBezTo>
                      <a:pt x="1327" y="2000"/>
                      <a:pt x="1373" y="2042"/>
                      <a:pt x="1429" y="2059"/>
                    </a:cubicBezTo>
                    <a:cubicBezTo>
                      <a:pt x="1466" y="2069"/>
                      <a:pt x="1513" y="2080"/>
                      <a:pt x="1561" y="2080"/>
                    </a:cubicBezTo>
                    <a:cubicBezTo>
                      <a:pt x="1583" y="2080"/>
                      <a:pt x="1607" y="2077"/>
                      <a:pt x="1629" y="2071"/>
                    </a:cubicBezTo>
                    <a:cubicBezTo>
                      <a:pt x="1666" y="2063"/>
                      <a:pt x="1699" y="2039"/>
                      <a:pt x="1727" y="2015"/>
                    </a:cubicBezTo>
                    <a:cubicBezTo>
                      <a:pt x="1749" y="1991"/>
                      <a:pt x="1768" y="1968"/>
                      <a:pt x="1787" y="1943"/>
                    </a:cubicBezTo>
                    <a:cubicBezTo>
                      <a:pt x="1790" y="1939"/>
                      <a:pt x="1794" y="1935"/>
                      <a:pt x="1795" y="1929"/>
                    </a:cubicBezTo>
                    <a:close/>
                    <a:moveTo>
                      <a:pt x="3050" y="2108"/>
                    </a:moveTo>
                    <a:cubicBezTo>
                      <a:pt x="3033" y="2163"/>
                      <a:pt x="3012" y="2217"/>
                      <a:pt x="2987" y="2269"/>
                    </a:cubicBezTo>
                    <a:cubicBezTo>
                      <a:pt x="2986" y="2258"/>
                      <a:pt x="2984" y="2250"/>
                      <a:pt x="2982" y="2239"/>
                    </a:cubicBezTo>
                    <a:cubicBezTo>
                      <a:pt x="3006" y="2196"/>
                      <a:pt x="3028" y="2154"/>
                      <a:pt x="3050" y="2108"/>
                    </a:cubicBezTo>
                    <a:close/>
                    <a:moveTo>
                      <a:pt x="2752" y="2108"/>
                    </a:moveTo>
                    <a:cubicBezTo>
                      <a:pt x="2752" y="2129"/>
                      <a:pt x="2753" y="2150"/>
                      <a:pt x="2752" y="2169"/>
                    </a:cubicBezTo>
                    <a:cubicBezTo>
                      <a:pt x="2717" y="2228"/>
                      <a:pt x="2678" y="2280"/>
                      <a:pt x="2640" y="2333"/>
                    </a:cubicBezTo>
                    <a:cubicBezTo>
                      <a:pt x="2675" y="2280"/>
                      <a:pt x="2705" y="2225"/>
                      <a:pt x="2730" y="2169"/>
                    </a:cubicBezTo>
                    <a:cubicBezTo>
                      <a:pt x="2738" y="2150"/>
                      <a:pt x="2745" y="2129"/>
                      <a:pt x="2752" y="2108"/>
                    </a:cubicBezTo>
                    <a:close/>
                    <a:moveTo>
                      <a:pt x="1827" y="160"/>
                    </a:moveTo>
                    <a:cubicBezTo>
                      <a:pt x="1936" y="160"/>
                      <a:pt x="2044" y="183"/>
                      <a:pt x="2145" y="199"/>
                    </a:cubicBezTo>
                    <a:cubicBezTo>
                      <a:pt x="2311" y="227"/>
                      <a:pt x="2475" y="275"/>
                      <a:pt x="2620" y="361"/>
                    </a:cubicBezTo>
                    <a:cubicBezTo>
                      <a:pt x="2764" y="444"/>
                      <a:pt x="2896" y="548"/>
                      <a:pt x="3001" y="676"/>
                    </a:cubicBezTo>
                    <a:cubicBezTo>
                      <a:pt x="3096" y="786"/>
                      <a:pt x="3194" y="899"/>
                      <a:pt x="3256" y="1033"/>
                    </a:cubicBezTo>
                    <a:cubicBezTo>
                      <a:pt x="3262" y="1049"/>
                      <a:pt x="3272" y="1062"/>
                      <a:pt x="3279" y="1080"/>
                    </a:cubicBezTo>
                    <a:cubicBezTo>
                      <a:pt x="3330" y="1218"/>
                      <a:pt x="3309" y="1369"/>
                      <a:pt x="3316" y="1503"/>
                    </a:cubicBezTo>
                    <a:cubicBezTo>
                      <a:pt x="3320" y="1643"/>
                      <a:pt x="3311" y="1781"/>
                      <a:pt x="3282" y="1913"/>
                    </a:cubicBezTo>
                    <a:cubicBezTo>
                      <a:pt x="3251" y="2044"/>
                      <a:pt x="3238" y="2184"/>
                      <a:pt x="3169" y="2305"/>
                    </a:cubicBezTo>
                    <a:cubicBezTo>
                      <a:pt x="3145" y="2344"/>
                      <a:pt x="3118" y="2378"/>
                      <a:pt x="3090" y="2412"/>
                    </a:cubicBezTo>
                    <a:cubicBezTo>
                      <a:pt x="3103" y="2348"/>
                      <a:pt x="3111" y="2282"/>
                      <a:pt x="3118" y="2217"/>
                    </a:cubicBezTo>
                    <a:cubicBezTo>
                      <a:pt x="3185" y="2004"/>
                      <a:pt x="3225" y="1782"/>
                      <a:pt x="3224" y="1552"/>
                    </a:cubicBezTo>
                    <a:cubicBezTo>
                      <a:pt x="3218" y="1228"/>
                      <a:pt x="3108" y="893"/>
                      <a:pt x="2884" y="641"/>
                    </a:cubicBezTo>
                    <a:cubicBezTo>
                      <a:pt x="2664" y="385"/>
                      <a:pt x="2328" y="282"/>
                      <a:pt x="2022" y="282"/>
                    </a:cubicBezTo>
                    <a:cubicBezTo>
                      <a:pt x="2012" y="282"/>
                      <a:pt x="2002" y="282"/>
                      <a:pt x="1992" y="282"/>
                    </a:cubicBezTo>
                    <a:cubicBezTo>
                      <a:pt x="1779" y="283"/>
                      <a:pt x="1553" y="336"/>
                      <a:pt x="1341" y="383"/>
                    </a:cubicBezTo>
                    <a:cubicBezTo>
                      <a:pt x="1418" y="299"/>
                      <a:pt x="1515" y="228"/>
                      <a:pt x="1623" y="193"/>
                    </a:cubicBezTo>
                    <a:cubicBezTo>
                      <a:pt x="1691" y="169"/>
                      <a:pt x="1759" y="160"/>
                      <a:pt x="1827" y="160"/>
                    </a:cubicBezTo>
                    <a:close/>
                    <a:moveTo>
                      <a:pt x="2186" y="2463"/>
                    </a:moveTo>
                    <a:lnTo>
                      <a:pt x="2186" y="2463"/>
                    </a:lnTo>
                    <a:cubicBezTo>
                      <a:pt x="2074" y="2534"/>
                      <a:pt x="1943" y="2567"/>
                      <a:pt x="1826" y="2567"/>
                    </a:cubicBezTo>
                    <a:cubicBezTo>
                      <a:pt x="1793" y="2567"/>
                      <a:pt x="1761" y="2565"/>
                      <a:pt x="1731" y="2560"/>
                    </a:cubicBezTo>
                    <a:cubicBezTo>
                      <a:pt x="1699" y="2556"/>
                      <a:pt x="1669" y="2549"/>
                      <a:pt x="1637" y="2539"/>
                    </a:cubicBezTo>
                    <a:lnTo>
                      <a:pt x="1637" y="2539"/>
                    </a:lnTo>
                    <a:cubicBezTo>
                      <a:pt x="1678" y="2540"/>
                      <a:pt x="1721" y="2542"/>
                      <a:pt x="1762" y="2542"/>
                    </a:cubicBezTo>
                    <a:cubicBezTo>
                      <a:pt x="1794" y="2542"/>
                      <a:pt x="1825" y="2543"/>
                      <a:pt x="1858" y="2543"/>
                    </a:cubicBezTo>
                    <a:cubicBezTo>
                      <a:pt x="1922" y="2543"/>
                      <a:pt x="1988" y="2540"/>
                      <a:pt x="2055" y="2521"/>
                    </a:cubicBezTo>
                    <a:cubicBezTo>
                      <a:pt x="2100" y="2509"/>
                      <a:pt x="2145" y="2487"/>
                      <a:pt x="2186" y="2463"/>
                    </a:cubicBezTo>
                    <a:close/>
                    <a:moveTo>
                      <a:pt x="1264" y="2583"/>
                    </a:moveTo>
                    <a:cubicBezTo>
                      <a:pt x="1266" y="2584"/>
                      <a:pt x="1267" y="2587"/>
                      <a:pt x="1267" y="2589"/>
                    </a:cubicBezTo>
                    <a:cubicBezTo>
                      <a:pt x="1316" y="2642"/>
                      <a:pt x="1377" y="2690"/>
                      <a:pt x="1443" y="2728"/>
                    </a:cubicBezTo>
                    <a:cubicBezTo>
                      <a:pt x="1407" y="2728"/>
                      <a:pt x="1369" y="2722"/>
                      <a:pt x="1330" y="2717"/>
                    </a:cubicBezTo>
                    <a:cubicBezTo>
                      <a:pt x="1316" y="2695"/>
                      <a:pt x="1303" y="2675"/>
                      <a:pt x="1293" y="2652"/>
                    </a:cubicBezTo>
                    <a:cubicBezTo>
                      <a:pt x="1285" y="2633"/>
                      <a:pt x="1278" y="2615"/>
                      <a:pt x="1270" y="2595"/>
                    </a:cubicBezTo>
                    <a:cubicBezTo>
                      <a:pt x="1267" y="2591"/>
                      <a:pt x="1266" y="2587"/>
                      <a:pt x="1264" y="2583"/>
                    </a:cubicBezTo>
                    <a:close/>
                    <a:moveTo>
                      <a:pt x="2957" y="2286"/>
                    </a:moveTo>
                    <a:lnTo>
                      <a:pt x="2962" y="2333"/>
                    </a:lnTo>
                    <a:cubicBezTo>
                      <a:pt x="2899" y="2461"/>
                      <a:pt x="2826" y="2583"/>
                      <a:pt x="2749" y="2700"/>
                    </a:cubicBezTo>
                    <a:cubicBezTo>
                      <a:pt x="2737" y="2718"/>
                      <a:pt x="2723" y="2734"/>
                      <a:pt x="2711" y="2752"/>
                    </a:cubicBezTo>
                    <a:cubicBezTo>
                      <a:pt x="2704" y="2756"/>
                      <a:pt x="2695" y="2761"/>
                      <a:pt x="2689" y="2766"/>
                    </a:cubicBezTo>
                    <a:cubicBezTo>
                      <a:pt x="2676" y="2769"/>
                      <a:pt x="2664" y="2770"/>
                      <a:pt x="2653" y="2770"/>
                    </a:cubicBezTo>
                    <a:cubicBezTo>
                      <a:pt x="2642" y="2770"/>
                      <a:pt x="2631" y="2769"/>
                      <a:pt x="2621" y="2766"/>
                    </a:cubicBezTo>
                    <a:cubicBezTo>
                      <a:pt x="2744" y="2644"/>
                      <a:pt x="2839" y="2495"/>
                      <a:pt x="2922" y="2349"/>
                    </a:cubicBezTo>
                    <a:cubicBezTo>
                      <a:pt x="2933" y="2328"/>
                      <a:pt x="2946" y="2308"/>
                      <a:pt x="2957" y="2286"/>
                    </a:cubicBezTo>
                    <a:close/>
                    <a:moveTo>
                      <a:pt x="323" y="2682"/>
                    </a:moveTo>
                    <a:cubicBezTo>
                      <a:pt x="345" y="2717"/>
                      <a:pt x="370" y="2752"/>
                      <a:pt x="392" y="2788"/>
                    </a:cubicBezTo>
                    <a:lnTo>
                      <a:pt x="382" y="2783"/>
                    </a:lnTo>
                    <a:cubicBezTo>
                      <a:pt x="359" y="2763"/>
                      <a:pt x="342" y="2741"/>
                      <a:pt x="327" y="2718"/>
                    </a:cubicBezTo>
                    <a:cubicBezTo>
                      <a:pt x="321" y="2710"/>
                      <a:pt x="321" y="2696"/>
                      <a:pt x="323" y="2682"/>
                    </a:cubicBezTo>
                    <a:close/>
                    <a:moveTo>
                      <a:pt x="2606" y="2790"/>
                    </a:moveTo>
                    <a:cubicBezTo>
                      <a:pt x="2618" y="2794"/>
                      <a:pt x="2629" y="2794"/>
                      <a:pt x="2640" y="2796"/>
                    </a:cubicBezTo>
                    <a:cubicBezTo>
                      <a:pt x="2618" y="2810"/>
                      <a:pt x="2598" y="2827"/>
                      <a:pt x="2573" y="2836"/>
                    </a:cubicBezTo>
                    <a:cubicBezTo>
                      <a:pt x="2573" y="2836"/>
                      <a:pt x="2573" y="2836"/>
                      <a:pt x="2573" y="2836"/>
                    </a:cubicBezTo>
                    <a:lnTo>
                      <a:pt x="2573" y="2836"/>
                    </a:lnTo>
                    <a:cubicBezTo>
                      <a:pt x="2585" y="2820"/>
                      <a:pt x="2595" y="2806"/>
                      <a:pt x="2606" y="2790"/>
                    </a:cubicBezTo>
                    <a:close/>
                    <a:moveTo>
                      <a:pt x="2552" y="2451"/>
                    </a:moveTo>
                    <a:lnTo>
                      <a:pt x="2552" y="2451"/>
                    </a:lnTo>
                    <a:cubicBezTo>
                      <a:pt x="2448" y="2601"/>
                      <a:pt x="2343" y="2765"/>
                      <a:pt x="2179" y="2851"/>
                    </a:cubicBezTo>
                    <a:cubicBezTo>
                      <a:pt x="2152" y="2867"/>
                      <a:pt x="2120" y="2879"/>
                      <a:pt x="2090" y="2891"/>
                    </a:cubicBezTo>
                    <a:cubicBezTo>
                      <a:pt x="2113" y="2879"/>
                      <a:pt x="2137" y="2868"/>
                      <a:pt x="2159" y="2854"/>
                    </a:cubicBezTo>
                    <a:cubicBezTo>
                      <a:pt x="2263" y="2788"/>
                      <a:pt x="2343" y="2693"/>
                      <a:pt x="2406" y="2594"/>
                    </a:cubicBezTo>
                    <a:cubicBezTo>
                      <a:pt x="2460" y="2550"/>
                      <a:pt x="2507" y="2505"/>
                      <a:pt x="2552" y="2451"/>
                    </a:cubicBezTo>
                    <a:close/>
                    <a:moveTo>
                      <a:pt x="3104" y="3112"/>
                    </a:moveTo>
                    <a:cubicBezTo>
                      <a:pt x="3093" y="3127"/>
                      <a:pt x="3081" y="3140"/>
                      <a:pt x="3067" y="3153"/>
                    </a:cubicBezTo>
                    <a:cubicBezTo>
                      <a:pt x="3008" y="3208"/>
                      <a:pt x="2946" y="3257"/>
                      <a:pt x="2881" y="3306"/>
                    </a:cubicBezTo>
                    <a:cubicBezTo>
                      <a:pt x="2814" y="3352"/>
                      <a:pt x="2741" y="3390"/>
                      <a:pt x="2664" y="3417"/>
                    </a:cubicBezTo>
                    <a:cubicBezTo>
                      <a:pt x="2636" y="3427"/>
                      <a:pt x="2607" y="3430"/>
                      <a:pt x="2578" y="3430"/>
                    </a:cubicBezTo>
                    <a:cubicBezTo>
                      <a:pt x="2530" y="3430"/>
                      <a:pt x="2481" y="3422"/>
                      <a:pt x="2436" y="3422"/>
                    </a:cubicBezTo>
                    <a:cubicBezTo>
                      <a:pt x="2428" y="3422"/>
                      <a:pt x="2421" y="3422"/>
                      <a:pt x="2413" y="3423"/>
                    </a:cubicBezTo>
                    <a:cubicBezTo>
                      <a:pt x="2366" y="3427"/>
                      <a:pt x="2320" y="3431"/>
                      <a:pt x="2273" y="3431"/>
                    </a:cubicBezTo>
                    <a:cubicBezTo>
                      <a:pt x="2239" y="3431"/>
                      <a:pt x="2206" y="3428"/>
                      <a:pt x="2172" y="3423"/>
                    </a:cubicBezTo>
                    <a:cubicBezTo>
                      <a:pt x="2160" y="3421"/>
                      <a:pt x="2148" y="3417"/>
                      <a:pt x="2138" y="3416"/>
                    </a:cubicBezTo>
                    <a:cubicBezTo>
                      <a:pt x="2210" y="3390"/>
                      <a:pt x="2278" y="3358"/>
                      <a:pt x="2346" y="3319"/>
                    </a:cubicBezTo>
                    <a:cubicBezTo>
                      <a:pt x="2373" y="3326"/>
                      <a:pt x="2399" y="3332"/>
                      <a:pt x="2426" y="3332"/>
                    </a:cubicBezTo>
                    <a:cubicBezTo>
                      <a:pt x="2431" y="3332"/>
                      <a:pt x="2436" y="3332"/>
                      <a:pt x="2441" y="3332"/>
                    </a:cubicBezTo>
                    <a:cubicBezTo>
                      <a:pt x="2503" y="3323"/>
                      <a:pt x="2561" y="3304"/>
                      <a:pt x="2622" y="3290"/>
                    </a:cubicBezTo>
                    <a:cubicBezTo>
                      <a:pt x="2684" y="3278"/>
                      <a:pt x="2745" y="3257"/>
                      <a:pt x="2805" y="3237"/>
                    </a:cubicBezTo>
                    <a:cubicBezTo>
                      <a:pt x="2867" y="3218"/>
                      <a:pt x="2911" y="3167"/>
                      <a:pt x="2969" y="3139"/>
                    </a:cubicBezTo>
                    <a:cubicBezTo>
                      <a:pt x="3006" y="3121"/>
                      <a:pt x="3060" y="3121"/>
                      <a:pt x="3104" y="3112"/>
                    </a:cubicBezTo>
                    <a:close/>
                    <a:moveTo>
                      <a:pt x="1820" y="3490"/>
                    </a:moveTo>
                    <a:cubicBezTo>
                      <a:pt x="1870" y="3512"/>
                      <a:pt x="1921" y="3535"/>
                      <a:pt x="1977" y="3548"/>
                    </a:cubicBezTo>
                    <a:lnTo>
                      <a:pt x="1977" y="3548"/>
                    </a:lnTo>
                    <a:cubicBezTo>
                      <a:pt x="1976" y="3549"/>
                      <a:pt x="1975" y="3549"/>
                      <a:pt x="1974" y="3551"/>
                    </a:cubicBezTo>
                    <a:cubicBezTo>
                      <a:pt x="1927" y="3555"/>
                      <a:pt x="1882" y="3567"/>
                      <a:pt x="1834" y="3570"/>
                    </a:cubicBezTo>
                    <a:cubicBezTo>
                      <a:pt x="1821" y="3571"/>
                      <a:pt x="1807" y="3571"/>
                      <a:pt x="1794" y="3571"/>
                    </a:cubicBezTo>
                    <a:cubicBezTo>
                      <a:pt x="1759" y="3571"/>
                      <a:pt x="1724" y="3568"/>
                      <a:pt x="1689" y="3563"/>
                    </a:cubicBezTo>
                    <a:cubicBezTo>
                      <a:pt x="1673" y="3559"/>
                      <a:pt x="1659" y="3551"/>
                      <a:pt x="1648" y="3540"/>
                    </a:cubicBezTo>
                    <a:cubicBezTo>
                      <a:pt x="1678" y="3531"/>
                      <a:pt x="1710" y="3523"/>
                      <a:pt x="1739" y="3516"/>
                    </a:cubicBezTo>
                    <a:cubicBezTo>
                      <a:pt x="1766" y="3511"/>
                      <a:pt x="1794" y="3501"/>
                      <a:pt x="1820" y="3490"/>
                    </a:cubicBezTo>
                    <a:close/>
                    <a:moveTo>
                      <a:pt x="1720" y="0"/>
                    </a:moveTo>
                    <a:cubicBezTo>
                      <a:pt x="1695" y="0"/>
                      <a:pt x="1670" y="7"/>
                      <a:pt x="1645" y="15"/>
                    </a:cubicBezTo>
                    <a:cubicBezTo>
                      <a:pt x="1575" y="41"/>
                      <a:pt x="1515" y="95"/>
                      <a:pt x="1449" y="118"/>
                    </a:cubicBezTo>
                    <a:cubicBezTo>
                      <a:pt x="1388" y="140"/>
                      <a:pt x="1329" y="171"/>
                      <a:pt x="1274" y="205"/>
                    </a:cubicBezTo>
                    <a:cubicBezTo>
                      <a:pt x="1215" y="239"/>
                      <a:pt x="1162" y="270"/>
                      <a:pt x="1109" y="301"/>
                    </a:cubicBezTo>
                    <a:lnTo>
                      <a:pt x="1107" y="301"/>
                    </a:lnTo>
                    <a:cubicBezTo>
                      <a:pt x="1104" y="301"/>
                      <a:pt x="1101" y="300"/>
                      <a:pt x="1098" y="300"/>
                    </a:cubicBezTo>
                    <a:cubicBezTo>
                      <a:pt x="1097" y="300"/>
                      <a:pt x="1095" y="300"/>
                      <a:pt x="1093" y="301"/>
                    </a:cubicBezTo>
                    <a:cubicBezTo>
                      <a:pt x="1070" y="308"/>
                      <a:pt x="1048" y="322"/>
                      <a:pt x="1023" y="329"/>
                    </a:cubicBezTo>
                    <a:cubicBezTo>
                      <a:pt x="985" y="336"/>
                      <a:pt x="945" y="343"/>
                      <a:pt x="913" y="363"/>
                    </a:cubicBezTo>
                    <a:cubicBezTo>
                      <a:pt x="888" y="377"/>
                      <a:pt x="868" y="392"/>
                      <a:pt x="847" y="407"/>
                    </a:cubicBezTo>
                    <a:cubicBezTo>
                      <a:pt x="826" y="406"/>
                      <a:pt x="799" y="398"/>
                      <a:pt x="778" y="398"/>
                    </a:cubicBezTo>
                    <a:cubicBezTo>
                      <a:pt x="771" y="398"/>
                      <a:pt x="764" y="399"/>
                      <a:pt x="759" y="402"/>
                    </a:cubicBezTo>
                    <a:cubicBezTo>
                      <a:pt x="736" y="416"/>
                      <a:pt x="715" y="433"/>
                      <a:pt x="690" y="449"/>
                    </a:cubicBezTo>
                    <a:cubicBezTo>
                      <a:pt x="667" y="464"/>
                      <a:pt x="674" y="504"/>
                      <a:pt x="654" y="522"/>
                    </a:cubicBezTo>
                    <a:cubicBezTo>
                      <a:pt x="634" y="538"/>
                      <a:pt x="594" y="544"/>
                      <a:pt x="573" y="563"/>
                    </a:cubicBezTo>
                    <a:cubicBezTo>
                      <a:pt x="555" y="583"/>
                      <a:pt x="544" y="607"/>
                      <a:pt x="528" y="627"/>
                    </a:cubicBezTo>
                    <a:cubicBezTo>
                      <a:pt x="510" y="648"/>
                      <a:pt x="480" y="662"/>
                      <a:pt x="463" y="684"/>
                    </a:cubicBezTo>
                    <a:cubicBezTo>
                      <a:pt x="449" y="707"/>
                      <a:pt x="452" y="739"/>
                      <a:pt x="440" y="762"/>
                    </a:cubicBezTo>
                    <a:lnTo>
                      <a:pt x="434" y="778"/>
                    </a:lnTo>
                    <a:cubicBezTo>
                      <a:pt x="390" y="811"/>
                      <a:pt x="324" y="833"/>
                      <a:pt x="290" y="879"/>
                    </a:cubicBezTo>
                    <a:cubicBezTo>
                      <a:pt x="253" y="930"/>
                      <a:pt x="221" y="987"/>
                      <a:pt x="188" y="1044"/>
                    </a:cubicBezTo>
                    <a:cubicBezTo>
                      <a:pt x="158" y="1101"/>
                      <a:pt x="163" y="1171"/>
                      <a:pt x="140" y="1232"/>
                    </a:cubicBezTo>
                    <a:cubicBezTo>
                      <a:pt x="115" y="1289"/>
                      <a:pt x="75" y="1347"/>
                      <a:pt x="56" y="1411"/>
                    </a:cubicBezTo>
                    <a:cubicBezTo>
                      <a:pt x="42" y="1474"/>
                      <a:pt x="35" y="1540"/>
                      <a:pt x="30" y="1605"/>
                    </a:cubicBezTo>
                    <a:cubicBezTo>
                      <a:pt x="21" y="1669"/>
                      <a:pt x="1" y="1735"/>
                      <a:pt x="1" y="1800"/>
                    </a:cubicBezTo>
                    <a:cubicBezTo>
                      <a:pt x="5" y="1866"/>
                      <a:pt x="23" y="1931"/>
                      <a:pt x="34" y="1995"/>
                    </a:cubicBezTo>
                    <a:cubicBezTo>
                      <a:pt x="41" y="2060"/>
                      <a:pt x="67" y="2122"/>
                      <a:pt x="82" y="2185"/>
                    </a:cubicBezTo>
                    <a:cubicBezTo>
                      <a:pt x="97" y="2250"/>
                      <a:pt x="81" y="2323"/>
                      <a:pt x="103" y="2385"/>
                    </a:cubicBezTo>
                    <a:cubicBezTo>
                      <a:pt x="130" y="2461"/>
                      <a:pt x="206" y="2513"/>
                      <a:pt x="249" y="2579"/>
                    </a:cubicBezTo>
                    <a:cubicBezTo>
                      <a:pt x="235" y="2584"/>
                      <a:pt x="220" y="2595"/>
                      <a:pt x="221" y="2597"/>
                    </a:cubicBezTo>
                    <a:cubicBezTo>
                      <a:pt x="239" y="2616"/>
                      <a:pt x="266" y="2627"/>
                      <a:pt x="268" y="2653"/>
                    </a:cubicBezTo>
                    <a:cubicBezTo>
                      <a:pt x="269" y="2682"/>
                      <a:pt x="249" y="2722"/>
                      <a:pt x="246" y="2755"/>
                    </a:cubicBezTo>
                    <a:cubicBezTo>
                      <a:pt x="242" y="2788"/>
                      <a:pt x="218" y="2835"/>
                      <a:pt x="218" y="2865"/>
                    </a:cubicBezTo>
                    <a:cubicBezTo>
                      <a:pt x="218" y="2898"/>
                      <a:pt x="239" y="2915"/>
                      <a:pt x="247" y="2941"/>
                    </a:cubicBezTo>
                    <a:cubicBezTo>
                      <a:pt x="257" y="2968"/>
                      <a:pt x="284" y="2982"/>
                      <a:pt x="298" y="3008"/>
                    </a:cubicBezTo>
                    <a:cubicBezTo>
                      <a:pt x="310" y="3034"/>
                      <a:pt x="309" y="3073"/>
                      <a:pt x="326" y="3098"/>
                    </a:cubicBezTo>
                    <a:cubicBezTo>
                      <a:pt x="343" y="3121"/>
                      <a:pt x="345" y="3158"/>
                      <a:pt x="365" y="3180"/>
                    </a:cubicBezTo>
                    <a:cubicBezTo>
                      <a:pt x="385" y="3202"/>
                      <a:pt x="432" y="3196"/>
                      <a:pt x="452" y="3216"/>
                    </a:cubicBezTo>
                    <a:lnTo>
                      <a:pt x="515" y="3273"/>
                    </a:lnTo>
                    <a:cubicBezTo>
                      <a:pt x="536" y="3292"/>
                      <a:pt x="546" y="3325"/>
                      <a:pt x="569" y="3344"/>
                    </a:cubicBezTo>
                    <a:cubicBezTo>
                      <a:pt x="590" y="3365"/>
                      <a:pt x="605" y="3392"/>
                      <a:pt x="626" y="3410"/>
                    </a:cubicBezTo>
                    <a:cubicBezTo>
                      <a:pt x="648" y="3429"/>
                      <a:pt x="667" y="3454"/>
                      <a:pt x="689" y="3471"/>
                    </a:cubicBezTo>
                    <a:cubicBezTo>
                      <a:pt x="714" y="3489"/>
                      <a:pt x="749" y="3486"/>
                      <a:pt x="770" y="3505"/>
                    </a:cubicBezTo>
                    <a:cubicBezTo>
                      <a:pt x="792" y="3524"/>
                      <a:pt x="806" y="3555"/>
                      <a:pt x="828" y="3575"/>
                    </a:cubicBezTo>
                    <a:cubicBezTo>
                      <a:pt x="851" y="3595"/>
                      <a:pt x="869" y="3621"/>
                      <a:pt x="894" y="3640"/>
                    </a:cubicBezTo>
                    <a:cubicBezTo>
                      <a:pt x="917" y="3658"/>
                      <a:pt x="956" y="3650"/>
                      <a:pt x="982" y="3663"/>
                    </a:cubicBezTo>
                    <a:cubicBezTo>
                      <a:pt x="1011" y="3677"/>
                      <a:pt x="1040" y="3692"/>
                      <a:pt x="1074" y="3695"/>
                    </a:cubicBezTo>
                    <a:cubicBezTo>
                      <a:pt x="1075" y="3695"/>
                      <a:pt x="1076" y="3695"/>
                      <a:pt x="1077" y="3695"/>
                    </a:cubicBezTo>
                    <a:cubicBezTo>
                      <a:pt x="1111" y="3695"/>
                      <a:pt x="1155" y="3672"/>
                      <a:pt x="1188" y="3670"/>
                    </a:cubicBezTo>
                    <a:cubicBezTo>
                      <a:pt x="1224" y="3669"/>
                      <a:pt x="1259" y="3665"/>
                      <a:pt x="1294" y="3657"/>
                    </a:cubicBezTo>
                    <a:cubicBezTo>
                      <a:pt x="1312" y="3653"/>
                      <a:pt x="1332" y="3644"/>
                      <a:pt x="1349" y="3644"/>
                    </a:cubicBezTo>
                    <a:cubicBezTo>
                      <a:pt x="1362" y="3644"/>
                      <a:pt x="1373" y="3649"/>
                      <a:pt x="1381" y="3665"/>
                    </a:cubicBezTo>
                    <a:cubicBezTo>
                      <a:pt x="1381" y="3665"/>
                      <a:pt x="1381" y="3665"/>
                      <a:pt x="1381" y="3665"/>
                    </a:cubicBezTo>
                    <a:cubicBezTo>
                      <a:pt x="1382" y="3665"/>
                      <a:pt x="1389" y="3644"/>
                      <a:pt x="1388" y="3643"/>
                    </a:cubicBezTo>
                    <a:cubicBezTo>
                      <a:pt x="1383" y="3613"/>
                      <a:pt x="1370" y="3607"/>
                      <a:pt x="1355" y="3607"/>
                    </a:cubicBezTo>
                    <a:cubicBezTo>
                      <a:pt x="1350" y="3607"/>
                      <a:pt x="1345" y="3608"/>
                      <a:pt x="1340" y="3608"/>
                    </a:cubicBezTo>
                    <a:cubicBezTo>
                      <a:pt x="1310" y="3613"/>
                      <a:pt x="1276" y="3636"/>
                      <a:pt x="1247" y="3636"/>
                    </a:cubicBezTo>
                    <a:cubicBezTo>
                      <a:pt x="1243" y="3636"/>
                      <a:pt x="1240" y="3635"/>
                      <a:pt x="1237" y="3635"/>
                    </a:cubicBezTo>
                    <a:cubicBezTo>
                      <a:pt x="1209" y="3629"/>
                      <a:pt x="1179" y="3630"/>
                      <a:pt x="1150" y="3628"/>
                    </a:cubicBezTo>
                    <a:cubicBezTo>
                      <a:pt x="1121" y="3624"/>
                      <a:pt x="1093" y="3619"/>
                      <a:pt x="1067" y="3608"/>
                    </a:cubicBezTo>
                    <a:cubicBezTo>
                      <a:pt x="1040" y="3596"/>
                      <a:pt x="1037" y="3542"/>
                      <a:pt x="1014" y="3524"/>
                    </a:cubicBezTo>
                    <a:cubicBezTo>
                      <a:pt x="992" y="3508"/>
                      <a:pt x="966" y="3497"/>
                      <a:pt x="945" y="3475"/>
                    </a:cubicBezTo>
                    <a:cubicBezTo>
                      <a:pt x="927" y="3453"/>
                      <a:pt x="904" y="3435"/>
                      <a:pt x="887" y="3410"/>
                    </a:cubicBezTo>
                    <a:cubicBezTo>
                      <a:pt x="869" y="3387"/>
                      <a:pt x="835" y="3390"/>
                      <a:pt x="818" y="3365"/>
                    </a:cubicBezTo>
                    <a:cubicBezTo>
                      <a:pt x="803" y="3341"/>
                      <a:pt x="818" y="3279"/>
                      <a:pt x="803" y="3259"/>
                    </a:cubicBezTo>
                    <a:cubicBezTo>
                      <a:pt x="785" y="3237"/>
                      <a:pt x="773" y="3222"/>
                      <a:pt x="758" y="3201"/>
                    </a:cubicBezTo>
                    <a:cubicBezTo>
                      <a:pt x="744" y="3182"/>
                      <a:pt x="707" y="3190"/>
                      <a:pt x="693" y="3169"/>
                    </a:cubicBezTo>
                    <a:cubicBezTo>
                      <a:pt x="683" y="3157"/>
                      <a:pt x="681" y="3138"/>
                      <a:pt x="675" y="3118"/>
                    </a:cubicBezTo>
                    <a:cubicBezTo>
                      <a:pt x="682" y="3110"/>
                      <a:pt x="686" y="3101"/>
                      <a:pt x="682" y="3099"/>
                    </a:cubicBezTo>
                    <a:cubicBezTo>
                      <a:pt x="672" y="3091"/>
                      <a:pt x="661" y="3084"/>
                      <a:pt x="649" y="3076"/>
                    </a:cubicBezTo>
                    <a:cubicBezTo>
                      <a:pt x="639" y="3065"/>
                      <a:pt x="627" y="3055"/>
                      <a:pt x="619" y="3043"/>
                    </a:cubicBezTo>
                    <a:cubicBezTo>
                      <a:pt x="605" y="3023"/>
                      <a:pt x="604" y="2993"/>
                      <a:pt x="590" y="2974"/>
                    </a:cubicBezTo>
                    <a:cubicBezTo>
                      <a:pt x="576" y="2955"/>
                      <a:pt x="546" y="2953"/>
                      <a:pt x="532" y="2934"/>
                    </a:cubicBezTo>
                    <a:cubicBezTo>
                      <a:pt x="528" y="2927"/>
                      <a:pt x="518" y="2920"/>
                      <a:pt x="510" y="2916"/>
                    </a:cubicBezTo>
                    <a:cubicBezTo>
                      <a:pt x="491" y="2868"/>
                      <a:pt x="481" y="2816"/>
                      <a:pt x="463" y="2769"/>
                    </a:cubicBezTo>
                    <a:cubicBezTo>
                      <a:pt x="452" y="2725"/>
                      <a:pt x="448" y="2678"/>
                      <a:pt x="443" y="2631"/>
                    </a:cubicBezTo>
                    <a:lnTo>
                      <a:pt x="443" y="2631"/>
                    </a:lnTo>
                    <a:cubicBezTo>
                      <a:pt x="466" y="2678"/>
                      <a:pt x="489" y="2725"/>
                      <a:pt x="522" y="2765"/>
                    </a:cubicBezTo>
                    <a:cubicBezTo>
                      <a:pt x="542" y="2787"/>
                      <a:pt x="562" y="2806"/>
                      <a:pt x="584" y="2823"/>
                    </a:cubicBezTo>
                    <a:cubicBezTo>
                      <a:pt x="593" y="2842"/>
                      <a:pt x="601" y="2858"/>
                      <a:pt x="613" y="2876"/>
                    </a:cubicBezTo>
                    <a:cubicBezTo>
                      <a:pt x="645" y="2927"/>
                      <a:pt x="677" y="2979"/>
                      <a:pt x="714" y="3028"/>
                    </a:cubicBezTo>
                    <a:cubicBezTo>
                      <a:pt x="752" y="3074"/>
                      <a:pt x="807" y="3106"/>
                      <a:pt x="849" y="3151"/>
                    </a:cubicBezTo>
                    <a:cubicBezTo>
                      <a:pt x="888" y="3198"/>
                      <a:pt x="923" y="3253"/>
                      <a:pt x="968" y="3296"/>
                    </a:cubicBezTo>
                    <a:cubicBezTo>
                      <a:pt x="1014" y="3339"/>
                      <a:pt x="1058" y="3387"/>
                      <a:pt x="1110" y="3423"/>
                    </a:cubicBezTo>
                    <a:cubicBezTo>
                      <a:pt x="1162" y="3457"/>
                      <a:pt x="1226" y="3471"/>
                      <a:pt x="1285" y="3494"/>
                    </a:cubicBezTo>
                    <a:cubicBezTo>
                      <a:pt x="1322" y="3523"/>
                      <a:pt x="1360" y="3556"/>
                      <a:pt x="1403" y="3578"/>
                    </a:cubicBezTo>
                    <a:cubicBezTo>
                      <a:pt x="1450" y="3604"/>
                      <a:pt x="1508" y="3600"/>
                      <a:pt x="1556" y="3617"/>
                    </a:cubicBezTo>
                    <a:cubicBezTo>
                      <a:pt x="1607" y="3632"/>
                      <a:pt x="1659" y="3647"/>
                      <a:pt x="1715" y="3647"/>
                    </a:cubicBezTo>
                    <a:cubicBezTo>
                      <a:pt x="1719" y="3647"/>
                      <a:pt x="1723" y="3647"/>
                      <a:pt x="1728" y="3647"/>
                    </a:cubicBezTo>
                    <a:cubicBezTo>
                      <a:pt x="1788" y="3643"/>
                      <a:pt x="1846" y="3611"/>
                      <a:pt x="1901" y="3599"/>
                    </a:cubicBezTo>
                    <a:cubicBezTo>
                      <a:pt x="1943" y="3590"/>
                      <a:pt x="1981" y="3577"/>
                      <a:pt x="2018" y="3559"/>
                    </a:cubicBezTo>
                    <a:cubicBezTo>
                      <a:pt x="2094" y="3577"/>
                      <a:pt x="2170" y="3592"/>
                      <a:pt x="2248" y="3592"/>
                    </a:cubicBezTo>
                    <a:cubicBezTo>
                      <a:pt x="2250" y="3592"/>
                      <a:pt x="2252" y="3592"/>
                      <a:pt x="2254" y="3592"/>
                    </a:cubicBezTo>
                    <a:cubicBezTo>
                      <a:pt x="2342" y="3592"/>
                      <a:pt x="2426" y="3560"/>
                      <a:pt x="2511" y="3542"/>
                    </a:cubicBezTo>
                    <a:cubicBezTo>
                      <a:pt x="2607" y="3522"/>
                      <a:pt x="2702" y="3491"/>
                      <a:pt x="2786" y="3443"/>
                    </a:cubicBezTo>
                    <a:cubicBezTo>
                      <a:pt x="2870" y="3392"/>
                      <a:pt x="2936" y="3315"/>
                      <a:pt x="3002" y="3251"/>
                    </a:cubicBezTo>
                    <a:cubicBezTo>
                      <a:pt x="3057" y="3200"/>
                      <a:pt x="3106" y="3143"/>
                      <a:pt x="3150" y="3081"/>
                    </a:cubicBezTo>
                    <a:cubicBezTo>
                      <a:pt x="3194" y="3050"/>
                      <a:pt x="3236" y="3012"/>
                      <a:pt x="3278" y="2975"/>
                    </a:cubicBezTo>
                    <a:cubicBezTo>
                      <a:pt x="3323" y="2934"/>
                      <a:pt x="3338" y="2869"/>
                      <a:pt x="3377" y="2823"/>
                    </a:cubicBezTo>
                    <a:cubicBezTo>
                      <a:pt x="3415" y="2779"/>
                      <a:pt x="3473" y="2740"/>
                      <a:pt x="3505" y="2686"/>
                    </a:cubicBezTo>
                    <a:cubicBezTo>
                      <a:pt x="3538" y="2634"/>
                      <a:pt x="3557" y="2575"/>
                      <a:pt x="3583" y="2518"/>
                    </a:cubicBezTo>
                    <a:cubicBezTo>
                      <a:pt x="3605" y="2462"/>
                      <a:pt x="3645" y="2407"/>
                      <a:pt x="3659" y="2345"/>
                    </a:cubicBezTo>
                    <a:cubicBezTo>
                      <a:pt x="3674" y="2283"/>
                      <a:pt x="3667" y="2218"/>
                      <a:pt x="3673" y="2156"/>
                    </a:cubicBezTo>
                    <a:cubicBezTo>
                      <a:pt x="3679" y="2095"/>
                      <a:pt x="3667" y="2033"/>
                      <a:pt x="3667" y="1971"/>
                    </a:cubicBezTo>
                    <a:cubicBezTo>
                      <a:pt x="3666" y="1909"/>
                      <a:pt x="3697" y="1844"/>
                      <a:pt x="3688" y="1781"/>
                    </a:cubicBezTo>
                    <a:cubicBezTo>
                      <a:pt x="3693" y="1742"/>
                      <a:pt x="3670" y="1706"/>
                      <a:pt x="3648" y="1671"/>
                    </a:cubicBezTo>
                    <a:cubicBezTo>
                      <a:pt x="3631" y="1627"/>
                      <a:pt x="3611" y="1584"/>
                      <a:pt x="3597" y="1543"/>
                    </a:cubicBezTo>
                    <a:cubicBezTo>
                      <a:pt x="3583" y="1503"/>
                      <a:pt x="3565" y="1466"/>
                      <a:pt x="3547" y="1430"/>
                    </a:cubicBezTo>
                    <a:cubicBezTo>
                      <a:pt x="3542" y="1397"/>
                      <a:pt x="3538" y="1362"/>
                      <a:pt x="3531" y="1329"/>
                    </a:cubicBezTo>
                    <a:cubicBezTo>
                      <a:pt x="3495" y="1152"/>
                      <a:pt x="3406" y="989"/>
                      <a:pt x="3313" y="838"/>
                    </a:cubicBezTo>
                    <a:cubicBezTo>
                      <a:pt x="3221" y="684"/>
                      <a:pt x="3115" y="537"/>
                      <a:pt x="2976" y="420"/>
                    </a:cubicBezTo>
                    <a:cubicBezTo>
                      <a:pt x="2839" y="303"/>
                      <a:pt x="2684" y="198"/>
                      <a:pt x="2512" y="131"/>
                    </a:cubicBezTo>
                    <a:cubicBezTo>
                      <a:pt x="2346" y="66"/>
                      <a:pt x="2167" y="49"/>
                      <a:pt x="1987" y="49"/>
                    </a:cubicBezTo>
                    <a:cubicBezTo>
                      <a:pt x="1980" y="49"/>
                      <a:pt x="1972" y="49"/>
                      <a:pt x="1965" y="49"/>
                    </a:cubicBezTo>
                    <a:cubicBezTo>
                      <a:pt x="1794" y="51"/>
                      <a:pt x="1610" y="89"/>
                      <a:pt x="1451" y="187"/>
                    </a:cubicBezTo>
                    <a:cubicBezTo>
                      <a:pt x="1444" y="175"/>
                      <a:pt x="1439" y="171"/>
                      <a:pt x="1432" y="166"/>
                    </a:cubicBezTo>
                    <a:cubicBezTo>
                      <a:pt x="1483" y="139"/>
                      <a:pt x="1534" y="111"/>
                      <a:pt x="1588" y="85"/>
                    </a:cubicBezTo>
                    <a:cubicBezTo>
                      <a:pt x="1633" y="63"/>
                      <a:pt x="1687" y="35"/>
                      <a:pt x="1740" y="35"/>
                    </a:cubicBezTo>
                    <a:cubicBezTo>
                      <a:pt x="1756" y="35"/>
                      <a:pt x="1771" y="37"/>
                      <a:pt x="1786" y="43"/>
                    </a:cubicBezTo>
                    <a:cubicBezTo>
                      <a:pt x="1786" y="43"/>
                      <a:pt x="1786" y="43"/>
                      <a:pt x="1786" y="43"/>
                    </a:cubicBezTo>
                    <a:cubicBezTo>
                      <a:pt x="1788" y="43"/>
                      <a:pt x="1788" y="21"/>
                      <a:pt x="1786" y="19"/>
                    </a:cubicBezTo>
                    <a:cubicBezTo>
                      <a:pt x="1763" y="5"/>
                      <a:pt x="1741" y="0"/>
                      <a:pt x="1720"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29"/>
              <p:cNvSpPr/>
              <p:nvPr/>
            </p:nvSpPr>
            <p:spPr>
              <a:xfrm>
                <a:off x="625200" y="4225300"/>
                <a:ext cx="2175" cy="875"/>
              </a:xfrm>
              <a:custGeom>
                <a:rect b="b" l="l" r="r" t="t"/>
                <a:pathLst>
                  <a:path extrusionOk="0" h="35" w="87">
                    <a:moveTo>
                      <a:pt x="87" y="0"/>
                    </a:moveTo>
                    <a:lnTo>
                      <a:pt x="0" y="2"/>
                    </a:lnTo>
                    <a:cubicBezTo>
                      <a:pt x="3" y="14"/>
                      <a:pt x="6" y="24"/>
                      <a:pt x="10" y="35"/>
                    </a:cubicBezTo>
                    <a:cubicBezTo>
                      <a:pt x="31" y="21"/>
                      <a:pt x="53" y="10"/>
                      <a:pt x="68" y="3"/>
                    </a:cubicBezTo>
                    <a:cubicBezTo>
                      <a:pt x="73" y="2"/>
                      <a:pt x="80" y="2"/>
                      <a:pt x="87"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29"/>
              <p:cNvSpPr/>
              <p:nvPr/>
            </p:nvSpPr>
            <p:spPr>
              <a:xfrm>
                <a:off x="628650" y="4226250"/>
                <a:ext cx="1175" cy="225"/>
              </a:xfrm>
              <a:custGeom>
                <a:rect b="b" l="l" r="r" t="t"/>
                <a:pathLst>
                  <a:path extrusionOk="0" h="9" w="47">
                    <a:moveTo>
                      <a:pt x="18" y="1"/>
                    </a:moveTo>
                    <a:cubicBezTo>
                      <a:pt x="10" y="1"/>
                      <a:pt x="4" y="3"/>
                      <a:pt x="3" y="8"/>
                    </a:cubicBezTo>
                    <a:lnTo>
                      <a:pt x="47" y="8"/>
                    </a:lnTo>
                    <a:cubicBezTo>
                      <a:pt x="39" y="4"/>
                      <a:pt x="27" y="1"/>
                      <a:pt x="18" y="1"/>
                    </a:cubicBezTo>
                    <a:close/>
                    <a:moveTo>
                      <a:pt x="3" y="8"/>
                    </a:moveTo>
                    <a:cubicBezTo>
                      <a:pt x="1" y="8"/>
                      <a:pt x="0" y="9"/>
                      <a:pt x="1" y="9"/>
                    </a:cubicBezTo>
                    <a:cubicBezTo>
                      <a:pt x="1" y="9"/>
                      <a:pt x="2" y="8"/>
                      <a:pt x="3" y="8"/>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29"/>
              <p:cNvSpPr/>
              <p:nvPr/>
            </p:nvSpPr>
            <p:spPr>
              <a:xfrm>
                <a:off x="576100" y="4175650"/>
                <a:ext cx="92425" cy="92425"/>
              </a:xfrm>
              <a:custGeom>
                <a:rect b="b" l="l" r="r" t="t"/>
                <a:pathLst>
                  <a:path extrusionOk="0" h="3697" w="3697">
                    <a:moveTo>
                      <a:pt x="1905" y="127"/>
                    </a:moveTo>
                    <a:cubicBezTo>
                      <a:pt x="1939" y="127"/>
                      <a:pt x="1974" y="132"/>
                      <a:pt x="2008" y="137"/>
                    </a:cubicBezTo>
                    <a:cubicBezTo>
                      <a:pt x="2023" y="139"/>
                      <a:pt x="2037" y="148"/>
                      <a:pt x="2050" y="159"/>
                    </a:cubicBezTo>
                    <a:cubicBezTo>
                      <a:pt x="2018" y="167"/>
                      <a:pt x="1988" y="175"/>
                      <a:pt x="1957" y="182"/>
                    </a:cubicBezTo>
                    <a:cubicBezTo>
                      <a:pt x="1930" y="187"/>
                      <a:pt x="1902" y="198"/>
                      <a:pt x="1878" y="208"/>
                    </a:cubicBezTo>
                    <a:cubicBezTo>
                      <a:pt x="1825" y="186"/>
                      <a:pt x="1774" y="164"/>
                      <a:pt x="1717" y="150"/>
                    </a:cubicBezTo>
                    <a:cubicBezTo>
                      <a:pt x="1721" y="148"/>
                      <a:pt x="1721" y="148"/>
                      <a:pt x="1722" y="148"/>
                    </a:cubicBezTo>
                    <a:cubicBezTo>
                      <a:pt x="1769" y="143"/>
                      <a:pt x="1816" y="131"/>
                      <a:pt x="1864" y="130"/>
                    </a:cubicBezTo>
                    <a:cubicBezTo>
                      <a:pt x="1878" y="128"/>
                      <a:pt x="1891" y="127"/>
                      <a:pt x="1905" y="127"/>
                    </a:cubicBezTo>
                    <a:close/>
                    <a:moveTo>
                      <a:pt x="1425" y="268"/>
                    </a:moveTo>
                    <a:cubicBezTo>
                      <a:pt x="1459" y="268"/>
                      <a:pt x="1493" y="270"/>
                      <a:pt x="1527" y="276"/>
                    </a:cubicBezTo>
                    <a:cubicBezTo>
                      <a:pt x="1538" y="277"/>
                      <a:pt x="1550" y="281"/>
                      <a:pt x="1561" y="282"/>
                    </a:cubicBezTo>
                    <a:cubicBezTo>
                      <a:pt x="1488" y="309"/>
                      <a:pt x="1419" y="342"/>
                      <a:pt x="1352" y="379"/>
                    </a:cubicBezTo>
                    <a:cubicBezTo>
                      <a:pt x="1326" y="372"/>
                      <a:pt x="1299" y="366"/>
                      <a:pt x="1272" y="366"/>
                    </a:cubicBezTo>
                    <a:cubicBezTo>
                      <a:pt x="1268" y="366"/>
                      <a:pt x="1263" y="366"/>
                      <a:pt x="1258" y="366"/>
                    </a:cubicBezTo>
                    <a:cubicBezTo>
                      <a:pt x="1196" y="376"/>
                      <a:pt x="1137" y="394"/>
                      <a:pt x="1075" y="408"/>
                    </a:cubicBezTo>
                    <a:cubicBezTo>
                      <a:pt x="1013" y="420"/>
                      <a:pt x="953" y="441"/>
                      <a:pt x="892" y="461"/>
                    </a:cubicBezTo>
                    <a:cubicBezTo>
                      <a:pt x="830" y="481"/>
                      <a:pt x="786" y="532"/>
                      <a:pt x="730" y="559"/>
                    </a:cubicBezTo>
                    <a:cubicBezTo>
                      <a:pt x="691" y="577"/>
                      <a:pt x="638" y="577"/>
                      <a:pt x="594" y="587"/>
                    </a:cubicBezTo>
                    <a:cubicBezTo>
                      <a:pt x="606" y="571"/>
                      <a:pt x="618" y="556"/>
                      <a:pt x="632" y="544"/>
                    </a:cubicBezTo>
                    <a:cubicBezTo>
                      <a:pt x="690" y="489"/>
                      <a:pt x="752" y="439"/>
                      <a:pt x="818" y="391"/>
                    </a:cubicBezTo>
                    <a:cubicBezTo>
                      <a:pt x="884" y="344"/>
                      <a:pt x="957" y="307"/>
                      <a:pt x="1034" y="281"/>
                    </a:cubicBezTo>
                    <a:cubicBezTo>
                      <a:pt x="1062" y="272"/>
                      <a:pt x="1091" y="269"/>
                      <a:pt x="1121" y="269"/>
                    </a:cubicBezTo>
                    <a:cubicBezTo>
                      <a:pt x="1168" y="269"/>
                      <a:pt x="1217" y="276"/>
                      <a:pt x="1263" y="276"/>
                    </a:cubicBezTo>
                    <a:cubicBezTo>
                      <a:pt x="1270" y="276"/>
                      <a:pt x="1278" y="276"/>
                      <a:pt x="1286" y="276"/>
                    </a:cubicBezTo>
                    <a:cubicBezTo>
                      <a:pt x="1332" y="272"/>
                      <a:pt x="1378" y="268"/>
                      <a:pt x="1425" y="268"/>
                    </a:cubicBezTo>
                    <a:close/>
                    <a:moveTo>
                      <a:pt x="1127" y="860"/>
                    </a:moveTo>
                    <a:lnTo>
                      <a:pt x="1127" y="860"/>
                    </a:lnTo>
                    <a:cubicBezTo>
                      <a:pt x="1115" y="876"/>
                      <a:pt x="1103" y="892"/>
                      <a:pt x="1093" y="909"/>
                    </a:cubicBezTo>
                    <a:cubicBezTo>
                      <a:pt x="1081" y="904"/>
                      <a:pt x="1068" y="904"/>
                      <a:pt x="1059" y="902"/>
                    </a:cubicBezTo>
                    <a:cubicBezTo>
                      <a:pt x="1081" y="888"/>
                      <a:pt x="1101" y="873"/>
                      <a:pt x="1125" y="860"/>
                    </a:cubicBezTo>
                    <a:cubicBezTo>
                      <a:pt x="1125" y="860"/>
                      <a:pt x="1126" y="860"/>
                      <a:pt x="1127" y="860"/>
                    </a:cubicBezTo>
                    <a:close/>
                    <a:moveTo>
                      <a:pt x="3306" y="909"/>
                    </a:moveTo>
                    <a:lnTo>
                      <a:pt x="3306" y="909"/>
                    </a:lnTo>
                    <a:cubicBezTo>
                      <a:pt x="3310" y="913"/>
                      <a:pt x="3313" y="913"/>
                      <a:pt x="3317" y="914"/>
                    </a:cubicBezTo>
                    <a:cubicBezTo>
                      <a:pt x="3339" y="933"/>
                      <a:pt x="3357" y="955"/>
                      <a:pt x="3372" y="979"/>
                    </a:cubicBezTo>
                    <a:cubicBezTo>
                      <a:pt x="3378" y="987"/>
                      <a:pt x="3378" y="1001"/>
                      <a:pt x="3375" y="1015"/>
                    </a:cubicBezTo>
                    <a:cubicBezTo>
                      <a:pt x="3353" y="980"/>
                      <a:pt x="3329" y="944"/>
                      <a:pt x="3306" y="909"/>
                    </a:cubicBezTo>
                    <a:close/>
                    <a:moveTo>
                      <a:pt x="2255" y="969"/>
                    </a:moveTo>
                    <a:cubicBezTo>
                      <a:pt x="2292" y="969"/>
                      <a:pt x="2329" y="973"/>
                      <a:pt x="2367" y="982"/>
                    </a:cubicBezTo>
                    <a:cubicBezTo>
                      <a:pt x="2381" y="1002"/>
                      <a:pt x="2395" y="1023"/>
                      <a:pt x="2405" y="1045"/>
                    </a:cubicBezTo>
                    <a:cubicBezTo>
                      <a:pt x="2414" y="1064"/>
                      <a:pt x="2421" y="1082"/>
                      <a:pt x="2429" y="1101"/>
                    </a:cubicBezTo>
                    <a:cubicBezTo>
                      <a:pt x="2431" y="1105"/>
                      <a:pt x="2432" y="1110"/>
                      <a:pt x="2435" y="1114"/>
                    </a:cubicBezTo>
                    <a:cubicBezTo>
                      <a:pt x="2432" y="1112"/>
                      <a:pt x="2431" y="1110"/>
                      <a:pt x="2431" y="1108"/>
                    </a:cubicBezTo>
                    <a:cubicBezTo>
                      <a:pt x="2381" y="1054"/>
                      <a:pt x="2321" y="1006"/>
                      <a:pt x="2255" y="969"/>
                    </a:cubicBezTo>
                    <a:close/>
                    <a:moveTo>
                      <a:pt x="1873" y="1129"/>
                    </a:moveTo>
                    <a:cubicBezTo>
                      <a:pt x="1906" y="1129"/>
                      <a:pt x="1938" y="1132"/>
                      <a:pt x="1968" y="1137"/>
                    </a:cubicBezTo>
                    <a:cubicBezTo>
                      <a:pt x="1999" y="1141"/>
                      <a:pt x="2030" y="1148"/>
                      <a:pt x="2061" y="1158"/>
                    </a:cubicBezTo>
                    <a:cubicBezTo>
                      <a:pt x="2019" y="1156"/>
                      <a:pt x="1977" y="1155"/>
                      <a:pt x="1935" y="1155"/>
                    </a:cubicBezTo>
                    <a:cubicBezTo>
                      <a:pt x="1905" y="1155"/>
                      <a:pt x="1873" y="1154"/>
                      <a:pt x="1841" y="1154"/>
                    </a:cubicBezTo>
                    <a:cubicBezTo>
                      <a:pt x="1776" y="1154"/>
                      <a:pt x="1710" y="1157"/>
                      <a:pt x="1644" y="1176"/>
                    </a:cubicBezTo>
                    <a:cubicBezTo>
                      <a:pt x="1598" y="1188"/>
                      <a:pt x="1553" y="1210"/>
                      <a:pt x="1511" y="1233"/>
                    </a:cubicBezTo>
                    <a:cubicBezTo>
                      <a:pt x="1623" y="1162"/>
                      <a:pt x="1755" y="1129"/>
                      <a:pt x="1873" y="1129"/>
                    </a:cubicBezTo>
                    <a:close/>
                    <a:moveTo>
                      <a:pt x="1609" y="805"/>
                    </a:moveTo>
                    <a:lnTo>
                      <a:pt x="1609" y="805"/>
                    </a:lnTo>
                    <a:cubicBezTo>
                      <a:pt x="1584" y="818"/>
                      <a:pt x="1561" y="830"/>
                      <a:pt x="1540" y="844"/>
                    </a:cubicBezTo>
                    <a:cubicBezTo>
                      <a:pt x="1434" y="909"/>
                      <a:pt x="1356" y="1004"/>
                      <a:pt x="1293" y="1103"/>
                    </a:cubicBezTo>
                    <a:cubicBezTo>
                      <a:pt x="1239" y="1147"/>
                      <a:pt x="1191" y="1192"/>
                      <a:pt x="1145" y="1246"/>
                    </a:cubicBezTo>
                    <a:cubicBezTo>
                      <a:pt x="1251" y="1096"/>
                      <a:pt x="1356" y="933"/>
                      <a:pt x="1520" y="845"/>
                    </a:cubicBezTo>
                    <a:cubicBezTo>
                      <a:pt x="1547" y="830"/>
                      <a:pt x="1578" y="818"/>
                      <a:pt x="1609" y="805"/>
                    </a:cubicBezTo>
                    <a:close/>
                    <a:moveTo>
                      <a:pt x="1040" y="928"/>
                    </a:moveTo>
                    <a:cubicBezTo>
                      <a:pt x="1052" y="928"/>
                      <a:pt x="1064" y="929"/>
                      <a:pt x="1077" y="931"/>
                    </a:cubicBezTo>
                    <a:cubicBezTo>
                      <a:pt x="955" y="1053"/>
                      <a:pt x="861" y="1202"/>
                      <a:pt x="777" y="1348"/>
                    </a:cubicBezTo>
                    <a:cubicBezTo>
                      <a:pt x="764" y="1368"/>
                      <a:pt x="752" y="1389"/>
                      <a:pt x="742" y="1411"/>
                    </a:cubicBezTo>
                    <a:lnTo>
                      <a:pt x="737" y="1364"/>
                    </a:lnTo>
                    <a:cubicBezTo>
                      <a:pt x="799" y="1236"/>
                      <a:pt x="873" y="1114"/>
                      <a:pt x="950" y="997"/>
                    </a:cubicBezTo>
                    <a:cubicBezTo>
                      <a:pt x="961" y="979"/>
                      <a:pt x="976" y="962"/>
                      <a:pt x="987" y="944"/>
                    </a:cubicBezTo>
                    <a:cubicBezTo>
                      <a:pt x="994" y="940"/>
                      <a:pt x="1002" y="936"/>
                      <a:pt x="1011" y="931"/>
                    </a:cubicBezTo>
                    <a:cubicBezTo>
                      <a:pt x="1020" y="929"/>
                      <a:pt x="1030" y="928"/>
                      <a:pt x="1040" y="928"/>
                    </a:cubicBezTo>
                    <a:close/>
                    <a:moveTo>
                      <a:pt x="711" y="1429"/>
                    </a:moveTo>
                    <a:cubicBezTo>
                      <a:pt x="712" y="1438"/>
                      <a:pt x="715" y="1447"/>
                      <a:pt x="716" y="1458"/>
                    </a:cubicBezTo>
                    <a:cubicBezTo>
                      <a:pt x="691" y="1500"/>
                      <a:pt x="669" y="1543"/>
                      <a:pt x="647" y="1588"/>
                    </a:cubicBezTo>
                    <a:cubicBezTo>
                      <a:pt x="666" y="1533"/>
                      <a:pt x="687" y="1480"/>
                      <a:pt x="711" y="1429"/>
                    </a:cubicBezTo>
                    <a:close/>
                    <a:moveTo>
                      <a:pt x="1059" y="1364"/>
                    </a:moveTo>
                    <a:cubicBezTo>
                      <a:pt x="1024" y="1416"/>
                      <a:pt x="993" y="1471"/>
                      <a:pt x="969" y="1528"/>
                    </a:cubicBezTo>
                    <a:cubicBezTo>
                      <a:pt x="960" y="1547"/>
                      <a:pt x="953" y="1568"/>
                      <a:pt x="946" y="1588"/>
                    </a:cubicBezTo>
                    <a:cubicBezTo>
                      <a:pt x="946" y="1568"/>
                      <a:pt x="944" y="1547"/>
                      <a:pt x="946" y="1528"/>
                    </a:cubicBezTo>
                    <a:cubicBezTo>
                      <a:pt x="980" y="1470"/>
                      <a:pt x="1019" y="1416"/>
                      <a:pt x="1059" y="1364"/>
                    </a:cubicBezTo>
                    <a:close/>
                    <a:moveTo>
                      <a:pt x="900" y="1610"/>
                    </a:moveTo>
                    <a:cubicBezTo>
                      <a:pt x="902" y="1634"/>
                      <a:pt x="905" y="1659"/>
                      <a:pt x="909" y="1685"/>
                    </a:cubicBezTo>
                    <a:cubicBezTo>
                      <a:pt x="898" y="1712"/>
                      <a:pt x="889" y="1737"/>
                      <a:pt x="881" y="1765"/>
                    </a:cubicBezTo>
                    <a:cubicBezTo>
                      <a:pt x="873" y="1749"/>
                      <a:pt x="863" y="1736"/>
                      <a:pt x="855" y="1722"/>
                    </a:cubicBezTo>
                    <a:cubicBezTo>
                      <a:pt x="862" y="1703"/>
                      <a:pt x="866" y="1685"/>
                      <a:pt x="873" y="1665"/>
                    </a:cubicBezTo>
                    <a:cubicBezTo>
                      <a:pt x="881" y="1646"/>
                      <a:pt x="891" y="1627"/>
                      <a:pt x="900" y="1610"/>
                    </a:cubicBezTo>
                    <a:close/>
                    <a:moveTo>
                      <a:pt x="2064" y="1487"/>
                    </a:moveTo>
                    <a:cubicBezTo>
                      <a:pt x="2141" y="1487"/>
                      <a:pt x="2221" y="1517"/>
                      <a:pt x="2290" y="1554"/>
                    </a:cubicBezTo>
                    <a:cubicBezTo>
                      <a:pt x="2356" y="1588"/>
                      <a:pt x="2409" y="1645"/>
                      <a:pt x="2449" y="1704"/>
                    </a:cubicBezTo>
                    <a:cubicBezTo>
                      <a:pt x="2450" y="1719"/>
                      <a:pt x="2446" y="1734"/>
                      <a:pt x="2446" y="1752"/>
                    </a:cubicBezTo>
                    <a:cubicBezTo>
                      <a:pt x="2435" y="1745"/>
                      <a:pt x="2421" y="1736"/>
                      <a:pt x="2410" y="1727"/>
                    </a:cubicBezTo>
                    <a:cubicBezTo>
                      <a:pt x="2369" y="1697"/>
                      <a:pt x="2326" y="1656"/>
                      <a:pt x="2268" y="1639"/>
                    </a:cubicBezTo>
                    <a:cubicBezTo>
                      <a:pt x="2232" y="1629"/>
                      <a:pt x="2184" y="1618"/>
                      <a:pt x="2134" y="1618"/>
                    </a:cubicBezTo>
                    <a:cubicBezTo>
                      <a:pt x="2112" y="1618"/>
                      <a:pt x="2090" y="1620"/>
                      <a:pt x="2069" y="1626"/>
                    </a:cubicBezTo>
                    <a:cubicBezTo>
                      <a:pt x="2032" y="1635"/>
                      <a:pt x="1999" y="1657"/>
                      <a:pt x="1971" y="1683"/>
                    </a:cubicBezTo>
                    <a:cubicBezTo>
                      <a:pt x="1949" y="1705"/>
                      <a:pt x="1930" y="1729"/>
                      <a:pt x="1911" y="1754"/>
                    </a:cubicBezTo>
                    <a:cubicBezTo>
                      <a:pt x="1908" y="1759"/>
                      <a:pt x="1906" y="1762"/>
                      <a:pt x="1902" y="1767"/>
                    </a:cubicBezTo>
                    <a:cubicBezTo>
                      <a:pt x="1856" y="1688"/>
                      <a:pt x="1858" y="1597"/>
                      <a:pt x="1889" y="1527"/>
                    </a:cubicBezTo>
                    <a:cubicBezTo>
                      <a:pt x="1934" y="1506"/>
                      <a:pt x="1979" y="1493"/>
                      <a:pt x="2026" y="1489"/>
                    </a:cubicBezTo>
                    <a:cubicBezTo>
                      <a:pt x="2039" y="1488"/>
                      <a:pt x="2051" y="1487"/>
                      <a:pt x="2064" y="1487"/>
                    </a:cubicBezTo>
                    <a:close/>
                    <a:moveTo>
                      <a:pt x="1481" y="1602"/>
                    </a:moveTo>
                    <a:cubicBezTo>
                      <a:pt x="1452" y="1653"/>
                      <a:pt x="1428" y="1711"/>
                      <a:pt x="1408" y="1767"/>
                    </a:cubicBezTo>
                    <a:cubicBezTo>
                      <a:pt x="1385" y="1843"/>
                      <a:pt x="1366" y="1924"/>
                      <a:pt x="1359" y="2008"/>
                    </a:cubicBezTo>
                    <a:cubicBezTo>
                      <a:pt x="1339" y="1967"/>
                      <a:pt x="1323" y="1924"/>
                      <a:pt x="1311" y="1879"/>
                    </a:cubicBezTo>
                    <a:cubicBezTo>
                      <a:pt x="1316" y="1849"/>
                      <a:pt x="1322" y="1816"/>
                      <a:pt x="1335" y="1784"/>
                    </a:cubicBezTo>
                    <a:cubicBezTo>
                      <a:pt x="1368" y="1708"/>
                      <a:pt x="1430" y="1653"/>
                      <a:pt x="1481" y="1602"/>
                    </a:cubicBezTo>
                    <a:close/>
                    <a:moveTo>
                      <a:pt x="1300" y="1960"/>
                    </a:moveTo>
                    <a:cubicBezTo>
                      <a:pt x="1308" y="1990"/>
                      <a:pt x="1322" y="2022"/>
                      <a:pt x="1334" y="2052"/>
                    </a:cubicBezTo>
                    <a:cubicBezTo>
                      <a:pt x="1320" y="2049"/>
                      <a:pt x="1305" y="2048"/>
                      <a:pt x="1293" y="2044"/>
                    </a:cubicBezTo>
                    <a:lnTo>
                      <a:pt x="1293" y="2036"/>
                    </a:lnTo>
                    <a:cubicBezTo>
                      <a:pt x="1294" y="2010"/>
                      <a:pt x="1297" y="1983"/>
                      <a:pt x="1300" y="1960"/>
                    </a:cubicBezTo>
                    <a:close/>
                    <a:moveTo>
                      <a:pt x="2148" y="1780"/>
                    </a:moveTo>
                    <a:cubicBezTo>
                      <a:pt x="2153" y="1780"/>
                      <a:pt x="2159" y="1780"/>
                      <a:pt x="2165" y="1781"/>
                    </a:cubicBezTo>
                    <a:cubicBezTo>
                      <a:pt x="2206" y="1788"/>
                      <a:pt x="2241" y="1798"/>
                      <a:pt x="2271" y="1821"/>
                    </a:cubicBezTo>
                    <a:cubicBezTo>
                      <a:pt x="2299" y="1843"/>
                      <a:pt x="2340" y="1843"/>
                      <a:pt x="2361" y="1876"/>
                    </a:cubicBezTo>
                    <a:cubicBezTo>
                      <a:pt x="2378" y="1905"/>
                      <a:pt x="2350" y="1963"/>
                      <a:pt x="2351" y="1986"/>
                    </a:cubicBezTo>
                    <a:cubicBezTo>
                      <a:pt x="2355" y="2008"/>
                      <a:pt x="2359" y="2029"/>
                      <a:pt x="2355" y="2048"/>
                    </a:cubicBezTo>
                    <a:cubicBezTo>
                      <a:pt x="2350" y="2065"/>
                      <a:pt x="2378" y="2082"/>
                      <a:pt x="2369" y="2100"/>
                    </a:cubicBezTo>
                    <a:cubicBezTo>
                      <a:pt x="2356" y="2118"/>
                      <a:pt x="2322" y="2120"/>
                      <a:pt x="2308" y="2128"/>
                    </a:cubicBezTo>
                    <a:cubicBezTo>
                      <a:pt x="2296" y="2138"/>
                      <a:pt x="2286" y="2153"/>
                      <a:pt x="2268" y="2158"/>
                    </a:cubicBezTo>
                    <a:cubicBezTo>
                      <a:pt x="2266" y="2159"/>
                      <a:pt x="2263" y="2159"/>
                      <a:pt x="2260" y="2159"/>
                    </a:cubicBezTo>
                    <a:cubicBezTo>
                      <a:pt x="2245" y="2159"/>
                      <a:pt x="2228" y="2151"/>
                      <a:pt x="2219" y="2149"/>
                    </a:cubicBezTo>
                    <a:cubicBezTo>
                      <a:pt x="2210" y="2149"/>
                      <a:pt x="2202" y="2163"/>
                      <a:pt x="2193" y="2163"/>
                    </a:cubicBezTo>
                    <a:cubicBezTo>
                      <a:pt x="2192" y="2163"/>
                      <a:pt x="2191" y="2163"/>
                      <a:pt x="2190" y="2162"/>
                    </a:cubicBezTo>
                    <a:cubicBezTo>
                      <a:pt x="2189" y="2162"/>
                      <a:pt x="2188" y="2162"/>
                      <a:pt x="2188" y="2162"/>
                    </a:cubicBezTo>
                    <a:cubicBezTo>
                      <a:pt x="2182" y="2162"/>
                      <a:pt x="2176" y="2164"/>
                      <a:pt x="2171" y="2164"/>
                    </a:cubicBezTo>
                    <a:cubicBezTo>
                      <a:pt x="2168" y="2164"/>
                      <a:pt x="2166" y="2164"/>
                      <a:pt x="2164" y="2162"/>
                    </a:cubicBezTo>
                    <a:cubicBezTo>
                      <a:pt x="2156" y="2155"/>
                      <a:pt x="2178" y="2124"/>
                      <a:pt x="2175" y="2118"/>
                    </a:cubicBezTo>
                    <a:cubicBezTo>
                      <a:pt x="2169" y="2113"/>
                      <a:pt x="2114" y="2113"/>
                      <a:pt x="2103" y="2091"/>
                    </a:cubicBezTo>
                    <a:cubicBezTo>
                      <a:pt x="2094" y="2071"/>
                      <a:pt x="2096" y="2049"/>
                      <a:pt x="2103" y="2034"/>
                    </a:cubicBezTo>
                    <a:lnTo>
                      <a:pt x="2103" y="2034"/>
                    </a:lnTo>
                    <a:lnTo>
                      <a:pt x="1985" y="2037"/>
                    </a:lnTo>
                    <a:cubicBezTo>
                      <a:pt x="1982" y="2034"/>
                      <a:pt x="1978" y="2032"/>
                      <a:pt x="1975" y="2027"/>
                    </a:cubicBezTo>
                    <a:cubicBezTo>
                      <a:pt x="1975" y="2025"/>
                      <a:pt x="1972" y="2023"/>
                      <a:pt x="1972" y="2022"/>
                    </a:cubicBezTo>
                    <a:cubicBezTo>
                      <a:pt x="1966" y="2027"/>
                      <a:pt x="1957" y="2032"/>
                      <a:pt x="1952" y="2037"/>
                    </a:cubicBezTo>
                    <a:lnTo>
                      <a:pt x="1941" y="2037"/>
                    </a:lnTo>
                    <a:cubicBezTo>
                      <a:pt x="1924" y="1997"/>
                      <a:pt x="1920" y="1945"/>
                      <a:pt x="1931" y="1898"/>
                    </a:cubicBezTo>
                    <a:cubicBezTo>
                      <a:pt x="1948" y="1844"/>
                      <a:pt x="2014" y="1831"/>
                      <a:pt x="2048" y="1811"/>
                    </a:cubicBezTo>
                    <a:lnTo>
                      <a:pt x="2061" y="1804"/>
                    </a:lnTo>
                    <a:cubicBezTo>
                      <a:pt x="2088" y="1791"/>
                      <a:pt x="2118" y="1780"/>
                      <a:pt x="2148" y="1780"/>
                    </a:cubicBezTo>
                    <a:close/>
                    <a:moveTo>
                      <a:pt x="3049" y="1558"/>
                    </a:moveTo>
                    <a:lnTo>
                      <a:pt x="3049" y="1558"/>
                    </a:lnTo>
                    <a:cubicBezTo>
                      <a:pt x="3056" y="1668"/>
                      <a:pt x="3028" y="1791"/>
                      <a:pt x="2999" y="1919"/>
                    </a:cubicBezTo>
                    <a:cubicBezTo>
                      <a:pt x="2978" y="2012"/>
                      <a:pt x="2948" y="2103"/>
                      <a:pt x="2914" y="2188"/>
                    </a:cubicBezTo>
                    <a:cubicBezTo>
                      <a:pt x="2948" y="2065"/>
                      <a:pt x="2965" y="1937"/>
                      <a:pt x="2962" y="1811"/>
                    </a:cubicBezTo>
                    <a:cubicBezTo>
                      <a:pt x="2962" y="1787"/>
                      <a:pt x="2959" y="1759"/>
                      <a:pt x="2955" y="1730"/>
                    </a:cubicBezTo>
                    <a:cubicBezTo>
                      <a:pt x="2955" y="1729"/>
                      <a:pt x="2958" y="1729"/>
                      <a:pt x="2958" y="1729"/>
                    </a:cubicBezTo>
                    <a:cubicBezTo>
                      <a:pt x="2978" y="1688"/>
                      <a:pt x="3024" y="1646"/>
                      <a:pt x="3042" y="1604"/>
                    </a:cubicBezTo>
                    <a:cubicBezTo>
                      <a:pt x="3049" y="1588"/>
                      <a:pt x="3049" y="1575"/>
                      <a:pt x="3049" y="1558"/>
                    </a:cubicBezTo>
                    <a:close/>
                    <a:moveTo>
                      <a:pt x="834" y="1784"/>
                    </a:moveTo>
                    <a:cubicBezTo>
                      <a:pt x="845" y="1798"/>
                      <a:pt x="854" y="1814"/>
                      <a:pt x="862" y="1829"/>
                    </a:cubicBezTo>
                    <a:cubicBezTo>
                      <a:pt x="825" y="1966"/>
                      <a:pt x="800" y="2105"/>
                      <a:pt x="797" y="2249"/>
                    </a:cubicBezTo>
                    <a:cubicBezTo>
                      <a:pt x="786" y="2208"/>
                      <a:pt x="778" y="2165"/>
                      <a:pt x="778" y="2116"/>
                    </a:cubicBezTo>
                    <a:cubicBezTo>
                      <a:pt x="779" y="2010"/>
                      <a:pt x="801" y="1897"/>
                      <a:pt x="834" y="1784"/>
                    </a:cubicBezTo>
                    <a:close/>
                    <a:moveTo>
                      <a:pt x="1100" y="2257"/>
                    </a:moveTo>
                    <a:cubicBezTo>
                      <a:pt x="1101" y="2271"/>
                      <a:pt x="1104" y="2285"/>
                      <a:pt x="1107" y="2299"/>
                    </a:cubicBezTo>
                    <a:cubicBezTo>
                      <a:pt x="1108" y="2312"/>
                      <a:pt x="1114" y="2327"/>
                      <a:pt x="1115" y="2341"/>
                    </a:cubicBezTo>
                    <a:cubicBezTo>
                      <a:pt x="1111" y="2344"/>
                      <a:pt x="1108" y="2345"/>
                      <a:pt x="1104" y="2345"/>
                    </a:cubicBezTo>
                    <a:cubicBezTo>
                      <a:pt x="1101" y="2315"/>
                      <a:pt x="1101" y="2286"/>
                      <a:pt x="1100" y="2257"/>
                    </a:cubicBezTo>
                    <a:close/>
                    <a:moveTo>
                      <a:pt x="1682" y="2113"/>
                    </a:moveTo>
                    <a:cubicBezTo>
                      <a:pt x="1704" y="2187"/>
                      <a:pt x="1741" y="2256"/>
                      <a:pt x="1789" y="2311"/>
                    </a:cubicBezTo>
                    <a:cubicBezTo>
                      <a:pt x="1806" y="2333"/>
                      <a:pt x="1828" y="2354"/>
                      <a:pt x="1853" y="2373"/>
                    </a:cubicBezTo>
                    <a:cubicBezTo>
                      <a:pt x="1853" y="2378"/>
                      <a:pt x="1854" y="2384"/>
                      <a:pt x="1856" y="2389"/>
                    </a:cubicBezTo>
                    <a:cubicBezTo>
                      <a:pt x="1853" y="2388"/>
                      <a:pt x="1847" y="2388"/>
                      <a:pt x="1844" y="2387"/>
                    </a:cubicBezTo>
                    <a:cubicBezTo>
                      <a:pt x="1840" y="2384"/>
                      <a:pt x="1838" y="2383"/>
                      <a:pt x="1833" y="2380"/>
                    </a:cubicBezTo>
                    <a:cubicBezTo>
                      <a:pt x="1751" y="2327"/>
                      <a:pt x="1714" y="2244"/>
                      <a:pt x="1686" y="2158"/>
                    </a:cubicBezTo>
                    <a:cubicBezTo>
                      <a:pt x="1681" y="2144"/>
                      <a:pt x="1675" y="2128"/>
                      <a:pt x="1670" y="2113"/>
                    </a:cubicBezTo>
                    <a:close/>
                    <a:moveTo>
                      <a:pt x="1809" y="1573"/>
                    </a:moveTo>
                    <a:lnTo>
                      <a:pt x="1809" y="1573"/>
                    </a:lnTo>
                    <a:cubicBezTo>
                      <a:pt x="1795" y="1653"/>
                      <a:pt x="1809" y="1743"/>
                      <a:pt x="1871" y="1817"/>
                    </a:cubicBezTo>
                    <a:cubicBezTo>
                      <a:pt x="1850" y="1862"/>
                      <a:pt x="1839" y="1909"/>
                      <a:pt x="1844" y="1959"/>
                    </a:cubicBezTo>
                    <a:cubicBezTo>
                      <a:pt x="1851" y="2018"/>
                      <a:pt x="1887" y="2062"/>
                      <a:pt x="1919" y="2098"/>
                    </a:cubicBezTo>
                    <a:cubicBezTo>
                      <a:pt x="1915" y="2127"/>
                      <a:pt x="1922" y="2155"/>
                      <a:pt x="1924" y="2187"/>
                    </a:cubicBezTo>
                    <a:cubicBezTo>
                      <a:pt x="1930" y="2234"/>
                      <a:pt x="1964" y="2266"/>
                      <a:pt x="1992" y="2304"/>
                    </a:cubicBezTo>
                    <a:cubicBezTo>
                      <a:pt x="2012" y="2333"/>
                      <a:pt x="2034" y="2371"/>
                      <a:pt x="2069" y="2396"/>
                    </a:cubicBezTo>
                    <a:cubicBezTo>
                      <a:pt x="2067" y="2396"/>
                      <a:pt x="2066" y="2396"/>
                      <a:pt x="2065" y="2399"/>
                    </a:cubicBezTo>
                    <a:cubicBezTo>
                      <a:pt x="1990" y="2383"/>
                      <a:pt x="1923" y="2352"/>
                      <a:pt x="1875" y="2311"/>
                    </a:cubicBezTo>
                    <a:cubicBezTo>
                      <a:pt x="1858" y="2235"/>
                      <a:pt x="1846" y="2149"/>
                      <a:pt x="1875" y="2074"/>
                    </a:cubicBezTo>
                    <a:cubicBezTo>
                      <a:pt x="1877" y="2072"/>
                      <a:pt x="1864" y="2069"/>
                      <a:pt x="1857" y="2069"/>
                    </a:cubicBezTo>
                    <a:cubicBezTo>
                      <a:pt x="1854" y="2069"/>
                      <a:pt x="1852" y="2069"/>
                      <a:pt x="1851" y="2070"/>
                    </a:cubicBezTo>
                    <a:cubicBezTo>
                      <a:pt x="1813" y="2127"/>
                      <a:pt x="1816" y="2187"/>
                      <a:pt x="1821" y="2249"/>
                    </a:cubicBezTo>
                    <a:cubicBezTo>
                      <a:pt x="1791" y="2209"/>
                      <a:pt x="1766" y="2166"/>
                      <a:pt x="1750" y="2116"/>
                    </a:cubicBezTo>
                    <a:lnTo>
                      <a:pt x="1750" y="2116"/>
                    </a:lnTo>
                    <a:cubicBezTo>
                      <a:pt x="1772" y="2118"/>
                      <a:pt x="1796" y="2118"/>
                      <a:pt x="1818" y="2122"/>
                    </a:cubicBezTo>
                    <a:cubicBezTo>
                      <a:pt x="1819" y="2123"/>
                      <a:pt x="1819" y="2123"/>
                      <a:pt x="1819" y="2123"/>
                    </a:cubicBezTo>
                    <a:cubicBezTo>
                      <a:pt x="1825" y="2123"/>
                      <a:pt x="1828" y="2100"/>
                      <a:pt x="1821" y="2099"/>
                    </a:cubicBezTo>
                    <a:cubicBezTo>
                      <a:pt x="1794" y="2091"/>
                      <a:pt x="1765" y="2085"/>
                      <a:pt x="1737" y="2080"/>
                    </a:cubicBezTo>
                    <a:cubicBezTo>
                      <a:pt x="1710" y="1974"/>
                      <a:pt x="1714" y="1854"/>
                      <a:pt x="1758" y="1758"/>
                    </a:cubicBezTo>
                    <a:cubicBezTo>
                      <a:pt x="1765" y="1743"/>
                      <a:pt x="1745" y="1726"/>
                      <a:pt x="1728" y="1726"/>
                    </a:cubicBezTo>
                    <a:cubicBezTo>
                      <a:pt x="1722" y="1726"/>
                      <a:pt x="1716" y="1728"/>
                      <a:pt x="1712" y="1734"/>
                    </a:cubicBezTo>
                    <a:cubicBezTo>
                      <a:pt x="1652" y="1836"/>
                      <a:pt x="1645" y="1957"/>
                      <a:pt x="1671" y="2073"/>
                    </a:cubicBezTo>
                    <a:lnTo>
                      <a:pt x="1655" y="2073"/>
                    </a:lnTo>
                    <a:cubicBezTo>
                      <a:pt x="1634" y="2010"/>
                      <a:pt x="1619" y="1941"/>
                      <a:pt x="1634" y="1871"/>
                    </a:cubicBezTo>
                    <a:cubicBezTo>
                      <a:pt x="1656" y="1771"/>
                      <a:pt x="1703" y="1677"/>
                      <a:pt x="1772" y="1604"/>
                    </a:cubicBezTo>
                    <a:cubicBezTo>
                      <a:pt x="1783" y="1591"/>
                      <a:pt x="1796" y="1583"/>
                      <a:pt x="1809" y="1573"/>
                    </a:cubicBezTo>
                    <a:close/>
                    <a:moveTo>
                      <a:pt x="2405" y="2579"/>
                    </a:moveTo>
                    <a:lnTo>
                      <a:pt x="2405" y="2579"/>
                    </a:lnTo>
                    <a:cubicBezTo>
                      <a:pt x="2391" y="2594"/>
                      <a:pt x="2376" y="2608"/>
                      <a:pt x="2361" y="2622"/>
                    </a:cubicBezTo>
                    <a:cubicBezTo>
                      <a:pt x="2369" y="2608"/>
                      <a:pt x="2377" y="2599"/>
                      <a:pt x="2389" y="2589"/>
                    </a:cubicBezTo>
                    <a:lnTo>
                      <a:pt x="2405" y="2579"/>
                    </a:lnTo>
                    <a:close/>
                    <a:moveTo>
                      <a:pt x="1123" y="2383"/>
                    </a:moveTo>
                    <a:cubicBezTo>
                      <a:pt x="1148" y="2491"/>
                      <a:pt x="1180" y="2601"/>
                      <a:pt x="1228" y="2705"/>
                    </a:cubicBezTo>
                    <a:cubicBezTo>
                      <a:pt x="1214" y="2698"/>
                      <a:pt x="1199" y="2691"/>
                      <a:pt x="1185" y="2684"/>
                    </a:cubicBezTo>
                    <a:cubicBezTo>
                      <a:pt x="1163" y="2630"/>
                      <a:pt x="1144" y="2575"/>
                      <a:pt x="1132" y="2519"/>
                    </a:cubicBezTo>
                    <a:cubicBezTo>
                      <a:pt x="1122" y="2476"/>
                      <a:pt x="1115" y="2431"/>
                      <a:pt x="1110" y="2387"/>
                    </a:cubicBezTo>
                    <a:cubicBezTo>
                      <a:pt x="1115" y="2384"/>
                      <a:pt x="1121" y="2384"/>
                      <a:pt x="1123" y="2383"/>
                    </a:cubicBezTo>
                    <a:close/>
                    <a:moveTo>
                      <a:pt x="2322" y="2621"/>
                    </a:moveTo>
                    <a:cubicBezTo>
                      <a:pt x="2326" y="2627"/>
                      <a:pt x="2329" y="2636"/>
                      <a:pt x="2333" y="2644"/>
                    </a:cubicBezTo>
                    <a:cubicBezTo>
                      <a:pt x="2297" y="2676"/>
                      <a:pt x="2260" y="2700"/>
                      <a:pt x="2217" y="2724"/>
                    </a:cubicBezTo>
                    <a:lnTo>
                      <a:pt x="2197" y="2724"/>
                    </a:lnTo>
                    <a:cubicBezTo>
                      <a:pt x="2168" y="2718"/>
                      <a:pt x="2125" y="2706"/>
                      <a:pt x="2085" y="2685"/>
                    </a:cubicBezTo>
                    <a:cubicBezTo>
                      <a:pt x="2168" y="2683"/>
                      <a:pt x="2250" y="2662"/>
                      <a:pt x="2322" y="2621"/>
                    </a:cubicBezTo>
                    <a:close/>
                    <a:moveTo>
                      <a:pt x="1371" y="2740"/>
                    </a:moveTo>
                    <a:lnTo>
                      <a:pt x="1371" y="2740"/>
                    </a:lnTo>
                    <a:cubicBezTo>
                      <a:pt x="1377" y="2750"/>
                      <a:pt x="1383" y="2758"/>
                      <a:pt x="1389" y="2768"/>
                    </a:cubicBezTo>
                    <a:cubicBezTo>
                      <a:pt x="1385" y="2766"/>
                      <a:pt x="1382" y="2766"/>
                      <a:pt x="1378" y="2765"/>
                    </a:cubicBezTo>
                    <a:cubicBezTo>
                      <a:pt x="1374" y="2757"/>
                      <a:pt x="1372" y="2750"/>
                      <a:pt x="1371" y="2740"/>
                    </a:cubicBezTo>
                    <a:close/>
                    <a:moveTo>
                      <a:pt x="1294" y="2084"/>
                    </a:moveTo>
                    <a:lnTo>
                      <a:pt x="1294" y="2084"/>
                    </a:lnTo>
                    <a:cubicBezTo>
                      <a:pt x="1308" y="2087"/>
                      <a:pt x="1323" y="2092"/>
                      <a:pt x="1337" y="2093"/>
                    </a:cubicBezTo>
                    <a:cubicBezTo>
                      <a:pt x="1342" y="2096"/>
                      <a:pt x="1348" y="2096"/>
                      <a:pt x="1350" y="2096"/>
                    </a:cubicBezTo>
                    <a:cubicBezTo>
                      <a:pt x="1355" y="2100"/>
                      <a:pt x="1357" y="2105"/>
                      <a:pt x="1361" y="2110"/>
                    </a:cubicBezTo>
                    <a:cubicBezTo>
                      <a:pt x="1363" y="2125"/>
                      <a:pt x="1363" y="2140"/>
                      <a:pt x="1364" y="2155"/>
                    </a:cubicBezTo>
                    <a:cubicBezTo>
                      <a:pt x="1389" y="2292"/>
                      <a:pt x="1469" y="2417"/>
                      <a:pt x="1575" y="2517"/>
                    </a:cubicBezTo>
                    <a:cubicBezTo>
                      <a:pt x="1678" y="2619"/>
                      <a:pt x="1817" y="2670"/>
                      <a:pt x="1961" y="2683"/>
                    </a:cubicBezTo>
                    <a:cubicBezTo>
                      <a:pt x="1975" y="2684"/>
                      <a:pt x="1990" y="2684"/>
                      <a:pt x="2004" y="2684"/>
                    </a:cubicBezTo>
                    <a:cubicBezTo>
                      <a:pt x="2022" y="2703"/>
                      <a:pt x="2039" y="2725"/>
                      <a:pt x="2059" y="2740"/>
                    </a:cubicBezTo>
                    <a:cubicBezTo>
                      <a:pt x="2074" y="2753"/>
                      <a:pt x="2094" y="2760"/>
                      <a:pt x="2109" y="2768"/>
                    </a:cubicBezTo>
                    <a:cubicBezTo>
                      <a:pt x="2087" y="2775"/>
                      <a:pt x="2065" y="2780"/>
                      <a:pt x="2040" y="2786"/>
                    </a:cubicBezTo>
                    <a:cubicBezTo>
                      <a:pt x="1968" y="2768"/>
                      <a:pt x="1898" y="2744"/>
                      <a:pt x="1829" y="2713"/>
                    </a:cubicBezTo>
                    <a:cubicBezTo>
                      <a:pt x="1767" y="2685"/>
                      <a:pt x="1703" y="2656"/>
                      <a:pt x="1641" y="2621"/>
                    </a:cubicBezTo>
                    <a:cubicBezTo>
                      <a:pt x="1606" y="2582"/>
                      <a:pt x="1575" y="2545"/>
                      <a:pt x="1542" y="2509"/>
                    </a:cubicBezTo>
                    <a:cubicBezTo>
                      <a:pt x="1455" y="2417"/>
                      <a:pt x="1355" y="2323"/>
                      <a:pt x="1302" y="2193"/>
                    </a:cubicBezTo>
                    <a:cubicBezTo>
                      <a:pt x="1297" y="2155"/>
                      <a:pt x="1295" y="2120"/>
                      <a:pt x="1294" y="2084"/>
                    </a:cubicBezTo>
                    <a:close/>
                    <a:moveTo>
                      <a:pt x="1861" y="3046"/>
                    </a:moveTo>
                    <a:cubicBezTo>
                      <a:pt x="1875" y="3053"/>
                      <a:pt x="1890" y="3057"/>
                      <a:pt x="1906" y="3062"/>
                    </a:cubicBezTo>
                    <a:cubicBezTo>
                      <a:pt x="1886" y="3063"/>
                      <a:pt x="1866" y="3064"/>
                      <a:pt x="1846" y="3064"/>
                    </a:cubicBezTo>
                    <a:cubicBezTo>
                      <a:pt x="1790" y="3064"/>
                      <a:pt x="1735" y="3060"/>
                      <a:pt x="1681" y="3053"/>
                    </a:cubicBezTo>
                    <a:cubicBezTo>
                      <a:pt x="1701" y="3053"/>
                      <a:pt x="1722" y="3054"/>
                      <a:pt x="1743" y="3054"/>
                    </a:cubicBezTo>
                    <a:cubicBezTo>
                      <a:pt x="1783" y="3054"/>
                      <a:pt x="1822" y="3050"/>
                      <a:pt x="1861" y="3046"/>
                    </a:cubicBezTo>
                    <a:close/>
                    <a:moveTo>
                      <a:pt x="2721" y="3181"/>
                    </a:moveTo>
                    <a:cubicBezTo>
                      <a:pt x="2717" y="3190"/>
                      <a:pt x="2713" y="3197"/>
                      <a:pt x="2706" y="3201"/>
                    </a:cubicBezTo>
                    <a:cubicBezTo>
                      <a:pt x="2685" y="3214"/>
                      <a:pt x="2655" y="3212"/>
                      <a:pt x="2634" y="3221"/>
                    </a:cubicBezTo>
                    <a:cubicBezTo>
                      <a:pt x="2611" y="3229"/>
                      <a:pt x="2586" y="3229"/>
                      <a:pt x="2566" y="3236"/>
                    </a:cubicBezTo>
                    <a:cubicBezTo>
                      <a:pt x="2559" y="3240"/>
                      <a:pt x="2553" y="3247"/>
                      <a:pt x="2548" y="3252"/>
                    </a:cubicBezTo>
                    <a:cubicBezTo>
                      <a:pt x="2547" y="3250"/>
                      <a:pt x="2546" y="3246"/>
                      <a:pt x="2545" y="3246"/>
                    </a:cubicBezTo>
                    <a:cubicBezTo>
                      <a:pt x="2544" y="3246"/>
                      <a:pt x="2544" y="3247"/>
                      <a:pt x="2544" y="3247"/>
                    </a:cubicBezTo>
                    <a:cubicBezTo>
                      <a:pt x="2523" y="3248"/>
                      <a:pt x="2506" y="3254"/>
                      <a:pt x="2486" y="3256"/>
                    </a:cubicBezTo>
                    <a:cubicBezTo>
                      <a:pt x="2490" y="3250"/>
                      <a:pt x="2493" y="3244"/>
                      <a:pt x="2497" y="3239"/>
                    </a:cubicBezTo>
                    <a:cubicBezTo>
                      <a:pt x="2573" y="3225"/>
                      <a:pt x="2647" y="3207"/>
                      <a:pt x="2721" y="3181"/>
                    </a:cubicBezTo>
                    <a:close/>
                    <a:moveTo>
                      <a:pt x="2410" y="3252"/>
                    </a:moveTo>
                    <a:lnTo>
                      <a:pt x="2410" y="3252"/>
                    </a:lnTo>
                    <a:cubicBezTo>
                      <a:pt x="2405" y="3259"/>
                      <a:pt x="2402" y="3266"/>
                      <a:pt x="2396" y="3270"/>
                    </a:cubicBezTo>
                    <a:cubicBezTo>
                      <a:pt x="2334" y="3282"/>
                      <a:pt x="2272" y="3291"/>
                      <a:pt x="2208" y="3303"/>
                    </a:cubicBezTo>
                    <a:lnTo>
                      <a:pt x="2208" y="3303"/>
                    </a:lnTo>
                    <a:cubicBezTo>
                      <a:pt x="2244" y="3296"/>
                      <a:pt x="2275" y="3282"/>
                      <a:pt x="2307" y="3266"/>
                    </a:cubicBezTo>
                    <a:cubicBezTo>
                      <a:pt x="2341" y="3262"/>
                      <a:pt x="2376" y="3256"/>
                      <a:pt x="2410" y="3252"/>
                    </a:cubicBezTo>
                    <a:close/>
                    <a:moveTo>
                      <a:pt x="611" y="2577"/>
                    </a:moveTo>
                    <a:cubicBezTo>
                      <a:pt x="704" y="2705"/>
                      <a:pt x="826" y="2786"/>
                      <a:pt x="950" y="2849"/>
                    </a:cubicBezTo>
                    <a:cubicBezTo>
                      <a:pt x="1026" y="2973"/>
                      <a:pt x="1127" y="3082"/>
                      <a:pt x="1251" y="3160"/>
                    </a:cubicBezTo>
                    <a:cubicBezTo>
                      <a:pt x="1433" y="3276"/>
                      <a:pt x="1637" y="3308"/>
                      <a:pt x="1834" y="3308"/>
                    </a:cubicBezTo>
                    <a:cubicBezTo>
                      <a:pt x="1846" y="3308"/>
                      <a:pt x="1859" y="3308"/>
                      <a:pt x="1872" y="3307"/>
                    </a:cubicBezTo>
                    <a:cubicBezTo>
                      <a:pt x="1926" y="3320"/>
                      <a:pt x="1984" y="3327"/>
                      <a:pt x="2042" y="3327"/>
                    </a:cubicBezTo>
                    <a:cubicBezTo>
                      <a:pt x="2067" y="3327"/>
                      <a:pt x="2093" y="3325"/>
                      <a:pt x="2118" y="3322"/>
                    </a:cubicBezTo>
                    <a:lnTo>
                      <a:pt x="2118" y="3322"/>
                    </a:lnTo>
                    <a:cubicBezTo>
                      <a:pt x="2074" y="3331"/>
                      <a:pt x="2033" y="3339"/>
                      <a:pt x="1990" y="3346"/>
                    </a:cubicBezTo>
                    <a:cubicBezTo>
                      <a:pt x="1881" y="3362"/>
                      <a:pt x="1767" y="3374"/>
                      <a:pt x="1652" y="3374"/>
                    </a:cubicBezTo>
                    <a:cubicBezTo>
                      <a:pt x="1470" y="3374"/>
                      <a:pt x="1286" y="3344"/>
                      <a:pt x="1118" y="3251"/>
                    </a:cubicBezTo>
                    <a:cubicBezTo>
                      <a:pt x="870" y="3116"/>
                      <a:pt x="691" y="2868"/>
                      <a:pt x="616" y="2597"/>
                    </a:cubicBezTo>
                    <a:lnTo>
                      <a:pt x="611" y="2577"/>
                    </a:lnTo>
                    <a:close/>
                    <a:moveTo>
                      <a:pt x="2524" y="3276"/>
                    </a:moveTo>
                    <a:lnTo>
                      <a:pt x="2524" y="3276"/>
                    </a:lnTo>
                    <a:cubicBezTo>
                      <a:pt x="2520" y="3277"/>
                      <a:pt x="2519" y="3283"/>
                      <a:pt x="2515" y="3284"/>
                    </a:cubicBezTo>
                    <a:cubicBezTo>
                      <a:pt x="2493" y="3295"/>
                      <a:pt x="2471" y="3303"/>
                      <a:pt x="2453" y="3322"/>
                    </a:cubicBezTo>
                    <a:cubicBezTo>
                      <a:pt x="2435" y="3342"/>
                      <a:pt x="2423" y="3387"/>
                      <a:pt x="2398" y="3405"/>
                    </a:cubicBezTo>
                    <a:cubicBezTo>
                      <a:pt x="2376" y="3422"/>
                      <a:pt x="2351" y="3442"/>
                      <a:pt x="2322" y="3467"/>
                    </a:cubicBezTo>
                    <a:cubicBezTo>
                      <a:pt x="2307" y="3480"/>
                      <a:pt x="2288" y="3498"/>
                      <a:pt x="2270" y="3498"/>
                    </a:cubicBezTo>
                    <a:cubicBezTo>
                      <a:pt x="2268" y="3498"/>
                      <a:pt x="2266" y="3498"/>
                      <a:pt x="2264" y="3497"/>
                    </a:cubicBezTo>
                    <a:cubicBezTo>
                      <a:pt x="2290" y="3481"/>
                      <a:pt x="2315" y="3467"/>
                      <a:pt x="2340" y="3446"/>
                    </a:cubicBezTo>
                    <a:cubicBezTo>
                      <a:pt x="2394" y="3398"/>
                      <a:pt x="2432" y="3344"/>
                      <a:pt x="2467" y="3288"/>
                    </a:cubicBezTo>
                    <a:cubicBezTo>
                      <a:pt x="2487" y="3284"/>
                      <a:pt x="2506" y="3278"/>
                      <a:pt x="2524" y="3276"/>
                    </a:cubicBezTo>
                    <a:close/>
                    <a:moveTo>
                      <a:pt x="607" y="1284"/>
                    </a:moveTo>
                    <a:lnTo>
                      <a:pt x="607" y="1284"/>
                    </a:lnTo>
                    <a:cubicBezTo>
                      <a:pt x="595" y="1349"/>
                      <a:pt x="587" y="1415"/>
                      <a:pt x="580" y="1480"/>
                    </a:cubicBezTo>
                    <a:cubicBezTo>
                      <a:pt x="512" y="1693"/>
                      <a:pt x="474" y="1915"/>
                      <a:pt x="475" y="2144"/>
                    </a:cubicBezTo>
                    <a:cubicBezTo>
                      <a:pt x="481" y="2469"/>
                      <a:pt x="591" y="2805"/>
                      <a:pt x="814" y="3055"/>
                    </a:cubicBezTo>
                    <a:cubicBezTo>
                      <a:pt x="1034" y="3313"/>
                      <a:pt x="1370" y="3415"/>
                      <a:pt x="1677" y="3415"/>
                    </a:cubicBezTo>
                    <a:cubicBezTo>
                      <a:pt x="1687" y="3415"/>
                      <a:pt x="1697" y="3415"/>
                      <a:pt x="1707" y="3415"/>
                    </a:cubicBezTo>
                    <a:cubicBezTo>
                      <a:pt x="1920" y="3413"/>
                      <a:pt x="2146" y="3362"/>
                      <a:pt x="2356" y="3314"/>
                    </a:cubicBezTo>
                    <a:lnTo>
                      <a:pt x="2356" y="3314"/>
                    </a:lnTo>
                    <a:cubicBezTo>
                      <a:pt x="2279" y="3398"/>
                      <a:pt x="2183" y="3468"/>
                      <a:pt x="2074" y="3504"/>
                    </a:cubicBezTo>
                    <a:cubicBezTo>
                      <a:pt x="2007" y="3528"/>
                      <a:pt x="1939" y="3536"/>
                      <a:pt x="1871" y="3536"/>
                    </a:cubicBezTo>
                    <a:cubicBezTo>
                      <a:pt x="1762" y="3536"/>
                      <a:pt x="1654" y="3514"/>
                      <a:pt x="1554" y="3497"/>
                    </a:cubicBezTo>
                    <a:cubicBezTo>
                      <a:pt x="1386" y="3470"/>
                      <a:pt x="1224" y="3422"/>
                      <a:pt x="1079" y="3336"/>
                    </a:cubicBezTo>
                    <a:cubicBezTo>
                      <a:pt x="935" y="3252"/>
                      <a:pt x="801" y="3149"/>
                      <a:pt x="697" y="3021"/>
                    </a:cubicBezTo>
                    <a:cubicBezTo>
                      <a:pt x="602" y="2911"/>
                      <a:pt x="504" y="2798"/>
                      <a:pt x="442" y="2663"/>
                    </a:cubicBezTo>
                    <a:cubicBezTo>
                      <a:pt x="435" y="2648"/>
                      <a:pt x="427" y="2634"/>
                      <a:pt x="420" y="2616"/>
                    </a:cubicBezTo>
                    <a:cubicBezTo>
                      <a:pt x="368" y="2479"/>
                      <a:pt x="388" y="2327"/>
                      <a:pt x="382" y="2194"/>
                    </a:cubicBezTo>
                    <a:cubicBezTo>
                      <a:pt x="377" y="2055"/>
                      <a:pt x="386" y="1917"/>
                      <a:pt x="416" y="1784"/>
                    </a:cubicBezTo>
                    <a:cubicBezTo>
                      <a:pt x="448" y="1653"/>
                      <a:pt x="461" y="1513"/>
                      <a:pt x="530" y="1392"/>
                    </a:cubicBezTo>
                    <a:cubicBezTo>
                      <a:pt x="552" y="1353"/>
                      <a:pt x="580" y="1319"/>
                      <a:pt x="607" y="1284"/>
                    </a:cubicBezTo>
                    <a:close/>
                    <a:moveTo>
                      <a:pt x="2620" y="0"/>
                    </a:moveTo>
                    <a:cubicBezTo>
                      <a:pt x="2586" y="0"/>
                      <a:pt x="2543" y="22"/>
                      <a:pt x="2509" y="25"/>
                    </a:cubicBezTo>
                    <a:cubicBezTo>
                      <a:pt x="2473" y="26"/>
                      <a:pt x="2439" y="29"/>
                      <a:pt x="2403" y="39"/>
                    </a:cubicBezTo>
                    <a:cubicBezTo>
                      <a:pt x="2386" y="43"/>
                      <a:pt x="2366" y="51"/>
                      <a:pt x="2349" y="51"/>
                    </a:cubicBezTo>
                    <a:cubicBezTo>
                      <a:pt x="2336" y="51"/>
                      <a:pt x="2324" y="46"/>
                      <a:pt x="2317" y="29"/>
                    </a:cubicBezTo>
                    <a:cubicBezTo>
                      <a:pt x="2317" y="29"/>
                      <a:pt x="2317" y="29"/>
                      <a:pt x="2317" y="29"/>
                    </a:cubicBezTo>
                    <a:cubicBezTo>
                      <a:pt x="2316" y="29"/>
                      <a:pt x="2308" y="50"/>
                      <a:pt x="2310" y="53"/>
                    </a:cubicBezTo>
                    <a:cubicBezTo>
                      <a:pt x="2315" y="82"/>
                      <a:pt x="2327" y="88"/>
                      <a:pt x="2343" y="88"/>
                    </a:cubicBezTo>
                    <a:cubicBezTo>
                      <a:pt x="2348" y="88"/>
                      <a:pt x="2353" y="88"/>
                      <a:pt x="2358" y="87"/>
                    </a:cubicBezTo>
                    <a:cubicBezTo>
                      <a:pt x="2387" y="82"/>
                      <a:pt x="2422" y="60"/>
                      <a:pt x="2451" y="60"/>
                    </a:cubicBezTo>
                    <a:cubicBezTo>
                      <a:pt x="2454" y="60"/>
                      <a:pt x="2458" y="60"/>
                      <a:pt x="2461" y="61"/>
                    </a:cubicBezTo>
                    <a:cubicBezTo>
                      <a:pt x="2489" y="66"/>
                      <a:pt x="2519" y="64"/>
                      <a:pt x="2548" y="68"/>
                    </a:cubicBezTo>
                    <a:cubicBezTo>
                      <a:pt x="2577" y="70"/>
                      <a:pt x="2604" y="76"/>
                      <a:pt x="2630" y="87"/>
                    </a:cubicBezTo>
                    <a:cubicBezTo>
                      <a:pt x="2658" y="98"/>
                      <a:pt x="2661" y="153"/>
                      <a:pt x="2684" y="171"/>
                    </a:cubicBezTo>
                    <a:cubicBezTo>
                      <a:pt x="2706" y="187"/>
                      <a:pt x="2732" y="198"/>
                      <a:pt x="2753" y="220"/>
                    </a:cubicBezTo>
                    <a:cubicBezTo>
                      <a:pt x="2771" y="242"/>
                      <a:pt x="2794" y="260"/>
                      <a:pt x="2811" y="284"/>
                    </a:cubicBezTo>
                    <a:cubicBezTo>
                      <a:pt x="2828" y="309"/>
                      <a:pt x="2863" y="304"/>
                      <a:pt x="2879" y="331"/>
                    </a:cubicBezTo>
                    <a:cubicBezTo>
                      <a:pt x="2895" y="353"/>
                      <a:pt x="2879" y="415"/>
                      <a:pt x="2895" y="435"/>
                    </a:cubicBezTo>
                    <a:cubicBezTo>
                      <a:pt x="2912" y="459"/>
                      <a:pt x="2925" y="474"/>
                      <a:pt x="2940" y="494"/>
                    </a:cubicBezTo>
                    <a:cubicBezTo>
                      <a:pt x="2954" y="514"/>
                      <a:pt x="2991" y="504"/>
                      <a:pt x="3005" y="525"/>
                    </a:cubicBezTo>
                    <a:cubicBezTo>
                      <a:pt x="3014" y="538"/>
                      <a:pt x="3017" y="558"/>
                      <a:pt x="3023" y="577"/>
                    </a:cubicBezTo>
                    <a:cubicBezTo>
                      <a:pt x="3016" y="585"/>
                      <a:pt x="3012" y="593"/>
                      <a:pt x="3016" y="596"/>
                    </a:cubicBezTo>
                    <a:cubicBezTo>
                      <a:pt x="3025" y="604"/>
                      <a:pt x="3036" y="611"/>
                      <a:pt x="3049" y="620"/>
                    </a:cubicBezTo>
                    <a:cubicBezTo>
                      <a:pt x="3058" y="631"/>
                      <a:pt x="3071" y="640"/>
                      <a:pt x="3079" y="653"/>
                    </a:cubicBezTo>
                    <a:cubicBezTo>
                      <a:pt x="3093" y="672"/>
                      <a:pt x="3094" y="702"/>
                      <a:pt x="3108" y="721"/>
                    </a:cubicBezTo>
                    <a:cubicBezTo>
                      <a:pt x="3122" y="741"/>
                      <a:pt x="3152" y="742"/>
                      <a:pt x="3166" y="761"/>
                    </a:cubicBezTo>
                    <a:cubicBezTo>
                      <a:pt x="3170" y="767"/>
                      <a:pt x="3179" y="774"/>
                      <a:pt x="3188" y="779"/>
                    </a:cubicBezTo>
                    <a:cubicBezTo>
                      <a:pt x="3207" y="827"/>
                      <a:pt x="3217" y="880"/>
                      <a:pt x="3234" y="926"/>
                    </a:cubicBezTo>
                    <a:cubicBezTo>
                      <a:pt x="3245" y="971"/>
                      <a:pt x="3250" y="1017"/>
                      <a:pt x="3255" y="1064"/>
                    </a:cubicBezTo>
                    <a:cubicBezTo>
                      <a:pt x="3232" y="1017"/>
                      <a:pt x="3208" y="971"/>
                      <a:pt x="3175" y="931"/>
                    </a:cubicBezTo>
                    <a:cubicBezTo>
                      <a:pt x="3156" y="909"/>
                      <a:pt x="3135" y="889"/>
                      <a:pt x="3113" y="873"/>
                    </a:cubicBezTo>
                    <a:cubicBezTo>
                      <a:pt x="3105" y="854"/>
                      <a:pt x="3097" y="836"/>
                      <a:pt x="3084" y="819"/>
                    </a:cubicBezTo>
                    <a:cubicBezTo>
                      <a:pt x="3053" y="767"/>
                      <a:pt x="3021" y="716"/>
                      <a:pt x="2984" y="668"/>
                    </a:cubicBezTo>
                    <a:cubicBezTo>
                      <a:pt x="2945" y="621"/>
                      <a:pt x="2890" y="589"/>
                      <a:pt x="2849" y="544"/>
                    </a:cubicBezTo>
                    <a:cubicBezTo>
                      <a:pt x="2809" y="497"/>
                      <a:pt x="2775" y="442"/>
                      <a:pt x="2729" y="399"/>
                    </a:cubicBezTo>
                    <a:cubicBezTo>
                      <a:pt x="2684" y="357"/>
                      <a:pt x="2640" y="309"/>
                      <a:pt x="2588" y="273"/>
                    </a:cubicBezTo>
                    <a:cubicBezTo>
                      <a:pt x="2535" y="238"/>
                      <a:pt x="2472" y="225"/>
                      <a:pt x="2413" y="201"/>
                    </a:cubicBezTo>
                    <a:cubicBezTo>
                      <a:pt x="2376" y="172"/>
                      <a:pt x="2337" y="139"/>
                      <a:pt x="2295" y="117"/>
                    </a:cubicBezTo>
                    <a:cubicBezTo>
                      <a:pt x="2248" y="91"/>
                      <a:pt x="2190" y="95"/>
                      <a:pt x="2142" y="77"/>
                    </a:cubicBezTo>
                    <a:cubicBezTo>
                      <a:pt x="2091" y="63"/>
                      <a:pt x="2039" y="48"/>
                      <a:pt x="1983" y="48"/>
                    </a:cubicBezTo>
                    <a:cubicBezTo>
                      <a:pt x="1979" y="48"/>
                      <a:pt x="1974" y="48"/>
                      <a:pt x="1970" y="48"/>
                    </a:cubicBezTo>
                    <a:cubicBezTo>
                      <a:pt x="1909" y="53"/>
                      <a:pt x="1851" y="84"/>
                      <a:pt x="1796" y="97"/>
                    </a:cubicBezTo>
                    <a:cubicBezTo>
                      <a:pt x="1755" y="105"/>
                      <a:pt x="1717" y="119"/>
                      <a:pt x="1679" y="137"/>
                    </a:cubicBezTo>
                    <a:cubicBezTo>
                      <a:pt x="1604" y="119"/>
                      <a:pt x="1528" y="103"/>
                      <a:pt x="1450" y="102"/>
                    </a:cubicBezTo>
                    <a:cubicBezTo>
                      <a:pt x="1446" y="102"/>
                      <a:pt x="1442" y="102"/>
                      <a:pt x="1439" y="102"/>
                    </a:cubicBezTo>
                    <a:cubicBezTo>
                      <a:pt x="1352" y="102"/>
                      <a:pt x="1270" y="133"/>
                      <a:pt x="1187" y="152"/>
                    </a:cubicBezTo>
                    <a:cubicBezTo>
                      <a:pt x="1090" y="172"/>
                      <a:pt x="995" y="201"/>
                      <a:pt x="911" y="249"/>
                    </a:cubicBezTo>
                    <a:cubicBezTo>
                      <a:pt x="827" y="302"/>
                      <a:pt x="761" y="379"/>
                      <a:pt x="695" y="442"/>
                    </a:cubicBezTo>
                    <a:cubicBezTo>
                      <a:pt x="638" y="494"/>
                      <a:pt x="592" y="551"/>
                      <a:pt x="548" y="613"/>
                    </a:cubicBezTo>
                    <a:cubicBezTo>
                      <a:pt x="504" y="643"/>
                      <a:pt x="461" y="682"/>
                      <a:pt x="420" y="717"/>
                    </a:cubicBezTo>
                    <a:cubicBezTo>
                      <a:pt x="375" y="759"/>
                      <a:pt x="360" y="825"/>
                      <a:pt x="321" y="870"/>
                    </a:cubicBezTo>
                    <a:cubicBezTo>
                      <a:pt x="283" y="915"/>
                      <a:pt x="225" y="953"/>
                      <a:pt x="193" y="1006"/>
                    </a:cubicBezTo>
                    <a:cubicBezTo>
                      <a:pt x="160" y="1060"/>
                      <a:pt x="141" y="1118"/>
                      <a:pt x="115" y="1176"/>
                    </a:cubicBezTo>
                    <a:cubicBezTo>
                      <a:pt x="93" y="1232"/>
                      <a:pt x="53" y="1287"/>
                      <a:pt x="39" y="1349"/>
                    </a:cubicBezTo>
                    <a:cubicBezTo>
                      <a:pt x="24" y="1411"/>
                      <a:pt x="31" y="1474"/>
                      <a:pt x="25" y="1536"/>
                    </a:cubicBezTo>
                    <a:cubicBezTo>
                      <a:pt x="18" y="1598"/>
                      <a:pt x="31" y="1660"/>
                      <a:pt x="31" y="1722"/>
                    </a:cubicBezTo>
                    <a:cubicBezTo>
                      <a:pt x="32" y="1784"/>
                      <a:pt x="0" y="1850"/>
                      <a:pt x="10" y="1913"/>
                    </a:cubicBezTo>
                    <a:cubicBezTo>
                      <a:pt x="17" y="1955"/>
                      <a:pt x="39" y="1990"/>
                      <a:pt x="62" y="2026"/>
                    </a:cubicBezTo>
                    <a:cubicBezTo>
                      <a:pt x="68" y="2070"/>
                      <a:pt x="88" y="2113"/>
                      <a:pt x="102" y="2154"/>
                    </a:cubicBezTo>
                    <a:cubicBezTo>
                      <a:pt x="116" y="2194"/>
                      <a:pt x="132" y="2231"/>
                      <a:pt x="152" y="2268"/>
                    </a:cubicBezTo>
                    <a:cubicBezTo>
                      <a:pt x="157" y="2300"/>
                      <a:pt x="160" y="2334"/>
                      <a:pt x="167" y="2367"/>
                    </a:cubicBezTo>
                    <a:cubicBezTo>
                      <a:pt x="203" y="2545"/>
                      <a:pt x="292" y="2707"/>
                      <a:pt x="386" y="2860"/>
                    </a:cubicBezTo>
                    <a:cubicBezTo>
                      <a:pt x="477" y="3013"/>
                      <a:pt x="583" y="3160"/>
                      <a:pt x="723" y="3277"/>
                    </a:cubicBezTo>
                    <a:cubicBezTo>
                      <a:pt x="861" y="3394"/>
                      <a:pt x="1013" y="3499"/>
                      <a:pt x="1185" y="3566"/>
                    </a:cubicBezTo>
                    <a:cubicBezTo>
                      <a:pt x="1352" y="3631"/>
                      <a:pt x="1531" y="3647"/>
                      <a:pt x="1712" y="3647"/>
                    </a:cubicBezTo>
                    <a:cubicBezTo>
                      <a:pt x="1719" y="3647"/>
                      <a:pt x="1727" y="3647"/>
                      <a:pt x="1734" y="3647"/>
                    </a:cubicBezTo>
                    <a:cubicBezTo>
                      <a:pt x="1904" y="3646"/>
                      <a:pt x="2088" y="3607"/>
                      <a:pt x="2246" y="3510"/>
                    </a:cubicBezTo>
                    <a:cubicBezTo>
                      <a:pt x="2253" y="3522"/>
                      <a:pt x="2259" y="3526"/>
                      <a:pt x="2266" y="3530"/>
                    </a:cubicBezTo>
                    <a:cubicBezTo>
                      <a:pt x="2216" y="3558"/>
                      <a:pt x="2164" y="3585"/>
                      <a:pt x="2110" y="3611"/>
                    </a:cubicBezTo>
                    <a:cubicBezTo>
                      <a:pt x="2065" y="3634"/>
                      <a:pt x="2011" y="3662"/>
                      <a:pt x="1959" y="3662"/>
                    </a:cubicBezTo>
                    <a:cubicBezTo>
                      <a:pt x="1943" y="3662"/>
                      <a:pt x="1928" y="3660"/>
                      <a:pt x="1913" y="3654"/>
                    </a:cubicBezTo>
                    <a:cubicBezTo>
                      <a:pt x="1913" y="3654"/>
                      <a:pt x="1913" y="3654"/>
                      <a:pt x="1913" y="3654"/>
                    </a:cubicBezTo>
                    <a:cubicBezTo>
                      <a:pt x="1909" y="3654"/>
                      <a:pt x="1909" y="3676"/>
                      <a:pt x="1913" y="3679"/>
                    </a:cubicBezTo>
                    <a:cubicBezTo>
                      <a:pt x="1935" y="3692"/>
                      <a:pt x="1957" y="3697"/>
                      <a:pt x="1978" y="3697"/>
                    </a:cubicBezTo>
                    <a:cubicBezTo>
                      <a:pt x="2003" y="3697"/>
                      <a:pt x="2028" y="3690"/>
                      <a:pt x="2052" y="3682"/>
                    </a:cubicBezTo>
                    <a:cubicBezTo>
                      <a:pt x="2122" y="3655"/>
                      <a:pt x="2183" y="3603"/>
                      <a:pt x="2250" y="3578"/>
                    </a:cubicBezTo>
                    <a:cubicBezTo>
                      <a:pt x="2310" y="3556"/>
                      <a:pt x="2369" y="3528"/>
                      <a:pt x="2424" y="3493"/>
                    </a:cubicBezTo>
                    <a:cubicBezTo>
                      <a:pt x="2484" y="3459"/>
                      <a:pt x="2535" y="3427"/>
                      <a:pt x="2589" y="3397"/>
                    </a:cubicBezTo>
                    <a:lnTo>
                      <a:pt x="2590" y="3397"/>
                    </a:lnTo>
                    <a:cubicBezTo>
                      <a:pt x="2594" y="3397"/>
                      <a:pt x="2597" y="3397"/>
                      <a:pt x="2600" y="3397"/>
                    </a:cubicBezTo>
                    <a:cubicBezTo>
                      <a:pt x="2601" y="3397"/>
                      <a:pt x="2603" y="3397"/>
                      <a:pt x="2604" y="3397"/>
                    </a:cubicBezTo>
                    <a:cubicBezTo>
                      <a:pt x="2629" y="3390"/>
                      <a:pt x="2650" y="3376"/>
                      <a:pt x="2676" y="3369"/>
                    </a:cubicBezTo>
                    <a:cubicBezTo>
                      <a:pt x="2713" y="3362"/>
                      <a:pt x="2753" y="3355"/>
                      <a:pt x="2784" y="3335"/>
                    </a:cubicBezTo>
                    <a:cubicBezTo>
                      <a:pt x="2809" y="3321"/>
                      <a:pt x="2830" y="3305"/>
                      <a:pt x="2851" y="3289"/>
                    </a:cubicBezTo>
                    <a:cubicBezTo>
                      <a:pt x="2872" y="3290"/>
                      <a:pt x="2899" y="3298"/>
                      <a:pt x="2920" y="3298"/>
                    </a:cubicBezTo>
                    <a:cubicBezTo>
                      <a:pt x="2927" y="3298"/>
                      <a:pt x="2933" y="3297"/>
                      <a:pt x="2939" y="3295"/>
                    </a:cubicBezTo>
                    <a:cubicBezTo>
                      <a:pt x="2962" y="3281"/>
                      <a:pt x="2983" y="3263"/>
                      <a:pt x="3007" y="3248"/>
                    </a:cubicBezTo>
                    <a:cubicBezTo>
                      <a:pt x="3031" y="3233"/>
                      <a:pt x="3024" y="3193"/>
                      <a:pt x="3043" y="3175"/>
                    </a:cubicBezTo>
                    <a:cubicBezTo>
                      <a:pt x="3064" y="3159"/>
                      <a:pt x="3104" y="3153"/>
                      <a:pt x="3124" y="3134"/>
                    </a:cubicBezTo>
                    <a:cubicBezTo>
                      <a:pt x="3144" y="3113"/>
                      <a:pt x="3153" y="3090"/>
                      <a:pt x="3171" y="3069"/>
                    </a:cubicBezTo>
                    <a:cubicBezTo>
                      <a:pt x="3188" y="3049"/>
                      <a:pt x="3219" y="3035"/>
                      <a:pt x="3234" y="3013"/>
                    </a:cubicBezTo>
                    <a:cubicBezTo>
                      <a:pt x="3248" y="2991"/>
                      <a:pt x="3247" y="2958"/>
                      <a:pt x="3258" y="2934"/>
                    </a:cubicBezTo>
                    <a:lnTo>
                      <a:pt x="3263" y="2919"/>
                    </a:lnTo>
                    <a:cubicBezTo>
                      <a:pt x="3309" y="2888"/>
                      <a:pt x="3373" y="2864"/>
                      <a:pt x="3408" y="2819"/>
                    </a:cubicBezTo>
                    <a:cubicBezTo>
                      <a:pt x="3446" y="2766"/>
                      <a:pt x="3477" y="2710"/>
                      <a:pt x="3510" y="2654"/>
                    </a:cubicBezTo>
                    <a:cubicBezTo>
                      <a:pt x="3540" y="2596"/>
                      <a:pt x="3536" y="2526"/>
                      <a:pt x="3558" y="2465"/>
                    </a:cubicBezTo>
                    <a:cubicBezTo>
                      <a:pt x="3584" y="2407"/>
                      <a:pt x="3623" y="2349"/>
                      <a:pt x="3642" y="2286"/>
                    </a:cubicBezTo>
                    <a:cubicBezTo>
                      <a:pt x="3656" y="2223"/>
                      <a:pt x="3662" y="2158"/>
                      <a:pt x="3668" y="2092"/>
                    </a:cubicBezTo>
                    <a:cubicBezTo>
                      <a:pt x="3676" y="2027"/>
                      <a:pt x="3697" y="1961"/>
                      <a:pt x="3697" y="1897"/>
                    </a:cubicBezTo>
                    <a:cubicBezTo>
                      <a:pt x="3693" y="1831"/>
                      <a:pt x="3675" y="1766"/>
                      <a:pt x="3664" y="1700"/>
                    </a:cubicBezTo>
                    <a:cubicBezTo>
                      <a:pt x="3657" y="1635"/>
                      <a:pt x="3632" y="1573"/>
                      <a:pt x="3616" y="1509"/>
                    </a:cubicBezTo>
                    <a:cubicBezTo>
                      <a:pt x="3601" y="1445"/>
                      <a:pt x="3618" y="1371"/>
                      <a:pt x="3595" y="1309"/>
                    </a:cubicBezTo>
                    <a:cubicBezTo>
                      <a:pt x="3568" y="1233"/>
                      <a:pt x="3492" y="1182"/>
                      <a:pt x="3449" y="1116"/>
                    </a:cubicBezTo>
                    <a:cubicBezTo>
                      <a:pt x="3463" y="1110"/>
                      <a:pt x="3478" y="1100"/>
                      <a:pt x="3477" y="1098"/>
                    </a:cubicBezTo>
                    <a:cubicBezTo>
                      <a:pt x="3460" y="1079"/>
                      <a:pt x="3433" y="1068"/>
                      <a:pt x="3430" y="1041"/>
                    </a:cubicBezTo>
                    <a:cubicBezTo>
                      <a:pt x="3429" y="1013"/>
                      <a:pt x="3449" y="972"/>
                      <a:pt x="3452" y="940"/>
                    </a:cubicBezTo>
                    <a:cubicBezTo>
                      <a:pt x="3456" y="907"/>
                      <a:pt x="3479" y="860"/>
                      <a:pt x="3479" y="830"/>
                    </a:cubicBezTo>
                    <a:cubicBezTo>
                      <a:pt x="3479" y="797"/>
                      <a:pt x="3459" y="779"/>
                      <a:pt x="3451" y="754"/>
                    </a:cubicBezTo>
                    <a:cubicBezTo>
                      <a:pt x="3441" y="727"/>
                      <a:pt x="3413" y="713"/>
                      <a:pt x="3400" y="687"/>
                    </a:cubicBezTo>
                    <a:cubicBezTo>
                      <a:pt x="3387" y="661"/>
                      <a:pt x="3389" y="621"/>
                      <a:pt x="3372" y="598"/>
                    </a:cubicBezTo>
                    <a:cubicBezTo>
                      <a:pt x="3354" y="573"/>
                      <a:pt x="3353" y="537"/>
                      <a:pt x="3332" y="515"/>
                    </a:cubicBezTo>
                    <a:cubicBezTo>
                      <a:pt x="3313" y="493"/>
                      <a:pt x="3266" y="500"/>
                      <a:pt x="3245" y="479"/>
                    </a:cubicBezTo>
                    <a:lnTo>
                      <a:pt x="3182" y="421"/>
                    </a:lnTo>
                    <a:cubicBezTo>
                      <a:pt x="3162" y="404"/>
                      <a:pt x="3152" y="370"/>
                      <a:pt x="3128" y="351"/>
                    </a:cubicBezTo>
                    <a:cubicBezTo>
                      <a:pt x="3108" y="331"/>
                      <a:pt x="3093" y="303"/>
                      <a:pt x="3072" y="284"/>
                    </a:cubicBezTo>
                    <a:cubicBezTo>
                      <a:pt x="3050" y="266"/>
                      <a:pt x="3031" y="241"/>
                      <a:pt x="3009" y="225"/>
                    </a:cubicBezTo>
                    <a:cubicBezTo>
                      <a:pt x="2984" y="207"/>
                      <a:pt x="2948" y="208"/>
                      <a:pt x="2928" y="190"/>
                    </a:cubicBezTo>
                    <a:cubicBezTo>
                      <a:pt x="2906" y="171"/>
                      <a:pt x="2892" y="139"/>
                      <a:pt x="2870" y="119"/>
                    </a:cubicBezTo>
                    <a:cubicBezTo>
                      <a:pt x="2846" y="101"/>
                      <a:pt x="2828" y="75"/>
                      <a:pt x="2804" y="55"/>
                    </a:cubicBezTo>
                    <a:cubicBezTo>
                      <a:pt x="2780" y="36"/>
                      <a:pt x="2742" y="46"/>
                      <a:pt x="2716" y="32"/>
                    </a:cubicBezTo>
                    <a:cubicBezTo>
                      <a:pt x="2687" y="18"/>
                      <a:pt x="2658" y="2"/>
                      <a:pt x="2623" y="0"/>
                    </a:cubicBezTo>
                    <a:cubicBezTo>
                      <a:pt x="2622" y="0"/>
                      <a:pt x="2621" y="0"/>
                      <a:pt x="2620"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29"/>
              <p:cNvSpPr/>
              <p:nvPr/>
            </p:nvSpPr>
            <p:spPr>
              <a:xfrm>
                <a:off x="739000" y="4177550"/>
                <a:ext cx="93100" cy="91800"/>
              </a:xfrm>
              <a:custGeom>
                <a:rect b="b" l="l" r="r" t="t"/>
                <a:pathLst>
                  <a:path extrusionOk="0" h="3672" w="3724">
                    <a:moveTo>
                      <a:pt x="2127" y="639"/>
                    </a:moveTo>
                    <a:cubicBezTo>
                      <a:pt x="2182" y="658"/>
                      <a:pt x="2234" y="678"/>
                      <a:pt x="2288" y="702"/>
                    </a:cubicBezTo>
                    <a:cubicBezTo>
                      <a:pt x="2278" y="703"/>
                      <a:pt x="2269" y="706"/>
                      <a:pt x="2259" y="707"/>
                    </a:cubicBezTo>
                    <a:cubicBezTo>
                      <a:pt x="2216" y="683"/>
                      <a:pt x="2171" y="659"/>
                      <a:pt x="2127" y="639"/>
                    </a:cubicBezTo>
                    <a:close/>
                    <a:moveTo>
                      <a:pt x="1597" y="771"/>
                    </a:moveTo>
                    <a:cubicBezTo>
                      <a:pt x="1703" y="772"/>
                      <a:pt x="1817" y="794"/>
                      <a:pt x="1930" y="827"/>
                    </a:cubicBezTo>
                    <a:cubicBezTo>
                      <a:pt x="1915" y="837"/>
                      <a:pt x="1900" y="844"/>
                      <a:pt x="1886" y="853"/>
                    </a:cubicBezTo>
                    <a:cubicBezTo>
                      <a:pt x="1750" y="816"/>
                      <a:pt x="1610" y="791"/>
                      <a:pt x="1465" y="790"/>
                    </a:cubicBezTo>
                    <a:cubicBezTo>
                      <a:pt x="1506" y="779"/>
                      <a:pt x="1549" y="771"/>
                      <a:pt x="1597" y="771"/>
                    </a:cubicBezTo>
                    <a:close/>
                    <a:moveTo>
                      <a:pt x="1992" y="845"/>
                    </a:moveTo>
                    <a:cubicBezTo>
                      <a:pt x="2011" y="852"/>
                      <a:pt x="2031" y="853"/>
                      <a:pt x="2050" y="861"/>
                    </a:cubicBezTo>
                    <a:cubicBezTo>
                      <a:pt x="2068" y="871"/>
                      <a:pt x="2087" y="881"/>
                      <a:pt x="2105" y="889"/>
                    </a:cubicBezTo>
                    <a:cubicBezTo>
                      <a:pt x="2080" y="892"/>
                      <a:pt x="2057" y="893"/>
                      <a:pt x="2031" y="899"/>
                    </a:cubicBezTo>
                    <a:cubicBezTo>
                      <a:pt x="2004" y="889"/>
                      <a:pt x="1978" y="879"/>
                      <a:pt x="1951" y="871"/>
                    </a:cubicBezTo>
                    <a:lnTo>
                      <a:pt x="1992" y="845"/>
                    </a:lnTo>
                    <a:close/>
                    <a:moveTo>
                      <a:pt x="2170" y="935"/>
                    </a:moveTo>
                    <a:cubicBezTo>
                      <a:pt x="2176" y="935"/>
                      <a:pt x="2183" y="935"/>
                      <a:pt x="2190" y="936"/>
                    </a:cubicBezTo>
                    <a:cubicBezTo>
                      <a:pt x="2247" y="970"/>
                      <a:pt x="2300" y="1009"/>
                      <a:pt x="2354" y="1047"/>
                    </a:cubicBezTo>
                    <a:cubicBezTo>
                      <a:pt x="2300" y="1013"/>
                      <a:pt x="2245" y="983"/>
                      <a:pt x="2189" y="958"/>
                    </a:cubicBezTo>
                    <a:cubicBezTo>
                      <a:pt x="2170" y="950"/>
                      <a:pt x="2149" y="943"/>
                      <a:pt x="2128" y="936"/>
                    </a:cubicBezTo>
                    <a:cubicBezTo>
                      <a:pt x="2142" y="936"/>
                      <a:pt x="2156" y="935"/>
                      <a:pt x="2170" y="935"/>
                    </a:cubicBezTo>
                    <a:close/>
                    <a:moveTo>
                      <a:pt x="2355" y="727"/>
                    </a:moveTo>
                    <a:cubicBezTo>
                      <a:pt x="2483" y="790"/>
                      <a:pt x="2604" y="863"/>
                      <a:pt x="2724" y="940"/>
                    </a:cubicBezTo>
                    <a:cubicBezTo>
                      <a:pt x="2741" y="951"/>
                      <a:pt x="2759" y="965"/>
                      <a:pt x="2775" y="977"/>
                    </a:cubicBezTo>
                    <a:cubicBezTo>
                      <a:pt x="2781" y="984"/>
                      <a:pt x="2783" y="992"/>
                      <a:pt x="2789" y="999"/>
                    </a:cubicBezTo>
                    <a:cubicBezTo>
                      <a:pt x="2793" y="1022"/>
                      <a:pt x="2793" y="1045"/>
                      <a:pt x="2789" y="1065"/>
                    </a:cubicBezTo>
                    <a:cubicBezTo>
                      <a:pt x="2666" y="943"/>
                      <a:pt x="2518" y="850"/>
                      <a:pt x="2371" y="765"/>
                    </a:cubicBezTo>
                    <a:cubicBezTo>
                      <a:pt x="2350" y="754"/>
                      <a:pt x="2328" y="742"/>
                      <a:pt x="2307" y="731"/>
                    </a:cubicBezTo>
                    <a:cubicBezTo>
                      <a:pt x="2322" y="729"/>
                      <a:pt x="2338" y="728"/>
                      <a:pt x="2355" y="727"/>
                    </a:cubicBezTo>
                    <a:close/>
                    <a:moveTo>
                      <a:pt x="1454" y="1089"/>
                    </a:moveTo>
                    <a:lnTo>
                      <a:pt x="1454" y="1089"/>
                    </a:lnTo>
                    <a:cubicBezTo>
                      <a:pt x="1440" y="1091"/>
                      <a:pt x="1426" y="1094"/>
                      <a:pt x="1413" y="1095"/>
                    </a:cubicBezTo>
                    <a:cubicBezTo>
                      <a:pt x="1399" y="1098"/>
                      <a:pt x="1384" y="1102"/>
                      <a:pt x="1370" y="1105"/>
                    </a:cubicBezTo>
                    <a:cubicBezTo>
                      <a:pt x="1369" y="1101"/>
                      <a:pt x="1369" y="1098"/>
                      <a:pt x="1366" y="1094"/>
                    </a:cubicBezTo>
                    <a:cubicBezTo>
                      <a:pt x="1396" y="1091"/>
                      <a:pt x="1425" y="1091"/>
                      <a:pt x="1454" y="1089"/>
                    </a:cubicBezTo>
                    <a:close/>
                    <a:moveTo>
                      <a:pt x="2816" y="1046"/>
                    </a:moveTo>
                    <a:cubicBezTo>
                      <a:pt x="2830" y="1068"/>
                      <a:pt x="2845" y="1089"/>
                      <a:pt x="2858" y="1111"/>
                    </a:cubicBezTo>
                    <a:cubicBezTo>
                      <a:pt x="2858" y="1111"/>
                      <a:pt x="2858" y="1112"/>
                      <a:pt x="2858" y="1112"/>
                    </a:cubicBezTo>
                    <a:lnTo>
                      <a:pt x="2858" y="1112"/>
                    </a:lnTo>
                    <a:cubicBezTo>
                      <a:pt x="2843" y="1101"/>
                      <a:pt x="2828" y="1091"/>
                      <a:pt x="2811" y="1079"/>
                    </a:cubicBezTo>
                    <a:cubicBezTo>
                      <a:pt x="2815" y="1069"/>
                      <a:pt x="2815" y="1058"/>
                      <a:pt x="2816" y="1046"/>
                    </a:cubicBezTo>
                    <a:close/>
                    <a:moveTo>
                      <a:pt x="1327" y="1100"/>
                    </a:moveTo>
                    <a:cubicBezTo>
                      <a:pt x="1329" y="1104"/>
                      <a:pt x="1329" y="1109"/>
                      <a:pt x="1330" y="1113"/>
                    </a:cubicBezTo>
                    <a:cubicBezTo>
                      <a:pt x="1220" y="1135"/>
                      <a:pt x="1111" y="1170"/>
                      <a:pt x="1007" y="1218"/>
                    </a:cubicBezTo>
                    <a:cubicBezTo>
                      <a:pt x="1014" y="1204"/>
                      <a:pt x="1020" y="1189"/>
                      <a:pt x="1027" y="1175"/>
                    </a:cubicBezTo>
                    <a:cubicBezTo>
                      <a:pt x="1081" y="1153"/>
                      <a:pt x="1136" y="1134"/>
                      <a:pt x="1194" y="1122"/>
                    </a:cubicBezTo>
                    <a:cubicBezTo>
                      <a:pt x="1238" y="1111"/>
                      <a:pt x="1282" y="1106"/>
                      <a:pt x="1327" y="1100"/>
                    </a:cubicBezTo>
                    <a:close/>
                    <a:moveTo>
                      <a:pt x="1680" y="1280"/>
                    </a:moveTo>
                    <a:cubicBezTo>
                      <a:pt x="1706" y="1281"/>
                      <a:pt x="1731" y="1285"/>
                      <a:pt x="1757" y="1287"/>
                    </a:cubicBezTo>
                    <a:cubicBezTo>
                      <a:pt x="1722" y="1295"/>
                      <a:pt x="1692" y="1309"/>
                      <a:pt x="1662" y="1321"/>
                    </a:cubicBezTo>
                    <a:cubicBezTo>
                      <a:pt x="1666" y="1307"/>
                      <a:pt x="1667" y="1294"/>
                      <a:pt x="1671" y="1280"/>
                    </a:cubicBezTo>
                    <a:close/>
                    <a:moveTo>
                      <a:pt x="971" y="1360"/>
                    </a:moveTo>
                    <a:lnTo>
                      <a:pt x="971" y="1360"/>
                    </a:lnTo>
                    <a:cubicBezTo>
                      <a:pt x="963" y="1364"/>
                      <a:pt x="952" y="1371"/>
                      <a:pt x="943" y="1376"/>
                    </a:cubicBezTo>
                    <a:cubicBezTo>
                      <a:pt x="945" y="1373"/>
                      <a:pt x="945" y="1369"/>
                      <a:pt x="946" y="1367"/>
                    </a:cubicBezTo>
                    <a:cubicBezTo>
                      <a:pt x="953" y="1362"/>
                      <a:pt x="963" y="1361"/>
                      <a:pt x="971" y="1360"/>
                    </a:cubicBezTo>
                    <a:close/>
                    <a:moveTo>
                      <a:pt x="1838" y="1299"/>
                    </a:moveTo>
                    <a:cubicBezTo>
                      <a:pt x="1871" y="1305"/>
                      <a:pt x="1901" y="1309"/>
                      <a:pt x="1933" y="1323"/>
                    </a:cubicBezTo>
                    <a:cubicBezTo>
                      <a:pt x="2006" y="1356"/>
                      <a:pt x="2061" y="1417"/>
                      <a:pt x="2115" y="1467"/>
                    </a:cubicBezTo>
                    <a:cubicBezTo>
                      <a:pt x="2061" y="1438"/>
                      <a:pt x="2004" y="1416"/>
                      <a:pt x="1948" y="1397"/>
                    </a:cubicBezTo>
                    <a:cubicBezTo>
                      <a:pt x="1871" y="1373"/>
                      <a:pt x="1790" y="1354"/>
                      <a:pt x="1707" y="1347"/>
                    </a:cubicBezTo>
                    <a:cubicBezTo>
                      <a:pt x="1750" y="1328"/>
                      <a:pt x="1791" y="1310"/>
                      <a:pt x="1838" y="1299"/>
                    </a:cubicBezTo>
                    <a:close/>
                    <a:moveTo>
                      <a:pt x="3136" y="586"/>
                    </a:moveTo>
                    <a:lnTo>
                      <a:pt x="3136" y="586"/>
                    </a:lnTo>
                    <a:cubicBezTo>
                      <a:pt x="3151" y="597"/>
                      <a:pt x="3165" y="610"/>
                      <a:pt x="3176" y="622"/>
                    </a:cubicBezTo>
                    <a:cubicBezTo>
                      <a:pt x="3231" y="681"/>
                      <a:pt x="3283" y="742"/>
                      <a:pt x="3330" y="806"/>
                    </a:cubicBezTo>
                    <a:cubicBezTo>
                      <a:pt x="3375" y="872"/>
                      <a:pt x="3414" y="947"/>
                      <a:pt x="3441" y="1024"/>
                    </a:cubicBezTo>
                    <a:cubicBezTo>
                      <a:pt x="3469" y="1105"/>
                      <a:pt x="3441" y="1196"/>
                      <a:pt x="3448" y="1274"/>
                    </a:cubicBezTo>
                    <a:cubicBezTo>
                      <a:pt x="3455" y="1356"/>
                      <a:pt x="3462" y="1435"/>
                      <a:pt x="3448" y="1515"/>
                    </a:cubicBezTo>
                    <a:cubicBezTo>
                      <a:pt x="3447" y="1528"/>
                      <a:pt x="3443" y="1539"/>
                      <a:pt x="3441" y="1550"/>
                    </a:cubicBezTo>
                    <a:cubicBezTo>
                      <a:pt x="3415" y="1478"/>
                      <a:pt x="3382" y="1409"/>
                      <a:pt x="3345" y="1343"/>
                    </a:cubicBezTo>
                    <a:cubicBezTo>
                      <a:pt x="3353" y="1313"/>
                      <a:pt x="3360" y="1280"/>
                      <a:pt x="3356" y="1250"/>
                    </a:cubicBezTo>
                    <a:cubicBezTo>
                      <a:pt x="3348" y="1188"/>
                      <a:pt x="3327" y="1128"/>
                      <a:pt x="3315" y="1068"/>
                    </a:cubicBezTo>
                    <a:cubicBezTo>
                      <a:pt x="3304" y="1006"/>
                      <a:pt x="3283" y="948"/>
                      <a:pt x="3262" y="886"/>
                    </a:cubicBezTo>
                    <a:cubicBezTo>
                      <a:pt x="3243" y="824"/>
                      <a:pt x="3191" y="779"/>
                      <a:pt x="3163" y="722"/>
                    </a:cubicBezTo>
                    <a:cubicBezTo>
                      <a:pt x="3147" y="685"/>
                      <a:pt x="3147" y="632"/>
                      <a:pt x="3136" y="586"/>
                    </a:cubicBezTo>
                    <a:close/>
                    <a:moveTo>
                      <a:pt x="2474" y="1134"/>
                    </a:moveTo>
                    <a:lnTo>
                      <a:pt x="2474" y="1134"/>
                    </a:lnTo>
                    <a:cubicBezTo>
                      <a:pt x="2622" y="1239"/>
                      <a:pt x="2786" y="1342"/>
                      <a:pt x="2876" y="1506"/>
                    </a:cubicBezTo>
                    <a:cubicBezTo>
                      <a:pt x="2891" y="1533"/>
                      <a:pt x="2903" y="1563"/>
                      <a:pt x="2914" y="1594"/>
                    </a:cubicBezTo>
                    <a:cubicBezTo>
                      <a:pt x="2902" y="1570"/>
                      <a:pt x="2891" y="1547"/>
                      <a:pt x="2877" y="1526"/>
                    </a:cubicBezTo>
                    <a:cubicBezTo>
                      <a:pt x="2811" y="1422"/>
                      <a:pt x="2716" y="1342"/>
                      <a:pt x="2617" y="1280"/>
                    </a:cubicBezTo>
                    <a:cubicBezTo>
                      <a:pt x="2574" y="1226"/>
                      <a:pt x="2526" y="1178"/>
                      <a:pt x="2474" y="1134"/>
                    </a:cubicBezTo>
                    <a:close/>
                    <a:moveTo>
                      <a:pt x="1600" y="1654"/>
                    </a:moveTo>
                    <a:lnTo>
                      <a:pt x="1600" y="1667"/>
                    </a:lnTo>
                    <a:cubicBezTo>
                      <a:pt x="1527" y="1689"/>
                      <a:pt x="1458" y="1726"/>
                      <a:pt x="1403" y="1774"/>
                    </a:cubicBezTo>
                    <a:cubicBezTo>
                      <a:pt x="1380" y="1790"/>
                      <a:pt x="1359" y="1814"/>
                      <a:pt x="1341" y="1837"/>
                    </a:cubicBezTo>
                    <a:cubicBezTo>
                      <a:pt x="1336" y="1839"/>
                      <a:pt x="1329" y="1841"/>
                      <a:pt x="1323" y="1843"/>
                    </a:cubicBezTo>
                    <a:cubicBezTo>
                      <a:pt x="1325" y="1839"/>
                      <a:pt x="1325" y="1834"/>
                      <a:pt x="1327" y="1830"/>
                    </a:cubicBezTo>
                    <a:cubicBezTo>
                      <a:pt x="1329" y="1826"/>
                      <a:pt x="1330" y="1823"/>
                      <a:pt x="1334" y="1821"/>
                    </a:cubicBezTo>
                    <a:cubicBezTo>
                      <a:pt x="1385" y="1738"/>
                      <a:pt x="1469" y="1700"/>
                      <a:pt x="1556" y="1672"/>
                    </a:cubicBezTo>
                    <a:cubicBezTo>
                      <a:pt x="1570" y="1667"/>
                      <a:pt x="1585" y="1662"/>
                      <a:pt x="1600" y="1654"/>
                    </a:cubicBezTo>
                    <a:close/>
                    <a:moveTo>
                      <a:pt x="657" y="1667"/>
                    </a:moveTo>
                    <a:cubicBezTo>
                      <a:pt x="657" y="1687"/>
                      <a:pt x="656" y="1708"/>
                      <a:pt x="656" y="1727"/>
                    </a:cubicBezTo>
                    <a:cubicBezTo>
                      <a:pt x="656" y="1767"/>
                      <a:pt x="660" y="1807"/>
                      <a:pt x="664" y="1845"/>
                    </a:cubicBezTo>
                    <a:cubicBezTo>
                      <a:pt x="657" y="1861"/>
                      <a:pt x="653" y="1877"/>
                      <a:pt x="648" y="1892"/>
                    </a:cubicBezTo>
                    <a:cubicBezTo>
                      <a:pt x="643" y="1815"/>
                      <a:pt x="648" y="1740"/>
                      <a:pt x="657" y="1667"/>
                    </a:cubicBezTo>
                    <a:close/>
                    <a:moveTo>
                      <a:pt x="3573" y="1705"/>
                    </a:moveTo>
                    <a:cubicBezTo>
                      <a:pt x="3573" y="1706"/>
                      <a:pt x="3575" y="1708"/>
                      <a:pt x="3575" y="1708"/>
                    </a:cubicBezTo>
                    <a:cubicBezTo>
                      <a:pt x="3580" y="1755"/>
                      <a:pt x="3593" y="1801"/>
                      <a:pt x="3594" y="1850"/>
                    </a:cubicBezTo>
                    <a:cubicBezTo>
                      <a:pt x="3599" y="1898"/>
                      <a:pt x="3594" y="1946"/>
                      <a:pt x="3587" y="1993"/>
                    </a:cubicBezTo>
                    <a:cubicBezTo>
                      <a:pt x="3583" y="2008"/>
                      <a:pt x="3575" y="2022"/>
                      <a:pt x="3565" y="2034"/>
                    </a:cubicBezTo>
                    <a:cubicBezTo>
                      <a:pt x="3555" y="2002"/>
                      <a:pt x="3547" y="1972"/>
                      <a:pt x="3540" y="1942"/>
                    </a:cubicBezTo>
                    <a:cubicBezTo>
                      <a:pt x="3535" y="1914"/>
                      <a:pt x="3525" y="1887"/>
                      <a:pt x="3514" y="1862"/>
                    </a:cubicBezTo>
                    <a:cubicBezTo>
                      <a:pt x="3538" y="1811"/>
                      <a:pt x="3558" y="1760"/>
                      <a:pt x="3573" y="1705"/>
                    </a:cubicBezTo>
                    <a:close/>
                    <a:moveTo>
                      <a:pt x="2485" y="1500"/>
                    </a:moveTo>
                    <a:cubicBezTo>
                      <a:pt x="2576" y="1642"/>
                      <a:pt x="2603" y="1817"/>
                      <a:pt x="2581" y="1954"/>
                    </a:cubicBezTo>
                    <a:cubicBezTo>
                      <a:pt x="2577" y="1983"/>
                      <a:pt x="2570" y="2015"/>
                      <a:pt x="2560" y="2045"/>
                    </a:cubicBezTo>
                    <a:cubicBezTo>
                      <a:pt x="2562" y="2004"/>
                      <a:pt x="2563" y="1961"/>
                      <a:pt x="2563" y="1920"/>
                    </a:cubicBezTo>
                    <a:cubicBezTo>
                      <a:pt x="2563" y="1828"/>
                      <a:pt x="2573" y="1727"/>
                      <a:pt x="2543" y="1629"/>
                    </a:cubicBezTo>
                    <a:cubicBezTo>
                      <a:pt x="2529" y="1584"/>
                      <a:pt x="2508" y="1541"/>
                      <a:pt x="2485" y="1500"/>
                    </a:cubicBezTo>
                    <a:close/>
                    <a:moveTo>
                      <a:pt x="1780" y="1611"/>
                    </a:moveTo>
                    <a:cubicBezTo>
                      <a:pt x="1801" y="1611"/>
                      <a:pt x="1822" y="1613"/>
                      <a:pt x="1843" y="1618"/>
                    </a:cubicBezTo>
                    <a:cubicBezTo>
                      <a:pt x="1943" y="1642"/>
                      <a:pt x="2039" y="1687"/>
                      <a:pt x="2112" y="1755"/>
                    </a:cubicBezTo>
                    <a:cubicBezTo>
                      <a:pt x="2123" y="1766"/>
                      <a:pt x="2132" y="1779"/>
                      <a:pt x="2142" y="1789"/>
                    </a:cubicBezTo>
                    <a:cubicBezTo>
                      <a:pt x="2122" y="1785"/>
                      <a:pt x="2102" y="1783"/>
                      <a:pt x="2082" y="1783"/>
                    </a:cubicBezTo>
                    <a:cubicBezTo>
                      <a:pt x="2018" y="1783"/>
                      <a:pt x="1953" y="1803"/>
                      <a:pt x="1897" y="1850"/>
                    </a:cubicBezTo>
                    <a:cubicBezTo>
                      <a:pt x="1861" y="1833"/>
                      <a:pt x="1821" y="1822"/>
                      <a:pt x="1782" y="1822"/>
                    </a:cubicBezTo>
                    <a:cubicBezTo>
                      <a:pt x="1773" y="1822"/>
                      <a:pt x="1765" y="1823"/>
                      <a:pt x="1757" y="1823"/>
                    </a:cubicBezTo>
                    <a:cubicBezTo>
                      <a:pt x="1696" y="1830"/>
                      <a:pt x="1654" y="1866"/>
                      <a:pt x="1618" y="1898"/>
                    </a:cubicBezTo>
                    <a:cubicBezTo>
                      <a:pt x="1611" y="1897"/>
                      <a:pt x="1605" y="1896"/>
                      <a:pt x="1598" y="1896"/>
                    </a:cubicBezTo>
                    <a:cubicBezTo>
                      <a:pt x="1574" y="1896"/>
                      <a:pt x="1551" y="1901"/>
                      <a:pt x="1528" y="1905"/>
                    </a:cubicBezTo>
                    <a:cubicBezTo>
                      <a:pt x="1480" y="1917"/>
                      <a:pt x="1446" y="1951"/>
                      <a:pt x="1407" y="1979"/>
                    </a:cubicBezTo>
                    <a:cubicBezTo>
                      <a:pt x="1378" y="2000"/>
                      <a:pt x="1338" y="2022"/>
                      <a:pt x="1314" y="2055"/>
                    </a:cubicBezTo>
                    <a:cubicBezTo>
                      <a:pt x="1314" y="2052"/>
                      <a:pt x="1314" y="2051"/>
                      <a:pt x="1311" y="2049"/>
                    </a:cubicBezTo>
                    <a:cubicBezTo>
                      <a:pt x="1327" y="1975"/>
                      <a:pt x="1358" y="1910"/>
                      <a:pt x="1400" y="1859"/>
                    </a:cubicBezTo>
                    <a:cubicBezTo>
                      <a:pt x="1445" y="1850"/>
                      <a:pt x="1491" y="1842"/>
                      <a:pt x="1536" y="1842"/>
                    </a:cubicBezTo>
                    <a:cubicBezTo>
                      <a:pt x="1571" y="1842"/>
                      <a:pt x="1605" y="1847"/>
                      <a:pt x="1637" y="1859"/>
                    </a:cubicBezTo>
                    <a:cubicBezTo>
                      <a:pt x="1637" y="1859"/>
                      <a:pt x="1637" y="1859"/>
                      <a:pt x="1638" y="1859"/>
                    </a:cubicBezTo>
                    <a:cubicBezTo>
                      <a:pt x="1640" y="1859"/>
                      <a:pt x="1645" y="1838"/>
                      <a:pt x="1641" y="1836"/>
                    </a:cubicBezTo>
                    <a:cubicBezTo>
                      <a:pt x="1604" y="1810"/>
                      <a:pt x="1563" y="1803"/>
                      <a:pt x="1523" y="1803"/>
                    </a:cubicBezTo>
                    <a:cubicBezTo>
                      <a:pt x="1502" y="1803"/>
                      <a:pt x="1482" y="1805"/>
                      <a:pt x="1461" y="1807"/>
                    </a:cubicBezTo>
                    <a:cubicBezTo>
                      <a:pt x="1501" y="1775"/>
                      <a:pt x="1543" y="1752"/>
                      <a:pt x="1596" y="1734"/>
                    </a:cubicBezTo>
                    <a:lnTo>
                      <a:pt x="1596" y="1734"/>
                    </a:lnTo>
                    <a:cubicBezTo>
                      <a:pt x="1593" y="1756"/>
                      <a:pt x="1593" y="1781"/>
                      <a:pt x="1589" y="1801"/>
                    </a:cubicBezTo>
                    <a:cubicBezTo>
                      <a:pt x="1587" y="1806"/>
                      <a:pt x="1595" y="1808"/>
                      <a:pt x="1602" y="1808"/>
                    </a:cubicBezTo>
                    <a:cubicBezTo>
                      <a:pt x="1607" y="1808"/>
                      <a:pt x="1612" y="1807"/>
                      <a:pt x="1612" y="1804"/>
                    </a:cubicBezTo>
                    <a:cubicBezTo>
                      <a:pt x="1621" y="1777"/>
                      <a:pt x="1626" y="1748"/>
                      <a:pt x="1632" y="1720"/>
                    </a:cubicBezTo>
                    <a:cubicBezTo>
                      <a:pt x="1676" y="1709"/>
                      <a:pt x="1723" y="1703"/>
                      <a:pt x="1768" y="1703"/>
                    </a:cubicBezTo>
                    <a:cubicBezTo>
                      <a:pt x="1833" y="1703"/>
                      <a:pt x="1898" y="1715"/>
                      <a:pt x="1955" y="1741"/>
                    </a:cubicBezTo>
                    <a:cubicBezTo>
                      <a:pt x="1957" y="1742"/>
                      <a:pt x="1959" y="1742"/>
                      <a:pt x="1961" y="1742"/>
                    </a:cubicBezTo>
                    <a:cubicBezTo>
                      <a:pt x="1980" y="1742"/>
                      <a:pt x="2001" y="1707"/>
                      <a:pt x="1978" y="1694"/>
                    </a:cubicBezTo>
                    <a:cubicBezTo>
                      <a:pt x="1913" y="1656"/>
                      <a:pt x="1836" y="1640"/>
                      <a:pt x="1759" y="1640"/>
                    </a:cubicBezTo>
                    <a:cubicBezTo>
                      <a:pt x="1719" y="1640"/>
                      <a:pt x="1678" y="1644"/>
                      <a:pt x="1638" y="1653"/>
                    </a:cubicBezTo>
                    <a:lnTo>
                      <a:pt x="1638" y="1638"/>
                    </a:lnTo>
                    <a:cubicBezTo>
                      <a:pt x="1683" y="1623"/>
                      <a:pt x="1731" y="1611"/>
                      <a:pt x="1780" y="1611"/>
                    </a:cubicBezTo>
                    <a:close/>
                    <a:moveTo>
                      <a:pt x="1630" y="1281"/>
                    </a:moveTo>
                    <a:lnTo>
                      <a:pt x="1630" y="1281"/>
                    </a:lnTo>
                    <a:cubicBezTo>
                      <a:pt x="1626" y="1295"/>
                      <a:pt x="1621" y="1309"/>
                      <a:pt x="1619" y="1325"/>
                    </a:cubicBezTo>
                    <a:cubicBezTo>
                      <a:pt x="1618" y="1329"/>
                      <a:pt x="1618" y="1335"/>
                      <a:pt x="1618" y="1339"/>
                    </a:cubicBezTo>
                    <a:cubicBezTo>
                      <a:pt x="1612" y="1342"/>
                      <a:pt x="1610" y="1345"/>
                      <a:pt x="1604" y="1349"/>
                    </a:cubicBezTo>
                    <a:cubicBezTo>
                      <a:pt x="1589" y="1350"/>
                      <a:pt x="1572" y="1350"/>
                      <a:pt x="1557" y="1353"/>
                    </a:cubicBezTo>
                    <a:cubicBezTo>
                      <a:pt x="1418" y="1376"/>
                      <a:pt x="1293" y="1457"/>
                      <a:pt x="1193" y="1561"/>
                    </a:cubicBezTo>
                    <a:cubicBezTo>
                      <a:pt x="1093" y="1664"/>
                      <a:pt x="1040" y="1801"/>
                      <a:pt x="1029" y="1946"/>
                    </a:cubicBezTo>
                    <a:cubicBezTo>
                      <a:pt x="1027" y="1960"/>
                      <a:pt x="1027" y="1975"/>
                      <a:pt x="1027" y="1989"/>
                    </a:cubicBezTo>
                    <a:cubicBezTo>
                      <a:pt x="1008" y="2005"/>
                      <a:pt x="986" y="2023"/>
                      <a:pt x="971" y="2044"/>
                    </a:cubicBezTo>
                    <a:cubicBezTo>
                      <a:pt x="959" y="2059"/>
                      <a:pt x="952" y="2077"/>
                      <a:pt x="943" y="2093"/>
                    </a:cubicBezTo>
                    <a:cubicBezTo>
                      <a:pt x="937" y="2071"/>
                      <a:pt x="931" y="2049"/>
                      <a:pt x="926" y="2027"/>
                    </a:cubicBezTo>
                    <a:cubicBezTo>
                      <a:pt x="943" y="1954"/>
                      <a:pt x="970" y="1884"/>
                      <a:pt x="998" y="1817"/>
                    </a:cubicBezTo>
                    <a:cubicBezTo>
                      <a:pt x="1026" y="1755"/>
                      <a:pt x="1055" y="1691"/>
                      <a:pt x="1091" y="1629"/>
                    </a:cubicBezTo>
                    <a:cubicBezTo>
                      <a:pt x="1129" y="1595"/>
                      <a:pt x="1166" y="1562"/>
                      <a:pt x="1204" y="1529"/>
                    </a:cubicBezTo>
                    <a:cubicBezTo>
                      <a:pt x="1294" y="1444"/>
                      <a:pt x="1391" y="1342"/>
                      <a:pt x="1521" y="1291"/>
                    </a:cubicBezTo>
                    <a:cubicBezTo>
                      <a:pt x="1557" y="1285"/>
                      <a:pt x="1593" y="1284"/>
                      <a:pt x="1630" y="1281"/>
                    </a:cubicBezTo>
                    <a:close/>
                    <a:moveTo>
                      <a:pt x="1135" y="607"/>
                    </a:moveTo>
                    <a:cubicBezTo>
                      <a:pt x="1005" y="695"/>
                      <a:pt x="924" y="816"/>
                      <a:pt x="861" y="941"/>
                    </a:cubicBezTo>
                    <a:cubicBezTo>
                      <a:pt x="737" y="1017"/>
                      <a:pt x="627" y="1116"/>
                      <a:pt x="547" y="1240"/>
                    </a:cubicBezTo>
                    <a:cubicBezTo>
                      <a:pt x="423" y="1434"/>
                      <a:pt x="396" y="1651"/>
                      <a:pt x="401" y="1859"/>
                    </a:cubicBezTo>
                    <a:cubicBezTo>
                      <a:pt x="382" y="1939"/>
                      <a:pt x="375" y="2022"/>
                      <a:pt x="386" y="2106"/>
                    </a:cubicBezTo>
                    <a:cubicBezTo>
                      <a:pt x="378" y="2064"/>
                      <a:pt x="368" y="2023"/>
                      <a:pt x="361" y="1980"/>
                    </a:cubicBezTo>
                    <a:cubicBezTo>
                      <a:pt x="319" y="1698"/>
                      <a:pt x="305" y="1384"/>
                      <a:pt x="456" y="1113"/>
                    </a:cubicBezTo>
                    <a:cubicBezTo>
                      <a:pt x="594" y="867"/>
                      <a:pt x="842" y="688"/>
                      <a:pt x="1114" y="612"/>
                    </a:cubicBezTo>
                    <a:lnTo>
                      <a:pt x="1135" y="607"/>
                    </a:lnTo>
                    <a:close/>
                    <a:moveTo>
                      <a:pt x="1026" y="2067"/>
                    </a:moveTo>
                    <a:cubicBezTo>
                      <a:pt x="1029" y="2150"/>
                      <a:pt x="1049" y="2234"/>
                      <a:pt x="1091" y="2305"/>
                    </a:cubicBezTo>
                    <a:cubicBezTo>
                      <a:pt x="1082" y="2311"/>
                      <a:pt x="1076" y="2313"/>
                      <a:pt x="1067" y="2316"/>
                    </a:cubicBezTo>
                    <a:cubicBezTo>
                      <a:pt x="1036" y="2282"/>
                      <a:pt x="1008" y="2243"/>
                      <a:pt x="987" y="2202"/>
                    </a:cubicBezTo>
                    <a:lnTo>
                      <a:pt x="987" y="2181"/>
                    </a:lnTo>
                    <a:cubicBezTo>
                      <a:pt x="992" y="2151"/>
                      <a:pt x="1004" y="2108"/>
                      <a:pt x="1026" y="2067"/>
                    </a:cubicBezTo>
                    <a:close/>
                    <a:moveTo>
                      <a:pt x="1610" y="375"/>
                    </a:moveTo>
                    <a:cubicBezTo>
                      <a:pt x="1718" y="375"/>
                      <a:pt x="1825" y="385"/>
                      <a:pt x="1929" y="409"/>
                    </a:cubicBezTo>
                    <a:cubicBezTo>
                      <a:pt x="2060" y="440"/>
                      <a:pt x="2203" y="454"/>
                      <a:pt x="2325" y="523"/>
                    </a:cubicBezTo>
                    <a:cubicBezTo>
                      <a:pt x="2364" y="545"/>
                      <a:pt x="2398" y="571"/>
                      <a:pt x="2432" y="600"/>
                    </a:cubicBezTo>
                    <a:cubicBezTo>
                      <a:pt x="2368" y="588"/>
                      <a:pt x="2300" y="579"/>
                      <a:pt x="2234" y="572"/>
                    </a:cubicBezTo>
                    <a:cubicBezTo>
                      <a:pt x="2026" y="510"/>
                      <a:pt x="1812" y="469"/>
                      <a:pt x="1591" y="469"/>
                    </a:cubicBezTo>
                    <a:cubicBezTo>
                      <a:pt x="1584" y="469"/>
                      <a:pt x="1577" y="469"/>
                      <a:pt x="1570" y="469"/>
                    </a:cubicBezTo>
                    <a:cubicBezTo>
                      <a:pt x="1242" y="475"/>
                      <a:pt x="905" y="585"/>
                      <a:pt x="654" y="806"/>
                    </a:cubicBezTo>
                    <a:cubicBezTo>
                      <a:pt x="389" y="1032"/>
                      <a:pt x="286" y="1382"/>
                      <a:pt x="292" y="1695"/>
                    </a:cubicBezTo>
                    <a:cubicBezTo>
                      <a:pt x="294" y="1909"/>
                      <a:pt x="348" y="2132"/>
                      <a:pt x="394" y="2342"/>
                    </a:cubicBezTo>
                    <a:cubicBezTo>
                      <a:pt x="310" y="2265"/>
                      <a:pt x="239" y="2169"/>
                      <a:pt x="202" y="2063"/>
                    </a:cubicBezTo>
                    <a:cubicBezTo>
                      <a:pt x="140" y="1887"/>
                      <a:pt x="182" y="1705"/>
                      <a:pt x="210" y="1543"/>
                    </a:cubicBezTo>
                    <a:cubicBezTo>
                      <a:pt x="237" y="1378"/>
                      <a:pt x="286" y="1214"/>
                      <a:pt x="372" y="1069"/>
                    </a:cubicBezTo>
                    <a:cubicBezTo>
                      <a:pt x="456" y="928"/>
                      <a:pt x="561" y="794"/>
                      <a:pt x="689" y="689"/>
                    </a:cubicBezTo>
                    <a:cubicBezTo>
                      <a:pt x="800" y="594"/>
                      <a:pt x="915" y="498"/>
                      <a:pt x="1048" y="436"/>
                    </a:cubicBezTo>
                    <a:cubicBezTo>
                      <a:pt x="1063" y="429"/>
                      <a:pt x="1078" y="421"/>
                      <a:pt x="1095" y="414"/>
                    </a:cubicBezTo>
                    <a:cubicBezTo>
                      <a:pt x="1183" y="382"/>
                      <a:pt x="1276" y="378"/>
                      <a:pt x="1366" y="378"/>
                    </a:cubicBezTo>
                    <a:cubicBezTo>
                      <a:pt x="1391" y="378"/>
                      <a:pt x="1416" y="379"/>
                      <a:pt x="1441" y="379"/>
                    </a:cubicBezTo>
                    <a:cubicBezTo>
                      <a:pt x="1468" y="379"/>
                      <a:pt x="1494" y="378"/>
                      <a:pt x="1520" y="377"/>
                    </a:cubicBezTo>
                    <a:cubicBezTo>
                      <a:pt x="1550" y="376"/>
                      <a:pt x="1580" y="375"/>
                      <a:pt x="1610" y="375"/>
                    </a:cubicBezTo>
                    <a:close/>
                    <a:moveTo>
                      <a:pt x="1091" y="2342"/>
                    </a:moveTo>
                    <a:lnTo>
                      <a:pt x="1091" y="2342"/>
                    </a:lnTo>
                    <a:cubicBezTo>
                      <a:pt x="1103" y="2352"/>
                      <a:pt x="1114" y="2362"/>
                      <a:pt x="1124" y="2373"/>
                    </a:cubicBezTo>
                    <a:lnTo>
                      <a:pt x="1135" y="2388"/>
                    </a:lnTo>
                    <a:cubicBezTo>
                      <a:pt x="1118" y="2374"/>
                      <a:pt x="1104" y="2357"/>
                      <a:pt x="1091" y="2342"/>
                    </a:cubicBezTo>
                    <a:close/>
                    <a:moveTo>
                      <a:pt x="403" y="2192"/>
                    </a:moveTo>
                    <a:lnTo>
                      <a:pt x="403" y="2192"/>
                    </a:lnTo>
                    <a:cubicBezTo>
                      <a:pt x="412" y="2227"/>
                      <a:pt x="426" y="2261"/>
                      <a:pt x="442" y="2291"/>
                    </a:cubicBezTo>
                    <a:cubicBezTo>
                      <a:pt x="447" y="2326"/>
                      <a:pt x="451" y="2359"/>
                      <a:pt x="456" y="2393"/>
                    </a:cubicBezTo>
                    <a:cubicBezTo>
                      <a:pt x="449" y="2388"/>
                      <a:pt x="442" y="2385"/>
                      <a:pt x="436" y="2381"/>
                    </a:cubicBezTo>
                    <a:cubicBezTo>
                      <a:pt x="423" y="2318"/>
                      <a:pt x="415" y="2254"/>
                      <a:pt x="403" y="2192"/>
                    </a:cubicBezTo>
                    <a:close/>
                    <a:moveTo>
                      <a:pt x="2749" y="2238"/>
                    </a:moveTo>
                    <a:cubicBezTo>
                      <a:pt x="2749" y="2276"/>
                      <a:pt x="2745" y="2312"/>
                      <a:pt x="2738" y="2351"/>
                    </a:cubicBezTo>
                    <a:cubicBezTo>
                      <a:pt x="2716" y="2364"/>
                      <a:pt x="2697" y="2375"/>
                      <a:pt x="2673" y="2388"/>
                    </a:cubicBezTo>
                    <a:cubicBezTo>
                      <a:pt x="2654" y="2396"/>
                      <a:pt x="2636" y="2403"/>
                      <a:pt x="2616" y="2412"/>
                    </a:cubicBezTo>
                    <a:cubicBezTo>
                      <a:pt x="2611" y="2414"/>
                      <a:pt x="2607" y="2415"/>
                      <a:pt x="2603" y="2417"/>
                    </a:cubicBezTo>
                    <a:cubicBezTo>
                      <a:pt x="2604" y="2415"/>
                      <a:pt x="2607" y="2414"/>
                      <a:pt x="2609" y="2414"/>
                    </a:cubicBezTo>
                    <a:cubicBezTo>
                      <a:pt x="2661" y="2364"/>
                      <a:pt x="2709" y="2304"/>
                      <a:pt x="2749" y="2238"/>
                    </a:cubicBezTo>
                    <a:close/>
                    <a:moveTo>
                      <a:pt x="2084" y="1853"/>
                    </a:moveTo>
                    <a:cubicBezTo>
                      <a:pt x="2122" y="1853"/>
                      <a:pt x="2159" y="1861"/>
                      <a:pt x="2192" y="1874"/>
                    </a:cubicBezTo>
                    <a:cubicBezTo>
                      <a:pt x="2212" y="1920"/>
                      <a:pt x="2225" y="1967"/>
                      <a:pt x="2229" y="2011"/>
                    </a:cubicBezTo>
                    <a:cubicBezTo>
                      <a:pt x="2240" y="2099"/>
                      <a:pt x="2205" y="2194"/>
                      <a:pt x="2163" y="2273"/>
                    </a:cubicBezTo>
                    <a:cubicBezTo>
                      <a:pt x="2127" y="2341"/>
                      <a:pt x="2072" y="2393"/>
                      <a:pt x="2011" y="2430"/>
                    </a:cubicBezTo>
                    <a:cubicBezTo>
                      <a:pt x="1996" y="2430"/>
                      <a:pt x="1981" y="2429"/>
                      <a:pt x="1963" y="2429"/>
                    </a:cubicBezTo>
                    <a:cubicBezTo>
                      <a:pt x="1971" y="2417"/>
                      <a:pt x="1978" y="2403"/>
                      <a:pt x="1988" y="2393"/>
                    </a:cubicBezTo>
                    <a:cubicBezTo>
                      <a:pt x="2020" y="2353"/>
                      <a:pt x="2060" y="2308"/>
                      <a:pt x="2077" y="2251"/>
                    </a:cubicBezTo>
                    <a:cubicBezTo>
                      <a:pt x="2094" y="2198"/>
                      <a:pt x="2108" y="2122"/>
                      <a:pt x="2091" y="2053"/>
                    </a:cubicBezTo>
                    <a:cubicBezTo>
                      <a:pt x="2082" y="2016"/>
                      <a:pt x="2060" y="1983"/>
                      <a:pt x="2033" y="1957"/>
                    </a:cubicBezTo>
                    <a:cubicBezTo>
                      <a:pt x="2011" y="1935"/>
                      <a:pt x="1988" y="1916"/>
                      <a:pt x="1963" y="1898"/>
                    </a:cubicBezTo>
                    <a:cubicBezTo>
                      <a:pt x="1958" y="1894"/>
                      <a:pt x="1955" y="1892"/>
                      <a:pt x="1949" y="1888"/>
                    </a:cubicBezTo>
                    <a:cubicBezTo>
                      <a:pt x="1992" y="1864"/>
                      <a:pt x="2039" y="1853"/>
                      <a:pt x="2084" y="1853"/>
                    </a:cubicBezTo>
                    <a:close/>
                    <a:moveTo>
                      <a:pt x="209" y="2250"/>
                    </a:moveTo>
                    <a:lnTo>
                      <a:pt x="209" y="2250"/>
                    </a:lnTo>
                    <a:cubicBezTo>
                      <a:pt x="226" y="2276"/>
                      <a:pt x="240" y="2302"/>
                      <a:pt x="261" y="2326"/>
                    </a:cubicBezTo>
                    <a:cubicBezTo>
                      <a:pt x="309" y="2379"/>
                      <a:pt x="361" y="2418"/>
                      <a:pt x="419" y="2451"/>
                    </a:cubicBezTo>
                    <a:cubicBezTo>
                      <a:pt x="422" y="2470"/>
                      <a:pt x="427" y="2490"/>
                      <a:pt x="430" y="2506"/>
                    </a:cubicBezTo>
                    <a:cubicBezTo>
                      <a:pt x="429" y="2503"/>
                      <a:pt x="423" y="2502"/>
                      <a:pt x="422" y="2499"/>
                    </a:cubicBezTo>
                    <a:cubicBezTo>
                      <a:pt x="414" y="2477"/>
                      <a:pt x="405" y="2455"/>
                      <a:pt x="386" y="2437"/>
                    </a:cubicBezTo>
                    <a:cubicBezTo>
                      <a:pt x="367" y="2418"/>
                      <a:pt x="320" y="2407"/>
                      <a:pt x="303" y="2382"/>
                    </a:cubicBezTo>
                    <a:cubicBezTo>
                      <a:pt x="286" y="2362"/>
                      <a:pt x="265" y="2335"/>
                      <a:pt x="242" y="2308"/>
                    </a:cubicBezTo>
                    <a:cubicBezTo>
                      <a:pt x="228" y="2291"/>
                      <a:pt x="207" y="2271"/>
                      <a:pt x="209" y="2250"/>
                    </a:cubicBezTo>
                    <a:close/>
                    <a:moveTo>
                      <a:pt x="451" y="2469"/>
                    </a:moveTo>
                    <a:lnTo>
                      <a:pt x="451" y="2469"/>
                    </a:lnTo>
                    <a:cubicBezTo>
                      <a:pt x="458" y="2472"/>
                      <a:pt x="463" y="2476"/>
                      <a:pt x="470" y="2479"/>
                    </a:cubicBezTo>
                    <a:cubicBezTo>
                      <a:pt x="484" y="2554"/>
                      <a:pt x="503" y="2629"/>
                      <a:pt x="526" y="2704"/>
                    </a:cubicBezTo>
                    <a:cubicBezTo>
                      <a:pt x="518" y="2699"/>
                      <a:pt x="511" y="2695"/>
                      <a:pt x="506" y="2686"/>
                    </a:cubicBezTo>
                    <a:cubicBezTo>
                      <a:pt x="495" y="2666"/>
                      <a:pt x="496" y="2637"/>
                      <a:pt x="488" y="2615"/>
                    </a:cubicBezTo>
                    <a:cubicBezTo>
                      <a:pt x="478" y="2593"/>
                      <a:pt x="478" y="2568"/>
                      <a:pt x="471" y="2547"/>
                    </a:cubicBezTo>
                    <a:cubicBezTo>
                      <a:pt x="469" y="2540"/>
                      <a:pt x="462" y="2535"/>
                      <a:pt x="456" y="2531"/>
                    </a:cubicBezTo>
                    <a:cubicBezTo>
                      <a:pt x="458" y="2528"/>
                      <a:pt x="463" y="2528"/>
                      <a:pt x="462" y="2527"/>
                    </a:cubicBezTo>
                    <a:cubicBezTo>
                      <a:pt x="460" y="2506"/>
                      <a:pt x="455" y="2490"/>
                      <a:pt x="451" y="2469"/>
                    </a:cubicBezTo>
                    <a:close/>
                    <a:moveTo>
                      <a:pt x="1523" y="2897"/>
                    </a:moveTo>
                    <a:cubicBezTo>
                      <a:pt x="1638" y="2929"/>
                      <a:pt x="1756" y="2944"/>
                      <a:pt x="1872" y="2944"/>
                    </a:cubicBezTo>
                    <a:cubicBezTo>
                      <a:pt x="1882" y="2944"/>
                      <a:pt x="1892" y="2944"/>
                      <a:pt x="1901" y="2944"/>
                    </a:cubicBezTo>
                    <a:cubicBezTo>
                      <a:pt x="1929" y="2942"/>
                      <a:pt x="1956" y="2938"/>
                      <a:pt x="1984" y="2937"/>
                    </a:cubicBezTo>
                    <a:cubicBezTo>
                      <a:pt x="1985" y="2937"/>
                      <a:pt x="1985" y="2938"/>
                      <a:pt x="1985" y="2938"/>
                    </a:cubicBezTo>
                    <a:cubicBezTo>
                      <a:pt x="2026" y="2959"/>
                      <a:pt x="2068" y="3006"/>
                      <a:pt x="2113" y="3022"/>
                    </a:cubicBezTo>
                    <a:cubicBezTo>
                      <a:pt x="2128" y="3029"/>
                      <a:pt x="2142" y="3029"/>
                      <a:pt x="2157" y="3029"/>
                    </a:cubicBezTo>
                    <a:cubicBezTo>
                      <a:pt x="2146" y="3030"/>
                      <a:pt x="2134" y="3030"/>
                      <a:pt x="2123" y="3030"/>
                    </a:cubicBezTo>
                    <a:cubicBezTo>
                      <a:pt x="2021" y="3030"/>
                      <a:pt x="1910" y="3004"/>
                      <a:pt x="1795" y="2979"/>
                    </a:cubicBezTo>
                    <a:cubicBezTo>
                      <a:pt x="1700" y="2959"/>
                      <a:pt x="1611" y="2930"/>
                      <a:pt x="1523" y="2897"/>
                    </a:cubicBezTo>
                    <a:close/>
                    <a:moveTo>
                      <a:pt x="2808" y="3286"/>
                    </a:moveTo>
                    <a:cubicBezTo>
                      <a:pt x="2807" y="3289"/>
                      <a:pt x="2807" y="3293"/>
                      <a:pt x="2804" y="3295"/>
                    </a:cubicBezTo>
                    <a:cubicBezTo>
                      <a:pt x="2785" y="3317"/>
                      <a:pt x="2763" y="3335"/>
                      <a:pt x="2739" y="3350"/>
                    </a:cubicBezTo>
                    <a:cubicBezTo>
                      <a:pt x="2733" y="3353"/>
                      <a:pt x="2726" y="3354"/>
                      <a:pt x="2719" y="3354"/>
                    </a:cubicBezTo>
                    <a:cubicBezTo>
                      <a:pt x="2715" y="3354"/>
                      <a:pt x="2709" y="3354"/>
                      <a:pt x="2704" y="3352"/>
                    </a:cubicBezTo>
                    <a:cubicBezTo>
                      <a:pt x="2738" y="3332"/>
                      <a:pt x="2774" y="3308"/>
                      <a:pt x="2808" y="3286"/>
                    </a:cubicBezTo>
                    <a:close/>
                    <a:moveTo>
                      <a:pt x="1832" y="1"/>
                    </a:moveTo>
                    <a:cubicBezTo>
                      <a:pt x="1824" y="1"/>
                      <a:pt x="1816" y="1"/>
                      <a:pt x="1808" y="3"/>
                    </a:cubicBezTo>
                    <a:cubicBezTo>
                      <a:pt x="1766" y="10"/>
                      <a:pt x="1731" y="33"/>
                      <a:pt x="1695" y="55"/>
                    </a:cubicBezTo>
                    <a:cubicBezTo>
                      <a:pt x="1652" y="72"/>
                      <a:pt x="1608" y="92"/>
                      <a:pt x="1565" y="106"/>
                    </a:cubicBezTo>
                    <a:cubicBezTo>
                      <a:pt x="1526" y="120"/>
                      <a:pt x="1488" y="136"/>
                      <a:pt x="1450" y="157"/>
                    </a:cubicBezTo>
                    <a:cubicBezTo>
                      <a:pt x="1418" y="161"/>
                      <a:pt x="1384" y="165"/>
                      <a:pt x="1351" y="172"/>
                    </a:cubicBezTo>
                    <a:cubicBezTo>
                      <a:pt x="1172" y="208"/>
                      <a:pt x="1008" y="297"/>
                      <a:pt x="857" y="388"/>
                    </a:cubicBezTo>
                    <a:cubicBezTo>
                      <a:pt x="704" y="480"/>
                      <a:pt x="554" y="585"/>
                      <a:pt x="436" y="724"/>
                    </a:cubicBezTo>
                    <a:cubicBezTo>
                      <a:pt x="317" y="861"/>
                      <a:pt x="211" y="1013"/>
                      <a:pt x="145" y="1185"/>
                    </a:cubicBezTo>
                    <a:cubicBezTo>
                      <a:pt x="78" y="1357"/>
                      <a:pt x="63" y="1544"/>
                      <a:pt x="64" y="1730"/>
                    </a:cubicBezTo>
                    <a:cubicBezTo>
                      <a:pt x="65" y="1901"/>
                      <a:pt x="104" y="2084"/>
                      <a:pt x="202" y="2242"/>
                    </a:cubicBezTo>
                    <a:cubicBezTo>
                      <a:pt x="189" y="2246"/>
                      <a:pt x="184" y="2253"/>
                      <a:pt x="181" y="2260"/>
                    </a:cubicBezTo>
                    <a:cubicBezTo>
                      <a:pt x="153" y="2210"/>
                      <a:pt x="126" y="2159"/>
                      <a:pt x="100" y="2106"/>
                    </a:cubicBezTo>
                    <a:cubicBezTo>
                      <a:pt x="71" y="2046"/>
                      <a:pt x="32" y="1975"/>
                      <a:pt x="56" y="1909"/>
                    </a:cubicBezTo>
                    <a:cubicBezTo>
                      <a:pt x="56" y="1907"/>
                      <a:pt x="51" y="1907"/>
                      <a:pt x="44" y="1907"/>
                    </a:cubicBezTo>
                    <a:cubicBezTo>
                      <a:pt x="38" y="1907"/>
                      <a:pt x="32" y="1907"/>
                      <a:pt x="31" y="1909"/>
                    </a:cubicBezTo>
                    <a:cubicBezTo>
                      <a:pt x="1" y="1957"/>
                      <a:pt x="12" y="2004"/>
                      <a:pt x="28" y="2049"/>
                    </a:cubicBezTo>
                    <a:cubicBezTo>
                      <a:pt x="53" y="2119"/>
                      <a:pt x="107" y="2180"/>
                      <a:pt x="131" y="2245"/>
                    </a:cubicBezTo>
                    <a:cubicBezTo>
                      <a:pt x="153" y="2305"/>
                      <a:pt x="182" y="2363"/>
                      <a:pt x="217" y="2417"/>
                    </a:cubicBezTo>
                    <a:cubicBezTo>
                      <a:pt x="251" y="2476"/>
                      <a:pt x="283" y="2528"/>
                      <a:pt x="313" y="2582"/>
                    </a:cubicBezTo>
                    <a:lnTo>
                      <a:pt x="313" y="2583"/>
                    </a:lnTo>
                    <a:cubicBezTo>
                      <a:pt x="313" y="2589"/>
                      <a:pt x="312" y="2593"/>
                      <a:pt x="313" y="2597"/>
                    </a:cubicBezTo>
                    <a:cubicBezTo>
                      <a:pt x="320" y="2622"/>
                      <a:pt x="334" y="2642"/>
                      <a:pt x="341" y="2668"/>
                    </a:cubicBezTo>
                    <a:cubicBezTo>
                      <a:pt x="348" y="2706"/>
                      <a:pt x="354" y="2746"/>
                      <a:pt x="375" y="2776"/>
                    </a:cubicBezTo>
                    <a:cubicBezTo>
                      <a:pt x="389" y="2799"/>
                      <a:pt x="404" y="2821"/>
                      <a:pt x="420" y="2842"/>
                    </a:cubicBezTo>
                    <a:cubicBezTo>
                      <a:pt x="412" y="2857"/>
                      <a:pt x="400" y="2896"/>
                      <a:pt x="409" y="2916"/>
                    </a:cubicBezTo>
                    <a:cubicBezTo>
                      <a:pt x="423" y="2940"/>
                      <a:pt x="441" y="2960"/>
                      <a:pt x="456" y="2985"/>
                    </a:cubicBezTo>
                    <a:cubicBezTo>
                      <a:pt x="471" y="3007"/>
                      <a:pt x="511" y="3001"/>
                      <a:pt x="529" y="3021"/>
                    </a:cubicBezTo>
                    <a:cubicBezTo>
                      <a:pt x="546" y="3041"/>
                      <a:pt x="551" y="3081"/>
                      <a:pt x="570" y="3102"/>
                    </a:cubicBezTo>
                    <a:cubicBezTo>
                      <a:pt x="591" y="3121"/>
                      <a:pt x="615" y="3131"/>
                      <a:pt x="637" y="3149"/>
                    </a:cubicBezTo>
                    <a:cubicBezTo>
                      <a:pt x="657" y="3165"/>
                      <a:pt x="671" y="3197"/>
                      <a:pt x="696" y="3212"/>
                    </a:cubicBezTo>
                    <a:cubicBezTo>
                      <a:pt x="718" y="3226"/>
                      <a:pt x="751" y="3222"/>
                      <a:pt x="774" y="3234"/>
                    </a:cubicBezTo>
                    <a:lnTo>
                      <a:pt x="791" y="3240"/>
                    </a:lnTo>
                    <a:cubicBezTo>
                      <a:pt x="822" y="3284"/>
                      <a:pt x="846" y="3350"/>
                      <a:pt x="891" y="3383"/>
                    </a:cubicBezTo>
                    <a:cubicBezTo>
                      <a:pt x="943" y="3420"/>
                      <a:pt x="1000" y="3452"/>
                      <a:pt x="1056" y="3483"/>
                    </a:cubicBezTo>
                    <a:cubicBezTo>
                      <a:pt x="1115" y="3515"/>
                      <a:pt x="1186" y="3509"/>
                      <a:pt x="1246" y="3531"/>
                    </a:cubicBezTo>
                    <a:cubicBezTo>
                      <a:pt x="1304" y="3557"/>
                      <a:pt x="1363" y="3597"/>
                      <a:pt x="1426" y="3615"/>
                    </a:cubicBezTo>
                    <a:cubicBezTo>
                      <a:pt x="1490" y="3629"/>
                      <a:pt x="1556" y="3637"/>
                      <a:pt x="1621" y="3641"/>
                    </a:cubicBezTo>
                    <a:cubicBezTo>
                      <a:pt x="1687" y="3650"/>
                      <a:pt x="1751" y="3672"/>
                      <a:pt x="1819" y="3672"/>
                    </a:cubicBezTo>
                    <a:cubicBezTo>
                      <a:pt x="1886" y="3668"/>
                      <a:pt x="1949" y="3648"/>
                      <a:pt x="2015" y="3639"/>
                    </a:cubicBezTo>
                    <a:cubicBezTo>
                      <a:pt x="2080" y="3632"/>
                      <a:pt x="2142" y="3606"/>
                      <a:pt x="2205" y="3591"/>
                    </a:cubicBezTo>
                    <a:cubicBezTo>
                      <a:pt x="2270" y="3575"/>
                      <a:pt x="2343" y="3592"/>
                      <a:pt x="2408" y="3570"/>
                    </a:cubicBezTo>
                    <a:cubicBezTo>
                      <a:pt x="2483" y="3542"/>
                      <a:pt x="2536" y="3467"/>
                      <a:pt x="2600" y="3424"/>
                    </a:cubicBezTo>
                    <a:cubicBezTo>
                      <a:pt x="2607" y="3437"/>
                      <a:pt x="2616" y="3452"/>
                      <a:pt x="2618" y="3452"/>
                    </a:cubicBezTo>
                    <a:cubicBezTo>
                      <a:pt x="2618" y="3452"/>
                      <a:pt x="2618" y="3452"/>
                      <a:pt x="2618" y="3452"/>
                    </a:cubicBezTo>
                    <a:cubicBezTo>
                      <a:pt x="2638" y="3434"/>
                      <a:pt x="2649" y="3406"/>
                      <a:pt x="2676" y="3405"/>
                    </a:cubicBezTo>
                    <a:cubicBezTo>
                      <a:pt x="2677" y="3405"/>
                      <a:pt x="2678" y="3405"/>
                      <a:pt x="2679" y="3405"/>
                    </a:cubicBezTo>
                    <a:cubicBezTo>
                      <a:pt x="2706" y="3405"/>
                      <a:pt x="2746" y="3424"/>
                      <a:pt x="2777" y="3427"/>
                    </a:cubicBezTo>
                    <a:cubicBezTo>
                      <a:pt x="2810" y="3431"/>
                      <a:pt x="2856" y="3454"/>
                      <a:pt x="2889" y="3454"/>
                    </a:cubicBezTo>
                    <a:cubicBezTo>
                      <a:pt x="2921" y="3454"/>
                      <a:pt x="2939" y="3434"/>
                      <a:pt x="2965" y="3425"/>
                    </a:cubicBezTo>
                    <a:cubicBezTo>
                      <a:pt x="2993" y="3414"/>
                      <a:pt x="3006" y="3387"/>
                      <a:pt x="3031" y="3374"/>
                    </a:cubicBezTo>
                    <a:cubicBezTo>
                      <a:pt x="3057" y="3363"/>
                      <a:pt x="3097" y="3365"/>
                      <a:pt x="3121" y="3347"/>
                    </a:cubicBezTo>
                    <a:cubicBezTo>
                      <a:pt x="3145" y="3330"/>
                      <a:pt x="3181" y="3329"/>
                      <a:pt x="3203" y="3308"/>
                    </a:cubicBezTo>
                    <a:cubicBezTo>
                      <a:pt x="3227" y="3289"/>
                      <a:pt x="3221" y="3242"/>
                      <a:pt x="3240" y="3222"/>
                    </a:cubicBezTo>
                    <a:lnTo>
                      <a:pt x="3298" y="3158"/>
                    </a:lnTo>
                    <a:cubicBezTo>
                      <a:pt x="3317" y="3138"/>
                      <a:pt x="3350" y="3128"/>
                      <a:pt x="3368" y="3105"/>
                    </a:cubicBezTo>
                    <a:cubicBezTo>
                      <a:pt x="3389" y="3084"/>
                      <a:pt x="3416" y="3070"/>
                      <a:pt x="3436" y="3048"/>
                    </a:cubicBezTo>
                    <a:cubicBezTo>
                      <a:pt x="3455" y="3026"/>
                      <a:pt x="3478" y="3008"/>
                      <a:pt x="3496" y="2985"/>
                    </a:cubicBezTo>
                    <a:cubicBezTo>
                      <a:pt x="3513" y="2960"/>
                      <a:pt x="3511" y="2926"/>
                      <a:pt x="3532" y="2904"/>
                    </a:cubicBezTo>
                    <a:cubicBezTo>
                      <a:pt x="3551" y="2882"/>
                      <a:pt x="3582" y="2868"/>
                      <a:pt x="3602" y="2845"/>
                    </a:cubicBezTo>
                    <a:cubicBezTo>
                      <a:pt x="3622" y="2823"/>
                      <a:pt x="3649" y="2803"/>
                      <a:pt x="3667" y="2780"/>
                    </a:cubicBezTo>
                    <a:cubicBezTo>
                      <a:pt x="3685" y="2755"/>
                      <a:pt x="3678" y="2719"/>
                      <a:pt x="3690" y="2692"/>
                    </a:cubicBezTo>
                    <a:cubicBezTo>
                      <a:pt x="3704" y="2663"/>
                      <a:pt x="3719" y="2634"/>
                      <a:pt x="3722" y="2600"/>
                    </a:cubicBezTo>
                    <a:cubicBezTo>
                      <a:pt x="3723" y="2565"/>
                      <a:pt x="3699" y="2520"/>
                      <a:pt x="3697" y="2485"/>
                    </a:cubicBezTo>
                    <a:cubicBezTo>
                      <a:pt x="3696" y="2450"/>
                      <a:pt x="3692" y="2415"/>
                      <a:pt x="3683" y="2379"/>
                    </a:cubicBezTo>
                    <a:cubicBezTo>
                      <a:pt x="3677" y="2348"/>
                      <a:pt x="3656" y="2311"/>
                      <a:pt x="3692" y="2293"/>
                    </a:cubicBezTo>
                    <a:cubicBezTo>
                      <a:pt x="3693" y="2293"/>
                      <a:pt x="3674" y="2286"/>
                      <a:pt x="3670" y="2286"/>
                    </a:cubicBezTo>
                    <a:cubicBezTo>
                      <a:pt x="3670" y="2286"/>
                      <a:pt x="3670" y="2286"/>
                      <a:pt x="3670" y="2286"/>
                    </a:cubicBezTo>
                    <a:cubicBezTo>
                      <a:pt x="3630" y="2293"/>
                      <a:pt x="3633" y="2312"/>
                      <a:pt x="3635" y="2334"/>
                    </a:cubicBezTo>
                    <a:cubicBezTo>
                      <a:pt x="3641" y="2367"/>
                      <a:pt x="3668" y="2407"/>
                      <a:pt x="3661" y="2436"/>
                    </a:cubicBezTo>
                    <a:cubicBezTo>
                      <a:pt x="3656" y="2463"/>
                      <a:pt x="3657" y="2492"/>
                      <a:pt x="3655" y="2521"/>
                    </a:cubicBezTo>
                    <a:cubicBezTo>
                      <a:pt x="3650" y="2551"/>
                      <a:pt x="3645" y="2579"/>
                      <a:pt x="3635" y="2604"/>
                    </a:cubicBezTo>
                    <a:cubicBezTo>
                      <a:pt x="3623" y="2630"/>
                      <a:pt x="3568" y="2635"/>
                      <a:pt x="3551" y="2657"/>
                    </a:cubicBezTo>
                    <a:cubicBezTo>
                      <a:pt x="3533" y="2679"/>
                      <a:pt x="3524" y="2706"/>
                      <a:pt x="3500" y="2725"/>
                    </a:cubicBezTo>
                    <a:cubicBezTo>
                      <a:pt x="3478" y="2744"/>
                      <a:pt x="3462" y="2766"/>
                      <a:pt x="3436" y="2783"/>
                    </a:cubicBezTo>
                    <a:cubicBezTo>
                      <a:pt x="3411" y="2801"/>
                      <a:pt x="3415" y="2835"/>
                      <a:pt x="3389" y="2851"/>
                    </a:cubicBezTo>
                    <a:cubicBezTo>
                      <a:pt x="3378" y="2860"/>
                      <a:pt x="3357" y="2860"/>
                      <a:pt x="3336" y="2860"/>
                    </a:cubicBezTo>
                    <a:cubicBezTo>
                      <a:pt x="3315" y="2860"/>
                      <a:pt x="3295" y="2860"/>
                      <a:pt x="3284" y="2868"/>
                    </a:cubicBezTo>
                    <a:cubicBezTo>
                      <a:pt x="3262" y="2885"/>
                      <a:pt x="3246" y="2897"/>
                      <a:pt x="3225" y="2912"/>
                    </a:cubicBezTo>
                    <a:cubicBezTo>
                      <a:pt x="3205" y="2926"/>
                      <a:pt x="3216" y="2964"/>
                      <a:pt x="3195" y="2978"/>
                    </a:cubicBezTo>
                    <a:cubicBezTo>
                      <a:pt x="3181" y="2986"/>
                      <a:pt x="3162" y="2989"/>
                      <a:pt x="3143" y="2995"/>
                    </a:cubicBezTo>
                    <a:cubicBezTo>
                      <a:pt x="3136" y="2990"/>
                      <a:pt x="3130" y="2987"/>
                      <a:pt x="3127" y="2987"/>
                    </a:cubicBezTo>
                    <a:cubicBezTo>
                      <a:pt x="3126" y="2987"/>
                      <a:pt x="3125" y="2987"/>
                      <a:pt x="3125" y="2988"/>
                    </a:cubicBezTo>
                    <a:cubicBezTo>
                      <a:pt x="3115" y="2999"/>
                      <a:pt x="3108" y="3008"/>
                      <a:pt x="3100" y="3021"/>
                    </a:cubicBezTo>
                    <a:cubicBezTo>
                      <a:pt x="3090" y="3030"/>
                      <a:pt x="3079" y="3043"/>
                      <a:pt x="3066" y="3051"/>
                    </a:cubicBezTo>
                    <a:cubicBezTo>
                      <a:pt x="3046" y="3065"/>
                      <a:pt x="3016" y="3068"/>
                      <a:pt x="2997" y="3081"/>
                    </a:cubicBezTo>
                    <a:cubicBezTo>
                      <a:pt x="2977" y="3095"/>
                      <a:pt x="2975" y="3124"/>
                      <a:pt x="2957" y="3138"/>
                    </a:cubicBezTo>
                    <a:cubicBezTo>
                      <a:pt x="2951" y="3143"/>
                      <a:pt x="2944" y="3151"/>
                      <a:pt x="2939" y="3160"/>
                    </a:cubicBezTo>
                    <a:cubicBezTo>
                      <a:pt x="2891" y="3178"/>
                      <a:pt x="2837" y="3189"/>
                      <a:pt x="2792" y="3207"/>
                    </a:cubicBezTo>
                    <a:cubicBezTo>
                      <a:pt x="2748" y="3219"/>
                      <a:pt x="2701" y="3222"/>
                      <a:pt x="2654" y="3227"/>
                    </a:cubicBezTo>
                    <a:cubicBezTo>
                      <a:pt x="2701" y="3205"/>
                      <a:pt x="2748" y="3182"/>
                      <a:pt x="2789" y="3147"/>
                    </a:cubicBezTo>
                    <a:cubicBezTo>
                      <a:pt x="2811" y="3129"/>
                      <a:pt x="2830" y="3109"/>
                      <a:pt x="2849" y="3085"/>
                    </a:cubicBezTo>
                    <a:cubicBezTo>
                      <a:pt x="2867" y="3077"/>
                      <a:pt x="2887" y="3069"/>
                      <a:pt x="2905" y="3058"/>
                    </a:cubicBezTo>
                    <a:cubicBezTo>
                      <a:pt x="2955" y="3028"/>
                      <a:pt x="3008" y="2995"/>
                      <a:pt x="3057" y="2959"/>
                    </a:cubicBezTo>
                    <a:cubicBezTo>
                      <a:pt x="3104" y="2919"/>
                      <a:pt x="3136" y="2865"/>
                      <a:pt x="3183" y="2824"/>
                    </a:cubicBezTo>
                    <a:cubicBezTo>
                      <a:pt x="3229" y="2785"/>
                      <a:pt x="3284" y="2751"/>
                      <a:pt x="3328" y="2706"/>
                    </a:cubicBezTo>
                    <a:cubicBezTo>
                      <a:pt x="3372" y="2662"/>
                      <a:pt x="3421" y="2616"/>
                      <a:pt x="3458" y="2562"/>
                    </a:cubicBezTo>
                    <a:cubicBezTo>
                      <a:pt x="3492" y="2512"/>
                      <a:pt x="3506" y="2448"/>
                      <a:pt x="3528" y="2390"/>
                    </a:cubicBezTo>
                    <a:cubicBezTo>
                      <a:pt x="3558" y="2353"/>
                      <a:pt x="3590" y="2318"/>
                      <a:pt x="3613" y="2273"/>
                    </a:cubicBezTo>
                    <a:cubicBezTo>
                      <a:pt x="3638" y="2228"/>
                      <a:pt x="3635" y="2170"/>
                      <a:pt x="3652" y="2121"/>
                    </a:cubicBezTo>
                    <a:cubicBezTo>
                      <a:pt x="3668" y="2066"/>
                      <a:pt x="3685" y="2009"/>
                      <a:pt x="3682" y="1950"/>
                    </a:cubicBezTo>
                    <a:cubicBezTo>
                      <a:pt x="3678" y="1892"/>
                      <a:pt x="3645" y="1832"/>
                      <a:pt x="3631" y="1777"/>
                    </a:cubicBezTo>
                    <a:cubicBezTo>
                      <a:pt x="3623" y="1735"/>
                      <a:pt x="3609" y="1698"/>
                      <a:pt x="3593" y="1660"/>
                    </a:cubicBezTo>
                    <a:cubicBezTo>
                      <a:pt x="3609" y="1585"/>
                      <a:pt x="3624" y="1510"/>
                      <a:pt x="3627" y="1433"/>
                    </a:cubicBezTo>
                    <a:cubicBezTo>
                      <a:pt x="3628" y="1342"/>
                      <a:pt x="3595" y="1255"/>
                      <a:pt x="3576" y="1171"/>
                    </a:cubicBezTo>
                    <a:cubicBezTo>
                      <a:pt x="3555" y="1076"/>
                      <a:pt x="3527" y="983"/>
                      <a:pt x="3478" y="897"/>
                    </a:cubicBezTo>
                    <a:cubicBezTo>
                      <a:pt x="3427" y="813"/>
                      <a:pt x="3349" y="750"/>
                      <a:pt x="3284" y="683"/>
                    </a:cubicBezTo>
                    <a:cubicBezTo>
                      <a:pt x="3232" y="628"/>
                      <a:pt x="3174" y="579"/>
                      <a:pt x="3114" y="538"/>
                    </a:cubicBezTo>
                    <a:cubicBezTo>
                      <a:pt x="3081" y="494"/>
                      <a:pt x="3045" y="450"/>
                      <a:pt x="3009" y="409"/>
                    </a:cubicBezTo>
                    <a:cubicBezTo>
                      <a:pt x="2968" y="365"/>
                      <a:pt x="2902" y="350"/>
                      <a:pt x="2856" y="312"/>
                    </a:cubicBezTo>
                    <a:cubicBezTo>
                      <a:pt x="2811" y="274"/>
                      <a:pt x="2774" y="216"/>
                      <a:pt x="2720" y="186"/>
                    </a:cubicBezTo>
                    <a:cubicBezTo>
                      <a:pt x="2666" y="153"/>
                      <a:pt x="2606" y="133"/>
                      <a:pt x="2549" y="109"/>
                    </a:cubicBezTo>
                    <a:cubicBezTo>
                      <a:pt x="2492" y="85"/>
                      <a:pt x="2438" y="47"/>
                      <a:pt x="2376" y="33"/>
                    </a:cubicBezTo>
                    <a:cubicBezTo>
                      <a:pt x="2314" y="16"/>
                      <a:pt x="2248" y="23"/>
                      <a:pt x="2186" y="19"/>
                    </a:cubicBezTo>
                    <a:cubicBezTo>
                      <a:pt x="2171" y="18"/>
                      <a:pt x="2157" y="17"/>
                      <a:pt x="2142" y="17"/>
                    </a:cubicBezTo>
                    <a:cubicBezTo>
                      <a:pt x="2094" y="17"/>
                      <a:pt x="2046" y="23"/>
                      <a:pt x="1999" y="23"/>
                    </a:cubicBezTo>
                    <a:cubicBezTo>
                      <a:pt x="1996" y="23"/>
                      <a:pt x="1994" y="24"/>
                      <a:pt x="1991" y="24"/>
                    </a:cubicBezTo>
                    <a:cubicBezTo>
                      <a:pt x="1940" y="24"/>
                      <a:pt x="1886" y="1"/>
                      <a:pt x="1832"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29"/>
              <p:cNvSpPr/>
              <p:nvPr/>
            </p:nvSpPr>
            <p:spPr>
              <a:xfrm>
                <a:off x="1065350" y="4177200"/>
                <a:ext cx="93225" cy="92075"/>
              </a:xfrm>
              <a:custGeom>
                <a:rect b="b" l="l" r="r" t="t"/>
                <a:pathLst>
                  <a:path extrusionOk="0" h="3683" w="3729">
                    <a:moveTo>
                      <a:pt x="1005" y="319"/>
                    </a:moveTo>
                    <a:cubicBezTo>
                      <a:pt x="1009" y="319"/>
                      <a:pt x="1014" y="319"/>
                      <a:pt x="1018" y="319"/>
                    </a:cubicBezTo>
                    <a:cubicBezTo>
                      <a:pt x="984" y="343"/>
                      <a:pt x="948" y="365"/>
                      <a:pt x="914" y="387"/>
                    </a:cubicBezTo>
                    <a:cubicBezTo>
                      <a:pt x="915" y="384"/>
                      <a:pt x="915" y="380"/>
                      <a:pt x="917" y="379"/>
                    </a:cubicBezTo>
                    <a:cubicBezTo>
                      <a:pt x="936" y="357"/>
                      <a:pt x="958" y="339"/>
                      <a:pt x="983" y="324"/>
                    </a:cubicBezTo>
                    <a:cubicBezTo>
                      <a:pt x="989" y="320"/>
                      <a:pt x="997" y="319"/>
                      <a:pt x="1005" y="319"/>
                    </a:cubicBezTo>
                    <a:close/>
                    <a:moveTo>
                      <a:pt x="1596" y="642"/>
                    </a:moveTo>
                    <a:cubicBezTo>
                      <a:pt x="1699" y="642"/>
                      <a:pt x="1810" y="669"/>
                      <a:pt x="1927" y="694"/>
                    </a:cubicBezTo>
                    <a:cubicBezTo>
                      <a:pt x="2022" y="714"/>
                      <a:pt x="2111" y="743"/>
                      <a:pt x="2198" y="776"/>
                    </a:cubicBezTo>
                    <a:cubicBezTo>
                      <a:pt x="2082" y="745"/>
                      <a:pt x="1965" y="729"/>
                      <a:pt x="1849" y="729"/>
                    </a:cubicBezTo>
                    <a:cubicBezTo>
                      <a:pt x="1839" y="729"/>
                      <a:pt x="1829" y="729"/>
                      <a:pt x="1819" y="730"/>
                    </a:cubicBezTo>
                    <a:cubicBezTo>
                      <a:pt x="1792" y="731"/>
                      <a:pt x="1764" y="735"/>
                      <a:pt x="1737" y="736"/>
                    </a:cubicBezTo>
                    <a:cubicBezTo>
                      <a:pt x="1735" y="736"/>
                      <a:pt x="1735" y="735"/>
                      <a:pt x="1735" y="735"/>
                    </a:cubicBezTo>
                    <a:cubicBezTo>
                      <a:pt x="1694" y="714"/>
                      <a:pt x="1653" y="668"/>
                      <a:pt x="1609" y="650"/>
                    </a:cubicBezTo>
                    <a:cubicBezTo>
                      <a:pt x="1592" y="643"/>
                      <a:pt x="1579" y="643"/>
                      <a:pt x="1563" y="643"/>
                    </a:cubicBezTo>
                    <a:cubicBezTo>
                      <a:pt x="1574" y="642"/>
                      <a:pt x="1585" y="642"/>
                      <a:pt x="1596" y="642"/>
                    </a:cubicBezTo>
                    <a:close/>
                    <a:moveTo>
                      <a:pt x="3194" y="969"/>
                    </a:moveTo>
                    <a:lnTo>
                      <a:pt x="3194" y="969"/>
                    </a:lnTo>
                    <a:cubicBezTo>
                      <a:pt x="3202" y="976"/>
                      <a:pt x="3212" y="979"/>
                      <a:pt x="3215" y="986"/>
                    </a:cubicBezTo>
                    <a:cubicBezTo>
                      <a:pt x="3227" y="1006"/>
                      <a:pt x="3226" y="1036"/>
                      <a:pt x="3234" y="1059"/>
                    </a:cubicBezTo>
                    <a:cubicBezTo>
                      <a:pt x="3242" y="1081"/>
                      <a:pt x="3242" y="1105"/>
                      <a:pt x="3249" y="1126"/>
                    </a:cubicBezTo>
                    <a:cubicBezTo>
                      <a:pt x="3253" y="1133"/>
                      <a:pt x="3260" y="1137"/>
                      <a:pt x="3264" y="1142"/>
                    </a:cubicBezTo>
                    <a:cubicBezTo>
                      <a:pt x="3263" y="1144"/>
                      <a:pt x="3258" y="1144"/>
                      <a:pt x="3260" y="1147"/>
                    </a:cubicBezTo>
                    <a:cubicBezTo>
                      <a:pt x="3262" y="1167"/>
                      <a:pt x="3267" y="1184"/>
                      <a:pt x="3270" y="1204"/>
                    </a:cubicBezTo>
                    <a:cubicBezTo>
                      <a:pt x="3263" y="1202"/>
                      <a:pt x="3258" y="1198"/>
                      <a:pt x="3251" y="1195"/>
                    </a:cubicBezTo>
                    <a:cubicBezTo>
                      <a:pt x="3237" y="1119"/>
                      <a:pt x="3219" y="1045"/>
                      <a:pt x="3194" y="969"/>
                    </a:cubicBezTo>
                    <a:close/>
                    <a:moveTo>
                      <a:pt x="2589" y="1287"/>
                    </a:moveTo>
                    <a:lnTo>
                      <a:pt x="2589" y="1287"/>
                    </a:lnTo>
                    <a:cubicBezTo>
                      <a:pt x="2602" y="1301"/>
                      <a:pt x="2616" y="1316"/>
                      <a:pt x="2631" y="1332"/>
                    </a:cubicBezTo>
                    <a:cubicBezTo>
                      <a:pt x="2620" y="1323"/>
                      <a:pt x="2609" y="1313"/>
                      <a:pt x="2600" y="1302"/>
                    </a:cubicBezTo>
                    <a:lnTo>
                      <a:pt x="2589" y="1287"/>
                    </a:lnTo>
                    <a:close/>
                    <a:moveTo>
                      <a:pt x="3291" y="1167"/>
                    </a:moveTo>
                    <a:cubicBezTo>
                      <a:pt x="3292" y="1170"/>
                      <a:pt x="3296" y="1171"/>
                      <a:pt x="3297" y="1174"/>
                    </a:cubicBezTo>
                    <a:cubicBezTo>
                      <a:pt x="3308" y="1196"/>
                      <a:pt x="3317" y="1217"/>
                      <a:pt x="3336" y="1236"/>
                    </a:cubicBezTo>
                    <a:cubicBezTo>
                      <a:pt x="3354" y="1254"/>
                      <a:pt x="3401" y="1266"/>
                      <a:pt x="3419" y="1291"/>
                    </a:cubicBezTo>
                    <a:cubicBezTo>
                      <a:pt x="3435" y="1312"/>
                      <a:pt x="3456" y="1337"/>
                      <a:pt x="3480" y="1364"/>
                    </a:cubicBezTo>
                    <a:cubicBezTo>
                      <a:pt x="3494" y="1382"/>
                      <a:pt x="3515" y="1403"/>
                      <a:pt x="3512" y="1423"/>
                    </a:cubicBezTo>
                    <a:cubicBezTo>
                      <a:pt x="3496" y="1397"/>
                      <a:pt x="3482" y="1371"/>
                      <a:pt x="3461" y="1348"/>
                    </a:cubicBezTo>
                    <a:cubicBezTo>
                      <a:pt x="3413" y="1294"/>
                      <a:pt x="3359" y="1254"/>
                      <a:pt x="3303" y="1222"/>
                    </a:cubicBezTo>
                    <a:cubicBezTo>
                      <a:pt x="3299" y="1203"/>
                      <a:pt x="3295" y="1184"/>
                      <a:pt x="3291" y="1167"/>
                    </a:cubicBezTo>
                    <a:close/>
                    <a:moveTo>
                      <a:pt x="1118" y="1257"/>
                    </a:moveTo>
                    <a:cubicBezTo>
                      <a:pt x="1116" y="1258"/>
                      <a:pt x="1115" y="1259"/>
                      <a:pt x="1113" y="1259"/>
                    </a:cubicBezTo>
                    <a:cubicBezTo>
                      <a:pt x="1060" y="1309"/>
                      <a:pt x="1012" y="1370"/>
                      <a:pt x="972" y="1436"/>
                    </a:cubicBezTo>
                    <a:cubicBezTo>
                      <a:pt x="972" y="1397"/>
                      <a:pt x="977" y="1361"/>
                      <a:pt x="984" y="1323"/>
                    </a:cubicBezTo>
                    <a:cubicBezTo>
                      <a:pt x="1005" y="1309"/>
                      <a:pt x="1025" y="1298"/>
                      <a:pt x="1047" y="1286"/>
                    </a:cubicBezTo>
                    <a:cubicBezTo>
                      <a:pt x="1067" y="1277"/>
                      <a:pt x="1086" y="1270"/>
                      <a:pt x="1107" y="1261"/>
                    </a:cubicBezTo>
                    <a:cubicBezTo>
                      <a:pt x="1109" y="1259"/>
                      <a:pt x="1115" y="1258"/>
                      <a:pt x="1118" y="1257"/>
                    </a:cubicBezTo>
                    <a:close/>
                    <a:moveTo>
                      <a:pt x="3267" y="1281"/>
                    </a:moveTo>
                    <a:lnTo>
                      <a:pt x="3267" y="1281"/>
                    </a:lnTo>
                    <a:cubicBezTo>
                      <a:pt x="3274" y="1287"/>
                      <a:pt x="3281" y="1291"/>
                      <a:pt x="3285" y="1295"/>
                    </a:cubicBezTo>
                    <a:cubicBezTo>
                      <a:pt x="3297" y="1356"/>
                      <a:pt x="3306" y="1422"/>
                      <a:pt x="3319" y="1484"/>
                    </a:cubicBezTo>
                    <a:cubicBezTo>
                      <a:pt x="3311" y="1449"/>
                      <a:pt x="3297" y="1415"/>
                      <a:pt x="3281" y="1383"/>
                    </a:cubicBezTo>
                    <a:cubicBezTo>
                      <a:pt x="3277" y="1349"/>
                      <a:pt x="3271" y="1314"/>
                      <a:pt x="3267" y="1281"/>
                    </a:cubicBezTo>
                    <a:close/>
                    <a:moveTo>
                      <a:pt x="2655" y="1357"/>
                    </a:moveTo>
                    <a:cubicBezTo>
                      <a:pt x="2685" y="1392"/>
                      <a:pt x="2713" y="1430"/>
                      <a:pt x="2733" y="1471"/>
                    </a:cubicBezTo>
                    <a:lnTo>
                      <a:pt x="2733" y="1492"/>
                    </a:lnTo>
                    <a:cubicBezTo>
                      <a:pt x="2729" y="1522"/>
                      <a:pt x="2718" y="1564"/>
                      <a:pt x="2695" y="1605"/>
                    </a:cubicBezTo>
                    <a:cubicBezTo>
                      <a:pt x="2692" y="1522"/>
                      <a:pt x="2671" y="1440"/>
                      <a:pt x="2630" y="1368"/>
                    </a:cubicBezTo>
                    <a:cubicBezTo>
                      <a:pt x="2638" y="1364"/>
                      <a:pt x="2648" y="1361"/>
                      <a:pt x="2655" y="1357"/>
                    </a:cubicBezTo>
                    <a:close/>
                    <a:moveTo>
                      <a:pt x="1719" y="1244"/>
                    </a:moveTo>
                    <a:cubicBezTo>
                      <a:pt x="1732" y="1244"/>
                      <a:pt x="1744" y="1246"/>
                      <a:pt x="1757" y="1246"/>
                    </a:cubicBezTo>
                    <a:cubicBezTo>
                      <a:pt x="1749" y="1258"/>
                      <a:pt x="1742" y="1272"/>
                      <a:pt x="1734" y="1281"/>
                    </a:cubicBezTo>
                    <a:cubicBezTo>
                      <a:pt x="1701" y="1321"/>
                      <a:pt x="1661" y="1367"/>
                      <a:pt x="1645" y="1423"/>
                    </a:cubicBezTo>
                    <a:cubicBezTo>
                      <a:pt x="1627" y="1477"/>
                      <a:pt x="1613" y="1553"/>
                      <a:pt x="1631" y="1621"/>
                    </a:cubicBezTo>
                    <a:cubicBezTo>
                      <a:pt x="1639" y="1659"/>
                      <a:pt x="1661" y="1692"/>
                      <a:pt x="1687" y="1718"/>
                    </a:cubicBezTo>
                    <a:cubicBezTo>
                      <a:pt x="1709" y="1740"/>
                      <a:pt x="1734" y="1759"/>
                      <a:pt x="1757" y="1777"/>
                    </a:cubicBezTo>
                    <a:cubicBezTo>
                      <a:pt x="1763" y="1781"/>
                      <a:pt x="1768" y="1782"/>
                      <a:pt x="1771" y="1787"/>
                    </a:cubicBezTo>
                    <a:cubicBezTo>
                      <a:pt x="1729" y="1811"/>
                      <a:pt x="1683" y="1821"/>
                      <a:pt x="1638" y="1821"/>
                    </a:cubicBezTo>
                    <a:cubicBezTo>
                      <a:pt x="1599" y="1821"/>
                      <a:pt x="1561" y="1814"/>
                      <a:pt x="1529" y="1800"/>
                    </a:cubicBezTo>
                    <a:cubicBezTo>
                      <a:pt x="1508" y="1755"/>
                      <a:pt x="1496" y="1708"/>
                      <a:pt x="1493" y="1664"/>
                    </a:cubicBezTo>
                    <a:cubicBezTo>
                      <a:pt x="1481" y="1575"/>
                      <a:pt x="1515" y="1480"/>
                      <a:pt x="1558" y="1401"/>
                    </a:cubicBezTo>
                    <a:cubicBezTo>
                      <a:pt x="1594" y="1334"/>
                      <a:pt x="1650" y="1281"/>
                      <a:pt x="1709" y="1244"/>
                    </a:cubicBezTo>
                    <a:cubicBezTo>
                      <a:pt x="1713" y="1244"/>
                      <a:pt x="1716" y="1244"/>
                      <a:pt x="1719" y="1244"/>
                    </a:cubicBezTo>
                    <a:close/>
                    <a:moveTo>
                      <a:pt x="157" y="1639"/>
                    </a:moveTo>
                    <a:cubicBezTo>
                      <a:pt x="165" y="1671"/>
                      <a:pt x="173" y="1701"/>
                      <a:pt x="180" y="1731"/>
                    </a:cubicBezTo>
                    <a:cubicBezTo>
                      <a:pt x="186" y="1759"/>
                      <a:pt x="195" y="1787"/>
                      <a:pt x="206" y="1811"/>
                    </a:cubicBezTo>
                    <a:cubicBezTo>
                      <a:pt x="184" y="1862"/>
                      <a:pt x="164" y="1913"/>
                      <a:pt x="147" y="1968"/>
                    </a:cubicBezTo>
                    <a:cubicBezTo>
                      <a:pt x="147" y="1967"/>
                      <a:pt x="146" y="1965"/>
                      <a:pt x="146" y="1965"/>
                    </a:cubicBezTo>
                    <a:cubicBezTo>
                      <a:pt x="140" y="1919"/>
                      <a:pt x="129" y="1872"/>
                      <a:pt x="127" y="1824"/>
                    </a:cubicBezTo>
                    <a:cubicBezTo>
                      <a:pt x="123" y="1776"/>
                      <a:pt x="127" y="1727"/>
                      <a:pt x="134" y="1681"/>
                    </a:cubicBezTo>
                    <a:cubicBezTo>
                      <a:pt x="138" y="1665"/>
                      <a:pt x="146" y="1652"/>
                      <a:pt x="157" y="1639"/>
                    </a:cubicBezTo>
                    <a:close/>
                    <a:moveTo>
                      <a:pt x="3076" y="1782"/>
                    </a:moveTo>
                    <a:lnTo>
                      <a:pt x="3076" y="1782"/>
                    </a:lnTo>
                    <a:cubicBezTo>
                      <a:pt x="3079" y="1859"/>
                      <a:pt x="3076" y="1935"/>
                      <a:pt x="3065" y="2008"/>
                    </a:cubicBezTo>
                    <a:cubicBezTo>
                      <a:pt x="3065" y="1987"/>
                      <a:pt x="3068" y="1967"/>
                      <a:pt x="3068" y="1948"/>
                    </a:cubicBezTo>
                    <a:cubicBezTo>
                      <a:pt x="3068" y="1908"/>
                      <a:pt x="3063" y="1869"/>
                      <a:pt x="3058" y="1829"/>
                    </a:cubicBezTo>
                    <a:cubicBezTo>
                      <a:pt x="3065" y="1811"/>
                      <a:pt x="3070" y="1796"/>
                      <a:pt x="3076" y="1782"/>
                    </a:cubicBezTo>
                    <a:close/>
                    <a:moveTo>
                      <a:pt x="2397" y="1831"/>
                    </a:moveTo>
                    <a:cubicBezTo>
                      <a:pt x="2396" y="1835"/>
                      <a:pt x="2396" y="1839"/>
                      <a:pt x="2395" y="1843"/>
                    </a:cubicBezTo>
                    <a:cubicBezTo>
                      <a:pt x="2393" y="1846"/>
                      <a:pt x="2391" y="1850"/>
                      <a:pt x="2388" y="1853"/>
                    </a:cubicBezTo>
                    <a:cubicBezTo>
                      <a:pt x="2335" y="1935"/>
                      <a:pt x="2252" y="1974"/>
                      <a:pt x="2165" y="2001"/>
                    </a:cubicBezTo>
                    <a:cubicBezTo>
                      <a:pt x="2152" y="2008"/>
                      <a:pt x="2136" y="2012"/>
                      <a:pt x="2121" y="2018"/>
                    </a:cubicBezTo>
                    <a:lnTo>
                      <a:pt x="2121" y="2007"/>
                    </a:lnTo>
                    <a:cubicBezTo>
                      <a:pt x="2195" y="1983"/>
                      <a:pt x="2264" y="1948"/>
                      <a:pt x="2319" y="1899"/>
                    </a:cubicBezTo>
                    <a:cubicBezTo>
                      <a:pt x="2341" y="1881"/>
                      <a:pt x="2362" y="1859"/>
                      <a:pt x="2381" y="1836"/>
                    </a:cubicBezTo>
                    <a:cubicBezTo>
                      <a:pt x="2385" y="1833"/>
                      <a:pt x="2393" y="1832"/>
                      <a:pt x="2397" y="1831"/>
                    </a:cubicBezTo>
                    <a:close/>
                    <a:moveTo>
                      <a:pt x="2408" y="1621"/>
                    </a:moveTo>
                    <a:cubicBezTo>
                      <a:pt x="2408" y="1623"/>
                      <a:pt x="2408" y="1624"/>
                      <a:pt x="2410" y="1626"/>
                    </a:cubicBezTo>
                    <a:cubicBezTo>
                      <a:pt x="2395" y="1700"/>
                      <a:pt x="2363" y="1766"/>
                      <a:pt x="2320" y="1815"/>
                    </a:cubicBezTo>
                    <a:cubicBezTo>
                      <a:pt x="2277" y="1825"/>
                      <a:pt x="2230" y="1833"/>
                      <a:pt x="2185" y="1833"/>
                    </a:cubicBezTo>
                    <a:cubicBezTo>
                      <a:pt x="2150" y="1833"/>
                      <a:pt x="2116" y="1828"/>
                      <a:pt x="2085" y="1815"/>
                    </a:cubicBezTo>
                    <a:cubicBezTo>
                      <a:pt x="2085" y="1815"/>
                      <a:pt x="2085" y="1815"/>
                      <a:pt x="2084" y="1815"/>
                    </a:cubicBezTo>
                    <a:cubicBezTo>
                      <a:pt x="2080" y="1815"/>
                      <a:pt x="2076" y="1836"/>
                      <a:pt x="2079" y="1839"/>
                    </a:cubicBezTo>
                    <a:cubicBezTo>
                      <a:pt x="2118" y="1865"/>
                      <a:pt x="2160" y="1872"/>
                      <a:pt x="2202" y="1872"/>
                    </a:cubicBezTo>
                    <a:cubicBezTo>
                      <a:pt x="2221" y="1872"/>
                      <a:pt x="2240" y="1871"/>
                      <a:pt x="2260" y="1869"/>
                    </a:cubicBezTo>
                    <a:lnTo>
                      <a:pt x="2260" y="1869"/>
                    </a:lnTo>
                    <a:cubicBezTo>
                      <a:pt x="2221" y="1899"/>
                      <a:pt x="2177" y="1924"/>
                      <a:pt x="2126" y="1941"/>
                    </a:cubicBezTo>
                    <a:cubicBezTo>
                      <a:pt x="2128" y="1919"/>
                      <a:pt x="2128" y="1894"/>
                      <a:pt x="2133" y="1873"/>
                    </a:cubicBezTo>
                    <a:cubicBezTo>
                      <a:pt x="2134" y="1869"/>
                      <a:pt x="2126" y="1866"/>
                      <a:pt x="2119" y="1866"/>
                    </a:cubicBezTo>
                    <a:cubicBezTo>
                      <a:pt x="2114" y="1866"/>
                      <a:pt x="2109" y="1868"/>
                      <a:pt x="2108" y="1870"/>
                    </a:cubicBezTo>
                    <a:cubicBezTo>
                      <a:pt x="2100" y="1898"/>
                      <a:pt x="2095" y="1927"/>
                      <a:pt x="2090" y="1954"/>
                    </a:cubicBezTo>
                    <a:cubicBezTo>
                      <a:pt x="2046" y="1966"/>
                      <a:pt x="1999" y="1972"/>
                      <a:pt x="1954" y="1972"/>
                    </a:cubicBezTo>
                    <a:cubicBezTo>
                      <a:pt x="1889" y="1972"/>
                      <a:pt x="1824" y="1960"/>
                      <a:pt x="1767" y="1934"/>
                    </a:cubicBezTo>
                    <a:cubicBezTo>
                      <a:pt x="1765" y="1933"/>
                      <a:pt x="1763" y="1933"/>
                      <a:pt x="1761" y="1933"/>
                    </a:cubicBezTo>
                    <a:cubicBezTo>
                      <a:pt x="1742" y="1933"/>
                      <a:pt x="1721" y="1968"/>
                      <a:pt x="1742" y="1981"/>
                    </a:cubicBezTo>
                    <a:cubicBezTo>
                      <a:pt x="1809" y="2018"/>
                      <a:pt x="1885" y="2035"/>
                      <a:pt x="1962" y="2035"/>
                    </a:cubicBezTo>
                    <a:cubicBezTo>
                      <a:pt x="2003" y="2035"/>
                      <a:pt x="2044" y="2030"/>
                      <a:pt x="2084" y="2022"/>
                    </a:cubicBezTo>
                    <a:lnTo>
                      <a:pt x="2084" y="2037"/>
                    </a:lnTo>
                    <a:cubicBezTo>
                      <a:pt x="2038" y="2052"/>
                      <a:pt x="1990" y="2063"/>
                      <a:pt x="1941" y="2063"/>
                    </a:cubicBezTo>
                    <a:cubicBezTo>
                      <a:pt x="1920" y="2063"/>
                      <a:pt x="1899" y="2061"/>
                      <a:pt x="1879" y="2056"/>
                    </a:cubicBezTo>
                    <a:cubicBezTo>
                      <a:pt x="1778" y="2034"/>
                      <a:pt x="1682" y="1987"/>
                      <a:pt x="1610" y="1920"/>
                    </a:cubicBezTo>
                    <a:cubicBezTo>
                      <a:pt x="1598" y="1909"/>
                      <a:pt x="1590" y="1897"/>
                      <a:pt x="1579" y="1886"/>
                    </a:cubicBezTo>
                    <a:lnTo>
                      <a:pt x="1579" y="1886"/>
                    </a:lnTo>
                    <a:cubicBezTo>
                      <a:pt x="1598" y="1889"/>
                      <a:pt x="1618" y="1891"/>
                      <a:pt x="1639" y="1891"/>
                    </a:cubicBezTo>
                    <a:cubicBezTo>
                      <a:pt x="1702" y="1891"/>
                      <a:pt x="1767" y="1872"/>
                      <a:pt x="1824" y="1825"/>
                    </a:cubicBezTo>
                    <a:cubicBezTo>
                      <a:pt x="1860" y="1842"/>
                      <a:pt x="1899" y="1853"/>
                      <a:pt x="1939" y="1853"/>
                    </a:cubicBezTo>
                    <a:cubicBezTo>
                      <a:pt x="1947" y="1853"/>
                      <a:pt x="1956" y="1852"/>
                      <a:pt x="1964" y="1851"/>
                    </a:cubicBezTo>
                    <a:cubicBezTo>
                      <a:pt x="2024" y="1844"/>
                      <a:pt x="2067" y="1809"/>
                      <a:pt x="2104" y="1777"/>
                    </a:cubicBezTo>
                    <a:cubicBezTo>
                      <a:pt x="2111" y="1778"/>
                      <a:pt x="2117" y="1778"/>
                      <a:pt x="2123" y="1778"/>
                    </a:cubicBezTo>
                    <a:cubicBezTo>
                      <a:pt x="2146" y="1778"/>
                      <a:pt x="2170" y="1773"/>
                      <a:pt x="2194" y="1770"/>
                    </a:cubicBezTo>
                    <a:cubicBezTo>
                      <a:pt x="2243" y="1756"/>
                      <a:pt x="2276" y="1722"/>
                      <a:pt x="2313" y="1697"/>
                    </a:cubicBezTo>
                    <a:cubicBezTo>
                      <a:pt x="2342" y="1675"/>
                      <a:pt x="2382" y="1653"/>
                      <a:pt x="2408" y="1621"/>
                    </a:cubicBezTo>
                    <a:close/>
                    <a:moveTo>
                      <a:pt x="1162" y="1630"/>
                    </a:moveTo>
                    <a:cubicBezTo>
                      <a:pt x="1159" y="1671"/>
                      <a:pt x="1157" y="1714"/>
                      <a:pt x="1157" y="1755"/>
                    </a:cubicBezTo>
                    <a:cubicBezTo>
                      <a:pt x="1157" y="1847"/>
                      <a:pt x="1149" y="1948"/>
                      <a:pt x="1178" y="2045"/>
                    </a:cubicBezTo>
                    <a:cubicBezTo>
                      <a:pt x="1192" y="2091"/>
                      <a:pt x="1212" y="2133"/>
                      <a:pt x="1237" y="2175"/>
                    </a:cubicBezTo>
                    <a:cubicBezTo>
                      <a:pt x="1145" y="2031"/>
                      <a:pt x="1118" y="1857"/>
                      <a:pt x="1141" y="1720"/>
                    </a:cubicBezTo>
                    <a:cubicBezTo>
                      <a:pt x="1144" y="1692"/>
                      <a:pt x="1151" y="1660"/>
                      <a:pt x="1162" y="1630"/>
                    </a:cubicBezTo>
                    <a:close/>
                    <a:moveTo>
                      <a:pt x="2780" y="2297"/>
                    </a:moveTo>
                    <a:lnTo>
                      <a:pt x="2780" y="2297"/>
                    </a:lnTo>
                    <a:cubicBezTo>
                      <a:pt x="2779" y="2300"/>
                      <a:pt x="2779" y="2304"/>
                      <a:pt x="2776" y="2307"/>
                    </a:cubicBezTo>
                    <a:cubicBezTo>
                      <a:pt x="2768" y="2311"/>
                      <a:pt x="2759" y="2312"/>
                      <a:pt x="2752" y="2314"/>
                    </a:cubicBezTo>
                    <a:cubicBezTo>
                      <a:pt x="2761" y="2309"/>
                      <a:pt x="2772" y="2301"/>
                      <a:pt x="2780" y="2297"/>
                    </a:cubicBezTo>
                    <a:close/>
                    <a:moveTo>
                      <a:pt x="1606" y="2204"/>
                    </a:moveTo>
                    <a:cubicBezTo>
                      <a:pt x="1660" y="2234"/>
                      <a:pt x="1716" y="2256"/>
                      <a:pt x="1774" y="2275"/>
                    </a:cubicBezTo>
                    <a:cubicBezTo>
                      <a:pt x="1851" y="2298"/>
                      <a:pt x="1932" y="2318"/>
                      <a:pt x="2015" y="2325"/>
                    </a:cubicBezTo>
                    <a:cubicBezTo>
                      <a:pt x="1974" y="2345"/>
                      <a:pt x="1932" y="2362"/>
                      <a:pt x="1885" y="2374"/>
                    </a:cubicBezTo>
                    <a:cubicBezTo>
                      <a:pt x="1852" y="2369"/>
                      <a:pt x="1822" y="2363"/>
                      <a:pt x="1790" y="2351"/>
                    </a:cubicBezTo>
                    <a:cubicBezTo>
                      <a:pt x="1715" y="2318"/>
                      <a:pt x="1660" y="2256"/>
                      <a:pt x="1606" y="2204"/>
                    </a:cubicBezTo>
                    <a:close/>
                    <a:moveTo>
                      <a:pt x="2780" y="1580"/>
                    </a:moveTo>
                    <a:cubicBezTo>
                      <a:pt x="2787" y="1602"/>
                      <a:pt x="2791" y="1624"/>
                      <a:pt x="2796" y="1646"/>
                    </a:cubicBezTo>
                    <a:cubicBezTo>
                      <a:pt x="2780" y="1719"/>
                      <a:pt x="2754" y="1789"/>
                      <a:pt x="2725" y="1857"/>
                    </a:cubicBezTo>
                    <a:cubicBezTo>
                      <a:pt x="2697" y="1919"/>
                      <a:pt x="2667" y="1982"/>
                      <a:pt x="2631" y="2044"/>
                    </a:cubicBezTo>
                    <a:cubicBezTo>
                      <a:pt x="2594" y="2078"/>
                      <a:pt x="2556" y="2111"/>
                      <a:pt x="2520" y="2144"/>
                    </a:cubicBezTo>
                    <a:cubicBezTo>
                      <a:pt x="2429" y="2230"/>
                      <a:pt x="2333" y="2332"/>
                      <a:pt x="2202" y="2382"/>
                    </a:cubicBezTo>
                    <a:cubicBezTo>
                      <a:pt x="2165" y="2388"/>
                      <a:pt x="2129" y="2389"/>
                      <a:pt x="2093" y="2391"/>
                    </a:cubicBezTo>
                    <a:cubicBezTo>
                      <a:pt x="2096" y="2378"/>
                      <a:pt x="2101" y="2363"/>
                      <a:pt x="2103" y="2348"/>
                    </a:cubicBezTo>
                    <a:cubicBezTo>
                      <a:pt x="2106" y="2344"/>
                      <a:pt x="2106" y="2338"/>
                      <a:pt x="2106" y="2334"/>
                    </a:cubicBezTo>
                    <a:cubicBezTo>
                      <a:pt x="2110" y="2332"/>
                      <a:pt x="2114" y="2327"/>
                      <a:pt x="2119" y="2326"/>
                    </a:cubicBezTo>
                    <a:cubicBezTo>
                      <a:pt x="2135" y="2325"/>
                      <a:pt x="2150" y="2325"/>
                      <a:pt x="2165" y="2322"/>
                    </a:cubicBezTo>
                    <a:cubicBezTo>
                      <a:pt x="2304" y="2297"/>
                      <a:pt x="2429" y="2217"/>
                      <a:pt x="2531" y="2113"/>
                    </a:cubicBezTo>
                    <a:cubicBezTo>
                      <a:pt x="2630" y="2009"/>
                      <a:pt x="2684" y="1872"/>
                      <a:pt x="2693" y="1727"/>
                    </a:cubicBezTo>
                    <a:cubicBezTo>
                      <a:pt x="2695" y="1714"/>
                      <a:pt x="2695" y="1698"/>
                      <a:pt x="2695" y="1685"/>
                    </a:cubicBezTo>
                    <a:cubicBezTo>
                      <a:pt x="2714" y="1667"/>
                      <a:pt x="2737" y="1650"/>
                      <a:pt x="2752" y="1630"/>
                    </a:cubicBezTo>
                    <a:cubicBezTo>
                      <a:pt x="2763" y="1615"/>
                      <a:pt x="2770" y="1597"/>
                      <a:pt x="2780" y="1580"/>
                    </a:cubicBezTo>
                    <a:close/>
                    <a:moveTo>
                      <a:pt x="2059" y="2352"/>
                    </a:moveTo>
                    <a:lnTo>
                      <a:pt x="2059" y="2352"/>
                    </a:lnTo>
                    <a:cubicBezTo>
                      <a:pt x="2057" y="2366"/>
                      <a:pt x="2053" y="2380"/>
                      <a:pt x="2051" y="2393"/>
                    </a:cubicBezTo>
                    <a:lnTo>
                      <a:pt x="2042" y="2393"/>
                    </a:lnTo>
                    <a:cubicBezTo>
                      <a:pt x="2016" y="2391"/>
                      <a:pt x="1990" y="2388"/>
                      <a:pt x="1964" y="2387"/>
                    </a:cubicBezTo>
                    <a:cubicBezTo>
                      <a:pt x="1997" y="2378"/>
                      <a:pt x="2029" y="2365"/>
                      <a:pt x="2059" y="2352"/>
                    </a:cubicBezTo>
                    <a:close/>
                    <a:moveTo>
                      <a:pt x="806" y="2080"/>
                    </a:moveTo>
                    <a:cubicBezTo>
                      <a:pt x="820" y="2103"/>
                      <a:pt x="833" y="2125"/>
                      <a:pt x="846" y="2147"/>
                    </a:cubicBezTo>
                    <a:cubicBezTo>
                      <a:pt x="911" y="2252"/>
                      <a:pt x="1006" y="2332"/>
                      <a:pt x="1107" y="2393"/>
                    </a:cubicBezTo>
                    <a:cubicBezTo>
                      <a:pt x="1149" y="2447"/>
                      <a:pt x="1197" y="2494"/>
                      <a:pt x="1248" y="2539"/>
                    </a:cubicBezTo>
                    <a:cubicBezTo>
                      <a:pt x="1100" y="2435"/>
                      <a:pt x="934" y="2332"/>
                      <a:pt x="846" y="2168"/>
                    </a:cubicBezTo>
                    <a:cubicBezTo>
                      <a:pt x="830" y="2140"/>
                      <a:pt x="819" y="2110"/>
                      <a:pt x="806" y="2080"/>
                    </a:cubicBezTo>
                    <a:close/>
                    <a:moveTo>
                      <a:pt x="2717" y="2455"/>
                    </a:moveTo>
                    <a:lnTo>
                      <a:pt x="2717" y="2455"/>
                    </a:lnTo>
                    <a:cubicBezTo>
                      <a:pt x="2708" y="2469"/>
                      <a:pt x="2703" y="2484"/>
                      <a:pt x="2695" y="2498"/>
                    </a:cubicBezTo>
                    <a:cubicBezTo>
                      <a:pt x="2642" y="2520"/>
                      <a:pt x="2587" y="2538"/>
                      <a:pt x="2528" y="2552"/>
                    </a:cubicBezTo>
                    <a:cubicBezTo>
                      <a:pt x="2485" y="2561"/>
                      <a:pt x="2441" y="2567"/>
                      <a:pt x="2396" y="2574"/>
                    </a:cubicBezTo>
                    <a:cubicBezTo>
                      <a:pt x="2395" y="2571"/>
                      <a:pt x="2395" y="2565"/>
                      <a:pt x="2393" y="2560"/>
                    </a:cubicBezTo>
                    <a:cubicBezTo>
                      <a:pt x="2503" y="2538"/>
                      <a:pt x="2611" y="2504"/>
                      <a:pt x="2717" y="2455"/>
                    </a:cubicBezTo>
                    <a:close/>
                    <a:moveTo>
                      <a:pt x="2352" y="2568"/>
                    </a:moveTo>
                    <a:cubicBezTo>
                      <a:pt x="2353" y="2572"/>
                      <a:pt x="2353" y="2575"/>
                      <a:pt x="2353" y="2579"/>
                    </a:cubicBezTo>
                    <a:cubicBezTo>
                      <a:pt x="2326" y="2582"/>
                      <a:pt x="2297" y="2585"/>
                      <a:pt x="2267" y="2585"/>
                    </a:cubicBezTo>
                    <a:cubicBezTo>
                      <a:pt x="2280" y="2582"/>
                      <a:pt x="2294" y="2579"/>
                      <a:pt x="2308" y="2578"/>
                    </a:cubicBezTo>
                    <a:cubicBezTo>
                      <a:pt x="2322" y="2575"/>
                      <a:pt x="2338" y="2571"/>
                      <a:pt x="2352" y="2568"/>
                    </a:cubicBezTo>
                    <a:close/>
                    <a:moveTo>
                      <a:pt x="863" y="2561"/>
                    </a:moveTo>
                    <a:lnTo>
                      <a:pt x="863" y="2561"/>
                    </a:lnTo>
                    <a:cubicBezTo>
                      <a:pt x="878" y="2573"/>
                      <a:pt x="894" y="2582"/>
                      <a:pt x="910" y="2594"/>
                    </a:cubicBezTo>
                    <a:cubicBezTo>
                      <a:pt x="907" y="2603"/>
                      <a:pt x="907" y="2615"/>
                      <a:pt x="904" y="2627"/>
                    </a:cubicBezTo>
                    <a:cubicBezTo>
                      <a:pt x="890" y="2605"/>
                      <a:pt x="875" y="2585"/>
                      <a:pt x="863" y="2561"/>
                    </a:cubicBezTo>
                    <a:cubicBezTo>
                      <a:pt x="863" y="2561"/>
                      <a:pt x="863" y="2561"/>
                      <a:pt x="863" y="2561"/>
                    </a:cubicBezTo>
                    <a:close/>
                    <a:moveTo>
                      <a:pt x="1368" y="2626"/>
                    </a:moveTo>
                    <a:lnTo>
                      <a:pt x="1368" y="2626"/>
                    </a:lnTo>
                    <a:cubicBezTo>
                      <a:pt x="1420" y="2660"/>
                      <a:pt x="1475" y="2691"/>
                      <a:pt x="1533" y="2715"/>
                    </a:cubicBezTo>
                    <a:cubicBezTo>
                      <a:pt x="1551" y="2724"/>
                      <a:pt x="1572" y="2731"/>
                      <a:pt x="1592" y="2737"/>
                    </a:cubicBezTo>
                    <a:cubicBezTo>
                      <a:pt x="1579" y="2737"/>
                      <a:pt x="1565" y="2738"/>
                      <a:pt x="1551" y="2738"/>
                    </a:cubicBezTo>
                    <a:cubicBezTo>
                      <a:pt x="1544" y="2738"/>
                      <a:pt x="1537" y="2738"/>
                      <a:pt x="1530" y="2737"/>
                    </a:cubicBezTo>
                    <a:cubicBezTo>
                      <a:pt x="1474" y="2703"/>
                      <a:pt x="1420" y="2665"/>
                      <a:pt x="1368" y="2626"/>
                    </a:cubicBezTo>
                    <a:close/>
                    <a:moveTo>
                      <a:pt x="1691" y="2775"/>
                    </a:moveTo>
                    <a:cubicBezTo>
                      <a:pt x="1716" y="2786"/>
                      <a:pt x="1742" y="2794"/>
                      <a:pt x="1770" y="2802"/>
                    </a:cubicBezTo>
                    <a:lnTo>
                      <a:pt x="1729" y="2828"/>
                    </a:lnTo>
                    <a:cubicBezTo>
                      <a:pt x="1709" y="2821"/>
                      <a:pt x="1691" y="2820"/>
                      <a:pt x="1672" y="2812"/>
                    </a:cubicBezTo>
                    <a:cubicBezTo>
                      <a:pt x="1653" y="2802"/>
                      <a:pt x="1634" y="2793"/>
                      <a:pt x="1617" y="2784"/>
                    </a:cubicBezTo>
                    <a:cubicBezTo>
                      <a:pt x="1640" y="2782"/>
                      <a:pt x="1665" y="2780"/>
                      <a:pt x="1691" y="2775"/>
                    </a:cubicBezTo>
                    <a:close/>
                    <a:moveTo>
                      <a:pt x="1837" y="2821"/>
                    </a:moveTo>
                    <a:cubicBezTo>
                      <a:pt x="1974" y="2860"/>
                      <a:pt x="2114" y="2882"/>
                      <a:pt x="2257" y="2885"/>
                    </a:cubicBezTo>
                    <a:cubicBezTo>
                      <a:pt x="2216" y="2896"/>
                      <a:pt x="2173" y="2904"/>
                      <a:pt x="2125" y="2904"/>
                    </a:cubicBezTo>
                    <a:cubicBezTo>
                      <a:pt x="2018" y="2903"/>
                      <a:pt x="1905" y="2881"/>
                      <a:pt x="1790" y="2848"/>
                    </a:cubicBezTo>
                    <a:lnTo>
                      <a:pt x="1837" y="2821"/>
                    </a:lnTo>
                    <a:close/>
                    <a:moveTo>
                      <a:pt x="932" y="2608"/>
                    </a:moveTo>
                    <a:cubicBezTo>
                      <a:pt x="1056" y="2731"/>
                      <a:pt x="1204" y="2823"/>
                      <a:pt x="1351" y="2905"/>
                    </a:cubicBezTo>
                    <a:cubicBezTo>
                      <a:pt x="1372" y="2918"/>
                      <a:pt x="1396" y="2930"/>
                      <a:pt x="1416" y="2940"/>
                    </a:cubicBezTo>
                    <a:cubicBezTo>
                      <a:pt x="1400" y="2943"/>
                      <a:pt x="1384" y="2944"/>
                      <a:pt x="1368" y="2945"/>
                    </a:cubicBezTo>
                    <a:cubicBezTo>
                      <a:pt x="1239" y="2883"/>
                      <a:pt x="1116" y="2809"/>
                      <a:pt x="998" y="2733"/>
                    </a:cubicBezTo>
                    <a:cubicBezTo>
                      <a:pt x="980" y="2722"/>
                      <a:pt x="963" y="2709"/>
                      <a:pt x="945" y="2696"/>
                    </a:cubicBezTo>
                    <a:cubicBezTo>
                      <a:pt x="941" y="2689"/>
                      <a:pt x="937" y="2681"/>
                      <a:pt x="932" y="2674"/>
                    </a:cubicBezTo>
                    <a:cubicBezTo>
                      <a:pt x="929" y="2651"/>
                      <a:pt x="929" y="2629"/>
                      <a:pt x="932" y="2608"/>
                    </a:cubicBezTo>
                    <a:close/>
                    <a:moveTo>
                      <a:pt x="1462" y="2967"/>
                    </a:moveTo>
                    <a:cubicBezTo>
                      <a:pt x="1506" y="2992"/>
                      <a:pt x="1550" y="3014"/>
                      <a:pt x="1595" y="3036"/>
                    </a:cubicBezTo>
                    <a:cubicBezTo>
                      <a:pt x="1540" y="3018"/>
                      <a:pt x="1486" y="2995"/>
                      <a:pt x="1433" y="2973"/>
                    </a:cubicBezTo>
                    <a:cubicBezTo>
                      <a:pt x="1444" y="2971"/>
                      <a:pt x="1452" y="2970"/>
                      <a:pt x="1462" y="2967"/>
                    </a:cubicBezTo>
                    <a:close/>
                    <a:moveTo>
                      <a:pt x="3336" y="1569"/>
                    </a:moveTo>
                    <a:lnTo>
                      <a:pt x="3336" y="1569"/>
                    </a:lnTo>
                    <a:cubicBezTo>
                      <a:pt x="3344" y="1610"/>
                      <a:pt x="3352" y="1652"/>
                      <a:pt x="3359" y="1694"/>
                    </a:cubicBezTo>
                    <a:cubicBezTo>
                      <a:pt x="3402" y="1976"/>
                      <a:pt x="3416" y="2290"/>
                      <a:pt x="3264" y="2561"/>
                    </a:cubicBezTo>
                    <a:cubicBezTo>
                      <a:pt x="3127" y="2808"/>
                      <a:pt x="2879" y="2987"/>
                      <a:pt x="2608" y="3062"/>
                    </a:cubicBezTo>
                    <a:lnTo>
                      <a:pt x="2587" y="3068"/>
                    </a:lnTo>
                    <a:cubicBezTo>
                      <a:pt x="2717" y="2978"/>
                      <a:pt x="2796" y="2857"/>
                      <a:pt x="2861" y="2733"/>
                    </a:cubicBezTo>
                    <a:cubicBezTo>
                      <a:pt x="2985" y="2658"/>
                      <a:pt x="3095" y="2559"/>
                      <a:pt x="3174" y="2435"/>
                    </a:cubicBezTo>
                    <a:cubicBezTo>
                      <a:pt x="3297" y="2241"/>
                      <a:pt x="3325" y="2023"/>
                      <a:pt x="3319" y="1815"/>
                    </a:cubicBezTo>
                    <a:cubicBezTo>
                      <a:pt x="3339" y="1736"/>
                      <a:pt x="3346" y="1653"/>
                      <a:pt x="3336" y="1569"/>
                    </a:cubicBezTo>
                    <a:close/>
                    <a:moveTo>
                      <a:pt x="281" y="2125"/>
                    </a:moveTo>
                    <a:cubicBezTo>
                      <a:pt x="306" y="2197"/>
                      <a:pt x="339" y="2265"/>
                      <a:pt x="377" y="2332"/>
                    </a:cubicBezTo>
                    <a:cubicBezTo>
                      <a:pt x="367" y="2362"/>
                      <a:pt x="361" y="2395"/>
                      <a:pt x="365" y="2425"/>
                    </a:cubicBezTo>
                    <a:cubicBezTo>
                      <a:pt x="373" y="2488"/>
                      <a:pt x="394" y="2546"/>
                      <a:pt x="406" y="2607"/>
                    </a:cubicBezTo>
                    <a:cubicBezTo>
                      <a:pt x="418" y="2669"/>
                      <a:pt x="439" y="2726"/>
                      <a:pt x="460" y="2788"/>
                    </a:cubicBezTo>
                    <a:cubicBezTo>
                      <a:pt x="478" y="2850"/>
                      <a:pt x="530" y="2896"/>
                      <a:pt x="557" y="2952"/>
                    </a:cubicBezTo>
                    <a:cubicBezTo>
                      <a:pt x="574" y="2991"/>
                      <a:pt x="574" y="3043"/>
                      <a:pt x="585" y="3088"/>
                    </a:cubicBezTo>
                    <a:cubicBezTo>
                      <a:pt x="570" y="3076"/>
                      <a:pt x="556" y="3066"/>
                      <a:pt x="544" y="3051"/>
                    </a:cubicBezTo>
                    <a:cubicBezTo>
                      <a:pt x="489" y="2993"/>
                      <a:pt x="436" y="2933"/>
                      <a:pt x="389" y="2868"/>
                    </a:cubicBezTo>
                    <a:cubicBezTo>
                      <a:pt x="344" y="2802"/>
                      <a:pt x="306" y="2728"/>
                      <a:pt x="278" y="2651"/>
                    </a:cubicBezTo>
                    <a:cubicBezTo>
                      <a:pt x="251" y="2570"/>
                      <a:pt x="278" y="2479"/>
                      <a:pt x="271" y="2400"/>
                    </a:cubicBezTo>
                    <a:cubicBezTo>
                      <a:pt x="268" y="2319"/>
                      <a:pt x="262" y="2238"/>
                      <a:pt x="274" y="2159"/>
                    </a:cubicBezTo>
                    <a:cubicBezTo>
                      <a:pt x="275" y="2147"/>
                      <a:pt x="278" y="2137"/>
                      <a:pt x="281" y="2125"/>
                    </a:cubicBezTo>
                    <a:close/>
                    <a:moveTo>
                      <a:pt x="3326" y="1330"/>
                    </a:moveTo>
                    <a:lnTo>
                      <a:pt x="3326" y="1330"/>
                    </a:lnTo>
                    <a:cubicBezTo>
                      <a:pt x="3410" y="1408"/>
                      <a:pt x="3482" y="1504"/>
                      <a:pt x="3519" y="1610"/>
                    </a:cubicBezTo>
                    <a:cubicBezTo>
                      <a:pt x="3581" y="1788"/>
                      <a:pt x="3540" y="1968"/>
                      <a:pt x="3511" y="2131"/>
                    </a:cubicBezTo>
                    <a:cubicBezTo>
                      <a:pt x="3483" y="2296"/>
                      <a:pt x="3435" y="2458"/>
                      <a:pt x="3348" y="2603"/>
                    </a:cubicBezTo>
                    <a:cubicBezTo>
                      <a:pt x="3264" y="2746"/>
                      <a:pt x="3160" y="2878"/>
                      <a:pt x="3032" y="2984"/>
                    </a:cubicBezTo>
                    <a:cubicBezTo>
                      <a:pt x="2920" y="3077"/>
                      <a:pt x="2807" y="3174"/>
                      <a:pt x="2673" y="3236"/>
                    </a:cubicBezTo>
                    <a:cubicBezTo>
                      <a:pt x="2657" y="3243"/>
                      <a:pt x="2644" y="3252"/>
                      <a:pt x="2626" y="3259"/>
                    </a:cubicBezTo>
                    <a:cubicBezTo>
                      <a:pt x="2538" y="3291"/>
                      <a:pt x="2445" y="3295"/>
                      <a:pt x="2355" y="3295"/>
                    </a:cubicBezTo>
                    <a:cubicBezTo>
                      <a:pt x="2330" y="3295"/>
                      <a:pt x="2305" y="3295"/>
                      <a:pt x="2280" y="3295"/>
                    </a:cubicBezTo>
                    <a:cubicBezTo>
                      <a:pt x="2254" y="3295"/>
                      <a:pt x="2228" y="3295"/>
                      <a:pt x="2202" y="3296"/>
                    </a:cubicBezTo>
                    <a:cubicBezTo>
                      <a:pt x="2172" y="3298"/>
                      <a:pt x="2143" y="3298"/>
                      <a:pt x="2113" y="3298"/>
                    </a:cubicBezTo>
                    <a:cubicBezTo>
                      <a:pt x="2004" y="3298"/>
                      <a:pt x="1896" y="3288"/>
                      <a:pt x="1792" y="3263"/>
                    </a:cubicBezTo>
                    <a:cubicBezTo>
                      <a:pt x="1661" y="3233"/>
                      <a:pt x="1518" y="3219"/>
                      <a:pt x="1397" y="3150"/>
                    </a:cubicBezTo>
                    <a:cubicBezTo>
                      <a:pt x="1357" y="3128"/>
                      <a:pt x="1323" y="3102"/>
                      <a:pt x="1288" y="3073"/>
                    </a:cubicBezTo>
                    <a:lnTo>
                      <a:pt x="1288" y="3073"/>
                    </a:lnTo>
                    <a:cubicBezTo>
                      <a:pt x="1353" y="3084"/>
                      <a:pt x="1420" y="3094"/>
                      <a:pt x="1486" y="3101"/>
                    </a:cubicBezTo>
                    <a:cubicBezTo>
                      <a:pt x="1694" y="3163"/>
                      <a:pt x="1909" y="3204"/>
                      <a:pt x="2129" y="3204"/>
                    </a:cubicBezTo>
                    <a:cubicBezTo>
                      <a:pt x="2137" y="3204"/>
                      <a:pt x="2144" y="3204"/>
                      <a:pt x="2151" y="3204"/>
                    </a:cubicBezTo>
                    <a:cubicBezTo>
                      <a:pt x="2479" y="3199"/>
                      <a:pt x="2816" y="3088"/>
                      <a:pt x="3066" y="2867"/>
                    </a:cubicBezTo>
                    <a:cubicBezTo>
                      <a:pt x="3332" y="2641"/>
                      <a:pt x="3435" y="2292"/>
                      <a:pt x="3428" y="1976"/>
                    </a:cubicBezTo>
                    <a:cubicBezTo>
                      <a:pt x="3427" y="1763"/>
                      <a:pt x="3373" y="1540"/>
                      <a:pt x="3326" y="1330"/>
                    </a:cubicBezTo>
                    <a:close/>
                    <a:moveTo>
                      <a:pt x="1905" y="0"/>
                    </a:moveTo>
                    <a:cubicBezTo>
                      <a:pt x="1837" y="2"/>
                      <a:pt x="1774" y="22"/>
                      <a:pt x="1708" y="33"/>
                    </a:cubicBezTo>
                    <a:cubicBezTo>
                      <a:pt x="1643" y="40"/>
                      <a:pt x="1581" y="66"/>
                      <a:pt x="1517" y="81"/>
                    </a:cubicBezTo>
                    <a:cubicBezTo>
                      <a:pt x="1453" y="97"/>
                      <a:pt x="1379" y="80"/>
                      <a:pt x="1316" y="102"/>
                    </a:cubicBezTo>
                    <a:cubicBezTo>
                      <a:pt x="1240" y="130"/>
                      <a:pt x="1186" y="205"/>
                      <a:pt x="1123" y="248"/>
                    </a:cubicBezTo>
                    <a:cubicBezTo>
                      <a:pt x="1116" y="235"/>
                      <a:pt x="1107" y="220"/>
                      <a:pt x="1104" y="220"/>
                    </a:cubicBezTo>
                    <a:cubicBezTo>
                      <a:pt x="1104" y="220"/>
                      <a:pt x="1104" y="220"/>
                      <a:pt x="1104" y="220"/>
                    </a:cubicBezTo>
                    <a:cubicBezTo>
                      <a:pt x="1086" y="238"/>
                      <a:pt x="1075" y="266"/>
                      <a:pt x="1047" y="267"/>
                    </a:cubicBezTo>
                    <a:cubicBezTo>
                      <a:pt x="1046" y="267"/>
                      <a:pt x="1046" y="267"/>
                      <a:pt x="1045" y="267"/>
                    </a:cubicBezTo>
                    <a:cubicBezTo>
                      <a:pt x="1017" y="267"/>
                      <a:pt x="977" y="248"/>
                      <a:pt x="945" y="245"/>
                    </a:cubicBezTo>
                    <a:cubicBezTo>
                      <a:pt x="914" y="241"/>
                      <a:pt x="867" y="218"/>
                      <a:pt x="834" y="218"/>
                    </a:cubicBezTo>
                    <a:cubicBezTo>
                      <a:pt x="801" y="218"/>
                      <a:pt x="784" y="238"/>
                      <a:pt x="758" y="247"/>
                    </a:cubicBezTo>
                    <a:cubicBezTo>
                      <a:pt x="731" y="256"/>
                      <a:pt x="717" y="284"/>
                      <a:pt x="691" y="296"/>
                    </a:cubicBezTo>
                    <a:cubicBezTo>
                      <a:pt x="666" y="308"/>
                      <a:pt x="626" y="307"/>
                      <a:pt x="601" y="324"/>
                    </a:cubicBezTo>
                    <a:cubicBezTo>
                      <a:pt x="578" y="339"/>
                      <a:pt x="542" y="343"/>
                      <a:pt x="519" y="364"/>
                    </a:cubicBezTo>
                    <a:cubicBezTo>
                      <a:pt x="497" y="383"/>
                      <a:pt x="502" y="428"/>
                      <a:pt x="483" y="449"/>
                    </a:cubicBezTo>
                    <a:lnTo>
                      <a:pt x="425" y="514"/>
                    </a:lnTo>
                    <a:cubicBezTo>
                      <a:pt x="406" y="534"/>
                      <a:pt x="373" y="544"/>
                      <a:pt x="354" y="566"/>
                    </a:cubicBezTo>
                    <a:cubicBezTo>
                      <a:pt x="333" y="586"/>
                      <a:pt x="306" y="600"/>
                      <a:pt x="288" y="624"/>
                    </a:cubicBezTo>
                    <a:cubicBezTo>
                      <a:pt x="268" y="646"/>
                      <a:pt x="244" y="662"/>
                      <a:pt x="227" y="687"/>
                    </a:cubicBezTo>
                    <a:cubicBezTo>
                      <a:pt x="209" y="710"/>
                      <a:pt x="212" y="745"/>
                      <a:pt x="191" y="768"/>
                    </a:cubicBezTo>
                    <a:cubicBezTo>
                      <a:pt x="172" y="790"/>
                      <a:pt x="140" y="804"/>
                      <a:pt x="120" y="826"/>
                    </a:cubicBezTo>
                    <a:cubicBezTo>
                      <a:pt x="102" y="848"/>
                      <a:pt x="74" y="867"/>
                      <a:pt x="56" y="892"/>
                    </a:cubicBezTo>
                    <a:cubicBezTo>
                      <a:pt x="37" y="915"/>
                      <a:pt x="44" y="951"/>
                      <a:pt x="33" y="979"/>
                    </a:cubicBezTo>
                    <a:cubicBezTo>
                      <a:pt x="19" y="1009"/>
                      <a:pt x="3" y="1038"/>
                      <a:pt x="1" y="1072"/>
                    </a:cubicBezTo>
                    <a:cubicBezTo>
                      <a:pt x="0" y="1107"/>
                      <a:pt x="23" y="1151"/>
                      <a:pt x="26" y="1185"/>
                    </a:cubicBezTo>
                    <a:cubicBezTo>
                      <a:pt x="28" y="1220"/>
                      <a:pt x="30" y="1257"/>
                      <a:pt x="40" y="1292"/>
                    </a:cubicBezTo>
                    <a:cubicBezTo>
                      <a:pt x="47" y="1323"/>
                      <a:pt x="67" y="1361"/>
                      <a:pt x="30" y="1378"/>
                    </a:cubicBezTo>
                    <a:cubicBezTo>
                      <a:pt x="29" y="1378"/>
                      <a:pt x="46" y="1385"/>
                      <a:pt x="52" y="1385"/>
                    </a:cubicBezTo>
                    <a:cubicBezTo>
                      <a:pt x="53" y="1385"/>
                      <a:pt x="53" y="1385"/>
                      <a:pt x="54" y="1385"/>
                    </a:cubicBezTo>
                    <a:cubicBezTo>
                      <a:pt x="92" y="1378"/>
                      <a:pt x="91" y="1360"/>
                      <a:pt x="88" y="1339"/>
                    </a:cubicBezTo>
                    <a:cubicBezTo>
                      <a:pt x="83" y="1306"/>
                      <a:pt x="55" y="1266"/>
                      <a:pt x="62" y="1237"/>
                    </a:cubicBezTo>
                    <a:cubicBezTo>
                      <a:pt x="67" y="1210"/>
                      <a:pt x="67" y="1181"/>
                      <a:pt x="69" y="1151"/>
                    </a:cubicBezTo>
                    <a:cubicBezTo>
                      <a:pt x="72" y="1122"/>
                      <a:pt x="77" y="1094"/>
                      <a:pt x="88" y="1068"/>
                    </a:cubicBezTo>
                    <a:cubicBezTo>
                      <a:pt x="99" y="1043"/>
                      <a:pt x="154" y="1038"/>
                      <a:pt x="172" y="1016"/>
                    </a:cubicBezTo>
                    <a:cubicBezTo>
                      <a:pt x="189" y="992"/>
                      <a:pt x="200" y="968"/>
                      <a:pt x="222" y="948"/>
                    </a:cubicBezTo>
                    <a:cubicBezTo>
                      <a:pt x="244" y="929"/>
                      <a:pt x="262" y="907"/>
                      <a:pt x="288" y="889"/>
                    </a:cubicBezTo>
                    <a:cubicBezTo>
                      <a:pt x="311" y="873"/>
                      <a:pt x="308" y="838"/>
                      <a:pt x="333" y="820"/>
                    </a:cubicBezTo>
                    <a:cubicBezTo>
                      <a:pt x="345" y="813"/>
                      <a:pt x="366" y="813"/>
                      <a:pt x="387" y="813"/>
                    </a:cubicBezTo>
                    <a:cubicBezTo>
                      <a:pt x="408" y="813"/>
                      <a:pt x="429" y="813"/>
                      <a:pt x="439" y="805"/>
                    </a:cubicBezTo>
                    <a:cubicBezTo>
                      <a:pt x="461" y="789"/>
                      <a:pt x="476" y="776"/>
                      <a:pt x="497" y="761"/>
                    </a:cubicBezTo>
                    <a:cubicBezTo>
                      <a:pt x="517" y="747"/>
                      <a:pt x="508" y="709"/>
                      <a:pt x="528" y="695"/>
                    </a:cubicBezTo>
                    <a:cubicBezTo>
                      <a:pt x="542" y="687"/>
                      <a:pt x="560" y="683"/>
                      <a:pt x="579" y="679"/>
                    </a:cubicBezTo>
                    <a:cubicBezTo>
                      <a:pt x="586" y="684"/>
                      <a:pt x="592" y="687"/>
                      <a:pt x="596" y="687"/>
                    </a:cubicBezTo>
                    <a:cubicBezTo>
                      <a:pt x="597" y="687"/>
                      <a:pt x="598" y="686"/>
                      <a:pt x="599" y="686"/>
                    </a:cubicBezTo>
                    <a:cubicBezTo>
                      <a:pt x="607" y="675"/>
                      <a:pt x="614" y="665"/>
                      <a:pt x="622" y="653"/>
                    </a:cubicBezTo>
                    <a:cubicBezTo>
                      <a:pt x="633" y="642"/>
                      <a:pt x="643" y="631"/>
                      <a:pt x="656" y="621"/>
                    </a:cubicBezTo>
                    <a:cubicBezTo>
                      <a:pt x="676" y="607"/>
                      <a:pt x="707" y="606"/>
                      <a:pt x="725" y="592"/>
                    </a:cubicBezTo>
                    <a:cubicBezTo>
                      <a:pt x="745" y="578"/>
                      <a:pt x="749" y="549"/>
                      <a:pt x="765" y="536"/>
                    </a:cubicBezTo>
                    <a:cubicBezTo>
                      <a:pt x="772" y="530"/>
                      <a:pt x="779" y="522"/>
                      <a:pt x="784" y="514"/>
                    </a:cubicBezTo>
                    <a:cubicBezTo>
                      <a:pt x="833" y="494"/>
                      <a:pt x="886" y="483"/>
                      <a:pt x="930" y="467"/>
                    </a:cubicBezTo>
                    <a:cubicBezTo>
                      <a:pt x="976" y="454"/>
                      <a:pt x="1021" y="452"/>
                      <a:pt x="1068" y="446"/>
                    </a:cubicBezTo>
                    <a:lnTo>
                      <a:pt x="1068" y="446"/>
                    </a:lnTo>
                    <a:cubicBezTo>
                      <a:pt x="1021" y="468"/>
                      <a:pt x="976" y="490"/>
                      <a:pt x="934" y="525"/>
                    </a:cubicBezTo>
                    <a:cubicBezTo>
                      <a:pt x="911" y="544"/>
                      <a:pt x="893" y="564"/>
                      <a:pt x="874" y="586"/>
                    </a:cubicBezTo>
                    <a:cubicBezTo>
                      <a:pt x="855" y="596"/>
                      <a:pt x="835" y="604"/>
                      <a:pt x="819" y="614"/>
                    </a:cubicBezTo>
                    <a:cubicBezTo>
                      <a:pt x="767" y="646"/>
                      <a:pt x="716" y="679"/>
                      <a:pt x="666" y="714"/>
                    </a:cubicBezTo>
                    <a:cubicBezTo>
                      <a:pt x="619" y="754"/>
                      <a:pt x="586" y="807"/>
                      <a:pt x="540" y="848"/>
                    </a:cubicBezTo>
                    <a:cubicBezTo>
                      <a:pt x="494" y="888"/>
                      <a:pt x="439" y="922"/>
                      <a:pt x="394" y="968"/>
                    </a:cubicBezTo>
                    <a:cubicBezTo>
                      <a:pt x="351" y="1012"/>
                      <a:pt x="303" y="1057"/>
                      <a:pt x="264" y="1109"/>
                    </a:cubicBezTo>
                    <a:cubicBezTo>
                      <a:pt x="230" y="1162"/>
                      <a:pt x="216" y="1225"/>
                      <a:pt x="194" y="1281"/>
                    </a:cubicBezTo>
                    <a:cubicBezTo>
                      <a:pt x="165" y="1320"/>
                      <a:pt x="132" y="1356"/>
                      <a:pt x="110" y="1398"/>
                    </a:cubicBezTo>
                    <a:cubicBezTo>
                      <a:pt x="84" y="1445"/>
                      <a:pt x="88" y="1502"/>
                      <a:pt x="70" y="1553"/>
                    </a:cubicBezTo>
                    <a:cubicBezTo>
                      <a:pt x="55" y="1608"/>
                      <a:pt x="37" y="1664"/>
                      <a:pt x="41" y="1722"/>
                    </a:cubicBezTo>
                    <a:cubicBezTo>
                      <a:pt x="44" y="1781"/>
                      <a:pt x="77" y="1842"/>
                      <a:pt x="91" y="1897"/>
                    </a:cubicBezTo>
                    <a:cubicBezTo>
                      <a:pt x="99" y="1938"/>
                      <a:pt x="113" y="1975"/>
                      <a:pt x="131" y="2014"/>
                    </a:cubicBezTo>
                    <a:cubicBezTo>
                      <a:pt x="113" y="2087"/>
                      <a:pt x="98" y="2162"/>
                      <a:pt x="96" y="2241"/>
                    </a:cubicBezTo>
                    <a:cubicBezTo>
                      <a:pt x="95" y="2332"/>
                      <a:pt x="127" y="2417"/>
                      <a:pt x="146" y="2502"/>
                    </a:cubicBezTo>
                    <a:cubicBezTo>
                      <a:pt x="167" y="2596"/>
                      <a:pt x="195" y="2691"/>
                      <a:pt x="244" y="2775"/>
                    </a:cubicBezTo>
                    <a:cubicBezTo>
                      <a:pt x="301" y="2870"/>
                      <a:pt x="378" y="2933"/>
                      <a:pt x="443" y="3000"/>
                    </a:cubicBezTo>
                    <a:cubicBezTo>
                      <a:pt x="495" y="3055"/>
                      <a:pt x="553" y="3104"/>
                      <a:pt x="614" y="3145"/>
                    </a:cubicBezTo>
                    <a:cubicBezTo>
                      <a:pt x="647" y="3190"/>
                      <a:pt x="683" y="3233"/>
                      <a:pt x="718" y="3274"/>
                    </a:cubicBezTo>
                    <a:cubicBezTo>
                      <a:pt x="760" y="3318"/>
                      <a:pt x="826" y="3335"/>
                      <a:pt x="873" y="3371"/>
                    </a:cubicBezTo>
                    <a:cubicBezTo>
                      <a:pt x="917" y="3410"/>
                      <a:pt x="955" y="3467"/>
                      <a:pt x="1007" y="3497"/>
                    </a:cubicBezTo>
                    <a:cubicBezTo>
                      <a:pt x="1061" y="3530"/>
                      <a:pt x="1122" y="3549"/>
                      <a:pt x="1178" y="3576"/>
                    </a:cubicBezTo>
                    <a:cubicBezTo>
                      <a:pt x="1237" y="3598"/>
                      <a:pt x="1290" y="3638"/>
                      <a:pt x="1351" y="3651"/>
                    </a:cubicBezTo>
                    <a:cubicBezTo>
                      <a:pt x="1413" y="3666"/>
                      <a:pt x="1479" y="3660"/>
                      <a:pt x="1541" y="3664"/>
                    </a:cubicBezTo>
                    <a:cubicBezTo>
                      <a:pt x="1556" y="3665"/>
                      <a:pt x="1571" y="3666"/>
                      <a:pt x="1586" y="3666"/>
                    </a:cubicBezTo>
                    <a:cubicBezTo>
                      <a:pt x="1633" y="3666"/>
                      <a:pt x="1681" y="3660"/>
                      <a:pt x="1729" y="3660"/>
                    </a:cubicBezTo>
                    <a:cubicBezTo>
                      <a:pt x="1730" y="3660"/>
                      <a:pt x="1731" y="3660"/>
                      <a:pt x="1733" y="3660"/>
                    </a:cubicBezTo>
                    <a:cubicBezTo>
                      <a:pt x="1785" y="3660"/>
                      <a:pt x="1840" y="3682"/>
                      <a:pt x="1895" y="3682"/>
                    </a:cubicBezTo>
                    <a:cubicBezTo>
                      <a:pt x="1903" y="3682"/>
                      <a:pt x="1911" y="3681"/>
                      <a:pt x="1920" y="3680"/>
                    </a:cubicBezTo>
                    <a:cubicBezTo>
                      <a:pt x="1961" y="3673"/>
                      <a:pt x="1997" y="3651"/>
                      <a:pt x="2033" y="3628"/>
                    </a:cubicBezTo>
                    <a:cubicBezTo>
                      <a:pt x="2077" y="3611"/>
                      <a:pt x="2119" y="3591"/>
                      <a:pt x="2162" y="3577"/>
                    </a:cubicBezTo>
                    <a:cubicBezTo>
                      <a:pt x="2202" y="3563"/>
                      <a:pt x="2239" y="3548"/>
                      <a:pt x="2278" y="3527"/>
                    </a:cubicBezTo>
                    <a:cubicBezTo>
                      <a:pt x="2311" y="3522"/>
                      <a:pt x="2345" y="3518"/>
                      <a:pt x="2377" y="3511"/>
                    </a:cubicBezTo>
                    <a:cubicBezTo>
                      <a:pt x="2556" y="3475"/>
                      <a:pt x="2719" y="3386"/>
                      <a:pt x="2871" y="3295"/>
                    </a:cubicBezTo>
                    <a:cubicBezTo>
                      <a:pt x="3024" y="3204"/>
                      <a:pt x="3174" y="3098"/>
                      <a:pt x="3292" y="2959"/>
                    </a:cubicBezTo>
                    <a:cubicBezTo>
                      <a:pt x="3409" y="2821"/>
                      <a:pt x="3516" y="2670"/>
                      <a:pt x="3584" y="2498"/>
                    </a:cubicBezTo>
                    <a:cubicBezTo>
                      <a:pt x="3650" y="2326"/>
                      <a:pt x="3666" y="2139"/>
                      <a:pt x="3663" y="1953"/>
                    </a:cubicBezTo>
                    <a:cubicBezTo>
                      <a:pt x="3662" y="1782"/>
                      <a:pt x="3625" y="1601"/>
                      <a:pt x="3526" y="1442"/>
                    </a:cubicBezTo>
                    <a:cubicBezTo>
                      <a:pt x="3538" y="1437"/>
                      <a:pt x="3544" y="1430"/>
                      <a:pt x="3547" y="1423"/>
                    </a:cubicBezTo>
                    <a:cubicBezTo>
                      <a:pt x="3574" y="1473"/>
                      <a:pt x="3602" y="1525"/>
                      <a:pt x="3628" y="1577"/>
                    </a:cubicBezTo>
                    <a:cubicBezTo>
                      <a:pt x="3657" y="1637"/>
                      <a:pt x="3695" y="1708"/>
                      <a:pt x="3673" y="1774"/>
                    </a:cubicBezTo>
                    <a:cubicBezTo>
                      <a:pt x="3672" y="1776"/>
                      <a:pt x="3677" y="1776"/>
                      <a:pt x="3683" y="1776"/>
                    </a:cubicBezTo>
                    <a:cubicBezTo>
                      <a:pt x="3689" y="1776"/>
                      <a:pt x="3696" y="1776"/>
                      <a:pt x="3697" y="1774"/>
                    </a:cubicBezTo>
                    <a:cubicBezTo>
                      <a:pt x="3728" y="1726"/>
                      <a:pt x="3716" y="1679"/>
                      <a:pt x="3701" y="1634"/>
                    </a:cubicBezTo>
                    <a:cubicBezTo>
                      <a:pt x="3675" y="1564"/>
                      <a:pt x="3621" y="1503"/>
                      <a:pt x="3597" y="1438"/>
                    </a:cubicBezTo>
                    <a:cubicBezTo>
                      <a:pt x="3574" y="1378"/>
                      <a:pt x="3544" y="1320"/>
                      <a:pt x="3511" y="1266"/>
                    </a:cubicBezTo>
                    <a:cubicBezTo>
                      <a:pt x="3476" y="1209"/>
                      <a:pt x="3446" y="1155"/>
                      <a:pt x="3414" y="1101"/>
                    </a:cubicBezTo>
                    <a:lnTo>
                      <a:pt x="3414" y="1100"/>
                    </a:lnTo>
                    <a:cubicBezTo>
                      <a:pt x="3414" y="1094"/>
                      <a:pt x="3416" y="1090"/>
                      <a:pt x="3414" y="1086"/>
                    </a:cubicBezTo>
                    <a:cubicBezTo>
                      <a:pt x="3408" y="1061"/>
                      <a:pt x="3394" y="1041"/>
                      <a:pt x="3387" y="1014"/>
                    </a:cubicBezTo>
                    <a:cubicBezTo>
                      <a:pt x="3380" y="977"/>
                      <a:pt x="3373" y="937"/>
                      <a:pt x="3352" y="907"/>
                    </a:cubicBezTo>
                    <a:cubicBezTo>
                      <a:pt x="3339" y="885"/>
                      <a:pt x="3324" y="862"/>
                      <a:pt x="3308" y="841"/>
                    </a:cubicBezTo>
                    <a:cubicBezTo>
                      <a:pt x="3310" y="814"/>
                      <a:pt x="3324" y="775"/>
                      <a:pt x="3313" y="756"/>
                    </a:cubicBezTo>
                    <a:cubicBezTo>
                      <a:pt x="3299" y="731"/>
                      <a:pt x="3282" y="710"/>
                      <a:pt x="3267" y="687"/>
                    </a:cubicBezTo>
                    <a:cubicBezTo>
                      <a:pt x="3251" y="665"/>
                      <a:pt x="3212" y="669"/>
                      <a:pt x="3194" y="651"/>
                    </a:cubicBezTo>
                    <a:cubicBezTo>
                      <a:pt x="3178" y="631"/>
                      <a:pt x="3172" y="591"/>
                      <a:pt x="3153" y="570"/>
                    </a:cubicBezTo>
                    <a:cubicBezTo>
                      <a:pt x="3132" y="551"/>
                      <a:pt x="3109" y="540"/>
                      <a:pt x="3085" y="523"/>
                    </a:cubicBezTo>
                    <a:cubicBezTo>
                      <a:pt x="3065" y="505"/>
                      <a:pt x="3051" y="475"/>
                      <a:pt x="3028" y="460"/>
                    </a:cubicBezTo>
                    <a:cubicBezTo>
                      <a:pt x="3006" y="446"/>
                      <a:pt x="2973" y="449"/>
                      <a:pt x="2948" y="436"/>
                    </a:cubicBezTo>
                    <a:lnTo>
                      <a:pt x="2933" y="432"/>
                    </a:lnTo>
                    <a:cubicBezTo>
                      <a:pt x="2900" y="387"/>
                      <a:pt x="2878" y="322"/>
                      <a:pt x="2831" y="289"/>
                    </a:cubicBezTo>
                    <a:cubicBezTo>
                      <a:pt x="2780" y="252"/>
                      <a:pt x="2724" y="220"/>
                      <a:pt x="2666" y="187"/>
                    </a:cubicBezTo>
                    <a:cubicBezTo>
                      <a:pt x="2608" y="157"/>
                      <a:pt x="2538" y="163"/>
                      <a:pt x="2477" y="139"/>
                    </a:cubicBezTo>
                    <a:cubicBezTo>
                      <a:pt x="2418" y="114"/>
                      <a:pt x="2360" y="75"/>
                      <a:pt x="2297" y="55"/>
                    </a:cubicBezTo>
                    <a:cubicBezTo>
                      <a:pt x="2232" y="41"/>
                      <a:pt x="2168" y="35"/>
                      <a:pt x="2101" y="29"/>
                    </a:cubicBezTo>
                    <a:cubicBezTo>
                      <a:pt x="2037" y="21"/>
                      <a:pt x="1971" y="0"/>
                      <a:pt x="190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29"/>
              <p:cNvSpPr/>
              <p:nvPr/>
            </p:nvSpPr>
            <p:spPr>
              <a:xfrm>
                <a:off x="943350" y="4219100"/>
                <a:ext cx="2150" cy="875"/>
              </a:xfrm>
              <a:custGeom>
                <a:rect b="b" l="l" r="r" t="t"/>
                <a:pathLst>
                  <a:path extrusionOk="0" h="35" w="86">
                    <a:moveTo>
                      <a:pt x="77" y="0"/>
                    </a:moveTo>
                    <a:cubicBezTo>
                      <a:pt x="56" y="14"/>
                      <a:pt x="34" y="24"/>
                      <a:pt x="18" y="31"/>
                    </a:cubicBezTo>
                    <a:cubicBezTo>
                      <a:pt x="11" y="32"/>
                      <a:pt x="4" y="32"/>
                      <a:pt x="0" y="35"/>
                    </a:cubicBezTo>
                    <a:lnTo>
                      <a:pt x="85" y="32"/>
                    </a:lnTo>
                    <a:cubicBezTo>
                      <a:pt x="84" y="21"/>
                      <a:pt x="80" y="10"/>
                      <a:pt x="77"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29"/>
              <p:cNvSpPr/>
              <p:nvPr/>
            </p:nvSpPr>
            <p:spPr>
              <a:xfrm>
                <a:off x="940850" y="4218800"/>
                <a:ext cx="1175" cy="200"/>
              </a:xfrm>
              <a:custGeom>
                <a:rect b="b" l="l" r="r" t="t"/>
                <a:pathLst>
                  <a:path extrusionOk="0" h="8" w="47">
                    <a:moveTo>
                      <a:pt x="1" y="0"/>
                    </a:moveTo>
                    <a:cubicBezTo>
                      <a:pt x="8" y="4"/>
                      <a:pt x="20" y="7"/>
                      <a:pt x="30" y="7"/>
                    </a:cubicBezTo>
                    <a:cubicBezTo>
                      <a:pt x="37" y="7"/>
                      <a:pt x="44" y="5"/>
                      <a:pt x="46"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29"/>
              <p:cNvSpPr/>
              <p:nvPr/>
            </p:nvSpPr>
            <p:spPr>
              <a:xfrm>
                <a:off x="902150" y="4177150"/>
                <a:ext cx="92825" cy="92450"/>
              </a:xfrm>
              <a:custGeom>
                <a:rect b="b" l="l" r="r" t="t"/>
                <a:pathLst>
                  <a:path extrusionOk="0" h="3698" w="3713">
                    <a:moveTo>
                      <a:pt x="1426" y="200"/>
                    </a:moveTo>
                    <a:cubicBezTo>
                      <a:pt x="1428" y="200"/>
                      <a:pt x="1430" y="200"/>
                      <a:pt x="1432" y="200"/>
                    </a:cubicBezTo>
                    <a:cubicBezTo>
                      <a:pt x="1407" y="217"/>
                      <a:pt x="1381" y="231"/>
                      <a:pt x="1356" y="251"/>
                    </a:cubicBezTo>
                    <a:cubicBezTo>
                      <a:pt x="1304" y="299"/>
                      <a:pt x="1264" y="353"/>
                      <a:pt x="1230" y="410"/>
                    </a:cubicBezTo>
                    <a:cubicBezTo>
                      <a:pt x="1210" y="414"/>
                      <a:pt x="1191" y="419"/>
                      <a:pt x="1175" y="422"/>
                    </a:cubicBezTo>
                    <a:cubicBezTo>
                      <a:pt x="1176" y="419"/>
                      <a:pt x="1177" y="415"/>
                      <a:pt x="1181" y="414"/>
                    </a:cubicBezTo>
                    <a:cubicBezTo>
                      <a:pt x="1203" y="403"/>
                      <a:pt x="1226" y="394"/>
                      <a:pt x="1243" y="375"/>
                    </a:cubicBezTo>
                    <a:cubicBezTo>
                      <a:pt x="1261" y="357"/>
                      <a:pt x="1274" y="310"/>
                      <a:pt x="1298" y="293"/>
                    </a:cubicBezTo>
                    <a:cubicBezTo>
                      <a:pt x="1320" y="276"/>
                      <a:pt x="1345" y="255"/>
                      <a:pt x="1374" y="231"/>
                    </a:cubicBezTo>
                    <a:cubicBezTo>
                      <a:pt x="1389" y="218"/>
                      <a:pt x="1408" y="200"/>
                      <a:pt x="1426" y="200"/>
                    </a:cubicBezTo>
                    <a:close/>
                    <a:moveTo>
                      <a:pt x="1491" y="394"/>
                    </a:moveTo>
                    <a:lnTo>
                      <a:pt x="1491" y="394"/>
                    </a:lnTo>
                    <a:cubicBezTo>
                      <a:pt x="1457" y="401"/>
                      <a:pt x="1422" y="415"/>
                      <a:pt x="1389" y="432"/>
                    </a:cubicBezTo>
                    <a:cubicBezTo>
                      <a:pt x="1355" y="436"/>
                      <a:pt x="1320" y="441"/>
                      <a:pt x="1286" y="445"/>
                    </a:cubicBezTo>
                    <a:cubicBezTo>
                      <a:pt x="1292" y="438"/>
                      <a:pt x="1294" y="432"/>
                      <a:pt x="1300" y="427"/>
                    </a:cubicBezTo>
                    <a:cubicBezTo>
                      <a:pt x="1363" y="415"/>
                      <a:pt x="1428" y="407"/>
                      <a:pt x="1491" y="394"/>
                    </a:cubicBezTo>
                    <a:close/>
                    <a:moveTo>
                      <a:pt x="1212" y="441"/>
                    </a:moveTo>
                    <a:cubicBezTo>
                      <a:pt x="1209" y="448"/>
                      <a:pt x="1205" y="454"/>
                      <a:pt x="1202" y="460"/>
                    </a:cubicBezTo>
                    <a:cubicBezTo>
                      <a:pt x="1126" y="473"/>
                      <a:pt x="1051" y="491"/>
                      <a:pt x="976" y="517"/>
                    </a:cubicBezTo>
                    <a:cubicBezTo>
                      <a:pt x="981" y="510"/>
                      <a:pt x="985" y="500"/>
                      <a:pt x="992" y="496"/>
                    </a:cubicBezTo>
                    <a:cubicBezTo>
                      <a:pt x="1012" y="484"/>
                      <a:pt x="1044" y="485"/>
                      <a:pt x="1064" y="477"/>
                    </a:cubicBezTo>
                    <a:cubicBezTo>
                      <a:pt x="1087" y="469"/>
                      <a:pt x="1113" y="469"/>
                      <a:pt x="1133" y="462"/>
                    </a:cubicBezTo>
                    <a:cubicBezTo>
                      <a:pt x="1140" y="458"/>
                      <a:pt x="1146" y="451"/>
                      <a:pt x="1150" y="447"/>
                    </a:cubicBezTo>
                    <a:cubicBezTo>
                      <a:pt x="1152" y="448"/>
                      <a:pt x="1152" y="452"/>
                      <a:pt x="1153" y="452"/>
                    </a:cubicBezTo>
                    <a:cubicBezTo>
                      <a:pt x="1153" y="452"/>
                      <a:pt x="1154" y="451"/>
                      <a:pt x="1154" y="451"/>
                    </a:cubicBezTo>
                    <a:cubicBezTo>
                      <a:pt x="1175" y="449"/>
                      <a:pt x="1191" y="444"/>
                      <a:pt x="1212" y="441"/>
                    </a:cubicBezTo>
                    <a:close/>
                    <a:moveTo>
                      <a:pt x="1847" y="634"/>
                    </a:moveTo>
                    <a:cubicBezTo>
                      <a:pt x="1905" y="634"/>
                      <a:pt x="1962" y="638"/>
                      <a:pt x="2017" y="646"/>
                    </a:cubicBezTo>
                    <a:cubicBezTo>
                      <a:pt x="1996" y="646"/>
                      <a:pt x="1976" y="644"/>
                      <a:pt x="1955" y="644"/>
                    </a:cubicBezTo>
                    <a:cubicBezTo>
                      <a:pt x="1916" y="644"/>
                      <a:pt x="1876" y="648"/>
                      <a:pt x="1837" y="653"/>
                    </a:cubicBezTo>
                    <a:cubicBezTo>
                      <a:pt x="1821" y="646"/>
                      <a:pt x="1806" y="641"/>
                      <a:pt x="1793" y="635"/>
                    </a:cubicBezTo>
                    <a:cubicBezTo>
                      <a:pt x="1811" y="635"/>
                      <a:pt x="1829" y="634"/>
                      <a:pt x="1847" y="634"/>
                    </a:cubicBezTo>
                    <a:close/>
                    <a:moveTo>
                      <a:pt x="2309" y="930"/>
                    </a:moveTo>
                    <a:cubicBezTo>
                      <a:pt x="2311" y="931"/>
                      <a:pt x="2315" y="931"/>
                      <a:pt x="2318" y="933"/>
                    </a:cubicBezTo>
                    <a:cubicBezTo>
                      <a:pt x="2322" y="942"/>
                      <a:pt x="2324" y="949"/>
                      <a:pt x="2325" y="957"/>
                    </a:cubicBezTo>
                    <a:cubicBezTo>
                      <a:pt x="2322" y="948"/>
                      <a:pt x="2315" y="939"/>
                      <a:pt x="2309" y="930"/>
                    </a:cubicBezTo>
                    <a:close/>
                    <a:moveTo>
                      <a:pt x="1501" y="974"/>
                    </a:moveTo>
                    <a:cubicBezTo>
                      <a:pt x="1531" y="979"/>
                      <a:pt x="1572" y="992"/>
                      <a:pt x="1614" y="1012"/>
                    </a:cubicBezTo>
                    <a:cubicBezTo>
                      <a:pt x="1531" y="1015"/>
                      <a:pt x="1448" y="1036"/>
                      <a:pt x="1376" y="1077"/>
                    </a:cubicBezTo>
                    <a:cubicBezTo>
                      <a:pt x="1373" y="1070"/>
                      <a:pt x="1369" y="1062"/>
                      <a:pt x="1366" y="1054"/>
                    </a:cubicBezTo>
                    <a:cubicBezTo>
                      <a:pt x="1402" y="1022"/>
                      <a:pt x="1439" y="997"/>
                      <a:pt x="1480" y="974"/>
                    </a:cubicBezTo>
                    <a:close/>
                    <a:moveTo>
                      <a:pt x="1337" y="1077"/>
                    </a:moveTo>
                    <a:cubicBezTo>
                      <a:pt x="1329" y="1089"/>
                      <a:pt x="1320" y="1100"/>
                      <a:pt x="1308" y="1110"/>
                    </a:cubicBezTo>
                    <a:lnTo>
                      <a:pt x="1293" y="1121"/>
                    </a:lnTo>
                    <a:cubicBezTo>
                      <a:pt x="1307" y="1105"/>
                      <a:pt x="1322" y="1091"/>
                      <a:pt x="1337" y="1077"/>
                    </a:cubicBezTo>
                    <a:close/>
                    <a:moveTo>
                      <a:pt x="2044" y="324"/>
                    </a:moveTo>
                    <a:cubicBezTo>
                      <a:pt x="2227" y="324"/>
                      <a:pt x="2410" y="355"/>
                      <a:pt x="2578" y="448"/>
                    </a:cubicBezTo>
                    <a:cubicBezTo>
                      <a:pt x="2826" y="584"/>
                      <a:pt x="3005" y="832"/>
                      <a:pt x="3081" y="1102"/>
                    </a:cubicBezTo>
                    <a:lnTo>
                      <a:pt x="3086" y="1122"/>
                    </a:lnTo>
                    <a:cubicBezTo>
                      <a:pt x="2993" y="993"/>
                      <a:pt x="2873" y="912"/>
                      <a:pt x="2746" y="850"/>
                    </a:cubicBezTo>
                    <a:cubicBezTo>
                      <a:pt x="2671" y="726"/>
                      <a:pt x="2570" y="619"/>
                      <a:pt x="2446" y="539"/>
                    </a:cubicBezTo>
                    <a:cubicBezTo>
                      <a:pt x="2266" y="425"/>
                      <a:pt x="2067" y="392"/>
                      <a:pt x="1873" y="392"/>
                    </a:cubicBezTo>
                    <a:cubicBezTo>
                      <a:pt x="1857" y="392"/>
                      <a:pt x="1840" y="393"/>
                      <a:pt x="1824" y="393"/>
                    </a:cubicBezTo>
                    <a:cubicBezTo>
                      <a:pt x="1771" y="380"/>
                      <a:pt x="1716" y="373"/>
                      <a:pt x="1660" y="373"/>
                    </a:cubicBezTo>
                    <a:cubicBezTo>
                      <a:pt x="1633" y="373"/>
                      <a:pt x="1606" y="374"/>
                      <a:pt x="1579" y="378"/>
                    </a:cubicBezTo>
                    <a:cubicBezTo>
                      <a:pt x="1622" y="368"/>
                      <a:pt x="1663" y="360"/>
                      <a:pt x="1706" y="353"/>
                    </a:cubicBezTo>
                    <a:cubicBezTo>
                      <a:pt x="1815" y="337"/>
                      <a:pt x="1930" y="324"/>
                      <a:pt x="2044" y="324"/>
                    </a:cubicBezTo>
                    <a:close/>
                    <a:moveTo>
                      <a:pt x="2468" y="993"/>
                    </a:moveTo>
                    <a:cubicBezTo>
                      <a:pt x="2482" y="1000"/>
                      <a:pt x="2497" y="1007"/>
                      <a:pt x="2511" y="1014"/>
                    </a:cubicBezTo>
                    <a:cubicBezTo>
                      <a:pt x="2533" y="1067"/>
                      <a:pt x="2552" y="1122"/>
                      <a:pt x="2565" y="1179"/>
                    </a:cubicBezTo>
                    <a:cubicBezTo>
                      <a:pt x="2574" y="1222"/>
                      <a:pt x="2580" y="1267"/>
                      <a:pt x="2587" y="1311"/>
                    </a:cubicBezTo>
                    <a:cubicBezTo>
                      <a:pt x="2584" y="1314"/>
                      <a:pt x="2578" y="1314"/>
                      <a:pt x="2573" y="1315"/>
                    </a:cubicBezTo>
                    <a:cubicBezTo>
                      <a:pt x="2548" y="1206"/>
                      <a:pt x="2516" y="1096"/>
                      <a:pt x="2468" y="993"/>
                    </a:cubicBezTo>
                    <a:close/>
                    <a:moveTo>
                      <a:pt x="2593" y="1352"/>
                    </a:moveTo>
                    <a:cubicBezTo>
                      <a:pt x="2598" y="1383"/>
                      <a:pt x="2598" y="1411"/>
                      <a:pt x="2599" y="1440"/>
                    </a:cubicBezTo>
                    <a:cubicBezTo>
                      <a:pt x="2598" y="1427"/>
                      <a:pt x="2593" y="1413"/>
                      <a:pt x="2592" y="1399"/>
                    </a:cubicBezTo>
                    <a:cubicBezTo>
                      <a:pt x="2591" y="1385"/>
                      <a:pt x="2585" y="1370"/>
                      <a:pt x="2582" y="1356"/>
                    </a:cubicBezTo>
                    <a:cubicBezTo>
                      <a:pt x="2585" y="1355"/>
                      <a:pt x="2588" y="1355"/>
                      <a:pt x="2593" y="1352"/>
                    </a:cubicBezTo>
                    <a:close/>
                    <a:moveTo>
                      <a:pt x="1842" y="1308"/>
                    </a:moveTo>
                    <a:lnTo>
                      <a:pt x="1842" y="1308"/>
                    </a:lnTo>
                    <a:cubicBezTo>
                      <a:pt x="1845" y="1310"/>
                      <a:pt x="1850" y="1310"/>
                      <a:pt x="1854" y="1311"/>
                    </a:cubicBezTo>
                    <a:cubicBezTo>
                      <a:pt x="1857" y="1314"/>
                      <a:pt x="1861" y="1315"/>
                      <a:pt x="1864" y="1318"/>
                    </a:cubicBezTo>
                    <a:cubicBezTo>
                      <a:pt x="1947" y="1370"/>
                      <a:pt x="1985" y="1454"/>
                      <a:pt x="2011" y="1541"/>
                    </a:cubicBezTo>
                    <a:cubicBezTo>
                      <a:pt x="2017" y="1555"/>
                      <a:pt x="2022" y="1570"/>
                      <a:pt x="2028" y="1585"/>
                    </a:cubicBezTo>
                    <a:lnTo>
                      <a:pt x="2015" y="1585"/>
                    </a:lnTo>
                    <a:cubicBezTo>
                      <a:pt x="1993" y="1511"/>
                      <a:pt x="1956" y="1442"/>
                      <a:pt x="1908" y="1387"/>
                    </a:cubicBezTo>
                    <a:cubicBezTo>
                      <a:pt x="1892" y="1365"/>
                      <a:pt x="1870" y="1344"/>
                      <a:pt x="1845" y="1325"/>
                    </a:cubicBezTo>
                    <a:cubicBezTo>
                      <a:pt x="1845" y="1321"/>
                      <a:pt x="1843" y="1315"/>
                      <a:pt x="1842" y="1308"/>
                    </a:cubicBezTo>
                    <a:close/>
                    <a:moveTo>
                      <a:pt x="1658" y="912"/>
                    </a:moveTo>
                    <a:cubicBezTo>
                      <a:pt x="1729" y="930"/>
                      <a:pt x="1801" y="953"/>
                      <a:pt x="1870" y="985"/>
                    </a:cubicBezTo>
                    <a:cubicBezTo>
                      <a:pt x="1932" y="1012"/>
                      <a:pt x="1995" y="1041"/>
                      <a:pt x="2057" y="1077"/>
                    </a:cubicBezTo>
                    <a:cubicBezTo>
                      <a:pt x="2091" y="1116"/>
                      <a:pt x="2124" y="1153"/>
                      <a:pt x="2157" y="1190"/>
                    </a:cubicBezTo>
                    <a:cubicBezTo>
                      <a:pt x="2243" y="1281"/>
                      <a:pt x="2344" y="1376"/>
                      <a:pt x="2395" y="1506"/>
                    </a:cubicBezTo>
                    <a:cubicBezTo>
                      <a:pt x="2401" y="1542"/>
                      <a:pt x="2402" y="1578"/>
                      <a:pt x="2405" y="1614"/>
                    </a:cubicBezTo>
                    <a:cubicBezTo>
                      <a:pt x="2391" y="1611"/>
                      <a:pt x="2375" y="1605"/>
                      <a:pt x="2361" y="1604"/>
                    </a:cubicBezTo>
                    <a:cubicBezTo>
                      <a:pt x="2357" y="1601"/>
                      <a:pt x="2351" y="1601"/>
                      <a:pt x="2347" y="1601"/>
                    </a:cubicBezTo>
                    <a:cubicBezTo>
                      <a:pt x="2344" y="1597"/>
                      <a:pt x="2340" y="1593"/>
                      <a:pt x="2337" y="1589"/>
                    </a:cubicBezTo>
                    <a:cubicBezTo>
                      <a:pt x="2336" y="1572"/>
                      <a:pt x="2336" y="1557"/>
                      <a:pt x="2333" y="1542"/>
                    </a:cubicBezTo>
                    <a:cubicBezTo>
                      <a:pt x="2310" y="1406"/>
                      <a:pt x="2229" y="1281"/>
                      <a:pt x="2124" y="1180"/>
                    </a:cubicBezTo>
                    <a:cubicBezTo>
                      <a:pt x="2020" y="1080"/>
                      <a:pt x="1882" y="1027"/>
                      <a:pt x="1737" y="1015"/>
                    </a:cubicBezTo>
                    <a:cubicBezTo>
                      <a:pt x="1724" y="1014"/>
                      <a:pt x="1707" y="1014"/>
                      <a:pt x="1693" y="1014"/>
                    </a:cubicBezTo>
                    <a:cubicBezTo>
                      <a:pt x="1677" y="994"/>
                      <a:pt x="1659" y="972"/>
                      <a:pt x="1638" y="957"/>
                    </a:cubicBezTo>
                    <a:cubicBezTo>
                      <a:pt x="1623" y="945"/>
                      <a:pt x="1604" y="938"/>
                      <a:pt x="1589" y="930"/>
                    </a:cubicBezTo>
                    <a:cubicBezTo>
                      <a:pt x="1611" y="923"/>
                      <a:pt x="1633" y="917"/>
                      <a:pt x="1658" y="912"/>
                    </a:cubicBezTo>
                    <a:close/>
                    <a:moveTo>
                      <a:pt x="2364" y="1647"/>
                    </a:moveTo>
                    <a:cubicBezTo>
                      <a:pt x="2377" y="1651"/>
                      <a:pt x="2391" y="1652"/>
                      <a:pt x="2405" y="1655"/>
                    </a:cubicBezTo>
                    <a:lnTo>
                      <a:pt x="2405" y="1665"/>
                    </a:lnTo>
                    <a:cubicBezTo>
                      <a:pt x="2402" y="1689"/>
                      <a:pt x="2399" y="1716"/>
                      <a:pt x="2398" y="1739"/>
                    </a:cubicBezTo>
                    <a:cubicBezTo>
                      <a:pt x="2391" y="1707"/>
                      <a:pt x="2377" y="1676"/>
                      <a:pt x="2364" y="1647"/>
                    </a:cubicBezTo>
                    <a:close/>
                    <a:moveTo>
                      <a:pt x="2902" y="1449"/>
                    </a:moveTo>
                    <a:cubicBezTo>
                      <a:pt x="2911" y="1490"/>
                      <a:pt x="2921" y="1533"/>
                      <a:pt x="2921" y="1582"/>
                    </a:cubicBezTo>
                    <a:cubicBezTo>
                      <a:pt x="2918" y="1688"/>
                      <a:pt x="2896" y="1802"/>
                      <a:pt x="2863" y="1914"/>
                    </a:cubicBezTo>
                    <a:cubicBezTo>
                      <a:pt x="2852" y="1900"/>
                      <a:pt x="2845" y="1885"/>
                      <a:pt x="2836" y="1868"/>
                    </a:cubicBezTo>
                    <a:cubicBezTo>
                      <a:pt x="2874" y="1733"/>
                      <a:pt x="2898" y="1593"/>
                      <a:pt x="2902" y="1449"/>
                    </a:cubicBezTo>
                    <a:close/>
                    <a:moveTo>
                      <a:pt x="1527" y="1533"/>
                    </a:moveTo>
                    <a:cubicBezTo>
                      <a:pt x="1529" y="1533"/>
                      <a:pt x="1532" y="1534"/>
                      <a:pt x="1534" y="1535"/>
                    </a:cubicBezTo>
                    <a:cubicBezTo>
                      <a:pt x="1542" y="1542"/>
                      <a:pt x="1520" y="1574"/>
                      <a:pt x="1524" y="1579"/>
                    </a:cubicBezTo>
                    <a:cubicBezTo>
                      <a:pt x="1528" y="1585"/>
                      <a:pt x="1583" y="1585"/>
                      <a:pt x="1594" y="1607"/>
                    </a:cubicBezTo>
                    <a:cubicBezTo>
                      <a:pt x="1604" y="1626"/>
                      <a:pt x="1601" y="1648"/>
                      <a:pt x="1594" y="1665"/>
                    </a:cubicBezTo>
                    <a:lnTo>
                      <a:pt x="1713" y="1661"/>
                    </a:lnTo>
                    <a:cubicBezTo>
                      <a:pt x="1717" y="1665"/>
                      <a:pt x="1720" y="1666"/>
                      <a:pt x="1724" y="1670"/>
                    </a:cubicBezTo>
                    <a:cubicBezTo>
                      <a:pt x="1724" y="1673"/>
                      <a:pt x="1725" y="1674"/>
                      <a:pt x="1725" y="1676"/>
                    </a:cubicBezTo>
                    <a:cubicBezTo>
                      <a:pt x="1732" y="1670"/>
                      <a:pt x="1740" y="1666"/>
                      <a:pt x="1746" y="1661"/>
                    </a:cubicBezTo>
                    <a:lnTo>
                      <a:pt x="1758" y="1661"/>
                    </a:lnTo>
                    <a:cubicBezTo>
                      <a:pt x="1773" y="1700"/>
                      <a:pt x="1779" y="1753"/>
                      <a:pt x="1766" y="1800"/>
                    </a:cubicBezTo>
                    <a:cubicBezTo>
                      <a:pt x="1751" y="1853"/>
                      <a:pt x="1684" y="1867"/>
                      <a:pt x="1651" y="1886"/>
                    </a:cubicBezTo>
                    <a:lnTo>
                      <a:pt x="1638" y="1893"/>
                    </a:lnTo>
                    <a:cubicBezTo>
                      <a:pt x="1611" y="1907"/>
                      <a:pt x="1581" y="1918"/>
                      <a:pt x="1551" y="1918"/>
                    </a:cubicBezTo>
                    <a:cubicBezTo>
                      <a:pt x="1546" y="1918"/>
                      <a:pt x="1540" y="1917"/>
                      <a:pt x="1534" y="1917"/>
                    </a:cubicBezTo>
                    <a:cubicBezTo>
                      <a:pt x="1494" y="1910"/>
                      <a:pt x="1458" y="1900"/>
                      <a:pt x="1429" y="1877"/>
                    </a:cubicBezTo>
                    <a:cubicBezTo>
                      <a:pt x="1402" y="1855"/>
                      <a:pt x="1360" y="1855"/>
                      <a:pt x="1340" y="1822"/>
                    </a:cubicBezTo>
                    <a:cubicBezTo>
                      <a:pt x="1320" y="1793"/>
                      <a:pt x="1349" y="1735"/>
                      <a:pt x="1348" y="1711"/>
                    </a:cubicBezTo>
                    <a:cubicBezTo>
                      <a:pt x="1341" y="1689"/>
                      <a:pt x="1338" y="1669"/>
                      <a:pt x="1342" y="1651"/>
                    </a:cubicBezTo>
                    <a:cubicBezTo>
                      <a:pt x="1348" y="1633"/>
                      <a:pt x="1316" y="1617"/>
                      <a:pt x="1329" y="1597"/>
                    </a:cubicBezTo>
                    <a:cubicBezTo>
                      <a:pt x="1341" y="1579"/>
                      <a:pt x="1376" y="1578"/>
                      <a:pt x="1389" y="1570"/>
                    </a:cubicBezTo>
                    <a:cubicBezTo>
                      <a:pt x="1402" y="1561"/>
                      <a:pt x="1411" y="1545"/>
                      <a:pt x="1429" y="1539"/>
                    </a:cubicBezTo>
                    <a:cubicBezTo>
                      <a:pt x="1432" y="1539"/>
                      <a:pt x="1434" y="1539"/>
                      <a:pt x="1437" y="1539"/>
                    </a:cubicBezTo>
                    <a:cubicBezTo>
                      <a:pt x="1452" y="1539"/>
                      <a:pt x="1469" y="1547"/>
                      <a:pt x="1479" y="1549"/>
                    </a:cubicBezTo>
                    <a:cubicBezTo>
                      <a:pt x="1487" y="1549"/>
                      <a:pt x="1496" y="1535"/>
                      <a:pt x="1505" y="1535"/>
                    </a:cubicBezTo>
                    <a:cubicBezTo>
                      <a:pt x="1506" y="1535"/>
                      <a:pt x="1507" y="1535"/>
                      <a:pt x="1508" y="1535"/>
                    </a:cubicBezTo>
                    <a:cubicBezTo>
                      <a:pt x="1509" y="1535"/>
                      <a:pt x="1509" y="1535"/>
                      <a:pt x="1510" y="1535"/>
                    </a:cubicBezTo>
                    <a:cubicBezTo>
                      <a:pt x="1516" y="1535"/>
                      <a:pt x="1522" y="1533"/>
                      <a:pt x="1527" y="1533"/>
                    </a:cubicBezTo>
                    <a:close/>
                    <a:moveTo>
                      <a:pt x="2818" y="1933"/>
                    </a:moveTo>
                    <a:cubicBezTo>
                      <a:pt x="2826" y="1948"/>
                      <a:pt x="2834" y="1962"/>
                      <a:pt x="2843" y="1976"/>
                    </a:cubicBezTo>
                    <a:cubicBezTo>
                      <a:pt x="2836" y="1995"/>
                      <a:pt x="2834" y="2013"/>
                      <a:pt x="2826" y="2032"/>
                    </a:cubicBezTo>
                    <a:cubicBezTo>
                      <a:pt x="2818" y="2051"/>
                      <a:pt x="2807" y="2071"/>
                      <a:pt x="2799" y="2087"/>
                    </a:cubicBezTo>
                    <a:cubicBezTo>
                      <a:pt x="2797" y="2064"/>
                      <a:pt x="2793" y="2039"/>
                      <a:pt x="2790" y="2013"/>
                    </a:cubicBezTo>
                    <a:cubicBezTo>
                      <a:pt x="2800" y="1985"/>
                      <a:pt x="2808" y="1961"/>
                      <a:pt x="2818" y="1933"/>
                    </a:cubicBezTo>
                    <a:close/>
                    <a:moveTo>
                      <a:pt x="2337" y="1689"/>
                    </a:moveTo>
                    <a:cubicBezTo>
                      <a:pt x="2357" y="1731"/>
                      <a:pt x="2373" y="1773"/>
                      <a:pt x="2386" y="1819"/>
                    </a:cubicBezTo>
                    <a:cubicBezTo>
                      <a:pt x="2380" y="1852"/>
                      <a:pt x="2375" y="1882"/>
                      <a:pt x="2361" y="1914"/>
                    </a:cubicBezTo>
                    <a:cubicBezTo>
                      <a:pt x="2329" y="1989"/>
                      <a:pt x="2267" y="2045"/>
                      <a:pt x="2215" y="2095"/>
                    </a:cubicBezTo>
                    <a:cubicBezTo>
                      <a:pt x="2247" y="2045"/>
                      <a:pt x="2270" y="1988"/>
                      <a:pt x="2288" y="1930"/>
                    </a:cubicBezTo>
                    <a:cubicBezTo>
                      <a:pt x="2311" y="1855"/>
                      <a:pt x="2332" y="1773"/>
                      <a:pt x="2337" y="1689"/>
                    </a:cubicBezTo>
                    <a:close/>
                    <a:moveTo>
                      <a:pt x="1631" y="1299"/>
                    </a:moveTo>
                    <a:cubicBezTo>
                      <a:pt x="1706" y="1315"/>
                      <a:pt x="1773" y="1345"/>
                      <a:pt x="1821" y="1387"/>
                    </a:cubicBezTo>
                    <a:cubicBezTo>
                      <a:pt x="1838" y="1462"/>
                      <a:pt x="1850" y="1549"/>
                      <a:pt x="1821" y="1623"/>
                    </a:cubicBezTo>
                    <a:cubicBezTo>
                      <a:pt x="1820" y="1625"/>
                      <a:pt x="1832" y="1629"/>
                      <a:pt x="1840" y="1629"/>
                    </a:cubicBezTo>
                    <a:cubicBezTo>
                      <a:pt x="1842" y="1629"/>
                      <a:pt x="1844" y="1629"/>
                      <a:pt x="1845" y="1628"/>
                    </a:cubicBezTo>
                    <a:cubicBezTo>
                      <a:pt x="1883" y="1571"/>
                      <a:pt x="1882" y="1511"/>
                      <a:pt x="1875" y="1449"/>
                    </a:cubicBezTo>
                    <a:lnTo>
                      <a:pt x="1875" y="1449"/>
                    </a:lnTo>
                    <a:cubicBezTo>
                      <a:pt x="1905" y="1489"/>
                      <a:pt x="1930" y="1531"/>
                      <a:pt x="1947" y="1582"/>
                    </a:cubicBezTo>
                    <a:cubicBezTo>
                      <a:pt x="1925" y="1579"/>
                      <a:pt x="1900" y="1579"/>
                      <a:pt x="1878" y="1575"/>
                    </a:cubicBezTo>
                    <a:cubicBezTo>
                      <a:pt x="1877" y="1575"/>
                      <a:pt x="1877" y="1575"/>
                      <a:pt x="1877" y="1575"/>
                    </a:cubicBezTo>
                    <a:cubicBezTo>
                      <a:pt x="1871" y="1575"/>
                      <a:pt x="1869" y="1597"/>
                      <a:pt x="1875" y="1599"/>
                    </a:cubicBezTo>
                    <a:cubicBezTo>
                      <a:pt x="1903" y="1607"/>
                      <a:pt x="1932" y="1612"/>
                      <a:pt x="1959" y="1618"/>
                    </a:cubicBezTo>
                    <a:cubicBezTo>
                      <a:pt x="1987" y="1724"/>
                      <a:pt x="1982" y="1844"/>
                      <a:pt x="1938" y="1940"/>
                    </a:cubicBezTo>
                    <a:cubicBezTo>
                      <a:pt x="1932" y="1955"/>
                      <a:pt x="1952" y="1972"/>
                      <a:pt x="1969" y="1972"/>
                    </a:cubicBezTo>
                    <a:cubicBezTo>
                      <a:pt x="1975" y="1972"/>
                      <a:pt x="1981" y="1969"/>
                      <a:pt x="1985" y="1963"/>
                    </a:cubicBezTo>
                    <a:cubicBezTo>
                      <a:pt x="2044" y="1861"/>
                      <a:pt x="2051" y="1738"/>
                      <a:pt x="2026" y="1625"/>
                    </a:cubicBezTo>
                    <a:lnTo>
                      <a:pt x="2042" y="1625"/>
                    </a:lnTo>
                    <a:cubicBezTo>
                      <a:pt x="2062" y="1688"/>
                      <a:pt x="2077" y="1757"/>
                      <a:pt x="2062" y="1827"/>
                    </a:cubicBezTo>
                    <a:cubicBezTo>
                      <a:pt x="2040" y="1926"/>
                      <a:pt x="1993" y="2021"/>
                      <a:pt x="1925" y="2094"/>
                    </a:cubicBezTo>
                    <a:cubicBezTo>
                      <a:pt x="1914" y="2106"/>
                      <a:pt x="1900" y="2115"/>
                      <a:pt x="1889" y="2124"/>
                    </a:cubicBezTo>
                    <a:cubicBezTo>
                      <a:pt x="1904" y="2045"/>
                      <a:pt x="1890" y="1955"/>
                      <a:pt x="1827" y="1881"/>
                    </a:cubicBezTo>
                    <a:cubicBezTo>
                      <a:pt x="1848" y="1837"/>
                      <a:pt x="1857" y="1789"/>
                      <a:pt x="1852" y="1739"/>
                    </a:cubicBezTo>
                    <a:cubicBezTo>
                      <a:pt x="1845" y="1680"/>
                      <a:pt x="1809" y="1636"/>
                      <a:pt x="1779" y="1600"/>
                    </a:cubicBezTo>
                    <a:cubicBezTo>
                      <a:pt x="1781" y="1571"/>
                      <a:pt x="1775" y="1542"/>
                      <a:pt x="1772" y="1511"/>
                    </a:cubicBezTo>
                    <a:cubicBezTo>
                      <a:pt x="1766" y="1464"/>
                      <a:pt x="1732" y="1432"/>
                      <a:pt x="1704" y="1394"/>
                    </a:cubicBezTo>
                    <a:cubicBezTo>
                      <a:pt x="1684" y="1365"/>
                      <a:pt x="1660" y="1326"/>
                      <a:pt x="1626" y="1301"/>
                    </a:cubicBezTo>
                    <a:cubicBezTo>
                      <a:pt x="1629" y="1301"/>
                      <a:pt x="1630" y="1301"/>
                      <a:pt x="1631" y="1299"/>
                    </a:cubicBezTo>
                    <a:close/>
                    <a:moveTo>
                      <a:pt x="782" y="1509"/>
                    </a:moveTo>
                    <a:lnTo>
                      <a:pt x="782" y="1509"/>
                    </a:lnTo>
                    <a:cubicBezTo>
                      <a:pt x="748" y="1633"/>
                      <a:pt x="731" y="1761"/>
                      <a:pt x="734" y="1886"/>
                    </a:cubicBezTo>
                    <a:cubicBezTo>
                      <a:pt x="736" y="1914"/>
                      <a:pt x="740" y="1941"/>
                      <a:pt x="741" y="1969"/>
                    </a:cubicBezTo>
                    <a:cubicBezTo>
                      <a:pt x="741" y="1970"/>
                      <a:pt x="740" y="1970"/>
                      <a:pt x="740" y="1970"/>
                    </a:cubicBezTo>
                    <a:cubicBezTo>
                      <a:pt x="719" y="2011"/>
                      <a:pt x="672" y="2053"/>
                      <a:pt x="654" y="2095"/>
                    </a:cubicBezTo>
                    <a:cubicBezTo>
                      <a:pt x="648" y="2111"/>
                      <a:pt x="648" y="2124"/>
                      <a:pt x="648" y="2141"/>
                    </a:cubicBezTo>
                    <a:cubicBezTo>
                      <a:pt x="641" y="2029"/>
                      <a:pt x="671" y="1907"/>
                      <a:pt x="697" y="1779"/>
                    </a:cubicBezTo>
                    <a:cubicBezTo>
                      <a:pt x="719" y="1685"/>
                      <a:pt x="748" y="1596"/>
                      <a:pt x="782" y="1509"/>
                    </a:cubicBezTo>
                    <a:close/>
                    <a:moveTo>
                      <a:pt x="1795" y="1930"/>
                    </a:moveTo>
                    <a:cubicBezTo>
                      <a:pt x="1842" y="2010"/>
                      <a:pt x="1839" y="2101"/>
                      <a:pt x="1809" y="2171"/>
                    </a:cubicBezTo>
                    <a:cubicBezTo>
                      <a:pt x="1764" y="2192"/>
                      <a:pt x="1718" y="2204"/>
                      <a:pt x="1671" y="2208"/>
                    </a:cubicBezTo>
                    <a:cubicBezTo>
                      <a:pt x="1658" y="2210"/>
                      <a:pt x="1645" y="2211"/>
                      <a:pt x="1631" y="2211"/>
                    </a:cubicBezTo>
                    <a:cubicBezTo>
                      <a:pt x="1555" y="2211"/>
                      <a:pt x="1477" y="2182"/>
                      <a:pt x="1409" y="2144"/>
                    </a:cubicBezTo>
                    <a:cubicBezTo>
                      <a:pt x="1341" y="2109"/>
                      <a:pt x="1290" y="2053"/>
                      <a:pt x="1250" y="1994"/>
                    </a:cubicBezTo>
                    <a:cubicBezTo>
                      <a:pt x="1249" y="1978"/>
                      <a:pt x="1252" y="1963"/>
                      <a:pt x="1252" y="1945"/>
                    </a:cubicBezTo>
                    <a:cubicBezTo>
                      <a:pt x="1264" y="1952"/>
                      <a:pt x="1278" y="1962"/>
                      <a:pt x="1287" y="1970"/>
                    </a:cubicBezTo>
                    <a:cubicBezTo>
                      <a:pt x="1327" y="2000"/>
                      <a:pt x="1373" y="2043"/>
                      <a:pt x="1429" y="2060"/>
                    </a:cubicBezTo>
                    <a:cubicBezTo>
                      <a:pt x="1465" y="2070"/>
                      <a:pt x="1512" y="2080"/>
                      <a:pt x="1560" y="2080"/>
                    </a:cubicBezTo>
                    <a:cubicBezTo>
                      <a:pt x="1583" y="2080"/>
                      <a:pt x="1607" y="2078"/>
                      <a:pt x="1629" y="2072"/>
                    </a:cubicBezTo>
                    <a:cubicBezTo>
                      <a:pt x="1666" y="2064"/>
                      <a:pt x="1699" y="2040"/>
                      <a:pt x="1726" y="2016"/>
                    </a:cubicBezTo>
                    <a:cubicBezTo>
                      <a:pt x="1748" y="1992"/>
                      <a:pt x="1768" y="1969"/>
                      <a:pt x="1787" y="1944"/>
                    </a:cubicBezTo>
                    <a:cubicBezTo>
                      <a:pt x="1790" y="1940"/>
                      <a:pt x="1791" y="1936"/>
                      <a:pt x="1795" y="1930"/>
                    </a:cubicBezTo>
                    <a:close/>
                    <a:moveTo>
                      <a:pt x="3052" y="2109"/>
                    </a:moveTo>
                    <a:cubicBezTo>
                      <a:pt x="3032" y="2164"/>
                      <a:pt x="3012" y="2218"/>
                      <a:pt x="2987" y="2269"/>
                    </a:cubicBezTo>
                    <a:cubicBezTo>
                      <a:pt x="2986" y="2259"/>
                      <a:pt x="2984" y="2251"/>
                      <a:pt x="2983" y="2240"/>
                    </a:cubicBezTo>
                    <a:cubicBezTo>
                      <a:pt x="3006" y="2197"/>
                      <a:pt x="3028" y="2155"/>
                      <a:pt x="3052" y="2109"/>
                    </a:cubicBezTo>
                    <a:close/>
                    <a:moveTo>
                      <a:pt x="2752" y="2109"/>
                    </a:moveTo>
                    <a:cubicBezTo>
                      <a:pt x="2752" y="2130"/>
                      <a:pt x="2753" y="2150"/>
                      <a:pt x="2752" y="2170"/>
                    </a:cubicBezTo>
                    <a:cubicBezTo>
                      <a:pt x="2717" y="2229"/>
                      <a:pt x="2677" y="2281"/>
                      <a:pt x="2640" y="2334"/>
                    </a:cubicBezTo>
                    <a:cubicBezTo>
                      <a:pt x="2675" y="2281"/>
                      <a:pt x="2705" y="2226"/>
                      <a:pt x="2730" y="2170"/>
                    </a:cubicBezTo>
                    <a:cubicBezTo>
                      <a:pt x="2738" y="2150"/>
                      <a:pt x="2745" y="2130"/>
                      <a:pt x="2752" y="2109"/>
                    </a:cubicBezTo>
                    <a:close/>
                    <a:moveTo>
                      <a:pt x="1823" y="163"/>
                    </a:moveTo>
                    <a:cubicBezTo>
                      <a:pt x="1933" y="163"/>
                      <a:pt x="2041" y="185"/>
                      <a:pt x="2141" y="202"/>
                    </a:cubicBezTo>
                    <a:cubicBezTo>
                      <a:pt x="2309" y="229"/>
                      <a:pt x="2471" y="277"/>
                      <a:pt x="2615" y="363"/>
                    </a:cubicBezTo>
                    <a:cubicBezTo>
                      <a:pt x="2760" y="448"/>
                      <a:pt x="2892" y="551"/>
                      <a:pt x="2998" y="678"/>
                    </a:cubicBezTo>
                    <a:cubicBezTo>
                      <a:pt x="3093" y="788"/>
                      <a:pt x="3191" y="902"/>
                      <a:pt x="3253" y="1036"/>
                    </a:cubicBezTo>
                    <a:cubicBezTo>
                      <a:pt x="3260" y="1051"/>
                      <a:pt x="3268" y="1065"/>
                      <a:pt x="3275" y="1083"/>
                    </a:cubicBezTo>
                    <a:cubicBezTo>
                      <a:pt x="3327" y="1220"/>
                      <a:pt x="3305" y="1372"/>
                      <a:pt x="3313" y="1505"/>
                    </a:cubicBezTo>
                    <a:cubicBezTo>
                      <a:pt x="3320" y="1643"/>
                      <a:pt x="3310" y="1780"/>
                      <a:pt x="3280" y="1914"/>
                    </a:cubicBezTo>
                    <a:cubicBezTo>
                      <a:pt x="3249" y="2045"/>
                      <a:pt x="3235" y="2185"/>
                      <a:pt x="3166" y="2306"/>
                    </a:cubicBezTo>
                    <a:cubicBezTo>
                      <a:pt x="3144" y="2345"/>
                      <a:pt x="3116" y="2379"/>
                      <a:pt x="3089" y="2413"/>
                    </a:cubicBezTo>
                    <a:cubicBezTo>
                      <a:pt x="3101" y="2349"/>
                      <a:pt x="3110" y="2283"/>
                      <a:pt x="3116" y="2218"/>
                    </a:cubicBezTo>
                    <a:cubicBezTo>
                      <a:pt x="3184" y="2005"/>
                      <a:pt x="3224" y="1783"/>
                      <a:pt x="3221" y="1553"/>
                    </a:cubicBezTo>
                    <a:cubicBezTo>
                      <a:pt x="3216" y="1228"/>
                      <a:pt x="3105" y="893"/>
                      <a:pt x="2882" y="642"/>
                    </a:cubicBezTo>
                    <a:cubicBezTo>
                      <a:pt x="2663" y="385"/>
                      <a:pt x="2327" y="283"/>
                      <a:pt x="2019" y="283"/>
                    </a:cubicBezTo>
                    <a:cubicBezTo>
                      <a:pt x="2009" y="283"/>
                      <a:pt x="1999" y="283"/>
                      <a:pt x="1989" y="283"/>
                    </a:cubicBezTo>
                    <a:cubicBezTo>
                      <a:pt x="1776" y="284"/>
                      <a:pt x="1550" y="335"/>
                      <a:pt x="1340" y="383"/>
                    </a:cubicBezTo>
                    <a:cubicBezTo>
                      <a:pt x="1415" y="302"/>
                      <a:pt x="1512" y="233"/>
                      <a:pt x="1620" y="195"/>
                    </a:cubicBezTo>
                    <a:cubicBezTo>
                      <a:pt x="1687" y="171"/>
                      <a:pt x="1756" y="163"/>
                      <a:pt x="1823" y="163"/>
                    </a:cubicBezTo>
                    <a:close/>
                    <a:moveTo>
                      <a:pt x="2183" y="2464"/>
                    </a:moveTo>
                    <a:lnTo>
                      <a:pt x="2183" y="2464"/>
                    </a:lnTo>
                    <a:cubicBezTo>
                      <a:pt x="2074" y="2535"/>
                      <a:pt x="1943" y="2568"/>
                      <a:pt x="1824" y="2568"/>
                    </a:cubicBezTo>
                    <a:cubicBezTo>
                      <a:pt x="1791" y="2568"/>
                      <a:pt x="1759" y="2566"/>
                      <a:pt x="1728" y="2561"/>
                    </a:cubicBezTo>
                    <a:cubicBezTo>
                      <a:pt x="1698" y="2556"/>
                      <a:pt x="1666" y="2550"/>
                      <a:pt x="1636" y="2540"/>
                    </a:cubicBezTo>
                    <a:lnTo>
                      <a:pt x="1636" y="2540"/>
                    </a:lnTo>
                    <a:cubicBezTo>
                      <a:pt x="1677" y="2541"/>
                      <a:pt x="1720" y="2543"/>
                      <a:pt x="1761" y="2543"/>
                    </a:cubicBezTo>
                    <a:cubicBezTo>
                      <a:pt x="1792" y="2543"/>
                      <a:pt x="1824" y="2543"/>
                      <a:pt x="1856" y="2543"/>
                    </a:cubicBezTo>
                    <a:cubicBezTo>
                      <a:pt x="1921" y="2543"/>
                      <a:pt x="1987" y="2540"/>
                      <a:pt x="2054" y="2522"/>
                    </a:cubicBezTo>
                    <a:cubicBezTo>
                      <a:pt x="2099" y="2510"/>
                      <a:pt x="2143" y="2488"/>
                      <a:pt x="2183" y="2464"/>
                    </a:cubicBezTo>
                    <a:close/>
                    <a:moveTo>
                      <a:pt x="1264" y="2584"/>
                    </a:moveTo>
                    <a:lnTo>
                      <a:pt x="1264" y="2584"/>
                    </a:lnTo>
                    <a:cubicBezTo>
                      <a:pt x="1265" y="2587"/>
                      <a:pt x="1267" y="2588"/>
                      <a:pt x="1267" y="2589"/>
                    </a:cubicBezTo>
                    <a:cubicBezTo>
                      <a:pt x="1318" y="2643"/>
                      <a:pt x="1377" y="2691"/>
                      <a:pt x="1443" y="2728"/>
                    </a:cubicBezTo>
                    <a:cubicBezTo>
                      <a:pt x="1404" y="2728"/>
                      <a:pt x="1369" y="2724"/>
                      <a:pt x="1331" y="2717"/>
                    </a:cubicBezTo>
                    <a:cubicBezTo>
                      <a:pt x="1318" y="2697"/>
                      <a:pt x="1304" y="2676"/>
                      <a:pt x="1293" y="2653"/>
                    </a:cubicBezTo>
                    <a:cubicBezTo>
                      <a:pt x="1285" y="2634"/>
                      <a:pt x="1278" y="2616"/>
                      <a:pt x="1270" y="2596"/>
                    </a:cubicBezTo>
                    <a:cubicBezTo>
                      <a:pt x="1267" y="2594"/>
                      <a:pt x="1265" y="2588"/>
                      <a:pt x="1264" y="2584"/>
                    </a:cubicBezTo>
                    <a:close/>
                    <a:moveTo>
                      <a:pt x="2957" y="2287"/>
                    </a:moveTo>
                    <a:lnTo>
                      <a:pt x="2962" y="2334"/>
                    </a:lnTo>
                    <a:cubicBezTo>
                      <a:pt x="2900" y="2462"/>
                      <a:pt x="2826" y="2584"/>
                      <a:pt x="2749" y="2701"/>
                    </a:cubicBezTo>
                    <a:cubicBezTo>
                      <a:pt x="2737" y="2719"/>
                      <a:pt x="2723" y="2735"/>
                      <a:pt x="2710" y="2753"/>
                    </a:cubicBezTo>
                    <a:cubicBezTo>
                      <a:pt x="2704" y="2757"/>
                      <a:pt x="2695" y="2762"/>
                      <a:pt x="2688" y="2767"/>
                    </a:cubicBezTo>
                    <a:cubicBezTo>
                      <a:pt x="2676" y="2769"/>
                      <a:pt x="2664" y="2770"/>
                      <a:pt x="2653" y="2770"/>
                    </a:cubicBezTo>
                    <a:cubicBezTo>
                      <a:pt x="2642" y="2770"/>
                      <a:pt x="2631" y="2769"/>
                      <a:pt x="2621" y="2767"/>
                    </a:cubicBezTo>
                    <a:cubicBezTo>
                      <a:pt x="2743" y="2645"/>
                      <a:pt x="2838" y="2496"/>
                      <a:pt x="2922" y="2350"/>
                    </a:cubicBezTo>
                    <a:cubicBezTo>
                      <a:pt x="2935" y="2329"/>
                      <a:pt x="2946" y="2309"/>
                      <a:pt x="2957" y="2287"/>
                    </a:cubicBezTo>
                    <a:close/>
                    <a:moveTo>
                      <a:pt x="323" y="2683"/>
                    </a:moveTo>
                    <a:cubicBezTo>
                      <a:pt x="345" y="2717"/>
                      <a:pt x="370" y="2753"/>
                      <a:pt x="392" y="2789"/>
                    </a:cubicBezTo>
                    <a:cubicBezTo>
                      <a:pt x="387" y="2788"/>
                      <a:pt x="383" y="2786"/>
                      <a:pt x="382" y="2784"/>
                    </a:cubicBezTo>
                    <a:cubicBezTo>
                      <a:pt x="358" y="2766"/>
                      <a:pt x="342" y="2742"/>
                      <a:pt x="327" y="2719"/>
                    </a:cubicBezTo>
                    <a:cubicBezTo>
                      <a:pt x="321" y="2711"/>
                      <a:pt x="321" y="2697"/>
                      <a:pt x="323" y="2683"/>
                    </a:cubicBezTo>
                    <a:close/>
                    <a:moveTo>
                      <a:pt x="2606" y="2790"/>
                    </a:moveTo>
                    <a:cubicBezTo>
                      <a:pt x="2618" y="2795"/>
                      <a:pt x="2629" y="2795"/>
                      <a:pt x="2640" y="2797"/>
                    </a:cubicBezTo>
                    <a:cubicBezTo>
                      <a:pt x="2618" y="2811"/>
                      <a:pt x="2598" y="2828"/>
                      <a:pt x="2573" y="2839"/>
                    </a:cubicBezTo>
                    <a:cubicBezTo>
                      <a:pt x="2573" y="2839"/>
                      <a:pt x="2573" y="2839"/>
                      <a:pt x="2572" y="2839"/>
                    </a:cubicBezTo>
                    <a:lnTo>
                      <a:pt x="2572" y="2839"/>
                    </a:lnTo>
                    <a:cubicBezTo>
                      <a:pt x="2584" y="2821"/>
                      <a:pt x="2595" y="2805"/>
                      <a:pt x="2606" y="2790"/>
                    </a:cubicBezTo>
                    <a:close/>
                    <a:moveTo>
                      <a:pt x="2552" y="2452"/>
                    </a:moveTo>
                    <a:cubicBezTo>
                      <a:pt x="2448" y="2602"/>
                      <a:pt x="2343" y="2766"/>
                      <a:pt x="2179" y="2852"/>
                    </a:cubicBezTo>
                    <a:cubicBezTo>
                      <a:pt x="2152" y="2869"/>
                      <a:pt x="2120" y="2880"/>
                      <a:pt x="2090" y="2892"/>
                    </a:cubicBezTo>
                    <a:cubicBezTo>
                      <a:pt x="2113" y="2880"/>
                      <a:pt x="2137" y="2869"/>
                      <a:pt x="2159" y="2855"/>
                    </a:cubicBezTo>
                    <a:cubicBezTo>
                      <a:pt x="2263" y="2789"/>
                      <a:pt x="2343" y="2694"/>
                      <a:pt x="2406" y="2595"/>
                    </a:cubicBezTo>
                    <a:cubicBezTo>
                      <a:pt x="2460" y="2552"/>
                      <a:pt x="2508" y="2506"/>
                      <a:pt x="2552" y="2452"/>
                    </a:cubicBezTo>
                    <a:close/>
                    <a:moveTo>
                      <a:pt x="3103" y="3112"/>
                    </a:moveTo>
                    <a:lnTo>
                      <a:pt x="3103" y="3112"/>
                    </a:lnTo>
                    <a:cubicBezTo>
                      <a:pt x="3093" y="3128"/>
                      <a:pt x="3081" y="3141"/>
                      <a:pt x="3067" y="3154"/>
                    </a:cubicBezTo>
                    <a:cubicBezTo>
                      <a:pt x="3008" y="3209"/>
                      <a:pt x="2946" y="3258"/>
                      <a:pt x="2881" y="3306"/>
                    </a:cubicBezTo>
                    <a:cubicBezTo>
                      <a:pt x="2814" y="3353"/>
                      <a:pt x="2742" y="3390"/>
                      <a:pt x="2664" y="3417"/>
                    </a:cubicBezTo>
                    <a:cubicBezTo>
                      <a:pt x="2636" y="3426"/>
                      <a:pt x="2606" y="3429"/>
                      <a:pt x="2577" y="3429"/>
                    </a:cubicBezTo>
                    <a:cubicBezTo>
                      <a:pt x="2531" y="3429"/>
                      <a:pt x="2484" y="3422"/>
                      <a:pt x="2441" y="3422"/>
                    </a:cubicBezTo>
                    <a:cubicBezTo>
                      <a:pt x="2431" y="3422"/>
                      <a:pt x="2421" y="3423"/>
                      <a:pt x="2412" y="3423"/>
                    </a:cubicBezTo>
                    <a:cubicBezTo>
                      <a:pt x="2365" y="3427"/>
                      <a:pt x="2318" y="3431"/>
                      <a:pt x="2272" y="3431"/>
                    </a:cubicBezTo>
                    <a:cubicBezTo>
                      <a:pt x="2238" y="3431"/>
                      <a:pt x="2204" y="3429"/>
                      <a:pt x="2171" y="3423"/>
                    </a:cubicBezTo>
                    <a:cubicBezTo>
                      <a:pt x="2159" y="3422"/>
                      <a:pt x="2146" y="3419"/>
                      <a:pt x="2137" y="3417"/>
                    </a:cubicBezTo>
                    <a:cubicBezTo>
                      <a:pt x="2208" y="3390"/>
                      <a:pt x="2277" y="3359"/>
                      <a:pt x="2344" y="3320"/>
                    </a:cubicBezTo>
                    <a:cubicBezTo>
                      <a:pt x="2370" y="3327"/>
                      <a:pt x="2398" y="3333"/>
                      <a:pt x="2425" y="3333"/>
                    </a:cubicBezTo>
                    <a:cubicBezTo>
                      <a:pt x="2430" y="3333"/>
                      <a:pt x="2434" y="3333"/>
                      <a:pt x="2439" y="3333"/>
                    </a:cubicBezTo>
                    <a:cubicBezTo>
                      <a:pt x="2501" y="3324"/>
                      <a:pt x="2559" y="3305"/>
                      <a:pt x="2621" y="3291"/>
                    </a:cubicBezTo>
                    <a:cubicBezTo>
                      <a:pt x="2683" y="3279"/>
                      <a:pt x="2743" y="3258"/>
                      <a:pt x="2803" y="3238"/>
                    </a:cubicBezTo>
                    <a:cubicBezTo>
                      <a:pt x="2865" y="3218"/>
                      <a:pt x="2910" y="3167"/>
                      <a:pt x="2966" y="3140"/>
                    </a:cubicBezTo>
                    <a:cubicBezTo>
                      <a:pt x="3005" y="3122"/>
                      <a:pt x="3057" y="3122"/>
                      <a:pt x="3103" y="3112"/>
                    </a:cubicBezTo>
                    <a:close/>
                    <a:moveTo>
                      <a:pt x="1819" y="3491"/>
                    </a:moveTo>
                    <a:cubicBezTo>
                      <a:pt x="1871" y="3513"/>
                      <a:pt x="1922" y="3536"/>
                      <a:pt x="1977" y="3550"/>
                    </a:cubicBezTo>
                    <a:cubicBezTo>
                      <a:pt x="1978" y="3550"/>
                      <a:pt x="1976" y="3550"/>
                      <a:pt x="1974" y="3551"/>
                    </a:cubicBezTo>
                    <a:cubicBezTo>
                      <a:pt x="1927" y="3557"/>
                      <a:pt x="1882" y="3568"/>
                      <a:pt x="1834" y="3571"/>
                    </a:cubicBezTo>
                    <a:cubicBezTo>
                      <a:pt x="1821" y="3572"/>
                      <a:pt x="1807" y="3572"/>
                      <a:pt x="1794" y="3572"/>
                    </a:cubicBezTo>
                    <a:cubicBezTo>
                      <a:pt x="1759" y="3572"/>
                      <a:pt x="1724" y="3569"/>
                      <a:pt x="1688" y="3564"/>
                    </a:cubicBezTo>
                    <a:cubicBezTo>
                      <a:pt x="1673" y="3560"/>
                      <a:pt x="1659" y="3551"/>
                      <a:pt x="1647" y="3540"/>
                    </a:cubicBezTo>
                    <a:cubicBezTo>
                      <a:pt x="1678" y="3532"/>
                      <a:pt x="1709" y="3524"/>
                      <a:pt x="1739" y="3517"/>
                    </a:cubicBezTo>
                    <a:cubicBezTo>
                      <a:pt x="1766" y="3512"/>
                      <a:pt x="1794" y="3502"/>
                      <a:pt x="1819" y="3491"/>
                    </a:cubicBezTo>
                    <a:close/>
                    <a:moveTo>
                      <a:pt x="1721" y="1"/>
                    </a:moveTo>
                    <a:cubicBezTo>
                      <a:pt x="1696" y="1"/>
                      <a:pt x="1672" y="8"/>
                      <a:pt x="1648" y="16"/>
                    </a:cubicBezTo>
                    <a:cubicBezTo>
                      <a:pt x="1576" y="42"/>
                      <a:pt x="1517" y="96"/>
                      <a:pt x="1450" y="119"/>
                    </a:cubicBezTo>
                    <a:cubicBezTo>
                      <a:pt x="1389" y="141"/>
                      <a:pt x="1330" y="171"/>
                      <a:pt x="1276" y="206"/>
                    </a:cubicBezTo>
                    <a:cubicBezTo>
                      <a:pt x="1216" y="240"/>
                      <a:pt x="1164" y="271"/>
                      <a:pt x="1111" y="302"/>
                    </a:cubicBezTo>
                    <a:lnTo>
                      <a:pt x="1109" y="302"/>
                    </a:lnTo>
                    <a:cubicBezTo>
                      <a:pt x="1106" y="302"/>
                      <a:pt x="1103" y="301"/>
                      <a:pt x="1100" y="301"/>
                    </a:cubicBezTo>
                    <a:cubicBezTo>
                      <a:pt x="1098" y="301"/>
                      <a:pt x="1097" y="301"/>
                      <a:pt x="1095" y="302"/>
                    </a:cubicBezTo>
                    <a:cubicBezTo>
                      <a:pt x="1071" y="309"/>
                      <a:pt x="1051" y="323"/>
                      <a:pt x="1025" y="330"/>
                    </a:cubicBezTo>
                    <a:cubicBezTo>
                      <a:pt x="987" y="337"/>
                      <a:pt x="948" y="344"/>
                      <a:pt x="914" y="364"/>
                    </a:cubicBezTo>
                    <a:cubicBezTo>
                      <a:pt x="892" y="378"/>
                      <a:pt x="870" y="393"/>
                      <a:pt x="850" y="408"/>
                    </a:cubicBezTo>
                    <a:cubicBezTo>
                      <a:pt x="827" y="407"/>
                      <a:pt x="801" y="399"/>
                      <a:pt x="780" y="399"/>
                    </a:cubicBezTo>
                    <a:cubicBezTo>
                      <a:pt x="773" y="399"/>
                      <a:pt x="767" y="400"/>
                      <a:pt x="762" y="403"/>
                    </a:cubicBezTo>
                    <a:cubicBezTo>
                      <a:pt x="737" y="416"/>
                      <a:pt x="716" y="434"/>
                      <a:pt x="693" y="449"/>
                    </a:cubicBezTo>
                    <a:cubicBezTo>
                      <a:pt x="668" y="465"/>
                      <a:pt x="675" y="505"/>
                      <a:pt x="654" y="522"/>
                    </a:cubicBezTo>
                    <a:cubicBezTo>
                      <a:pt x="634" y="539"/>
                      <a:pt x="595" y="544"/>
                      <a:pt x="575" y="564"/>
                    </a:cubicBezTo>
                    <a:cubicBezTo>
                      <a:pt x="555" y="584"/>
                      <a:pt x="544" y="608"/>
                      <a:pt x="528" y="628"/>
                    </a:cubicBezTo>
                    <a:cubicBezTo>
                      <a:pt x="510" y="649"/>
                      <a:pt x="480" y="663"/>
                      <a:pt x="464" y="685"/>
                    </a:cubicBezTo>
                    <a:cubicBezTo>
                      <a:pt x="451" y="708"/>
                      <a:pt x="452" y="740"/>
                      <a:pt x="440" y="763"/>
                    </a:cubicBezTo>
                    <a:lnTo>
                      <a:pt x="434" y="778"/>
                    </a:lnTo>
                    <a:cubicBezTo>
                      <a:pt x="390" y="811"/>
                      <a:pt x="324" y="833"/>
                      <a:pt x="290" y="880"/>
                    </a:cubicBezTo>
                    <a:cubicBezTo>
                      <a:pt x="253" y="931"/>
                      <a:pt x="221" y="988"/>
                      <a:pt x="189" y="1045"/>
                    </a:cubicBezTo>
                    <a:cubicBezTo>
                      <a:pt x="158" y="1102"/>
                      <a:pt x="163" y="1172"/>
                      <a:pt x="141" y="1233"/>
                    </a:cubicBezTo>
                    <a:cubicBezTo>
                      <a:pt x="115" y="1290"/>
                      <a:pt x="75" y="1348"/>
                      <a:pt x="56" y="1411"/>
                    </a:cubicBezTo>
                    <a:cubicBezTo>
                      <a:pt x="42" y="1475"/>
                      <a:pt x="35" y="1541"/>
                      <a:pt x="31" y="1605"/>
                    </a:cubicBezTo>
                    <a:cubicBezTo>
                      <a:pt x="21" y="1670"/>
                      <a:pt x="1" y="1736"/>
                      <a:pt x="1" y="1802"/>
                    </a:cubicBezTo>
                    <a:cubicBezTo>
                      <a:pt x="5" y="1867"/>
                      <a:pt x="23" y="1933"/>
                      <a:pt x="34" y="1998"/>
                    </a:cubicBezTo>
                    <a:cubicBezTo>
                      <a:pt x="41" y="2062"/>
                      <a:pt x="67" y="2124"/>
                      <a:pt x="82" y="2189"/>
                    </a:cubicBezTo>
                    <a:cubicBezTo>
                      <a:pt x="97" y="2252"/>
                      <a:pt x="81" y="2327"/>
                      <a:pt x="103" y="2389"/>
                    </a:cubicBezTo>
                    <a:cubicBezTo>
                      <a:pt x="130" y="2464"/>
                      <a:pt x="206" y="2515"/>
                      <a:pt x="248" y="2581"/>
                    </a:cubicBezTo>
                    <a:cubicBezTo>
                      <a:pt x="235" y="2588"/>
                      <a:pt x="220" y="2598"/>
                      <a:pt x="221" y="2600"/>
                    </a:cubicBezTo>
                    <a:cubicBezTo>
                      <a:pt x="239" y="2618"/>
                      <a:pt x="266" y="2629"/>
                      <a:pt x="268" y="2657"/>
                    </a:cubicBezTo>
                    <a:cubicBezTo>
                      <a:pt x="269" y="2684"/>
                      <a:pt x="248" y="2726"/>
                      <a:pt x="246" y="2759"/>
                    </a:cubicBezTo>
                    <a:cubicBezTo>
                      <a:pt x="242" y="2790"/>
                      <a:pt x="218" y="2837"/>
                      <a:pt x="218" y="2869"/>
                    </a:cubicBezTo>
                    <a:cubicBezTo>
                      <a:pt x="218" y="2901"/>
                      <a:pt x="239" y="2918"/>
                      <a:pt x="247" y="2943"/>
                    </a:cubicBezTo>
                    <a:cubicBezTo>
                      <a:pt x="258" y="2972"/>
                      <a:pt x="286" y="2984"/>
                      <a:pt x="299" y="3011"/>
                    </a:cubicBezTo>
                    <a:cubicBezTo>
                      <a:pt x="310" y="3037"/>
                      <a:pt x="309" y="3077"/>
                      <a:pt x="327" y="3100"/>
                    </a:cubicBezTo>
                    <a:cubicBezTo>
                      <a:pt x="342" y="3125"/>
                      <a:pt x="345" y="3161"/>
                      <a:pt x="365" y="3183"/>
                    </a:cubicBezTo>
                    <a:cubicBezTo>
                      <a:pt x="385" y="3205"/>
                      <a:pt x="431" y="3198"/>
                      <a:pt x="452" y="3218"/>
                    </a:cubicBezTo>
                    <a:lnTo>
                      <a:pt x="515" y="3276"/>
                    </a:lnTo>
                    <a:cubicBezTo>
                      <a:pt x="536" y="3294"/>
                      <a:pt x="547" y="3327"/>
                      <a:pt x="569" y="3346"/>
                    </a:cubicBezTo>
                    <a:cubicBezTo>
                      <a:pt x="590" y="3367"/>
                      <a:pt x="605" y="3395"/>
                      <a:pt x="625" y="3414"/>
                    </a:cubicBezTo>
                    <a:cubicBezTo>
                      <a:pt x="648" y="3432"/>
                      <a:pt x="667" y="3456"/>
                      <a:pt x="689" y="3473"/>
                    </a:cubicBezTo>
                    <a:cubicBezTo>
                      <a:pt x="714" y="3491"/>
                      <a:pt x="749" y="3490"/>
                      <a:pt x="770" y="3507"/>
                    </a:cubicBezTo>
                    <a:cubicBezTo>
                      <a:pt x="792" y="3527"/>
                      <a:pt x="806" y="3558"/>
                      <a:pt x="829" y="3579"/>
                    </a:cubicBezTo>
                    <a:cubicBezTo>
                      <a:pt x="851" y="3597"/>
                      <a:pt x="870" y="3623"/>
                      <a:pt x="894" y="3642"/>
                    </a:cubicBezTo>
                    <a:cubicBezTo>
                      <a:pt x="919" y="3662"/>
                      <a:pt x="956" y="3653"/>
                      <a:pt x="982" y="3666"/>
                    </a:cubicBezTo>
                    <a:cubicBezTo>
                      <a:pt x="1011" y="3679"/>
                      <a:pt x="1040" y="3696"/>
                      <a:pt x="1074" y="3697"/>
                    </a:cubicBezTo>
                    <a:cubicBezTo>
                      <a:pt x="1075" y="3697"/>
                      <a:pt x="1076" y="3697"/>
                      <a:pt x="1077" y="3697"/>
                    </a:cubicBezTo>
                    <a:cubicBezTo>
                      <a:pt x="1111" y="3697"/>
                      <a:pt x="1155" y="3675"/>
                      <a:pt x="1188" y="3673"/>
                    </a:cubicBezTo>
                    <a:cubicBezTo>
                      <a:pt x="1224" y="3671"/>
                      <a:pt x="1259" y="3668"/>
                      <a:pt x="1294" y="3660"/>
                    </a:cubicBezTo>
                    <a:cubicBezTo>
                      <a:pt x="1312" y="3656"/>
                      <a:pt x="1332" y="3647"/>
                      <a:pt x="1349" y="3647"/>
                    </a:cubicBezTo>
                    <a:cubicBezTo>
                      <a:pt x="1362" y="3647"/>
                      <a:pt x="1373" y="3652"/>
                      <a:pt x="1381" y="3668"/>
                    </a:cubicBezTo>
                    <a:cubicBezTo>
                      <a:pt x="1381" y="3668"/>
                      <a:pt x="1381" y="3668"/>
                      <a:pt x="1381" y="3668"/>
                    </a:cubicBezTo>
                    <a:cubicBezTo>
                      <a:pt x="1382" y="3668"/>
                      <a:pt x="1389" y="3648"/>
                      <a:pt x="1388" y="3646"/>
                    </a:cubicBezTo>
                    <a:cubicBezTo>
                      <a:pt x="1383" y="3617"/>
                      <a:pt x="1371" y="3610"/>
                      <a:pt x="1356" y="3610"/>
                    </a:cubicBezTo>
                    <a:cubicBezTo>
                      <a:pt x="1351" y="3610"/>
                      <a:pt x="1346" y="3611"/>
                      <a:pt x="1340" y="3612"/>
                    </a:cubicBezTo>
                    <a:cubicBezTo>
                      <a:pt x="1310" y="3616"/>
                      <a:pt x="1276" y="3638"/>
                      <a:pt x="1247" y="3638"/>
                    </a:cubicBezTo>
                    <a:cubicBezTo>
                      <a:pt x="1243" y="3638"/>
                      <a:pt x="1240" y="3638"/>
                      <a:pt x="1237" y="3637"/>
                    </a:cubicBezTo>
                    <a:cubicBezTo>
                      <a:pt x="1209" y="3633"/>
                      <a:pt x="1180" y="3634"/>
                      <a:pt x="1150" y="3630"/>
                    </a:cubicBezTo>
                    <a:cubicBezTo>
                      <a:pt x="1121" y="3627"/>
                      <a:pt x="1093" y="3622"/>
                      <a:pt x="1067" y="3612"/>
                    </a:cubicBezTo>
                    <a:cubicBezTo>
                      <a:pt x="1040" y="3600"/>
                      <a:pt x="1037" y="3545"/>
                      <a:pt x="1015" y="3527"/>
                    </a:cubicBezTo>
                    <a:cubicBezTo>
                      <a:pt x="992" y="3510"/>
                      <a:pt x="967" y="3499"/>
                      <a:pt x="946" y="3477"/>
                    </a:cubicBezTo>
                    <a:cubicBezTo>
                      <a:pt x="927" y="3455"/>
                      <a:pt x="905" y="3437"/>
                      <a:pt x="887" y="3414"/>
                    </a:cubicBezTo>
                    <a:cubicBezTo>
                      <a:pt x="870" y="3389"/>
                      <a:pt x="836" y="3393"/>
                      <a:pt x="818" y="3367"/>
                    </a:cubicBezTo>
                    <a:cubicBezTo>
                      <a:pt x="803" y="3345"/>
                      <a:pt x="818" y="3283"/>
                      <a:pt x="803" y="3262"/>
                    </a:cubicBezTo>
                    <a:cubicBezTo>
                      <a:pt x="785" y="3240"/>
                      <a:pt x="774" y="3224"/>
                      <a:pt x="758" y="3203"/>
                    </a:cubicBezTo>
                    <a:cubicBezTo>
                      <a:pt x="744" y="3184"/>
                      <a:pt x="707" y="3194"/>
                      <a:pt x="693" y="3173"/>
                    </a:cubicBezTo>
                    <a:cubicBezTo>
                      <a:pt x="685" y="3159"/>
                      <a:pt x="681" y="3140"/>
                      <a:pt x="675" y="3121"/>
                    </a:cubicBezTo>
                    <a:cubicBezTo>
                      <a:pt x="682" y="3112"/>
                      <a:pt x="686" y="3104"/>
                      <a:pt x="682" y="3103"/>
                    </a:cubicBezTo>
                    <a:cubicBezTo>
                      <a:pt x="672" y="3093"/>
                      <a:pt x="661" y="3086"/>
                      <a:pt x="650" y="3078"/>
                    </a:cubicBezTo>
                    <a:cubicBezTo>
                      <a:pt x="639" y="3068"/>
                      <a:pt x="627" y="3057"/>
                      <a:pt x="619" y="3045"/>
                    </a:cubicBezTo>
                    <a:cubicBezTo>
                      <a:pt x="605" y="3027"/>
                      <a:pt x="603" y="2995"/>
                      <a:pt x="590" y="2976"/>
                    </a:cubicBezTo>
                    <a:cubicBezTo>
                      <a:pt x="576" y="2958"/>
                      <a:pt x="547" y="2956"/>
                      <a:pt x="533" y="2938"/>
                    </a:cubicBezTo>
                    <a:cubicBezTo>
                      <a:pt x="528" y="2931"/>
                      <a:pt x="520" y="2924"/>
                      <a:pt x="510" y="2918"/>
                    </a:cubicBezTo>
                    <a:cubicBezTo>
                      <a:pt x="492" y="2870"/>
                      <a:pt x="481" y="2818"/>
                      <a:pt x="464" y="2773"/>
                    </a:cubicBezTo>
                    <a:cubicBezTo>
                      <a:pt x="452" y="2727"/>
                      <a:pt x="448" y="2680"/>
                      <a:pt x="444" y="2635"/>
                    </a:cubicBezTo>
                    <a:lnTo>
                      <a:pt x="444" y="2635"/>
                    </a:lnTo>
                    <a:cubicBezTo>
                      <a:pt x="466" y="2680"/>
                      <a:pt x="489" y="2727"/>
                      <a:pt x="522" y="2767"/>
                    </a:cubicBezTo>
                    <a:cubicBezTo>
                      <a:pt x="555" y="2788"/>
                      <a:pt x="576" y="2806"/>
                      <a:pt x="598" y="2825"/>
                    </a:cubicBezTo>
                    <a:cubicBezTo>
                      <a:pt x="606" y="2844"/>
                      <a:pt x="616" y="2862"/>
                      <a:pt x="627" y="2878"/>
                    </a:cubicBezTo>
                    <a:cubicBezTo>
                      <a:pt x="659" y="2931"/>
                      <a:pt x="692" y="2982"/>
                      <a:pt x="727" y="3030"/>
                    </a:cubicBezTo>
                    <a:cubicBezTo>
                      <a:pt x="766" y="3077"/>
                      <a:pt x="822" y="3110"/>
                      <a:pt x="864" y="3154"/>
                    </a:cubicBezTo>
                    <a:cubicBezTo>
                      <a:pt x="902" y="3201"/>
                      <a:pt x="937" y="3256"/>
                      <a:pt x="982" y="3298"/>
                    </a:cubicBezTo>
                    <a:cubicBezTo>
                      <a:pt x="1029" y="3341"/>
                      <a:pt x="1071" y="3389"/>
                      <a:pt x="1125" y="3425"/>
                    </a:cubicBezTo>
                    <a:cubicBezTo>
                      <a:pt x="1176" y="3459"/>
                      <a:pt x="1239" y="3473"/>
                      <a:pt x="1298" y="3496"/>
                    </a:cubicBezTo>
                    <a:cubicBezTo>
                      <a:pt x="1336" y="3525"/>
                      <a:pt x="1374" y="3558"/>
                      <a:pt x="1417" y="3580"/>
                    </a:cubicBezTo>
                    <a:cubicBezTo>
                      <a:pt x="1464" y="3607"/>
                      <a:pt x="1521" y="3602"/>
                      <a:pt x="1570" y="3620"/>
                    </a:cubicBezTo>
                    <a:cubicBezTo>
                      <a:pt x="1621" y="3634"/>
                      <a:pt x="1674" y="3649"/>
                      <a:pt x="1728" y="3649"/>
                    </a:cubicBezTo>
                    <a:cubicBezTo>
                      <a:pt x="1733" y="3649"/>
                      <a:pt x="1737" y="3649"/>
                      <a:pt x="1742" y="3649"/>
                    </a:cubicBezTo>
                    <a:cubicBezTo>
                      <a:pt x="1802" y="3645"/>
                      <a:pt x="1861" y="3613"/>
                      <a:pt x="1916" y="3601"/>
                    </a:cubicBezTo>
                    <a:cubicBezTo>
                      <a:pt x="1958" y="3593"/>
                      <a:pt x="1995" y="3579"/>
                      <a:pt x="2033" y="3561"/>
                    </a:cubicBezTo>
                    <a:cubicBezTo>
                      <a:pt x="2109" y="3579"/>
                      <a:pt x="2185" y="3594"/>
                      <a:pt x="2262" y="3595"/>
                    </a:cubicBezTo>
                    <a:cubicBezTo>
                      <a:pt x="2265" y="3596"/>
                      <a:pt x="2269" y="3596"/>
                      <a:pt x="2273" y="3596"/>
                    </a:cubicBezTo>
                    <a:cubicBezTo>
                      <a:pt x="2359" y="3596"/>
                      <a:pt x="2443" y="3564"/>
                      <a:pt x="2525" y="3546"/>
                    </a:cubicBezTo>
                    <a:cubicBezTo>
                      <a:pt x="2621" y="3525"/>
                      <a:pt x="2716" y="3496"/>
                      <a:pt x="2800" y="3448"/>
                    </a:cubicBezTo>
                    <a:cubicBezTo>
                      <a:pt x="2884" y="3396"/>
                      <a:pt x="2950" y="3319"/>
                      <a:pt x="3017" y="3256"/>
                    </a:cubicBezTo>
                    <a:cubicBezTo>
                      <a:pt x="3074" y="3203"/>
                      <a:pt x="3121" y="3147"/>
                      <a:pt x="3163" y="3085"/>
                    </a:cubicBezTo>
                    <a:cubicBezTo>
                      <a:pt x="3207" y="3055"/>
                      <a:pt x="3250" y="3016"/>
                      <a:pt x="3293" y="2980"/>
                    </a:cubicBezTo>
                    <a:cubicBezTo>
                      <a:pt x="3337" y="2939"/>
                      <a:pt x="3352" y="2873"/>
                      <a:pt x="3390" y="2828"/>
                    </a:cubicBezTo>
                    <a:cubicBezTo>
                      <a:pt x="3430" y="2782"/>
                      <a:pt x="3487" y="2745"/>
                      <a:pt x="3520" y="2691"/>
                    </a:cubicBezTo>
                    <a:cubicBezTo>
                      <a:pt x="3551" y="2638"/>
                      <a:pt x="3571" y="2580"/>
                      <a:pt x="3597" y="2522"/>
                    </a:cubicBezTo>
                    <a:cubicBezTo>
                      <a:pt x="3619" y="2466"/>
                      <a:pt x="3659" y="2411"/>
                      <a:pt x="3672" y="2349"/>
                    </a:cubicBezTo>
                    <a:cubicBezTo>
                      <a:pt x="3688" y="2287"/>
                      <a:pt x="3681" y="2223"/>
                      <a:pt x="3686" y="2161"/>
                    </a:cubicBezTo>
                    <a:cubicBezTo>
                      <a:pt x="3693" y="2100"/>
                      <a:pt x="3681" y="2038"/>
                      <a:pt x="3681" y="1976"/>
                    </a:cubicBezTo>
                    <a:cubicBezTo>
                      <a:pt x="3679" y="1914"/>
                      <a:pt x="3712" y="1848"/>
                      <a:pt x="3701" y="1784"/>
                    </a:cubicBezTo>
                    <a:cubicBezTo>
                      <a:pt x="3694" y="1743"/>
                      <a:pt x="3672" y="1707"/>
                      <a:pt x="3650" y="1672"/>
                    </a:cubicBezTo>
                    <a:cubicBezTo>
                      <a:pt x="3632" y="1628"/>
                      <a:pt x="3612" y="1585"/>
                      <a:pt x="3598" y="1544"/>
                    </a:cubicBezTo>
                    <a:cubicBezTo>
                      <a:pt x="3584" y="1504"/>
                      <a:pt x="3568" y="1467"/>
                      <a:pt x="3549" y="1431"/>
                    </a:cubicBezTo>
                    <a:cubicBezTo>
                      <a:pt x="3543" y="1398"/>
                      <a:pt x="3540" y="1363"/>
                      <a:pt x="3533" y="1330"/>
                    </a:cubicBezTo>
                    <a:cubicBezTo>
                      <a:pt x="3496" y="1153"/>
                      <a:pt x="3407" y="990"/>
                      <a:pt x="3315" y="839"/>
                    </a:cubicBezTo>
                    <a:cubicBezTo>
                      <a:pt x="3224" y="685"/>
                      <a:pt x="3116" y="538"/>
                      <a:pt x="2977" y="421"/>
                    </a:cubicBezTo>
                    <a:cubicBezTo>
                      <a:pt x="2840" y="304"/>
                      <a:pt x="2686" y="199"/>
                      <a:pt x="2514" y="132"/>
                    </a:cubicBezTo>
                    <a:cubicBezTo>
                      <a:pt x="2347" y="67"/>
                      <a:pt x="2168" y="50"/>
                      <a:pt x="1988" y="50"/>
                    </a:cubicBezTo>
                    <a:cubicBezTo>
                      <a:pt x="1981" y="50"/>
                      <a:pt x="1973" y="50"/>
                      <a:pt x="1966" y="50"/>
                    </a:cubicBezTo>
                    <a:cubicBezTo>
                      <a:pt x="1795" y="52"/>
                      <a:pt x="1611" y="90"/>
                      <a:pt x="1453" y="188"/>
                    </a:cubicBezTo>
                    <a:cubicBezTo>
                      <a:pt x="1447" y="176"/>
                      <a:pt x="1440" y="171"/>
                      <a:pt x="1433" y="167"/>
                    </a:cubicBezTo>
                    <a:cubicBezTo>
                      <a:pt x="1484" y="140"/>
                      <a:pt x="1535" y="112"/>
                      <a:pt x="1589" y="86"/>
                    </a:cubicBezTo>
                    <a:cubicBezTo>
                      <a:pt x="1635" y="64"/>
                      <a:pt x="1689" y="36"/>
                      <a:pt x="1742" y="36"/>
                    </a:cubicBezTo>
                    <a:cubicBezTo>
                      <a:pt x="1757" y="36"/>
                      <a:pt x="1772" y="38"/>
                      <a:pt x="1787" y="43"/>
                    </a:cubicBezTo>
                    <a:cubicBezTo>
                      <a:pt x="1787" y="44"/>
                      <a:pt x="1787" y="44"/>
                      <a:pt x="1787" y="44"/>
                    </a:cubicBezTo>
                    <a:cubicBezTo>
                      <a:pt x="1790" y="44"/>
                      <a:pt x="1790" y="21"/>
                      <a:pt x="1787" y="20"/>
                    </a:cubicBezTo>
                    <a:cubicBezTo>
                      <a:pt x="1765" y="6"/>
                      <a:pt x="1743" y="1"/>
                      <a:pt x="1721"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29"/>
              <p:cNvSpPr/>
              <p:nvPr/>
            </p:nvSpPr>
            <p:spPr>
              <a:xfrm>
                <a:off x="1277800" y="4225300"/>
                <a:ext cx="2150" cy="875"/>
              </a:xfrm>
              <a:custGeom>
                <a:rect b="b" l="l" r="r" t="t"/>
                <a:pathLst>
                  <a:path extrusionOk="0" h="35" w="86">
                    <a:moveTo>
                      <a:pt x="85" y="0"/>
                    </a:moveTo>
                    <a:lnTo>
                      <a:pt x="0" y="2"/>
                    </a:lnTo>
                    <a:cubicBezTo>
                      <a:pt x="1" y="14"/>
                      <a:pt x="6" y="24"/>
                      <a:pt x="8" y="35"/>
                    </a:cubicBezTo>
                    <a:cubicBezTo>
                      <a:pt x="29" y="21"/>
                      <a:pt x="51" y="10"/>
                      <a:pt x="68" y="3"/>
                    </a:cubicBezTo>
                    <a:cubicBezTo>
                      <a:pt x="72" y="2"/>
                      <a:pt x="79" y="2"/>
                      <a:pt x="8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29"/>
              <p:cNvSpPr/>
              <p:nvPr/>
            </p:nvSpPr>
            <p:spPr>
              <a:xfrm>
                <a:off x="1281225" y="4226250"/>
                <a:ext cx="1125" cy="200"/>
              </a:xfrm>
              <a:custGeom>
                <a:rect b="b" l="l" r="r" t="t"/>
                <a:pathLst>
                  <a:path extrusionOk="0" h="8" w="45">
                    <a:moveTo>
                      <a:pt x="18" y="1"/>
                    </a:moveTo>
                    <a:cubicBezTo>
                      <a:pt x="10" y="1"/>
                      <a:pt x="3" y="3"/>
                      <a:pt x="1" y="8"/>
                    </a:cubicBezTo>
                    <a:lnTo>
                      <a:pt x="45" y="8"/>
                    </a:lnTo>
                    <a:cubicBezTo>
                      <a:pt x="39" y="4"/>
                      <a:pt x="27" y="1"/>
                      <a:pt x="18"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29"/>
              <p:cNvSpPr/>
              <p:nvPr/>
            </p:nvSpPr>
            <p:spPr>
              <a:xfrm>
                <a:off x="1228625" y="4175750"/>
                <a:ext cx="92425" cy="92425"/>
              </a:xfrm>
              <a:custGeom>
                <a:rect b="b" l="l" r="r" t="t"/>
                <a:pathLst>
                  <a:path extrusionOk="0" h="3697" w="3697">
                    <a:moveTo>
                      <a:pt x="1907" y="123"/>
                    </a:moveTo>
                    <a:cubicBezTo>
                      <a:pt x="1941" y="123"/>
                      <a:pt x="1975" y="128"/>
                      <a:pt x="2010" y="133"/>
                    </a:cubicBezTo>
                    <a:cubicBezTo>
                      <a:pt x="2025" y="135"/>
                      <a:pt x="2039" y="144"/>
                      <a:pt x="2051" y="155"/>
                    </a:cubicBezTo>
                    <a:cubicBezTo>
                      <a:pt x="2021" y="163"/>
                      <a:pt x="1989" y="171"/>
                      <a:pt x="1960" y="178"/>
                    </a:cubicBezTo>
                    <a:cubicBezTo>
                      <a:pt x="1933" y="183"/>
                      <a:pt x="1905" y="194"/>
                      <a:pt x="1879" y="204"/>
                    </a:cubicBezTo>
                    <a:cubicBezTo>
                      <a:pt x="1828" y="182"/>
                      <a:pt x="1776" y="160"/>
                      <a:pt x="1721" y="146"/>
                    </a:cubicBezTo>
                    <a:cubicBezTo>
                      <a:pt x="1722" y="144"/>
                      <a:pt x="1722" y="144"/>
                      <a:pt x="1725" y="144"/>
                    </a:cubicBezTo>
                    <a:cubicBezTo>
                      <a:pt x="1770" y="139"/>
                      <a:pt x="1817" y="127"/>
                      <a:pt x="1865" y="126"/>
                    </a:cubicBezTo>
                    <a:cubicBezTo>
                      <a:pt x="1879" y="124"/>
                      <a:pt x="1893" y="123"/>
                      <a:pt x="1907" y="123"/>
                    </a:cubicBezTo>
                    <a:close/>
                    <a:moveTo>
                      <a:pt x="1427" y="264"/>
                    </a:moveTo>
                    <a:cubicBezTo>
                      <a:pt x="1461" y="264"/>
                      <a:pt x="1495" y="266"/>
                      <a:pt x="1528" y="272"/>
                    </a:cubicBezTo>
                    <a:cubicBezTo>
                      <a:pt x="1540" y="273"/>
                      <a:pt x="1553" y="277"/>
                      <a:pt x="1563" y="278"/>
                    </a:cubicBezTo>
                    <a:cubicBezTo>
                      <a:pt x="1491" y="305"/>
                      <a:pt x="1422" y="338"/>
                      <a:pt x="1355" y="375"/>
                    </a:cubicBezTo>
                    <a:cubicBezTo>
                      <a:pt x="1328" y="368"/>
                      <a:pt x="1301" y="362"/>
                      <a:pt x="1274" y="362"/>
                    </a:cubicBezTo>
                    <a:cubicBezTo>
                      <a:pt x="1269" y="362"/>
                      <a:pt x="1265" y="362"/>
                      <a:pt x="1260" y="362"/>
                    </a:cubicBezTo>
                    <a:cubicBezTo>
                      <a:pt x="1198" y="372"/>
                      <a:pt x="1140" y="390"/>
                      <a:pt x="1078" y="404"/>
                    </a:cubicBezTo>
                    <a:cubicBezTo>
                      <a:pt x="1016" y="416"/>
                      <a:pt x="956" y="437"/>
                      <a:pt x="895" y="457"/>
                    </a:cubicBezTo>
                    <a:cubicBezTo>
                      <a:pt x="833" y="477"/>
                      <a:pt x="789" y="528"/>
                      <a:pt x="731" y="555"/>
                    </a:cubicBezTo>
                    <a:cubicBezTo>
                      <a:pt x="694" y="573"/>
                      <a:pt x="640" y="573"/>
                      <a:pt x="594" y="583"/>
                    </a:cubicBezTo>
                    <a:cubicBezTo>
                      <a:pt x="607" y="567"/>
                      <a:pt x="618" y="552"/>
                      <a:pt x="632" y="540"/>
                    </a:cubicBezTo>
                    <a:cubicBezTo>
                      <a:pt x="690" y="485"/>
                      <a:pt x="752" y="435"/>
                      <a:pt x="818" y="387"/>
                    </a:cubicBezTo>
                    <a:cubicBezTo>
                      <a:pt x="885" y="340"/>
                      <a:pt x="957" y="303"/>
                      <a:pt x="1034" y="277"/>
                    </a:cubicBezTo>
                    <a:cubicBezTo>
                      <a:pt x="1062" y="268"/>
                      <a:pt x="1091" y="265"/>
                      <a:pt x="1121" y="265"/>
                    </a:cubicBezTo>
                    <a:cubicBezTo>
                      <a:pt x="1169" y="265"/>
                      <a:pt x="1217" y="272"/>
                      <a:pt x="1264" y="272"/>
                    </a:cubicBezTo>
                    <a:cubicBezTo>
                      <a:pt x="1272" y="272"/>
                      <a:pt x="1280" y="272"/>
                      <a:pt x="1287" y="272"/>
                    </a:cubicBezTo>
                    <a:cubicBezTo>
                      <a:pt x="1334" y="268"/>
                      <a:pt x="1381" y="264"/>
                      <a:pt x="1427" y="264"/>
                    </a:cubicBezTo>
                    <a:close/>
                    <a:moveTo>
                      <a:pt x="1128" y="856"/>
                    </a:moveTo>
                    <a:cubicBezTo>
                      <a:pt x="1115" y="872"/>
                      <a:pt x="1105" y="889"/>
                      <a:pt x="1095" y="905"/>
                    </a:cubicBezTo>
                    <a:cubicBezTo>
                      <a:pt x="1082" y="900"/>
                      <a:pt x="1071" y="900"/>
                      <a:pt x="1060" y="898"/>
                    </a:cubicBezTo>
                    <a:cubicBezTo>
                      <a:pt x="1082" y="884"/>
                      <a:pt x="1103" y="869"/>
                      <a:pt x="1128" y="856"/>
                    </a:cubicBezTo>
                    <a:cubicBezTo>
                      <a:pt x="1128" y="856"/>
                      <a:pt x="1128" y="856"/>
                      <a:pt x="1128" y="856"/>
                    </a:cubicBezTo>
                    <a:close/>
                    <a:moveTo>
                      <a:pt x="3306" y="905"/>
                    </a:moveTo>
                    <a:lnTo>
                      <a:pt x="3306" y="905"/>
                    </a:lnTo>
                    <a:cubicBezTo>
                      <a:pt x="3312" y="909"/>
                      <a:pt x="3316" y="909"/>
                      <a:pt x="3317" y="910"/>
                    </a:cubicBezTo>
                    <a:cubicBezTo>
                      <a:pt x="3339" y="929"/>
                      <a:pt x="3357" y="951"/>
                      <a:pt x="3372" y="975"/>
                    </a:cubicBezTo>
                    <a:cubicBezTo>
                      <a:pt x="3378" y="983"/>
                      <a:pt x="3378" y="997"/>
                      <a:pt x="3375" y="1011"/>
                    </a:cubicBezTo>
                    <a:cubicBezTo>
                      <a:pt x="3353" y="976"/>
                      <a:pt x="3330" y="940"/>
                      <a:pt x="3306" y="905"/>
                    </a:cubicBezTo>
                    <a:close/>
                    <a:moveTo>
                      <a:pt x="2257" y="965"/>
                    </a:moveTo>
                    <a:cubicBezTo>
                      <a:pt x="2293" y="965"/>
                      <a:pt x="2332" y="969"/>
                      <a:pt x="2369" y="978"/>
                    </a:cubicBezTo>
                    <a:cubicBezTo>
                      <a:pt x="2383" y="998"/>
                      <a:pt x="2396" y="1019"/>
                      <a:pt x="2407" y="1041"/>
                    </a:cubicBezTo>
                    <a:cubicBezTo>
                      <a:pt x="2416" y="1060"/>
                      <a:pt x="2423" y="1078"/>
                      <a:pt x="2431" y="1097"/>
                    </a:cubicBezTo>
                    <a:cubicBezTo>
                      <a:pt x="2434" y="1101"/>
                      <a:pt x="2435" y="1106"/>
                      <a:pt x="2436" y="1110"/>
                    </a:cubicBezTo>
                    <a:cubicBezTo>
                      <a:pt x="2435" y="1108"/>
                      <a:pt x="2434" y="1106"/>
                      <a:pt x="2434" y="1104"/>
                    </a:cubicBezTo>
                    <a:cubicBezTo>
                      <a:pt x="2383" y="1050"/>
                      <a:pt x="2324" y="1002"/>
                      <a:pt x="2257" y="965"/>
                    </a:cubicBezTo>
                    <a:close/>
                    <a:moveTo>
                      <a:pt x="1875" y="1125"/>
                    </a:moveTo>
                    <a:cubicBezTo>
                      <a:pt x="1908" y="1125"/>
                      <a:pt x="1940" y="1128"/>
                      <a:pt x="1970" y="1133"/>
                    </a:cubicBezTo>
                    <a:cubicBezTo>
                      <a:pt x="2002" y="1137"/>
                      <a:pt x="2032" y="1144"/>
                      <a:pt x="2063" y="1154"/>
                    </a:cubicBezTo>
                    <a:cubicBezTo>
                      <a:pt x="2022" y="1152"/>
                      <a:pt x="1978" y="1151"/>
                      <a:pt x="1937" y="1151"/>
                    </a:cubicBezTo>
                    <a:cubicBezTo>
                      <a:pt x="1906" y="1151"/>
                      <a:pt x="1875" y="1150"/>
                      <a:pt x="1843" y="1150"/>
                    </a:cubicBezTo>
                    <a:cubicBezTo>
                      <a:pt x="1778" y="1150"/>
                      <a:pt x="1712" y="1153"/>
                      <a:pt x="1645" y="1172"/>
                    </a:cubicBezTo>
                    <a:cubicBezTo>
                      <a:pt x="1600" y="1184"/>
                      <a:pt x="1556" y="1206"/>
                      <a:pt x="1514" y="1229"/>
                    </a:cubicBezTo>
                    <a:cubicBezTo>
                      <a:pt x="1625" y="1158"/>
                      <a:pt x="1757" y="1125"/>
                      <a:pt x="1875" y="1125"/>
                    </a:cubicBezTo>
                    <a:close/>
                    <a:moveTo>
                      <a:pt x="1611" y="801"/>
                    </a:moveTo>
                    <a:cubicBezTo>
                      <a:pt x="1587" y="814"/>
                      <a:pt x="1563" y="826"/>
                      <a:pt x="1542" y="840"/>
                    </a:cubicBezTo>
                    <a:cubicBezTo>
                      <a:pt x="1437" y="905"/>
                      <a:pt x="1357" y="1000"/>
                      <a:pt x="1294" y="1099"/>
                    </a:cubicBezTo>
                    <a:cubicBezTo>
                      <a:pt x="1240" y="1143"/>
                      <a:pt x="1192" y="1188"/>
                      <a:pt x="1148" y="1242"/>
                    </a:cubicBezTo>
                    <a:cubicBezTo>
                      <a:pt x="1253" y="1092"/>
                      <a:pt x="1357" y="929"/>
                      <a:pt x="1521" y="841"/>
                    </a:cubicBezTo>
                    <a:cubicBezTo>
                      <a:pt x="1549" y="826"/>
                      <a:pt x="1580" y="814"/>
                      <a:pt x="1611" y="801"/>
                    </a:cubicBezTo>
                    <a:close/>
                    <a:moveTo>
                      <a:pt x="1042" y="924"/>
                    </a:moveTo>
                    <a:cubicBezTo>
                      <a:pt x="1055" y="924"/>
                      <a:pt x="1067" y="925"/>
                      <a:pt x="1079" y="927"/>
                    </a:cubicBezTo>
                    <a:cubicBezTo>
                      <a:pt x="957" y="1049"/>
                      <a:pt x="862" y="1198"/>
                      <a:pt x="778" y="1344"/>
                    </a:cubicBezTo>
                    <a:cubicBezTo>
                      <a:pt x="766" y="1364"/>
                      <a:pt x="755" y="1385"/>
                      <a:pt x="744" y="1407"/>
                    </a:cubicBezTo>
                    <a:lnTo>
                      <a:pt x="738" y="1360"/>
                    </a:lnTo>
                    <a:cubicBezTo>
                      <a:pt x="800" y="1232"/>
                      <a:pt x="874" y="1110"/>
                      <a:pt x="951" y="993"/>
                    </a:cubicBezTo>
                    <a:cubicBezTo>
                      <a:pt x="964" y="975"/>
                      <a:pt x="978" y="958"/>
                      <a:pt x="990" y="940"/>
                    </a:cubicBezTo>
                    <a:cubicBezTo>
                      <a:pt x="997" y="936"/>
                      <a:pt x="1005" y="932"/>
                      <a:pt x="1012" y="927"/>
                    </a:cubicBezTo>
                    <a:cubicBezTo>
                      <a:pt x="1022" y="925"/>
                      <a:pt x="1032" y="924"/>
                      <a:pt x="1042" y="924"/>
                    </a:cubicBezTo>
                    <a:close/>
                    <a:moveTo>
                      <a:pt x="713" y="1425"/>
                    </a:moveTo>
                    <a:cubicBezTo>
                      <a:pt x="715" y="1434"/>
                      <a:pt x="716" y="1443"/>
                      <a:pt x="718" y="1454"/>
                    </a:cubicBezTo>
                    <a:cubicBezTo>
                      <a:pt x="694" y="1496"/>
                      <a:pt x="669" y="1539"/>
                      <a:pt x="649" y="1584"/>
                    </a:cubicBezTo>
                    <a:cubicBezTo>
                      <a:pt x="668" y="1529"/>
                      <a:pt x="689" y="1476"/>
                      <a:pt x="713" y="1425"/>
                    </a:cubicBezTo>
                    <a:close/>
                    <a:moveTo>
                      <a:pt x="1060" y="1360"/>
                    </a:moveTo>
                    <a:lnTo>
                      <a:pt x="1060" y="1360"/>
                    </a:lnTo>
                    <a:cubicBezTo>
                      <a:pt x="1026" y="1412"/>
                      <a:pt x="996" y="1467"/>
                      <a:pt x="971" y="1524"/>
                    </a:cubicBezTo>
                    <a:cubicBezTo>
                      <a:pt x="962" y="1543"/>
                      <a:pt x="956" y="1564"/>
                      <a:pt x="949" y="1584"/>
                    </a:cubicBezTo>
                    <a:cubicBezTo>
                      <a:pt x="949" y="1564"/>
                      <a:pt x="947" y="1543"/>
                      <a:pt x="949" y="1524"/>
                    </a:cubicBezTo>
                    <a:cubicBezTo>
                      <a:pt x="983" y="1466"/>
                      <a:pt x="1020" y="1412"/>
                      <a:pt x="1060" y="1360"/>
                    </a:cubicBezTo>
                    <a:close/>
                    <a:moveTo>
                      <a:pt x="902" y="1606"/>
                    </a:moveTo>
                    <a:cubicBezTo>
                      <a:pt x="903" y="1630"/>
                      <a:pt x="907" y="1655"/>
                      <a:pt x="910" y="1681"/>
                    </a:cubicBezTo>
                    <a:cubicBezTo>
                      <a:pt x="901" y="1708"/>
                      <a:pt x="892" y="1733"/>
                      <a:pt x="883" y="1761"/>
                    </a:cubicBezTo>
                    <a:cubicBezTo>
                      <a:pt x="873" y="1745"/>
                      <a:pt x="866" y="1732"/>
                      <a:pt x="858" y="1718"/>
                    </a:cubicBezTo>
                    <a:cubicBezTo>
                      <a:pt x="865" y="1699"/>
                      <a:pt x="866" y="1681"/>
                      <a:pt x="874" y="1661"/>
                    </a:cubicBezTo>
                    <a:cubicBezTo>
                      <a:pt x="883" y="1642"/>
                      <a:pt x="894" y="1623"/>
                      <a:pt x="902" y="1606"/>
                    </a:cubicBezTo>
                    <a:close/>
                    <a:moveTo>
                      <a:pt x="2066" y="1483"/>
                    </a:moveTo>
                    <a:cubicBezTo>
                      <a:pt x="2142" y="1483"/>
                      <a:pt x="2222" y="1513"/>
                      <a:pt x="2292" y="1550"/>
                    </a:cubicBezTo>
                    <a:cubicBezTo>
                      <a:pt x="2359" y="1584"/>
                      <a:pt x="2410" y="1641"/>
                      <a:pt x="2450" y="1700"/>
                    </a:cubicBezTo>
                    <a:cubicBezTo>
                      <a:pt x="2452" y="1715"/>
                      <a:pt x="2449" y="1730"/>
                      <a:pt x="2449" y="1748"/>
                    </a:cubicBezTo>
                    <a:cubicBezTo>
                      <a:pt x="2436" y="1741"/>
                      <a:pt x="2423" y="1732"/>
                      <a:pt x="2413" y="1723"/>
                    </a:cubicBezTo>
                    <a:cubicBezTo>
                      <a:pt x="2372" y="1693"/>
                      <a:pt x="2328" y="1652"/>
                      <a:pt x="2271" y="1635"/>
                    </a:cubicBezTo>
                    <a:cubicBezTo>
                      <a:pt x="2234" y="1625"/>
                      <a:pt x="2186" y="1614"/>
                      <a:pt x="2137" y="1614"/>
                    </a:cubicBezTo>
                    <a:cubicBezTo>
                      <a:pt x="2115" y="1614"/>
                      <a:pt x="2093" y="1616"/>
                      <a:pt x="2072" y="1622"/>
                    </a:cubicBezTo>
                    <a:cubicBezTo>
                      <a:pt x="2035" y="1631"/>
                      <a:pt x="2002" y="1653"/>
                      <a:pt x="1974" y="1679"/>
                    </a:cubicBezTo>
                    <a:cubicBezTo>
                      <a:pt x="1952" y="1701"/>
                      <a:pt x="1931" y="1725"/>
                      <a:pt x="1913" y="1750"/>
                    </a:cubicBezTo>
                    <a:cubicBezTo>
                      <a:pt x="1911" y="1755"/>
                      <a:pt x="1907" y="1758"/>
                      <a:pt x="1905" y="1763"/>
                    </a:cubicBezTo>
                    <a:cubicBezTo>
                      <a:pt x="1858" y="1684"/>
                      <a:pt x="1860" y="1593"/>
                      <a:pt x="1891" y="1523"/>
                    </a:cubicBezTo>
                    <a:cubicBezTo>
                      <a:pt x="1935" y="1502"/>
                      <a:pt x="1982" y="1489"/>
                      <a:pt x="2029" y="1485"/>
                    </a:cubicBezTo>
                    <a:cubicBezTo>
                      <a:pt x="2041" y="1484"/>
                      <a:pt x="2054" y="1483"/>
                      <a:pt x="2066" y="1483"/>
                    </a:cubicBezTo>
                    <a:close/>
                    <a:moveTo>
                      <a:pt x="1484" y="1598"/>
                    </a:moveTo>
                    <a:cubicBezTo>
                      <a:pt x="1454" y="1649"/>
                      <a:pt x="1430" y="1707"/>
                      <a:pt x="1411" y="1763"/>
                    </a:cubicBezTo>
                    <a:cubicBezTo>
                      <a:pt x="1388" y="1839"/>
                      <a:pt x="1367" y="1920"/>
                      <a:pt x="1362" y="2004"/>
                    </a:cubicBezTo>
                    <a:cubicBezTo>
                      <a:pt x="1342" y="1963"/>
                      <a:pt x="1326" y="1920"/>
                      <a:pt x="1313" y="1875"/>
                    </a:cubicBezTo>
                    <a:cubicBezTo>
                      <a:pt x="1319" y="1845"/>
                      <a:pt x="1323" y="1812"/>
                      <a:pt x="1337" y="1780"/>
                    </a:cubicBezTo>
                    <a:cubicBezTo>
                      <a:pt x="1370" y="1704"/>
                      <a:pt x="1432" y="1649"/>
                      <a:pt x="1484" y="1598"/>
                    </a:cubicBezTo>
                    <a:close/>
                    <a:moveTo>
                      <a:pt x="1301" y="1956"/>
                    </a:moveTo>
                    <a:cubicBezTo>
                      <a:pt x="1309" y="1986"/>
                      <a:pt x="1322" y="2018"/>
                      <a:pt x="1335" y="2048"/>
                    </a:cubicBezTo>
                    <a:cubicBezTo>
                      <a:pt x="1322" y="2045"/>
                      <a:pt x="1308" y="2044"/>
                      <a:pt x="1294" y="2040"/>
                    </a:cubicBezTo>
                    <a:lnTo>
                      <a:pt x="1294" y="2032"/>
                    </a:lnTo>
                    <a:cubicBezTo>
                      <a:pt x="1296" y="2006"/>
                      <a:pt x="1300" y="1979"/>
                      <a:pt x="1301" y="1956"/>
                    </a:cubicBezTo>
                    <a:close/>
                    <a:moveTo>
                      <a:pt x="2147" y="1776"/>
                    </a:moveTo>
                    <a:cubicBezTo>
                      <a:pt x="2153" y="1776"/>
                      <a:pt x="2159" y="1776"/>
                      <a:pt x="2165" y="1777"/>
                    </a:cubicBezTo>
                    <a:cubicBezTo>
                      <a:pt x="2204" y="1784"/>
                      <a:pt x="2241" y="1794"/>
                      <a:pt x="2270" y="1817"/>
                    </a:cubicBezTo>
                    <a:cubicBezTo>
                      <a:pt x="2297" y="1839"/>
                      <a:pt x="2339" y="1839"/>
                      <a:pt x="2357" y="1872"/>
                    </a:cubicBezTo>
                    <a:cubicBezTo>
                      <a:pt x="2376" y="1901"/>
                      <a:pt x="2347" y="1959"/>
                      <a:pt x="2348" y="1982"/>
                    </a:cubicBezTo>
                    <a:cubicBezTo>
                      <a:pt x="2357" y="2004"/>
                      <a:pt x="2361" y="2025"/>
                      <a:pt x="2355" y="2044"/>
                    </a:cubicBezTo>
                    <a:cubicBezTo>
                      <a:pt x="2350" y="2061"/>
                      <a:pt x="2380" y="2078"/>
                      <a:pt x="2369" y="2096"/>
                    </a:cubicBezTo>
                    <a:cubicBezTo>
                      <a:pt x="2358" y="2114"/>
                      <a:pt x="2324" y="2116"/>
                      <a:pt x="2310" y="2124"/>
                    </a:cubicBezTo>
                    <a:cubicBezTo>
                      <a:pt x="2297" y="2134"/>
                      <a:pt x="2286" y="2149"/>
                      <a:pt x="2270" y="2154"/>
                    </a:cubicBezTo>
                    <a:cubicBezTo>
                      <a:pt x="2267" y="2155"/>
                      <a:pt x="2264" y="2155"/>
                      <a:pt x="2261" y="2155"/>
                    </a:cubicBezTo>
                    <a:cubicBezTo>
                      <a:pt x="2245" y="2155"/>
                      <a:pt x="2228" y="2147"/>
                      <a:pt x="2219" y="2145"/>
                    </a:cubicBezTo>
                    <a:cubicBezTo>
                      <a:pt x="2210" y="2145"/>
                      <a:pt x="2203" y="2159"/>
                      <a:pt x="2193" y="2159"/>
                    </a:cubicBezTo>
                    <a:cubicBezTo>
                      <a:pt x="2192" y="2159"/>
                      <a:pt x="2191" y="2159"/>
                      <a:pt x="2190" y="2158"/>
                    </a:cubicBezTo>
                    <a:cubicBezTo>
                      <a:pt x="2189" y="2158"/>
                      <a:pt x="2188" y="2158"/>
                      <a:pt x="2188" y="2158"/>
                    </a:cubicBezTo>
                    <a:cubicBezTo>
                      <a:pt x="2182" y="2158"/>
                      <a:pt x="2177" y="2160"/>
                      <a:pt x="2172" y="2160"/>
                    </a:cubicBezTo>
                    <a:cubicBezTo>
                      <a:pt x="2170" y="2160"/>
                      <a:pt x="2167" y="2160"/>
                      <a:pt x="2165" y="2158"/>
                    </a:cubicBezTo>
                    <a:cubicBezTo>
                      <a:pt x="2156" y="2151"/>
                      <a:pt x="2179" y="2120"/>
                      <a:pt x="2175" y="2114"/>
                    </a:cubicBezTo>
                    <a:cubicBezTo>
                      <a:pt x="2169" y="2109"/>
                      <a:pt x="2114" y="2109"/>
                      <a:pt x="2105" y="2087"/>
                    </a:cubicBezTo>
                    <a:cubicBezTo>
                      <a:pt x="2094" y="2067"/>
                      <a:pt x="2098" y="2045"/>
                      <a:pt x="2105" y="2030"/>
                    </a:cubicBezTo>
                    <a:lnTo>
                      <a:pt x="2105" y="2030"/>
                    </a:lnTo>
                    <a:lnTo>
                      <a:pt x="1986" y="2033"/>
                    </a:lnTo>
                    <a:cubicBezTo>
                      <a:pt x="1982" y="2030"/>
                      <a:pt x="1978" y="2028"/>
                      <a:pt x="1975" y="2023"/>
                    </a:cubicBezTo>
                    <a:cubicBezTo>
                      <a:pt x="1975" y="2021"/>
                      <a:pt x="1974" y="2019"/>
                      <a:pt x="1974" y="2018"/>
                    </a:cubicBezTo>
                    <a:lnTo>
                      <a:pt x="1953" y="2033"/>
                    </a:lnTo>
                    <a:lnTo>
                      <a:pt x="1941" y="2033"/>
                    </a:lnTo>
                    <a:cubicBezTo>
                      <a:pt x="1926" y="1993"/>
                      <a:pt x="1920" y="1941"/>
                      <a:pt x="1933" y="1894"/>
                    </a:cubicBezTo>
                    <a:cubicBezTo>
                      <a:pt x="1948" y="1840"/>
                      <a:pt x="2015" y="1827"/>
                      <a:pt x="2048" y="1807"/>
                    </a:cubicBezTo>
                    <a:lnTo>
                      <a:pt x="2059" y="1800"/>
                    </a:lnTo>
                    <a:cubicBezTo>
                      <a:pt x="2087" y="1787"/>
                      <a:pt x="2116" y="1776"/>
                      <a:pt x="2147" y="1776"/>
                    </a:cubicBezTo>
                    <a:close/>
                    <a:moveTo>
                      <a:pt x="3050" y="1554"/>
                    </a:moveTo>
                    <a:cubicBezTo>
                      <a:pt x="3057" y="1664"/>
                      <a:pt x="3030" y="1787"/>
                      <a:pt x="3001" y="1915"/>
                    </a:cubicBezTo>
                    <a:cubicBezTo>
                      <a:pt x="2980" y="2008"/>
                      <a:pt x="2951" y="2099"/>
                      <a:pt x="2917" y="2184"/>
                    </a:cubicBezTo>
                    <a:cubicBezTo>
                      <a:pt x="2951" y="2061"/>
                      <a:pt x="2966" y="1933"/>
                      <a:pt x="2965" y="1807"/>
                    </a:cubicBezTo>
                    <a:cubicBezTo>
                      <a:pt x="2965" y="1783"/>
                      <a:pt x="2959" y="1755"/>
                      <a:pt x="2958" y="1726"/>
                    </a:cubicBezTo>
                    <a:cubicBezTo>
                      <a:pt x="2958" y="1725"/>
                      <a:pt x="2959" y="1725"/>
                      <a:pt x="2959" y="1725"/>
                    </a:cubicBezTo>
                    <a:cubicBezTo>
                      <a:pt x="2980" y="1684"/>
                      <a:pt x="3027" y="1642"/>
                      <a:pt x="3043" y="1600"/>
                    </a:cubicBezTo>
                    <a:cubicBezTo>
                      <a:pt x="3050" y="1584"/>
                      <a:pt x="3050" y="1571"/>
                      <a:pt x="3050" y="1554"/>
                    </a:cubicBezTo>
                    <a:close/>
                    <a:moveTo>
                      <a:pt x="839" y="1780"/>
                    </a:moveTo>
                    <a:cubicBezTo>
                      <a:pt x="847" y="1794"/>
                      <a:pt x="855" y="1810"/>
                      <a:pt x="865" y="1825"/>
                    </a:cubicBezTo>
                    <a:cubicBezTo>
                      <a:pt x="826" y="1962"/>
                      <a:pt x="803" y="2101"/>
                      <a:pt x="800" y="2245"/>
                    </a:cubicBezTo>
                    <a:cubicBezTo>
                      <a:pt x="790" y="2204"/>
                      <a:pt x="782" y="2161"/>
                      <a:pt x="782" y="2112"/>
                    </a:cubicBezTo>
                    <a:cubicBezTo>
                      <a:pt x="784" y="2006"/>
                      <a:pt x="806" y="1893"/>
                      <a:pt x="839" y="1780"/>
                    </a:cubicBezTo>
                    <a:close/>
                    <a:moveTo>
                      <a:pt x="1101" y="2253"/>
                    </a:moveTo>
                    <a:cubicBezTo>
                      <a:pt x="1103" y="2267"/>
                      <a:pt x="1107" y="2281"/>
                      <a:pt x="1108" y="2295"/>
                    </a:cubicBezTo>
                    <a:cubicBezTo>
                      <a:pt x="1110" y="2308"/>
                      <a:pt x="1115" y="2323"/>
                      <a:pt x="1117" y="2337"/>
                    </a:cubicBezTo>
                    <a:cubicBezTo>
                      <a:pt x="1114" y="2340"/>
                      <a:pt x="1110" y="2341"/>
                      <a:pt x="1107" y="2341"/>
                    </a:cubicBezTo>
                    <a:cubicBezTo>
                      <a:pt x="1103" y="2311"/>
                      <a:pt x="1103" y="2282"/>
                      <a:pt x="1101" y="2253"/>
                    </a:cubicBezTo>
                    <a:close/>
                    <a:moveTo>
                      <a:pt x="1685" y="2109"/>
                    </a:moveTo>
                    <a:cubicBezTo>
                      <a:pt x="1707" y="2183"/>
                      <a:pt x="1743" y="2252"/>
                      <a:pt x="1791" y="2307"/>
                    </a:cubicBezTo>
                    <a:cubicBezTo>
                      <a:pt x="1809" y="2329"/>
                      <a:pt x="1831" y="2350"/>
                      <a:pt x="1854" y="2369"/>
                    </a:cubicBezTo>
                    <a:cubicBezTo>
                      <a:pt x="1856" y="2374"/>
                      <a:pt x="1857" y="2380"/>
                      <a:pt x="1858" y="2385"/>
                    </a:cubicBezTo>
                    <a:cubicBezTo>
                      <a:pt x="1856" y="2384"/>
                      <a:pt x="1850" y="2384"/>
                      <a:pt x="1846" y="2383"/>
                    </a:cubicBezTo>
                    <a:cubicBezTo>
                      <a:pt x="1843" y="2380"/>
                      <a:pt x="1839" y="2379"/>
                      <a:pt x="1836" y="2376"/>
                    </a:cubicBezTo>
                    <a:cubicBezTo>
                      <a:pt x="1754" y="2323"/>
                      <a:pt x="1715" y="2240"/>
                      <a:pt x="1688" y="2154"/>
                    </a:cubicBezTo>
                    <a:cubicBezTo>
                      <a:pt x="1684" y="2140"/>
                      <a:pt x="1678" y="2124"/>
                      <a:pt x="1673" y="2109"/>
                    </a:cubicBezTo>
                    <a:close/>
                    <a:moveTo>
                      <a:pt x="1810" y="1569"/>
                    </a:moveTo>
                    <a:lnTo>
                      <a:pt x="1810" y="1569"/>
                    </a:lnTo>
                    <a:cubicBezTo>
                      <a:pt x="1796" y="1649"/>
                      <a:pt x="1810" y="1739"/>
                      <a:pt x="1872" y="1813"/>
                    </a:cubicBezTo>
                    <a:cubicBezTo>
                      <a:pt x="1852" y="1858"/>
                      <a:pt x="1840" y="1905"/>
                      <a:pt x="1846" y="1955"/>
                    </a:cubicBezTo>
                    <a:cubicBezTo>
                      <a:pt x="1853" y="2014"/>
                      <a:pt x="1890" y="2058"/>
                      <a:pt x="1920" y="2094"/>
                    </a:cubicBezTo>
                    <a:cubicBezTo>
                      <a:pt x="1918" y="2123"/>
                      <a:pt x="1924" y="2151"/>
                      <a:pt x="1927" y="2183"/>
                    </a:cubicBezTo>
                    <a:cubicBezTo>
                      <a:pt x="1933" y="2230"/>
                      <a:pt x="1967" y="2262"/>
                      <a:pt x="1995" y="2300"/>
                    </a:cubicBezTo>
                    <a:cubicBezTo>
                      <a:pt x="2015" y="2329"/>
                      <a:pt x="2037" y="2367"/>
                      <a:pt x="2072" y="2392"/>
                    </a:cubicBezTo>
                    <a:cubicBezTo>
                      <a:pt x="2070" y="2392"/>
                      <a:pt x="2069" y="2392"/>
                      <a:pt x="2066" y="2395"/>
                    </a:cubicBezTo>
                    <a:cubicBezTo>
                      <a:pt x="1993" y="2379"/>
                      <a:pt x="1926" y="2348"/>
                      <a:pt x="1878" y="2307"/>
                    </a:cubicBezTo>
                    <a:cubicBezTo>
                      <a:pt x="1860" y="2231"/>
                      <a:pt x="1849" y="2145"/>
                      <a:pt x="1878" y="2070"/>
                    </a:cubicBezTo>
                    <a:cubicBezTo>
                      <a:pt x="1879" y="2068"/>
                      <a:pt x="1867" y="2065"/>
                      <a:pt x="1859" y="2065"/>
                    </a:cubicBezTo>
                    <a:cubicBezTo>
                      <a:pt x="1856" y="2065"/>
                      <a:pt x="1854" y="2065"/>
                      <a:pt x="1853" y="2066"/>
                    </a:cubicBezTo>
                    <a:cubicBezTo>
                      <a:pt x="1816" y="2123"/>
                      <a:pt x="1817" y="2183"/>
                      <a:pt x="1824" y="2245"/>
                    </a:cubicBezTo>
                    <a:cubicBezTo>
                      <a:pt x="1794" y="2205"/>
                      <a:pt x="1769" y="2162"/>
                      <a:pt x="1752" y="2112"/>
                    </a:cubicBezTo>
                    <a:lnTo>
                      <a:pt x="1752" y="2112"/>
                    </a:lnTo>
                    <a:cubicBezTo>
                      <a:pt x="1774" y="2114"/>
                      <a:pt x="1798" y="2114"/>
                      <a:pt x="1821" y="2118"/>
                    </a:cubicBezTo>
                    <a:cubicBezTo>
                      <a:pt x="1822" y="2119"/>
                      <a:pt x="1822" y="2119"/>
                      <a:pt x="1822" y="2119"/>
                    </a:cubicBezTo>
                    <a:cubicBezTo>
                      <a:pt x="1828" y="2119"/>
                      <a:pt x="1830" y="2096"/>
                      <a:pt x="1824" y="2095"/>
                    </a:cubicBezTo>
                    <a:cubicBezTo>
                      <a:pt x="1796" y="2087"/>
                      <a:pt x="1768" y="2081"/>
                      <a:pt x="1740" y="2076"/>
                    </a:cubicBezTo>
                    <a:cubicBezTo>
                      <a:pt x="1713" y="1970"/>
                      <a:pt x="1715" y="1850"/>
                      <a:pt x="1761" y="1754"/>
                    </a:cubicBezTo>
                    <a:cubicBezTo>
                      <a:pt x="1767" y="1739"/>
                      <a:pt x="1747" y="1722"/>
                      <a:pt x="1730" y="1722"/>
                    </a:cubicBezTo>
                    <a:cubicBezTo>
                      <a:pt x="1724" y="1722"/>
                      <a:pt x="1718" y="1724"/>
                      <a:pt x="1714" y="1730"/>
                    </a:cubicBezTo>
                    <a:cubicBezTo>
                      <a:pt x="1653" y="1832"/>
                      <a:pt x="1646" y="1953"/>
                      <a:pt x="1673" y="2069"/>
                    </a:cubicBezTo>
                    <a:lnTo>
                      <a:pt x="1657" y="2069"/>
                    </a:lnTo>
                    <a:cubicBezTo>
                      <a:pt x="1637" y="2006"/>
                      <a:pt x="1622" y="1937"/>
                      <a:pt x="1637" y="1867"/>
                    </a:cubicBezTo>
                    <a:cubicBezTo>
                      <a:pt x="1659" y="1767"/>
                      <a:pt x="1706" y="1673"/>
                      <a:pt x="1774" y="1600"/>
                    </a:cubicBezTo>
                    <a:cubicBezTo>
                      <a:pt x="1784" y="1587"/>
                      <a:pt x="1798" y="1579"/>
                      <a:pt x="1810" y="1569"/>
                    </a:cubicBezTo>
                    <a:close/>
                    <a:moveTo>
                      <a:pt x="2406" y="2575"/>
                    </a:moveTo>
                    <a:cubicBezTo>
                      <a:pt x="2391" y="2590"/>
                      <a:pt x="2376" y="2604"/>
                      <a:pt x="2361" y="2618"/>
                    </a:cubicBezTo>
                    <a:cubicBezTo>
                      <a:pt x="2369" y="2604"/>
                      <a:pt x="2380" y="2595"/>
                      <a:pt x="2390" y="2585"/>
                    </a:cubicBezTo>
                    <a:lnTo>
                      <a:pt x="2406" y="2575"/>
                    </a:lnTo>
                    <a:close/>
                    <a:moveTo>
                      <a:pt x="1126" y="2379"/>
                    </a:moveTo>
                    <a:cubicBezTo>
                      <a:pt x="1150" y="2487"/>
                      <a:pt x="1183" y="2597"/>
                      <a:pt x="1231" y="2701"/>
                    </a:cubicBezTo>
                    <a:cubicBezTo>
                      <a:pt x="1217" y="2694"/>
                      <a:pt x="1201" y="2687"/>
                      <a:pt x="1187" y="2680"/>
                    </a:cubicBezTo>
                    <a:cubicBezTo>
                      <a:pt x="1165" y="2626"/>
                      <a:pt x="1146" y="2571"/>
                      <a:pt x="1135" y="2515"/>
                    </a:cubicBezTo>
                    <a:cubicBezTo>
                      <a:pt x="1123" y="2472"/>
                      <a:pt x="1117" y="2427"/>
                      <a:pt x="1112" y="2383"/>
                    </a:cubicBezTo>
                    <a:cubicBezTo>
                      <a:pt x="1117" y="2380"/>
                      <a:pt x="1122" y="2380"/>
                      <a:pt x="1126" y="2379"/>
                    </a:cubicBezTo>
                    <a:close/>
                    <a:moveTo>
                      <a:pt x="2325" y="2617"/>
                    </a:moveTo>
                    <a:cubicBezTo>
                      <a:pt x="2328" y="2623"/>
                      <a:pt x="2332" y="2632"/>
                      <a:pt x="2335" y="2640"/>
                    </a:cubicBezTo>
                    <a:cubicBezTo>
                      <a:pt x="2299" y="2672"/>
                      <a:pt x="2263" y="2696"/>
                      <a:pt x="2220" y="2720"/>
                    </a:cubicBezTo>
                    <a:lnTo>
                      <a:pt x="2200" y="2720"/>
                    </a:lnTo>
                    <a:cubicBezTo>
                      <a:pt x="2168" y="2714"/>
                      <a:pt x="2127" y="2702"/>
                      <a:pt x="2087" y="2681"/>
                    </a:cubicBezTo>
                    <a:cubicBezTo>
                      <a:pt x="2169" y="2679"/>
                      <a:pt x="2252" y="2658"/>
                      <a:pt x="2325" y="2617"/>
                    </a:cubicBezTo>
                    <a:close/>
                    <a:moveTo>
                      <a:pt x="1374" y="2736"/>
                    </a:moveTo>
                    <a:lnTo>
                      <a:pt x="1374" y="2736"/>
                    </a:lnTo>
                    <a:cubicBezTo>
                      <a:pt x="1378" y="2746"/>
                      <a:pt x="1385" y="2754"/>
                      <a:pt x="1390" y="2764"/>
                    </a:cubicBezTo>
                    <a:cubicBezTo>
                      <a:pt x="1388" y="2762"/>
                      <a:pt x="1384" y="2762"/>
                      <a:pt x="1381" y="2761"/>
                    </a:cubicBezTo>
                    <a:cubicBezTo>
                      <a:pt x="1377" y="2753"/>
                      <a:pt x="1375" y="2746"/>
                      <a:pt x="1374" y="2736"/>
                    </a:cubicBezTo>
                    <a:close/>
                    <a:moveTo>
                      <a:pt x="1296" y="2080"/>
                    </a:moveTo>
                    <a:lnTo>
                      <a:pt x="1296" y="2080"/>
                    </a:lnTo>
                    <a:cubicBezTo>
                      <a:pt x="1309" y="2083"/>
                      <a:pt x="1324" y="2088"/>
                      <a:pt x="1338" y="2089"/>
                    </a:cubicBezTo>
                    <a:cubicBezTo>
                      <a:pt x="1344" y="2092"/>
                      <a:pt x="1349" y="2092"/>
                      <a:pt x="1352" y="2092"/>
                    </a:cubicBezTo>
                    <a:cubicBezTo>
                      <a:pt x="1356" y="2096"/>
                      <a:pt x="1359" y="2101"/>
                      <a:pt x="1363" y="2106"/>
                    </a:cubicBezTo>
                    <a:cubicBezTo>
                      <a:pt x="1364" y="2121"/>
                      <a:pt x="1364" y="2136"/>
                      <a:pt x="1366" y="2151"/>
                    </a:cubicBezTo>
                    <a:cubicBezTo>
                      <a:pt x="1390" y="2288"/>
                      <a:pt x="1472" y="2413"/>
                      <a:pt x="1576" y="2513"/>
                    </a:cubicBezTo>
                    <a:cubicBezTo>
                      <a:pt x="1679" y="2615"/>
                      <a:pt x="1818" y="2666"/>
                      <a:pt x="1963" y="2679"/>
                    </a:cubicBezTo>
                    <a:cubicBezTo>
                      <a:pt x="1977" y="2680"/>
                      <a:pt x="1993" y="2680"/>
                      <a:pt x="2007" y="2680"/>
                    </a:cubicBezTo>
                    <a:cubicBezTo>
                      <a:pt x="2024" y="2699"/>
                      <a:pt x="2041" y="2721"/>
                      <a:pt x="2062" y="2736"/>
                    </a:cubicBezTo>
                    <a:cubicBezTo>
                      <a:pt x="2077" y="2749"/>
                      <a:pt x="2096" y="2756"/>
                      <a:pt x="2112" y="2764"/>
                    </a:cubicBezTo>
                    <a:cubicBezTo>
                      <a:pt x="2090" y="2771"/>
                      <a:pt x="2066" y="2776"/>
                      <a:pt x="2043" y="2782"/>
                    </a:cubicBezTo>
                    <a:cubicBezTo>
                      <a:pt x="1970" y="2764"/>
                      <a:pt x="1900" y="2740"/>
                      <a:pt x="1831" y="2709"/>
                    </a:cubicBezTo>
                    <a:cubicBezTo>
                      <a:pt x="1769" y="2681"/>
                      <a:pt x="1706" y="2652"/>
                      <a:pt x="1644" y="2617"/>
                    </a:cubicBezTo>
                    <a:cubicBezTo>
                      <a:pt x="1609" y="2578"/>
                      <a:pt x="1576" y="2541"/>
                      <a:pt x="1543" y="2505"/>
                    </a:cubicBezTo>
                    <a:cubicBezTo>
                      <a:pt x="1458" y="2413"/>
                      <a:pt x="1356" y="2319"/>
                      <a:pt x="1304" y="2189"/>
                    </a:cubicBezTo>
                    <a:cubicBezTo>
                      <a:pt x="1300" y="2151"/>
                      <a:pt x="1297" y="2116"/>
                      <a:pt x="1296" y="2080"/>
                    </a:cubicBezTo>
                    <a:close/>
                    <a:moveTo>
                      <a:pt x="1864" y="3042"/>
                    </a:moveTo>
                    <a:cubicBezTo>
                      <a:pt x="1878" y="3049"/>
                      <a:pt x="1893" y="3053"/>
                      <a:pt x="1908" y="3058"/>
                    </a:cubicBezTo>
                    <a:cubicBezTo>
                      <a:pt x="1888" y="3059"/>
                      <a:pt x="1868" y="3060"/>
                      <a:pt x="1848" y="3060"/>
                    </a:cubicBezTo>
                    <a:cubicBezTo>
                      <a:pt x="1792" y="3060"/>
                      <a:pt x="1736" y="3056"/>
                      <a:pt x="1684" y="3049"/>
                    </a:cubicBezTo>
                    <a:cubicBezTo>
                      <a:pt x="1703" y="3049"/>
                      <a:pt x="1725" y="3050"/>
                      <a:pt x="1746" y="3050"/>
                    </a:cubicBezTo>
                    <a:cubicBezTo>
                      <a:pt x="1784" y="3050"/>
                      <a:pt x="1824" y="3046"/>
                      <a:pt x="1864" y="3042"/>
                    </a:cubicBezTo>
                    <a:close/>
                    <a:moveTo>
                      <a:pt x="2724" y="3177"/>
                    </a:moveTo>
                    <a:lnTo>
                      <a:pt x="2724" y="3177"/>
                    </a:lnTo>
                    <a:cubicBezTo>
                      <a:pt x="2719" y="3186"/>
                      <a:pt x="2716" y="3193"/>
                      <a:pt x="2709" y="3197"/>
                    </a:cubicBezTo>
                    <a:cubicBezTo>
                      <a:pt x="2688" y="3210"/>
                      <a:pt x="2657" y="3208"/>
                      <a:pt x="2636" y="3217"/>
                    </a:cubicBezTo>
                    <a:cubicBezTo>
                      <a:pt x="2614" y="3225"/>
                      <a:pt x="2588" y="3225"/>
                      <a:pt x="2567" y="3232"/>
                    </a:cubicBezTo>
                    <a:cubicBezTo>
                      <a:pt x="2560" y="3236"/>
                      <a:pt x="2555" y="3243"/>
                      <a:pt x="2551" y="3248"/>
                    </a:cubicBezTo>
                    <a:cubicBezTo>
                      <a:pt x="2548" y="3246"/>
                      <a:pt x="2548" y="3242"/>
                      <a:pt x="2547" y="3242"/>
                    </a:cubicBezTo>
                    <a:cubicBezTo>
                      <a:pt x="2547" y="3242"/>
                      <a:pt x="2547" y="3243"/>
                      <a:pt x="2546" y="3243"/>
                    </a:cubicBezTo>
                    <a:cubicBezTo>
                      <a:pt x="2526" y="3244"/>
                      <a:pt x="2509" y="3250"/>
                      <a:pt x="2489" y="3252"/>
                    </a:cubicBezTo>
                    <a:cubicBezTo>
                      <a:pt x="2491" y="3246"/>
                      <a:pt x="2494" y="3240"/>
                      <a:pt x="2498" y="3235"/>
                    </a:cubicBezTo>
                    <a:cubicBezTo>
                      <a:pt x="2574" y="3221"/>
                      <a:pt x="2650" y="3203"/>
                      <a:pt x="2724" y="3177"/>
                    </a:cubicBezTo>
                    <a:close/>
                    <a:moveTo>
                      <a:pt x="2413" y="3248"/>
                    </a:moveTo>
                    <a:lnTo>
                      <a:pt x="2413" y="3248"/>
                    </a:lnTo>
                    <a:cubicBezTo>
                      <a:pt x="2407" y="3255"/>
                      <a:pt x="2403" y="3262"/>
                      <a:pt x="2399" y="3266"/>
                    </a:cubicBezTo>
                    <a:cubicBezTo>
                      <a:pt x="2335" y="3278"/>
                      <a:pt x="2272" y="3287"/>
                      <a:pt x="2209" y="3299"/>
                    </a:cubicBezTo>
                    <a:lnTo>
                      <a:pt x="2209" y="3299"/>
                    </a:lnTo>
                    <a:cubicBezTo>
                      <a:pt x="2245" y="3292"/>
                      <a:pt x="2277" y="3278"/>
                      <a:pt x="2310" y="3262"/>
                    </a:cubicBezTo>
                    <a:cubicBezTo>
                      <a:pt x="2344" y="3258"/>
                      <a:pt x="2379" y="3252"/>
                      <a:pt x="2413" y="3248"/>
                    </a:cubicBezTo>
                    <a:close/>
                    <a:moveTo>
                      <a:pt x="613" y="2573"/>
                    </a:moveTo>
                    <a:lnTo>
                      <a:pt x="613" y="2573"/>
                    </a:lnTo>
                    <a:cubicBezTo>
                      <a:pt x="707" y="2701"/>
                      <a:pt x="826" y="2782"/>
                      <a:pt x="951" y="2845"/>
                    </a:cubicBezTo>
                    <a:cubicBezTo>
                      <a:pt x="1027" y="2969"/>
                      <a:pt x="1129" y="3078"/>
                      <a:pt x="1253" y="3156"/>
                    </a:cubicBezTo>
                    <a:cubicBezTo>
                      <a:pt x="1435" y="3272"/>
                      <a:pt x="1639" y="3304"/>
                      <a:pt x="1835" y="3304"/>
                    </a:cubicBezTo>
                    <a:cubicBezTo>
                      <a:pt x="1848" y="3304"/>
                      <a:pt x="1861" y="3304"/>
                      <a:pt x="1874" y="3303"/>
                    </a:cubicBezTo>
                    <a:cubicBezTo>
                      <a:pt x="1929" y="3316"/>
                      <a:pt x="1986" y="3323"/>
                      <a:pt x="2043" y="3323"/>
                    </a:cubicBezTo>
                    <a:cubicBezTo>
                      <a:pt x="2069" y="3323"/>
                      <a:pt x="2094" y="3321"/>
                      <a:pt x="2120" y="3318"/>
                    </a:cubicBezTo>
                    <a:lnTo>
                      <a:pt x="2120" y="3318"/>
                    </a:lnTo>
                    <a:cubicBezTo>
                      <a:pt x="2077" y="3327"/>
                      <a:pt x="2036" y="3335"/>
                      <a:pt x="1993" y="3342"/>
                    </a:cubicBezTo>
                    <a:cubicBezTo>
                      <a:pt x="1883" y="3358"/>
                      <a:pt x="1769" y="3370"/>
                      <a:pt x="1654" y="3370"/>
                    </a:cubicBezTo>
                    <a:cubicBezTo>
                      <a:pt x="1472" y="3370"/>
                      <a:pt x="1289" y="3340"/>
                      <a:pt x="1121" y="3247"/>
                    </a:cubicBezTo>
                    <a:cubicBezTo>
                      <a:pt x="873" y="3112"/>
                      <a:pt x="694" y="2864"/>
                      <a:pt x="618" y="2593"/>
                    </a:cubicBezTo>
                    <a:lnTo>
                      <a:pt x="613" y="2573"/>
                    </a:lnTo>
                    <a:close/>
                    <a:moveTo>
                      <a:pt x="2526" y="3272"/>
                    </a:moveTo>
                    <a:lnTo>
                      <a:pt x="2526" y="3272"/>
                    </a:lnTo>
                    <a:cubicBezTo>
                      <a:pt x="2523" y="3273"/>
                      <a:pt x="2520" y="3279"/>
                      <a:pt x="2519" y="3280"/>
                    </a:cubicBezTo>
                    <a:cubicBezTo>
                      <a:pt x="2497" y="3291"/>
                      <a:pt x="2475" y="3299"/>
                      <a:pt x="2457" y="3318"/>
                    </a:cubicBezTo>
                    <a:cubicBezTo>
                      <a:pt x="2438" y="3338"/>
                      <a:pt x="2425" y="3383"/>
                      <a:pt x="2402" y="3401"/>
                    </a:cubicBezTo>
                    <a:cubicBezTo>
                      <a:pt x="2380" y="3418"/>
                      <a:pt x="2355" y="3438"/>
                      <a:pt x="2326" y="3463"/>
                    </a:cubicBezTo>
                    <a:cubicBezTo>
                      <a:pt x="2311" y="3476"/>
                      <a:pt x="2293" y="3494"/>
                      <a:pt x="2274" y="3494"/>
                    </a:cubicBezTo>
                    <a:cubicBezTo>
                      <a:pt x="2272" y="3494"/>
                      <a:pt x="2270" y="3494"/>
                      <a:pt x="2268" y="3493"/>
                    </a:cubicBezTo>
                    <a:cubicBezTo>
                      <a:pt x="2293" y="3477"/>
                      <a:pt x="2319" y="3463"/>
                      <a:pt x="2344" y="3442"/>
                    </a:cubicBezTo>
                    <a:cubicBezTo>
                      <a:pt x="2396" y="3394"/>
                      <a:pt x="2436" y="3340"/>
                      <a:pt x="2471" y="3284"/>
                    </a:cubicBezTo>
                    <a:cubicBezTo>
                      <a:pt x="2490" y="3280"/>
                      <a:pt x="2509" y="3274"/>
                      <a:pt x="2526" y="3272"/>
                    </a:cubicBezTo>
                    <a:close/>
                    <a:moveTo>
                      <a:pt x="610" y="1280"/>
                    </a:moveTo>
                    <a:cubicBezTo>
                      <a:pt x="596" y="1345"/>
                      <a:pt x="590" y="1411"/>
                      <a:pt x="583" y="1476"/>
                    </a:cubicBezTo>
                    <a:cubicBezTo>
                      <a:pt x="515" y="1689"/>
                      <a:pt x="475" y="1911"/>
                      <a:pt x="477" y="2140"/>
                    </a:cubicBezTo>
                    <a:cubicBezTo>
                      <a:pt x="482" y="2465"/>
                      <a:pt x="592" y="2801"/>
                      <a:pt x="817" y="3051"/>
                    </a:cubicBezTo>
                    <a:cubicBezTo>
                      <a:pt x="1036" y="3309"/>
                      <a:pt x="1372" y="3411"/>
                      <a:pt x="1678" y="3411"/>
                    </a:cubicBezTo>
                    <a:cubicBezTo>
                      <a:pt x="1688" y="3411"/>
                      <a:pt x="1698" y="3411"/>
                      <a:pt x="1708" y="3411"/>
                    </a:cubicBezTo>
                    <a:cubicBezTo>
                      <a:pt x="1922" y="3409"/>
                      <a:pt x="2147" y="3358"/>
                      <a:pt x="2359" y="3310"/>
                    </a:cubicBezTo>
                    <a:lnTo>
                      <a:pt x="2359" y="3310"/>
                    </a:lnTo>
                    <a:cubicBezTo>
                      <a:pt x="2284" y="3393"/>
                      <a:pt x="2187" y="3463"/>
                      <a:pt x="2079" y="3499"/>
                    </a:cubicBezTo>
                    <a:cubicBezTo>
                      <a:pt x="2012" y="3522"/>
                      <a:pt x="1943" y="3531"/>
                      <a:pt x="1876" y="3531"/>
                    </a:cubicBezTo>
                    <a:cubicBezTo>
                      <a:pt x="1766" y="3531"/>
                      <a:pt x="1658" y="3509"/>
                      <a:pt x="1557" y="3492"/>
                    </a:cubicBezTo>
                    <a:cubicBezTo>
                      <a:pt x="1390" y="3464"/>
                      <a:pt x="1227" y="3416"/>
                      <a:pt x="1082" y="3331"/>
                    </a:cubicBezTo>
                    <a:cubicBezTo>
                      <a:pt x="938" y="3246"/>
                      <a:pt x="806" y="3142"/>
                      <a:pt x="701" y="3016"/>
                    </a:cubicBezTo>
                    <a:cubicBezTo>
                      <a:pt x="606" y="2906"/>
                      <a:pt x="508" y="2791"/>
                      <a:pt x="446" y="2658"/>
                    </a:cubicBezTo>
                    <a:cubicBezTo>
                      <a:pt x="440" y="2643"/>
                      <a:pt x="430" y="2629"/>
                      <a:pt x="424" y="2611"/>
                    </a:cubicBezTo>
                    <a:cubicBezTo>
                      <a:pt x="372" y="2473"/>
                      <a:pt x="393" y="2322"/>
                      <a:pt x="386" y="2189"/>
                    </a:cubicBezTo>
                    <a:cubicBezTo>
                      <a:pt x="379" y="2051"/>
                      <a:pt x="387" y="1913"/>
                      <a:pt x="419" y="1780"/>
                    </a:cubicBezTo>
                    <a:cubicBezTo>
                      <a:pt x="449" y="1649"/>
                      <a:pt x="463" y="1509"/>
                      <a:pt x="532" y="1388"/>
                    </a:cubicBezTo>
                    <a:cubicBezTo>
                      <a:pt x="555" y="1349"/>
                      <a:pt x="583" y="1315"/>
                      <a:pt x="610" y="1280"/>
                    </a:cubicBezTo>
                    <a:close/>
                    <a:moveTo>
                      <a:pt x="2618" y="0"/>
                    </a:moveTo>
                    <a:cubicBezTo>
                      <a:pt x="2585" y="0"/>
                      <a:pt x="2543" y="23"/>
                      <a:pt x="2511" y="24"/>
                    </a:cubicBezTo>
                    <a:cubicBezTo>
                      <a:pt x="2475" y="25"/>
                      <a:pt x="2441" y="29"/>
                      <a:pt x="2403" y="38"/>
                    </a:cubicBezTo>
                    <a:cubicBezTo>
                      <a:pt x="2386" y="41"/>
                      <a:pt x="2366" y="50"/>
                      <a:pt x="2350" y="50"/>
                    </a:cubicBezTo>
                    <a:cubicBezTo>
                      <a:pt x="2337" y="50"/>
                      <a:pt x="2325" y="45"/>
                      <a:pt x="2318" y="29"/>
                    </a:cubicBezTo>
                    <a:cubicBezTo>
                      <a:pt x="2318" y="29"/>
                      <a:pt x="2318" y="29"/>
                      <a:pt x="2318" y="29"/>
                    </a:cubicBezTo>
                    <a:cubicBezTo>
                      <a:pt x="2318" y="29"/>
                      <a:pt x="2310" y="50"/>
                      <a:pt x="2311" y="51"/>
                    </a:cubicBezTo>
                    <a:cubicBezTo>
                      <a:pt x="2316" y="81"/>
                      <a:pt x="2328" y="88"/>
                      <a:pt x="2343" y="88"/>
                    </a:cubicBezTo>
                    <a:cubicBezTo>
                      <a:pt x="2348" y="88"/>
                      <a:pt x="2354" y="87"/>
                      <a:pt x="2359" y="86"/>
                    </a:cubicBezTo>
                    <a:cubicBezTo>
                      <a:pt x="2389" y="81"/>
                      <a:pt x="2422" y="58"/>
                      <a:pt x="2452" y="58"/>
                    </a:cubicBezTo>
                    <a:cubicBezTo>
                      <a:pt x="2455" y="58"/>
                      <a:pt x="2459" y="59"/>
                      <a:pt x="2463" y="60"/>
                    </a:cubicBezTo>
                    <a:cubicBezTo>
                      <a:pt x="2490" y="65"/>
                      <a:pt x="2519" y="64"/>
                      <a:pt x="2548" y="66"/>
                    </a:cubicBezTo>
                    <a:cubicBezTo>
                      <a:pt x="2578" y="71"/>
                      <a:pt x="2606" y="75"/>
                      <a:pt x="2630" y="86"/>
                    </a:cubicBezTo>
                    <a:cubicBezTo>
                      <a:pt x="2658" y="98"/>
                      <a:pt x="2662" y="153"/>
                      <a:pt x="2684" y="170"/>
                    </a:cubicBezTo>
                    <a:cubicBezTo>
                      <a:pt x="2706" y="188"/>
                      <a:pt x="2732" y="197"/>
                      <a:pt x="2753" y="219"/>
                    </a:cubicBezTo>
                    <a:cubicBezTo>
                      <a:pt x="2772" y="243"/>
                      <a:pt x="2794" y="259"/>
                      <a:pt x="2812" y="284"/>
                    </a:cubicBezTo>
                    <a:cubicBezTo>
                      <a:pt x="2829" y="307"/>
                      <a:pt x="2863" y="305"/>
                      <a:pt x="2881" y="331"/>
                    </a:cubicBezTo>
                    <a:cubicBezTo>
                      <a:pt x="2896" y="353"/>
                      <a:pt x="2881" y="415"/>
                      <a:pt x="2896" y="435"/>
                    </a:cubicBezTo>
                    <a:cubicBezTo>
                      <a:pt x="2913" y="457"/>
                      <a:pt x="2925" y="472"/>
                      <a:pt x="2940" y="493"/>
                    </a:cubicBezTo>
                    <a:cubicBezTo>
                      <a:pt x="2954" y="512"/>
                      <a:pt x="2992" y="504"/>
                      <a:pt x="3006" y="525"/>
                    </a:cubicBezTo>
                    <a:cubicBezTo>
                      <a:pt x="3014" y="539"/>
                      <a:pt x="3019" y="556"/>
                      <a:pt x="3023" y="576"/>
                    </a:cubicBezTo>
                    <a:cubicBezTo>
                      <a:pt x="3016" y="585"/>
                      <a:pt x="3013" y="594"/>
                      <a:pt x="3016" y="595"/>
                    </a:cubicBezTo>
                    <a:cubicBezTo>
                      <a:pt x="3027" y="603"/>
                      <a:pt x="3036" y="610"/>
                      <a:pt x="3049" y="620"/>
                    </a:cubicBezTo>
                    <a:cubicBezTo>
                      <a:pt x="3060" y="629"/>
                      <a:pt x="3071" y="640"/>
                      <a:pt x="3080" y="651"/>
                    </a:cubicBezTo>
                    <a:cubicBezTo>
                      <a:pt x="3094" y="671"/>
                      <a:pt x="3096" y="701"/>
                      <a:pt x="3109" y="720"/>
                    </a:cubicBezTo>
                    <a:cubicBezTo>
                      <a:pt x="3123" y="739"/>
                      <a:pt x="3152" y="741"/>
                      <a:pt x="3166" y="760"/>
                    </a:cubicBezTo>
                    <a:cubicBezTo>
                      <a:pt x="3171" y="767"/>
                      <a:pt x="3180" y="774"/>
                      <a:pt x="3188" y="779"/>
                    </a:cubicBezTo>
                    <a:cubicBezTo>
                      <a:pt x="3207" y="828"/>
                      <a:pt x="3218" y="878"/>
                      <a:pt x="3235" y="925"/>
                    </a:cubicBezTo>
                    <a:cubicBezTo>
                      <a:pt x="3247" y="969"/>
                      <a:pt x="3250" y="1016"/>
                      <a:pt x="3255" y="1063"/>
                    </a:cubicBezTo>
                    <a:cubicBezTo>
                      <a:pt x="3233" y="1016"/>
                      <a:pt x="3208" y="969"/>
                      <a:pt x="3177" y="931"/>
                    </a:cubicBezTo>
                    <a:cubicBezTo>
                      <a:pt x="3158" y="907"/>
                      <a:pt x="3137" y="889"/>
                      <a:pt x="3115" y="872"/>
                    </a:cubicBezTo>
                    <a:cubicBezTo>
                      <a:pt x="3105" y="852"/>
                      <a:pt x="3097" y="836"/>
                      <a:pt x="3085" y="818"/>
                    </a:cubicBezTo>
                    <a:cubicBezTo>
                      <a:pt x="3054" y="767"/>
                      <a:pt x="3021" y="715"/>
                      <a:pt x="2985" y="666"/>
                    </a:cubicBezTo>
                    <a:cubicBezTo>
                      <a:pt x="2946" y="621"/>
                      <a:pt x="2891" y="588"/>
                      <a:pt x="2849" y="543"/>
                    </a:cubicBezTo>
                    <a:cubicBezTo>
                      <a:pt x="2809" y="497"/>
                      <a:pt x="2775" y="442"/>
                      <a:pt x="2731" y="398"/>
                    </a:cubicBezTo>
                    <a:cubicBezTo>
                      <a:pt x="2684" y="355"/>
                      <a:pt x="2641" y="307"/>
                      <a:pt x="2588" y="272"/>
                    </a:cubicBezTo>
                    <a:cubicBezTo>
                      <a:pt x="2537" y="237"/>
                      <a:pt x="2472" y="223"/>
                      <a:pt x="2414" y="201"/>
                    </a:cubicBezTo>
                    <a:cubicBezTo>
                      <a:pt x="2376" y="171"/>
                      <a:pt x="2339" y="139"/>
                      <a:pt x="2296" y="116"/>
                    </a:cubicBezTo>
                    <a:cubicBezTo>
                      <a:pt x="2249" y="91"/>
                      <a:pt x="2190" y="94"/>
                      <a:pt x="2142" y="77"/>
                    </a:cubicBezTo>
                    <a:cubicBezTo>
                      <a:pt x="2091" y="63"/>
                      <a:pt x="2038" y="47"/>
                      <a:pt x="1982" y="47"/>
                    </a:cubicBezTo>
                    <a:cubicBezTo>
                      <a:pt x="1978" y="47"/>
                      <a:pt x="1974" y="47"/>
                      <a:pt x="1970" y="47"/>
                    </a:cubicBezTo>
                    <a:cubicBezTo>
                      <a:pt x="1911" y="51"/>
                      <a:pt x="1852" y="84"/>
                      <a:pt x="1796" y="95"/>
                    </a:cubicBezTo>
                    <a:cubicBezTo>
                      <a:pt x="1755" y="105"/>
                      <a:pt x="1718" y="119"/>
                      <a:pt x="1679" y="135"/>
                    </a:cubicBezTo>
                    <a:cubicBezTo>
                      <a:pt x="1604" y="119"/>
                      <a:pt x="1528" y="102"/>
                      <a:pt x="1451" y="101"/>
                    </a:cubicBezTo>
                    <a:cubicBezTo>
                      <a:pt x="1449" y="101"/>
                      <a:pt x="1447" y="101"/>
                      <a:pt x="1446" y="101"/>
                    </a:cubicBezTo>
                    <a:cubicBezTo>
                      <a:pt x="1357" y="101"/>
                      <a:pt x="1272" y="133"/>
                      <a:pt x="1188" y="150"/>
                    </a:cubicBezTo>
                    <a:cubicBezTo>
                      <a:pt x="1092" y="171"/>
                      <a:pt x="997" y="201"/>
                      <a:pt x="913" y="250"/>
                    </a:cubicBezTo>
                    <a:cubicBezTo>
                      <a:pt x="828" y="300"/>
                      <a:pt x="763" y="377"/>
                      <a:pt x="695" y="442"/>
                    </a:cubicBezTo>
                    <a:cubicBezTo>
                      <a:pt x="639" y="493"/>
                      <a:pt x="592" y="550"/>
                      <a:pt x="550" y="611"/>
                    </a:cubicBezTo>
                    <a:cubicBezTo>
                      <a:pt x="504" y="643"/>
                      <a:pt x="462" y="680"/>
                      <a:pt x="420" y="717"/>
                    </a:cubicBezTo>
                    <a:cubicBezTo>
                      <a:pt x="376" y="759"/>
                      <a:pt x="360" y="823"/>
                      <a:pt x="323" y="870"/>
                    </a:cubicBezTo>
                    <a:cubicBezTo>
                      <a:pt x="283" y="914"/>
                      <a:pt x="226" y="953"/>
                      <a:pt x="193" y="1006"/>
                    </a:cubicBezTo>
                    <a:cubicBezTo>
                      <a:pt x="160" y="1059"/>
                      <a:pt x="142" y="1118"/>
                      <a:pt x="116" y="1174"/>
                    </a:cubicBezTo>
                    <a:cubicBezTo>
                      <a:pt x="94" y="1231"/>
                      <a:pt x="54" y="1286"/>
                      <a:pt x="40" y="1348"/>
                    </a:cubicBezTo>
                    <a:cubicBezTo>
                      <a:pt x="25" y="1410"/>
                      <a:pt x="32" y="1474"/>
                      <a:pt x="27" y="1536"/>
                    </a:cubicBezTo>
                    <a:cubicBezTo>
                      <a:pt x="20" y="1598"/>
                      <a:pt x="32" y="1660"/>
                      <a:pt x="32" y="1722"/>
                    </a:cubicBezTo>
                    <a:cubicBezTo>
                      <a:pt x="34" y="1784"/>
                      <a:pt x="1" y="1849"/>
                      <a:pt x="12" y="1912"/>
                    </a:cubicBezTo>
                    <a:cubicBezTo>
                      <a:pt x="18" y="1953"/>
                      <a:pt x="40" y="1990"/>
                      <a:pt x="62" y="2026"/>
                    </a:cubicBezTo>
                    <a:cubicBezTo>
                      <a:pt x="80" y="2069"/>
                      <a:pt x="101" y="2112"/>
                      <a:pt x="115" y="2153"/>
                    </a:cubicBezTo>
                    <a:cubicBezTo>
                      <a:pt x="128" y="2193"/>
                      <a:pt x="145" y="2231"/>
                      <a:pt x="164" y="2267"/>
                    </a:cubicBezTo>
                    <a:cubicBezTo>
                      <a:pt x="170" y="2300"/>
                      <a:pt x="173" y="2334"/>
                      <a:pt x="179" y="2366"/>
                    </a:cubicBezTo>
                    <a:cubicBezTo>
                      <a:pt x="215" y="2544"/>
                      <a:pt x="305" y="2707"/>
                      <a:pt x="398" y="2859"/>
                    </a:cubicBezTo>
                    <a:cubicBezTo>
                      <a:pt x="489" y="3012"/>
                      <a:pt x="596" y="3160"/>
                      <a:pt x="735" y="3277"/>
                    </a:cubicBezTo>
                    <a:cubicBezTo>
                      <a:pt x="873" y="3394"/>
                      <a:pt x="1026" y="3499"/>
                      <a:pt x="1198" y="3566"/>
                    </a:cubicBezTo>
                    <a:cubicBezTo>
                      <a:pt x="1359" y="3628"/>
                      <a:pt x="1534" y="3646"/>
                      <a:pt x="1709" y="3646"/>
                    </a:cubicBezTo>
                    <a:cubicBezTo>
                      <a:pt x="1722" y="3646"/>
                      <a:pt x="1734" y="3646"/>
                      <a:pt x="1747" y="3646"/>
                    </a:cubicBezTo>
                    <a:cubicBezTo>
                      <a:pt x="1918" y="3645"/>
                      <a:pt x="2101" y="3607"/>
                      <a:pt x="2259" y="3508"/>
                    </a:cubicBezTo>
                    <a:cubicBezTo>
                      <a:pt x="2264" y="3521"/>
                      <a:pt x="2271" y="3526"/>
                      <a:pt x="2278" y="3529"/>
                    </a:cubicBezTo>
                    <a:cubicBezTo>
                      <a:pt x="2229" y="3557"/>
                      <a:pt x="2176" y="3584"/>
                      <a:pt x="2124" y="3610"/>
                    </a:cubicBezTo>
                    <a:cubicBezTo>
                      <a:pt x="2068" y="3632"/>
                      <a:pt x="2012" y="3660"/>
                      <a:pt x="1958" y="3660"/>
                    </a:cubicBezTo>
                    <a:cubicBezTo>
                      <a:pt x="1943" y="3660"/>
                      <a:pt x="1928" y="3658"/>
                      <a:pt x="1913" y="3653"/>
                    </a:cubicBezTo>
                    <a:cubicBezTo>
                      <a:pt x="1913" y="3653"/>
                      <a:pt x="1913" y="3653"/>
                      <a:pt x="1913" y="3653"/>
                    </a:cubicBezTo>
                    <a:cubicBezTo>
                      <a:pt x="1911" y="3653"/>
                      <a:pt x="1911" y="3676"/>
                      <a:pt x="1913" y="3678"/>
                    </a:cubicBezTo>
                    <a:cubicBezTo>
                      <a:pt x="1936" y="3691"/>
                      <a:pt x="1958" y="3696"/>
                      <a:pt x="1980" y="3696"/>
                    </a:cubicBezTo>
                    <a:cubicBezTo>
                      <a:pt x="2005" y="3696"/>
                      <a:pt x="2029" y="3690"/>
                      <a:pt x="2052" y="3682"/>
                    </a:cubicBezTo>
                    <a:cubicBezTo>
                      <a:pt x="2124" y="3656"/>
                      <a:pt x="2183" y="3602"/>
                      <a:pt x="2251" y="3579"/>
                    </a:cubicBezTo>
                    <a:cubicBezTo>
                      <a:pt x="2311" y="3555"/>
                      <a:pt x="2369" y="3526"/>
                      <a:pt x="2424" y="3492"/>
                    </a:cubicBezTo>
                    <a:cubicBezTo>
                      <a:pt x="2485" y="3457"/>
                      <a:pt x="2537" y="3427"/>
                      <a:pt x="2589" y="3396"/>
                    </a:cubicBezTo>
                    <a:lnTo>
                      <a:pt x="2591" y="3396"/>
                    </a:lnTo>
                    <a:cubicBezTo>
                      <a:pt x="2594" y="3396"/>
                      <a:pt x="2597" y="3396"/>
                      <a:pt x="2601" y="3396"/>
                    </a:cubicBezTo>
                    <a:cubicBezTo>
                      <a:pt x="2602" y="3396"/>
                      <a:pt x="2604" y="3396"/>
                      <a:pt x="2606" y="3396"/>
                    </a:cubicBezTo>
                    <a:cubicBezTo>
                      <a:pt x="2629" y="3389"/>
                      <a:pt x="2650" y="3375"/>
                      <a:pt x="2676" y="3368"/>
                    </a:cubicBezTo>
                    <a:cubicBezTo>
                      <a:pt x="2713" y="3361"/>
                      <a:pt x="2753" y="3354"/>
                      <a:pt x="2786" y="3334"/>
                    </a:cubicBezTo>
                    <a:cubicBezTo>
                      <a:pt x="2809" y="3320"/>
                      <a:pt x="2830" y="3305"/>
                      <a:pt x="2851" y="3288"/>
                    </a:cubicBezTo>
                    <a:cubicBezTo>
                      <a:pt x="2872" y="3290"/>
                      <a:pt x="2898" y="3298"/>
                      <a:pt x="2918" y="3298"/>
                    </a:cubicBezTo>
                    <a:cubicBezTo>
                      <a:pt x="2926" y="3298"/>
                      <a:pt x="2933" y="3297"/>
                      <a:pt x="2939" y="3294"/>
                    </a:cubicBezTo>
                    <a:cubicBezTo>
                      <a:pt x="2963" y="3280"/>
                      <a:pt x="2984" y="3263"/>
                      <a:pt x="3008" y="3247"/>
                    </a:cubicBezTo>
                    <a:cubicBezTo>
                      <a:pt x="3032" y="3232"/>
                      <a:pt x="3025" y="3192"/>
                      <a:pt x="3043" y="3175"/>
                    </a:cubicBezTo>
                    <a:cubicBezTo>
                      <a:pt x="3064" y="3157"/>
                      <a:pt x="3104" y="3153"/>
                      <a:pt x="3124" y="3134"/>
                    </a:cubicBezTo>
                    <a:cubicBezTo>
                      <a:pt x="3144" y="3113"/>
                      <a:pt x="3153" y="3089"/>
                      <a:pt x="3171" y="3068"/>
                    </a:cubicBezTo>
                    <a:cubicBezTo>
                      <a:pt x="3188" y="3047"/>
                      <a:pt x="3219" y="3034"/>
                      <a:pt x="3235" y="3012"/>
                    </a:cubicBezTo>
                    <a:cubicBezTo>
                      <a:pt x="3248" y="2990"/>
                      <a:pt x="3247" y="2957"/>
                      <a:pt x="3258" y="2934"/>
                    </a:cubicBezTo>
                    <a:lnTo>
                      <a:pt x="3263" y="2919"/>
                    </a:lnTo>
                    <a:cubicBezTo>
                      <a:pt x="3309" y="2886"/>
                      <a:pt x="3374" y="2864"/>
                      <a:pt x="3408" y="2818"/>
                    </a:cubicBezTo>
                    <a:cubicBezTo>
                      <a:pt x="3447" y="2765"/>
                      <a:pt x="3477" y="2709"/>
                      <a:pt x="3510" y="2652"/>
                    </a:cubicBezTo>
                    <a:cubicBezTo>
                      <a:pt x="3541" y="2596"/>
                      <a:pt x="3536" y="2524"/>
                      <a:pt x="3558" y="2465"/>
                    </a:cubicBezTo>
                    <a:cubicBezTo>
                      <a:pt x="3584" y="2406"/>
                      <a:pt x="3624" y="2350"/>
                      <a:pt x="3642" y="2286"/>
                    </a:cubicBezTo>
                    <a:cubicBezTo>
                      <a:pt x="3656" y="2222"/>
                      <a:pt x="3663" y="2157"/>
                      <a:pt x="3668" y="2092"/>
                    </a:cubicBezTo>
                    <a:cubicBezTo>
                      <a:pt x="3676" y="2026"/>
                      <a:pt x="3697" y="1962"/>
                      <a:pt x="3697" y="1895"/>
                    </a:cubicBezTo>
                    <a:cubicBezTo>
                      <a:pt x="3696" y="1831"/>
                      <a:pt x="3675" y="1765"/>
                      <a:pt x="3664" y="1700"/>
                    </a:cubicBezTo>
                    <a:cubicBezTo>
                      <a:pt x="3657" y="1634"/>
                      <a:pt x="3632" y="1572"/>
                      <a:pt x="3616" y="1509"/>
                    </a:cubicBezTo>
                    <a:cubicBezTo>
                      <a:pt x="3601" y="1445"/>
                      <a:pt x="3619" y="1371"/>
                      <a:pt x="3595" y="1309"/>
                    </a:cubicBezTo>
                    <a:cubicBezTo>
                      <a:pt x="3569" y="1233"/>
                      <a:pt x="3492" y="1181"/>
                      <a:pt x="3449" y="1117"/>
                    </a:cubicBezTo>
                    <a:cubicBezTo>
                      <a:pt x="3463" y="1110"/>
                      <a:pt x="3478" y="1099"/>
                      <a:pt x="3477" y="1097"/>
                    </a:cubicBezTo>
                    <a:cubicBezTo>
                      <a:pt x="3460" y="1078"/>
                      <a:pt x="3433" y="1068"/>
                      <a:pt x="3431" y="1041"/>
                    </a:cubicBezTo>
                    <a:cubicBezTo>
                      <a:pt x="3429" y="1013"/>
                      <a:pt x="3449" y="972"/>
                      <a:pt x="3453" y="939"/>
                    </a:cubicBezTo>
                    <a:cubicBezTo>
                      <a:pt x="3456" y="906"/>
                      <a:pt x="3481" y="861"/>
                      <a:pt x="3481" y="829"/>
                    </a:cubicBezTo>
                    <a:cubicBezTo>
                      <a:pt x="3481" y="796"/>
                      <a:pt x="3460" y="779"/>
                      <a:pt x="3452" y="753"/>
                    </a:cubicBezTo>
                    <a:cubicBezTo>
                      <a:pt x="3441" y="726"/>
                      <a:pt x="3413" y="712"/>
                      <a:pt x="3400" y="686"/>
                    </a:cubicBezTo>
                    <a:cubicBezTo>
                      <a:pt x="3387" y="661"/>
                      <a:pt x="3390" y="621"/>
                      <a:pt x="3372" y="596"/>
                    </a:cubicBezTo>
                    <a:cubicBezTo>
                      <a:pt x="3356" y="573"/>
                      <a:pt x="3353" y="537"/>
                      <a:pt x="3332" y="514"/>
                    </a:cubicBezTo>
                    <a:cubicBezTo>
                      <a:pt x="3314" y="492"/>
                      <a:pt x="3268" y="499"/>
                      <a:pt x="3247" y="478"/>
                    </a:cubicBezTo>
                    <a:lnTo>
                      <a:pt x="3184" y="422"/>
                    </a:lnTo>
                    <a:cubicBezTo>
                      <a:pt x="3163" y="402"/>
                      <a:pt x="3152" y="369"/>
                      <a:pt x="3130" y="351"/>
                    </a:cubicBezTo>
                    <a:cubicBezTo>
                      <a:pt x="3109" y="331"/>
                      <a:pt x="3094" y="303"/>
                      <a:pt x="3074" y="284"/>
                    </a:cubicBezTo>
                    <a:cubicBezTo>
                      <a:pt x="3050" y="265"/>
                      <a:pt x="3032" y="241"/>
                      <a:pt x="3009" y="223"/>
                    </a:cubicBezTo>
                    <a:cubicBezTo>
                      <a:pt x="2985" y="207"/>
                      <a:pt x="2950" y="208"/>
                      <a:pt x="2929" y="189"/>
                    </a:cubicBezTo>
                    <a:cubicBezTo>
                      <a:pt x="2906" y="170"/>
                      <a:pt x="2892" y="139"/>
                      <a:pt x="2870" y="119"/>
                    </a:cubicBezTo>
                    <a:cubicBezTo>
                      <a:pt x="2848" y="99"/>
                      <a:pt x="2829" y="73"/>
                      <a:pt x="2805" y="55"/>
                    </a:cubicBezTo>
                    <a:cubicBezTo>
                      <a:pt x="2780" y="36"/>
                      <a:pt x="2743" y="44"/>
                      <a:pt x="2717" y="31"/>
                    </a:cubicBezTo>
                    <a:cubicBezTo>
                      <a:pt x="2688" y="17"/>
                      <a:pt x="2658" y="2"/>
                      <a:pt x="2624" y="0"/>
                    </a:cubicBezTo>
                    <a:cubicBezTo>
                      <a:pt x="2622" y="0"/>
                      <a:pt x="2620" y="0"/>
                      <a:pt x="2618"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29"/>
              <p:cNvSpPr/>
              <p:nvPr/>
            </p:nvSpPr>
            <p:spPr>
              <a:xfrm>
                <a:off x="1391575" y="4177550"/>
                <a:ext cx="93075" cy="91800"/>
              </a:xfrm>
              <a:custGeom>
                <a:rect b="b" l="l" r="r" t="t"/>
                <a:pathLst>
                  <a:path extrusionOk="0" h="3672" w="3723">
                    <a:moveTo>
                      <a:pt x="2126" y="639"/>
                    </a:moveTo>
                    <a:cubicBezTo>
                      <a:pt x="2182" y="658"/>
                      <a:pt x="2235" y="678"/>
                      <a:pt x="2289" y="702"/>
                    </a:cubicBezTo>
                    <a:cubicBezTo>
                      <a:pt x="2278" y="703"/>
                      <a:pt x="2270" y="706"/>
                      <a:pt x="2260" y="707"/>
                    </a:cubicBezTo>
                    <a:cubicBezTo>
                      <a:pt x="2216" y="683"/>
                      <a:pt x="2172" y="659"/>
                      <a:pt x="2126" y="639"/>
                    </a:cubicBezTo>
                    <a:close/>
                    <a:moveTo>
                      <a:pt x="1595" y="771"/>
                    </a:moveTo>
                    <a:cubicBezTo>
                      <a:pt x="1701" y="772"/>
                      <a:pt x="1815" y="794"/>
                      <a:pt x="1928" y="827"/>
                    </a:cubicBezTo>
                    <a:cubicBezTo>
                      <a:pt x="1916" y="837"/>
                      <a:pt x="1899" y="844"/>
                      <a:pt x="1884" y="853"/>
                    </a:cubicBezTo>
                    <a:cubicBezTo>
                      <a:pt x="1748" y="816"/>
                      <a:pt x="1608" y="791"/>
                      <a:pt x="1463" y="790"/>
                    </a:cubicBezTo>
                    <a:cubicBezTo>
                      <a:pt x="1504" y="779"/>
                      <a:pt x="1547" y="771"/>
                      <a:pt x="1595" y="771"/>
                    </a:cubicBezTo>
                    <a:close/>
                    <a:moveTo>
                      <a:pt x="1993" y="845"/>
                    </a:moveTo>
                    <a:cubicBezTo>
                      <a:pt x="2012" y="852"/>
                      <a:pt x="2030" y="853"/>
                      <a:pt x="2049" y="861"/>
                    </a:cubicBezTo>
                    <a:cubicBezTo>
                      <a:pt x="2069" y="871"/>
                      <a:pt x="2088" y="881"/>
                      <a:pt x="2104" y="889"/>
                    </a:cubicBezTo>
                    <a:cubicBezTo>
                      <a:pt x="2081" y="892"/>
                      <a:pt x="2056" y="893"/>
                      <a:pt x="2030" y="899"/>
                    </a:cubicBezTo>
                    <a:cubicBezTo>
                      <a:pt x="2005" y="889"/>
                      <a:pt x="1979" y="879"/>
                      <a:pt x="1952" y="871"/>
                    </a:cubicBezTo>
                    <a:lnTo>
                      <a:pt x="1993" y="845"/>
                    </a:lnTo>
                    <a:close/>
                    <a:moveTo>
                      <a:pt x="2170" y="935"/>
                    </a:moveTo>
                    <a:cubicBezTo>
                      <a:pt x="2177" y="935"/>
                      <a:pt x="2184" y="935"/>
                      <a:pt x="2191" y="936"/>
                    </a:cubicBezTo>
                    <a:cubicBezTo>
                      <a:pt x="2248" y="970"/>
                      <a:pt x="2301" y="1009"/>
                      <a:pt x="2354" y="1047"/>
                    </a:cubicBezTo>
                    <a:cubicBezTo>
                      <a:pt x="2301" y="1013"/>
                      <a:pt x="2246" y="983"/>
                      <a:pt x="2188" y="958"/>
                    </a:cubicBezTo>
                    <a:cubicBezTo>
                      <a:pt x="2170" y="950"/>
                      <a:pt x="2150" y="943"/>
                      <a:pt x="2129" y="936"/>
                    </a:cubicBezTo>
                    <a:cubicBezTo>
                      <a:pt x="2143" y="936"/>
                      <a:pt x="2157" y="935"/>
                      <a:pt x="2170" y="935"/>
                    </a:cubicBezTo>
                    <a:close/>
                    <a:moveTo>
                      <a:pt x="2354" y="727"/>
                    </a:moveTo>
                    <a:cubicBezTo>
                      <a:pt x="2482" y="790"/>
                      <a:pt x="2605" y="863"/>
                      <a:pt x="2722" y="940"/>
                    </a:cubicBezTo>
                    <a:cubicBezTo>
                      <a:pt x="2739" y="951"/>
                      <a:pt x="2757" y="965"/>
                      <a:pt x="2773" y="977"/>
                    </a:cubicBezTo>
                    <a:cubicBezTo>
                      <a:pt x="2779" y="984"/>
                      <a:pt x="2783" y="992"/>
                      <a:pt x="2787" y="999"/>
                    </a:cubicBezTo>
                    <a:cubicBezTo>
                      <a:pt x="2791" y="1022"/>
                      <a:pt x="2791" y="1045"/>
                      <a:pt x="2787" y="1065"/>
                    </a:cubicBezTo>
                    <a:cubicBezTo>
                      <a:pt x="2666" y="943"/>
                      <a:pt x="2517" y="850"/>
                      <a:pt x="2370" y="765"/>
                    </a:cubicBezTo>
                    <a:cubicBezTo>
                      <a:pt x="2349" y="754"/>
                      <a:pt x="2326" y="742"/>
                      <a:pt x="2305" y="731"/>
                    </a:cubicBezTo>
                    <a:cubicBezTo>
                      <a:pt x="2322" y="729"/>
                      <a:pt x="2337" y="728"/>
                      <a:pt x="2354" y="727"/>
                    </a:cubicBezTo>
                    <a:close/>
                    <a:moveTo>
                      <a:pt x="1455" y="1089"/>
                    </a:moveTo>
                    <a:lnTo>
                      <a:pt x="1455" y="1089"/>
                    </a:lnTo>
                    <a:cubicBezTo>
                      <a:pt x="1440" y="1091"/>
                      <a:pt x="1427" y="1094"/>
                      <a:pt x="1412" y="1095"/>
                    </a:cubicBezTo>
                    <a:cubicBezTo>
                      <a:pt x="1398" y="1098"/>
                      <a:pt x="1383" y="1102"/>
                      <a:pt x="1370" y="1105"/>
                    </a:cubicBezTo>
                    <a:cubicBezTo>
                      <a:pt x="1368" y="1101"/>
                      <a:pt x="1368" y="1098"/>
                      <a:pt x="1367" y="1094"/>
                    </a:cubicBezTo>
                    <a:cubicBezTo>
                      <a:pt x="1396" y="1091"/>
                      <a:pt x="1425" y="1091"/>
                      <a:pt x="1455" y="1089"/>
                    </a:cubicBezTo>
                    <a:close/>
                    <a:moveTo>
                      <a:pt x="2817" y="1046"/>
                    </a:moveTo>
                    <a:cubicBezTo>
                      <a:pt x="2831" y="1068"/>
                      <a:pt x="2846" y="1089"/>
                      <a:pt x="2859" y="1111"/>
                    </a:cubicBezTo>
                    <a:cubicBezTo>
                      <a:pt x="2859" y="1111"/>
                      <a:pt x="2859" y="1112"/>
                      <a:pt x="2859" y="1112"/>
                    </a:cubicBezTo>
                    <a:lnTo>
                      <a:pt x="2859" y="1112"/>
                    </a:lnTo>
                    <a:cubicBezTo>
                      <a:pt x="2844" y="1101"/>
                      <a:pt x="2828" y="1091"/>
                      <a:pt x="2812" y="1079"/>
                    </a:cubicBezTo>
                    <a:cubicBezTo>
                      <a:pt x="2815" y="1069"/>
                      <a:pt x="2815" y="1058"/>
                      <a:pt x="2817" y="1046"/>
                    </a:cubicBezTo>
                    <a:close/>
                    <a:moveTo>
                      <a:pt x="1326" y="1100"/>
                    </a:moveTo>
                    <a:cubicBezTo>
                      <a:pt x="1327" y="1104"/>
                      <a:pt x="1327" y="1109"/>
                      <a:pt x="1328" y="1113"/>
                    </a:cubicBezTo>
                    <a:cubicBezTo>
                      <a:pt x="1218" y="1135"/>
                      <a:pt x="1111" y="1170"/>
                      <a:pt x="1005" y="1218"/>
                    </a:cubicBezTo>
                    <a:cubicBezTo>
                      <a:pt x="1012" y="1204"/>
                      <a:pt x="1019" y="1189"/>
                      <a:pt x="1025" y="1175"/>
                    </a:cubicBezTo>
                    <a:cubicBezTo>
                      <a:pt x="1079" y="1153"/>
                      <a:pt x="1136" y="1134"/>
                      <a:pt x="1193" y="1122"/>
                    </a:cubicBezTo>
                    <a:cubicBezTo>
                      <a:pt x="1236" y="1111"/>
                      <a:pt x="1280" y="1106"/>
                      <a:pt x="1326" y="1100"/>
                    </a:cubicBezTo>
                    <a:close/>
                    <a:moveTo>
                      <a:pt x="1678" y="1280"/>
                    </a:moveTo>
                    <a:cubicBezTo>
                      <a:pt x="1704" y="1281"/>
                      <a:pt x="1730" y="1285"/>
                      <a:pt x="1755" y="1287"/>
                    </a:cubicBezTo>
                    <a:cubicBezTo>
                      <a:pt x="1722" y="1295"/>
                      <a:pt x="1692" y="1309"/>
                      <a:pt x="1661" y="1321"/>
                    </a:cubicBezTo>
                    <a:cubicBezTo>
                      <a:pt x="1664" y="1307"/>
                      <a:pt x="1665" y="1294"/>
                      <a:pt x="1670" y="1280"/>
                    </a:cubicBezTo>
                    <a:close/>
                    <a:moveTo>
                      <a:pt x="969" y="1360"/>
                    </a:moveTo>
                    <a:cubicBezTo>
                      <a:pt x="961" y="1364"/>
                      <a:pt x="950" y="1371"/>
                      <a:pt x="942" y="1376"/>
                    </a:cubicBezTo>
                    <a:cubicBezTo>
                      <a:pt x="943" y="1373"/>
                      <a:pt x="943" y="1369"/>
                      <a:pt x="946" y="1367"/>
                    </a:cubicBezTo>
                    <a:cubicBezTo>
                      <a:pt x="954" y="1362"/>
                      <a:pt x="962" y="1361"/>
                      <a:pt x="969" y="1360"/>
                    </a:cubicBezTo>
                    <a:close/>
                    <a:moveTo>
                      <a:pt x="1837" y="1299"/>
                    </a:moveTo>
                    <a:cubicBezTo>
                      <a:pt x="1870" y="1305"/>
                      <a:pt x="1902" y="1309"/>
                      <a:pt x="1932" y="1323"/>
                    </a:cubicBezTo>
                    <a:cubicBezTo>
                      <a:pt x="2007" y="1356"/>
                      <a:pt x="2062" y="1417"/>
                      <a:pt x="2115" y="1467"/>
                    </a:cubicBezTo>
                    <a:cubicBezTo>
                      <a:pt x="2062" y="1438"/>
                      <a:pt x="2005" y="1416"/>
                      <a:pt x="1948" y="1397"/>
                    </a:cubicBezTo>
                    <a:cubicBezTo>
                      <a:pt x="1870" y="1373"/>
                      <a:pt x="1789" y="1354"/>
                      <a:pt x="1707" y="1347"/>
                    </a:cubicBezTo>
                    <a:cubicBezTo>
                      <a:pt x="1748" y="1328"/>
                      <a:pt x="1792" y="1310"/>
                      <a:pt x="1837" y="1299"/>
                    </a:cubicBezTo>
                    <a:close/>
                    <a:moveTo>
                      <a:pt x="3137" y="586"/>
                    </a:moveTo>
                    <a:lnTo>
                      <a:pt x="3137" y="586"/>
                    </a:lnTo>
                    <a:cubicBezTo>
                      <a:pt x="3150" y="597"/>
                      <a:pt x="3164" y="610"/>
                      <a:pt x="3177" y="622"/>
                    </a:cubicBezTo>
                    <a:cubicBezTo>
                      <a:pt x="3232" y="681"/>
                      <a:pt x="3282" y="742"/>
                      <a:pt x="3329" y="806"/>
                    </a:cubicBezTo>
                    <a:cubicBezTo>
                      <a:pt x="3376" y="872"/>
                      <a:pt x="3413" y="947"/>
                      <a:pt x="3441" y="1024"/>
                    </a:cubicBezTo>
                    <a:cubicBezTo>
                      <a:pt x="3468" y="1105"/>
                      <a:pt x="3441" y="1196"/>
                      <a:pt x="3448" y="1274"/>
                    </a:cubicBezTo>
                    <a:cubicBezTo>
                      <a:pt x="3454" y="1356"/>
                      <a:pt x="3461" y="1435"/>
                      <a:pt x="3448" y="1515"/>
                    </a:cubicBezTo>
                    <a:cubicBezTo>
                      <a:pt x="3446" y="1528"/>
                      <a:pt x="3442" y="1539"/>
                      <a:pt x="3441" y="1550"/>
                    </a:cubicBezTo>
                    <a:cubicBezTo>
                      <a:pt x="3416" y="1478"/>
                      <a:pt x="3383" y="1409"/>
                      <a:pt x="3344" y="1343"/>
                    </a:cubicBezTo>
                    <a:cubicBezTo>
                      <a:pt x="3354" y="1313"/>
                      <a:pt x="3361" y="1280"/>
                      <a:pt x="3357" y="1250"/>
                    </a:cubicBezTo>
                    <a:cubicBezTo>
                      <a:pt x="3349" y="1188"/>
                      <a:pt x="3328" y="1128"/>
                      <a:pt x="3315" y="1068"/>
                    </a:cubicBezTo>
                    <a:cubicBezTo>
                      <a:pt x="3303" y="1006"/>
                      <a:pt x="3282" y="948"/>
                      <a:pt x="3262" y="886"/>
                    </a:cubicBezTo>
                    <a:cubicBezTo>
                      <a:pt x="3244" y="824"/>
                      <a:pt x="3192" y="779"/>
                      <a:pt x="3164" y="722"/>
                    </a:cubicBezTo>
                    <a:cubicBezTo>
                      <a:pt x="3148" y="685"/>
                      <a:pt x="3148" y="632"/>
                      <a:pt x="3137" y="586"/>
                    </a:cubicBezTo>
                    <a:close/>
                    <a:moveTo>
                      <a:pt x="2475" y="1134"/>
                    </a:moveTo>
                    <a:lnTo>
                      <a:pt x="2475" y="1134"/>
                    </a:lnTo>
                    <a:cubicBezTo>
                      <a:pt x="2622" y="1239"/>
                      <a:pt x="2786" y="1342"/>
                      <a:pt x="2875" y="1506"/>
                    </a:cubicBezTo>
                    <a:cubicBezTo>
                      <a:pt x="2890" y="1533"/>
                      <a:pt x="2903" y="1563"/>
                      <a:pt x="2915" y="1594"/>
                    </a:cubicBezTo>
                    <a:cubicBezTo>
                      <a:pt x="2903" y="1570"/>
                      <a:pt x="2890" y="1547"/>
                      <a:pt x="2876" y="1526"/>
                    </a:cubicBezTo>
                    <a:cubicBezTo>
                      <a:pt x="2812" y="1422"/>
                      <a:pt x="2717" y="1342"/>
                      <a:pt x="2618" y="1280"/>
                    </a:cubicBezTo>
                    <a:cubicBezTo>
                      <a:pt x="2574" y="1226"/>
                      <a:pt x="2526" y="1178"/>
                      <a:pt x="2475" y="1134"/>
                    </a:cubicBezTo>
                    <a:close/>
                    <a:moveTo>
                      <a:pt x="1601" y="1654"/>
                    </a:moveTo>
                    <a:lnTo>
                      <a:pt x="1601" y="1667"/>
                    </a:lnTo>
                    <a:cubicBezTo>
                      <a:pt x="1526" y="1689"/>
                      <a:pt x="1458" y="1726"/>
                      <a:pt x="1403" y="1774"/>
                    </a:cubicBezTo>
                    <a:cubicBezTo>
                      <a:pt x="1381" y="1790"/>
                      <a:pt x="1360" y="1814"/>
                      <a:pt x="1341" y="1837"/>
                    </a:cubicBezTo>
                    <a:cubicBezTo>
                      <a:pt x="1335" y="1839"/>
                      <a:pt x="1328" y="1841"/>
                      <a:pt x="1324" y="1843"/>
                    </a:cubicBezTo>
                    <a:cubicBezTo>
                      <a:pt x="1326" y="1839"/>
                      <a:pt x="1326" y="1834"/>
                      <a:pt x="1327" y="1830"/>
                    </a:cubicBezTo>
                    <a:cubicBezTo>
                      <a:pt x="1328" y="1826"/>
                      <a:pt x="1330" y="1823"/>
                      <a:pt x="1334" y="1821"/>
                    </a:cubicBezTo>
                    <a:cubicBezTo>
                      <a:pt x="1386" y="1738"/>
                      <a:pt x="1470" y="1700"/>
                      <a:pt x="1555" y="1672"/>
                    </a:cubicBezTo>
                    <a:cubicBezTo>
                      <a:pt x="1569" y="1667"/>
                      <a:pt x="1584" y="1662"/>
                      <a:pt x="1601" y="1654"/>
                    </a:cubicBezTo>
                    <a:close/>
                    <a:moveTo>
                      <a:pt x="655" y="1667"/>
                    </a:moveTo>
                    <a:cubicBezTo>
                      <a:pt x="655" y="1687"/>
                      <a:pt x="654" y="1708"/>
                      <a:pt x="654" y="1727"/>
                    </a:cubicBezTo>
                    <a:cubicBezTo>
                      <a:pt x="654" y="1767"/>
                      <a:pt x="658" y="1807"/>
                      <a:pt x="664" y="1845"/>
                    </a:cubicBezTo>
                    <a:cubicBezTo>
                      <a:pt x="655" y="1861"/>
                      <a:pt x="651" y="1877"/>
                      <a:pt x="646" y="1892"/>
                    </a:cubicBezTo>
                    <a:cubicBezTo>
                      <a:pt x="643" y="1815"/>
                      <a:pt x="646" y="1740"/>
                      <a:pt x="655" y="1667"/>
                    </a:cubicBezTo>
                    <a:close/>
                    <a:moveTo>
                      <a:pt x="3574" y="1705"/>
                    </a:moveTo>
                    <a:cubicBezTo>
                      <a:pt x="3574" y="1706"/>
                      <a:pt x="3576" y="1708"/>
                      <a:pt x="3576" y="1708"/>
                    </a:cubicBezTo>
                    <a:cubicBezTo>
                      <a:pt x="3581" y="1755"/>
                      <a:pt x="3592" y="1801"/>
                      <a:pt x="3595" y="1850"/>
                    </a:cubicBezTo>
                    <a:cubicBezTo>
                      <a:pt x="3599" y="1898"/>
                      <a:pt x="3595" y="1946"/>
                      <a:pt x="3588" y="1993"/>
                    </a:cubicBezTo>
                    <a:cubicBezTo>
                      <a:pt x="3584" y="2008"/>
                      <a:pt x="3576" y="2022"/>
                      <a:pt x="3565" y="2034"/>
                    </a:cubicBezTo>
                    <a:cubicBezTo>
                      <a:pt x="3556" y="2002"/>
                      <a:pt x="3548" y="1972"/>
                      <a:pt x="3541" y="1942"/>
                    </a:cubicBezTo>
                    <a:cubicBezTo>
                      <a:pt x="3536" y="1914"/>
                      <a:pt x="3525" y="1887"/>
                      <a:pt x="3515" y="1862"/>
                    </a:cubicBezTo>
                    <a:cubicBezTo>
                      <a:pt x="3537" y="1811"/>
                      <a:pt x="3558" y="1760"/>
                      <a:pt x="3574" y="1705"/>
                    </a:cubicBezTo>
                    <a:close/>
                    <a:moveTo>
                      <a:pt x="2484" y="1500"/>
                    </a:moveTo>
                    <a:cubicBezTo>
                      <a:pt x="2576" y="1642"/>
                      <a:pt x="2604" y="1817"/>
                      <a:pt x="2581" y="1954"/>
                    </a:cubicBezTo>
                    <a:cubicBezTo>
                      <a:pt x="2578" y="1983"/>
                      <a:pt x="2571" y="2015"/>
                      <a:pt x="2560" y="2045"/>
                    </a:cubicBezTo>
                    <a:cubicBezTo>
                      <a:pt x="2563" y="2004"/>
                      <a:pt x="2564" y="1961"/>
                      <a:pt x="2564" y="1920"/>
                    </a:cubicBezTo>
                    <a:cubicBezTo>
                      <a:pt x="2564" y="1828"/>
                      <a:pt x="2571" y="1727"/>
                      <a:pt x="2543" y="1629"/>
                    </a:cubicBezTo>
                    <a:cubicBezTo>
                      <a:pt x="2530" y="1584"/>
                      <a:pt x="2509" y="1541"/>
                      <a:pt x="2484" y="1500"/>
                    </a:cubicBezTo>
                    <a:close/>
                    <a:moveTo>
                      <a:pt x="1780" y="1611"/>
                    </a:moveTo>
                    <a:cubicBezTo>
                      <a:pt x="1801" y="1611"/>
                      <a:pt x="1822" y="1613"/>
                      <a:pt x="1843" y="1618"/>
                    </a:cubicBezTo>
                    <a:cubicBezTo>
                      <a:pt x="1943" y="1642"/>
                      <a:pt x="2040" y="1687"/>
                      <a:pt x="2111" y="1755"/>
                    </a:cubicBezTo>
                    <a:cubicBezTo>
                      <a:pt x="2124" y="1766"/>
                      <a:pt x="2132" y="1779"/>
                      <a:pt x="2143" y="1789"/>
                    </a:cubicBezTo>
                    <a:cubicBezTo>
                      <a:pt x="2123" y="1785"/>
                      <a:pt x="2103" y="1783"/>
                      <a:pt x="2083" y="1783"/>
                    </a:cubicBezTo>
                    <a:cubicBezTo>
                      <a:pt x="2019" y="1783"/>
                      <a:pt x="1954" y="1803"/>
                      <a:pt x="1898" y="1850"/>
                    </a:cubicBezTo>
                    <a:cubicBezTo>
                      <a:pt x="1862" y="1833"/>
                      <a:pt x="1822" y="1822"/>
                      <a:pt x="1783" y="1822"/>
                    </a:cubicBezTo>
                    <a:cubicBezTo>
                      <a:pt x="1774" y="1822"/>
                      <a:pt x="1766" y="1823"/>
                      <a:pt x="1758" y="1823"/>
                    </a:cubicBezTo>
                    <a:cubicBezTo>
                      <a:pt x="1697" y="1830"/>
                      <a:pt x="1654" y="1866"/>
                      <a:pt x="1617" y="1898"/>
                    </a:cubicBezTo>
                    <a:cubicBezTo>
                      <a:pt x="1611" y="1897"/>
                      <a:pt x="1605" y="1896"/>
                      <a:pt x="1598" y="1896"/>
                    </a:cubicBezTo>
                    <a:cubicBezTo>
                      <a:pt x="1575" y="1896"/>
                      <a:pt x="1552" y="1901"/>
                      <a:pt x="1528" y="1905"/>
                    </a:cubicBezTo>
                    <a:cubicBezTo>
                      <a:pt x="1478" y="1917"/>
                      <a:pt x="1445" y="1951"/>
                      <a:pt x="1408" y="1979"/>
                    </a:cubicBezTo>
                    <a:cubicBezTo>
                      <a:pt x="1379" y="2000"/>
                      <a:pt x="1339" y="2022"/>
                      <a:pt x="1313" y="2055"/>
                    </a:cubicBezTo>
                    <a:cubicBezTo>
                      <a:pt x="1313" y="2052"/>
                      <a:pt x="1313" y="2051"/>
                      <a:pt x="1312" y="2049"/>
                    </a:cubicBezTo>
                    <a:cubicBezTo>
                      <a:pt x="1327" y="1975"/>
                      <a:pt x="1359" y="1910"/>
                      <a:pt x="1401" y="1859"/>
                    </a:cubicBezTo>
                    <a:cubicBezTo>
                      <a:pt x="1445" y="1850"/>
                      <a:pt x="1491" y="1842"/>
                      <a:pt x="1537" y="1842"/>
                    </a:cubicBezTo>
                    <a:cubicBezTo>
                      <a:pt x="1571" y="1842"/>
                      <a:pt x="1605" y="1847"/>
                      <a:pt x="1637" y="1859"/>
                    </a:cubicBezTo>
                    <a:cubicBezTo>
                      <a:pt x="1637" y="1859"/>
                      <a:pt x="1637" y="1859"/>
                      <a:pt x="1637" y="1859"/>
                    </a:cubicBezTo>
                    <a:cubicBezTo>
                      <a:pt x="1640" y="1859"/>
                      <a:pt x="1645" y="1838"/>
                      <a:pt x="1642" y="1836"/>
                    </a:cubicBezTo>
                    <a:cubicBezTo>
                      <a:pt x="1603" y="1810"/>
                      <a:pt x="1564" y="1803"/>
                      <a:pt x="1523" y="1803"/>
                    </a:cubicBezTo>
                    <a:cubicBezTo>
                      <a:pt x="1503" y="1803"/>
                      <a:pt x="1482" y="1805"/>
                      <a:pt x="1462" y="1807"/>
                    </a:cubicBezTo>
                    <a:cubicBezTo>
                      <a:pt x="1500" y="1775"/>
                      <a:pt x="1544" y="1752"/>
                      <a:pt x="1595" y="1734"/>
                    </a:cubicBezTo>
                    <a:lnTo>
                      <a:pt x="1595" y="1734"/>
                    </a:lnTo>
                    <a:cubicBezTo>
                      <a:pt x="1594" y="1756"/>
                      <a:pt x="1594" y="1781"/>
                      <a:pt x="1588" y="1801"/>
                    </a:cubicBezTo>
                    <a:cubicBezTo>
                      <a:pt x="1588" y="1806"/>
                      <a:pt x="1596" y="1808"/>
                      <a:pt x="1603" y="1808"/>
                    </a:cubicBezTo>
                    <a:cubicBezTo>
                      <a:pt x="1608" y="1808"/>
                      <a:pt x="1612" y="1807"/>
                      <a:pt x="1613" y="1804"/>
                    </a:cubicBezTo>
                    <a:cubicBezTo>
                      <a:pt x="1621" y="1777"/>
                      <a:pt x="1627" y="1748"/>
                      <a:pt x="1631" y="1720"/>
                    </a:cubicBezTo>
                    <a:cubicBezTo>
                      <a:pt x="1676" y="1709"/>
                      <a:pt x="1722" y="1703"/>
                      <a:pt x="1768" y="1703"/>
                    </a:cubicBezTo>
                    <a:cubicBezTo>
                      <a:pt x="1833" y="1703"/>
                      <a:pt x="1897" y="1715"/>
                      <a:pt x="1954" y="1741"/>
                    </a:cubicBezTo>
                    <a:cubicBezTo>
                      <a:pt x="1956" y="1742"/>
                      <a:pt x="1958" y="1742"/>
                      <a:pt x="1960" y="1742"/>
                    </a:cubicBezTo>
                    <a:cubicBezTo>
                      <a:pt x="1980" y="1742"/>
                      <a:pt x="2001" y="1707"/>
                      <a:pt x="1979" y="1694"/>
                    </a:cubicBezTo>
                    <a:cubicBezTo>
                      <a:pt x="1913" y="1656"/>
                      <a:pt x="1836" y="1640"/>
                      <a:pt x="1759" y="1640"/>
                    </a:cubicBezTo>
                    <a:cubicBezTo>
                      <a:pt x="1719" y="1640"/>
                      <a:pt x="1678" y="1644"/>
                      <a:pt x="1638" y="1653"/>
                    </a:cubicBezTo>
                    <a:lnTo>
                      <a:pt x="1638" y="1638"/>
                    </a:lnTo>
                    <a:cubicBezTo>
                      <a:pt x="1683" y="1623"/>
                      <a:pt x="1732" y="1611"/>
                      <a:pt x="1780" y="1611"/>
                    </a:cubicBezTo>
                    <a:close/>
                    <a:moveTo>
                      <a:pt x="1628" y="1281"/>
                    </a:moveTo>
                    <a:cubicBezTo>
                      <a:pt x="1624" y="1295"/>
                      <a:pt x="1620" y="1309"/>
                      <a:pt x="1617" y="1325"/>
                    </a:cubicBezTo>
                    <a:cubicBezTo>
                      <a:pt x="1616" y="1329"/>
                      <a:pt x="1616" y="1335"/>
                      <a:pt x="1616" y="1339"/>
                    </a:cubicBezTo>
                    <a:cubicBezTo>
                      <a:pt x="1610" y="1342"/>
                      <a:pt x="1608" y="1345"/>
                      <a:pt x="1602" y="1349"/>
                    </a:cubicBezTo>
                    <a:cubicBezTo>
                      <a:pt x="1587" y="1350"/>
                      <a:pt x="1572" y="1350"/>
                      <a:pt x="1555" y="1353"/>
                    </a:cubicBezTo>
                    <a:cubicBezTo>
                      <a:pt x="1418" y="1376"/>
                      <a:pt x="1292" y="1457"/>
                      <a:pt x="1191" y="1561"/>
                    </a:cubicBezTo>
                    <a:cubicBezTo>
                      <a:pt x="1092" y="1664"/>
                      <a:pt x="1038" y="1801"/>
                      <a:pt x="1028" y="1946"/>
                    </a:cubicBezTo>
                    <a:cubicBezTo>
                      <a:pt x="1025" y="1960"/>
                      <a:pt x="1025" y="1975"/>
                      <a:pt x="1025" y="1989"/>
                    </a:cubicBezTo>
                    <a:cubicBezTo>
                      <a:pt x="1008" y="2005"/>
                      <a:pt x="984" y="2023"/>
                      <a:pt x="969" y="2044"/>
                    </a:cubicBezTo>
                    <a:cubicBezTo>
                      <a:pt x="957" y="2059"/>
                      <a:pt x="950" y="2077"/>
                      <a:pt x="942" y="2093"/>
                    </a:cubicBezTo>
                    <a:cubicBezTo>
                      <a:pt x="935" y="2071"/>
                      <a:pt x="929" y="2049"/>
                      <a:pt x="925" y="2027"/>
                    </a:cubicBezTo>
                    <a:cubicBezTo>
                      <a:pt x="942" y="1954"/>
                      <a:pt x="968" y="1884"/>
                      <a:pt x="997" y="1817"/>
                    </a:cubicBezTo>
                    <a:cubicBezTo>
                      <a:pt x="1024" y="1755"/>
                      <a:pt x="1053" y="1691"/>
                      <a:pt x="1090" y="1629"/>
                    </a:cubicBezTo>
                    <a:cubicBezTo>
                      <a:pt x="1127" y="1595"/>
                      <a:pt x="1166" y="1562"/>
                      <a:pt x="1202" y="1529"/>
                    </a:cubicBezTo>
                    <a:cubicBezTo>
                      <a:pt x="1292" y="1444"/>
                      <a:pt x="1389" y="1342"/>
                      <a:pt x="1520" y="1291"/>
                    </a:cubicBezTo>
                    <a:cubicBezTo>
                      <a:pt x="1555" y="1285"/>
                      <a:pt x="1592" y="1284"/>
                      <a:pt x="1628" y="1281"/>
                    </a:cubicBezTo>
                    <a:close/>
                    <a:moveTo>
                      <a:pt x="1134" y="607"/>
                    </a:moveTo>
                    <a:cubicBezTo>
                      <a:pt x="1005" y="695"/>
                      <a:pt x="925" y="816"/>
                      <a:pt x="860" y="941"/>
                    </a:cubicBezTo>
                    <a:cubicBezTo>
                      <a:pt x="736" y="1017"/>
                      <a:pt x="626" y="1116"/>
                      <a:pt x="548" y="1240"/>
                    </a:cubicBezTo>
                    <a:cubicBezTo>
                      <a:pt x="424" y="1434"/>
                      <a:pt x="397" y="1651"/>
                      <a:pt x="402" y="1859"/>
                    </a:cubicBezTo>
                    <a:cubicBezTo>
                      <a:pt x="383" y="1939"/>
                      <a:pt x="376" y="2022"/>
                      <a:pt x="386" y="2106"/>
                    </a:cubicBezTo>
                    <a:cubicBezTo>
                      <a:pt x="377" y="2064"/>
                      <a:pt x="369" y="2023"/>
                      <a:pt x="362" y="1980"/>
                    </a:cubicBezTo>
                    <a:cubicBezTo>
                      <a:pt x="319" y="1698"/>
                      <a:pt x="304" y="1384"/>
                      <a:pt x="457" y="1113"/>
                    </a:cubicBezTo>
                    <a:cubicBezTo>
                      <a:pt x="595" y="867"/>
                      <a:pt x="842" y="688"/>
                      <a:pt x="1114" y="612"/>
                    </a:cubicBezTo>
                    <a:lnTo>
                      <a:pt x="1134" y="607"/>
                    </a:lnTo>
                    <a:close/>
                    <a:moveTo>
                      <a:pt x="1025" y="2067"/>
                    </a:moveTo>
                    <a:cubicBezTo>
                      <a:pt x="1030" y="2150"/>
                      <a:pt x="1050" y="2234"/>
                      <a:pt x="1092" y="2305"/>
                    </a:cubicBezTo>
                    <a:cubicBezTo>
                      <a:pt x="1083" y="2311"/>
                      <a:pt x="1074" y="2313"/>
                      <a:pt x="1067" y="2316"/>
                    </a:cubicBezTo>
                    <a:cubicBezTo>
                      <a:pt x="1037" y="2282"/>
                      <a:pt x="1009" y="2243"/>
                      <a:pt x="988" y="2202"/>
                    </a:cubicBezTo>
                    <a:lnTo>
                      <a:pt x="988" y="2181"/>
                    </a:lnTo>
                    <a:cubicBezTo>
                      <a:pt x="991" y="2151"/>
                      <a:pt x="1003" y="2108"/>
                      <a:pt x="1025" y="2067"/>
                    </a:cubicBezTo>
                    <a:close/>
                    <a:moveTo>
                      <a:pt x="1609" y="375"/>
                    </a:moveTo>
                    <a:cubicBezTo>
                      <a:pt x="1717" y="375"/>
                      <a:pt x="1825" y="385"/>
                      <a:pt x="1930" y="409"/>
                    </a:cubicBezTo>
                    <a:cubicBezTo>
                      <a:pt x="2060" y="440"/>
                      <a:pt x="2202" y="454"/>
                      <a:pt x="2325" y="523"/>
                    </a:cubicBezTo>
                    <a:cubicBezTo>
                      <a:pt x="2365" y="545"/>
                      <a:pt x="2399" y="571"/>
                      <a:pt x="2433" y="600"/>
                    </a:cubicBezTo>
                    <a:cubicBezTo>
                      <a:pt x="2367" y="588"/>
                      <a:pt x="2303" y="579"/>
                      <a:pt x="2235" y="572"/>
                    </a:cubicBezTo>
                    <a:cubicBezTo>
                      <a:pt x="2027" y="510"/>
                      <a:pt x="1813" y="469"/>
                      <a:pt x="1591" y="469"/>
                    </a:cubicBezTo>
                    <a:cubicBezTo>
                      <a:pt x="1584" y="469"/>
                      <a:pt x="1576" y="469"/>
                      <a:pt x="1569" y="469"/>
                    </a:cubicBezTo>
                    <a:cubicBezTo>
                      <a:pt x="1243" y="475"/>
                      <a:pt x="906" y="585"/>
                      <a:pt x="654" y="806"/>
                    </a:cubicBezTo>
                    <a:cubicBezTo>
                      <a:pt x="390" y="1032"/>
                      <a:pt x="286" y="1382"/>
                      <a:pt x="293" y="1695"/>
                    </a:cubicBezTo>
                    <a:cubicBezTo>
                      <a:pt x="295" y="1909"/>
                      <a:pt x="348" y="2132"/>
                      <a:pt x="395" y="2342"/>
                    </a:cubicBezTo>
                    <a:cubicBezTo>
                      <a:pt x="310" y="2265"/>
                      <a:pt x="240" y="2169"/>
                      <a:pt x="203" y="2063"/>
                    </a:cubicBezTo>
                    <a:cubicBezTo>
                      <a:pt x="139" y="1887"/>
                      <a:pt x="182" y="1705"/>
                      <a:pt x="211" y="1543"/>
                    </a:cubicBezTo>
                    <a:cubicBezTo>
                      <a:pt x="238" y="1378"/>
                      <a:pt x="286" y="1214"/>
                      <a:pt x="372" y="1069"/>
                    </a:cubicBezTo>
                    <a:cubicBezTo>
                      <a:pt x="457" y="928"/>
                      <a:pt x="562" y="794"/>
                      <a:pt x="688" y="689"/>
                    </a:cubicBezTo>
                    <a:cubicBezTo>
                      <a:pt x="801" y="594"/>
                      <a:pt x="914" y="498"/>
                      <a:pt x="1049" y="436"/>
                    </a:cubicBezTo>
                    <a:cubicBezTo>
                      <a:pt x="1064" y="429"/>
                      <a:pt x="1078" y="421"/>
                      <a:pt x="1094" y="414"/>
                    </a:cubicBezTo>
                    <a:cubicBezTo>
                      <a:pt x="1183" y="382"/>
                      <a:pt x="1276" y="378"/>
                      <a:pt x="1366" y="378"/>
                    </a:cubicBezTo>
                    <a:cubicBezTo>
                      <a:pt x="1391" y="378"/>
                      <a:pt x="1416" y="379"/>
                      <a:pt x="1441" y="379"/>
                    </a:cubicBezTo>
                    <a:cubicBezTo>
                      <a:pt x="1467" y="379"/>
                      <a:pt x="1494" y="378"/>
                      <a:pt x="1520" y="377"/>
                    </a:cubicBezTo>
                    <a:cubicBezTo>
                      <a:pt x="1549" y="376"/>
                      <a:pt x="1579" y="375"/>
                      <a:pt x="1609" y="375"/>
                    </a:cubicBezTo>
                    <a:close/>
                    <a:moveTo>
                      <a:pt x="1090" y="2342"/>
                    </a:moveTo>
                    <a:cubicBezTo>
                      <a:pt x="1101" y="2352"/>
                      <a:pt x="1112" y="2362"/>
                      <a:pt x="1122" y="2373"/>
                    </a:cubicBezTo>
                    <a:lnTo>
                      <a:pt x="1133" y="2388"/>
                    </a:lnTo>
                    <a:cubicBezTo>
                      <a:pt x="1119" y="2374"/>
                      <a:pt x="1105" y="2357"/>
                      <a:pt x="1090" y="2342"/>
                    </a:cubicBezTo>
                    <a:close/>
                    <a:moveTo>
                      <a:pt x="403" y="2192"/>
                    </a:moveTo>
                    <a:cubicBezTo>
                      <a:pt x="412" y="2227"/>
                      <a:pt x="425" y="2261"/>
                      <a:pt x="443" y="2291"/>
                    </a:cubicBezTo>
                    <a:cubicBezTo>
                      <a:pt x="446" y="2326"/>
                      <a:pt x="452" y="2359"/>
                      <a:pt x="457" y="2393"/>
                    </a:cubicBezTo>
                    <a:cubicBezTo>
                      <a:pt x="449" y="2388"/>
                      <a:pt x="443" y="2385"/>
                      <a:pt x="436" y="2381"/>
                    </a:cubicBezTo>
                    <a:cubicBezTo>
                      <a:pt x="424" y="2318"/>
                      <a:pt x="416" y="2254"/>
                      <a:pt x="403" y="2192"/>
                    </a:cubicBezTo>
                    <a:close/>
                    <a:moveTo>
                      <a:pt x="2750" y="2238"/>
                    </a:moveTo>
                    <a:cubicBezTo>
                      <a:pt x="2750" y="2276"/>
                      <a:pt x="2744" y="2312"/>
                      <a:pt x="2737" y="2351"/>
                    </a:cubicBezTo>
                    <a:cubicBezTo>
                      <a:pt x="2717" y="2364"/>
                      <a:pt x="2696" y="2375"/>
                      <a:pt x="2674" y="2388"/>
                    </a:cubicBezTo>
                    <a:cubicBezTo>
                      <a:pt x="2655" y="2396"/>
                      <a:pt x="2636" y="2403"/>
                      <a:pt x="2615" y="2412"/>
                    </a:cubicBezTo>
                    <a:cubicBezTo>
                      <a:pt x="2612" y="2414"/>
                      <a:pt x="2607" y="2415"/>
                      <a:pt x="2604" y="2417"/>
                    </a:cubicBezTo>
                    <a:cubicBezTo>
                      <a:pt x="2605" y="2415"/>
                      <a:pt x="2607" y="2414"/>
                      <a:pt x="2608" y="2414"/>
                    </a:cubicBezTo>
                    <a:cubicBezTo>
                      <a:pt x="2662" y="2364"/>
                      <a:pt x="2710" y="2304"/>
                      <a:pt x="2750" y="2238"/>
                    </a:cubicBezTo>
                    <a:close/>
                    <a:moveTo>
                      <a:pt x="2083" y="1853"/>
                    </a:moveTo>
                    <a:cubicBezTo>
                      <a:pt x="2122" y="1853"/>
                      <a:pt x="2159" y="1861"/>
                      <a:pt x="2193" y="1874"/>
                    </a:cubicBezTo>
                    <a:cubicBezTo>
                      <a:pt x="2213" y="1920"/>
                      <a:pt x="2224" y="1967"/>
                      <a:pt x="2228" y="2011"/>
                    </a:cubicBezTo>
                    <a:cubicBezTo>
                      <a:pt x="2241" y="2099"/>
                      <a:pt x="2206" y="2194"/>
                      <a:pt x="2164" y="2273"/>
                    </a:cubicBezTo>
                    <a:cubicBezTo>
                      <a:pt x="2126" y="2341"/>
                      <a:pt x="2071" y="2393"/>
                      <a:pt x="2012" y="2430"/>
                    </a:cubicBezTo>
                    <a:cubicBezTo>
                      <a:pt x="1996" y="2430"/>
                      <a:pt x="1981" y="2429"/>
                      <a:pt x="1963" y="2429"/>
                    </a:cubicBezTo>
                    <a:cubicBezTo>
                      <a:pt x="1972" y="2417"/>
                      <a:pt x="1979" y="2403"/>
                      <a:pt x="1987" y="2393"/>
                    </a:cubicBezTo>
                    <a:cubicBezTo>
                      <a:pt x="2020" y="2353"/>
                      <a:pt x="2059" y="2308"/>
                      <a:pt x="2077" y="2251"/>
                    </a:cubicBezTo>
                    <a:cubicBezTo>
                      <a:pt x="2093" y="2198"/>
                      <a:pt x="2109" y="2122"/>
                      <a:pt x="2091" y="2053"/>
                    </a:cubicBezTo>
                    <a:cubicBezTo>
                      <a:pt x="2082" y="2016"/>
                      <a:pt x="2059" y="1983"/>
                      <a:pt x="2034" y="1957"/>
                    </a:cubicBezTo>
                    <a:cubicBezTo>
                      <a:pt x="2011" y="1935"/>
                      <a:pt x="1987" y="1916"/>
                      <a:pt x="1963" y="1898"/>
                    </a:cubicBezTo>
                    <a:cubicBezTo>
                      <a:pt x="1959" y="1894"/>
                      <a:pt x="1954" y="1892"/>
                      <a:pt x="1949" y="1888"/>
                    </a:cubicBezTo>
                    <a:cubicBezTo>
                      <a:pt x="1992" y="1864"/>
                      <a:pt x="2038" y="1853"/>
                      <a:pt x="2083" y="1853"/>
                    </a:cubicBezTo>
                    <a:close/>
                    <a:moveTo>
                      <a:pt x="208" y="2250"/>
                    </a:moveTo>
                    <a:lnTo>
                      <a:pt x="208" y="2250"/>
                    </a:lnTo>
                    <a:cubicBezTo>
                      <a:pt x="226" y="2276"/>
                      <a:pt x="240" y="2302"/>
                      <a:pt x="260" y="2326"/>
                    </a:cubicBezTo>
                    <a:cubicBezTo>
                      <a:pt x="308" y="2379"/>
                      <a:pt x="362" y="2418"/>
                      <a:pt x="419" y="2451"/>
                    </a:cubicBezTo>
                    <a:cubicBezTo>
                      <a:pt x="421" y="2470"/>
                      <a:pt x="427" y="2490"/>
                      <a:pt x="431" y="2506"/>
                    </a:cubicBezTo>
                    <a:cubicBezTo>
                      <a:pt x="428" y="2503"/>
                      <a:pt x="424" y="2502"/>
                      <a:pt x="421" y="2499"/>
                    </a:cubicBezTo>
                    <a:cubicBezTo>
                      <a:pt x="413" y="2477"/>
                      <a:pt x="405" y="2455"/>
                      <a:pt x="386" y="2437"/>
                    </a:cubicBezTo>
                    <a:cubicBezTo>
                      <a:pt x="368" y="2418"/>
                      <a:pt x="321" y="2407"/>
                      <a:pt x="303" y="2382"/>
                    </a:cubicBezTo>
                    <a:cubicBezTo>
                      <a:pt x="286" y="2362"/>
                      <a:pt x="266" y="2335"/>
                      <a:pt x="241" y="2308"/>
                    </a:cubicBezTo>
                    <a:cubicBezTo>
                      <a:pt x="227" y="2291"/>
                      <a:pt x="207" y="2271"/>
                      <a:pt x="208" y="2250"/>
                    </a:cubicBezTo>
                    <a:close/>
                    <a:moveTo>
                      <a:pt x="452" y="2469"/>
                    </a:moveTo>
                    <a:lnTo>
                      <a:pt x="452" y="2469"/>
                    </a:lnTo>
                    <a:cubicBezTo>
                      <a:pt x="458" y="2472"/>
                      <a:pt x="464" y="2476"/>
                      <a:pt x="471" y="2479"/>
                    </a:cubicBezTo>
                    <a:cubicBezTo>
                      <a:pt x="485" y="2554"/>
                      <a:pt x="503" y="2629"/>
                      <a:pt x="527" y="2704"/>
                    </a:cubicBezTo>
                    <a:cubicBezTo>
                      <a:pt x="518" y="2699"/>
                      <a:pt x="509" y="2695"/>
                      <a:pt x="507" y="2686"/>
                    </a:cubicBezTo>
                    <a:cubicBezTo>
                      <a:pt x="494" y="2666"/>
                      <a:pt x="496" y="2637"/>
                      <a:pt x="487" y="2615"/>
                    </a:cubicBezTo>
                    <a:cubicBezTo>
                      <a:pt x="479" y="2593"/>
                      <a:pt x="479" y="2568"/>
                      <a:pt x="472" y="2547"/>
                    </a:cubicBezTo>
                    <a:cubicBezTo>
                      <a:pt x="468" y="2540"/>
                      <a:pt x="461" y="2535"/>
                      <a:pt x="457" y="2531"/>
                    </a:cubicBezTo>
                    <a:cubicBezTo>
                      <a:pt x="458" y="2528"/>
                      <a:pt x="464" y="2528"/>
                      <a:pt x="461" y="2527"/>
                    </a:cubicBezTo>
                    <a:cubicBezTo>
                      <a:pt x="460" y="2506"/>
                      <a:pt x="454" y="2490"/>
                      <a:pt x="452" y="2469"/>
                    </a:cubicBezTo>
                    <a:close/>
                    <a:moveTo>
                      <a:pt x="1524" y="2897"/>
                    </a:moveTo>
                    <a:lnTo>
                      <a:pt x="1524" y="2897"/>
                    </a:lnTo>
                    <a:cubicBezTo>
                      <a:pt x="1639" y="2929"/>
                      <a:pt x="1756" y="2944"/>
                      <a:pt x="1873" y="2944"/>
                    </a:cubicBezTo>
                    <a:cubicBezTo>
                      <a:pt x="1883" y="2944"/>
                      <a:pt x="1892" y="2944"/>
                      <a:pt x="1902" y="2944"/>
                    </a:cubicBezTo>
                    <a:cubicBezTo>
                      <a:pt x="1928" y="2942"/>
                      <a:pt x="1956" y="2938"/>
                      <a:pt x="1985" y="2937"/>
                    </a:cubicBezTo>
                    <a:lnTo>
                      <a:pt x="1986" y="2938"/>
                    </a:lnTo>
                    <a:cubicBezTo>
                      <a:pt x="2027" y="2959"/>
                      <a:pt x="2069" y="3006"/>
                      <a:pt x="2113" y="3022"/>
                    </a:cubicBezTo>
                    <a:cubicBezTo>
                      <a:pt x="2129" y="3029"/>
                      <a:pt x="2143" y="3029"/>
                      <a:pt x="2158" y="3029"/>
                    </a:cubicBezTo>
                    <a:cubicBezTo>
                      <a:pt x="2147" y="3030"/>
                      <a:pt x="2135" y="3030"/>
                      <a:pt x="2124" y="3030"/>
                    </a:cubicBezTo>
                    <a:cubicBezTo>
                      <a:pt x="2022" y="3030"/>
                      <a:pt x="1911" y="3004"/>
                      <a:pt x="1795" y="2979"/>
                    </a:cubicBezTo>
                    <a:cubicBezTo>
                      <a:pt x="1700" y="2959"/>
                      <a:pt x="1610" y="2930"/>
                      <a:pt x="1524" y="2897"/>
                    </a:cubicBezTo>
                    <a:close/>
                    <a:moveTo>
                      <a:pt x="2808" y="3286"/>
                    </a:moveTo>
                    <a:cubicBezTo>
                      <a:pt x="2806" y="3289"/>
                      <a:pt x="2806" y="3293"/>
                      <a:pt x="2805" y="3295"/>
                    </a:cubicBezTo>
                    <a:cubicBezTo>
                      <a:pt x="2786" y="3317"/>
                      <a:pt x="2764" y="3335"/>
                      <a:pt x="2739" y="3350"/>
                    </a:cubicBezTo>
                    <a:cubicBezTo>
                      <a:pt x="2733" y="3353"/>
                      <a:pt x="2727" y="3354"/>
                      <a:pt x="2719" y="3354"/>
                    </a:cubicBezTo>
                    <a:cubicBezTo>
                      <a:pt x="2714" y="3354"/>
                      <a:pt x="2709" y="3354"/>
                      <a:pt x="2703" y="3352"/>
                    </a:cubicBezTo>
                    <a:cubicBezTo>
                      <a:pt x="2737" y="3332"/>
                      <a:pt x="2773" y="3308"/>
                      <a:pt x="2808" y="3286"/>
                    </a:cubicBezTo>
                    <a:close/>
                    <a:moveTo>
                      <a:pt x="1833" y="1"/>
                    </a:moveTo>
                    <a:cubicBezTo>
                      <a:pt x="1825" y="1"/>
                      <a:pt x="1817" y="1"/>
                      <a:pt x="1809" y="3"/>
                    </a:cubicBezTo>
                    <a:cubicBezTo>
                      <a:pt x="1767" y="10"/>
                      <a:pt x="1731" y="33"/>
                      <a:pt x="1694" y="55"/>
                    </a:cubicBezTo>
                    <a:cubicBezTo>
                      <a:pt x="1652" y="72"/>
                      <a:pt x="1609" y="92"/>
                      <a:pt x="1566" y="106"/>
                    </a:cubicBezTo>
                    <a:cubicBezTo>
                      <a:pt x="1526" y="120"/>
                      <a:pt x="1488" y="136"/>
                      <a:pt x="1451" y="157"/>
                    </a:cubicBezTo>
                    <a:cubicBezTo>
                      <a:pt x="1418" y="161"/>
                      <a:pt x="1383" y="165"/>
                      <a:pt x="1350" y="172"/>
                    </a:cubicBezTo>
                    <a:cubicBezTo>
                      <a:pt x="1171" y="208"/>
                      <a:pt x="1009" y="297"/>
                      <a:pt x="858" y="388"/>
                    </a:cubicBezTo>
                    <a:cubicBezTo>
                      <a:pt x="703" y="480"/>
                      <a:pt x="555" y="585"/>
                      <a:pt x="435" y="724"/>
                    </a:cubicBezTo>
                    <a:cubicBezTo>
                      <a:pt x="318" y="861"/>
                      <a:pt x="212" y="1013"/>
                      <a:pt x="145" y="1185"/>
                    </a:cubicBezTo>
                    <a:cubicBezTo>
                      <a:pt x="77" y="1357"/>
                      <a:pt x="62" y="1544"/>
                      <a:pt x="64" y="1730"/>
                    </a:cubicBezTo>
                    <a:cubicBezTo>
                      <a:pt x="66" y="1901"/>
                      <a:pt x="103" y="2084"/>
                      <a:pt x="201" y="2242"/>
                    </a:cubicBezTo>
                    <a:cubicBezTo>
                      <a:pt x="190" y="2246"/>
                      <a:pt x="185" y="2253"/>
                      <a:pt x="181" y="2260"/>
                    </a:cubicBezTo>
                    <a:cubicBezTo>
                      <a:pt x="153" y="2210"/>
                      <a:pt x="125" y="2159"/>
                      <a:pt x="101" y="2106"/>
                    </a:cubicBezTo>
                    <a:cubicBezTo>
                      <a:pt x="70" y="2046"/>
                      <a:pt x="33" y="1975"/>
                      <a:pt x="55" y="1909"/>
                    </a:cubicBezTo>
                    <a:cubicBezTo>
                      <a:pt x="56" y="1907"/>
                      <a:pt x="50" y="1907"/>
                      <a:pt x="45" y="1907"/>
                    </a:cubicBezTo>
                    <a:cubicBezTo>
                      <a:pt x="39" y="1907"/>
                      <a:pt x="33" y="1907"/>
                      <a:pt x="32" y="1909"/>
                    </a:cubicBezTo>
                    <a:cubicBezTo>
                      <a:pt x="0" y="1957"/>
                      <a:pt x="13" y="2004"/>
                      <a:pt x="28" y="2049"/>
                    </a:cubicBezTo>
                    <a:cubicBezTo>
                      <a:pt x="54" y="2119"/>
                      <a:pt x="108" y="2180"/>
                      <a:pt x="131" y="2245"/>
                    </a:cubicBezTo>
                    <a:cubicBezTo>
                      <a:pt x="154" y="2305"/>
                      <a:pt x="183" y="2363"/>
                      <a:pt x="218" y="2417"/>
                    </a:cubicBezTo>
                    <a:cubicBezTo>
                      <a:pt x="252" y="2476"/>
                      <a:pt x="282" y="2528"/>
                      <a:pt x="314" y="2582"/>
                    </a:cubicBezTo>
                    <a:lnTo>
                      <a:pt x="314" y="2583"/>
                    </a:lnTo>
                    <a:cubicBezTo>
                      <a:pt x="314" y="2589"/>
                      <a:pt x="311" y="2593"/>
                      <a:pt x="314" y="2597"/>
                    </a:cubicBezTo>
                    <a:cubicBezTo>
                      <a:pt x="321" y="2622"/>
                      <a:pt x="335" y="2642"/>
                      <a:pt x="342" y="2668"/>
                    </a:cubicBezTo>
                    <a:cubicBezTo>
                      <a:pt x="348" y="2706"/>
                      <a:pt x="355" y="2746"/>
                      <a:pt x="376" y="2776"/>
                    </a:cubicBezTo>
                    <a:cubicBezTo>
                      <a:pt x="390" y="2799"/>
                      <a:pt x="405" y="2821"/>
                      <a:pt x="420" y="2842"/>
                    </a:cubicBezTo>
                    <a:cubicBezTo>
                      <a:pt x="412" y="2857"/>
                      <a:pt x="399" y="2896"/>
                      <a:pt x="410" y="2916"/>
                    </a:cubicBezTo>
                    <a:cubicBezTo>
                      <a:pt x="424" y="2940"/>
                      <a:pt x="441" y="2960"/>
                      <a:pt x="457" y="2985"/>
                    </a:cubicBezTo>
                    <a:cubicBezTo>
                      <a:pt x="472" y="3007"/>
                      <a:pt x="511" y="3001"/>
                      <a:pt x="529" y="3021"/>
                    </a:cubicBezTo>
                    <a:cubicBezTo>
                      <a:pt x="545" y="3041"/>
                      <a:pt x="551" y="3081"/>
                      <a:pt x="570" y="3102"/>
                    </a:cubicBezTo>
                    <a:cubicBezTo>
                      <a:pt x="591" y="3121"/>
                      <a:pt x="614" y="3131"/>
                      <a:pt x="637" y="3149"/>
                    </a:cubicBezTo>
                    <a:cubicBezTo>
                      <a:pt x="658" y="3165"/>
                      <a:pt x="672" y="3197"/>
                      <a:pt x="695" y="3212"/>
                    </a:cubicBezTo>
                    <a:cubicBezTo>
                      <a:pt x="719" y="3226"/>
                      <a:pt x="750" y="3222"/>
                      <a:pt x="775" y="3234"/>
                    </a:cubicBezTo>
                    <a:lnTo>
                      <a:pt x="790" y="3240"/>
                    </a:lnTo>
                    <a:cubicBezTo>
                      <a:pt x="823" y="3284"/>
                      <a:pt x="845" y="3350"/>
                      <a:pt x="892" y="3383"/>
                    </a:cubicBezTo>
                    <a:cubicBezTo>
                      <a:pt x="943" y="3420"/>
                      <a:pt x="1001" y="3452"/>
                      <a:pt x="1057" y="3483"/>
                    </a:cubicBezTo>
                    <a:cubicBezTo>
                      <a:pt x="1115" y="3515"/>
                      <a:pt x="1187" y="3509"/>
                      <a:pt x="1246" y="3531"/>
                    </a:cubicBezTo>
                    <a:cubicBezTo>
                      <a:pt x="1305" y="3557"/>
                      <a:pt x="1363" y="3597"/>
                      <a:pt x="1427" y="3615"/>
                    </a:cubicBezTo>
                    <a:cubicBezTo>
                      <a:pt x="1491" y="3629"/>
                      <a:pt x="1555" y="3637"/>
                      <a:pt x="1621" y="3641"/>
                    </a:cubicBezTo>
                    <a:cubicBezTo>
                      <a:pt x="1686" y="3650"/>
                      <a:pt x="1752" y="3672"/>
                      <a:pt x="1820" y="3672"/>
                    </a:cubicBezTo>
                    <a:cubicBezTo>
                      <a:pt x="1886" y="3668"/>
                      <a:pt x="1950" y="3648"/>
                      <a:pt x="2015" y="3639"/>
                    </a:cubicBezTo>
                    <a:cubicBezTo>
                      <a:pt x="2081" y="3632"/>
                      <a:pt x="2143" y="3606"/>
                      <a:pt x="2206" y="3591"/>
                    </a:cubicBezTo>
                    <a:cubicBezTo>
                      <a:pt x="2270" y="3575"/>
                      <a:pt x="2344" y="3592"/>
                      <a:pt x="2407" y="3570"/>
                    </a:cubicBezTo>
                    <a:cubicBezTo>
                      <a:pt x="2483" y="3542"/>
                      <a:pt x="2537" y="3467"/>
                      <a:pt x="2600" y="3424"/>
                    </a:cubicBezTo>
                    <a:cubicBezTo>
                      <a:pt x="2606" y="3437"/>
                      <a:pt x="2616" y="3452"/>
                      <a:pt x="2619" y="3452"/>
                    </a:cubicBezTo>
                    <a:cubicBezTo>
                      <a:pt x="2619" y="3452"/>
                      <a:pt x="2619" y="3452"/>
                      <a:pt x="2619" y="3452"/>
                    </a:cubicBezTo>
                    <a:cubicBezTo>
                      <a:pt x="2637" y="3434"/>
                      <a:pt x="2648" y="3406"/>
                      <a:pt x="2676" y="3405"/>
                    </a:cubicBezTo>
                    <a:cubicBezTo>
                      <a:pt x="2676" y="3405"/>
                      <a:pt x="2677" y="3405"/>
                      <a:pt x="2678" y="3405"/>
                    </a:cubicBezTo>
                    <a:cubicBezTo>
                      <a:pt x="2706" y="3405"/>
                      <a:pt x="2745" y="3424"/>
                      <a:pt x="2777" y="3427"/>
                    </a:cubicBezTo>
                    <a:cubicBezTo>
                      <a:pt x="2810" y="3431"/>
                      <a:pt x="2856" y="3454"/>
                      <a:pt x="2889" y="3454"/>
                    </a:cubicBezTo>
                    <a:cubicBezTo>
                      <a:pt x="2922" y="3454"/>
                      <a:pt x="2938" y="3434"/>
                      <a:pt x="2965" y="3425"/>
                    </a:cubicBezTo>
                    <a:cubicBezTo>
                      <a:pt x="2992" y="3414"/>
                      <a:pt x="3006" y="3387"/>
                      <a:pt x="3032" y="3374"/>
                    </a:cubicBezTo>
                    <a:cubicBezTo>
                      <a:pt x="3058" y="3363"/>
                      <a:pt x="3097" y="3365"/>
                      <a:pt x="3121" y="3347"/>
                    </a:cubicBezTo>
                    <a:cubicBezTo>
                      <a:pt x="3145" y="3330"/>
                      <a:pt x="3183" y="3329"/>
                      <a:pt x="3204" y="3308"/>
                    </a:cubicBezTo>
                    <a:cubicBezTo>
                      <a:pt x="3226" y="3289"/>
                      <a:pt x="3221" y="3242"/>
                      <a:pt x="3240" y="3222"/>
                    </a:cubicBezTo>
                    <a:lnTo>
                      <a:pt x="3299" y="3158"/>
                    </a:lnTo>
                    <a:cubicBezTo>
                      <a:pt x="3317" y="3138"/>
                      <a:pt x="3350" y="3128"/>
                      <a:pt x="3369" y="3105"/>
                    </a:cubicBezTo>
                    <a:cubicBezTo>
                      <a:pt x="3390" y="3084"/>
                      <a:pt x="3417" y="3070"/>
                      <a:pt x="3437" y="3048"/>
                    </a:cubicBezTo>
                    <a:cubicBezTo>
                      <a:pt x="3454" y="3026"/>
                      <a:pt x="3479" y="3008"/>
                      <a:pt x="3496" y="2985"/>
                    </a:cubicBezTo>
                    <a:cubicBezTo>
                      <a:pt x="3514" y="2960"/>
                      <a:pt x="3512" y="2926"/>
                      <a:pt x="3533" y="2904"/>
                    </a:cubicBezTo>
                    <a:cubicBezTo>
                      <a:pt x="3551" y="2882"/>
                      <a:pt x="3582" y="2868"/>
                      <a:pt x="3603" y="2845"/>
                    </a:cubicBezTo>
                    <a:cubicBezTo>
                      <a:pt x="3622" y="2823"/>
                      <a:pt x="3649" y="2803"/>
                      <a:pt x="3666" y="2780"/>
                    </a:cubicBezTo>
                    <a:cubicBezTo>
                      <a:pt x="3686" y="2755"/>
                      <a:pt x="3679" y="2719"/>
                      <a:pt x="3691" y="2692"/>
                    </a:cubicBezTo>
                    <a:cubicBezTo>
                      <a:pt x="3705" y="2663"/>
                      <a:pt x="3720" y="2634"/>
                      <a:pt x="3721" y="2600"/>
                    </a:cubicBezTo>
                    <a:cubicBezTo>
                      <a:pt x="3723" y="2565"/>
                      <a:pt x="3699" y="2520"/>
                      <a:pt x="3698" y="2485"/>
                    </a:cubicBezTo>
                    <a:cubicBezTo>
                      <a:pt x="3695" y="2450"/>
                      <a:pt x="3693" y="2415"/>
                      <a:pt x="3683" y="2379"/>
                    </a:cubicBezTo>
                    <a:cubicBezTo>
                      <a:pt x="3676" y="2348"/>
                      <a:pt x="3657" y="2311"/>
                      <a:pt x="3693" y="2293"/>
                    </a:cubicBezTo>
                    <a:cubicBezTo>
                      <a:pt x="3694" y="2293"/>
                      <a:pt x="3675" y="2286"/>
                      <a:pt x="3670" y="2286"/>
                    </a:cubicBezTo>
                    <a:cubicBezTo>
                      <a:pt x="3670" y="2286"/>
                      <a:pt x="3669" y="2286"/>
                      <a:pt x="3669" y="2286"/>
                    </a:cubicBezTo>
                    <a:cubicBezTo>
                      <a:pt x="3631" y="2293"/>
                      <a:pt x="3632" y="2312"/>
                      <a:pt x="3635" y="2334"/>
                    </a:cubicBezTo>
                    <a:cubicBezTo>
                      <a:pt x="3640" y="2367"/>
                      <a:pt x="3668" y="2407"/>
                      <a:pt x="3661" y="2436"/>
                    </a:cubicBezTo>
                    <a:cubicBezTo>
                      <a:pt x="3655" y="2463"/>
                      <a:pt x="3658" y="2492"/>
                      <a:pt x="3654" y="2521"/>
                    </a:cubicBezTo>
                    <a:cubicBezTo>
                      <a:pt x="3651" y="2551"/>
                      <a:pt x="3646" y="2579"/>
                      <a:pt x="3635" y="2604"/>
                    </a:cubicBezTo>
                    <a:cubicBezTo>
                      <a:pt x="3624" y="2630"/>
                      <a:pt x="3569" y="2635"/>
                      <a:pt x="3551" y="2657"/>
                    </a:cubicBezTo>
                    <a:cubicBezTo>
                      <a:pt x="3534" y="2679"/>
                      <a:pt x="3523" y="2706"/>
                      <a:pt x="3501" y="2725"/>
                    </a:cubicBezTo>
                    <a:cubicBezTo>
                      <a:pt x="3479" y="2744"/>
                      <a:pt x="3461" y="2766"/>
                      <a:pt x="3435" y="2783"/>
                    </a:cubicBezTo>
                    <a:cubicBezTo>
                      <a:pt x="3412" y="2801"/>
                      <a:pt x="3415" y="2835"/>
                      <a:pt x="3390" y="2851"/>
                    </a:cubicBezTo>
                    <a:cubicBezTo>
                      <a:pt x="3378" y="2860"/>
                      <a:pt x="3357" y="2860"/>
                      <a:pt x="3336" y="2860"/>
                    </a:cubicBezTo>
                    <a:cubicBezTo>
                      <a:pt x="3315" y="2860"/>
                      <a:pt x="3294" y="2860"/>
                      <a:pt x="3284" y="2868"/>
                    </a:cubicBezTo>
                    <a:cubicBezTo>
                      <a:pt x="3262" y="2885"/>
                      <a:pt x="3247" y="2897"/>
                      <a:pt x="3226" y="2912"/>
                    </a:cubicBezTo>
                    <a:cubicBezTo>
                      <a:pt x="3207" y="2926"/>
                      <a:pt x="3215" y="2964"/>
                      <a:pt x="3194" y="2978"/>
                    </a:cubicBezTo>
                    <a:cubicBezTo>
                      <a:pt x="3181" y="2986"/>
                      <a:pt x="3163" y="2989"/>
                      <a:pt x="3143" y="2995"/>
                    </a:cubicBezTo>
                    <a:cubicBezTo>
                      <a:pt x="3137" y="2990"/>
                      <a:pt x="3130" y="2987"/>
                      <a:pt x="3127" y="2987"/>
                    </a:cubicBezTo>
                    <a:cubicBezTo>
                      <a:pt x="3125" y="2987"/>
                      <a:pt x="3125" y="2987"/>
                      <a:pt x="3124" y="2988"/>
                    </a:cubicBezTo>
                    <a:cubicBezTo>
                      <a:pt x="3116" y="2999"/>
                      <a:pt x="3109" y="3008"/>
                      <a:pt x="3101" y="3021"/>
                    </a:cubicBezTo>
                    <a:cubicBezTo>
                      <a:pt x="3090" y="3030"/>
                      <a:pt x="3080" y="3043"/>
                      <a:pt x="3066" y="3051"/>
                    </a:cubicBezTo>
                    <a:cubicBezTo>
                      <a:pt x="3047" y="3065"/>
                      <a:pt x="3015" y="3068"/>
                      <a:pt x="2998" y="3081"/>
                    </a:cubicBezTo>
                    <a:cubicBezTo>
                      <a:pt x="2978" y="3095"/>
                      <a:pt x="2974" y="3124"/>
                      <a:pt x="2958" y="3138"/>
                    </a:cubicBezTo>
                    <a:cubicBezTo>
                      <a:pt x="2951" y="3143"/>
                      <a:pt x="2944" y="3151"/>
                      <a:pt x="2938" y="3160"/>
                    </a:cubicBezTo>
                    <a:cubicBezTo>
                      <a:pt x="2890" y="3178"/>
                      <a:pt x="2837" y="3189"/>
                      <a:pt x="2793" y="3207"/>
                    </a:cubicBezTo>
                    <a:cubicBezTo>
                      <a:pt x="2747" y="3219"/>
                      <a:pt x="2702" y="3222"/>
                      <a:pt x="2655" y="3227"/>
                    </a:cubicBezTo>
                    <a:cubicBezTo>
                      <a:pt x="2702" y="3205"/>
                      <a:pt x="2747" y="3182"/>
                      <a:pt x="2788" y="3147"/>
                    </a:cubicBezTo>
                    <a:cubicBezTo>
                      <a:pt x="2812" y="3129"/>
                      <a:pt x="2830" y="3109"/>
                      <a:pt x="2849" y="3085"/>
                    </a:cubicBezTo>
                    <a:cubicBezTo>
                      <a:pt x="2868" y="3077"/>
                      <a:pt x="2887" y="3069"/>
                      <a:pt x="2904" y="3058"/>
                    </a:cubicBezTo>
                    <a:cubicBezTo>
                      <a:pt x="2956" y="3028"/>
                      <a:pt x="3007" y="2995"/>
                      <a:pt x="3057" y="2959"/>
                    </a:cubicBezTo>
                    <a:cubicBezTo>
                      <a:pt x="3104" y="2919"/>
                      <a:pt x="3137" y="2865"/>
                      <a:pt x="3183" y="2824"/>
                    </a:cubicBezTo>
                    <a:cubicBezTo>
                      <a:pt x="3229" y="2785"/>
                      <a:pt x="3284" y="2751"/>
                      <a:pt x="3329" y="2706"/>
                    </a:cubicBezTo>
                    <a:cubicBezTo>
                      <a:pt x="3372" y="2662"/>
                      <a:pt x="3420" y="2616"/>
                      <a:pt x="3459" y="2562"/>
                    </a:cubicBezTo>
                    <a:cubicBezTo>
                      <a:pt x="3493" y="2512"/>
                      <a:pt x="3507" y="2448"/>
                      <a:pt x="3529" y="2390"/>
                    </a:cubicBezTo>
                    <a:cubicBezTo>
                      <a:pt x="3558" y="2353"/>
                      <a:pt x="3591" y="2318"/>
                      <a:pt x="3613" y="2273"/>
                    </a:cubicBezTo>
                    <a:cubicBezTo>
                      <a:pt x="3639" y="2228"/>
                      <a:pt x="3635" y="2170"/>
                      <a:pt x="3653" y="2121"/>
                    </a:cubicBezTo>
                    <a:cubicBezTo>
                      <a:pt x="3668" y="2066"/>
                      <a:pt x="3686" y="2009"/>
                      <a:pt x="3682" y="1950"/>
                    </a:cubicBezTo>
                    <a:cubicBezTo>
                      <a:pt x="3679" y="1892"/>
                      <a:pt x="3646" y="1832"/>
                      <a:pt x="3632" y="1777"/>
                    </a:cubicBezTo>
                    <a:cubicBezTo>
                      <a:pt x="3624" y="1735"/>
                      <a:pt x="3610" y="1698"/>
                      <a:pt x="3592" y="1660"/>
                    </a:cubicBezTo>
                    <a:cubicBezTo>
                      <a:pt x="3610" y="1585"/>
                      <a:pt x="3625" y="1510"/>
                      <a:pt x="3627" y="1433"/>
                    </a:cubicBezTo>
                    <a:cubicBezTo>
                      <a:pt x="3628" y="1342"/>
                      <a:pt x="3596" y="1255"/>
                      <a:pt x="3577" y="1171"/>
                    </a:cubicBezTo>
                    <a:cubicBezTo>
                      <a:pt x="3556" y="1076"/>
                      <a:pt x="3527" y="983"/>
                      <a:pt x="3479" y="897"/>
                    </a:cubicBezTo>
                    <a:cubicBezTo>
                      <a:pt x="3427" y="813"/>
                      <a:pt x="3350" y="750"/>
                      <a:pt x="3284" y="683"/>
                    </a:cubicBezTo>
                    <a:cubicBezTo>
                      <a:pt x="3233" y="628"/>
                      <a:pt x="3174" y="579"/>
                      <a:pt x="3115" y="538"/>
                    </a:cubicBezTo>
                    <a:cubicBezTo>
                      <a:pt x="3082" y="494"/>
                      <a:pt x="3046" y="450"/>
                      <a:pt x="3009" y="409"/>
                    </a:cubicBezTo>
                    <a:cubicBezTo>
                      <a:pt x="2967" y="365"/>
                      <a:pt x="2903" y="350"/>
                      <a:pt x="2856" y="312"/>
                    </a:cubicBezTo>
                    <a:cubicBezTo>
                      <a:pt x="2812" y="274"/>
                      <a:pt x="2773" y="216"/>
                      <a:pt x="2720" y="186"/>
                    </a:cubicBezTo>
                    <a:cubicBezTo>
                      <a:pt x="2667" y="153"/>
                      <a:pt x="2607" y="133"/>
                      <a:pt x="2550" y="109"/>
                    </a:cubicBezTo>
                    <a:cubicBezTo>
                      <a:pt x="2491" y="85"/>
                      <a:pt x="2437" y="47"/>
                      <a:pt x="2376" y="33"/>
                    </a:cubicBezTo>
                    <a:cubicBezTo>
                      <a:pt x="2314" y="16"/>
                      <a:pt x="2249" y="23"/>
                      <a:pt x="2187" y="19"/>
                    </a:cubicBezTo>
                    <a:cubicBezTo>
                      <a:pt x="2172" y="18"/>
                      <a:pt x="2157" y="17"/>
                      <a:pt x="2143" y="17"/>
                    </a:cubicBezTo>
                    <a:cubicBezTo>
                      <a:pt x="2095" y="17"/>
                      <a:pt x="2047" y="23"/>
                      <a:pt x="2000" y="23"/>
                    </a:cubicBezTo>
                    <a:cubicBezTo>
                      <a:pt x="1997" y="23"/>
                      <a:pt x="1995" y="24"/>
                      <a:pt x="1992" y="24"/>
                    </a:cubicBezTo>
                    <a:cubicBezTo>
                      <a:pt x="1941" y="24"/>
                      <a:pt x="1886" y="1"/>
                      <a:pt x="1833"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29"/>
              <p:cNvSpPr/>
              <p:nvPr/>
            </p:nvSpPr>
            <p:spPr>
              <a:xfrm>
                <a:off x="1717900" y="4177200"/>
                <a:ext cx="93225" cy="92075"/>
              </a:xfrm>
              <a:custGeom>
                <a:rect b="b" l="l" r="r" t="t"/>
                <a:pathLst>
                  <a:path extrusionOk="0" h="3683" w="3729">
                    <a:moveTo>
                      <a:pt x="1006" y="319"/>
                    </a:moveTo>
                    <a:cubicBezTo>
                      <a:pt x="1010" y="319"/>
                      <a:pt x="1014" y="319"/>
                      <a:pt x="1019" y="319"/>
                    </a:cubicBezTo>
                    <a:cubicBezTo>
                      <a:pt x="985" y="343"/>
                      <a:pt x="949" y="365"/>
                      <a:pt x="914" y="387"/>
                    </a:cubicBezTo>
                    <a:cubicBezTo>
                      <a:pt x="916" y="384"/>
                      <a:pt x="916" y="380"/>
                      <a:pt x="918" y="379"/>
                    </a:cubicBezTo>
                    <a:cubicBezTo>
                      <a:pt x="936" y="357"/>
                      <a:pt x="960" y="339"/>
                      <a:pt x="983" y="324"/>
                    </a:cubicBezTo>
                    <a:cubicBezTo>
                      <a:pt x="990" y="320"/>
                      <a:pt x="998" y="319"/>
                      <a:pt x="1006" y="319"/>
                    </a:cubicBezTo>
                    <a:close/>
                    <a:moveTo>
                      <a:pt x="1598" y="642"/>
                    </a:moveTo>
                    <a:cubicBezTo>
                      <a:pt x="1701" y="642"/>
                      <a:pt x="1812" y="669"/>
                      <a:pt x="1927" y="694"/>
                    </a:cubicBezTo>
                    <a:cubicBezTo>
                      <a:pt x="2022" y="714"/>
                      <a:pt x="2112" y="743"/>
                      <a:pt x="2200" y="776"/>
                    </a:cubicBezTo>
                    <a:cubicBezTo>
                      <a:pt x="2084" y="745"/>
                      <a:pt x="1966" y="729"/>
                      <a:pt x="1850" y="729"/>
                    </a:cubicBezTo>
                    <a:cubicBezTo>
                      <a:pt x="1840" y="729"/>
                      <a:pt x="1831" y="729"/>
                      <a:pt x="1821" y="730"/>
                    </a:cubicBezTo>
                    <a:cubicBezTo>
                      <a:pt x="1794" y="731"/>
                      <a:pt x="1766" y="735"/>
                      <a:pt x="1739" y="736"/>
                    </a:cubicBezTo>
                    <a:cubicBezTo>
                      <a:pt x="1737" y="736"/>
                      <a:pt x="1737" y="735"/>
                      <a:pt x="1737" y="735"/>
                    </a:cubicBezTo>
                    <a:cubicBezTo>
                      <a:pt x="1696" y="714"/>
                      <a:pt x="1655" y="668"/>
                      <a:pt x="1609" y="650"/>
                    </a:cubicBezTo>
                    <a:cubicBezTo>
                      <a:pt x="1594" y="643"/>
                      <a:pt x="1580" y="643"/>
                      <a:pt x="1565" y="643"/>
                    </a:cubicBezTo>
                    <a:cubicBezTo>
                      <a:pt x="1576" y="642"/>
                      <a:pt x="1587" y="642"/>
                      <a:pt x="1598" y="642"/>
                    </a:cubicBezTo>
                    <a:close/>
                    <a:moveTo>
                      <a:pt x="3196" y="969"/>
                    </a:moveTo>
                    <a:lnTo>
                      <a:pt x="3196" y="969"/>
                    </a:lnTo>
                    <a:cubicBezTo>
                      <a:pt x="3204" y="976"/>
                      <a:pt x="3211" y="979"/>
                      <a:pt x="3217" y="986"/>
                    </a:cubicBezTo>
                    <a:cubicBezTo>
                      <a:pt x="3228" y="1006"/>
                      <a:pt x="3226" y="1036"/>
                      <a:pt x="3235" y="1059"/>
                    </a:cubicBezTo>
                    <a:cubicBezTo>
                      <a:pt x="3244" y="1081"/>
                      <a:pt x="3244" y="1105"/>
                      <a:pt x="3251" y="1126"/>
                    </a:cubicBezTo>
                    <a:cubicBezTo>
                      <a:pt x="3254" y="1133"/>
                      <a:pt x="3261" y="1137"/>
                      <a:pt x="3266" y="1142"/>
                    </a:cubicBezTo>
                    <a:cubicBezTo>
                      <a:pt x="3265" y="1144"/>
                      <a:pt x="3259" y="1144"/>
                      <a:pt x="3261" y="1147"/>
                    </a:cubicBezTo>
                    <a:cubicBezTo>
                      <a:pt x="3262" y="1167"/>
                      <a:pt x="3268" y="1184"/>
                      <a:pt x="3272" y="1204"/>
                    </a:cubicBezTo>
                    <a:cubicBezTo>
                      <a:pt x="3265" y="1202"/>
                      <a:pt x="3259" y="1198"/>
                      <a:pt x="3253" y="1195"/>
                    </a:cubicBezTo>
                    <a:cubicBezTo>
                      <a:pt x="3239" y="1119"/>
                      <a:pt x="3219" y="1045"/>
                      <a:pt x="3196" y="969"/>
                    </a:cubicBezTo>
                    <a:close/>
                    <a:moveTo>
                      <a:pt x="2588" y="1287"/>
                    </a:moveTo>
                    <a:lnTo>
                      <a:pt x="2588" y="1287"/>
                    </a:lnTo>
                    <a:cubicBezTo>
                      <a:pt x="2604" y="1301"/>
                      <a:pt x="2618" y="1316"/>
                      <a:pt x="2632" y="1332"/>
                    </a:cubicBezTo>
                    <a:cubicBezTo>
                      <a:pt x="2619" y="1323"/>
                      <a:pt x="2608" y="1313"/>
                      <a:pt x="2599" y="1302"/>
                    </a:cubicBezTo>
                    <a:lnTo>
                      <a:pt x="2588" y="1287"/>
                    </a:lnTo>
                    <a:close/>
                    <a:moveTo>
                      <a:pt x="3292" y="1167"/>
                    </a:moveTo>
                    <a:cubicBezTo>
                      <a:pt x="3294" y="1170"/>
                      <a:pt x="3297" y="1171"/>
                      <a:pt x="3299" y="1174"/>
                    </a:cubicBezTo>
                    <a:cubicBezTo>
                      <a:pt x="3309" y="1196"/>
                      <a:pt x="3317" y="1217"/>
                      <a:pt x="3336" y="1236"/>
                    </a:cubicBezTo>
                    <a:cubicBezTo>
                      <a:pt x="3356" y="1254"/>
                      <a:pt x="3403" y="1266"/>
                      <a:pt x="3419" y="1291"/>
                    </a:cubicBezTo>
                    <a:cubicBezTo>
                      <a:pt x="3437" y="1312"/>
                      <a:pt x="3458" y="1337"/>
                      <a:pt x="3481" y="1364"/>
                    </a:cubicBezTo>
                    <a:cubicBezTo>
                      <a:pt x="3495" y="1382"/>
                      <a:pt x="3515" y="1403"/>
                      <a:pt x="3514" y="1423"/>
                    </a:cubicBezTo>
                    <a:cubicBezTo>
                      <a:pt x="3496" y="1397"/>
                      <a:pt x="3482" y="1371"/>
                      <a:pt x="3462" y="1348"/>
                    </a:cubicBezTo>
                    <a:cubicBezTo>
                      <a:pt x="3414" y="1294"/>
                      <a:pt x="3361" y="1254"/>
                      <a:pt x="3303" y="1222"/>
                    </a:cubicBezTo>
                    <a:cubicBezTo>
                      <a:pt x="3301" y="1203"/>
                      <a:pt x="3295" y="1184"/>
                      <a:pt x="3292" y="1167"/>
                    </a:cubicBezTo>
                    <a:close/>
                    <a:moveTo>
                      <a:pt x="1119" y="1257"/>
                    </a:moveTo>
                    <a:cubicBezTo>
                      <a:pt x="1118" y="1258"/>
                      <a:pt x="1115" y="1259"/>
                      <a:pt x="1114" y="1259"/>
                    </a:cubicBezTo>
                    <a:cubicBezTo>
                      <a:pt x="1060" y="1309"/>
                      <a:pt x="1012" y="1370"/>
                      <a:pt x="972" y="1436"/>
                    </a:cubicBezTo>
                    <a:cubicBezTo>
                      <a:pt x="974" y="1397"/>
                      <a:pt x="978" y="1361"/>
                      <a:pt x="985" y="1323"/>
                    </a:cubicBezTo>
                    <a:cubicBezTo>
                      <a:pt x="1005" y="1309"/>
                      <a:pt x="1026" y="1298"/>
                      <a:pt x="1049" y="1286"/>
                    </a:cubicBezTo>
                    <a:cubicBezTo>
                      <a:pt x="1067" y="1277"/>
                      <a:pt x="1086" y="1270"/>
                      <a:pt x="1107" y="1261"/>
                    </a:cubicBezTo>
                    <a:cubicBezTo>
                      <a:pt x="1110" y="1259"/>
                      <a:pt x="1115" y="1258"/>
                      <a:pt x="1119" y="1257"/>
                    </a:cubicBezTo>
                    <a:close/>
                    <a:moveTo>
                      <a:pt x="3266" y="1281"/>
                    </a:moveTo>
                    <a:lnTo>
                      <a:pt x="3266" y="1281"/>
                    </a:lnTo>
                    <a:cubicBezTo>
                      <a:pt x="3273" y="1287"/>
                      <a:pt x="3280" y="1291"/>
                      <a:pt x="3286" y="1295"/>
                    </a:cubicBezTo>
                    <a:cubicBezTo>
                      <a:pt x="3297" y="1356"/>
                      <a:pt x="3308" y="1422"/>
                      <a:pt x="3320" y="1484"/>
                    </a:cubicBezTo>
                    <a:cubicBezTo>
                      <a:pt x="3310" y="1449"/>
                      <a:pt x="3297" y="1415"/>
                      <a:pt x="3280" y="1383"/>
                    </a:cubicBezTo>
                    <a:cubicBezTo>
                      <a:pt x="3276" y="1349"/>
                      <a:pt x="3272" y="1314"/>
                      <a:pt x="3266" y="1281"/>
                    </a:cubicBezTo>
                    <a:close/>
                    <a:moveTo>
                      <a:pt x="2655" y="1357"/>
                    </a:moveTo>
                    <a:cubicBezTo>
                      <a:pt x="2687" y="1392"/>
                      <a:pt x="2714" y="1430"/>
                      <a:pt x="2735" y="1471"/>
                    </a:cubicBezTo>
                    <a:lnTo>
                      <a:pt x="2735" y="1492"/>
                    </a:lnTo>
                    <a:cubicBezTo>
                      <a:pt x="2731" y="1522"/>
                      <a:pt x="2719" y="1564"/>
                      <a:pt x="2697" y="1605"/>
                    </a:cubicBezTo>
                    <a:cubicBezTo>
                      <a:pt x="2694" y="1522"/>
                      <a:pt x="2673" y="1440"/>
                      <a:pt x="2632" y="1368"/>
                    </a:cubicBezTo>
                    <a:cubicBezTo>
                      <a:pt x="2640" y="1364"/>
                      <a:pt x="2647" y="1361"/>
                      <a:pt x="2655" y="1357"/>
                    </a:cubicBezTo>
                    <a:close/>
                    <a:moveTo>
                      <a:pt x="1720" y="1244"/>
                    </a:moveTo>
                    <a:cubicBezTo>
                      <a:pt x="1732" y="1244"/>
                      <a:pt x="1745" y="1246"/>
                      <a:pt x="1759" y="1246"/>
                    </a:cubicBezTo>
                    <a:cubicBezTo>
                      <a:pt x="1752" y="1258"/>
                      <a:pt x="1744" y="1272"/>
                      <a:pt x="1735" y="1281"/>
                    </a:cubicBezTo>
                    <a:cubicBezTo>
                      <a:pt x="1703" y="1321"/>
                      <a:pt x="1663" y="1367"/>
                      <a:pt x="1645" y="1423"/>
                    </a:cubicBezTo>
                    <a:cubicBezTo>
                      <a:pt x="1629" y="1477"/>
                      <a:pt x="1615" y="1553"/>
                      <a:pt x="1631" y="1621"/>
                    </a:cubicBezTo>
                    <a:cubicBezTo>
                      <a:pt x="1641" y="1659"/>
                      <a:pt x="1663" y="1692"/>
                      <a:pt x="1689" y="1718"/>
                    </a:cubicBezTo>
                    <a:cubicBezTo>
                      <a:pt x="1711" y="1740"/>
                      <a:pt x="1735" y="1759"/>
                      <a:pt x="1759" y="1777"/>
                    </a:cubicBezTo>
                    <a:cubicBezTo>
                      <a:pt x="1765" y="1781"/>
                      <a:pt x="1768" y="1782"/>
                      <a:pt x="1773" y="1787"/>
                    </a:cubicBezTo>
                    <a:cubicBezTo>
                      <a:pt x="1730" y="1811"/>
                      <a:pt x="1684" y="1821"/>
                      <a:pt x="1639" y="1821"/>
                    </a:cubicBezTo>
                    <a:cubicBezTo>
                      <a:pt x="1601" y="1821"/>
                      <a:pt x="1563" y="1814"/>
                      <a:pt x="1531" y="1800"/>
                    </a:cubicBezTo>
                    <a:cubicBezTo>
                      <a:pt x="1510" y="1755"/>
                      <a:pt x="1498" y="1708"/>
                      <a:pt x="1494" y="1664"/>
                    </a:cubicBezTo>
                    <a:cubicBezTo>
                      <a:pt x="1483" y="1575"/>
                      <a:pt x="1517" y="1480"/>
                      <a:pt x="1560" y="1401"/>
                    </a:cubicBezTo>
                    <a:cubicBezTo>
                      <a:pt x="1596" y="1334"/>
                      <a:pt x="1651" y="1281"/>
                      <a:pt x="1711" y="1244"/>
                    </a:cubicBezTo>
                    <a:cubicBezTo>
                      <a:pt x="1714" y="1244"/>
                      <a:pt x="1717" y="1244"/>
                      <a:pt x="1720" y="1244"/>
                    </a:cubicBezTo>
                    <a:close/>
                    <a:moveTo>
                      <a:pt x="157" y="1639"/>
                    </a:moveTo>
                    <a:cubicBezTo>
                      <a:pt x="166" y="1671"/>
                      <a:pt x="175" y="1701"/>
                      <a:pt x="182" y="1731"/>
                    </a:cubicBezTo>
                    <a:cubicBezTo>
                      <a:pt x="186" y="1759"/>
                      <a:pt x="197" y="1787"/>
                      <a:pt x="207" y="1811"/>
                    </a:cubicBezTo>
                    <a:cubicBezTo>
                      <a:pt x="185" y="1862"/>
                      <a:pt x="164" y="1913"/>
                      <a:pt x="149" y="1968"/>
                    </a:cubicBezTo>
                    <a:cubicBezTo>
                      <a:pt x="149" y="1967"/>
                      <a:pt x="148" y="1965"/>
                      <a:pt x="148" y="1965"/>
                    </a:cubicBezTo>
                    <a:cubicBezTo>
                      <a:pt x="142" y="1919"/>
                      <a:pt x="130" y="1872"/>
                      <a:pt x="129" y="1824"/>
                    </a:cubicBezTo>
                    <a:cubicBezTo>
                      <a:pt x="123" y="1776"/>
                      <a:pt x="129" y="1727"/>
                      <a:pt x="135" y="1681"/>
                    </a:cubicBezTo>
                    <a:cubicBezTo>
                      <a:pt x="138" y="1665"/>
                      <a:pt x="148" y="1652"/>
                      <a:pt x="157" y="1639"/>
                    </a:cubicBezTo>
                    <a:close/>
                    <a:moveTo>
                      <a:pt x="3075" y="1782"/>
                    </a:moveTo>
                    <a:cubicBezTo>
                      <a:pt x="3079" y="1859"/>
                      <a:pt x="3075" y="1935"/>
                      <a:pt x="3065" y="2008"/>
                    </a:cubicBezTo>
                    <a:cubicBezTo>
                      <a:pt x="3065" y="1987"/>
                      <a:pt x="3067" y="1967"/>
                      <a:pt x="3067" y="1948"/>
                    </a:cubicBezTo>
                    <a:cubicBezTo>
                      <a:pt x="3067" y="1908"/>
                      <a:pt x="3063" y="1869"/>
                      <a:pt x="3058" y="1829"/>
                    </a:cubicBezTo>
                    <a:cubicBezTo>
                      <a:pt x="3065" y="1811"/>
                      <a:pt x="3069" y="1796"/>
                      <a:pt x="3075" y="1782"/>
                    </a:cubicBezTo>
                    <a:close/>
                    <a:moveTo>
                      <a:pt x="2399" y="1831"/>
                    </a:moveTo>
                    <a:cubicBezTo>
                      <a:pt x="2398" y="1835"/>
                      <a:pt x="2398" y="1839"/>
                      <a:pt x="2395" y="1843"/>
                    </a:cubicBezTo>
                    <a:cubicBezTo>
                      <a:pt x="2394" y="1846"/>
                      <a:pt x="2392" y="1850"/>
                      <a:pt x="2388" y="1853"/>
                    </a:cubicBezTo>
                    <a:cubicBezTo>
                      <a:pt x="2337" y="1935"/>
                      <a:pt x="2253" y="1974"/>
                      <a:pt x="2167" y="2001"/>
                    </a:cubicBezTo>
                    <a:cubicBezTo>
                      <a:pt x="2153" y="2008"/>
                      <a:pt x="2138" y="2012"/>
                      <a:pt x="2123" y="2018"/>
                    </a:cubicBezTo>
                    <a:lnTo>
                      <a:pt x="2123" y="2007"/>
                    </a:lnTo>
                    <a:cubicBezTo>
                      <a:pt x="2196" y="1983"/>
                      <a:pt x="2264" y="1948"/>
                      <a:pt x="2319" y="1899"/>
                    </a:cubicBezTo>
                    <a:cubicBezTo>
                      <a:pt x="2343" y="1881"/>
                      <a:pt x="2363" y="1859"/>
                      <a:pt x="2381" y="1836"/>
                    </a:cubicBezTo>
                    <a:cubicBezTo>
                      <a:pt x="2387" y="1833"/>
                      <a:pt x="2394" y="1832"/>
                      <a:pt x="2399" y="1831"/>
                    </a:cubicBezTo>
                    <a:close/>
                    <a:moveTo>
                      <a:pt x="2409" y="1621"/>
                    </a:moveTo>
                    <a:cubicBezTo>
                      <a:pt x="2409" y="1623"/>
                      <a:pt x="2409" y="1624"/>
                      <a:pt x="2412" y="1626"/>
                    </a:cubicBezTo>
                    <a:cubicBezTo>
                      <a:pt x="2395" y="1700"/>
                      <a:pt x="2365" y="1766"/>
                      <a:pt x="2322" y="1815"/>
                    </a:cubicBezTo>
                    <a:cubicBezTo>
                      <a:pt x="2278" y="1825"/>
                      <a:pt x="2231" y="1833"/>
                      <a:pt x="2186" y="1833"/>
                    </a:cubicBezTo>
                    <a:cubicBezTo>
                      <a:pt x="2151" y="1833"/>
                      <a:pt x="2117" y="1828"/>
                      <a:pt x="2085" y="1815"/>
                    </a:cubicBezTo>
                    <a:cubicBezTo>
                      <a:pt x="2085" y="1815"/>
                      <a:pt x="2085" y="1815"/>
                      <a:pt x="2085" y="1815"/>
                    </a:cubicBezTo>
                    <a:cubicBezTo>
                      <a:pt x="2082" y="1815"/>
                      <a:pt x="2077" y="1836"/>
                      <a:pt x="2081" y="1839"/>
                    </a:cubicBezTo>
                    <a:cubicBezTo>
                      <a:pt x="2120" y="1865"/>
                      <a:pt x="2161" y="1872"/>
                      <a:pt x="2204" y="1872"/>
                    </a:cubicBezTo>
                    <a:cubicBezTo>
                      <a:pt x="2223" y="1872"/>
                      <a:pt x="2242" y="1871"/>
                      <a:pt x="2262" y="1869"/>
                    </a:cubicBezTo>
                    <a:lnTo>
                      <a:pt x="2262" y="1869"/>
                    </a:lnTo>
                    <a:cubicBezTo>
                      <a:pt x="2222" y="1899"/>
                      <a:pt x="2179" y="1924"/>
                      <a:pt x="2127" y="1941"/>
                    </a:cubicBezTo>
                    <a:cubicBezTo>
                      <a:pt x="2130" y="1919"/>
                      <a:pt x="2130" y="1894"/>
                      <a:pt x="2134" y="1873"/>
                    </a:cubicBezTo>
                    <a:cubicBezTo>
                      <a:pt x="2135" y="1869"/>
                      <a:pt x="2127" y="1866"/>
                      <a:pt x="2120" y="1866"/>
                    </a:cubicBezTo>
                    <a:cubicBezTo>
                      <a:pt x="2115" y="1866"/>
                      <a:pt x="2111" y="1868"/>
                      <a:pt x="2110" y="1870"/>
                    </a:cubicBezTo>
                    <a:cubicBezTo>
                      <a:pt x="2102" y="1898"/>
                      <a:pt x="2096" y="1927"/>
                      <a:pt x="2091" y="1954"/>
                    </a:cubicBezTo>
                    <a:cubicBezTo>
                      <a:pt x="2046" y="1966"/>
                      <a:pt x="2000" y="1972"/>
                      <a:pt x="1954" y="1972"/>
                    </a:cubicBezTo>
                    <a:cubicBezTo>
                      <a:pt x="1889" y="1972"/>
                      <a:pt x="1825" y="1960"/>
                      <a:pt x="1768" y="1934"/>
                    </a:cubicBezTo>
                    <a:cubicBezTo>
                      <a:pt x="1766" y="1933"/>
                      <a:pt x="1764" y="1933"/>
                      <a:pt x="1762" y="1933"/>
                    </a:cubicBezTo>
                    <a:cubicBezTo>
                      <a:pt x="1742" y="1933"/>
                      <a:pt x="1722" y="1968"/>
                      <a:pt x="1744" y="1981"/>
                    </a:cubicBezTo>
                    <a:cubicBezTo>
                      <a:pt x="1810" y="2018"/>
                      <a:pt x="1886" y="2035"/>
                      <a:pt x="1963" y="2035"/>
                    </a:cubicBezTo>
                    <a:cubicBezTo>
                      <a:pt x="2003" y="2035"/>
                      <a:pt x="2044" y="2030"/>
                      <a:pt x="2084" y="2022"/>
                    </a:cubicBezTo>
                    <a:lnTo>
                      <a:pt x="2084" y="2037"/>
                    </a:lnTo>
                    <a:cubicBezTo>
                      <a:pt x="2040" y="2052"/>
                      <a:pt x="1992" y="2063"/>
                      <a:pt x="1942" y="2063"/>
                    </a:cubicBezTo>
                    <a:cubicBezTo>
                      <a:pt x="1922" y="2063"/>
                      <a:pt x="1900" y="2061"/>
                      <a:pt x="1879" y="2056"/>
                    </a:cubicBezTo>
                    <a:cubicBezTo>
                      <a:pt x="1780" y="2034"/>
                      <a:pt x="1684" y="1987"/>
                      <a:pt x="1611" y="1920"/>
                    </a:cubicBezTo>
                    <a:cubicBezTo>
                      <a:pt x="1600" y="1909"/>
                      <a:pt x="1590" y="1897"/>
                      <a:pt x="1580" y="1886"/>
                    </a:cubicBezTo>
                    <a:lnTo>
                      <a:pt x="1580" y="1886"/>
                    </a:lnTo>
                    <a:cubicBezTo>
                      <a:pt x="1600" y="1889"/>
                      <a:pt x="1620" y="1891"/>
                      <a:pt x="1640" y="1891"/>
                    </a:cubicBezTo>
                    <a:cubicBezTo>
                      <a:pt x="1703" y="1891"/>
                      <a:pt x="1769" y="1872"/>
                      <a:pt x="1824" y="1825"/>
                    </a:cubicBezTo>
                    <a:cubicBezTo>
                      <a:pt x="1862" y="1842"/>
                      <a:pt x="1901" y="1853"/>
                      <a:pt x="1941" y="1853"/>
                    </a:cubicBezTo>
                    <a:cubicBezTo>
                      <a:pt x="1949" y="1853"/>
                      <a:pt x="1957" y="1852"/>
                      <a:pt x="1966" y="1851"/>
                    </a:cubicBezTo>
                    <a:cubicBezTo>
                      <a:pt x="2025" y="1844"/>
                      <a:pt x="2069" y="1809"/>
                      <a:pt x="2105" y="1777"/>
                    </a:cubicBezTo>
                    <a:cubicBezTo>
                      <a:pt x="2111" y="1778"/>
                      <a:pt x="2117" y="1778"/>
                      <a:pt x="2124" y="1778"/>
                    </a:cubicBezTo>
                    <a:cubicBezTo>
                      <a:pt x="2147" y="1778"/>
                      <a:pt x="2172" y="1773"/>
                      <a:pt x="2194" y="1770"/>
                    </a:cubicBezTo>
                    <a:cubicBezTo>
                      <a:pt x="2242" y="1756"/>
                      <a:pt x="2277" y="1722"/>
                      <a:pt x="2315" y="1697"/>
                    </a:cubicBezTo>
                    <a:cubicBezTo>
                      <a:pt x="2344" y="1675"/>
                      <a:pt x="2384" y="1653"/>
                      <a:pt x="2409" y="1621"/>
                    </a:cubicBezTo>
                    <a:close/>
                    <a:moveTo>
                      <a:pt x="1162" y="1630"/>
                    </a:moveTo>
                    <a:cubicBezTo>
                      <a:pt x="1161" y="1671"/>
                      <a:pt x="1159" y="1714"/>
                      <a:pt x="1159" y="1755"/>
                    </a:cubicBezTo>
                    <a:cubicBezTo>
                      <a:pt x="1159" y="1847"/>
                      <a:pt x="1152" y="1948"/>
                      <a:pt x="1179" y="2045"/>
                    </a:cubicBezTo>
                    <a:cubicBezTo>
                      <a:pt x="1194" y="2091"/>
                      <a:pt x="1213" y="2133"/>
                      <a:pt x="1238" y="2175"/>
                    </a:cubicBezTo>
                    <a:cubicBezTo>
                      <a:pt x="1147" y="2031"/>
                      <a:pt x="1119" y="1857"/>
                      <a:pt x="1141" y="1720"/>
                    </a:cubicBezTo>
                    <a:cubicBezTo>
                      <a:pt x="1144" y="1692"/>
                      <a:pt x="1152" y="1660"/>
                      <a:pt x="1162" y="1630"/>
                    </a:cubicBezTo>
                    <a:close/>
                    <a:moveTo>
                      <a:pt x="2779" y="2297"/>
                    </a:moveTo>
                    <a:lnTo>
                      <a:pt x="2779" y="2297"/>
                    </a:lnTo>
                    <a:cubicBezTo>
                      <a:pt x="2778" y="2300"/>
                      <a:pt x="2778" y="2304"/>
                      <a:pt x="2776" y="2307"/>
                    </a:cubicBezTo>
                    <a:cubicBezTo>
                      <a:pt x="2769" y="2311"/>
                      <a:pt x="2760" y="2312"/>
                      <a:pt x="2752" y="2314"/>
                    </a:cubicBezTo>
                    <a:cubicBezTo>
                      <a:pt x="2760" y="2309"/>
                      <a:pt x="2771" y="2301"/>
                      <a:pt x="2779" y="2297"/>
                    </a:cubicBezTo>
                    <a:close/>
                    <a:moveTo>
                      <a:pt x="1608" y="2204"/>
                    </a:moveTo>
                    <a:cubicBezTo>
                      <a:pt x="1662" y="2234"/>
                      <a:pt x="1718" y="2256"/>
                      <a:pt x="1774" y="2275"/>
                    </a:cubicBezTo>
                    <a:cubicBezTo>
                      <a:pt x="1852" y="2298"/>
                      <a:pt x="1933" y="2318"/>
                      <a:pt x="2015" y="2325"/>
                    </a:cubicBezTo>
                    <a:cubicBezTo>
                      <a:pt x="1974" y="2345"/>
                      <a:pt x="1931" y="2362"/>
                      <a:pt x="1886" y="2374"/>
                    </a:cubicBezTo>
                    <a:cubicBezTo>
                      <a:pt x="1854" y="2369"/>
                      <a:pt x="1823" y="2363"/>
                      <a:pt x="1792" y="2351"/>
                    </a:cubicBezTo>
                    <a:cubicBezTo>
                      <a:pt x="1717" y="2318"/>
                      <a:pt x="1662" y="2256"/>
                      <a:pt x="1608" y="2204"/>
                    </a:cubicBezTo>
                    <a:close/>
                    <a:moveTo>
                      <a:pt x="2779" y="1580"/>
                    </a:moveTo>
                    <a:cubicBezTo>
                      <a:pt x="2786" y="1602"/>
                      <a:pt x="2791" y="1624"/>
                      <a:pt x="2797" y="1646"/>
                    </a:cubicBezTo>
                    <a:cubicBezTo>
                      <a:pt x="2779" y="1719"/>
                      <a:pt x="2753" y="1789"/>
                      <a:pt x="2724" y="1857"/>
                    </a:cubicBezTo>
                    <a:cubicBezTo>
                      <a:pt x="2697" y="1919"/>
                      <a:pt x="2668" y="1982"/>
                      <a:pt x="2632" y="2044"/>
                    </a:cubicBezTo>
                    <a:cubicBezTo>
                      <a:pt x="2593" y="2078"/>
                      <a:pt x="2556" y="2111"/>
                      <a:pt x="2519" y="2144"/>
                    </a:cubicBezTo>
                    <a:cubicBezTo>
                      <a:pt x="2428" y="2230"/>
                      <a:pt x="2332" y="2332"/>
                      <a:pt x="2201" y="2382"/>
                    </a:cubicBezTo>
                    <a:cubicBezTo>
                      <a:pt x="2165" y="2388"/>
                      <a:pt x="2130" y="2389"/>
                      <a:pt x="2092" y="2391"/>
                    </a:cubicBezTo>
                    <a:cubicBezTo>
                      <a:pt x="2096" y="2378"/>
                      <a:pt x="2102" y="2363"/>
                      <a:pt x="2103" y="2348"/>
                    </a:cubicBezTo>
                    <a:cubicBezTo>
                      <a:pt x="2105" y="2344"/>
                      <a:pt x="2105" y="2338"/>
                      <a:pt x="2105" y="2334"/>
                    </a:cubicBezTo>
                    <a:cubicBezTo>
                      <a:pt x="2110" y="2332"/>
                      <a:pt x="2113" y="2327"/>
                      <a:pt x="2119" y="2326"/>
                    </a:cubicBezTo>
                    <a:cubicBezTo>
                      <a:pt x="2134" y="2325"/>
                      <a:pt x="2150" y="2325"/>
                      <a:pt x="2165" y="2322"/>
                    </a:cubicBezTo>
                    <a:cubicBezTo>
                      <a:pt x="2304" y="2297"/>
                      <a:pt x="2430" y="2217"/>
                      <a:pt x="2530" y="2113"/>
                    </a:cubicBezTo>
                    <a:cubicBezTo>
                      <a:pt x="2629" y="2009"/>
                      <a:pt x="2683" y="1872"/>
                      <a:pt x="2694" y="1727"/>
                    </a:cubicBezTo>
                    <a:cubicBezTo>
                      <a:pt x="2695" y="1714"/>
                      <a:pt x="2695" y="1698"/>
                      <a:pt x="2695" y="1685"/>
                    </a:cubicBezTo>
                    <a:cubicBezTo>
                      <a:pt x="2714" y="1667"/>
                      <a:pt x="2736" y="1650"/>
                      <a:pt x="2752" y="1630"/>
                    </a:cubicBezTo>
                    <a:cubicBezTo>
                      <a:pt x="2764" y="1615"/>
                      <a:pt x="2771" y="1597"/>
                      <a:pt x="2779" y="1580"/>
                    </a:cubicBezTo>
                    <a:close/>
                    <a:moveTo>
                      <a:pt x="2061" y="2352"/>
                    </a:moveTo>
                    <a:lnTo>
                      <a:pt x="2061" y="2352"/>
                    </a:lnTo>
                    <a:cubicBezTo>
                      <a:pt x="2058" y="2366"/>
                      <a:pt x="2055" y="2380"/>
                      <a:pt x="2051" y="2393"/>
                    </a:cubicBezTo>
                    <a:lnTo>
                      <a:pt x="2043" y="2393"/>
                    </a:lnTo>
                    <a:cubicBezTo>
                      <a:pt x="2017" y="2391"/>
                      <a:pt x="1992" y="2388"/>
                      <a:pt x="1966" y="2387"/>
                    </a:cubicBezTo>
                    <a:cubicBezTo>
                      <a:pt x="1999" y="2378"/>
                      <a:pt x="2029" y="2365"/>
                      <a:pt x="2061" y="2352"/>
                    </a:cubicBezTo>
                    <a:close/>
                    <a:moveTo>
                      <a:pt x="808" y="2080"/>
                    </a:moveTo>
                    <a:lnTo>
                      <a:pt x="808" y="2080"/>
                    </a:lnTo>
                    <a:cubicBezTo>
                      <a:pt x="822" y="2103"/>
                      <a:pt x="833" y="2125"/>
                      <a:pt x="847" y="2147"/>
                    </a:cubicBezTo>
                    <a:cubicBezTo>
                      <a:pt x="913" y="2252"/>
                      <a:pt x="1008" y="2332"/>
                      <a:pt x="1107" y="2393"/>
                    </a:cubicBezTo>
                    <a:cubicBezTo>
                      <a:pt x="1150" y="2447"/>
                      <a:pt x="1198" y="2494"/>
                      <a:pt x="1250" y="2539"/>
                    </a:cubicBezTo>
                    <a:cubicBezTo>
                      <a:pt x="1100" y="2435"/>
                      <a:pt x="935" y="2332"/>
                      <a:pt x="847" y="2168"/>
                    </a:cubicBezTo>
                    <a:cubicBezTo>
                      <a:pt x="832" y="2140"/>
                      <a:pt x="819" y="2110"/>
                      <a:pt x="808" y="2080"/>
                    </a:cubicBezTo>
                    <a:close/>
                    <a:moveTo>
                      <a:pt x="2717" y="2455"/>
                    </a:moveTo>
                    <a:lnTo>
                      <a:pt x="2717" y="2455"/>
                    </a:lnTo>
                    <a:cubicBezTo>
                      <a:pt x="2710" y="2469"/>
                      <a:pt x="2703" y="2484"/>
                      <a:pt x="2697" y="2498"/>
                    </a:cubicBezTo>
                    <a:cubicBezTo>
                      <a:pt x="2643" y="2520"/>
                      <a:pt x="2588" y="2538"/>
                      <a:pt x="2530" y="2552"/>
                    </a:cubicBezTo>
                    <a:cubicBezTo>
                      <a:pt x="2487" y="2561"/>
                      <a:pt x="2442" y="2567"/>
                      <a:pt x="2398" y="2574"/>
                    </a:cubicBezTo>
                    <a:cubicBezTo>
                      <a:pt x="2395" y="2571"/>
                      <a:pt x="2395" y="2565"/>
                      <a:pt x="2394" y="2560"/>
                    </a:cubicBezTo>
                    <a:cubicBezTo>
                      <a:pt x="2504" y="2538"/>
                      <a:pt x="2613" y="2504"/>
                      <a:pt x="2717" y="2455"/>
                    </a:cubicBezTo>
                    <a:close/>
                    <a:moveTo>
                      <a:pt x="2352" y="2568"/>
                    </a:moveTo>
                    <a:cubicBezTo>
                      <a:pt x="2354" y="2572"/>
                      <a:pt x="2354" y="2575"/>
                      <a:pt x="2354" y="2579"/>
                    </a:cubicBezTo>
                    <a:cubicBezTo>
                      <a:pt x="2326" y="2582"/>
                      <a:pt x="2297" y="2585"/>
                      <a:pt x="2269" y="2585"/>
                    </a:cubicBezTo>
                    <a:cubicBezTo>
                      <a:pt x="2282" y="2582"/>
                      <a:pt x="2296" y="2579"/>
                      <a:pt x="2310" y="2578"/>
                    </a:cubicBezTo>
                    <a:cubicBezTo>
                      <a:pt x="2324" y="2575"/>
                      <a:pt x="2339" y="2571"/>
                      <a:pt x="2352" y="2568"/>
                    </a:cubicBezTo>
                    <a:close/>
                    <a:moveTo>
                      <a:pt x="865" y="2561"/>
                    </a:moveTo>
                    <a:lnTo>
                      <a:pt x="865" y="2561"/>
                    </a:lnTo>
                    <a:cubicBezTo>
                      <a:pt x="879" y="2573"/>
                      <a:pt x="894" y="2582"/>
                      <a:pt x="912" y="2594"/>
                    </a:cubicBezTo>
                    <a:cubicBezTo>
                      <a:pt x="907" y="2603"/>
                      <a:pt x="907" y="2615"/>
                      <a:pt x="906" y="2627"/>
                    </a:cubicBezTo>
                    <a:cubicBezTo>
                      <a:pt x="892" y="2605"/>
                      <a:pt x="877" y="2585"/>
                      <a:pt x="865" y="2561"/>
                    </a:cubicBezTo>
                    <a:cubicBezTo>
                      <a:pt x="865" y="2561"/>
                      <a:pt x="865" y="2561"/>
                      <a:pt x="865" y="2561"/>
                    </a:cubicBezTo>
                    <a:close/>
                    <a:moveTo>
                      <a:pt x="1368" y="2626"/>
                    </a:moveTo>
                    <a:lnTo>
                      <a:pt x="1368" y="2626"/>
                    </a:lnTo>
                    <a:cubicBezTo>
                      <a:pt x="1422" y="2660"/>
                      <a:pt x="1477" y="2691"/>
                      <a:pt x="1534" y="2715"/>
                    </a:cubicBezTo>
                    <a:cubicBezTo>
                      <a:pt x="1553" y="2724"/>
                      <a:pt x="1574" y="2731"/>
                      <a:pt x="1594" y="2737"/>
                    </a:cubicBezTo>
                    <a:cubicBezTo>
                      <a:pt x="1580" y="2737"/>
                      <a:pt x="1567" y="2738"/>
                      <a:pt x="1553" y="2738"/>
                    </a:cubicBezTo>
                    <a:cubicBezTo>
                      <a:pt x="1546" y="2738"/>
                      <a:pt x="1539" y="2738"/>
                      <a:pt x="1532" y="2737"/>
                    </a:cubicBezTo>
                    <a:cubicBezTo>
                      <a:pt x="1476" y="2703"/>
                      <a:pt x="1422" y="2665"/>
                      <a:pt x="1368" y="2626"/>
                    </a:cubicBezTo>
                    <a:close/>
                    <a:moveTo>
                      <a:pt x="1692" y="2775"/>
                    </a:moveTo>
                    <a:cubicBezTo>
                      <a:pt x="1718" y="2786"/>
                      <a:pt x="1744" y="2794"/>
                      <a:pt x="1772" y="2802"/>
                    </a:cubicBezTo>
                    <a:lnTo>
                      <a:pt x="1730" y="2828"/>
                    </a:lnTo>
                    <a:cubicBezTo>
                      <a:pt x="1711" y="2821"/>
                      <a:pt x="1692" y="2820"/>
                      <a:pt x="1673" y="2812"/>
                    </a:cubicBezTo>
                    <a:cubicBezTo>
                      <a:pt x="1655" y="2802"/>
                      <a:pt x="1635" y="2793"/>
                      <a:pt x="1618" y="2784"/>
                    </a:cubicBezTo>
                    <a:cubicBezTo>
                      <a:pt x="1642" y="2782"/>
                      <a:pt x="1666" y="2780"/>
                      <a:pt x="1692" y="2775"/>
                    </a:cubicBezTo>
                    <a:close/>
                    <a:moveTo>
                      <a:pt x="1838" y="2821"/>
                    </a:moveTo>
                    <a:cubicBezTo>
                      <a:pt x="1974" y="2860"/>
                      <a:pt x="2113" y="2882"/>
                      <a:pt x="2258" y="2885"/>
                    </a:cubicBezTo>
                    <a:cubicBezTo>
                      <a:pt x="2216" y="2896"/>
                      <a:pt x="2174" y="2904"/>
                      <a:pt x="2125" y="2904"/>
                    </a:cubicBezTo>
                    <a:cubicBezTo>
                      <a:pt x="2019" y="2903"/>
                      <a:pt x="1905" y="2881"/>
                      <a:pt x="1792" y="2848"/>
                    </a:cubicBezTo>
                    <a:lnTo>
                      <a:pt x="1838" y="2821"/>
                    </a:lnTo>
                    <a:close/>
                    <a:moveTo>
                      <a:pt x="934" y="2608"/>
                    </a:moveTo>
                    <a:cubicBezTo>
                      <a:pt x="1057" y="2731"/>
                      <a:pt x="1205" y="2823"/>
                      <a:pt x="1353" y="2905"/>
                    </a:cubicBezTo>
                    <a:cubicBezTo>
                      <a:pt x="1374" y="2918"/>
                      <a:pt x="1396" y="2930"/>
                      <a:pt x="1417" y="2940"/>
                    </a:cubicBezTo>
                    <a:cubicBezTo>
                      <a:pt x="1402" y="2943"/>
                      <a:pt x="1385" y="2944"/>
                      <a:pt x="1368" y="2945"/>
                    </a:cubicBezTo>
                    <a:cubicBezTo>
                      <a:pt x="1239" y="2883"/>
                      <a:pt x="1118" y="2809"/>
                      <a:pt x="998" y="2733"/>
                    </a:cubicBezTo>
                    <a:cubicBezTo>
                      <a:pt x="982" y="2722"/>
                      <a:pt x="964" y="2709"/>
                      <a:pt x="947" y="2696"/>
                    </a:cubicBezTo>
                    <a:cubicBezTo>
                      <a:pt x="942" y="2689"/>
                      <a:pt x="938" y="2681"/>
                      <a:pt x="934" y="2674"/>
                    </a:cubicBezTo>
                    <a:cubicBezTo>
                      <a:pt x="929" y="2651"/>
                      <a:pt x="929" y="2629"/>
                      <a:pt x="934" y="2608"/>
                    </a:cubicBezTo>
                    <a:close/>
                    <a:moveTo>
                      <a:pt x="1463" y="2967"/>
                    </a:moveTo>
                    <a:cubicBezTo>
                      <a:pt x="1506" y="2992"/>
                      <a:pt x="1550" y="3014"/>
                      <a:pt x="1596" y="3036"/>
                    </a:cubicBezTo>
                    <a:cubicBezTo>
                      <a:pt x="1541" y="3018"/>
                      <a:pt x="1487" y="2995"/>
                      <a:pt x="1435" y="2973"/>
                    </a:cubicBezTo>
                    <a:cubicBezTo>
                      <a:pt x="1444" y="2971"/>
                      <a:pt x="1452" y="2970"/>
                      <a:pt x="1463" y="2967"/>
                    </a:cubicBezTo>
                    <a:close/>
                    <a:moveTo>
                      <a:pt x="3336" y="1569"/>
                    </a:moveTo>
                    <a:cubicBezTo>
                      <a:pt x="3345" y="1610"/>
                      <a:pt x="3354" y="1652"/>
                      <a:pt x="3361" y="1694"/>
                    </a:cubicBezTo>
                    <a:cubicBezTo>
                      <a:pt x="3404" y="1976"/>
                      <a:pt x="3418" y="2290"/>
                      <a:pt x="3266" y="2561"/>
                    </a:cubicBezTo>
                    <a:cubicBezTo>
                      <a:pt x="3129" y="2808"/>
                      <a:pt x="2881" y="2987"/>
                      <a:pt x="2608" y="3062"/>
                    </a:cubicBezTo>
                    <a:lnTo>
                      <a:pt x="2588" y="3068"/>
                    </a:lnTo>
                    <a:cubicBezTo>
                      <a:pt x="2717" y="2978"/>
                      <a:pt x="2798" y="2857"/>
                      <a:pt x="2862" y="2733"/>
                    </a:cubicBezTo>
                    <a:cubicBezTo>
                      <a:pt x="2986" y="2658"/>
                      <a:pt x="3096" y="2559"/>
                      <a:pt x="3174" y="2435"/>
                    </a:cubicBezTo>
                    <a:cubicBezTo>
                      <a:pt x="3298" y="2241"/>
                      <a:pt x="3327" y="2023"/>
                      <a:pt x="3321" y="1815"/>
                    </a:cubicBezTo>
                    <a:cubicBezTo>
                      <a:pt x="3339" y="1736"/>
                      <a:pt x="3346" y="1653"/>
                      <a:pt x="3336" y="1569"/>
                    </a:cubicBezTo>
                    <a:close/>
                    <a:moveTo>
                      <a:pt x="281" y="2125"/>
                    </a:moveTo>
                    <a:cubicBezTo>
                      <a:pt x="307" y="2197"/>
                      <a:pt x="340" y="2265"/>
                      <a:pt x="378" y="2332"/>
                    </a:cubicBezTo>
                    <a:cubicBezTo>
                      <a:pt x="369" y="2362"/>
                      <a:pt x="362" y="2395"/>
                      <a:pt x="365" y="2425"/>
                    </a:cubicBezTo>
                    <a:cubicBezTo>
                      <a:pt x="375" y="2488"/>
                      <a:pt x="396" y="2546"/>
                      <a:pt x="407" y="2607"/>
                    </a:cubicBezTo>
                    <a:cubicBezTo>
                      <a:pt x="419" y="2669"/>
                      <a:pt x="440" y="2726"/>
                      <a:pt x="460" y="2788"/>
                    </a:cubicBezTo>
                    <a:cubicBezTo>
                      <a:pt x="479" y="2850"/>
                      <a:pt x="530" y="2896"/>
                      <a:pt x="558" y="2952"/>
                    </a:cubicBezTo>
                    <a:cubicBezTo>
                      <a:pt x="576" y="2991"/>
                      <a:pt x="576" y="3043"/>
                      <a:pt x="585" y="3088"/>
                    </a:cubicBezTo>
                    <a:cubicBezTo>
                      <a:pt x="570" y="3076"/>
                      <a:pt x="557" y="3066"/>
                      <a:pt x="544" y="3051"/>
                    </a:cubicBezTo>
                    <a:cubicBezTo>
                      <a:pt x="489" y="2993"/>
                      <a:pt x="438" y="2933"/>
                      <a:pt x="391" y="2868"/>
                    </a:cubicBezTo>
                    <a:cubicBezTo>
                      <a:pt x="345" y="2802"/>
                      <a:pt x="307" y="2728"/>
                      <a:pt x="280" y="2651"/>
                    </a:cubicBezTo>
                    <a:cubicBezTo>
                      <a:pt x="252" y="2570"/>
                      <a:pt x="280" y="2479"/>
                      <a:pt x="273" y="2400"/>
                    </a:cubicBezTo>
                    <a:cubicBezTo>
                      <a:pt x="269" y="2319"/>
                      <a:pt x="261" y="2238"/>
                      <a:pt x="274" y="2159"/>
                    </a:cubicBezTo>
                    <a:cubicBezTo>
                      <a:pt x="276" y="2147"/>
                      <a:pt x="280" y="2137"/>
                      <a:pt x="281" y="2125"/>
                    </a:cubicBezTo>
                    <a:close/>
                    <a:moveTo>
                      <a:pt x="3328" y="1330"/>
                    </a:moveTo>
                    <a:cubicBezTo>
                      <a:pt x="3412" y="1408"/>
                      <a:pt x="3482" y="1504"/>
                      <a:pt x="3521" y="1610"/>
                    </a:cubicBezTo>
                    <a:cubicBezTo>
                      <a:pt x="3583" y="1788"/>
                      <a:pt x="3540" y="1968"/>
                      <a:pt x="3513" y="2131"/>
                    </a:cubicBezTo>
                    <a:cubicBezTo>
                      <a:pt x="3485" y="2296"/>
                      <a:pt x="3437" y="2458"/>
                      <a:pt x="3350" y="2603"/>
                    </a:cubicBezTo>
                    <a:cubicBezTo>
                      <a:pt x="3266" y="2746"/>
                      <a:pt x="3162" y="2878"/>
                      <a:pt x="3034" y="2984"/>
                    </a:cubicBezTo>
                    <a:cubicBezTo>
                      <a:pt x="2922" y="3077"/>
                      <a:pt x="2808" y="3174"/>
                      <a:pt x="2675" y="3236"/>
                    </a:cubicBezTo>
                    <a:cubicBezTo>
                      <a:pt x="2658" y="3243"/>
                      <a:pt x="2646" y="3252"/>
                      <a:pt x="2628" y="3259"/>
                    </a:cubicBezTo>
                    <a:cubicBezTo>
                      <a:pt x="2540" y="3291"/>
                      <a:pt x="2447" y="3295"/>
                      <a:pt x="2356" y="3295"/>
                    </a:cubicBezTo>
                    <a:cubicBezTo>
                      <a:pt x="2331" y="3295"/>
                      <a:pt x="2306" y="3295"/>
                      <a:pt x="2281" y="3295"/>
                    </a:cubicBezTo>
                    <a:cubicBezTo>
                      <a:pt x="2255" y="3295"/>
                      <a:pt x="2228" y="3295"/>
                      <a:pt x="2202" y="3296"/>
                    </a:cubicBezTo>
                    <a:cubicBezTo>
                      <a:pt x="2173" y="3298"/>
                      <a:pt x="2143" y="3298"/>
                      <a:pt x="2114" y="3298"/>
                    </a:cubicBezTo>
                    <a:cubicBezTo>
                      <a:pt x="2005" y="3298"/>
                      <a:pt x="1897" y="3288"/>
                      <a:pt x="1794" y="3263"/>
                    </a:cubicBezTo>
                    <a:cubicBezTo>
                      <a:pt x="1663" y="3233"/>
                      <a:pt x="1520" y="3219"/>
                      <a:pt x="1397" y="3150"/>
                    </a:cubicBezTo>
                    <a:cubicBezTo>
                      <a:pt x="1359" y="3128"/>
                      <a:pt x="1324" y="3102"/>
                      <a:pt x="1290" y="3073"/>
                    </a:cubicBezTo>
                    <a:lnTo>
                      <a:pt x="1290" y="3073"/>
                    </a:lnTo>
                    <a:cubicBezTo>
                      <a:pt x="1355" y="3084"/>
                      <a:pt x="1422" y="3094"/>
                      <a:pt x="1487" y="3101"/>
                    </a:cubicBezTo>
                    <a:cubicBezTo>
                      <a:pt x="1696" y="3163"/>
                      <a:pt x="1911" y="3204"/>
                      <a:pt x="2131" y="3204"/>
                    </a:cubicBezTo>
                    <a:cubicBezTo>
                      <a:pt x="2139" y="3204"/>
                      <a:pt x="2146" y="3204"/>
                      <a:pt x="2153" y="3204"/>
                    </a:cubicBezTo>
                    <a:cubicBezTo>
                      <a:pt x="2479" y="3199"/>
                      <a:pt x="2816" y="3088"/>
                      <a:pt x="3068" y="2867"/>
                    </a:cubicBezTo>
                    <a:cubicBezTo>
                      <a:pt x="3332" y="2641"/>
                      <a:pt x="3436" y="2292"/>
                      <a:pt x="3429" y="1976"/>
                    </a:cubicBezTo>
                    <a:cubicBezTo>
                      <a:pt x="3427" y="1763"/>
                      <a:pt x="3374" y="1540"/>
                      <a:pt x="3328" y="1330"/>
                    </a:cubicBezTo>
                    <a:close/>
                    <a:moveTo>
                      <a:pt x="1905" y="0"/>
                    </a:moveTo>
                    <a:cubicBezTo>
                      <a:pt x="1838" y="2"/>
                      <a:pt x="1774" y="22"/>
                      <a:pt x="1708" y="33"/>
                    </a:cubicBezTo>
                    <a:cubicBezTo>
                      <a:pt x="1644" y="40"/>
                      <a:pt x="1582" y="66"/>
                      <a:pt x="1518" y="81"/>
                    </a:cubicBezTo>
                    <a:cubicBezTo>
                      <a:pt x="1454" y="97"/>
                      <a:pt x="1381" y="80"/>
                      <a:pt x="1316" y="102"/>
                    </a:cubicBezTo>
                    <a:cubicBezTo>
                      <a:pt x="1240" y="130"/>
                      <a:pt x="1188" y="205"/>
                      <a:pt x="1125" y="248"/>
                    </a:cubicBezTo>
                    <a:cubicBezTo>
                      <a:pt x="1118" y="235"/>
                      <a:pt x="1108" y="220"/>
                      <a:pt x="1106" y="220"/>
                    </a:cubicBezTo>
                    <a:cubicBezTo>
                      <a:pt x="1106" y="220"/>
                      <a:pt x="1106" y="220"/>
                      <a:pt x="1106" y="220"/>
                    </a:cubicBezTo>
                    <a:cubicBezTo>
                      <a:pt x="1086" y="238"/>
                      <a:pt x="1077" y="266"/>
                      <a:pt x="1049" y="267"/>
                    </a:cubicBezTo>
                    <a:cubicBezTo>
                      <a:pt x="1048" y="267"/>
                      <a:pt x="1047" y="267"/>
                      <a:pt x="1047" y="267"/>
                    </a:cubicBezTo>
                    <a:cubicBezTo>
                      <a:pt x="1019" y="267"/>
                      <a:pt x="979" y="248"/>
                      <a:pt x="947" y="245"/>
                    </a:cubicBezTo>
                    <a:cubicBezTo>
                      <a:pt x="914" y="241"/>
                      <a:pt x="868" y="218"/>
                      <a:pt x="835" y="218"/>
                    </a:cubicBezTo>
                    <a:cubicBezTo>
                      <a:pt x="803" y="218"/>
                      <a:pt x="785" y="238"/>
                      <a:pt x="759" y="247"/>
                    </a:cubicBezTo>
                    <a:cubicBezTo>
                      <a:pt x="731" y="256"/>
                      <a:pt x="718" y="284"/>
                      <a:pt x="693" y="296"/>
                    </a:cubicBezTo>
                    <a:cubicBezTo>
                      <a:pt x="667" y="308"/>
                      <a:pt x="627" y="307"/>
                      <a:pt x="603" y="324"/>
                    </a:cubicBezTo>
                    <a:cubicBezTo>
                      <a:pt x="579" y="339"/>
                      <a:pt x="543" y="343"/>
                      <a:pt x="521" y="364"/>
                    </a:cubicBezTo>
                    <a:cubicBezTo>
                      <a:pt x="497" y="383"/>
                      <a:pt x="503" y="428"/>
                      <a:pt x="484" y="449"/>
                    </a:cubicBezTo>
                    <a:lnTo>
                      <a:pt x="426" y="514"/>
                    </a:lnTo>
                    <a:cubicBezTo>
                      <a:pt x="407" y="534"/>
                      <a:pt x="373" y="544"/>
                      <a:pt x="356" y="566"/>
                    </a:cubicBezTo>
                    <a:cubicBezTo>
                      <a:pt x="335" y="586"/>
                      <a:pt x="307" y="600"/>
                      <a:pt x="288" y="624"/>
                    </a:cubicBezTo>
                    <a:cubicBezTo>
                      <a:pt x="269" y="646"/>
                      <a:pt x="246" y="662"/>
                      <a:pt x="228" y="687"/>
                    </a:cubicBezTo>
                    <a:cubicBezTo>
                      <a:pt x="211" y="710"/>
                      <a:pt x="212" y="745"/>
                      <a:pt x="192" y="768"/>
                    </a:cubicBezTo>
                    <a:cubicBezTo>
                      <a:pt x="173" y="790"/>
                      <a:pt x="142" y="804"/>
                      <a:pt x="122" y="826"/>
                    </a:cubicBezTo>
                    <a:cubicBezTo>
                      <a:pt x="102" y="848"/>
                      <a:pt x="75" y="867"/>
                      <a:pt x="58" y="892"/>
                    </a:cubicBezTo>
                    <a:cubicBezTo>
                      <a:pt x="39" y="915"/>
                      <a:pt x="46" y="951"/>
                      <a:pt x="34" y="979"/>
                    </a:cubicBezTo>
                    <a:cubicBezTo>
                      <a:pt x="20" y="1009"/>
                      <a:pt x="5" y="1038"/>
                      <a:pt x="2" y="1072"/>
                    </a:cubicBezTo>
                    <a:cubicBezTo>
                      <a:pt x="1" y="1107"/>
                      <a:pt x="25" y="1151"/>
                      <a:pt x="27" y="1185"/>
                    </a:cubicBezTo>
                    <a:cubicBezTo>
                      <a:pt x="28" y="1220"/>
                      <a:pt x="32" y="1257"/>
                      <a:pt x="40" y="1292"/>
                    </a:cubicBezTo>
                    <a:cubicBezTo>
                      <a:pt x="47" y="1323"/>
                      <a:pt x="68" y="1361"/>
                      <a:pt x="32" y="1378"/>
                    </a:cubicBezTo>
                    <a:cubicBezTo>
                      <a:pt x="31" y="1378"/>
                      <a:pt x="48" y="1385"/>
                      <a:pt x="53" y="1385"/>
                    </a:cubicBezTo>
                    <a:cubicBezTo>
                      <a:pt x="54" y="1385"/>
                      <a:pt x="54" y="1385"/>
                      <a:pt x="54" y="1385"/>
                    </a:cubicBezTo>
                    <a:cubicBezTo>
                      <a:pt x="94" y="1378"/>
                      <a:pt x="93" y="1360"/>
                      <a:pt x="89" y="1339"/>
                    </a:cubicBezTo>
                    <a:cubicBezTo>
                      <a:pt x="83" y="1306"/>
                      <a:pt x="56" y="1266"/>
                      <a:pt x="62" y="1237"/>
                    </a:cubicBezTo>
                    <a:cubicBezTo>
                      <a:pt x="68" y="1210"/>
                      <a:pt x="67" y="1181"/>
                      <a:pt x="69" y="1151"/>
                    </a:cubicBezTo>
                    <a:cubicBezTo>
                      <a:pt x="73" y="1122"/>
                      <a:pt x="79" y="1094"/>
                      <a:pt x="89" y="1068"/>
                    </a:cubicBezTo>
                    <a:cubicBezTo>
                      <a:pt x="101" y="1043"/>
                      <a:pt x="156" y="1038"/>
                      <a:pt x="173" y="1016"/>
                    </a:cubicBezTo>
                    <a:cubicBezTo>
                      <a:pt x="190" y="992"/>
                      <a:pt x="200" y="968"/>
                      <a:pt x="223" y="948"/>
                    </a:cubicBezTo>
                    <a:cubicBezTo>
                      <a:pt x="246" y="929"/>
                      <a:pt x="262" y="907"/>
                      <a:pt x="288" y="889"/>
                    </a:cubicBezTo>
                    <a:cubicBezTo>
                      <a:pt x="313" y="873"/>
                      <a:pt x="309" y="838"/>
                      <a:pt x="335" y="820"/>
                    </a:cubicBezTo>
                    <a:cubicBezTo>
                      <a:pt x="346" y="813"/>
                      <a:pt x="367" y="813"/>
                      <a:pt x="388" y="813"/>
                    </a:cubicBezTo>
                    <a:cubicBezTo>
                      <a:pt x="409" y="813"/>
                      <a:pt x="429" y="813"/>
                      <a:pt x="440" y="805"/>
                    </a:cubicBezTo>
                    <a:cubicBezTo>
                      <a:pt x="462" y="789"/>
                      <a:pt x="478" y="776"/>
                      <a:pt x="499" y="761"/>
                    </a:cubicBezTo>
                    <a:cubicBezTo>
                      <a:pt x="517" y="747"/>
                      <a:pt x="508" y="709"/>
                      <a:pt x="529" y="695"/>
                    </a:cubicBezTo>
                    <a:cubicBezTo>
                      <a:pt x="543" y="687"/>
                      <a:pt x="562" y="683"/>
                      <a:pt x="581" y="679"/>
                    </a:cubicBezTo>
                    <a:cubicBezTo>
                      <a:pt x="587" y="684"/>
                      <a:pt x="594" y="687"/>
                      <a:pt x="597" y="687"/>
                    </a:cubicBezTo>
                    <a:cubicBezTo>
                      <a:pt x="598" y="687"/>
                      <a:pt x="599" y="686"/>
                      <a:pt x="599" y="686"/>
                    </a:cubicBezTo>
                    <a:cubicBezTo>
                      <a:pt x="609" y="675"/>
                      <a:pt x="616" y="665"/>
                      <a:pt x="624" y="653"/>
                    </a:cubicBezTo>
                    <a:cubicBezTo>
                      <a:pt x="634" y="642"/>
                      <a:pt x="645" y="631"/>
                      <a:pt x="658" y="621"/>
                    </a:cubicBezTo>
                    <a:cubicBezTo>
                      <a:pt x="678" y="607"/>
                      <a:pt x="708" y="606"/>
                      <a:pt x="727" y="592"/>
                    </a:cubicBezTo>
                    <a:cubicBezTo>
                      <a:pt x="746" y="578"/>
                      <a:pt x="749" y="549"/>
                      <a:pt x="767" y="536"/>
                    </a:cubicBezTo>
                    <a:cubicBezTo>
                      <a:pt x="774" y="530"/>
                      <a:pt x="781" y="522"/>
                      <a:pt x="785" y="514"/>
                    </a:cubicBezTo>
                    <a:cubicBezTo>
                      <a:pt x="833" y="494"/>
                      <a:pt x="887" y="483"/>
                      <a:pt x="932" y="467"/>
                    </a:cubicBezTo>
                    <a:cubicBezTo>
                      <a:pt x="976" y="454"/>
                      <a:pt x="1023" y="452"/>
                      <a:pt x="1070" y="446"/>
                    </a:cubicBezTo>
                    <a:lnTo>
                      <a:pt x="1070" y="446"/>
                    </a:lnTo>
                    <a:cubicBezTo>
                      <a:pt x="1023" y="468"/>
                      <a:pt x="976" y="490"/>
                      <a:pt x="935" y="525"/>
                    </a:cubicBezTo>
                    <a:cubicBezTo>
                      <a:pt x="913" y="544"/>
                      <a:pt x="894" y="564"/>
                      <a:pt x="874" y="586"/>
                    </a:cubicBezTo>
                    <a:cubicBezTo>
                      <a:pt x="857" y="596"/>
                      <a:pt x="837" y="604"/>
                      <a:pt x="819" y="614"/>
                    </a:cubicBezTo>
                    <a:cubicBezTo>
                      <a:pt x="768" y="646"/>
                      <a:pt x="716" y="679"/>
                      <a:pt x="667" y="714"/>
                    </a:cubicBezTo>
                    <a:cubicBezTo>
                      <a:pt x="620" y="754"/>
                      <a:pt x="588" y="807"/>
                      <a:pt x="541" y="848"/>
                    </a:cubicBezTo>
                    <a:cubicBezTo>
                      <a:pt x="495" y="888"/>
                      <a:pt x="440" y="922"/>
                      <a:pt x="396" y="968"/>
                    </a:cubicBezTo>
                    <a:cubicBezTo>
                      <a:pt x="351" y="1012"/>
                      <a:pt x="303" y="1057"/>
                      <a:pt x="266" y="1109"/>
                    </a:cubicBezTo>
                    <a:cubicBezTo>
                      <a:pt x="232" y="1162"/>
                      <a:pt x="218" y="1225"/>
                      <a:pt x="196" y="1281"/>
                    </a:cubicBezTo>
                    <a:cubicBezTo>
                      <a:pt x="166" y="1320"/>
                      <a:pt x="134" y="1356"/>
                      <a:pt x="111" y="1398"/>
                    </a:cubicBezTo>
                    <a:cubicBezTo>
                      <a:pt x="86" y="1445"/>
                      <a:pt x="89" y="1502"/>
                      <a:pt x="72" y="1553"/>
                    </a:cubicBezTo>
                    <a:cubicBezTo>
                      <a:pt x="56" y="1608"/>
                      <a:pt x="39" y="1664"/>
                      <a:pt x="42" y="1722"/>
                    </a:cubicBezTo>
                    <a:cubicBezTo>
                      <a:pt x="46" y="1781"/>
                      <a:pt x="79" y="1842"/>
                      <a:pt x="93" y="1897"/>
                    </a:cubicBezTo>
                    <a:cubicBezTo>
                      <a:pt x="101" y="1938"/>
                      <a:pt x="115" y="1975"/>
                      <a:pt x="131" y="2014"/>
                    </a:cubicBezTo>
                    <a:cubicBezTo>
                      <a:pt x="115" y="2087"/>
                      <a:pt x="100" y="2162"/>
                      <a:pt x="97" y="2241"/>
                    </a:cubicBezTo>
                    <a:cubicBezTo>
                      <a:pt x="95" y="2332"/>
                      <a:pt x="129" y="2417"/>
                      <a:pt x="148" y="2502"/>
                    </a:cubicBezTo>
                    <a:cubicBezTo>
                      <a:pt x="168" y="2596"/>
                      <a:pt x="197" y="2691"/>
                      <a:pt x="246" y="2775"/>
                    </a:cubicBezTo>
                    <a:cubicBezTo>
                      <a:pt x="301" y="2870"/>
                      <a:pt x="379" y="2933"/>
                      <a:pt x="445" y="3000"/>
                    </a:cubicBezTo>
                    <a:cubicBezTo>
                      <a:pt x="496" y="3055"/>
                      <a:pt x="555" y="3104"/>
                      <a:pt x="616" y="3145"/>
                    </a:cubicBezTo>
                    <a:cubicBezTo>
                      <a:pt x="647" y="3190"/>
                      <a:pt x="685" y="3233"/>
                      <a:pt x="720" y="3274"/>
                    </a:cubicBezTo>
                    <a:cubicBezTo>
                      <a:pt x="762" y="3318"/>
                      <a:pt x="826" y="3335"/>
                      <a:pt x="873" y="3371"/>
                    </a:cubicBezTo>
                    <a:cubicBezTo>
                      <a:pt x="918" y="3410"/>
                      <a:pt x="956" y="3467"/>
                      <a:pt x="1009" y="3497"/>
                    </a:cubicBezTo>
                    <a:cubicBezTo>
                      <a:pt x="1063" y="3530"/>
                      <a:pt x="1122" y="3549"/>
                      <a:pt x="1180" y="3576"/>
                    </a:cubicBezTo>
                    <a:cubicBezTo>
                      <a:pt x="1238" y="3598"/>
                      <a:pt x="1291" y="3638"/>
                      <a:pt x="1353" y="3651"/>
                    </a:cubicBezTo>
                    <a:cubicBezTo>
                      <a:pt x="1415" y="3666"/>
                      <a:pt x="1480" y="3660"/>
                      <a:pt x="1542" y="3664"/>
                    </a:cubicBezTo>
                    <a:cubicBezTo>
                      <a:pt x="1557" y="3665"/>
                      <a:pt x="1572" y="3666"/>
                      <a:pt x="1587" y="3666"/>
                    </a:cubicBezTo>
                    <a:cubicBezTo>
                      <a:pt x="1634" y="3666"/>
                      <a:pt x="1683" y="3660"/>
                      <a:pt x="1730" y="3660"/>
                    </a:cubicBezTo>
                    <a:cubicBezTo>
                      <a:pt x="1732" y="3660"/>
                      <a:pt x="1733" y="3660"/>
                      <a:pt x="1734" y="3660"/>
                    </a:cubicBezTo>
                    <a:cubicBezTo>
                      <a:pt x="1787" y="3660"/>
                      <a:pt x="1841" y="3682"/>
                      <a:pt x="1895" y="3682"/>
                    </a:cubicBezTo>
                    <a:cubicBezTo>
                      <a:pt x="1904" y="3682"/>
                      <a:pt x="1912" y="3681"/>
                      <a:pt x="1920" y="3680"/>
                    </a:cubicBezTo>
                    <a:cubicBezTo>
                      <a:pt x="1962" y="3673"/>
                      <a:pt x="1999" y="3651"/>
                      <a:pt x="2035" y="3628"/>
                    </a:cubicBezTo>
                    <a:cubicBezTo>
                      <a:pt x="2077" y="3611"/>
                      <a:pt x="2120" y="3591"/>
                      <a:pt x="2164" y="3577"/>
                    </a:cubicBezTo>
                    <a:cubicBezTo>
                      <a:pt x="2202" y="3563"/>
                      <a:pt x="2241" y="3548"/>
                      <a:pt x="2278" y="3527"/>
                    </a:cubicBezTo>
                    <a:cubicBezTo>
                      <a:pt x="2311" y="3522"/>
                      <a:pt x="2346" y="3518"/>
                      <a:pt x="2379" y="3511"/>
                    </a:cubicBezTo>
                    <a:cubicBezTo>
                      <a:pt x="2558" y="3475"/>
                      <a:pt x="2721" y="3386"/>
                      <a:pt x="2873" y="3295"/>
                    </a:cubicBezTo>
                    <a:cubicBezTo>
                      <a:pt x="3025" y="3204"/>
                      <a:pt x="3174" y="3098"/>
                      <a:pt x="3294" y="2959"/>
                    </a:cubicBezTo>
                    <a:cubicBezTo>
                      <a:pt x="3412" y="2821"/>
                      <a:pt x="3517" y="2670"/>
                      <a:pt x="3584" y="2498"/>
                    </a:cubicBezTo>
                    <a:cubicBezTo>
                      <a:pt x="3652" y="2326"/>
                      <a:pt x="3667" y="2139"/>
                      <a:pt x="3665" y="1953"/>
                    </a:cubicBezTo>
                    <a:cubicBezTo>
                      <a:pt x="3664" y="1782"/>
                      <a:pt x="3625" y="1601"/>
                      <a:pt x="3528" y="1442"/>
                    </a:cubicBezTo>
                    <a:cubicBezTo>
                      <a:pt x="3539" y="1437"/>
                      <a:pt x="3544" y="1430"/>
                      <a:pt x="3548" y="1423"/>
                    </a:cubicBezTo>
                    <a:cubicBezTo>
                      <a:pt x="3576" y="1473"/>
                      <a:pt x="3603" y="1525"/>
                      <a:pt x="3628" y="1577"/>
                    </a:cubicBezTo>
                    <a:cubicBezTo>
                      <a:pt x="3658" y="1637"/>
                      <a:pt x="3696" y="1708"/>
                      <a:pt x="3674" y="1774"/>
                    </a:cubicBezTo>
                    <a:cubicBezTo>
                      <a:pt x="3673" y="1776"/>
                      <a:pt x="3678" y="1776"/>
                      <a:pt x="3684" y="1776"/>
                    </a:cubicBezTo>
                    <a:cubicBezTo>
                      <a:pt x="3690" y="1776"/>
                      <a:pt x="3696" y="1776"/>
                      <a:pt x="3697" y="1774"/>
                    </a:cubicBezTo>
                    <a:cubicBezTo>
                      <a:pt x="3729" y="1726"/>
                      <a:pt x="3716" y="1679"/>
                      <a:pt x="3701" y="1634"/>
                    </a:cubicBezTo>
                    <a:cubicBezTo>
                      <a:pt x="3675" y="1564"/>
                      <a:pt x="3621" y="1503"/>
                      <a:pt x="3598" y="1438"/>
                    </a:cubicBezTo>
                    <a:cubicBezTo>
                      <a:pt x="3576" y="1378"/>
                      <a:pt x="3546" y="1320"/>
                      <a:pt x="3511" y="1266"/>
                    </a:cubicBezTo>
                    <a:cubicBezTo>
                      <a:pt x="3477" y="1209"/>
                      <a:pt x="3447" y="1155"/>
                      <a:pt x="3415" y="1101"/>
                    </a:cubicBezTo>
                    <a:lnTo>
                      <a:pt x="3415" y="1100"/>
                    </a:lnTo>
                    <a:cubicBezTo>
                      <a:pt x="3415" y="1094"/>
                      <a:pt x="3418" y="1090"/>
                      <a:pt x="3415" y="1086"/>
                    </a:cubicBezTo>
                    <a:cubicBezTo>
                      <a:pt x="3408" y="1061"/>
                      <a:pt x="3394" y="1041"/>
                      <a:pt x="3387" y="1014"/>
                    </a:cubicBezTo>
                    <a:cubicBezTo>
                      <a:pt x="3380" y="977"/>
                      <a:pt x="3374" y="937"/>
                      <a:pt x="3353" y="907"/>
                    </a:cubicBezTo>
                    <a:cubicBezTo>
                      <a:pt x="3339" y="885"/>
                      <a:pt x="3324" y="862"/>
                      <a:pt x="3309" y="841"/>
                    </a:cubicBezTo>
                    <a:cubicBezTo>
                      <a:pt x="3310" y="814"/>
                      <a:pt x="3324" y="775"/>
                      <a:pt x="3314" y="756"/>
                    </a:cubicBezTo>
                    <a:cubicBezTo>
                      <a:pt x="3301" y="731"/>
                      <a:pt x="3283" y="710"/>
                      <a:pt x="3268" y="687"/>
                    </a:cubicBezTo>
                    <a:cubicBezTo>
                      <a:pt x="3253" y="665"/>
                      <a:pt x="3213" y="669"/>
                      <a:pt x="3196" y="651"/>
                    </a:cubicBezTo>
                    <a:cubicBezTo>
                      <a:pt x="3178" y="631"/>
                      <a:pt x="3173" y="591"/>
                      <a:pt x="3155" y="570"/>
                    </a:cubicBezTo>
                    <a:cubicBezTo>
                      <a:pt x="3134" y="551"/>
                      <a:pt x="3109" y="540"/>
                      <a:pt x="3087" y="523"/>
                    </a:cubicBezTo>
                    <a:cubicBezTo>
                      <a:pt x="3067" y="505"/>
                      <a:pt x="3053" y="475"/>
                      <a:pt x="3028" y="460"/>
                    </a:cubicBezTo>
                    <a:cubicBezTo>
                      <a:pt x="3006" y="446"/>
                      <a:pt x="2973" y="449"/>
                      <a:pt x="2950" y="436"/>
                    </a:cubicBezTo>
                    <a:lnTo>
                      <a:pt x="2933" y="432"/>
                    </a:lnTo>
                    <a:cubicBezTo>
                      <a:pt x="2902" y="387"/>
                      <a:pt x="2880" y="322"/>
                      <a:pt x="2833" y="289"/>
                    </a:cubicBezTo>
                    <a:cubicBezTo>
                      <a:pt x="2780" y="252"/>
                      <a:pt x="2724" y="220"/>
                      <a:pt x="2668" y="187"/>
                    </a:cubicBezTo>
                    <a:cubicBezTo>
                      <a:pt x="2608" y="157"/>
                      <a:pt x="2538" y="163"/>
                      <a:pt x="2478" y="139"/>
                    </a:cubicBezTo>
                    <a:cubicBezTo>
                      <a:pt x="2420" y="114"/>
                      <a:pt x="2361" y="75"/>
                      <a:pt x="2297" y="55"/>
                    </a:cubicBezTo>
                    <a:cubicBezTo>
                      <a:pt x="2234" y="41"/>
                      <a:pt x="2168" y="35"/>
                      <a:pt x="2103" y="29"/>
                    </a:cubicBezTo>
                    <a:cubicBezTo>
                      <a:pt x="2037" y="21"/>
                      <a:pt x="1973" y="0"/>
                      <a:pt x="190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29"/>
              <p:cNvSpPr/>
              <p:nvPr/>
            </p:nvSpPr>
            <p:spPr>
              <a:xfrm>
                <a:off x="1595900" y="4219100"/>
                <a:ext cx="2200" cy="875"/>
              </a:xfrm>
              <a:custGeom>
                <a:rect b="b" l="l" r="r" t="t"/>
                <a:pathLst>
                  <a:path extrusionOk="0" h="35" w="88">
                    <a:moveTo>
                      <a:pt x="78" y="0"/>
                    </a:moveTo>
                    <a:cubicBezTo>
                      <a:pt x="57" y="14"/>
                      <a:pt x="35" y="24"/>
                      <a:pt x="20" y="31"/>
                    </a:cubicBezTo>
                    <a:cubicBezTo>
                      <a:pt x="13" y="32"/>
                      <a:pt x="6" y="32"/>
                      <a:pt x="1" y="35"/>
                    </a:cubicBezTo>
                    <a:lnTo>
                      <a:pt x="87" y="32"/>
                    </a:lnTo>
                    <a:cubicBezTo>
                      <a:pt x="84" y="21"/>
                      <a:pt x="82" y="10"/>
                      <a:pt x="78"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29"/>
              <p:cNvSpPr/>
              <p:nvPr/>
            </p:nvSpPr>
            <p:spPr>
              <a:xfrm>
                <a:off x="1593450" y="4218800"/>
                <a:ext cx="1125" cy="200"/>
              </a:xfrm>
              <a:custGeom>
                <a:rect b="b" l="l" r="r" t="t"/>
                <a:pathLst>
                  <a:path extrusionOk="0" h="8" w="45">
                    <a:moveTo>
                      <a:pt x="1" y="0"/>
                    </a:moveTo>
                    <a:cubicBezTo>
                      <a:pt x="8" y="4"/>
                      <a:pt x="20" y="7"/>
                      <a:pt x="29" y="7"/>
                    </a:cubicBezTo>
                    <a:cubicBezTo>
                      <a:pt x="37" y="7"/>
                      <a:pt x="43" y="5"/>
                      <a:pt x="4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29"/>
              <p:cNvSpPr/>
              <p:nvPr/>
            </p:nvSpPr>
            <p:spPr>
              <a:xfrm>
                <a:off x="1554825" y="4177150"/>
                <a:ext cx="92700" cy="92450"/>
              </a:xfrm>
              <a:custGeom>
                <a:rect b="b" l="l" r="r" t="t"/>
                <a:pathLst>
                  <a:path extrusionOk="0" h="3698" w="3708">
                    <a:moveTo>
                      <a:pt x="1423" y="200"/>
                    </a:moveTo>
                    <a:cubicBezTo>
                      <a:pt x="1425" y="200"/>
                      <a:pt x="1427" y="200"/>
                      <a:pt x="1429" y="200"/>
                    </a:cubicBezTo>
                    <a:cubicBezTo>
                      <a:pt x="1403" y="217"/>
                      <a:pt x="1377" y="231"/>
                      <a:pt x="1353" y="251"/>
                    </a:cubicBezTo>
                    <a:cubicBezTo>
                      <a:pt x="1299" y="299"/>
                      <a:pt x="1260" y="353"/>
                      <a:pt x="1225" y="410"/>
                    </a:cubicBezTo>
                    <a:cubicBezTo>
                      <a:pt x="1207" y="414"/>
                      <a:pt x="1188" y="419"/>
                      <a:pt x="1170" y="422"/>
                    </a:cubicBezTo>
                    <a:cubicBezTo>
                      <a:pt x="1173" y="419"/>
                      <a:pt x="1174" y="415"/>
                      <a:pt x="1177" y="414"/>
                    </a:cubicBezTo>
                    <a:cubicBezTo>
                      <a:pt x="1200" y="403"/>
                      <a:pt x="1222" y="394"/>
                      <a:pt x="1239" y="375"/>
                    </a:cubicBezTo>
                    <a:cubicBezTo>
                      <a:pt x="1258" y="357"/>
                      <a:pt x="1271" y="310"/>
                      <a:pt x="1294" y="293"/>
                    </a:cubicBezTo>
                    <a:cubicBezTo>
                      <a:pt x="1317" y="276"/>
                      <a:pt x="1341" y="255"/>
                      <a:pt x="1370" y="231"/>
                    </a:cubicBezTo>
                    <a:cubicBezTo>
                      <a:pt x="1386" y="218"/>
                      <a:pt x="1405" y="200"/>
                      <a:pt x="1423" y="200"/>
                    </a:cubicBezTo>
                    <a:close/>
                    <a:moveTo>
                      <a:pt x="1487" y="394"/>
                    </a:moveTo>
                    <a:lnTo>
                      <a:pt x="1487" y="394"/>
                    </a:lnTo>
                    <a:cubicBezTo>
                      <a:pt x="1452" y="401"/>
                      <a:pt x="1418" y="415"/>
                      <a:pt x="1386" y="432"/>
                    </a:cubicBezTo>
                    <a:cubicBezTo>
                      <a:pt x="1352" y="436"/>
                      <a:pt x="1317" y="441"/>
                      <a:pt x="1283" y="445"/>
                    </a:cubicBezTo>
                    <a:cubicBezTo>
                      <a:pt x="1287" y="438"/>
                      <a:pt x="1291" y="432"/>
                      <a:pt x="1297" y="427"/>
                    </a:cubicBezTo>
                    <a:cubicBezTo>
                      <a:pt x="1360" y="415"/>
                      <a:pt x="1423" y="407"/>
                      <a:pt x="1487" y="394"/>
                    </a:cubicBezTo>
                    <a:close/>
                    <a:moveTo>
                      <a:pt x="1209" y="441"/>
                    </a:moveTo>
                    <a:lnTo>
                      <a:pt x="1209" y="441"/>
                    </a:lnTo>
                    <a:cubicBezTo>
                      <a:pt x="1204" y="448"/>
                      <a:pt x="1202" y="454"/>
                      <a:pt x="1198" y="460"/>
                    </a:cubicBezTo>
                    <a:cubicBezTo>
                      <a:pt x="1122" y="473"/>
                      <a:pt x="1046" y="491"/>
                      <a:pt x="973" y="517"/>
                    </a:cubicBezTo>
                    <a:cubicBezTo>
                      <a:pt x="976" y="510"/>
                      <a:pt x="982" y="500"/>
                      <a:pt x="988" y="496"/>
                    </a:cubicBezTo>
                    <a:cubicBezTo>
                      <a:pt x="1009" y="484"/>
                      <a:pt x="1039" y="485"/>
                      <a:pt x="1060" y="477"/>
                    </a:cubicBezTo>
                    <a:cubicBezTo>
                      <a:pt x="1083" y="469"/>
                      <a:pt x="1108" y="469"/>
                      <a:pt x="1129" y="462"/>
                    </a:cubicBezTo>
                    <a:cubicBezTo>
                      <a:pt x="1136" y="458"/>
                      <a:pt x="1141" y="451"/>
                      <a:pt x="1147" y="447"/>
                    </a:cubicBezTo>
                    <a:cubicBezTo>
                      <a:pt x="1148" y="448"/>
                      <a:pt x="1148" y="452"/>
                      <a:pt x="1149" y="452"/>
                    </a:cubicBezTo>
                    <a:cubicBezTo>
                      <a:pt x="1149" y="452"/>
                      <a:pt x="1149" y="451"/>
                      <a:pt x="1149" y="451"/>
                    </a:cubicBezTo>
                    <a:cubicBezTo>
                      <a:pt x="1170" y="449"/>
                      <a:pt x="1188" y="444"/>
                      <a:pt x="1209" y="441"/>
                    </a:cubicBezTo>
                    <a:close/>
                    <a:moveTo>
                      <a:pt x="1841" y="634"/>
                    </a:moveTo>
                    <a:cubicBezTo>
                      <a:pt x="1899" y="634"/>
                      <a:pt x="1957" y="638"/>
                      <a:pt x="2012" y="646"/>
                    </a:cubicBezTo>
                    <a:cubicBezTo>
                      <a:pt x="1992" y="646"/>
                      <a:pt x="1971" y="644"/>
                      <a:pt x="1950" y="644"/>
                    </a:cubicBezTo>
                    <a:cubicBezTo>
                      <a:pt x="1910" y="644"/>
                      <a:pt x="1871" y="648"/>
                      <a:pt x="1831" y="653"/>
                    </a:cubicBezTo>
                    <a:cubicBezTo>
                      <a:pt x="1817" y="646"/>
                      <a:pt x="1802" y="641"/>
                      <a:pt x="1787" y="635"/>
                    </a:cubicBezTo>
                    <a:cubicBezTo>
                      <a:pt x="1805" y="635"/>
                      <a:pt x="1823" y="634"/>
                      <a:pt x="1841" y="634"/>
                    </a:cubicBezTo>
                    <a:close/>
                    <a:moveTo>
                      <a:pt x="2304" y="930"/>
                    </a:moveTo>
                    <a:cubicBezTo>
                      <a:pt x="2308" y="931"/>
                      <a:pt x="2311" y="931"/>
                      <a:pt x="2315" y="933"/>
                    </a:cubicBezTo>
                    <a:cubicBezTo>
                      <a:pt x="2318" y="942"/>
                      <a:pt x="2319" y="949"/>
                      <a:pt x="2322" y="957"/>
                    </a:cubicBezTo>
                    <a:cubicBezTo>
                      <a:pt x="2316" y="948"/>
                      <a:pt x="2311" y="939"/>
                      <a:pt x="2304" y="930"/>
                    </a:cubicBezTo>
                    <a:close/>
                    <a:moveTo>
                      <a:pt x="1498" y="974"/>
                    </a:moveTo>
                    <a:cubicBezTo>
                      <a:pt x="1527" y="979"/>
                      <a:pt x="1568" y="992"/>
                      <a:pt x="1609" y="1012"/>
                    </a:cubicBezTo>
                    <a:cubicBezTo>
                      <a:pt x="1527" y="1015"/>
                      <a:pt x="1444" y="1036"/>
                      <a:pt x="1371" y="1077"/>
                    </a:cubicBezTo>
                    <a:cubicBezTo>
                      <a:pt x="1368" y="1070"/>
                      <a:pt x="1364" y="1062"/>
                      <a:pt x="1361" y="1054"/>
                    </a:cubicBezTo>
                    <a:cubicBezTo>
                      <a:pt x="1397" y="1022"/>
                      <a:pt x="1433" y="997"/>
                      <a:pt x="1477" y="974"/>
                    </a:cubicBezTo>
                    <a:close/>
                    <a:moveTo>
                      <a:pt x="1334" y="1077"/>
                    </a:moveTo>
                    <a:lnTo>
                      <a:pt x="1334" y="1077"/>
                    </a:lnTo>
                    <a:cubicBezTo>
                      <a:pt x="1326" y="1089"/>
                      <a:pt x="1315" y="1100"/>
                      <a:pt x="1305" y="1110"/>
                    </a:cubicBezTo>
                    <a:lnTo>
                      <a:pt x="1290" y="1121"/>
                    </a:lnTo>
                    <a:cubicBezTo>
                      <a:pt x="1304" y="1105"/>
                      <a:pt x="1319" y="1091"/>
                      <a:pt x="1334" y="1077"/>
                    </a:cubicBezTo>
                    <a:close/>
                    <a:moveTo>
                      <a:pt x="2041" y="324"/>
                    </a:moveTo>
                    <a:cubicBezTo>
                      <a:pt x="2223" y="324"/>
                      <a:pt x="2407" y="355"/>
                      <a:pt x="2574" y="448"/>
                    </a:cubicBezTo>
                    <a:cubicBezTo>
                      <a:pt x="2822" y="584"/>
                      <a:pt x="3000" y="832"/>
                      <a:pt x="3076" y="1102"/>
                    </a:cubicBezTo>
                    <a:lnTo>
                      <a:pt x="3082" y="1122"/>
                    </a:lnTo>
                    <a:cubicBezTo>
                      <a:pt x="2989" y="993"/>
                      <a:pt x="2868" y="912"/>
                      <a:pt x="2743" y="850"/>
                    </a:cubicBezTo>
                    <a:cubicBezTo>
                      <a:pt x="2667" y="726"/>
                      <a:pt x="2566" y="619"/>
                      <a:pt x="2442" y="539"/>
                    </a:cubicBezTo>
                    <a:cubicBezTo>
                      <a:pt x="2263" y="425"/>
                      <a:pt x="2063" y="392"/>
                      <a:pt x="1870" y="392"/>
                    </a:cubicBezTo>
                    <a:cubicBezTo>
                      <a:pt x="1853" y="392"/>
                      <a:pt x="1837" y="393"/>
                      <a:pt x="1821" y="393"/>
                    </a:cubicBezTo>
                    <a:cubicBezTo>
                      <a:pt x="1767" y="380"/>
                      <a:pt x="1711" y="373"/>
                      <a:pt x="1655" y="373"/>
                    </a:cubicBezTo>
                    <a:cubicBezTo>
                      <a:pt x="1628" y="373"/>
                      <a:pt x="1601" y="374"/>
                      <a:pt x="1575" y="378"/>
                    </a:cubicBezTo>
                    <a:cubicBezTo>
                      <a:pt x="1617" y="368"/>
                      <a:pt x="1659" y="360"/>
                      <a:pt x="1703" y="353"/>
                    </a:cubicBezTo>
                    <a:cubicBezTo>
                      <a:pt x="1812" y="337"/>
                      <a:pt x="1926" y="324"/>
                      <a:pt x="2041" y="324"/>
                    </a:cubicBezTo>
                    <a:close/>
                    <a:moveTo>
                      <a:pt x="2464" y="993"/>
                    </a:moveTo>
                    <a:lnTo>
                      <a:pt x="2464" y="993"/>
                    </a:lnTo>
                    <a:cubicBezTo>
                      <a:pt x="2477" y="1000"/>
                      <a:pt x="2494" y="1007"/>
                      <a:pt x="2508" y="1014"/>
                    </a:cubicBezTo>
                    <a:cubicBezTo>
                      <a:pt x="2530" y="1067"/>
                      <a:pt x="2549" y="1122"/>
                      <a:pt x="2560" y="1179"/>
                    </a:cubicBezTo>
                    <a:cubicBezTo>
                      <a:pt x="2571" y="1222"/>
                      <a:pt x="2578" y="1267"/>
                      <a:pt x="2583" y="1311"/>
                    </a:cubicBezTo>
                    <a:cubicBezTo>
                      <a:pt x="2579" y="1314"/>
                      <a:pt x="2574" y="1314"/>
                      <a:pt x="2570" y="1315"/>
                    </a:cubicBezTo>
                    <a:cubicBezTo>
                      <a:pt x="2545" y="1206"/>
                      <a:pt x="2512" y="1096"/>
                      <a:pt x="2464" y="993"/>
                    </a:cubicBezTo>
                    <a:close/>
                    <a:moveTo>
                      <a:pt x="2588" y="1352"/>
                    </a:moveTo>
                    <a:cubicBezTo>
                      <a:pt x="2592" y="1383"/>
                      <a:pt x="2592" y="1411"/>
                      <a:pt x="2593" y="1440"/>
                    </a:cubicBezTo>
                    <a:cubicBezTo>
                      <a:pt x="2592" y="1427"/>
                      <a:pt x="2588" y="1413"/>
                      <a:pt x="2586" y="1399"/>
                    </a:cubicBezTo>
                    <a:cubicBezTo>
                      <a:pt x="2585" y="1385"/>
                      <a:pt x="2579" y="1370"/>
                      <a:pt x="2578" y="1356"/>
                    </a:cubicBezTo>
                    <a:cubicBezTo>
                      <a:pt x="2581" y="1355"/>
                      <a:pt x="2585" y="1355"/>
                      <a:pt x="2588" y="1352"/>
                    </a:cubicBezTo>
                    <a:close/>
                    <a:moveTo>
                      <a:pt x="1838" y="1308"/>
                    </a:moveTo>
                    <a:lnTo>
                      <a:pt x="1838" y="1308"/>
                    </a:lnTo>
                    <a:cubicBezTo>
                      <a:pt x="1842" y="1310"/>
                      <a:pt x="1847" y="1310"/>
                      <a:pt x="1850" y="1311"/>
                    </a:cubicBezTo>
                    <a:cubicBezTo>
                      <a:pt x="1853" y="1314"/>
                      <a:pt x="1857" y="1315"/>
                      <a:pt x="1861" y="1318"/>
                    </a:cubicBezTo>
                    <a:cubicBezTo>
                      <a:pt x="1944" y="1370"/>
                      <a:pt x="1981" y="1454"/>
                      <a:pt x="2008" y="1541"/>
                    </a:cubicBezTo>
                    <a:cubicBezTo>
                      <a:pt x="2014" y="1555"/>
                      <a:pt x="2018" y="1570"/>
                      <a:pt x="2023" y="1585"/>
                    </a:cubicBezTo>
                    <a:lnTo>
                      <a:pt x="2012" y="1585"/>
                    </a:lnTo>
                    <a:cubicBezTo>
                      <a:pt x="1989" y="1511"/>
                      <a:pt x="1953" y="1442"/>
                      <a:pt x="1905" y="1387"/>
                    </a:cubicBezTo>
                    <a:cubicBezTo>
                      <a:pt x="1888" y="1365"/>
                      <a:pt x="1865" y="1344"/>
                      <a:pt x="1842" y="1325"/>
                    </a:cubicBezTo>
                    <a:cubicBezTo>
                      <a:pt x="1842" y="1321"/>
                      <a:pt x="1840" y="1315"/>
                      <a:pt x="1838" y="1308"/>
                    </a:cubicBezTo>
                    <a:close/>
                    <a:moveTo>
                      <a:pt x="1655" y="912"/>
                    </a:moveTo>
                    <a:cubicBezTo>
                      <a:pt x="1726" y="930"/>
                      <a:pt x="1796" y="953"/>
                      <a:pt x="1865" y="985"/>
                    </a:cubicBezTo>
                    <a:cubicBezTo>
                      <a:pt x="1927" y="1012"/>
                      <a:pt x="1992" y="1041"/>
                      <a:pt x="2054" y="1077"/>
                    </a:cubicBezTo>
                    <a:cubicBezTo>
                      <a:pt x="2088" y="1116"/>
                      <a:pt x="2120" y="1153"/>
                      <a:pt x="2153" y="1190"/>
                    </a:cubicBezTo>
                    <a:cubicBezTo>
                      <a:pt x="2239" y="1281"/>
                      <a:pt x="2340" y="1376"/>
                      <a:pt x="2392" y="1506"/>
                    </a:cubicBezTo>
                    <a:cubicBezTo>
                      <a:pt x="2398" y="1542"/>
                      <a:pt x="2399" y="1578"/>
                      <a:pt x="2400" y="1614"/>
                    </a:cubicBezTo>
                    <a:cubicBezTo>
                      <a:pt x="2387" y="1611"/>
                      <a:pt x="2372" y="1605"/>
                      <a:pt x="2358" y="1604"/>
                    </a:cubicBezTo>
                    <a:cubicBezTo>
                      <a:pt x="2352" y="1601"/>
                      <a:pt x="2347" y="1601"/>
                      <a:pt x="2344" y="1601"/>
                    </a:cubicBezTo>
                    <a:cubicBezTo>
                      <a:pt x="2340" y="1597"/>
                      <a:pt x="2337" y="1593"/>
                      <a:pt x="2333" y="1589"/>
                    </a:cubicBezTo>
                    <a:cubicBezTo>
                      <a:pt x="2332" y="1572"/>
                      <a:pt x="2332" y="1557"/>
                      <a:pt x="2330" y="1542"/>
                    </a:cubicBezTo>
                    <a:cubicBezTo>
                      <a:pt x="2305" y="1406"/>
                      <a:pt x="2226" y="1281"/>
                      <a:pt x="2120" y="1180"/>
                    </a:cubicBezTo>
                    <a:cubicBezTo>
                      <a:pt x="2015" y="1080"/>
                      <a:pt x="1877" y="1027"/>
                      <a:pt x="1733" y="1015"/>
                    </a:cubicBezTo>
                    <a:cubicBezTo>
                      <a:pt x="1719" y="1014"/>
                      <a:pt x="1704" y="1014"/>
                      <a:pt x="1690" y="1014"/>
                    </a:cubicBezTo>
                    <a:cubicBezTo>
                      <a:pt x="1672" y="994"/>
                      <a:pt x="1656" y="972"/>
                      <a:pt x="1635" y="957"/>
                    </a:cubicBezTo>
                    <a:cubicBezTo>
                      <a:pt x="1620" y="945"/>
                      <a:pt x="1601" y="938"/>
                      <a:pt x="1586" y="930"/>
                    </a:cubicBezTo>
                    <a:cubicBezTo>
                      <a:pt x="1608" y="923"/>
                      <a:pt x="1630" y="917"/>
                      <a:pt x="1655" y="912"/>
                    </a:cubicBezTo>
                    <a:close/>
                    <a:moveTo>
                      <a:pt x="2359" y="1647"/>
                    </a:moveTo>
                    <a:cubicBezTo>
                      <a:pt x="2373" y="1651"/>
                      <a:pt x="2387" y="1652"/>
                      <a:pt x="2400" y="1655"/>
                    </a:cubicBezTo>
                    <a:lnTo>
                      <a:pt x="2400" y="1665"/>
                    </a:lnTo>
                    <a:cubicBezTo>
                      <a:pt x="2399" y="1689"/>
                      <a:pt x="2395" y="1716"/>
                      <a:pt x="2394" y="1739"/>
                    </a:cubicBezTo>
                    <a:cubicBezTo>
                      <a:pt x="2387" y="1707"/>
                      <a:pt x="2373" y="1676"/>
                      <a:pt x="2359" y="1647"/>
                    </a:cubicBezTo>
                    <a:close/>
                    <a:moveTo>
                      <a:pt x="2896" y="1449"/>
                    </a:moveTo>
                    <a:cubicBezTo>
                      <a:pt x="2907" y="1490"/>
                      <a:pt x="2915" y="1533"/>
                      <a:pt x="2915" y="1582"/>
                    </a:cubicBezTo>
                    <a:cubicBezTo>
                      <a:pt x="2914" y="1688"/>
                      <a:pt x="2890" y="1802"/>
                      <a:pt x="2859" y="1914"/>
                    </a:cubicBezTo>
                    <a:cubicBezTo>
                      <a:pt x="2848" y="1900"/>
                      <a:pt x="2841" y="1885"/>
                      <a:pt x="2831" y="1868"/>
                    </a:cubicBezTo>
                    <a:cubicBezTo>
                      <a:pt x="2868" y="1733"/>
                      <a:pt x="2893" y="1593"/>
                      <a:pt x="2896" y="1449"/>
                    </a:cubicBezTo>
                    <a:close/>
                    <a:moveTo>
                      <a:pt x="1524" y="1533"/>
                    </a:moveTo>
                    <a:cubicBezTo>
                      <a:pt x="1526" y="1533"/>
                      <a:pt x="1529" y="1534"/>
                      <a:pt x="1531" y="1535"/>
                    </a:cubicBezTo>
                    <a:cubicBezTo>
                      <a:pt x="1539" y="1542"/>
                      <a:pt x="1517" y="1574"/>
                      <a:pt x="1520" y="1579"/>
                    </a:cubicBezTo>
                    <a:cubicBezTo>
                      <a:pt x="1525" y="1585"/>
                      <a:pt x="1580" y="1585"/>
                      <a:pt x="1590" y="1607"/>
                    </a:cubicBezTo>
                    <a:cubicBezTo>
                      <a:pt x="1601" y="1626"/>
                      <a:pt x="1597" y="1648"/>
                      <a:pt x="1590" y="1665"/>
                    </a:cubicBezTo>
                    <a:lnTo>
                      <a:pt x="1710" y="1661"/>
                    </a:lnTo>
                    <a:cubicBezTo>
                      <a:pt x="1712" y="1665"/>
                      <a:pt x="1716" y="1666"/>
                      <a:pt x="1719" y="1670"/>
                    </a:cubicBezTo>
                    <a:cubicBezTo>
                      <a:pt x="1719" y="1673"/>
                      <a:pt x="1721" y="1674"/>
                      <a:pt x="1721" y="1676"/>
                    </a:cubicBezTo>
                    <a:cubicBezTo>
                      <a:pt x="1727" y="1670"/>
                      <a:pt x="1737" y="1666"/>
                      <a:pt x="1741" y="1661"/>
                    </a:cubicBezTo>
                    <a:lnTo>
                      <a:pt x="1754" y="1661"/>
                    </a:lnTo>
                    <a:cubicBezTo>
                      <a:pt x="1769" y="1700"/>
                      <a:pt x="1774" y="1753"/>
                      <a:pt x="1760" y="1800"/>
                    </a:cubicBezTo>
                    <a:cubicBezTo>
                      <a:pt x="1745" y="1853"/>
                      <a:pt x="1678" y="1867"/>
                      <a:pt x="1645" y="1886"/>
                    </a:cubicBezTo>
                    <a:lnTo>
                      <a:pt x="1634" y="1893"/>
                    </a:lnTo>
                    <a:cubicBezTo>
                      <a:pt x="1606" y="1907"/>
                      <a:pt x="1577" y="1918"/>
                      <a:pt x="1546" y="1918"/>
                    </a:cubicBezTo>
                    <a:cubicBezTo>
                      <a:pt x="1540" y="1918"/>
                      <a:pt x="1534" y="1917"/>
                      <a:pt x="1528" y="1917"/>
                    </a:cubicBezTo>
                    <a:cubicBezTo>
                      <a:pt x="1489" y="1910"/>
                      <a:pt x="1452" y="1900"/>
                      <a:pt x="1423" y="1877"/>
                    </a:cubicBezTo>
                    <a:cubicBezTo>
                      <a:pt x="1396" y="1855"/>
                      <a:pt x="1355" y="1855"/>
                      <a:pt x="1334" y="1822"/>
                    </a:cubicBezTo>
                    <a:cubicBezTo>
                      <a:pt x="1315" y="1793"/>
                      <a:pt x="1345" y="1735"/>
                      <a:pt x="1342" y="1711"/>
                    </a:cubicBezTo>
                    <a:cubicBezTo>
                      <a:pt x="1338" y="1689"/>
                      <a:pt x="1334" y="1669"/>
                      <a:pt x="1339" y="1651"/>
                    </a:cubicBezTo>
                    <a:cubicBezTo>
                      <a:pt x="1345" y="1633"/>
                      <a:pt x="1315" y="1617"/>
                      <a:pt x="1326" y="1597"/>
                    </a:cubicBezTo>
                    <a:cubicBezTo>
                      <a:pt x="1337" y="1579"/>
                      <a:pt x="1371" y="1578"/>
                      <a:pt x="1386" y="1570"/>
                    </a:cubicBezTo>
                    <a:cubicBezTo>
                      <a:pt x="1397" y="1561"/>
                      <a:pt x="1408" y="1545"/>
                      <a:pt x="1425" y="1539"/>
                    </a:cubicBezTo>
                    <a:cubicBezTo>
                      <a:pt x="1427" y="1539"/>
                      <a:pt x="1430" y="1539"/>
                      <a:pt x="1433" y="1539"/>
                    </a:cubicBezTo>
                    <a:cubicBezTo>
                      <a:pt x="1449" y="1539"/>
                      <a:pt x="1466" y="1547"/>
                      <a:pt x="1476" y="1549"/>
                    </a:cubicBezTo>
                    <a:cubicBezTo>
                      <a:pt x="1484" y="1549"/>
                      <a:pt x="1492" y="1535"/>
                      <a:pt x="1501" y="1535"/>
                    </a:cubicBezTo>
                    <a:cubicBezTo>
                      <a:pt x="1502" y="1535"/>
                      <a:pt x="1503" y="1535"/>
                      <a:pt x="1505" y="1535"/>
                    </a:cubicBezTo>
                    <a:cubicBezTo>
                      <a:pt x="1505" y="1535"/>
                      <a:pt x="1506" y="1535"/>
                      <a:pt x="1507" y="1535"/>
                    </a:cubicBezTo>
                    <a:cubicBezTo>
                      <a:pt x="1512" y="1535"/>
                      <a:pt x="1518" y="1533"/>
                      <a:pt x="1524" y="1533"/>
                    </a:cubicBezTo>
                    <a:close/>
                    <a:moveTo>
                      <a:pt x="2812" y="1933"/>
                    </a:moveTo>
                    <a:cubicBezTo>
                      <a:pt x="2822" y="1948"/>
                      <a:pt x="2831" y="1962"/>
                      <a:pt x="2838" y="1976"/>
                    </a:cubicBezTo>
                    <a:cubicBezTo>
                      <a:pt x="2831" y="1995"/>
                      <a:pt x="2828" y="2013"/>
                      <a:pt x="2820" y="2032"/>
                    </a:cubicBezTo>
                    <a:cubicBezTo>
                      <a:pt x="2812" y="2051"/>
                      <a:pt x="2801" y="2071"/>
                      <a:pt x="2793" y="2087"/>
                    </a:cubicBezTo>
                    <a:cubicBezTo>
                      <a:pt x="2791" y="2064"/>
                      <a:pt x="2790" y="2039"/>
                      <a:pt x="2784" y="2013"/>
                    </a:cubicBezTo>
                    <a:cubicBezTo>
                      <a:pt x="2794" y="1985"/>
                      <a:pt x="2804" y="1961"/>
                      <a:pt x="2812" y="1933"/>
                    </a:cubicBezTo>
                    <a:close/>
                    <a:moveTo>
                      <a:pt x="2333" y="1689"/>
                    </a:moveTo>
                    <a:cubicBezTo>
                      <a:pt x="2352" y="1731"/>
                      <a:pt x="2370" y="1773"/>
                      <a:pt x="2381" y="1819"/>
                    </a:cubicBezTo>
                    <a:cubicBezTo>
                      <a:pt x="2377" y="1852"/>
                      <a:pt x="2372" y="1882"/>
                      <a:pt x="2358" y="1914"/>
                    </a:cubicBezTo>
                    <a:cubicBezTo>
                      <a:pt x="2325" y="1989"/>
                      <a:pt x="2263" y="2045"/>
                      <a:pt x="2212" y="2095"/>
                    </a:cubicBezTo>
                    <a:cubicBezTo>
                      <a:pt x="2242" y="2045"/>
                      <a:pt x="2264" y="1988"/>
                      <a:pt x="2283" y="1930"/>
                    </a:cubicBezTo>
                    <a:cubicBezTo>
                      <a:pt x="2308" y="1855"/>
                      <a:pt x="2329" y="1773"/>
                      <a:pt x="2333" y="1689"/>
                    </a:cubicBezTo>
                    <a:close/>
                    <a:moveTo>
                      <a:pt x="1628" y="1299"/>
                    </a:moveTo>
                    <a:cubicBezTo>
                      <a:pt x="1703" y="1315"/>
                      <a:pt x="1769" y="1345"/>
                      <a:pt x="1817" y="1387"/>
                    </a:cubicBezTo>
                    <a:cubicBezTo>
                      <a:pt x="1835" y="1462"/>
                      <a:pt x="1846" y="1549"/>
                      <a:pt x="1817" y="1623"/>
                    </a:cubicBezTo>
                    <a:cubicBezTo>
                      <a:pt x="1816" y="1625"/>
                      <a:pt x="1828" y="1629"/>
                      <a:pt x="1836" y="1629"/>
                    </a:cubicBezTo>
                    <a:cubicBezTo>
                      <a:pt x="1838" y="1629"/>
                      <a:pt x="1841" y="1629"/>
                      <a:pt x="1842" y="1628"/>
                    </a:cubicBezTo>
                    <a:cubicBezTo>
                      <a:pt x="1879" y="1571"/>
                      <a:pt x="1877" y="1511"/>
                      <a:pt x="1871" y="1449"/>
                    </a:cubicBezTo>
                    <a:lnTo>
                      <a:pt x="1871" y="1449"/>
                    </a:lnTo>
                    <a:cubicBezTo>
                      <a:pt x="1902" y="1489"/>
                      <a:pt x="1926" y="1531"/>
                      <a:pt x="1942" y="1582"/>
                    </a:cubicBezTo>
                    <a:cubicBezTo>
                      <a:pt x="1920" y="1579"/>
                      <a:pt x="1897" y="1579"/>
                      <a:pt x="1873" y="1575"/>
                    </a:cubicBezTo>
                    <a:cubicBezTo>
                      <a:pt x="1873" y="1575"/>
                      <a:pt x="1873" y="1575"/>
                      <a:pt x="1872" y="1575"/>
                    </a:cubicBezTo>
                    <a:cubicBezTo>
                      <a:pt x="1866" y="1575"/>
                      <a:pt x="1864" y="1597"/>
                      <a:pt x="1871" y="1599"/>
                    </a:cubicBezTo>
                    <a:cubicBezTo>
                      <a:pt x="1898" y="1607"/>
                      <a:pt x="1927" y="1612"/>
                      <a:pt x="1955" y="1618"/>
                    </a:cubicBezTo>
                    <a:cubicBezTo>
                      <a:pt x="1982" y="1724"/>
                      <a:pt x="1979" y="1844"/>
                      <a:pt x="1934" y="1940"/>
                    </a:cubicBezTo>
                    <a:cubicBezTo>
                      <a:pt x="1928" y="1955"/>
                      <a:pt x="1948" y="1972"/>
                      <a:pt x="1965" y="1972"/>
                    </a:cubicBezTo>
                    <a:cubicBezTo>
                      <a:pt x="1971" y="1972"/>
                      <a:pt x="1977" y="1969"/>
                      <a:pt x="1981" y="1963"/>
                    </a:cubicBezTo>
                    <a:cubicBezTo>
                      <a:pt x="2041" y="1861"/>
                      <a:pt x="2048" y="1738"/>
                      <a:pt x="2022" y="1625"/>
                    </a:cubicBezTo>
                    <a:lnTo>
                      <a:pt x="2037" y="1625"/>
                    </a:lnTo>
                    <a:cubicBezTo>
                      <a:pt x="2058" y="1688"/>
                      <a:pt x="2074" y="1757"/>
                      <a:pt x="2058" y="1827"/>
                    </a:cubicBezTo>
                    <a:cubicBezTo>
                      <a:pt x="2036" y="1926"/>
                      <a:pt x="1989" y="2021"/>
                      <a:pt x="1920" y="2094"/>
                    </a:cubicBezTo>
                    <a:cubicBezTo>
                      <a:pt x="1910" y="2106"/>
                      <a:pt x="1897" y="2115"/>
                      <a:pt x="1884" y="2124"/>
                    </a:cubicBezTo>
                    <a:cubicBezTo>
                      <a:pt x="1898" y="2045"/>
                      <a:pt x="1886" y="1955"/>
                      <a:pt x="1822" y="1881"/>
                    </a:cubicBezTo>
                    <a:cubicBezTo>
                      <a:pt x="1843" y="1837"/>
                      <a:pt x="1854" y="1789"/>
                      <a:pt x="1849" y="1739"/>
                    </a:cubicBezTo>
                    <a:cubicBezTo>
                      <a:pt x="1842" y="1680"/>
                      <a:pt x="1806" y="1636"/>
                      <a:pt x="1774" y="1600"/>
                    </a:cubicBezTo>
                    <a:cubicBezTo>
                      <a:pt x="1777" y="1571"/>
                      <a:pt x="1771" y="1542"/>
                      <a:pt x="1767" y="1511"/>
                    </a:cubicBezTo>
                    <a:cubicBezTo>
                      <a:pt x="1762" y="1464"/>
                      <a:pt x="1727" y="1432"/>
                      <a:pt x="1700" y="1394"/>
                    </a:cubicBezTo>
                    <a:cubicBezTo>
                      <a:pt x="1679" y="1365"/>
                      <a:pt x="1657" y="1326"/>
                      <a:pt x="1623" y="1301"/>
                    </a:cubicBezTo>
                    <a:cubicBezTo>
                      <a:pt x="1624" y="1301"/>
                      <a:pt x="1626" y="1301"/>
                      <a:pt x="1628" y="1299"/>
                    </a:cubicBezTo>
                    <a:close/>
                    <a:moveTo>
                      <a:pt x="778" y="1509"/>
                    </a:moveTo>
                    <a:cubicBezTo>
                      <a:pt x="743" y="1633"/>
                      <a:pt x="728" y="1761"/>
                      <a:pt x="730" y="1886"/>
                    </a:cubicBezTo>
                    <a:cubicBezTo>
                      <a:pt x="732" y="1914"/>
                      <a:pt x="735" y="1941"/>
                      <a:pt x="737" y="1969"/>
                    </a:cubicBezTo>
                    <a:cubicBezTo>
                      <a:pt x="737" y="1970"/>
                      <a:pt x="735" y="1970"/>
                      <a:pt x="735" y="1970"/>
                    </a:cubicBezTo>
                    <a:cubicBezTo>
                      <a:pt x="715" y="2011"/>
                      <a:pt x="668" y="2053"/>
                      <a:pt x="651" y="2095"/>
                    </a:cubicBezTo>
                    <a:cubicBezTo>
                      <a:pt x="644" y="2111"/>
                      <a:pt x="644" y="2124"/>
                      <a:pt x="644" y="2141"/>
                    </a:cubicBezTo>
                    <a:cubicBezTo>
                      <a:pt x="638" y="2029"/>
                      <a:pt x="666" y="1907"/>
                      <a:pt x="694" y="1779"/>
                    </a:cubicBezTo>
                    <a:cubicBezTo>
                      <a:pt x="715" y="1685"/>
                      <a:pt x="743" y="1596"/>
                      <a:pt x="778" y="1509"/>
                    </a:cubicBezTo>
                    <a:close/>
                    <a:moveTo>
                      <a:pt x="1789" y="1930"/>
                    </a:moveTo>
                    <a:cubicBezTo>
                      <a:pt x="1836" y="2010"/>
                      <a:pt x="1835" y="2101"/>
                      <a:pt x="1803" y="2171"/>
                    </a:cubicBezTo>
                    <a:cubicBezTo>
                      <a:pt x="1759" y="2192"/>
                      <a:pt x="1712" y="2204"/>
                      <a:pt x="1666" y="2208"/>
                    </a:cubicBezTo>
                    <a:cubicBezTo>
                      <a:pt x="1653" y="2210"/>
                      <a:pt x="1640" y="2211"/>
                      <a:pt x="1627" y="2211"/>
                    </a:cubicBezTo>
                    <a:cubicBezTo>
                      <a:pt x="1551" y="2211"/>
                      <a:pt x="1472" y="2182"/>
                      <a:pt x="1403" y="2144"/>
                    </a:cubicBezTo>
                    <a:cubicBezTo>
                      <a:pt x="1335" y="2109"/>
                      <a:pt x="1284" y="2053"/>
                      <a:pt x="1244" y="1994"/>
                    </a:cubicBezTo>
                    <a:cubicBezTo>
                      <a:pt x="1243" y="1978"/>
                      <a:pt x="1246" y="1963"/>
                      <a:pt x="1246" y="1945"/>
                    </a:cubicBezTo>
                    <a:cubicBezTo>
                      <a:pt x="1258" y="1952"/>
                      <a:pt x="1272" y="1962"/>
                      <a:pt x="1283" y="1970"/>
                    </a:cubicBezTo>
                    <a:cubicBezTo>
                      <a:pt x="1324" y="2000"/>
                      <a:pt x="1367" y="2043"/>
                      <a:pt x="1423" y="2060"/>
                    </a:cubicBezTo>
                    <a:cubicBezTo>
                      <a:pt x="1460" y="2070"/>
                      <a:pt x="1507" y="2080"/>
                      <a:pt x="1555" y="2080"/>
                    </a:cubicBezTo>
                    <a:cubicBezTo>
                      <a:pt x="1578" y="2080"/>
                      <a:pt x="1601" y="2078"/>
                      <a:pt x="1623" y="2072"/>
                    </a:cubicBezTo>
                    <a:cubicBezTo>
                      <a:pt x="1660" y="2064"/>
                      <a:pt x="1693" y="2040"/>
                      <a:pt x="1721" y="2016"/>
                    </a:cubicBezTo>
                    <a:cubicBezTo>
                      <a:pt x="1743" y="1992"/>
                      <a:pt x="1762" y="1969"/>
                      <a:pt x="1781" y="1944"/>
                    </a:cubicBezTo>
                    <a:cubicBezTo>
                      <a:pt x="1784" y="1940"/>
                      <a:pt x="1787" y="1936"/>
                      <a:pt x="1789" y="1930"/>
                    </a:cubicBezTo>
                    <a:close/>
                    <a:moveTo>
                      <a:pt x="3047" y="2109"/>
                    </a:moveTo>
                    <a:cubicBezTo>
                      <a:pt x="3028" y="2164"/>
                      <a:pt x="3007" y="2218"/>
                      <a:pt x="2984" y="2269"/>
                    </a:cubicBezTo>
                    <a:cubicBezTo>
                      <a:pt x="2983" y="2259"/>
                      <a:pt x="2980" y="2251"/>
                      <a:pt x="2978" y="2240"/>
                    </a:cubicBezTo>
                    <a:cubicBezTo>
                      <a:pt x="3003" y="2197"/>
                      <a:pt x="3025" y="2155"/>
                      <a:pt x="3047" y="2109"/>
                    </a:cubicBezTo>
                    <a:close/>
                    <a:moveTo>
                      <a:pt x="2749" y="2109"/>
                    </a:moveTo>
                    <a:cubicBezTo>
                      <a:pt x="2749" y="2130"/>
                      <a:pt x="2750" y="2150"/>
                      <a:pt x="2749" y="2170"/>
                    </a:cubicBezTo>
                    <a:cubicBezTo>
                      <a:pt x="2711" y="2229"/>
                      <a:pt x="2674" y="2281"/>
                      <a:pt x="2636" y="2334"/>
                    </a:cubicBezTo>
                    <a:cubicBezTo>
                      <a:pt x="2670" y="2281"/>
                      <a:pt x="2702" y="2226"/>
                      <a:pt x="2725" y="2170"/>
                    </a:cubicBezTo>
                    <a:cubicBezTo>
                      <a:pt x="2735" y="2150"/>
                      <a:pt x="2742" y="2130"/>
                      <a:pt x="2749" y="2109"/>
                    </a:cubicBezTo>
                    <a:close/>
                    <a:moveTo>
                      <a:pt x="1820" y="163"/>
                    </a:moveTo>
                    <a:cubicBezTo>
                      <a:pt x="1929" y="163"/>
                      <a:pt x="2037" y="185"/>
                      <a:pt x="2138" y="202"/>
                    </a:cubicBezTo>
                    <a:cubicBezTo>
                      <a:pt x="2304" y="229"/>
                      <a:pt x="2468" y="277"/>
                      <a:pt x="2612" y="363"/>
                    </a:cubicBezTo>
                    <a:cubicBezTo>
                      <a:pt x="2757" y="448"/>
                      <a:pt x="2889" y="551"/>
                      <a:pt x="2994" y="678"/>
                    </a:cubicBezTo>
                    <a:cubicBezTo>
                      <a:pt x="3089" y="788"/>
                      <a:pt x="3186" y="902"/>
                      <a:pt x="3248" y="1036"/>
                    </a:cubicBezTo>
                    <a:cubicBezTo>
                      <a:pt x="3255" y="1051"/>
                      <a:pt x="3265" y="1065"/>
                      <a:pt x="3272" y="1083"/>
                    </a:cubicBezTo>
                    <a:cubicBezTo>
                      <a:pt x="3322" y="1220"/>
                      <a:pt x="3302" y="1372"/>
                      <a:pt x="3309" y="1505"/>
                    </a:cubicBezTo>
                    <a:cubicBezTo>
                      <a:pt x="3316" y="1643"/>
                      <a:pt x="3307" y="1780"/>
                      <a:pt x="3276" y="1914"/>
                    </a:cubicBezTo>
                    <a:cubicBezTo>
                      <a:pt x="3245" y="2045"/>
                      <a:pt x="3232" y="2185"/>
                      <a:pt x="3163" y="2306"/>
                    </a:cubicBezTo>
                    <a:cubicBezTo>
                      <a:pt x="3141" y="2345"/>
                      <a:pt x="3113" y="2379"/>
                      <a:pt x="3086" y="2413"/>
                    </a:cubicBezTo>
                    <a:cubicBezTo>
                      <a:pt x="3097" y="2349"/>
                      <a:pt x="3106" y="2283"/>
                      <a:pt x="3113" y="2218"/>
                    </a:cubicBezTo>
                    <a:cubicBezTo>
                      <a:pt x="3179" y="2005"/>
                      <a:pt x="3219" y="1783"/>
                      <a:pt x="3218" y="1553"/>
                    </a:cubicBezTo>
                    <a:cubicBezTo>
                      <a:pt x="3212" y="1228"/>
                      <a:pt x="3102" y="893"/>
                      <a:pt x="2879" y="642"/>
                    </a:cubicBezTo>
                    <a:cubicBezTo>
                      <a:pt x="2659" y="385"/>
                      <a:pt x="2324" y="283"/>
                      <a:pt x="2016" y="283"/>
                    </a:cubicBezTo>
                    <a:cubicBezTo>
                      <a:pt x="2006" y="283"/>
                      <a:pt x="1996" y="283"/>
                      <a:pt x="1986" y="283"/>
                    </a:cubicBezTo>
                    <a:cubicBezTo>
                      <a:pt x="1773" y="284"/>
                      <a:pt x="1547" y="335"/>
                      <a:pt x="1335" y="383"/>
                    </a:cubicBezTo>
                    <a:cubicBezTo>
                      <a:pt x="1411" y="302"/>
                      <a:pt x="1507" y="233"/>
                      <a:pt x="1616" y="195"/>
                    </a:cubicBezTo>
                    <a:cubicBezTo>
                      <a:pt x="1683" y="171"/>
                      <a:pt x="1752" y="163"/>
                      <a:pt x="1820" y="163"/>
                    </a:cubicBezTo>
                    <a:close/>
                    <a:moveTo>
                      <a:pt x="2180" y="2464"/>
                    </a:moveTo>
                    <a:cubicBezTo>
                      <a:pt x="2071" y="2535"/>
                      <a:pt x="1938" y="2568"/>
                      <a:pt x="1820" y="2568"/>
                    </a:cubicBezTo>
                    <a:cubicBezTo>
                      <a:pt x="1787" y="2568"/>
                      <a:pt x="1755" y="2566"/>
                      <a:pt x="1725" y="2561"/>
                    </a:cubicBezTo>
                    <a:cubicBezTo>
                      <a:pt x="1693" y="2556"/>
                      <a:pt x="1663" y="2550"/>
                      <a:pt x="1631" y="2540"/>
                    </a:cubicBezTo>
                    <a:lnTo>
                      <a:pt x="1631" y="2540"/>
                    </a:lnTo>
                    <a:cubicBezTo>
                      <a:pt x="1672" y="2541"/>
                      <a:pt x="1716" y="2543"/>
                      <a:pt x="1758" y="2543"/>
                    </a:cubicBezTo>
                    <a:cubicBezTo>
                      <a:pt x="1788" y="2543"/>
                      <a:pt x="1820" y="2543"/>
                      <a:pt x="1852" y="2543"/>
                    </a:cubicBezTo>
                    <a:cubicBezTo>
                      <a:pt x="1917" y="2543"/>
                      <a:pt x="1983" y="2540"/>
                      <a:pt x="2049" y="2522"/>
                    </a:cubicBezTo>
                    <a:cubicBezTo>
                      <a:pt x="2095" y="2510"/>
                      <a:pt x="2139" y="2488"/>
                      <a:pt x="2180" y="2464"/>
                    </a:cubicBezTo>
                    <a:close/>
                    <a:moveTo>
                      <a:pt x="1260" y="2584"/>
                    </a:moveTo>
                    <a:lnTo>
                      <a:pt x="1260" y="2584"/>
                    </a:lnTo>
                    <a:cubicBezTo>
                      <a:pt x="1262" y="2587"/>
                      <a:pt x="1264" y="2588"/>
                      <a:pt x="1264" y="2589"/>
                    </a:cubicBezTo>
                    <a:cubicBezTo>
                      <a:pt x="1313" y="2643"/>
                      <a:pt x="1374" y="2691"/>
                      <a:pt x="1438" y="2728"/>
                    </a:cubicBezTo>
                    <a:cubicBezTo>
                      <a:pt x="1401" y="2728"/>
                      <a:pt x="1363" y="2724"/>
                      <a:pt x="1327" y="2717"/>
                    </a:cubicBezTo>
                    <a:cubicBezTo>
                      <a:pt x="1313" y="2697"/>
                      <a:pt x="1299" y="2676"/>
                      <a:pt x="1290" y="2653"/>
                    </a:cubicBezTo>
                    <a:cubicBezTo>
                      <a:pt x="1280" y="2634"/>
                      <a:pt x="1273" y="2616"/>
                      <a:pt x="1265" y="2596"/>
                    </a:cubicBezTo>
                    <a:cubicBezTo>
                      <a:pt x="1264" y="2594"/>
                      <a:pt x="1262" y="2588"/>
                      <a:pt x="1260" y="2584"/>
                    </a:cubicBezTo>
                    <a:close/>
                    <a:moveTo>
                      <a:pt x="2952" y="2287"/>
                    </a:moveTo>
                    <a:lnTo>
                      <a:pt x="2958" y="2334"/>
                    </a:lnTo>
                    <a:cubicBezTo>
                      <a:pt x="2896" y="2462"/>
                      <a:pt x="2822" y="2584"/>
                      <a:pt x="2744" y="2701"/>
                    </a:cubicBezTo>
                    <a:cubicBezTo>
                      <a:pt x="2732" y="2719"/>
                      <a:pt x="2718" y="2735"/>
                      <a:pt x="2707" y="2753"/>
                    </a:cubicBezTo>
                    <a:cubicBezTo>
                      <a:pt x="2700" y="2757"/>
                      <a:pt x="2691" y="2762"/>
                      <a:pt x="2684" y="2767"/>
                    </a:cubicBezTo>
                    <a:cubicBezTo>
                      <a:pt x="2672" y="2769"/>
                      <a:pt x="2661" y="2770"/>
                      <a:pt x="2650" y="2770"/>
                    </a:cubicBezTo>
                    <a:cubicBezTo>
                      <a:pt x="2639" y="2770"/>
                      <a:pt x="2628" y="2769"/>
                      <a:pt x="2618" y="2767"/>
                    </a:cubicBezTo>
                    <a:cubicBezTo>
                      <a:pt x="2739" y="2645"/>
                      <a:pt x="2834" y="2496"/>
                      <a:pt x="2918" y="2350"/>
                    </a:cubicBezTo>
                    <a:cubicBezTo>
                      <a:pt x="2930" y="2329"/>
                      <a:pt x="2943" y="2309"/>
                      <a:pt x="2952" y="2287"/>
                    </a:cubicBezTo>
                    <a:close/>
                    <a:moveTo>
                      <a:pt x="320" y="2683"/>
                    </a:moveTo>
                    <a:cubicBezTo>
                      <a:pt x="342" y="2717"/>
                      <a:pt x="365" y="2753"/>
                      <a:pt x="388" y="2789"/>
                    </a:cubicBezTo>
                    <a:cubicBezTo>
                      <a:pt x="384" y="2788"/>
                      <a:pt x="379" y="2786"/>
                      <a:pt x="377" y="2784"/>
                    </a:cubicBezTo>
                    <a:cubicBezTo>
                      <a:pt x="355" y="2766"/>
                      <a:pt x="337" y="2742"/>
                      <a:pt x="322" y="2719"/>
                    </a:cubicBezTo>
                    <a:cubicBezTo>
                      <a:pt x="317" y="2711"/>
                      <a:pt x="317" y="2697"/>
                      <a:pt x="320" y="2683"/>
                    </a:cubicBezTo>
                    <a:close/>
                    <a:moveTo>
                      <a:pt x="2601" y="2790"/>
                    </a:moveTo>
                    <a:cubicBezTo>
                      <a:pt x="2614" y="2795"/>
                      <a:pt x="2626" y="2795"/>
                      <a:pt x="2636" y="2797"/>
                    </a:cubicBezTo>
                    <a:cubicBezTo>
                      <a:pt x="2614" y="2811"/>
                      <a:pt x="2593" y="2828"/>
                      <a:pt x="2570" y="2839"/>
                    </a:cubicBezTo>
                    <a:cubicBezTo>
                      <a:pt x="2570" y="2839"/>
                      <a:pt x="2568" y="2839"/>
                      <a:pt x="2568" y="2839"/>
                    </a:cubicBezTo>
                    <a:lnTo>
                      <a:pt x="2568" y="2839"/>
                    </a:lnTo>
                    <a:cubicBezTo>
                      <a:pt x="2580" y="2821"/>
                      <a:pt x="2591" y="2805"/>
                      <a:pt x="2601" y="2790"/>
                    </a:cubicBezTo>
                    <a:close/>
                    <a:moveTo>
                      <a:pt x="2549" y="2452"/>
                    </a:moveTo>
                    <a:lnTo>
                      <a:pt x="2549" y="2452"/>
                    </a:lnTo>
                    <a:cubicBezTo>
                      <a:pt x="2443" y="2602"/>
                      <a:pt x="2338" y="2766"/>
                      <a:pt x="2175" y="2852"/>
                    </a:cubicBezTo>
                    <a:cubicBezTo>
                      <a:pt x="2147" y="2869"/>
                      <a:pt x="2117" y="2880"/>
                      <a:pt x="2085" y="2892"/>
                    </a:cubicBezTo>
                    <a:cubicBezTo>
                      <a:pt x="2110" y="2880"/>
                      <a:pt x="2132" y="2869"/>
                      <a:pt x="2154" y="2855"/>
                    </a:cubicBezTo>
                    <a:cubicBezTo>
                      <a:pt x="2260" y="2789"/>
                      <a:pt x="2338" y="2694"/>
                      <a:pt x="2402" y="2595"/>
                    </a:cubicBezTo>
                    <a:cubicBezTo>
                      <a:pt x="2455" y="2552"/>
                      <a:pt x="2504" y="2506"/>
                      <a:pt x="2549" y="2452"/>
                    </a:cubicBezTo>
                    <a:close/>
                    <a:moveTo>
                      <a:pt x="3101" y="3112"/>
                    </a:moveTo>
                    <a:lnTo>
                      <a:pt x="3101" y="3112"/>
                    </a:lnTo>
                    <a:cubicBezTo>
                      <a:pt x="3089" y="3128"/>
                      <a:pt x="3076" y="3141"/>
                      <a:pt x="3062" y="3154"/>
                    </a:cubicBezTo>
                    <a:cubicBezTo>
                      <a:pt x="3005" y="3209"/>
                      <a:pt x="2943" y="3258"/>
                      <a:pt x="2877" y="3306"/>
                    </a:cubicBezTo>
                    <a:cubicBezTo>
                      <a:pt x="2809" y="3353"/>
                      <a:pt x="2738" y="3390"/>
                      <a:pt x="2661" y="3417"/>
                    </a:cubicBezTo>
                    <a:cubicBezTo>
                      <a:pt x="2632" y="3426"/>
                      <a:pt x="2603" y="3429"/>
                      <a:pt x="2573" y="3429"/>
                    </a:cubicBezTo>
                    <a:cubicBezTo>
                      <a:pt x="2527" y="3429"/>
                      <a:pt x="2481" y="3422"/>
                      <a:pt x="2437" y="3422"/>
                    </a:cubicBezTo>
                    <a:cubicBezTo>
                      <a:pt x="2428" y="3422"/>
                      <a:pt x="2418" y="3423"/>
                      <a:pt x="2409" y="3423"/>
                    </a:cubicBezTo>
                    <a:cubicBezTo>
                      <a:pt x="2363" y="3427"/>
                      <a:pt x="2316" y="3431"/>
                      <a:pt x="2270" y="3431"/>
                    </a:cubicBezTo>
                    <a:cubicBezTo>
                      <a:pt x="2236" y="3431"/>
                      <a:pt x="2202" y="3429"/>
                      <a:pt x="2168" y="3423"/>
                    </a:cubicBezTo>
                    <a:cubicBezTo>
                      <a:pt x="2157" y="3422"/>
                      <a:pt x="2144" y="3419"/>
                      <a:pt x="2133" y="3417"/>
                    </a:cubicBezTo>
                    <a:cubicBezTo>
                      <a:pt x="2206" y="3390"/>
                      <a:pt x="2275" y="3359"/>
                      <a:pt x="2343" y="3320"/>
                    </a:cubicBezTo>
                    <a:cubicBezTo>
                      <a:pt x="2368" y="3327"/>
                      <a:pt x="2396" y="3333"/>
                      <a:pt x="2422" y="3333"/>
                    </a:cubicBezTo>
                    <a:cubicBezTo>
                      <a:pt x="2427" y="3333"/>
                      <a:pt x="2432" y="3333"/>
                      <a:pt x="2436" y="3333"/>
                    </a:cubicBezTo>
                    <a:cubicBezTo>
                      <a:pt x="2498" y="3324"/>
                      <a:pt x="2557" y="3305"/>
                      <a:pt x="2619" y="3291"/>
                    </a:cubicBezTo>
                    <a:cubicBezTo>
                      <a:pt x="2681" y="3279"/>
                      <a:pt x="2740" y="3258"/>
                      <a:pt x="2801" y="3238"/>
                    </a:cubicBezTo>
                    <a:cubicBezTo>
                      <a:pt x="2863" y="3218"/>
                      <a:pt x="2908" y="3167"/>
                      <a:pt x="2965" y="3140"/>
                    </a:cubicBezTo>
                    <a:cubicBezTo>
                      <a:pt x="3002" y="3122"/>
                      <a:pt x="3055" y="3122"/>
                      <a:pt x="3101" y="3112"/>
                    </a:cubicBezTo>
                    <a:close/>
                    <a:moveTo>
                      <a:pt x="1816" y="3491"/>
                    </a:moveTo>
                    <a:cubicBezTo>
                      <a:pt x="1868" y="3513"/>
                      <a:pt x="1919" y="3536"/>
                      <a:pt x="1975" y="3550"/>
                    </a:cubicBezTo>
                    <a:cubicBezTo>
                      <a:pt x="1974" y="3550"/>
                      <a:pt x="1972" y="3550"/>
                      <a:pt x="1971" y="3551"/>
                    </a:cubicBezTo>
                    <a:cubicBezTo>
                      <a:pt x="1924" y="3557"/>
                      <a:pt x="1877" y="3568"/>
                      <a:pt x="1829" y="3571"/>
                    </a:cubicBezTo>
                    <a:cubicBezTo>
                      <a:pt x="1816" y="3572"/>
                      <a:pt x="1803" y="3572"/>
                      <a:pt x="1790" y="3572"/>
                    </a:cubicBezTo>
                    <a:cubicBezTo>
                      <a:pt x="1755" y="3572"/>
                      <a:pt x="1720" y="3569"/>
                      <a:pt x="1685" y="3564"/>
                    </a:cubicBezTo>
                    <a:cubicBezTo>
                      <a:pt x="1670" y="3560"/>
                      <a:pt x="1656" y="3551"/>
                      <a:pt x="1644" y="3540"/>
                    </a:cubicBezTo>
                    <a:cubicBezTo>
                      <a:pt x="1675" y="3532"/>
                      <a:pt x="1705" y="3524"/>
                      <a:pt x="1734" y="3517"/>
                    </a:cubicBezTo>
                    <a:cubicBezTo>
                      <a:pt x="1762" y="3512"/>
                      <a:pt x="1789" y="3502"/>
                      <a:pt x="1816" y="3491"/>
                    </a:cubicBezTo>
                    <a:close/>
                    <a:moveTo>
                      <a:pt x="1717" y="1"/>
                    </a:moveTo>
                    <a:cubicBezTo>
                      <a:pt x="1692" y="1"/>
                      <a:pt x="1668" y="8"/>
                      <a:pt x="1644" y="16"/>
                    </a:cubicBezTo>
                    <a:cubicBezTo>
                      <a:pt x="1573" y="42"/>
                      <a:pt x="1513" y="96"/>
                      <a:pt x="1445" y="119"/>
                    </a:cubicBezTo>
                    <a:cubicBezTo>
                      <a:pt x="1386" y="141"/>
                      <a:pt x="1327" y="171"/>
                      <a:pt x="1272" y="206"/>
                    </a:cubicBezTo>
                    <a:cubicBezTo>
                      <a:pt x="1211" y="240"/>
                      <a:pt x="1160" y="271"/>
                      <a:pt x="1107" y="302"/>
                    </a:cubicBezTo>
                    <a:lnTo>
                      <a:pt x="1105" y="302"/>
                    </a:lnTo>
                    <a:cubicBezTo>
                      <a:pt x="1102" y="302"/>
                      <a:pt x="1099" y="301"/>
                      <a:pt x="1096" y="301"/>
                    </a:cubicBezTo>
                    <a:cubicBezTo>
                      <a:pt x="1095" y="301"/>
                      <a:pt x="1093" y="301"/>
                      <a:pt x="1092" y="302"/>
                    </a:cubicBezTo>
                    <a:cubicBezTo>
                      <a:pt x="1067" y="309"/>
                      <a:pt x="1046" y="323"/>
                      <a:pt x="1021" y="330"/>
                    </a:cubicBezTo>
                    <a:cubicBezTo>
                      <a:pt x="983" y="337"/>
                      <a:pt x="943" y="344"/>
                      <a:pt x="911" y="364"/>
                    </a:cubicBezTo>
                    <a:cubicBezTo>
                      <a:pt x="887" y="378"/>
                      <a:pt x="866" y="393"/>
                      <a:pt x="845" y="408"/>
                    </a:cubicBezTo>
                    <a:cubicBezTo>
                      <a:pt x="824" y="407"/>
                      <a:pt x="797" y="399"/>
                      <a:pt x="776" y="399"/>
                    </a:cubicBezTo>
                    <a:cubicBezTo>
                      <a:pt x="769" y="399"/>
                      <a:pt x="763" y="400"/>
                      <a:pt x="757" y="403"/>
                    </a:cubicBezTo>
                    <a:cubicBezTo>
                      <a:pt x="734" y="416"/>
                      <a:pt x="713" y="434"/>
                      <a:pt x="688" y="449"/>
                    </a:cubicBezTo>
                    <a:cubicBezTo>
                      <a:pt x="665" y="465"/>
                      <a:pt x="672" y="505"/>
                      <a:pt x="653" y="522"/>
                    </a:cubicBezTo>
                    <a:cubicBezTo>
                      <a:pt x="632" y="539"/>
                      <a:pt x="592" y="544"/>
                      <a:pt x="571" y="564"/>
                    </a:cubicBezTo>
                    <a:cubicBezTo>
                      <a:pt x="554" y="584"/>
                      <a:pt x="543" y="608"/>
                      <a:pt x="526" y="628"/>
                    </a:cubicBezTo>
                    <a:cubicBezTo>
                      <a:pt x="508" y="649"/>
                      <a:pt x="478" y="663"/>
                      <a:pt x="461" y="685"/>
                    </a:cubicBezTo>
                    <a:cubicBezTo>
                      <a:pt x="448" y="708"/>
                      <a:pt x="450" y="740"/>
                      <a:pt x="439" y="763"/>
                    </a:cubicBezTo>
                    <a:lnTo>
                      <a:pt x="434" y="778"/>
                    </a:lnTo>
                    <a:cubicBezTo>
                      <a:pt x="390" y="811"/>
                      <a:pt x="324" y="833"/>
                      <a:pt x="289" y="880"/>
                    </a:cubicBezTo>
                    <a:cubicBezTo>
                      <a:pt x="252" y="931"/>
                      <a:pt x="221" y="988"/>
                      <a:pt x="189" y="1045"/>
                    </a:cubicBezTo>
                    <a:cubicBezTo>
                      <a:pt x="157" y="1102"/>
                      <a:pt x="163" y="1172"/>
                      <a:pt x="141" y="1233"/>
                    </a:cubicBezTo>
                    <a:cubicBezTo>
                      <a:pt x="115" y="1290"/>
                      <a:pt x="75" y="1348"/>
                      <a:pt x="55" y="1411"/>
                    </a:cubicBezTo>
                    <a:cubicBezTo>
                      <a:pt x="42" y="1475"/>
                      <a:pt x="35" y="1541"/>
                      <a:pt x="31" y="1605"/>
                    </a:cubicBezTo>
                    <a:cubicBezTo>
                      <a:pt x="21" y="1670"/>
                      <a:pt x="0" y="1736"/>
                      <a:pt x="0" y="1802"/>
                    </a:cubicBezTo>
                    <a:cubicBezTo>
                      <a:pt x="4" y="1867"/>
                      <a:pt x="24" y="1933"/>
                      <a:pt x="33" y="1998"/>
                    </a:cubicBezTo>
                    <a:cubicBezTo>
                      <a:pt x="40" y="2062"/>
                      <a:pt x="66" y="2124"/>
                      <a:pt x="82" y="2189"/>
                    </a:cubicBezTo>
                    <a:cubicBezTo>
                      <a:pt x="97" y="2252"/>
                      <a:pt x="80" y="2327"/>
                      <a:pt x="102" y="2389"/>
                    </a:cubicBezTo>
                    <a:cubicBezTo>
                      <a:pt x="130" y="2464"/>
                      <a:pt x="205" y="2515"/>
                      <a:pt x="248" y="2581"/>
                    </a:cubicBezTo>
                    <a:cubicBezTo>
                      <a:pt x="234" y="2588"/>
                      <a:pt x="219" y="2598"/>
                      <a:pt x="221" y="2600"/>
                    </a:cubicBezTo>
                    <a:cubicBezTo>
                      <a:pt x="238" y="2618"/>
                      <a:pt x="266" y="2629"/>
                      <a:pt x="267" y="2657"/>
                    </a:cubicBezTo>
                    <a:cubicBezTo>
                      <a:pt x="269" y="2684"/>
                      <a:pt x="248" y="2726"/>
                      <a:pt x="245" y="2759"/>
                    </a:cubicBezTo>
                    <a:cubicBezTo>
                      <a:pt x="241" y="2790"/>
                      <a:pt x="218" y="2837"/>
                      <a:pt x="218" y="2869"/>
                    </a:cubicBezTo>
                    <a:cubicBezTo>
                      <a:pt x="218" y="2901"/>
                      <a:pt x="238" y="2918"/>
                      <a:pt x="247" y="2943"/>
                    </a:cubicBezTo>
                    <a:cubicBezTo>
                      <a:pt x="258" y="2972"/>
                      <a:pt x="285" y="2984"/>
                      <a:pt x="299" y="3011"/>
                    </a:cubicBezTo>
                    <a:cubicBezTo>
                      <a:pt x="310" y="3037"/>
                      <a:pt x="309" y="3077"/>
                      <a:pt x="326" y="3100"/>
                    </a:cubicBezTo>
                    <a:cubicBezTo>
                      <a:pt x="343" y="3125"/>
                      <a:pt x="344" y="3161"/>
                      <a:pt x="365" y="3183"/>
                    </a:cubicBezTo>
                    <a:cubicBezTo>
                      <a:pt x="384" y="3205"/>
                      <a:pt x="431" y="3198"/>
                      <a:pt x="452" y="3218"/>
                    </a:cubicBezTo>
                    <a:lnTo>
                      <a:pt x="515" y="3276"/>
                    </a:lnTo>
                    <a:cubicBezTo>
                      <a:pt x="536" y="3294"/>
                      <a:pt x="547" y="3327"/>
                      <a:pt x="569" y="3346"/>
                    </a:cubicBezTo>
                    <a:cubicBezTo>
                      <a:pt x="589" y="3367"/>
                      <a:pt x="604" y="3395"/>
                      <a:pt x="625" y="3414"/>
                    </a:cubicBezTo>
                    <a:cubicBezTo>
                      <a:pt x="647" y="3432"/>
                      <a:pt x="666" y="3456"/>
                      <a:pt x="688" y="3473"/>
                    </a:cubicBezTo>
                    <a:cubicBezTo>
                      <a:pt x="713" y="3491"/>
                      <a:pt x="749" y="3490"/>
                      <a:pt x="770" y="3507"/>
                    </a:cubicBezTo>
                    <a:cubicBezTo>
                      <a:pt x="792" y="3527"/>
                      <a:pt x="805" y="3558"/>
                      <a:pt x="829" y="3579"/>
                    </a:cubicBezTo>
                    <a:cubicBezTo>
                      <a:pt x="851" y="3597"/>
                      <a:pt x="870" y="3623"/>
                      <a:pt x="893" y="3642"/>
                    </a:cubicBezTo>
                    <a:cubicBezTo>
                      <a:pt x="918" y="3662"/>
                      <a:pt x="955" y="3653"/>
                      <a:pt x="982" y="3666"/>
                    </a:cubicBezTo>
                    <a:cubicBezTo>
                      <a:pt x="1010" y="3679"/>
                      <a:pt x="1039" y="3696"/>
                      <a:pt x="1074" y="3697"/>
                    </a:cubicBezTo>
                    <a:cubicBezTo>
                      <a:pt x="1075" y="3697"/>
                      <a:pt x="1076" y="3697"/>
                      <a:pt x="1077" y="3697"/>
                    </a:cubicBezTo>
                    <a:cubicBezTo>
                      <a:pt x="1111" y="3697"/>
                      <a:pt x="1155" y="3675"/>
                      <a:pt x="1188" y="3673"/>
                    </a:cubicBezTo>
                    <a:cubicBezTo>
                      <a:pt x="1224" y="3671"/>
                      <a:pt x="1258" y="3668"/>
                      <a:pt x="1294" y="3660"/>
                    </a:cubicBezTo>
                    <a:cubicBezTo>
                      <a:pt x="1312" y="3656"/>
                      <a:pt x="1332" y="3647"/>
                      <a:pt x="1349" y="3647"/>
                    </a:cubicBezTo>
                    <a:cubicBezTo>
                      <a:pt x="1362" y="3647"/>
                      <a:pt x="1373" y="3652"/>
                      <a:pt x="1381" y="3668"/>
                    </a:cubicBezTo>
                    <a:cubicBezTo>
                      <a:pt x="1381" y="3668"/>
                      <a:pt x="1381" y="3668"/>
                      <a:pt x="1381" y="3668"/>
                    </a:cubicBezTo>
                    <a:cubicBezTo>
                      <a:pt x="1381" y="3668"/>
                      <a:pt x="1389" y="3648"/>
                      <a:pt x="1388" y="3646"/>
                    </a:cubicBezTo>
                    <a:cubicBezTo>
                      <a:pt x="1382" y="3617"/>
                      <a:pt x="1371" y="3610"/>
                      <a:pt x="1356" y="3610"/>
                    </a:cubicBezTo>
                    <a:cubicBezTo>
                      <a:pt x="1351" y="3610"/>
                      <a:pt x="1345" y="3611"/>
                      <a:pt x="1339" y="3612"/>
                    </a:cubicBezTo>
                    <a:cubicBezTo>
                      <a:pt x="1310" y="3616"/>
                      <a:pt x="1275" y="3638"/>
                      <a:pt x="1246" y="3638"/>
                    </a:cubicBezTo>
                    <a:cubicBezTo>
                      <a:pt x="1243" y="3638"/>
                      <a:pt x="1239" y="3638"/>
                      <a:pt x="1236" y="3637"/>
                    </a:cubicBezTo>
                    <a:cubicBezTo>
                      <a:pt x="1209" y="3633"/>
                      <a:pt x="1178" y="3634"/>
                      <a:pt x="1149" y="3630"/>
                    </a:cubicBezTo>
                    <a:cubicBezTo>
                      <a:pt x="1121" y="3627"/>
                      <a:pt x="1093" y="3622"/>
                      <a:pt x="1067" y="3612"/>
                    </a:cubicBezTo>
                    <a:cubicBezTo>
                      <a:pt x="1039" y="3600"/>
                      <a:pt x="1037" y="3545"/>
                      <a:pt x="1013" y="3527"/>
                    </a:cubicBezTo>
                    <a:cubicBezTo>
                      <a:pt x="991" y="3510"/>
                      <a:pt x="965" y="3499"/>
                      <a:pt x="944" y="3477"/>
                    </a:cubicBezTo>
                    <a:cubicBezTo>
                      <a:pt x="927" y="3455"/>
                      <a:pt x="903" y="3437"/>
                      <a:pt x="887" y="3414"/>
                    </a:cubicBezTo>
                    <a:cubicBezTo>
                      <a:pt x="869" y="3389"/>
                      <a:pt x="834" y="3393"/>
                      <a:pt x="818" y="3367"/>
                    </a:cubicBezTo>
                    <a:cubicBezTo>
                      <a:pt x="803" y="3345"/>
                      <a:pt x="818" y="3283"/>
                      <a:pt x="803" y="3262"/>
                    </a:cubicBezTo>
                    <a:cubicBezTo>
                      <a:pt x="785" y="3240"/>
                      <a:pt x="772" y="3224"/>
                      <a:pt x="757" y="3203"/>
                    </a:cubicBezTo>
                    <a:cubicBezTo>
                      <a:pt x="743" y="3184"/>
                      <a:pt x="706" y="3194"/>
                      <a:pt x="693" y="3173"/>
                    </a:cubicBezTo>
                    <a:cubicBezTo>
                      <a:pt x="683" y="3159"/>
                      <a:pt x="680" y="3140"/>
                      <a:pt x="675" y="3121"/>
                    </a:cubicBezTo>
                    <a:cubicBezTo>
                      <a:pt x="682" y="3112"/>
                      <a:pt x="686" y="3104"/>
                      <a:pt x="682" y="3103"/>
                    </a:cubicBezTo>
                    <a:cubicBezTo>
                      <a:pt x="672" y="3093"/>
                      <a:pt x="661" y="3086"/>
                      <a:pt x="649" y="3078"/>
                    </a:cubicBezTo>
                    <a:cubicBezTo>
                      <a:pt x="639" y="3068"/>
                      <a:pt x="626" y="3057"/>
                      <a:pt x="618" y="3045"/>
                    </a:cubicBezTo>
                    <a:cubicBezTo>
                      <a:pt x="604" y="3027"/>
                      <a:pt x="603" y="2995"/>
                      <a:pt x="589" y="2976"/>
                    </a:cubicBezTo>
                    <a:cubicBezTo>
                      <a:pt x="576" y="2958"/>
                      <a:pt x="545" y="2956"/>
                      <a:pt x="532" y="2938"/>
                    </a:cubicBezTo>
                    <a:cubicBezTo>
                      <a:pt x="527" y="2931"/>
                      <a:pt x="518" y="2924"/>
                      <a:pt x="510" y="2918"/>
                    </a:cubicBezTo>
                    <a:cubicBezTo>
                      <a:pt x="490" y="2870"/>
                      <a:pt x="481" y="2818"/>
                      <a:pt x="463" y="2773"/>
                    </a:cubicBezTo>
                    <a:cubicBezTo>
                      <a:pt x="452" y="2727"/>
                      <a:pt x="448" y="2680"/>
                      <a:pt x="442" y="2635"/>
                    </a:cubicBezTo>
                    <a:lnTo>
                      <a:pt x="442" y="2635"/>
                    </a:lnTo>
                    <a:cubicBezTo>
                      <a:pt x="465" y="2680"/>
                      <a:pt x="489" y="2727"/>
                      <a:pt x="522" y="2767"/>
                    </a:cubicBezTo>
                    <a:cubicBezTo>
                      <a:pt x="551" y="2788"/>
                      <a:pt x="571" y="2806"/>
                      <a:pt x="595" y="2825"/>
                    </a:cubicBezTo>
                    <a:cubicBezTo>
                      <a:pt x="603" y="2844"/>
                      <a:pt x="611" y="2862"/>
                      <a:pt x="624" y="2878"/>
                    </a:cubicBezTo>
                    <a:cubicBezTo>
                      <a:pt x="654" y="2931"/>
                      <a:pt x="687" y="2982"/>
                      <a:pt x="723" y="3030"/>
                    </a:cubicBezTo>
                    <a:cubicBezTo>
                      <a:pt x="763" y="3077"/>
                      <a:pt x="818" y="3110"/>
                      <a:pt x="859" y="3154"/>
                    </a:cubicBezTo>
                    <a:cubicBezTo>
                      <a:pt x="899" y="3201"/>
                      <a:pt x="933" y="3256"/>
                      <a:pt x="977" y="3298"/>
                    </a:cubicBezTo>
                    <a:cubicBezTo>
                      <a:pt x="1024" y="3341"/>
                      <a:pt x="1067" y="3389"/>
                      <a:pt x="1121" y="3425"/>
                    </a:cubicBezTo>
                    <a:cubicBezTo>
                      <a:pt x="1173" y="3459"/>
                      <a:pt x="1236" y="3473"/>
                      <a:pt x="1294" y="3496"/>
                    </a:cubicBezTo>
                    <a:cubicBezTo>
                      <a:pt x="1332" y="3525"/>
                      <a:pt x="1370" y="3558"/>
                      <a:pt x="1414" y="3580"/>
                    </a:cubicBezTo>
                    <a:cubicBezTo>
                      <a:pt x="1459" y="3607"/>
                      <a:pt x="1518" y="3602"/>
                      <a:pt x="1566" y="3620"/>
                    </a:cubicBezTo>
                    <a:cubicBezTo>
                      <a:pt x="1617" y="3634"/>
                      <a:pt x="1670" y="3649"/>
                      <a:pt x="1725" y="3649"/>
                    </a:cubicBezTo>
                    <a:cubicBezTo>
                      <a:pt x="1729" y="3649"/>
                      <a:pt x="1734" y="3649"/>
                      <a:pt x="1738" y="3649"/>
                    </a:cubicBezTo>
                    <a:cubicBezTo>
                      <a:pt x="1799" y="3645"/>
                      <a:pt x="1857" y="3613"/>
                      <a:pt x="1912" y="3601"/>
                    </a:cubicBezTo>
                    <a:cubicBezTo>
                      <a:pt x="1953" y="3593"/>
                      <a:pt x="1992" y="3579"/>
                      <a:pt x="2029" y="3561"/>
                    </a:cubicBezTo>
                    <a:cubicBezTo>
                      <a:pt x="2105" y="3579"/>
                      <a:pt x="2180" y="3594"/>
                      <a:pt x="2257" y="3595"/>
                    </a:cubicBezTo>
                    <a:cubicBezTo>
                      <a:pt x="2261" y="3596"/>
                      <a:pt x="2265" y="3596"/>
                      <a:pt x="2268" y="3596"/>
                    </a:cubicBezTo>
                    <a:cubicBezTo>
                      <a:pt x="2356" y="3596"/>
                      <a:pt x="2438" y="3564"/>
                      <a:pt x="2522" y="3546"/>
                    </a:cubicBezTo>
                    <a:cubicBezTo>
                      <a:pt x="2618" y="3525"/>
                      <a:pt x="2711" y="3496"/>
                      <a:pt x="2797" y="3448"/>
                    </a:cubicBezTo>
                    <a:cubicBezTo>
                      <a:pt x="2881" y="3396"/>
                      <a:pt x="2945" y="3319"/>
                      <a:pt x="3013" y="3256"/>
                    </a:cubicBezTo>
                    <a:cubicBezTo>
                      <a:pt x="3069" y="3203"/>
                      <a:pt x="3116" y="3147"/>
                      <a:pt x="3159" y="3085"/>
                    </a:cubicBezTo>
                    <a:cubicBezTo>
                      <a:pt x="3204" y="3055"/>
                      <a:pt x="3247" y="3016"/>
                      <a:pt x="3288" y="2980"/>
                    </a:cubicBezTo>
                    <a:cubicBezTo>
                      <a:pt x="3333" y="2939"/>
                      <a:pt x="3349" y="2873"/>
                      <a:pt x="3386" y="2828"/>
                    </a:cubicBezTo>
                    <a:cubicBezTo>
                      <a:pt x="3426" y="2782"/>
                      <a:pt x="3482" y="2745"/>
                      <a:pt x="3515" y="2691"/>
                    </a:cubicBezTo>
                    <a:cubicBezTo>
                      <a:pt x="3548" y="2638"/>
                      <a:pt x="3567" y="2580"/>
                      <a:pt x="3592" y="2522"/>
                    </a:cubicBezTo>
                    <a:cubicBezTo>
                      <a:pt x="3616" y="2466"/>
                      <a:pt x="3654" y="2411"/>
                      <a:pt x="3668" y="2349"/>
                    </a:cubicBezTo>
                    <a:cubicBezTo>
                      <a:pt x="3684" y="2287"/>
                      <a:pt x="3678" y="2223"/>
                      <a:pt x="3682" y="2161"/>
                    </a:cubicBezTo>
                    <a:cubicBezTo>
                      <a:pt x="3689" y="2100"/>
                      <a:pt x="3678" y="2038"/>
                      <a:pt x="3678" y="1976"/>
                    </a:cubicBezTo>
                    <a:cubicBezTo>
                      <a:pt x="3675" y="1914"/>
                      <a:pt x="3708" y="1848"/>
                      <a:pt x="3698" y="1784"/>
                    </a:cubicBezTo>
                    <a:cubicBezTo>
                      <a:pt x="3691" y="1743"/>
                      <a:pt x="3668" y="1707"/>
                      <a:pt x="3646" y="1672"/>
                    </a:cubicBezTo>
                    <a:cubicBezTo>
                      <a:pt x="3629" y="1628"/>
                      <a:pt x="3609" y="1585"/>
                      <a:pt x="3595" y="1544"/>
                    </a:cubicBezTo>
                    <a:cubicBezTo>
                      <a:pt x="3581" y="1504"/>
                      <a:pt x="3563" y="1467"/>
                      <a:pt x="3544" y="1431"/>
                    </a:cubicBezTo>
                    <a:cubicBezTo>
                      <a:pt x="3540" y="1398"/>
                      <a:pt x="3536" y="1363"/>
                      <a:pt x="3529" y="1330"/>
                    </a:cubicBezTo>
                    <a:cubicBezTo>
                      <a:pt x="3493" y="1153"/>
                      <a:pt x="3404" y="990"/>
                      <a:pt x="3310" y="839"/>
                    </a:cubicBezTo>
                    <a:cubicBezTo>
                      <a:pt x="3219" y="685"/>
                      <a:pt x="3113" y="538"/>
                      <a:pt x="2973" y="421"/>
                    </a:cubicBezTo>
                    <a:cubicBezTo>
                      <a:pt x="2835" y="304"/>
                      <a:pt x="2683" y="199"/>
                      <a:pt x="2511" y="132"/>
                    </a:cubicBezTo>
                    <a:cubicBezTo>
                      <a:pt x="2344" y="67"/>
                      <a:pt x="2165" y="50"/>
                      <a:pt x="1984" y="50"/>
                    </a:cubicBezTo>
                    <a:cubicBezTo>
                      <a:pt x="1976" y="50"/>
                      <a:pt x="1969" y="50"/>
                      <a:pt x="1961" y="50"/>
                    </a:cubicBezTo>
                    <a:cubicBezTo>
                      <a:pt x="1792" y="52"/>
                      <a:pt x="1608" y="90"/>
                      <a:pt x="1449" y="188"/>
                    </a:cubicBezTo>
                    <a:cubicBezTo>
                      <a:pt x="1444" y="176"/>
                      <a:pt x="1437" y="171"/>
                      <a:pt x="1430" y="167"/>
                    </a:cubicBezTo>
                    <a:cubicBezTo>
                      <a:pt x="1480" y="140"/>
                      <a:pt x="1532" y="112"/>
                      <a:pt x="1586" y="86"/>
                    </a:cubicBezTo>
                    <a:cubicBezTo>
                      <a:pt x="1631" y="64"/>
                      <a:pt x="1685" y="36"/>
                      <a:pt x="1738" y="36"/>
                    </a:cubicBezTo>
                    <a:cubicBezTo>
                      <a:pt x="1753" y="36"/>
                      <a:pt x="1768" y="38"/>
                      <a:pt x="1783" y="43"/>
                    </a:cubicBezTo>
                    <a:cubicBezTo>
                      <a:pt x="1783" y="44"/>
                      <a:pt x="1783" y="44"/>
                      <a:pt x="1783" y="44"/>
                    </a:cubicBezTo>
                    <a:cubicBezTo>
                      <a:pt x="1787" y="44"/>
                      <a:pt x="1787" y="21"/>
                      <a:pt x="1783" y="20"/>
                    </a:cubicBezTo>
                    <a:cubicBezTo>
                      <a:pt x="1760" y="6"/>
                      <a:pt x="1738" y="1"/>
                      <a:pt x="171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29"/>
              <p:cNvSpPr/>
              <p:nvPr/>
            </p:nvSpPr>
            <p:spPr>
              <a:xfrm>
                <a:off x="1880975" y="4177550"/>
                <a:ext cx="93100" cy="91800"/>
              </a:xfrm>
              <a:custGeom>
                <a:rect b="b" l="l" r="r" t="t"/>
                <a:pathLst>
                  <a:path extrusionOk="0" h="3672" w="3724">
                    <a:moveTo>
                      <a:pt x="2127" y="639"/>
                    </a:moveTo>
                    <a:cubicBezTo>
                      <a:pt x="2182" y="658"/>
                      <a:pt x="2236" y="678"/>
                      <a:pt x="2289" y="702"/>
                    </a:cubicBezTo>
                    <a:cubicBezTo>
                      <a:pt x="2278" y="703"/>
                      <a:pt x="2270" y="706"/>
                      <a:pt x="2260" y="707"/>
                    </a:cubicBezTo>
                    <a:cubicBezTo>
                      <a:pt x="2216" y="683"/>
                      <a:pt x="2172" y="659"/>
                      <a:pt x="2127" y="639"/>
                    </a:cubicBezTo>
                    <a:close/>
                    <a:moveTo>
                      <a:pt x="1597" y="771"/>
                    </a:moveTo>
                    <a:cubicBezTo>
                      <a:pt x="1704" y="772"/>
                      <a:pt x="1817" y="794"/>
                      <a:pt x="1932" y="827"/>
                    </a:cubicBezTo>
                    <a:cubicBezTo>
                      <a:pt x="1918" y="837"/>
                      <a:pt x="1903" y="844"/>
                      <a:pt x="1886" y="853"/>
                    </a:cubicBezTo>
                    <a:cubicBezTo>
                      <a:pt x="1751" y="816"/>
                      <a:pt x="1610" y="791"/>
                      <a:pt x="1465" y="790"/>
                    </a:cubicBezTo>
                    <a:cubicBezTo>
                      <a:pt x="1506" y="779"/>
                      <a:pt x="1549" y="771"/>
                      <a:pt x="1597" y="771"/>
                    </a:cubicBezTo>
                    <a:close/>
                    <a:moveTo>
                      <a:pt x="1993" y="845"/>
                    </a:moveTo>
                    <a:cubicBezTo>
                      <a:pt x="2013" y="852"/>
                      <a:pt x="2031" y="853"/>
                      <a:pt x="2050" y="861"/>
                    </a:cubicBezTo>
                    <a:cubicBezTo>
                      <a:pt x="2069" y="871"/>
                      <a:pt x="2088" y="881"/>
                      <a:pt x="2105" y="889"/>
                    </a:cubicBezTo>
                    <a:cubicBezTo>
                      <a:pt x="2082" y="892"/>
                      <a:pt x="2057" y="893"/>
                      <a:pt x="2031" y="899"/>
                    </a:cubicBezTo>
                    <a:cubicBezTo>
                      <a:pt x="2007" y="889"/>
                      <a:pt x="1980" y="879"/>
                      <a:pt x="1952" y="871"/>
                    </a:cubicBezTo>
                    <a:lnTo>
                      <a:pt x="1993" y="845"/>
                    </a:lnTo>
                    <a:close/>
                    <a:moveTo>
                      <a:pt x="2171" y="935"/>
                    </a:moveTo>
                    <a:cubicBezTo>
                      <a:pt x="2178" y="935"/>
                      <a:pt x="2185" y="935"/>
                      <a:pt x="2192" y="936"/>
                    </a:cubicBezTo>
                    <a:cubicBezTo>
                      <a:pt x="2248" y="970"/>
                      <a:pt x="2302" y="1009"/>
                      <a:pt x="2354" y="1047"/>
                    </a:cubicBezTo>
                    <a:cubicBezTo>
                      <a:pt x="2302" y="1013"/>
                      <a:pt x="2247" y="983"/>
                      <a:pt x="2189" y="958"/>
                    </a:cubicBezTo>
                    <a:cubicBezTo>
                      <a:pt x="2171" y="950"/>
                      <a:pt x="2150" y="943"/>
                      <a:pt x="2130" y="936"/>
                    </a:cubicBezTo>
                    <a:cubicBezTo>
                      <a:pt x="2144" y="936"/>
                      <a:pt x="2157" y="935"/>
                      <a:pt x="2171" y="935"/>
                    </a:cubicBezTo>
                    <a:close/>
                    <a:moveTo>
                      <a:pt x="2357" y="727"/>
                    </a:moveTo>
                    <a:cubicBezTo>
                      <a:pt x="2483" y="790"/>
                      <a:pt x="2606" y="863"/>
                      <a:pt x="2724" y="940"/>
                    </a:cubicBezTo>
                    <a:cubicBezTo>
                      <a:pt x="2742" y="951"/>
                      <a:pt x="2759" y="965"/>
                      <a:pt x="2777" y="977"/>
                    </a:cubicBezTo>
                    <a:cubicBezTo>
                      <a:pt x="2781" y="984"/>
                      <a:pt x="2785" y="992"/>
                      <a:pt x="2790" y="999"/>
                    </a:cubicBezTo>
                    <a:cubicBezTo>
                      <a:pt x="2793" y="1022"/>
                      <a:pt x="2793" y="1045"/>
                      <a:pt x="2790" y="1065"/>
                    </a:cubicBezTo>
                    <a:cubicBezTo>
                      <a:pt x="2668" y="943"/>
                      <a:pt x="2519" y="850"/>
                      <a:pt x="2372" y="765"/>
                    </a:cubicBezTo>
                    <a:cubicBezTo>
                      <a:pt x="2351" y="754"/>
                      <a:pt x="2329" y="742"/>
                      <a:pt x="2309" y="731"/>
                    </a:cubicBezTo>
                    <a:cubicBezTo>
                      <a:pt x="2324" y="729"/>
                      <a:pt x="2339" y="728"/>
                      <a:pt x="2357" y="727"/>
                    </a:cubicBezTo>
                    <a:close/>
                    <a:moveTo>
                      <a:pt x="1457" y="1089"/>
                    </a:moveTo>
                    <a:lnTo>
                      <a:pt x="1457" y="1089"/>
                    </a:lnTo>
                    <a:cubicBezTo>
                      <a:pt x="1443" y="1091"/>
                      <a:pt x="1429" y="1094"/>
                      <a:pt x="1415" y="1095"/>
                    </a:cubicBezTo>
                    <a:cubicBezTo>
                      <a:pt x="1402" y="1098"/>
                      <a:pt x="1387" y="1102"/>
                      <a:pt x="1373" y="1105"/>
                    </a:cubicBezTo>
                    <a:cubicBezTo>
                      <a:pt x="1369" y="1101"/>
                      <a:pt x="1369" y="1098"/>
                      <a:pt x="1369" y="1094"/>
                    </a:cubicBezTo>
                    <a:cubicBezTo>
                      <a:pt x="1398" y="1091"/>
                      <a:pt x="1428" y="1091"/>
                      <a:pt x="1457" y="1089"/>
                    </a:cubicBezTo>
                    <a:close/>
                    <a:moveTo>
                      <a:pt x="2819" y="1046"/>
                    </a:moveTo>
                    <a:cubicBezTo>
                      <a:pt x="2833" y="1068"/>
                      <a:pt x="2848" y="1089"/>
                      <a:pt x="2861" y="1111"/>
                    </a:cubicBezTo>
                    <a:cubicBezTo>
                      <a:pt x="2861" y="1111"/>
                      <a:pt x="2861" y="1112"/>
                      <a:pt x="2861" y="1112"/>
                    </a:cubicBezTo>
                    <a:lnTo>
                      <a:pt x="2861" y="1112"/>
                    </a:lnTo>
                    <a:cubicBezTo>
                      <a:pt x="2846" y="1101"/>
                      <a:pt x="2831" y="1091"/>
                      <a:pt x="2814" y="1079"/>
                    </a:cubicBezTo>
                    <a:cubicBezTo>
                      <a:pt x="2815" y="1069"/>
                      <a:pt x="2815" y="1058"/>
                      <a:pt x="2819" y="1046"/>
                    </a:cubicBezTo>
                    <a:close/>
                    <a:moveTo>
                      <a:pt x="1327" y="1100"/>
                    </a:moveTo>
                    <a:cubicBezTo>
                      <a:pt x="1329" y="1104"/>
                      <a:pt x="1329" y="1109"/>
                      <a:pt x="1330" y="1113"/>
                    </a:cubicBezTo>
                    <a:cubicBezTo>
                      <a:pt x="1220" y="1135"/>
                      <a:pt x="1113" y="1170"/>
                      <a:pt x="1007" y="1218"/>
                    </a:cubicBezTo>
                    <a:cubicBezTo>
                      <a:pt x="1014" y="1204"/>
                      <a:pt x="1021" y="1189"/>
                      <a:pt x="1027" y="1175"/>
                    </a:cubicBezTo>
                    <a:cubicBezTo>
                      <a:pt x="1081" y="1153"/>
                      <a:pt x="1136" y="1134"/>
                      <a:pt x="1195" y="1122"/>
                    </a:cubicBezTo>
                    <a:cubicBezTo>
                      <a:pt x="1238" y="1111"/>
                      <a:pt x="1283" y="1106"/>
                      <a:pt x="1327" y="1100"/>
                    </a:cubicBezTo>
                    <a:close/>
                    <a:moveTo>
                      <a:pt x="1680" y="1280"/>
                    </a:moveTo>
                    <a:cubicBezTo>
                      <a:pt x="1706" y="1281"/>
                      <a:pt x="1732" y="1285"/>
                      <a:pt x="1758" y="1287"/>
                    </a:cubicBezTo>
                    <a:cubicBezTo>
                      <a:pt x="1724" y="1295"/>
                      <a:pt x="1693" y="1309"/>
                      <a:pt x="1663" y="1321"/>
                    </a:cubicBezTo>
                    <a:cubicBezTo>
                      <a:pt x="1666" y="1307"/>
                      <a:pt x="1669" y="1294"/>
                      <a:pt x="1671" y="1280"/>
                    </a:cubicBezTo>
                    <a:close/>
                    <a:moveTo>
                      <a:pt x="971" y="1360"/>
                    </a:moveTo>
                    <a:lnTo>
                      <a:pt x="971" y="1360"/>
                    </a:lnTo>
                    <a:cubicBezTo>
                      <a:pt x="963" y="1364"/>
                      <a:pt x="953" y="1371"/>
                      <a:pt x="943" y="1376"/>
                    </a:cubicBezTo>
                    <a:cubicBezTo>
                      <a:pt x="946" y="1373"/>
                      <a:pt x="946" y="1369"/>
                      <a:pt x="948" y="1367"/>
                    </a:cubicBezTo>
                    <a:cubicBezTo>
                      <a:pt x="954" y="1362"/>
                      <a:pt x="963" y="1361"/>
                      <a:pt x="971" y="1360"/>
                    </a:cubicBezTo>
                    <a:close/>
                    <a:moveTo>
                      <a:pt x="1838" y="1299"/>
                    </a:moveTo>
                    <a:cubicBezTo>
                      <a:pt x="1871" y="1305"/>
                      <a:pt x="1903" y="1309"/>
                      <a:pt x="1933" y="1323"/>
                    </a:cubicBezTo>
                    <a:cubicBezTo>
                      <a:pt x="2007" y="1356"/>
                      <a:pt x="2062" y="1417"/>
                      <a:pt x="2116" y="1467"/>
                    </a:cubicBezTo>
                    <a:cubicBezTo>
                      <a:pt x="2062" y="1438"/>
                      <a:pt x="2006" y="1416"/>
                      <a:pt x="1948" y="1397"/>
                    </a:cubicBezTo>
                    <a:cubicBezTo>
                      <a:pt x="1871" y="1373"/>
                      <a:pt x="1790" y="1354"/>
                      <a:pt x="1707" y="1347"/>
                    </a:cubicBezTo>
                    <a:cubicBezTo>
                      <a:pt x="1749" y="1328"/>
                      <a:pt x="1793" y="1310"/>
                      <a:pt x="1838" y="1299"/>
                    </a:cubicBezTo>
                    <a:close/>
                    <a:moveTo>
                      <a:pt x="3137" y="586"/>
                    </a:moveTo>
                    <a:lnTo>
                      <a:pt x="3137" y="586"/>
                    </a:lnTo>
                    <a:cubicBezTo>
                      <a:pt x="3151" y="597"/>
                      <a:pt x="3165" y="610"/>
                      <a:pt x="3177" y="622"/>
                    </a:cubicBezTo>
                    <a:cubicBezTo>
                      <a:pt x="3232" y="681"/>
                      <a:pt x="3283" y="742"/>
                      <a:pt x="3330" y="806"/>
                    </a:cubicBezTo>
                    <a:cubicBezTo>
                      <a:pt x="3377" y="872"/>
                      <a:pt x="3414" y="947"/>
                      <a:pt x="3441" y="1024"/>
                    </a:cubicBezTo>
                    <a:cubicBezTo>
                      <a:pt x="3469" y="1105"/>
                      <a:pt x="3441" y="1196"/>
                      <a:pt x="3448" y="1274"/>
                    </a:cubicBezTo>
                    <a:cubicBezTo>
                      <a:pt x="3455" y="1356"/>
                      <a:pt x="3462" y="1435"/>
                      <a:pt x="3448" y="1515"/>
                    </a:cubicBezTo>
                    <a:cubicBezTo>
                      <a:pt x="3447" y="1528"/>
                      <a:pt x="3444" y="1539"/>
                      <a:pt x="3441" y="1550"/>
                    </a:cubicBezTo>
                    <a:cubicBezTo>
                      <a:pt x="3416" y="1478"/>
                      <a:pt x="3383" y="1409"/>
                      <a:pt x="3345" y="1343"/>
                    </a:cubicBezTo>
                    <a:cubicBezTo>
                      <a:pt x="3355" y="1313"/>
                      <a:pt x="3361" y="1280"/>
                      <a:pt x="3357" y="1250"/>
                    </a:cubicBezTo>
                    <a:cubicBezTo>
                      <a:pt x="3349" y="1188"/>
                      <a:pt x="3328" y="1128"/>
                      <a:pt x="3316" y="1068"/>
                    </a:cubicBezTo>
                    <a:cubicBezTo>
                      <a:pt x="3304" y="1006"/>
                      <a:pt x="3283" y="948"/>
                      <a:pt x="3262" y="886"/>
                    </a:cubicBezTo>
                    <a:cubicBezTo>
                      <a:pt x="3244" y="824"/>
                      <a:pt x="3192" y="779"/>
                      <a:pt x="3165" y="722"/>
                    </a:cubicBezTo>
                    <a:cubicBezTo>
                      <a:pt x="3148" y="685"/>
                      <a:pt x="3148" y="632"/>
                      <a:pt x="3137" y="586"/>
                    </a:cubicBezTo>
                    <a:close/>
                    <a:moveTo>
                      <a:pt x="2475" y="1134"/>
                    </a:moveTo>
                    <a:cubicBezTo>
                      <a:pt x="2622" y="1239"/>
                      <a:pt x="2788" y="1342"/>
                      <a:pt x="2876" y="1506"/>
                    </a:cubicBezTo>
                    <a:cubicBezTo>
                      <a:pt x="2891" y="1533"/>
                      <a:pt x="2903" y="1563"/>
                      <a:pt x="2916" y="1594"/>
                    </a:cubicBezTo>
                    <a:cubicBezTo>
                      <a:pt x="2903" y="1570"/>
                      <a:pt x="2891" y="1547"/>
                      <a:pt x="2877" y="1526"/>
                    </a:cubicBezTo>
                    <a:cubicBezTo>
                      <a:pt x="2812" y="1422"/>
                      <a:pt x="2717" y="1342"/>
                      <a:pt x="2618" y="1280"/>
                    </a:cubicBezTo>
                    <a:cubicBezTo>
                      <a:pt x="2574" y="1226"/>
                      <a:pt x="2526" y="1178"/>
                      <a:pt x="2475" y="1134"/>
                    </a:cubicBezTo>
                    <a:close/>
                    <a:moveTo>
                      <a:pt x="1601" y="1654"/>
                    </a:moveTo>
                    <a:lnTo>
                      <a:pt x="1601" y="1667"/>
                    </a:lnTo>
                    <a:cubicBezTo>
                      <a:pt x="1527" y="1689"/>
                      <a:pt x="1458" y="1726"/>
                      <a:pt x="1403" y="1774"/>
                    </a:cubicBezTo>
                    <a:cubicBezTo>
                      <a:pt x="1381" y="1790"/>
                      <a:pt x="1360" y="1814"/>
                      <a:pt x="1341" y="1837"/>
                    </a:cubicBezTo>
                    <a:cubicBezTo>
                      <a:pt x="1336" y="1839"/>
                      <a:pt x="1329" y="1841"/>
                      <a:pt x="1325" y="1843"/>
                    </a:cubicBezTo>
                    <a:cubicBezTo>
                      <a:pt x="1326" y="1839"/>
                      <a:pt x="1326" y="1834"/>
                      <a:pt x="1327" y="1830"/>
                    </a:cubicBezTo>
                    <a:cubicBezTo>
                      <a:pt x="1329" y="1826"/>
                      <a:pt x="1330" y="1823"/>
                      <a:pt x="1334" y="1821"/>
                    </a:cubicBezTo>
                    <a:cubicBezTo>
                      <a:pt x="1387" y="1738"/>
                      <a:pt x="1471" y="1700"/>
                      <a:pt x="1556" y="1672"/>
                    </a:cubicBezTo>
                    <a:cubicBezTo>
                      <a:pt x="1570" y="1667"/>
                      <a:pt x="1586" y="1662"/>
                      <a:pt x="1601" y="1654"/>
                    </a:cubicBezTo>
                    <a:close/>
                    <a:moveTo>
                      <a:pt x="659" y="1667"/>
                    </a:moveTo>
                    <a:cubicBezTo>
                      <a:pt x="659" y="1687"/>
                      <a:pt x="657" y="1708"/>
                      <a:pt x="657" y="1727"/>
                    </a:cubicBezTo>
                    <a:cubicBezTo>
                      <a:pt x="657" y="1767"/>
                      <a:pt x="660" y="1807"/>
                      <a:pt x="665" y="1845"/>
                    </a:cubicBezTo>
                    <a:cubicBezTo>
                      <a:pt x="659" y="1861"/>
                      <a:pt x="653" y="1877"/>
                      <a:pt x="648" y="1892"/>
                    </a:cubicBezTo>
                    <a:cubicBezTo>
                      <a:pt x="645" y="1815"/>
                      <a:pt x="648" y="1740"/>
                      <a:pt x="659" y="1667"/>
                    </a:cubicBezTo>
                    <a:close/>
                    <a:moveTo>
                      <a:pt x="3575" y="1705"/>
                    </a:moveTo>
                    <a:cubicBezTo>
                      <a:pt x="3575" y="1706"/>
                      <a:pt x="3576" y="1708"/>
                      <a:pt x="3576" y="1708"/>
                    </a:cubicBezTo>
                    <a:cubicBezTo>
                      <a:pt x="3582" y="1755"/>
                      <a:pt x="3593" y="1801"/>
                      <a:pt x="3595" y="1850"/>
                    </a:cubicBezTo>
                    <a:cubicBezTo>
                      <a:pt x="3600" y="1898"/>
                      <a:pt x="3595" y="1946"/>
                      <a:pt x="3589" y="1993"/>
                    </a:cubicBezTo>
                    <a:cubicBezTo>
                      <a:pt x="3584" y="2008"/>
                      <a:pt x="3576" y="2022"/>
                      <a:pt x="3565" y="2034"/>
                    </a:cubicBezTo>
                    <a:cubicBezTo>
                      <a:pt x="3557" y="2002"/>
                      <a:pt x="3549" y="1972"/>
                      <a:pt x="3542" y="1942"/>
                    </a:cubicBezTo>
                    <a:cubicBezTo>
                      <a:pt x="3536" y="1914"/>
                      <a:pt x="3525" y="1887"/>
                      <a:pt x="3516" y="1862"/>
                    </a:cubicBezTo>
                    <a:cubicBezTo>
                      <a:pt x="3538" y="1811"/>
                      <a:pt x="3561" y="1760"/>
                      <a:pt x="3575" y="1705"/>
                    </a:cubicBezTo>
                    <a:close/>
                    <a:moveTo>
                      <a:pt x="2485" y="1500"/>
                    </a:moveTo>
                    <a:cubicBezTo>
                      <a:pt x="2577" y="1642"/>
                      <a:pt x="2606" y="1817"/>
                      <a:pt x="2581" y="1954"/>
                    </a:cubicBezTo>
                    <a:cubicBezTo>
                      <a:pt x="2578" y="1983"/>
                      <a:pt x="2572" y="2015"/>
                      <a:pt x="2560" y="2045"/>
                    </a:cubicBezTo>
                    <a:cubicBezTo>
                      <a:pt x="2563" y="2004"/>
                      <a:pt x="2565" y="1961"/>
                      <a:pt x="2565" y="1920"/>
                    </a:cubicBezTo>
                    <a:cubicBezTo>
                      <a:pt x="2565" y="1828"/>
                      <a:pt x="2572" y="1727"/>
                      <a:pt x="2544" y="1629"/>
                    </a:cubicBezTo>
                    <a:cubicBezTo>
                      <a:pt x="2530" y="1584"/>
                      <a:pt x="2510" y="1541"/>
                      <a:pt x="2485" y="1500"/>
                    </a:cubicBezTo>
                    <a:close/>
                    <a:moveTo>
                      <a:pt x="1781" y="1611"/>
                    </a:moveTo>
                    <a:cubicBezTo>
                      <a:pt x="1802" y="1611"/>
                      <a:pt x="1823" y="1613"/>
                      <a:pt x="1843" y="1618"/>
                    </a:cubicBezTo>
                    <a:cubicBezTo>
                      <a:pt x="1944" y="1642"/>
                      <a:pt x="2040" y="1687"/>
                      <a:pt x="2112" y="1755"/>
                    </a:cubicBezTo>
                    <a:cubicBezTo>
                      <a:pt x="2124" y="1766"/>
                      <a:pt x="2132" y="1779"/>
                      <a:pt x="2144" y="1789"/>
                    </a:cubicBezTo>
                    <a:cubicBezTo>
                      <a:pt x="2124" y="1785"/>
                      <a:pt x="2104" y="1783"/>
                      <a:pt x="2083" y="1783"/>
                    </a:cubicBezTo>
                    <a:cubicBezTo>
                      <a:pt x="2020" y="1783"/>
                      <a:pt x="1955" y="1803"/>
                      <a:pt x="1899" y="1850"/>
                    </a:cubicBezTo>
                    <a:cubicBezTo>
                      <a:pt x="1862" y="1833"/>
                      <a:pt x="1823" y="1822"/>
                      <a:pt x="1783" y="1822"/>
                    </a:cubicBezTo>
                    <a:cubicBezTo>
                      <a:pt x="1775" y="1822"/>
                      <a:pt x="1766" y="1823"/>
                      <a:pt x="1758" y="1823"/>
                    </a:cubicBezTo>
                    <a:cubicBezTo>
                      <a:pt x="1698" y="1830"/>
                      <a:pt x="1655" y="1866"/>
                      <a:pt x="1618" y="1898"/>
                    </a:cubicBezTo>
                    <a:cubicBezTo>
                      <a:pt x="1612" y="1897"/>
                      <a:pt x="1605" y="1896"/>
                      <a:pt x="1599" y="1896"/>
                    </a:cubicBezTo>
                    <a:cubicBezTo>
                      <a:pt x="1576" y="1896"/>
                      <a:pt x="1552" y="1901"/>
                      <a:pt x="1528" y="1905"/>
                    </a:cubicBezTo>
                    <a:cubicBezTo>
                      <a:pt x="1480" y="1917"/>
                      <a:pt x="1446" y="1951"/>
                      <a:pt x="1409" y="1979"/>
                    </a:cubicBezTo>
                    <a:cubicBezTo>
                      <a:pt x="1380" y="2000"/>
                      <a:pt x="1340" y="2022"/>
                      <a:pt x="1314" y="2055"/>
                    </a:cubicBezTo>
                    <a:cubicBezTo>
                      <a:pt x="1314" y="2052"/>
                      <a:pt x="1314" y="2051"/>
                      <a:pt x="1312" y="2049"/>
                    </a:cubicBezTo>
                    <a:cubicBezTo>
                      <a:pt x="1327" y="1975"/>
                      <a:pt x="1359" y="1910"/>
                      <a:pt x="1402" y="1859"/>
                    </a:cubicBezTo>
                    <a:cubicBezTo>
                      <a:pt x="1445" y="1850"/>
                      <a:pt x="1492" y="1842"/>
                      <a:pt x="1537" y="1842"/>
                    </a:cubicBezTo>
                    <a:cubicBezTo>
                      <a:pt x="1572" y="1842"/>
                      <a:pt x="1606" y="1847"/>
                      <a:pt x="1637" y="1859"/>
                    </a:cubicBezTo>
                    <a:cubicBezTo>
                      <a:pt x="1637" y="1859"/>
                      <a:pt x="1637" y="1859"/>
                      <a:pt x="1638" y="1859"/>
                    </a:cubicBezTo>
                    <a:cubicBezTo>
                      <a:pt x="1640" y="1859"/>
                      <a:pt x="1645" y="1838"/>
                      <a:pt x="1643" y="1836"/>
                    </a:cubicBezTo>
                    <a:cubicBezTo>
                      <a:pt x="1605" y="1810"/>
                      <a:pt x="1565" y="1803"/>
                      <a:pt x="1524" y="1803"/>
                    </a:cubicBezTo>
                    <a:cubicBezTo>
                      <a:pt x="1504" y="1803"/>
                      <a:pt x="1483" y="1805"/>
                      <a:pt x="1462" y="1807"/>
                    </a:cubicBezTo>
                    <a:cubicBezTo>
                      <a:pt x="1501" y="1775"/>
                      <a:pt x="1545" y="1752"/>
                      <a:pt x="1596" y="1734"/>
                    </a:cubicBezTo>
                    <a:lnTo>
                      <a:pt x="1596" y="1734"/>
                    </a:lnTo>
                    <a:cubicBezTo>
                      <a:pt x="1594" y="1756"/>
                      <a:pt x="1594" y="1781"/>
                      <a:pt x="1589" y="1801"/>
                    </a:cubicBezTo>
                    <a:cubicBezTo>
                      <a:pt x="1588" y="1806"/>
                      <a:pt x="1596" y="1808"/>
                      <a:pt x="1603" y="1808"/>
                    </a:cubicBezTo>
                    <a:cubicBezTo>
                      <a:pt x="1608" y="1808"/>
                      <a:pt x="1613" y="1807"/>
                      <a:pt x="1614" y="1804"/>
                    </a:cubicBezTo>
                    <a:cubicBezTo>
                      <a:pt x="1622" y="1777"/>
                      <a:pt x="1627" y="1748"/>
                      <a:pt x="1632" y="1720"/>
                    </a:cubicBezTo>
                    <a:cubicBezTo>
                      <a:pt x="1676" y="1709"/>
                      <a:pt x="1723" y="1703"/>
                      <a:pt x="1768" y="1703"/>
                    </a:cubicBezTo>
                    <a:cubicBezTo>
                      <a:pt x="1834" y="1703"/>
                      <a:pt x="1898" y="1715"/>
                      <a:pt x="1955" y="1741"/>
                    </a:cubicBezTo>
                    <a:cubicBezTo>
                      <a:pt x="1957" y="1742"/>
                      <a:pt x="1959" y="1742"/>
                      <a:pt x="1961" y="1742"/>
                    </a:cubicBezTo>
                    <a:cubicBezTo>
                      <a:pt x="1980" y="1742"/>
                      <a:pt x="2001" y="1707"/>
                      <a:pt x="1980" y="1694"/>
                    </a:cubicBezTo>
                    <a:cubicBezTo>
                      <a:pt x="1913" y="1656"/>
                      <a:pt x="1837" y="1640"/>
                      <a:pt x="1760" y="1640"/>
                    </a:cubicBezTo>
                    <a:cubicBezTo>
                      <a:pt x="1719" y="1640"/>
                      <a:pt x="1678" y="1644"/>
                      <a:pt x="1638" y="1653"/>
                    </a:cubicBezTo>
                    <a:lnTo>
                      <a:pt x="1638" y="1638"/>
                    </a:lnTo>
                    <a:cubicBezTo>
                      <a:pt x="1684" y="1623"/>
                      <a:pt x="1732" y="1611"/>
                      <a:pt x="1781" y="1611"/>
                    </a:cubicBezTo>
                    <a:close/>
                    <a:moveTo>
                      <a:pt x="1630" y="1281"/>
                    </a:moveTo>
                    <a:lnTo>
                      <a:pt x="1630" y="1281"/>
                    </a:lnTo>
                    <a:cubicBezTo>
                      <a:pt x="1627" y="1295"/>
                      <a:pt x="1622" y="1309"/>
                      <a:pt x="1621" y="1325"/>
                    </a:cubicBezTo>
                    <a:cubicBezTo>
                      <a:pt x="1618" y="1329"/>
                      <a:pt x="1618" y="1335"/>
                      <a:pt x="1618" y="1339"/>
                    </a:cubicBezTo>
                    <a:cubicBezTo>
                      <a:pt x="1614" y="1342"/>
                      <a:pt x="1610" y="1345"/>
                      <a:pt x="1604" y="1349"/>
                    </a:cubicBezTo>
                    <a:cubicBezTo>
                      <a:pt x="1589" y="1350"/>
                      <a:pt x="1574" y="1350"/>
                      <a:pt x="1559" y="1353"/>
                    </a:cubicBezTo>
                    <a:cubicBezTo>
                      <a:pt x="1418" y="1376"/>
                      <a:pt x="1293" y="1457"/>
                      <a:pt x="1194" y="1561"/>
                    </a:cubicBezTo>
                    <a:cubicBezTo>
                      <a:pt x="1093" y="1664"/>
                      <a:pt x="1040" y="1801"/>
                      <a:pt x="1030" y="1946"/>
                    </a:cubicBezTo>
                    <a:cubicBezTo>
                      <a:pt x="1029" y="1960"/>
                      <a:pt x="1029" y="1975"/>
                      <a:pt x="1029" y="1989"/>
                    </a:cubicBezTo>
                    <a:cubicBezTo>
                      <a:pt x="1010" y="2005"/>
                      <a:pt x="987" y="2023"/>
                      <a:pt x="971" y="2044"/>
                    </a:cubicBezTo>
                    <a:cubicBezTo>
                      <a:pt x="960" y="2059"/>
                      <a:pt x="953" y="2077"/>
                      <a:pt x="943" y="2093"/>
                    </a:cubicBezTo>
                    <a:cubicBezTo>
                      <a:pt x="937" y="2071"/>
                      <a:pt x="932" y="2049"/>
                      <a:pt x="927" y="2027"/>
                    </a:cubicBezTo>
                    <a:cubicBezTo>
                      <a:pt x="943" y="1954"/>
                      <a:pt x="970" y="1884"/>
                      <a:pt x="999" y="1817"/>
                    </a:cubicBezTo>
                    <a:cubicBezTo>
                      <a:pt x="1026" y="1755"/>
                      <a:pt x="1056" y="1691"/>
                      <a:pt x="1092" y="1629"/>
                    </a:cubicBezTo>
                    <a:cubicBezTo>
                      <a:pt x="1129" y="1595"/>
                      <a:pt x="1168" y="1562"/>
                      <a:pt x="1204" y="1529"/>
                    </a:cubicBezTo>
                    <a:cubicBezTo>
                      <a:pt x="1294" y="1444"/>
                      <a:pt x="1391" y="1342"/>
                      <a:pt x="1521" y="1291"/>
                    </a:cubicBezTo>
                    <a:cubicBezTo>
                      <a:pt x="1559" y="1285"/>
                      <a:pt x="1594" y="1284"/>
                      <a:pt x="1630" y="1281"/>
                    </a:cubicBezTo>
                    <a:close/>
                    <a:moveTo>
                      <a:pt x="1136" y="607"/>
                    </a:moveTo>
                    <a:cubicBezTo>
                      <a:pt x="1005" y="695"/>
                      <a:pt x="927" y="816"/>
                      <a:pt x="864" y="941"/>
                    </a:cubicBezTo>
                    <a:cubicBezTo>
                      <a:pt x="740" y="1017"/>
                      <a:pt x="630" y="1116"/>
                      <a:pt x="550" y="1240"/>
                    </a:cubicBezTo>
                    <a:cubicBezTo>
                      <a:pt x="426" y="1434"/>
                      <a:pt x="398" y="1651"/>
                      <a:pt x="404" y="1859"/>
                    </a:cubicBezTo>
                    <a:cubicBezTo>
                      <a:pt x="385" y="1939"/>
                      <a:pt x="378" y="2022"/>
                      <a:pt x="389" y="2106"/>
                    </a:cubicBezTo>
                    <a:cubicBezTo>
                      <a:pt x="379" y="2064"/>
                      <a:pt x="371" y="2023"/>
                      <a:pt x="364" y="1980"/>
                    </a:cubicBezTo>
                    <a:cubicBezTo>
                      <a:pt x="321" y="1698"/>
                      <a:pt x="308" y="1384"/>
                      <a:pt x="459" y="1113"/>
                    </a:cubicBezTo>
                    <a:cubicBezTo>
                      <a:pt x="597" y="867"/>
                      <a:pt x="844" y="688"/>
                      <a:pt x="1115" y="612"/>
                    </a:cubicBezTo>
                    <a:lnTo>
                      <a:pt x="1136" y="607"/>
                    </a:lnTo>
                    <a:close/>
                    <a:moveTo>
                      <a:pt x="1026" y="2067"/>
                    </a:moveTo>
                    <a:cubicBezTo>
                      <a:pt x="1030" y="2150"/>
                      <a:pt x="1051" y="2234"/>
                      <a:pt x="1092" y="2305"/>
                    </a:cubicBezTo>
                    <a:cubicBezTo>
                      <a:pt x="1084" y="2311"/>
                      <a:pt x="1077" y="2313"/>
                      <a:pt x="1067" y="2316"/>
                    </a:cubicBezTo>
                    <a:cubicBezTo>
                      <a:pt x="1037" y="2282"/>
                      <a:pt x="1010" y="2243"/>
                      <a:pt x="989" y="2202"/>
                    </a:cubicBezTo>
                    <a:lnTo>
                      <a:pt x="989" y="2181"/>
                    </a:lnTo>
                    <a:cubicBezTo>
                      <a:pt x="992" y="2151"/>
                      <a:pt x="1004" y="2108"/>
                      <a:pt x="1026" y="2067"/>
                    </a:cubicBezTo>
                    <a:close/>
                    <a:moveTo>
                      <a:pt x="1610" y="375"/>
                    </a:moveTo>
                    <a:cubicBezTo>
                      <a:pt x="1718" y="375"/>
                      <a:pt x="1826" y="385"/>
                      <a:pt x="1930" y="409"/>
                    </a:cubicBezTo>
                    <a:cubicBezTo>
                      <a:pt x="2061" y="440"/>
                      <a:pt x="2203" y="454"/>
                      <a:pt x="2325" y="523"/>
                    </a:cubicBezTo>
                    <a:cubicBezTo>
                      <a:pt x="2365" y="545"/>
                      <a:pt x="2399" y="571"/>
                      <a:pt x="2434" y="600"/>
                    </a:cubicBezTo>
                    <a:cubicBezTo>
                      <a:pt x="2368" y="588"/>
                      <a:pt x="2303" y="579"/>
                      <a:pt x="2236" y="572"/>
                    </a:cubicBezTo>
                    <a:cubicBezTo>
                      <a:pt x="2028" y="510"/>
                      <a:pt x="1813" y="469"/>
                      <a:pt x="1591" y="469"/>
                    </a:cubicBezTo>
                    <a:cubicBezTo>
                      <a:pt x="1584" y="469"/>
                      <a:pt x="1577" y="469"/>
                      <a:pt x="1570" y="469"/>
                    </a:cubicBezTo>
                    <a:cubicBezTo>
                      <a:pt x="1243" y="475"/>
                      <a:pt x="906" y="585"/>
                      <a:pt x="654" y="806"/>
                    </a:cubicBezTo>
                    <a:cubicBezTo>
                      <a:pt x="390" y="1032"/>
                      <a:pt x="287" y="1382"/>
                      <a:pt x="294" y="1695"/>
                    </a:cubicBezTo>
                    <a:cubicBezTo>
                      <a:pt x="295" y="1909"/>
                      <a:pt x="349" y="2132"/>
                      <a:pt x="396" y="2342"/>
                    </a:cubicBezTo>
                    <a:cubicBezTo>
                      <a:pt x="310" y="2265"/>
                      <a:pt x="240" y="2169"/>
                      <a:pt x="203" y="2063"/>
                    </a:cubicBezTo>
                    <a:cubicBezTo>
                      <a:pt x="141" y="1887"/>
                      <a:pt x="184" y="1705"/>
                      <a:pt x="211" y="1543"/>
                    </a:cubicBezTo>
                    <a:cubicBezTo>
                      <a:pt x="239" y="1378"/>
                      <a:pt x="287" y="1214"/>
                      <a:pt x="372" y="1069"/>
                    </a:cubicBezTo>
                    <a:cubicBezTo>
                      <a:pt x="458" y="928"/>
                      <a:pt x="562" y="794"/>
                      <a:pt x="689" y="689"/>
                    </a:cubicBezTo>
                    <a:cubicBezTo>
                      <a:pt x="802" y="594"/>
                      <a:pt x="915" y="498"/>
                      <a:pt x="1049" y="436"/>
                    </a:cubicBezTo>
                    <a:cubicBezTo>
                      <a:pt x="1065" y="429"/>
                      <a:pt x="1078" y="421"/>
                      <a:pt x="1095" y="414"/>
                    </a:cubicBezTo>
                    <a:cubicBezTo>
                      <a:pt x="1184" y="382"/>
                      <a:pt x="1276" y="378"/>
                      <a:pt x="1367" y="378"/>
                    </a:cubicBezTo>
                    <a:cubicBezTo>
                      <a:pt x="1392" y="378"/>
                      <a:pt x="1417" y="379"/>
                      <a:pt x="1441" y="379"/>
                    </a:cubicBezTo>
                    <a:cubicBezTo>
                      <a:pt x="1468" y="379"/>
                      <a:pt x="1494" y="378"/>
                      <a:pt x="1520" y="377"/>
                    </a:cubicBezTo>
                    <a:cubicBezTo>
                      <a:pt x="1550" y="376"/>
                      <a:pt x="1580" y="375"/>
                      <a:pt x="1610" y="375"/>
                    </a:cubicBezTo>
                    <a:close/>
                    <a:moveTo>
                      <a:pt x="1092" y="2342"/>
                    </a:moveTo>
                    <a:lnTo>
                      <a:pt x="1092" y="2342"/>
                    </a:lnTo>
                    <a:cubicBezTo>
                      <a:pt x="1104" y="2352"/>
                      <a:pt x="1114" y="2362"/>
                      <a:pt x="1125" y="2373"/>
                    </a:cubicBezTo>
                    <a:lnTo>
                      <a:pt x="1135" y="2388"/>
                    </a:lnTo>
                    <a:cubicBezTo>
                      <a:pt x="1120" y="2374"/>
                      <a:pt x="1106" y="2357"/>
                      <a:pt x="1092" y="2342"/>
                    </a:cubicBezTo>
                    <a:close/>
                    <a:moveTo>
                      <a:pt x="404" y="2192"/>
                    </a:moveTo>
                    <a:cubicBezTo>
                      <a:pt x="412" y="2227"/>
                      <a:pt x="426" y="2261"/>
                      <a:pt x="444" y="2291"/>
                    </a:cubicBezTo>
                    <a:cubicBezTo>
                      <a:pt x="447" y="2326"/>
                      <a:pt x="452" y="2359"/>
                      <a:pt x="458" y="2393"/>
                    </a:cubicBezTo>
                    <a:cubicBezTo>
                      <a:pt x="451" y="2388"/>
                      <a:pt x="444" y="2385"/>
                      <a:pt x="437" y="2381"/>
                    </a:cubicBezTo>
                    <a:cubicBezTo>
                      <a:pt x="425" y="2318"/>
                      <a:pt x="416" y="2254"/>
                      <a:pt x="404" y="2192"/>
                    </a:cubicBezTo>
                    <a:close/>
                    <a:moveTo>
                      <a:pt x="2750" y="2238"/>
                    </a:moveTo>
                    <a:cubicBezTo>
                      <a:pt x="2750" y="2276"/>
                      <a:pt x="2746" y="2312"/>
                      <a:pt x="2738" y="2351"/>
                    </a:cubicBezTo>
                    <a:cubicBezTo>
                      <a:pt x="2717" y="2364"/>
                      <a:pt x="2697" y="2375"/>
                      <a:pt x="2675" y="2388"/>
                    </a:cubicBezTo>
                    <a:cubicBezTo>
                      <a:pt x="2655" y="2396"/>
                      <a:pt x="2636" y="2403"/>
                      <a:pt x="2616" y="2412"/>
                    </a:cubicBezTo>
                    <a:cubicBezTo>
                      <a:pt x="2613" y="2414"/>
                      <a:pt x="2607" y="2415"/>
                      <a:pt x="2605" y="2417"/>
                    </a:cubicBezTo>
                    <a:cubicBezTo>
                      <a:pt x="2606" y="2415"/>
                      <a:pt x="2607" y="2414"/>
                      <a:pt x="2609" y="2414"/>
                    </a:cubicBezTo>
                    <a:cubicBezTo>
                      <a:pt x="2662" y="2364"/>
                      <a:pt x="2711" y="2304"/>
                      <a:pt x="2750" y="2238"/>
                    </a:cubicBezTo>
                    <a:close/>
                    <a:moveTo>
                      <a:pt x="2084" y="1853"/>
                    </a:moveTo>
                    <a:cubicBezTo>
                      <a:pt x="2122" y="1853"/>
                      <a:pt x="2160" y="1861"/>
                      <a:pt x="2193" y="1874"/>
                    </a:cubicBezTo>
                    <a:cubicBezTo>
                      <a:pt x="2214" y="1920"/>
                      <a:pt x="2225" y="1967"/>
                      <a:pt x="2229" y="2011"/>
                    </a:cubicBezTo>
                    <a:cubicBezTo>
                      <a:pt x="2241" y="2099"/>
                      <a:pt x="2207" y="2194"/>
                      <a:pt x="2164" y="2273"/>
                    </a:cubicBezTo>
                    <a:cubicBezTo>
                      <a:pt x="2127" y="2341"/>
                      <a:pt x="2072" y="2393"/>
                      <a:pt x="2013" y="2430"/>
                    </a:cubicBezTo>
                    <a:cubicBezTo>
                      <a:pt x="1996" y="2430"/>
                      <a:pt x="1981" y="2429"/>
                      <a:pt x="1965" y="2429"/>
                    </a:cubicBezTo>
                    <a:cubicBezTo>
                      <a:pt x="1973" y="2417"/>
                      <a:pt x="1980" y="2403"/>
                      <a:pt x="1988" y="2393"/>
                    </a:cubicBezTo>
                    <a:cubicBezTo>
                      <a:pt x="2021" y="2353"/>
                      <a:pt x="2061" y="2308"/>
                      <a:pt x="2077" y="2251"/>
                    </a:cubicBezTo>
                    <a:cubicBezTo>
                      <a:pt x="2095" y="2198"/>
                      <a:pt x="2109" y="2122"/>
                      <a:pt x="2091" y="2053"/>
                    </a:cubicBezTo>
                    <a:cubicBezTo>
                      <a:pt x="2083" y="2016"/>
                      <a:pt x="2061" y="1983"/>
                      <a:pt x="2035" y="1957"/>
                    </a:cubicBezTo>
                    <a:cubicBezTo>
                      <a:pt x="2011" y="1935"/>
                      <a:pt x="1988" y="1916"/>
                      <a:pt x="1965" y="1898"/>
                    </a:cubicBezTo>
                    <a:cubicBezTo>
                      <a:pt x="1959" y="1894"/>
                      <a:pt x="1955" y="1892"/>
                      <a:pt x="1949" y="1888"/>
                    </a:cubicBezTo>
                    <a:cubicBezTo>
                      <a:pt x="1992" y="1864"/>
                      <a:pt x="2039" y="1853"/>
                      <a:pt x="2084" y="1853"/>
                    </a:cubicBezTo>
                    <a:close/>
                    <a:moveTo>
                      <a:pt x="210" y="2250"/>
                    </a:moveTo>
                    <a:lnTo>
                      <a:pt x="210" y="2250"/>
                    </a:lnTo>
                    <a:cubicBezTo>
                      <a:pt x="226" y="2276"/>
                      <a:pt x="240" y="2302"/>
                      <a:pt x="261" y="2326"/>
                    </a:cubicBezTo>
                    <a:cubicBezTo>
                      <a:pt x="309" y="2379"/>
                      <a:pt x="363" y="2418"/>
                      <a:pt x="419" y="2451"/>
                    </a:cubicBezTo>
                    <a:cubicBezTo>
                      <a:pt x="422" y="2470"/>
                      <a:pt x="427" y="2490"/>
                      <a:pt x="432" y="2506"/>
                    </a:cubicBezTo>
                    <a:cubicBezTo>
                      <a:pt x="429" y="2503"/>
                      <a:pt x="425" y="2502"/>
                      <a:pt x="422" y="2499"/>
                    </a:cubicBezTo>
                    <a:cubicBezTo>
                      <a:pt x="414" y="2477"/>
                      <a:pt x="405" y="2455"/>
                      <a:pt x="386" y="2437"/>
                    </a:cubicBezTo>
                    <a:cubicBezTo>
                      <a:pt x="368" y="2418"/>
                      <a:pt x="321" y="2407"/>
                      <a:pt x="304" y="2382"/>
                    </a:cubicBezTo>
                    <a:cubicBezTo>
                      <a:pt x="287" y="2362"/>
                      <a:pt x="266" y="2335"/>
                      <a:pt x="242" y="2308"/>
                    </a:cubicBezTo>
                    <a:cubicBezTo>
                      <a:pt x="228" y="2291"/>
                      <a:pt x="207" y="2271"/>
                      <a:pt x="210" y="2250"/>
                    </a:cubicBezTo>
                    <a:close/>
                    <a:moveTo>
                      <a:pt x="452" y="2469"/>
                    </a:moveTo>
                    <a:lnTo>
                      <a:pt x="452" y="2469"/>
                    </a:lnTo>
                    <a:cubicBezTo>
                      <a:pt x="459" y="2472"/>
                      <a:pt x="465" y="2476"/>
                      <a:pt x="471" y="2479"/>
                    </a:cubicBezTo>
                    <a:cubicBezTo>
                      <a:pt x="485" y="2554"/>
                      <a:pt x="503" y="2629"/>
                      <a:pt x="528" y="2704"/>
                    </a:cubicBezTo>
                    <a:cubicBezTo>
                      <a:pt x="521" y="2699"/>
                      <a:pt x="513" y="2695"/>
                      <a:pt x="507" y="2686"/>
                    </a:cubicBezTo>
                    <a:cubicBezTo>
                      <a:pt x="495" y="2666"/>
                      <a:pt x="496" y="2637"/>
                      <a:pt x="488" y="2615"/>
                    </a:cubicBezTo>
                    <a:cubicBezTo>
                      <a:pt x="480" y="2593"/>
                      <a:pt x="480" y="2568"/>
                      <a:pt x="473" y="2547"/>
                    </a:cubicBezTo>
                    <a:cubicBezTo>
                      <a:pt x="469" y="2540"/>
                      <a:pt x="462" y="2535"/>
                      <a:pt x="458" y="2531"/>
                    </a:cubicBezTo>
                    <a:cubicBezTo>
                      <a:pt x="459" y="2528"/>
                      <a:pt x="465" y="2528"/>
                      <a:pt x="462" y="2527"/>
                    </a:cubicBezTo>
                    <a:cubicBezTo>
                      <a:pt x="460" y="2506"/>
                      <a:pt x="455" y="2490"/>
                      <a:pt x="452" y="2469"/>
                    </a:cubicBezTo>
                    <a:close/>
                    <a:moveTo>
                      <a:pt x="1524" y="2897"/>
                    </a:moveTo>
                    <a:lnTo>
                      <a:pt x="1524" y="2897"/>
                    </a:lnTo>
                    <a:cubicBezTo>
                      <a:pt x="1640" y="2929"/>
                      <a:pt x="1757" y="2944"/>
                      <a:pt x="1874" y="2944"/>
                    </a:cubicBezTo>
                    <a:cubicBezTo>
                      <a:pt x="1883" y="2944"/>
                      <a:pt x="1893" y="2944"/>
                      <a:pt x="1903" y="2944"/>
                    </a:cubicBezTo>
                    <a:cubicBezTo>
                      <a:pt x="1930" y="2942"/>
                      <a:pt x="1958" y="2938"/>
                      <a:pt x="1985" y="2937"/>
                    </a:cubicBezTo>
                    <a:cubicBezTo>
                      <a:pt x="1987" y="2937"/>
                      <a:pt x="1987" y="2938"/>
                      <a:pt x="1987" y="2938"/>
                    </a:cubicBezTo>
                    <a:cubicBezTo>
                      <a:pt x="2028" y="2959"/>
                      <a:pt x="2069" y="3006"/>
                      <a:pt x="2113" y="3022"/>
                    </a:cubicBezTo>
                    <a:cubicBezTo>
                      <a:pt x="2130" y="3029"/>
                      <a:pt x="2144" y="3029"/>
                      <a:pt x="2159" y="3029"/>
                    </a:cubicBezTo>
                    <a:cubicBezTo>
                      <a:pt x="2147" y="3030"/>
                      <a:pt x="2136" y="3030"/>
                      <a:pt x="2125" y="3030"/>
                    </a:cubicBezTo>
                    <a:cubicBezTo>
                      <a:pt x="2023" y="3030"/>
                      <a:pt x="1912" y="3004"/>
                      <a:pt x="1795" y="2979"/>
                    </a:cubicBezTo>
                    <a:cubicBezTo>
                      <a:pt x="1700" y="2959"/>
                      <a:pt x="1611" y="2930"/>
                      <a:pt x="1524" y="2897"/>
                    </a:cubicBezTo>
                    <a:close/>
                    <a:moveTo>
                      <a:pt x="2811" y="3286"/>
                    </a:moveTo>
                    <a:cubicBezTo>
                      <a:pt x="2808" y="3289"/>
                      <a:pt x="2808" y="3293"/>
                      <a:pt x="2807" y="3295"/>
                    </a:cubicBezTo>
                    <a:cubicBezTo>
                      <a:pt x="2788" y="3317"/>
                      <a:pt x="2766" y="3335"/>
                      <a:pt x="2742" y="3350"/>
                    </a:cubicBezTo>
                    <a:cubicBezTo>
                      <a:pt x="2736" y="3353"/>
                      <a:pt x="2729" y="3354"/>
                      <a:pt x="2721" y="3354"/>
                    </a:cubicBezTo>
                    <a:cubicBezTo>
                      <a:pt x="2716" y="3354"/>
                      <a:pt x="2711" y="3354"/>
                      <a:pt x="2705" y="3352"/>
                    </a:cubicBezTo>
                    <a:cubicBezTo>
                      <a:pt x="2738" y="3332"/>
                      <a:pt x="2774" y="3308"/>
                      <a:pt x="2811" y="3286"/>
                    </a:cubicBezTo>
                    <a:close/>
                    <a:moveTo>
                      <a:pt x="1834" y="1"/>
                    </a:moveTo>
                    <a:cubicBezTo>
                      <a:pt x="1825" y="1"/>
                      <a:pt x="1817" y="1"/>
                      <a:pt x="1809" y="3"/>
                    </a:cubicBezTo>
                    <a:cubicBezTo>
                      <a:pt x="1768" y="10"/>
                      <a:pt x="1732" y="33"/>
                      <a:pt x="1695" y="55"/>
                    </a:cubicBezTo>
                    <a:cubicBezTo>
                      <a:pt x="1652" y="72"/>
                      <a:pt x="1610" y="92"/>
                      <a:pt x="1567" y="106"/>
                    </a:cubicBezTo>
                    <a:cubicBezTo>
                      <a:pt x="1527" y="120"/>
                      <a:pt x="1488" y="136"/>
                      <a:pt x="1451" y="157"/>
                    </a:cubicBezTo>
                    <a:cubicBezTo>
                      <a:pt x="1418" y="161"/>
                      <a:pt x="1384" y="165"/>
                      <a:pt x="1351" y="172"/>
                    </a:cubicBezTo>
                    <a:cubicBezTo>
                      <a:pt x="1172" y="208"/>
                      <a:pt x="1010" y="297"/>
                      <a:pt x="858" y="388"/>
                    </a:cubicBezTo>
                    <a:cubicBezTo>
                      <a:pt x="704" y="480"/>
                      <a:pt x="555" y="585"/>
                      <a:pt x="436" y="724"/>
                    </a:cubicBezTo>
                    <a:cubicBezTo>
                      <a:pt x="319" y="861"/>
                      <a:pt x="213" y="1013"/>
                      <a:pt x="145" y="1185"/>
                    </a:cubicBezTo>
                    <a:cubicBezTo>
                      <a:pt x="78" y="1357"/>
                      <a:pt x="63" y="1544"/>
                      <a:pt x="64" y="1730"/>
                    </a:cubicBezTo>
                    <a:cubicBezTo>
                      <a:pt x="67" y="1901"/>
                      <a:pt x="104" y="2084"/>
                      <a:pt x="202" y="2242"/>
                    </a:cubicBezTo>
                    <a:cubicBezTo>
                      <a:pt x="191" y="2246"/>
                      <a:pt x="185" y="2253"/>
                      <a:pt x="181" y="2260"/>
                    </a:cubicBezTo>
                    <a:cubicBezTo>
                      <a:pt x="154" y="2210"/>
                      <a:pt x="126" y="2159"/>
                      <a:pt x="101" y="2106"/>
                    </a:cubicBezTo>
                    <a:cubicBezTo>
                      <a:pt x="72" y="2046"/>
                      <a:pt x="34" y="1975"/>
                      <a:pt x="56" y="1909"/>
                    </a:cubicBezTo>
                    <a:cubicBezTo>
                      <a:pt x="56" y="1907"/>
                      <a:pt x="51" y="1907"/>
                      <a:pt x="45" y="1907"/>
                    </a:cubicBezTo>
                    <a:cubicBezTo>
                      <a:pt x="39" y="1907"/>
                      <a:pt x="33" y="1907"/>
                      <a:pt x="32" y="1909"/>
                    </a:cubicBezTo>
                    <a:cubicBezTo>
                      <a:pt x="1" y="1957"/>
                      <a:pt x="13" y="2004"/>
                      <a:pt x="28" y="2049"/>
                    </a:cubicBezTo>
                    <a:cubicBezTo>
                      <a:pt x="54" y="2119"/>
                      <a:pt x="108" y="2180"/>
                      <a:pt x="131" y="2245"/>
                    </a:cubicBezTo>
                    <a:cubicBezTo>
                      <a:pt x="155" y="2305"/>
                      <a:pt x="184" y="2363"/>
                      <a:pt x="218" y="2417"/>
                    </a:cubicBezTo>
                    <a:cubicBezTo>
                      <a:pt x="253" y="2476"/>
                      <a:pt x="283" y="2528"/>
                      <a:pt x="315" y="2582"/>
                    </a:cubicBezTo>
                    <a:lnTo>
                      <a:pt x="315" y="2583"/>
                    </a:lnTo>
                    <a:cubicBezTo>
                      <a:pt x="315" y="2589"/>
                      <a:pt x="313" y="2593"/>
                      <a:pt x="315" y="2597"/>
                    </a:cubicBezTo>
                    <a:cubicBezTo>
                      <a:pt x="321" y="2622"/>
                      <a:pt x="335" y="2642"/>
                      <a:pt x="342" y="2668"/>
                    </a:cubicBezTo>
                    <a:cubicBezTo>
                      <a:pt x="349" y="2706"/>
                      <a:pt x="356" y="2746"/>
                      <a:pt x="376" y="2776"/>
                    </a:cubicBezTo>
                    <a:cubicBezTo>
                      <a:pt x="390" y="2799"/>
                      <a:pt x="405" y="2821"/>
                      <a:pt x="420" y="2842"/>
                    </a:cubicBezTo>
                    <a:cubicBezTo>
                      <a:pt x="414" y="2857"/>
                      <a:pt x="400" y="2896"/>
                      <a:pt x="411" y="2916"/>
                    </a:cubicBezTo>
                    <a:cubicBezTo>
                      <a:pt x="425" y="2940"/>
                      <a:pt x="441" y="2960"/>
                      <a:pt x="458" y="2985"/>
                    </a:cubicBezTo>
                    <a:cubicBezTo>
                      <a:pt x="473" y="3007"/>
                      <a:pt x="513" y="3001"/>
                      <a:pt x="529" y="3021"/>
                    </a:cubicBezTo>
                    <a:cubicBezTo>
                      <a:pt x="547" y="3041"/>
                      <a:pt x="551" y="3081"/>
                      <a:pt x="571" y="3102"/>
                    </a:cubicBezTo>
                    <a:cubicBezTo>
                      <a:pt x="591" y="3121"/>
                      <a:pt x="616" y="3131"/>
                      <a:pt x="638" y="3149"/>
                    </a:cubicBezTo>
                    <a:cubicBezTo>
                      <a:pt x="659" y="3165"/>
                      <a:pt x="672" y="3197"/>
                      <a:pt x="696" y="3212"/>
                    </a:cubicBezTo>
                    <a:cubicBezTo>
                      <a:pt x="719" y="3226"/>
                      <a:pt x="751" y="3222"/>
                      <a:pt x="776" y="3234"/>
                    </a:cubicBezTo>
                    <a:lnTo>
                      <a:pt x="791" y="3240"/>
                    </a:lnTo>
                    <a:cubicBezTo>
                      <a:pt x="824" y="3284"/>
                      <a:pt x="846" y="3350"/>
                      <a:pt x="893" y="3383"/>
                    </a:cubicBezTo>
                    <a:cubicBezTo>
                      <a:pt x="943" y="3420"/>
                      <a:pt x="1001" y="3452"/>
                      <a:pt x="1058" y="3483"/>
                    </a:cubicBezTo>
                    <a:cubicBezTo>
                      <a:pt x="1115" y="3515"/>
                      <a:pt x="1187" y="3509"/>
                      <a:pt x="1246" y="3531"/>
                    </a:cubicBezTo>
                    <a:cubicBezTo>
                      <a:pt x="1305" y="3557"/>
                      <a:pt x="1363" y="3597"/>
                      <a:pt x="1428" y="3615"/>
                    </a:cubicBezTo>
                    <a:cubicBezTo>
                      <a:pt x="1491" y="3629"/>
                      <a:pt x="1556" y="3637"/>
                      <a:pt x="1622" y="3641"/>
                    </a:cubicBezTo>
                    <a:cubicBezTo>
                      <a:pt x="1687" y="3650"/>
                      <a:pt x="1753" y="3672"/>
                      <a:pt x="1820" y="3672"/>
                    </a:cubicBezTo>
                    <a:cubicBezTo>
                      <a:pt x="1886" y="3668"/>
                      <a:pt x="1951" y="3648"/>
                      <a:pt x="2016" y="3639"/>
                    </a:cubicBezTo>
                    <a:cubicBezTo>
                      <a:pt x="2082" y="3632"/>
                      <a:pt x="2144" y="3606"/>
                      <a:pt x="2207" y="3591"/>
                    </a:cubicBezTo>
                    <a:cubicBezTo>
                      <a:pt x="2270" y="3575"/>
                      <a:pt x="2344" y="3592"/>
                      <a:pt x="2408" y="3570"/>
                    </a:cubicBezTo>
                    <a:cubicBezTo>
                      <a:pt x="2483" y="3542"/>
                      <a:pt x="2537" y="3467"/>
                      <a:pt x="2600" y="3424"/>
                    </a:cubicBezTo>
                    <a:cubicBezTo>
                      <a:pt x="2607" y="3437"/>
                      <a:pt x="2617" y="3452"/>
                      <a:pt x="2619" y="3452"/>
                    </a:cubicBezTo>
                    <a:cubicBezTo>
                      <a:pt x="2620" y="3452"/>
                      <a:pt x="2620" y="3452"/>
                      <a:pt x="2620" y="3452"/>
                    </a:cubicBezTo>
                    <a:cubicBezTo>
                      <a:pt x="2638" y="3434"/>
                      <a:pt x="2649" y="3406"/>
                      <a:pt x="2676" y="3405"/>
                    </a:cubicBezTo>
                    <a:cubicBezTo>
                      <a:pt x="2677" y="3405"/>
                      <a:pt x="2678" y="3405"/>
                      <a:pt x="2679" y="3405"/>
                    </a:cubicBezTo>
                    <a:cubicBezTo>
                      <a:pt x="2706" y="3405"/>
                      <a:pt x="2746" y="3424"/>
                      <a:pt x="2778" y="3427"/>
                    </a:cubicBezTo>
                    <a:cubicBezTo>
                      <a:pt x="2811" y="3431"/>
                      <a:pt x="2856" y="3454"/>
                      <a:pt x="2889" y="3454"/>
                    </a:cubicBezTo>
                    <a:cubicBezTo>
                      <a:pt x="2922" y="3454"/>
                      <a:pt x="2939" y="3434"/>
                      <a:pt x="2965" y="3425"/>
                    </a:cubicBezTo>
                    <a:cubicBezTo>
                      <a:pt x="2993" y="3414"/>
                      <a:pt x="3006" y="3387"/>
                      <a:pt x="3033" y="3374"/>
                    </a:cubicBezTo>
                    <a:cubicBezTo>
                      <a:pt x="3059" y="3363"/>
                      <a:pt x="3097" y="3365"/>
                      <a:pt x="3122" y="3347"/>
                    </a:cubicBezTo>
                    <a:cubicBezTo>
                      <a:pt x="3145" y="3330"/>
                      <a:pt x="3184" y="3329"/>
                      <a:pt x="3205" y="3308"/>
                    </a:cubicBezTo>
                    <a:cubicBezTo>
                      <a:pt x="3227" y="3289"/>
                      <a:pt x="3221" y="3242"/>
                      <a:pt x="3240" y="3222"/>
                    </a:cubicBezTo>
                    <a:lnTo>
                      <a:pt x="3300" y="3158"/>
                    </a:lnTo>
                    <a:cubicBezTo>
                      <a:pt x="3317" y="3138"/>
                      <a:pt x="3350" y="3128"/>
                      <a:pt x="3370" y="3105"/>
                    </a:cubicBezTo>
                    <a:cubicBezTo>
                      <a:pt x="3390" y="3084"/>
                      <a:pt x="3418" y="3070"/>
                      <a:pt x="3437" y="3048"/>
                    </a:cubicBezTo>
                    <a:cubicBezTo>
                      <a:pt x="3455" y="3026"/>
                      <a:pt x="3480" y="3008"/>
                      <a:pt x="3496" y="2985"/>
                    </a:cubicBezTo>
                    <a:cubicBezTo>
                      <a:pt x="3514" y="2960"/>
                      <a:pt x="3513" y="2926"/>
                      <a:pt x="3533" y="2904"/>
                    </a:cubicBezTo>
                    <a:cubicBezTo>
                      <a:pt x="3551" y="2882"/>
                      <a:pt x="3583" y="2868"/>
                      <a:pt x="3604" y="2845"/>
                    </a:cubicBezTo>
                    <a:cubicBezTo>
                      <a:pt x="3623" y="2823"/>
                      <a:pt x="3650" y="2803"/>
                      <a:pt x="3667" y="2780"/>
                    </a:cubicBezTo>
                    <a:cubicBezTo>
                      <a:pt x="3686" y="2755"/>
                      <a:pt x="3679" y="2719"/>
                      <a:pt x="3692" y="2692"/>
                    </a:cubicBezTo>
                    <a:cubicBezTo>
                      <a:pt x="3706" y="2663"/>
                      <a:pt x="3721" y="2634"/>
                      <a:pt x="3722" y="2600"/>
                    </a:cubicBezTo>
                    <a:cubicBezTo>
                      <a:pt x="3723" y="2565"/>
                      <a:pt x="3700" y="2520"/>
                      <a:pt x="3699" y="2485"/>
                    </a:cubicBezTo>
                    <a:cubicBezTo>
                      <a:pt x="3696" y="2450"/>
                      <a:pt x="3693" y="2415"/>
                      <a:pt x="3685" y="2379"/>
                    </a:cubicBezTo>
                    <a:cubicBezTo>
                      <a:pt x="3678" y="2348"/>
                      <a:pt x="3657" y="2311"/>
                      <a:pt x="3693" y="2293"/>
                    </a:cubicBezTo>
                    <a:cubicBezTo>
                      <a:pt x="3694" y="2293"/>
                      <a:pt x="3676" y="2286"/>
                      <a:pt x="3671" y="2286"/>
                    </a:cubicBezTo>
                    <a:cubicBezTo>
                      <a:pt x="3670" y="2286"/>
                      <a:pt x="3670" y="2286"/>
                      <a:pt x="3670" y="2286"/>
                    </a:cubicBezTo>
                    <a:cubicBezTo>
                      <a:pt x="3631" y="2293"/>
                      <a:pt x="3633" y="2312"/>
                      <a:pt x="3635" y="2334"/>
                    </a:cubicBezTo>
                    <a:cubicBezTo>
                      <a:pt x="3641" y="2367"/>
                      <a:pt x="3668" y="2407"/>
                      <a:pt x="3661" y="2436"/>
                    </a:cubicBezTo>
                    <a:cubicBezTo>
                      <a:pt x="3656" y="2463"/>
                      <a:pt x="3656" y="2492"/>
                      <a:pt x="3655" y="2521"/>
                    </a:cubicBezTo>
                    <a:cubicBezTo>
                      <a:pt x="3652" y="2551"/>
                      <a:pt x="3646" y="2579"/>
                      <a:pt x="3635" y="2604"/>
                    </a:cubicBezTo>
                    <a:cubicBezTo>
                      <a:pt x="3624" y="2630"/>
                      <a:pt x="3569" y="2635"/>
                      <a:pt x="3551" y="2657"/>
                    </a:cubicBezTo>
                    <a:cubicBezTo>
                      <a:pt x="3535" y="2679"/>
                      <a:pt x="3524" y="2706"/>
                      <a:pt x="3502" y="2725"/>
                    </a:cubicBezTo>
                    <a:cubicBezTo>
                      <a:pt x="3480" y="2744"/>
                      <a:pt x="3462" y="2766"/>
                      <a:pt x="3436" y="2783"/>
                    </a:cubicBezTo>
                    <a:cubicBezTo>
                      <a:pt x="3412" y="2801"/>
                      <a:pt x="3415" y="2835"/>
                      <a:pt x="3390" y="2851"/>
                    </a:cubicBezTo>
                    <a:cubicBezTo>
                      <a:pt x="3379" y="2860"/>
                      <a:pt x="3357" y="2860"/>
                      <a:pt x="3336" y="2860"/>
                    </a:cubicBezTo>
                    <a:cubicBezTo>
                      <a:pt x="3315" y="2860"/>
                      <a:pt x="3295" y="2860"/>
                      <a:pt x="3284" y="2868"/>
                    </a:cubicBezTo>
                    <a:cubicBezTo>
                      <a:pt x="3262" y="2885"/>
                      <a:pt x="3247" y="2897"/>
                      <a:pt x="3227" y="2912"/>
                    </a:cubicBezTo>
                    <a:cubicBezTo>
                      <a:pt x="3207" y="2926"/>
                      <a:pt x="3216" y="2964"/>
                      <a:pt x="3195" y="2978"/>
                    </a:cubicBezTo>
                    <a:cubicBezTo>
                      <a:pt x="3181" y="2986"/>
                      <a:pt x="3163" y="2989"/>
                      <a:pt x="3144" y="2995"/>
                    </a:cubicBezTo>
                    <a:cubicBezTo>
                      <a:pt x="3138" y="2990"/>
                      <a:pt x="3131" y="2987"/>
                      <a:pt x="3127" y="2987"/>
                    </a:cubicBezTo>
                    <a:cubicBezTo>
                      <a:pt x="3126" y="2987"/>
                      <a:pt x="3125" y="2987"/>
                      <a:pt x="3125" y="2988"/>
                    </a:cubicBezTo>
                    <a:cubicBezTo>
                      <a:pt x="3116" y="2999"/>
                      <a:pt x="3110" y="3008"/>
                      <a:pt x="3101" y="3021"/>
                    </a:cubicBezTo>
                    <a:cubicBezTo>
                      <a:pt x="3090" y="3030"/>
                      <a:pt x="3081" y="3043"/>
                      <a:pt x="3067" y="3051"/>
                    </a:cubicBezTo>
                    <a:cubicBezTo>
                      <a:pt x="3048" y="3065"/>
                      <a:pt x="3016" y="3068"/>
                      <a:pt x="2998" y="3081"/>
                    </a:cubicBezTo>
                    <a:cubicBezTo>
                      <a:pt x="2979" y="3095"/>
                      <a:pt x="2975" y="3124"/>
                      <a:pt x="2958" y="3138"/>
                    </a:cubicBezTo>
                    <a:cubicBezTo>
                      <a:pt x="2951" y="3143"/>
                      <a:pt x="2944" y="3151"/>
                      <a:pt x="2939" y="3160"/>
                    </a:cubicBezTo>
                    <a:cubicBezTo>
                      <a:pt x="2891" y="3178"/>
                      <a:pt x="2837" y="3189"/>
                      <a:pt x="2793" y="3207"/>
                    </a:cubicBezTo>
                    <a:cubicBezTo>
                      <a:pt x="2748" y="3219"/>
                      <a:pt x="2702" y="3222"/>
                      <a:pt x="2655" y="3227"/>
                    </a:cubicBezTo>
                    <a:cubicBezTo>
                      <a:pt x="2702" y="3205"/>
                      <a:pt x="2748" y="3182"/>
                      <a:pt x="2789" y="3147"/>
                    </a:cubicBezTo>
                    <a:cubicBezTo>
                      <a:pt x="2812" y="3129"/>
                      <a:pt x="2830" y="3109"/>
                      <a:pt x="2849" y="3085"/>
                    </a:cubicBezTo>
                    <a:cubicBezTo>
                      <a:pt x="2869" y="3077"/>
                      <a:pt x="2888" y="3069"/>
                      <a:pt x="2905" y="3058"/>
                    </a:cubicBezTo>
                    <a:cubicBezTo>
                      <a:pt x="2957" y="3028"/>
                      <a:pt x="3008" y="2995"/>
                      <a:pt x="3057" y="2959"/>
                    </a:cubicBezTo>
                    <a:cubicBezTo>
                      <a:pt x="3104" y="2919"/>
                      <a:pt x="3137" y="2865"/>
                      <a:pt x="3184" y="2824"/>
                    </a:cubicBezTo>
                    <a:cubicBezTo>
                      <a:pt x="3229" y="2785"/>
                      <a:pt x="3284" y="2751"/>
                      <a:pt x="3330" y="2706"/>
                    </a:cubicBezTo>
                    <a:cubicBezTo>
                      <a:pt x="3372" y="2662"/>
                      <a:pt x="3421" y="2616"/>
                      <a:pt x="3459" y="2562"/>
                    </a:cubicBezTo>
                    <a:cubicBezTo>
                      <a:pt x="3494" y="2512"/>
                      <a:pt x="3507" y="2448"/>
                      <a:pt x="3529" y="2390"/>
                    </a:cubicBezTo>
                    <a:cubicBezTo>
                      <a:pt x="3558" y="2353"/>
                      <a:pt x="3591" y="2318"/>
                      <a:pt x="3613" y="2273"/>
                    </a:cubicBezTo>
                    <a:cubicBezTo>
                      <a:pt x="3639" y="2228"/>
                      <a:pt x="3635" y="2170"/>
                      <a:pt x="3653" y="2121"/>
                    </a:cubicBezTo>
                    <a:cubicBezTo>
                      <a:pt x="3668" y="2066"/>
                      <a:pt x="3686" y="2009"/>
                      <a:pt x="3682" y="1950"/>
                    </a:cubicBezTo>
                    <a:cubicBezTo>
                      <a:pt x="3679" y="1892"/>
                      <a:pt x="3646" y="1832"/>
                      <a:pt x="3633" y="1777"/>
                    </a:cubicBezTo>
                    <a:cubicBezTo>
                      <a:pt x="3624" y="1735"/>
                      <a:pt x="3611" y="1698"/>
                      <a:pt x="3593" y="1660"/>
                    </a:cubicBezTo>
                    <a:cubicBezTo>
                      <a:pt x="3611" y="1585"/>
                      <a:pt x="3626" y="1510"/>
                      <a:pt x="3627" y="1433"/>
                    </a:cubicBezTo>
                    <a:cubicBezTo>
                      <a:pt x="3628" y="1342"/>
                      <a:pt x="3597" y="1255"/>
                      <a:pt x="3578" y="1171"/>
                    </a:cubicBezTo>
                    <a:cubicBezTo>
                      <a:pt x="3557" y="1076"/>
                      <a:pt x="3528" y="983"/>
                      <a:pt x="3480" y="897"/>
                    </a:cubicBezTo>
                    <a:cubicBezTo>
                      <a:pt x="3428" y="813"/>
                      <a:pt x="3350" y="750"/>
                      <a:pt x="3284" y="683"/>
                    </a:cubicBezTo>
                    <a:cubicBezTo>
                      <a:pt x="3233" y="628"/>
                      <a:pt x="3174" y="579"/>
                      <a:pt x="3115" y="538"/>
                    </a:cubicBezTo>
                    <a:cubicBezTo>
                      <a:pt x="3082" y="494"/>
                      <a:pt x="3046" y="450"/>
                      <a:pt x="3009" y="409"/>
                    </a:cubicBezTo>
                    <a:cubicBezTo>
                      <a:pt x="2968" y="365"/>
                      <a:pt x="2903" y="350"/>
                      <a:pt x="2856" y="312"/>
                    </a:cubicBezTo>
                    <a:cubicBezTo>
                      <a:pt x="2812" y="274"/>
                      <a:pt x="2774" y="216"/>
                      <a:pt x="2720" y="186"/>
                    </a:cubicBezTo>
                    <a:cubicBezTo>
                      <a:pt x="2668" y="153"/>
                      <a:pt x="2607" y="133"/>
                      <a:pt x="2551" y="109"/>
                    </a:cubicBezTo>
                    <a:cubicBezTo>
                      <a:pt x="2492" y="85"/>
                      <a:pt x="2438" y="47"/>
                      <a:pt x="2376" y="33"/>
                    </a:cubicBezTo>
                    <a:cubicBezTo>
                      <a:pt x="2314" y="16"/>
                      <a:pt x="2249" y="23"/>
                      <a:pt x="2188" y="19"/>
                    </a:cubicBezTo>
                    <a:cubicBezTo>
                      <a:pt x="2173" y="18"/>
                      <a:pt x="2158" y="17"/>
                      <a:pt x="2143" y="17"/>
                    </a:cubicBezTo>
                    <a:cubicBezTo>
                      <a:pt x="2096" y="17"/>
                      <a:pt x="2048" y="23"/>
                      <a:pt x="2000" y="23"/>
                    </a:cubicBezTo>
                    <a:cubicBezTo>
                      <a:pt x="1998" y="23"/>
                      <a:pt x="1995" y="24"/>
                      <a:pt x="1993" y="24"/>
                    </a:cubicBezTo>
                    <a:cubicBezTo>
                      <a:pt x="1941" y="24"/>
                      <a:pt x="1887" y="1"/>
                      <a:pt x="1834"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29"/>
              <p:cNvSpPr/>
              <p:nvPr/>
            </p:nvSpPr>
            <p:spPr>
              <a:xfrm>
                <a:off x="2207275" y="4177300"/>
                <a:ext cx="93100" cy="91800"/>
              </a:xfrm>
              <a:custGeom>
                <a:rect b="b" l="l" r="r" t="t"/>
                <a:pathLst>
                  <a:path extrusionOk="0" h="3672" w="3724">
                    <a:moveTo>
                      <a:pt x="1008" y="315"/>
                    </a:moveTo>
                    <a:cubicBezTo>
                      <a:pt x="1012" y="315"/>
                      <a:pt x="1016" y="315"/>
                      <a:pt x="1020" y="315"/>
                    </a:cubicBezTo>
                    <a:cubicBezTo>
                      <a:pt x="989" y="339"/>
                      <a:pt x="950" y="361"/>
                      <a:pt x="916" y="383"/>
                    </a:cubicBezTo>
                    <a:cubicBezTo>
                      <a:pt x="917" y="380"/>
                      <a:pt x="917" y="376"/>
                      <a:pt x="920" y="375"/>
                    </a:cubicBezTo>
                    <a:cubicBezTo>
                      <a:pt x="938" y="353"/>
                      <a:pt x="960" y="335"/>
                      <a:pt x="985" y="320"/>
                    </a:cubicBezTo>
                    <a:cubicBezTo>
                      <a:pt x="992" y="316"/>
                      <a:pt x="999" y="315"/>
                      <a:pt x="1008" y="315"/>
                    </a:cubicBezTo>
                    <a:close/>
                    <a:moveTo>
                      <a:pt x="1599" y="638"/>
                    </a:moveTo>
                    <a:cubicBezTo>
                      <a:pt x="1702" y="638"/>
                      <a:pt x="1812" y="665"/>
                      <a:pt x="1929" y="690"/>
                    </a:cubicBezTo>
                    <a:cubicBezTo>
                      <a:pt x="2024" y="710"/>
                      <a:pt x="2113" y="739"/>
                      <a:pt x="2201" y="772"/>
                    </a:cubicBezTo>
                    <a:cubicBezTo>
                      <a:pt x="2084" y="741"/>
                      <a:pt x="1967" y="725"/>
                      <a:pt x="1852" y="725"/>
                    </a:cubicBezTo>
                    <a:cubicBezTo>
                      <a:pt x="1842" y="725"/>
                      <a:pt x="1832" y="725"/>
                      <a:pt x="1823" y="726"/>
                    </a:cubicBezTo>
                    <a:cubicBezTo>
                      <a:pt x="1795" y="727"/>
                      <a:pt x="1768" y="731"/>
                      <a:pt x="1740" y="732"/>
                    </a:cubicBezTo>
                    <a:cubicBezTo>
                      <a:pt x="1737" y="732"/>
                      <a:pt x="1737" y="731"/>
                      <a:pt x="1737" y="731"/>
                    </a:cubicBezTo>
                    <a:cubicBezTo>
                      <a:pt x="1696" y="710"/>
                      <a:pt x="1655" y="664"/>
                      <a:pt x="1611" y="646"/>
                    </a:cubicBezTo>
                    <a:cubicBezTo>
                      <a:pt x="1596" y="639"/>
                      <a:pt x="1582" y="639"/>
                      <a:pt x="1565" y="639"/>
                    </a:cubicBezTo>
                    <a:cubicBezTo>
                      <a:pt x="1576" y="638"/>
                      <a:pt x="1588" y="638"/>
                      <a:pt x="1599" y="638"/>
                    </a:cubicBezTo>
                    <a:close/>
                    <a:moveTo>
                      <a:pt x="3196" y="965"/>
                    </a:moveTo>
                    <a:lnTo>
                      <a:pt x="3196" y="965"/>
                    </a:lnTo>
                    <a:cubicBezTo>
                      <a:pt x="3206" y="972"/>
                      <a:pt x="3214" y="975"/>
                      <a:pt x="3218" y="982"/>
                    </a:cubicBezTo>
                    <a:cubicBezTo>
                      <a:pt x="3229" y="1002"/>
                      <a:pt x="3228" y="1032"/>
                      <a:pt x="3236" y="1055"/>
                    </a:cubicBezTo>
                    <a:cubicBezTo>
                      <a:pt x="3246" y="1077"/>
                      <a:pt x="3246" y="1101"/>
                      <a:pt x="3253" y="1122"/>
                    </a:cubicBezTo>
                    <a:cubicBezTo>
                      <a:pt x="3255" y="1129"/>
                      <a:pt x="3262" y="1133"/>
                      <a:pt x="3268" y="1138"/>
                    </a:cubicBezTo>
                    <a:cubicBezTo>
                      <a:pt x="3265" y="1140"/>
                      <a:pt x="3261" y="1140"/>
                      <a:pt x="3262" y="1143"/>
                    </a:cubicBezTo>
                    <a:cubicBezTo>
                      <a:pt x="3264" y="1163"/>
                      <a:pt x="3269" y="1180"/>
                      <a:pt x="3273" y="1200"/>
                    </a:cubicBezTo>
                    <a:cubicBezTo>
                      <a:pt x="3266" y="1198"/>
                      <a:pt x="3261" y="1194"/>
                      <a:pt x="3254" y="1191"/>
                    </a:cubicBezTo>
                    <a:cubicBezTo>
                      <a:pt x="3240" y="1115"/>
                      <a:pt x="3221" y="1041"/>
                      <a:pt x="3196" y="965"/>
                    </a:cubicBezTo>
                    <a:close/>
                    <a:moveTo>
                      <a:pt x="2591" y="1283"/>
                    </a:moveTo>
                    <a:cubicBezTo>
                      <a:pt x="2607" y="1297"/>
                      <a:pt x="2620" y="1312"/>
                      <a:pt x="2635" y="1328"/>
                    </a:cubicBezTo>
                    <a:cubicBezTo>
                      <a:pt x="2622" y="1319"/>
                      <a:pt x="2611" y="1309"/>
                      <a:pt x="2602" y="1298"/>
                    </a:cubicBezTo>
                    <a:lnTo>
                      <a:pt x="2591" y="1283"/>
                    </a:lnTo>
                    <a:close/>
                    <a:moveTo>
                      <a:pt x="3294" y="1165"/>
                    </a:moveTo>
                    <a:cubicBezTo>
                      <a:pt x="3295" y="1167"/>
                      <a:pt x="3301" y="1170"/>
                      <a:pt x="3302" y="1171"/>
                    </a:cubicBezTo>
                    <a:cubicBezTo>
                      <a:pt x="3310" y="1192"/>
                      <a:pt x="3319" y="1214"/>
                      <a:pt x="3338" y="1233"/>
                    </a:cubicBezTo>
                    <a:cubicBezTo>
                      <a:pt x="3357" y="1253"/>
                      <a:pt x="3404" y="1264"/>
                      <a:pt x="3421" y="1288"/>
                    </a:cubicBezTo>
                    <a:cubicBezTo>
                      <a:pt x="3438" y="1309"/>
                      <a:pt x="3459" y="1335"/>
                      <a:pt x="3482" y="1363"/>
                    </a:cubicBezTo>
                    <a:cubicBezTo>
                      <a:pt x="3496" y="1379"/>
                      <a:pt x="3517" y="1400"/>
                      <a:pt x="3516" y="1421"/>
                    </a:cubicBezTo>
                    <a:cubicBezTo>
                      <a:pt x="3498" y="1394"/>
                      <a:pt x="3484" y="1370"/>
                      <a:pt x="3463" y="1345"/>
                    </a:cubicBezTo>
                    <a:cubicBezTo>
                      <a:pt x="3415" y="1291"/>
                      <a:pt x="3363" y="1253"/>
                      <a:pt x="3305" y="1220"/>
                    </a:cubicBezTo>
                    <a:cubicBezTo>
                      <a:pt x="3302" y="1200"/>
                      <a:pt x="3297" y="1181"/>
                      <a:pt x="3294" y="1165"/>
                    </a:cubicBezTo>
                    <a:close/>
                    <a:moveTo>
                      <a:pt x="1121" y="1253"/>
                    </a:moveTo>
                    <a:cubicBezTo>
                      <a:pt x="1118" y="1254"/>
                      <a:pt x="1117" y="1255"/>
                      <a:pt x="1115" y="1255"/>
                    </a:cubicBezTo>
                    <a:cubicBezTo>
                      <a:pt x="1062" y="1305"/>
                      <a:pt x="1014" y="1366"/>
                      <a:pt x="974" y="1432"/>
                    </a:cubicBezTo>
                    <a:cubicBezTo>
                      <a:pt x="976" y="1393"/>
                      <a:pt x="979" y="1357"/>
                      <a:pt x="986" y="1319"/>
                    </a:cubicBezTo>
                    <a:cubicBezTo>
                      <a:pt x="1007" y="1305"/>
                      <a:pt x="1027" y="1294"/>
                      <a:pt x="1051" y="1282"/>
                    </a:cubicBezTo>
                    <a:cubicBezTo>
                      <a:pt x="1069" y="1273"/>
                      <a:pt x="1088" y="1266"/>
                      <a:pt x="1109" y="1257"/>
                    </a:cubicBezTo>
                    <a:cubicBezTo>
                      <a:pt x="1111" y="1255"/>
                      <a:pt x="1117" y="1254"/>
                      <a:pt x="1121" y="1253"/>
                    </a:cubicBezTo>
                    <a:close/>
                    <a:moveTo>
                      <a:pt x="3268" y="1277"/>
                    </a:moveTo>
                    <a:cubicBezTo>
                      <a:pt x="3276" y="1282"/>
                      <a:pt x="3283" y="1284"/>
                      <a:pt x="3288" y="1290"/>
                    </a:cubicBezTo>
                    <a:cubicBezTo>
                      <a:pt x="3299" y="1353"/>
                      <a:pt x="3309" y="1418"/>
                      <a:pt x="3320" y="1480"/>
                    </a:cubicBezTo>
                    <a:cubicBezTo>
                      <a:pt x="3312" y="1445"/>
                      <a:pt x="3298" y="1411"/>
                      <a:pt x="3282" y="1379"/>
                    </a:cubicBezTo>
                    <a:cubicBezTo>
                      <a:pt x="3277" y="1345"/>
                      <a:pt x="3272" y="1310"/>
                      <a:pt x="3268" y="1277"/>
                    </a:cubicBezTo>
                    <a:close/>
                    <a:moveTo>
                      <a:pt x="2658" y="1353"/>
                    </a:moveTo>
                    <a:cubicBezTo>
                      <a:pt x="2690" y="1388"/>
                      <a:pt x="2717" y="1426"/>
                      <a:pt x="2738" y="1467"/>
                    </a:cubicBezTo>
                    <a:lnTo>
                      <a:pt x="2738" y="1488"/>
                    </a:lnTo>
                    <a:cubicBezTo>
                      <a:pt x="2734" y="1518"/>
                      <a:pt x="2723" y="1560"/>
                      <a:pt x="2699" y="1601"/>
                    </a:cubicBezTo>
                    <a:cubicBezTo>
                      <a:pt x="2697" y="1518"/>
                      <a:pt x="2676" y="1436"/>
                      <a:pt x="2635" y="1364"/>
                    </a:cubicBezTo>
                    <a:cubicBezTo>
                      <a:pt x="2642" y="1360"/>
                      <a:pt x="2650" y="1357"/>
                      <a:pt x="2658" y="1353"/>
                    </a:cubicBezTo>
                    <a:close/>
                    <a:moveTo>
                      <a:pt x="1723" y="1240"/>
                    </a:moveTo>
                    <a:cubicBezTo>
                      <a:pt x="1736" y="1240"/>
                      <a:pt x="1749" y="1242"/>
                      <a:pt x="1762" y="1242"/>
                    </a:cubicBezTo>
                    <a:cubicBezTo>
                      <a:pt x="1755" y="1254"/>
                      <a:pt x="1747" y="1268"/>
                      <a:pt x="1739" y="1277"/>
                    </a:cubicBezTo>
                    <a:cubicBezTo>
                      <a:pt x="1706" y="1317"/>
                      <a:pt x="1666" y="1363"/>
                      <a:pt x="1649" y="1419"/>
                    </a:cubicBezTo>
                    <a:cubicBezTo>
                      <a:pt x="1631" y="1473"/>
                      <a:pt x="1618" y="1549"/>
                      <a:pt x="1636" y="1617"/>
                    </a:cubicBezTo>
                    <a:cubicBezTo>
                      <a:pt x="1644" y="1655"/>
                      <a:pt x="1666" y="1688"/>
                      <a:pt x="1692" y="1714"/>
                    </a:cubicBezTo>
                    <a:cubicBezTo>
                      <a:pt x="1714" y="1736"/>
                      <a:pt x="1739" y="1755"/>
                      <a:pt x="1762" y="1773"/>
                    </a:cubicBezTo>
                    <a:cubicBezTo>
                      <a:pt x="1768" y="1777"/>
                      <a:pt x="1770" y="1778"/>
                      <a:pt x="1776" y="1783"/>
                    </a:cubicBezTo>
                    <a:cubicBezTo>
                      <a:pt x="1734" y="1807"/>
                      <a:pt x="1687" y="1817"/>
                      <a:pt x="1642" y="1817"/>
                    </a:cubicBezTo>
                    <a:cubicBezTo>
                      <a:pt x="1604" y="1817"/>
                      <a:pt x="1566" y="1810"/>
                      <a:pt x="1534" y="1796"/>
                    </a:cubicBezTo>
                    <a:cubicBezTo>
                      <a:pt x="1513" y="1751"/>
                      <a:pt x="1501" y="1704"/>
                      <a:pt x="1498" y="1660"/>
                    </a:cubicBezTo>
                    <a:cubicBezTo>
                      <a:pt x="1486" y="1571"/>
                      <a:pt x="1519" y="1476"/>
                      <a:pt x="1563" y="1397"/>
                    </a:cubicBezTo>
                    <a:cubicBezTo>
                      <a:pt x="1598" y="1330"/>
                      <a:pt x="1654" y="1277"/>
                      <a:pt x="1714" y="1240"/>
                    </a:cubicBezTo>
                    <a:cubicBezTo>
                      <a:pt x="1717" y="1240"/>
                      <a:pt x="1720" y="1240"/>
                      <a:pt x="1723" y="1240"/>
                    </a:cubicBezTo>
                    <a:close/>
                    <a:moveTo>
                      <a:pt x="159" y="1635"/>
                    </a:moveTo>
                    <a:cubicBezTo>
                      <a:pt x="167" y="1667"/>
                      <a:pt x="175" y="1697"/>
                      <a:pt x="182" y="1727"/>
                    </a:cubicBezTo>
                    <a:cubicBezTo>
                      <a:pt x="188" y="1755"/>
                      <a:pt x="199" y="1783"/>
                      <a:pt x="208" y="1807"/>
                    </a:cubicBezTo>
                    <a:cubicBezTo>
                      <a:pt x="186" y="1858"/>
                      <a:pt x="166" y="1909"/>
                      <a:pt x="151" y="1964"/>
                    </a:cubicBezTo>
                    <a:cubicBezTo>
                      <a:pt x="151" y="1963"/>
                      <a:pt x="148" y="1961"/>
                      <a:pt x="148" y="1961"/>
                    </a:cubicBezTo>
                    <a:cubicBezTo>
                      <a:pt x="144" y="1915"/>
                      <a:pt x="131" y="1868"/>
                      <a:pt x="130" y="1820"/>
                    </a:cubicBezTo>
                    <a:cubicBezTo>
                      <a:pt x="125" y="1772"/>
                      <a:pt x="130" y="1723"/>
                      <a:pt x="137" y="1677"/>
                    </a:cubicBezTo>
                    <a:cubicBezTo>
                      <a:pt x="140" y="1661"/>
                      <a:pt x="148" y="1648"/>
                      <a:pt x="159" y="1635"/>
                    </a:cubicBezTo>
                    <a:close/>
                    <a:moveTo>
                      <a:pt x="3078" y="1778"/>
                    </a:moveTo>
                    <a:lnTo>
                      <a:pt x="3078" y="1778"/>
                    </a:lnTo>
                    <a:cubicBezTo>
                      <a:pt x="3082" y="1855"/>
                      <a:pt x="3078" y="1931"/>
                      <a:pt x="3068" y="2004"/>
                    </a:cubicBezTo>
                    <a:cubicBezTo>
                      <a:pt x="3068" y="1983"/>
                      <a:pt x="3070" y="1963"/>
                      <a:pt x="3070" y="1944"/>
                    </a:cubicBezTo>
                    <a:cubicBezTo>
                      <a:pt x="3070" y="1904"/>
                      <a:pt x="3067" y="1865"/>
                      <a:pt x="3061" y="1825"/>
                    </a:cubicBezTo>
                    <a:cubicBezTo>
                      <a:pt x="3068" y="1807"/>
                      <a:pt x="3072" y="1792"/>
                      <a:pt x="3078" y="1778"/>
                    </a:cubicBezTo>
                    <a:close/>
                    <a:moveTo>
                      <a:pt x="2401" y="1827"/>
                    </a:moveTo>
                    <a:lnTo>
                      <a:pt x="2401" y="1827"/>
                    </a:lnTo>
                    <a:cubicBezTo>
                      <a:pt x="2399" y="1831"/>
                      <a:pt x="2399" y="1835"/>
                      <a:pt x="2397" y="1839"/>
                    </a:cubicBezTo>
                    <a:cubicBezTo>
                      <a:pt x="2395" y="1842"/>
                      <a:pt x="2394" y="1846"/>
                      <a:pt x="2390" y="1849"/>
                    </a:cubicBezTo>
                    <a:cubicBezTo>
                      <a:pt x="2339" y="1931"/>
                      <a:pt x="2255" y="1970"/>
                      <a:pt x="2168" y="1997"/>
                    </a:cubicBezTo>
                    <a:cubicBezTo>
                      <a:pt x="2154" y="2004"/>
                      <a:pt x="2139" y="2008"/>
                      <a:pt x="2124" y="2014"/>
                    </a:cubicBezTo>
                    <a:lnTo>
                      <a:pt x="2124" y="2003"/>
                    </a:lnTo>
                    <a:cubicBezTo>
                      <a:pt x="2197" y="1979"/>
                      <a:pt x="2266" y="1944"/>
                      <a:pt x="2321" y="1895"/>
                    </a:cubicBezTo>
                    <a:cubicBezTo>
                      <a:pt x="2344" y="1877"/>
                      <a:pt x="2365" y="1855"/>
                      <a:pt x="2383" y="1832"/>
                    </a:cubicBezTo>
                    <a:cubicBezTo>
                      <a:pt x="2388" y="1829"/>
                      <a:pt x="2395" y="1828"/>
                      <a:pt x="2401" y="1827"/>
                    </a:cubicBezTo>
                    <a:close/>
                    <a:moveTo>
                      <a:pt x="2410" y="1617"/>
                    </a:moveTo>
                    <a:cubicBezTo>
                      <a:pt x="2410" y="1619"/>
                      <a:pt x="2410" y="1620"/>
                      <a:pt x="2413" y="1622"/>
                    </a:cubicBezTo>
                    <a:cubicBezTo>
                      <a:pt x="2397" y="1696"/>
                      <a:pt x="2366" y="1762"/>
                      <a:pt x="2324" y="1811"/>
                    </a:cubicBezTo>
                    <a:cubicBezTo>
                      <a:pt x="2279" y="1821"/>
                      <a:pt x="2233" y="1829"/>
                      <a:pt x="2188" y="1829"/>
                    </a:cubicBezTo>
                    <a:cubicBezTo>
                      <a:pt x="2153" y="1829"/>
                      <a:pt x="2119" y="1824"/>
                      <a:pt x="2087" y="1811"/>
                    </a:cubicBezTo>
                    <a:cubicBezTo>
                      <a:pt x="2087" y="1811"/>
                      <a:pt x="2087" y="1811"/>
                      <a:pt x="2087" y="1811"/>
                    </a:cubicBezTo>
                    <a:cubicBezTo>
                      <a:pt x="2084" y="1811"/>
                      <a:pt x="2079" y="1832"/>
                      <a:pt x="2083" y="1835"/>
                    </a:cubicBezTo>
                    <a:cubicBezTo>
                      <a:pt x="2122" y="1861"/>
                      <a:pt x="2163" y="1868"/>
                      <a:pt x="2205" y="1868"/>
                    </a:cubicBezTo>
                    <a:cubicBezTo>
                      <a:pt x="2224" y="1868"/>
                      <a:pt x="2244" y="1867"/>
                      <a:pt x="2263" y="1865"/>
                    </a:cubicBezTo>
                    <a:lnTo>
                      <a:pt x="2263" y="1865"/>
                    </a:lnTo>
                    <a:cubicBezTo>
                      <a:pt x="2223" y="1895"/>
                      <a:pt x="2181" y="1920"/>
                      <a:pt x="2128" y="1937"/>
                    </a:cubicBezTo>
                    <a:cubicBezTo>
                      <a:pt x="2131" y="1915"/>
                      <a:pt x="2131" y="1890"/>
                      <a:pt x="2135" y="1869"/>
                    </a:cubicBezTo>
                    <a:cubicBezTo>
                      <a:pt x="2137" y="1865"/>
                      <a:pt x="2129" y="1862"/>
                      <a:pt x="2122" y="1862"/>
                    </a:cubicBezTo>
                    <a:cubicBezTo>
                      <a:pt x="2117" y="1862"/>
                      <a:pt x="2112" y="1864"/>
                      <a:pt x="2112" y="1866"/>
                    </a:cubicBezTo>
                    <a:cubicBezTo>
                      <a:pt x="2104" y="1894"/>
                      <a:pt x="2098" y="1923"/>
                      <a:pt x="2093" y="1950"/>
                    </a:cubicBezTo>
                    <a:cubicBezTo>
                      <a:pt x="2048" y="1962"/>
                      <a:pt x="2001" y="1968"/>
                      <a:pt x="1956" y="1968"/>
                    </a:cubicBezTo>
                    <a:cubicBezTo>
                      <a:pt x="1891" y="1968"/>
                      <a:pt x="1827" y="1956"/>
                      <a:pt x="1769" y="1930"/>
                    </a:cubicBezTo>
                    <a:cubicBezTo>
                      <a:pt x="1767" y="1929"/>
                      <a:pt x="1765" y="1929"/>
                      <a:pt x="1763" y="1929"/>
                    </a:cubicBezTo>
                    <a:cubicBezTo>
                      <a:pt x="1744" y="1929"/>
                      <a:pt x="1723" y="1964"/>
                      <a:pt x="1746" y="1977"/>
                    </a:cubicBezTo>
                    <a:cubicBezTo>
                      <a:pt x="1812" y="2014"/>
                      <a:pt x="1887" y="2031"/>
                      <a:pt x="1964" y="2031"/>
                    </a:cubicBezTo>
                    <a:cubicBezTo>
                      <a:pt x="2005" y="2031"/>
                      <a:pt x="2046" y="2026"/>
                      <a:pt x="2086" y="2018"/>
                    </a:cubicBezTo>
                    <a:lnTo>
                      <a:pt x="2086" y="2033"/>
                    </a:lnTo>
                    <a:cubicBezTo>
                      <a:pt x="2041" y="2048"/>
                      <a:pt x="1993" y="2059"/>
                      <a:pt x="1944" y="2059"/>
                    </a:cubicBezTo>
                    <a:cubicBezTo>
                      <a:pt x="1923" y="2059"/>
                      <a:pt x="1902" y="2057"/>
                      <a:pt x="1881" y="2052"/>
                    </a:cubicBezTo>
                    <a:cubicBezTo>
                      <a:pt x="1782" y="2030"/>
                      <a:pt x="1685" y="1983"/>
                      <a:pt x="1612" y="1916"/>
                    </a:cubicBezTo>
                    <a:cubicBezTo>
                      <a:pt x="1601" y="1905"/>
                      <a:pt x="1592" y="1893"/>
                      <a:pt x="1582" y="1882"/>
                    </a:cubicBezTo>
                    <a:lnTo>
                      <a:pt x="1582" y="1882"/>
                    </a:lnTo>
                    <a:cubicBezTo>
                      <a:pt x="1601" y="1885"/>
                      <a:pt x="1621" y="1887"/>
                      <a:pt x="1641" y="1887"/>
                    </a:cubicBezTo>
                    <a:cubicBezTo>
                      <a:pt x="1704" y="1887"/>
                      <a:pt x="1769" y="1868"/>
                      <a:pt x="1826" y="1821"/>
                    </a:cubicBezTo>
                    <a:cubicBezTo>
                      <a:pt x="1863" y="1838"/>
                      <a:pt x="1903" y="1849"/>
                      <a:pt x="1942" y="1849"/>
                    </a:cubicBezTo>
                    <a:cubicBezTo>
                      <a:pt x="1951" y="1849"/>
                      <a:pt x="1959" y="1848"/>
                      <a:pt x="1967" y="1847"/>
                    </a:cubicBezTo>
                    <a:cubicBezTo>
                      <a:pt x="2026" y="1840"/>
                      <a:pt x="2071" y="1805"/>
                      <a:pt x="2106" y="1773"/>
                    </a:cubicBezTo>
                    <a:cubicBezTo>
                      <a:pt x="2113" y="1774"/>
                      <a:pt x="2119" y="1774"/>
                      <a:pt x="2125" y="1774"/>
                    </a:cubicBezTo>
                    <a:cubicBezTo>
                      <a:pt x="2149" y="1774"/>
                      <a:pt x="2173" y="1769"/>
                      <a:pt x="2196" y="1766"/>
                    </a:cubicBezTo>
                    <a:cubicBezTo>
                      <a:pt x="2245" y="1752"/>
                      <a:pt x="2280" y="1718"/>
                      <a:pt x="2315" y="1693"/>
                    </a:cubicBezTo>
                    <a:cubicBezTo>
                      <a:pt x="2346" y="1671"/>
                      <a:pt x="2384" y="1649"/>
                      <a:pt x="2410" y="1617"/>
                    </a:cubicBezTo>
                    <a:close/>
                    <a:moveTo>
                      <a:pt x="1165" y="1626"/>
                    </a:moveTo>
                    <a:cubicBezTo>
                      <a:pt x="1164" y="1667"/>
                      <a:pt x="1162" y="1710"/>
                      <a:pt x="1162" y="1751"/>
                    </a:cubicBezTo>
                    <a:cubicBezTo>
                      <a:pt x="1162" y="1843"/>
                      <a:pt x="1155" y="1944"/>
                      <a:pt x="1183" y="2041"/>
                    </a:cubicBezTo>
                    <a:cubicBezTo>
                      <a:pt x="1197" y="2087"/>
                      <a:pt x="1217" y="2129"/>
                      <a:pt x="1241" y="2171"/>
                    </a:cubicBezTo>
                    <a:cubicBezTo>
                      <a:pt x="1150" y="2027"/>
                      <a:pt x="1121" y="1853"/>
                      <a:pt x="1144" y="1716"/>
                    </a:cubicBezTo>
                    <a:cubicBezTo>
                      <a:pt x="1148" y="1688"/>
                      <a:pt x="1155" y="1656"/>
                      <a:pt x="1165" y="1626"/>
                    </a:cubicBezTo>
                    <a:close/>
                    <a:moveTo>
                      <a:pt x="2782" y="2293"/>
                    </a:moveTo>
                    <a:lnTo>
                      <a:pt x="2782" y="2293"/>
                    </a:lnTo>
                    <a:cubicBezTo>
                      <a:pt x="2781" y="2296"/>
                      <a:pt x="2781" y="2300"/>
                      <a:pt x="2779" y="2303"/>
                    </a:cubicBezTo>
                    <a:cubicBezTo>
                      <a:pt x="2771" y="2307"/>
                      <a:pt x="2761" y="2308"/>
                      <a:pt x="2754" y="2310"/>
                    </a:cubicBezTo>
                    <a:cubicBezTo>
                      <a:pt x="2763" y="2305"/>
                      <a:pt x="2774" y="2297"/>
                      <a:pt x="2782" y="2293"/>
                    </a:cubicBezTo>
                    <a:close/>
                    <a:moveTo>
                      <a:pt x="1611" y="2202"/>
                    </a:moveTo>
                    <a:lnTo>
                      <a:pt x="1611" y="2202"/>
                    </a:lnTo>
                    <a:cubicBezTo>
                      <a:pt x="1665" y="2231"/>
                      <a:pt x="1721" y="2253"/>
                      <a:pt x="1777" y="2272"/>
                    </a:cubicBezTo>
                    <a:cubicBezTo>
                      <a:pt x="1854" y="2296"/>
                      <a:pt x="1936" y="2315"/>
                      <a:pt x="2018" y="2322"/>
                    </a:cubicBezTo>
                    <a:cubicBezTo>
                      <a:pt x="1976" y="2341"/>
                      <a:pt x="1934" y="2358"/>
                      <a:pt x="1887" y="2370"/>
                    </a:cubicBezTo>
                    <a:cubicBezTo>
                      <a:pt x="1854" y="2365"/>
                      <a:pt x="1824" y="2359"/>
                      <a:pt x="1793" y="2347"/>
                    </a:cubicBezTo>
                    <a:cubicBezTo>
                      <a:pt x="1718" y="2315"/>
                      <a:pt x="1662" y="2253"/>
                      <a:pt x="1611" y="2202"/>
                    </a:cubicBezTo>
                    <a:close/>
                    <a:moveTo>
                      <a:pt x="2782" y="1576"/>
                    </a:moveTo>
                    <a:cubicBezTo>
                      <a:pt x="2789" y="1598"/>
                      <a:pt x="2794" y="1620"/>
                      <a:pt x="2800" y="1642"/>
                    </a:cubicBezTo>
                    <a:cubicBezTo>
                      <a:pt x="2782" y="1715"/>
                      <a:pt x="2757" y="1785"/>
                      <a:pt x="2727" y="1853"/>
                    </a:cubicBezTo>
                    <a:cubicBezTo>
                      <a:pt x="2699" y="1915"/>
                      <a:pt x="2671" y="1978"/>
                      <a:pt x="2635" y="2040"/>
                    </a:cubicBezTo>
                    <a:cubicBezTo>
                      <a:pt x="2596" y="2074"/>
                      <a:pt x="2559" y="2107"/>
                      <a:pt x="2523" y="2140"/>
                    </a:cubicBezTo>
                    <a:cubicBezTo>
                      <a:pt x="2431" y="2226"/>
                      <a:pt x="2335" y="2328"/>
                      <a:pt x="2204" y="2378"/>
                    </a:cubicBezTo>
                    <a:cubicBezTo>
                      <a:pt x="2168" y="2384"/>
                      <a:pt x="2132" y="2385"/>
                      <a:pt x="2097" y="2387"/>
                    </a:cubicBezTo>
                    <a:cubicBezTo>
                      <a:pt x="2099" y="2374"/>
                      <a:pt x="2105" y="2359"/>
                      <a:pt x="2106" y="2344"/>
                    </a:cubicBezTo>
                    <a:cubicBezTo>
                      <a:pt x="2108" y="2340"/>
                      <a:pt x="2108" y="2334"/>
                      <a:pt x="2108" y="2330"/>
                    </a:cubicBezTo>
                    <a:cubicBezTo>
                      <a:pt x="2113" y="2328"/>
                      <a:pt x="2117" y="2323"/>
                      <a:pt x="2121" y="2322"/>
                    </a:cubicBezTo>
                    <a:cubicBezTo>
                      <a:pt x="2138" y="2321"/>
                      <a:pt x="2153" y="2321"/>
                      <a:pt x="2168" y="2318"/>
                    </a:cubicBezTo>
                    <a:cubicBezTo>
                      <a:pt x="2307" y="2293"/>
                      <a:pt x="2434" y="2213"/>
                      <a:pt x="2533" y="2109"/>
                    </a:cubicBezTo>
                    <a:cubicBezTo>
                      <a:pt x="2633" y="2005"/>
                      <a:pt x="2686" y="1868"/>
                      <a:pt x="2697" y="1723"/>
                    </a:cubicBezTo>
                    <a:cubicBezTo>
                      <a:pt x="2698" y="1710"/>
                      <a:pt x="2698" y="1694"/>
                      <a:pt x="2698" y="1681"/>
                    </a:cubicBezTo>
                    <a:cubicBezTo>
                      <a:pt x="2717" y="1663"/>
                      <a:pt x="2739" y="1646"/>
                      <a:pt x="2754" y="1626"/>
                    </a:cubicBezTo>
                    <a:cubicBezTo>
                      <a:pt x="2767" y="1611"/>
                      <a:pt x="2774" y="1593"/>
                      <a:pt x="2782" y="1576"/>
                    </a:cubicBezTo>
                    <a:close/>
                    <a:moveTo>
                      <a:pt x="2064" y="2348"/>
                    </a:moveTo>
                    <a:lnTo>
                      <a:pt x="2064" y="2348"/>
                    </a:lnTo>
                    <a:cubicBezTo>
                      <a:pt x="2059" y="2362"/>
                      <a:pt x="2058" y="2376"/>
                      <a:pt x="2055" y="2389"/>
                    </a:cubicBezTo>
                    <a:lnTo>
                      <a:pt x="2046" y="2389"/>
                    </a:lnTo>
                    <a:cubicBezTo>
                      <a:pt x="2021" y="2387"/>
                      <a:pt x="1995" y="2384"/>
                      <a:pt x="1969" y="2383"/>
                    </a:cubicBezTo>
                    <a:cubicBezTo>
                      <a:pt x="2002" y="2374"/>
                      <a:pt x="2032" y="2362"/>
                      <a:pt x="2064" y="2348"/>
                    </a:cubicBezTo>
                    <a:close/>
                    <a:moveTo>
                      <a:pt x="810" y="2076"/>
                    </a:moveTo>
                    <a:cubicBezTo>
                      <a:pt x="821" y="2098"/>
                      <a:pt x="833" y="2122"/>
                      <a:pt x="847" y="2143"/>
                    </a:cubicBezTo>
                    <a:cubicBezTo>
                      <a:pt x="913" y="2248"/>
                      <a:pt x="1007" y="2328"/>
                      <a:pt x="1107" y="2389"/>
                    </a:cubicBezTo>
                    <a:cubicBezTo>
                      <a:pt x="1150" y="2442"/>
                      <a:pt x="1198" y="2490"/>
                      <a:pt x="1250" y="2535"/>
                    </a:cubicBezTo>
                    <a:cubicBezTo>
                      <a:pt x="1103" y="2431"/>
                      <a:pt x="938" y="2328"/>
                      <a:pt x="848" y="2164"/>
                    </a:cubicBezTo>
                    <a:cubicBezTo>
                      <a:pt x="833" y="2136"/>
                      <a:pt x="821" y="2106"/>
                      <a:pt x="810" y="2076"/>
                    </a:cubicBezTo>
                    <a:close/>
                    <a:moveTo>
                      <a:pt x="2720" y="2453"/>
                    </a:moveTo>
                    <a:lnTo>
                      <a:pt x="2720" y="2453"/>
                    </a:lnTo>
                    <a:cubicBezTo>
                      <a:pt x="2713" y="2467"/>
                      <a:pt x="2706" y="2482"/>
                      <a:pt x="2699" y="2495"/>
                    </a:cubicBezTo>
                    <a:cubicBezTo>
                      <a:pt x="2644" y="2516"/>
                      <a:pt x="2588" y="2535"/>
                      <a:pt x="2532" y="2549"/>
                    </a:cubicBezTo>
                    <a:cubicBezTo>
                      <a:pt x="2487" y="2560"/>
                      <a:pt x="2443" y="2564"/>
                      <a:pt x="2399" y="2571"/>
                    </a:cubicBezTo>
                    <a:cubicBezTo>
                      <a:pt x="2397" y="2567"/>
                      <a:pt x="2397" y="2561"/>
                      <a:pt x="2397" y="2557"/>
                    </a:cubicBezTo>
                    <a:cubicBezTo>
                      <a:pt x="2507" y="2535"/>
                      <a:pt x="2615" y="2501"/>
                      <a:pt x="2720" y="2453"/>
                    </a:cubicBezTo>
                    <a:close/>
                    <a:moveTo>
                      <a:pt x="2354" y="2564"/>
                    </a:moveTo>
                    <a:cubicBezTo>
                      <a:pt x="2355" y="2568"/>
                      <a:pt x="2358" y="2571"/>
                      <a:pt x="2358" y="2575"/>
                    </a:cubicBezTo>
                    <a:cubicBezTo>
                      <a:pt x="2328" y="2578"/>
                      <a:pt x="2299" y="2578"/>
                      <a:pt x="2270" y="2581"/>
                    </a:cubicBezTo>
                    <a:cubicBezTo>
                      <a:pt x="2284" y="2578"/>
                      <a:pt x="2298" y="2575"/>
                      <a:pt x="2311" y="2574"/>
                    </a:cubicBezTo>
                    <a:cubicBezTo>
                      <a:pt x="2325" y="2571"/>
                      <a:pt x="2340" y="2567"/>
                      <a:pt x="2354" y="2564"/>
                    </a:cubicBezTo>
                    <a:close/>
                    <a:moveTo>
                      <a:pt x="866" y="2557"/>
                    </a:moveTo>
                    <a:cubicBezTo>
                      <a:pt x="881" y="2569"/>
                      <a:pt x="896" y="2578"/>
                      <a:pt x="913" y="2590"/>
                    </a:cubicBezTo>
                    <a:cubicBezTo>
                      <a:pt x="909" y="2599"/>
                      <a:pt x="909" y="2611"/>
                      <a:pt x="908" y="2623"/>
                    </a:cubicBezTo>
                    <a:cubicBezTo>
                      <a:pt x="894" y="2601"/>
                      <a:pt x="879" y="2581"/>
                      <a:pt x="866" y="2557"/>
                    </a:cubicBezTo>
                    <a:cubicBezTo>
                      <a:pt x="866" y="2557"/>
                      <a:pt x="866" y="2557"/>
                      <a:pt x="866" y="2557"/>
                    </a:cubicBezTo>
                    <a:close/>
                    <a:moveTo>
                      <a:pt x="1370" y="2622"/>
                    </a:moveTo>
                    <a:lnTo>
                      <a:pt x="1370" y="2622"/>
                    </a:lnTo>
                    <a:cubicBezTo>
                      <a:pt x="1425" y="2656"/>
                      <a:pt x="1479" y="2687"/>
                      <a:pt x="1535" y="2711"/>
                    </a:cubicBezTo>
                    <a:cubicBezTo>
                      <a:pt x="1554" y="2720"/>
                      <a:pt x="1575" y="2727"/>
                      <a:pt x="1596" y="2733"/>
                    </a:cubicBezTo>
                    <a:cubicBezTo>
                      <a:pt x="1582" y="2733"/>
                      <a:pt x="1568" y="2734"/>
                      <a:pt x="1554" y="2734"/>
                    </a:cubicBezTo>
                    <a:cubicBezTo>
                      <a:pt x="1548" y="2734"/>
                      <a:pt x="1541" y="2734"/>
                      <a:pt x="1534" y="2733"/>
                    </a:cubicBezTo>
                    <a:cubicBezTo>
                      <a:pt x="1476" y="2699"/>
                      <a:pt x="1424" y="2661"/>
                      <a:pt x="1370" y="2622"/>
                    </a:cubicBezTo>
                    <a:close/>
                    <a:moveTo>
                      <a:pt x="1693" y="2771"/>
                    </a:moveTo>
                    <a:cubicBezTo>
                      <a:pt x="1720" y="2782"/>
                      <a:pt x="1747" y="2790"/>
                      <a:pt x="1773" y="2798"/>
                    </a:cubicBezTo>
                    <a:lnTo>
                      <a:pt x="1732" y="2824"/>
                    </a:lnTo>
                    <a:cubicBezTo>
                      <a:pt x="1713" y="2817"/>
                      <a:pt x="1693" y="2816"/>
                      <a:pt x="1674" y="2808"/>
                    </a:cubicBezTo>
                    <a:cubicBezTo>
                      <a:pt x="1656" y="2798"/>
                      <a:pt x="1637" y="2789"/>
                      <a:pt x="1619" y="2780"/>
                    </a:cubicBezTo>
                    <a:cubicBezTo>
                      <a:pt x="1644" y="2778"/>
                      <a:pt x="1667" y="2776"/>
                      <a:pt x="1693" y="2771"/>
                    </a:cubicBezTo>
                    <a:close/>
                    <a:moveTo>
                      <a:pt x="1839" y="2817"/>
                    </a:moveTo>
                    <a:cubicBezTo>
                      <a:pt x="1976" y="2856"/>
                      <a:pt x="2117" y="2879"/>
                      <a:pt x="2262" y="2881"/>
                    </a:cubicBezTo>
                    <a:cubicBezTo>
                      <a:pt x="2221" y="2892"/>
                      <a:pt x="2176" y="2900"/>
                      <a:pt x="2128" y="2900"/>
                    </a:cubicBezTo>
                    <a:cubicBezTo>
                      <a:pt x="2022" y="2899"/>
                      <a:pt x="1908" y="2877"/>
                      <a:pt x="1795" y="2844"/>
                    </a:cubicBezTo>
                    <a:cubicBezTo>
                      <a:pt x="1809" y="2834"/>
                      <a:pt x="1824" y="2826"/>
                      <a:pt x="1839" y="2817"/>
                    </a:cubicBezTo>
                    <a:close/>
                    <a:moveTo>
                      <a:pt x="937" y="2604"/>
                    </a:moveTo>
                    <a:cubicBezTo>
                      <a:pt x="1059" y="2727"/>
                      <a:pt x="1209" y="2819"/>
                      <a:pt x="1355" y="2904"/>
                    </a:cubicBezTo>
                    <a:cubicBezTo>
                      <a:pt x="1376" y="2915"/>
                      <a:pt x="1398" y="2928"/>
                      <a:pt x="1418" y="2939"/>
                    </a:cubicBezTo>
                    <a:cubicBezTo>
                      <a:pt x="1403" y="2940"/>
                      <a:pt x="1387" y="2941"/>
                      <a:pt x="1370" y="2943"/>
                    </a:cubicBezTo>
                    <a:cubicBezTo>
                      <a:pt x="1243" y="2879"/>
                      <a:pt x="1120" y="2805"/>
                      <a:pt x="1003" y="2729"/>
                    </a:cubicBezTo>
                    <a:cubicBezTo>
                      <a:pt x="985" y="2718"/>
                      <a:pt x="968" y="2705"/>
                      <a:pt x="950" y="2692"/>
                    </a:cubicBezTo>
                    <a:cubicBezTo>
                      <a:pt x="945" y="2685"/>
                      <a:pt x="942" y="2677"/>
                      <a:pt x="937" y="2670"/>
                    </a:cubicBezTo>
                    <a:cubicBezTo>
                      <a:pt x="934" y="2647"/>
                      <a:pt x="934" y="2625"/>
                      <a:pt x="937" y="2604"/>
                    </a:cubicBezTo>
                    <a:close/>
                    <a:moveTo>
                      <a:pt x="1465" y="2963"/>
                    </a:moveTo>
                    <a:cubicBezTo>
                      <a:pt x="1509" y="2988"/>
                      <a:pt x="1553" y="3010"/>
                      <a:pt x="1597" y="3032"/>
                    </a:cubicBezTo>
                    <a:cubicBezTo>
                      <a:pt x="1542" y="3013"/>
                      <a:pt x="1488" y="2994"/>
                      <a:pt x="1436" y="2969"/>
                    </a:cubicBezTo>
                    <a:cubicBezTo>
                      <a:pt x="1446" y="2967"/>
                      <a:pt x="1454" y="2965"/>
                      <a:pt x="1465" y="2963"/>
                    </a:cubicBezTo>
                    <a:close/>
                    <a:moveTo>
                      <a:pt x="3338" y="1565"/>
                    </a:moveTo>
                    <a:lnTo>
                      <a:pt x="3338" y="1565"/>
                    </a:lnTo>
                    <a:cubicBezTo>
                      <a:pt x="3346" y="1606"/>
                      <a:pt x="3355" y="1648"/>
                      <a:pt x="3361" y="1690"/>
                    </a:cubicBezTo>
                    <a:cubicBezTo>
                      <a:pt x="3405" y="1972"/>
                      <a:pt x="3419" y="2286"/>
                      <a:pt x="3268" y="2557"/>
                    </a:cubicBezTo>
                    <a:cubicBezTo>
                      <a:pt x="3130" y="2804"/>
                      <a:pt x="2882" y="2983"/>
                      <a:pt x="2610" y="3058"/>
                    </a:cubicBezTo>
                    <a:lnTo>
                      <a:pt x="2589" y="3064"/>
                    </a:lnTo>
                    <a:cubicBezTo>
                      <a:pt x="2719" y="2974"/>
                      <a:pt x="2800" y="2853"/>
                      <a:pt x="2863" y="2729"/>
                    </a:cubicBezTo>
                    <a:cubicBezTo>
                      <a:pt x="2987" y="2654"/>
                      <a:pt x="3097" y="2555"/>
                      <a:pt x="3176" y="2431"/>
                    </a:cubicBezTo>
                    <a:cubicBezTo>
                      <a:pt x="3299" y="2237"/>
                      <a:pt x="3328" y="2019"/>
                      <a:pt x="3323" y="1811"/>
                    </a:cubicBezTo>
                    <a:cubicBezTo>
                      <a:pt x="3342" y="1732"/>
                      <a:pt x="3348" y="1649"/>
                      <a:pt x="3338" y="1565"/>
                    </a:cubicBezTo>
                    <a:close/>
                    <a:moveTo>
                      <a:pt x="283" y="2121"/>
                    </a:moveTo>
                    <a:cubicBezTo>
                      <a:pt x="309" y="2193"/>
                      <a:pt x="342" y="2261"/>
                      <a:pt x="379" y="2328"/>
                    </a:cubicBezTo>
                    <a:cubicBezTo>
                      <a:pt x="371" y="2358"/>
                      <a:pt x="364" y="2391"/>
                      <a:pt x="367" y="2421"/>
                    </a:cubicBezTo>
                    <a:cubicBezTo>
                      <a:pt x="376" y="2484"/>
                      <a:pt x="397" y="2542"/>
                      <a:pt x="408" y="2603"/>
                    </a:cubicBezTo>
                    <a:cubicBezTo>
                      <a:pt x="420" y="2665"/>
                      <a:pt x="441" y="2722"/>
                      <a:pt x="462" y="2784"/>
                    </a:cubicBezTo>
                    <a:cubicBezTo>
                      <a:pt x="481" y="2846"/>
                      <a:pt x="532" y="2892"/>
                      <a:pt x="559" y="2948"/>
                    </a:cubicBezTo>
                    <a:cubicBezTo>
                      <a:pt x="577" y="2987"/>
                      <a:pt x="577" y="3039"/>
                      <a:pt x="587" y="3084"/>
                    </a:cubicBezTo>
                    <a:cubicBezTo>
                      <a:pt x="576" y="3072"/>
                      <a:pt x="559" y="3062"/>
                      <a:pt x="548" y="3049"/>
                    </a:cubicBezTo>
                    <a:cubicBezTo>
                      <a:pt x="493" y="2989"/>
                      <a:pt x="441" y="2929"/>
                      <a:pt x="394" y="2864"/>
                    </a:cubicBezTo>
                    <a:cubicBezTo>
                      <a:pt x="349" y="2798"/>
                      <a:pt x="310" y="2725"/>
                      <a:pt x="283" y="2647"/>
                    </a:cubicBezTo>
                    <a:cubicBezTo>
                      <a:pt x="255" y="2566"/>
                      <a:pt x="283" y="2475"/>
                      <a:pt x="276" y="2396"/>
                    </a:cubicBezTo>
                    <a:cubicBezTo>
                      <a:pt x="269" y="2315"/>
                      <a:pt x="262" y="2237"/>
                      <a:pt x="276" y="2155"/>
                    </a:cubicBezTo>
                    <a:cubicBezTo>
                      <a:pt x="277" y="2143"/>
                      <a:pt x="281" y="2133"/>
                      <a:pt x="283" y="2121"/>
                    </a:cubicBezTo>
                    <a:close/>
                    <a:moveTo>
                      <a:pt x="3330" y="1326"/>
                    </a:moveTo>
                    <a:lnTo>
                      <a:pt x="3330" y="1326"/>
                    </a:lnTo>
                    <a:cubicBezTo>
                      <a:pt x="3414" y="1404"/>
                      <a:pt x="3484" y="1500"/>
                      <a:pt x="3522" y="1606"/>
                    </a:cubicBezTo>
                    <a:cubicBezTo>
                      <a:pt x="3584" y="1784"/>
                      <a:pt x="3543" y="1964"/>
                      <a:pt x="3514" y="2127"/>
                    </a:cubicBezTo>
                    <a:cubicBezTo>
                      <a:pt x="3485" y="2292"/>
                      <a:pt x="3438" y="2454"/>
                      <a:pt x="3352" y="2599"/>
                    </a:cubicBezTo>
                    <a:cubicBezTo>
                      <a:pt x="3268" y="2742"/>
                      <a:pt x="3163" y="2874"/>
                      <a:pt x="3035" y="2980"/>
                    </a:cubicBezTo>
                    <a:cubicBezTo>
                      <a:pt x="2924" y="3073"/>
                      <a:pt x="2810" y="3170"/>
                      <a:pt x="2676" y="3232"/>
                    </a:cubicBezTo>
                    <a:cubicBezTo>
                      <a:pt x="2661" y="3239"/>
                      <a:pt x="2647" y="3248"/>
                      <a:pt x="2629" y="3255"/>
                    </a:cubicBezTo>
                    <a:cubicBezTo>
                      <a:pt x="2541" y="3287"/>
                      <a:pt x="2448" y="3291"/>
                      <a:pt x="2358" y="3291"/>
                    </a:cubicBezTo>
                    <a:cubicBezTo>
                      <a:pt x="2333" y="3291"/>
                      <a:pt x="2308" y="3291"/>
                      <a:pt x="2283" y="3291"/>
                    </a:cubicBezTo>
                    <a:cubicBezTo>
                      <a:pt x="2256" y="3291"/>
                      <a:pt x="2230" y="3291"/>
                      <a:pt x="2204" y="3292"/>
                    </a:cubicBezTo>
                    <a:cubicBezTo>
                      <a:pt x="2174" y="3294"/>
                      <a:pt x="2145" y="3294"/>
                      <a:pt x="2115" y="3294"/>
                    </a:cubicBezTo>
                    <a:cubicBezTo>
                      <a:pt x="2007" y="3294"/>
                      <a:pt x="1899" y="3284"/>
                      <a:pt x="1795" y="3259"/>
                    </a:cubicBezTo>
                    <a:cubicBezTo>
                      <a:pt x="1665" y="3229"/>
                      <a:pt x="1521" y="3215"/>
                      <a:pt x="1399" y="3146"/>
                    </a:cubicBezTo>
                    <a:cubicBezTo>
                      <a:pt x="1360" y="3124"/>
                      <a:pt x="1326" y="3098"/>
                      <a:pt x="1292" y="3069"/>
                    </a:cubicBezTo>
                    <a:lnTo>
                      <a:pt x="1292" y="3069"/>
                    </a:lnTo>
                    <a:cubicBezTo>
                      <a:pt x="1356" y="3080"/>
                      <a:pt x="1424" y="3090"/>
                      <a:pt x="1488" y="3097"/>
                    </a:cubicBezTo>
                    <a:cubicBezTo>
                      <a:pt x="1698" y="3159"/>
                      <a:pt x="1912" y="3200"/>
                      <a:pt x="2133" y="3200"/>
                    </a:cubicBezTo>
                    <a:cubicBezTo>
                      <a:pt x="2140" y="3200"/>
                      <a:pt x="2147" y="3200"/>
                      <a:pt x="2154" y="3200"/>
                    </a:cubicBezTo>
                    <a:cubicBezTo>
                      <a:pt x="2482" y="3195"/>
                      <a:pt x="2819" y="3084"/>
                      <a:pt x="3070" y="2863"/>
                    </a:cubicBezTo>
                    <a:cubicBezTo>
                      <a:pt x="3335" y="2637"/>
                      <a:pt x="3438" y="2288"/>
                      <a:pt x="3432" y="1972"/>
                    </a:cubicBezTo>
                    <a:cubicBezTo>
                      <a:pt x="3429" y="1759"/>
                      <a:pt x="3377" y="1536"/>
                      <a:pt x="3330" y="1326"/>
                    </a:cubicBezTo>
                    <a:close/>
                    <a:moveTo>
                      <a:pt x="1905" y="0"/>
                    </a:moveTo>
                    <a:cubicBezTo>
                      <a:pt x="1838" y="2"/>
                      <a:pt x="1775" y="22"/>
                      <a:pt x="1709" y="32"/>
                    </a:cubicBezTo>
                    <a:cubicBezTo>
                      <a:pt x="1644" y="39"/>
                      <a:pt x="1582" y="65"/>
                      <a:pt x="1519" y="80"/>
                    </a:cubicBezTo>
                    <a:cubicBezTo>
                      <a:pt x="1454" y="95"/>
                      <a:pt x="1381" y="79"/>
                      <a:pt x="1316" y="101"/>
                    </a:cubicBezTo>
                    <a:cubicBezTo>
                      <a:pt x="1241" y="128"/>
                      <a:pt x="1188" y="204"/>
                      <a:pt x="1124" y="248"/>
                    </a:cubicBezTo>
                    <a:cubicBezTo>
                      <a:pt x="1117" y="235"/>
                      <a:pt x="1108" y="219"/>
                      <a:pt x="1106" y="219"/>
                    </a:cubicBezTo>
                    <a:cubicBezTo>
                      <a:pt x="1106" y="219"/>
                      <a:pt x="1106" y="219"/>
                      <a:pt x="1106" y="219"/>
                    </a:cubicBezTo>
                    <a:cubicBezTo>
                      <a:pt x="1087" y="237"/>
                      <a:pt x="1076" y="265"/>
                      <a:pt x="1048" y="266"/>
                    </a:cubicBezTo>
                    <a:cubicBezTo>
                      <a:pt x="1046" y="266"/>
                      <a:pt x="1045" y="266"/>
                      <a:pt x="1043" y="266"/>
                    </a:cubicBezTo>
                    <a:cubicBezTo>
                      <a:pt x="1015" y="266"/>
                      <a:pt x="977" y="248"/>
                      <a:pt x="948" y="244"/>
                    </a:cubicBezTo>
                    <a:cubicBezTo>
                      <a:pt x="914" y="241"/>
                      <a:pt x="868" y="216"/>
                      <a:pt x="835" y="216"/>
                    </a:cubicBezTo>
                    <a:cubicBezTo>
                      <a:pt x="803" y="216"/>
                      <a:pt x="785" y="237"/>
                      <a:pt x="759" y="245"/>
                    </a:cubicBezTo>
                    <a:cubicBezTo>
                      <a:pt x="731" y="256"/>
                      <a:pt x="718" y="284"/>
                      <a:pt x="693" y="296"/>
                    </a:cubicBezTo>
                    <a:cubicBezTo>
                      <a:pt x="667" y="307"/>
                      <a:pt x="627" y="306"/>
                      <a:pt x="603" y="324"/>
                    </a:cubicBezTo>
                    <a:cubicBezTo>
                      <a:pt x="579" y="339"/>
                      <a:pt x="543" y="342"/>
                      <a:pt x="521" y="362"/>
                    </a:cubicBezTo>
                    <a:cubicBezTo>
                      <a:pt x="498" y="382"/>
                      <a:pt x="503" y="428"/>
                      <a:pt x="484" y="449"/>
                    </a:cubicBezTo>
                    <a:lnTo>
                      <a:pt x="426" y="512"/>
                    </a:lnTo>
                    <a:cubicBezTo>
                      <a:pt x="407" y="533"/>
                      <a:pt x="374" y="544"/>
                      <a:pt x="356" y="566"/>
                    </a:cubicBezTo>
                    <a:cubicBezTo>
                      <a:pt x="335" y="587"/>
                      <a:pt x="308" y="600"/>
                      <a:pt x="288" y="622"/>
                    </a:cubicBezTo>
                    <a:cubicBezTo>
                      <a:pt x="269" y="644"/>
                      <a:pt x="246" y="662"/>
                      <a:pt x="228" y="686"/>
                    </a:cubicBezTo>
                    <a:cubicBezTo>
                      <a:pt x="211" y="710"/>
                      <a:pt x="213" y="745"/>
                      <a:pt x="192" y="767"/>
                    </a:cubicBezTo>
                    <a:cubicBezTo>
                      <a:pt x="173" y="789"/>
                      <a:pt x="142" y="803"/>
                      <a:pt x="122" y="826"/>
                    </a:cubicBezTo>
                    <a:cubicBezTo>
                      <a:pt x="103" y="848"/>
                      <a:pt x="75" y="867"/>
                      <a:pt x="57" y="891"/>
                    </a:cubicBezTo>
                    <a:cubicBezTo>
                      <a:pt x="39" y="916"/>
                      <a:pt x="46" y="951"/>
                      <a:pt x="34" y="979"/>
                    </a:cubicBezTo>
                    <a:cubicBezTo>
                      <a:pt x="20" y="1008"/>
                      <a:pt x="5" y="1037"/>
                      <a:pt x="2" y="1071"/>
                    </a:cubicBezTo>
                    <a:cubicBezTo>
                      <a:pt x="1" y="1105"/>
                      <a:pt x="25" y="1151"/>
                      <a:pt x="27" y="1185"/>
                    </a:cubicBezTo>
                    <a:cubicBezTo>
                      <a:pt x="28" y="1220"/>
                      <a:pt x="32" y="1255"/>
                      <a:pt x="41" y="1291"/>
                    </a:cubicBezTo>
                    <a:cubicBezTo>
                      <a:pt x="47" y="1323"/>
                      <a:pt x="68" y="1360"/>
                      <a:pt x="32" y="1378"/>
                    </a:cubicBezTo>
                    <a:cubicBezTo>
                      <a:pt x="30" y="1378"/>
                      <a:pt x="50" y="1385"/>
                      <a:pt x="54" y="1385"/>
                    </a:cubicBezTo>
                    <a:cubicBezTo>
                      <a:pt x="54" y="1385"/>
                      <a:pt x="54" y="1385"/>
                      <a:pt x="54" y="1385"/>
                    </a:cubicBezTo>
                    <a:cubicBezTo>
                      <a:pt x="94" y="1378"/>
                      <a:pt x="92" y="1359"/>
                      <a:pt x="89" y="1338"/>
                    </a:cubicBezTo>
                    <a:cubicBezTo>
                      <a:pt x="83" y="1305"/>
                      <a:pt x="56" y="1266"/>
                      <a:pt x="63" y="1236"/>
                    </a:cubicBezTo>
                    <a:cubicBezTo>
                      <a:pt x="68" y="1209"/>
                      <a:pt x="67" y="1180"/>
                      <a:pt x="70" y="1151"/>
                    </a:cubicBezTo>
                    <a:cubicBezTo>
                      <a:pt x="74" y="1122"/>
                      <a:pt x="78" y="1094"/>
                      <a:pt x="89" y="1068"/>
                    </a:cubicBezTo>
                    <a:cubicBezTo>
                      <a:pt x="101" y="1042"/>
                      <a:pt x="156" y="1037"/>
                      <a:pt x="173" y="1015"/>
                    </a:cubicBezTo>
                    <a:cubicBezTo>
                      <a:pt x="191" y="993"/>
                      <a:pt x="200" y="966"/>
                      <a:pt x="222" y="947"/>
                    </a:cubicBezTo>
                    <a:cubicBezTo>
                      <a:pt x="246" y="929"/>
                      <a:pt x="262" y="906"/>
                      <a:pt x="288" y="889"/>
                    </a:cubicBezTo>
                    <a:cubicBezTo>
                      <a:pt x="312" y="871"/>
                      <a:pt x="309" y="837"/>
                      <a:pt x="335" y="821"/>
                    </a:cubicBezTo>
                    <a:cubicBezTo>
                      <a:pt x="346" y="813"/>
                      <a:pt x="367" y="813"/>
                      <a:pt x="388" y="813"/>
                    </a:cubicBezTo>
                    <a:cubicBezTo>
                      <a:pt x="409" y="813"/>
                      <a:pt x="429" y="813"/>
                      <a:pt x="440" y="805"/>
                    </a:cubicBezTo>
                    <a:cubicBezTo>
                      <a:pt x="462" y="788"/>
                      <a:pt x="477" y="775"/>
                      <a:pt x="498" y="760"/>
                    </a:cubicBezTo>
                    <a:cubicBezTo>
                      <a:pt x="517" y="746"/>
                      <a:pt x="509" y="709"/>
                      <a:pt x="529" y="695"/>
                    </a:cubicBezTo>
                    <a:cubicBezTo>
                      <a:pt x="543" y="686"/>
                      <a:pt x="562" y="683"/>
                      <a:pt x="580" y="677"/>
                    </a:cubicBezTo>
                    <a:cubicBezTo>
                      <a:pt x="587" y="682"/>
                      <a:pt x="593" y="686"/>
                      <a:pt x="597" y="686"/>
                    </a:cubicBezTo>
                    <a:cubicBezTo>
                      <a:pt x="598" y="686"/>
                      <a:pt x="599" y="685"/>
                      <a:pt x="599" y="684"/>
                    </a:cubicBezTo>
                    <a:cubicBezTo>
                      <a:pt x="608" y="675"/>
                      <a:pt x="614" y="664"/>
                      <a:pt x="624" y="651"/>
                    </a:cubicBezTo>
                    <a:cubicBezTo>
                      <a:pt x="634" y="642"/>
                      <a:pt x="645" y="629"/>
                      <a:pt x="659" y="621"/>
                    </a:cubicBezTo>
                    <a:cubicBezTo>
                      <a:pt x="676" y="607"/>
                      <a:pt x="708" y="606"/>
                      <a:pt x="727" y="592"/>
                    </a:cubicBezTo>
                    <a:cubicBezTo>
                      <a:pt x="745" y="578"/>
                      <a:pt x="749" y="548"/>
                      <a:pt x="766" y="534"/>
                    </a:cubicBezTo>
                    <a:cubicBezTo>
                      <a:pt x="773" y="530"/>
                      <a:pt x="780" y="521"/>
                      <a:pt x="785" y="512"/>
                    </a:cubicBezTo>
                    <a:cubicBezTo>
                      <a:pt x="833" y="493"/>
                      <a:pt x="887" y="483"/>
                      <a:pt x="931" y="466"/>
                    </a:cubicBezTo>
                    <a:cubicBezTo>
                      <a:pt x="976" y="454"/>
                      <a:pt x="1023" y="450"/>
                      <a:pt x="1069" y="445"/>
                    </a:cubicBezTo>
                    <a:lnTo>
                      <a:pt x="1069" y="445"/>
                    </a:lnTo>
                    <a:cubicBezTo>
                      <a:pt x="1023" y="468"/>
                      <a:pt x="976" y="490"/>
                      <a:pt x="935" y="525"/>
                    </a:cubicBezTo>
                    <a:cubicBezTo>
                      <a:pt x="913" y="544"/>
                      <a:pt x="894" y="565"/>
                      <a:pt x="875" y="587"/>
                    </a:cubicBezTo>
                    <a:cubicBezTo>
                      <a:pt x="855" y="595"/>
                      <a:pt x="837" y="603"/>
                      <a:pt x="820" y="614"/>
                    </a:cubicBezTo>
                    <a:cubicBezTo>
                      <a:pt x="769" y="644"/>
                      <a:pt x="716" y="677"/>
                      <a:pt x="667" y="713"/>
                    </a:cubicBezTo>
                    <a:cubicBezTo>
                      <a:pt x="620" y="753"/>
                      <a:pt x="587" y="807"/>
                      <a:pt x="542" y="848"/>
                    </a:cubicBezTo>
                    <a:cubicBezTo>
                      <a:pt x="495" y="888"/>
                      <a:pt x="440" y="922"/>
                      <a:pt x="394" y="966"/>
                    </a:cubicBezTo>
                    <a:cubicBezTo>
                      <a:pt x="352" y="1012"/>
                      <a:pt x="303" y="1056"/>
                      <a:pt x="266" y="1110"/>
                    </a:cubicBezTo>
                    <a:cubicBezTo>
                      <a:pt x="232" y="1160"/>
                      <a:pt x="218" y="1225"/>
                      <a:pt x="195" y="1282"/>
                    </a:cubicBezTo>
                    <a:cubicBezTo>
                      <a:pt x="166" y="1319"/>
                      <a:pt x="133" y="1356"/>
                      <a:pt x="111" y="1399"/>
                    </a:cubicBezTo>
                    <a:cubicBezTo>
                      <a:pt x="85" y="1445"/>
                      <a:pt x="89" y="1502"/>
                      <a:pt x="71" y="1551"/>
                    </a:cubicBezTo>
                    <a:cubicBezTo>
                      <a:pt x="56" y="1606"/>
                      <a:pt x="39" y="1663"/>
                      <a:pt x="42" y="1722"/>
                    </a:cubicBezTo>
                    <a:cubicBezTo>
                      <a:pt x="46" y="1780"/>
                      <a:pt x="78" y="1840"/>
                      <a:pt x="92" y="1895"/>
                    </a:cubicBezTo>
                    <a:cubicBezTo>
                      <a:pt x="101" y="1937"/>
                      <a:pt x="115" y="1975"/>
                      <a:pt x="131" y="2012"/>
                    </a:cubicBezTo>
                    <a:cubicBezTo>
                      <a:pt x="115" y="2087"/>
                      <a:pt x="98" y="2162"/>
                      <a:pt x="97" y="2239"/>
                    </a:cubicBezTo>
                    <a:cubicBezTo>
                      <a:pt x="96" y="2330"/>
                      <a:pt x="129" y="2417"/>
                      <a:pt x="147" y="2501"/>
                    </a:cubicBezTo>
                    <a:cubicBezTo>
                      <a:pt x="167" y="2596"/>
                      <a:pt x="197" y="2691"/>
                      <a:pt x="246" y="2775"/>
                    </a:cubicBezTo>
                    <a:cubicBezTo>
                      <a:pt x="297" y="2859"/>
                      <a:pt x="374" y="2922"/>
                      <a:pt x="440" y="2989"/>
                    </a:cubicBezTo>
                    <a:cubicBezTo>
                      <a:pt x="491" y="3045"/>
                      <a:pt x="550" y="3093"/>
                      <a:pt x="610" y="3134"/>
                    </a:cubicBezTo>
                    <a:cubicBezTo>
                      <a:pt x="642" y="3179"/>
                      <a:pt x="679" y="3222"/>
                      <a:pt x="715" y="3263"/>
                    </a:cubicBezTo>
                    <a:cubicBezTo>
                      <a:pt x="756" y="3307"/>
                      <a:pt x="821" y="3324"/>
                      <a:pt x="868" y="3360"/>
                    </a:cubicBezTo>
                    <a:cubicBezTo>
                      <a:pt x="913" y="3400"/>
                      <a:pt x="950" y="3456"/>
                      <a:pt x="1004" y="3486"/>
                    </a:cubicBezTo>
                    <a:cubicBezTo>
                      <a:pt x="1058" y="3519"/>
                      <a:pt x="1117" y="3539"/>
                      <a:pt x="1175" y="3565"/>
                    </a:cubicBezTo>
                    <a:cubicBezTo>
                      <a:pt x="1232" y="3587"/>
                      <a:pt x="1286" y="3627"/>
                      <a:pt x="1348" y="3640"/>
                    </a:cubicBezTo>
                    <a:cubicBezTo>
                      <a:pt x="1410" y="3656"/>
                      <a:pt x="1475" y="3649"/>
                      <a:pt x="1537" y="3654"/>
                    </a:cubicBezTo>
                    <a:cubicBezTo>
                      <a:pt x="1549" y="3655"/>
                      <a:pt x="1561" y="3656"/>
                      <a:pt x="1574" y="3656"/>
                    </a:cubicBezTo>
                    <a:cubicBezTo>
                      <a:pt x="1624" y="3656"/>
                      <a:pt x="1676" y="3649"/>
                      <a:pt x="1725" y="3649"/>
                    </a:cubicBezTo>
                    <a:cubicBezTo>
                      <a:pt x="1726" y="3649"/>
                      <a:pt x="1728" y="3649"/>
                      <a:pt x="1729" y="3649"/>
                    </a:cubicBezTo>
                    <a:cubicBezTo>
                      <a:pt x="1782" y="3649"/>
                      <a:pt x="1836" y="3671"/>
                      <a:pt x="1890" y="3671"/>
                    </a:cubicBezTo>
                    <a:cubicBezTo>
                      <a:pt x="1898" y="3671"/>
                      <a:pt x="1907" y="3671"/>
                      <a:pt x="1915" y="3669"/>
                    </a:cubicBezTo>
                    <a:cubicBezTo>
                      <a:pt x="1956" y="3662"/>
                      <a:pt x="1993" y="3640"/>
                      <a:pt x="2029" y="3617"/>
                    </a:cubicBezTo>
                    <a:cubicBezTo>
                      <a:pt x="2072" y="3601"/>
                      <a:pt x="2115" y="3580"/>
                      <a:pt x="2159" y="3566"/>
                    </a:cubicBezTo>
                    <a:cubicBezTo>
                      <a:pt x="2197" y="3552"/>
                      <a:pt x="2236" y="3537"/>
                      <a:pt x="2273" y="3517"/>
                    </a:cubicBezTo>
                    <a:cubicBezTo>
                      <a:pt x="2306" y="3511"/>
                      <a:pt x="2340" y="3507"/>
                      <a:pt x="2373" y="3500"/>
                    </a:cubicBezTo>
                    <a:cubicBezTo>
                      <a:pt x="2552" y="3464"/>
                      <a:pt x="2716" y="3375"/>
                      <a:pt x="2867" y="3284"/>
                    </a:cubicBezTo>
                    <a:cubicBezTo>
                      <a:pt x="3020" y="3193"/>
                      <a:pt x="3170" y="3087"/>
                      <a:pt x="3288" y="2948"/>
                    </a:cubicBezTo>
                    <a:cubicBezTo>
                      <a:pt x="3407" y="2811"/>
                      <a:pt x="3511" y="2659"/>
                      <a:pt x="3579" y="2487"/>
                    </a:cubicBezTo>
                    <a:cubicBezTo>
                      <a:pt x="3646" y="2315"/>
                      <a:pt x="3661" y="2128"/>
                      <a:pt x="3660" y="1942"/>
                    </a:cubicBezTo>
                    <a:cubicBezTo>
                      <a:pt x="3657" y="1772"/>
                      <a:pt x="3620" y="1590"/>
                      <a:pt x="3522" y="1432"/>
                    </a:cubicBezTo>
                    <a:cubicBezTo>
                      <a:pt x="3535" y="1426"/>
                      <a:pt x="3539" y="1419"/>
                      <a:pt x="3543" y="1412"/>
                    </a:cubicBezTo>
                    <a:cubicBezTo>
                      <a:pt x="3571" y="1462"/>
                      <a:pt x="3598" y="1514"/>
                      <a:pt x="3623" y="1566"/>
                    </a:cubicBezTo>
                    <a:cubicBezTo>
                      <a:pt x="3653" y="1626"/>
                      <a:pt x="3690" y="1697"/>
                      <a:pt x="3668" y="1763"/>
                    </a:cubicBezTo>
                    <a:cubicBezTo>
                      <a:pt x="3668" y="1765"/>
                      <a:pt x="3673" y="1765"/>
                      <a:pt x="3679" y="1765"/>
                    </a:cubicBezTo>
                    <a:cubicBezTo>
                      <a:pt x="3685" y="1765"/>
                      <a:pt x="3691" y="1765"/>
                      <a:pt x="3692" y="1763"/>
                    </a:cubicBezTo>
                    <a:cubicBezTo>
                      <a:pt x="3723" y="1715"/>
                      <a:pt x="3711" y="1668"/>
                      <a:pt x="3696" y="1624"/>
                    </a:cubicBezTo>
                    <a:cubicBezTo>
                      <a:pt x="3670" y="1553"/>
                      <a:pt x="3616" y="1492"/>
                      <a:pt x="3593" y="1427"/>
                    </a:cubicBezTo>
                    <a:cubicBezTo>
                      <a:pt x="3571" y="1367"/>
                      <a:pt x="3540" y="1309"/>
                      <a:pt x="3506" y="1255"/>
                    </a:cubicBezTo>
                    <a:cubicBezTo>
                      <a:pt x="3471" y="1198"/>
                      <a:pt x="3441" y="1144"/>
                      <a:pt x="3410" y="1090"/>
                    </a:cubicBezTo>
                    <a:lnTo>
                      <a:pt x="3410" y="1089"/>
                    </a:lnTo>
                    <a:cubicBezTo>
                      <a:pt x="3410" y="1083"/>
                      <a:pt x="3412" y="1079"/>
                      <a:pt x="3410" y="1075"/>
                    </a:cubicBezTo>
                    <a:cubicBezTo>
                      <a:pt x="3403" y="1050"/>
                      <a:pt x="3389" y="1030"/>
                      <a:pt x="3382" y="1005"/>
                    </a:cubicBezTo>
                    <a:cubicBezTo>
                      <a:pt x="3375" y="966"/>
                      <a:pt x="3368" y="927"/>
                      <a:pt x="3348" y="896"/>
                    </a:cubicBezTo>
                    <a:cubicBezTo>
                      <a:pt x="3334" y="874"/>
                      <a:pt x="3319" y="851"/>
                      <a:pt x="3304" y="830"/>
                    </a:cubicBezTo>
                    <a:cubicBezTo>
                      <a:pt x="3312" y="814"/>
                      <a:pt x="3324" y="774"/>
                      <a:pt x="3313" y="755"/>
                    </a:cubicBezTo>
                    <a:cubicBezTo>
                      <a:pt x="3299" y="731"/>
                      <a:pt x="3283" y="710"/>
                      <a:pt x="3268" y="686"/>
                    </a:cubicBezTo>
                    <a:cubicBezTo>
                      <a:pt x="3253" y="664"/>
                      <a:pt x="3213" y="669"/>
                      <a:pt x="3195" y="650"/>
                    </a:cubicBezTo>
                    <a:cubicBezTo>
                      <a:pt x="3178" y="629"/>
                      <a:pt x="3173" y="589"/>
                      <a:pt x="3154" y="569"/>
                    </a:cubicBezTo>
                    <a:cubicBezTo>
                      <a:pt x="3133" y="549"/>
                      <a:pt x="3110" y="540"/>
                      <a:pt x="3088" y="522"/>
                    </a:cubicBezTo>
                    <a:cubicBezTo>
                      <a:pt x="3067" y="505"/>
                      <a:pt x="3053" y="474"/>
                      <a:pt x="3028" y="459"/>
                    </a:cubicBezTo>
                    <a:cubicBezTo>
                      <a:pt x="3006" y="445"/>
                      <a:pt x="2973" y="449"/>
                      <a:pt x="2950" y="437"/>
                    </a:cubicBezTo>
                    <a:lnTo>
                      <a:pt x="2933" y="431"/>
                    </a:lnTo>
                    <a:cubicBezTo>
                      <a:pt x="2902" y="387"/>
                      <a:pt x="2878" y="321"/>
                      <a:pt x="2833" y="288"/>
                    </a:cubicBezTo>
                    <a:cubicBezTo>
                      <a:pt x="2781" y="251"/>
                      <a:pt x="2724" y="219"/>
                      <a:pt x="2668" y="188"/>
                    </a:cubicBezTo>
                    <a:cubicBezTo>
                      <a:pt x="2609" y="156"/>
                      <a:pt x="2538" y="161"/>
                      <a:pt x="2478" y="139"/>
                    </a:cubicBezTo>
                    <a:cubicBezTo>
                      <a:pt x="2420" y="113"/>
                      <a:pt x="2361" y="73"/>
                      <a:pt x="2298" y="55"/>
                    </a:cubicBezTo>
                    <a:cubicBezTo>
                      <a:pt x="2234" y="42"/>
                      <a:pt x="2168" y="35"/>
                      <a:pt x="2104" y="29"/>
                    </a:cubicBezTo>
                    <a:cubicBezTo>
                      <a:pt x="2037" y="21"/>
                      <a:pt x="1973" y="0"/>
                      <a:pt x="190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29"/>
              <p:cNvSpPr/>
              <p:nvPr/>
            </p:nvSpPr>
            <p:spPr>
              <a:xfrm>
                <a:off x="2085325" y="4219100"/>
                <a:ext cx="2175" cy="875"/>
              </a:xfrm>
              <a:custGeom>
                <a:rect b="b" l="l" r="r" t="t"/>
                <a:pathLst>
                  <a:path extrusionOk="0" h="35" w="87">
                    <a:moveTo>
                      <a:pt x="77" y="0"/>
                    </a:moveTo>
                    <a:cubicBezTo>
                      <a:pt x="56" y="14"/>
                      <a:pt x="34" y="24"/>
                      <a:pt x="19" y="31"/>
                    </a:cubicBezTo>
                    <a:cubicBezTo>
                      <a:pt x="14" y="32"/>
                      <a:pt x="7" y="32"/>
                      <a:pt x="0" y="35"/>
                    </a:cubicBezTo>
                    <a:lnTo>
                      <a:pt x="87" y="32"/>
                    </a:lnTo>
                    <a:cubicBezTo>
                      <a:pt x="84" y="21"/>
                      <a:pt x="81" y="10"/>
                      <a:pt x="77"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29"/>
              <p:cNvSpPr/>
              <p:nvPr/>
            </p:nvSpPr>
            <p:spPr>
              <a:xfrm>
                <a:off x="2082875" y="4218800"/>
                <a:ext cx="1125" cy="200"/>
              </a:xfrm>
              <a:custGeom>
                <a:rect b="b" l="l" r="r" t="t"/>
                <a:pathLst>
                  <a:path extrusionOk="0" h="8" w="45">
                    <a:moveTo>
                      <a:pt x="0" y="0"/>
                    </a:moveTo>
                    <a:cubicBezTo>
                      <a:pt x="8" y="4"/>
                      <a:pt x="20" y="7"/>
                      <a:pt x="30" y="7"/>
                    </a:cubicBezTo>
                    <a:cubicBezTo>
                      <a:pt x="37" y="7"/>
                      <a:pt x="43" y="5"/>
                      <a:pt x="44"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29"/>
              <p:cNvSpPr/>
              <p:nvPr/>
            </p:nvSpPr>
            <p:spPr>
              <a:xfrm>
                <a:off x="2044225" y="4177150"/>
                <a:ext cx="92725" cy="92450"/>
              </a:xfrm>
              <a:custGeom>
                <a:rect b="b" l="l" r="r" t="t"/>
                <a:pathLst>
                  <a:path extrusionOk="0" h="3698" w="3709">
                    <a:moveTo>
                      <a:pt x="1424" y="200"/>
                    </a:moveTo>
                    <a:cubicBezTo>
                      <a:pt x="1426" y="200"/>
                      <a:pt x="1428" y="200"/>
                      <a:pt x="1429" y="200"/>
                    </a:cubicBezTo>
                    <a:cubicBezTo>
                      <a:pt x="1403" y="217"/>
                      <a:pt x="1377" y="231"/>
                      <a:pt x="1354" y="251"/>
                    </a:cubicBezTo>
                    <a:cubicBezTo>
                      <a:pt x="1300" y="299"/>
                      <a:pt x="1260" y="353"/>
                      <a:pt x="1226" y="410"/>
                    </a:cubicBezTo>
                    <a:cubicBezTo>
                      <a:pt x="1208" y="414"/>
                      <a:pt x="1189" y="419"/>
                      <a:pt x="1171" y="422"/>
                    </a:cubicBezTo>
                    <a:cubicBezTo>
                      <a:pt x="1173" y="419"/>
                      <a:pt x="1175" y="415"/>
                      <a:pt x="1178" y="414"/>
                    </a:cubicBezTo>
                    <a:cubicBezTo>
                      <a:pt x="1201" y="403"/>
                      <a:pt x="1223" y="394"/>
                      <a:pt x="1239" y="375"/>
                    </a:cubicBezTo>
                    <a:cubicBezTo>
                      <a:pt x="1259" y="357"/>
                      <a:pt x="1271" y="310"/>
                      <a:pt x="1294" y="293"/>
                    </a:cubicBezTo>
                    <a:cubicBezTo>
                      <a:pt x="1318" y="276"/>
                      <a:pt x="1341" y="255"/>
                      <a:pt x="1370" y="231"/>
                    </a:cubicBezTo>
                    <a:cubicBezTo>
                      <a:pt x="1386" y="218"/>
                      <a:pt x="1405" y="200"/>
                      <a:pt x="1424" y="200"/>
                    </a:cubicBezTo>
                    <a:close/>
                    <a:moveTo>
                      <a:pt x="1487" y="395"/>
                    </a:moveTo>
                    <a:cubicBezTo>
                      <a:pt x="1451" y="402"/>
                      <a:pt x="1420" y="415"/>
                      <a:pt x="1388" y="432"/>
                    </a:cubicBezTo>
                    <a:cubicBezTo>
                      <a:pt x="1354" y="436"/>
                      <a:pt x="1319" y="441"/>
                      <a:pt x="1285" y="445"/>
                    </a:cubicBezTo>
                    <a:cubicBezTo>
                      <a:pt x="1290" y="438"/>
                      <a:pt x="1293" y="432"/>
                      <a:pt x="1299" y="427"/>
                    </a:cubicBezTo>
                    <a:cubicBezTo>
                      <a:pt x="1361" y="415"/>
                      <a:pt x="1423" y="407"/>
                      <a:pt x="1487" y="395"/>
                    </a:cubicBezTo>
                    <a:close/>
                    <a:moveTo>
                      <a:pt x="1209" y="441"/>
                    </a:moveTo>
                    <a:cubicBezTo>
                      <a:pt x="1205" y="448"/>
                      <a:pt x="1202" y="454"/>
                      <a:pt x="1198" y="460"/>
                    </a:cubicBezTo>
                    <a:cubicBezTo>
                      <a:pt x="1122" y="473"/>
                      <a:pt x="1047" y="491"/>
                      <a:pt x="974" y="517"/>
                    </a:cubicBezTo>
                    <a:cubicBezTo>
                      <a:pt x="978" y="510"/>
                      <a:pt x="982" y="500"/>
                      <a:pt x="989" y="496"/>
                    </a:cubicBezTo>
                    <a:cubicBezTo>
                      <a:pt x="1010" y="484"/>
                      <a:pt x="1040" y="485"/>
                      <a:pt x="1061" y="477"/>
                    </a:cubicBezTo>
                    <a:cubicBezTo>
                      <a:pt x="1084" y="469"/>
                      <a:pt x="1109" y="469"/>
                      <a:pt x="1129" y="462"/>
                    </a:cubicBezTo>
                    <a:cubicBezTo>
                      <a:pt x="1136" y="458"/>
                      <a:pt x="1142" y="451"/>
                      <a:pt x="1147" y="447"/>
                    </a:cubicBezTo>
                    <a:cubicBezTo>
                      <a:pt x="1148" y="448"/>
                      <a:pt x="1149" y="452"/>
                      <a:pt x="1149" y="452"/>
                    </a:cubicBezTo>
                    <a:cubicBezTo>
                      <a:pt x="1149" y="452"/>
                      <a:pt x="1150" y="451"/>
                      <a:pt x="1150" y="451"/>
                    </a:cubicBezTo>
                    <a:cubicBezTo>
                      <a:pt x="1171" y="449"/>
                      <a:pt x="1189" y="444"/>
                      <a:pt x="1209" y="441"/>
                    </a:cubicBezTo>
                    <a:close/>
                    <a:moveTo>
                      <a:pt x="1843" y="634"/>
                    </a:moveTo>
                    <a:cubicBezTo>
                      <a:pt x="1901" y="634"/>
                      <a:pt x="1959" y="638"/>
                      <a:pt x="2014" y="646"/>
                    </a:cubicBezTo>
                    <a:cubicBezTo>
                      <a:pt x="1994" y="646"/>
                      <a:pt x="1973" y="644"/>
                      <a:pt x="1952" y="644"/>
                    </a:cubicBezTo>
                    <a:cubicBezTo>
                      <a:pt x="1912" y="644"/>
                      <a:pt x="1872" y="648"/>
                      <a:pt x="1834" y="653"/>
                    </a:cubicBezTo>
                    <a:cubicBezTo>
                      <a:pt x="1820" y="646"/>
                      <a:pt x="1804" y="641"/>
                      <a:pt x="1789" y="635"/>
                    </a:cubicBezTo>
                    <a:cubicBezTo>
                      <a:pt x="1807" y="635"/>
                      <a:pt x="1825" y="634"/>
                      <a:pt x="1843" y="634"/>
                    </a:cubicBezTo>
                    <a:close/>
                    <a:moveTo>
                      <a:pt x="2306" y="930"/>
                    </a:moveTo>
                    <a:cubicBezTo>
                      <a:pt x="2310" y="931"/>
                      <a:pt x="2313" y="931"/>
                      <a:pt x="2317" y="933"/>
                    </a:cubicBezTo>
                    <a:cubicBezTo>
                      <a:pt x="2320" y="942"/>
                      <a:pt x="2323" y="949"/>
                      <a:pt x="2324" y="957"/>
                    </a:cubicBezTo>
                    <a:cubicBezTo>
                      <a:pt x="2318" y="948"/>
                      <a:pt x="2312" y="939"/>
                      <a:pt x="2306" y="930"/>
                    </a:cubicBezTo>
                    <a:close/>
                    <a:moveTo>
                      <a:pt x="1498" y="974"/>
                    </a:moveTo>
                    <a:cubicBezTo>
                      <a:pt x="1527" y="979"/>
                      <a:pt x="1570" y="992"/>
                      <a:pt x="1610" y="1012"/>
                    </a:cubicBezTo>
                    <a:cubicBezTo>
                      <a:pt x="1527" y="1015"/>
                      <a:pt x="1444" y="1036"/>
                      <a:pt x="1372" y="1077"/>
                    </a:cubicBezTo>
                    <a:cubicBezTo>
                      <a:pt x="1369" y="1070"/>
                      <a:pt x="1365" y="1062"/>
                      <a:pt x="1362" y="1054"/>
                    </a:cubicBezTo>
                    <a:cubicBezTo>
                      <a:pt x="1398" y="1022"/>
                      <a:pt x="1433" y="997"/>
                      <a:pt x="1478" y="974"/>
                    </a:cubicBezTo>
                    <a:close/>
                    <a:moveTo>
                      <a:pt x="1334" y="1077"/>
                    </a:moveTo>
                    <a:lnTo>
                      <a:pt x="1334" y="1077"/>
                    </a:lnTo>
                    <a:cubicBezTo>
                      <a:pt x="1326" y="1089"/>
                      <a:pt x="1318" y="1100"/>
                      <a:pt x="1305" y="1110"/>
                    </a:cubicBezTo>
                    <a:lnTo>
                      <a:pt x="1290" y="1121"/>
                    </a:lnTo>
                    <a:cubicBezTo>
                      <a:pt x="1304" y="1105"/>
                      <a:pt x="1319" y="1091"/>
                      <a:pt x="1334" y="1077"/>
                    </a:cubicBezTo>
                    <a:close/>
                    <a:moveTo>
                      <a:pt x="2042" y="324"/>
                    </a:moveTo>
                    <a:cubicBezTo>
                      <a:pt x="2224" y="324"/>
                      <a:pt x="2407" y="355"/>
                      <a:pt x="2574" y="448"/>
                    </a:cubicBezTo>
                    <a:cubicBezTo>
                      <a:pt x="2822" y="584"/>
                      <a:pt x="3001" y="832"/>
                      <a:pt x="3077" y="1102"/>
                    </a:cubicBezTo>
                    <a:lnTo>
                      <a:pt x="3082" y="1122"/>
                    </a:lnTo>
                    <a:cubicBezTo>
                      <a:pt x="2991" y="993"/>
                      <a:pt x="2869" y="912"/>
                      <a:pt x="2744" y="850"/>
                    </a:cubicBezTo>
                    <a:cubicBezTo>
                      <a:pt x="2668" y="726"/>
                      <a:pt x="2566" y="619"/>
                      <a:pt x="2442" y="539"/>
                    </a:cubicBezTo>
                    <a:cubicBezTo>
                      <a:pt x="2263" y="425"/>
                      <a:pt x="2063" y="392"/>
                      <a:pt x="1870" y="392"/>
                    </a:cubicBezTo>
                    <a:cubicBezTo>
                      <a:pt x="1854" y="392"/>
                      <a:pt x="1838" y="393"/>
                      <a:pt x="1822" y="393"/>
                    </a:cubicBezTo>
                    <a:cubicBezTo>
                      <a:pt x="1768" y="380"/>
                      <a:pt x="1712" y="373"/>
                      <a:pt x="1656" y="373"/>
                    </a:cubicBezTo>
                    <a:cubicBezTo>
                      <a:pt x="1629" y="373"/>
                      <a:pt x="1602" y="374"/>
                      <a:pt x="1575" y="378"/>
                    </a:cubicBezTo>
                    <a:cubicBezTo>
                      <a:pt x="1618" y="368"/>
                      <a:pt x="1659" y="360"/>
                      <a:pt x="1703" y="353"/>
                    </a:cubicBezTo>
                    <a:cubicBezTo>
                      <a:pt x="1813" y="337"/>
                      <a:pt x="1927" y="324"/>
                      <a:pt x="2042" y="324"/>
                    </a:cubicBezTo>
                    <a:close/>
                    <a:moveTo>
                      <a:pt x="2464" y="993"/>
                    </a:moveTo>
                    <a:lnTo>
                      <a:pt x="2464" y="993"/>
                    </a:lnTo>
                    <a:cubicBezTo>
                      <a:pt x="2478" y="1000"/>
                      <a:pt x="2495" y="1007"/>
                      <a:pt x="2508" y="1014"/>
                    </a:cubicBezTo>
                    <a:cubicBezTo>
                      <a:pt x="2530" y="1067"/>
                      <a:pt x="2550" y="1122"/>
                      <a:pt x="2561" y="1179"/>
                    </a:cubicBezTo>
                    <a:cubicBezTo>
                      <a:pt x="2572" y="1222"/>
                      <a:pt x="2578" y="1267"/>
                      <a:pt x="2584" y="1311"/>
                    </a:cubicBezTo>
                    <a:cubicBezTo>
                      <a:pt x="2580" y="1314"/>
                      <a:pt x="2574" y="1314"/>
                      <a:pt x="2570" y="1315"/>
                    </a:cubicBezTo>
                    <a:cubicBezTo>
                      <a:pt x="2545" y="1206"/>
                      <a:pt x="2512" y="1096"/>
                      <a:pt x="2464" y="993"/>
                    </a:cubicBezTo>
                    <a:close/>
                    <a:moveTo>
                      <a:pt x="2591" y="1352"/>
                    </a:moveTo>
                    <a:cubicBezTo>
                      <a:pt x="2594" y="1383"/>
                      <a:pt x="2594" y="1411"/>
                      <a:pt x="2595" y="1440"/>
                    </a:cubicBezTo>
                    <a:cubicBezTo>
                      <a:pt x="2594" y="1427"/>
                      <a:pt x="2591" y="1413"/>
                      <a:pt x="2588" y="1399"/>
                    </a:cubicBezTo>
                    <a:cubicBezTo>
                      <a:pt x="2587" y="1385"/>
                      <a:pt x="2581" y="1370"/>
                      <a:pt x="2580" y="1356"/>
                    </a:cubicBezTo>
                    <a:cubicBezTo>
                      <a:pt x="2581" y="1355"/>
                      <a:pt x="2587" y="1355"/>
                      <a:pt x="2591" y="1352"/>
                    </a:cubicBezTo>
                    <a:close/>
                    <a:moveTo>
                      <a:pt x="1838" y="1308"/>
                    </a:moveTo>
                    <a:lnTo>
                      <a:pt x="1838" y="1308"/>
                    </a:lnTo>
                    <a:cubicBezTo>
                      <a:pt x="1842" y="1310"/>
                      <a:pt x="1848" y="1310"/>
                      <a:pt x="1850" y="1311"/>
                    </a:cubicBezTo>
                    <a:cubicBezTo>
                      <a:pt x="1853" y="1314"/>
                      <a:pt x="1857" y="1315"/>
                      <a:pt x="1861" y="1318"/>
                    </a:cubicBezTo>
                    <a:cubicBezTo>
                      <a:pt x="1944" y="1370"/>
                      <a:pt x="1981" y="1454"/>
                      <a:pt x="2009" y="1541"/>
                    </a:cubicBezTo>
                    <a:cubicBezTo>
                      <a:pt x="2014" y="1555"/>
                      <a:pt x="2018" y="1570"/>
                      <a:pt x="2024" y="1585"/>
                    </a:cubicBezTo>
                    <a:lnTo>
                      <a:pt x="2013" y="1585"/>
                    </a:lnTo>
                    <a:cubicBezTo>
                      <a:pt x="1989" y="1511"/>
                      <a:pt x="1954" y="1442"/>
                      <a:pt x="1906" y="1387"/>
                    </a:cubicBezTo>
                    <a:cubicBezTo>
                      <a:pt x="1889" y="1365"/>
                      <a:pt x="1866" y="1344"/>
                      <a:pt x="1842" y="1325"/>
                    </a:cubicBezTo>
                    <a:cubicBezTo>
                      <a:pt x="1842" y="1321"/>
                      <a:pt x="1841" y="1315"/>
                      <a:pt x="1838" y="1308"/>
                    </a:cubicBezTo>
                    <a:close/>
                    <a:moveTo>
                      <a:pt x="1655" y="912"/>
                    </a:moveTo>
                    <a:cubicBezTo>
                      <a:pt x="1727" y="930"/>
                      <a:pt x="1797" y="953"/>
                      <a:pt x="1866" y="985"/>
                    </a:cubicBezTo>
                    <a:cubicBezTo>
                      <a:pt x="1928" y="1012"/>
                      <a:pt x="1992" y="1041"/>
                      <a:pt x="2054" y="1077"/>
                    </a:cubicBezTo>
                    <a:cubicBezTo>
                      <a:pt x="2089" y="1116"/>
                      <a:pt x="2120" y="1153"/>
                      <a:pt x="2153" y="1190"/>
                    </a:cubicBezTo>
                    <a:cubicBezTo>
                      <a:pt x="2240" y="1281"/>
                      <a:pt x="2340" y="1376"/>
                      <a:pt x="2393" y="1506"/>
                    </a:cubicBezTo>
                    <a:cubicBezTo>
                      <a:pt x="2398" y="1542"/>
                      <a:pt x="2400" y="1578"/>
                      <a:pt x="2401" y="1614"/>
                    </a:cubicBezTo>
                    <a:cubicBezTo>
                      <a:pt x="2387" y="1611"/>
                      <a:pt x="2372" y="1605"/>
                      <a:pt x="2358" y="1604"/>
                    </a:cubicBezTo>
                    <a:cubicBezTo>
                      <a:pt x="2353" y="1601"/>
                      <a:pt x="2347" y="1601"/>
                      <a:pt x="2345" y="1601"/>
                    </a:cubicBezTo>
                    <a:cubicBezTo>
                      <a:pt x="2340" y="1597"/>
                      <a:pt x="2338" y="1593"/>
                      <a:pt x="2334" y="1589"/>
                    </a:cubicBezTo>
                    <a:cubicBezTo>
                      <a:pt x="2332" y="1572"/>
                      <a:pt x="2332" y="1557"/>
                      <a:pt x="2331" y="1542"/>
                    </a:cubicBezTo>
                    <a:cubicBezTo>
                      <a:pt x="2306" y="1406"/>
                      <a:pt x="2226" y="1281"/>
                      <a:pt x="2120" y="1180"/>
                    </a:cubicBezTo>
                    <a:cubicBezTo>
                      <a:pt x="2017" y="1080"/>
                      <a:pt x="1878" y="1027"/>
                      <a:pt x="1733" y="1015"/>
                    </a:cubicBezTo>
                    <a:cubicBezTo>
                      <a:pt x="1720" y="1014"/>
                      <a:pt x="1705" y="1014"/>
                      <a:pt x="1691" y="1014"/>
                    </a:cubicBezTo>
                    <a:cubicBezTo>
                      <a:pt x="1673" y="994"/>
                      <a:pt x="1656" y="972"/>
                      <a:pt x="1636" y="957"/>
                    </a:cubicBezTo>
                    <a:cubicBezTo>
                      <a:pt x="1621" y="945"/>
                      <a:pt x="1601" y="938"/>
                      <a:pt x="1586" y="930"/>
                    </a:cubicBezTo>
                    <a:cubicBezTo>
                      <a:pt x="1608" y="923"/>
                      <a:pt x="1630" y="917"/>
                      <a:pt x="1655" y="912"/>
                    </a:cubicBezTo>
                    <a:close/>
                    <a:moveTo>
                      <a:pt x="2361" y="1647"/>
                    </a:moveTo>
                    <a:cubicBezTo>
                      <a:pt x="2375" y="1651"/>
                      <a:pt x="2389" y="1652"/>
                      <a:pt x="2402" y="1655"/>
                    </a:cubicBezTo>
                    <a:lnTo>
                      <a:pt x="2402" y="1665"/>
                    </a:lnTo>
                    <a:cubicBezTo>
                      <a:pt x="2401" y="1689"/>
                      <a:pt x="2398" y="1716"/>
                      <a:pt x="2395" y="1739"/>
                    </a:cubicBezTo>
                    <a:cubicBezTo>
                      <a:pt x="2387" y="1707"/>
                      <a:pt x="2373" y="1676"/>
                      <a:pt x="2361" y="1647"/>
                    </a:cubicBezTo>
                    <a:close/>
                    <a:moveTo>
                      <a:pt x="2898" y="1449"/>
                    </a:moveTo>
                    <a:cubicBezTo>
                      <a:pt x="2909" y="1490"/>
                      <a:pt x="2917" y="1533"/>
                      <a:pt x="2917" y="1582"/>
                    </a:cubicBezTo>
                    <a:cubicBezTo>
                      <a:pt x="2916" y="1688"/>
                      <a:pt x="2894" y="1802"/>
                      <a:pt x="2861" y="1914"/>
                    </a:cubicBezTo>
                    <a:cubicBezTo>
                      <a:pt x="2850" y="1900"/>
                      <a:pt x="2841" y="1885"/>
                      <a:pt x="2833" y="1868"/>
                    </a:cubicBezTo>
                    <a:cubicBezTo>
                      <a:pt x="2870" y="1733"/>
                      <a:pt x="2895" y="1593"/>
                      <a:pt x="2898" y="1449"/>
                    </a:cubicBezTo>
                    <a:close/>
                    <a:moveTo>
                      <a:pt x="1524" y="1533"/>
                    </a:moveTo>
                    <a:cubicBezTo>
                      <a:pt x="1527" y="1533"/>
                      <a:pt x="1529" y="1534"/>
                      <a:pt x="1531" y="1535"/>
                    </a:cubicBezTo>
                    <a:cubicBezTo>
                      <a:pt x="1539" y="1542"/>
                      <a:pt x="1517" y="1574"/>
                      <a:pt x="1520" y="1579"/>
                    </a:cubicBezTo>
                    <a:cubicBezTo>
                      <a:pt x="1526" y="1585"/>
                      <a:pt x="1581" y="1585"/>
                      <a:pt x="1590" y="1607"/>
                    </a:cubicBezTo>
                    <a:cubicBezTo>
                      <a:pt x="1601" y="1626"/>
                      <a:pt x="1597" y="1648"/>
                      <a:pt x="1590" y="1665"/>
                    </a:cubicBezTo>
                    <a:lnTo>
                      <a:pt x="1710" y="1661"/>
                    </a:lnTo>
                    <a:cubicBezTo>
                      <a:pt x="1713" y="1665"/>
                      <a:pt x="1717" y="1666"/>
                      <a:pt x="1720" y="1670"/>
                    </a:cubicBezTo>
                    <a:cubicBezTo>
                      <a:pt x="1720" y="1673"/>
                      <a:pt x="1721" y="1674"/>
                      <a:pt x="1721" y="1676"/>
                    </a:cubicBezTo>
                    <a:cubicBezTo>
                      <a:pt x="1728" y="1670"/>
                      <a:pt x="1738" y="1666"/>
                      <a:pt x="1742" y="1661"/>
                    </a:cubicBezTo>
                    <a:lnTo>
                      <a:pt x="1754" y="1661"/>
                    </a:lnTo>
                    <a:cubicBezTo>
                      <a:pt x="1769" y="1700"/>
                      <a:pt x="1775" y="1753"/>
                      <a:pt x="1761" y="1800"/>
                    </a:cubicBezTo>
                    <a:cubicBezTo>
                      <a:pt x="1746" y="1853"/>
                      <a:pt x="1678" y="1867"/>
                      <a:pt x="1645" y="1886"/>
                    </a:cubicBezTo>
                    <a:lnTo>
                      <a:pt x="1634" y="1893"/>
                    </a:lnTo>
                    <a:cubicBezTo>
                      <a:pt x="1607" y="1907"/>
                      <a:pt x="1577" y="1918"/>
                      <a:pt x="1547" y="1918"/>
                    </a:cubicBezTo>
                    <a:cubicBezTo>
                      <a:pt x="1541" y="1918"/>
                      <a:pt x="1535" y="1917"/>
                      <a:pt x="1528" y="1917"/>
                    </a:cubicBezTo>
                    <a:cubicBezTo>
                      <a:pt x="1487" y="1910"/>
                      <a:pt x="1453" y="1900"/>
                      <a:pt x="1424" y="1877"/>
                    </a:cubicBezTo>
                    <a:cubicBezTo>
                      <a:pt x="1396" y="1855"/>
                      <a:pt x="1355" y="1855"/>
                      <a:pt x="1334" y="1822"/>
                    </a:cubicBezTo>
                    <a:cubicBezTo>
                      <a:pt x="1315" y="1793"/>
                      <a:pt x="1345" y="1735"/>
                      <a:pt x="1343" y="1711"/>
                    </a:cubicBezTo>
                    <a:cubicBezTo>
                      <a:pt x="1340" y="1689"/>
                      <a:pt x="1336" y="1669"/>
                      <a:pt x="1340" y="1651"/>
                    </a:cubicBezTo>
                    <a:cubicBezTo>
                      <a:pt x="1345" y="1633"/>
                      <a:pt x="1315" y="1617"/>
                      <a:pt x="1326" y="1597"/>
                    </a:cubicBezTo>
                    <a:cubicBezTo>
                      <a:pt x="1337" y="1579"/>
                      <a:pt x="1372" y="1578"/>
                      <a:pt x="1387" y="1570"/>
                    </a:cubicBezTo>
                    <a:cubicBezTo>
                      <a:pt x="1398" y="1561"/>
                      <a:pt x="1409" y="1545"/>
                      <a:pt x="1425" y="1539"/>
                    </a:cubicBezTo>
                    <a:cubicBezTo>
                      <a:pt x="1428" y="1539"/>
                      <a:pt x="1431" y="1539"/>
                      <a:pt x="1434" y="1539"/>
                    </a:cubicBezTo>
                    <a:cubicBezTo>
                      <a:pt x="1450" y="1539"/>
                      <a:pt x="1467" y="1547"/>
                      <a:pt x="1476" y="1549"/>
                    </a:cubicBezTo>
                    <a:cubicBezTo>
                      <a:pt x="1485" y="1549"/>
                      <a:pt x="1492" y="1535"/>
                      <a:pt x="1502" y="1535"/>
                    </a:cubicBezTo>
                    <a:cubicBezTo>
                      <a:pt x="1503" y="1535"/>
                      <a:pt x="1504" y="1535"/>
                      <a:pt x="1505" y="1535"/>
                    </a:cubicBezTo>
                    <a:cubicBezTo>
                      <a:pt x="1506" y="1535"/>
                      <a:pt x="1507" y="1535"/>
                      <a:pt x="1507" y="1535"/>
                    </a:cubicBezTo>
                    <a:cubicBezTo>
                      <a:pt x="1513" y="1535"/>
                      <a:pt x="1519" y="1533"/>
                      <a:pt x="1524" y="1533"/>
                    </a:cubicBezTo>
                    <a:close/>
                    <a:moveTo>
                      <a:pt x="2814" y="1933"/>
                    </a:moveTo>
                    <a:cubicBezTo>
                      <a:pt x="2822" y="1948"/>
                      <a:pt x="2832" y="1962"/>
                      <a:pt x="2840" y="1976"/>
                    </a:cubicBezTo>
                    <a:cubicBezTo>
                      <a:pt x="2833" y="1995"/>
                      <a:pt x="2832" y="2013"/>
                      <a:pt x="2822" y="2032"/>
                    </a:cubicBezTo>
                    <a:cubicBezTo>
                      <a:pt x="2814" y="2051"/>
                      <a:pt x="2804" y="2071"/>
                      <a:pt x="2795" y="2087"/>
                    </a:cubicBezTo>
                    <a:cubicBezTo>
                      <a:pt x="2793" y="2064"/>
                      <a:pt x="2790" y="2039"/>
                      <a:pt x="2786" y="2013"/>
                    </a:cubicBezTo>
                    <a:cubicBezTo>
                      <a:pt x="2797" y="1985"/>
                      <a:pt x="2806" y="1961"/>
                      <a:pt x="2814" y="1933"/>
                    </a:cubicBezTo>
                    <a:close/>
                    <a:moveTo>
                      <a:pt x="2334" y="1689"/>
                    </a:moveTo>
                    <a:cubicBezTo>
                      <a:pt x="2353" y="1731"/>
                      <a:pt x="2371" y="1773"/>
                      <a:pt x="2382" y="1819"/>
                    </a:cubicBezTo>
                    <a:cubicBezTo>
                      <a:pt x="2378" y="1852"/>
                      <a:pt x="2372" y="1882"/>
                      <a:pt x="2358" y="1914"/>
                    </a:cubicBezTo>
                    <a:cubicBezTo>
                      <a:pt x="2325" y="1989"/>
                      <a:pt x="2263" y="2045"/>
                      <a:pt x="2212" y="2095"/>
                    </a:cubicBezTo>
                    <a:cubicBezTo>
                      <a:pt x="2243" y="2045"/>
                      <a:pt x="2267" y="1988"/>
                      <a:pt x="2284" y="1930"/>
                    </a:cubicBezTo>
                    <a:cubicBezTo>
                      <a:pt x="2309" y="1855"/>
                      <a:pt x="2329" y="1773"/>
                      <a:pt x="2334" y="1689"/>
                    </a:cubicBezTo>
                    <a:close/>
                    <a:moveTo>
                      <a:pt x="1630" y="1299"/>
                    </a:moveTo>
                    <a:cubicBezTo>
                      <a:pt x="1705" y="1315"/>
                      <a:pt x="1771" y="1345"/>
                      <a:pt x="1819" y="1387"/>
                    </a:cubicBezTo>
                    <a:cubicBezTo>
                      <a:pt x="1837" y="1462"/>
                      <a:pt x="1849" y="1549"/>
                      <a:pt x="1819" y="1623"/>
                    </a:cubicBezTo>
                    <a:cubicBezTo>
                      <a:pt x="1818" y="1625"/>
                      <a:pt x="1830" y="1629"/>
                      <a:pt x="1838" y="1629"/>
                    </a:cubicBezTo>
                    <a:cubicBezTo>
                      <a:pt x="1840" y="1629"/>
                      <a:pt x="1843" y="1629"/>
                      <a:pt x="1844" y="1628"/>
                    </a:cubicBezTo>
                    <a:cubicBezTo>
                      <a:pt x="1881" y="1571"/>
                      <a:pt x="1879" y="1511"/>
                      <a:pt x="1872" y="1449"/>
                    </a:cubicBezTo>
                    <a:lnTo>
                      <a:pt x="1872" y="1449"/>
                    </a:lnTo>
                    <a:cubicBezTo>
                      <a:pt x="1904" y="1489"/>
                      <a:pt x="1928" y="1531"/>
                      <a:pt x="1945" y="1582"/>
                    </a:cubicBezTo>
                    <a:cubicBezTo>
                      <a:pt x="1922" y="1579"/>
                      <a:pt x="1899" y="1579"/>
                      <a:pt x="1877" y="1575"/>
                    </a:cubicBezTo>
                    <a:cubicBezTo>
                      <a:pt x="1876" y="1575"/>
                      <a:pt x="1876" y="1575"/>
                      <a:pt x="1876" y="1575"/>
                    </a:cubicBezTo>
                    <a:cubicBezTo>
                      <a:pt x="1869" y="1575"/>
                      <a:pt x="1866" y="1597"/>
                      <a:pt x="1872" y="1599"/>
                    </a:cubicBezTo>
                    <a:cubicBezTo>
                      <a:pt x="1900" y="1607"/>
                      <a:pt x="1930" y="1612"/>
                      <a:pt x="1956" y="1618"/>
                    </a:cubicBezTo>
                    <a:cubicBezTo>
                      <a:pt x="1984" y="1724"/>
                      <a:pt x="1981" y="1844"/>
                      <a:pt x="1937" y="1940"/>
                    </a:cubicBezTo>
                    <a:cubicBezTo>
                      <a:pt x="1930" y="1955"/>
                      <a:pt x="1950" y="1972"/>
                      <a:pt x="1966" y="1972"/>
                    </a:cubicBezTo>
                    <a:cubicBezTo>
                      <a:pt x="1973" y="1972"/>
                      <a:pt x="1979" y="1969"/>
                      <a:pt x="1983" y="1963"/>
                    </a:cubicBezTo>
                    <a:cubicBezTo>
                      <a:pt x="2043" y="1861"/>
                      <a:pt x="2050" y="1738"/>
                      <a:pt x="2024" y="1625"/>
                    </a:cubicBezTo>
                    <a:lnTo>
                      <a:pt x="2040" y="1625"/>
                    </a:lnTo>
                    <a:cubicBezTo>
                      <a:pt x="2060" y="1688"/>
                      <a:pt x="2076" y="1757"/>
                      <a:pt x="2060" y="1827"/>
                    </a:cubicBezTo>
                    <a:cubicBezTo>
                      <a:pt x="2038" y="1926"/>
                      <a:pt x="1991" y="2021"/>
                      <a:pt x="1922" y="2094"/>
                    </a:cubicBezTo>
                    <a:cubicBezTo>
                      <a:pt x="1912" y="2106"/>
                      <a:pt x="1899" y="2115"/>
                      <a:pt x="1886" y="2124"/>
                    </a:cubicBezTo>
                    <a:cubicBezTo>
                      <a:pt x="1900" y="2045"/>
                      <a:pt x="1886" y="1955"/>
                      <a:pt x="1824" y="1881"/>
                    </a:cubicBezTo>
                    <a:cubicBezTo>
                      <a:pt x="1845" y="1837"/>
                      <a:pt x="1856" y="1789"/>
                      <a:pt x="1850" y="1739"/>
                    </a:cubicBezTo>
                    <a:cubicBezTo>
                      <a:pt x="1844" y="1680"/>
                      <a:pt x="1808" y="1636"/>
                      <a:pt x="1776" y="1600"/>
                    </a:cubicBezTo>
                    <a:cubicBezTo>
                      <a:pt x="1780" y="1571"/>
                      <a:pt x="1773" y="1542"/>
                      <a:pt x="1769" y="1511"/>
                    </a:cubicBezTo>
                    <a:cubicBezTo>
                      <a:pt x="1764" y="1464"/>
                      <a:pt x="1729" y="1432"/>
                      <a:pt x="1702" y="1394"/>
                    </a:cubicBezTo>
                    <a:cubicBezTo>
                      <a:pt x="1681" y="1365"/>
                      <a:pt x="1659" y="1326"/>
                      <a:pt x="1625" y="1301"/>
                    </a:cubicBezTo>
                    <a:cubicBezTo>
                      <a:pt x="1626" y="1301"/>
                      <a:pt x="1629" y="1301"/>
                      <a:pt x="1630" y="1299"/>
                    </a:cubicBezTo>
                    <a:close/>
                    <a:moveTo>
                      <a:pt x="778" y="1509"/>
                    </a:moveTo>
                    <a:cubicBezTo>
                      <a:pt x="744" y="1633"/>
                      <a:pt x="729" y="1761"/>
                      <a:pt x="730" y="1886"/>
                    </a:cubicBezTo>
                    <a:cubicBezTo>
                      <a:pt x="733" y="1914"/>
                      <a:pt x="736" y="1941"/>
                      <a:pt x="737" y="1969"/>
                    </a:cubicBezTo>
                    <a:cubicBezTo>
                      <a:pt x="737" y="1970"/>
                      <a:pt x="736" y="1970"/>
                      <a:pt x="736" y="1970"/>
                    </a:cubicBezTo>
                    <a:cubicBezTo>
                      <a:pt x="715" y="2011"/>
                      <a:pt x="668" y="2053"/>
                      <a:pt x="652" y="2095"/>
                    </a:cubicBezTo>
                    <a:cubicBezTo>
                      <a:pt x="645" y="2111"/>
                      <a:pt x="645" y="2124"/>
                      <a:pt x="645" y="2141"/>
                    </a:cubicBezTo>
                    <a:cubicBezTo>
                      <a:pt x="638" y="2029"/>
                      <a:pt x="667" y="1907"/>
                      <a:pt x="694" y="1779"/>
                    </a:cubicBezTo>
                    <a:cubicBezTo>
                      <a:pt x="715" y="1685"/>
                      <a:pt x="744" y="1596"/>
                      <a:pt x="778" y="1509"/>
                    </a:cubicBezTo>
                    <a:close/>
                    <a:moveTo>
                      <a:pt x="1793" y="1930"/>
                    </a:moveTo>
                    <a:cubicBezTo>
                      <a:pt x="1838" y="2010"/>
                      <a:pt x="1837" y="2101"/>
                      <a:pt x="1806" y="2171"/>
                    </a:cubicBezTo>
                    <a:cubicBezTo>
                      <a:pt x="1761" y="2192"/>
                      <a:pt x="1714" y="2204"/>
                      <a:pt x="1669" y="2208"/>
                    </a:cubicBezTo>
                    <a:cubicBezTo>
                      <a:pt x="1656" y="2210"/>
                      <a:pt x="1643" y="2211"/>
                      <a:pt x="1629" y="2211"/>
                    </a:cubicBezTo>
                    <a:cubicBezTo>
                      <a:pt x="1553" y="2211"/>
                      <a:pt x="1474" y="2182"/>
                      <a:pt x="1405" y="2144"/>
                    </a:cubicBezTo>
                    <a:cubicBezTo>
                      <a:pt x="1339" y="2109"/>
                      <a:pt x="1286" y="2053"/>
                      <a:pt x="1246" y="1994"/>
                    </a:cubicBezTo>
                    <a:cubicBezTo>
                      <a:pt x="1245" y="1978"/>
                      <a:pt x="1249" y="1963"/>
                      <a:pt x="1249" y="1945"/>
                    </a:cubicBezTo>
                    <a:cubicBezTo>
                      <a:pt x="1260" y="1952"/>
                      <a:pt x="1274" y="1962"/>
                      <a:pt x="1285" y="1970"/>
                    </a:cubicBezTo>
                    <a:cubicBezTo>
                      <a:pt x="1326" y="2000"/>
                      <a:pt x="1369" y="2043"/>
                      <a:pt x="1425" y="2060"/>
                    </a:cubicBezTo>
                    <a:cubicBezTo>
                      <a:pt x="1462" y="2070"/>
                      <a:pt x="1509" y="2080"/>
                      <a:pt x="1557" y="2080"/>
                    </a:cubicBezTo>
                    <a:cubicBezTo>
                      <a:pt x="1579" y="2080"/>
                      <a:pt x="1603" y="2078"/>
                      <a:pt x="1625" y="2072"/>
                    </a:cubicBezTo>
                    <a:cubicBezTo>
                      <a:pt x="1663" y="2064"/>
                      <a:pt x="1696" y="2040"/>
                      <a:pt x="1724" y="2016"/>
                    </a:cubicBezTo>
                    <a:cubicBezTo>
                      <a:pt x="1746" y="1992"/>
                      <a:pt x="1765" y="1969"/>
                      <a:pt x="1783" y="1944"/>
                    </a:cubicBezTo>
                    <a:cubicBezTo>
                      <a:pt x="1787" y="1940"/>
                      <a:pt x="1789" y="1936"/>
                      <a:pt x="1793" y="1930"/>
                    </a:cubicBezTo>
                    <a:close/>
                    <a:moveTo>
                      <a:pt x="3048" y="2109"/>
                    </a:moveTo>
                    <a:lnTo>
                      <a:pt x="3048" y="2109"/>
                    </a:lnTo>
                    <a:cubicBezTo>
                      <a:pt x="3029" y="2164"/>
                      <a:pt x="3008" y="2218"/>
                      <a:pt x="2984" y="2269"/>
                    </a:cubicBezTo>
                    <a:cubicBezTo>
                      <a:pt x="2983" y="2259"/>
                      <a:pt x="2980" y="2251"/>
                      <a:pt x="2979" y="2240"/>
                    </a:cubicBezTo>
                    <a:cubicBezTo>
                      <a:pt x="3004" y="2197"/>
                      <a:pt x="3026" y="2155"/>
                      <a:pt x="3048" y="2109"/>
                    </a:cubicBezTo>
                    <a:close/>
                    <a:moveTo>
                      <a:pt x="2749" y="2109"/>
                    </a:moveTo>
                    <a:cubicBezTo>
                      <a:pt x="2749" y="2130"/>
                      <a:pt x="2751" y="2150"/>
                      <a:pt x="2749" y="2170"/>
                    </a:cubicBezTo>
                    <a:cubicBezTo>
                      <a:pt x="2715" y="2229"/>
                      <a:pt x="2676" y="2281"/>
                      <a:pt x="2636" y="2334"/>
                    </a:cubicBezTo>
                    <a:cubicBezTo>
                      <a:pt x="2671" y="2281"/>
                      <a:pt x="2702" y="2226"/>
                      <a:pt x="2726" y="2170"/>
                    </a:cubicBezTo>
                    <a:cubicBezTo>
                      <a:pt x="2735" y="2150"/>
                      <a:pt x="2742" y="2130"/>
                      <a:pt x="2749" y="2109"/>
                    </a:cubicBezTo>
                    <a:close/>
                    <a:moveTo>
                      <a:pt x="1820" y="163"/>
                    </a:moveTo>
                    <a:cubicBezTo>
                      <a:pt x="1929" y="163"/>
                      <a:pt x="2037" y="185"/>
                      <a:pt x="2138" y="202"/>
                    </a:cubicBezTo>
                    <a:cubicBezTo>
                      <a:pt x="2305" y="229"/>
                      <a:pt x="2468" y="277"/>
                      <a:pt x="2613" y="363"/>
                    </a:cubicBezTo>
                    <a:cubicBezTo>
                      <a:pt x="2757" y="448"/>
                      <a:pt x="2890" y="551"/>
                      <a:pt x="2994" y="678"/>
                    </a:cubicBezTo>
                    <a:cubicBezTo>
                      <a:pt x="3089" y="788"/>
                      <a:pt x="3187" y="902"/>
                      <a:pt x="3249" y="1036"/>
                    </a:cubicBezTo>
                    <a:cubicBezTo>
                      <a:pt x="3256" y="1051"/>
                      <a:pt x="3265" y="1065"/>
                      <a:pt x="3272" y="1083"/>
                    </a:cubicBezTo>
                    <a:cubicBezTo>
                      <a:pt x="3323" y="1220"/>
                      <a:pt x="3302" y="1372"/>
                      <a:pt x="3309" y="1505"/>
                    </a:cubicBezTo>
                    <a:cubicBezTo>
                      <a:pt x="3316" y="1643"/>
                      <a:pt x="3308" y="1780"/>
                      <a:pt x="3276" y="1914"/>
                    </a:cubicBezTo>
                    <a:cubicBezTo>
                      <a:pt x="3246" y="2045"/>
                      <a:pt x="3232" y="2185"/>
                      <a:pt x="3163" y="2306"/>
                    </a:cubicBezTo>
                    <a:cubicBezTo>
                      <a:pt x="3141" y="2345"/>
                      <a:pt x="3114" y="2379"/>
                      <a:pt x="3086" y="2413"/>
                    </a:cubicBezTo>
                    <a:cubicBezTo>
                      <a:pt x="3097" y="2349"/>
                      <a:pt x="3107" y="2283"/>
                      <a:pt x="3114" y="2218"/>
                    </a:cubicBezTo>
                    <a:cubicBezTo>
                      <a:pt x="3180" y="2005"/>
                      <a:pt x="3220" y="1783"/>
                      <a:pt x="3218" y="1553"/>
                    </a:cubicBezTo>
                    <a:cubicBezTo>
                      <a:pt x="3213" y="1228"/>
                      <a:pt x="3103" y="893"/>
                      <a:pt x="2880" y="642"/>
                    </a:cubicBezTo>
                    <a:cubicBezTo>
                      <a:pt x="2660" y="385"/>
                      <a:pt x="2324" y="283"/>
                      <a:pt x="2017" y="283"/>
                    </a:cubicBezTo>
                    <a:cubicBezTo>
                      <a:pt x="2007" y="283"/>
                      <a:pt x="1997" y="283"/>
                      <a:pt x="1987" y="283"/>
                    </a:cubicBezTo>
                    <a:cubicBezTo>
                      <a:pt x="1773" y="284"/>
                      <a:pt x="1548" y="335"/>
                      <a:pt x="1336" y="383"/>
                    </a:cubicBezTo>
                    <a:cubicBezTo>
                      <a:pt x="1411" y="302"/>
                      <a:pt x="1511" y="233"/>
                      <a:pt x="1617" y="195"/>
                    </a:cubicBezTo>
                    <a:cubicBezTo>
                      <a:pt x="1684" y="171"/>
                      <a:pt x="1752" y="163"/>
                      <a:pt x="1820" y="163"/>
                    </a:cubicBezTo>
                    <a:close/>
                    <a:moveTo>
                      <a:pt x="2182" y="2464"/>
                    </a:moveTo>
                    <a:lnTo>
                      <a:pt x="2182" y="2464"/>
                    </a:lnTo>
                    <a:cubicBezTo>
                      <a:pt x="2071" y="2535"/>
                      <a:pt x="1940" y="2568"/>
                      <a:pt x="1822" y="2568"/>
                    </a:cubicBezTo>
                    <a:cubicBezTo>
                      <a:pt x="1789" y="2568"/>
                      <a:pt x="1757" y="2566"/>
                      <a:pt x="1727" y="2561"/>
                    </a:cubicBezTo>
                    <a:cubicBezTo>
                      <a:pt x="1696" y="2556"/>
                      <a:pt x="1665" y="2550"/>
                      <a:pt x="1634" y="2540"/>
                    </a:cubicBezTo>
                    <a:lnTo>
                      <a:pt x="1634" y="2540"/>
                    </a:lnTo>
                    <a:cubicBezTo>
                      <a:pt x="1676" y="2541"/>
                      <a:pt x="1718" y="2543"/>
                      <a:pt x="1760" y="2543"/>
                    </a:cubicBezTo>
                    <a:cubicBezTo>
                      <a:pt x="1790" y="2543"/>
                      <a:pt x="1822" y="2543"/>
                      <a:pt x="1854" y="2543"/>
                    </a:cubicBezTo>
                    <a:cubicBezTo>
                      <a:pt x="1919" y="2543"/>
                      <a:pt x="1985" y="2540"/>
                      <a:pt x="2051" y="2522"/>
                    </a:cubicBezTo>
                    <a:cubicBezTo>
                      <a:pt x="2097" y="2510"/>
                      <a:pt x="2141" y="2488"/>
                      <a:pt x="2182" y="2464"/>
                    </a:cubicBezTo>
                    <a:close/>
                    <a:moveTo>
                      <a:pt x="1260" y="2584"/>
                    </a:moveTo>
                    <a:lnTo>
                      <a:pt x="1260" y="2584"/>
                    </a:lnTo>
                    <a:cubicBezTo>
                      <a:pt x="1263" y="2587"/>
                      <a:pt x="1264" y="2588"/>
                      <a:pt x="1264" y="2589"/>
                    </a:cubicBezTo>
                    <a:cubicBezTo>
                      <a:pt x="1314" y="2643"/>
                      <a:pt x="1374" y="2691"/>
                      <a:pt x="1439" y="2728"/>
                    </a:cubicBezTo>
                    <a:cubicBezTo>
                      <a:pt x="1403" y="2728"/>
                      <a:pt x="1366" y="2724"/>
                      <a:pt x="1328" y="2717"/>
                    </a:cubicBezTo>
                    <a:cubicBezTo>
                      <a:pt x="1314" y="2697"/>
                      <a:pt x="1300" y="2676"/>
                      <a:pt x="1290" y="2653"/>
                    </a:cubicBezTo>
                    <a:cubicBezTo>
                      <a:pt x="1281" y="2634"/>
                      <a:pt x="1274" y="2616"/>
                      <a:pt x="1266" y="2596"/>
                    </a:cubicBezTo>
                    <a:cubicBezTo>
                      <a:pt x="1264" y="2594"/>
                      <a:pt x="1263" y="2588"/>
                      <a:pt x="1260" y="2584"/>
                    </a:cubicBezTo>
                    <a:close/>
                    <a:moveTo>
                      <a:pt x="2953" y="2287"/>
                    </a:moveTo>
                    <a:lnTo>
                      <a:pt x="2958" y="2334"/>
                    </a:lnTo>
                    <a:cubicBezTo>
                      <a:pt x="2896" y="2462"/>
                      <a:pt x="2822" y="2584"/>
                      <a:pt x="2745" y="2701"/>
                    </a:cubicBezTo>
                    <a:cubicBezTo>
                      <a:pt x="2733" y="2719"/>
                      <a:pt x="2719" y="2735"/>
                      <a:pt x="2708" y="2753"/>
                    </a:cubicBezTo>
                    <a:cubicBezTo>
                      <a:pt x="2701" y="2757"/>
                      <a:pt x="2691" y="2762"/>
                      <a:pt x="2684" y="2767"/>
                    </a:cubicBezTo>
                    <a:cubicBezTo>
                      <a:pt x="2673" y="2769"/>
                      <a:pt x="2662" y="2770"/>
                      <a:pt x="2651" y="2770"/>
                    </a:cubicBezTo>
                    <a:cubicBezTo>
                      <a:pt x="2640" y="2770"/>
                      <a:pt x="2629" y="2769"/>
                      <a:pt x="2618" y="2767"/>
                    </a:cubicBezTo>
                    <a:cubicBezTo>
                      <a:pt x="2740" y="2645"/>
                      <a:pt x="2834" y="2496"/>
                      <a:pt x="2918" y="2350"/>
                    </a:cubicBezTo>
                    <a:cubicBezTo>
                      <a:pt x="2931" y="2329"/>
                      <a:pt x="2943" y="2309"/>
                      <a:pt x="2953" y="2287"/>
                    </a:cubicBezTo>
                    <a:close/>
                    <a:moveTo>
                      <a:pt x="320" y="2683"/>
                    </a:moveTo>
                    <a:lnTo>
                      <a:pt x="320" y="2683"/>
                    </a:lnTo>
                    <a:cubicBezTo>
                      <a:pt x="342" y="2717"/>
                      <a:pt x="366" y="2753"/>
                      <a:pt x="389" y="2789"/>
                    </a:cubicBezTo>
                    <a:lnTo>
                      <a:pt x="378" y="2784"/>
                    </a:lnTo>
                    <a:cubicBezTo>
                      <a:pt x="356" y="2766"/>
                      <a:pt x="338" y="2742"/>
                      <a:pt x="323" y="2719"/>
                    </a:cubicBezTo>
                    <a:cubicBezTo>
                      <a:pt x="317" y="2711"/>
                      <a:pt x="317" y="2697"/>
                      <a:pt x="320" y="2683"/>
                    </a:cubicBezTo>
                    <a:close/>
                    <a:moveTo>
                      <a:pt x="2602" y="2790"/>
                    </a:moveTo>
                    <a:cubicBezTo>
                      <a:pt x="2614" y="2795"/>
                      <a:pt x="2627" y="2795"/>
                      <a:pt x="2636" y="2797"/>
                    </a:cubicBezTo>
                    <a:cubicBezTo>
                      <a:pt x="2614" y="2811"/>
                      <a:pt x="2594" y="2828"/>
                      <a:pt x="2570" y="2839"/>
                    </a:cubicBezTo>
                    <a:cubicBezTo>
                      <a:pt x="2570" y="2839"/>
                      <a:pt x="2569" y="2839"/>
                      <a:pt x="2568" y="2839"/>
                    </a:cubicBezTo>
                    <a:lnTo>
                      <a:pt x="2568" y="2839"/>
                    </a:lnTo>
                    <a:cubicBezTo>
                      <a:pt x="2580" y="2821"/>
                      <a:pt x="2592" y="2805"/>
                      <a:pt x="2602" y="2790"/>
                    </a:cubicBezTo>
                    <a:close/>
                    <a:moveTo>
                      <a:pt x="2550" y="2452"/>
                    </a:moveTo>
                    <a:cubicBezTo>
                      <a:pt x="2444" y="2602"/>
                      <a:pt x="2339" y="2766"/>
                      <a:pt x="2175" y="2852"/>
                    </a:cubicBezTo>
                    <a:cubicBezTo>
                      <a:pt x="2148" y="2869"/>
                      <a:pt x="2117" y="2880"/>
                      <a:pt x="2086" y="2892"/>
                    </a:cubicBezTo>
                    <a:cubicBezTo>
                      <a:pt x="2111" y="2880"/>
                      <a:pt x="2133" y="2869"/>
                      <a:pt x="2155" y="2855"/>
                    </a:cubicBezTo>
                    <a:cubicBezTo>
                      <a:pt x="2261" y="2789"/>
                      <a:pt x="2339" y="2694"/>
                      <a:pt x="2402" y="2595"/>
                    </a:cubicBezTo>
                    <a:cubicBezTo>
                      <a:pt x="2456" y="2552"/>
                      <a:pt x="2504" y="2506"/>
                      <a:pt x="2550" y="2452"/>
                    </a:cubicBezTo>
                    <a:close/>
                    <a:moveTo>
                      <a:pt x="3103" y="3112"/>
                    </a:moveTo>
                    <a:lnTo>
                      <a:pt x="3103" y="3112"/>
                    </a:lnTo>
                    <a:cubicBezTo>
                      <a:pt x="3089" y="3128"/>
                      <a:pt x="3077" y="3141"/>
                      <a:pt x="3063" y="3154"/>
                    </a:cubicBezTo>
                    <a:cubicBezTo>
                      <a:pt x="3005" y="3209"/>
                      <a:pt x="2943" y="3258"/>
                      <a:pt x="2877" y="3306"/>
                    </a:cubicBezTo>
                    <a:cubicBezTo>
                      <a:pt x="2810" y="3353"/>
                      <a:pt x="2738" y="3390"/>
                      <a:pt x="2661" y="3417"/>
                    </a:cubicBezTo>
                    <a:cubicBezTo>
                      <a:pt x="2633" y="3426"/>
                      <a:pt x="2603" y="3429"/>
                      <a:pt x="2573" y="3429"/>
                    </a:cubicBezTo>
                    <a:cubicBezTo>
                      <a:pt x="2528" y="3429"/>
                      <a:pt x="2482" y="3422"/>
                      <a:pt x="2438" y="3422"/>
                    </a:cubicBezTo>
                    <a:cubicBezTo>
                      <a:pt x="2428" y="3422"/>
                      <a:pt x="2419" y="3423"/>
                      <a:pt x="2409" y="3423"/>
                    </a:cubicBezTo>
                    <a:cubicBezTo>
                      <a:pt x="2363" y="3427"/>
                      <a:pt x="2317" y="3431"/>
                      <a:pt x="2270" y="3431"/>
                    </a:cubicBezTo>
                    <a:cubicBezTo>
                      <a:pt x="2236" y="3431"/>
                      <a:pt x="2202" y="3429"/>
                      <a:pt x="2168" y="3423"/>
                    </a:cubicBezTo>
                    <a:cubicBezTo>
                      <a:pt x="2157" y="3422"/>
                      <a:pt x="2145" y="3419"/>
                      <a:pt x="2134" y="3417"/>
                    </a:cubicBezTo>
                    <a:cubicBezTo>
                      <a:pt x="2207" y="3390"/>
                      <a:pt x="2276" y="3359"/>
                      <a:pt x="2343" y="3320"/>
                    </a:cubicBezTo>
                    <a:cubicBezTo>
                      <a:pt x="2369" y="3327"/>
                      <a:pt x="2396" y="3333"/>
                      <a:pt x="2423" y="3333"/>
                    </a:cubicBezTo>
                    <a:cubicBezTo>
                      <a:pt x="2427" y="3333"/>
                      <a:pt x="2432" y="3333"/>
                      <a:pt x="2437" y="3333"/>
                    </a:cubicBezTo>
                    <a:cubicBezTo>
                      <a:pt x="2499" y="3324"/>
                      <a:pt x="2558" y="3305"/>
                      <a:pt x="2620" y="3291"/>
                    </a:cubicBezTo>
                    <a:cubicBezTo>
                      <a:pt x="2682" y="3279"/>
                      <a:pt x="2741" y="3258"/>
                      <a:pt x="2801" y="3238"/>
                    </a:cubicBezTo>
                    <a:cubicBezTo>
                      <a:pt x="2863" y="3218"/>
                      <a:pt x="2909" y="3167"/>
                      <a:pt x="2965" y="3140"/>
                    </a:cubicBezTo>
                    <a:cubicBezTo>
                      <a:pt x="3002" y="3122"/>
                      <a:pt x="3056" y="3122"/>
                      <a:pt x="3103" y="3112"/>
                    </a:cubicBezTo>
                    <a:close/>
                    <a:moveTo>
                      <a:pt x="1817" y="3491"/>
                    </a:moveTo>
                    <a:cubicBezTo>
                      <a:pt x="1870" y="3513"/>
                      <a:pt x="1921" y="3536"/>
                      <a:pt x="1978" y="3550"/>
                    </a:cubicBezTo>
                    <a:cubicBezTo>
                      <a:pt x="1974" y="3550"/>
                      <a:pt x="1973" y="3550"/>
                      <a:pt x="1973" y="3551"/>
                    </a:cubicBezTo>
                    <a:cubicBezTo>
                      <a:pt x="1926" y="3557"/>
                      <a:pt x="1879" y="3568"/>
                      <a:pt x="1831" y="3571"/>
                    </a:cubicBezTo>
                    <a:cubicBezTo>
                      <a:pt x="1818" y="3572"/>
                      <a:pt x="1805" y="3572"/>
                      <a:pt x="1791" y="3572"/>
                    </a:cubicBezTo>
                    <a:cubicBezTo>
                      <a:pt x="1757" y="3572"/>
                      <a:pt x="1722" y="3569"/>
                      <a:pt x="1687" y="3564"/>
                    </a:cubicBezTo>
                    <a:cubicBezTo>
                      <a:pt x="1672" y="3560"/>
                      <a:pt x="1658" y="3551"/>
                      <a:pt x="1645" y="3540"/>
                    </a:cubicBezTo>
                    <a:cubicBezTo>
                      <a:pt x="1677" y="3532"/>
                      <a:pt x="1707" y="3524"/>
                      <a:pt x="1738" y="3517"/>
                    </a:cubicBezTo>
                    <a:cubicBezTo>
                      <a:pt x="1765" y="3512"/>
                      <a:pt x="1793" y="3502"/>
                      <a:pt x="1817" y="3491"/>
                    </a:cubicBezTo>
                    <a:close/>
                    <a:moveTo>
                      <a:pt x="1718" y="1"/>
                    </a:moveTo>
                    <a:cubicBezTo>
                      <a:pt x="1693" y="1"/>
                      <a:pt x="1668" y="8"/>
                      <a:pt x="1644" y="16"/>
                    </a:cubicBezTo>
                    <a:cubicBezTo>
                      <a:pt x="1574" y="42"/>
                      <a:pt x="1513" y="96"/>
                      <a:pt x="1446" y="119"/>
                    </a:cubicBezTo>
                    <a:cubicBezTo>
                      <a:pt x="1387" y="141"/>
                      <a:pt x="1328" y="171"/>
                      <a:pt x="1272" y="206"/>
                    </a:cubicBezTo>
                    <a:cubicBezTo>
                      <a:pt x="1212" y="240"/>
                      <a:pt x="1161" y="271"/>
                      <a:pt x="1107" y="302"/>
                    </a:cubicBezTo>
                    <a:lnTo>
                      <a:pt x="1106" y="302"/>
                    </a:lnTo>
                    <a:cubicBezTo>
                      <a:pt x="1102" y="302"/>
                      <a:pt x="1100" y="301"/>
                      <a:pt x="1097" y="301"/>
                    </a:cubicBezTo>
                    <a:cubicBezTo>
                      <a:pt x="1096" y="301"/>
                      <a:pt x="1094" y="301"/>
                      <a:pt x="1092" y="302"/>
                    </a:cubicBezTo>
                    <a:cubicBezTo>
                      <a:pt x="1067" y="309"/>
                      <a:pt x="1047" y="323"/>
                      <a:pt x="1022" y="330"/>
                    </a:cubicBezTo>
                    <a:cubicBezTo>
                      <a:pt x="983" y="337"/>
                      <a:pt x="944" y="344"/>
                      <a:pt x="912" y="364"/>
                    </a:cubicBezTo>
                    <a:cubicBezTo>
                      <a:pt x="887" y="378"/>
                      <a:pt x="866" y="393"/>
                      <a:pt x="846" y="408"/>
                    </a:cubicBezTo>
                    <a:cubicBezTo>
                      <a:pt x="824" y="407"/>
                      <a:pt x="798" y="399"/>
                      <a:pt x="777" y="399"/>
                    </a:cubicBezTo>
                    <a:cubicBezTo>
                      <a:pt x="770" y="399"/>
                      <a:pt x="763" y="400"/>
                      <a:pt x="758" y="403"/>
                    </a:cubicBezTo>
                    <a:cubicBezTo>
                      <a:pt x="734" y="416"/>
                      <a:pt x="714" y="434"/>
                      <a:pt x="689" y="449"/>
                    </a:cubicBezTo>
                    <a:cubicBezTo>
                      <a:pt x="666" y="465"/>
                      <a:pt x="672" y="505"/>
                      <a:pt x="653" y="522"/>
                    </a:cubicBezTo>
                    <a:cubicBezTo>
                      <a:pt x="633" y="539"/>
                      <a:pt x="593" y="544"/>
                      <a:pt x="572" y="564"/>
                    </a:cubicBezTo>
                    <a:cubicBezTo>
                      <a:pt x="554" y="584"/>
                      <a:pt x="543" y="608"/>
                      <a:pt x="527" y="628"/>
                    </a:cubicBezTo>
                    <a:cubicBezTo>
                      <a:pt x="509" y="649"/>
                      <a:pt x="478" y="663"/>
                      <a:pt x="462" y="685"/>
                    </a:cubicBezTo>
                    <a:cubicBezTo>
                      <a:pt x="448" y="708"/>
                      <a:pt x="451" y="740"/>
                      <a:pt x="440" y="763"/>
                    </a:cubicBezTo>
                    <a:lnTo>
                      <a:pt x="434" y="778"/>
                    </a:lnTo>
                    <a:cubicBezTo>
                      <a:pt x="390" y="811"/>
                      <a:pt x="324" y="833"/>
                      <a:pt x="290" y="880"/>
                    </a:cubicBezTo>
                    <a:cubicBezTo>
                      <a:pt x="253" y="931"/>
                      <a:pt x="221" y="988"/>
                      <a:pt x="189" y="1045"/>
                    </a:cubicBezTo>
                    <a:cubicBezTo>
                      <a:pt x="158" y="1102"/>
                      <a:pt x="163" y="1172"/>
                      <a:pt x="141" y="1233"/>
                    </a:cubicBezTo>
                    <a:cubicBezTo>
                      <a:pt x="115" y="1290"/>
                      <a:pt x="75" y="1348"/>
                      <a:pt x="56" y="1411"/>
                    </a:cubicBezTo>
                    <a:cubicBezTo>
                      <a:pt x="42" y="1475"/>
                      <a:pt x="35" y="1541"/>
                      <a:pt x="31" y="1605"/>
                    </a:cubicBezTo>
                    <a:cubicBezTo>
                      <a:pt x="21" y="1670"/>
                      <a:pt x="1" y="1736"/>
                      <a:pt x="1" y="1802"/>
                    </a:cubicBezTo>
                    <a:cubicBezTo>
                      <a:pt x="5" y="1867"/>
                      <a:pt x="24" y="1933"/>
                      <a:pt x="34" y="1998"/>
                    </a:cubicBezTo>
                    <a:cubicBezTo>
                      <a:pt x="41" y="2062"/>
                      <a:pt x="67" y="2124"/>
                      <a:pt x="82" y="2189"/>
                    </a:cubicBezTo>
                    <a:cubicBezTo>
                      <a:pt x="97" y="2252"/>
                      <a:pt x="81" y="2327"/>
                      <a:pt x="103" y="2389"/>
                    </a:cubicBezTo>
                    <a:cubicBezTo>
                      <a:pt x="130" y="2464"/>
                      <a:pt x="206" y="2515"/>
                      <a:pt x="249" y="2581"/>
                    </a:cubicBezTo>
                    <a:cubicBezTo>
                      <a:pt x="235" y="2588"/>
                      <a:pt x="220" y="2598"/>
                      <a:pt x="221" y="2600"/>
                    </a:cubicBezTo>
                    <a:cubicBezTo>
                      <a:pt x="239" y="2618"/>
                      <a:pt x="266" y="2629"/>
                      <a:pt x="268" y="2657"/>
                    </a:cubicBezTo>
                    <a:cubicBezTo>
                      <a:pt x="269" y="2684"/>
                      <a:pt x="249" y="2726"/>
                      <a:pt x="246" y="2759"/>
                    </a:cubicBezTo>
                    <a:cubicBezTo>
                      <a:pt x="242" y="2790"/>
                      <a:pt x="218" y="2837"/>
                      <a:pt x="218" y="2869"/>
                    </a:cubicBezTo>
                    <a:cubicBezTo>
                      <a:pt x="218" y="2901"/>
                      <a:pt x="239" y="2918"/>
                      <a:pt x="247" y="2943"/>
                    </a:cubicBezTo>
                    <a:cubicBezTo>
                      <a:pt x="258" y="2972"/>
                      <a:pt x="286" y="2984"/>
                      <a:pt x="299" y="3011"/>
                    </a:cubicBezTo>
                    <a:cubicBezTo>
                      <a:pt x="310" y="3037"/>
                      <a:pt x="309" y="3077"/>
                      <a:pt x="327" y="3100"/>
                    </a:cubicBezTo>
                    <a:cubicBezTo>
                      <a:pt x="344" y="3125"/>
                      <a:pt x="345" y="3161"/>
                      <a:pt x="366" y="3183"/>
                    </a:cubicBezTo>
                    <a:cubicBezTo>
                      <a:pt x="385" y="3205"/>
                      <a:pt x="432" y="3198"/>
                      <a:pt x="452" y="3218"/>
                    </a:cubicBezTo>
                    <a:lnTo>
                      <a:pt x="516" y="3276"/>
                    </a:lnTo>
                    <a:cubicBezTo>
                      <a:pt x="536" y="3294"/>
                      <a:pt x="547" y="3327"/>
                      <a:pt x="569" y="3346"/>
                    </a:cubicBezTo>
                    <a:cubicBezTo>
                      <a:pt x="590" y="3367"/>
                      <a:pt x="605" y="3395"/>
                      <a:pt x="626" y="3414"/>
                    </a:cubicBezTo>
                    <a:cubicBezTo>
                      <a:pt x="648" y="3432"/>
                      <a:pt x="667" y="3456"/>
                      <a:pt x="689" y="3473"/>
                    </a:cubicBezTo>
                    <a:cubicBezTo>
                      <a:pt x="714" y="3491"/>
                      <a:pt x="750" y="3490"/>
                      <a:pt x="770" y="3507"/>
                    </a:cubicBezTo>
                    <a:cubicBezTo>
                      <a:pt x="792" y="3527"/>
                      <a:pt x="806" y="3558"/>
                      <a:pt x="829" y="3579"/>
                    </a:cubicBezTo>
                    <a:cubicBezTo>
                      <a:pt x="851" y="3597"/>
                      <a:pt x="871" y="3623"/>
                      <a:pt x="894" y="3642"/>
                    </a:cubicBezTo>
                    <a:cubicBezTo>
                      <a:pt x="919" y="3662"/>
                      <a:pt x="956" y="3653"/>
                      <a:pt x="982" y="3666"/>
                    </a:cubicBezTo>
                    <a:cubicBezTo>
                      <a:pt x="1011" y="3679"/>
                      <a:pt x="1040" y="3696"/>
                      <a:pt x="1074" y="3697"/>
                    </a:cubicBezTo>
                    <a:cubicBezTo>
                      <a:pt x="1075" y="3697"/>
                      <a:pt x="1076" y="3697"/>
                      <a:pt x="1077" y="3697"/>
                    </a:cubicBezTo>
                    <a:cubicBezTo>
                      <a:pt x="1111" y="3697"/>
                      <a:pt x="1155" y="3675"/>
                      <a:pt x="1189" y="3673"/>
                    </a:cubicBezTo>
                    <a:cubicBezTo>
                      <a:pt x="1224" y="3671"/>
                      <a:pt x="1259" y="3668"/>
                      <a:pt x="1294" y="3660"/>
                    </a:cubicBezTo>
                    <a:cubicBezTo>
                      <a:pt x="1313" y="3656"/>
                      <a:pt x="1332" y="3647"/>
                      <a:pt x="1349" y="3647"/>
                    </a:cubicBezTo>
                    <a:cubicBezTo>
                      <a:pt x="1362" y="3647"/>
                      <a:pt x="1373" y="3652"/>
                      <a:pt x="1381" y="3668"/>
                    </a:cubicBezTo>
                    <a:cubicBezTo>
                      <a:pt x="1381" y="3668"/>
                      <a:pt x="1381" y="3668"/>
                      <a:pt x="1381" y="3668"/>
                    </a:cubicBezTo>
                    <a:cubicBezTo>
                      <a:pt x="1382" y="3668"/>
                      <a:pt x="1389" y="3648"/>
                      <a:pt x="1388" y="3646"/>
                    </a:cubicBezTo>
                    <a:cubicBezTo>
                      <a:pt x="1383" y="3617"/>
                      <a:pt x="1371" y="3610"/>
                      <a:pt x="1357" y="3610"/>
                    </a:cubicBezTo>
                    <a:cubicBezTo>
                      <a:pt x="1351" y="3610"/>
                      <a:pt x="1346" y="3611"/>
                      <a:pt x="1340" y="3612"/>
                    </a:cubicBezTo>
                    <a:cubicBezTo>
                      <a:pt x="1311" y="3616"/>
                      <a:pt x="1276" y="3638"/>
                      <a:pt x="1247" y="3638"/>
                    </a:cubicBezTo>
                    <a:cubicBezTo>
                      <a:pt x="1243" y="3638"/>
                      <a:pt x="1240" y="3638"/>
                      <a:pt x="1237" y="3637"/>
                    </a:cubicBezTo>
                    <a:cubicBezTo>
                      <a:pt x="1209" y="3633"/>
                      <a:pt x="1179" y="3634"/>
                      <a:pt x="1150" y="3630"/>
                    </a:cubicBezTo>
                    <a:cubicBezTo>
                      <a:pt x="1121" y="3627"/>
                      <a:pt x="1094" y="3622"/>
                      <a:pt x="1067" y="3612"/>
                    </a:cubicBezTo>
                    <a:cubicBezTo>
                      <a:pt x="1040" y="3600"/>
                      <a:pt x="1037" y="3545"/>
                      <a:pt x="1014" y="3527"/>
                    </a:cubicBezTo>
                    <a:cubicBezTo>
                      <a:pt x="992" y="3510"/>
                      <a:pt x="966" y="3499"/>
                      <a:pt x="945" y="3477"/>
                    </a:cubicBezTo>
                    <a:cubicBezTo>
                      <a:pt x="927" y="3455"/>
                      <a:pt x="904" y="3437"/>
                      <a:pt x="887" y="3414"/>
                    </a:cubicBezTo>
                    <a:cubicBezTo>
                      <a:pt x="869" y="3389"/>
                      <a:pt x="835" y="3393"/>
                      <a:pt x="818" y="3367"/>
                    </a:cubicBezTo>
                    <a:cubicBezTo>
                      <a:pt x="803" y="3345"/>
                      <a:pt x="818" y="3283"/>
                      <a:pt x="803" y="3262"/>
                    </a:cubicBezTo>
                    <a:cubicBezTo>
                      <a:pt x="785" y="3240"/>
                      <a:pt x="773" y="3224"/>
                      <a:pt x="758" y="3203"/>
                    </a:cubicBezTo>
                    <a:cubicBezTo>
                      <a:pt x="744" y="3184"/>
                      <a:pt x="707" y="3194"/>
                      <a:pt x="693" y="3173"/>
                    </a:cubicBezTo>
                    <a:cubicBezTo>
                      <a:pt x="683" y="3159"/>
                      <a:pt x="681" y="3140"/>
                      <a:pt x="675" y="3121"/>
                    </a:cubicBezTo>
                    <a:cubicBezTo>
                      <a:pt x="682" y="3112"/>
                      <a:pt x="686" y="3104"/>
                      <a:pt x="682" y="3103"/>
                    </a:cubicBezTo>
                    <a:cubicBezTo>
                      <a:pt x="672" y="3093"/>
                      <a:pt x="661" y="3086"/>
                      <a:pt x="649" y="3078"/>
                    </a:cubicBezTo>
                    <a:cubicBezTo>
                      <a:pt x="639" y="3068"/>
                      <a:pt x="627" y="3057"/>
                      <a:pt x="619" y="3045"/>
                    </a:cubicBezTo>
                    <a:cubicBezTo>
                      <a:pt x="605" y="3027"/>
                      <a:pt x="604" y="2995"/>
                      <a:pt x="590" y="2976"/>
                    </a:cubicBezTo>
                    <a:cubicBezTo>
                      <a:pt x="576" y="2958"/>
                      <a:pt x="546" y="2956"/>
                      <a:pt x="532" y="2938"/>
                    </a:cubicBezTo>
                    <a:cubicBezTo>
                      <a:pt x="528" y="2931"/>
                      <a:pt x="518" y="2924"/>
                      <a:pt x="510" y="2918"/>
                    </a:cubicBezTo>
                    <a:cubicBezTo>
                      <a:pt x="491" y="2870"/>
                      <a:pt x="481" y="2818"/>
                      <a:pt x="463" y="2773"/>
                    </a:cubicBezTo>
                    <a:cubicBezTo>
                      <a:pt x="452" y="2727"/>
                      <a:pt x="448" y="2680"/>
                      <a:pt x="443" y="2635"/>
                    </a:cubicBezTo>
                    <a:lnTo>
                      <a:pt x="443" y="2635"/>
                    </a:lnTo>
                    <a:cubicBezTo>
                      <a:pt x="466" y="2680"/>
                      <a:pt x="489" y="2727"/>
                      <a:pt x="522" y="2767"/>
                    </a:cubicBezTo>
                    <a:cubicBezTo>
                      <a:pt x="551" y="2788"/>
                      <a:pt x="575" y="2806"/>
                      <a:pt x="595" y="2825"/>
                    </a:cubicBezTo>
                    <a:cubicBezTo>
                      <a:pt x="604" y="2844"/>
                      <a:pt x="612" y="2862"/>
                      <a:pt x="624" y="2878"/>
                    </a:cubicBezTo>
                    <a:cubicBezTo>
                      <a:pt x="655" y="2931"/>
                      <a:pt x="688" y="2982"/>
                      <a:pt x="723" y="3030"/>
                    </a:cubicBezTo>
                    <a:cubicBezTo>
                      <a:pt x="763" y="3077"/>
                      <a:pt x="818" y="3110"/>
                      <a:pt x="860" y="3154"/>
                    </a:cubicBezTo>
                    <a:cubicBezTo>
                      <a:pt x="900" y="3201"/>
                      <a:pt x="934" y="3256"/>
                      <a:pt x="978" y="3298"/>
                    </a:cubicBezTo>
                    <a:cubicBezTo>
                      <a:pt x="1025" y="3341"/>
                      <a:pt x="1067" y="3389"/>
                      <a:pt x="1121" y="3425"/>
                    </a:cubicBezTo>
                    <a:cubicBezTo>
                      <a:pt x="1173" y="3459"/>
                      <a:pt x="1237" y="3473"/>
                      <a:pt x="1294" y="3496"/>
                    </a:cubicBezTo>
                    <a:cubicBezTo>
                      <a:pt x="1333" y="3525"/>
                      <a:pt x="1370" y="3558"/>
                      <a:pt x="1414" y="3580"/>
                    </a:cubicBezTo>
                    <a:cubicBezTo>
                      <a:pt x="1460" y="3607"/>
                      <a:pt x="1519" y="3602"/>
                      <a:pt x="1567" y="3620"/>
                    </a:cubicBezTo>
                    <a:cubicBezTo>
                      <a:pt x="1618" y="3634"/>
                      <a:pt x="1670" y="3649"/>
                      <a:pt x="1726" y="3649"/>
                    </a:cubicBezTo>
                    <a:cubicBezTo>
                      <a:pt x="1730" y="3649"/>
                      <a:pt x="1734" y="3649"/>
                      <a:pt x="1739" y="3649"/>
                    </a:cubicBezTo>
                    <a:cubicBezTo>
                      <a:pt x="1800" y="3645"/>
                      <a:pt x="1857" y="3613"/>
                      <a:pt x="1912" y="3601"/>
                    </a:cubicBezTo>
                    <a:cubicBezTo>
                      <a:pt x="1954" y="3593"/>
                      <a:pt x="1992" y="3579"/>
                      <a:pt x="2029" y="3561"/>
                    </a:cubicBezTo>
                    <a:cubicBezTo>
                      <a:pt x="2105" y="3579"/>
                      <a:pt x="2181" y="3594"/>
                      <a:pt x="2258" y="3595"/>
                    </a:cubicBezTo>
                    <a:cubicBezTo>
                      <a:pt x="2261" y="3596"/>
                      <a:pt x="2265" y="3596"/>
                      <a:pt x="2269" y="3596"/>
                    </a:cubicBezTo>
                    <a:cubicBezTo>
                      <a:pt x="2357" y="3596"/>
                      <a:pt x="2439" y="3564"/>
                      <a:pt x="2522" y="3546"/>
                    </a:cubicBezTo>
                    <a:cubicBezTo>
                      <a:pt x="2618" y="3525"/>
                      <a:pt x="2712" y="3496"/>
                      <a:pt x="2797" y="3448"/>
                    </a:cubicBezTo>
                    <a:cubicBezTo>
                      <a:pt x="2881" y="3396"/>
                      <a:pt x="2946" y="3319"/>
                      <a:pt x="3013" y="3256"/>
                    </a:cubicBezTo>
                    <a:cubicBezTo>
                      <a:pt x="3070" y="3203"/>
                      <a:pt x="3117" y="3147"/>
                      <a:pt x="3159" y="3085"/>
                    </a:cubicBezTo>
                    <a:cubicBezTo>
                      <a:pt x="3205" y="3055"/>
                      <a:pt x="3247" y="3016"/>
                      <a:pt x="3289" y="2980"/>
                    </a:cubicBezTo>
                    <a:cubicBezTo>
                      <a:pt x="3334" y="2939"/>
                      <a:pt x="3349" y="2873"/>
                      <a:pt x="3386" y="2828"/>
                    </a:cubicBezTo>
                    <a:cubicBezTo>
                      <a:pt x="3426" y="2782"/>
                      <a:pt x="3483" y="2745"/>
                      <a:pt x="3516" y="2691"/>
                    </a:cubicBezTo>
                    <a:cubicBezTo>
                      <a:pt x="3549" y="2638"/>
                      <a:pt x="3568" y="2580"/>
                      <a:pt x="3593" y="2522"/>
                    </a:cubicBezTo>
                    <a:cubicBezTo>
                      <a:pt x="3616" y="2466"/>
                      <a:pt x="3655" y="2411"/>
                      <a:pt x="3668" y="2349"/>
                    </a:cubicBezTo>
                    <a:cubicBezTo>
                      <a:pt x="3685" y="2287"/>
                      <a:pt x="3678" y="2223"/>
                      <a:pt x="3682" y="2161"/>
                    </a:cubicBezTo>
                    <a:cubicBezTo>
                      <a:pt x="3689" y="2100"/>
                      <a:pt x="3678" y="2038"/>
                      <a:pt x="3678" y="1976"/>
                    </a:cubicBezTo>
                    <a:cubicBezTo>
                      <a:pt x="3675" y="1914"/>
                      <a:pt x="3708" y="1848"/>
                      <a:pt x="3699" y="1784"/>
                    </a:cubicBezTo>
                    <a:cubicBezTo>
                      <a:pt x="3692" y="1743"/>
                      <a:pt x="3668" y="1707"/>
                      <a:pt x="3646" y="1672"/>
                    </a:cubicBezTo>
                    <a:cubicBezTo>
                      <a:pt x="3630" y="1628"/>
                      <a:pt x="3609" y="1585"/>
                      <a:pt x="3596" y="1544"/>
                    </a:cubicBezTo>
                    <a:cubicBezTo>
                      <a:pt x="3582" y="1504"/>
                      <a:pt x="3564" y="1467"/>
                      <a:pt x="3545" y="1431"/>
                    </a:cubicBezTo>
                    <a:cubicBezTo>
                      <a:pt x="3540" y="1398"/>
                      <a:pt x="3536" y="1363"/>
                      <a:pt x="3529" y="1330"/>
                    </a:cubicBezTo>
                    <a:cubicBezTo>
                      <a:pt x="3494" y="1153"/>
                      <a:pt x="3404" y="990"/>
                      <a:pt x="3311" y="839"/>
                    </a:cubicBezTo>
                    <a:cubicBezTo>
                      <a:pt x="3220" y="685"/>
                      <a:pt x="3114" y="538"/>
                      <a:pt x="2973" y="421"/>
                    </a:cubicBezTo>
                    <a:cubicBezTo>
                      <a:pt x="2836" y="304"/>
                      <a:pt x="2683" y="199"/>
                      <a:pt x="2511" y="132"/>
                    </a:cubicBezTo>
                    <a:cubicBezTo>
                      <a:pt x="2345" y="67"/>
                      <a:pt x="2165" y="50"/>
                      <a:pt x="1985" y="50"/>
                    </a:cubicBezTo>
                    <a:cubicBezTo>
                      <a:pt x="1977" y="50"/>
                      <a:pt x="1969" y="50"/>
                      <a:pt x="1962" y="50"/>
                    </a:cubicBezTo>
                    <a:cubicBezTo>
                      <a:pt x="1793" y="52"/>
                      <a:pt x="1608" y="90"/>
                      <a:pt x="1450" y="188"/>
                    </a:cubicBezTo>
                    <a:cubicBezTo>
                      <a:pt x="1444" y="176"/>
                      <a:pt x="1438" y="171"/>
                      <a:pt x="1431" y="167"/>
                    </a:cubicBezTo>
                    <a:cubicBezTo>
                      <a:pt x="1480" y="140"/>
                      <a:pt x="1533" y="112"/>
                      <a:pt x="1586" y="86"/>
                    </a:cubicBezTo>
                    <a:cubicBezTo>
                      <a:pt x="1631" y="64"/>
                      <a:pt x="1685" y="36"/>
                      <a:pt x="1738" y="36"/>
                    </a:cubicBezTo>
                    <a:cubicBezTo>
                      <a:pt x="1754" y="36"/>
                      <a:pt x="1768" y="38"/>
                      <a:pt x="1783" y="43"/>
                    </a:cubicBezTo>
                    <a:cubicBezTo>
                      <a:pt x="1783" y="44"/>
                      <a:pt x="1783" y="44"/>
                      <a:pt x="1783" y="44"/>
                    </a:cubicBezTo>
                    <a:cubicBezTo>
                      <a:pt x="1787" y="44"/>
                      <a:pt x="1787" y="21"/>
                      <a:pt x="1783" y="20"/>
                    </a:cubicBezTo>
                    <a:cubicBezTo>
                      <a:pt x="1761" y="6"/>
                      <a:pt x="1739" y="1"/>
                      <a:pt x="1718"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29"/>
              <p:cNvSpPr/>
              <p:nvPr/>
            </p:nvSpPr>
            <p:spPr>
              <a:xfrm>
                <a:off x="702025" y="4371250"/>
                <a:ext cx="2150" cy="875"/>
              </a:xfrm>
              <a:custGeom>
                <a:rect b="b" l="l" r="r" t="t"/>
                <a:pathLst>
                  <a:path extrusionOk="0" h="35" w="86">
                    <a:moveTo>
                      <a:pt x="86" y="0"/>
                    </a:moveTo>
                    <a:lnTo>
                      <a:pt x="0" y="1"/>
                    </a:lnTo>
                    <a:cubicBezTo>
                      <a:pt x="2" y="14"/>
                      <a:pt x="6" y="25"/>
                      <a:pt x="9" y="34"/>
                    </a:cubicBezTo>
                    <a:cubicBezTo>
                      <a:pt x="29" y="21"/>
                      <a:pt x="51" y="11"/>
                      <a:pt x="68" y="4"/>
                    </a:cubicBezTo>
                    <a:cubicBezTo>
                      <a:pt x="72" y="1"/>
                      <a:pt x="79" y="1"/>
                      <a:pt x="86"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29"/>
              <p:cNvSpPr/>
              <p:nvPr/>
            </p:nvSpPr>
            <p:spPr>
              <a:xfrm>
                <a:off x="705450" y="4372225"/>
                <a:ext cx="1125" cy="200"/>
              </a:xfrm>
              <a:custGeom>
                <a:rect b="b" l="l" r="r" t="t"/>
                <a:pathLst>
                  <a:path extrusionOk="0" h="8" w="45">
                    <a:moveTo>
                      <a:pt x="18" y="0"/>
                    </a:moveTo>
                    <a:cubicBezTo>
                      <a:pt x="10" y="0"/>
                      <a:pt x="3" y="2"/>
                      <a:pt x="1" y="8"/>
                    </a:cubicBezTo>
                    <a:lnTo>
                      <a:pt x="45" y="8"/>
                    </a:lnTo>
                    <a:cubicBezTo>
                      <a:pt x="39" y="3"/>
                      <a:pt x="28" y="0"/>
                      <a:pt x="18"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29"/>
              <p:cNvSpPr/>
              <p:nvPr/>
            </p:nvSpPr>
            <p:spPr>
              <a:xfrm>
                <a:off x="652850" y="4321625"/>
                <a:ext cx="92450" cy="92425"/>
              </a:xfrm>
              <a:custGeom>
                <a:rect b="b" l="l" r="r" t="t"/>
                <a:pathLst>
                  <a:path extrusionOk="0" h="3697" w="3698">
                    <a:moveTo>
                      <a:pt x="1907" y="125"/>
                    </a:moveTo>
                    <a:cubicBezTo>
                      <a:pt x="1941" y="125"/>
                      <a:pt x="1976" y="129"/>
                      <a:pt x="2010" y="134"/>
                    </a:cubicBezTo>
                    <a:cubicBezTo>
                      <a:pt x="2025" y="138"/>
                      <a:pt x="2039" y="146"/>
                      <a:pt x="2051" y="156"/>
                    </a:cubicBezTo>
                    <a:cubicBezTo>
                      <a:pt x="2021" y="164"/>
                      <a:pt x="1989" y="174"/>
                      <a:pt x="1960" y="181"/>
                    </a:cubicBezTo>
                    <a:cubicBezTo>
                      <a:pt x="1933" y="185"/>
                      <a:pt x="1905" y="196"/>
                      <a:pt x="1879" y="206"/>
                    </a:cubicBezTo>
                    <a:cubicBezTo>
                      <a:pt x="1828" y="184"/>
                      <a:pt x="1776" y="162"/>
                      <a:pt x="1720" y="148"/>
                    </a:cubicBezTo>
                    <a:cubicBezTo>
                      <a:pt x="1722" y="148"/>
                      <a:pt x="1722" y="146"/>
                      <a:pt x="1725" y="146"/>
                    </a:cubicBezTo>
                    <a:cubicBezTo>
                      <a:pt x="1770" y="141"/>
                      <a:pt x="1817" y="129"/>
                      <a:pt x="1865" y="127"/>
                    </a:cubicBezTo>
                    <a:cubicBezTo>
                      <a:pt x="1879" y="126"/>
                      <a:pt x="1893" y="125"/>
                      <a:pt x="1907" y="125"/>
                    </a:cubicBezTo>
                    <a:close/>
                    <a:moveTo>
                      <a:pt x="1428" y="265"/>
                    </a:moveTo>
                    <a:cubicBezTo>
                      <a:pt x="1461" y="265"/>
                      <a:pt x="1495" y="267"/>
                      <a:pt x="1528" y="273"/>
                    </a:cubicBezTo>
                    <a:cubicBezTo>
                      <a:pt x="1541" y="276"/>
                      <a:pt x="1553" y="279"/>
                      <a:pt x="1563" y="280"/>
                    </a:cubicBezTo>
                    <a:cubicBezTo>
                      <a:pt x="1491" y="306"/>
                      <a:pt x="1422" y="339"/>
                      <a:pt x="1355" y="376"/>
                    </a:cubicBezTo>
                    <a:cubicBezTo>
                      <a:pt x="1330" y="370"/>
                      <a:pt x="1305" y="364"/>
                      <a:pt x="1279" y="364"/>
                    </a:cubicBezTo>
                    <a:cubicBezTo>
                      <a:pt x="1273" y="364"/>
                      <a:pt x="1266" y="364"/>
                      <a:pt x="1260" y="365"/>
                    </a:cubicBezTo>
                    <a:cubicBezTo>
                      <a:pt x="1198" y="373"/>
                      <a:pt x="1140" y="393"/>
                      <a:pt x="1078" y="407"/>
                    </a:cubicBezTo>
                    <a:cubicBezTo>
                      <a:pt x="1016" y="418"/>
                      <a:pt x="956" y="438"/>
                      <a:pt x="895" y="459"/>
                    </a:cubicBezTo>
                    <a:cubicBezTo>
                      <a:pt x="833" y="478"/>
                      <a:pt x="789" y="530"/>
                      <a:pt x="731" y="558"/>
                    </a:cubicBezTo>
                    <a:cubicBezTo>
                      <a:pt x="694" y="574"/>
                      <a:pt x="641" y="574"/>
                      <a:pt x="594" y="585"/>
                    </a:cubicBezTo>
                    <a:cubicBezTo>
                      <a:pt x="608" y="569"/>
                      <a:pt x="619" y="555"/>
                      <a:pt x="634" y="544"/>
                    </a:cubicBezTo>
                    <a:cubicBezTo>
                      <a:pt x="693" y="489"/>
                      <a:pt x="755" y="438"/>
                      <a:pt x="820" y="390"/>
                    </a:cubicBezTo>
                    <a:cubicBezTo>
                      <a:pt x="887" y="345"/>
                      <a:pt x="959" y="306"/>
                      <a:pt x="1037" y="280"/>
                    </a:cubicBezTo>
                    <a:cubicBezTo>
                      <a:pt x="1065" y="270"/>
                      <a:pt x="1094" y="267"/>
                      <a:pt x="1124" y="267"/>
                    </a:cubicBezTo>
                    <a:cubicBezTo>
                      <a:pt x="1169" y="267"/>
                      <a:pt x="1216" y="274"/>
                      <a:pt x="1259" y="274"/>
                    </a:cubicBezTo>
                    <a:cubicBezTo>
                      <a:pt x="1269" y="274"/>
                      <a:pt x="1278" y="274"/>
                      <a:pt x="1287" y="273"/>
                    </a:cubicBezTo>
                    <a:cubicBezTo>
                      <a:pt x="1334" y="269"/>
                      <a:pt x="1381" y="265"/>
                      <a:pt x="1428" y="265"/>
                    </a:cubicBezTo>
                    <a:close/>
                    <a:moveTo>
                      <a:pt x="1127" y="861"/>
                    </a:moveTo>
                    <a:cubicBezTo>
                      <a:pt x="1116" y="878"/>
                      <a:pt x="1105" y="892"/>
                      <a:pt x="1095" y="906"/>
                    </a:cubicBezTo>
                    <a:cubicBezTo>
                      <a:pt x="1082" y="903"/>
                      <a:pt x="1071" y="903"/>
                      <a:pt x="1060" y="899"/>
                    </a:cubicBezTo>
                    <a:cubicBezTo>
                      <a:pt x="1082" y="886"/>
                      <a:pt x="1103" y="871"/>
                      <a:pt x="1127" y="861"/>
                    </a:cubicBezTo>
                    <a:close/>
                    <a:moveTo>
                      <a:pt x="3309" y="909"/>
                    </a:moveTo>
                    <a:lnTo>
                      <a:pt x="3319" y="913"/>
                    </a:lnTo>
                    <a:cubicBezTo>
                      <a:pt x="3341" y="932"/>
                      <a:pt x="3359" y="954"/>
                      <a:pt x="3374" y="979"/>
                    </a:cubicBezTo>
                    <a:cubicBezTo>
                      <a:pt x="3379" y="987"/>
                      <a:pt x="3379" y="1001"/>
                      <a:pt x="3378" y="1015"/>
                    </a:cubicBezTo>
                    <a:cubicBezTo>
                      <a:pt x="3356" y="980"/>
                      <a:pt x="3331" y="943"/>
                      <a:pt x="3309" y="909"/>
                    </a:cubicBezTo>
                    <a:close/>
                    <a:moveTo>
                      <a:pt x="2258" y="967"/>
                    </a:moveTo>
                    <a:lnTo>
                      <a:pt x="2258" y="967"/>
                    </a:lnTo>
                    <a:cubicBezTo>
                      <a:pt x="2293" y="968"/>
                      <a:pt x="2332" y="972"/>
                      <a:pt x="2369" y="979"/>
                    </a:cubicBezTo>
                    <a:cubicBezTo>
                      <a:pt x="2383" y="1000"/>
                      <a:pt x="2397" y="1020"/>
                      <a:pt x="2408" y="1042"/>
                    </a:cubicBezTo>
                    <a:cubicBezTo>
                      <a:pt x="2416" y="1062"/>
                      <a:pt x="2423" y="1081"/>
                      <a:pt x="2431" y="1099"/>
                    </a:cubicBezTo>
                    <a:cubicBezTo>
                      <a:pt x="2434" y="1103"/>
                      <a:pt x="2435" y="1108"/>
                      <a:pt x="2437" y="1111"/>
                    </a:cubicBezTo>
                    <a:cubicBezTo>
                      <a:pt x="2435" y="1110"/>
                      <a:pt x="2434" y="1108"/>
                      <a:pt x="2434" y="1106"/>
                    </a:cubicBezTo>
                    <a:cubicBezTo>
                      <a:pt x="2383" y="1053"/>
                      <a:pt x="2324" y="1005"/>
                      <a:pt x="2258" y="967"/>
                    </a:cubicBezTo>
                    <a:close/>
                    <a:moveTo>
                      <a:pt x="1870" y="1129"/>
                    </a:moveTo>
                    <a:cubicBezTo>
                      <a:pt x="1905" y="1129"/>
                      <a:pt x="1938" y="1132"/>
                      <a:pt x="1970" y="1137"/>
                    </a:cubicBezTo>
                    <a:cubicBezTo>
                      <a:pt x="2002" y="1140"/>
                      <a:pt x="2032" y="1147"/>
                      <a:pt x="2064" y="1158"/>
                    </a:cubicBezTo>
                    <a:cubicBezTo>
                      <a:pt x="2022" y="1157"/>
                      <a:pt x="1980" y="1154"/>
                      <a:pt x="1938" y="1154"/>
                    </a:cubicBezTo>
                    <a:cubicBezTo>
                      <a:pt x="1907" y="1154"/>
                      <a:pt x="1875" y="1153"/>
                      <a:pt x="1843" y="1153"/>
                    </a:cubicBezTo>
                    <a:cubicBezTo>
                      <a:pt x="1779" y="1153"/>
                      <a:pt x="1712" y="1156"/>
                      <a:pt x="1645" y="1174"/>
                    </a:cubicBezTo>
                    <a:cubicBezTo>
                      <a:pt x="1601" y="1187"/>
                      <a:pt x="1556" y="1209"/>
                      <a:pt x="1515" y="1234"/>
                    </a:cubicBezTo>
                    <a:cubicBezTo>
                      <a:pt x="1625" y="1162"/>
                      <a:pt x="1754" y="1129"/>
                      <a:pt x="1870" y="1129"/>
                    </a:cubicBezTo>
                    <a:close/>
                    <a:moveTo>
                      <a:pt x="1611" y="806"/>
                    </a:moveTo>
                    <a:lnTo>
                      <a:pt x="1611" y="806"/>
                    </a:lnTo>
                    <a:cubicBezTo>
                      <a:pt x="1587" y="817"/>
                      <a:pt x="1563" y="829"/>
                      <a:pt x="1542" y="843"/>
                    </a:cubicBezTo>
                    <a:cubicBezTo>
                      <a:pt x="1437" y="909"/>
                      <a:pt x="1358" y="1002"/>
                      <a:pt x="1294" y="1103"/>
                    </a:cubicBezTo>
                    <a:cubicBezTo>
                      <a:pt x="1241" y="1146"/>
                      <a:pt x="1192" y="1192"/>
                      <a:pt x="1148" y="1246"/>
                    </a:cubicBezTo>
                    <a:cubicBezTo>
                      <a:pt x="1253" y="1096"/>
                      <a:pt x="1358" y="932"/>
                      <a:pt x="1521" y="844"/>
                    </a:cubicBezTo>
                    <a:cubicBezTo>
                      <a:pt x="1549" y="829"/>
                      <a:pt x="1581" y="817"/>
                      <a:pt x="1611" y="806"/>
                    </a:cubicBezTo>
                    <a:close/>
                    <a:moveTo>
                      <a:pt x="1046" y="927"/>
                    </a:moveTo>
                    <a:cubicBezTo>
                      <a:pt x="1057" y="927"/>
                      <a:pt x="1069" y="928"/>
                      <a:pt x="1080" y="931"/>
                    </a:cubicBezTo>
                    <a:cubicBezTo>
                      <a:pt x="957" y="1053"/>
                      <a:pt x="862" y="1201"/>
                      <a:pt x="778" y="1346"/>
                    </a:cubicBezTo>
                    <a:cubicBezTo>
                      <a:pt x="766" y="1367"/>
                      <a:pt x="755" y="1388"/>
                      <a:pt x="744" y="1411"/>
                    </a:cubicBezTo>
                    <a:lnTo>
                      <a:pt x="738" y="1364"/>
                    </a:lnTo>
                    <a:cubicBezTo>
                      <a:pt x="800" y="1235"/>
                      <a:pt x="875" y="1113"/>
                      <a:pt x="952" y="996"/>
                    </a:cubicBezTo>
                    <a:cubicBezTo>
                      <a:pt x="964" y="979"/>
                      <a:pt x="978" y="961"/>
                      <a:pt x="990" y="945"/>
                    </a:cubicBezTo>
                    <a:cubicBezTo>
                      <a:pt x="997" y="939"/>
                      <a:pt x="1005" y="936"/>
                      <a:pt x="1012" y="931"/>
                    </a:cubicBezTo>
                    <a:cubicBezTo>
                      <a:pt x="1023" y="928"/>
                      <a:pt x="1035" y="927"/>
                      <a:pt x="1046" y="927"/>
                    </a:cubicBezTo>
                    <a:close/>
                    <a:moveTo>
                      <a:pt x="1060" y="1362"/>
                    </a:moveTo>
                    <a:cubicBezTo>
                      <a:pt x="1026" y="1414"/>
                      <a:pt x="996" y="1469"/>
                      <a:pt x="971" y="1525"/>
                    </a:cubicBezTo>
                    <a:cubicBezTo>
                      <a:pt x="963" y="1545"/>
                      <a:pt x="956" y="1565"/>
                      <a:pt x="949" y="1586"/>
                    </a:cubicBezTo>
                    <a:cubicBezTo>
                      <a:pt x="949" y="1565"/>
                      <a:pt x="948" y="1545"/>
                      <a:pt x="949" y="1525"/>
                    </a:cubicBezTo>
                    <a:cubicBezTo>
                      <a:pt x="983" y="1469"/>
                      <a:pt x="1020" y="1415"/>
                      <a:pt x="1060" y="1362"/>
                    </a:cubicBezTo>
                    <a:close/>
                    <a:moveTo>
                      <a:pt x="714" y="1428"/>
                    </a:moveTo>
                    <a:cubicBezTo>
                      <a:pt x="715" y="1439"/>
                      <a:pt x="716" y="1447"/>
                      <a:pt x="718" y="1457"/>
                    </a:cubicBezTo>
                    <a:cubicBezTo>
                      <a:pt x="694" y="1499"/>
                      <a:pt x="670" y="1543"/>
                      <a:pt x="649" y="1587"/>
                    </a:cubicBezTo>
                    <a:cubicBezTo>
                      <a:pt x="668" y="1532"/>
                      <a:pt x="689" y="1480"/>
                      <a:pt x="714" y="1428"/>
                    </a:cubicBezTo>
                    <a:close/>
                    <a:moveTo>
                      <a:pt x="902" y="1608"/>
                    </a:moveTo>
                    <a:cubicBezTo>
                      <a:pt x="903" y="1633"/>
                      <a:pt x="908" y="1656"/>
                      <a:pt x="910" y="1682"/>
                    </a:cubicBezTo>
                    <a:cubicBezTo>
                      <a:pt x="901" y="1710"/>
                      <a:pt x="892" y="1736"/>
                      <a:pt x="883" y="1763"/>
                    </a:cubicBezTo>
                    <a:cubicBezTo>
                      <a:pt x="875" y="1750"/>
                      <a:pt x="866" y="1736"/>
                      <a:pt x="858" y="1721"/>
                    </a:cubicBezTo>
                    <a:cubicBezTo>
                      <a:pt x="865" y="1702"/>
                      <a:pt x="866" y="1682"/>
                      <a:pt x="875" y="1663"/>
                    </a:cubicBezTo>
                    <a:cubicBezTo>
                      <a:pt x="883" y="1645"/>
                      <a:pt x="894" y="1626"/>
                      <a:pt x="902" y="1608"/>
                    </a:cubicBezTo>
                    <a:close/>
                    <a:moveTo>
                      <a:pt x="2068" y="1486"/>
                    </a:moveTo>
                    <a:cubicBezTo>
                      <a:pt x="2144" y="1486"/>
                      <a:pt x="2223" y="1515"/>
                      <a:pt x="2292" y="1552"/>
                    </a:cubicBezTo>
                    <a:cubicBezTo>
                      <a:pt x="2360" y="1586"/>
                      <a:pt x="2410" y="1642"/>
                      <a:pt x="2450" y="1702"/>
                    </a:cubicBezTo>
                    <a:cubicBezTo>
                      <a:pt x="2452" y="1717"/>
                      <a:pt x="2449" y="1732"/>
                      <a:pt x="2449" y="1750"/>
                    </a:cubicBezTo>
                    <a:cubicBezTo>
                      <a:pt x="2437" y="1743"/>
                      <a:pt x="2423" y="1735"/>
                      <a:pt x="2413" y="1725"/>
                    </a:cubicBezTo>
                    <a:cubicBezTo>
                      <a:pt x="2372" y="1695"/>
                      <a:pt x="2328" y="1653"/>
                      <a:pt x="2271" y="1635"/>
                    </a:cubicBezTo>
                    <a:cubicBezTo>
                      <a:pt x="2235" y="1625"/>
                      <a:pt x="2188" y="1615"/>
                      <a:pt x="2140" y="1615"/>
                    </a:cubicBezTo>
                    <a:cubicBezTo>
                      <a:pt x="2117" y="1615"/>
                      <a:pt x="2094" y="1617"/>
                      <a:pt x="2072" y="1623"/>
                    </a:cubicBezTo>
                    <a:cubicBezTo>
                      <a:pt x="2033" y="1633"/>
                      <a:pt x="2002" y="1655"/>
                      <a:pt x="1974" y="1681"/>
                    </a:cubicBezTo>
                    <a:cubicBezTo>
                      <a:pt x="1952" y="1703"/>
                      <a:pt x="1933" y="1726"/>
                      <a:pt x="1914" y="1751"/>
                    </a:cubicBezTo>
                    <a:cubicBezTo>
                      <a:pt x="1909" y="1757"/>
                      <a:pt x="1907" y="1759"/>
                      <a:pt x="1905" y="1765"/>
                    </a:cubicBezTo>
                    <a:cubicBezTo>
                      <a:pt x="1859" y="1685"/>
                      <a:pt x="1860" y="1594"/>
                      <a:pt x="1892" y="1524"/>
                    </a:cubicBezTo>
                    <a:cubicBezTo>
                      <a:pt x="1936" y="1503"/>
                      <a:pt x="1982" y="1491"/>
                      <a:pt x="2029" y="1488"/>
                    </a:cubicBezTo>
                    <a:cubicBezTo>
                      <a:pt x="2042" y="1486"/>
                      <a:pt x="2055" y="1486"/>
                      <a:pt x="2068" y="1486"/>
                    </a:cubicBezTo>
                    <a:close/>
                    <a:moveTo>
                      <a:pt x="1484" y="1601"/>
                    </a:moveTo>
                    <a:lnTo>
                      <a:pt x="1484" y="1601"/>
                    </a:lnTo>
                    <a:cubicBezTo>
                      <a:pt x="1454" y="1653"/>
                      <a:pt x="1431" y="1710"/>
                      <a:pt x="1411" y="1766"/>
                    </a:cubicBezTo>
                    <a:cubicBezTo>
                      <a:pt x="1388" y="1842"/>
                      <a:pt x="1367" y="1923"/>
                      <a:pt x="1362" y="2007"/>
                    </a:cubicBezTo>
                    <a:cubicBezTo>
                      <a:pt x="1342" y="1966"/>
                      <a:pt x="1326" y="1923"/>
                      <a:pt x="1314" y="1878"/>
                    </a:cubicBezTo>
                    <a:cubicBezTo>
                      <a:pt x="1319" y="1846"/>
                      <a:pt x="1323" y="1814"/>
                      <a:pt x="1337" y="1784"/>
                    </a:cubicBezTo>
                    <a:cubicBezTo>
                      <a:pt x="1370" y="1708"/>
                      <a:pt x="1432" y="1653"/>
                      <a:pt x="1484" y="1601"/>
                    </a:cubicBezTo>
                    <a:close/>
                    <a:moveTo>
                      <a:pt x="1301" y="1958"/>
                    </a:moveTo>
                    <a:cubicBezTo>
                      <a:pt x="1309" y="1991"/>
                      <a:pt x="1322" y="2021"/>
                      <a:pt x="1336" y="2050"/>
                    </a:cubicBezTo>
                    <a:cubicBezTo>
                      <a:pt x="1322" y="2047"/>
                      <a:pt x="1308" y="2046"/>
                      <a:pt x="1294" y="2041"/>
                    </a:cubicBezTo>
                    <a:lnTo>
                      <a:pt x="1294" y="2033"/>
                    </a:lnTo>
                    <a:cubicBezTo>
                      <a:pt x="1296" y="2007"/>
                      <a:pt x="1300" y="1981"/>
                      <a:pt x="1301" y="1958"/>
                    </a:cubicBezTo>
                    <a:close/>
                    <a:moveTo>
                      <a:pt x="2152" y="1779"/>
                    </a:moveTo>
                    <a:cubicBezTo>
                      <a:pt x="2157" y="1779"/>
                      <a:pt x="2162" y="1779"/>
                      <a:pt x="2167" y="1780"/>
                    </a:cubicBezTo>
                    <a:cubicBezTo>
                      <a:pt x="2205" y="1787"/>
                      <a:pt x="2243" y="1798"/>
                      <a:pt x="2271" y="1820"/>
                    </a:cubicBezTo>
                    <a:cubicBezTo>
                      <a:pt x="2299" y="1842"/>
                      <a:pt x="2340" y="1842"/>
                      <a:pt x="2361" y="1875"/>
                    </a:cubicBezTo>
                    <a:cubicBezTo>
                      <a:pt x="2380" y="1904"/>
                      <a:pt x="2351" y="1963"/>
                      <a:pt x="2353" y="1985"/>
                    </a:cubicBezTo>
                    <a:cubicBezTo>
                      <a:pt x="2358" y="2007"/>
                      <a:pt x="2361" y="2028"/>
                      <a:pt x="2358" y="2047"/>
                    </a:cubicBezTo>
                    <a:cubicBezTo>
                      <a:pt x="2353" y="2065"/>
                      <a:pt x="2382" y="2081"/>
                      <a:pt x="2372" y="2101"/>
                    </a:cubicBezTo>
                    <a:cubicBezTo>
                      <a:pt x="2360" y="2117"/>
                      <a:pt x="2325" y="2120"/>
                      <a:pt x="2311" y="2128"/>
                    </a:cubicBezTo>
                    <a:cubicBezTo>
                      <a:pt x="2299" y="2136"/>
                      <a:pt x="2289" y="2152"/>
                      <a:pt x="2271" y="2157"/>
                    </a:cubicBezTo>
                    <a:cubicBezTo>
                      <a:pt x="2268" y="2158"/>
                      <a:pt x="2265" y="2158"/>
                      <a:pt x="2262" y="2158"/>
                    </a:cubicBezTo>
                    <a:cubicBezTo>
                      <a:pt x="2247" y="2158"/>
                      <a:pt x="2230" y="2150"/>
                      <a:pt x="2222" y="2149"/>
                    </a:cubicBezTo>
                    <a:cubicBezTo>
                      <a:pt x="2212" y="2149"/>
                      <a:pt x="2204" y="2163"/>
                      <a:pt x="2195" y="2163"/>
                    </a:cubicBezTo>
                    <a:cubicBezTo>
                      <a:pt x="2194" y="2163"/>
                      <a:pt x="2194" y="2163"/>
                      <a:pt x="2193" y="2163"/>
                    </a:cubicBezTo>
                    <a:cubicBezTo>
                      <a:pt x="2192" y="2162"/>
                      <a:pt x="2191" y="2162"/>
                      <a:pt x="2190" y="2162"/>
                    </a:cubicBezTo>
                    <a:cubicBezTo>
                      <a:pt x="2184" y="2162"/>
                      <a:pt x="2179" y="2165"/>
                      <a:pt x="2174" y="2165"/>
                    </a:cubicBezTo>
                    <a:cubicBezTo>
                      <a:pt x="2171" y="2165"/>
                      <a:pt x="2169" y="2164"/>
                      <a:pt x="2167" y="2163"/>
                    </a:cubicBezTo>
                    <a:cubicBezTo>
                      <a:pt x="2159" y="2156"/>
                      <a:pt x="2181" y="2123"/>
                      <a:pt x="2176" y="2117"/>
                    </a:cubicBezTo>
                    <a:cubicBezTo>
                      <a:pt x="2172" y="2113"/>
                      <a:pt x="2117" y="2113"/>
                      <a:pt x="2106" y="2090"/>
                    </a:cubicBezTo>
                    <a:cubicBezTo>
                      <a:pt x="2097" y="2072"/>
                      <a:pt x="2099" y="2048"/>
                      <a:pt x="2106" y="2033"/>
                    </a:cubicBezTo>
                    <a:lnTo>
                      <a:pt x="2106" y="2033"/>
                    </a:lnTo>
                    <a:lnTo>
                      <a:pt x="1988" y="2037"/>
                    </a:lnTo>
                    <a:cubicBezTo>
                      <a:pt x="1984" y="2033"/>
                      <a:pt x="1981" y="2032"/>
                      <a:pt x="1977" y="2026"/>
                    </a:cubicBezTo>
                    <a:cubicBezTo>
                      <a:pt x="1977" y="2025"/>
                      <a:pt x="1976" y="2024"/>
                      <a:pt x="1976" y="2021"/>
                    </a:cubicBezTo>
                    <a:cubicBezTo>
                      <a:pt x="1969" y="2026"/>
                      <a:pt x="1960" y="2032"/>
                      <a:pt x="1955" y="2037"/>
                    </a:cubicBezTo>
                    <a:lnTo>
                      <a:pt x="1943" y="2037"/>
                    </a:lnTo>
                    <a:cubicBezTo>
                      <a:pt x="1927" y="1997"/>
                      <a:pt x="1922" y="1944"/>
                      <a:pt x="1934" y="1897"/>
                    </a:cubicBezTo>
                    <a:cubicBezTo>
                      <a:pt x="1949" y="1845"/>
                      <a:pt x="2017" y="1831"/>
                      <a:pt x="2050" y="1812"/>
                    </a:cubicBezTo>
                    <a:lnTo>
                      <a:pt x="2062" y="1805"/>
                    </a:lnTo>
                    <a:cubicBezTo>
                      <a:pt x="2089" y="1789"/>
                      <a:pt x="2121" y="1779"/>
                      <a:pt x="2152" y="1779"/>
                    </a:cubicBezTo>
                    <a:close/>
                    <a:moveTo>
                      <a:pt x="3050" y="1558"/>
                    </a:moveTo>
                    <a:cubicBezTo>
                      <a:pt x="3057" y="1669"/>
                      <a:pt x="3030" y="1791"/>
                      <a:pt x="3001" y="1918"/>
                    </a:cubicBezTo>
                    <a:cubicBezTo>
                      <a:pt x="2980" y="2013"/>
                      <a:pt x="2951" y="2102"/>
                      <a:pt x="2917" y="2189"/>
                    </a:cubicBezTo>
                    <a:cubicBezTo>
                      <a:pt x="2951" y="2065"/>
                      <a:pt x="2966" y="1937"/>
                      <a:pt x="2965" y="1812"/>
                    </a:cubicBezTo>
                    <a:cubicBezTo>
                      <a:pt x="2965" y="1784"/>
                      <a:pt x="2960" y="1758"/>
                      <a:pt x="2958" y="1730"/>
                    </a:cubicBezTo>
                    <a:cubicBezTo>
                      <a:pt x="2958" y="1729"/>
                      <a:pt x="2960" y="1729"/>
                      <a:pt x="2960" y="1729"/>
                    </a:cubicBezTo>
                    <a:cubicBezTo>
                      <a:pt x="2980" y="1688"/>
                      <a:pt x="3027" y="1646"/>
                      <a:pt x="3043" y="1604"/>
                    </a:cubicBezTo>
                    <a:cubicBezTo>
                      <a:pt x="3050" y="1587"/>
                      <a:pt x="3050" y="1574"/>
                      <a:pt x="3050" y="1558"/>
                    </a:cubicBezTo>
                    <a:close/>
                    <a:moveTo>
                      <a:pt x="839" y="1784"/>
                    </a:moveTo>
                    <a:cubicBezTo>
                      <a:pt x="847" y="1798"/>
                      <a:pt x="855" y="1813"/>
                      <a:pt x="865" y="1828"/>
                    </a:cubicBezTo>
                    <a:cubicBezTo>
                      <a:pt x="826" y="1964"/>
                      <a:pt x="803" y="2103"/>
                      <a:pt x="800" y="2248"/>
                    </a:cubicBezTo>
                    <a:cubicBezTo>
                      <a:pt x="791" y="2207"/>
                      <a:pt x="782" y="2164"/>
                      <a:pt x="782" y="2116"/>
                    </a:cubicBezTo>
                    <a:cubicBezTo>
                      <a:pt x="784" y="2008"/>
                      <a:pt x="806" y="1896"/>
                      <a:pt x="839" y="1784"/>
                    </a:cubicBezTo>
                    <a:close/>
                    <a:moveTo>
                      <a:pt x="1102" y="2256"/>
                    </a:moveTo>
                    <a:cubicBezTo>
                      <a:pt x="1103" y="2270"/>
                      <a:pt x="1107" y="2285"/>
                      <a:pt x="1109" y="2297"/>
                    </a:cubicBezTo>
                    <a:cubicBezTo>
                      <a:pt x="1110" y="2311"/>
                      <a:pt x="1115" y="2328"/>
                      <a:pt x="1117" y="2341"/>
                    </a:cubicBezTo>
                    <a:cubicBezTo>
                      <a:pt x="1114" y="2343"/>
                      <a:pt x="1110" y="2343"/>
                      <a:pt x="1107" y="2344"/>
                    </a:cubicBezTo>
                    <a:cubicBezTo>
                      <a:pt x="1103" y="2315"/>
                      <a:pt x="1103" y="2286"/>
                      <a:pt x="1102" y="2256"/>
                    </a:cubicBezTo>
                    <a:close/>
                    <a:moveTo>
                      <a:pt x="1685" y="2110"/>
                    </a:moveTo>
                    <a:cubicBezTo>
                      <a:pt x="1707" y="2185"/>
                      <a:pt x="1743" y="2253"/>
                      <a:pt x="1791" y="2308"/>
                    </a:cubicBezTo>
                    <a:cubicBezTo>
                      <a:pt x="1809" y="2330"/>
                      <a:pt x="1831" y="2351"/>
                      <a:pt x="1856" y="2370"/>
                    </a:cubicBezTo>
                    <a:cubicBezTo>
                      <a:pt x="1856" y="2377"/>
                      <a:pt x="1857" y="2383"/>
                      <a:pt x="1859" y="2388"/>
                    </a:cubicBezTo>
                    <a:cubicBezTo>
                      <a:pt x="1856" y="2386"/>
                      <a:pt x="1850" y="2386"/>
                      <a:pt x="1846" y="2384"/>
                    </a:cubicBezTo>
                    <a:cubicBezTo>
                      <a:pt x="1843" y="2383"/>
                      <a:pt x="1839" y="2380"/>
                      <a:pt x="1837" y="2377"/>
                    </a:cubicBezTo>
                    <a:cubicBezTo>
                      <a:pt x="1754" y="2325"/>
                      <a:pt x="1715" y="2241"/>
                      <a:pt x="1688" y="2156"/>
                    </a:cubicBezTo>
                    <a:cubicBezTo>
                      <a:pt x="1684" y="2142"/>
                      <a:pt x="1678" y="2125"/>
                      <a:pt x="1673" y="2110"/>
                    </a:cubicBezTo>
                    <a:close/>
                    <a:moveTo>
                      <a:pt x="1810" y="1572"/>
                    </a:moveTo>
                    <a:lnTo>
                      <a:pt x="1810" y="1572"/>
                    </a:lnTo>
                    <a:cubicBezTo>
                      <a:pt x="1797" y="1653"/>
                      <a:pt x="1810" y="1743"/>
                      <a:pt x="1872" y="1817"/>
                    </a:cubicBezTo>
                    <a:cubicBezTo>
                      <a:pt x="1852" y="1861"/>
                      <a:pt x="1842" y="1909"/>
                      <a:pt x="1846" y="1958"/>
                    </a:cubicBezTo>
                    <a:cubicBezTo>
                      <a:pt x="1853" y="2018"/>
                      <a:pt x="1890" y="2061"/>
                      <a:pt x="1921" y="2097"/>
                    </a:cubicBezTo>
                    <a:cubicBezTo>
                      <a:pt x="1918" y="2127"/>
                      <a:pt x="1925" y="2156"/>
                      <a:pt x="1927" y="2186"/>
                    </a:cubicBezTo>
                    <a:cubicBezTo>
                      <a:pt x="1933" y="2233"/>
                      <a:pt x="1967" y="2266"/>
                      <a:pt x="1995" y="2303"/>
                    </a:cubicBezTo>
                    <a:cubicBezTo>
                      <a:pt x="2015" y="2333"/>
                      <a:pt x="2037" y="2370"/>
                      <a:pt x="2072" y="2397"/>
                    </a:cubicBezTo>
                    <a:cubicBezTo>
                      <a:pt x="2071" y="2397"/>
                      <a:pt x="2068" y="2397"/>
                      <a:pt x="2066" y="2398"/>
                    </a:cubicBezTo>
                    <a:cubicBezTo>
                      <a:pt x="1993" y="2383"/>
                      <a:pt x="1926" y="2351"/>
                      <a:pt x="1878" y="2310"/>
                    </a:cubicBezTo>
                    <a:cubicBezTo>
                      <a:pt x="1860" y="2234"/>
                      <a:pt x="1849" y="2149"/>
                      <a:pt x="1878" y="2074"/>
                    </a:cubicBezTo>
                    <a:cubicBezTo>
                      <a:pt x="1879" y="2072"/>
                      <a:pt x="1865" y="2068"/>
                      <a:pt x="1857" y="2068"/>
                    </a:cubicBezTo>
                    <a:cubicBezTo>
                      <a:pt x="1855" y="2068"/>
                      <a:pt x="1854" y="2068"/>
                      <a:pt x="1853" y="2069"/>
                    </a:cubicBezTo>
                    <a:cubicBezTo>
                      <a:pt x="1816" y="2127"/>
                      <a:pt x="1817" y="2186"/>
                      <a:pt x="1824" y="2248"/>
                    </a:cubicBezTo>
                    <a:cubicBezTo>
                      <a:pt x="1794" y="2209"/>
                      <a:pt x="1769" y="2165"/>
                      <a:pt x="1753" y="2116"/>
                    </a:cubicBezTo>
                    <a:lnTo>
                      <a:pt x="1753" y="2116"/>
                    </a:lnTo>
                    <a:cubicBezTo>
                      <a:pt x="1775" y="2117"/>
                      <a:pt x="1798" y="2117"/>
                      <a:pt x="1821" y="2123"/>
                    </a:cubicBezTo>
                    <a:cubicBezTo>
                      <a:pt x="1822" y="2123"/>
                      <a:pt x="1822" y="2123"/>
                      <a:pt x="1822" y="2123"/>
                    </a:cubicBezTo>
                    <a:cubicBezTo>
                      <a:pt x="1827" y="2123"/>
                      <a:pt x="1831" y="2101"/>
                      <a:pt x="1824" y="2099"/>
                    </a:cubicBezTo>
                    <a:cubicBezTo>
                      <a:pt x="1797" y="2090"/>
                      <a:pt x="1768" y="2086"/>
                      <a:pt x="1740" y="2080"/>
                    </a:cubicBezTo>
                    <a:cubicBezTo>
                      <a:pt x="1713" y="1973"/>
                      <a:pt x="1715" y="1854"/>
                      <a:pt x="1761" y="1758"/>
                    </a:cubicBezTo>
                    <a:cubicBezTo>
                      <a:pt x="1767" y="1743"/>
                      <a:pt x="1747" y="1725"/>
                      <a:pt x="1730" y="1725"/>
                    </a:cubicBezTo>
                    <a:cubicBezTo>
                      <a:pt x="1724" y="1725"/>
                      <a:pt x="1718" y="1728"/>
                      <a:pt x="1714" y="1735"/>
                    </a:cubicBezTo>
                    <a:cubicBezTo>
                      <a:pt x="1654" y="1835"/>
                      <a:pt x="1647" y="1958"/>
                      <a:pt x="1673" y="2073"/>
                    </a:cubicBezTo>
                    <a:lnTo>
                      <a:pt x="1658" y="2073"/>
                    </a:lnTo>
                    <a:cubicBezTo>
                      <a:pt x="1637" y="2010"/>
                      <a:pt x="1622" y="1941"/>
                      <a:pt x="1637" y="1869"/>
                    </a:cubicBezTo>
                    <a:cubicBezTo>
                      <a:pt x="1659" y="1772"/>
                      <a:pt x="1706" y="1675"/>
                      <a:pt x="1775" y="1604"/>
                    </a:cubicBezTo>
                    <a:cubicBezTo>
                      <a:pt x="1784" y="1591"/>
                      <a:pt x="1798" y="1583"/>
                      <a:pt x="1810" y="1572"/>
                    </a:cubicBezTo>
                    <a:close/>
                    <a:moveTo>
                      <a:pt x="2408" y="2577"/>
                    </a:moveTo>
                    <a:cubicBezTo>
                      <a:pt x="2394" y="2592"/>
                      <a:pt x="2377" y="2606"/>
                      <a:pt x="2362" y="2619"/>
                    </a:cubicBezTo>
                    <a:cubicBezTo>
                      <a:pt x="2372" y="2608"/>
                      <a:pt x="2380" y="2597"/>
                      <a:pt x="2393" y="2588"/>
                    </a:cubicBezTo>
                    <a:lnTo>
                      <a:pt x="2408" y="2577"/>
                    </a:lnTo>
                    <a:close/>
                    <a:moveTo>
                      <a:pt x="1126" y="2383"/>
                    </a:moveTo>
                    <a:cubicBezTo>
                      <a:pt x="1150" y="2491"/>
                      <a:pt x="1183" y="2602"/>
                      <a:pt x="1231" y="2705"/>
                    </a:cubicBezTo>
                    <a:cubicBezTo>
                      <a:pt x="1217" y="2698"/>
                      <a:pt x="1202" y="2691"/>
                      <a:pt x="1188" y="2684"/>
                    </a:cubicBezTo>
                    <a:cubicBezTo>
                      <a:pt x="1165" y="2630"/>
                      <a:pt x="1147" y="2575"/>
                      <a:pt x="1135" y="2519"/>
                    </a:cubicBezTo>
                    <a:cubicBezTo>
                      <a:pt x="1124" y="2475"/>
                      <a:pt x="1117" y="2431"/>
                      <a:pt x="1113" y="2386"/>
                    </a:cubicBezTo>
                    <a:cubicBezTo>
                      <a:pt x="1117" y="2384"/>
                      <a:pt x="1122" y="2383"/>
                      <a:pt x="1126" y="2383"/>
                    </a:cubicBezTo>
                    <a:close/>
                    <a:moveTo>
                      <a:pt x="2325" y="2619"/>
                    </a:moveTo>
                    <a:cubicBezTo>
                      <a:pt x="2328" y="2626"/>
                      <a:pt x="2332" y="2636"/>
                      <a:pt x="2335" y="2644"/>
                    </a:cubicBezTo>
                    <a:cubicBezTo>
                      <a:pt x="2299" y="2675"/>
                      <a:pt x="2262" y="2701"/>
                      <a:pt x="2221" y="2723"/>
                    </a:cubicBezTo>
                    <a:lnTo>
                      <a:pt x="2200" y="2723"/>
                    </a:lnTo>
                    <a:cubicBezTo>
                      <a:pt x="2170" y="2719"/>
                      <a:pt x="2127" y="2706"/>
                      <a:pt x="2087" y="2686"/>
                    </a:cubicBezTo>
                    <a:cubicBezTo>
                      <a:pt x="2170" y="2681"/>
                      <a:pt x="2252" y="2661"/>
                      <a:pt x="2325" y="2619"/>
                    </a:cubicBezTo>
                    <a:close/>
                    <a:moveTo>
                      <a:pt x="1374" y="2738"/>
                    </a:moveTo>
                    <a:cubicBezTo>
                      <a:pt x="1378" y="2749"/>
                      <a:pt x="1385" y="2757"/>
                      <a:pt x="1391" y="2767"/>
                    </a:cubicBezTo>
                    <a:cubicBezTo>
                      <a:pt x="1388" y="2764"/>
                      <a:pt x="1384" y="2764"/>
                      <a:pt x="1381" y="2763"/>
                    </a:cubicBezTo>
                    <a:cubicBezTo>
                      <a:pt x="1377" y="2754"/>
                      <a:pt x="1376" y="2747"/>
                      <a:pt x="1374" y="2738"/>
                    </a:cubicBezTo>
                    <a:close/>
                    <a:moveTo>
                      <a:pt x="1296" y="2083"/>
                    </a:moveTo>
                    <a:lnTo>
                      <a:pt x="1296" y="2083"/>
                    </a:lnTo>
                    <a:cubicBezTo>
                      <a:pt x="1309" y="2087"/>
                      <a:pt x="1326" y="2092"/>
                      <a:pt x="1340" y="2094"/>
                    </a:cubicBezTo>
                    <a:cubicBezTo>
                      <a:pt x="1344" y="2095"/>
                      <a:pt x="1349" y="2095"/>
                      <a:pt x="1354" y="2095"/>
                    </a:cubicBezTo>
                    <a:cubicBezTo>
                      <a:pt x="1356" y="2101"/>
                      <a:pt x="1360" y="2103"/>
                      <a:pt x="1363" y="2109"/>
                    </a:cubicBezTo>
                    <a:cubicBezTo>
                      <a:pt x="1365" y="2124"/>
                      <a:pt x="1365" y="2141"/>
                      <a:pt x="1367" y="2156"/>
                    </a:cubicBezTo>
                    <a:cubicBezTo>
                      <a:pt x="1391" y="2292"/>
                      <a:pt x="1472" y="2417"/>
                      <a:pt x="1576" y="2516"/>
                    </a:cubicBezTo>
                    <a:cubicBezTo>
                      <a:pt x="1680" y="2618"/>
                      <a:pt x="1819" y="2669"/>
                      <a:pt x="1963" y="2681"/>
                    </a:cubicBezTo>
                    <a:cubicBezTo>
                      <a:pt x="1977" y="2684"/>
                      <a:pt x="1993" y="2684"/>
                      <a:pt x="2007" y="2684"/>
                    </a:cubicBezTo>
                    <a:cubicBezTo>
                      <a:pt x="2024" y="2702"/>
                      <a:pt x="2042" y="2725"/>
                      <a:pt x="2062" y="2741"/>
                    </a:cubicBezTo>
                    <a:cubicBezTo>
                      <a:pt x="2077" y="2753"/>
                      <a:pt x="2097" y="2760"/>
                      <a:pt x="2112" y="2768"/>
                    </a:cubicBezTo>
                    <a:cubicBezTo>
                      <a:pt x="2090" y="2775"/>
                      <a:pt x="2066" y="2780"/>
                      <a:pt x="2043" y="2785"/>
                    </a:cubicBezTo>
                    <a:cubicBezTo>
                      <a:pt x="1970" y="2768"/>
                      <a:pt x="1900" y="2743"/>
                      <a:pt x="1831" y="2713"/>
                    </a:cubicBezTo>
                    <a:cubicBezTo>
                      <a:pt x="1769" y="2686"/>
                      <a:pt x="1706" y="2657"/>
                      <a:pt x="1644" y="2619"/>
                    </a:cubicBezTo>
                    <a:cubicBezTo>
                      <a:pt x="1609" y="2582"/>
                      <a:pt x="1576" y="2544"/>
                      <a:pt x="1543" y="2508"/>
                    </a:cubicBezTo>
                    <a:cubicBezTo>
                      <a:pt x="1458" y="2417"/>
                      <a:pt x="1356" y="2322"/>
                      <a:pt x="1305" y="2191"/>
                    </a:cubicBezTo>
                    <a:cubicBezTo>
                      <a:pt x="1300" y="2156"/>
                      <a:pt x="1298" y="2119"/>
                      <a:pt x="1296" y="2083"/>
                    </a:cubicBezTo>
                    <a:close/>
                    <a:moveTo>
                      <a:pt x="1864" y="3043"/>
                    </a:moveTo>
                    <a:cubicBezTo>
                      <a:pt x="1878" y="3052"/>
                      <a:pt x="1893" y="3056"/>
                      <a:pt x="1908" y="3060"/>
                    </a:cubicBezTo>
                    <a:cubicBezTo>
                      <a:pt x="1888" y="3061"/>
                      <a:pt x="1868" y="3061"/>
                      <a:pt x="1848" y="3061"/>
                    </a:cubicBezTo>
                    <a:cubicBezTo>
                      <a:pt x="1792" y="3061"/>
                      <a:pt x="1737" y="3057"/>
                      <a:pt x="1684" y="3050"/>
                    </a:cubicBezTo>
                    <a:cubicBezTo>
                      <a:pt x="1704" y="3050"/>
                      <a:pt x="1724" y="3052"/>
                      <a:pt x="1746" y="3052"/>
                    </a:cubicBezTo>
                    <a:cubicBezTo>
                      <a:pt x="1784" y="3052"/>
                      <a:pt x="1824" y="3047"/>
                      <a:pt x="1864" y="3043"/>
                    </a:cubicBezTo>
                    <a:close/>
                    <a:moveTo>
                      <a:pt x="2724" y="3181"/>
                    </a:moveTo>
                    <a:lnTo>
                      <a:pt x="2724" y="3181"/>
                    </a:lnTo>
                    <a:cubicBezTo>
                      <a:pt x="2719" y="3189"/>
                      <a:pt x="2716" y="3196"/>
                      <a:pt x="2709" y="3202"/>
                    </a:cubicBezTo>
                    <a:cubicBezTo>
                      <a:pt x="2688" y="3214"/>
                      <a:pt x="2657" y="3211"/>
                      <a:pt x="2636" y="3221"/>
                    </a:cubicBezTo>
                    <a:cubicBezTo>
                      <a:pt x="2614" y="3229"/>
                      <a:pt x="2588" y="3229"/>
                      <a:pt x="2567" y="3236"/>
                    </a:cubicBezTo>
                    <a:cubicBezTo>
                      <a:pt x="2560" y="3239"/>
                      <a:pt x="2555" y="3246"/>
                      <a:pt x="2551" y="3251"/>
                    </a:cubicBezTo>
                    <a:cubicBezTo>
                      <a:pt x="2548" y="3250"/>
                      <a:pt x="2548" y="3245"/>
                      <a:pt x="2547" y="3245"/>
                    </a:cubicBezTo>
                    <a:cubicBezTo>
                      <a:pt x="2547" y="3245"/>
                      <a:pt x="2547" y="3245"/>
                      <a:pt x="2547" y="3246"/>
                    </a:cubicBezTo>
                    <a:cubicBezTo>
                      <a:pt x="2526" y="3248"/>
                      <a:pt x="2510" y="3253"/>
                      <a:pt x="2489" y="3257"/>
                    </a:cubicBezTo>
                    <a:cubicBezTo>
                      <a:pt x="2492" y="3250"/>
                      <a:pt x="2496" y="3243"/>
                      <a:pt x="2499" y="3237"/>
                    </a:cubicBezTo>
                    <a:cubicBezTo>
                      <a:pt x="2574" y="3224"/>
                      <a:pt x="2650" y="3207"/>
                      <a:pt x="2724" y="3181"/>
                    </a:cubicBezTo>
                    <a:close/>
                    <a:moveTo>
                      <a:pt x="2413" y="3251"/>
                    </a:moveTo>
                    <a:cubicBezTo>
                      <a:pt x="2408" y="3258"/>
                      <a:pt x="2404" y="3265"/>
                      <a:pt x="2399" y="3270"/>
                    </a:cubicBezTo>
                    <a:cubicBezTo>
                      <a:pt x="2335" y="3283"/>
                      <a:pt x="2271" y="3291"/>
                      <a:pt x="2208" y="3303"/>
                    </a:cubicBezTo>
                    <a:cubicBezTo>
                      <a:pt x="2244" y="3294"/>
                      <a:pt x="2277" y="3280"/>
                      <a:pt x="2310" y="3265"/>
                    </a:cubicBezTo>
                    <a:cubicBezTo>
                      <a:pt x="2344" y="3261"/>
                      <a:pt x="2379" y="3257"/>
                      <a:pt x="2413" y="3251"/>
                    </a:cubicBezTo>
                    <a:close/>
                    <a:moveTo>
                      <a:pt x="613" y="2575"/>
                    </a:moveTo>
                    <a:lnTo>
                      <a:pt x="613" y="2575"/>
                    </a:lnTo>
                    <a:cubicBezTo>
                      <a:pt x="707" y="2703"/>
                      <a:pt x="828" y="2783"/>
                      <a:pt x="952" y="2847"/>
                    </a:cubicBezTo>
                    <a:cubicBezTo>
                      <a:pt x="1027" y="2970"/>
                      <a:pt x="1129" y="3079"/>
                      <a:pt x="1253" y="3159"/>
                    </a:cubicBezTo>
                    <a:cubicBezTo>
                      <a:pt x="1432" y="3273"/>
                      <a:pt x="1632" y="3305"/>
                      <a:pt x="1825" y="3305"/>
                    </a:cubicBezTo>
                    <a:cubicBezTo>
                      <a:pt x="1841" y="3305"/>
                      <a:pt x="1858" y="3305"/>
                      <a:pt x="1874" y="3305"/>
                    </a:cubicBezTo>
                    <a:cubicBezTo>
                      <a:pt x="1928" y="3318"/>
                      <a:pt x="1984" y="3325"/>
                      <a:pt x="2040" y="3325"/>
                    </a:cubicBezTo>
                    <a:cubicBezTo>
                      <a:pt x="2066" y="3325"/>
                      <a:pt x="2093" y="3324"/>
                      <a:pt x="2120" y="3320"/>
                    </a:cubicBezTo>
                    <a:lnTo>
                      <a:pt x="2120" y="3320"/>
                    </a:lnTo>
                    <a:cubicBezTo>
                      <a:pt x="2077" y="3328"/>
                      <a:pt x="2036" y="3338"/>
                      <a:pt x="1993" y="3345"/>
                    </a:cubicBezTo>
                    <a:cubicBezTo>
                      <a:pt x="1883" y="3361"/>
                      <a:pt x="1769" y="3373"/>
                      <a:pt x="1654" y="3373"/>
                    </a:cubicBezTo>
                    <a:cubicBezTo>
                      <a:pt x="1472" y="3373"/>
                      <a:pt x="1289" y="3343"/>
                      <a:pt x="1121" y="3250"/>
                    </a:cubicBezTo>
                    <a:cubicBezTo>
                      <a:pt x="873" y="3114"/>
                      <a:pt x="694" y="2866"/>
                      <a:pt x="619" y="2596"/>
                    </a:cubicBezTo>
                    <a:lnTo>
                      <a:pt x="613" y="2575"/>
                    </a:lnTo>
                    <a:close/>
                    <a:moveTo>
                      <a:pt x="2526" y="3276"/>
                    </a:moveTo>
                    <a:cubicBezTo>
                      <a:pt x="2523" y="3277"/>
                      <a:pt x="2521" y="3283"/>
                      <a:pt x="2518" y="3284"/>
                    </a:cubicBezTo>
                    <a:cubicBezTo>
                      <a:pt x="2496" y="3294"/>
                      <a:pt x="2472" y="3303"/>
                      <a:pt x="2456" y="3321"/>
                    </a:cubicBezTo>
                    <a:cubicBezTo>
                      <a:pt x="2437" y="3341"/>
                      <a:pt x="2424" y="3387"/>
                      <a:pt x="2401" y="3404"/>
                    </a:cubicBezTo>
                    <a:cubicBezTo>
                      <a:pt x="2379" y="3422"/>
                      <a:pt x="2354" y="3442"/>
                      <a:pt x="2325" y="3466"/>
                    </a:cubicBezTo>
                    <a:cubicBezTo>
                      <a:pt x="2308" y="3479"/>
                      <a:pt x="2289" y="3498"/>
                      <a:pt x="2270" y="3498"/>
                    </a:cubicBezTo>
                    <a:cubicBezTo>
                      <a:pt x="2268" y="3498"/>
                      <a:pt x="2267" y="3498"/>
                      <a:pt x="2266" y="3497"/>
                    </a:cubicBezTo>
                    <a:cubicBezTo>
                      <a:pt x="2292" y="3480"/>
                      <a:pt x="2318" y="3466"/>
                      <a:pt x="2342" y="3445"/>
                    </a:cubicBezTo>
                    <a:cubicBezTo>
                      <a:pt x="2395" y="3397"/>
                      <a:pt x="2435" y="3345"/>
                      <a:pt x="2470" y="3287"/>
                    </a:cubicBezTo>
                    <a:cubicBezTo>
                      <a:pt x="2490" y="3284"/>
                      <a:pt x="2510" y="3279"/>
                      <a:pt x="2526" y="3276"/>
                    </a:cubicBezTo>
                    <a:close/>
                    <a:moveTo>
                      <a:pt x="610" y="1283"/>
                    </a:moveTo>
                    <a:lnTo>
                      <a:pt x="610" y="1283"/>
                    </a:lnTo>
                    <a:cubicBezTo>
                      <a:pt x="597" y="1349"/>
                      <a:pt x="590" y="1414"/>
                      <a:pt x="583" y="1480"/>
                    </a:cubicBezTo>
                    <a:cubicBezTo>
                      <a:pt x="515" y="1693"/>
                      <a:pt x="475" y="1915"/>
                      <a:pt x="477" y="2143"/>
                    </a:cubicBezTo>
                    <a:cubicBezTo>
                      <a:pt x="482" y="2468"/>
                      <a:pt x="592" y="2804"/>
                      <a:pt x="817" y="3056"/>
                    </a:cubicBezTo>
                    <a:cubicBezTo>
                      <a:pt x="1037" y="3312"/>
                      <a:pt x="1373" y="3415"/>
                      <a:pt x="1679" y="3415"/>
                    </a:cubicBezTo>
                    <a:cubicBezTo>
                      <a:pt x="1689" y="3415"/>
                      <a:pt x="1699" y="3415"/>
                      <a:pt x="1709" y="3415"/>
                    </a:cubicBezTo>
                    <a:cubicBezTo>
                      <a:pt x="1922" y="3414"/>
                      <a:pt x="2148" y="3361"/>
                      <a:pt x="2360" y="3313"/>
                    </a:cubicBezTo>
                    <a:lnTo>
                      <a:pt x="2360" y="3313"/>
                    </a:lnTo>
                    <a:cubicBezTo>
                      <a:pt x="2282" y="3397"/>
                      <a:pt x="2186" y="3469"/>
                      <a:pt x="2077" y="3504"/>
                    </a:cubicBezTo>
                    <a:cubicBezTo>
                      <a:pt x="2010" y="3528"/>
                      <a:pt x="1942" y="3537"/>
                      <a:pt x="1874" y="3537"/>
                    </a:cubicBezTo>
                    <a:cubicBezTo>
                      <a:pt x="1765" y="3537"/>
                      <a:pt x="1657" y="3514"/>
                      <a:pt x="1556" y="3497"/>
                    </a:cubicBezTo>
                    <a:cubicBezTo>
                      <a:pt x="1389" y="3470"/>
                      <a:pt x="1226" y="3422"/>
                      <a:pt x="1081" y="3335"/>
                    </a:cubicBezTo>
                    <a:cubicBezTo>
                      <a:pt x="937" y="3251"/>
                      <a:pt x="804" y="3148"/>
                      <a:pt x="700" y="3021"/>
                    </a:cubicBezTo>
                    <a:cubicBezTo>
                      <a:pt x="605" y="2911"/>
                      <a:pt x="507" y="2797"/>
                      <a:pt x="445" y="2664"/>
                    </a:cubicBezTo>
                    <a:cubicBezTo>
                      <a:pt x="438" y="2647"/>
                      <a:pt x="429" y="2633"/>
                      <a:pt x="422" y="2617"/>
                    </a:cubicBezTo>
                    <a:cubicBezTo>
                      <a:pt x="371" y="2479"/>
                      <a:pt x="392" y="2328"/>
                      <a:pt x="385" y="2193"/>
                    </a:cubicBezTo>
                    <a:cubicBezTo>
                      <a:pt x="379" y="2054"/>
                      <a:pt x="387" y="1916"/>
                      <a:pt x="419" y="1784"/>
                    </a:cubicBezTo>
                    <a:cubicBezTo>
                      <a:pt x="449" y="1653"/>
                      <a:pt x="463" y="1512"/>
                      <a:pt x="532" y="1392"/>
                    </a:cubicBezTo>
                    <a:cubicBezTo>
                      <a:pt x="555" y="1352"/>
                      <a:pt x="583" y="1318"/>
                      <a:pt x="610" y="1283"/>
                    </a:cubicBezTo>
                    <a:close/>
                    <a:moveTo>
                      <a:pt x="2618" y="0"/>
                    </a:moveTo>
                    <a:cubicBezTo>
                      <a:pt x="2585" y="0"/>
                      <a:pt x="2543" y="23"/>
                      <a:pt x="2511" y="24"/>
                    </a:cubicBezTo>
                    <a:cubicBezTo>
                      <a:pt x="2474" y="25"/>
                      <a:pt x="2439" y="29"/>
                      <a:pt x="2404" y="38"/>
                    </a:cubicBezTo>
                    <a:cubicBezTo>
                      <a:pt x="2386" y="42"/>
                      <a:pt x="2367" y="50"/>
                      <a:pt x="2350" y="50"/>
                    </a:cubicBezTo>
                    <a:cubicBezTo>
                      <a:pt x="2337" y="50"/>
                      <a:pt x="2325" y="45"/>
                      <a:pt x="2318" y="29"/>
                    </a:cubicBezTo>
                    <a:cubicBezTo>
                      <a:pt x="2318" y="29"/>
                      <a:pt x="2318" y="29"/>
                      <a:pt x="2318" y="29"/>
                    </a:cubicBezTo>
                    <a:cubicBezTo>
                      <a:pt x="2318" y="29"/>
                      <a:pt x="2309" y="50"/>
                      <a:pt x="2311" y="51"/>
                    </a:cubicBezTo>
                    <a:cubicBezTo>
                      <a:pt x="2316" y="81"/>
                      <a:pt x="2327" y="88"/>
                      <a:pt x="2342" y="88"/>
                    </a:cubicBezTo>
                    <a:cubicBezTo>
                      <a:pt x="2348" y="88"/>
                      <a:pt x="2353" y="87"/>
                      <a:pt x="2360" y="86"/>
                    </a:cubicBezTo>
                    <a:cubicBezTo>
                      <a:pt x="2388" y="81"/>
                      <a:pt x="2422" y="59"/>
                      <a:pt x="2452" y="59"/>
                    </a:cubicBezTo>
                    <a:cubicBezTo>
                      <a:pt x="2456" y="59"/>
                      <a:pt x="2459" y="59"/>
                      <a:pt x="2463" y="60"/>
                    </a:cubicBezTo>
                    <a:cubicBezTo>
                      <a:pt x="2490" y="65"/>
                      <a:pt x="2519" y="64"/>
                      <a:pt x="2548" y="67"/>
                    </a:cubicBezTo>
                    <a:cubicBezTo>
                      <a:pt x="2577" y="71"/>
                      <a:pt x="2604" y="76"/>
                      <a:pt x="2631" y="86"/>
                    </a:cubicBezTo>
                    <a:cubicBezTo>
                      <a:pt x="2658" y="98"/>
                      <a:pt x="2662" y="153"/>
                      <a:pt x="2684" y="170"/>
                    </a:cubicBezTo>
                    <a:cubicBezTo>
                      <a:pt x="2706" y="188"/>
                      <a:pt x="2732" y="197"/>
                      <a:pt x="2753" y="221"/>
                    </a:cubicBezTo>
                    <a:cubicBezTo>
                      <a:pt x="2772" y="243"/>
                      <a:pt x="2794" y="259"/>
                      <a:pt x="2811" y="284"/>
                    </a:cubicBezTo>
                    <a:cubicBezTo>
                      <a:pt x="2829" y="307"/>
                      <a:pt x="2863" y="305"/>
                      <a:pt x="2880" y="331"/>
                    </a:cubicBezTo>
                    <a:cubicBezTo>
                      <a:pt x="2896" y="353"/>
                      <a:pt x="2880" y="415"/>
                      <a:pt x="2896" y="435"/>
                    </a:cubicBezTo>
                    <a:cubicBezTo>
                      <a:pt x="2913" y="457"/>
                      <a:pt x="2925" y="473"/>
                      <a:pt x="2940" y="493"/>
                    </a:cubicBezTo>
                    <a:cubicBezTo>
                      <a:pt x="2954" y="512"/>
                      <a:pt x="2993" y="504"/>
                      <a:pt x="3006" y="525"/>
                    </a:cubicBezTo>
                    <a:cubicBezTo>
                      <a:pt x="3015" y="539"/>
                      <a:pt x="3017" y="558"/>
                      <a:pt x="3023" y="576"/>
                    </a:cubicBezTo>
                    <a:cubicBezTo>
                      <a:pt x="3016" y="585"/>
                      <a:pt x="3013" y="594"/>
                      <a:pt x="3016" y="595"/>
                    </a:cubicBezTo>
                    <a:cubicBezTo>
                      <a:pt x="3027" y="603"/>
                      <a:pt x="3037" y="610"/>
                      <a:pt x="3049" y="620"/>
                    </a:cubicBezTo>
                    <a:cubicBezTo>
                      <a:pt x="3059" y="629"/>
                      <a:pt x="3071" y="640"/>
                      <a:pt x="3079" y="651"/>
                    </a:cubicBezTo>
                    <a:cubicBezTo>
                      <a:pt x="3093" y="671"/>
                      <a:pt x="3096" y="702"/>
                      <a:pt x="3110" y="720"/>
                    </a:cubicBezTo>
                    <a:cubicBezTo>
                      <a:pt x="3123" y="740"/>
                      <a:pt x="3152" y="741"/>
                      <a:pt x="3166" y="760"/>
                    </a:cubicBezTo>
                    <a:cubicBezTo>
                      <a:pt x="3171" y="767"/>
                      <a:pt x="3180" y="774"/>
                      <a:pt x="3188" y="779"/>
                    </a:cubicBezTo>
                    <a:cubicBezTo>
                      <a:pt x="3207" y="828"/>
                      <a:pt x="3217" y="879"/>
                      <a:pt x="3235" y="925"/>
                    </a:cubicBezTo>
                    <a:cubicBezTo>
                      <a:pt x="3247" y="971"/>
                      <a:pt x="3250" y="1016"/>
                      <a:pt x="3255" y="1063"/>
                    </a:cubicBezTo>
                    <a:cubicBezTo>
                      <a:pt x="3233" y="1016"/>
                      <a:pt x="3209" y="971"/>
                      <a:pt x="3176" y="931"/>
                    </a:cubicBezTo>
                    <a:cubicBezTo>
                      <a:pt x="3158" y="909"/>
                      <a:pt x="3137" y="890"/>
                      <a:pt x="3114" y="872"/>
                    </a:cubicBezTo>
                    <a:cubicBezTo>
                      <a:pt x="3105" y="852"/>
                      <a:pt x="3097" y="836"/>
                      <a:pt x="3085" y="818"/>
                    </a:cubicBezTo>
                    <a:cubicBezTo>
                      <a:pt x="3054" y="767"/>
                      <a:pt x="3021" y="715"/>
                      <a:pt x="2986" y="668"/>
                    </a:cubicBezTo>
                    <a:cubicBezTo>
                      <a:pt x="2946" y="621"/>
                      <a:pt x="2891" y="588"/>
                      <a:pt x="2849" y="543"/>
                    </a:cubicBezTo>
                    <a:cubicBezTo>
                      <a:pt x="2810" y="497"/>
                      <a:pt x="2775" y="442"/>
                      <a:pt x="2731" y="398"/>
                    </a:cubicBezTo>
                    <a:cubicBezTo>
                      <a:pt x="2684" y="356"/>
                      <a:pt x="2642" y="307"/>
                      <a:pt x="2588" y="272"/>
                    </a:cubicBezTo>
                    <a:cubicBezTo>
                      <a:pt x="2536" y="237"/>
                      <a:pt x="2472" y="223"/>
                      <a:pt x="2415" y="201"/>
                    </a:cubicBezTo>
                    <a:cubicBezTo>
                      <a:pt x="2376" y="171"/>
                      <a:pt x="2339" y="140"/>
                      <a:pt x="2295" y="118"/>
                    </a:cubicBezTo>
                    <a:cubicBezTo>
                      <a:pt x="2249" y="91"/>
                      <a:pt x="2190" y="94"/>
                      <a:pt x="2142" y="78"/>
                    </a:cubicBezTo>
                    <a:cubicBezTo>
                      <a:pt x="2092" y="64"/>
                      <a:pt x="2042" y="48"/>
                      <a:pt x="1988" y="48"/>
                    </a:cubicBezTo>
                    <a:cubicBezTo>
                      <a:pt x="1982" y="48"/>
                      <a:pt x="1976" y="48"/>
                      <a:pt x="1970" y="49"/>
                    </a:cubicBezTo>
                    <a:cubicBezTo>
                      <a:pt x="1909" y="51"/>
                      <a:pt x="1852" y="84"/>
                      <a:pt x="1797" y="96"/>
                    </a:cubicBezTo>
                    <a:cubicBezTo>
                      <a:pt x="1755" y="105"/>
                      <a:pt x="1717" y="119"/>
                      <a:pt x="1680" y="135"/>
                    </a:cubicBezTo>
                    <a:cubicBezTo>
                      <a:pt x="1604" y="119"/>
                      <a:pt x="1528" y="102"/>
                      <a:pt x="1451" y="101"/>
                    </a:cubicBezTo>
                    <a:cubicBezTo>
                      <a:pt x="1449" y="101"/>
                      <a:pt x="1447" y="101"/>
                      <a:pt x="1446" y="101"/>
                    </a:cubicBezTo>
                    <a:cubicBezTo>
                      <a:pt x="1356" y="101"/>
                      <a:pt x="1272" y="133"/>
                      <a:pt x="1187" y="151"/>
                    </a:cubicBezTo>
                    <a:cubicBezTo>
                      <a:pt x="1091" y="171"/>
                      <a:pt x="997" y="201"/>
                      <a:pt x="912" y="250"/>
                    </a:cubicBezTo>
                    <a:cubicBezTo>
                      <a:pt x="828" y="301"/>
                      <a:pt x="763" y="378"/>
                      <a:pt x="696" y="442"/>
                    </a:cubicBezTo>
                    <a:cubicBezTo>
                      <a:pt x="639" y="493"/>
                      <a:pt x="592" y="550"/>
                      <a:pt x="550" y="612"/>
                    </a:cubicBezTo>
                    <a:cubicBezTo>
                      <a:pt x="504" y="643"/>
                      <a:pt x="462" y="680"/>
                      <a:pt x="420" y="718"/>
                    </a:cubicBezTo>
                    <a:cubicBezTo>
                      <a:pt x="375" y="759"/>
                      <a:pt x="360" y="824"/>
                      <a:pt x="323" y="870"/>
                    </a:cubicBezTo>
                    <a:cubicBezTo>
                      <a:pt x="283" y="914"/>
                      <a:pt x="226" y="953"/>
                      <a:pt x="193" y="1007"/>
                    </a:cubicBezTo>
                    <a:cubicBezTo>
                      <a:pt x="160" y="1059"/>
                      <a:pt x="141" y="1118"/>
                      <a:pt x="116" y="1174"/>
                    </a:cubicBezTo>
                    <a:cubicBezTo>
                      <a:pt x="93" y="1231"/>
                      <a:pt x="54" y="1286"/>
                      <a:pt x="41" y="1348"/>
                    </a:cubicBezTo>
                    <a:cubicBezTo>
                      <a:pt x="24" y="1410"/>
                      <a:pt x="31" y="1474"/>
                      <a:pt x="27" y="1536"/>
                    </a:cubicBezTo>
                    <a:cubicBezTo>
                      <a:pt x="20" y="1598"/>
                      <a:pt x="31" y="1660"/>
                      <a:pt x="31" y="1722"/>
                    </a:cubicBezTo>
                    <a:cubicBezTo>
                      <a:pt x="34" y="1784"/>
                      <a:pt x="1" y="1849"/>
                      <a:pt x="10" y="1912"/>
                    </a:cubicBezTo>
                    <a:cubicBezTo>
                      <a:pt x="8" y="1955"/>
                      <a:pt x="30" y="1991"/>
                      <a:pt x="53" y="2026"/>
                    </a:cubicBezTo>
                    <a:cubicBezTo>
                      <a:pt x="70" y="2069"/>
                      <a:pt x="90" y="2113"/>
                      <a:pt x="104" y="2153"/>
                    </a:cubicBezTo>
                    <a:cubicBezTo>
                      <a:pt x="118" y="2193"/>
                      <a:pt x="134" y="2231"/>
                      <a:pt x="153" y="2267"/>
                    </a:cubicBezTo>
                    <a:cubicBezTo>
                      <a:pt x="159" y="2300"/>
                      <a:pt x="162" y="2335"/>
                      <a:pt x="169" y="2366"/>
                    </a:cubicBezTo>
                    <a:cubicBezTo>
                      <a:pt x="206" y="2544"/>
                      <a:pt x="295" y="2708"/>
                      <a:pt x="387" y="2859"/>
                    </a:cubicBezTo>
                    <a:cubicBezTo>
                      <a:pt x="478" y="3012"/>
                      <a:pt x="586" y="3160"/>
                      <a:pt x="725" y="3277"/>
                    </a:cubicBezTo>
                    <a:cubicBezTo>
                      <a:pt x="862" y="3394"/>
                      <a:pt x="1016" y="3499"/>
                      <a:pt x="1188" y="3566"/>
                    </a:cubicBezTo>
                    <a:cubicBezTo>
                      <a:pt x="1350" y="3628"/>
                      <a:pt x="1524" y="3646"/>
                      <a:pt x="1698" y="3646"/>
                    </a:cubicBezTo>
                    <a:cubicBezTo>
                      <a:pt x="1711" y="3646"/>
                      <a:pt x="1723" y="3646"/>
                      <a:pt x="1736" y="3646"/>
                    </a:cubicBezTo>
                    <a:cubicBezTo>
                      <a:pt x="1907" y="3645"/>
                      <a:pt x="2091" y="3608"/>
                      <a:pt x="2249" y="3509"/>
                    </a:cubicBezTo>
                    <a:cubicBezTo>
                      <a:pt x="2254" y="3521"/>
                      <a:pt x="2262" y="3526"/>
                      <a:pt x="2269" y="3529"/>
                    </a:cubicBezTo>
                    <a:cubicBezTo>
                      <a:pt x="2218" y="3558"/>
                      <a:pt x="2167" y="3586"/>
                      <a:pt x="2113" y="3610"/>
                    </a:cubicBezTo>
                    <a:cubicBezTo>
                      <a:pt x="2068" y="3634"/>
                      <a:pt x="2014" y="3662"/>
                      <a:pt x="1960" y="3662"/>
                    </a:cubicBezTo>
                    <a:cubicBezTo>
                      <a:pt x="1945" y="3662"/>
                      <a:pt x="1930" y="3660"/>
                      <a:pt x="1915" y="3654"/>
                    </a:cubicBezTo>
                    <a:cubicBezTo>
                      <a:pt x="1915" y="3654"/>
                      <a:pt x="1915" y="3654"/>
                      <a:pt x="1915" y="3654"/>
                    </a:cubicBezTo>
                    <a:cubicBezTo>
                      <a:pt x="1912" y="3654"/>
                      <a:pt x="1912" y="3676"/>
                      <a:pt x="1915" y="3678"/>
                    </a:cubicBezTo>
                    <a:cubicBezTo>
                      <a:pt x="1938" y="3691"/>
                      <a:pt x="1960" y="3696"/>
                      <a:pt x="1982" y="3696"/>
                    </a:cubicBezTo>
                    <a:cubicBezTo>
                      <a:pt x="2007" y="3696"/>
                      <a:pt x="2031" y="3690"/>
                      <a:pt x="2055" y="3682"/>
                    </a:cubicBezTo>
                    <a:cubicBezTo>
                      <a:pt x="2126" y="3656"/>
                      <a:pt x="2186" y="3602"/>
                      <a:pt x="2252" y="3579"/>
                    </a:cubicBezTo>
                    <a:cubicBezTo>
                      <a:pt x="2313" y="3555"/>
                      <a:pt x="2372" y="3526"/>
                      <a:pt x="2427" y="3492"/>
                    </a:cubicBezTo>
                    <a:cubicBezTo>
                      <a:pt x="2486" y="3458"/>
                      <a:pt x="2538" y="3427"/>
                      <a:pt x="2592" y="3396"/>
                    </a:cubicBezTo>
                    <a:lnTo>
                      <a:pt x="2593" y="3396"/>
                    </a:lnTo>
                    <a:cubicBezTo>
                      <a:pt x="2597" y="3396"/>
                      <a:pt x="2600" y="3396"/>
                      <a:pt x="2602" y="3396"/>
                    </a:cubicBezTo>
                    <a:cubicBezTo>
                      <a:pt x="2604" y="3396"/>
                      <a:pt x="2605" y="3396"/>
                      <a:pt x="2607" y="3396"/>
                    </a:cubicBezTo>
                    <a:cubicBezTo>
                      <a:pt x="2631" y="3389"/>
                      <a:pt x="2651" y="3375"/>
                      <a:pt x="2677" y="3368"/>
                    </a:cubicBezTo>
                    <a:cubicBezTo>
                      <a:pt x="2716" y="3361"/>
                      <a:pt x="2754" y="3354"/>
                      <a:pt x="2788" y="3334"/>
                    </a:cubicBezTo>
                    <a:cubicBezTo>
                      <a:pt x="2812" y="3320"/>
                      <a:pt x="2833" y="3305"/>
                      <a:pt x="2854" y="3288"/>
                    </a:cubicBezTo>
                    <a:cubicBezTo>
                      <a:pt x="2874" y="3290"/>
                      <a:pt x="2900" y="3298"/>
                      <a:pt x="2920" y="3298"/>
                    </a:cubicBezTo>
                    <a:cubicBezTo>
                      <a:pt x="2928" y="3298"/>
                      <a:pt x="2935" y="3297"/>
                      <a:pt x="2940" y="3294"/>
                    </a:cubicBezTo>
                    <a:cubicBezTo>
                      <a:pt x="2965" y="3280"/>
                      <a:pt x="2986" y="3264"/>
                      <a:pt x="3009" y="3247"/>
                    </a:cubicBezTo>
                    <a:cubicBezTo>
                      <a:pt x="3034" y="3232"/>
                      <a:pt x="3027" y="3192"/>
                      <a:pt x="3046" y="3175"/>
                    </a:cubicBezTo>
                    <a:cubicBezTo>
                      <a:pt x="3067" y="3158"/>
                      <a:pt x="3105" y="3153"/>
                      <a:pt x="3126" y="3134"/>
                    </a:cubicBezTo>
                    <a:cubicBezTo>
                      <a:pt x="3145" y="3114"/>
                      <a:pt x="3156" y="3089"/>
                      <a:pt x="3173" y="3068"/>
                    </a:cubicBezTo>
                    <a:cubicBezTo>
                      <a:pt x="3191" y="3047"/>
                      <a:pt x="3221" y="3034"/>
                      <a:pt x="3236" y="3012"/>
                    </a:cubicBezTo>
                    <a:cubicBezTo>
                      <a:pt x="3250" y="2990"/>
                      <a:pt x="3249" y="2957"/>
                      <a:pt x="3260" y="2935"/>
                    </a:cubicBezTo>
                    <a:lnTo>
                      <a:pt x="3264" y="2919"/>
                    </a:lnTo>
                    <a:cubicBezTo>
                      <a:pt x="3309" y="2886"/>
                      <a:pt x="3374" y="2864"/>
                      <a:pt x="3408" y="2818"/>
                    </a:cubicBezTo>
                    <a:cubicBezTo>
                      <a:pt x="3447" y="2767"/>
                      <a:pt x="3477" y="2709"/>
                      <a:pt x="3510" y="2652"/>
                    </a:cubicBezTo>
                    <a:cubicBezTo>
                      <a:pt x="3542" y="2596"/>
                      <a:pt x="3536" y="2526"/>
                      <a:pt x="3558" y="2465"/>
                    </a:cubicBezTo>
                    <a:cubicBezTo>
                      <a:pt x="3584" y="2406"/>
                      <a:pt x="3623" y="2350"/>
                      <a:pt x="3642" y="2286"/>
                    </a:cubicBezTo>
                    <a:cubicBezTo>
                      <a:pt x="3656" y="2222"/>
                      <a:pt x="3663" y="2157"/>
                      <a:pt x="3668" y="2092"/>
                    </a:cubicBezTo>
                    <a:cubicBezTo>
                      <a:pt x="3677" y="2026"/>
                      <a:pt x="3697" y="1962"/>
                      <a:pt x="3697" y="1896"/>
                    </a:cubicBezTo>
                    <a:cubicBezTo>
                      <a:pt x="3696" y="1831"/>
                      <a:pt x="3675" y="1765"/>
                      <a:pt x="3666" y="1702"/>
                    </a:cubicBezTo>
                    <a:cubicBezTo>
                      <a:pt x="3659" y="1635"/>
                      <a:pt x="3633" y="1574"/>
                      <a:pt x="3617" y="1510"/>
                    </a:cubicBezTo>
                    <a:cubicBezTo>
                      <a:pt x="3601" y="1447"/>
                      <a:pt x="3619" y="1373"/>
                      <a:pt x="3597" y="1311"/>
                    </a:cubicBezTo>
                    <a:cubicBezTo>
                      <a:pt x="3569" y="1235"/>
                      <a:pt x="3494" y="1184"/>
                      <a:pt x="3449" y="1118"/>
                    </a:cubicBezTo>
                    <a:cubicBezTo>
                      <a:pt x="3463" y="1111"/>
                      <a:pt x="3480" y="1102"/>
                      <a:pt x="3477" y="1099"/>
                    </a:cubicBezTo>
                    <a:cubicBezTo>
                      <a:pt x="3460" y="1081"/>
                      <a:pt x="3433" y="1070"/>
                      <a:pt x="3432" y="1042"/>
                    </a:cubicBezTo>
                    <a:cubicBezTo>
                      <a:pt x="3429" y="1015"/>
                      <a:pt x="3449" y="974"/>
                      <a:pt x="3454" y="940"/>
                    </a:cubicBezTo>
                    <a:cubicBezTo>
                      <a:pt x="3456" y="909"/>
                      <a:pt x="3481" y="862"/>
                      <a:pt x="3481" y="829"/>
                    </a:cubicBezTo>
                    <a:cubicBezTo>
                      <a:pt x="3481" y="796"/>
                      <a:pt x="3460" y="779"/>
                      <a:pt x="3451" y="753"/>
                    </a:cubicBezTo>
                    <a:cubicBezTo>
                      <a:pt x="3441" y="726"/>
                      <a:pt x="3414" y="712"/>
                      <a:pt x="3400" y="686"/>
                    </a:cubicBezTo>
                    <a:cubicBezTo>
                      <a:pt x="3388" y="661"/>
                      <a:pt x="3389" y="621"/>
                      <a:pt x="3372" y="596"/>
                    </a:cubicBezTo>
                    <a:cubicBezTo>
                      <a:pt x="3355" y="573"/>
                      <a:pt x="3353" y="537"/>
                      <a:pt x="3332" y="514"/>
                    </a:cubicBezTo>
                    <a:cubicBezTo>
                      <a:pt x="3313" y="492"/>
                      <a:pt x="3268" y="499"/>
                      <a:pt x="3247" y="478"/>
                    </a:cubicBezTo>
                    <a:lnTo>
                      <a:pt x="3182" y="422"/>
                    </a:lnTo>
                    <a:cubicBezTo>
                      <a:pt x="3162" y="402"/>
                      <a:pt x="3152" y="369"/>
                      <a:pt x="3130" y="351"/>
                    </a:cubicBezTo>
                    <a:cubicBezTo>
                      <a:pt x="3110" y="331"/>
                      <a:pt x="3093" y="303"/>
                      <a:pt x="3072" y="284"/>
                    </a:cubicBezTo>
                    <a:cubicBezTo>
                      <a:pt x="3050" y="265"/>
                      <a:pt x="3031" y="241"/>
                      <a:pt x="3009" y="223"/>
                    </a:cubicBezTo>
                    <a:cubicBezTo>
                      <a:pt x="2986" y="207"/>
                      <a:pt x="2949" y="208"/>
                      <a:pt x="2928" y="189"/>
                    </a:cubicBezTo>
                    <a:cubicBezTo>
                      <a:pt x="2906" y="170"/>
                      <a:pt x="2892" y="140"/>
                      <a:pt x="2870" y="119"/>
                    </a:cubicBezTo>
                    <a:cubicBezTo>
                      <a:pt x="2848" y="100"/>
                      <a:pt x="2829" y="73"/>
                      <a:pt x="2804" y="56"/>
                    </a:cubicBezTo>
                    <a:cubicBezTo>
                      <a:pt x="2781" y="36"/>
                      <a:pt x="2742" y="45"/>
                      <a:pt x="2717" y="31"/>
                    </a:cubicBezTo>
                    <a:cubicBezTo>
                      <a:pt x="2687" y="17"/>
                      <a:pt x="2658" y="2"/>
                      <a:pt x="2624" y="1"/>
                    </a:cubicBezTo>
                    <a:cubicBezTo>
                      <a:pt x="2622" y="0"/>
                      <a:pt x="2620" y="0"/>
                      <a:pt x="2618"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29"/>
              <p:cNvSpPr/>
              <p:nvPr/>
            </p:nvSpPr>
            <p:spPr>
              <a:xfrm>
                <a:off x="815800" y="4323450"/>
                <a:ext cx="93100" cy="91825"/>
              </a:xfrm>
              <a:custGeom>
                <a:rect b="b" l="l" r="r" t="t"/>
                <a:pathLst>
                  <a:path extrusionOk="0" h="3673" w="3724">
                    <a:moveTo>
                      <a:pt x="2127" y="639"/>
                    </a:moveTo>
                    <a:cubicBezTo>
                      <a:pt x="2182" y="658"/>
                      <a:pt x="2235" y="679"/>
                      <a:pt x="2289" y="702"/>
                    </a:cubicBezTo>
                    <a:cubicBezTo>
                      <a:pt x="2278" y="705"/>
                      <a:pt x="2270" y="706"/>
                      <a:pt x="2260" y="708"/>
                    </a:cubicBezTo>
                    <a:cubicBezTo>
                      <a:pt x="2216" y="684"/>
                      <a:pt x="2172" y="661"/>
                      <a:pt x="2127" y="639"/>
                    </a:cubicBezTo>
                    <a:close/>
                    <a:moveTo>
                      <a:pt x="1597" y="771"/>
                    </a:moveTo>
                    <a:cubicBezTo>
                      <a:pt x="1704" y="773"/>
                      <a:pt x="1817" y="796"/>
                      <a:pt x="1931" y="828"/>
                    </a:cubicBezTo>
                    <a:cubicBezTo>
                      <a:pt x="1915" y="837"/>
                      <a:pt x="1900" y="845"/>
                      <a:pt x="1886" y="854"/>
                    </a:cubicBezTo>
                    <a:cubicBezTo>
                      <a:pt x="1751" y="817"/>
                      <a:pt x="1609" y="792"/>
                      <a:pt x="1465" y="790"/>
                    </a:cubicBezTo>
                    <a:cubicBezTo>
                      <a:pt x="1506" y="779"/>
                      <a:pt x="1549" y="771"/>
                      <a:pt x="1597" y="771"/>
                    </a:cubicBezTo>
                    <a:close/>
                    <a:moveTo>
                      <a:pt x="1993" y="847"/>
                    </a:moveTo>
                    <a:cubicBezTo>
                      <a:pt x="2012" y="854"/>
                      <a:pt x="2030" y="856"/>
                      <a:pt x="2050" y="865"/>
                    </a:cubicBezTo>
                    <a:cubicBezTo>
                      <a:pt x="2069" y="873"/>
                      <a:pt x="2088" y="884"/>
                      <a:pt x="2105" y="892"/>
                    </a:cubicBezTo>
                    <a:cubicBezTo>
                      <a:pt x="2081" y="894"/>
                      <a:pt x="2056" y="895"/>
                      <a:pt x="2030" y="901"/>
                    </a:cubicBezTo>
                    <a:cubicBezTo>
                      <a:pt x="2006" y="891"/>
                      <a:pt x="1979" y="881"/>
                      <a:pt x="1952" y="873"/>
                    </a:cubicBezTo>
                    <a:lnTo>
                      <a:pt x="1993" y="847"/>
                    </a:lnTo>
                    <a:close/>
                    <a:moveTo>
                      <a:pt x="2170" y="938"/>
                    </a:moveTo>
                    <a:cubicBezTo>
                      <a:pt x="2177" y="938"/>
                      <a:pt x="2184" y="938"/>
                      <a:pt x="2190" y="939"/>
                    </a:cubicBezTo>
                    <a:cubicBezTo>
                      <a:pt x="2248" y="973"/>
                      <a:pt x="2301" y="1011"/>
                      <a:pt x="2354" y="1051"/>
                    </a:cubicBezTo>
                    <a:cubicBezTo>
                      <a:pt x="2301" y="1016"/>
                      <a:pt x="2246" y="984"/>
                      <a:pt x="2189" y="961"/>
                    </a:cubicBezTo>
                    <a:cubicBezTo>
                      <a:pt x="2171" y="953"/>
                      <a:pt x="2150" y="946"/>
                      <a:pt x="2129" y="939"/>
                    </a:cubicBezTo>
                    <a:cubicBezTo>
                      <a:pt x="2143" y="939"/>
                      <a:pt x="2157" y="938"/>
                      <a:pt x="2170" y="938"/>
                    </a:cubicBezTo>
                    <a:close/>
                    <a:moveTo>
                      <a:pt x="2355" y="728"/>
                    </a:moveTo>
                    <a:cubicBezTo>
                      <a:pt x="2482" y="792"/>
                      <a:pt x="2606" y="865"/>
                      <a:pt x="2724" y="942"/>
                    </a:cubicBezTo>
                    <a:cubicBezTo>
                      <a:pt x="2740" y="954"/>
                      <a:pt x="2758" y="968"/>
                      <a:pt x="2775" y="980"/>
                    </a:cubicBezTo>
                    <a:cubicBezTo>
                      <a:pt x="2780" y="987"/>
                      <a:pt x="2784" y="995"/>
                      <a:pt x="2789" y="1002"/>
                    </a:cubicBezTo>
                    <a:cubicBezTo>
                      <a:pt x="2793" y="1024"/>
                      <a:pt x="2793" y="1046"/>
                      <a:pt x="2789" y="1067"/>
                    </a:cubicBezTo>
                    <a:cubicBezTo>
                      <a:pt x="2667" y="945"/>
                      <a:pt x="2517" y="852"/>
                      <a:pt x="2372" y="768"/>
                    </a:cubicBezTo>
                    <a:cubicBezTo>
                      <a:pt x="2351" y="756"/>
                      <a:pt x="2328" y="744"/>
                      <a:pt x="2307" y="734"/>
                    </a:cubicBezTo>
                    <a:cubicBezTo>
                      <a:pt x="2323" y="733"/>
                      <a:pt x="2339" y="730"/>
                      <a:pt x="2355" y="728"/>
                    </a:cubicBezTo>
                    <a:close/>
                    <a:moveTo>
                      <a:pt x="1455" y="1090"/>
                    </a:moveTo>
                    <a:cubicBezTo>
                      <a:pt x="1441" y="1092"/>
                      <a:pt x="1428" y="1095"/>
                      <a:pt x="1412" y="1097"/>
                    </a:cubicBezTo>
                    <a:cubicBezTo>
                      <a:pt x="1399" y="1099"/>
                      <a:pt x="1383" y="1104"/>
                      <a:pt x="1370" y="1106"/>
                    </a:cubicBezTo>
                    <a:cubicBezTo>
                      <a:pt x="1368" y="1104"/>
                      <a:pt x="1368" y="1100"/>
                      <a:pt x="1367" y="1095"/>
                    </a:cubicBezTo>
                    <a:cubicBezTo>
                      <a:pt x="1396" y="1092"/>
                      <a:pt x="1425" y="1092"/>
                      <a:pt x="1455" y="1090"/>
                    </a:cubicBezTo>
                    <a:close/>
                    <a:moveTo>
                      <a:pt x="2818" y="1048"/>
                    </a:moveTo>
                    <a:cubicBezTo>
                      <a:pt x="2831" y="1071"/>
                      <a:pt x="2846" y="1092"/>
                      <a:pt x="2859" y="1114"/>
                    </a:cubicBezTo>
                    <a:cubicBezTo>
                      <a:pt x="2859" y="1114"/>
                      <a:pt x="2859" y="1114"/>
                      <a:pt x="2859" y="1114"/>
                    </a:cubicBezTo>
                    <a:lnTo>
                      <a:pt x="2859" y="1114"/>
                    </a:lnTo>
                    <a:cubicBezTo>
                      <a:pt x="2843" y="1102"/>
                      <a:pt x="2828" y="1093"/>
                      <a:pt x="2812" y="1081"/>
                    </a:cubicBezTo>
                    <a:cubicBezTo>
                      <a:pt x="2815" y="1071"/>
                      <a:pt x="2815" y="1060"/>
                      <a:pt x="2818" y="1048"/>
                    </a:cubicBezTo>
                    <a:close/>
                    <a:moveTo>
                      <a:pt x="1326" y="1100"/>
                    </a:moveTo>
                    <a:cubicBezTo>
                      <a:pt x="1327" y="1106"/>
                      <a:pt x="1327" y="1111"/>
                      <a:pt x="1328" y="1114"/>
                    </a:cubicBezTo>
                    <a:cubicBezTo>
                      <a:pt x="1218" y="1136"/>
                      <a:pt x="1111" y="1170"/>
                      <a:pt x="1005" y="1218"/>
                    </a:cubicBezTo>
                    <a:cubicBezTo>
                      <a:pt x="1012" y="1205"/>
                      <a:pt x="1019" y="1190"/>
                      <a:pt x="1026" y="1176"/>
                    </a:cubicBezTo>
                    <a:cubicBezTo>
                      <a:pt x="1081" y="1154"/>
                      <a:pt x="1136" y="1136"/>
                      <a:pt x="1192" y="1122"/>
                    </a:cubicBezTo>
                    <a:cubicBezTo>
                      <a:pt x="1236" y="1112"/>
                      <a:pt x="1280" y="1107"/>
                      <a:pt x="1326" y="1100"/>
                    </a:cubicBezTo>
                    <a:close/>
                    <a:moveTo>
                      <a:pt x="1679" y="1283"/>
                    </a:moveTo>
                    <a:cubicBezTo>
                      <a:pt x="1706" y="1284"/>
                      <a:pt x="1732" y="1287"/>
                      <a:pt x="1758" y="1289"/>
                    </a:cubicBezTo>
                    <a:cubicBezTo>
                      <a:pt x="1723" y="1298"/>
                      <a:pt x="1692" y="1311"/>
                      <a:pt x="1663" y="1323"/>
                    </a:cubicBezTo>
                    <a:cubicBezTo>
                      <a:pt x="1666" y="1311"/>
                      <a:pt x="1668" y="1295"/>
                      <a:pt x="1671" y="1283"/>
                    </a:cubicBezTo>
                    <a:close/>
                    <a:moveTo>
                      <a:pt x="969" y="1360"/>
                    </a:moveTo>
                    <a:lnTo>
                      <a:pt x="969" y="1360"/>
                    </a:lnTo>
                    <a:cubicBezTo>
                      <a:pt x="961" y="1364"/>
                      <a:pt x="950" y="1373"/>
                      <a:pt x="942" y="1377"/>
                    </a:cubicBezTo>
                    <a:cubicBezTo>
                      <a:pt x="943" y="1374"/>
                      <a:pt x="943" y="1370"/>
                      <a:pt x="946" y="1367"/>
                    </a:cubicBezTo>
                    <a:cubicBezTo>
                      <a:pt x="954" y="1366"/>
                      <a:pt x="962" y="1363"/>
                      <a:pt x="969" y="1360"/>
                    </a:cubicBezTo>
                    <a:close/>
                    <a:moveTo>
                      <a:pt x="1838" y="1301"/>
                    </a:moveTo>
                    <a:cubicBezTo>
                      <a:pt x="1871" y="1307"/>
                      <a:pt x="1902" y="1312"/>
                      <a:pt x="1933" y="1326"/>
                    </a:cubicBezTo>
                    <a:cubicBezTo>
                      <a:pt x="2007" y="1356"/>
                      <a:pt x="2062" y="1418"/>
                      <a:pt x="2116" y="1470"/>
                    </a:cubicBezTo>
                    <a:cubicBezTo>
                      <a:pt x="2062" y="1440"/>
                      <a:pt x="2006" y="1418"/>
                      <a:pt x="1948" y="1399"/>
                    </a:cubicBezTo>
                    <a:cubicBezTo>
                      <a:pt x="1871" y="1375"/>
                      <a:pt x="1789" y="1356"/>
                      <a:pt x="1707" y="1349"/>
                    </a:cubicBezTo>
                    <a:cubicBezTo>
                      <a:pt x="1748" y="1330"/>
                      <a:pt x="1792" y="1313"/>
                      <a:pt x="1838" y="1301"/>
                    </a:cubicBezTo>
                    <a:close/>
                    <a:moveTo>
                      <a:pt x="3137" y="588"/>
                    </a:moveTo>
                    <a:cubicBezTo>
                      <a:pt x="3151" y="598"/>
                      <a:pt x="3164" y="610"/>
                      <a:pt x="3177" y="624"/>
                    </a:cubicBezTo>
                    <a:cubicBezTo>
                      <a:pt x="3232" y="682"/>
                      <a:pt x="3283" y="742"/>
                      <a:pt x="3329" y="808"/>
                    </a:cubicBezTo>
                    <a:cubicBezTo>
                      <a:pt x="3376" y="873"/>
                      <a:pt x="3413" y="947"/>
                      <a:pt x="3441" y="1024"/>
                    </a:cubicBezTo>
                    <a:cubicBezTo>
                      <a:pt x="3468" y="1106"/>
                      <a:pt x="3441" y="1196"/>
                      <a:pt x="3448" y="1276"/>
                    </a:cubicBezTo>
                    <a:cubicBezTo>
                      <a:pt x="3455" y="1356"/>
                      <a:pt x="3462" y="1436"/>
                      <a:pt x="3448" y="1517"/>
                    </a:cubicBezTo>
                    <a:cubicBezTo>
                      <a:pt x="3446" y="1528"/>
                      <a:pt x="3444" y="1539"/>
                      <a:pt x="3441" y="1551"/>
                    </a:cubicBezTo>
                    <a:cubicBezTo>
                      <a:pt x="3416" y="1479"/>
                      <a:pt x="3383" y="1410"/>
                      <a:pt x="3345" y="1345"/>
                    </a:cubicBezTo>
                    <a:cubicBezTo>
                      <a:pt x="3354" y="1313"/>
                      <a:pt x="3361" y="1280"/>
                      <a:pt x="3357" y="1250"/>
                    </a:cubicBezTo>
                    <a:cubicBezTo>
                      <a:pt x="3349" y="1188"/>
                      <a:pt x="3328" y="1129"/>
                      <a:pt x="3316" y="1070"/>
                    </a:cubicBezTo>
                    <a:cubicBezTo>
                      <a:pt x="3303" y="1008"/>
                      <a:pt x="3283" y="949"/>
                      <a:pt x="3262" y="887"/>
                    </a:cubicBezTo>
                    <a:cubicBezTo>
                      <a:pt x="3244" y="825"/>
                      <a:pt x="3192" y="781"/>
                      <a:pt x="3164" y="723"/>
                    </a:cubicBezTo>
                    <a:cubicBezTo>
                      <a:pt x="3148" y="686"/>
                      <a:pt x="3148" y="632"/>
                      <a:pt x="3137" y="588"/>
                    </a:cubicBezTo>
                    <a:close/>
                    <a:moveTo>
                      <a:pt x="2475" y="1136"/>
                    </a:moveTo>
                    <a:lnTo>
                      <a:pt x="2475" y="1136"/>
                    </a:lnTo>
                    <a:cubicBezTo>
                      <a:pt x="2622" y="1242"/>
                      <a:pt x="2786" y="1345"/>
                      <a:pt x="2875" y="1507"/>
                    </a:cubicBezTo>
                    <a:cubicBezTo>
                      <a:pt x="2890" y="1535"/>
                      <a:pt x="2903" y="1567"/>
                      <a:pt x="2915" y="1596"/>
                    </a:cubicBezTo>
                    <a:cubicBezTo>
                      <a:pt x="2903" y="1573"/>
                      <a:pt x="2890" y="1549"/>
                      <a:pt x="2877" y="1528"/>
                    </a:cubicBezTo>
                    <a:cubicBezTo>
                      <a:pt x="2812" y="1423"/>
                      <a:pt x="2717" y="1345"/>
                      <a:pt x="2618" y="1283"/>
                    </a:cubicBezTo>
                    <a:cubicBezTo>
                      <a:pt x="2574" y="1229"/>
                      <a:pt x="2526" y="1181"/>
                      <a:pt x="2475" y="1136"/>
                    </a:cubicBezTo>
                    <a:close/>
                    <a:moveTo>
                      <a:pt x="1601" y="1657"/>
                    </a:moveTo>
                    <a:lnTo>
                      <a:pt x="1601" y="1670"/>
                    </a:lnTo>
                    <a:cubicBezTo>
                      <a:pt x="1527" y="1692"/>
                      <a:pt x="1458" y="1728"/>
                      <a:pt x="1403" y="1776"/>
                    </a:cubicBezTo>
                    <a:cubicBezTo>
                      <a:pt x="1381" y="1794"/>
                      <a:pt x="1360" y="1816"/>
                      <a:pt x="1341" y="1840"/>
                    </a:cubicBezTo>
                    <a:cubicBezTo>
                      <a:pt x="1335" y="1842"/>
                      <a:pt x="1328" y="1843"/>
                      <a:pt x="1324" y="1845"/>
                    </a:cubicBezTo>
                    <a:cubicBezTo>
                      <a:pt x="1326" y="1842"/>
                      <a:pt x="1326" y="1836"/>
                      <a:pt x="1327" y="1834"/>
                    </a:cubicBezTo>
                    <a:cubicBezTo>
                      <a:pt x="1328" y="1829"/>
                      <a:pt x="1331" y="1827"/>
                      <a:pt x="1334" y="1823"/>
                    </a:cubicBezTo>
                    <a:cubicBezTo>
                      <a:pt x="1386" y="1740"/>
                      <a:pt x="1470" y="1703"/>
                      <a:pt x="1556" y="1675"/>
                    </a:cubicBezTo>
                    <a:cubicBezTo>
                      <a:pt x="1569" y="1667"/>
                      <a:pt x="1586" y="1663"/>
                      <a:pt x="1601" y="1657"/>
                    </a:cubicBezTo>
                    <a:close/>
                    <a:moveTo>
                      <a:pt x="658" y="1667"/>
                    </a:moveTo>
                    <a:cubicBezTo>
                      <a:pt x="658" y="1689"/>
                      <a:pt x="657" y="1708"/>
                      <a:pt x="657" y="1728"/>
                    </a:cubicBezTo>
                    <a:cubicBezTo>
                      <a:pt x="657" y="1768"/>
                      <a:pt x="660" y="1807"/>
                      <a:pt x="665" y="1846"/>
                    </a:cubicBezTo>
                    <a:cubicBezTo>
                      <a:pt x="657" y="1864"/>
                      <a:pt x="653" y="1879"/>
                      <a:pt x="647" y="1893"/>
                    </a:cubicBezTo>
                    <a:cubicBezTo>
                      <a:pt x="644" y="1816"/>
                      <a:pt x="647" y="1740"/>
                      <a:pt x="658" y="1667"/>
                    </a:cubicBezTo>
                    <a:close/>
                    <a:moveTo>
                      <a:pt x="3574" y="1707"/>
                    </a:moveTo>
                    <a:cubicBezTo>
                      <a:pt x="3574" y="1710"/>
                      <a:pt x="3576" y="1711"/>
                      <a:pt x="3576" y="1711"/>
                    </a:cubicBezTo>
                    <a:cubicBezTo>
                      <a:pt x="3580" y="1758"/>
                      <a:pt x="3592" y="1803"/>
                      <a:pt x="3594" y="1851"/>
                    </a:cubicBezTo>
                    <a:cubicBezTo>
                      <a:pt x="3599" y="1900"/>
                      <a:pt x="3594" y="1948"/>
                      <a:pt x="3587" y="1995"/>
                    </a:cubicBezTo>
                    <a:cubicBezTo>
                      <a:pt x="3584" y="2010"/>
                      <a:pt x="3576" y="2024"/>
                      <a:pt x="3565" y="2036"/>
                    </a:cubicBezTo>
                    <a:cubicBezTo>
                      <a:pt x="3557" y="2006"/>
                      <a:pt x="3548" y="1974"/>
                      <a:pt x="3541" y="1945"/>
                    </a:cubicBezTo>
                    <a:cubicBezTo>
                      <a:pt x="3536" y="1918"/>
                      <a:pt x="3525" y="1890"/>
                      <a:pt x="3515" y="1864"/>
                    </a:cubicBezTo>
                    <a:cubicBezTo>
                      <a:pt x="3537" y="1814"/>
                      <a:pt x="3558" y="1762"/>
                      <a:pt x="3574" y="1707"/>
                    </a:cubicBezTo>
                    <a:close/>
                    <a:moveTo>
                      <a:pt x="2484" y="1501"/>
                    </a:moveTo>
                    <a:cubicBezTo>
                      <a:pt x="2577" y="1644"/>
                      <a:pt x="2603" y="1817"/>
                      <a:pt x="2581" y="1955"/>
                    </a:cubicBezTo>
                    <a:cubicBezTo>
                      <a:pt x="2578" y="1985"/>
                      <a:pt x="2571" y="2015"/>
                      <a:pt x="2560" y="2046"/>
                    </a:cubicBezTo>
                    <a:cubicBezTo>
                      <a:pt x="2562" y="2006"/>
                      <a:pt x="2564" y="1962"/>
                      <a:pt x="2564" y="1920"/>
                    </a:cubicBezTo>
                    <a:cubicBezTo>
                      <a:pt x="2564" y="1828"/>
                      <a:pt x="2573" y="1728"/>
                      <a:pt x="2544" y="1630"/>
                    </a:cubicBezTo>
                    <a:cubicBezTo>
                      <a:pt x="2530" y="1586"/>
                      <a:pt x="2509" y="1542"/>
                      <a:pt x="2484" y="1501"/>
                    </a:cubicBezTo>
                    <a:close/>
                    <a:moveTo>
                      <a:pt x="1778" y="1612"/>
                    </a:moveTo>
                    <a:cubicBezTo>
                      <a:pt x="1799" y="1612"/>
                      <a:pt x="1821" y="1615"/>
                      <a:pt x="1843" y="1620"/>
                    </a:cubicBezTo>
                    <a:cubicBezTo>
                      <a:pt x="1944" y="1642"/>
                      <a:pt x="2040" y="1689"/>
                      <a:pt x="2112" y="1755"/>
                    </a:cubicBezTo>
                    <a:cubicBezTo>
                      <a:pt x="2124" y="1766"/>
                      <a:pt x="2132" y="1780"/>
                      <a:pt x="2143" y="1790"/>
                    </a:cubicBezTo>
                    <a:cubicBezTo>
                      <a:pt x="2123" y="1786"/>
                      <a:pt x="2103" y="1784"/>
                      <a:pt x="2083" y="1784"/>
                    </a:cubicBezTo>
                    <a:cubicBezTo>
                      <a:pt x="2019" y="1784"/>
                      <a:pt x="1955" y="1803"/>
                      <a:pt x="1898" y="1850"/>
                    </a:cubicBezTo>
                    <a:cubicBezTo>
                      <a:pt x="1861" y="1833"/>
                      <a:pt x="1820" y="1823"/>
                      <a:pt x="1779" y="1823"/>
                    </a:cubicBezTo>
                    <a:cubicBezTo>
                      <a:pt x="1771" y="1823"/>
                      <a:pt x="1764" y="1823"/>
                      <a:pt x="1756" y="1824"/>
                    </a:cubicBezTo>
                    <a:cubicBezTo>
                      <a:pt x="1697" y="1831"/>
                      <a:pt x="1653" y="1868"/>
                      <a:pt x="1617" y="1898"/>
                    </a:cubicBezTo>
                    <a:cubicBezTo>
                      <a:pt x="1612" y="1897"/>
                      <a:pt x="1606" y="1897"/>
                      <a:pt x="1601" y="1897"/>
                    </a:cubicBezTo>
                    <a:cubicBezTo>
                      <a:pt x="1577" y="1897"/>
                      <a:pt x="1552" y="1903"/>
                      <a:pt x="1528" y="1905"/>
                    </a:cubicBezTo>
                    <a:cubicBezTo>
                      <a:pt x="1478" y="1919"/>
                      <a:pt x="1445" y="1953"/>
                      <a:pt x="1408" y="1979"/>
                    </a:cubicBezTo>
                    <a:cubicBezTo>
                      <a:pt x="1378" y="2000"/>
                      <a:pt x="1339" y="2022"/>
                      <a:pt x="1313" y="2055"/>
                    </a:cubicBezTo>
                    <a:cubicBezTo>
                      <a:pt x="1313" y="2052"/>
                      <a:pt x="1313" y="2051"/>
                      <a:pt x="1312" y="2050"/>
                    </a:cubicBezTo>
                    <a:cubicBezTo>
                      <a:pt x="1327" y="1975"/>
                      <a:pt x="1359" y="1911"/>
                      <a:pt x="1401" y="1861"/>
                    </a:cubicBezTo>
                    <a:cubicBezTo>
                      <a:pt x="1445" y="1851"/>
                      <a:pt x="1491" y="1843"/>
                      <a:pt x="1536" y="1843"/>
                    </a:cubicBezTo>
                    <a:cubicBezTo>
                      <a:pt x="1571" y="1843"/>
                      <a:pt x="1605" y="1848"/>
                      <a:pt x="1637" y="1861"/>
                    </a:cubicBezTo>
                    <a:cubicBezTo>
                      <a:pt x="1637" y="1861"/>
                      <a:pt x="1637" y="1861"/>
                      <a:pt x="1637" y="1861"/>
                    </a:cubicBezTo>
                    <a:cubicBezTo>
                      <a:pt x="1641" y="1861"/>
                      <a:pt x="1645" y="1839"/>
                      <a:pt x="1642" y="1836"/>
                    </a:cubicBezTo>
                    <a:cubicBezTo>
                      <a:pt x="1604" y="1811"/>
                      <a:pt x="1563" y="1804"/>
                      <a:pt x="1521" y="1804"/>
                    </a:cubicBezTo>
                    <a:cubicBezTo>
                      <a:pt x="1501" y="1804"/>
                      <a:pt x="1482" y="1805"/>
                      <a:pt x="1462" y="1807"/>
                    </a:cubicBezTo>
                    <a:cubicBezTo>
                      <a:pt x="1500" y="1776"/>
                      <a:pt x="1545" y="1752"/>
                      <a:pt x="1595" y="1735"/>
                    </a:cubicBezTo>
                    <a:lnTo>
                      <a:pt x="1595" y="1735"/>
                    </a:lnTo>
                    <a:cubicBezTo>
                      <a:pt x="1594" y="1757"/>
                      <a:pt x="1594" y="1781"/>
                      <a:pt x="1589" y="1802"/>
                    </a:cubicBezTo>
                    <a:cubicBezTo>
                      <a:pt x="1588" y="1806"/>
                      <a:pt x="1596" y="1809"/>
                      <a:pt x="1603" y="1809"/>
                    </a:cubicBezTo>
                    <a:cubicBezTo>
                      <a:pt x="1608" y="1809"/>
                      <a:pt x="1612" y="1807"/>
                      <a:pt x="1613" y="1805"/>
                    </a:cubicBezTo>
                    <a:cubicBezTo>
                      <a:pt x="1622" y="1777"/>
                      <a:pt x="1627" y="1748"/>
                      <a:pt x="1631" y="1721"/>
                    </a:cubicBezTo>
                    <a:cubicBezTo>
                      <a:pt x="1676" y="1709"/>
                      <a:pt x="1722" y="1703"/>
                      <a:pt x="1768" y="1703"/>
                    </a:cubicBezTo>
                    <a:cubicBezTo>
                      <a:pt x="1833" y="1703"/>
                      <a:pt x="1897" y="1716"/>
                      <a:pt x="1955" y="1741"/>
                    </a:cubicBezTo>
                    <a:cubicBezTo>
                      <a:pt x="1957" y="1742"/>
                      <a:pt x="1959" y="1743"/>
                      <a:pt x="1961" y="1743"/>
                    </a:cubicBezTo>
                    <a:cubicBezTo>
                      <a:pt x="1980" y="1743"/>
                      <a:pt x="2000" y="1708"/>
                      <a:pt x="1979" y="1696"/>
                    </a:cubicBezTo>
                    <a:cubicBezTo>
                      <a:pt x="1913" y="1658"/>
                      <a:pt x="1838" y="1641"/>
                      <a:pt x="1761" y="1641"/>
                    </a:cubicBezTo>
                    <a:cubicBezTo>
                      <a:pt x="1720" y="1641"/>
                      <a:pt x="1679" y="1646"/>
                      <a:pt x="1638" y="1655"/>
                    </a:cubicBezTo>
                    <a:lnTo>
                      <a:pt x="1638" y="1638"/>
                    </a:lnTo>
                    <a:cubicBezTo>
                      <a:pt x="1683" y="1624"/>
                      <a:pt x="1730" y="1612"/>
                      <a:pt x="1778" y="1612"/>
                    </a:cubicBezTo>
                    <a:close/>
                    <a:moveTo>
                      <a:pt x="1630" y="1284"/>
                    </a:moveTo>
                    <a:lnTo>
                      <a:pt x="1630" y="1284"/>
                    </a:lnTo>
                    <a:cubicBezTo>
                      <a:pt x="1627" y="1298"/>
                      <a:pt x="1622" y="1312"/>
                      <a:pt x="1620" y="1327"/>
                    </a:cubicBezTo>
                    <a:cubicBezTo>
                      <a:pt x="1617" y="1333"/>
                      <a:pt x="1617" y="1338"/>
                      <a:pt x="1617" y="1341"/>
                    </a:cubicBezTo>
                    <a:cubicBezTo>
                      <a:pt x="1613" y="1345"/>
                      <a:pt x="1609" y="1348"/>
                      <a:pt x="1604" y="1349"/>
                    </a:cubicBezTo>
                    <a:cubicBezTo>
                      <a:pt x="1589" y="1352"/>
                      <a:pt x="1573" y="1352"/>
                      <a:pt x="1558" y="1353"/>
                    </a:cubicBezTo>
                    <a:cubicBezTo>
                      <a:pt x="1418" y="1379"/>
                      <a:pt x="1293" y="1458"/>
                      <a:pt x="1192" y="1562"/>
                    </a:cubicBezTo>
                    <a:cubicBezTo>
                      <a:pt x="1093" y="1666"/>
                      <a:pt x="1039" y="1803"/>
                      <a:pt x="1030" y="1948"/>
                    </a:cubicBezTo>
                    <a:cubicBezTo>
                      <a:pt x="1028" y="1962"/>
                      <a:pt x="1028" y="1978"/>
                      <a:pt x="1028" y="1992"/>
                    </a:cubicBezTo>
                    <a:cubicBezTo>
                      <a:pt x="1009" y="2008"/>
                      <a:pt x="986" y="2026"/>
                      <a:pt x="971" y="2047"/>
                    </a:cubicBezTo>
                    <a:cubicBezTo>
                      <a:pt x="960" y="2062"/>
                      <a:pt x="953" y="2079"/>
                      <a:pt x="943" y="2096"/>
                    </a:cubicBezTo>
                    <a:cubicBezTo>
                      <a:pt x="936" y="2074"/>
                      <a:pt x="932" y="2051"/>
                      <a:pt x="927" y="2029"/>
                    </a:cubicBezTo>
                    <a:cubicBezTo>
                      <a:pt x="943" y="1957"/>
                      <a:pt x="969" y="1886"/>
                      <a:pt x="998" y="1820"/>
                    </a:cubicBezTo>
                    <a:cubicBezTo>
                      <a:pt x="1026" y="1758"/>
                      <a:pt x="1056" y="1693"/>
                      <a:pt x="1092" y="1631"/>
                    </a:cubicBezTo>
                    <a:cubicBezTo>
                      <a:pt x="1129" y="1597"/>
                      <a:pt x="1167" y="1565"/>
                      <a:pt x="1203" y="1532"/>
                    </a:cubicBezTo>
                    <a:cubicBezTo>
                      <a:pt x="1294" y="1446"/>
                      <a:pt x="1390" y="1345"/>
                      <a:pt x="1521" y="1293"/>
                    </a:cubicBezTo>
                    <a:cubicBezTo>
                      <a:pt x="1558" y="1287"/>
                      <a:pt x="1594" y="1286"/>
                      <a:pt x="1630" y="1284"/>
                    </a:cubicBezTo>
                    <a:close/>
                    <a:moveTo>
                      <a:pt x="1134" y="609"/>
                    </a:moveTo>
                    <a:cubicBezTo>
                      <a:pt x="1005" y="698"/>
                      <a:pt x="925" y="818"/>
                      <a:pt x="861" y="942"/>
                    </a:cubicBezTo>
                    <a:cubicBezTo>
                      <a:pt x="737" y="1018"/>
                      <a:pt x="627" y="1118"/>
                      <a:pt x="548" y="1242"/>
                    </a:cubicBezTo>
                    <a:cubicBezTo>
                      <a:pt x="424" y="1436"/>
                      <a:pt x="397" y="1652"/>
                      <a:pt x="401" y="1861"/>
                    </a:cubicBezTo>
                    <a:cubicBezTo>
                      <a:pt x="383" y="1940"/>
                      <a:pt x="376" y="2022"/>
                      <a:pt x="386" y="2106"/>
                    </a:cubicBezTo>
                    <a:cubicBezTo>
                      <a:pt x="377" y="2065"/>
                      <a:pt x="369" y="2024"/>
                      <a:pt x="362" y="1981"/>
                    </a:cubicBezTo>
                    <a:cubicBezTo>
                      <a:pt x="318" y="1699"/>
                      <a:pt x="305" y="1386"/>
                      <a:pt x="456" y="1114"/>
                    </a:cubicBezTo>
                    <a:cubicBezTo>
                      <a:pt x="594" y="867"/>
                      <a:pt x="841" y="689"/>
                      <a:pt x="1114" y="613"/>
                    </a:cubicBezTo>
                    <a:lnTo>
                      <a:pt x="1134" y="609"/>
                    </a:lnTo>
                    <a:close/>
                    <a:moveTo>
                      <a:pt x="1026" y="2070"/>
                    </a:moveTo>
                    <a:cubicBezTo>
                      <a:pt x="1030" y="2153"/>
                      <a:pt x="1050" y="2235"/>
                      <a:pt x="1092" y="2307"/>
                    </a:cubicBezTo>
                    <a:cubicBezTo>
                      <a:pt x="1083" y="2311"/>
                      <a:pt x="1074" y="2315"/>
                      <a:pt x="1067" y="2318"/>
                    </a:cubicBezTo>
                    <a:cubicBezTo>
                      <a:pt x="1037" y="2284"/>
                      <a:pt x="1009" y="2246"/>
                      <a:pt x="989" y="2205"/>
                    </a:cubicBezTo>
                    <a:lnTo>
                      <a:pt x="989" y="2183"/>
                    </a:lnTo>
                    <a:cubicBezTo>
                      <a:pt x="991" y="2153"/>
                      <a:pt x="1004" y="2112"/>
                      <a:pt x="1026" y="2070"/>
                    </a:cubicBezTo>
                    <a:close/>
                    <a:moveTo>
                      <a:pt x="1609" y="375"/>
                    </a:moveTo>
                    <a:cubicBezTo>
                      <a:pt x="1717" y="375"/>
                      <a:pt x="1825" y="386"/>
                      <a:pt x="1930" y="411"/>
                    </a:cubicBezTo>
                    <a:cubicBezTo>
                      <a:pt x="2061" y="441"/>
                      <a:pt x="2202" y="455"/>
                      <a:pt x="2325" y="523"/>
                    </a:cubicBezTo>
                    <a:cubicBezTo>
                      <a:pt x="2365" y="545"/>
                      <a:pt x="2399" y="572"/>
                      <a:pt x="2434" y="601"/>
                    </a:cubicBezTo>
                    <a:cubicBezTo>
                      <a:pt x="2367" y="589"/>
                      <a:pt x="2301" y="580"/>
                      <a:pt x="2235" y="573"/>
                    </a:cubicBezTo>
                    <a:cubicBezTo>
                      <a:pt x="2027" y="510"/>
                      <a:pt x="1813" y="470"/>
                      <a:pt x="1591" y="470"/>
                    </a:cubicBezTo>
                    <a:cubicBezTo>
                      <a:pt x="1584" y="470"/>
                      <a:pt x="1577" y="470"/>
                      <a:pt x="1569" y="470"/>
                    </a:cubicBezTo>
                    <a:cubicBezTo>
                      <a:pt x="1243" y="475"/>
                      <a:pt x="906" y="585"/>
                      <a:pt x="654" y="807"/>
                    </a:cubicBezTo>
                    <a:cubicBezTo>
                      <a:pt x="390" y="1033"/>
                      <a:pt x="287" y="1382"/>
                      <a:pt x="294" y="1697"/>
                    </a:cubicBezTo>
                    <a:cubicBezTo>
                      <a:pt x="295" y="1911"/>
                      <a:pt x="349" y="2134"/>
                      <a:pt x="395" y="2344"/>
                    </a:cubicBezTo>
                    <a:cubicBezTo>
                      <a:pt x="310" y="2267"/>
                      <a:pt x="240" y="2171"/>
                      <a:pt x="203" y="2063"/>
                    </a:cubicBezTo>
                    <a:cubicBezTo>
                      <a:pt x="141" y="1889"/>
                      <a:pt x="182" y="1707"/>
                      <a:pt x="211" y="1545"/>
                    </a:cubicBezTo>
                    <a:cubicBezTo>
                      <a:pt x="238" y="1379"/>
                      <a:pt x="287" y="1216"/>
                      <a:pt x="372" y="1071"/>
                    </a:cubicBezTo>
                    <a:cubicBezTo>
                      <a:pt x="457" y="928"/>
                      <a:pt x="562" y="796"/>
                      <a:pt x="689" y="691"/>
                    </a:cubicBezTo>
                    <a:cubicBezTo>
                      <a:pt x="801" y="596"/>
                      <a:pt x="914" y="500"/>
                      <a:pt x="1049" y="438"/>
                    </a:cubicBezTo>
                    <a:cubicBezTo>
                      <a:pt x="1064" y="431"/>
                      <a:pt x="1078" y="423"/>
                      <a:pt x="1094" y="416"/>
                    </a:cubicBezTo>
                    <a:cubicBezTo>
                      <a:pt x="1185" y="382"/>
                      <a:pt x="1279" y="379"/>
                      <a:pt x="1371" y="379"/>
                    </a:cubicBezTo>
                    <a:cubicBezTo>
                      <a:pt x="1394" y="379"/>
                      <a:pt x="1417" y="379"/>
                      <a:pt x="1440" y="379"/>
                    </a:cubicBezTo>
                    <a:cubicBezTo>
                      <a:pt x="1467" y="379"/>
                      <a:pt x="1493" y="379"/>
                      <a:pt x="1520" y="378"/>
                    </a:cubicBezTo>
                    <a:cubicBezTo>
                      <a:pt x="1549" y="376"/>
                      <a:pt x="1579" y="375"/>
                      <a:pt x="1609" y="375"/>
                    </a:cubicBezTo>
                    <a:close/>
                    <a:moveTo>
                      <a:pt x="1092" y="2344"/>
                    </a:moveTo>
                    <a:cubicBezTo>
                      <a:pt x="1104" y="2352"/>
                      <a:pt x="1114" y="2363"/>
                      <a:pt x="1125" y="2373"/>
                    </a:cubicBezTo>
                    <a:lnTo>
                      <a:pt x="1134" y="2388"/>
                    </a:lnTo>
                    <a:cubicBezTo>
                      <a:pt x="1119" y="2374"/>
                      <a:pt x="1106" y="2359"/>
                      <a:pt x="1092" y="2344"/>
                    </a:cubicBezTo>
                    <a:close/>
                    <a:moveTo>
                      <a:pt x="404" y="2193"/>
                    </a:moveTo>
                    <a:cubicBezTo>
                      <a:pt x="412" y="2227"/>
                      <a:pt x="426" y="2262"/>
                      <a:pt x="442" y="2292"/>
                    </a:cubicBezTo>
                    <a:cubicBezTo>
                      <a:pt x="446" y="2326"/>
                      <a:pt x="452" y="2361"/>
                      <a:pt x="456" y="2394"/>
                    </a:cubicBezTo>
                    <a:cubicBezTo>
                      <a:pt x="450" y="2390"/>
                      <a:pt x="444" y="2387"/>
                      <a:pt x="435" y="2381"/>
                    </a:cubicBezTo>
                    <a:cubicBezTo>
                      <a:pt x="424" y="2318"/>
                      <a:pt x="415" y="2255"/>
                      <a:pt x="404" y="2193"/>
                    </a:cubicBezTo>
                    <a:close/>
                    <a:moveTo>
                      <a:pt x="2750" y="2241"/>
                    </a:moveTo>
                    <a:cubicBezTo>
                      <a:pt x="2750" y="2277"/>
                      <a:pt x="2745" y="2315"/>
                      <a:pt x="2738" y="2352"/>
                    </a:cubicBezTo>
                    <a:cubicBezTo>
                      <a:pt x="2717" y="2366"/>
                      <a:pt x="2696" y="2379"/>
                      <a:pt x="2674" y="2391"/>
                    </a:cubicBezTo>
                    <a:cubicBezTo>
                      <a:pt x="2655" y="2399"/>
                      <a:pt x="2636" y="2406"/>
                      <a:pt x="2615" y="2414"/>
                    </a:cubicBezTo>
                    <a:cubicBezTo>
                      <a:pt x="2612" y="2416"/>
                      <a:pt x="2607" y="2418"/>
                      <a:pt x="2603" y="2420"/>
                    </a:cubicBezTo>
                    <a:cubicBezTo>
                      <a:pt x="2606" y="2418"/>
                      <a:pt x="2607" y="2416"/>
                      <a:pt x="2608" y="2416"/>
                    </a:cubicBezTo>
                    <a:cubicBezTo>
                      <a:pt x="2662" y="2366"/>
                      <a:pt x="2710" y="2306"/>
                      <a:pt x="2750" y="2241"/>
                    </a:cubicBezTo>
                    <a:close/>
                    <a:moveTo>
                      <a:pt x="2084" y="1854"/>
                    </a:moveTo>
                    <a:cubicBezTo>
                      <a:pt x="2123" y="1854"/>
                      <a:pt x="2160" y="1862"/>
                      <a:pt x="2193" y="1876"/>
                    </a:cubicBezTo>
                    <a:cubicBezTo>
                      <a:pt x="2213" y="1920"/>
                      <a:pt x="2226" y="1967"/>
                      <a:pt x="2228" y="2011"/>
                    </a:cubicBezTo>
                    <a:cubicBezTo>
                      <a:pt x="2241" y="2102"/>
                      <a:pt x="2206" y="2194"/>
                      <a:pt x="2164" y="2275"/>
                    </a:cubicBezTo>
                    <a:cubicBezTo>
                      <a:pt x="2127" y="2343"/>
                      <a:pt x="2072" y="2394"/>
                      <a:pt x="2012" y="2432"/>
                    </a:cubicBezTo>
                    <a:cubicBezTo>
                      <a:pt x="2010" y="2432"/>
                      <a:pt x="2008" y="2433"/>
                      <a:pt x="2005" y="2433"/>
                    </a:cubicBezTo>
                    <a:cubicBezTo>
                      <a:pt x="1992" y="2433"/>
                      <a:pt x="1978" y="2429"/>
                      <a:pt x="1964" y="2429"/>
                    </a:cubicBezTo>
                    <a:cubicBezTo>
                      <a:pt x="1973" y="2418"/>
                      <a:pt x="1979" y="2405"/>
                      <a:pt x="1988" y="2394"/>
                    </a:cubicBezTo>
                    <a:cubicBezTo>
                      <a:pt x="2021" y="2354"/>
                      <a:pt x="2061" y="2310"/>
                      <a:pt x="2077" y="2252"/>
                    </a:cubicBezTo>
                    <a:cubicBezTo>
                      <a:pt x="2095" y="2200"/>
                      <a:pt x="2109" y="2124"/>
                      <a:pt x="2091" y="2055"/>
                    </a:cubicBezTo>
                    <a:cubicBezTo>
                      <a:pt x="2083" y="2017"/>
                      <a:pt x="2061" y="1984"/>
                      <a:pt x="2034" y="1959"/>
                    </a:cubicBezTo>
                    <a:cubicBezTo>
                      <a:pt x="2012" y="1937"/>
                      <a:pt x="1988" y="1918"/>
                      <a:pt x="1964" y="1898"/>
                    </a:cubicBezTo>
                    <a:cubicBezTo>
                      <a:pt x="1959" y="1894"/>
                      <a:pt x="1955" y="1893"/>
                      <a:pt x="1950" y="1890"/>
                    </a:cubicBezTo>
                    <a:cubicBezTo>
                      <a:pt x="1993" y="1865"/>
                      <a:pt x="2039" y="1854"/>
                      <a:pt x="2084" y="1854"/>
                    </a:cubicBezTo>
                    <a:close/>
                    <a:moveTo>
                      <a:pt x="210" y="2251"/>
                    </a:moveTo>
                    <a:lnTo>
                      <a:pt x="210" y="2251"/>
                    </a:lnTo>
                    <a:cubicBezTo>
                      <a:pt x="226" y="2277"/>
                      <a:pt x="240" y="2303"/>
                      <a:pt x="261" y="2326"/>
                    </a:cubicBezTo>
                    <a:cubicBezTo>
                      <a:pt x="309" y="2380"/>
                      <a:pt x="362" y="2420"/>
                      <a:pt x="419" y="2453"/>
                    </a:cubicBezTo>
                    <a:cubicBezTo>
                      <a:pt x="423" y="2471"/>
                      <a:pt x="427" y="2490"/>
                      <a:pt x="431" y="2508"/>
                    </a:cubicBezTo>
                    <a:cubicBezTo>
                      <a:pt x="430" y="2504"/>
                      <a:pt x="424" y="2502"/>
                      <a:pt x="423" y="2501"/>
                    </a:cubicBezTo>
                    <a:cubicBezTo>
                      <a:pt x="413" y="2480"/>
                      <a:pt x="405" y="2457"/>
                      <a:pt x="386" y="2439"/>
                    </a:cubicBezTo>
                    <a:cubicBezTo>
                      <a:pt x="368" y="2420"/>
                      <a:pt x="321" y="2407"/>
                      <a:pt x="303" y="2384"/>
                    </a:cubicBezTo>
                    <a:cubicBezTo>
                      <a:pt x="287" y="2362"/>
                      <a:pt x="266" y="2337"/>
                      <a:pt x="241" y="2310"/>
                    </a:cubicBezTo>
                    <a:cubicBezTo>
                      <a:pt x="227" y="2292"/>
                      <a:pt x="207" y="2271"/>
                      <a:pt x="210" y="2251"/>
                    </a:cubicBezTo>
                    <a:close/>
                    <a:moveTo>
                      <a:pt x="452" y="2471"/>
                    </a:moveTo>
                    <a:lnTo>
                      <a:pt x="452" y="2471"/>
                    </a:lnTo>
                    <a:cubicBezTo>
                      <a:pt x="459" y="2475"/>
                      <a:pt x="464" y="2478"/>
                      <a:pt x="470" y="2482"/>
                    </a:cubicBezTo>
                    <a:cubicBezTo>
                      <a:pt x="483" y="2557"/>
                      <a:pt x="503" y="2632"/>
                      <a:pt x="527" y="2707"/>
                    </a:cubicBezTo>
                    <a:cubicBezTo>
                      <a:pt x="519" y="2699"/>
                      <a:pt x="512" y="2696"/>
                      <a:pt x="507" y="2690"/>
                    </a:cubicBezTo>
                    <a:cubicBezTo>
                      <a:pt x="494" y="2669"/>
                      <a:pt x="496" y="2640"/>
                      <a:pt x="488" y="2618"/>
                    </a:cubicBezTo>
                    <a:cubicBezTo>
                      <a:pt x="479" y="2595"/>
                      <a:pt x="479" y="2571"/>
                      <a:pt x="472" y="2551"/>
                    </a:cubicBezTo>
                    <a:cubicBezTo>
                      <a:pt x="468" y="2544"/>
                      <a:pt x="461" y="2538"/>
                      <a:pt x="457" y="2533"/>
                    </a:cubicBezTo>
                    <a:cubicBezTo>
                      <a:pt x="459" y="2531"/>
                      <a:pt x="464" y="2531"/>
                      <a:pt x="461" y="2530"/>
                    </a:cubicBezTo>
                    <a:cubicBezTo>
                      <a:pt x="460" y="2509"/>
                      <a:pt x="455" y="2491"/>
                      <a:pt x="452" y="2471"/>
                    </a:cubicBezTo>
                    <a:close/>
                    <a:moveTo>
                      <a:pt x="1524" y="2900"/>
                    </a:moveTo>
                    <a:lnTo>
                      <a:pt x="1524" y="2900"/>
                    </a:lnTo>
                    <a:cubicBezTo>
                      <a:pt x="1636" y="2931"/>
                      <a:pt x="1749" y="2946"/>
                      <a:pt x="1862" y="2946"/>
                    </a:cubicBezTo>
                    <a:cubicBezTo>
                      <a:pt x="1875" y="2946"/>
                      <a:pt x="1889" y="2946"/>
                      <a:pt x="1902" y="2946"/>
                    </a:cubicBezTo>
                    <a:cubicBezTo>
                      <a:pt x="1928" y="2946"/>
                      <a:pt x="1957" y="2941"/>
                      <a:pt x="1984" y="2939"/>
                    </a:cubicBezTo>
                    <a:cubicBezTo>
                      <a:pt x="1986" y="2939"/>
                      <a:pt x="1986" y="2941"/>
                      <a:pt x="1986" y="2941"/>
                    </a:cubicBezTo>
                    <a:cubicBezTo>
                      <a:pt x="2028" y="2962"/>
                      <a:pt x="2069" y="3008"/>
                      <a:pt x="2113" y="3025"/>
                    </a:cubicBezTo>
                    <a:cubicBezTo>
                      <a:pt x="2129" y="3032"/>
                      <a:pt x="2143" y="3032"/>
                      <a:pt x="2158" y="3032"/>
                    </a:cubicBezTo>
                    <a:cubicBezTo>
                      <a:pt x="2147" y="3033"/>
                      <a:pt x="2136" y="3033"/>
                      <a:pt x="2125" y="3033"/>
                    </a:cubicBezTo>
                    <a:cubicBezTo>
                      <a:pt x="2023" y="3033"/>
                      <a:pt x="1912" y="3006"/>
                      <a:pt x="1795" y="2983"/>
                    </a:cubicBezTo>
                    <a:cubicBezTo>
                      <a:pt x="1700" y="2962"/>
                      <a:pt x="1611" y="2932"/>
                      <a:pt x="1524" y="2900"/>
                    </a:cubicBezTo>
                    <a:close/>
                    <a:moveTo>
                      <a:pt x="2808" y="3288"/>
                    </a:moveTo>
                    <a:lnTo>
                      <a:pt x="2808" y="3288"/>
                    </a:lnTo>
                    <a:cubicBezTo>
                      <a:pt x="2806" y="3292"/>
                      <a:pt x="2806" y="3295"/>
                      <a:pt x="2805" y="3297"/>
                    </a:cubicBezTo>
                    <a:cubicBezTo>
                      <a:pt x="2786" y="3319"/>
                      <a:pt x="2764" y="3336"/>
                      <a:pt x="2739" y="3352"/>
                    </a:cubicBezTo>
                    <a:cubicBezTo>
                      <a:pt x="2733" y="3355"/>
                      <a:pt x="2725" y="3356"/>
                      <a:pt x="2717" y="3356"/>
                    </a:cubicBezTo>
                    <a:cubicBezTo>
                      <a:pt x="2712" y="3356"/>
                      <a:pt x="2708" y="3356"/>
                      <a:pt x="2703" y="3356"/>
                    </a:cubicBezTo>
                    <a:cubicBezTo>
                      <a:pt x="2738" y="3334"/>
                      <a:pt x="2773" y="3310"/>
                      <a:pt x="2808" y="3288"/>
                    </a:cubicBezTo>
                    <a:close/>
                    <a:moveTo>
                      <a:pt x="1833" y="0"/>
                    </a:moveTo>
                    <a:cubicBezTo>
                      <a:pt x="1825" y="0"/>
                      <a:pt x="1817" y="1"/>
                      <a:pt x="1809" y="2"/>
                    </a:cubicBezTo>
                    <a:cubicBezTo>
                      <a:pt x="1767" y="9"/>
                      <a:pt x="1732" y="32"/>
                      <a:pt x="1696" y="54"/>
                    </a:cubicBezTo>
                    <a:cubicBezTo>
                      <a:pt x="1652" y="71"/>
                      <a:pt x="1609" y="91"/>
                      <a:pt x="1567" y="105"/>
                    </a:cubicBezTo>
                    <a:cubicBezTo>
                      <a:pt x="1527" y="119"/>
                      <a:pt x="1489" y="135"/>
                      <a:pt x="1451" y="156"/>
                    </a:cubicBezTo>
                    <a:cubicBezTo>
                      <a:pt x="1418" y="160"/>
                      <a:pt x="1383" y="164"/>
                      <a:pt x="1352" y="171"/>
                    </a:cubicBezTo>
                    <a:cubicBezTo>
                      <a:pt x="1173" y="207"/>
                      <a:pt x="1009" y="296"/>
                      <a:pt x="858" y="387"/>
                    </a:cubicBezTo>
                    <a:cubicBezTo>
                      <a:pt x="705" y="479"/>
                      <a:pt x="555" y="584"/>
                      <a:pt x="437" y="723"/>
                    </a:cubicBezTo>
                    <a:cubicBezTo>
                      <a:pt x="317" y="861"/>
                      <a:pt x="212" y="1012"/>
                      <a:pt x="145" y="1184"/>
                    </a:cubicBezTo>
                    <a:cubicBezTo>
                      <a:pt x="79" y="1356"/>
                      <a:pt x="62" y="1543"/>
                      <a:pt x="65" y="1729"/>
                    </a:cubicBezTo>
                    <a:cubicBezTo>
                      <a:pt x="66" y="1900"/>
                      <a:pt x="104" y="2083"/>
                      <a:pt x="203" y="2241"/>
                    </a:cubicBezTo>
                    <a:cubicBezTo>
                      <a:pt x="190" y="2245"/>
                      <a:pt x="185" y="2252"/>
                      <a:pt x="182" y="2259"/>
                    </a:cubicBezTo>
                    <a:cubicBezTo>
                      <a:pt x="155" y="2209"/>
                      <a:pt x="127" y="2158"/>
                      <a:pt x="101" y="2105"/>
                    </a:cubicBezTo>
                    <a:cubicBezTo>
                      <a:pt x="72" y="2046"/>
                      <a:pt x="33" y="1974"/>
                      <a:pt x="55" y="1908"/>
                    </a:cubicBezTo>
                    <a:cubicBezTo>
                      <a:pt x="57" y="1907"/>
                      <a:pt x="51" y="1906"/>
                      <a:pt x="45" y="1906"/>
                    </a:cubicBezTo>
                    <a:cubicBezTo>
                      <a:pt x="39" y="1906"/>
                      <a:pt x="33" y="1907"/>
                      <a:pt x="32" y="1908"/>
                    </a:cubicBezTo>
                    <a:cubicBezTo>
                      <a:pt x="0" y="1956"/>
                      <a:pt x="13" y="2003"/>
                      <a:pt x="28" y="2048"/>
                    </a:cubicBezTo>
                    <a:cubicBezTo>
                      <a:pt x="54" y="2118"/>
                      <a:pt x="108" y="2179"/>
                      <a:pt x="131" y="2244"/>
                    </a:cubicBezTo>
                    <a:cubicBezTo>
                      <a:pt x="155" y="2304"/>
                      <a:pt x="183" y="2362"/>
                      <a:pt x="218" y="2416"/>
                    </a:cubicBezTo>
                    <a:cubicBezTo>
                      <a:pt x="252" y="2475"/>
                      <a:pt x="283" y="2527"/>
                      <a:pt x="314" y="2581"/>
                    </a:cubicBezTo>
                    <a:lnTo>
                      <a:pt x="314" y="2584"/>
                    </a:lnTo>
                    <a:cubicBezTo>
                      <a:pt x="314" y="2588"/>
                      <a:pt x="313" y="2592"/>
                      <a:pt x="314" y="2596"/>
                    </a:cubicBezTo>
                    <a:cubicBezTo>
                      <a:pt x="321" y="2621"/>
                      <a:pt x="335" y="2641"/>
                      <a:pt x="342" y="2668"/>
                    </a:cubicBezTo>
                    <a:cubicBezTo>
                      <a:pt x="349" y="2705"/>
                      <a:pt x="355" y="2745"/>
                      <a:pt x="376" y="2775"/>
                    </a:cubicBezTo>
                    <a:cubicBezTo>
                      <a:pt x="390" y="2798"/>
                      <a:pt x="405" y="2820"/>
                      <a:pt x="420" y="2841"/>
                    </a:cubicBezTo>
                    <a:cubicBezTo>
                      <a:pt x="412" y="2859"/>
                      <a:pt x="400" y="2897"/>
                      <a:pt x="411" y="2917"/>
                    </a:cubicBezTo>
                    <a:cubicBezTo>
                      <a:pt x="424" y="2940"/>
                      <a:pt x="441" y="2962"/>
                      <a:pt x="457" y="2985"/>
                    </a:cubicBezTo>
                    <a:cubicBezTo>
                      <a:pt x="472" y="3008"/>
                      <a:pt x="512" y="3003"/>
                      <a:pt x="529" y="3021"/>
                    </a:cubicBezTo>
                    <a:cubicBezTo>
                      <a:pt x="547" y="3042"/>
                      <a:pt x="551" y="3082"/>
                      <a:pt x="570" y="3102"/>
                    </a:cubicBezTo>
                    <a:cubicBezTo>
                      <a:pt x="591" y="3122"/>
                      <a:pt x="616" y="3131"/>
                      <a:pt x="638" y="3149"/>
                    </a:cubicBezTo>
                    <a:cubicBezTo>
                      <a:pt x="658" y="3166"/>
                      <a:pt x="672" y="3197"/>
                      <a:pt x="695" y="3213"/>
                    </a:cubicBezTo>
                    <a:cubicBezTo>
                      <a:pt x="719" y="3226"/>
                      <a:pt x="750" y="3224"/>
                      <a:pt x="775" y="3235"/>
                    </a:cubicBezTo>
                    <a:lnTo>
                      <a:pt x="790" y="3240"/>
                    </a:lnTo>
                    <a:cubicBezTo>
                      <a:pt x="823" y="3285"/>
                      <a:pt x="845" y="3350"/>
                      <a:pt x="892" y="3383"/>
                    </a:cubicBezTo>
                    <a:cubicBezTo>
                      <a:pt x="943" y="3420"/>
                      <a:pt x="1001" y="3452"/>
                      <a:pt x="1057" y="3485"/>
                    </a:cubicBezTo>
                    <a:cubicBezTo>
                      <a:pt x="1115" y="3515"/>
                      <a:pt x="1187" y="3510"/>
                      <a:pt x="1246" y="3532"/>
                    </a:cubicBezTo>
                    <a:cubicBezTo>
                      <a:pt x="1305" y="3558"/>
                      <a:pt x="1363" y="3598"/>
                      <a:pt x="1428" y="3617"/>
                    </a:cubicBezTo>
                    <a:cubicBezTo>
                      <a:pt x="1491" y="3631"/>
                      <a:pt x="1556" y="3638"/>
                      <a:pt x="1622" y="3642"/>
                    </a:cubicBezTo>
                    <a:cubicBezTo>
                      <a:pt x="1686" y="3652"/>
                      <a:pt x="1752" y="3672"/>
                      <a:pt x="1820" y="3672"/>
                    </a:cubicBezTo>
                    <a:cubicBezTo>
                      <a:pt x="1886" y="3669"/>
                      <a:pt x="1950" y="3650"/>
                      <a:pt x="2015" y="3639"/>
                    </a:cubicBezTo>
                    <a:cubicBezTo>
                      <a:pt x="2081" y="3632"/>
                      <a:pt x="2143" y="3606"/>
                      <a:pt x="2206" y="3591"/>
                    </a:cubicBezTo>
                    <a:cubicBezTo>
                      <a:pt x="2270" y="3576"/>
                      <a:pt x="2344" y="3592"/>
                      <a:pt x="2407" y="3570"/>
                    </a:cubicBezTo>
                    <a:cubicBezTo>
                      <a:pt x="2483" y="3543"/>
                      <a:pt x="2537" y="3467"/>
                      <a:pt x="2600" y="3424"/>
                    </a:cubicBezTo>
                    <a:cubicBezTo>
                      <a:pt x="2607" y="3438"/>
                      <a:pt x="2617" y="3452"/>
                      <a:pt x="2619" y="3452"/>
                    </a:cubicBezTo>
                    <a:cubicBezTo>
                      <a:pt x="2619" y="3452"/>
                      <a:pt x="2619" y="3452"/>
                      <a:pt x="2619" y="3452"/>
                    </a:cubicBezTo>
                    <a:cubicBezTo>
                      <a:pt x="2639" y="3434"/>
                      <a:pt x="2648" y="3407"/>
                      <a:pt x="2676" y="3405"/>
                    </a:cubicBezTo>
                    <a:cubicBezTo>
                      <a:pt x="2677" y="3405"/>
                      <a:pt x="2678" y="3405"/>
                      <a:pt x="2678" y="3405"/>
                    </a:cubicBezTo>
                    <a:cubicBezTo>
                      <a:pt x="2706" y="3405"/>
                      <a:pt x="2746" y="3425"/>
                      <a:pt x="2778" y="3427"/>
                    </a:cubicBezTo>
                    <a:cubicBezTo>
                      <a:pt x="2811" y="3431"/>
                      <a:pt x="2856" y="3455"/>
                      <a:pt x="2889" y="3455"/>
                    </a:cubicBezTo>
                    <a:cubicBezTo>
                      <a:pt x="2922" y="3455"/>
                      <a:pt x="2939" y="3434"/>
                      <a:pt x="2965" y="3426"/>
                    </a:cubicBezTo>
                    <a:cubicBezTo>
                      <a:pt x="2992" y="3415"/>
                      <a:pt x="3006" y="3387"/>
                      <a:pt x="3032" y="3376"/>
                    </a:cubicBezTo>
                    <a:cubicBezTo>
                      <a:pt x="3058" y="3364"/>
                      <a:pt x="3097" y="3365"/>
                      <a:pt x="3122" y="3349"/>
                    </a:cubicBezTo>
                    <a:cubicBezTo>
                      <a:pt x="3145" y="3332"/>
                      <a:pt x="3182" y="3330"/>
                      <a:pt x="3204" y="3309"/>
                    </a:cubicBezTo>
                    <a:cubicBezTo>
                      <a:pt x="3226" y="3290"/>
                      <a:pt x="3221" y="3244"/>
                      <a:pt x="3240" y="3222"/>
                    </a:cubicBezTo>
                    <a:lnTo>
                      <a:pt x="3299" y="3159"/>
                    </a:lnTo>
                    <a:cubicBezTo>
                      <a:pt x="3317" y="3138"/>
                      <a:pt x="3350" y="3129"/>
                      <a:pt x="3369" y="3105"/>
                    </a:cubicBezTo>
                    <a:cubicBezTo>
                      <a:pt x="3390" y="3085"/>
                      <a:pt x="3418" y="3071"/>
                      <a:pt x="3437" y="3049"/>
                    </a:cubicBezTo>
                    <a:cubicBezTo>
                      <a:pt x="3455" y="3027"/>
                      <a:pt x="3479" y="3008"/>
                      <a:pt x="3496" y="2985"/>
                    </a:cubicBezTo>
                    <a:cubicBezTo>
                      <a:pt x="3514" y="2961"/>
                      <a:pt x="3512" y="2926"/>
                      <a:pt x="3533" y="2904"/>
                    </a:cubicBezTo>
                    <a:cubicBezTo>
                      <a:pt x="3551" y="2882"/>
                      <a:pt x="3583" y="2869"/>
                      <a:pt x="3603" y="2846"/>
                    </a:cubicBezTo>
                    <a:cubicBezTo>
                      <a:pt x="3623" y="2823"/>
                      <a:pt x="3650" y="2805"/>
                      <a:pt x="3667" y="2780"/>
                    </a:cubicBezTo>
                    <a:cubicBezTo>
                      <a:pt x="3686" y="2757"/>
                      <a:pt x="3679" y="2720"/>
                      <a:pt x="3691" y="2692"/>
                    </a:cubicBezTo>
                    <a:cubicBezTo>
                      <a:pt x="3705" y="2663"/>
                      <a:pt x="3720" y="2635"/>
                      <a:pt x="3722" y="2600"/>
                    </a:cubicBezTo>
                    <a:cubicBezTo>
                      <a:pt x="3723" y="2566"/>
                      <a:pt x="3700" y="2520"/>
                      <a:pt x="3698" y="2486"/>
                    </a:cubicBezTo>
                    <a:cubicBezTo>
                      <a:pt x="3696" y="2452"/>
                      <a:pt x="3693" y="2416"/>
                      <a:pt x="3685" y="2380"/>
                    </a:cubicBezTo>
                    <a:cubicBezTo>
                      <a:pt x="3678" y="2348"/>
                      <a:pt x="3657" y="2311"/>
                      <a:pt x="3693" y="2293"/>
                    </a:cubicBezTo>
                    <a:cubicBezTo>
                      <a:pt x="3694" y="2293"/>
                      <a:pt x="3675" y="2286"/>
                      <a:pt x="3671" y="2286"/>
                    </a:cubicBezTo>
                    <a:cubicBezTo>
                      <a:pt x="3671" y="2286"/>
                      <a:pt x="3671" y="2286"/>
                      <a:pt x="3671" y="2286"/>
                    </a:cubicBezTo>
                    <a:cubicBezTo>
                      <a:pt x="3631" y="2293"/>
                      <a:pt x="3632" y="2313"/>
                      <a:pt x="3636" y="2333"/>
                    </a:cubicBezTo>
                    <a:cubicBezTo>
                      <a:pt x="3640" y="2366"/>
                      <a:pt x="3668" y="2406"/>
                      <a:pt x="3661" y="2435"/>
                    </a:cubicBezTo>
                    <a:cubicBezTo>
                      <a:pt x="3657" y="2463"/>
                      <a:pt x="3658" y="2491"/>
                      <a:pt x="3654" y="2520"/>
                    </a:cubicBezTo>
                    <a:cubicBezTo>
                      <a:pt x="3651" y="2551"/>
                      <a:pt x="3646" y="2578"/>
                      <a:pt x="3636" y="2603"/>
                    </a:cubicBezTo>
                    <a:cubicBezTo>
                      <a:pt x="3624" y="2629"/>
                      <a:pt x="3569" y="2635"/>
                      <a:pt x="3551" y="2657"/>
                    </a:cubicBezTo>
                    <a:cubicBezTo>
                      <a:pt x="3535" y="2679"/>
                      <a:pt x="3523" y="2705"/>
                      <a:pt x="3501" y="2724"/>
                    </a:cubicBezTo>
                    <a:cubicBezTo>
                      <a:pt x="3479" y="2743"/>
                      <a:pt x="3462" y="2765"/>
                      <a:pt x="3437" y="2782"/>
                    </a:cubicBezTo>
                    <a:cubicBezTo>
                      <a:pt x="3412" y="2800"/>
                      <a:pt x="3416" y="2834"/>
                      <a:pt x="3390" y="2851"/>
                    </a:cubicBezTo>
                    <a:cubicBezTo>
                      <a:pt x="3379" y="2859"/>
                      <a:pt x="3358" y="2859"/>
                      <a:pt x="3337" y="2859"/>
                    </a:cubicBezTo>
                    <a:cubicBezTo>
                      <a:pt x="3316" y="2859"/>
                      <a:pt x="3296" y="2859"/>
                      <a:pt x="3285" y="2867"/>
                    </a:cubicBezTo>
                    <a:cubicBezTo>
                      <a:pt x="3262" y="2884"/>
                      <a:pt x="3247" y="2896"/>
                      <a:pt x="3226" y="2911"/>
                    </a:cubicBezTo>
                    <a:cubicBezTo>
                      <a:pt x="3207" y="2925"/>
                      <a:pt x="3217" y="2963"/>
                      <a:pt x="3196" y="2977"/>
                    </a:cubicBezTo>
                    <a:cubicBezTo>
                      <a:pt x="3182" y="2985"/>
                      <a:pt x="3163" y="2988"/>
                      <a:pt x="3144" y="2994"/>
                    </a:cubicBezTo>
                    <a:cubicBezTo>
                      <a:pt x="3138" y="2989"/>
                      <a:pt x="3131" y="2986"/>
                      <a:pt x="3128" y="2986"/>
                    </a:cubicBezTo>
                    <a:cubicBezTo>
                      <a:pt x="3126" y="2986"/>
                      <a:pt x="3125" y="2986"/>
                      <a:pt x="3124" y="2987"/>
                    </a:cubicBezTo>
                    <a:cubicBezTo>
                      <a:pt x="3116" y="2998"/>
                      <a:pt x="3109" y="3008"/>
                      <a:pt x="3101" y="3020"/>
                    </a:cubicBezTo>
                    <a:cubicBezTo>
                      <a:pt x="3090" y="3030"/>
                      <a:pt x="3080" y="3042"/>
                      <a:pt x="3067" y="3050"/>
                    </a:cubicBezTo>
                    <a:cubicBezTo>
                      <a:pt x="3047" y="3064"/>
                      <a:pt x="3017" y="3067"/>
                      <a:pt x="2998" y="3080"/>
                    </a:cubicBezTo>
                    <a:cubicBezTo>
                      <a:pt x="2979" y="3094"/>
                      <a:pt x="2976" y="3123"/>
                      <a:pt x="2958" y="3137"/>
                    </a:cubicBezTo>
                    <a:cubicBezTo>
                      <a:pt x="2951" y="3142"/>
                      <a:pt x="2944" y="3151"/>
                      <a:pt x="2939" y="3159"/>
                    </a:cubicBezTo>
                    <a:cubicBezTo>
                      <a:pt x="2890" y="3178"/>
                      <a:pt x="2838" y="3188"/>
                      <a:pt x="2793" y="3206"/>
                    </a:cubicBezTo>
                    <a:cubicBezTo>
                      <a:pt x="2749" y="3218"/>
                      <a:pt x="2702" y="3221"/>
                      <a:pt x="2655" y="3226"/>
                    </a:cubicBezTo>
                    <a:cubicBezTo>
                      <a:pt x="2702" y="3204"/>
                      <a:pt x="2749" y="3181"/>
                      <a:pt x="2790" y="3146"/>
                    </a:cubicBezTo>
                    <a:cubicBezTo>
                      <a:pt x="2812" y="3129"/>
                      <a:pt x="2831" y="3108"/>
                      <a:pt x="2849" y="3085"/>
                    </a:cubicBezTo>
                    <a:cubicBezTo>
                      <a:pt x="2868" y="3076"/>
                      <a:pt x="2888" y="3068"/>
                      <a:pt x="2904" y="3057"/>
                    </a:cubicBezTo>
                    <a:cubicBezTo>
                      <a:pt x="2956" y="3027"/>
                      <a:pt x="3007" y="2994"/>
                      <a:pt x="3058" y="2958"/>
                    </a:cubicBezTo>
                    <a:cubicBezTo>
                      <a:pt x="3104" y="2918"/>
                      <a:pt x="3137" y="2864"/>
                      <a:pt x="3184" y="2823"/>
                    </a:cubicBezTo>
                    <a:cubicBezTo>
                      <a:pt x="3230" y="2785"/>
                      <a:pt x="3285" y="2750"/>
                      <a:pt x="3329" y="2705"/>
                    </a:cubicBezTo>
                    <a:cubicBezTo>
                      <a:pt x="3372" y="2661"/>
                      <a:pt x="3420" y="2615"/>
                      <a:pt x="3459" y="2562"/>
                    </a:cubicBezTo>
                    <a:cubicBezTo>
                      <a:pt x="3493" y="2511"/>
                      <a:pt x="3507" y="2447"/>
                      <a:pt x="3529" y="2390"/>
                    </a:cubicBezTo>
                    <a:cubicBezTo>
                      <a:pt x="3558" y="2352"/>
                      <a:pt x="3591" y="2317"/>
                      <a:pt x="3613" y="2273"/>
                    </a:cubicBezTo>
                    <a:cubicBezTo>
                      <a:pt x="3639" y="2227"/>
                      <a:pt x="3636" y="2169"/>
                      <a:pt x="3653" y="2120"/>
                    </a:cubicBezTo>
                    <a:cubicBezTo>
                      <a:pt x="3668" y="2065"/>
                      <a:pt x="3686" y="2008"/>
                      <a:pt x="3682" y="1949"/>
                    </a:cubicBezTo>
                    <a:cubicBezTo>
                      <a:pt x="3679" y="1891"/>
                      <a:pt x="3646" y="1831"/>
                      <a:pt x="3632" y="1776"/>
                    </a:cubicBezTo>
                    <a:cubicBezTo>
                      <a:pt x="3624" y="1735"/>
                      <a:pt x="3610" y="1697"/>
                      <a:pt x="3592" y="1659"/>
                    </a:cubicBezTo>
                    <a:cubicBezTo>
                      <a:pt x="3610" y="1586"/>
                      <a:pt x="3625" y="1509"/>
                      <a:pt x="3627" y="1432"/>
                    </a:cubicBezTo>
                    <a:cubicBezTo>
                      <a:pt x="3629" y="1341"/>
                      <a:pt x="3596" y="1254"/>
                      <a:pt x="3577" y="1170"/>
                    </a:cubicBezTo>
                    <a:cubicBezTo>
                      <a:pt x="3557" y="1075"/>
                      <a:pt x="3528" y="982"/>
                      <a:pt x="3479" y="896"/>
                    </a:cubicBezTo>
                    <a:cubicBezTo>
                      <a:pt x="3427" y="812"/>
                      <a:pt x="3350" y="749"/>
                      <a:pt x="3285" y="682"/>
                    </a:cubicBezTo>
                    <a:cubicBezTo>
                      <a:pt x="3233" y="627"/>
                      <a:pt x="3175" y="578"/>
                      <a:pt x="3115" y="537"/>
                    </a:cubicBezTo>
                    <a:cubicBezTo>
                      <a:pt x="3082" y="493"/>
                      <a:pt x="3046" y="449"/>
                      <a:pt x="3010" y="408"/>
                    </a:cubicBezTo>
                    <a:cubicBezTo>
                      <a:pt x="2969" y="364"/>
                      <a:pt x="2903" y="349"/>
                      <a:pt x="2856" y="312"/>
                    </a:cubicBezTo>
                    <a:cubicBezTo>
                      <a:pt x="2812" y="273"/>
                      <a:pt x="2773" y="215"/>
                      <a:pt x="2721" y="185"/>
                    </a:cubicBezTo>
                    <a:cubicBezTo>
                      <a:pt x="2667" y="152"/>
                      <a:pt x="2607" y="133"/>
                      <a:pt x="2551" y="108"/>
                    </a:cubicBezTo>
                    <a:cubicBezTo>
                      <a:pt x="2491" y="84"/>
                      <a:pt x="2439" y="46"/>
                      <a:pt x="2377" y="32"/>
                    </a:cubicBezTo>
                    <a:cubicBezTo>
                      <a:pt x="2315" y="16"/>
                      <a:pt x="2249" y="23"/>
                      <a:pt x="2187" y="18"/>
                    </a:cubicBezTo>
                    <a:cubicBezTo>
                      <a:pt x="2172" y="17"/>
                      <a:pt x="2158" y="16"/>
                      <a:pt x="2143" y="16"/>
                    </a:cubicBezTo>
                    <a:cubicBezTo>
                      <a:pt x="2095" y="16"/>
                      <a:pt x="2047" y="23"/>
                      <a:pt x="2000" y="23"/>
                    </a:cubicBezTo>
                    <a:cubicBezTo>
                      <a:pt x="1998" y="23"/>
                      <a:pt x="1995" y="23"/>
                      <a:pt x="1993" y="23"/>
                    </a:cubicBezTo>
                    <a:cubicBezTo>
                      <a:pt x="1941" y="23"/>
                      <a:pt x="1886" y="0"/>
                      <a:pt x="1833"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29"/>
              <p:cNvSpPr/>
              <p:nvPr/>
            </p:nvSpPr>
            <p:spPr>
              <a:xfrm>
                <a:off x="1142125" y="4323200"/>
                <a:ext cx="93225" cy="91775"/>
              </a:xfrm>
              <a:custGeom>
                <a:rect b="b" l="l" r="r" t="t"/>
                <a:pathLst>
                  <a:path extrusionOk="0" h="3671" w="3729">
                    <a:moveTo>
                      <a:pt x="1006" y="318"/>
                    </a:moveTo>
                    <a:cubicBezTo>
                      <a:pt x="1010" y="318"/>
                      <a:pt x="1015" y="318"/>
                      <a:pt x="1019" y="319"/>
                    </a:cubicBezTo>
                    <a:cubicBezTo>
                      <a:pt x="985" y="339"/>
                      <a:pt x="949" y="364"/>
                      <a:pt x="915" y="386"/>
                    </a:cubicBezTo>
                    <a:cubicBezTo>
                      <a:pt x="916" y="382"/>
                      <a:pt x="916" y="379"/>
                      <a:pt x="919" y="378"/>
                    </a:cubicBezTo>
                    <a:cubicBezTo>
                      <a:pt x="937" y="355"/>
                      <a:pt x="960" y="338"/>
                      <a:pt x="983" y="323"/>
                    </a:cubicBezTo>
                    <a:cubicBezTo>
                      <a:pt x="991" y="319"/>
                      <a:pt x="998" y="318"/>
                      <a:pt x="1006" y="318"/>
                    </a:cubicBezTo>
                    <a:close/>
                    <a:moveTo>
                      <a:pt x="1601" y="641"/>
                    </a:moveTo>
                    <a:cubicBezTo>
                      <a:pt x="1703" y="641"/>
                      <a:pt x="1813" y="666"/>
                      <a:pt x="1927" y="692"/>
                    </a:cubicBezTo>
                    <a:cubicBezTo>
                      <a:pt x="2022" y="712"/>
                      <a:pt x="2112" y="743"/>
                      <a:pt x="2200" y="774"/>
                    </a:cubicBezTo>
                    <a:cubicBezTo>
                      <a:pt x="2084" y="743"/>
                      <a:pt x="1966" y="727"/>
                      <a:pt x="1850" y="727"/>
                    </a:cubicBezTo>
                    <a:cubicBezTo>
                      <a:pt x="1841" y="727"/>
                      <a:pt x="1831" y="727"/>
                      <a:pt x="1821" y="727"/>
                    </a:cubicBezTo>
                    <a:cubicBezTo>
                      <a:pt x="1794" y="730"/>
                      <a:pt x="1766" y="733"/>
                      <a:pt x="1739" y="734"/>
                    </a:cubicBezTo>
                    <a:cubicBezTo>
                      <a:pt x="1737" y="734"/>
                      <a:pt x="1737" y="733"/>
                      <a:pt x="1737" y="733"/>
                    </a:cubicBezTo>
                    <a:cubicBezTo>
                      <a:pt x="1696" y="712"/>
                      <a:pt x="1655" y="666"/>
                      <a:pt x="1610" y="649"/>
                    </a:cubicBezTo>
                    <a:cubicBezTo>
                      <a:pt x="1594" y="642"/>
                      <a:pt x="1581" y="642"/>
                      <a:pt x="1565" y="642"/>
                    </a:cubicBezTo>
                    <a:cubicBezTo>
                      <a:pt x="1577" y="641"/>
                      <a:pt x="1589" y="641"/>
                      <a:pt x="1601" y="641"/>
                    </a:cubicBezTo>
                    <a:close/>
                    <a:moveTo>
                      <a:pt x="3196" y="970"/>
                    </a:moveTo>
                    <a:lnTo>
                      <a:pt x="3196" y="970"/>
                    </a:lnTo>
                    <a:cubicBezTo>
                      <a:pt x="3205" y="972"/>
                      <a:pt x="3211" y="977"/>
                      <a:pt x="3217" y="985"/>
                    </a:cubicBezTo>
                    <a:cubicBezTo>
                      <a:pt x="3228" y="1005"/>
                      <a:pt x="3227" y="1034"/>
                      <a:pt x="3235" y="1056"/>
                    </a:cubicBezTo>
                    <a:cubicBezTo>
                      <a:pt x="3244" y="1080"/>
                      <a:pt x="3244" y="1103"/>
                      <a:pt x="3251" y="1124"/>
                    </a:cubicBezTo>
                    <a:cubicBezTo>
                      <a:pt x="3254" y="1131"/>
                      <a:pt x="3261" y="1136"/>
                      <a:pt x="3266" y="1142"/>
                    </a:cubicBezTo>
                    <a:cubicBezTo>
                      <a:pt x="3265" y="1143"/>
                      <a:pt x="3260" y="1143"/>
                      <a:pt x="3261" y="1144"/>
                    </a:cubicBezTo>
                    <a:cubicBezTo>
                      <a:pt x="3262" y="1165"/>
                      <a:pt x="3268" y="1183"/>
                      <a:pt x="3272" y="1204"/>
                    </a:cubicBezTo>
                    <a:cubicBezTo>
                      <a:pt x="3265" y="1200"/>
                      <a:pt x="3260" y="1197"/>
                      <a:pt x="3253" y="1193"/>
                    </a:cubicBezTo>
                    <a:cubicBezTo>
                      <a:pt x="3239" y="1117"/>
                      <a:pt x="3220" y="1043"/>
                      <a:pt x="3196" y="970"/>
                    </a:cubicBezTo>
                    <a:close/>
                    <a:moveTo>
                      <a:pt x="2588" y="1283"/>
                    </a:moveTo>
                    <a:cubicBezTo>
                      <a:pt x="2605" y="1297"/>
                      <a:pt x="2618" y="1314"/>
                      <a:pt x="2632" y="1329"/>
                    </a:cubicBezTo>
                    <a:cubicBezTo>
                      <a:pt x="2620" y="1321"/>
                      <a:pt x="2609" y="1310"/>
                      <a:pt x="2599" y="1299"/>
                    </a:cubicBezTo>
                    <a:lnTo>
                      <a:pt x="2588" y="1283"/>
                    </a:lnTo>
                    <a:close/>
                    <a:moveTo>
                      <a:pt x="3293" y="1165"/>
                    </a:moveTo>
                    <a:cubicBezTo>
                      <a:pt x="3294" y="1166"/>
                      <a:pt x="3297" y="1169"/>
                      <a:pt x="3299" y="1172"/>
                    </a:cubicBezTo>
                    <a:cubicBezTo>
                      <a:pt x="3309" y="1194"/>
                      <a:pt x="3317" y="1215"/>
                      <a:pt x="3337" y="1234"/>
                    </a:cubicBezTo>
                    <a:cubicBezTo>
                      <a:pt x="3356" y="1253"/>
                      <a:pt x="3403" y="1264"/>
                      <a:pt x="3419" y="1289"/>
                    </a:cubicBezTo>
                    <a:cubicBezTo>
                      <a:pt x="3437" y="1310"/>
                      <a:pt x="3458" y="1336"/>
                      <a:pt x="3481" y="1363"/>
                    </a:cubicBezTo>
                    <a:cubicBezTo>
                      <a:pt x="3495" y="1380"/>
                      <a:pt x="3516" y="1400"/>
                      <a:pt x="3514" y="1421"/>
                    </a:cubicBezTo>
                    <a:cubicBezTo>
                      <a:pt x="3496" y="1396"/>
                      <a:pt x="3483" y="1370"/>
                      <a:pt x="3462" y="1345"/>
                    </a:cubicBezTo>
                    <a:cubicBezTo>
                      <a:pt x="3414" y="1293"/>
                      <a:pt x="3361" y="1253"/>
                      <a:pt x="3304" y="1220"/>
                    </a:cubicBezTo>
                    <a:cubicBezTo>
                      <a:pt x="3301" y="1201"/>
                      <a:pt x="3295" y="1183"/>
                      <a:pt x="3293" y="1165"/>
                    </a:cubicBezTo>
                    <a:close/>
                    <a:moveTo>
                      <a:pt x="1120" y="1255"/>
                    </a:moveTo>
                    <a:lnTo>
                      <a:pt x="1120" y="1255"/>
                    </a:lnTo>
                    <a:cubicBezTo>
                      <a:pt x="1118" y="1256"/>
                      <a:pt x="1115" y="1259"/>
                      <a:pt x="1114" y="1259"/>
                    </a:cubicBezTo>
                    <a:cubicBezTo>
                      <a:pt x="1060" y="1308"/>
                      <a:pt x="1012" y="1369"/>
                      <a:pt x="974" y="1433"/>
                    </a:cubicBezTo>
                    <a:cubicBezTo>
                      <a:pt x="974" y="1396"/>
                      <a:pt x="978" y="1358"/>
                      <a:pt x="985" y="1322"/>
                    </a:cubicBezTo>
                    <a:cubicBezTo>
                      <a:pt x="1005" y="1308"/>
                      <a:pt x="1026" y="1296"/>
                      <a:pt x="1049" y="1283"/>
                    </a:cubicBezTo>
                    <a:cubicBezTo>
                      <a:pt x="1067" y="1275"/>
                      <a:pt x="1087" y="1268"/>
                      <a:pt x="1107" y="1260"/>
                    </a:cubicBezTo>
                    <a:cubicBezTo>
                      <a:pt x="1111" y="1259"/>
                      <a:pt x="1115" y="1256"/>
                      <a:pt x="1120" y="1255"/>
                    </a:cubicBezTo>
                    <a:close/>
                    <a:moveTo>
                      <a:pt x="3266" y="1281"/>
                    </a:moveTo>
                    <a:lnTo>
                      <a:pt x="3266" y="1281"/>
                    </a:lnTo>
                    <a:cubicBezTo>
                      <a:pt x="3273" y="1286"/>
                      <a:pt x="3280" y="1289"/>
                      <a:pt x="3286" y="1294"/>
                    </a:cubicBezTo>
                    <a:cubicBezTo>
                      <a:pt x="3299" y="1355"/>
                      <a:pt x="3308" y="1418"/>
                      <a:pt x="3320" y="1482"/>
                    </a:cubicBezTo>
                    <a:cubicBezTo>
                      <a:pt x="3310" y="1447"/>
                      <a:pt x="3297" y="1414"/>
                      <a:pt x="3280" y="1383"/>
                    </a:cubicBezTo>
                    <a:cubicBezTo>
                      <a:pt x="3276" y="1348"/>
                      <a:pt x="3272" y="1315"/>
                      <a:pt x="3266" y="1281"/>
                    </a:cubicBezTo>
                    <a:close/>
                    <a:moveTo>
                      <a:pt x="2655" y="1355"/>
                    </a:moveTo>
                    <a:cubicBezTo>
                      <a:pt x="2687" y="1389"/>
                      <a:pt x="2715" y="1427"/>
                      <a:pt x="2735" y="1468"/>
                    </a:cubicBezTo>
                    <a:lnTo>
                      <a:pt x="2735" y="1489"/>
                    </a:lnTo>
                    <a:cubicBezTo>
                      <a:pt x="2731" y="1520"/>
                      <a:pt x="2719" y="1561"/>
                      <a:pt x="2697" y="1603"/>
                    </a:cubicBezTo>
                    <a:cubicBezTo>
                      <a:pt x="2694" y="1520"/>
                      <a:pt x="2673" y="1438"/>
                      <a:pt x="2632" y="1365"/>
                    </a:cubicBezTo>
                    <a:cubicBezTo>
                      <a:pt x="2640" y="1362"/>
                      <a:pt x="2649" y="1358"/>
                      <a:pt x="2655" y="1355"/>
                    </a:cubicBezTo>
                    <a:close/>
                    <a:moveTo>
                      <a:pt x="1720" y="1240"/>
                    </a:moveTo>
                    <a:cubicBezTo>
                      <a:pt x="1733" y="1240"/>
                      <a:pt x="1745" y="1242"/>
                      <a:pt x="1760" y="1242"/>
                    </a:cubicBezTo>
                    <a:cubicBezTo>
                      <a:pt x="1751" y="1255"/>
                      <a:pt x="1744" y="1268"/>
                      <a:pt x="1735" y="1279"/>
                    </a:cubicBezTo>
                    <a:cubicBezTo>
                      <a:pt x="1702" y="1318"/>
                      <a:pt x="1663" y="1363"/>
                      <a:pt x="1645" y="1420"/>
                    </a:cubicBezTo>
                    <a:cubicBezTo>
                      <a:pt x="1629" y="1473"/>
                      <a:pt x="1615" y="1549"/>
                      <a:pt x="1632" y="1618"/>
                    </a:cubicBezTo>
                    <a:cubicBezTo>
                      <a:pt x="1641" y="1655"/>
                      <a:pt x="1663" y="1688"/>
                      <a:pt x="1688" y="1714"/>
                    </a:cubicBezTo>
                    <a:cubicBezTo>
                      <a:pt x="1711" y="1736"/>
                      <a:pt x="1735" y="1756"/>
                      <a:pt x="1760" y="1775"/>
                    </a:cubicBezTo>
                    <a:cubicBezTo>
                      <a:pt x="1764" y="1778"/>
                      <a:pt x="1768" y="1779"/>
                      <a:pt x="1773" y="1783"/>
                    </a:cubicBezTo>
                    <a:cubicBezTo>
                      <a:pt x="1731" y="1808"/>
                      <a:pt x="1685" y="1818"/>
                      <a:pt x="1640" y="1818"/>
                    </a:cubicBezTo>
                    <a:cubicBezTo>
                      <a:pt x="1601" y="1818"/>
                      <a:pt x="1563" y="1810"/>
                      <a:pt x="1530" y="1797"/>
                    </a:cubicBezTo>
                    <a:cubicBezTo>
                      <a:pt x="1509" y="1751"/>
                      <a:pt x="1498" y="1706"/>
                      <a:pt x="1494" y="1661"/>
                    </a:cubicBezTo>
                    <a:cubicBezTo>
                      <a:pt x="1483" y="1572"/>
                      <a:pt x="1517" y="1479"/>
                      <a:pt x="1560" y="1398"/>
                    </a:cubicBezTo>
                    <a:cubicBezTo>
                      <a:pt x="1596" y="1330"/>
                      <a:pt x="1651" y="1279"/>
                      <a:pt x="1711" y="1241"/>
                    </a:cubicBezTo>
                    <a:cubicBezTo>
                      <a:pt x="1714" y="1241"/>
                      <a:pt x="1717" y="1240"/>
                      <a:pt x="1720" y="1240"/>
                    </a:cubicBezTo>
                    <a:close/>
                    <a:moveTo>
                      <a:pt x="158" y="1639"/>
                    </a:moveTo>
                    <a:cubicBezTo>
                      <a:pt x="166" y="1669"/>
                      <a:pt x="176" y="1700"/>
                      <a:pt x="182" y="1729"/>
                    </a:cubicBezTo>
                    <a:cubicBezTo>
                      <a:pt x="187" y="1757"/>
                      <a:pt x="198" y="1784"/>
                      <a:pt x="207" y="1811"/>
                    </a:cubicBezTo>
                    <a:cubicBezTo>
                      <a:pt x="185" y="1859"/>
                      <a:pt x="164" y="1912"/>
                      <a:pt x="149" y="1967"/>
                    </a:cubicBezTo>
                    <a:cubicBezTo>
                      <a:pt x="149" y="1965"/>
                      <a:pt x="148" y="1963"/>
                      <a:pt x="148" y="1963"/>
                    </a:cubicBezTo>
                    <a:cubicBezTo>
                      <a:pt x="142" y="1917"/>
                      <a:pt x="130" y="1871"/>
                      <a:pt x="129" y="1822"/>
                    </a:cubicBezTo>
                    <a:cubicBezTo>
                      <a:pt x="123" y="1775"/>
                      <a:pt x="129" y="1725"/>
                      <a:pt x="136" y="1680"/>
                    </a:cubicBezTo>
                    <a:cubicBezTo>
                      <a:pt x="138" y="1665"/>
                      <a:pt x="148" y="1650"/>
                      <a:pt x="158" y="1639"/>
                    </a:cubicBezTo>
                    <a:close/>
                    <a:moveTo>
                      <a:pt x="3075" y="1779"/>
                    </a:moveTo>
                    <a:lnTo>
                      <a:pt x="3075" y="1779"/>
                    </a:lnTo>
                    <a:cubicBezTo>
                      <a:pt x="3079" y="1857"/>
                      <a:pt x="3075" y="1933"/>
                      <a:pt x="3066" y="2005"/>
                    </a:cubicBezTo>
                    <a:cubicBezTo>
                      <a:pt x="3066" y="1984"/>
                      <a:pt x="3067" y="1963"/>
                      <a:pt x="3067" y="1944"/>
                    </a:cubicBezTo>
                    <a:cubicBezTo>
                      <a:pt x="3067" y="1906"/>
                      <a:pt x="3063" y="1866"/>
                      <a:pt x="3059" y="1826"/>
                    </a:cubicBezTo>
                    <a:cubicBezTo>
                      <a:pt x="3067" y="1811"/>
                      <a:pt x="3070" y="1795"/>
                      <a:pt x="3075" y="1779"/>
                    </a:cubicBezTo>
                    <a:close/>
                    <a:moveTo>
                      <a:pt x="2399" y="1827"/>
                    </a:moveTo>
                    <a:lnTo>
                      <a:pt x="2399" y="1827"/>
                    </a:lnTo>
                    <a:cubicBezTo>
                      <a:pt x="2398" y="1831"/>
                      <a:pt x="2398" y="1835"/>
                      <a:pt x="2395" y="1839"/>
                    </a:cubicBezTo>
                    <a:cubicBezTo>
                      <a:pt x="2394" y="1844"/>
                      <a:pt x="2393" y="1846"/>
                      <a:pt x="2388" y="1849"/>
                    </a:cubicBezTo>
                    <a:cubicBezTo>
                      <a:pt x="2338" y="1932"/>
                      <a:pt x="2252" y="1970"/>
                      <a:pt x="2167" y="1998"/>
                    </a:cubicBezTo>
                    <a:cubicBezTo>
                      <a:pt x="2153" y="2005"/>
                      <a:pt x="2138" y="2010"/>
                      <a:pt x="2123" y="2016"/>
                    </a:cubicBezTo>
                    <a:lnTo>
                      <a:pt x="2123" y="2003"/>
                    </a:lnTo>
                    <a:cubicBezTo>
                      <a:pt x="2196" y="1981"/>
                      <a:pt x="2265" y="1944"/>
                      <a:pt x="2320" y="1896"/>
                    </a:cubicBezTo>
                    <a:cubicBezTo>
                      <a:pt x="2343" y="1879"/>
                      <a:pt x="2364" y="1856"/>
                      <a:pt x="2382" y="1833"/>
                    </a:cubicBezTo>
                    <a:cubicBezTo>
                      <a:pt x="2387" y="1831"/>
                      <a:pt x="2394" y="1828"/>
                      <a:pt x="2399" y="1827"/>
                    </a:cubicBezTo>
                    <a:close/>
                    <a:moveTo>
                      <a:pt x="2409" y="1618"/>
                    </a:moveTo>
                    <a:cubicBezTo>
                      <a:pt x="2409" y="1619"/>
                      <a:pt x="2409" y="1621"/>
                      <a:pt x="2410" y="1623"/>
                    </a:cubicBezTo>
                    <a:cubicBezTo>
                      <a:pt x="2395" y="1696"/>
                      <a:pt x="2365" y="1762"/>
                      <a:pt x="2321" y="1812"/>
                    </a:cubicBezTo>
                    <a:cubicBezTo>
                      <a:pt x="2278" y="1822"/>
                      <a:pt x="2233" y="1830"/>
                      <a:pt x="2188" y="1830"/>
                    </a:cubicBezTo>
                    <a:cubicBezTo>
                      <a:pt x="2153" y="1830"/>
                      <a:pt x="2118" y="1825"/>
                      <a:pt x="2086" y="1812"/>
                    </a:cubicBezTo>
                    <a:cubicBezTo>
                      <a:pt x="2086" y="1812"/>
                      <a:pt x="2086" y="1812"/>
                      <a:pt x="2085" y="1812"/>
                    </a:cubicBezTo>
                    <a:cubicBezTo>
                      <a:pt x="2083" y="1812"/>
                      <a:pt x="2078" y="1833"/>
                      <a:pt x="2080" y="1837"/>
                    </a:cubicBezTo>
                    <a:cubicBezTo>
                      <a:pt x="2120" y="1862"/>
                      <a:pt x="2161" y="1869"/>
                      <a:pt x="2203" y="1869"/>
                    </a:cubicBezTo>
                    <a:cubicBezTo>
                      <a:pt x="2222" y="1869"/>
                      <a:pt x="2242" y="1868"/>
                      <a:pt x="2262" y="1866"/>
                    </a:cubicBezTo>
                    <a:lnTo>
                      <a:pt x="2262" y="1866"/>
                    </a:lnTo>
                    <a:cubicBezTo>
                      <a:pt x="2222" y="1896"/>
                      <a:pt x="2179" y="1921"/>
                      <a:pt x="2127" y="1937"/>
                    </a:cubicBezTo>
                    <a:cubicBezTo>
                      <a:pt x="2128" y="1915"/>
                      <a:pt x="2128" y="1892"/>
                      <a:pt x="2134" y="1871"/>
                    </a:cubicBezTo>
                    <a:cubicBezTo>
                      <a:pt x="2135" y="1867"/>
                      <a:pt x="2126" y="1863"/>
                      <a:pt x="2118" y="1863"/>
                    </a:cubicBezTo>
                    <a:cubicBezTo>
                      <a:pt x="2114" y="1863"/>
                      <a:pt x="2111" y="1865"/>
                      <a:pt x="2110" y="1867"/>
                    </a:cubicBezTo>
                    <a:cubicBezTo>
                      <a:pt x="2101" y="1895"/>
                      <a:pt x="2097" y="1923"/>
                      <a:pt x="2091" y="1951"/>
                    </a:cubicBezTo>
                    <a:cubicBezTo>
                      <a:pt x="2046" y="1962"/>
                      <a:pt x="1999" y="1969"/>
                      <a:pt x="1952" y="1969"/>
                    </a:cubicBezTo>
                    <a:cubicBezTo>
                      <a:pt x="1888" y="1969"/>
                      <a:pt x="1825" y="1957"/>
                      <a:pt x="1768" y="1930"/>
                    </a:cubicBezTo>
                    <a:cubicBezTo>
                      <a:pt x="1766" y="1930"/>
                      <a:pt x="1764" y="1929"/>
                      <a:pt x="1762" y="1929"/>
                    </a:cubicBezTo>
                    <a:cubicBezTo>
                      <a:pt x="1743" y="1929"/>
                      <a:pt x="1722" y="1965"/>
                      <a:pt x="1744" y="1977"/>
                    </a:cubicBezTo>
                    <a:cubicBezTo>
                      <a:pt x="1810" y="2016"/>
                      <a:pt x="1885" y="2032"/>
                      <a:pt x="1961" y="2032"/>
                    </a:cubicBezTo>
                    <a:cubicBezTo>
                      <a:pt x="2002" y="2032"/>
                      <a:pt x="2044" y="2028"/>
                      <a:pt x="2084" y="2018"/>
                    </a:cubicBezTo>
                    <a:lnTo>
                      <a:pt x="2084" y="2034"/>
                    </a:lnTo>
                    <a:cubicBezTo>
                      <a:pt x="2040" y="2048"/>
                      <a:pt x="1992" y="2060"/>
                      <a:pt x="1943" y="2060"/>
                    </a:cubicBezTo>
                    <a:cubicBezTo>
                      <a:pt x="1922" y="2060"/>
                      <a:pt x="1901" y="2058"/>
                      <a:pt x="1879" y="2053"/>
                    </a:cubicBezTo>
                    <a:cubicBezTo>
                      <a:pt x="1780" y="2031"/>
                      <a:pt x="1684" y="1984"/>
                      <a:pt x="1611" y="1917"/>
                    </a:cubicBezTo>
                    <a:cubicBezTo>
                      <a:pt x="1598" y="1907"/>
                      <a:pt x="1590" y="1893"/>
                      <a:pt x="1581" y="1882"/>
                    </a:cubicBezTo>
                    <a:lnTo>
                      <a:pt x="1581" y="1882"/>
                    </a:lnTo>
                    <a:cubicBezTo>
                      <a:pt x="1601" y="1886"/>
                      <a:pt x="1622" y="1889"/>
                      <a:pt x="1644" y="1889"/>
                    </a:cubicBezTo>
                    <a:cubicBezTo>
                      <a:pt x="1706" y="1889"/>
                      <a:pt x="1770" y="1869"/>
                      <a:pt x="1824" y="1823"/>
                    </a:cubicBezTo>
                    <a:cubicBezTo>
                      <a:pt x="1861" y="1840"/>
                      <a:pt x="1900" y="1849"/>
                      <a:pt x="1939" y="1849"/>
                    </a:cubicBezTo>
                    <a:cubicBezTo>
                      <a:pt x="1948" y="1849"/>
                      <a:pt x="1957" y="1849"/>
                      <a:pt x="1966" y="1848"/>
                    </a:cubicBezTo>
                    <a:cubicBezTo>
                      <a:pt x="2026" y="1841"/>
                      <a:pt x="2069" y="1805"/>
                      <a:pt x="2105" y="1775"/>
                    </a:cubicBezTo>
                    <a:cubicBezTo>
                      <a:pt x="2110" y="1775"/>
                      <a:pt x="2114" y="1775"/>
                      <a:pt x="2119" y="1775"/>
                    </a:cubicBezTo>
                    <a:cubicBezTo>
                      <a:pt x="2144" y="1775"/>
                      <a:pt x="2170" y="1770"/>
                      <a:pt x="2194" y="1768"/>
                    </a:cubicBezTo>
                    <a:cubicBezTo>
                      <a:pt x="2244" y="1756"/>
                      <a:pt x="2277" y="1721"/>
                      <a:pt x="2316" y="1694"/>
                    </a:cubicBezTo>
                    <a:cubicBezTo>
                      <a:pt x="2344" y="1673"/>
                      <a:pt x="2384" y="1651"/>
                      <a:pt x="2409" y="1618"/>
                    </a:cubicBezTo>
                    <a:close/>
                    <a:moveTo>
                      <a:pt x="1162" y="1626"/>
                    </a:moveTo>
                    <a:lnTo>
                      <a:pt x="1162" y="1626"/>
                    </a:lnTo>
                    <a:cubicBezTo>
                      <a:pt x="1161" y="1667"/>
                      <a:pt x="1159" y="1710"/>
                      <a:pt x="1159" y="1751"/>
                    </a:cubicBezTo>
                    <a:cubicBezTo>
                      <a:pt x="1159" y="1845"/>
                      <a:pt x="1150" y="1944"/>
                      <a:pt x="1180" y="2043"/>
                    </a:cubicBezTo>
                    <a:cubicBezTo>
                      <a:pt x="1194" y="2087"/>
                      <a:pt x="1215" y="2130"/>
                      <a:pt x="1238" y="2171"/>
                    </a:cubicBezTo>
                    <a:cubicBezTo>
                      <a:pt x="1147" y="2031"/>
                      <a:pt x="1120" y="1855"/>
                      <a:pt x="1142" y="1717"/>
                    </a:cubicBezTo>
                    <a:cubicBezTo>
                      <a:pt x="1146" y="1688"/>
                      <a:pt x="1153" y="1658"/>
                      <a:pt x="1162" y="1626"/>
                    </a:cubicBezTo>
                    <a:close/>
                    <a:moveTo>
                      <a:pt x="2781" y="2295"/>
                    </a:moveTo>
                    <a:lnTo>
                      <a:pt x="2781" y="2295"/>
                    </a:lnTo>
                    <a:cubicBezTo>
                      <a:pt x="2779" y="2299"/>
                      <a:pt x="2779" y="2302"/>
                      <a:pt x="2778" y="2306"/>
                    </a:cubicBezTo>
                    <a:cubicBezTo>
                      <a:pt x="2770" y="2307"/>
                      <a:pt x="2761" y="2309"/>
                      <a:pt x="2754" y="2312"/>
                    </a:cubicBezTo>
                    <a:lnTo>
                      <a:pt x="2754" y="2312"/>
                    </a:lnTo>
                    <a:cubicBezTo>
                      <a:pt x="2763" y="2307"/>
                      <a:pt x="2773" y="2300"/>
                      <a:pt x="2781" y="2295"/>
                    </a:cubicBezTo>
                    <a:close/>
                    <a:moveTo>
                      <a:pt x="1608" y="2204"/>
                    </a:moveTo>
                    <a:lnTo>
                      <a:pt x="1608" y="2204"/>
                    </a:lnTo>
                    <a:cubicBezTo>
                      <a:pt x="1662" y="2233"/>
                      <a:pt x="1718" y="2256"/>
                      <a:pt x="1775" y="2274"/>
                    </a:cubicBezTo>
                    <a:cubicBezTo>
                      <a:pt x="1852" y="2299"/>
                      <a:pt x="1933" y="2318"/>
                      <a:pt x="2015" y="2325"/>
                    </a:cubicBezTo>
                    <a:cubicBezTo>
                      <a:pt x="1973" y="2343"/>
                      <a:pt x="1932" y="2361"/>
                      <a:pt x="1885" y="2372"/>
                    </a:cubicBezTo>
                    <a:cubicBezTo>
                      <a:pt x="1852" y="2368"/>
                      <a:pt x="1821" y="2362"/>
                      <a:pt x="1790" y="2349"/>
                    </a:cubicBezTo>
                    <a:cubicBezTo>
                      <a:pt x="1717" y="2316"/>
                      <a:pt x="1662" y="2254"/>
                      <a:pt x="1608" y="2204"/>
                    </a:cubicBezTo>
                    <a:close/>
                    <a:moveTo>
                      <a:pt x="2779" y="1578"/>
                    </a:moveTo>
                    <a:cubicBezTo>
                      <a:pt x="2786" y="1600"/>
                      <a:pt x="2792" y="1623"/>
                      <a:pt x="2796" y="1645"/>
                    </a:cubicBezTo>
                    <a:cubicBezTo>
                      <a:pt x="2779" y="1717"/>
                      <a:pt x="2753" y="1787"/>
                      <a:pt x="2724" y="1855"/>
                    </a:cubicBezTo>
                    <a:cubicBezTo>
                      <a:pt x="2697" y="1917"/>
                      <a:pt x="2668" y="1981"/>
                      <a:pt x="2631" y="2043"/>
                    </a:cubicBezTo>
                    <a:cubicBezTo>
                      <a:pt x="2593" y="2078"/>
                      <a:pt x="2555" y="2109"/>
                      <a:pt x="2519" y="2142"/>
                    </a:cubicBezTo>
                    <a:cubicBezTo>
                      <a:pt x="2428" y="2228"/>
                      <a:pt x="2332" y="2329"/>
                      <a:pt x="2201" y="2382"/>
                    </a:cubicBezTo>
                    <a:cubicBezTo>
                      <a:pt x="2165" y="2386"/>
                      <a:pt x="2128" y="2389"/>
                      <a:pt x="2093" y="2390"/>
                    </a:cubicBezTo>
                    <a:cubicBezTo>
                      <a:pt x="2097" y="2376"/>
                      <a:pt x="2101" y="2362"/>
                      <a:pt x="2104" y="2347"/>
                    </a:cubicBezTo>
                    <a:cubicBezTo>
                      <a:pt x="2105" y="2342"/>
                      <a:pt x="2105" y="2336"/>
                      <a:pt x="2105" y="2334"/>
                    </a:cubicBezTo>
                    <a:cubicBezTo>
                      <a:pt x="2110" y="2329"/>
                      <a:pt x="2113" y="2327"/>
                      <a:pt x="2119" y="2323"/>
                    </a:cubicBezTo>
                    <a:cubicBezTo>
                      <a:pt x="2134" y="2321"/>
                      <a:pt x="2149" y="2321"/>
                      <a:pt x="2165" y="2320"/>
                    </a:cubicBezTo>
                    <a:cubicBezTo>
                      <a:pt x="2304" y="2294"/>
                      <a:pt x="2430" y="2215"/>
                      <a:pt x="2530" y="2112"/>
                    </a:cubicBezTo>
                    <a:cubicBezTo>
                      <a:pt x="2629" y="2009"/>
                      <a:pt x="2683" y="1871"/>
                      <a:pt x="2694" y="1727"/>
                    </a:cubicBezTo>
                    <a:cubicBezTo>
                      <a:pt x="2695" y="1713"/>
                      <a:pt x="2695" y="1696"/>
                      <a:pt x="2695" y="1683"/>
                    </a:cubicBezTo>
                    <a:cubicBezTo>
                      <a:pt x="2713" y="1666"/>
                      <a:pt x="2737" y="1648"/>
                      <a:pt x="2752" y="1628"/>
                    </a:cubicBezTo>
                    <a:cubicBezTo>
                      <a:pt x="2764" y="1612"/>
                      <a:pt x="2771" y="1596"/>
                      <a:pt x="2779" y="1578"/>
                    </a:cubicBezTo>
                    <a:close/>
                    <a:moveTo>
                      <a:pt x="2061" y="2350"/>
                    </a:moveTo>
                    <a:lnTo>
                      <a:pt x="2061" y="2350"/>
                    </a:lnTo>
                    <a:cubicBezTo>
                      <a:pt x="2057" y="2364"/>
                      <a:pt x="2055" y="2378"/>
                      <a:pt x="2051" y="2391"/>
                    </a:cubicBezTo>
                    <a:lnTo>
                      <a:pt x="2043" y="2391"/>
                    </a:lnTo>
                    <a:cubicBezTo>
                      <a:pt x="2017" y="2390"/>
                      <a:pt x="1992" y="2387"/>
                      <a:pt x="1966" y="2384"/>
                    </a:cubicBezTo>
                    <a:cubicBezTo>
                      <a:pt x="2000" y="2376"/>
                      <a:pt x="2031" y="2362"/>
                      <a:pt x="2061" y="2350"/>
                    </a:cubicBezTo>
                    <a:close/>
                    <a:moveTo>
                      <a:pt x="809" y="2079"/>
                    </a:moveTo>
                    <a:cubicBezTo>
                      <a:pt x="820" y="2101"/>
                      <a:pt x="832" y="2126"/>
                      <a:pt x="846" y="2146"/>
                    </a:cubicBezTo>
                    <a:cubicBezTo>
                      <a:pt x="912" y="2251"/>
                      <a:pt x="1005" y="2329"/>
                      <a:pt x="1106" y="2391"/>
                    </a:cubicBezTo>
                    <a:cubicBezTo>
                      <a:pt x="1148" y="2445"/>
                      <a:pt x="1197" y="2493"/>
                      <a:pt x="1249" y="2537"/>
                    </a:cubicBezTo>
                    <a:cubicBezTo>
                      <a:pt x="1100" y="2431"/>
                      <a:pt x="937" y="2328"/>
                      <a:pt x="847" y="2167"/>
                    </a:cubicBezTo>
                    <a:cubicBezTo>
                      <a:pt x="832" y="2139"/>
                      <a:pt x="820" y="2108"/>
                      <a:pt x="809" y="2079"/>
                    </a:cubicBezTo>
                    <a:close/>
                    <a:moveTo>
                      <a:pt x="2717" y="2453"/>
                    </a:moveTo>
                    <a:lnTo>
                      <a:pt x="2717" y="2453"/>
                    </a:lnTo>
                    <a:cubicBezTo>
                      <a:pt x="2710" y="2467"/>
                      <a:pt x="2704" y="2484"/>
                      <a:pt x="2697" y="2497"/>
                    </a:cubicBezTo>
                    <a:cubicBezTo>
                      <a:pt x="2642" y="2519"/>
                      <a:pt x="2587" y="2537"/>
                      <a:pt x="2530" y="2550"/>
                    </a:cubicBezTo>
                    <a:cubicBezTo>
                      <a:pt x="2488" y="2561"/>
                      <a:pt x="2442" y="2566"/>
                      <a:pt x="2398" y="2572"/>
                    </a:cubicBezTo>
                    <a:cubicBezTo>
                      <a:pt x="2395" y="2567"/>
                      <a:pt x="2395" y="2562"/>
                      <a:pt x="2394" y="2559"/>
                    </a:cubicBezTo>
                    <a:cubicBezTo>
                      <a:pt x="2504" y="2536"/>
                      <a:pt x="2613" y="2501"/>
                      <a:pt x="2717" y="2453"/>
                    </a:cubicBezTo>
                    <a:close/>
                    <a:moveTo>
                      <a:pt x="2353" y="2567"/>
                    </a:moveTo>
                    <a:cubicBezTo>
                      <a:pt x="2354" y="2570"/>
                      <a:pt x="2354" y="2574"/>
                      <a:pt x="2357" y="2577"/>
                    </a:cubicBezTo>
                    <a:cubicBezTo>
                      <a:pt x="2327" y="2581"/>
                      <a:pt x="2298" y="2581"/>
                      <a:pt x="2269" y="2583"/>
                    </a:cubicBezTo>
                    <a:cubicBezTo>
                      <a:pt x="2282" y="2581"/>
                      <a:pt x="2296" y="2577"/>
                      <a:pt x="2310" y="2576"/>
                    </a:cubicBezTo>
                    <a:cubicBezTo>
                      <a:pt x="2324" y="2574"/>
                      <a:pt x="2339" y="2569"/>
                      <a:pt x="2353" y="2567"/>
                    </a:cubicBezTo>
                    <a:close/>
                    <a:moveTo>
                      <a:pt x="865" y="2560"/>
                    </a:moveTo>
                    <a:cubicBezTo>
                      <a:pt x="880" y="2571"/>
                      <a:pt x="894" y="2582"/>
                      <a:pt x="912" y="2594"/>
                    </a:cubicBezTo>
                    <a:cubicBezTo>
                      <a:pt x="908" y="2602"/>
                      <a:pt x="908" y="2614"/>
                      <a:pt x="906" y="2625"/>
                    </a:cubicBezTo>
                    <a:cubicBezTo>
                      <a:pt x="893" y="2603"/>
                      <a:pt x="877" y="2583"/>
                      <a:pt x="865" y="2561"/>
                    </a:cubicBezTo>
                    <a:cubicBezTo>
                      <a:pt x="865" y="2561"/>
                      <a:pt x="865" y="2560"/>
                      <a:pt x="865" y="2560"/>
                    </a:cubicBezTo>
                    <a:close/>
                    <a:moveTo>
                      <a:pt x="1369" y="2624"/>
                    </a:moveTo>
                    <a:lnTo>
                      <a:pt x="1369" y="2624"/>
                    </a:lnTo>
                    <a:cubicBezTo>
                      <a:pt x="1422" y="2658"/>
                      <a:pt x="1477" y="2690"/>
                      <a:pt x="1534" y="2713"/>
                    </a:cubicBezTo>
                    <a:cubicBezTo>
                      <a:pt x="1553" y="2722"/>
                      <a:pt x="1574" y="2728"/>
                      <a:pt x="1594" y="2735"/>
                    </a:cubicBezTo>
                    <a:cubicBezTo>
                      <a:pt x="1581" y="2735"/>
                      <a:pt x="1567" y="2737"/>
                      <a:pt x="1553" y="2737"/>
                    </a:cubicBezTo>
                    <a:cubicBezTo>
                      <a:pt x="1546" y="2737"/>
                      <a:pt x="1539" y="2736"/>
                      <a:pt x="1532" y="2735"/>
                    </a:cubicBezTo>
                    <a:cubicBezTo>
                      <a:pt x="1476" y="2701"/>
                      <a:pt x="1422" y="2664"/>
                      <a:pt x="1369" y="2624"/>
                    </a:cubicBezTo>
                    <a:close/>
                    <a:moveTo>
                      <a:pt x="1692" y="2774"/>
                    </a:moveTo>
                    <a:cubicBezTo>
                      <a:pt x="1718" y="2782"/>
                      <a:pt x="1744" y="2793"/>
                      <a:pt x="1772" y="2801"/>
                    </a:cubicBezTo>
                    <a:lnTo>
                      <a:pt x="1731" y="2828"/>
                    </a:lnTo>
                    <a:cubicBezTo>
                      <a:pt x="1711" y="2821"/>
                      <a:pt x="1692" y="2818"/>
                      <a:pt x="1673" y="2810"/>
                    </a:cubicBezTo>
                    <a:cubicBezTo>
                      <a:pt x="1655" y="2801"/>
                      <a:pt x="1636" y="2790"/>
                      <a:pt x="1618" y="2782"/>
                    </a:cubicBezTo>
                    <a:cubicBezTo>
                      <a:pt x="1643" y="2781"/>
                      <a:pt x="1666" y="2777"/>
                      <a:pt x="1692" y="2774"/>
                    </a:cubicBezTo>
                    <a:close/>
                    <a:moveTo>
                      <a:pt x="1838" y="2818"/>
                    </a:moveTo>
                    <a:cubicBezTo>
                      <a:pt x="1974" y="2856"/>
                      <a:pt x="2116" y="2880"/>
                      <a:pt x="2260" y="2883"/>
                    </a:cubicBezTo>
                    <a:cubicBezTo>
                      <a:pt x="2219" y="2892"/>
                      <a:pt x="2175" y="2901"/>
                      <a:pt x="2127" y="2901"/>
                    </a:cubicBezTo>
                    <a:cubicBezTo>
                      <a:pt x="2021" y="2899"/>
                      <a:pt x="1907" y="2877"/>
                      <a:pt x="1794" y="2844"/>
                    </a:cubicBezTo>
                    <a:cubicBezTo>
                      <a:pt x="1808" y="2836"/>
                      <a:pt x="1823" y="2829"/>
                      <a:pt x="1838" y="2818"/>
                    </a:cubicBezTo>
                    <a:close/>
                    <a:moveTo>
                      <a:pt x="935" y="2607"/>
                    </a:moveTo>
                    <a:cubicBezTo>
                      <a:pt x="1058" y="2728"/>
                      <a:pt x="1208" y="2822"/>
                      <a:pt x="1354" y="2906"/>
                    </a:cubicBezTo>
                    <a:cubicBezTo>
                      <a:pt x="1374" y="2918"/>
                      <a:pt x="1396" y="2931"/>
                      <a:pt x="1417" y="2940"/>
                    </a:cubicBezTo>
                    <a:cubicBezTo>
                      <a:pt x="1402" y="2942"/>
                      <a:pt x="1387" y="2945"/>
                      <a:pt x="1369" y="2946"/>
                    </a:cubicBezTo>
                    <a:cubicBezTo>
                      <a:pt x="1242" y="2881"/>
                      <a:pt x="1118" y="2808"/>
                      <a:pt x="1001" y="2733"/>
                    </a:cubicBezTo>
                    <a:cubicBezTo>
                      <a:pt x="983" y="2720"/>
                      <a:pt x="967" y="2706"/>
                      <a:pt x="949" y="2694"/>
                    </a:cubicBezTo>
                    <a:cubicBezTo>
                      <a:pt x="943" y="2687"/>
                      <a:pt x="941" y="2679"/>
                      <a:pt x="935" y="2672"/>
                    </a:cubicBezTo>
                    <a:cubicBezTo>
                      <a:pt x="932" y="2650"/>
                      <a:pt x="932" y="2628"/>
                      <a:pt x="935" y="2607"/>
                    </a:cubicBezTo>
                    <a:close/>
                    <a:moveTo>
                      <a:pt x="1464" y="2965"/>
                    </a:moveTo>
                    <a:cubicBezTo>
                      <a:pt x="1506" y="2989"/>
                      <a:pt x="1552" y="3011"/>
                      <a:pt x="1596" y="3034"/>
                    </a:cubicBezTo>
                    <a:cubicBezTo>
                      <a:pt x="1541" y="3015"/>
                      <a:pt x="1487" y="2994"/>
                      <a:pt x="1435" y="2969"/>
                    </a:cubicBezTo>
                    <a:cubicBezTo>
                      <a:pt x="1444" y="2968"/>
                      <a:pt x="1453" y="2967"/>
                      <a:pt x="1464" y="2965"/>
                    </a:cubicBezTo>
                    <a:close/>
                    <a:moveTo>
                      <a:pt x="3337" y="1566"/>
                    </a:moveTo>
                    <a:lnTo>
                      <a:pt x="3337" y="1566"/>
                    </a:lnTo>
                    <a:cubicBezTo>
                      <a:pt x="3345" y="1607"/>
                      <a:pt x="3355" y="1648"/>
                      <a:pt x="3361" y="1692"/>
                    </a:cubicBezTo>
                    <a:cubicBezTo>
                      <a:pt x="3404" y="1974"/>
                      <a:pt x="3418" y="2287"/>
                      <a:pt x="3266" y="2559"/>
                    </a:cubicBezTo>
                    <a:cubicBezTo>
                      <a:pt x="3129" y="2804"/>
                      <a:pt x="2881" y="2983"/>
                      <a:pt x="2609" y="3059"/>
                    </a:cubicBezTo>
                    <a:lnTo>
                      <a:pt x="2588" y="3064"/>
                    </a:lnTo>
                    <a:cubicBezTo>
                      <a:pt x="2717" y="2976"/>
                      <a:pt x="2799" y="2856"/>
                      <a:pt x="2862" y="2731"/>
                    </a:cubicBezTo>
                    <a:cubicBezTo>
                      <a:pt x="2986" y="2656"/>
                      <a:pt x="3096" y="2555"/>
                      <a:pt x="3176" y="2431"/>
                    </a:cubicBezTo>
                    <a:cubicBezTo>
                      <a:pt x="3299" y="2237"/>
                      <a:pt x="3327" y="2020"/>
                      <a:pt x="3322" y="1812"/>
                    </a:cubicBezTo>
                    <a:cubicBezTo>
                      <a:pt x="3341" y="1733"/>
                      <a:pt x="3348" y="1651"/>
                      <a:pt x="3337" y="1566"/>
                    </a:cubicBezTo>
                    <a:close/>
                    <a:moveTo>
                      <a:pt x="281" y="2122"/>
                    </a:moveTo>
                    <a:cubicBezTo>
                      <a:pt x="308" y="2193"/>
                      <a:pt x="341" y="2262"/>
                      <a:pt x="378" y="2328"/>
                    </a:cubicBezTo>
                    <a:cubicBezTo>
                      <a:pt x="370" y="2358"/>
                      <a:pt x="363" y="2391"/>
                      <a:pt x="365" y="2423"/>
                    </a:cubicBezTo>
                    <a:cubicBezTo>
                      <a:pt x="374" y="2485"/>
                      <a:pt x="394" y="2543"/>
                      <a:pt x="407" y="2603"/>
                    </a:cubicBezTo>
                    <a:cubicBezTo>
                      <a:pt x="419" y="2665"/>
                      <a:pt x="440" y="2723"/>
                      <a:pt x="460" y="2785"/>
                    </a:cubicBezTo>
                    <a:cubicBezTo>
                      <a:pt x="480" y="2847"/>
                      <a:pt x="531" y="2892"/>
                      <a:pt x="558" y="2949"/>
                    </a:cubicBezTo>
                    <a:cubicBezTo>
                      <a:pt x="576" y="2987"/>
                      <a:pt x="576" y="3040"/>
                      <a:pt x="586" y="3085"/>
                    </a:cubicBezTo>
                    <a:cubicBezTo>
                      <a:pt x="572" y="3075"/>
                      <a:pt x="558" y="3063"/>
                      <a:pt x="547" y="3049"/>
                    </a:cubicBezTo>
                    <a:cubicBezTo>
                      <a:pt x="492" y="2990"/>
                      <a:pt x="440" y="2931"/>
                      <a:pt x="393" y="2865"/>
                    </a:cubicBezTo>
                    <a:cubicBezTo>
                      <a:pt x="346" y="2800"/>
                      <a:pt x="309" y="2726"/>
                      <a:pt x="281" y="2647"/>
                    </a:cubicBezTo>
                    <a:cubicBezTo>
                      <a:pt x="254" y="2567"/>
                      <a:pt x="281" y="2475"/>
                      <a:pt x="275" y="2397"/>
                    </a:cubicBezTo>
                    <a:cubicBezTo>
                      <a:pt x="268" y="2316"/>
                      <a:pt x="261" y="2237"/>
                      <a:pt x="275" y="2156"/>
                    </a:cubicBezTo>
                    <a:cubicBezTo>
                      <a:pt x="276" y="2144"/>
                      <a:pt x="280" y="2134"/>
                      <a:pt x="281" y="2122"/>
                    </a:cubicBezTo>
                    <a:close/>
                    <a:moveTo>
                      <a:pt x="3328" y="1329"/>
                    </a:moveTo>
                    <a:lnTo>
                      <a:pt x="3328" y="1329"/>
                    </a:lnTo>
                    <a:cubicBezTo>
                      <a:pt x="3412" y="1406"/>
                      <a:pt x="3483" y="1502"/>
                      <a:pt x="3521" y="1608"/>
                    </a:cubicBezTo>
                    <a:cubicBezTo>
                      <a:pt x="3583" y="1784"/>
                      <a:pt x="3542" y="1965"/>
                      <a:pt x="3513" y="2128"/>
                    </a:cubicBezTo>
                    <a:cubicBezTo>
                      <a:pt x="3485" y="2294"/>
                      <a:pt x="3437" y="2457"/>
                      <a:pt x="3350" y="2602"/>
                    </a:cubicBezTo>
                    <a:cubicBezTo>
                      <a:pt x="3266" y="2744"/>
                      <a:pt x="3162" y="2877"/>
                      <a:pt x="3034" y="2982"/>
                    </a:cubicBezTo>
                    <a:cubicBezTo>
                      <a:pt x="2922" y="3077"/>
                      <a:pt x="2808" y="3173"/>
                      <a:pt x="2675" y="3235"/>
                    </a:cubicBezTo>
                    <a:cubicBezTo>
                      <a:pt x="2658" y="3242"/>
                      <a:pt x="2643" y="3250"/>
                      <a:pt x="2628" y="3257"/>
                    </a:cubicBezTo>
                    <a:cubicBezTo>
                      <a:pt x="2538" y="3291"/>
                      <a:pt x="2444" y="3294"/>
                      <a:pt x="2352" y="3294"/>
                    </a:cubicBezTo>
                    <a:cubicBezTo>
                      <a:pt x="2329" y="3294"/>
                      <a:pt x="2306" y="3294"/>
                      <a:pt x="2283" y="3294"/>
                    </a:cubicBezTo>
                    <a:cubicBezTo>
                      <a:pt x="2256" y="3294"/>
                      <a:pt x="2229" y="3294"/>
                      <a:pt x="2203" y="3295"/>
                    </a:cubicBezTo>
                    <a:cubicBezTo>
                      <a:pt x="2175" y="3297"/>
                      <a:pt x="2147" y="3298"/>
                      <a:pt x="2119" y="3298"/>
                    </a:cubicBezTo>
                    <a:cubicBezTo>
                      <a:pt x="2009" y="3298"/>
                      <a:pt x="1899" y="3287"/>
                      <a:pt x="1794" y="3262"/>
                    </a:cubicBezTo>
                    <a:cubicBezTo>
                      <a:pt x="1663" y="3231"/>
                      <a:pt x="1520" y="3217"/>
                      <a:pt x="1398" y="3148"/>
                    </a:cubicBezTo>
                    <a:cubicBezTo>
                      <a:pt x="1358" y="3126"/>
                      <a:pt x="1323" y="3100"/>
                      <a:pt x="1289" y="3071"/>
                    </a:cubicBezTo>
                    <a:lnTo>
                      <a:pt x="1289" y="3071"/>
                    </a:lnTo>
                    <a:cubicBezTo>
                      <a:pt x="1355" y="3084"/>
                      <a:pt x="1422" y="3092"/>
                      <a:pt x="1487" y="3099"/>
                    </a:cubicBezTo>
                    <a:cubicBezTo>
                      <a:pt x="1692" y="3162"/>
                      <a:pt x="1904" y="3202"/>
                      <a:pt x="2122" y="3202"/>
                    </a:cubicBezTo>
                    <a:cubicBezTo>
                      <a:pt x="2132" y="3202"/>
                      <a:pt x="2143" y="3202"/>
                      <a:pt x="2153" y="3202"/>
                    </a:cubicBezTo>
                    <a:cubicBezTo>
                      <a:pt x="2479" y="3196"/>
                      <a:pt x="2816" y="3086"/>
                      <a:pt x="3068" y="2865"/>
                    </a:cubicBezTo>
                    <a:cubicBezTo>
                      <a:pt x="3334" y="2639"/>
                      <a:pt x="3437" y="2291"/>
                      <a:pt x="3430" y="1976"/>
                    </a:cubicBezTo>
                    <a:cubicBezTo>
                      <a:pt x="3427" y="1762"/>
                      <a:pt x="3374" y="1541"/>
                      <a:pt x="3328" y="1329"/>
                    </a:cubicBezTo>
                    <a:close/>
                    <a:moveTo>
                      <a:pt x="1905" y="1"/>
                    </a:moveTo>
                    <a:cubicBezTo>
                      <a:pt x="1838" y="4"/>
                      <a:pt x="1775" y="23"/>
                      <a:pt x="1710" y="34"/>
                    </a:cubicBezTo>
                    <a:cubicBezTo>
                      <a:pt x="1644" y="41"/>
                      <a:pt x="1582" y="66"/>
                      <a:pt x="1519" y="82"/>
                    </a:cubicBezTo>
                    <a:cubicBezTo>
                      <a:pt x="1455" y="97"/>
                      <a:pt x="1381" y="79"/>
                      <a:pt x="1318" y="103"/>
                    </a:cubicBezTo>
                    <a:cubicBezTo>
                      <a:pt x="1241" y="130"/>
                      <a:pt x="1188" y="206"/>
                      <a:pt x="1125" y="249"/>
                    </a:cubicBezTo>
                    <a:cubicBezTo>
                      <a:pt x="1117" y="235"/>
                      <a:pt x="1108" y="221"/>
                      <a:pt x="1106" y="221"/>
                    </a:cubicBezTo>
                    <a:cubicBezTo>
                      <a:pt x="1106" y="221"/>
                      <a:pt x="1106" y="221"/>
                      <a:pt x="1106" y="221"/>
                    </a:cubicBezTo>
                    <a:cubicBezTo>
                      <a:pt x="1087" y="238"/>
                      <a:pt x="1077" y="265"/>
                      <a:pt x="1049" y="268"/>
                    </a:cubicBezTo>
                    <a:cubicBezTo>
                      <a:pt x="1049" y="268"/>
                      <a:pt x="1048" y="268"/>
                      <a:pt x="1047" y="268"/>
                    </a:cubicBezTo>
                    <a:cubicBezTo>
                      <a:pt x="1019" y="268"/>
                      <a:pt x="980" y="248"/>
                      <a:pt x="948" y="244"/>
                    </a:cubicBezTo>
                    <a:cubicBezTo>
                      <a:pt x="915" y="242"/>
                      <a:pt x="868" y="217"/>
                      <a:pt x="836" y="217"/>
                    </a:cubicBezTo>
                    <a:cubicBezTo>
                      <a:pt x="803" y="217"/>
                      <a:pt x="785" y="238"/>
                      <a:pt x="759" y="247"/>
                    </a:cubicBezTo>
                    <a:cubicBezTo>
                      <a:pt x="733" y="257"/>
                      <a:pt x="718" y="284"/>
                      <a:pt x="693" y="297"/>
                    </a:cubicBezTo>
                    <a:cubicBezTo>
                      <a:pt x="667" y="309"/>
                      <a:pt x="627" y="306"/>
                      <a:pt x="604" y="324"/>
                    </a:cubicBezTo>
                    <a:cubicBezTo>
                      <a:pt x="579" y="341"/>
                      <a:pt x="543" y="344"/>
                      <a:pt x="521" y="364"/>
                    </a:cubicBezTo>
                    <a:cubicBezTo>
                      <a:pt x="498" y="382"/>
                      <a:pt x="503" y="429"/>
                      <a:pt x="484" y="449"/>
                    </a:cubicBezTo>
                    <a:lnTo>
                      <a:pt x="426" y="513"/>
                    </a:lnTo>
                    <a:cubicBezTo>
                      <a:pt x="407" y="533"/>
                      <a:pt x="374" y="544"/>
                      <a:pt x="356" y="566"/>
                    </a:cubicBezTo>
                    <a:cubicBezTo>
                      <a:pt x="335" y="587"/>
                      <a:pt x="308" y="601"/>
                      <a:pt x="288" y="623"/>
                    </a:cubicBezTo>
                    <a:cubicBezTo>
                      <a:pt x="269" y="646"/>
                      <a:pt x="246" y="664"/>
                      <a:pt x="228" y="688"/>
                    </a:cubicBezTo>
                    <a:cubicBezTo>
                      <a:pt x="211" y="711"/>
                      <a:pt x="213" y="745"/>
                      <a:pt x="192" y="767"/>
                    </a:cubicBezTo>
                    <a:cubicBezTo>
                      <a:pt x="173" y="791"/>
                      <a:pt x="142" y="805"/>
                      <a:pt x="122" y="827"/>
                    </a:cubicBezTo>
                    <a:cubicBezTo>
                      <a:pt x="103" y="849"/>
                      <a:pt x="75" y="868"/>
                      <a:pt x="59" y="891"/>
                    </a:cubicBezTo>
                    <a:cubicBezTo>
                      <a:pt x="39" y="916"/>
                      <a:pt x="46" y="952"/>
                      <a:pt x="34" y="979"/>
                    </a:cubicBezTo>
                    <a:cubicBezTo>
                      <a:pt x="20" y="1008"/>
                      <a:pt x="5" y="1039"/>
                      <a:pt x="2" y="1073"/>
                    </a:cubicBezTo>
                    <a:cubicBezTo>
                      <a:pt x="1" y="1107"/>
                      <a:pt x="25" y="1151"/>
                      <a:pt x="27" y="1186"/>
                    </a:cubicBezTo>
                    <a:cubicBezTo>
                      <a:pt x="28" y="1222"/>
                      <a:pt x="32" y="1256"/>
                      <a:pt x="41" y="1293"/>
                    </a:cubicBezTo>
                    <a:cubicBezTo>
                      <a:pt x="48" y="1323"/>
                      <a:pt x="68" y="1362"/>
                      <a:pt x="32" y="1378"/>
                    </a:cubicBezTo>
                    <a:cubicBezTo>
                      <a:pt x="31" y="1378"/>
                      <a:pt x="50" y="1385"/>
                      <a:pt x="54" y="1385"/>
                    </a:cubicBezTo>
                    <a:cubicBezTo>
                      <a:pt x="54" y="1385"/>
                      <a:pt x="54" y="1385"/>
                      <a:pt x="54" y="1385"/>
                    </a:cubicBezTo>
                    <a:cubicBezTo>
                      <a:pt x="94" y="1378"/>
                      <a:pt x="93" y="1359"/>
                      <a:pt x="89" y="1337"/>
                    </a:cubicBezTo>
                    <a:cubicBezTo>
                      <a:pt x="83" y="1304"/>
                      <a:pt x="56" y="1266"/>
                      <a:pt x="63" y="1235"/>
                    </a:cubicBezTo>
                    <a:cubicBezTo>
                      <a:pt x="68" y="1208"/>
                      <a:pt x="67" y="1179"/>
                      <a:pt x="70" y="1150"/>
                    </a:cubicBezTo>
                    <a:cubicBezTo>
                      <a:pt x="74" y="1121"/>
                      <a:pt x="79" y="1094"/>
                      <a:pt x="89" y="1067"/>
                    </a:cubicBezTo>
                    <a:cubicBezTo>
                      <a:pt x="101" y="1041"/>
                      <a:pt x="156" y="1036"/>
                      <a:pt x="173" y="1014"/>
                    </a:cubicBezTo>
                    <a:cubicBezTo>
                      <a:pt x="191" y="992"/>
                      <a:pt x="200" y="966"/>
                      <a:pt x="224" y="946"/>
                    </a:cubicBezTo>
                    <a:cubicBezTo>
                      <a:pt x="246" y="928"/>
                      <a:pt x="262" y="905"/>
                      <a:pt x="288" y="889"/>
                    </a:cubicBezTo>
                    <a:cubicBezTo>
                      <a:pt x="313" y="871"/>
                      <a:pt x="309" y="836"/>
                      <a:pt x="335" y="820"/>
                    </a:cubicBezTo>
                    <a:cubicBezTo>
                      <a:pt x="346" y="812"/>
                      <a:pt x="367" y="812"/>
                      <a:pt x="388" y="812"/>
                    </a:cubicBezTo>
                    <a:cubicBezTo>
                      <a:pt x="409" y="812"/>
                      <a:pt x="429" y="812"/>
                      <a:pt x="440" y="805"/>
                    </a:cubicBezTo>
                    <a:cubicBezTo>
                      <a:pt x="462" y="787"/>
                      <a:pt x="478" y="774"/>
                      <a:pt x="499" y="759"/>
                    </a:cubicBezTo>
                    <a:cubicBezTo>
                      <a:pt x="517" y="745"/>
                      <a:pt x="509" y="708"/>
                      <a:pt x="529" y="694"/>
                    </a:cubicBezTo>
                    <a:cubicBezTo>
                      <a:pt x="543" y="685"/>
                      <a:pt x="562" y="682"/>
                      <a:pt x="581" y="677"/>
                    </a:cubicBezTo>
                    <a:cubicBezTo>
                      <a:pt x="587" y="682"/>
                      <a:pt x="593" y="685"/>
                      <a:pt x="597" y="685"/>
                    </a:cubicBezTo>
                    <a:cubicBezTo>
                      <a:pt x="598" y="685"/>
                      <a:pt x="599" y="685"/>
                      <a:pt x="599" y="683"/>
                    </a:cubicBezTo>
                    <a:cubicBezTo>
                      <a:pt x="609" y="674"/>
                      <a:pt x="616" y="663"/>
                      <a:pt x="624" y="650"/>
                    </a:cubicBezTo>
                    <a:cubicBezTo>
                      <a:pt x="634" y="641"/>
                      <a:pt x="645" y="628"/>
                      <a:pt x="659" y="620"/>
                    </a:cubicBezTo>
                    <a:cubicBezTo>
                      <a:pt x="678" y="606"/>
                      <a:pt x="708" y="605"/>
                      <a:pt x="727" y="591"/>
                    </a:cubicBezTo>
                    <a:cubicBezTo>
                      <a:pt x="747" y="577"/>
                      <a:pt x="749" y="547"/>
                      <a:pt x="767" y="533"/>
                    </a:cubicBezTo>
                    <a:cubicBezTo>
                      <a:pt x="774" y="529"/>
                      <a:pt x="781" y="520"/>
                      <a:pt x="785" y="511"/>
                    </a:cubicBezTo>
                    <a:cubicBezTo>
                      <a:pt x="833" y="495"/>
                      <a:pt x="887" y="483"/>
                      <a:pt x="931" y="465"/>
                    </a:cubicBezTo>
                    <a:cubicBezTo>
                      <a:pt x="976" y="454"/>
                      <a:pt x="1023" y="449"/>
                      <a:pt x="1069" y="444"/>
                    </a:cubicBezTo>
                    <a:lnTo>
                      <a:pt x="1069" y="444"/>
                    </a:lnTo>
                    <a:cubicBezTo>
                      <a:pt x="1023" y="467"/>
                      <a:pt x="976" y="491"/>
                      <a:pt x="937" y="524"/>
                    </a:cubicBezTo>
                    <a:cubicBezTo>
                      <a:pt x="915" y="543"/>
                      <a:pt x="895" y="564"/>
                      <a:pt x="876" y="586"/>
                    </a:cubicBezTo>
                    <a:cubicBezTo>
                      <a:pt x="858" y="594"/>
                      <a:pt x="839" y="602"/>
                      <a:pt x="821" y="613"/>
                    </a:cubicBezTo>
                    <a:cubicBezTo>
                      <a:pt x="770" y="644"/>
                      <a:pt x="718" y="677"/>
                      <a:pt x="668" y="712"/>
                    </a:cubicBezTo>
                    <a:cubicBezTo>
                      <a:pt x="621" y="752"/>
                      <a:pt x="590" y="806"/>
                      <a:pt x="543" y="847"/>
                    </a:cubicBezTo>
                    <a:cubicBezTo>
                      <a:pt x="496" y="887"/>
                      <a:pt x="441" y="922"/>
                      <a:pt x="397" y="966"/>
                    </a:cubicBezTo>
                    <a:cubicBezTo>
                      <a:pt x="353" y="1011"/>
                      <a:pt x="305" y="1055"/>
                      <a:pt x="268" y="1109"/>
                    </a:cubicBezTo>
                    <a:cubicBezTo>
                      <a:pt x="233" y="1160"/>
                      <a:pt x="220" y="1224"/>
                      <a:pt x="198" y="1281"/>
                    </a:cubicBezTo>
                    <a:cubicBezTo>
                      <a:pt x="167" y="1318"/>
                      <a:pt x="136" y="1355"/>
                      <a:pt x="112" y="1398"/>
                    </a:cubicBezTo>
                    <a:cubicBezTo>
                      <a:pt x="87" y="1444"/>
                      <a:pt x="90" y="1501"/>
                      <a:pt x="74" y="1550"/>
                    </a:cubicBezTo>
                    <a:cubicBezTo>
                      <a:pt x="57" y="1606"/>
                      <a:pt x="41" y="1662"/>
                      <a:pt x="43" y="1721"/>
                    </a:cubicBezTo>
                    <a:cubicBezTo>
                      <a:pt x="48" y="1779"/>
                      <a:pt x="81" y="1839"/>
                      <a:pt x="94" y="1895"/>
                    </a:cubicBezTo>
                    <a:cubicBezTo>
                      <a:pt x="103" y="1936"/>
                      <a:pt x="116" y="1974"/>
                      <a:pt x="133" y="2011"/>
                    </a:cubicBezTo>
                    <a:cubicBezTo>
                      <a:pt x="116" y="2086"/>
                      <a:pt x="101" y="2161"/>
                      <a:pt x="98" y="2239"/>
                    </a:cubicBezTo>
                    <a:cubicBezTo>
                      <a:pt x="97" y="2329"/>
                      <a:pt x="130" y="2416"/>
                      <a:pt x="149" y="2500"/>
                    </a:cubicBezTo>
                    <a:cubicBezTo>
                      <a:pt x="170" y="2595"/>
                      <a:pt x="199" y="2690"/>
                      <a:pt x="247" y="2774"/>
                    </a:cubicBezTo>
                    <a:cubicBezTo>
                      <a:pt x="299" y="2858"/>
                      <a:pt x="376" y="2921"/>
                      <a:pt x="441" y="2989"/>
                    </a:cubicBezTo>
                    <a:cubicBezTo>
                      <a:pt x="493" y="3044"/>
                      <a:pt x="551" y="3092"/>
                      <a:pt x="612" y="3133"/>
                    </a:cubicBezTo>
                    <a:cubicBezTo>
                      <a:pt x="645" y="3179"/>
                      <a:pt x="681" y="3221"/>
                      <a:pt x="716" y="3262"/>
                    </a:cubicBezTo>
                    <a:cubicBezTo>
                      <a:pt x="758" y="3307"/>
                      <a:pt x="824" y="3323"/>
                      <a:pt x="870" y="3359"/>
                    </a:cubicBezTo>
                    <a:cubicBezTo>
                      <a:pt x="915" y="3399"/>
                      <a:pt x="953" y="3455"/>
                      <a:pt x="1005" y="3485"/>
                    </a:cubicBezTo>
                    <a:cubicBezTo>
                      <a:pt x="1059" y="3518"/>
                      <a:pt x="1120" y="3538"/>
                      <a:pt x="1176" y="3564"/>
                    </a:cubicBezTo>
                    <a:cubicBezTo>
                      <a:pt x="1235" y="3586"/>
                      <a:pt x="1287" y="3626"/>
                      <a:pt x="1349" y="3640"/>
                    </a:cubicBezTo>
                    <a:cubicBezTo>
                      <a:pt x="1411" y="3655"/>
                      <a:pt x="1477" y="3648"/>
                      <a:pt x="1539" y="3653"/>
                    </a:cubicBezTo>
                    <a:cubicBezTo>
                      <a:pt x="1553" y="3655"/>
                      <a:pt x="1566" y="3655"/>
                      <a:pt x="1580" y="3655"/>
                    </a:cubicBezTo>
                    <a:cubicBezTo>
                      <a:pt x="1629" y="3655"/>
                      <a:pt x="1678" y="3648"/>
                      <a:pt x="1726" y="3648"/>
                    </a:cubicBezTo>
                    <a:cubicBezTo>
                      <a:pt x="1728" y="3648"/>
                      <a:pt x="1729" y="3648"/>
                      <a:pt x="1730" y="3648"/>
                    </a:cubicBezTo>
                    <a:cubicBezTo>
                      <a:pt x="1783" y="3648"/>
                      <a:pt x="1838" y="3670"/>
                      <a:pt x="1892" y="3670"/>
                    </a:cubicBezTo>
                    <a:cubicBezTo>
                      <a:pt x="1901" y="3670"/>
                      <a:pt x="1909" y="3670"/>
                      <a:pt x="1918" y="3668"/>
                    </a:cubicBezTo>
                    <a:cubicBezTo>
                      <a:pt x="1959" y="3662"/>
                      <a:pt x="1995" y="3640"/>
                      <a:pt x="2031" y="3616"/>
                    </a:cubicBezTo>
                    <a:cubicBezTo>
                      <a:pt x="2075" y="3600"/>
                      <a:pt x="2117" y="3579"/>
                      <a:pt x="2160" y="3565"/>
                    </a:cubicBezTo>
                    <a:cubicBezTo>
                      <a:pt x="2200" y="3551"/>
                      <a:pt x="2237" y="3536"/>
                      <a:pt x="2276" y="3516"/>
                    </a:cubicBezTo>
                    <a:cubicBezTo>
                      <a:pt x="2309" y="3510"/>
                      <a:pt x="2343" y="3506"/>
                      <a:pt x="2375" y="3499"/>
                    </a:cubicBezTo>
                    <a:cubicBezTo>
                      <a:pt x="2554" y="3463"/>
                      <a:pt x="2717" y="3374"/>
                      <a:pt x="2869" y="3283"/>
                    </a:cubicBezTo>
                    <a:cubicBezTo>
                      <a:pt x="3021" y="3192"/>
                      <a:pt x="3172" y="3086"/>
                      <a:pt x="3290" y="2947"/>
                    </a:cubicBezTo>
                    <a:cubicBezTo>
                      <a:pt x="3410" y="2810"/>
                      <a:pt x="3514" y="2658"/>
                      <a:pt x="3582" y="2486"/>
                    </a:cubicBezTo>
                    <a:cubicBezTo>
                      <a:pt x="3648" y="2314"/>
                      <a:pt x="3664" y="2127"/>
                      <a:pt x="3661" y="1941"/>
                    </a:cubicBezTo>
                    <a:cubicBezTo>
                      <a:pt x="3660" y="1771"/>
                      <a:pt x="3623" y="1589"/>
                      <a:pt x="3524" y="1431"/>
                    </a:cubicBezTo>
                    <a:cubicBezTo>
                      <a:pt x="3536" y="1425"/>
                      <a:pt x="3542" y="1418"/>
                      <a:pt x="3544" y="1411"/>
                    </a:cubicBezTo>
                    <a:cubicBezTo>
                      <a:pt x="3572" y="1461"/>
                      <a:pt x="3600" y="1513"/>
                      <a:pt x="3626" y="1566"/>
                    </a:cubicBezTo>
                    <a:cubicBezTo>
                      <a:pt x="3655" y="1625"/>
                      <a:pt x="3693" y="1696"/>
                      <a:pt x="3671" y="1762"/>
                    </a:cubicBezTo>
                    <a:cubicBezTo>
                      <a:pt x="3672" y="1773"/>
                      <a:pt x="3685" y="1776"/>
                      <a:pt x="3693" y="1776"/>
                    </a:cubicBezTo>
                    <a:cubicBezTo>
                      <a:pt x="3696" y="1776"/>
                      <a:pt x="3698" y="1776"/>
                      <a:pt x="3699" y="1775"/>
                    </a:cubicBezTo>
                    <a:cubicBezTo>
                      <a:pt x="3729" y="1727"/>
                      <a:pt x="3716" y="1680"/>
                      <a:pt x="3701" y="1634"/>
                    </a:cubicBezTo>
                    <a:cubicBezTo>
                      <a:pt x="3675" y="1564"/>
                      <a:pt x="3623" y="1504"/>
                      <a:pt x="3598" y="1439"/>
                    </a:cubicBezTo>
                    <a:cubicBezTo>
                      <a:pt x="3576" y="1378"/>
                      <a:pt x="3547" y="1321"/>
                      <a:pt x="3513" y="1267"/>
                    </a:cubicBezTo>
                    <a:cubicBezTo>
                      <a:pt x="3478" y="1208"/>
                      <a:pt x="3447" y="1155"/>
                      <a:pt x="3416" y="1102"/>
                    </a:cubicBezTo>
                    <a:lnTo>
                      <a:pt x="3416" y="1099"/>
                    </a:lnTo>
                    <a:cubicBezTo>
                      <a:pt x="3416" y="1095"/>
                      <a:pt x="3418" y="1091"/>
                      <a:pt x="3416" y="1087"/>
                    </a:cubicBezTo>
                    <a:cubicBezTo>
                      <a:pt x="3410" y="1062"/>
                      <a:pt x="3396" y="1041"/>
                      <a:pt x="3389" y="1015"/>
                    </a:cubicBezTo>
                    <a:cubicBezTo>
                      <a:pt x="3382" y="978"/>
                      <a:pt x="3375" y="938"/>
                      <a:pt x="3355" y="908"/>
                    </a:cubicBezTo>
                    <a:cubicBezTo>
                      <a:pt x="3341" y="884"/>
                      <a:pt x="3324" y="862"/>
                      <a:pt x="3309" y="842"/>
                    </a:cubicBezTo>
                    <a:cubicBezTo>
                      <a:pt x="3310" y="814"/>
                      <a:pt x="3324" y="774"/>
                      <a:pt x="3315" y="756"/>
                    </a:cubicBezTo>
                    <a:cubicBezTo>
                      <a:pt x="3301" y="732"/>
                      <a:pt x="3283" y="711"/>
                      <a:pt x="3268" y="688"/>
                    </a:cubicBezTo>
                    <a:cubicBezTo>
                      <a:pt x="3253" y="664"/>
                      <a:pt x="3213" y="670"/>
                      <a:pt x="3196" y="650"/>
                    </a:cubicBezTo>
                    <a:cubicBezTo>
                      <a:pt x="3178" y="630"/>
                      <a:pt x="3173" y="591"/>
                      <a:pt x="3155" y="571"/>
                    </a:cubicBezTo>
                    <a:cubicBezTo>
                      <a:pt x="3134" y="551"/>
                      <a:pt x="3110" y="540"/>
                      <a:pt x="3088" y="524"/>
                    </a:cubicBezTo>
                    <a:cubicBezTo>
                      <a:pt x="3067" y="506"/>
                      <a:pt x="3053" y="476"/>
                      <a:pt x="3028" y="459"/>
                    </a:cubicBezTo>
                    <a:cubicBezTo>
                      <a:pt x="3006" y="445"/>
                      <a:pt x="2973" y="449"/>
                      <a:pt x="2950" y="437"/>
                    </a:cubicBezTo>
                    <a:lnTo>
                      <a:pt x="2935" y="433"/>
                    </a:lnTo>
                    <a:cubicBezTo>
                      <a:pt x="2902" y="388"/>
                      <a:pt x="2880" y="323"/>
                      <a:pt x="2833" y="290"/>
                    </a:cubicBezTo>
                    <a:cubicBezTo>
                      <a:pt x="2781" y="251"/>
                      <a:pt x="2724" y="221"/>
                      <a:pt x="2668" y="188"/>
                    </a:cubicBezTo>
                    <a:cubicBezTo>
                      <a:pt x="2609" y="158"/>
                      <a:pt x="2538" y="162"/>
                      <a:pt x="2478" y="140"/>
                    </a:cubicBezTo>
                    <a:cubicBezTo>
                      <a:pt x="2420" y="114"/>
                      <a:pt x="2361" y="75"/>
                      <a:pt x="2298" y="56"/>
                    </a:cubicBezTo>
                    <a:cubicBezTo>
                      <a:pt x="2234" y="42"/>
                      <a:pt x="2168" y="35"/>
                      <a:pt x="2104" y="30"/>
                    </a:cubicBezTo>
                    <a:cubicBezTo>
                      <a:pt x="2038" y="21"/>
                      <a:pt x="1973" y="1"/>
                      <a:pt x="1905"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29"/>
              <p:cNvSpPr/>
              <p:nvPr/>
            </p:nvSpPr>
            <p:spPr>
              <a:xfrm>
                <a:off x="1020125" y="4365050"/>
                <a:ext cx="2200" cy="875"/>
              </a:xfrm>
              <a:custGeom>
                <a:rect b="b" l="l" r="r" t="t"/>
                <a:pathLst>
                  <a:path extrusionOk="0" h="35" w="88">
                    <a:moveTo>
                      <a:pt x="78" y="0"/>
                    </a:moveTo>
                    <a:cubicBezTo>
                      <a:pt x="57" y="14"/>
                      <a:pt x="35" y="25"/>
                      <a:pt x="20" y="32"/>
                    </a:cubicBezTo>
                    <a:cubicBezTo>
                      <a:pt x="13" y="33"/>
                      <a:pt x="6" y="33"/>
                      <a:pt x="1" y="35"/>
                    </a:cubicBezTo>
                    <a:lnTo>
                      <a:pt x="87" y="33"/>
                    </a:lnTo>
                    <a:cubicBezTo>
                      <a:pt x="85" y="21"/>
                      <a:pt x="82" y="11"/>
                      <a:pt x="78"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29"/>
              <p:cNvSpPr/>
              <p:nvPr/>
            </p:nvSpPr>
            <p:spPr>
              <a:xfrm>
                <a:off x="1017675" y="4364725"/>
                <a:ext cx="1150" cy="225"/>
              </a:xfrm>
              <a:custGeom>
                <a:rect b="b" l="l" r="r" t="t"/>
                <a:pathLst>
                  <a:path extrusionOk="0" h="9" w="46">
                    <a:moveTo>
                      <a:pt x="1" y="1"/>
                    </a:moveTo>
                    <a:cubicBezTo>
                      <a:pt x="8" y="5"/>
                      <a:pt x="20" y="8"/>
                      <a:pt x="30" y="8"/>
                    </a:cubicBezTo>
                    <a:cubicBezTo>
                      <a:pt x="37" y="8"/>
                      <a:pt x="43" y="6"/>
                      <a:pt x="45"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29"/>
              <p:cNvSpPr/>
              <p:nvPr/>
            </p:nvSpPr>
            <p:spPr>
              <a:xfrm>
                <a:off x="978975" y="4323125"/>
                <a:ext cx="92450" cy="92375"/>
              </a:xfrm>
              <a:custGeom>
                <a:rect b="b" l="l" r="r" t="t"/>
                <a:pathLst>
                  <a:path extrusionOk="0" h="3695" w="3698">
                    <a:moveTo>
                      <a:pt x="1428" y="199"/>
                    </a:moveTo>
                    <a:cubicBezTo>
                      <a:pt x="1429" y="199"/>
                      <a:pt x="1431" y="199"/>
                      <a:pt x="1432" y="199"/>
                    </a:cubicBezTo>
                    <a:cubicBezTo>
                      <a:pt x="1406" y="217"/>
                      <a:pt x="1380" y="231"/>
                      <a:pt x="1356" y="252"/>
                    </a:cubicBezTo>
                    <a:cubicBezTo>
                      <a:pt x="1303" y="300"/>
                      <a:pt x="1263" y="353"/>
                      <a:pt x="1228" y="410"/>
                    </a:cubicBezTo>
                    <a:cubicBezTo>
                      <a:pt x="1210" y="413"/>
                      <a:pt x="1191" y="417"/>
                      <a:pt x="1172" y="422"/>
                    </a:cubicBezTo>
                    <a:cubicBezTo>
                      <a:pt x="1176" y="419"/>
                      <a:pt x="1177" y="415"/>
                      <a:pt x="1180" y="413"/>
                    </a:cubicBezTo>
                    <a:cubicBezTo>
                      <a:pt x="1204" y="403"/>
                      <a:pt x="1226" y="395"/>
                      <a:pt x="1242" y="375"/>
                    </a:cubicBezTo>
                    <a:cubicBezTo>
                      <a:pt x="1261" y="356"/>
                      <a:pt x="1274" y="309"/>
                      <a:pt x="1297" y="293"/>
                    </a:cubicBezTo>
                    <a:cubicBezTo>
                      <a:pt x="1321" y="275"/>
                      <a:pt x="1344" y="254"/>
                      <a:pt x="1373" y="231"/>
                    </a:cubicBezTo>
                    <a:cubicBezTo>
                      <a:pt x="1390" y="218"/>
                      <a:pt x="1409" y="199"/>
                      <a:pt x="1428" y="199"/>
                    </a:cubicBezTo>
                    <a:close/>
                    <a:moveTo>
                      <a:pt x="1490" y="392"/>
                    </a:moveTo>
                    <a:lnTo>
                      <a:pt x="1490" y="392"/>
                    </a:lnTo>
                    <a:cubicBezTo>
                      <a:pt x="1455" y="402"/>
                      <a:pt x="1421" y="415"/>
                      <a:pt x="1389" y="430"/>
                    </a:cubicBezTo>
                    <a:cubicBezTo>
                      <a:pt x="1355" y="433"/>
                      <a:pt x="1321" y="439"/>
                      <a:pt x="1286" y="444"/>
                    </a:cubicBezTo>
                    <a:cubicBezTo>
                      <a:pt x="1290" y="437"/>
                      <a:pt x="1294" y="430"/>
                      <a:pt x="1300" y="425"/>
                    </a:cubicBezTo>
                    <a:cubicBezTo>
                      <a:pt x="1363" y="413"/>
                      <a:pt x="1427" y="404"/>
                      <a:pt x="1490" y="392"/>
                    </a:cubicBezTo>
                    <a:close/>
                    <a:moveTo>
                      <a:pt x="1212" y="440"/>
                    </a:moveTo>
                    <a:cubicBezTo>
                      <a:pt x="1208" y="446"/>
                      <a:pt x="1205" y="452"/>
                      <a:pt x="1201" y="459"/>
                    </a:cubicBezTo>
                    <a:cubicBezTo>
                      <a:pt x="1125" y="473"/>
                      <a:pt x="1049" y="490"/>
                      <a:pt x="976" y="516"/>
                    </a:cubicBezTo>
                    <a:cubicBezTo>
                      <a:pt x="981" y="508"/>
                      <a:pt x="985" y="501"/>
                      <a:pt x="992" y="495"/>
                    </a:cubicBezTo>
                    <a:cubicBezTo>
                      <a:pt x="1012" y="483"/>
                      <a:pt x="1043" y="486"/>
                      <a:pt x="1063" y="476"/>
                    </a:cubicBezTo>
                    <a:cubicBezTo>
                      <a:pt x="1087" y="468"/>
                      <a:pt x="1111" y="468"/>
                      <a:pt x="1132" y="461"/>
                    </a:cubicBezTo>
                    <a:cubicBezTo>
                      <a:pt x="1139" y="458"/>
                      <a:pt x="1144" y="451"/>
                      <a:pt x="1150" y="446"/>
                    </a:cubicBezTo>
                    <a:cubicBezTo>
                      <a:pt x="1151" y="447"/>
                      <a:pt x="1151" y="451"/>
                      <a:pt x="1152" y="451"/>
                    </a:cubicBezTo>
                    <a:cubicBezTo>
                      <a:pt x="1152" y="451"/>
                      <a:pt x="1152" y="451"/>
                      <a:pt x="1153" y="451"/>
                    </a:cubicBezTo>
                    <a:cubicBezTo>
                      <a:pt x="1173" y="448"/>
                      <a:pt x="1191" y="444"/>
                      <a:pt x="1212" y="440"/>
                    </a:cubicBezTo>
                    <a:close/>
                    <a:moveTo>
                      <a:pt x="1850" y="634"/>
                    </a:moveTo>
                    <a:cubicBezTo>
                      <a:pt x="1906" y="634"/>
                      <a:pt x="1962" y="638"/>
                      <a:pt x="2016" y="645"/>
                    </a:cubicBezTo>
                    <a:cubicBezTo>
                      <a:pt x="1995" y="645"/>
                      <a:pt x="1974" y="644"/>
                      <a:pt x="1954" y="644"/>
                    </a:cubicBezTo>
                    <a:cubicBezTo>
                      <a:pt x="1914" y="644"/>
                      <a:pt x="1874" y="647"/>
                      <a:pt x="1834" y="652"/>
                    </a:cubicBezTo>
                    <a:cubicBezTo>
                      <a:pt x="1820" y="645"/>
                      <a:pt x="1805" y="640"/>
                      <a:pt x="1790" y="636"/>
                    </a:cubicBezTo>
                    <a:cubicBezTo>
                      <a:pt x="1810" y="634"/>
                      <a:pt x="1830" y="634"/>
                      <a:pt x="1850" y="634"/>
                    </a:cubicBezTo>
                    <a:close/>
                    <a:moveTo>
                      <a:pt x="2307" y="929"/>
                    </a:moveTo>
                    <a:cubicBezTo>
                      <a:pt x="2311" y="931"/>
                      <a:pt x="2314" y="931"/>
                      <a:pt x="2318" y="933"/>
                    </a:cubicBezTo>
                    <a:cubicBezTo>
                      <a:pt x="2321" y="941"/>
                      <a:pt x="2322" y="948"/>
                      <a:pt x="2325" y="956"/>
                    </a:cubicBezTo>
                    <a:cubicBezTo>
                      <a:pt x="2320" y="948"/>
                      <a:pt x="2314" y="938"/>
                      <a:pt x="2307" y="929"/>
                    </a:cubicBezTo>
                    <a:close/>
                    <a:moveTo>
                      <a:pt x="1501" y="974"/>
                    </a:moveTo>
                    <a:cubicBezTo>
                      <a:pt x="1530" y="980"/>
                      <a:pt x="1571" y="989"/>
                      <a:pt x="1612" y="1011"/>
                    </a:cubicBezTo>
                    <a:cubicBezTo>
                      <a:pt x="1530" y="1015"/>
                      <a:pt x="1447" y="1036"/>
                      <a:pt x="1376" y="1077"/>
                    </a:cubicBezTo>
                    <a:cubicBezTo>
                      <a:pt x="1371" y="1070"/>
                      <a:pt x="1369" y="1061"/>
                      <a:pt x="1365" y="1053"/>
                    </a:cubicBezTo>
                    <a:cubicBezTo>
                      <a:pt x="1400" y="1022"/>
                      <a:pt x="1438" y="996"/>
                      <a:pt x="1480" y="974"/>
                    </a:cubicBezTo>
                    <a:close/>
                    <a:moveTo>
                      <a:pt x="1337" y="1076"/>
                    </a:moveTo>
                    <a:cubicBezTo>
                      <a:pt x="1329" y="1087"/>
                      <a:pt x="1318" y="1099"/>
                      <a:pt x="1308" y="1108"/>
                    </a:cubicBezTo>
                    <a:lnTo>
                      <a:pt x="1293" y="1119"/>
                    </a:lnTo>
                    <a:cubicBezTo>
                      <a:pt x="1307" y="1103"/>
                      <a:pt x="1322" y="1090"/>
                      <a:pt x="1337" y="1076"/>
                    </a:cubicBezTo>
                    <a:close/>
                    <a:moveTo>
                      <a:pt x="2044" y="322"/>
                    </a:moveTo>
                    <a:cubicBezTo>
                      <a:pt x="2227" y="322"/>
                      <a:pt x="2410" y="353"/>
                      <a:pt x="2577" y="446"/>
                    </a:cubicBezTo>
                    <a:cubicBezTo>
                      <a:pt x="2825" y="582"/>
                      <a:pt x="3004" y="830"/>
                      <a:pt x="3079" y="1099"/>
                    </a:cubicBezTo>
                    <a:lnTo>
                      <a:pt x="3085" y="1120"/>
                    </a:lnTo>
                    <a:cubicBezTo>
                      <a:pt x="2993" y="992"/>
                      <a:pt x="2872" y="912"/>
                      <a:pt x="2746" y="849"/>
                    </a:cubicBezTo>
                    <a:cubicBezTo>
                      <a:pt x="2671" y="724"/>
                      <a:pt x="2569" y="616"/>
                      <a:pt x="2445" y="536"/>
                    </a:cubicBezTo>
                    <a:cubicBezTo>
                      <a:pt x="2266" y="422"/>
                      <a:pt x="2066" y="390"/>
                      <a:pt x="1873" y="390"/>
                    </a:cubicBezTo>
                    <a:cubicBezTo>
                      <a:pt x="1857" y="390"/>
                      <a:pt x="1840" y="390"/>
                      <a:pt x="1824" y="391"/>
                    </a:cubicBezTo>
                    <a:cubicBezTo>
                      <a:pt x="1770" y="378"/>
                      <a:pt x="1714" y="370"/>
                      <a:pt x="1658" y="370"/>
                    </a:cubicBezTo>
                    <a:cubicBezTo>
                      <a:pt x="1632" y="370"/>
                      <a:pt x="1605" y="372"/>
                      <a:pt x="1578" y="375"/>
                    </a:cubicBezTo>
                    <a:cubicBezTo>
                      <a:pt x="1621" y="367"/>
                      <a:pt x="1662" y="358"/>
                      <a:pt x="1706" y="351"/>
                    </a:cubicBezTo>
                    <a:cubicBezTo>
                      <a:pt x="1815" y="334"/>
                      <a:pt x="1930" y="322"/>
                      <a:pt x="2044" y="322"/>
                    </a:cubicBezTo>
                    <a:close/>
                    <a:moveTo>
                      <a:pt x="2467" y="992"/>
                    </a:moveTo>
                    <a:cubicBezTo>
                      <a:pt x="2481" y="999"/>
                      <a:pt x="2497" y="1006"/>
                      <a:pt x="2511" y="1014"/>
                    </a:cubicBezTo>
                    <a:cubicBezTo>
                      <a:pt x="2533" y="1066"/>
                      <a:pt x="2552" y="1121"/>
                      <a:pt x="2563" y="1179"/>
                    </a:cubicBezTo>
                    <a:cubicBezTo>
                      <a:pt x="2574" y="1222"/>
                      <a:pt x="2581" y="1266"/>
                      <a:pt x="2587" y="1311"/>
                    </a:cubicBezTo>
                    <a:cubicBezTo>
                      <a:pt x="2583" y="1313"/>
                      <a:pt x="2577" y="1313"/>
                      <a:pt x="2573" y="1314"/>
                    </a:cubicBezTo>
                    <a:cubicBezTo>
                      <a:pt x="2548" y="1207"/>
                      <a:pt x="2515" y="1095"/>
                      <a:pt x="2467" y="992"/>
                    </a:cubicBezTo>
                    <a:close/>
                    <a:moveTo>
                      <a:pt x="2594" y="1353"/>
                    </a:moveTo>
                    <a:cubicBezTo>
                      <a:pt x="2596" y="1381"/>
                      <a:pt x="2596" y="1410"/>
                      <a:pt x="2598" y="1441"/>
                    </a:cubicBezTo>
                    <a:cubicBezTo>
                      <a:pt x="2596" y="1427"/>
                      <a:pt x="2594" y="1413"/>
                      <a:pt x="2591" y="1399"/>
                    </a:cubicBezTo>
                    <a:cubicBezTo>
                      <a:pt x="2589" y="1386"/>
                      <a:pt x="2584" y="1369"/>
                      <a:pt x="2583" y="1355"/>
                    </a:cubicBezTo>
                    <a:cubicBezTo>
                      <a:pt x="2584" y="1353"/>
                      <a:pt x="2588" y="1353"/>
                      <a:pt x="2594" y="1353"/>
                    </a:cubicBezTo>
                    <a:close/>
                    <a:moveTo>
                      <a:pt x="1841" y="1307"/>
                    </a:moveTo>
                    <a:lnTo>
                      <a:pt x="1841" y="1307"/>
                    </a:lnTo>
                    <a:cubicBezTo>
                      <a:pt x="1845" y="1310"/>
                      <a:pt x="1850" y="1310"/>
                      <a:pt x="1853" y="1311"/>
                    </a:cubicBezTo>
                    <a:cubicBezTo>
                      <a:pt x="1857" y="1313"/>
                      <a:pt x="1860" y="1314"/>
                      <a:pt x="1864" y="1318"/>
                    </a:cubicBezTo>
                    <a:cubicBezTo>
                      <a:pt x="1947" y="1369"/>
                      <a:pt x="1984" y="1454"/>
                      <a:pt x="2011" y="1540"/>
                    </a:cubicBezTo>
                    <a:cubicBezTo>
                      <a:pt x="2017" y="1553"/>
                      <a:pt x="2021" y="1569"/>
                      <a:pt x="2027" y="1585"/>
                    </a:cubicBezTo>
                    <a:lnTo>
                      <a:pt x="2016" y="1585"/>
                    </a:lnTo>
                    <a:cubicBezTo>
                      <a:pt x="1992" y="1511"/>
                      <a:pt x="1956" y="1442"/>
                      <a:pt x="1908" y="1387"/>
                    </a:cubicBezTo>
                    <a:cubicBezTo>
                      <a:pt x="1892" y="1365"/>
                      <a:pt x="1868" y="1344"/>
                      <a:pt x="1845" y="1325"/>
                    </a:cubicBezTo>
                    <a:cubicBezTo>
                      <a:pt x="1845" y="1320"/>
                      <a:pt x="1843" y="1313"/>
                      <a:pt x="1841" y="1307"/>
                    </a:cubicBezTo>
                    <a:close/>
                    <a:moveTo>
                      <a:pt x="1656" y="912"/>
                    </a:moveTo>
                    <a:cubicBezTo>
                      <a:pt x="1729" y="929"/>
                      <a:pt x="1799" y="953"/>
                      <a:pt x="1868" y="984"/>
                    </a:cubicBezTo>
                    <a:cubicBezTo>
                      <a:pt x="1930" y="1011"/>
                      <a:pt x="1994" y="1042"/>
                      <a:pt x="2055" y="1077"/>
                    </a:cubicBezTo>
                    <a:cubicBezTo>
                      <a:pt x="2090" y="1114"/>
                      <a:pt x="2123" y="1153"/>
                      <a:pt x="2156" y="1189"/>
                    </a:cubicBezTo>
                    <a:cubicBezTo>
                      <a:pt x="2241" y="1280"/>
                      <a:pt x="2343" y="1375"/>
                      <a:pt x="2395" y="1505"/>
                    </a:cubicBezTo>
                    <a:cubicBezTo>
                      <a:pt x="2399" y="1541"/>
                      <a:pt x="2402" y="1578"/>
                      <a:pt x="2404" y="1614"/>
                    </a:cubicBezTo>
                    <a:cubicBezTo>
                      <a:pt x="2390" y="1610"/>
                      <a:pt x="2375" y="1606"/>
                      <a:pt x="2361" y="1603"/>
                    </a:cubicBezTo>
                    <a:cubicBezTo>
                      <a:pt x="2355" y="1602"/>
                      <a:pt x="2350" y="1602"/>
                      <a:pt x="2347" y="1602"/>
                    </a:cubicBezTo>
                    <a:cubicBezTo>
                      <a:pt x="2343" y="1596"/>
                      <a:pt x="2340" y="1593"/>
                      <a:pt x="2336" y="1588"/>
                    </a:cubicBezTo>
                    <a:cubicBezTo>
                      <a:pt x="2335" y="1573"/>
                      <a:pt x="2335" y="1558"/>
                      <a:pt x="2333" y="1541"/>
                    </a:cubicBezTo>
                    <a:cubicBezTo>
                      <a:pt x="2309" y="1405"/>
                      <a:pt x="2229" y="1280"/>
                      <a:pt x="2123" y="1181"/>
                    </a:cubicBezTo>
                    <a:cubicBezTo>
                      <a:pt x="2018" y="1079"/>
                      <a:pt x="1881" y="1025"/>
                      <a:pt x="1736" y="1015"/>
                    </a:cubicBezTo>
                    <a:cubicBezTo>
                      <a:pt x="1722" y="1014"/>
                      <a:pt x="1707" y="1014"/>
                      <a:pt x="1693" y="1014"/>
                    </a:cubicBezTo>
                    <a:cubicBezTo>
                      <a:pt x="1676" y="995"/>
                      <a:pt x="1659" y="973"/>
                      <a:pt x="1638" y="956"/>
                    </a:cubicBezTo>
                    <a:cubicBezTo>
                      <a:pt x="1622" y="945"/>
                      <a:pt x="1604" y="938"/>
                      <a:pt x="1588" y="929"/>
                    </a:cubicBezTo>
                    <a:cubicBezTo>
                      <a:pt x="1611" y="922"/>
                      <a:pt x="1633" y="918"/>
                      <a:pt x="1656" y="912"/>
                    </a:cubicBezTo>
                    <a:close/>
                    <a:moveTo>
                      <a:pt x="2362" y="1644"/>
                    </a:moveTo>
                    <a:lnTo>
                      <a:pt x="2362" y="1644"/>
                    </a:lnTo>
                    <a:cubicBezTo>
                      <a:pt x="2376" y="1648"/>
                      <a:pt x="2390" y="1650"/>
                      <a:pt x="2404" y="1654"/>
                    </a:cubicBezTo>
                    <a:lnTo>
                      <a:pt x="2404" y="1662"/>
                    </a:lnTo>
                    <a:cubicBezTo>
                      <a:pt x="2402" y="1688"/>
                      <a:pt x="2398" y="1713"/>
                      <a:pt x="2397" y="1738"/>
                    </a:cubicBezTo>
                    <a:cubicBezTo>
                      <a:pt x="2390" y="1706"/>
                      <a:pt x="2376" y="1676"/>
                      <a:pt x="2362" y="1644"/>
                    </a:cubicBezTo>
                    <a:close/>
                    <a:moveTo>
                      <a:pt x="2898" y="1449"/>
                    </a:moveTo>
                    <a:cubicBezTo>
                      <a:pt x="2907" y="1490"/>
                      <a:pt x="2917" y="1533"/>
                      <a:pt x="2917" y="1581"/>
                    </a:cubicBezTo>
                    <a:cubicBezTo>
                      <a:pt x="2914" y="1688"/>
                      <a:pt x="2892" y="1801"/>
                      <a:pt x="2859" y="1913"/>
                    </a:cubicBezTo>
                    <a:cubicBezTo>
                      <a:pt x="2851" y="1898"/>
                      <a:pt x="2844" y="1882"/>
                      <a:pt x="2834" y="1869"/>
                    </a:cubicBezTo>
                    <a:cubicBezTo>
                      <a:pt x="2872" y="1732"/>
                      <a:pt x="2896" y="1593"/>
                      <a:pt x="2898" y="1449"/>
                    </a:cubicBezTo>
                    <a:close/>
                    <a:moveTo>
                      <a:pt x="1528" y="1533"/>
                    </a:moveTo>
                    <a:cubicBezTo>
                      <a:pt x="1530" y="1533"/>
                      <a:pt x="1532" y="1533"/>
                      <a:pt x="1534" y="1534"/>
                    </a:cubicBezTo>
                    <a:cubicBezTo>
                      <a:pt x="1542" y="1541"/>
                      <a:pt x="1520" y="1574"/>
                      <a:pt x="1523" y="1580"/>
                    </a:cubicBezTo>
                    <a:cubicBezTo>
                      <a:pt x="1528" y="1584"/>
                      <a:pt x="1583" y="1584"/>
                      <a:pt x="1593" y="1607"/>
                    </a:cubicBezTo>
                    <a:cubicBezTo>
                      <a:pt x="1604" y="1626"/>
                      <a:pt x="1600" y="1648"/>
                      <a:pt x="1593" y="1664"/>
                    </a:cubicBezTo>
                    <a:lnTo>
                      <a:pt x="1713" y="1659"/>
                    </a:lnTo>
                    <a:cubicBezTo>
                      <a:pt x="1716" y="1664"/>
                      <a:pt x="1720" y="1665"/>
                      <a:pt x="1722" y="1670"/>
                    </a:cubicBezTo>
                    <a:cubicBezTo>
                      <a:pt x="1722" y="1672"/>
                      <a:pt x="1724" y="1675"/>
                      <a:pt x="1724" y="1676"/>
                    </a:cubicBezTo>
                    <a:cubicBezTo>
                      <a:pt x="1731" y="1670"/>
                      <a:pt x="1740" y="1665"/>
                      <a:pt x="1744" y="1659"/>
                    </a:cubicBezTo>
                    <a:lnTo>
                      <a:pt x="1757" y="1659"/>
                    </a:lnTo>
                    <a:cubicBezTo>
                      <a:pt x="1772" y="1699"/>
                      <a:pt x="1777" y="1753"/>
                      <a:pt x="1765" y="1800"/>
                    </a:cubicBezTo>
                    <a:cubicBezTo>
                      <a:pt x="1750" y="1852"/>
                      <a:pt x="1682" y="1866"/>
                      <a:pt x="1651" y="1885"/>
                    </a:cubicBezTo>
                    <a:lnTo>
                      <a:pt x="1638" y="1892"/>
                    </a:lnTo>
                    <a:cubicBezTo>
                      <a:pt x="1610" y="1907"/>
                      <a:pt x="1580" y="1918"/>
                      <a:pt x="1549" y="1918"/>
                    </a:cubicBezTo>
                    <a:cubicBezTo>
                      <a:pt x="1544" y="1918"/>
                      <a:pt x="1539" y="1917"/>
                      <a:pt x="1534" y="1917"/>
                    </a:cubicBezTo>
                    <a:cubicBezTo>
                      <a:pt x="1494" y="1910"/>
                      <a:pt x="1458" y="1899"/>
                      <a:pt x="1428" y="1877"/>
                    </a:cubicBezTo>
                    <a:cubicBezTo>
                      <a:pt x="1400" y="1855"/>
                      <a:pt x="1359" y="1855"/>
                      <a:pt x="1338" y="1822"/>
                    </a:cubicBezTo>
                    <a:cubicBezTo>
                      <a:pt x="1321" y="1793"/>
                      <a:pt x="1349" y="1734"/>
                      <a:pt x="1348" y="1712"/>
                    </a:cubicBezTo>
                    <a:cubicBezTo>
                      <a:pt x="1341" y="1690"/>
                      <a:pt x="1337" y="1669"/>
                      <a:pt x="1343" y="1650"/>
                    </a:cubicBezTo>
                    <a:cubicBezTo>
                      <a:pt x="1348" y="1633"/>
                      <a:pt x="1318" y="1615"/>
                      <a:pt x="1329" y="1596"/>
                    </a:cubicBezTo>
                    <a:cubicBezTo>
                      <a:pt x="1341" y="1580"/>
                      <a:pt x="1376" y="1577"/>
                      <a:pt x="1389" y="1569"/>
                    </a:cubicBezTo>
                    <a:cubicBezTo>
                      <a:pt x="1400" y="1560"/>
                      <a:pt x="1411" y="1545"/>
                      <a:pt x="1428" y="1540"/>
                    </a:cubicBezTo>
                    <a:cubicBezTo>
                      <a:pt x="1431" y="1539"/>
                      <a:pt x="1434" y="1538"/>
                      <a:pt x="1438" y="1538"/>
                    </a:cubicBezTo>
                    <a:cubicBezTo>
                      <a:pt x="1453" y="1538"/>
                      <a:pt x="1470" y="1547"/>
                      <a:pt x="1479" y="1548"/>
                    </a:cubicBezTo>
                    <a:cubicBezTo>
                      <a:pt x="1488" y="1548"/>
                      <a:pt x="1495" y="1534"/>
                      <a:pt x="1505" y="1534"/>
                    </a:cubicBezTo>
                    <a:cubicBezTo>
                      <a:pt x="1506" y="1534"/>
                      <a:pt x="1507" y="1534"/>
                      <a:pt x="1508" y="1534"/>
                    </a:cubicBezTo>
                    <a:cubicBezTo>
                      <a:pt x="1509" y="1535"/>
                      <a:pt x="1511" y="1535"/>
                      <a:pt x="1512" y="1535"/>
                    </a:cubicBezTo>
                    <a:cubicBezTo>
                      <a:pt x="1518" y="1535"/>
                      <a:pt x="1523" y="1533"/>
                      <a:pt x="1528" y="1533"/>
                    </a:cubicBezTo>
                    <a:close/>
                    <a:moveTo>
                      <a:pt x="2815" y="1933"/>
                    </a:moveTo>
                    <a:cubicBezTo>
                      <a:pt x="2825" y="1947"/>
                      <a:pt x="2834" y="1961"/>
                      <a:pt x="2841" y="1975"/>
                    </a:cubicBezTo>
                    <a:cubicBezTo>
                      <a:pt x="2834" y="1994"/>
                      <a:pt x="2832" y="2013"/>
                      <a:pt x="2823" y="2031"/>
                    </a:cubicBezTo>
                    <a:cubicBezTo>
                      <a:pt x="2815" y="2050"/>
                      <a:pt x="2804" y="2070"/>
                      <a:pt x="2796" y="2087"/>
                    </a:cubicBezTo>
                    <a:cubicBezTo>
                      <a:pt x="2794" y="2063"/>
                      <a:pt x="2790" y="2039"/>
                      <a:pt x="2788" y="2014"/>
                    </a:cubicBezTo>
                    <a:cubicBezTo>
                      <a:pt x="2797" y="1987"/>
                      <a:pt x="2807" y="1961"/>
                      <a:pt x="2815" y="1933"/>
                    </a:cubicBezTo>
                    <a:close/>
                    <a:moveTo>
                      <a:pt x="2336" y="1690"/>
                    </a:moveTo>
                    <a:cubicBezTo>
                      <a:pt x="2355" y="1731"/>
                      <a:pt x="2373" y="1774"/>
                      <a:pt x="2384" y="1818"/>
                    </a:cubicBezTo>
                    <a:cubicBezTo>
                      <a:pt x="2380" y="1851"/>
                      <a:pt x="2375" y="1882"/>
                      <a:pt x="2361" y="1913"/>
                    </a:cubicBezTo>
                    <a:cubicBezTo>
                      <a:pt x="2328" y="1988"/>
                      <a:pt x="2266" y="2043"/>
                      <a:pt x="2215" y="2096"/>
                    </a:cubicBezTo>
                    <a:cubicBezTo>
                      <a:pt x="2245" y="2042"/>
                      <a:pt x="2267" y="1987"/>
                      <a:pt x="2287" y="1931"/>
                    </a:cubicBezTo>
                    <a:cubicBezTo>
                      <a:pt x="2311" y="1855"/>
                      <a:pt x="2331" y="1774"/>
                      <a:pt x="2336" y="1690"/>
                    </a:cubicBezTo>
                    <a:close/>
                    <a:moveTo>
                      <a:pt x="1632" y="1297"/>
                    </a:moveTo>
                    <a:cubicBezTo>
                      <a:pt x="1704" y="1313"/>
                      <a:pt x="1772" y="1343"/>
                      <a:pt x="1820" y="1384"/>
                    </a:cubicBezTo>
                    <a:cubicBezTo>
                      <a:pt x="1838" y="1460"/>
                      <a:pt x="1849" y="1547"/>
                      <a:pt x="1820" y="1621"/>
                    </a:cubicBezTo>
                    <a:cubicBezTo>
                      <a:pt x="1819" y="1623"/>
                      <a:pt x="1831" y="1627"/>
                      <a:pt x="1839" y="1627"/>
                    </a:cubicBezTo>
                    <a:cubicBezTo>
                      <a:pt x="1842" y="1627"/>
                      <a:pt x="1844" y="1626"/>
                      <a:pt x="1845" y="1625"/>
                    </a:cubicBezTo>
                    <a:cubicBezTo>
                      <a:pt x="1882" y="1569"/>
                      <a:pt x="1881" y="1508"/>
                      <a:pt x="1874" y="1446"/>
                    </a:cubicBezTo>
                    <a:lnTo>
                      <a:pt x="1874" y="1446"/>
                    </a:lnTo>
                    <a:cubicBezTo>
                      <a:pt x="1905" y="1486"/>
                      <a:pt x="1929" y="1529"/>
                      <a:pt x="1947" y="1580"/>
                    </a:cubicBezTo>
                    <a:cubicBezTo>
                      <a:pt x="1923" y="1577"/>
                      <a:pt x="1900" y="1577"/>
                      <a:pt x="1878" y="1573"/>
                    </a:cubicBezTo>
                    <a:cubicBezTo>
                      <a:pt x="1878" y="1573"/>
                      <a:pt x="1878" y="1573"/>
                      <a:pt x="1877" y="1573"/>
                    </a:cubicBezTo>
                    <a:cubicBezTo>
                      <a:pt x="1871" y="1573"/>
                      <a:pt x="1867" y="1595"/>
                      <a:pt x="1874" y="1596"/>
                    </a:cubicBezTo>
                    <a:cubicBezTo>
                      <a:pt x="1901" y="1606"/>
                      <a:pt x="1930" y="1610"/>
                      <a:pt x="1958" y="1615"/>
                    </a:cubicBezTo>
                    <a:cubicBezTo>
                      <a:pt x="1985" y="1723"/>
                      <a:pt x="1982" y="1841"/>
                      <a:pt x="1937" y="1937"/>
                    </a:cubicBezTo>
                    <a:cubicBezTo>
                      <a:pt x="1931" y="1952"/>
                      <a:pt x="1951" y="1970"/>
                      <a:pt x="1968" y="1970"/>
                    </a:cubicBezTo>
                    <a:cubicBezTo>
                      <a:pt x="1974" y="1970"/>
                      <a:pt x="1980" y="1967"/>
                      <a:pt x="1984" y="1961"/>
                    </a:cubicBezTo>
                    <a:cubicBezTo>
                      <a:pt x="2044" y="1860"/>
                      <a:pt x="2051" y="1738"/>
                      <a:pt x="2025" y="1622"/>
                    </a:cubicBezTo>
                    <a:lnTo>
                      <a:pt x="2040" y="1622"/>
                    </a:lnTo>
                    <a:cubicBezTo>
                      <a:pt x="2061" y="1686"/>
                      <a:pt x="2077" y="1754"/>
                      <a:pt x="2061" y="1825"/>
                    </a:cubicBezTo>
                    <a:cubicBezTo>
                      <a:pt x="2039" y="1924"/>
                      <a:pt x="1992" y="2020"/>
                      <a:pt x="1923" y="2092"/>
                    </a:cubicBezTo>
                    <a:cubicBezTo>
                      <a:pt x="1914" y="2104"/>
                      <a:pt x="1900" y="2112"/>
                      <a:pt x="1888" y="2123"/>
                    </a:cubicBezTo>
                    <a:cubicBezTo>
                      <a:pt x="1903" y="2043"/>
                      <a:pt x="1889" y="1954"/>
                      <a:pt x="1826" y="1878"/>
                    </a:cubicBezTo>
                    <a:cubicBezTo>
                      <a:pt x="1846" y="1834"/>
                      <a:pt x="1857" y="1786"/>
                      <a:pt x="1852" y="1738"/>
                    </a:cubicBezTo>
                    <a:cubicBezTo>
                      <a:pt x="1845" y="1677"/>
                      <a:pt x="1809" y="1635"/>
                      <a:pt x="1777" y="1597"/>
                    </a:cubicBezTo>
                    <a:cubicBezTo>
                      <a:pt x="1782" y="1569"/>
                      <a:pt x="1775" y="1540"/>
                      <a:pt x="1771" y="1508"/>
                    </a:cubicBezTo>
                    <a:cubicBezTo>
                      <a:pt x="1765" y="1463"/>
                      <a:pt x="1731" y="1430"/>
                      <a:pt x="1703" y="1391"/>
                    </a:cubicBezTo>
                    <a:cubicBezTo>
                      <a:pt x="1682" y="1362"/>
                      <a:pt x="1660" y="1325"/>
                      <a:pt x="1626" y="1299"/>
                    </a:cubicBezTo>
                    <a:cubicBezTo>
                      <a:pt x="1627" y="1299"/>
                      <a:pt x="1630" y="1299"/>
                      <a:pt x="1632" y="1297"/>
                    </a:cubicBezTo>
                    <a:close/>
                    <a:moveTo>
                      <a:pt x="784" y="1507"/>
                    </a:moveTo>
                    <a:lnTo>
                      <a:pt x="784" y="1507"/>
                    </a:lnTo>
                    <a:cubicBezTo>
                      <a:pt x="749" y="1631"/>
                      <a:pt x="733" y="1760"/>
                      <a:pt x="736" y="1884"/>
                    </a:cubicBezTo>
                    <a:cubicBezTo>
                      <a:pt x="736" y="1911"/>
                      <a:pt x="738" y="1939"/>
                      <a:pt x="743" y="1965"/>
                    </a:cubicBezTo>
                    <a:lnTo>
                      <a:pt x="740" y="1966"/>
                    </a:lnTo>
                    <a:cubicBezTo>
                      <a:pt x="719" y="2008"/>
                      <a:pt x="674" y="2049"/>
                      <a:pt x="656" y="2092"/>
                    </a:cubicBezTo>
                    <a:cubicBezTo>
                      <a:pt x="649" y="2107"/>
                      <a:pt x="649" y="2122"/>
                      <a:pt x="649" y="2137"/>
                    </a:cubicBezTo>
                    <a:cubicBezTo>
                      <a:pt x="642" y="2027"/>
                      <a:pt x="670" y="1904"/>
                      <a:pt x="698" y="1778"/>
                    </a:cubicBezTo>
                    <a:cubicBezTo>
                      <a:pt x="719" y="1683"/>
                      <a:pt x="749" y="1593"/>
                      <a:pt x="784" y="1507"/>
                    </a:cubicBezTo>
                    <a:close/>
                    <a:moveTo>
                      <a:pt x="1794" y="1931"/>
                    </a:moveTo>
                    <a:cubicBezTo>
                      <a:pt x="1841" y="2009"/>
                      <a:pt x="1839" y="2101"/>
                      <a:pt x="1808" y="2171"/>
                    </a:cubicBezTo>
                    <a:cubicBezTo>
                      <a:pt x="1764" y="2192"/>
                      <a:pt x="1717" y="2204"/>
                      <a:pt x="1670" y="2207"/>
                    </a:cubicBezTo>
                    <a:cubicBezTo>
                      <a:pt x="1657" y="2209"/>
                      <a:pt x="1643" y="2210"/>
                      <a:pt x="1629" y="2210"/>
                    </a:cubicBezTo>
                    <a:cubicBezTo>
                      <a:pt x="1554" y="2210"/>
                      <a:pt x="1476" y="2180"/>
                      <a:pt x="1407" y="2144"/>
                    </a:cubicBezTo>
                    <a:cubicBezTo>
                      <a:pt x="1341" y="2109"/>
                      <a:pt x="1289" y="2053"/>
                      <a:pt x="1249" y="1994"/>
                    </a:cubicBezTo>
                    <a:cubicBezTo>
                      <a:pt x="1248" y="1979"/>
                      <a:pt x="1252" y="1964"/>
                      <a:pt x="1252" y="1946"/>
                    </a:cubicBezTo>
                    <a:cubicBezTo>
                      <a:pt x="1263" y="1953"/>
                      <a:pt x="1276" y="1961"/>
                      <a:pt x="1288" y="1970"/>
                    </a:cubicBezTo>
                    <a:cubicBezTo>
                      <a:pt x="1329" y="2001"/>
                      <a:pt x="1371" y="2042"/>
                      <a:pt x="1428" y="2057"/>
                    </a:cubicBezTo>
                    <a:cubicBezTo>
                      <a:pt x="1464" y="2068"/>
                      <a:pt x="1512" y="2079"/>
                      <a:pt x="1560" y="2079"/>
                    </a:cubicBezTo>
                    <a:cubicBezTo>
                      <a:pt x="1583" y="2079"/>
                      <a:pt x="1605" y="2077"/>
                      <a:pt x="1627" y="2071"/>
                    </a:cubicBezTo>
                    <a:cubicBezTo>
                      <a:pt x="1666" y="2063"/>
                      <a:pt x="1698" y="2041"/>
                      <a:pt x="1725" y="2014"/>
                    </a:cubicBezTo>
                    <a:cubicBezTo>
                      <a:pt x="1749" y="1992"/>
                      <a:pt x="1768" y="1968"/>
                      <a:pt x="1786" y="1944"/>
                    </a:cubicBezTo>
                    <a:cubicBezTo>
                      <a:pt x="1790" y="1939"/>
                      <a:pt x="1793" y="1936"/>
                      <a:pt x="1794" y="1931"/>
                    </a:cubicBezTo>
                    <a:close/>
                    <a:moveTo>
                      <a:pt x="3050" y="2109"/>
                    </a:moveTo>
                    <a:cubicBezTo>
                      <a:pt x="3031" y="2164"/>
                      <a:pt x="3011" y="2218"/>
                      <a:pt x="2987" y="2269"/>
                    </a:cubicBezTo>
                    <a:cubicBezTo>
                      <a:pt x="2986" y="2259"/>
                      <a:pt x="2983" y="2250"/>
                      <a:pt x="2982" y="2240"/>
                    </a:cubicBezTo>
                    <a:cubicBezTo>
                      <a:pt x="3006" y="2196"/>
                      <a:pt x="3028" y="2152"/>
                      <a:pt x="3050" y="2109"/>
                    </a:cubicBezTo>
                    <a:close/>
                    <a:moveTo>
                      <a:pt x="2752" y="2109"/>
                    </a:moveTo>
                    <a:cubicBezTo>
                      <a:pt x="2752" y="2130"/>
                      <a:pt x="2753" y="2151"/>
                      <a:pt x="2752" y="2170"/>
                    </a:cubicBezTo>
                    <a:cubicBezTo>
                      <a:pt x="2717" y="2228"/>
                      <a:pt x="2677" y="2281"/>
                      <a:pt x="2639" y="2332"/>
                    </a:cubicBezTo>
                    <a:cubicBezTo>
                      <a:pt x="2673" y="2281"/>
                      <a:pt x="2705" y="2226"/>
                      <a:pt x="2728" y="2170"/>
                    </a:cubicBezTo>
                    <a:cubicBezTo>
                      <a:pt x="2738" y="2151"/>
                      <a:pt x="2745" y="2130"/>
                      <a:pt x="2752" y="2109"/>
                    </a:cubicBezTo>
                    <a:close/>
                    <a:moveTo>
                      <a:pt x="1824" y="160"/>
                    </a:moveTo>
                    <a:cubicBezTo>
                      <a:pt x="1933" y="160"/>
                      <a:pt x="2041" y="182"/>
                      <a:pt x="2142" y="199"/>
                    </a:cubicBezTo>
                    <a:cubicBezTo>
                      <a:pt x="2309" y="227"/>
                      <a:pt x="2472" y="275"/>
                      <a:pt x="2617" y="362"/>
                    </a:cubicBezTo>
                    <a:cubicBezTo>
                      <a:pt x="2761" y="446"/>
                      <a:pt x="2894" y="549"/>
                      <a:pt x="2998" y="675"/>
                    </a:cubicBezTo>
                    <a:cubicBezTo>
                      <a:pt x="3093" y="786"/>
                      <a:pt x="3191" y="900"/>
                      <a:pt x="3253" y="1033"/>
                    </a:cubicBezTo>
                    <a:cubicBezTo>
                      <a:pt x="3260" y="1050"/>
                      <a:pt x="3269" y="1064"/>
                      <a:pt x="3276" y="1080"/>
                    </a:cubicBezTo>
                    <a:cubicBezTo>
                      <a:pt x="3327" y="1218"/>
                      <a:pt x="3306" y="1369"/>
                      <a:pt x="3313" y="1504"/>
                    </a:cubicBezTo>
                    <a:cubicBezTo>
                      <a:pt x="3319" y="1643"/>
                      <a:pt x="3311" y="1781"/>
                      <a:pt x="3279" y="1913"/>
                    </a:cubicBezTo>
                    <a:cubicBezTo>
                      <a:pt x="3249" y="2043"/>
                      <a:pt x="3235" y="2185"/>
                      <a:pt x="3166" y="2305"/>
                    </a:cubicBezTo>
                    <a:cubicBezTo>
                      <a:pt x="3144" y="2345"/>
                      <a:pt x="3116" y="2379"/>
                      <a:pt x="3089" y="2414"/>
                    </a:cubicBezTo>
                    <a:cubicBezTo>
                      <a:pt x="3100" y="2348"/>
                      <a:pt x="3110" y="2283"/>
                      <a:pt x="3116" y="2217"/>
                    </a:cubicBezTo>
                    <a:cubicBezTo>
                      <a:pt x="3183" y="2003"/>
                      <a:pt x="3222" y="1782"/>
                      <a:pt x="3221" y="1553"/>
                    </a:cubicBezTo>
                    <a:cubicBezTo>
                      <a:pt x="3216" y="1229"/>
                      <a:pt x="3105" y="893"/>
                      <a:pt x="2881" y="641"/>
                    </a:cubicBezTo>
                    <a:cubicBezTo>
                      <a:pt x="2661" y="385"/>
                      <a:pt x="2326" y="282"/>
                      <a:pt x="2019" y="282"/>
                    </a:cubicBezTo>
                    <a:cubicBezTo>
                      <a:pt x="2009" y="282"/>
                      <a:pt x="1999" y="282"/>
                      <a:pt x="1989" y="282"/>
                    </a:cubicBezTo>
                    <a:cubicBezTo>
                      <a:pt x="1776" y="283"/>
                      <a:pt x="1550" y="336"/>
                      <a:pt x="1338" y="384"/>
                    </a:cubicBezTo>
                    <a:cubicBezTo>
                      <a:pt x="1415" y="300"/>
                      <a:pt x="1512" y="228"/>
                      <a:pt x="1621" y="192"/>
                    </a:cubicBezTo>
                    <a:cubicBezTo>
                      <a:pt x="1688" y="169"/>
                      <a:pt x="1756" y="160"/>
                      <a:pt x="1824" y="160"/>
                    </a:cubicBezTo>
                    <a:close/>
                    <a:moveTo>
                      <a:pt x="2183" y="2463"/>
                    </a:moveTo>
                    <a:lnTo>
                      <a:pt x="2183" y="2463"/>
                    </a:lnTo>
                    <a:cubicBezTo>
                      <a:pt x="2074" y="2535"/>
                      <a:pt x="1944" y="2567"/>
                      <a:pt x="1826" y="2567"/>
                    </a:cubicBezTo>
                    <a:cubicBezTo>
                      <a:pt x="1792" y="2567"/>
                      <a:pt x="1759" y="2565"/>
                      <a:pt x="1728" y="2559"/>
                    </a:cubicBezTo>
                    <a:cubicBezTo>
                      <a:pt x="1696" y="2557"/>
                      <a:pt x="1666" y="2550"/>
                      <a:pt x="1634" y="2539"/>
                    </a:cubicBezTo>
                    <a:lnTo>
                      <a:pt x="1634" y="2539"/>
                    </a:lnTo>
                    <a:cubicBezTo>
                      <a:pt x="1676" y="2540"/>
                      <a:pt x="1720" y="2543"/>
                      <a:pt x="1760" y="2543"/>
                    </a:cubicBezTo>
                    <a:cubicBezTo>
                      <a:pt x="1791" y="2543"/>
                      <a:pt x="1823" y="2544"/>
                      <a:pt x="1855" y="2544"/>
                    </a:cubicBezTo>
                    <a:cubicBezTo>
                      <a:pt x="1919" y="2544"/>
                      <a:pt x="1986" y="2541"/>
                      <a:pt x="2053" y="2522"/>
                    </a:cubicBezTo>
                    <a:cubicBezTo>
                      <a:pt x="2097" y="2510"/>
                      <a:pt x="2142" y="2488"/>
                      <a:pt x="2183" y="2463"/>
                    </a:cubicBezTo>
                    <a:close/>
                    <a:moveTo>
                      <a:pt x="1263" y="2584"/>
                    </a:moveTo>
                    <a:cubicBezTo>
                      <a:pt x="1264" y="2586"/>
                      <a:pt x="1267" y="2587"/>
                      <a:pt x="1267" y="2588"/>
                    </a:cubicBezTo>
                    <a:cubicBezTo>
                      <a:pt x="1316" y="2642"/>
                      <a:pt x="1377" y="2690"/>
                      <a:pt x="1442" y="2729"/>
                    </a:cubicBezTo>
                    <a:cubicBezTo>
                      <a:pt x="1404" y="2727"/>
                      <a:pt x="1369" y="2723"/>
                      <a:pt x="1330" y="2716"/>
                    </a:cubicBezTo>
                    <a:cubicBezTo>
                      <a:pt x="1316" y="2696"/>
                      <a:pt x="1303" y="2675"/>
                      <a:pt x="1293" y="2653"/>
                    </a:cubicBezTo>
                    <a:cubicBezTo>
                      <a:pt x="1283" y="2634"/>
                      <a:pt x="1276" y="2615"/>
                      <a:pt x="1268" y="2597"/>
                    </a:cubicBezTo>
                    <a:cubicBezTo>
                      <a:pt x="1267" y="2592"/>
                      <a:pt x="1264" y="2587"/>
                      <a:pt x="1263" y="2584"/>
                    </a:cubicBezTo>
                    <a:close/>
                    <a:moveTo>
                      <a:pt x="2955" y="2286"/>
                    </a:moveTo>
                    <a:lnTo>
                      <a:pt x="2961" y="2332"/>
                    </a:lnTo>
                    <a:cubicBezTo>
                      <a:pt x="2899" y="2462"/>
                      <a:pt x="2825" y="2584"/>
                      <a:pt x="2748" y="2701"/>
                    </a:cubicBezTo>
                    <a:cubicBezTo>
                      <a:pt x="2735" y="2718"/>
                      <a:pt x="2722" y="2736"/>
                      <a:pt x="2709" y="2752"/>
                    </a:cubicBezTo>
                    <a:cubicBezTo>
                      <a:pt x="2702" y="2758"/>
                      <a:pt x="2694" y="2760"/>
                      <a:pt x="2687" y="2766"/>
                    </a:cubicBezTo>
                    <a:cubicBezTo>
                      <a:pt x="2675" y="2768"/>
                      <a:pt x="2664" y="2769"/>
                      <a:pt x="2653" y="2769"/>
                    </a:cubicBezTo>
                    <a:cubicBezTo>
                      <a:pt x="2642" y="2769"/>
                      <a:pt x="2631" y="2768"/>
                      <a:pt x="2621" y="2766"/>
                    </a:cubicBezTo>
                    <a:cubicBezTo>
                      <a:pt x="2742" y="2643"/>
                      <a:pt x="2837" y="2496"/>
                      <a:pt x="2921" y="2350"/>
                    </a:cubicBezTo>
                    <a:cubicBezTo>
                      <a:pt x="2933" y="2330"/>
                      <a:pt x="2946" y="2309"/>
                      <a:pt x="2955" y="2286"/>
                    </a:cubicBezTo>
                    <a:close/>
                    <a:moveTo>
                      <a:pt x="323" y="2682"/>
                    </a:moveTo>
                    <a:lnTo>
                      <a:pt x="323" y="2682"/>
                    </a:lnTo>
                    <a:cubicBezTo>
                      <a:pt x="345" y="2716"/>
                      <a:pt x="368" y="2752"/>
                      <a:pt x="392" y="2789"/>
                    </a:cubicBezTo>
                    <a:cubicBezTo>
                      <a:pt x="387" y="2785"/>
                      <a:pt x="382" y="2785"/>
                      <a:pt x="381" y="2784"/>
                    </a:cubicBezTo>
                    <a:cubicBezTo>
                      <a:pt x="359" y="2765"/>
                      <a:pt x="341" y="2743"/>
                      <a:pt x="326" y="2718"/>
                    </a:cubicBezTo>
                    <a:cubicBezTo>
                      <a:pt x="320" y="2709"/>
                      <a:pt x="320" y="2696"/>
                      <a:pt x="323" y="2682"/>
                    </a:cubicBezTo>
                    <a:close/>
                    <a:moveTo>
                      <a:pt x="2605" y="2789"/>
                    </a:moveTo>
                    <a:cubicBezTo>
                      <a:pt x="2617" y="2792"/>
                      <a:pt x="2629" y="2792"/>
                      <a:pt x="2639" y="2796"/>
                    </a:cubicBezTo>
                    <a:cubicBezTo>
                      <a:pt x="2617" y="2810"/>
                      <a:pt x="2597" y="2825"/>
                      <a:pt x="2572" y="2834"/>
                    </a:cubicBezTo>
                    <a:lnTo>
                      <a:pt x="2572" y="2834"/>
                    </a:lnTo>
                    <a:cubicBezTo>
                      <a:pt x="2584" y="2819"/>
                      <a:pt x="2596" y="2805"/>
                      <a:pt x="2605" y="2789"/>
                    </a:cubicBezTo>
                    <a:close/>
                    <a:moveTo>
                      <a:pt x="2552" y="2449"/>
                    </a:moveTo>
                    <a:lnTo>
                      <a:pt x="2552" y="2449"/>
                    </a:lnTo>
                    <a:cubicBezTo>
                      <a:pt x="2446" y="2599"/>
                      <a:pt x="2342" y="2763"/>
                      <a:pt x="2178" y="2850"/>
                    </a:cubicBezTo>
                    <a:cubicBezTo>
                      <a:pt x="2150" y="2866"/>
                      <a:pt x="2120" y="2879"/>
                      <a:pt x="2088" y="2890"/>
                    </a:cubicBezTo>
                    <a:cubicBezTo>
                      <a:pt x="2113" y="2879"/>
                      <a:pt x="2135" y="2868"/>
                      <a:pt x="2157" y="2853"/>
                    </a:cubicBezTo>
                    <a:cubicBezTo>
                      <a:pt x="2262" y="2787"/>
                      <a:pt x="2342" y="2693"/>
                      <a:pt x="2405" y="2592"/>
                    </a:cubicBezTo>
                    <a:cubicBezTo>
                      <a:pt x="2459" y="2550"/>
                      <a:pt x="2507" y="2503"/>
                      <a:pt x="2552" y="2449"/>
                    </a:cubicBezTo>
                    <a:close/>
                    <a:moveTo>
                      <a:pt x="3105" y="3111"/>
                    </a:moveTo>
                    <a:cubicBezTo>
                      <a:pt x="3092" y="3125"/>
                      <a:pt x="3079" y="3142"/>
                      <a:pt x="3066" y="3154"/>
                    </a:cubicBezTo>
                    <a:cubicBezTo>
                      <a:pt x="3008" y="3209"/>
                      <a:pt x="2946" y="3259"/>
                      <a:pt x="2880" y="3307"/>
                    </a:cubicBezTo>
                    <a:cubicBezTo>
                      <a:pt x="2814" y="3354"/>
                      <a:pt x="2741" y="3391"/>
                      <a:pt x="2664" y="3418"/>
                    </a:cubicBezTo>
                    <a:cubicBezTo>
                      <a:pt x="2636" y="3428"/>
                      <a:pt x="2606" y="3431"/>
                      <a:pt x="2577" y="3431"/>
                    </a:cubicBezTo>
                    <a:cubicBezTo>
                      <a:pt x="2529" y="3431"/>
                      <a:pt x="2481" y="3423"/>
                      <a:pt x="2435" y="3423"/>
                    </a:cubicBezTo>
                    <a:cubicBezTo>
                      <a:pt x="2427" y="3423"/>
                      <a:pt x="2419" y="3423"/>
                      <a:pt x="2412" y="3424"/>
                    </a:cubicBezTo>
                    <a:cubicBezTo>
                      <a:pt x="2366" y="3428"/>
                      <a:pt x="2319" y="3432"/>
                      <a:pt x="2273" y="3432"/>
                    </a:cubicBezTo>
                    <a:cubicBezTo>
                      <a:pt x="2239" y="3432"/>
                      <a:pt x="2205" y="3430"/>
                      <a:pt x="2171" y="3424"/>
                    </a:cubicBezTo>
                    <a:cubicBezTo>
                      <a:pt x="2160" y="3421"/>
                      <a:pt x="2148" y="3418"/>
                      <a:pt x="2137" y="3417"/>
                    </a:cubicBezTo>
                    <a:cubicBezTo>
                      <a:pt x="2210" y="3391"/>
                      <a:pt x="2278" y="3358"/>
                      <a:pt x="2346" y="3321"/>
                    </a:cubicBezTo>
                    <a:cubicBezTo>
                      <a:pt x="2370" y="3327"/>
                      <a:pt x="2396" y="3333"/>
                      <a:pt x="2420" y="3333"/>
                    </a:cubicBezTo>
                    <a:cubicBezTo>
                      <a:pt x="2427" y="3333"/>
                      <a:pt x="2433" y="3332"/>
                      <a:pt x="2439" y="3332"/>
                    </a:cubicBezTo>
                    <a:cubicBezTo>
                      <a:pt x="2501" y="3323"/>
                      <a:pt x="2560" y="3304"/>
                      <a:pt x="2622" y="3292"/>
                    </a:cubicBezTo>
                    <a:cubicBezTo>
                      <a:pt x="2684" y="3279"/>
                      <a:pt x="2745" y="3259"/>
                      <a:pt x="2804" y="3238"/>
                    </a:cubicBezTo>
                    <a:cubicBezTo>
                      <a:pt x="2866" y="3219"/>
                      <a:pt x="2911" y="3166"/>
                      <a:pt x="2968" y="3139"/>
                    </a:cubicBezTo>
                    <a:cubicBezTo>
                      <a:pt x="3006" y="3122"/>
                      <a:pt x="3059" y="3122"/>
                      <a:pt x="3105" y="3111"/>
                    </a:cubicBezTo>
                    <a:close/>
                    <a:moveTo>
                      <a:pt x="1819" y="3488"/>
                    </a:moveTo>
                    <a:cubicBezTo>
                      <a:pt x="1871" y="3512"/>
                      <a:pt x="1922" y="3534"/>
                      <a:pt x="1978" y="3548"/>
                    </a:cubicBezTo>
                    <a:cubicBezTo>
                      <a:pt x="1977" y="3549"/>
                      <a:pt x="1976" y="3549"/>
                      <a:pt x="1974" y="3549"/>
                    </a:cubicBezTo>
                    <a:cubicBezTo>
                      <a:pt x="1927" y="3554"/>
                      <a:pt x="1881" y="3567"/>
                      <a:pt x="1832" y="3568"/>
                    </a:cubicBezTo>
                    <a:cubicBezTo>
                      <a:pt x="1819" y="3569"/>
                      <a:pt x="1806" y="3570"/>
                      <a:pt x="1793" y="3570"/>
                    </a:cubicBezTo>
                    <a:cubicBezTo>
                      <a:pt x="1758" y="3570"/>
                      <a:pt x="1723" y="3566"/>
                      <a:pt x="1688" y="3561"/>
                    </a:cubicBezTo>
                    <a:cubicBezTo>
                      <a:pt x="1673" y="3557"/>
                      <a:pt x="1659" y="3549"/>
                      <a:pt x="1647" y="3539"/>
                    </a:cubicBezTo>
                    <a:cubicBezTo>
                      <a:pt x="1677" y="3530"/>
                      <a:pt x="1709" y="3521"/>
                      <a:pt x="1738" y="3515"/>
                    </a:cubicBezTo>
                    <a:cubicBezTo>
                      <a:pt x="1765" y="3509"/>
                      <a:pt x="1793" y="3499"/>
                      <a:pt x="1819" y="3488"/>
                    </a:cubicBezTo>
                    <a:close/>
                    <a:moveTo>
                      <a:pt x="1717" y="0"/>
                    </a:moveTo>
                    <a:cubicBezTo>
                      <a:pt x="1692" y="0"/>
                      <a:pt x="1667" y="7"/>
                      <a:pt x="1643" y="16"/>
                    </a:cubicBezTo>
                    <a:cubicBezTo>
                      <a:pt x="1572" y="41"/>
                      <a:pt x="1513" y="95"/>
                      <a:pt x="1446" y="119"/>
                    </a:cubicBezTo>
                    <a:cubicBezTo>
                      <a:pt x="1385" y="141"/>
                      <a:pt x="1326" y="170"/>
                      <a:pt x="1272" y="205"/>
                    </a:cubicBezTo>
                    <a:cubicBezTo>
                      <a:pt x="1212" y="239"/>
                      <a:pt x="1160" y="269"/>
                      <a:pt x="1107" y="301"/>
                    </a:cubicBezTo>
                    <a:lnTo>
                      <a:pt x="1104" y="301"/>
                    </a:lnTo>
                    <a:cubicBezTo>
                      <a:pt x="1102" y="301"/>
                      <a:pt x="1099" y="300"/>
                      <a:pt x="1096" y="300"/>
                    </a:cubicBezTo>
                    <a:cubicBezTo>
                      <a:pt x="1094" y="300"/>
                      <a:pt x="1093" y="301"/>
                      <a:pt x="1091" y="301"/>
                    </a:cubicBezTo>
                    <a:cubicBezTo>
                      <a:pt x="1067" y="308"/>
                      <a:pt x="1047" y="322"/>
                      <a:pt x="1021" y="329"/>
                    </a:cubicBezTo>
                    <a:cubicBezTo>
                      <a:pt x="983" y="336"/>
                      <a:pt x="943" y="342"/>
                      <a:pt x="910" y="363"/>
                    </a:cubicBezTo>
                    <a:cubicBezTo>
                      <a:pt x="887" y="377"/>
                      <a:pt x="866" y="392"/>
                      <a:pt x="846" y="408"/>
                    </a:cubicBezTo>
                    <a:cubicBezTo>
                      <a:pt x="824" y="406"/>
                      <a:pt x="798" y="399"/>
                      <a:pt x="778" y="399"/>
                    </a:cubicBezTo>
                    <a:cubicBezTo>
                      <a:pt x="770" y="399"/>
                      <a:pt x="763" y="400"/>
                      <a:pt x="758" y="403"/>
                    </a:cubicBezTo>
                    <a:cubicBezTo>
                      <a:pt x="733" y="417"/>
                      <a:pt x="712" y="433"/>
                      <a:pt x="689" y="450"/>
                    </a:cubicBezTo>
                    <a:cubicBezTo>
                      <a:pt x="664" y="465"/>
                      <a:pt x="671" y="505"/>
                      <a:pt x="653" y="521"/>
                    </a:cubicBezTo>
                    <a:cubicBezTo>
                      <a:pt x="632" y="539"/>
                      <a:pt x="593" y="543"/>
                      <a:pt x="572" y="563"/>
                    </a:cubicBezTo>
                    <a:cubicBezTo>
                      <a:pt x="553" y="583"/>
                      <a:pt x="543" y="608"/>
                      <a:pt x="525" y="629"/>
                    </a:cubicBezTo>
                    <a:cubicBezTo>
                      <a:pt x="509" y="649"/>
                      <a:pt x="477" y="663"/>
                      <a:pt x="462" y="685"/>
                    </a:cubicBezTo>
                    <a:cubicBezTo>
                      <a:pt x="448" y="707"/>
                      <a:pt x="449" y="740"/>
                      <a:pt x="440" y="762"/>
                    </a:cubicBezTo>
                    <a:lnTo>
                      <a:pt x="434" y="777"/>
                    </a:lnTo>
                    <a:cubicBezTo>
                      <a:pt x="389" y="810"/>
                      <a:pt x="324" y="832"/>
                      <a:pt x="290" y="879"/>
                    </a:cubicBezTo>
                    <a:cubicBezTo>
                      <a:pt x="251" y="931"/>
                      <a:pt x="221" y="988"/>
                      <a:pt x="188" y="1044"/>
                    </a:cubicBezTo>
                    <a:cubicBezTo>
                      <a:pt x="158" y="1101"/>
                      <a:pt x="162" y="1172"/>
                      <a:pt x="140" y="1231"/>
                    </a:cubicBezTo>
                    <a:cubicBezTo>
                      <a:pt x="114" y="1291"/>
                      <a:pt x="75" y="1347"/>
                      <a:pt x="56" y="1410"/>
                    </a:cubicBezTo>
                    <a:cubicBezTo>
                      <a:pt x="42" y="1475"/>
                      <a:pt x="35" y="1540"/>
                      <a:pt x="30" y="1606"/>
                    </a:cubicBezTo>
                    <a:cubicBezTo>
                      <a:pt x="21" y="1670"/>
                      <a:pt x="1" y="1736"/>
                      <a:pt x="1" y="1801"/>
                    </a:cubicBezTo>
                    <a:cubicBezTo>
                      <a:pt x="2" y="1866"/>
                      <a:pt x="23" y="1932"/>
                      <a:pt x="34" y="1995"/>
                    </a:cubicBezTo>
                    <a:cubicBezTo>
                      <a:pt x="41" y="2061"/>
                      <a:pt x="65" y="2123"/>
                      <a:pt x="82" y="2187"/>
                    </a:cubicBezTo>
                    <a:cubicBezTo>
                      <a:pt x="97" y="2250"/>
                      <a:pt x="79" y="2324"/>
                      <a:pt x="103" y="2386"/>
                    </a:cubicBezTo>
                    <a:cubicBezTo>
                      <a:pt x="130" y="2462"/>
                      <a:pt x="206" y="2513"/>
                      <a:pt x="248" y="2579"/>
                    </a:cubicBezTo>
                    <a:cubicBezTo>
                      <a:pt x="235" y="2586"/>
                      <a:pt x="220" y="2597"/>
                      <a:pt x="221" y="2598"/>
                    </a:cubicBezTo>
                    <a:cubicBezTo>
                      <a:pt x="237" y="2617"/>
                      <a:pt x="265" y="2627"/>
                      <a:pt x="268" y="2654"/>
                    </a:cubicBezTo>
                    <a:cubicBezTo>
                      <a:pt x="269" y="2682"/>
                      <a:pt x="248" y="2723"/>
                      <a:pt x="244" y="2756"/>
                    </a:cubicBezTo>
                    <a:cubicBezTo>
                      <a:pt x="242" y="2788"/>
                      <a:pt x="217" y="2835"/>
                      <a:pt x="217" y="2866"/>
                    </a:cubicBezTo>
                    <a:cubicBezTo>
                      <a:pt x="217" y="2898"/>
                      <a:pt x="237" y="2916"/>
                      <a:pt x="247" y="2942"/>
                    </a:cubicBezTo>
                    <a:cubicBezTo>
                      <a:pt x="257" y="2970"/>
                      <a:pt x="284" y="2983"/>
                      <a:pt x="298" y="3008"/>
                    </a:cubicBezTo>
                    <a:cubicBezTo>
                      <a:pt x="310" y="3034"/>
                      <a:pt x="309" y="3074"/>
                      <a:pt x="326" y="3098"/>
                    </a:cubicBezTo>
                    <a:cubicBezTo>
                      <a:pt x="343" y="3122"/>
                      <a:pt x="345" y="3158"/>
                      <a:pt x="365" y="3180"/>
                    </a:cubicBezTo>
                    <a:cubicBezTo>
                      <a:pt x="385" y="3204"/>
                      <a:pt x="430" y="3197"/>
                      <a:pt x="451" y="3217"/>
                    </a:cubicBezTo>
                    <a:lnTo>
                      <a:pt x="515" y="3274"/>
                    </a:lnTo>
                    <a:cubicBezTo>
                      <a:pt x="536" y="3293"/>
                      <a:pt x="546" y="3325"/>
                      <a:pt x="568" y="3344"/>
                    </a:cubicBezTo>
                    <a:cubicBezTo>
                      <a:pt x="588" y="3365"/>
                      <a:pt x="605" y="3392"/>
                      <a:pt x="626" y="3411"/>
                    </a:cubicBezTo>
                    <a:cubicBezTo>
                      <a:pt x="648" y="3431"/>
                      <a:pt x="667" y="3454"/>
                      <a:pt x="689" y="3472"/>
                    </a:cubicBezTo>
                    <a:cubicBezTo>
                      <a:pt x="712" y="3488"/>
                      <a:pt x="749" y="3487"/>
                      <a:pt x="770" y="3506"/>
                    </a:cubicBezTo>
                    <a:cubicBezTo>
                      <a:pt x="792" y="3524"/>
                      <a:pt x="806" y="3556"/>
                      <a:pt x="828" y="3576"/>
                    </a:cubicBezTo>
                    <a:cubicBezTo>
                      <a:pt x="850" y="3596"/>
                      <a:pt x="869" y="3621"/>
                      <a:pt x="894" y="3640"/>
                    </a:cubicBezTo>
                    <a:cubicBezTo>
                      <a:pt x="917" y="3659"/>
                      <a:pt x="956" y="3651"/>
                      <a:pt x="981" y="3665"/>
                    </a:cubicBezTo>
                    <a:cubicBezTo>
                      <a:pt x="1011" y="3678"/>
                      <a:pt x="1040" y="3693"/>
                      <a:pt x="1074" y="3695"/>
                    </a:cubicBezTo>
                    <a:cubicBezTo>
                      <a:pt x="1075" y="3695"/>
                      <a:pt x="1076" y="3695"/>
                      <a:pt x="1077" y="3695"/>
                    </a:cubicBezTo>
                    <a:cubicBezTo>
                      <a:pt x="1111" y="3695"/>
                      <a:pt x="1154" y="3673"/>
                      <a:pt x="1187" y="3671"/>
                    </a:cubicBezTo>
                    <a:cubicBezTo>
                      <a:pt x="1224" y="3669"/>
                      <a:pt x="1259" y="3666"/>
                      <a:pt x="1294" y="3658"/>
                    </a:cubicBezTo>
                    <a:cubicBezTo>
                      <a:pt x="1312" y="3654"/>
                      <a:pt x="1331" y="3646"/>
                      <a:pt x="1348" y="3646"/>
                    </a:cubicBezTo>
                    <a:cubicBezTo>
                      <a:pt x="1361" y="3646"/>
                      <a:pt x="1373" y="3650"/>
                      <a:pt x="1380" y="3666"/>
                    </a:cubicBezTo>
                    <a:cubicBezTo>
                      <a:pt x="1380" y="3666"/>
                      <a:pt x="1380" y="3666"/>
                      <a:pt x="1380" y="3666"/>
                    </a:cubicBezTo>
                    <a:cubicBezTo>
                      <a:pt x="1380" y="3666"/>
                      <a:pt x="1389" y="3645"/>
                      <a:pt x="1387" y="3644"/>
                    </a:cubicBezTo>
                    <a:cubicBezTo>
                      <a:pt x="1382" y="3615"/>
                      <a:pt x="1370" y="3608"/>
                      <a:pt x="1356" y="3608"/>
                    </a:cubicBezTo>
                    <a:cubicBezTo>
                      <a:pt x="1350" y="3608"/>
                      <a:pt x="1345" y="3608"/>
                      <a:pt x="1338" y="3610"/>
                    </a:cubicBezTo>
                    <a:cubicBezTo>
                      <a:pt x="1310" y="3613"/>
                      <a:pt x="1274" y="3636"/>
                      <a:pt x="1244" y="3636"/>
                    </a:cubicBezTo>
                    <a:cubicBezTo>
                      <a:pt x="1241" y="3636"/>
                      <a:pt x="1238" y="3636"/>
                      <a:pt x="1235" y="3636"/>
                    </a:cubicBezTo>
                    <a:cubicBezTo>
                      <a:pt x="1208" y="3630"/>
                      <a:pt x="1179" y="3632"/>
                      <a:pt x="1150" y="3629"/>
                    </a:cubicBezTo>
                    <a:cubicBezTo>
                      <a:pt x="1121" y="3625"/>
                      <a:pt x="1093" y="3619"/>
                      <a:pt x="1067" y="3610"/>
                    </a:cubicBezTo>
                    <a:cubicBezTo>
                      <a:pt x="1040" y="3597"/>
                      <a:pt x="1036" y="3542"/>
                      <a:pt x="1014" y="3526"/>
                    </a:cubicBezTo>
                    <a:cubicBezTo>
                      <a:pt x="992" y="3508"/>
                      <a:pt x="965" y="3498"/>
                      <a:pt x="945" y="3475"/>
                    </a:cubicBezTo>
                    <a:cubicBezTo>
                      <a:pt x="926" y="3453"/>
                      <a:pt x="904" y="3436"/>
                      <a:pt x="887" y="3411"/>
                    </a:cubicBezTo>
                    <a:cubicBezTo>
                      <a:pt x="869" y="3388"/>
                      <a:pt x="835" y="3391"/>
                      <a:pt x="818" y="3365"/>
                    </a:cubicBezTo>
                    <a:cubicBezTo>
                      <a:pt x="802" y="3343"/>
                      <a:pt x="818" y="3281"/>
                      <a:pt x="802" y="3260"/>
                    </a:cubicBezTo>
                    <a:cubicBezTo>
                      <a:pt x="785" y="3238"/>
                      <a:pt x="773" y="3221"/>
                      <a:pt x="758" y="3201"/>
                    </a:cubicBezTo>
                    <a:cubicBezTo>
                      <a:pt x="744" y="3183"/>
                      <a:pt x="705" y="3191"/>
                      <a:pt x="692" y="3171"/>
                    </a:cubicBezTo>
                    <a:cubicBezTo>
                      <a:pt x="683" y="3157"/>
                      <a:pt x="681" y="3137"/>
                      <a:pt x="675" y="3120"/>
                    </a:cubicBezTo>
                    <a:cubicBezTo>
                      <a:pt x="682" y="3110"/>
                      <a:pt x="685" y="3102"/>
                      <a:pt x="682" y="3100"/>
                    </a:cubicBezTo>
                    <a:cubicBezTo>
                      <a:pt x="671" y="3091"/>
                      <a:pt x="661" y="3085"/>
                      <a:pt x="649" y="3076"/>
                    </a:cubicBezTo>
                    <a:cubicBezTo>
                      <a:pt x="639" y="3066"/>
                      <a:pt x="627" y="3055"/>
                      <a:pt x="619" y="3044"/>
                    </a:cubicBezTo>
                    <a:cubicBezTo>
                      <a:pt x="605" y="3025"/>
                      <a:pt x="602" y="2993"/>
                      <a:pt x="588" y="2975"/>
                    </a:cubicBezTo>
                    <a:cubicBezTo>
                      <a:pt x="575" y="2956"/>
                      <a:pt x="546" y="2953"/>
                      <a:pt x="532" y="2935"/>
                    </a:cubicBezTo>
                    <a:cubicBezTo>
                      <a:pt x="526" y="2928"/>
                      <a:pt x="518" y="2921"/>
                      <a:pt x="510" y="2916"/>
                    </a:cubicBezTo>
                    <a:cubicBezTo>
                      <a:pt x="491" y="2868"/>
                      <a:pt x="481" y="2817"/>
                      <a:pt x="463" y="2770"/>
                    </a:cubicBezTo>
                    <a:cubicBezTo>
                      <a:pt x="451" y="2725"/>
                      <a:pt x="448" y="2679"/>
                      <a:pt x="443" y="2632"/>
                    </a:cubicBezTo>
                    <a:lnTo>
                      <a:pt x="443" y="2632"/>
                    </a:lnTo>
                    <a:cubicBezTo>
                      <a:pt x="465" y="2679"/>
                      <a:pt x="489" y="2725"/>
                      <a:pt x="522" y="2765"/>
                    </a:cubicBezTo>
                    <a:cubicBezTo>
                      <a:pt x="540" y="2787"/>
                      <a:pt x="561" y="2806"/>
                      <a:pt x="584" y="2824"/>
                    </a:cubicBezTo>
                    <a:cubicBezTo>
                      <a:pt x="593" y="2842"/>
                      <a:pt x="601" y="2859"/>
                      <a:pt x="613" y="2876"/>
                    </a:cubicBezTo>
                    <a:cubicBezTo>
                      <a:pt x="643" y="2928"/>
                      <a:pt x="676" y="2979"/>
                      <a:pt x="712" y="3027"/>
                    </a:cubicBezTo>
                    <a:cubicBezTo>
                      <a:pt x="752" y="3074"/>
                      <a:pt x="807" y="3107"/>
                      <a:pt x="848" y="3151"/>
                    </a:cubicBezTo>
                    <a:cubicBezTo>
                      <a:pt x="888" y="3198"/>
                      <a:pt x="923" y="3253"/>
                      <a:pt x="967" y="3296"/>
                    </a:cubicBezTo>
                    <a:cubicBezTo>
                      <a:pt x="1014" y="3340"/>
                      <a:pt x="1056" y="3388"/>
                      <a:pt x="1110" y="3424"/>
                    </a:cubicBezTo>
                    <a:cubicBezTo>
                      <a:pt x="1162" y="3458"/>
                      <a:pt x="1226" y="3472"/>
                      <a:pt x="1283" y="3494"/>
                    </a:cubicBezTo>
                    <a:cubicBezTo>
                      <a:pt x="1322" y="3523"/>
                      <a:pt x="1359" y="3556"/>
                      <a:pt x="1403" y="3578"/>
                    </a:cubicBezTo>
                    <a:cubicBezTo>
                      <a:pt x="1449" y="3604"/>
                      <a:pt x="1508" y="3601"/>
                      <a:pt x="1556" y="3618"/>
                    </a:cubicBezTo>
                    <a:cubicBezTo>
                      <a:pt x="1605" y="3631"/>
                      <a:pt x="1656" y="3647"/>
                      <a:pt x="1710" y="3647"/>
                    </a:cubicBezTo>
                    <a:cubicBezTo>
                      <a:pt x="1716" y="3647"/>
                      <a:pt x="1722" y="3647"/>
                      <a:pt x="1728" y="3647"/>
                    </a:cubicBezTo>
                    <a:cubicBezTo>
                      <a:pt x="1788" y="3644"/>
                      <a:pt x="1846" y="3611"/>
                      <a:pt x="1901" y="3599"/>
                    </a:cubicBezTo>
                    <a:cubicBezTo>
                      <a:pt x="1943" y="3590"/>
                      <a:pt x="1981" y="3576"/>
                      <a:pt x="2018" y="3561"/>
                    </a:cubicBezTo>
                    <a:cubicBezTo>
                      <a:pt x="2094" y="3578"/>
                      <a:pt x="2170" y="3594"/>
                      <a:pt x="2247" y="3596"/>
                    </a:cubicBezTo>
                    <a:cubicBezTo>
                      <a:pt x="2249" y="3596"/>
                      <a:pt x="2250" y="3596"/>
                      <a:pt x="2252" y="3596"/>
                    </a:cubicBezTo>
                    <a:cubicBezTo>
                      <a:pt x="2342" y="3596"/>
                      <a:pt x="2426" y="3564"/>
                      <a:pt x="2511" y="3546"/>
                    </a:cubicBezTo>
                    <a:cubicBezTo>
                      <a:pt x="2607" y="3526"/>
                      <a:pt x="2701" y="3495"/>
                      <a:pt x="2786" y="3447"/>
                    </a:cubicBezTo>
                    <a:cubicBezTo>
                      <a:pt x="2870" y="3396"/>
                      <a:pt x="2935" y="3319"/>
                      <a:pt x="3002" y="3254"/>
                    </a:cubicBezTo>
                    <a:cubicBezTo>
                      <a:pt x="3057" y="3204"/>
                      <a:pt x="3105" y="3147"/>
                      <a:pt x="3148" y="3085"/>
                    </a:cubicBezTo>
                    <a:cubicBezTo>
                      <a:pt x="3194" y="3054"/>
                      <a:pt x="3236" y="3016"/>
                      <a:pt x="3278" y="2979"/>
                    </a:cubicBezTo>
                    <a:cubicBezTo>
                      <a:pt x="3323" y="2938"/>
                      <a:pt x="3338" y="2873"/>
                      <a:pt x="3375" y="2826"/>
                    </a:cubicBezTo>
                    <a:cubicBezTo>
                      <a:pt x="3415" y="2781"/>
                      <a:pt x="3472" y="2744"/>
                      <a:pt x="3505" y="2690"/>
                    </a:cubicBezTo>
                    <a:cubicBezTo>
                      <a:pt x="3538" y="2638"/>
                      <a:pt x="3557" y="2579"/>
                      <a:pt x="3582" y="2522"/>
                    </a:cubicBezTo>
                    <a:cubicBezTo>
                      <a:pt x="3605" y="2466"/>
                      <a:pt x="3644" y="2411"/>
                      <a:pt x="3657" y="2349"/>
                    </a:cubicBezTo>
                    <a:cubicBezTo>
                      <a:pt x="3674" y="2287"/>
                      <a:pt x="3667" y="2222"/>
                      <a:pt x="3671" y="2160"/>
                    </a:cubicBezTo>
                    <a:cubicBezTo>
                      <a:pt x="3678" y="2098"/>
                      <a:pt x="3667" y="2037"/>
                      <a:pt x="3667" y="1975"/>
                    </a:cubicBezTo>
                    <a:cubicBezTo>
                      <a:pt x="3664" y="1913"/>
                      <a:pt x="3697" y="1848"/>
                      <a:pt x="3688" y="1785"/>
                    </a:cubicBezTo>
                    <a:cubicBezTo>
                      <a:pt x="3692" y="1743"/>
                      <a:pt x="3670" y="1705"/>
                      <a:pt x="3646" y="1670"/>
                    </a:cubicBezTo>
                    <a:cubicBezTo>
                      <a:pt x="3628" y="1628"/>
                      <a:pt x="3608" y="1585"/>
                      <a:pt x="3594" y="1544"/>
                    </a:cubicBezTo>
                    <a:cubicBezTo>
                      <a:pt x="3580" y="1504"/>
                      <a:pt x="3564" y="1465"/>
                      <a:pt x="3544" y="1430"/>
                    </a:cubicBezTo>
                    <a:cubicBezTo>
                      <a:pt x="3539" y="1397"/>
                      <a:pt x="3535" y="1362"/>
                      <a:pt x="3528" y="1331"/>
                    </a:cubicBezTo>
                    <a:cubicBezTo>
                      <a:pt x="3492" y="1153"/>
                      <a:pt x="3403" y="989"/>
                      <a:pt x="3311" y="838"/>
                    </a:cubicBezTo>
                    <a:cubicBezTo>
                      <a:pt x="3218" y="685"/>
                      <a:pt x="3112" y="536"/>
                      <a:pt x="2973" y="419"/>
                    </a:cubicBezTo>
                    <a:cubicBezTo>
                      <a:pt x="2836" y="302"/>
                      <a:pt x="2682" y="198"/>
                      <a:pt x="2510" y="130"/>
                    </a:cubicBezTo>
                    <a:cubicBezTo>
                      <a:pt x="2348" y="69"/>
                      <a:pt x="2174" y="50"/>
                      <a:pt x="2000" y="50"/>
                    </a:cubicBezTo>
                    <a:cubicBezTo>
                      <a:pt x="1987" y="50"/>
                      <a:pt x="1975" y="50"/>
                      <a:pt x="1962" y="51"/>
                    </a:cubicBezTo>
                    <a:cubicBezTo>
                      <a:pt x="1791" y="52"/>
                      <a:pt x="1607" y="89"/>
                      <a:pt x="1449" y="188"/>
                    </a:cubicBezTo>
                    <a:cubicBezTo>
                      <a:pt x="1443" y="176"/>
                      <a:pt x="1436" y="170"/>
                      <a:pt x="1429" y="168"/>
                    </a:cubicBezTo>
                    <a:cubicBezTo>
                      <a:pt x="1480" y="140"/>
                      <a:pt x="1531" y="113"/>
                      <a:pt x="1585" y="86"/>
                    </a:cubicBezTo>
                    <a:cubicBezTo>
                      <a:pt x="1630" y="64"/>
                      <a:pt x="1683" y="36"/>
                      <a:pt x="1737" y="36"/>
                    </a:cubicBezTo>
                    <a:cubicBezTo>
                      <a:pt x="1752" y="36"/>
                      <a:pt x="1768" y="38"/>
                      <a:pt x="1783" y="44"/>
                    </a:cubicBezTo>
                    <a:cubicBezTo>
                      <a:pt x="1783" y="44"/>
                      <a:pt x="1783" y="44"/>
                      <a:pt x="1783" y="44"/>
                    </a:cubicBezTo>
                    <a:cubicBezTo>
                      <a:pt x="1786" y="44"/>
                      <a:pt x="1786" y="20"/>
                      <a:pt x="1783" y="19"/>
                    </a:cubicBezTo>
                    <a:cubicBezTo>
                      <a:pt x="1761" y="6"/>
                      <a:pt x="1739" y="0"/>
                      <a:pt x="1717"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29"/>
              <p:cNvSpPr/>
              <p:nvPr/>
            </p:nvSpPr>
            <p:spPr>
              <a:xfrm>
                <a:off x="1354575" y="4371250"/>
                <a:ext cx="2200" cy="875"/>
              </a:xfrm>
              <a:custGeom>
                <a:rect b="b" l="l" r="r" t="t"/>
                <a:pathLst>
                  <a:path extrusionOk="0" h="35" w="88">
                    <a:moveTo>
                      <a:pt x="87" y="0"/>
                    </a:moveTo>
                    <a:lnTo>
                      <a:pt x="1" y="1"/>
                    </a:lnTo>
                    <a:cubicBezTo>
                      <a:pt x="2" y="14"/>
                      <a:pt x="6" y="25"/>
                      <a:pt x="10" y="34"/>
                    </a:cubicBezTo>
                    <a:cubicBezTo>
                      <a:pt x="30" y="21"/>
                      <a:pt x="53" y="11"/>
                      <a:pt x="68" y="4"/>
                    </a:cubicBezTo>
                    <a:cubicBezTo>
                      <a:pt x="74" y="1"/>
                      <a:pt x="81" y="1"/>
                      <a:pt x="87"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29"/>
              <p:cNvSpPr/>
              <p:nvPr/>
            </p:nvSpPr>
            <p:spPr>
              <a:xfrm>
                <a:off x="1358025" y="4372225"/>
                <a:ext cx="1150" cy="200"/>
              </a:xfrm>
              <a:custGeom>
                <a:rect b="b" l="l" r="r" t="t"/>
                <a:pathLst>
                  <a:path extrusionOk="0" h="8" w="46">
                    <a:moveTo>
                      <a:pt x="18" y="0"/>
                    </a:moveTo>
                    <a:cubicBezTo>
                      <a:pt x="10" y="0"/>
                      <a:pt x="3" y="2"/>
                      <a:pt x="0" y="8"/>
                    </a:cubicBezTo>
                    <a:lnTo>
                      <a:pt x="46" y="8"/>
                    </a:lnTo>
                    <a:cubicBezTo>
                      <a:pt x="39" y="3"/>
                      <a:pt x="28" y="0"/>
                      <a:pt x="18"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29"/>
              <p:cNvSpPr/>
              <p:nvPr/>
            </p:nvSpPr>
            <p:spPr>
              <a:xfrm>
                <a:off x="1305450" y="4321650"/>
                <a:ext cx="92450" cy="92450"/>
              </a:xfrm>
              <a:custGeom>
                <a:rect b="b" l="l" r="r" t="t"/>
                <a:pathLst>
                  <a:path extrusionOk="0" h="3698" w="3698">
                    <a:moveTo>
                      <a:pt x="1906" y="124"/>
                    </a:moveTo>
                    <a:cubicBezTo>
                      <a:pt x="1940" y="124"/>
                      <a:pt x="1974" y="128"/>
                      <a:pt x="2010" y="133"/>
                    </a:cubicBezTo>
                    <a:cubicBezTo>
                      <a:pt x="2025" y="137"/>
                      <a:pt x="2039" y="145"/>
                      <a:pt x="2051" y="155"/>
                    </a:cubicBezTo>
                    <a:cubicBezTo>
                      <a:pt x="2019" y="163"/>
                      <a:pt x="1989" y="173"/>
                      <a:pt x="1959" y="180"/>
                    </a:cubicBezTo>
                    <a:cubicBezTo>
                      <a:pt x="1931" y="184"/>
                      <a:pt x="1904" y="195"/>
                      <a:pt x="1879" y="205"/>
                    </a:cubicBezTo>
                    <a:cubicBezTo>
                      <a:pt x="1827" y="183"/>
                      <a:pt x="1776" y="161"/>
                      <a:pt x="1721" y="147"/>
                    </a:cubicBezTo>
                    <a:cubicBezTo>
                      <a:pt x="1721" y="147"/>
                      <a:pt x="1722" y="145"/>
                      <a:pt x="1724" y="145"/>
                    </a:cubicBezTo>
                    <a:cubicBezTo>
                      <a:pt x="1770" y="140"/>
                      <a:pt x="1817" y="128"/>
                      <a:pt x="1864" y="126"/>
                    </a:cubicBezTo>
                    <a:cubicBezTo>
                      <a:pt x="1878" y="125"/>
                      <a:pt x="1892" y="124"/>
                      <a:pt x="1906" y="124"/>
                    </a:cubicBezTo>
                    <a:close/>
                    <a:moveTo>
                      <a:pt x="1425" y="264"/>
                    </a:moveTo>
                    <a:cubicBezTo>
                      <a:pt x="1459" y="264"/>
                      <a:pt x="1492" y="266"/>
                      <a:pt x="1525" y="272"/>
                    </a:cubicBezTo>
                    <a:cubicBezTo>
                      <a:pt x="1538" y="275"/>
                      <a:pt x="1550" y="278"/>
                      <a:pt x="1560" y="279"/>
                    </a:cubicBezTo>
                    <a:cubicBezTo>
                      <a:pt x="1488" y="305"/>
                      <a:pt x="1419" y="338"/>
                      <a:pt x="1352" y="375"/>
                    </a:cubicBezTo>
                    <a:cubicBezTo>
                      <a:pt x="1328" y="369"/>
                      <a:pt x="1302" y="363"/>
                      <a:pt x="1277" y="363"/>
                    </a:cubicBezTo>
                    <a:cubicBezTo>
                      <a:pt x="1270" y="363"/>
                      <a:pt x="1264" y="363"/>
                      <a:pt x="1257" y="364"/>
                    </a:cubicBezTo>
                    <a:cubicBezTo>
                      <a:pt x="1195" y="372"/>
                      <a:pt x="1137" y="392"/>
                      <a:pt x="1075" y="406"/>
                    </a:cubicBezTo>
                    <a:cubicBezTo>
                      <a:pt x="1013" y="417"/>
                      <a:pt x="953" y="437"/>
                      <a:pt x="892" y="458"/>
                    </a:cubicBezTo>
                    <a:cubicBezTo>
                      <a:pt x="830" y="477"/>
                      <a:pt x="786" y="529"/>
                      <a:pt x="730" y="557"/>
                    </a:cubicBezTo>
                    <a:cubicBezTo>
                      <a:pt x="691" y="573"/>
                      <a:pt x="638" y="573"/>
                      <a:pt x="592" y="584"/>
                    </a:cubicBezTo>
                    <a:cubicBezTo>
                      <a:pt x="606" y="568"/>
                      <a:pt x="617" y="554"/>
                      <a:pt x="631" y="543"/>
                    </a:cubicBezTo>
                    <a:cubicBezTo>
                      <a:pt x="690" y="488"/>
                      <a:pt x="752" y="437"/>
                      <a:pt x="817" y="389"/>
                    </a:cubicBezTo>
                    <a:cubicBezTo>
                      <a:pt x="884" y="344"/>
                      <a:pt x="957" y="305"/>
                      <a:pt x="1034" y="279"/>
                    </a:cubicBezTo>
                    <a:cubicBezTo>
                      <a:pt x="1062" y="269"/>
                      <a:pt x="1092" y="266"/>
                      <a:pt x="1122" y="266"/>
                    </a:cubicBezTo>
                    <a:cubicBezTo>
                      <a:pt x="1167" y="266"/>
                      <a:pt x="1213" y="273"/>
                      <a:pt x="1256" y="273"/>
                    </a:cubicBezTo>
                    <a:cubicBezTo>
                      <a:pt x="1266" y="273"/>
                      <a:pt x="1275" y="273"/>
                      <a:pt x="1285" y="272"/>
                    </a:cubicBezTo>
                    <a:cubicBezTo>
                      <a:pt x="1331" y="268"/>
                      <a:pt x="1378" y="264"/>
                      <a:pt x="1425" y="264"/>
                    </a:cubicBezTo>
                    <a:close/>
                    <a:moveTo>
                      <a:pt x="1124" y="860"/>
                    </a:moveTo>
                    <a:cubicBezTo>
                      <a:pt x="1114" y="876"/>
                      <a:pt x="1104" y="891"/>
                      <a:pt x="1092" y="905"/>
                    </a:cubicBezTo>
                    <a:cubicBezTo>
                      <a:pt x="1081" y="902"/>
                      <a:pt x="1069" y="902"/>
                      <a:pt x="1058" y="898"/>
                    </a:cubicBezTo>
                    <a:cubicBezTo>
                      <a:pt x="1081" y="885"/>
                      <a:pt x="1101" y="869"/>
                      <a:pt x="1124" y="860"/>
                    </a:cubicBezTo>
                    <a:close/>
                    <a:moveTo>
                      <a:pt x="3306" y="908"/>
                    </a:moveTo>
                    <a:lnTo>
                      <a:pt x="3306" y="908"/>
                    </a:lnTo>
                    <a:cubicBezTo>
                      <a:pt x="3312" y="909"/>
                      <a:pt x="3314" y="911"/>
                      <a:pt x="3317" y="912"/>
                    </a:cubicBezTo>
                    <a:cubicBezTo>
                      <a:pt x="3339" y="931"/>
                      <a:pt x="3356" y="953"/>
                      <a:pt x="3371" y="978"/>
                    </a:cubicBezTo>
                    <a:cubicBezTo>
                      <a:pt x="3376" y="986"/>
                      <a:pt x="3376" y="1000"/>
                      <a:pt x="3375" y="1014"/>
                    </a:cubicBezTo>
                    <a:cubicBezTo>
                      <a:pt x="3353" y="979"/>
                      <a:pt x="3328" y="942"/>
                      <a:pt x="3306" y="908"/>
                    </a:cubicBezTo>
                    <a:close/>
                    <a:moveTo>
                      <a:pt x="2258" y="966"/>
                    </a:moveTo>
                    <a:lnTo>
                      <a:pt x="2258" y="966"/>
                    </a:lnTo>
                    <a:cubicBezTo>
                      <a:pt x="2293" y="967"/>
                      <a:pt x="2330" y="971"/>
                      <a:pt x="2369" y="978"/>
                    </a:cubicBezTo>
                    <a:cubicBezTo>
                      <a:pt x="2383" y="999"/>
                      <a:pt x="2397" y="1019"/>
                      <a:pt x="2406" y="1041"/>
                    </a:cubicBezTo>
                    <a:cubicBezTo>
                      <a:pt x="2414" y="1061"/>
                      <a:pt x="2423" y="1080"/>
                      <a:pt x="2431" y="1098"/>
                    </a:cubicBezTo>
                    <a:cubicBezTo>
                      <a:pt x="2432" y="1102"/>
                      <a:pt x="2434" y="1107"/>
                      <a:pt x="2436" y="1110"/>
                    </a:cubicBezTo>
                    <a:cubicBezTo>
                      <a:pt x="2434" y="1109"/>
                      <a:pt x="2432" y="1107"/>
                      <a:pt x="2432" y="1105"/>
                    </a:cubicBezTo>
                    <a:cubicBezTo>
                      <a:pt x="2383" y="1052"/>
                      <a:pt x="2322" y="1004"/>
                      <a:pt x="2258" y="966"/>
                    </a:cubicBezTo>
                    <a:close/>
                    <a:moveTo>
                      <a:pt x="1870" y="1128"/>
                    </a:moveTo>
                    <a:cubicBezTo>
                      <a:pt x="1905" y="1128"/>
                      <a:pt x="1938" y="1131"/>
                      <a:pt x="1970" y="1136"/>
                    </a:cubicBezTo>
                    <a:cubicBezTo>
                      <a:pt x="2000" y="1139"/>
                      <a:pt x="2032" y="1146"/>
                      <a:pt x="2062" y="1157"/>
                    </a:cubicBezTo>
                    <a:cubicBezTo>
                      <a:pt x="2021" y="1156"/>
                      <a:pt x="1978" y="1153"/>
                      <a:pt x="1937" y="1153"/>
                    </a:cubicBezTo>
                    <a:cubicBezTo>
                      <a:pt x="1906" y="1153"/>
                      <a:pt x="1875" y="1152"/>
                      <a:pt x="1842" y="1152"/>
                    </a:cubicBezTo>
                    <a:cubicBezTo>
                      <a:pt x="1778" y="1152"/>
                      <a:pt x="1711" y="1155"/>
                      <a:pt x="1645" y="1173"/>
                    </a:cubicBezTo>
                    <a:cubicBezTo>
                      <a:pt x="1598" y="1186"/>
                      <a:pt x="1556" y="1208"/>
                      <a:pt x="1514" y="1233"/>
                    </a:cubicBezTo>
                    <a:cubicBezTo>
                      <a:pt x="1623" y="1161"/>
                      <a:pt x="1753" y="1128"/>
                      <a:pt x="1870" y="1128"/>
                    </a:cubicBezTo>
                    <a:close/>
                    <a:moveTo>
                      <a:pt x="1609" y="805"/>
                    </a:moveTo>
                    <a:lnTo>
                      <a:pt x="1609" y="805"/>
                    </a:lnTo>
                    <a:cubicBezTo>
                      <a:pt x="1586" y="816"/>
                      <a:pt x="1563" y="828"/>
                      <a:pt x="1542" y="842"/>
                    </a:cubicBezTo>
                    <a:cubicBezTo>
                      <a:pt x="1436" y="908"/>
                      <a:pt x="1358" y="1001"/>
                      <a:pt x="1294" y="1102"/>
                    </a:cubicBezTo>
                    <a:cubicBezTo>
                      <a:pt x="1241" y="1145"/>
                      <a:pt x="1192" y="1191"/>
                      <a:pt x="1147" y="1245"/>
                    </a:cubicBezTo>
                    <a:cubicBezTo>
                      <a:pt x="1253" y="1095"/>
                      <a:pt x="1358" y="931"/>
                      <a:pt x="1520" y="843"/>
                    </a:cubicBezTo>
                    <a:cubicBezTo>
                      <a:pt x="1547" y="828"/>
                      <a:pt x="1579" y="816"/>
                      <a:pt x="1609" y="805"/>
                    </a:cubicBezTo>
                    <a:close/>
                    <a:moveTo>
                      <a:pt x="1045" y="926"/>
                    </a:moveTo>
                    <a:cubicBezTo>
                      <a:pt x="1056" y="926"/>
                      <a:pt x="1067" y="927"/>
                      <a:pt x="1078" y="930"/>
                    </a:cubicBezTo>
                    <a:cubicBezTo>
                      <a:pt x="957" y="1052"/>
                      <a:pt x="862" y="1200"/>
                      <a:pt x="778" y="1345"/>
                    </a:cubicBezTo>
                    <a:cubicBezTo>
                      <a:pt x="766" y="1366"/>
                      <a:pt x="753" y="1387"/>
                      <a:pt x="744" y="1410"/>
                    </a:cubicBezTo>
                    <a:lnTo>
                      <a:pt x="738" y="1363"/>
                    </a:lnTo>
                    <a:cubicBezTo>
                      <a:pt x="800" y="1234"/>
                      <a:pt x="874" y="1112"/>
                      <a:pt x="952" y="995"/>
                    </a:cubicBezTo>
                    <a:cubicBezTo>
                      <a:pt x="963" y="978"/>
                      <a:pt x="978" y="960"/>
                      <a:pt x="989" y="944"/>
                    </a:cubicBezTo>
                    <a:cubicBezTo>
                      <a:pt x="996" y="938"/>
                      <a:pt x="1004" y="935"/>
                      <a:pt x="1012" y="930"/>
                    </a:cubicBezTo>
                    <a:cubicBezTo>
                      <a:pt x="1023" y="927"/>
                      <a:pt x="1034" y="926"/>
                      <a:pt x="1045" y="926"/>
                    </a:cubicBezTo>
                    <a:close/>
                    <a:moveTo>
                      <a:pt x="1060" y="1361"/>
                    </a:moveTo>
                    <a:lnTo>
                      <a:pt x="1060" y="1361"/>
                    </a:lnTo>
                    <a:cubicBezTo>
                      <a:pt x="1026" y="1413"/>
                      <a:pt x="994" y="1468"/>
                      <a:pt x="971" y="1524"/>
                    </a:cubicBezTo>
                    <a:cubicBezTo>
                      <a:pt x="961" y="1544"/>
                      <a:pt x="954" y="1564"/>
                      <a:pt x="947" y="1585"/>
                    </a:cubicBezTo>
                    <a:cubicBezTo>
                      <a:pt x="947" y="1564"/>
                      <a:pt x="946" y="1544"/>
                      <a:pt x="947" y="1524"/>
                    </a:cubicBezTo>
                    <a:cubicBezTo>
                      <a:pt x="982" y="1468"/>
                      <a:pt x="1020" y="1414"/>
                      <a:pt x="1060" y="1361"/>
                    </a:cubicBezTo>
                    <a:close/>
                    <a:moveTo>
                      <a:pt x="711" y="1427"/>
                    </a:moveTo>
                    <a:cubicBezTo>
                      <a:pt x="712" y="1438"/>
                      <a:pt x="713" y="1446"/>
                      <a:pt x="716" y="1456"/>
                    </a:cubicBezTo>
                    <a:cubicBezTo>
                      <a:pt x="693" y="1498"/>
                      <a:pt x="669" y="1542"/>
                      <a:pt x="647" y="1586"/>
                    </a:cubicBezTo>
                    <a:cubicBezTo>
                      <a:pt x="665" y="1531"/>
                      <a:pt x="686" y="1479"/>
                      <a:pt x="711" y="1427"/>
                    </a:cubicBezTo>
                    <a:close/>
                    <a:moveTo>
                      <a:pt x="901" y="1607"/>
                    </a:moveTo>
                    <a:cubicBezTo>
                      <a:pt x="903" y="1632"/>
                      <a:pt x="906" y="1655"/>
                      <a:pt x="910" y="1681"/>
                    </a:cubicBezTo>
                    <a:cubicBezTo>
                      <a:pt x="899" y="1709"/>
                      <a:pt x="891" y="1735"/>
                      <a:pt x="883" y="1762"/>
                    </a:cubicBezTo>
                    <a:cubicBezTo>
                      <a:pt x="872" y="1749"/>
                      <a:pt x="865" y="1735"/>
                      <a:pt x="857" y="1720"/>
                    </a:cubicBezTo>
                    <a:cubicBezTo>
                      <a:pt x="863" y="1701"/>
                      <a:pt x="865" y="1681"/>
                      <a:pt x="874" y="1662"/>
                    </a:cubicBezTo>
                    <a:cubicBezTo>
                      <a:pt x="883" y="1644"/>
                      <a:pt x="892" y="1625"/>
                      <a:pt x="901" y="1607"/>
                    </a:cubicBezTo>
                    <a:close/>
                    <a:moveTo>
                      <a:pt x="2066" y="1485"/>
                    </a:moveTo>
                    <a:cubicBezTo>
                      <a:pt x="2143" y="1485"/>
                      <a:pt x="2223" y="1514"/>
                      <a:pt x="2292" y="1551"/>
                    </a:cubicBezTo>
                    <a:cubicBezTo>
                      <a:pt x="2358" y="1585"/>
                      <a:pt x="2410" y="1641"/>
                      <a:pt x="2449" y="1701"/>
                    </a:cubicBezTo>
                    <a:cubicBezTo>
                      <a:pt x="2452" y="1716"/>
                      <a:pt x="2447" y="1731"/>
                      <a:pt x="2447" y="1749"/>
                    </a:cubicBezTo>
                    <a:cubicBezTo>
                      <a:pt x="2436" y="1742"/>
                      <a:pt x="2423" y="1734"/>
                      <a:pt x="2412" y="1724"/>
                    </a:cubicBezTo>
                    <a:cubicBezTo>
                      <a:pt x="2372" y="1694"/>
                      <a:pt x="2328" y="1652"/>
                      <a:pt x="2271" y="1634"/>
                    </a:cubicBezTo>
                    <a:cubicBezTo>
                      <a:pt x="2235" y="1624"/>
                      <a:pt x="2188" y="1614"/>
                      <a:pt x="2140" y="1614"/>
                    </a:cubicBezTo>
                    <a:cubicBezTo>
                      <a:pt x="2117" y="1614"/>
                      <a:pt x="2094" y="1616"/>
                      <a:pt x="2072" y="1622"/>
                    </a:cubicBezTo>
                    <a:cubicBezTo>
                      <a:pt x="2033" y="1632"/>
                      <a:pt x="2000" y="1654"/>
                      <a:pt x="1973" y="1680"/>
                    </a:cubicBezTo>
                    <a:cubicBezTo>
                      <a:pt x="1951" y="1702"/>
                      <a:pt x="1931" y="1725"/>
                      <a:pt x="1914" y="1750"/>
                    </a:cubicBezTo>
                    <a:cubicBezTo>
                      <a:pt x="1909" y="1756"/>
                      <a:pt x="1908" y="1758"/>
                      <a:pt x="1904" y="1764"/>
                    </a:cubicBezTo>
                    <a:cubicBezTo>
                      <a:pt x="1858" y="1684"/>
                      <a:pt x="1860" y="1593"/>
                      <a:pt x="1890" y="1523"/>
                    </a:cubicBezTo>
                    <a:cubicBezTo>
                      <a:pt x="1936" y="1502"/>
                      <a:pt x="1982" y="1490"/>
                      <a:pt x="2028" y="1487"/>
                    </a:cubicBezTo>
                    <a:cubicBezTo>
                      <a:pt x="2040" y="1485"/>
                      <a:pt x="2053" y="1485"/>
                      <a:pt x="2066" y="1485"/>
                    </a:cubicBezTo>
                    <a:close/>
                    <a:moveTo>
                      <a:pt x="1483" y="1600"/>
                    </a:moveTo>
                    <a:lnTo>
                      <a:pt x="1483" y="1600"/>
                    </a:lnTo>
                    <a:cubicBezTo>
                      <a:pt x="1454" y="1652"/>
                      <a:pt x="1429" y="1709"/>
                      <a:pt x="1411" y="1765"/>
                    </a:cubicBezTo>
                    <a:cubicBezTo>
                      <a:pt x="1386" y="1841"/>
                      <a:pt x="1366" y="1922"/>
                      <a:pt x="1360" y="2006"/>
                    </a:cubicBezTo>
                    <a:cubicBezTo>
                      <a:pt x="1342" y="1965"/>
                      <a:pt x="1324" y="1922"/>
                      <a:pt x="1312" y="1877"/>
                    </a:cubicBezTo>
                    <a:cubicBezTo>
                      <a:pt x="1318" y="1845"/>
                      <a:pt x="1323" y="1813"/>
                      <a:pt x="1337" y="1783"/>
                    </a:cubicBezTo>
                    <a:cubicBezTo>
                      <a:pt x="1370" y="1707"/>
                      <a:pt x="1432" y="1652"/>
                      <a:pt x="1483" y="1600"/>
                    </a:cubicBezTo>
                    <a:close/>
                    <a:moveTo>
                      <a:pt x="1301" y="1957"/>
                    </a:moveTo>
                    <a:cubicBezTo>
                      <a:pt x="1309" y="1990"/>
                      <a:pt x="1322" y="2020"/>
                      <a:pt x="1335" y="2049"/>
                    </a:cubicBezTo>
                    <a:cubicBezTo>
                      <a:pt x="1322" y="2046"/>
                      <a:pt x="1308" y="2045"/>
                      <a:pt x="1294" y="2040"/>
                    </a:cubicBezTo>
                    <a:lnTo>
                      <a:pt x="1294" y="2032"/>
                    </a:lnTo>
                    <a:cubicBezTo>
                      <a:pt x="1296" y="2006"/>
                      <a:pt x="1298" y="1980"/>
                      <a:pt x="1301" y="1957"/>
                    </a:cubicBezTo>
                    <a:close/>
                    <a:moveTo>
                      <a:pt x="2149" y="1778"/>
                    </a:moveTo>
                    <a:cubicBezTo>
                      <a:pt x="2154" y="1778"/>
                      <a:pt x="2159" y="1778"/>
                      <a:pt x="2164" y="1779"/>
                    </a:cubicBezTo>
                    <a:cubicBezTo>
                      <a:pt x="2204" y="1786"/>
                      <a:pt x="2240" y="1797"/>
                      <a:pt x="2269" y="1819"/>
                    </a:cubicBezTo>
                    <a:cubicBezTo>
                      <a:pt x="2296" y="1841"/>
                      <a:pt x="2337" y="1841"/>
                      <a:pt x="2358" y="1874"/>
                    </a:cubicBezTo>
                    <a:cubicBezTo>
                      <a:pt x="2377" y="1903"/>
                      <a:pt x="2348" y="1962"/>
                      <a:pt x="2350" y="1984"/>
                    </a:cubicBezTo>
                    <a:cubicBezTo>
                      <a:pt x="2357" y="2006"/>
                      <a:pt x="2361" y="2027"/>
                      <a:pt x="2355" y="2046"/>
                    </a:cubicBezTo>
                    <a:cubicBezTo>
                      <a:pt x="2350" y="2064"/>
                      <a:pt x="2379" y="2080"/>
                      <a:pt x="2369" y="2100"/>
                    </a:cubicBezTo>
                    <a:cubicBezTo>
                      <a:pt x="2357" y="2116"/>
                      <a:pt x="2322" y="2119"/>
                      <a:pt x="2308" y="2127"/>
                    </a:cubicBezTo>
                    <a:cubicBezTo>
                      <a:pt x="2296" y="2135"/>
                      <a:pt x="2286" y="2151"/>
                      <a:pt x="2269" y="2156"/>
                    </a:cubicBezTo>
                    <a:cubicBezTo>
                      <a:pt x="2266" y="2157"/>
                      <a:pt x="2262" y="2157"/>
                      <a:pt x="2259" y="2157"/>
                    </a:cubicBezTo>
                    <a:cubicBezTo>
                      <a:pt x="2244" y="2157"/>
                      <a:pt x="2227" y="2149"/>
                      <a:pt x="2219" y="2148"/>
                    </a:cubicBezTo>
                    <a:cubicBezTo>
                      <a:pt x="2209" y="2148"/>
                      <a:pt x="2201" y="2162"/>
                      <a:pt x="2192" y="2162"/>
                    </a:cubicBezTo>
                    <a:cubicBezTo>
                      <a:pt x="2192" y="2162"/>
                      <a:pt x="2191" y="2162"/>
                      <a:pt x="2190" y="2162"/>
                    </a:cubicBezTo>
                    <a:cubicBezTo>
                      <a:pt x="2189" y="2161"/>
                      <a:pt x="2189" y="2161"/>
                      <a:pt x="2188" y="2161"/>
                    </a:cubicBezTo>
                    <a:cubicBezTo>
                      <a:pt x="2182" y="2161"/>
                      <a:pt x="2176" y="2164"/>
                      <a:pt x="2171" y="2164"/>
                    </a:cubicBezTo>
                    <a:cubicBezTo>
                      <a:pt x="2168" y="2164"/>
                      <a:pt x="2166" y="2163"/>
                      <a:pt x="2164" y="2162"/>
                    </a:cubicBezTo>
                    <a:cubicBezTo>
                      <a:pt x="2156" y="2155"/>
                      <a:pt x="2178" y="2122"/>
                      <a:pt x="2174" y="2116"/>
                    </a:cubicBezTo>
                    <a:cubicBezTo>
                      <a:pt x="2169" y="2112"/>
                      <a:pt x="2114" y="2112"/>
                      <a:pt x="2103" y="2089"/>
                    </a:cubicBezTo>
                    <a:cubicBezTo>
                      <a:pt x="2094" y="2071"/>
                      <a:pt x="2097" y="2047"/>
                      <a:pt x="2103" y="2032"/>
                    </a:cubicBezTo>
                    <a:lnTo>
                      <a:pt x="2103" y="2032"/>
                    </a:lnTo>
                    <a:lnTo>
                      <a:pt x="1985" y="2036"/>
                    </a:lnTo>
                    <a:cubicBezTo>
                      <a:pt x="1982" y="2032"/>
                      <a:pt x="1978" y="2031"/>
                      <a:pt x="1975" y="2025"/>
                    </a:cubicBezTo>
                    <a:cubicBezTo>
                      <a:pt x="1975" y="2024"/>
                      <a:pt x="1973" y="2023"/>
                      <a:pt x="1973" y="2020"/>
                    </a:cubicBezTo>
                    <a:cubicBezTo>
                      <a:pt x="1966" y="2025"/>
                      <a:pt x="1958" y="2031"/>
                      <a:pt x="1952" y="2036"/>
                    </a:cubicBezTo>
                    <a:lnTo>
                      <a:pt x="1941" y="2036"/>
                    </a:lnTo>
                    <a:cubicBezTo>
                      <a:pt x="1925" y="1996"/>
                      <a:pt x="1920" y="1943"/>
                      <a:pt x="1931" y="1896"/>
                    </a:cubicBezTo>
                    <a:cubicBezTo>
                      <a:pt x="1948" y="1844"/>
                      <a:pt x="2014" y="1830"/>
                      <a:pt x="2047" y="1811"/>
                    </a:cubicBezTo>
                    <a:lnTo>
                      <a:pt x="2059" y="1804"/>
                    </a:lnTo>
                    <a:cubicBezTo>
                      <a:pt x="2088" y="1788"/>
                      <a:pt x="2118" y="1778"/>
                      <a:pt x="2149" y="1778"/>
                    </a:cubicBezTo>
                    <a:close/>
                    <a:moveTo>
                      <a:pt x="3050" y="1557"/>
                    </a:moveTo>
                    <a:cubicBezTo>
                      <a:pt x="3057" y="1668"/>
                      <a:pt x="3030" y="1790"/>
                      <a:pt x="2999" y="1917"/>
                    </a:cubicBezTo>
                    <a:cubicBezTo>
                      <a:pt x="2980" y="2012"/>
                      <a:pt x="2950" y="2101"/>
                      <a:pt x="2915" y="2188"/>
                    </a:cubicBezTo>
                    <a:cubicBezTo>
                      <a:pt x="2950" y="2064"/>
                      <a:pt x="2965" y="1936"/>
                      <a:pt x="2964" y="1811"/>
                    </a:cubicBezTo>
                    <a:cubicBezTo>
                      <a:pt x="2964" y="1783"/>
                      <a:pt x="2959" y="1757"/>
                      <a:pt x="2957" y="1729"/>
                    </a:cubicBezTo>
                    <a:cubicBezTo>
                      <a:pt x="2957" y="1728"/>
                      <a:pt x="2958" y="1728"/>
                      <a:pt x="2958" y="1728"/>
                    </a:cubicBezTo>
                    <a:cubicBezTo>
                      <a:pt x="2979" y="1687"/>
                      <a:pt x="3025" y="1645"/>
                      <a:pt x="3043" y="1603"/>
                    </a:cubicBezTo>
                    <a:cubicBezTo>
                      <a:pt x="3050" y="1586"/>
                      <a:pt x="3050" y="1573"/>
                      <a:pt x="3050" y="1557"/>
                    </a:cubicBezTo>
                    <a:close/>
                    <a:moveTo>
                      <a:pt x="836" y="1783"/>
                    </a:moveTo>
                    <a:cubicBezTo>
                      <a:pt x="847" y="1797"/>
                      <a:pt x="855" y="1812"/>
                      <a:pt x="863" y="1827"/>
                    </a:cubicBezTo>
                    <a:cubicBezTo>
                      <a:pt x="826" y="1963"/>
                      <a:pt x="802" y="2102"/>
                      <a:pt x="797" y="2247"/>
                    </a:cubicBezTo>
                    <a:cubicBezTo>
                      <a:pt x="788" y="2206"/>
                      <a:pt x="780" y="2163"/>
                      <a:pt x="780" y="2115"/>
                    </a:cubicBezTo>
                    <a:cubicBezTo>
                      <a:pt x="781" y="2007"/>
                      <a:pt x="803" y="1895"/>
                      <a:pt x="836" y="1783"/>
                    </a:cubicBezTo>
                    <a:close/>
                    <a:moveTo>
                      <a:pt x="1100" y="2255"/>
                    </a:moveTo>
                    <a:lnTo>
                      <a:pt x="1100" y="2255"/>
                    </a:lnTo>
                    <a:cubicBezTo>
                      <a:pt x="1103" y="2269"/>
                      <a:pt x="1106" y="2284"/>
                      <a:pt x="1107" y="2296"/>
                    </a:cubicBezTo>
                    <a:cubicBezTo>
                      <a:pt x="1110" y="2310"/>
                      <a:pt x="1115" y="2327"/>
                      <a:pt x="1117" y="2340"/>
                    </a:cubicBezTo>
                    <a:cubicBezTo>
                      <a:pt x="1113" y="2342"/>
                      <a:pt x="1110" y="2342"/>
                      <a:pt x="1106" y="2343"/>
                    </a:cubicBezTo>
                    <a:cubicBezTo>
                      <a:pt x="1103" y="2314"/>
                      <a:pt x="1103" y="2285"/>
                      <a:pt x="1100" y="2255"/>
                    </a:cubicBezTo>
                    <a:close/>
                    <a:moveTo>
                      <a:pt x="1684" y="2109"/>
                    </a:moveTo>
                    <a:cubicBezTo>
                      <a:pt x="1707" y="2184"/>
                      <a:pt x="1743" y="2252"/>
                      <a:pt x="1791" y="2307"/>
                    </a:cubicBezTo>
                    <a:cubicBezTo>
                      <a:pt x="1808" y="2329"/>
                      <a:pt x="1831" y="2350"/>
                      <a:pt x="1854" y="2369"/>
                    </a:cubicBezTo>
                    <a:cubicBezTo>
                      <a:pt x="1853" y="2376"/>
                      <a:pt x="1854" y="2382"/>
                      <a:pt x="1858" y="2387"/>
                    </a:cubicBezTo>
                    <a:cubicBezTo>
                      <a:pt x="1854" y="2385"/>
                      <a:pt x="1849" y="2385"/>
                      <a:pt x="1846" y="2383"/>
                    </a:cubicBezTo>
                    <a:cubicBezTo>
                      <a:pt x="1842" y="2382"/>
                      <a:pt x="1839" y="2379"/>
                      <a:pt x="1835" y="2376"/>
                    </a:cubicBezTo>
                    <a:cubicBezTo>
                      <a:pt x="1752" y="2324"/>
                      <a:pt x="1715" y="2240"/>
                      <a:pt x="1688" y="2155"/>
                    </a:cubicBezTo>
                    <a:cubicBezTo>
                      <a:pt x="1682" y="2141"/>
                      <a:pt x="1677" y="2124"/>
                      <a:pt x="1673" y="2109"/>
                    </a:cubicBezTo>
                    <a:close/>
                    <a:moveTo>
                      <a:pt x="1810" y="1571"/>
                    </a:moveTo>
                    <a:lnTo>
                      <a:pt x="1810" y="1571"/>
                    </a:lnTo>
                    <a:cubicBezTo>
                      <a:pt x="1795" y="1652"/>
                      <a:pt x="1810" y="1742"/>
                      <a:pt x="1872" y="1816"/>
                    </a:cubicBezTo>
                    <a:cubicBezTo>
                      <a:pt x="1852" y="1860"/>
                      <a:pt x="1841" y="1908"/>
                      <a:pt x="1846" y="1957"/>
                    </a:cubicBezTo>
                    <a:cubicBezTo>
                      <a:pt x="1853" y="2017"/>
                      <a:pt x="1889" y="2060"/>
                      <a:pt x="1920" y="2096"/>
                    </a:cubicBezTo>
                    <a:cubicBezTo>
                      <a:pt x="1916" y="2126"/>
                      <a:pt x="1923" y="2155"/>
                      <a:pt x="1927" y="2185"/>
                    </a:cubicBezTo>
                    <a:cubicBezTo>
                      <a:pt x="1931" y="2232"/>
                      <a:pt x="1966" y="2265"/>
                      <a:pt x="1993" y="2302"/>
                    </a:cubicBezTo>
                    <a:cubicBezTo>
                      <a:pt x="2014" y="2332"/>
                      <a:pt x="2037" y="2369"/>
                      <a:pt x="2072" y="2396"/>
                    </a:cubicBezTo>
                    <a:cubicBezTo>
                      <a:pt x="2069" y="2396"/>
                      <a:pt x="2068" y="2396"/>
                      <a:pt x="2066" y="2397"/>
                    </a:cubicBezTo>
                    <a:cubicBezTo>
                      <a:pt x="1992" y="2382"/>
                      <a:pt x="1925" y="2350"/>
                      <a:pt x="1876" y="2309"/>
                    </a:cubicBezTo>
                    <a:cubicBezTo>
                      <a:pt x="1860" y="2233"/>
                      <a:pt x="1847" y="2148"/>
                      <a:pt x="1876" y="2073"/>
                    </a:cubicBezTo>
                    <a:cubicBezTo>
                      <a:pt x="1879" y="2071"/>
                      <a:pt x="1863" y="2067"/>
                      <a:pt x="1856" y="2067"/>
                    </a:cubicBezTo>
                    <a:cubicBezTo>
                      <a:pt x="1854" y="2067"/>
                      <a:pt x="1853" y="2067"/>
                      <a:pt x="1853" y="2068"/>
                    </a:cubicBezTo>
                    <a:cubicBezTo>
                      <a:pt x="1814" y="2126"/>
                      <a:pt x="1817" y="2185"/>
                      <a:pt x="1824" y="2247"/>
                    </a:cubicBezTo>
                    <a:cubicBezTo>
                      <a:pt x="1792" y="2208"/>
                      <a:pt x="1769" y="2164"/>
                      <a:pt x="1751" y="2115"/>
                    </a:cubicBezTo>
                    <a:lnTo>
                      <a:pt x="1751" y="2115"/>
                    </a:lnTo>
                    <a:cubicBezTo>
                      <a:pt x="1773" y="2116"/>
                      <a:pt x="1798" y="2116"/>
                      <a:pt x="1820" y="2122"/>
                    </a:cubicBezTo>
                    <a:cubicBezTo>
                      <a:pt x="1820" y="2122"/>
                      <a:pt x="1820" y="2122"/>
                      <a:pt x="1821" y="2122"/>
                    </a:cubicBezTo>
                    <a:cubicBezTo>
                      <a:pt x="1827" y="2122"/>
                      <a:pt x="1831" y="2100"/>
                      <a:pt x="1824" y="2098"/>
                    </a:cubicBezTo>
                    <a:cubicBezTo>
                      <a:pt x="1797" y="2089"/>
                      <a:pt x="1766" y="2085"/>
                      <a:pt x="1739" y="2079"/>
                    </a:cubicBezTo>
                    <a:cubicBezTo>
                      <a:pt x="1711" y="1972"/>
                      <a:pt x="1715" y="1853"/>
                      <a:pt x="1759" y="1757"/>
                    </a:cubicBezTo>
                    <a:cubicBezTo>
                      <a:pt x="1766" y="1742"/>
                      <a:pt x="1746" y="1724"/>
                      <a:pt x="1730" y="1724"/>
                    </a:cubicBezTo>
                    <a:cubicBezTo>
                      <a:pt x="1723" y="1724"/>
                      <a:pt x="1717" y="1727"/>
                      <a:pt x="1714" y="1734"/>
                    </a:cubicBezTo>
                    <a:cubicBezTo>
                      <a:pt x="1653" y="1834"/>
                      <a:pt x="1647" y="1957"/>
                      <a:pt x="1673" y="2072"/>
                    </a:cubicBezTo>
                    <a:lnTo>
                      <a:pt x="1656" y="2072"/>
                    </a:lnTo>
                    <a:cubicBezTo>
                      <a:pt x="1636" y="2009"/>
                      <a:pt x="1620" y="1940"/>
                      <a:pt x="1636" y="1868"/>
                    </a:cubicBezTo>
                    <a:cubicBezTo>
                      <a:pt x="1659" y="1771"/>
                      <a:pt x="1704" y="1674"/>
                      <a:pt x="1773" y="1603"/>
                    </a:cubicBezTo>
                    <a:cubicBezTo>
                      <a:pt x="1784" y="1590"/>
                      <a:pt x="1798" y="1582"/>
                      <a:pt x="1810" y="1571"/>
                    </a:cubicBezTo>
                    <a:close/>
                    <a:moveTo>
                      <a:pt x="2405" y="2576"/>
                    </a:moveTo>
                    <a:cubicBezTo>
                      <a:pt x="2391" y="2591"/>
                      <a:pt x="2376" y="2605"/>
                      <a:pt x="2361" y="2618"/>
                    </a:cubicBezTo>
                    <a:cubicBezTo>
                      <a:pt x="2369" y="2607"/>
                      <a:pt x="2379" y="2596"/>
                      <a:pt x="2390" y="2587"/>
                    </a:cubicBezTo>
                    <a:lnTo>
                      <a:pt x="2405" y="2576"/>
                    </a:lnTo>
                    <a:close/>
                    <a:moveTo>
                      <a:pt x="1125" y="2382"/>
                    </a:moveTo>
                    <a:cubicBezTo>
                      <a:pt x="1150" y="2490"/>
                      <a:pt x="1181" y="2601"/>
                      <a:pt x="1230" y="2704"/>
                    </a:cubicBezTo>
                    <a:cubicBezTo>
                      <a:pt x="1216" y="2697"/>
                      <a:pt x="1201" y="2690"/>
                      <a:pt x="1187" y="2683"/>
                    </a:cubicBezTo>
                    <a:cubicBezTo>
                      <a:pt x="1165" y="2629"/>
                      <a:pt x="1146" y="2574"/>
                      <a:pt x="1133" y="2518"/>
                    </a:cubicBezTo>
                    <a:cubicBezTo>
                      <a:pt x="1124" y="2474"/>
                      <a:pt x="1117" y="2430"/>
                      <a:pt x="1111" y="2385"/>
                    </a:cubicBezTo>
                    <a:cubicBezTo>
                      <a:pt x="1117" y="2383"/>
                      <a:pt x="1119" y="2382"/>
                      <a:pt x="1125" y="2382"/>
                    </a:cubicBezTo>
                    <a:close/>
                    <a:moveTo>
                      <a:pt x="2322" y="2618"/>
                    </a:moveTo>
                    <a:cubicBezTo>
                      <a:pt x="2326" y="2625"/>
                      <a:pt x="2329" y="2635"/>
                      <a:pt x="2333" y="2643"/>
                    </a:cubicBezTo>
                    <a:cubicBezTo>
                      <a:pt x="2296" y="2674"/>
                      <a:pt x="2259" y="2700"/>
                      <a:pt x="2218" y="2722"/>
                    </a:cubicBezTo>
                    <a:lnTo>
                      <a:pt x="2197" y="2722"/>
                    </a:lnTo>
                    <a:cubicBezTo>
                      <a:pt x="2168" y="2718"/>
                      <a:pt x="2127" y="2705"/>
                      <a:pt x="2086" y="2685"/>
                    </a:cubicBezTo>
                    <a:cubicBezTo>
                      <a:pt x="2168" y="2680"/>
                      <a:pt x="2251" y="2660"/>
                      <a:pt x="2322" y="2618"/>
                    </a:cubicBezTo>
                    <a:close/>
                    <a:moveTo>
                      <a:pt x="1373" y="2737"/>
                    </a:moveTo>
                    <a:lnTo>
                      <a:pt x="1373" y="2737"/>
                    </a:lnTo>
                    <a:cubicBezTo>
                      <a:pt x="1378" y="2748"/>
                      <a:pt x="1382" y="2756"/>
                      <a:pt x="1391" y="2766"/>
                    </a:cubicBezTo>
                    <a:cubicBezTo>
                      <a:pt x="1386" y="2763"/>
                      <a:pt x="1382" y="2763"/>
                      <a:pt x="1380" y="2762"/>
                    </a:cubicBezTo>
                    <a:cubicBezTo>
                      <a:pt x="1377" y="2753"/>
                      <a:pt x="1374" y="2746"/>
                      <a:pt x="1373" y="2737"/>
                    </a:cubicBezTo>
                    <a:close/>
                    <a:moveTo>
                      <a:pt x="1296" y="2082"/>
                    </a:moveTo>
                    <a:lnTo>
                      <a:pt x="1296" y="2082"/>
                    </a:lnTo>
                    <a:cubicBezTo>
                      <a:pt x="1309" y="2086"/>
                      <a:pt x="1324" y="2091"/>
                      <a:pt x="1338" y="2093"/>
                    </a:cubicBezTo>
                    <a:cubicBezTo>
                      <a:pt x="1344" y="2094"/>
                      <a:pt x="1348" y="2094"/>
                      <a:pt x="1352" y="2094"/>
                    </a:cubicBezTo>
                    <a:cubicBezTo>
                      <a:pt x="1355" y="2100"/>
                      <a:pt x="1359" y="2102"/>
                      <a:pt x="1362" y="2108"/>
                    </a:cubicBezTo>
                    <a:cubicBezTo>
                      <a:pt x="1364" y="2123"/>
                      <a:pt x="1364" y="2140"/>
                      <a:pt x="1366" y="2155"/>
                    </a:cubicBezTo>
                    <a:cubicBezTo>
                      <a:pt x="1389" y="2291"/>
                      <a:pt x="1470" y="2416"/>
                      <a:pt x="1575" y="2515"/>
                    </a:cubicBezTo>
                    <a:cubicBezTo>
                      <a:pt x="1680" y="2617"/>
                      <a:pt x="1819" y="2668"/>
                      <a:pt x="1963" y="2680"/>
                    </a:cubicBezTo>
                    <a:cubicBezTo>
                      <a:pt x="1977" y="2683"/>
                      <a:pt x="1992" y="2683"/>
                      <a:pt x="2006" y="2683"/>
                    </a:cubicBezTo>
                    <a:cubicBezTo>
                      <a:pt x="2024" y="2701"/>
                      <a:pt x="2040" y="2724"/>
                      <a:pt x="2061" y="2740"/>
                    </a:cubicBezTo>
                    <a:cubicBezTo>
                      <a:pt x="2076" y="2752"/>
                      <a:pt x="2095" y="2759"/>
                      <a:pt x="2110" y="2767"/>
                    </a:cubicBezTo>
                    <a:cubicBezTo>
                      <a:pt x="2088" y="2774"/>
                      <a:pt x="2066" y="2779"/>
                      <a:pt x="2041" y="2784"/>
                    </a:cubicBezTo>
                    <a:cubicBezTo>
                      <a:pt x="1970" y="2767"/>
                      <a:pt x="1898" y="2742"/>
                      <a:pt x="1830" y="2712"/>
                    </a:cubicBezTo>
                    <a:cubicBezTo>
                      <a:pt x="1769" y="2685"/>
                      <a:pt x="1704" y="2656"/>
                      <a:pt x="1642" y="2618"/>
                    </a:cubicBezTo>
                    <a:cubicBezTo>
                      <a:pt x="1608" y="2581"/>
                      <a:pt x="1575" y="2543"/>
                      <a:pt x="1543" y="2507"/>
                    </a:cubicBezTo>
                    <a:cubicBezTo>
                      <a:pt x="1457" y="2416"/>
                      <a:pt x="1355" y="2321"/>
                      <a:pt x="1304" y="2190"/>
                    </a:cubicBezTo>
                    <a:cubicBezTo>
                      <a:pt x="1298" y="2155"/>
                      <a:pt x="1297" y="2118"/>
                      <a:pt x="1296" y="2082"/>
                    </a:cubicBezTo>
                    <a:close/>
                    <a:moveTo>
                      <a:pt x="1863" y="3042"/>
                    </a:moveTo>
                    <a:cubicBezTo>
                      <a:pt x="1876" y="3051"/>
                      <a:pt x="1893" y="3055"/>
                      <a:pt x="1908" y="3059"/>
                    </a:cubicBezTo>
                    <a:cubicBezTo>
                      <a:pt x="1887" y="3060"/>
                      <a:pt x="1867" y="3060"/>
                      <a:pt x="1847" y="3060"/>
                    </a:cubicBezTo>
                    <a:cubicBezTo>
                      <a:pt x="1790" y="3060"/>
                      <a:pt x="1735" y="3056"/>
                      <a:pt x="1682" y="3049"/>
                    </a:cubicBezTo>
                    <a:cubicBezTo>
                      <a:pt x="1703" y="3049"/>
                      <a:pt x="1724" y="3051"/>
                      <a:pt x="1744" y="3051"/>
                    </a:cubicBezTo>
                    <a:cubicBezTo>
                      <a:pt x="1784" y="3051"/>
                      <a:pt x="1823" y="3046"/>
                      <a:pt x="1863" y="3042"/>
                    </a:cubicBezTo>
                    <a:close/>
                    <a:moveTo>
                      <a:pt x="2721" y="3180"/>
                    </a:moveTo>
                    <a:lnTo>
                      <a:pt x="2721" y="3180"/>
                    </a:lnTo>
                    <a:cubicBezTo>
                      <a:pt x="2716" y="3188"/>
                      <a:pt x="2713" y="3195"/>
                      <a:pt x="2706" y="3201"/>
                    </a:cubicBezTo>
                    <a:cubicBezTo>
                      <a:pt x="2686" y="3213"/>
                      <a:pt x="2654" y="3210"/>
                      <a:pt x="2633" y="3220"/>
                    </a:cubicBezTo>
                    <a:cubicBezTo>
                      <a:pt x="2611" y="3228"/>
                      <a:pt x="2585" y="3228"/>
                      <a:pt x="2564" y="3235"/>
                    </a:cubicBezTo>
                    <a:cubicBezTo>
                      <a:pt x="2558" y="3238"/>
                      <a:pt x="2553" y="3245"/>
                      <a:pt x="2548" y="3250"/>
                    </a:cubicBezTo>
                    <a:cubicBezTo>
                      <a:pt x="2547" y="3249"/>
                      <a:pt x="2547" y="3244"/>
                      <a:pt x="2545" y="3244"/>
                    </a:cubicBezTo>
                    <a:cubicBezTo>
                      <a:pt x="2544" y="3244"/>
                      <a:pt x="2544" y="3244"/>
                      <a:pt x="2544" y="3245"/>
                    </a:cubicBezTo>
                    <a:cubicBezTo>
                      <a:pt x="2523" y="3247"/>
                      <a:pt x="2507" y="3252"/>
                      <a:pt x="2486" y="3256"/>
                    </a:cubicBezTo>
                    <a:cubicBezTo>
                      <a:pt x="2492" y="3249"/>
                      <a:pt x="2494" y="3242"/>
                      <a:pt x="2496" y="3236"/>
                    </a:cubicBezTo>
                    <a:cubicBezTo>
                      <a:pt x="2571" y="3223"/>
                      <a:pt x="2647" y="3206"/>
                      <a:pt x="2721" y="3180"/>
                    </a:cubicBezTo>
                    <a:close/>
                    <a:moveTo>
                      <a:pt x="2412" y="3250"/>
                    </a:moveTo>
                    <a:cubicBezTo>
                      <a:pt x="2406" y="3257"/>
                      <a:pt x="2403" y="3264"/>
                      <a:pt x="2398" y="3269"/>
                    </a:cubicBezTo>
                    <a:cubicBezTo>
                      <a:pt x="2335" y="3282"/>
                      <a:pt x="2270" y="3290"/>
                      <a:pt x="2207" y="3302"/>
                    </a:cubicBezTo>
                    <a:cubicBezTo>
                      <a:pt x="2242" y="3293"/>
                      <a:pt x="2275" y="3279"/>
                      <a:pt x="2308" y="3264"/>
                    </a:cubicBezTo>
                    <a:cubicBezTo>
                      <a:pt x="2343" y="3260"/>
                      <a:pt x="2377" y="3256"/>
                      <a:pt x="2412" y="3250"/>
                    </a:cubicBezTo>
                    <a:close/>
                    <a:moveTo>
                      <a:pt x="613" y="2574"/>
                    </a:moveTo>
                    <a:cubicBezTo>
                      <a:pt x="705" y="2702"/>
                      <a:pt x="826" y="2782"/>
                      <a:pt x="952" y="2846"/>
                    </a:cubicBezTo>
                    <a:cubicBezTo>
                      <a:pt x="1027" y="2969"/>
                      <a:pt x="1129" y="3078"/>
                      <a:pt x="1253" y="3158"/>
                    </a:cubicBezTo>
                    <a:cubicBezTo>
                      <a:pt x="1432" y="3272"/>
                      <a:pt x="1632" y="3304"/>
                      <a:pt x="1825" y="3304"/>
                    </a:cubicBezTo>
                    <a:cubicBezTo>
                      <a:pt x="1841" y="3304"/>
                      <a:pt x="1857" y="3304"/>
                      <a:pt x="1874" y="3304"/>
                    </a:cubicBezTo>
                    <a:cubicBezTo>
                      <a:pt x="1927" y="3317"/>
                      <a:pt x="1982" y="3324"/>
                      <a:pt x="2039" y="3324"/>
                    </a:cubicBezTo>
                    <a:cubicBezTo>
                      <a:pt x="2066" y="3324"/>
                      <a:pt x="2093" y="3323"/>
                      <a:pt x="2120" y="3319"/>
                    </a:cubicBezTo>
                    <a:lnTo>
                      <a:pt x="2120" y="3319"/>
                    </a:lnTo>
                    <a:cubicBezTo>
                      <a:pt x="2076" y="3327"/>
                      <a:pt x="2035" y="3337"/>
                      <a:pt x="1992" y="3344"/>
                    </a:cubicBezTo>
                    <a:cubicBezTo>
                      <a:pt x="1882" y="3360"/>
                      <a:pt x="1768" y="3372"/>
                      <a:pt x="1653" y="3372"/>
                    </a:cubicBezTo>
                    <a:cubicBezTo>
                      <a:pt x="1471" y="3372"/>
                      <a:pt x="1287" y="3342"/>
                      <a:pt x="1119" y="3249"/>
                    </a:cubicBezTo>
                    <a:cubicBezTo>
                      <a:pt x="872" y="3113"/>
                      <a:pt x="693" y="2865"/>
                      <a:pt x="617" y="2595"/>
                    </a:cubicBezTo>
                    <a:lnTo>
                      <a:pt x="613" y="2574"/>
                    </a:lnTo>
                    <a:close/>
                    <a:moveTo>
                      <a:pt x="2526" y="3275"/>
                    </a:moveTo>
                    <a:cubicBezTo>
                      <a:pt x="2522" y="3276"/>
                      <a:pt x="2520" y="3282"/>
                      <a:pt x="2518" y="3283"/>
                    </a:cubicBezTo>
                    <a:cubicBezTo>
                      <a:pt x="2496" y="3293"/>
                      <a:pt x="2474" y="3302"/>
                      <a:pt x="2457" y="3320"/>
                    </a:cubicBezTo>
                    <a:cubicBezTo>
                      <a:pt x="2438" y="3340"/>
                      <a:pt x="2425" y="3386"/>
                      <a:pt x="2402" y="3403"/>
                    </a:cubicBezTo>
                    <a:cubicBezTo>
                      <a:pt x="2379" y="3421"/>
                      <a:pt x="2355" y="3441"/>
                      <a:pt x="2326" y="3465"/>
                    </a:cubicBezTo>
                    <a:cubicBezTo>
                      <a:pt x="2310" y="3478"/>
                      <a:pt x="2290" y="3497"/>
                      <a:pt x="2271" y="3497"/>
                    </a:cubicBezTo>
                    <a:cubicBezTo>
                      <a:pt x="2270" y="3497"/>
                      <a:pt x="2268" y="3497"/>
                      <a:pt x="2267" y="3496"/>
                    </a:cubicBezTo>
                    <a:cubicBezTo>
                      <a:pt x="2293" y="3479"/>
                      <a:pt x="2319" y="3465"/>
                      <a:pt x="2343" y="3444"/>
                    </a:cubicBezTo>
                    <a:cubicBezTo>
                      <a:pt x="2397" y="3396"/>
                      <a:pt x="2436" y="3344"/>
                      <a:pt x="2471" y="3286"/>
                    </a:cubicBezTo>
                    <a:cubicBezTo>
                      <a:pt x="2489" y="3283"/>
                      <a:pt x="2508" y="3278"/>
                      <a:pt x="2526" y="3275"/>
                    </a:cubicBezTo>
                    <a:close/>
                    <a:moveTo>
                      <a:pt x="609" y="1282"/>
                    </a:moveTo>
                    <a:lnTo>
                      <a:pt x="609" y="1282"/>
                    </a:lnTo>
                    <a:cubicBezTo>
                      <a:pt x="595" y="1348"/>
                      <a:pt x="588" y="1413"/>
                      <a:pt x="581" y="1479"/>
                    </a:cubicBezTo>
                    <a:cubicBezTo>
                      <a:pt x="514" y="1692"/>
                      <a:pt x="475" y="1914"/>
                      <a:pt x="477" y="2142"/>
                    </a:cubicBezTo>
                    <a:cubicBezTo>
                      <a:pt x="482" y="2467"/>
                      <a:pt x="591" y="2803"/>
                      <a:pt x="815" y="3055"/>
                    </a:cubicBezTo>
                    <a:cubicBezTo>
                      <a:pt x="1035" y="3311"/>
                      <a:pt x="1371" y="3414"/>
                      <a:pt x="1679" y="3414"/>
                    </a:cubicBezTo>
                    <a:cubicBezTo>
                      <a:pt x="1689" y="3414"/>
                      <a:pt x="1699" y="3414"/>
                      <a:pt x="1708" y="3414"/>
                    </a:cubicBezTo>
                    <a:cubicBezTo>
                      <a:pt x="1922" y="3413"/>
                      <a:pt x="2147" y="3360"/>
                      <a:pt x="2358" y="3312"/>
                    </a:cubicBezTo>
                    <a:lnTo>
                      <a:pt x="2358" y="3312"/>
                    </a:lnTo>
                    <a:cubicBezTo>
                      <a:pt x="2282" y="3395"/>
                      <a:pt x="2186" y="3463"/>
                      <a:pt x="2079" y="3502"/>
                    </a:cubicBezTo>
                    <a:cubicBezTo>
                      <a:pt x="2011" y="3526"/>
                      <a:pt x="1943" y="3534"/>
                      <a:pt x="1875" y="3534"/>
                    </a:cubicBezTo>
                    <a:cubicBezTo>
                      <a:pt x="1765" y="3534"/>
                      <a:pt x="1657" y="3512"/>
                      <a:pt x="1557" y="3495"/>
                    </a:cubicBezTo>
                    <a:cubicBezTo>
                      <a:pt x="1391" y="3468"/>
                      <a:pt x="1227" y="3419"/>
                      <a:pt x="1082" y="3333"/>
                    </a:cubicBezTo>
                    <a:cubicBezTo>
                      <a:pt x="938" y="3249"/>
                      <a:pt x="806" y="3146"/>
                      <a:pt x="700" y="3018"/>
                    </a:cubicBezTo>
                    <a:cubicBezTo>
                      <a:pt x="606" y="2907"/>
                      <a:pt x="507" y="2795"/>
                      <a:pt x="445" y="2660"/>
                    </a:cubicBezTo>
                    <a:cubicBezTo>
                      <a:pt x="438" y="2645"/>
                      <a:pt x="430" y="2631"/>
                      <a:pt x="423" y="2614"/>
                    </a:cubicBezTo>
                    <a:cubicBezTo>
                      <a:pt x="371" y="2477"/>
                      <a:pt x="391" y="2325"/>
                      <a:pt x="385" y="2190"/>
                    </a:cubicBezTo>
                    <a:cubicBezTo>
                      <a:pt x="378" y="2053"/>
                      <a:pt x="387" y="1915"/>
                      <a:pt x="418" y="1783"/>
                    </a:cubicBezTo>
                    <a:cubicBezTo>
                      <a:pt x="449" y="1652"/>
                      <a:pt x="463" y="1511"/>
                      <a:pt x="532" y="1391"/>
                    </a:cubicBezTo>
                    <a:cubicBezTo>
                      <a:pt x="554" y="1351"/>
                      <a:pt x="581" y="1317"/>
                      <a:pt x="609" y="1282"/>
                    </a:cubicBezTo>
                    <a:close/>
                    <a:moveTo>
                      <a:pt x="2621" y="1"/>
                    </a:moveTo>
                    <a:cubicBezTo>
                      <a:pt x="2587" y="1"/>
                      <a:pt x="2543" y="23"/>
                      <a:pt x="2509" y="24"/>
                    </a:cubicBezTo>
                    <a:cubicBezTo>
                      <a:pt x="2474" y="27"/>
                      <a:pt x="2439" y="30"/>
                      <a:pt x="2403" y="38"/>
                    </a:cubicBezTo>
                    <a:cubicBezTo>
                      <a:pt x="2386" y="42"/>
                      <a:pt x="2366" y="50"/>
                      <a:pt x="2349" y="50"/>
                    </a:cubicBezTo>
                    <a:cubicBezTo>
                      <a:pt x="2336" y="50"/>
                      <a:pt x="2325" y="45"/>
                      <a:pt x="2317" y="30"/>
                    </a:cubicBezTo>
                    <a:cubicBezTo>
                      <a:pt x="2317" y="30"/>
                      <a:pt x="2317" y="30"/>
                      <a:pt x="2317" y="30"/>
                    </a:cubicBezTo>
                    <a:cubicBezTo>
                      <a:pt x="2316" y="30"/>
                      <a:pt x="2309" y="51"/>
                      <a:pt x="2310" y="52"/>
                    </a:cubicBezTo>
                    <a:cubicBezTo>
                      <a:pt x="2315" y="81"/>
                      <a:pt x="2327" y="88"/>
                      <a:pt x="2341" y="88"/>
                    </a:cubicBezTo>
                    <a:cubicBezTo>
                      <a:pt x="2347" y="88"/>
                      <a:pt x="2352" y="87"/>
                      <a:pt x="2358" y="86"/>
                    </a:cubicBezTo>
                    <a:cubicBezTo>
                      <a:pt x="2387" y="83"/>
                      <a:pt x="2422" y="60"/>
                      <a:pt x="2451" y="60"/>
                    </a:cubicBezTo>
                    <a:cubicBezTo>
                      <a:pt x="2454" y="60"/>
                      <a:pt x="2458" y="61"/>
                      <a:pt x="2461" y="61"/>
                    </a:cubicBezTo>
                    <a:cubicBezTo>
                      <a:pt x="2489" y="66"/>
                      <a:pt x="2519" y="64"/>
                      <a:pt x="2548" y="68"/>
                    </a:cubicBezTo>
                    <a:cubicBezTo>
                      <a:pt x="2577" y="71"/>
                      <a:pt x="2604" y="77"/>
                      <a:pt x="2631" y="86"/>
                    </a:cubicBezTo>
                    <a:cubicBezTo>
                      <a:pt x="2658" y="99"/>
                      <a:pt x="2661" y="154"/>
                      <a:pt x="2684" y="172"/>
                    </a:cubicBezTo>
                    <a:cubicBezTo>
                      <a:pt x="2706" y="188"/>
                      <a:pt x="2732" y="199"/>
                      <a:pt x="2753" y="221"/>
                    </a:cubicBezTo>
                    <a:cubicBezTo>
                      <a:pt x="2771" y="243"/>
                      <a:pt x="2794" y="260"/>
                      <a:pt x="2811" y="284"/>
                    </a:cubicBezTo>
                    <a:cubicBezTo>
                      <a:pt x="2829" y="309"/>
                      <a:pt x="2863" y="305"/>
                      <a:pt x="2880" y="331"/>
                    </a:cubicBezTo>
                    <a:cubicBezTo>
                      <a:pt x="2895" y="353"/>
                      <a:pt x="2880" y="415"/>
                      <a:pt x="2895" y="436"/>
                    </a:cubicBezTo>
                    <a:cubicBezTo>
                      <a:pt x="2913" y="458"/>
                      <a:pt x="2925" y="474"/>
                      <a:pt x="2940" y="495"/>
                    </a:cubicBezTo>
                    <a:cubicBezTo>
                      <a:pt x="2954" y="513"/>
                      <a:pt x="2991" y="505"/>
                      <a:pt x="3005" y="525"/>
                    </a:cubicBezTo>
                    <a:cubicBezTo>
                      <a:pt x="3014" y="539"/>
                      <a:pt x="3017" y="558"/>
                      <a:pt x="3023" y="578"/>
                    </a:cubicBezTo>
                    <a:cubicBezTo>
                      <a:pt x="3016" y="586"/>
                      <a:pt x="3012" y="594"/>
                      <a:pt x="3016" y="595"/>
                    </a:cubicBezTo>
                    <a:cubicBezTo>
                      <a:pt x="3025" y="605"/>
                      <a:pt x="3036" y="612"/>
                      <a:pt x="3049" y="620"/>
                    </a:cubicBezTo>
                    <a:cubicBezTo>
                      <a:pt x="3059" y="630"/>
                      <a:pt x="3071" y="641"/>
                      <a:pt x="3079" y="653"/>
                    </a:cubicBezTo>
                    <a:cubicBezTo>
                      <a:pt x="3093" y="671"/>
                      <a:pt x="3094" y="703"/>
                      <a:pt x="3108" y="722"/>
                    </a:cubicBezTo>
                    <a:cubicBezTo>
                      <a:pt x="3122" y="740"/>
                      <a:pt x="3152" y="743"/>
                      <a:pt x="3166" y="761"/>
                    </a:cubicBezTo>
                    <a:cubicBezTo>
                      <a:pt x="3170" y="767"/>
                      <a:pt x="3180" y="774"/>
                      <a:pt x="3188" y="780"/>
                    </a:cubicBezTo>
                    <a:cubicBezTo>
                      <a:pt x="3207" y="828"/>
                      <a:pt x="3217" y="879"/>
                      <a:pt x="3235" y="926"/>
                    </a:cubicBezTo>
                    <a:cubicBezTo>
                      <a:pt x="3246" y="971"/>
                      <a:pt x="3250" y="1017"/>
                      <a:pt x="3255" y="1063"/>
                    </a:cubicBezTo>
                    <a:cubicBezTo>
                      <a:pt x="3232" y="1017"/>
                      <a:pt x="3209" y="971"/>
                      <a:pt x="3175" y="931"/>
                    </a:cubicBezTo>
                    <a:cubicBezTo>
                      <a:pt x="3156" y="909"/>
                      <a:pt x="3136" y="890"/>
                      <a:pt x="3114" y="873"/>
                    </a:cubicBezTo>
                    <a:cubicBezTo>
                      <a:pt x="3105" y="854"/>
                      <a:pt x="3097" y="836"/>
                      <a:pt x="3085" y="820"/>
                    </a:cubicBezTo>
                    <a:cubicBezTo>
                      <a:pt x="3053" y="767"/>
                      <a:pt x="3021" y="717"/>
                      <a:pt x="2984" y="668"/>
                    </a:cubicBezTo>
                    <a:cubicBezTo>
                      <a:pt x="2946" y="622"/>
                      <a:pt x="2891" y="589"/>
                      <a:pt x="2849" y="545"/>
                    </a:cubicBezTo>
                    <a:cubicBezTo>
                      <a:pt x="2809" y="498"/>
                      <a:pt x="2775" y="443"/>
                      <a:pt x="2730" y="400"/>
                    </a:cubicBezTo>
                    <a:cubicBezTo>
                      <a:pt x="2684" y="357"/>
                      <a:pt x="2640" y="309"/>
                      <a:pt x="2588" y="272"/>
                    </a:cubicBezTo>
                    <a:cubicBezTo>
                      <a:pt x="2536" y="238"/>
                      <a:pt x="2472" y="224"/>
                      <a:pt x="2413" y="202"/>
                    </a:cubicBezTo>
                    <a:cubicBezTo>
                      <a:pt x="2376" y="173"/>
                      <a:pt x="2337" y="140"/>
                      <a:pt x="2295" y="118"/>
                    </a:cubicBezTo>
                    <a:cubicBezTo>
                      <a:pt x="2248" y="92"/>
                      <a:pt x="2190" y="96"/>
                      <a:pt x="2142" y="78"/>
                    </a:cubicBezTo>
                    <a:cubicBezTo>
                      <a:pt x="2092" y="64"/>
                      <a:pt x="2042" y="48"/>
                      <a:pt x="1988" y="48"/>
                    </a:cubicBezTo>
                    <a:cubicBezTo>
                      <a:pt x="1982" y="48"/>
                      <a:pt x="1976" y="49"/>
                      <a:pt x="1970" y="49"/>
                    </a:cubicBezTo>
                    <a:cubicBezTo>
                      <a:pt x="1909" y="52"/>
                      <a:pt x="1852" y="85"/>
                      <a:pt x="1797" y="97"/>
                    </a:cubicBezTo>
                    <a:cubicBezTo>
                      <a:pt x="1755" y="106"/>
                      <a:pt x="1717" y="119"/>
                      <a:pt x="1680" y="136"/>
                    </a:cubicBezTo>
                    <a:cubicBezTo>
                      <a:pt x="1604" y="119"/>
                      <a:pt x="1528" y="104"/>
                      <a:pt x="1450" y="101"/>
                    </a:cubicBezTo>
                    <a:cubicBezTo>
                      <a:pt x="1448" y="101"/>
                      <a:pt x="1446" y="101"/>
                      <a:pt x="1444" y="101"/>
                    </a:cubicBezTo>
                    <a:cubicBezTo>
                      <a:pt x="1355" y="101"/>
                      <a:pt x="1272" y="133"/>
                      <a:pt x="1187" y="152"/>
                    </a:cubicBezTo>
                    <a:cubicBezTo>
                      <a:pt x="1091" y="173"/>
                      <a:pt x="996" y="202"/>
                      <a:pt x="912" y="250"/>
                    </a:cubicBezTo>
                    <a:cubicBezTo>
                      <a:pt x="828" y="301"/>
                      <a:pt x="762" y="379"/>
                      <a:pt x="696" y="443"/>
                    </a:cubicBezTo>
                    <a:cubicBezTo>
                      <a:pt x="638" y="495"/>
                      <a:pt x="592" y="551"/>
                      <a:pt x="548" y="613"/>
                    </a:cubicBezTo>
                    <a:cubicBezTo>
                      <a:pt x="504" y="644"/>
                      <a:pt x="462" y="682"/>
                      <a:pt x="420" y="718"/>
                    </a:cubicBezTo>
                    <a:cubicBezTo>
                      <a:pt x="375" y="759"/>
                      <a:pt x="360" y="825"/>
                      <a:pt x="321" y="871"/>
                    </a:cubicBezTo>
                    <a:cubicBezTo>
                      <a:pt x="283" y="916"/>
                      <a:pt x="225" y="953"/>
                      <a:pt x="193" y="1007"/>
                    </a:cubicBezTo>
                    <a:cubicBezTo>
                      <a:pt x="160" y="1061"/>
                      <a:pt x="141" y="1118"/>
                      <a:pt x="115" y="1175"/>
                    </a:cubicBezTo>
                    <a:cubicBezTo>
                      <a:pt x="93" y="1233"/>
                      <a:pt x="53" y="1288"/>
                      <a:pt x="39" y="1350"/>
                    </a:cubicBezTo>
                    <a:cubicBezTo>
                      <a:pt x="24" y="1412"/>
                      <a:pt x="31" y="1475"/>
                      <a:pt x="25" y="1537"/>
                    </a:cubicBezTo>
                    <a:cubicBezTo>
                      <a:pt x="18" y="1599"/>
                      <a:pt x="31" y="1661"/>
                      <a:pt x="31" y="1723"/>
                    </a:cubicBezTo>
                    <a:cubicBezTo>
                      <a:pt x="32" y="1784"/>
                      <a:pt x="1" y="1849"/>
                      <a:pt x="10" y="1914"/>
                    </a:cubicBezTo>
                    <a:cubicBezTo>
                      <a:pt x="17" y="1955"/>
                      <a:pt x="39" y="1991"/>
                      <a:pt x="63" y="2027"/>
                    </a:cubicBezTo>
                    <a:cubicBezTo>
                      <a:pt x="79" y="2069"/>
                      <a:pt x="100" y="2113"/>
                      <a:pt x="113" y="2155"/>
                    </a:cubicBezTo>
                    <a:cubicBezTo>
                      <a:pt x="127" y="2193"/>
                      <a:pt x="145" y="2232"/>
                      <a:pt x="163" y="2268"/>
                    </a:cubicBezTo>
                    <a:cubicBezTo>
                      <a:pt x="168" y="2301"/>
                      <a:pt x="173" y="2335"/>
                      <a:pt x="179" y="2368"/>
                    </a:cubicBezTo>
                    <a:cubicBezTo>
                      <a:pt x="215" y="2544"/>
                      <a:pt x="305" y="2708"/>
                      <a:pt x="397" y="2859"/>
                    </a:cubicBezTo>
                    <a:cubicBezTo>
                      <a:pt x="489" y="3012"/>
                      <a:pt x="595" y="3161"/>
                      <a:pt x="734" y="3278"/>
                    </a:cubicBezTo>
                    <a:cubicBezTo>
                      <a:pt x="872" y="3395"/>
                      <a:pt x="1026" y="3499"/>
                      <a:pt x="1198" y="3567"/>
                    </a:cubicBezTo>
                    <a:cubicBezTo>
                      <a:pt x="1364" y="3631"/>
                      <a:pt x="1544" y="3648"/>
                      <a:pt x="1723" y="3648"/>
                    </a:cubicBezTo>
                    <a:cubicBezTo>
                      <a:pt x="1731" y="3648"/>
                      <a:pt x="1738" y="3648"/>
                      <a:pt x="1746" y="3648"/>
                    </a:cubicBezTo>
                    <a:cubicBezTo>
                      <a:pt x="1916" y="3645"/>
                      <a:pt x="2101" y="3608"/>
                      <a:pt x="2259" y="3510"/>
                    </a:cubicBezTo>
                    <a:cubicBezTo>
                      <a:pt x="2266" y="3521"/>
                      <a:pt x="2271" y="3527"/>
                      <a:pt x="2278" y="3531"/>
                    </a:cubicBezTo>
                    <a:cubicBezTo>
                      <a:pt x="2227" y="3558"/>
                      <a:pt x="2176" y="3586"/>
                      <a:pt x="2123" y="3611"/>
                    </a:cubicBezTo>
                    <a:cubicBezTo>
                      <a:pt x="2068" y="3634"/>
                      <a:pt x="2012" y="3662"/>
                      <a:pt x="1958" y="3662"/>
                    </a:cubicBezTo>
                    <a:cubicBezTo>
                      <a:pt x="1943" y="3662"/>
                      <a:pt x="1928" y="3660"/>
                      <a:pt x="1914" y="3655"/>
                    </a:cubicBezTo>
                    <a:cubicBezTo>
                      <a:pt x="1913" y="3655"/>
                      <a:pt x="1913" y="3655"/>
                      <a:pt x="1913" y="3655"/>
                    </a:cubicBezTo>
                    <a:cubicBezTo>
                      <a:pt x="1909" y="3655"/>
                      <a:pt x="1909" y="3677"/>
                      <a:pt x="1914" y="3678"/>
                    </a:cubicBezTo>
                    <a:cubicBezTo>
                      <a:pt x="1936" y="3692"/>
                      <a:pt x="1958" y="3697"/>
                      <a:pt x="1979" y="3697"/>
                    </a:cubicBezTo>
                    <a:cubicBezTo>
                      <a:pt x="2004" y="3697"/>
                      <a:pt x="2028" y="3690"/>
                      <a:pt x="2052" y="3682"/>
                    </a:cubicBezTo>
                    <a:cubicBezTo>
                      <a:pt x="2123" y="3656"/>
                      <a:pt x="2183" y="3602"/>
                      <a:pt x="2251" y="3579"/>
                    </a:cubicBezTo>
                    <a:cubicBezTo>
                      <a:pt x="2310" y="3557"/>
                      <a:pt x="2369" y="3527"/>
                      <a:pt x="2424" y="3492"/>
                    </a:cubicBezTo>
                    <a:cubicBezTo>
                      <a:pt x="2483" y="3458"/>
                      <a:pt x="2536" y="3428"/>
                      <a:pt x="2589" y="3396"/>
                    </a:cubicBezTo>
                    <a:lnTo>
                      <a:pt x="2591" y="3396"/>
                    </a:lnTo>
                    <a:cubicBezTo>
                      <a:pt x="2594" y="3396"/>
                      <a:pt x="2597" y="3397"/>
                      <a:pt x="2600" y="3397"/>
                    </a:cubicBezTo>
                    <a:cubicBezTo>
                      <a:pt x="2601" y="3397"/>
                      <a:pt x="2603" y="3397"/>
                      <a:pt x="2604" y="3396"/>
                    </a:cubicBezTo>
                    <a:cubicBezTo>
                      <a:pt x="2629" y="3389"/>
                      <a:pt x="2648" y="3375"/>
                      <a:pt x="2675" y="3369"/>
                    </a:cubicBezTo>
                    <a:cubicBezTo>
                      <a:pt x="2713" y="3362"/>
                      <a:pt x="2752" y="3355"/>
                      <a:pt x="2785" y="3334"/>
                    </a:cubicBezTo>
                    <a:cubicBezTo>
                      <a:pt x="2808" y="3320"/>
                      <a:pt x="2830" y="3305"/>
                      <a:pt x="2851" y="3290"/>
                    </a:cubicBezTo>
                    <a:cubicBezTo>
                      <a:pt x="2871" y="3291"/>
                      <a:pt x="2897" y="3298"/>
                      <a:pt x="2918" y="3298"/>
                    </a:cubicBezTo>
                    <a:cubicBezTo>
                      <a:pt x="2926" y="3298"/>
                      <a:pt x="2933" y="3297"/>
                      <a:pt x="2939" y="3294"/>
                    </a:cubicBezTo>
                    <a:cubicBezTo>
                      <a:pt x="2962" y="3282"/>
                      <a:pt x="2983" y="3264"/>
                      <a:pt x="3008" y="3249"/>
                    </a:cubicBezTo>
                    <a:cubicBezTo>
                      <a:pt x="3031" y="3232"/>
                      <a:pt x="3024" y="3194"/>
                      <a:pt x="3043" y="3176"/>
                    </a:cubicBezTo>
                    <a:cubicBezTo>
                      <a:pt x="3064" y="3159"/>
                      <a:pt x="3103" y="3154"/>
                      <a:pt x="3123" y="3135"/>
                    </a:cubicBezTo>
                    <a:cubicBezTo>
                      <a:pt x="3142" y="3114"/>
                      <a:pt x="3153" y="3091"/>
                      <a:pt x="3170" y="3070"/>
                    </a:cubicBezTo>
                    <a:cubicBezTo>
                      <a:pt x="3188" y="3049"/>
                      <a:pt x="3218" y="3035"/>
                      <a:pt x="3233" y="3012"/>
                    </a:cubicBezTo>
                    <a:cubicBezTo>
                      <a:pt x="3247" y="2990"/>
                      <a:pt x="3246" y="2957"/>
                      <a:pt x="3258" y="2935"/>
                    </a:cubicBezTo>
                    <a:lnTo>
                      <a:pt x="3264" y="2920"/>
                    </a:lnTo>
                    <a:cubicBezTo>
                      <a:pt x="3308" y="2887"/>
                      <a:pt x="3374" y="2865"/>
                      <a:pt x="3408" y="2818"/>
                    </a:cubicBezTo>
                    <a:cubicBezTo>
                      <a:pt x="3445" y="2767"/>
                      <a:pt x="3477" y="2711"/>
                      <a:pt x="3509" y="2653"/>
                    </a:cubicBezTo>
                    <a:cubicBezTo>
                      <a:pt x="3540" y="2596"/>
                      <a:pt x="3535" y="2526"/>
                      <a:pt x="3558" y="2466"/>
                    </a:cubicBezTo>
                    <a:cubicBezTo>
                      <a:pt x="3583" y="2408"/>
                      <a:pt x="3623" y="2350"/>
                      <a:pt x="3642" y="2287"/>
                    </a:cubicBezTo>
                    <a:cubicBezTo>
                      <a:pt x="3656" y="2223"/>
                      <a:pt x="3663" y="2157"/>
                      <a:pt x="3668" y="2093"/>
                    </a:cubicBezTo>
                    <a:cubicBezTo>
                      <a:pt x="3676" y="2027"/>
                      <a:pt x="3697" y="1962"/>
                      <a:pt x="3697" y="1896"/>
                    </a:cubicBezTo>
                    <a:cubicBezTo>
                      <a:pt x="3693" y="1831"/>
                      <a:pt x="3674" y="1765"/>
                      <a:pt x="3664" y="1702"/>
                    </a:cubicBezTo>
                    <a:cubicBezTo>
                      <a:pt x="3657" y="1637"/>
                      <a:pt x="3631" y="1575"/>
                      <a:pt x="3616" y="1511"/>
                    </a:cubicBezTo>
                    <a:cubicBezTo>
                      <a:pt x="3601" y="1447"/>
                      <a:pt x="3617" y="1373"/>
                      <a:pt x="3595" y="1311"/>
                    </a:cubicBezTo>
                    <a:cubicBezTo>
                      <a:pt x="3568" y="1235"/>
                      <a:pt x="3492" y="1184"/>
                      <a:pt x="3449" y="1118"/>
                    </a:cubicBezTo>
                    <a:cubicBezTo>
                      <a:pt x="3463" y="1112"/>
                      <a:pt x="3478" y="1102"/>
                      <a:pt x="3477" y="1101"/>
                    </a:cubicBezTo>
                    <a:cubicBezTo>
                      <a:pt x="3459" y="1081"/>
                      <a:pt x="3431" y="1070"/>
                      <a:pt x="3430" y="1043"/>
                    </a:cubicBezTo>
                    <a:cubicBezTo>
                      <a:pt x="3429" y="1015"/>
                      <a:pt x="3449" y="974"/>
                      <a:pt x="3452" y="942"/>
                    </a:cubicBezTo>
                    <a:cubicBezTo>
                      <a:pt x="3456" y="909"/>
                      <a:pt x="3480" y="862"/>
                      <a:pt x="3480" y="829"/>
                    </a:cubicBezTo>
                    <a:cubicBezTo>
                      <a:pt x="3480" y="798"/>
                      <a:pt x="3459" y="780"/>
                      <a:pt x="3451" y="754"/>
                    </a:cubicBezTo>
                    <a:cubicBezTo>
                      <a:pt x="3441" y="726"/>
                      <a:pt x="3414" y="712"/>
                      <a:pt x="3400" y="688"/>
                    </a:cubicBezTo>
                    <a:cubicBezTo>
                      <a:pt x="3387" y="661"/>
                      <a:pt x="3389" y="622"/>
                      <a:pt x="3372" y="598"/>
                    </a:cubicBezTo>
                    <a:cubicBezTo>
                      <a:pt x="3354" y="573"/>
                      <a:pt x="3353" y="538"/>
                      <a:pt x="3332" y="516"/>
                    </a:cubicBezTo>
                    <a:cubicBezTo>
                      <a:pt x="3313" y="492"/>
                      <a:pt x="3266" y="499"/>
                      <a:pt x="3246" y="478"/>
                    </a:cubicBezTo>
                    <a:lnTo>
                      <a:pt x="3182" y="422"/>
                    </a:lnTo>
                    <a:cubicBezTo>
                      <a:pt x="3162" y="403"/>
                      <a:pt x="3152" y="371"/>
                      <a:pt x="3129" y="352"/>
                    </a:cubicBezTo>
                    <a:cubicBezTo>
                      <a:pt x="3108" y="331"/>
                      <a:pt x="3093" y="304"/>
                      <a:pt x="3072" y="284"/>
                    </a:cubicBezTo>
                    <a:cubicBezTo>
                      <a:pt x="3050" y="265"/>
                      <a:pt x="3031" y="242"/>
                      <a:pt x="3009" y="224"/>
                    </a:cubicBezTo>
                    <a:cubicBezTo>
                      <a:pt x="2984" y="207"/>
                      <a:pt x="2948" y="209"/>
                      <a:pt x="2928" y="189"/>
                    </a:cubicBezTo>
                    <a:cubicBezTo>
                      <a:pt x="2906" y="172"/>
                      <a:pt x="2892" y="140"/>
                      <a:pt x="2870" y="119"/>
                    </a:cubicBezTo>
                    <a:cubicBezTo>
                      <a:pt x="2847" y="100"/>
                      <a:pt x="2829" y="75"/>
                      <a:pt x="2804" y="56"/>
                    </a:cubicBezTo>
                    <a:cubicBezTo>
                      <a:pt x="2781" y="37"/>
                      <a:pt x="2742" y="45"/>
                      <a:pt x="2716" y="31"/>
                    </a:cubicBezTo>
                    <a:cubicBezTo>
                      <a:pt x="2687" y="17"/>
                      <a:pt x="2658" y="2"/>
                      <a:pt x="2624" y="1"/>
                    </a:cubicBezTo>
                    <a:cubicBezTo>
                      <a:pt x="2623" y="1"/>
                      <a:pt x="2622" y="1"/>
                      <a:pt x="2621"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29"/>
              <p:cNvSpPr/>
              <p:nvPr/>
            </p:nvSpPr>
            <p:spPr>
              <a:xfrm>
                <a:off x="1468400" y="4323450"/>
                <a:ext cx="93075" cy="91825"/>
              </a:xfrm>
              <a:custGeom>
                <a:rect b="b" l="l" r="r" t="t"/>
                <a:pathLst>
                  <a:path extrusionOk="0" h="3673" w="3723">
                    <a:moveTo>
                      <a:pt x="2127" y="639"/>
                    </a:moveTo>
                    <a:lnTo>
                      <a:pt x="2127" y="639"/>
                    </a:lnTo>
                    <a:cubicBezTo>
                      <a:pt x="2182" y="658"/>
                      <a:pt x="2235" y="679"/>
                      <a:pt x="2288" y="702"/>
                    </a:cubicBezTo>
                    <a:cubicBezTo>
                      <a:pt x="2278" y="705"/>
                      <a:pt x="2270" y="706"/>
                      <a:pt x="2259" y="708"/>
                    </a:cubicBezTo>
                    <a:cubicBezTo>
                      <a:pt x="2215" y="684"/>
                      <a:pt x="2171" y="661"/>
                      <a:pt x="2127" y="639"/>
                    </a:cubicBezTo>
                    <a:close/>
                    <a:moveTo>
                      <a:pt x="1594" y="771"/>
                    </a:moveTo>
                    <a:cubicBezTo>
                      <a:pt x="1701" y="773"/>
                      <a:pt x="1816" y="796"/>
                      <a:pt x="1928" y="828"/>
                    </a:cubicBezTo>
                    <a:cubicBezTo>
                      <a:pt x="1915" y="837"/>
                      <a:pt x="1899" y="845"/>
                      <a:pt x="1884" y="854"/>
                    </a:cubicBezTo>
                    <a:cubicBezTo>
                      <a:pt x="1748" y="817"/>
                      <a:pt x="1606" y="792"/>
                      <a:pt x="1462" y="790"/>
                    </a:cubicBezTo>
                    <a:cubicBezTo>
                      <a:pt x="1503" y="779"/>
                      <a:pt x="1547" y="771"/>
                      <a:pt x="1594" y="771"/>
                    </a:cubicBezTo>
                    <a:close/>
                    <a:moveTo>
                      <a:pt x="1992" y="847"/>
                    </a:moveTo>
                    <a:cubicBezTo>
                      <a:pt x="2011" y="854"/>
                      <a:pt x="2030" y="856"/>
                      <a:pt x="2049" y="865"/>
                    </a:cubicBezTo>
                    <a:cubicBezTo>
                      <a:pt x="2067" y="873"/>
                      <a:pt x="2087" y="884"/>
                      <a:pt x="2105" y="892"/>
                    </a:cubicBezTo>
                    <a:cubicBezTo>
                      <a:pt x="2080" y="894"/>
                      <a:pt x="2056" y="895"/>
                      <a:pt x="2030" y="901"/>
                    </a:cubicBezTo>
                    <a:cubicBezTo>
                      <a:pt x="2004" y="891"/>
                      <a:pt x="1978" y="881"/>
                      <a:pt x="1950" y="873"/>
                    </a:cubicBezTo>
                    <a:lnTo>
                      <a:pt x="1992" y="847"/>
                    </a:lnTo>
                    <a:close/>
                    <a:moveTo>
                      <a:pt x="2169" y="938"/>
                    </a:moveTo>
                    <a:cubicBezTo>
                      <a:pt x="2176" y="938"/>
                      <a:pt x="2183" y="938"/>
                      <a:pt x="2190" y="939"/>
                    </a:cubicBezTo>
                    <a:cubicBezTo>
                      <a:pt x="2246" y="973"/>
                      <a:pt x="2300" y="1011"/>
                      <a:pt x="2354" y="1051"/>
                    </a:cubicBezTo>
                    <a:cubicBezTo>
                      <a:pt x="2299" y="1016"/>
                      <a:pt x="2245" y="984"/>
                      <a:pt x="2188" y="961"/>
                    </a:cubicBezTo>
                    <a:cubicBezTo>
                      <a:pt x="2169" y="953"/>
                      <a:pt x="2149" y="946"/>
                      <a:pt x="2128" y="939"/>
                    </a:cubicBezTo>
                    <a:cubicBezTo>
                      <a:pt x="2142" y="939"/>
                      <a:pt x="2155" y="938"/>
                      <a:pt x="2169" y="938"/>
                    </a:cubicBezTo>
                    <a:close/>
                    <a:moveTo>
                      <a:pt x="2354" y="728"/>
                    </a:moveTo>
                    <a:cubicBezTo>
                      <a:pt x="2480" y="792"/>
                      <a:pt x="2604" y="865"/>
                      <a:pt x="2721" y="942"/>
                    </a:cubicBezTo>
                    <a:cubicBezTo>
                      <a:pt x="2739" y="954"/>
                      <a:pt x="2755" y="968"/>
                      <a:pt x="2773" y="980"/>
                    </a:cubicBezTo>
                    <a:cubicBezTo>
                      <a:pt x="2779" y="987"/>
                      <a:pt x="2782" y="995"/>
                      <a:pt x="2787" y="1002"/>
                    </a:cubicBezTo>
                    <a:cubicBezTo>
                      <a:pt x="2790" y="1024"/>
                      <a:pt x="2790" y="1046"/>
                      <a:pt x="2787" y="1067"/>
                    </a:cubicBezTo>
                    <a:cubicBezTo>
                      <a:pt x="2665" y="945"/>
                      <a:pt x="2515" y="852"/>
                      <a:pt x="2369" y="768"/>
                    </a:cubicBezTo>
                    <a:cubicBezTo>
                      <a:pt x="2348" y="756"/>
                      <a:pt x="2326" y="744"/>
                      <a:pt x="2305" y="734"/>
                    </a:cubicBezTo>
                    <a:cubicBezTo>
                      <a:pt x="2321" y="733"/>
                      <a:pt x="2336" y="730"/>
                      <a:pt x="2354" y="728"/>
                    </a:cubicBezTo>
                    <a:close/>
                    <a:moveTo>
                      <a:pt x="1454" y="1090"/>
                    </a:moveTo>
                    <a:cubicBezTo>
                      <a:pt x="1440" y="1092"/>
                      <a:pt x="1426" y="1095"/>
                      <a:pt x="1412" y="1097"/>
                    </a:cubicBezTo>
                    <a:cubicBezTo>
                      <a:pt x="1399" y="1099"/>
                      <a:pt x="1383" y="1104"/>
                      <a:pt x="1370" y="1106"/>
                    </a:cubicBezTo>
                    <a:cubicBezTo>
                      <a:pt x="1367" y="1104"/>
                      <a:pt x="1367" y="1100"/>
                      <a:pt x="1365" y="1095"/>
                    </a:cubicBezTo>
                    <a:cubicBezTo>
                      <a:pt x="1394" y="1092"/>
                      <a:pt x="1425" y="1092"/>
                      <a:pt x="1454" y="1090"/>
                    </a:cubicBezTo>
                    <a:close/>
                    <a:moveTo>
                      <a:pt x="2816" y="1048"/>
                    </a:moveTo>
                    <a:cubicBezTo>
                      <a:pt x="2830" y="1071"/>
                      <a:pt x="2845" y="1092"/>
                      <a:pt x="2857" y="1114"/>
                    </a:cubicBezTo>
                    <a:cubicBezTo>
                      <a:pt x="2857" y="1114"/>
                      <a:pt x="2857" y="1114"/>
                      <a:pt x="2857" y="1114"/>
                    </a:cubicBezTo>
                    <a:lnTo>
                      <a:pt x="2857" y="1114"/>
                    </a:lnTo>
                    <a:cubicBezTo>
                      <a:pt x="2843" y="1102"/>
                      <a:pt x="2828" y="1093"/>
                      <a:pt x="2810" y="1081"/>
                    </a:cubicBezTo>
                    <a:cubicBezTo>
                      <a:pt x="2815" y="1071"/>
                      <a:pt x="2815" y="1060"/>
                      <a:pt x="2816" y="1048"/>
                    </a:cubicBezTo>
                    <a:close/>
                    <a:moveTo>
                      <a:pt x="1324" y="1100"/>
                    </a:moveTo>
                    <a:cubicBezTo>
                      <a:pt x="1326" y="1106"/>
                      <a:pt x="1326" y="1111"/>
                      <a:pt x="1328" y="1114"/>
                    </a:cubicBezTo>
                    <a:cubicBezTo>
                      <a:pt x="1218" y="1136"/>
                      <a:pt x="1110" y="1170"/>
                      <a:pt x="1005" y="1218"/>
                    </a:cubicBezTo>
                    <a:cubicBezTo>
                      <a:pt x="1012" y="1205"/>
                      <a:pt x="1019" y="1190"/>
                      <a:pt x="1026" y="1176"/>
                    </a:cubicBezTo>
                    <a:cubicBezTo>
                      <a:pt x="1079" y="1154"/>
                      <a:pt x="1136" y="1136"/>
                      <a:pt x="1192" y="1122"/>
                    </a:cubicBezTo>
                    <a:cubicBezTo>
                      <a:pt x="1235" y="1112"/>
                      <a:pt x="1280" y="1107"/>
                      <a:pt x="1324" y="1100"/>
                    </a:cubicBezTo>
                    <a:close/>
                    <a:moveTo>
                      <a:pt x="1677" y="1283"/>
                    </a:moveTo>
                    <a:cubicBezTo>
                      <a:pt x="1703" y="1284"/>
                      <a:pt x="1729" y="1287"/>
                      <a:pt x="1755" y="1289"/>
                    </a:cubicBezTo>
                    <a:cubicBezTo>
                      <a:pt x="1722" y="1298"/>
                      <a:pt x="1692" y="1311"/>
                      <a:pt x="1660" y="1323"/>
                    </a:cubicBezTo>
                    <a:cubicBezTo>
                      <a:pt x="1663" y="1311"/>
                      <a:pt x="1665" y="1295"/>
                      <a:pt x="1668" y="1283"/>
                    </a:cubicBezTo>
                    <a:close/>
                    <a:moveTo>
                      <a:pt x="969" y="1360"/>
                    </a:moveTo>
                    <a:cubicBezTo>
                      <a:pt x="960" y="1364"/>
                      <a:pt x="950" y="1373"/>
                      <a:pt x="942" y="1377"/>
                    </a:cubicBezTo>
                    <a:cubicBezTo>
                      <a:pt x="943" y="1374"/>
                      <a:pt x="943" y="1370"/>
                      <a:pt x="944" y="1367"/>
                    </a:cubicBezTo>
                    <a:cubicBezTo>
                      <a:pt x="953" y="1366"/>
                      <a:pt x="962" y="1363"/>
                      <a:pt x="969" y="1360"/>
                    </a:cubicBezTo>
                    <a:close/>
                    <a:moveTo>
                      <a:pt x="1838" y="1301"/>
                    </a:moveTo>
                    <a:cubicBezTo>
                      <a:pt x="1871" y="1307"/>
                      <a:pt x="1901" y="1312"/>
                      <a:pt x="1932" y="1326"/>
                    </a:cubicBezTo>
                    <a:cubicBezTo>
                      <a:pt x="2005" y="1356"/>
                      <a:pt x="2060" y="1418"/>
                      <a:pt x="2114" y="1470"/>
                    </a:cubicBezTo>
                    <a:cubicBezTo>
                      <a:pt x="2060" y="1440"/>
                      <a:pt x="2004" y="1418"/>
                      <a:pt x="1948" y="1399"/>
                    </a:cubicBezTo>
                    <a:cubicBezTo>
                      <a:pt x="1871" y="1375"/>
                      <a:pt x="1789" y="1356"/>
                      <a:pt x="1707" y="1349"/>
                    </a:cubicBezTo>
                    <a:cubicBezTo>
                      <a:pt x="1749" y="1330"/>
                      <a:pt x="1791" y="1313"/>
                      <a:pt x="1838" y="1301"/>
                    </a:cubicBezTo>
                    <a:close/>
                    <a:moveTo>
                      <a:pt x="3137" y="588"/>
                    </a:moveTo>
                    <a:lnTo>
                      <a:pt x="3137" y="588"/>
                    </a:lnTo>
                    <a:cubicBezTo>
                      <a:pt x="3148" y="598"/>
                      <a:pt x="3164" y="610"/>
                      <a:pt x="3175" y="624"/>
                    </a:cubicBezTo>
                    <a:cubicBezTo>
                      <a:pt x="3230" y="682"/>
                      <a:pt x="3283" y="742"/>
                      <a:pt x="3329" y="808"/>
                    </a:cubicBezTo>
                    <a:cubicBezTo>
                      <a:pt x="3375" y="873"/>
                      <a:pt x="3413" y="947"/>
                      <a:pt x="3441" y="1024"/>
                    </a:cubicBezTo>
                    <a:cubicBezTo>
                      <a:pt x="3468" y="1106"/>
                      <a:pt x="3441" y="1196"/>
                      <a:pt x="3448" y="1276"/>
                    </a:cubicBezTo>
                    <a:cubicBezTo>
                      <a:pt x="3455" y="1356"/>
                      <a:pt x="3461" y="1436"/>
                      <a:pt x="3448" y="1517"/>
                    </a:cubicBezTo>
                    <a:cubicBezTo>
                      <a:pt x="3446" y="1528"/>
                      <a:pt x="3442" y="1539"/>
                      <a:pt x="3441" y="1551"/>
                    </a:cubicBezTo>
                    <a:cubicBezTo>
                      <a:pt x="3415" y="1479"/>
                      <a:pt x="3382" y="1410"/>
                      <a:pt x="3344" y="1345"/>
                    </a:cubicBezTo>
                    <a:cubicBezTo>
                      <a:pt x="3353" y="1313"/>
                      <a:pt x="3360" y="1280"/>
                      <a:pt x="3357" y="1250"/>
                    </a:cubicBezTo>
                    <a:cubicBezTo>
                      <a:pt x="3347" y="1188"/>
                      <a:pt x="3327" y="1129"/>
                      <a:pt x="3316" y="1070"/>
                    </a:cubicBezTo>
                    <a:cubicBezTo>
                      <a:pt x="3303" y="1008"/>
                      <a:pt x="3283" y="949"/>
                      <a:pt x="3262" y="887"/>
                    </a:cubicBezTo>
                    <a:cubicBezTo>
                      <a:pt x="3243" y="825"/>
                      <a:pt x="3192" y="781"/>
                      <a:pt x="3164" y="723"/>
                    </a:cubicBezTo>
                    <a:cubicBezTo>
                      <a:pt x="3146" y="686"/>
                      <a:pt x="3146" y="632"/>
                      <a:pt x="3137" y="588"/>
                    </a:cubicBezTo>
                    <a:close/>
                    <a:moveTo>
                      <a:pt x="2473" y="1136"/>
                    </a:moveTo>
                    <a:cubicBezTo>
                      <a:pt x="2621" y="1242"/>
                      <a:pt x="2786" y="1345"/>
                      <a:pt x="2875" y="1507"/>
                    </a:cubicBezTo>
                    <a:cubicBezTo>
                      <a:pt x="2890" y="1535"/>
                      <a:pt x="2903" y="1567"/>
                      <a:pt x="2914" y="1596"/>
                    </a:cubicBezTo>
                    <a:cubicBezTo>
                      <a:pt x="2903" y="1573"/>
                      <a:pt x="2890" y="1549"/>
                      <a:pt x="2877" y="1528"/>
                    </a:cubicBezTo>
                    <a:cubicBezTo>
                      <a:pt x="2810" y="1423"/>
                      <a:pt x="2717" y="1345"/>
                      <a:pt x="2616" y="1283"/>
                    </a:cubicBezTo>
                    <a:cubicBezTo>
                      <a:pt x="2574" y="1229"/>
                      <a:pt x="2526" y="1181"/>
                      <a:pt x="2473" y="1136"/>
                    </a:cubicBezTo>
                    <a:close/>
                    <a:moveTo>
                      <a:pt x="1599" y="1657"/>
                    </a:moveTo>
                    <a:lnTo>
                      <a:pt x="1599" y="1670"/>
                    </a:lnTo>
                    <a:cubicBezTo>
                      <a:pt x="1525" y="1692"/>
                      <a:pt x="1456" y="1728"/>
                      <a:pt x="1401" y="1776"/>
                    </a:cubicBezTo>
                    <a:cubicBezTo>
                      <a:pt x="1379" y="1794"/>
                      <a:pt x="1359" y="1816"/>
                      <a:pt x="1341" y="1840"/>
                    </a:cubicBezTo>
                    <a:cubicBezTo>
                      <a:pt x="1335" y="1842"/>
                      <a:pt x="1328" y="1843"/>
                      <a:pt x="1323" y="1845"/>
                    </a:cubicBezTo>
                    <a:cubicBezTo>
                      <a:pt x="1324" y="1842"/>
                      <a:pt x="1324" y="1836"/>
                      <a:pt x="1326" y="1834"/>
                    </a:cubicBezTo>
                    <a:cubicBezTo>
                      <a:pt x="1328" y="1829"/>
                      <a:pt x="1330" y="1827"/>
                      <a:pt x="1332" y="1823"/>
                    </a:cubicBezTo>
                    <a:cubicBezTo>
                      <a:pt x="1385" y="1740"/>
                      <a:pt x="1469" y="1703"/>
                      <a:pt x="1555" y="1675"/>
                    </a:cubicBezTo>
                    <a:cubicBezTo>
                      <a:pt x="1569" y="1667"/>
                      <a:pt x="1584" y="1663"/>
                      <a:pt x="1599" y="1657"/>
                    </a:cubicBezTo>
                    <a:close/>
                    <a:moveTo>
                      <a:pt x="655" y="1667"/>
                    </a:moveTo>
                    <a:cubicBezTo>
                      <a:pt x="655" y="1689"/>
                      <a:pt x="654" y="1708"/>
                      <a:pt x="654" y="1728"/>
                    </a:cubicBezTo>
                    <a:cubicBezTo>
                      <a:pt x="654" y="1768"/>
                      <a:pt x="657" y="1807"/>
                      <a:pt x="662" y="1846"/>
                    </a:cubicBezTo>
                    <a:cubicBezTo>
                      <a:pt x="655" y="1864"/>
                      <a:pt x="650" y="1879"/>
                      <a:pt x="644" y="1893"/>
                    </a:cubicBezTo>
                    <a:cubicBezTo>
                      <a:pt x="642" y="1816"/>
                      <a:pt x="644" y="1740"/>
                      <a:pt x="655" y="1667"/>
                    </a:cubicBezTo>
                    <a:close/>
                    <a:moveTo>
                      <a:pt x="3573" y="1707"/>
                    </a:moveTo>
                    <a:cubicBezTo>
                      <a:pt x="3573" y="1710"/>
                      <a:pt x="3574" y="1711"/>
                      <a:pt x="3574" y="1711"/>
                    </a:cubicBezTo>
                    <a:cubicBezTo>
                      <a:pt x="3580" y="1758"/>
                      <a:pt x="3592" y="1803"/>
                      <a:pt x="3594" y="1851"/>
                    </a:cubicBezTo>
                    <a:cubicBezTo>
                      <a:pt x="3599" y="1900"/>
                      <a:pt x="3594" y="1948"/>
                      <a:pt x="3587" y="1995"/>
                    </a:cubicBezTo>
                    <a:cubicBezTo>
                      <a:pt x="3584" y="2010"/>
                      <a:pt x="3574" y="2024"/>
                      <a:pt x="3565" y="2036"/>
                    </a:cubicBezTo>
                    <a:cubicBezTo>
                      <a:pt x="3555" y="2006"/>
                      <a:pt x="3547" y="1974"/>
                      <a:pt x="3540" y="1945"/>
                    </a:cubicBezTo>
                    <a:cubicBezTo>
                      <a:pt x="3534" y="1918"/>
                      <a:pt x="3525" y="1890"/>
                      <a:pt x="3514" y="1864"/>
                    </a:cubicBezTo>
                    <a:cubicBezTo>
                      <a:pt x="3537" y="1814"/>
                      <a:pt x="3558" y="1762"/>
                      <a:pt x="3573" y="1707"/>
                    </a:cubicBezTo>
                    <a:close/>
                    <a:moveTo>
                      <a:pt x="2483" y="1501"/>
                    </a:moveTo>
                    <a:cubicBezTo>
                      <a:pt x="2575" y="1644"/>
                      <a:pt x="2603" y="1817"/>
                      <a:pt x="2579" y="1955"/>
                    </a:cubicBezTo>
                    <a:cubicBezTo>
                      <a:pt x="2575" y="1985"/>
                      <a:pt x="2568" y="2015"/>
                      <a:pt x="2559" y="2046"/>
                    </a:cubicBezTo>
                    <a:cubicBezTo>
                      <a:pt x="2560" y="2006"/>
                      <a:pt x="2561" y="1962"/>
                      <a:pt x="2561" y="1920"/>
                    </a:cubicBezTo>
                    <a:cubicBezTo>
                      <a:pt x="2561" y="1828"/>
                      <a:pt x="2568" y="1728"/>
                      <a:pt x="2541" y="1630"/>
                    </a:cubicBezTo>
                    <a:cubicBezTo>
                      <a:pt x="2527" y="1586"/>
                      <a:pt x="2506" y="1542"/>
                      <a:pt x="2483" y="1501"/>
                    </a:cubicBezTo>
                    <a:close/>
                    <a:moveTo>
                      <a:pt x="1777" y="1612"/>
                    </a:moveTo>
                    <a:cubicBezTo>
                      <a:pt x="1799" y="1612"/>
                      <a:pt x="1821" y="1615"/>
                      <a:pt x="1843" y="1620"/>
                    </a:cubicBezTo>
                    <a:cubicBezTo>
                      <a:pt x="1942" y="1642"/>
                      <a:pt x="2038" y="1689"/>
                      <a:pt x="2111" y="1755"/>
                    </a:cubicBezTo>
                    <a:cubicBezTo>
                      <a:pt x="2122" y="1766"/>
                      <a:pt x="2132" y="1780"/>
                      <a:pt x="2142" y="1790"/>
                    </a:cubicBezTo>
                    <a:cubicBezTo>
                      <a:pt x="2122" y="1786"/>
                      <a:pt x="2102" y="1784"/>
                      <a:pt x="2082" y="1784"/>
                    </a:cubicBezTo>
                    <a:cubicBezTo>
                      <a:pt x="2018" y="1784"/>
                      <a:pt x="1953" y="1803"/>
                      <a:pt x="1898" y="1850"/>
                    </a:cubicBezTo>
                    <a:cubicBezTo>
                      <a:pt x="1860" y="1833"/>
                      <a:pt x="1819" y="1823"/>
                      <a:pt x="1778" y="1823"/>
                    </a:cubicBezTo>
                    <a:cubicBezTo>
                      <a:pt x="1771" y="1823"/>
                      <a:pt x="1764" y="1823"/>
                      <a:pt x="1756" y="1824"/>
                    </a:cubicBezTo>
                    <a:cubicBezTo>
                      <a:pt x="1696" y="1831"/>
                      <a:pt x="1653" y="1868"/>
                      <a:pt x="1617" y="1898"/>
                    </a:cubicBezTo>
                    <a:cubicBezTo>
                      <a:pt x="1612" y="1897"/>
                      <a:pt x="1606" y="1897"/>
                      <a:pt x="1600" y="1897"/>
                    </a:cubicBezTo>
                    <a:cubicBezTo>
                      <a:pt x="1576" y="1897"/>
                      <a:pt x="1551" y="1903"/>
                      <a:pt x="1528" y="1905"/>
                    </a:cubicBezTo>
                    <a:cubicBezTo>
                      <a:pt x="1478" y="1919"/>
                      <a:pt x="1444" y="1953"/>
                      <a:pt x="1407" y="1979"/>
                    </a:cubicBezTo>
                    <a:cubicBezTo>
                      <a:pt x="1378" y="2000"/>
                      <a:pt x="1338" y="2022"/>
                      <a:pt x="1313" y="2055"/>
                    </a:cubicBezTo>
                    <a:cubicBezTo>
                      <a:pt x="1313" y="2052"/>
                      <a:pt x="1313" y="2051"/>
                      <a:pt x="1310" y="2050"/>
                    </a:cubicBezTo>
                    <a:cubicBezTo>
                      <a:pt x="1327" y="1975"/>
                      <a:pt x="1357" y="1911"/>
                      <a:pt x="1400" y="1861"/>
                    </a:cubicBezTo>
                    <a:cubicBezTo>
                      <a:pt x="1444" y="1851"/>
                      <a:pt x="1490" y="1843"/>
                      <a:pt x="1535" y="1843"/>
                    </a:cubicBezTo>
                    <a:cubicBezTo>
                      <a:pt x="1570" y="1843"/>
                      <a:pt x="1604" y="1848"/>
                      <a:pt x="1635" y="1861"/>
                    </a:cubicBezTo>
                    <a:cubicBezTo>
                      <a:pt x="1635" y="1861"/>
                      <a:pt x="1635" y="1861"/>
                      <a:pt x="1636" y="1861"/>
                    </a:cubicBezTo>
                    <a:cubicBezTo>
                      <a:pt x="1640" y="1861"/>
                      <a:pt x="1645" y="1839"/>
                      <a:pt x="1641" y="1836"/>
                    </a:cubicBezTo>
                    <a:cubicBezTo>
                      <a:pt x="1602" y="1811"/>
                      <a:pt x="1561" y="1804"/>
                      <a:pt x="1520" y="1804"/>
                    </a:cubicBezTo>
                    <a:cubicBezTo>
                      <a:pt x="1500" y="1804"/>
                      <a:pt x="1480" y="1805"/>
                      <a:pt x="1460" y="1807"/>
                    </a:cubicBezTo>
                    <a:cubicBezTo>
                      <a:pt x="1500" y="1776"/>
                      <a:pt x="1543" y="1752"/>
                      <a:pt x="1595" y="1735"/>
                    </a:cubicBezTo>
                    <a:lnTo>
                      <a:pt x="1595" y="1735"/>
                    </a:lnTo>
                    <a:cubicBezTo>
                      <a:pt x="1593" y="1757"/>
                      <a:pt x="1593" y="1781"/>
                      <a:pt x="1588" y="1802"/>
                    </a:cubicBezTo>
                    <a:cubicBezTo>
                      <a:pt x="1587" y="1806"/>
                      <a:pt x="1595" y="1809"/>
                      <a:pt x="1602" y="1809"/>
                    </a:cubicBezTo>
                    <a:cubicBezTo>
                      <a:pt x="1607" y="1809"/>
                      <a:pt x="1611" y="1807"/>
                      <a:pt x="1612" y="1805"/>
                    </a:cubicBezTo>
                    <a:cubicBezTo>
                      <a:pt x="1620" y="1777"/>
                      <a:pt x="1626" y="1748"/>
                      <a:pt x="1631" y="1721"/>
                    </a:cubicBezTo>
                    <a:cubicBezTo>
                      <a:pt x="1676" y="1709"/>
                      <a:pt x="1722" y="1703"/>
                      <a:pt x="1768" y="1703"/>
                    </a:cubicBezTo>
                    <a:cubicBezTo>
                      <a:pt x="1833" y="1703"/>
                      <a:pt x="1897" y="1716"/>
                      <a:pt x="1954" y="1741"/>
                    </a:cubicBezTo>
                    <a:cubicBezTo>
                      <a:pt x="1957" y="1742"/>
                      <a:pt x="1959" y="1743"/>
                      <a:pt x="1961" y="1743"/>
                    </a:cubicBezTo>
                    <a:cubicBezTo>
                      <a:pt x="1980" y="1743"/>
                      <a:pt x="2000" y="1708"/>
                      <a:pt x="1978" y="1696"/>
                    </a:cubicBezTo>
                    <a:cubicBezTo>
                      <a:pt x="1913" y="1658"/>
                      <a:pt x="1838" y="1641"/>
                      <a:pt x="1761" y="1641"/>
                    </a:cubicBezTo>
                    <a:cubicBezTo>
                      <a:pt x="1720" y="1641"/>
                      <a:pt x="1678" y="1646"/>
                      <a:pt x="1638" y="1655"/>
                    </a:cubicBezTo>
                    <a:lnTo>
                      <a:pt x="1638" y="1638"/>
                    </a:lnTo>
                    <a:cubicBezTo>
                      <a:pt x="1682" y="1624"/>
                      <a:pt x="1728" y="1612"/>
                      <a:pt x="1777" y="1612"/>
                    </a:cubicBezTo>
                    <a:close/>
                    <a:moveTo>
                      <a:pt x="1627" y="1284"/>
                    </a:moveTo>
                    <a:lnTo>
                      <a:pt x="1627" y="1284"/>
                    </a:lnTo>
                    <a:cubicBezTo>
                      <a:pt x="1624" y="1298"/>
                      <a:pt x="1619" y="1312"/>
                      <a:pt x="1617" y="1327"/>
                    </a:cubicBezTo>
                    <a:cubicBezTo>
                      <a:pt x="1616" y="1333"/>
                      <a:pt x="1616" y="1338"/>
                      <a:pt x="1616" y="1341"/>
                    </a:cubicBezTo>
                    <a:cubicBezTo>
                      <a:pt x="1610" y="1345"/>
                      <a:pt x="1606" y="1348"/>
                      <a:pt x="1602" y="1349"/>
                    </a:cubicBezTo>
                    <a:cubicBezTo>
                      <a:pt x="1586" y="1352"/>
                      <a:pt x="1571" y="1352"/>
                      <a:pt x="1555" y="1353"/>
                    </a:cubicBezTo>
                    <a:cubicBezTo>
                      <a:pt x="1418" y="1379"/>
                      <a:pt x="1293" y="1458"/>
                      <a:pt x="1191" y="1562"/>
                    </a:cubicBezTo>
                    <a:cubicBezTo>
                      <a:pt x="1090" y="1666"/>
                      <a:pt x="1038" y="1803"/>
                      <a:pt x="1027" y="1948"/>
                    </a:cubicBezTo>
                    <a:cubicBezTo>
                      <a:pt x="1026" y="1962"/>
                      <a:pt x="1026" y="1978"/>
                      <a:pt x="1026" y="1992"/>
                    </a:cubicBezTo>
                    <a:cubicBezTo>
                      <a:pt x="1006" y="2008"/>
                      <a:pt x="984" y="2026"/>
                      <a:pt x="969" y="2047"/>
                    </a:cubicBezTo>
                    <a:cubicBezTo>
                      <a:pt x="957" y="2062"/>
                      <a:pt x="950" y="2079"/>
                      <a:pt x="942" y="2096"/>
                    </a:cubicBezTo>
                    <a:cubicBezTo>
                      <a:pt x="935" y="2074"/>
                      <a:pt x="929" y="2051"/>
                      <a:pt x="924" y="2029"/>
                    </a:cubicBezTo>
                    <a:cubicBezTo>
                      <a:pt x="942" y="1957"/>
                      <a:pt x="966" y="1886"/>
                      <a:pt x="997" y="1820"/>
                    </a:cubicBezTo>
                    <a:cubicBezTo>
                      <a:pt x="1023" y="1758"/>
                      <a:pt x="1053" y="1693"/>
                      <a:pt x="1089" y="1631"/>
                    </a:cubicBezTo>
                    <a:cubicBezTo>
                      <a:pt x="1126" y="1597"/>
                      <a:pt x="1165" y="1565"/>
                      <a:pt x="1200" y="1532"/>
                    </a:cubicBezTo>
                    <a:cubicBezTo>
                      <a:pt x="1293" y="1446"/>
                      <a:pt x="1389" y="1345"/>
                      <a:pt x="1520" y="1293"/>
                    </a:cubicBezTo>
                    <a:cubicBezTo>
                      <a:pt x="1555" y="1287"/>
                      <a:pt x="1591" y="1286"/>
                      <a:pt x="1627" y="1284"/>
                    </a:cubicBezTo>
                    <a:close/>
                    <a:moveTo>
                      <a:pt x="1133" y="609"/>
                    </a:moveTo>
                    <a:lnTo>
                      <a:pt x="1133" y="609"/>
                    </a:lnTo>
                    <a:cubicBezTo>
                      <a:pt x="1005" y="698"/>
                      <a:pt x="924" y="818"/>
                      <a:pt x="860" y="942"/>
                    </a:cubicBezTo>
                    <a:cubicBezTo>
                      <a:pt x="737" y="1018"/>
                      <a:pt x="626" y="1118"/>
                      <a:pt x="547" y="1242"/>
                    </a:cubicBezTo>
                    <a:cubicBezTo>
                      <a:pt x="423" y="1436"/>
                      <a:pt x="395" y="1652"/>
                      <a:pt x="401" y="1861"/>
                    </a:cubicBezTo>
                    <a:cubicBezTo>
                      <a:pt x="381" y="1940"/>
                      <a:pt x="375" y="2022"/>
                      <a:pt x="386" y="2106"/>
                    </a:cubicBezTo>
                    <a:cubicBezTo>
                      <a:pt x="377" y="2065"/>
                      <a:pt x="368" y="2024"/>
                      <a:pt x="361" y="1981"/>
                    </a:cubicBezTo>
                    <a:cubicBezTo>
                      <a:pt x="318" y="1699"/>
                      <a:pt x="304" y="1386"/>
                      <a:pt x="456" y="1114"/>
                    </a:cubicBezTo>
                    <a:cubicBezTo>
                      <a:pt x="593" y="867"/>
                      <a:pt x="841" y="689"/>
                      <a:pt x="1112" y="613"/>
                    </a:cubicBezTo>
                    <a:lnTo>
                      <a:pt x="1133" y="609"/>
                    </a:lnTo>
                    <a:close/>
                    <a:moveTo>
                      <a:pt x="1023" y="2070"/>
                    </a:moveTo>
                    <a:cubicBezTo>
                      <a:pt x="1027" y="2153"/>
                      <a:pt x="1048" y="2235"/>
                      <a:pt x="1089" y="2307"/>
                    </a:cubicBezTo>
                    <a:cubicBezTo>
                      <a:pt x="1082" y="2311"/>
                      <a:pt x="1074" y="2315"/>
                      <a:pt x="1065" y="2318"/>
                    </a:cubicBezTo>
                    <a:cubicBezTo>
                      <a:pt x="1034" y="2284"/>
                      <a:pt x="1006" y="2246"/>
                      <a:pt x="986" y="2205"/>
                    </a:cubicBezTo>
                    <a:lnTo>
                      <a:pt x="986" y="2183"/>
                    </a:lnTo>
                    <a:cubicBezTo>
                      <a:pt x="988" y="2153"/>
                      <a:pt x="1001" y="2112"/>
                      <a:pt x="1023" y="2070"/>
                    </a:cubicBezTo>
                    <a:close/>
                    <a:moveTo>
                      <a:pt x="1608" y="375"/>
                    </a:moveTo>
                    <a:cubicBezTo>
                      <a:pt x="1717" y="375"/>
                      <a:pt x="1825" y="386"/>
                      <a:pt x="1928" y="411"/>
                    </a:cubicBezTo>
                    <a:cubicBezTo>
                      <a:pt x="2059" y="441"/>
                      <a:pt x="2202" y="455"/>
                      <a:pt x="2325" y="523"/>
                    </a:cubicBezTo>
                    <a:cubicBezTo>
                      <a:pt x="2363" y="545"/>
                      <a:pt x="2398" y="572"/>
                      <a:pt x="2432" y="601"/>
                    </a:cubicBezTo>
                    <a:cubicBezTo>
                      <a:pt x="2367" y="589"/>
                      <a:pt x="2300" y="580"/>
                      <a:pt x="2235" y="573"/>
                    </a:cubicBezTo>
                    <a:cubicBezTo>
                      <a:pt x="2026" y="510"/>
                      <a:pt x="1812" y="470"/>
                      <a:pt x="1591" y="470"/>
                    </a:cubicBezTo>
                    <a:cubicBezTo>
                      <a:pt x="1584" y="470"/>
                      <a:pt x="1576" y="470"/>
                      <a:pt x="1569" y="470"/>
                    </a:cubicBezTo>
                    <a:cubicBezTo>
                      <a:pt x="1242" y="475"/>
                      <a:pt x="904" y="585"/>
                      <a:pt x="654" y="807"/>
                    </a:cubicBezTo>
                    <a:cubicBezTo>
                      <a:pt x="388" y="1033"/>
                      <a:pt x="285" y="1382"/>
                      <a:pt x="292" y="1697"/>
                    </a:cubicBezTo>
                    <a:cubicBezTo>
                      <a:pt x="295" y="1911"/>
                      <a:pt x="347" y="2134"/>
                      <a:pt x="394" y="2344"/>
                    </a:cubicBezTo>
                    <a:cubicBezTo>
                      <a:pt x="310" y="2267"/>
                      <a:pt x="240" y="2171"/>
                      <a:pt x="201" y="2063"/>
                    </a:cubicBezTo>
                    <a:cubicBezTo>
                      <a:pt x="139" y="1889"/>
                      <a:pt x="181" y="1707"/>
                      <a:pt x="209" y="1545"/>
                    </a:cubicBezTo>
                    <a:cubicBezTo>
                      <a:pt x="237" y="1379"/>
                      <a:pt x="285" y="1216"/>
                      <a:pt x="372" y="1071"/>
                    </a:cubicBezTo>
                    <a:cubicBezTo>
                      <a:pt x="456" y="928"/>
                      <a:pt x="560" y="796"/>
                      <a:pt x="688" y="691"/>
                    </a:cubicBezTo>
                    <a:cubicBezTo>
                      <a:pt x="800" y="596"/>
                      <a:pt x="914" y="500"/>
                      <a:pt x="1048" y="438"/>
                    </a:cubicBezTo>
                    <a:cubicBezTo>
                      <a:pt x="1063" y="431"/>
                      <a:pt x="1076" y="423"/>
                      <a:pt x="1094" y="416"/>
                    </a:cubicBezTo>
                    <a:cubicBezTo>
                      <a:pt x="1184" y="382"/>
                      <a:pt x="1278" y="379"/>
                      <a:pt x="1370" y="379"/>
                    </a:cubicBezTo>
                    <a:cubicBezTo>
                      <a:pt x="1394" y="379"/>
                      <a:pt x="1417" y="379"/>
                      <a:pt x="1439" y="379"/>
                    </a:cubicBezTo>
                    <a:cubicBezTo>
                      <a:pt x="1467" y="379"/>
                      <a:pt x="1493" y="379"/>
                      <a:pt x="1520" y="378"/>
                    </a:cubicBezTo>
                    <a:cubicBezTo>
                      <a:pt x="1549" y="376"/>
                      <a:pt x="1579" y="375"/>
                      <a:pt x="1608" y="375"/>
                    </a:cubicBezTo>
                    <a:close/>
                    <a:moveTo>
                      <a:pt x="1089" y="2344"/>
                    </a:moveTo>
                    <a:cubicBezTo>
                      <a:pt x="1101" y="2352"/>
                      <a:pt x="1111" y="2363"/>
                      <a:pt x="1122" y="2373"/>
                    </a:cubicBezTo>
                    <a:lnTo>
                      <a:pt x="1132" y="2388"/>
                    </a:lnTo>
                    <a:cubicBezTo>
                      <a:pt x="1118" y="2374"/>
                      <a:pt x="1104" y="2359"/>
                      <a:pt x="1089" y="2344"/>
                    </a:cubicBezTo>
                    <a:close/>
                    <a:moveTo>
                      <a:pt x="402" y="2193"/>
                    </a:moveTo>
                    <a:cubicBezTo>
                      <a:pt x="412" y="2227"/>
                      <a:pt x="426" y="2262"/>
                      <a:pt x="442" y="2292"/>
                    </a:cubicBezTo>
                    <a:cubicBezTo>
                      <a:pt x="446" y="2326"/>
                      <a:pt x="450" y="2361"/>
                      <a:pt x="456" y="2394"/>
                    </a:cubicBezTo>
                    <a:cubicBezTo>
                      <a:pt x="449" y="2390"/>
                      <a:pt x="442" y="2387"/>
                      <a:pt x="435" y="2381"/>
                    </a:cubicBezTo>
                    <a:cubicBezTo>
                      <a:pt x="423" y="2318"/>
                      <a:pt x="415" y="2255"/>
                      <a:pt x="402" y="2193"/>
                    </a:cubicBezTo>
                    <a:close/>
                    <a:moveTo>
                      <a:pt x="2749" y="2241"/>
                    </a:moveTo>
                    <a:lnTo>
                      <a:pt x="2749" y="2241"/>
                    </a:lnTo>
                    <a:cubicBezTo>
                      <a:pt x="2747" y="2277"/>
                      <a:pt x="2744" y="2315"/>
                      <a:pt x="2738" y="2352"/>
                    </a:cubicBezTo>
                    <a:cubicBezTo>
                      <a:pt x="2717" y="2366"/>
                      <a:pt x="2696" y="2379"/>
                      <a:pt x="2673" y="2391"/>
                    </a:cubicBezTo>
                    <a:cubicBezTo>
                      <a:pt x="2655" y="2399"/>
                      <a:pt x="2636" y="2406"/>
                      <a:pt x="2615" y="2414"/>
                    </a:cubicBezTo>
                    <a:cubicBezTo>
                      <a:pt x="2611" y="2416"/>
                      <a:pt x="2607" y="2418"/>
                      <a:pt x="2603" y="2420"/>
                    </a:cubicBezTo>
                    <a:cubicBezTo>
                      <a:pt x="2604" y="2418"/>
                      <a:pt x="2607" y="2416"/>
                      <a:pt x="2608" y="2416"/>
                    </a:cubicBezTo>
                    <a:cubicBezTo>
                      <a:pt x="2662" y="2366"/>
                      <a:pt x="2710" y="2306"/>
                      <a:pt x="2749" y="2241"/>
                    </a:cubicBezTo>
                    <a:close/>
                    <a:moveTo>
                      <a:pt x="2081" y="1854"/>
                    </a:moveTo>
                    <a:cubicBezTo>
                      <a:pt x="2120" y="1854"/>
                      <a:pt x="2157" y="1862"/>
                      <a:pt x="2190" y="1876"/>
                    </a:cubicBezTo>
                    <a:cubicBezTo>
                      <a:pt x="2210" y="1920"/>
                      <a:pt x="2223" y="1967"/>
                      <a:pt x="2226" y="2011"/>
                    </a:cubicBezTo>
                    <a:cubicBezTo>
                      <a:pt x="2239" y="2102"/>
                      <a:pt x="2205" y="2194"/>
                      <a:pt x="2161" y="2275"/>
                    </a:cubicBezTo>
                    <a:cubicBezTo>
                      <a:pt x="2125" y="2343"/>
                      <a:pt x="2070" y="2394"/>
                      <a:pt x="2010" y="2432"/>
                    </a:cubicBezTo>
                    <a:cubicBezTo>
                      <a:pt x="2007" y="2432"/>
                      <a:pt x="2005" y="2433"/>
                      <a:pt x="2003" y="2433"/>
                    </a:cubicBezTo>
                    <a:cubicBezTo>
                      <a:pt x="1990" y="2433"/>
                      <a:pt x="1976" y="2429"/>
                      <a:pt x="1961" y="2429"/>
                    </a:cubicBezTo>
                    <a:cubicBezTo>
                      <a:pt x="1970" y="2418"/>
                      <a:pt x="1977" y="2405"/>
                      <a:pt x="1985" y="2394"/>
                    </a:cubicBezTo>
                    <a:cubicBezTo>
                      <a:pt x="2018" y="2354"/>
                      <a:pt x="2058" y="2310"/>
                      <a:pt x="2074" y="2252"/>
                    </a:cubicBezTo>
                    <a:cubicBezTo>
                      <a:pt x="2092" y="2200"/>
                      <a:pt x="2106" y="2124"/>
                      <a:pt x="2088" y="2055"/>
                    </a:cubicBezTo>
                    <a:cubicBezTo>
                      <a:pt x="2080" y="2017"/>
                      <a:pt x="2058" y="1984"/>
                      <a:pt x="2032" y="1959"/>
                    </a:cubicBezTo>
                    <a:cubicBezTo>
                      <a:pt x="2010" y="1937"/>
                      <a:pt x="1985" y="1918"/>
                      <a:pt x="1961" y="1898"/>
                    </a:cubicBezTo>
                    <a:cubicBezTo>
                      <a:pt x="1956" y="1894"/>
                      <a:pt x="1953" y="1893"/>
                      <a:pt x="1948" y="1890"/>
                    </a:cubicBezTo>
                    <a:cubicBezTo>
                      <a:pt x="1990" y="1865"/>
                      <a:pt x="2036" y="1854"/>
                      <a:pt x="2081" y="1854"/>
                    </a:cubicBezTo>
                    <a:close/>
                    <a:moveTo>
                      <a:pt x="208" y="2251"/>
                    </a:moveTo>
                    <a:lnTo>
                      <a:pt x="208" y="2251"/>
                    </a:lnTo>
                    <a:cubicBezTo>
                      <a:pt x="225" y="2277"/>
                      <a:pt x="240" y="2303"/>
                      <a:pt x="259" y="2326"/>
                    </a:cubicBezTo>
                    <a:cubicBezTo>
                      <a:pt x="309" y="2380"/>
                      <a:pt x="361" y="2420"/>
                      <a:pt x="417" y="2453"/>
                    </a:cubicBezTo>
                    <a:cubicBezTo>
                      <a:pt x="421" y="2471"/>
                      <a:pt x="427" y="2490"/>
                      <a:pt x="430" y="2508"/>
                    </a:cubicBezTo>
                    <a:cubicBezTo>
                      <a:pt x="428" y="2504"/>
                      <a:pt x="423" y="2502"/>
                      <a:pt x="421" y="2501"/>
                    </a:cubicBezTo>
                    <a:cubicBezTo>
                      <a:pt x="413" y="2480"/>
                      <a:pt x="404" y="2457"/>
                      <a:pt x="386" y="2439"/>
                    </a:cubicBezTo>
                    <a:cubicBezTo>
                      <a:pt x="366" y="2420"/>
                      <a:pt x="320" y="2407"/>
                      <a:pt x="303" y="2384"/>
                    </a:cubicBezTo>
                    <a:cubicBezTo>
                      <a:pt x="285" y="2362"/>
                      <a:pt x="265" y="2337"/>
                      <a:pt x="241" y="2310"/>
                    </a:cubicBezTo>
                    <a:cubicBezTo>
                      <a:pt x="227" y="2292"/>
                      <a:pt x="207" y="2271"/>
                      <a:pt x="208" y="2251"/>
                    </a:cubicBezTo>
                    <a:close/>
                    <a:moveTo>
                      <a:pt x="450" y="2471"/>
                    </a:moveTo>
                    <a:lnTo>
                      <a:pt x="450" y="2471"/>
                    </a:lnTo>
                    <a:cubicBezTo>
                      <a:pt x="457" y="2475"/>
                      <a:pt x="463" y="2478"/>
                      <a:pt x="470" y="2482"/>
                    </a:cubicBezTo>
                    <a:cubicBezTo>
                      <a:pt x="483" y="2557"/>
                      <a:pt x="503" y="2632"/>
                      <a:pt x="526" y="2707"/>
                    </a:cubicBezTo>
                    <a:cubicBezTo>
                      <a:pt x="518" y="2699"/>
                      <a:pt x="509" y="2696"/>
                      <a:pt x="505" y="2690"/>
                    </a:cubicBezTo>
                    <a:cubicBezTo>
                      <a:pt x="494" y="2669"/>
                      <a:pt x="496" y="2640"/>
                      <a:pt x="487" y="2618"/>
                    </a:cubicBezTo>
                    <a:cubicBezTo>
                      <a:pt x="478" y="2595"/>
                      <a:pt x="478" y="2571"/>
                      <a:pt x="471" y="2551"/>
                    </a:cubicBezTo>
                    <a:cubicBezTo>
                      <a:pt x="468" y="2544"/>
                      <a:pt x="461" y="2538"/>
                      <a:pt x="456" y="2533"/>
                    </a:cubicBezTo>
                    <a:cubicBezTo>
                      <a:pt x="457" y="2531"/>
                      <a:pt x="463" y="2531"/>
                      <a:pt x="461" y="2530"/>
                    </a:cubicBezTo>
                    <a:cubicBezTo>
                      <a:pt x="460" y="2509"/>
                      <a:pt x="454" y="2491"/>
                      <a:pt x="450" y="2471"/>
                    </a:cubicBezTo>
                    <a:close/>
                    <a:moveTo>
                      <a:pt x="1522" y="2900"/>
                    </a:moveTo>
                    <a:lnTo>
                      <a:pt x="1522" y="2900"/>
                    </a:lnTo>
                    <a:cubicBezTo>
                      <a:pt x="1634" y="2931"/>
                      <a:pt x="1748" y="2946"/>
                      <a:pt x="1860" y="2946"/>
                    </a:cubicBezTo>
                    <a:cubicBezTo>
                      <a:pt x="1874" y="2946"/>
                      <a:pt x="1887" y="2946"/>
                      <a:pt x="1901" y="2946"/>
                    </a:cubicBezTo>
                    <a:cubicBezTo>
                      <a:pt x="1928" y="2946"/>
                      <a:pt x="1956" y="2941"/>
                      <a:pt x="1983" y="2939"/>
                    </a:cubicBezTo>
                    <a:cubicBezTo>
                      <a:pt x="1985" y="2939"/>
                      <a:pt x="1985" y="2941"/>
                      <a:pt x="1985" y="2941"/>
                    </a:cubicBezTo>
                    <a:cubicBezTo>
                      <a:pt x="2026" y="2962"/>
                      <a:pt x="2067" y="3008"/>
                      <a:pt x="2113" y="3025"/>
                    </a:cubicBezTo>
                    <a:cubicBezTo>
                      <a:pt x="2128" y="3032"/>
                      <a:pt x="2142" y="3032"/>
                      <a:pt x="2157" y="3032"/>
                    </a:cubicBezTo>
                    <a:cubicBezTo>
                      <a:pt x="2146" y="3033"/>
                      <a:pt x="2135" y="3033"/>
                      <a:pt x="2124" y="3033"/>
                    </a:cubicBezTo>
                    <a:cubicBezTo>
                      <a:pt x="2021" y="3033"/>
                      <a:pt x="1910" y="3006"/>
                      <a:pt x="1795" y="2983"/>
                    </a:cubicBezTo>
                    <a:cubicBezTo>
                      <a:pt x="1700" y="2962"/>
                      <a:pt x="1610" y="2932"/>
                      <a:pt x="1522" y="2900"/>
                    </a:cubicBezTo>
                    <a:close/>
                    <a:moveTo>
                      <a:pt x="2808" y="3288"/>
                    </a:moveTo>
                    <a:lnTo>
                      <a:pt x="2808" y="3288"/>
                    </a:lnTo>
                    <a:cubicBezTo>
                      <a:pt x="2806" y="3292"/>
                      <a:pt x="2806" y="3295"/>
                      <a:pt x="2804" y="3297"/>
                    </a:cubicBezTo>
                    <a:cubicBezTo>
                      <a:pt x="2786" y="3319"/>
                      <a:pt x="2762" y="3336"/>
                      <a:pt x="2739" y="3352"/>
                    </a:cubicBezTo>
                    <a:cubicBezTo>
                      <a:pt x="2732" y="3355"/>
                      <a:pt x="2724" y="3356"/>
                      <a:pt x="2716" y="3356"/>
                    </a:cubicBezTo>
                    <a:cubicBezTo>
                      <a:pt x="2712" y="3356"/>
                      <a:pt x="2708" y="3356"/>
                      <a:pt x="2703" y="3356"/>
                    </a:cubicBezTo>
                    <a:cubicBezTo>
                      <a:pt x="2735" y="3334"/>
                      <a:pt x="2773" y="3310"/>
                      <a:pt x="2808" y="3288"/>
                    </a:cubicBezTo>
                    <a:close/>
                    <a:moveTo>
                      <a:pt x="1832" y="0"/>
                    </a:moveTo>
                    <a:cubicBezTo>
                      <a:pt x="1824" y="0"/>
                      <a:pt x="1816" y="1"/>
                      <a:pt x="1807" y="2"/>
                    </a:cubicBezTo>
                    <a:cubicBezTo>
                      <a:pt x="1766" y="9"/>
                      <a:pt x="1730" y="32"/>
                      <a:pt x="1694" y="54"/>
                    </a:cubicBezTo>
                    <a:cubicBezTo>
                      <a:pt x="1652" y="71"/>
                      <a:pt x="1608" y="91"/>
                      <a:pt x="1565" y="105"/>
                    </a:cubicBezTo>
                    <a:cubicBezTo>
                      <a:pt x="1525" y="119"/>
                      <a:pt x="1488" y="135"/>
                      <a:pt x="1449" y="156"/>
                    </a:cubicBezTo>
                    <a:cubicBezTo>
                      <a:pt x="1418" y="160"/>
                      <a:pt x="1383" y="164"/>
                      <a:pt x="1350" y="171"/>
                    </a:cubicBezTo>
                    <a:cubicBezTo>
                      <a:pt x="1171" y="207"/>
                      <a:pt x="1008" y="296"/>
                      <a:pt x="856" y="387"/>
                    </a:cubicBezTo>
                    <a:cubicBezTo>
                      <a:pt x="704" y="479"/>
                      <a:pt x="554" y="584"/>
                      <a:pt x="435" y="723"/>
                    </a:cubicBezTo>
                    <a:cubicBezTo>
                      <a:pt x="318" y="861"/>
                      <a:pt x="211" y="1012"/>
                      <a:pt x="145" y="1184"/>
                    </a:cubicBezTo>
                    <a:cubicBezTo>
                      <a:pt x="77" y="1356"/>
                      <a:pt x="62" y="1543"/>
                      <a:pt x="64" y="1729"/>
                    </a:cubicBezTo>
                    <a:cubicBezTo>
                      <a:pt x="65" y="1900"/>
                      <a:pt x="104" y="2083"/>
                      <a:pt x="201" y="2241"/>
                    </a:cubicBezTo>
                    <a:cubicBezTo>
                      <a:pt x="189" y="2245"/>
                      <a:pt x="183" y="2252"/>
                      <a:pt x="181" y="2259"/>
                    </a:cubicBezTo>
                    <a:cubicBezTo>
                      <a:pt x="153" y="2209"/>
                      <a:pt x="126" y="2158"/>
                      <a:pt x="99" y="2105"/>
                    </a:cubicBezTo>
                    <a:cubicBezTo>
                      <a:pt x="70" y="2046"/>
                      <a:pt x="32" y="1974"/>
                      <a:pt x="55" y="1908"/>
                    </a:cubicBezTo>
                    <a:cubicBezTo>
                      <a:pt x="56" y="1907"/>
                      <a:pt x="50" y="1906"/>
                      <a:pt x="44" y="1906"/>
                    </a:cubicBezTo>
                    <a:cubicBezTo>
                      <a:pt x="38" y="1906"/>
                      <a:pt x="31" y="1907"/>
                      <a:pt x="31" y="1908"/>
                    </a:cubicBezTo>
                    <a:cubicBezTo>
                      <a:pt x="0" y="1956"/>
                      <a:pt x="11" y="2003"/>
                      <a:pt x="28" y="2048"/>
                    </a:cubicBezTo>
                    <a:cubicBezTo>
                      <a:pt x="53" y="2118"/>
                      <a:pt x="106" y="2179"/>
                      <a:pt x="131" y="2244"/>
                    </a:cubicBezTo>
                    <a:cubicBezTo>
                      <a:pt x="153" y="2304"/>
                      <a:pt x="182" y="2362"/>
                      <a:pt x="216" y="2416"/>
                    </a:cubicBezTo>
                    <a:cubicBezTo>
                      <a:pt x="251" y="2475"/>
                      <a:pt x="282" y="2527"/>
                      <a:pt x="313" y="2581"/>
                    </a:cubicBezTo>
                    <a:lnTo>
                      <a:pt x="313" y="2584"/>
                    </a:lnTo>
                    <a:cubicBezTo>
                      <a:pt x="313" y="2588"/>
                      <a:pt x="311" y="2592"/>
                      <a:pt x="313" y="2596"/>
                    </a:cubicBezTo>
                    <a:cubicBezTo>
                      <a:pt x="320" y="2621"/>
                      <a:pt x="333" y="2641"/>
                      <a:pt x="340" y="2668"/>
                    </a:cubicBezTo>
                    <a:cubicBezTo>
                      <a:pt x="347" y="2705"/>
                      <a:pt x="354" y="2745"/>
                      <a:pt x="375" y="2775"/>
                    </a:cubicBezTo>
                    <a:cubicBezTo>
                      <a:pt x="388" y="2798"/>
                      <a:pt x="404" y="2820"/>
                      <a:pt x="420" y="2841"/>
                    </a:cubicBezTo>
                    <a:cubicBezTo>
                      <a:pt x="412" y="2859"/>
                      <a:pt x="399" y="2897"/>
                      <a:pt x="409" y="2917"/>
                    </a:cubicBezTo>
                    <a:cubicBezTo>
                      <a:pt x="423" y="2940"/>
                      <a:pt x="441" y="2962"/>
                      <a:pt x="456" y="2985"/>
                    </a:cubicBezTo>
                    <a:cubicBezTo>
                      <a:pt x="471" y="3008"/>
                      <a:pt x="511" y="3003"/>
                      <a:pt x="527" y="3021"/>
                    </a:cubicBezTo>
                    <a:cubicBezTo>
                      <a:pt x="545" y="3042"/>
                      <a:pt x="551" y="3082"/>
                      <a:pt x="569" y="3102"/>
                    </a:cubicBezTo>
                    <a:cubicBezTo>
                      <a:pt x="589" y="3122"/>
                      <a:pt x="614" y="3131"/>
                      <a:pt x="636" y="3149"/>
                    </a:cubicBezTo>
                    <a:cubicBezTo>
                      <a:pt x="657" y="3166"/>
                      <a:pt x="670" y="3197"/>
                      <a:pt x="695" y="3213"/>
                    </a:cubicBezTo>
                    <a:cubicBezTo>
                      <a:pt x="717" y="3226"/>
                      <a:pt x="750" y="3224"/>
                      <a:pt x="774" y="3235"/>
                    </a:cubicBezTo>
                    <a:lnTo>
                      <a:pt x="790" y="3240"/>
                    </a:lnTo>
                    <a:cubicBezTo>
                      <a:pt x="822" y="3285"/>
                      <a:pt x="844" y="3350"/>
                      <a:pt x="891" y="3383"/>
                    </a:cubicBezTo>
                    <a:cubicBezTo>
                      <a:pt x="943" y="3420"/>
                      <a:pt x="999" y="3452"/>
                      <a:pt x="1056" y="3485"/>
                    </a:cubicBezTo>
                    <a:cubicBezTo>
                      <a:pt x="1115" y="3515"/>
                      <a:pt x="1185" y="3510"/>
                      <a:pt x="1246" y="3532"/>
                    </a:cubicBezTo>
                    <a:cubicBezTo>
                      <a:pt x="1304" y="3558"/>
                      <a:pt x="1363" y="3598"/>
                      <a:pt x="1426" y="3617"/>
                    </a:cubicBezTo>
                    <a:cubicBezTo>
                      <a:pt x="1489" y="3631"/>
                      <a:pt x="1555" y="3638"/>
                      <a:pt x="1620" y="3642"/>
                    </a:cubicBezTo>
                    <a:cubicBezTo>
                      <a:pt x="1686" y="3652"/>
                      <a:pt x="1751" y="3672"/>
                      <a:pt x="1818" y="3672"/>
                    </a:cubicBezTo>
                    <a:cubicBezTo>
                      <a:pt x="1886" y="3669"/>
                      <a:pt x="1949" y="3650"/>
                      <a:pt x="2015" y="3639"/>
                    </a:cubicBezTo>
                    <a:cubicBezTo>
                      <a:pt x="2080" y="3632"/>
                      <a:pt x="2142" y="3606"/>
                      <a:pt x="2205" y="3591"/>
                    </a:cubicBezTo>
                    <a:cubicBezTo>
                      <a:pt x="2270" y="3576"/>
                      <a:pt x="2343" y="3592"/>
                      <a:pt x="2407" y="3570"/>
                    </a:cubicBezTo>
                    <a:cubicBezTo>
                      <a:pt x="2483" y="3543"/>
                      <a:pt x="2535" y="3467"/>
                      <a:pt x="2600" y="3424"/>
                    </a:cubicBezTo>
                    <a:cubicBezTo>
                      <a:pt x="2607" y="3438"/>
                      <a:pt x="2616" y="3452"/>
                      <a:pt x="2618" y="3452"/>
                    </a:cubicBezTo>
                    <a:cubicBezTo>
                      <a:pt x="2618" y="3452"/>
                      <a:pt x="2618" y="3452"/>
                      <a:pt x="2618" y="3452"/>
                    </a:cubicBezTo>
                    <a:cubicBezTo>
                      <a:pt x="2637" y="3434"/>
                      <a:pt x="2647" y="3407"/>
                      <a:pt x="2676" y="3405"/>
                    </a:cubicBezTo>
                    <a:cubicBezTo>
                      <a:pt x="2677" y="3405"/>
                      <a:pt x="2677" y="3405"/>
                      <a:pt x="2678" y="3405"/>
                    </a:cubicBezTo>
                    <a:cubicBezTo>
                      <a:pt x="2706" y="3405"/>
                      <a:pt x="2745" y="3425"/>
                      <a:pt x="2776" y="3427"/>
                    </a:cubicBezTo>
                    <a:cubicBezTo>
                      <a:pt x="2809" y="3431"/>
                      <a:pt x="2856" y="3455"/>
                      <a:pt x="2889" y="3455"/>
                    </a:cubicBezTo>
                    <a:cubicBezTo>
                      <a:pt x="2921" y="3455"/>
                      <a:pt x="2938" y="3434"/>
                      <a:pt x="2965" y="3426"/>
                    </a:cubicBezTo>
                    <a:cubicBezTo>
                      <a:pt x="2992" y="3415"/>
                      <a:pt x="3006" y="3387"/>
                      <a:pt x="3031" y="3376"/>
                    </a:cubicBezTo>
                    <a:cubicBezTo>
                      <a:pt x="3057" y="3364"/>
                      <a:pt x="3097" y="3365"/>
                      <a:pt x="3120" y="3349"/>
                    </a:cubicBezTo>
                    <a:cubicBezTo>
                      <a:pt x="3145" y="3332"/>
                      <a:pt x="3181" y="3330"/>
                      <a:pt x="3203" y="3309"/>
                    </a:cubicBezTo>
                    <a:cubicBezTo>
                      <a:pt x="3226" y="3290"/>
                      <a:pt x="3221" y="3244"/>
                      <a:pt x="3240" y="3222"/>
                    </a:cubicBezTo>
                    <a:lnTo>
                      <a:pt x="3298" y="3159"/>
                    </a:lnTo>
                    <a:cubicBezTo>
                      <a:pt x="3317" y="3138"/>
                      <a:pt x="3350" y="3129"/>
                      <a:pt x="3368" y="3105"/>
                    </a:cubicBezTo>
                    <a:cubicBezTo>
                      <a:pt x="3389" y="3085"/>
                      <a:pt x="3416" y="3071"/>
                      <a:pt x="3435" y="3049"/>
                    </a:cubicBezTo>
                    <a:cubicBezTo>
                      <a:pt x="3455" y="3027"/>
                      <a:pt x="3478" y="3008"/>
                      <a:pt x="3496" y="2985"/>
                    </a:cubicBezTo>
                    <a:cubicBezTo>
                      <a:pt x="3512" y="2961"/>
                      <a:pt x="3511" y="2926"/>
                      <a:pt x="3532" y="2904"/>
                    </a:cubicBezTo>
                    <a:cubicBezTo>
                      <a:pt x="3551" y="2882"/>
                      <a:pt x="3581" y="2869"/>
                      <a:pt x="3602" y="2846"/>
                    </a:cubicBezTo>
                    <a:cubicBezTo>
                      <a:pt x="3621" y="2823"/>
                      <a:pt x="3649" y="2805"/>
                      <a:pt x="3667" y="2780"/>
                    </a:cubicBezTo>
                    <a:cubicBezTo>
                      <a:pt x="3684" y="2757"/>
                      <a:pt x="3678" y="2720"/>
                      <a:pt x="3690" y="2692"/>
                    </a:cubicBezTo>
                    <a:cubicBezTo>
                      <a:pt x="3704" y="2663"/>
                      <a:pt x="3719" y="2635"/>
                      <a:pt x="3722" y="2600"/>
                    </a:cubicBezTo>
                    <a:cubicBezTo>
                      <a:pt x="3723" y="2566"/>
                      <a:pt x="3698" y="2520"/>
                      <a:pt x="3697" y="2486"/>
                    </a:cubicBezTo>
                    <a:cubicBezTo>
                      <a:pt x="3695" y="2452"/>
                      <a:pt x="3691" y="2416"/>
                      <a:pt x="3683" y="2380"/>
                    </a:cubicBezTo>
                    <a:cubicBezTo>
                      <a:pt x="3676" y="2348"/>
                      <a:pt x="3655" y="2311"/>
                      <a:pt x="3691" y="2293"/>
                    </a:cubicBezTo>
                    <a:cubicBezTo>
                      <a:pt x="3693" y="2293"/>
                      <a:pt x="3674" y="2286"/>
                      <a:pt x="3670" y="2286"/>
                    </a:cubicBezTo>
                    <a:cubicBezTo>
                      <a:pt x="3670" y="2286"/>
                      <a:pt x="3669" y="2286"/>
                      <a:pt x="3669" y="2286"/>
                    </a:cubicBezTo>
                    <a:cubicBezTo>
                      <a:pt x="3629" y="2293"/>
                      <a:pt x="3632" y="2313"/>
                      <a:pt x="3635" y="2333"/>
                    </a:cubicBezTo>
                    <a:cubicBezTo>
                      <a:pt x="3640" y="2366"/>
                      <a:pt x="3668" y="2406"/>
                      <a:pt x="3661" y="2435"/>
                    </a:cubicBezTo>
                    <a:cubicBezTo>
                      <a:pt x="3655" y="2463"/>
                      <a:pt x="3655" y="2491"/>
                      <a:pt x="3654" y="2520"/>
                    </a:cubicBezTo>
                    <a:cubicBezTo>
                      <a:pt x="3650" y="2551"/>
                      <a:pt x="3644" y="2578"/>
                      <a:pt x="3635" y="2603"/>
                    </a:cubicBezTo>
                    <a:cubicBezTo>
                      <a:pt x="3622" y="2629"/>
                      <a:pt x="3567" y="2635"/>
                      <a:pt x="3551" y="2657"/>
                    </a:cubicBezTo>
                    <a:cubicBezTo>
                      <a:pt x="3533" y="2679"/>
                      <a:pt x="3523" y="2705"/>
                      <a:pt x="3500" y="2724"/>
                    </a:cubicBezTo>
                    <a:cubicBezTo>
                      <a:pt x="3478" y="2743"/>
                      <a:pt x="3461" y="2765"/>
                      <a:pt x="3435" y="2782"/>
                    </a:cubicBezTo>
                    <a:cubicBezTo>
                      <a:pt x="3411" y="2800"/>
                      <a:pt x="3415" y="2834"/>
                      <a:pt x="3389" y="2851"/>
                    </a:cubicBezTo>
                    <a:cubicBezTo>
                      <a:pt x="3377" y="2859"/>
                      <a:pt x="3357" y="2859"/>
                      <a:pt x="3336" y="2859"/>
                    </a:cubicBezTo>
                    <a:cubicBezTo>
                      <a:pt x="3315" y="2859"/>
                      <a:pt x="3294" y="2859"/>
                      <a:pt x="3284" y="2867"/>
                    </a:cubicBezTo>
                    <a:cubicBezTo>
                      <a:pt x="3262" y="2884"/>
                      <a:pt x="3245" y="2896"/>
                      <a:pt x="3225" y="2911"/>
                    </a:cubicBezTo>
                    <a:cubicBezTo>
                      <a:pt x="3207" y="2925"/>
                      <a:pt x="3215" y="2963"/>
                      <a:pt x="3194" y="2977"/>
                    </a:cubicBezTo>
                    <a:cubicBezTo>
                      <a:pt x="3181" y="2985"/>
                      <a:pt x="3161" y="2988"/>
                      <a:pt x="3142" y="2994"/>
                    </a:cubicBezTo>
                    <a:cubicBezTo>
                      <a:pt x="3136" y="2989"/>
                      <a:pt x="3130" y="2986"/>
                      <a:pt x="3127" y="2986"/>
                    </a:cubicBezTo>
                    <a:cubicBezTo>
                      <a:pt x="3125" y="2986"/>
                      <a:pt x="3125" y="2986"/>
                      <a:pt x="3124" y="2987"/>
                    </a:cubicBezTo>
                    <a:cubicBezTo>
                      <a:pt x="3115" y="2998"/>
                      <a:pt x="3108" y="3008"/>
                      <a:pt x="3100" y="3020"/>
                    </a:cubicBezTo>
                    <a:cubicBezTo>
                      <a:pt x="3090" y="3030"/>
                      <a:pt x="3079" y="3042"/>
                      <a:pt x="3065" y="3050"/>
                    </a:cubicBezTo>
                    <a:cubicBezTo>
                      <a:pt x="3046" y="3064"/>
                      <a:pt x="3016" y="3067"/>
                      <a:pt x="2996" y="3080"/>
                    </a:cubicBezTo>
                    <a:cubicBezTo>
                      <a:pt x="2977" y="3094"/>
                      <a:pt x="2974" y="3123"/>
                      <a:pt x="2956" y="3137"/>
                    </a:cubicBezTo>
                    <a:cubicBezTo>
                      <a:pt x="2949" y="3142"/>
                      <a:pt x="2943" y="3151"/>
                      <a:pt x="2938" y="3159"/>
                    </a:cubicBezTo>
                    <a:cubicBezTo>
                      <a:pt x="2890" y="3178"/>
                      <a:pt x="2837" y="3188"/>
                      <a:pt x="2791" y="3206"/>
                    </a:cubicBezTo>
                    <a:cubicBezTo>
                      <a:pt x="2747" y="3218"/>
                      <a:pt x="2700" y="3221"/>
                      <a:pt x="2654" y="3226"/>
                    </a:cubicBezTo>
                    <a:cubicBezTo>
                      <a:pt x="2700" y="3204"/>
                      <a:pt x="2747" y="3181"/>
                      <a:pt x="2788" y="3146"/>
                    </a:cubicBezTo>
                    <a:cubicBezTo>
                      <a:pt x="2810" y="3129"/>
                      <a:pt x="2830" y="3108"/>
                      <a:pt x="2849" y="3085"/>
                    </a:cubicBezTo>
                    <a:cubicBezTo>
                      <a:pt x="2867" y="3076"/>
                      <a:pt x="2886" y="3068"/>
                      <a:pt x="2904" y="3057"/>
                    </a:cubicBezTo>
                    <a:cubicBezTo>
                      <a:pt x="2955" y="3027"/>
                      <a:pt x="3007" y="2994"/>
                      <a:pt x="3057" y="2958"/>
                    </a:cubicBezTo>
                    <a:cubicBezTo>
                      <a:pt x="3104" y="2918"/>
                      <a:pt x="3135" y="2864"/>
                      <a:pt x="3182" y="2823"/>
                    </a:cubicBezTo>
                    <a:cubicBezTo>
                      <a:pt x="3229" y="2785"/>
                      <a:pt x="3284" y="2750"/>
                      <a:pt x="3328" y="2705"/>
                    </a:cubicBezTo>
                    <a:cubicBezTo>
                      <a:pt x="3372" y="2661"/>
                      <a:pt x="3420" y="2615"/>
                      <a:pt x="3457" y="2562"/>
                    </a:cubicBezTo>
                    <a:cubicBezTo>
                      <a:pt x="3492" y="2511"/>
                      <a:pt x="3505" y="2447"/>
                      <a:pt x="3528" y="2390"/>
                    </a:cubicBezTo>
                    <a:cubicBezTo>
                      <a:pt x="3558" y="2352"/>
                      <a:pt x="3589" y="2317"/>
                      <a:pt x="3613" y="2273"/>
                    </a:cubicBezTo>
                    <a:cubicBezTo>
                      <a:pt x="3638" y="2227"/>
                      <a:pt x="3635" y="2169"/>
                      <a:pt x="3651" y="2120"/>
                    </a:cubicBezTo>
                    <a:cubicBezTo>
                      <a:pt x="3668" y="2065"/>
                      <a:pt x="3684" y="2008"/>
                      <a:pt x="3682" y="1949"/>
                    </a:cubicBezTo>
                    <a:cubicBezTo>
                      <a:pt x="3678" y="1891"/>
                      <a:pt x="3644" y="1831"/>
                      <a:pt x="3631" y="1776"/>
                    </a:cubicBezTo>
                    <a:cubicBezTo>
                      <a:pt x="3622" y="1735"/>
                      <a:pt x="3609" y="1697"/>
                      <a:pt x="3592" y="1659"/>
                    </a:cubicBezTo>
                    <a:cubicBezTo>
                      <a:pt x="3609" y="1586"/>
                      <a:pt x="3624" y="1509"/>
                      <a:pt x="3627" y="1432"/>
                    </a:cubicBezTo>
                    <a:cubicBezTo>
                      <a:pt x="3628" y="1341"/>
                      <a:pt x="3595" y="1254"/>
                      <a:pt x="3576" y="1170"/>
                    </a:cubicBezTo>
                    <a:cubicBezTo>
                      <a:pt x="3555" y="1075"/>
                      <a:pt x="3526" y="982"/>
                      <a:pt x="3478" y="896"/>
                    </a:cubicBezTo>
                    <a:cubicBezTo>
                      <a:pt x="3427" y="812"/>
                      <a:pt x="3349" y="749"/>
                      <a:pt x="3284" y="682"/>
                    </a:cubicBezTo>
                    <a:cubicBezTo>
                      <a:pt x="3232" y="627"/>
                      <a:pt x="3174" y="578"/>
                      <a:pt x="3113" y="537"/>
                    </a:cubicBezTo>
                    <a:cubicBezTo>
                      <a:pt x="3080" y="493"/>
                      <a:pt x="3044" y="449"/>
                      <a:pt x="3009" y="408"/>
                    </a:cubicBezTo>
                    <a:cubicBezTo>
                      <a:pt x="2967" y="364"/>
                      <a:pt x="2901" y="349"/>
                      <a:pt x="2856" y="312"/>
                    </a:cubicBezTo>
                    <a:cubicBezTo>
                      <a:pt x="2810" y="273"/>
                      <a:pt x="2773" y="215"/>
                      <a:pt x="2720" y="185"/>
                    </a:cubicBezTo>
                    <a:cubicBezTo>
                      <a:pt x="2666" y="152"/>
                      <a:pt x="2605" y="133"/>
                      <a:pt x="2549" y="108"/>
                    </a:cubicBezTo>
                    <a:cubicBezTo>
                      <a:pt x="2491" y="84"/>
                      <a:pt x="2438" y="46"/>
                      <a:pt x="2376" y="32"/>
                    </a:cubicBezTo>
                    <a:cubicBezTo>
                      <a:pt x="2314" y="16"/>
                      <a:pt x="2248" y="23"/>
                      <a:pt x="2186" y="18"/>
                    </a:cubicBezTo>
                    <a:cubicBezTo>
                      <a:pt x="2171" y="17"/>
                      <a:pt x="2156" y="16"/>
                      <a:pt x="2141" y="16"/>
                    </a:cubicBezTo>
                    <a:cubicBezTo>
                      <a:pt x="2094" y="16"/>
                      <a:pt x="2046" y="23"/>
                      <a:pt x="1999" y="23"/>
                    </a:cubicBezTo>
                    <a:cubicBezTo>
                      <a:pt x="1996" y="23"/>
                      <a:pt x="1994" y="23"/>
                      <a:pt x="1991" y="23"/>
                    </a:cubicBezTo>
                    <a:cubicBezTo>
                      <a:pt x="1939" y="23"/>
                      <a:pt x="1886" y="0"/>
                      <a:pt x="1832"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29"/>
              <p:cNvSpPr/>
              <p:nvPr/>
            </p:nvSpPr>
            <p:spPr>
              <a:xfrm>
                <a:off x="1794725" y="4323200"/>
                <a:ext cx="93225" cy="91775"/>
              </a:xfrm>
              <a:custGeom>
                <a:rect b="b" l="l" r="r" t="t"/>
                <a:pathLst>
                  <a:path extrusionOk="0" h="3671" w="3729">
                    <a:moveTo>
                      <a:pt x="1004" y="318"/>
                    </a:moveTo>
                    <a:cubicBezTo>
                      <a:pt x="1009" y="318"/>
                      <a:pt x="1013" y="318"/>
                      <a:pt x="1018" y="319"/>
                    </a:cubicBezTo>
                    <a:cubicBezTo>
                      <a:pt x="985" y="339"/>
                      <a:pt x="949" y="364"/>
                      <a:pt x="912" y="386"/>
                    </a:cubicBezTo>
                    <a:cubicBezTo>
                      <a:pt x="914" y="382"/>
                      <a:pt x="914" y="379"/>
                      <a:pt x="916" y="378"/>
                    </a:cubicBezTo>
                    <a:cubicBezTo>
                      <a:pt x="935" y="355"/>
                      <a:pt x="957" y="338"/>
                      <a:pt x="980" y="323"/>
                    </a:cubicBezTo>
                    <a:cubicBezTo>
                      <a:pt x="988" y="319"/>
                      <a:pt x="996" y="318"/>
                      <a:pt x="1004" y="318"/>
                    </a:cubicBezTo>
                    <a:close/>
                    <a:moveTo>
                      <a:pt x="1599" y="641"/>
                    </a:moveTo>
                    <a:cubicBezTo>
                      <a:pt x="1700" y="641"/>
                      <a:pt x="1812" y="666"/>
                      <a:pt x="1927" y="692"/>
                    </a:cubicBezTo>
                    <a:cubicBezTo>
                      <a:pt x="2022" y="712"/>
                      <a:pt x="2112" y="743"/>
                      <a:pt x="2198" y="774"/>
                    </a:cubicBezTo>
                    <a:cubicBezTo>
                      <a:pt x="2083" y="743"/>
                      <a:pt x="1966" y="727"/>
                      <a:pt x="1849" y="727"/>
                    </a:cubicBezTo>
                    <a:cubicBezTo>
                      <a:pt x="1839" y="727"/>
                      <a:pt x="1830" y="727"/>
                      <a:pt x="1820" y="727"/>
                    </a:cubicBezTo>
                    <a:cubicBezTo>
                      <a:pt x="1792" y="730"/>
                      <a:pt x="1765" y="733"/>
                      <a:pt x="1737" y="734"/>
                    </a:cubicBezTo>
                    <a:cubicBezTo>
                      <a:pt x="1736" y="734"/>
                      <a:pt x="1736" y="733"/>
                      <a:pt x="1736" y="733"/>
                    </a:cubicBezTo>
                    <a:cubicBezTo>
                      <a:pt x="1695" y="712"/>
                      <a:pt x="1653" y="666"/>
                      <a:pt x="1609" y="649"/>
                    </a:cubicBezTo>
                    <a:cubicBezTo>
                      <a:pt x="1593" y="642"/>
                      <a:pt x="1579" y="642"/>
                      <a:pt x="1564" y="642"/>
                    </a:cubicBezTo>
                    <a:cubicBezTo>
                      <a:pt x="1576" y="641"/>
                      <a:pt x="1587" y="641"/>
                      <a:pt x="1599" y="641"/>
                    </a:cubicBezTo>
                    <a:close/>
                    <a:moveTo>
                      <a:pt x="3195" y="970"/>
                    </a:moveTo>
                    <a:lnTo>
                      <a:pt x="3195" y="970"/>
                    </a:lnTo>
                    <a:cubicBezTo>
                      <a:pt x="3202" y="972"/>
                      <a:pt x="3210" y="977"/>
                      <a:pt x="3215" y="985"/>
                    </a:cubicBezTo>
                    <a:cubicBezTo>
                      <a:pt x="3228" y="1005"/>
                      <a:pt x="3226" y="1034"/>
                      <a:pt x="3235" y="1056"/>
                    </a:cubicBezTo>
                    <a:cubicBezTo>
                      <a:pt x="3243" y="1080"/>
                      <a:pt x="3243" y="1103"/>
                      <a:pt x="3250" y="1124"/>
                    </a:cubicBezTo>
                    <a:cubicBezTo>
                      <a:pt x="3254" y="1131"/>
                      <a:pt x="3261" y="1136"/>
                      <a:pt x="3265" y="1142"/>
                    </a:cubicBezTo>
                    <a:cubicBezTo>
                      <a:pt x="3264" y="1143"/>
                      <a:pt x="3258" y="1143"/>
                      <a:pt x="3261" y="1144"/>
                    </a:cubicBezTo>
                    <a:cubicBezTo>
                      <a:pt x="3262" y="1165"/>
                      <a:pt x="3268" y="1183"/>
                      <a:pt x="3270" y="1204"/>
                    </a:cubicBezTo>
                    <a:cubicBezTo>
                      <a:pt x="3264" y="1200"/>
                      <a:pt x="3258" y="1197"/>
                      <a:pt x="3251" y="1193"/>
                    </a:cubicBezTo>
                    <a:cubicBezTo>
                      <a:pt x="3237" y="1117"/>
                      <a:pt x="3220" y="1043"/>
                      <a:pt x="3195" y="970"/>
                    </a:cubicBezTo>
                    <a:close/>
                    <a:moveTo>
                      <a:pt x="2588" y="1283"/>
                    </a:moveTo>
                    <a:lnTo>
                      <a:pt x="2588" y="1283"/>
                    </a:lnTo>
                    <a:cubicBezTo>
                      <a:pt x="2603" y="1297"/>
                      <a:pt x="2617" y="1314"/>
                      <a:pt x="2631" y="1329"/>
                    </a:cubicBezTo>
                    <a:cubicBezTo>
                      <a:pt x="2618" y="1321"/>
                      <a:pt x="2609" y="1310"/>
                      <a:pt x="2598" y="1299"/>
                    </a:cubicBezTo>
                    <a:lnTo>
                      <a:pt x="2588" y="1283"/>
                    </a:lnTo>
                    <a:close/>
                    <a:moveTo>
                      <a:pt x="3291" y="1165"/>
                    </a:moveTo>
                    <a:cubicBezTo>
                      <a:pt x="3292" y="1166"/>
                      <a:pt x="3297" y="1169"/>
                      <a:pt x="3298" y="1172"/>
                    </a:cubicBezTo>
                    <a:cubicBezTo>
                      <a:pt x="3309" y="1194"/>
                      <a:pt x="3317" y="1215"/>
                      <a:pt x="3335" y="1234"/>
                    </a:cubicBezTo>
                    <a:cubicBezTo>
                      <a:pt x="3354" y="1253"/>
                      <a:pt x="3401" y="1264"/>
                      <a:pt x="3419" y="1289"/>
                    </a:cubicBezTo>
                    <a:cubicBezTo>
                      <a:pt x="3436" y="1310"/>
                      <a:pt x="3456" y="1336"/>
                      <a:pt x="3481" y="1363"/>
                    </a:cubicBezTo>
                    <a:cubicBezTo>
                      <a:pt x="3495" y="1380"/>
                      <a:pt x="3515" y="1400"/>
                      <a:pt x="3513" y="1421"/>
                    </a:cubicBezTo>
                    <a:cubicBezTo>
                      <a:pt x="3496" y="1396"/>
                      <a:pt x="3482" y="1370"/>
                      <a:pt x="3462" y="1345"/>
                    </a:cubicBezTo>
                    <a:cubicBezTo>
                      <a:pt x="3414" y="1293"/>
                      <a:pt x="3360" y="1253"/>
                      <a:pt x="3303" y="1220"/>
                    </a:cubicBezTo>
                    <a:cubicBezTo>
                      <a:pt x="3299" y="1201"/>
                      <a:pt x="3295" y="1183"/>
                      <a:pt x="3291" y="1165"/>
                    </a:cubicBezTo>
                    <a:close/>
                    <a:moveTo>
                      <a:pt x="1118" y="1255"/>
                    </a:moveTo>
                    <a:cubicBezTo>
                      <a:pt x="1117" y="1256"/>
                      <a:pt x="1115" y="1259"/>
                      <a:pt x="1113" y="1259"/>
                    </a:cubicBezTo>
                    <a:cubicBezTo>
                      <a:pt x="1060" y="1308"/>
                      <a:pt x="1012" y="1369"/>
                      <a:pt x="972" y="1433"/>
                    </a:cubicBezTo>
                    <a:cubicBezTo>
                      <a:pt x="972" y="1396"/>
                      <a:pt x="978" y="1358"/>
                      <a:pt x="985" y="1322"/>
                    </a:cubicBezTo>
                    <a:cubicBezTo>
                      <a:pt x="1005" y="1308"/>
                      <a:pt x="1026" y="1296"/>
                      <a:pt x="1048" y="1283"/>
                    </a:cubicBezTo>
                    <a:cubicBezTo>
                      <a:pt x="1067" y="1275"/>
                      <a:pt x="1085" y="1268"/>
                      <a:pt x="1107" y="1260"/>
                    </a:cubicBezTo>
                    <a:cubicBezTo>
                      <a:pt x="1110" y="1259"/>
                      <a:pt x="1115" y="1256"/>
                      <a:pt x="1118" y="1255"/>
                    </a:cubicBezTo>
                    <a:close/>
                    <a:moveTo>
                      <a:pt x="3265" y="1281"/>
                    </a:moveTo>
                    <a:lnTo>
                      <a:pt x="3265" y="1281"/>
                    </a:lnTo>
                    <a:cubicBezTo>
                      <a:pt x="3272" y="1286"/>
                      <a:pt x="3279" y="1289"/>
                      <a:pt x="3284" y="1294"/>
                    </a:cubicBezTo>
                    <a:cubicBezTo>
                      <a:pt x="3297" y="1355"/>
                      <a:pt x="3306" y="1418"/>
                      <a:pt x="3319" y="1482"/>
                    </a:cubicBezTo>
                    <a:cubicBezTo>
                      <a:pt x="3310" y="1447"/>
                      <a:pt x="3297" y="1414"/>
                      <a:pt x="3279" y="1383"/>
                    </a:cubicBezTo>
                    <a:cubicBezTo>
                      <a:pt x="3276" y="1348"/>
                      <a:pt x="3270" y="1315"/>
                      <a:pt x="3265" y="1281"/>
                    </a:cubicBezTo>
                    <a:close/>
                    <a:moveTo>
                      <a:pt x="2655" y="1355"/>
                    </a:moveTo>
                    <a:cubicBezTo>
                      <a:pt x="2686" y="1389"/>
                      <a:pt x="2713" y="1427"/>
                      <a:pt x="2734" y="1468"/>
                    </a:cubicBezTo>
                    <a:lnTo>
                      <a:pt x="2734" y="1489"/>
                    </a:lnTo>
                    <a:cubicBezTo>
                      <a:pt x="2731" y="1520"/>
                      <a:pt x="2719" y="1561"/>
                      <a:pt x="2697" y="1603"/>
                    </a:cubicBezTo>
                    <a:cubicBezTo>
                      <a:pt x="2692" y="1520"/>
                      <a:pt x="2672" y="1438"/>
                      <a:pt x="2631" y="1365"/>
                    </a:cubicBezTo>
                    <a:cubicBezTo>
                      <a:pt x="2639" y="1362"/>
                      <a:pt x="2646" y="1358"/>
                      <a:pt x="2655" y="1355"/>
                    </a:cubicBezTo>
                    <a:close/>
                    <a:moveTo>
                      <a:pt x="1720" y="1240"/>
                    </a:moveTo>
                    <a:cubicBezTo>
                      <a:pt x="1732" y="1240"/>
                      <a:pt x="1745" y="1242"/>
                      <a:pt x="1758" y="1242"/>
                    </a:cubicBezTo>
                    <a:cubicBezTo>
                      <a:pt x="1750" y="1255"/>
                      <a:pt x="1743" y="1268"/>
                      <a:pt x="1735" y="1279"/>
                    </a:cubicBezTo>
                    <a:cubicBezTo>
                      <a:pt x="1702" y="1318"/>
                      <a:pt x="1662" y="1363"/>
                      <a:pt x="1645" y="1420"/>
                    </a:cubicBezTo>
                    <a:cubicBezTo>
                      <a:pt x="1627" y="1473"/>
                      <a:pt x="1614" y="1549"/>
                      <a:pt x="1631" y="1618"/>
                    </a:cubicBezTo>
                    <a:cubicBezTo>
                      <a:pt x="1640" y="1655"/>
                      <a:pt x="1662" y="1688"/>
                      <a:pt x="1688" y="1714"/>
                    </a:cubicBezTo>
                    <a:cubicBezTo>
                      <a:pt x="1710" y="1736"/>
                      <a:pt x="1735" y="1756"/>
                      <a:pt x="1758" y="1775"/>
                    </a:cubicBezTo>
                    <a:cubicBezTo>
                      <a:pt x="1764" y="1778"/>
                      <a:pt x="1768" y="1779"/>
                      <a:pt x="1772" y="1783"/>
                    </a:cubicBezTo>
                    <a:cubicBezTo>
                      <a:pt x="1730" y="1808"/>
                      <a:pt x="1684" y="1818"/>
                      <a:pt x="1639" y="1818"/>
                    </a:cubicBezTo>
                    <a:cubicBezTo>
                      <a:pt x="1600" y="1818"/>
                      <a:pt x="1562" y="1810"/>
                      <a:pt x="1530" y="1797"/>
                    </a:cubicBezTo>
                    <a:cubicBezTo>
                      <a:pt x="1509" y="1751"/>
                      <a:pt x="1497" y="1706"/>
                      <a:pt x="1494" y="1661"/>
                    </a:cubicBezTo>
                    <a:cubicBezTo>
                      <a:pt x="1481" y="1572"/>
                      <a:pt x="1516" y="1479"/>
                      <a:pt x="1558" y="1398"/>
                    </a:cubicBezTo>
                    <a:cubicBezTo>
                      <a:pt x="1596" y="1330"/>
                      <a:pt x="1651" y="1279"/>
                      <a:pt x="1710" y="1241"/>
                    </a:cubicBezTo>
                    <a:cubicBezTo>
                      <a:pt x="1713" y="1241"/>
                      <a:pt x="1716" y="1240"/>
                      <a:pt x="1720" y="1240"/>
                    </a:cubicBezTo>
                    <a:close/>
                    <a:moveTo>
                      <a:pt x="157" y="1639"/>
                    </a:moveTo>
                    <a:cubicBezTo>
                      <a:pt x="166" y="1669"/>
                      <a:pt x="174" y="1700"/>
                      <a:pt x="181" y="1729"/>
                    </a:cubicBezTo>
                    <a:cubicBezTo>
                      <a:pt x="186" y="1757"/>
                      <a:pt x="196" y="1784"/>
                      <a:pt x="207" y="1811"/>
                    </a:cubicBezTo>
                    <a:cubicBezTo>
                      <a:pt x="185" y="1859"/>
                      <a:pt x="164" y="1912"/>
                      <a:pt x="148" y="1967"/>
                    </a:cubicBezTo>
                    <a:cubicBezTo>
                      <a:pt x="148" y="1965"/>
                      <a:pt x="146" y="1963"/>
                      <a:pt x="146" y="1963"/>
                    </a:cubicBezTo>
                    <a:cubicBezTo>
                      <a:pt x="141" y="1917"/>
                      <a:pt x="130" y="1871"/>
                      <a:pt x="127" y="1822"/>
                    </a:cubicBezTo>
                    <a:cubicBezTo>
                      <a:pt x="123" y="1775"/>
                      <a:pt x="127" y="1725"/>
                      <a:pt x="134" y="1680"/>
                    </a:cubicBezTo>
                    <a:cubicBezTo>
                      <a:pt x="138" y="1665"/>
                      <a:pt x="146" y="1650"/>
                      <a:pt x="157" y="1639"/>
                    </a:cubicBezTo>
                    <a:close/>
                    <a:moveTo>
                      <a:pt x="3075" y="1779"/>
                    </a:moveTo>
                    <a:cubicBezTo>
                      <a:pt x="3078" y="1857"/>
                      <a:pt x="3075" y="1933"/>
                      <a:pt x="3064" y="2005"/>
                    </a:cubicBezTo>
                    <a:cubicBezTo>
                      <a:pt x="3064" y="1984"/>
                      <a:pt x="3065" y="1963"/>
                      <a:pt x="3065" y="1944"/>
                    </a:cubicBezTo>
                    <a:cubicBezTo>
                      <a:pt x="3065" y="1906"/>
                      <a:pt x="3063" y="1866"/>
                      <a:pt x="3057" y="1826"/>
                    </a:cubicBezTo>
                    <a:cubicBezTo>
                      <a:pt x="3064" y="1811"/>
                      <a:pt x="3070" y="1795"/>
                      <a:pt x="3075" y="1779"/>
                    </a:cubicBezTo>
                    <a:close/>
                    <a:moveTo>
                      <a:pt x="2398" y="1827"/>
                    </a:moveTo>
                    <a:cubicBezTo>
                      <a:pt x="2397" y="1831"/>
                      <a:pt x="2397" y="1835"/>
                      <a:pt x="2395" y="1839"/>
                    </a:cubicBezTo>
                    <a:cubicBezTo>
                      <a:pt x="2394" y="1844"/>
                      <a:pt x="2391" y="1846"/>
                      <a:pt x="2388" y="1849"/>
                    </a:cubicBezTo>
                    <a:cubicBezTo>
                      <a:pt x="2336" y="1932"/>
                      <a:pt x="2251" y="1970"/>
                      <a:pt x="2167" y="1998"/>
                    </a:cubicBezTo>
                    <a:cubicBezTo>
                      <a:pt x="2153" y="2005"/>
                      <a:pt x="2136" y="2010"/>
                      <a:pt x="2121" y="2016"/>
                    </a:cubicBezTo>
                    <a:lnTo>
                      <a:pt x="2121" y="2003"/>
                    </a:lnTo>
                    <a:cubicBezTo>
                      <a:pt x="2196" y="1981"/>
                      <a:pt x="2264" y="1944"/>
                      <a:pt x="2320" y="1896"/>
                    </a:cubicBezTo>
                    <a:cubicBezTo>
                      <a:pt x="2342" y="1879"/>
                      <a:pt x="2362" y="1856"/>
                      <a:pt x="2381" y="1833"/>
                    </a:cubicBezTo>
                    <a:cubicBezTo>
                      <a:pt x="2387" y="1831"/>
                      <a:pt x="2394" y="1828"/>
                      <a:pt x="2398" y="1827"/>
                    </a:cubicBezTo>
                    <a:close/>
                    <a:moveTo>
                      <a:pt x="2409" y="1618"/>
                    </a:moveTo>
                    <a:cubicBezTo>
                      <a:pt x="2409" y="1619"/>
                      <a:pt x="2409" y="1621"/>
                      <a:pt x="2410" y="1623"/>
                    </a:cubicBezTo>
                    <a:cubicBezTo>
                      <a:pt x="2395" y="1696"/>
                      <a:pt x="2364" y="1762"/>
                      <a:pt x="2321" y="1812"/>
                    </a:cubicBezTo>
                    <a:cubicBezTo>
                      <a:pt x="2278" y="1822"/>
                      <a:pt x="2232" y="1830"/>
                      <a:pt x="2188" y="1830"/>
                    </a:cubicBezTo>
                    <a:cubicBezTo>
                      <a:pt x="2152" y="1830"/>
                      <a:pt x="2117" y="1825"/>
                      <a:pt x="2086" y="1812"/>
                    </a:cubicBezTo>
                    <a:cubicBezTo>
                      <a:pt x="2085" y="1812"/>
                      <a:pt x="2085" y="1812"/>
                      <a:pt x="2085" y="1812"/>
                    </a:cubicBezTo>
                    <a:cubicBezTo>
                      <a:pt x="2081" y="1812"/>
                      <a:pt x="2077" y="1833"/>
                      <a:pt x="2080" y="1837"/>
                    </a:cubicBezTo>
                    <a:cubicBezTo>
                      <a:pt x="2118" y="1862"/>
                      <a:pt x="2159" y="1869"/>
                      <a:pt x="2201" y="1869"/>
                    </a:cubicBezTo>
                    <a:cubicBezTo>
                      <a:pt x="2221" y="1869"/>
                      <a:pt x="2241" y="1868"/>
                      <a:pt x="2260" y="1866"/>
                    </a:cubicBezTo>
                    <a:lnTo>
                      <a:pt x="2260" y="1866"/>
                    </a:lnTo>
                    <a:cubicBezTo>
                      <a:pt x="2222" y="1896"/>
                      <a:pt x="2178" y="1921"/>
                      <a:pt x="2127" y="1937"/>
                    </a:cubicBezTo>
                    <a:cubicBezTo>
                      <a:pt x="2128" y="1915"/>
                      <a:pt x="2128" y="1892"/>
                      <a:pt x="2134" y="1871"/>
                    </a:cubicBezTo>
                    <a:cubicBezTo>
                      <a:pt x="2135" y="1867"/>
                      <a:pt x="2125" y="1863"/>
                      <a:pt x="2118" y="1863"/>
                    </a:cubicBezTo>
                    <a:cubicBezTo>
                      <a:pt x="2114" y="1863"/>
                      <a:pt x="2110" y="1865"/>
                      <a:pt x="2109" y="1867"/>
                    </a:cubicBezTo>
                    <a:cubicBezTo>
                      <a:pt x="2101" y="1895"/>
                      <a:pt x="2095" y="1923"/>
                      <a:pt x="2091" y="1951"/>
                    </a:cubicBezTo>
                    <a:cubicBezTo>
                      <a:pt x="2046" y="1962"/>
                      <a:pt x="1999" y="1969"/>
                      <a:pt x="1952" y="1969"/>
                    </a:cubicBezTo>
                    <a:cubicBezTo>
                      <a:pt x="1888" y="1969"/>
                      <a:pt x="1824" y="1957"/>
                      <a:pt x="1768" y="1930"/>
                    </a:cubicBezTo>
                    <a:cubicBezTo>
                      <a:pt x="1766" y="1930"/>
                      <a:pt x="1764" y="1929"/>
                      <a:pt x="1762" y="1929"/>
                    </a:cubicBezTo>
                    <a:cubicBezTo>
                      <a:pt x="1742" y="1929"/>
                      <a:pt x="1720" y="1965"/>
                      <a:pt x="1743" y="1977"/>
                    </a:cubicBezTo>
                    <a:cubicBezTo>
                      <a:pt x="1809" y="2016"/>
                      <a:pt x="1884" y="2032"/>
                      <a:pt x="1961" y="2032"/>
                    </a:cubicBezTo>
                    <a:cubicBezTo>
                      <a:pt x="2002" y="2032"/>
                      <a:pt x="2044" y="2028"/>
                      <a:pt x="2084" y="2018"/>
                    </a:cubicBezTo>
                    <a:lnTo>
                      <a:pt x="2084" y="2034"/>
                    </a:lnTo>
                    <a:cubicBezTo>
                      <a:pt x="2039" y="2048"/>
                      <a:pt x="1991" y="2060"/>
                      <a:pt x="1942" y="2060"/>
                    </a:cubicBezTo>
                    <a:cubicBezTo>
                      <a:pt x="1921" y="2060"/>
                      <a:pt x="1900" y="2058"/>
                      <a:pt x="1879" y="2053"/>
                    </a:cubicBezTo>
                    <a:cubicBezTo>
                      <a:pt x="1779" y="2031"/>
                      <a:pt x="1682" y="1984"/>
                      <a:pt x="1611" y="1917"/>
                    </a:cubicBezTo>
                    <a:cubicBezTo>
                      <a:pt x="1598" y="1907"/>
                      <a:pt x="1590" y="1893"/>
                      <a:pt x="1579" y="1882"/>
                    </a:cubicBezTo>
                    <a:lnTo>
                      <a:pt x="1579" y="1882"/>
                    </a:lnTo>
                    <a:cubicBezTo>
                      <a:pt x="1600" y="1886"/>
                      <a:pt x="1621" y="1889"/>
                      <a:pt x="1642" y="1889"/>
                    </a:cubicBezTo>
                    <a:cubicBezTo>
                      <a:pt x="1705" y="1889"/>
                      <a:pt x="1769" y="1869"/>
                      <a:pt x="1824" y="1823"/>
                    </a:cubicBezTo>
                    <a:cubicBezTo>
                      <a:pt x="1860" y="1840"/>
                      <a:pt x="1898" y="1849"/>
                      <a:pt x="1938" y="1849"/>
                    </a:cubicBezTo>
                    <a:cubicBezTo>
                      <a:pt x="1946" y="1849"/>
                      <a:pt x="1955" y="1849"/>
                      <a:pt x="1964" y="1848"/>
                    </a:cubicBezTo>
                    <a:cubicBezTo>
                      <a:pt x="2025" y="1841"/>
                      <a:pt x="2068" y="1805"/>
                      <a:pt x="2103" y="1775"/>
                    </a:cubicBezTo>
                    <a:cubicBezTo>
                      <a:pt x="2108" y="1775"/>
                      <a:pt x="2113" y="1775"/>
                      <a:pt x="2118" y="1775"/>
                    </a:cubicBezTo>
                    <a:cubicBezTo>
                      <a:pt x="2143" y="1775"/>
                      <a:pt x="2169" y="1770"/>
                      <a:pt x="2193" y="1768"/>
                    </a:cubicBezTo>
                    <a:cubicBezTo>
                      <a:pt x="2242" y="1756"/>
                      <a:pt x="2277" y="1721"/>
                      <a:pt x="2314" y="1694"/>
                    </a:cubicBezTo>
                    <a:cubicBezTo>
                      <a:pt x="2343" y="1673"/>
                      <a:pt x="2383" y="1651"/>
                      <a:pt x="2409" y="1618"/>
                    </a:cubicBezTo>
                    <a:close/>
                    <a:moveTo>
                      <a:pt x="1162" y="1626"/>
                    </a:moveTo>
                    <a:cubicBezTo>
                      <a:pt x="1159" y="1667"/>
                      <a:pt x="1158" y="1710"/>
                      <a:pt x="1158" y="1751"/>
                    </a:cubicBezTo>
                    <a:cubicBezTo>
                      <a:pt x="1158" y="1845"/>
                      <a:pt x="1151" y="1944"/>
                      <a:pt x="1179" y="2043"/>
                    </a:cubicBezTo>
                    <a:cubicBezTo>
                      <a:pt x="1192" y="2087"/>
                      <a:pt x="1213" y="2130"/>
                      <a:pt x="1238" y="2171"/>
                    </a:cubicBezTo>
                    <a:cubicBezTo>
                      <a:pt x="1146" y="2031"/>
                      <a:pt x="1118" y="1855"/>
                      <a:pt x="1141" y="1717"/>
                    </a:cubicBezTo>
                    <a:cubicBezTo>
                      <a:pt x="1144" y="1688"/>
                      <a:pt x="1151" y="1658"/>
                      <a:pt x="1162" y="1626"/>
                    </a:cubicBezTo>
                    <a:close/>
                    <a:moveTo>
                      <a:pt x="2779" y="2295"/>
                    </a:moveTo>
                    <a:cubicBezTo>
                      <a:pt x="2776" y="2299"/>
                      <a:pt x="2776" y="2302"/>
                      <a:pt x="2775" y="2306"/>
                    </a:cubicBezTo>
                    <a:cubicBezTo>
                      <a:pt x="2768" y="2307"/>
                      <a:pt x="2760" y="2309"/>
                      <a:pt x="2752" y="2313"/>
                    </a:cubicBezTo>
                    <a:cubicBezTo>
                      <a:pt x="2760" y="2307"/>
                      <a:pt x="2770" y="2300"/>
                      <a:pt x="2779" y="2295"/>
                    </a:cubicBezTo>
                    <a:close/>
                    <a:moveTo>
                      <a:pt x="1607" y="2204"/>
                    </a:moveTo>
                    <a:lnTo>
                      <a:pt x="1607" y="2204"/>
                    </a:lnTo>
                    <a:cubicBezTo>
                      <a:pt x="1660" y="2233"/>
                      <a:pt x="1717" y="2256"/>
                      <a:pt x="1775" y="2274"/>
                    </a:cubicBezTo>
                    <a:cubicBezTo>
                      <a:pt x="1852" y="2299"/>
                      <a:pt x="1933" y="2318"/>
                      <a:pt x="2015" y="2325"/>
                    </a:cubicBezTo>
                    <a:cubicBezTo>
                      <a:pt x="1971" y="2343"/>
                      <a:pt x="1930" y="2361"/>
                      <a:pt x="1885" y="2372"/>
                    </a:cubicBezTo>
                    <a:cubicBezTo>
                      <a:pt x="1852" y="2368"/>
                      <a:pt x="1820" y="2362"/>
                      <a:pt x="1790" y="2349"/>
                    </a:cubicBezTo>
                    <a:cubicBezTo>
                      <a:pt x="1715" y="2316"/>
                      <a:pt x="1660" y="2254"/>
                      <a:pt x="1607" y="2204"/>
                    </a:cubicBezTo>
                    <a:close/>
                    <a:moveTo>
                      <a:pt x="2779" y="1578"/>
                    </a:moveTo>
                    <a:cubicBezTo>
                      <a:pt x="2786" y="1600"/>
                      <a:pt x="2790" y="1623"/>
                      <a:pt x="2796" y="1645"/>
                    </a:cubicBezTo>
                    <a:cubicBezTo>
                      <a:pt x="2779" y="1717"/>
                      <a:pt x="2753" y="1787"/>
                      <a:pt x="2724" y="1855"/>
                    </a:cubicBezTo>
                    <a:cubicBezTo>
                      <a:pt x="2697" y="1917"/>
                      <a:pt x="2666" y="1981"/>
                      <a:pt x="2631" y="2043"/>
                    </a:cubicBezTo>
                    <a:cubicBezTo>
                      <a:pt x="2593" y="2078"/>
                      <a:pt x="2555" y="2109"/>
                      <a:pt x="2519" y="2142"/>
                    </a:cubicBezTo>
                    <a:cubicBezTo>
                      <a:pt x="2428" y="2228"/>
                      <a:pt x="2332" y="2329"/>
                      <a:pt x="2201" y="2382"/>
                    </a:cubicBezTo>
                    <a:cubicBezTo>
                      <a:pt x="2164" y="2386"/>
                      <a:pt x="2128" y="2389"/>
                      <a:pt x="2092" y="2390"/>
                    </a:cubicBezTo>
                    <a:cubicBezTo>
                      <a:pt x="2095" y="2376"/>
                      <a:pt x="2101" y="2362"/>
                      <a:pt x="2102" y="2347"/>
                    </a:cubicBezTo>
                    <a:cubicBezTo>
                      <a:pt x="2105" y="2342"/>
                      <a:pt x="2105" y="2336"/>
                      <a:pt x="2105" y="2334"/>
                    </a:cubicBezTo>
                    <a:cubicBezTo>
                      <a:pt x="2109" y="2329"/>
                      <a:pt x="2113" y="2327"/>
                      <a:pt x="2119" y="2323"/>
                    </a:cubicBezTo>
                    <a:cubicBezTo>
                      <a:pt x="2134" y="2321"/>
                      <a:pt x="2149" y="2321"/>
                      <a:pt x="2164" y="2320"/>
                    </a:cubicBezTo>
                    <a:cubicBezTo>
                      <a:pt x="2304" y="2294"/>
                      <a:pt x="2430" y="2215"/>
                      <a:pt x="2529" y="2112"/>
                    </a:cubicBezTo>
                    <a:cubicBezTo>
                      <a:pt x="2629" y="2009"/>
                      <a:pt x="2683" y="1871"/>
                      <a:pt x="2692" y="1727"/>
                    </a:cubicBezTo>
                    <a:cubicBezTo>
                      <a:pt x="2694" y="1713"/>
                      <a:pt x="2694" y="1696"/>
                      <a:pt x="2694" y="1683"/>
                    </a:cubicBezTo>
                    <a:cubicBezTo>
                      <a:pt x="2713" y="1666"/>
                      <a:pt x="2735" y="1648"/>
                      <a:pt x="2752" y="1628"/>
                    </a:cubicBezTo>
                    <a:cubicBezTo>
                      <a:pt x="2763" y="1612"/>
                      <a:pt x="2770" y="1596"/>
                      <a:pt x="2779" y="1578"/>
                    </a:cubicBezTo>
                    <a:close/>
                    <a:moveTo>
                      <a:pt x="2059" y="2350"/>
                    </a:moveTo>
                    <a:lnTo>
                      <a:pt x="2059" y="2350"/>
                    </a:lnTo>
                    <a:cubicBezTo>
                      <a:pt x="2057" y="2364"/>
                      <a:pt x="2054" y="2378"/>
                      <a:pt x="2051" y="2391"/>
                    </a:cubicBezTo>
                    <a:lnTo>
                      <a:pt x="2043" y="2391"/>
                    </a:lnTo>
                    <a:cubicBezTo>
                      <a:pt x="2017" y="2390"/>
                      <a:pt x="1991" y="2387"/>
                      <a:pt x="1964" y="2384"/>
                    </a:cubicBezTo>
                    <a:cubicBezTo>
                      <a:pt x="1999" y="2376"/>
                      <a:pt x="2031" y="2362"/>
                      <a:pt x="2059" y="2350"/>
                    </a:cubicBezTo>
                    <a:close/>
                    <a:moveTo>
                      <a:pt x="807" y="2079"/>
                    </a:moveTo>
                    <a:lnTo>
                      <a:pt x="807" y="2079"/>
                    </a:lnTo>
                    <a:cubicBezTo>
                      <a:pt x="819" y="2101"/>
                      <a:pt x="832" y="2126"/>
                      <a:pt x="844" y="2146"/>
                    </a:cubicBezTo>
                    <a:cubicBezTo>
                      <a:pt x="910" y="2251"/>
                      <a:pt x="1005" y="2329"/>
                      <a:pt x="1104" y="2391"/>
                    </a:cubicBezTo>
                    <a:cubicBezTo>
                      <a:pt x="1147" y="2445"/>
                      <a:pt x="1195" y="2493"/>
                      <a:pt x="1247" y="2537"/>
                    </a:cubicBezTo>
                    <a:cubicBezTo>
                      <a:pt x="1100" y="2431"/>
                      <a:pt x="935" y="2328"/>
                      <a:pt x="847" y="2167"/>
                    </a:cubicBezTo>
                    <a:cubicBezTo>
                      <a:pt x="832" y="2139"/>
                      <a:pt x="819" y="2108"/>
                      <a:pt x="807" y="2079"/>
                    </a:cubicBezTo>
                    <a:close/>
                    <a:moveTo>
                      <a:pt x="2714" y="2453"/>
                    </a:moveTo>
                    <a:lnTo>
                      <a:pt x="2714" y="2453"/>
                    </a:lnTo>
                    <a:cubicBezTo>
                      <a:pt x="2708" y="2467"/>
                      <a:pt x="2701" y="2484"/>
                      <a:pt x="2694" y="2497"/>
                    </a:cubicBezTo>
                    <a:cubicBezTo>
                      <a:pt x="2642" y="2519"/>
                      <a:pt x="2586" y="2537"/>
                      <a:pt x="2527" y="2550"/>
                    </a:cubicBezTo>
                    <a:cubicBezTo>
                      <a:pt x="2485" y="2561"/>
                      <a:pt x="2439" y="2566"/>
                      <a:pt x="2395" y="2572"/>
                    </a:cubicBezTo>
                    <a:cubicBezTo>
                      <a:pt x="2394" y="2567"/>
                      <a:pt x="2394" y="2562"/>
                      <a:pt x="2391" y="2559"/>
                    </a:cubicBezTo>
                    <a:cubicBezTo>
                      <a:pt x="2501" y="2536"/>
                      <a:pt x="2610" y="2501"/>
                      <a:pt x="2714" y="2453"/>
                    </a:cubicBezTo>
                    <a:close/>
                    <a:moveTo>
                      <a:pt x="2353" y="2567"/>
                    </a:moveTo>
                    <a:cubicBezTo>
                      <a:pt x="2354" y="2570"/>
                      <a:pt x="2354" y="2574"/>
                      <a:pt x="2355" y="2577"/>
                    </a:cubicBezTo>
                    <a:cubicBezTo>
                      <a:pt x="2326" y="2581"/>
                      <a:pt x="2297" y="2581"/>
                      <a:pt x="2267" y="2583"/>
                    </a:cubicBezTo>
                    <a:cubicBezTo>
                      <a:pt x="2281" y="2581"/>
                      <a:pt x="2295" y="2577"/>
                      <a:pt x="2309" y="2576"/>
                    </a:cubicBezTo>
                    <a:cubicBezTo>
                      <a:pt x="2322" y="2574"/>
                      <a:pt x="2339" y="2569"/>
                      <a:pt x="2353" y="2567"/>
                    </a:cubicBezTo>
                    <a:close/>
                    <a:moveTo>
                      <a:pt x="863" y="2560"/>
                    </a:moveTo>
                    <a:lnTo>
                      <a:pt x="863" y="2560"/>
                    </a:lnTo>
                    <a:cubicBezTo>
                      <a:pt x="878" y="2571"/>
                      <a:pt x="894" y="2582"/>
                      <a:pt x="910" y="2594"/>
                    </a:cubicBezTo>
                    <a:cubicBezTo>
                      <a:pt x="908" y="2602"/>
                      <a:pt x="908" y="2614"/>
                      <a:pt x="905" y="2625"/>
                    </a:cubicBezTo>
                    <a:cubicBezTo>
                      <a:pt x="891" y="2603"/>
                      <a:pt x="876" y="2583"/>
                      <a:pt x="863" y="2561"/>
                    </a:cubicBezTo>
                    <a:cubicBezTo>
                      <a:pt x="863" y="2561"/>
                      <a:pt x="863" y="2560"/>
                      <a:pt x="863" y="2560"/>
                    </a:cubicBezTo>
                    <a:close/>
                    <a:moveTo>
                      <a:pt x="1369" y="2624"/>
                    </a:moveTo>
                    <a:lnTo>
                      <a:pt x="1369" y="2624"/>
                    </a:lnTo>
                    <a:cubicBezTo>
                      <a:pt x="1421" y="2658"/>
                      <a:pt x="1476" y="2690"/>
                      <a:pt x="1534" y="2713"/>
                    </a:cubicBezTo>
                    <a:cubicBezTo>
                      <a:pt x="1552" y="2722"/>
                      <a:pt x="1572" y="2728"/>
                      <a:pt x="1593" y="2735"/>
                    </a:cubicBezTo>
                    <a:cubicBezTo>
                      <a:pt x="1579" y="2735"/>
                      <a:pt x="1565" y="2737"/>
                      <a:pt x="1552" y="2737"/>
                    </a:cubicBezTo>
                    <a:cubicBezTo>
                      <a:pt x="1545" y="2737"/>
                      <a:pt x="1538" y="2736"/>
                      <a:pt x="1531" y="2735"/>
                    </a:cubicBezTo>
                    <a:cubicBezTo>
                      <a:pt x="1475" y="2701"/>
                      <a:pt x="1421" y="2664"/>
                      <a:pt x="1369" y="2624"/>
                    </a:cubicBezTo>
                    <a:close/>
                    <a:moveTo>
                      <a:pt x="1692" y="2774"/>
                    </a:moveTo>
                    <a:cubicBezTo>
                      <a:pt x="1717" y="2782"/>
                      <a:pt x="1743" y="2793"/>
                      <a:pt x="1770" y="2801"/>
                    </a:cubicBezTo>
                    <a:lnTo>
                      <a:pt x="1729" y="2828"/>
                    </a:lnTo>
                    <a:cubicBezTo>
                      <a:pt x="1710" y="2821"/>
                      <a:pt x="1692" y="2818"/>
                      <a:pt x="1673" y="2810"/>
                    </a:cubicBezTo>
                    <a:cubicBezTo>
                      <a:pt x="1653" y="2801"/>
                      <a:pt x="1634" y="2790"/>
                      <a:pt x="1618" y="2782"/>
                    </a:cubicBezTo>
                    <a:cubicBezTo>
                      <a:pt x="1641" y="2781"/>
                      <a:pt x="1666" y="2777"/>
                      <a:pt x="1692" y="2774"/>
                    </a:cubicBezTo>
                    <a:close/>
                    <a:moveTo>
                      <a:pt x="1836" y="2818"/>
                    </a:moveTo>
                    <a:cubicBezTo>
                      <a:pt x="1971" y="2856"/>
                      <a:pt x="2113" y="2880"/>
                      <a:pt x="2258" y="2883"/>
                    </a:cubicBezTo>
                    <a:cubicBezTo>
                      <a:pt x="2216" y="2892"/>
                      <a:pt x="2174" y="2901"/>
                      <a:pt x="2125" y="2901"/>
                    </a:cubicBezTo>
                    <a:cubicBezTo>
                      <a:pt x="2018" y="2899"/>
                      <a:pt x="1905" y="2877"/>
                      <a:pt x="1791" y="2844"/>
                    </a:cubicBezTo>
                    <a:cubicBezTo>
                      <a:pt x="1806" y="2836"/>
                      <a:pt x="1820" y="2829"/>
                      <a:pt x="1836" y="2818"/>
                    </a:cubicBezTo>
                    <a:close/>
                    <a:moveTo>
                      <a:pt x="932" y="2607"/>
                    </a:moveTo>
                    <a:cubicBezTo>
                      <a:pt x="1055" y="2728"/>
                      <a:pt x="1202" y="2822"/>
                      <a:pt x="1351" y="2906"/>
                    </a:cubicBezTo>
                    <a:cubicBezTo>
                      <a:pt x="1371" y="2918"/>
                      <a:pt x="1393" y="2931"/>
                      <a:pt x="1414" y="2940"/>
                    </a:cubicBezTo>
                    <a:cubicBezTo>
                      <a:pt x="1399" y="2942"/>
                      <a:pt x="1384" y="2945"/>
                      <a:pt x="1366" y="2946"/>
                    </a:cubicBezTo>
                    <a:cubicBezTo>
                      <a:pt x="1239" y="2881"/>
                      <a:pt x="1117" y="2808"/>
                      <a:pt x="998" y="2733"/>
                    </a:cubicBezTo>
                    <a:cubicBezTo>
                      <a:pt x="980" y="2720"/>
                      <a:pt x="964" y="2706"/>
                      <a:pt x="946" y="2694"/>
                    </a:cubicBezTo>
                    <a:cubicBezTo>
                      <a:pt x="942" y="2687"/>
                      <a:pt x="938" y="2679"/>
                      <a:pt x="932" y="2672"/>
                    </a:cubicBezTo>
                    <a:cubicBezTo>
                      <a:pt x="930" y="2650"/>
                      <a:pt x="930" y="2628"/>
                      <a:pt x="932" y="2607"/>
                    </a:cubicBezTo>
                    <a:close/>
                    <a:moveTo>
                      <a:pt x="1462" y="2965"/>
                    </a:moveTo>
                    <a:cubicBezTo>
                      <a:pt x="1506" y="2989"/>
                      <a:pt x="1550" y="3011"/>
                      <a:pt x="1596" y="3034"/>
                    </a:cubicBezTo>
                    <a:cubicBezTo>
                      <a:pt x="1541" y="3015"/>
                      <a:pt x="1487" y="2994"/>
                      <a:pt x="1433" y="2969"/>
                    </a:cubicBezTo>
                    <a:cubicBezTo>
                      <a:pt x="1443" y="2968"/>
                      <a:pt x="1453" y="2967"/>
                      <a:pt x="1462" y="2965"/>
                    </a:cubicBezTo>
                    <a:close/>
                    <a:moveTo>
                      <a:pt x="3337" y="1566"/>
                    </a:moveTo>
                    <a:lnTo>
                      <a:pt x="3337" y="1566"/>
                    </a:lnTo>
                    <a:cubicBezTo>
                      <a:pt x="3345" y="1607"/>
                      <a:pt x="3353" y="1648"/>
                      <a:pt x="3360" y="1692"/>
                    </a:cubicBezTo>
                    <a:cubicBezTo>
                      <a:pt x="3403" y="1974"/>
                      <a:pt x="3416" y="2287"/>
                      <a:pt x="3265" y="2559"/>
                    </a:cubicBezTo>
                    <a:cubicBezTo>
                      <a:pt x="3127" y="2804"/>
                      <a:pt x="2880" y="2983"/>
                      <a:pt x="2609" y="3059"/>
                    </a:cubicBezTo>
                    <a:lnTo>
                      <a:pt x="2588" y="3064"/>
                    </a:lnTo>
                    <a:cubicBezTo>
                      <a:pt x="2717" y="2976"/>
                      <a:pt x="2797" y="2856"/>
                      <a:pt x="2862" y="2731"/>
                    </a:cubicBezTo>
                    <a:cubicBezTo>
                      <a:pt x="2986" y="2656"/>
                      <a:pt x="3096" y="2555"/>
                      <a:pt x="3174" y="2431"/>
                    </a:cubicBezTo>
                    <a:cubicBezTo>
                      <a:pt x="3298" y="2237"/>
                      <a:pt x="3326" y="2020"/>
                      <a:pt x="3320" y="1812"/>
                    </a:cubicBezTo>
                    <a:cubicBezTo>
                      <a:pt x="3339" y="1733"/>
                      <a:pt x="3346" y="1651"/>
                      <a:pt x="3337" y="1566"/>
                    </a:cubicBezTo>
                    <a:close/>
                    <a:moveTo>
                      <a:pt x="281" y="2122"/>
                    </a:moveTo>
                    <a:cubicBezTo>
                      <a:pt x="306" y="2193"/>
                      <a:pt x="339" y="2262"/>
                      <a:pt x="376" y="2328"/>
                    </a:cubicBezTo>
                    <a:cubicBezTo>
                      <a:pt x="368" y="2358"/>
                      <a:pt x="361" y="2391"/>
                      <a:pt x="365" y="2423"/>
                    </a:cubicBezTo>
                    <a:cubicBezTo>
                      <a:pt x="374" y="2485"/>
                      <a:pt x="394" y="2543"/>
                      <a:pt x="407" y="2603"/>
                    </a:cubicBezTo>
                    <a:cubicBezTo>
                      <a:pt x="419" y="2665"/>
                      <a:pt x="440" y="2723"/>
                      <a:pt x="460" y="2785"/>
                    </a:cubicBezTo>
                    <a:cubicBezTo>
                      <a:pt x="478" y="2847"/>
                      <a:pt x="530" y="2892"/>
                      <a:pt x="558" y="2949"/>
                    </a:cubicBezTo>
                    <a:cubicBezTo>
                      <a:pt x="574" y="2987"/>
                      <a:pt x="574" y="3040"/>
                      <a:pt x="585" y="3085"/>
                    </a:cubicBezTo>
                    <a:cubicBezTo>
                      <a:pt x="572" y="3075"/>
                      <a:pt x="558" y="3063"/>
                      <a:pt x="546" y="3049"/>
                    </a:cubicBezTo>
                    <a:cubicBezTo>
                      <a:pt x="491" y="2990"/>
                      <a:pt x="440" y="2931"/>
                      <a:pt x="393" y="2865"/>
                    </a:cubicBezTo>
                    <a:cubicBezTo>
                      <a:pt x="346" y="2800"/>
                      <a:pt x="307" y="2726"/>
                      <a:pt x="281" y="2647"/>
                    </a:cubicBezTo>
                    <a:cubicBezTo>
                      <a:pt x="254" y="2567"/>
                      <a:pt x="281" y="2475"/>
                      <a:pt x="273" y="2397"/>
                    </a:cubicBezTo>
                    <a:cubicBezTo>
                      <a:pt x="266" y="2316"/>
                      <a:pt x="259" y="2237"/>
                      <a:pt x="273" y="2156"/>
                    </a:cubicBezTo>
                    <a:cubicBezTo>
                      <a:pt x="276" y="2144"/>
                      <a:pt x="279" y="2134"/>
                      <a:pt x="281" y="2122"/>
                    </a:cubicBezTo>
                    <a:close/>
                    <a:moveTo>
                      <a:pt x="3327" y="1329"/>
                    </a:moveTo>
                    <a:lnTo>
                      <a:pt x="3327" y="1329"/>
                    </a:lnTo>
                    <a:cubicBezTo>
                      <a:pt x="3411" y="1406"/>
                      <a:pt x="3482" y="1502"/>
                      <a:pt x="3520" y="1608"/>
                    </a:cubicBezTo>
                    <a:cubicBezTo>
                      <a:pt x="3581" y="1784"/>
                      <a:pt x="3539" y="1965"/>
                      <a:pt x="3511" y="2128"/>
                    </a:cubicBezTo>
                    <a:cubicBezTo>
                      <a:pt x="3484" y="2294"/>
                      <a:pt x="3436" y="2457"/>
                      <a:pt x="3350" y="2602"/>
                    </a:cubicBezTo>
                    <a:cubicBezTo>
                      <a:pt x="3265" y="2744"/>
                      <a:pt x="3160" y="2877"/>
                      <a:pt x="3034" y="2982"/>
                    </a:cubicBezTo>
                    <a:cubicBezTo>
                      <a:pt x="2921" y="3077"/>
                      <a:pt x="2808" y="3173"/>
                      <a:pt x="2673" y="3235"/>
                    </a:cubicBezTo>
                    <a:cubicBezTo>
                      <a:pt x="2658" y="3242"/>
                      <a:pt x="2644" y="3250"/>
                      <a:pt x="2628" y="3257"/>
                    </a:cubicBezTo>
                    <a:cubicBezTo>
                      <a:pt x="2537" y="3291"/>
                      <a:pt x="2443" y="3294"/>
                      <a:pt x="2351" y="3294"/>
                    </a:cubicBezTo>
                    <a:cubicBezTo>
                      <a:pt x="2328" y="3294"/>
                      <a:pt x="2305" y="3294"/>
                      <a:pt x="2282" y="3294"/>
                    </a:cubicBezTo>
                    <a:cubicBezTo>
                      <a:pt x="2255" y="3294"/>
                      <a:pt x="2229" y="3294"/>
                      <a:pt x="2203" y="3295"/>
                    </a:cubicBezTo>
                    <a:cubicBezTo>
                      <a:pt x="2175" y="3297"/>
                      <a:pt x="2147" y="3298"/>
                      <a:pt x="2119" y="3298"/>
                    </a:cubicBezTo>
                    <a:cubicBezTo>
                      <a:pt x="2009" y="3298"/>
                      <a:pt x="1899" y="3287"/>
                      <a:pt x="1792" y="3262"/>
                    </a:cubicBezTo>
                    <a:cubicBezTo>
                      <a:pt x="1662" y="3231"/>
                      <a:pt x="1520" y="3217"/>
                      <a:pt x="1397" y="3148"/>
                    </a:cubicBezTo>
                    <a:cubicBezTo>
                      <a:pt x="1358" y="3126"/>
                      <a:pt x="1323" y="3100"/>
                      <a:pt x="1289" y="3071"/>
                    </a:cubicBezTo>
                    <a:lnTo>
                      <a:pt x="1289" y="3071"/>
                    </a:lnTo>
                    <a:cubicBezTo>
                      <a:pt x="1355" y="3084"/>
                      <a:pt x="1421" y="3092"/>
                      <a:pt x="1487" y="3099"/>
                    </a:cubicBezTo>
                    <a:cubicBezTo>
                      <a:pt x="1692" y="3162"/>
                      <a:pt x="1903" y="3202"/>
                      <a:pt x="2120" y="3202"/>
                    </a:cubicBezTo>
                    <a:cubicBezTo>
                      <a:pt x="2131" y="3202"/>
                      <a:pt x="2141" y="3202"/>
                      <a:pt x="2152" y="3202"/>
                    </a:cubicBezTo>
                    <a:cubicBezTo>
                      <a:pt x="2479" y="3196"/>
                      <a:pt x="2816" y="3086"/>
                      <a:pt x="3067" y="2865"/>
                    </a:cubicBezTo>
                    <a:cubicBezTo>
                      <a:pt x="3332" y="2639"/>
                      <a:pt x="3436" y="2291"/>
                      <a:pt x="3429" y="1976"/>
                    </a:cubicBezTo>
                    <a:cubicBezTo>
                      <a:pt x="3427" y="1762"/>
                      <a:pt x="3374" y="1541"/>
                      <a:pt x="3327" y="1329"/>
                    </a:cubicBezTo>
                    <a:close/>
                    <a:moveTo>
                      <a:pt x="1905" y="1"/>
                    </a:moveTo>
                    <a:cubicBezTo>
                      <a:pt x="1838" y="4"/>
                      <a:pt x="1775" y="23"/>
                      <a:pt x="1708" y="34"/>
                    </a:cubicBezTo>
                    <a:cubicBezTo>
                      <a:pt x="1644" y="41"/>
                      <a:pt x="1582" y="66"/>
                      <a:pt x="1517" y="82"/>
                    </a:cubicBezTo>
                    <a:cubicBezTo>
                      <a:pt x="1454" y="97"/>
                      <a:pt x="1380" y="79"/>
                      <a:pt x="1316" y="103"/>
                    </a:cubicBezTo>
                    <a:cubicBezTo>
                      <a:pt x="1241" y="130"/>
                      <a:pt x="1187" y="206"/>
                      <a:pt x="1124" y="249"/>
                    </a:cubicBezTo>
                    <a:cubicBezTo>
                      <a:pt x="1117" y="235"/>
                      <a:pt x="1108" y="221"/>
                      <a:pt x="1105" y="221"/>
                    </a:cubicBezTo>
                    <a:cubicBezTo>
                      <a:pt x="1105" y="221"/>
                      <a:pt x="1104" y="221"/>
                      <a:pt x="1104" y="221"/>
                    </a:cubicBezTo>
                    <a:cubicBezTo>
                      <a:pt x="1086" y="238"/>
                      <a:pt x="1075" y="265"/>
                      <a:pt x="1048" y="268"/>
                    </a:cubicBezTo>
                    <a:cubicBezTo>
                      <a:pt x="1047" y="268"/>
                      <a:pt x="1046" y="268"/>
                      <a:pt x="1045" y="268"/>
                    </a:cubicBezTo>
                    <a:cubicBezTo>
                      <a:pt x="1018" y="268"/>
                      <a:pt x="978" y="248"/>
                      <a:pt x="946" y="244"/>
                    </a:cubicBezTo>
                    <a:cubicBezTo>
                      <a:pt x="914" y="242"/>
                      <a:pt x="868" y="217"/>
                      <a:pt x="835" y="217"/>
                    </a:cubicBezTo>
                    <a:cubicBezTo>
                      <a:pt x="802" y="217"/>
                      <a:pt x="785" y="238"/>
                      <a:pt x="759" y="247"/>
                    </a:cubicBezTo>
                    <a:cubicBezTo>
                      <a:pt x="731" y="257"/>
                      <a:pt x="718" y="284"/>
                      <a:pt x="691" y="297"/>
                    </a:cubicBezTo>
                    <a:cubicBezTo>
                      <a:pt x="667" y="309"/>
                      <a:pt x="627" y="306"/>
                      <a:pt x="602" y="324"/>
                    </a:cubicBezTo>
                    <a:cubicBezTo>
                      <a:pt x="579" y="341"/>
                      <a:pt x="543" y="344"/>
                      <a:pt x="519" y="364"/>
                    </a:cubicBezTo>
                    <a:cubicBezTo>
                      <a:pt x="497" y="382"/>
                      <a:pt x="503" y="429"/>
                      <a:pt x="484" y="449"/>
                    </a:cubicBezTo>
                    <a:lnTo>
                      <a:pt x="426" y="513"/>
                    </a:lnTo>
                    <a:cubicBezTo>
                      <a:pt x="407" y="533"/>
                      <a:pt x="374" y="544"/>
                      <a:pt x="354" y="566"/>
                    </a:cubicBezTo>
                    <a:cubicBezTo>
                      <a:pt x="334" y="587"/>
                      <a:pt x="306" y="601"/>
                      <a:pt x="288" y="623"/>
                    </a:cubicBezTo>
                    <a:cubicBezTo>
                      <a:pt x="269" y="646"/>
                      <a:pt x="244" y="664"/>
                      <a:pt x="228" y="688"/>
                    </a:cubicBezTo>
                    <a:cubicBezTo>
                      <a:pt x="210" y="711"/>
                      <a:pt x="213" y="745"/>
                      <a:pt x="192" y="767"/>
                    </a:cubicBezTo>
                    <a:cubicBezTo>
                      <a:pt x="173" y="791"/>
                      <a:pt x="141" y="805"/>
                      <a:pt x="120" y="827"/>
                    </a:cubicBezTo>
                    <a:cubicBezTo>
                      <a:pt x="102" y="849"/>
                      <a:pt x="75" y="868"/>
                      <a:pt x="57" y="891"/>
                    </a:cubicBezTo>
                    <a:cubicBezTo>
                      <a:pt x="38" y="916"/>
                      <a:pt x="45" y="952"/>
                      <a:pt x="34" y="979"/>
                    </a:cubicBezTo>
                    <a:cubicBezTo>
                      <a:pt x="20" y="1008"/>
                      <a:pt x="3" y="1039"/>
                      <a:pt x="2" y="1073"/>
                    </a:cubicBezTo>
                    <a:cubicBezTo>
                      <a:pt x="1" y="1107"/>
                      <a:pt x="24" y="1151"/>
                      <a:pt x="27" y="1186"/>
                    </a:cubicBezTo>
                    <a:cubicBezTo>
                      <a:pt x="28" y="1222"/>
                      <a:pt x="31" y="1256"/>
                      <a:pt x="41" y="1293"/>
                    </a:cubicBezTo>
                    <a:cubicBezTo>
                      <a:pt x="47" y="1323"/>
                      <a:pt x="68" y="1362"/>
                      <a:pt x="31" y="1378"/>
                    </a:cubicBezTo>
                    <a:cubicBezTo>
                      <a:pt x="30" y="1378"/>
                      <a:pt x="48" y="1385"/>
                      <a:pt x="53" y="1385"/>
                    </a:cubicBezTo>
                    <a:cubicBezTo>
                      <a:pt x="54" y="1385"/>
                      <a:pt x="54" y="1385"/>
                      <a:pt x="54" y="1385"/>
                    </a:cubicBezTo>
                    <a:cubicBezTo>
                      <a:pt x="93" y="1378"/>
                      <a:pt x="91" y="1359"/>
                      <a:pt x="89" y="1337"/>
                    </a:cubicBezTo>
                    <a:cubicBezTo>
                      <a:pt x="83" y="1304"/>
                      <a:pt x="56" y="1266"/>
                      <a:pt x="63" y="1235"/>
                    </a:cubicBezTo>
                    <a:cubicBezTo>
                      <a:pt x="68" y="1208"/>
                      <a:pt x="68" y="1179"/>
                      <a:pt x="69" y="1150"/>
                    </a:cubicBezTo>
                    <a:cubicBezTo>
                      <a:pt x="72" y="1121"/>
                      <a:pt x="78" y="1094"/>
                      <a:pt x="89" y="1067"/>
                    </a:cubicBezTo>
                    <a:cubicBezTo>
                      <a:pt x="100" y="1041"/>
                      <a:pt x="155" y="1036"/>
                      <a:pt x="173" y="1014"/>
                    </a:cubicBezTo>
                    <a:cubicBezTo>
                      <a:pt x="189" y="992"/>
                      <a:pt x="200" y="966"/>
                      <a:pt x="222" y="946"/>
                    </a:cubicBezTo>
                    <a:cubicBezTo>
                      <a:pt x="244" y="928"/>
                      <a:pt x="262" y="905"/>
                      <a:pt x="288" y="889"/>
                    </a:cubicBezTo>
                    <a:cubicBezTo>
                      <a:pt x="312" y="871"/>
                      <a:pt x="309" y="836"/>
                      <a:pt x="334" y="820"/>
                    </a:cubicBezTo>
                    <a:cubicBezTo>
                      <a:pt x="345" y="812"/>
                      <a:pt x="367" y="812"/>
                      <a:pt x="388" y="812"/>
                    </a:cubicBezTo>
                    <a:cubicBezTo>
                      <a:pt x="409" y="812"/>
                      <a:pt x="429" y="812"/>
                      <a:pt x="440" y="805"/>
                    </a:cubicBezTo>
                    <a:cubicBezTo>
                      <a:pt x="462" y="787"/>
                      <a:pt x="477" y="774"/>
                      <a:pt x="497" y="759"/>
                    </a:cubicBezTo>
                    <a:cubicBezTo>
                      <a:pt x="517" y="745"/>
                      <a:pt x="508" y="708"/>
                      <a:pt x="529" y="694"/>
                    </a:cubicBezTo>
                    <a:cubicBezTo>
                      <a:pt x="543" y="685"/>
                      <a:pt x="561" y="682"/>
                      <a:pt x="580" y="677"/>
                    </a:cubicBezTo>
                    <a:cubicBezTo>
                      <a:pt x="586" y="682"/>
                      <a:pt x="593" y="685"/>
                      <a:pt x="596" y="685"/>
                    </a:cubicBezTo>
                    <a:cubicBezTo>
                      <a:pt x="598" y="685"/>
                      <a:pt x="599" y="685"/>
                      <a:pt x="599" y="683"/>
                    </a:cubicBezTo>
                    <a:cubicBezTo>
                      <a:pt x="608" y="674"/>
                      <a:pt x="614" y="663"/>
                      <a:pt x="623" y="650"/>
                    </a:cubicBezTo>
                    <a:cubicBezTo>
                      <a:pt x="634" y="641"/>
                      <a:pt x="643" y="628"/>
                      <a:pt x="657" y="620"/>
                    </a:cubicBezTo>
                    <a:cubicBezTo>
                      <a:pt x="676" y="606"/>
                      <a:pt x="708" y="605"/>
                      <a:pt x="726" y="591"/>
                    </a:cubicBezTo>
                    <a:cubicBezTo>
                      <a:pt x="745" y="577"/>
                      <a:pt x="749" y="547"/>
                      <a:pt x="766" y="533"/>
                    </a:cubicBezTo>
                    <a:cubicBezTo>
                      <a:pt x="773" y="529"/>
                      <a:pt x="780" y="520"/>
                      <a:pt x="785" y="511"/>
                    </a:cubicBezTo>
                    <a:cubicBezTo>
                      <a:pt x="833" y="495"/>
                      <a:pt x="887" y="483"/>
                      <a:pt x="931" y="465"/>
                    </a:cubicBezTo>
                    <a:cubicBezTo>
                      <a:pt x="976" y="454"/>
                      <a:pt x="1022" y="449"/>
                      <a:pt x="1069" y="444"/>
                    </a:cubicBezTo>
                    <a:lnTo>
                      <a:pt x="1069" y="444"/>
                    </a:lnTo>
                    <a:cubicBezTo>
                      <a:pt x="1022" y="467"/>
                      <a:pt x="976" y="491"/>
                      <a:pt x="935" y="524"/>
                    </a:cubicBezTo>
                    <a:cubicBezTo>
                      <a:pt x="912" y="543"/>
                      <a:pt x="894" y="564"/>
                      <a:pt x="874" y="586"/>
                    </a:cubicBezTo>
                    <a:cubicBezTo>
                      <a:pt x="855" y="594"/>
                      <a:pt x="836" y="602"/>
                      <a:pt x="819" y="613"/>
                    </a:cubicBezTo>
                    <a:cubicBezTo>
                      <a:pt x="767" y="644"/>
                      <a:pt x="716" y="677"/>
                      <a:pt x="667" y="712"/>
                    </a:cubicBezTo>
                    <a:cubicBezTo>
                      <a:pt x="620" y="752"/>
                      <a:pt x="587" y="806"/>
                      <a:pt x="540" y="847"/>
                    </a:cubicBezTo>
                    <a:cubicBezTo>
                      <a:pt x="495" y="887"/>
                      <a:pt x="440" y="922"/>
                      <a:pt x="394" y="966"/>
                    </a:cubicBezTo>
                    <a:cubicBezTo>
                      <a:pt x="352" y="1011"/>
                      <a:pt x="303" y="1055"/>
                      <a:pt x="265" y="1109"/>
                    </a:cubicBezTo>
                    <a:cubicBezTo>
                      <a:pt x="230" y="1160"/>
                      <a:pt x="217" y="1224"/>
                      <a:pt x="195" y="1281"/>
                    </a:cubicBezTo>
                    <a:cubicBezTo>
                      <a:pt x="166" y="1318"/>
                      <a:pt x="133" y="1355"/>
                      <a:pt x="111" y="1398"/>
                    </a:cubicBezTo>
                    <a:cubicBezTo>
                      <a:pt x="85" y="1444"/>
                      <a:pt x="89" y="1501"/>
                      <a:pt x="71" y="1550"/>
                    </a:cubicBezTo>
                    <a:cubicBezTo>
                      <a:pt x="56" y="1606"/>
                      <a:pt x="38" y="1662"/>
                      <a:pt x="42" y="1721"/>
                    </a:cubicBezTo>
                    <a:cubicBezTo>
                      <a:pt x="45" y="1779"/>
                      <a:pt x="78" y="1839"/>
                      <a:pt x="91" y="1895"/>
                    </a:cubicBezTo>
                    <a:cubicBezTo>
                      <a:pt x="100" y="1936"/>
                      <a:pt x="113" y="1974"/>
                      <a:pt x="131" y="2011"/>
                    </a:cubicBezTo>
                    <a:cubicBezTo>
                      <a:pt x="113" y="2086"/>
                      <a:pt x="98" y="2161"/>
                      <a:pt x="97" y="2239"/>
                    </a:cubicBezTo>
                    <a:cubicBezTo>
                      <a:pt x="96" y="2329"/>
                      <a:pt x="127" y="2416"/>
                      <a:pt x="146" y="2500"/>
                    </a:cubicBezTo>
                    <a:cubicBezTo>
                      <a:pt x="167" y="2595"/>
                      <a:pt x="196" y="2690"/>
                      <a:pt x="244" y="2774"/>
                    </a:cubicBezTo>
                    <a:cubicBezTo>
                      <a:pt x="296" y="2858"/>
                      <a:pt x="374" y="2921"/>
                      <a:pt x="440" y="2989"/>
                    </a:cubicBezTo>
                    <a:cubicBezTo>
                      <a:pt x="491" y="3044"/>
                      <a:pt x="550" y="3092"/>
                      <a:pt x="609" y="3133"/>
                    </a:cubicBezTo>
                    <a:cubicBezTo>
                      <a:pt x="642" y="3179"/>
                      <a:pt x="678" y="3221"/>
                      <a:pt x="715" y="3262"/>
                    </a:cubicBezTo>
                    <a:cubicBezTo>
                      <a:pt x="756" y="3307"/>
                      <a:pt x="821" y="3323"/>
                      <a:pt x="868" y="3359"/>
                    </a:cubicBezTo>
                    <a:cubicBezTo>
                      <a:pt x="912" y="3399"/>
                      <a:pt x="950" y="3455"/>
                      <a:pt x="1004" y="3485"/>
                    </a:cubicBezTo>
                    <a:cubicBezTo>
                      <a:pt x="1056" y="3518"/>
                      <a:pt x="1117" y="3538"/>
                      <a:pt x="1173" y="3564"/>
                    </a:cubicBezTo>
                    <a:cubicBezTo>
                      <a:pt x="1232" y="3586"/>
                      <a:pt x="1286" y="3626"/>
                      <a:pt x="1348" y="3640"/>
                    </a:cubicBezTo>
                    <a:cubicBezTo>
                      <a:pt x="1410" y="3655"/>
                      <a:pt x="1475" y="3648"/>
                      <a:pt x="1536" y="3653"/>
                    </a:cubicBezTo>
                    <a:cubicBezTo>
                      <a:pt x="1550" y="3655"/>
                      <a:pt x="1563" y="3655"/>
                      <a:pt x="1577" y="3655"/>
                    </a:cubicBezTo>
                    <a:cubicBezTo>
                      <a:pt x="1626" y="3655"/>
                      <a:pt x="1675" y="3648"/>
                      <a:pt x="1724" y="3648"/>
                    </a:cubicBezTo>
                    <a:cubicBezTo>
                      <a:pt x="1725" y="3648"/>
                      <a:pt x="1726" y="3648"/>
                      <a:pt x="1728" y="3648"/>
                    </a:cubicBezTo>
                    <a:cubicBezTo>
                      <a:pt x="1780" y="3648"/>
                      <a:pt x="1836" y="3670"/>
                      <a:pt x="1890" y="3670"/>
                    </a:cubicBezTo>
                    <a:cubicBezTo>
                      <a:pt x="1898" y="3670"/>
                      <a:pt x="1907" y="3670"/>
                      <a:pt x="1915" y="3668"/>
                    </a:cubicBezTo>
                    <a:cubicBezTo>
                      <a:pt x="1956" y="3662"/>
                      <a:pt x="1992" y="3640"/>
                      <a:pt x="2029" y="3616"/>
                    </a:cubicBezTo>
                    <a:cubicBezTo>
                      <a:pt x="2072" y="3600"/>
                      <a:pt x="2114" y="3579"/>
                      <a:pt x="2157" y="3565"/>
                    </a:cubicBezTo>
                    <a:cubicBezTo>
                      <a:pt x="2197" y="3551"/>
                      <a:pt x="2236" y="3536"/>
                      <a:pt x="2273" y="3516"/>
                    </a:cubicBezTo>
                    <a:cubicBezTo>
                      <a:pt x="2306" y="3510"/>
                      <a:pt x="2340" y="3506"/>
                      <a:pt x="2373" y="3499"/>
                    </a:cubicBezTo>
                    <a:cubicBezTo>
                      <a:pt x="2552" y="3463"/>
                      <a:pt x="2714" y="3374"/>
                      <a:pt x="2866" y="3283"/>
                    </a:cubicBezTo>
                    <a:cubicBezTo>
                      <a:pt x="3020" y="3192"/>
                      <a:pt x="3169" y="3086"/>
                      <a:pt x="3288" y="2947"/>
                    </a:cubicBezTo>
                    <a:cubicBezTo>
                      <a:pt x="3405" y="2810"/>
                      <a:pt x="3511" y="2658"/>
                      <a:pt x="3579" y="2486"/>
                    </a:cubicBezTo>
                    <a:cubicBezTo>
                      <a:pt x="3646" y="2314"/>
                      <a:pt x="3661" y="2127"/>
                      <a:pt x="3660" y="1941"/>
                    </a:cubicBezTo>
                    <a:cubicBezTo>
                      <a:pt x="3657" y="1771"/>
                      <a:pt x="3620" y="1589"/>
                      <a:pt x="3522" y="1431"/>
                    </a:cubicBezTo>
                    <a:cubicBezTo>
                      <a:pt x="3533" y="1425"/>
                      <a:pt x="3539" y="1418"/>
                      <a:pt x="3543" y="1411"/>
                    </a:cubicBezTo>
                    <a:cubicBezTo>
                      <a:pt x="3570" y="1461"/>
                      <a:pt x="3598" y="1513"/>
                      <a:pt x="3623" y="1566"/>
                    </a:cubicBezTo>
                    <a:cubicBezTo>
                      <a:pt x="3653" y="1625"/>
                      <a:pt x="3690" y="1696"/>
                      <a:pt x="3668" y="1762"/>
                    </a:cubicBezTo>
                    <a:cubicBezTo>
                      <a:pt x="3670" y="1773"/>
                      <a:pt x="3684" y="1776"/>
                      <a:pt x="3692" y="1776"/>
                    </a:cubicBezTo>
                    <a:cubicBezTo>
                      <a:pt x="3695" y="1776"/>
                      <a:pt x="3697" y="1776"/>
                      <a:pt x="3697" y="1775"/>
                    </a:cubicBezTo>
                    <a:cubicBezTo>
                      <a:pt x="3729" y="1727"/>
                      <a:pt x="3716" y="1680"/>
                      <a:pt x="3701" y="1634"/>
                    </a:cubicBezTo>
                    <a:cubicBezTo>
                      <a:pt x="3675" y="1564"/>
                      <a:pt x="3621" y="1504"/>
                      <a:pt x="3598" y="1439"/>
                    </a:cubicBezTo>
                    <a:cubicBezTo>
                      <a:pt x="3575" y="1378"/>
                      <a:pt x="3546" y="1321"/>
                      <a:pt x="3511" y="1267"/>
                    </a:cubicBezTo>
                    <a:cubicBezTo>
                      <a:pt x="3477" y="1208"/>
                      <a:pt x="3447" y="1155"/>
                      <a:pt x="3415" y="1102"/>
                    </a:cubicBezTo>
                    <a:lnTo>
                      <a:pt x="3415" y="1099"/>
                    </a:lnTo>
                    <a:cubicBezTo>
                      <a:pt x="3415" y="1095"/>
                      <a:pt x="3416" y="1091"/>
                      <a:pt x="3415" y="1087"/>
                    </a:cubicBezTo>
                    <a:cubicBezTo>
                      <a:pt x="3408" y="1062"/>
                      <a:pt x="3394" y="1041"/>
                      <a:pt x="3387" y="1015"/>
                    </a:cubicBezTo>
                    <a:cubicBezTo>
                      <a:pt x="3381" y="978"/>
                      <a:pt x="3374" y="938"/>
                      <a:pt x="3353" y="908"/>
                    </a:cubicBezTo>
                    <a:cubicBezTo>
                      <a:pt x="3339" y="884"/>
                      <a:pt x="3324" y="862"/>
                      <a:pt x="3309" y="842"/>
                    </a:cubicBezTo>
                    <a:cubicBezTo>
                      <a:pt x="3310" y="814"/>
                      <a:pt x="3324" y="774"/>
                      <a:pt x="3313" y="756"/>
                    </a:cubicBezTo>
                    <a:cubicBezTo>
                      <a:pt x="3299" y="732"/>
                      <a:pt x="3283" y="711"/>
                      <a:pt x="3268" y="688"/>
                    </a:cubicBezTo>
                    <a:cubicBezTo>
                      <a:pt x="3251" y="664"/>
                      <a:pt x="3213" y="670"/>
                      <a:pt x="3195" y="650"/>
                    </a:cubicBezTo>
                    <a:cubicBezTo>
                      <a:pt x="3178" y="630"/>
                      <a:pt x="3173" y="591"/>
                      <a:pt x="3153" y="571"/>
                    </a:cubicBezTo>
                    <a:cubicBezTo>
                      <a:pt x="3133" y="551"/>
                      <a:pt x="3109" y="540"/>
                      <a:pt x="3086" y="524"/>
                    </a:cubicBezTo>
                    <a:cubicBezTo>
                      <a:pt x="3065" y="506"/>
                      <a:pt x="3052" y="476"/>
                      <a:pt x="3028" y="459"/>
                    </a:cubicBezTo>
                    <a:cubicBezTo>
                      <a:pt x="3003" y="445"/>
                      <a:pt x="2973" y="449"/>
                      <a:pt x="2948" y="437"/>
                    </a:cubicBezTo>
                    <a:lnTo>
                      <a:pt x="2933" y="433"/>
                    </a:lnTo>
                    <a:cubicBezTo>
                      <a:pt x="2900" y="388"/>
                      <a:pt x="2878" y="323"/>
                      <a:pt x="2831" y="290"/>
                    </a:cubicBezTo>
                    <a:cubicBezTo>
                      <a:pt x="2781" y="251"/>
                      <a:pt x="2724" y="221"/>
                      <a:pt x="2666" y="188"/>
                    </a:cubicBezTo>
                    <a:cubicBezTo>
                      <a:pt x="2609" y="158"/>
                      <a:pt x="2538" y="162"/>
                      <a:pt x="2478" y="140"/>
                    </a:cubicBezTo>
                    <a:cubicBezTo>
                      <a:pt x="2419" y="114"/>
                      <a:pt x="2361" y="75"/>
                      <a:pt x="2297" y="56"/>
                    </a:cubicBezTo>
                    <a:cubicBezTo>
                      <a:pt x="2233" y="42"/>
                      <a:pt x="2168" y="35"/>
                      <a:pt x="2102" y="30"/>
                    </a:cubicBezTo>
                    <a:cubicBezTo>
                      <a:pt x="2037" y="21"/>
                      <a:pt x="1971" y="1"/>
                      <a:pt x="1905"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29"/>
              <p:cNvSpPr/>
              <p:nvPr/>
            </p:nvSpPr>
            <p:spPr>
              <a:xfrm>
                <a:off x="1672650" y="4365050"/>
                <a:ext cx="2200" cy="875"/>
              </a:xfrm>
              <a:custGeom>
                <a:rect b="b" l="l" r="r" t="t"/>
                <a:pathLst>
                  <a:path extrusionOk="0" h="35" w="88">
                    <a:moveTo>
                      <a:pt x="79" y="0"/>
                    </a:moveTo>
                    <a:cubicBezTo>
                      <a:pt x="59" y="14"/>
                      <a:pt x="35" y="25"/>
                      <a:pt x="20" y="32"/>
                    </a:cubicBezTo>
                    <a:cubicBezTo>
                      <a:pt x="15" y="33"/>
                      <a:pt x="8" y="33"/>
                      <a:pt x="1" y="35"/>
                    </a:cubicBezTo>
                    <a:lnTo>
                      <a:pt x="88" y="33"/>
                    </a:lnTo>
                    <a:cubicBezTo>
                      <a:pt x="86" y="21"/>
                      <a:pt x="82" y="11"/>
                      <a:pt x="79"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29"/>
              <p:cNvSpPr/>
              <p:nvPr/>
            </p:nvSpPr>
            <p:spPr>
              <a:xfrm>
                <a:off x="1670250" y="4364725"/>
                <a:ext cx="1150" cy="225"/>
              </a:xfrm>
              <a:custGeom>
                <a:rect b="b" l="l" r="r" t="t"/>
                <a:pathLst>
                  <a:path extrusionOk="0" h="9" w="46">
                    <a:moveTo>
                      <a:pt x="0" y="1"/>
                    </a:moveTo>
                    <a:cubicBezTo>
                      <a:pt x="8" y="5"/>
                      <a:pt x="19" y="8"/>
                      <a:pt x="29" y="8"/>
                    </a:cubicBezTo>
                    <a:cubicBezTo>
                      <a:pt x="37" y="8"/>
                      <a:pt x="44" y="6"/>
                      <a:pt x="46"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29"/>
              <p:cNvSpPr/>
              <p:nvPr/>
            </p:nvSpPr>
            <p:spPr>
              <a:xfrm>
                <a:off x="1631500" y="4323125"/>
                <a:ext cx="92450" cy="92375"/>
              </a:xfrm>
              <a:custGeom>
                <a:rect b="b" l="l" r="r" t="t"/>
                <a:pathLst>
                  <a:path extrusionOk="0" h="3695" w="3698">
                    <a:moveTo>
                      <a:pt x="1430" y="199"/>
                    </a:moveTo>
                    <a:cubicBezTo>
                      <a:pt x="1431" y="199"/>
                      <a:pt x="1432" y="199"/>
                      <a:pt x="1434" y="199"/>
                    </a:cubicBezTo>
                    <a:cubicBezTo>
                      <a:pt x="1409" y="217"/>
                      <a:pt x="1383" y="231"/>
                      <a:pt x="1358" y="252"/>
                    </a:cubicBezTo>
                    <a:cubicBezTo>
                      <a:pt x="1306" y="300"/>
                      <a:pt x="1266" y="353"/>
                      <a:pt x="1231" y="410"/>
                    </a:cubicBezTo>
                    <a:cubicBezTo>
                      <a:pt x="1212" y="413"/>
                      <a:pt x="1193" y="417"/>
                      <a:pt x="1175" y="422"/>
                    </a:cubicBezTo>
                    <a:cubicBezTo>
                      <a:pt x="1178" y="419"/>
                      <a:pt x="1179" y="415"/>
                      <a:pt x="1183" y="413"/>
                    </a:cubicBezTo>
                    <a:cubicBezTo>
                      <a:pt x="1205" y="403"/>
                      <a:pt x="1227" y="395"/>
                      <a:pt x="1245" y="375"/>
                    </a:cubicBezTo>
                    <a:cubicBezTo>
                      <a:pt x="1263" y="356"/>
                      <a:pt x="1275" y="309"/>
                      <a:pt x="1300" y="293"/>
                    </a:cubicBezTo>
                    <a:cubicBezTo>
                      <a:pt x="1322" y="275"/>
                      <a:pt x="1345" y="254"/>
                      <a:pt x="1376" y="231"/>
                    </a:cubicBezTo>
                    <a:cubicBezTo>
                      <a:pt x="1391" y="218"/>
                      <a:pt x="1410" y="199"/>
                      <a:pt x="1430" y="199"/>
                    </a:cubicBezTo>
                    <a:close/>
                    <a:moveTo>
                      <a:pt x="1493" y="392"/>
                    </a:moveTo>
                    <a:cubicBezTo>
                      <a:pt x="1458" y="402"/>
                      <a:pt x="1424" y="415"/>
                      <a:pt x="1391" y="430"/>
                    </a:cubicBezTo>
                    <a:cubicBezTo>
                      <a:pt x="1356" y="433"/>
                      <a:pt x="1322" y="439"/>
                      <a:pt x="1288" y="444"/>
                    </a:cubicBezTo>
                    <a:cubicBezTo>
                      <a:pt x="1293" y="437"/>
                      <a:pt x="1296" y="430"/>
                      <a:pt x="1301" y="425"/>
                    </a:cubicBezTo>
                    <a:cubicBezTo>
                      <a:pt x="1365" y="413"/>
                      <a:pt x="1429" y="404"/>
                      <a:pt x="1493" y="392"/>
                    </a:cubicBezTo>
                    <a:close/>
                    <a:moveTo>
                      <a:pt x="1213" y="440"/>
                    </a:moveTo>
                    <a:lnTo>
                      <a:pt x="1213" y="440"/>
                    </a:lnTo>
                    <a:cubicBezTo>
                      <a:pt x="1211" y="446"/>
                      <a:pt x="1206" y="452"/>
                      <a:pt x="1204" y="459"/>
                    </a:cubicBezTo>
                    <a:cubicBezTo>
                      <a:pt x="1128" y="473"/>
                      <a:pt x="1052" y="490"/>
                      <a:pt x="978" y="516"/>
                    </a:cubicBezTo>
                    <a:cubicBezTo>
                      <a:pt x="983" y="508"/>
                      <a:pt x="986" y="501"/>
                      <a:pt x="993" y="495"/>
                    </a:cubicBezTo>
                    <a:cubicBezTo>
                      <a:pt x="1014" y="483"/>
                      <a:pt x="1045" y="486"/>
                      <a:pt x="1066" y="476"/>
                    </a:cubicBezTo>
                    <a:cubicBezTo>
                      <a:pt x="1088" y="468"/>
                      <a:pt x="1114" y="468"/>
                      <a:pt x="1135" y="461"/>
                    </a:cubicBezTo>
                    <a:cubicBezTo>
                      <a:pt x="1142" y="458"/>
                      <a:pt x="1147" y="451"/>
                      <a:pt x="1151" y="446"/>
                    </a:cubicBezTo>
                    <a:cubicBezTo>
                      <a:pt x="1154" y="447"/>
                      <a:pt x="1154" y="451"/>
                      <a:pt x="1155" y="451"/>
                    </a:cubicBezTo>
                    <a:cubicBezTo>
                      <a:pt x="1155" y="451"/>
                      <a:pt x="1155" y="451"/>
                      <a:pt x="1156" y="451"/>
                    </a:cubicBezTo>
                    <a:cubicBezTo>
                      <a:pt x="1176" y="448"/>
                      <a:pt x="1193" y="444"/>
                      <a:pt x="1213" y="440"/>
                    </a:cubicBezTo>
                    <a:close/>
                    <a:moveTo>
                      <a:pt x="1852" y="634"/>
                    </a:moveTo>
                    <a:cubicBezTo>
                      <a:pt x="1909" y="634"/>
                      <a:pt x="1964" y="638"/>
                      <a:pt x="2017" y="645"/>
                    </a:cubicBezTo>
                    <a:cubicBezTo>
                      <a:pt x="1996" y="645"/>
                      <a:pt x="1976" y="644"/>
                      <a:pt x="1955" y="644"/>
                    </a:cubicBezTo>
                    <a:cubicBezTo>
                      <a:pt x="1915" y="644"/>
                      <a:pt x="1877" y="647"/>
                      <a:pt x="1837" y="652"/>
                    </a:cubicBezTo>
                    <a:cubicBezTo>
                      <a:pt x="1823" y="645"/>
                      <a:pt x="1808" y="640"/>
                      <a:pt x="1791" y="636"/>
                    </a:cubicBezTo>
                    <a:cubicBezTo>
                      <a:pt x="1812" y="634"/>
                      <a:pt x="1832" y="634"/>
                      <a:pt x="1852" y="634"/>
                    </a:cubicBezTo>
                    <a:close/>
                    <a:moveTo>
                      <a:pt x="2310" y="929"/>
                    </a:moveTo>
                    <a:cubicBezTo>
                      <a:pt x="2313" y="931"/>
                      <a:pt x="2317" y="931"/>
                      <a:pt x="2320" y="933"/>
                    </a:cubicBezTo>
                    <a:cubicBezTo>
                      <a:pt x="2323" y="941"/>
                      <a:pt x="2325" y="948"/>
                      <a:pt x="2327" y="956"/>
                    </a:cubicBezTo>
                    <a:cubicBezTo>
                      <a:pt x="2321" y="948"/>
                      <a:pt x="2317" y="938"/>
                      <a:pt x="2310" y="929"/>
                    </a:cubicBezTo>
                    <a:close/>
                    <a:moveTo>
                      <a:pt x="1502" y="974"/>
                    </a:moveTo>
                    <a:cubicBezTo>
                      <a:pt x="1533" y="980"/>
                      <a:pt x="1574" y="989"/>
                      <a:pt x="1615" y="1011"/>
                    </a:cubicBezTo>
                    <a:cubicBezTo>
                      <a:pt x="1533" y="1015"/>
                      <a:pt x="1450" y="1036"/>
                      <a:pt x="1377" y="1077"/>
                    </a:cubicBezTo>
                    <a:cubicBezTo>
                      <a:pt x="1374" y="1070"/>
                      <a:pt x="1370" y="1061"/>
                      <a:pt x="1367" y="1053"/>
                    </a:cubicBezTo>
                    <a:cubicBezTo>
                      <a:pt x="1403" y="1022"/>
                      <a:pt x="1440" y="996"/>
                      <a:pt x="1482" y="974"/>
                    </a:cubicBezTo>
                    <a:close/>
                    <a:moveTo>
                      <a:pt x="1340" y="1076"/>
                    </a:moveTo>
                    <a:lnTo>
                      <a:pt x="1340" y="1076"/>
                    </a:lnTo>
                    <a:cubicBezTo>
                      <a:pt x="1330" y="1087"/>
                      <a:pt x="1321" y="1099"/>
                      <a:pt x="1310" y="1108"/>
                    </a:cubicBezTo>
                    <a:lnTo>
                      <a:pt x="1295" y="1119"/>
                    </a:lnTo>
                    <a:cubicBezTo>
                      <a:pt x="1308" y="1103"/>
                      <a:pt x="1323" y="1090"/>
                      <a:pt x="1340" y="1076"/>
                    </a:cubicBezTo>
                    <a:close/>
                    <a:moveTo>
                      <a:pt x="2046" y="322"/>
                    </a:moveTo>
                    <a:cubicBezTo>
                      <a:pt x="2228" y="322"/>
                      <a:pt x="2412" y="353"/>
                      <a:pt x="2580" y="446"/>
                    </a:cubicBezTo>
                    <a:cubicBezTo>
                      <a:pt x="2828" y="582"/>
                      <a:pt x="3007" y="830"/>
                      <a:pt x="3082" y="1099"/>
                    </a:cubicBezTo>
                    <a:lnTo>
                      <a:pt x="3086" y="1120"/>
                    </a:lnTo>
                    <a:cubicBezTo>
                      <a:pt x="2994" y="992"/>
                      <a:pt x="2874" y="912"/>
                      <a:pt x="2748" y="849"/>
                    </a:cubicBezTo>
                    <a:cubicBezTo>
                      <a:pt x="2672" y="724"/>
                      <a:pt x="2570" y="616"/>
                      <a:pt x="2448" y="536"/>
                    </a:cubicBezTo>
                    <a:cubicBezTo>
                      <a:pt x="2268" y="422"/>
                      <a:pt x="2069" y="390"/>
                      <a:pt x="1875" y="390"/>
                    </a:cubicBezTo>
                    <a:cubicBezTo>
                      <a:pt x="1858" y="390"/>
                      <a:pt x="1842" y="390"/>
                      <a:pt x="1826" y="391"/>
                    </a:cubicBezTo>
                    <a:cubicBezTo>
                      <a:pt x="1773" y="378"/>
                      <a:pt x="1717" y="370"/>
                      <a:pt x="1661" y="370"/>
                    </a:cubicBezTo>
                    <a:cubicBezTo>
                      <a:pt x="1634" y="370"/>
                      <a:pt x="1608" y="372"/>
                      <a:pt x="1581" y="375"/>
                    </a:cubicBezTo>
                    <a:cubicBezTo>
                      <a:pt x="1623" y="367"/>
                      <a:pt x="1665" y="358"/>
                      <a:pt x="1707" y="351"/>
                    </a:cubicBezTo>
                    <a:cubicBezTo>
                      <a:pt x="1817" y="334"/>
                      <a:pt x="1931" y="322"/>
                      <a:pt x="2046" y="322"/>
                    </a:cubicBezTo>
                    <a:close/>
                    <a:moveTo>
                      <a:pt x="2470" y="992"/>
                    </a:moveTo>
                    <a:cubicBezTo>
                      <a:pt x="2484" y="999"/>
                      <a:pt x="2499" y="1006"/>
                      <a:pt x="2512" y="1014"/>
                    </a:cubicBezTo>
                    <a:cubicBezTo>
                      <a:pt x="2534" y="1066"/>
                      <a:pt x="2554" y="1121"/>
                      <a:pt x="2566" y="1179"/>
                    </a:cubicBezTo>
                    <a:cubicBezTo>
                      <a:pt x="2576" y="1222"/>
                      <a:pt x="2583" y="1266"/>
                      <a:pt x="2588" y="1311"/>
                    </a:cubicBezTo>
                    <a:cubicBezTo>
                      <a:pt x="2585" y="1313"/>
                      <a:pt x="2580" y="1313"/>
                      <a:pt x="2574" y="1314"/>
                    </a:cubicBezTo>
                    <a:cubicBezTo>
                      <a:pt x="2551" y="1207"/>
                      <a:pt x="2518" y="1095"/>
                      <a:pt x="2470" y="992"/>
                    </a:cubicBezTo>
                    <a:close/>
                    <a:moveTo>
                      <a:pt x="2594" y="1353"/>
                    </a:moveTo>
                    <a:cubicBezTo>
                      <a:pt x="2596" y="1381"/>
                      <a:pt x="2596" y="1410"/>
                      <a:pt x="2599" y="1441"/>
                    </a:cubicBezTo>
                    <a:cubicBezTo>
                      <a:pt x="2596" y="1427"/>
                      <a:pt x="2594" y="1413"/>
                      <a:pt x="2592" y="1399"/>
                    </a:cubicBezTo>
                    <a:cubicBezTo>
                      <a:pt x="2590" y="1386"/>
                      <a:pt x="2585" y="1369"/>
                      <a:pt x="2583" y="1355"/>
                    </a:cubicBezTo>
                    <a:cubicBezTo>
                      <a:pt x="2587" y="1353"/>
                      <a:pt x="2590" y="1353"/>
                      <a:pt x="2594" y="1353"/>
                    </a:cubicBezTo>
                    <a:close/>
                    <a:moveTo>
                      <a:pt x="1844" y="1307"/>
                    </a:moveTo>
                    <a:lnTo>
                      <a:pt x="1844" y="1307"/>
                    </a:lnTo>
                    <a:cubicBezTo>
                      <a:pt x="1846" y="1310"/>
                      <a:pt x="1852" y="1310"/>
                      <a:pt x="1856" y="1311"/>
                    </a:cubicBezTo>
                    <a:cubicBezTo>
                      <a:pt x="1859" y="1313"/>
                      <a:pt x="1863" y="1314"/>
                      <a:pt x="1866" y="1318"/>
                    </a:cubicBezTo>
                    <a:cubicBezTo>
                      <a:pt x="1948" y="1369"/>
                      <a:pt x="1985" y="1454"/>
                      <a:pt x="2013" y="1540"/>
                    </a:cubicBezTo>
                    <a:cubicBezTo>
                      <a:pt x="2018" y="1553"/>
                      <a:pt x="2024" y="1569"/>
                      <a:pt x="2029" y="1585"/>
                    </a:cubicBezTo>
                    <a:lnTo>
                      <a:pt x="2017" y="1585"/>
                    </a:lnTo>
                    <a:cubicBezTo>
                      <a:pt x="1995" y="1511"/>
                      <a:pt x="1959" y="1442"/>
                      <a:pt x="1911" y="1387"/>
                    </a:cubicBezTo>
                    <a:cubicBezTo>
                      <a:pt x="1893" y="1365"/>
                      <a:pt x="1871" y="1344"/>
                      <a:pt x="1846" y="1325"/>
                    </a:cubicBezTo>
                    <a:cubicBezTo>
                      <a:pt x="1846" y="1320"/>
                      <a:pt x="1845" y="1313"/>
                      <a:pt x="1844" y="1307"/>
                    </a:cubicBezTo>
                    <a:close/>
                    <a:moveTo>
                      <a:pt x="1659" y="912"/>
                    </a:moveTo>
                    <a:cubicBezTo>
                      <a:pt x="1732" y="929"/>
                      <a:pt x="1802" y="953"/>
                      <a:pt x="1871" y="984"/>
                    </a:cubicBezTo>
                    <a:cubicBezTo>
                      <a:pt x="1933" y="1011"/>
                      <a:pt x="1996" y="1042"/>
                      <a:pt x="2058" y="1077"/>
                    </a:cubicBezTo>
                    <a:cubicBezTo>
                      <a:pt x="2093" y="1114"/>
                      <a:pt x="2126" y="1153"/>
                      <a:pt x="2159" y="1189"/>
                    </a:cubicBezTo>
                    <a:cubicBezTo>
                      <a:pt x="2244" y="1280"/>
                      <a:pt x="2346" y="1375"/>
                      <a:pt x="2397" y="1505"/>
                    </a:cubicBezTo>
                    <a:cubicBezTo>
                      <a:pt x="2402" y="1541"/>
                      <a:pt x="2404" y="1578"/>
                      <a:pt x="2406" y="1614"/>
                    </a:cubicBezTo>
                    <a:cubicBezTo>
                      <a:pt x="2393" y="1610"/>
                      <a:pt x="2376" y="1606"/>
                      <a:pt x="2362" y="1603"/>
                    </a:cubicBezTo>
                    <a:cubicBezTo>
                      <a:pt x="2358" y="1602"/>
                      <a:pt x="2353" y="1602"/>
                      <a:pt x="2349" y="1602"/>
                    </a:cubicBezTo>
                    <a:cubicBezTo>
                      <a:pt x="2346" y="1596"/>
                      <a:pt x="2342" y="1593"/>
                      <a:pt x="2339" y="1588"/>
                    </a:cubicBezTo>
                    <a:cubicBezTo>
                      <a:pt x="2338" y="1573"/>
                      <a:pt x="2338" y="1558"/>
                      <a:pt x="2335" y="1541"/>
                    </a:cubicBezTo>
                    <a:cubicBezTo>
                      <a:pt x="2312" y="1405"/>
                      <a:pt x="2230" y="1280"/>
                      <a:pt x="2126" y="1181"/>
                    </a:cubicBezTo>
                    <a:cubicBezTo>
                      <a:pt x="2021" y="1079"/>
                      <a:pt x="1884" y="1025"/>
                      <a:pt x="1739" y="1015"/>
                    </a:cubicBezTo>
                    <a:cubicBezTo>
                      <a:pt x="1725" y="1014"/>
                      <a:pt x="1709" y="1014"/>
                      <a:pt x="1695" y="1014"/>
                    </a:cubicBezTo>
                    <a:cubicBezTo>
                      <a:pt x="1678" y="995"/>
                      <a:pt x="1661" y="973"/>
                      <a:pt x="1640" y="956"/>
                    </a:cubicBezTo>
                    <a:cubicBezTo>
                      <a:pt x="1625" y="945"/>
                      <a:pt x="1606" y="938"/>
                      <a:pt x="1590" y="929"/>
                    </a:cubicBezTo>
                    <a:cubicBezTo>
                      <a:pt x="1612" y="922"/>
                      <a:pt x="1636" y="918"/>
                      <a:pt x="1659" y="912"/>
                    </a:cubicBezTo>
                    <a:close/>
                    <a:moveTo>
                      <a:pt x="2365" y="1644"/>
                    </a:moveTo>
                    <a:lnTo>
                      <a:pt x="2365" y="1644"/>
                    </a:lnTo>
                    <a:cubicBezTo>
                      <a:pt x="2379" y="1648"/>
                      <a:pt x="2393" y="1650"/>
                      <a:pt x="2406" y="1654"/>
                    </a:cubicBezTo>
                    <a:lnTo>
                      <a:pt x="2406" y="1662"/>
                    </a:lnTo>
                    <a:cubicBezTo>
                      <a:pt x="2404" y="1688"/>
                      <a:pt x="2401" y="1713"/>
                      <a:pt x="2400" y="1738"/>
                    </a:cubicBezTo>
                    <a:cubicBezTo>
                      <a:pt x="2393" y="1706"/>
                      <a:pt x="2379" y="1676"/>
                      <a:pt x="2365" y="1644"/>
                    </a:cubicBezTo>
                    <a:close/>
                    <a:moveTo>
                      <a:pt x="2902" y="1449"/>
                    </a:moveTo>
                    <a:cubicBezTo>
                      <a:pt x="2912" y="1490"/>
                      <a:pt x="2920" y="1533"/>
                      <a:pt x="2920" y="1581"/>
                    </a:cubicBezTo>
                    <a:cubicBezTo>
                      <a:pt x="2918" y="1688"/>
                      <a:pt x="2896" y="1801"/>
                      <a:pt x="2863" y="1913"/>
                    </a:cubicBezTo>
                    <a:cubicBezTo>
                      <a:pt x="2854" y="1898"/>
                      <a:pt x="2844" y="1882"/>
                      <a:pt x="2836" y="1869"/>
                    </a:cubicBezTo>
                    <a:cubicBezTo>
                      <a:pt x="2874" y="1732"/>
                      <a:pt x="2898" y="1593"/>
                      <a:pt x="2902" y="1449"/>
                    </a:cubicBezTo>
                    <a:close/>
                    <a:moveTo>
                      <a:pt x="1530" y="1533"/>
                    </a:moveTo>
                    <a:cubicBezTo>
                      <a:pt x="1532" y="1533"/>
                      <a:pt x="1534" y="1533"/>
                      <a:pt x="1535" y="1534"/>
                    </a:cubicBezTo>
                    <a:cubicBezTo>
                      <a:pt x="1544" y="1541"/>
                      <a:pt x="1522" y="1574"/>
                      <a:pt x="1526" y="1580"/>
                    </a:cubicBezTo>
                    <a:cubicBezTo>
                      <a:pt x="1530" y="1584"/>
                      <a:pt x="1585" y="1584"/>
                      <a:pt x="1596" y="1607"/>
                    </a:cubicBezTo>
                    <a:cubicBezTo>
                      <a:pt x="1606" y="1626"/>
                      <a:pt x="1603" y="1648"/>
                      <a:pt x="1596" y="1664"/>
                    </a:cubicBezTo>
                    <a:lnTo>
                      <a:pt x="1714" y="1659"/>
                    </a:lnTo>
                    <a:cubicBezTo>
                      <a:pt x="1718" y="1664"/>
                      <a:pt x="1721" y="1665"/>
                      <a:pt x="1725" y="1670"/>
                    </a:cubicBezTo>
                    <a:cubicBezTo>
                      <a:pt x="1725" y="1672"/>
                      <a:pt x="1727" y="1675"/>
                      <a:pt x="1727" y="1676"/>
                    </a:cubicBezTo>
                    <a:cubicBezTo>
                      <a:pt x="1734" y="1670"/>
                      <a:pt x="1742" y="1665"/>
                      <a:pt x="1747" y="1659"/>
                    </a:cubicBezTo>
                    <a:lnTo>
                      <a:pt x="1758" y="1659"/>
                    </a:lnTo>
                    <a:cubicBezTo>
                      <a:pt x="1775" y="1699"/>
                      <a:pt x="1779" y="1753"/>
                      <a:pt x="1768" y="1800"/>
                    </a:cubicBezTo>
                    <a:cubicBezTo>
                      <a:pt x="1751" y="1852"/>
                      <a:pt x="1685" y="1866"/>
                      <a:pt x="1651" y="1885"/>
                    </a:cubicBezTo>
                    <a:lnTo>
                      <a:pt x="1639" y="1892"/>
                    </a:lnTo>
                    <a:cubicBezTo>
                      <a:pt x="1610" y="1907"/>
                      <a:pt x="1580" y="1918"/>
                      <a:pt x="1549" y="1918"/>
                    </a:cubicBezTo>
                    <a:cubicBezTo>
                      <a:pt x="1544" y="1918"/>
                      <a:pt x="1539" y="1917"/>
                      <a:pt x="1534" y="1917"/>
                    </a:cubicBezTo>
                    <a:cubicBezTo>
                      <a:pt x="1494" y="1910"/>
                      <a:pt x="1458" y="1899"/>
                      <a:pt x="1428" y="1877"/>
                    </a:cubicBezTo>
                    <a:cubicBezTo>
                      <a:pt x="1400" y="1855"/>
                      <a:pt x="1359" y="1855"/>
                      <a:pt x="1340" y="1822"/>
                    </a:cubicBezTo>
                    <a:cubicBezTo>
                      <a:pt x="1321" y="1793"/>
                      <a:pt x="1350" y="1734"/>
                      <a:pt x="1348" y="1712"/>
                    </a:cubicBezTo>
                    <a:cubicBezTo>
                      <a:pt x="1343" y="1690"/>
                      <a:pt x="1340" y="1669"/>
                      <a:pt x="1344" y="1650"/>
                    </a:cubicBezTo>
                    <a:cubicBezTo>
                      <a:pt x="1350" y="1633"/>
                      <a:pt x="1321" y="1615"/>
                      <a:pt x="1330" y="1596"/>
                    </a:cubicBezTo>
                    <a:cubicBezTo>
                      <a:pt x="1343" y="1580"/>
                      <a:pt x="1377" y="1577"/>
                      <a:pt x="1391" y="1569"/>
                    </a:cubicBezTo>
                    <a:cubicBezTo>
                      <a:pt x="1403" y="1560"/>
                      <a:pt x="1413" y="1545"/>
                      <a:pt x="1431" y="1540"/>
                    </a:cubicBezTo>
                    <a:cubicBezTo>
                      <a:pt x="1434" y="1539"/>
                      <a:pt x="1437" y="1538"/>
                      <a:pt x="1440" y="1538"/>
                    </a:cubicBezTo>
                    <a:cubicBezTo>
                      <a:pt x="1455" y="1538"/>
                      <a:pt x="1472" y="1547"/>
                      <a:pt x="1480" y="1548"/>
                    </a:cubicBezTo>
                    <a:cubicBezTo>
                      <a:pt x="1490" y="1548"/>
                      <a:pt x="1498" y="1534"/>
                      <a:pt x="1507" y="1534"/>
                    </a:cubicBezTo>
                    <a:cubicBezTo>
                      <a:pt x="1508" y="1534"/>
                      <a:pt x="1508" y="1534"/>
                      <a:pt x="1509" y="1534"/>
                    </a:cubicBezTo>
                    <a:cubicBezTo>
                      <a:pt x="1511" y="1535"/>
                      <a:pt x="1513" y="1535"/>
                      <a:pt x="1514" y="1535"/>
                    </a:cubicBezTo>
                    <a:cubicBezTo>
                      <a:pt x="1520" y="1535"/>
                      <a:pt x="1525" y="1533"/>
                      <a:pt x="1530" y="1533"/>
                    </a:cubicBezTo>
                    <a:close/>
                    <a:moveTo>
                      <a:pt x="2817" y="1933"/>
                    </a:moveTo>
                    <a:cubicBezTo>
                      <a:pt x="2828" y="1947"/>
                      <a:pt x="2836" y="1961"/>
                      <a:pt x="2843" y="1975"/>
                    </a:cubicBezTo>
                    <a:cubicBezTo>
                      <a:pt x="2836" y="1994"/>
                      <a:pt x="2833" y="2013"/>
                      <a:pt x="2826" y="2031"/>
                    </a:cubicBezTo>
                    <a:cubicBezTo>
                      <a:pt x="2817" y="2050"/>
                      <a:pt x="2807" y="2070"/>
                      <a:pt x="2799" y="2087"/>
                    </a:cubicBezTo>
                    <a:cubicBezTo>
                      <a:pt x="2796" y="2063"/>
                      <a:pt x="2793" y="2039"/>
                      <a:pt x="2789" y="2014"/>
                    </a:cubicBezTo>
                    <a:cubicBezTo>
                      <a:pt x="2800" y="1987"/>
                      <a:pt x="2808" y="1961"/>
                      <a:pt x="2817" y="1933"/>
                    </a:cubicBezTo>
                    <a:close/>
                    <a:moveTo>
                      <a:pt x="2339" y="1690"/>
                    </a:moveTo>
                    <a:cubicBezTo>
                      <a:pt x="2358" y="1731"/>
                      <a:pt x="2375" y="1774"/>
                      <a:pt x="2387" y="1818"/>
                    </a:cubicBezTo>
                    <a:cubicBezTo>
                      <a:pt x="2382" y="1851"/>
                      <a:pt x="2376" y="1882"/>
                      <a:pt x="2362" y="1913"/>
                    </a:cubicBezTo>
                    <a:cubicBezTo>
                      <a:pt x="2331" y="1988"/>
                      <a:pt x="2269" y="2043"/>
                      <a:pt x="2217" y="2096"/>
                    </a:cubicBezTo>
                    <a:cubicBezTo>
                      <a:pt x="2248" y="2042"/>
                      <a:pt x="2270" y="1987"/>
                      <a:pt x="2290" y="1931"/>
                    </a:cubicBezTo>
                    <a:cubicBezTo>
                      <a:pt x="2313" y="1855"/>
                      <a:pt x="2334" y="1774"/>
                      <a:pt x="2339" y="1690"/>
                    </a:cubicBezTo>
                    <a:close/>
                    <a:moveTo>
                      <a:pt x="1633" y="1297"/>
                    </a:moveTo>
                    <a:cubicBezTo>
                      <a:pt x="1707" y="1313"/>
                      <a:pt x="1775" y="1343"/>
                      <a:pt x="1823" y="1384"/>
                    </a:cubicBezTo>
                    <a:cubicBezTo>
                      <a:pt x="1839" y="1460"/>
                      <a:pt x="1852" y="1547"/>
                      <a:pt x="1823" y="1621"/>
                    </a:cubicBezTo>
                    <a:cubicBezTo>
                      <a:pt x="1822" y="1623"/>
                      <a:pt x="1834" y="1627"/>
                      <a:pt x="1841" y="1627"/>
                    </a:cubicBezTo>
                    <a:cubicBezTo>
                      <a:pt x="1844" y="1627"/>
                      <a:pt x="1846" y="1626"/>
                      <a:pt x="1846" y="1625"/>
                    </a:cubicBezTo>
                    <a:cubicBezTo>
                      <a:pt x="1885" y="1569"/>
                      <a:pt x="1882" y="1508"/>
                      <a:pt x="1875" y="1446"/>
                    </a:cubicBezTo>
                    <a:lnTo>
                      <a:pt x="1875" y="1446"/>
                    </a:lnTo>
                    <a:cubicBezTo>
                      <a:pt x="1907" y="1486"/>
                      <a:pt x="1930" y="1529"/>
                      <a:pt x="1948" y="1580"/>
                    </a:cubicBezTo>
                    <a:cubicBezTo>
                      <a:pt x="1926" y="1577"/>
                      <a:pt x="1901" y="1577"/>
                      <a:pt x="1879" y="1573"/>
                    </a:cubicBezTo>
                    <a:cubicBezTo>
                      <a:pt x="1879" y="1573"/>
                      <a:pt x="1879" y="1573"/>
                      <a:pt x="1879" y="1573"/>
                    </a:cubicBezTo>
                    <a:cubicBezTo>
                      <a:pt x="1872" y="1573"/>
                      <a:pt x="1869" y="1595"/>
                      <a:pt x="1875" y="1596"/>
                    </a:cubicBezTo>
                    <a:cubicBezTo>
                      <a:pt x="1903" y="1606"/>
                      <a:pt x="1933" y="1610"/>
                      <a:pt x="1961" y="1615"/>
                    </a:cubicBezTo>
                    <a:cubicBezTo>
                      <a:pt x="1988" y="1723"/>
                      <a:pt x="1984" y="1841"/>
                      <a:pt x="1940" y="1937"/>
                    </a:cubicBezTo>
                    <a:cubicBezTo>
                      <a:pt x="1934" y="1952"/>
                      <a:pt x="1954" y="1970"/>
                      <a:pt x="1970" y="1970"/>
                    </a:cubicBezTo>
                    <a:cubicBezTo>
                      <a:pt x="1976" y="1970"/>
                      <a:pt x="1982" y="1967"/>
                      <a:pt x="1985" y="1961"/>
                    </a:cubicBezTo>
                    <a:cubicBezTo>
                      <a:pt x="2046" y="1860"/>
                      <a:pt x="2053" y="1738"/>
                      <a:pt x="2028" y="1622"/>
                    </a:cubicBezTo>
                    <a:lnTo>
                      <a:pt x="2043" y="1622"/>
                    </a:lnTo>
                    <a:cubicBezTo>
                      <a:pt x="2064" y="1686"/>
                      <a:pt x="2079" y="1754"/>
                      <a:pt x="2064" y="1825"/>
                    </a:cubicBezTo>
                    <a:cubicBezTo>
                      <a:pt x="2040" y="1924"/>
                      <a:pt x="1995" y="2020"/>
                      <a:pt x="1926" y="2092"/>
                    </a:cubicBezTo>
                    <a:cubicBezTo>
                      <a:pt x="1915" y="2104"/>
                      <a:pt x="1901" y="2112"/>
                      <a:pt x="1890" y="2123"/>
                    </a:cubicBezTo>
                    <a:cubicBezTo>
                      <a:pt x="1904" y="2043"/>
                      <a:pt x="1892" y="1954"/>
                      <a:pt x="1828" y="1878"/>
                    </a:cubicBezTo>
                    <a:cubicBezTo>
                      <a:pt x="1848" y="1834"/>
                      <a:pt x="1859" y="1786"/>
                      <a:pt x="1853" y="1738"/>
                    </a:cubicBezTo>
                    <a:cubicBezTo>
                      <a:pt x="1846" y="1677"/>
                      <a:pt x="1811" y="1635"/>
                      <a:pt x="1779" y="1597"/>
                    </a:cubicBezTo>
                    <a:cubicBezTo>
                      <a:pt x="1783" y="1569"/>
                      <a:pt x="1776" y="1540"/>
                      <a:pt x="1772" y="1508"/>
                    </a:cubicBezTo>
                    <a:cubicBezTo>
                      <a:pt x="1768" y="1463"/>
                      <a:pt x="1734" y="1430"/>
                      <a:pt x="1706" y="1391"/>
                    </a:cubicBezTo>
                    <a:cubicBezTo>
                      <a:pt x="1685" y="1362"/>
                      <a:pt x="1662" y="1325"/>
                      <a:pt x="1628" y="1299"/>
                    </a:cubicBezTo>
                    <a:cubicBezTo>
                      <a:pt x="1630" y="1299"/>
                      <a:pt x="1632" y="1299"/>
                      <a:pt x="1633" y="1297"/>
                    </a:cubicBezTo>
                    <a:close/>
                    <a:moveTo>
                      <a:pt x="784" y="1507"/>
                    </a:moveTo>
                    <a:cubicBezTo>
                      <a:pt x="750" y="1631"/>
                      <a:pt x="734" y="1760"/>
                      <a:pt x="736" y="1884"/>
                    </a:cubicBezTo>
                    <a:cubicBezTo>
                      <a:pt x="736" y="1911"/>
                      <a:pt x="741" y="1939"/>
                      <a:pt x="743" y="1965"/>
                    </a:cubicBezTo>
                    <a:lnTo>
                      <a:pt x="741" y="1966"/>
                    </a:lnTo>
                    <a:cubicBezTo>
                      <a:pt x="721" y="2008"/>
                      <a:pt x="674" y="2049"/>
                      <a:pt x="656" y="2092"/>
                    </a:cubicBezTo>
                    <a:cubicBezTo>
                      <a:pt x="649" y="2107"/>
                      <a:pt x="649" y="2122"/>
                      <a:pt x="649" y="2137"/>
                    </a:cubicBezTo>
                    <a:cubicBezTo>
                      <a:pt x="642" y="2027"/>
                      <a:pt x="670" y="1904"/>
                      <a:pt x="700" y="1778"/>
                    </a:cubicBezTo>
                    <a:cubicBezTo>
                      <a:pt x="721" y="1683"/>
                      <a:pt x="750" y="1593"/>
                      <a:pt x="784" y="1507"/>
                    </a:cubicBezTo>
                    <a:close/>
                    <a:moveTo>
                      <a:pt x="1795" y="1931"/>
                    </a:moveTo>
                    <a:cubicBezTo>
                      <a:pt x="1841" y="2009"/>
                      <a:pt x="1839" y="2101"/>
                      <a:pt x="1809" y="2171"/>
                    </a:cubicBezTo>
                    <a:cubicBezTo>
                      <a:pt x="1764" y="2192"/>
                      <a:pt x="1718" y="2204"/>
                      <a:pt x="1672" y="2207"/>
                    </a:cubicBezTo>
                    <a:cubicBezTo>
                      <a:pt x="1658" y="2209"/>
                      <a:pt x="1645" y="2210"/>
                      <a:pt x="1631" y="2210"/>
                    </a:cubicBezTo>
                    <a:cubicBezTo>
                      <a:pt x="1555" y="2210"/>
                      <a:pt x="1476" y="2180"/>
                      <a:pt x="1409" y="2144"/>
                    </a:cubicBezTo>
                    <a:cubicBezTo>
                      <a:pt x="1341" y="2109"/>
                      <a:pt x="1289" y="2053"/>
                      <a:pt x="1250" y="1994"/>
                    </a:cubicBezTo>
                    <a:cubicBezTo>
                      <a:pt x="1248" y="1979"/>
                      <a:pt x="1252" y="1964"/>
                      <a:pt x="1252" y="1946"/>
                    </a:cubicBezTo>
                    <a:cubicBezTo>
                      <a:pt x="1264" y="1953"/>
                      <a:pt x="1278" y="1961"/>
                      <a:pt x="1288" y="1970"/>
                    </a:cubicBezTo>
                    <a:cubicBezTo>
                      <a:pt x="1328" y="2001"/>
                      <a:pt x="1372" y="2042"/>
                      <a:pt x="1429" y="2057"/>
                    </a:cubicBezTo>
                    <a:cubicBezTo>
                      <a:pt x="1465" y="2068"/>
                      <a:pt x="1513" y="2079"/>
                      <a:pt x="1561" y="2079"/>
                    </a:cubicBezTo>
                    <a:cubicBezTo>
                      <a:pt x="1584" y="2079"/>
                      <a:pt x="1607" y="2077"/>
                      <a:pt x="1629" y="2071"/>
                    </a:cubicBezTo>
                    <a:cubicBezTo>
                      <a:pt x="1666" y="2063"/>
                      <a:pt x="1699" y="2041"/>
                      <a:pt x="1727" y="2014"/>
                    </a:cubicBezTo>
                    <a:cubicBezTo>
                      <a:pt x="1749" y="1992"/>
                      <a:pt x="1768" y="1968"/>
                      <a:pt x="1787" y="1944"/>
                    </a:cubicBezTo>
                    <a:cubicBezTo>
                      <a:pt x="1790" y="1939"/>
                      <a:pt x="1791" y="1936"/>
                      <a:pt x="1795" y="1931"/>
                    </a:cubicBezTo>
                    <a:close/>
                    <a:moveTo>
                      <a:pt x="3053" y="2109"/>
                    </a:moveTo>
                    <a:lnTo>
                      <a:pt x="3053" y="2109"/>
                    </a:lnTo>
                    <a:cubicBezTo>
                      <a:pt x="3034" y="2164"/>
                      <a:pt x="3013" y="2218"/>
                      <a:pt x="2989" y="2269"/>
                    </a:cubicBezTo>
                    <a:cubicBezTo>
                      <a:pt x="2987" y="2259"/>
                      <a:pt x="2986" y="2250"/>
                      <a:pt x="2984" y="2240"/>
                    </a:cubicBezTo>
                    <a:cubicBezTo>
                      <a:pt x="3008" y="2196"/>
                      <a:pt x="3030" y="2152"/>
                      <a:pt x="3053" y="2109"/>
                    </a:cubicBezTo>
                    <a:close/>
                    <a:moveTo>
                      <a:pt x="2753" y="2109"/>
                    </a:moveTo>
                    <a:cubicBezTo>
                      <a:pt x="2753" y="2130"/>
                      <a:pt x="2755" y="2151"/>
                      <a:pt x="2753" y="2170"/>
                    </a:cubicBezTo>
                    <a:cubicBezTo>
                      <a:pt x="2718" y="2228"/>
                      <a:pt x="2679" y="2281"/>
                      <a:pt x="2642" y="2332"/>
                    </a:cubicBezTo>
                    <a:cubicBezTo>
                      <a:pt x="2676" y="2281"/>
                      <a:pt x="2707" y="2226"/>
                      <a:pt x="2731" y="2170"/>
                    </a:cubicBezTo>
                    <a:cubicBezTo>
                      <a:pt x="2740" y="2151"/>
                      <a:pt x="2746" y="2130"/>
                      <a:pt x="2753" y="2109"/>
                    </a:cubicBezTo>
                    <a:close/>
                    <a:moveTo>
                      <a:pt x="1826" y="160"/>
                    </a:moveTo>
                    <a:cubicBezTo>
                      <a:pt x="1936" y="160"/>
                      <a:pt x="2044" y="182"/>
                      <a:pt x="2145" y="199"/>
                    </a:cubicBezTo>
                    <a:cubicBezTo>
                      <a:pt x="2312" y="227"/>
                      <a:pt x="2475" y="275"/>
                      <a:pt x="2620" y="362"/>
                    </a:cubicBezTo>
                    <a:cubicBezTo>
                      <a:pt x="2764" y="446"/>
                      <a:pt x="2896" y="549"/>
                      <a:pt x="3001" y="675"/>
                    </a:cubicBezTo>
                    <a:cubicBezTo>
                      <a:pt x="3096" y="786"/>
                      <a:pt x="3194" y="900"/>
                      <a:pt x="3256" y="1033"/>
                    </a:cubicBezTo>
                    <a:cubicBezTo>
                      <a:pt x="3262" y="1050"/>
                      <a:pt x="3271" y="1064"/>
                      <a:pt x="3278" y="1080"/>
                    </a:cubicBezTo>
                    <a:cubicBezTo>
                      <a:pt x="3330" y="1218"/>
                      <a:pt x="3309" y="1369"/>
                      <a:pt x="3316" y="1504"/>
                    </a:cubicBezTo>
                    <a:cubicBezTo>
                      <a:pt x="3322" y="1643"/>
                      <a:pt x="3312" y="1781"/>
                      <a:pt x="3282" y="1913"/>
                    </a:cubicBezTo>
                    <a:cubicBezTo>
                      <a:pt x="3250" y="2043"/>
                      <a:pt x="3236" y="2185"/>
                      <a:pt x="3168" y="2305"/>
                    </a:cubicBezTo>
                    <a:cubicBezTo>
                      <a:pt x="3146" y="2345"/>
                      <a:pt x="3118" y="2379"/>
                      <a:pt x="3090" y="2414"/>
                    </a:cubicBezTo>
                    <a:cubicBezTo>
                      <a:pt x="3104" y="2348"/>
                      <a:pt x="3111" y="2283"/>
                      <a:pt x="3118" y="2217"/>
                    </a:cubicBezTo>
                    <a:cubicBezTo>
                      <a:pt x="3185" y="2003"/>
                      <a:pt x="3224" y="1782"/>
                      <a:pt x="3223" y="1553"/>
                    </a:cubicBezTo>
                    <a:cubicBezTo>
                      <a:pt x="3217" y="1229"/>
                      <a:pt x="3108" y="893"/>
                      <a:pt x="2884" y="641"/>
                    </a:cubicBezTo>
                    <a:cubicBezTo>
                      <a:pt x="2664" y="385"/>
                      <a:pt x="2328" y="282"/>
                      <a:pt x="2021" y="282"/>
                    </a:cubicBezTo>
                    <a:cubicBezTo>
                      <a:pt x="2011" y="282"/>
                      <a:pt x="2001" y="282"/>
                      <a:pt x="1991" y="282"/>
                    </a:cubicBezTo>
                    <a:cubicBezTo>
                      <a:pt x="1778" y="283"/>
                      <a:pt x="1553" y="336"/>
                      <a:pt x="1341" y="384"/>
                    </a:cubicBezTo>
                    <a:cubicBezTo>
                      <a:pt x="1418" y="300"/>
                      <a:pt x="1515" y="228"/>
                      <a:pt x="1623" y="192"/>
                    </a:cubicBezTo>
                    <a:cubicBezTo>
                      <a:pt x="1690" y="169"/>
                      <a:pt x="1759" y="160"/>
                      <a:pt x="1826" y="160"/>
                    </a:cubicBezTo>
                    <a:close/>
                    <a:moveTo>
                      <a:pt x="2186" y="2463"/>
                    </a:moveTo>
                    <a:lnTo>
                      <a:pt x="2186" y="2463"/>
                    </a:lnTo>
                    <a:cubicBezTo>
                      <a:pt x="2076" y="2535"/>
                      <a:pt x="1944" y="2567"/>
                      <a:pt x="1827" y="2567"/>
                    </a:cubicBezTo>
                    <a:cubicBezTo>
                      <a:pt x="1793" y="2567"/>
                      <a:pt x="1760" y="2565"/>
                      <a:pt x="1729" y="2559"/>
                    </a:cubicBezTo>
                    <a:cubicBezTo>
                      <a:pt x="1699" y="2557"/>
                      <a:pt x="1667" y="2550"/>
                      <a:pt x="1637" y="2539"/>
                    </a:cubicBezTo>
                    <a:lnTo>
                      <a:pt x="1637" y="2539"/>
                    </a:lnTo>
                    <a:cubicBezTo>
                      <a:pt x="1678" y="2540"/>
                      <a:pt x="1721" y="2543"/>
                      <a:pt x="1762" y="2543"/>
                    </a:cubicBezTo>
                    <a:cubicBezTo>
                      <a:pt x="1794" y="2543"/>
                      <a:pt x="1825" y="2544"/>
                      <a:pt x="1858" y="2544"/>
                    </a:cubicBezTo>
                    <a:cubicBezTo>
                      <a:pt x="1922" y="2544"/>
                      <a:pt x="1989" y="2541"/>
                      <a:pt x="2056" y="2522"/>
                    </a:cubicBezTo>
                    <a:cubicBezTo>
                      <a:pt x="2101" y="2510"/>
                      <a:pt x="2145" y="2488"/>
                      <a:pt x="2186" y="2463"/>
                    </a:cubicBezTo>
                    <a:close/>
                    <a:moveTo>
                      <a:pt x="1266" y="2584"/>
                    </a:moveTo>
                    <a:lnTo>
                      <a:pt x="1266" y="2584"/>
                    </a:lnTo>
                    <a:cubicBezTo>
                      <a:pt x="1267" y="2586"/>
                      <a:pt x="1268" y="2587"/>
                      <a:pt x="1268" y="2588"/>
                    </a:cubicBezTo>
                    <a:cubicBezTo>
                      <a:pt x="1319" y="2642"/>
                      <a:pt x="1378" y="2690"/>
                      <a:pt x="1445" y="2729"/>
                    </a:cubicBezTo>
                    <a:cubicBezTo>
                      <a:pt x="1406" y="2727"/>
                      <a:pt x="1369" y="2723"/>
                      <a:pt x="1333" y="2716"/>
                    </a:cubicBezTo>
                    <a:cubicBezTo>
                      <a:pt x="1319" y="2696"/>
                      <a:pt x="1306" y="2675"/>
                      <a:pt x="1295" y="2653"/>
                    </a:cubicBezTo>
                    <a:cubicBezTo>
                      <a:pt x="1286" y="2634"/>
                      <a:pt x="1279" y="2615"/>
                      <a:pt x="1271" y="2597"/>
                    </a:cubicBezTo>
                    <a:cubicBezTo>
                      <a:pt x="1268" y="2592"/>
                      <a:pt x="1267" y="2587"/>
                      <a:pt x="1266" y="2584"/>
                    </a:cubicBezTo>
                    <a:close/>
                    <a:moveTo>
                      <a:pt x="2958" y="2286"/>
                    </a:moveTo>
                    <a:lnTo>
                      <a:pt x="2964" y="2332"/>
                    </a:lnTo>
                    <a:cubicBezTo>
                      <a:pt x="2902" y="2462"/>
                      <a:pt x="2828" y="2584"/>
                      <a:pt x="2751" y="2701"/>
                    </a:cubicBezTo>
                    <a:cubicBezTo>
                      <a:pt x="2738" y="2718"/>
                      <a:pt x="2724" y="2736"/>
                      <a:pt x="2712" y="2752"/>
                    </a:cubicBezTo>
                    <a:cubicBezTo>
                      <a:pt x="2705" y="2758"/>
                      <a:pt x="2697" y="2760"/>
                      <a:pt x="2690" y="2766"/>
                    </a:cubicBezTo>
                    <a:cubicBezTo>
                      <a:pt x="2678" y="2768"/>
                      <a:pt x="2666" y="2769"/>
                      <a:pt x="2655" y="2769"/>
                    </a:cubicBezTo>
                    <a:cubicBezTo>
                      <a:pt x="2644" y="2769"/>
                      <a:pt x="2633" y="2768"/>
                      <a:pt x="2623" y="2766"/>
                    </a:cubicBezTo>
                    <a:cubicBezTo>
                      <a:pt x="2745" y="2643"/>
                      <a:pt x="2840" y="2496"/>
                      <a:pt x="2924" y="2350"/>
                    </a:cubicBezTo>
                    <a:cubicBezTo>
                      <a:pt x="2936" y="2330"/>
                      <a:pt x="2947" y="2309"/>
                      <a:pt x="2958" y="2286"/>
                    </a:cubicBezTo>
                    <a:close/>
                    <a:moveTo>
                      <a:pt x="324" y="2682"/>
                    </a:moveTo>
                    <a:cubicBezTo>
                      <a:pt x="346" y="2716"/>
                      <a:pt x="371" y="2752"/>
                      <a:pt x="393" y="2789"/>
                    </a:cubicBezTo>
                    <a:cubicBezTo>
                      <a:pt x="388" y="2785"/>
                      <a:pt x="385" y="2785"/>
                      <a:pt x="383" y="2784"/>
                    </a:cubicBezTo>
                    <a:cubicBezTo>
                      <a:pt x="360" y="2765"/>
                      <a:pt x="344" y="2743"/>
                      <a:pt x="328" y="2718"/>
                    </a:cubicBezTo>
                    <a:cubicBezTo>
                      <a:pt x="323" y="2709"/>
                      <a:pt x="323" y="2696"/>
                      <a:pt x="324" y="2682"/>
                    </a:cubicBezTo>
                    <a:close/>
                    <a:moveTo>
                      <a:pt x="2607" y="2789"/>
                    </a:moveTo>
                    <a:cubicBezTo>
                      <a:pt x="2620" y="2792"/>
                      <a:pt x="2631" y="2792"/>
                      <a:pt x="2642" y="2796"/>
                    </a:cubicBezTo>
                    <a:cubicBezTo>
                      <a:pt x="2620" y="2810"/>
                      <a:pt x="2600" y="2825"/>
                      <a:pt x="2575" y="2834"/>
                    </a:cubicBezTo>
                    <a:lnTo>
                      <a:pt x="2575" y="2834"/>
                    </a:lnTo>
                    <a:cubicBezTo>
                      <a:pt x="2587" y="2819"/>
                      <a:pt x="2596" y="2805"/>
                      <a:pt x="2607" y="2789"/>
                    </a:cubicBezTo>
                    <a:close/>
                    <a:moveTo>
                      <a:pt x="2554" y="2449"/>
                    </a:moveTo>
                    <a:cubicBezTo>
                      <a:pt x="2449" y="2599"/>
                      <a:pt x="2345" y="2763"/>
                      <a:pt x="2181" y="2850"/>
                    </a:cubicBezTo>
                    <a:cubicBezTo>
                      <a:pt x="2153" y="2866"/>
                      <a:pt x="2122" y="2879"/>
                      <a:pt x="2091" y="2890"/>
                    </a:cubicBezTo>
                    <a:cubicBezTo>
                      <a:pt x="2113" y="2879"/>
                      <a:pt x="2138" y="2868"/>
                      <a:pt x="2160" y="2853"/>
                    </a:cubicBezTo>
                    <a:cubicBezTo>
                      <a:pt x="2265" y="2787"/>
                      <a:pt x="2345" y="2693"/>
                      <a:pt x="2408" y="2592"/>
                    </a:cubicBezTo>
                    <a:cubicBezTo>
                      <a:pt x="2462" y="2550"/>
                      <a:pt x="2510" y="2503"/>
                      <a:pt x="2554" y="2449"/>
                    </a:cubicBezTo>
                    <a:close/>
                    <a:moveTo>
                      <a:pt x="3106" y="3111"/>
                    </a:moveTo>
                    <a:lnTo>
                      <a:pt x="3106" y="3111"/>
                    </a:lnTo>
                    <a:cubicBezTo>
                      <a:pt x="3095" y="3125"/>
                      <a:pt x="3082" y="3142"/>
                      <a:pt x="3068" y="3154"/>
                    </a:cubicBezTo>
                    <a:cubicBezTo>
                      <a:pt x="3009" y="3209"/>
                      <a:pt x="2947" y="3259"/>
                      <a:pt x="2883" y="3307"/>
                    </a:cubicBezTo>
                    <a:cubicBezTo>
                      <a:pt x="2815" y="3354"/>
                      <a:pt x="2744" y="3391"/>
                      <a:pt x="2665" y="3418"/>
                    </a:cubicBezTo>
                    <a:cubicBezTo>
                      <a:pt x="2638" y="3428"/>
                      <a:pt x="2609" y="3431"/>
                      <a:pt x="2579" y="3431"/>
                    </a:cubicBezTo>
                    <a:cubicBezTo>
                      <a:pt x="2531" y="3431"/>
                      <a:pt x="2483" y="3423"/>
                      <a:pt x="2438" y="3423"/>
                    </a:cubicBezTo>
                    <a:cubicBezTo>
                      <a:pt x="2430" y="3423"/>
                      <a:pt x="2422" y="3423"/>
                      <a:pt x="2415" y="3424"/>
                    </a:cubicBezTo>
                    <a:cubicBezTo>
                      <a:pt x="2368" y="3428"/>
                      <a:pt x="2321" y="3432"/>
                      <a:pt x="2275" y="3432"/>
                    </a:cubicBezTo>
                    <a:cubicBezTo>
                      <a:pt x="2241" y="3432"/>
                      <a:pt x="2207" y="3430"/>
                      <a:pt x="2174" y="3424"/>
                    </a:cubicBezTo>
                    <a:cubicBezTo>
                      <a:pt x="2162" y="3421"/>
                      <a:pt x="2149" y="3418"/>
                      <a:pt x="2140" y="3417"/>
                    </a:cubicBezTo>
                    <a:cubicBezTo>
                      <a:pt x="2211" y="3391"/>
                      <a:pt x="2280" y="3358"/>
                      <a:pt x="2347" y="3321"/>
                    </a:cubicBezTo>
                    <a:cubicBezTo>
                      <a:pt x="2372" y="3327"/>
                      <a:pt x="2398" y="3333"/>
                      <a:pt x="2423" y="3333"/>
                    </a:cubicBezTo>
                    <a:cubicBezTo>
                      <a:pt x="2429" y="3333"/>
                      <a:pt x="2436" y="3332"/>
                      <a:pt x="2442" y="3332"/>
                    </a:cubicBezTo>
                    <a:cubicBezTo>
                      <a:pt x="2504" y="3323"/>
                      <a:pt x="2562" y="3304"/>
                      <a:pt x="2624" y="3292"/>
                    </a:cubicBezTo>
                    <a:cubicBezTo>
                      <a:pt x="2686" y="3279"/>
                      <a:pt x="2746" y="3259"/>
                      <a:pt x="2807" y="3238"/>
                    </a:cubicBezTo>
                    <a:cubicBezTo>
                      <a:pt x="2869" y="3219"/>
                      <a:pt x="2913" y="3166"/>
                      <a:pt x="2971" y="3139"/>
                    </a:cubicBezTo>
                    <a:cubicBezTo>
                      <a:pt x="3008" y="3122"/>
                      <a:pt x="3062" y="3122"/>
                      <a:pt x="3106" y="3111"/>
                    </a:cubicBezTo>
                    <a:close/>
                    <a:moveTo>
                      <a:pt x="1822" y="3488"/>
                    </a:moveTo>
                    <a:cubicBezTo>
                      <a:pt x="1873" y="3512"/>
                      <a:pt x="1925" y="3534"/>
                      <a:pt x="1981" y="3548"/>
                    </a:cubicBezTo>
                    <a:cubicBezTo>
                      <a:pt x="1980" y="3549"/>
                      <a:pt x="1977" y="3549"/>
                      <a:pt x="1976" y="3549"/>
                    </a:cubicBezTo>
                    <a:cubicBezTo>
                      <a:pt x="1929" y="3554"/>
                      <a:pt x="1884" y="3567"/>
                      <a:pt x="1835" y="3568"/>
                    </a:cubicBezTo>
                    <a:cubicBezTo>
                      <a:pt x="1822" y="3569"/>
                      <a:pt x="1809" y="3570"/>
                      <a:pt x="1796" y="3570"/>
                    </a:cubicBezTo>
                    <a:cubicBezTo>
                      <a:pt x="1761" y="3570"/>
                      <a:pt x="1726" y="3566"/>
                      <a:pt x="1691" y="3561"/>
                    </a:cubicBezTo>
                    <a:cubicBezTo>
                      <a:pt x="1674" y="3557"/>
                      <a:pt x="1661" y="3549"/>
                      <a:pt x="1650" y="3539"/>
                    </a:cubicBezTo>
                    <a:cubicBezTo>
                      <a:pt x="1680" y="3530"/>
                      <a:pt x="1712" y="3521"/>
                      <a:pt x="1740" y="3515"/>
                    </a:cubicBezTo>
                    <a:cubicBezTo>
                      <a:pt x="1768" y="3509"/>
                      <a:pt x="1795" y="3499"/>
                      <a:pt x="1822" y="3488"/>
                    </a:cubicBezTo>
                    <a:close/>
                    <a:moveTo>
                      <a:pt x="1719" y="0"/>
                    </a:moveTo>
                    <a:cubicBezTo>
                      <a:pt x="1694" y="0"/>
                      <a:pt x="1670" y="7"/>
                      <a:pt x="1645" y="16"/>
                    </a:cubicBezTo>
                    <a:cubicBezTo>
                      <a:pt x="1575" y="41"/>
                      <a:pt x="1515" y="95"/>
                      <a:pt x="1447" y="119"/>
                    </a:cubicBezTo>
                    <a:cubicBezTo>
                      <a:pt x="1388" y="141"/>
                      <a:pt x="1329" y="170"/>
                      <a:pt x="1274" y="205"/>
                    </a:cubicBezTo>
                    <a:cubicBezTo>
                      <a:pt x="1213" y="239"/>
                      <a:pt x="1162" y="269"/>
                      <a:pt x="1109" y="301"/>
                    </a:cubicBezTo>
                    <a:lnTo>
                      <a:pt x="1107" y="301"/>
                    </a:lnTo>
                    <a:cubicBezTo>
                      <a:pt x="1104" y="301"/>
                      <a:pt x="1101" y="300"/>
                      <a:pt x="1098" y="300"/>
                    </a:cubicBezTo>
                    <a:cubicBezTo>
                      <a:pt x="1097" y="300"/>
                      <a:pt x="1095" y="301"/>
                      <a:pt x="1094" y="301"/>
                    </a:cubicBezTo>
                    <a:cubicBezTo>
                      <a:pt x="1069" y="308"/>
                      <a:pt x="1048" y="322"/>
                      <a:pt x="1023" y="329"/>
                    </a:cubicBezTo>
                    <a:cubicBezTo>
                      <a:pt x="985" y="336"/>
                      <a:pt x="945" y="342"/>
                      <a:pt x="913" y="363"/>
                    </a:cubicBezTo>
                    <a:cubicBezTo>
                      <a:pt x="889" y="377"/>
                      <a:pt x="868" y="392"/>
                      <a:pt x="847" y="408"/>
                    </a:cubicBezTo>
                    <a:cubicBezTo>
                      <a:pt x="826" y="406"/>
                      <a:pt x="800" y="399"/>
                      <a:pt x="780" y="399"/>
                    </a:cubicBezTo>
                    <a:cubicBezTo>
                      <a:pt x="772" y="399"/>
                      <a:pt x="765" y="400"/>
                      <a:pt x="759" y="403"/>
                    </a:cubicBezTo>
                    <a:cubicBezTo>
                      <a:pt x="736" y="417"/>
                      <a:pt x="715" y="433"/>
                      <a:pt x="690" y="450"/>
                    </a:cubicBezTo>
                    <a:cubicBezTo>
                      <a:pt x="667" y="465"/>
                      <a:pt x="674" y="505"/>
                      <a:pt x="655" y="521"/>
                    </a:cubicBezTo>
                    <a:cubicBezTo>
                      <a:pt x="634" y="539"/>
                      <a:pt x="594" y="543"/>
                      <a:pt x="573" y="563"/>
                    </a:cubicBezTo>
                    <a:cubicBezTo>
                      <a:pt x="555" y="583"/>
                      <a:pt x="544" y="608"/>
                      <a:pt x="528" y="629"/>
                    </a:cubicBezTo>
                    <a:cubicBezTo>
                      <a:pt x="510" y="649"/>
                      <a:pt x="480" y="663"/>
                      <a:pt x="463" y="685"/>
                    </a:cubicBezTo>
                    <a:cubicBezTo>
                      <a:pt x="450" y="707"/>
                      <a:pt x="452" y="740"/>
                      <a:pt x="440" y="762"/>
                    </a:cubicBezTo>
                    <a:lnTo>
                      <a:pt x="434" y="777"/>
                    </a:lnTo>
                    <a:cubicBezTo>
                      <a:pt x="390" y="810"/>
                      <a:pt x="324" y="832"/>
                      <a:pt x="290" y="879"/>
                    </a:cubicBezTo>
                    <a:cubicBezTo>
                      <a:pt x="253" y="931"/>
                      <a:pt x="221" y="988"/>
                      <a:pt x="188" y="1044"/>
                    </a:cubicBezTo>
                    <a:cubicBezTo>
                      <a:pt x="158" y="1101"/>
                      <a:pt x="163" y="1172"/>
                      <a:pt x="140" y="1231"/>
                    </a:cubicBezTo>
                    <a:cubicBezTo>
                      <a:pt x="115" y="1291"/>
                      <a:pt x="75" y="1347"/>
                      <a:pt x="56" y="1410"/>
                    </a:cubicBezTo>
                    <a:cubicBezTo>
                      <a:pt x="42" y="1475"/>
                      <a:pt x="35" y="1540"/>
                      <a:pt x="30" y="1606"/>
                    </a:cubicBezTo>
                    <a:cubicBezTo>
                      <a:pt x="22" y="1670"/>
                      <a:pt x="1" y="1736"/>
                      <a:pt x="1" y="1801"/>
                    </a:cubicBezTo>
                    <a:cubicBezTo>
                      <a:pt x="5" y="1866"/>
                      <a:pt x="23" y="1932"/>
                      <a:pt x="34" y="1995"/>
                    </a:cubicBezTo>
                    <a:cubicBezTo>
                      <a:pt x="41" y="2061"/>
                      <a:pt x="67" y="2123"/>
                      <a:pt x="82" y="2187"/>
                    </a:cubicBezTo>
                    <a:cubicBezTo>
                      <a:pt x="97" y="2250"/>
                      <a:pt x="81" y="2324"/>
                      <a:pt x="103" y="2386"/>
                    </a:cubicBezTo>
                    <a:cubicBezTo>
                      <a:pt x="130" y="2462"/>
                      <a:pt x="206" y="2513"/>
                      <a:pt x="249" y="2579"/>
                    </a:cubicBezTo>
                    <a:cubicBezTo>
                      <a:pt x="235" y="2586"/>
                      <a:pt x="220" y="2597"/>
                      <a:pt x="221" y="2598"/>
                    </a:cubicBezTo>
                    <a:cubicBezTo>
                      <a:pt x="239" y="2617"/>
                      <a:pt x="266" y="2627"/>
                      <a:pt x="268" y="2654"/>
                    </a:cubicBezTo>
                    <a:cubicBezTo>
                      <a:pt x="269" y="2682"/>
                      <a:pt x="249" y="2723"/>
                      <a:pt x="246" y="2756"/>
                    </a:cubicBezTo>
                    <a:cubicBezTo>
                      <a:pt x="242" y="2788"/>
                      <a:pt x="218" y="2835"/>
                      <a:pt x="218" y="2866"/>
                    </a:cubicBezTo>
                    <a:cubicBezTo>
                      <a:pt x="218" y="2898"/>
                      <a:pt x="239" y="2916"/>
                      <a:pt x="247" y="2942"/>
                    </a:cubicBezTo>
                    <a:cubicBezTo>
                      <a:pt x="257" y="2970"/>
                      <a:pt x="284" y="2983"/>
                      <a:pt x="298" y="3008"/>
                    </a:cubicBezTo>
                    <a:cubicBezTo>
                      <a:pt x="311" y="3034"/>
                      <a:pt x="309" y="3074"/>
                      <a:pt x="326" y="3098"/>
                    </a:cubicBezTo>
                    <a:cubicBezTo>
                      <a:pt x="344" y="3122"/>
                      <a:pt x="345" y="3158"/>
                      <a:pt x="366" y="3180"/>
                    </a:cubicBezTo>
                    <a:cubicBezTo>
                      <a:pt x="385" y="3204"/>
                      <a:pt x="432" y="3197"/>
                      <a:pt x="452" y="3217"/>
                    </a:cubicBezTo>
                    <a:lnTo>
                      <a:pt x="516" y="3274"/>
                    </a:lnTo>
                    <a:cubicBezTo>
                      <a:pt x="536" y="3293"/>
                      <a:pt x="546" y="3325"/>
                      <a:pt x="568" y="3344"/>
                    </a:cubicBezTo>
                    <a:cubicBezTo>
                      <a:pt x="589" y="3365"/>
                      <a:pt x="605" y="3392"/>
                      <a:pt x="626" y="3411"/>
                    </a:cubicBezTo>
                    <a:cubicBezTo>
                      <a:pt x="648" y="3431"/>
                      <a:pt x="667" y="3454"/>
                      <a:pt x="689" y="3472"/>
                    </a:cubicBezTo>
                    <a:cubicBezTo>
                      <a:pt x="712" y="3488"/>
                      <a:pt x="750" y="3487"/>
                      <a:pt x="770" y="3506"/>
                    </a:cubicBezTo>
                    <a:cubicBezTo>
                      <a:pt x="792" y="3524"/>
                      <a:pt x="806" y="3556"/>
                      <a:pt x="828" y="3576"/>
                    </a:cubicBezTo>
                    <a:cubicBezTo>
                      <a:pt x="850" y="3596"/>
                      <a:pt x="869" y="3621"/>
                      <a:pt x="894" y="3640"/>
                    </a:cubicBezTo>
                    <a:cubicBezTo>
                      <a:pt x="917" y="3659"/>
                      <a:pt x="956" y="3651"/>
                      <a:pt x="981" y="3665"/>
                    </a:cubicBezTo>
                    <a:cubicBezTo>
                      <a:pt x="1011" y="3678"/>
                      <a:pt x="1040" y="3693"/>
                      <a:pt x="1074" y="3695"/>
                    </a:cubicBezTo>
                    <a:cubicBezTo>
                      <a:pt x="1075" y="3695"/>
                      <a:pt x="1076" y="3695"/>
                      <a:pt x="1077" y="3695"/>
                    </a:cubicBezTo>
                    <a:cubicBezTo>
                      <a:pt x="1111" y="3695"/>
                      <a:pt x="1154" y="3673"/>
                      <a:pt x="1187" y="3671"/>
                    </a:cubicBezTo>
                    <a:cubicBezTo>
                      <a:pt x="1224" y="3669"/>
                      <a:pt x="1259" y="3666"/>
                      <a:pt x="1295" y="3658"/>
                    </a:cubicBezTo>
                    <a:cubicBezTo>
                      <a:pt x="1312" y="3654"/>
                      <a:pt x="1331" y="3646"/>
                      <a:pt x="1348" y="3646"/>
                    </a:cubicBezTo>
                    <a:cubicBezTo>
                      <a:pt x="1361" y="3646"/>
                      <a:pt x="1373" y="3650"/>
                      <a:pt x="1380" y="3666"/>
                    </a:cubicBezTo>
                    <a:cubicBezTo>
                      <a:pt x="1380" y="3666"/>
                      <a:pt x="1380" y="3666"/>
                      <a:pt x="1380" y="3666"/>
                    </a:cubicBezTo>
                    <a:cubicBezTo>
                      <a:pt x="1380" y="3666"/>
                      <a:pt x="1389" y="3645"/>
                      <a:pt x="1387" y="3644"/>
                    </a:cubicBezTo>
                    <a:cubicBezTo>
                      <a:pt x="1382" y="3615"/>
                      <a:pt x="1371" y="3608"/>
                      <a:pt x="1356" y="3608"/>
                    </a:cubicBezTo>
                    <a:cubicBezTo>
                      <a:pt x="1351" y="3608"/>
                      <a:pt x="1345" y="3608"/>
                      <a:pt x="1339" y="3610"/>
                    </a:cubicBezTo>
                    <a:cubicBezTo>
                      <a:pt x="1310" y="3613"/>
                      <a:pt x="1274" y="3636"/>
                      <a:pt x="1244" y="3636"/>
                    </a:cubicBezTo>
                    <a:cubicBezTo>
                      <a:pt x="1241" y="3636"/>
                      <a:pt x="1238" y="3636"/>
                      <a:pt x="1235" y="3636"/>
                    </a:cubicBezTo>
                    <a:cubicBezTo>
                      <a:pt x="1208" y="3630"/>
                      <a:pt x="1179" y="3632"/>
                      <a:pt x="1150" y="3629"/>
                    </a:cubicBezTo>
                    <a:cubicBezTo>
                      <a:pt x="1121" y="3625"/>
                      <a:pt x="1094" y="3619"/>
                      <a:pt x="1067" y="3610"/>
                    </a:cubicBezTo>
                    <a:cubicBezTo>
                      <a:pt x="1040" y="3597"/>
                      <a:pt x="1036" y="3542"/>
                      <a:pt x="1014" y="3526"/>
                    </a:cubicBezTo>
                    <a:cubicBezTo>
                      <a:pt x="992" y="3508"/>
                      <a:pt x="966" y="3498"/>
                      <a:pt x="945" y="3475"/>
                    </a:cubicBezTo>
                    <a:cubicBezTo>
                      <a:pt x="926" y="3453"/>
                      <a:pt x="904" y="3436"/>
                      <a:pt x="887" y="3411"/>
                    </a:cubicBezTo>
                    <a:cubicBezTo>
                      <a:pt x="869" y="3388"/>
                      <a:pt x="835" y="3391"/>
                      <a:pt x="818" y="3365"/>
                    </a:cubicBezTo>
                    <a:cubicBezTo>
                      <a:pt x="802" y="3343"/>
                      <a:pt x="818" y="3281"/>
                      <a:pt x="802" y="3260"/>
                    </a:cubicBezTo>
                    <a:cubicBezTo>
                      <a:pt x="785" y="3238"/>
                      <a:pt x="773" y="3221"/>
                      <a:pt x="758" y="3201"/>
                    </a:cubicBezTo>
                    <a:cubicBezTo>
                      <a:pt x="744" y="3183"/>
                      <a:pt x="705" y="3191"/>
                      <a:pt x="692" y="3171"/>
                    </a:cubicBezTo>
                    <a:cubicBezTo>
                      <a:pt x="683" y="3157"/>
                      <a:pt x="681" y="3137"/>
                      <a:pt x="675" y="3120"/>
                    </a:cubicBezTo>
                    <a:cubicBezTo>
                      <a:pt x="682" y="3110"/>
                      <a:pt x="685" y="3102"/>
                      <a:pt x="682" y="3100"/>
                    </a:cubicBezTo>
                    <a:cubicBezTo>
                      <a:pt x="671" y="3091"/>
                      <a:pt x="661" y="3085"/>
                      <a:pt x="649" y="3076"/>
                    </a:cubicBezTo>
                    <a:cubicBezTo>
                      <a:pt x="639" y="3066"/>
                      <a:pt x="627" y="3055"/>
                      <a:pt x="619" y="3044"/>
                    </a:cubicBezTo>
                    <a:cubicBezTo>
                      <a:pt x="605" y="3025"/>
                      <a:pt x="602" y="2993"/>
                      <a:pt x="589" y="2975"/>
                    </a:cubicBezTo>
                    <a:cubicBezTo>
                      <a:pt x="575" y="2956"/>
                      <a:pt x="546" y="2953"/>
                      <a:pt x="532" y="2935"/>
                    </a:cubicBezTo>
                    <a:cubicBezTo>
                      <a:pt x="527" y="2928"/>
                      <a:pt x="518" y="2921"/>
                      <a:pt x="510" y="2916"/>
                    </a:cubicBezTo>
                    <a:cubicBezTo>
                      <a:pt x="491" y="2868"/>
                      <a:pt x="481" y="2817"/>
                      <a:pt x="463" y="2770"/>
                    </a:cubicBezTo>
                    <a:cubicBezTo>
                      <a:pt x="451" y="2725"/>
                      <a:pt x="448" y="2679"/>
                      <a:pt x="443" y="2632"/>
                    </a:cubicBezTo>
                    <a:lnTo>
                      <a:pt x="443" y="2632"/>
                    </a:lnTo>
                    <a:cubicBezTo>
                      <a:pt x="465" y="2679"/>
                      <a:pt x="489" y="2725"/>
                      <a:pt x="522" y="2765"/>
                    </a:cubicBezTo>
                    <a:cubicBezTo>
                      <a:pt x="540" y="2787"/>
                      <a:pt x="561" y="2806"/>
                      <a:pt x="584" y="2824"/>
                    </a:cubicBezTo>
                    <a:cubicBezTo>
                      <a:pt x="593" y="2842"/>
                      <a:pt x="601" y="2859"/>
                      <a:pt x="613" y="2876"/>
                    </a:cubicBezTo>
                    <a:cubicBezTo>
                      <a:pt x="644" y="2928"/>
                      <a:pt x="677" y="2979"/>
                      <a:pt x="712" y="3027"/>
                    </a:cubicBezTo>
                    <a:cubicBezTo>
                      <a:pt x="752" y="3074"/>
                      <a:pt x="807" y="3107"/>
                      <a:pt x="849" y="3151"/>
                    </a:cubicBezTo>
                    <a:cubicBezTo>
                      <a:pt x="889" y="3198"/>
                      <a:pt x="923" y="3253"/>
                      <a:pt x="967" y="3296"/>
                    </a:cubicBezTo>
                    <a:cubicBezTo>
                      <a:pt x="1014" y="3340"/>
                      <a:pt x="1056" y="3388"/>
                      <a:pt x="1110" y="3424"/>
                    </a:cubicBezTo>
                    <a:cubicBezTo>
                      <a:pt x="1162" y="3458"/>
                      <a:pt x="1226" y="3472"/>
                      <a:pt x="1284" y="3494"/>
                    </a:cubicBezTo>
                    <a:cubicBezTo>
                      <a:pt x="1322" y="3523"/>
                      <a:pt x="1359" y="3556"/>
                      <a:pt x="1403" y="3578"/>
                    </a:cubicBezTo>
                    <a:cubicBezTo>
                      <a:pt x="1449" y="3604"/>
                      <a:pt x="1508" y="3601"/>
                      <a:pt x="1556" y="3618"/>
                    </a:cubicBezTo>
                    <a:cubicBezTo>
                      <a:pt x="1606" y="3631"/>
                      <a:pt x="1656" y="3647"/>
                      <a:pt x="1710" y="3647"/>
                    </a:cubicBezTo>
                    <a:cubicBezTo>
                      <a:pt x="1716" y="3647"/>
                      <a:pt x="1722" y="3647"/>
                      <a:pt x="1728" y="3647"/>
                    </a:cubicBezTo>
                    <a:cubicBezTo>
                      <a:pt x="1789" y="3644"/>
                      <a:pt x="1846" y="3611"/>
                      <a:pt x="1901" y="3599"/>
                    </a:cubicBezTo>
                    <a:cubicBezTo>
                      <a:pt x="1943" y="3590"/>
                      <a:pt x="1981" y="3576"/>
                      <a:pt x="2018" y="3561"/>
                    </a:cubicBezTo>
                    <a:cubicBezTo>
                      <a:pt x="2094" y="3578"/>
                      <a:pt x="2170" y="3594"/>
                      <a:pt x="2247" y="3596"/>
                    </a:cubicBezTo>
                    <a:cubicBezTo>
                      <a:pt x="2249" y="3596"/>
                      <a:pt x="2251" y="3596"/>
                      <a:pt x="2252" y="3596"/>
                    </a:cubicBezTo>
                    <a:cubicBezTo>
                      <a:pt x="2343" y="3596"/>
                      <a:pt x="2426" y="3564"/>
                      <a:pt x="2511" y="3546"/>
                    </a:cubicBezTo>
                    <a:cubicBezTo>
                      <a:pt x="2607" y="3526"/>
                      <a:pt x="2701" y="3495"/>
                      <a:pt x="2786" y="3447"/>
                    </a:cubicBezTo>
                    <a:cubicBezTo>
                      <a:pt x="2870" y="3396"/>
                      <a:pt x="2935" y="3319"/>
                      <a:pt x="3002" y="3254"/>
                    </a:cubicBezTo>
                    <a:cubicBezTo>
                      <a:pt x="3060" y="3204"/>
                      <a:pt x="3106" y="3147"/>
                      <a:pt x="3148" y="3085"/>
                    </a:cubicBezTo>
                    <a:cubicBezTo>
                      <a:pt x="3194" y="3054"/>
                      <a:pt x="3236" y="3016"/>
                      <a:pt x="3278" y="2979"/>
                    </a:cubicBezTo>
                    <a:cubicBezTo>
                      <a:pt x="3323" y="2938"/>
                      <a:pt x="3338" y="2873"/>
                      <a:pt x="3375" y="2826"/>
                    </a:cubicBezTo>
                    <a:cubicBezTo>
                      <a:pt x="3415" y="2781"/>
                      <a:pt x="3472" y="2744"/>
                      <a:pt x="3505" y="2690"/>
                    </a:cubicBezTo>
                    <a:cubicBezTo>
                      <a:pt x="3538" y="2638"/>
                      <a:pt x="3557" y="2579"/>
                      <a:pt x="3582" y="2522"/>
                    </a:cubicBezTo>
                    <a:cubicBezTo>
                      <a:pt x="3605" y="2466"/>
                      <a:pt x="3644" y="2411"/>
                      <a:pt x="3657" y="2349"/>
                    </a:cubicBezTo>
                    <a:cubicBezTo>
                      <a:pt x="3674" y="2287"/>
                      <a:pt x="3667" y="2222"/>
                      <a:pt x="3671" y="2160"/>
                    </a:cubicBezTo>
                    <a:cubicBezTo>
                      <a:pt x="3679" y="2098"/>
                      <a:pt x="3667" y="2037"/>
                      <a:pt x="3667" y="1975"/>
                    </a:cubicBezTo>
                    <a:cubicBezTo>
                      <a:pt x="3664" y="1913"/>
                      <a:pt x="3697" y="1848"/>
                      <a:pt x="3688" y="1785"/>
                    </a:cubicBezTo>
                    <a:cubicBezTo>
                      <a:pt x="3695" y="1743"/>
                      <a:pt x="3673" y="1705"/>
                      <a:pt x="3648" y="1670"/>
                    </a:cubicBezTo>
                    <a:cubicBezTo>
                      <a:pt x="3631" y="1628"/>
                      <a:pt x="3611" y="1585"/>
                      <a:pt x="3597" y="1544"/>
                    </a:cubicBezTo>
                    <a:cubicBezTo>
                      <a:pt x="3583" y="1504"/>
                      <a:pt x="3565" y="1465"/>
                      <a:pt x="3546" y="1430"/>
                    </a:cubicBezTo>
                    <a:cubicBezTo>
                      <a:pt x="3542" y="1397"/>
                      <a:pt x="3538" y="1362"/>
                      <a:pt x="3531" y="1331"/>
                    </a:cubicBezTo>
                    <a:cubicBezTo>
                      <a:pt x="3495" y="1153"/>
                      <a:pt x="3406" y="989"/>
                      <a:pt x="3312" y="838"/>
                    </a:cubicBezTo>
                    <a:cubicBezTo>
                      <a:pt x="3221" y="685"/>
                      <a:pt x="3115" y="536"/>
                      <a:pt x="2975" y="419"/>
                    </a:cubicBezTo>
                    <a:cubicBezTo>
                      <a:pt x="2837" y="302"/>
                      <a:pt x="2684" y="198"/>
                      <a:pt x="2512" y="130"/>
                    </a:cubicBezTo>
                    <a:cubicBezTo>
                      <a:pt x="2351" y="69"/>
                      <a:pt x="2177" y="50"/>
                      <a:pt x="2002" y="50"/>
                    </a:cubicBezTo>
                    <a:cubicBezTo>
                      <a:pt x="1989" y="50"/>
                      <a:pt x="1976" y="50"/>
                      <a:pt x="1963" y="51"/>
                    </a:cubicBezTo>
                    <a:cubicBezTo>
                      <a:pt x="1794" y="52"/>
                      <a:pt x="1610" y="89"/>
                      <a:pt x="1451" y="188"/>
                    </a:cubicBezTo>
                    <a:cubicBezTo>
                      <a:pt x="1446" y="176"/>
                      <a:pt x="1439" y="170"/>
                      <a:pt x="1432" y="168"/>
                    </a:cubicBezTo>
                    <a:cubicBezTo>
                      <a:pt x="1482" y="140"/>
                      <a:pt x="1534" y="113"/>
                      <a:pt x="1588" y="86"/>
                    </a:cubicBezTo>
                    <a:cubicBezTo>
                      <a:pt x="1632" y="64"/>
                      <a:pt x="1686" y="36"/>
                      <a:pt x="1739" y="36"/>
                    </a:cubicBezTo>
                    <a:cubicBezTo>
                      <a:pt x="1754" y="36"/>
                      <a:pt x="1770" y="38"/>
                      <a:pt x="1784" y="44"/>
                    </a:cubicBezTo>
                    <a:cubicBezTo>
                      <a:pt x="1785" y="44"/>
                      <a:pt x="1785" y="44"/>
                      <a:pt x="1785" y="44"/>
                    </a:cubicBezTo>
                    <a:cubicBezTo>
                      <a:pt x="1789" y="44"/>
                      <a:pt x="1788" y="20"/>
                      <a:pt x="1784" y="19"/>
                    </a:cubicBezTo>
                    <a:cubicBezTo>
                      <a:pt x="1762" y="6"/>
                      <a:pt x="1740" y="0"/>
                      <a:pt x="1719"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29"/>
              <p:cNvSpPr/>
              <p:nvPr/>
            </p:nvSpPr>
            <p:spPr>
              <a:xfrm>
                <a:off x="1957800" y="4323450"/>
                <a:ext cx="93100" cy="91825"/>
              </a:xfrm>
              <a:custGeom>
                <a:rect b="b" l="l" r="r" t="t"/>
                <a:pathLst>
                  <a:path extrusionOk="0" h="3673" w="3724">
                    <a:moveTo>
                      <a:pt x="2127" y="639"/>
                    </a:moveTo>
                    <a:lnTo>
                      <a:pt x="2127" y="639"/>
                    </a:lnTo>
                    <a:cubicBezTo>
                      <a:pt x="2182" y="658"/>
                      <a:pt x="2236" y="679"/>
                      <a:pt x="2288" y="702"/>
                    </a:cubicBezTo>
                    <a:cubicBezTo>
                      <a:pt x="2278" y="705"/>
                      <a:pt x="2270" y="706"/>
                      <a:pt x="2259" y="708"/>
                    </a:cubicBezTo>
                    <a:cubicBezTo>
                      <a:pt x="2217" y="684"/>
                      <a:pt x="2171" y="661"/>
                      <a:pt x="2127" y="639"/>
                    </a:cubicBezTo>
                    <a:close/>
                    <a:moveTo>
                      <a:pt x="1597" y="771"/>
                    </a:moveTo>
                    <a:cubicBezTo>
                      <a:pt x="1703" y="773"/>
                      <a:pt x="1817" y="796"/>
                      <a:pt x="1930" y="828"/>
                    </a:cubicBezTo>
                    <a:cubicBezTo>
                      <a:pt x="1917" y="837"/>
                      <a:pt x="1901" y="845"/>
                      <a:pt x="1886" y="854"/>
                    </a:cubicBezTo>
                    <a:cubicBezTo>
                      <a:pt x="1750" y="817"/>
                      <a:pt x="1610" y="792"/>
                      <a:pt x="1465" y="790"/>
                    </a:cubicBezTo>
                    <a:cubicBezTo>
                      <a:pt x="1506" y="779"/>
                      <a:pt x="1549" y="771"/>
                      <a:pt x="1597" y="771"/>
                    </a:cubicBezTo>
                    <a:close/>
                    <a:moveTo>
                      <a:pt x="1992" y="847"/>
                    </a:moveTo>
                    <a:cubicBezTo>
                      <a:pt x="2011" y="854"/>
                      <a:pt x="2031" y="856"/>
                      <a:pt x="2050" y="865"/>
                    </a:cubicBezTo>
                    <a:cubicBezTo>
                      <a:pt x="2068" y="873"/>
                      <a:pt x="2087" y="884"/>
                      <a:pt x="2105" y="892"/>
                    </a:cubicBezTo>
                    <a:cubicBezTo>
                      <a:pt x="2080" y="894"/>
                      <a:pt x="2057" y="895"/>
                      <a:pt x="2031" y="901"/>
                    </a:cubicBezTo>
                    <a:cubicBezTo>
                      <a:pt x="2005" y="891"/>
                      <a:pt x="1978" y="881"/>
                      <a:pt x="1951" y="873"/>
                    </a:cubicBezTo>
                    <a:lnTo>
                      <a:pt x="1992" y="847"/>
                    </a:lnTo>
                    <a:close/>
                    <a:moveTo>
                      <a:pt x="2170" y="938"/>
                    </a:moveTo>
                    <a:cubicBezTo>
                      <a:pt x="2177" y="938"/>
                      <a:pt x="2183" y="938"/>
                      <a:pt x="2190" y="939"/>
                    </a:cubicBezTo>
                    <a:cubicBezTo>
                      <a:pt x="2247" y="973"/>
                      <a:pt x="2300" y="1011"/>
                      <a:pt x="2354" y="1051"/>
                    </a:cubicBezTo>
                    <a:cubicBezTo>
                      <a:pt x="2300" y="1016"/>
                      <a:pt x="2245" y="984"/>
                      <a:pt x="2189" y="961"/>
                    </a:cubicBezTo>
                    <a:cubicBezTo>
                      <a:pt x="2170" y="953"/>
                      <a:pt x="2149" y="946"/>
                      <a:pt x="2128" y="939"/>
                    </a:cubicBezTo>
                    <a:cubicBezTo>
                      <a:pt x="2142" y="939"/>
                      <a:pt x="2156" y="938"/>
                      <a:pt x="2170" y="938"/>
                    </a:cubicBezTo>
                    <a:close/>
                    <a:moveTo>
                      <a:pt x="2356" y="728"/>
                    </a:moveTo>
                    <a:cubicBezTo>
                      <a:pt x="2483" y="792"/>
                      <a:pt x="2605" y="865"/>
                      <a:pt x="2724" y="942"/>
                    </a:cubicBezTo>
                    <a:cubicBezTo>
                      <a:pt x="2741" y="954"/>
                      <a:pt x="2759" y="968"/>
                      <a:pt x="2775" y="980"/>
                    </a:cubicBezTo>
                    <a:cubicBezTo>
                      <a:pt x="2781" y="987"/>
                      <a:pt x="2784" y="995"/>
                      <a:pt x="2789" y="1002"/>
                    </a:cubicBezTo>
                    <a:cubicBezTo>
                      <a:pt x="2793" y="1024"/>
                      <a:pt x="2793" y="1046"/>
                      <a:pt x="2789" y="1067"/>
                    </a:cubicBezTo>
                    <a:cubicBezTo>
                      <a:pt x="2667" y="945"/>
                      <a:pt x="2518" y="852"/>
                      <a:pt x="2371" y="768"/>
                    </a:cubicBezTo>
                    <a:cubicBezTo>
                      <a:pt x="2350" y="756"/>
                      <a:pt x="2328" y="744"/>
                      <a:pt x="2307" y="734"/>
                    </a:cubicBezTo>
                    <a:cubicBezTo>
                      <a:pt x="2322" y="733"/>
                      <a:pt x="2339" y="730"/>
                      <a:pt x="2356" y="728"/>
                    </a:cubicBezTo>
                    <a:close/>
                    <a:moveTo>
                      <a:pt x="1454" y="1090"/>
                    </a:moveTo>
                    <a:lnTo>
                      <a:pt x="1454" y="1090"/>
                    </a:lnTo>
                    <a:cubicBezTo>
                      <a:pt x="1440" y="1092"/>
                      <a:pt x="1427" y="1095"/>
                      <a:pt x="1413" y="1097"/>
                    </a:cubicBezTo>
                    <a:cubicBezTo>
                      <a:pt x="1399" y="1099"/>
                      <a:pt x="1384" y="1104"/>
                      <a:pt x="1370" y="1106"/>
                    </a:cubicBezTo>
                    <a:cubicBezTo>
                      <a:pt x="1369" y="1104"/>
                      <a:pt x="1369" y="1100"/>
                      <a:pt x="1366" y="1095"/>
                    </a:cubicBezTo>
                    <a:cubicBezTo>
                      <a:pt x="1396" y="1092"/>
                      <a:pt x="1425" y="1092"/>
                      <a:pt x="1454" y="1090"/>
                    </a:cubicBezTo>
                    <a:close/>
                    <a:moveTo>
                      <a:pt x="2817" y="1048"/>
                    </a:moveTo>
                    <a:cubicBezTo>
                      <a:pt x="2830" y="1071"/>
                      <a:pt x="2845" y="1092"/>
                      <a:pt x="2858" y="1114"/>
                    </a:cubicBezTo>
                    <a:cubicBezTo>
                      <a:pt x="2858" y="1114"/>
                      <a:pt x="2858" y="1114"/>
                      <a:pt x="2858" y="1114"/>
                    </a:cubicBezTo>
                    <a:lnTo>
                      <a:pt x="2858" y="1114"/>
                    </a:lnTo>
                    <a:cubicBezTo>
                      <a:pt x="2843" y="1102"/>
                      <a:pt x="2828" y="1093"/>
                      <a:pt x="2811" y="1081"/>
                    </a:cubicBezTo>
                    <a:cubicBezTo>
                      <a:pt x="2815" y="1071"/>
                      <a:pt x="2815" y="1060"/>
                      <a:pt x="2817" y="1048"/>
                    </a:cubicBezTo>
                    <a:close/>
                    <a:moveTo>
                      <a:pt x="1327" y="1100"/>
                    </a:moveTo>
                    <a:cubicBezTo>
                      <a:pt x="1329" y="1106"/>
                      <a:pt x="1329" y="1111"/>
                      <a:pt x="1330" y="1114"/>
                    </a:cubicBezTo>
                    <a:cubicBezTo>
                      <a:pt x="1220" y="1136"/>
                      <a:pt x="1111" y="1170"/>
                      <a:pt x="1007" y="1218"/>
                    </a:cubicBezTo>
                    <a:cubicBezTo>
                      <a:pt x="1014" y="1205"/>
                      <a:pt x="1021" y="1190"/>
                      <a:pt x="1027" y="1176"/>
                    </a:cubicBezTo>
                    <a:cubicBezTo>
                      <a:pt x="1081" y="1154"/>
                      <a:pt x="1136" y="1136"/>
                      <a:pt x="1194" y="1122"/>
                    </a:cubicBezTo>
                    <a:cubicBezTo>
                      <a:pt x="1238" y="1112"/>
                      <a:pt x="1282" y="1107"/>
                      <a:pt x="1327" y="1100"/>
                    </a:cubicBezTo>
                    <a:close/>
                    <a:moveTo>
                      <a:pt x="1680" y="1283"/>
                    </a:moveTo>
                    <a:cubicBezTo>
                      <a:pt x="1706" y="1284"/>
                      <a:pt x="1731" y="1287"/>
                      <a:pt x="1757" y="1289"/>
                    </a:cubicBezTo>
                    <a:cubicBezTo>
                      <a:pt x="1722" y="1298"/>
                      <a:pt x="1692" y="1311"/>
                      <a:pt x="1662" y="1323"/>
                    </a:cubicBezTo>
                    <a:cubicBezTo>
                      <a:pt x="1666" y="1311"/>
                      <a:pt x="1667" y="1295"/>
                      <a:pt x="1672" y="1283"/>
                    </a:cubicBezTo>
                    <a:close/>
                    <a:moveTo>
                      <a:pt x="971" y="1360"/>
                    </a:moveTo>
                    <a:cubicBezTo>
                      <a:pt x="963" y="1364"/>
                      <a:pt x="952" y="1373"/>
                      <a:pt x="944" y="1377"/>
                    </a:cubicBezTo>
                    <a:cubicBezTo>
                      <a:pt x="945" y="1374"/>
                      <a:pt x="945" y="1370"/>
                      <a:pt x="946" y="1367"/>
                    </a:cubicBezTo>
                    <a:cubicBezTo>
                      <a:pt x="953" y="1366"/>
                      <a:pt x="963" y="1363"/>
                      <a:pt x="971" y="1360"/>
                    </a:cubicBezTo>
                    <a:close/>
                    <a:moveTo>
                      <a:pt x="1838" y="1301"/>
                    </a:moveTo>
                    <a:cubicBezTo>
                      <a:pt x="1871" y="1307"/>
                      <a:pt x="1901" y="1312"/>
                      <a:pt x="1933" y="1326"/>
                    </a:cubicBezTo>
                    <a:cubicBezTo>
                      <a:pt x="2006" y="1356"/>
                      <a:pt x="2061" y="1418"/>
                      <a:pt x="2115" y="1470"/>
                    </a:cubicBezTo>
                    <a:cubicBezTo>
                      <a:pt x="2061" y="1440"/>
                      <a:pt x="2005" y="1418"/>
                      <a:pt x="1948" y="1399"/>
                    </a:cubicBezTo>
                    <a:cubicBezTo>
                      <a:pt x="1871" y="1375"/>
                      <a:pt x="1790" y="1356"/>
                      <a:pt x="1707" y="1349"/>
                    </a:cubicBezTo>
                    <a:cubicBezTo>
                      <a:pt x="1750" y="1330"/>
                      <a:pt x="1791" y="1313"/>
                      <a:pt x="1838" y="1301"/>
                    </a:cubicBezTo>
                    <a:close/>
                    <a:moveTo>
                      <a:pt x="3137" y="588"/>
                    </a:moveTo>
                    <a:cubicBezTo>
                      <a:pt x="3151" y="598"/>
                      <a:pt x="3165" y="610"/>
                      <a:pt x="3176" y="624"/>
                    </a:cubicBezTo>
                    <a:cubicBezTo>
                      <a:pt x="3231" y="682"/>
                      <a:pt x="3283" y="742"/>
                      <a:pt x="3330" y="808"/>
                    </a:cubicBezTo>
                    <a:cubicBezTo>
                      <a:pt x="3375" y="873"/>
                      <a:pt x="3414" y="947"/>
                      <a:pt x="3441" y="1024"/>
                    </a:cubicBezTo>
                    <a:cubicBezTo>
                      <a:pt x="3469" y="1106"/>
                      <a:pt x="3441" y="1196"/>
                      <a:pt x="3448" y="1276"/>
                    </a:cubicBezTo>
                    <a:cubicBezTo>
                      <a:pt x="3455" y="1356"/>
                      <a:pt x="3462" y="1436"/>
                      <a:pt x="3448" y="1517"/>
                    </a:cubicBezTo>
                    <a:cubicBezTo>
                      <a:pt x="3447" y="1528"/>
                      <a:pt x="3443" y="1539"/>
                      <a:pt x="3441" y="1551"/>
                    </a:cubicBezTo>
                    <a:cubicBezTo>
                      <a:pt x="3415" y="1479"/>
                      <a:pt x="3382" y="1410"/>
                      <a:pt x="3345" y="1345"/>
                    </a:cubicBezTo>
                    <a:cubicBezTo>
                      <a:pt x="3353" y="1313"/>
                      <a:pt x="3360" y="1280"/>
                      <a:pt x="3357" y="1250"/>
                    </a:cubicBezTo>
                    <a:cubicBezTo>
                      <a:pt x="3348" y="1188"/>
                      <a:pt x="3327" y="1129"/>
                      <a:pt x="3316" y="1070"/>
                    </a:cubicBezTo>
                    <a:cubicBezTo>
                      <a:pt x="3304" y="1008"/>
                      <a:pt x="3283" y="949"/>
                      <a:pt x="3262" y="887"/>
                    </a:cubicBezTo>
                    <a:cubicBezTo>
                      <a:pt x="3243" y="825"/>
                      <a:pt x="3192" y="781"/>
                      <a:pt x="3165" y="723"/>
                    </a:cubicBezTo>
                    <a:cubicBezTo>
                      <a:pt x="3147" y="686"/>
                      <a:pt x="3147" y="632"/>
                      <a:pt x="3137" y="588"/>
                    </a:cubicBezTo>
                    <a:close/>
                    <a:moveTo>
                      <a:pt x="2474" y="1136"/>
                    </a:moveTo>
                    <a:lnTo>
                      <a:pt x="2474" y="1136"/>
                    </a:lnTo>
                    <a:cubicBezTo>
                      <a:pt x="2622" y="1242"/>
                      <a:pt x="2788" y="1345"/>
                      <a:pt x="2876" y="1507"/>
                    </a:cubicBezTo>
                    <a:cubicBezTo>
                      <a:pt x="2891" y="1535"/>
                      <a:pt x="2903" y="1567"/>
                      <a:pt x="2914" y="1596"/>
                    </a:cubicBezTo>
                    <a:cubicBezTo>
                      <a:pt x="2903" y="1573"/>
                      <a:pt x="2891" y="1549"/>
                      <a:pt x="2877" y="1528"/>
                    </a:cubicBezTo>
                    <a:cubicBezTo>
                      <a:pt x="2811" y="1423"/>
                      <a:pt x="2717" y="1345"/>
                      <a:pt x="2617" y="1283"/>
                    </a:cubicBezTo>
                    <a:cubicBezTo>
                      <a:pt x="2574" y="1229"/>
                      <a:pt x="2526" y="1181"/>
                      <a:pt x="2474" y="1136"/>
                    </a:cubicBezTo>
                    <a:close/>
                    <a:moveTo>
                      <a:pt x="1600" y="1657"/>
                    </a:moveTo>
                    <a:lnTo>
                      <a:pt x="1600" y="1670"/>
                    </a:lnTo>
                    <a:cubicBezTo>
                      <a:pt x="1526" y="1692"/>
                      <a:pt x="1457" y="1728"/>
                      <a:pt x="1403" y="1776"/>
                    </a:cubicBezTo>
                    <a:cubicBezTo>
                      <a:pt x="1380" y="1794"/>
                      <a:pt x="1359" y="1816"/>
                      <a:pt x="1341" y="1840"/>
                    </a:cubicBezTo>
                    <a:cubicBezTo>
                      <a:pt x="1336" y="1842"/>
                      <a:pt x="1329" y="1843"/>
                      <a:pt x="1323" y="1845"/>
                    </a:cubicBezTo>
                    <a:cubicBezTo>
                      <a:pt x="1325" y="1842"/>
                      <a:pt x="1325" y="1836"/>
                      <a:pt x="1327" y="1834"/>
                    </a:cubicBezTo>
                    <a:cubicBezTo>
                      <a:pt x="1329" y="1829"/>
                      <a:pt x="1330" y="1827"/>
                      <a:pt x="1334" y="1823"/>
                    </a:cubicBezTo>
                    <a:cubicBezTo>
                      <a:pt x="1385" y="1740"/>
                      <a:pt x="1469" y="1703"/>
                      <a:pt x="1556" y="1675"/>
                    </a:cubicBezTo>
                    <a:cubicBezTo>
                      <a:pt x="1570" y="1667"/>
                      <a:pt x="1585" y="1663"/>
                      <a:pt x="1600" y="1657"/>
                    </a:cubicBezTo>
                    <a:close/>
                    <a:moveTo>
                      <a:pt x="657" y="1667"/>
                    </a:moveTo>
                    <a:cubicBezTo>
                      <a:pt x="657" y="1689"/>
                      <a:pt x="656" y="1708"/>
                      <a:pt x="656" y="1728"/>
                    </a:cubicBezTo>
                    <a:cubicBezTo>
                      <a:pt x="656" y="1768"/>
                      <a:pt x="660" y="1807"/>
                      <a:pt x="664" y="1846"/>
                    </a:cubicBezTo>
                    <a:cubicBezTo>
                      <a:pt x="657" y="1864"/>
                      <a:pt x="653" y="1879"/>
                      <a:pt x="648" y="1893"/>
                    </a:cubicBezTo>
                    <a:cubicBezTo>
                      <a:pt x="644" y="1816"/>
                      <a:pt x="648" y="1740"/>
                      <a:pt x="657" y="1667"/>
                    </a:cubicBezTo>
                    <a:close/>
                    <a:moveTo>
                      <a:pt x="3573" y="1707"/>
                    </a:moveTo>
                    <a:cubicBezTo>
                      <a:pt x="3573" y="1710"/>
                      <a:pt x="3575" y="1711"/>
                      <a:pt x="3575" y="1711"/>
                    </a:cubicBezTo>
                    <a:cubicBezTo>
                      <a:pt x="3580" y="1758"/>
                      <a:pt x="3593" y="1803"/>
                      <a:pt x="3594" y="1851"/>
                    </a:cubicBezTo>
                    <a:cubicBezTo>
                      <a:pt x="3600" y="1900"/>
                      <a:pt x="3594" y="1948"/>
                      <a:pt x="3587" y="1995"/>
                    </a:cubicBezTo>
                    <a:cubicBezTo>
                      <a:pt x="3584" y="2010"/>
                      <a:pt x="3575" y="2024"/>
                      <a:pt x="3565" y="2036"/>
                    </a:cubicBezTo>
                    <a:cubicBezTo>
                      <a:pt x="3556" y="2006"/>
                      <a:pt x="3547" y="1974"/>
                      <a:pt x="3540" y="1945"/>
                    </a:cubicBezTo>
                    <a:cubicBezTo>
                      <a:pt x="3535" y="1918"/>
                      <a:pt x="3525" y="1890"/>
                      <a:pt x="3514" y="1864"/>
                    </a:cubicBezTo>
                    <a:cubicBezTo>
                      <a:pt x="3538" y="1814"/>
                      <a:pt x="3558" y="1762"/>
                      <a:pt x="3573" y="1707"/>
                    </a:cubicBezTo>
                    <a:close/>
                    <a:moveTo>
                      <a:pt x="2485" y="1501"/>
                    </a:moveTo>
                    <a:cubicBezTo>
                      <a:pt x="2576" y="1644"/>
                      <a:pt x="2603" y="1817"/>
                      <a:pt x="2581" y="1955"/>
                    </a:cubicBezTo>
                    <a:cubicBezTo>
                      <a:pt x="2577" y="1985"/>
                      <a:pt x="2570" y="2015"/>
                      <a:pt x="2561" y="2046"/>
                    </a:cubicBezTo>
                    <a:cubicBezTo>
                      <a:pt x="2562" y="2006"/>
                      <a:pt x="2563" y="1962"/>
                      <a:pt x="2563" y="1920"/>
                    </a:cubicBezTo>
                    <a:cubicBezTo>
                      <a:pt x="2563" y="1828"/>
                      <a:pt x="2570" y="1728"/>
                      <a:pt x="2543" y="1630"/>
                    </a:cubicBezTo>
                    <a:cubicBezTo>
                      <a:pt x="2529" y="1586"/>
                      <a:pt x="2508" y="1542"/>
                      <a:pt x="2485" y="1501"/>
                    </a:cubicBezTo>
                    <a:close/>
                    <a:moveTo>
                      <a:pt x="1777" y="1612"/>
                    </a:moveTo>
                    <a:cubicBezTo>
                      <a:pt x="1799" y="1612"/>
                      <a:pt x="1821" y="1615"/>
                      <a:pt x="1844" y="1620"/>
                    </a:cubicBezTo>
                    <a:cubicBezTo>
                      <a:pt x="1943" y="1642"/>
                      <a:pt x="2039" y="1689"/>
                      <a:pt x="2112" y="1755"/>
                    </a:cubicBezTo>
                    <a:cubicBezTo>
                      <a:pt x="2123" y="1766"/>
                      <a:pt x="2133" y="1780"/>
                      <a:pt x="2142" y="1790"/>
                    </a:cubicBezTo>
                    <a:cubicBezTo>
                      <a:pt x="2123" y="1786"/>
                      <a:pt x="2102" y="1784"/>
                      <a:pt x="2082" y="1784"/>
                    </a:cubicBezTo>
                    <a:cubicBezTo>
                      <a:pt x="2019" y="1784"/>
                      <a:pt x="1954" y="1803"/>
                      <a:pt x="1899" y="1850"/>
                    </a:cubicBezTo>
                    <a:cubicBezTo>
                      <a:pt x="1860" y="1833"/>
                      <a:pt x="1820" y="1823"/>
                      <a:pt x="1779" y="1823"/>
                    </a:cubicBezTo>
                    <a:cubicBezTo>
                      <a:pt x="1772" y="1823"/>
                      <a:pt x="1764" y="1823"/>
                      <a:pt x="1757" y="1824"/>
                    </a:cubicBezTo>
                    <a:cubicBezTo>
                      <a:pt x="1696" y="1831"/>
                      <a:pt x="1654" y="1868"/>
                      <a:pt x="1618" y="1898"/>
                    </a:cubicBezTo>
                    <a:cubicBezTo>
                      <a:pt x="1612" y="1897"/>
                      <a:pt x="1607" y="1897"/>
                      <a:pt x="1601" y="1897"/>
                    </a:cubicBezTo>
                    <a:cubicBezTo>
                      <a:pt x="1577" y="1897"/>
                      <a:pt x="1552" y="1903"/>
                      <a:pt x="1528" y="1905"/>
                    </a:cubicBezTo>
                    <a:cubicBezTo>
                      <a:pt x="1480" y="1919"/>
                      <a:pt x="1446" y="1953"/>
                      <a:pt x="1407" y="1979"/>
                    </a:cubicBezTo>
                    <a:cubicBezTo>
                      <a:pt x="1378" y="2000"/>
                      <a:pt x="1338" y="2022"/>
                      <a:pt x="1314" y="2055"/>
                    </a:cubicBezTo>
                    <a:cubicBezTo>
                      <a:pt x="1314" y="2052"/>
                      <a:pt x="1314" y="2051"/>
                      <a:pt x="1311" y="2050"/>
                    </a:cubicBezTo>
                    <a:cubicBezTo>
                      <a:pt x="1327" y="1975"/>
                      <a:pt x="1358" y="1911"/>
                      <a:pt x="1400" y="1861"/>
                    </a:cubicBezTo>
                    <a:cubicBezTo>
                      <a:pt x="1444" y="1851"/>
                      <a:pt x="1491" y="1843"/>
                      <a:pt x="1536" y="1843"/>
                    </a:cubicBezTo>
                    <a:cubicBezTo>
                      <a:pt x="1571" y="1843"/>
                      <a:pt x="1605" y="1848"/>
                      <a:pt x="1637" y="1861"/>
                    </a:cubicBezTo>
                    <a:cubicBezTo>
                      <a:pt x="1637" y="1861"/>
                      <a:pt x="1637" y="1861"/>
                      <a:pt x="1637" y="1861"/>
                    </a:cubicBezTo>
                    <a:cubicBezTo>
                      <a:pt x="1640" y="1861"/>
                      <a:pt x="1645" y="1839"/>
                      <a:pt x="1641" y="1836"/>
                    </a:cubicBezTo>
                    <a:cubicBezTo>
                      <a:pt x="1603" y="1811"/>
                      <a:pt x="1562" y="1804"/>
                      <a:pt x="1520" y="1804"/>
                    </a:cubicBezTo>
                    <a:cubicBezTo>
                      <a:pt x="1501" y="1804"/>
                      <a:pt x="1481" y="1805"/>
                      <a:pt x="1461" y="1807"/>
                    </a:cubicBezTo>
                    <a:cubicBezTo>
                      <a:pt x="1501" y="1776"/>
                      <a:pt x="1544" y="1752"/>
                      <a:pt x="1596" y="1735"/>
                    </a:cubicBezTo>
                    <a:lnTo>
                      <a:pt x="1596" y="1735"/>
                    </a:lnTo>
                    <a:cubicBezTo>
                      <a:pt x="1593" y="1757"/>
                      <a:pt x="1593" y="1781"/>
                      <a:pt x="1589" y="1802"/>
                    </a:cubicBezTo>
                    <a:cubicBezTo>
                      <a:pt x="1587" y="1806"/>
                      <a:pt x="1595" y="1809"/>
                      <a:pt x="1603" y="1809"/>
                    </a:cubicBezTo>
                    <a:cubicBezTo>
                      <a:pt x="1607" y="1809"/>
                      <a:pt x="1612" y="1807"/>
                      <a:pt x="1612" y="1805"/>
                    </a:cubicBezTo>
                    <a:cubicBezTo>
                      <a:pt x="1621" y="1777"/>
                      <a:pt x="1626" y="1748"/>
                      <a:pt x="1632" y="1721"/>
                    </a:cubicBezTo>
                    <a:cubicBezTo>
                      <a:pt x="1676" y="1709"/>
                      <a:pt x="1723" y="1703"/>
                      <a:pt x="1768" y="1703"/>
                    </a:cubicBezTo>
                    <a:cubicBezTo>
                      <a:pt x="1834" y="1703"/>
                      <a:pt x="1898" y="1716"/>
                      <a:pt x="1955" y="1741"/>
                    </a:cubicBezTo>
                    <a:cubicBezTo>
                      <a:pt x="1957" y="1742"/>
                      <a:pt x="1959" y="1743"/>
                      <a:pt x="1962" y="1743"/>
                    </a:cubicBezTo>
                    <a:cubicBezTo>
                      <a:pt x="1981" y="1743"/>
                      <a:pt x="2001" y="1708"/>
                      <a:pt x="1978" y="1696"/>
                    </a:cubicBezTo>
                    <a:cubicBezTo>
                      <a:pt x="1913" y="1658"/>
                      <a:pt x="1838" y="1641"/>
                      <a:pt x="1762" y="1641"/>
                    </a:cubicBezTo>
                    <a:cubicBezTo>
                      <a:pt x="1721" y="1641"/>
                      <a:pt x="1679" y="1646"/>
                      <a:pt x="1639" y="1655"/>
                    </a:cubicBezTo>
                    <a:lnTo>
                      <a:pt x="1639" y="1638"/>
                    </a:lnTo>
                    <a:cubicBezTo>
                      <a:pt x="1682" y="1624"/>
                      <a:pt x="1729" y="1612"/>
                      <a:pt x="1777" y="1612"/>
                    </a:cubicBezTo>
                    <a:close/>
                    <a:moveTo>
                      <a:pt x="1630" y="1284"/>
                    </a:moveTo>
                    <a:lnTo>
                      <a:pt x="1630" y="1284"/>
                    </a:lnTo>
                    <a:cubicBezTo>
                      <a:pt x="1626" y="1298"/>
                      <a:pt x="1621" y="1312"/>
                      <a:pt x="1619" y="1327"/>
                    </a:cubicBezTo>
                    <a:cubicBezTo>
                      <a:pt x="1618" y="1333"/>
                      <a:pt x="1618" y="1338"/>
                      <a:pt x="1618" y="1341"/>
                    </a:cubicBezTo>
                    <a:cubicBezTo>
                      <a:pt x="1612" y="1345"/>
                      <a:pt x="1610" y="1348"/>
                      <a:pt x="1604" y="1349"/>
                    </a:cubicBezTo>
                    <a:cubicBezTo>
                      <a:pt x="1589" y="1352"/>
                      <a:pt x="1572" y="1352"/>
                      <a:pt x="1557" y="1353"/>
                    </a:cubicBezTo>
                    <a:cubicBezTo>
                      <a:pt x="1418" y="1379"/>
                      <a:pt x="1293" y="1458"/>
                      <a:pt x="1193" y="1562"/>
                    </a:cubicBezTo>
                    <a:cubicBezTo>
                      <a:pt x="1094" y="1666"/>
                      <a:pt x="1040" y="1803"/>
                      <a:pt x="1029" y="1948"/>
                    </a:cubicBezTo>
                    <a:cubicBezTo>
                      <a:pt x="1027" y="1962"/>
                      <a:pt x="1027" y="1978"/>
                      <a:pt x="1027" y="1992"/>
                    </a:cubicBezTo>
                    <a:cubicBezTo>
                      <a:pt x="1008" y="2008"/>
                      <a:pt x="986" y="2026"/>
                      <a:pt x="971" y="2047"/>
                    </a:cubicBezTo>
                    <a:cubicBezTo>
                      <a:pt x="959" y="2062"/>
                      <a:pt x="952" y="2079"/>
                      <a:pt x="944" y="2096"/>
                    </a:cubicBezTo>
                    <a:cubicBezTo>
                      <a:pt x="937" y="2074"/>
                      <a:pt x="931" y="2051"/>
                      <a:pt x="926" y="2029"/>
                    </a:cubicBezTo>
                    <a:cubicBezTo>
                      <a:pt x="944" y="1957"/>
                      <a:pt x="970" y="1886"/>
                      <a:pt x="999" y="1820"/>
                    </a:cubicBezTo>
                    <a:cubicBezTo>
                      <a:pt x="1026" y="1758"/>
                      <a:pt x="1055" y="1693"/>
                      <a:pt x="1091" y="1631"/>
                    </a:cubicBezTo>
                    <a:cubicBezTo>
                      <a:pt x="1129" y="1597"/>
                      <a:pt x="1166" y="1565"/>
                      <a:pt x="1204" y="1532"/>
                    </a:cubicBezTo>
                    <a:cubicBezTo>
                      <a:pt x="1294" y="1446"/>
                      <a:pt x="1391" y="1345"/>
                      <a:pt x="1522" y="1293"/>
                    </a:cubicBezTo>
                    <a:cubicBezTo>
                      <a:pt x="1557" y="1287"/>
                      <a:pt x="1593" y="1286"/>
                      <a:pt x="1630" y="1284"/>
                    </a:cubicBezTo>
                    <a:close/>
                    <a:moveTo>
                      <a:pt x="1133" y="609"/>
                    </a:moveTo>
                    <a:cubicBezTo>
                      <a:pt x="1005" y="698"/>
                      <a:pt x="924" y="818"/>
                      <a:pt x="861" y="942"/>
                    </a:cubicBezTo>
                    <a:cubicBezTo>
                      <a:pt x="737" y="1018"/>
                      <a:pt x="627" y="1118"/>
                      <a:pt x="547" y="1242"/>
                    </a:cubicBezTo>
                    <a:cubicBezTo>
                      <a:pt x="423" y="1436"/>
                      <a:pt x="396" y="1652"/>
                      <a:pt x="401" y="1861"/>
                    </a:cubicBezTo>
                    <a:cubicBezTo>
                      <a:pt x="382" y="1940"/>
                      <a:pt x="375" y="2022"/>
                      <a:pt x="386" y="2106"/>
                    </a:cubicBezTo>
                    <a:cubicBezTo>
                      <a:pt x="378" y="2065"/>
                      <a:pt x="368" y="2024"/>
                      <a:pt x="361" y="1981"/>
                    </a:cubicBezTo>
                    <a:cubicBezTo>
                      <a:pt x="319" y="1699"/>
                      <a:pt x="305" y="1386"/>
                      <a:pt x="456" y="1114"/>
                    </a:cubicBezTo>
                    <a:cubicBezTo>
                      <a:pt x="594" y="867"/>
                      <a:pt x="842" y="689"/>
                      <a:pt x="1113" y="613"/>
                    </a:cubicBezTo>
                    <a:lnTo>
                      <a:pt x="1133" y="609"/>
                    </a:lnTo>
                    <a:close/>
                    <a:moveTo>
                      <a:pt x="1026" y="2070"/>
                    </a:moveTo>
                    <a:cubicBezTo>
                      <a:pt x="1029" y="2153"/>
                      <a:pt x="1049" y="2235"/>
                      <a:pt x="1091" y="2307"/>
                    </a:cubicBezTo>
                    <a:cubicBezTo>
                      <a:pt x="1083" y="2311"/>
                      <a:pt x="1076" y="2315"/>
                      <a:pt x="1067" y="2318"/>
                    </a:cubicBezTo>
                    <a:cubicBezTo>
                      <a:pt x="1036" y="2284"/>
                      <a:pt x="1008" y="2246"/>
                      <a:pt x="988" y="2205"/>
                    </a:cubicBezTo>
                    <a:lnTo>
                      <a:pt x="988" y="2183"/>
                    </a:lnTo>
                    <a:cubicBezTo>
                      <a:pt x="992" y="2153"/>
                      <a:pt x="1004" y="2112"/>
                      <a:pt x="1026" y="2070"/>
                    </a:cubicBezTo>
                    <a:close/>
                    <a:moveTo>
                      <a:pt x="1609" y="375"/>
                    </a:moveTo>
                    <a:cubicBezTo>
                      <a:pt x="1717" y="375"/>
                      <a:pt x="1825" y="386"/>
                      <a:pt x="1929" y="411"/>
                    </a:cubicBezTo>
                    <a:cubicBezTo>
                      <a:pt x="2060" y="441"/>
                      <a:pt x="2203" y="455"/>
                      <a:pt x="2325" y="523"/>
                    </a:cubicBezTo>
                    <a:cubicBezTo>
                      <a:pt x="2364" y="545"/>
                      <a:pt x="2398" y="572"/>
                      <a:pt x="2433" y="601"/>
                    </a:cubicBezTo>
                    <a:cubicBezTo>
                      <a:pt x="2368" y="589"/>
                      <a:pt x="2300" y="580"/>
                      <a:pt x="2236" y="573"/>
                    </a:cubicBezTo>
                    <a:cubicBezTo>
                      <a:pt x="2027" y="510"/>
                      <a:pt x="1812" y="470"/>
                      <a:pt x="1591" y="470"/>
                    </a:cubicBezTo>
                    <a:cubicBezTo>
                      <a:pt x="1584" y="470"/>
                      <a:pt x="1577" y="470"/>
                      <a:pt x="1570" y="470"/>
                    </a:cubicBezTo>
                    <a:cubicBezTo>
                      <a:pt x="1242" y="475"/>
                      <a:pt x="905" y="585"/>
                      <a:pt x="655" y="807"/>
                    </a:cubicBezTo>
                    <a:cubicBezTo>
                      <a:pt x="389" y="1033"/>
                      <a:pt x="286" y="1382"/>
                      <a:pt x="293" y="1697"/>
                    </a:cubicBezTo>
                    <a:cubicBezTo>
                      <a:pt x="295" y="1911"/>
                      <a:pt x="348" y="2134"/>
                      <a:pt x="394" y="2344"/>
                    </a:cubicBezTo>
                    <a:cubicBezTo>
                      <a:pt x="310" y="2267"/>
                      <a:pt x="240" y="2171"/>
                      <a:pt x="202" y="2063"/>
                    </a:cubicBezTo>
                    <a:cubicBezTo>
                      <a:pt x="140" y="1889"/>
                      <a:pt x="182" y="1707"/>
                      <a:pt x="210" y="1545"/>
                    </a:cubicBezTo>
                    <a:cubicBezTo>
                      <a:pt x="238" y="1379"/>
                      <a:pt x="286" y="1216"/>
                      <a:pt x="372" y="1071"/>
                    </a:cubicBezTo>
                    <a:cubicBezTo>
                      <a:pt x="456" y="928"/>
                      <a:pt x="561" y="796"/>
                      <a:pt x="689" y="691"/>
                    </a:cubicBezTo>
                    <a:cubicBezTo>
                      <a:pt x="800" y="596"/>
                      <a:pt x="915" y="500"/>
                      <a:pt x="1048" y="438"/>
                    </a:cubicBezTo>
                    <a:cubicBezTo>
                      <a:pt x="1063" y="431"/>
                      <a:pt x="1077" y="423"/>
                      <a:pt x="1095" y="416"/>
                    </a:cubicBezTo>
                    <a:cubicBezTo>
                      <a:pt x="1185" y="382"/>
                      <a:pt x="1279" y="379"/>
                      <a:pt x="1371" y="379"/>
                    </a:cubicBezTo>
                    <a:cubicBezTo>
                      <a:pt x="1394" y="379"/>
                      <a:pt x="1417" y="379"/>
                      <a:pt x="1440" y="379"/>
                    </a:cubicBezTo>
                    <a:cubicBezTo>
                      <a:pt x="1467" y="379"/>
                      <a:pt x="1494" y="379"/>
                      <a:pt x="1520" y="378"/>
                    </a:cubicBezTo>
                    <a:cubicBezTo>
                      <a:pt x="1550" y="376"/>
                      <a:pt x="1579" y="375"/>
                      <a:pt x="1609" y="375"/>
                    </a:cubicBezTo>
                    <a:close/>
                    <a:moveTo>
                      <a:pt x="1091" y="2344"/>
                    </a:moveTo>
                    <a:lnTo>
                      <a:pt x="1091" y="2344"/>
                    </a:lnTo>
                    <a:cubicBezTo>
                      <a:pt x="1103" y="2352"/>
                      <a:pt x="1114" y="2363"/>
                      <a:pt x="1124" y="2373"/>
                    </a:cubicBezTo>
                    <a:lnTo>
                      <a:pt x="1135" y="2388"/>
                    </a:lnTo>
                    <a:cubicBezTo>
                      <a:pt x="1118" y="2374"/>
                      <a:pt x="1105" y="2359"/>
                      <a:pt x="1091" y="2344"/>
                    </a:cubicBezTo>
                    <a:close/>
                    <a:moveTo>
                      <a:pt x="403" y="2193"/>
                    </a:moveTo>
                    <a:cubicBezTo>
                      <a:pt x="412" y="2227"/>
                      <a:pt x="426" y="2262"/>
                      <a:pt x="443" y="2292"/>
                    </a:cubicBezTo>
                    <a:cubicBezTo>
                      <a:pt x="447" y="2326"/>
                      <a:pt x="451" y="2361"/>
                      <a:pt x="456" y="2394"/>
                    </a:cubicBezTo>
                    <a:cubicBezTo>
                      <a:pt x="449" y="2390"/>
                      <a:pt x="443" y="2387"/>
                      <a:pt x="436" y="2381"/>
                    </a:cubicBezTo>
                    <a:cubicBezTo>
                      <a:pt x="423" y="2318"/>
                      <a:pt x="415" y="2255"/>
                      <a:pt x="403" y="2193"/>
                    </a:cubicBezTo>
                    <a:close/>
                    <a:moveTo>
                      <a:pt x="2749" y="2241"/>
                    </a:moveTo>
                    <a:cubicBezTo>
                      <a:pt x="2749" y="2277"/>
                      <a:pt x="2745" y="2315"/>
                      <a:pt x="2738" y="2352"/>
                    </a:cubicBezTo>
                    <a:cubicBezTo>
                      <a:pt x="2717" y="2366"/>
                      <a:pt x="2697" y="2379"/>
                      <a:pt x="2673" y="2391"/>
                    </a:cubicBezTo>
                    <a:cubicBezTo>
                      <a:pt x="2656" y="2399"/>
                      <a:pt x="2636" y="2406"/>
                      <a:pt x="2616" y="2414"/>
                    </a:cubicBezTo>
                    <a:cubicBezTo>
                      <a:pt x="2611" y="2416"/>
                      <a:pt x="2607" y="2418"/>
                      <a:pt x="2603" y="2420"/>
                    </a:cubicBezTo>
                    <a:cubicBezTo>
                      <a:pt x="2605" y="2418"/>
                      <a:pt x="2607" y="2416"/>
                      <a:pt x="2609" y="2416"/>
                    </a:cubicBezTo>
                    <a:cubicBezTo>
                      <a:pt x="2662" y="2366"/>
                      <a:pt x="2711" y="2306"/>
                      <a:pt x="2749" y="2241"/>
                    </a:cubicBezTo>
                    <a:close/>
                    <a:moveTo>
                      <a:pt x="2083" y="1854"/>
                    </a:moveTo>
                    <a:cubicBezTo>
                      <a:pt x="2122" y="1854"/>
                      <a:pt x="2159" y="1862"/>
                      <a:pt x="2192" y="1876"/>
                    </a:cubicBezTo>
                    <a:cubicBezTo>
                      <a:pt x="2212" y="1920"/>
                      <a:pt x="2225" y="1967"/>
                      <a:pt x="2228" y="2011"/>
                    </a:cubicBezTo>
                    <a:cubicBezTo>
                      <a:pt x="2240" y="2102"/>
                      <a:pt x="2206" y="2194"/>
                      <a:pt x="2163" y="2275"/>
                    </a:cubicBezTo>
                    <a:cubicBezTo>
                      <a:pt x="2127" y="2343"/>
                      <a:pt x="2072" y="2394"/>
                      <a:pt x="2011" y="2432"/>
                    </a:cubicBezTo>
                    <a:cubicBezTo>
                      <a:pt x="2009" y="2432"/>
                      <a:pt x="2007" y="2433"/>
                      <a:pt x="2005" y="2433"/>
                    </a:cubicBezTo>
                    <a:cubicBezTo>
                      <a:pt x="1992" y="2433"/>
                      <a:pt x="1979" y="2429"/>
                      <a:pt x="1963" y="2429"/>
                    </a:cubicBezTo>
                    <a:cubicBezTo>
                      <a:pt x="1972" y="2418"/>
                      <a:pt x="1978" y="2405"/>
                      <a:pt x="1988" y="2394"/>
                    </a:cubicBezTo>
                    <a:cubicBezTo>
                      <a:pt x="2020" y="2354"/>
                      <a:pt x="2060" y="2310"/>
                      <a:pt x="2076" y="2252"/>
                    </a:cubicBezTo>
                    <a:cubicBezTo>
                      <a:pt x="2094" y="2200"/>
                      <a:pt x="2108" y="2124"/>
                      <a:pt x="2091" y="2055"/>
                    </a:cubicBezTo>
                    <a:cubicBezTo>
                      <a:pt x="2082" y="2017"/>
                      <a:pt x="2060" y="1984"/>
                      <a:pt x="2033" y="1959"/>
                    </a:cubicBezTo>
                    <a:cubicBezTo>
                      <a:pt x="2011" y="1937"/>
                      <a:pt x="1988" y="1918"/>
                      <a:pt x="1963" y="1898"/>
                    </a:cubicBezTo>
                    <a:cubicBezTo>
                      <a:pt x="1958" y="1894"/>
                      <a:pt x="1955" y="1893"/>
                      <a:pt x="1950" y="1890"/>
                    </a:cubicBezTo>
                    <a:cubicBezTo>
                      <a:pt x="1992" y="1865"/>
                      <a:pt x="2038" y="1854"/>
                      <a:pt x="2083" y="1854"/>
                    </a:cubicBezTo>
                    <a:close/>
                    <a:moveTo>
                      <a:pt x="209" y="2251"/>
                    </a:moveTo>
                    <a:cubicBezTo>
                      <a:pt x="227" y="2277"/>
                      <a:pt x="240" y="2303"/>
                      <a:pt x="261" y="2326"/>
                    </a:cubicBezTo>
                    <a:cubicBezTo>
                      <a:pt x="309" y="2380"/>
                      <a:pt x="361" y="2420"/>
                      <a:pt x="418" y="2453"/>
                    </a:cubicBezTo>
                    <a:cubicBezTo>
                      <a:pt x="422" y="2471"/>
                      <a:pt x="427" y="2490"/>
                      <a:pt x="430" y="2508"/>
                    </a:cubicBezTo>
                    <a:cubicBezTo>
                      <a:pt x="429" y="2504"/>
                      <a:pt x="423" y="2502"/>
                      <a:pt x="422" y="2501"/>
                    </a:cubicBezTo>
                    <a:cubicBezTo>
                      <a:pt x="414" y="2480"/>
                      <a:pt x="405" y="2457"/>
                      <a:pt x="386" y="2439"/>
                    </a:cubicBezTo>
                    <a:cubicBezTo>
                      <a:pt x="367" y="2420"/>
                      <a:pt x="320" y="2407"/>
                      <a:pt x="304" y="2384"/>
                    </a:cubicBezTo>
                    <a:cubicBezTo>
                      <a:pt x="286" y="2362"/>
                      <a:pt x="265" y="2337"/>
                      <a:pt x="242" y="2310"/>
                    </a:cubicBezTo>
                    <a:cubicBezTo>
                      <a:pt x="228" y="2292"/>
                      <a:pt x="207" y="2271"/>
                      <a:pt x="209" y="2251"/>
                    </a:cubicBezTo>
                    <a:close/>
                    <a:moveTo>
                      <a:pt x="451" y="2471"/>
                    </a:moveTo>
                    <a:lnTo>
                      <a:pt x="451" y="2471"/>
                    </a:lnTo>
                    <a:cubicBezTo>
                      <a:pt x="458" y="2475"/>
                      <a:pt x="463" y="2478"/>
                      <a:pt x="470" y="2482"/>
                    </a:cubicBezTo>
                    <a:cubicBezTo>
                      <a:pt x="484" y="2557"/>
                      <a:pt x="503" y="2632"/>
                      <a:pt x="527" y="2707"/>
                    </a:cubicBezTo>
                    <a:cubicBezTo>
                      <a:pt x="520" y="2699"/>
                      <a:pt x="511" y="2696"/>
                      <a:pt x="506" y="2690"/>
                    </a:cubicBezTo>
                    <a:cubicBezTo>
                      <a:pt x="495" y="2669"/>
                      <a:pt x="496" y="2640"/>
                      <a:pt x="488" y="2618"/>
                    </a:cubicBezTo>
                    <a:cubicBezTo>
                      <a:pt x="478" y="2595"/>
                      <a:pt x="478" y="2571"/>
                      <a:pt x="471" y="2551"/>
                    </a:cubicBezTo>
                    <a:cubicBezTo>
                      <a:pt x="469" y="2544"/>
                      <a:pt x="462" y="2538"/>
                      <a:pt x="456" y="2533"/>
                    </a:cubicBezTo>
                    <a:cubicBezTo>
                      <a:pt x="458" y="2531"/>
                      <a:pt x="463" y="2531"/>
                      <a:pt x="462" y="2530"/>
                    </a:cubicBezTo>
                    <a:cubicBezTo>
                      <a:pt x="460" y="2509"/>
                      <a:pt x="455" y="2491"/>
                      <a:pt x="451" y="2471"/>
                    </a:cubicBezTo>
                    <a:close/>
                    <a:moveTo>
                      <a:pt x="1523" y="2900"/>
                    </a:moveTo>
                    <a:lnTo>
                      <a:pt x="1523" y="2900"/>
                    </a:lnTo>
                    <a:cubicBezTo>
                      <a:pt x="1635" y="2931"/>
                      <a:pt x="1749" y="2946"/>
                      <a:pt x="1861" y="2946"/>
                    </a:cubicBezTo>
                    <a:cubicBezTo>
                      <a:pt x="1874" y="2946"/>
                      <a:pt x="1888" y="2946"/>
                      <a:pt x="1901" y="2946"/>
                    </a:cubicBezTo>
                    <a:cubicBezTo>
                      <a:pt x="1929" y="2946"/>
                      <a:pt x="1956" y="2941"/>
                      <a:pt x="1984" y="2939"/>
                    </a:cubicBezTo>
                    <a:cubicBezTo>
                      <a:pt x="1985" y="2939"/>
                      <a:pt x="1985" y="2941"/>
                      <a:pt x="1985" y="2941"/>
                    </a:cubicBezTo>
                    <a:cubicBezTo>
                      <a:pt x="2027" y="2962"/>
                      <a:pt x="2068" y="3008"/>
                      <a:pt x="2113" y="3025"/>
                    </a:cubicBezTo>
                    <a:cubicBezTo>
                      <a:pt x="2128" y="3032"/>
                      <a:pt x="2142" y="3032"/>
                      <a:pt x="2157" y="3032"/>
                    </a:cubicBezTo>
                    <a:cubicBezTo>
                      <a:pt x="2147" y="3033"/>
                      <a:pt x="2136" y="3033"/>
                      <a:pt x="2125" y="3033"/>
                    </a:cubicBezTo>
                    <a:cubicBezTo>
                      <a:pt x="2023" y="3033"/>
                      <a:pt x="1911" y="3006"/>
                      <a:pt x="1795" y="2983"/>
                    </a:cubicBezTo>
                    <a:cubicBezTo>
                      <a:pt x="1700" y="2962"/>
                      <a:pt x="1611" y="2932"/>
                      <a:pt x="1523" y="2900"/>
                    </a:cubicBezTo>
                    <a:close/>
                    <a:moveTo>
                      <a:pt x="2810" y="3288"/>
                    </a:moveTo>
                    <a:cubicBezTo>
                      <a:pt x="2808" y="3292"/>
                      <a:pt x="2808" y="3295"/>
                      <a:pt x="2807" y="3297"/>
                    </a:cubicBezTo>
                    <a:cubicBezTo>
                      <a:pt x="2788" y="3319"/>
                      <a:pt x="2766" y="3336"/>
                      <a:pt x="2741" y="3352"/>
                    </a:cubicBezTo>
                    <a:cubicBezTo>
                      <a:pt x="2734" y="3355"/>
                      <a:pt x="2727" y="3356"/>
                      <a:pt x="2718" y="3356"/>
                    </a:cubicBezTo>
                    <a:cubicBezTo>
                      <a:pt x="2714" y="3356"/>
                      <a:pt x="2710" y="3356"/>
                      <a:pt x="2705" y="3356"/>
                    </a:cubicBezTo>
                    <a:cubicBezTo>
                      <a:pt x="2738" y="3334"/>
                      <a:pt x="2774" y="3310"/>
                      <a:pt x="2810" y="3288"/>
                    </a:cubicBezTo>
                    <a:close/>
                    <a:moveTo>
                      <a:pt x="1833" y="0"/>
                    </a:moveTo>
                    <a:cubicBezTo>
                      <a:pt x="1824" y="0"/>
                      <a:pt x="1816" y="1"/>
                      <a:pt x="1808" y="2"/>
                    </a:cubicBezTo>
                    <a:cubicBezTo>
                      <a:pt x="1766" y="9"/>
                      <a:pt x="1731" y="32"/>
                      <a:pt x="1695" y="54"/>
                    </a:cubicBezTo>
                    <a:cubicBezTo>
                      <a:pt x="1652" y="71"/>
                      <a:pt x="1608" y="91"/>
                      <a:pt x="1566" y="105"/>
                    </a:cubicBezTo>
                    <a:cubicBezTo>
                      <a:pt x="1526" y="119"/>
                      <a:pt x="1489" y="135"/>
                      <a:pt x="1450" y="156"/>
                    </a:cubicBezTo>
                    <a:cubicBezTo>
                      <a:pt x="1418" y="160"/>
                      <a:pt x="1384" y="164"/>
                      <a:pt x="1351" y="171"/>
                    </a:cubicBezTo>
                    <a:cubicBezTo>
                      <a:pt x="1172" y="207"/>
                      <a:pt x="1008" y="296"/>
                      <a:pt x="857" y="387"/>
                    </a:cubicBezTo>
                    <a:cubicBezTo>
                      <a:pt x="704" y="479"/>
                      <a:pt x="554" y="584"/>
                      <a:pt x="436" y="723"/>
                    </a:cubicBezTo>
                    <a:cubicBezTo>
                      <a:pt x="319" y="861"/>
                      <a:pt x="211" y="1012"/>
                      <a:pt x="145" y="1184"/>
                    </a:cubicBezTo>
                    <a:cubicBezTo>
                      <a:pt x="78" y="1356"/>
                      <a:pt x="63" y="1543"/>
                      <a:pt x="64" y="1729"/>
                    </a:cubicBezTo>
                    <a:cubicBezTo>
                      <a:pt x="66" y="1900"/>
                      <a:pt x="104" y="2083"/>
                      <a:pt x="202" y="2241"/>
                    </a:cubicBezTo>
                    <a:cubicBezTo>
                      <a:pt x="189" y="2245"/>
                      <a:pt x="184" y="2252"/>
                      <a:pt x="181" y="2259"/>
                    </a:cubicBezTo>
                    <a:cubicBezTo>
                      <a:pt x="154" y="2209"/>
                      <a:pt x="126" y="2158"/>
                      <a:pt x="100" y="2105"/>
                    </a:cubicBezTo>
                    <a:cubicBezTo>
                      <a:pt x="71" y="2046"/>
                      <a:pt x="32" y="1974"/>
                      <a:pt x="56" y="1908"/>
                    </a:cubicBezTo>
                    <a:cubicBezTo>
                      <a:pt x="57" y="1907"/>
                      <a:pt x="51" y="1906"/>
                      <a:pt x="45" y="1906"/>
                    </a:cubicBezTo>
                    <a:cubicBezTo>
                      <a:pt x="38" y="1906"/>
                      <a:pt x="32" y="1907"/>
                      <a:pt x="31" y="1908"/>
                    </a:cubicBezTo>
                    <a:cubicBezTo>
                      <a:pt x="1" y="1956"/>
                      <a:pt x="12" y="2003"/>
                      <a:pt x="28" y="2048"/>
                    </a:cubicBezTo>
                    <a:cubicBezTo>
                      <a:pt x="54" y="2118"/>
                      <a:pt x="107" y="2179"/>
                      <a:pt x="132" y="2244"/>
                    </a:cubicBezTo>
                    <a:cubicBezTo>
                      <a:pt x="154" y="2304"/>
                      <a:pt x="182" y="2362"/>
                      <a:pt x="217" y="2416"/>
                    </a:cubicBezTo>
                    <a:cubicBezTo>
                      <a:pt x="251" y="2475"/>
                      <a:pt x="283" y="2527"/>
                      <a:pt x="313" y="2581"/>
                    </a:cubicBezTo>
                    <a:lnTo>
                      <a:pt x="313" y="2584"/>
                    </a:lnTo>
                    <a:cubicBezTo>
                      <a:pt x="313" y="2588"/>
                      <a:pt x="312" y="2592"/>
                      <a:pt x="313" y="2596"/>
                    </a:cubicBezTo>
                    <a:cubicBezTo>
                      <a:pt x="320" y="2621"/>
                      <a:pt x="334" y="2641"/>
                      <a:pt x="341" y="2668"/>
                    </a:cubicBezTo>
                    <a:cubicBezTo>
                      <a:pt x="348" y="2705"/>
                      <a:pt x="355" y="2745"/>
                      <a:pt x="375" y="2775"/>
                    </a:cubicBezTo>
                    <a:cubicBezTo>
                      <a:pt x="389" y="2798"/>
                      <a:pt x="404" y="2820"/>
                      <a:pt x="421" y="2841"/>
                    </a:cubicBezTo>
                    <a:cubicBezTo>
                      <a:pt x="412" y="2859"/>
                      <a:pt x="400" y="2897"/>
                      <a:pt x="410" y="2917"/>
                    </a:cubicBezTo>
                    <a:cubicBezTo>
                      <a:pt x="423" y="2940"/>
                      <a:pt x="441" y="2962"/>
                      <a:pt x="456" y="2985"/>
                    </a:cubicBezTo>
                    <a:cubicBezTo>
                      <a:pt x="471" y="3008"/>
                      <a:pt x="511" y="3003"/>
                      <a:pt x="528" y="3021"/>
                    </a:cubicBezTo>
                    <a:cubicBezTo>
                      <a:pt x="546" y="3042"/>
                      <a:pt x="551" y="3082"/>
                      <a:pt x="571" y="3102"/>
                    </a:cubicBezTo>
                    <a:cubicBezTo>
                      <a:pt x="590" y="3122"/>
                      <a:pt x="615" y="3131"/>
                      <a:pt x="637" y="3149"/>
                    </a:cubicBezTo>
                    <a:cubicBezTo>
                      <a:pt x="657" y="3166"/>
                      <a:pt x="671" y="3197"/>
                      <a:pt x="696" y="3213"/>
                    </a:cubicBezTo>
                    <a:cubicBezTo>
                      <a:pt x="718" y="3226"/>
                      <a:pt x="751" y="3224"/>
                      <a:pt x="774" y="3235"/>
                    </a:cubicBezTo>
                    <a:lnTo>
                      <a:pt x="791" y="3240"/>
                    </a:lnTo>
                    <a:cubicBezTo>
                      <a:pt x="822" y="3285"/>
                      <a:pt x="846" y="3350"/>
                      <a:pt x="891" y="3383"/>
                    </a:cubicBezTo>
                    <a:cubicBezTo>
                      <a:pt x="944" y="3420"/>
                      <a:pt x="1000" y="3452"/>
                      <a:pt x="1056" y="3485"/>
                    </a:cubicBezTo>
                    <a:cubicBezTo>
                      <a:pt x="1116" y="3515"/>
                      <a:pt x="1186" y="3510"/>
                      <a:pt x="1246" y="3532"/>
                    </a:cubicBezTo>
                    <a:cubicBezTo>
                      <a:pt x="1304" y="3558"/>
                      <a:pt x="1363" y="3598"/>
                      <a:pt x="1427" y="3617"/>
                    </a:cubicBezTo>
                    <a:cubicBezTo>
                      <a:pt x="1490" y="3631"/>
                      <a:pt x="1556" y="3638"/>
                      <a:pt x="1621" y="3642"/>
                    </a:cubicBezTo>
                    <a:cubicBezTo>
                      <a:pt x="1687" y="3652"/>
                      <a:pt x="1751" y="3672"/>
                      <a:pt x="1819" y="3672"/>
                    </a:cubicBezTo>
                    <a:cubicBezTo>
                      <a:pt x="1886" y="3669"/>
                      <a:pt x="1950" y="3650"/>
                      <a:pt x="2016" y="3639"/>
                    </a:cubicBezTo>
                    <a:cubicBezTo>
                      <a:pt x="2080" y="3632"/>
                      <a:pt x="2142" y="3606"/>
                      <a:pt x="2206" y="3591"/>
                    </a:cubicBezTo>
                    <a:cubicBezTo>
                      <a:pt x="2270" y="3576"/>
                      <a:pt x="2343" y="3592"/>
                      <a:pt x="2408" y="3570"/>
                    </a:cubicBezTo>
                    <a:cubicBezTo>
                      <a:pt x="2483" y="3543"/>
                      <a:pt x="2536" y="3467"/>
                      <a:pt x="2600" y="3424"/>
                    </a:cubicBezTo>
                    <a:cubicBezTo>
                      <a:pt x="2607" y="3438"/>
                      <a:pt x="2616" y="3452"/>
                      <a:pt x="2618" y="3452"/>
                    </a:cubicBezTo>
                    <a:cubicBezTo>
                      <a:pt x="2618" y="3452"/>
                      <a:pt x="2618" y="3452"/>
                      <a:pt x="2618" y="3452"/>
                    </a:cubicBezTo>
                    <a:cubicBezTo>
                      <a:pt x="2638" y="3434"/>
                      <a:pt x="2647" y="3407"/>
                      <a:pt x="2676" y="3405"/>
                    </a:cubicBezTo>
                    <a:cubicBezTo>
                      <a:pt x="2677" y="3405"/>
                      <a:pt x="2678" y="3405"/>
                      <a:pt x="2679" y="3405"/>
                    </a:cubicBezTo>
                    <a:cubicBezTo>
                      <a:pt x="2706" y="3405"/>
                      <a:pt x="2746" y="3425"/>
                      <a:pt x="2777" y="3427"/>
                    </a:cubicBezTo>
                    <a:cubicBezTo>
                      <a:pt x="2810" y="3431"/>
                      <a:pt x="2856" y="3455"/>
                      <a:pt x="2889" y="3455"/>
                    </a:cubicBezTo>
                    <a:cubicBezTo>
                      <a:pt x="2921" y="3455"/>
                      <a:pt x="2939" y="3434"/>
                      <a:pt x="2965" y="3426"/>
                    </a:cubicBezTo>
                    <a:cubicBezTo>
                      <a:pt x="2993" y="3415"/>
                      <a:pt x="3006" y="3387"/>
                      <a:pt x="3031" y="3376"/>
                    </a:cubicBezTo>
                    <a:cubicBezTo>
                      <a:pt x="3057" y="3364"/>
                      <a:pt x="3097" y="3365"/>
                      <a:pt x="3121" y="3349"/>
                    </a:cubicBezTo>
                    <a:cubicBezTo>
                      <a:pt x="3145" y="3332"/>
                      <a:pt x="3181" y="3330"/>
                      <a:pt x="3203" y="3309"/>
                    </a:cubicBezTo>
                    <a:cubicBezTo>
                      <a:pt x="3227" y="3290"/>
                      <a:pt x="3221" y="3244"/>
                      <a:pt x="3240" y="3222"/>
                    </a:cubicBezTo>
                    <a:lnTo>
                      <a:pt x="3298" y="3159"/>
                    </a:lnTo>
                    <a:cubicBezTo>
                      <a:pt x="3317" y="3138"/>
                      <a:pt x="3351" y="3129"/>
                      <a:pt x="3368" y="3105"/>
                    </a:cubicBezTo>
                    <a:cubicBezTo>
                      <a:pt x="3389" y="3085"/>
                      <a:pt x="3417" y="3071"/>
                      <a:pt x="3436" y="3049"/>
                    </a:cubicBezTo>
                    <a:cubicBezTo>
                      <a:pt x="3455" y="3027"/>
                      <a:pt x="3478" y="3008"/>
                      <a:pt x="3496" y="2985"/>
                    </a:cubicBezTo>
                    <a:cubicBezTo>
                      <a:pt x="3513" y="2961"/>
                      <a:pt x="3512" y="2926"/>
                      <a:pt x="3532" y="2904"/>
                    </a:cubicBezTo>
                    <a:cubicBezTo>
                      <a:pt x="3551" y="2882"/>
                      <a:pt x="3582" y="2869"/>
                      <a:pt x="3602" y="2846"/>
                    </a:cubicBezTo>
                    <a:cubicBezTo>
                      <a:pt x="3622" y="2823"/>
                      <a:pt x="3649" y="2805"/>
                      <a:pt x="3667" y="2780"/>
                    </a:cubicBezTo>
                    <a:cubicBezTo>
                      <a:pt x="3685" y="2757"/>
                      <a:pt x="3678" y="2720"/>
                      <a:pt x="3690" y="2692"/>
                    </a:cubicBezTo>
                    <a:cubicBezTo>
                      <a:pt x="3704" y="2663"/>
                      <a:pt x="3719" y="2635"/>
                      <a:pt x="3722" y="2600"/>
                    </a:cubicBezTo>
                    <a:cubicBezTo>
                      <a:pt x="3723" y="2566"/>
                      <a:pt x="3699" y="2520"/>
                      <a:pt x="3697" y="2486"/>
                    </a:cubicBezTo>
                    <a:cubicBezTo>
                      <a:pt x="3696" y="2452"/>
                      <a:pt x="3692" y="2416"/>
                      <a:pt x="3684" y="2380"/>
                    </a:cubicBezTo>
                    <a:cubicBezTo>
                      <a:pt x="3677" y="2348"/>
                      <a:pt x="3656" y="2311"/>
                      <a:pt x="3692" y="2293"/>
                    </a:cubicBezTo>
                    <a:cubicBezTo>
                      <a:pt x="3693" y="2293"/>
                      <a:pt x="3674" y="2286"/>
                      <a:pt x="3670" y="2286"/>
                    </a:cubicBezTo>
                    <a:cubicBezTo>
                      <a:pt x="3670" y="2286"/>
                      <a:pt x="3670" y="2286"/>
                      <a:pt x="3670" y="2286"/>
                    </a:cubicBezTo>
                    <a:cubicBezTo>
                      <a:pt x="3630" y="2293"/>
                      <a:pt x="3633" y="2313"/>
                      <a:pt x="3635" y="2333"/>
                    </a:cubicBezTo>
                    <a:cubicBezTo>
                      <a:pt x="3641" y="2366"/>
                      <a:pt x="3668" y="2406"/>
                      <a:pt x="3662" y="2435"/>
                    </a:cubicBezTo>
                    <a:cubicBezTo>
                      <a:pt x="3656" y="2463"/>
                      <a:pt x="3656" y="2491"/>
                      <a:pt x="3655" y="2520"/>
                    </a:cubicBezTo>
                    <a:cubicBezTo>
                      <a:pt x="3651" y="2551"/>
                      <a:pt x="3645" y="2578"/>
                      <a:pt x="3635" y="2603"/>
                    </a:cubicBezTo>
                    <a:cubicBezTo>
                      <a:pt x="3623" y="2629"/>
                      <a:pt x="3568" y="2635"/>
                      <a:pt x="3551" y="2657"/>
                    </a:cubicBezTo>
                    <a:cubicBezTo>
                      <a:pt x="3534" y="2679"/>
                      <a:pt x="3524" y="2705"/>
                      <a:pt x="3501" y="2724"/>
                    </a:cubicBezTo>
                    <a:cubicBezTo>
                      <a:pt x="3478" y="2743"/>
                      <a:pt x="3462" y="2765"/>
                      <a:pt x="3436" y="2782"/>
                    </a:cubicBezTo>
                    <a:cubicBezTo>
                      <a:pt x="3411" y="2800"/>
                      <a:pt x="3415" y="2834"/>
                      <a:pt x="3389" y="2851"/>
                    </a:cubicBezTo>
                    <a:cubicBezTo>
                      <a:pt x="3378" y="2859"/>
                      <a:pt x="3357" y="2859"/>
                      <a:pt x="3336" y="2859"/>
                    </a:cubicBezTo>
                    <a:cubicBezTo>
                      <a:pt x="3315" y="2859"/>
                      <a:pt x="3295" y="2859"/>
                      <a:pt x="3284" y="2867"/>
                    </a:cubicBezTo>
                    <a:cubicBezTo>
                      <a:pt x="3262" y="2884"/>
                      <a:pt x="3246" y="2896"/>
                      <a:pt x="3225" y="2911"/>
                    </a:cubicBezTo>
                    <a:cubicBezTo>
                      <a:pt x="3207" y="2925"/>
                      <a:pt x="3216" y="2963"/>
                      <a:pt x="3195" y="2977"/>
                    </a:cubicBezTo>
                    <a:cubicBezTo>
                      <a:pt x="3181" y="2985"/>
                      <a:pt x="3162" y="2988"/>
                      <a:pt x="3143" y="2994"/>
                    </a:cubicBezTo>
                    <a:cubicBezTo>
                      <a:pt x="3137" y="2989"/>
                      <a:pt x="3130" y="2986"/>
                      <a:pt x="3127" y="2986"/>
                    </a:cubicBezTo>
                    <a:cubicBezTo>
                      <a:pt x="3126" y="2986"/>
                      <a:pt x="3125" y="2986"/>
                      <a:pt x="3125" y="2987"/>
                    </a:cubicBezTo>
                    <a:cubicBezTo>
                      <a:pt x="3115" y="2998"/>
                      <a:pt x="3108" y="3008"/>
                      <a:pt x="3100" y="3020"/>
                    </a:cubicBezTo>
                    <a:cubicBezTo>
                      <a:pt x="3090" y="3030"/>
                      <a:pt x="3079" y="3042"/>
                      <a:pt x="3066" y="3050"/>
                    </a:cubicBezTo>
                    <a:cubicBezTo>
                      <a:pt x="3046" y="3064"/>
                      <a:pt x="3016" y="3067"/>
                      <a:pt x="2997" y="3080"/>
                    </a:cubicBezTo>
                    <a:cubicBezTo>
                      <a:pt x="2978" y="3094"/>
                      <a:pt x="2975" y="3123"/>
                      <a:pt x="2957" y="3137"/>
                    </a:cubicBezTo>
                    <a:cubicBezTo>
                      <a:pt x="2950" y="3142"/>
                      <a:pt x="2943" y="3151"/>
                      <a:pt x="2939" y="3159"/>
                    </a:cubicBezTo>
                    <a:cubicBezTo>
                      <a:pt x="2891" y="3178"/>
                      <a:pt x="2837" y="3188"/>
                      <a:pt x="2792" y="3206"/>
                    </a:cubicBezTo>
                    <a:cubicBezTo>
                      <a:pt x="2748" y="3218"/>
                      <a:pt x="2701" y="3221"/>
                      <a:pt x="2654" y="3226"/>
                    </a:cubicBezTo>
                    <a:cubicBezTo>
                      <a:pt x="2701" y="3204"/>
                      <a:pt x="2748" y="3181"/>
                      <a:pt x="2789" y="3146"/>
                    </a:cubicBezTo>
                    <a:cubicBezTo>
                      <a:pt x="2811" y="3129"/>
                      <a:pt x="2830" y="3108"/>
                      <a:pt x="2850" y="3085"/>
                    </a:cubicBezTo>
                    <a:cubicBezTo>
                      <a:pt x="2867" y="3076"/>
                      <a:pt x="2887" y="3068"/>
                      <a:pt x="2905" y="3057"/>
                    </a:cubicBezTo>
                    <a:cubicBezTo>
                      <a:pt x="2956" y="3027"/>
                      <a:pt x="3008" y="2994"/>
                      <a:pt x="3057" y="2958"/>
                    </a:cubicBezTo>
                    <a:cubicBezTo>
                      <a:pt x="3104" y="2918"/>
                      <a:pt x="3136" y="2864"/>
                      <a:pt x="3183" y="2823"/>
                    </a:cubicBezTo>
                    <a:cubicBezTo>
                      <a:pt x="3229" y="2785"/>
                      <a:pt x="3284" y="2750"/>
                      <a:pt x="3328" y="2705"/>
                    </a:cubicBezTo>
                    <a:cubicBezTo>
                      <a:pt x="3373" y="2661"/>
                      <a:pt x="3421" y="2615"/>
                      <a:pt x="3458" y="2562"/>
                    </a:cubicBezTo>
                    <a:cubicBezTo>
                      <a:pt x="3492" y="2511"/>
                      <a:pt x="3506" y="2447"/>
                      <a:pt x="3528" y="2390"/>
                    </a:cubicBezTo>
                    <a:cubicBezTo>
                      <a:pt x="3558" y="2352"/>
                      <a:pt x="3590" y="2317"/>
                      <a:pt x="3613" y="2273"/>
                    </a:cubicBezTo>
                    <a:cubicBezTo>
                      <a:pt x="3638" y="2227"/>
                      <a:pt x="3635" y="2169"/>
                      <a:pt x="3652" y="2120"/>
                    </a:cubicBezTo>
                    <a:cubicBezTo>
                      <a:pt x="3668" y="2065"/>
                      <a:pt x="3685" y="2008"/>
                      <a:pt x="3682" y="1949"/>
                    </a:cubicBezTo>
                    <a:cubicBezTo>
                      <a:pt x="3678" y="1891"/>
                      <a:pt x="3645" y="1831"/>
                      <a:pt x="3631" y="1776"/>
                    </a:cubicBezTo>
                    <a:cubicBezTo>
                      <a:pt x="3623" y="1735"/>
                      <a:pt x="3609" y="1697"/>
                      <a:pt x="3593" y="1659"/>
                    </a:cubicBezTo>
                    <a:cubicBezTo>
                      <a:pt x="3609" y="1586"/>
                      <a:pt x="3624" y="1509"/>
                      <a:pt x="3627" y="1432"/>
                    </a:cubicBezTo>
                    <a:cubicBezTo>
                      <a:pt x="3629" y="1341"/>
                      <a:pt x="3595" y="1254"/>
                      <a:pt x="3576" y="1170"/>
                    </a:cubicBezTo>
                    <a:cubicBezTo>
                      <a:pt x="3556" y="1075"/>
                      <a:pt x="3527" y="982"/>
                      <a:pt x="3478" y="896"/>
                    </a:cubicBezTo>
                    <a:cubicBezTo>
                      <a:pt x="3428" y="812"/>
                      <a:pt x="3349" y="749"/>
                      <a:pt x="3284" y="682"/>
                    </a:cubicBezTo>
                    <a:cubicBezTo>
                      <a:pt x="3232" y="627"/>
                      <a:pt x="3174" y="578"/>
                      <a:pt x="3114" y="537"/>
                    </a:cubicBezTo>
                    <a:cubicBezTo>
                      <a:pt x="3081" y="493"/>
                      <a:pt x="3045" y="449"/>
                      <a:pt x="3009" y="408"/>
                    </a:cubicBezTo>
                    <a:cubicBezTo>
                      <a:pt x="2968" y="364"/>
                      <a:pt x="2902" y="349"/>
                      <a:pt x="2856" y="312"/>
                    </a:cubicBezTo>
                    <a:cubicBezTo>
                      <a:pt x="2811" y="273"/>
                      <a:pt x="2774" y="215"/>
                      <a:pt x="2720" y="185"/>
                    </a:cubicBezTo>
                    <a:cubicBezTo>
                      <a:pt x="2667" y="152"/>
                      <a:pt x="2606" y="133"/>
                      <a:pt x="2550" y="108"/>
                    </a:cubicBezTo>
                    <a:cubicBezTo>
                      <a:pt x="2492" y="84"/>
                      <a:pt x="2438" y="46"/>
                      <a:pt x="2376" y="32"/>
                    </a:cubicBezTo>
                    <a:cubicBezTo>
                      <a:pt x="2314" y="16"/>
                      <a:pt x="2248" y="23"/>
                      <a:pt x="2186" y="18"/>
                    </a:cubicBezTo>
                    <a:cubicBezTo>
                      <a:pt x="2171" y="17"/>
                      <a:pt x="2157" y="16"/>
                      <a:pt x="2142" y="16"/>
                    </a:cubicBezTo>
                    <a:cubicBezTo>
                      <a:pt x="2094" y="16"/>
                      <a:pt x="2046" y="23"/>
                      <a:pt x="1999" y="23"/>
                    </a:cubicBezTo>
                    <a:cubicBezTo>
                      <a:pt x="1997" y="23"/>
                      <a:pt x="1994" y="23"/>
                      <a:pt x="1992" y="23"/>
                    </a:cubicBezTo>
                    <a:cubicBezTo>
                      <a:pt x="1940" y="23"/>
                      <a:pt x="1886" y="0"/>
                      <a:pt x="1833"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29"/>
              <p:cNvSpPr/>
              <p:nvPr/>
            </p:nvSpPr>
            <p:spPr>
              <a:xfrm>
                <a:off x="2284150" y="4323200"/>
                <a:ext cx="93075" cy="91775"/>
              </a:xfrm>
              <a:custGeom>
                <a:rect b="b" l="l" r="r" t="t"/>
                <a:pathLst>
                  <a:path extrusionOk="0" h="3671" w="3723">
                    <a:moveTo>
                      <a:pt x="1005" y="318"/>
                    </a:moveTo>
                    <a:cubicBezTo>
                      <a:pt x="1010" y="318"/>
                      <a:pt x="1014" y="318"/>
                      <a:pt x="1019" y="319"/>
                    </a:cubicBezTo>
                    <a:cubicBezTo>
                      <a:pt x="986" y="339"/>
                      <a:pt x="948" y="364"/>
                      <a:pt x="914" y="386"/>
                    </a:cubicBezTo>
                    <a:cubicBezTo>
                      <a:pt x="915" y="382"/>
                      <a:pt x="915" y="379"/>
                      <a:pt x="917" y="378"/>
                    </a:cubicBezTo>
                    <a:cubicBezTo>
                      <a:pt x="936" y="355"/>
                      <a:pt x="958" y="338"/>
                      <a:pt x="983" y="323"/>
                    </a:cubicBezTo>
                    <a:cubicBezTo>
                      <a:pt x="989" y="319"/>
                      <a:pt x="997" y="318"/>
                      <a:pt x="1005" y="318"/>
                    </a:cubicBezTo>
                    <a:close/>
                    <a:moveTo>
                      <a:pt x="1599" y="641"/>
                    </a:moveTo>
                    <a:cubicBezTo>
                      <a:pt x="1701" y="641"/>
                      <a:pt x="1811" y="666"/>
                      <a:pt x="1927" y="692"/>
                    </a:cubicBezTo>
                    <a:cubicBezTo>
                      <a:pt x="2022" y="712"/>
                      <a:pt x="2111" y="743"/>
                      <a:pt x="2198" y="774"/>
                    </a:cubicBezTo>
                    <a:cubicBezTo>
                      <a:pt x="2082" y="743"/>
                      <a:pt x="1966" y="727"/>
                      <a:pt x="1849" y="727"/>
                    </a:cubicBezTo>
                    <a:cubicBezTo>
                      <a:pt x="1839" y="727"/>
                      <a:pt x="1829" y="727"/>
                      <a:pt x="1819" y="727"/>
                    </a:cubicBezTo>
                    <a:cubicBezTo>
                      <a:pt x="1792" y="730"/>
                      <a:pt x="1764" y="733"/>
                      <a:pt x="1737" y="734"/>
                    </a:cubicBezTo>
                    <a:lnTo>
                      <a:pt x="1736" y="733"/>
                    </a:lnTo>
                    <a:cubicBezTo>
                      <a:pt x="1694" y="712"/>
                      <a:pt x="1653" y="666"/>
                      <a:pt x="1609" y="649"/>
                    </a:cubicBezTo>
                    <a:cubicBezTo>
                      <a:pt x="1592" y="642"/>
                      <a:pt x="1579" y="642"/>
                      <a:pt x="1564" y="642"/>
                    </a:cubicBezTo>
                    <a:cubicBezTo>
                      <a:pt x="1575" y="641"/>
                      <a:pt x="1587" y="641"/>
                      <a:pt x="1599" y="641"/>
                    </a:cubicBezTo>
                    <a:close/>
                    <a:moveTo>
                      <a:pt x="3194" y="970"/>
                    </a:moveTo>
                    <a:lnTo>
                      <a:pt x="3194" y="970"/>
                    </a:lnTo>
                    <a:cubicBezTo>
                      <a:pt x="3203" y="972"/>
                      <a:pt x="3212" y="977"/>
                      <a:pt x="3215" y="985"/>
                    </a:cubicBezTo>
                    <a:cubicBezTo>
                      <a:pt x="3227" y="1005"/>
                      <a:pt x="3226" y="1034"/>
                      <a:pt x="3234" y="1056"/>
                    </a:cubicBezTo>
                    <a:cubicBezTo>
                      <a:pt x="3242" y="1080"/>
                      <a:pt x="3242" y="1103"/>
                      <a:pt x="3249" y="1124"/>
                    </a:cubicBezTo>
                    <a:cubicBezTo>
                      <a:pt x="3252" y="1131"/>
                      <a:pt x="3260" y="1136"/>
                      <a:pt x="3264" y="1142"/>
                    </a:cubicBezTo>
                    <a:cubicBezTo>
                      <a:pt x="3263" y="1143"/>
                      <a:pt x="3258" y="1143"/>
                      <a:pt x="3259" y="1144"/>
                    </a:cubicBezTo>
                    <a:cubicBezTo>
                      <a:pt x="3262" y="1165"/>
                      <a:pt x="3266" y="1183"/>
                      <a:pt x="3270" y="1204"/>
                    </a:cubicBezTo>
                    <a:cubicBezTo>
                      <a:pt x="3263" y="1200"/>
                      <a:pt x="3258" y="1197"/>
                      <a:pt x="3251" y="1193"/>
                    </a:cubicBezTo>
                    <a:cubicBezTo>
                      <a:pt x="3237" y="1117"/>
                      <a:pt x="3218" y="1043"/>
                      <a:pt x="3194" y="970"/>
                    </a:cubicBezTo>
                    <a:close/>
                    <a:moveTo>
                      <a:pt x="2589" y="1283"/>
                    </a:moveTo>
                    <a:cubicBezTo>
                      <a:pt x="2603" y="1297"/>
                      <a:pt x="2616" y="1314"/>
                      <a:pt x="2631" y="1329"/>
                    </a:cubicBezTo>
                    <a:cubicBezTo>
                      <a:pt x="2620" y="1321"/>
                      <a:pt x="2609" y="1310"/>
                      <a:pt x="2600" y="1299"/>
                    </a:cubicBezTo>
                    <a:lnTo>
                      <a:pt x="2589" y="1283"/>
                    </a:lnTo>
                    <a:close/>
                    <a:moveTo>
                      <a:pt x="3291" y="1165"/>
                    </a:moveTo>
                    <a:cubicBezTo>
                      <a:pt x="3292" y="1166"/>
                      <a:pt x="3296" y="1169"/>
                      <a:pt x="3298" y="1172"/>
                    </a:cubicBezTo>
                    <a:cubicBezTo>
                      <a:pt x="3309" y="1194"/>
                      <a:pt x="3317" y="1215"/>
                      <a:pt x="3335" y="1234"/>
                    </a:cubicBezTo>
                    <a:cubicBezTo>
                      <a:pt x="3354" y="1253"/>
                      <a:pt x="3401" y="1264"/>
                      <a:pt x="3419" y="1289"/>
                    </a:cubicBezTo>
                    <a:cubicBezTo>
                      <a:pt x="3435" y="1310"/>
                      <a:pt x="3456" y="1336"/>
                      <a:pt x="3481" y="1363"/>
                    </a:cubicBezTo>
                    <a:cubicBezTo>
                      <a:pt x="3494" y="1380"/>
                      <a:pt x="3515" y="1400"/>
                      <a:pt x="3512" y="1421"/>
                    </a:cubicBezTo>
                    <a:cubicBezTo>
                      <a:pt x="3496" y="1396"/>
                      <a:pt x="3482" y="1370"/>
                      <a:pt x="3461" y="1345"/>
                    </a:cubicBezTo>
                    <a:cubicBezTo>
                      <a:pt x="3413" y="1293"/>
                      <a:pt x="3359" y="1253"/>
                      <a:pt x="3303" y="1220"/>
                    </a:cubicBezTo>
                    <a:cubicBezTo>
                      <a:pt x="3299" y="1201"/>
                      <a:pt x="3295" y="1183"/>
                      <a:pt x="3291" y="1165"/>
                    </a:cubicBezTo>
                    <a:close/>
                    <a:moveTo>
                      <a:pt x="1118" y="1255"/>
                    </a:moveTo>
                    <a:lnTo>
                      <a:pt x="1118" y="1255"/>
                    </a:lnTo>
                    <a:cubicBezTo>
                      <a:pt x="1116" y="1256"/>
                      <a:pt x="1115" y="1259"/>
                      <a:pt x="1112" y="1259"/>
                    </a:cubicBezTo>
                    <a:cubicBezTo>
                      <a:pt x="1060" y="1308"/>
                      <a:pt x="1012" y="1369"/>
                      <a:pt x="972" y="1433"/>
                    </a:cubicBezTo>
                    <a:cubicBezTo>
                      <a:pt x="973" y="1396"/>
                      <a:pt x="977" y="1358"/>
                      <a:pt x="984" y="1322"/>
                    </a:cubicBezTo>
                    <a:cubicBezTo>
                      <a:pt x="1005" y="1308"/>
                      <a:pt x="1025" y="1296"/>
                      <a:pt x="1047" y="1283"/>
                    </a:cubicBezTo>
                    <a:cubicBezTo>
                      <a:pt x="1067" y="1275"/>
                      <a:pt x="1085" y="1268"/>
                      <a:pt x="1105" y="1260"/>
                    </a:cubicBezTo>
                    <a:cubicBezTo>
                      <a:pt x="1109" y="1259"/>
                      <a:pt x="1115" y="1256"/>
                      <a:pt x="1118" y="1255"/>
                    </a:cubicBezTo>
                    <a:close/>
                    <a:moveTo>
                      <a:pt x="3266" y="1281"/>
                    </a:moveTo>
                    <a:lnTo>
                      <a:pt x="3266" y="1281"/>
                    </a:lnTo>
                    <a:cubicBezTo>
                      <a:pt x="3273" y="1286"/>
                      <a:pt x="3281" y="1289"/>
                      <a:pt x="3285" y="1294"/>
                    </a:cubicBezTo>
                    <a:cubicBezTo>
                      <a:pt x="3298" y="1355"/>
                      <a:pt x="3306" y="1418"/>
                      <a:pt x="3320" y="1482"/>
                    </a:cubicBezTo>
                    <a:cubicBezTo>
                      <a:pt x="3311" y="1447"/>
                      <a:pt x="3298" y="1414"/>
                      <a:pt x="3281" y="1383"/>
                    </a:cubicBezTo>
                    <a:cubicBezTo>
                      <a:pt x="3277" y="1348"/>
                      <a:pt x="3271" y="1315"/>
                      <a:pt x="3266" y="1281"/>
                    </a:cubicBezTo>
                    <a:close/>
                    <a:moveTo>
                      <a:pt x="2656" y="1355"/>
                    </a:moveTo>
                    <a:cubicBezTo>
                      <a:pt x="2686" y="1389"/>
                      <a:pt x="2714" y="1427"/>
                      <a:pt x="2735" y="1468"/>
                    </a:cubicBezTo>
                    <a:lnTo>
                      <a:pt x="2735" y="1489"/>
                    </a:lnTo>
                    <a:cubicBezTo>
                      <a:pt x="2732" y="1520"/>
                      <a:pt x="2720" y="1561"/>
                      <a:pt x="2698" y="1603"/>
                    </a:cubicBezTo>
                    <a:cubicBezTo>
                      <a:pt x="2693" y="1520"/>
                      <a:pt x="2673" y="1438"/>
                      <a:pt x="2631" y="1365"/>
                    </a:cubicBezTo>
                    <a:cubicBezTo>
                      <a:pt x="2638" y="1362"/>
                      <a:pt x="2647" y="1358"/>
                      <a:pt x="2656" y="1355"/>
                    </a:cubicBezTo>
                    <a:close/>
                    <a:moveTo>
                      <a:pt x="1721" y="1240"/>
                    </a:moveTo>
                    <a:cubicBezTo>
                      <a:pt x="1733" y="1240"/>
                      <a:pt x="1746" y="1242"/>
                      <a:pt x="1760" y="1242"/>
                    </a:cubicBezTo>
                    <a:cubicBezTo>
                      <a:pt x="1751" y="1255"/>
                      <a:pt x="1744" y="1268"/>
                      <a:pt x="1736" y="1279"/>
                    </a:cubicBezTo>
                    <a:cubicBezTo>
                      <a:pt x="1703" y="1318"/>
                      <a:pt x="1664" y="1363"/>
                      <a:pt x="1646" y="1420"/>
                    </a:cubicBezTo>
                    <a:cubicBezTo>
                      <a:pt x="1630" y="1473"/>
                      <a:pt x="1616" y="1549"/>
                      <a:pt x="1632" y="1618"/>
                    </a:cubicBezTo>
                    <a:cubicBezTo>
                      <a:pt x="1641" y="1655"/>
                      <a:pt x="1664" y="1688"/>
                      <a:pt x="1689" y="1714"/>
                    </a:cubicBezTo>
                    <a:cubicBezTo>
                      <a:pt x="1712" y="1736"/>
                      <a:pt x="1736" y="1756"/>
                      <a:pt x="1760" y="1775"/>
                    </a:cubicBezTo>
                    <a:cubicBezTo>
                      <a:pt x="1764" y="1778"/>
                      <a:pt x="1769" y="1779"/>
                      <a:pt x="1774" y="1783"/>
                    </a:cubicBezTo>
                    <a:cubicBezTo>
                      <a:pt x="1732" y="1808"/>
                      <a:pt x="1686" y="1818"/>
                      <a:pt x="1641" y="1818"/>
                    </a:cubicBezTo>
                    <a:cubicBezTo>
                      <a:pt x="1602" y="1818"/>
                      <a:pt x="1564" y="1810"/>
                      <a:pt x="1530" y="1797"/>
                    </a:cubicBezTo>
                    <a:cubicBezTo>
                      <a:pt x="1510" y="1751"/>
                      <a:pt x="1499" y="1706"/>
                      <a:pt x="1495" y="1661"/>
                    </a:cubicBezTo>
                    <a:cubicBezTo>
                      <a:pt x="1481" y="1572"/>
                      <a:pt x="1515" y="1479"/>
                      <a:pt x="1561" y="1398"/>
                    </a:cubicBezTo>
                    <a:cubicBezTo>
                      <a:pt x="1597" y="1330"/>
                      <a:pt x="1652" y="1279"/>
                      <a:pt x="1712" y="1241"/>
                    </a:cubicBezTo>
                    <a:cubicBezTo>
                      <a:pt x="1715" y="1241"/>
                      <a:pt x="1718" y="1240"/>
                      <a:pt x="1721" y="1240"/>
                    </a:cubicBezTo>
                    <a:close/>
                    <a:moveTo>
                      <a:pt x="156" y="1639"/>
                    </a:moveTo>
                    <a:cubicBezTo>
                      <a:pt x="165" y="1669"/>
                      <a:pt x="174" y="1700"/>
                      <a:pt x="180" y="1729"/>
                    </a:cubicBezTo>
                    <a:cubicBezTo>
                      <a:pt x="186" y="1757"/>
                      <a:pt x="196" y="1784"/>
                      <a:pt x="207" y="1811"/>
                    </a:cubicBezTo>
                    <a:cubicBezTo>
                      <a:pt x="185" y="1859"/>
                      <a:pt x="164" y="1912"/>
                      <a:pt x="147" y="1967"/>
                    </a:cubicBezTo>
                    <a:cubicBezTo>
                      <a:pt x="147" y="1965"/>
                      <a:pt x="146" y="1963"/>
                      <a:pt x="146" y="1963"/>
                    </a:cubicBezTo>
                    <a:cubicBezTo>
                      <a:pt x="141" y="1917"/>
                      <a:pt x="130" y="1871"/>
                      <a:pt x="127" y="1822"/>
                    </a:cubicBezTo>
                    <a:cubicBezTo>
                      <a:pt x="121" y="1775"/>
                      <a:pt x="127" y="1725"/>
                      <a:pt x="134" y="1680"/>
                    </a:cubicBezTo>
                    <a:cubicBezTo>
                      <a:pt x="138" y="1665"/>
                      <a:pt x="146" y="1650"/>
                      <a:pt x="156" y="1639"/>
                    </a:cubicBezTo>
                    <a:close/>
                    <a:moveTo>
                      <a:pt x="3076" y="1779"/>
                    </a:moveTo>
                    <a:cubicBezTo>
                      <a:pt x="3079" y="1857"/>
                      <a:pt x="3076" y="1933"/>
                      <a:pt x="3065" y="2005"/>
                    </a:cubicBezTo>
                    <a:cubicBezTo>
                      <a:pt x="3065" y="1984"/>
                      <a:pt x="3068" y="1963"/>
                      <a:pt x="3068" y="1944"/>
                    </a:cubicBezTo>
                    <a:cubicBezTo>
                      <a:pt x="3068" y="1906"/>
                      <a:pt x="3064" y="1866"/>
                      <a:pt x="3058" y="1826"/>
                    </a:cubicBezTo>
                    <a:cubicBezTo>
                      <a:pt x="3065" y="1811"/>
                      <a:pt x="3070" y="1795"/>
                      <a:pt x="3076" y="1779"/>
                    </a:cubicBezTo>
                    <a:close/>
                    <a:moveTo>
                      <a:pt x="2397" y="1827"/>
                    </a:moveTo>
                    <a:cubicBezTo>
                      <a:pt x="2396" y="1831"/>
                      <a:pt x="2396" y="1835"/>
                      <a:pt x="2395" y="1839"/>
                    </a:cubicBezTo>
                    <a:cubicBezTo>
                      <a:pt x="2393" y="1844"/>
                      <a:pt x="2391" y="1846"/>
                      <a:pt x="2388" y="1849"/>
                    </a:cubicBezTo>
                    <a:cubicBezTo>
                      <a:pt x="2336" y="1932"/>
                      <a:pt x="2250" y="1970"/>
                      <a:pt x="2166" y="1998"/>
                    </a:cubicBezTo>
                    <a:cubicBezTo>
                      <a:pt x="2153" y="2005"/>
                      <a:pt x="2136" y="2010"/>
                      <a:pt x="2121" y="2016"/>
                    </a:cubicBezTo>
                    <a:lnTo>
                      <a:pt x="2121" y="2003"/>
                    </a:lnTo>
                    <a:cubicBezTo>
                      <a:pt x="2195" y="1981"/>
                      <a:pt x="2264" y="1944"/>
                      <a:pt x="2319" y="1896"/>
                    </a:cubicBezTo>
                    <a:cubicBezTo>
                      <a:pt x="2341" y="1879"/>
                      <a:pt x="2362" y="1856"/>
                      <a:pt x="2381" y="1833"/>
                    </a:cubicBezTo>
                    <a:cubicBezTo>
                      <a:pt x="2386" y="1831"/>
                      <a:pt x="2393" y="1828"/>
                      <a:pt x="2397" y="1827"/>
                    </a:cubicBezTo>
                    <a:close/>
                    <a:moveTo>
                      <a:pt x="2408" y="1618"/>
                    </a:moveTo>
                    <a:cubicBezTo>
                      <a:pt x="2408" y="1619"/>
                      <a:pt x="2408" y="1621"/>
                      <a:pt x="2410" y="1623"/>
                    </a:cubicBezTo>
                    <a:cubicBezTo>
                      <a:pt x="2395" y="1696"/>
                      <a:pt x="2363" y="1762"/>
                      <a:pt x="2320" y="1812"/>
                    </a:cubicBezTo>
                    <a:cubicBezTo>
                      <a:pt x="2278" y="1822"/>
                      <a:pt x="2232" y="1830"/>
                      <a:pt x="2187" y="1830"/>
                    </a:cubicBezTo>
                    <a:cubicBezTo>
                      <a:pt x="2152" y="1830"/>
                      <a:pt x="2117" y="1825"/>
                      <a:pt x="2085" y="1812"/>
                    </a:cubicBezTo>
                    <a:cubicBezTo>
                      <a:pt x="2085" y="1812"/>
                      <a:pt x="2085" y="1812"/>
                      <a:pt x="2085" y="1812"/>
                    </a:cubicBezTo>
                    <a:cubicBezTo>
                      <a:pt x="2081" y="1812"/>
                      <a:pt x="2077" y="1833"/>
                      <a:pt x="2080" y="1837"/>
                    </a:cubicBezTo>
                    <a:cubicBezTo>
                      <a:pt x="2118" y="1862"/>
                      <a:pt x="2159" y="1869"/>
                      <a:pt x="2201" y="1869"/>
                    </a:cubicBezTo>
                    <a:cubicBezTo>
                      <a:pt x="2220" y="1869"/>
                      <a:pt x="2240" y="1868"/>
                      <a:pt x="2260" y="1866"/>
                    </a:cubicBezTo>
                    <a:lnTo>
                      <a:pt x="2260" y="1866"/>
                    </a:lnTo>
                    <a:cubicBezTo>
                      <a:pt x="2221" y="1896"/>
                      <a:pt x="2177" y="1921"/>
                      <a:pt x="2126" y="1937"/>
                    </a:cubicBezTo>
                    <a:cubicBezTo>
                      <a:pt x="2128" y="1915"/>
                      <a:pt x="2128" y="1892"/>
                      <a:pt x="2133" y="1871"/>
                    </a:cubicBezTo>
                    <a:cubicBezTo>
                      <a:pt x="2134" y="1867"/>
                      <a:pt x="2125" y="1863"/>
                      <a:pt x="2117" y="1863"/>
                    </a:cubicBezTo>
                    <a:cubicBezTo>
                      <a:pt x="2113" y="1863"/>
                      <a:pt x="2109" y="1865"/>
                      <a:pt x="2108" y="1867"/>
                    </a:cubicBezTo>
                    <a:cubicBezTo>
                      <a:pt x="2100" y="1895"/>
                      <a:pt x="2095" y="1923"/>
                      <a:pt x="2091" y="1951"/>
                    </a:cubicBezTo>
                    <a:cubicBezTo>
                      <a:pt x="2045" y="1962"/>
                      <a:pt x="1998" y="1969"/>
                      <a:pt x="1952" y="1969"/>
                    </a:cubicBezTo>
                    <a:cubicBezTo>
                      <a:pt x="1887" y="1969"/>
                      <a:pt x="1824" y="1957"/>
                      <a:pt x="1767" y="1930"/>
                    </a:cubicBezTo>
                    <a:cubicBezTo>
                      <a:pt x="1765" y="1930"/>
                      <a:pt x="1763" y="1929"/>
                      <a:pt x="1761" y="1929"/>
                    </a:cubicBezTo>
                    <a:cubicBezTo>
                      <a:pt x="1742" y="1929"/>
                      <a:pt x="1720" y="1965"/>
                      <a:pt x="1742" y="1977"/>
                    </a:cubicBezTo>
                    <a:cubicBezTo>
                      <a:pt x="1809" y="2016"/>
                      <a:pt x="1884" y="2032"/>
                      <a:pt x="1960" y="2032"/>
                    </a:cubicBezTo>
                    <a:cubicBezTo>
                      <a:pt x="2002" y="2032"/>
                      <a:pt x="2043" y="2028"/>
                      <a:pt x="2084" y="2018"/>
                    </a:cubicBezTo>
                    <a:lnTo>
                      <a:pt x="2084" y="2034"/>
                    </a:lnTo>
                    <a:cubicBezTo>
                      <a:pt x="2038" y="2048"/>
                      <a:pt x="1990" y="2060"/>
                      <a:pt x="1942" y="2060"/>
                    </a:cubicBezTo>
                    <a:cubicBezTo>
                      <a:pt x="1921" y="2060"/>
                      <a:pt x="1900" y="2058"/>
                      <a:pt x="1879" y="2053"/>
                    </a:cubicBezTo>
                    <a:cubicBezTo>
                      <a:pt x="1778" y="2031"/>
                      <a:pt x="1682" y="1984"/>
                      <a:pt x="1610" y="1917"/>
                    </a:cubicBezTo>
                    <a:cubicBezTo>
                      <a:pt x="1598" y="1907"/>
                      <a:pt x="1590" y="1893"/>
                      <a:pt x="1579" y="1882"/>
                    </a:cubicBezTo>
                    <a:lnTo>
                      <a:pt x="1579" y="1882"/>
                    </a:lnTo>
                    <a:cubicBezTo>
                      <a:pt x="1599" y="1886"/>
                      <a:pt x="1620" y="1889"/>
                      <a:pt x="1642" y="1889"/>
                    </a:cubicBezTo>
                    <a:cubicBezTo>
                      <a:pt x="1704" y="1889"/>
                      <a:pt x="1768" y="1869"/>
                      <a:pt x="1824" y="1823"/>
                    </a:cubicBezTo>
                    <a:cubicBezTo>
                      <a:pt x="1859" y="1840"/>
                      <a:pt x="1898" y="1849"/>
                      <a:pt x="1937" y="1849"/>
                    </a:cubicBezTo>
                    <a:cubicBezTo>
                      <a:pt x="1946" y="1849"/>
                      <a:pt x="1955" y="1849"/>
                      <a:pt x="1964" y="1848"/>
                    </a:cubicBezTo>
                    <a:cubicBezTo>
                      <a:pt x="2025" y="1841"/>
                      <a:pt x="2067" y="1805"/>
                      <a:pt x="2104" y="1775"/>
                    </a:cubicBezTo>
                    <a:cubicBezTo>
                      <a:pt x="2109" y="1775"/>
                      <a:pt x="2114" y="1775"/>
                      <a:pt x="2118" y="1775"/>
                    </a:cubicBezTo>
                    <a:cubicBezTo>
                      <a:pt x="2143" y="1775"/>
                      <a:pt x="2168" y="1770"/>
                      <a:pt x="2194" y="1768"/>
                    </a:cubicBezTo>
                    <a:cubicBezTo>
                      <a:pt x="2243" y="1756"/>
                      <a:pt x="2278" y="1721"/>
                      <a:pt x="2314" y="1694"/>
                    </a:cubicBezTo>
                    <a:cubicBezTo>
                      <a:pt x="2342" y="1673"/>
                      <a:pt x="2382" y="1651"/>
                      <a:pt x="2408" y="1618"/>
                    </a:cubicBezTo>
                    <a:close/>
                    <a:moveTo>
                      <a:pt x="1163" y="1626"/>
                    </a:moveTo>
                    <a:lnTo>
                      <a:pt x="1163" y="1626"/>
                    </a:lnTo>
                    <a:cubicBezTo>
                      <a:pt x="1160" y="1667"/>
                      <a:pt x="1159" y="1710"/>
                      <a:pt x="1159" y="1751"/>
                    </a:cubicBezTo>
                    <a:cubicBezTo>
                      <a:pt x="1159" y="1845"/>
                      <a:pt x="1152" y="1944"/>
                      <a:pt x="1180" y="2043"/>
                    </a:cubicBezTo>
                    <a:cubicBezTo>
                      <a:pt x="1193" y="2087"/>
                      <a:pt x="1214" y="2130"/>
                      <a:pt x="1239" y="2171"/>
                    </a:cubicBezTo>
                    <a:cubicBezTo>
                      <a:pt x="1145" y="2031"/>
                      <a:pt x="1118" y="1855"/>
                      <a:pt x="1142" y="1717"/>
                    </a:cubicBezTo>
                    <a:cubicBezTo>
                      <a:pt x="1145" y="1688"/>
                      <a:pt x="1152" y="1658"/>
                      <a:pt x="1163" y="1626"/>
                    </a:cubicBezTo>
                    <a:close/>
                    <a:moveTo>
                      <a:pt x="2780" y="2295"/>
                    </a:moveTo>
                    <a:lnTo>
                      <a:pt x="2780" y="2295"/>
                    </a:lnTo>
                    <a:cubicBezTo>
                      <a:pt x="2779" y="2299"/>
                      <a:pt x="2779" y="2302"/>
                      <a:pt x="2776" y="2306"/>
                    </a:cubicBezTo>
                    <a:cubicBezTo>
                      <a:pt x="2768" y="2307"/>
                      <a:pt x="2759" y="2309"/>
                      <a:pt x="2753" y="2313"/>
                    </a:cubicBezTo>
                    <a:cubicBezTo>
                      <a:pt x="2761" y="2307"/>
                      <a:pt x="2772" y="2300"/>
                      <a:pt x="2780" y="2295"/>
                    </a:cubicBezTo>
                    <a:close/>
                    <a:moveTo>
                      <a:pt x="1606" y="2204"/>
                    </a:moveTo>
                    <a:cubicBezTo>
                      <a:pt x="1660" y="2233"/>
                      <a:pt x="1716" y="2256"/>
                      <a:pt x="1773" y="2274"/>
                    </a:cubicBezTo>
                    <a:cubicBezTo>
                      <a:pt x="1851" y="2299"/>
                      <a:pt x="1931" y="2318"/>
                      <a:pt x="2014" y="2325"/>
                    </a:cubicBezTo>
                    <a:cubicBezTo>
                      <a:pt x="1971" y="2343"/>
                      <a:pt x="1930" y="2361"/>
                      <a:pt x="1883" y="2372"/>
                    </a:cubicBezTo>
                    <a:cubicBezTo>
                      <a:pt x="1851" y="2368"/>
                      <a:pt x="1819" y="2362"/>
                      <a:pt x="1789" y="2349"/>
                    </a:cubicBezTo>
                    <a:cubicBezTo>
                      <a:pt x="1715" y="2316"/>
                      <a:pt x="1660" y="2254"/>
                      <a:pt x="1606" y="2204"/>
                    </a:cubicBezTo>
                    <a:close/>
                    <a:moveTo>
                      <a:pt x="2780" y="1578"/>
                    </a:moveTo>
                    <a:cubicBezTo>
                      <a:pt x="2787" y="1600"/>
                      <a:pt x="2792" y="1623"/>
                      <a:pt x="2797" y="1645"/>
                    </a:cubicBezTo>
                    <a:cubicBezTo>
                      <a:pt x="2780" y="1717"/>
                      <a:pt x="2754" y="1787"/>
                      <a:pt x="2725" y="1855"/>
                    </a:cubicBezTo>
                    <a:cubicBezTo>
                      <a:pt x="2698" y="1917"/>
                      <a:pt x="2669" y="1981"/>
                      <a:pt x="2631" y="2043"/>
                    </a:cubicBezTo>
                    <a:cubicBezTo>
                      <a:pt x="2594" y="2078"/>
                      <a:pt x="2556" y="2109"/>
                      <a:pt x="2520" y="2142"/>
                    </a:cubicBezTo>
                    <a:cubicBezTo>
                      <a:pt x="2429" y="2228"/>
                      <a:pt x="2333" y="2329"/>
                      <a:pt x="2202" y="2382"/>
                    </a:cubicBezTo>
                    <a:cubicBezTo>
                      <a:pt x="2166" y="2386"/>
                      <a:pt x="2129" y="2389"/>
                      <a:pt x="2093" y="2390"/>
                    </a:cubicBezTo>
                    <a:cubicBezTo>
                      <a:pt x="2097" y="2376"/>
                      <a:pt x="2102" y="2362"/>
                      <a:pt x="2104" y="2347"/>
                    </a:cubicBezTo>
                    <a:cubicBezTo>
                      <a:pt x="2106" y="2342"/>
                      <a:pt x="2106" y="2336"/>
                      <a:pt x="2106" y="2334"/>
                    </a:cubicBezTo>
                    <a:cubicBezTo>
                      <a:pt x="2111" y="2329"/>
                      <a:pt x="2114" y="2327"/>
                      <a:pt x="2119" y="2323"/>
                    </a:cubicBezTo>
                    <a:cubicBezTo>
                      <a:pt x="2135" y="2321"/>
                      <a:pt x="2150" y="2321"/>
                      <a:pt x="2166" y="2320"/>
                    </a:cubicBezTo>
                    <a:cubicBezTo>
                      <a:pt x="2303" y="2294"/>
                      <a:pt x="2431" y="2215"/>
                      <a:pt x="2531" y="2112"/>
                    </a:cubicBezTo>
                    <a:cubicBezTo>
                      <a:pt x="2630" y="2009"/>
                      <a:pt x="2684" y="1871"/>
                      <a:pt x="2693" y="1727"/>
                    </a:cubicBezTo>
                    <a:cubicBezTo>
                      <a:pt x="2696" y="1713"/>
                      <a:pt x="2696" y="1696"/>
                      <a:pt x="2696" y="1683"/>
                    </a:cubicBezTo>
                    <a:cubicBezTo>
                      <a:pt x="2714" y="1666"/>
                      <a:pt x="2737" y="1648"/>
                      <a:pt x="2753" y="1628"/>
                    </a:cubicBezTo>
                    <a:cubicBezTo>
                      <a:pt x="2765" y="1612"/>
                      <a:pt x="2772" y="1596"/>
                      <a:pt x="2780" y="1578"/>
                    </a:cubicBezTo>
                    <a:close/>
                    <a:moveTo>
                      <a:pt x="2060" y="2350"/>
                    </a:moveTo>
                    <a:lnTo>
                      <a:pt x="2060" y="2350"/>
                    </a:lnTo>
                    <a:cubicBezTo>
                      <a:pt x="2058" y="2364"/>
                      <a:pt x="2056" y="2378"/>
                      <a:pt x="2052" y="2391"/>
                    </a:cubicBezTo>
                    <a:lnTo>
                      <a:pt x="2044" y="2391"/>
                    </a:lnTo>
                    <a:cubicBezTo>
                      <a:pt x="2018" y="2390"/>
                      <a:pt x="1992" y="2387"/>
                      <a:pt x="1967" y="2384"/>
                    </a:cubicBezTo>
                    <a:cubicBezTo>
                      <a:pt x="1998" y="2376"/>
                      <a:pt x="2030" y="2362"/>
                      <a:pt x="2060" y="2350"/>
                    </a:cubicBezTo>
                    <a:close/>
                    <a:moveTo>
                      <a:pt x="807" y="2079"/>
                    </a:moveTo>
                    <a:lnTo>
                      <a:pt x="807" y="2079"/>
                    </a:lnTo>
                    <a:cubicBezTo>
                      <a:pt x="819" y="2101"/>
                      <a:pt x="830" y="2126"/>
                      <a:pt x="844" y="2146"/>
                    </a:cubicBezTo>
                    <a:cubicBezTo>
                      <a:pt x="910" y="2251"/>
                      <a:pt x="1005" y="2329"/>
                      <a:pt x="1104" y="2391"/>
                    </a:cubicBezTo>
                    <a:cubicBezTo>
                      <a:pt x="1148" y="2445"/>
                      <a:pt x="1196" y="2493"/>
                      <a:pt x="1247" y="2537"/>
                    </a:cubicBezTo>
                    <a:cubicBezTo>
                      <a:pt x="1101" y="2431"/>
                      <a:pt x="936" y="2328"/>
                      <a:pt x="847" y="2167"/>
                    </a:cubicBezTo>
                    <a:cubicBezTo>
                      <a:pt x="831" y="2139"/>
                      <a:pt x="819" y="2108"/>
                      <a:pt x="807" y="2079"/>
                    </a:cubicBezTo>
                    <a:close/>
                    <a:moveTo>
                      <a:pt x="2717" y="2453"/>
                    </a:moveTo>
                    <a:cubicBezTo>
                      <a:pt x="2710" y="2467"/>
                      <a:pt x="2703" y="2484"/>
                      <a:pt x="2696" y="2497"/>
                    </a:cubicBezTo>
                    <a:cubicBezTo>
                      <a:pt x="2642" y="2519"/>
                      <a:pt x="2586" y="2537"/>
                      <a:pt x="2528" y="2550"/>
                    </a:cubicBezTo>
                    <a:cubicBezTo>
                      <a:pt x="2486" y="2561"/>
                      <a:pt x="2440" y="2566"/>
                      <a:pt x="2396" y="2572"/>
                    </a:cubicBezTo>
                    <a:cubicBezTo>
                      <a:pt x="2395" y="2567"/>
                      <a:pt x="2395" y="2562"/>
                      <a:pt x="2393" y="2559"/>
                    </a:cubicBezTo>
                    <a:cubicBezTo>
                      <a:pt x="2503" y="2536"/>
                      <a:pt x="2611" y="2501"/>
                      <a:pt x="2717" y="2453"/>
                    </a:cubicBezTo>
                    <a:close/>
                    <a:moveTo>
                      <a:pt x="2351" y="2567"/>
                    </a:moveTo>
                    <a:cubicBezTo>
                      <a:pt x="2353" y="2570"/>
                      <a:pt x="2353" y="2574"/>
                      <a:pt x="2355" y="2577"/>
                    </a:cubicBezTo>
                    <a:cubicBezTo>
                      <a:pt x="2326" y="2581"/>
                      <a:pt x="2297" y="2581"/>
                      <a:pt x="2267" y="2583"/>
                    </a:cubicBezTo>
                    <a:cubicBezTo>
                      <a:pt x="2281" y="2581"/>
                      <a:pt x="2294" y="2577"/>
                      <a:pt x="2308" y="2576"/>
                    </a:cubicBezTo>
                    <a:cubicBezTo>
                      <a:pt x="2322" y="2574"/>
                      <a:pt x="2337" y="2569"/>
                      <a:pt x="2351" y="2567"/>
                    </a:cubicBezTo>
                    <a:close/>
                    <a:moveTo>
                      <a:pt x="863" y="2560"/>
                    </a:moveTo>
                    <a:cubicBezTo>
                      <a:pt x="878" y="2571"/>
                      <a:pt x="894" y="2582"/>
                      <a:pt x="910" y="2594"/>
                    </a:cubicBezTo>
                    <a:cubicBezTo>
                      <a:pt x="907" y="2602"/>
                      <a:pt x="907" y="2614"/>
                      <a:pt x="904" y="2625"/>
                    </a:cubicBezTo>
                    <a:cubicBezTo>
                      <a:pt x="891" y="2603"/>
                      <a:pt x="875" y="2583"/>
                      <a:pt x="863" y="2561"/>
                    </a:cubicBezTo>
                    <a:cubicBezTo>
                      <a:pt x="863" y="2561"/>
                      <a:pt x="863" y="2560"/>
                      <a:pt x="863" y="2560"/>
                    </a:cubicBezTo>
                    <a:close/>
                    <a:moveTo>
                      <a:pt x="1368" y="2624"/>
                    </a:moveTo>
                    <a:lnTo>
                      <a:pt x="1368" y="2624"/>
                    </a:lnTo>
                    <a:cubicBezTo>
                      <a:pt x="1423" y="2658"/>
                      <a:pt x="1475" y="2690"/>
                      <a:pt x="1533" y="2713"/>
                    </a:cubicBezTo>
                    <a:cubicBezTo>
                      <a:pt x="1551" y="2722"/>
                      <a:pt x="1572" y="2728"/>
                      <a:pt x="1592" y="2735"/>
                    </a:cubicBezTo>
                    <a:cubicBezTo>
                      <a:pt x="1579" y="2735"/>
                      <a:pt x="1565" y="2737"/>
                      <a:pt x="1551" y="2737"/>
                    </a:cubicBezTo>
                    <a:cubicBezTo>
                      <a:pt x="1544" y="2737"/>
                      <a:pt x="1537" y="2736"/>
                      <a:pt x="1530" y="2735"/>
                    </a:cubicBezTo>
                    <a:cubicBezTo>
                      <a:pt x="1474" y="2701"/>
                      <a:pt x="1420" y="2664"/>
                      <a:pt x="1368" y="2624"/>
                    </a:cubicBezTo>
                    <a:close/>
                    <a:moveTo>
                      <a:pt x="1691" y="2774"/>
                    </a:moveTo>
                    <a:cubicBezTo>
                      <a:pt x="1716" y="2782"/>
                      <a:pt x="1742" y="2793"/>
                      <a:pt x="1770" y="2801"/>
                    </a:cubicBezTo>
                    <a:lnTo>
                      <a:pt x="1729" y="2828"/>
                    </a:lnTo>
                    <a:cubicBezTo>
                      <a:pt x="1709" y="2821"/>
                      <a:pt x="1691" y="2818"/>
                      <a:pt x="1672" y="2810"/>
                    </a:cubicBezTo>
                    <a:cubicBezTo>
                      <a:pt x="1653" y="2801"/>
                      <a:pt x="1634" y="2790"/>
                      <a:pt x="1617" y="2782"/>
                    </a:cubicBezTo>
                    <a:cubicBezTo>
                      <a:pt x="1641" y="2781"/>
                      <a:pt x="1665" y="2777"/>
                      <a:pt x="1691" y="2774"/>
                    </a:cubicBezTo>
                    <a:close/>
                    <a:moveTo>
                      <a:pt x="1837" y="2818"/>
                    </a:moveTo>
                    <a:cubicBezTo>
                      <a:pt x="1974" y="2856"/>
                      <a:pt x="2114" y="2880"/>
                      <a:pt x="2258" y="2883"/>
                    </a:cubicBezTo>
                    <a:cubicBezTo>
                      <a:pt x="2217" y="2892"/>
                      <a:pt x="2175" y="2901"/>
                      <a:pt x="2126" y="2901"/>
                    </a:cubicBezTo>
                    <a:cubicBezTo>
                      <a:pt x="2019" y="2899"/>
                      <a:pt x="1906" y="2877"/>
                      <a:pt x="1792" y="2844"/>
                    </a:cubicBezTo>
                    <a:cubicBezTo>
                      <a:pt x="1806" y="2836"/>
                      <a:pt x="1821" y="2829"/>
                      <a:pt x="1837" y="2818"/>
                    </a:cubicBezTo>
                    <a:close/>
                    <a:moveTo>
                      <a:pt x="935" y="2607"/>
                    </a:moveTo>
                    <a:cubicBezTo>
                      <a:pt x="1056" y="2728"/>
                      <a:pt x="1206" y="2822"/>
                      <a:pt x="1352" y="2906"/>
                    </a:cubicBezTo>
                    <a:cubicBezTo>
                      <a:pt x="1372" y="2918"/>
                      <a:pt x="1396" y="2931"/>
                      <a:pt x="1416" y="2940"/>
                    </a:cubicBezTo>
                    <a:cubicBezTo>
                      <a:pt x="1400" y="2942"/>
                      <a:pt x="1385" y="2945"/>
                      <a:pt x="1368" y="2946"/>
                    </a:cubicBezTo>
                    <a:cubicBezTo>
                      <a:pt x="1240" y="2881"/>
                      <a:pt x="1116" y="2808"/>
                      <a:pt x="999" y="2733"/>
                    </a:cubicBezTo>
                    <a:cubicBezTo>
                      <a:pt x="983" y="2720"/>
                      <a:pt x="965" y="2706"/>
                      <a:pt x="948" y="2694"/>
                    </a:cubicBezTo>
                    <a:cubicBezTo>
                      <a:pt x="943" y="2687"/>
                      <a:pt x="939" y="2679"/>
                      <a:pt x="935" y="2672"/>
                    </a:cubicBezTo>
                    <a:cubicBezTo>
                      <a:pt x="930" y="2650"/>
                      <a:pt x="930" y="2628"/>
                      <a:pt x="935" y="2607"/>
                    </a:cubicBezTo>
                    <a:close/>
                    <a:moveTo>
                      <a:pt x="1462" y="2965"/>
                    </a:moveTo>
                    <a:cubicBezTo>
                      <a:pt x="1507" y="2989"/>
                      <a:pt x="1550" y="3011"/>
                      <a:pt x="1595" y="3034"/>
                    </a:cubicBezTo>
                    <a:cubicBezTo>
                      <a:pt x="1540" y="3015"/>
                      <a:pt x="1486" y="2994"/>
                      <a:pt x="1433" y="2969"/>
                    </a:cubicBezTo>
                    <a:cubicBezTo>
                      <a:pt x="1444" y="2968"/>
                      <a:pt x="1452" y="2967"/>
                      <a:pt x="1462" y="2965"/>
                    </a:cubicBezTo>
                    <a:close/>
                    <a:moveTo>
                      <a:pt x="3335" y="1566"/>
                    </a:moveTo>
                    <a:cubicBezTo>
                      <a:pt x="3344" y="1607"/>
                      <a:pt x="3353" y="1648"/>
                      <a:pt x="3359" y="1692"/>
                    </a:cubicBezTo>
                    <a:cubicBezTo>
                      <a:pt x="3402" y="1974"/>
                      <a:pt x="3416" y="2287"/>
                      <a:pt x="3264" y="2559"/>
                    </a:cubicBezTo>
                    <a:cubicBezTo>
                      <a:pt x="3127" y="2804"/>
                      <a:pt x="2879" y="2983"/>
                      <a:pt x="2608" y="3059"/>
                    </a:cubicBezTo>
                    <a:lnTo>
                      <a:pt x="2587" y="3064"/>
                    </a:lnTo>
                    <a:cubicBezTo>
                      <a:pt x="2715" y="2976"/>
                      <a:pt x="2797" y="2856"/>
                      <a:pt x="2861" y="2731"/>
                    </a:cubicBezTo>
                    <a:cubicBezTo>
                      <a:pt x="2985" y="2656"/>
                      <a:pt x="3095" y="2555"/>
                      <a:pt x="3174" y="2431"/>
                    </a:cubicBezTo>
                    <a:cubicBezTo>
                      <a:pt x="3298" y="2237"/>
                      <a:pt x="3325" y="2020"/>
                      <a:pt x="3320" y="1812"/>
                    </a:cubicBezTo>
                    <a:cubicBezTo>
                      <a:pt x="3339" y="1733"/>
                      <a:pt x="3346" y="1651"/>
                      <a:pt x="3335" y="1566"/>
                    </a:cubicBezTo>
                    <a:close/>
                    <a:moveTo>
                      <a:pt x="281" y="2122"/>
                    </a:moveTo>
                    <a:cubicBezTo>
                      <a:pt x="306" y="2193"/>
                      <a:pt x="339" y="2262"/>
                      <a:pt x="377" y="2328"/>
                    </a:cubicBezTo>
                    <a:cubicBezTo>
                      <a:pt x="368" y="2358"/>
                      <a:pt x="361" y="2391"/>
                      <a:pt x="365" y="2423"/>
                    </a:cubicBezTo>
                    <a:cubicBezTo>
                      <a:pt x="373" y="2485"/>
                      <a:pt x="394" y="2543"/>
                      <a:pt x="406" y="2603"/>
                    </a:cubicBezTo>
                    <a:cubicBezTo>
                      <a:pt x="419" y="2665"/>
                      <a:pt x="439" y="2723"/>
                      <a:pt x="460" y="2785"/>
                    </a:cubicBezTo>
                    <a:cubicBezTo>
                      <a:pt x="478" y="2847"/>
                      <a:pt x="530" y="2892"/>
                      <a:pt x="558" y="2949"/>
                    </a:cubicBezTo>
                    <a:cubicBezTo>
                      <a:pt x="574" y="2987"/>
                      <a:pt x="574" y="3040"/>
                      <a:pt x="585" y="3085"/>
                    </a:cubicBezTo>
                    <a:cubicBezTo>
                      <a:pt x="573" y="3075"/>
                      <a:pt x="558" y="3063"/>
                      <a:pt x="545" y="3049"/>
                    </a:cubicBezTo>
                    <a:cubicBezTo>
                      <a:pt x="490" y="2990"/>
                      <a:pt x="439" y="2931"/>
                      <a:pt x="392" y="2865"/>
                    </a:cubicBezTo>
                    <a:cubicBezTo>
                      <a:pt x="346" y="2800"/>
                      <a:pt x="308" y="2726"/>
                      <a:pt x="281" y="2647"/>
                    </a:cubicBezTo>
                    <a:cubicBezTo>
                      <a:pt x="253" y="2567"/>
                      <a:pt x="281" y="2475"/>
                      <a:pt x="274" y="2397"/>
                    </a:cubicBezTo>
                    <a:cubicBezTo>
                      <a:pt x="267" y="2316"/>
                      <a:pt x="260" y="2237"/>
                      <a:pt x="274" y="2156"/>
                    </a:cubicBezTo>
                    <a:cubicBezTo>
                      <a:pt x="275" y="2144"/>
                      <a:pt x="278" y="2134"/>
                      <a:pt x="281" y="2122"/>
                    </a:cubicBezTo>
                    <a:close/>
                    <a:moveTo>
                      <a:pt x="3326" y="1329"/>
                    </a:moveTo>
                    <a:lnTo>
                      <a:pt x="3326" y="1329"/>
                    </a:lnTo>
                    <a:cubicBezTo>
                      <a:pt x="3412" y="1406"/>
                      <a:pt x="3482" y="1502"/>
                      <a:pt x="3519" y="1608"/>
                    </a:cubicBezTo>
                    <a:cubicBezTo>
                      <a:pt x="3581" y="1784"/>
                      <a:pt x="3540" y="1965"/>
                      <a:pt x="3511" y="2128"/>
                    </a:cubicBezTo>
                    <a:cubicBezTo>
                      <a:pt x="3483" y="2294"/>
                      <a:pt x="3435" y="2457"/>
                      <a:pt x="3350" y="2602"/>
                    </a:cubicBezTo>
                    <a:cubicBezTo>
                      <a:pt x="3264" y="2744"/>
                      <a:pt x="3160" y="2877"/>
                      <a:pt x="3033" y="2982"/>
                    </a:cubicBezTo>
                    <a:cubicBezTo>
                      <a:pt x="2920" y="3077"/>
                      <a:pt x="2808" y="3173"/>
                      <a:pt x="2673" y="3235"/>
                    </a:cubicBezTo>
                    <a:cubicBezTo>
                      <a:pt x="2658" y="3242"/>
                      <a:pt x="2644" y="3250"/>
                      <a:pt x="2627" y="3257"/>
                    </a:cubicBezTo>
                    <a:cubicBezTo>
                      <a:pt x="2537" y="3291"/>
                      <a:pt x="2443" y="3294"/>
                      <a:pt x="2351" y="3294"/>
                    </a:cubicBezTo>
                    <a:cubicBezTo>
                      <a:pt x="2328" y="3294"/>
                      <a:pt x="2305" y="3294"/>
                      <a:pt x="2282" y="3294"/>
                    </a:cubicBezTo>
                    <a:cubicBezTo>
                      <a:pt x="2255" y="3294"/>
                      <a:pt x="2228" y="3294"/>
                      <a:pt x="2202" y="3295"/>
                    </a:cubicBezTo>
                    <a:cubicBezTo>
                      <a:pt x="2174" y="3297"/>
                      <a:pt x="2146" y="3298"/>
                      <a:pt x="2118" y="3298"/>
                    </a:cubicBezTo>
                    <a:cubicBezTo>
                      <a:pt x="2008" y="3298"/>
                      <a:pt x="1898" y="3287"/>
                      <a:pt x="1792" y="3262"/>
                    </a:cubicBezTo>
                    <a:cubicBezTo>
                      <a:pt x="1661" y="3231"/>
                      <a:pt x="1519" y="3217"/>
                      <a:pt x="1397" y="3148"/>
                    </a:cubicBezTo>
                    <a:cubicBezTo>
                      <a:pt x="1357" y="3126"/>
                      <a:pt x="1323" y="3100"/>
                      <a:pt x="1288" y="3071"/>
                    </a:cubicBezTo>
                    <a:lnTo>
                      <a:pt x="1288" y="3071"/>
                    </a:lnTo>
                    <a:cubicBezTo>
                      <a:pt x="1354" y="3084"/>
                      <a:pt x="1420" y="3092"/>
                      <a:pt x="1486" y="3099"/>
                    </a:cubicBezTo>
                    <a:cubicBezTo>
                      <a:pt x="1691" y="3162"/>
                      <a:pt x="1902" y="3202"/>
                      <a:pt x="2121" y="3202"/>
                    </a:cubicBezTo>
                    <a:cubicBezTo>
                      <a:pt x="2131" y="3202"/>
                      <a:pt x="2142" y="3202"/>
                      <a:pt x="2153" y="3202"/>
                    </a:cubicBezTo>
                    <a:cubicBezTo>
                      <a:pt x="2479" y="3196"/>
                      <a:pt x="2816" y="3086"/>
                      <a:pt x="3068" y="2865"/>
                    </a:cubicBezTo>
                    <a:cubicBezTo>
                      <a:pt x="3332" y="2639"/>
                      <a:pt x="3435" y="2291"/>
                      <a:pt x="3428" y="1976"/>
                    </a:cubicBezTo>
                    <a:cubicBezTo>
                      <a:pt x="3427" y="1762"/>
                      <a:pt x="3373" y="1541"/>
                      <a:pt x="3326" y="1329"/>
                    </a:cubicBezTo>
                    <a:close/>
                    <a:moveTo>
                      <a:pt x="1905" y="1"/>
                    </a:moveTo>
                    <a:cubicBezTo>
                      <a:pt x="1837" y="4"/>
                      <a:pt x="1774" y="23"/>
                      <a:pt x="1708" y="34"/>
                    </a:cubicBezTo>
                    <a:cubicBezTo>
                      <a:pt x="1643" y="41"/>
                      <a:pt x="1581" y="66"/>
                      <a:pt x="1517" y="82"/>
                    </a:cubicBezTo>
                    <a:cubicBezTo>
                      <a:pt x="1453" y="97"/>
                      <a:pt x="1379" y="79"/>
                      <a:pt x="1316" y="103"/>
                    </a:cubicBezTo>
                    <a:cubicBezTo>
                      <a:pt x="1240" y="130"/>
                      <a:pt x="1186" y="206"/>
                      <a:pt x="1123" y="249"/>
                    </a:cubicBezTo>
                    <a:cubicBezTo>
                      <a:pt x="1117" y="235"/>
                      <a:pt x="1107" y="221"/>
                      <a:pt x="1104" y="221"/>
                    </a:cubicBezTo>
                    <a:cubicBezTo>
                      <a:pt x="1104" y="221"/>
                      <a:pt x="1104" y="221"/>
                      <a:pt x="1104" y="221"/>
                    </a:cubicBezTo>
                    <a:cubicBezTo>
                      <a:pt x="1086" y="238"/>
                      <a:pt x="1075" y="265"/>
                      <a:pt x="1047" y="268"/>
                    </a:cubicBezTo>
                    <a:cubicBezTo>
                      <a:pt x="1047" y="268"/>
                      <a:pt x="1046" y="268"/>
                      <a:pt x="1045" y="268"/>
                    </a:cubicBezTo>
                    <a:cubicBezTo>
                      <a:pt x="1017" y="268"/>
                      <a:pt x="978" y="248"/>
                      <a:pt x="946" y="244"/>
                    </a:cubicBezTo>
                    <a:cubicBezTo>
                      <a:pt x="914" y="242"/>
                      <a:pt x="867" y="217"/>
                      <a:pt x="834" y="217"/>
                    </a:cubicBezTo>
                    <a:cubicBezTo>
                      <a:pt x="801" y="217"/>
                      <a:pt x="785" y="238"/>
                      <a:pt x="758" y="247"/>
                    </a:cubicBezTo>
                    <a:cubicBezTo>
                      <a:pt x="731" y="257"/>
                      <a:pt x="717" y="284"/>
                      <a:pt x="691" y="297"/>
                    </a:cubicBezTo>
                    <a:cubicBezTo>
                      <a:pt x="666" y="309"/>
                      <a:pt x="626" y="306"/>
                      <a:pt x="602" y="324"/>
                    </a:cubicBezTo>
                    <a:cubicBezTo>
                      <a:pt x="578" y="341"/>
                      <a:pt x="542" y="344"/>
                      <a:pt x="519" y="364"/>
                    </a:cubicBezTo>
                    <a:cubicBezTo>
                      <a:pt x="497" y="382"/>
                      <a:pt x="502" y="429"/>
                      <a:pt x="483" y="449"/>
                    </a:cubicBezTo>
                    <a:lnTo>
                      <a:pt x="425" y="513"/>
                    </a:lnTo>
                    <a:cubicBezTo>
                      <a:pt x="406" y="533"/>
                      <a:pt x="373" y="544"/>
                      <a:pt x="354" y="566"/>
                    </a:cubicBezTo>
                    <a:cubicBezTo>
                      <a:pt x="333" y="587"/>
                      <a:pt x="306" y="601"/>
                      <a:pt x="288" y="623"/>
                    </a:cubicBezTo>
                    <a:cubicBezTo>
                      <a:pt x="268" y="646"/>
                      <a:pt x="244" y="664"/>
                      <a:pt x="227" y="688"/>
                    </a:cubicBezTo>
                    <a:cubicBezTo>
                      <a:pt x="209" y="711"/>
                      <a:pt x="212" y="745"/>
                      <a:pt x="191" y="767"/>
                    </a:cubicBezTo>
                    <a:cubicBezTo>
                      <a:pt x="172" y="791"/>
                      <a:pt x="141" y="805"/>
                      <a:pt x="120" y="827"/>
                    </a:cubicBezTo>
                    <a:cubicBezTo>
                      <a:pt x="102" y="849"/>
                      <a:pt x="74" y="868"/>
                      <a:pt x="57" y="891"/>
                    </a:cubicBezTo>
                    <a:cubicBezTo>
                      <a:pt x="37" y="916"/>
                      <a:pt x="44" y="952"/>
                      <a:pt x="33" y="979"/>
                    </a:cubicBezTo>
                    <a:cubicBezTo>
                      <a:pt x="19" y="1008"/>
                      <a:pt x="3" y="1039"/>
                      <a:pt x="2" y="1073"/>
                    </a:cubicBezTo>
                    <a:cubicBezTo>
                      <a:pt x="0" y="1107"/>
                      <a:pt x="24" y="1151"/>
                      <a:pt x="26" y="1186"/>
                    </a:cubicBezTo>
                    <a:cubicBezTo>
                      <a:pt x="28" y="1222"/>
                      <a:pt x="30" y="1256"/>
                      <a:pt x="40" y="1293"/>
                    </a:cubicBezTo>
                    <a:cubicBezTo>
                      <a:pt x="47" y="1323"/>
                      <a:pt x="68" y="1362"/>
                      <a:pt x="30" y="1378"/>
                    </a:cubicBezTo>
                    <a:cubicBezTo>
                      <a:pt x="29" y="1378"/>
                      <a:pt x="48" y="1385"/>
                      <a:pt x="53" y="1385"/>
                    </a:cubicBezTo>
                    <a:cubicBezTo>
                      <a:pt x="53" y="1385"/>
                      <a:pt x="54" y="1385"/>
                      <a:pt x="54" y="1385"/>
                    </a:cubicBezTo>
                    <a:cubicBezTo>
                      <a:pt x="92" y="1378"/>
                      <a:pt x="91" y="1359"/>
                      <a:pt x="88" y="1337"/>
                    </a:cubicBezTo>
                    <a:cubicBezTo>
                      <a:pt x="83" y="1304"/>
                      <a:pt x="55" y="1266"/>
                      <a:pt x="62" y="1235"/>
                    </a:cubicBezTo>
                    <a:cubicBezTo>
                      <a:pt x="68" y="1208"/>
                      <a:pt x="68" y="1179"/>
                      <a:pt x="69" y="1150"/>
                    </a:cubicBezTo>
                    <a:cubicBezTo>
                      <a:pt x="72" y="1121"/>
                      <a:pt x="77" y="1094"/>
                      <a:pt x="88" y="1067"/>
                    </a:cubicBezTo>
                    <a:cubicBezTo>
                      <a:pt x="99" y="1041"/>
                      <a:pt x="154" y="1036"/>
                      <a:pt x="172" y="1014"/>
                    </a:cubicBezTo>
                    <a:cubicBezTo>
                      <a:pt x="189" y="992"/>
                      <a:pt x="200" y="966"/>
                      <a:pt x="222" y="946"/>
                    </a:cubicBezTo>
                    <a:cubicBezTo>
                      <a:pt x="244" y="928"/>
                      <a:pt x="262" y="905"/>
                      <a:pt x="288" y="889"/>
                    </a:cubicBezTo>
                    <a:cubicBezTo>
                      <a:pt x="311" y="871"/>
                      <a:pt x="308" y="836"/>
                      <a:pt x="333" y="820"/>
                    </a:cubicBezTo>
                    <a:cubicBezTo>
                      <a:pt x="345" y="812"/>
                      <a:pt x="366" y="812"/>
                      <a:pt x="387" y="812"/>
                    </a:cubicBezTo>
                    <a:cubicBezTo>
                      <a:pt x="408" y="812"/>
                      <a:pt x="429" y="812"/>
                      <a:pt x="439" y="805"/>
                    </a:cubicBezTo>
                    <a:cubicBezTo>
                      <a:pt x="461" y="787"/>
                      <a:pt x="476" y="774"/>
                      <a:pt x="497" y="759"/>
                    </a:cubicBezTo>
                    <a:cubicBezTo>
                      <a:pt x="516" y="745"/>
                      <a:pt x="508" y="708"/>
                      <a:pt x="529" y="694"/>
                    </a:cubicBezTo>
                    <a:cubicBezTo>
                      <a:pt x="542" y="685"/>
                      <a:pt x="560" y="682"/>
                      <a:pt x="580" y="677"/>
                    </a:cubicBezTo>
                    <a:cubicBezTo>
                      <a:pt x="586" y="682"/>
                      <a:pt x="592" y="685"/>
                      <a:pt x="596" y="685"/>
                    </a:cubicBezTo>
                    <a:cubicBezTo>
                      <a:pt x="597" y="685"/>
                      <a:pt x="598" y="685"/>
                      <a:pt x="599" y="683"/>
                    </a:cubicBezTo>
                    <a:cubicBezTo>
                      <a:pt x="607" y="674"/>
                      <a:pt x="614" y="663"/>
                      <a:pt x="622" y="650"/>
                    </a:cubicBezTo>
                    <a:cubicBezTo>
                      <a:pt x="633" y="641"/>
                      <a:pt x="643" y="628"/>
                      <a:pt x="657" y="620"/>
                    </a:cubicBezTo>
                    <a:cubicBezTo>
                      <a:pt x="676" y="606"/>
                      <a:pt x="708" y="605"/>
                      <a:pt x="725" y="591"/>
                    </a:cubicBezTo>
                    <a:cubicBezTo>
                      <a:pt x="745" y="577"/>
                      <a:pt x="749" y="547"/>
                      <a:pt x="765" y="533"/>
                    </a:cubicBezTo>
                    <a:cubicBezTo>
                      <a:pt x="772" y="529"/>
                      <a:pt x="779" y="520"/>
                      <a:pt x="785" y="511"/>
                    </a:cubicBezTo>
                    <a:cubicBezTo>
                      <a:pt x="833" y="495"/>
                      <a:pt x="886" y="483"/>
                      <a:pt x="930" y="465"/>
                    </a:cubicBezTo>
                    <a:cubicBezTo>
                      <a:pt x="976" y="454"/>
                      <a:pt x="1021" y="449"/>
                      <a:pt x="1068" y="444"/>
                    </a:cubicBezTo>
                    <a:lnTo>
                      <a:pt x="1068" y="444"/>
                    </a:lnTo>
                    <a:cubicBezTo>
                      <a:pt x="1021" y="467"/>
                      <a:pt x="976" y="491"/>
                      <a:pt x="935" y="524"/>
                    </a:cubicBezTo>
                    <a:cubicBezTo>
                      <a:pt x="911" y="543"/>
                      <a:pt x="893" y="564"/>
                      <a:pt x="874" y="586"/>
                    </a:cubicBezTo>
                    <a:cubicBezTo>
                      <a:pt x="855" y="594"/>
                      <a:pt x="835" y="602"/>
                      <a:pt x="819" y="613"/>
                    </a:cubicBezTo>
                    <a:cubicBezTo>
                      <a:pt x="767" y="644"/>
                      <a:pt x="716" y="677"/>
                      <a:pt x="666" y="712"/>
                    </a:cubicBezTo>
                    <a:cubicBezTo>
                      <a:pt x="619" y="752"/>
                      <a:pt x="586" y="806"/>
                      <a:pt x="540" y="847"/>
                    </a:cubicBezTo>
                    <a:cubicBezTo>
                      <a:pt x="494" y="887"/>
                      <a:pt x="439" y="922"/>
                      <a:pt x="394" y="966"/>
                    </a:cubicBezTo>
                    <a:cubicBezTo>
                      <a:pt x="351" y="1011"/>
                      <a:pt x="303" y="1055"/>
                      <a:pt x="264" y="1109"/>
                    </a:cubicBezTo>
                    <a:cubicBezTo>
                      <a:pt x="230" y="1160"/>
                      <a:pt x="216" y="1224"/>
                      <a:pt x="194" y="1281"/>
                    </a:cubicBezTo>
                    <a:cubicBezTo>
                      <a:pt x="165" y="1318"/>
                      <a:pt x="132" y="1355"/>
                      <a:pt x="110" y="1398"/>
                    </a:cubicBezTo>
                    <a:cubicBezTo>
                      <a:pt x="84" y="1444"/>
                      <a:pt x="88" y="1501"/>
                      <a:pt x="70" y="1550"/>
                    </a:cubicBezTo>
                    <a:cubicBezTo>
                      <a:pt x="55" y="1606"/>
                      <a:pt x="37" y="1662"/>
                      <a:pt x="41" y="1721"/>
                    </a:cubicBezTo>
                    <a:cubicBezTo>
                      <a:pt x="44" y="1779"/>
                      <a:pt x="77" y="1839"/>
                      <a:pt x="91" y="1895"/>
                    </a:cubicBezTo>
                    <a:cubicBezTo>
                      <a:pt x="99" y="1936"/>
                      <a:pt x="113" y="1974"/>
                      <a:pt x="131" y="2011"/>
                    </a:cubicBezTo>
                    <a:cubicBezTo>
                      <a:pt x="113" y="2086"/>
                      <a:pt x="98" y="2161"/>
                      <a:pt x="96" y="2239"/>
                    </a:cubicBezTo>
                    <a:cubicBezTo>
                      <a:pt x="95" y="2329"/>
                      <a:pt x="127" y="2416"/>
                      <a:pt x="146" y="2500"/>
                    </a:cubicBezTo>
                    <a:cubicBezTo>
                      <a:pt x="167" y="2595"/>
                      <a:pt x="196" y="2690"/>
                      <a:pt x="244" y="2774"/>
                    </a:cubicBezTo>
                    <a:cubicBezTo>
                      <a:pt x="296" y="2858"/>
                      <a:pt x="373" y="2921"/>
                      <a:pt x="439" y="2989"/>
                    </a:cubicBezTo>
                    <a:cubicBezTo>
                      <a:pt x="490" y="3044"/>
                      <a:pt x="549" y="3092"/>
                      <a:pt x="608" y="3133"/>
                    </a:cubicBezTo>
                    <a:cubicBezTo>
                      <a:pt x="641" y="3179"/>
                      <a:pt x="677" y="3221"/>
                      <a:pt x="714" y="3262"/>
                    </a:cubicBezTo>
                    <a:cubicBezTo>
                      <a:pt x="756" y="3307"/>
                      <a:pt x="820" y="3323"/>
                      <a:pt x="867" y="3359"/>
                    </a:cubicBezTo>
                    <a:cubicBezTo>
                      <a:pt x="911" y="3399"/>
                      <a:pt x="950" y="3455"/>
                      <a:pt x="1003" y="3485"/>
                    </a:cubicBezTo>
                    <a:cubicBezTo>
                      <a:pt x="1056" y="3518"/>
                      <a:pt x="1116" y="3538"/>
                      <a:pt x="1173" y="3564"/>
                    </a:cubicBezTo>
                    <a:cubicBezTo>
                      <a:pt x="1232" y="3586"/>
                      <a:pt x="1286" y="3626"/>
                      <a:pt x="1347" y="3640"/>
                    </a:cubicBezTo>
                    <a:cubicBezTo>
                      <a:pt x="1409" y="3655"/>
                      <a:pt x="1474" y="3648"/>
                      <a:pt x="1536" y="3653"/>
                    </a:cubicBezTo>
                    <a:cubicBezTo>
                      <a:pt x="1549" y="3655"/>
                      <a:pt x="1563" y="3655"/>
                      <a:pt x="1577" y="3655"/>
                    </a:cubicBezTo>
                    <a:cubicBezTo>
                      <a:pt x="1625" y="3655"/>
                      <a:pt x="1675" y="3648"/>
                      <a:pt x="1723" y="3648"/>
                    </a:cubicBezTo>
                    <a:cubicBezTo>
                      <a:pt x="1724" y="3648"/>
                      <a:pt x="1726" y="3648"/>
                      <a:pt x="1727" y="3648"/>
                    </a:cubicBezTo>
                    <a:cubicBezTo>
                      <a:pt x="1780" y="3648"/>
                      <a:pt x="1835" y="3670"/>
                      <a:pt x="1889" y="3670"/>
                    </a:cubicBezTo>
                    <a:cubicBezTo>
                      <a:pt x="1898" y="3670"/>
                      <a:pt x="1906" y="3670"/>
                      <a:pt x="1914" y="3668"/>
                    </a:cubicBezTo>
                    <a:cubicBezTo>
                      <a:pt x="1956" y="3662"/>
                      <a:pt x="1992" y="3640"/>
                      <a:pt x="2029" y="3616"/>
                    </a:cubicBezTo>
                    <a:cubicBezTo>
                      <a:pt x="2071" y="3600"/>
                      <a:pt x="2114" y="3579"/>
                      <a:pt x="2157" y="3565"/>
                    </a:cubicBezTo>
                    <a:cubicBezTo>
                      <a:pt x="2197" y="3551"/>
                      <a:pt x="2235" y="3536"/>
                      <a:pt x="2272" y="3516"/>
                    </a:cubicBezTo>
                    <a:cubicBezTo>
                      <a:pt x="2305" y="3510"/>
                      <a:pt x="2340" y="3506"/>
                      <a:pt x="2373" y="3499"/>
                    </a:cubicBezTo>
                    <a:cubicBezTo>
                      <a:pt x="2552" y="3463"/>
                      <a:pt x="2714" y="3374"/>
                      <a:pt x="2865" y="3283"/>
                    </a:cubicBezTo>
                    <a:cubicBezTo>
                      <a:pt x="3020" y="3192"/>
                      <a:pt x="3168" y="3086"/>
                      <a:pt x="3288" y="2947"/>
                    </a:cubicBezTo>
                    <a:cubicBezTo>
                      <a:pt x="3405" y="2810"/>
                      <a:pt x="3511" y="2658"/>
                      <a:pt x="3578" y="2486"/>
                    </a:cubicBezTo>
                    <a:cubicBezTo>
                      <a:pt x="3644" y="2314"/>
                      <a:pt x="3661" y="2127"/>
                      <a:pt x="3659" y="1941"/>
                    </a:cubicBezTo>
                    <a:cubicBezTo>
                      <a:pt x="3657" y="1771"/>
                      <a:pt x="3620" y="1589"/>
                      <a:pt x="3522" y="1431"/>
                    </a:cubicBezTo>
                    <a:cubicBezTo>
                      <a:pt x="3533" y="1425"/>
                      <a:pt x="3538" y="1418"/>
                      <a:pt x="3541" y="1411"/>
                    </a:cubicBezTo>
                    <a:cubicBezTo>
                      <a:pt x="3570" y="1461"/>
                      <a:pt x="3596" y="1513"/>
                      <a:pt x="3622" y="1566"/>
                    </a:cubicBezTo>
                    <a:cubicBezTo>
                      <a:pt x="3651" y="1625"/>
                      <a:pt x="3690" y="1696"/>
                      <a:pt x="3668" y="1762"/>
                    </a:cubicBezTo>
                    <a:cubicBezTo>
                      <a:pt x="3666" y="1764"/>
                      <a:pt x="3672" y="1764"/>
                      <a:pt x="3678" y="1764"/>
                    </a:cubicBezTo>
                    <a:cubicBezTo>
                      <a:pt x="3684" y="1764"/>
                      <a:pt x="3690" y="1764"/>
                      <a:pt x="3691" y="1762"/>
                    </a:cubicBezTo>
                    <a:cubicBezTo>
                      <a:pt x="3723" y="1714"/>
                      <a:pt x="3710" y="1667"/>
                      <a:pt x="3695" y="1623"/>
                    </a:cubicBezTo>
                    <a:cubicBezTo>
                      <a:pt x="3675" y="1566"/>
                      <a:pt x="3621" y="1504"/>
                      <a:pt x="3598" y="1439"/>
                    </a:cubicBezTo>
                    <a:cubicBezTo>
                      <a:pt x="3574" y="1378"/>
                      <a:pt x="3545" y="1321"/>
                      <a:pt x="3511" y="1267"/>
                    </a:cubicBezTo>
                    <a:cubicBezTo>
                      <a:pt x="3476" y="1208"/>
                      <a:pt x="3446" y="1155"/>
                      <a:pt x="3415" y="1102"/>
                    </a:cubicBezTo>
                    <a:lnTo>
                      <a:pt x="3415" y="1099"/>
                    </a:lnTo>
                    <a:cubicBezTo>
                      <a:pt x="3415" y="1095"/>
                      <a:pt x="3416" y="1091"/>
                      <a:pt x="3415" y="1087"/>
                    </a:cubicBezTo>
                    <a:cubicBezTo>
                      <a:pt x="3408" y="1062"/>
                      <a:pt x="3394" y="1041"/>
                      <a:pt x="3387" y="1015"/>
                    </a:cubicBezTo>
                    <a:cubicBezTo>
                      <a:pt x="3380" y="978"/>
                      <a:pt x="3373" y="938"/>
                      <a:pt x="3353" y="908"/>
                    </a:cubicBezTo>
                    <a:cubicBezTo>
                      <a:pt x="3339" y="884"/>
                      <a:pt x="3324" y="862"/>
                      <a:pt x="3307" y="842"/>
                    </a:cubicBezTo>
                    <a:cubicBezTo>
                      <a:pt x="3310" y="814"/>
                      <a:pt x="3324" y="774"/>
                      <a:pt x="3313" y="756"/>
                    </a:cubicBezTo>
                    <a:cubicBezTo>
                      <a:pt x="3299" y="732"/>
                      <a:pt x="3282" y="711"/>
                      <a:pt x="3266" y="688"/>
                    </a:cubicBezTo>
                    <a:cubicBezTo>
                      <a:pt x="3251" y="664"/>
                      <a:pt x="3212" y="670"/>
                      <a:pt x="3194" y="650"/>
                    </a:cubicBezTo>
                    <a:cubicBezTo>
                      <a:pt x="3178" y="630"/>
                      <a:pt x="3172" y="591"/>
                      <a:pt x="3153" y="571"/>
                    </a:cubicBezTo>
                    <a:cubicBezTo>
                      <a:pt x="3132" y="551"/>
                      <a:pt x="3109" y="540"/>
                      <a:pt x="3086" y="524"/>
                    </a:cubicBezTo>
                    <a:cubicBezTo>
                      <a:pt x="3065" y="506"/>
                      <a:pt x="3051" y="476"/>
                      <a:pt x="3028" y="459"/>
                    </a:cubicBezTo>
                    <a:cubicBezTo>
                      <a:pt x="3003" y="445"/>
                      <a:pt x="2973" y="449"/>
                      <a:pt x="2948" y="437"/>
                    </a:cubicBezTo>
                    <a:lnTo>
                      <a:pt x="2933" y="433"/>
                    </a:lnTo>
                    <a:cubicBezTo>
                      <a:pt x="2900" y="388"/>
                      <a:pt x="2878" y="323"/>
                      <a:pt x="2831" y="290"/>
                    </a:cubicBezTo>
                    <a:cubicBezTo>
                      <a:pt x="2780" y="251"/>
                      <a:pt x="2724" y="221"/>
                      <a:pt x="2666" y="188"/>
                    </a:cubicBezTo>
                    <a:cubicBezTo>
                      <a:pt x="2608" y="158"/>
                      <a:pt x="2538" y="162"/>
                      <a:pt x="2477" y="140"/>
                    </a:cubicBezTo>
                    <a:cubicBezTo>
                      <a:pt x="2418" y="114"/>
                      <a:pt x="2360" y="75"/>
                      <a:pt x="2297" y="56"/>
                    </a:cubicBezTo>
                    <a:cubicBezTo>
                      <a:pt x="2232" y="42"/>
                      <a:pt x="2168" y="35"/>
                      <a:pt x="2102" y="30"/>
                    </a:cubicBezTo>
                    <a:cubicBezTo>
                      <a:pt x="2037" y="21"/>
                      <a:pt x="1971" y="1"/>
                      <a:pt x="1905"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29"/>
              <p:cNvSpPr/>
              <p:nvPr/>
            </p:nvSpPr>
            <p:spPr>
              <a:xfrm>
                <a:off x="2162150" y="4365050"/>
                <a:ext cx="2150" cy="875"/>
              </a:xfrm>
              <a:custGeom>
                <a:rect b="b" l="l" r="r" t="t"/>
                <a:pathLst>
                  <a:path extrusionOk="0" h="35" w="86">
                    <a:moveTo>
                      <a:pt x="77" y="0"/>
                    </a:moveTo>
                    <a:cubicBezTo>
                      <a:pt x="57" y="14"/>
                      <a:pt x="35" y="25"/>
                      <a:pt x="18" y="32"/>
                    </a:cubicBezTo>
                    <a:cubicBezTo>
                      <a:pt x="14" y="33"/>
                      <a:pt x="7" y="33"/>
                      <a:pt x="0" y="35"/>
                    </a:cubicBezTo>
                    <a:lnTo>
                      <a:pt x="85" y="33"/>
                    </a:lnTo>
                    <a:cubicBezTo>
                      <a:pt x="84" y="21"/>
                      <a:pt x="80" y="11"/>
                      <a:pt x="77"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29"/>
              <p:cNvSpPr/>
              <p:nvPr/>
            </p:nvSpPr>
            <p:spPr>
              <a:xfrm>
                <a:off x="2159675" y="4364725"/>
                <a:ext cx="1150" cy="225"/>
              </a:xfrm>
              <a:custGeom>
                <a:rect b="b" l="l" r="r" t="t"/>
                <a:pathLst>
                  <a:path extrusionOk="0" h="9" w="46">
                    <a:moveTo>
                      <a:pt x="0" y="1"/>
                    </a:moveTo>
                    <a:cubicBezTo>
                      <a:pt x="8" y="5"/>
                      <a:pt x="20" y="8"/>
                      <a:pt x="29" y="8"/>
                    </a:cubicBezTo>
                    <a:cubicBezTo>
                      <a:pt x="37" y="8"/>
                      <a:pt x="43" y="6"/>
                      <a:pt x="45"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29"/>
              <p:cNvSpPr/>
              <p:nvPr/>
            </p:nvSpPr>
            <p:spPr>
              <a:xfrm>
                <a:off x="2120950" y="4323125"/>
                <a:ext cx="92450" cy="92375"/>
              </a:xfrm>
              <a:custGeom>
                <a:rect b="b" l="l" r="r" t="t"/>
                <a:pathLst>
                  <a:path extrusionOk="0" h="3695" w="3698">
                    <a:moveTo>
                      <a:pt x="1427" y="199"/>
                    </a:moveTo>
                    <a:cubicBezTo>
                      <a:pt x="1428" y="199"/>
                      <a:pt x="1429" y="199"/>
                      <a:pt x="1431" y="199"/>
                    </a:cubicBezTo>
                    <a:cubicBezTo>
                      <a:pt x="1405" y="217"/>
                      <a:pt x="1378" y="231"/>
                      <a:pt x="1355" y="252"/>
                    </a:cubicBezTo>
                    <a:cubicBezTo>
                      <a:pt x="1301" y="300"/>
                      <a:pt x="1261" y="353"/>
                      <a:pt x="1227" y="410"/>
                    </a:cubicBezTo>
                    <a:cubicBezTo>
                      <a:pt x="1210" y="413"/>
                      <a:pt x="1191" y="417"/>
                      <a:pt x="1173" y="422"/>
                    </a:cubicBezTo>
                    <a:cubicBezTo>
                      <a:pt x="1176" y="419"/>
                      <a:pt x="1177" y="415"/>
                      <a:pt x="1179" y="413"/>
                    </a:cubicBezTo>
                    <a:cubicBezTo>
                      <a:pt x="1202" y="403"/>
                      <a:pt x="1224" y="395"/>
                      <a:pt x="1242" y="375"/>
                    </a:cubicBezTo>
                    <a:cubicBezTo>
                      <a:pt x="1260" y="356"/>
                      <a:pt x="1272" y="309"/>
                      <a:pt x="1296" y="293"/>
                    </a:cubicBezTo>
                    <a:cubicBezTo>
                      <a:pt x="1319" y="275"/>
                      <a:pt x="1343" y="254"/>
                      <a:pt x="1371" y="231"/>
                    </a:cubicBezTo>
                    <a:cubicBezTo>
                      <a:pt x="1388" y="218"/>
                      <a:pt x="1408" y="199"/>
                      <a:pt x="1427" y="199"/>
                    </a:cubicBezTo>
                    <a:close/>
                    <a:moveTo>
                      <a:pt x="1491" y="392"/>
                    </a:moveTo>
                    <a:lnTo>
                      <a:pt x="1491" y="392"/>
                    </a:lnTo>
                    <a:cubicBezTo>
                      <a:pt x="1457" y="402"/>
                      <a:pt x="1424" y="415"/>
                      <a:pt x="1389" y="430"/>
                    </a:cubicBezTo>
                    <a:cubicBezTo>
                      <a:pt x="1355" y="433"/>
                      <a:pt x="1321" y="439"/>
                      <a:pt x="1286" y="444"/>
                    </a:cubicBezTo>
                    <a:cubicBezTo>
                      <a:pt x="1292" y="437"/>
                      <a:pt x="1294" y="430"/>
                      <a:pt x="1300" y="425"/>
                    </a:cubicBezTo>
                    <a:cubicBezTo>
                      <a:pt x="1363" y="413"/>
                      <a:pt x="1428" y="404"/>
                      <a:pt x="1491" y="392"/>
                    </a:cubicBezTo>
                    <a:close/>
                    <a:moveTo>
                      <a:pt x="1212" y="440"/>
                    </a:moveTo>
                    <a:cubicBezTo>
                      <a:pt x="1209" y="446"/>
                      <a:pt x="1205" y="452"/>
                      <a:pt x="1202" y="459"/>
                    </a:cubicBezTo>
                    <a:cubicBezTo>
                      <a:pt x="1127" y="473"/>
                      <a:pt x="1051" y="490"/>
                      <a:pt x="977" y="516"/>
                    </a:cubicBezTo>
                    <a:cubicBezTo>
                      <a:pt x="982" y="508"/>
                      <a:pt x="985" y="501"/>
                      <a:pt x="992" y="495"/>
                    </a:cubicBezTo>
                    <a:cubicBezTo>
                      <a:pt x="1012" y="483"/>
                      <a:pt x="1044" y="486"/>
                      <a:pt x="1065" y="476"/>
                    </a:cubicBezTo>
                    <a:cubicBezTo>
                      <a:pt x="1087" y="468"/>
                      <a:pt x="1113" y="468"/>
                      <a:pt x="1133" y="461"/>
                    </a:cubicBezTo>
                    <a:cubicBezTo>
                      <a:pt x="1140" y="458"/>
                      <a:pt x="1144" y="451"/>
                      <a:pt x="1150" y="446"/>
                    </a:cubicBezTo>
                    <a:cubicBezTo>
                      <a:pt x="1151" y="447"/>
                      <a:pt x="1151" y="451"/>
                      <a:pt x="1153" y="451"/>
                    </a:cubicBezTo>
                    <a:cubicBezTo>
                      <a:pt x="1153" y="451"/>
                      <a:pt x="1154" y="451"/>
                      <a:pt x="1154" y="451"/>
                    </a:cubicBezTo>
                    <a:cubicBezTo>
                      <a:pt x="1175" y="448"/>
                      <a:pt x="1191" y="444"/>
                      <a:pt x="1212" y="440"/>
                    </a:cubicBezTo>
                    <a:close/>
                    <a:moveTo>
                      <a:pt x="1853" y="634"/>
                    </a:moveTo>
                    <a:cubicBezTo>
                      <a:pt x="1909" y="634"/>
                      <a:pt x="1964" y="638"/>
                      <a:pt x="2017" y="645"/>
                    </a:cubicBezTo>
                    <a:cubicBezTo>
                      <a:pt x="1996" y="645"/>
                      <a:pt x="1976" y="644"/>
                      <a:pt x="1955" y="644"/>
                    </a:cubicBezTo>
                    <a:cubicBezTo>
                      <a:pt x="1915" y="644"/>
                      <a:pt x="1877" y="647"/>
                      <a:pt x="1837" y="652"/>
                    </a:cubicBezTo>
                    <a:cubicBezTo>
                      <a:pt x="1822" y="645"/>
                      <a:pt x="1808" y="640"/>
                      <a:pt x="1793" y="636"/>
                    </a:cubicBezTo>
                    <a:cubicBezTo>
                      <a:pt x="1813" y="634"/>
                      <a:pt x="1833" y="634"/>
                      <a:pt x="1853" y="634"/>
                    </a:cubicBezTo>
                    <a:close/>
                    <a:moveTo>
                      <a:pt x="2309" y="929"/>
                    </a:moveTo>
                    <a:cubicBezTo>
                      <a:pt x="2311" y="931"/>
                      <a:pt x="2314" y="931"/>
                      <a:pt x="2318" y="933"/>
                    </a:cubicBezTo>
                    <a:cubicBezTo>
                      <a:pt x="2322" y="941"/>
                      <a:pt x="2324" y="948"/>
                      <a:pt x="2325" y="956"/>
                    </a:cubicBezTo>
                    <a:cubicBezTo>
                      <a:pt x="2322" y="948"/>
                      <a:pt x="2316" y="938"/>
                      <a:pt x="2309" y="929"/>
                    </a:cubicBezTo>
                    <a:close/>
                    <a:moveTo>
                      <a:pt x="1501" y="974"/>
                    </a:moveTo>
                    <a:cubicBezTo>
                      <a:pt x="1531" y="980"/>
                      <a:pt x="1574" y="989"/>
                      <a:pt x="1614" y="1011"/>
                    </a:cubicBezTo>
                    <a:cubicBezTo>
                      <a:pt x="1531" y="1015"/>
                      <a:pt x="1449" y="1036"/>
                      <a:pt x="1376" y="1077"/>
                    </a:cubicBezTo>
                    <a:cubicBezTo>
                      <a:pt x="1373" y="1070"/>
                      <a:pt x="1369" y="1061"/>
                      <a:pt x="1365" y="1053"/>
                    </a:cubicBezTo>
                    <a:cubicBezTo>
                      <a:pt x="1402" y="1022"/>
                      <a:pt x="1439" y="996"/>
                      <a:pt x="1480" y="974"/>
                    </a:cubicBezTo>
                    <a:close/>
                    <a:moveTo>
                      <a:pt x="1338" y="1076"/>
                    </a:moveTo>
                    <a:cubicBezTo>
                      <a:pt x="1329" y="1087"/>
                      <a:pt x="1321" y="1099"/>
                      <a:pt x="1308" y="1108"/>
                    </a:cubicBezTo>
                    <a:lnTo>
                      <a:pt x="1293" y="1119"/>
                    </a:lnTo>
                    <a:cubicBezTo>
                      <a:pt x="1307" y="1103"/>
                      <a:pt x="1322" y="1090"/>
                      <a:pt x="1338" y="1076"/>
                    </a:cubicBezTo>
                    <a:close/>
                    <a:moveTo>
                      <a:pt x="2044" y="322"/>
                    </a:moveTo>
                    <a:cubicBezTo>
                      <a:pt x="2227" y="322"/>
                      <a:pt x="2410" y="353"/>
                      <a:pt x="2578" y="446"/>
                    </a:cubicBezTo>
                    <a:cubicBezTo>
                      <a:pt x="2826" y="582"/>
                      <a:pt x="3005" y="830"/>
                      <a:pt x="3081" y="1099"/>
                    </a:cubicBezTo>
                    <a:lnTo>
                      <a:pt x="3085" y="1120"/>
                    </a:lnTo>
                    <a:cubicBezTo>
                      <a:pt x="2994" y="992"/>
                      <a:pt x="2873" y="912"/>
                      <a:pt x="2746" y="849"/>
                    </a:cubicBezTo>
                    <a:cubicBezTo>
                      <a:pt x="2671" y="724"/>
                      <a:pt x="2569" y="616"/>
                      <a:pt x="2446" y="536"/>
                    </a:cubicBezTo>
                    <a:cubicBezTo>
                      <a:pt x="2266" y="422"/>
                      <a:pt x="2067" y="390"/>
                      <a:pt x="1873" y="390"/>
                    </a:cubicBezTo>
                    <a:cubicBezTo>
                      <a:pt x="1857" y="390"/>
                      <a:pt x="1840" y="390"/>
                      <a:pt x="1824" y="391"/>
                    </a:cubicBezTo>
                    <a:cubicBezTo>
                      <a:pt x="1771" y="378"/>
                      <a:pt x="1715" y="370"/>
                      <a:pt x="1659" y="370"/>
                    </a:cubicBezTo>
                    <a:cubicBezTo>
                      <a:pt x="1632" y="370"/>
                      <a:pt x="1605" y="372"/>
                      <a:pt x="1578" y="375"/>
                    </a:cubicBezTo>
                    <a:cubicBezTo>
                      <a:pt x="1622" y="367"/>
                      <a:pt x="1663" y="358"/>
                      <a:pt x="1706" y="351"/>
                    </a:cubicBezTo>
                    <a:cubicBezTo>
                      <a:pt x="1815" y="334"/>
                      <a:pt x="1930" y="322"/>
                      <a:pt x="2044" y="322"/>
                    </a:cubicBezTo>
                    <a:close/>
                    <a:moveTo>
                      <a:pt x="2468" y="992"/>
                    </a:moveTo>
                    <a:cubicBezTo>
                      <a:pt x="2482" y="999"/>
                      <a:pt x="2497" y="1006"/>
                      <a:pt x="2511" y="1014"/>
                    </a:cubicBezTo>
                    <a:cubicBezTo>
                      <a:pt x="2533" y="1066"/>
                      <a:pt x="2552" y="1121"/>
                      <a:pt x="2565" y="1179"/>
                    </a:cubicBezTo>
                    <a:cubicBezTo>
                      <a:pt x="2574" y="1222"/>
                      <a:pt x="2581" y="1266"/>
                      <a:pt x="2587" y="1311"/>
                    </a:cubicBezTo>
                    <a:cubicBezTo>
                      <a:pt x="2584" y="1313"/>
                      <a:pt x="2578" y="1313"/>
                      <a:pt x="2573" y="1314"/>
                    </a:cubicBezTo>
                    <a:cubicBezTo>
                      <a:pt x="2550" y="1207"/>
                      <a:pt x="2516" y="1095"/>
                      <a:pt x="2468" y="992"/>
                    </a:cubicBezTo>
                    <a:close/>
                    <a:moveTo>
                      <a:pt x="2594" y="1353"/>
                    </a:moveTo>
                    <a:cubicBezTo>
                      <a:pt x="2598" y="1381"/>
                      <a:pt x="2598" y="1410"/>
                      <a:pt x="2599" y="1441"/>
                    </a:cubicBezTo>
                    <a:cubicBezTo>
                      <a:pt x="2598" y="1427"/>
                      <a:pt x="2594" y="1413"/>
                      <a:pt x="2592" y="1399"/>
                    </a:cubicBezTo>
                    <a:cubicBezTo>
                      <a:pt x="2591" y="1386"/>
                      <a:pt x="2585" y="1369"/>
                      <a:pt x="2584" y="1355"/>
                    </a:cubicBezTo>
                    <a:cubicBezTo>
                      <a:pt x="2585" y="1353"/>
                      <a:pt x="2591" y="1353"/>
                      <a:pt x="2594" y="1353"/>
                    </a:cubicBezTo>
                    <a:close/>
                    <a:moveTo>
                      <a:pt x="1842" y="1307"/>
                    </a:moveTo>
                    <a:cubicBezTo>
                      <a:pt x="1845" y="1310"/>
                      <a:pt x="1850" y="1310"/>
                      <a:pt x="1855" y="1311"/>
                    </a:cubicBezTo>
                    <a:cubicBezTo>
                      <a:pt x="1857" y="1313"/>
                      <a:pt x="1861" y="1314"/>
                      <a:pt x="1864" y="1318"/>
                    </a:cubicBezTo>
                    <a:cubicBezTo>
                      <a:pt x="1947" y="1369"/>
                      <a:pt x="1985" y="1454"/>
                      <a:pt x="2013" y="1540"/>
                    </a:cubicBezTo>
                    <a:cubicBezTo>
                      <a:pt x="2017" y="1553"/>
                      <a:pt x="2022" y="1569"/>
                      <a:pt x="2028" y="1585"/>
                    </a:cubicBezTo>
                    <a:lnTo>
                      <a:pt x="2016" y="1585"/>
                    </a:lnTo>
                    <a:cubicBezTo>
                      <a:pt x="1994" y="1511"/>
                      <a:pt x="1958" y="1442"/>
                      <a:pt x="1910" y="1387"/>
                    </a:cubicBezTo>
                    <a:cubicBezTo>
                      <a:pt x="1892" y="1365"/>
                      <a:pt x="1870" y="1344"/>
                      <a:pt x="1845" y="1325"/>
                    </a:cubicBezTo>
                    <a:cubicBezTo>
                      <a:pt x="1845" y="1320"/>
                      <a:pt x="1844" y="1313"/>
                      <a:pt x="1842" y="1307"/>
                    </a:cubicBezTo>
                    <a:close/>
                    <a:moveTo>
                      <a:pt x="1658" y="912"/>
                    </a:moveTo>
                    <a:cubicBezTo>
                      <a:pt x="1731" y="929"/>
                      <a:pt x="1801" y="953"/>
                      <a:pt x="1870" y="984"/>
                    </a:cubicBezTo>
                    <a:cubicBezTo>
                      <a:pt x="1932" y="1011"/>
                      <a:pt x="1995" y="1042"/>
                      <a:pt x="2057" y="1077"/>
                    </a:cubicBezTo>
                    <a:cubicBezTo>
                      <a:pt x="2091" y="1114"/>
                      <a:pt x="2124" y="1153"/>
                      <a:pt x="2157" y="1189"/>
                    </a:cubicBezTo>
                    <a:cubicBezTo>
                      <a:pt x="2243" y="1280"/>
                      <a:pt x="2344" y="1375"/>
                      <a:pt x="2395" y="1505"/>
                    </a:cubicBezTo>
                    <a:cubicBezTo>
                      <a:pt x="2401" y="1541"/>
                      <a:pt x="2402" y="1578"/>
                      <a:pt x="2405" y="1614"/>
                    </a:cubicBezTo>
                    <a:cubicBezTo>
                      <a:pt x="2391" y="1610"/>
                      <a:pt x="2375" y="1606"/>
                      <a:pt x="2361" y="1603"/>
                    </a:cubicBezTo>
                    <a:cubicBezTo>
                      <a:pt x="2357" y="1602"/>
                      <a:pt x="2351" y="1602"/>
                      <a:pt x="2347" y="1602"/>
                    </a:cubicBezTo>
                    <a:cubicBezTo>
                      <a:pt x="2344" y="1596"/>
                      <a:pt x="2340" y="1593"/>
                      <a:pt x="2338" y="1588"/>
                    </a:cubicBezTo>
                    <a:cubicBezTo>
                      <a:pt x="2335" y="1573"/>
                      <a:pt x="2335" y="1558"/>
                      <a:pt x="2333" y="1541"/>
                    </a:cubicBezTo>
                    <a:cubicBezTo>
                      <a:pt x="2310" y="1405"/>
                      <a:pt x="2229" y="1280"/>
                      <a:pt x="2124" y="1181"/>
                    </a:cubicBezTo>
                    <a:cubicBezTo>
                      <a:pt x="2018" y="1079"/>
                      <a:pt x="1881" y="1025"/>
                      <a:pt x="1738" y="1015"/>
                    </a:cubicBezTo>
                    <a:cubicBezTo>
                      <a:pt x="1724" y="1014"/>
                      <a:pt x="1707" y="1014"/>
                      <a:pt x="1694" y="1014"/>
                    </a:cubicBezTo>
                    <a:cubicBezTo>
                      <a:pt x="1677" y="995"/>
                      <a:pt x="1659" y="973"/>
                      <a:pt x="1638" y="956"/>
                    </a:cubicBezTo>
                    <a:cubicBezTo>
                      <a:pt x="1623" y="945"/>
                      <a:pt x="1604" y="938"/>
                      <a:pt x="1589" y="929"/>
                    </a:cubicBezTo>
                    <a:cubicBezTo>
                      <a:pt x="1611" y="922"/>
                      <a:pt x="1634" y="918"/>
                      <a:pt x="1658" y="912"/>
                    </a:cubicBezTo>
                    <a:close/>
                    <a:moveTo>
                      <a:pt x="2365" y="1644"/>
                    </a:moveTo>
                    <a:lnTo>
                      <a:pt x="2365" y="1644"/>
                    </a:lnTo>
                    <a:cubicBezTo>
                      <a:pt x="2379" y="1648"/>
                      <a:pt x="2393" y="1650"/>
                      <a:pt x="2406" y="1654"/>
                    </a:cubicBezTo>
                    <a:lnTo>
                      <a:pt x="2406" y="1662"/>
                    </a:lnTo>
                    <a:cubicBezTo>
                      <a:pt x="2404" y="1688"/>
                      <a:pt x="2401" y="1713"/>
                      <a:pt x="2400" y="1738"/>
                    </a:cubicBezTo>
                    <a:cubicBezTo>
                      <a:pt x="2391" y="1706"/>
                      <a:pt x="2377" y="1676"/>
                      <a:pt x="2365" y="1644"/>
                    </a:cubicBezTo>
                    <a:close/>
                    <a:moveTo>
                      <a:pt x="2902" y="1449"/>
                    </a:moveTo>
                    <a:cubicBezTo>
                      <a:pt x="2911" y="1490"/>
                      <a:pt x="2921" y="1533"/>
                      <a:pt x="2921" y="1581"/>
                    </a:cubicBezTo>
                    <a:cubicBezTo>
                      <a:pt x="2918" y="1688"/>
                      <a:pt x="2896" y="1801"/>
                      <a:pt x="2863" y="1913"/>
                    </a:cubicBezTo>
                    <a:cubicBezTo>
                      <a:pt x="2854" y="1898"/>
                      <a:pt x="2844" y="1882"/>
                      <a:pt x="2836" y="1869"/>
                    </a:cubicBezTo>
                    <a:cubicBezTo>
                      <a:pt x="2874" y="1732"/>
                      <a:pt x="2898" y="1593"/>
                      <a:pt x="2902" y="1449"/>
                    </a:cubicBezTo>
                    <a:close/>
                    <a:moveTo>
                      <a:pt x="1528" y="1533"/>
                    </a:moveTo>
                    <a:cubicBezTo>
                      <a:pt x="1530" y="1533"/>
                      <a:pt x="1532" y="1533"/>
                      <a:pt x="1534" y="1534"/>
                    </a:cubicBezTo>
                    <a:cubicBezTo>
                      <a:pt x="1542" y="1541"/>
                      <a:pt x="1520" y="1574"/>
                      <a:pt x="1523" y="1580"/>
                    </a:cubicBezTo>
                    <a:cubicBezTo>
                      <a:pt x="1528" y="1584"/>
                      <a:pt x="1583" y="1584"/>
                      <a:pt x="1594" y="1607"/>
                    </a:cubicBezTo>
                    <a:cubicBezTo>
                      <a:pt x="1604" y="1626"/>
                      <a:pt x="1601" y="1648"/>
                      <a:pt x="1594" y="1664"/>
                    </a:cubicBezTo>
                    <a:lnTo>
                      <a:pt x="1713" y="1659"/>
                    </a:lnTo>
                    <a:cubicBezTo>
                      <a:pt x="1716" y="1664"/>
                      <a:pt x="1720" y="1665"/>
                      <a:pt x="1724" y="1670"/>
                    </a:cubicBezTo>
                    <a:cubicBezTo>
                      <a:pt x="1724" y="1672"/>
                      <a:pt x="1725" y="1675"/>
                      <a:pt x="1725" y="1676"/>
                    </a:cubicBezTo>
                    <a:cubicBezTo>
                      <a:pt x="1732" y="1670"/>
                      <a:pt x="1740" y="1665"/>
                      <a:pt x="1746" y="1659"/>
                    </a:cubicBezTo>
                    <a:lnTo>
                      <a:pt x="1758" y="1659"/>
                    </a:lnTo>
                    <a:cubicBezTo>
                      <a:pt x="1773" y="1699"/>
                      <a:pt x="1777" y="1753"/>
                      <a:pt x="1766" y="1800"/>
                    </a:cubicBezTo>
                    <a:cubicBezTo>
                      <a:pt x="1751" y="1852"/>
                      <a:pt x="1684" y="1866"/>
                      <a:pt x="1649" y="1885"/>
                    </a:cubicBezTo>
                    <a:lnTo>
                      <a:pt x="1637" y="1892"/>
                    </a:lnTo>
                    <a:cubicBezTo>
                      <a:pt x="1609" y="1907"/>
                      <a:pt x="1578" y="1918"/>
                      <a:pt x="1548" y="1918"/>
                    </a:cubicBezTo>
                    <a:cubicBezTo>
                      <a:pt x="1543" y="1918"/>
                      <a:pt x="1538" y="1917"/>
                      <a:pt x="1533" y="1917"/>
                    </a:cubicBezTo>
                    <a:cubicBezTo>
                      <a:pt x="1493" y="1910"/>
                      <a:pt x="1457" y="1899"/>
                      <a:pt x="1427" y="1877"/>
                    </a:cubicBezTo>
                    <a:cubicBezTo>
                      <a:pt x="1399" y="1855"/>
                      <a:pt x="1358" y="1855"/>
                      <a:pt x="1337" y="1822"/>
                    </a:cubicBezTo>
                    <a:cubicBezTo>
                      <a:pt x="1319" y="1793"/>
                      <a:pt x="1348" y="1734"/>
                      <a:pt x="1347" y="1712"/>
                    </a:cubicBezTo>
                    <a:cubicBezTo>
                      <a:pt x="1343" y="1690"/>
                      <a:pt x="1338" y="1669"/>
                      <a:pt x="1343" y="1650"/>
                    </a:cubicBezTo>
                    <a:cubicBezTo>
                      <a:pt x="1348" y="1633"/>
                      <a:pt x="1319" y="1615"/>
                      <a:pt x="1329" y="1596"/>
                    </a:cubicBezTo>
                    <a:cubicBezTo>
                      <a:pt x="1341" y="1580"/>
                      <a:pt x="1376" y="1577"/>
                      <a:pt x="1389" y="1569"/>
                    </a:cubicBezTo>
                    <a:cubicBezTo>
                      <a:pt x="1402" y="1560"/>
                      <a:pt x="1411" y="1545"/>
                      <a:pt x="1429" y="1540"/>
                    </a:cubicBezTo>
                    <a:cubicBezTo>
                      <a:pt x="1432" y="1539"/>
                      <a:pt x="1435" y="1538"/>
                      <a:pt x="1439" y="1538"/>
                    </a:cubicBezTo>
                    <a:cubicBezTo>
                      <a:pt x="1454" y="1538"/>
                      <a:pt x="1471" y="1547"/>
                      <a:pt x="1479" y="1548"/>
                    </a:cubicBezTo>
                    <a:cubicBezTo>
                      <a:pt x="1489" y="1548"/>
                      <a:pt x="1497" y="1534"/>
                      <a:pt x="1506" y="1534"/>
                    </a:cubicBezTo>
                    <a:cubicBezTo>
                      <a:pt x="1506" y="1534"/>
                      <a:pt x="1507" y="1534"/>
                      <a:pt x="1508" y="1534"/>
                    </a:cubicBezTo>
                    <a:cubicBezTo>
                      <a:pt x="1509" y="1535"/>
                      <a:pt x="1511" y="1535"/>
                      <a:pt x="1513" y="1535"/>
                    </a:cubicBezTo>
                    <a:cubicBezTo>
                      <a:pt x="1518" y="1535"/>
                      <a:pt x="1524" y="1533"/>
                      <a:pt x="1528" y="1533"/>
                    </a:cubicBezTo>
                    <a:close/>
                    <a:moveTo>
                      <a:pt x="2818" y="1933"/>
                    </a:moveTo>
                    <a:lnTo>
                      <a:pt x="2843" y="1975"/>
                    </a:lnTo>
                    <a:cubicBezTo>
                      <a:pt x="2836" y="1994"/>
                      <a:pt x="2833" y="2013"/>
                      <a:pt x="2826" y="2031"/>
                    </a:cubicBezTo>
                    <a:cubicBezTo>
                      <a:pt x="2818" y="2050"/>
                      <a:pt x="2807" y="2070"/>
                      <a:pt x="2799" y="2087"/>
                    </a:cubicBezTo>
                    <a:cubicBezTo>
                      <a:pt x="2796" y="2063"/>
                      <a:pt x="2793" y="2039"/>
                      <a:pt x="2790" y="2014"/>
                    </a:cubicBezTo>
                    <a:cubicBezTo>
                      <a:pt x="2800" y="1987"/>
                      <a:pt x="2808" y="1961"/>
                      <a:pt x="2818" y="1933"/>
                    </a:cubicBezTo>
                    <a:close/>
                    <a:moveTo>
                      <a:pt x="2338" y="1690"/>
                    </a:moveTo>
                    <a:cubicBezTo>
                      <a:pt x="2357" y="1731"/>
                      <a:pt x="2373" y="1774"/>
                      <a:pt x="2386" y="1818"/>
                    </a:cubicBezTo>
                    <a:cubicBezTo>
                      <a:pt x="2380" y="1851"/>
                      <a:pt x="2375" y="1882"/>
                      <a:pt x="2361" y="1913"/>
                    </a:cubicBezTo>
                    <a:cubicBezTo>
                      <a:pt x="2329" y="1988"/>
                      <a:pt x="2267" y="2043"/>
                      <a:pt x="2215" y="2096"/>
                    </a:cubicBezTo>
                    <a:cubicBezTo>
                      <a:pt x="2247" y="2042"/>
                      <a:pt x="2270" y="1987"/>
                      <a:pt x="2288" y="1931"/>
                    </a:cubicBezTo>
                    <a:cubicBezTo>
                      <a:pt x="2311" y="1855"/>
                      <a:pt x="2332" y="1774"/>
                      <a:pt x="2338" y="1690"/>
                    </a:cubicBezTo>
                    <a:close/>
                    <a:moveTo>
                      <a:pt x="1632" y="1297"/>
                    </a:moveTo>
                    <a:cubicBezTo>
                      <a:pt x="1706" y="1313"/>
                      <a:pt x="1773" y="1343"/>
                      <a:pt x="1822" y="1384"/>
                    </a:cubicBezTo>
                    <a:cubicBezTo>
                      <a:pt x="1838" y="1460"/>
                      <a:pt x="1850" y="1547"/>
                      <a:pt x="1822" y="1621"/>
                    </a:cubicBezTo>
                    <a:cubicBezTo>
                      <a:pt x="1820" y="1623"/>
                      <a:pt x="1832" y="1627"/>
                      <a:pt x="1840" y="1627"/>
                    </a:cubicBezTo>
                    <a:cubicBezTo>
                      <a:pt x="1842" y="1627"/>
                      <a:pt x="1844" y="1626"/>
                      <a:pt x="1845" y="1625"/>
                    </a:cubicBezTo>
                    <a:cubicBezTo>
                      <a:pt x="1883" y="1569"/>
                      <a:pt x="1882" y="1508"/>
                      <a:pt x="1875" y="1446"/>
                    </a:cubicBezTo>
                    <a:lnTo>
                      <a:pt x="1875" y="1446"/>
                    </a:lnTo>
                    <a:cubicBezTo>
                      <a:pt x="1905" y="1486"/>
                      <a:pt x="1930" y="1529"/>
                      <a:pt x="1947" y="1580"/>
                    </a:cubicBezTo>
                    <a:cubicBezTo>
                      <a:pt x="1925" y="1577"/>
                      <a:pt x="1900" y="1577"/>
                      <a:pt x="1878" y="1573"/>
                    </a:cubicBezTo>
                    <a:cubicBezTo>
                      <a:pt x="1878" y="1573"/>
                      <a:pt x="1878" y="1573"/>
                      <a:pt x="1877" y="1573"/>
                    </a:cubicBezTo>
                    <a:cubicBezTo>
                      <a:pt x="1871" y="1573"/>
                      <a:pt x="1867" y="1595"/>
                      <a:pt x="1875" y="1596"/>
                    </a:cubicBezTo>
                    <a:cubicBezTo>
                      <a:pt x="1903" y="1606"/>
                      <a:pt x="1932" y="1610"/>
                      <a:pt x="1959" y="1615"/>
                    </a:cubicBezTo>
                    <a:cubicBezTo>
                      <a:pt x="1987" y="1723"/>
                      <a:pt x="1983" y="1841"/>
                      <a:pt x="1938" y="1937"/>
                    </a:cubicBezTo>
                    <a:cubicBezTo>
                      <a:pt x="1933" y="1952"/>
                      <a:pt x="1952" y="1970"/>
                      <a:pt x="1968" y="1970"/>
                    </a:cubicBezTo>
                    <a:cubicBezTo>
                      <a:pt x="1974" y="1970"/>
                      <a:pt x="1980" y="1967"/>
                      <a:pt x="1984" y="1961"/>
                    </a:cubicBezTo>
                    <a:cubicBezTo>
                      <a:pt x="2044" y="1860"/>
                      <a:pt x="2051" y="1738"/>
                      <a:pt x="2025" y="1622"/>
                    </a:cubicBezTo>
                    <a:lnTo>
                      <a:pt x="2042" y="1622"/>
                    </a:lnTo>
                    <a:cubicBezTo>
                      <a:pt x="2062" y="1686"/>
                      <a:pt x="2077" y="1754"/>
                      <a:pt x="2062" y="1825"/>
                    </a:cubicBezTo>
                    <a:cubicBezTo>
                      <a:pt x="2039" y="1924"/>
                      <a:pt x="1994" y="2020"/>
                      <a:pt x="1925" y="2092"/>
                    </a:cubicBezTo>
                    <a:cubicBezTo>
                      <a:pt x="1914" y="2104"/>
                      <a:pt x="1900" y="2112"/>
                      <a:pt x="1888" y="2123"/>
                    </a:cubicBezTo>
                    <a:cubicBezTo>
                      <a:pt x="1904" y="2043"/>
                      <a:pt x="1890" y="1954"/>
                      <a:pt x="1827" y="1878"/>
                    </a:cubicBezTo>
                    <a:cubicBezTo>
                      <a:pt x="1846" y="1834"/>
                      <a:pt x="1857" y="1786"/>
                      <a:pt x="1852" y="1738"/>
                    </a:cubicBezTo>
                    <a:cubicBezTo>
                      <a:pt x="1845" y="1677"/>
                      <a:pt x="1809" y="1635"/>
                      <a:pt x="1777" y="1597"/>
                    </a:cubicBezTo>
                    <a:cubicBezTo>
                      <a:pt x="1782" y="1569"/>
                      <a:pt x="1775" y="1540"/>
                      <a:pt x="1772" y="1508"/>
                    </a:cubicBezTo>
                    <a:cubicBezTo>
                      <a:pt x="1766" y="1463"/>
                      <a:pt x="1732" y="1430"/>
                      <a:pt x="1705" y="1391"/>
                    </a:cubicBezTo>
                    <a:cubicBezTo>
                      <a:pt x="1684" y="1362"/>
                      <a:pt x="1662" y="1325"/>
                      <a:pt x="1627" y="1299"/>
                    </a:cubicBezTo>
                    <a:cubicBezTo>
                      <a:pt x="1629" y="1299"/>
                      <a:pt x="1630" y="1299"/>
                      <a:pt x="1632" y="1297"/>
                    </a:cubicBezTo>
                    <a:close/>
                    <a:moveTo>
                      <a:pt x="784" y="1507"/>
                    </a:moveTo>
                    <a:cubicBezTo>
                      <a:pt x="749" y="1631"/>
                      <a:pt x="734" y="1760"/>
                      <a:pt x="736" y="1884"/>
                    </a:cubicBezTo>
                    <a:cubicBezTo>
                      <a:pt x="736" y="1911"/>
                      <a:pt x="740" y="1939"/>
                      <a:pt x="743" y="1965"/>
                    </a:cubicBezTo>
                    <a:lnTo>
                      <a:pt x="741" y="1966"/>
                    </a:lnTo>
                    <a:cubicBezTo>
                      <a:pt x="721" y="2008"/>
                      <a:pt x="674" y="2049"/>
                      <a:pt x="657" y="2092"/>
                    </a:cubicBezTo>
                    <a:cubicBezTo>
                      <a:pt x="650" y="2107"/>
                      <a:pt x="650" y="2122"/>
                      <a:pt x="650" y="2137"/>
                    </a:cubicBezTo>
                    <a:cubicBezTo>
                      <a:pt x="642" y="2027"/>
                      <a:pt x="670" y="1904"/>
                      <a:pt x="700" y="1778"/>
                    </a:cubicBezTo>
                    <a:cubicBezTo>
                      <a:pt x="721" y="1683"/>
                      <a:pt x="749" y="1593"/>
                      <a:pt x="784" y="1507"/>
                    </a:cubicBezTo>
                    <a:close/>
                    <a:moveTo>
                      <a:pt x="1795" y="1931"/>
                    </a:moveTo>
                    <a:cubicBezTo>
                      <a:pt x="1842" y="2009"/>
                      <a:pt x="1841" y="2101"/>
                      <a:pt x="1809" y="2171"/>
                    </a:cubicBezTo>
                    <a:cubicBezTo>
                      <a:pt x="1765" y="2192"/>
                      <a:pt x="1718" y="2204"/>
                      <a:pt x="1672" y="2207"/>
                    </a:cubicBezTo>
                    <a:cubicBezTo>
                      <a:pt x="1658" y="2209"/>
                      <a:pt x="1645" y="2210"/>
                      <a:pt x="1631" y="2210"/>
                    </a:cubicBezTo>
                    <a:cubicBezTo>
                      <a:pt x="1555" y="2210"/>
                      <a:pt x="1477" y="2180"/>
                      <a:pt x="1409" y="2144"/>
                    </a:cubicBezTo>
                    <a:cubicBezTo>
                      <a:pt x="1341" y="2109"/>
                      <a:pt x="1290" y="2053"/>
                      <a:pt x="1250" y="1994"/>
                    </a:cubicBezTo>
                    <a:cubicBezTo>
                      <a:pt x="1248" y="1979"/>
                      <a:pt x="1252" y="1964"/>
                      <a:pt x="1252" y="1946"/>
                    </a:cubicBezTo>
                    <a:cubicBezTo>
                      <a:pt x="1264" y="1953"/>
                      <a:pt x="1278" y="1961"/>
                      <a:pt x="1288" y="1970"/>
                    </a:cubicBezTo>
                    <a:cubicBezTo>
                      <a:pt x="1327" y="2001"/>
                      <a:pt x="1373" y="2042"/>
                      <a:pt x="1429" y="2057"/>
                    </a:cubicBezTo>
                    <a:cubicBezTo>
                      <a:pt x="1466" y="2068"/>
                      <a:pt x="1513" y="2079"/>
                      <a:pt x="1561" y="2079"/>
                    </a:cubicBezTo>
                    <a:cubicBezTo>
                      <a:pt x="1584" y="2079"/>
                      <a:pt x="1607" y="2077"/>
                      <a:pt x="1629" y="2071"/>
                    </a:cubicBezTo>
                    <a:cubicBezTo>
                      <a:pt x="1666" y="2063"/>
                      <a:pt x="1699" y="2041"/>
                      <a:pt x="1727" y="2014"/>
                    </a:cubicBezTo>
                    <a:cubicBezTo>
                      <a:pt x="1749" y="1992"/>
                      <a:pt x="1768" y="1968"/>
                      <a:pt x="1787" y="1944"/>
                    </a:cubicBezTo>
                    <a:cubicBezTo>
                      <a:pt x="1790" y="1939"/>
                      <a:pt x="1794" y="1936"/>
                      <a:pt x="1795" y="1931"/>
                    </a:cubicBezTo>
                    <a:close/>
                    <a:moveTo>
                      <a:pt x="3050" y="2109"/>
                    </a:moveTo>
                    <a:cubicBezTo>
                      <a:pt x="3033" y="2164"/>
                      <a:pt x="3012" y="2218"/>
                      <a:pt x="2987" y="2269"/>
                    </a:cubicBezTo>
                    <a:cubicBezTo>
                      <a:pt x="2986" y="2259"/>
                      <a:pt x="2984" y="2250"/>
                      <a:pt x="2982" y="2240"/>
                    </a:cubicBezTo>
                    <a:cubicBezTo>
                      <a:pt x="3006" y="2196"/>
                      <a:pt x="3028" y="2152"/>
                      <a:pt x="3050" y="2109"/>
                    </a:cubicBezTo>
                    <a:close/>
                    <a:moveTo>
                      <a:pt x="2752" y="2109"/>
                    </a:moveTo>
                    <a:cubicBezTo>
                      <a:pt x="2752" y="2130"/>
                      <a:pt x="2753" y="2151"/>
                      <a:pt x="2752" y="2170"/>
                    </a:cubicBezTo>
                    <a:cubicBezTo>
                      <a:pt x="2717" y="2228"/>
                      <a:pt x="2678" y="2281"/>
                      <a:pt x="2640" y="2332"/>
                    </a:cubicBezTo>
                    <a:cubicBezTo>
                      <a:pt x="2675" y="2281"/>
                      <a:pt x="2705" y="2226"/>
                      <a:pt x="2730" y="2170"/>
                    </a:cubicBezTo>
                    <a:cubicBezTo>
                      <a:pt x="2738" y="2151"/>
                      <a:pt x="2745" y="2130"/>
                      <a:pt x="2752" y="2109"/>
                    </a:cubicBezTo>
                    <a:close/>
                    <a:moveTo>
                      <a:pt x="1827" y="160"/>
                    </a:moveTo>
                    <a:cubicBezTo>
                      <a:pt x="1936" y="160"/>
                      <a:pt x="2044" y="182"/>
                      <a:pt x="2145" y="199"/>
                    </a:cubicBezTo>
                    <a:cubicBezTo>
                      <a:pt x="2311" y="227"/>
                      <a:pt x="2475" y="275"/>
                      <a:pt x="2620" y="362"/>
                    </a:cubicBezTo>
                    <a:cubicBezTo>
                      <a:pt x="2764" y="446"/>
                      <a:pt x="2896" y="549"/>
                      <a:pt x="3001" y="675"/>
                    </a:cubicBezTo>
                    <a:cubicBezTo>
                      <a:pt x="3096" y="786"/>
                      <a:pt x="3194" y="900"/>
                      <a:pt x="3256" y="1033"/>
                    </a:cubicBezTo>
                    <a:cubicBezTo>
                      <a:pt x="3262" y="1050"/>
                      <a:pt x="3272" y="1064"/>
                      <a:pt x="3279" y="1080"/>
                    </a:cubicBezTo>
                    <a:cubicBezTo>
                      <a:pt x="3330" y="1218"/>
                      <a:pt x="3309" y="1369"/>
                      <a:pt x="3316" y="1504"/>
                    </a:cubicBezTo>
                    <a:cubicBezTo>
                      <a:pt x="3320" y="1643"/>
                      <a:pt x="3311" y="1781"/>
                      <a:pt x="3282" y="1913"/>
                    </a:cubicBezTo>
                    <a:cubicBezTo>
                      <a:pt x="3251" y="2043"/>
                      <a:pt x="3238" y="2185"/>
                      <a:pt x="3169" y="2305"/>
                    </a:cubicBezTo>
                    <a:cubicBezTo>
                      <a:pt x="3145" y="2345"/>
                      <a:pt x="3118" y="2379"/>
                      <a:pt x="3090" y="2414"/>
                    </a:cubicBezTo>
                    <a:cubicBezTo>
                      <a:pt x="3103" y="2348"/>
                      <a:pt x="3111" y="2283"/>
                      <a:pt x="3118" y="2217"/>
                    </a:cubicBezTo>
                    <a:cubicBezTo>
                      <a:pt x="3185" y="2003"/>
                      <a:pt x="3225" y="1782"/>
                      <a:pt x="3224" y="1553"/>
                    </a:cubicBezTo>
                    <a:cubicBezTo>
                      <a:pt x="3218" y="1229"/>
                      <a:pt x="3108" y="893"/>
                      <a:pt x="2884" y="641"/>
                    </a:cubicBezTo>
                    <a:cubicBezTo>
                      <a:pt x="2664" y="385"/>
                      <a:pt x="2328" y="282"/>
                      <a:pt x="2022" y="282"/>
                    </a:cubicBezTo>
                    <a:cubicBezTo>
                      <a:pt x="2012" y="282"/>
                      <a:pt x="2002" y="282"/>
                      <a:pt x="1992" y="282"/>
                    </a:cubicBezTo>
                    <a:cubicBezTo>
                      <a:pt x="1779" y="283"/>
                      <a:pt x="1553" y="336"/>
                      <a:pt x="1341" y="384"/>
                    </a:cubicBezTo>
                    <a:cubicBezTo>
                      <a:pt x="1418" y="300"/>
                      <a:pt x="1515" y="228"/>
                      <a:pt x="1623" y="192"/>
                    </a:cubicBezTo>
                    <a:cubicBezTo>
                      <a:pt x="1691" y="169"/>
                      <a:pt x="1759" y="160"/>
                      <a:pt x="1827" y="160"/>
                    </a:cubicBezTo>
                    <a:close/>
                    <a:moveTo>
                      <a:pt x="2186" y="2463"/>
                    </a:moveTo>
                    <a:lnTo>
                      <a:pt x="2186" y="2463"/>
                    </a:lnTo>
                    <a:cubicBezTo>
                      <a:pt x="2075" y="2535"/>
                      <a:pt x="1945" y="2567"/>
                      <a:pt x="1828" y="2567"/>
                    </a:cubicBezTo>
                    <a:cubicBezTo>
                      <a:pt x="1794" y="2567"/>
                      <a:pt x="1761" y="2565"/>
                      <a:pt x="1731" y="2559"/>
                    </a:cubicBezTo>
                    <a:cubicBezTo>
                      <a:pt x="1699" y="2557"/>
                      <a:pt x="1669" y="2550"/>
                      <a:pt x="1637" y="2539"/>
                    </a:cubicBezTo>
                    <a:lnTo>
                      <a:pt x="1637" y="2539"/>
                    </a:lnTo>
                    <a:cubicBezTo>
                      <a:pt x="1678" y="2540"/>
                      <a:pt x="1721" y="2543"/>
                      <a:pt x="1762" y="2543"/>
                    </a:cubicBezTo>
                    <a:cubicBezTo>
                      <a:pt x="1794" y="2543"/>
                      <a:pt x="1825" y="2544"/>
                      <a:pt x="1858" y="2544"/>
                    </a:cubicBezTo>
                    <a:cubicBezTo>
                      <a:pt x="1922" y="2544"/>
                      <a:pt x="1988" y="2541"/>
                      <a:pt x="2055" y="2522"/>
                    </a:cubicBezTo>
                    <a:cubicBezTo>
                      <a:pt x="2100" y="2510"/>
                      <a:pt x="2145" y="2488"/>
                      <a:pt x="2186" y="2463"/>
                    </a:cubicBezTo>
                    <a:close/>
                    <a:moveTo>
                      <a:pt x="1264" y="2584"/>
                    </a:moveTo>
                    <a:lnTo>
                      <a:pt x="1264" y="2584"/>
                    </a:lnTo>
                    <a:cubicBezTo>
                      <a:pt x="1266" y="2586"/>
                      <a:pt x="1267" y="2587"/>
                      <a:pt x="1267" y="2588"/>
                    </a:cubicBezTo>
                    <a:cubicBezTo>
                      <a:pt x="1316" y="2642"/>
                      <a:pt x="1377" y="2690"/>
                      <a:pt x="1443" y="2729"/>
                    </a:cubicBezTo>
                    <a:cubicBezTo>
                      <a:pt x="1407" y="2727"/>
                      <a:pt x="1369" y="2723"/>
                      <a:pt x="1330" y="2716"/>
                    </a:cubicBezTo>
                    <a:cubicBezTo>
                      <a:pt x="1316" y="2696"/>
                      <a:pt x="1303" y="2675"/>
                      <a:pt x="1293" y="2653"/>
                    </a:cubicBezTo>
                    <a:cubicBezTo>
                      <a:pt x="1285" y="2634"/>
                      <a:pt x="1278" y="2615"/>
                      <a:pt x="1270" y="2597"/>
                    </a:cubicBezTo>
                    <a:cubicBezTo>
                      <a:pt x="1267" y="2592"/>
                      <a:pt x="1266" y="2587"/>
                      <a:pt x="1264" y="2584"/>
                    </a:cubicBezTo>
                    <a:close/>
                    <a:moveTo>
                      <a:pt x="2957" y="2286"/>
                    </a:moveTo>
                    <a:lnTo>
                      <a:pt x="2962" y="2332"/>
                    </a:lnTo>
                    <a:cubicBezTo>
                      <a:pt x="2899" y="2462"/>
                      <a:pt x="2826" y="2584"/>
                      <a:pt x="2749" y="2701"/>
                    </a:cubicBezTo>
                    <a:cubicBezTo>
                      <a:pt x="2737" y="2718"/>
                      <a:pt x="2723" y="2736"/>
                      <a:pt x="2711" y="2752"/>
                    </a:cubicBezTo>
                    <a:cubicBezTo>
                      <a:pt x="2704" y="2758"/>
                      <a:pt x="2695" y="2760"/>
                      <a:pt x="2689" y="2766"/>
                    </a:cubicBezTo>
                    <a:cubicBezTo>
                      <a:pt x="2676" y="2768"/>
                      <a:pt x="2664" y="2769"/>
                      <a:pt x="2653" y="2769"/>
                    </a:cubicBezTo>
                    <a:cubicBezTo>
                      <a:pt x="2642" y="2769"/>
                      <a:pt x="2631" y="2768"/>
                      <a:pt x="2621" y="2766"/>
                    </a:cubicBezTo>
                    <a:cubicBezTo>
                      <a:pt x="2744" y="2643"/>
                      <a:pt x="2839" y="2496"/>
                      <a:pt x="2922" y="2350"/>
                    </a:cubicBezTo>
                    <a:cubicBezTo>
                      <a:pt x="2933" y="2330"/>
                      <a:pt x="2946" y="2309"/>
                      <a:pt x="2957" y="2286"/>
                    </a:cubicBezTo>
                    <a:close/>
                    <a:moveTo>
                      <a:pt x="323" y="2682"/>
                    </a:moveTo>
                    <a:cubicBezTo>
                      <a:pt x="345" y="2716"/>
                      <a:pt x="370" y="2752"/>
                      <a:pt x="392" y="2789"/>
                    </a:cubicBezTo>
                    <a:cubicBezTo>
                      <a:pt x="389" y="2785"/>
                      <a:pt x="385" y="2785"/>
                      <a:pt x="382" y="2784"/>
                    </a:cubicBezTo>
                    <a:cubicBezTo>
                      <a:pt x="359" y="2765"/>
                      <a:pt x="342" y="2743"/>
                      <a:pt x="327" y="2718"/>
                    </a:cubicBezTo>
                    <a:cubicBezTo>
                      <a:pt x="321" y="2709"/>
                      <a:pt x="321" y="2696"/>
                      <a:pt x="323" y="2682"/>
                    </a:cubicBezTo>
                    <a:close/>
                    <a:moveTo>
                      <a:pt x="2606" y="2789"/>
                    </a:moveTo>
                    <a:cubicBezTo>
                      <a:pt x="2618" y="2792"/>
                      <a:pt x="2629" y="2792"/>
                      <a:pt x="2640" y="2796"/>
                    </a:cubicBezTo>
                    <a:cubicBezTo>
                      <a:pt x="2619" y="2810"/>
                      <a:pt x="2598" y="2825"/>
                      <a:pt x="2574" y="2834"/>
                    </a:cubicBezTo>
                    <a:lnTo>
                      <a:pt x="2574" y="2834"/>
                    </a:lnTo>
                    <a:cubicBezTo>
                      <a:pt x="2585" y="2819"/>
                      <a:pt x="2596" y="2805"/>
                      <a:pt x="2606" y="2789"/>
                    </a:cubicBezTo>
                    <a:close/>
                    <a:moveTo>
                      <a:pt x="2552" y="2449"/>
                    </a:moveTo>
                    <a:lnTo>
                      <a:pt x="2552" y="2449"/>
                    </a:lnTo>
                    <a:cubicBezTo>
                      <a:pt x="2448" y="2599"/>
                      <a:pt x="2343" y="2763"/>
                      <a:pt x="2179" y="2850"/>
                    </a:cubicBezTo>
                    <a:cubicBezTo>
                      <a:pt x="2152" y="2866"/>
                      <a:pt x="2120" y="2879"/>
                      <a:pt x="2090" y="2890"/>
                    </a:cubicBezTo>
                    <a:cubicBezTo>
                      <a:pt x="2113" y="2879"/>
                      <a:pt x="2137" y="2868"/>
                      <a:pt x="2159" y="2853"/>
                    </a:cubicBezTo>
                    <a:cubicBezTo>
                      <a:pt x="2263" y="2787"/>
                      <a:pt x="2343" y="2693"/>
                      <a:pt x="2406" y="2592"/>
                    </a:cubicBezTo>
                    <a:cubicBezTo>
                      <a:pt x="2460" y="2550"/>
                      <a:pt x="2507" y="2503"/>
                      <a:pt x="2552" y="2449"/>
                    </a:cubicBezTo>
                    <a:close/>
                    <a:moveTo>
                      <a:pt x="3104" y="3111"/>
                    </a:moveTo>
                    <a:cubicBezTo>
                      <a:pt x="3093" y="3125"/>
                      <a:pt x="3081" y="3142"/>
                      <a:pt x="3067" y="3154"/>
                    </a:cubicBezTo>
                    <a:cubicBezTo>
                      <a:pt x="3008" y="3209"/>
                      <a:pt x="2946" y="3259"/>
                      <a:pt x="2881" y="3307"/>
                    </a:cubicBezTo>
                    <a:cubicBezTo>
                      <a:pt x="2814" y="3354"/>
                      <a:pt x="2741" y="3391"/>
                      <a:pt x="2664" y="3418"/>
                    </a:cubicBezTo>
                    <a:cubicBezTo>
                      <a:pt x="2636" y="3428"/>
                      <a:pt x="2607" y="3431"/>
                      <a:pt x="2578" y="3431"/>
                    </a:cubicBezTo>
                    <a:cubicBezTo>
                      <a:pt x="2530" y="3431"/>
                      <a:pt x="2481" y="3423"/>
                      <a:pt x="2436" y="3423"/>
                    </a:cubicBezTo>
                    <a:cubicBezTo>
                      <a:pt x="2428" y="3423"/>
                      <a:pt x="2421" y="3423"/>
                      <a:pt x="2413" y="3424"/>
                    </a:cubicBezTo>
                    <a:cubicBezTo>
                      <a:pt x="2366" y="3428"/>
                      <a:pt x="2320" y="3432"/>
                      <a:pt x="2273" y="3432"/>
                    </a:cubicBezTo>
                    <a:cubicBezTo>
                      <a:pt x="2239" y="3432"/>
                      <a:pt x="2206" y="3430"/>
                      <a:pt x="2172" y="3424"/>
                    </a:cubicBezTo>
                    <a:cubicBezTo>
                      <a:pt x="2160" y="3421"/>
                      <a:pt x="2148" y="3418"/>
                      <a:pt x="2138" y="3417"/>
                    </a:cubicBezTo>
                    <a:cubicBezTo>
                      <a:pt x="2210" y="3391"/>
                      <a:pt x="2278" y="3358"/>
                      <a:pt x="2346" y="3321"/>
                    </a:cubicBezTo>
                    <a:cubicBezTo>
                      <a:pt x="2371" y="3327"/>
                      <a:pt x="2396" y="3333"/>
                      <a:pt x="2421" y="3333"/>
                    </a:cubicBezTo>
                    <a:cubicBezTo>
                      <a:pt x="2428" y="3333"/>
                      <a:pt x="2434" y="3332"/>
                      <a:pt x="2441" y="3332"/>
                    </a:cubicBezTo>
                    <a:cubicBezTo>
                      <a:pt x="2503" y="3323"/>
                      <a:pt x="2561" y="3304"/>
                      <a:pt x="2622" y="3292"/>
                    </a:cubicBezTo>
                    <a:cubicBezTo>
                      <a:pt x="2684" y="3279"/>
                      <a:pt x="2745" y="3259"/>
                      <a:pt x="2805" y="3238"/>
                    </a:cubicBezTo>
                    <a:cubicBezTo>
                      <a:pt x="2867" y="3219"/>
                      <a:pt x="2911" y="3166"/>
                      <a:pt x="2969" y="3139"/>
                    </a:cubicBezTo>
                    <a:cubicBezTo>
                      <a:pt x="3006" y="3122"/>
                      <a:pt x="3060" y="3122"/>
                      <a:pt x="3104" y="3111"/>
                    </a:cubicBezTo>
                    <a:close/>
                    <a:moveTo>
                      <a:pt x="1820" y="3488"/>
                    </a:moveTo>
                    <a:cubicBezTo>
                      <a:pt x="1871" y="3512"/>
                      <a:pt x="1923" y="3534"/>
                      <a:pt x="1980" y="3548"/>
                    </a:cubicBezTo>
                    <a:cubicBezTo>
                      <a:pt x="1978" y="3549"/>
                      <a:pt x="1976" y="3549"/>
                      <a:pt x="1974" y="3549"/>
                    </a:cubicBezTo>
                    <a:cubicBezTo>
                      <a:pt x="1927" y="3554"/>
                      <a:pt x="1882" y="3567"/>
                      <a:pt x="1834" y="3568"/>
                    </a:cubicBezTo>
                    <a:cubicBezTo>
                      <a:pt x="1821" y="3569"/>
                      <a:pt x="1807" y="3570"/>
                      <a:pt x="1794" y="3570"/>
                    </a:cubicBezTo>
                    <a:cubicBezTo>
                      <a:pt x="1759" y="3570"/>
                      <a:pt x="1724" y="3566"/>
                      <a:pt x="1689" y="3561"/>
                    </a:cubicBezTo>
                    <a:cubicBezTo>
                      <a:pt x="1673" y="3557"/>
                      <a:pt x="1659" y="3549"/>
                      <a:pt x="1648" y="3539"/>
                    </a:cubicBezTo>
                    <a:cubicBezTo>
                      <a:pt x="1678" y="3530"/>
                      <a:pt x="1710" y="3521"/>
                      <a:pt x="1739" y="3515"/>
                    </a:cubicBezTo>
                    <a:cubicBezTo>
                      <a:pt x="1766" y="3509"/>
                      <a:pt x="1794" y="3499"/>
                      <a:pt x="1820" y="3488"/>
                    </a:cubicBezTo>
                    <a:close/>
                    <a:moveTo>
                      <a:pt x="1720" y="0"/>
                    </a:moveTo>
                    <a:cubicBezTo>
                      <a:pt x="1695" y="0"/>
                      <a:pt x="1670" y="7"/>
                      <a:pt x="1645" y="16"/>
                    </a:cubicBezTo>
                    <a:cubicBezTo>
                      <a:pt x="1575" y="41"/>
                      <a:pt x="1515" y="95"/>
                      <a:pt x="1449" y="119"/>
                    </a:cubicBezTo>
                    <a:cubicBezTo>
                      <a:pt x="1388" y="141"/>
                      <a:pt x="1329" y="170"/>
                      <a:pt x="1274" y="205"/>
                    </a:cubicBezTo>
                    <a:cubicBezTo>
                      <a:pt x="1215" y="239"/>
                      <a:pt x="1162" y="269"/>
                      <a:pt x="1109" y="301"/>
                    </a:cubicBezTo>
                    <a:lnTo>
                      <a:pt x="1107" y="301"/>
                    </a:lnTo>
                    <a:cubicBezTo>
                      <a:pt x="1104" y="301"/>
                      <a:pt x="1101" y="300"/>
                      <a:pt x="1098" y="300"/>
                    </a:cubicBezTo>
                    <a:cubicBezTo>
                      <a:pt x="1097" y="300"/>
                      <a:pt x="1095" y="301"/>
                      <a:pt x="1093" y="301"/>
                    </a:cubicBezTo>
                    <a:cubicBezTo>
                      <a:pt x="1070" y="308"/>
                      <a:pt x="1048" y="322"/>
                      <a:pt x="1023" y="329"/>
                    </a:cubicBezTo>
                    <a:cubicBezTo>
                      <a:pt x="985" y="336"/>
                      <a:pt x="945" y="342"/>
                      <a:pt x="913" y="363"/>
                    </a:cubicBezTo>
                    <a:cubicBezTo>
                      <a:pt x="888" y="377"/>
                      <a:pt x="868" y="392"/>
                      <a:pt x="847" y="408"/>
                    </a:cubicBezTo>
                    <a:cubicBezTo>
                      <a:pt x="826" y="406"/>
                      <a:pt x="800" y="399"/>
                      <a:pt x="780" y="399"/>
                    </a:cubicBezTo>
                    <a:cubicBezTo>
                      <a:pt x="772" y="399"/>
                      <a:pt x="765" y="400"/>
                      <a:pt x="759" y="403"/>
                    </a:cubicBezTo>
                    <a:cubicBezTo>
                      <a:pt x="736" y="417"/>
                      <a:pt x="715" y="433"/>
                      <a:pt x="690" y="450"/>
                    </a:cubicBezTo>
                    <a:cubicBezTo>
                      <a:pt x="667" y="465"/>
                      <a:pt x="674" y="505"/>
                      <a:pt x="654" y="521"/>
                    </a:cubicBezTo>
                    <a:cubicBezTo>
                      <a:pt x="634" y="539"/>
                      <a:pt x="594" y="543"/>
                      <a:pt x="573" y="563"/>
                    </a:cubicBezTo>
                    <a:cubicBezTo>
                      <a:pt x="555" y="583"/>
                      <a:pt x="544" y="608"/>
                      <a:pt x="528" y="629"/>
                    </a:cubicBezTo>
                    <a:cubicBezTo>
                      <a:pt x="510" y="649"/>
                      <a:pt x="480" y="663"/>
                      <a:pt x="463" y="685"/>
                    </a:cubicBezTo>
                    <a:cubicBezTo>
                      <a:pt x="449" y="707"/>
                      <a:pt x="452" y="740"/>
                      <a:pt x="440" y="762"/>
                    </a:cubicBezTo>
                    <a:lnTo>
                      <a:pt x="434" y="777"/>
                    </a:lnTo>
                    <a:cubicBezTo>
                      <a:pt x="390" y="810"/>
                      <a:pt x="324" y="832"/>
                      <a:pt x="290" y="879"/>
                    </a:cubicBezTo>
                    <a:cubicBezTo>
                      <a:pt x="253" y="931"/>
                      <a:pt x="221" y="988"/>
                      <a:pt x="188" y="1044"/>
                    </a:cubicBezTo>
                    <a:cubicBezTo>
                      <a:pt x="158" y="1101"/>
                      <a:pt x="163" y="1172"/>
                      <a:pt x="140" y="1231"/>
                    </a:cubicBezTo>
                    <a:cubicBezTo>
                      <a:pt x="115" y="1291"/>
                      <a:pt x="75" y="1347"/>
                      <a:pt x="56" y="1410"/>
                    </a:cubicBezTo>
                    <a:cubicBezTo>
                      <a:pt x="42" y="1475"/>
                      <a:pt x="35" y="1540"/>
                      <a:pt x="30" y="1606"/>
                    </a:cubicBezTo>
                    <a:cubicBezTo>
                      <a:pt x="21" y="1670"/>
                      <a:pt x="1" y="1736"/>
                      <a:pt x="1" y="1801"/>
                    </a:cubicBezTo>
                    <a:cubicBezTo>
                      <a:pt x="5" y="1866"/>
                      <a:pt x="23" y="1932"/>
                      <a:pt x="34" y="1995"/>
                    </a:cubicBezTo>
                    <a:cubicBezTo>
                      <a:pt x="41" y="2061"/>
                      <a:pt x="67" y="2123"/>
                      <a:pt x="82" y="2187"/>
                    </a:cubicBezTo>
                    <a:cubicBezTo>
                      <a:pt x="97" y="2250"/>
                      <a:pt x="81" y="2324"/>
                      <a:pt x="103" y="2386"/>
                    </a:cubicBezTo>
                    <a:cubicBezTo>
                      <a:pt x="130" y="2462"/>
                      <a:pt x="206" y="2513"/>
                      <a:pt x="249" y="2579"/>
                    </a:cubicBezTo>
                    <a:cubicBezTo>
                      <a:pt x="235" y="2586"/>
                      <a:pt x="220" y="2597"/>
                      <a:pt x="221" y="2598"/>
                    </a:cubicBezTo>
                    <a:cubicBezTo>
                      <a:pt x="239" y="2617"/>
                      <a:pt x="266" y="2627"/>
                      <a:pt x="268" y="2654"/>
                    </a:cubicBezTo>
                    <a:cubicBezTo>
                      <a:pt x="269" y="2682"/>
                      <a:pt x="249" y="2723"/>
                      <a:pt x="246" y="2756"/>
                    </a:cubicBezTo>
                    <a:cubicBezTo>
                      <a:pt x="242" y="2788"/>
                      <a:pt x="218" y="2835"/>
                      <a:pt x="218" y="2866"/>
                    </a:cubicBezTo>
                    <a:cubicBezTo>
                      <a:pt x="218" y="2898"/>
                      <a:pt x="239" y="2916"/>
                      <a:pt x="247" y="2942"/>
                    </a:cubicBezTo>
                    <a:cubicBezTo>
                      <a:pt x="257" y="2970"/>
                      <a:pt x="284" y="2983"/>
                      <a:pt x="298" y="3008"/>
                    </a:cubicBezTo>
                    <a:cubicBezTo>
                      <a:pt x="310" y="3034"/>
                      <a:pt x="309" y="3074"/>
                      <a:pt x="326" y="3098"/>
                    </a:cubicBezTo>
                    <a:cubicBezTo>
                      <a:pt x="343" y="3122"/>
                      <a:pt x="345" y="3158"/>
                      <a:pt x="365" y="3180"/>
                    </a:cubicBezTo>
                    <a:cubicBezTo>
                      <a:pt x="385" y="3204"/>
                      <a:pt x="432" y="3197"/>
                      <a:pt x="452" y="3217"/>
                    </a:cubicBezTo>
                    <a:lnTo>
                      <a:pt x="515" y="3274"/>
                    </a:lnTo>
                    <a:cubicBezTo>
                      <a:pt x="536" y="3293"/>
                      <a:pt x="546" y="3325"/>
                      <a:pt x="569" y="3344"/>
                    </a:cubicBezTo>
                    <a:cubicBezTo>
                      <a:pt x="590" y="3365"/>
                      <a:pt x="605" y="3392"/>
                      <a:pt x="626" y="3411"/>
                    </a:cubicBezTo>
                    <a:cubicBezTo>
                      <a:pt x="648" y="3431"/>
                      <a:pt x="667" y="3454"/>
                      <a:pt x="689" y="3472"/>
                    </a:cubicBezTo>
                    <a:cubicBezTo>
                      <a:pt x="714" y="3488"/>
                      <a:pt x="749" y="3487"/>
                      <a:pt x="770" y="3506"/>
                    </a:cubicBezTo>
                    <a:cubicBezTo>
                      <a:pt x="792" y="3524"/>
                      <a:pt x="806" y="3556"/>
                      <a:pt x="828" y="3576"/>
                    </a:cubicBezTo>
                    <a:cubicBezTo>
                      <a:pt x="851" y="3596"/>
                      <a:pt x="869" y="3621"/>
                      <a:pt x="894" y="3640"/>
                    </a:cubicBezTo>
                    <a:cubicBezTo>
                      <a:pt x="917" y="3659"/>
                      <a:pt x="956" y="3651"/>
                      <a:pt x="982" y="3665"/>
                    </a:cubicBezTo>
                    <a:cubicBezTo>
                      <a:pt x="1011" y="3678"/>
                      <a:pt x="1040" y="3693"/>
                      <a:pt x="1074" y="3695"/>
                    </a:cubicBezTo>
                    <a:cubicBezTo>
                      <a:pt x="1075" y="3695"/>
                      <a:pt x="1076" y="3695"/>
                      <a:pt x="1077" y="3695"/>
                    </a:cubicBezTo>
                    <a:cubicBezTo>
                      <a:pt x="1111" y="3695"/>
                      <a:pt x="1155" y="3673"/>
                      <a:pt x="1188" y="3671"/>
                    </a:cubicBezTo>
                    <a:cubicBezTo>
                      <a:pt x="1224" y="3669"/>
                      <a:pt x="1259" y="3666"/>
                      <a:pt x="1294" y="3658"/>
                    </a:cubicBezTo>
                    <a:cubicBezTo>
                      <a:pt x="1312" y="3654"/>
                      <a:pt x="1332" y="3646"/>
                      <a:pt x="1349" y="3646"/>
                    </a:cubicBezTo>
                    <a:cubicBezTo>
                      <a:pt x="1362" y="3646"/>
                      <a:pt x="1373" y="3650"/>
                      <a:pt x="1381" y="3666"/>
                    </a:cubicBezTo>
                    <a:cubicBezTo>
                      <a:pt x="1381" y="3666"/>
                      <a:pt x="1381" y="3666"/>
                      <a:pt x="1381" y="3666"/>
                    </a:cubicBezTo>
                    <a:cubicBezTo>
                      <a:pt x="1382" y="3666"/>
                      <a:pt x="1389" y="3645"/>
                      <a:pt x="1388" y="3644"/>
                    </a:cubicBezTo>
                    <a:cubicBezTo>
                      <a:pt x="1383" y="3615"/>
                      <a:pt x="1371" y="3608"/>
                      <a:pt x="1357" y="3608"/>
                    </a:cubicBezTo>
                    <a:cubicBezTo>
                      <a:pt x="1351" y="3608"/>
                      <a:pt x="1346" y="3608"/>
                      <a:pt x="1340" y="3610"/>
                    </a:cubicBezTo>
                    <a:cubicBezTo>
                      <a:pt x="1310" y="3613"/>
                      <a:pt x="1274" y="3636"/>
                      <a:pt x="1245" y="3636"/>
                    </a:cubicBezTo>
                    <a:cubicBezTo>
                      <a:pt x="1242" y="3636"/>
                      <a:pt x="1239" y="3636"/>
                      <a:pt x="1237" y="3636"/>
                    </a:cubicBezTo>
                    <a:cubicBezTo>
                      <a:pt x="1209" y="3630"/>
                      <a:pt x="1179" y="3632"/>
                      <a:pt x="1150" y="3629"/>
                    </a:cubicBezTo>
                    <a:cubicBezTo>
                      <a:pt x="1121" y="3625"/>
                      <a:pt x="1093" y="3619"/>
                      <a:pt x="1067" y="3610"/>
                    </a:cubicBezTo>
                    <a:cubicBezTo>
                      <a:pt x="1040" y="3597"/>
                      <a:pt x="1037" y="3542"/>
                      <a:pt x="1014" y="3526"/>
                    </a:cubicBezTo>
                    <a:cubicBezTo>
                      <a:pt x="992" y="3508"/>
                      <a:pt x="966" y="3498"/>
                      <a:pt x="945" y="3475"/>
                    </a:cubicBezTo>
                    <a:cubicBezTo>
                      <a:pt x="927" y="3453"/>
                      <a:pt x="904" y="3436"/>
                      <a:pt x="887" y="3411"/>
                    </a:cubicBezTo>
                    <a:cubicBezTo>
                      <a:pt x="869" y="3388"/>
                      <a:pt x="835" y="3391"/>
                      <a:pt x="818" y="3365"/>
                    </a:cubicBezTo>
                    <a:cubicBezTo>
                      <a:pt x="803" y="3343"/>
                      <a:pt x="818" y="3281"/>
                      <a:pt x="803" y="3260"/>
                    </a:cubicBezTo>
                    <a:cubicBezTo>
                      <a:pt x="785" y="3238"/>
                      <a:pt x="773" y="3221"/>
                      <a:pt x="758" y="3201"/>
                    </a:cubicBezTo>
                    <a:cubicBezTo>
                      <a:pt x="744" y="3183"/>
                      <a:pt x="707" y="3191"/>
                      <a:pt x="693" y="3171"/>
                    </a:cubicBezTo>
                    <a:cubicBezTo>
                      <a:pt x="683" y="3157"/>
                      <a:pt x="681" y="3137"/>
                      <a:pt x="675" y="3120"/>
                    </a:cubicBezTo>
                    <a:cubicBezTo>
                      <a:pt x="682" y="3110"/>
                      <a:pt x="686" y="3102"/>
                      <a:pt x="682" y="3100"/>
                    </a:cubicBezTo>
                    <a:cubicBezTo>
                      <a:pt x="672" y="3091"/>
                      <a:pt x="661" y="3085"/>
                      <a:pt x="649" y="3076"/>
                    </a:cubicBezTo>
                    <a:cubicBezTo>
                      <a:pt x="639" y="3066"/>
                      <a:pt x="627" y="3055"/>
                      <a:pt x="619" y="3044"/>
                    </a:cubicBezTo>
                    <a:cubicBezTo>
                      <a:pt x="605" y="3025"/>
                      <a:pt x="604" y="2993"/>
                      <a:pt x="590" y="2975"/>
                    </a:cubicBezTo>
                    <a:cubicBezTo>
                      <a:pt x="576" y="2956"/>
                      <a:pt x="546" y="2953"/>
                      <a:pt x="532" y="2935"/>
                    </a:cubicBezTo>
                    <a:cubicBezTo>
                      <a:pt x="528" y="2928"/>
                      <a:pt x="518" y="2921"/>
                      <a:pt x="510" y="2916"/>
                    </a:cubicBezTo>
                    <a:cubicBezTo>
                      <a:pt x="491" y="2868"/>
                      <a:pt x="481" y="2817"/>
                      <a:pt x="463" y="2770"/>
                    </a:cubicBezTo>
                    <a:cubicBezTo>
                      <a:pt x="452" y="2725"/>
                      <a:pt x="448" y="2679"/>
                      <a:pt x="443" y="2632"/>
                    </a:cubicBezTo>
                    <a:lnTo>
                      <a:pt x="443" y="2632"/>
                    </a:lnTo>
                    <a:cubicBezTo>
                      <a:pt x="466" y="2679"/>
                      <a:pt x="489" y="2725"/>
                      <a:pt x="522" y="2765"/>
                    </a:cubicBezTo>
                    <a:cubicBezTo>
                      <a:pt x="542" y="2787"/>
                      <a:pt x="562" y="2806"/>
                      <a:pt x="584" y="2824"/>
                    </a:cubicBezTo>
                    <a:cubicBezTo>
                      <a:pt x="593" y="2842"/>
                      <a:pt x="601" y="2859"/>
                      <a:pt x="613" y="2876"/>
                    </a:cubicBezTo>
                    <a:cubicBezTo>
                      <a:pt x="645" y="2928"/>
                      <a:pt x="677" y="2979"/>
                      <a:pt x="714" y="3027"/>
                    </a:cubicBezTo>
                    <a:cubicBezTo>
                      <a:pt x="752" y="3074"/>
                      <a:pt x="807" y="3107"/>
                      <a:pt x="849" y="3151"/>
                    </a:cubicBezTo>
                    <a:cubicBezTo>
                      <a:pt x="888" y="3198"/>
                      <a:pt x="923" y="3253"/>
                      <a:pt x="968" y="3296"/>
                    </a:cubicBezTo>
                    <a:cubicBezTo>
                      <a:pt x="1014" y="3340"/>
                      <a:pt x="1058" y="3388"/>
                      <a:pt x="1110" y="3424"/>
                    </a:cubicBezTo>
                    <a:cubicBezTo>
                      <a:pt x="1162" y="3458"/>
                      <a:pt x="1226" y="3472"/>
                      <a:pt x="1285" y="3494"/>
                    </a:cubicBezTo>
                    <a:cubicBezTo>
                      <a:pt x="1322" y="3523"/>
                      <a:pt x="1360" y="3556"/>
                      <a:pt x="1403" y="3578"/>
                    </a:cubicBezTo>
                    <a:cubicBezTo>
                      <a:pt x="1450" y="3604"/>
                      <a:pt x="1508" y="3601"/>
                      <a:pt x="1556" y="3618"/>
                    </a:cubicBezTo>
                    <a:cubicBezTo>
                      <a:pt x="1605" y="3631"/>
                      <a:pt x="1656" y="3647"/>
                      <a:pt x="1710" y="3647"/>
                    </a:cubicBezTo>
                    <a:cubicBezTo>
                      <a:pt x="1716" y="3647"/>
                      <a:pt x="1722" y="3647"/>
                      <a:pt x="1728" y="3647"/>
                    </a:cubicBezTo>
                    <a:cubicBezTo>
                      <a:pt x="1788" y="3644"/>
                      <a:pt x="1846" y="3611"/>
                      <a:pt x="1901" y="3599"/>
                    </a:cubicBezTo>
                    <a:cubicBezTo>
                      <a:pt x="1943" y="3590"/>
                      <a:pt x="1981" y="3576"/>
                      <a:pt x="2018" y="3561"/>
                    </a:cubicBezTo>
                    <a:cubicBezTo>
                      <a:pt x="2094" y="3578"/>
                      <a:pt x="2170" y="3594"/>
                      <a:pt x="2248" y="3596"/>
                    </a:cubicBezTo>
                    <a:cubicBezTo>
                      <a:pt x="2250" y="3596"/>
                      <a:pt x="2252" y="3596"/>
                      <a:pt x="2254" y="3596"/>
                    </a:cubicBezTo>
                    <a:cubicBezTo>
                      <a:pt x="2342" y="3596"/>
                      <a:pt x="2426" y="3564"/>
                      <a:pt x="2511" y="3546"/>
                    </a:cubicBezTo>
                    <a:cubicBezTo>
                      <a:pt x="2607" y="3526"/>
                      <a:pt x="2702" y="3495"/>
                      <a:pt x="2786" y="3447"/>
                    </a:cubicBezTo>
                    <a:cubicBezTo>
                      <a:pt x="2870" y="3396"/>
                      <a:pt x="2936" y="3319"/>
                      <a:pt x="3002" y="3254"/>
                    </a:cubicBezTo>
                    <a:cubicBezTo>
                      <a:pt x="3057" y="3204"/>
                      <a:pt x="3106" y="3147"/>
                      <a:pt x="3150" y="3085"/>
                    </a:cubicBezTo>
                    <a:cubicBezTo>
                      <a:pt x="3194" y="3054"/>
                      <a:pt x="3236" y="3016"/>
                      <a:pt x="3278" y="2979"/>
                    </a:cubicBezTo>
                    <a:cubicBezTo>
                      <a:pt x="3323" y="2938"/>
                      <a:pt x="3338" y="2873"/>
                      <a:pt x="3377" y="2826"/>
                    </a:cubicBezTo>
                    <a:cubicBezTo>
                      <a:pt x="3415" y="2781"/>
                      <a:pt x="3473" y="2744"/>
                      <a:pt x="3505" y="2690"/>
                    </a:cubicBezTo>
                    <a:cubicBezTo>
                      <a:pt x="3538" y="2638"/>
                      <a:pt x="3557" y="2579"/>
                      <a:pt x="3583" y="2522"/>
                    </a:cubicBezTo>
                    <a:cubicBezTo>
                      <a:pt x="3605" y="2466"/>
                      <a:pt x="3645" y="2411"/>
                      <a:pt x="3659" y="2349"/>
                    </a:cubicBezTo>
                    <a:cubicBezTo>
                      <a:pt x="3674" y="2287"/>
                      <a:pt x="3667" y="2222"/>
                      <a:pt x="3673" y="2160"/>
                    </a:cubicBezTo>
                    <a:cubicBezTo>
                      <a:pt x="3679" y="2098"/>
                      <a:pt x="3667" y="2037"/>
                      <a:pt x="3667" y="1975"/>
                    </a:cubicBezTo>
                    <a:cubicBezTo>
                      <a:pt x="3666" y="1913"/>
                      <a:pt x="3697" y="1848"/>
                      <a:pt x="3688" y="1785"/>
                    </a:cubicBezTo>
                    <a:cubicBezTo>
                      <a:pt x="3693" y="1743"/>
                      <a:pt x="3670" y="1705"/>
                      <a:pt x="3648" y="1670"/>
                    </a:cubicBezTo>
                    <a:cubicBezTo>
                      <a:pt x="3631" y="1628"/>
                      <a:pt x="3611" y="1585"/>
                      <a:pt x="3597" y="1544"/>
                    </a:cubicBezTo>
                    <a:cubicBezTo>
                      <a:pt x="3583" y="1504"/>
                      <a:pt x="3565" y="1465"/>
                      <a:pt x="3547" y="1430"/>
                    </a:cubicBezTo>
                    <a:cubicBezTo>
                      <a:pt x="3542" y="1397"/>
                      <a:pt x="3538" y="1362"/>
                      <a:pt x="3531" y="1331"/>
                    </a:cubicBezTo>
                    <a:cubicBezTo>
                      <a:pt x="3495" y="1153"/>
                      <a:pt x="3406" y="989"/>
                      <a:pt x="3313" y="838"/>
                    </a:cubicBezTo>
                    <a:cubicBezTo>
                      <a:pt x="3221" y="685"/>
                      <a:pt x="3115" y="536"/>
                      <a:pt x="2976" y="419"/>
                    </a:cubicBezTo>
                    <a:cubicBezTo>
                      <a:pt x="2839" y="302"/>
                      <a:pt x="2684" y="198"/>
                      <a:pt x="2512" y="130"/>
                    </a:cubicBezTo>
                    <a:cubicBezTo>
                      <a:pt x="2351" y="69"/>
                      <a:pt x="2177" y="50"/>
                      <a:pt x="2003" y="50"/>
                    </a:cubicBezTo>
                    <a:cubicBezTo>
                      <a:pt x="1990" y="50"/>
                      <a:pt x="1977" y="50"/>
                      <a:pt x="1965" y="51"/>
                    </a:cubicBezTo>
                    <a:cubicBezTo>
                      <a:pt x="1794" y="52"/>
                      <a:pt x="1610" y="89"/>
                      <a:pt x="1451" y="188"/>
                    </a:cubicBezTo>
                    <a:cubicBezTo>
                      <a:pt x="1444" y="176"/>
                      <a:pt x="1439" y="170"/>
                      <a:pt x="1432" y="168"/>
                    </a:cubicBezTo>
                    <a:cubicBezTo>
                      <a:pt x="1483" y="140"/>
                      <a:pt x="1534" y="113"/>
                      <a:pt x="1588" y="86"/>
                    </a:cubicBezTo>
                    <a:cubicBezTo>
                      <a:pt x="1632" y="64"/>
                      <a:pt x="1686" y="36"/>
                      <a:pt x="1740" y="36"/>
                    </a:cubicBezTo>
                    <a:cubicBezTo>
                      <a:pt x="1755" y="36"/>
                      <a:pt x="1771" y="38"/>
                      <a:pt x="1786" y="44"/>
                    </a:cubicBezTo>
                    <a:cubicBezTo>
                      <a:pt x="1786" y="44"/>
                      <a:pt x="1786" y="44"/>
                      <a:pt x="1786" y="44"/>
                    </a:cubicBezTo>
                    <a:cubicBezTo>
                      <a:pt x="1788" y="44"/>
                      <a:pt x="1788" y="20"/>
                      <a:pt x="1786" y="19"/>
                    </a:cubicBezTo>
                    <a:cubicBezTo>
                      <a:pt x="1763" y="6"/>
                      <a:pt x="1741" y="0"/>
                      <a:pt x="1720"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29"/>
              <p:cNvSpPr/>
              <p:nvPr/>
            </p:nvSpPr>
            <p:spPr>
              <a:xfrm>
                <a:off x="625200" y="4510225"/>
                <a:ext cx="2175" cy="900"/>
              </a:xfrm>
              <a:custGeom>
                <a:rect b="b" l="l" r="r" t="t"/>
                <a:pathLst>
                  <a:path extrusionOk="0" h="36" w="87">
                    <a:moveTo>
                      <a:pt x="87" y="1"/>
                    </a:moveTo>
                    <a:lnTo>
                      <a:pt x="0" y="2"/>
                    </a:lnTo>
                    <a:cubicBezTo>
                      <a:pt x="3" y="15"/>
                      <a:pt x="6" y="26"/>
                      <a:pt x="10" y="35"/>
                    </a:cubicBezTo>
                    <a:cubicBezTo>
                      <a:pt x="31" y="22"/>
                      <a:pt x="53" y="12"/>
                      <a:pt x="68" y="5"/>
                    </a:cubicBezTo>
                    <a:cubicBezTo>
                      <a:pt x="73" y="2"/>
                      <a:pt x="80" y="2"/>
                      <a:pt x="8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29"/>
              <p:cNvSpPr/>
              <p:nvPr/>
            </p:nvSpPr>
            <p:spPr>
              <a:xfrm>
                <a:off x="628700" y="4511200"/>
                <a:ext cx="1125" cy="225"/>
              </a:xfrm>
              <a:custGeom>
                <a:rect b="b" l="l" r="r" t="t"/>
                <a:pathLst>
                  <a:path extrusionOk="0" h="9" w="45">
                    <a:moveTo>
                      <a:pt x="16" y="1"/>
                    </a:moveTo>
                    <a:cubicBezTo>
                      <a:pt x="8" y="1"/>
                      <a:pt x="2" y="3"/>
                      <a:pt x="1" y="9"/>
                    </a:cubicBezTo>
                    <a:lnTo>
                      <a:pt x="45" y="9"/>
                    </a:lnTo>
                    <a:cubicBezTo>
                      <a:pt x="37" y="4"/>
                      <a:pt x="25" y="1"/>
                      <a:pt x="16"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29"/>
              <p:cNvSpPr/>
              <p:nvPr/>
            </p:nvSpPr>
            <p:spPr>
              <a:xfrm>
                <a:off x="576100" y="4460650"/>
                <a:ext cx="92425" cy="92400"/>
              </a:xfrm>
              <a:custGeom>
                <a:rect b="b" l="l" r="r" t="t"/>
                <a:pathLst>
                  <a:path extrusionOk="0" h="3696" w="3697">
                    <a:moveTo>
                      <a:pt x="1905" y="124"/>
                    </a:moveTo>
                    <a:cubicBezTo>
                      <a:pt x="1939" y="124"/>
                      <a:pt x="1974" y="128"/>
                      <a:pt x="2008" y="133"/>
                    </a:cubicBezTo>
                    <a:cubicBezTo>
                      <a:pt x="2023" y="136"/>
                      <a:pt x="2037" y="145"/>
                      <a:pt x="2050" y="155"/>
                    </a:cubicBezTo>
                    <a:cubicBezTo>
                      <a:pt x="2018" y="163"/>
                      <a:pt x="1988" y="173"/>
                      <a:pt x="1957" y="180"/>
                    </a:cubicBezTo>
                    <a:cubicBezTo>
                      <a:pt x="1930" y="184"/>
                      <a:pt x="1902" y="195"/>
                      <a:pt x="1878" y="204"/>
                    </a:cubicBezTo>
                    <a:cubicBezTo>
                      <a:pt x="1825" y="182"/>
                      <a:pt x="1774" y="160"/>
                      <a:pt x="1717" y="147"/>
                    </a:cubicBezTo>
                    <a:cubicBezTo>
                      <a:pt x="1721" y="147"/>
                      <a:pt x="1721" y="145"/>
                      <a:pt x="1722" y="145"/>
                    </a:cubicBezTo>
                    <a:cubicBezTo>
                      <a:pt x="1769" y="140"/>
                      <a:pt x="1816" y="127"/>
                      <a:pt x="1864" y="126"/>
                    </a:cubicBezTo>
                    <a:cubicBezTo>
                      <a:pt x="1878" y="124"/>
                      <a:pt x="1891" y="124"/>
                      <a:pt x="1905" y="124"/>
                    </a:cubicBezTo>
                    <a:close/>
                    <a:moveTo>
                      <a:pt x="1425" y="264"/>
                    </a:moveTo>
                    <a:cubicBezTo>
                      <a:pt x="1459" y="264"/>
                      <a:pt x="1493" y="266"/>
                      <a:pt x="1527" y="272"/>
                    </a:cubicBezTo>
                    <a:cubicBezTo>
                      <a:pt x="1538" y="275"/>
                      <a:pt x="1550" y="277"/>
                      <a:pt x="1561" y="279"/>
                    </a:cubicBezTo>
                    <a:cubicBezTo>
                      <a:pt x="1488" y="305"/>
                      <a:pt x="1419" y="338"/>
                      <a:pt x="1352" y="375"/>
                    </a:cubicBezTo>
                    <a:cubicBezTo>
                      <a:pt x="1328" y="369"/>
                      <a:pt x="1302" y="363"/>
                      <a:pt x="1277" y="363"/>
                    </a:cubicBezTo>
                    <a:cubicBezTo>
                      <a:pt x="1271" y="363"/>
                      <a:pt x="1264" y="363"/>
                      <a:pt x="1258" y="364"/>
                    </a:cubicBezTo>
                    <a:cubicBezTo>
                      <a:pt x="1196" y="372"/>
                      <a:pt x="1137" y="392"/>
                      <a:pt x="1075" y="405"/>
                    </a:cubicBezTo>
                    <a:cubicBezTo>
                      <a:pt x="1013" y="416"/>
                      <a:pt x="953" y="437"/>
                      <a:pt x="892" y="458"/>
                    </a:cubicBezTo>
                    <a:cubicBezTo>
                      <a:pt x="830" y="477"/>
                      <a:pt x="786" y="529"/>
                      <a:pt x="730" y="557"/>
                    </a:cubicBezTo>
                    <a:cubicBezTo>
                      <a:pt x="691" y="573"/>
                      <a:pt x="638" y="573"/>
                      <a:pt x="594" y="584"/>
                    </a:cubicBezTo>
                    <a:cubicBezTo>
                      <a:pt x="606" y="568"/>
                      <a:pt x="618" y="554"/>
                      <a:pt x="632" y="543"/>
                    </a:cubicBezTo>
                    <a:cubicBezTo>
                      <a:pt x="690" y="487"/>
                      <a:pt x="752" y="437"/>
                      <a:pt x="818" y="389"/>
                    </a:cubicBezTo>
                    <a:cubicBezTo>
                      <a:pt x="884" y="342"/>
                      <a:pt x="957" y="305"/>
                      <a:pt x="1034" y="279"/>
                    </a:cubicBezTo>
                    <a:cubicBezTo>
                      <a:pt x="1062" y="269"/>
                      <a:pt x="1092" y="266"/>
                      <a:pt x="1122" y="266"/>
                    </a:cubicBezTo>
                    <a:cubicBezTo>
                      <a:pt x="1167" y="266"/>
                      <a:pt x="1213" y="273"/>
                      <a:pt x="1257" y="273"/>
                    </a:cubicBezTo>
                    <a:cubicBezTo>
                      <a:pt x="1267" y="273"/>
                      <a:pt x="1276" y="273"/>
                      <a:pt x="1286" y="272"/>
                    </a:cubicBezTo>
                    <a:cubicBezTo>
                      <a:pt x="1332" y="268"/>
                      <a:pt x="1378" y="264"/>
                      <a:pt x="1425" y="264"/>
                    </a:cubicBezTo>
                    <a:close/>
                    <a:moveTo>
                      <a:pt x="1126" y="859"/>
                    </a:moveTo>
                    <a:cubicBezTo>
                      <a:pt x="1114" y="876"/>
                      <a:pt x="1102" y="891"/>
                      <a:pt x="1093" y="905"/>
                    </a:cubicBezTo>
                    <a:cubicBezTo>
                      <a:pt x="1081" y="902"/>
                      <a:pt x="1068" y="902"/>
                      <a:pt x="1059" y="898"/>
                    </a:cubicBezTo>
                    <a:cubicBezTo>
                      <a:pt x="1081" y="884"/>
                      <a:pt x="1101" y="869"/>
                      <a:pt x="1125" y="860"/>
                    </a:cubicBezTo>
                    <a:cubicBezTo>
                      <a:pt x="1125" y="860"/>
                      <a:pt x="1125" y="860"/>
                      <a:pt x="1126" y="859"/>
                    </a:cubicBezTo>
                    <a:close/>
                    <a:moveTo>
                      <a:pt x="3306" y="906"/>
                    </a:moveTo>
                    <a:lnTo>
                      <a:pt x="3317" y="912"/>
                    </a:lnTo>
                    <a:cubicBezTo>
                      <a:pt x="3339" y="931"/>
                      <a:pt x="3357" y="953"/>
                      <a:pt x="3372" y="978"/>
                    </a:cubicBezTo>
                    <a:cubicBezTo>
                      <a:pt x="3378" y="986"/>
                      <a:pt x="3378" y="1000"/>
                      <a:pt x="3375" y="1014"/>
                    </a:cubicBezTo>
                    <a:cubicBezTo>
                      <a:pt x="3353" y="979"/>
                      <a:pt x="3329" y="944"/>
                      <a:pt x="3306" y="906"/>
                    </a:cubicBezTo>
                    <a:close/>
                    <a:moveTo>
                      <a:pt x="2255" y="966"/>
                    </a:moveTo>
                    <a:lnTo>
                      <a:pt x="2255" y="966"/>
                    </a:lnTo>
                    <a:cubicBezTo>
                      <a:pt x="2292" y="967"/>
                      <a:pt x="2329" y="971"/>
                      <a:pt x="2367" y="978"/>
                    </a:cubicBezTo>
                    <a:cubicBezTo>
                      <a:pt x="2381" y="999"/>
                      <a:pt x="2395" y="1019"/>
                      <a:pt x="2405" y="1041"/>
                    </a:cubicBezTo>
                    <a:cubicBezTo>
                      <a:pt x="2414" y="1060"/>
                      <a:pt x="2421" y="1080"/>
                      <a:pt x="2429" y="1098"/>
                    </a:cubicBezTo>
                    <a:cubicBezTo>
                      <a:pt x="2431" y="1102"/>
                      <a:pt x="2432" y="1107"/>
                      <a:pt x="2435" y="1110"/>
                    </a:cubicBezTo>
                    <a:cubicBezTo>
                      <a:pt x="2432" y="1109"/>
                      <a:pt x="2431" y="1107"/>
                      <a:pt x="2431" y="1105"/>
                    </a:cubicBezTo>
                    <a:cubicBezTo>
                      <a:pt x="2381" y="1052"/>
                      <a:pt x="2321" y="1004"/>
                      <a:pt x="2255" y="966"/>
                    </a:cubicBezTo>
                    <a:close/>
                    <a:moveTo>
                      <a:pt x="1868" y="1128"/>
                    </a:moveTo>
                    <a:cubicBezTo>
                      <a:pt x="1903" y="1128"/>
                      <a:pt x="1937" y="1130"/>
                      <a:pt x="1968" y="1136"/>
                    </a:cubicBezTo>
                    <a:cubicBezTo>
                      <a:pt x="1999" y="1139"/>
                      <a:pt x="2030" y="1146"/>
                      <a:pt x="2061" y="1157"/>
                    </a:cubicBezTo>
                    <a:cubicBezTo>
                      <a:pt x="2019" y="1155"/>
                      <a:pt x="1977" y="1153"/>
                      <a:pt x="1935" y="1153"/>
                    </a:cubicBezTo>
                    <a:cubicBezTo>
                      <a:pt x="1905" y="1153"/>
                      <a:pt x="1873" y="1152"/>
                      <a:pt x="1841" y="1152"/>
                    </a:cubicBezTo>
                    <a:cubicBezTo>
                      <a:pt x="1776" y="1152"/>
                      <a:pt x="1710" y="1155"/>
                      <a:pt x="1644" y="1173"/>
                    </a:cubicBezTo>
                    <a:cubicBezTo>
                      <a:pt x="1598" y="1186"/>
                      <a:pt x="1553" y="1208"/>
                      <a:pt x="1511" y="1233"/>
                    </a:cubicBezTo>
                    <a:cubicBezTo>
                      <a:pt x="1622" y="1160"/>
                      <a:pt x="1751" y="1128"/>
                      <a:pt x="1868" y="1128"/>
                    </a:cubicBezTo>
                    <a:close/>
                    <a:moveTo>
                      <a:pt x="1609" y="805"/>
                    </a:moveTo>
                    <a:lnTo>
                      <a:pt x="1609" y="805"/>
                    </a:lnTo>
                    <a:cubicBezTo>
                      <a:pt x="1584" y="816"/>
                      <a:pt x="1561" y="828"/>
                      <a:pt x="1540" y="842"/>
                    </a:cubicBezTo>
                    <a:cubicBezTo>
                      <a:pt x="1434" y="906"/>
                      <a:pt x="1356" y="1001"/>
                      <a:pt x="1293" y="1102"/>
                    </a:cubicBezTo>
                    <a:cubicBezTo>
                      <a:pt x="1239" y="1144"/>
                      <a:pt x="1191" y="1191"/>
                      <a:pt x="1145" y="1244"/>
                    </a:cubicBezTo>
                    <a:cubicBezTo>
                      <a:pt x="1251" y="1095"/>
                      <a:pt x="1356" y="931"/>
                      <a:pt x="1520" y="843"/>
                    </a:cubicBezTo>
                    <a:cubicBezTo>
                      <a:pt x="1547" y="828"/>
                      <a:pt x="1578" y="816"/>
                      <a:pt x="1609" y="805"/>
                    </a:cubicBezTo>
                    <a:close/>
                    <a:moveTo>
                      <a:pt x="1044" y="926"/>
                    </a:moveTo>
                    <a:cubicBezTo>
                      <a:pt x="1055" y="926"/>
                      <a:pt x="1066" y="927"/>
                      <a:pt x="1077" y="930"/>
                    </a:cubicBezTo>
                    <a:cubicBezTo>
                      <a:pt x="955" y="1052"/>
                      <a:pt x="861" y="1199"/>
                      <a:pt x="777" y="1345"/>
                    </a:cubicBezTo>
                    <a:cubicBezTo>
                      <a:pt x="764" y="1366"/>
                      <a:pt x="752" y="1387"/>
                      <a:pt x="742" y="1410"/>
                    </a:cubicBezTo>
                    <a:lnTo>
                      <a:pt x="737" y="1363"/>
                    </a:lnTo>
                    <a:cubicBezTo>
                      <a:pt x="799" y="1234"/>
                      <a:pt x="873" y="1111"/>
                      <a:pt x="950" y="994"/>
                    </a:cubicBezTo>
                    <a:cubicBezTo>
                      <a:pt x="961" y="978"/>
                      <a:pt x="976" y="960"/>
                      <a:pt x="987" y="944"/>
                    </a:cubicBezTo>
                    <a:cubicBezTo>
                      <a:pt x="994" y="938"/>
                      <a:pt x="1002" y="935"/>
                      <a:pt x="1011" y="930"/>
                    </a:cubicBezTo>
                    <a:cubicBezTo>
                      <a:pt x="1022" y="927"/>
                      <a:pt x="1033" y="926"/>
                      <a:pt x="1044" y="926"/>
                    </a:cubicBezTo>
                    <a:close/>
                    <a:moveTo>
                      <a:pt x="1059" y="1362"/>
                    </a:moveTo>
                    <a:lnTo>
                      <a:pt x="1059" y="1362"/>
                    </a:lnTo>
                    <a:cubicBezTo>
                      <a:pt x="1024" y="1413"/>
                      <a:pt x="993" y="1468"/>
                      <a:pt x="969" y="1524"/>
                    </a:cubicBezTo>
                    <a:cubicBezTo>
                      <a:pt x="960" y="1544"/>
                      <a:pt x="953" y="1564"/>
                      <a:pt x="946" y="1585"/>
                    </a:cubicBezTo>
                    <a:cubicBezTo>
                      <a:pt x="946" y="1564"/>
                      <a:pt x="944" y="1544"/>
                      <a:pt x="946" y="1524"/>
                    </a:cubicBezTo>
                    <a:cubicBezTo>
                      <a:pt x="980" y="1468"/>
                      <a:pt x="1019" y="1414"/>
                      <a:pt x="1059" y="1362"/>
                    </a:cubicBezTo>
                    <a:close/>
                    <a:moveTo>
                      <a:pt x="711" y="1427"/>
                    </a:moveTo>
                    <a:cubicBezTo>
                      <a:pt x="712" y="1438"/>
                      <a:pt x="715" y="1446"/>
                      <a:pt x="716" y="1455"/>
                    </a:cubicBezTo>
                    <a:cubicBezTo>
                      <a:pt x="691" y="1500"/>
                      <a:pt x="669" y="1542"/>
                      <a:pt x="647" y="1586"/>
                    </a:cubicBezTo>
                    <a:cubicBezTo>
                      <a:pt x="666" y="1531"/>
                      <a:pt x="687" y="1479"/>
                      <a:pt x="711" y="1427"/>
                    </a:cubicBezTo>
                    <a:close/>
                    <a:moveTo>
                      <a:pt x="900" y="1607"/>
                    </a:moveTo>
                    <a:cubicBezTo>
                      <a:pt x="902" y="1632"/>
                      <a:pt x="905" y="1655"/>
                      <a:pt x="909" y="1681"/>
                    </a:cubicBezTo>
                    <a:cubicBezTo>
                      <a:pt x="898" y="1709"/>
                      <a:pt x="889" y="1735"/>
                      <a:pt x="881" y="1762"/>
                    </a:cubicBezTo>
                    <a:cubicBezTo>
                      <a:pt x="873" y="1749"/>
                      <a:pt x="863" y="1735"/>
                      <a:pt x="855" y="1718"/>
                    </a:cubicBezTo>
                    <a:cubicBezTo>
                      <a:pt x="862" y="1700"/>
                      <a:pt x="866" y="1681"/>
                      <a:pt x="873" y="1662"/>
                    </a:cubicBezTo>
                    <a:cubicBezTo>
                      <a:pt x="881" y="1644"/>
                      <a:pt x="891" y="1625"/>
                      <a:pt x="900" y="1607"/>
                    </a:cubicBezTo>
                    <a:close/>
                    <a:moveTo>
                      <a:pt x="2065" y="1484"/>
                    </a:moveTo>
                    <a:cubicBezTo>
                      <a:pt x="2141" y="1484"/>
                      <a:pt x="2221" y="1514"/>
                      <a:pt x="2290" y="1550"/>
                    </a:cubicBezTo>
                    <a:cubicBezTo>
                      <a:pt x="2356" y="1585"/>
                      <a:pt x="2409" y="1641"/>
                      <a:pt x="2449" y="1700"/>
                    </a:cubicBezTo>
                    <a:cubicBezTo>
                      <a:pt x="2450" y="1716"/>
                      <a:pt x="2446" y="1731"/>
                      <a:pt x="2446" y="1749"/>
                    </a:cubicBezTo>
                    <a:cubicBezTo>
                      <a:pt x="2435" y="1742"/>
                      <a:pt x="2421" y="1733"/>
                      <a:pt x="2410" y="1724"/>
                    </a:cubicBezTo>
                    <a:cubicBezTo>
                      <a:pt x="2369" y="1694"/>
                      <a:pt x="2326" y="1652"/>
                      <a:pt x="2268" y="1634"/>
                    </a:cubicBezTo>
                    <a:cubicBezTo>
                      <a:pt x="2233" y="1624"/>
                      <a:pt x="2186" y="1614"/>
                      <a:pt x="2137" y="1614"/>
                    </a:cubicBezTo>
                    <a:cubicBezTo>
                      <a:pt x="2114" y="1614"/>
                      <a:pt x="2091" y="1616"/>
                      <a:pt x="2069" y="1622"/>
                    </a:cubicBezTo>
                    <a:cubicBezTo>
                      <a:pt x="2032" y="1632"/>
                      <a:pt x="1999" y="1654"/>
                      <a:pt x="1971" y="1680"/>
                    </a:cubicBezTo>
                    <a:cubicBezTo>
                      <a:pt x="1949" y="1702"/>
                      <a:pt x="1930" y="1725"/>
                      <a:pt x="1911" y="1750"/>
                    </a:cubicBezTo>
                    <a:cubicBezTo>
                      <a:pt x="1908" y="1755"/>
                      <a:pt x="1906" y="1758"/>
                      <a:pt x="1902" y="1764"/>
                    </a:cubicBezTo>
                    <a:cubicBezTo>
                      <a:pt x="1856" y="1684"/>
                      <a:pt x="1858" y="1593"/>
                      <a:pt x="1889" y="1523"/>
                    </a:cubicBezTo>
                    <a:cubicBezTo>
                      <a:pt x="1934" y="1502"/>
                      <a:pt x="1979" y="1490"/>
                      <a:pt x="2026" y="1487"/>
                    </a:cubicBezTo>
                    <a:cubicBezTo>
                      <a:pt x="2039" y="1485"/>
                      <a:pt x="2052" y="1484"/>
                      <a:pt x="2065" y="1484"/>
                    </a:cubicBezTo>
                    <a:close/>
                    <a:moveTo>
                      <a:pt x="1481" y="1600"/>
                    </a:moveTo>
                    <a:lnTo>
                      <a:pt x="1481" y="1600"/>
                    </a:lnTo>
                    <a:cubicBezTo>
                      <a:pt x="1452" y="1652"/>
                      <a:pt x="1428" y="1709"/>
                      <a:pt x="1408" y="1765"/>
                    </a:cubicBezTo>
                    <a:cubicBezTo>
                      <a:pt x="1385" y="1841"/>
                      <a:pt x="1366" y="1922"/>
                      <a:pt x="1359" y="2006"/>
                    </a:cubicBezTo>
                    <a:cubicBezTo>
                      <a:pt x="1339" y="1965"/>
                      <a:pt x="1323" y="1922"/>
                      <a:pt x="1311" y="1878"/>
                    </a:cubicBezTo>
                    <a:cubicBezTo>
                      <a:pt x="1316" y="1845"/>
                      <a:pt x="1322" y="1813"/>
                      <a:pt x="1335" y="1783"/>
                    </a:cubicBezTo>
                    <a:cubicBezTo>
                      <a:pt x="1368" y="1707"/>
                      <a:pt x="1430" y="1652"/>
                      <a:pt x="1481" y="1600"/>
                    </a:cubicBezTo>
                    <a:close/>
                    <a:moveTo>
                      <a:pt x="1300" y="1956"/>
                    </a:moveTo>
                    <a:cubicBezTo>
                      <a:pt x="1308" y="1989"/>
                      <a:pt x="1322" y="2020"/>
                      <a:pt x="1334" y="2050"/>
                    </a:cubicBezTo>
                    <a:cubicBezTo>
                      <a:pt x="1320" y="2046"/>
                      <a:pt x="1305" y="2044"/>
                      <a:pt x="1293" y="2040"/>
                    </a:cubicBezTo>
                    <a:lnTo>
                      <a:pt x="1293" y="2032"/>
                    </a:lnTo>
                    <a:cubicBezTo>
                      <a:pt x="1294" y="2006"/>
                      <a:pt x="1297" y="1981"/>
                      <a:pt x="1300" y="1956"/>
                    </a:cubicBezTo>
                    <a:close/>
                    <a:moveTo>
                      <a:pt x="2150" y="1778"/>
                    </a:moveTo>
                    <a:cubicBezTo>
                      <a:pt x="2155" y="1778"/>
                      <a:pt x="2160" y="1778"/>
                      <a:pt x="2165" y="1779"/>
                    </a:cubicBezTo>
                    <a:cubicBezTo>
                      <a:pt x="2206" y="1786"/>
                      <a:pt x="2241" y="1797"/>
                      <a:pt x="2271" y="1819"/>
                    </a:cubicBezTo>
                    <a:cubicBezTo>
                      <a:pt x="2299" y="1841"/>
                      <a:pt x="2340" y="1841"/>
                      <a:pt x="2361" y="1874"/>
                    </a:cubicBezTo>
                    <a:cubicBezTo>
                      <a:pt x="2378" y="1903"/>
                      <a:pt x="2350" y="1962"/>
                      <a:pt x="2351" y="1984"/>
                    </a:cubicBezTo>
                    <a:cubicBezTo>
                      <a:pt x="2355" y="2006"/>
                      <a:pt x="2359" y="2027"/>
                      <a:pt x="2355" y="2046"/>
                    </a:cubicBezTo>
                    <a:cubicBezTo>
                      <a:pt x="2350" y="2062"/>
                      <a:pt x="2378" y="2080"/>
                      <a:pt x="2369" y="2100"/>
                    </a:cubicBezTo>
                    <a:cubicBezTo>
                      <a:pt x="2356" y="2116"/>
                      <a:pt x="2322" y="2119"/>
                      <a:pt x="2308" y="2127"/>
                    </a:cubicBezTo>
                    <a:cubicBezTo>
                      <a:pt x="2296" y="2135"/>
                      <a:pt x="2286" y="2150"/>
                      <a:pt x="2268" y="2156"/>
                    </a:cubicBezTo>
                    <a:cubicBezTo>
                      <a:pt x="2265" y="2157"/>
                      <a:pt x="2262" y="2157"/>
                      <a:pt x="2259" y="2157"/>
                    </a:cubicBezTo>
                    <a:cubicBezTo>
                      <a:pt x="2244" y="2157"/>
                      <a:pt x="2228" y="2149"/>
                      <a:pt x="2219" y="2148"/>
                    </a:cubicBezTo>
                    <a:cubicBezTo>
                      <a:pt x="2210" y="2148"/>
                      <a:pt x="2201" y="2162"/>
                      <a:pt x="2192" y="2162"/>
                    </a:cubicBezTo>
                    <a:cubicBezTo>
                      <a:pt x="2191" y="2162"/>
                      <a:pt x="2191" y="2162"/>
                      <a:pt x="2190" y="2161"/>
                    </a:cubicBezTo>
                    <a:cubicBezTo>
                      <a:pt x="2189" y="2161"/>
                      <a:pt x="2188" y="2161"/>
                      <a:pt x="2187" y="2161"/>
                    </a:cubicBezTo>
                    <a:cubicBezTo>
                      <a:pt x="2182" y="2161"/>
                      <a:pt x="2176" y="2163"/>
                      <a:pt x="2170" y="2163"/>
                    </a:cubicBezTo>
                    <a:cubicBezTo>
                      <a:pt x="2168" y="2163"/>
                      <a:pt x="2166" y="2163"/>
                      <a:pt x="2164" y="2161"/>
                    </a:cubicBezTo>
                    <a:cubicBezTo>
                      <a:pt x="2156" y="2155"/>
                      <a:pt x="2178" y="2122"/>
                      <a:pt x="2175" y="2116"/>
                    </a:cubicBezTo>
                    <a:cubicBezTo>
                      <a:pt x="2169" y="2112"/>
                      <a:pt x="2114" y="2112"/>
                      <a:pt x="2103" y="2089"/>
                    </a:cubicBezTo>
                    <a:cubicBezTo>
                      <a:pt x="2094" y="2068"/>
                      <a:pt x="2096" y="2047"/>
                      <a:pt x="2103" y="2032"/>
                    </a:cubicBezTo>
                    <a:lnTo>
                      <a:pt x="2103" y="2032"/>
                    </a:lnTo>
                    <a:lnTo>
                      <a:pt x="1985" y="2036"/>
                    </a:lnTo>
                    <a:cubicBezTo>
                      <a:pt x="1982" y="2032"/>
                      <a:pt x="1978" y="2031"/>
                      <a:pt x="1975" y="2025"/>
                    </a:cubicBezTo>
                    <a:cubicBezTo>
                      <a:pt x="1975" y="2024"/>
                      <a:pt x="1972" y="2022"/>
                      <a:pt x="1972" y="2020"/>
                    </a:cubicBezTo>
                    <a:cubicBezTo>
                      <a:pt x="1966" y="2025"/>
                      <a:pt x="1957" y="2031"/>
                      <a:pt x="1952" y="2036"/>
                    </a:cubicBezTo>
                    <a:lnTo>
                      <a:pt x="1941" y="2036"/>
                    </a:lnTo>
                    <a:cubicBezTo>
                      <a:pt x="1924" y="1996"/>
                      <a:pt x="1920" y="1943"/>
                      <a:pt x="1931" y="1896"/>
                    </a:cubicBezTo>
                    <a:cubicBezTo>
                      <a:pt x="1948" y="1844"/>
                      <a:pt x="2014" y="1830"/>
                      <a:pt x="2048" y="1811"/>
                    </a:cubicBezTo>
                    <a:lnTo>
                      <a:pt x="2061" y="1804"/>
                    </a:lnTo>
                    <a:cubicBezTo>
                      <a:pt x="2089" y="1788"/>
                      <a:pt x="2119" y="1778"/>
                      <a:pt x="2150" y="1778"/>
                    </a:cubicBezTo>
                    <a:close/>
                    <a:moveTo>
                      <a:pt x="3049" y="1557"/>
                    </a:moveTo>
                    <a:lnTo>
                      <a:pt x="3049" y="1557"/>
                    </a:lnTo>
                    <a:cubicBezTo>
                      <a:pt x="3056" y="1667"/>
                      <a:pt x="3028" y="1790"/>
                      <a:pt x="2999" y="1916"/>
                    </a:cubicBezTo>
                    <a:cubicBezTo>
                      <a:pt x="2978" y="2011"/>
                      <a:pt x="2948" y="2101"/>
                      <a:pt x="2914" y="2188"/>
                    </a:cubicBezTo>
                    <a:cubicBezTo>
                      <a:pt x="2948" y="2062"/>
                      <a:pt x="2965" y="1934"/>
                      <a:pt x="2962" y="1811"/>
                    </a:cubicBezTo>
                    <a:cubicBezTo>
                      <a:pt x="2962" y="1783"/>
                      <a:pt x="2959" y="1757"/>
                      <a:pt x="2955" y="1729"/>
                    </a:cubicBezTo>
                    <a:cubicBezTo>
                      <a:pt x="2955" y="1728"/>
                      <a:pt x="2958" y="1728"/>
                      <a:pt x="2958" y="1728"/>
                    </a:cubicBezTo>
                    <a:cubicBezTo>
                      <a:pt x="2978" y="1687"/>
                      <a:pt x="3024" y="1645"/>
                      <a:pt x="3042" y="1603"/>
                    </a:cubicBezTo>
                    <a:cubicBezTo>
                      <a:pt x="3049" y="1586"/>
                      <a:pt x="3049" y="1572"/>
                      <a:pt x="3049" y="1557"/>
                    </a:cubicBezTo>
                    <a:close/>
                    <a:moveTo>
                      <a:pt x="834" y="1783"/>
                    </a:moveTo>
                    <a:cubicBezTo>
                      <a:pt x="845" y="1797"/>
                      <a:pt x="854" y="1812"/>
                      <a:pt x="862" y="1827"/>
                    </a:cubicBezTo>
                    <a:cubicBezTo>
                      <a:pt x="825" y="1963"/>
                      <a:pt x="800" y="2102"/>
                      <a:pt x="797" y="2247"/>
                    </a:cubicBezTo>
                    <a:cubicBezTo>
                      <a:pt x="786" y="2205"/>
                      <a:pt x="778" y="2163"/>
                      <a:pt x="778" y="2115"/>
                    </a:cubicBezTo>
                    <a:cubicBezTo>
                      <a:pt x="779" y="2007"/>
                      <a:pt x="801" y="1894"/>
                      <a:pt x="834" y="1783"/>
                    </a:cubicBezTo>
                    <a:close/>
                    <a:moveTo>
                      <a:pt x="1100" y="2256"/>
                    </a:moveTo>
                    <a:cubicBezTo>
                      <a:pt x="1101" y="2269"/>
                      <a:pt x="1104" y="2284"/>
                      <a:pt x="1107" y="2298"/>
                    </a:cubicBezTo>
                    <a:cubicBezTo>
                      <a:pt x="1108" y="2310"/>
                      <a:pt x="1114" y="2327"/>
                      <a:pt x="1115" y="2340"/>
                    </a:cubicBezTo>
                    <a:cubicBezTo>
                      <a:pt x="1111" y="2342"/>
                      <a:pt x="1108" y="2342"/>
                      <a:pt x="1104" y="2343"/>
                    </a:cubicBezTo>
                    <a:cubicBezTo>
                      <a:pt x="1101" y="2314"/>
                      <a:pt x="1101" y="2285"/>
                      <a:pt x="1100" y="2256"/>
                    </a:cubicBezTo>
                    <a:close/>
                    <a:moveTo>
                      <a:pt x="1682" y="2109"/>
                    </a:moveTo>
                    <a:cubicBezTo>
                      <a:pt x="1704" y="2183"/>
                      <a:pt x="1741" y="2252"/>
                      <a:pt x="1789" y="2307"/>
                    </a:cubicBezTo>
                    <a:cubicBezTo>
                      <a:pt x="1806" y="2329"/>
                      <a:pt x="1828" y="2350"/>
                      <a:pt x="1853" y="2369"/>
                    </a:cubicBezTo>
                    <a:cubicBezTo>
                      <a:pt x="1853" y="2376"/>
                      <a:pt x="1854" y="2382"/>
                      <a:pt x="1856" y="2387"/>
                    </a:cubicBezTo>
                    <a:cubicBezTo>
                      <a:pt x="1853" y="2384"/>
                      <a:pt x="1847" y="2384"/>
                      <a:pt x="1844" y="2383"/>
                    </a:cubicBezTo>
                    <a:cubicBezTo>
                      <a:pt x="1840" y="2382"/>
                      <a:pt x="1838" y="2380"/>
                      <a:pt x="1833" y="2376"/>
                    </a:cubicBezTo>
                    <a:cubicBezTo>
                      <a:pt x="1751" y="2325"/>
                      <a:pt x="1714" y="2240"/>
                      <a:pt x="1686" y="2155"/>
                    </a:cubicBezTo>
                    <a:cubicBezTo>
                      <a:pt x="1681" y="2141"/>
                      <a:pt x="1675" y="2126"/>
                      <a:pt x="1670" y="2109"/>
                    </a:cubicBezTo>
                    <a:close/>
                    <a:moveTo>
                      <a:pt x="1809" y="1571"/>
                    </a:moveTo>
                    <a:cubicBezTo>
                      <a:pt x="1795" y="1652"/>
                      <a:pt x="1809" y="1742"/>
                      <a:pt x="1871" y="1816"/>
                    </a:cubicBezTo>
                    <a:cubicBezTo>
                      <a:pt x="1850" y="1860"/>
                      <a:pt x="1839" y="1908"/>
                      <a:pt x="1844" y="1956"/>
                    </a:cubicBezTo>
                    <a:cubicBezTo>
                      <a:pt x="1851" y="2017"/>
                      <a:pt x="1887" y="2060"/>
                      <a:pt x="1919" y="2095"/>
                    </a:cubicBezTo>
                    <a:cubicBezTo>
                      <a:pt x="1915" y="2126"/>
                      <a:pt x="1922" y="2155"/>
                      <a:pt x="1924" y="2185"/>
                    </a:cubicBezTo>
                    <a:cubicBezTo>
                      <a:pt x="1930" y="2232"/>
                      <a:pt x="1964" y="2265"/>
                      <a:pt x="1992" y="2302"/>
                    </a:cubicBezTo>
                    <a:cubicBezTo>
                      <a:pt x="2012" y="2332"/>
                      <a:pt x="2034" y="2369"/>
                      <a:pt x="2069" y="2395"/>
                    </a:cubicBezTo>
                    <a:cubicBezTo>
                      <a:pt x="2067" y="2395"/>
                      <a:pt x="2066" y="2395"/>
                      <a:pt x="2065" y="2397"/>
                    </a:cubicBezTo>
                    <a:cubicBezTo>
                      <a:pt x="1990" y="2382"/>
                      <a:pt x="1923" y="2350"/>
                      <a:pt x="1875" y="2309"/>
                    </a:cubicBezTo>
                    <a:cubicBezTo>
                      <a:pt x="1858" y="2233"/>
                      <a:pt x="1846" y="2148"/>
                      <a:pt x="1875" y="2073"/>
                    </a:cubicBezTo>
                    <a:cubicBezTo>
                      <a:pt x="1877" y="2070"/>
                      <a:pt x="1863" y="2067"/>
                      <a:pt x="1856" y="2067"/>
                    </a:cubicBezTo>
                    <a:cubicBezTo>
                      <a:pt x="1854" y="2067"/>
                      <a:pt x="1852" y="2067"/>
                      <a:pt x="1851" y="2068"/>
                    </a:cubicBezTo>
                    <a:cubicBezTo>
                      <a:pt x="1813" y="2126"/>
                      <a:pt x="1816" y="2188"/>
                      <a:pt x="1821" y="2247"/>
                    </a:cubicBezTo>
                    <a:cubicBezTo>
                      <a:pt x="1791" y="2208"/>
                      <a:pt x="1766" y="2164"/>
                      <a:pt x="1750" y="2115"/>
                    </a:cubicBezTo>
                    <a:lnTo>
                      <a:pt x="1750" y="2115"/>
                    </a:lnTo>
                    <a:cubicBezTo>
                      <a:pt x="1772" y="2116"/>
                      <a:pt x="1796" y="2116"/>
                      <a:pt x="1818" y="2122"/>
                    </a:cubicBezTo>
                    <a:cubicBezTo>
                      <a:pt x="1819" y="2122"/>
                      <a:pt x="1819" y="2122"/>
                      <a:pt x="1819" y="2122"/>
                    </a:cubicBezTo>
                    <a:cubicBezTo>
                      <a:pt x="1825" y="2122"/>
                      <a:pt x="1828" y="2099"/>
                      <a:pt x="1821" y="2097"/>
                    </a:cubicBezTo>
                    <a:cubicBezTo>
                      <a:pt x="1794" y="2089"/>
                      <a:pt x="1765" y="2084"/>
                      <a:pt x="1737" y="2079"/>
                    </a:cubicBezTo>
                    <a:cubicBezTo>
                      <a:pt x="1710" y="1972"/>
                      <a:pt x="1714" y="1853"/>
                      <a:pt x="1758" y="1757"/>
                    </a:cubicBezTo>
                    <a:cubicBezTo>
                      <a:pt x="1765" y="1742"/>
                      <a:pt x="1745" y="1724"/>
                      <a:pt x="1728" y="1724"/>
                    </a:cubicBezTo>
                    <a:cubicBezTo>
                      <a:pt x="1722" y="1724"/>
                      <a:pt x="1716" y="1726"/>
                      <a:pt x="1712" y="1732"/>
                    </a:cubicBezTo>
                    <a:cubicBezTo>
                      <a:pt x="1652" y="1834"/>
                      <a:pt x="1645" y="1958"/>
                      <a:pt x="1671" y="2072"/>
                    </a:cubicBezTo>
                    <a:lnTo>
                      <a:pt x="1655" y="2072"/>
                    </a:lnTo>
                    <a:cubicBezTo>
                      <a:pt x="1634" y="2007"/>
                      <a:pt x="1619" y="1939"/>
                      <a:pt x="1634" y="1868"/>
                    </a:cubicBezTo>
                    <a:cubicBezTo>
                      <a:pt x="1656" y="1771"/>
                      <a:pt x="1703" y="1674"/>
                      <a:pt x="1772" y="1603"/>
                    </a:cubicBezTo>
                    <a:cubicBezTo>
                      <a:pt x="1783" y="1590"/>
                      <a:pt x="1796" y="1581"/>
                      <a:pt x="1809" y="1571"/>
                    </a:cubicBezTo>
                    <a:close/>
                    <a:moveTo>
                      <a:pt x="2405" y="2576"/>
                    </a:moveTo>
                    <a:lnTo>
                      <a:pt x="2405" y="2576"/>
                    </a:lnTo>
                    <a:cubicBezTo>
                      <a:pt x="2391" y="2591"/>
                      <a:pt x="2376" y="2605"/>
                      <a:pt x="2361" y="2618"/>
                    </a:cubicBezTo>
                    <a:cubicBezTo>
                      <a:pt x="2369" y="2607"/>
                      <a:pt x="2377" y="2596"/>
                      <a:pt x="2389" y="2587"/>
                    </a:cubicBezTo>
                    <a:lnTo>
                      <a:pt x="2405" y="2576"/>
                    </a:lnTo>
                    <a:close/>
                    <a:moveTo>
                      <a:pt x="1123" y="2382"/>
                    </a:moveTo>
                    <a:cubicBezTo>
                      <a:pt x="1148" y="2489"/>
                      <a:pt x="1180" y="2600"/>
                      <a:pt x="1228" y="2704"/>
                    </a:cubicBezTo>
                    <a:cubicBezTo>
                      <a:pt x="1214" y="2697"/>
                      <a:pt x="1199" y="2690"/>
                      <a:pt x="1185" y="2683"/>
                    </a:cubicBezTo>
                    <a:cubicBezTo>
                      <a:pt x="1163" y="2629"/>
                      <a:pt x="1144" y="2574"/>
                      <a:pt x="1132" y="2518"/>
                    </a:cubicBezTo>
                    <a:cubicBezTo>
                      <a:pt x="1122" y="2474"/>
                      <a:pt x="1115" y="2430"/>
                      <a:pt x="1110" y="2384"/>
                    </a:cubicBezTo>
                    <a:cubicBezTo>
                      <a:pt x="1115" y="2383"/>
                      <a:pt x="1121" y="2383"/>
                      <a:pt x="1123" y="2382"/>
                    </a:cubicBezTo>
                    <a:close/>
                    <a:moveTo>
                      <a:pt x="2322" y="2618"/>
                    </a:moveTo>
                    <a:cubicBezTo>
                      <a:pt x="2326" y="2625"/>
                      <a:pt x="2329" y="2635"/>
                      <a:pt x="2333" y="2643"/>
                    </a:cubicBezTo>
                    <a:cubicBezTo>
                      <a:pt x="2297" y="2673"/>
                      <a:pt x="2260" y="2700"/>
                      <a:pt x="2217" y="2722"/>
                    </a:cubicBezTo>
                    <a:lnTo>
                      <a:pt x="2197" y="2722"/>
                    </a:lnTo>
                    <a:cubicBezTo>
                      <a:pt x="2168" y="2717"/>
                      <a:pt x="2125" y="2705"/>
                      <a:pt x="2085" y="2684"/>
                    </a:cubicBezTo>
                    <a:cubicBezTo>
                      <a:pt x="2168" y="2680"/>
                      <a:pt x="2250" y="2660"/>
                      <a:pt x="2322" y="2618"/>
                    </a:cubicBezTo>
                    <a:close/>
                    <a:moveTo>
                      <a:pt x="1371" y="2738"/>
                    </a:moveTo>
                    <a:lnTo>
                      <a:pt x="1371" y="2738"/>
                    </a:lnTo>
                    <a:cubicBezTo>
                      <a:pt x="1377" y="2748"/>
                      <a:pt x="1383" y="2756"/>
                      <a:pt x="1389" y="2766"/>
                    </a:cubicBezTo>
                    <a:cubicBezTo>
                      <a:pt x="1385" y="2763"/>
                      <a:pt x="1382" y="2763"/>
                      <a:pt x="1378" y="2761"/>
                    </a:cubicBezTo>
                    <a:cubicBezTo>
                      <a:pt x="1374" y="2753"/>
                      <a:pt x="1372" y="2746"/>
                      <a:pt x="1371" y="2738"/>
                    </a:cubicBezTo>
                    <a:close/>
                    <a:moveTo>
                      <a:pt x="1294" y="2080"/>
                    </a:moveTo>
                    <a:lnTo>
                      <a:pt x="1294" y="2080"/>
                    </a:lnTo>
                    <a:cubicBezTo>
                      <a:pt x="1308" y="2084"/>
                      <a:pt x="1323" y="2089"/>
                      <a:pt x="1337" y="2091"/>
                    </a:cubicBezTo>
                    <a:cubicBezTo>
                      <a:pt x="1342" y="2093"/>
                      <a:pt x="1348" y="2093"/>
                      <a:pt x="1350" y="2093"/>
                    </a:cubicBezTo>
                    <a:cubicBezTo>
                      <a:pt x="1355" y="2098"/>
                      <a:pt x="1357" y="2101"/>
                      <a:pt x="1361" y="2106"/>
                    </a:cubicBezTo>
                    <a:cubicBezTo>
                      <a:pt x="1363" y="2122"/>
                      <a:pt x="1363" y="2137"/>
                      <a:pt x="1364" y="2153"/>
                    </a:cubicBezTo>
                    <a:cubicBezTo>
                      <a:pt x="1389" y="2288"/>
                      <a:pt x="1469" y="2415"/>
                      <a:pt x="1575" y="2514"/>
                    </a:cubicBezTo>
                    <a:cubicBezTo>
                      <a:pt x="1678" y="2617"/>
                      <a:pt x="1817" y="2669"/>
                      <a:pt x="1961" y="2680"/>
                    </a:cubicBezTo>
                    <a:cubicBezTo>
                      <a:pt x="1975" y="2683"/>
                      <a:pt x="1990" y="2683"/>
                      <a:pt x="2004" y="2683"/>
                    </a:cubicBezTo>
                    <a:cubicBezTo>
                      <a:pt x="2022" y="2701"/>
                      <a:pt x="2039" y="2724"/>
                      <a:pt x="2059" y="2738"/>
                    </a:cubicBezTo>
                    <a:cubicBezTo>
                      <a:pt x="2074" y="2749"/>
                      <a:pt x="2094" y="2756"/>
                      <a:pt x="2109" y="2766"/>
                    </a:cubicBezTo>
                    <a:cubicBezTo>
                      <a:pt x="2087" y="2772"/>
                      <a:pt x="2065" y="2777"/>
                      <a:pt x="2040" y="2782"/>
                    </a:cubicBezTo>
                    <a:cubicBezTo>
                      <a:pt x="1968" y="2766"/>
                      <a:pt x="1898" y="2741"/>
                      <a:pt x="1829" y="2711"/>
                    </a:cubicBezTo>
                    <a:cubicBezTo>
                      <a:pt x="1767" y="2683"/>
                      <a:pt x="1703" y="2653"/>
                      <a:pt x="1641" y="2617"/>
                    </a:cubicBezTo>
                    <a:cubicBezTo>
                      <a:pt x="1606" y="2580"/>
                      <a:pt x="1575" y="2541"/>
                      <a:pt x="1542" y="2506"/>
                    </a:cubicBezTo>
                    <a:cubicBezTo>
                      <a:pt x="1455" y="2415"/>
                      <a:pt x="1355" y="2320"/>
                      <a:pt x="1302" y="2189"/>
                    </a:cubicBezTo>
                    <a:cubicBezTo>
                      <a:pt x="1297" y="2153"/>
                      <a:pt x="1295" y="2116"/>
                      <a:pt x="1294" y="2080"/>
                    </a:cubicBezTo>
                    <a:close/>
                    <a:moveTo>
                      <a:pt x="1861" y="3042"/>
                    </a:moveTo>
                    <a:cubicBezTo>
                      <a:pt x="1875" y="3050"/>
                      <a:pt x="1890" y="3055"/>
                      <a:pt x="1906" y="3059"/>
                    </a:cubicBezTo>
                    <a:cubicBezTo>
                      <a:pt x="1886" y="3060"/>
                      <a:pt x="1866" y="3060"/>
                      <a:pt x="1846" y="3060"/>
                    </a:cubicBezTo>
                    <a:cubicBezTo>
                      <a:pt x="1790" y="3060"/>
                      <a:pt x="1735" y="3056"/>
                      <a:pt x="1681" y="3049"/>
                    </a:cubicBezTo>
                    <a:cubicBezTo>
                      <a:pt x="1701" y="3049"/>
                      <a:pt x="1722" y="3050"/>
                      <a:pt x="1743" y="3050"/>
                    </a:cubicBezTo>
                    <a:cubicBezTo>
                      <a:pt x="1783" y="3050"/>
                      <a:pt x="1822" y="3048"/>
                      <a:pt x="1861" y="3042"/>
                    </a:cubicBezTo>
                    <a:close/>
                    <a:moveTo>
                      <a:pt x="2721" y="3180"/>
                    </a:moveTo>
                    <a:cubicBezTo>
                      <a:pt x="2717" y="3188"/>
                      <a:pt x="2713" y="3195"/>
                      <a:pt x="2706" y="3200"/>
                    </a:cubicBezTo>
                    <a:cubicBezTo>
                      <a:pt x="2685" y="3213"/>
                      <a:pt x="2655" y="3210"/>
                      <a:pt x="2634" y="3220"/>
                    </a:cubicBezTo>
                    <a:cubicBezTo>
                      <a:pt x="2611" y="3228"/>
                      <a:pt x="2586" y="3228"/>
                      <a:pt x="2566" y="3235"/>
                    </a:cubicBezTo>
                    <a:cubicBezTo>
                      <a:pt x="2559" y="3238"/>
                      <a:pt x="2553" y="3245"/>
                      <a:pt x="2548" y="3250"/>
                    </a:cubicBezTo>
                    <a:cubicBezTo>
                      <a:pt x="2547" y="3249"/>
                      <a:pt x="2546" y="3244"/>
                      <a:pt x="2544" y="3244"/>
                    </a:cubicBezTo>
                    <a:cubicBezTo>
                      <a:pt x="2544" y="3244"/>
                      <a:pt x="2544" y="3244"/>
                      <a:pt x="2544" y="3245"/>
                    </a:cubicBezTo>
                    <a:cubicBezTo>
                      <a:pt x="2523" y="3247"/>
                      <a:pt x="2506" y="3251"/>
                      <a:pt x="2486" y="3256"/>
                    </a:cubicBezTo>
                    <a:cubicBezTo>
                      <a:pt x="2490" y="3249"/>
                      <a:pt x="2493" y="3242"/>
                      <a:pt x="2497" y="3236"/>
                    </a:cubicBezTo>
                    <a:cubicBezTo>
                      <a:pt x="2573" y="3223"/>
                      <a:pt x="2647" y="3206"/>
                      <a:pt x="2721" y="3180"/>
                    </a:cubicBezTo>
                    <a:close/>
                    <a:moveTo>
                      <a:pt x="2410" y="3250"/>
                    </a:moveTo>
                    <a:lnTo>
                      <a:pt x="2410" y="3250"/>
                    </a:lnTo>
                    <a:cubicBezTo>
                      <a:pt x="2405" y="3257"/>
                      <a:pt x="2402" y="3264"/>
                      <a:pt x="2396" y="3269"/>
                    </a:cubicBezTo>
                    <a:cubicBezTo>
                      <a:pt x="2333" y="3282"/>
                      <a:pt x="2270" y="3290"/>
                      <a:pt x="2205" y="3302"/>
                    </a:cubicBezTo>
                    <a:cubicBezTo>
                      <a:pt x="2242" y="3293"/>
                      <a:pt x="2274" y="3279"/>
                      <a:pt x="2307" y="3264"/>
                    </a:cubicBezTo>
                    <a:cubicBezTo>
                      <a:pt x="2341" y="3261"/>
                      <a:pt x="2376" y="3256"/>
                      <a:pt x="2410" y="3250"/>
                    </a:cubicBezTo>
                    <a:close/>
                    <a:moveTo>
                      <a:pt x="611" y="2574"/>
                    </a:moveTo>
                    <a:lnTo>
                      <a:pt x="611" y="2574"/>
                    </a:lnTo>
                    <a:cubicBezTo>
                      <a:pt x="704" y="2704"/>
                      <a:pt x="826" y="2782"/>
                      <a:pt x="950" y="2845"/>
                    </a:cubicBezTo>
                    <a:cubicBezTo>
                      <a:pt x="1026" y="2969"/>
                      <a:pt x="1127" y="3078"/>
                      <a:pt x="1251" y="3158"/>
                    </a:cubicBezTo>
                    <a:cubicBezTo>
                      <a:pt x="1430" y="3272"/>
                      <a:pt x="1630" y="3304"/>
                      <a:pt x="1823" y="3304"/>
                    </a:cubicBezTo>
                    <a:cubicBezTo>
                      <a:pt x="1840" y="3304"/>
                      <a:pt x="1856" y="3304"/>
                      <a:pt x="1872" y="3304"/>
                    </a:cubicBezTo>
                    <a:cubicBezTo>
                      <a:pt x="1925" y="3317"/>
                      <a:pt x="1981" y="3324"/>
                      <a:pt x="2038" y="3324"/>
                    </a:cubicBezTo>
                    <a:cubicBezTo>
                      <a:pt x="2065" y="3324"/>
                      <a:pt x="2092" y="3322"/>
                      <a:pt x="2118" y="3319"/>
                    </a:cubicBezTo>
                    <a:lnTo>
                      <a:pt x="2118" y="3319"/>
                    </a:lnTo>
                    <a:cubicBezTo>
                      <a:pt x="2074" y="3327"/>
                      <a:pt x="2033" y="3337"/>
                      <a:pt x="1990" y="3344"/>
                    </a:cubicBezTo>
                    <a:cubicBezTo>
                      <a:pt x="1881" y="3360"/>
                      <a:pt x="1767" y="3372"/>
                      <a:pt x="1652" y="3372"/>
                    </a:cubicBezTo>
                    <a:cubicBezTo>
                      <a:pt x="1470" y="3372"/>
                      <a:pt x="1286" y="3342"/>
                      <a:pt x="1118" y="3249"/>
                    </a:cubicBezTo>
                    <a:cubicBezTo>
                      <a:pt x="870" y="3112"/>
                      <a:pt x="691" y="2865"/>
                      <a:pt x="616" y="2595"/>
                    </a:cubicBezTo>
                    <a:lnTo>
                      <a:pt x="611" y="2574"/>
                    </a:lnTo>
                    <a:close/>
                    <a:moveTo>
                      <a:pt x="2524" y="3275"/>
                    </a:moveTo>
                    <a:lnTo>
                      <a:pt x="2524" y="3275"/>
                    </a:lnTo>
                    <a:cubicBezTo>
                      <a:pt x="2520" y="3276"/>
                      <a:pt x="2519" y="3282"/>
                      <a:pt x="2515" y="3283"/>
                    </a:cubicBezTo>
                    <a:cubicBezTo>
                      <a:pt x="2493" y="3293"/>
                      <a:pt x="2471" y="3302"/>
                      <a:pt x="2453" y="3320"/>
                    </a:cubicBezTo>
                    <a:cubicBezTo>
                      <a:pt x="2435" y="3339"/>
                      <a:pt x="2423" y="3386"/>
                      <a:pt x="2398" y="3403"/>
                    </a:cubicBezTo>
                    <a:cubicBezTo>
                      <a:pt x="2376" y="3421"/>
                      <a:pt x="2351" y="3441"/>
                      <a:pt x="2322" y="3465"/>
                    </a:cubicBezTo>
                    <a:cubicBezTo>
                      <a:pt x="2307" y="3478"/>
                      <a:pt x="2287" y="3497"/>
                      <a:pt x="2268" y="3497"/>
                    </a:cubicBezTo>
                    <a:cubicBezTo>
                      <a:pt x="2267" y="3497"/>
                      <a:pt x="2266" y="3497"/>
                      <a:pt x="2264" y="3496"/>
                    </a:cubicBezTo>
                    <a:cubicBezTo>
                      <a:pt x="2290" y="3478"/>
                      <a:pt x="2315" y="3465"/>
                      <a:pt x="2340" y="3444"/>
                    </a:cubicBezTo>
                    <a:cubicBezTo>
                      <a:pt x="2394" y="3396"/>
                      <a:pt x="2432" y="3344"/>
                      <a:pt x="2467" y="3286"/>
                    </a:cubicBezTo>
                    <a:cubicBezTo>
                      <a:pt x="2487" y="3283"/>
                      <a:pt x="2506" y="3278"/>
                      <a:pt x="2524" y="3275"/>
                    </a:cubicBezTo>
                    <a:close/>
                    <a:moveTo>
                      <a:pt x="607" y="1282"/>
                    </a:moveTo>
                    <a:lnTo>
                      <a:pt x="607" y="1282"/>
                    </a:lnTo>
                    <a:cubicBezTo>
                      <a:pt x="595" y="1348"/>
                      <a:pt x="587" y="1413"/>
                      <a:pt x="580" y="1479"/>
                    </a:cubicBezTo>
                    <a:cubicBezTo>
                      <a:pt x="512" y="1692"/>
                      <a:pt x="474" y="1914"/>
                      <a:pt x="475" y="2142"/>
                    </a:cubicBezTo>
                    <a:cubicBezTo>
                      <a:pt x="481" y="2467"/>
                      <a:pt x="591" y="2803"/>
                      <a:pt x="814" y="3055"/>
                    </a:cubicBezTo>
                    <a:cubicBezTo>
                      <a:pt x="1034" y="3311"/>
                      <a:pt x="1370" y="3414"/>
                      <a:pt x="1677" y="3414"/>
                    </a:cubicBezTo>
                    <a:cubicBezTo>
                      <a:pt x="1687" y="3414"/>
                      <a:pt x="1697" y="3414"/>
                      <a:pt x="1707" y="3414"/>
                    </a:cubicBezTo>
                    <a:cubicBezTo>
                      <a:pt x="1920" y="3412"/>
                      <a:pt x="2146" y="3360"/>
                      <a:pt x="2356" y="3312"/>
                    </a:cubicBezTo>
                    <a:lnTo>
                      <a:pt x="2356" y="3312"/>
                    </a:lnTo>
                    <a:cubicBezTo>
                      <a:pt x="2279" y="3396"/>
                      <a:pt x="2183" y="3467"/>
                      <a:pt x="2074" y="3503"/>
                    </a:cubicBezTo>
                    <a:cubicBezTo>
                      <a:pt x="2007" y="3527"/>
                      <a:pt x="1939" y="3536"/>
                      <a:pt x="1871" y="3536"/>
                    </a:cubicBezTo>
                    <a:cubicBezTo>
                      <a:pt x="1762" y="3536"/>
                      <a:pt x="1654" y="3513"/>
                      <a:pt x="1554" y="3496"/>
                    </a:cubicBezTo>
                    <a:cubicBezTo>
                      <a:pt x="1386" y="3469"/>
                      <a:pt x="1224" y="3421"/>
                      <a:pt x="1079" y="3334"/>
                    </a:cubicBezTo>
                    <a:cubicBezTo>
                      <a:pt x="935" y="3250"/>
                      <a:pt x="801" y="3147"/>
                      <a:pt x="697" y="3020"/>
                    </a:cubicBezTo>
                    <a:cubicBezTo>
                      <a:pt x="602" y="2910"/>
                      <a:pt x="504" y="2796"/>
                      <a:pt x="442" y="2662"/>
                    </a:cubicBezTo>
                    <a:cubicBezTo>
                      <a:pt x="435" y="2646"/>
                      <a:pt x="427" y="2632"/>
                      <a:pt x="420" y="2616"/>
                    </a:cubicBezTo>
                    <a:cubicBezTo>
                      <a:pt x="368" y="2478"/>
                      <a:pt x="388" y="2327"/>
                      <a:pt x="382" y="2192"/>
                    </a:cubicBezTo>
                    <a:cubicBezTo>
                      <a:pt x="377" y="2053"/>
                      <a:pt x="386" y="1915"/>
                      <a:pt x="416" y="1783"/>
                    </a:cubicBezTo>
                    <a:cubicBezTo>
                      <a:pt x="448" y="1652"/>
                      <a:pt x="461" y="1511"/>
                      <a:pt x="530" y="1391"/>
                    </a:cubicBezTo>
                    <a:cubicBezTo>
                      <a:pt x="552" y="1351"/>
                      <a:pt x="580" y="1316"/>
                      <a:pt x="607" y="1282"/>
                    </a:cubicBezTo>
                    <a:close/>
                    <a:moveTo>
                      <a:pt x="2620" y="1"/>
                    </a:moveTo>
                    <a:cubicBezTo>
                      <a:pt x="2586" y="1"/>
                      <a:pt x="2543" y="23"/>
                      <a:pt x="2509" y="24"/>
                    </a:cubicBezTo>
                    <a:cubicBezTo>
                      <a:pt x="2473" y="27"/>
                      <a:pt x="2439" y="30"/>
                      <a:pt x="2403" y="38"/>
                    </a:cubicBezTo>
                    <a:cubicBezTo>
                      <a:pt x="2385" y="42"/>
                      <a:pt x="2366" y="50"/>
                      <a:pt x="2349" y="50"/>
                    </a:cubicBezTo>
                    <a:cubicBezTo>
                      <a:pt x="2336" y="50"/>
                      <a:pt x="2324" y="45"/>
                      <a:pt x="2317" y="30"/>
                    </a:cubicBezTo>
                    <a:cubicBezTo>
                      <a:pt x="2317" y="30"/>
                      <a:pt x="2317" y="30"/>
                      <a:pt x="2317" y="30"/>
                    </a:cubicBezTo>
                    <a:cubicBezTo>
                      <a:pt x="2316" y="30"/>
                      <a:pt x="2308" y="50"/>
                      <a:pt x="2310" y="52"/>
                    </a:cubicBezTo>
                    <a:cubicBezTo>
                      <a:pt x="2315" y="81"/>
                      <a:pt x="2327" y="88"/>
                      <a:pt x="2341" y="88"/>
                    </a:cubicBezTo>
                    <a:cubicBezTo>
                      <a:pt x="2346" y="88"/>
                      <a:pt x="2352" y="87"/>
                      <a:pt x="2358" y="86"/>
                    </a:cubicBezTo>
                    <a:cubicBezTo>
                      <a:pt x="2387" y="82"/>
                      <a:pt x="2422" y="60"/>
                      <a:pt x="2451" y="60"/>
                    </a:cubicBezTo>
                    <a:cubicBezTo>
                      <a:pt x="2454" y="60"/>
                      <a:pt x="2458" y="61"/>
                      <a:pt x="2461" y="61"/>
                    </a:cubicBezTo>
                    <a:cubicBezTo>
                      <a:pt x="2489" y="65"/>
                      <a:pt x="2519" y="64"/>
                      <a:pt x="2548" y="68"/>
                    </a:cubicBezTo>
                    <a:cubicBezTo>
                      <a:pt x="2577" y="71"/>
                      <a:pt x="2604" y="76"/>
                      <a:pt x="2630" y="86"/>
                    </a:cubicBezTo>
                    <a:cubicBezTo>
                      <a:pt x="2658" y="99"/>
                      <a:pt x="2661" y="154"/>
                      <a:pt x="2684" y="171"/>
                    </a:cubicBezTo>
                    <a:cubicBezTo>
                      <a:pt x="2706" y="188"/>
                      <a:pt x="2732" y="199"/>
                      <a:pt x="2753" y="221"/>
                    </a:cubicBezTo>
                    <a:cubicBezTo>
                      <a:pt x="2771" y="243"/>
                      <a:pt x="2794" y="261"/>
                      <a:pt x="2811" y="284"/>
                    </a:cubicBezTo>
                    <a:cubicBezTo>
                      <a:pt x="2828" y="309"/>
                      <a:pt x="2863" y="305"/>
                      <a:pt x="2879" y="331"/>
                    </a:cubicBezTo>
                    <a:cubicBezTo>
                      <a:pt x="2895" y="353"/>
                      <a:pt x="2879" y="415"/>
                      <a:pt x="2895" y="436"/>
                    </a:cubicBezTo>
                    <a:cubicBezTo>
                      <a:pt x="2912" y="458"/>
                      <a:pt x="2925" y="474"/>
                      <a:pt x="2940" y="495"/>
                    </a:cubicBezTo>
                    <a:cubicBezTo>
                      <a:pt x="2954" y="513"/>
                      <a:pt x="2991" y="505"/>
                      <a:pt x="3005" y="525"/>
                    </a:cubicBezTo>
                    <a:cubicBezTo>
                      <a:pt x="3014" y="539"/>
                      <a:pt x="3017" y="558"/>
                      <a:pt x="3023" y="577"/>
                    </a:cubicBezTo>
                    <a:cubicBezTo>
                      <a:pt x="3016" y="586"/>
                      <a:pt x="3012" y="594"/>
                      <a:pt x="3016" y="595"/>
                    </a:cubicBezTo>
                    <a:cubicBezTo>
                      <a:pt x="3025" y="605"/>
                      <a:pt x="3036" y="612"/>
                      <a:pt x="3049" y="620"/>
                    </a:cubicBezTo>
                    <a:cubicBezTo>
                      <a:pt x="3058" y="630"/>
                      <a:pt x="3071" y="641"/>
                      <a:pt x="3079" y="653"/>
                    </a:cubicBezTo>
                    <a:cubicBezTo>
                      <a:pt x="3093" y="670"/>
                      <a:pt x="3094" y="703"/>
                      <a:pt x="3108" y="722"/>
                    </a:cubicBezTo>
                    <a:cubicBezTo>
                      <a:pt x="3122" y="740"/>
                      <a:pt x="3152" y="743"/>
                      <a:pt x="3166" y="760"/>
                    </a:cubicBezTo>
                    <a:cubicBezTo>
                      <a:pt x="3170" y="767"/>
                      <a:pt x="3179" y="774"/>
                      <a:pt x="3188" y="780"/>
                    </a:cubicBezTo>
                    <a:cubicBezTo>
                      <a:pt x="3207" y="828"/>
                      <a:pt x="3217" y="880"/>
                      <a:pt x="3234" y="926"/>
                    </a:cubicBezTo>
                    <a:cubicBezTo>
                      <a:pt x="3245" y="971"/>
                      <a:pt x="3250" y="1018"/>
                      <a:pt x="3255" y="1063"/>
                    </a:cubicBezTo>
                    <a:cubicBezTo>
                      <a:pt x="3232" y="1018"/>
                      <a:pt x="3208" y="971"/>
                      <a:pt x="3175" y="931"/>
                    </a:cubicBezTo>
                    <a:cubicBezTo>
                      <a:pt x="3156" y="909"/>
                      <a:pt x="3135" y="890"/>
                      <a:pt x="3113" y="873"/>
                    </a:cubicBezTo>
                    <a:cubicBezTo>
                      <a:pt x="3105" y="854"/>
                      <a:pt x="3097" y="836"/>
                      <a:pt x="3084" y="820"/>
                    </a:cubicBezTo>
                    <a:cubicBezTo>
                      <a:pt x="3053" y="767"/>
                      <a:pt x="3021" y="716"/>
                      <a:pt x="2984" y="668"/>
                    </a:cubicBezTo>
                    <a:cubicBezTo>
                      <a:pt x="2945" y="621"/>
                      <a:pt x="2890" y="588"/>
                      <a:pt x="2849" y="544"/>
                    </a:cubicBezTo>
                    <a:cubicBezTo>
                      <a:pt x="2809" y="498"/>
                      <a:pt x="2775" y="443"/>
                      <a:pt x="2729" y="400"/>
                    </a:cubicBezTo>
                    <a:cubicBezTo>
                      <a:pt x="2684" y="357"/>
                      <a:pt x="2640" y="309"/>
                      <a:pt x="2588" y="272"/>
                    </a:cubicBezTo>
                    <a:cubicBezTo>
                      <a:pt x="2535" y="238"/>
                      <a:pt x="2472" y="224"/>
                      <a:pt x="2413" y="202"/>
                    </a:cubicBezTo>
                    <a:cubicBezTo>
                      <a:pt x="2376" y="173"/>
                      <a:pt x="2337" y="140"/>
                      <a:pt x="2295" y="118"/>
                    </a:cubicBezTo>
                    <a:cubicBezTo>
                      <a:pt x="2248" y="92"/>
                      <a:pt x="2190" y="96"/>
                      <a:pt x="2142" y="78"/>
                    </a:cubicBezTo>
                    <a:cubicBezTo>
                      <a:pt x="2092" y="64"/>
                      <a:pt x="2041" y="48"/>
                      <a:pt x="1988" y="48"/>
                    </a:cubicBezTo>
                    <a:cubicBezTo>
                      <a:pt x="1982" y="48"/>
                      <a:pt x="1976" y="49"/>
                      <a:pt x="1970" y="49"/>
                    </a:cubicBezTo>
                    <a:cubicBezTo>
                      <a:pt x="1909" y="52"/>
                      <a:pt x="1851" y="85"/>
                      <a:pt x="1796" y="97"/>
                    </a:cubicBezTo>
                    <a:cubicBezTo>
                      <a:pt x="1755" y="105"/>
                      <a:pt x="1717" y="119"/>
                      <a:pt x="1679" y="136"/>
                    </a:cubicBezTo>
                    <a:cubicBezTo>
                      <a:pt x="1604" y="119"/>
                      <a:pt x="1528" y="104"/>
                      <a:pt x="1450" y="101"/>
                    </a:cubicBezTo>
                    <a:cubicBezTo>
                      <a:pt x="1448" y="101"/>
                      <a:pt x="1446" y="101"/>
                      <a:pt x="1444" y="101"/>
                    </a:cubicBezTo>
                    <a:cubicBezTo>
                      <a:pt x="1355" y="101"/>
                      <a:pt x="1272" y="133"/>
                      <a:pt x="1187" y="152"/>
                    </a:cubicBezTo>
                    <a:cubicBezTo>
                      <a:pt x="1090" y="173"/>
                      <a:pt x="995" y="202"/>
                      <a:pt x="911" y="250"/>
                    </a:cubicBezTo>
                    <a:cubicBezTo>
                      <a:pt x="827" y="302"/>
                      <a:pt x="761" y="379"/>
                      <a:pt x="695" y="443"/>
                    </a:cubicBezTo>
                    <a:cubicBezTo>
                      <a:pt x="638" y="495"/>
                      <a:pt x="592" y="551"/>
                      <a:pt x="548" y="613"/>
                    </a:cubicBezTo>
                    <a:cubicBezTo>
                      <a:pt x="504" y="643"/>
                      <a:pt x="461" y="682"/>
                      <a:pt x="420" y="718"/>
                    </a:cubicBezTo>
                    <a:cubicBezTo>
                      <a:pt x="375" y="759"/>
                      <a:pt x="360" y="825"/>
                      <a:pt x="321" y="871"/>
                    </a:cubicBezTo>
                    <a:cubicBezTo>
                      <a:pt x="283" y="916"/>
                      <a:pt x="225" y="953"/>
                      <a:pt x="193" y="1007"/>
                    </a:cubicBezTo>
                    <a:cubicBezTo>
                      <a:pt x="160" y="1060"/>
                      <a:pt x="141" y="1118"/>
                      <a:pt x="115" y="1175"/>
                    </a:cubicBezTo>
                    <a:cubicBezTo>
                      <a:pt x="93" y="1233"/>
                      <a:pt x="53" y="1288"/>
                      <a:pt x="39" y="1349"/>
                    </a:cubicBezTo>
                    <a:cubicBezTo>
                      <a:pt x="24" y="1411"/>
                      <a:pt x="31" y="1475"/>
                      <a:pt x="25" y="1537"/>
                    </a:cubicBezTo>
                    <a:cubicBezTo>
                      <a:pt x="18" y="1599"/>
                      <a:pt x="31" y="1661"/>
                      <a:pt x="31" y="1722"/>
                    </a:cubicBezTo>
                    <a:cubicBezTo>
                      <a:pt x="32" y="1784"/>
                      <a:pt x="0" y="1849"/>
                      <a:pt x="10" y="1914"/>
                    </a:cubicBezTo>
                    <a:cubicBezTo>
                      <a:pt x="17" y="1955"/>
                      <a:pt x="39" y="1991"/>
                      <a:pt x="62" y="2027"/>
                    </a:cubicBezTo>
                    <a:cubicBezTo>
                      <a:pt x="68" y="2068"/>
                      <a:pt x="88" y="2112"/>
                      <a:pt x="102" y="2153"/>
                    </a:cubicBezTo>
                    <a:cubicBezTo>
                      <a:pt x="116" y="2192"/>
                      <a:pt x="132" y="2230"/>
                      <a:pt x="152" y="2266"/>
                    </a:cubicBezTo>
                    <a:cubicBezTo>
                      <a:pt x="157" y="2299"/>
                      <a:pt x="160" y="2333"/>
                      <a:pt x="167" y="2367"/>
                    </a:cubicBezTo>
                    <a:cubicBezTo>
                      <a:pt x="203" y="2543"/>
                      <a:pt x="292" y="2706"/>
                      <a:pt x="386" y="2858"/>
                    </a:cubicBezTo>
                    <a:cubicBezTo>
                      <a:pt x="477" y="3011"/>
                      <a:pt x="583" y="3159"/>
                      <a:pt x="723" y="3276"/>
                    </a:cubicBezTo>
                    <a:cubicBezTo>
                      <a:pt x="861" y="3393"/>
                      <a:pt x="1013" y="3498"/>
                      <a:pt x="1185" y="3565"/>
                    </a:cubicBezTo>
                    <a:cubicBezTo>
                      <a:pt x="1352" y="3629"/>
                      <a:pt x="1532" y="3646"/>
                      <a:pt x="1713" y="3646"/>
                    </a:cubicBezTo>
                    <a:cubicBezTo>
                      <a:pt x="1720" y="3646"/>
                      <a:pt x="1727" y="3646"/>
                      <a:pt x="1734" y="3646"/>
                    </a:cubicBezTo>
                    <a:cubicBezTo>
                      <a:pt x="1904" y="3644"/>
                      <a:pt x="2088" y="3606"/>
                      <a:pt x="2246" y="3509"/>
                    </a:cubicBezTo>
                    <a:cubicBezTo>
                      <a:pt x="2253" y="3520"/>
                      <a:pt x="2259" y="3525"/>
                      <a:pt x="2266" y="3529"/>
                    </a:cubicBezTo>
                    <a:cubicBezTo>
                      <a:pt x="2216" y="3557"/>
                      <a:pt x="2164" y="3584"/>
                      <a:pt x="2110" y="3609"/>
                    </a:cubicBezTo>
                    <a:cubicBezTo>
                      <a:pt x="2065" y="3633"/>
                      <a:pt x="2011" y="3661"/>
                      <a:pt x="1958" y="3661"/>
                    </a:cubicBezTo>
                    <a:cubicBezTo>
                      <a:pt x="1943" y="3661"/>
                      <a:pt x="1928" y="3658"/>
                      <a:pt x="1913" y="3653"/>
                    </a:cubicBezTo>
                    <a:cubicBezTo>
                      <a:pt x="1913" y="3653"/>
                      <a:pt x="1913" y="3653"/>
                      <a:pt x="1913" y="3653"/>
                    </a:cubicBezTo>
                    <a:cubicBezTo>
                      <a:pt x="1909" y="3653"/>
                      <a:pt x="1909" y="3675"/>
                      <a:pt x="1913" y="3677"/>
                    </a:cubicBezTo>
                    <a:cubicBezTo>
                      <a:pt x="1936" y="3690"/>
                      <a:pt x="1958" y="3695"/>
                      <a:pt x="1980" y="3695"/>
                    </a:cubicBezTo>
                    <a:cubicBezTo>
                      <a:pt x="2004" y="3695"/>
                      <a:pt x="2028" y="3689"/>
                      <a:pt x="2052" y="3681"/>
                    </a:cubicBezTo>
                    <a:cubicBezTo>
                      <a:pt x="2122" y="3655"/>
                      <a:pt x="2183" y="3601"/>
                      <a:pt x="2250" y="3578"/>
                    </a:cubicBezTo>
                    <a:cubicBezTo>
                      <a:pt x="2310" y="3554"/>
                      <a:pt x="2369" y="3525"/>
                      <a:pt x="2424" y="3491"/>
                    </a:cubicBezTo>
                    <a:cubicBezTo>
                      <a:pt x="2484" y="3456"/>
                      <a:pt x="2535" y="3426"/>
                      <a:pt x="2589" y="3395"/>
                    </a:cubicBezTo>
                    <a:lnTo>
                      <a:pt x="2590" y="3395"/>
                    </a:lnTo>
                    <a:cubicBezTo>
                      <a:pt x="2594" y="3395"/>
                      <a:pt x="2597" y="3395"/>
                      <a:pt x="2600" y="3395"/>
                    </a:cubicBezTo>
                    <a:cubicBezTo>
                      <a:pt x="2601" y="3395"/>
                      <a:pt x="2603" y="3395"/>
                      <a:pt x="2604" y="3395"/>
                    </a:cubicBezTo>
                    <a:cubicBezTo>
                      <a:pt x="2629" y="3388"/>
                      <a:pt x="2650" y="3374"/>
                      <a:pt x="2676" y="3367"/>
                    </a:cubicBezTo>
                    <a:cubicBezTo>
                      <a:pt x="2713" y="3360"/>
                      <a:pt x="2753" y="3353"/>
                      <a:pt x="2784" y="3333"/>
                    </a:cubicBezTo>
                    <a:cubicBezTo>
                      <a:pt x="2809" y="3319"/>
                      <a:pt x="2830" y="3304"/>
                      <a:pt x="2851" y="3289"/>
                    </a:cubicBezTo>
                    <a:cubicBezTo>
                      <a:pt x="2871" y="3290"/>
                      <a:pt x="2897" y="3297"/>
                      <a:pt x="2917" y="3297"/>
                    </a:cubicBezTo>
                    <a:cubicBezTo>
                      <a:pt x="2926" y="3297"/>
                      <a:pt x="2933" y="3296"/>
                      <a:pt x="2939" y="3293"/>
                    </a:cubicBezTo>
                    <a:cubicBezTo>
                      <a:pt x="2962" y="3279"/>
                      <a:pt x="2983" y="3262"/>
                      <a:pt x="3007" y="3246"/>
                    </a:cubicBezTo>
                    <a:cubicBezTo>
                      <a:pt x="3031" y="3231"/>
                      <a:pt x="3024" y="3191"/>
                      <a:pt x="3043" y="3174"/>
                    </a:cubicBezTo>
                    <a:cubicBezTo>
                      <a:pt x="3064" y="3156"/>
                      <a:pt x="3104" y="3152"/>
                      <a:pt x="3124" y="3133"/>
                    </a:cubicBezTo>
                    <a:cubicBezTo>
                      <a:pt x="3144" y="3112"/>
                      <a:pt x="3153" y="3088"/>
                      <a:pt x="3171" y="3068"/>
                    </a:cubicBezTo>
                    <a:cubicBezTo>
                      <a:pt x="3188" y="3046"/>
                      <a:pt x="3219" y="3034"/>
                      <a:pt x="3234" y="3011"/>
                    </a:cubicBezTo>
                    <a:cubicBezTo>
                      <a:pt x="3248" y="2989"/>
                      <a:pt x="3247" y="2956"/>
                      <a:pt x="3258" y="2934"/>
                    </a:cubicBezTo>
                    <a:lnTo>
                      <a:pt x="3263" y="2918"/>
                    </a:lnTo>
                    <a:cubicBezTo>
                      <a:pt x="3309" y="2885"/>
                      <a:pt x="3373" y="2863"/>
                      <a:pt x="3408" y="2817"/>
                    </a:cubicBezTo>
                    <a:cubicBezTo>
                      <a:pt x="3446" y="2766"/>
                      <a:pt x="3477" y="2708"/>
                      <a:pt x="3510" y="2651"/>
                    </a:cubicBezTo>
                    <a:cubicBezTo>
                      <a:pt x="3540" y="2595"/>
                      <a:pt x="3536" y="2525"/>
                      <a:pt x="3558" y="2464"/>
                    </a:cubicBezTo>
                    <a:cubicBezTo>
                      <a:pt x="3584" y="2405"/>
                      <a:pt x="3623" y="2349"/>
                      <a:pt x="3642" y="2285"/>
                    </a:cubicBezTo>
                    <a:cubicBezTo>
                      <a:pt x="3656" y="2222"/>
                      <a:pt x="3662" y="2156"/>
                      <a:pt x="3668" y="2091"/>
                    </a:cubicBezTo>
                    <a:cubicBezTo>
                      <a:pt x="3676" y="2025"/>
                      <a:pt x="3697" y="1961"/>
                      <a:pt x="3697" y="1894"/>
                    </a:cubicBezTo>
                    <a:cubicBezTo>
                      <a:pt x="3693" y="1830"/>
                      <a:pt x="3675" y="1764"/>
                      <a:pt x="3664" y="1700"/>
                    </a:cubicBezTo>
                    <a:cubicBezTo>
                      <a:pt x="3657" y="1634"/>
                      <a:pt x="3632" y="1572"/>
                      <a:pt x="3616" y="1509"/>
                    </a:cubicBezTo>
                    <a:cubicBezTo>
                      <a:pt x="3601" y="1446"/>
                      <a:pt x="3618" y="1372"/>
                      <a:pt x="3595" y="1310"/>
                    </a:cubicBezTo>
                    <a:cubicBezTo>
                      <a:pt x="3568" y="1234"/>
                      <a:pt x="3492" y="1183"/>
                      <a:pt x="3449" y="1117"/>
                    </a:cubicBezTo>
                    <a:cubicBezTo>
                      <a:pt x="3463" y="1110"/>
                      <a:pt x="3478" y="1100"/>
                      <a:pt x="3477" y="1098"/>
                    </a:cubicBezTo>
                    <a:cubicBezTo>
                      <a:pt x="3460" y="1080"/>
                      <a:pt x="3433" y="1069"/>
                      <a:pt x="3430" y="1041"/>
                    </a:cubicBezTo>
                    <a:cubicBezTo>
                      <a:pt x="3429" y="1014"/>
                      <a:pt x="3449" y="972"/>
                      <a:pt x="3452" y="939"/>
                    </a:cubicBezTo>
                    <a:cubicBezTo>
                      <a:pt x="3456" y="908"/>
                      <a:pt x="3479" y="861"/>
                      <a:pt x="3479" y="829"/>
                    </a:cubicBezTo>
                    <a:cubicBezTo>
                      <a:pt x="3479" y="798"/>
                      <a:pt x="3459" y="780"/>
                      <a:pt x="3451" y="754"/>
                    </a:cubicBezTo>
                    <a:cubicBezTo>
                      <a:pt x="3441" y="726"/>
                      <a:pt x="3413" y="712"/>
                      <a:pt x="3400" y="688"/>
                    </a:cubicBezTo>
                    <a:cubicBezTo>
                      <a:pt x="3387" y="661"/>
                      <a:pt x="3389" y="621"/>
                      <a:pt x="3372" y="598"/>
                    </a:cubicBezTo>
                    <a:cubicBezTo>
                      <a:pt x="3354" y="573"/>
                      <a:pt x="3353" y="538"/>
                      <a:pt x="3332" y="516"/>
                    </a:cubicBezTo>
                    <a:cubicBezTo>
                      <a:pt x="3313" y="492"/>
                      <a:pt x="3266" y="499"/>
                      <a:pt x="3245" y="478"/>
                    </a:cubicBezTo>
                    <a:lnTo>
                      <a:pt x="3182" y="422"/>
                    </a:lnTo>
                    <a:cubicBezTo>
                      <a:pt x="3162" y="403"/>
                      <a:pt x="3152" y="371"/>
                      <a:pt x="3128" y="352"/>
                    </a:cubicBezTo>
                    <a:cubicBezTo>
                      <a:pt x="3108" y="331"/>
                      <a:pt x="3093" y="304"/>
                      <a:pt x="3072" y="284"/>
                    </a:cubicBezTo>
                    <a:cubicBezTo>
                      <a:pt x="3050" y="265"/>
                      <a:pt x="3031" y="242"/>
                      <a:pt x="3009" y="224"/>
                    </a:cubicBezTo>
                    <a:cubicBezTo>
                      <a:pt x="2984" y="207"/>
                      <a:pt x="2948" y="209"/>
                      <a:pt x="2928" y="189"/>
                    </a:cubicBezTo>
                    <a:cubicBezTo>
                      <a:pt x="2906" y="171"/>
                      <a:pt x="2892" y="140"/>
                      <a:pt x="2870" y="119"/>
                    </a:cubicBezTo>
                    <a:cubicBezTo>
                      <a:pt x="2846" y="100"/>
                      <a:pt x="2828" y="75"/>
                      <a:pt x="2804" y="56"/>
                    </a:cubicBezTo>
                    <a:cubicBezTo>
                      <a:pt x="2780" y="37"/>
                      <a:pt x="2742" y="45"/>
                      <a:pt x="2716" y="31"/>
                    </a:cubicBezTo>
                    <a:cubicBezTo>
                      <a:pt x="2687" y="17"/>
                      <a:pt x="2658" y="2"/>
                      <a:pt x="2623" y="1"/>
                    </a:cubicBezTo>
                    <a:cubicBezTo>
                      <a:pt x="2622" y="1"/>
                      <a:pt x="2621" y="1"/>
                      <a:pt x="2620"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29"/>
              <p:cNvSpPr/>
              <p:nvPr/>
            </p:nvSpPr>
            <p:spPr>
              <a:xfrm>
                <a:off x="739000" y="4462500"/>
                <a:ext cx="93100" cy="91775"/>
              </a:xfrm>
              <a:custGeom>
                <a:rect b="b" l="l" r="r" t="t"/>
                <a:pathLst>
                  <a:path extrusionOk="0" h="3671" w="3724">
                    <a:moveTo>
                      <a:pt x="2127" y="637"/>
                    </a:moveTo>
                    <a:lnTo>
                      <a:pt x="2127" y="637"/>
                    </a:lnTo>
                    <a:cubicBezTo>
                      <a:pt x="2182" y="656"/>
                      <a:pt x="2234" y="677"/>
                      <a:pt x="2288" y="700"/>
                    </a:cubicBezTo>
                    <a:cubicBezTo>
                      <a:pt x="2278" y="703"/>
                      <a:pt x="2269" y="704"/>
                      <a:pt x="2259" y="706"/>
                    </a:cubicBezTo>
                    <a:cubicBezTo>
                      <a:pt x="2216" y="681"/>
                      <a:pt x="2171" y="659"/>
                      <a:pt x="2127" y="637"/>
                    </a:cubicBezTo>
                    <a:close/>
                    <a:moveTo>
                      <a:pt x="1597" y="769"/>
                    </a:moveTo>
                    <a:cubicBezTo>
                      <a:pt x="1703" y="772"/>
                      <a:pt x="1817" y="794"/>
                      <a:pt x="1930" y="825"/>
                    </a:cubicBezTo>
                    <a:cubicBezTo>
                      <a:pt x="1915" y="835"/>
                      <a:pt x="1900" y="843"/>
                      <a:pt x="1886" y="852"/>
                    </a:cubicBezTo>
                    <a:cubicBezTo>
                      <a:pt x="1750" y="814"/>
                      <a:pt x="1610" y="790"/>
                      <a:pt x="1465" y="788"/>
                    </a:cubicBezTo>
                    <a:cubicBezTo>
                      <a:pt x="1506" y="779"/>
                      <a:pt x="1549" y="769"/>
                      <a:pt x="1597" y="769"/>
                    </a:cubicBezTo>
                    <a:close/>
                    <a:moveTo>
                      <a:pt x="1992" y="845"/>
                    </a:moveTo>
                    <a:cubicBezTo>
                      <a:pt x="2011" y="852"/>
                      <a:pt x="2031" y="853"/>
                      <a:pt x="2050" y="863"/>
                    </a:cubicBezTo>
                    <a:cubicBezTo>
                      <a:pt x="2068" y="871"/>
                      <a:pt x="2087" y="882"/>
                      <a:pt x="2105" y="890"/>
                    </a:cubicBezTo>
                    <a:cubicBezTo>
                      <a:pt x="2080" y="892"/>
                      <a:pt x="2057" y="893"/>
                      <a:pt x="2031" y="898"/>
                    </a:cubicBezTo>
                    <a:cubicBezTo>
                      <a:pt x="2004" y="887"/>
                      <a:pt x="1978" y="879"/>
                      <a:pt x="1951" y="871"/>
                    </a:cubicBezTo>
                    <a:lnTo>
                      <a:pt x="1992" y="845"/>
                    </a:lnTo>
                    <a:close/>
                    <a:moveTo>
                      <a:pt x="2170" y="936"/>
                    </a:moveTo>
                    <a:cubicBezTo>
                      <a:pt x="2176" y="936"/>
                      <a:pt x="2183" y="936"/>
                      <a:pt x="2190" y="937"/>
                    </a:cubicBezTo>
                    <a:cubicBezTo>
                      <a:pt x="2247" y="971"/>
                      <a:pt x="2300" y="1009"/>
                      <a:pt x="2354" y="1048"/>
                    </a:cubicBezTo>
                    <a:cubicBezTo>
                      <a:pt x="2300" y="1014"/>
                      <a:pt x="2245" y="982"/>
                      <a:pt x="2189" y="959"/>
                    </a:cubicBezTo>
                    <a:cubicBezTo>
                      <a:pt x="2170" y="951"/>
                      <a:pt x="2149" y="944"/>
                      <a:pt x="2128" y="937"/>
                    </a:cubicBezTo>
                    <a:cubicBezTo>
                      <a:pt x="2142" y="937"/>
                      <a:pt x="2156" y="936"/>
                      <a:pt x="2170" y="936"/>
                    </a:cubicBezTo>
                    <a:close/>
                    <a:moveTo>
                      <a:pt x="2355" y="726"/>
                    </a:moveTo>
                    <a:cubicBezTo>
                      <a:pt x="2483" y="790"/>
                      <a:pt x="2604" y="863"/>
                      <a:pt x="2724" y="940"/>
                    </a:cubicBezTo>
                    <a:cubicBezTo>
                      <a:pt x="2741" y="952"/>
                      <a:pt x="2759" y="966"/>
                      <a:pt x="2775" y="978"/>
                    </a:cubicBezTo>
                    <a:cubicBezTo>
                      <a:pt x="2781" y="985"/>
                      <a:pt x="2783" y="993"/>
                      <a:pt x="2789" y="1000"/>
                    </a:cubicBezTo>
                    <a:cubicBezTo>
                      <a:pt x="2793" y="1022"/>
                      <a:pt x="2793" y="1044"/>
                      <a:pt x="2789" y="1065"/>
                    </a:cubicBezTo>
                    <a:cubicBezTo>
                      <a:pt x="2666" y="942"/>
                      <a:pt x="2518" y="850"/>
                      <a:pt x="2371" y="766"/>
                    </a:cubicBezTo>
                    <a:cubicBezTo>
                      <a:pt x="2350" y="754"/>
                      <a:pt x="2328" y="742"/>
                      <a:pt x="2307" y="732"/>
                    </a:cubicBezTo>
                    <a:cubicBezTo>
                      <a:pt x="2322" y="729"/>
                      <a:pt x="2338" y="728"/>
                      <a:pt x="2355" y="726"/>
                    </a:cubicBezTo>
                    <a:close/>
                    <a:moveTo>
                      <a:pt x="1454" y="1088"/>
                    </a:moveTo>
                    <a:lnTo>
                      <a:pt x="1454" y="1088"/>
                    </a:lnTo>
                    <a:cubicBezTo>
                      <a:pt x="1440" y="1090"/>
                      <a:pt x="1426" y="1092"/>
                      <a:pt x="1413" y="1095"/>
                    </a:cubicBezTo>
                    <a:cubicBezTo>
                      <a:pt x="1399" y="1097"/>
                      <a:pt x="1384" y="1102"/>
                      <a:pt x="1370" y="1103"/>
                    </a:cubicBezTo>
                    <a:cubicBezTo>
                      <a:pt x="1369" y="1102"/>
                      <a:pt x="1369" y="1098"/>
                      <a:pt x="1366" y="1092"/>
                    </a:cubicBezTo>
                    <a:cubicBezTo>
                      <a:pt x="1396" y="1090"/>
                      <a:pt x="1425" y="1090"/>
                      <a:pt x="1454" y="1088"/>
                    </a:cubicBezTo>
                    <a:close/>
                    <a:moveTo>
                      <a:pt x="2816" y="1047"/>
                    </a:moveTo>
                    <a:cubicBezTo>
                      <a:pt x="2830" y="1069"/>
                      <a:pt x="2845" y="1090"/>
                      <a:pt x="2858" y="1112"/>
                    </a:cubicBezTo>
                    <a:cubicBezTo>
                      <a:pt x="2858" y="1112"/>
                      <a:pt x="2858" y="1112"/>
                      <a:pt x="2858" y="1112"/>
                    </a:cubicBezTo>
                    <a:lnTo>
                      <a:pt x="2858" y="1112"/>
                    </a:lnTo>
                    <a:cubicBezTo>
                      <a:pt x="2843" y="1100"/>
                      <a:pt x="2828" y="1091"/>
                      <a:pt x="2811" y="1079"/>
                    </a:cubicBezTo>
                    <a:cubicBezTo>
                      <a:pt x="2815" y="1069"/>
                      <a:pt x="2815" y="1058"/>
                      <a:pt x="2816" y="1047"/>
                    </a:cubicBezTo>
                    <a:close/>
                    <a:moveTo>
                      <a:pt x="1327" y="1098"/>
                    </a:moveTo>
                    <a:cubicBezTo>
                      <a:pt x="1329" y="1103"/>
                      <a:pt x="1329" y="1109"/>
                      <a:pt x="1330" y="1112"/>
                    </a:cubicBezTo>
                    <a:cubicBezTo>
                      <a:pt x="1220" y="1134"/>
                      <a:pt x="1111" y="1168"/>
                      <a:pt x="1007" y="1216"/>
                    </a:cubicBezTo>
                    <a:cubicBezTo>
                      <a:pt x="1014" y="1203"/>
                      <a:pt x="1020" y="1187"/>
                      <a:pt x="1027" y="1174"/>
                    </a:cubicBezTo>
                    <a:cubicBezTo>
                      <a:pt x="1081" y="1152"/>
                      <a:pt x="1136" y="1134"/>
                      <a:pt x="1194" y="1120"/>
                    </a:cubicBezTo>
                    <a:cubicBezTo>
                      <a:pt x="1238" y="1110"/>
                      <a:pt x="1282" y="1105"/>
                      <a:pt x="1327" y="1098"/>
                    </a:cubicBezTo>
                    <a:close/>
                    <a:moveTo>
                      <a:pt x="1680" y="1281"/>
                    </a:moveTo>
                    <a:cubicBezTo>
                      <a:pt x="1706" y="1282"/>
                      <a:pt x="1731" y="1285"/>
                      <a:pt x="1757" y="1288"/>
                    </a:cubicBezTo>
                    <a:cubicBezTo>
                      <a:pt x="1722" y="1296"/>
                      <a:pt x="1692" y="1309"/>
                      <a:pt x="1662" y="1322"/>
                    </a:cubicBezTo>
                    <a:cubicBezTo>
                      <a:pt x="1666" y="1309"/>
                      <a:pt x="1667" y="1295"/>
                      <a:pt x="1671" y="1281"/>
                    </a:cubicBezTo>
                    <a:close/>
                    <a:moveTo>
                      <a:pt x="971" y="1358"/>
                    </a:moveTo>
                    <a:lnTo>
                      <a:pt x="971" y="1358"/>
                    </a:lnTo>
                    <a:cubicBezTo>
                      <a:pt x="963" y="1364"/>
                      <a:pt x="952" y="1370"/>
                      <a:pt x="943" y="1375"/>
                    </a:cubicBezTo>
                    <a:cubicBezTo>
                      <a:pt x="945" y="1372"/>
                      <a:pt x="945" y="1368"/>
                      <a:pt x="946" y="1365"/>
                    </a:cubicBezTo>
                    <a:cubicBezTo>
                      <a:pt x="953" y="1364"/>
                      <a:pt x="963" y="1361"/>
                      <a:pt x="971" y="1358"/>
                    </a:cubicBezTo>
                    <a:close/>
                    <a:moveTo>
                      <a:pt x="1838" y="1299"/>
                    </a:moveTo>
                    <a:cubicBezTo>
                      <a:pt x="1871" y="1304"/>
                      <a:pt x="1901" y="1310"/>
                      <a:pt x="1933" y="1324"/>
                    </a:cubicBezTo>
                    <a:cubicBezTo>
                      <a:pt x="2006" y="1354"/>
                      <a:pt x="2061" y="1416"/>
                      <a:pt x="2115" y="1468"/>
                    </a:cubicBezTo>
                    <a:cubicBezTo>
                      <a:pt x="2061" y="1438"/>
                      <a:pt x="2004" y="1416"/>
                      <a:pt x="1948" y="1398"/>
                    </a:cubicBezTo>
                    <a:cubicBezTo>
                      <a:pt x="1871" y="1373"/>
                      <a:pt x="1790" y="1354"/>
                      <a:pt x="1707" y="1347"/>
                    </a:cubicBezTo>
                    <a:cubicBezTo>
                      <a:pt x="1750" y="1329"/>
                      <a:pt x="1791" y="1311"/>
                      <a:pt x="1838" y="1299"/>
                    </a:cubicBezTo>
                    <a:close/>
                    <a:moveTo>
                      <a:pt x="3136" y="586"/>
                    </a:moveTo>
                    <a:lnTo>
                      <a:pt x="3136" y="586"/>
                    </a:lnTo>
                    <a:cubicBezTo>
                      <a:pt x="3151" y="596"/>
                      <a:pt x="3165" y="608"/>
                      <a:pt x="3176" y="622"/>
                    </a:cubicBezTo>
                    <a:cubicBezTo>
                      <a:pt x="3231" y="680"/>
                      <a:pt x="3283" y="740"/>
                      <a:pt x="3330" y="806"/>
                    </a:cubicBezTo>
                    <a:cubicBezTo>
                      <a:pt x="3375" y="871"/>
                      <a:pt x="3414" y="945"/>
                      <a:pt x="3441" y="1022"/>
                    </a:cubicBezTo>
                    <a:cubicBezTo>
                      <a:pt x="3469" y="1103"/>
                      <a:pt x="3441" y="1194"/>
                      <a:pt x="3448" y="1274"/>
                    </a:cubicBezTo>
                    <a:cubicBezTo>
                      <a:pt x="3455" y="1354"/>
                      <a:pt x="3462" y="1434"/>
                      <a:pt x="3448" y="1515"/>
                    </a:cubicBezTo>
                    <a:cubicBezTo>
                      <a:pt x="3447" y="1526"/>
                      <a:pt x="3443" y="1537"/>
                      <a:pt x="3441" y="1549"/>
                    </a:cubicBezTo>
                    <a:cubicBezTo>
                      <a:pt x="3415" y="1476"/>
                      <a:pt x="3382" y="1408"/>
                      <a:pt x="3345" y="1343"/>
                    </a:cubicBezTo>
                    <a:cubicBezTo>
                      <a:pt x="3353" y="1311"/>
                      <a:pt x="3360" y="1278"/>
                      <a:pt x="3356" y="1248"/>
                    </a:cubicBezTo>
                    <a:cubicBezTo>
                      <a:pt x="3348" y="1186"/>
                      <a:pt x="3327" y="1127"/>
                      <a:pt x="3315" y="1068"/>
                    </a:cubicBezTo>
                    <a:cubicBezTo>
                      <a:pt x="3304" y="1006"/>
                      <a:pt x="3283" y="947"/>
                      <a:pt x="3262" y="885"/>
                    </a:cubicBezTo>
                    <a:cubicBezTo>
                      <a:pt x="3243" y="823"/>
                      <a:pt x="3191" y="779"/>
                      <a:pt x="3163" y="721"/>
                    </a:cubicBezTo>
                    <a:cubicBezTo>
                      <a:pt x="3147" y="684"/>
                      <a:pt x="3147" y="630"/>
                      <a:pt x="3136" y="586"/>
                    </a:cubicBezTo>
                    <a:close/>
                    <a:moveTo>
                      <a:pt x="2474" y="1134"/>
                    </a:moveTo>
                    <a:lnTo>
                      <a:pt x="2474" y="1134"/>
                    </a:lnTo>
                    <a:cubicBezTo>
                      <a:pt x="2622" y="1240"/>
                      <a:pt x="2786" y="1343"/>
                      <a:pt x="2876" y="1505"/>
                    </a:cubicBezTo>
                    <a:cubicBezTo>
                      <a:pt x="2891" y="1533"/>
                      <a:pt x="2903" y="1564"/>
                      <a:pt x="2914" y="1593"/>
                    </a:cubicBezTo>
                    <a:cubicBezTo>
                      <a:pt x="2902" y="1571"/>
                      <a:pt x="2891" y="1547"/>
                      <a:pt x="2877" y="1526"/>
                    </a:cubicBezTo>
                    <a:cubicBezTo>
                      <a:pt x="2811" y="1421"/>
                      <a:pt x="2716" y="1343"/>
                      <a:pt x="2617" y="1281"/>
                    </a:cubicBezTo>
                    <a:cubicBezTo>
                      <a:pt x="2574" y="1227"/>
                      <a:pt x="2526" y="1179"/>
                      <a:pt x="2474" y="1134"/>
                    </a:cubicBezTo>
                    <a:close/>
                    <a:moveTo>
                      <a:pt x="1600" y="1655"/>
                    </a:moveTo>
                    <a:lnTo>
                      <a:pt x="1600" y="1668"/>
                    </a:lnTo>
                    <a:cubicBezTo>
                      <a:pt x="1527" y="1690"/>
                      <a:pt x="1458" y="1726"/>
                      <a:pt x="1403" y="1772"/>
                    </a:cubicBezTo>
                    <a:cubicBezTo>
                      <a:pt x="1380" y="1790"/>
                      <a:pt x="1359" y="1812"/>
                      <a:pt x="1341" y="1836"/>
                    </a:cubicBezTo>
                    <a:cubicBezTo>
                      <a:pt x="1336" y="1838"/>
                      <a:pt x="1329" y="1840"/>
                      <a:pt x="1323" y="1841"/>
                    </a:cubicBezTo>
                    <a:cubicBezTo>
                      <a:pt x="1325" y="1838"/>
                      <a:pt x="1325" y="1833"/>
                      <a:pt x="1327" y="1829"/>
                    </a:cubicBezTo>
                    <a:cubicBezTo>
                      <a:pt x="1329" y="1826"/>
                      <a:pt x="1330" y="1822"/>
                      <a:pt x="1334" y="1819"/>
                    </a:cubicBezTo>
                    <a:cubicBezTo>
                      <a:pt x="1385" y="1737"/>
                      <a:pt x="1469" y="1698"/>
                      <a:pt x="1556" y="1670"/>
                    </a:cubicBezTo>
                    <a:cubicBezTo>
                      <a:pt x="1570" y="1666"/>
                      <a:pt x="1585" y="1661"/>
                      <a:pt x="1600" y="1655"/>
                    </a:cubicBezTo>
                    <a:close/>
                    <a:moveTo>
                      <a:pt x="657" y="1666"/>
                    </a:moveTo>
                    <a:cubicBezTo>
                      <a:pt x="657" y="1687"/>
                      <a:pt x="656" y="1708"/>
                      <a:pt x="656" y="1726"/>
                    </a:cubicBezTo>
                    <a:cubicBezTo>
                      <a:pt x="656" y="1765"/>
                      <a:pt x="660" y="1805"/>
                      <a:pt x="664" y="1845"/>
                    </a:cubicBezTo>
                    <a:cubicBezTo>
                      <a:pt x="657" y="1862"/>
                      <a:pt x="653" y="1877"/>
                      <a:pt x="648" y="1891"/>
                    </a:cubicBezTo>
                    <a:cubicBezTo>
                      <a:pt x="643" y="1814"/>
                      <a:pt x="648" y="1738"/>
                      <a:pt x="657" y="1666"/>
                    </a:cubicBezTo>
                    <a:close/>
                    <a:moveTo>
                      <a:pt x="3573" y="1705"/>
                    </a:moveTo>
                    <a:cubicBezTo>
                      <a:pt x="3573" y="1708"/>
                      <a:pt x="3575" y="1709"/>
                      <a:pt x="3575" y="1709"/>
                    </a:cubicBezTo>
                    <a:cubicBezTo>
                      <a:pt x="3580" y="1756"/>
                      <a:pt x="3593" y="1801"/>
                      <a:pt x="3594" y="1849"/>
                    </a:cubicBezTo>
                    <a:cubicBezTo>
                      <a:pt x="3599" y="1898"/>
                      <a:pt x="3594" y="1946"/>
                      <a:pt x="3587" y="1992"/>
                    </a:cubicBezTo>
                    <a:cubicBezTo>
                      <a:pt x="3583" y="2008"/>
                      <a:pt x="3575" y="2021"/>
                      <a:pt x="3565" y="2034"/>
                    </a:cubicBezTo>
                    <a:cubicBezTo>
                      <a:pt x="3555" y="2004"/>
                      <a:pt x="3547" y="1972"/>
                      <a:pt x="3540" y="1943"/>
                    </a:cubicBezTo>
                    <a:cubicBezTo>
                      <a:pt x="3535" y="1915"/>
                      <a:pt x="3525" y="1888"/>
                      <a:pt x="3514" y="1862"/>
                    </a:cubicBezTo>
                    <a:cubicBezTo>
                      <a:pt x="3538" y="1812"/>
                      <a:pt x="3558" y="1760"/>
                      <a:pt x="3573" y="1705"/>
                    </a:cubicBezTo>
                    <a:close/>
                    <a:moveTo>
                      <a:pt x="2485" y="1498"/>
                    </a:moveTo>
                    <a:lnTo>
                      <a:pt x="2485" y="1498"/>
                    </a:lnTo>
                    <a:cubicBezTo>
                      <a:pt x="2576" y="1642"/>
                      <a:pt x="2603" y="1815"/>
                      <a:pt x="2581" y="1953"/>
                    </a:cubicBezTo>
                    <a:cubicBezTo>
                      <a:pt x="2577" y="1983"/>
                      <a:pt x="2570" y="2013"/>
                      <a:pt x="2560" y="2045"/>
                    </a:cubicBezTo>
                    <a:cubicBezTo>
                      <a:pt x="2562" y="2004"/>
                      <a:pt x="2563" y="1959"/>
                      <a:pt x="2563" y="1918"/>
                    </a:cubicBezTo>
                    <a:cubicBezTo>
                      <a:pt x="2563" y="1826"/>
                      <a:pt x="2573" y="1726"/>
                      <a:pt x="2543" y="1628"/>
                    </a:cubicBezTo>
                    <a:cubicBezTo>
                      <a:pt x="2529" y="1584"/>
                      <a:pt x="2508" y="1540"/>
                      <a:pt x="2485" y="1498"/>
                    </a:cubicBezTo>
                    <a:close/>
                    <a:moveTo>
                      <a:pt x="1777" y="1610"/>
                    </a:moveTo>
                    <a:cubicBezTo>
                      <a:pt x="1799" y="1610"/>
                      <a:pt x="1821" y="1613"/>
                      <a:pt x="1843" y="1618"/>
                    </a:cubicBezTo>
                    <a:cubicBezTo>
                      <a:pt x="1943" y="1640"/>
                      <a:pt x="2039" y="1687"/>
                      <a:pt x="2112" y="1753"/>
                    </a:cubicBezTo>
                    <a:cubicBezTo>
                      <a:pt x="2123" y="1764"/>
                      <a:pt x="2132" y="1778"/>
                      <a:pt x="2142" y="1787"/>
                    </a:cubicBezTo>
                    <a:cubicBezTo>
                      <a:pt x="2122" y="1784"/>
                      <a:pt x="2102" y="1782"/>
                      <a:pt x="2082" y="1782"/>
                    </a:cubicBezTo>
                    <a:cubicBezTo>
                      <a:pt x="2018" y="1782"/>
                      <a:pt x="1953" y="1801"/>
                      <a:pt x="1897" y="1848"/>
                    </a:cubicBezTo>
                    <a:cubicBezTo>
                      <a:pt x="1860" y="1830"/>
                      <a:pt x="1819" y="1821"/>
                      <a:pt x="1779" y="1821"/>
                    </a:cubicBezTo>
                    <a:cubicBezTo>
                      <a:pt x="1771" y="1821"/>
                      <a:pt x="1764" y="1821"/>
                      <a:pt x="1757" y="1822"/>
                    </a:cubicBezTo>
                    <a:cubicBezTo>
                      <a:pt x="1696" y="1829"/>
                      <a:pt x="1654" y="1866"/>
                      <a:pt x="1618" y="1896"/>
                    </a:cubicBezTo>
                    <a:cubicBezTo>
                      <a:pt x="1612" y="1895"/>
                      <a:pt x="1606" y="1895"/>
                      <a:pt x="1600" y="1895"/>
                    </a:cubicBezTo>
                    <a:cubicBezTo>
                      <a:pt x="1576" y="1895"/>
                      <a:pt x="1552" y="1901"/>
                      <a:pt x="1528" y="1903"/>
                    </a:cubicBezTo>
                    <a:cubicBezTo>
                      <a:pt x="1480" y="1917"/>
                      <a:pt x="1446" y="1951"/>
                      <a:pt x="1407" y="1977"/>
                    </a:cubicBezTo>
                    <a:cubicBezTo>
                      <a:pt x="1378" y="1998"/>
                      <a:pt x="1338" y="2020"/>
                      <a:pt x="1314" y="2053"/>
                    </a:cubicBezTo>
                    <a:cubicBezTo>
                      <a:pt x="1314" y="2052"/>
                      <a:pt x="1314" y="2049"/>
                      <a:pt x="1311" y="2048"/>
                    </a:cubicBezTo>
                    <a:cubicBezTo>
                      <a:pt x="1327" y="1973"/>
                      <a:pt x="1358" y="1909"/>
                      <a:pt x="1400" y="1859"/>
                    </a:cubicBezTo>
                    <a:cubicBezTo>
                      <a:pt x="1444" y="1849"/>
                      <a:pt x="1491" y="1841"/>
                      <a:pt x="1536" y="1841"/>
                    </a:cubicBezTo>
                    <a:cubicBezTo>
                      <a:pt x="1571" y="1841"/>
                      <a:pt x="1605" y="1846"/>
                      <a:pt x="1637" y="1859"/>
                    </a:cubicBezTo>
                    <a:cubicBezTo>
                      <a:pt x="1637" y="1859"/>
                      <a:pt x="1637" y="1859"/>
                      <a:pt x="1637" y="1859"/>
                    </a:cubicBezTo>
                    <a:cubicBezTo>
                      <a:pt x="1640" y="1859"/>
                      <a:pt x="1645" y="1838"/>
                      <a:pt x="1641" y="1834"/>
                    </a:cubicBezTo>
                    <a:cubicBezTo>
                      <a:pt x="1603" y="1809"/>
                      <a:pt x="1562" y="1802"/>
                      <a:pt x="1520" y="1802"/>
                    </a:cubicBezTo>
                    <a:cubicBezTo>
                      <a:pt x="1500" y="1802"/>
                      <a:pt x="1481" y="1803"/>
                      <a:pt x="1461" y="1805"/>
                    </a:cubicBezTo>
                    <a:cubicBezTo>
                      <a:pt x="1501" y="1774"/>
                      <a:pt x="1543" y="1750"/>
                      <a:pt x="1596" y="1732"/>
                    </a:cubicBezTo>
                    <a:lnTo>
                      <a:pt x="1596" y="1732"/>
                    </a:lnTo>
                    <a:cubicBezTo>
                      <a:pt x="1593" y="1754"/>
                      <a:pt x="1593" y="1779"/>
                      <a:pt x="1589" y="1800"/>
                    </a:cubicBezTo>
                    <a:cubicBezTo>
                      <a:pt x="1587" y="1804"/>
                      <a:pt x="1597" y="1807"/>
                      <a:pt x="1604" y="1807"/>
                    </a:cubicBezTo>
                    <a:cubicBezTo>
                      <a:pt x="1608" y="1807"/>
                      <a:pt x="1612" y="1806"/>
                      <a:pt x="1612" y="1804"/>
                    </a:cubicBezTo>
                    <a:cubicBezTo>
                      <a:pt x="1621" y="1776"/>
                      <a:pt x="1626" y="1746"/>
                      <a:pt x="1632" y="1719"/>
                    </a:cubicBezTo>
                    <a:cubicBezTo>
                      <a:pt x="1676" y="1707"/>
                      <a:pt x="1723" y="1701"/>
                      <a:pt x="1768" y="1701"/>
                    </a:cubicBezTo>
                    <a:cubicBezTo>
                      <a:pt x="1833" y="1701"/>
                      <a:pt x="1898" y="1713"/>
                      <a:pt x="1955" y="1739"/>
                    </a:cubicBezTo>
                    <a:cubicBezTo>
                      <a:pt x="1957" y="1740"/>
                      <a:pt x="1959" y="1741"/>
                      <a:pt x="1961" y="1741"/>
                    </a:cubicBezTo>
                    <a:cubicBezTo>
                      <a:pt x="1981" y="1741"/>
                      <a:pt x="2001" y="1706"/>
                      <a:pt x="1978" y="1694"/>
                    </a:cubicBezTo>
                    <a:cubicBezTo>
                      <a:pt x="1913" y="1655"/>
                      <a:pt x="1837" y="1638"/>
                      <a:pt x="1761" y="1638"/>
                    </a:cubicBezTo>
                    <a:cubicBezTo>
                      <a:pt x="1720" y="1638"/>
                      <a:pt x="1678" y="1643"/>
                      <a:pt x="1638" y="1653"/>
                    </a:cubicBezTo>
                    <a:lnTo>
                      <a:pt x="1638" y="1636"/>
                    </a:lnTo>
                    <a:cubicBezTo>
                      <a:pt x="1682" y="1622"/>
                      <a:pt x="1729" y="1610"/>
                      <a:pt x="1777" y="1610"/>
                    </a:cubicBezTo>
                    <a:close/>
                    <a:moveTo>
                      <a:pt x="1630" y="1282"/>
                    </a:moveTo>
                    <a:lnTo>
                      <a:pt x="1630" y="1282"/>
                    </a:lnTo>
                    <a:cubicBezTo>
                      <a:pt x="1626" y="1296"/>
                      <a:pt x="1621" y="1310"/>
                      <a:pt x="1619" y="1325"/>
                    </a:cubicBezTo>
                    <a:cubicBezTo>
                      <a:pt x="1618" y="1331"/>
                      <a:pt x="1618" y="1336"/>
                      <a:pt x="1618" y="1339"/>
                    </a:cubicBezTo>
                    <a:cubicBezTo>
                      <a:pt x="1612" y="1343"/>
                      <a:pt x="1610" y="1346"/>
                      <a:pt x="1604" y="1347"/>
                    </a:cubicBezTo>
                    <a:cubicBezTo>
                      <a:pt x="1589" y="1350"/>
                      <a:pt x="1572" y="1350"/>
                      <a:pt x="1557" y="1351"/>
                    </a:cubicBezTo>
                    <a:cubicBezTo>
                      <a:pt x="1418" y="1377"/>
                      <a:pt x="1293" y="1456"/>
                      <a:pt x="1193" y="1560"/>
                    </a:cubicBezTo>
                    <a:cubicBezTo>
                      <a:pt x="1093" y="1664"/>
                      <a:pt x="1040" y="1801"/>
                      <a:pt x="1029" y="1946"/>
                    </a:cubicBezTo>
                    <a:cubicBezTo>
                      <a:pt x="1027" y="1959"/>
                      <a:pt x="1027" y="1976"/>
                      <a:pt x="1027" y="1988"/>
                    </a:cubicBezTo>
                    <a:cubicBezTo>
                      <a:pt x="1008" y="2006"/>
                      <a:pt x="986" y="2023"/>
                      <a:pt x="971" y="2045"/>
                    </a:cubicBezTo>
                    <a:cubicBezTo>
                      <a:pt x="959" y="2060"/>
                      <a:pt x="952" y="2076"/>
                      <a:pt x="943" y="2094"/>
                    </a:cubicBezTo>
                    <a:cubicBezTo>
                      <a:pt x="937" y="2072"/>
                      <a:pt x="931" y="2049"/>
                      <a:pt x="926" y="2027"/>
                    </a:cubicBezTo>
                    <a:cubicBezTo>
                      <a:pt x="943" y="1954"/>
                      <a:pt x="970" y="1884"/>
                      <a:pt x="998" y="1816"/>
                    </a:cubicBezTo>
                    <a:cubicBezTo>
                      <a:pt x="1026" y="1754"/>
                      <a:pt x="1055" y="1691"/>
                      <a:pt x="1091" y="1629"/>
                    </a:cubicBezTo>
                    <a:cubicBezTo>
                      <a:pt x="1129" y="1595"/>
                      <a:pt x="1166" y="1563"/>
                      <a:pt x="1204" y="1530"/>
                    </a:cubicBezTo>
                    <a:cubicBezTo>
                      <a:pt x="1294" y="1443"/>
                      <a:pt x="1391" y="1343"/>
                      <a:pt x="1521" y="1291"/>
                    </a:cubicBezTo>
                    <a:cubicBezTo>
                      <a:pt x="1557" y="1285"/>
                      <a:pt x="1593" y="1284"/>
                      <a:pt x="1630" y="1282"/>
                    </a:cubicBezTo>
                    <a:close/>
                    <a:moveTo>
                      <a:pt x="1135" y="604"/>
                    </a:moveTo>
                    <a:lnTo>
                      <a:pt x="1135" y="604"/>
                    </a:lnTo>
                    <a:cubicBezTo>
                      <a:pt x="1005" y="696"/>
                      <a:pt x="924" y="816"/>
                      <a:pt x="861" y="940"/>
                    </a:cubicBezTo>
                    <a:cubicBezTo>
                      <a:pt x="737" y="1015"/>
                      <a:pt x="627" y="1116"/>
                      <a:pt x="547" y="1238"/>
                    </a:cubicBezTo>
                    <a:cubicBezTo>
                      <a:pt x="423" y="1434"/>
                      <a:pt x="396" y="1650"/>
                      <a:pt x="401" y="1858"/>
                    </a:cubicBezTo>
                    <a:cubicBezTo>
                      <a:pt x="382" y="1937"/>
                      <a:pt x="375" y="2021"/>
                      <a:pt x="386" y="2104"/>
                    </a:cubicBezTo>
                    <a:cubicBezTo>
                      <a:pt x="378" y="2063"/>
                      <a:pt x="368" y="2021"/>
                      <a:pt x="361" y="1979"/>
                    </a:cubicBezTo>
                    <a:cubicBezTo>
                      <a:pt x="319" y="1697"/>
                      <a:pt x="305" y="1383"/>
                      <a:pt x="456" y="1110"/>
                    </a:cubicBezTo>
                    <a:cubicBezTo>
                      <a:pt x="594" y="864"/>
                      <a:pt x="842" y="685"/>
                      <a:pt x="1114" y="609"/>
                    </a:cubicBezTo>
                    <a:lnTo>
                      <a:pt x="1135" y="604"/>
                    </a:lnTo>
                    <a:close/>
                    <a:moveTo>
                      <a:pt x="1026" y="2068"/>
                    </a:moveTo>
                    <a:cubicBezTo>
                      <a:pt x="1029" y="2151"/>
                      <a:pt x="1049" y="2233"/>
                      <a:pt x="1091" y="2305"/>
                    </a:cubicBezTo>
                    <a:cubicBezTo>
                      <a:pt x="1082" y="2309"/>
                      <a:pt x="1076" y="2313"/>
                      <a:pt x="1067" y="2316"/>
                    </a:cubicBezTo>
                    <a:cubicBezTo>
                      <a:pt x="1036" y="2282"/>
                      <a:pt x="1008" y="2243"/>
                      <a:pt x="987" y="2202"/>
                    </a:cubicBezTo>
                    <a:lnTo>
                      <a:pt x="987" y="2181"/>
                    </a:lnTo>
                    <a:cubicBezTo>
                      <a:pt x="992" y="2151"/>
                      <a:pt x="1004" y="2109"/>
                      <a:pt x="1026" y="2068"/>
                    </a:cubicBezTo>
                    <a:close/>
                    <a:moveTo>
                      <a:pt x="1609" y="373"/>
                    </a:moveTo>
                    <a:cubicBezTo>
                      <a:pt x="1717" y="373"/>
                      <a:pt x="1825" y="384"/>
                      <a:pt x="1929" y="408"/>
                    </a:cubicBezTo>
                    <a:cubicBezTo>
                      <a:pt x="2060" y="439"/>
                      <a:pt x="2203" y="453"/>
                      <a:pt x="2325" y="521"/>
                    </a:cubicBezTo>
                    <a:cubicBezTo>
                      <a:pt x="2364" y="543"/>
                      <a:pt x="2398" y="569"/>
                      <a:pt x="2432" y="598"/>
                    </a:cubicBezTo>
                    <a:cubicBezTo>
                      <a:pt x="2368" y="587"/>
                      <a:pt x="2300" y="578"/>
                      <a:pt x="2234" y="571"/>
                    </a:cubicBezTo>
                    <a:cubicBezTo>
                      <a:pt x="2026" y="508"/>
                      <a:pt x="1812" y="468"/>
                      <a:pt x="1591" y="468"/>
                    </a:cubicBezTo>
                    <a:cubicBezTo>
                      <a:pt x="1584" y="468"/>
                      <a:pt x="1577" y="468"/>
                      <a:pt x="1570" y="468"/>
                    </a:cubicBezTo>
                    <a:cubicBezTo>
                      <a:pt x="1242" y="473"/>
                      <a:pt x="905" y="583"/>
                      <a:pt x="654" y="805"/>
                    </a:cubicBezTo>
                    <a:cubicBezTo>
                      <a:pt x="389" y="1031"/>
                      <a:pt x="286" y="1380"/>
                      <a:pt x="292" y="1695"/>
                    </a:cubicBezTo>
                    <a:cubicBezTo>
                      <a:pt x="294" y="1909"/>
                      <a:pt x="348" y="2131"/>
                      <a:pt x="394" y="2342"/>
                    </a:cubicBezTo>
                    <a:cubicBezTo>
                      <a:pt x="310" y="2265"/>
                      <a:pt x="239" y="2167"/>
                      <a:pt x="202" y="2061"/>
                    </a:cubicBezTo>
                    <a:cubicBezTo>
                      <a:pt x="140" y="1885"/>
                      <a:pt x="182" y="1705"/>
                      <a:pt x="210" y="1541"/>
                    </a:cubicBezTo>
                    <a:cubicBezTo>
                      <a:pt x="237" y="1376"/>
                      <a:pt x="286" y="1214"/>
                      <a:pt x="372" y="1069"/>
                    </a:cubicBezTo>
                    <a:cubicBezTo>
                      <a:pt x="456" y="926"/>
                      <a:pt x="561" y="794"/>
                      <a:pt x="689" y="688"/>
                    </a:cubicBezTo>
                    <a:cubicBezTo>
                      <a:pt x="800" y="594"/>
                      <a:pt x="915" y="498"/>
                      <a:pt x="1048" y="436"/>
                    </a:cubicBezTo>
                    <a:cubicBezTo>
                      <a:pt x="1063" y="429"/>
                      <a:pt x="1078" y="419"/>
                      <a:pt x="1095" y="413"/>
                    </a:cubicBezTo>
                    <a:cubicBezTo>
                      <a:pt x="1183" y="380"/>
                      <a:pt x="1276" y="377"/>
                      <a:pt x="1366" y="377"/>
                    </a:cubicBezTo>
                    <a:cubicBezTo>
                      <a:pt x="1391" y="377"/>
                      <a:pt x="1416" y="377"/>
                      <a:pt x="1441" y="377"/>
                    </a:cubicBezTo>
                    <a:cubicBezTo>
                      <a:pt x="1468" y="377"/>
                      <a:pt x="1494" y="377"/>
                      <a:pt x="1520" y="375"/>
                    </a:cubicBezTo>
                    <a:cubicBezTo>
                      <a:pt x="1550" y="374"/>
                      <a:pt x="1579" y="373"/>
                      <a:pt x="1609" y="373"/>
                    </a:cubicBezTo>
                    <a:close/>
                    <a:moveTo>
                      <a:pt x="1091" y="2342"/>
                    </a:moveTo>
                    <a:cubicBezTo>
                      <a:pt x="1103" y="2350"/>
                      <a:pt x="1114" y="2361"/>
                      <a:pt x="1124" y="2371"/>
                    </a:cubicBezTo>
                    <a:lnTo>
                      <a:pt x="1135" y="2386"/>
                    </a:lnTo>
                    <a:cubicBezTo>
                      <a:pt x="1118" y="2372"/>
                      <a:pt x="1104" y="2357"/>
                      <a:pt x="1091" y="2342"/>
                    </a:cubicBezTo>
                    <a:close/>
                    <a:moveTo>
                      <a:pt x="403" y="2191"/>
                    </a:moveTo>
                    <a:cubicBezTo>
                      <a:pt x="412" y="2225"/>
                      <a:pt x="426" y="2258"/>
                      <a:pt x="442" y="2290"/>
                    </a:cubicBezTo>
                    <a:cubicBezTo>
                      <a:pt x="447" y="2324"/>
                      <a:pt x="451" y="2357"/>
                      <a:pt x="456" y="2392"/>
                    </a:cubicBezTo>
                    <a:cubicBezTo>
                      <a:pt x="449" y="2389"/>
                      <a:pt x="442" y="2385"/>
                      <a:pt x="436" y="2379"/>
                    </a:cubicBezTo>
                    <a:cubicBezTo>
                      <a:pt x="423" y="2316"/>
                      <a:pt x="415" y="2253"/>
                      <a:pt x="403" y="2191"/>
                    </a:cubicBezTo>
                    <a:close/>
                    <a:moveTo>
                      <a:pt x="2749" y="2239"/>
                    </a:moveTo>
                    <a:cubicBezTo>
                      <a:pt x="2749" y="2275"/>
                      <a:pt x="2745" y="2313"/>
                      <a:pt x="2738" y="2350"/>
                    </a:cubicBezTo>
                    <a:cubicBezTo>
                      <a:pt x="2716" y="2364"/>
                      <a:pt x="2697" y="2376"/>
                      <a:pt x="2673" y="2389"/>
                    </a:cubicBezTo>
                    <a:cubicBezTo>
                      <a:pt x="2654" y="2397"/>
                      <a:pt x="2636" y="2404"/>
                      <a:pt x="2616" y="2412"/>
                    </a:cubicBezTo>
                    <a:cubicBezTo>
                      <a:pt x="2611" y="2414"/>
                      <a:pt x="2607" y="2416"/>
                      <a:pt x="2603" y="2418"/>
                    </a:cubicBezTo>
                    <a:cubicBezTo>
                      <a:pt x="2604" y="2415"/>
                      <a:pt x="2607" y="2414"/>
                      <a:pt x="2609" y="2414"/>
                    </a:cubicBezTo>
                    <a:cubicBezTo>
                      <a:pt x="2661" y="2364"/>
                      <a:pt x="2709" y="2304"/>
                      <a:pt x="2749" y="2239"/>
                    </a:cubicBezTo>
                    <a:close/>
                    <a:moveTo>
                      <a:pt x="2083" y="1852"/>
                    </a:moveTo>
                    <a:cubicBezTo>
                      <a:pt x="2122" y="1852"/>
                      <a:pt x="2159" y="1860"/>
                      <a:pt x="2192" y="1874"/>
                    </a:cubicBezTo>
                    <a:cubicBezTo>
                      <a:pt x="2212" y="1918"/>
                      <a:pt x="2225" y="1965"/>
                      <a:pt x="2229" y="2009"/>
                    </a:cubicBezTo>
                    <a:cubicBezTo>
                      <a:pt x="2240" y="2100"/>
                      <a:pt x="2205" y="2192"/>
                      <a:pt x="2163" y="2273"/>
                    </a:cubicBezTo>
                    <a:cubicBezTo>
                      <a:pt x="2127" y="2341"/>
                      <a:pt x="2072" y="2392"/>
                      <a:pt x="2011" y="2430"/>
                    </a:cubicBezTo>
                    <a:cubicBezTo>
                      <a:pt x="2009" y="2430"/>
                      <a:pt x="2007" y="2430"/>
                      <a:pt x="2005" y="2430"/>
                    </a:cubicBezTo>
                    <a:cubicBezTo>
                      <a:pt x="1992" y="2430"/>
                      <a:pt x="1979" y="2427"/>
                      <a:pt x="1963" y="2427"/>
                    </a:cubicBezTo>
                    <a:cubicBezTo>
                      <a:pt x="1971" y="2415"/>
                      <a:pt x="1978" y="2403"/>
                      <a:pt x="1988" y="2392"/>
                    </a:cubicBezTo>
                    <a:cubicBezTo>
                      <a:pt x="2020" y="2352"/>
                      <a:pt x="2060" y="2308"/>
                      <a:pt x="2077" y="2250"/>
                    </a:cubicBezTo>
                    <a:cubicBezTo>
                      <a:pt x="2094" y="2198"/>
                      <a:pt x="2108" y="2122"/>
                      <a:pt x="2091" y="2053"/>
                    </a:cubicBezTo>
                    <a:cubicBezTo>
                      <a:pt x="2082" y="2015"/>
                      <a:pt x="2060" y="1981"/>
                      <a:pt x="2033" y="1957"/>
                    </a:cubicBezTo>
                    <a:cubicBezTo>
                      <a:pt x="2011" y="1933"/>
                      <a:pt x="1988" y="1915"/>
                      <a:pt x="1963" y="1896"/>
                    </a:cubicBezTo>
                    <a:cubicBezTo>
                      <a:pt x="1958" y="1892"/>
                      <a:pt x="1955" y="1891"/>
                      <a:pt x="1949" y="1888"/>
                    </a:cubicBezTo>
                    <a:cubicBezTo>
                      <a:pt x="1992" y="1863"/>
                      <a:pt x="2039" y="1852"/>
                      <a:pt x="2083" y="1852"/>
                    </a:cubicBezTo>
                    <a:close/>
                    <a:moveTo>
                      <a:pt x="209" y="2248"/>
                    </a:moveTo>
                    <a:lnTo>
                      <a:pt x="209" y="2248"/>
                    </a:lnTo>
                    <a:cubicBezTo>
                      <a:pt x="226" y="2275"/>
                      <a:pt x="240" y="2301"/>
                      <a:pt x="261" y="2324"/>
                    </a:cubicBezTo>
                    <a:cubicBezTo>
                      <a:pt x="309" y="2378"/>
                      <a:pt x="361" y="2418"/>
                      <a:pt x="419" y="2449"/>
                    </a:cubicBezTo>
                    <a:cubicBezTo>
                      <a:pt x="422" y="2469"/>
                      <a:pt x="427" y="2488"/>
                      <a:pt x="430" y="2506"/>
                    </a:cubicBezTo>
                    <a:cubicBezTo>
                      <a:pt x="429" y="2502"/>
                      <a:pt x="423" y="2500"/>
                      <a:pt x="422" y="2499"/>
                    </a:cubicBezTo>
                    <a:cubicBezTo>
                      <a:pt x="414" y="2478"/>
                      <a:pt x="405" y="2455"/>
                      <a:pt x="386" y="2437"/>
                    </a:cubicBezTo>
                    <a:cubicBezTo>
                      <a:pt x="367" y="2418"/>
                      <a:pt x="320" y="2405"/>
                      <a:pt x="303" y="2381"/>
                    </a:cubicBezTo>
                    <a:cubicBezTo>
                      <a:pt x="286" y="2360"/>
                      <a:pt x="265" y="2335"/>
                      <a:pt x="242" y="2308"/>
                    </a:cubicBezTo>
                    <a:cubicBezTo>
                      <a:pt x="228" y="2290"/>
                      <a:pt x="207" y="2269"/>
                      <a:pt x="209" y="2248"/>
                    </a:cubicBezTo>
                    <a:close/>
                    <a:moveTo>
                      <a:pt x="451" y="2469"/>
                    </a:moveTo>
                    <a:lnTo>
                      <a:pt x="451" y="2469"/>
                    </a:lnTo>
                    <a:cubicBezTo>
                      <a:pt x="458" y="2473"/>
                      <a:pt x="463" y="2476"/>
                      <a:pt x="470" y="2480"/>
                    </a:cubicBezTo>
                    <a:cubicBezTo>
                      <a:pt x="484" y="2555"/>
                      <a:pt x="503" y="2630"/>
                      <a:pt x="526" y="2703"/>
                    </a:cubicBezTo>
                    <a:cubicBezTo>
                      <a:pt x="518" y="2698"/>
                      <a:pt x="511" y="2694"/>
                      <a:pt x="506" y="2687"/>
                    </a:cubicBezTo>
                    <a:cubicBezTo>
                      <a:pt x="495" y="2667"/>
                      <a:pt x="496" y="2638"/>
                      <a:pt x="488" y="2616"/>
                    </a:cubicBezTo>
                    <a:cubicBezTo>
                      <a:pt x="478" y="2593"/>
                      <a:pt x="478" y="2569"/>
                      <a:pt x="471" y="2548"/>
                    </a:cubicBezTo>
                    <a:cubicBezTo>
                      <a:pt x="469" y="2542"/>
                      <a:pt x="462" y="2536"/>
                      <a:pt x="456" y="2531"/>
                    </a:cubicBezTo>
                    <a:cubicBezTo>
                      <a:pt x="458" y="2529"/>
                      <a:pt x="463" y="2529"/>
                      <a:pt x="462" y="2528"/>
                    </a:cubicBezTo>
                    <a:cubicBezTo>
                      <a:pt x="460" y="2507"/>
                      <a:pt x="455" y="2489"/>
                      <a:pt x="451" y="2469"/>
                    </a:cubicBezTo>
                    <a:close/>
                    <a:moveTo>
                      <a:pt x="1523" y="2898"/>
                    </a:moveTo>
                    <a:cubicBezTo>
                      <a:pt x="1635" y="2929"/>
                      <a:pt x="1749" y="2944"/>
                      <a:pt x="1861" y="2944"/>
                    </a:cubicBezTo>
                    <a:cubicBezTo>
                      <a:pt x="1874" y="2944"/>
                      <a:pt x="1888" y="2944"/>
                      <a:pt x="1901" y="2943"/>
                    </a:cubicBezTo>
                    <a:cubicBezTo>
                      <a:pt x="1929" y="2943"/>
                      <a:pt x="1956" y="2939"/>
                      <a:pt x="1984" y="2937"/>
                    </a:cubicBezTo>
                    <a:cubicBezTo>
                      <a:pt x="1985" y="2937"/>
                      <a:pt x="1985" y="2939"/>
                      <a:pt x="1985" y="2939"/>
                    </a:cubicBezTo>
                    <a:cubicBezTo>
                      <a:pt x="2026" y="2960"/>
                      <a:pt x="2068" y="3005"/>
                      <a:pt x="2113" y="3023"/>
                    </a:cubicBezTo>
                    <a:cubicBezTo>
                      <a:pt x="2128" y="3030"/>
                      <a:pt x="2142" y="3030"/>
                      <a:pt x="2157" y="3030"/>
                    </a:cubicBezTo>
                    <a:cubicBezTo>
                      <a:pt x="2146" y="3031"/>
                      <a:pt x="2134" y="3031"/>
                      <a:pt x="2123" y="3031"/>
                    </a:cubicBezTo>
                    <a:cubicBezTo>
                      <a:pt x="2021" y="3031"/>
                      <a:pt x="1910" y="3005"/>
                      <a:pt x="1795" y="2981"/>
                    </a:cubicBezTo>
                    <a:cubicBezTo>
                      <a:pt x="1700" y="2960"/>
                      <a:pt x="1611" y="2930"/>
                      <a:pt x="1523" y="2898"/>
                    </a:cubicBezTo>
                    <a:close/>
                    <a:moveTo>
                      <a:pt x="2808" y="3286"/>
                    </a:moveTo>
                    <a:lnTo>
                      <a:pt x="2808" y="3286"/>
                    </a:lnTo>
                    <a:cubicBezTo>
                      <a:pt x="2807" y="3290"/>
                      <a:pt x="2807" y="3293"/>
                      <a:pt x="2804" y="3294"/>
                    </a:cubicBezTo>
                    <a:cubicBezTo>
                      <a:pt x="2785" y="3318"/>
                      <a:pt x="2763" y="3334"/>
                      <a:pt x="2739" y="3349"/>
                    </a:cubicBezTo>
                    <a:cubicBezTo>
                      <a:pt x="2732" y="3353"/>
                      <a:pt x="2725" y="3354"/>
                      <a:pt x="2717" y="3354"/>
                    </a:cubicBezTo>
                    <a:cubicBezTo>
                      <a:pt x="2712" y="3354"/>
                      <a:pt x="2708" y="3354"/>
                      <a:pt x="2704" y="3354"/>
                    </a:cubicBezTo>
                    <a:cubicBezTo>
                      <a:pt x="2738" y="3332"/>
                      <a:pt x="2774" y="3308"/>
                      <a:pt x="2808" y="3286"/>
                    </a:cubicBezTo>
                    <a:close/>
                    <a:moveTo>
                      <a:pt x="1835" y="0"/>
                    </a:moveTo>
                    <a:cubicBezTo>
                      <a:pt x="1826" y="0"/>
                      <a:pt x="1817" y="1"/>
                      <a:pt x="1808" y="2"/>
                    </a:cubicBezTo>
                    <a:cubicBezTo>
                      <a:pt x="1766" y="9"/>
                      <a:pt x="1731" y="31"/>
                      <a:pt x="1695" y="53"/>
                    </a:cubicBezTo>
                    <a:cubicBezTo>
                      <a:pt x="1652" y="71"/>
                      <a:pt x="1608" y="92"/>
                      <a:pt x="1565" y="106"/>
                    </a:cubicBezTo>
                    <a:cubicBezTo>
                      <a:pt x="1526" y="119"/>
                      <a:pt x="1488" y="135"/>
                      <a:pt x="1450" y="155"/>
                    </a:cubicBezTo>
                    <a:cubicBezTo>
                      <a:pt x="1418" y="161"/>
                      <a:pt x="1384" y="164"/>
                      <a:pt x="1351" y="170"/>
                    </a:cubicBezTo>
                    <a:cubicBezTo>
                      <a:pt x="1172" y="206"/>
                      <a:pt x="1008" y="294"/>
                      <a:pt x="857" y="388"/>
                    </a:cubicBezTo>
                    <a:cubicBezTo>
                      <a:pt x="704" y="479"/>
                      <a:pt x="554" y="585"/>
                      <a:pt x="436" y="722"/>
                    </a:cubicBezTo>
                    <a:cubicBezTo>
                      <a:pt x="317" y="859"/>
                      <a:pt x="211" y="1011"/>
                      <a:pt x="145" y="1183"/>
                    </a:cubicBezTo>
                    <a:cubicBezTo>
                      <a:pt x="78" y="1355"/>
                      <a:pt x="63" y="1544"/>
                      <a:pt x="64" y="1730"/>
                    </a:cubicBezTo>
                    <a:cubicBezTo>
                      <a:pt x="65" y="1899"/>
                      <a:pt x="104" y="2082"/>
                      <a:pt x="202" y="2240"/>
                    </a:cubicBezTo>
                    <a:cubicBezTo>
                      <a:pt x="189" y="2246"/>
                      <a:pt x="184" y="2253"/>
                      <a:pt x="181" y="2259"/>
                    </a:cubicBezTo>
                    <a:cubicBezTo>
                      <a:pt x="153" y="2209"/>
                      <a:pt x="126" y="2158"/>
                      <a:pt x="100" y="2104"/>
                    </a:cubicBezTo>
                    <a:cubicBezTo>
                      <a:pt x="71" y="2046"/>
                      <a:pt x="32" y="1973"/>
                      <a:pt x="56" y="1909"/>
                    </a:cubicBezTo>
                    <a:cubicBezTo>
                      <a:pt x="56" y="1906"/>
                      <a:pt x="51" y="1905"/>
                      <a:pt x="44" y="1905"/>
                    </a:cubicBezTo>
                    <a:cubicBezTo>
                      <a:pt x="38" y="1905"/>
                      <a:pt x="32" y="1906"/>
                      <a:pt x="31" y="1909"/>
                    </a:cubicBezTo>
                    <a:cubicBezTo>
                      <a:pt x="1" y="1957"/>
                      <a:pt x="12" y="2002"/>
                      <a:pt x="28" y="2048"/>
                    </a:cubicBezTo>
                    <a:cubicBezTo>
                      <a:pt x="53" y="2118"/>
                      <a:pt x="107" y="2178"/>
                      <a:pt x="131" y="2243"/>
                    </a:cubicBezTo>
                    <a:cubicBezTo>
                      <a:pt x="153" y="2304"/>
                      <a:pt x="182" y="2363"/>
                      <a:pt x="217" y="2415"/>
                    </a:cubicBezTo>
                    <a:cubicBezTo>
                      <a:pt x="251" y="2474"/>
                      <a:pt x="283" y="2528"/>
                      <a:pt x="313" y="2582"/>
                    </a:cubicBezTo>
                    <a:lnTo>
                      <a:pt x="313" y="2583"/>
                    </a:lnTo>
                    <a:cubicBezTo>
                      <a:pt x="313" y="2587"/>
                      <a:pt x="312" y="2591"/>
                      <a:pt x="313" y="2597"/>
                    </a:cubicBezTo>
                    <a:cubicBezTo>
                      <a:pt x="320" y="2620"/>
                      <a:pt x="334" y="2641"/>
                      <a:pt x="341" y="2667"/>
                    </a:cubicBezTo>
                    <a:cubicBezTo>
                      <a:pt x="348" y="2705"/>
                      <a:pt x="354" y="2744"/>
                      <a:pt x="375" y="2776"/>
                    </a:cubicBezTo>
                    <a:cubicBezTo>
                      <a:pt x="389" y="2798"/>
                      <a:pt x="404" y="2820"/>
                      <a:pt x="420" y="2840"/>
                    </a:cubicBezTo>
                    <a:cubicBezTo>
                      <a:pt x="412" y="2857"/>
                      <a:pt x="400" y="2895"/>
                      <a:pt x="409" y="2915"/>
                    </a:cubicBezTo>
                    <a:cubicBezTo>
                      <a:pt x="423" y="2939"/>
                      <a:pt x="441" y="2960"/>
                      <a:pt x="456" y="2983"/>
                    </a:cubicBezTo>
                    <a:cubicBezTo>
                      <a:pt x="471" y="3005"/>
                      <a:pt x="511" y="3001"/>
                      <a:pt x="529" y="3019"/>
                    </a:cubicBezTo>
                    <a:cubicBezTo>
                      <a:pt x="546" y="3040"/>
                      <a:pt x="551" y="3080"/>
                      <a:pt x="570" y="3100"/>
                    </a:cubicBezTo>
                    <a:cubicBezTo>
                      <a:pt x="591" y="3120"/>
                      <a:pt x="615" y="3129"/>
                      <a:pt x="637" y="3147"/>
                    </a:cubicBezTo>
                    <a:cubicBezTo>
                      <a:pt x="657" y="3164"/>
                      <a:pt x="671" y="3195"/>
                      <a:pt x="696" y="3210"/>
                    </a:cubicBezTo>
                    <a:cubicBezTo>
                      <a:pt x="718" y="3224"/>
                      <a:pt x="751" y="3221"/>
                      <a:pt x="774" y="3232"/>
                    </a:cubicBezTo>
                    <a:lnTo>
                      <a:pt x="791" y="3238"/>
                    </a:lnTo>
                    <a:cubicBezTo>
                      <a:pt x="822" y="3283"/>
                      <a:pt x="846" y="3348"/>
                      <a:pt x="891" y="3381"/>
                    </a:cubicBezTo>
                    <a:cubicBezTo>
                      <a:pt x="943" y="3418"/>
                      <a:pt x="1000" y="3450"/>
                      <a:pt x="1056" y="3483"/>
                    </a:cubicBezTo>
                    <a:cubicBezTo>
                      <a:pt x="1115" y="3513"/>
                      <a:pt x="1186" y="3508"/>
                      <a:pt x="1246" y="3531"/>
                    </a:cubicBezTo>
                    <a:cubicBezTo>
                      <a:pt x="1304" y="3556"/>
                      <a:pt x="1363" y="3596"/>
                      <a:pt x="1426" y="3615"/>
                    </a:cubicBezTo>
                    <a:cubicBezTo>
                      <a:pt x="1490" y="3629"/>
                      <a:pt x="1556" y="3636"/>
                      <a:pt x="1621" y="3641"/>
                    </a:cubicBezTo>
                    <a:cubicBezTo>
                      <a:pt x="1687" y="3649"/>
                      <a:pt x="1751" y="3669"/>
                      <a:pt x="1819" y="3670"/>
                    </a:cubicBezTo>
                    <a:cubicBezTo>
                      <a:pt x="1886" y="3669"/>
                      <a:pt x="1949" y="3648"/>
                      <a:pt x="2015" y="3637"/>
                    </a:cubicBezTo>
                    <a:cubicBezTo>
                      <a:pt x="2080" y="3630"/>
                      <a:pt x="2142" y="3604"/>
                      <a:pt x="2205" y="3589"/>
                    </a:cubicBezTo>
                    <a:cubicBezTo>
                      <a:pt x="2270" y="3574"/>
                      <a:pt x="2343" y="3590"/>
                      <a:pt x="2408" y="3568"/>
                    </a:cubicBezTo>
                    <a:cubicBezTo>
                      <a:pt x="2483" y="3541"/>
                      <a:pt x="2536" y="3465"/>
                      <a:pt x="2600" y="3422"/>
                    </a:cubicBezTo>
                    <a:cubicBezTo>
                      <a:pt x="2607" y="3436"/>
                      <a:pt x="2616" y="3450"/>
                      <a:pt x="2618" y="3450"/>
                    </a:cubicBezTo>
                    <a:cubicBezTo>
                      <a:pt x="2618" y="3450"/>
                      <a:pt x="2618" y="3450"/>
                      <a:pt x="2618" y="3450"/>
                    </a:cubicBezTo>
                    <a:cubicBezTo>
                      <a:pt x="2638" y="3432"/>
                      <a:pt x="2649" y="3404"/>
                      <a:pt x="2676" y="3403"/>
                    </a:cubicBezTo>
                    <a:cubicBezTo>
                      <a:pt x="2677" y="3403"/>
                      <a:pt x="2678" y="3403"/>
                      <a:pt x="2679" y="3403"/>
                    </a:cubicBezTo>
                    <a:cubicBezTo>
                      <a:pt x="2706" y="3403"/>
                      <a:pt x="2746" y="3422"/>
                      <a:pt x="2777" y="3425"/>
                    </a:cubicBezTo>
                    <a:cubicBezTo>
                      <a:pt x="2810" y="3429"/>
                      <a:pt x="2856" y="3453"/>
                      <a:pt x="2889" y="3453"/>
                    </a:cubicBezTo>
                    <a:cubicBezTo>
                      <a:pt x="2921" y="3453"/>
                      <a:pt x="2939" y="3432"/>
                      <a:pt x="2965" y="3424"/>
                    </a:cubicBezTo>
                    <a:cubicBezTo>
                      <a:pt x="2993" y="3413"/>
                      <a:pt x="3006" y="3385"/>
                      <a:pt x="3031" y="3374"/>
                    </a:cubicBezTo>
                    <a:cubicBezTo>
                      <a:pt x="3057" y="3362"/>
                      <a:pt x="3097" y="3363"/>
                      <a:pt x="3121" y="3347"/>
                    </a:cubicBezTo>
                    <a:cubicBezTo>
                      <a:pt x="3145" y="3332"/>
                      <a:pt x="3181" y="3327"/>
                      <a:pt x="3203" y="3307"/>
                    </a:cubicBezTo>
                    <a:cubicBezTo>
                      <a:pt x="3227" y="3288"/>
                      <a:pt x="3221" y="3242"/>
                      <a:pt x="3240" y="3221"/>
                    </a:cubicBezTo>
                    <a:lnTo>
                      <a:pt x="3298" y="3157"/>
                    </a:lnTo>
                    <a:cubicBezTo>
                      <a:pt x="3317" y="3136"/>
                      <a:pt x="3350" y="3126"/>
                      <a:pt x="3368" y="3103"/>
                    </a:cubicBezTo>
                    <a:cubicBezTo>
                      <a:pt x="3389" y="3082"/>
                      <a:pt x="3416" y="3069"/>
                      <a:pt x="3436" y="3047"/>
                    </a:cubicBezTo>
                    <a:cubicBezTo>
                      <a:pt x="3455" y="3025"/>
                      <a:pt x="3478" y="3005"/>
                      <a:pt x="3496" y="2983"/>
                    </a:cubicBezTo>
                    <a:cubicBezTo>
                      <a:pt x="3513" y="2960"/>
                      <a:pt x="3511" y="2926"/>
                      <a:pt x="3532" y="2902"/>
                    </a:cubicBezTo>
                    <a:cubicBezTo>
                      <a:pt x="3551" y="2880"/>
                      <a:pt x="3582" y="2866"/>
                      <a:pt x="3602" y="2844"/>
                    </a:cubicBezTo>
                    <a:cubicBezTo>
                      <a:pt x="3622" y="2822"/>
                      <a:pt x="3649" y="2803"/>
                      <a:pt x="3667" y="2778"/>
                    </a:cubicBezTo>
                    <a:cubicBezTo>
                      <a:pt x="3685" y="2755"/>
                      <a:pt x="3678" y="2719"/>
                      <a:pt x="3690" y="2690"/>
                    </a:cubicBezTo>
                    <a:cubicBezTo>
                      <a:pt x="3704" y="2661"/>
                      <a:pt x="3719" y="2632"/>
                      <a:pt x="3722" y="2598"/>
                    </a:cubicBezTo>
                    <a:cubicBezTo>
                      <a:pt x="3723" y="2564"/>
                      <a:pt x="3699" y="2518"/>
                      <a:pt x="3697" y="2484"/>
                    </a:cubicBezTo>
                    <a:cubicBezTo>
                      <a:pt x="3696" y="2448"/>
                      <a:pt x="3692" y="2414"/>
                      <a:pt x="3683" y="2378"/>
                    </a:cubicBezTo>
                    <a:cubicBezTo>
                      <a:pt x="3677" y="2346"/>
                      <a:pt x="3656" y="2309"/>
                      <a:pt x="3692" y="2291"/>
                    </a:cubicBezTo>
                    <a:cubicBezTo>
                      <a:pt x="3693" y="2291"/>
                      <a:pt x="3674" y="2284"/>
                      <a:pt x="3670" y="2284"/>
                    </a:cubicBezTo>
                    <a:cubicBezTo>
                      <a:pt x="3670" y="2284"/>
                      <a:pt x="3670" y="2284"/>
                      <a:pt x="3670" y="2284"/>
                    </a:cubicBezTo>
                    <a:cubicBezTo>
                      <a:pt x="3630" y="2291"/>
                      <a:pt x="3633" y="2310"/>
                      <a:pt x="3635" y="2332"/>
                    </a:cubicBezTo>
                    <a:cubicBezTo>
                      <a:pt x="3641" y="2365"/>
                      <a:pt x="3668" y="2405"/>
                      <a:pt x="3661" y="2434"/>
                    </a:cubicBezTo>
                    <a:cubicBezTo>
                      <a:pt x="3656" y="2462"/>
                      <a:pt x="3657" y="2491"/>
                      <a:pt x="3655" y="2521"/>
                    </a:cubicBezTo>
                    <a:cubicBezTo>
                      <a:pt x="3650" y="2550"/>
                      <a:pt x="3645" y="2577"/>
                      <a:pt x="3635" y="2604"/>
                    </a:cubicBezTo>
                    <a:cubicBezTo>
                      <a:pt x="3623" y="2628"/>
                      <a:pt x="3568" y="2634"/>
                      <a:pt x="3551" y="2656"/>
                    </a:cubicBezTo>
                    <a:cubicBezTo>
                      <a:pt x="3533" y="2679"/>
                      <a:pt x="3524" y="2704"/>
                      <a:pt x="3500" y="2723"/>
                    </a:cubicBezTo>
                    <a:cubicBezTo>
                      <a:pt x="3478" y="2743"/>
                      <a:pt x="3462" y="2765"/>
                      <a:pt x="3436" y="2782"/>
                    </a:cubicBezTo>
                    <a:cubicBezTo>
                      <a:pt x="3411" y="2799"/>
                      <a:pt x="3415" y="2833"/>
                      <a:pt x="3389" y="2851"/>
                    </a:cubicBezTo>
                    <a:cubicBezTo>
                      <a:pt x="3378" y="2859"/>
                      <a:pt x="3357" y="2859"/>
                      <a:pt x="3336" y="2859"/>
                    </a:cubicBezTo>
                    <a:cubicBezTo>
                      <a:pt x="3315" y="2859"/>
                      <a:pt x="3295" y="2859"/>
                      <a:pt x="3284" y="2866"/>
                    </a:cubicBezTo>
                    <a:cubicBezTo>
                      <a:pt x="3262" y="2883"/>
                      <a:pt x="3246" y="2895"/>
                      <a:pt x="3225" y="2910"/>
                    </a:cubicBezTo>
                    <a:cubicBezTo>
                      <a:pt x="3205" y="2924"/>
                      <a:pt x="3216" y="2963"/>
                      <a:pt x="3195" y="2976"/>
                    </a:cubicBezTo>
                    <a:cubicBezTo>
                      <a:pt x="3181" y="2985"/>
                      <a:pt x="3162" y="2989"/>
                      <a:pt x="3143" y="2993"/>
                    </a:cubicBezTo>
                    <a:cubicBezTo>
                      <a:pt x="3136" y="2988"/>
                      <a:pt x="3130" y="2985"/>
                      <a:pt x="3127" y="2985"/>
                    </a:cubicBezTo>
                    <a:cubicBezTo>
                      <a:pt x="3126" y="2985"/>
                      <a:pt x="3125" y="2985"/>
                      <a:pt x="3125" y="2986"/>
                    </a:cubicBezTo>
                    <a:cubicBezTo>
                      <a:pt x="3115" y="2997"/>
                      <a:pt x="3108" y="3007"/>
                      <a:pt x="3100" y="3019"/>
                    </a:cubicBezTo>
                    <a:cubicBezTo>
                      <a:pt x="3090" y="3030"/>
                      <a:pt x="3079" y="3041"/>
                      <a:pt x="3066" y="3051"/>
                    </a:cubicBezTo>
                    <a:cubicBezTo>
                      <a:pt x="3046" y="3065"/>
                      <a:pt x="3016" y="3066"/>
                      <a:pt x="2997" y="3080"/>
                    </a:cubicBezTo>
                    <a:cubicBezTo>
                      <a:pt x="2977" y="3093"/>
                      <a:pt x="2975" y="3122"/>
                      <a:pt x="2957" y="3136"/>
                    </a:cubicBezTo>
                    <a:cubicBezTo>
                      <a:pt x="2951" y="3142"/>
                      <a:pt x="2944" y="3150"/>
                      <a:pt x="2939" y="3158"/>
                    </a:cubicBezTo>
                    <a:cubicBezTo>
                      <a:pt x="2891" y="3177"/>
                      <a:pt x="2837" y="3188"/>
                      <a:pt x="2792" y="3205"/>
                    </a:cubicBezTo>
                    <a:cubicBezTo>
                      <a:pt x="2748" y="3217"/>
                      <a:pt x="2701" y="3220"/>
                      <a:pt x="2654" y="3226"/>
                    </a:cubicBezTo>
                    <a:cubicBezTo>
                      <a:pt x="2701" y="3204"/>
                      <a:pt x="2748" y="3182"/>
                      <a:pt x="2789" y="3147"/>
                    </a:cubicBezTo>
                    <a:cubicBezTo>
                      <a:pt x="2811" y="3129"/>
                      <a:pt x="2830" y="3107"/>
                      <a:pt x="2849" y="3085"/>
                    </a:cubicBezTo>
                    <a:cubicBezTo>
                      <a:pt x="2867" y="3076"/>
                      <a:pt x="2887" y="3067"/>
                      <a:pt x="2905" y="3058"/>
                    </a:cubicBezTo>
                    <a:cubicBezTo>
                      <a:pt x="2955" y="3026"/>
                      <a:pt x="3008" y="2993"/>
                      <a:pt x="3057" y="2957"/>
                    </a:cubicBezTo>
                    <a:cubicBezTo>
                      <a:pt x="3104" y="2917"/>
                      <a:pt x="3136" y="2865"/>
                      <a:pt x="3183" y="2824"/>
                    </a:cubicBezTo>
                    <a:cubicBezTo>
                      <a:pt x="3229" y="2784"/>
                      <a:pt x="3284" y="2749"/>
                      <a:pt x="3328" y="2704"/>
                    </a:cubicBezTo>
                    <a:cubicBezTo>
                      <a:pt x="3372" y="2659"/>
                      <a:pt x="3421" y="2615"/>
                      <a:pt x="3458" y="2562"/>
                    </a:cubicBezTo>
                    <a:cubicBezTo>
                      <a:pt x="3492" y="2510"/>
                      <a:pt x="3506" y="2447"/>
                      <a:pt x="3528" y="2390"/>
                    </a:cubicBezTo>
                    <a:cubicBezTo>
                      <a:pt x="3558" y="2352"/>
                      <a:pt x="3590" y="2316"/>
                      <a:pt x="3613" y="2273"/>
                    </a:cubicBezTo>
                    <a:cubicBezTo>
                      <a:pt x="3638" y="2226"/>
                      <a:pt x="3635" y="2170"/>
                      <a:pt x="3652" y="2119"/>
                    </a:cubicBezTo>
                    <a:cubicBezTo>
                      <a:pt x="3668" y="2064"/>
                      <a:pt x="3685" y="2008"/>
                      <a:pt x="3682" y="1950"/>
                    </a:cubicBezTo>
                    <a:cubicBezTo>
                      <a:pt x="3678" y="1891"/>
                      <a:pt x="3645" y="1830"/>
                      <a:pt x="3631" y="1775"/>
                    </a:cubicBezTo>
                    <a:cubicBezTo>
                      <a:pt x="3623" y="1734"/>
                      <a:pt x="3609" y="1697"/>
                      <a:pt x="3593" y="1658"/>
                    </a:cubicBezTo>
                    <a:cubicBezTo>
                      <a:pt x="3609" y="1585"/>
                      <a:pt x="3624" y="1509"/>
                      <a:pt x="3627" y="1431"/>
                    </a:cubicBezTo>
                    <a:cubicBezTo>
                      <a:pt x="3628" y="1340"/>
                      <a:pt x="3595" y="1255"/>
                      <a:pt x="3576" y="1170"/>
                    </a:cubicBezTo>
                    <a:cubicBezTo>
                      <a:pt x="3555" y="1076"/>
                      <a:pt x="3527" y="981"/>
                      <a:pt x="3478" y="897"/>
                    </a:cubicBezTo>
                    <a:cubicBezTo>
                      <a:pt x="3427" y="812"/>
                      <a:pt x="3349" y="748"/>
                      <a:pt x="3284" y="681"/>
                    </a:cubicBezTo>
                    <a:cubicBezTo>
                      <a:pt x="3232" y="626"/>
                      <a:pt x="3174" y="578"/>
                      <a:pt x="3114" y="536"/>
                    </a:cubicBezTo>
                    <a:cubicBezTo>
                      <a:pt x="3081" y="492"/>
                      <a:pt x="3045" y="450"/>
                      <a:pt x="3009" y="408"/>
                    </a:cubicBezTo>
                    <a:cubicBezTo>
                      <a:pt x="2968" y="363"/>
                      <a:pt x="2902" y="348"/>
                      <a:pt x="2856" y="312"/>
                    </a:cubicBezTo>
                    <a:cubicBezTo>
                      <a:pt x="2811" y="272"/>
                      <a:pt x="2774" y="216"/>
                      <a:pt x="2720" y="184"/>
                    </a:cubicBezTo>
                    <a:cubicBezTo>
                      <a:pt x="2666" y="151"/>
                      <a:pt x="2606" y="133"/>
                      <a:pt x="2549" y="107"/>
                    </a:cubicBezTo>
                    <a:cubicBezTo>
                      <a:pt x="2492" y="85"/>
                      <a:pt x="2438" y="45"/>
                      <a:pt x="2376" y="31"/>
                    </a:cubicBezTo>
                    <a:cubicBezTo>
                      <a:pt x="2314" y="16"/>
                      <a:pt x="2248" y="23"/>
                      <a:pt x="2186" y="18"/>
                    </a:cubicBezTo>
                    <a:cubicBezTo>
                      <a:pt x="2173" y="16"/>
                      <a:pt x="2159" y="16"/>
                      <a:pt x="2146" y="16"/>
                    </a:cubicBezTo>
                    <a:cubicBezTo>
                      <a:pt x="2097" y="16"/>
                      <a:pt x="2047" y="23"/>
                      <a:pt x="1999" y="23"/>
                    </a:cubicBezTo>
                    <a:cubicBezTo>
                      <a:pt x="1998" y="23"/>
                      <a:pt x="1996" y="23"/>
                      <a:pt x="1995" y="23"/>
                    </a:cubicBezTo>
                    <a:cubicBezTo>
                      <a:pt x="1943" y="23"/>
                      <a:pt x="1890" y="0"/>
                      <a:pt x="183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29"/>
              <p:cNvSpPr/>
              <p:nvPr/>
            </p:nvSpPr>
            <p:spPr>
              <a:xfrm>
                <a:off x="1065350" y="4462175"/>
                <a:ext cx="93225" cy="92050"/>
              </a:xfrm>
              <a:custGeom>
                <a:rect b="b" l="l" r="r" t="t"/>
                <a:pathLst>
                  <a:path extrusionOk="0" h="3682" w="3729">
                    <a:moveTo>
                      <a:pt x="1004" y="319"/>
                    </a:moveTo>
                    <a:cubicBezTo>
                      <a:pt x="1009" y="319"/>
                      <a:pt x="1013" y="319"/>
                      <a:pt x="1018" y="320"/>
                    </a:cubicBezTo>
                    <a:cubicBezTo>
                      <a:pt x="984" y="340"/>
                      <a:pt x="948" y="365"/>
                      <a:pt x="914" y="387"/>
                    </a:cubicBezTo>
                    <a:cubicBezTo>
                      <a:pt x="915" y="383"/>
                      <a:pt x="915" y="380"/>
                      <a:pt x="917" y="379"/>
                    </a:cubicBezTo>
                    <a:cubicBezTo>
                      <a:pt x="936" y="355"/>
                      <a:pt x="958" y="339"/>
                      <a:pt x="983" y="322"/>
                    </a:cubicBezTo>
                    <a:cubicBezTo>
                      <a:pt x="989" y="320"/>
                      <a:pt x="996" y="319"/>
                      <a:pt x="1004" y="319"/>
                    </a:cubicBezTo>
                    <a:close/>
                    <a:moveTo>
                      <a:pt x="1599" y="642"/>
                    </a:moveTo>
                    <a:cubicBezTo>
                      <a:pt x="1701" y="642"/>
                      <a:pt x="1811" y="667"/>
                      <a:pt x="1927" y="693"/>
                    </a:cubicBezTo>
                    <a:cubicBezTo>
                      <a:pt x="2022" y="713"/>
                      <a:pt x="2111" y="744"/>
                      <a:pt x="2198" y="775"/>
                    </a:cubicBezTo>
                    <a:cubicBezTo>
                      <a:pt x="2082" y="743"/>
                      <a:pt x="1965" y="728"/>
                      <a:pt x="1849" y="728"/>
                    </a:cubicBezTo>
                    <a:cubicBezTo>
                      <a:pt x="1839" y="728"/>
                      <a:pt x="1829" y="728"/>
                      <a:pt x="1819" y="728"/>
                    </a:cubicBezTo>
                    <a:cubicBezTo>
                      <a:pt x="1792" y="728"/>
                      <a:pt x="1764" y="734"/>
                      <a:pt x="1737" y="735"/>
                    </a:cubicBezTo>
                    <a:cubicBezTo>
                      <a:pt x="1735" y="735"/>
                      <a:pt x="1735" y="734"/>
                      <a:pt x="1735" y="734"/>
                    </a:cubicBezTo>
                    <a:cubicBezTo>
                      <a:pt x="1694" y="713"/>
                      <a:pt x="1653" y="666"/>
                      <a:pt x="1609" y="650"/>
                    </a:cubicBezTo>
                    <a:cubicBezTo>
                      <a:pt x="1592" y="643"/>
                      <a:pt x="1579" y="643"/>
                      <a:pt x="1563" y="643"/>
                    </a:cubicBezTo>
                    <a:cubicBezTo>
                      <a:pt x="1575" y="642"/>
                      <a:pt x="1587" y="642"/>
                      <a:pt x="1599" y="642"/>
                    </a:cubicBezTo>
                    <a:close/>
                    <a:moveTo>
                      <a:pt x="3194" y="971"/>
                    </a:moveTo>
                    <a:lnTo>
                      <a:pt x="3194" y="971"/>
                    </a:lnTo>
                    <a:cubicBezTo>
                      <a:pt x="3202" y="973"/>
                      <a:pt x="3212" y="979"/>
                      <a:pt x="3215" y="986"/>
                    </a:cubicBezTo>
                    <a:cubicBezTo>
                      <a:pt x="3227" y="1006"/>
                      <a:pt x="3226" y="1035"/>
                      <a:pt x="3234" y="1057"/>
                    </a:cubicBezTo>
                    <a:cubicBezTo>
                      <a:pt x="3242" y="1081"/>
                      <a:pt x="3242" y="1104"/>
                      <a:pt x="3249" y="1125"/>
                    </a:cubicBezTo>
                    <a:cubicBezTo>
                      <a:pt x="3253" y="1132"/>
                      <a:pt x="3260" y="1137"/>
                      <a:pt x="3264" y="1143"/>
                    </a:cubicBezTo>
                    <a:cubicBezTo>
                      <a:pt x="3263" y="1144"/>
                      <a:pt x="3258" y="1144"/>
                      <a:pt x="3260" y="1145"/>
                    </a:cubicBezTo>
                    <a:cubicBezTo>
                      <a:pt x="3262" y="1166"/>
                      <a:pt x="3267" y="1184"/>
                      <a:pt x="3270" y="1205"/>
                    </a:cubicBezTo>
                    <a:cubicBezTo>
                      <a:pt x="3263" y="1200"/>
                      <a:pt x="3258" y="1198"/>
                      <a:pt x="3251" y="1194"/>
                    </a:cubicBezTo>
                    <a:cubicBezTo>
                      <a:pt x="3237" y="1118"/>
                      <a:pt x="3219" y="1044"/>
                      <a:pt x="3194" y="971"/>
                    </a:cubicBezTo>
                    <a:close/>
                    <a:moveTo>
                      <a:pt x="2589" y="1284"/>
                    </a:moveTo>
                    <a:lnTo>
                      <a:pt x="2589" y="1284"/>
                    </a:lnTo>
                    <a:cubicBezTo>
                      <a:pt x="2602" y="1298"/>
                      <a:pt x="2616" y="1313"/>
                      <a:pt x="2631" y="1330"/>
                    </a:cubicBezTo>
                    <a:cubicBezTo>
                      <a:pt x="2620" y="1322"/>
                      <a:pt x="2609" y="1311"/>
                      <a:pt x="2600" y="1301"/>
                    </a:cubicBezTo>
                    <a:lnTo>
                      <a:pt x="2589" y="1284"/>
                    </a:lnTo>
                    <a:close/>
                    <a:moveTo>
                      <a:pt x="3291" y="1166"/>
                    </a:moveTo>
                    <a:cubicBezTo>
                      <a:pt x="3292" y="1167"/>
                      <a:pt x="3296" y="1170"/>
                      <a:pt x="3297" y="1173"/>
                    </a:cubicBezTo>
                    <a:cubicBezTo>
                      <a:pt x="3308" y="1195"/>
                      <a:pt x="3317" y="1216"/>
                      <a:pt x="3336" y="1235"/>
                    </a:cubicBezTo>
                    <a:cubicBezTo>
                      <a:pt x="3354" y="1254"/>
                      <a:pt x="3401" y="1266"/>
                      <a:pt x="3419" y="1290"/>
                    </a:cubicBezTo>
                    <a:cubicBezTo>
                      <a:pt x="3435" y="1311"/>
                      <a:pt x="3456" y="1337"/>
                      <a:pt x="3480" y="1364"/>
                    </a:cubicBezTo>
                    <a:cubicBezTo>
                      <a:pt x="3494" y="1381"/>
                      <a:pt x="3515" y="1401"/>
                      <a:pt x="3512" y="1422"/>
                    </a:cubicBezTo>
                    <a:cubicBezTo>
                      <a:pt x="3496" y="1397"/>
                      <a:pt x="3482" y="1371"/>
                      <a:pt x="3461" y="1346"/>
                    </a:cubicBezTo>
                    <a:cubicBezTo>
                      <a:pt x="3413" y="1294"/>
                      <a:pt x="3359" y="1254"/>
                      <a:pt x="3303" y="1221"/>
                    </a:cubicBezTo>
                    <a:cubicBezTo>
                      <a:pt x="3299" y="1202"/>
                      <a:pt x="3295" y="1184"/>
                      <a:pt x="3291" y="1166"/>
                    </a:cubicBezTo>
                    <a:close/>
                    <a:moveTo>
                      <a:pt x="1118" y="1255"/>
                    </a:moveTo>
                    <a:cubicBezTo>
                      <a:pt x="1116" y="1257"/>
                      <a:pt x="1115" y="1260"/>
                      <a:pt x="1113" y="1260"/>
                    </a:cubicBezTo>
                    <a:cubicBezTo>
                      <a:pt x="1060" y="1309"/>
                      <a:pt x="1012" y="1370"/>
                      <a:pt x="972" y="1434"/>
                    </a:cubicBezTo>
                    <a:cubicBezTo>
                      <a:pt x="972" y="1397"/>
                      <a:pt x="977" y="1359"/>
                      <a:pt x="984" y="1323"/>
                    </a:cubicBezTo>
                    <a:cubicBezTo>
                      <a:pt x="1005" y="1309"/>
                      <a:pt x="1025" y="1297"/>
                      <a:pt x="1047" y="1284"/>
                    </a:cubicBezTo>
                    <a:cubicBezTo>
                      <a:pt x="1067" y="1276"/>
                      <a:pt x="1086" y="1269"/>
                      <a:pt x="1107" y="1261"/>
                    </a:cubicBezTo>
                    <a:cubicBezTo>
                      <a:pt x="1109" y="1258"/>
                      <a:pt x="1115" y="1257"/>
                      <a:pt x="1118" y="1255"/>
                    </a:cubicBezTo>
                    <a:close/>
                    <a:moveTo>
                      <a:pt x="3267" y="1282"/>
                    </a:moveTo>
                    <a:lnTo>
                      <a:pt x="3267" y="1282"/>
                    </a:lnTo>
                    <a:cubicBezTo>
                      <a:pt x="3274" y="1287"/>
                      <a:pt x="3281" y="1290"/>
                      <a:pt x="3285" y="1295"/>
                    </a:cubicBezTo>
                    <a:cubicBezTo>
                      <a:pt x="3297" y="1356"/>
                      <a:pt x="3306" y="1419"/>
                      <a:pt x="3319" y="1483"/>
                    </a:cubicBezTo>
                    <a:cubicBezTo>
                      <a:pt x="3311" y="1448"/>
                      <a:pt x="3297" y="1414"/>
                      <a:pt x="3281" y="1383"/>
                    </a:cubicBezTo>
                    <a:cubicBezTo>
                      <a:pt x="3277" y="1349"/>
                      <a:pt x="3271" y="1315"/>
                      <a:pt x="3267" y="1282"/>
                    </a:cubicBezTo>
                    <a:close/>
                    <a:moveTo>
                      <a:pt x="2655" y="1356"/>
                    </a:moveTo>
                    <a:cubicBezTo>
                      <a:pt x="2685" y="1390"/>
                      <a:pt x="2713" y="1427"/>
                      <a:pt x="2733" y="1469"/>
                    </a:cubicBezTo>
                    <a:lnTo>
                      <a:pt x="2733" y="1489"/>
                    </a:lnTo>
                    <a:cubicBezTo>
                      <a:pt x="2729" y="1521"/>
                      <a:pt x="2718" y="1562"/>
                      <a:pt x="2695" y="1604"/>
                    </a:cubicBezTo>
                    <a:cubicBezTo>
                      <a:pt x="2692" y="1521"/>
                      <a:pt x="2671" y="1439"/>
                      <a:pt x="2630" y="1366"/>
                    </a:cubicBezTo>
                    <a:cubicBezTo>
                      <a:pt x="2638" y="1363"/>
                      <a:pt x="2648" y="1359"/>
                      <a:pt x="2655" y="1356"/>
                    </a:cubicBezTo>
                    <a:close/>
                    <a:moveTo>
                      <a:pt x="1719" y="1241"/>
                    </a:moveTo>
                    <a:cubicBezTo>
                      <a:pt x="1732" y="1241"/>
                      <a:pt x="1744" y="1243"/>
                      <a:pt x="1757" y="1243"/>
                    </a:cubicBezTo>
                    <a:cubicBezTo>
                      <a:pt x="1749" y="1255"/>
                      <a:pt x="1742" y="1269"/>
                      <a:pt x="1734" y="1280"/>
                    </a:cubicBezTo>
                    <a:cubicBezTo>
                      <a:pt x="1701" y="1319"/>
                      <a:pt x="1661" y="1364"/>
                      <a:pt x="1645" y="1421"/>
                    </a:cubicBezTo>
                    <a:cubicBezTo>
                      <a:pt x="1627" y="1474"/>
                      <a:pt x="1613" y="1550"/>
                      <a:pt x="1631" y="1619"/>
                    </a:cubicBezTo>
                    <a:cubicBezTo>
                      <a:pt x="1639" y="1656"/>
                      <a:pt x="1661" y="1689"/>
                      <a:pt x="1687" y="1715"/>
                    </a:cubicBezTo>
                    <a:cubicBezTo>
                      <a:pt x="1709" y="1737"/>
                      <a:pt x="1734" y="1756"/>
                      <a:pt x="1757" y="1776"/>
                    </a:cubicBezTo>
                    <a:cubicBezTo>
                      <a:pt x="1763" y="1778"/>
                      <a:pt x="1768" y="1780"/>
                      <a:pt x="1771" y="1784"/>
                    </a:cubicBezTo>
                    <a:cubicBezTo>
                      <a:pt x="1729" y="1809"/>
                      <a:pt x="1683" y="1819"/>
                      <a:pt x="1639" y="1819"/>
                    </a:cubicBezTo>
                    <a:cubicBezTo>
                      <a:pt x="1600" y="1819"/>
                      <a:pt x="1562" y="1811"/>
                      <a:pt x="1529" y="1798"/>
                    </a:cubicBezTo>
                    <a:cubicBezTo>
                      <a:pt x="1508" y="1752"/>
                      <a:pt x="1496" y="1707"/>
                      <a:pt x="1493" y="1661"/>
                    </a:cubicBezTo>
                    <a:cubicBezTo>
                      <a:pt x="1481" y="1573"/>
                      <a:pt x="1515" y="1480"/>
                      <a:pt x="1558" y="1399"/>
                    </a:cubicBezTo>
                    <a:cubicBezTo>
                      <a:pt x="1594" y="1331"/>
                      <a:pt x="1650" y="1280"/>
                      <a:pt x="1709" y="1242"/>
                    </a:cubicBezTo>
                    <a:cubicBezTo>
                      <a:pt x="1713" y="1241"/>
                      <a:pt x="1716" y="1241"/>
                      <a:pt x="1719" y="1241"/>
                    </a:cubicBezTo>
                    <a:close/>
                    <a:moveTo>
                      <a:pt x="157" y="1639"/>
                    </a:moveTo>
                    <a:cubicBezTo>
                      <a:pt x="165" y="1670"/>
                      <a:pt x="173" y="1701"/>
                      <a:pt x="180" y="1730"/>
                    </a:cubicBezTo>
                    <a:cubicBezTo>
                      <a:pt x="186" y="1758"/>
                      <a:pt x="195" y="1785"/>
                      <a:pt x="206" y="1811"/>
                    </a:cubicBezTo>
                    <a:cubicBezTo>
                      <a:pt x="184" y="1860"/>
                      <a:pt x="164" y="1913"/>
                      <a:pt x="147" y="1967"/>
                    </a:cubicBezTo>
                    <a:cubicBezTo>
                      <a:pt x="147" y="1966"/>
                      <a:pt x="146" y="1964"/>
                      <a:pt x="146" y="1964"/>
                    </a:cubicBezTo>
                    <a:cubicBezTo>
                      <a:pt x="140" y="1917"/>
                      <a:pt x="129" y="1871"/>
                      <a:pt x="127" y="1822"/>
                    </a:cubicBezTo>
                    <a:cubicBezTo>
                      <a:pt x="123" y="1774"/>
                      <a:pt x="127" y="1726"/>
                      <a:pt x="134" y="1681"/>
                    </a:cubicBezTo>
                    <a:cubicBezTo>
                      <a:pt x="138" y="1664"/>
                      <a:pt x="146" y="1650"/>
                      <a:pt x="157" y="1639"/>
                    </a:cubicBezTo>
                    <a:close/>
                    <a:moveTo>
                      <a:pt x="3076" y="1780"/>
                    </a:moveTo>
                    <a:cubicBezTo>
                      <a:pt x="3079" y="1858"/>
                      <a:pt x="3076" y="1933"/>
                      <a:pt x="3065" y="2005"/>
                    </a:cubicBezTo>
                    <a:cubicBezTo>
                      <a:pt x="3065" y="1985"/>
                      <a:pt x="3068" y="1964"/>
                      <a:pt x="3068" y="1945"/>
                    </a:cubicBezTo>
                    <a:cubicBezTo>
                      <a:pt x="3068" y="1906"/>
                      <a:pt x="3063" y="1867"/>
                      <a:pt x="3058" y="1827"/>
                    </a:cubicBezTo>
                    <a:cubicBezTo>
                      <a:pt x="3065" y="1811"/>
                      <a:pt x="3070" y="1795"/>
                      <a:pt x="3076" y="1780"/>
                    </a:cubicBezTo>
                    <a:close/>
                    <a:moveTo>
                      <a:pt x="2397" y="1829"/>
                    </a:moveTo>
                    <a:cubicBezTo>
                      <a:pt x="2396" y="1833"/>
                      <a:pt x="2396" y="1839"/>
                      <a:pt x="2395" y="1842"/>
                    </a:cubicBezTo>
                    <a:cubicBezTo>
                      <a:pt x="2393" y="1846"/>
                      <a:pt x="2391" y="1849"/>
                      <a:pt x="2388" y="1853"/>
                    </a:cubicBezTo>
                    <a:cubicBezTo>
                      <a:pt x="2335" y="1935"/>
                      <a:pt x="2252" y="1972"/>
                      <a:pt x="2165" y="2000"/>
                    </a:cubicBezTo>
                    <a:cubicBezTo>
                      <a:pt x="2152" y="2005"/>
                      <a:pt x="2136" y="2011"/>
                      <a:pt x="2121" y="2017"/>
                    </a:cubicBezTo>
                    <a:lnTo>
                      <a:pt x="2121" y="2004"/>
                    </a:lnTo>
                    <a:cubicBezTo>
                      <a:pt x="2195" y="1982"/>
                      <a:pt x="2264" y="1945"/>
                      <a:pt x="2319" y="1898"/>
                    </a:cubicBezTo>
                    <a:cubicBezTo>
                      <a:pt x="2341" y="1882"/>
                      <a:pt x="2362" y="1860"/>
                      <a:pt x="2381" y="1835"/>
                    </a:cubicBezTo>
                    <a:cubicBezTo>
                      <a:pt x="2385" y="1833"/>
                      <a:pt x="2393" y="1832"/>
                      <a:pt x="2397" y="1829"/>
                    </a:cubicBezTo>
                    <a:close/>
                    <a:moveTo>
                      <a:pt x="2408" y="1619"/>
                    </a:moveTo>
                    <a:cubicBezTo>
                      <a:pt x="2408" y="1620"/>
                      <a:pt x="2408" y="1622"/>
                      <a:pt x="2410" y="1623"/>
                    </a:cubicBezTo>
                    <a:cubicBezTo>
                      <a:pt x="2395" y="1697"/>
                      <a:pt x="2363" y="1763"/>
                      <a:pt x="2320" y="1813"/>
                    </a:cubicBezTo>
                    <a:cubicBezTo>
                      <a:pt x="2277" y="1822"/>
                      <a:pt x="2230" y="1830"/>
                      <a:pt x="2185" y="1830"/>
                    </a:cubicBezTo>
                    <a:cubicBezTo>
                      <a:pt x="2150" y="1830"/>
                      <a:pt x="2116" y="1825"/>
                      <a:pt x="2085" y="1813"/>
                    </a:cubicBezTo>
                    <a:cubicBezTo>
                      <a:pt x="2085" y="1813"/>
                      <a:pt x="2085" y="1813"/>
                      <a:pt x="2085" y="1813"/>
                    </a:cubicBezTo>
                    <a:cubicBezTo>
                      <a:pt x="2081" y="1813"/>
                      <a:pt x="2075" y="1834"/>
                      <a:pt x="2079" y="1836"/>
                    </a:cubicBezTo>
                    <a:cubicBezTo>
                      <a:pt x="2118" y="1863"/>
                      <a:pt x="2159" y="1870"/>
                      <a:pt x="2201" y="1870"/>
                    </a:cubicBezTo>
                    <a:cubicBezTo>
                      <a:pt x="2221" y="1870"/>
                      <a:pt x="2240" y="1869"/>
                      <a:pt x="2260" y="1867"/>
                    </a:cubicBezTo>
                    <a:lnTo>
                      <a:pt x="2260" y="1867"/>
                    </a:lnTo>
                    <a:cubicBezTo>
                      <a:pt x="2221" y="1897"/>
                      <a:pt x="2177" y="1922"/>
                      <a:pt x="2126" y="1938"/>
                    </a:cubicBezTo>
                    <a:cubicBezTo>
                      <a:pt x="2128" y="1916"/>
                      <a:pt x="2128" y="1893"/>
                      <a:pt x="2133" y="1872"/>
                    </a:cubicBezTo>
                    <a:cubicBezTo>
                      <a:pt x="2134" y="1868"/>
                      <a:pt x="2125" y="1864"/>
                      <a:pt x="2117" y="1864"/>
                    </a:cubicBezTo>
                    <a:cubicBezTo>
                      <a:pt x="2113" y="1864"/>
                      <a:pt x="2109" y="1865"/>
                      <a:pt x="2108" y="1868"/>
                    </a:cubicBezTo>
                    <a:cubicBezTo>
                      <a:pt x="2100" y="1895"/>
                      <a:pt x="2095" y="1924"/>
                      <a:pt x="2090" y="1952"/>
                    </a:cubicBezTo>
                    <a:cubicBezTo>
                      <a:pt x="2045" y="1963"/>
                      <a:pt x="1998" y="1970"/>
                      <a:pt x="1952" y="1970"/>
                    </a:cubicBezTo>
                    <a:cubicBezTo>
                      <a:pt x="1887" y="1970"/>
                      <a:pt x="1824" y="1958"/>
                      <a:pt x="1767" y="1931"/>
                    </a:cubicBezTo>
                    <a:cubicBezTo>
                      <a:pt x="1765" y="1930"/>
                      <a:pt x="1763" y="1930"/>
                      <a:pt x="1761" y="1930"/>
                    </a:cubicBezTo>
                    <a:cubicBezTo>
                      <a:pt x="1742" y="1930"/>
                      <a:pt x="1721" y="1965"/>
                      <a:pt x="1742" y="1978"/>
                    </a:cubicBezTo>
                    <a:cubicBezTo>
                      <a:pt x="1809" y="2016"/>
                      <a:pt x="1885" y="2033"/>
                      <a:pt x="1962" y="2033"/>
                    </a:cubicBezTo>
                    <a:cubicBezTo>
                      <a:pt x="2003" y="2033"/>
                      <a:pt x="2044" y="2028"/>
                      <a:pt x="2084" y="2019"/>
                    </a:cubicBezTo>
                    <a:lnTo>
                      <a:pt x="2084" y="2034"/>
                    </a:lnTo>
                    <a:cubicBezTo>
                      <a:pt x="2038" y="2049"/>
                      <a:pt x="1990" y="2061"/>
                      <a:pt x="1941" y="2061"/>
                    </a:cubicBezTo>
                    <a:cubicBezTo>
                      <a:pt x="1920" y="2061"/>
                      <a:pt x="1899" y="2059"/>
                      <a:pt x="1879" y="2054"/>
                    </a:cubicBezTo>
                    <a:cubicBezTo>
                      <a:pt x="1778" y="2032"/>
                      <a:pt x="1682" y="1985"/>
                      <a:pt x="1610" y="1917"/>
                    </a:cubicBezTo>
                    <a:cubicBezTo>
                      <a:pt x="1598" y="1908"/>
                      <a:pt x="1590" y="1894"/>
                      <a:pt x="1579" y="1883"/>
                    </a:cubicBezTo>
                    <a:lnTo>
                      <a:pt x="1579" y="1883"/>
                    </a:lnTo>
                    <a:cubicBezTo>
                      <a:pt x="1599" y="1887"/>
                      <a:pt x="1620" y="1889"/>
                      <a:pt x="1641" y="1889"/>
                    </a:cubicBezTo>
                    <a:cubicBezTo>
                      <a:pt x="1704" y="1889"/>
                      <a:pt x="1768" y="1870"/>
                      <a:pt x="1824" y="1824"/>
                    </a:cubicBezTo>
                    <a:cubicBezTo>
                      <a:pt x="1859" y="1841"/>
                      <a:pt x="1898" y="1850"/>
                      <a:pt x="1937" y="1850"/>
                    </a:cubicBezTo>
                    <a:cubicBezTo>
                      <a:pt x="1946" y="1850"/>
                      <a:pt x="1955" y="1850"/>
                      <a:pt x="1964" y="1849"/>
                    </a:cubicBezTo>
                    <a:cubicBezTo>
                      <a:pt x="2024" y="1842"/>
                      <a:pt x="2067" y="1806"/>
                      <a:pt x="2104" y="1776"/>
                    </a:cubicBezTo>
                    <a:cubicBezTo>
                      <a:pt x="2109" y="1776"/>
                      <a:pt x="2114" y="1776"/>
                      <a:pt x="2118" y="1776"/>
                    </a:cubicBezTo>
                    <a:cubicBezTo>
                      <a:pt x="2143" y="1776"/>
                      <a:pt x="2168" y="1771"/>
                      <a:pt x="2194" y="1769"/>
                    </a:cubicBezTo>
                    <a:cubicBezTo>
                      <a:pt x="2243" y="1756"/>
                      <a:pt x="2276" y="1722"/>
                      <a:pt x="2313" y="1694"/>
                    </a:cubicBezTo>
                    <a:cubicBezTo>
                      <a:pt x="2342" y="1674"/>
                      <a:pt x="2382" y="1652"/>
                      <a:pt x="2408" y="1619"/>
                    </a:cubicBezTo>
                    <a:close/>
                    <a:moveTo>
                      <a:pt x="1162" y="1626"/>
                    </a:moveTo>
                    <a:cubicBezTo>
                      <a:pt x="1159" y="1667"/>
                      <a:pt x="1157" y="1710"/>
                      <a:pt x="1157" y="1751"/>
                    </a:cubicBezTo>
                    <a:cubicBezTo>
                      <a:pt x="1157" y="1843"/>
                      <a:pt x="1149" y="1944"/>
                      <a:pt x="1178" y="2041"/>
                    </a:cubicBezTo>
                    <a:cubicBezTo>
                      <a:pt x="1192" y="2087"/>
                      <a:pt x="1212" y="2129"/>
                      <a:pt x="1237" y="2171"/>
                    </a:cubicBezTo>
                    <a:cubicBezTo>
                      <a:pt x="1145" y="2032"/>
                      <a:pt x="1118" y="1855"/>
                      <a:pt x="1141" y="1718"/>
                    </a:cubicBezTo>
                    <a:cubicBezTo>
                      <a:pt x="1144" y="1689"/>
                      <a:pt x="1151" y="1657"/>
                      <a:pt x="1162" y="1626"/>
                    </a:cubicBezTo>
                    <a:close/>
                    <a:moveTo>
                      <a:pt x="2780" y="2296"/>
                    </a:moveTo>
                    <a:lnTo>
                      <a:pt x="2780" y="2296"/>
                    </a:lnTo>
                    <a:cubicBezTo>
                      <a:pt x="2779" y="2300"/>
                      <a:pt x="2779" y="2303"/>
                      <a:pt x="2776" y="2307"/>
                    </a:cubicBezTo>
                    <a:cubicBezTo>
                      <a:pt x="2768" y="2308"/>
                      <a:pt x="2759" y="2312"/>
                      <a:pt x="2752" y="2314"/>
                    </a:cubicBezTo>
                    <a:cubicBezTo>
                      <a:pt x="2761" y="2308"/>
                      <a:pt x="2772" y="2301"/>
                      <a:pt x="2780" y="2296"/>
                    </a:cubicBezTo>
                    <a:close/>
                    <a:moveTo>
                      <a:pt x="1606" y="2204"/>
                    </a:moveTo>
                    <a:lnTo>
                      <a:pt x="1606" y="2204"/>
                    </a:lnTo>
                    <a:cubicBezTo>
                      <a:pt x="1660" y="2233"/>
                      <a:pt x="1716" y="2255"/>
                      <a:pt x="1774" y="2274"/>
                    </a:cubicBezTo>
                    <a:cubicBezTo>
                      <a:pt x="1851" y="2299"/>
                      <a:pt x="1932" y="2317"/>
                      <a:pt x="2015" y="2323"/>
                    </a:cubicBezTo>
                    <a:cubicBezTo>
                      <a:pt x="1974" y="2343"/>
                      <a:pt x="1932" y="2362"/>
                      <a:pt x="1885" y="2374"/>
                    </a:cubicBezTo>
                    <a:cubicBezTo>
                      <a:pt x="1852" y="2369"/>
                      <a:pt x="1822" y="2363"/>
                      <a:pt x="1790" y="2350"/>
                    </a:cubicBezTo>
                    <a:cubicBezTo>
                      <a:pt x="1715" y="2317"/>
                      <a:pt x="1660" y="2255"/>
                      <a:pt x="1606" y="2204"/>
                    </a:cubicBezTo>
                    <a:close/>
                    <a:moveTo>
                      <a:pt x="2780" y="1579"/>
                    </a:moveTo>
                    <a:cubicBezTo>
                      <a:pt x="2787" y="1601"/>
                      <a:pt x="2791" y="1624"/>
                      <a:pt x="2796" y="1646"/>
                    </a:cubicBezTo>
                    <a:cubicBezTo>
                      <a:pt x="2780" y="1718"/>
                      <a:pt x="2754" y="1789"/>
                      <a:pt x="2725" y="1855"/>
                    </a:cubicBezTo>
                    <a:cubicBezTo>
                      <a:pt x="2697" y="1917"/>
                      <a:pt x="2667" y="1982"/>
                      <a:pt x="2631" y="2044"/>
                    </a:cubicBezTo>
                    <a:cubicBezTo>
                      <a:pt x="2594" y="2078"/>
                      <a:pt x="2556" y="2110"/>
                      <a:pt x="2520" y="2143"/>
                    </a:cubicBezTo>
                    <a:cubicBezTo>
                      <a:pt x="2429" y="2230"/>
                      <a:pt x="2333" y="2330"/>
                      <a:pt x="2202" y="2383"/>
                    </a:cubicBezTo>
                    <a:cubicBezTo>
                      <a:pt x="2165" y="2388"/>
                      <a:pt x="2129" y="2389"/>
                      <a:pt x="2093" y="2391"/>
                    </a:cubicBezTo>
                    <a:cubicBezTo>
                      <a:pt x="2096" y="2377"/>
                      <a:pt x="2101" y="2363"/>
                      <a:pt x="2103" y="2348"/>
                    </a:cubicBezTo>
                    <a:cubicBezTo>
                      <a:pt x="2106" y="2343"/>
                      <a:pt x="2106" y="2337"/>
                      <a:pt x="2106" y="2334"/>
                    </a:cubicBezTo>
                    <a:cubicBezTo>
                      <a:pt x="2110" y="2330"/>
                      <a:pt x="2114" y="2328"/>
                      <a:pt x="2119" y="2326"/>
                    </a:cubicBezTo>
                    <a:cubicBezTo>
                      <a:pt x="2135" y="2323"/>
                      <a:pt x="2150" y="2323"/>
                      <a:pt x="2165" y="2322"/>
                    </a:cubicBezTo>
                    <a:cubicBezTo>
                      <a:pt x="2304" y="2295"/>
                      <a:pt x="2429" y="2216"/>
                      <a:pt x="2531" y="2113"/>
                    </a:cubicBezTo>
                    <a:cubicBezTo>
                      <a:pt x="2630" y="2010"/>
                      <a:pt x="2684" y="1872"/>
                      <a:pt x="2693" y="1728"/>
                    </a:cubicBezTo>
                    <a:cubicBezTo>
                      <a:pt x="2695" y="1714"/>
                      <a:pt x="2695" y="1697"/>
                      <a:pt x="2695" y="1683"/>
                    </a:cubicBezTo>
                    <a:cubicBezTo>
                      <a:pt x="2714" y="1667"/>
                      <a:pt x="2737" y="1649"/>
                      <a:pt x="2752" y="1628"/>
                    </a:cubicBezTo>
                    <a:cubicBezTo>
                      <a:pt x="2763" y="1613"/>
                      <a:pt x="2770" y="1597"/>
                      <a:pt x="2780" y="1579"/>
                    </a:cubicBezTo>
                    <a:close/>
                    <a:moveTo>
                      <a:pt x="2059" y="2351"/>
                    </a:moveTo>
                    <a:lnTo>
                      <a:pt x="2059" y="2351"/>
                    </a:lnTo>
                    <a:cubicBezTo>
                      <a:pt x="2057" y="2365"/>
                      <a:pt x="2053" y="2378"/>
                      <a:pt x="2051" y="2392"/>
                    </a:cubicBezTo>
                    <a:lnTo>
                      <a:pt x="2042" y="2392"/>
                    </a:lnTo>
                    <a:cubicBezTo>
                      <a:pt x="2016" y="2391"/>
                      <a:pt x="1990" y="2388"/>
                      <a:pt x="1964" y="2385"/>
                    </a:cubicBezTo>
                    <a:cubicBezTo>
                      <a:pt x="1997" y="2377"/>
                      <a:pt x="2029" y="2363"/>
                      <a:pt x="2059" y="2351"/>
                    </a:cubicBezTo>
                    <a:close/>
                    <a:moveTo>
                      <a:pt x="806" y="2080"/>
                    </a:moveTo>
                    <a:cubicBezTo>
                      <a:pt x="820" y="2100"/>
                      <a:pt x="833" y="2124"/>
                      <a:pt x="846" y="2147"/>
                    </a:cubicBezTo>
                    <a:cubicBezTo>
                      <a:pt x="911" y="2252"/>
                      <a:pt x="1006" y="2330"/>
                      <a:pt x="1107" y="2392"/>
                    </a:cubicBezTo>
                    <a:cubicBezTo>
                      <a:pt x="1149" y="2446"/>
                      <a:pt x="1197" y="2494"/>
                      <a:pt x="1248" y="2539"/>
                    </a:cubicBezTo>
                    <a:cubicBezTo>
                      <a:pt x="1100" y="2433"/>
                      <a:pt x="934" y="2330"/>
                      <a:pt x="846" y="2168"/>
                    </a:cubicBezTo>
                    <a:cubicBezTo>
                      <a:pt x="830" y="2139"/>
                      <a:pt x="819" y="2109"/>
                      <a:pt x="806" y="2080"/>
                    </a:cubicBezTo>
                    <a:close/>
                    <a:moveTo>
                      <a:pt x="2717" y="2454"/>
                    </a:moveTo>
                    <a:lnTo>
                      <a:pt x="2717" y="2454"/>
                    </a:lnTo>
                    <a:cubicBezTo>
                      <a:pt x="2708" y="2468"/>
                      <a:pt x="2703" y="2484"/>
                      <a:pt x="2695" y="2498"/>
                    </a:cubicBezTo>
                    <a:cubicBezTo>
                      <a:pt x="2642" y="2520"/>
                      <a:pt x="2587" y="2537"/>
                      <a:pt x="2528" y="2550"/>
                    </a:cubicBezTo>
                    <a:cubicBezTo>
                      <a:pt x="2485" y="2561"/>
                      <a:pt x="2441" y="2567"/>
                      <a:pt x="2396" y="2574"/>
                    </a:cubicBezTo>
                    <a:cubicBezTo>
                      <a:pt x="2395" y="2568"/>
                      <a:pt x="2395" y="2563"/>
                      <a:pt x="2393" y="2560"/>
                    </a:cubicBezTo>
                    <a:cubicBezTo>
                      <a:pt x="2503" y="2537"/>
                      <a:pt x="2611" y="2502"/>
                      <a:pt x="2717" y="2454"/>
                    </a:cubicBezTo>
                    <a:close/>
                    <a:moveTo>
                      <a:pt x="2352" y="2568"/>
                    </a:moveTo>
                    <a:cubicBezTo>
                      <a:pt x="2353" y="2571"/>
                      <a:pt x="2353" y="2575"/>
                      <a:pt x="2353" y="2578"/>
                    </a:cubicBezTo>
                    <a:cubicBezTo>
                      <a:pt x="2326" y="2582"/>
                      <a:pt x="2297" y="2582"/>
                      <a:pt x="2267" y="2584"/>
                    </a:cubicBezTo>
                    <a:cubicBezTo>
                      <a:pt x="2280" y="2582"/>
                      <a:pt x="2294" y="2578"/>
                      <a:pt x="2308" y="2577"/>
                    </a:cubicBezTo>
                    <a:cubicBezTo>
                      <a:pt x="2322" y="2575"/>
                      <a:pt x="2338" y="2570"/>
                      <a:pt x="2352" y="2568"/>
                    </a:cubicBezTo>
                    <a:close/>
                    <a:moveTo>
                      <a:pt x="863" y="2561"/>
                    </a:moveTo>
                    <a:cubicBezTo>
                      <a:pt x="878" y="2572"/>
                      <a:pt x="894" y="2582"/>
                      <a:pt x="910" y="2595"/>
                    </a:cubicBezTo>
                    <a:cubicBezTo>
                      <a:pt x="907" y="2603"/>
                      <a:pt x="907" y="2615"/>
                      <a:pt x="904" y="2626"/>
                    </a:cubicBezTo>
                    <a:cubicBezTo>
                      <a:pt x="890" y="2604"/>
                      <a:pt x="875" y="2584"/>
                      <a:pt x="863" y="2561"/>
                    </a:cubicBezTo>
                    <a:cubicBezTo>
                      <a:pt x="863" y="2561"/>
                      <a:pt x="863" y="2561"/>
                      <a:pt x="863" y="2561"/>
                    </a:cubicBezTo>
                    <a:close/>
                    <a:moveTo>
                      <a:pt x="1368" y="2625"/>
                    </a:moveTo>
                    <a:lnTo>
                      <a:pt x="1368" y="2625"/>
                    </a:lnTo>
                    <a:cubicBezTo>
                      <a:pt x="1420" y="2659"/>
                      <a:pt x="1475" y="2691"/>
                      <a:pt x="1533" y="2714"/>
                    </a:cubicBezTo>
                    <a:cubicBezTo>
                      <a:pt x="1551" y="2723"/>
                      <a:pt x="1572" y="2729"/>
                      <a:pt x="1592" y="2736"/>
                    </a:cubicBezTo>
                    <a:cubicBezTo>
                      <a:pt x="1579" y="2736"/>
                      <a:pt x="1565" y="2737"/>
                      <a:pt x="1551" y="2737"/>
                    </a:cubicBezTo>
                    <a:cubicBezTo>
                      <a:pt x="1544" y="2737"/>
                      <a:pt x="1537" y="2737"/>
                      <a:pt x="1530" y="2736"/>
                    </a:cubicBezTo>
                    <a:cubicBezTo>
                      <a:pt x="1474" y="2702"/>
                      <a:pt x="1420" y="2665"/>
                      <a:pt x="1368" y="2625"/>
                    </a:cubicBezTo>
                    <a:close/>
                    <a:moveTo>
                      <a:pt x="1691" y="2775"/>
                    </a:moveTo>
                    <a:cubicBezTo>
                      <a:pt x="1716" y="2783"/>
                      <a:pt x="1742" y="2794"/>
                      <a:pt x="1770" y="2802"/>
                    </a:cubicBezTo>
                    <a:lnTo>
                      <a:pt x="1729" y="2828"/>
                    </a:lnTo>
                    <a:cubicBezTo>
                      <a:pt x="1709" y="2822"/>
                      <a:pt x="1691" y="2819"/>
                      <a:pt x="1672" y="2811"/>
                    </a:cubicBezTo>
                    <a:cubicBezTo>
                      <a:pt x="1653" y="2802"/>
                      <a:pt x="1634" y="2791"/>
                      <a:pt x="1617" y="2783"/>
                    </a:cubicBezTo>
                    <a:cubicBezTo>
                      <a:pt x="1640" y="2782"/>
                      <a:pt x="1665" y="2779"/>
                      <a:pt x="1691" y="2775"/>
                    </a:cubicBezTo>
                    <a:close/>
                    <a:moveTo>
                      <a:pt x="1837" y="2822"/>
                    </a:moveTo>
                    <a:cubicBezTo>
                      <a:pt x="1974" y="2859"/>
                      <a:pt x="2114" y="2881"/>
                      <a:pt x="2257" y="2885"/>
                    </a:cubicBezTo>
                    <a:cubicBezTo>
                      <a:pt x="2216" y="2895"/>
                      <a:pt x="2173" y="2904"/>
                      <a:pt x="2125" y="2904"/>
                    </a:cubicBezTo>
                    <a:cubicBezTo>
                      <a:pt x="2018" y="2901"/>
                      <a:pt x="1905" y="2879"/>
                      <a:pt x="1790" y="2846"/>
                    </a:cubicBezTo>
                    <a:lnTo>
                      <a:pt x="1837" y="2822"/>
                    </a:lnTo>
                    <a:close/>
                    <a:moveTo>
                      <a:pt x="932" y="2608"/>
                    </a:moveTo>
                    <a:cubicBezTo>
                      <a:pt x="1056" y="2728"/>
                      <a:pt x="1204" y="2822"/>
                      <a:pt x="1351" y="2906"/>
                    </a:cubicBezTo>
                    <a:cubicBezTo>
                      <a:pt x="1372" y="2918"/>
                      <a:pt x="1396" y="2929"/>
                      <a:pt x="1416" y="2940"/>
                    </a:cubicBezTo>
                    <a:cubicBezTo>
                      <a:pt x="1400" y="2941"/>
                      <a:pt x="1384" y="2943"/>
                      <a:pt x="1368" y="2944"/>
                    </a:cubicBezTo>
                    <a:cubicBezTo>
                      <a:pt x="1239" y="2882"/>
                      <a:pt x="1116" y="2809"/>
                      <a:pt x="998" y="2734"/>
                    </a:cubicBezTo>
                    <a:cubicBezTo>
                      <a:pt x="980" y="2721"/>
                      <a:pt x="963" y="2707"/>
                      <a:pt x="945" y="2695"/>
                    </a:cubicBezTo>
                    <a:cubicBezTo>
                      <a:pt x="941" y="2688"/>
                      <a:pt x="937" y="2680"/>
                      <a:pt x="932" y="2673"/>
                    </a:cubicBezTo>
                    <a:cubicBezTo>
                      <a:pt x="929" y="2651"/>
                      <a:pt x="929" y="2629"/>
                      <a:pt x="932" y="2608"/>
                    </a:cubicBezTo>
                    <a:close/>
                    <a:moveTo>
                      <a:pt x="1462" y="2967"/>
                    </a:moveTo>
                    <a:cubicBezTo>
                      <a:pt x="1506" y="2991"/>
                      <a:pt x="1550" y="3014"/>
                      <a:pt x="1595" y="3036"/>
                    </a:cubicBezTo>
                    <a:cubicBezTo>
                      <a:pt x="1540" y="3017"/>
                      <a:pt x="1486" y="2995"/>
                      <a:pt x="1433" y="2973"/>
                    </a:cubicBezTo>
                    <a:cubicBezTo>
                      <a:pt x="1444" y="2970"/>
                      <a:pt x="1452" y="2969"/>
                      <a:pt x="1462" y="2967"/>
                    </a:cubicBezTo>
                    <a:close/>
                    <a:moveTo>
                      <a:pt x="3336" y="1566"/>
                    </a:moveTo>
                    <a:lnTo>
                      <a:pt x="3336" y="1566"/>
                    </a:lnTo>
                    <a:cubicBezTo>
                      <a:pt x="3344" y="1608"/>
                      <a:pt x="3352" y="1649"/>
                      <a:pt x="3359" y="1693"/>
                    </a:cubicBezTo>
                    <a:cubicBezTo>
                      <a:pt x="3402" y="1975"/>
                      <a:pt x="3416" y="2288"/>
                      <a:pt x="3264" y="2561"/>
                    </a:cubicBezTo>
                    <a:cubicBezTo>
                      <a:pt x="3127" y="2808"/>
                      <a:pt x="2879" y="2987"/>
                      <a:pt x="2608" y="3062"/>
                    </a:cubicBezTo>
                    <a:lnTo>
                      <a:pt x="2587" y="3067"/>
                    </a:lnTo>
                    <a:cubicBezTo>
                      <a:pt x="2717" y="2977"/>
                      <a:pt x="2796" y="2857"/>
                      <a:pt x="2861" y="2732"/>
                    </a:cubicBezTo>
                    <a:cubicBezTo>
                      <a:pt x="2985" y="2656"/>
                      <a:pt x="3095" y="2556"/>
                      <a:pt x="3174" y="2432"/>
                    </a:cubicBezTo>
                    <a:cubicBezTo>
                      <a:pt x="3297" y="2238"/>
                      <a:pt x="3325" y="2021"/>
                      <a:pt x="3319" y="1813"/>
                    </a:cubicBezTo>
                    <a:cubicBezTo>
                      <a:pt x="3339" y="1734"/>
                      <a:pt x="3346" y="1649"/>
                      <a:pt x="3336" y="1566"/>
                    </a:cubicBezTo>
                    <a:close/>
                    <a:moveTo>
                      <a:pt x="281" y="2124"/>
                    </a:moveTo>
                    <a:cubicBezTo>
                      <a:pt x="306" y="2197"/>
                      <a:pt x="339" y="2266"/>
                      <a:pt x="377" y="2330"/>
                    </a:cubicBezTo>
                    <a:cubicBezTo>
                      <a:pt x="367" y="2362"/>
                      <a:pt x="361" y="2395"/>
                      <a:pt x="365" y="2425"/>
                    </a:cubicBezTo>
                    <a:cubicBezTo>
                      <a:pt x="373" y="2487"/>
                      <a:pt x="394" y="2546"/>
                      <a:pt x="406" y="2606"/>
                    </a:cubicBezTo>
                    <a:cubicBezTo>
                      <a:pt x="418" y="2667"/>
                      <a:pt x="439" y="2727"/>
                      <a:pt x="460" y="2789"/>
                    </a:cubicBezTo>
                    <a:cubicBezTo>
                      <a:pt x="478" y="2850"/>
                      <a:pt x="530" y="2895"/>
                      <a:pt x="557" y="2952"/>
                    </a:cubicBezTo>
                    <a:cubicBezTo>
                      <a:pt x="574" y="2989"/>
                      <a:pt x="574" y="3043"/>
                      <a:pt x="585" y="3087"/>
                    </a:cubicBezTo>
                    <a:cubicBezTo>
                      <a:pt x="570" y="3076"/>
                      <a:pt x="556" y="3065"/>
                      <a:pt x="544" y="3051"/>
                    </a:cubicBezTo>
                    <a:cubicBezTo>
                      <a:pt x="489" y="2994"/>
                      <a:pt x="436" y="2933"/>
                      <a:pt x="389" y="2867"/>
                    </a:cubicBezTo>
                    <a:cubicBezTo>
                      <a:pt x="344" y="2802"/>
                      <a:pt x="306" y="2728"/>
                      <a:pt x="278" y="2651"/>
                    </a:cubicBezTo>
                    <a:cubicBezTo>
                      <a:pt x="251" y="2570"/>
                      <a:pt x="278" y="2479"/>
                      <a:pt x="271" y="2399"/>
                    </a:cubicBezTo>
                    <a:cubicBezTo>
                      <a:pt x="268" y="2319"/>
                      <a:pt x="262" y="2238"/>
                      <a:pt x="274" y="2158"/>
                    </a:cubicBezTo>
                    <a:cubicBezTo>
                      <a:pt x="275" y="2146"/>
                      <a:pt x="278" y="2136"/>
                      <a:pt x="281" y="2124"/>
                    </a:cubicBezTo>
                    <a:close/>
                    <a:moveTo>
                      <a:pt x="3326" y="1330"/>
                    </a:moveTo>
                    <a:lnTo>
                      <a:pt x="3326" y="1330"/>
                    </a:lnTo>
                    <a:cubicBezTo>
                      <a:pt x="3410" y="1407"/>
                      <a:pt x="3482" y="1503"/>
                      <a:pt x="3519" y="1611"/>
                    </a:cubicBezTo>
                    <a:cubicBezTo>
                      <a:pt x="3581" y="1785"/>
                      <a:pt x="3540" y="1966"/>
                      <a:pt x="3511" y="2129"/>
                    </a:cubicBezTo>
                    <a:cubicBezTo>
                      <a:pt x="3483" y="2295"/>
                      <a:pt x="3435" y="2458"/>
                      <a:pt x="3348" y="2603"/>
                    </a:cubicBezTo>
                    <a:cubicBezTo>
                      <a:pt x="3264" y="2746"/>
                      <a:pt x="3160" y="2878"/>
                      <a:pt x="3032" y="2983"/>
                    </a:cubicBezTo>
                    <a:cubicBezTo>
                      <a:pt x="2920" y="3078"/>
                      <a:pt x="2807" y="3174"/>
                      <a:pt x="2673" y="3236"/>
                    </a:cubicBezTo>
                    <a:cubicBezTo>
                      <a:pt x="2657" y="3243"/>
                      <a:pt x="2644" y="3251"/>
                      <a:pt x="2626" y="3258"/>
                    </a:cubicBezTo>
                    <a:cubicBezTo>
                      <a:pt x="2536" y="3292"/>
                      <a:pt x="2442" y="3295"/>
                      <a:pt x="2350" y="3295"/>
                    </a:cubicBezTo>
                    <a:cubicBezTo>
                      <a:pt x="2327" y="3295"/>
                      <a:pt x="2304" y="3295"/>
                      <a:pt x="2282" y="3295"/>
                    </a:cubicBezTo>
                    <a:cubicBezTo>
                      <a:pt x="2255" y="3295"/>
                      <a:pt x="2228" y="3295"/>
                      <a:pt x="2202" y="3296"/>
                    </a:cubicBezTo>
                    <a:cubicBezTo>
                      <a:pt x="2174" y="3298"/>
                      <a:pt x="2146" y="3298"/>
                      <a:pt x="2118" y="3298"/>
                    </a:cubicBezTo>
                    <a:cubicBezTo>
                      <a:pt x="2008" y="3298"/>
                      <a:pt x="1897" y="3287"/>
                      <a:pt x="1792" y="3263"/>
                    </a:cubicBezTo>
                    <a:cubicBezTo>
                      <a:pt x="1661" y="3232"/>
                      <a:pt x="1518" y="3218"/>
                      <a:pt x="1397" y="3149"/>
                    </a:cubicBezTo>
                    <a:cubicBezTo>
                      <a:pt x="1357" y="3127"/>
                      <a:pt x="1323" y="3101"/>
                      <a:pt x="1288" y="3072"/>
                    </a:cubicBezTo>
                    <a:lnTo>
                      <a:pt x="1288" y="3072"/>
                    </a:lnTo>
                    <a:cubicBezTo>
                      <a:pt x="1353" y="3084"/>
                      <a:pt x="1420" y="3093"/>
                      <a:pt x="1486" y="3100"/>
                    </a:cubicBezTo>
                    <a:cubicBezTo>
                      <a:pt x="1691" y="3163"/>
                      <a:pt x="1902" y="3203"/>
                      <a:pt x="2120" y="3203"/>
                    </a:cubicBezTo>
                    <a:cubicBezTo>
                      <a:pt x="2130" y="3203"/>
                      <a:pt x="2141" y="3203"/>
                      <a:pt x="2151" y="3203"/>
                    </a:cubicBezTo>
                    <a:cubicBezTo>
                      <a:pt x="2479" y="3197"/>
                      <a:pt x="2816" y="3087"/>
                      <a:pt x="3066" y="2866"/>
                    </a:cubicBezTo>
                    <a:cubicBezTo>
                      <a:pt x="3332" y="2640"/>
                      <a:pt x="3435" y="2292"/>
                      <a:pt x="3428" y="1977"/>
                    </a:cubicBezTo>
                    <a:cubicBezTo>
                      <a:pt x="3427" y="1763"/>
                      <a:pt x="3373" y="1539"/>
                      <a:pt x="3326" y="1330"/>
                    </a:cubicBezTo>
                    <a:close/>
                    <a:moveTo>
                      <a:pt x="1905" y="0"/>
                    </a:moveTo>
                    <a:cubicBezTo>
                      <a:pt x="1837" y="2"/>
                      <a:pt x="1774" y="22"/>
                      <a:pt x="1708" y="32"/>
                    </a:cubicBezTo>
                    <a:cubicBezTo>
                      <a:pt x="1643" y="39"/>
                      <a:pt x="1581" y="65"/>
                      <a:pt x="1517" y="80"/>
                    </a:cubicBezTo>
                    <a:cubicBezTo>
                      <a:pt x="1453" y="95"/>
                      <a:pt x="1379" y="79"/>
                      <a:pt x="1316" y="101"/>
                    </a:cubicBezTo>
                    <a:cubicBezTo>
                      <a:pt x="1240" y="128"/>
                      <a:pt x="1186" y="204"/>
                      <a:pt x="1123" y="247"/>
                    </a:cubicBezTo>
                    <a:cubicBezTo>
                      <a:pt x="1116" y="235"/>
                      <a:pt x="1107" y="219"/>
                      <a:pt x="1104" y="219"/>
                    </a:cubicBezTo>
                    <a:cubicBezTo>
                      <a:pt x="1104" y="219"/>
                      <a:pt x="1104" y="219"/>
                      <a:pt x="1104" y="219"/>
                    </a:cubicBezTo>
                    <a:cubicBezTo>
                      <a:pt x="1086" y="237"/>
                      <a:pt x="1075" y="265"/>
                      <a:pt x="1047" y="266"/>
                    </a:cubicBezTo>
                    <a:cubicBezTo>
                      <a:pt x="1046" y="266"/>
                      <a:pt x="1044" y="266"/>
                      <a:pt x="1042" y="266"/>
                    </a:cubicBezTo>
                    <a:cubicBezTo>
                      <a:pt x="1015" y="266"/>
                      <a:pt x="977" y="247"/>
                      <a:pt x="945" y="244"/>
                    </a:cubicBezTo>
                    <a:cubicBezTo>
                      <a:pt x="914" y="241"/>
                      <a:pt x="867" y="216"/>
                      <a:pt x="834" y="216"/>
                    </a:cubicBezTo>
                    <a:cubicBezTo>
                      <a:pt x="801" y="216"/>
                      <a:pt x="784" y="237"/>
                      <a:pt x="758" y="245"/>
                    </a:cubicBezTo>
                    <a:cubicBezTo>
                      <a:pt x="731" y="256"/>
                      <a:pt x="717" y="284"/>
                      <a:pt x="691" y="296"/>
                    </a:cubicBezTo>
                    <a:cubicBezTo>
                      <a:pt x="666" y="307"/>
                      <a:pt x="626" y="306"/>
                      <a:pt x="601" y="324"/>
                    </a:cubicBezTo>
                    <a:cubicBezTo>
                      <a:pt x="578" y="339"/>
                      <a:pt x="542" y="342"/>
                      <a:pt x="519" y="362"/>
                    </a:cubicBezTo>
                    <a:cubicBezTo>
                      <a:pt x="497" y="382"/>
                      <a:pt x="502" y="428"/>
                      <a:pt x="483" y="449"/>
                    </a:cubicBezTo>
                    <a:lnTo>
                      <a:pt x="425" y="512"/>
                    </a:lnTo>
                    <a:cubicBezTo>
                      <a:pt x="406" y="533"/>
                      <a:pt x="373" y="544"/>
                      <a:pt x="354" y="566"/>
                    </a:cubicBezTo>
                    <a:cubicBezTo>
                      <a:pt x="333" y="587"/>
                      <a:pt x="306" y="600"/>
                      <a:pt x="288" y="622"/>
                    </a:cubicBezTo>
                    <a:cubicBezTo>
                      <a:pt x="268" y="644"/>
                      <a:pt x="244" y="664"/>
                      <a:pt x="227" y="686"/>
                    </a:cubicBezTo>
                    <a:cubicBezTo>
                      <a:pt x="209" y="710"/>
                      <a:pt x="212" y="745"/>
                      <a:pt x="191" y="767"/>
                    </a:cubicBezTo>
                    <a:cubicBezTo>
                      <a:pt x="172" y="789"/>
                      <a:pt x="140" y="803"/>
                      <a:pt x="120" y="826"/>
                    </a:cubicBezTo>
                    <a:cubicBezTo>
                      <a:pt x="102" y="848"/>
                      <a:pt x="74" y="867"/>
                      <a:pt x="56" y="891"/>
                    </a:cubicBezTo>
                    <a:cubicBezTo>
                      <a:pt x="37" y="916"/>
                      <a:pt x="44" y="951"/>
                      <a:pt x="33" y="979"/>
                    </a:cubicBezTo>
                    <a:cubicBezTo>
                      <a:pt x="19" y="1008"/>
                      <a:pt x="3" y="1037"/>
                      <a:pt x="1" y="1071"/>
                    </a:cubicBezTo>
                    <a:cubicBezTo>
                      <a:pt x="0" y="1105"/>
                      <a:pt x="23" y="1151"/>
                      <a:pt x="26" y="1185"/>
                    </a:cubicBezTo>
                    <a:cubicBezTo>
                      <a:pt x="28" y="1221"/>
                      <a:pt x="30" y="1255"/>
                      <a:pt x="40" y="1291"/>
                    </a:cubicBezTo>
                    <a:cubicBezTo>
                      <a:pt x="47" y="1323"/>
                      <a:pt x="67" y="1360"/>
                      <a:pt x="30" y="1378"/>
                    </a:cubicBezTo>
                    <a:cubicBezTo>
                      <a:pt x="29" y="1378"/>
                      <a:pt x="48" y="1385"/>
                      <a:pt x="53" y="1385"/>
                    </a:cubicBezTo>
                    <a:cubicBezTo>
                      <a:pt x="53" y="1385"/>
                      <a:pt x="53" y="1385"/>
                      <a:pt x="54" y="1385"/>
                    </a:cubicBezTo>
                    <a:cubicBezTo>
                      <a:pt x="92" y="1378"/>
                      <a:pt x="91" y="1359"/>
                      <a:pt x="88" y="1337"/>
                    </a:cubicBezTo>
                    <a:cubicBezTo>
                      <a:pt x="83" y="1304"/>
                      <a:pt x="55" y="1264"/>
                      <a:pt x="62" y="1235"/>
                    </a:cubicBezTo>
                    <a:cubicBezTo>
                      <a:pt x="67" y="1207"/>
                      <a:pt x="67" y="1178"/>
                      <a:pt x="69" y="1149"/>
                    </a:cubicBezTo>
                    <a:cubicBezTo>
                      <a:pt x="72" y="1119"/>
                      <a:pt x="77" y="1092"/>
                      <a:pt x="88" y="1067"/>
                    </a:cubicBezTo>
                    <a:cubicBezTo>
                      <a:pt x="99" y="1041"/>
                      <a:pt x="154" y="1035"/>
                      <a:pt x="172" y="1013"/>
                    </a:cubicBezTo>
                    <a:cubicBezTo>
                      <a:pt x="189" y="991"/>
                      <a:pt x="200" y="965"/>
                      <a:pt x="222" y="946"/>
                    </a:cubicBezTo>
                    <a:cubicBezTo>
                      <a:pt x="244" y="927"/>
                      <a:pt x="262" y="905"/>
                      <a:pt x="288" y="888"/>
                    </a:cubicBezTo>
                    <a:cubicBezTo>
                      <a:pt x="311" y="870"/>
                      <a:pt x="308" y="836"/>
                      <a:pt x="333" y="819"/>
                    </a:cubicBezTo>
                    <a:cubicBezTo>
                      <a:pt x="345" y="811"/>
                      <a:pt x="366" y="811"/>
                      <a:pt x="387" y="811"/>
                    </a:cubicBezTo>
                    <a:cubicBezTo>
                      <a:pt x="408" y="811"/>
                      <a:pt x="429" y="811"/>
                      <a:pt x="439" y="803"/>
                    </a:cubicBezTo>
                    <a:cubicBezTo>
                      <a:pt x="461" y="786"/>
                      <a:pt x="476" y="774"/>
                      <a:pt x="497" y="759"/>
                    </a:cubicBezTo>
                    <a:cubicBezTo>
                      <a:pt x="517" y="745"/>
                      <a:pt x="508" y="706"/>
                      <a:pt x="528" y="693"/>
                    </a:cubicBezTo>
                    <a:cubicBezTo>
                      <a:pt x="542" y="684"/>
                      <a:pt x="560" y="682"/>
                      <a:pt x="579" y="676"/>
                    </a:cubicBezTo>
                    <a:cubicBezTo>
                      <a:pt x="586" y="681"/>
                      <a:pt x="592" y="684"/>
                      <a:pt x="596" y="684"/>
                    </a:cubicBezTo>
                    <a:cubicBezTo>
                      <a:pt x="597" y="684"/>
                      <a:pt x="598" y="684"/>
                      <a:pt x="599" y="683"/>
                    </a:cubicBezTo>
                    <a:cubicBezTo>
                      <a:pt x="607" y="672"/>
                      <a:pt x="614" y="662"/>
                      <a:pt x="622" y="650"/>
                    </a:cubicBezTo>
                    <a:cubicBezTo>
                      <a:pt x="633" y="640"/>
                      <a:pt x="643" y="628"/>
                      <a:pt x="656" y="620"/>
                    </a:cubicBezTo>
                    <a:cubicBezTo>
                      <a:pt x="676" y="606"/>
                      <a:pt x="707" y="603"/>
                      <a:pt x="725" y="589"/>
                    </a:cubicBezTo>
                    <a:cubicBezTo>
                      <a:pt x="745" y="576"/>
                      <a:pt x="749" y="547"/>
                      <a:pt x="765" y="533"/>
                    </a:cubicBezTo>
                    <a:cubicBezTo>
                      <a:pt x="772" y="527"/>
                      <a:pt x="779" y="519"/>
                      <a:pt x="784" y="511"/>
                    </a:cubicBezTo>
                    <a:cubicBezTo>
                      <a:pt x="833" y="492"/>
                      <a:pt x="886" y="482"/>
                      <a:pt x="930" y="464"/>
                    </a:cubicBezTo>
                    <a:cubicBezTo>
                      <a:pt x="976" y="452"/>
                      <a:pt x="1021" y="449"/>
                      <a:pt x="1068" y="444"/>
                    </a:cubicBezTo>
                    <a:lnTo>
                      <a:pt x="1068" y="444"/>
                    </a:lnTo>
                    <a:cubicBezTo>
                      <a:pt x="1021" y="466"/>
                      <a:pt x="976" y="489"/>
                      <a:pt x="934" y="523"/>
                    </a:cubicBezTo>
                    <a:cubicBezTo>
                      <a:pt x="911" y="540"/>
                      <a:pt x="893" y="562"/>
                      <a:pt x="874" y="585"/>
                    </a:cubicBezTo>
                    <a:cubicBezTo>
                      <a:pt x="855" y="594"/>
                      <a:pt x="835" y="602"/>
                      <a:pt x="819" y="613"/>
                    </a:cubicBezTo>
                    <a:cubicBezTo>
                      <a:pt x="767" y="643"/>
                      <a:pt x="716" y="676"/>
                      <a:pt x="666" y="712"/>
                    </a:cubicBezTo>
                    <a:cubicBezTo>
                      <a:pt x="619" y="752"/>
                      <a:pt x="586" y="805"/>
                      <a:pt x="540" y="847"/>
                    </a:cubicBezTo>
                    <a:cubicBezTo>
                      <a:pt x="494" y="885"/>
                      <a:pt x="439" y="920"/>
                      <a:pt x="394" y="965"/>
                    </a:cubicBezTo>
                    <a:cubicBezTo>
                      <a:pt x="351" y="1012"/>
                      <a:pt x="303" y="1055"/>
                      <a:pt x="264" y="1108"/>
                    </a:cubicBezTo>
                    <a:cubicBezTo>
                      <a:pt x="230" y="1159"/>
                      <a:pt x="216" y="1222"/>
                      <a:pt x="194" y="1280"/>
                    </a:cubicBezTo>
                    <a:cubicBezTo>
                      <a:pt x="165" y="1317"/>
                      <a:pt x="132" y="1353"/>
                      <a:pt x="110" y="1397"/>
                    </a:cubicBezTo>
                    <a:cubicBezTo>
                      <a:pt x="84" y="1443"/>
                      <a:pt x="88" y="1500"/>
                      <a:pt x="70" y="1550"/>
                    </a:cubicBezTo>
                    <a:cubicBezTo>
                      <a:pt x="55" y="1605"/>
                      <a:pt x="37" y="1661"/>
                      <a:pt x="41" y="1721"/>
                    </a:cubicBezTo>
                    <a:cubicBezTo>
                      <a:pt x="44" y="1778"/>
                      <a:pt x="77" y="1839"/>
                      <a:pt x="91" y="1894"/>
                    </a:cubicBezTo>
                    <a:cubicBezTo>
                      <a:pt x="99" y="1935"/>
                      <a:pt x="113" y="1972"/>
                      <a:pt x="131" y="2011"/>
                    </a:cubicBezTo>
                    <a:cubicBezTo>
                      <a:pt x="113" y="2085"/>
                      <a:pt x="98" y="2161"/>
                      <a:pt x="96" y="2238"/>
                    </a:cubicBezTo>
                    <a:cubicBezTo>
                      <a:pt x="95" y="2329"/>
                      <a:pt x="127" y="2416"/>
                      <a:pt x="146" y="2500"/>
                    </a:cubicBezTo>
                    <a:cubicBezTo>
                      <a:pt x="167" y="2595"/>
                      <a:pt x="195" y="2688"/>
                      <a:pt x="244" y="2773"/>
                    </a:cubicBezTo>
                    <a:cubicBezTo>
                      <a:pt x="301" y="2867"/>
                      <a:pt x="378" y="2933"/>
                      <a:pt x="443" y="3000"/>
                    </a:cubicBezTo>
                    <a:cubicBezTo>
                      <a:pt x="495" y="3056"/>
                      <a:pt x="553" y="3104"/>
                      <a:pt x="614" y="3145"/>
                    </a:cubicBezTo>
                    <a:cubicBezTo>
                      <a:pt x="647" y="3189"/>
                      <a:pt x="683" y="3232"/>
                      <a:pt x="718" y="3273"/>
                    </a:cubicBezTo>
                    <a:cubicBezTo>
                      <a:pt x="760" y="3318"/>
                      <a:pt x="826" y="3334"/>
                      <a:pt x="873" y="3369"/>
                    </a:cubicBezTo>
                    <a:cubicBezTo>
                      <a:pt x="917" y="3409"/>
                      <a:pt x="955" y="3466"/>
                      <a:pt x="1007" y="3497"/>
                    </a:cubicBezTo>
                    <a:cubicBezTo>
                      <a:pt x="1061" y="3529"/>
                      <a:pt x="1122" y="3548"/>
                      <a:pt x="1178" y="3574"/>
                    </a:cubicBezTo>
                    <a:cubicBezTo>
                      <a:pt x="1237" y="3596"/>
                      <a:pt x="1290" y="3636"/>
                      <a:pt x="1351" y="3650"/>
                    </a:cubicBezTo>
                    <a:cubicBezTo>
                      <a:pt x="1413" y="3665"/>
                      <a:pt x="1479" y="3658"/>
                      <a:pt x="1541" y="3664"/>
                    </a:cubicBezTo>
                    <a:cubicBezTo>
                      <a:pt x="1555" y="3665"/>
                      <a:pt x="1568" y="3666"/>
                      <a:pt x="1582" y="3666"/>
                    </a:cubicBezTo>
                    <a:cubicBezTo>
                      <a:pt x="1631" y="3666"/>
                      <a:pt x="1680" y="3658"/>
                      <a:pt x="1729" y="3658"/>
                    </a:cubicBezTo>
                    <a:cubicBezTo>
                      <a:pt x="1730" y="3658"/>
                      <a:pt x="1731" y="3658"/>
                      <a:pt x="1732" y="3658"/>
                    </a:cubicBezTo>
                    <a:cubicBezTo>
                      <a:pt x="1784" y="3658"/>
                      <a:pt x="1839" y="3681"/>
                      <a:pt x="1892" y="3681"/>
                    </a:cubicBezTo>
                    <a:cubicBezTo>
                      <a:pt x="1902" y="3681"/>
                      <a:pt x="1911" y="3681"/>
                      <a:pt x="1920" y="3679"/>
                    </a:cubicBezTo>
                    <a:cubicBezTo>
                      <a:pt x="1961" y="3672"/>
                      <a:pt x="1997" y="3650"/>
                      <a:pt x="2033" y="3628"/>
                    </a:cubicBezTo>
                    <a:cubicBezTo>
                      <a:pt x="2077" y="3610"/>
                      <a:pt x="2119" y="3590"/>
                      <a:pt x="2162" y="3576"/>
                    </a:cubicBezTo>
                    <a:cubicBezTo>
                      <a:pt x="2202" y="3562"/>
                      <a:pt x="2239" y="3547"/>
                      <a:pt x="2278" y="3526"/>
                    </a:cubicBezTo>
                    <a:cubicBezTo>
                      <a:pt x="2311" y="3521"/>
                      <a:pt x="2345" y="3518"/>
                      <a:pt x="2377" y="3511"/>
                    </a:cubicBezTo>
                    <a:cubicBezTo>
                      <a:pt x="2556" y="3475"/>
                      <a:pt x="2719" y="3386"/>
                      <a:pt x="2871" y="3294"/>
                    </a:cubicBezTo>
                    <a:cubicBezTo>
                      <a:pt x="3024" y="3203"/>
                      <a:pt x="3174" y="3097"/>
                      <a:pt x="3292" y="2959"/>
                    </a:cubicBezTo>
                    <a:cubicBezTo>
                      <a:pt x="3409" y="2823"/>
                      <a:pt x="3516" y="2670"/>
                      <a:pt x="3584" y="2498"/>
                    </a:cubicBezTo>
                    <a:cubicBezTo>
                      <a:pt x="3650" y="2326"/>
                      <a:pt x="3666" y="2138"/>
                      <a:pt x="3663" y="1952"/>
                    </a:cubicBezTo>
                    <a:cubicBezTo>
                      <a:pt x="3662" y="1783"/>
                      <a:pt x="3625" y="1600"/>
                      <a:pt x="3526" y="1441"/>
                    </a:cubicBezTo>
                    <a:cubicBezTo>
                      <a:pt x="3538" y="1436"/>
                      <a:pt x="3544" y="1429"/>
                      <a:pt x="3547" y="1422"/>
                    </a:cubicBezTo>
                    <a:cubicBezTo>
                      <a:pt x="3574" y="1472"/>
                      <a:pt x="3602" y="1524"/>
                      <a:pt x="3628" y="1577"/>
                    </a:cubicBezTo>
                    <a:cubicBezTo>
                      <a:pt x="3657" y="1635"/>
                      <a:pt x="3695" y="1708"/>
                      <a:pt x="3673" y="1773"/>
                    </a:cubicBezTo>
                    <a:cubicBezTo>
                      <a:pt x="3672" y="1775"/>
                      <a:pt x="3677" y="1776"/>
                      <a:pt x="3683" y="1776"/>
                    </a:cubicBezTo>
                    <a:cubicBezTo>
                      <a:pt x="3689" y="1776"/>
                      <a:pt x="3696" y="1775"/>
                      <a:pt x="3697" y="1773"/>
                    </a:cubicBezTo>
                    <a:cubicBezTo>
                      <a:pt x="3728" y="1725"/>
                      <a:pt x="3716" y="1678"/>
                      <a:pt x="3701" y="1634"/>
                    </a:cubicBezTo>
                    <a:cubicBezTo>
                      <a:pt x="3675" y="1564"/>
                      <a:pt x="3621" y="1503"/>
                      <a:pt x="3597" y="1437"/>
                    </a:cubicBezTo>
                    <a:cubicBezTo>
                      <a:pt x="3574" y="1378"/>
                      <a:pt x="3544" y="1319"/>
                      <a:pt x="3511" y="1265"/>
                    </a:cubicBezTo>
                    <a:cubicBezTo>
                      <a:pt x="3476" y="1207"/>
                      <a:pt x="3446" y="1154"/>
                      <a:pt x="3414" y="1100"/>
                    </a:cubicBezTo>
                    <a:lnTo>
                      <a:pt x="3414" y="1099"/>
                    </a:lnTo>
                    <a:cubicBezTo>
                      <a:pt x="3414" y="1093"/>
                      <a:pt x="3416" y="1090"/>
                      <a:pt x="3414" y="1085"/>
                    </a:cubicBezTo>
                    <a:cubicBezTo>
                      <a:pt x="3408" y="1061"/>
                      <a:pt x="3394" y="1041"/>
                      <a:pt x="3387" y="1015"/>
                    </a:cubicBezTo>
                    <a:cubicBezTo>
                      <a:pt x="3380" y="976"/>
                      <a:pt x="3373" y="938"/>
                      <a:pt x="3352" y="906"/>
                    </a:cubicBezTo>
                    <a:cubicBezTo>
                      <a:pt x="3339" y="884"/>
                      <a:pt x="3324" y="862"/>
                      <a:pt x="3308" y="841"/>
                    </a:cubicBezTo>
                    <a:cubicBezTo>
                      <a:pt x="3310" y="814"/>
                      <a:pt x="3324" y="774"/>
                      <a:pt x="3313" y="755"/>
                    </a:cubicBezTo>
                    <a:cubicBezTo>
                      <a:pt x="3299" y="731"/>
                      <a:pt x="3282" y="710"/>
                      <a:pt x="3267" y="686"/>
                    </a:cubicBezTo>
                    <a:cubicBezTo>
                      <a:pt x="3251" y="664"/>
                      <a:pt x="3212" y="669"/>
                      <a:pt x="3194" y="650"/>
                    </a:cubicBezTo>
                    <a:cubicBezTo>
                      <a:pt x="3178" y="629"/>
                      <a:pt x="3172" y="589"/>
                      <a:pt x="3153" y="569"/>
                    </a:cubicBezTo>
                    <a:cubicBezTo>
                      <a:pt x="3132" y="549"/>
                      <a:pt x="3109" y="540"/>
                      <a:pt x="3085" y="522"/>
                    </a:cubicBezTo>
                    <a:cubicBezTo>
                      <a:pt x="3065" y="505"/>
                      <a:pt x="3051" y="474"/>
                      <a:pt x="3028" y="459"/>
                    </a:cubicBezTo>
                    <a:cubicBezTo>
                      <a:pt x="3006" y="445"/>
                      <a:pt x="2973" y="449"/>
                      <a:pt x="2948" y="437"/>
                    </a:cubicBezTo>
                    <a:lnTo>
                      <a:pt x="2933" y="431"/>
                    </a:lnTo>
                    <a:cubicBezTo>
                      <a:pt x="2900" y="387"/>
                      <a:pt x="2878" y="321"/>
                      <a:pt x="2831" y="288"/>
                    </a:cubicBezTo>
                    <a:cubicBezTo>
                      <a:pt x="2780" y="251"/>
                      <a:pt x="2724" y="219"/>
                      <a:pt x="2666" y="188"/>
                    </a:cubicBezTo>
                    <a:cubicBezTo>
                      <a:pt x="2608" y="156"/>
                      <a:pt x="2538" y="161"/>
                      <a:pt x="2477" y="139"/>
                    </a:cubicBezTo>
                    <a:cubicBezTo>
                      <a:pt x="2418" y="113"/>
                      <a:pt x="2360" y="73"/>
                      <a:pt x="2297" y="55"/>
                    </a:cubicBezTo>
                    <a:cubicBezTo>
                      <a:pt x="2232" y="42"/>
                      <a:pt x="2168" y="35"/>
                      <a:pt x="2101" y="29"/>
                    </a:cubicBezTo>
                    <a:cubicBezTo>
                      <a:pt x="2037" y="21"/>
                      <a:pt x="1971" y="2"/>
                      <a:pt x="190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29"/>
              <p:cNvSpPr/>
              <p:nvPr/>
            </p:nvSpPr>
            <p:spPr>
              <a:xfrm>
                <a:off x="943350" y="4504050"/>
                <a:ext cx="2150" cy="875"/>
              </a:xfrm>
              <a:custGeom>
                <a:rect b="b" l="l" r="r" t="t"/>
                <a:pathLst>
                  <a:path extrusionOk="0" h="35" w="86">
                    <a:moveTo>
                      <a:pt x="77" y="0"/>
                    </a:moveTo>
                    <a:cubicBezTo>
                      <a:pt x="56" y="14"/>
                      <a:pt x="34" y="24"/>
                      <a:pt x="18" y="30"/>
                    </a:cubicBezTo>
                    <a:cubicBezTo>
                      <a:pt x="11" y="33"/>
                      <a:pt x="4" y="33"/>
                      <a:pt x="0" y="35"/>
                    </a:cubicBezTo>
                    <a:lnTo>
                      <a:pt x="85" y="33"/>
                    </a:lnTo>
                    <a:cubicBezTo>
                      <a:pt x="84" y="21"/>
                      <a:pt x="80" y="11"/>
                      <a:pt x="77"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29"/>
              <p:cNvSpPr/>
              <p:nvPr/>
            </p:nvSpPr>
            <p:spPr>
              <a:xfrm>
                <a:off x="940850" y="4503725"/>
                <a:ext cx="1175" cy="225"/>
              </a:xfrm>
              <a:custGeom>
                <a:rect b="b" l="l" r="r" t="t"/>
                <a:pathLst>
                  <a:path extrusionOk="0" h="9" w="47">
                    <a:moveTo>
                      <a:pt x="1" y="1"/>
                    </a:moveTo>
                    <a:cubicBezTo>
                      <a:pt x="8" y="5"/>
                      <a:pt x="20" y="8"/>
                      <a:pt x="30" y="8"/>
                    </a:cubicBezTo>
                    <a:cubicBezTo>
                      <a:pt x="37" y="8"/>
                      <a:pt x="44" y="6"/>
                      <a:pt x="46"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29"/>
              <p:cNvSpPr/>
              <p:nvPr/>
            </p:nvSpPr>
            <p:spPr>
              <a:xfrm>
                <a:off x="902150" y="4462075"/>
                <a:ext cx="92825" cy="92400"/>
              </a:xfrm>
              <a:custGeom>
                <a:rect b="b" l="l" r="r" t="t"/>
                <a:pathLst>
                  <a:path extrusionOk="0" h="3696" w="3713">
                    <a:moveTo>
                      <a:pt x="1430" y="200"/>
                    </a:moveTo>
                    <a:cubicBezTo>
                      <a:pt x="1431" y="200"/>
                      <a:pt x="1431" y="200"/>
                      <a:pt x="1432" y="200"/>
                    </a:cubicBezTo>
                    <a:cubicBezTo>
                      <a:pt x="1407" y="216"/>
                      <a:pt x="1381" y="230"/>
                      <a:pt x="1356" y="251"/>
                    </a:cubicBezTo>
                    <a:cubicBezTo>
                      <a:pt x="1304" y="299"/>
                      <a:pt x="1264" y="353"/>
                      <a:pt x="1230" y="410"/>
                    </a:cubicBezTo>
                    <a:cubicBezTo>
                      <a:pt x="1210" y="413"/>
                      <a:pt x="1191" y="419"/>
                      <a:pt x="1175" y="421"/>
                    </a:cubicBezTo>
                    <a:cubicBezTo>
                      <a:pt x="1176" y="420"/>
                      <a:pt x="1177" y="417"/>
                      <a:pt x="1181" y="414"/>
                    </a:cubicBezTo>
                    <a:cubicBezTo>
                      <a:pt x="1203" y="405"/>
                      <a:pt x="1226" y="395"/>
                      <a:pt x="1243" y="377"/>
                    </a:cubicBezTo>
                    <a:cubicBezTo>
                      <a:pt x="1261" y="358"/>
                      <a:pt x="1274" y="311"/>
                      <a:pt x="1298" y="295"/>
                    </a:cubicBezTo>
                    <a:cubicBezTo>
                      <a:pt x="1320" y="277"/>
                      <a:pt x="1345" y="256"/>
                      <a:pt x="1374" y="233"/>
                    </a:cubicBezTo>
                    <a:cubicBezTo>
                      <a:pt x="1390" y="219"/>
                      <a:pt x="1410" y="200"/>
                      <a:pt x="1430" y="200"/>
                    </a:cubicBezTo>
                    <a:close/>
                    <a:moveTo>
                      <a:pt x="1491" y="394"/>
                    </a:moveTo>
                    <a:cubicBezTo>
                      <a:pt x="1457" y="403"/>
                      <a:pt x="1422" y="417"/>
                      <a:pt x="1389" y="432"/>
                    </a:cubicBezTo>
                    <a:cubicBezTo>
                      <a:pt x="1355" y="435"/>
                      <a:pt x="1320" y="441"/>
                      <a:pt x="1286" y="446"/>
                    </a:cubicBezTo>
                    <a:cubicBezTo>
                      <a:pt x="1292" y="439"/>
                      <a:pt x="1294" y="432"/>
                      <a:pt x="1300" y="427"/>
                    </a:cubicBezTo>
                    <a:cubicBezTo>
                      <a:pt x="1363" y="414"/>
                      <a:pt x="1428" y="406"/>
                      <a:pt x="1491" y="394"/>
                    </a:cubicBezTo>
                    <a:close/>
                    <a:moveTo>
                      <a:pt x="1212" y="442"/>
                    </a:moveTo>
                    <a:cubicBezTo>
                      <a:pt x="1209" y="449"/>
                      <a:pt x="1205" y="454"/>
                      <a:pt x="1202" y="461"/>
                    </a:cubicBezTo>
                    <a:cubicBezTo>
                      <a:pt x="1126" y="475"/>
                      <a:pt x="1051" y="492"/>
                      <a:pt x="976" y="518"/>
                    </a:cubicBezTo>
                    <a:cubicBezTo>
                      <a:pt x="981" y="509"/>
                      <a:pt x="985" y="501"/>
                      <a:pt x="992" y="497"/>
                    </a:cubicBezTo>
                    <a:cubicBezTo>
                      <a:pt x="1012" y="486"/>
                      <a:pt x="1044" y="487"/>
                      <a:pt x="1064" y="479"/>
                    </a:cubicBezTo>
                    <a:cubicBezTo>
                      <a:pt x="1087" y="470"/>
                      <a:pt x="1113" y="470"/>
                      <a:pt x="1133" y="463"/>
                    </a:cubicBezTo>
                    <a:cubicBezTo>
                      <a:pt x="1140" y="460"/>
                      <a:pt x="1146" y="453"/>
                      <a:pt x="1150" y="448"/>
                    </a:cubicBezTo>
                    <a:cubicBezTo>
                      <a:pt x="1152" y="449"/>
                      <a:pt x="1153" y="453"/>
                      <a:pt x="1154" y="453"/>
                    </a:cubicBezTo>
                    <a:cubicBezTo>
                      <a:pt x="1154" y="453"/>
                      <a:pt x="1154" y="453"/>
                      <a:pt x="1154" y="453"/>
                    </a:cubicBezTo>
                    <a:cubicBezTo>
                      <a:pt x="1175" y="452"/>
                      <a:pt x="1191" y="446"/>
                      <a:pt x="1212" y="442"/>
                    </a:cubicBezTo>
                    <a:close/>
                    <a:moveTo>
                      <a:pt x="1853" y="636"/>
                    </a:moveTo>
                    <a:cubicBezTo>
                      <a:pt x="1909" y="636"/>
                      <a:pt x="1964" y="640"/>
                      <a:pt x="2017" y="647"/>
                    </a:cubicBezTo>
                    <a:cubicBezTo>
                      <a:pt x="1996" y="647"/>
                      <a:pt x="1976" y="646"/>
                      <a:pt x="1955" y="646"/>
                    </a:cubicBezTo>
                    <a:cubicBezTo>
                      <a:pt x="1916" y="646"/>
                      <a:pt x="1876" y="648"/>
                      <a:pt x="1837" y="654"/>
                    </a:cubicBezTo>
                    <a:cubicBezTo>
                      <a:pt x="1821" y="647"/>
                      <a:pt x="1806" y="642"/>
                      <a:pt x="1793" y="637"/>
                    </a:cubicBezTo>
                    <a:cubicBezTo>
                      <a:pt x="1813" y="636"/>
                      <a:pt x="1833" y="636"/>
                      <a:pt x="1853" y="636"/>
                    </a:cubicBezTo>
                    <a:close/>
                    <a:moveTo>
                      <a:pt x="2309" y="931"/>
                    </a:moveTo>
                    <a:cubicBezTo>
                      <a:pt x="2311" y="933"/>
                      <a:pt x="2315" y="933"/>
                      <a:pt x="2318" y="935"/>
                    </a:cubicBezTo>
                    <a:cubicBezTo>
                      <a:pt x="2322" y="943"/>
                      <a:pt x="2324" y="950"/>
                      <a:pt x="2325" y="958"/>
                    </a:cubicBezTo>
                    <a:cubicBezTo>
                      <a:pt x="2322" y="950"/>
                      <a:pt x="2315" y="939"/>
                      <a:pt x="2309" y="931"/>
                    </a:cubicBezTo>
                    <a:close/>
                    <a:moveTo>
                      <a:pt x="1501" y="976"/>
                    </a:moveTo>
                    <a:cubicBezTo>
                      <a:pt x="1531" y="981"/>
                      <a:pt x="1572" y="991"/>
                      <a:pt x="1614" y="1013"/>
                    </a:cubicBezTo>
                    <a:cubicBezTo>
                      <a:pt x="1531" y="1017"/>
                      <a:pt x="1448" y="1038"/>
                      <a:pt x="1376" y="1079"/>
                    </a:cubicBezTo>
                    <a:cubicBezTo>
                      <a:pt x="1373" y="1072"/>
                      <a:pt x="1369" y="1064"/>
                      <a:pt x="1366" y="1054"/>
                    </a:cubicBezTo>
                    <a:cubicBezTo>
                      <a:pt x="1402" y="1024"/>
                      <a:pt x="1439" y="998"/>
                      <a:pt x="1480" y="976"/>
                    </a:cubicBezTo>
                    <a:close/>
                    <a:moveTo>
                      <a:pt x="1337" y="1078"/>
                    </a:moveTo>
                    <a:cubicBezTo>
                      <a:pt x="1329" y="1089"/>
                      <a:pt x="1320" y="1101"/>
                      <a:pt x="1308" y="1109"/>
                    </a:cubicBezTo>
                    <a:lnTo>
                      <a:pt x="1293" y="1120"/>
                    </a:lnTo>
                    <a:cubicBezTo>
                      <a:pt x="1307" y="1105"/>
                      <a:pt x="1322" y="1092"/>
                      <a:pt x="1337" y="1078"/>
                    </a:cubicBezTo>
                    <a:close/>
                    <a:moveTo>
                      <a:pt x="2044" y="324"/>
                    </a:moveTo>
                    <a:cubicBezTo>
                      <a:pt x="2227" y="324"/>
                      <a:pt x="2410" y="355"/>
                      <a:pt x="2578" y="448"/>
                    </a:cubicBezTo>
                    <a:cubicBezTo>
                      <a:pt x="2826" y="584"/>
                      <a:pt x="3005" y="831"/>
                      <a:pt x="3081" y="1101"/>
                    </a:cubicBezTo>
                    <a:lnTo>
                      <a:pt x="3086" y="1122"/>
                    </a:lnTo>
                    <a:cubicBezTo>
                      <a:pt x="2993" y="995"/>
                      <a:pt x="2873" y="914"/>
                      <a:pt x="2746" y="851"/>
                    </a:cubicBezTo>
                    <a:cubicBezTo>
                      <a:pt x="2671" y="727"/>
                      <a:pt x="2570" y="618"/>
                      <a:pt x="2446" y="538"/>
                    </a:cubicBezTo>
                    <a:cubicBezTo>
                      <a:pt x="2266" y="424"/>
                      <a:pt x="2067" y="392"/>
                      <a:pt x="1873" y="392"/>
                    </a:cubicBezTo>
                    <a:cubicBezTo>
                      <a:pt x="1857" y="392"/>
                      <a:pt x="1840" y="392"/>
                      <a:pt x="1824" y="392"/>
                    </a:cubicBezTo>
                    <a:cubicBezTo>
                      <a:pt x="1771" y="379"/>
                      <a:pt x="1716" y="372"/>
                      <a:pt x="1660" y="372"/>
                    </a:cubicBezTo>
                    <a:cubicBezTo>
                      <a:pt x="1633" y="372"/>
                      <a:pt x="1606" y="374"/>
                      <a:pt x="1579" y="377"/>
                    </a:cubicBezTo>
                    <a:cubicBezTo>
                      <a:pt x="1622" y="369"/>
                      <a:pt x="1663" y="359"/>
                      <a:pt x="1706" y="353"/>
                    </a:cubicBezTo>
                    <a:cubicBezTo>
                      <a:pt x="1815" y="336"/>
                      <a:pt x="1930" y="324"/>
                      <a:pt x="2044" y="324"/>
                    </a:cubicBezTo>
                    <a:close/>
                    <a:moveTo>
                      <a:pt x="2468" y="995"/>
                    </a:moveTo>
                    <a:lnTo>
                      <a:pt x="2468" y="995"/>
                    </a:lnTo>
                    <a:cubicBezTo>
                      <a:pt x="2482" y="1002"/>
                      <a:pt x="2497" y="1008"/>
                      <a:pt x="2511" y="1016"/>
                    </a:cubicBezTo>
                    <a:cubicBezTo>
                      <a:pt x="2533" y="1068"/>
                      <a:pt x="2552" y="1123"/>
                      <a:pt x="2565" y="1181"/>
                    </a:cubicBezTo>
                    <a:cubicBezTo>
                      <a:pt x="2574" y="1224"/>
                      <a:pt x="2580" y="1268"/>
                      <a:pt x="2587" y="1313"/>
                    </a:cubicBezTo>
                    <a:cubicBezTo>
                      <a:pt x="2584" y="1315"/>
                      <a:pt x="2578" y="1315"/>
                      <a:pt x="2573" y="1316"/>
                    </a:cubicBezTo>
                    <a:cubicBezTo>
                      <a:pt x="2548" y="1209"/>
                      <a:pt x="2516" y="1098"/>
                      <a:pt x="2468" y="995"/>
                    </a:cubicBezTo>
                    <a:close/>
                    <a:moveTo>
                      <a:pt x="2593" y="1354"/>
                    </a:moveTo>
                    <a:cubicBezTo>
                      <a:pt x="2598" y="1383"/>
                      <a:pt x="2598" y="1412"/>
                      <a:pt x="2599" y="1443"/>
                    </a:cubicBezTo>
                    <a:cubicBezTo>
                      <a:pt x="2598" y="1429"/>
                      <a:pt x="2593" y="1415"/>
                      <a:pt x="2592" y="1401"/>
                    </a:cubicBezTo>
                    <a:cubicBezTo>
                      <a:pt x="2591" y="1387"/>
                      <a:pt x="2585" y="1371"/>
                      <a:pt x="2582" y="1357"/>
                    </a:cubicBezTo>
                    <a:cubicBezTo>
                      <a:pt x="2585" y="1354"/>
                      <a:pt x="2588" y="1354"/>
                      <a:pt x="2593" y="1354"/>
                    </a:cubicBezTo>
                    <a:close/>
                    <a:moveTo>
                      <a:pt x="1842" y="1309"/>
                    </a:moveTo>
                    <a:lnTo>
                      <a:pt x="1842" y="1309"/>
                    </a:lnTo>
                    <a:cubicBezTo>
                      <a:pt x="1845" y="1312"/>
                      <a:pt x="1850" y="1312"/>
                      <a:pt x="1854" y="1313"/>
                    </a:cubicBezTo>
                    <a:cubicBezTo>
                      <a:pt x="1857" y="1315"/>
                      <a:pt x="1861" y="1316"/>
                      <a:pt x="1864" y="1320"/>
                    </a:cubicBezTo>
                    <a:cubicBezTo>
                      <a:pt x="1947" y="1371"/>
                      <a:pt x="1985" y="1455"/>
                      <a:pt x="2011" y="1542"/>
                    </a:cubicBezTo>
                    <a:cubicBezTo>
                      <a:pt x="2017" y="1555"/>
                      <a:pt x="2022" y="1570"/>
                      <a:pt x="2028" y="1587"/>
                    </a:cubicBezTo>
                    <a:lnTo>
                      <a:pt x="2015" y="1587"/>
                    </a:lnTo>
                    <a:cubicBezTo>
                      <a:pt x="1993" y="1513"/>
                      <a:pt x="1956" y="1444"/>
                      <a:pt x="1908" y="1389"/>
                    </a:cubicBezTo>
                    <a:cubicBezTo>
                      <a:pt x="1892" y="1367"/>
                      <a:pt x="1870" y="1346"/>
                      <a:pt x="1845" y="1327"/>
                    </a:cubicBezTo>
                    <a:cubicBezTo>
                      <a:pt x="1845" y="1321"/>
                      <a:pt x="1843" y="1315"/>
                      <a:pt x="1842" y="1309"/>
                    </a:cubicBezTo>
                    <a:close/>
                    <a:moveTo>
                      <a:pt x="1658" y="915"/>
                    </a:moveTo>
                    <a:cubicBezTo>
                      <a:pt x="1729" y="932"/>
                      <a:pt x="1801" y="957"/>
                      <a:pt x="1870" y="987"/>
                    </a:cubicBezTo>
                    <a:cubicBezTo>
                      <a:pt x="1932" y="1014"/>
                      <a:pt x="1995" y="1045"/>
                      <a:pt x="2057" y="1081"/>
                    </a:cubicBezTo>
                    <a:cubicBezTo>
                      <a:pt x="2091" y="1118"/>
                      <a:pt x="2124" y="1156"/>
                      <a:pt x="2157" y="1192"/>
                    </a:cubicBezTo>
                    <a:cubicBezTo>
                      <a:pt x="2243" y="1283"/>
                      <a:pt x="2344" y="1378"/>
                      <a:pt x="2395" y="1509"/>
                    </a:cubicBezTo>
                    <a:cubicBezTo>
                      <a:pt x="2401" y="1544"/>
                      <a:pt x="2402" y="1581"/>
                      <a:pt x="2405" y="1617"/>
                    </a:cubicBezTo>
                    <a:cubicBezTo>
                      <a:pt x="2391" y="1613"/>
                      <a:pt x="2375" y="1609"/>
                      <a:pt x="2361" y="1606"/>
                    </a:cubicBezTo>
                    <a:cubicBezTo>
                      <a:pt x="2357" y="1605"/>
                      <a:pt x="2351" y="1605"/>
                      <a:pt x="2347" y="1605"/>
                    </a:cubicBezTo>
                    <a:cubicBezTo>
                      <a:pt x="2344" y="1599"/>
                      <a:pt x="2340" y="1597"/>
                      <a:pt x="2337" y="1591"/>
                    </a:cubicBezTo>
                    <a:cubicBezTo>
                      <a:pt x="2336" y="1576"/>
                      <a:pt x="2336" y="1561"/>
                      <a:pt x="2333" y="1544"/>
                    </a:cubicBezTo>
                    <a:cubicBezTo>
                      <a:pt x="2310" y="1409"/>
                      <a:pt x="2229" y="1283"/>
                      <a:pt x="2124" y="1184"/>
                    </a:cubicBezTo>
                    <a:cubicBezTo>
                      <a:pt x="2020" y="1081"/>
                      <a:pt x="1882" y="1027"/>
                      <a:pt x="1737" y="1017"/>
                    </a:cubicBezTo>
                    <a:cubicBezTo>
                      <a:pt x="1724" y="1014"/>
                      <a:pt x="1707" y="1014"/>
                      <a:pt x="1693" y="1014"/>
                    </a:cubicBezTo>
                    <a:cubicBezTo>
                      <a:pt x="1677" y="997"/>
                      <a:pt x="1659" y="973"/>
                      <a:pt x="1638" y="959"/>
                    </a:cubicBezTo>
                    <a:cubicBezTo>
                      <a:pt x="1623" y="948"/>
                      <a:pt x="1604" y="942"/>
                      <a:pt x="1589" y="932"/>
                    </a:cubicBezTo>
                    <a:cubicBezTo>
                      <a:pt x="1611" y="925"/>
                      <a:pt x="1633" y="921"/>
                      <a:pt x="1658" y="915"/>
                    </a:cubicBezTo>
                    <a:close/>
                    <a:moveTo>
                      <a:pt x="2364" y="1646"/>
                    </a:moveTo>
                    <a:lnTo>
                      <a:pt x="2364" y="1646"/>
                    </a:lnTo>
                    <a:cubicBezTo>
                      <a:pt x="2377" y="1650"/>
                      <a:pt x="2391" y="1652"/>
                      <a:pt x="2405" y="1656"/>
                    </a:cubicBezTo>
                    <a:lnTo>
                      <a:pt x="2405" y="1664"/>
                    </a:lnTo>
                    <a:cubicBezTo>
                      <a:pt x="2402" y="1690"/>
                      <a:pt x="2399" y="1715"/>
                      <a:pt x="2398" y="1740"/>
                    </a:cubicBezTo>
                    <a:cubicBezTo>
                      <a:pt x="2391" y="1708"/>
                      <a:pt x="2377" y="1678"/>
                      <a:pt x="2364" y="1646"/>
                    </a:cubicBezTo>
                    <a:close/>
                    <a:moveTo>
                      <a:pt x="2902" y="1451"/>
                    </a:moveTo>
                    <a:cubicBezTo>
                      <a:pt x="2911" y="1492"/>
                      <a:pt x="2921" y="1535"/>
                      <a:pt x="2921" y="1583"/>
                    </a:cubicBezTo>
                    <a:cubicBezTo>
                      <a:pt x="2918" y="1690"/>
                      <a:pt x="2896" y="1803"/>
                      <a:pt x="2863" y="1915"/>
                    </a:cubicBezTo>
                    <a:cubicBezTo>
                      <a:pt x="2852" y="1899"/>
                      <a:pt x="2845" y="1884"/>
                      <a:pt x="2836" y="1871"/>
                    </a:cubicBezTo>
                    <a:cubicBezTo>
                      <a:pt x="2874" y="1734"/>
                      <a:pt x="2898" y="1595"/>
                      <a:pt x="2902" y="1451"/>
                    </a:cubicBezTo>
                    <a:close/>
                    <a:moveTo>
                      <a:pt x="1528" y="1535"/>
                    </a:moveTo>
                    <a:cubicBezTo>
                      <a:pt x="1530" y="1535"/>
                      <a:pt x="1532" y="1535"/>
                      <a:pt x="1534" y="1536"/>
                    </a:cubicBezTo>
                    <a:cubicBezTo>
                      <a:pt x="1542" y="1543"/>
                      <a:pt x="1520" y="1576"/>
                      <a:pt x="1524" y="1581"/>
                    </a:cubicBezTo>
                    <a:cubicBezTo>
                      <a:pt x="1528" y="1587"/>
                      <a:pt x="1583" y="1587"/>
                      <a:pt x="1594" y="1609"/>
                    </a:cubicBezTo>
                    <a:cubicBezTo>
                      <a:pt x="1604" y="1630"/>
                      <a:pt x="1601" y="1650"/>
                      <a:pt x="1594" y="1665"/>
                    </a:cubicBezTo>
                    <a:lnTo>
                      <a:pt x="1713" y="1661"/>
                    </a:lnTo>
                    <a:cubicBezTo>
                      <a:pt x="1717" y="1665"/>
                      <a:pt x="1720" y="1667"/>
                      <a:pt x="1724" y="1672"/>
                    </a:cubicBezTo>
                    <a:cubicBezTo>
                      <a:pt x="1724" y="1674"/>
                      <a:pt x="1725" y="1676"/>
                      <a:pt x="1725" y="1678"/>
                    </a:cubicBezTo>
                    <a:cubicBezTo>
                      <a:pt x="1732" y="1672"/>
                      <a:pt x="1740" y="1667"/>
                      <a:pt x="1746" y="1661"/>
                    </a:cubicBezTo>
                    <a:lnTo>
                      <a:pt x="1758" y="1661"/>
                    </a:lnTo>
                    <a:cubicBezTo>
                      <a:pt x="1773" y="1701"/>
                      <a:pt x="1779" y="1755"/>
                      <a:pt x="1766" y="1802"/>
                    </a:cubicBezTo>
                    <a:cubicBezTo>
                      <a:pt x="1751" y="1855"/>
                      <a:pt x="1684" y="1868"/>
                      <a:pt x="1651" y="1887"/>
                    </a:cubicBezTo>
                    <a:lnTo>
                      <a:pt x="1638" y="1894"/>
                    </a:lnTo>
                    <a:cubicBezTo>
                      <a:pt x="1611" y="1909"/>
                      <a:pt x="1581" y="1920"/>
                      <a:pt x="1551" y="1920"/>
                    </a:cubicBezTo>
                    <a:cubicBezTo>
                      <a:pt x="1545" y="1920"/>
                      <a:pt x="1540" y="1920"/>
                      <a:pt x="1534" y="1919"/>
                    </a:cubicBezTo>
                    <a:cubicBezTo>
                      <a:pt x="1494" y="1912"/>
                      <a:pt x="1458" y="1901"/>
                      <a:pt x="1429" y="1879"/>
                    </a:cubicBezTo>
                    <a:cubicBezTo>
                      <a:pt x="1402" y="1857"/>
                      <a:pt x="1360" y="1857"/>
                      <a:pt x="1340" y="1824"/>
                    </a:cubicBezTo>
                    <a:cubicBezTo>
                      <a:pt x="1320" y="1795"/>
                      <a:pt x="1349" y="1736"/>
                      <a:pt x="1348" y="1714"/>
                    </a:cubicBezTo>
                    <a:cubicBezTo>
                      <a:pt x="1341" y="1692"/>
                      <a:pt x="1338" y="1671"/>
                      <a:pt x="1342" y="1652"/>
                    </a:cubicBezTo>
                    <a:cubicBezTo>
                      <a:pt x="1348" y="1635"/>
                      <a:pt x="1316" y="1617"/>
                      <a:pt x="1329" y="1598"/>
                    </a:cubicBezTo>
                    <a:cubicBezTo>
                      <a:pt x="1341" y="1581"/>
                      <a:pt x="1376" y="1580"/>
                      <a:pt x="1389" y="1570"/>
                    </a:cubicBezTo>
                    <a:cubicBezTo>
                      <a:pt x="1402" y="1562"/>
                      <a:pt x="1411" y="1547"/>
                      <a:pt x="1429" y="1542"/>
                    </a:cubicBezTo>
                    <a:cubicBezTo>
                      <a:pt x="1432" y="1541"/>
                      <a:pt x="1435" y="1540"/>
                      <a:pt x="1439" y="1540"/>
                    </a:cubicBezTo>
                    <a:cubicBezTo>
                      <a:pt x="1453" y="1540"/>
                      <a:pt x="1470" y="1549"/>
                      <a:pt x="1479" y="1550"/>
                    </a:cubicBezTo>
                    <a:cubicBezTo>
                      <a:pt x="1488" y="1550"/>
                      <a:pt x="1497" y="1536"/>
                      <a:pt x="1505" y="1536"/>
                    </a:cubicBezTo>
                    <a:cubicBezTo>
                      <a:pt x="1506" y="1536"/>
                      <a:pt x="1507" y="1536"/>
                      <a:pt x="1508" y="1536"/>
                    </a:cubicBezTo>
                    <a:cubicBezTo>
                      <a:pt x="1509" y="1537"/>
                      <a:pt x="1511" y="1537"/>
                      <a:pt x="1513" y="1537"/>
                    </a:cubicBezTo>
                    <a:cubicBezTo>
                      <a:pt x="1518" y="1537"/>
                      <a:pt x="1524" y="1535"/>
                      <a:pt x="1528" y="1535"/>
                    </a:cubicBezTo>
                    <a:close/>
                    <a:moveTo>
                      <a:pt x="2818" y="1934"/>
                    </a:moveTo>
                    <a:cubicBezTo>
                      <a:pt x="2826" y="1949"/>
                      <a:pt x="2834" y="1963"/>
                      <a:pt x="2843" y="1976"/>
                    </a:cubicBezTo>
                    <a:cubicBezTo>
                      <a:pt x="2836" y="1996"/>
                      <a:pt x="2834" y="2015"/>
                      <a:pt x="2826" y="2034"/>
                    </a:cubicBezTo>
                    <a:cubicBezTo>
                      <a:pt x="2818" y="2052"/>
                      <a:pt x="2807" y="2071"/>
                      <a:pt x="2799" y="2089"/>
                    </a:cubicBezTo>
                    <a:cubicBezTo>
                      <a:pt x="2797" y="2065"/>
                      <a:pt x="2793" y="2041"/>
                      <a:pt x="2790" y="2015"/>
                    </a:cubicBezTo>
                    <a:cubicBezTo>
                      <a:pt x="2800" y="1987"/>
                      <a:pt x="2808" y="1961"/>
                      <a:pt x="2818" y="1934"/>
                    </a:cubicBezTo>
                    <a:close/>
                    <a:moveTo>
                      <a:pt x="2337" y="1692"/>
                    </a:moveTo>
                    <a:cubicBezTo>
                      <a:pt x="2357" y="1733"/>
                      <a:pt x="2373" y="1776"/>
                      <a:pt x="2386" y="1821"/>
                    </a:cubicBezTo>
                    <a:cubicBezTo>
                      <a:pt x="2380" y="1853"/>
                      <a:pt x="2375" y="1884"/>
                      <a:pt x="2361" y="1915"/>
                    </a:cubicBezTo>
                    <a:cubicBezTo>
                      <a:pt x="2329" y="1990"/>
                      <a:pt x="2267" y="2045"/>
                      <a:pt x="2215" y="2098"/>
                    </a:cubicBezTo>
                    <a:cubicBezTo>
                      <a:pt x="2247" y="2044"/>
                      <a:pt x="2270" y="1989"/>
                      <a:pt x="2288" y="1932"/>
                    </a:cubicBezTo>
                    <a:cubicBezTo>
                      <a:pt x="2311" y="1857"/>
                      <a:pt x="2332" y="1776"/>
                      <a:pt x="2337" y="1692"/>
                    </a:cubicBezTo>
                    <a:close/>
                    <a:moveTo>
                      <a:pt x="1631" y="1299"/>
                    </a:moveTo>
                    <a:cubicBezTo>
                      <a:pt x="1706" y="1315"/>
                      <a:pt x="1773" y="1346"/>
                      <a:pt x="1821" y="1386"/>
                    </a:cubicBezTo>
                    <a:cubicBezTo>
                      <a:pt x="1838" y="1462"/>
                      <a:pt x="1850" y="1548"/>
                      <a:pt x="1821" y="1623"/>
                    </a:cubicBezTo>
                    <a:cubicBezTo>
                      <a:pt x="1820" y="1625"/>
                      <a:pt x="1832" y="1628"/>
                      <a:pt x="1840" y="1628"/>
                    </a:cubicBezTo>
                    <a:cubicBezTo>
                      <a:pt x="1842" y="1628"/>
                      <a:pt x="1844" y="1628"/>
                      <a:pt x="1845" y="1627"/>
                    </a:cubicBezTo>
                    <a:cubicBezTo>
                      <a:pt x="1883" y="1570"/>
                      <a:pt x="1882" y="1509"/>
                      <a:pt x="1875" y="1449"/>
                    </a:cubicBezTo>
                    <a:lnTo>
                      <a:pt x="1875" y="1449"/>
                    </a:lnTo>
                    <a:cubicBezTo>
                      <a:pt x="1905" y="1488"/>
                      <a:pt x="1930" y="1531"/>
                      <a:pt x="1947" y="1581"/>
                    </a:cubicBezTo>
                    <a:cubicBezTo>
                      <a:pt x="1925" y="1580"/>
                      <a:pt x="1900" y="1580"/>
                      <a:pt x="1878" y="1575"/>
                    </a:cubicBezTo>
                    <a:cubicBezTo>
                      <a:pt x="1878" y="1575"/>
                      <a:pt x="1877" y="1575"/>
                      <a:pt x="1877" y="1575"/>
                    </a:cubicBezTo>
                    <a:cubicBezTo>
                      <a:pt x="1871" y="1575"/>
                      <a:pt x="1868" y="1597"/>
                      <a:pt x="1875" y="1598"/>
                    </a:cubicBezTo>
                    <a:cubicBezTo>
                      <a:pt x="1903" y="1608"/>
                      <a:pt x="1932" y="1612"/>
                      <a:pt x="1959" y="1617"/>
                    </a:cubicBezTo>
                    <a:cubicBezTo>
                      <a:pt x="1987" y="1725"/>
                      <a:pt x="1982" y="1843"/>
                      <a:pt x="1938" y="1939"/>
                    </a:cubicBezTo>
                    <a:cubicBezTo>
                      <a:pt x="1932" y="1954"/>
                      <a:pt x="1952" y="1972"/>
                      <a:pt x="1969" y="1972"/>
                    </a:cubicBezTo>
                    <a:cubicBezTo>
                      <a:pt x="1975" y="1972"/>
                      <a:pt x="1981" y="1969"/>
                      <a:pt x="1985" y="1963"/>
                    </a:cubicBezTo>
                    <a:cubicBezTo>
                      <a:pt x="2044" y="1862"/>
                      <a:pt x="2051" y="1738"/>
                      <a:pt x="2026" y="1624"/>
                    </a:cubicBezTo>
                    <a:lnTo>
                      <a:pt x="2042" y="1624"/>
                    </a:lnTo>
                    <a:cubicBezTo>
                      <a:pt x="2062" y="1687"/>
                      <a:pt x="2077" y="1756"/>
                      <a:pt x="2062" y="1828"/>
                    </a:cubicBezTo>
                    <a:cubicBezTo>
                      <a:pt x="2040" y="1926"/>
                      <a:pt x="1993" y="2022"/>
                      <a:pt x="1925" y="2093"/>
                    </a:cubicBezTo>
                    <a:cubicBezTo>
                      <a:pt x="1914" y="2106"/>
                      <a:pt x="1900" y="2114"/>
                      <a:pt x="1889" y="2125"/>
                    </a:cubicBezTo>
                    <a:cubicBezTo>
                      <a:pt x="1904" y="2045"/>
                      <a:pt x="1890" y="1956"/>
                      <a:pt x="1827" y="1880"/>
                    </a:cubicBezTo>
                    <a:cubicBezTo>
                      <a:pt x="1848" y="1836"/>
                      <a:pt x="1857" y="1788"/>
                      <a:pt x="1852" y="1740"/>
                    </a:cubicBezTo>
                    <a:cubicBezTo>
                      <a:pt x="1845" y="1679"/>
                      <a:pt x="1809" y="1637"/>
                      <a:pt x="1779" y="1599"/>
                    </a:cubicBezTo>
                    <a:cubicBezTo>
                      <a:pt x="1781" y="1570"/>
                      <a:pt x="1775" y="1540"/>
                      <a:pt x="1772" y="1510"/>
                    </a:cubicBezTo>
                    <a:cubicBezTo>
                      <a:pt x="1766" y="1465"/>
                      <a:pt x="1732" y="1431"/>
                      <a:pt x="1704" y="1393"/>
                    </a:cubicBezTo>
                    <a:cubicBezTo>
                      <a:pt x="1684" y="1364"/>
                      <a:pt x="1660" y="1327"/>
                      <a:pt x="1626" y="1301"/>
                    </a:cubicBezTo>
                    <a:cubicBezTo>
                      <a:pt x="1629" y="1301"/>
                      <a:pt x="1630" y="1301"/>
                      <a:pt x="1631" y="1299"/>
                    </a:cubicBezTo>
                    <a:close/>
                    <a:moveTo>
                      <a:pt x="782" y="1511"/>
                    </a:moveTo>
                    <a:lnTo>
                      <a:pt x="782" y="1511"/>
                    </a:lnTo>
                    <a:cubicBezTo>
                      <a:pt x="748" y="1635"/>
                      <a:pt x="731" y="1762"/>
                      <a:pt x="734" y="1887"/>
                    </a:cubicBezTo>
                    <a:cubicBezTo>
                      <a:pt x="736" y="1915"/>
                      <a:pt x="740" y="1942"/>
                      <a:pt x="741" y="1970"/>
                    </a:cubicBezTo>
                    <a:cubicBezTo>
                      <a:pt x="741" y="1971"/>
                      <a:pt x="740" y="1971"/>
                      <a:pt x="740" y="1971"/>
                    </a:cubicBezTo>
                    <a:cubicBezTo>
                      <a:pt x="719" y="2012"/>
                      <a:pt x="672" y="2054"/>
                      <a:pt x="654" y="2098"/>
                    </a:cubicBezTo>
                    <a:cubicBezTo>
                      <a:pt x="648" y="2113"/>
                      <a:pt x="648" y="2126"/>
                      <a:pt x="648" y="2142"/>
                    </a:cubicBezTo>
                    <a:cubicBezTo>
                      <a:pt x="641" y="2030"/>
                      <a:pt x="671" y="1908"/>
                      <a:pt x="697" y="1781"/>
                    </a:cubicBezTo>
                    <a:cubicBezTo>
                      <a:pt x="719" y="1686"/>
                      <a:pt x="748" y="1597"/>
                      <a:pt x="782" y="1511"/>
                    </a:cubicBezTo>
                    <a:close/>
                    <a:moveTo>
                      <a:pt x="1795" y="1932"/>
                    </a:moveTo>
                    <a:cubicBezTo>
                      <a:pt x="1842" y="2011"/>
                      <a:pt x="1839" y="2103"/>
                      <a:pt x="1809" y="2173"/>
                    </a:cubicBezTo>
                    <a:cubicBezTo>
                      <a:pt x="1764" y="2194"/>
                      <a:pt x="1718" y="2206"/>
                      <a:pt x="1671" y="2209"/>
                    </a:cubicBezTo>
                    <a:cubicBezTo>
                      <a:pt x="1658" y="2211"/>
                      <a:pt x="1644" y="2212"/>
                      <a:pt x="1630" y="2212"/>
                    </a:cubicBezTo>
                    <a:cubicBezTo>
                      <a:pt x="1554" y="2212"/>
                      <a:pt x="1476" y="2182"/>
                      <a:pt x="1409" y="2146"/>
                    </a:cubicBezTo>
                    <a:cubicBezTo>
                      <a:pt x="1341" y="2111"/>
                      <a:pt x="1290" y="2055"/>
                      <a:pt x="1250" y="1996"/>
                    </a:cubicBezTo>
                    <a:cubicBezTo>
                      <a:pt x="1249" y="1981"/>
                      <a:pt x="1252" y="1965"/>
                      <a:pt x="1252" y="1948"/>
                    </a:cubicBezTo>
                    <a:cubicBezTo>
                      <a:pt x="1264" y="1954"/>
                      <a:pt x="1278" y="1963"/>
                      <a:pt x="1287" y="1971"/>
                    </a:cubicBezTo>
                    <a:cubicBezTo>
                      <a:pt x="1327" y="2003"/>
                      <a:pt x="1373" y="2044"/>
                      <a:pt x="1429" y="2062"/>
                    </a:cubicBezTo>
                    <a:cubicBezTo>
                      <a:pt x="1464" y="2072"/>
                      <a:pt x="1510" y="2082"/>
                      <a:pt x="1557" y="2082"/>
                    </a:cubicBezTo>
                    <a:cubicBezTo>
                      <a:pt x="1581" y="2082"/>
                      <a:pt x="1606" y="2079"/>
                      <a:pt x="1629" y="2073"/>
                    </a:cubicBezTo>
                    <a:cubicBezTo>
                      <a:pt x="1666" y="2065"/>
                      <a:pt x="1699" y="2043"/>
                      <a:pt x="1726" y="2016"/>
                    </a:cubicBezTo>
                    <a:cubicBezTo>
                      <a:pt x="1748" y="1994"/>
                      <a:pt x="1768" y="1970"/>
                      <a:pt x="1787" y="1946"/>
                    </a:cubicBezTo>
                    <a:cubicBezTo>
                      <a:pt x="1790" y="1941"/>
                      <a:pt x="1791" y="1938"/>
                      <a:pt x="1795" y="1932"/>
                    </a:cubicBezTo>
                    <a:close/>
                    <a:moveTo>
                      <a:pt x="3052" y="2111"/>
                    </a:moveTo>
                    <a:lnTo>
                      <a:pt x="3052" y="2111"/>
                    </a:lnTo>
                    <a:cubicBezTo>
                      <a:pt x="3032" y="2166"/>
                      <a:pt x="3012" y="2219"/>
                      <a:pt x="2987" y="2271"/>
                    </a:cubicBezTo>
                    <a:cubicBezTo>
                      <a:pt x="2986" y="2260"/>
                      <a:pt x="2984" y="2252"/>
                      <a:pt x="2983" y="2242"/>
                    </a:cubicBezTo>
                    <a:cubicBezTo>
                      <a:pt x="3006" y="2199"/>
                      <a:pt x="3028" y="2154"/>
                      <a:pt x="3052" y="2111"/>
                    </a:cubicBezTo>
                    <a:close/>
                    <a:moveTo>
                      <a:pt x="2752" y="2111"/>
                    </a:moveTo>
                    <a:cubicBezTo>
                      <a:pt x="2752" y="2132"/>
                      <a:pt x="2753" y="2153"/>
                      <a:pt x="2752" y="2172"/>
                    </a:cubicBezTo>
                    <a:cubicBezTo>
                      <a:pt x="2717" y="2230"/>
                      <a:pt x="2677" y="2283"/>
                      <a:pt x="2640" y="2334"/>
                    </a:cubicBezTo>
                    <a:cubicBezTo>
                      <a:pt x="2675" y="2283"/>
                      <a:pt x="2705" y="2228"/>
                      <a:pt x="2730" y="2172"/>
                    </a:cubicBezTo>
                    <a:cubicBezTo>
                      <a:pt x="2738" y="2153"/>
                      <a:pt x="2745" y="2132"/>
                      <a:pt x="2752" y="2111"/>
                    </a:cubicBezTo>
                    <a:close/>
                    <a:moveTo>
                      <a:pt x="1823" y="165"/>
                    </a:moveTo>
                    <a:cubicBezTo>
                      <a:pt x="1933" y="165"/>
                      <a:pt x="2041" y="187"/>
                      <a:pt x="2141" y="204"/>
                    </a:cubicBezTo>
                    <a:cubicBezTo>
                      <a:pt x="2309" y="231"/>
                      <a:pt x="2471" y="280"/>
                      <a:pt x="2615" y="365"/>
                    </a:cubicBezTo>
                    <a:cubicBezTo>
                      <a:pt x="2760" y="449"/>
                      <a:pt x="2892" y="552"/>
                      <a:pt x="2998" y="680"/>
                    </a:cubicBezTo>
                    <a:cubicBezTo>
                      <a:pt x="3093" y="790"/>
                      <a:pt x="3191" y="903"/>
                      <a:pt x="3253" y="1038"/>
                    </a:cubicBezTo>
                    <a:cubicBezTo>
                      <a:pt x="3260" y="1053"/>
                      <a:pt x="3268" y="1067"/>
                      <a:pt x="3275" y="1083"/>
                    </a:cubicBezTo>
                    <a:cubicBezTo>
                      <a:pt x="3327" y="1221"/>
                      <a:pt x="3305" y="1372"/>
                      <a:pt x="3313" y="1507"/>
                    </a:cubicBezTo>
                    <a:cubicBezTo>
                      <a:pt x="3320" y="1645"/>
                      <a:pt x="3310" y="1782"/>
                      <a:pt x="3280" y="1915"/>
                    </a:cubicBezTo>
                    <a:cubicBezTo>
                      <a:pt x="3249" y="2045"/>
                      <a:pt x="3235" y="2187"/>
                      <a:pt x="3166" y="2307"/>
                    </a:cubicBezTo>
                    <a:cubicBezTo>
                      <a:pt x="3144" y="2347"/>
                      <a:pt x="3116" y="2381"/>
                      <a:pt x="3089" y="2415"/>
                    </a:cubicBezTo>
                    <a:cubicBezTo>
                      <a:pt x="3101" y="2351"/>
                      <a:pt x="3110" y="2285"/>
                      <a:pt x="3116" y="2219"/>
                    </a:cubicBezTo>
                    <a:cubicBezTo>
                      <a:pt x="3184" y="2005"/>
                      <a:pt x="3224" y="1784"/>
                      <a:pt x="3221" y="1555"/>
                    </a:cubicBezTo>
                    <a:cubicBezTo>
                      <a:pt x="3216" y="1231"/>
                      <a:pt x="3105" y="895"/>
                      <a:pt x="2882" y="643"/>
                    </a:cubicBezTo>
                    <a:cubicBezTo>
                      <a:pt x="2663" y="387"/>
                      <a:pt x="2326" y="283"/>
                      <a:pt x="2019" y="283"/>
                    </a:cubicBezTo>
                    <a:cubicBezTo>
                      <a:pt x="2009" y="283"/>
                      <a:pt x="1999" y="284"/>
                      <a:pt x="1989" y="284"/>
                    </a:cubicBezTo>
                    <a:cubicBezTo>
                      <a:pt x="1776" y="285"/>
                      <a:pt x="1550" y="337"/>
                      <a:pt x="1340" y="386"/>
                    </a:cubicBezTo>
                    <a:cubicBezTo>
                      <a:pt x="1415" y="303"/>
                      <a:pt x="1512" y="233"/>
                      <a:pt x="1620" y="197"/>
                    </a:cubicBezTo>
                    <a:cubicBezTo>
                      <a:pt x="1687" y="173"/>
                      <a:pt x="1756" y="165"/>
                      <a:pt x="1823" y="165"/>
                    </a:cubicBezTo>
                    <a:close/>
                    <a:moveTo>
                      <a:pt x="2183" y="2465"/>
                    </a:moveTo>
                    <a:cubicBezTo>
                      <a:pt x="2074" y="2537"/>
                      <a:pt x="1944" y="2569"/>
                      <a:pt x="1826" y="2569"/>
                    </a:cubicBezTo>
                    <a:cubicBezTo>
                      <a:pt x="1792" y="2569"/>
                      <a:pt x="1759" y="2567"/>
                      <a:pt x="1728" y="2561"/>
                    </a:cubicBezTo>
                    <a:cubicBezTo>
                      <a:pt x="1698" y="2559"/>
                      <a:pt x="1666" y="2552"/>
                      <a:pt x="1636" y="2541"/>
                    </a:cubicBezTo>
                    <a:lnTo>
                      <a:pt x="1636" y="2541"/>
                    </a:lnTo>
                    <a:cubicBezTo>
                      <a:pt x="1677" y="2543"/>
                      <a:pt x="1720" y="2545"/>
                      <a:pt x="1761" y="2545"/>
                    </a:cubicBezTo>
                    <a:cubicBezTo>
                      <a:pt x="1792" y="2545"/>
                      <a:pt x="1824" y="2546"/>
                      <a:pt x="1856" y="2546"/>
                    </a:cubicBezTo>
                    <a:cubicBezTo>
                      <a:pt x="1921" y="2546"/>
                      <a:pt x="1987" y="2543"/>
                      <a:pt x="2054" y="2524"/>
                    </a:cubicBezTo>
                    <a:cubicBezTo>
                      <a:pt x="2099" y="2512"/>
                      <a:pt x="2143" y="2490"/>
                      <a:pt x="2183" y="2465"/>
                    </a:cubicBezTo>
                    <a:close/>
                    <a:moveTo>
                      <a:pt x="1264" y="2586"/>
                    </a:moveTo>
                    <a:cubicBezTo>
                      <a:pt x="1265" y="2588"/>
                      <a:pt x="1267" y="2589"/>
                      <a:pt x="1267" y="2592"/>
                    </a:cubicBezTo>
                    <a:cubicBezTo>
                      <a:pt x="1318" y="2644"/>
                      <a:pt x="1377" y="2692"/>
                      <a:pt x="1443" y="2731"/>
                    </a:cubicBezTo>
                    <a:cubicBezTo>
                      <a:pt x="1404" y="2729"/>
                      <a:pt x="1369" y="2725"/>
                      <a:pt x="1331" y="2718"/>
                    </a:cubicBezTo>
                    <a:cubicBezTo>
                      <a:pt x="1318" y="2698"/>
                      <a:pt x="1304" y="2677"/>
                      <a:pt x="1293" y="2655"/>
                    </a:cubicBezTo>
                    <a:cubicBezTo>
                      <a:pt x="1285" y="2636"/>
                      <a:pt x="1278" y="2616"/>
                      <a:pt x="1270" y="2599"/>
                    </a:cubicBezTo>
                    <a:cubicBezTo>
                      <a:pt x="1267" y="2594"/>
                      <a:pt x="1265" y="2589"/>
                      <a:pt x="1264" y="2586"/>
                    </a:cubicBezTo>
                    <a:close/>
                    <a:moveTo>
                      <a:pt x="2957" y="2289"/>
                    </a:moveTo>
                    <a:lnTo>
                      <a:pt x="2962" y="2334"/>
                    </a:lnTo>
                    <a:cubicBezTo>
                      <a:pt x="2900" y="2464"/>
                      <a:pt x="2826" y="2586"/>
                      <a:pt x="2749" y="2703"/>
                    </a:cubicBezTo>
                    <a:cubicBezTo>
                      <a:pt x="2737" y="2720"/>
                      <a:pt x="2723" y="2738"/>
                      <a:pt x="2710" y="2754"/>
                    </a:cubicBezTo>
                    <a:cubicBezTo>
                      <a:pt x="2704" y="2760"/>
                      <a:pt x="2695" y="2764"/>
                      <a:pt x="2688" y="2768"/>
                    </a:cubicBezTo>
                    <a:cubicBezTo>
                      <a:pt x="2676" y="2770"/>
                      <a:pt x="2664" y="2771"/>
                      <a:pt x="2653" y="2771"/>
                    </a:cubicBezTo>
                    <a:cubicBezTo>
                      <a:pt x="2642" y="2771"/>
                      <a:pt x="2631" y="2770"/>
                      <a:pt x="2621" y="2768"/>
                    </a:cubicBezTo>
                    <a:cubicBezTo>
                      <a:pt x="2743" y="2647"/>
                      <a:pt x="2838" y="2498"/>
                      <a:pt x="2922" y="2352"/>
                    </a:cubicBezTo>
                    <a:cubicBezTo>
                      <a:pt x="2935" y="2332"/>
                      <a:pt x="2946" y="2311"/>
                      <a:pt x="2957" y="2289"/>
                    </a:cubicBezTo>
                    <a:close/>
                    <a:moveTo>
                      <a:pt x="323" y="2684"/>
                    </a:moveTo>
                    <a:lnTo>
                      <a:pt x="323" y="2684"/>
                    </a:lnTo>
                    <a:cubicBezTo>
                      <a:pt x="345" y="2718"/>
                      <a:pt x="370" y="2754"/>
                      <a:pt x="392" y="2791"/>
                    </a:cubicBezTo>
                    <a:cubicBezTo>
                      <a:pt x="387" y="2787"/>
                      <a:pt x="383" y="2787"/>
                      <a:pt x="382" y="2786"/>
                    </a:cubicBezTo>
                    <a:cubicBezTo>
                      <a:pt x="358" y="2766"/>
                      <a:pt x="342" y="2744"/>
                      <a:pt x="327" y="2720"/>
                    </a:cubicBezTo>
                    <a:cubicBezTo>
                      <a:pt x="321" y="2711"/>
                      <a:pt x="321" y="2698"/>
                      <a:pt x="323" y="2684"/>
                    </a:cubicBezTo>
                    <a:close/>
                    <a:moveTo>
                      <a:pt x="2606" y="2791"/>
                    </a:moveTo>
                    <a:cubicBezTo>
                      <a:pt x="2618" y="2794"/>
                      <a:pt x="2629" y="2794"/>
                      <a:pt x="2640" y="2798"/>
                    </a:cubicBezTo>
                    <a:cubicBezTo>
                      <a:pt x="2619" y="2810"/>
                      <a:pt x="2598" y="2827"/>
                      <a:pt x="2574" y="2836"/>
                    </a:cubicBezTo>
                    <a:lnTo>
                      <a:pt x="2574" y="2836"/>
                    </a:lnTo>
                    <a:cubicBezTo>
                      <a:pt x="2585" y="2821"/>
                      <a:pt x="2596" y="2807"/>
                      <a:pt x="2606" y="2791"/>
                    </a:cubicBezTo>
                    <a:close/>
                    <a:moveTo>
                      <a:pt x="2552" y="2451"/>
                    </a:moveTo>
                    <a:cubicBezTo>
                      <a:pt x="2448" y="2601"/>
                      <a:pt x="2343" y="2765"/>
                      <a:pt x="2179" y="2853"/>
                    </a:cubicBezTo>
                    <a:cubicBezTo>
                      <a:pt x="2152" y="2868"/>
                      <a:pt x="2120" y="2881"/>
                      <a:pt x="2090" y="2892"/>
                    </a:cubicBezTo>
                    <a:cubicBezTo>
                      <a:pt x="2113" y="2881"/>
                      <a:pt x="2137" y="2870"/>
                      <a:pt x="2159" y="2854"/>
                    </a:cubicBezTo>
                    <a:cubicBezTo>
                      <a:pt x="2263" y="2788"/>
                      <a:pt x="2343" y="2695"/>
                      <a:pt x="2406" y="2594"/>
                    </a:cubicBezTo>
                    <a:cubicBezTo>
                      <a:pt x="2460" y="2552"/>
                      <a:pt x="2508" y="2505"/>
                      <a:pt x="2552" y="2451"/>
                    </a:cubicBezTo>
                    <a:close/>
                    <a:moveTo>
                      <a:pt x="3103" y="3115"/>
                    </a:moveTo>
                    <a:lnTo>
                      <a:pt x="3103" y="3115"/>
                    </a:lnTo>
                    <a:cubicBezTo>
                      <a:pt x="3093" y="3128"/>
                      <a:pt x="3081" y="3143"/>
                      <a:pt x="3067" y="3156"/>
                    </a:cubicBezTo>
                    <a:cubicBezTo>
                      <a:pt x="3008" y="3211"/>
                      <a:pt x="2946" y="3260"/>
                      <a:pt x="2881" y="3309"/>
                    </a:cubicBezTo>
                    <a:cubicBezTo>
                      <a:pt x="2814" y="3355"/>
                      <a:pt x="2742" y="3393"/>
                      <a:pt x="2664" y="3419"/>
                    </a:cubicBezTo>
                    <a:cubicBezTo>
                      <a:pt x="2636" y="3428"/>
                      <a:pt x="2606" y="3431"/>
                      <a:pt x="2577" y="3431"/>
                    </a:cubicBezTo>
                    <a:cubicBezTo>
                      <a:pt x="2531" y="3431"/>
                      <a:pt x="2484" y="3424"/>
                      <a:pt x="2441" y="3424"/>
                    </a:cubicBezTo>
                    <a:cubicBezTo>
                      <a:pt x="2431" y="3424"/>
                      <a:pt x="2421" y="3425"/>
                      <a:pt x="2412" y="3426"/>
                    </a:cubicBezTo>
                    <a:cubicBezTo>
                      <a:pt x="2365" y="3430"/>
                      <a:pt x="2318" y="3434"/>
                      <a:pt x="2272" y="3434"/>
                    </a:cubicBezTo>
                    <a:cubicBezTo>
                      <a:pt x="2238" y="3434"/>
                      <a:pt x="2204" y="3431"/>
                      <a:pt x="2171" y="3426"/>
                    </a:cubicBezTo>
                    <a:cubicBezTo>
                      <a:pt x="2159" y="3424"/>
                      <a:pt x="2146" y="3420"/>
                      <a:pt x="2137" y="3419"/>
                    </a:cubicBezTo>
                    <a:cubicBezTo>
                      <a:pt x="2208" y="3393"/>
                      <a:pt x="2277" y="3360"/>
                      <a:pt x="2344" y="3322"/>
                    </a:cubicBezTo>
                    <a:cubicBezTo>
                      <a:pt x="2370" y="3329"/>
                      <a:pt x="2398" y="3335"/>
                      <a:pt x="2425" y="3335"/>
                    </a:cubicBezTo>
                    <a:cubicBezTo>
                      <a:pt x="2430" y="3335"/>
                      <a:pt x="2434" y="3335"/>
                      <a:pt x="2439" y="3335"/>
                    </a:cubicBezTo>
                    <a:cubicBezTo>
                      <a:pt x="2501" y="3325"/>
                      <a:pt x="2559" y="3307"/>
                      <a:pt x="2621" y="3294"/>
                    </a:cubicBezTo>
                    <a:cubicBezTo>
                      <a:pt x="2683" y="3281"/>
                      <a:pt x="2743" y="3260"/>
                      <a:pt x="2803" y="3240"/>
                    </a:cubicBezTo>
                    <a:cubicBezTo>
                      <a:pt x="2865" y="3221"/>
                      <a:pt x="2910" y="3170"/>
                      <a:pt x="2966" y="3142"/>
                    </a:cubicBezTo>
                    <a:cubicBezTo>
                      <a:pt x="3005" y="3124"/>
                      <a:pt x="3057" y="3124"/>
                      <a:pt x="3103" y="3115"/>
                    </a:cubicBezTo>
                    <a:close/>
                    <a:moveTo>
                      <a:pt x="1819" y="3490"/>
                    </a:moveTo>
                    <a:cubicBezTo>
                      <a:pt x="1871" y="3514"/>
                      <a:pt x="1922" y="3536"/>
                      <a:pt x="1977" y="3549"/>
                    </a:cubicBezTo>
                    <a:cubicBezTo>
                      <a:pt x="1978" y="3551"/>
                      <a:pt x="1976" y="3551"/>
                      <a:pt x="1974" y="3551"/>
                    </a:cubicBezTo>
                    <a:cubicBezTo>
                      <a:pt x="1927" y="3556"/>
                      <a:pt x="1882" y="3569"/>
                      <a:pt x="1834" y="3570"/>
                    </a:cubicBezTo>
                    <a:cubicBezTo>
                      <a:pt x="1820" y="3572"/>
                      <a:pt x="1806" y="3572"/>
                      <a:pt x="1792" y="3572"/>
                    </a:cubicBezTo>
                    <a:cubicBezTo>
                      <a:pt x="1758" y="3572"/>
                      <a:pt x="1723" y="3568"/>
                      <a:pt x="1688" y="3563"/>
                    </a:cubicBezTo>
                    <a:cubicBezTo>
                      <a:pt x="1673" y="3559"/>
                      <a:pt x="1659" y="3551"/>
                      <a:pt x="1647" y="3541"/>
                    </a:cubicBezTo>
                    <a:cubicBezTo>
                      <a:pt x="1678" y="3532"/>
                      <a:pt x="1709" y="3523"/>
                      <a:pt x="1739" y="3516"/>
                    </a:cubicBezTo>
                    <a:cubicBezTo>
                      <a:pt x="1766" y="3511"/>
                      <a:pt x="1794" y="3501"/>
                      <a:pt x="1819" y="3490"/>
                    </a:cubicBezTo>
                    <a:close/>
                    <a:moveTo>
                      <a:pt x="1720" y="1"/>
                    </a:moveTo>
                    <a:cubicBezTo>
                      <a:pt x="1696" y="1"/>
                      <a:pt x="1671" y="7"/>
                      <a:pt x="1648" y="15"/>
                    </a:cubicBezTo>
                    <a:cubicBezTo>
                      <a:pt x="1576" y="42"/>
                      <a:pt x="1517" y="95"/>
                      <a:pt x="1450" y="119"/>
                    </a:cubicBezTo>
                    <a:cubicBezTo>
                      <a:pt x="1389" y="142"/>
                      <a:pt x="1330" y="171"/>
                      <a:pt x="1276" y="205"/>
                    </a:cubicBezTo>
                    <a:cubicBezTo>
                      <a:pt x="1216" y="240"/>
                      <a:pt x="1164" y="270"/>
                      <a:pt x="1111" y="302"/>
                    </a:cubicBezTo>
                    <a:lnTo>
                      <a:pt x="1109" y="302"/>
                    </a:lnTo>
                    <a:cubicBezTo>
                      <a:pt x="1106" y="302"/>
                      <a:pt x="1103" y="301"/>
                      <a:pt x="1100" y="301"/>
                    </a:cubicBezTo>
                    <a:cubicBezTo>
                      <a:pt x="1098" y="301"/>
                      <a:pt x="1097" y="301"/>
                      <a:pt x="1095" y="302"/>
                    </a:cubicBezTo>
                    <a:cubicBezTo>
                      <a:pt x="1071" y="309"/>
                      <a:pt x="1051" y="322"/>
                      <a:pt x="1025" y="329"/>
                    </a:cubicBezTo>
                    <a:cubicBezTo>
                      <a:pt x="987" y="336"/>
                      <a:pt x="948" y="343"/>
                      <a:pt x="914" y="364"/>
                    </a:cubicBezTo>
                    <a:cubicBezTo>
                      <a:pt x="892" y="377"/>
                      <a:pt x="870" y="392"/>
                      <a:pt x="850" y="408"/>
                    </a:cubicBezTo>
                    <a:cubicBezTo>
                      <a:pt x="828" y="407"/>
                      <a:pt x="803" y="399"/>
                      <a:pt x="783" y="399"/>
                    </a:cubicBezTo>
                    <a:cubicBezTo>
                      <a:pt x="775" y="399"/>
                      <a:pt x="768" y="400"/>
                      <a:pt x="762" y="403"/>
                    </a:cubicBezTo>
                    <a:cubicBezTo>
                      <a:pt x="737" y="417"/>
                      <a:pt x="716" y="434"/>
                      <a:pt x="693" y="449"/>
                    </a:cubicBezTo>
                    <a:cubicBezTo>
                      <a:pt x="668" y="465"/>
                      <a:pt x="675" y="504"/>
                      <a:pt x="654" y="522"/>
                    </a:cubicBezTo>
                    <a:cubicBezTo>
                      <a:pt x="634" y="538"/>
                      <a:pt x="595" y="544"/>
                      <a:pt x="575" y="563"/>
                    </a:cubicBezTo>
                    <a:cubicBezTo>
                      <a:pt x="555" y="584"/>
                      <a:pt x="544" y="607"/>
                      <a:pt x="528" y="628"/>
                    </a:cubicBezTo>
                    <a:cubicBezTo>
                      <a:pt x="510" y="648"/>
                      <a:pt x="480" y="662"/>
                      <a:pt x="464" y="686"/>
                    </a:cubicBezTo>
                    <a:cubicBezTo>
                      <a:pt x="451" y="708"/>
                      <a:pt x="452" y="741"/>
                      <a:pt x="440" y="763"/>
                    </a:cubicBezTo>
                    <a:lnTo>
                      <a:pt x="434" y="778"/>
                    </a:lnTo>
                    <a:cubicBezTo>
                      <a:pt x="390" y="811"/>
                      <a:pt x="324" y="833"/>
                      <a:pt x="290" y="880"/>
                    </a:cubicBezTo>
                    <a:cubicBezTo>
                      <a:pt x="253" y="931"/>
                      <a:pt x="221" y="988"/>
                      <a:pt x="189" y="1045"/>
                    </a:cubicBezTo>
                    <a:cubicBezTo>
                      <a:pt x="158" y="1101"/>
                      <a:pt x="163" y="1171"/>
                      <a:pt x="141" y="1232"/>
                    </a:cubicBezTo>
                    <a:cubicBezTo>
                      <a:pt x="115" y="1291"/>
                      <a:pt x="75" y="1348"/>
                      <a:pt x="56" y="1411"/>
                    </a:cubicBezTo>
                    <a:cubicBezTo>
                      <a:pt x="42" y="1474"/>
                      <a:pt x="35" y="1540"/>
                      <a:pt x="31" y="1605"/>
                    </a:cubicBezTo>
                    <a:cubicBezTo>
                      <a:pt x="21" y="1671"/>
                      <a:pt x="1" y="1736"/>
                      <a:pt x="1" y="1802"/>
                    </a:cubicBezTo>
                    <a:cubicBezTo>
                      <a:pt x="5" y="1866"/>
                      <a:pt x="23" y="1932"/>
                      <a:pt x="34" y="1996"/>
                    </a:cubicBezTo>
                    <a:cubicBezTo>
                      <a:pt x="41" y="2060"/>
                      <a:pt x="67" y="2122"/>
                      <a:pt x="82" y="2187"/>
                    </a:cubicBezTo>
                    <a:cubicBezTo>
                      <a:pt x="97" y="2250"/>
                      <a:pt x="81" y="2325"/>
                      <a:pt x="103" y="2387"/>
                    </a:cubicBezTo>
                    <a:cubicBezTo>
                      <a:pt x="130" y="2462"/>
                      <a:pt x="206" y="2513"/>
                      <a:pt x="248" y="2579"/>
                    </a:cubicBezTo>
                    <a:cubicBezTo>
                      <a:pt x="235" y="2586"/>
                      <a:pt x="220" y="2596"/>
                      <a:pt x="221" y="2599"/>
                    </a:cubicBezTo>
                    <a:cubicBezTo>
                      <a:pt x="239" y="2616"/>
                      <a:pt x="266" y="2627"/>
                      <a:pt x="268" y="2655"/>
                    </a:cubicBezTo>
                    <a:cubicBezTo>
                      <a:pt x="269" y="2682"/>
                      <a:pt x="248" y="2724"/>
                      <a:pt x="246" y="2757"/>
                    </a:cubicBezTo>
                    <a:cubicBezTo>
                      <a:pt x="242" y="2788"/>
                      <a:pt x="218" y="2835"/>
                      <a:pt x="218" y="2867"/>
                    </a:cubicBezTo>
                    <a:cubicBezTo>
                      <a:pt x="218" y="2899"/>
                      <a:pt x="239" y="2916"/>
                      <a:pt x="247" y="2943"/>
                    </a:cubicBezTo>
                    <a:cubicBezTo>
                      <a:pt x="258" y="2970"/>
                      <a:pt x="286" y="2982"/>
                      <a:pt x="299" y="3009"/>
                    </a:cubicBezTo>
                    <a:cubicBezTo>
                      <a:pt x="310" y="3035"/>
                      <a:pt x="309" y="3075"/>
                      <a:pt x="327" y="3098"/>
                    </a:cubicBezTo>
                    <a:cubicBezTo>
                      <a:pt x="342" y="3123"/>
                      <a:pt x="345" y="3159"/>
                      <a:pt x="365" y="3181"/>
                    </a:cubicBezTo>
                    <a:cubicBezTo>
                      <a:pt x="385" y="3203"/>
                      <a:pt x="431" y="3196"/>
                      <a:pt x="452" y="3218"/>
                    </a:cubicBezTo>
                    <a:lnTo>
                      <a:pt x="515" y="3274"/>
                    </a:lnTo>
                    <a:cubicBezTo>
                      <a:pt x="536" y="3292"/>
                      <a:pt x="547" y="3325"/>
                      <a:pt x="569" y="3344"/>
                    </a:cubicBezTo>
                    <a:cubicBezTo>
                      <a:pt x="590" y="3365"/>
                      <a:pt x="605" y="3393"/>
                      <a:pt x="625" y="3412"/>
                    </a:cubicBezTo>
                    <a:cubicBezTo>
                      <a:pt x="648" y="3430"/>
                      <a:pt x="667" y="3455"/>
                      <a:pt x="689" y="3471"/>
                    </a:cubicBezTo>
                    <a:cubicBezTo>
                      <a:pt x="714" y="3489"/>
                      <a:pt x="749" y="3488"/>
                      <a:pt x="770" y="3505"/>
                    </a:cubicBezTo>
                    <a:cubicBezTo>
                      <a:pt x="792" y="3525"/>
                      <a:pt x="806" y="3556"/>
                      <a:pt x="829" y="3577"/>
                    </a:cubicBezTo>
                    <a:cubicBezTo>
                      <a:pt x="851" y="3596"/>
                      <a:pt x="870" y="3621"/>
                      <a:pt x="894" y="3640"/>
                    </a:cubicBezTo>
                    <a:cubicBezTo>
                      <a:pt x="919" y="3660"/>
                      <a:pt x="956" y="3651"/>
                      <a:pt x="982" y="3665"/>
                    </a:cubicBezTo>
                    <a:cubicBezTo>
                      <a:pt x="1011" y="3677"/>
                      <a:pt x="1040" y="3694"/>
                      <a:pt x="1074" y="3695"/>
                    </a:cubicBezTo>
                    <a:cubicBezTo>
                      <a:pt x="1075" y="3695"/>
                      <a:pt x="1076" y="3695"/>
                      <a:pt x="1077" y="3695"/>
                    </a:cubicBezTo>
                    <a:cubicBezTo>
                      <a:pt x="1111" y="3695"/>
                      <a:pt x="1155" y="3673"/>
                      <a:pt x="1188" y="3671"/>
                    </a:cubicBezTo>
                    <a:cubicBezTo>
                      <a:pt x="1224" y="3669"/>
                      <a:pt x="1259" y="3666"/>
                      <a:pt x="1294" y="3658"/>
                    </a:cubicBezTo>
                    <a:cubicBezTo>
                      <a:pt x="1312" y="3654"/>
                      <a:pt x="1332" y="3646"/>
                      <a:pt x="1349" y="3646"/>
                    </a:cubicBezTo>
                    <a:cubicBezTo>
                      <a:pt x="1362" y="3646"/>
                      <a:pt x="1373" y="3651"/>
                      <a:pt x="1381" y="3666"/>
                    </a:cubicBezTo>
                    <a:cubicBezTo>
                      <a:pt x="1381" y="3666"/>
                      <a:pt x="1381" y="3667"/>
                      <a:pt x="1381" y="3667"/>
                    </a:cubicBezTo>
                    <a:cubicBezTo>
                      <a:pt x="1382" y="3667"/>
                      <a:pt x="1389" y="3646"/>
                      <a:pt x="1388" y="3644"/>
                    </a:cubicBezTo>
                    <a:cubicBezTo>
                      <a:pt x="1383" y="3615"/>
                      <a:pt x="1371" y="3608"/>
                      <a:pt x="1356" y="3608"/>
                    </a:cubicBezTo>
                    <a:cubicBezTo>
                      <a:pt x="1351" y="3608"/>
                      <a:pt x="1346" y="3609"/>
                      <a:pt x="1340" y="3610"/>
                    </a:cubicBezTo>
                    <a:cubicBezTo>
                      <a:pt x="1310" y="3614"/>
                      <a:pt x="1276" y="3636"/>
                      <a:pt x="1247" y="3636"/>
                    </a:cubicBezTo>
                    <a:cubicBezTo>
                      <a:pt x="1243" y="3636"/>
                      <a:pt x="1240" y="3636"/>
                      <a:pt x="1237" y="3635"/>
                    </a:cubicBezTo>
                    <a:cubicBezTo>
                      <a:pt x="1209" y="3631"/>
                      <a:pt x="1180" y="3632"/>
                      <a:pt x="1150" y="3628"/>
                    </a:cubicBezTo>
                    <a:cubicBezTo>
                      <a:pt x="1121" y="3625"/>
                      <a:pt x="1093" y="3620"/>
                      <a:pt x="1067" y="3610"/>
                    </a:cubicBezTo>
                    <a:cubicBezTo>
                      <a:pt x="1040" y="3598"/>
                      <a:pt x="1037" y="3543"/>
                      <a:pt x="1015" y="3525"/>
                    </a:cubicBezTo>
                    <a:cubicBezTo>
                      <a:pt x="992" y="3508"/>
                      <a:pt x="967" y="3497"/>
                      <a:pt x="946" y="3475"/>
                    </a:cubicBezTo>
                    <a:cubicBezTo>
                      <a:pt x="927" y="3453"/>
                      <a:pt x="905" y="3435"/>
                      <a:pt x="887" y="3412"/>
                    </a:cubicBezTo>
                    <a:cubicBezTo>
                      <a:pt x="870" y="3387"/>
                      <a:pt x="836" y="3391"/>
                      <a:pt x="818" y="3365"/>
                    </a:cubicBezTo>
                    <a:cubicBezTo>
                      <a:pt x="803" y="3343"/>
                      <a:pt x="818" y="3281"/>
                      <a:pt x="803" y="3260"/>
                    </a:cubicBezTo>
                    <a:cubicBezTo>
                      <a:pt x="785" y="3238"/>
                      <a:pt x="774" y="3222"/>
                      <a:pt x="758" y="3201"/>
                    </a:cubicBezTo>
                    <a:cubicBezTo>
                      <a:pt x="744" y="3183"/>
                      <a:pt x="707" y="3192"/>
                      <a:pt x="693" y="3171"/>
                    </a:cubicBezTo>
                    <a:cubicBezTo>
                      <a:pt x="685" y="3157"/>
                      <a:pt x="681" y="3138"/>
                      <a:pt x="675" y="3119"/>
                    </a:cubicBezTo>
                    <a:cubicBezTo>
                      <a:pt x="682" y="3110"/>
                      <a:pt x="686" y="3102"/>
                      <a:pt x="682" y="3101"/>
                    </a:cubicBezTo>
                    <a:cubicBezTo>
                      <a:pt x="672" y="3091"/>
                      <a:pt x="661" y="3084"/>
                      <a:pt x="650" y="3076"/>
                    </a:cubicBezTo>
                    <a:cubicBezTo>
                      <a:pt x="639" y="3066"/>
                      <a:pt x="627" y="3055"/>
                      <a:pt x="619" y="3043"/>
                    </a:cubicBezTo>
                    <a:cubicBezTo>
                      <a:pt x="605" y="3025"/>
                      <a:pt x="603" y="2993"/>
                      <a:pt x="590" y="2974"/>
                    </a:cubicBezTo>
                    <a:cubicBezTo>
                      <a:pt x="576" y="2956"/>
                      <a:pt x="547" y="2954"/>
                      <a:pt x="533" y="2936"/>
                    </a:cubicBezTo>
                    <a:cubicBezTo>
                      <a:pt x="528" y="2929"/>
                      <a:pt x="520" y="2922"/>
                      <a:pt x="510" y="2916"/>
                    </a:cubicBezTo>
                    <a:cubicBezTo>
                      <a:pt x="492" y="2868"/>
                      <a:pt x="481" y="2816"/>
                      <a:pt x="464" y="2771"/>
                    </a:cubicBezTo>
                    <a:cubicBezTo>
                      <a:pt x="452" y="2725"/>
                      <a:pt x="448" y="2678"/>
                      <a:pt x="444" y="2633"/>
                    </a:cubicBezTo>
                    <a:lnTo>
                      <a:pt x="444" y="2633"/>
                    </a:lnTo>
                    <a:cubicBezTo>
                      <a:pt x="466" y="2678"/>
                      <a:pt x="489" y="2725"/>
                      <a:pt x="522" y="2765"/>
                    </a:cubicBezTo>
                    <a:cubicBezTo>
                      <a:pt x="555" y="2788"/>
                      <a:pt x="576" y="2808"/>
                      <a:pt x="598" y="2826"/>
                    </a:cubicBezTo>
                    <a:cubicBezTo>
                      <a:pt x="606" y="2843"/>
                      <a:pt x="616" y="2861"/>
                      <a:pt x="627" y="2878"/>
                    </a:cubicBezTo>
                    <a:cubicBezTo>
                      <a:pt x="659" y="2930"/>
                      <a:pt x="692" y="2981"/>
                      <a:pt x="727" y="3029"/>
                    </a:cubicBezTo>
                    <a:cubicBezTo>
                      <a:pt x="766" y="3076"/>
                      <a:pt x="822" y="3109"/>
                      <a:pt x="864" y="3153"/>
                    </a:cubicBezTo>
                    <a:cubicBezTo>
                      <a:pt x="902" y="3200"/>
                      <a:pt x="937" y="3255"/>
                      <a:pt x="982" y="3298"/>
                    </a:cubicBezTo>
                    <a:cubicBezTo>
                      <a:pt x="1029" y="3342"/>
                      <a:pt x="1071" y="3390"/>
                      <a:pt x="1125" y="3426"/>
                    </a:cubicBezTo>
                    <a:cubicBezTo>
                      <a:pt x="1176" y="3460"/>
                      <a:pt x="1239" y="3474"/>
                      <a:pt x="1298" y="3496"/>
                    </a:cubicBezTo>
                    <a:cubicBezTo>
                      <a:pt x="1336" y="3525"/>
                      <a:pt x="1374" y="3558"/>
                      <a:pt x="1417" y="3580"/>
                    </a:cubicBezTo>
                    <a:cubicBezTo>
                      <a:pt x="1464" y="3606"/>
                      <a:pt x="1521" y="3602"/>
                      <a:pt x="1570" y="3620"/>
                    </a:cubicBezTo>
                    <a:cubicBezTo>
                      <a:pt x="1619" y="3633"/>
                      <a:pt x="1671" y="3649"/>
                      <a:pt x="1724" y="3649"/>
                    </a:cubicBezTo>
                    <a:cubicBezTo>
                      <a:pt x="1730" y="3649"/>
                      <a:pt x="1736" y="3649"/>
                      <a:pt x="1742" y="3649"/>
                    </a:cubicBezTo>
                    <a:cubicBezTo>
                      <a:pt x="1802" y="3646"/>
                      <a:pt x="1861" y="3613"/>
                      <a:pt x="1916" y="3600"/>
                    </a:cubicBezTo>
                    <a:cubicBezTo>
                      <a:pt x="1958" y="3592"/>
                      <a:pt x="1995" y="3578"/>
                      <a:pt x="2033" y="3562"/>
                    </a:cubicBezTo>
                    <a:cubicBezTo>
                      <a:pt x="2109" y="3578"/>
                      <a:pt x="2185" y="3594"/>
                      <a:pt x="2262" y="3596"/>
                    </a:cubicBezTo>
                    <a:cubicBezTo>
                      <a:pt x="2264" y="3596"/>
                      <a:pt x="2265" y="3596"/>
                      <a:pt x="2267" y="3596"/>
                    </a:cubicBezTo>
                    <a:cubicBezTo>
                      <a:pt x="2356" y="3596"/>
                      <a:pt x="2441" y="3564"/>
                      <a:pt x="2525" y="3545"/>
                    </a:cubicBezTo>
                    <a:cubicBezTo>
                      <a:pt x="2621" y="3525"/>
                      <a:pt x="2716" y="3496"/>
                      <a:pt x="2800" y="3448"/>
                    </a:cubicBezTo>
                    <a:cubicBezTo>
                      <a:pt x="2884" y="3397"/>
                      <a:pt x="2950" y="3318"/>
                      <a:pt x="3017" y="3255"/>
                    </a:cubicBezTo>
                    <a:cubicBezTo>
                      <a:pt x="3074" y="3204"/>
                      <a:pt x="3121" y="3146"/>
                      <a:pt x="3163" y="3084"/>
                    </a:cubicBezTo>
                    <a:cubicBezTo>
                      <a:pt x="3207" y="3054"/>
                      <a:pt x="3250" y="3016"/>
                      <a:pt x="3293" y="2980"/>
                    </a:cubicBezTo>
                    <a:cubicBezTo>
                      <a:pt x="3337" y="2938"/>
                      <a:pt x="3352" y="2874"/>
                      <a:pt x="3390" y="2827"/>
                    </a:cubicBezTo>
                    <a:cubicBezTo>
                      <a:pt x="3430" y="2782"/>
                      <a:pt x="3487" y="2744"/>
                      <a:pt x="3520" y="2691"/>
                    </a:cubicBezTo>
                    <a:cubicBezTo>
                      <a:pt x="3551" y="2637"/>
                      <a:pt x="3571" y="2579"/>
                      <a:pt x="3597" y="2523"/>
                    </a:cubicBezTo>
                    <a:cubicBezTo>
                      <a:pt x="3619" y="2465"/>
                      <a:pt x="3659" y="2410"/>
                      <a:pt x="3672" y="2348"/>
                    </a:cubicBezTo>
                    <a:cubicBezTo>
                      <a:pt x="3688" y="2286"/>
                      <a:pt x="3681" y="2223"/>
                      <a:pt x="3686" y="2161"/>
                    </a:cubicBezTo>
                    <a:cubicBezTo>
                      <a:pt x="3693" y="2099"/>
                      <a:pt x="3681" y="2037"/>
                      <a:pt x="3681" y="1975"/>
                    </a:cubicBezTo>
                    <a:cubicBezTo>
                      <a:pt x="3679" y="1913"/>
                      <a:pt x="3712" y="1848"/>
                      <a:pt x="3701" y="1784"/>
                    </a:cubicBezTo>
                    <a:cubicBezTo>
                      <a:pt x="3694" y="1743"/>
                      <a:pt x="3672" y="1707"/>
                      <a:pt x="3650" y="1671"/>
                    </a:cubicBezTo>
                    <a:cubicBezTo>
                      <a:pt x="3632" y="1628"/>
                      <a:pt x="3612" y="1584"/>
                      <a:pt x="3598" y="1543"/>
                    </a:cubicBezTo>
                    <a:cubicBezTo>
                      <a:pt x="3584" y="1504"/>
                      <a:pt x="3568" y="1466"/>
                      <a:pt x="3549" y="1430"/>
                    </a:cubicBezTo>
                    <a:cubicBezTo>
                      <a:pt x="3543" y="1397"/>
                      <a:pt x="3540" y="1363"/>
                      <a:pt x="3533" y="1330"/>
                    </a:cubicBezTo>
                    <a:cubicBezTo>
                      <a:pt x="3496" y="1153"/>
                      <a:pt x="3407" y="990"/>
                      <a:pt x="3315" y="838"/>
                    </a:cubicBezTo>
                    <a:cubicBezTo>
                      <a:pt x="3224" y="686"/>
                      <a:pt x="3116" y="537"/>
                      <a:pt x="2977" y="420"/>
                    </a:cubicBezTo>
                    <a:cubicBezTo>
                      <a:pt x="2840" y="303"/>
                      <a:pt x="2686" y="198"/>
                      <a:pt x="2514" y="131"/>
                    </a:cubicBezTo>
                    <a:cubicBezTo>
                      <a:pt x="2347" y="66"/>
                      <a:pt x="2168" y="50"/>
                      <a:pt x="1988" y="50"/>
                    </a:cubicBezTo>
                    <a:cubicBezTo>
                      <a:pt x="1981" y="50"/>
                      <a:pt x="1973" y="50"/>
                      <a:pt x="1966" y="50"/>
                    </a:cubicBezTo>
                    <a:cubicBezTo>
                      <a:pt x="1795" y="53"/>
                      <a:pt x="1611" y="90"/>
                      <a:pt x="1453" y="187"/>
                    </a:cubicBezTo>
                    <a:cubicBezTo>
                      <a:pt x="1447" y="176"/>
                      <a:pt x="1440" y="171"/>
                      <a:pt x="1433" y="167"/>
                    </a:cubicBezTo>
                    <a:cubicBezTo>
                      <a:pt x="1484" y="139"/>
                      <a:pt x="1535" y="112"/>
                      <a:pt x="1589" y="87"/>
                    </a:cubicBezTo>
                    <a:cubicBezTo>
                      <a:pt x="1635" y="63"/>
                      <a:pt x="1689" y="36"/>
                      <a:pt x="1742" y="36"/>
                    </a:cubicBezTo>
                    <a:cubicBezTo>
                      <a:pt x="1757" y="36"/>
                      <a:pt x="1772" y="38"/>
                      <a:pt x="1787" y="43"/>
                    </a:cubicBezTo>
                    <a:cubicBezTo>
                      <a:pt x="1787" y="43"/>
                      <a:pt x="1787" y="43"/>
                      <a:pt x="1787" y="43"/>
                    </a:cubicBezTo>
                    <a:cubicBezTo>
                      <a:pt x="1790" y="43"/>
                      <a:pt x="1790" y="21"/>
                      <a:pt x="1787" y="19"/>
                    </a:cubicBezTo>
                    <a:cubicBezTo>
                      <a:pt x="1764" y="6"/>
                      <a:pt x="1742" y="1"/>
                      <a:pt x="1720"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29"/>
              <p:cNvSpPr/>
              <p:nvPr/>
            </p:nvSpPr>
            <p:spPr>
              <a:xfrm>
                <a:off x="1277800" y="4510225"/>
                <a:ext cx="2150" cy="900"/>
              </a:xfrm>
              <a:custGeom>
                <a:rect b="b" l="l" r="r" t="t"/>
                <a:pathLst>
                  <a:path extrusionOk="0" h="36" w="86">
                    <a:moveTo>
                      <a:pt x="85" y="1"/>
                    </a:moveTo>
                    <a:lnTo>
                      <a:pt x="0" y="2"/>
                    </a:lnTo>
                    <a:cubicBezTo>
                      <a:pt x="1" y="15"/>
                      <a:pt x="6" y="26"/>
                      <a:pt x="8" y="35"/>
                    </a:cubicBezTo>
                    <a:cubicBezTo>
                      <a:pt x="29" y="22"/>
                      <a:pt x="51" y="12"/>
                      <a:pt x="68" y="5"/>
                    </a:cubicBezTo>
                    <a:cubicBezTo>
                      <a:pt x="72" y="2"/>
                      <a:pt x="79" y="2"/>
                      <a:pt x="85"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29"/>
              <p:cNvSpPr/>
              <p:nvPr/>
            </p:nvSpPr>
            <p:spPr>
              <a:xfrm>
                <a:off x="1281225" y="4511200"/>
                <a:ext cx="1125" cy="225"/>
              </a:xfrm>
              <a:custGeom>
                <a:rect b="b" l="l" r="r" t="t"/>
                <a:pathLst>
                  <a:path extrusionOk="0" h="9" w="45">
                    <a:moveTo>
                      <a:pt x="18" y="1"/>
                    </a:moveTo>
                    <a:cubicBezTo>
                      <a:pt x="10" y="1"/>
                      <a:pt x="3" y="3"/>
                      <a:pt x="1" y="9"/>
                    </a:cubicBezTo>
                    <a:lnTo>
                      <a:pt x="45" y="9"/>
                    </a:lnTo>
                    <a:cubicBezTo>
                      <a:pt x="39" y="4"/>
                      <a:pt x="28" y="1"/>
                      <a:pt x="18"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29"/>
              <p:cNvSpPr/>
              <p:nvPr/>
            </p:nvSpPr>
            <p:spPr>
              <a:xfrm>
                <a:off x="1228625" y="4460700"/>
                <a:ext cx="92425" cy="92400"/>
              </a:xfrm>
              <a:custGeom>
                <a:rect b="b" l="l" r="r" t="t"/>
                <a:pathLst>
                  <a:path extrusionOk="0" h="3696" w="3697">
                    <a:moveTo>
                      <a:pt x="1907" y="122"/>
                    </a:moveTo>
                    <a:cubicBezTo>
                      <a:pt x="1941" y="122"/>
                      <a:pt x="1975" y="126"/>
                      <a:pt x="2010" y="131"/>
                    </a:cubicBezTo>
                    <a:cubicBezTo>
                      <a:pt x="2025" y="134"/>
                      <a:pt x="2039" y="143"/>
                      <a:pt x="2051" y="153"/>
                    </a:cubicBezTo>
                    <a:cubicBezTo>
                      <a:pt x="2021" y="161"/>
                      <a:pt x="1989" y="171"/>
                      <a:pt x="1960" y="178"/>
                    </a:cubicBezTo>
                    <a:cubicBezTo>
                      <a:pt x="1933" y="182"/>
                      <a:pt x="1905" y="193"/>
                      <a:pt x="1879" y="202"/>
                    </a:cubicBezTo>
                    <a:cubicBezTo>
                      <a:pt x="1828" y="180"/>
                      <a:pt x="1776" y="158"/>
                      <a:pt x="1721" y="145"/>
                    </a:cubicBezTo>
                    <a:cubicBezTo>
                      <a:pt x="1722" y="145"/>
                      <a:pt x="1722" y="143"/>
                      <a:pt x="1725" y="143"/>
                    </a:cubicBezTo>
                    <a:cubicBezTo>
                      <a:pt x="1770" y="138"/>
                      <a:pt x="1817" y="125"/>
                      <a:pt x="1865" y="124"/>
                    </a:cubicBezTo>
                    <a:cubicBezTo>
                      <a:pt x="1879" y="122"/>
                      <a:pt x="1893" y="122"/>
                      <a:pt x="1907" y="122"/>
                    </a:cubicBezTo>
                    <a:close/>
                    <a:moveTo>
                      <a:pt x="1427" y="262"/>
                    </a:moveTo>
                    <a:cubicBezTo>
                      <a:pt x="1461" y="262"/>
                      <a:pt x="1495" y="264"/>
                      <a:pt x="1528" y="270"/>
                    </a:cubicBezTo>
                    <a:cubicBezTo>
                      <a:pt x="1540" y="273"/>
                      <a:pt x="1553" y="275"/>
                      <a:pt x="1563" y="277"/>
                    </a:cubicBezTo>
                    <a:cubicBezTo>
                      <a:pt x="1491" y="303"/>
                      <a:pt x="1422" y="336"/>
                      <a:pt x="1355" y="373"/>
                    </a:cubicBezTo>
                    <a:cubicBezTo>
                      <a:pt x="1330" y="367"/>
                      <a:pt x="1304" y="361"/>
                      <a:pt x="1279" y="361"/>
                    </a:cubicBezTo>
                    <a:cubicBezTo>
                      <a:pt x="1273" y="361"/>
                      <a:pt x="1266" y="361"/>
                      <a:pt x="1260" y="362"/>
                    </a:cubicBezTo>
                    <a:cubicBezTo>
                      <a:pt x="1198" y="370"/>
                      <a:pt x="1140" y="390"/>
                      <a:pt x="1078" y="403"/>
                    </a:cubicBezTo>
                    <a:cubicBezTo>
                      <a:pt x="1016" y="414"/>
                      <a:pt x="956" y="435"/>
                      <a:pt x="895" y="456"/>
                    </a:cubicBezTo>
                    <a:cubicBezTo>
                      <a:pt x="833" y="475"/>
                      <a:pt x="789" y="527"/>
                      <a:pt x="731" y="555"/>
                    </a:cubicBezTo>
                    <a:cubicBezTo>
                      <a:pt x="694" y="571"/>
                      <a:pt x="640" y="571"/>
                      <a:pt x="594" y="582"/>
                    </a:cubicBezTo>
                    <a:cubicBezTo>
                      <a:pt x="607" y="566"/>
                      <a:pt x="618" y="552"/>
                      <a:pt x="632" y="541"/>
                    </a:cubicBezTo>
                    <a:cubicBezTo>
                      <a:pt x="690" y="485"/>
                      <a:pt x="752" y="435"/>
                      <a:pt x="818" y="387"/>
                    </a:cubicBezTo>
                    <a:cubicBezTo>
                      <a:pt x="885" y="340"/>
                      <a:pt x="957" y="303"/>
                      <a:pt x="1034" y="277"/>
                    </a:cubicBezTo>
                    <a:cubicBezTo>
                      <a:pt x="1062" y="267"/>
                      <a:pt x="1092" y="264"/>
                      <a:pt x="1122" y="264"/>
                    </a:cubicBezTo>
                    <a:cubicBezTo>
                      <a:pt x="1167" y="264"/>
                      <a:pt x="1214" y="271"/>
                      <a:pt x="1258" y="271"/>
                    </a:cubicBezTo>
                    <a:cubicBezTo>
                      <a:pt x="1268" y="271"/>
                      <a:pt x="1278" y="271"/>
                      <a:pt x="1287" y="270"/>
                    </a:cubicBezTo>
                    <a:cubicBezTo>
                      <a:pt x="1334" y="266"/>
                      <a:pt x="1381" y="262"/>
                      <a:pt x="1427" y="262"/>
                    </a:cubicBezTo>
                    <a:close/>
                    <a:moveTo>
                      <a:pt x="1127" y="858"/>
                    </a:moveTo>
                    <a:cubicBezTo>
                      <a:pt x="1114" y="874"/>
                      <a:pt x="1105" y="889"/>
                      <a:pt x="1095" y="903"/>
                    </a:cubicBezTo>
                    <a:cubicBezTo>
                      <a:pt x="1082" y="900"/>
                      <a:pt x="1071" y="900"/>
                      <a:pt x="1060" y="896"/>
                    </a:cubicBezTo>
                    <a:cubicBezTo>
                      <a:pt x="1082" y="883"/>
                      <a:pt x="1102" y="868"/>
                      <a:pt x="1127" y="858"/>
                    </a:cubicBezTo>
                    <a:close/>
                    <a:moveTo>
                      <a:pt x="3306" y="904"/>
                    </a:moveTo>
                    <a:lnTo>
                      <a:pt x="3306" y="904"/>
                    </a:lnTo>
                    <a:cubicBezTo>
                      <a:pt x="3312" y="907"/>
                      <a:pt x="3316" y="908"/>
                      <a:pt x="3317" y="910"/>
                    </a:cubicBezTo>
                    <a:cubicBezTo>
                      <a:pt x="3339" y="929"/>
                      <a:pt x="3357" y="951"/>
                      <a:pt x="3372" y="976"/>
                    </a:cubicBezTo>
                    <a:cubicBezTo>
                      <a:pt x="3378" y="984"/>
                      <a:pt x="3378" y="998"/>
                      <a:pt x="3375" y="1012"/>
                    </a:cubicBezTo>
                    <a:cubicBezTo>
                      <a:pt x="3353" y="977"/>
                      <a:pt x="3330" y="942"/>
                      <a:pt x="3306" y="904"/>
                    </a:cubicBezTo>
                    <a:close/>
                    <a:moveTo>
                      <a:pt x="2257" y="964"/>
                    </a:moveTo>
                    <a:lnTo>
                      <a:pt x="2257" y="964"/>
                    </a:lnTo>
                    <a:cubicBezTo>
                      <a:pt x="2293" y="965"/>
                      <a:pt x="2332" y="969"/>
                      <a:pt x="2369" y="976"/>
                    </a:cubicBezTo>
                    <a:cubicBezTo>
                      <a:pt x="2383" y="997"/>
                      <a:pt x="2396" y="1017"/>
                      <a:pt x="2407" y="1039"/>
                    </a:cubicBezTo>
                    <a:cubicBezTo>
                      <a:pt x="2416" y="1058"/>
                      <a:pt x="2423" y="1078"/>
                      <a:pt x="2431" y="1096"/>
                    </a:cubicBezTo>
                    <a:cubicBezTo>
                      <a:pt x="2434" y="1100"/>
                      <a:pt x="2435" y="1105"/>
                      <a:pt x="2436" y="1108"/>
                    </a:cubicBezTo>
                    <a:cubicBezTo>
                      <a:pt x="2435" y="1107"/>
                      <a:pt x="2434" y="1105"/>
                      <a:pt x="2434" y="1103"/>
                    </a:cubicBezTo>
                    <a:cubicBezTo>
                      <a:pt x="2383" y="1050"/>
                      <a:pt x="2324" y="1002"/>
                      <a:pt x="2257" y="964"/>
                    </a:cubicBezTo>
                    <a:close/>
                    <a:moveTo>
                      <a:pt x="1870" y="1126"/>
                    </a:moveTo>
                    <a:cubicBezTo>
                      <a:pt x="1905" y="1126"/>
                      <a:pt x="1938" y="1128"/>
                      <a:pt x="1970" y="1134"/>
                    </a:cubicBezTo>
                    <a:cubicBezTo>
                      <a:pt x="2002" y="1137"/>
                      <a:pt x="2032" y="1144"/>
                      <a:pt x="2063" y="1155"/>
                    </a:cubicBezTo>
                    <a:cubicBezTo>
                      <a:pt x="2022" y="1153"/>
                      <a:pt x="1978" y="1151"/>
                      <a:pt x="1937" y="1151"/>
                    </a:cubicBezTo>
                    <a:cubicBezTo>
                      <a:pt x="1906" y="1151"/>
                      <a:pt x="1875" y="1150"/>
                      <a:pt x="1843" y="1150"/>
                    </a:cubicBezTo>
                    <a:cubicBezTo>
                      <a:pt x="1778" y="1150"/>
                      <a:pt x="1712" y="1153"/>
                      <a:pt x="1645" y="1171"/>
                    </a:cubicBezTo>
                    <a:cubicBezTo>
                      <a:pt x="1600" y="1184"/>
                      <a:pt x="1556" y="1206"/>
                      <a:pt x="1514" y="1231"/>
                    </a:cubicBezTo>
                    <a:cubicBezTo>
                      <a:pt x="1623" y="1158"/>
                      <a:pt x="1753" y="1126"/>
                      <a:pt x="1870" y="1126"/>
                    </a:cubicBezTo>
                    <a:close/>
                    <a:moveTo>
                      <a:pt x="1611" y="803"/>
                    </a:moveTo>
                    <a:lnTo>
                      <a:pt x="1611" y="803"/>
                    </a:lnTo>
                    <a:cubicBezTo>
                      <a:pt x="1587" y="814"/>
                      <a:pt x="1563" y="826"/>
                      <a:pt x="1542" y="840"/>
                    </a:cubicBezTo>
                    <a:cubicBezTo>
                      <a:pt x="1437" y="904"/>
                      <a:pt x="1357" y="999"/>
                      <a:pt x="1294" y="1100"/>
                    </a:cubicBezTo>
                    <a:cubicBezTo>
                      <a:pt x="1240" y="1142"/>
                      <a:pt x="1192" y="1189"/>
                      <a:pt x="1148" y="1242"/>
                    </a:cubicBezTo>
                    <a:cubicBezTo>
                      <a:pt x="1253" y="1093"/>
                      <a:pt x="1357" y="929"/>
                      <a:pt x="1521" y="841"/>
                    </a:cubicBezTo>
                    <a:cubicBezTo>
                      <a:pt x="1549" y="826"/>
                      <a:pt x="1580" y="814"/>
                      <a:pt x="1611" y="803"/>
                    </a:cubicBezTo>
                    <a:close/>
                    <a:moveTo>
                      <a:pt x="1046" y="924"/>
                    </a:moveTo>
                    <a:cubicBezTo>
                      <a:pt x="1057" y="924"/>
                      <a:pt x="1068" y="925"/>
                      <a:pt x="1079" y="928"/>
                    </a:cubicBezTo>
                    <a:cubicBezTo>
                      <a:pt x="957" y="1050"/>
                      <a:pt x="862" y="1197"/>
                      <a:pt x="778" y="1343"/>
                    </a:cubicBezTo>
                    <a:cubicBezTo>
                      <a:pt x="766" y="1364"/>
                      <a:pt x="755" y="1385"/>
                      <a:pt x="744" y="1408"/>
                    </a:cubicBezTo>
                    <a:lnTo>
                      <a:pt x="738" y="1361"/>
                    </a:lnTo>
                    <a:cubicBezTo>
                      <a:pt x="800" y="1232"/>
                      <a:pt x="874" y="1109"/>
                      <a:pt x="951" y="992"/>
                    </a:cubicBezTo>
                    <a:cubicBezTo>
                      <a:pt x="964" y="976"/>
                      <a:pt x="978" y="958"/>
                      <a:pt x="990" y="942"/>
                    </a:cubicBezTo>
                    <a:cubicBezTo>
                      <a:pt x="997" y="936"/>
                      <a:pt x="1005" y="933"/>
                      <a:pt x="1012" y="928"/>
                    </a:cubicBezTo>
                    <a:cubicBezTo>
                      <a:pt x="1023" y="925"/>
                      <a:pt x="1034" y="924"/>
                      <a:pt x="1046" y="924"/>
                    </a:cubicBezTo>
                    <a:close/>
                    <a:moveTo>
                      <a:pt x="1060" y="1360"/>
                    </a:moveTo>
                    <a:cubicBezTo>
                      <a:pt x="1026" y="1411"/>
                      <a:pt x="996" y="1466"/>
                      <a:pt x="971" y="1522"/>
                    </a:cubicBezTo>
                    <a:cubicBezTo>
                      <a:pt x="962" y="1542"/>
                      <a:pt x="956" y="1562"/>
                      <a:pt x="949" y="1583"/>
                    </a:cubicBezTo>
                    <a:cubicBezTo>
                      <a:pt x="949" y="1562"/>
                      <a:pt x="947" y="1542"/>
                      <a:pt x="949" y="1522"/>
                    </a:cubicBezTo>
                    <a:cubicBezTo>
                      <a:pt x="983" y="1466"/>
                      <a:pt x="1020" y="1412"/>
                      <a:pt x="1060" y="1360"/>
                    </a:cubicBezTo>
                    <a:close/>
                    <a:moveTo>
                      <a:pt x="713" y="1425"/>
                    </a:moveTo>
                    <a:cubicBezTo>
                      <a:pt x="715" y="1436"/>
                      <a:pt x="716" y="1444"/>
                      <a:pt x="718" y="1453"/>
                    </a:cubicBezTo>
                    <a:cubicBezTo>
                      <a:pt x="694" y="1498"/>
                      <a:pt x="669" y="1540"/>
                      <a:pt x="649" y="1584"/>
                    </a:cubicBezTo>
                    <a:cubicBezTo>
                      <a:pt x="668" y="1529"/>
                      <a:pt x="689" y="1477"/>
                      <a:pt x="713" y="1425"/>
                    </a:cubicBezTo>
                    <a:close/>
                    <a:moveTo>
                      <a:pt x="902" y="1605"/>
                    </a:moveTo>
                    <a:cubicBezTo>
                      <a:pt x="903" y="1630"/>
                      <a:pt x="907" y="1653"/>
                      <a:pt x="910" y="1679"/>
                    </a:cubicBezTo>
                    <a:cubicBezTo>
                      <a:pt x="901" y="1707"/>
                      <a:pt x="892" y="1733"/>
                      <a:pt x="883" y="1760"/>
                    </a:cubicBezTo>
                    <a:cubicBezTo>
                      <a:pt x="873" y="1747"/>
                      <a:pt x="866" y="1733"/>
                      <a:pt x="858" y="1716"/>
                    </a:cubicBezTo>
                    <a:cubicBezTo>
                      <a:pt x="865" y="1698"/>
                      <a:pt x="866" y="1679"/>
                      <a:pt x="874" y="1660"/>
                    </a:cubicBezTo>
                    <a:cubicBezTo>
                      <a:pt x="883" y="1642"/>
                      <a:pt x="894" y="1623"/>
                      <a:pt x="902" y="1605"/>
                    </a:cubicBezTo>
                    <a:close/>
                    <a:moveTo>
                      <a:pt x="2067" y="1482"/>
                    </a:moveTo>
                    <a:cubicBezTo>
                      <a:pt x="2143" y="1482"/>
                      <a:pt x="2222" y="1512"/>
                      <a:pt x="2292" y="1548"/>
                    </a:cubicBezTo>
                    <a:cubicBezTo>
                      <a:pt x="2359" y="1583"/>
                      <a:pt x="2410" y="1639"/>
                      <a:pt x="2450" y="1698"/>
                    </a:cubicBezTo>
                    <a:cubicBezTo>
                      <a:pt x="2452" y="1714"/>
                      <a:pt x="2449" y="1729"/>
                      <a:pt x="2449" y="1747"/>
                    </a:cubicBezTo>
                    <a:cubicBezTo>
                      <a:pt x="2436" y="1740"/>
                      <a:pt x="2423" y="1731"/>
                      <a:pt x="2413" y="1722"/>
                    </a:cubicBezTo>
                    <a:cubicBezTo>
                      <a:pt x="2372" y="1692"/>
                      <a:pt x="2328" y="1650"/>
                      <a:pt x="2271" y="1632"/>
                    </a:cubicBezTo>
                    <a:cubicBezTo>
                      <a:pt x="2235" y="1622"/>
                      <a:pt x="2188" y="1612"/>
                      <a:pt x="2140" y="1612"/>
                    </a:cubicBezTo>
                    <a:cubicBezTo>
                      <a:pt x="2117" y="1612"/>
                      <a:pt x="2094" y="1614"/>
                      <a:pt x="2072" y="1620"/>
                    </a:cubicBezTo>
                    <a:cubicBezTo>
                      <a:pt x="2035" y="1630"/>
                      <a:pt x="2002" y="1652"/>
                      <a:pt x="1974" y="1678"/>
                    </a:cubicBezTo>
                    <a:cubicBezTo>
                      <a:pt x="1952" y="1700"/>
                      <a:pt x="1931" y="1723"/>
                      <a:pt x="1913" y="1748"/>
                    </a:cubicBezTo>
                    <a:cubicBezTo>
                      <a:pt x="1911" y="1753"/>
                      <a:pt x="1907" y="1756"/>
                      <a:pt x="1905" y="1762"/>
                    </a:cubicBezTo>
                    <a:cubicBezTo>
                      <a:pt x="1858" y="1682"/>
                      <a:pt x="1860" y="1591"/>
                      <a:pt x="1891" y="1521"/>
                    </a:cubicBezTo>
                    <a:cubicBezTo>
                      <a:pt x="1935" y="1500"/>
                      <a:pt x="1982" y="1488"/>
                      <a:pt x="2029" y="1485"/>
                    </a:cubicBezTo>
                    <a:cubicBezTo>
                      <a:pt x="2042" y="1483"/>
                      <a:pt x="2054" y="1482"/>
                      <a:pt x="2067" y="1482"/>
                    </a:cubicBezTo>
                    <a:close/>
                    <a:moveTo>
                      <a:pt x="1484" y="1598"/>
                    </a:moveTo>
                    <a:lnTo>
                      <a:pt x="1484" y="1598"/>
                    </a:lnTo>
                    <a:cubicBezTo>
                      <a:pt x="1454" y="1650"/>
                      <a:pt x="1430" y="1707"/>
                      <a:pt x="1411" y="1763"/>
                    </a:cubicBezTo>
                    <a:cubicBezTo>
                      <a:pt x="1388" y="1839"/>
                      <a:pt x="1367" y="1920"/>
                      <a:pt x="1362" y="2004"/>
                    </a:cubicBezTo>
                    <a:cubicBezTo>
                      <a:pt x="1342" y="1963"/>
                      <a:pt x="1326" y="1920"/>
                      <a:pt x="1313" y="1876"/>
                    </a:cubicBezTo>
                    <a:cubicBezTo>
                      <a:pt x="1319" y="1843"/>
                      <a:pt x="1323" y="1811"/>
                      <a:pt x="1337" y="1781"/>
                    </a:cubicBezTo>
                    <a:cubicBezTo>
                      <a:pt x="1370" y="1705"/>
                      <a:pt x="1432" y="1650"/>
                      <a:pt x="1484" y="1598"/>
                    </a:cubicBezTo>
                    <a:close/>
                    <a:moveTo>
                      <a:pt x="1301" y="1954"/>
                    </a:moveTo>
                    <a:cubicBezTo>
                      <a:pt x="1309" y="1987"/>
                      <a:pt x="1322" y="2018"/>
                      <a:pt x="1335" y="2048"/>
                    </a:cubicBezTo>
                    <a:cubicBezTo>
                      <a:pt x="1322" y="2044"/>
                      <a:pt x="1308" y="2042"/>
                      <a:pt x="1294" y="2038"/>
                    </a:cubicBezTo>
                    <a:lnTo>
                      <a:pt x="1294" y="2030"/>
                    </a:lnTo>
                    <a:cubicBezTo>
                      <a:pt x="1296" y="2004"/>
                      <a:pt x="1300" y="1979"/>
                      <a:pt x="1301" y="1954"/>
                    </a:cubicBezTo>
                    <a:close/>
                    <a:moveTo>
                      <a:pt x="2150" y="1776"/>
                    </a:moveTo>
                    <a:cubicBezTo>
                      <a:pt x="2155" y="1776"/>
                      <a:pt x="2160" y="1776"/>
                      <a:pt x="2165" y="1777"/>
                    </a:cubicBezTo>
                    <a:cubicBezTo>
                      <a:pt x="2204" y="1784"/>
                      <a:pt x="2241" y="1795"/>
                      <a:pt x="2270" y="1817"/>
                    </a:cubicBezTo>
                    <a:cubicBezTo>
                      <a:pt x="2297" y="1839"/>
                      <a:pt x="2339" y="1839"/>
                      <a:pt x="2357" y="1872"/>
                    </a:cubicBezTo>
                    <a:cubicBezTo>
                      <a:pt x="2376" y="1901"/>
                      <a:pt x="2347" y="1960"/>
                      <a:pt x="2348" y="1982"/>
                    </a:cubicBezTo>
                    <a:cubicBezTo>
                      <a:pt x="2357" y="2004"/>
                      <a:pt x="2361" y="2025"/>
                      <a:pt x="2355" y="2044"/>
                    </a:cubicBezTo>
                    <a:cubicBezTo>
                      <a:pt x="2350" y="2060"/>
                      <a:pt x="2380" y="2078"/>
                      <a:pt x="2369" y="2098"/>
                    </a:cubicBezTo>
                    <a:cubicBezTo>
                      <a:pt x="2358" y="2114"/>
                      <a:pt x="2324" y="2117"/>
                      <a:pt x="2310" y="2125"/>
                    </a:cubicBezTo>
                    <a:cubicBezTo>
                      <a:pt x="2297" y="2133"/>
                      <a:pt x="2286" y="2148"/>
                      <a:pt x="2270" y="2154"/>
                    </a:cubicBezTo>
                    <a:cubicBezTo>
                      <a:pt x="2267" y="2155"/>
                      <a:pt x="2263" y="2155"/>
                      <a:pt x="2260" y="2155"/>
                    </a:cubicBezTo>
                    <a:cubicBezTo>
                      <a:pt x="2244" y="2155"/>
                      <a:pt x="2228" y="2147"/>
                      <a:pt x="2219" y="2146"/>
                    </a:cubicBezTo>
                    <a:cubicBezTo>
                      <a:pt x="2210" y="2146"/>
                      <a:pt x="2202" y="2160"/>
                      <a:pt x="2193" y="2160"/>
                    </a:cubicBezTo>
                    <a:cubicBezTo>
                      <a:pt x="2192" y="2160"/>
                      <a:pt x="2191" y="2160"/>
                      <a:pt x="2190" y="2159"/>
                    </a:cubicBezTo>
                    <a:cubicBezTo>
                      <a:pt x="2189" y="2159"/>
                      <a:pt x="2188" y="2159"/>
                      <a:pt x="2187" y="2159"/>
                    </a:cubicBezTo>
                    <a:cubicBezTo>
                      <a:pt x="2182" y="2159"/>
                      <a:pt x="2177" y="2161"/>
                      <a:pt x="2172" y="2161"/>
                    </a:cubicBezTo>
                    <a:cubicBezTo>
                      <a:pt x="2169" y="2161"/>
                      <a:pt x="2167" y="2161"/>
                      <a:pt x="2165" y="2159"/>
                    </a:cubicBezTo>
                    <a:cubicBezTo>
                      <a:pt x="2156" y="2153"/>
                      <a:pt x="2179" y="2120"/>
                      <a:pt x="2175" y="2114"/>
                    </a:cubicBezTo>
                    <a:cubicBezTo>
                      <a:pt x="2169" y="2110"/>
                      <a:pt x="2114" y="2110"/>
                      <a:pt x="2105" y="2087"/>
                    </a:cubicBezTo>
                    <a:cubicBezTo>
                      <a:pt x="2094" y="2066"/>
                      <a:pt x="2098" y="2045"/>
                      <a:pt x="2105" y="2030"/>
                    </a:cubicBezTo>
                    <a:lnTo>
                      <a:pt x="2105" y="2030"/>
                    </a:lnTo>
                    <a:lnTo>
                      <a:pt x="1986" y="2034"/>
                    </a:lnTo>
                    <a:cubicBezTo>
                      <a:pt x="1982" y="2030"/>
                      <a:pt x="1978" y="2029"/>
                      <a:pt x="1975" y="2023"/>
                    </a:cubicBezTo>
                    <a:cubicBezTo>
                      <a:pt x="1975" y="2022"/>
                      <a:pt x="1974" y="2020"/>
                      <a:pt x="1974" y="2018"/>
                    </a:cubicBezTo>
                    <a:lnTo>
                      <a:pt x="1953" y="2034"/>
                    </a:lnTo>
                    <a:lnTo>
                      <a:pt x="1941" y="2034"/>
                    </a:lnTo>
                    <a:cubicBezTo>
                      <a:pt x="1926" y="1994"/>
                      <a:pt x="1920" y="1941"/>
                      <a:pt x="1933" y="1894"/>
                    </a:cubicBezTo>
                    <a:cubicBezTo>
                      <a:pt x="1948" y="1842"/>
                      <a:pt x="2015" y="1828"/>
                      <a:pt x="2048" y="1809"/>
                    </a:cubicBezTo>
                    <a:lnTo>
                      <a:pt x="2059" y="1802"/>
                    </a:lnTo>
                    <a:cubicBezTo>
                      <a:pt x="2088" y="1786"/>
                      <a:pt x="2118" y="1776"/>
                      <a:pt x="2150" y="1776"/>
                    </a:cubicBezTo>
                    <a:close/>
                    <a:moveTo>
                      <a:pt x="3050" y="1555"/>
                    </a:moveTo>
                    <a:cubicBezTo>
                      <a:pt x="3057" y="1665"/>
                      <a:pt x="3030" y="1788"/>
                      <a:pt x="3001" y="1914"/>
                    </a:cubicBezTo>
                    <a:cubicBezTo>
                      <a:pt x="2980" y="2009"/>
                      <a:pt x="2951" y="2099"/>
                      <a:pt x="2917" y="2186"/>
                    </a:cubicBezTo>
                    <a:cubicBezTo>
                      <a:pt x="2951" y="2060"/>
                      <a:pt x="2966" y="1932"/>
                      <a:pt x="2965" y="1809"/>
                    </a:cubicBezTo>
                    <a:cubicBezTo>
                      <a:pt x="2965" y="1781"/>
                      <a:pt x="2959" y="1755"/>
                      <a:pt x="2958" y="1727"/>
                    </a:cubicBezTo>
                    <a:cubicBezTo>
                      <a:pt x="2958" y="1726"/>
                      <a:pt x="2959" y="1726"/>
                      <a:pt x="2959" y="1726"/>
                    </a:cubicBezTo>
                    <a:cubicBezTo>
                      <a:pt x="2980" y="1685"/>
                      <a:pt x="3027" y="1643"/>
                      <a:pt x="3043" y="1601"/>
                    </a:cubicBezTo>
                    <a:cubicBezTo>
                      <a:pt x="3050" y="1584"/>
                      <a:pt x="3050" y="1570"/>
                      <a:pt x="3050" y="1555"/>
                    </a:cubicBezTo>
                    <a:close/>
                    <a:moveTo>
                      <a:pt x="839" y="1781"/>
                    </a:moveTo>
                    <a:cubicBezTo>
                      <a:pt x="847" y="1795"/>
                      <a:pt x="855" y="1810"/>
                      <a:pt x="865" y="1825"/>
                    </a:cubicBezTo>
                    <a:cubicBezTo>
                      <a:pt x="826" y="1961"/>
                      <a:pt x="803" y="2100"/>
                      <a:pt x="800" y="2245"/>
                    </a:cubicBezTo>
                    <a:cubicBezTo>
                      <a:pt x="790" y="2203"/>
                      <a:pt x="782" y="2161"/>
                      <a:pt x="782" y="2113"/>
                    </a:cubicBezTo>
                    <a:cubicBezTo>
                      <a:pt x="784" y="2005"/>
                      <a:pt x="806" y="1892"/>
                      <a:pt x="839" y="1781"/>
                    </a:cubicBezTo>
                    <a:close/>
                    <a:moveTo>
                      <a:pt x="1101" y="2254"/>
                    </a:moveTo>
                    <a:cubicBezTo>
                      <a:pt x="1103" y="2267"/>
                      <a:pt x="1107" y="2282"/>
                      <a:pt x="1108" y="2296"/>
                    </a:cubicBezTo>
                    <a:cubicBezTo>
                      <a:pt x="1110" y="2308"/>
                      <a:pt x="1115" y="2325"/>
                      <a:pt x="1117" y="2338"/>
                    </a:cubicBezTo>
                    <a:cubicBezTo>
                      <a:pt x="1114" y="2340"/>
                      <a:pt x="1110" y="2340"/>
                      <a:pt x="1107" y="2341"/>
                    </a:cubicBezTo>
                    <a:cubicBezTo>
                      <a:pt x="1103" y="2312"/>
                      <a:pt x="1103" y="2283"/>
                      <a:pt x="1101" y="2254"/>
                    </a:cubicBezTo>
                    <a:close/>
                    <a:moveTo>
                      <a:pt x="1685" y="2107"/>
                    </a:moveTo>
                    <a:cubicBezTo>
                      <a:pt x="1707" y="2181"/>
                      <a:pt x="1743" y="2250"/>
                      <a:pt x="1791" y="2305"/>
                    </a:cubicBezTo>
                    <a:cubicBezTo>
                      <a:pt x="1809" y="2327"/>
                      <a:pt x="1831" y="2348"/>
                      <a:pt x="1854" y="2367"/>
                    </a:cubicBezTo>
                    <a:cubicBezTo>
                      <a:pt x="1856" y="2374"/>
                      <a:pt x="1857" y="2380"/>
                      <a:pt x="1858" y="2385"/>
                    </a:cubicBezTo>
                    <a:cubicBezTo>
                      <a:pt x="1856" y="2382"/>
                      <a:pt x="1850" y="2382"/>
                      <a:pt x="1846" y="2381"/>
                    </a:cubicBezTo>
                    <a:cubicBezTo>
                      <a:pt x="1843" y="2380"/>
                      <a:pt x="1839" y="2378"/>
                      <a:pt x="1836" y="2374"/>
                    </a:cubicBezTo>
                    <a:cubicBezTo>
                      <a:pt x="1754" y="2323"/>
                      <a:pt x="1715" y="2238"/>
                      <a:pt x="1688" y="2153"/>
                    </a:cubicBezTo>
                    <a:cubicBezTo>
                      <a:pt x="1684" y="2139"/>
                      <a:pt x="1678" y="2124"/>
                      <a:pt x="1673" y="2107"/>
                    </a:cubicBezTo>
                    <a:close/>
                    <a:moveTo>
                      <a:pt x="1810" y="1569"/>
                    </a:moveTo>
                    <a:lnTo>
                      <a:pt x="1810" y="1569"/>
                    </a:lnTo>
                    <a:cubicBezTo>
                      <a:pt x="1796" y="1650"/>
                      <a:pt x="1810" y="1740"/>
                      <a:pt x="1872" y="1814"/>
                    </a:cubicBezTo>
                    <a:cubicBezTo>
                      <a:pt x="1852" y="1858"/>
                      <a:pt x="1840" y="1906"/>
                      <a:pt x="1846" y="1954"/>
                    </a:cubicBezTo>
                    <a:cubicBezTo>
                      <a:pt x="1853" y="2015"/>
                      <a:pt x="1890" y="2058"/>
                      <a:pt x="1920" y="2093"/>
                    </a:cubicBezTo>
                    <a:cubicBezTo>
                      <a:pt x="1918" y="2124"/>
                      <a:pt x="1924" y="2153"/>
                      <a:pt x="1927" y="2183"/>
                    </a:cubicBezTo>
                    <a:cubicBezTo>
                      <a:pt x="1933" y="2230"/>
                      <a:pt x="1967" y="2263"/>
                      <a:pt x="1995" y="2300"/>
                    </a:cubicBezTo>
                    <a:cubicBezTo>
                      <a:pt x="2015" y="2330"/>
                      <a:pt x="2037" y="2367"/>
                      <a:pt x="2072" y="2393"/>
                    </a:cubicBezTo>
                    <a:cubicBezTo>
                      <a:pt x="2070" y="2393"/>
                      <a:pt x="2069" y="2393"/>
                      <a:pt x="2066" y="2395"/>
                    </a:cubicBezTo>
                    <a:cubicBezTo>
                      <a:pt x="1993" y="2380"/>
                      <a:pt x="1926" y="2348"/>
                      <a:pt x="1878" y="2307"/>
                    </a:cubicBezTo>
                    <a:cubicBezTo>
                      <a:pt x="1860" y="2231"/>
                      <a:pt x="1849" y="2146"/>
                      <a:pt x="1878" y="2071"/>
                    </a:cubicBezTo>
                    <a:cubicBezTo>
                      <a:pt x="1879" y="2068"/>
                      <a:pt x="1866" y="2065"/>
                      <a:pt x="1858" y="2065"/>
                    </a:cubicBezTo>
                    <a:cubicBezTo>
                      <a:pt x="1856" y="2065"/>
                      <a:pt x="1854" y="2065"/>
                      <a:pt x="1853" y="2066"/>
                    </a:cubicBezTo>
                    <a:cubicBezTo>
                      <a:pt x="1816" y="2124"/>
                      <a:pt x="1817" y="2186"/>
                      <a:pt x="1824" y="2245"/>
                    </a:cubicBezTo>
                    <a:cubicBezTo>
                      <a:pt x="1794" y="2206"/>
                      <a:pt x="1769" y="2162"/>
                      <a:pt x="1752" y="2113"/>
                    </a:cubicBezTo>
                    <a:lnTo>
                      <a:pt x="1752" y="2113"/>
                    </a:lnTo>
                    <a:cubicBezTo>
                      <a:pt x="1774" y="2114"/>
                      <a:pt x="1798" y="2114"/>
                      <a:pt x="1821" y="2120"/>
                    </a:cubicBezTo>
                    <a:cubicBezTo>
                      <a:pt x="1821" y="2120"/>
                      <a:pt x="1822" y="2120"/>
                      <a:pt x="1822" y="2120"/>
                    </a:cubicBezTo>
                    <a:cubicBezTo>
                      <a:pt x="1828" y="2120"/>
                      <a:pt x="1831" y="2097"/>
                      <a:pt x="1824" y="2095"/>
                    </a:cubicBezTo>
                    <a:cubicBezTo>
                      <a:pt x="1796" y="2087"/>
                      <a:pt x="1768" y="2082"/>
                      <a:pt x="1740" y="2077"/>
                    </a:cubicBezTo>
                    <a:cubicBezTo>
                      <a:pt x="1713" y="1970"/>
                      <a:pt x="1715" y="1851"/>
                      <a:pt x="1761" y="1755"/>
                    </a:cubicBezTo>
                    <a:cubicBezTo>
                      <a:pt x="1767" y="1740"/>
                      <a:pt x="1746" y="1722"/>
                      <a:pt x="1729" y="1722"/>
                    </a:cubicBezTo>
                    <a:cubicBezTo>
                      <a:pt x="1723" y="1722"/>
                      <a:pt x="1718" y="1724"/>
                      <a:pt x="1714" y="1730"/>
                    </a:cubicBezTo>
                    <a:cubicBezTo>
                      <a:pt x="1653" y="1832"/>
                      <a:pt x="1646" y="1956"/>
                      <a:pt x="1673" y="2070"/>
                    </a:cubicBezTo>
                    <a:lnTo>
                      <a:pt x="1657" y="2070"/>
                    </a:lnTo>
                    <a:cubicBezTo>
                      <a:pt x="1637" y="2005"/>
                      <a:pt x="1622" y="1937"/>
                      <a:pt x="1637" y="1866"/>
                    </a:cubicBezTo>
                    <a:cubicBezTo>
                      <a:pt x="1659" y="1769"/>
                      <a:pt x="1706" y="1672"/>
                      <a:pt x="1774" y="1601"/>
                    </a:cubicBezTo>
                    <a:cubicBezTo>
                      <a:pt x="1784" y="1588"/>
                      <a:pt x="1798" y="1579"/>
                      <a:pt x="1810" y="1569"/>
                    </a:cubicBezTo>
                    <a:close/>
                    <a:moveTo>
                      <a:pt x="2406" y="2574"/>
                    </a:moveTo>
                    <a:lnTo>
                      <a:pt x="2406" y="2574"/>
                    </a:lnTo>
                    <a:cubicBezTo>
                      <a:pt x="2391" y="2589"/>
                      <a:pt x="2376" y="2603"/>
                      <a:pt x="2361" y="2616"/>
                    </a:cubicBezTo>
                    <a:cubicBezTo>
                      <a:pt x="2369" y="2605"/>
                      <a:pt x="2380" y="2594"/>
                      <a:pt x="2390" y="2585"/>
                    </a:cubicBezTo>
                    <a:lnTo>
                      <a:pt x="2406" y="2574"/>
                    </a:lnTo>
                    <a:close/>
                    <a:moveTo>
                      <a:pt x="1126" y="2380"/>
                    </a:moveTo>
                    <a:cubicBezTo>
                      <a:pt x="1150" y="2487"/>
                      <a:pt x="1183" y="2598"/>
                      <a:pt x="1231" y="2702"/>
                    </a:cubicBezTo>
                    <a:cubicBezTo>
                      <a:pt x="1217" y="2695"/>
                      <a:pt x="1201" y="2688"/>
                      <a:pt x="1187" y="2681"/>
                    </a:cubicBezTo>
                    <a:cubicBezTo>
                      <a:pt x="1165" y="2627"/>
                      <a:pt x="1146" y="2572"/>
                      <a:pt x="1135" y="2516"/>
                    </a:cubicBezTo>
                    <a:cubicBezTo>
                      <a:pt x="1123" y="2472"/>
                      <a:pt x="1117" y="2428"/>
                      <a:pt x="1112" y="2382"/>
                    </a:cubicBezTo>
                    <a:cubicBezTo>
                      <a:pt x="1117" y="2381"/>
                      <a:pt x="1122" y="2381"/>
                      <a:pt x="1126" y="2380"/>
                    </a:cubicBezTo>
                    <a:close/>
                    <a:moveTo>
                      <a:pt x="2325" y="2616"/>
                    </a:moveTo>
                    <a:cubicBezTo>
                      <a:pt x="2328" y="2623"/>
                      <a:pt x="2332" y="2633"/>
                      <a:pt x="2335" y="2641"/>
                    </a:cubicBezTo>
                    <a:cubicBezTo>
                      <a:pt x="2299" y="2671"/>
                      <a:pt x="2263" y="2698"/>
                      <a:pt x="2220" y="2720"/>
                    </a:cubicBezTo>
                    <a:lnTo>
                      <a:pt x="2200" y="2720"/>
                    </a:lnTo>
                    <a:cubicBezTo>
                      <a:pt x="2168" y="2715"/>
                      <a:pt x="2127" y="2703"/>
                      <a:pt x="2087" y="2682"/>
                    </a:cubicBezTo>
                    <a:cubicBezTo>
                      <a:pt x="2169" y="2678"/>
                      <a:pt x="2252" y="2658"/>
                      <a:pt x="2325" y="2616"/>
                    </a:cubicBezTo>
                    <a:close/>
                    <a:moveTo>
                      <a:pt x="1374" y="2736"/>
                    </a:moveTo>
                    <a:lnTo>
                      <a:pt x="1374" y="2736"/>
                    </a:lnTo>
                    <a:cubicBezTo>
                      <a:pt x="1378" y="2746"/>
                      <a:pt x="1385" y="2754"/>
                      <a:pt x="1390" y="2764"/>
                    </a:cubicBezTo>
                    <a:cubicBezTo>
                      <a:pt x="1388" y="2761"/>
                      <a:pt x="1384" y="2761"/>
                      <a:pt x="1381" y="2759"/>
                    </a:cubicBezTo>
                    <a:cubicBezTo>
                      <a:pt x="1377" y="2751"/>
                      <a:pt x="1375" y="2744"/>
                      <a:pt x="1374" y="2736"/>
                    </a:cubicBezTo>
                    <a:close/>
                    <a:moveTo>
                      <a:pt x="1296" y="2078"/>
                    </a:moveTo>
                    <a:cubicBezTo>
                      <a:pt x="1309" y="2082"/>
                      <a:pt x="1324" y="2087"/>
                      <a:pt x="1338" y="2089"/>
                    </a:cubicBezTo>
                    <a:cubicBezTo>
                      <a:pt x="1344" y="2091"/>
                      <a:pt x="1349" y="2091"/>
                      <a:pt x="1352" y="2091"/>
                    </a:cubicBezTo>
                    <a:cubicBezTo>
                      <a:pt x="1356" y="2096"/>
                      <a:pt x="1359" y="2099"/>
                      <a:pt x="1363" y="2104"/>
                    </a:cubicBezTo>
                    <a:cubicBezTo>
                      <a:pt x="1364" y="2120"/>
                      <a:pt x="1364" y="2135"/>
                      <a:pt x="1366" y="2151"/>
                    </a:cubicBezTo>
                    <a:cubicBezTo>
                      <a:pt x="1390" y="2286"/>
                      <a:pt x="1472" y="2413"/>
                      <a:pt x="1576" y="2512"/>
                    </a:cubicBezTo>
                    <a:cubicBezTo>
                      <a:pt x="1679" y="2615"/>
                      <a:pt x="1818" y="2667"/>
                      <a:pt x="1963" y="2678"/>
                    </a:cubicBezTo>
                    <a:cubicBezTo>
                      <a:pt x="1977" y="2681"/>
                      <a:pt x="1993" y="2681"/>
                      <a:pt x="2007" y="2681"/>
                    </a:cubicBezTo>
                    <a:cubicBezTo>
                      <a:pt x="2024" y="2699"/>
                      <a:pt x="2041" y="2722"/>
                      <a:pt x="2062" y="2736"/>
                    </a:cubicBezTo>
                    <a:cubicBezTo>
                      <a:pt x="2077" y="2747"/>
                      <a:pt x="2096" y="2754"/>
                      <a:pt x="2112" y="2764"/>
                    </a:cubicBezTo>
                    <a:cubicBezTo>
                      <a:pt x="2090" y="2770"/>
                      <a:pt x="2066" y="2775"/>
                      <a:pt x="2043" y="2780"/>
                    </a:cubicBezTo>
                    <a:cubicBezTo>
                      <a:pt x="1970" y="2764"/>
                      <a:pt x="1900" y="2739"/>
                      <a:pt x="1831" y="2709"/>
                    </a:cubicBezTo>
                    <a:cubicBezTo>
                      <a:pt x="1769" y="2681"/>
                      <a:pt x="1706" y="2651"/>
                      <a:pt x="1644" y="2615"/>
                    </a:cubicBezTo>
                    <a:cubicBezTo>
                      <a:pt x="1609" y="2578"/>
                      <a:pt x="1576" y="2539"/>
                      <a:pt x="1543" y="2504"/>
                    </a:cubicBezTo>
                    <a:cubicBezTo>
                      <a:pt x="1458" y="2413"/>
                      <a:pt x="1356" y="2318"/>
                      <a:pt x="1304" y="2187"/>
                    </a:cubicBezTo>
                    <a:cubicBezTo>
                      <a:pt x="1300" y="2151"/>
                      <a:pt x="1297" y="2114"/>
                      <a:pt x="1296" y="2078"/>
                    </a:cubicBezTo>
                    <a:close/>
                    <a:moveTo>
                      <a:pt x="1864" y="3040"/>
                    </a:moveTo>
                    <a:cubicBezTo>
                      <a:pt x="1878" y="3048"/>
                      <a:pt x="1893" y="3053"/>
                      <a:pt x="1908" y="3057"/>
                    </a:cubicBezTo>
                    <a:cubicBezTo>
                      <a:pt x="1888" y="3058"/>
                      <a:pt x="1868" y="3058"/>
                      <a:pt x="1848" y="3058"/>
                    </a:cubicBezTo>
                    <a:cubicBezTo>
                      <a:pt x="1792" y="3058"/>
                      <a:pt x="1736" y="3054"/>
                      <a:pt x="1684" y="3047"/>
                    </a:cubicBezTo>
                    <a:cubicBezTo>
                      <a:pt x="1703" y="3047"/>
                      <a:pt x="1725" y="3048"/>
                      <a:pt x="1746" y="3048"/>
                    </a:cubicBezTo>
                    <a:cubicBezTo>
                      <a:pt x="1784" y="3048"/>
                      <a:pt x="1824" y="3046"/>
                      <a:pt x="1864" y="3040"/>
                    </a:cubicBezTo>
                    <a:close/>
                    <a:moveTo>
                      <a:pt x="2724" y="3178"/>
                    </a:moveTo>
                    <a:lnTo>
                      <a:pt x="2724" y="3178"/>
                    </a:lnTo>
                    <a:cubicBezTo>
                      <a:pt x="2719" y="3186"/>
                      <a:pt x="2716" y="3193"/>
                      <a:pt x="2709" y="3198"/>
                    </a:cubicBezTo>
                    <a:cubicBezTo>
                      <a:pt x="2688" y="3211"/>
                      <a:pt x="2657" y="3208"/>
                      <a:pt x="2636" y="3218"/>
                    </a:cubicBezTo>
                    <a:cubicBezTo>
                      <a:pt x="2614" y="3226"/>
                      <a:pt x="2588" y="3226"/>
                      <a:pt x="2567" y="3233"/>
                    </a:cubicBezTo>
                    <a:cubicBezTo>
                      <a:pt x="2560" y="3236"/>
                      <a:pt x="2555" y="3243"/>
                      <a:pt x="2551" y="3248"/>
                    </a:cubicBezTo>
                    <a:cubicBezTo>
                      <a:pt x="2548" y="3247"/>
                      <a:pt x="2548" y="3242"/>
                      <a:pt x="2547" y="3242"/>
                    </a:cubicBezTo>
                    <a:cubicBezTo>
                      <a:pt x="2547" y="3242"/>
                      <a:pt x="2547" y="3242"/>
                      <a:pt x="2546" y="3243"/>
                    </a:cubicBezTo>
                    <a:cubicBezTo>
                      <a:pt x="2526" y="3245"/>
                      <a:pt x="2509" y="3249"/>
                      <a:pt x="2489" y="3254"/>
                    </a:cubicBezTo>
                    <a:cubicBezTo>
                      <a:pt x="2491" y="3247"/>
                      <a:pt x="2494" y="3240"/>
                      <a:pt x="2498" y="3234"/>
                    </a:cubicBezTo>
                    <a:cubicBezTo>
                      <a:pt x="2574" y="3221"/>
                      <a:pt x="2650" y="3204"/>
                      <a:pt x="2724" y="3178"/>
                    </a:cubicBezTo>
                    <a:close/>
                    <a:moveTo>
                      <a:pt x="2413" y="3248"/>
                    </a:moveTo>
                    <a:cubicBezTo>
                      <a:pt x="2407" y="3255"/>
                      <a:pt x="2403" y="3262"/>
                      <a:pt x="2399" y="3267"/>
                    </a:cubicBezTo>
                    <a:cubicBezTo>
                      <a:pt x="2335" y="3280"/>
                      <a:pt x="2271" y="3288"/>
                      <a:pt x="2208" y="3300"/>
                    </a:cubicBezTo>
                    <a:cubicBezTo>
                      <a:pt x="2244" y="3291"/>
                      <a:pt x="2277" y="3277"/>
                      <a:pt x="2310" y="3262"/>
                    </a:cubicBezTo>
                    <a:cubicBezTo>
                      <a:pt x="2344" y="3259"/>
                      <a:pt x="2379" y="3254"/>
                      <a:pt x="2413" y="3248"/>
                    </a:cubicBezTo>
                    <a:close/>
                    <a:moveTo>
                      <a:pt x="613" y="2572"/>
                    </a:moveTo>
                    <a:cubicBezTo>
                      <a:pt x="707" y="2702"/>
                      <a:pt x="826" y="2780"/>
                      <a:pt x="951" y="2843"/>
                    </a:cubicBezTo>
                    <a:cubicBezTo>
                      <a:pt x="1027" y="2967"/>
                      <a:pt x="1129" y="3076"/>
                      <a:pt x="1253" y="3156"/>
                    </a:cubicBezTo>
                    <a:cubicBezTo>
                      <a:pt x="1432" y="3270"/>
                      <a:pt x="1632" y="3302"/>
                      <a:pt x="1825" y="3302"/>
                    </a:cubicBezTo>
                    <a:cubicBezTo>
                      <a:pt x="1841" y="3302"/>
                      <a:pt x="1857" y="3302"/>
                      <a:pt x="1874" y="3302"/>
                    </a:cubicBezTo>
                    <a:cubicBezTo>
                      <a:pt x="1927" y="3315"/>
                      <a:pt x="1983" y="3322"/>
                      <a:pt x="2039" y="3322"/>
                    </a:cubicBezTo>
                    <a:cubicBezTo>
                      <a:pt x="2066" y="3322"/>
                      <a:pt x="2093" y="3320"/>
                      <a:pt x="2120" y="3317"/>
                    </a:cubicBezTo>
                    <a:lnTo>
                      <a:pt x="2120" y="3317"/>
                    </a:lnTo>
                    <a:cubicBezTo>
                      <a:pt x="2077" y="3325"/>
                      <a:pt x="2036" y="3335"/>
                      <a:pt x="1993" y="3342"/>
                    </a:cubicBezTo>
                    <a:cubicBezTo>
                      <a:pt x="1883" y="3358"/>
                      <a:pt x="1769" y="3370"/>
                      <a:pt x="1654" y="3370"/>
                    </a:cubicBezTo>
                    <a:cubicBezTo>
                      <a:pt x="1472" y="3370"/>
                      <a:pt x="1289" y="3340"/>
                      <a:pt x="1121" y="3247"/>
                    </a:cubicBezTo>
                    <a:cubicBezTo>
                      <a:pt x="873" y="3110"/>
                      <a:pt x="694" y="2863"/>
                      <a:pt x="618" y="2593"/>
                    </a:cubicBezTo>
                    <a:lnTo>
                      <a:pt x="613" y="2572"/>
                    </a:lnTo>
                    <a:close/>
                    <a:moveTo>
                      <a:pt x="2526" y="3273"/>
                    </a:moveTo>
                    <a:lnTo>
                      <a:pt x="2526" y="3273"/>
                    </a:lnTo>
                    <a:cubicBezTo>
                      <a:pt x="2523" y="3274"/>
                      <a:pt x="2520" y="3280"/>
                      <a:pt x="2519" y="3281"/>
                    </a:cubicBezTo>
                    <a:cubicBezTo>
                      <a:pt x="2497" y="3291"/>
                      <a:pt x="2475" y="3300"/>
                      <a:pt x="2457" y="3318"/>
                    </a:cubicBezTo>
                    <a:cubicBezTo>
                      <a:pt x="2438" y="3337"/>
                      <a:pt x="2425" y="3384"/>
                      <a:pt x="2402" y="3401"/>
                    </a:cubicBezTo>
                    <a:cubicBezTo>
                      <a:pt x="2380" y="3419"/>
                      <a:pt x="2355" y="3439"/>
                      <a:pt x="2326" y="3463"/>
                    </a:cubicBezTo>
                    <a:cubicBezTo>
                      <a:pt x="2311" y="3476"/>
                      <a:pt x="2292" y="3495"/>
                      <a:pt x="2272" y="3495"/>
                    </a:cubicBezTo>
                    <a:cubicBezTo>
                      <a:pt x="2271" y="3495"/>
                      <a:pt x="2270" y="3495"/>
                      <a:pt x="2268" y="3494"/>
                    </a:cubicBezTo>
                    <a:cubicBezTo>
                      <a:pt x="2293" y="3476"/>
                      <a:pt x="2319" y="3463"/>
                      <a:pt x="2344" y="3442"/>
                    </a:cubicBezTo>
                    <a:cubicBezTo>
                      <a:pt x="2396" y="3394"/>
                      <a:pt x="2436" y="3342"/>
                      <a:pt x="2471" y="3284"/>
                    </a:cubicBezTo>
                    <a:cubicBezTo>
                      <a:pt x="2490" y="3281"/>
                      <a:pt x="2509" y="3276"/>
                      <a:pt x="2526" y="3273"/>
                    </a:cubicBezTo>
                    <a:close/>
                    <a:moveTo>
                      <a:pt x="610" y="1280"/>
                    </a:moveTo>
                    <a:lnTo>
                      <a:pt x="610" y="1280"/>
                    </a:lnTo>
                    <a:cubicBezTo>
                      <a:pt x="596" y="1346"/>
                      <a:pt x="590" y="1411"/>
                      <a:pt x="583" y="1477"/>
                    </a:cubicBezTo>
                    <a:cubicBezTo>
                      <a:pt x="515" y="1690"/>
                      <a:pt x="475" y="1912"/>
                      <a:pt x="477" y="2140"/>
                    </a:cubicBezTo>
                    <a:cubicBezTo>
                      <a:pt x="482" y="2465"/>
                      <a:pt x="592" y="2801"/>
                      <a:pt x="817" y="3053"/>
                    </a:cubicBezTo>
                    <a:cubicBezTo>
                      <a:pt x="1037" y="3309"/>
                      <a:pt x="1373" y="3412"/>
                      <a:pt x="1679" y="3412"/>
                    </a:cubicBezTo>
                    <a:cubicBezTo>
                      <a:pt x="1689" y="3412"/>
                      <a:pt x="1699" y="3412"/>
                      <a:pt x="1708" y="3412"/>
                    </a:cubicBezTo>
                    <a:cubicBezTo>
                      <a:pt x="1922" y="3410"/>
                      <a:pt x="2147" y="3358"/>
                      <a:pt x="2359" y="3310"/>
                    </a:cubicBezTo>
                    <a:lnTo>
                      <a:pt x="2359" y="3310"/>
                    </a:lnTo>
                    <a:cubicBezTo>
                      <a:pt x="2284" y="3393"/>
                      <a:pt x="2187" y="3461"/>
                      <a:pt x="2079" y="3500"/>
                    </a:cubicBezTo>
                    <a:cubicBezTo>
                      <a:pt x="2012" y="3524"/>
                      <a:pt x="1943" y="3532"/>
                      <a:pt x="1876" y="3532"/>
                    </a:cubicBezTo>
                    <a:cubicBezTo>
                      <a:pt x="1766" y="3532"/>
                      <a:pt x="1658" y="3510"/>
                      <a:pt x="1557" y="3493"/>
                    </a:cubicBezTo>
                    <a:cubicBezTo>
                      <a:pt x="1390" y="3465"/>
                      <a:pt x="1227" y="3417"/>
                      <a:pt x="1082" y="3331"/>
                    </a:cubicBezTo>
                    <a:cubicBezTo>
                      <a:pt x="938" y="3247"/>
                      <a:pt x="806" y="3143"/>
                      <a:pt x="701" y="3015"/>
                    </a:cubicBezTo>
                    <a:cubicBezTo>
                      <a:pt x="606" y="2905"/>
                      <a:pt x="508" y="2793"/>
                      <a:pt x="446" y="2658"/>
                    </a:cubicBezTo>
                    <a:cubicBezTo>
                      <a:pt x="440" y="2643"/>
                      <a:pt x="430" y="2629"/>
                      <a:pt x="424" y="2612"/>
                    </a:cubicBezTo>
                    <a:cubicBezTo>
                      <a:pt x="372" y="2475"/>
                      <a:pt x="393" y="2323"/>
                      <a:pt x="386" y="2188"/>
                    </a:cubicBezTo>
                    <a:cubicBezTo>
                      <a:pt x="379" y="2051"/>
                      <a:pt x="387" y="1913"/>
                      <a:pt x="419" y="1781"/>
                    </a:cubicBezTo>
                    <a:cubicBezTo>
                      <a:pt x="449" y="1650"/>
                      <a:pt x="463" y="1509"/>
                      <a:pt x="532" y="1389"/>
                    </a:cubicBezTo>
                    <a:cubicBezTo>
                      <a:pt x="555" y="1349"/>
                      <a:pt x="583" y="1314"/>
                      <a:pt x="610" y="1280"/>
                    </a:cubicBezTo>
                    <a:close/>
                    <a:moveTo>
                      <a:pt x="2621" y="0"/>
                    </a:moveTo>
                    <a:cubicBezTo>
                      <a:pt x="2587" y="0"/>
                      <a:pt x="2544" y="22"/>
                      <a:pt x="2511" y="25"/>
                    </a:cubicBezTo>
                    <a:cubicBezTo>
                      <a:pt x="2475" y="26"/>
                      <a:pt x="2441" y="29"/>
                      <a:pt x="2403" y="39"/>
                    </a:cubicBezTo>
                    <a:cubicBezTo>
                      <a:pt x="2386" y="43"/>
                      <a:pt x="2367" y="51"/>
                      <a:pt x="2350" y="51"/>
                    </a:cubicBezTo>
                    <a:cubicBezTo>
                      <a:pt x="2337" y="51"/>
                      <a:pt x="2325" y="46"/>
                      <a:pt x="2318" y="29"/>
                    </a:cubicBezTo>
                    <a:cubicBezTo>
                      <a:pt x="2318" y="29"/>
                      <a:pt x="2318" y="29"/>
                      <a:pt x="2318" y="29"/>
                    </a:cubicBezTo>
                    <a:cubicBezTo>
                      <a:pt x="2318" y="29"/>
                      <a:pt x="2310" y="50"/>
                      <a:pt x="2311" y="52"/>
                    </a:cubicBezTo>
                    <a:cubicBezTo>
                      <a:pt x="2316" y="82"/>
                      <a:pt x="2329" y="88"/>
                      <a:pt x="2344" y="88"/>
                    </a:cubicBezTo>
                    <a:cubicBezTo>
                      <a:pt x="2349" y="88"/>
                      <a:pt x="2354" y="88"/>
                      <a:pt x="2359" y="87"/>
                    </a:cubicBezTo>
                    <a:cubicBezTo>
                      <a:pt x="2389" y="82"/>
                      <a:pt x="2422" y="60"/>
                      <a:pt x="2452" y="60"/>
                    </a:cubicBezTo>
                    <a:cubicBezTo>
                      <a:pt x="2455" y="60"/>
                      <a:pt x="2459" y="60"/>
                      <a:pt x="2463" y="61"/>
                    </a:cubicBezTo>
                    <a:cubicBezTo>
                      <a:pt x="2490" y="65"/>
                      <a:pt x="2519" y="63"/>
                      <a:pt x="2548" y="68"/>
                    </a:cubicBezTo>
                    <a:cubicBezTo>
                      <a:pt x="2578" y="70"/>
                      <a:pt x="2606" y="76"/>
                      <a:pt x="2630" y="87"/>
                    </a:cubicBezTo>
                    <a:cubicBezTo>
                      <a:pt x="2658" y="98"/>
                      <a:pt x="2662" y="153"/>
                      <a:pt x="2684" y="171"/>
                    </a:cubicBezTo>
                    <a:cubicBezTo>
                      <a:pt x="2706" y="187"/>
                      <a:pt x="2732" y="198"/>
                      <a:pt x="2753" y="220"/>
                    </a:cubicBezTo>
                    <a:cubicBezTo>
                      <a:pt x="2772" y="242"/>
                      <a:pt x="2794" y="260"/>
                      <a:pt x="2812" y="284"/>
                    </a:cubicBezTo>
                    <a:cubicBezTo>
                      <a:pt x="2829" y="308"/>
                      <a:pt x="2863" y="304"/>
                      <a:pt x="2881" y="330"/>
                    </a:cubicBezTo>
                    <a:cubicBezTo>
                      <a:pt x="2896" y="352"/>
                      <a:pt x="2881" y="414"/>
                      <a:pt x="2896" y="435"/>
                    </a:cubicBezTo>
                    <a:cubicBezTo>
                      <a:pt x="2913" y="458"/>
                      <a:pt x="2925" y="474"/>
                      <a:pt x="2940" y="494"/>
                    </a:cubicBezTo>
                    <a:cubicBezTo>
                      <a:pt x="2954" y="514"/>
                      <a:pt x="2992" y="504"/>
                      <a:pt x="3006" y="525"/>
                    </a:cubicBezTo>
                    <a:cubicBezTo>
                      <a:pt x="3014" y="538"/>
                      <a:pt x="3019" y="558"/>
                      <a:pt x="3023" y="577"/>
                    </a:cubicBezTo>
                    <a:cubicBezTo>
                      <a:pt x="3016" y="585"/>
                      <a:pt x="3013" y="593"/>
                      <a:pt x="3016" y="596"/>
                    </a:cubicBezTo>
                    <a:cubicBezTo>
                      <a:pt x="3027" y="604"/>
                      <a:pt x="3036" y="611"/>
                      <a:pt x="3049" y="619"/>
                    </a:cubicBezTo>
                    <a:cubicBezTo>
                      <a:pt x="3060" y="630"/>
                      <a:pt x="3071" y="640"/>
                      <a:pt x="3080" y="653"/>
                    </a:cubicBezTo>
                    <a:cubicBezTo>
                      <a:pt x="3094" y="669"/>
                      <a:pt x="3096" y="702"/>
                      <a:pt x="3109" y="721"/>
                    </a:cubicBezTo>
                    <a:cubicBezTo>
                      <a:pt x="3123" y="741"/>
                      <a:pt x="3152" y="742"/>
                      <a:pt x="3166" y="760"/>
                    </a:cubicBezTo>
                    <a:cubicBezTo>
                      <a:pt x="3171" y="767"/>
                      <a:pt x="3180" y="774"/>
                      <a:pt x="3188" y="779"/>
                    </a:cubicBezTo>
                    <a:cubicBezTo>
                      <a:pt x="3207" y="827"/>
                      <a:pt x="3218" y="880"/>
                      <a:pt x="3235" y="925"/>
                    </a:cubicBezTo>
                    <a:cubicBezTo>
                      <a:pt x="3247" y="970"/>
                      <a:pt x="3250" y="1017"/>
                      <a:pt x="3255" y="1063"/>
                    </a:cubicBezTo>
                    <a:cubicBezTo>
                      <a:pt x="3233" y="1017"/>
                      <a:pt x="3208" y="970"/>
                      <a:pt x="3177" y="931"/>
                    </a:cubicBezTo>
                    <a:cubicBezTo>
                      <a:pt x="3158" y="908"/>
                      <a:pt x="3137" y="889"/>
                      <a:pt x="3115" y="873"/>
                    </a:cubicBezTo>
                    <a:cubicBezTo>
                      <a:pt x="3105" y="853"/>
                      <a:pt x="3097" y="836"/>
                      <a:pt x="3085" y="819"/>
                    </a:cubicBezTo>
                    <a:cubicBezTo>
                      <a:pt x="3054" y="767"/>
                      <a:pt x="3021" y="716"/>
                      <a:pt x="2985" y="668"/>
                    </a:cubicBezTo>
                    <a:cubicBezTo>
                      <a:pt x="2946" y="621"/>
                      <a:pt x="2891" y="588"/>
                      <a:pt x="2849" y="544"/>
                    </a:cubicBezTo>
                    <a:cubicBezTo>
                      <a:pt x="2809" y="497"/>
                      <a:pt x="2775" y="442"/>
                      <a:pt x="2731" y="399"/>
                    </a:cubicBezTo>
                    <a:cubicBezTo>
                      <a:pt x="2684" y="357"/>
                      <a:pt x="2641" y="308"/>
                      <a:pt x="2588" y="271"/>
                    </a:cubicBezTo>
                    <a:cubicBezTo>
                      <a:pt x="2537" y="237"/>
                      <a:pt x="2472" y="225"/>
                      <a:pt x="2414" y="201"/>
                    </a:cubicBezTo>
                    <a:cubicBezTo>
                      <a:pt x="2376" y="172"/>
                      <a:pt x="2339" y="139"/>
                      <a:pt x="2296" y="117"/>
                    </a:cubicBezTo>
                    <a:cubicBezTo>
                      <a:pt x="2249" y="91"/>
                      <a:pt x="2190" y="95"/>
                      <a:pt x="2142" y="77"/>
                    </a:cubicBezTo>
                    <a:cubicBezTo>
                      <a:pt x="2091" y="63"/>
                      <a:pt x="2039" y="48"/>
                      <a:pt x="1983" y="48"/>
                    </a:cubicBezTo>
                    <a:cubicBezTo>
                      <a:pt x="1979" y="48"/>
                      <a:pt x="1974" y="48"/>
                      <a:pt x="1970" y="48"/>
                    </a:cubicBezTo>
                    <a:cubicBezTo>
                      <a:pt x="1911" y="52"/>
                      <a:pt x="1852" y="84"/>
                      <a:pt x="1796" y="97"/>
                    </a:cubicBezTo>
                    <a:cubicBezTo>
                      <a:pt x="1755" y="105"/>
                      <a:pt x="1718" y="119"/>
                      <a:pt x="1679" y="136"/>
                    </a:cubicBezTo>
                    <a:cubicBezTo>
                      <a:pt x="1604" y="119"/>
                      <a:pt x="1528" y="103"/>
                      <a:pt x="1451" y="102"/>
                    </a:cubicBezTo>
                    <a:cubicBezTo>
                      <a:pt x="1447" y="102"/>
                      <a:pt x="1444" y="102"/>
                      <a:pt x="1440" y="102"/>
                    </a:cubicBezTo>
                    <a:cubicBezTo>
                      <a:pt x="1353" y="102"/>
                      <a:pt x="1270" y="133"/>
                      <a:pt x="1188" y="152"/>
                    </a:cubicBezTo>
                    <a:cubicBezTo>
                      <a:pt x="1092" y="172"/>
                      <a:pt x="997" y="201"/>
                      <a:pt x="913" y="249"/>
                    </a:cubicBezTo>
                    <a:cubicBezTo>
                      <a:pt x="828" y="302"/>
                      <a:pt x="763" y="379"/>
                      <a:pt x="695" y="442"/>
                    </a:cubicBezTo>
                    <a:cubicBezTo>
                      <a:pt x="639" y="494"/>
                      <a:pt x="592" y="551"/>
                      <a:pt x="550" y="613"/>
                    </a:cubicBezTo>
                    <a:cubicBezTo>
                      <a:pt x="504" y="643"/>
                      <a:pt x="462" y="681"/>
                      <a:pt x="420" y="717"/>
                    </a:cubicBezTo>
                    <a:cubicBezTo>
                      <a:pt x="376" y="758"/>
                      <a:pt x="360" y="825"/>
                      <a:pt x="323" y="870"/>
                    </a:cubicBezTo>
                    <a:cubicBezTo>
                      <a:pt x="283" y="915"/>
                      <a:pt x="226" y="953"/>
                      <a:pt x="193" y="1006"/>
                    </a:cubicBezTo>
                    <a:cubicBezTo>
                      <a:pt x="160" y="1060"/>
                      <a:pt x="142" y="1118"/>
                      <a:pt x="116" y="1175"/>
                    </a:cubicBezTo>
                    <a:cubicBezTo>
                      <a:pt x="94" y="1232"/>
                      <a:pt x="54" y="1287"/>
                      <a:pt x="40" y="1349"/>
                    </a:cubicBezTo>
                    <a:cubicBezTo>
                      <a:pt x="25" y="1411"/>
                      <a:pt x="32" y="1474"/>
                      <a:pt x="27" y="1536"/>
                    </a:cubicBezTo>
                    <a:cubicBezTo>
                      <a:pt x="20" y="1598"/>
                      <a:pt x="32" y="1660"/>
                      <a:pt x="32" y="1722"/>
                    </a:cubicBezTo>
                    <a:cubicBezTo>
                      <a:pt x="34" y="1784"/>
                      <a:pt x="1" y="1850"/>
                      <a:pt x="12" y="1913"/>
                    </a:cubicBezTo>
                    <a:cubicBezTo>
                      <a:pt x="18" y="1954"/>
                      <a:pt x="40" y="1990"/>
                      <a:pt x="62" y="2026"/>
                    </a:cubicBezTo>
                    <a:cubicBezTo>
                      <a:pt x="80" y="2070"/>
                      <a:pt x="101" y="2113"/>
                      <a:pt x="115" y="2154"/>
                    </a:cubicBezTo>
                    <a:cubicBezTo>
                      <a:pt x="128" y="2194"/>
                      <a:pt x="145" y="2231"/>
                      <a:pt x="164" y="2267"/>
                    </a:cubicBezTo>
                    <a:cubicBezTo>
                      <a:pt x="170" y="2300"/>
                      <a:pt x="173" y="2334"/>
                      <a:pt x="179" y="2367"/>
                    </a:cubicBezTo>
                    <a:cubicBezTo>
                      <a:pt x="215" y="2545"/>
                      <a:pt x="305" y="2707"/>
                      <a:pt x="398" y="2859"/>
                    </a:cubicBezTo>
                    <a:cubicBezTo>
                      <a:pt x="489" y="3013"/>
                      <a:pt x="596" y="3160"/>
                      <a:pt x="735" y="3277"/>
                    </a:cubicBezTo>
                    <a:cubicBezTo>
                      <a:pt x="873" y="3394"/>
                      <a:pt x="1026" y="3499"/>
                      <a:pt x="1198" y="3566"/>
                    </a:cubicBezTo>
                    <a:cubicBezTo>
                      <a:pt x="1364" y="3631"/>
                      <a:pt x="1545" y="3647"/>
                      <a:pt x="1724" y="3647"/>
                    </a:cubicBezTo>
                    <a:cubicBezTo>
                      <a:pt x="1732" y="3647"/>
                      <a:pt x="1739" y="3647"/>
                      <a:pt x="1747" y="3647"/>
                    </a:cubicBezTo>
                    <a:cubicBezTo>
                      <a:pt x="1918" y="3646"/>
                      <a:pt x="2101" y="3607"/>
                      <a:pt x="2259" y="3510"/>
                    </a:cubicBezTo>
                    <a:cubicBezTo>
                      <a:pt x="2264" y="3522"/>
                      <a:pt x="2271" y="3526"/>
                      <a:pt x="2278" y="3530"/>
                    </a:cubicBezTo>
                    <a:cubicBezTo>
                      <a:pt x="2229" y="3558"/>
                      <a:pt x="2176" y="3585"/>
                      <a:pt x="2124" y="3611"/>
                    </a:cubicBezTo>
                    <a:cubicBezTo>
                      <a:pt x="2068" y="3633"/>
                      <a:pt x="2013" y="3660"/>
                      <a:pt x="1959" y="3660"/>
                    </a:cubicBezTo>
                    <a:cubicBezTo>
                      <a:pt x="1944" y="3660"/>
                      <a:pt x="1928" y="3658"/>
                      <a:pt x="1913" y="3653"/>
                    </a:cubicBezTo>
                    <a:cubicBezTo>
                      <a:pt x="1913" y="3653"/>
                      <a:pt x="1913" y="3653"/>
                      <a:pt x="1913" y="3653"/>
                    </a:cubicBezTo>
                    <a:cubicBezTo>
                      <a:pt x="1911" y="3653"/>
                      <a:pt x="1911" y="3675"/>
                      <a:pt x="1913" y="3676"/>
                    </a:cubicBezTo>
                    <a:cubicBezTo>
                      <a:pt x="1936" y="3690"/>
                      <a:pt x="1958" y="3695"/>
                      <a:pt x="1979" y="3695"/>
                    </a:cubicBezTo>
                    <a:cubicBezTo>
                      <a:pt x="2004" y="3695"/>
                      <a:pt x="2029" y="3688"/>
                      <a:pt x="2052" y="3680"/>
                    </a:cubicBezTo>
                    <a:cubicBezTo>
                      <a:pt x="2124" y="3654"/>
                      <a:pt x="2183" y="3600"/>
                      <a:pt x="2251" y="3577"/>
                    </a:cubicBezTo>
                    <a:cubicBezTo>
                      <a:pt x="2311" y="3555"/>
                      <a:pt x="2369" y="3525"/>
                      <a:pt x="2424" y="3490"/>
                    </a:cubicBezTo>
                    <a:cubicBezTo>
                      <a:pt x="2485" y="3456"/>
                      <a:pt x="2537" y="3426"/>
                      <a:pt x="2589" y="3394"/>
                    </a:cubicBezTo>
                    <a:lnTo>
                      <a:pt x="2591" y="3394"/>
                    </a:lnTo>
                    <a:cubicBezTo>
                      <a:pt x="2594" y="3394"/>
                      <a:pt x="2597" y="3395"/>
                      <a:pt x="2601" y="3395"/>
                    </a:cubicBezTo>
                    <a:cubicBezTo>
                      <a:pt x="2602" y="3395"/>
                      <a:pt x="2604" y="3395"/>
                      <a:pt x="2606" y="3394"/>
                    </a:cubicBezTo>
                    <a:cubicBezTo>
                      <a:pt x="2629" y="3387"/>
                      <a:pt x="2650" y="3373"/>
                      <a:pt x="2676" y="3366"/>
                    </a:cubicBezTo>
                    <a:cubicBezTo>
                      <a:pt x="2713" y="3360"/>
                      <a:pt x="2753" y="3353"/>
                      <a:pt x="2786" y="3332"/>
                    </a:cubicBezTo>
                    <a:cubicBezTo>
                      <a:pt x="2809" y="3318"/>
                      <a:pt x="2830" y="3303"/>
                      <a:pt x="2851" y="3288"/>
                    </a:cubicBezTo>
                    <a:cubicBezTo>
                      <a:pt x="2872" y="3289"/>
                      <a:pt x="2898" y="3296"/>
                      <a:pt x="2918" y="3296"/>
                    </a:cubicBezTo>
                    <a:cubicBezTo>
                      <a:pt x="2926" y="3296"/>
                      <a:pt x="2933" y="3295"/>
                      <a:pt x="2939" y="3292"/>
                    </a:cubicBezTo>
                    <a:cubicBezTo>
                      <a:pt x="2963" y="3278"/>
                      <a:pt x="2984" y="3262"/>
                      <a:pt x="3008" y="3247"/>
                    </a:cubicBezTo>
                    <a:cubicBezTo>
                      <a:pt x="3032" y="3230"/>
                      <a:pt x="3025" y="3192"/>
                      <a:pt x="3043" y="3174"/>
                    </a:cubicBezTo>
                    <a:cubicBezTo>
                      <a:pt x="3064" y="3157"/>
                      <a:pt x="3104" y="3152"/>
                      <a:pt x="3124" y="3132"/>
                    </a:cubicBezTo>
                    <a:cubicBezTo>
                      <a:pt x="3144" y="3112"/>
                      <a:pt x="3153" y="3088"/>
                      <a:pt x="3171" y="3068"/>
                    </a:cubicBezTo>
                    <a:cubicBezTo>
                      <a:pt x="3188" y="3047"/>
                      <a:pt x="3219" y="3033"/>
                      <a:pt x="3235" y="3010"/>
                    </a:cubicBezTo>
                    <a:cubicBezTo>
                      <a:pt x="3248" y="2988"/>
                      <a:pt x="3247" y="2955"/>
                      <a:pt x="3258" y="2933"/>
                    </a:cubicBezTo>
                    <a:lnTo>
                      <a:pt x="3263" y="2918"/>
                    </a:lnTo>
                    <a:cubicBezTo>
                      <a:pt x="3309" y="2885"/>
                      <a:pt x="3374" y="2863"/>
                      <a:pt x="3408" y="2816"/>
                    </a:cubicBezTo>
                    <a:cubicBezTo>
                      <a:pt x="3447" y="2765"/>
                      <a:pt x="3477" y="2709"/>
                      <a:pt x="3510" y="2651"/>
                    </a:cubicBezTo>
                    <a:cubicBezTo>
                      <a:pt x="3541" y="2594"/>
                      <a:pt x="3536" y="2524"/>
                      <a:pt x="3558" y="2464"/>
                    </a:cubicBezTo>
                    <a:cubicBezTo>
                      <a:pt x="3584" y="2406"/>
                      <a:pt x="3624" y="2348"/>
                      <a:pt x="3642" y="2285"/>
                    </a:cubicBezTo>
                    <a:cubicBezTo>
                      <a:pt x="3656" y="2221"/>
                      <a:pt x="3663" y="2155"/>
                      <a:pt x="3668" y="2091"/>
                    </a:cubicBezTo>
                    <a:cubicBezTo>
                      <a:pt x="3676" y="2025"/>
                      <a:pt x="3697" y="1960"/>
                      <a:pt x="3697" y="1894"/>
                    </a:cubicBezTo>
                    <a:cubicBezTo>
                      <a:pt x="3696" y="1829"/>
                      <a:pt x="3675" y="1763"/>
                      <a:pt x="3664" y="1700"/>
                    </a:cubicBezTo>
                    <a:cubicBezTo>
                      <a:pt x="3657" y="1635"/>
                      <a:pt x="3632" y="1573"/>
                      <a:pt x="3616" y="1509"/>
                    </a:cubicBezTo>
                    <a:cubicBezTo>
                      <a:pt x="3601" y="1445"/>
                      <a:pt x="3619" y="1371"/>
                      <a:pt x="3595" y="1309"/>
                    </a:cubicBezTo>
                    <a:cubicBezTo>
                      <a:pt x="3569" y="1233"/>
                      <a:pt x="3492" y="1182"/>
                      <a:pt x="3449" y="1116"/>
                    </a:cubicBezTo>
                    <a:cubicBezTo>
                      <a:pt x="3463" y="1109"/>
                      <a:pt x="3478" y="1100"/>
                      <a:pt x="3477" y="1097"/>
                    </a:cubicBezTo>
                    <a:cubicBezTo>
                      <a:pt x="3460" y="1079"/>
                      <a:pt x="3433" y="1068"/>
                      <a:pt x="3431" y="1041"/>
                    </a:cubicBezTo>
                    <a:cubicBezTo>
                      <a:pt x="3429" y="1013"/>
                      <a:pt x="3449" y="972"/>
                      <a:pt x="3453" y="940"/>
                    </a:cubicBezTo>
                    <a:cubicBezTo>
                      <a:pt x="3456" y="907"/>
                      <a:pt x="3481" y="860"/>
                      <a:pt x="3481" y="830"/>
                    </a:cubicBezTo>
                    <a:cubicBezTo>
                      <a:pt x="3481" y="797"/>
                      <a:pt x="3460" y="779"/>
                      <a:pt x="3452" y="754"/>
                    </a:cubicBezTo>
                    <a:cubicBezTo>
                      <a:pt x="3441" y="727"/>
                      <a:pt x="3413" y="713"/>
                      <a:pt x="3400" y="687"/>
                    </a:cubicBezTo>
                    <a:cubicBezTo>
                      <a:pt x="3387" y="661"/>
                      <a:pt x="3390" y="621"/>
                      <a:pt x="3372" y="597"/>
                    </a:cubicBezTo>
                    <a:cubicBezTo>
                      <a:pt x="3356" y="573"/>
                      <a:pt x="3353" y="537"/>
                      <a:pt x="3332" y="515"/>
                    </a:cubicBezTo>
                    <a:cubicBezTo>
                      <a:pt x="3314" y="493"/>
                      <a:pt x="3268" y="500"/>
                      <a:pt x="3247" y="479"/>
                    </a:cubicBezTo>
                    <a:lnTo>
                      <a:pt x="3184" y="421"/>
                    </a:lnTo>
                    <a:cubicBezTo>
                      <a:pt x="3163" y="403"/>
                      <a:pt x="3152" y="370"/>
                      <a:pt x="3130" y="351"/>
                    </a:cubicBezTo>
                    <a:cubicBezTo>
                      <a:pt x="3109" y="330"/>
                      <a:pt x="3094" y="303"/>
                      <a:pt x="3074" y="284"/>
                    </a:cubicBezTo>
                    <a:cubicBezTo>
                      <a:pt x="3050" y="266"/>
                      <a:pt x="3032" y="241"/>
                      <a:pt x="3009" y="225"/>
                    </a:cubicBezTo>
                    <a:cubicBezTo>
                      <a:pt x="2985" y="207"/>
                      <a:pt x="2950" y="208"/>
                      <a:pt x="2929" y="190"/>
                    </a:cubicBezTo>
                    <a:cubicBezTo>
                      <a:pt x="2906" y="171"/>
                      <a:pt x="2892" y="139"/>
                      <a:pt x="2870" y="119"/>
                    </a:cubicBezTo>
                    <a:cubicBezTo>
                      <a:pt x="2848" y="101"/>
                      <a:pt x="2829" y="74"/>
                      <a:pt x="2805" y="55"/>
                    </a:cubicBezTo>
                    <a:cubicBezTo>
                      <a:pt x="2780" y="36"/>
                      <a:pt x="2743" y="46"/>
                      <a:pt x="2717" y="32"/>
                    </a:cubicBezTo>
                    <a:cubicBezTo>
                      <a:pt x="2688" y="18"/>
                      <a:pt x="2658" y="2"/>
                      <a:pt x="2624" y="0"/>
                    </a:cubicBezTo>
                    <a:cubicBezTo>
                      <a:pt x="2623" y="0"/>
                      <a:pt x="2622" y="0"/>
                      <a:pt x="2621"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29"/>
              <p:cNvSpPr/>
              <p:nvPr/>
            </p:nvSpPr>
            <p:spPr>
              <a:xfrm>
                <a:off x="1391575" y="4462500"/>
                <a:ext cx="93075" cy="91775"/>
              </a:xfrm>
              <a:custGeom>
                <a:rect b="b" l="l" r="r" t="t"/>
                <a:pathLst>
                  <a:path extrusionOk="0" h="3671" w="3723">
                    <a:moveTo>
                      <a:pt x="2126" y="637"/>
                    </a:moveTo>
                    <a:lnTo>
                      <a:pt x="2126" y="637"/>
                    </a:lnTo>
                    <a:cubicBezTo>
                      <a:pt x="2182" y="656"/>
                      <a:pt x="2235" y="677"/>
                      <a:pt x="2289" y="700"/>
                    </a:cubicBezTo>
                    <a:cubicBezTo>
                      <a:pt x="2278" y="703"/>
                      <a:pt x="2270" y="704"/>
                      <a:pt x="2260" y="706"/>
                    </a:cubicBezTo>
                    <a:cubicBezTo>
                      <a:pt x="2216" y="681"/>
                      <a:pt x="2172" y="659"/>
                      <a:pt x="2126" y="637"/>
                    </a:cubicBezTo>
                    <a:close/>
                    <a:moveTo>
                      <a:pt x="1595" y="769"/>
                    </a:moveTo>
                    <a:cubicBezTo>
                      <a:pt x="1701" y="772"/>
                      <a:pt x="1815" y="794"/>
                      <a:pt x="1928" y="825"/>
                    </a:cubicBezTo>
                    <a:cubicBezTo>
                      <a:pt x="1916" y="835"/>
                      <a:pt x="1899" y="843"/>
                      <a:pt x="1884" y="852"/>
                    </a:cubicBezTo>
                    <a:cubicBezTo>
                      <a:pt x="1748" y="814"/>
                      <a:pt x="1608" y="790"/>
                      <a:pt x="1463" y="788"/>
                    </a:cubicBezTo>
                    <a:cubicBezTo>
                      <a:pt x="1504" y="779"/>
                      <a:pt x="1547" y="769"/>
                      <a:pt x="1595" y="769"/>
                    </a:cubicBezTo>
                    <a:close/>
                    <a:moveTo>
                      <a:pt x="1993" y="845"/>
                    </a:moveTo>
                    <a:cubicBezTo>
                      <a:pt x="2012" y="852"/>
                      <a:pt x="2030" y="853"/>
                      <a:pt x="2049" y="863"/>
                    </a:cubicBezTo>
                    <a:cubicBezTo>
                      <a:pt x="2069" y="871"/>
                      <a:pt x="2088" y="882"/>
                      <a:pt x="2104" y="890"/>
                    </a:cubicBezTo>
                    <a:cubicBezTo>
                      <a:pt x="2081" y="892"/>
                      <a:pt x="2056" y="893"/>
                      <a:pt x="2030" y="898"/>
                    </a:cubicBezTo>
                    <a:cubicBezTo>
                      <a:pt x="2005" y="887"/>
                      <a:pt x="1979" y="879"/>
                      <a:pt x="1952" y="871"/>
                    </a:cubicBezTo>
                    <a:lnTo>
                      <a:pt x="1993" y="845"/>
                    </a:lnTo>
                    <a:close/>
                    <a:moveTo>
                      <a:pt x="2170" y="936"/>
                    </a:moveTo>
                    <a:cubicBezTo>
                      <a:pt x="2177" y="936"/>
                      <a:pt x="2184" y="936"/>
                      <a:pt x="2191" y="937"/>
                    </a:cubicBezTo>
                    <a:cubicBezTo>
                      <a:pt x="2248" y="971"/>
                      <a:pt x="2301" y="1009"/>
                      <a:pt x="2354" y="1048"/>
                    </a:cubicBezTo>
                    <a:cubicBezTo>
                      <a:pt x="2301" y="1014"/>
                      <a:pt x="2246" y="982"/>
                      <a:pt x="2188" y="959"/>
                    </a:cubicBezTo>
                    <a:cubicBezTo>
                      <a:pt x="2170" y="951"/>
                      <a:pt x="2150" y="944"/>
                      <a:pt x="2129" y="937"/>
                    </a:cubicBezTo>
                    <a:cubicBezTo>
                      <a:pt x="2143" y="937"/>
                      <a:pt x="2157" y="936"/>
                      <a:pt x="2170" y="936"/>
                    </a:cubicBezTo>
                    <a:close/>
                    <a:moveTo>
                      <a:pt x="2354" y="726"/>
                    </a:moveTo>
                    <a:cubicBezTo>
                      <a:pt x="2482" y="790"/>
                      <a:pt x="2605" y="863"/>
                      <a:pt x="2722" y="940"/>
                    </a:cubicBezTo>
                    <a:cubicBezTo>
                      <a:pt x="2739" y="952"/>
                      <a:pt x="2757" y="966"/>
                      <a:pt x="2773" y="978"/>
                    </a:cubicBezTo>
                    <a:cubicBezTo>
                      <a:pt x="2779" y="985"/>
                      <a:pt x="2783" y="993"/>
                      <a:pt x="2787" y="1000"/>
                    </a:cubicBezTo>
                    <a:cubicBezTo>
                      <a:pt x="2791" y="1022"/>
                      <a:pt x="2791" y="1044"/>
                      <a:pt x="2787" y="1065"/>
                    </a:cubicBezTo>
                    <a:cubicBezTo>
                      <a:pt x="2666" y="942"/>
                      <a:pt x="2517" y="850"/>
                      <a:pt x="2370" y="766"/>
                    </a:cubicBezTo>
                    <a:cubicBezTo>
                      <a:pt x="2349" y="754"/>
                      <a:pt x="2326" y="742"/>
                      <a:pt x="2305" y="732"/>
                    </a:cubicBezTo>
                    <a:cubicBezTo>
                      <a:pt x="2322" y="729"/>
                      <a:pt x="2337" y="728"/>
                      <a:pt x="2354" y="726"/>
                    </a:cubicBezTo>
                    <a:close/>
                    <a:moveTo>
                      <a:pt x="1455" y="1088"/>
                    </a:moveTo>
                    <a:lnTo>
                      <a:pt x="1455" y="1088"/>
                    </a:lnTo>
                    <a:cubicBezTo>
                      <a:pt x="1440" y="1090"/>
                      <a:pt x="1427" y="1092"/>
                      <a:pt x="1412" y="1095"/>
                    </a:cubicBezTo>
                    <a:cubicBezTo>
                      <a:pt x="1398" y="1097"/>
                      <a:pt x="1383" y="1102"/>
                      <a:pt x="1370" y="1103"/>
                    </a:cubicBezTo>
                    <a:cubicBezTo>
                      <a:pt x="1368" y="1102"/>
                      <a:pt x="1368" y="1098"/>
                      <a:pt x="1367" y="1092"/>
                    </a:cubicBezTo>
                    <a:cubicBezTo>
                      <a:pt x="1396" y="1090"/>
                      <a:pt x="1425" y="1090"/>
                      <a:pt x="1455" y="1088"/>
                    </a:cubicBezTo>
                    <a:close/>
                    <a:moveTo>
                      <a:pt x="2817" y="1047"/>
                    </a:moveTo>
                    <a:cubicBezTo>
                      <a:pt x="2831" y="1069"/>
                      <a:pt x="2846" y="1090"/>
                      <a:pt x="2859" y="1112"/>
                    </a:cubicBezTo>
                    <a:cubicBezTo>
                      <a:pt x="2859" y="1112"/>
                      <a:pt x="2859" y="1112"/>
                      <a:pt x="2859" y="1112"/>
                    </a:cubicBezTo>
                    <a:lnTo>
                      <a:pt x="2859" y="1112"/>
                    </a:lnTo>
                    <a:cubicBezTo>
                      <a:pt x="2844" y="1100"/>
                      <a:pt x="2828" y="1091"/>
                      <a:pt x="2812" y="1079"/>
                    </a:cubicBezTo>
                    <a:cubicBezTo>
                      <a:pt x="2815" y="1069"/>
                      <a:pt x="2815" y="1058"/>
                      <a:pt x="2817" y="1047"/>
                    </a:cubicBezTo>
                    <a:close/>
                    <a:moveTo>
                      <a:pt x="1326" y="1098"/>
                    </a:moveTo>
                    <a:cubicBezTo>
                      <a:pt x="1327" y="1103"/>
                      <a:pt x="1327" y="1109"/>
                      <a:pt x="1328" y="1112"/>
                    </a:cubicBezTo>
                    <a:cubicBezTo>
                      <a:pt x="1218" y="1134"/>
                      <a:pt x="1111" y="1168"/>
                      <a:pt x="1005" y="1216"/>
                    </a:cubicBezTo>
                    <a:cubicBezTo>
                      <a:pt x="1012" y="1203"/>
                      <a:pt x="1019" y="1187"/>
                      <a:pt x="1025" y="1174"/>
                    </a:cubicBezTo>
                    <a:cubicBezTo>
                      <a:pt x="1079" y="1152"/>
                      <a:pt x="1136" y="1134"/>
                      <a:pt x="1193" y="1120"/>
                    </a:cubicBezTo>
                    <a:cubicBezTo>
                      <a:pt x="1236" y="1110"/>
                      <a:pt x="1280" y="1105"/>
                      <a:pt x="1326" y="1098"/>
                    </a:cubicBezTo>
                    <a:close/>
                    <a:moveTo>
                      <a:pt x="1678" y="1281"/>
                    </a:moveTo>
                    <a:cubicBezTo>
                      <a:pt x="1704" y="1282"/>
                      <a:pt x="1730" y="1285"/>
                      <a:pt x="1755" y="1288"/>
                    </a:cubicBezTo>
                    <a:cubicBezTo>
                      <a:pt x="1722" y="1296"/>
                      <a:pt x="1692" y="1309"/>
                      <a:pt x="1661" y="1322"/>
                    </a:cubicBezTo>
                    <a:cubicBezTo>
                      <a:pt x="1664" y="1309"/>
                      <a:pt x="1665" y="1295"/>
                      <a:pt x="1670" y="1281"/>
                    </a:cubicBezTo>
                    <a:close/>
                    <a:moveTo>
                      <a:pt x="969" y="1358"/>
                    </a:moveTo>
                    <a:cubicBezTo>
                      <a:pt x="961" y="1364"/>
                      <a:pt x="950" y="1370"/>
                      <a:pt x="942" y="1375"/>
                    </a:cubicBezTo>
                    <a:cubicBezTo>
                      <a:pt x="943" y="1372"/>
                      <a:pt x="943" y="1368"/>
                      <a:pt x="946" y="1365"/>
                    </a:cubicBezTo>
                    <a:cubicBezTo>
                      <a:pt x="954" y="1364"/>
                      <a:pt x="962" y="1361"/>
                      <a:pt x="969" y="1358"/>
                    </a:cubicBezTo>
                    <a:close/>
                    <a:moveTo>
                      <a:pt x="1837" y="1299"/>
                    </a:moveTo>
                    <a:cubicBezTo>
                      <a:pt x="1870" y="1304"/>
                      <a:pt x="1902" y="1310"/>
                      <a:pt x="1932" y="1324"/>
                    </a:cubicBezTo>
                    <a:cubicBezTo>
                      <a:pt x="2007" y="1354"/>
                      <a:pt x="2062" y="1416"/>
                      <a:pt x="2115" y="1468"/>
                    </a:cubicBezTo>
                    <a:cubicBezTo>
                      <a:pt x="2062" y="1438"/>
                      <a:pt x="2005" y="1416"/>
                      <a:pt x="1948" y="1398"/>
                    </a:cubicBezTo>
                    <a:cubicBezTo>
                      <a:pt x="1870" y="1373"/>
                      <a:pt x="1789" y="1354"/>
                      <a:pt x="1707" y="1347"/>
                    </a:cubicBezTo>
                    <a:cubicBezTo>
                      <a:pt x="1748" y="1329"/>
                      <a:pt x="1792" y="1311"/>
                      <a:pt x="1837" y="1299"/>
                    </a:cubicBezTo>
                    <a:close/>
                    <a:moveTo>
                      <a:pt x="3137" y="586"/>
                    </a:moveTo>
                    <a:cubicBezTo>
                      <a:pt x="3150" y="596"/>
                      <a:pt x="3164" y="608"/>
                      <a:pt x="3177" y="622"/>
                    </a:cubicBezTo>
                    <a:cubicBezTo>
                      <a:pt x="3232" y="680"/>
                      <a:pt x="3282" y="740"/>
                      <a:pt x="3329" y="806"/>
                    </a:cubicBezTo>
                    <a:cubicBezTo>
                      <a:pt x="3376" y="871"/>
                      <a:pt x="3413" y="945"/>
                      <a:pt x="3441" y="1022"/>
                    </a:cubicBezTo>
                    <a:cubicBezTo>
                      <a:pt x="3468" y="1103"/>
                      <a:pt x="3441" y="1194"/>
                      <a:pt x="3448" y="1274"/>
                    </a:cubicBezTo>
                    <a:cubicBezTo>
                      <a:pt x="3454" y="1354"/>
                      <a:pt x="3461" y="1434"/>
                      <a:pt x="3448" y="1515"/>
                    </a:cubicBezTo>
                    <a:cubicBezTo>
                      <a:pt x="3446" y="1526"/>
                      <a:pt x="3442" y="1537"/>
                      <a:pt x="3441" y="1549"/>
                    </a:cubicBezTo>
                    <a:cubicBezTo>
                      <a:pt x="3416" y="1476"/>
                      <a:pt x="3383" y="1408"/>
                      <a:pt x="3344" y="1343"/>
                    </a:cubicBezTo>
                    <a:cubicBezTo>
                      <a:pt x="3354" y="1311"/>
                      <a:pt x="3361" y="1278"/>
                      <a:pt x="3357" y="1248"/>
                    </a:cubicBezTo>
                    <a:cubicBezTo>
                      <a:pt x="3349" y="1186"/>
                      <a:pt x="3328" y="1127"/>
                      <a:pt x="3315" y="1068"/>
                    </a:cubicBezTo>
                    <a:cubicBezTo>
                      <a:pt x="3303" y="1006"/>
                      <a:pt x="3282" y="947"/>
                      <a:pt x="3262" y="885"/>
                    </a:cubicBezTo>
                    <a:cubicBezTo>
                      <a:pt x="3244" y="823"/>
                      <a:pt x="3192" y="779"/>
                      <a:pt x="3164" y="721"/>
                    </a:cubicBezTo>
                    <a:cubicBezTo>
                      <a:pt x="3148" y="684"/>
                      <a:pt x="3148" y="630"/>
                      <a:pt x="3137" y="586"/>
                    </a:cubicBezTo>
                    <a:close/>
                    <a:moveTo>
                      <a:pt x="2475" y="1134"/>
                    </a:moveTo>
                    <a:lnTo>
                      <a:pt x="2475" y="1134"/>
                    </a:lnTo>
                    <a:cubicBezTo>
                      <a:pt x="2622" y="1240"/>
                      <a:pt x="2786" y="1343"/>
                      <a:pt x="2875" y="1505"/>
                    </a:cubicBezTo>
                    <a:cubicBezTo>
                      <a:pt x="2890" y="1533"/>
                      <a:pt x="2903" y="1564"/>
                      <a:pt x="2915" y="1593"/>
                    </a:cubicBezTo>
                    <a:cubicBezTo>
                      <a:pt x="2903" y="1571"/>
                      <a:pt x="2890" y="1547"/>
                      <a:pt x="2876" y="1526"/>
                    </a:cubicBezTo>
                    <a:cubicBezTo>
                      <a:pt x="2812" y="1421"/>
                      <a:pt x="2717" y="1343"/>
                      <a:pt x="2618" y="1281"/>
                    </a:cubicBezTo>
                    <a:cubicBezTo>
                      <a:pt x="2574" y="1227"/>
                      <a:pt x="2526" y="1179"/>
                      <a:pt x="2475" y="1134"/>
                    </a:cubicBezTo>
                    <a:close/>
                    <a:moveTo>
                      <a:pt x="1601" y="1655"/>
                    </a:moveTo>
                    <a:lnTo>
                      <a:pt x="1601" y="1668"/>
                    </a:lnTo>
                    <a:cubicBezTo>
                      <a:pt x="1526" y="1690"/>
                      <a:pt x="1458" y="1726"/>
                      <a:pt x="1403" y="1772"/>
                    </a:cubicBezTo>
                    <a:cubicBezTo>
                      <a:pt x="1381" y="1790"/>
                      <a:pt x="1360" y="1812"/>
                      <a:pt x="1341" y="1836"/>
                    </a:cubicBezTo>
                    <a:cubicBezTo>
                      <a:pt x="1335" y="1838"/>
                      <a:pt x="1328" y="1840"/>
                      <a:pt x="1324" y="1841"/>
                    </a:cubicBezTo>
                    <a:cubicBezTo>
                      <a:pt x="1326" y="1838"/>
                      <a:pt x="1326" y="1833"/>
                      <a:pt x="1327" y="1829"/>
                    </a:cubicBezTo>
                    <a:cubicBezTo>
                      <a:pt x="1328" y="1826"/>
                      <a:pt x="1330" y="1822"/>
                      <a:pt x="1334" y="1819"/>
                    </a:cubicBezTo>
                    <a:cubicBezTo>
                      <a:pt x="1386" y="1737"/>
                      <a:pt x="1470" y="1698"/>
                      <a:pt x="1555" y="1670"/>
                    </a:cubicBezTo>
                    <a:cubicBezTo>
                      <a:pt x="1569" y="1666"/>
                      <a:pt x="1584" y="1661"/>
                      <a:pt x="1601" y="1655"/>
                    </a:cubicBezTo>
                    <a:close/>
                    <a:moveTo>
                      <a:pt x="655" y="1666"/>
                    </a:moveTo>
                    <a:cubicBezTo>
                      <a:pt x="655" y="1687"/>
                      <a:pt x="654" y="1708"/>
                      <a:pt x="654" y="1726"/>
                    </a:cubicBezTo>
                    <a:cubicBezTo>
                      <a:pt x="654" y="1765"/>
                      <a:pt x="658" y="1805"/>
                      <a:pt x="664" y="1845"/>
                    </a:cubicBezTo>
                    <a:cubicBezTo>
                      <a:pt x="655" y="1862"/>
                      <a:pt x="651" y="1877"/>
                      <a:pt x="646" y="1891"/>
                    </a:cubicBezTo>
                    <a:cubicBezTo>
                      <a:pt x="643" y="1814"/>
                      <a:pt x="646" y="1738"/>
                      <a:pt x="655" y="1666"/>
                    </a:cubicBezTo>
                    <a:close/>
                    <a:moveTo>
                      <a:pt x="3574" y="1705"/>
                    </a:moveTo>
                    <a:cubicBezTo>
                      <a:pt x="3574" y="1708"/>
                      <a:pt x="3576" y="1709"/>
                      <a:pt x="3576" y="1709"/>
                    </a:cubicBezTo>
                    <a:cubicBezTo>
                      <a:pt x="3581" y="1756"/>
                      <a:pt x="3592" y="1801"/>
                      <a:pt x="3595" y="1849"/>
                    </a:cubicBezTo>
                    <a:cubicBezTo>
                      <a:pt x="3599" y="1898"/>
                      <a:pt x="3595" y="1946"/>
                      <a:pt x="3588" y="1992"/>
                    </a:cubicBezTo>
                    <a:cubicBezTo>
                      <a:pt x="3584" y="2008"/>
                      <a:pt x="3576" y="2021"/>
                      <a:pt x="3565" y="2034"/>
                    </a:cubicBezTo>
                    <a:cubicBezTo>
                      <a:pt x="3556" y="2004"/>
                      <a:pt x="3548" y="1972"/>
                      <a:pt x="3541" y="1943"/>
                    </a:cubicBezTo>
                    <a:cubicBezTo>
                      <a:pt x="3536" y="1915"/>
                      <a:pt x="3525" y="1888"/>
                      <a:pt x="3515" y="1862"/>
                    </a:cubicBezTo>
                    <a:cubicBezTo>
                      <a:pt x="3537" y="1812"/>
                      <a:pt x="3558" y="1760"/>
                      <a:pt x="3574" y="1705"/>
                    </a:cubicBezTo>
                    <a:close/>
                    <a:moveTo>
                      <a:pt x="2484" y="1498"/>
                    </a:moveTo>
                    <a:cubicBezTo>
                      <a:pt x="2576" y="1642"/>
                      <a:pt x="2604" y="1815"/>
                      <a:pt x="2581" y="1953"/>
                    </a:cubicBezTo>
                    <a:cubicBezTo>
                      <a:pt x="2578" y="1983"/>
                      <a:pt x="2571" y="2013"/>
                      <a:pt x="2560" y="2045"/>
                    </a:cubicBezTo>
                    <a:cubicBezTo>
                      <a:pt x="2563" y="2004"/>
                      <a:pt x="2564" y="1959"/>
                      <a:pt x="2564" y="1918"/>
                    </a:cubicBezTo>
                    <a:cubicBezTo>
                      <a:pt x="2564" y="1826"/>
                      <a:pt x="2571" y="1726"/>
                      <a:pt x="2543" y="1628"/>
                    </a:cubicBezTo>
                    <a:cubicBezTo>
                      <a:pt x="2530" y="1584"/>
                      <a:pt x="2509" y="1540"/>
                      <a:pt x="2484" y="1498"/>
                    </a:cubicBezTo>
                    <a:close/>
                    <a:moveTo>
                      <a:pt x="1778" y="1610"/>
                    </a:moveTo>
                    <a:cubicBezTo>
                      <a:pt x="1799" y="1610"/>
                      <a:pt x="1821" y="1613"/>
                      <a:pt x="1843" y="1618"/>
                    </a:cubicBezTo>
                    <a:cubicBezTo>
                      <a:pt x="1943" y="1640"/>
                      <a:pt x="2040" y="1687"/>
                      <a:pt x="2111" y="1753"/>
                    </a:cubicBezTo>
                    <a:cubicBezTo>
                      <a:pt x="2124" y="1764"/>
                      <a:pt x="2132" y="1778"/>
                      <a:pt x="2143" y="1787"/>
                    </a:cubicBezTo>
                    <a:cubicBezTo>
                      <a:pt x="2123" y="1784"/>
                      <a:pt x="2103" y="1782"/>
                      <a:pt x="2083" y="1782"/>
                    </a:cubicBezTo>
                    <a:cubicBezTo>
                      <a:pt x="2019" y="1782"/>
                      <a:pt x="1954" y="1801"/>
                      <a:pt x="1898" y="1848"/>
                    </a:cubicBezTo>
                    <a:cubicBezTo>
                      <a:pt x="1861" y="1830"/>
                      <a:pt x="1820" y="1821"/>
                      <a:pt x="1780" y="1821"/>
                    </a:cubicBezTo>
                    <a:cubicBezTo>
                      <a:pt x="1772" y="1821"/>
                      <a:pt x="1765" y="1821"/>
                      <a:pt x="1758" y="1822"/>
                    </a:cubicBezTo>
                    <a:cubicBezTo>
                      <a:pt x="1697" y="1829"/>
                      <a:pt x="1654" y="1866"/>
                      <a:pt x="1617" y="1896"/>
                    </a:cubicBezTo>
                    <a:cubicBezTo>
                      <a:pt x="1612" y="1895"/>
                      <a:pt x="1606" y="1895"/>
                      <a:pt x="1600" y="1895"/>
                    </a:cubicBezTo>
                    <a:cubicBezTo>
                      <a:pt x="1577" y="1895"/>
                      <a:pt x="1552" y="1901"/>
                      <a:pt x="1528" y="1903"/>
                    </a:cubicBezTo>
                    <a:cubicBezTo>
                      <a:pt x="1478" y="1917"/>
                      <a:pt x="1445" y="1951"/>
                      <a:pt x="1408" y="1977"/>
                    </a:cubicBezTo>
                    <a:cubicBezTo>
                      <a:pt x="1379" y="1998"/>
                      <a:pt x="1339" y="2020"/>
                      <a:pt x="1313" y="2053"/>
                    </a:cubicBezTo>
                    <a:cubicBezTo>
                      <a:pt x="1313" y="2052"/>
                      <a:pt x="1313" y="2049"/>
                      <a:pt x="1312" y="2048"/>
                    </a:cubicBezTo>
                    <a:cubicBezTo>
                      <a:pt x="1327" y="1973"/>
                      <a:pt x="1359" y="1909"/>
                      <a:pt x="1401" y="1859"/>
                    </a:cubicBezTo>
                    <a:cubicBezTo>
                      <a:pt x="1444" y="1849"/>
                      <a:pt x="1491" y="1841"/>
                      <a:pt x="1536" y="1841"/>
                    </a:cubicBezTo>
                    <a:cubicBezTo>
                      <a:pt x="1571" y="1841"/>
                      <a:pt x="1605" y="1846"/>
                      <a:pt x="1637" y="1859"/>
                    </a:cubicBezTo>
                    <a:cubicBezTo>
                      <a:pt x="1637" y="1859"/>
                      <a:pt x="1637" y="1859"/>
                      <a:pt x="1637" y="1859"/>
                    </a:cubicBezTo>
                    <a:cubicBezTo>
                      <a:pt x="1640" y="1859"/>
                      <a:pt x="1645" y="1838"/>
                      <a:pt x="1642" y="1834"/>
                    </a:cubicBezTo>
                    <a:cubicBezTo>
                      <a:pt x="1603" y="1809"/>
                      <a:pt x="1562" y="1802"/>
                      <a:pt x="1521" y="1802"/>
                    </a:cubicBezTo>
                    <a:cubicBezTo>
                      <a:pt x="1501" y="1802"/>
                      <a:pt x="1482" y="1803"/>
                      <a:pt x="1462" y="1805"/>
                    </a:cubicBezTo>
                    <a:cubicBezTo>
                      <a:pt x="1500" y="1774"/>
                      <a:pt x="1544" y="1750"/>
                      <a:pt x="1595" y="1732"/>
                    </a:cubicBezTo>
                    <a:lnTo>
                      <a:pt x="1595" y="1732"/>
                    </a:lnTo>
                    <a:cubicBezTo>
                      <a:pt x="1594" y="1754"/>
                      <a:pt x="1594" y="1779"/>
                      <a:pt x="1588" y="1800"/>
                    </a:cubicBezTo>
                    <a:cubicBezTo>
                      <a:pt x="1587" y="1804"/>
                      <a:pt x="1597" y="1807"/>
                      <a:pt x="1604" y="1807"/>
                    </a:cubicBezTo>
                    <a:cubicBezTo>
                      <a:pt x="1608" y="1807"/>
                      <a:pt x="1612" y="1806"/>
                      <a:pt x="1613" y="1804"/>
                    </a:cubicBezTo>
                    <a:cubicBezTo>
                      <a:pt x="1621" y="1776"/>
                      <a:pt x="1627" y="1746"/>
                      <a:pt x="1631" y="1719"/>
                    </a:cubicBezTo>
                    <a:cubicBezTo>
                      <a:pt x="1676" y="1707"/>
                      <a:pt x="1722" y="1701"/>
                      <a:pt x="1768" y="1701"/>
                    </a:cubicBezTo>
                    <a:cubicBezTo>
                      <a:pt x="1833" y="1701"/>
                      <a:pt x="1897" y="1713"/>
                      <a:pt x="1954" y="1739"/>
                    </a:cubicBezTo>
                    <a:cubicBezTo>
                      <a:pt x="1957" y="1740"/>
                      <a:pt x="1959" y="1741"/>
                      <a:pt x="1961" y="1741"/>
                    </a:cubicBezTo>
                    <a:cubicBezTo>
                      <a:pt x="1980" y="1741"/>
                      <a:pt x="2000" y="1706"/>
                      <a:pt x="1979" y="1694"/>
                    </a:cubicBezTo>
                    <a:cubicBezTo>
                      <a:pt x="1913" y="1655"/>
                      <a:pt x="1838" y="1638"/>
                      <a:pt x="1761" y="1638"/>
                    </a:cubicBezTo>
                    <a:cubicBezTo>
                      <a:pt x="1720" y="1638"/>
                      <a:pt x="1678" y="1643"/>
                      <a:pt x="1638" y="1653"/>
                    </a:cubicBezTo>
                    <a:lnTo>
                      <a:pt x="1638" y="1636"/>
                    </a:lnTo>
                    <a:cubicBezTo>
                      <a:pt x="1682" y="1622"/>
                      <a:pt x="1730" y="1610"/>
                      <a:pt x="1778" y="1610"/>
                    </a:cubicBezTo>
                    <a:close/>
                    <a:moveTo>
                      <a:pt x="1628" y="1282"/>
                    </a:moveTo>
                    <a:lnTo>
                      <a:pt x="1628" y="1282"/>
                    </a:lnTo>
                    <a:cubicBezTo>
                      <a:pt x="1624" y="1296"/>
                      <a:pt x="1620" y="1310"/>
                      <a:pt x="1617" y="1325"/>
                    </a:cubicBezTo>
                    <a:cubicBezTo>
                      <a:pt x="1616" y="1331"/>
                      <a:pt x="1616" y="1336"/>
                      <a:pt x="1616" y="1339"/>
                    </a:cubicBezTo>
                    <a:cubicBezTo>
                      <a:pt x="1610" y="1343"/>
                      <a:pt x="1608" y="1346"/>
                      <a:pt x="1602" y="1347"/>
                    </a:cubicBezTo>
                    <a:cubicBezTo>
                      <a:pt x="1587" y="1350"/>
                      <a:pt x="1572" y="1350"/>
                      <a:pt x="1555" y="1351"/>
                    </a:cubicBezTo>
                    <a:cubicBezTo>
                      <a:pt x="1418" y="1377"/>
                      <a:pt x="1292" y="1456"/>
                      <a:pt x="1191" y="1560"/>
                    </a:cubicBezTo>
                    <a:cubicBezTo>
                      <a:pt x="1092" y="1664"/>
                      <a:pt x="1038" y="1801"/>
                      <a:pt x="1028" y="1946"/>
                    </a:cubicBezTo>
                    <a:cubicBezTo>
                      <a:pt x="1025" y="1959"/>
                      <a:pt x="1025" y="1976"/>
                      <a:pt x="1025" y="1988"/>
                    </a:cubicBezTo>
                    <a:cubicBezTo>
                      <a:pt x="1008" y="2006"/>
                      <a:pt x="984" y="2023"/>
                      <a:pt x="969" y="2045"/>
                    </a:cubicBezTo>
                    <a:cubicBezTo>
                      <a:pt x="957" y="2060"/>
                      <a:pt x="950" y="2076"/>
                      <a:pt x="942" y="2094"/>
                    </a:cubicBezTo>
                    <a:cubicBezTo>
                      <a:pt x="935" y="2072"/>
                      <a:pt x="929" y="2049"/>
                      <a:pt x="925" y="2027"/>
                    </a:cubicBezTo>
                    <a:cubicBezTo>
                      <a:pt x="942" y="1954"/>
                      <a:pt x="968" y="1884"/>
                      <a:pt x="997" y="1816"/>
                    </a:cubicBezTo>
                    <a:cubicBezTo>
                      <a:pt x="1024" y="1754"/>
                      <a:pt x="1053" y="1691"/>
                      <a:pt x="1090" y="1629"/>
                    </a:cubicBezTo>
                    <a:cubicBezTo>
                      <a:pt x="1127" y="1595"/>
                      <a:pt x="1166" y="1563"/>
                      <a:pt x="1202" y="1530"/>
                    </a:cubicBezTo>
                    <a:cubicBezTo>
                      <a:pt x="1292" y="1443"/>
                      <a:pt x="1389" y="1343"/>
                      <a:pt x="1520" y="1291"/>
                    </a:cubicBezTo>
                    <a:cubicBezTo>
                      <a:pt x="1555" y="1285"/>
                      <a:pt x="1592" y="1284"/>
                      <a:pt x="1628" y="1282"/>
                    </a:cubicBezTo>
                    <a:close/>
                    <a:moveTo>
                      <a:pt x="1134" y="604"/>
                    </a:moveTo>
                    <a:cubicBezTo>
                      <a:pt x="1005" y="696"/>
                      <a:pt x="925" y="816"/>
                      <a:pt x="860" y="940"/>
                    </a:cubicBezTo>
                    <a:cubicBezTo>
                      <a:pt x="736" y="1015"/>
                      <a:pt x="626" y="1116"/>
                      <a:pt x="548" y="1238"/>
                    </a:cubicBezTo>
                    <a:cubicBezTo>
                      <a:pt x="424" y="1434"/>
                      <a:pt x="397" y="1650"/>
                      <a:pt x="402" y="1858"/>
                    </a:cubicBezTo>
                    <a:cubicBezTo>
                      <a:pt x="383" y="1937"/>
                      <a:pt x="376" y="2021"/>
                      <a:pt x="386" y="2104"/>
                    </a:cubicBezTo>
                    <a:cubicBezTo>
                      <a:pt x="377" y="2063"/>
                      <a:pt x="369" y="2021"/>
                      <a:pt x="362" y="1979"/>
                    </a:cubicBezTo>
                    <a:cubicBezTo>
                      <a:pt x="319" y="1697"/>
                      <a:pt x="304" y="1383"/>
                      <a:pt x="457" y="1110"/>
                    </a:cubicBezTo>
                    <a:cubicBezTo>
                      <a:pt x="595" y="864"/>
                      <a:pt x="842" y="685"/>
                      <a:pt x="1114" y="609"/>
                    </a:cubicBezTo>
                    <a:lnTo>
                      <a:pt x="1134" y="604"/>
                    </a:lnTo>
                    <a:close/>
                    <a:moveTo>
                      <a:pt x="1025" y="2068"/>
                    </a:moveTo>
                    <a:cubicBezTo>
                      <a:pt x="1030" y="2151"/>
                      <a:pt x="1050" y="2233"/>
                      <a:pt x="1092" y="2305"/>
                    </a:cubicBezTo>
                    <a:cubicBezTo>
                      <a:pt x="1083" y="2309"/>
                      <a:pt x="1074" y="2313"/>
                      <a:pt x="1067" y="2316"/>
                    </a:cubicBezTo>
                    <a:cubicBezTo>
                      <a:pt x="1037" y="2282"/>
                      <a:pt x="1009" y="2243"/>
                      <a:pt x="988" y="2202"/>
                    </a:cubicBezTo>
                    <a:lnTo>
                      <a:pt x="988" y="2181"/>
                    </a:lnTo>
                    <a:cubicBezTo>
                      <a:pt x="991" y="2151"/>
                      <a:pt x="1003" y="2109"/>
                      <a:pt x="1025" y="2068"/>
                    </a:cubicBezTo>
                    <a:close/>
                    <a:moveTo>
                      <a:pt x="1608" y="373"/>
                    </a:moveTo>
                    <a:cubicBezTo>
                      <a:pt x="1717" y="373"/>
                      <a:pt x="1825" y="384"/>
                      <a:pt x="1930" y="408"/>
                    </a:cubicBezTo>
                    <a:cubicBezTo>
                      <a:pt x="2060" y="439"/>
                      <a:pt x="2202" y="453"/>
                      <a:pt x="2325" y="521"/>
                    </a:cubicBezTo>
                    <a:cubicBezTo>
                      <a:pt x="2365" y="543"/>
                      <a:pt x="2399" y="569"/>
                      <a:pt x="2433" y="598"/>
                    </a:cubicBezTo>
                    <a:cubicBezTo>
                      <a:pt x="2367" y="587"/>
                      <a:pt x="2303" y="578"/>
                      <a:pt x="2235" y="571"/>
                    </a:cubicBezTo>
                    <a:cubicBezTo>
                      <a:pt x="2027" y="508"/>
                      <a:pt x="1813" y="468"/>
                      <a:pt x="1591" y="468"/>
                    </a:cubicBezTo>
                    <a:cubicBezTo>
                      <a:pt x="1584" y="468"/>
                      <a:pt x="1576" y="468"/>
                      <a:pt x="1569" y="468"/>
                    </a:cubicBezTo>
                    <a:cubicBezTo>
                      <a:pt x="1243" y="473"/>
                      <a:pt x="906" y="583"/>
                      <a:pt x="654" y="805"/>
                    </a:cubicBezTo>
                    <a:cubicBezTo>
                      <a:pt x="390" y="1031"/>
                      <a:pt x="286" y="1380"/>
                      <a:pt x="293" y="1695"/>
                    </a:cubicBezTo>
                    <a:cubicBezTo>
                      <a:pt x="295" y="1909"/>
                      <a:pt x="348" y="2131"/>
                      <a:pt x="395" y="2342"/>
                    </a:cubicBezTo>
                    <a:cubicBezTo>
                      <a:pt x="310" y="2265"/>
                      <a:pt x="240" y="2167"/>
                      <a:pt x="203" y="2061"/>
                    </a:cubicBezTo>
                    <a:cubicBezTo>
                      <a:pt x="139" y="1885"/>
                      <a:pt x="182" y="1705"/>
                      <a:pt x="211" y="1541"/>
                    </a:cubicBezTo>
                    <a:cubicBezTo>
                      <a:pt x="238" y="1376"/>
                      <a:pt x="286" y="1214"/>
                      <a:pt x="372" y="1069"/>
                    </a:cubicBezTo>
                    <a:cubicBezTo>
                      <a:pt x="457" y="926"/>
                      <a:pt x="562" y="794"/>
                      <a:pt x="688" y="688"/>
                    </a:cubicBezTo>
                    <a:cubicBezTo>
                      <a:pt x="801" y="594"/>
                      <a:pt x="914" y="498"/>
                      <a:pt x="1049" y="436"/>
                    </a:cubicBezTo>
                    <a:cubicBezTo>
                      <a:pt x="1064" y="429"/>
                      <a:pt x="1078" y="419"/>
                      <a:pt x="1094" y="413"/>
                    </a:cubicBezTo>
                    <a:cubicBezTo>
                      <a:pt x="1183" y="380"/>
                      <a:pt x="1276" y="377"/>
                      <a:pt x="1366" y="377"/>
                    </a:cubicBezTo>
                    <a:cubicBezTo>
                      <a:pt x="1391" y="377"/>
                      <a:pt x="1416" y="377"/>
                      <a:pt x="1441" y="377"/>
                    </a:cubicBezTo>
                    <a:cubicBezTo>
                      <a:pt x="1467" y="377"/>
                      <a:pt x="1494" y="377"/>
                      <a:pt x="1520" y="375"/>
                    </a:cubicBezTo>
                    <a:cubicBezTo>
                      <a:pt x="1549" y="374"/>
                      <a:pt x="1579" y="373"/>
                      <a:pt x="1608" y="373"/>
                    </a:cubicBezTo>
                    <a:close/>
                    <a:moveTo>
                      <a:pt x="1090" y="2342"/>
                    </a:moveTo>
                    <a:lnTo>
                      <a:pt x="1090" y="2342"/>
                    </a:lnTo>
                    <a:cubicBezTo>
                      <a:pt x="1101" y="2350"/>
                      <a:pt x="1112" y="2361"/>
                      <a:pt x="1122" y="2371"/>
                    </a:cubicBezTo>
                    <a:lnTo>
                      <a:pt x="1133" y="2386"/>
                    </a:lnTo>
                    <a:cubicBezTo>
                      <a:pt x="1119" y="2372"/>
                      <a:pt x="1105" y="2357"/>
                      <a:pt x="1090" y="2342"/>
                    </a:cubicBezTo>
                    <a:close/>
                    <a:moveTo>
                      <a:pt x="403" y="2191"/>
                    </a:moveTo>
                    <a:cubicBezTo>
                      <a:pt x="412" y="2225"/>
                      <a:pt x="425" y="2258"/>
                      <a:pt x="443" y="2290"/>
                    </a:cubicBezTo>
                    <a:cubicBezTo>
                      <a:pt x="446" y="2324"/>
                      <a:pt x="452" y="2357"/>
                      <a:pt x="457" y="2392"/>
                    </a:cubicBezTo>
                    <a:cubicBezTo>
                      <a:pt x="449" y="2389"/>
                      <a:pt x="443" y="2385"/>
                      <a:pt x="436" y="2379"/>
                    </a:cubicBezTo>
                    <a:cubicBezTo>
                      <a:pt x="424" y="2316"/>
                      <a:pt x="416" y="2253"/>
                      <a:pt x="403" y="2191"/>
                    </a:cubicBezTo>
                    <a:close/>
                    <a:moveTo>
                      <a:pt x="2750" y="2239"/>
                    </a:moveTo>
                    <a:cubicBezTo>
                      <a:pt x="2750" y="2275"/>
                      <a:pt x="2744" y="2313"/>
                      <a:pt x="2737" y="2350"/>
                    </a:cubicBezTo>
                    <a:cubicBezTo>
                      <a:pt x="2717" y="2364"/>
                      <a:pt x="2696" y="2376"/>
                      <a:pt x="2674" y="2389"/>
                    </a:cubicBezTo>
                    <a:cubicBezTo>
                      <a:pt x="2655" y="2397"/>
                      <a:pt x="2636" y="2404"/>
                      <a:pt x="2615" y="2412"/>
                    </a:cubicBezTo>
                    <a:cubicBezTo>
                      <a:pt x="2612" y="2414"/>
                      <a:pt x="2607" y="2416"/>
                      <a:pt x="2604" y="2418"/>
                    </a:cubicBezTo>
                    <a:cubicBezTo>
                      <a:pt x="2605" y="2415"/>
                      <a:pt x="2607" y="2414"/>
                      <a:pt x="2608" y="2414"/>
                    </a:cubicBezTo>
                    <a:cubicBezTo>
                      <a:pt x="2662" y="2364"/>
                      <a:pt x="2710" y="2304"/>
                      <a:pt x="2750" y="2239"/>
                    </a:cubicBezTo>
                    <a:close/>
                    <a:moveTo>
                      <a:pt x="2083" y="1852"/>
                    </a:moveTo>
                    <a:cubicBezTo>
                      <a:pt x="2122" y="1852"/>
                      <a:pt x="2159" y="1860"/>
                      <a:pt x="2193" y="1874"/>
                    </a:cubicBezTo>
                    <a:cubicBezTo>
                      <a:pt x="2213" y="1918"/>
                      <a:pt x="2224" y="1965"/>
                      <a:pt x="2228" y="2009"/>
                    </a:cubicBezTo>
                    <a:cubicBezTo>
                      <a:pt x="2241" y="2100"/>
                      <a:pt x="2206" y="2192"/>
                      <a:pt x="2164" y="2273"/>
                    </a:cubicBezTo>
                    <a:cubicBezTo>
                      <a:pt x="2126" y="2341"/>
                      <a:pt x="2071" y="2392"/>
                      <a:pt x="2012" y="2430"/>
                    </a:cubicBezTo>
                    <a:cubicBezTo>
                      <a:pt x="2010" y="2430"/>
                      <a:pt x="2008" y="2430"/>
                      <a:pt x="2005" y="2430"/>
                    </a:cubicBezTo>
                    <a:cubicBezTo>
                      <a:pt x="1991" y="2430"/>
                      <a:pt x="1978" y="2427"/>
                      <a:pt x="1963" y="2427"/>
                    </a:cubicBezTo>
                    <a:cubicBezTo>
                      <a:pt x="1972" y="2415"/>
                      <a:pt x="1979" y="2403"/>
                      <a:pt x="1987" y="2392"/>
                    </a:cubicBezTo>
                    <a:cubicBezTo>
                      <a:pt x="2020" y="2352"/>
                      <a:pt x="2059" y="2308"/>
                      <a:pt x="2077" y="2250"/>
                    </a:cubicBezTo>
                    <a:cubicBezTo>
                      <a:pt x="2093" y="2198"/>
                      <a:pt x="2109" y="2122"/>
                      <a:pt x="2091" y="2053"/>
                    </a:cubicBezTo>
                    <a:cubicBezTo>
                      <a:pt x="2082" y="2015"/>
                      <a:pt x="2059" y="1981"/>
                      <a:pt x="2034" y="1957"/>
                    </a:cubicBezTo>
                    <a:cubicBezTo>
                      <a:pt x="2011" y="1933"/>
                      <a:pt x="1987" y="1915"/>
                      <a:pt x="1963" y="1896"/>
                    </a:cubicBezTo>
                    <a:cubicBezTo>
                      <a:pt x="1959" y="1892"/>
                      <a:pt x="1954" y="1891"/>
                      <a:pt x="1949" y="1888"/>
                    </a:cubicBezTo>
                    <a:cubicBezTo>
                      <a:pt x="1992" y="1863"/>
                      <a:pt x="2038" y="1852"/>
                      <a:pt x="2083" y="1852"/>
                    </a:cubicBezTo>
                    <a:close/>
                    <a:moveTo>
                      <a:pt x="208" y="2248"/>
                    </a:moveTo>
                    <a:lnTo>
                      <a:pt x="208" y="2248"/>
                    </a:lnTo>
                    <a:cubicBezTo>
                      <a:pt x="226" y="2275"/>
                      <a:pt x="240" y="2301"/>
                      <a:pt x="260" y="2324"/>
                    </a:cubicBezTo>
                    <a:cubicBezTo>
                      <a:pt x="308" y="2378"/>
                      <a:pt x="362" y="2418"/>
                      <a:pt x="419" y="2449"/>
                    </a:cubicBezTo>
                    <a:cubicBezTo>
                      <a:pt x="421" y="2469"/>
                      <a:pt x="427" y="2488"/>
                      <a:pt x="431" y="2506"/>
                    </a:cubicBezTo>
                    <a:cubicBezTo>
                      <a:pt x="428" y="2502"/>
                      <a:pt x="424" y="2500"/>
                      <a:pt x="421" y="2499"/>
                    </a:cubicBezTo>
                    <a:cubicBezTo>
                      <a:pt x="413" y="2478"/>
                      <a:pt x="405" y="2455"/>
                      <a:pt x="386" y="2437"/>
                    </a:cubicBezTo>
                    <a:cubicBezTo>
                      <a:pt x="368" y="2418"/>
                      <a:pt x="321" y="2405"/>
                      <a:pt x="303" y="2381"/>
                    </a:cubicBezTo>
                    <a:cubicBezTo>
                      <a:pt x="286" y="2360"/>
                      <a:pt x="266" y="2335"/>
                      <a:pt x="241" y="2308"/>
                    </a:cubicBezTo>
                    <a:cubicBezTo>
                      <a:pt x="227" y="2290"/>
                      <a:pt x="207" y="2269"/>
                      <a:pt x="208" y="2248"/>
                    </a:cubicBezTo>
                    <a:close/>
                    <a:moveTo>
                      <a:pt x="452" y="2469"/>
                    </a:moveTo>
                    <a:lnTo>
                      <a:pt x="452" y="2469"/>
                    </a:lnTo>
                    <a:cubicBezTo>
                      <a:pt x="458" y="2473"/>
                      <a:pt x="464" y="2476"/>
                      <a:pt x="471" y="2480"/>
                    </a:cubicBezTo>
                    <a:cubicBezTo>
                      <a:pt x="485" y="2555"/>
                      <a:pt x="503" y="2630"/>
                      <a:pt x="527" y="2703"/>
                    </a:cubicBezTo>
                    <a:cubicBezTo>
                      <a:pt x="518" y="2698"/>
                      <a:pt x="509" y="2694"/>
                      <a:pt x="507" y="2687"/>
                    </a:cubicBezTo>
                    <a:cubicBezTo>
                      <a:pt x="494" y="2667"/>
                      <a:pt x="496" y="2638"/>
                      <a:pt x="487" y="2616"/>
                    </a:cubicBezTo>
                    <a:cubicBezTo>
                      <a:pt x="479" y="2593"/>
                      <a:pt x="479" y="2569"/>
                      <a:pt x="472" y="2548"/>
                    </a:cubicBezTo>
                    <a:cubicBezTo>
                      <a:pt x="468" y="2542"/>
                      <a:pt x="461" y="2536"/>
                      <a:pt x="457" y="2531"/>
                    </a:cubicBezTo>
                    <a:cubicBezTo>
                      <a:pt x="458" y="2529"/>
                      <a:pt x="464" y="2529"/>
                      <a:pt x="461" y="2528"/>
                    </a:cubicBezTo>
                    <a:cubicBezTo>
                      <a:pt x="460" y="2507"/>
                      <a:pt x="454" y="2489"/>
                      <a:pt x="452" y="2469"/>
                    </a:cubicBezTo>
                    <a:close/>
                    <a:moveTo>
                      <a:pt x="1524" y="2898"/>
                    </a:moveTo>
                    <a:cubicBezTo>
                      <a:pt x="1635" y="2929"/>
                      <a:pt x="1748" y="2944"/>
                      <a:pt x="1861" y="2944"/>
                    </a:cubicBezTo>
                    <a:cubicBezTo>
                      <a:pt x="1875" y="2944"/>
                      <a:pt x="1889" y="2944"/>
                      <a:pt x="1902" y="2943"/>
                    </a:cubicBezTo>
                    <a:cubicBezTo>
                      <a:pt x="1928" y="2943"/>
                      <a:pt x="1956" y="2939"/>
                      <a:pt x="1985" y="2937"/>
                    </a:cubicBezTo>
                    <a:lnTo>
                      <a:pt x="1986" y="2939"/>
                    </a:lnTo>
                    <a:cubicBezTo>
                      <a:pt x="2027" y="2960"/>
                      <a:pt x="2069" y="3005"/>
                      <a:pt x="2113" y="3023"/>
                    </a:cubicBezTo>
                    <a:cubicBezTo>
                      <a:pt x="2129" y="3030"/>
                      <a:pt x="2143" y="3030"/>
                      <a:pt x="2158" y="3030"/>
                    </a:cubicBezTo>
                    <a:cubicBezTo>
                      <a:pt x="2147" y="3031"/>
                      <a:pt x="2135" y="3031"/>
                      <a:pt x="2124" y="3031"/>
                    </a:cubicBezTo>
                    <a:cubicBezTo>
                      <a:pt x="2022" y="3031"/>
                      <a:pt x="1911" y="3005"/>
                      <a:pt x="1795" y="2981"/>
                    </a:cubicBezTo>
                    <a:cubicBezTo>
                      <a:pt x="1700" y="2960"/>
                      <a:pt x="1610" y="2930"/>
                      <a:pt x="1524" y="2898"/>
                    </a:cubicBezTo>
                    <a:close/>
                    <a:moveTo>
                      <a:pt x="2808" y="3286"/>
                    </a:moveTo>
                    <a:cubicBezTo>
                      <a:pt x="2806" y="3290"/>
                      <a:pt x="2806" y="3293"/>
                      <a:pt x="2805" y="3294"/>
                    </a:cubicBezTo>
                    <a:cubicBezTo>
                      <a:pt x="2786" y="3318"/>
                      <a:pt x="2764" y="3334"/>
                      <a:pt x="2739" y="3349"/>
                    </a:cubicBezTo>
                    <a:cubicBezTo>
                      <a:pt x="2732" y="3353"/>
                      <a:pt x="2725" y="3354"/>
                      <a:pt x="2716" y="3354"/>
                    </a:cubicBezTo>
                    <a:cubicBezTo>
                      <a:pt x="2712" y="3354"/>
                      <a:pt x="2708" y="3354"/>
                      <a:pt x="2703" y="3354"/>
                    </a:cubicBezTo>
                    <a:cubicBezTo>
                      <a:pt x="2737" y="3332"/>
                      <a:pt x="2773" y="3308"/>
                      <a:pt x="2808" y="3286"/>
                    </a:cubicBezTo>
                    <a:close/>
                    <a:moveTo>
                      <a:pt x="1836" y="0"/>
                    </a:moveTo>
                    <a:cubicBezTo>
                      <a:pt x="1827" y="0"/>
                      <a:pt x="1818" y="1"/>
                      <a:pt x="1809" y="2"/>
                    </a:cubicBezTo>
                    <a:cubicBezTo>
                      <a:pt x="1767" y="9"/>
                      <a:pt x="1731" y="31"/>
                      <a:pt x="1694" y="53"/>
                    </a:cubicBezTo>
                    <a:cubicBezTo>
                      <a:pt x="1652" y="71"/>
                      <a:pt x="1609" y="92"/>
                      <a:pt x="1566" y="106"/>
                    </a:cubicBezTo>
                    <a:cubicBezTo>
                      <a:pt x="1526" y="119"/>
                      <a:pt x="1488" y="135"/>
                      <a:pt x="1451" y="155"/>
                    </a:cubicBezTo>
                    <a:cubicBezTo>
                      <a:pt x="1418" y="161"/>
                      <a:pt x="1383" y="164"/>
                      <a:pt x="1350" y="170"/>
                    </a:cubicBezTo>
                    <a:cubicBezTo>
                      <a:pt x="1171" y="206"/>
                      <a:pt x="1009" y="294"/>
                      <a:pt x="858" y="388"/>
                    </a:cubicBezTo>
                    <a:cubicBezTo>
                      <a:pt x="703" y="479"/>
                      <a:pt x="555" y="585"/>
                      <a:pt x="435" y="722"/>
                    </a:cubicBezTo>
                    <a:cubicBezTo>
                      <a:pt x="318" y="859"/>
                      <a:pt x="212" y="1011"/>
                      <a:pt x="145" y="1183"/>
                    </a:cubicBezTo>
                    <a:cubicBezTo>
                      <a:pt x="77" y="1355"/>
                      <a:pt x="62" y="1544"/>
                      <a:pt x="64" y="1730"/>
                    </a:cubicBezTo>
                    <a:cubicBezTo>
                      <a:pt x="66" y="1899"/>
                      <a:pt x="103" y="2082"/>
                      <a:pt x="201" y="2240"/>
                    </a:cubicBezTo>
                    <a:cubicBezTo>
                      <a:pt x="190" y="2246"/>
                      <a:pt x="185" y="2253"/>
                      <a:pt x="181" y="2259"/>
                    </a:cubicBezTo>
                    <a:cubicBezTo>
                      <a:pt x="153" y="2209"/>
                      <a:pt x="125" y="2158"/>
                      <a:pt x="101" y="2104"/>
                    </a:cubicBezTo>
                    <a:cubicBezTo>
                      <a:pt x="70" y="2046"/>
                      <a:pt x="33" y="1973"/>
                      <a:pt x="55" y="1909"/>
                    </a:cubicBezTo>
                    <a:cubicBezTo>
                      <a:pt x="56" y="1906"/>
                      <a:pt x="50" y="1905"/>
                      <a:pt x="45" y="1905"/>
                    </a:cubicBezTo>
                    <a:cubicBezTo>
                      <a:pt x="39" y="1905"/>
                      <a:pt x="33" y="1906"/>
                      <a:pt x="32" y="1909"/>
                    </a:cubicBezTo>
                    <a:cubicBezTo>
                      <a:pt x="0" y="1957"/>
                      <a:pt x="13" y="2002"/>
                      <a:pt x="28" y="2048"/>
                    </a:cubicBezTo>
                    <a:cubicBezTo>
                      <a:pt x="54" y="2118"/>
                      <a:pt x="108" y="2178"/>
                      <a:pt x="131" y="2243"/>
                    </a:cubicBezTo>
                    <a:cubicBezTo>
                      <a:pt x="154" y="2304"/>
                      <a:pt x="183" y="2363"/>
                      <a:pt x="218" y="2415"/>
                    </a:cubicBezTo>
                    <a:cubicBezTo>
                      <a:pt x="252" y="2474"/>
                      <a:pt x="282" y="2528"/>
                      <a:pt x="314" y="2582"/>
                    </a:cubicBezTo>
                    <a:lnTo>
                      <a:pt x="314" y="2583"/>
                    </a:lnTo>
                    <a:cubicBezTo>
                      <a:pt x="314" y="2587"/>
                      <a:pt x="311" y="2591"/>
                      <a:pt x="314" y="2597"/>
                    </a:cubicBezTo>
                    <a:cubicBezTo>
                      <a:pt x="321" y="2620"/>
                      <a:pt x="335" y="2641"/>
                      <a:pt x="342" y="2667"/>
                    </a:cubicBezTo>
                    <a:cubicBezTo>
                      <a:pt x="348" y="2705"/>
                      <a:pt x="355" y="2744"/>
                      <a:pt x="376" y="2776"/>
                    </a:cubicBezTo>
                    <a:cubicBezTo>
                      <a:pt x="390" y="2798"/>
                      <a:pt x="405" y="2820"/>
                      <a:pt x="420" y="2840"/>
                    </a:cubicBezTo>
                    <a:cubicBezTo>
                      <a:pt x="412" y="2857"/>
                      <a:pt x="399" y="2895"/>
                      <a:pt x="410" y="2915"/>
                    </a:cubicBezTo>
                    <a:cubicBezTo>
                      <a:pt x="424" y="2939"/>
                      <a:pt x="441" y="2960"/>
                      <a:pt x="457" y="2983"/>
                    </a:cubicBezTo>
                    <a:cubicBezTo>
                      <a:pt x="472" y="3005"/>
                      <a:pt x="511" y="3001"/>
                      <a:pt x="529" y="3019"/>
                    </a:cubicBezTo>
                    <a:cubicBezTo>
                      <a:pt x="545" y="3040"/>
                      <a:pt x="551" y="3080"/>
                      <a:pt x="570" y="3100"/>
                    </a:cubicBezTo>
                    <a:cubicBezTo>
                      <a:pt x="591" y="3120"/>
                      <a:pt x="614" y="3129"/>
                      <a:pt x="637" y="3147"/>
                    </a:cubicBezTo>
                    <a:cubicBezTo>
                      <a:pt x="658" y="3164"/>
                      <a:pt x="672" y="3195"/>
                      <a:pt x="695" y="3210"/>
                    </a:cubicBezTo>
                    <a:cubicBezTo>
                      <a:pt x="719" y="3224"/>
                      <a:pt x="750" y="3221"/>
                      <a:pt x="775" y="3232"/>
                    </a:cubicBezTo>
                    <a:lnTo>
                      <a:pt x="790" y="3238"/>
                    </a:lnTo>
                    <a:cubicBezTo>
                      <a:pt x="823" y="3283"/>
                      <a:pt x="845" y="3348"/>
                      <a:pt x="892" y="3381"/>
                    </a:cubicBezTo>
                    <a:cubicBezTo>
                      <a:pt x="943" y="3418"/>
                      <a:pt x="1001" y="3450"/>
                      <a:pt x="1057" y="3483"/>
                    </a:cubicBezTo>
                    <a:cubicBezTo>
                      <a:pt x="1115" y="3513"/>
                      <a:pt x="1187" y="3508"/>
                      <a:pt x="1246" y="3531"/>
                    </a:cubicBezTo>
                    <a:cubicBezTo>
                      <a:pt x="1305" y="3556"/>
                      <a:pt x="1363" y="3596"/>
                      <a:pt x="1427" y="3615"/>
                    </a:cubicBezTo>
                    <a:cubicBezTo>
                      <a:pt x="1491" y="3629"/>
                      <a:pt x="1555" y="3636"/>
                      <a:pt x="1621" y="3641"/>
                    </a:cubicBezTo>
                    <a:cubicBezTo>
                      <a:pt x="1686" y="3649"/>
                      <a:pt x="1752" y="3669"/>
                      <a:pt x="1820" y="3670"/>
                    </a:cubicBezTo>
                    <a:cubicBezTo>
                      <a:pt x="1886" y="3669"/>
                      <a:pt x="1950" y="3648"/>
                      <a:pt x="2015" y="3637"/>
                    </a:cubicBezTo>
                    <a:cubicBezTo>
                      <a:pt x="2081" y="3630"/>
                      <a:pt x="2143" y="3604"/>
                      <a:pt x="2206" y="3589"/>
                    </a:cubicBezTo>
                    <a:cubicBezTo>
                      <a:pt x="2270" y="3574"/>
                      <a:pt x="2344" y="3590"/>
                      <a:pt x="2407" y="3568"/>
                    </a:cubicBezTo>
                    <a:cubicBezTo>
                      <a:pt x="2483" y="3541"/>
                      <a:pt x="2537" y="3465"/>
                      <a:pt x="2600" y="3422"/>
                    </a:cubicBezTo>
                    <a:cubicBezTo>
                      <a:pt x="2606" y="3436"/>
                      <a:pt x="2616" y="3450"/>
                      <a:pt x="2619" y="3450"/>
                    </a:cubicBezTo>
                    <a:cubicBezTo>
                      <a:pt x="2619" y="3450"/>
                      <a:pt x="2619" y="3450"/>
                      <a:pt x="2619" y="3450"/>
                    </a:cubicBezTo>
                    <a:cubicBezTo>
                      <a:pt x="2637" y="3432"/>
                      <a:pt x="2648" y="3404"/>
                      <a:pt x="2676" y="3403"/>
                    </a:cubicBezTo>
                    <a:cubicBezTo>
                      <a:pt x="2676" y="3403"/>
                      <a:pt x="2677" y="3403"/>
                      <a:pt x="2678" y="3403"/>
                    </a:cubicBezTo>
                    <a:cubicBezTo>
                      <a:pt x="2706" y="3403"/>
                      <a:pt x="2745" y="3422"/>
                      <a:pt x="2777" y="3425"/>
                    </a:cubicBezTo>
                    <a:cubicBezTo>
                      <a:pt x="2810" y="3429"/>
                      <a:pt x="2856" y="3453"/>
                      <a:pt x="2889" y="3453"/>
                    </a:cubicBezTo>
                    <a:cubicBezTo>
                      <a:pt x="2922" y="3453"/>
                      <a:pt x="2938" y="3432"/>
                      <a:pt x="2965" y="3424"/>
                    </a:cubicBezTo>
                    <a:cubicBezTo>
                      <a:pt x="2992" y="3413"/>
                      <a:pt x="3006" y="3385"/>
                      <a:pt x="3032" y="3374"/>
                    </a:cubicBezTo>
                    <a:cubicBezTo>
                      <a:pt x="3058" y="3362"/>
                      <a:pt x="3097" y="3363"/>
                      <a:pt x="3121" y="3347"/>
                    </a:cubicBezTo>
                    <a:cubicBezTo>
                      <a:pt x="3145" y="3332"/>
                      <a:pt x="3183" y="3327"/>
                      <a:pt x="3204" y="3307"/>
                    </a:cubicBezTo>
                    <a:cubicBezTo>
                      <a:pt x="3226" y="3288"/>
                      <a:pt x="3221" y="3242"/>
                      <a:pt x="3240" y="3221"/>
                    </a:cubicBezTo>
                    <a:lnTo>
                      <a:pt x="3299" y="3157"/>
                    </a:lnTo>
                    <a:cubicBezTo>
                      <a:pt x="3317" y="3136"/>
                      <a:pt x="3350" y="3126"/>
                      <a:pt x="3369" y="3103"/>
                    </a:cubicBezTo>
                    <a:cubicBezTo>
                      <a:pt x="3390" y="3082"/>
                      <a:pt x="3417" y="3069"/>
                      <a:pt x="3437" y="3047"/>
                    </a:cubicBezTo>
                    <a:cubicBezTo>
                      <a:pt x="3454" y="3025"/>
                      <a:pt x="3479" y="3005"/>
                      <a:pt x="3496" y="2983"/>
                    </a:cubicBezTo>
                    <a:cubicBezTo>
                      <a:pt x="3514" y="2960"/>
                      <a:pt x="3512" y="2926"/>
                      <a:pt x="3533" y="2902"/>
                    </a:cubicBezTo>
                    <a:cubicBezTo>
                      <a:pt x="3551" y="2880"/>
                      <a:pt x="3582" y="2866"/>
                      <a:pt x="3603" y="2844"/>
                    </a:cubicBezTo>
                    <a:cubicBezTo>
                      <a:pt x="3622" y="2822"/>
                      <a:pt x="3649" y="2803"/>
                      <a:pt x="3666" y="2778"/>
                    </a:cubicBezTo>
                    <a:cubicBezTo>
                      <a:pt x="3686" y="2755"/>
                      <a:pt x="3679" y="2719"/>
                      <a:pt x="3691" y="2690"/>
                    </a:cubicBezTo>
                    <a:cubicBezTo>
                      <a:pt x="3705" y="2661"/>
                      <a:pt x="3720" y="2632"/>
                      <a:pt x="3721" y="2598"/>
                    </a:cubicBezTo>
                    <a:cubicBezTo>
                      <a:pt x="3723" y="2564"/>
                      <a:pt x="3699" y="2518"/>
                      <a:pt x="3698" y="2484"/>
                    </a:cubicBezTo>
                    <a:cubicBezTo>
                      <a:pt x="3695" y="2448"/>
                      <a:pt x="3693" y="2414"/>
                      <a:pt x="3683" y="2378"/>
                    </a:cubicBezTo>
                    <a:cubicBezTo>
                      <a:pt x="3676" y="2346"/>
                      <a:pt x="3657" y="2309"/>
                      <a:pt x="3693" y="2291"/>
                    </a:cubicBezTo>
                    <a:cubicBezTo>
                      <a:pt x="3694" y="2291"/>
                      <a:pt x="3675" y="2284"/>
                      <a:pt x="3670" y="2284"/>
                    </a:cubicBezTo>
                    <a:cubicBezTo>
                      <a:pt x="3670" y="2284"/>
                      <a:pt x="3669" y="2284"/>
                      <a:pt x="3669" y="2284"/>
                    </a:cubicBezTo>
                    <a:cubicBezTo>
                      <a:pt x="3631" y="2291"/>
                      <a:pt x="3632" y="2310"/>
                      <a:pt x="3635" y="2332"/>
                    </a:cubicBezTo>
                    <a:cubicBezTo>
                      <a:pt x="3640" y="2365"/>
                      <a:pt x="3668" y="2405"/>
                      <a:pt x="3661" y="2434"/>
                    </a:cubicBezTo>
                    <a:cubicBezTo>
                      <a:pt x="3655" y="2462"/>
                      <a:pt x="3658" y="2491"/>
                      <a:pt x="3654" y="2521"/>
                    </a:cubicBezTo>
                    <a:cubicBezTo>
                      <a:pt x="3651" y="2550"/>
                      <a:pt x="3646" y="2577"/>
                      <a:pt x="3635" y="2604"/>
                    </a:cubicBezTo>
                    <a:cubicBezTo>
                      <a:pt x="3624" y="2628"/>
                      <a:pt x="3569" y="2634"/>
                      <a:pt x="3551" y="2656"/>
                    </a:cubicBezTo>
                    <a:cubicBezTo>
                      <a:pt x="3534" y="2679"/>
                      <a:pt x="3523" y="2704"/>
                      <a:pt x="3501" y="2723"/>
                    </a:cubicBezTo>
                    <a:cubicBezTo>
                      <a:pt x="3479" y="2743"/>
                      <a:pt x="3461" y="2765"/>
                      <a:pt x="3435" y="2782"/>
                    </a:cubicBezTo>
                    <a:cubicBezTo>
                      <a:pt x="3412" y="2799"/>
                      <a:pt x="3415" y="2833"/>
                      <a:pt x="3390" y="2851"/>
                    </a:cubicBezTo>
                    <a:cubicBezTo>
                      <a:pt x="3378" y="2859"/>
                      <a:pt x="3357" y="2859"/>
                      <a:pt x="3336" y="2859"/>
                    </a:cubicBezTo>
                    <a:cubicBezTo>
                      <a:pt x="3315" y="2859"/>
                      <a:pt x="3294" y="2859"/>
                      <a:pt x="3284" y="2866"/>
                    </a:cubicBezTo>
                    <a:cubicBezTo>
                      <a:pt x="3262" y="2883"/>
                      <a:pt x="3247" y="2895"/>
                      <a:pt x="3226" y="2910"/>
                    </a:cubicBezTo>
                    <a:cubicBezTo>
                      <a:pt x="3207" y="2924"/>
                      <a:pt x="3215" y="2963"/>
                      <a:pt x="3194" y="2976"/>
                    </a:cubicBezTo>
                    <a:cubicBezTo>
                      <a:pt x="3181" y="2985"/>
                      <a:pt x="3163" y="2989"/>
                      <a:pt x="3143" y="2993"/>
                    </a:cubicBezTo>
                    <a:cubicBezTo>
                      <a:pt x="3137" y="2988"/>
                      <a:pt x="3130" y="2985"/>
                      <a:pt x="3127" y="2985"/>
                    </a:cubicBezTo>
                    <a:cubicBezTo>
                      <a:pt x="3125" y="2985"/>
                      <a:pt x="3125" y="2985"/>
                      <a:pt x="3124" y="2986"/>
                    </a:cubicBezTo>
                    <a:cubicBezTo>
                      <a:pt x="3116" y="2997"/>
                      <a:pt x="3109" y="3007"/>
                      <a:pt x="3101" y="3019"/>
                    </a:cubicBezTo>
                    <a:cubicBezTo>
                      <a:pt x="3090" y="3030"/>
                      <a:pt x="3080" y="3041"/>
                      <a:pt x="3066" y="3051"/>
                    </a:cubicBezTo>
                    <a:cubicBezTo>
                      <a:pt x="3047" y="3065"/>
                      <a:pt x="3015" y="3066"/>
                      <a:pt x="2998" y="3080"/>
                    </a:cubicBezTo>
                    <a:cubicBezTo>
                      <a:pt x="2978" y="3093"/>
                      <a:pt x="2974" y="3122"/>
                      <a:pt x="2958" y="3136"/>
                    </a:cubicBezTo>
                    <a:cubicBezTo>
                      <a:pt x="2951" y="3142"/>
                      <a:pt x="2944" y="3150"/>
                      <a:pt x="2938" y="3158"/>
                    </a:cubicBezTo>
                    <a:cubicBezTo>
                      <a:pt x="2890" y="3177"/>
                      <a:pt x="2837" y="3188"/>
                      <a:pt x="2793" y="3205"/>
                    </a:cubicBezTo>
                    <a:cubicBezTo>
                      <a:pt x="2747" y="3217"/>
                      <a:pt x="2702" y="3220"/>
                      <a:pt x="2655" y="3226"/>
                    </a:cubicBezTo>
                    <a:cubicBezTo>
                      <a:pt x="2702" y="3204"/>
                      <a:pt x="2747" y="3182"/>
                      <a:pt x="2788" y="3147"/>
                    </a:cubicBezTo>
                    <a:cubicBezTo>
                      <a:pt x="2812" y="3129"/>
                      <a:pt x="2830" y="3107"/>
                      <a:pt x="2849" y="3085"/>
                    </a:cubicBezTo>
                    <a:cubicBezTo>
                      <a:pt x="2868" y="3076"/>
                      <a:pt x="2887" y="3067"/>
                      <a:pt x="2904" y="3058"/>
                    </a:cubicBezTo>
                    <a:cubicBezTo>
                      <a:pt x="2956" y="3026"/>
                      <a:pt x="3007" y="2993"/>
                      <a:pt x="3057" y="2957"/>
                    </a:cubicBezTo>
                    <a:cubicBezTo>
                      <a:pt x="3104" y="2917"/>
                      <a:pt x="3137" y="2865"/>
                      <a:pt x="3183" y="2824"/>
                    </a:cubicBezTo>
                    <a:cubicBezTo>
                      <a:pt x="3229" y="2784"/>
                      <a:pt x="3284" y="2749"/>
                      <a:pt x="3329" y="2704"/>
                    </a:cubicBezTo>
                    <a:cubicBezTo>
                      <a:pt x="3372" y="2659"/>
                      <a:pt x="3420" y="2615"/>
                      <a:pt x="3459" y="2562"/>
                    </a:cubicBezTo>
                    <a:cubicBezTo>
                      <a:pt x="3493" y="2510"/>
                      <a:pt x="3507" y="2447"/>
                      <a:pt x="3529" y="2390"/>
                    </a:cubicBezTo>
                    <a:cubicBezTo>
                      <a:pt x="3558" y="2352"/>
                      <a:pt x="3591" y="2316"/>
                      <a:pt x="3613" y="2273"/>
                    </a:cubicBezTo>
                    <a:cubicBezTo>
                      <a:pt x="3639" y="2226"/>
                      <a:pt x="3635" y="2170"/>
                      <a:pt x="3653" y="2119"/>
                    </a:cubicBezTo>
                    <a:cubicBezTo>
                      <a:pt x="3668" y="2064"/>
                      <a:pt x="3686" y="2008"/>
                      <a:pt x="3682" y="1950"/>
                    </a:cubicBezTo>
                    <a:cubicBezTo>
                      <a:pt x="3679" y="1891"/>
                      <a:pt x="3646" y="1830"/>
                      <a:pt x="3632" y="1775"/>
                    </a:cubicBezTo>
                    <a:cubicBezTo>
                      <a:pt x="3624" y="1734"/>
                      <a:pt x="3610" y="1697"/>
                      <a:pt x="3592" y="1658"/>
                    </a:cubicBezTo>
                    <a:cubicBezTo>
                      <a:pt x="3610" y="1585"/>
                      <a:pt x="3625" y="1509"/>
                      <a:pt x="3627" y="1431"/>
                    </a:cubicBezTo>
                    <a:cubicBezTo>
                      <a:pt x="3628" y="1340"/>
                      <a:pt x="3596" y="1255"/>
                      <a:pt x="3577" y="1170"/>
                    </a:cubicBezTo>
                    <a:cubicBezTo>
                      <a:pt x="3556" y="1076"/>
                      <a:pt x="3527" y="981"/>
                      <a:pt x="3479" y="897"/>
                    </a:cubicBezTo>
                    <a:cubicBezTo>
                      <a:pt x="3427" y="812"/>
                      <a:pt x="3350" y="748"/>
                      <a:pt x="3284" y="681"/>
                    </a:cubicBezTo>
                    <a:cubicBezTo>
                      <a:pt x="3233" y="626"/>
                      <a:pt x="3174" y="578"/>
                      <a:pt x="3115" y="536"/>
                    </a:cubicBezTo>
                    <a:cubicBezTo>
                      <a:pt x="3082" y="492"/>
                      <a:pt x="3046" y="450"/>
                      <a:pt x="3009" y="408"/>
                    </a:cubicBezTo>
                    <a:cubicBezTo>
                      <a:pt x="2967" y="363"/>
                      <a:pt x="2903" y="348"/>
                      <a:pt x="2856" y="312"/>
                    </a:cubicBezTo>
                    <a:cubicBezTo>
                      <a:pt x="2812" y="272"/>
                      <a:pt x="2773" y="216"/>
                      <a:pt x="2720" y="184"/>
                    </a:cubicBezTo>
                    <a:cubicBezTo>
                      <a:pt x="2667" y="151"/>
                      <a:pt x="2607" y="133"/>
                      <a:pt x="2550" y="107"/>
                    </a:cubicBezTo>
                    <a:cubicBezTo>
                      <a:pt x="2491" y="85"/>
                      <a:pt x="2437" y="45"/>
                      <a:pt x="2376" y="31"/>
                    </a:cubicBezTo>
                    <a:cubicBezTo>
                      <a:pt x="2314" y="16"/>
                      <a:pt x="2249" y="23"/>
                      <a:pt x="2187" y="18"/>
                    </a:cubicBezTo>
                    <a:cubicBezTo>
                      <a:pt x="2174" y="16"/>
                      <a:pt x="2160" y="16"/>
                      <a:pt x="2146" y="16"/>
                    </a:cubicBezTo>
                    <a:cubicBezTo>
                      <a:pt x="2098" y="16"/>
                      <a:pt x="2048" y="23"/>
                      <a:pt x="2000" y="23"/>
                    </a:cubicBezTo>
                    <a:cubicBezTo>
                      <a:pt x="1999" y="23"/>
                      <a:pt x="1997" y="23"/>
                      <a:pt x="1996" y="23"/>
                    </a:cubicBezTo>
                    <a:cubicBezTo>
                      <a:pt x="1944" y="23"/>
                      <a:pt x="1889" y="0"/>
                      <a:pt x="1836"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29"/>
              <p:cNvSpPr/>
              <p:nvPr/>
            </p:nvSpPr>
            <p:spPr>
              <a:xfrm>
                <a:off x="1717900" y="4462175"/>
                <a:ext cx="93225" cy="92050"/>
              </a:xfrm>
              <a:custGeom>
                <a:rect b="b" l="l" r="r" t="t"/>
                <a:pathLst>
                  <a:path extrusionOk="0" h="3682" w="3729">
                    <a:moveTo>
                      <a:pt x="1005" y="319"/>
                    </a:moveTo>
                    <a:cubicBezTo>
                      <a:pt x="1009" y="319"/>
                      <a:pt x="1014" y="319"/>
                      <a:pt x="1019" y="320"/>
                    </a:cubicBezTo>
                    <a:cubicBezTo>
                      <a:pt x="985" y="340"/>
                      <a:pt x="949" y="365"/>
                      <a:pt x="914" y="387"/>
                    </a:cubicBezTo>
                    <a:cubicBezTo>
                      <a:pt x="916" y="383"/>
                      <a:pt x="916" y="380"/>
                      <a:pt x="918" y="379"/>
                    </a:cubicBezTo>
                    <a:cubicBezTo>
                      <a:pt x="936" y="355"/>
                      <a:pt x="960" y="339"/>
                      <a:pt x="983" y="322"/>
                    </a:cubicBezTo>
                    <a:cubicBezTo>
                      <a:pt x="990" y="320"/>
                      <a:pt x="997" y="319"/>
                      <a:pt x="1005" y="319"/>
                    </a:cubicBezTo>
                    <a:close/>
                    <a:moveTo>
                      <a:pt x="1601" y="642"/>
                    </a:moveTo>
                    <a:cubicBezTo>
                      <a:pt x="1703" y="642"/>
                      <a:pt x="1813" y="667"/>
                      <a:pt x="1927" y="693"/>
                    </a:cubicBezTo>
                    <a:cubicBezTo>
                      <a:pt x="2022" y="713"/>
                      <a:pt x="2112" y="744"/>
                      <a:pt x="2200" y="775"/>
                    </a:cubicBezTo>
                    <a:cubicBezTo>
                      <a:pt x="2084" y="743"/>
                      <a:pt x="1966" y="728"/>
                      <a:pt x="1850" y="728"/>
                    </a:cubicBezTo>
                    <a:cubicBezTo>
                      <a:pt x="1840" y="728"/>
                      <a:pt x="1831" y="728"/>
                      <a:pt x="1821" y="728"/>
                    </a:cubicBezTo>
                    <a:cubicBezTo>
                      <a:pt x="1794" y="728"/>
                      <a:pt x="1766" y="734"/>
                      <a:pt x="1739" y="735"/>
                    </a:cubicBezTo>
                    <a:cubicBezTo>
                      <a:pt x="1737" y="735"/>
                      <a:pt x="1737" y="734"/>
                      <a:pt x="1737" y="734"/>
                    </a:cubicBezTo>
                    <a:cubicBezTo>
                      <a:pt x="1696" y="713"/>
                      <a:pt x="1655" y="666"/>
                      <a:pt x="1609" y="650"/>
                    </a:cubicBezTo>
                    <a:cubicBezTo>
                      <a:pt x="1594" y="643"/>
                      <a:pt x="1580" y="643"/>
                      <a:pt x="1565" y="643"/>
                    </a:cubicBezTo>
                    <a:cubicBezTo>
                      <a:pt x="1577" y="642"/>
                      <a:pt x="1589" y="642"/>
                      <a:pt x="1601" y="642"/>
                    </a:cubicBezTo>
                    <a:close/>
                    <a:moveTo>
                      <a:pt x="3196" y="971"/>
                    </a:moveTo>
                    <a:lnTo>
                      <a:pt x="3196" y="971"/>
                    </a:lnTo>
                    <a:cubicBezTo>
                      <a:pt x="3204" y="973"/>
                      <a:pt x="3211" y="979"/>
                      <a:pt x="3217" y="986"/>
                    </a:cubicBezTo>
                    <a:cubicBezTo>
                      <a:pt x="3228" y="1006"/>
                      <a:pt x="3226" y="1035"/>
                      <a:pt x="3235" y="1057"/>
                    </a:cubicBezTo>
                    <a:cubicBezTo>
                      <a:pt x="3244" y="1081"/>
                      <a:pt x="3244" y="1104"/>
                      <a:pt x="3251" y="1125"/>
                    </a:cubicBezTo>
                    <a:cubicBezTo>
                      <a:pt x="3254" y="1132"/>
                      <a:pt x="3261" y="1137"/>
                      <a:pt x="3266" y="1143"/>
                    </a:cubicBezTo>
                    <a:cubicBezTo>
                      <a:pt x="3265" y="1144"/>
                      <a:pt x="3259" y="1144"/>
                      <a:pt x="3261" y="1145"/>
                    </a:cubicBezTo>
                    <a:cubicBezTo>
                      <a:pt x="3262" y="1166"/>
                      <a:pt x="3268" y="1184"/>
                      <a:pt x="3272" y="1205"/>
                    </a:cubicBezTo>
                    <a:cubicBezTo>
                      <a:pt x="3265" y="1200"/>
                      <a:pt x="3259" y="1198"/>
                      <a:pt x="3253" y="1194"/>
                    </a:cubicBezTo>
                    <a:cubicBezTo>
                      <a:pt x="3239" y="1118"/>
                      <a:pt x="3219" y="1044"/>
                      <a:pt x="3196" y="971"/>
                    </a:cubicBezTo>
                    <a:close/>
                    <a:moveTo>
                      <a:pt x="2588" y="1284"/>
                    </a:moveTo>
                    <a:lnTo>
                      <a:pt x="2588" y="1284"/>
                    </a:lnTo>
                    <a:cubicBezTo>
                      <a:pt x="2604" y="1298"/>
                      <a:pt x="2618" y="1313"/>
                      <a:pt x="2632" y="1330"/>
                    </a:cubicBezTo>
                    <a:cubicBezTo>
                      <a:pt x="2619" y="1322"/>
                      <a:pt x="2608" y="1311"/>
                      <a:pt x="2599" y="1301"/>
                    </a:cubicBezTo>
                    <a:lnTo>
                      <a:pt x="2588" y="1284"/>
                    </a:lnTo>
                    <a:close/>
                    <a:moveTo>
                      <a:pt x="3292" y="1166"/>
                    </a:moveTo>
                    <a:lnTo>
                      <a:pt x="3292" y="1166"/>
                    </a:lnTo>
                    <a:cubicBezTo>
                      <a:pt x="3294" y="1167"/>
                      <a:pt x="3297" y="1170"/>
                      <a:pt x="3299" y="1173"/>
                    </a:cubicBezTo>
                    <a:cubicBezTo>
                      <a:pt x="3309" y="1195"/>
                      <a:pt x="3317" y="1216"/>
                      <a:pt x="3336" y="1235"/>
                    </a:cubicBezTo>
                    <a:cubicBezTo>
                      <a:pt x="3356" y="1254"/>
                      <a:pt x="3403" y="1266"/>
                      <a:pt x="3419" y="1290"/>
                    </a:cubicBezTo>
                    <a:cubicBezTo>
                      <a:pt x="3437" y="1311"/>
                      <a:pt x="3458" y="1337"/>
                      <a:pt x="3481" y="1364"/>
                    </a:cubicBezTo>
                    <a:cubicBezTo>
                      <a:pt x="3495" y="1381"/>
                      <a:pt x="3515" y="1401"/>
                      <a:pt x="3514" y="1422"/>
                    </a:cubicBezTo>
                    <a:cubicBezTo>
                      <a:pt x="3496" y="1397"/>
                      <a:pt x="3482" y="1371"/>
                      <a:pt x="3462" y="1346"/>
                    </a:cubicBezTo>
                    <a:cubicBezTo>
                      <a:pt x="3414" y="1294"/>
                      <a:pt x="3361" y="1254"/>
                      <a:pt x="3303" y="1221"/>
                    </a:cubicBezTo>
                    <a:cubicBezTo>
                      <a:pt x="3301" y="1202"/>
                      <a:pt x="3295" y="1184"/>
                      <a:pt x="3292" y="1166"/>
                    </a:cubicBezTo>
                    <a:close/>
                    <a:moveTo>
                      <a:pt x="1119" y="1255"/>
                    </a:moveTo>
                    <a:lnTo>
                      <a:pt x="1119" y="1255"/>
                    </a:lnTo>
                    <a:cubicBezTo>
                      <a:pt x="1118" y="1257"/>
                      <a:pt x="1115" y="1260"/>
                      <a:pt x="1114" y="1260"/>
                    </a:cubicBezTo>
                    <a:cubicBezTo>
                      <a:pt x="1060" y="1309"/>
                      <a:pt x="1012" y="1370"/>
                      <a:pt x="972" y="1434"/>
                    </a:cubicBezTo>
                    <a:cubicBezTo>
                      <a:pt x="974" y="1397"/>
                      <a:pt x="978" y="1359"/>
                      <a:pt x="985" y="1323"/>
                    </a:cubicBezTo>
                    <a:cubicBezTo>
                      <a:pt x="1005" y="1309"/>
                      <a:pt x="1026" y="1297"/>
                      <a:pt x="1049" y="1284"/>
                    </a:cubicBezTo>
                    <a:cubicBezTo>
                      <a:pt x="1067" y="1276"/>
                      <a:pt x="1086" y="1269"/>
                      <a:pt x="1107" y="1261"/>
                    </a:cubicBezTo>
                    <a:cubicBezTo>
                      <a:pt x="1110" y="1258"/>
                      <a:pt x="1115" y="1257"/>
                      <a:pt x="1119" y="1255"/>
                    </a:cubicBezTo>
                    <a:close/>
                    <a:moveTo>
                      <a:pt x="3266" y="1282"/>
                    </a:moveTo>
                    <a:lnTo>
                      <a:pt x="3266" y="1282"/>
                    </a:lnTo>
                    <a:cubicBezTo>
                      <a:pt x="3273" y="1287"/>
                      <a:pt x="3280" y="1290"/>
                      <a:pt x="3286" y="1295"/>
                    </a:cubicBezTo>
                    <a:cubicBezTo>
                      <a:pt x="3297" y="1356"/>
                      <a:pt x="3308" y="1419"/>
                      <a:pt x="3320" y="1483"/>
                    </a:cubicBezTo>
                    <a:cubicBezTo>
                      <a:pt x="3310" y="1448"/>
                      <a:pt x="3297" y="1414"/>
                      <a:pt x="3280" y="1383"/>
                    </a:cubicBezTo>
                    <a:cubicBezTo>
                      <a:pt x="3276" y="1349"/>
                      <a:pt x="3272" y="1315"/>
                      <a:pt x="3266" y="1282"/>
                    </a:cubicBezTo>
                    <a:close/>
                    <a:moveTo>
                      <a:pt x="2655" y="1356"/>
                    </a:moveTo>
                    <a:cubicBezTo>
                      <a:pt x="2687" y="1390"/>
                      <a:pt x="2714" y="1427"/>
                      <a:pt x="2735" y="1469"/>
                    </a:cubicBezTo>
                    <a:lnTo>
                      <a:pt x="2735" y="1489"/>
                    </a:lnTo>
                    <a:cubicBezTo>
                      <a:pt x="2731" y="1521"/>
                      <a:pt x="2719" y="1562"/>
                      <a:pt x="2697" y="1604"/>
                    </a:cubicBezTo>
                    <a:cubicBezTo>
                      <a:pt x="2694" y="1521"/>
                      <a:pt x="2673" y="1439"/>
                      <a:pt x="2632" y="1366"/>
                    </a:cubicBezTo>
                    <a:cubicBezTo>
                      <a:pt x="2640" y="1363"/>
                      <a:pt x="2647" y="1359"/>
                      <a:pt x="2655" y="1356"/>
                    </a:cubicBezTo>
                    <a:close/>
                    <a:moveTo>
                      <a:pt x="1720" y="1241"/>
                    </a:moveTo>
                    <a:cubicBezTo>
                      <a:pt x="1732" y="1241"/>
                      <a:pt x="1745" y="1243"/>
                      <a:pt x="1759" y="1243"/>
                    </a:cubicBezTo>
                    <a:cubicBezTo>
                      <a:pt x="1752" y="1255"/>
                      <a:pt x="1744" y="1269"/>
                      <a:pt x="1735" y="1280"/>
                    </a:cubicBezTo>
                    <a:cubicBezTo>
                      <a:pt x="1703" y="1319"/>
                      <a:pt x="1663" y="1364"/>
                      <a:pt x="1645" y="1421"/>
                    </a:cubicBezTo>
                    <a:cubicBezTo>
                      <a:pt x="1629" y="1474"/>
                      <a:pt x="1615" y="1550"/>
                      <a:pt x="1631" y="1619"/>
                    </a:cubicBezTo>
                    <a:cubicBezTo>
                      <a:pt x="1641" y="1656"/>
                      <a:pt x="1663" y="1689"/>
                      <a:pt x="1689" y="1715"/>
                    </a:cubicBezTo>
                    <a:cubicBezTo>
                      <a:pt x="1711" y="1737"/>
                      <a:pt x="1735" y="1756"/>
                      <a:pt x="1759" y="1776"/>
                    </a:cubicBezTo>
                    <a:cubicBezTo>
                      <a:pt x="1765" y="1778"/>
                      <a:pt x="1768" y="1780"/>
                      <a:pt x="1773" y="1784"/>
                    </a:cubicBezTo>
                    <a:cubicBezTo>
                      <a:pt x="1731" y="1809"/>
                      <a:pt x="1685" y="1819"/>
                      <a:pt x="1640" y="1819"/>
                    </a:cubicBezTo>
                    <a:cubicBezTo>
                      <a:pt x="1601" y="1819"/>
                      <a:pt x="1564" y="1811"/>
                      <a:pt x="1531" y="1798"/>
                    </a:cubicBezTo>
                    <a:cubicBezTo>
                      <a:pt x="1510" y="1752"/>
                      <a:pt x="1498" y="1707"/>
                      <a:pt x="1494" y="1661"/>
                    </a:cubicBezTo>
                    <a:cubicBezTo>
                      <a:pt x="1483" y="1573"/>
                      <a:pt x="1517" y="1480"/>
                      <a:pt x="1560" y="1399"/>
                    </a:cubicBezTo>
                    <a:cubicBezTo>
                      <a:pt x="1596" y="1331"/>
                      <a:pt x="1651" y="1280"/>
                      <a:pt x="1711" y="1242"/>
                    </a:cubicBezTo>
                    <a:cubicBezTo>
                      <a:pt x="1714" y="1241"/>
                      <a:pt x="1717" y="1241"/>
                      <a:pt x="1720" y="1241"/>
                    </a:cubicBezTo>
                    <a:close/>
                    <a:moveTo>
                      <a:pt x="157" y="1639"/>
                    </a:moveTo>
                    <a:cubicBezTo>
                      <a:pt x="166" y="1670"/>
                      <a:pt x="175" y="1701"/>
                      <a:pt x="182" y="1730"/>
                    </a:cubicBezTo>
                    <a:cubicBezTo>
                      <a:pt x="186" y="1758"/>
                      <a:pt x="197" y="1785"/>
                      <a:pt x="207" y="1811"/>
                    </a:cubicBezTo>
                    <a:cubicBezTo>
                      <a:pt x="185" y="1860"/>
                      <a:pt x="164" y="1913"/>
                      <a:pt x="149" y="1967"/>
                    </a:cubicBezTo>
                    <a:cubicBezTo>
                      <a:pt x="149" y="1966"/>
                      <a:pt x="148" y="1964"/>
                      <a:pt x="148" y="1964"/>
                    </a:cubicBezTo>
                    <a:cubicBezTo>
                      <a:pt x="142" y="1917"/>
                      <a:pt x="130" y="1871"/>
                      <a:pt x="129" y="1822"/>
                    </a:cubicBezTo>
                    <a:cubicBezTo>
                      <a:pt x="123" y="1774"/>
                      <a:pt x="129" y="1726"/>
                      <a:pt x="135" y="1681"/>
                    </a:cubicBezTo>
                    <a:cubicBezTo>
                      <a:pt x="138" y="1664"/>
                      <a:pt x="148" y="1650"/>
                      <a:pt x="157" y="1639"/>
                    </a:cubicBezTo>
                    <a:close/>
                    <a:moveTo>
                      <a:pt x="3075" y="1780"/>
                    </a:moveTo>
                    <a:lnTo>
                      <a:pt x="3075" y="1780"/>
                    </a:lnTo>
                    <a:cubicBezTo>
                      <a:pt x="3079" y="1858"/>
                      <a:pt x="3075" y="1933"/>
                      <a:pt x="3065" y="2005"/>
                    </a:cubicBezTo>
                    <a:cubicBezTo>
                      <a:pt x="3065" y="1985"/>
                      <a:pt x="3067" y="1964"/>
                      <a:pt x="3067" y="1945"/>
                    </a:cubicBezTo>
                    <a:cubicBezTo>
                      <a:pt x="3067" y="1906"/>
                      <a:pt x="3063" y="1867"/>
                      <a:pt x="3058" y="1827"/>
                    </a:cubicBezTo>
                    <a:cubicBezTo>
                      <a:pt x="3065" y="1811"/>
                      <a:pt x="3069" y="1795"/>
                      <a:pt x="3075" y="1780"/>
                    </a:cubicBezTo>
                    <a:close/>
                    <a:moveTo>
                      <a:pt x="2399" y="1829"/>
                    </a:moveTo>
                    <a:cubicBezTo>
                      <a:pt x="2398" y="1833"/>
                      <a:pt x="2398" y="1839"/>
                      <a:pt x="2395" y="1842"/>
                    </a:cubicBezTo>
                    <a:cubicBezTo>
                      <a:pt x="2394" y="1846"/>
                      <a:pt x="2392" y="1849"/>
                      <a:pt x="2388" y="1853"/>
                    </a:cubicBezTo>
                    <a:cubicBezTo>
                      <a:pt x="2337" y="1935"/>
                      <a:pt x="2253" y="1972"/>
                      <a:pt x="2167" y="2000"/>
                    </a:cubicBezTo>
                    <a:cubicBezTo>
                      <a:pt x="2153" y="2005"/>
                      <a:pt x="2138" y="2011"/>
                      <a:pt x="2123" y="2017"/>
                    </a:cubicBezTo>
                    <a:lnTo>
                      <a:pt x="2123" y="2004"/>
                    </a:lnTo>
                    <a:cubicBezTo>
                      <a:pt x="2196" y="1982"/>
                      <a:pt x="2264" y="1945"/>
                      <a:pt x="2319" y="1898"/>
                    </a:cubicBezTo>
                    <a:cubicBezTo>
                      <a:pt x="2343" y="1882"/>
                      <a:pt x="2363" y="1860"/>
                      <a:pt x="2381" y="1835"/>
                    </a:cubicBezTo>
                    <a:cubicBezTo>
                      <a:pt x="2387" y="1833"/>
                      <a:pt x="2394" y="1832"/>
                      <a:pt x="2399" y="1829"/>
                    </a:cubicBezTo>
                    <a:close/>
                    <a:moveTo>
                      <a:pt x="2409" y="1619"/>
                    </a:moveTo>
                    <a:cubicBezTo>
                      <a:pt x="2409" y="1620"/>
                      <a:pt x="2409" y="1622"/>
                      <a:pt x="2412" y="1623"/>
                    </a:cubicBezTo>
                    <a:cubicBezTo>
                      <a:pt x="2395" y="1697"/>
                      <a:pt x="2365" y="1763"/>
                      <a:pt x="2322" y="1813"/>
                    </a:cubicBezTo>
                    <a:cubicBezTo>
                      <a:pt x="2278" y="1822"/>
                      <a:pt x="2231" y="1830"/>
                      <a:pt x="2186" y="1830"/>
                    </a:cubicBezTo>
                    <a:cubicBezTo>
                      <a:pt x="2151" y="1830"/>
                      <a:pt x="2117" y="1825"/>
                      <a:pt x="2085" y="1813"/>
                    </a:cubicBezTo>
                    <a:cubicBezTo>
                      <a:pt x="2085" y="1813"/>
                      <a:pt x="2085" y="1813"/>
                      <a:pt x="2085" y="1813"/>
                    </a:cubicBezTo>
                    <a:cubicBezTo>
                      <a:pt x="2082" y="1813"/>
                      <a:pt x="2077" y="1834"/>
                      <a:pt x="2081" y="1836"/>
                    </a:cubicBezTo>
                    <a:cubicBezTo>
                      <a:pt x="2120" y="1863"/>
                      <a:pt x="2161" y="1870"/>
                      <a:pt x="2203" y="1870"/>
                    </a:cubicBezTo>
                    <a:cubicBezTo>
                      <a:pt x="2223" y="1870"/>
                      <a:pt x="2242" y="1869"/>
                      <a:pt x="2262" y="1867"/>
                    </a:cubicBezTo>
                    <a:lnTo>
                      <a:pt x="2262" y="1867"/>
                    </a:lnTo>
                    <a:cubicBezTo>
                      <a:pt x="2222" y="1897"/>
                      <a:pt x="2179" y="1922"/>
                      <a:pt x="2127" y="1938"/>
                    </a:cubicBezTo>
                    <a:cubicBezTo>
                      <a:pt x="2130" y="1916"/>
                      <a:pt x="2130" y="1893"/>
                      <a:pt x="2134" y="1872"/>
                    </a:cubicBezTo>
                    <a:cubicBezTo>
                      <a:pt x="2135" y="1868"/>
                      <a:pt x="2126" y="1864"/>
                      <a:pt x="2119" y="1864"/>
                    </a:cubicBezTo>
                    <a:cubicBezTo>
                      <a:pt x="2114" y="1864"/>
                      <a:pt x="2111" y="1865"/>
                      <a:pt x="2110" y="1868"/>
                    </a:cubicBezTo>
                    <a:cubicBezTo>
                      <a:pt x="2102" y="1895"/>
                      <a:pt x="2096" y="1924"/>
                      <a:pt x="2091" y="1952"/>
                    </a:cubicBezTo>
                    <a:cubicBezTo>
                      <a:pt x="2045" y="1963"/>
                      <a:pt x="1999" y="1970"/>
                      <a:pt x="1952" y="1970"/>
                    </a:cubicBezTo>
                    <a:cubicBezTo>
                      <a:pt x="1888" y="1970"/>
                      <a:pt x="1824" y="1958"/>
                      <a:pt x="1768" y="1931"/>
                    </a:cubicBezTo>
                    <a:cubicBezTo>
                      <a:pt x="1766" y="1930"/>
                      <a:pt x="1764" y="1930"/>
                      <a:pt x="1762" y="1930"/>
                    </a:cubicBezTo>
                    <a:cubicBezTo>
                      <a:pt x="1742" y="1930"/>
                      <a:pt x="1722" y="1965"/>
                      <a:pt x="1744" y="1978"/>
                    </a:cubicBezTo>
                    <a:cubicBezTo>
                      <a:pt x="1810" y="2016"/>
                      <a:pt x="1886" y="2033"/>
                      <a:pt x="1963" y="2033"/>
                    </a:cubicBezTo>
                    <a:cubicBezTo>
                      <a:pt x="2003" y="2033"/>
                      <a:pt x="2044" y="2028"/>
                      <a:pt x="2084" y="2019"/>
                    </a:cubicBezTo>
                    <a:lnTo>
                      <a:pt x="2084" y="2034"/>
                    </a:lnTo>
                    <a:cubicBezTo>
                      <a:pt x="2040" y="2049"/>
                      <a:pt x="1992" y="2061"/>
                      <a:pt x="1942" y="2061"/>
                    </a:cubicBezTo>
                    <a:cubicBezTo>
                      <a:pt x="1922" y="2061"/>
                      <a:pt x="1900" y="2059"/>
                      <a:pt x="1879" y="2054"/>
                    </a:cubicBezTo>
                    <a:cubicBezTo>
                      <a:pt x="1780" y="2032"/>
                      <a:pt x="1684" y="1985"/>
                      <a:pt x="1611" y="1917"/>
                    </a:cubicBezTo>
                    <a:cubicBezTo>
                      <a:pt x="1600" y="1908"/>
                      <a:pt x="1590" y="1894"/>
                      <a:pt x="1580" y="1883"/>
                    </a:cubicBezTo>
                    <a:lnTo>
                      <a:pt x="1580" y="1883"/>
                    </a:lnTo>
                    <a:cubicBezTo>
                      <a:pt x="1600" y="1887"/>
                      <a:pt x="1621" y="1889"/>
                      <a:pt x="1642" y="1889"/>
                    </a:cubicBezTo>
                    <a:cubicBezTo>
                      <a:pt x="1705" y="1889"/>
                      <a:pt x="1769" y="1870"/>
                      <a:pt x="1824" y="1824"/>
                    </a:cubicBezTo>
                    <a:cubicBezTo>
                      <a:pt x="1861" y="1841"/>
                      <a:pt x="1900" y="1850"/>
                      <a:pt x="1939" y="1850"/>
                    </a:cubicBezTo>
                    <a:cubicBezTo>
                      <a:pt x="1948" y="1850"/>
                      <a:pt x="1957" y="1850"/>
                      <a:pt x="1966" y="1849"/>
                    </a:cubicBezTo>
                    <a:cubicBezTo>
                      <a:pt x="2025" y="1842"/>
                      <a:pt x="2069" y="1806"/>
                      <a:pt x="2105" y="1776"/>
                    </a:cubicBezTo>
                    <a:cubicBezTo>
                      <a:pt x="2109" y="1776"/>
                      <a:pt x="2114" y="1776"/>
                      <a:pt x="2119" y="1776"/>
                    </a:cubicBezTo>
                    <a:cubicBezTo>
                      <a:pt x="2144" y="1776"/>
                      <a:pt x="2170" y="1771"/>
                      <a:pt x="2194" y="1769"/>
                    </a:cubicBezTo>
                    <a:cubicBezTo>
                      <a:pt x="2242" y="1756"/>
                      <a:pt x="2277" y="1722"/>
                      <a:pt x="2315" y="1694"/>
                    </a:cubicBezTo>
                    <a:cubicBezTo>
                      <a:pt x="2344" y="1674"/>
                      <a:pt x="2384" y="1652"/>
                      <a:pt x="2409" y="1619"/>
                    </a:cubicBezTo>
                    <a:close/>
                    <a:moveTo>
                      <a:pt x="1162" y="1626"/>
                    </a:moveTo>
                    <a:lnTo>
                      <a:pt x="1162" y="1626"/>
                    </a:lnTo>
                    <a:cubicBezTo>
                      <a:pt x="1161" y="1667"/>
                      <a:pt x="1159" y="1710"/>
                      <a:pt x="1159" y="1751"/>
                    </a:cubicBezTo>
                    <a:cubicBezTo>
                      <a:pt x="1159" y="1843"/>
                      <a:pt x="1152" y="1944"/>
                      <a:pt x="1179" y="2041"/>
                    </a:cubicBezTo>
                    <a:cubicBezTo>
                      <a:pt x="1194" y="2087"/>
                      <a:pt x="1213" y="2129"/>
                      <a:pt x="1238" y="2171"/>
                    </a:cubicBezTo>
                    <a:cubicBezTo>
                      <a:pt x="1147" y="2032"/>
                      <a:pt x="1119" y="1855"/>
                      <a:pt x="1141" y="1718"/>
                    </a:cubicBezTo>
                    <a:cubicBezTo>
                      <a:pt x="1144" y="1689"/>
                      <a:pt x="1152" y="1657"/>
                      <a:pt x="1162" y="1626"/>
                    </a:cubicBezTo>
                    <a:close/>
                    <a:moveTo>
                      <a:pt x="2779" y="2296"/>
                    </a:moveTo>
                    <a:lnTo>
                      <a:pt x="2779" y="2296"/>
                    </a:lnTo>
                    <a:cubicBezTo>
                      <a:pt x="2778" y="2300"/>
                      <a:pt x="2778" y="2303"/>
                      <a:pt x="2776" y="2307"/>
                    </a:cubicBezTo>
                    <a:cubicBezTo>
                      <a:pt x="2769" y="2308"/>
                      <a:pt x="2760" y="2312"/>
                      <a:pt x="2752" y="2314"/>
                    </a:cubicBezTo>
                    <a:cubicBezTo>
                      <a:pt x="2760" y="2308"/>
                      <a:pt x="2771" y="2301"/>
                      <a:pt x="2779" y="2296"/>
                    </a:cubicBezTo>
                    <a:close/>
                    <a:moveTo>
                      <a:pt x="1608" y="2204"/>
                    </a:moveTo>
                    <a:lnTo>
                      <a:pt x="1608" y="2204"/>
                    </a:lnTo>
                    <a:cubicBezTo>
                      <a:pt x="1662" y="2233"/>
                      <a:pt x="1718" y="2255"/>
                      <a:pt x="1774" y="2274"/>
                    </a:cubicBezTo>
                    <a:cubicBezTo>
                      <a:pt x="1852" y="2299"/>
                      <a:pt x="1933" y="2317"/>
                      <a:pt x="2015" y="2323"/>
                    </a:cubicBezTo>
                    <a:cubicBezTo>
                      <a:pt x="1974" y="2343"/>
                      <a:pt x="1931" y="2362"/>
                      <a:pt x="1886" y="2374"/>
                    </a:cubicBezTo>
                    <a:cubicBezTo>
                      <a:pt x="1854" y="2369"/>
                      <a:pt x="1823" y="2363"/>
                      <a:pt x="1792" y="2350"/>
                    </a:cubicBezTo>
                    <a:cubicBezTo>
                      <a:pt x="1717" y="2317"/>
                      <a:pt x="1662" y="2255"/>
                      <a:pt x="1608" y="2204"/>
                    </a:cubicBezTo>
                    <a:close/>
                    <a:moveTo>
                      <a:pt x="2779" y="1579"/>
                    </a:moveTo>
                    <a:cubicBezTo>
                      <a:pt x="2786" y="1601"/>
                      <a:pt x="2791" y="1624"/>
                      <a:pt x="2797" y="1646"/>
                    </a:cubicBezTo>
                    <a:cubicBezTo>
                      <a:pt x="2779" y="1718"/>
                      <a:pt x="2753" y="1789"/>
                      <a:pt x="2724" y="1855"/>
                    </a:cubicBezTo>
                    <a:cubicBezTo>
                      <a:pt x="2697" y="1917"/>
                      <a:pt x="2668" y="1982"/>
                      <a:pt x="2632" y="2044"/>
                    </a:cubicBezTo>
                    <a:cubicBezTo>
                      <a:pt x="2593" y="2078"/>
                      <a:pt x="2556" y="2110"/>
                      <a:pt x="2519" y="2143"/>
                    </a:cubicBezTo>
                    <a:cubicBezTo>
                      <a:pt x="2428" y="2230"/>
                      <a:pt x="2332" y="2330"/>
                      <a:pt x="2201" y="2383"/>
                    </a:cubicBezTo>
                    <a:cubicBezTo>
                      <a:pt x="2165" y="2388"/>
                      <a:pt x="2130" y="2389"/>
                      <a:pt x="2092" y="2391"/>
                    </a:cubicBezTo>
                    <a:cubicBezTo>
                      <a:pt x="2096" y="2377"/>
                      <a:pt x="2102" y="2363"/>
                      <a:pt x="2103" y="2348"/>
                    </a:cubicBezTo>
                    <a:cubicBezTo>
                      <a:pt x="2105" y="2343"/>
                      <a:pt x="2105" y="2337"/>
                      <a:pt x="2105" y="2334"/>
                    </a:cubicBezTo>
                    <a:cubicBezTo>
                      <a:pt x="2110" y="2330"/>
                      <a:pt x="2113" y="2328"/>
                      <a:pt x="2119" y="2326"/>
                    </a:cubicBezTo>
                    <a:cubicBezTo>
                      <a:pt x="2134" y="2323"/>
                      <a:pt x="2150" y="2323"/>
                      <a:pt x="2165" y="2322"/>
                    </a:cubicBezTo>
                    <a:cubicBezTo>
                      <a:pt x="2304" y="2295"/>
                      <a:pt x="2430" y="2216"/>
                      <a:pt x="2530" y="2113"/>
                    </a:cubicBezTo>
                    <a:cubicBezTo>
                      <a:pt x="2629" y="2010"/>
                      <a:pt x="2683" y="1872"/>
                      <a:pt x="2694" y="1728"/>
                    </a:cubicBezTo>
                    <a:cubicBezTo>
                      <a:pt x="2695" y="1714"/>
                      <a:pt x="2695" y="1697"/>
                      <a:pt x="2695" y="1683"/>
                    </a:cubicBezTo>
                    <a:cubicBezTo>
                      <a:pt x="2714" y="1667"/>
                      <a:pt x="2736" y="1649"/>
                      <a:pt x="2752" y="1628"/>
                    </a:cubicBezTo>
                    <a:cubicBezTo>
                      <a:pt x="2764" y="1613"/>
                      <a:pt x="2771" y="1597"/>
                      <a:pt x="2779" y="1579"/>
                    </a:cubicBezTo>
                    <a:close/>
                    <a:moveTo>
                      <a:pt x="2061" y="2351"/>
                    </a:moveTo>
                    <a:cubicBezTo>
                      <a:pt x="2058" y="2365"/>
                      <a:pt x="2055" y="2378"/>
                      <a:pt x="2051" y="2392"/>
                    </a:cubicBezTo>
                    <a:lnTo>
                      <a:pt x="2043" y="2392"/>
                    </a:lnTo>
                    <a:cubicBezTo>
                      <a:pt x="2017" y="2391"/>
                      <a:pt x="1992" y="2388"/>
                      <a:pt x="1966" y="2385"/>
                    </a:cubicBezTo>
                    <a:cubicBezTo>
                      <a:pt x="1999" y="2377"/>
                      <a:pt x="2029" y="2363"/>
                      <a:pt x="2061" y="2351"/>
                    </a:cubicBezTo>
                    <a:close/>
                    <a:moveTo>
                      <a:pt x="808" y="2080"/>
                    </a:moveTo>
                    <a:cubicBezTo>
                      <a:pt x="822" y="2100"/>
                      <a:pt x="833" y="2124"/>
                      <a:pt x="847" y="2147"/>
                    </a:cubicBezTo>
                    <a:cubicBezTo>
                      <a:pt x="913" y="2252"/>
                      <a:pt x="1008" y="2330"/>
                      <a:pt x="1107" y="2392"/>
                    </a:cubicBezTo>
                    <a:cubicBezTo>
                      <a:pt x="1150" y="2446"/>
                      <a:pt x="1198" y="2494"/>
                      <a:pt x="1250" y="2539"/>
                    </a:cubicBezTo>
                    <a:cubicBezTo>
                      <a:pt x="1100" y="2433"/>
                      <a:pt x="935" y="2330"/>
                      <a:pt x="847" y="2168"/>
                    </a:cubicBezTo>
                    <a:cubicBezTo>
                      <a:pt x="832" y="2139"/>
                      <a:pt x="819" y="2109"/>
                      <a:pt x="808" y="2080"/>
                    </a:cubicBezTo>
                    <a:close/>
                    <a:moveTo>
                      <a:pt x="2717" y="2454"/>
                    </a:moveTo>
                    <a:lnTo>
                      <a:pt x="2717" y="2454"/>
                    </a:lnTo>
                    <a:cubicBezTo>
                      <a:pt x="2710" y="2468"/>
                      <a:pt x="2703" y="2484"/>
                      <a:pt x="2697" y="2498"/>
                    </a:cubicBezTo>
                    <a:cubicBezTo>
                      <a:pt x="2643" y="2520"/>
                      <a:pt x="2588" y="2537"/>
                      <a:pt x="2530" y="2550"/>
                    </a:cubicBezTo>
                    <a:cubicBezTo>
                      <a:pt x="2487" y="2561"/>
                      <a:pt x="2442" y="2567"/>
                      <a:pt x="2398" y="2574"/>
                    </a:cubicBezTo>
                    <a:cubicBezTo>
                      <a:pt x="2395" y="2568"/>
                      <a:pt x="2395" y="2563"/>
                      <a:pt x="2394" y="2560"/>
                    </a:cubicBezTo>
                    <a:cubicBezTo>
                      <a:pt x="2504" y="2537"/>
                      <a:pt x="2613" y="2502"/>
                      <a:pt x="2717" y="2454"/>
                    </a:cubicBezTo>
                    <a:close/>
                    <a:moveTo>
                      <a:pt x="2352" y="2568"/>
                    </a:moveTo>
                    <a:cubicBezTo>
                      <a:pt x="2354" y="2571"/>
                      <a:pt x="2354" y="2575"/>
                      <a:pt x="2354" y="2578"/>
                    </a:cubicBezTo>
                    <a:cubicBezTo>
                      <a:pt x="2326" y="2582"/>
                      <a:pt x="2297" y="2582"/>
                      <a:pt x="2269" y="2584"/>
                    </a:cubicBezTo>
                    <a:cubicBezTo>
                      <a:pt x="2282" y="2582"/>
                      <a:pt x="2296" y="2578"/>
                      <a:pt x="2310" y="2577"/>
                    </a:cubicBezTo>
                    <a:cubicBezTo>
                      <a:pt x="2324" y="2575"/>
                      <a:pt x="2339" y="2570"/>
                      <a:pt x="2352" y="2568"/>
                    </a:cubicBezTo>
                    <a:close/>
                    <a:moveTo>
                      <a:pt x="865" y="2561"/>
                    </a:moveTo>
                    <a:lnTo>
                      <a:pt x="865" y="2561"/>
                    </a:lnTo>
                    <a:cubicBezTo>
                      <a:pt x="879" y="2572"/>
                      <a:pt x="894" y="2582"/>
                      <a:pt x="912" y="2595"/>
                    </a:cubicBezTo>
                    <a:cubicBezTo>
                      <a:pt x="907" y="2603"/>
                      <a:pt x="907" y="2615"/>
                      <a:pt x="906" y="2626"/>
                    </a:cubicBezTo>
                    <a:cubicBezTo>
                      <a:pt x="892" y="2604"/>
                      <a:pt x="877" y="2584"/>
                      <a:pt x="865" y="2561"/>
                    </a:cubicBezTo>
                    <a:cubicBezTo>
                      <a:pt x="865" y="2561"/>
                      <a:pt x="865" y="2561"/>
                      <a:pt x="865" y="2561"/>
                    </a:cubicBezTo>
                    <a:close/>
                    <a:moveTo>
                      <a:pt x="1368" y="2625"/>
                    </a:moveTo>
                    <a:lnTo>
                      <a:pt x="1368" y="2625"/>
                    </a:lnTo>
                    <a:cubicBezTo>
                      <a:pt x="1422" y="2659"/>
                      <a:pt x="1477" y="2691"/>
                      <a:pt x="1534" y="2714"/>
                    </a:cubicBezTo>
                    <a:cubicBezTo>
                      <a:pt x="1553" y="2723"/>
                      <a:pt x="1574" y="2729"/>
                      <a:pt x="1594" y="2736"/>
                    </a:cubicBezTo>
                    <a:cubicBezTo>
                      <a:pt x="1580" y="2736"/>
                      <a:pt x="1567" y="2737"/>
                      <a:pt x="1553" y="2737"/>
                    </a:cubicBezTo>
                    <a:cubicBezTo>
                      <a:pt x="1546" y="2737"/>
                      <a:pt x="1539" y="2737"/>
                      <a:pt x="1532" y="2736"/>
                    </a:cubicBezTo>
                    <a:cubicBezTo>
                      <a:pt x="1476" y="2702"/>
                      <a:pt x="1422" y="2665"/>
                      <a:pt x="1368" y="2625"/>
                    </a:cubicBezTo>
                    <a:close/>
                    <a:moveTo>
                      <a:pt x="1692" y="2775"/>
                    </a:moveTo>
                    <a:cubicBezTo>
                      <a:pt x="1718" y="2783"/>
                      <a:pt x="1744" y="2794"/>
                      <a:pt x="1772" y="2802"/>
                    </a:cubicBezTo>
                    <a:lnTo>
                      <a:pt x="1730" y="2828"/>
                    </a:lnTo>
                    <a:cubicBezTo>
                      <a:pt x="1711" y="2822"/>
                      <a:pt x="1692" y="2819"/>
                      <a:pt x="1673" y="2811"/>
                    </a:cubicBezTo>
                    <a:cubicBezTo>
                      <a:pt x="1655" y="2802"/>
                      <a:pt x="1635" y="2791"/>
                      <a:pt x="1618" y="2783"/>
                    </a:cubicBezTo>
                    <a:cubicBezTo>
                      <a:pt x="1642" y="2782"/>
                      <a:pt x="1666" y="2779"/>
                      <a:pt x="1692" y="2775"/>
                    </a:cubicBezTo>
                    <a:close/>
                    <a:moveTo>
                      <a:pt x="1838" y="2822"/>
                    </a:moveTo>
                    <a:cubicBezTo>
                      <a:pt x="1974" y="2859"/>
                      <a:pt x="2113" y="2881"/>
                      <a:pt x="2258" y="2885"/>
                    </a:cubicBezTo>
                    <a:cubicBezTo>
                      <a:pt x="2216" y="2895"/>
                      <a:pt x="2174" y="2904"/>
                      <a:pt x="2125" y="2904"/>
                    </a:cubicBezTo>
                    <a:cubicBezTo>
                      <a:pt x="2019" y="2901"/>
                      <a:pt x="1905" y="2879"/>
                      <a:pt x="1792" y="2846"/>
                    </a:cubicBezTo>
                    <a:lnTo>
                      <a:pt x="1838" y="2822"/>
                    </a:lnTo>
                    <a:close/>
                    <a:moveTo>
                      <a:pt x="934" y="2608"/>
                    </a:moveTo>
                    <a:cubicBezTo>
                      <a:pt x="1057" y="2728"/>
                      <a:pt x="1205" y="2822"/>
                      <a:pt x="1353" y="2906"/>
                    </a:cubicBezTo>
                    <a:cubicBezTo>
                      <a:pt x="1374" y="2918"/>
                      <a:pt x="1396" y="2929"/>
                      <a:pt x="1417" y="2940"/>
                    </a:cubicBezTo>
                    <a:cubicBezTo>
                      <a:pt x="1402" y="2941"/>
                      <a:pt x="1385" y="2943"/>
                      <a:pt x="1368" y="2944"/>
                    </a:cubicBezTo>
                    <a:cubicBezTo>
                      <a:pt x="1239" y="2882"/>
                      <a:pt x="1118" y="2809"/>
                      <a:pt x="998" y="2734"/>
                    </a:cubicBezTo>
                    <a:cubicBezTo>
                      <a:pt x="982" y="2721"/>
                      <a:pt x="964" y="2707"/>
                      <a:pt x="947" y="2695"/>
                    </a:cubicBezTo>
                    <a:cubicBezTo>
                      <a:pt x="942" y="2688"/>
                      <a:pt x="938" y="2680"/>
                      <a:pt x="934" y="2673"/>
                    </a:cubicBezTo>
                    <a:cubicBezTo>
                      <a:pt x="929" y="2651"/>
                      <a:pt x="929" y="2629"/>
                      <a:pt x="934" y="2608"/>
                    </a:cubicBezTo>
                    <a:close/>
                    <a:moveTo>
                      <a:pt x="1463" y="2967"/>
                    </a:moveTo>
                    <a:cubicBezTo>
                      <a:pt x="1506" y="2991"/>
                      <a:pt x="1550" y="3014"/>
                      <a:pt x="1596" y="3036"/>
                    </a:cubicBezTo>
                    <a:cubicBezTo>
                      <a:pt x="1541" y="3017"/>
                      <a:pt x="1487" y="2995"/>
                      <a:pt x="1435" y="2973"/>
                    </a:cubicBezTo>
                    <a:cubicBezTo>
                      <a:pt x="1444" y="2970"/>
                      <a:pt x="1452" y="2969"/>
                      <a:pt x="1463" y="2967"/>
                    </a:cubicBezTo>
                    <a:close/>
                    <a:moveTo>
                      <a:pt x="3336" y="1566"/>
                    </a:moveTo>
                    <a:lnTo>
                      <a:pt x="3336" y="1566"/>
                    </a:lnTo>
                    <a:cubicBezTo>
                      <a:pt x="3345" y="1608"/>
                      <a:pt x="3354" y="1649"/>
                      <a:pt x="3361" y="1693"/>
                    </a:cubicBezTo>
                    <a:cubicBezTo>
                      <a:pt x="3404" y="1975"/>
                      <a:pt x="3418" y="2288"/>
                      <a:pt x="3266" y="2561"/>
                    </a:cubicBezTo>
                    <a:cubicBezTo>
                      <a:pt x="3129" y="2808"/>
                      <a:pt x="2881" y="2987"/>
                      <a:pt x="2608" y="3062"/>
                    </a:cubicBezTo>
                    <a:lnTo>
                      <a:pt x="2588" y="3067"/>
                    </a:lnTo>
                    <a:cubicBezTo>
                      <a:pt x="2717" y="2977"/>
                      <a:pt x="2798" y="2857"/>
                      <a:pt x="2862" y="2732"/>
                    </a:cubicBezTo>
                    <a:cubicBezTo>
                      <a:pt x="2986" y="2656"/>
                      <a:pt x="3096" y="2556"/>
                      <a:pt x="3174" y="2432"/>
                    </a:cubicBezTo>
                    <a:cubicBezTo>
                      <a:pt x="3298" y="2238"/>
                      <a:pt x="3327" y="2021"/>
                      <a:pt x="3321" y="1813"/>
                    </a:cubicBezTo>
                    <a:cubicBezTo>
                      <a:pt x="3339" y="1734"/>
                      <a:pt x="3346" y="1649"/>
                      <a:pt x="3336" y="1566"/>
                    </a:cubicBezTo>
                    <a:close/>
                    <a:moveTo>
                      <a:pt x="281" y="2124"/>
                    </a:moveTo>
                    <a:cubicBezTo>
                      <a:pt x="307" y="2197"/>
                      <a:pt x="340" y="2266"/>
                      <a:pt x="378" y="2330"/>
                    </a:cubicBezTo>
                    <a:cubicBezTo>
                      <a:pt x="369" y="2362"/>
                      <a:pt x="362" y="2395"/>
                      <a:pt x="365" y="2425"/>
                    </a:cubicBezTo>
                    <a:cubicBezTo>
                      <a:pt x="375" y="2487"/>
                      <a:pt x="396" y="2546"/>
                      <a:pt x="407" y="2606"/>
                    </a:cubicBezTo>
                    <a:cubicBezTo>
                      <a:pt x="419" y="2667"/>
                      <a:pt x="440" y="2727"/>
                      <a:pt x="460" y="2789"/>
                    </a:cubicBezTo>
                    <a:cubicBezTo>
                      <a:pt x="479" y="2850"/>
                      <a:pt x="530" y="2895"/>
                      <a:pt x="558" y="2952"/>
                    </a:cubicBezTo>
                    <a:cubicBezTo>
                      <a:pt x="576" y="2989"/>
                      <a:pt x="576" y="3043"/>
                      <a:pt x="585" y="3087"/>
                    </a:cubicBezTo>
                    <a:cubicBezTo>
                      <a:pt x="570" y="3076"/>
                      <a:pt x="557" y="3065"/>
                      <a:pt x="544" y="3051"/>
                    </a:cubicBezTo>
                    <a:cubicBezTo>
                      <a:pt x="489" y="2994"/>
                      <a:pt x="438" y="2933"/>
                      <a:pt x="391" y="2867"/>
                    </a:cubicBezTo>
                    <a:cubicBezTo>
                      <a:pt x="345" y="2802"/>
                      <a:pt x="307" y="2728"/>
                      <a:pt x="280" y="2651"/>
                    </a:cubicBezTo>
                    <a:cubicBezTo>
                      <a:pt x="252" y="2570"/>
                      <a:pt x="280" y="2479"/>
                      <a:pt x="273" y="2399"/>
                    </a:cubicBezTo>
                    <a:cubicBezTo>
                      <a:pt x="269" y="2319"/>
                      <a:pt x="261" y="2238"/>
                      <a:pt x="274" y="2158"/>
                    </a:cubicBezTo>
                    <a:cubicBezTo>
                      <a:pt x="276" y="2146"/>
                      <a:pt x="280" y="2136"/>
                      <a:pt x="281" y="2124"/>
                    </a:cubicBezTo>
                    <a:close/>
                    <a:moveTo>
                      <a:pt x="3328" y="1330"/>
                    </a:moveTo>
                    <a:lnTo>
                      <a:pt x="3328" y="1330"/>
                    </a:lnTo>
                    <a:cubicBezTo>
                      <a:pt x="3412" y="1407"/>
                      <a:pt x="3482" y="1503"/>
                      <a:pt x="3521" y="1611"/>
                    </a:cubicBezTo>
                    <a:cubicBezTo>
                      <a:pt x="3583" y="1785"/>
                      <a:pt x="3540" y="1966"/>
                      <a:pt x="3513" y="2129"/>
                    </a:cubicBezTo>
                    <a:cubicBezTo>
                      <a:pt x="3485" y="2295"/>
                      <a:pt x="3437" y="2458"/>
                      <a:pt x="3350" y="2603"/>
                    </a:cubicBezTo>
                    <a:cubicBezTo>
                      <a:pt x="3266" y="2746"/>
                      <a:pt x="3162" y="2878"/>
                      <a:pt x="3034" y="2983"/>
                    </a:cubicBezTo>
                    <a:cubicBezTo>
                      <a:pt x="2922" y="3078"/>
                      <a:pt x="2808" y="3174"/>
                      <a:pt x="2675" y="3236"/>
                    </a:cubicBezTo>
                    <a:cubicBezTo>
                      <a:pt x="2658" y="3243"/>
                      <a:pt x="2646" y="3251"/>
                      <a:pt x="2628" y="3258"/>
                    </a:cubicBezTo>
                    <a:cubicBezTo>
                      <a:pt x="2538" y="3292"/>
                      <a:pt x="2444" y="3295"/>
                      <a:pt x="2352" y="3295"/>
                    </a:cubicBezTo>
                    <a:cubicBezTo>
                      <a:pt x="2329" y="3295"/>
                      <a:pt x="2305" y="3295"/>
                      <a:pt x="2283" y="3295"/>
                    </a:cubicBezTo>
                    <a:cubicBezTo>
                      <a:pt x="2256" y="3295"/>
                      <a:pt x="2229" y="3295"/>
                      <a:pt x="2202" y="3296"/>
                    </a:cubicBezTo>
                    <a:cubicBezTo>
                      <a:pt x="2175" y="3298"/>
                      <a:pt x="2146" y="3298"/>
                      <a:pt x="2118" y="3298"/>
                    </a:cubicBezTo>
                    <a:cubicBezTo>
                      <a:pt x="2009" y="3298"/>
                      <a:pt x="1899" y="3287"/>
                      <a:pt x="1794" y="3263"/>
                    </a:cubicBezTo>
                    <a:cubicBezTo>
                      <a:pt x="1663" y="3232"/>
                      <a:pt x="1520" y="3218"/>
                      <a:pt x="1397" y="3149"/>
                    </a:cubicBezTo>
                    <a:cubicBezTo>
                      <a:pt x="1359" y="3127"/>
                      <a:pt x="1324" y="3101"/>
                      <a:pt x="1290" y="3072"/>
                    </a:cubicBezTo>
                    <a:lnTo>
                      <a:pt x="1290" y="3072"/>
                    </a:lnTo>
                    <a:cubicBezTo>
                      <a:pt x="1355" y="3084"/>
                      <a:pt x="1422" y="3093"/>
                      <a:pt x="1487" y="3100"/>
                    </a:cubicBezTo>
                    <a:cubicBezTo>
                      <a:pt x="1693" y="3163"/>
                      <a:pt x="1904" y="3203"/>
                      <a:pt x="2121" y="3203"/>
                    </a:cubicBezTo>
                    <a:cubicBezTo>
                      <a:pt x="2132" y="3203"/>
                      <a:pt x="2142" y="3203"/>
                      <a:pt x="2153" y="3203"/>
                    </a:cubicBezTo>
                    <a:cubicBezTo>
                      <a:pt x="2479" y="3197"/>
                      <a:pt x="2816" y="3087"/>
                      <a:pt x="3068" y="2866"/>
                    </a:cubicBezTo>
                    <a:cubicBezTo>
                      <a:pt x="3332" y="2640"/>
                      <a:pt x="3436" y="2292"/>
                      <a:pt x="3429" y="1977"/>
                    </a:cubicBezTo>
                    <a:cubicBezTo>
                      <a:pt x="3427" y="1763"/>
                      <a:pt x="3374" y="1539"/>
                      <a:pt x="3328" y="1330"/>
                    </a:cubicBezTo>
                    <a:close/>
                    <a:moveTo>
                      <a:pt x="1905" y="0"/>
                    </a:moveTo>
                    <a:cubicBezTo>
                      <a:pt x="1838" y="2"/>
                      <a:pt x="1774" y="22"/>
                      <a:pt x="1708" y="32"/>
                    </a:cubicBezTo>
                    <a:cubicBezTo>
                      <a:pt x="1644" y="39"/>
                      <a:pt x="1582" y="65"/>
                      <a:pt x="1518" y="80"/>
                    </a:cubicBezTo>
                    <a:cubicBezTo>
                      <a:pt x="1454" y="95"/>
                      <a:pt x="1381" y="79"/>
                      <a:pt x="1316" y="101"/>
                    </a:cubicBezTo>
                    <a:cubicBezTo>
                      <a:pt x="1240" y="128"/>
                      <a:pt x="1188" y="204"/>
                      <a:pt x="1125" y="247"/>
                    </a:cubicBezTo>
                    <a:cubicBezTo>
                      <a:pt x="1118" y="235"/>
                      <a:pt x="1108" y="219"/>
                      <a:pt x="1106" y="219"/>
                    </a:cubicBezTo>
                    <a:cubicBezTo>
                      <a:pt x="1106" y="219"/>
                      <a:pt x="1106" y="219"/>
                      <a:pt x="1106" y="219"/>
                    </a:cubicBezTo>
                    <a:cubicBezTo>
                      <a:pt x="1086" y="237"/>
                      <a:pt x="1077" y="265"/>
                      <a:pt x="1049" y="266"/>
                    </a:cubicBezTo>
                    <a:cubicBezTo>
                      <a:pt x="1048" y="266"/>
                      <a:pt x="1046" y="266"/>
                      <a:pt x="1044" y="266"/>
                    </a:cubicBezTo>
                    <a:cubicBezTo>
                      <a:pt x="1017" y="266"/>
                      <a:pt x="978" y="247"/>
                      <a:pt x="947" y="244"/>
                    </a:cubicBezTo>
                    <a:cubicBezTo>
                      <a:pt x="914" y="241"/>
                      <a:pt x="868" y="216"/>
                      <a:pt x="835" y="216"/>
                    </a:cubicBezTo>
                    <a:cubicBezTo>
                      <a:pt x="803" y="216"/>
                      <a:pt x="785" y="237"/>
                      <a:pt x="759" y="245"/>
                    </a:cubicBezTo>
                    <a:cubicBezTo>
                      <a:pt x="731" y="256"/>
                      <a:pt x="718" y="284"/>
                      <a:pt x="693" y="296"/>
                    </a:cubicBezTo>
                    <a:cubicBezTo>
                      <a:pt x="667" y="307"/>
                      <a:pt x="627" y="306"/>
                      <a:pt x="603" y="324"/>
                    </a:cubicBezTo>
                    <a:cubicBezTo>
                      <a:pt x="579" y="339"/>
                      <a:pt x="543" y="342"/>
                      <a:pt x="521" y="362"/>
                    </a:cubicBezTo>
                    <a:cubicBezTo>
                      <a:pt x="497" y="382"/>
                      <a:pt x="503" y="428"/>
                      <a:pt x="484" y="449"/>
                    </a:cubicBezTo>
                    <a:lnTo>
                      <a:pt x="426" y="512"/>
                    </a:lnTo>
                    <a:cubicBezTo>
                      <a:pt x="407" y="533"/>
                      <a:pt x="373" y="544"/>
                      <a:pt x="356" y="566"/>
                    </a:cubicBezTo>
                    <a:cubicBezTo>
                      <a:pt x="335" y="587"/>
                      <a:pt x="307" y="600"/>
                      <a:pt x="288" y="622"/>
                    </a:cubicBezTo>
                    <a:cubicBezTo>
                      <a:pt x="269" y="644"/>
                      <a:pt x="246" y="664"/>
                      <a:pt x="228" y="686"/>
                    </a:cubicBezTo>
                    <a:cubicBezTo>
                      <a:pt x="211" y="710"/>
                      <a:pt x="212" y="745"/>
                      <a:pt x="192" y="767"/>
                    </a:cubicBezTo>
                    <a:cubicBezTo>
                      <a:pt x="173" y="789"/>
                      <a:pt x="142" y="803"/>
                      <a:pt x="122" y="826"/>
                    </a:cubicBezTo>
                    <a:cubicBezTo>
                      <a:pt x="102" y="848"/>
                      <a:pt x="75" y="867"/>
                      <a:pt x="58" y="891"/>
                    </a:cubicBezTo>
                    <a:cubicBezTo>
                      <a:pt x="39" y="916"/>
                      <a:pt x="46" y="951"/>
                      <a:pt x="34" y="979"/>
                    </a:cubicBezTo>
                    <a:cubicBezTo>
                      <a:pt x="20" y="1008"/>
                      <a:pt x="5" y="1037"/>
                      <a:pt x="2" y="1071"/>
                    </a:cubicBezTo>
                    <a:cubicBezTo>
                      <a:pt x="1" y="1105"/>
                      <a:pt x="25" y="1151"/>
                      <a:pt x="27" y="1185"/>
                    </a:cubicBezTo>
                    <a:cubicBezTo>
                      <a:pt x="28" y="1221"/>
                      <a:pt x="32" y="1255"/>
                      <a:pt x="40" y="1291"/>
                    </a:cubicBezTo>
                    <a:cubicBezTo>
                      <a:pt x="47" y="1323"/>
                      <a:pt x="68" y="1360"/>
                      <a:pt x="32" y="1378"/>
                    </a:cubicBezTo>
                    <a:cubicBezTo>
                      <a:pt x="31" y="1378"/>
                      <a:pt x="50" y="1385"/>
                      <a:pt x="54" y="1385"/>
                    </a:cubicBezTo>
                    <a:cubicBezTo>
                      <a:pt x="54" y="1385"/>
                      <a:pt x="54" y="1385"/>
                      <a:pt x="54" y="1385"/>
                    </a:cubicBezTo>
                    <a:cubicBezTo>
                      <a:pt x="94" y="1378"/>
                      <a:pt x="93" y="1359"/>
                      <a:pt x="89" y="1337"/>
                    </a:cubicBezTo>
                    <a:cubicBezTo>
                      <a:pt x="83" y="1304"/>
                      <a:pt x="56" y="1264"/>
                      <a:pt x="62" y="1235"/>
                    </a:cubicBezTo>
                    <a:cubicBezTo>
                      <a:pt x="68" y="1207"/>
                      <a:pt x="67" y="1178"/>
                      <a:pt x="69" y="1149"/>
                    </a:cubicBezTo>
                    <a:cubicBezTo>
                      <a:pt x="73" y="1119"/>
                      <a:pt x="79" y="1092"/>
                      <a:pt x="89" y="1067"/>
                    </a:cubicBezTo>
                    <a:cubicBezTo>
                      <a:pt x="101" y="1041"/>
                      <a:pt x="156" y="1035"/>
                      <a:pt x="173" y="1013"/>
                    </a:cubicBezTo>
                    <a:cubicBezTo>
                      <a:pt x="190" y="991"/>
                      <a:pt x="200" y="965"/>
                      <a:pt x="223" y="946"/>
                    </a:cubicBezTo>
                    <a:cubicBezTo>
                      <a:pt x="246" y="927"/>
                      <a:pt x="262" y="905"/>
                      <a:pt x="288" y="888"/>
                    </a:cubicBezTo>
                    <a:cubicBezTo>
                      <a:pt x="313" y="870"/>
                      <a:pt x="309" y="836"/>
                      <a:pt x="335" y="819"/>
                    </a:cubicBezTo>
                    <a:cubicBezTo>
                      <a:pt x="346" y="811"/>
                      <a:pt x="367" y="811"/>
                      <a:pt x="388" y="811"/>
                    </a:cubicBezTo>
                    <a:cubicBezTo>
                      <a:pt x="409" y="811"/>
                      <a:pt x="429" y="811"/>
                      <a:pt x="440" y="803"/>
                    </a:cubicBezTo>
                    <a:cubicBezTo>
                      <a:pt x="462" y="786"/>
                      <a:pt x="478" y="774"/>
                      <a:pt x="499" y="759"/>
                    </a:cubicBezTo>
                    <a:cubicBezTo>
                      <a:pt x="517" y="745"/>
                      <a:pt x="508" y="706"/>
                      <a:pt x="529" y="693"/>
                    </a:cubicBezTo>
                    <a:cubicBezTo>
                      <a:pt x="543" y="684"/>
                      <a:pt x="562" y="682"/>
                      <a:pt x="581" y="676"/>
                    </a:cubicBezTo>
                    <a:cubicBezTo>
                      <a:pt x="587" y="681"/>
                      <a:pt x="594" y="684"/>
                      <a:pt x="597" y="684"/>
                    </a:cubicBezTo>
                    <a:cubicBezTo>
                      <a:pt x="598" y="684"/>
                      <a:pt x="599" y="684"/>
                      <a:pt x="599" y="683"/>
                    </a:cubicBezTo>
                    <a:cubicBezTo>
                      <a:pt x="609" y="672"/>
                      <a:pt x="616" y="662"/>
                      <a:pt x="624" y="650"/>
                    </a:cubicBezTo>
                    <a:cubicBezTo>
                      <a:pt x="634" y="640"/>
                      <a:pt x="645" y="628"/>
                      <a:pt x="658" y="620"/>
                    </a:cubicBezTo>
                    <a:cubicBezTo>
                      <a:pt x="678" y="606"/>
                      <a:pt x="708" y="603"/>
                      <a:pt x="727" y="589"/>
                    </a:cubicBezTo>
                    <a:cubicBezTo>
                      <a:pt x="746" y="576"/>
                      <a:pt x="749" y="547"/>
                      <a:pt x="767" y="533"/>
                    </a:cubicBezTo>
                    <a:cubicBezTo>
                      <a:pt x="774" y="527"/>
                      <a:pt x="781" y="519"/>
                      <a:pt x="785" y="511"/>
                    </a:cubicBezTo>
                    <a:cubicBezTo>
                      <a:pt x="833" y="492"/>
                      <a:pt x="887" y="482"/>
                      <a:pt x="932" y="464"/>
                    </a:cubicBezTo>
                    <a:cubicBezTo>
                      <a:pt x="976" y="452"/>
                      <a:pt x="1023" y="449"/>
                      <a:pt x="1070" y="444"/>
                    </a:cubicBezTo>
                    <a:lnTo>
                      <a:pt x="1070" y="444"/>
                    </a:lnTo>
                    <a:cubicBezTo>
                      <a:pt x="1023" y="466"/>
                      <a:pt x="976" y="489"/>
                      <a:pt x="935" y="523"/>
                    </a:cubicBezTo>
                    <a:cubicBezTo>
                      <a:pt x="913" y="540"/>
                      <a:pt x="894" y="562"/>
                      <a:pt x="874" y="585"/>
                    </a:cubicBezTo>
                    <a:cubicBezTo>
                      <a:pt x="857" y="594"/>
                      <a:pt x="837" y="602"/>
                      <a:pt x="819" y="613"/>
                    </a:cubicBezTo>
                    <a:cubicBezTo>
                      <a:pt x="768" y="643"/>
                      <a:pt x="716" y="676"/>
                      <a:pt x="667" y="712"/>
                    </a:cubicBezTo>
                    <a:cubicBezTo>
                      <a:pt x="620" y="752"/>
                      <a:pt x="588" y="805"/>
                      <a:pt x="541" y="847"/>
                    </a:cubicBezTo>
                    <a:cubicBezTo>
                      <a:pt x="495" y="885"/>
                      <a:pt x="440" y="920"/>
                      <a:pt x="396" y="965"/>
                    </a:cubicBezTo>
                    <a:cubicBezTo>
                      <a:pt x="351" y="1012"/>
                      <a:pt x="303" y="1055"/>
                      <a:pt x="266" y="1108"/>
                    </a:cubicBezTo>
                    <a:cubicBezTo>
                      <a:pt x="232" y="1159"/>
                      <a:pt x="218" y="1222"/>
                      <a:pt x="196" y="1280"/>
                    </a:cubicBezTo>
                    <a:cubicBezTo>
                      <a:pt x="166" y="1317"/>
                      <a:pt x="134" y="1353"/>
                      <a:pt x="111" y="1397"/>
                    </a:cubicBezTo>
                    <a:cubicBezTo>
                      <a:pt x="86" y="1443"/>
                      <a:pt x="89" y="1500"/>
                      <a:pt x="72" y="1550"/>
                    </a:cubicBezTo>
                    <a:cubicBezTo>
                      <a:pt x="56" y="1605"/>
                      <a:pt x="39" y="1661"/>
                      <a:pt x="42" y="1721"/>
                    </a:cubicBezTo>
                    <a:cubicBezTo>
                      <a:pt x="46" y="1778"/>
                      <a:pt x="79" y="1839"/>
                      <a:pt x="93" y="1894"/>
                    </a:cubicBezTo>
                    <a:cubicBezTo>
                      <a:pt x="101" y="1935"/>
                      <a:pt x="115" y="1972"/>
                      <a:pt x="131" y="2011"/>
                    </a:cubicBezTo>
                    <a:cubicBezTo>
                      <a:pt x="115" y="2085"/>
                      <a:pt x="100" y="2161"/>
                      <a:pt x="97" y="2238"/>
                    </a:cubicBezTo>
                    <a:cubicBezTo>
                      <a:pt x="95" y="2329"/>
                      <a:pt x="129" y="2416"/>
                      <a:pt x="148" y="2500"/>
                    </a:cubicBezTo>
                    <a:cubicBezTo>
                      <a:pt x="168" y="2595"/>
                      <a:pt x="197" y="2688"/>
                      <a:pt x="246" y="2773"/>
                    </a:cubicBezTo>
                    <a:cubicBezTo>
                      <a:pt x="301" y="2867"/>
                      <a:pt x="379" y="2933"/>
                      <a:pt x="445" y="3000"/>
                    </a:cubicBezTo>
                    <a:cubicBezTo>
                      <a:pt x="496" y="3056"/>
                      <a:pt x="555" y="3104"/>
                      <a:pt x="616" y="3145"/>
                    </a:cubicBezTo>
                    <a:cubicBezTo>
                      <a:pt x="647" y="3189"/>
                      <a:pt x="685" y="3232"/>
                      <a:pt x="720" y="3273"/>
                    </a:cubicBezTo>
                    <a:cubicBezTo>
                      <a:pt x="762" y="3318"/>
                      <a:pt x="826" y="3334"/>
                      <a:pt x="873" y="3369"/>
                    </a:cubicBezTo>
                    <a:cubicBezTo>
                      <a:pt x="918" y="3409"/>
                      <a:pt x="956" y="3466"/>
                      <a:pt x="1009" y="3497"/>
                    </a:cubicBezTo>
                    <a:cubicBezTo>
                      <a:pt x="1063" y="3529"/>
                      <a:pt x="1122" y="3548"/>
                      <a:pt x="1180" y="3574"/>
                    </a:cubicBezTo>
                    <a:cubicBezTo>
                      <a:pt x="1238" y="3596"/>
                      <a:pt x="1291" y="3636"/>
                      <a:pt x="1353" y="3650"/>
                    </a:cubicBezTo>
                    <a:cubicBezTo>
                      <a:pt x="1415" y="3665"/>
                      <a:pt x="1480" y="3658"/>
                      <a:pt x="1542" y="3664"/>
                    </a:cubicBezTo>
                    <a:cubicBezTo>
                      <a:pt x="1555" y="3665"/>
                      <a:pt x="1569" y="3666"/>
                      <a:pt x="1583" y="3666"/>
                    </a:cubicBezTo>
                    <a:cubicBezTo>
                      <a:pt x="1632" y="3666"/>
                      <a:pt x="1682" y="3658"/>
                      <a:pt x="1730" y="3658"/>
                    </a:cubicBezTo>
                    <a:cubicBezTo>
                      <a:pt x="1732" y="3658"/>
                      <a:pt x="1733" y="3658"/>
                      <a:pt x="1734" y="3658"/>
                    </a:cubicBezTo>
                    <a:cubicBezTo>
                      <a:pt x="1786" y="3658"/>
                      <a:pt x="1840" y="3681"/>
                      <a:pt x="1893" y="3681"/>
                    </a:cubicBezTo>
                    <a:cubicBezTo>
                      <a:pt x="1902" y="3681"/>
                      <a:pt x="1911" y="3681"/>
                      <a:pt x="1920" y="3679"/>
                    </a:cubicBezTo>
                    <a:cubicBezTo>
                      <a:pt x="1962" y="3672"/>
                      <a:pt x="1999" y="3650"/>
                      <a:pt x="2035" y="3628"/>
                    </a:cubicBezTo>
                    <a:cubicBezTo>
                      <a:pt x="2077" y="3610"/>
                      <a:pt x="2120" y="3590"/>
                      <a:pt x="2164" y="3576"/>
                    </a:cubicBezTo>
                    <a:cubicBezTo>
                      <a:pt x="2202" y="3562"/>
                      <a:pt x="2241" y="3547"/>
                      <a:pt x="2278" y="3526"/>
                    </a:cubicBezTo>
                    <a:cubicBezTo>
                      <a:pt x="2311" y="3521"/>
                      <a:pt x="2346" y="3518"/>
                      <a:pt x="2379" y="3511"/>
                    </a:cubicBezTo>
                    <a:cubicBezTo>
                      <a:pt x="2558" y="3475"/>
                      <a:pt x="2721" y="3386"/>
                      <a:pt x="2873" y="3294"/>
                    </a:cubicBezTo>
                    <a:cubicBezTo>
                      <a:pt x="3025" y="3203"/>
                      <a:pt x="3174" y="3097"/>
                      <a:pt x="3294" y="2959"/>
                    </a:cubicBezTo>
                    <a:cubicBezTo>
                      <a:pt x="3412" y="2823"/>
                      <a:pt x="3517" y="2670"/>
                      <a:pt x="3584" y="2498"/>
                    </a:cubicBezTo>
                    <a:cubicBezTo>
                      <a:pt x="3652" y="2326"/>
                      <a:pt x="3667" y="2138"/>
                      <a:pt x="3665" y="1952"/>
                    </a:cubicBezTo>
                    <a:cubicBezTo>
                      <a:pt x="3664" y="1783"/>
                      <a:pt x="3625" y="1600"/>
                      <a:pt x="3528" y="1441"/>
                    </a:cubicBezTo>
                    <a:cubicBezTo>
                      <a:pt x="3539" y="1436"/>
                      <a:pt x="3544" y="1429"/>
                      <a:pt x="3548" y="1422"/>
                    </a:cubicBezTo>
                    <a:cubicBezTo>
                      <a:pt x="3576" y="1472"/>
                      <a:pt x="3603" y="1524"/>
                      <a:pt x="3628" y="1577"/>
                    </a:cubicBezTo>
                    <a:cubicBezTo>
                      <a:pt x="3658" y="1635"/>
                      <a:pt x="3696" y="1708"/>
                      <a:pt x="3674" y="1773"/>
                    </a:cubicBezTo>
                    <a:cubicBezTo>
                      <a:pt x="3673" y="1775"/>
                      <a:pt x="3678" y="1776"/>
                      <a:pt x="3684" y="1776"/>
                    </a:cubicBezTo>
                    <a:cubicBezTo>
                      <a:pt x="3690" y="1776"/>
                      <a:pt x="3696" y="1775"/>
                      <a:pt x="3697" y="1773"/>
                    </a:cubicBezTo>
                    <a:cubicBezTo>
                      <a:pt x="3729" y="1725"/>
                      <a:pt x="3716" y="1678"/>
                      <a:pt x="3701" y="1634"/>
                    </a:cubicBezTo>
                    <a:cubicBezTo>
                      <a:pt x="3675" y="1564"/>
                      <a:pt x="3621" y="1503"/>
                      <a:pt x="3598" y="1437"/>
                    </a:cubicBezTo>
                    <a:cubicBezTo>
                      <a:pt x="3576" y="1378"/>
                      <a:pt x="3546" y="1319"/>
                      <a:pt x="3511" y="1265"/>
                    </a:cubicBezTo>
                    <a:cubicBezTo>
                      <a:pt x="3477" y="1207"/>
                      <a:pt x="3447" y="1154"/>
                      <a:pt x="3415" y="1100"/>
                    </a:cubicBezTo>
                    <a:lnTo>
                      <a:pt x="3415" y="1099"/>
                    </a:lnTo>
                    <a:cubicBezTo>
                      <a:pt x="3415" y="1093"/>
                      <a:pt x="3418" y="1090"/>
                      <a:pt x="3415" y="1085"/>
                    </a:cubicBezTo>
                    <a:cubicBezTo>
                      <a:pt x="3408" y="1061"/>
                      <a:pt x="3394" y="1041"/>
                      <a:pt x="3387" y="1015"/>
                    </a:cubicBezTo>
                    <a:cubicBezTo>
                      <a:pt x="3380" y="976"/>
                      <a:pt x="3374" y="938"/>
                      <a:pt x="3353" y="906"/>
                    </a:cubicBezTo>
                    <a:cubicBezTo>
                      <a:pt x="3339" y="884"/>
                      <a:pt x="3324" y="862"/>
                      <a:pt x="3309" y="841"/>
                    </a:cubicBezTo>
                    <a:cubicBezTo>
                      <a:pt x="3310" y="814"/>
                      <a:pt x="3324" y="774"/>
                      <a:pt x="3314" y="755"/>
                    </a:cubicBezTo>
                    <a:cubicBezTo>
                      <a:pt x="3301" y="731"/>
                      <a:pt x="3283" y="710"/>
                      <a:pt x="3268" y="686"/>
                    </a:cubicBezTo>
                    <a:cubicBezTo>
                      <a:pt x="3253" y="664"/>
                      <a:pt x="3213" y="669"/>
                      <a:pt x="3196" y="650"/>
                    </a:cubicBezTo>
                    <a:cubicBezTo>
                      <a:pt x="3178" y="629"/>
                      <a:pt x="3173" y="589"/>
                      <a:pt x="3155" y="569"/>
                    </a:cubicBezTo>
                    <a:cubicBezTo>
                      <a:pt x="3134" y="549"/>
                      <a:pt x="3109" y="540"/>
                      <a:pt x="3087" y="522"/>
                    </a:cubicBezTo>
                    <a:cubicBezTo>
                      <a:pt x="3067" y="505"/>
                      <a:pt x="3053" y="474"/>
                      <a:pt x="3028" y="459"/>
                    </a:cubicBezTo>
                    <a:cubicBezTo>
                      <a:pt x="3006" y="445"/>
                      <a:pt x="2973" y="449"/>
                      <a:pt x="2950" y="437"/>
                    </a:cubicBezTo>
                    <a:lnTo>
                      <a:pt x="2933" y="431"/>
                    </a:lnTo>
                    <a:cubicBezTo>
                      <a:pt x="2902" y="387"/>
                      <a:pt x="2880" y="321"/>
                      <a:pt x="2833" y="288"/>
                    </a:cubicBezTo>
                    <a:cubicBezTo>
                      <a:pt x="2780" y="251"/>
                      <a:pt x="2724" y="219"/>
                      <a:pt x="2668" y="188"/>
                    </a:cubicBezTo>
                    <a:cubicBezTo>
                      <a:pt x="2608" y="156"/>
                      <a:pt x="2538" y="161"/>
                      <a:pt x="2478" y="139"/>
                    </a:cubicBezTo>
                    <a:cubicBezTo>
                      <a:pt x="2420" y="113"/>
                      <a:pt x="2361" y="73"/>
                      <a:pt x="2297" y="55"/>
                    </a:cubicBezTo>
                    <a:cubicBezTo>
                      <a:pt x="2234" y="42"/>
                      <a:pt x="2168" y="35"/>
                      <a:pt x="2103" y="29"/>
                    </a:cubicBezTo>
                    <a:cubicBezTo>
                      <a:pt x="2037" y="21"/>
                      <a:pt x="1973" y="2"/>
                      <a:pt x="190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29"/>
              <p:cNvSpPr/>
              <p:nvPr/>
            </p:nvSpPr>
            <p:spPr>
              <a:xfrm>
                <a:off x="1595900" y="4504050"/>
                <a:ext cx="2200" cy="875"/>
              </a:xfrm>
              <a:custGeom>
                <a:rect b="b" l="l" r="r" t="t"/>
                <a:pathLst>
                  <a:path extrusionOk="0" h="35" w="88">
                    <a:moveTo>
                      <a:pt x="78" y="0"/>
                    </a:moveTo>
                    <a:cubicBezTo>
                      <a:pt x="57" y="14"/>
                      <a:pt x="35" y="24"/>
                      <a:pt x="20" y="30"/>
                    </a:cubicBezTo>
                    <a:cubicBezTo>
                      <a:pt x="13" y="33"/>
                      <a:pt x="6" y="33"/>
                      <a:pt x="1" y="35"/>
                    </a:cubicBezTo>
                    <a:lnTo>
                      <a:pt x="87" y="33"/>
                    </a:lnTo>
                    <a:cubicBezTo>
                      <a:pt x="84" y="21"/>
                      <a:pt x="82" y="11"/>
                      <a:pt x="78"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29"/>
              <p:cNvSpPr/>
              <p:nvPr/>
            </p:nvSpPr>
            <p:spPr>
              <a:xfrm>
                <a:off x="1593450" y="4503725"/>
                <a:ext cx="1125" cy="225"/>
              </a:xfrm>
              <a:custGeom>
                <a:rect b="b" l="l" r="r" t="t"/>
                <a:pathLst>
                  <a:path extrusionOk="0" h="9" w="45">
                    <a:moveTo>
                      <a:pt x="1" y="1"/>
                    </a:moveTo>
                    <a:cubicBezTo>
                      <a:pt x="8" y="5"/>
                      <a:pt x="20" y="8"/>
                      <a:pt x="29" y="8"/>
                    </a:cubicBezTo>
                    <a:cubicBezTo>
                      <a:pt x="37" y="8"/>
                      <a:pt x="43" y="6"/>
                      <a:pt x="45"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29"/>
              <p:cNvSpPr/>
              <p:nvPr/>
            </p:nvSpPr>
            <p:spPr>
              <a:xfrm>
                <a:off x="1554825" y="4462075"/>
                <a:ext cx="92700" cy="92400"/>
              </a:xfrm>
              <a:custGeom>
                <a:rect b="b" l="l" r="r" t="t"/>
                <a:pathLst>
                  <a:path extrusionOk="0" h="3696" w="3708">
                    <a:moveTo>
                      <a:pt x="1427" y="200"/>
                    </a:moveTo>
                    <a:cubicBezTo>
                      <a:pt x="1428" y="200"/>
                      <a:pt x="1428" y="200"/>
                      <a:pt x="1429" y="200"/>
                    </a:cubicBezTo>
                    <a:cubicBezTo>
                      <a:pt x="1403" y="216"/>
                      <a:pt x="1377" y="230"/>
                      <a:pt x="1353" y="251"/>
                    </a:cubicBezTo>
                    <a:cubicBezTo>
                      <a:pt x="1299" y="299"/>
                      <a:pt x="1260" y="353"/>
                      <a:pt x="1225" y="410"/>
                    </a:cubicBezTo>
                    <a:cubicBezTo>
                      <a:pt x="1207" y="413"/>
                      <a:pt x="1188" y="419"/>
                      <a:pt x="1170" y="421"/>
                    </a:cubicBezTo>
                    <a:cubicBezTo>
                      <a:pt x="1173" y="420"/>
                      <a:pt x="1174" y="417"/>
                      <a:pt x="1177" y="414"/>
                    </a:cubicBezTo>
                    <a:cubicBezTo>
                      <a:pt x="1200" y="405"/>
                      <a:pt x="1222" y="395"/>
                      <a:pt x="1239" y="377"/>
                    </a:cubicBezTo>
                    <a:cubicBezTo>
                      <a:pt x="1258" y="358"/>
                      <a:pt x="1271" y="311"/>
                      <a:pt x="1294" y="295"/>
                    </a:cubicBezTo>
                    <a:cubicBezTo>
                      <a:pt x="1317" y="277"/>
                      <a:pt x="1341" y="256"/>
                      <a:pt x="1370" y="233"/>
                    </a:cubicBezTo>
                    <a:cubicBezTo>
                      <a:pt x="1387" y="219"/>
                      <a:pt x="1407" y="200"/>
                      <a:pt x="1427" y="200"/>
                    </a:cubicBezTo>
                    <a:close/>
                    <a:moveTo>
                      <a:pt x="1487" y="394"/>
                    </a:moveTo>
                    <a:lnTo>
                      <a:pt x="1487" y="394"/>
                    </a:lnTo>
                    <a:cubicBezTo>
                      <a:pt x="1452" y="403"/>
                      <a:pt x="1418" y="417"/>
                      <a:pt x="1386" y="432"/>
                    </a:cubicBezTo>
                    <a:cubicBezTo>
                      <a:pt x="1352" y="435"/>
                      <a:pt x="1317" y="441"/>
                      <a:pt x="1283" y="446"/>
                    </a:cubicBezTo>
                    <a:cubicBezTo>
                      <a:pt x="1287" y="439"/>
                      <a:pt x="1291" y="432"/>
                      <a:pt x="1297" y="427"/>
                    </a:cubicBezTo>
                    <a:cubicBezTo>
                      <a:pt x="1360" y="414"/>
                      <a:pt x="1423" y="406"/>
                      <a:pt x="1487" y="394"/>
                    </a:cubicBezTo>
                    <a:close/>
                    <a:moveTo>
                      <a:pt x="1209" y="442"/>
                    </a:moveTo>
                    <a:cubicBezTo>
                      <a:pt x="1204" y="449"/>
                      <a:pt x="1202" y="454"/>
                      <a:pt x="1198" y="461"/>
                    </a:cubicBezTo>
                    <a:cubicBezTo>
                      <a:pt x="1122" y="475"/>
                      <a:pt x="1046" y="492"/>
                      <a:pt x="973" y="518"/>
                    </a:cubicBezTo>
                    <a:cubicBezTo>
                      <a:pt x="976" y="509"/>
                      <a:pt x="982" y="501"/>
                      <a:pt x="988" y="497"/>
                    </a:cubicBezTo>
                    <a:cubicBezTo>
                      <a:pt x="1009" y="486"/>
                      <a:pt x="1039" y="487"/>
                      <a:pt x="1060" y="479"/>
                    </a:cubicBezTo>
                    <a:cubicBezTo>
                      <a:pt x="1083" y="470"/>
                      <a:pt x="1108" y="470"/>
                      <a:pt x="1129" y="463"/>
                    </a:cubicBezTo>
                    <a:cubicBezTo>
                      <a:pt x="1136" y="460"/>
                      <a:pt x="1141" y="453"/>
                      <a:pt x="1147" y="448"/>
                    </a:cubicBezTo>
                    <a:cubicBezTo>
                      <a:pt x="1148" y="449"/>
                      <a:pt x="1148" y="453"/>
                      <a:pt x="1149" y="453"/>
                    </a:cubicBezTo>
                    <a:cubicBezTo>
                      <a:pt x="1149" y="453"/>
                      <a:pt x="1149" y="453"/>
                      <a:pt x="1149" y="453"/>
                    </a:cubicBezTo>
                    <a:cubicBezTo>
                      <a:pt x="1170" y="452"/>
                      <a:pt x="1188" y="446"/>
                      <a:pt x="1209" y="442"/>
                    </a:cubicBezTo>
                    <a:close/>
                    <a:moveTo>
                      <a:pt x="1847" y="636"/>
                    </a:moveTo>
                    <a:cubicBezTo>
                      <a:pt x="1903" y="636"/>
                      <a:pt x="1958" y="640"/>
                      <a:pt x="2012" y="647"/>
                    </a:cubicBezTo>
                    <a:cubicBezTo>
                      <a:pt x="1992" y="647"/>
                      <a:pt x="1971" y="646"/>
                      <a:pt x="1950" y="646"/>
                    </a:cubicBezTo>
                    <a:cubicBezTo>
                      <a:pt x="1910" y="646"/>
                      <a:pt x="1871" y="648"/>
                      <a:pt x="1831" y="654"/>
                    </a:cubicBezTo>
                    <a:cubicBezTo>
                      <a:pt x="1817" y="647"/>
                      <a:pt x="1802" y="642"/>
                      <a:pt x="1787" y="637"/>
                    </a:cubicBezTo>
                    <a:cubicBezTo>
                      <a:pt x="1807" y="636"/>
                      <a:pt x="1827" y="636"/>
                      <a:pt x="1847" y="636"/>
                    </a:cubicBezTo>
                    <a:close/>
                    <a:moveTo>
                      <a:pt x="2304" y="931"/>
                    </a:moveTo>
                    <a:cubicBezTo>
                      <a:pt x="2308" y="933"/>
                      <a:pt x="2311" y="933"/>
                      <a:pt x="2315" y="935"/>
                    </a:cubicBezTo>
                    <a:cubicBezTo>
                      <a:pt x="2318" y="943"/>
                      <a:pt x="2319" y="950"/>
                      <a:pt x="2322" y="958"/>
                    </a:cubicBezTo>
                    <a:cubicBezTo>
                      <a:pt x="2316" y="950"/>
                      <a:pt x="2311" y="939"/>
                      <a:pt x="2304" y="931"/>
                    </a:cubicBezTo>
                    <a:close/>
                    <a:moveTo>
                      <a:pt x="1498" y="976"/>
                    </a:moveTo>
                    <a:cubicBezTo>
                      <a:pt x="1527" y="981"/>
                      <a:pt x="1568" y="991"/>
                      <a:pt x="1609" y="1013"/>
                    </a:cubicBezTo>
                    <a:cubicBezTo>
                      <a:pt x="1527" y="1017"/>
                      <a:pt x="1444" y="1038"/>
                      <a:pt x="1371" y="1079"/>
                    </a:cubicBezTo>
                    <a:cubicBezTo>
                      <a:pt x="1368" y="1072"/>
                      <a:pt x="1364" y="1064"/>
                      <a:pt x="1361" y="1054"/>
                    </a:cubicBezTo>
                    <a:cubicBezTo>
                      <a:pt x="1397" y="1024"/>
                      <a:pt x="1433" y="998"/>
                      <a:pt x="1477" y="976"/>
                    </a:cubicBezTo>
                    <a:close/>
                    <a:moveTo>
                      <a:pt x="1334" y="1078"/>
                    </a:moveTo>
                    <a:lnTo>
                      <a:pt x="1334" y="1078"/>
                    </a:lnTo>
                    <a:cubicBezTo>
                      <a:pt x="1326" y="1089"/>
                      <a:pt x="1315" y="1101"/>
                      <a:pt x="1305" y="1109"/>
                    </a:cubicBezTo>
                    <a:lnTo>
                      <a:pt x="1290" y="1120"/>
                    </a:lnTo>
                    <a:cubicBezTo>
                      <a:pt x="1304" y="1105"/>
                      <a:pt x="1319" y="1092"/>
                      <a:pt x="1334" y="1078"/>
                    </a:cubicBezTo>
                    <a:close/>
                    <a:moveTo>
                      <a:pt x="2041" y="324"/>
                    </a:moveTo>
                    <a:cubicBezTo>
                      <a:pt x="2223" y="324"/>
                      <a:pt x="2407" y="355"/>
                      <a:pt x="2574" y="448"/>
                    </a:cubicBezTo>
                    <a:cubicBezTo>
                      <a:pt x="2822" y="584"/>
                      <a:pt x="3000" y="831"/>
                      <a:pt x="3076" y="1101"/>
                    </a:cubicBezTo>
                    <a:lnTo>
                      <a:pt x="3082" y="1122"/>
                    </a:lnTo>
                    <a:cubicBezTo>
                      <a:pt x="2989" y="995"/>
                      <a:pt x="2868" y="914"/>
                      <a:pt x="2743" y="851"/>
                    </a:cubicBezTo>
                    <a:cubicBezTo>
                      <a:pt x="2667" y="727"/>
                      <a:pt x="2566" y="618"/>
                      <a:pt x="2442" y="538"/>
                    </a:cubicBezTo>
                    <a:cubicBezTo>
                      <a:pt x="2263" y="424"/>
                      <a:pt x="2063" y="392"/>
                      <a:pt x="1870" y="392"/>
                    </a:cubicBezTo>
                    <a:cubicBezTo>
                      <a:pt x="1853" y="392"/>
                      <a:pt x="1837" y="392"/>
                      <a:pt x="1821" y="392"/>
                    </a:cubicBezTo>
                    <a:cubicBezTo>
                      <a:pt x="1767" y="379"/>
                      <a:pt x="1711" y="372"/>
                      <a:pt x="1655" y="372"/>
                    </a:cubicBezTo>
                    <a:cubicBezTo>
                      <a:pt x="1628" y="372"/>
                      <a:pt x="1601" y="374"/>
                      <a:pt x="1575" y="377"/>
                    </a:cubicBezTo>
                    <a:cubicBezTo>
                      <a:pt x="1617" y="369"/>
                      <a:pt x="1659" y="359"/>
                      <a:pt x="1703" y="353"/>
                    </a:cubicBezTo>
                    <a:cubicBezTo>
                      <a:pt x="1812" y="336"/>
                      <a:pt x="1926" y="324"/>
                      <a:pt x="2041" y="324"/>
                    </a:cubicBezTo>
                    <a:close/>
                    <a:moveTo>
                      <a:pt x="2464" y="995"/>
                    </a:moveTo>
                    <a:lnTo>
                      <a:pt x="2464" y="995"/>
                    </a:lnTo>
                    <a:cubicBezTo>
                      <a:pt x="2477" y="1002"/>
                      <a:pt x="2494" y="1008"/>
                      <a:pt x="2508" y="1016"/>
                    </a:cubicBezTo>
                    <a:cubicBezTo>
                      <a:pt x="2530" y="1068"/>
                      <a:pt x="2549" y="1123"/>
                      <a:pt x="2560" y="1181"/>
                    </a:cubicBezTo>
                    <a:cubicBezTo>
                      <a:pt x="2571" y="1224"/>
                      <a:pt x="2578" y="1268"/>
                      <a:pt x="2583" y="1313"/>
                    </a:cubicBezTo>
                    <a:cubicBezTo>
                      <a:pt x="2579" y="1315"/>
                      <a:pt x="2574" y="1315"/>
                      <a:pt x="2570" y="1316"/>
                    </a:cubicBezTo>
                    <a:cubicBezTo>
                      <a:pt x="2545" y="1209"/>
                      <a:pt x="2512" y="1098"/>
                      <a:pt x="2464" y="995"/>
                    </a:cubicBezTo>
                    <a:close/>
                    <a:moveTo>
                      <a:pt x="2588" y="1354"/>
                    </a:moveTo>
                    <a:cubicBezTo>
                      <a:pt x="2592" y="1383"/>
                      <a:pt x="2592" y="1412"/>
                      <a:pt x="2593" y="1443"/>
                    </a:cubicBezTo>
                    <a:cubicBezTo>
                      <a:pt x="2592" y="1429"/>
                      <a:pt x="2588" y="1415"/>
                      <a:pt x="2586" y="1401"/>
                    </a:cubicBezTo>
                    <a:cubicBezTo>
                      <a:pt x="2585" y="1387"/>
                      <a:pt x="2579" y="1371"/>
                      <a:pt x="2578" y="1357"/>
                    </a:cubicBezTo>
                    <a:cubicBezTo>
                      <a:pt x="2581" y="1354"/>
                      <a:pt x="2585" y="1354"/>
                      <a:pt x="2588" y="1354"/>
                    </a:cubicBezTo>
                    <a:close/>
                    <a:moveTo>
                      <a:pt x="1838" y="1309"/>
                    </a:moveTo>
                    <a:lnTo>
                      <a:pt x="1838" y="1309"/>
                    </a:lnTo>
                    <a:cubicBezTo>
                      <a:pt x="1842" y="1312"/>
                      <a:pt x="1847" y="1312"/>
                      <a:pt x="1850" y="1313"/>
                    </a:cubicBezTo>
                    <a:cubicBezTo>
                      <a:pt x="1853" y="1315"/>
                      <a:pt x="1857" y="1316"/>
                      <a:pt x="1861" y="1320"/>
                    </a:cubicBezTo>
                    <a:cubicBezTo>
                      <a:pt x="1944" y="1371"/>
                      <a:pt x="1981" y="1455"/>
                      <a:pt x="2008" y="1542"/>
                    </a:cubicBezTo>
                    <a:cubicBezTo>
                      <a:pt x="2014" y="1555"/>
                      <a:pt x="2018" y="1570"/>
                      <a:pt x="2023" y="1587"/>
                    </a:cubicBezTo>
                    <a:lnTo>
                      <a:pt x="2012" y="1587"/>
                    </a:lnTo>
                    <a:cubicBezTo>
                      <a:pt x="1989" y="1513"/>
                      <a:pt x="1953" y="1444"/>
                      <a:pt x="1905" y="1389"/>
                    </a:cubicBezTo>
                    <a:cubicBezTo>
                      <a:pt x="1888" y="1367"/>
                      <a:pt x="1865" y="1346"/>
                      <a:pt x="1842" y="1327"/>
                    </a:cubicBezTo>
                    <a:cubicBezTo>
                      <a:pt x="1842" y="1321"/>
                      <a:pt x="1840" y="1315"/>
                      <a:pt x="1838" y="1309"/>
                    </a:cubicBezTo>
                    <a:close/>
                    <a:moveTo>
                      <a:pt x="1655" y="915"/>
                    </a:moveTo>
                    <a:cubicBezTo>
                      <a:pt x="1726" y="932"/>
                      <a:pt x="1796" y="957"/>
                      <a:pt x="1865" y="987"/>
                    </a:cubicBezTo>
                    <a:cubicBezTo>
                      <a:pt x="1927" y="1014"/>
                      <a:pt x="1992" y="1045"/>
                      <a:pt x="2054" y="1081"/>
                    </a:cubicBezTo>
                    <a:cubicBezTo>
                      <a:pt x="2088" y="1118"/>
                      <a:pt x="2120" y="1156"/>
                      <a:pt x="2153" y="1192"/>
                    </a:cubicBezTo>
                    <a:cubicBezTo>
                      <a:pt x="2239" y="1283"/>
                      <a:pt x="2340" y="1378"/>
                      <a:pt x="2392" y="1509"/>
                    </a:cubicBezTo>
                    <a:cubicBezTo>
                      <a:pt x="2398" y="1544"/>
                      <a:pt x="2399" y="1581"/>
                      <a:pt x="2400" y="1617"/>
                    </a:cubicBezTo>
                    <a:cubicBezTo>
                      <a:pt x="2387" y="1613"/>
                      <a:pt x="2372" y="1609"/>
                      <a:pt x="2358" y="1606"/>
                    </a:cubicBezTo>
                    <a:cubicBezTo>
                      <a:pt x="2352" y="1605"/>
                      <a:pt x="2347" y="1605"/>
                      <a:pt x="2344" y="1605"/>
                    </a:cubicBezTo>
                    <a:cubicBezTo>
                      <a:pt x="2340" y="1599"/>
                      <a:pt x="2337" y="1597"/>
                      <a:pt x="2333" y="1591"/>
                    </a:cubicBezTo>
                    <a:cubicBezTo>
                      <a:pt x="2332" y="1576"/>
                      <a:pt x="2332" y="1561"/>
                      <a:pt x="2330" y="1544"/>
                    </a:cubicBezTo>
                    <a:cubicBezTo>
                      <a:pt x="2305" y="1409"/>
                      <a:pt x="2226" y="1283"/>
                      <a:pt x="2120" y="1184"/>
                    </a:cubicBezTo>
                    <a:cubicBezTo>
                      <a:pt x="2015" y="1081"/>
                      <a:pt x="1877" y="1027"/>
                      <a:pt x="1733" y="1017"/>
                    </a:cubicBezTo>
                    <a:cubicBezTo>
                      <a:pt x="1719" y="1014"/>
                      <a:pt x="1704" y="1014"/>
                      <a:pt x="1690" y="1014"/>
                    </a:cubicBezTo>
                    <a:cubicBezTo>
                      <a:pt x="1672" y="997"/>
                      <a:pt x="1656" y="973"/>
                      <a:pt x="1635" y="959"/>
                    </a:cubicBezTo>
                    <a:cubicBezTo>
                      <a:pt x="1620" y="948"/>
                      <a:pt x="1601" y="942"/>
                      <a:pt x="1586" y="932"/>
                    </a:cubicBezTo>
                    <a:cubicBezTo>
                      <a:pt x="1608" y="925"/>
                      <a:pt x="1630" y="921"/>
                      <a:pt x="1655" y="915"/>
                    </a:cubicBezTo>
                    <a:close/>
                    <a:moveTo>
                      <a:pt x="2359" y="1646"/>
                    </a:moveTo>
                    <a:lnTo>
                      <a:pt x="2359" y="1646"/>
                    </a:lnTo>
                    <a:cubicBezTo>
                      <a:pt x="2373" y="1650"/>
                      <a:pt x="2387" y="1652"/>
                      <a:pt x="2400" y="1656"/>
                    </a:cubicBezTo>
                    <a:lnTo>
                      <a:pt x="2400" y="1664"/>
                    </a:lnTo>
                    <a:cubicBezTo>
                      <a:pt x="2399" y="1690"/>
                      <a:pt x="2395" y="1715"/>
                      <a:pt x="2394" y="1740"/>
                    </a:cubicBezTo>
                    <a:cubicBezTo>
                      <a:pt x="2387" y="1708"/>
                      <a:pt x="2373" y="1678"/>
                      <a:pt x="2359" y="1646"/>
                    </a:cubicBezTo>
                    <a:close/>
                    <a:moveTo>
                      <a:pt x="2896" y="1451"/>
                    </a:moveTo>
                    <a:cubicBezTo>
                      <a:pt x="2907" y="1492"/>
                      <a:pt x="2915" y="1535"/>
                      <a:pt x="2915" y="1583"/>
                    </a:cubicBezTo>
                    <a:cubicBezTo>
                      <a:pt x="2914" y="1690"/>
                      <a:pt x="2890" y="1803"/>
                      <a:pt x="2859" y="1915"/>
                    </a:cubicBezTo>
                    <a:cubicBezTo>
                      <a:pt x="2848" y="1899"/>
                      <a:pt x="2841" y="1884"/>
                      <a:pt x="2831" y="1871"/>
                    </a:cubicBezTo>
                    <a:cubicBezTo>
                      <a:pt x="2868" y="1734"/>
                      <a:pt x="2893" y="1595"/>
                      <a:pt x="2896" y="1451"/>
                    </a:cubicBezTo>
                    <a:close/>
                    <a:moveTo>
                      <a:pt x="1525" y="1535"/>
                    </a:moveTo>
                    <a:cubicBezTo>
                      <a:pt x="1527" y="1535"/>
                      <a:pt x="1529" y="1535"/>
                      <a:pt x="1531" y="1536"/>
                    </a:cubicBezTo>
                    <a:cubicBezTo>
                      <a:pt x="1539" y="1543"/>
                      <a:pt x="1517" y="1576"/>
                      <a:pt x="1520" y="1581"/>
                    </a:cubicBezTo>
                    <a:cubicBezTo>
                      <a:pt x="1525" y="1587"/>
                      <a:pt x="1580" y="1587"/>
                      <a:pt x="1590" y="1609"/>
                    </a:cubicBezTo>
                    <a:cubicBezTo>
                      <a:pt x="1601" y="1630"/>
                      <a:pt x="1597" y="1650"/>
                      <a:pt x="1590" y="1665"/>
                    </a:cubicBezTo>
                    <a:lnTo>
                      <a:pt x="1710" y="1661"/>
                    </a:lnTo>
                    <a:cubicBezTo>
                      <a:pt x="1712" y="1665"/>
                      <a:pt x="1716" y="1667"/>
                      <a:pt x="1719" y="1672"/>
                    </a:cubicBezTo>
                    <a:cubicBezTo>
                      <a:pt x="1719" y="1674"/>
                      <a:pt x="1721" y="1676"/>
                      <a:pt x="1721" y="1678"/>
                    </a:cubicBezTo>
                    <a:cubicBezTo>
                      <a:pt x="1727" y="1672"/>
                      <a:pt x="1737" y="1667"/>
                      <a:pt x="1741" y="1661"/>
                    </a:cubicBezTo>
                    <a:lnTo>
                      <a:pt x="1754" y="1661"/>
                    </a:lnTo>
                    <a:cubicBezTo>
                      <a:pt x="1769" y="1701"/>
                      <a:pt x="1774" y="1755"/>
                      <a:pt x="1760" y="1802"/>
                    </a:cubicBezTo>
                    <a:cubicBezTo>
                      <a:pt x="1745" y="1855"/>
                      <a:pt x="1678" y="1868"/>
                      <a:pt x="1645" y="1887"/>
                    </a:cubicBezTo>
                    <a:lnTo>
                      <a:pt x="1634" y="1894"/>
                    </a:lnTo>
                    <a:cubicBezTo>
                      <a:pt x="1606" y="1909"/>
                      <a:pt x="1577" y="1920"/>
                      <a:pt x="1546" y="1920"/>
                    </a:cubicBezTo>
                    <a:cubicBezTo>
                      <a:pt x="1540" y="1920"/>
                      <a:pt x="1534" y="1920"/>
                      <a:pt x="1528" y="1919"/>
                    </a:cubicBezTo>
                    <a:cubicBezTo>
                      <a:pt x="1489" y="1912"/>
                      <a:pt x="1452" y="1901"/>
                      <a:pt x="1423" y="1879"/>
                    </a:cubicBezTo>
                    <a:cubicBezTo>
                      <a:pt x="1396" y="1857"/>
                      <a:pt x="1355" y="1857"/>
                      <a:pt x="1334" y="1824"/>
                    </a:cubicBezTo>
                    <a:cubicBezTo>
                      <a:pt x="1315" y="1795"/>
                      <a:pt x="1345" y="1736"/>
                      <a:pt x="1342" y="1714"/>
                    </a:cubicBezTo>
                    <a:cubicBezTo>
                      <a:pt x="1338" y="1692"/>
                      <a:pt x="1334" y="1671"/>
                      <a:pt x="1339" y="1652"/>
                    </a:cubicBezTo>
                    <a:cubicBezTo>
                      <a:pt x="1345" y="1635"/>
                      <a:pt x="1315" y="1617"/>
                      <a:pt x="1326" y="1598"/>
                    </a:cubicBezTo>
                    <a:cubicBezTo>
                      <a:pt x="1337" y="1581"/>
                      <a:pt x="1371" y="1580"/>
                      <a:pt x="1386" y="1570"/>
                    </a:cubicBezTo>
                    <a:cubicBezTo>
                      <a:pt x="1397" y="1562"/>
                      <a:pt x="1408" y="1547"/>
                      <a:pt x="1425" y="1542"/>
                    </a:cubicBezTo>
                    <a:cubicBezTo>
                      <a:pt x="1428" y="1541"/>
                      <a:pt x="1431" y="1540"/>
                      <a:pt x="1435" y="1540"/>
                    </a:cubicBezTo>
                    <a:cubicBezTo>
                      <a:pt x="1450" y="1540"/>
                      <a:pt x="1467" y="1549"/>
                      <a:pt x="1476" y="1550"/>
                    </a:cubicBezTo>
                    <a:cubicBezTo>
                      <a:pt x="1485" y="1550"/>
                      <a:pt x="1492" y="1536"/>
                      <a:pt x="1502" y="1536"/>
                    </a:cubicBezTo>
                    <a:cubicBezTo>
                      <a:pt x="1503" y="1536"/>
                      <a:pt x="1504" y="1536"/>
                      <a:pt x="1505" y="1536"/>
                    </a:cubicBezTo>
                    <a:cubicBezTo>
                      <a:pt x="1506" y="1537"/>
                      <a:pt x="1508" y="1537"/>
                      <a:pt x="1509" y="1537"/>
                    </a:cubicBezTo>
                    <a:cubicBezTo>
                      <a:pt x="1514" y="1537"/>
                      <a:pt x="1520" y="1535"/>
                      <a:pt x="1525" y="1535"/>
                    </a:cubicBezTo>
                    <a:close/>
                    <a:moveTo>
                      <a:pt x="2812" y="1934"/>
                    </a:moveTo>
                    <a:cubicBezTo>
                      <a:pt x="2822" y="1949"/>
                      <a:pt x="2831" y="1963"/>
                      <a:pt x="2838" y="1976"/>
                    </a:cubicBezTo>
                    <a:cubicBezTo>
                      <a:pt x="2831" y="1996"/>
                      <a:pt x="2828" y="2015"/>
                      <a:pt x="2820" y="2034"/>
                    </a:cubicBezTo>
                    <a:cubicBezTo>
                      <a:pt x="2812" y="2052"/>
                      <a:pt x="2801" y="2071"/>
                      <a:pt x="2793" y="2089"/>
                    </a:cubicBezTo>
                    <a:cubicBezTo>
                      <a:pt x="2791" y="2065"/>
                      <a:pt x="2790" y="2041"/>
                      <a:pt x="2784" y="2015"/>
                    </a:cubicBezTo>
                    <a:cubicBezTo>
                      <a:pt x="2794" y="1987"/>
                      <a:pt x="2804" y="1961"/>
                      <a:pt x="2812" y="1934"/>
                    </a:cubicBezTo>
                    <a:close/>
                    <a:moveTo>
                      <a:pt x="2333" y="1692"/>
                    </a:moveTo>
                    <a:cubicBezTo>
                      <a:pt x="2352" y="1733"/>
                      <a:pt x="2370" y="1776"/>
                      <a:pt x="2381" y="1821"/>
                    </a:cubicBezTo>
                    <a:cubicBezTo>
                      <a:pt x="2377" y="1853"/>
                      <a:pt x="2372" y="1884"/>
                      <a:pt x="2358" y="1915"/>
                    </a:cubicBezTo>
                    <a:cubicBezTo>
                      <a:pt x="2325" y="1990"/>
                      <a:pt x="2263" y="2045"/>
                      <a:pt x="2212" y="2098"/>
                    </a:cubicBezTo>
                    <a:cubicBezTo>
                      <a:pt x="2242" y="2044"/>
                      <a:pt x="2264" y="1989"/>
                      <a:pt x="2283" y="1932"/>
                    </a:cubicBezTo>
                    <a:cubicBezTo>
                      <a:pt x="2308" y="1857"/>
                      <a:pt x="2329" y="1776"/>
                      <a:pt x="2333" y="1692"/>
                    </a:cubicBezTo>
                    <a:close/>
                    <a:moveTo>
                      <a:pt x="1628" y="1299"/>
                    </a:moveTo>
                    <a:cubicBezTo>
                      <a:pt x="1703" y="1315"/>
                      <a:pt x="1769" y="1346"/>
                      <a:pt x="1817" y="1386"/>
                    </a:cubicBezTo>
                    <a:cubicBezTo>
                      <a:pt x="1835" y="1462"/>
                      <a:pt x="1846" y="1548"/>
                      <a:pt x="1817" y="1623"/>
                    </a:cubicBezTo>
                    <a:cubicBezTo>
                      <a:pt x="1816" y="1625"/>
                      <a:pt x="1828" y="1628"/>
                      <a:pt x="1836" y="1628"/>
                    </a:cubicBezTo>
                    <a:cubicBezTo>
                      <a:pt x="1838" y="1628"/>
                      <a:pt x="1841" y="1628"/>
                      <a:pt x="1842" y="1627"/>
                    </a:cubicBezTo>
                    <a:cubicBezTo>
                      <a:pt x="1879" y="1570"/>
                      <a:pt x="1877" y="1509"/>
                      <a:pt x="1871" y="1449"/>
                    </a:cubicBezTo>
                    <a:lnTo>
                      <a:pt x="1871" y="1449"/>
                    </a:lnTo>
                    <a:cubicBezTo>
                      <a:pt x="1902" y="1488"/>
                      <a:pt x="1926" y="1531"/>
                      <a:pt x="1942" y="1581"/>
                    </a:cubicBezTo>
                    <a:cubicBezTo>
                      <a:pt x="1920" y="1580"/>
                      <a:pt x="1897" y="1580"/>
                      <a:pt x="1873" y="1575"/>
                    </a:cubicBezTo>
                    <a:cubicBezTo>
                      <a:pt x="1873" y="1575"/>
                      <a:pt x="1873" y="1575"/>
                      <a:pt x="1873" y="1575"/>
                    </a:cubicBezTo>
                    <a:cubicBezTo>
                      <a:pt x="1866" y="1575"/>
                      <a:pt x="1864" y="1597"/>
                      <a:pt x="1871" y="1598"/>
                    </a:cubicBezTo>
                    <a:cubicBezTo>
                      <a:pt x="1898" y="1608"/>
                      <a:pt x="1927" y="1612"/>
                      <a:pt x="1955" y="1617"/>
                    </a:cubicBezTo>
                    <a:cubicBezTo>
                      <a:pt x="1982" y="1725"/>
                      <a:pt x="1979" y="1843"/>
                      <a:pt x="1934" y="1939"/>
                    </a:cubicBezTo>
                    <a:cubicBezTo>
                      <a:pt x="1928" y="1954"/>
                      <a:pt x="1948" y="1972"/>
                      <a:pt x="1964" y="1972"/>
                    </a:cubicBezTo>
                    <a:cubicBezTo>
                      <a:pt x="1971" y="1972"/>
                      <a:pt x="1977" y="1969"/>
                      <a:pt x="1981" y="1963"/>
                    </a:cubicBezTo>
                    <a:cubicBezTo>
                      <a:pt x="2041" y="1862"/>
                      <a:pt x="2048" y="1738"/>
                      <a:pt x="2022" y="1624"/>
                    </a:cubicBezTo>
                    <a:lnTo>
                      <a:pt x="2037" y="1624"/>
                    </a:lnTo>
                    <a:cubicBezTo>
                      <a:pt x="2058" y="1687"/>
                      <a:pt x="2074" y="1756"/>
                      <a:pt x="2058" y="1828"/>
                    </a:cubicBezTo>
                    <a:cubicBezTo>
                      <a:pt x="2036" y="1926"/>
                      <a:pt x="1989" y="2022"/>
                      <a:pt x="1920" y="2093"/>
                    </a:cubicBezTo>
                    <a:cubicBezTo>
                      <a:pt x="1910" y="2106"/>
                      <a:pt x="1897" y="2114"/>
                      <a:pt x="1884" y="2125"/>
                    </a:cubicBezTo>
                    <a:cubicBezTo>
                      <a:pt x="1898" y="2045"/>
                      <a:pt x="1886" y="1956"/>
                      <a:pt x="1822" y="1880"/>
                    </a:cubicBezTo>
                    <a:cubicBezTo>
                      <a:pt x="1843" y="1836"/>
                      <a:pt x="1854" y="1788"/>
                      <a:pt x="1849" y="1740"/>
                    </a:cubicBezTo>
                    <a:cubicBezTo>
                      <a:pt x="1842" y="1679"/>
                      <a:pt x="1806" y="1637"/>
                      <a:pt x="1774" y="1599"/>
                    </a:cubicBezTo>
                    <a:cubicBezTo>
                      <a:pt x="1777" y="1570"/>
                      <a:pt x="1771" y="1540"/>
                      <a:pt x="1767" y="1510"/>
                    </a:cubicBezTo>
                    <a:cubicBezTo>
                      <a:pt x="1762" y="1465"/>
                      <a:pt x="1727" y="1431"/>
                      <a:pt x="1700" y="1393"/>
                    </a:cubicBezTo>
                    <a:cubicBezTo>
                      <a:pt x="1679" y="1364"/>
                      <a:pt x="1657" y="1327"/>
                      <a:pt x="1623" y="1301"/>
                    </a:cubicBezTo>
                    <a:cubicBezTo>
                      <a:pt x="1624" y="1301"/>
                      <a:pt x="1626" y="1301"/>
                      <a:pt x="1628" y="1299"/>
                    </a:cubicBezTo>
                    <a:close/>
                    <a:moveTo>
                      <a:pt x="778" y="1511"/>
                    </a:moveTo>
                    <a:cubicBezTo>
                      <a:pt x="743" y="1635"/>
                      <a:pt x="728" y="1762"/>
                      <a:pt x="730" y="1887"/>
                    </a:cubicBezTo>
                    <a:cubicBezTo>
                      <a:pt x="732" y="1915"/>
                      <a:pt x="735" y="1942"/>
                      <a:pt x="737" y="1970"/>
                    </a:cubicBezTo>
                    <a:cubicBezTo>
                      <a:pt x="737" y="1971"/>
                      <a:pt x="735" y="1971"/>
                      <a:pt x="735" y="1971"/>
                    </a:cubicBezTo>
                    <a:cubicBezTo>
                      <a:pt x="715" y="2012"/>
                      <a:pt x="668" y="2054"/>
                      <a:pt x="651" y="2098"/>
                    </a:cubicBezTo>
                    <a:cubicBezTo>
                      <a:pt x="644" y="2113"/>
                      <a:pt x="644" y="2126"/>
                      <a:pt x="644" y="2142"/>
                    </a:cubicBezTo>
                    <a:cubicBezTo>
                      <a:pt x="638" y="2030"/>
                      <a:pt x="666" y="1908"/>
                      <a:pt x="694" y="1781"/>
                    </a:cubicBezTo>
                    <a:cubicBezTo>
                      <a:pt x="715" y="1686"/>
                      <a:pt x="743" y="1597"/>
                      <a:pt x="778" y="1511"/>
                    </a:cubicBezTo>
                    <a:close/>
                    <a:moveTo>
                      <a:pt x="1789" y="1932"/>
                    </a:moveTo>
                    <a:cubicBezTo>
                      <a:pt x="1836" y="2011"/>
                      <a:pt x="1835" y="2103"/>
                      <a:pt x="1803" y="2173"/>
                    </a:cubicBezTo>
                    <a:cubicBezTo>
                      <a:pt x="1759" y="2194"/>
                      <a:pt x="1712" y="2206"/>
                      <a:pt x="1666" y="2209"/>
                    </a:cubicBezTo>
                    <a:cubicBezTo>
                      <a:pt x="1652" y="2211"/>
                      <a:pt x="1639" y="2212"/>
                      <a:pt x="1625" y="2212"/>
                    </a:cubicBezTo>
                    <a:cubicBezTo>
                      <a:pt x="1550" y="2212"/>
                      <a:pt x="1471" y="2182"/>
                      <a:pt x="1403" y="2146"/>
                    </a:cubicBezTo>
                    <a:cubicBezTo>
                      <a:pt x="1335" y="2111"/>
                      <a:pt x="1284" y="2055"/>
                      <a:pt x="1244" y="1996"/>
                    </a:cubicBezTo>
                    <a:cubicBezTo>
                      <a:pt x="1243" y="1981"/>
                      <a:pt x="1246" y="1965"/>
                      <a:pt x="1246" y="1948"/>
                    </a:cubicBezTo>
                    <a:cubicBezTo>
                      <a:pt x="1258" y="1954"/>
                      <a:pt x="1272" y="1963"/>
                      <a:pt x="1283" y="1971"/>
                    </a:cubicBezTo>
                    <a:cubicBezTo>
                      <a:pt x="1324" y="2003"/>
                      <a:pt x="1367" y="2044"/>
                      <a:pt x="1423" y="2062"/>
                    </a:cubicBezTo>
                    <a:cubicBezTo>
                      <a:pt x="1459" y="2072"/>
                      <a:pt x="1505" y="2082"/>
                      <a:pt x="1552" y="2082"/>
                    </a:cubicBezTo>
                    <a:cubicBezTo>
                      <a:pt x="1576" y="2082"/>
                      <a:pt x="1600" y="2079"/>
                      <a:pt x="1623" y="2073"/>
                    </a:cubicBezTo>
                    <a:cubicBezTo>
                      <a:pt x="1660" y="2065"/>
                      <a:pt x="1693" y="2043"/>
                      <a:pt x="1721" y="2016"/>
                    </a:cubicBezTo>
                    <a:cubicBezTo>
                      <a:pt x="1743" y="1994"/>
                      <a:pt x="1762" y="1970"/>
                      <a:pt x="1781" y="1946"/>
                    </a:cubicBezTo>
                    <a:cubicBezTo>
                      <a:pt x="1784" y="1941"/>
                      <a:pt x="1787" y="1938"/>
                      <a:pt x="1789" y="1932"/>
                    </a:cubicBezTo>
                    <a:close/>
                    <a:moveTo>
                      <a:pt x="3047" y="2111"/>
                    </a:moveTo>
                    <a:lnTo>
                      <a:pt x="3047" y="2111"/>
                    </a:lnTo>
                    <a:cubicBezTo>
                      <a:pt x="3028" y="2166"/>
                      <a:pt x="3007" y="2219"/>
                      <a:pt x="2984" y="2271"/>
                    </a:cubicBezTo>
                    <a:cubicBezTo>
                      <a:pt x="2983" y="2260"/>
                      <a:pt x="2980" y="2252"/>
                      <a:pt x="2978" y="2242"/>
                    </a:cubicBezTo>
                    <a:cubicBezTo>
                      <a:pt x="3003" y="2199"/>
                      <a:pt x="3025" y="2154"/>
                      <a:pt x="3047" y="2111"/>
                    </a:cubicBezTo>
                    <a:close/>
                    <a:moveTo>
                      <a:pt x="2749" y="2111"/>
                    </a:moveTo>
                    <a:cubicBezTo>
                      <a:pt x="2749" y="2132"/>
                      <a:pt x="2750" y="2153"/>
                      <a:pt x="2749" y="2172"/>
                    </a:cubicBezTo>
                    <a:cubicBezTo>
                      <a:pt x="2711" y="2230"/>
                      <a:pt x="2674" y="2283"/>
                      <a:pt x="2636" y="2334"/>
                    </a:cubicBezTo>
                    <a:cubicBezTo>
                      <a:pt x="2670" y="2283"/>
                      <a:pt x="2702" y="2228"/>
                      <a:pt x="2725" y="2172"/>
                    </a:cubicBezTo>
                    <a:cubicBezTo>
                      <a:pt x="2735" y="2153"/>
                      <a:pt x="2742" y="2132"/>
                      <a:pt x="2749" y="2111"/>
                    </a:cubicBezTo>
                    <a:close/>
                    <a:moveTo>
                      <a:pt x="1820" y="165"/>
                    </a:moveTo>
                    <a:cubicBezTo>
                      <a:pt x="1929" y="165"/>
                      <a:pt x="2037" y="187"/>
                      <a:pt x="2138" y="204"/>
                    </a:cubicBezTo>
                    <a:cubicBezTo>
                      <a:pt x="2304" y="231"/>
                      <a:pt x="2468" y="280"/>
                      <a:pt x="2612" y="365"/>
                    </a:cubicBezTo>
                    <a:cubicBezTo>
                      <a:pt x="2757" y="449"/>
                      <a:pt x="2889" y="552"/>
                      <a:pt x="2994" y="680"/>
                    </a:cubicBezTo>
                    <a:cubicBezTo>
                      <a:pt x="3089" y="790"/>
                      <a:pt x="3186" y="903"/>
                      <a:pt x="3248" y="1038"/>
                    </a:cubicBezTo>
                    <a:cubicBezTo>
                      <a:pt x="3255" y="1053"/>
                      <a:pt x="3265" y="1067"/>
                      <a:pt x="3272" y="1083"/>
                    </a:cubicBezTo>
                    <a:cubicBezTo>
                      <a:pt x="3322" y="1221"/>
                      <a:pt x="3302" y="1372"/>
                      <a:pt x="3309" y="1507"/>
                    </a:cubicBezTo>
                    <a:cubicBezTo>
                      <a:pt x="3316" y="1645"/>
                      <a:pt x="3307" y="1782"/>
                      <a:pt x="3276" y="1915"/>
                    </a:cubicBezTo>
                    <a:cubicBezTo>
                      <a:pt x="3245" y="2045"/>
                      <a:pt x="3232" y="2187"/>
                      <a:pt x="3163" y="2307"/>
                    </a:cubicBezTo>
                    <a:cubicBezTo>
                      <a:pt x="3141" y="2347"/>
                      <a:pt x="3113" y="2381"/>
                      <a:pt x="3086" y="2415"/>
                    </a:cubicBezTo>
                    <a:cubicBezTo>
                      <a:pt x="3097" y="2351"/>
                      <a:pt x="3106" y="2285"/>
                      <a:pt x="3113" y="2219"/>
                    </a:cubicBezTo>
                    <a:cubicBezTo>
                      <a:pt x="3179" y="2005"/>
                      <a:pt x="3219" y="1784"/>
                      <a:pt x="3218" y="1555"/>
                    </a:cubicBezTo>
                    <a:cubicBezTo>
                      <a:pt x="3212" y="1231"/>
                      <a:pt x="3102" y="895"/>
                      <a:pt x="2879" y="643"/>
                    </a:cubicBezTo>
                    <a:cubicBezTo>
                      <a:pt x="2659" y="387"/>
                      <a:pt x="2323" y="283"/>
                      <a:pt x="2016" y="283"/>
                    </a:cubicBezTo>
                    <a:cubicBezTo>
                      <a:pt x="2006" y="283"/>
                      <a:pt x="1996" y="284"/>
                      <a:pt x="1986" y="284"/>
                    </a:cubicBezTo>
                    <a:cubicBezTo>
                      <a:pt x="1773" y="285"/>
                      <a:pt x="1547" y="337"/>
                      <a:pt x="1335" y="386"/>
                    </a:cubicBezTo>
                    <a:cubicBezTo>
                      <a:pt x="1411" y="303"/>
                      <a:pt x="1507" y="233"/>
                      <a:pt x="1616" y="197"/>
                    </a:cubicBezTo>
                    <a:cubicBezTo>
                      <a:pt x="1683" y="173"/>
                      <a:pt x="1752" y="165"/>
                      <a:pt x="1820" y="165"/>
                    </a:cubicBezTo>
                    <a:close/>
                    <a:moveTo>
                      <a:pt x="2180" y="2465"/>
                    </a:moveTo>
                    <a:cubicBezTo>
                      <a:pt x="2071" y="2537"/>
                      <a:pt x="1940" y="2569"/>
                      <a:pt x="1822" y="2569"/>
                    </a:cubicBezTo>
                    <a:cubicBezTo>
                      <a:pt x="1788" y="2569"/>
                      <a:pt x="1755" y="2567"/>
                      <a:pt x="1725" y="2561"/>
                    </a:cubicBezTo>
                    <a:cubicBezTo>
                      <a:pt x="1693" y="2559"/>
                      <a:pt x="1663" y="2552"/>
                      <a:pt x="1631" y="2541"/>
                    </a:cubicBezTo>
                    <a:lnTo>
                      <a:pt x="1631" y="2541"/>
                    </a:lnTo>
                    <a:cubicBezTo>
                      <a:pt x="1672" y="2543"/>
                      <a:pt x="1716" y="2545"/>
                      <a:pt x="1758" y="2545"/>
                    </a:cubicBezTo>
                    <a:cubicBezTo>
                      <a:pt x="1788" y="2545"/>
                      <a:pt x="1820" y="2546"/>
                      <a:pt x="1852" y="2546"/>
                    </a:cubicBezTo>
                    <a:cubicBezTo>
                      <a:pt x="1917" y="2546"/>
                      <a:pt x="1983" y="2543"/>
                      <a:pt x="2049" y="2524"/>
                    </a:cubicBezTo>
                    <a:cubicBezTo>
                      <a:pt x="2095" y="2512"/>
                      <a:pt x="2139" y="2490"/>
                      <a:pt x="2180" y="2465"/>
                    </a:cubicBezTo>
                    <a:close/>
                    <a:moveTo>
                      <a:pt x="1260" y="2586"/>
                    </a:moveTo>
                    <a:lnTo>
                      <a:pt x="1260" y="2586"/>
                    </a:lnTo>
                    <a:cubicBezTo>
                      <a:pt x="1262" y="2588"/>
                      <a:pt x="1264" y="2589"/>
                      <a:pt x="1264" y="2592"/>
                    </a:cubicBezTo>
                    <a:cubicBezTo>
                      <a:pt x="1313" y="2644"/>
                      <a:pt x="1374" y="2692"/>
                      <a:pt x="1438" y="2731"/>
                    </a:cubicBezTo>
                    <a:cubicBezTo>
                      <a:pt x="1401" y="2729"/>
                      <a:pt x="1363" y="2725"/>
                      <a:pt x="1327" y="2718"/>
                    </a:cubicBezTo>
                    <a:cubicBezTo>
                      <a:pt x="1313" y="2698"/>
                      <a:pt x="1299" y="2677"/>
                      <a:pt x="1290" y="2655"/>
                    </a:cubicBezTo>
                    <a:cubicBezTo>
                      <a:pt x="1280" y="2636"/>
                      <a:pt x="1273" y="2616"/>
                      <a:pt x="1265" y="2599"/>
                    </a:cubicBezTo>
                    <a:cubicBezTo>
                      <a:pt x="1264" y="2594"/>
                      <a:pt x="1262" y="2589"/>
                      <a:pt x="1260" y="2586"/>
                    </a:cubicBezTo>
                    <a:close/>
                    <a:moveTo>
                      <a:pt x="2952" y="2289"/>
                    </a:moveTo>
                    <a:lnTo>
                      <a:pt x="2958" y="2334"/>
                    </a:lnTo>
                    <a:cubicBezTo>
                      <a:pt x="2896" y="2464"/>
                      <a:pt x="2822" y="2586"/>
                      <a:pt x="2744" y="2703"/>
                    </a:cubicBezTo>
                    <a:cubicBezTo>
                      <a:pt x="2732" y="2720"/>
                      <a:pt x="2718" y="2738"/>
                      <a:pt x="2707" y="2754"/>
                    </a:cubicBezTo>
                    <a:cubicBezTo>
                      <a:pt x="2700" y="2760"/>
                      <a:pt x="2691" y="2764"/>
                      <a:pt x="2684" y="2768"/>
                    </a:cubicBezTo>
                    <a:cubicBezTo>
                      <a:pt x="2672" y="2770"/>
                      <a:pt x="2661" y="2771"/>
                      <a:pt x="2650" y="2771"/>
                    </a:cubicBezTo>
                    <a:cubicBezTo>
                      <a:pt x="2639" y="2771"/>
                      <a:pt x="2628" y="2770"/>
                      <a:pt x="2618" y="2768"/>
                    </a:cubicBezTo>
                    <a:cubicBezTo>
                      <a:pt x="2739" y="2647"/>
                      <a:pt x="2834" y="2498"/>
                      <a:pt x="2918" y="2352"/>
                    </a:cubicBezTo>
                    <a:cubicBezTo>
                      <a:pt x="2930" y="2332"/>
                      <a:pt x="2943" y="2311"/>
                      <a:pt x="2952" y="2289"/>
                    </a:cubicBezTo>
                    <a:close/>
                    <a:moveTo>
                      <a:pt x="320" y="2684"/>
                    </a:moveTo>
                    <a:cubicBezTo>
                      <a:pt x="342" y="2718"/>
                      <a:pt x="365" y="2754"/>
                      <a:pt x="388" y="2791"/>
                    </a:cubicBezTo>
                    <a:cubicBezTo>
                      <a:pt x="384" y="2787"/>
                      <a:pt x="379" y="2787"/>
                      <a:pt x="377" y="2786"/>
                    </a:cubicBezTo>
                    <a:cubicBezTo>
                      <a:pt x="355" y="2766"/>
                      <a:pt x="337" y="2744"/>
                      <a:pt x="322" y="2720"/>
                    </a:cubicBezTo>
                    <a:cubicBezTo>
                      <a:pt x="317" y="2711"/>
                      <a:pt x="317" y="2698"/>
                      <a:pt x="320" y="2684"/>
                    </a:cubicBezTo>
                    <a:close/>
                    <a:moveTo>
                      <a:pt x="2601" y="2791"/>
                    </a:moveTo>
                    <a:cubicBezTo>
                      <a:pt x="2614" y="2794"/>
                      <a:pt x="2626" y="2794"/>
                      <a:pt x="2636" y="2798"/>
                    </a:cubicBezTo>
                    <a:cubicBezTo>
                      <a:pt x="2614" y="2810"/>
                      <a:pt x="2593" y="2827"/>
                      <a:pt x="2570" y="2837"/>
                    </a:cubicBezTo>
                    <a:cubicBezTo>
                      <a:pt x="2570" y="2837"/>
                      <a:pt x="2569" y="2837"/>
                      <a:pt x="2569" y="2837"/>
                    </a:cubicBezTo>
                    <a:lnTo>
                      <a:pt x="2569" y="2837"/>
                    </a:lnTo>
                    <a:cubicBezTo>
                      <a:pt x="2581" y="2821"/>
                      <a:pt x="2591" y="2807"/>
                      <a:pt x="2601" y="2791"/>
                    </a:cubicBezTo>
                    <a:close/>
                    <a:moveTo>
                      <a:pt x="2549" y="2451"/>
                    </a:moveTo>
                    <a:lnTo>
                      <a:pt x="2549" y="2451"/>
                    </a:lnTo>
                    <a:cubicBezTo>
                      <a:pt x="2443" y="2601"/>
                      <a:pt x="2338" y="2765"/>
                      <a:pt x="2175" y="2853"/>
                    </a:cubicBezTo>
                    <a:cubicBezTo>
                      <a:pt x="2147" y="2868"/>
                      <a:pt x="2117" y="2881"/>
                      <a:pt x="2085" y="2892"/>
                    </a:cubicBezTo>
                    <a:cubicBezTo>
                      <a:pt x="2110" y="2881"/>
                      <a:pt x="2132" y="2870"/>
                      <a:pt x="2154" y="2854"/>
                    </a:cubicBezTo>
                    <a:cubicBezTo>
                      <a:pt x="2260" y="2788"/>
                      <a:pt x="2338" y="2695"/>
                      <a:pt x="2402" y="2594"/>
                    </a:cubicBezTo>
                    <a:cubicBezTo>
                      <a:pt x="2455" y="2552"/>
                      <a:pt x="2504" y="2505"/>
                      <a:pt x="2549" y="2451"/>
                    </a:cubicBezTo>
                    <a:close/>
                    <a:moveTo>
                      <a:pt x="3101" y="3115"/>
                    </a:moveTo>
                    <a:lnTo>
                      <a:pt x="3101" y="3115"/>
                    </a:lnTo>
                    <a:cubicBezTo>
                      <a:pt x="3089" y="3128"/>
                      <a:pt x="3076" y="3143"/>
                      <a:pt x="3062" y="3156"/>
                    </a:cubicBezTo>
                    <a:cubicBezTo>
                      <a:pt x="3005" y="3211"/>
                      <a:pt x="2943" y="3260"/>
                      <a:pt x="2877" y="3309"/>
                    </a:cubicBezTo>
                    <a:cubicBezTo>
                      <a:pt x="2809" y="3355"/>
                      <a:pt x="2738" y="3393"/>
                      <a:pt x="2661" y="3419"/>
                    </a:cubicBezTo>
                    <a:cubicBezTo>
                      <a:pt x="2632" y="3428"/>
                      <a:pt x="2603" y="3431"/>
                      <a:pt x="2573" y="3431"/>
                    </a:cubicBezTo>
                    <a:cubicBezTo>
                      <a:pt x="2527" y="3431"/>
                      <a:pt x="2481" y="3424"/>
                      <a:pt x="2437" y="3424"/>
                    </a:cubicBezTo>
                    <a:cubicBezTo>
                      <a:pt x="2428" y="3424"/>
                      <a:pt x="2418" y="3425"/>
                      <a:pt x="2409" y="3426"/>
                    </a:cubicBezTo>
                    <a:cubicBezTo>
                      <a:pt x="2363" y="3430"/>
                      <a:pt x="2316" y="3434"/>
                      <a:pt x="2270" y="3434"/>
                    </a:cubicBezTo>
                    <a:cubicBezTo>
                      <a:pt x="2236" y="3434"/>
                      <a:pt x="2202" y="3431"/>
                      <a:pt x="2168" y="3426"/>
                    </a:cubicBezTo>
                    <a:cubicBezTo>
                      <a:pt x="2157" y="3424"/>
                      <a:pt x="2144" y="3420"/>
                      <a:pt x="2133" y="3419"/>
                    </a:cubicBezTo>
                    <a:cubicBezTo>
                      <a:pt x="2206" y="3393"/>
                      <a:pt x="2275" y="3360"/>
                      <a:pt x="2343" y="3322"/>
                    </a:cubicBezTo>
                    <a:cubicBezTo>
                      <a:pt x="2368" y="3329"/>
                      <a:pt x="2396" y="3335"/>
                      <a:pt x="2422" y="3335"/>
                    </a:cubicBezTo>
                    <a:cubicBezTo>
                      <a:pt x="2427" y="3335"/>
                      <a:pt x="2432" y="3335"/>
                      <a:pt x="2436" y="3335"/>
                    </a:cubicBezTo>
                    <a:cubicBezTo>
                      <a:pt x="2498" y="3325"/>
                      <a:pt x="2557" y="3307"/>
                      <a:pt x="2619" y="3294"/>
                    </a:cubicBezTo>
                    <a:cubicBezTo>
                      <a:pt x="2681" y="3281"/>
                      <a:pt x="2740" y="3260"/>
                      <a:pt x="2801" y="3240"/>
                    </a:cubicBezTo>
                    <a:cubicBezTo>
                      <a:pt x="2863" y="3221"/>
                      <a:pt x="2908" y="3170"/>
                      <a:pt x="2965" y="3142"/>
                    </a:cubicBezTo>
                    <a:cubicBezTo>
                      <a:pt x="3002" y="3124"/>
                      <a:pt x="3055" y="3124"/>
                      <a:pt x="3101" y="3115"/>
                    </a:cubicBezTo>
                    <a:close/>
                    <a:moveTo>
                      <a:pt x="1816" y="3490"/>
                    </a:moveTo>
                    <a:cubicBezTo>
                      <a:pt x="1868" y="3514"/>
                      <a:pt x="1919" y="3536"/>
                      <a:pt x="1975" y="3549"/>
                    </a:cubicBezTo>
                    <a:cubicBezTo>
                      <a:pt x="1974" y="3551"/>
                      <a:pt x="1972" y="3551"/>
                      <a:pt x="1971" y="3551"/>
                    </a:cubicBezTo>
                    <a:cubicBezTo>
                      <a:pt x="1924" y="3556"/>
                      <a:pt x="1877" y="3569"/>
                      <a:pt x="1829" y="3570"/>
                    </a:cubicBezTo>
                    <a:cubicBezTo>
                      <a:pt x="1816" y="3572"/>
                      <a:pt x="1802" y="3572"/>
                      <a:pt x="1788" y="3572"/>
                    </a:cubicBezTo>
                    <a:cubicBezTo>
                      <a:pt x="1754" y="3572"/>
                      <a:pt x="1719" y="3568"/>
                      <a:pt x="1685" y="3563"/>
                    </a:cubicBezTo>
                    <a:cubicBezTo>
                      <a:pt x="1670" y="3559"/>
                      <a:pt x="1656" y="3551"/>
                      <a:pt x="1644" y="3541"/>
                    </a:cubicBezTo>
                    <a:cubicBezTo>
                      <a:pt x="1675" y="3532"/>
                      <a:pt x="1705" y="3523"/>
                      <a:pt x="1734" y="3516"/>
                    </a:cubicBezTo>
                    <a:cubicBezTo>
                      <a:pt x="1762" y="3511"/>
                      <a:pt x="1789" y="3501"/>
                      <a:pt x="1816" y="3490"/>
                    </a:cubicBezTo>
                    <a:close/>
                    <a:moveTo>
                      <a:pt x="1716" y="1"/>
                    </a:moveTo>
                    <a:cubicBezTo>
                      <a:pt x="1692" y="1"/>
                      <a:pt x="1668" y="7"/>
                      <a:pt x="1644" y="15"/>
                    </a:cubicBezTo>
                    <a:cubicBezTo>
                      <a:pt x="1573" y="42"/>
                      <a:pt x="1513" y="95"/>
                      <a:pt x="1445" y="119"/>
                    </a:cubicBezTo>
                    <a:cubicBezTo>
                      <a:pt x="1386" y="142"/>
                      <a:pt x="1327" y="171"/>
                      <a:pt x="1272" y="205"/>
                    </a:cubicBezTo>
                    <a:cubicBezTo>
                      <a:pt x="1211" y="240"/>
                      <a:pt x="1160" y="270"/>
                      <a:pt x="1107" y="302"/>
                    </a:cubicBezTo>
                    <a:lnTo>
                      <a:pt x="1105" y="302"/>
                    </a:lnTo>
                    <a:cubicBezTo>
                      <a:pt x="1102" y="302"/>
                      <a:pt x="1099" y="301"/>
                      <a:pt x="1096" y="301"/>
                    </a:cubicBezTo>
                    <a:cubicBezTo>
                      <a:pt x="1095" y="301"/>
                      <a:pt x="1093" y="301"/>
                      <a:pt x="1092" y="302"/>
                    </a:cubicBezTo>
                    <a:cubicBezTo>
                      <a:pt x="1067" y="309"/>
                      <a:pt x="1046" y="322"/>
                      <a:pt x="1021" y="329"/>
                    </a:cubicBezTo>
                    <a:cubicBezTo>
                      <a:pt x="983" y="336"/>
                      <a:pt x="943" y="343"/>
                      <a:pt x="911" y="364"/>
                    </a:cubicBezTo>
                    <a:cubicBezTo>
                      <a:pt x="887" y="377"/>
                      <a:pt x="866" y="392"/>
                      <a:pt x="845" y="408"/>
                    </a:cubicBezTo>
                    <a:cubicBezTo>
                      <a:pt x="825" y="407"/>
                      <a:pt x="799" y="399"/>
                      <a:pt x="778" y="399"/>
                    </a:cubicBezTo>
                    <a:cubicBezTo>
                      <a:pt x="770" y="399"/>
                      <a:pt x="763" y="400"/>
                      <a:pt x="757" y="403"/>
                    </a:cubicBezTo>
                    <a:cubicBezTo>
                      <a:pt x="734" y="417"/>
                      <a:pt x="713" y="434"/>
                      <a:pt x="688" y="449"/>
                    </a:cubicBezTo>
                    <a:cubicBezTo>
                      <a:pt x="665" y="465"/>
                      <a:pt x="672" y="504"/>
                      <a:pt x="653" y="522"/>
                    </a:cubicBezTo>
                    <a:cubicBezTo>
                      <a:pt x="632" y="538"/>
                      <a:pt x="592" y="544"/>
                      <a:pt x="571" y="563"/>
                    </a:cubicBezTo>
                    <a:cubicBezTo>
                      <a:pt x="554" y="584"/>
                      <a:pt x="543" y="607"/>
                      <a:pt x="526" y="628"/>
                    </a:cubicBezTo>
                    <a:cubicBezTo>
                      <a:pt x="508" y="648"/>
                      <a:pt x="478" y="662"/>
                      <a:pt x="461" y="686"/>
                    </a:cubicBezTo>
                    <a:cubicBezTo>
                      <a:pt x="448" y="708"/>
                      <a:pt x="450" y="741"/>
                      <a:pt x="439" y="763"/>
                    </a:cubicBezTo>
                    <a:lnTo>
                      <a:pt x="434" y="778"/>
                    </a:lnTo>
                    <a:cubicBezTo>
                      <a:pt x="390" y="811"/>
                      <a:pt x="324" y="833"/>
                      <a:pt x="289" y="880"/>
                    </a:cubicBezTo>
                    <a:cubicBezTo>
                      <a:pt x="252" y="931"/>
                      <a:pt x="221" y="988"/>
                      <a:pt x="189" y="1045"/>
                    </a:cubicBezTo>
                    <a:cubicBezTo>
                      <a:pt x="157" y="1101"/>
                      <a:pt x="163" y="1171"/>
                      <a:pt x="141" y="1232"/>
                    </a:cubicBezTo>
                    <a:cubicBezTo>
                      <a:pt x="115" y="1291"/>
                      <a:pt x="75" y="1348"/>
                      <a:pt x="55" y="1411"/>
                    </a:cubicBezTo>
                    <a:cubicBezTo>
                      <a:pt x="42" y="1474"/>
                      <a:pt x="35" y="1540"/>
                      <a:pt x="31" y="1605"/>
                    </a:cubicBezTo>
                    <a:cubicBezTo>
                      <a:pt x="21" y="1671"/>
                      <a:pt x="0" y="1736"/>
                      <a:pt x="0" y="1802"/>
                    </a:cubicBezTo>
                    <a:cubicBezTo>
                      <a:pt x="4" y="1866"/>
                      <a:pt x="24" y="1932"/>
                      <a:pt x="33" y="1996"/>
                    </a:cubicBezTo>
                    <a:cubicBezTo>
                      <a:pt x="40" y="2060"/>
                      <a:pt x="66" y="2122"/>
                      <a:pt x="82" y="2187"/>
                    </a:cubicBezTo>
                    <a:cubicBezTo>
                      <a:pt x="97" y="2250"/>
                      <a:pt x="80" y="2325"/>
                      <a:pt x="102" y="2387"/>
                    </a:cubicBezTo>
                    <a:cubicBezTo>
                      <a:pt x="130" y="2462"/>
                      <a:pt x="205" y="2513"/>
                      <a:pt x="248" y="2579"/>
                    </a:cubicBezTo>
                    <a:cubicBezTo>
                      <a:pt x="234" y="2586"/>
                      <a:pt x="219" y="2596"/>
                      <a:pt x="221" y="2599"/>
                    </a:cubicBezTo>
                    <a:cubicBezTo>
                      <a:pt x="238" y="2616"/>
                      <a:pt x="266" y="2627"/>
                      <a:pt x="267" y="2655"/>
                    </a:cubicBezTo>
                    <a:cubicBezTo>
                      <a:pt x="269" y="2682"/>
                      <a:pt x="248" y="2724"/>
                      <a:pt x="245" y="2757"/>
                    </a:cubicBezTo>
                    <a:cubicBezTo>
                      <a:pt x="241" y="2788"/>
                      <a:pt x="218" y="2835"/>
                      <a:pt x="218" y="2867"/>
                    </a:cubicBezTo>
                    <a:cubicBezTo>
                      <a:pt x="218" y="2899"/>
                      <a:pt x="238" y="2916"/>
                      <a:pt x="247" y="2943"/>
                    </a:cubicBezTo>
                    <a:cubicBezTo>
                      <a:pt x="258" y="2970"/>
                      <a:pt x="285" y="2982"/>
                      <a:pt x="299" y="3009"/>
                    </a:cubicBezTo>
                    <a:cubicBezTo>
                      <a:pt x="310" y="3035"/>
                      <a:pt x="309" y="3075"/>
                      <a:pt x="326" y="3098"/>
                    </a:cubicBezTo>
                    <a:cubicBezTo>
                      <a:pt x="343" y="3123"/>
                      <a:pt x="344" y="3159"/>
                      <a:pt x="365" y="3181"/>
                    </a:cubicBezTo>
                    <a:cubicBezTo>
                      <a:pt x="384" y="3203"/>
                      <a:pt x="431" y="3196"/>
                      <a:pt x="452" y="3218"/>
                    </a:cubicBezTo>
                    <a:lnTo>
                      <a:pt x="515" y="3274"/>
                    </a:lnTo>
                    <a:cubicBezTo>
                      <a:pt x="536" y="3292"/>
                      <a:pt x="547" y="3325"/>
                      <a:pt x="569" y="3344"/>
                    </a:cubicBezTo>
                    <a:cubicBezTo>
                      <a:pt x="589" y="3365"/>
                      <a:pt x="604" y="3393"/>
                      <a:pt x="625" y="3412"/>
                    </a:cubicBezTo>
                    <a:cubicBezTo>
                      <a:pt x="647" y="3430"/>
                      <a:pt x="666" y="3455"/>
                      <a:pt x="688" y="3471"/>
                    </a:cubicBezTo>
                    <a:cubicBezTo>
                      <a:pt x="713" y="3489"/>
                      <a:pt x="749" y="3488"/>
                      <a:pt x="770" y="3505"/>
                    </a:cubicBezTo>
                    <a:cubicBezTo>
                      <a:pt x="792" y="3525"/>
                      <a:pt x="805" y="3556"/>
                      <a:pt x="829" y="3577"/>
                    </a:cubicBezTo>
                    <a:cubicBezTo>
                      <a:pt x="851" y="3596"/>
                      <a:pt x="870" y="3621"/>
                      <a:pt x="893" y="3640"/>
                    </a:cubicBezTo>
                    <a:cubicBezTo>
                      <a:pt x="918" y="3660"/>
                      <a:pt x="955" y="3651"/>
                      <a:pt x="982" y="3665"/>
                    </a:cubicBezTo>
                    <a:cubicBezTo>
                      <a:pt x="1010" y="3677"/>
                      <a:pt x="1039" y="3694"/>
                      <a:pt x="1074" y="3695"/>
                    </a:cubicBezTo>
                    <a:cubicBezTo>
                      <a:pt x="1075" y="3695"/>
                      <a:pt x="1076" y="3695"/>
                      <a:pt x="1077" y="3695"/>
                    </a:cubicBezTo>
                    <a:cubicBezTo>
                      <a:pt x="1111" y="3695"/>
                      <a:pt x="1155" y="3673"/>
                      <a:pt x="1188" y="3671"/>
                    </a:cubicBezTo>
                    <a:cubicBezTo>
                      <a:pt x="1224" y="3669"/>
                      <a:pt x="1258" y="3666"/>
                      <a:pt x="1294" y="3658"/>
                    </a:cubicBezTo>
                    <a:cubicBezTo>
                      <a:pt x="1312" y="3654"/>
                      <a:pt x="1332" y="3646"/>
                      <a:pt x="1348" y="3646"/>
                    </a:cubicBezTo>
                    <a:cubicBezTo>
                      <a:pt x="1361" y="3646"/>
                      <a:pt x="1373" y="3651"/>
                      <a:pt x="1381" y="3666"/>
                    </a:cubicBezTo>
                    <a:cubicBezTo>
                      <a:pt x="1381" y="3666"/>
                      <a:pt x="1381" y="3667"/>
                      <a:pt x="1381" y="3667"/>
                    </a:cubicBezTo>
                    <a:cubicBezTo>
                      <a:pt x="1381" y="3667"/>
                      <a:pt x="1389" y="3646"/>
                      <a:pt x="1388" y="3644"/>
                    </a:cubicBezTo>
                    <a:cubicBezTo>
                      <a:pt x="1382" y="3615"/>
                      <a:pt x="1371" y="3608"/>
                      <a:pt x="1356" y="3608"/>
                    </a:cubicBezTo>
                    <a:cubicBezTo>
                      <a:pt x="1351" y="3608"/>
                      <a:pt x="1345" y="3609"/>
                      <a:pt x="1339" y="3610"/>
                    </a:cubicBezTo>
                    <a:cubicBezTo>
                      <a:pt x="1310" y="3614"/>
                      <a:pt x="1275" y="3636"/>
                      <a:pt x="1246" y="3636"/>
                    </a:cubicBezTo>
                    <a:cubicBezTo>
                      <a:pt x="1243" y="3636"/>
                      <a:pt x="1239" y="3636"/>
                      <a:pt x="1236" y="3635"/>
                    </a:cubicBezTo>
                    <a:cubicBezTo>
                      <a:pt x="1209" y="3631"/>
                      <a:pt x="1178" y="3632"/>
                      <a:pt x="1149" y="3628"/>
                    </a:cubicBezTo>
                    <a:cubicBezTo>
                      <a:pt x="1121" y="3625"/>
                      <a:pt x="1093" y="3620"/>
                      <a:pt x="1067" y="3610"/>
                    </a:cubicBezTo>
                    <a:cubicBezTo>
                      <a:pt x="1039" y="3598"/>
                      <a:pt x="1037" y="3543"/>
                      <a:pt x="1013" y="3525"/>
                    </a:cubicBezTo>
                    <a:cubicBezTo>
                      <a:pt x="991" y="3508"/>
                      <a:pt x="965" y="3497"/>
                      <a:pt x="944" y="3475"/>
                    </a:cubicBezTo>
                    <a:cubicBezTo>
                      <a:pt x="927" y="3453"/>
                      <a:pt x="903" y="3435"/>
                      <a:pt x="887" y="3412"/>
                    </a:cubicBezTo>
                    <a:cubicBezTo>
                      <a:pt x="869" y="3387"/>
                      <a:pt x="834" y="3391"/>
                      <a:pt x="818" y="3365"/>
                    </a:cubicBezTo>
                    <a:cubicBezTo>
                      <a:pt x="803" y="3343"/>
                      <a:pt x="818" y="3281"/>
                      <a:pt x="803" y="3260"/>
                    </a:cubicBezTo>
                    <a:cubicBezTo>
                      <a:pt x="785" y="3238"/>
                      <a:pt x="772" y="3222"/>
                      <a:pt x="757" y="3201"/>
                    </a:cubicBezTo>
                    <a:cubicBezTo>
                      <a:pt x="743" y="3183"/>
                      <a:pt x="706" y="3192"/>
                      <a:pt x="693" y="3171"/>
                    </a:cubicBezTo>
                    <a:cubicBezTo>
                      <a:pt x="683" y="3157"/>
                      <a:pt x="680" y="3138"/>
                      <a:pt x="675" y="3119"/>
                    </a:cubicBezTo>
                    <a:cubicBezTo>
                      <a:pt x="682" y="3110"/>
                      <a:pt x="686" y="3102"/>
                      <a:pt x="682" y="3101"/>
                    </a:cubicBezTo>
                    <a:cubicBezTo>
                      <a:pt x="672" y="3091"/>
                      <a:pt x="661" y="3084"/>
                      <a:pt x="649" y="3076"/>
                    </a:cubicBezTo>
                    <a:cubicBezTo>
                      <a:pt x="639" y="3066"/>
                      <a:pt x="626" y="3055"/>
                      <a:pt x="618" y="3043"/>
                    </a:cubicBezTo>
                    <a:cubicBezTo>
                      <a:pt x="604" y="3025"/>
                      <a:pt x="603" y="2993"/>
                      <a:pt x="589" y="2974"/>
                    </a:cubicBezTo>
                    <a:cubicBezTo>
                      <a:pt x="576" y="2956"/>
                      <a:pt x="545" y="2954"/>
                      <a:pt x="532" y="2936"/>
                    </a:cubicBezTo>
                    <a:cubicBezTo>
                      <a:pt x="527" y="2929"/>
                      <a:pt x="518" y="2922"/>
                      <a:pt x="510" y="2916"/>
                    </a:cubicBezTo>
                    <a:cubicBezTo>
                      <a:pt x="490" y="2868"/>
                      <a:pt x="481" y="2816"/>
                      <a:pt x="463" y="2771"/>
                    </a:cubicBezTo>
                    <a:cubicBezTo>
                      <a:pt x="452" y="2725"/>
                      <a:pt x="448" y="2678"/>
                      <a:pt x="442" y="2633"/>
                    </a:cubicBezTo>
                    <a:lnTo>
                      <a:pt x="442" y="2633"/>
                    </a:lnTo>
                    <a:cubicBezTo>
                      <a:pt x="465" y="2678"/>
                      <a:pt x="489" y="2725"/>
                      <a:pt x="522" y="2765"/>
                    </a:cubicBezTo>
                    <a:cubicBezTo>
                      <a:pt x="551" y="2788"/>
                      <a:pt x="571" y="2808"/>
                      <a:pt x="595" y="2826"/>
                    </a:cubicBezTo>
                    <a:cubicBezTo>
                      <a:pt x="603" y="2843"/>
                      <a:pt x="611" y="2861"/>
                      <a:pt x="624" y="2878"/>
                    </a:cubicBezTo>
                    <a:cubicBezTo>
                      <a:pt x="654" y="2930"/>
                      <a:pt x="687" y="2981"/>
                      <a:pt x="723" y="3029"/>
                    </a:cubicBezTo>
                    <a:cubicBezTo>
                      <a:pt x="763" y="3076"/>
                      <a:pt x="818" y="3109"/>
                      <a:pt x="859" y="3153"/>
                    </a:cubicBezTo>
                    <a:cubicBezTo>
                      <a:pt x="899" y="3200"/>
                      <a:pt x="933" y="3255"/>
                      <a:pt x="977" y="3298"/>
                    </a:cubicBezTo>
                    <a:cubicBezTo>
                      <a:pt x="1024" y="3342"/>
                      <a:pt x="1067" y="3390"/>
                      <a:pt x="1121" y="3426"/>
                    </a:cubicBezTo>
                    <a:cubicBezTo>
                      <a:pt x="1173" y="3460"/>
                      <a:pt x="1236" y="3474"/>
                      <a:pt x="1294" y="3496"/>
                    </a:cubicBezTo>
                    <a:cubicBezTo>
                      <a:pt x="1332" y="3525"/>
                      <a:pt x="1370" y="3558"/>
                      <a:pt x="1414" y="3580"/>
                    </a:cubicBezTo>
                    <a:cubicBezTo>
                      <a:pt x="1459" y="3606"/>
                      <a:pt x="1518" y="3602"/>
                      <a:pt x="1566" y="3620"/>
                    </a:cubicBezTo>
                    <a:cubicBezTo>
                      <a:pt x="1616" y="3633"/>
                      <a:pt x="1667" y="3649"/>
                      <a:pt x="1721" y="3649"/>
                    </a:cubicBezTo>
                    <a:cubicBezTo>
                      <a:pt x="1726" y="3649"/>
                      <a:pt x="1732" y="3649"/>
                      <a:pt x="1738" y="3649"/>
                    </a:cubicBezTo>
                    <a:cubicBezTo>
                      <a:pt x="1799" y="3646"/>
                      <a:pt x="1857" y="3613"/>
                      <a:pt x="1912" y="3600"/>
                    </a:cubicBezTo>
                    <a:cubicBezTo>
                      <a:pt x="1953" y="3592"/>
                      <a:pt x="1992" y="3578"/>
                      <a:pt x="2029" y="3562"/>
                    </a:cubicBezTo>
                    <a:cubicBezTo>
                      <a:pt x="2105" y="3578"/>
                      <a:pt x="2180" y="3594"/>
                      <a:pt x="2257" y="3596"/>
                    </a:cubicBezTo>
                    <a:cubicBezTo>
                      <a:pt x="2259" y="3596"/>
                      <a:pt x="2261" y="3596"/>
                      <a:pt x="2263" y="3596"/>
                    </a:cubicBezTo>
                    <a:cubicBezTo>
                      <a:pt x="2353" y="3596"/>
                      <a:pt x="2437" y="3564"/>
                      <a:pt x="2522" y="3545"/>
                    </a:cubicBezTo>
                    <a:cubicBezTo>
                      <a:pt x="2618" y="3525"/>
                      <a:pt x="2711" y="3496"/>
                      <a:pt x="2797" y="3448"/>
                    </a:cubicBezTo>
                    <a:cubicBezTo>
                      <a:pt x="2881" y="3397"/>
                      <a:pt x="2945" y="3318"/>
                      <a:pt x="3013" y="3255"/>
                    </a:cubicBezTo>
                    <a:cubicBezTo>
                      <a:pt x="3069" y="3204"/>
                      <a:pt x="3116" y="3146"/>
                      <a:pt x="3159" y="3084"/>
                    </a:cubicBezTo>
                    <a:cubicBezTo>
                      <a:pt x="3204" y="3054"/>
                      <a:pt x="3247" y="3016"/>
                      <a:pt x="3288" y="2980"/>
                    </a:cubicBezTo>
                    <a:cubicBezTo>
                      <a:pt x="3333" y="2938"/>
                      <a:pt x="3349" y="2874"/>
                      <a:pt x="3386" y="2827"/>
                    </a:cubicBezTo>
                    <a:cubicBezTo>
                      <a:pt x="3426" y="2782"/>
                      <a:pt x="3482" y="2744"/>
                      <a:pt x="3515" y="2691"/>
                    </a:cubicBezTo>
                    <a:cubicBezTo>
                      <a:pt x="3548" y="2637"/>
                      <a:pt x="3567" y="2579"/>
                      <a:pt x="3592" y="2523"/>
                    </a:cubicBezTo>
                    <a:cubicBezTo>
                      <a:pt x="3616" y="2465"/>
                      <a:pt x="3654" y="2410"/>
                      <a:pt x="3668" y="2348"/>
                    </a:cubicBezTo>
                    <a:cubicBezTo>
                      <a:pt x="3684" y="2286"/>
                      <a:pt x="3678" y="2223"/>
                      <a:pt x="3682" y="2161"/>
                    </a:cubicBezTo>
                    <a:cubicBezTo>
                      <a:pt x="3689" y="2099"/>
                      <a:pt x="3678" y="2037"/>
                      <a:pt x="3678" y="1975"/>
                    </a:cubicBezTo>
                    <a:cubicBezTo>
                      <a:pt x="3675" y="1913"/>
                      <a:pt x="3708" y="1848"/>
                      <a:pt x="3698" y="1784"/>
                    </a:cubicBezTo>
                    <a:cubicBezTo>
                      <a:pt x="3691" y="1743"/>
                      <a:pt x="3668" y="1707"/>
                      <a:pt x="3646" y="1671"/>
                    </a:cubicBezTo>
                    <a:cubicBezTo>
                      <a:pt x="3629" y="1628"/>
                      <a:pt x="3609" y="1584"/>
                      <a:pt x="3595" y="1543"/>
                    </a:cubicBezTo>
                    <a:cubicBezTo>
                      <a:pt x="3581" y="1504"/>
                      <a:pt x="3563" y="1466"/>
                      <a:pt x="3544" y="1430"/>
                    </a:cubicBezTo>
                    <a:cubicBezTo>
                      <a:pt x="3540" y="1397"/>
                      <a:pt x="3536" y="1363"/>
                      <a:pt x="3529" y="1330"/>
                    </a:cubicBezTo>
                    <a:cubicBezTo>
                      <a:pt x="3493" y="1153"/>
                      <a:pt x="3404" y="990"/>
                      <a:pt x="3310" y="838"/>
                    </a:cubicBezTo>
                    <a:cubicBezTo>
                      <a:pt x="3219" y="686"/>
                      <a:pt x="3113" y="537"/>
                      <a:pt x="2973" y="420"/>
                    </a:cubicBezTo>
                    <a:cubicBezTo>
                      <a:pt x="2835" y="303"/>
                      <a:pt x="2683" y="198"/>
                      <a:pt x="2511" y="131"/>
                    </a:cubicBezTo>
                    <a:cubicBezTo>
                      <a:pt x="2344" y="66"/>
                      <a:pt x="2165" y="50"/>
                      <a:pt x="1984" y="50"/>
                    </a:cubicBezTo>
                    <a:cubicBezTo>
                      <a:pt x="1976" y="50"/>
                      <a:pt x="1969" y="50"/>
                      <a:pt x="1961" y="50"/>
                    </a:cubicBezTo>
                    <a:cubicBezTo>
                      <a:pt x="1792" y="53"/>
                      <a:pt x="1608" y="90"/>
                      <a:pt x="1449" y="187"/>
                    </a:cubicBezTo>
                    <a:cubicBezTo>
                      <a:pt x="1444" y="176"/>
                      <a:pt x="1437" y="171"/>
                      <a:pt x="1430" y="167"/>
                    </a:cubicBezTo>
                    <a:cubicBezTo>
                      <a:pt x="1480" y="139"/>
                      <a:pt x="1532" y="112"/>
                      <a:pt x="1586" y="87"/>
                    </a:cubicBezTo>
                    <a:cubicBezTo>
                      <a:pt x="1631" y="63"/>
                      <a:pt x="1685" y="36"/>
                      <a:pt x="1738" y="36"/>
                    </a:cubicBezTo>
                    <a:cubicBezTo>
                      <a:pt x="1753" y="36"/>
                      <a:pt x="1768" y="38"/>
                      <a:pt x="1783" y="43"/>
                    </a:cubicBezTo>
                    <a:cubicBezTo>
                      <a:pt x="1783" y="43"/>
                      <a:pt x="1783" y="43"/>
                      <a:pt x="1783" y="43"/>
                    </a:cubicBezTo>
                    <a:cubicBezTo>
                      <a:pt x="1787" y="43"/>
                      <a:pt x="1786" y="21"/>
                      <a:pt x="1783" y="19"/>
                    </a:cubicBezTo>
                    <a:cubicBezTo>
                      <a:pt x="1760" y="6"/>
                      <a:pt x="1738" y="1"/>
                      <a:pt x="1716"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29"/>
              <p:cNvSpPr/>
              <p:nvPr/>
            </p:nvSpPr>
            <p:spPr>
              <a:xfrm>
                <a:off x="1880975" y="4462500"/>
                <a:ext cx="93100" cy="91775"/>
              </a:xfrm>
              <a:custGeom>
                <a:rect b="b" l="l" r="r" t="t"/>
                <a:pathLst>
                  <a:path extrusionOk="0" h="3671" w="3724">
                    <a:moveTo>
                      <a:pt x="2127" y="637"/>
                    </a:moveTo>
                    <a:lnTo>
                      <a:pt x="2127" y="637"/>
                    </a:lnTo>
                    <a:cubicBezTo>
                      <a:pt x="2182" y="656"/>
                      <a:pt x="2236" y="677"/>
                      <a:pt x="2289" y="700"/>
                    </a:cubicBezTo>
                    <a:cubicBezTo>
                      <a:pt x="2278" y="703"/>
                      <a:pt x="2270" y="704"/>
                      <a:pt x="2260" y="706"/>
                    </a:cubicBezTo>
                    <a:cubicBezTo>
                      <a:pt x="2216" y="681"/>
                      <a:pt x="2172" y="659"/>
                      <a:pt x="2127" y="637"/>
                    </a:cubicBezTo>
                    <a:close/>
                    <a:moveTo>
                      <a:pt x="1597" y="769"/>
                    </a:moveTo>
                    <a:cubicBezTo>
                      <a:pt x="1704" y="772"/>
                      <a:pt x="1817" y="794"/>
                      <a:pt x="1932" y="825"/>
                    </a:cubicBezTo>
                    <a:cubicBezTo>
                      <a:pt x="1918" y="835"/>
                      <a:pt x="1903" y="843"/>
                      <a:pt x="1886" y="852"/>
                    </a:cubicBezTo>
                    <a:cubicBezTo>
                      <a:pt x="1751" y="814"/>
                      <a:pt x="1610" y="790"/>
                      <a:pt x="1465" y="788"/>
                    </a:cubicBezTo>
                    <a:cubicBezTo>
                      <a:pt x="1506" y="779"/>
                      <a:pt x="1549" y="769"/>
                      <a:pt x="1597" y="769"/>
                    </a:cubicBezTo>
                    <a:close/>
                    <a:moveTo>
                      <a:pt x="1993" y="845"/>
                    </a:moveTo>
                    <a:cubicBezTo>
                      <a:pt x="2013" y="852"/>
                      <a:pt x="2031" y="853"/>
                      <a:pt x="2050" y="863"/>
                    </a:cubicBezTo>
                    <a:cubicBezTo>
                      <a:pt x="2069" y="871"/>
                      <a:pt x="2088" y="882"/>
                      <a:pt x="2105" y="890"/>
                    </a:cubicBezTo>
                    <a:cubicBezTo>
                      <a:pt x="2082" y="892"/>
                      <a:pt x="2057" y="893"/>
                      <a:pt x="2031" y="898"/>
                    </a:cubicBezTo>
                    <a:cubicBezTo>
                      <a:pt x="2007" y="887"/>
                      <a:pt x="1980" y="879"/>
                      <a:pt x="1952" y="871"/>
                    </a:cubicBezTo>
                    <a:lnTo>
                      <a:pt x="1993" y="845"/>
                    </a:lnTo>
                    <a:close/>
                    <a:moveTo>
                      <a:pt x="2171" y="936"/>
                    </a:moveTo>
                    <a:cubicBezTo>
                      <a:pt x="2178" y="936"/>
                      <a:pt x="2185" y="936"/>
                      <a:pt x="2192" y="937"/>
                    </a:cubicBezTo>
                    <a:cubicBezTo>
                      <a:pt x="2248" y="971"/>
                      <a:pt x="2302" y="1009"/>
                      <a:pt x="2354" y="1048"/>
                    </a:cubicBezTo>
                    <a:cubicBezTo>
                      <a:pt x="2302" y="1014"/>
                      <a:pt x="2247" y="982"/>
                      <a:pt x="2189" y="959"/>
                    </a:cubicBezTo>
                    <a:cubicBezTo>
                      <a:pt x="2171" y="951"/>
                      <a:pt x="2150" y="944"/>
                      <a:pt x="2130" y="937"/>
                    </a:cubicBezTo>
                    <a:cubicBezTo>
                      <a:pt x="2144" y="937"/>
                      <a:pt x="2157" y="936"/>
                      <a:pt x="2171" y="936"/>
                    </a:cubicBezTo>
                    <a:close/>
                    <a:moveTo>
                      <a:pt x="2357" y="726"/>
                    </a:moveTo>
                    <a:cubicBezTo>
                      <a:pt x="2483" y="790"/>
                      <a:pt x="2606" y="863"/>
                      <a:pt x="2724" y="940"/>
                    </a:cubicBezTo>
                    <a:cubicBezTo>
                      <a:pt x="2742" y="952"/>
                      <a:pt x="2759" y="966"/>
                      <a:pt x="2777" y="978"/>
                    </a:cubicBezTo>
                    <a:cubicBezTo>
                      <a:pt x="2781" y="985"/>
                      <a:pt x="2785" y="993"/>
                      <a:pt x="2790" y="1000"/>
                    </a:cubicBezTo>
                    <a:cubicBezTo>
                      <a:pt x="2793" y="1022"/>
                      <a:pt x="2793" y="1044"/>
                      <a:pt x="2790" y="1065"/>
                    </a:cubicBezTo>
                    <a:cubicBezTo>
                      <a:pt x="2668" y="942"/>
                      <a:pt x="2519" y="850"/>
                      <a:pt x="2372" y="766"/>
                    </a:cubicBezTo>
                    <a:cubicBezTo>
                      <a:pt x="2351" y="754"/>
                      <a:pt x="2329" y="742"/>
                      <a:pt x="2309" y="732"/>
                    </a:cubicBezTo>
                    <a:cubicBezTo>
                      <a:pt x="2324" y="729"/>
                      <a:pt x="2339" y="728"/>
                      <a:pt x="2357" y="726"/>
                    </a:cubicBezTo>
                    <a:close/>
                    <a:moveTo>
                      <a:pt x="1457" y="1088"/>
                    </a:moveTo>
                    <a:lnTo>
                      <a:pt x="1457" y="1088"/>
                    </a:lnTo>
                    <a:cubicBezTo>
                      <a:pt x="1443" y="1090"/>
                      <a:pt x="1429" y="1092"/>
                      <a:pt x="1415" y="1095"/>
                    </a:cubicBezTo>
                    <a:cubicBezTo>
                      <a:pt x="1402" y="1097"/>
                      <a:pt x="1387" y="1102"/>
                      <a:pt x="1373" y="1103"/>
                    </a:cubicBezTo>
                    <a:cubicBezTo>
                      <a:pt x="1369" y="1102"/>
                      <a:pt x="1369" y="1098"/>
                      <a:pt x="1369" y="1092"/>
                    </a:cubicBezTo>
                    <a:cubicBezTo>
                      <a:pt x="1398" y="1090"/>
                      <a:pt x="1428" y="1090"/>
                      <a:pt x="1457" y="1088"/>
                    </a:cubicBezTo>
                    <a:close/>
                    <a:moveTo>
                      <a:pt x="2819" y="1047"/>
                    </a:moveTo>
                    <a:cubicBezTo>
                      <a:pt x="2833" y="1069"/>
                      <a:pt x="2848" y="1090"/>
                      <a:pt x="2861" y="1112"/>
                    </a:cubicBezTo>
                    <a:cubicBezTo>
                      <a:pt x="2861" y="1112"/>
                      <a:pt x="2861" y="1112"/>
                      <a:pt x="2861" y="1112"/>
                    </a:cubicBezTo>
                    <a:lnTo>
                      <a:pt x="2861" y="1112"/>
                    </a:lnTo>
                    <a:cubicBezTo>
                      <a:pt x="2846" y="1100"/>
                      <a:pt x="2831" y="1091"/>
                      <a:pt x="2814" y="1079"/>
                    </a:cubicBezTo>
                    <a:cubicBezTo>
                      <a:pt x="2815" y="1069"/>
                      <a:pt x="2815" y="1058"/>
                      <a:pt x="2819" y="1047"/>
                    </a:cubicBezTo>
                    <a:close/>
                    <a:moveTo>
                      <a:pt x="1327" y="1098"/>
                    </a:moveTo>
                    <a:cubicBezTo>
                      <a:pt x="1329" y="1103"/>
                      <a:pt x="1329" y="1109"/>
                      <a:pt x="1330" y="1112"/>
                    </a:cubicBezTo>
                    <a:cubicBezTo>
                      <a:pt x="1220" y="1134"/>
                      <a:pt x="1113" y="1168"/>
                      <a:pt x="1007" y="1216"/>
                    </a:cubicBezTo>
                    <a:cubicBezTo>
                      <a:pt x="1014" y="1203"/>
                      <a:pt x="1021" y="1187"/>
                      <a:pt x="1027" y="1174"/>
                    </a:cubicBezTo>
                    <a:cubicBezTo>
                      <a:pt x="1081" y="1152"/>
                      <a:pt x="1136" y="1134"/>
                      <a:pt x="1195" y="1120"/>
                    </a:cubicBezTo>
                    <a:cubicBezTo>
                      <a:pt x="1238" y="1110"/>
                      <a:pt x="1283" y="1105"/>
                      <a:pt x="1327" y="1098"/>
                    </a:cubicBezTo>
                    <a:close/>
                    <a:moveTo>
                      <a:pt x="1680" y="1281"/>
                    </a:moveTo>
                    <a:cubicBezTo>
                      <a:pt x="1706" y="1282"/>
                      <a:pt x="1732" y="1285"/>
                      <a:pt x="1758" y="1288"/>
                    </a:cubicBezTo>
                    <a:cubicBezTo>
                      <a:pt x="1724" y="1296"/>
                      <a:pt x="1693" y="1309"/>
                      <a:pt x="1663" y="1322"/>
                    </a:cubicBezTo>
                    <a:cubicBezTo>
                      <a:pt x="1666" y="1309"/>
                      <a:pt x="1669" y="1295"/>
                      <a:pt x="1671" y="1281"/>
                    </a:cubicBezTo>
                    <a:close/>
                    <a:moveTo>
                      <a:pt x="971" y="1358"/>
                    </a:moveTo>
                    <a:cubicBezTo>
                      <a:pt x="963" y="1364"/>
                      <a:pt x="953" y="1370"/>
                      <a:pt x="943" y="1375"/>
                    </a:cubicBezTo>
                    <a:cubicBezTo>
                      <a:pt x="946" y="1372"/>
                      <a:pt x="946" y="1368"/>
                      <a:pt x="948" y="1365"/>
                    </a:cubicBezTo>
                    <a:cubicBezTo>
                      <a:pt x="954" y="1364"/>
                      <a:pt x="963" y="1361"/>
                      <a:pt x="971" y="1358"/>
                    </a:cubicBezTo>
                    <a:close/>
                    <a:moveTo>
                      <a:pt x="1838" y="1299"/>
                    </a:moveTo>
                    <a:cubicBezTo>
                      <a:pt x="1871" y="1304"/>
                      <a:pt x="1903" y="1310"/>
                      <a:pt x="1933" y="1324"/>
                    </a:cubicBezTo>
                    <a:cubicBezTo>
                      <a:pt x="2007" y="1354"/>
                      <a:pt x="2062" y="1416"/>
                      <a:pt x="2116" y="1468"/>
                    </a:cubicBezTo>
                    <a:cubicBezTo>
                      <a:pt x="2062" y="1438"/>
                      <a:pt x="2006" y="1416"/>
                      <a:pt x="1948" y="1398"/>
                    </a:cubicBezTo>
                    <a:cubicBezTo>
                      <a:pt x="1871" y="1373"/>
                      <a:pt x="1790" y="1354"/>
                      <a:pt x="1707" y="1347"/>
                    </a:cubicBezTo>
                    <a:cubicBezTo>
                      <a:pt x="1749" y="1329"/>
                      <a:pt x="1793" y="1311"/>
                      <a:pt x="1838" y="1299"/>
                    </a:cubicBezTo>
                    <a:close/>
                    <a:moveTo>
                      <a:pt x="3137" y="586"/>
                    </a:moveTo>
                    <a:lnTo>
                      <a:pt x="3137" y="586"/>
                    </a:lnTo>
                    <a:cubicBezTo>
                      <a:pt x="3151" y="596"/>
                      <a:pt x="3165" y="608"/>
                      <a:pt x="3177" y="622"/>
                    </a:cubicBezTo>
                    <a:cubicBezTo>
                      <a:pt x="3232" y="680"/>
                      <a:pt x="3283" y="740"/>
                      <a:pt x="3330" y="806"/>
                    </a:cubicBezTo>
                    <a:cubicBezTo>
                      <a:pt x="3377" y="871"/>
                      <a:pt x="3414" y="945"/>
                      <a:pt x="3441" y="1022"/>
                    </a:cubicBezTo>
                    <a:cubicBezTo>
                      <a:pt x="3469" y="1103"/>
                      <a:pt x="3441" y="1194"/>
                      <a:pt x="3448" y="1274"/>
                    </a:cubicBezTo>
                    <a:cubicBezTo>
                      <a:pt x="3455" y="1354"/>
                      <a:pt x="3462" y="1434"/>
                      <a:pt x="3448" y="1515"/>
                    </a:cubicBezTo>
                    <a:cubicBezTo>
                      <a:pt x="3447" y="1526"/>
                      <a:pt x="3444" y="1537"/>
                      <a:pt x="3441" y="1549"/>
                    </a:cubicBezTo>
                    <a:cubicBezTo>
                      <a:pt x="3416" y="1476"/>
                      <a:pt x="3383" y="1408"/>
                      <a:pt x="3345" y="1343"/>
                    </a:cubicBezTo>
                    <a:cubicBezTo>
                      <a:pt x="3355" y="1311"/>
                      <a:pt x="3361" y="1278"/>
                      <a:pt x="3357" y="1248"/>
                    </a:cubicBezTo>
                    <a:cubicBezTo>
                      <a:pt x="3349" y="1186"/>
                      <a:pt x="3328" y="1127"/>
                      <a:pt x="3316" y="1068"/>
                    </a:cubicBezTo>
                    <a:cubicBezTo>
                      <a:pt x="3304" y="1006"/>
                      <a:pt x="3283" y="947"/>
                      <a:pt x="3262" y="885"/>
                    </a:cubicBezTo>
                    <a:cubicBezTo>
                      <a:pt x="3244" y="823"/>
                      <a:pt x="3192" y="779"/>
                      <a:pt x="3165" y="721"/>
                    </a:cubicBezTo>
                    <a:cubicBezTo>
                      <a:pt x="3148" y="684"/>
                      <a:pt x="3148" y="630"/>
                      <a:pt x="3137" y="586"/>
                    </a:cubicBezTo>
                    <a:close/>
                    <a:moveTo>
                      <a:pt x="2475" y="1134"/>
                    </a:moveTo>
                    <a:cubicBezTo>
                      <a:pt x="2622" y="1240"/>
                      <a:pt x="2788" y="1343"/>
                      <a:pt x="2876" y="1505"/>
                    </a:cubicBezTo>
                    <a:cubicBezTo>
                      <a:pt x="2891" y="1533"/>
                      <a:pt x="2903" y="1564"/>
                      <a:pt x="2916" y="1593"/>
                    </a:cubicBezTo>
                    <a:cubicBezTo>
                      <a:pt x="2903" y="1571"/>
                      <a:pt x="2891" y="1547"/>
                      <a:pt x="2877" y="1526"/>
                    </a:cubicBezTo>
                    <a:cubicBezTo>
                      <a:pt x="2812" y="1421"/>
                      <a:pt x="2717" y="1343"/>
                      <a:pt x="2618" y="1281"/>
                    </a:cubicBezTo>
                    <a:cubicBezTo>
                      <a:pt x="2574" y="1227"/>
                      <a:pt x="2526" y="1179"/>
                      <a:pt x="2475" y="1134"/>
                    </a:cubicBezTo>
                    <a:close/>
                    <a:moveTo>
                      <a:pt x="1601" y="1655"/>
                    </a:moveTo>
                    <a:lnTo>
                      <a:pt x="1601" y="1668"/>
                    </a:lnTo>
                    <a:cubicBezTo>
                      <a:pt x="1527" y="1690"/>
                      <a:pt x="1458" y="1726"/>
                      <a:pt x="1403" y="1772"/>
                    </a:cubicBezTo>
                    <a:cubicBezTo>
                      <a:pt x="1381" y="1790"/>
                      <a:pt x="1360" y="1812"/>
                      <a:pt x="1341" y="1836"/>
                    </a:cubicBezTo>
                    <a:cubicBezTo>
                      <a:pt x="1336" y="1838"/>
                      <a:pt x="1329" y="1840"/>
                      <a:pt x="1325" y="1841"/>
                    </a:cubicBezTo>
                    <a:cubicBezTo>
                      <a:pt x="1326" y="1838"/>
                      <a:pt x="1326" y="1833"/>
                      <a:pt x="1327" y="1829"/>
                    </a:cubicBezTo>
                    <a:cubicBezTo>
                      <a:pt x="1329" y="1826"/>
                      <a:pt x="1330" y="1822"/>
                      <a:pt x="1334" y="1819"/>
                    </a:cubicBezTo>
                    <a:cubicBezTo>
                      <a:pt x="1387" y="1737"/>
                      <a:pt x="1471" y="1698"/>
                      <a:pt x="1556" y="1670"/>
                    </a:cubicBezTo>
                    <a:cubicBezTo>
                      <a:pt x="1570" y="1666"/>
                      <a:pt x="1586" y="1661"/>
                      <a:pt x="1601" y="1655"/>
                    </a:cubicBezTo>
                    <a:close/>
                    <a:moveTo>
                      <a:pt x="659" y="1666"/>
                    </a:moveTo>
                    <a:cubicBezTo>
                      <a:pt x="659" y="1687"/>
                      <a:pt x="657" y="1708"/>
                      <a:pt x="657" y="1726"/>
                    </a:cubicBezTo>
                    <a:cubicBezTo>
                      <a:pt x="657" y="1765"/>
                      <a:pt x="660" y="1805"/>
                      <a:pt x="665" y="1845"/>
                    </a:cubicBezTo>
                    <a:cubicBezTo>
                      <a:pt x="659" y="1862"/>
                      <a:pt x="653" y="1877"/>
                      <a:pt x="648" y="1891"/>
                    </a:cubicBezTo>
                    <a:cubicBezTo>
                      <a:pt x="645" y="1814"/>
                      <a:pt x="648" y="1738"/>
                      <a:pt x="659" y="1666"/>
                    </a:cubicBezTo>
                    <a:close/>
                    <a:moveTo>
                      <a:pt x="3575" y="1705"/>
                    </a:moveTo>
                    <a:cubicBezTo>
                      <a:pt x="3575" y="1708"/>
                      <a:pt x="3576" y="1709"/>
                      <a:pt x="3576" y="1709"/>
                    </a:cubicBezTo>
                    <a:cubicBezTo>
                      <a:pt x="3582" y="1756"/>
                      <a:pt x="3593" y="1801"/>
                      <a:pt x="3595" y="1849"/>
                    </a:cubicBezTo>
                    <a:cubicBezTo>
                      <a:pt x="3600" y="1898"/>
                      <a:pt x="3595" y="1946"/>
                      <a:pt x="3589" y="1992"/>
                    </a:cubicBezTo>
                    <a:cubicBezTo>
                      <a:pt x="3584" y="2008"/>
                      <a:pt x="3576" y="2021"/>
                      <a:pt x="3565" y="2034"/>
                    </a:cubicBezTo>
                    <a:cubicBezTo>
                      <a:pt x="3557" y="2004"/>
                      <a:pt x="3549" y="1972"/>
                      <a:pt x="3542" y="1943"/>
                    </a:cubicBezTo>
                    <a:cubicBezTo>
                      <a:pt x="3536" y="1915"/>
                      <a:pt x="3525" y="1888"/>
                      <a:pt x="3516" y="1862"/>
                    </a:cubicBezTo>
                    <a:cubicBezTo>
                      <a:pt x="3538" y="1812"/>
                      <a:pt x="3561" y="1760"/>
                      <a:pt x="3575" y="1705"/>
                    </a:cubicBezTo>
                    <a:close/>
                    <a:moveTo>
                      <a:pt x="2485" y="1498"/>
                    </a:moveTo>
                    <a:cubicBezTo>
                      <a:pt x="2577" y="1642"/>
                      <a:pt x="2606" y="1815"/>
                      <a:pt x="2581" y="1953"/>
                    </a:cubicBezTo>
                    <a:cubicBezTo>
                      <a:pt x="2578" y="1983"/>
                      <a:pt x="2572" y="2013"/>
                      <a:pt x="2560" y="2045"/>
                    </a:cubicBezTo>
                    <a:cubicBezTo>
                      <a:pt x="2563" y="2004"/>
                      <a:pt x="2565" y="1959"/>
                      <a:pt x="2565" y="1918"/>
                    </a:cubicBezTo>
                    <a:cubicBezTo>
                      <a:pt x="2565" y="1826"/>
                      <a:pt x="2572" y="1726"/>
                      <a:pt x="2544" y="1628"/>
                    </a:cubicBezTo>
                    <a:cubicBezTo>
                      <a:pt x="2530" y="1584"/>
                      <a:pt x="2510" y="1540"/>
                      <a:pt x="2485" y="1498"/>
                    </a:cubicBezTo>
                    <a:close/>
                    <a:moveTo>
                      <a:pt x="1778" y="1610"/>
                    </a:moveTo>
                    <a:cubicBezTo>
                      <a:pt x="1800" y="1610"/>
                      <a:pt x="1822" y="1613"/>
                      <a:pt x="1843" y="1618"/>
                    </a:cubicBezTo>
                    <a:cubicBezTo>
                      <a:pt x="1944" y="1640"/>
                      <a:pt x="2040" y="1687"/>
                      <a:pt x="2112" y="1753"/>
                    </a:cubicBezTo>
                    <a:cubicBezTo>
                      <a:pt x="2124" y="1764"/>
                      <a:pt x="2132" y="1778"/>
                      <a:pt x="2144" y="1787"/>
                    </a:cubicBezTo>
                    <a:cubicBezTo>
                      <a:pt x="2124" y="1784"/>
                      <a:pt x="2104" y="1782"/>
                      <a:pt x="2083" y="1782"/>
                    </a:cubicBezTo>
                    <a:cubicBezTo>
                      <a:pt x="2020" y="1782"/>
                      <a:pt x="1955" y="1801"/>
                      <a:pt x="1899" y="1848"/>
                    </a:cubicBezTo>
                    <a:cubicBezTo>
                      <a:pt x="1861" y="1830"/>
                      <a:pt x="1821" y="1821"/>
                      <a:pt x="1780" y="1821"/>
                    </a:cubicBezTo>
                    <a:cubicBezTo>
                      <a:pt x="1773" y="1821"/>
                      <a:pt x="1766" y="1821"/>
                      <a:pt x="1758" y="1822"/>
                    </a:cubicBezTo>
                    <a:cubicBezTo>
                      <a:pt x="1698" y="1829"/>
                      <a:pt x="1655" y="1866"/>
                      <a:pt x="1618" y="1896"/>
                    </a:cubicBezTo>
                    <a:cubicBezTo>
                      <a:pt x="1612" y="1895"/>
                      <a:pt x="1607" y="1895"/>
                      <a:pt x="1601" y="1895"/>
                    </a:cubicBezTo>
                    <a:cubicBezTo>
                      <a:pt x="1577" y="1895"/>
                      <a:pt x="1553" y="1901"/>
                      <a:pt x="1528" y="1903"/>
                    </a:cubicBezTo>
                    <a:cubicBezTo>
                      <a:pt x="1480" y="1917"/>
                      <a:pt x="1446" y="1951"/>
                      <a:pt x="1409" y="1977"/>
                    </a:cubicBezTo>
                    <a:cubicBezTo>
                      <a:pt x="1380" y="1998"/>
                      <a:pt x="1340" y="2020"/>
                      <a:pt x="1314" y="2053"/>
                    </a:cubicBezTo>
                    <a:cubicBezTo>
                      <a:pt x="1314" y="2052"/>
                      <a:pt x="1314" y="2049"/>
                      <a:pt x="1312" y="2048"/>
                    </a:cubicBezTo>
                    <a:cubicBezTo>
                      <a:pt x="1327" y="1973"/>
                      <a:pt x="1359" y="1909"/>
                      <a:pt x="1402" y="1859"/>
                    </a:cubicBezTo>
                    <a:cubicBezTo>
                      <a:pt x="1445" y="1849"/>
                      <a:pt x="1491" y="1841"/>
                      <a:pt x="1536" y="1841"/>
                    </a:cubicBezTo>
                    <a:cubicBezTo>
                      <a:pt x="1571" y="1841"/>
                      <a:pt x="1606" y="1846"/>
                      <a:pt x="1637" y="1859"/>
                    </a:cubicBezTo>
                    <a:cubicBezTo>
                      <a:pt x="1637" y="1859"/>
                      <a:pt x="1637" y="1859"/>
                      <a:pt x="1637" y="1859"/>
                    </a:cubicBezTo>
                    <a:cubicBezTo>
                      <a:pt x="1640" y="1859"/>
                      <a:pt x="1645" y="1838"/>
                      <a:pt x="1643" y="1834"/>
                    </a:cubicBezTo>
                    <a:cubicBezTo>
                      <a:pt x="1604" y="1809"/>
                      <a:pt x="1563" y="1802"/>
                      <a:pt x="1521" y="1802"/>
                    </a:cubicBezTo>
                    <a:cubicBezTo>
                      <a:pt x="1502" y="1802"/>
                      <a:pt x="1482" y="1803"/>
                      <a:pt x="1462" y="1805"/>
                    </a:cubicBezTo>
                    <a:cubicBezTo>
                      <a:pt x="1501" y="1774"/>
                      <a:pt x="1545" y="1750"/>
                      <a:pt x="1596" y="1732"/>
                    </a:cubicBezTo>
                    <a:lnTo>
                      <a:pt x="1596" y="1732"/>
                    </a:lnTo>
                    <a:cubicBezTo>
                      <a:pt x="1594" y="1754"/>
                      <a:pt x="1594" y="1779"/>
                      <a:pt x="1589" y="1800"/>
                    </a:cubicBezTo>
                    <a:cubicBezTo>
                      <a:pt x="1588" y="1804"/>
                      <a:pt x="1597" y="1807"/>
                      <a:pt x="1605" y="1807"/>
                    </a:cubicBezTo>
                    <a:cubicBezTo>
                      <a:pt x="1609" y="1807"/>
                      <a:pt x="1613" y="1806"/>
                      <a:pt x="1614" y="1804"/>
                    </a:cubicBezTo>
                    <a:cubicBezTo>
                      <a:pt x="1622" y="1776"/>
                      <a:pt x="1627" y="1746"/>
                      <a:pt x="1632" y="1719"/>
                    </a:cubicBezTo>
                    <a:cubicBezTo>
                      <a:pt x="1676" y="1707"/>
                      <a:pt x="1723" y="1701"/>
                      <a:pt x="1768" y="1701"/>
                    </a:cubicBezTo>
                    <a:cubicBezTo>
                      <a:pt x="1834" y="1701"/>
                      <a:pt x="1898" y="1713"/>
                      <a:pt x="1955" y="1739"/>
                    </a:cubicBezTo>
                    <a:cubicBezTo>
                      <a:pt x="1957" y="1740"/>
                      <a:pt x="1959" y="1741"/>
                      <a:pt x="1961" y="1741"/>
                    </a:cubicBezTo>
                    <a:cubicBezTo>
                      <a:pt x="1981" y="1741"/>
                      <a:pt x="2001" y="1706"/>
                      <a:pt x="1980" y="1694"/>
                    </a:cubicBezTo>
                    <a:cubicBezTo>
                      <a:pt x="1914" y="1655"/>
                      <a:pt x="1838" y="1638"/>
                      <a:pt x="1762" y="1638"/>
                    </a:cubicBezTo>
                    <a:cubicBezTo>
                      <a:pt x="1720" y="1638"/>
                      <a:pt x="1679" y="1643"/>
                      <a:pt x="1638" y="1653"/>
                    </a:cubicBezTo>
                    <a:lnTo>
                      <a:pt x="1638" y="1636"/>
                    </a:lnTo>
                    <a:cubicBezTo>
                      <a:pt x="1683" y="1622"/>
                      <a:pt x="1730" y="1610"/>
                      <a:pt x="1778" y="1610"/>
                    </a:cubicBezTo>
                    <a:close/>
                    <a:moveTo>
                      <a:pt x="1630" y="1282"/>
                    </a:moveTo>
                    <a:cubicBezTo>
                      <a:pt x="1627" y="1296"/>
                      <a:pt x="1622" y="1310"/>
                      <a:pt x="1621" y="1325"/>
                    </a:cubicBezTo>
                    <a:cubicBezTo>
                      <a:pt x="1618" y="1331"/>
                      <a:pt x="1618" y="1336"/>
                      <a:pt x="1618" y="1339"/>
                    </a:cubicBezTo>
                    <a:cubicBezTo>
                      <a:pt x="1614" y="1343"/>
                      <a:pt x="1610" y="1346"/>
                      <a:pt x="1604" y="1347"/>
                    </a:cubicBezTo>
                    <a:cubicBezTo>
                      <a:pt x="1589" y="1350"/>
                      <a:pt x="1574" y="1350"/>
                      <a:pt x="1559" y="1351"/>
                    </a:cubicBezTo>
                    <a:cubicBezTo>
                      <a:pt x="1418" y="1377"/>
                      <a:pt x="1293" y="1456"/>
                      <a:pt x="1194" y="1560"/>
                    </a:cubicBezTo>
                    <a:cubicBezTo>
                      <a:pt x="1093" y="1664"/>
                      <a:pt x="1040" y="1801"/>
                      <a:pt x="1030" y="1946"/>
                    </a:cubicBezTo>
                    <a:cubicBezTo>
                      <a:pt x="1029" y="1959"/>
                      <a:pt x="1029" y="1976"/>
                      <a:pt x="1029" y="1988"/>
                    </a:cubicBezTo>
                    <a:cubicBezTo>
                      <a:pt x="1010" y="2006"/>
                      <a:pt x="987" y="2023"/>
                      <a:pt x="971" y="2045"/>
                    </a:cubicBezTo>
                    <a:cubicBezTo>
                      <a:pt x="960" y="2060"/>
                      <a:pt x="953" y="2076"/>
                      <a:pt x="943" y="2094"/>
                    </a:cubicBezTo>
                    <a:cubicBezTo>
                      <a:pt x="937" y="2072"/>
                      <a:pt x="932" y="2049"/>
                      <a:pt x="927" y="2027"/>
                    </a:cubicBezTo>
                    <a:cubicBezTo>
                      <a:pt x="943" y="1954"/>
                      <a:pt x="970" y="1884"/>
                      <a:pt x="999" y="1816"/>
                    </a:cubicBezTo>
                    <a:cubicBezTo>
                      <a:pt x="1026" y="1754"/>
                      <a:pt x="1056" y="1691"/>
                      <a:pt x="1092" y="1629"/>
                    </a:cubicBezTo>
                    <a:cubicBezTo>
                      <a:pt x="1129" y="1595"/>
                      <a:pt x="1168" y="1563"/>
                      <a:pt x="1204" y="1530"/>
                    </a:cubicBezTo>
                    <a:cubicBezTo>
                      <a:pt x="1294" y="1443"/>
                      <a:pt x="1391" y="1343"/>
                      <a:pt x="1521" y="1291"/>
                    </a:cubicBezTo>
                    <a:cubicBezTo>
                      <a:pt x="1559" y="1285"/>
                      <a:pt x="1594" y="1284"/>
                      <a:pt x="1630" y="1282"/>
                    </a:cubicBezTo>
                    <a:close/>
                    <a:moveTo>
                      <a:pt x="1136" y="604"/>
                    </a:moveTo>
                    <a:lnTo>
                      <a:pt x="1136" y="604"/>
                    </a:lnTo>
                    <a:cubicBezTo>
                      <a:pt x="1005" y="696"/>
                      <a:pt x="927" y="816"/>
                      <a:pt x="864" y="940"/>
                    </a:cubicBezTo>
                    <a:cubicBezTo>
                      <a:pt x="740" y="1015"/>
                      <a:pt x="630" y="1116"/>
                      <a:pt x="550" y="1238"/>
                    </a:cubicBezTo>
                    <a:cubicBezTo>
                      <a:pt x="426" y="1434"/>
                      <a:pt x="398" y="1650"/>
                      <a:pt x="404" y="1858"/>
                    </a:cubicBezTo>
                    <a:cubicBezTo>
                      <a:pt x="385" y="1937"/>
                      <a:pt x="378" y="2021"/>
                      <a:pt x="389" y="2104"/>
                    </a:cubicBezTo>
                    <a:cubicBezTo>
                      <a:pt x="379" y="2063"/>
                      <a:pt x="371" y="2021"/>
                      <a:pt x="364" y="1979"/>
                    </a:cubicBezTo>
                    <a:cubicBezTo>
                      <a:pt x="321" y="1697"/>
                      <a:pt x="308" y="1383"/>
                      <a:pt x="459" y="1110"/>
                    </a:cubicBezTo>
                    <a:cubicBezTo>
                      <a:pt x="597" y="864"/>
                      <a:pt x="844" y="685"/>
                      <a:pt x="1115" y="609"/>
                    </a:cubicBezTo>
                    <a:lnTo>
                      <a:pt x="1136" y="604"/>
                    </a:lnTo>
                    <a:close/>
                    <a:moveTo>
                      <a:pt x="1026" y="2068"/>
                    </a:moveTo>
                    <a:cubicBezTo>
                      <a:pt x="1030" y="2151"/>
                      <a:pt x="1051" y="2233"/>
                      <a:pt x="1092" y="2305"/>
                    </a:cubicBezTo>
                    <a:cubicBezTo>
                      <a:pt x="1084" y="2309"/>
                      <a:pt x="1077" y="2313"/>
                      <a:pt x="1067" y="2316"/>
                    </a:cubicBezTo>
                    <a:cubicBezTo>
                      <a:pt x="1037" y="2282"/>
                      <a:pt x="1010" y="2243"/>
                      <a:pt x="989" y="2202"/>
                    </a:cubicBezTo>
                    <a:lnTo>
                      <a:pt x="989" y="2181"/>
                    </a:lnTo>
                    <a:cubicBezTo>
                      <a:pt x="992" y="2151"/>
                      <a:pt x="1004" y="2109"/>
                      <a:pt x="1026" y="2068"/>
                    </a:cubicBezTo>
                    <a:close/>
                    <a:moveTo>
                      <a:pt x="1609" y="373"/>
                    </a:moveTo>
                    <a:cubicBezTo>
                      <a:pt x="1717" y="373"/>
                      <a:pt x="1825" y="384"/>
                      <a:pt x="1930" y="408"/>
                    </a:cubicBezTo>
                    <a:cubicBezTo>
                      <a:pt x="2061" y="439"/>
                      <a:pt x="2203" y="453"/>
                      <a:pt x="2325" y="521"/>
                    </a:cubicBezTo>
                    <a:cubicBezTo>
                      <a:pt x="2365" y="543"/>
                      <a:pt x="2399" y="569"/>
                      <a:pt x="2434" y="598"/>
                    </a:cubicBezTo>
                    <a:cubicBezTo>
                      <a:pt x="2368" y="587"/>
                      <a:pt x="2303" y="578"/>
                      <a:pt x="2236" y="571"/>
                    </a:cubicBezTo>
                    <a:cubicBezTo>
                      <a:pt x="2028" y="508"/>
                      <a:pt x="1813" y="468"/>
                      <a:pt x="1591" y="468"/>
                    </a:cubicBezTo>
                    <a:cubicBezTo>
                      <a:pt x="1584" y="468"/>
                      <a:pt x="1577" y="468"/>
                      <a:pt x="1570" y="468"/>
                    </a:cubicBezTo>
                    <a:cubicBezTo>
                      <a:pt x="1243" y="473"/>
                      <a:pt x="906" y="583"/>
                      <a:pt x="654" y="805"/>
                    </a:cubicBezTo>
                    <a:cubicBezTo>
                      <a:pt x="390" y="1031"/>
                      <a:pt x="287" y="1380"/>
                      <a:pt x="294" y="1695"/>
                    </a:cubicBezTo>
                    <a:cubicBezTo>
                      <a:pt x="295" y="1909"/>
                      <a:pt x="349" y="2131"/>
                      <a:pt x="396" y="2342"/>
                    </a:cubicBezTo>
                    <a:cubicBezTo>
                      <a:pt x="310" y="2265"/>
                      <a:pt x="240" y="2167"/>
                      <a:pt x="203" y="2061"/>
                    </a:cubicBezTo>
                    <a:cubicBezTo>
                      <a:pt x="141" y="1885"/>
                      <a:pt x="184" y="1705"/>
                      <a:pt x="211" y="1541"/>
                    </a:cubicBezTo>
                    <a:cubicBezTo>
                      <a:pt x="239" y="1376"/>
                      <a:pt x="287" y="1214"/>
                      <a:pt x="372" y="1069"/>
                    </a:cubicBezTo>
                    <a:cubicBezTo>
                      <a:pt x="458" y="926"/>
                      <a:pt x="562" y="794"/>
                      <a:pt x="689" y="688"/>
                    </a:cubicBezTo>
                    <a:cubicBezTo>
                      <a:pt x="802" y="594"/>
                      <a:pt x="915" y="498"/>
                      <a:pt x="1049" y="436"/>
                    </a:cubicBezTo>
                    <a:cubicBezTo>
                      <a:pt x="1065" y="429"/>
                      <a:pt x="1078" y="419"/>
                      <a:pt x="1095" y="413"/>
                    </a:cubicBezTo>
                    <a:cubicBezTo>
                      <a:pt x="1184" y="380"/>
                      <a:pt x="1276" y="377"/>
                      <a:pt x="1367" y="377"/>
                    </a:cubicBezTo>
                    <a:cubicBezTo>
                      <a:pt x="1392" y="377"/>
                      <a:pt x="1417" y="377"/>
                      <a:pt x="1441" y="377"/>
                    </a:cubicBezTo>
                    <a:cubicBezTo>
                      <a:pt x="1468" y="377"/>
                      <a:pt x="1494" y="377"/>
                      <a:pt x="1520" y="375"/>
                    </a:cubicBezTo>
                    <a:cubicBezTo>
                      <a:pt x="1550" y="374"/>
                      <a:pt x="1579" y="373"/>
                      <a:pt x="1609" y="373"/>
                    </a:cubicBezTo>
                    <a:close/>
                    <a:moveTo>
                      <a:pt x="1092" y="2342"/>
                    </a:moveTo>
                    <a:lnTo>
                      <a:pt x="1092" y="2342"/>
                    </a:lnTo>
                    <a:cubicBezTo>
                      <a:pt x="1104" y="2350"/>
                      <a:pt x="1114" y="2361"/>
                      <a:pt x="1125" y="2371"/>
                    </a:cubicBezTo>
                    <a:lnTo>
                      <a:pt x="1135" y="2386"/>
                    </a:lnTo>
                    <a:cubicBezTo>
                      <a:pt x="1120" y="2372"/>
                      <a:pt x="1106" y="2357"/>
                      <a:pt x="1092" y="2342"/>
                    </a:cubicBezTo>
                    <a:close/>
                    <a:moveTo>
                      <a:pt x="404" y="2191"/>
                    </a:moveTo>
                    <a:cubicBezTo>
                      <a:pt x="412" y="2225"/>
                      <a:pt x="426" y="2258"/>
                      <a:pt x="444" y="2290"/>
                    </a:cubicBezTo>
                    <a:cubicBezTo>
                      <a:pt x="447" y="2324"/>
                      <a:pt x="452" y="2357"/>
                      <a:pt x="458" y="2392"/>
                    </a:cubicBezTo>
                    <a:cubicBezTo>
                      <a:pt x="451" y="2389"/>
                      <a:pt x="444" y="2385"/>
                      <a:pt x="437" y="2379"/>
                    </a:cubicBezTo>
                    <a:cubicBezTo>
                      <a:pt x="425" y="2316"/>
                      <a:pt x="416" y="2253"/>
                      <a:pt x="404" y="2191"/>
                    </a:cubicBezTo>
                    <a:close/>
                    <a:moveTo>
                      <a:pt x="2750" y="2239"/>
                    </a:moveTo>
                    <a:cubicBezTo>
                      <a:pt x="2750" y="2275"/>
                      <a:pt x="2746" y="2313"/>
                      <a:pt x="2738" y="2350"/>
                    </a:cubicBezTo>
                    <a:cubicBezTo>
                      <a:pt x="2717" y="2364"/>
                      <a:pt x="2697" y="2376"/>
                      <a:pt x="2675" y="2389"/>
                    </a:cubicBezTo>
                    <a:cubicBezTo>
                      <a:pt x="2655" y="2397"/>
                      <a:pt x="2636" y="2404"/>
                      <a:pt x="2616" y="2412"/>
                    </a:cubicBezTo>
                    <a:cubicBezTo>
                      <a:pt x="2613" y="2414"/>
                      <a:pt x="2607" y="2416"/>
                      <a:pt x="2605" y="2418"/>
                    </a:cubicBezTo>
                    <a:cubicBezTo>
                      <a:pt x="2606" y="2415"/>
                      <a:pt x="2607" y="2414"/>
                      <a:pt x="2609" y="2414"/>
                    </a:cubicBezTo>
                    <a:cubicBezTo>
                      <a:pt x="2662" y="2364"/>
                      <a:pt x="2711" y="2304"/>
                      <a:pt x="2750" y="2239"/>
                    </a:cubicBezTo>
                    <a:close/>
                    <a:moveTo>
                      <a:pt x="2083" y="1852"/>
                    </a:moveTo>
                    <a:cubicBezTo>
                      <a:pt x="2122" y="1852"/>
                      <a:pt x="2160" y="1860"/>
                      <a:pt x="2193" y="1874"/>
                    </a:cubicBezTo>
                    <a:cubicBezTo>
                      <a:pt x="2214" y="1918"/>
                      <a:pt x="2225" y="1965"/>
                      <a:pt x="2229" y="2009"/>
                    </a:cubicBezTo>
                    <a:cubicBezTo>
                      <a:pt x="2241" y="2100"/>
                      <a:pt x="2207" y="2192"/>
                      <a:pt x="2164" y="2273"/>
                    </a:cubicBezTo>
                    <a:cubicBezTo>
                      <a:pt x="2127" y="2341"/>
                      <a:pt x="2072" y="2392"/>
                      <a:pt x="2013" y="2430"/>
                    </a:cubicBezTo>
                    <a:cubicBezTo>
                      <a:pt x="2010" y="2430"/>
                      <a:pt x="2008" y="2430"/>
                      <a:pt x="2006" y="2430"/>
                    </a:cubicBezTo>
                    <a:cubicBezTo>
                      <a:pt x="1992" y="2430"/>
                      <a:pt x="1979" y="2427"/>
                      <a:pt x="1965" y="2427"/>
                    </a:cubicBezTo>
                    <a:cubicBezTo>
                      <a:pt x="1973" y="2415"/>
                      <a:pt x="1980" y="2403"/>
                      <a:pt x="1988" y="2392"/>
                    </a:cubicBezTo>
                    <a:cubicBezTo>
                      <a:pt x="2021" y="2352"/>
                      <a:pt x="2061" y="2308"/>
                      <a:pt x="2077" y="2250"/>
                    </a:cubicBezTo>
                    <a:cubicBezTo>
                      <a:pt x="2095" y="2198"/>
                      <a:pt x="2109" y="2122"/>
                      <a:pt x="2091" y="2053"/>
                    </a:cubicBezTo>
                    <a:cubicBezTo>
                      <a:pt x="2083" y="2015"/>
                      <a:pt x="2061" y="1981"/>
                      <a:pt x="2035" y="1957"/>
                    </a:cubicBezTo>
                    <a:cubicBezTo>
                      <a:pt x="2011" y="1933"/>
                      <a:pt x="1988" y="1915"/>
                      <a:pt x="1965" y="1896"/>
                    </a:cubicBezTo>
                    <a:cubicBezTo>
                      <a:pt x="1959" y="1892"/>
                      <a:pt x="1955" y="1891"/>
                      <a:pt x="1949" y="1888"/>
                    </a:cubicBezTo>
                    <a:cubicBezTo>
                      <a:pt x="1992" y="1863"/>
                      <a:pt x="2039" y="1852"/>
                      <a:pt x="2083" y="1852"/>
                    </a:cubicBezTo>
                    <a:close/>
                    <a:moveTo>
                      <a:pt x="210" y="2248"/>
                    </a:moveTo>
                    <a:lnTo>
                      <a:pt x="210" y="2248"/>
                    </a:lnTo>
                    <a:cubicBezTo>
                      <a:pt x="226" y="2275"/>
                      <a:pt x="240" y="2301"/>
                      <a:pt x="261" y="2324"/>
                    </a:cubicBezTo>
                    <a:cubicBezTo>
                      <a:pt x="309" y="2378"/>
                      <a:pt x="363" y="2418"/>
                      <a:pt x="419" y="2449"/>
                    </a:cubicBezTo>
                    <a:cubicBezTo>
                      <a:pt x="422" y="2469"/>
                      <a:pt x="427" y="2488"/>
                      <a:pt x="432" y="2506"/>
                    </a:cubicBezTo>
                    <a:cubicBezTo>
                      <a:pt x="429" y="2502"/>
                      <a:pt x="425" y="2500"/>
                      <a:pt x="422" y="2499"/>
                    </a:cubicBezTo>
                    <a:cubicBezTo>
                      <a:pt x="414" y="2478"/>
                      <a:pt x="405" y="2455"/>
                      <a:pt x="386" y="2437"/>
                    </a:cubicBezTo>
                    <a:cubicBezTo>
                      <a:pt x="368" y="2418"/>
                      <a:pt x="321" y="2405"/>
                      <a:pt x="304" y="2381"/>
                    </a:cubicBezTo>
                    <a:cubicBezTo>
                      <a:pt x="287" y="2360"/>
                      <a:pt x="266" y="2335"/>
                      <a:pt x="242" y="2308"/>
                    </a:cubicBezTo>
                    <a:cubicBezTo>
                      <a:pt x="228" y="2290"/>
                      <a:pt x="207" y="2269"/>
                      <a:pt x="210" y="2248"/>
                    </a:cubicBezTo>
                    <a:close/>
                    <a:moveTo>
                      <a:pt x="452" y="2469"/>
                    </a:moveTo>
                    <a:lnTo>
                      <a:pt x="452" y="2469"/>
                    </a:lnTo>
                    <a:cubicBezTo>
                      <a:pt x="459" y="2473"/>
                      <a:pt x="465" y="2476"/>
                      <a:pt x="471" y="2480"/>
                    </a:cubicBezTo>
                    <a:cubicBezTo>
                      <a:pt x="485" y="2555"/>
                      <a:pt x="503" y="2630"/>
                      <a:pt x="528" y="2703"/>
                    </a:cubicBezTo>
                    <a:cubicBezTo>
                      <a:pt x="521" y="2698"/>
                      <a:pt x="513" y="2694"/>
                      <a:pt x="507" y="2687"/>
                    </a:cubicBezTo>
                    <a:cubicBezTo>
                      <a:pt x="495" y="2667"/>
                      <a:pt x="496" y="2638"/>
                      <a:pt x="488" y="2616"/>
                    </a:cubicBezTo>
                    <a:cubicBezTo>
                      <a:pt x="480" y="2593"/>
                      <a:pt x="480" y="2569"/>
                      <a:pt x="473" y="2548"/>
                    </a:cubicBezTo>
                    <a:cubicBezTo>
                      <a:pt x="469" y="2542"/>
                      <a:pt x="462" y="2536"/>
                      <a:pt x="458" y="2531"/>
                    </a:cubicBezTo>
                    <a:cubicBezTo>
                      <a:pt x="459" y="2529"/>
                      <a:pt x="465" y="2529"/>
                      <a:pt x="462" y="2528"/>
                    </a:cubicBezTo>
                    <a:cubicBezTo>
                      <a:pt x="460" y="2507"/>
                      <a:pt x="455" y="2489"/>
                      <a:pt x="452" y="2469"/>
                    </a:cubicBezTo>
                    <a:close/>
                    <a:moveTo>
                      <a:pt x="1524" y="2898"/>
                    </a:moveTo>
                    <a:lnTo>
                      <a:pt x="1524" y="2898"/>
                    </a:lnTo>
                    <a:cubicBezTo>
                      <a:pt x="1636" y="2929"/>
                      <a:pt x="1749" y="2944"/>
                      <a:pt x="1862" y="2944"/>
                    </a:cubicBezTo>
                    <a:cubicBezTo>
                      <a:pt x="1876" y="2944"/>
                      <a:pt x="1889" y="2944"/>
                      <a:pt x="1903" y="2943"/>
                    </a:cubicBezTo>
                    <a:cubicBezTo>
                      <a:pt x="1930" y="2943"/>
                      <a:pt x="1958" y="2939"/>
                      <a:pt x="1985" y="2937"/>
                    </a:cubicBezTo>
                    <a:cubicBezTo>
                      <a:pt x="1987" y="2937"/>
                      <a:pt x="1987" y="2939"/>
                      <a:pt x="1987" y="2939"/>
                    </a:cubicBezTo>
                    <a:cubicBezTo>
                      <a:pt x="2028" y="2960"/>
                      <a:pt x="2069" y="3005"/>
                      <a:pt x="2113" y="3023"/>
                    </a:cubicBezTo>
                    <a:cubicBezTo>
                      <a:pt x="2130" y="3030"/>
                      <a:pt x="2144" y="3030"/>
                      <a:pt x="2159" y="3030"/>
                    </a:cubicBezTo>
                    <a:cubicBezTo>
                      <a:pt x="2147" y="3031"/>
                      <a:pt x="2136" y="3031"/>
                      <a:pt x="2125" y="3031"/>
                    </a:cubicBezTo>
                    <a:cubicBezTo>
                      <a:pt x="2023" y="3031"/>
                      <a:pt x="1912" y="3005"/>
                      <a:pt x="1795" y="2981"/>
                    </a:cubicBezTo>
                    <a:cubicBezTo>
                      <a:pt x="1700" y="2960"/>
                      <a:pt x="1611" y="2930"/>
                      <a:pt x="1524" y="2898"/>
                    </a:cubicBezTo>
                    <a:close/>
                    <a:moveTo>
                      <a:pt x="2811" y="3286"/>
                    </a:moveTo>
                    <a:lnTo>
                      <a:pt x="2811" y="3286"/>
                    </a:lnTo>
                    <a:cubicBezTo>
                      <a:pt x="2808" y="3290"/>
                      <a:pt x="2808" y="3293"/>
                      <a:pt x="2807" y="3294"/>
                    </a:cubicBezTo>
                    <a:cubicBezTo>
                      <a:pt x="2788" y="3318"/>
                      <a:pt x="2766" y="3334"/>
                      <a:pt x="2742" y="3349"/>
                    </a:cubicBezTo>
                    <a:cubicBezTo>
                      <a:pt x="2735" y="3353"/>
                      <a:pt x="2727" y="3354"/>
                      <a:pt x="2718" y="3354"/>
                    </a:cubicBezTo>
                    <a:cubicBezTo>
                      <a:pt x="2714" y="3354"/>
                      <a:pt x="2710" y="3354"/>
                      <a:pt x="2705" y="3354"/>
                    </a:cubicBezTo>
                    <a:cubicBezTo>
                      <a:pt x="2738" y="3332"/>
                      <a:pt x="2774" y="3308"/>
                      <a:pt x="2811" y="3286"/>
                    </a:cubicBezTo>
                    <a:close/>
                    <a:moveTo>
                      <a:pt x="1836" y="0"/>
                    </a:moveTo>
                    <a:cubicBezTo>
                      <a:pt x="1827" y="0"/>
                      <a:pt x="1818" y="1"/>
                      <a:pt x="1809" y="2"/>
                    </a:cubicBezTo>
                    <a:cubicBezTo>
                      <a:pt x="1768" y="9"/>
                      <a:pt x="1732" y="31"/>
                      <a:pt x="1695" y="53"/>
                    </a:cubicBezTo>
                    <a:cubicBezTo>
                      <a:pt x="1652" y="71"/>
                      <a:pt x="1610" y="92"/>
                      <a:pt x="1567" y="106"/>
                    </a:cubicBezTo>
                    <a:cubicBezTo>
                      <a:pt x="1527" y="119"/>
                      <a:pt x="1488" y="135"/>
                      <a:pt x="1451" y="155"/>
                    </a:cubicBezTo>
                    <a:cubicBezTo>
                      <a:pt x="1418" y="161"/>
                      <a:pt x="1384" y="164"/>
                      <a:pt x="1351" y="170"/>
                    </a:cubicBezTo>
                    <a:cubicBezTo>
                      <a:pt x="1172" y="206"/>
                      <a:pt x="1010" y="294"/>
                      <a:pt x="858" y="388"/>
                    </a:cubicBezTo>
                    <a:cubicBezTo>
                      <a:pt x="704" y="479"/>
                      <a:pt x="555" y="585"/>
                      <a:pt x="436" y="722"/>
                    </a:cubicBezTo>
                    <a:cubicBezTo>
                      <a:pt x="319" y="859"/>
                      <a:pt x="213" y="1011"/>
                      <a:pt x="145" y="1183"/>
                    </a:cubicBezTo>
                    <a:cubicBezTo>
                      <a:pt x="78" y="1355"/>
                      <a:pt x="63" y="1544"/>
                      <a:pt x="64" y="1730"/>
                    </a:cubicBezTo>
                    <a:cubicBezTo>
                      <a:pt x="67" y="1899"/>
                      <a:pt x="104" y="2082"/>
                      <a:pt x="202" y="2240"/>
                    </a:cubicBezTo>
                    <a:cubicBezTo>
                      <a:pt x="191" y="2246"/>
                      <a:pt x="185" y="2253"/>
                      <a:pt x="181" y="2259"/>
                    </a:cubicBezTo>
                    <a:cubicBezTo>
                      <a:pt x="154" y="2209"/>
                      <a:pt x="126" y="2158"/>
                      <a:pt x="101" y="2104"/>
                    </a:cubicBezTo>
                    <a:cubicBezTo>
                      <a:pt x="72" y="2046"/>
                      <a:pt x="34" y="1973"/>
                      <a:pt x="56" y="1909"/>
                    </a:cubicBezTo>
                    <a:cubicBezTo>
                      <a:pt x="56" y="1906"/>
                      <a:pt x="51" y="1905"/>
                      <a:pt x="45" y="1905"/>
                    </a:cubicBezTo>
                    <a:cubicBezTo>
                      <a:pt x="39" y="1905"/>
                      <a:pt x="33" y="1906"/>
                      <a:pt x="32" y="1909"/>
                    </a:cubicBezTo>
                    <a:cubicBezTo>
                      <a:pt x="1" y="1957"/>
                      <a:pt x="13" y="2002"/>
                      <a:pt x="28" y="2048"/>
                    </a:cubicBezTo>
                    <a:cubicBezTo>
                      <a:pt x="54" y="2118"/>
                      <a:pt x="108" y="2178"/>
                      <a:pt x="131" y="2243"/>
                    </a:cubicBezTo>
                    <a:cubicBezTo>
                      <a:pt x="155" y="2304"/>
                      <a:pt x="184" y="2363"/>
                      <a:pt x="218" y="2415"/>
                    </a:cubicBezTo>
                    <a:cubicBezTo>
                      <a:pt x="253" y="2474"/>
                      <a:pt x="283" y="2528"/>
                      <a:pt x="315" y="2582"/>
                    </a:cubicBezTo>
                    <a:lnTo>
                      <a:pt x="315" y="2583"/>
                    </a:lnTo>
                    <a:cubicBezTo>
                      <a:pt x="315" y="2587"/>
                      <a:pt x="313" y="2591"/>
                      <a:pt x="315" y="2597"/>
                    </a:cubicBezTo>
                    <a:cubicBezTo>
                      <a:pt x="321" y="2620"/>
                      <a:pt x="335" y="2641"/>
                      <a:pt x="342" y="2667"/>
                    </a:cubicBezTo>
                    <a:cubicBezTo>
                      <a:pt x="349" y="2705"/>
                      <a:pt x="356" y="2744"/>
                      <a:pt x="376" y="2776"/>
                    </a:cubicBezTo>
                    <a:cubicBezTo>
                      <a:pt x="390" y="2798"/>
                      <a:pt x="405" y="2820"/>
                      <a:pt x="420" y="2840"/>
                    </a:cubicBezTo>
                    <a:cubicBezTo>
                      <a:pt x="414" y="2857"/>
                      <a:pt x="400" y="2895"/>
                      <a:pt x="411" y="2915"/>
                    </a:cubicBezTo>
                    <a:cubicBezTo>
                      <a:pt x="425" y="2939"/>
                      <a:pt x="441" y="2960"/>
                      <a:pt x="458" y="2983"/>
                    </a:cubicBezTo>
                    <a:cubicBezTo>
                      <a:pt x="473" y="3005"/>
                      <a:pt x="513" y="3001"/>
                      <a:pt x="529" y="3019"/>
                    </a:cubicBezTo>
                    <a:cubicBezTo>
                      <a:pt x="547" y="3040"/>
                      <a:pt x="551" y="3080"/>
                      <a:pt x="571" y="3100"/>
                    </a:cubicBezTo>
                    <a:cubicBezTo>
                      <a:pt x="591" y="3120"/>
                      <a:pt x="616" y="3129"/>
                      <a:pt x="638" y="3147"/>
                    </a:cubicBezTo>
                    <a:cubicBezTo>
                      <a:pt x="659" y="3164"/>
                      <a:pt x="672" y="3195"/>
                      <a:pt x="696" y="3210"/>
                    </a:cubicBezTo>
                    <a:cubicBezTo>
                      <a:pt x="719" y="3224"/>
                      <a:pt x="751" y="3221"/>
                      <a:pt x="776" y="3232"/>
                    </a:cubicBezTo>
                    <a:lnTo>
                      <a:pt x="791" y="3238"/>
                    </a:lnTo>
                    <a:cubicBezTo>
                      <a:pt x="824" y="3283"/>
                      <a:pt x="846" y="3348"/>
                      <a:pt x="893" y="3381"/>
                    </a:cubicBezTo>
                    <a:cubicBezTo>
                      <a:pt x="943" y="3418"/>
                      <a:pt x="1001" y="3450"/>
                      <a:pt x="1058" y="3483"/>
                    </a:cubicBezTo>
                    <a:cubicBezTo>
                      <a:pt x="1115" y="3513"/>
                      <a:pt x="1187" y="3508"/>
                      <a:pt x="1246" y="3531"/>
                    </a:cubicBezTo>
                    <a:cubicBezTo>
                      <a:pt x="1305" y="3556"/>
                      <a:pt x="1363" y="3596"/>
                      <a:pt x="1428" y="3615"/>
                    </a:cubicBezTo>
                    <a:cubicBezTo>
                      <a:pt x="1491" y="3629"/>
                      <a:pt x="1556" y="3636"/>
                      <a:pt x="1622" y="3641"/>
                    </a:cubicBezTo>
                    <a:cubicBezTo>
                      <a:pt x="1687" y="3649"/>
                      <a:pt x="1753" y="3669"/>
                      <a:pt x="1820" y="3670"/>
                    </a:cubicBezTo>
                    <a:cubicBezTo>
                      <a:pt x="1886" y="3669"/>
                      <a:pt x="1951" y="3648"/>
                      <a:pt x="2016" y="3637"/>
                    </a:cubicBezTo>
                    <a:cubicBezTo>
                      <a:pt x="2082" y="3630"/>
                      <a:pt x="2144" y="3604"/>
                      <a:pt x="2207" y="3589"/>
                    </a:cubicBezTo>
                    <a:cubicBezTo>
                      <a:pt x="2270" y="3574"/>
                      <a:pt x="2344" y="3590"/>
                      <a:pt x="2408" y="3568"/>
                    </a:cubicBezTo>
                    <a:cubicBezTo>
                      <a:pt x="2483" y="3541"/>
                      <a:pt x="2537" y="3465"/>
                      <a:pt x="2600" y="3422"/>
                    </a:cubicBezTo>
                    <a:cubicBezTo>
                      <a:pt x="2607" y="3436"/>
                      <a:pt x="2617" y="3450"/>
                      <a:pt x="2619" y="3450"/>
                    </a:cubicBezTo>
                    <a:cubicBezTo>
                      <a:pt x="2620" y="3450"/>
                      <a:pt x="2620" y="3450"/>
                      <a:pt x="2620" y="3450"/>
                    </a:cubicBezTo>
                    <a:cubicBezTo>
                      <a:pt x="2638" y="3432"/>
                      <a:pt x="2649" y="3404"/>
                      <a:pt x="2676" y="3403"/>
                    </a:cubicBezTo>
                    <a:cubicBezTo>
                      <a:pt x="2677" y="3403"/>
                      <a:pt x="2678" y="3403"/>
                      <a:pt x="2679" y="3403"/>
                    </a:cubicBezTo>
                    <a:cubicBezTo>
                      <a:pt x="2706" y="3403"/>
                      <a:pt x="2746" y="3422"/>
                      <a:pt x="2778" y="3425"/>
                    </a:cubicBezTo>
                    <a:cubicBezTo>
                      <a:pt x="2811" y="3429"/>
                      <a:pt x="2856" y="3453"/>
                      <a:pt x="2889" y="3453"/>
                    </a:cubicBezTo>
                    <a:cubicBezTo>
                      <a:pt x="2922" y="3453"/>
                      <a:pt x="2939" y="3432"/>
                      <a:pt x="2965" y="3424"/>
                    </a:cubicBezTo>
                    <a:cubicBezTo>
                      <a:pt x="2993" y="3413"/>
                      <a:pt x="3006" y="3385"/>
                      <a:pt x="3033" y="3374"/>
                    </a:cubicBezTo>
                    <a:cubicBezTo>
                      <a:pt x="3059" y="3362"/>
                      <a:pt x="3097" y="3363"/>
                      <a:pt x="3122" y="3347"/>
                    </a:cubicBezTo>
                    <a:cubicBezTo>
                      <a:pt x="3145" y="3332"/>
                      <a:pt x="3184" y="3327"/>
                      <a:pt x="3205" y="3307"/>
                    </a:cubicBezTo>
                    <a:cubicBezTo>
                      <a:pt x="3227" y="3288"/>
                      <a:pt x="3221" y="3242"/>
                      <a:pt x="3240" y="3221"/>
                    </a:cubicBezTo>
                    <a:lnTo>
                      <a:pt x="3300" y="3157"/>
                    </a:lnTo>
                    <a:cubicBezTo>
                      <a:pt x="3317" y="3136"/>
                      <a:pt x="3350" y="3126"/>
                      <a:pt x="3370" y="3103"/>
                    </a:cubicBezTo>
                    <a:cubicBezTo>
                      <a:pt x="3390" y="3082"/>
                      <a:pt x="3418" y="3069"/>
                      <a:pt x="3437" y="3047"/>
                    </a:cubicBezTo>
                    <a:cubicBezTo>
                      <a:pt x="3455" y="3025"/>
                      <a:pt x="3480" y="3005"/>
                      <a:pt x="3496" y="2983"/>
                    </a:cubicBezTo>
                    <a:cubicBezTo>
                      <a:pt x="3514" y="2960"/>
                      <a:pt x="3513" y="2926"/>
                      <a:pt x="3533" y="2902"/>
                    </a:cubicBezTo>
                    <a:cubicBezTo>
                      <a:pt x="3551" y="2880"/>
                      <a:pt x="3583" y="2866"/>
                      <a:pt x="3604" y="2844"/>
                    </a:cubicBezTo>
                    <a:cubicBezTo>
                      <a:pt x="3623" y="2822"/>
                      <a:pt x="3650" y="2803"/>
                      <a:pt x="3667" y="2778"/>
                    </a:cubicBezTo>
                    <a:cubicBezTo>
                      <a:pt x="3686" y="2755"/>
                      <a:pt x="3679" y="2719"/>
                      <a:pt x="3692" y="2690"/>
                    </a:cubicBezTo>
                    <a:cubicBezTo>
                      <a:pt x="3706" y="2661"/>
                      <a:pt x="3721" y="2632"/>
                      <a:pt x="3722" y="2598"/>
                    </a:cubicBezTo>
                    <a:cubicBezTo>
                      <a:pt x="3723" y="2564"/>
                      <a:pt x="3700" y="2518"/>
                      <a:pt x="3699" y="2484"/>
                    </a:cubicBezTo>
                    <a:cubicBezTo>
                      <a:pt x="3696" y="2448"/>
                      <a:pt x="3693" y="2414"/>
                      <a:pt x="3685" y="2378"/>
                    </a:cubicBezTo>
                    <a:cubicBezTo>
                      <a:pt x="3678" y="2346"/>
                      <a:pt x="3657" y="2309"/>
                      <a:pt x="3693" y="2291"/>
                    </a:cubicBezTo>
                    <a:cubicBezTo>
                      <a:pt x="3694" y="2291"/>
                      <a:pt x="3676" y="2284"/>
                      <a:pt x="3671" y="2284"/>
                    </a:cubicBezTo>
                    <a:cubicBezTo>
                      <a:pt x="3670" y="2284"/>
                      <a:pt x="3670" y="2284"/>
                      <a:pt x="3670" y="2284"/>
                    </a:cubicBezTo>
                    <a:cubicBezTo>
                      <a:pt x="3631" y="2291"/>
                      <a:pt x="3633" y="2310"/>
                      <a:pt x="3635" y="2332"/>
                    </a:cubicBezTo>
                    <a:cubicBezTo>
                      <a:pt x="3641" y="2365"/>
                      <a:pt x="3668" y="2405"/>
                      <a:pt x="3661" y="2434"/>
                    </a:cubicBezTo>
                    <a:cubicBezTo>
                      <a:pt x="3656" y="2462"/>
                      <a:pt x="3656" y="2491"/>
                      <a:pt x="3655" y="2521"/>
                    </a:cubicBezTo>
                    <a:cubicBezTo>
                      <a:pt x="3652" y="2550"/>
                      <a:pt x="3646" y="2577"/>
                      <a:pt x="3635" y="2604"/>
                    </a:cubicBezTo>
                    <a:cubicBezTo>
                      <a:pt x="3624" y="2628"/>
                      <a:pt x="3569" y="2634"/>
                      <a:pt x="3551" y="2656"/>
                    </a:cubicBezTo>
                    <a:cubicBezTo>
                      <a:pt x="3535" y="2679"/>
                      <a:pt x="3524" y="2704"/>
                      <a:pt x="3502" y="2723"/>
                    </a:cubicBezTo>
                    <a:cubicBezTo>
                      <a:pt x="3480" y="2743"/>
                      <a:pt x="3462" y="2765"/>
                      <a:pt x="3436" y="2782"/>
                    </a:cubicBezTo>
                    <a:cubicBezTo>
                      <a:pt x="3412" y="2799"/>
                      <a:pt x="3415" y="2833"/>
                      <a:pt x="3390" y="2851"/>
                    </a:cubicBezTo>
                    <a:cubicBezTo>
                      <a:pt x="3379" y="2859"/>
                      <a:pt x="3357" y="2859"/>
                      <a:pt x="3336" y="2859"/>
                    </a:cubicBezTo>
                    <a:cubicBezTo>
                      <a:pt x="3315" y="2859"/>
                      <a:pt x="3295" y="2859"/>
                      <a:pt x="3284" y="2866"/>
                    </a:cubicBezTo>
                    <a:cubicBezTo>
                      <a:pt x="3262" y="2883"/>
                      <a:pt x="3247" y="2895"/>
                      <a:pt x="3227" y="2910"/>
                    </a:cubicBezTo>
                    <a:cubicBezTo>
                      <a:pt x="3207" y="2924"/>
                      <a:pt x="3216" y="2963"/>
                      <a:pt x="3195" y="2976"/>
                    </a:cubicBezTo>
                    <a:cubicBezTo>
                      <a:pt x="3181" y="2985"/>
                      <a:pt x="3163" y="2989"/>
                      <a:pt x="3144" y="2993"/>
                    </a:cubicBezTo>
                    <a:cubicBezTo>
                      <a:pt x="3138" y="2988"/>
                      <a:pt x="3131" y="2985"/>
                      <a:pt x="3127" y="2985"/>
                    </a:cubicBezTo>
                    <a:cubicBezTo>
                      <a:pt x="3126" y="2985"/>
                      <a:pt x="3125" y="2985"/>
                      <a:pt x="3125" y="2986"/>
                    </a:cubicBezTo>
                    <a:cubicBezTo>
                      <a:pt x="3116" y="2997"/>
                      <a:pt x="3110" y="3007"/>
                      <a:pt x="3101" y="3019"/>
                    </a:cubicBezTo>
                    <a:cubicBezTo>
                      <a:pt x="3090" y="3030"/>
                      <a:pt x="3081" y="3041"/>
                      <a:pt x="3067" y="3051"/>
                    </a:cubicBezTo>
                    <a:cubicBezTo>
                      <a:pt x="3048" y="3065"/>
                      <a:pt x="3016" y="3066"/>
                      <a:pt x="2998" y="3080"/>
                    </a:cubicBezTo>
                    <a:cubicBezTo>
                      <a:pt x="2979" y="3093"/>
                      <a:pt x="2975" y="3122"/>
                      <a:pt x="2958" y="3136"/>
                    </a:cubicBezTo>
                    <a:cubicBezTo>
                      <a:pt x="2951" y="3142"/>
                      <a:pt x="2944" y="3150"/>
                      <a:pt x="2939" y="3158"/>
                    </a:cubicBezTo>
                    <a:cubicBezTo>
                      <a:pt x="2891" y="3177"/>
                      <a:pt x="2837" y="3188"/>
                      <a:pt x="2793" y="3205"/>
                    </a:cubicBezTo>
                    <a:cubicBezTo>
                      <a:pt x="2748" y="3217"/>
                      <a:pt x="2702" y="3220"/>
                      <a:pt x="2655" y="3226"/>
                    </a:cubicBezTo>
                    <a:cubicBezTo>
                      <a:pt x="2702" y="3204"/>
                      <a:pt x="2748" y="3182"/>
                      <a:pt x="2789" y="3147"/>
                    </a:cubicBezTo>
                    <a:cubicBezTo>
                      <a:pt x="2812" y="3129"/>
                      <a:pt x="2830" y="3107"/>
                      <a:pt x="2849" y="3085"/>
                    </a:cubicBezTo>
                    <a:cubicBezTo>
                      <a:pt x="2869" y="3076"/>
                      <a:pt x="2888" y="3067"/>
                      <a:pt x="2905" y="3058"/>
                    </a:cubicBezTo>
                    <a:cubicBezTo>
                      <a:pt x="2957" y="3026"/>
                      <a:pt x="3008" y="2993"/>
                      <a:pt x="3057" y="2957"/>
                    </a:cubicBezTo>
                    <a:cubicBezTo>
                      <a:pt x="3104" y="2917"/>
                      <a:pt x="3137" y="2865"/>
                      <a:pt x="3184" y="2824"/>
                    </a:cubicBezTo>
                    <a:cubicBezTo>
                      <a:pt x="3229" y="2784"/>
                      <a:pt x="3284" y="2749"/>
                      <a:pt x="3330" y="2704"/>
                    </a:cubicBezTo>
                    <a:cubicBezTo>
                      <a:pt x="3372" y="2659"/>
                      <a:pt x="3421" y="2615"/>
                      <a:pt x="3459" y="2562"/>
                    </a:cubicBezTo>
                    <a:cubicBezTo>
                      <a:pt x="3494" y="2510"/>
                      <a:pt x="3507" y="2447"/>
                      <a:pt x="3529" y="2390"/>
                    </a:cubicBezTo>
                    <a:cubicBezTo>
                      <a:pt x="3558" y="2352"/>
                      <a:pt x="3591" y="2316"/>
                      <a:pt x="3613" y="2273"/>
                    </a:cubicBezTo>
                    <a:cubicBezTo>
                      <a:pt x="3639" y="2226"/>
                      <a:pt x="3635" y="2170"/>
                      <a:pt x="3653" y="2119"/>
                    </a:cubicBezTo>
                    <a:cubicBezTo>
                      <a:pt x="3668" y="2064"/>
                      <a:pt x="3686" y="2008"/>
                      <a:pt x="3682" y="1950"/>
                    </a:cubicBezTo>
                    <a:cubicBezTo>
                      <a:pt x="3679" y="1891"/>
                      <a:pt x="3646" y="1830"/>
                      <a:pt x="3633" y="1775"/>
                    </a:cubicBezTo>
                    <a:cubicBezTo>
                      <a:pt x="3624" y="1734"/>
                      <a:pt x="3611" y="1697"/>
                      <a:pt x="3593" y="1658"/>
                    </a:cubicBezTo>
                    <a:cubicBezTo>
                      <a:pt x="3611" y="1585"/>
                      <a:pt x="3626" y="1509"/>
                      <a:pt x="3627" y="1431"/>
                    </a:cubicBezTo>
                    <a:cubicBezTo>
                      <a:pt x="3628" y="1340"/>
                      <a:pt x="3597" y="1255"/>
                      <a:pt x="3578" y="1170"/>
                    </a:cubicBezTo>
                    <a:cubicBezTo>
                      <a:pt x="3557" y="1076"/>
                      <a:pt x="3528" y="981"/>
                      <a:pt x="3480" y="897"/>
                    </a:cubicBezTo>
                    <a:cubicBezTo>
                      <a:pt x="3428" y="812"/>
                      <a:pt x="3350" y="748"/>
                      <a:pt x="3284" y="681"/>
                    </a:cubicBezTo>
                    <a:cubicBezTo>
                      <a:pt x="3233" y="626"/>
                      <a:pt x="3174" y="578"/>
                      <a:pt x="3115" y="536"/>
                    </a:cubicBezTo>
                    <a:cubicBezTo>
                      <a:pt x="3082" y="492"/>
                      <a:pt x="3046" y="450"/>
                      <a:pt x="3009" y="408"/>
                    </a:cubicBezTo>
                    <a:cubicBezTo>
                      <a:pt x="2968" y="363"/>
                      <a:pt x="2903" y="348"/>
                      <a:pt x="2856" y="312"/>
                    </a:cubicBezTo>
                    <a:cubicBezTo>
                      <a:pt x="2812" y="272"/>
                      <a:pt x="2774" y="216"/>
                      <a:pt x="2720" y="184"/>
                    </a:cubicBezTo>
                    <a:cubicBezTo>
                      <a:pt x="2668" y="151"/>
                      <a:pt x="2607" y="133"/>
                      <a:pt x="2551" y="107"/>
                    </a:cubicBezTo>
                    <a:cubicBezTo>
                      <a:pt x="2492" y="85"/>
                      <a:pt x="2438" y="45"/>
                      <a:pt x="2376" y="31"/>
                    </a:cubicBezTo>
                    <a:cubicBezTo>
                      <a:pt x="2314" y="16"/>
                      <a:pt x="2249" y="23"/>
                      <a:pt x="2188" y="18"/>
                    </a:cubicBezTo>
                    <a:cubicBezTo>
                      <a:pt x="2174" y="16"/>
                      <a:pt x="2161" y="16"/>
                      <a:pt x="2147" y="16"/>
                    </a:cubicBezTo>
                    <a:cubicBezTo>
                      <a:pt x="2098" y="16"/>
                      <a:pt x="2049" y="23"/>
                      <a:pt x="2000" y="23"/>
                    </a:cubicBezTo>
                    <a:cubicBezTo>
                      <a:pt x="1999" y="23"/>
                      <a:pt x="1998" y="23"/>
                      <a:pt x="1997" y="23"/>
                    </a:cubicBezTo>
                    <a:cubicBezTo>
                      <a:pt x="1945" y="23"/>
                      <a:pt x="1890" y="0"/>
                      <a:pt x="1836"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29"/>
              <p:cNvSpPr/>
              <p:nvPr/>
            </p:nvSpPr>
            <p:spPr>
              <a:xfrm>
                <a:off x="2207275" y="4462200"/>
                <a:ext cx="93100" cy="91775"/>
              </a:xfrm>
              <a:custGeom>
                <a:rect b="b" l="l" r="r" t="t"/>
                <a:pathLst>
                  <a:path extrusionOk="0" h="3671" w="3724">
                    <a:moveTo>
                      <a:pt x="1006" y="318"/>
                    </a:moveTo>
                    <a:cubicBezTo>
                      <a:pt x="1011" y="318"/>
                      <a:pt x="1015" y="318"/>
                      <a:pt x="1020" y="319"/>
                    </a:cubicBezTo>
                    <a:cubicBezTo>
                      <a:pt x="989" y="339"/>
                      <a:pt x="950" y="364"/>
                      <a:pt x="916" y="386"/>
                    </a:cubicBezTo>
                    <a:cubicBezTo>
                      <a:pt x="917" y="382"/>
                      <a:pt x="917" y="379"/>
                      <a:pt x="920" y="378"/>
                    </a:cubicBezTo>
                    <a:cubicBezTo>
                      <a:pt x="938" y="354"/>
                      <a:pt x="960" y="338"/>
                      <a:pt x="985" y="321"/>
                    </a:cubicBezTo>
                    <a:cubicBezTo>
                      <a:pt x="992" y="319"/>
                      <a:pt x="999" y="318"/>
                      <a:pt x="1006" y="318"/>
                    </a:cubicBezTo>
                    <a:close/>
                    <a:moveTo>
                      <a:pt x="1601" y="641"/>
                    </a:moveTo>
                    <a:cubicBezTo>
                      <a:pt x="1704" y="641"/>
                      <a:pt x="1813" y="666"/>
                      <a:pt x="1929" y="692"/>
                    </a:cubicBezTo>
                    <a:cubicBezTo>
                      <a:pt x="2024" y="712"/>
                      <a:pt x="2113" y="743"/>
                      <a:pt x="2201" y="774"/>
                    </a:cubicBezTo>
                    <a:cubicBezTo>
                      <a:pt x="2084" y="742"/>
                      <a:pt x="1967" y="727"/>
                      <a:pt x="1852" y="727"/>
                    </a:cubicBezTo>
                    <a:cubicBezTo>
                      <a:pt x="1842" y="727"/>
                      <a:pt x="1832" y="727"/>
                      <a:pt x="1823" y="727"/>
                    </a:cubicBezTo>
                    <a:cubicBezTo>
                      <a:pt x="1795" y="727"/>
                      <a:pt x="1768" y="733"/>
                      <a:pt x="1740" y="734"/>
                    </a:cubicBezTo>
                    <a:cubicBezTo>
                      <a:pt x="1737" y="734"/>
                      <a:pt x="1737" y="733"/>
                      <a:pt x="1737" y="733"/>
                    </a:cubicBezTo>
                    <a:cubicBezTo>
                      <a:pt x="1696" y="712"/>
                      <a:pt x="1655" y="665"/>
                      <a:pt x="1611" y="649"/>
                    </a:cubicBezTo>
                    <a:cubicBezTo>
                      <a:pt x="1596" y="642"/>
                      <a:pt x="1582" y="642"/>
                      <a:pt x="1565" y="642"/>
                    </a:cubicBezTo>
                    <a:cubicBezTo>
                      <a:pt x="1577" y="641"/>
                      <a:pt x="1589" y="641"/>
                      <a:pt x="1601" y="641"/>
                    </a:cubicBezTo>
                    <a:close/>
                    <a:moveTo>
                      <a:pt x="3196" y="970"/>
                    </a:moveTo>
                    <a:lnTo>
                      <a:pt x="3196" y="970"/>
                    </a:lnTo>
                    <a:cubicBezTo>
                      <a:pt x="3206" y="972"/>
                      <a:pt x="3214" y="978"/>
                      <a:pt x="3218" y="985"/>
                    </a:cubicBezTo>
                    <a:cubicBezTo>
                      <a:pt x="3229" y="1005"/>
                      <a:pt x="3228" y="1034"/>
                      <a:pt x="3236" y="1056"/>
                    </a:cubicBezTo>
                    <a:cubicBezTo>
                      <a:pt x="3246" y="1080"/>
                      <a:pt x="3246" y="1103"/>
                      <a:pt x="3253" y="1124"/>
                    </a:cubicBezTo>
                    <a:cubicBezTo>
                      <a:pt x="3255" y="1131"/>
                      <a:pt x="3262" y="1136"/>
                      <a:pt x="3268" y="1142"/>
                    </a:cubicBezTo>
                    <a:cubicBezTo>
                      <a:pt x="3265" y="1143"/>
                      <a:pt x="3261" y="1143"/>
                      <a:pt x="3262" y="1144"/>
                    </a:cubicBezTo>
                    <a:cubicBezTo>
                      <a:pt x="3264" y="1165"/>
                      <a:pt x="3269" y="1183"/>
                      <a:pt x="3273" y="1204"/>
                    </a:cubicBezTo>
                    <a:cubicBezTo>
                      <a:pt x="3266" y="1199"/>
                      <a:pt x="3261" y="1197"/>
                      <a:pt x="3254" y="1193"/>
                    </a:cubicBezTo>
                    <a:cubicBezTo>
                      <a:pt x="3240" y="1117"/>
                      <a:pt x="3221" y="1043"/>
                      <a:pt x="3196" y="970"/>
                    </a:cubicBezTo>
                    <a:close/>
                    <a:moveTo>
                      <a:pt x="2591" y="1283"/>
                    </a:moveTo>
                    <a:lnTo>
                      <a:pt x="2591" y="1283"/>
                    </a:lnTo>
                    <a:cubicBezTo>
                      <a:pt x="2607" y="1297"/>
                      <a:pt x="2620" y="1312"/>
                      <a:pt x="2635" y="1329"/>
                    </a:cubicBezTo>
                    <a:cubicBezTo>
                      <a:pt x="2622" y="1321"/>
                      <a:pt x="2611" y="1310"/>
                      <a:pt x="2602" y="1300"/>
                    </a:cubicBezTo>
                    <a:lnTo>
                      <a:pt x="2591" y="1283"/>
                    </a:lnTo>
                    <a:close/>
                    <a:moveTo>
                      <a:pt x="3294" y="1165"/>
                    </a:moveTo>
                    <a:cubicBezTo>
                      <a:pt x="3295" y="1169"/>
                      <a:pt x="3301" y="1171"/>
                      <a:pt x="3302" y="1172"/>
                    </a:cubicBezTo>
                    <a:cubicBezTo>
                      <a:pt x="3310" y="1194"/>
                      <a:pt x="3319" y="1217"/>
                      <a:pt x="3338" y="1234"/>
                    </a:cubicBezTo>
                    <a:cubicBezTo>
                      <a:pt x="3357" y="1253"/>
                      <a:pt x="3404" y="1265"/>
                      <a:pt x="3421" y="1289"/>
                    </a:cubicBezTo>
                    <a:cubicBezTo>
                      <a:pt x="3438" y="1310"/>
                      <a:pt x="3459" y="1336"/>
                      <a:pt x="3482" y="1363"/>
                    </a:cubicBezTo>
                    <a:cubicBezTo>
                      <a:pt x="3496" y="1380"/>
                      <a:pt x="3517" y="1400"/>
                      <a:pt x="3516" y="1421"/>
                    </a:cubicBezTo>
                    <a:cubicBezTo>
                      <a:pt x="3498" y="1396"/>
                      <a:pt x="3484" y="1370"/>
                      <a:pt x="3463" y="1345"/>
                    </a:cubicBezTo>
                    <a:cubicBezTo>
                      <a:pt x="3415" y="1293"/>
                      <a:pt x="3363" y="1253"/>
                      <a:pt x="3305" y="1220"/>
                    </a:cubicBezTo>
                    <a:cubicBezTo>
                      <a:pt x="3302" y="1201"/>
                      <a:pt x="3297" y="1183"/>
                      <a:pt x="3294" y="1165"/>
                    </a:cubicBezTo>
                    <a:close/>
                    <a:moveTo>
                      <a:pt x="1121" y="1254"/>
                    </a:moveTo>
                    <a:cubicBezTo>
                      <a:pt x="1118" y="1256"/>
                      <a:pt x="1117" y="1259"/>
                      <a:pt x="1115" y="1259"/>
                    </a:cubicBezTo>
                    <a:cubicBezTo>
                      <a:pt x="1062" y="1308"/>
                      <a:pt x="1014" y="1369"/>
                      <a:pt x="974" y="1433"/>
                    </a:cubicBezTo>
                    <a:cubicBezTo>
                      <a:pt x="976" y="1396"/>
                      <a:pt x="979" y="1358"/>
                      <a:pt x="986" y="1322"/>
                    </a:cubicBezTo>
                    <a:cubicBezTo>
                      <a:pt x="1007" y="1308"/>
                      <a:pt x="1027" y="1296"/>
                      <a:pt x="1051" y="1283"/>
                    </a:cubicBezTo>
                    <a:cubicBezTo>
                      <a:pt x="1069" y="1275"/>
                      <a:pt x="1088" y="1268"/>
                      <a:pt x="1109" y="1260"/>
                    </a:cubicBezTo>
                    <a:cubicBezTo>
                      <a:pt x="1111" y="1257"/>
                      <a:pt x="1117" y="1256"/>
                      <a:pt x="1121" y="1254"/>
                    </a:cubicBezTo>
                    <a:close/>
                    <a:moveTo>
                      <a:pt x="3268" y="1279"/>
                    </a:moveTo>
                    <a:lnTo>
                      <a:pt x="3268" y="1279"/>
                    </a:lnTo>
                    <a:cubicBezTo>
                      <a:pt x="3276" y="1282"/>
                      <a:pt x="3283" y="1286"/>
                      <a:pt x="3288" y="1290"/>
                    </a:cubicBezTo>
                    <a:cubicBezTo>
                      <a:pt x="3299" y="1355"/>
                      <a:pt x="3309" y="1418"/>
                      <a:pt x="3320" y="1480"/>
                    </a:cubicBezTo>
                    <a:cubicBezTo>
                      <a:pt x="3312" y="1446"/>
                      <a:pt x="3298" y="1411"/>
                      <a:pt x="3282" y="1380"/>
                    </a:cubicBezTo>
                    <a:cubicBezTo>
                      <a:pt x="3277" y="1345"/>
                      <a:pt x="3272" y="1311"/>
                      <a:pt x="3268" y="1279"/>
                    </a:cubicBezTo>
                    <a:close/>
                    <a:moveTo>
                      <a:pt x="2658" y="1355"/>
                    </a:moveTo>
                    <a:cubicBezTo>
                      <a:pt x="2690" y="1389"/>
                      <a:pt x="2717" y="1426"/>
                      <a:pt x="2738" y="1468"/>
                    </a:cubicBezTo>
                    <a:lnTo>
                      <a:pt x="2738" y="1488"/>
                    </a:lnTo>
                    <a:cubicBezTo>
                      <a:pt x="2734" y="1520"/>
                      <a:pt x="2723" y="1561"/>
                      <a:pt x="2699" y="1603"/>
                    </a:cubicBezTo>
                    <a:cubicBezTo>
                      <a:pt x="2697" y="1520"/>
                      <a:pt x="2676" y="1438"/>
                      <a:pt x="2635" y="1365"/>
                    </a:cubicBezTo>
                    <a:cubicBezTo>
                      <a:pt x="2642" y="1362"/>
                      <a:pt x="2650" y="1358"/>
                      <a:pt x="2658" y="1355"/>
                    </a:cubicBezTo>
                    <a:close/>
                    <a:moveTo>
                      <a:pt x="1723" y="1240"/>
                    </a:moveTo>
                    <a:cubicBezTo>
                      <a:pt x="1736" y="1240"/>
                      <a:pt x="1749" y="1242"/>
                      <a:pt x="1762" y="1242"/>
                    </a:cubicBezTo>
                    <a:cubicBezTo>
                      <a:pt x="1755" y="1254"/>
                      <a:pt x="1747" y="1268"/>
                      <a:pt x="1739" y="1279"/>
                    </a:cubicBezTo>
                    <a:cubicBezTo>
                      <a:pt x="1706" y="1318"/>
                      <a:pt x="1666" y="1363"/>
                      <a:pt x="1649" y="1420"/>
                    </a:cubicBezTo>
                    <a:cubicBezTo>
                      <a:pt x="1631" y="1473"/>
                      <a:pt x="1618" y="1549"/>
                      <a:pt x="1636" y="1618"/>
                    </a:cubicBezTo>
                    <a:cubicBezTo>
                      <a:pt x="1644" y="1655"/>
                      <a:pt x="1666" y="1688"/>
                      <a:pt x="1692" y="1714"/>
                    </a:cubicBezTo>
                    <a:cubicBezTo>
                      <a:pt x="1714" y="1736"/>
                      <a:pt x="1739" y="1755"/>
                      <a:pt x="1762" y="1775"/>
                    </a:cubicBezTo>
                    <a:cubicBezTo>
                      <a:pt x="1768" y="1777"/>
                      <a:pt x="1770" y="1779"/>
                      <a:pt x="1776" y="1783"/>
                    </a:cubicBezTo>
                    <a:cubicBezTo>
                      <a:pt x="1734" y="1808"/>
                      <a:pt x="1688" y="1818"/>
                      <a:pt x="1644" y="1818"/>
                    </a:cubicBezTo>
                    <a:cubicBezTo>
                      <a:pt x="1605" y="1818"/>
                      <a:pt x="1567" y="1810"/>
                      <a:pt x="1534" y="1797"/>
                    </a:cubicBezTo>
                    <a:cubicBezTo>
                      <a:pt x="1513" y="1751"/>
                      <a:pt x="1501" y="1706"/>
                      <a:pt x="1498" y="1660"/>
                    </a:cubicBezTo>
                    <a:cubicBezTo>
                      <a:pt x="1486" y="1572"/>
                      <a:pt x="1519" y="1479"/>
                      <a:pt x="1563" y="1398"/>
                    </a:cubicBezTo>
                    <a:cubicBezTo>
                      <a:pt x="1598" y="1330"/>
                      <a:pt x="1654" y="1279"/>
                      <a:pt x="1714" y="1241"/>
                    </a:cubicBezTo>
                    <a:cubicBezTo>
                      <a:pt x="1717" y="1240"/>
                      <a:pt x="1720" y="1240"/>
                      <a:pt x="1723" y="1240"/>
                    </a:cubicBezTo>
                    <a:close/>
                    <a:moveTo>
                      <a:pt x="159" y="1638"/>
                    </a:moveTo>
                    <a:cubicBezTo>
                      <a:pt x="167" y="1669"/>
                      <a:pt x="175" y="1700"/>
                      <a:pt x="182" y="1729"/>
                    </a:cubicBezTo>
                    <a:cubicBezTo>
                      <a:pt x="188" y="1757"/>
                      <a:pt x="199" y="1784"/>
                      <a:pt x="208" y="1810"/>
                    </a:cubicBezTo>
                    <a:cubicBezTo>
                      <a:pt x="186" y="1859"/>
                      <a:pt x="166" y="1912"/>
                      <a:pt x="151" y="1966"/>
                    </a:cubicBezTo>
                    <a:cubicBezTo>
                      <a:pt x="151" y="1965"/>
                      <a:pt x="148" y="1963"/>
                      <a:pt x="148" y="1963"/>
                    </a:cubicBezTo>
                    <a:cubicBezTo>
                      <a:pt x="144" y="1916"/>
                      <a:pt x="131" y="1870"/>
                      <a:pt x="130" y="1821"/>
                    </a:cubicBezTo>
                    <a:cubicBezTo>
                      <a:pt x="125" y="1773"/>
                      <a:pt x="130" y="1725"/>
                      <a:pt x="137" y="1680"/>
                    </a:cubicBezTo>
                    <a:cubicBezTo>
                      <a:pt x="140" y="1663"/>
                      <a:pt x="148" y="1649"/>
                      <a:pt x="159" y="1638"/>
                    </a:cubicBezTo>
                    <a:close/>
                    <a:moveTo>
                      <a:pt x="3078" y="1779"/>
                    </a:moveTo>
                    <a:lnTo>
                      <a:pt x="3078" y="1779"/>
                    </a:lnTo>
                    <a:cubicBezTo>
                      <a:pt x="3082" y="1857"/>
                      <a:pt x="3078" y="1932"/>
                      <a:pt x="3068" y="2004"/>
                    </a:cubicBezTo>
                    <a:cubicBezTo>
                      <a:pt x="3068" y="1984"/>
                      <a:pt x="3070" y="1963"/>
                      <a:pt x="3070" y="1944"/>
                    </a:cubicBezTo>
                    <a:cubicBezTo>
                      <a:pt x="3070" y="1905"/>
                      <a:pt x="3067" y="1866"/>
                      <a:pt x="3061" y="1826"/>
                    </a:cubicBezTo>
                    <a:cubicBezTo>
                      <a:pt x="3068" y="1810"/>
                      <a:pt x="3072" y="1794"/>
                      <a:pt x="3078" y="1779"/>
                    </a:cubicBezTo>
                    <a:close/>
                    <a:moveTo>
                      <a:pt x="2401" y="1828"/>
                    </a:moveTo>
                    <a:lnTo>
                      <a:pt x="2401" y="1828"/>
                    </a:lnTo>
                    <a:cubicBezTo>
                      <a:pt x="2399" y="1832"/>
                      <a:pt x="2399" y="1838"/>
                      <a:pt x="2397" y="1841"/>
                    </a:cubicBezTo>
                    <a:cubicBezTo>
                      <a:pt x="2395" y="1845"/>
                      <a:pt x="2394" y="1848"/>
                      <a:pt x="2390" y="1852"/>
                    </a:cubicBezTo>
                    <a:cubicBezTo>
                      <a:pt x="2339" y="1934"/>
                      <a:pt x="2255" y="1971"/>
                      <a:pt x="2168" y="1999"/>
                    </a:cubicBezTo>
                    <a:cubicBezTo>
                      <a:pt x="2154" y="2004"/>
                      <a:pt x="2139" y="2010"/>
                      <a:pt x="2124" y="2016"/>
                    </a:cubicBezTo>
                    <a:lnTo>
                      <a:pt x="2124" y="2003"/>
                    </a:lnTo>
                    <a:cubicBezTo>
                      <a:pt x="2197" y="1981"/>
                      <a:pt x="2266" y="1944"/>
                      <a:pt x="2321" y="1897"/>
                    </a:cubicBezTo>
                    <a:cubicBezTo>
                      <a:pt x="2344" y="1881"/>
                      <a:pt x="2365" y="1859"/>
                      <a:pt x="2383" y="1834"/>
                    </a:cubicBezTo>
                    <a:cubicBezTo>
                      <a:pt x="2388" y="1832"/>
                      <a:pt x="2395" y="1831"/>
                      <a:pt x="2401" y="1828"/>
                    </a:cubicBezTo>
                    <a:close/>
                    <a:moveTo>
                      <a:pt x="2410" y="1618"/>
                    </a:moveTo>
                    <a:cubicBezTo>
                      <a:pt x="2410" y="1619"/>
                      <a:pt x="2410" y="1621"/>
                      <a:pt x="2413" y="1622"/>
                    </a:cubicBezTo>
                    <a:cubicBezTo>
                      <a:pt x="2397" y="1696"/>
                      <a:pt x="2366" y="1762"/>
                      <a:pt x="2324" y="1812"/>
                    </a:cubicBezTo>
                    <a:cubicBezTo>
                      <a:pt x="2279" y="1821"/>
                      <a:pt x="2233" y="1829"/>
                      <a:pt x="2188" y="1829"/>
                    </a:cubicBezTo>
                    <a:cubicBezTo>
                      <a:pt x="2153" y="1829"/>
                      <a:pt x="2119" y="1824"/>
                      <a:pt x="2087" y="1812"/>
                    </a:cubicBezTo>
                    <a:cubicBezTo>
                      <a:pt x="2087" y="1812"/>
                      <a:pt x="2087" y="1812"/>
                      <a:pt x="2087" y="1812"/>
                    </a:cubicBezTo>
                    <a:cubicBezTo>
                      <a:pt x="2084" y="1812"/>
                      <a:pt x="2079" y="1833"/>
                      <a:pt x="2083" y="1835"/>
                    </a:cubicBezTo>
                    <a:cubicBezTo>
                      <a:pt x="2122" y="1862"/>
                      <a:pt x="2163" y="1869"/>
                      <a:pt x="2205" y="1869"/>
                    </a:cubicBezTo>
                    <a:cubicBezTo>
                      <a:pt x="2224" y="1869"/>
                      <a:pt x="2244" y="1868"/>
                      <a:pt x="2263" y="1866"/>
                    </a:cubicBezTo>
                    <a:lnTo>
                      <a:pt x="2263" y="1866"/>
                    </a:lnTo>
                    <a:cubicBezTo>
                      <a:pt x="2223" y="1896"/>
                      <a:pt x="2181" y="1921"/>
                      <a:pt x="2128" y="1937"/>
                    </a:cubicBezTo>
                    <a:cubicBezTo>
                      <a:pt x="2131" y="1915"/>
                      <a:pt x="2131" y="1892"/>
                      <a:pt x="2135" y="1871"/>
                    </a:cubicBezTo>
                    <a:cubicBezTo>
                      <a:pt x="2137" y="1867"/>
                      <a:pt x="2127" y="1863"/>
                      <a:pt x="2120" y="1863"/>
                    </a:cubicBezTo>
                    <a:cubicBezTo>
                      <a:pt x="2116" y="1863"/>
                      <a:pt x="2112" y="1864"/>
                      <a:pt x="2112" y="1867"/>
                    </a:cubicBezTo>
                    <a:cubicBezTo>
                      <a:pt x="2104" y="1894"/>
                      <a:pt x="2098" y="1923"/>
                      <a:pt x="2093" y="1951"/>
                    </a:cubicBezTo>
                    <a:cubicBezTo>
                      <a:pt x="2047" y="1962"/>
                      <a:pt x="2000" y="1969"/>
                      <a:pt x="1954" y="1969"/>
                    </a:cubicBezTo>
                    <a:cubicBezTo>
                      <a:pt x="1889" y="1969"/>
                      <a:pt x="1826" y="1957"/>
                      <a:pt x="1769" y="1930"/>
                    </a:cubicBezTo>
                    <a:cubicBezTo>
                      <a:pt x="1767" y="1929"/>
                      <a:pt x="1765" y="1929"/>
                      <a:pt x="1763" y="1929"/>
                    </a:cubicBezTo>
                    <a:cubicBezTo>
                      <a:pt x="1744" y="1929"/>
                      <a:pt x="1723" y="1964"/>
                      <a:pt x="1746" y="1977"/>
                    </a:cubicBezTo>
                    <a:cubicBezTo>
                      <a:pt x="1812" y="2015"/>
                      <a:pt x="1887" y="2032"/>
                      <a:pt x="1964" y="2032"/>
                    </a:cubicBezTo>
                    <a:cubicBezTo>
                      <a:pt x="2005" y="2032"/>
                      <a:pt x="2046" y="2027"/>
                      <a:pt x="2086" y="2018"/>
                    </a:cubicBezTo>
                    <a:lnTo>
                      <a:pt x="2086" y="2033"/>
                    </a:lnTo>
                    <a:cubicBezTo>
                      <a:pt x="2041" y="2048"/>
                      <a:pt x="1993" y="2060"/>
                      <a:pt x="1944" y="2060"/>
                    </a:cubicBezTo>
                    <a:cubicBezTo>
                      <a:pt x="1923" y="2060"/>
                      <a:pt x="1902" y="2058"/>
                      <a:pt x="1881" y="2053"/>
                    </a:cubicBezTo>
                    <a:cubicBezTo>
                      <a:pt x="1782" y="2031"/>
                      <a:pt x="1685" y="1984"/>
                      <a:pt x="1612" y="1916"/>
                    </a:cubicBezTo>
                    <a:cubicBezTo>
                      <a:pt x="1601" y="1907"/>
                      <a:pt x="1592" y="1893"/>
                      <a:pt x="1582" y="1882"/>
                    </a:cubicBezTo>
                    <a:lnTo>
                      <a:pt x="1582" y="1882"/>
                    </a:lnTo>
                    <a:cubicBezTo>
                      <a:pt x="1602" y="1886"/>
                      <a:pt x="1622" y="1888"/>
                      <a:pt x="1643" y="1888"/>
                    </a:cubicBezTo>
                    <a:cubicBezTo>
                      <a:pt x="1706" y="1888"/>
                      <a:pt x="1770" y="1869"/>
                      <a:pt x="1826" y="1823"/>
                    </a:cubicBezTo>
                    <a:cubicBezTo>
                      <a:pt x="1862" y="1840"/>
                      <a:pt x="1901" y="1849"/>
                      <a:pt x="1940" y="1849"/>
                    </a:cubicBezTo>
                    <a:cubicBezTo>
                      <a:pt x="1949" y="1849"/>
                      <a:pt x="1958" y="1849"/>
                      <a:pt x="1967" y="1848"/>
                    </a:cubicBezTo>
                    <a:cubicBezTo>
                      <a:pt x="2026" y="1841"/>
                      <a:pt x="2071" y="1805"/>
                      <a:pt x="2106" y="1775"/>
                    </a:cubicBezTo>
                    <a:cubicBezTo>
                      <a:pt x="2111" y="1775"/>
                      <a:pt x="2116" y="1775"/>
                      <a:pt x="2120" y="1775"/>
                    </a:cubicBezTo>
                    <a:cubicBezTo>
                      <a:pt x="2145" y="1775"/>
                      <a:pt x="2172" y="1770"/>
                      <a:pt x="2196" y="1768"/>
                    </a:cubicBezTo>
                    <a:cubicBezTo>
                      <a:pt x="2245" y="1755"/>
                      <a:pt x="2280" y="1721"/>
                      <a:pt x="2315" y="1693"/>
                    </a:cubicBezTo>
                    <a:cubicBezTo>
                      <a:pt x="2346" y="1673"/>
                      <a:pt x="2384" y="1651"/>
                      <a:pt x="2410" y="1618"/>
                    </a:cubicBezTo>
                    <a:close/>
                    <a:moveTo>
                      <a:pt x="1165" y="1625"/>
                    </a:moveTo>
                    <a:cubicBezTo>
                      <a:pt x="1164" y="1666"/>
                      <a:pt x="1162" y="1709"/>
                      <a:pt x="1162" y="1750"/>
                    </a:cubicBezTo>
                    <a:cubicBezTo>
                      <a:pt x="1162" y="1842"/>
                      <a:pt x="1155" y="1943"/>
                      <a:pt x="1183" y="2040"/>
                    </a:cubicBezTo>
                    <a:cubicBezTo>
                      <a:pt x="1197" y="2086"/>
                      <a:pt x="1217" y="2128"/>
                      <a:pt x="1241" y="2170"/>
                    </a:cubicBezTo>
                    <a:cubicBezTo>
                      <a:pt x="1150" y="2031"/>
                      <a:pt x="1121" y="1854"/>
                      <a:pt x="1144" y="1717"/>
                    </a:cubicBezTo>
                    <a:cubicBezTo>
                      <a:pt x="1148" y="1688"/>
                      <a:pt x="1155" y="1656"/>
                      <a:pt x="1165" y="1625"/>
                    </a:cubicBezTo>
                    <a:close/>
                    <a:moveTo>
                      <a:pt x="2782" y="2295"/>
                    </a:moveTo>
                    <a:cubicBezTo>
                      <a:pt x="2781" y="2299"/>
                      <a:pt x="2781" y="2302"/>
                      <a:pt x="2779" y="2306"/>
                    </a:cubicBezTo>
                    <a:cubicBezTo>
                      <a:pt x="2771" y="2307"/>
                      <a:pt x="2761" y="2311"/>
                      <a:pt x="2754" y="2313"/>
                    </a:cubicBezTo>
                    <a:cubicBezTo>
                      <a:pt x="2763" y="2307"/>
                      <a:pt x="2774" y="2300"/>
                      <a:pt x="2782" y="2295"/>
                    </a:cubicBezTo>
                    <a:close/>
                    <a:moveTo>
                      <a:pt x="1611" y="2204"/>
                    </a:moveTo>
                    <a:lnTo>
                      <a:pt x="1611" y="2204"/>
                    </a:lnTo>
                    <a:cubicBezTo>
                      <a:pt x="1665" y="2233"/>
                      <a:pt x="1721" y="2256"/>
                      <a:pt x="1777" y="2274"/>
                    </a:cubicBezTo>
                    <a:cubicBezTo>
                      <a:pt x="1854" y="2299"/>
                      <a:pt x="1936" y="2318"/>
                      <a:pt x="2018" y="2325"/>
                    </a:cubicBezTo>
                    <a:cubicBezTo>
                      <a:pt x="1976" y="2343"/>
                      <a:pt x="1934" y="2361"/>
                      <a:pt x="1887" y="2373"/>
                    </a:cubicBezTo>
                    <a:cubicBezTo>
                      <a:pt x="1854" y="2368"/>
                      <a:pt x="1824" y="2362"/>
                      <a:pt x="1793" y="2349"/>
                    </a:cubicBezTo>
                    <a:cubicBezTo>
                      <a:pt x="1718" y="2316"/>
                      <a:pt x="1662" y="2254"/>
                      <a:pt x="1611" y="2204"/>
                    </a:cubicBezTo>
                    <a:close/>
                    <a:moveTo>
                      <a:pt x="2782" y="1578"/>
                    </a:moveTo>
                    <a:cubicBezTo>
                      <a:pt x="2789" y="1600"/>
                      <a:pt x="2794" y="1623"/>
                      <a:pt x="2800" y="1645"/>
                    </a:cubicBezTo>
                    <a:cubicBezTo>
                      <a:pt x="2782" y="1717"/>
                      <a:pt x="2757" y="1788"/>
                      <a:pt x="2727" y="1854"/>
                    </a:cubicBezTo>
                    <a:cubicBezTo>
                      <a:pt x="2699" y="1916"/>
                      <a:pt x="2671" y="1981"/>
                      <a:pt x="2635" y="2043"/>
                    </a:cubicBezTo>
                    <a:cubicBezTo>
                      <a:pt x="2596" y="2077"/>
                      <a:pt x="2559" y="2109"/>
                      <a:pt x="2523" y="2142"/>
                    </a:cubicBezTo>
                    <a:cubicBezTo>
                      <a:pt x="2431" y="2229"/>
                      <a:pt x="2335" y="2329"/>
                      <a:pt x="2204" y="2382"/>
                    </a:cubicBezTo>
                    <a:cubicBezTo>
                      <a:pt x="2168" y="2387"/>
                      <a:pt x="2132" y="2388"/>
                      <a:pt x="2097" y="2390"/>
                    </a:cubicBezTo>
                    <a:cubicBezTo>
                      <a:pt x="2099" y="2376"/>
                      <a:pt x="2105" y="2362"/>
                      <a:pt x="2106" y="2347"/>
                    </a:cubicBezTo>
                    <a:cubicBezTo>
                      <a:pt x="2108" y="2342"/>
                      <a:pt x="2108" y="2336"/>
                      <a:pt x="2108" y="2333"/>
                    </a:cubicBezTo>
                    <a:cubicBezTo>
                      <a:pt x="2113" y="2329"/>
                      <a:pt x="2117" y="2327"/>
                      <a:pt x="2121" y="2325"/>
                    </a:cubicBezTo>
                    <a:cubicBezTo>
                      <a:pt x="2138" y="2322"/>
                      <a:pt x="2153" y="2322"/>
                      <a:pt x="2168" y="2321"/>
                    </a:cubicBezTo>
                    <a:cubicBezTo>
                      <a:pt x="2307" y="2294"/>
                      <a:pt x="2434" y="2215"/>
                      <a:pt x="2533" y="2112"/>
                    </a:cubicBezTo>
                    <a:cubicBezTo>
                      <a:pt x="2633" y="2009"/>
                      <a:pt x="2686" y="1871"/>
                      <a:pt x="2697" y="1727"/>
                    </a:cubicBezTo>
                    <a:cubicBezTo>
                      <a:pt x="2698" y="1713"/>
                      <a:pt x="2698" y="1696"/>
                      <a:pt x="2698" y="1682"/>
                    </a:cubicBezTo>
                    <a:cubicBezTo>
                      <a:pt x="2717" y="1666"/>
                      <a:pt x="2739" y="1648"/>
                      <a:pt x="2754" y="1627"/>
                    </a:cubicBezTo>
                    <a:cubicBezTo>
                      <a:pt x="2767" y="1612"/>
                      <a:pt x="2774" y="1596"/>
                      <a:pt x="2782" y="1578"/>
                    </a:cubicBezTo>
                    <a:close/>
                    <a:moveTo>
                      <a:pt x="2064" y="2350"/>
                    </a:moveTo>
                    <a:lnTo>
                      <a:pt x="2064" y="2350"/>
                    </a:lnTo>
                    <a:cubicBezTo>
                      <a:pt x="2059" y="2364"/>
                      <a:pt x="2058" y="2377"/>
                      <a:pt x="2055" y="2391"/>
                    </a:cubicBezTo>
                    <a:lnTo>
                      <a:pt x="2046" y="2391"/>
                    </a:lnTo>
                    <a:cubicBezTo>
                      <a:pt x="2021" y="2390"/>
                      <a:pt x="1995" y="2387"/>
                      <a:pt x="1969" y="2384"/>
                    </a:cubicBezTo>
                    <a:cubicBezTo>
                      <a:pt x="2002" y="2376"/>
                      <a:pt x="2032" y="2362"/>
                      <a:pt x="2064" y="2350"/>
                    </a:cubicBezTo>
                    <a:close/>
                    <a:moveTo>
                      <a:pt x="810" y="2079"/>
                    </a:moveTo>
                    <a:cubicBezTo>
                      <a:pt x="821" y="2101"/>
                      <a:pt x="833" y="2126"/>
                      <a:pt x="847" y="2145"/>
                    </a:cubicBezTo>
                    <a:cubicBezTo>
                      <a:pt x="913" y="2251"/>
                      <a:pt x="1007" y="2329"/>
                      <a:pt x="1107" y="2391"/>
                    </a:cubicBezTo>
                    <a:cubicBezTo>
                      <a:pt x="1150" y="2445"/>
                      <a:pt x="1198" y="2493"/>
                      <a:pt x="1250" y="2537"/>
                    </a:cubicBezTo>
                    <a:cubicBezTo>
                      <a:pt x="1103" y="2431"/>
                      <a:pt x="938" y="2328"/>
                      <a:pt x="848" y="2167"/>
                    </a:cubicBezTo>
                    <a:cubicBezTo>
                      <a:pt x="833" y="2138"/>
                      <a:pt x="821" y="2108"/>
                      <a:pt x="810" y="2079"/>
                    </a:cubicBezTo>
                    <a:close/>
                    <a:moveTo>
                      <a:pt x="2720" y="2453"/>
                    </a:moveTo>
                    <a:lnTo>
                      <a:pt x="2720" y="2453"/>
                    </a:lnTo>
                    <a:cubicBezTo>
                      <a:pt x="2713" y="2467"/>
                      <a:pt x="2706" y="2483"/>
                      <a:pt x="2699" y="2497"/>
                    </a:cubicBezTo>
                    <a:cubicBezTo>
                      <a:pt x="2644" y="2519"/>
                      <a:pt x="2588" y="2538"/>
                      <a:pt x="2532" y="2549"/>
                    </a:cubicBezTo>
                    <a:cubicBezTo>
                      <a:pt x="2487" y="2560"/>
                      <a:pt x="2443" y="2566"/>
                      <a:pt x="2399" y="2573"/>
                    </a:cubicBezTo>
                    <a:cubicBezTo>
                      <a:pt x="2397" y="2567"/>
                      <a:pt x="2397" y="2562"/>
                      <a:pt x="2397" y="2559"/>
                    </a:cubicBezTo>
                    <a:cubicBezTo>
                      <a:pt x="2507" y="2536"/>
                      <a:pt x="2615" y="2501"/>
                      <a:pt x="2720" y="2453"/>
                    </a:cubicBezTo>
                    <a:close/>
                    <a:moveTo>
                      <a:pt x="2354" y="2567"/>
                    </a:moveTo>
                    <a:cubicBezTo>
                      <a:pt x="2355" y="2570"/>
                      <a:pt x="2358" y="2574"/>
                      <a:pt x="2358" y="2577"/>
                    </a:cubicBezTo>
                    <a:cubicBezTo>
                      <a:pt x="2328" y="2581"/>
                      <a:pt x="2299" y="2581"/>
                      <a:pt x="2270" y="2583"/>
                    </a:cubicBezTo>
                    <a:cubicBezTo>
                      <a:pt x="2284" y="2581"/>
                      <a:pt x="2298" y="2577"/>
                      <a:pt x="2311" y="2576"/>
                    </a:cubicBezTo>
                    <a:cubicBezTo>
                      <a:pt x="2325" y="2574"/>
                      <a:pt x="2340" y="2569"/>
                      <a:pt x="2354" y="2567"/>
                    </a:cubicBezTo>
                    <a:close/>
                    <a:moveTo>
                      <a:pt x="866" y="2560"/>
                    </a:moveTo>
                    <a:cubicBezTo>
                      <a:pt x="881" y="2571"/>
                      <a:pt x="896" y="2581"/>
                      <a:pt x="913" y="2594"/>
                    </a:cubicBezTo>
                    <a:cubicBezTo>
                      <a:pt x="909" y="2602"/>
                      <a:pt x="909" y="2614"/>
                      <a:pt x="908" y="2625"/>
                    </a:cubicBezTo>
                    <a:cubicBezTo>
                      <a:pt x="894" y="2603"/>
                      <a:pt x="879" y="2583"/>
                      <a:pt x="866" y="2560"/>
                    </a:cubicBezTo>
                    <a:cubicBezTo>
                      <a:pt x="866" y="2560"/>
                      <a:pt x="866" y="2560"/>
                      <a:pt x="866" y="2560"/>
                    </a:cubicBezTo>
                    <a:close/>
                    <a:moveTo>
                      <a:pt x="1370" y="2624"/>
                    </a:moveTo>
                    <a:cubicBezTo>
                      <a:pt x="1425" y="2658"/>
                      <a:pt x="1479" y="2690"/>
                      <a:pt x="1535" y="2713"/>
                    </a:cubicBezTo>
                    <a:cubicBezTo>
                      <a:pt x="1554" y="2722"/>
                      <a:pt x="1575" y="2728"/>
                      <a:pt x="1596" y="2735"/>
                    </a:cubicBezTo>
                    <a:cubicBezTo>
                      <a:pt x="1582" y="2735"/>
                      <a:pt x="1568" y="2736"/>
                      <a:pt x="1554" y="2736"/>
                    </a:cubicBezTo>
                    <a:cubicBezTo>
                      <a:pt x="1548" y="2736"/>
                      <a:pt x="1541" y="2736"/>
                      <a:pt x="1534" y="2735"/>
                    </a:cubicBezTo>
                    <a:cubicBezTo>
                      <a:pt x="1476" y="2701"/>
                      <a:pt x="1424" y="2664"/>
                      <a:pt x="1370" y="2624"/>
                    </a:cubicBezTo>
                    <a:close/>
                    <a:moveTo>
                      <a:pt x="1693" y="2774"/>
                    </a:moveTo>
                    <a:cubicBezTo>
                      <a:pt x="1720" y="2782"/>
                      <a:pt x="1747" y="2793"/>
                      <a:pt x="1773" y="2801"/>
                    </a:cubicBezTo>
                    <a:lnTo>
                      <a:pt x="1732" y="2827"/>
                    </a:lnTo>
                    <a:cubicBezTo>
                      <a:pt x="1713" y="2821"/>
                      <a:pt x="1693" y="2818"/>
                      <a:pt x="1674" y="2810"/>
                    </a:cubicBezTo>
                    <a:cubicBezTo>
                      <a:pt x="1656" y="2801"/>
                      <a:pt x="1637" y="2790"/>
                      <a:pt x="1619" y="2782"/>
                    </a:cubicBezTo>
                    <a:cubicBezTo>
                      <a:pt x="1644" y="2781"/>
                      <a:pt x="1667" y="2778"/>
                      <a:pt x="1693" y="2774"/>
                    </a:cubicBezTo>
                    <a:close/>
                    <a:moveTo>
                      <a:pt x="1839" y="2818"/>
                    </a:moveTo>
                    <a:cubicBezTo>
                      <a:pt x="1976" y="2856"/>
                      <a:pt x="2117" y="2880"/>
                      <a:pt x="2262" y="2883"/>
                    </a:cubicBezTo>
                    <a:cubicBezTo>
                      <a:pt x="2221" y="2892"/>
                      <a:pt x="2176" y="2900"/>
                      <a:pt x="2128" y="2900"/>
                    </a:cubicBezTo>
                    <a:cubicBezTo>
                      <a:pt x="2022" y="2899"/>
                      <a:pt x="1908" y="2877"/>
                      <a:pt x="1795" y="2844"/>
                    </a:cubicBezTo>
                    <a:cubicBezTo>
                      <a:pt x="1809" y="2836"/>
                      <a:pt x="1824" y="2829"/>
                      <a:pt x="1839" y="2818"/>
                    </a:cubicBezTo>
                    <a:close/>
                    <a:moveTo>
                      <a:pt x="937" y="2607"/>
                    </a:moveTo>
                    <a:cubicBezTo>
                      <a:pt x="1059" y="2728"/>
                      <a:pt x="1209" y="2822"/>
                      <a:pt x="1355" y="2906"/>
                    </a:cubicBezTo>
                    <a:cubicBezTo>
                      <a:pt x="1376" y="2918"/>
                      <a:pt x="1398" y="2931"/>
                      <a:pt x="1418" y="2940"/>
                    </a:cubicBezTo>
                    <a:cubicBezTo>
                      <a:pt x="1403" y="2942"/>
                      <a:pt x="1387" y="2944"/>
                      <a:pt x="1370" y="2946"/>
                    </a:cubicBezTo>
                    <a:cubicBezTo>
                      <a:pt x="1243" y="2883"/>
                      <a:pt x="1120" y="2808"/>
                      <a:pt x="1003" y="2733"/>
                    </a:cubicBezTo>
                    <a:cubicBezTo>
                      <a:pt x="985" y="2720"/>
                      <a:pt x="968" y="2706"/>
                      <a:pt x="950" y="2694"/>
                    </a:cubicBezTo>
                    <a:cubicBezTo>
                      <a:pt x="945" y="2687"/>
                      <a:pt x="942" y="2679"/>
                      <a:pt x="937" y="2672"/>
                    </a:cubicBezTo>
                    <a:cubicBezTo>
                      <a:pt x="934" y="2650"/>
                      <a:pt x="934" y="2628"/>
                      <a:pt x="937" y="2607"/>
                    </a:cubicBezTo>
                    <a:close/>
                    <a:moveTo>
                      <a:pt x="1465" y="2965"/>
                    </a:moveTo>
                    <a:cubicBezTo>
                      <a:pt x="1509" y="2988"/>
                      <a:pt x="1553" y="3011"/>
                      <a:pt x="1597" y="3034"/>
                    </a:cubicBezTo>
                    <a:cubicBezTo>
                      <a:pt x="1542" y="3015"/>
                      <a:pt x="1488" y="2994"/>
                      <a:pt x="1436" y="2969"/>
                    </a:cubicBezTo>
                    <a:cubicBezTo>
                      <a:pt x="1446" y="2968"/>
                      <a:pt x="1454" y="2966"/>
                      <a:pt x="1465" y="2965"/>
                    </a:cubicBezTo>
                    <a:close/>
                    <a:moveTo>
                      <a:pt x="3338" y="1565"/>
                    </a:moveTo>
                    <a:cubicBezTo>
                      <a:pt x="3346" y="1607"/>
                      <a:pt x="3355" y="1648"/>
                      <a:pt x="3361" y="1692"/>
                    </a:cubicBezTo>
                    <a:cubicBezTo>
                      <a:pt x="3405" y="1974"/>
                      <a:pt x="3419" y="2287"/>
                      <a:pt x="3268" y="2560"/>
                    </a:cubicBezTo>
                    <a:cubicBezTo>
                      <a:pt x="3130" y="2807"/>
                      <a:pt x="2882" y="2986"/>
                      <a:pt x="2610" y="3061"/>
                    </a:cubicBezTo>
                    <a:lnTo>
                      <a:pt x="2589" y="3066"/>
                    </a:lnTo>
                    <a:cubicBezTo>
                      <a:pt x="2719" y="2976"/>
                      <a:pt x="2800" y="2856"/>
                      <a:pt x="2863" y="2731"/>
                    </a:cubicBezTo>
                    <a:cubicBezTo>
                      <a:pt x="2987" y="2655"/>
                      <a:pt x="3097" y="2555"/>
                      <a:pt x="3176" y="2431"/>
                    </a:cubicBezTo>
                    <a:cubicBezTo>
                      <a:pt x="3299" y="2237"/>
                      <a:pt x="3328" y="2020"/>
                      <a:pt x="3323" y="1812"/>
                    </a:cubicBezTo>
                    <a:cubicBezTo>
                      <a:pt x="3342" y="1733"/>
                      <a:pt x="3348" y="1648"/>
                      <a:pt x="3338" y="1565"/>
                    </a:cubicBezTo>
                    <a:close/>
                    <a:moveTo>
                      <a:pt x="283" y="2121"/>
                    </a:moveTo>
                    <a:cubicBezTo>
                      <a:pt x="309" y="2194"/>
                      <a:pt x="342" y="2263"/>
                      <a:pt x="379" y="2328"/>
                    </a:cubicBezTo>
                    <a:cubicBezTo>
                      <a:pt x="371" y="2358"/>
                      <a:pt x="364" y="2391"/>
                      <a:pt x="367" y="2423"/>
                    </a:cubicBezTo>
                    <a:cubicBezTo>
                      <a:pt x="376" y="2485"/>
                      <a:pt x="397" y="2543"/>
                      <a:pt x="408" y="2603"/>
                    </a:cubicBezTo>
                    <a:cubicBezTo>
                      <a:pt x="420" y="2665"/>
                      <a:pt x="441" y="2724"/>
                      <a:pt x="462" y="2786"/>
                    </a:cubicBezTo>
                    <a:cubicBezTo>
                      <a:pt x="481" y="2848"/>
                      <a:pt x="532" y="2892"/>
                      <a:pt x="559" y="2949"/>
                    </a:cubicBezTo>
                    <a:cubicBezTo>
                      <a:pt x="577" y="2987"/>
                      <a:pt x="577" y="3041"/>
                      <a:pt x="587" y="3085"/>
                    </a:cubicBezTo>
                    <a:cubicBezTo>
                      <a:pt x="576" y="3075"/>
                      <a:pt x="559" y="3063"/>
                      <a:pt x="548" y="3049"/>
                    </a:cubicBezTo>
                    <a:cubicBezTo>
                      <a:pt x="493" y="2990"/>
                      <a:pt x="441" y="2931"/>
                      <a:pt x="394" y="2865"/>
                    </a:cubicBezTo>
                    <a:cubicBezTo>
                      <a:pt x="349" y="2800"/>
                      <a:pt x="310" y="2726"/>
                      <a:pt x="283" y="2649"/>
                    </a:cubicBezTo>
                    <a:cubicBezTo>
                      <a:pt x="255" y="2567"/>
                      <a:pt x="283" y="2477"/>
                      <a:pt x="276" y="2397"/>
                    </a:cubicBezTo>
                    <a:cubicBezTo>
                      <a:pt x="269" y="2316"/>
                      <a:pt x="262" y="2237"/>
                      <a:pt x="276" y="2156"/>
                    </a:cubicBezTo>
                    <a:cubicBezTo>
                      <a:pt x="277" y="2143"/>
                      <a:pt x="281" y="2134"/>
                      <a:pt x="283" y="2121"/>
                    </a:cubicBezTo>
                    <a:close/>
                    <a:moveTo>
                      <a:pt x="3330" y="1329"/>
                    </a:moveTo>
                    <a:lnTo>
                      <a:pt x="3330" y="1329"/>
                    </a:lnTo>
                    <a:cubicBezTo>
                      <a:pt x="3414" y="1406"/>
                      <a:pt x="3484" y="1502"/>
                      <a:pt x="3522" y="1610"/>
                    </a:cubicBezTo>
                    <a:cubicBezTo>
                      <a:pt x="3584" y="1784"/>
                      <a:pt x="3543" y="1965"/>
                      <a:pt x="3514" y="2128"/>
                    </a:cubicBezTo>
                    <a:cubicBezTo>
                      <a:pt x="3485" y="2294"/>
                      <a:pt x="3438" y="2457"/>
                      <a:pt x="3352" y="2602"/>
                    </a:cubicBezTo>
                    <a:cubicBezTo>
                      <a:pt x="3268" y="2745"/>
                      <a:pt x="3163" y="2877"/>
                      <a:pt x="3035" y="2982"/>
                    </a:cubicBezTo>
                    <a:cubicBezTo>
                      <a:pt x="2924" y="3077"/>
                      <a:pt x="2810" y="3173"/>
                      <a:pt x="2676" y="3235"/>
                    </a:cubicBezTo>
                    <a:cubicBezTo>
                      <a:pt x="2661" y="3242"/>
                      <a:pt x="2647" y="3250"/>
                      <a:pt x="2629" y="3257"/>
                    </a:cubicBezTo>
                    <a:cubicBezTo>
                      <a:pt x="2540" y="3291"/>
                      <a:pt x="2445" y="3294"/>
                      <a:pt x="2353" y="3294"/>
                    </a:cubicBezTo>
                    <a:cubicBezTo>
                      <a:pt x="2330" y="3294"/>
                      <a:pt x="2307" y="3294"/>
                      <a:pt x="2284" y="3294"/>
                    </a:cubicBezTo>
                    <a:cubicBezTo>
                      <a:pt x="2257" y="3294"/>
                      <a:pt x="2230" y="3294"/>
                      <a:pt x="2204" y="3295"/>
                    </a:cubicBezTo>
                    <a:cubicBezTo>
                      <a:pt x="2176" y="3297"/>
                      <a:pt x="2148" y="3297"/>
                      <a:pt x="2120" y="3297"/>
                    </a:cubicBezTo>
                    <a:cubicBezTo>
                      <a:pt x="2010" y="3297"/>
                      <a:pt x="1901" y="3286"/>
                      <a:pt x="1795" y="3262"/>
                    </a:cubicBezTo>
                    <a:cubicBezTo>
                      <a:pt x="1665" y="3231"/>
                      <a:pt x="1521" y="3217"/>
                      <a:pt x="1399" y="3148"/>
                    </a:cubicBezTo>
                    <a:cubicBezTo>
                      <a:pt x="1360" y="3126"/>
                      <a:pt x="1326" y="3100"/>
                      <a:pt x="1292" y="3071"/>
                    </a:cubicBezTo>
                    <a:lnTo>
                      <a:pt x="1292" y="3071"/>
                    </a:lnTo>
                    <a:cubicBezTo>
                      <a:pt x="1356" y="3083"/>
                      <a:pt x="1424" y="3092"/>
                      <a:pt x="1488" y="3099"/>
                    </a:cubicBezTo>
                    <a:cubicBezTo>
                      <a:pt x="1695" y="3162"/>
                      <a:pt x="1906" y="3202"/>
                      <a:pt x="2123" y="3202"/>
                    </a:cubicBezTo>
                    <a:cubicBezTo>
                      <a:pt x="2133" y="3202"/>
                      <a:pt x="2144" y="3202"/>
                      <a:pt x="2154" y="3202"/>
                    </a:cubicBezTo>
                    <a:cubicBezTo>
                      <a:pt x="2482" y="3196"/>
                      <a:pt x="2819" y="3086"/>
                      <a:pt x="3070" y="2865"/>
                    </a:cubicBezTo>
                    <a:cubicBezTo>
                      <a:pt x="3335" y="2639"/>
                      <a:pt x="3438" y="2291"/>
                      <a:pt x="3432" y="1976"/>
                    </a:cubicBezTo>
                    <a:cubicBezTo>
                      <a:pt x="3429" y="1762"/>
                      <a:pt x="3377" y="1538"/>
                      <a:pt x="3330" y="1329"/>
                    </a:cubicBezTo>
                    <a:close/>
                    <a:moveTo>
                      <a:pt x="1905" y="1"/>
                    </a:moveTo>
                    <a:cubicBezTo>
                      <a:pt x="1838" y="2"/>
                      <a:pt x="1775" y="23"/>
                      <a:pt x="1709" y="34"/>
                    </a:cubicBezTo>
                    <a:cubicBezTo>
                      <a:pt x="1644" y="39"/>
                      <a:pt x="1582" y="65"/>
                      <a:pt x="1519" y="81"/>
                    </a:cubicBezTo>
                    <a:cubicBezTo>
                      <a:pt x="1454" y="97"/>
                      <a:pt x="1381" y="79"/>
                      <a:pt x="1316" y="103"/>
                    </a:cubicBezTo>
                    <a:cubicBezTo>
                      <a:pt x="1241" y="130"/>
                      <a:pt x="1188" y="206"/>
                      <a:pt x="1124" y="248"/>
                    </a:cubicBezTo>
                    <a:cubicBezTo>
                      <a:pt x="1117" y="236"/>
                      <a:pt x="1109" y="221"/>
                      <a:pt x="1106" y="221"/>
                    </a:cubicBezTo>
                    <a:cubicBezTo>
                      <a:pt x="1106" y="221"/>
                      <a:pt x="1106" y="221"/>
                      <a:pt x="1106" y="221"/>
                    </a:cubicBezTo>
                    <a:cubicBezTo>
                      <a:pt x="1087" y="237"/>
                      <a:pt x="1076" y="265"/>
                      <a:pt x="1048" y="268"/>
                    </a:cubicBezTo>
                    <a:cubicBezTo>
                      <a:pt x="1047" y="268"/>
                      <a:pt x="1046" y="268"/>
                      <a:pt x="1045" y="268"/>
                    </a:cubicBezTo>
                    <a:cubicBezTo>
                      <a:pt x="1018" y="268"/>
                      <a:pt x="978" y="248"/>
                      <a:pt x="948" y="244"/>
                    </a:cubicBezTo>
                    <a:cubicBezTo>
                      <a:pt x="914" y="242"/>
                      <a:pt x="868" y="217"/>
                      <a:pt x="835" y="217"/>
                    </a:cubicBezTo>
                    <a:cubicBezTo>
                      <a:pt x="803" y="217"/>
                      <a:pt x="785" y="237"/>
                      <a:pt x="759" y="247"/>
                    </a:cubicBezTo>
                    <a:cubicBezTo>
                      <a:pt x="731" y="257"/>
                      <a:pt x="718" y="284"/>
                      <a:pt x="693" y="297"/>
                    </a:cubicBezTo>
                    <a:cubicBezTo>
                      <a:pt x="667" y="309"/>
                      <a:pt x="627" y="306"/>
                      <a:pt x="603" y="324"/>
                    </a:cubicBezTo>
                    <a:cubicBezTo>
                      <a:pt x="579" y="339"/>
                      <a:pt x="543" y="343"/>
                      <a:pt x="521" y="364"/>
                    </a:cubicBezTo>
                    <a:cubicBezTo>
                      <a:pt x="498" y="382"/>
                      <a:pt x="503" y="429"/>
                      <a:pt x="484" y="449"/>
                    </a:cubicBezTo>
                    <a:lnTo>
                      <a:pt x="426" y="513"/>
                    </a:lnTo>
                    <a:cubicBezTo>
                      <a:pt x="407" y="533"/>
                      <a:pt x="374" y="544"/>
                      <a:pt x="356" y="566"/>
                    </a:cubicBezTo>
                    <a:cubicBezTo>
                      <a:pt x="335" y="587"/>
                      <a:pt x="308" y="601"/>
                      <a:pt x="288" y="623"/>
                    </a:cubicBezTo>
                    <a:cubicBezTo>
                      <a:pt x="269" y="646"/>
                      <a:pt x="246" y="664"/>
                      <a:pt x="228" y="687"/>
                    </a:cubicBezTo>
                    <a:cubicBezTo>
                      <a:pt x="211" y="711"/>
                      <a:pt x="213" y="745"/>
                      <a:pt x="192" y="767"/>
                    </a:cubicBezTo>
                    <a:cubicBezTo>
                      <a:pt x="173" y="791"/>
                      <a:pt x="142" y="804"/>
                      <a:pt x="122" y="826"/>
                    </a:cubicBezTo>
                    <a:cubicBezTo>
                      <a:pt x="103" y="848"/>
                      <a:pt x="75" y="868"/>
                      <a:pt x="57" y="891"/>
                    </a:cubicBezTo>
                    <a:cubicBezTo>
                      <a:pt x="39" y="916"/>
                      <a:pt x="46" y="952"/>
                      <a:pt x="34" y="979"/>
                    </a:cubicBezTo>
                    <a:cubicBezTo>
                      <a:pt x="20" y="1008"/>
                      <a:pt x="5" y="1038"/>
                      <a:pt x="2" y="1073"/>
                    </a:cubicBezTo>
                    <a:cubicBezTo>
                      <a:pt x="1" y="1107"/>
                      <a:pt x="25" y="1151"/>
                      <a:pt x="27" y="1186"/>
                    </a:cubicBezTo>
                    <a:cubicBezTo>
                      <a:pt x="28" y="1221"/>
                      <a:pt x="32" y="1256"/>
                      <a:pt x="41" y="1293"/>
                    </a:cubicBezTo>
                    <a:cubicBezTo>
                      <a:pt x="47" y="1323"/>
                      <a:pt x="68" y="1362"/>
                      <a:pt x="32" y="1378"/>
                    </a:cubicBezTo>
                    <a:cubicBezTo>
                      <a:pt x="30" y="1378"/>
                      <a:pt x="50" y="1385"/>
                      <a:pt x="54" y="1385"/>
                    </a:cubicBezTo>
                    <a:cubicBezTo>
                      <a:pt x="54" y="1385"/>
                      <a:pt x="54" y="1385"/>
                      <a:pt x="54" y="1385"/>
                    </a:cubicBezTo>
                    <a:cubicBezTo>
                      <a:pt x="94" y="1378"/>
                      <a:pt x="92" y="1359"/>
                      <a:pt x="89" y="1337"/>
                    </a:cubicBezTo>
                    <a:cubicBezTo>
                      <a:pt x="83" y="1304"/>
                      <a:pt x="56" y="1265"/>
                      <a:pt x="63" y="1235"/>
                    </a:cubicBezTo>
                    <a:cubicBezTo>
                      <a:pt x="68" y="1208"/>
                      <a:pt x="67" y="1179"/>
                      <a:pt x="70" y="1150"/>
                    </a:cubicBezTo>
                    <a:cubicBezTo>
                      <a:pt x="74" y="1121"/>
                      <a:pt x="78" y="1093"/>
                      <a:pt x="89" y="1067"/>
                    </a:cubicBezTo>
                    <a:cubicBezTo>
                      <a:pt x="101" y="1041"/>
                      <a:pt x="156" y="1036"/>
                      <a:pt x="173" y="1014"/>
                    </a:cubicBezTo>
                    <a:cubicBezTo>
                      <a:pt x="191" y="992"/>
                      <a:pt x="200" y="965"/>
                      <a:pt x="222" y="946"/>
                    </a:cubicBezTo>
                    <a:cubicBezTo>
                      <a:pt x="246" y="928"/>
                      <a:pt x="262" y="905"/>
                      <a:pt x="288" y="888"/>
                    </a:cubicBezTo>
                    <a:cubicBezTo>
                      <a:pt x="312" y="871"/>
                      <a:pt x="309" y="836"/>
                      <a:pt x="335" y="820"/>
                    </a:cubicBezTo>
                    <a:cubicBezTo>
                      <a:pt x="346" y="812"/>
                      <a:pt x="367" y="812"/>
                      <a:pt x="388" y="812"/>
                    </a:cubicBezTo>
                    <a:cubicBezTo>
                      <a:pt x="409" y="812"/>
                      <a:pt x="429" y="812"/>
                      <a:pt x="440" y="804"/>
                    </a:cubicBezTo>
                    <a:cubicBezTo>
                      <a:pt x="462" y="787"/>
                      <a:pt x="477" y="774"/>
                      <a:pt x="498" y="759"/>
                    </a:cubicBezTo>
                    <a:cubicBezTo>
                      <a:pt x="517" y="745"/>
                      <a:pt x="509" y="708"/>
                      <a:pt x="529" y="694"/>
                    </a:cubicBezTo>
                    <a:cubicBezTo>
                      <a:pt x="543" y="685"/>
                      <a:pt x="562" y="682"/>
                      <a:pt x="580" y="676"/>
                    </a:cubicBezTo>
                    <a:cubicBezTo>
                      <a:pt x="587" y="681"/>
                      <a:pt x="593" y="685"/>
                      <a:pt x="597" y="685"/>
                    </a:cubicBezTo>
                    <a:cubicBezTo>
                      <a:pt x="598" y="685"/>
                      <a:pt x="599" y="684"/>
                      <a:pt x="599" y="683"/>
                    </a:cubicBezTo>
                    <a:cubicBezTo>
                      <a:pt x="608" y="674"/>
                      <a:pt x="614" y="663"/>
                      <a:pt x="624" y="650"/>
                    </a:cubicBezTo>
                    <a:cubicBezTo>
                      <a:pt x="634" y="641"/>
                      <a:pt x="645" y="628"/>
                      <a:pt x="659" y="620"/>
                    </a:cubicBezTo>
                    <a:cubicBezTo>
                      <a:pt x="676" y="606"/>
                      <a:pt x="708" y="605"/>
                      <a:pt x="727" y="591"/>
                    </a:cubicBezTo>
                    <a:cubicBezTo>
                      <a:pt x="745" y="577"/>
                      <a:pt x="749" y="547"/>
                      <a:pt x="766" y="533"/>
                    </a:cubicBezTo>
                    <a:cubicBezTo>
                      <a:pt x="773" y="529"/>
                      <a:pt x="780" y="520"/>
                      <a:pt x="785" y="511"/>
                    </a:cubicBezTo>
                    <a:cubicBezTo>
                      <a:pt x="833" y="492"/>
                      <a:pt x="887" y="482"/>
                      <a:pt x="931" y="465"/>
                    </a:cubicBezTo>
                    <a:cubicBezTo>
                      <a:pt x="976" y="454"/>
                      <a:pt x="1023" y="449"/>
                      <a:pt x="1069" y="444"/>
                    </a:cubicBezTo>
                    <a:lnTo>
                      <a:pt x="1069" y="444"/>
                    </a:lnTo>
                    <a:cubicBezTo>
                      <a:pt x="1023" y="467"/>
                      <a:pt x="976" y="489"/>
                      <a:pt x="935" y="524"/>
                    </a:cubicBezTo>
                    <a:cubicBezTo>
                      <a:pt x="913" y="540"/>
                      <a:pt x="894" y="564"/>
                      <a:pt x="875" y="586"/>
                    </a:cubicBezTo>
                    <a:cubicBezTo>
                      <a:pt x="855" y="594"/>
                      <a:pt x="837" y="602"/>
                      <a:pt x="820" y="613"/>
                    </a:cubicBezTo>
                    <a:cubicBezTo>
                      <a:pt x="769" y="643"/>
                      <a:pt x="716" y="676"/>
                      <a:pt x="667" y="712"/>
                    </a:cubicBezTo>
                    <a:cubicBezTo>
                      <a:pt x="620" y="752"/>
                      <a:pt x="587" y="806"/>
                      <a:pt x="542" y="847"/>
                    </a:cubicBezTo>
                    <a:cubicBezTo>
                      <a:pt x="495" y="887"/>
                      <a:pt x="440" y="921"/>
                      <a:pt x="394" y="965"/>
                    </a:cubicBezTo>
                    <a:cubicBezTo>
                      <a:pt x="352" y="1012"/>
                      <a:pt x="303" y="1055"/>
                      <a:pt x="266" y="1109"/>
                    </a:cubicBezTo>
                    <a:cubicBezTo>
                      <a:pt x="232" y="1160"/>
                      <a:pt x="218" y="1224"/>
                      <a:pt x="195" y="1281"/>
                    </a:cubicBezTo>
                    <a:cubicBezTo>
                      <a:pt x="166" y="1318"/>
                      <a:pt x="133" y="1355"/>
                      <a:pt x="111" y="1398"/>
                    </a:cubicBezTo>
                    <a:cubicBezTo>
                      <a:pt x="85" y="1444"/>
                      <a:pt x="89" y="1501"/>
                      <a:pt x="71" y="1550"/>
                    </a:cubicBezTo>
                    <a:cubicBezTo>
                      <a:pt x="56" y="1605"/>
                      <a:pt x="39" y="1662"/>
                      <a:pt x="42" y="1721"/>
                    </a:cubicBezTo>
                    <a:cubicBezTo>
                      <a:pt x="46" y="1779"/>
                      <a:pt x="78" y="1839"/>
                      <a:pt x="92" y="1894"/>
                    </a:cubicBezTo>
                    <a:cubicBezTo>
                      <a:pt x="101" y="1936"/>
                      <a:pt x="115" y="1974"/>
                      <a:pt x="131" y="2011"/>
                    </a:cubicBezTo>
                    <a:cubicBezTo>
                      <a:pt x="115" y="2086"/>
                      <a:pt x="98" y="2161"/>
                      <a:pt x="97" y="2238"/>
                    </a:cubicBezTo>
                    <a:cubicBezTo>
                      <a:pt x="96" y="2329"/>
                      <a:pt x="129" y="2416"/>
                      <a:pt x="147" y="2500"/>
                    </a:cubicBezTo>
                    <a:cubicBezTo>
                      <a:pt x="167" y="2595"/>
                      <a:pt x="197" y="2690"/>
                      <a:pt x="246" y="2774"/>
                    </a:cubicBezTo>
                    <a:cubicBezTo>
                      <a:pt x="297" y="2858"/>
                      <a:pt x="374" y="2921"/>
                      <a:pt x="440" y="2988"/>
                    </a:cubicBezTo>
                    <a:cubicBezTo>
                      <a:pt x="491" y="3044"/>
                      <a:pt x="550" y="3092"/>
                      <a:pt x="610" y="3133"/>
                    </a:cubicBezTo>
                    <a:cubicBezTo>
                      <a:pt x="642" y="3178"/>
                      <a:pt x="679" y="3221"/>
                      <a:pt x="715" y="3262"/>
                    </a:cubicBezTo>
                    <a:cubicBezTo>
                      <a:pt x="756" y="3306"/>
                      <a:pt x="821" y="3323"/>
                      <a:pt x="868" y="3359"/>
                    </a:cubicBezTo>
                    <a:cubicBezTo>
                      <a:pt x="913" y="3399"/>
                      <a:pt x="950" y="3455"/>
                      <a:pt x="1004" y="3485"/>
                    </a:cubicBezTo>
                    <a:cubicBezTo>
                      <a:pt x="1058" y="3518"/>
                      <a:pt x="1117" y="3538"/>
                      <a:pt x="1175" y="3564"/>
                    </a:cubicBezTo>
                    <a:cubicBezTo>
                      <a:pt x="1232" y="3586"/>
                      <a:pt x="1286" y="3626"/>
                      <a:pt x="1348" y="3639"/>
                    </a:cubicBezTo>
                    <a:cubicBezTo>
                      <a:pt x="1410" y="3655"/>
                      <a:pt x="1475" y="3648"/>
                      <a:pt x="1537" y="3653"/>
                    </a:cubicBezTo>
                    <a:cubicBezTo>
                      <a:pt x="1550" y="3655"/>
                      <a:pt x="1564" y="3655"/>
                      <a:pt x="1577" y="3655"/>
                    </a:cubicBezTo>
                    <a:cubicBezTo>
                      <a:pt x="1626" y="3655"/>
                      <a:pt x="1677" y="3648"/>
                      <a:pt x="1725" y="3648"/>
                    </a:cubicBezTo>
                    <a:cubicBezTo>
                      <a:pt x="1726" y="3648"/>
                      <a:pt x="1728" y="3648"/>
                      <a:pt x="1729" y="3648"/>
                    </a:cubicBezTo>
                    <a:cubicBezTo>
                      <a:pt x="1782" y="3648"/>
                      <a:pt x="1836" y="3670"/>
                      <a:pt x="1890" y="3670"/>
                    </a:cubicBezTo>
                    <a:cubicBezTo>
                      <a:pt x="1898" y="3670"/>
                      <a:pt x="1907" y="3670"/>
                      <a:pt x="1915" y="3668"/>
                    </a:cubicBezTo>
                    <a:cubicBezTo>
                      <a:pt x="1956" y="3661"/>
                      <a:pt x="1993" y="3639"/>
                      <a:pt x="2029" y="3616"/>
                    </a:cubicBezTo>
                    <a:cubicBezTo>
                      <a:pt x="2072" y="3600"/>
                      <a:pt x="2115" y="3579"/>
                      <a:pt x="2159" y="3565"/>
                    </a:cubicBezTo>
                    <a:cubicBezTo>
                      <a:pt x="2197" y="3551"/>
                      <a:pt x="2236" y="3536"/>
                      <a:pt x="2273" y="3516"/>
                    </a:cubicBezTo>
                    <a:cubicBezTo>
                      <a:pt x="2306" y="3510"/>
                      <a:pt x="2340" y="3506"/>
                      <a:pt x="2373" y="3499"/>
                    </a:cubicBezTo>
                    <a:cubicBezTo>
                      <a:pt x="2552" y="3463"/>
                      <a:pt x="2716" y="3374"/>
                      <a:pt x="2867" y="3283"/>
                    </a:cubicBezTo>
                    <a:cubicBezTo>
                      <a:pt x="3020" y="3192"/>
                      <a:pt x="3170" y="3085"/>
                      <a:pt x="3288" y="2947"/>
                    </a:cubicBezTo>
                    <a:cubicBezTo>
                      <a:pt x="3407" y="2811"/>
                      <a:pt x="3511" y="2658"/>
                      <a:pt x="3579" y="2486"/>
                    </a:cubicBezTo>
                    <a:cubicBezTo>
                      <a:pt x="3646" y="2314"/>
                      <a:pt x="3661" y="2127"/>
                      <a:pt x="3660" y="1941"/>
                    </a:cubicBezTo>
                    <a:cubicBezTo>
                      <a:pt x="3657" y="1771"/>
                      <a:pt x="3620" y="1589"/>
                      <a:pt x="3522" y="1431"/>
                    </a:cubicBezTo>
                    <a:cubicBezTo>
                      <a:pt x="3535" y="1425"/>
                      <a:pt x="3539" y="1418"/>
                      <a:pt x="3543" y="1411"/>
                    </a:cubicBezTo>
                    <a:cubicBezTo>
                      <a:pt x="3571" y="1461"/>
                      <a:pt x="3598" y="1513"/>
                      <a:pt x="3623" y="1565"/>
                    </a:cubicBezTo>
                    <a:cubicBezTo>
                      <a:pt x="3653" y="1625"/>
                      <a:pt x="3690" y="1696"/>
                      <a:pt x="3668" y="1762"/>
                    </a:cubicBezTo>
                    <a:cubicBezTo>
                      <a:pt x="3668" y="1764"/>
                      <a:pt x="3673" y="1764"/>
                      <a:pt x="3679" y="1764"/>
                    </a:cubicBezTo>
                    <a:cubicBezTo>
                      <a:pt x="3685" y="1764"/>
                      <a:pt x="3691" y="1764"/>
                      <a:pt x="3692" y="1762"/>
                    </a:cubicBezTo>
                    <a:cubicBezTo>
                      <a:pt x="3723" y="1714"/>
                      <a:pt x="3711" y="1667"/>
                      <a:pt x="3696" y="1623"/>
                    </a:cubicBezTo>
                    <a:cubicBezTo>
                      <a:pt x="3670" y="1552"/>
                      <a:pt x="3616" y="1493"/>
                      <a:pt x="3593" y="1426"/>
                    </a:cubicBezTo>
                    <a:cubicBezTo>
                      <a:pt x="3571" y="1366"/>
                      <a:pt x="3540" y="1308"/>
                      <a:pt x="3506" y="1254"/>
                    </a:cubicBezTo>
                    <a:cubicBezTo>
                      <a:pt x="3471" y="1197"/>
                      <a:pt x="3441" y="1143"/>
                      <a:pt x="3410" y="1089"/>
                    </a:cubicBezTo>
                    <a:lnTo>
                      <a:pt x="3410" y="1088"/>
                    </a:lnTo>
                    <a:cubicBezTo>
                      <a:pt x="3410" y="1082"/>
                      <a:pt x="3412" y="1080"/>
                      <a:pt x="3410" y="1074"/>
                    </a:cubicBezTo>
                    <a:cubicBezTo>
                      <a:pt x="3403" y="1049"/>
                      <a:pt x="3389" y="1029"/>
                      <a:pt x="3382" y="1004"/>
                    </a:cubicBezTo>
                    <a:cubicBezTo>
                      <a:pt x="3375" y="965"/>
                      <a:pt x="3368" y="926"/>
                      <a:pt x="3348" y="895"/>
                    </a:cubicBezTo>
                    <a:cubicBezTo>
                      <a:pt x="3334" y="873"/>
                      <a:pt x="3319" y="850"/>
                      <a:pt x="3304" y="829"/>
                    </a:cubicBezTo>
                    <a:cubicBezTo>
                      <a:pt x="3312" y="814"/>
                      <a:pt x="3324" y="777"/>
                      <a:pt x="3313" y="756"/>
                    </a:cubicBezTo>
                    <a:cubicBezTo>
                      <a:pt x="3299" y="732"/>
                      <a:pt x="3283" y="711"/>
                      <a:pt x="3268" y="687"/>
                    </a:cubicBezTo>
                    <a:cubicBezTo>
                      <a:pt x="3253" y="664"/>
                      <a:pt x="3213" y="670"/>
                      <a:pt x="3195" y="650"/>
                    </a:cubicBezTo>
                    <a:cubicBezTo>
                      <a:pt x="3178" y="630"/>
                      <a:pt x="3173" y="590"/>
                      <a:pt x="3154" y="569"/>
                    </a:cubicBezTo>
                    <a:cubicBezTo>
                      <a:pt x="3133" y="551"/>
                      <a:pt x="3110" y="540"/>
                      <a:pt x="3088" y="524"/>
                    </a:cubicBezTo>
                    <a:cubicBezTo>
                      <a:pt x="3067" y="506"/>
                      <a:pt x="3053" y="476"/>
                      <a:pt x="3028" y="459"/>
                    </a:cubicBezTo>
                    <a:cubicBezTo>
                      <a:pt x="3006" y="445"/>
                      <a:pt x="2973" y="449"/>
                      <a:pt x="2950" y="437"/>
                    </a:cubicBezTo>
                    <a:lnTo>
                      <a:pt x="2933" y="431"/>
                    </a:lnTo>
                    <a:cubicBezTo>
                      <a:pt x="2902" y="387"/>
                      <a:pt x="2878" y="321"/>
                      <a:pt x="2833" y="290"/>
                    </a:cubicBezTo>
                    <a:cubicBezTo>
                      <a:pt x="2781" y="251"/>
                      <a:pt x="2724" y="221"/>
                      <a:pt x="2668" y="188"/>
                    </a:cubicBezTo>
                    <a:cubicBezTo>
                      <a:pt x="2609" y="158"/>
                      <a:pt x="2538" y="162"/>
                      <a:pt x="2478" y="140"/>
                    </a:cubicBezTo>
                    <a:cubicBezTo>
                      <a:pt x="2420" y="114"/>
                      <a:pt x="2361" y="75"/>
                      <a:pt x="2298" y="56"/>
                    </a:cubicBezTo>
                    <a:cubicBezTo>
                      <a:pt x="2234" y="42"/>
                      <a:pt x="2168" y="35"/>
                      <a:pt x="2104" y="30"/>
                    </a:cubicBezTo>
                    <a:cubicBezTo>
                      <a:pt x="2037" y="21"/>
                      <a:pt x="1973" y="2"/>
                      <a:pt x="1905"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29"/>
              <p:cNvSpPr/>
              <p:nvPr/>
            </p:nvSpPr>
            <p:spPr>
              <a:xfrm>
                <a:off x="2085325" y="4504050"/>
                <a:ext cx="2175" cy="875"/>
              </a:xfrm>
              <a:custGeom>
                <a:rect b="b" l="l" r="r" t="t"/>
                <a:pathLst>
                  <a:path extrusionOk="0" h="35" w="87">
                    <a:moveTo>
                      <a:pt x="77" y="0"/>
                    </a:moveTo>
                    <a:cubicBezTo>
                      <a:pt x="56" y="14"/>
                      <a:pt x="34" y="24"/>
                      <a:pt x="19" y="30"/>
                    </a:cubicBezTo>
                    <a:cubicBezTo>
                      <a:pt x="14" y="33"/>
                      <a:pt x="7" y="33"/>
                      <a:pt x="0" y="35"/>
                    </a:cubicBezTo>
                    <a:lnTo>
                      <a:pt x="87" y="33"/>
                    </a:lnTo>
                    <a:cubicBezTo>
                      <a:pt x="84" y="21"/>
                      <a:pt x="81" y="11"/>
                      <a:pt x="77"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29"/>
              <p:cNvSpPr/>
              <p:nvPr/>
            </p:nvSpPr>
            <p:spPr>
              <a:xfrm>
                <a:off x="2082875" y="4503725"/>
                <a:ext cx="1125" cy="225"/>
              </a:xfrm>
              <a:custGeom>
                <a:rect b="b" l="l" r="r" t="t"/>
                <a:pathLst>
                  <a:path extrusionOk="0" h="9" w="45">
                    <a:moveTo>
                      <a:pt x="0" y="1"/>
                    </a:moveTo>
                    <a:cubicBezTo>
                      <a:pt x="8" y="5"/>
                      <a:pt x="20" y="8"/>
                      <a:pt x="30" y="8"/>
                    </a:cubicBezTo>
                    <a:cubicBezTo>
                      <a:pt x="37" y="8"/>
                      <a:pt x="43" y="6"/>
                      <a:pt x="44"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29"/>
              <p:cNvSpPr/>
              <p:nvPr/>
            </p:nvSpPr>
            <p:spPr>
              <a:xfrm>
                <a:off x="2044225" y="4462075"/>
                <a:ext cx="92725" cy="92400"/>
              </a:xfrm>
              <a:custGeom>
                <a:rect b="b" l="l" r="r" t="t"/>
                <a:pathLst>
                  <a:path extrusionOk="0" h="3696" w="3709">
                    <a:moveTo>
                      <a:pt x="1427" y="200"/>
                    </a:moveTo>
                    <a:cubicBezTo>
                      <a:pt x="1428" y="200"/>
                      <a:pt x="1429" y="200"/>
                      <a:pt x="1429" y="200"/>
                    </a:cubicBezTo>
                    <a:cubicBezTo>
                      <a:pt x="1403" y="216"/>
                      <a:pt x="1377" y="230"/>
                      <a:pt x="1354" y="251"/>
                    </a:cubicBezTo>
                    <a:cubicBezTo>
                      <a:pt x="1300" y="299"/>
                      <a:pt x="1260" y="353"/>
                      <a:pt x="1226" y="410"/>
                    </a:cubicBezTo>
                    <a:cubicBezTo>
                      <a:pt x="1208" y="413"/>
                      <a:pt x="1189" y="419"/>
                      <a:pt x="1171" y="421"/>
                    </a:cubicBezTo>
                    <a:cubicBezTo>
                      <a:pt x="1173" y="420"/>
                      <a:pt x="1175" y="417"/>
                      <a:pt x="1178" y="414"/>
                    </a:cubicBezTo>
                    <a:cubicBezTo>
                      <a:pt x="1201" y="405"/>
                      <a:pt x="1223" y="395"/>
                      <a:pt x="1239" y="377"/>
                    </a:cubicBezTo>
                    <a:cubicBezTo>
                      <a:pt x="1259" y="358"/>
                      <a:pt x="1271" y="311"/>
                      <a:pt x="1294" y="295"/>
                    </a:cubicBezTo>
                    <a:cubicBezTo>
                      <a:pt x="1318" y="277"/>
                      <a:pt x="1341" y="256"/>
                      <a:pt x="1370" y="233"/>
                    </a:cubicBezTo>
                    <a:cubicBezTo>
                      <a:pt x="1387" y="219"/>
                      <a:pt x="1407" y="200"/>
                      <a:pt x="1427" y="200"/>
                    </a:cubicBezTo>
                    <a:close/>
                    <a:moveTo>
                      <a:pt x="1490" y="394"/>
                    </a:moveTo>
                    <a:cubicBezTo>
                      <a:pt x="1453" y="403"/>
                      <a:pt x="1421" y="417"/>
                      <a:pt x="1388" y="432"/>
                    </a:cubicBezTo>
                    <a:cubicBezTo>
                      <a:pt x="1354" y="435"/>
                      <a:pt x="1319" y="441"/>
                      <a:pt x="1285" y="446"/>
                    </a:cubicBezTo>
                    <a:cubicBezTo>
                      <a:pt x="1290" y="439"/>
                      <a:pt x="1293" y="432"/>
                      <a:pt x="1299" y="427"/>
                    </a:cubicBezTo>
                    <a:cubicBezTo>
                      <a:pt x="1362" y="414"/>
                      <a:pt x="1425" y="406"/>
                      <a:pt x="1490" y="394"/>
                    </a:cubicBezTo>
                    <a:close/>
                    <a:moveTo>
                      <a:pt x="1209" y="442"/>
                    </a:moveTo>
                    <a:cubicBezTo>
                      <a:pt x="1205" y="449"/>
                      <a:pt x="1202" y="454"/>
                      <a:pt x="1198" y="461"/>
                    </a:cubicBezTo>
                    <a:cubicBezTo>
                      <a:pt x="1122" y="475"/>
                      <a:pt x="1047" y="492"/>
                      <a:pt x="974" y="518"/>
                    </a:cubicBezTo>
                    <a:cubicBezTo>
                      <a:pt x="978" y="509"/>
                      <a:pt x="982" y="501"/>
                      <a:pt x="989" y="497"/>
                    </a:cubicBezTo>
                    <a:cubicBezTo>
                      <a:pt x="1010" y="486"/>
                      <a:pt x="1040" y="487"/>
                      <a:pt x="1061" y="479"/>
                    </a:cubicBezTo>
                    <a:cubicBezTo>
                      <a:pt x="1084" y="470"/>
                      <a:pt x="1109" y="470"/>
                      <a:pt x="1129" y="463"/>
                    </a:cubicBezTo>
                    <a:cubicBezTo>
                      <a:pt x="1136" y="460"/>
                      <a:pt x="1142" y="453"/>
                      <a:pt x="1147" y="448"/>
                    </a:cubicBezTo>
                    <a:cubicBezTo>
                      <a:pt x="1148" y="449"/>
                      <a:pt x="1149" y="453"/>
                      <a:pt x="1150" y="453"/>
                    </a:cubicBezTo>
                    <a:cubicBezTo>
                      <a:pt x="1150" y="453"/>
                      <a:pt x="1150" y="453"/>
                      <a:pt x="1150" y="453"/>
                    </a:cubicBezTo>
                    <a:cubicBezTo>
                      <a:pt x="1171" y="452"/>
                      <a:pt x="1189" y="446"/>
                      <a:pt x="1209" y="442"/>
                    </a:cubicBezTo>
                    <a:close/>
                    <a:moveTo>
                      <a:pt x="1849" y="636"/>
                    </a:moveTo>
                    <a:cubicBezTo>
                      <a:pt x="1905" y="636"/>
                      <a:pt x="1960" y="640"/>
                      <a:pt x="2014" y="647"/>
                    </a:cubicBezTo>
                    <a:cubicBezTo>
                      <a:pt x="1994" y="647"/>
                      <a:pt x="1973" y="646"/>
                      <a:pt x="1952" y="646"/>
                    </a:cubicBezTo>
                    <a:cubicBezTo>
                      <a:pt x="1912" y="646"/>
                      <a:pt x="1872" y="648"/>
                      <a:pt x="1834" y="654"/>
                    </a:cubicBezTo>
                    <a:cubicBezTo>
                      <a:pt x="1820" y="647"/>
                      <a:pt x="1804" y="642"/>
                      <a:pt x="1789" y="637"/>
                    </a:cubicBezTo>
                    <a:cubicBezTo>
                      <a:pt x="1809" y="636"/>
                      <a:pt x="1829" y="636"/>
                      <a:pt x="1849" y="636"/>
                    </a:cubicBezTo>
                    <a:close/>
                    <a:moveTo>
                      <a:pt x="2306" y="931"/>
                    </a:moveTo>
                    <a:lnTo>
                      <a:pt x="2306" y="931"/>
                    </a:lnTo>
                    <a:cubicBezTo>
                      <a:pt x="2310" y="933"/>
                      <a:pt x="2313" y="933"/>
                      <a:pt x="2317" y="935"/>
                    </a:cubicBezTo>
                    <a:cubicBezTo>
                      <a:pt x="2320" y="943"/>
                      <a:pt x="2323" y="950"/>
                      <a:pt x="2324" y="958"/>
                    </a:cubicBezTo>
                    <a:cubicBezTo>
                      <a:pt x="2318" y="950"/>
                      <a:pt x="2312" y="939"/>
                      <a:pt x="2306" y="931"/>
                    </a:cubicBezTo>
                    <a:close/>
                    <a:moveTo>
                      <a:pt x="1498" y="976"/>
                    </a:moveTo>
                    <a:cubicBezTo>
                      <a:pt x="1527" y="981"/>
                      <a:pt x="1570" y="991"/>
                      <a:pt x="1610" y="1013"/>
                    </a:cubicBezTo>
                    <a:cubicBezTo>
                      <a:pt x="1527" y="1017"/>
                      <a:pt x="1444" y="1038"/>
                      <a:pt x="1372" y="1079"/>
                    </a:cubicBezTo>
                    <a:cubicBezTo>
                      <a:pt x="1369" y="1072"/>
                      <a:pt x="1365" y="1064"/>
                      <a:pt x="1362" y="1054"/>
                    </a:cubicBezTo>
                    <a:cubicBezTo>
                      <a:pt x="1398" y="1024"/>
                      <a:pt x="1433" y="998"/>
                      <a:pt x="1478" y="976"/>
                    </a:cubicBezTo>
                    <a:close/>
                    <a:moveTo>
                      <a:pt x="1334" y="1078"/>
                    </a:moveTo>
                    <a:lnTo>
                      <a:pt x="1334" y="1078"/>
                    </a:lnTo>
                    <a:cubicBezTo>
                      <a:pt x="1326" y="1089"/>
                      <a:pt x="1318" y="1101"/>
                      <a:pt x="1305" y="1109"/>
                    </a:cubicBezTo>
                    <a:lnTo>
                      <a:pt x="1290" y="1120"/>
                    </a:lnTo>
                    <a:cubicBezTo>
                      <a:pt x="1304" y="1105"/>
                      <a:pt x="1319" y="1092"/>
                      <a:pt x="1334" y="1078"/>
                    </a:cubicBezTo>
                    <a:close/>
                    <a:moveTo>
                      <a:pt x="2042" y="324"/>
                    </a:moveTo>
                    <a:cubicBezTo>
                      <a:pt x="2224" y="324"/>
                      <a:pt x="2407" y="355"/>
                      <a:pt x="2574" y="448"/>
                    </a:cubicBezTo>
                    <a:cubicBezTo>
                      <a:pt x="2822" y="584"/>
                      <a:pt x="3001" y="831"/>
                      <a:pt x="3077" y="1101"/>
                    </a:cubicBezTo>
                    <a:lnTo>
                      <a:pt x="3082" y="1122"/>
                    </a:lnTo>
                    <a:cubicBezTo>
                      <a:pt x="2991" y="995"/>
                      <a:pt x="2869" y="914"/>
                      <a:pt x="2744" y="851"/>
                    </a:cubicBezTo>
                    <a:cubicBezTo>
                      <a:pt x="2668" y="727"/>
                      <a:pt x="2566" y="618"/>
                      <a:pt x="2442" y="538"/>
                    </a:cubicBezTo>
                    <a:cubicBezTo>
                      <a:pt x="2263" y="424"/>
                      <a:pt x="2063" y="392"/>
                      <a:pt x="1870" y="392"/>
                    </a:cubicBezTo>
                    <a:cubicBezTo>
                      <a:pt x="1854" y="392"/>
                      <a:pt x="1838" y="392"/>
                      <a:pt x="1822" y="392"/>
                    </a:cubicBezTo>
                    <a:cubicBezTo>
                      <a:pt x="1768" y="379"/>
                      <a:pt x="1712" y="372"/>
                      <a:pt x="1656" y="372"/>
                    </a:cubicBezTo>
                    <a:cubicBezTo>
                      <a:pt x="1629" y="372"/>
                      <a:pt x="1602" y="374"/>
                      <a:pt x="1575" y="377"/>
                    </a:cubicBezTo>
                    <a:cubicBezTo>
                      <a:pt x="1618" y="369"/>
                      <a:pt x="1659" y="359"/>
                      <a:pt x="1703" y="353"/>
                    </a:cubicBezTo>
                    <a:cubicBezTo>
                      <a:pt x="1813" y="336"/>
                      <a:pt x="1927" y="324"/>
                      <a:pt x="2042" y="324"/>
                    </a:cubicBezTo>
                    <a:close/>
                    <a:moveTo>
                      <a:pt x="2464" y="995"/>
                    </a:moveTo>
                    <a:lnTo>
                      <a:pt x="2464" y="995"/>
                    </a:lnTo>
                    <a:cubicBezTo>
                      <a:pt x="2478" y="1002"/>
                      <a:pt x="2495" y="1008"/>
                      <a:pt x="2508" y="1016"/>
                    </a:cubicBezTo>
                    <a:cubicBezTo>
                      <a:pt x="2530" y="1068"/>
                      <a:pt x="2550" y="1123"/>
                      <a:pt x="2561" y="1181"/>
                    </a:cubicBezTo>
                    <a:cubicBezTo>
                      <a:pt x="2572" y="1224"/>
                      <a:pt x="2578" y="1268"/>
                      <a:pt x="2584" y="1313"/>
                    </a:cubicBezTo>
                    <a:cubicBezTo>
                      <a:pt x="2580" y="1315"/>
                      <a:pt x="2574" y="1315"/>
                      <a:pt x="2570" y="1316"/>
                    </a:cubicBezTo>
                    <a:cubicBezTo>
                      <a:pt x="2545" y="1209"/>
                      <a:pt x="2512" y="1098"/>
                      <a:pt x="2464" y="995"/>
                    </a:cubicBezTo>
                    <a:close/>
                    <a:moveTo>
                      <a:pt x="2591" y="1354"/>
                    </a:moveTo>
                    <a:cubicBezTo>
                      <a:pt x="2594" y="1383"/>
                      <a:pt x="2594" y="1412"/>
                      <a:pt x="2595" y="1443"/>
                    </a:cubicBezTo>
                    <a:cubicBezTo>
                      <a:pt x="2594" y="1429"/>
                      <a:pt x="2591" y="1415"/>
                      <a:pt x="2588" y="1401"/>
                    </a:cubicBezTo>
                    <a:cubicBezTo>
                      <a:pt x="2587" y="1387"/>
                      <a:pt x="2581" y="1371"/>
                      <a:pt x="2580" y="1357"/>
                    </a:cubicBezTo>
                    <a:cubicBezTo>
                      <a:pt x="2581" y="1354"/>
                      <a:pt x="2587" y="1354"/>
                      <a:pt x="2591" y="1354"/>
                    </a:cubicBezTo>
                    <a:close/>
                    <a:moveTo>
                      <a:pt x="1838" y="1309"/>
                    </a:moveTo>
                    <a:cubicBezTo>
                      <a:pt x="1842" y="1312"/>
                      <a:pt x="1848" y="1312"/>
                      <a:pt x="1850" y="1313"/>
                    </a:cubicBezTo>
                    <a:cubicBezTo>
                      <a:pt x="1853" y="1315"/>
                      <a:pt x="1857" y="1316"/>
                      <a:pt x="1861" y="1320"/>
                    </a:cubicBezTo>
                    <a:cubicBezTo>
                      <a:pt x="1944" y="1371"/>
                      <a:pt x="1981" y="1455"/>
                      <a:pt x="2009" y="1542"/>
                    </a:cubicBezTo>
                    <a:cubicBezTo>
                      <a:pt x="2014" y="1555"/>
                      <a:pt x="2018" y="1570"/>
                      <a:pt x="2024" y="1587"/>
                    </a:cubicBezTo>
                    <a:lnTo>
                      <a:pt x="2013" y="1587"/>
                    </a:lnTo>
                    <a:cubicBezTo>
                      <a:pt x="1989" y="1513"/>
                      <a:pt x="1954" y="1444"/>
                      <a:pt x="1906" y="1389"/>
                    </a:cubicBezTo>
                    <a:cubicBezTo>
                      <a:pt x="1889" y="1367"/>
                      <a:pt x="1866" y="1346"/>
                      <a:pt x="1842" y="1327"/>
                    </a:cubicBezTo>
                    <a:cubicBezTo>
                      <a:pt x="1842" y="1321"/>
                      <a:pt x="1841" y="1315"/>
                      <a:pt x="1838" y="1309"/>
                    </a:cubicBezTo>
                    <a:close/>
                    <a:moveTo>
                      <a:pt x="1655" y="915"/>
                    </a:moveTo>
                    <a:cubicBezTo>
                      <a:pt x="1727" y="932"/>
                      <a:pt x="1797" y="957"/>
                      <a:pt x="1866" y="987"/>
                    </a:cubicBezTo>
                    <a:cubicBezTo>
                      <a:pt x="1928" y="1014"/>
                      <a:pt x="1992" y="1045"/>
                      <a:pt x="2054" y="1081"/>
                    </a:cubicBezTo>
                    <a:cubicBezTo>
                      <a:pt x="2089" y="1118"/>
                      <a:pt x="2120" y="1156"/>
                      <a:pt x="2153" y="1192"/>
                    </a:cubicBezTo>
                    <a:cubicBezTo>
                      <a:pt x="2240" y="1283"/>
                      <a:pt x="2340" y="1378"/>
                      <a:pt x="2393" y="1509"/>
                    </a:cubicBezTo>
                    <a:cubicBezTo>
                      <a:pt x="2398" y="1544"/>
                      <a:pt x="2400" y="1581"/>
                      <a:pt x="2401" y="1617"/>
                    </a:cubicBezTo>
                    <a:cubicBezTo>
                      <a:pt x="2387" y="1613"/>
                      <a:pt x="2372" y="1609"/>
                      <a:pt x="2358" y="1606"/>
                    </a:cubicBezTo>
                    <a:cubicBezTo>
                      <a:pt x="2353" y="1605"/>
                      <a:pt x="2347" y="1605"/>
                      <a:pt x="2345" y="1605"/>
                    </a:cubicBezTo>
                    <a:cubicBezTo>
                      <a:pt x="2340" y="1599"/>
                      <a:pt x="2338" y="1597"/>
                      <a:pt x="2334" y="1591"/>
                    </a:cubicBezTo>
                    <a:cubicBezTo>
                      <a:pt x="2332" y="1576"/>
                      <a:pt x="2332" y="1561"/>
                      <a:pt x="2331" y="1544"/>
                    </a:cubicBezTo>
                    <a:cubicBezTo>
                      <a:pt x="2306" y="1409"/>
                      <a:pt x="2226" y="1283"/>
                      <a:pt x="2120" y="1184"/>
                    </a:cubicBezTo>
                    <a:cubicBezTo>
                      <a:pt x="2017" y="1081"/>
                      <a:pt x="1878" y="1027"/>
                      <a:pt x="1733" y="1017"/>
                    </a:cubicBezTo>
                    <a:cubicBezTo>
                      <a:pt x="1720" y="1014"/>
                      <a:pt x="1705" y="1014"/>
                      <a:pt x="1691" y="1014"/>
                    </a:cubicBezTo>
                    <a:cubicBezTo>
                      <a:pt x="1673" y="997"/>
                      <a:pt x="1656" y="973"/>
                      <a:pt x="1636" y="959"/>
                    </a:cubicBezTo>
                    <a:cubicBezTo>
                      <a:pt x="1621" y="948"/>
                      <a:pt x="1601" y="942"/>
                      <a:pt x="1586" y="932"/>
                    </a:cubicBezTo>
                    <a:cubicBezTo>
                      <a:pt x="1608" y="925"/>
                      <a:pt x="1630" y="921"/>
                      <a:pt x="1655" y="915"/>
                    </a:cubicBezTo>
                    <a:close/>
                    <a:moveTo>
                      <a:pt x="2361" y="1646"/>
                    </a:moveTo>
                    <a:cubicBezTo>
                      <a:pt x="2375" y="1650"/>
                      <a:pt x="2389" y="1652"/>
                      <a:pt x="2402" y="1656"/>
                    </a:cubicBezTo>
                    <a:lnTo>
                      <a:pt x="2402" y="1664"/>
                    </a:lnTo>
                    <a:cubicBezTo>
                      <a:pt x="2401" y="1690"/>
                      <a:pt x="2398" y="1715"/>
                      <a:pt x="2395" y="1740"/>
                    </a:cubicBezTo>
                    <a:cubicBezTo>
                      <a:pt x="2387" y="1708"/>
                      <a:pt x="2373" y="1678"/>
                      <a:pt x="2361" y="1646"/>
                    </a:cubicBezTo>
                    <a:close/>
                    <a:moveTo>
                      <a:pt x="2898" y="1451"/>
                    </a:moveTo>
                    <a:cubicBezTo>
                      <a:pt x="2909" y="1492"/>
                      <a:pt x="2917" y="1535"/>
                      <a:pt x="2917" y="1583"/>
                    </a:cubicBezTo>
                    <a:cubicBezTo>
                      <a:pt x="2916" y="1690"/>
                      <a:pt x="2894" y="1803"/>
                      <a:pt x="2861" y="1915"/>
                    </a:cubicBezTo>
                    <a:cubicBezTo>
                      <a:pt x="2850" y="1899"/>
                      <a:pt x="2841" y="1884"/>
                      <a:pt x="2833" y="1871"/>
                    </a:cubicBezTo>
                    <a:cubicBezTo>
                      <a:pt x="2870" y="1734"/>
                      <a:pt x="2895" y="1595"/>
                      <a:pt x="2898" y="1451"/>
                    </a:cubicBezTo>
                    <a:close/>
                    <a:moveTo>
                      <a:pt x="1526" y="1535"/>
                    </a:moveTo>
                    <a:cubicBezTo>
                      <a:pt x="1528" y="1535"/>
                      <a:pt x="1530" y="1535"/>
                      <a:pt x="1531" y="1536"/>
                    </a:cubicBezTo>
                    <a:cubicBezTo>
                      <a:pt x="1539" y="1543"/>
                      <a:pt x="1517" y="1576"/>
                      <a:pt x="1520" y="1581"/>
                    </a:cubicBezTo>
                    <a:cubicBezTo>
                      <a:pt x="1526" y="1587"/>
                      <a:pt x="1581" y="1587"/>
                      <a:pt x="1590" y="1609"/>
                    </a:cubicBezTo>
                    <a:cubicBezTo>
                      <a:pt x="1601" y="1630"/>
                      <a:pt x="1597" y="1650"/>
                      <a:pt x="1590" y="1665"/>
                    </a:cubicBezTo>
                    <a:lnTo>
                      <a:pt x="1710" y="1661"/>
                    </a:lnTo>
                    <a:cubicBezTo>
                      <a:pt x="1713" y="1665"/>
                      <a:pt x="1717" y="1667"/>
                      <a:pt x="1720" y="1672"/>
                    </a:cubicBezTo>
                    <a:cubicBezTo>
                      <a:pt x="1720" y="1674"/>
                      <a:pt x="1721" y="1676"/>
                      <a:pt x="1721" y="1678"/>
                    </a:cubicBezTo>
                    <a:cubicBezTo>
                      <a:pt x="1728" y="1672"/>
                      <a:pt x="1738" y="1667"/>
                      <a:pt x="1742" y="1661"/>
                    </a:cubicBezTo>
                    <a:lnTo>
                      <a:pt x="1754" y="1661"/>
                    </a:lnTo>
                    <a:cubicBezTo>
                      <a:pt x="1769" y="1701"/>
                      <a:pt x="1775" y="1755"/>
                      <a:pt x="1761" y="1802"/>
                    </a:cubicBezTo>
                    <a:cubicBezTo>
                      <a:pt x="1746" y="1855"/>
                      <a:pt x="1678" y="1868"/>
                      <a:pt x="1645" y="1887"/>
                    </a:cubicBezTo>
                    <a:lnTo>
                      <a:pt x="1634" y="1894"/>
                    </a:lnTo>
                    <a:cubicBezTo>
                      <a:pt x="1607" y="1909"/>
                      <a:pt x="1577" y="1920"/>
                      <a:pt x="1546" y="1920"/>
                    </a:cubicBezTo>
                    <a:cubicBezTo>
                      <a:pt x="1541" y="1920"/>
                      <a:pt x="1534" y="1920"/>
                      <a:pt x="1528" y="1919"/>
                    </a:cubicBezTo>
                    <a:cubicBezTo>
                      <a:pt x="1487" y="1912"/>
                      <a:pt x="1453" y="1901"/>
                      <a:pt x="1424" y="1879"/>
                    </a:cubicBezTo>
                    <a:cubicBezTo>
                      <a:pt x="1396" y="1857"/>
                      <a:pt x="1355" y="1857"/>
                      <a:pt x="1334" y="1824"/>
                    </a:cubicBezTo>
                    <a:cubicBezTo>
                      <a:pt x="1315" y="1795"/>
                      <a:pt x="1345" y="1736"/>
                      <a:pt x="1343" y="1714"/>
                    </a:cubicBezTo>
                    <a:cubicBezTo>
                      <a:pt x="1340" y="1692"/>
                      <a:pt x="1336" y="1671"/>
                      <a:pt x="1340" y="1652"/>
                    </a:cubicBezTo>
                    <a:cubicBezTo>
                      <a:pt x="1345" y="1635"/>
                      <a:pt x="1315" y="1617"/>
                      <a:pt x="1326" y="1598"/>
                    </a:cubicBezTo>
                    <a:cubicBezTo>
                      <a:pt x="1337" y="1581"/>
                      <a:pt x="1372" y="1580"/>
                      <a:pt x="1387" y="1570"/>
                    </a:cubicBezTo>
                    <a:cubicBezTo>
                      <a:pt x="1398" y="1562"/>
                      <a:pt x="1409" y="1547"/>
                      <a:pt x="1425" y="1542"/>
                    </a:cubicBezTo>
                    <a:cubicBezTo>
                      <a:pt x="1428" y="1541"/>
                      <a:pt x="1432" y="1540"/>
                      <a:pt x="1435" y="1540"/>
                    </a:cubicBezTo>
                    <a:cubicBezTo>
                      <a:pt x="1451" y="1540"/>
                      <a:pt x="1467" y="1549"/>
                      <a:pt x="1476" y="1550"/>
                    </a:cubicBezTo>
                    <a:cubicBezTo>
                      <a:pt x="1485" y="1550"/>
                      <a:pt x="1493" y="1536"/>
                      <a:pt x="1503" y="1536"/>
                    </a:cubicBezTo>
                    <a:cubicBezTo>
                      <a:pt x="1503" y="1536"/>
                      <a:pt x="1504" y="1536"/>
                      <a:pt x="1505" y="1536"/>
                    </a:cubicBezTo>
                    <a:cubicBezTo>
                      <a:pt x="1506" y="1537"/>
                      <a:pt x="1508" y="1537"/>
                      <a:pt x="1510" y="1537"/>
                    </a:cubicBezTo>
                    <a:cubicBezTo>
                      <a:pt x="1515" y="1537"/>
                      <a:pt x="1521" y="1535"/>
                      <a:pt x="1526" y="1535"/>
                    </a:cubicBezTo>
                    <a:close/>
                    <a:moveTo>
                      <a:pt x="2814" y="1934"/>
                    </a:moveTo>
                    <a:cubicBezTo>
                      <a:pt x="2822" y="1949"/>
                      <a:pt x="2832" y="1963"/>
                      <a:pt x="2840" y="1976"/>
                    </a:cubicBezTo>
                    <a:cubicBezTo>
                      <a:pt x="2833" y="1996"/>
                      <a:pt x="2832" y="2015"/>
                      <a:pt x="2822" y="2034"/>
                    </a:cubicBezTo>
                    <a:cubicBezTo>
                      <a:pt x="2814" y="2052"/>
                      <a:pt x="2804" y="2071"/>
                      <a:pt x="2795" y="2089"/>
                    </a:cubicBezTo>
                    <a:cubicBezTo>
                      <a:pt x="2793" y="2065"/>
                      <a:pt x="2790" y="2041"/>
                      <a:pt x="2786" y="2015"/>
                    </a:cubicBezTo>
                    <a:cubicBezTo>
                      <a:pt x="2797" y="1987"/>
                      <a:pt x="2806" y="1961"/>
                      <a:pt x="2814" y="1934"/>
                    </a:cubicBezTo>
                    <a:close/>
                    <a:moveTo>
                      <a:pt x="2334" y="1692"/>
                    </a:moveTo>
                    <a:cubicBezTo>
                      <a:pt x="2353" y="1733"/>
                      <a:pt x="2371" y="1776"/>
                      <a:pt x="2382" y="1821"/>
                    </a:cubicBezTo>
                    <a:cubicBezTo>
                      <a:pt x="2378" y="1853"/>
                      <a:pt x="2372" y="1884"/>
                      <a:pt x="2358" y="1915"/>
                    </a:cubicBezTo>
                    <a:cubicBezTo>
                      <a:pt x="2325" y="1990"/>
                      <a:pt x="2263" y="2045"/>
                      <a:pt x="2212" y="2098"/>
                    </a:cubicBezTo>
                    <a:cubicBezTo>
                      <a:pt x="2243" y="2044"/>
                      <a:pt x="2267" y="1989"/>
                      <a:pt x="2284" y="1932"/>
                    </a:cubicBezTo>
                    <a:cubicBezTo>
                      <a:pt x="2309" y="1857"/>
                      <a:pt x="2329" y="1776"/>
                      <a:pt x="2334" y="1692"/>
                    </a:cubicBezTo>
                    <a:close/>
                    <a:moveTo>
                      <a:pt x="1630" y="1299"/>
                    </a:moveTo>
                    <a:cubicBezTo>
                      <a:pt x="1705" y="1315"/>
                      <a:pt x="1771" y="1346"/>
                      <a:pt x="1819" y="1386"/>
                    </a:cubicBezTo>
                    <a:cubicBezTo>
                      <a:pt x="1837" y="1462"/>
                      <a:pt x="1849" y="1548"/>
                      <a:pt x="1819" y="1623"/>
                    </a:cubicBezTo>
                    <a:cubicBezTo>
                      <a:pt x="1818" y="1625"/>
                      <a:pt x="1830" y="1628"/>
                      <a:pt x="1838" y="1628"/>
                    </a:cubicBezTo>
                    <a:cubicBezTo>
                      <a:pt x="1840" y="1628"/>
                      <a:pt x="1843" y="1628"/>
                      <a:pt x="1844" y="1627"/>
                    </a:cubicBezTo>
                    <a:cubicBezTo>
                      <a:pt x="1881" y="1570"/>
                      <a:pt x="1879" y="1509"/>
                      <a:pt x="1872" y="1449"/>
                    </a:cubicBezTo>
                    <a:lnTo>
                      <a:pt x="1872" y="1449"/>
                    </a:lnTo>
                    <a:cubicBezTo>
                      <a:pt x="1904" y="1488"/>
                      <a:pt x="1928" y="1531"/>
                      <a:pt x="1945" y="1581"/>
                    </a:cubicBezTo>
                    <a:cubicBezTo>
                      <a:pt x="1922" y="1580"/>
                      <a:pt x="1899" y="1580"/>
                      <a:pt x="1877" y="1575"/>
                    </a:cubicBezTo>
                    <a:cubicBezTo>
                      <a:pt x="1876" y="1575"/>
                      <a:pt x="1876" y="1575"/>
                      <a:pt x="1876" y="1575"/>
                    </a:cubicBezTo>
                    <a:cubicBezTo>
                      <a:pt x="1870" y="1575"/>
                      <a:pt x="1866" y="1597"/>
                      <a:pt x="1872" y="1598"/>
                    </a:cubicBezTo>
                    <a:cubicBezTo>
                      <a:pt x="1900" y="1608"/>
                      <a:pt x="1930" y="1612"/>
                      <a:pt x="1956" y="1617"/>
                    </a:cubicBezTo>
                    <a:cubicBezTo>
                      <a:pt x="1984" y="1725"/>
                      <a:pt x="1981" y="1843"/>
                      <a:pt x="1937" y="1939"/>
                    </a:cubicBezTo>
                    <a:cubicBezTo>
                      <a:pt x="1930" y="1954"/>
                      <a:pt x="1950" y="1972"/>
                      <a:pt x="1966" y="1972"/>
                    </a:cubicBezTo>
                    <a:cubicBezTo>
                      <a:pt x="1973" y="1972"/>
                      <a:pt x="1979" y="1969"/>
                      <a:pt x="1983" y="1963"/>
                    </a:cubicBezTo>
                    <a:cubicBezTo>
                      <a:pt x="2043" y="1862"/>
                      <a:pt x="2050" y="1738"/>
                      <a:pt x="2024" y="1624"/>
                    </a:cubicBezTo>
                    <a:lnTo>
                      <a:pt x="2040" y="1624"/>
                    </a:lnTo>
                    <a:cubicBezTo>
                      <a:pt x="2060" y="1687"/>
                      <a:pt x="2076" y="1756"/>
                      <a:pt x="2060" y="1828"/>
                    </a:cubicBezTo>
                    <a:cubicBezTo>
                      <a:pt x="2038" y="1926"/>
                      <a:pt x="1991" y="2022"/>
                      <a:pt x="1922" y="2093"/>
                    </a:cubicBezTo>
                    <a:cubicBezTo>
                      <a:pt x="1912" y="2106"/>
                      <a:pt x="1899" y="2114"/>
                      <a:pt x="1886" y="2125"/>
                    </a:cubicBezTo>
                    <a:cubicBezTo>
                      <a:pt x="1900" y="2045"/>
                      <a:pt x="1886" y="1956"/>
                      <a:pt x="1824" y="1880"/>
                    </a:cubicBezTo>
                    <a:cubicBezTo>
                      <a:pt x="1845" y="1836"/>
                      <a:pt x="1856" y="1788"/>
                      <a:pt x="1850" y="1740"/>
                    </a:cubicBezTo>
                    <a:cubicBezTo>
                      <a:pt x="1844" y="1679"/>
                      <a:pt x="1808" y="1637"/>
                      <a:pt x="1776" y="1599"/>
                    </a:cubicBezTo>
                    <a:cubicBezTo>
                      <a:pt x="1780" y="1570"/>
                      <a:pt x="1773" y="1540"/>
                      <a:pt x="1769" y="1510"/>
                    </a:cubicBezTo>
                    <a:cubicBezTo>
                      <a:pt x="1764" y="1465"/>
                      <a:pt x="1729" y="1431"/>
                      <a:pt x="1702" y="1393"/>
                    </a:cubicBezTo>
                    <a:cubicBezTo>
                      <a:pt x="1681" y="1364"/>
                      <a:pt x="1659" y="1327"/>
                      <a:pt x="1625" y="1301"/>
                    </a:cubicBezTo>
                    <a:cubicBezTo>
                      <a:pt x="1626" y="1301"/>
                      <a:pt x="1629" y="1301"/>
                      <a:pt x="1630" y="1299"/>
                    </a:cubicBezTo>
                    <a:close/>
                    <a:moveTo>
                      <a:pt x="778" y="1511"/>
                    </a:moveTo>
                    <a:lnTo>
                      <a:pt x="778" y="1511"/>
                    </a:lnTo>
                    <a:cubicBezTo>
                      <a:pt x="744" y="1635"/>
                      <a:pt x="729" y="1762"/>
                      <a:pt x="730" y="1887"/>
                    </a:cubicBezTo>
                    <a:cubicBezTo>
                      <a:pt x="733" y="1915"/>
                      <a:pt x="736" y="1942"/>
                      <a:pt x="737" y="1970"/>
                    </a:cubicBezTo>
                    <a:cubicBezTo>
                      <a:pt x="737" y="1971"/>
                      <a:pt x="736" y="1971"/>
                      <a:pt x="736" y="1971"/>
                    </a:cubicBezTo>
                    <a:cubicBezTo>
                      <a:pt x="715" y="2012"/>
                      <a:pt x="668" y="2054"/>
                      <a:pt x="652" y="2098"/>
                    </a:cubicBezTo>
                    <a:cubicBezTo>
                      <a:pt x="645" y="2113"/>
                      <a:pt x="645" y="2126"/>
                      <a:pt x="645" y="2142"/>
                    </a:cubicBezTo>
                    <a:cubicBezTo>
                      <a:pt x="638" y="2030"/>
                      <a:pt x="667" y="1908"/>
                      <a:pt x="694" y="1781"/>
                    </a:cubicBezTo>
                    <a:cubicBezTo>
                      <a:pt x="715" y="1686"/>
                      <a:pt x="744" y="1597"/>
                      <a:pt x="778" y="1511"/>
                    </a:cubicBezTo>
                    <a:close/>
                    <a:moveTo>
                      <a:pt x="1793" y="1932"/>
                    </a:moveTo>
                    <a:cubicBezTo>
                      <a:pt x="1838" y="2011"/>
                      <a:pt x="1837" y="2103"/>
                      <a:pt x="1806" y="2173"/>
                    </a:cubicBezTo>
                    <a:cubicBezTo>
                      <a:pt x="1761" y="2194"/>
                      <a:pt x="1714" y="2206"/>
                      <a:pt x="1669" y="2209"/>
                    </a:cubicBezTo>
                    <a:cubicBezTo>
                      <a:pt x="1655" y="2211"/>
                      <a:pt x="1642" y="2212"/>
                      <a:pt x="1628" y="2212"/>
                    </a:cubicBezTo>
                    <a:cubicBezTo>
                      <a:pt x="1552" y="2212"/>
                      <a:pt x="1473" y="2182"/>
                      <a:pt x="1405" y="2146"/>
                    </a:cubicBezTo>
                    <a:cubicBezTo>
                      <a:pt x="1339" y="2111"/>
                      <a:pt x="1286" y="2055"/>
                      <a:pt x="1246" y="1996"/>
                    </a:cubicBezTo>
                    <a:cubicBezTo>
                      <a:pt x="1245" y="1981"/>
                      <a:pt x="1249" y="1965"/>
                      <a:pt x="1249" y="1948"/>
                    </a:cubicBezTo>
                    <a:cubicBezTo>
                      <a:pt x="1260" y="1954"/>
                      <a:pt x="1274" y="1963"/>
                      <a:pt x="1285" y="1971"/>
                    </a:cubicBezTo>
                    <a:cubicBezTo>
                      <a:pt x="1326" y="2003"/>
                      <a:pt x="1369" y="2044"/>
                      <a:pt x="1425" y="2062"/>
                    </a:cubicBezTo>
                    <a:cubicBezTo>
                      <a:pt x="1461" y="2072"/>
                      <a:pt x="1507" y="2082"/>
                      <a:pt x="1554" y="2082"/>
                    </a:cubicBezTo>
                    <a:cubicBezTo>
                      <a:pt x="1578" y="2082"/>
                      <a:pt x="1602" y="2079"/>
                      <a:pt x="1625" y="2073"/>
                    </a:cubicBezTo>
                    <a:cubicBezTo>
                      <a:pt x="1663" y="2065"/>
                      <a:pt x="1696" y="2043"/>
                      <a:pt x="1724" y="2016"/>
                    </a:cubicBezTo>
                    <a:cubicBezTo>
                      <a:pt x="1746" y="1994"/>
                      <a:pt x="1765" y="1970"/>
                      <a:pt x="1783" y="1946"/>
                    </a:cubicBezTo>
                    <a:cubicBezTo>
                      <a:pt x="1787" y="1941"/>
                      <a:pt x="1789" y="1938"/>
                      <a:pt x="1793" y="1932"/>
                    </a:cubicBezTo>
                    <a:close/>
                    <a:moveTo>
                      <a:pt x="3048" y="2111"/>
                    </a:moveTo>
                    <a:cubicBezTo>
                      <a:pt x="3029" y="2166"/>
                      <a:pt x="3008" y="2219"/>
                      <a:pt x="2984" y="2271"/>
                    </a:cubicBezTo>
                    <a:cubicBezTo>
                      <a:pt x="2983" y="2260"/>
                      <a:pt x="2980" y="2252"/>
                      <a:pt x="2979" y="2242"/>
                    </a:cubicBezTo>
                    <a:cubicBezTo>
                      <a:pt x="3004" y="2199"/>
                      <a:pt x="3026" y="2154"/>
                      <a:pt x="3048" y="2111"/>
                    </a:cubicBezTo>
                    <a:close/>
                    <a:moveTo>
                      <a:pt x="2749" y="2111"/>
                    </a:moveTo>
                    <a:cubicBezTo>
                      <a:pt x="2749" y="2132"/>
                      <a:pt x="2751" y="2153"/>
                      <a:pt x="2749" y="2172"/>
                    </a:cubicBezTo>
                    <a:cubicBezTo>
                      <a:pt x="2715" y="2230"/>
                      <a:pt x="2676" y="2283"/>
                      <a:pt x="2636" y="2334"/>
                    </a:cubicBezTo>
                    <a:cubicBezTo>
                      <a:pt x="2671" y="2283"/>
                      <a:pt x="2702" y="2228"/>
                      <a:pt x="2726" y="2172"/>
                    </a:cubicBezTo>
                    <a:cubicBezTo>
                      <a:pt x="2735" y="2153"/>
                      <a:pt x="2742" y="2132"/>
                      <a:pt x="2749" y="2111"/>
                    </a:cubicBezTo>
                    <a:close/>
                    <a:moveTo>
                      <a:pt x="1820" y="165"/>
                    </a:moveTo>
                    <a:cubicBezTo>
                      <a:pt x="1929" y="165"/>
                      <a:pt x="2037" y="187"/>
                      <a:pt x="2138" y="204"/>
                    </a:cubicBezTo>
                    <a:cubicBezTo>
                      <a:pt x="2305" y="231"/>
                      <a:pt x="2468" y="280"/>
                      <a:pt x="2613" y="365"/>
                    </a:cubicBezTo>
                    <a:cubicBezTo>
                      <a:pt x="2757" y="449"/>
                      <a:pt x="2890" y="552"/>
                      <a:pt x="2994" y="680"/>
                    </a:cubicBezTo>
                    <a:cubicBezTo>
                      <a:pt x="3089" y="790"/>
                      <a:pt x="3187" y="903"/>
                      <a:pt x="3249" y="1038"/>
                    </a:cubicBezTo>
                    <a:cubicBezTo>
                      <a:pt x="3256" y="1053"/>
                      <a:pt x="3265" y="1067"/>
                      <a:pt x="3272" y="1083"/>
                    </a:cubicBezTo>
                    <a:cubicBezTo>
                      <a:pt x="3323" y="1221"/>
                      <a:pt x="3302" y="1372"/>
                      <a:pt x="3309" y="1507"/>
                    </a:cubicBezTo>
                    <a:cubicBezTo>
                      <a:pt x="3316" y="1645"/>
                      <a:pt x="3308" y="1782"/>
                      <a:pt x="3276" y="1915"/>
                    </a:cubicBezTo>
                    <a:cubicBezTo>
                      <a:pt x="3246" y="2045"/>
                      <a:pt x="3232" y="2187"/>
                      <a:pt x="3163" y="2307"/>
                    </a:cubicBezTo>
                    <a:cubicBezTo>
                      <a:pt x="3141" y="2347"/>
                      <a:pt x="3114" y="2381"/>
                      <a:pt x="3086" y="2415"/>
                    </a:cubicBezTo>
                    <a:cubicBezTo>
                      <a:pt x="3097" y="2351"/>
                      <a:pt x="3107" y="2285"/>
                      <a:pt x="3114" y="2219"/>
                    </a:cubicBezTo>
                    <a:cubicBezTo>
                      <a:pt x="3180" y="2005"/>
                      <a:pt x="3220" y="1784"/>
                      <a:pt x="3218" y="1555"/>
                    </a:cubicBezTo>
                    <a:cubicBezTo>
                      <a:pt x="3213" y="1231"/>
                      <a:pt x="3103" y="895"/>
                      <a:pt x="2880" y="643"/>
                    </a:cubicBezTo>
                    <a:cubicBezTo>
                      <a:pt x="2660" y="387"/>
                      <a:pt x="2324" y="283"/>
                      <a:pt x="2017" y="283"/>
                    </a:cubicBezTo>
                    <a:cubicBezTo>
                      <a:pt x="2007" y="283"/>
                      <a:pt x="1997" y="284"/>
                      <a:pt x="1987" y="284"/>
                    </a:cubicBezTo>
                    <a:cubicBezTo>
                      <a:pt x="1773" y="285"/>
                      <a:pt x="1548" y="337"/>
                      <a:pt x="1336" y="386"/>
                    </a:cubicBezTo>
                    <a:cubicBezTo>
                      <a:pt x="1411" y="303"/>
                      <a:pt x="1511" y="233"/>
                      <a:pt x="1617" y="197"/>
                    </a:cubicBezTo>
                    <a:cubicBezTo>
                      <a:pt x="1684" y="173"/>
                      <a:pt x="1752" y="165"/>
                      <a:pt x="1820" y="165"/>
                    </a:cubicBezTo>
                    <a:close/>
                    <a:moveTo>
                      <a:pt x="2182" y="2465"/>
                    </a:moveTo>
                    <a:cubicBezTo>
                      <a:pt x="2072" y="2537"/>
                      <a:pt x="1941" y="2569"/>
                      <a:pt x="1824" y="2569"/>
                    </a:cubicBezTo>
                    <a:cubicBezTo>
                      <a:pt x="1790" y="2569"/>
                      <a:pt x="1757" y="2567"/>
                      <a:pt x="1727" y="2561"/>
                    </a:cubicBezTo>
                    <a:cubicBezTo>
                      <a:pt x="1696" y="2559"/>
                      <a:pt x="1665" y="2552"/>
                      <a:pt x="1634" y="2541"/>
                    </a:cubicBezTo>
                    <a:lnTo>
                      <a:pt x="1634" y="2541"/>
                    </a:lnTo>
                    <a:cubicBezTo>
                      <a:pt x="1676" y="2543"/>
                      <a:pt x="1718" y="2545"/>
                      <a:pt x="1760" y="2545"/>
                    </a:cubicBezTo>
                    <a:cubicBezTo>
                      <a:pt x="1790" y="2545"/>
                      <a:pt x="1822" y="2546"/>
                      <a:pt x="1854" y="2546"/>
                    </a:cubicBezTo>
                    <a:cubicBezTo>
                      <a:pt x="1919" y="2546"/>
                      <a:pt x="1985" y="2543"/>
                      <a:pt x="2051" y="2524"/>
                    </a:cubicBezTo>
                    <a:cubicBezTo>
                      <a:pt x="2097" y="2512"/>
                      <a:pt x="2141" y="2490"/>
                      <a:pt x="2182" y="2465"/>
                    </a:cubicBezTo>
                    <a:close/>
                    <a:moveTo>
                      <a:pt x="1260" y="2586"/>
                    </a:moveTo>
                    <a:lnTo>
                      <a:pt x="1260" y="2586"/>
                    </a:lnTo>
                    <a:cubicBezTo>
                      <a:pt x="1263" y="2588"/>
                      <a:pt x="1264" y="2589"/>
                      <a:pt x="1264" y="2592"/>
                    </a:cubicBezTo>
                    <a:cubicBezTo>
                      <a:pt x="1314" y="2644"/>
                      <a:pt x="1374" y="2692"/>
                      <a:pt x="1439" y="2731"/>
                    </a:cubicBezTo>
                    <a:cubicBezTo>
                      <a:pt x="1403" y="2729"/>
                      <a:pt x="1366" y="2725"/>
                      <a:pt x="1328" y="2718"/>
                    </a:cubicBezTo>
                    <a:cubicBezTo>
                      <a:pt x="1314" y="2698"/>
                      <a:pt x="1300" y="2677"/>
                      <a:pt x="1290" y="2655"/>
                    </a:cubicBezTo>
                    <a:cubicBezTo>
                      <a:pt x="1281" y="2636"/>
                      <a:pt x="1274" y="2616"/>
                      <a:pt x="1266" y="2599"/>
                    </a:cubicBezTo>
                    <a:cubicBezTo>
                      <a:pt x="1264" y="2594"/>
                      <a:pt x="1263" y="2589"/>
                      <a:pt x="1260" y="2586"/>
                    </a:cubicBezTo>
                    <a:close/>
                    <a:moveTo>
                      <a:pt x="2953" y="2289"/>
                    </a:moveTo>
                    <a:lnTo>
                      <a:pt x="2958" y="2334"/>
                    </a:lnTo>
                    <a:cubicBezTo>
                      <a:pt x="2896" y="2464"/>
                      <a:pt x="2822" y="2586"/>
                      <a:pt x="2745" y="2703"/>
                    </a:cubicBezTo>
                    <a:cubicBezTo>
                      <a:pt x="2733" y="2720"/>
                      <a:pt x="2719" y="2738"/>
                      <a:pt x="2708" y="2754"/>
                    </a:cubicBezTo>
                    <a:cubicBezTo>
                      <a:pt x="2701" y="2760"/>
                      <a:pt x="2691" y="2764"/>
                      <a:pt x="2684" y="2768"/>
                    </a:cubicBezTo>
                    <a:cubicBezTo>
                      <a:pt x="2673" y="2770"/>
                      <a:pt x="2662" y="2771"/>
                      <a:pt x="2651" y="2771"/>
                    </a:cubicBezTo>
                    <a:cubicBezTo>
                      <a:pt x="2640" y="2771"/>
                      <a:pt x="2629" y="2770"/>
                      <a:pt x="2618" y="2768"/>
                    </a:cubicBezTo>
                    <a:cubicBezTo>
                      <a:pt x="2740" y="2647"/>
                      <a:pt x="2834" y="2498"/>
                      <a:pt x="2918" y="2352"/>
                    </a:cubicBezTo>
                    <a:cubicBezTo>
                      <a:pt x="2931" y="2332"/>
                      <a:pt x="2943" y="2311"/>
                      <a:pt x="2953" y="2289"/>
                    </a:cubicBezTo>
                    <a:close/>
                    <a:moveTo>
                      <a:pt x="320" y="2684"/>
                    </a:moveTo>
                    <a:lnTo>
                      <a:pt x="320" y="2684"/>
                    </a:lnTo>
                    <a:cubicBezTo>
                      <a:pt x="342" y="2718"/>
                      <a:pt x="366" y="2754"/>
                      <a:pt x="389" y="2791"/>
                    </a:cubicBezTo>
                    <a:cubicBezTo>
                      <a:pt x="385" y="2787"/>
                      <a:pt x="382" y="2787"/>
                      <a:pt x="378" y="2786"/>
                    </a:cubicBezTo>
                    <a:cubicBezTo>
                      <a:pt x="356" y="2766"/>
                      <a:pt x="338" y="2744"/>
                      <a:pt x="323" y="2720"/>
                    </a:cubicBezTo>
                    <a:cubicBezTo>
                      <a:pt x="317" y="2711"/>
                      <a:pt x="317" y="2698"/>
                      <a:pt x="320" y="2684"/>
                    </a:cubicBezTo>
                    <a:close/>
                    <a:moveTo>
                      <a:pt x="2602" y="2791"/>
                    </a:moveTo>
                    <a:cubicBezTo>
                      <a:pt x="2614" y="2794"/>
                      <a:pt x="2627" y="2794"/>
                      <a:pt x="2636" y="2798"/>
                    </a:cubicBezTo>
                    <a:cubicBezTo>
                      <a:pt x="2614" y="2810"/>
                      <a:pt x="2594" y="2827"/>
                      <a:pt x="2570" y="2837"/>
                    </a:cubicBezTo>
                    <a:cubicBezTo>
                      <a:pt x="2570" y="2837"/>
                      <a:pt x="2570" y="2837"/>
                      <a:pt x="2569" y="2837"/>
                    </a:cubicBezTo>
                    <a:lnTo>
                      <a:pt x="2569" y="2837"/>
                    </a:lnTo>
                    <a:cubicBezTo>
                      <a:pt x="2581" y="2821"/>
                      <a:pt x="2593" y="2807"/>
                      <a:pt x="2602" y="2791"/>
                    </a:cubicBezTo>
                    <a:close/>
                    <a:moveTo>
                      <a:pt x="2550" y="2451"/>
                    </a:moveTo>
                    <a:cubicBezTo>
                      <a:pt x="2444" y="2601"/>
                      <a:pt x="2339" y="2765"/>
                      <a:pt x="2175" y="2853"/>
                    </a:cubicBezTo>
                    <a:cubicBezTo>
                      <a:pt x="2148" y="2868"/>
                      <a:pt x="2117" y="2881"/>
                      <a:pt x="2086" y="2892"/>
                    </a:cubicBezTo>
                    <a:cubicBezTo>
                      <a:pt x="2111" y="2881"/>
                      <a:pt x="2133" y="2870"/>
                      <a:pt x="2155" y="2854"/>
                    </a:cubicBezTo>
                    <a:cubicBezTo>
                      <a:pt x="2261" y="2788"/>
                      <a:pt x="2339" y="2695"/>
                      <a:pt x="2402" y="2594"/>
                    </a:cubicBezTo>
                    <a:cubicBezTo>
                      <a:pt x="2456" y="2552"/>
                      <a:pt x="2504" y="2505"/>
                      <a:pt x="2550" y="2451"/>
                    </a:cubicBezTo>
                    <a:close/>
                    <a:moveTo>
                      <a:pt x="3103" y="3115"/>
                    </a:moveTo>
                    <a:lnTo>
                      <a:pt x="3103" y="3115"/>
                    </a:lnTo>
                    <a:cubicBezTo>
                      <a:pt x="3089" y="3128"/>
                      <a:pt x="3077" y="3143"/>
                      <a:pt x="3063" y="3156"/>
                    </a:cubicBezTo>
                    <a:cubicBezTo>
                      <a:pt x="3005" y="3211"/>
                      <a:pt x="2943" y="3260"/>
                      <a:pt x="2877" y="3309"/>
                    </a:cubicBezTo>
                    <a:cubicBezTo>
                      <a:pt x="2810" y="3355"/>
                      <a:pt x="2738" y="3393"/>
                      <a:pt x="2661" y="3419"/>
                    </a:cubicBezTo>
                    <a:cubicBezTo>
                      <a:pt x="2633" y="3428"/>
                      <a:pt x="2603" y="3431"/>
                      <a:pt x="2573" y="3431"/>
                    </a:cubicBezTo>
                    <a:cubicBezTo>
                      <a:pt x="2528" y="3431"/>
                      <a:pt x="2482" y="3424"/>
                      <a:pt x="2438" y="3424"/>
                    </a:cubicBezTo>
                    <a:cubicBezTo>
                      <a:pt x="2428" y="3424"/>
                      <a:pt x="2419" y="3425"/>
                      <a:pt x="2409" y="3426"/>
                    </a:cubicBezTo>
                    <a:cubicBezTo>
                      <a:pt x="2363" y="3430"/>
                      <a:pt x="2317" y="3434"/>
                      <a:pt x="2270" y="3434"/>
                    </a:cubicBezTo>
                    <a:cubicBezTo>
                      <a:pt x="2236" y="3434"/>
                      <a:pt x="2202" y="3431"/>
                      <a:pt x="2168" y="3426"/>
                    </a:cubicBezTo>
                    <a:cubicBezTo>
                      <a:pt x="2157" y="3424"/>
                      <a:pt x="2145" y="3420"/>
                      <a:pt x="2134" y="3419"/>
                    </a:cubicBezTo>
                    <a:cubicBezTo>
                      <a:pt x="2207" y="3393"/>
                      <a:pt x="2276" y="3360"/>
                      <a:pt x="2343" y="3322"/>
                    </a:cubicBezTo>
                    <a:cubicBezTo>
                      <a:pt x="2369" y="3329"/>
                      <a:pt x="2396" y="3335"/>
                      <a:pt x="2423" y="3335"/>
                    </a:cubicBezTo>
                    <a:cubicBezTo>
                      <a:pt x="2427" y="3335"/>
                      <a:pt x="2432" y="3335"/>
                      <a:pt x="2437" y="3335"/>
                    </a:cubicBezTo>
                    <a:cubicBezTo>
                      <a:pt x="2499" y="3325"/>
                      <a:pt x="2558" y="3307"/>
                      <a:pt x="2620" y="3294"/>
                    </a:cubicBezTo>
                    <a:cubicBezTo>
                      <a:pt x="2682" y="3281"/>
                      <a:pt x="2741" y="3260"/>
                      <a:pt x="2801" y="3240"/>
                    </a:cubicBezTo>
                    <a:cubicBezTo>
                      <a:pt x="2863" y="3221"/>
                      <a:pt x="2909" y="3170"/>
                      <a:pt x="2965" y="3142"/>
                    </a:cubicBezTo>
                    <a:cubicBezTo>
                      <a:pt x="3002" y="3124"/>
                      <a:pt x="3056" y="3124"/>
                      <a:pt x="3103" y="3115"/>
                    </a:cubicBezTo>
                    <a:close/>
                    <a:moveTo>
                      <a:pt x="1817" y="3490"/>
                    </a:moveTo>
                    <a:cubicBezTo>
                      <a:pt x="1870" y="3514"/>
                      <a:pt x="1921" y="3536"/>
                      <a:pt x="1978" y="3549"/>
                    </a:cubicBezTo>
                    <a:cubicBezTo>
                      <a:pt x="1974" y="3551"/>
                      <a:pt x="1973" y="3551"/>
                      <a:pt x="1973" y="3551"/>
                    </a:cubicBezTo>
                    <a:cubicBezTo>
                      <a:pt x="1926" y="3556"/>
                      <a:pt x="1879" y="3569"/>
                      <a:pt x="1831" y="3570"/>
                    </a:cubicBezTo>
                    <a:cubicBezTo>
                      <a:pt x="1817" y="3572"/>
                      <a:pt x="1804" y="3572"/>
                      <a:pt x="1790" y="3572"/>
                    </a:cubicBezTo>
                    <a:cubicBezTo>
                      <a:pt x="1756" y="3572"/>
                      <a:pt x="1721" y="3568"/>
                      <a:pt x="1687" y="3563"/>
                    </a:cubicBezTo>
                    <a:cubicBezTo>
                      <a:pt x="1672" y="3559"/>
                      <a:pt x="1658" y="3551"/>
                      <a:pt x="1645" y="3541"/>
                    </a:cubicBezTo>
                    <a:cubicBezTo>
                      <a:pt x="1677" y="3532"/>
                      <a:pt x="1707" y="3523"/>
                      <a:pt x="1738" y="3516"/>
                    </a:cubicBezTo>
                    <a:cubicBezTo>
                      <a:pt x="1765" y="3511"/>
                      <a:pt x="1793" y="3501"/>
                      <a:pt x="1817" y="3490"/>
                    </a:cubicBezTo>
                    <a:close/>
                    <a:moveTo>
                      <a:pt x="1717" y="1"/>
                    </a:moveTo>
                    <a:cubicBezTo>
                      <a:pt x="1692" y="1"/>
                      <a:pt x="1668" y="7"/>
                      <a:pt x="1644" y="15"/>
                    </a:cubicBezTo>
                    <a:cubicBezTo>
                      <a:pt x="1574" y="42"/>
                      <a:pt x="1513" y="95"/>
                      <a:pt x="1446" y="119"/>
                    </a:cubicBezTo>
                    <a:cubicBezTo>
                      <a:pt x="1387" y="142"/>
                      <a:pt x="1328" y="171"/>
                      <a:pt x="1272" y="205"/>
                    </a:cubicBezTo>
                    <a:cubicBezTo>
                      <a:pt x="1212" y="240"/>
                      <a:pt x="1161" y="270"/>
                      <a:pt x="1107" y="302"/>
                    </a:cubicBezTo>
                    <a:lnTo>
                      <a:pt x="1106" y="302"/>
                    </a:lnTo>
                    <a:cubicBezTo>
                      <a:pt x="1102" y="302"/>
                      <a:pt x="1100" y="301"/>
                      <a:pt x="1097" y="301"/>
                    </a:cubicBezTo>
                    <a:cubicBezTo>
                      <a:pt x="1096" y="301"/>
                      <a:pt x="1094" y="301"/>
                      <a:pt x="1092" y="302"/>
                    </a:cubicBezTo>
                    <a:cubicBezTo>
                      <a:pt x="1067" y="309"/>
                      <a:pt x="1047" y="322"/>
                      <a:pt x="1022" y="329"/>
                    </a:cubicBezTo>
                    <a:cubicBezTo>
                      <a:pt x="983" y="336"/>
                      <a:pt x="944" y="343"/>
                      <a:pt x="912" y="364"/>
                    </a:cubicBezTo>
                    <a:cubicBezTo>
                      <a:pt x="887" y="377"/>
                      <a:pt x="866" y="392"/>
                      <a:pt x="846" y="408"/>
                    </a:cubicBezTo>
                    <a:cubicBezTo>
                      <a:pt x="825" y="407"/>
                      <a:pt x="799" y="399"/>
                      <a:pt x="779" y="399"/>
                    </a:cubicBezTo>
                    <a:cubicBezTo>
                      <a:pt x="771" y="399"/>
                      <a:pt x="764" y="400"/>
                      <a:pt x="758" y="403"/>
                    </a:cubicBezTo>
                    <a:cubicBezTo>
                      <a:pt x="734" y="417"/>
                      <a:pt x="714" y="434"/>
                      <a:pt x="689" y="449"/>
                    </a:cubicBezTo>
                    <a:cubicBezTo>
                      <a:pt x="666" y="465"/>
                      <a:pt x="672" y="504"/>
                      <a:pt x="653" y="522"/>
                    </a:cubicBezTo>
                    <a:cubicBezTo>
                      <a:pt x="633" y="538"/>
                      <a:pt x="593" y="544"/>
                      <a:pt x="572" y="563"/>
                    </a:cubicBezTo>
                    <a:cubicBezTo>
                      <a:pt x="554" y="584"/>
                      <a:pt x="543" y="607"/>
                      <a:pt x="527" y="628"/>
                    </a:cubicBezTo>
                    <a:cubicBezTo>
                      <a:pt x="509" y="648"/>
                      <a:pt x="478" y="662"/>
                      <a:pt x="462" y="686"/>
                    </a:cubicBezTo>
                    <a:cubicBezTo>
                      <a:pt x="448" y="708"/>
                      <a:pt x="451" y="741"/>
                      <a:pt x="440" y="763"/>
                    </a:cubicBezTo>
                    <a:lnTo>
                      <a:pt x="434" y="778"/>
                    </a:lnTo>
                    <a:cubicBezTo>
                      <a:pt x="390" y="811"/>
                      <a:pt x="324" y="833"/>
                      <a:pt x="290" y="880"/>
                    </a:cubicBezTo>
                    <a:cubicBezTo>
                      <a:pt x="253" y="931"/>
                      <a:pt x="221" y="988"/>
                      <a:pt x="189" y="1045"/>
                    </a:cubicBezTo>
                    <a:cubicBezTo>
                      <a:pt x="158" y="1101"/>
                      <a:pt x="163" y="1171"/>
                      <a:pt x="141" y="1232"/>
                    </a:cubicBezTo>
                    <a:cubicBezTo>
                      <a:pt x="115" y="1291"/>
                      <a:pt x="75" y="1348"/>
                      <a:pt x="56" y="1411"/>
                    </a:cubicBezTo>
                    <a:cubicBezTo>
                      <a:pt x="42" y="1474"/>
                      <a:pt x="35" y="1540"/>
                      <a:pt x="31" y="1605"/>
                    </a:cubicBezTo>
                    <a:cubicBezTo>
                      <a:pt x="21" y="1671"/>
                      <a:pt x="1" y="1736"/>
                      <a:pt x="1" y="1802"/>
                    </a:cubicBezTo>
                    <a:cubicBezTo>
                      <a:pt x="5" y="1866"/>
                      <a:pt x="24" y="1932"/>
                      <a:pt x="34" y="1996"/>
                    </a:cubicBezTo>
                    <a:cubicBezTo>
                      <a:pt x="41" y="2060"/>
                      <a:pt x="67" y="2122"/>
                      <a:pt x="82" y="2187"/>
                    </a:cubicBezTo>
                    <a:cubicBezTo>
                      <a:pt x="97" y="2250"/>
                      <a:pt x="81" y="2325"/>
                      <a:pt x="103" y="2387"/>
                    </a:cubicBezTo>
                    <a:cubicBezTo>
                      <a:pt x="130" y="2462"/>
                      <a:pt x="206" y="2513"/>
                      <a:pt x="249" y="2579"/>
                    </a:cubicBezTo>
                    <a:cubicBezTo>
                      <a:pt x="235" y="2586"/>
                      <a:pt x="220" y="2596"/>
                      <a:pt x="221" y="2599"/>
                    </a:cubicBezTo>
                    <a:cubicBezTo>
                      <a:pt x="239" y="2616"/>
                      <a:pt x="266" y="2627"/>
                      <a:pt x="268" y="2655"/>
                    </a:cubicBezTo>
                    <a:cubicBezTo>
                      <a:pt x="269" y="2682"/>
                      <a:pt x="249" y="2724"/>
                      <a:pt x="246" y="2757"/>
                    </a:cubicBezTo>
                    <a:cubicBezTo>
                      <a:pt x="242" y="2788"/>
                      <a:pt x="218" y="2835"/>
                      <a:pt x="218" y="2867"/>
                    </a:cubicBezTo>
                    <a:cubicBezTo>
                      <a:pt x="218" y="2899"/>
                      <a:pt x="239" y="2916"/>
                      <a:pt x="247" y="2943"/>
                    </a:cubicBezTo>
                    <a:cubicBezTo>
                      <a:pt x="258" y="2970"/>
                      <a:pt x="286" y="2982"/>
                      <a:pt x="299" y="3009"/>
                    </a:cubicBezTo>
                    <a:cubicBezTo>
                      <a:pt x="310" y="3035"/>
                      <a:pt x="309" y="3075"/>
                      <a:pt x="327" y="3098"/>
                    </a:cubicBezTo>
                    <a:cubicBezTo>
                      <a:pt x="344" y="3123"/>
                      <a:pt x="345" y="3159"/>
                      <a:pt x="366" y="3181"/>
                    </a:cubicBezTo>
                    <a:cubicBezTo>
                      <a:pt x="385" y="3203"/>
                      <a:pt x="432" y="3196"/>
                      <a:pt x="452" y="3218"/>
                    </a:cubicBezTo>
                    <a:lnTo>
                      <a:pt x="516" y="3274"/>
                    </a:lnTo>
                    <a:cubicBezTo>
                      <a:pt x="536" y="3292"/>
                      <a:pt x="547" y="3325"/>
                      <a:pt x="569" y="3344"/>
                    </a:cubicBezTo>
                    <a:cubicBezTo>
                      <a:pt x="590" y="3365"/>
                      <a:pt x="605" y="3393"/>
                      <a:pt x="626" y="3412"/>
                    </a:cubicBezTo>
                    <a:cubicBezTo>
                      <a:pt x="648" y="3430"/>
                      <a:pt x="667" y="3455"/>
                      <a:pt x="689" y="3471"/>
                    </a:cubicBezTo>
                    <a:cubicBezTo>
                      <a:pt x="714" y="3489"/>
                      <a:pt x="750" y="3488"/>
                      <a:pt x="770" y="3505"/>
                    </a:cubicBezTo>
                    <a:cubicBezTo>
                      <a:pt x="792" y="3525"/>
                      <a:pt x="806" y="3556"/>
                      <a:pt x="829" y="3577"/>
                    </a:cubicBezTo>
                    <a:cubicBezTo>
                      <a:pt x="851" y="3596"/>
                      <a:pt x="871" y="3621"/>
                      <a:pt x="894" y="3640"/>
                    </a:cubicBezTo>
                    <a:cubicBezTo>
                      <a:pt x="919" y="3660"/>
                      <a:pt x="956" y="3651"/>
                      <a:pt x="982" y="3665"/>
                    </a:cubicBezTo>
                    <a:cubicBezTo>
                      <a:pt x="1011" y="3677"/>
                      <a:pt x="1040" y="3694"/>
                      <a:pt x="1074" y="3695"/>
                    </a:cubicBezTo>
                    <a:cubicBezTo>
                      <a:pt x="1075" y="3695"/>
                      <a:pt x="1076" y="3695"/>
                      <a:pt x="1077" y="3695"/>
                    </a:cubicBezTo>
                    <a:cubicBezTo>
                      <a:pt x="1111" y="3695"/>
                      <a:pt x="1155" y="3673"/>
                      <a:pt x="1189" y="3671"/>
                    </a:cubicBezTo>
                    <a:cubicBezTo>
                      <a:pt x="1224" y="3669"/>
                      <a:pt x="1259" y="3666"/>
                      <a:pt x="1294" y="3658"/>
                    </a:cubicBezTo>
                    <a:cubicBezTo>
                      <a:pt x="1312" y="3654"/>
                      <a:pt x="1332" y="3646"/>
                      <a:pt x="1349" y="3646"/>
                    </a:cubicBezTo>
                    <a:cubicBezTo>
                      <a:pt x="1362" y="3646"/>
                      <a:pt x="1373" y="3651"/>
                      <a:pt x="1381" y="3666"/>
                    </a:cubicBezTo>
                    <a:cubicBezTo>
                      <a:pt x="1381" y="3666"/>
                      <a:pt x="1381" y="3667"/>
                      <a:pt x="1381" y="3667"/>
                    </a:cubicBezTo>
                    <a:cubicBezTo>
                      <a:pt x="1382" y="3667"/>
                      <a:pt x="1389" y="3646"/>
                      <a:pt x="1388" y="3644"/>
                    </a:cubicBezTo>
                    <a:cubicBezTo>
                      <a:pt x="1383" y="3615"/>
                      <a:pt x="1371" y="3608"/>
                      <a:pt x="1357" y="3608"/>
                    </a:cubicBezTo>
                    <a:cubicBezTo>
                      <a:pt x="1351" y="3608"/>
                      <a:pt x="1346" y="3609"/>
                      <a:pt x="1340" y="3610"/>
                    </a:cubicBezTo>
                    <a:cubicBezTo>
                      <a:pt x="1311" y="3614"/>
                      <a:pt x="1276" y="3636"/>
                      <a:pt x="1247" y="3636"/>
                    </a:cubicBezTo>
                    <a:cubicBezTo>
                      <a:pt x="1243" y="3636"/>
                      <a:pt x="1240" y="3636"/>
                      <a:pt x="1237" y="3635"/>
                    </a:cubicBezTo>
                    <a:cubicBezTo>
                      <a:pt x="1209" y="3631"/>
                      <a:pt x="1179" y="3632"/>
                      <a:pt x="1150" y="3628"/>
                    </a:cubicBezTo>
                    <a:cubicBezTo>
                      <a:pt x="1121" y="3625"/>
                      <a:pt x="1094" y="3620"/>
                      <a:pt x="1067" y="3610"/>
                    </a:cubicBezTo>
                    <a:cubicBezTo>
                      <a:pt x="1040" y="3598"/>
                      <a:pt x="1037" y="3543"/>
                      <a:pt x="1014" y="3525"/>
                    </a:cubicBezTo>
                    <a:cubicBezTo>
                      <a:pt x="992" y="3508"/>
                      <a:pt x="966" y="3497"/>
                      <a:pt x="945" y="3475"/>
                    </a:cubicBezTo>
                    <a:cubicBezTo>
                      <a:pt x="927" y="3453"/>
                      <a:pt x="904" y="3435"/>
                      <a:pt x="887" y="3412"/>
                    </a:cubicBezTo>
                    <a:cubicBezTo>
                      <a:pt x="869" y="3387"/>
                      <a:pt x="835" y="3391"/>
                      <a:pt x="818" y="3365"/>
                    </a:cubicBezTo>
                    <a:cubicBezTo>
                      <a:pt x="803" y="3343"/>
                      <a:pt x="818" y="3281"/>
                      <a:pt x="803" y="3260"/>
                    </a:cubicBezTo>
                    <a:cubicBezTo>
                      <a:pt x="785" y="3238"/>
                      <a:pt x="773" y="3222"/>
                      <a:pt x="758" y="3201"/>
                    </a:cubicBezTo>
                    <a:cubicBezTo>
                      <a:pt x="744" y="3183"/>
                      <a:pt x="707" y="3192"/>
                      <a:pt x="693" y="3171"/>
                    </a:cubicBezTo>
                    <a:cubicBezTo>
                      <a:pt x="683" y="3157"/>
                      <a:pt x="681" y="3138"/>
                      <a:pt x="675" y="3119"/>
                    </a:cubicBezTo>
                    <a:cubicBezTo>
                      <a:pt x="682" y="3110"/>
                      <a:pt x="686" y="3102"/>
                      <a:pt x="682" y="3101"/>
                    </a:cubicBezTo>
                    <a:cubicBezTo>
                      <a:pt x="672" y="3091"/>
                      <a:pt x="661" y="3084"/>
                      <a:pt x="649" y="3076"/>
                    </a:cubicBezTo>
                    <a:cubicBezTo>
                      <a:pt x="639" y="3066"/>
                      <a:pt x="627" y="3055"/>
                      <a:pt x="619" y="3043"/>
                    </a:cubicBezTo>
                    <a:cubicBezTo>
                      <a:pt x="605" y="3025"/>
                      <a:pt x="604" y="2993"/>
                      <a:pt x="590" y="2974"/>
                    </a:cubicBezTo>
                    <a:cubicBezTo>
                      <a:pt x="576" y="2956"/>
                      <a:pt x="546" y="2954"/>
                      <a:pt x="532" y="2936"/>
                    </a:cubicBezTo>
                    <a:cubicBezTo>
                      <a:pt x="528" y="2929"/>
                      <a:pt x="518" y="2922"/>
                      <a:pt x="510" y="2916"/>
                    </a:cubicBezTo>
                    <a:cubicBezTo>
                      <a:pt x="491" y="2868"/>
                      <a:pt x="481" y="2816"/>
                      <a:pt x="463" y="2771"/>
                    </a:cubicBezTo>
                    <a:cubicBezTo>
                      <a:pt x="452" y="2725"/>
                      <a:pt x="448" y="2678"/>
                      <a:pt x="443" y="2633"/>
                    </a:cubicBezTo>
                    <a:lnTo>
                      <a:pt x="443" y="2633"/>
                    </a:lnTo>
                    <a:cubicBezTo>
                      <a:pt x="466" y="2678"/>
                      <a:pt x="489" y="2725"/>
                      <a:pt x="522" y="2765"/>
                    </a:cubicBezTo>
                    <a:cubicBezTo>
                      <a:pt x="551" y="2788"/>
                      <a:pt x="575" y="2808"/>
                      <a:pt x="595" y="2826"/>
                    </a:cubicBezTo>
                    <a:cubicBezTo>
                      <a:pt x="604" y="2843"/>
                      <a:pt x="612" y="2861"/>
                      <a:pt x="624" y="2878"/>
                    </a:cubicBezTo>
                    <a:cubicBezTo>
                      <a:pt x="655" y="2930"/>
                      <a:pt x="688" y="2981"/>
                      <a:pt x="723" y="3029"/>
                    </a:cubicBezTo>
                    <a:cubicBezTo>
                      <a:pt x="763" y="3076"/>
                      <a:pt x="818" y="3109"/>
                      <a:pt x="860" y="3153"/>
                    </a:cubicBezTo>
                    <a:cubicBezTo>
                      <a:pt x="900" y="3200"/>
                      <a:pt x="934" y="3255"/>
                      <a:pt x="978" y="3298"/>
                    </a:cubicBezTo>
                    <a:cubicBezTo>
                      <a:pt x="1025" y="3342"/>
                      <a:pt x="1067" y="3390"/>
                      <a:pt x="1121" y="3426"/>
                    </a:cubicBezTo>
                    <a:cubicBezTo>
                      <a:pt x="1173" y="3460"/>
                      <a:pt x="1237" y="3474"/>
                      <a:pt x="1294" y="3496"/>
                    </a:cubicBezTo>
                    <a:cubicBezTo>
                      <a:pt x="1333" y="3525"/>
                      <a:pt x="1370" y="3558"/>
                      <a:pt x="1414" y="3580"/>
                    </a:cubicBezTo>
                    <a:cubicBezTo>
                      <a:pt x="1460" y="3606"/>
                      <a:pt x="1519" y="3602"/>
                      <a:pt x="1567" y="3620"/>
                    </a:cubicBezTo>
                    <a:cubicBezTo>
                      <a:pt x="1617" y="3633"/>
                      <a:pt x="1667" y="3649"/>
                      <a:pt x="1721" y="3649"/>
                    </a:cubicBezTo>
                    <a:cubicBezTo>
                      <a:pt x="1727" y="3649"/>
                      <a:pt x="1733" y="3649"/>
                      <a:pt x="1739" y="3649"/>
                    </a:cubicBezTo>
                    <a:cubicBezTo>
                      <a:pt x="1800" y="3646"/>
                      <a:pt x="1857" y="3613"/>
                      <a:pt x="1912" y="3600"/>
                    </a:cubicBezTo>
                    <a:cubicBezTo>
                      <a:pt x="1954" y="3592"/>
                      <a:pt x="1992" y="3578"/>
                      <a:pt x="2029" y="3562"/>
                    </a:cubicBezTo>
                    <a:cubicBezTo>
                      <a:pt x="2105" y="3578"/>
                      <a:pt x="2181" y="3594"/>
                      <a:pt x="2258" y="3596"/>
                    </a:cubicBezTo>
                    <a:cubicBezTo>
                      <a:pt x="2260" y="3596"/>
                      <a:pt x="2262" y="3596"/>
                      <a:pt x="2263" y="3596"/>
                    </a:cubicBezTo>
                    <a:cubicBezTo>
                      <a:pt x="2353" y="3596"/>
                      <a:pt x="2437" y="3564"/>
                      <a:pt x="2522" y="3545"/>
                    </a:cubicBezTo>
                    <a:cubicBezTo>
                      <a:pt x="2618" y="3525"/>
                      <a:pt x="2712" y="3496"/>
                      <a:pt x="2797" y="3448"/>
                    </a:cubicBezTo>
                    <a:cubicBezTo>
                      <a:pt x="2881" y="3397"/>
                      <a:pt x="2946" y="3318"/>
                      <a:pt x="3013" y="3255"/>
                    </a:cubicBezTo>
                    <a:cubicBezTo>
                      <a:pt x="3070" y="3204"/>
                      <a:pt x="3117" y="3146"/>
                      <a:pt x="3159" y="3084"/>
                    </a:cubicBezTo>
                    <a:cubicBezTo>
                      <a:pt x="3205" y="3054"/>
                      <a:pt x="3247" y="3016"/>
                      <a:pt x="3289" y="2980"/>
                    </a:cubicBezTo>
                    <a:cubicBezTo>
                      <a:pt x="3334" y="2938"/>
                      <a:pt x="3349" y="2874"/>
                      <a:pt x="3386" y="2827"/>
                    </a:cubicBezTo>
                    <a:cubicBezTo>
                      <a:pt x="3426" y="2782"/>
                      <a:pt x="3483" y="2744"/>
                      <a:pt x="3516" y="2691"/>
                    </a:cubicBezTo>
                    <a:cubicBezTo>
                      <a:pt x="3549" y="2637"/>
                      <a:pt x="3568" y="2579"/>
                      <a:pt x="3593" y="2523"/>
                    </a:cubicBezTo>
                    <a:cubicBezTo>
                      <a:pt x="3616" y="2465"/>
                      <a:pt x="3655" y="2410"/>
                      <a:pt x="3668" y="2348"/>
                    </a:cubicBezTo>
                    <a:cubicBezTo>
                      <a:pt x="3685" y="2286"/>
                      <a:pt x="3678" y="2223"/>
                      <a:pt x="3682" y="2161"/>
                    </a:cubicBezTo>
                    <a:cubicBezTo>
                      <a:pt x="3689" y="2099"/>
                      <a:pt x="3678" y="2037"/>
                      <a:pt x="3678" y="1975"/>
                    </a:cubicBezTo>
                    <a:cubicBezTo>
                      <a:pt x="3675" y="1913"/>
                      <a:pt x="3708" y="1848"/>
                      <a:pt x="3699" y="1784"/>
                    </a:cubicBezTo>
                    <a:cubicBezTo>
                      <a:pt x="3692" y="1743"/>
                      <a:pt x="3668" y="1707"/>
                      <a:pt x="3646" y="1671"/>
                    </a:cubicBezTo>
                    <a:cubicBezTo>
                      <a:pt x="3630" y="1628"/>
                      <a:pt x="3609" y="1584"/>
                      <a:pt x="3596" y="1543"/>
                    </a:cubicBezTo>
                    <a:cubicBezTo>
                      <a:pt x="3582" y="1504"/>
                      <a:pt x="3564" y="1466"/>
                      <a:pt x="3545" y="1430"/>
                    </a:cubicBezTo>
                    <a:cubicBezTo>
                      <a:pt x="3540" y="1397"/>
                      <a:pt x="3536" y="1363"/>
                      <a:pt x="3529" y="1330"/>
                    </a:cubicBezTo>
                    <a:cubicBezTo>
                      <a:pt x="3494" y="1153"/>
                      <a:pt x="3404" y="990"/>
                      <a:pt x="3311" y="838"/>
                    </a:cubicBezTo>
                    <a:cubicBezTo>
                      <a:pt x="3220" y="686"/>
                      <a:pt x="3114" y="537"/>
                      <a:pt x="2973" y="420"/>
                    </a:cubicBezTo>
                    <a:cubicBezTo>
                      <a:pt x="2836" y="303"/>
                      <a:pt x="2683" y="198"/>
                      <a:pt x="2511" y="131"/>
                    </a:cubicBezTo>
                    <a:cubicBezTo>
                      <a:pt x="2345" y="66"/>
                      <a:pt x="2165" y="50"/>
                      <a:pt x="1985" y="50"/>
                    </a:cubicBezTo>
                    <a:cubicBezTo>
                      <a:pt x="1977" y="50"/>
                      <a:pt x="1969" y="50"/>
                      <a:pt x="1962" y="50"/>
                    </a:cubicBezTo>
                    <a:cubicBezTo>
                      <a:pt x="1793" y="53"/>
                      <a:pt x="1608" y="90"/>
                      <a:pt x="1450" y="187"/>
                    </a:cubicBezTo>
                    <a:cubicBezTo>
                      <a:pt x="1444" y="176"/>
                      <a:pt x="1438" y="171"/>
                      <a:pt x="1431" y="167"/>
                    </a:cubicBezTo>
                    <a:cubicBezTo>
                      <a:pt x="1480" y="139"/>
                      <a:pt x="1533" y="112"/>
                      <a:pt x="1586" y="87"/>
                    </a:cubicBezTo>
                    <a:cubicBezTo>
                      <a:pt x="1631" y="63"/>
                      <a:pt x="1686" y="36"/>
                      <a:pt x="1739" y="36"/>
                    </a:cubicBezTo>
                    <a:cubicBezTo>
                      <a:pt x="1754" y="36"/>
                      <a:pt x="1768" y="38"/>
                      <a:pt x="1783" y="43"/>
                    </a:cubicBezTo>
                    <a:cubicBezTo>
                      <a:pt x="1783" y="43"/>
                      <a:pt x="1783" y="43"/>
                      <a:pt x="1784" y="43"/>
                    </a:cubicBezTo>
                    <a:cubicBezTo>
                      <a:pt x="1787" y="43"/>
                      <a:pt x="1787" y="21"/>
                      <a:pt x="1783" y="19"/>
                    </a:cubicBezTo>
                    <a:cubicBezTo>
                      <a:pt x="1760" y="6"/>
                      <a:pt x="1738" y="1"/>
                      <a:pt x="171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29"/>
              <p:cNvSpPr/>
              <p:nvPr/>
            </p:nvSpPr>
            <p:spPr>
              <a:xfrm>
                <a:off x="702025" y="4656225"/>
                <a:ext cx="2150" cy="875"/>
              </a:xfrm>
              <a:custGeom>
                <a:rect b="b" l="l" r="r" t="t"/>
                <a:pathLst>
                  <a:path extrusionOk="0" h="35" w="86">
                    <a:moveTo>
                      <a:pt x="86" y="0"/>
                    </a:moveTo>
                    <a:cubicBezTo>
                      <a:pt x="83" y="0"/>
                      <a:pt x="81" y="0"/>
                      <a:pt x="79" y="0"/>
                    </a:cubicBezTo>
                    <a:lnTo>
                      <a:pt x="79" y="0"/>
                    </a:lnTo>
                    <a:lnTo>
                      <a:pt x="86" y="0"/>
                    </a:lnTo>
                    <a:close/>
                    <a:moveTo>
                      <a:pt x="79" y="0"/>
                    </a:moveTo>
                    <a:lnTo>
                      <a:pt x="0" y="2"/>
                    </a:lnTo>
                    <a:cubicBezTo>
                      <a:pt x="2" y="14"/>
                      <a:pt x="6" y="24"/>
                      <a:pt x="9" y="35"/>
                    </a:cubicBezTo>
                    <a:cubicBezTo>
                      <a:pt x="29" y="21"/>
                      <a:pt x="51" y="10"/>
                      <a:pt x="68" y="3"/>
                    </a:cubicBezTo>
                    <a:cubicBezTo>
                      <a:pt x="70" y="1"/>
                      <a:pt x="74" y="1"/>
                      <a:pt x="79"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29"/>
              <p:cNvSpPr/>
              <p:nvPr/>
            </p:nvSpPr>
            <p:spPr>
              <a:xfrm>
                <a:off x="705450" y="4657125"/>
                <a:ext cx="1125" cy="225"/>
              </a:xfrm>
              <a:custGeom>
                <a:rect b="b" l="l" r="r" t="t"/>
                <a:pathLst>
                  <a:path extrusionOk="0" h="9" w="45">
                    <a:moveTo>
                      <a:pt x="17" y="1"/>
                    </a:moveTo>
                    <a:cubicBezTo>
                      <a:pt x="10" y="1"/>
                      <a:pt x="3" y="3"/>
                      <a:pt x="1" y="8"/>
                    </a:cubicBezTo>
                    <a:lnTo>
                      <a:pt x="45" y="8"/>
                    </a:lnTo>
                    <a:cubicBezTo>
                      <a:pt x="39" y="4"/>
                      <a:pt x="27" y="1"/>
                      <a:pt x="1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29"/>
              <p:cNvSpPr/>
              <p:nvPr/>
            </p:nvSpPr>
            <p:spPr>
              <a:xfrm>
                <a:off x="652825" y="4606600"/>
                <a:ext cx="92425" cy="92450"/>
              </a:xfrm>
              <a:custGeom>
                <a:rect b="b" l="l" r="r" t="t"/>
                <a:pathLst>
                  <a:path extrusionOk="0" h="3698" w="3697">
                    <a:moveTo>
                      <a:pt x="1908" y="125"/>
                    </a:moveTo>
                    <a:cubicBezTo>
                      <a:pt x="1942" y="125"/>
                      <a:pt x="1977" y="129"/>
                      <a:pt x="2011" y="134"/>
                    </a:cubicBezTo>
                    <a:cubicBezTo>
                      <a:pt x="2026" y="137"/>
                      <a:pt x="2040" y="145"/>
                      <a:pt x="2052" y="156"/>
                    </a:cubicBezTo>
                    <a:cubicBezTo>
                      <a:pt x="2022" y="164"/>
                      <a:pt x="1990" y="173"/>
                      <a:pt x="1961" y="180"/>
                    </a:cubicBezTo>
                    <a:cubicBezTo>
                      <a:pt x="1934" y="185"/>
                      <a:pt x="1906" y="195"/>
                      <a:pt x="1880" y="206"/>
                    </a:cubicBezTo>
                    <a:cubicBezTo>
                      <a:pt x="1829" y="184"/>
                      <a:pt x="1777" y="160"/>
                      <a:pt x="1721" y="148"/>
                    </a:cubicBezTo>
                    <a:cubicBezTo>
                      <a:pt x="1723" y="148"/>
                      <a:pt x="1723" y="145"/>
                      <a:pt x="1726" y="145"/>
                    </a:cubicBezTo>
                    <a:cubicBezTo>
                      <a:pt x="1771" y="141"/>
                      <a:pt x="1818" y="129"/>
                      <a:pt x="1866" y="127"/>
                    </a:cubicBezTo>
                    <a:cubicBezTo>
                      <a:pt x="1880" y="126"/>
                      <a:pt x="1894" y="125"/>
                      <a:pt x="1908" y="125"/>
                    </a:cubicBezTo>
                    <a:close/>
                    <a:moveTo>
                      <a:pt x="1429" y="264"/>
                    </a:moveTo>
                    <a:cubicBezTo>
                      <a:pt x="1462" y="264"/>
                      <a:pt x="1496" y="266"/>
                      <a:pt x="1529" y="272"/>
                    </a:cubicBezTo>
                    <a:cubicBezTo>
                      <a:pt x="1542" y="273"/>
                      <a:pt x="1554" y="276"/>
                      <a:pt x="1564" y="279"/>
                    </a:cubicBezTo>
                    <a:cubicBezTo>
                      <a:pt x="1492" y="303"/>
                      <a:pt x="1423" y="336"/>
                      <a:pt x="1356" y="375"/>
                    </a:cubicBezTo>
                    <a:cubicBezTo>
                      <a:pt x="1331" y="367"/>
                      <a:pt x="1305" y="361"/>
                      <a:pt x="1280" y="361"/>
                    </a:cubicBezTo>
                    <a:cubicBezTo>
                      <a:pt x="1274" y="361"/>
                      <a:pt x="1267" y="362"/>
                      <a:pt x="1261" y="363"/>
                    </a:cubicBezTo>
                    <a:cubicBezTo>
                      <a:pt x="1199" y="371"/>
                      <a:pt x="1141" y="390"/>
                      <a:pt x="1079" y="404"/>
                    </a:cubicBezTo>
                    <a:cubicBezTo>
                      <a:pt x="1017" y="416"/>
                      <a:pt x="957" y="437"/>
                      <a:pt x="896" y="458"/>
                    </a:cubicBezTo>
                    <a:cubicBezTo>
                      <a:pt x="834" y="475"/>
                      <a:pt x="790" y="528"/>
                      <a:pt x="732" y="555"/>
                    </a:cubicBezTo>
                    <a:cubicBezTo>
                      <a:pt x="695" y="572"/>
                      <a:pt x="642" y="572"/>
                      <a:pt x="595" y="583"/>
                    </a:cubicBezTo>
                    <a:cubicBezTo>
                      <a:pt x="609" y="569"/>
                      <a:pt x="620" y="555"/>
                      <a:pt x="635" y="542"/>
                    </a:cubicBezTo>
                    <a:cubicBezTo>
                      <a:pt x="694" y="488"/>
                      <a:pt x="756" y="437"/>
                      <a:pt x="821" y="389"/>
                    </a:cubicBezTo>
                    <a:cubicBezTo>
                      <a:pt x="888" y="342"/>
                      <a:pt x="960" y="303"/>
                      <a:pt x="1038" y="279"/>
                    </a:cubicBezTo>
                    <a:cubicBezTo>
                      <a:pt x="1066" y="269"/>
                      <a:pt x="1095" y="266"/>
                      <a:pt x="1125" y="266"/>
                    </a:cubicBezTo>
                    <a:cubicBezTo>
                      <a:pt x="1170" y="266"/>
                      <a:pt x="1217" y="273"/>
                      <a:pt x="1260" y="273"/>
                    </a:cubicBezTo>
                    <a:cubicBezTo>
                      <a:pt x="1270" y="273"/>
                      <a:pt x="1279" y="273"/>
                      <a:pt x="1288" y="272"/>
                    </a:cubicBezTo>
                    <a:cubicBezTo>
                      <a:pt x="1335" y="268"/>
                      <a:pt x="1382" y="264"/>
                      <a:pt x="1429" y="264"/>
                    </a:cubicBezTo>
                    <a:close/>
                    <a:moveTo>
                      <a:pt x="1129" y="858"/>
                    </a:moveTo>
                    <a:cubicBezTo>
                      <a:pt x="1117" y="874"/>
                      <a:pt x="1106" y="889"/>
                      <a:pt x="1096" y="906"/>
                    </a:cubicBezTo>
                    <a:cubicBezTo>
                      <a:pt x="1083" y="902"/>
                      <a:pt x="1072" y="902"/>
                      <a:pt x="1061" y="899"/>
                    </a:cubicBezTo>
                    <a:cubicBezTo>
                      <a:pt x="1083" y="886"/>
                      <a:pt x="1104" y="870"/>
                      <a:pt x="1129" y="858"/>
                    </a:cubicBezTo>
                    <a:cubicBezTo>
                      <a:pt x="1129" y="858"/>
                      <a:pt x="1129" y="858"/>
                      <a:pt x="1129" y="858"/>
                    </a:cubicBezTo>
                    <a:close/>
                    <a:moveTo>
                      <a:pt x="3310" y="906"/>
                    </a:moveTo>
                    <a:cubicBezTo>
                      <a:pt x="3313" y="909"/>
                      <a:pt x="3317" y="909"/>
                      <a:pt x="3320" y="912"/>
                    </a:cubicBezTo>
                    <a:cubicBezTo>
                      <a:pt x="3342" y="930"/>
                      <a:pt x="3360" y="953"/>
                      <a:pt x="3375" y="976"/>
                    </a:cubicBezTo>
                    <a:cubicBezTo>
                      <a:pt x="3380" y="985"/>
                      <a:pt x="3380" y="998"/>
                      <a:pt x="3379" y="1012"/>
                    </a:cubicBezTo>
                    <a:cubicBezTo>
                      <a:pt x="3357" y="978"/>
                      <a:pt x="3332" y="942"/>
                      <a:pt x="3310" y="906"/>
                    </a:cubicBezTo>
                    <a:close/>
                    <a:moveTo>
                      <a:pt x="2259" y="967"/>
                    </a:moveTo>
                    <a:lnTo>
                      <a:pt x="2259" y="967"/>
                    </a:lnTo>
                    <a:cubicBezTo>
                      <a:pt x="2294" y="968"/>
                      <a:pt x="2333" y="971"/>
                      <a:pt x="2370" y="978"/>
                    </a:cubicBezTo>
                    <a:cubicBezTo>
                      <a:pt x="2384" y="998"/>
                      <a:pt x="2398" y="1019"/>
                      <a:pt x="2409" y="1042"/>
                    </a:cubicBezTo>
                    <a:cubicBezTo>
                      <a:pt x="2417" y="1060"/>
                      <a:pt x="2424" y="1080"/>
                      <a:pt x="2432" y="1099"/>
                    </a:cubicBezTo>
                    <a:cubicBezTo>
                      <a:pt x="2435" y="1102"/>
                      <a:pt x="2436" y="1107"/>
                      <a:pt x="2438" y="1111"/>
                    </a:cubicBezTo>
                    <a:cubicBezTo>
                      <a:pt x="2436" y="1109"/>
                      <a:pt x="2435" y="1107"/>
                      <a:pt x="2435" y="1106"/>
                    </a:cubicBezTo>
                    <a:cubicBezTo>
                      <a:pt x="2384" y="1052"/>
                      <a:pt x="2325" y="1004"/>
                      <a:pt x="2259" y="967"/>
                    </a:cubicBezTo>
                    <a:close/>
                    <a:moveTo>
                      <a:pt x="1877" y="1127"/>
                    </a:moveTo>
                    <a:cubicBezTo>
                      <a:pt x="1910" y="1127"/>
                      <a:pt x="1941" y="1130"/>
                      <a:pt x="1971" y="1135"/>
                    </a:cubicBezTo>
                    <a:cubicBezTo>
                      <a:pt x="2003" y="1139"/>
                      <a:pt x="2033" y="1146"/>
                      <a:pt x="2065" y="1155"/>
                    </a:cubicBezTo>
                    <a:cubicBezTo>
                      <a:pt x="2023" y="1154"/>
                      <a:pt x="1981" y="1153"/>
                      <a:pt x="1939" y="1153"/>
                    </a:cubicBezTo>
                    <a:cubicBezTo>
                      <a:pt x="1903" y="1153"/>
                      <a:pt x="1866" y="1151"/>
                      <a:pt x="1828" y="1151"/>
                    </a:cubicBezTo>
                    <a:cubicBezTo>
                      <a:pt x="1769" y="1151"/>
                      <a:pt x="1708" y="1155"/>
                      <a:pt x="1646" y="1173"/>
                    </a:cubicBezTo>
                    <a:cubicBezTo>
                      <a:pt x="1602" y="1187"/>
                      <a:pt x="1557" y="1208"/>
                      <a:pt x="1516" y="1231"/>
                    </a:cubicBezTo>
                    <a:cubicBezTo>
                      <a:pt x="1628" y="1160"/>
                      <a:pt x="1759" y="1127"/>
                      <a:pt x="1877" y="1127"/>
                    </a:cubicBezTo>
                    <a:close/>
                    <a:moveTo>
                      <a:pt x="1612" y="804"/>
                    </a:moveTo>
                    <a:lnTo>
                      <a:pt x="1612" y="804"/>
                    </a:lnTo>
                    <a:cubicBezTo>
                      <a:pt x="1588" y="817"/>
                      <a:pt x="1564" y="826"/>
                      <a:pt x="1543" y="843"/>
                    </a:cubicBezTo>
                    <a:cubicBezTo>
                      <a:pt x="1438" y="908"/>
                      <a:pt x="1359" y="1003"/>
                      <a:pt x="1295" y="1102"/>
                    </a:cubicBezTo>
                    <a:cubicBezTo>
                      <a:pt x="1242" y="1146"/>
                      <a:pt x="1193" y="1191"/>
                      <a:pt x="1149" y="1245"/>
                    </a:cubicBezTo>
                    <a:cubicBezTo>
                      <a:pt x="1254" y="1095"/>
                      <a:pt x="1359" y="932"/>
                      <a:pt x="1522" y="844"/>
                    </a:cubicBezTo>
                    <a:cubicBezTo>
                      <a:pt x="1550" y="829"/>
                      <a:pt x="1582" y="817"/>
                      <a:pt x="1612" y="804"/>
                    </a:cubicBezTo>
                    <a:close/>
                    <a:moveTo>
                      <a:pt x="1047" y="926"/>
                    </a:moveTo>
                    <a:cubicBezTo>
                      <a:pt x="1058" y="926"/>
                      <a:pt x="1070" y="927"/>
                      <a:pt x="1081" y="928"/>
                    </a:cubicBezTo>
                    <a:cubicBezTo>
                      <a:pt x="958" y="1051"/>
                      <a:pt x="863" y="1198"/>
                      <a:pt x="779" y="1345"/>
                    </a:cubicBezTo>
                    <a:cubicBezTo>
                      <a:pt x="767" y="1366"/>
                      <a:pt x="756" y="1387"/>
                      <a:pt x="745" y="1409"/>
                    </a:cubicBezTo>
                    <a:lnTo>
                      <a:pt x="739" y="1362"/>
                    </a:lnTo>
                    <a:cubicBezTo>
                      <a:pt x="801" y="1232"/>
                      <a:pt x="876" y="1111"/>
                      <a:pt x="953" y="994"/>
                    </a:cubicBezTo>
                    <a:cubicBezTo>
                      <a:pt x="965" y="976"/>
                      <a:pt x="979" y="960"/>
                      <a:pt x="991" y="942"/>
                    </a:cubicBezTo>
                    <a:cubicBezTo>
                      <a:pt x="998" y="937"/>
                      <a:pt x="1006" y="934"/>
                      <a:pt x="1013" y="928"/>
                    </a:cubicBezTo>
                    <a:cubicBezTo>
                      <a:pt x="1024" y="927"/>
                      <a:pt x="1036" y="926"/>
                      <a:pt x="1047" y="926"/>
                    </a:cubicBezTo>
                    <a:close/>
                    <a:moveTo>
                      <a:pt x="1061" y="1362"/>
                    </a:moveTo>
                    <a:lnTo>
                      <a:pt x="1061" y="1362"/>
                    </a:lnTo>
                    <a:cubicBezTo>
                      <a:pt x="1027" y="1414"/>
                      <a:pt x="997" y="1469"/>
                      <a:pt x="972" y="1526"/>
                    </a:cubicBezTo>
                    <a:cubicBezTo>
                      <a:pt x="964" y="1545"/>
                      <a:pt x="957" y="1565"/>
                      <a:pt x="950" y="1586"/>
                    </a:cubicBezTo>
                    <a:cubicBezTo>
                      <a:pt x="950" y="1565"/>
                      <a:pt x="949" y="1545"/>
                      <a:pt x="950" y="1524"/>
                    </a:cubicBezTo>
                    <a:cubicBezTo>
                      <a:pt x="984" y="1466"/>
                      <a:pt x="1021" y="1414"/>
                      <a:pt x="1061" y="1362"/>
                    </a:cubicBezTo>
                    <a:close/>
                    <a:moveTo>
                      <a:pt x="715" y="1428"/>
                    </a:moveTo>
                    <a:cubicBezTo>
                      <a:pt x="716" y="1437"/>
                      <a:pt x="717" y="1446"/>
                      <a:pt x="719" y="1457"/>
                    </a:cubicBezTo>
                    <a:cubicBezTo>
                      <a:pt x="695" y="1498"/>
                      <a:pt x="671" y="1542"/>
                      <a:pt x="650" y="1587"/>
                    </a:cubicBezTo>
                    <a:cubicBezTo>
                      <a:pt x="669" y="1532"/>
                      <a:pt x="690" y="1479"/>
                      <a:pt x="715" y="1428"/>
                    </a:cubicBezTo>
                    <a:close/>
                    <a:moveTo>
                      <a:pt x="903" y="1608"/>
                    </a:moveTo>
                    <a:cubicBezTo>
                      <a:pt x="904" y="1631"/>
                      <a:pt x="909" y="1656"/>
                      <a:pt x="911" y="1680"/>
                    </a:cubicBezTo>
                    <a:cubicBezTo>
                      <a:pt x="902" y="1707"/>
                      <a:pt x="893" y="1733"/>
                      <a:pt x="884" y="1761"/>
                    </a:cubicBezTo>
                    <a:lnTo>
                      <a:pt x="859" y="1720"/>
                    </a:lnTo>
                    <a:cubicBezTo>
                      <a:pt x="866" y="1700"/>
                      <a:pt x="867" y="1682"/>
                      <a:pt x="876" y="1663"/>
                    </a:cubicBezTo>
                    <a:cubicBezTo>
                      <a:pt x="884" y="1644"/>
                      <a:pt x="895" y="1625"/>
                      <a:pt x="903" y="1608"/>
                    </a:cubicBezTo>
                    <a:close/>
                    <a:moveTo>
                      <a:pt x="2068" y="1483"/>
                    </a:moveTo>
                    <a:cubicBezTo>
                      <a:pt x="2144" y="1483"/>
                      <a:pt x="2223" y="1514"/>
                      <a:pt x="2293" y="1552"/>
                    </a:cubicBezTo>
                    <a:cubicBezTo>
                      <a:pt x="2361" y="1586"/>
                      <a:pt x="2411" y="1643"/>
                      <a:pt x="2451" y="1700"/>
                    </a:cubicBezTo>
                    <a:cubicBezTo>
                      <a:pt x="2453" y="1717"/>
                      <a:pt x="2450" y="1732"/>
                      <a:pt x="2450" y="1748"/>
                    </a:cubicBezTo>
                    <a:cubicBezTo>
                      <a:pt x="2438" y="1740"/>
                      <a:pt x="2424" y="1733"/>
                      <a:pt x="2414" y="1725"/>
                    </a:cubicBezTo>
                    <a:cubicBezTo>
                      <a:pt x="2373" y="1693"/>
                      <a:pt x="2329" y="1652"/>
                      <a:pt x="2272" y="1636"/>
                    </a:cubicBezTo>
                    <a:cubicBezTo>
                      <a:pt x="2235" y="1625"/>
                      <a:pt x="2187" y="1614"/>
                      <a:pt x="2138" y="1614"/>
                    </a:cubicBezTo>
                    <a:cubicBezTo>
                      <a:pt x="2116" y="1614"/>
                      <a:pt x="2094" y="1616"/>
                      <a:pt x="2073" y="1622"/>
                    </a:cubicBezTo>
                    <a:cubicBezTo>
                      <a:pt x="2034" y="1630"/>
                      <a:pt x="2003" y="1652"/>
                      <a:pt x="1975" y="1678"/>
                    </a:cubicBezTo>
                    <a:cubicBezTo>
                      <a:pt x="1953" y="1700"/>
                      <a:pt x="1934" y="1725"/>
                      <a:pt x="1915" y="1748"/>
                    </a:cubicBezTo>
                    <a:cubicBezTo>
                      <a:pt x="1910" y="1754"/>
                      <a:pt x="1908" y="1758"/>
                      <a:pt x="1906" y="1762"/>
                    </a:cubicBezTo>
                    <a:cubicBezTo>
                      <a:pt x="1860" y="1684"/>
                      <a:pt x="1861" y="1593"/>
                      <a:pt x="1893" y="1521"/>
                    </a:cubicBezTo>
                    <a:cubicBezTo>
                      <a:pt x="1937" y="1501"/>
                      <a:pt x="1983" y="1490"/>
                      <a:pt x="2030" y="1486"/>
                    </a:cubicBezTo>
                    <a:cubicBezTo>
                      <a:pt x="2043" y="1484"/>
                      <a:pt x="2055" y="1483"/>
                      <a:pt x="2068" y="1483"/>
                    </a:cubicBezTo>
                    <a:close/>
                    <a:moveTo>
                      <a:pt x="1485" y="1601"/>
                    </a:moveTo>
                    <a:lnTo>
                      <a:pt x="1485" y="1601"/>
                    </a:lnTo>
                    <a:cubicBezTo>
                      <a:pt x="1455" y="1652"/>
                      <a:pt x="1432" y="1707"/>
                      <a:pt x="1412" y="1766"/>
                    </a:cubicBezTo>
                    <a:cubicBezTo>
                      <a:pt x="1389" y="1842"/>
                      <a:pt x="1368" y="1923"/>
                      <a:pt x="1363" y="2007"/>
                    </a:cubicBezTo>
                    <a:cubicBezTo>
                      <a:pt x="1343" y="1966"/>
                      <a:pt x="1327" y="1923"/>
                      <a:pt x="1315" y="1878"/>
                    </a:cubicBezTo>
                    <a:cubicBezTo>
                      <a:pt x="1320" y="1845"/>
                      <a:pt x="1324" y="1815"/>
                      <a:pt x="1338" y="1783"/>
                    </a:cubicBezTo>
                    <a:cubicBezTo>
                      <a:pt x="1371" y="1707"/>
                      <a:pt x="1433" y="1652"/>
                      <a:pt x="1485" y="1601"/>
                    </a:cubicBezTo>
                    <a:close/>
                    <a:moveTo>
                      <a:pt x="1302" y="1958"/>
                    </a:moveTo>
                    <a:cubicBezTo>
                      <a:pt x="1310" y="1988"/>
                      <a:pt x="1323" y="2020"/>
                      <a:pt x="1337" y="2050"/>
                    </a:cubicBezTo>
                    <a:cubicBezTo>
                      <a:pt x="1323" y="2047"/>
                      <a:pt x="1309" y="2044"/>
                      <a:pt x="1295" y="2042"/>
                    </a:cubicBezTo>
                    <a:lnTo>
                      <a:pt x="1295" y="2033"/>
                    </a:lnTo>
                    <a:cubicBezTo>
                      <a:pt x="1297" y="2007"/>
                      <a:pt x="1301" y="1981"/>
                      <a:pt x="1302" y="1958"/>
                    </a:cubicBezTo>
                    <a:close/>
                    <a:moveTo>
                      <a:pt x="2150" y="1777"/>
                    </a:moveTo>
                    <a:cubicBezTo>
                      <a:pt x="2156" y="1777"/>
                      <a:pt x="2162" y="1778"/>
                      <a:pt x="2168" y="1779"/>
                    </a:cubicBezTo>
                    <a:cubicBezTo>
                      <a:pt x="2206" y="1786"/>
                      <a:pt x="2244" y="1795"/>
                      <a:pt x="2272" y="1817"/>
                    </a:cubicBezTo>
                    <a:cubicBezTo>
                      <a:pt x="2300" y="1841"/>
                      <a:pt x="2341" y="1841"/>
                      <a:pt x="2362" y="1872"/>
                    </a:cubicBezTo>
                    <a:cubicBezTo>
                      <a:pt x="2381" y="1903"/>
                      <a:pt x="2352" y="1960"/>
                      <a:pt x="2354" y="1982"/>
                    </a:cubicBezTo>
                    <a:cubicBezTo>
                      <a:pt x="2359" y="2006"/>
                      <a:pt x="2362" y="2026"/>
                      <a:pt x="2359" y="2044"/>
                    </a:cubicBezTo>
                    <a:cubicBezTo>
                      <a:pt x="2354" y="2062"/>
                      <a:pt x="2383" y="2079"/>
                      <a:pt x="2373" y="2098"/>
                    </a:cubicBezTo>
                    <a:cubicBezTo>
                      <a:pt x="2361" y="2116"/>
                      <a:pt x="2326" y="2117"/>
                      <a:pt x="2312" y="2126"/>
                    </a:cubicBezTo>
                    <a:cubicBezTo>
                      <a:pt x="2300" y="2134"/>
                      <a:pt x="2290" y="2150"/>
                      <a:pt x="2272" y="2154"/>
                    </a:cubicBezTo>
                    <a:cubicBezTo>
                      <a:pt x="2269" y="2155"/>
                      <a:pt x="2266" y="2156"/>
                      <a:pt x="2263" y="2156"/>
                    </a:cubicBezTo>
                    <a:cubicBezTo>
                      <a:pt x="2248" y="2156"/>
                      <a:pt x="2231" y="2147"/>
                      <a:pt x="2223" y="2146"/>
                    </a:cubicBezTo>
                    <a:cubicBezTo>
                      <a:pt x="2213" y="2146"/>
                      <a:pt x="2205" y="2161"/>
                      <a:pt x="2197" y="2161"/>
                    </a:cubicBezTo>
                    <a:cubicBezTo>
                      <a:pt x="2196" y="2161"/>
                      <a:pt x="2195" y="2160"/>
                      <a:pt x="2194" y="2160"/>
                    </a:cubicBezTo>
                    <a:cubicBezTo>
                      <a:pt x="2193" y="2160"/>
                      <a:pt x="2192" y="2160"/>
                      <a:pt x="2191" y="2160"/>
                    </a:cubicBezTo>
                    <a:cubicBezTo>
                      <a:pt x="2185" y="2160"/>
                      <a:pt x="2180" y="2162"/>
                      <a:pt x="2175" y="2162"/>
                    </a:cubicBezTo>
                    <a:cubicBezTo>
                      <a:pt x="2172" y="2162"/>
                      <a:pt x="2170" y="2162"/>
                      <a:pt x="2168" y="2160"/>
                    </a:cubicBezTo>
                    <a:cubicBezTo>
                      <a:pt x="2160" y="2153"/>
                      <a:pt x="2182" y="2120"/>
                      <a:pt x="2177" y="2116"/>
                    </a:cubicBezTo>
                    <a:cubicBezTo>
                      <a:pt x="2173" y="2110"/>
                      <a:pt x="2118" y="2110"/>
                      <a:pt x="2107" y="2088"/>
                    </a:cubicBezTo>
                    <a:cubicBezTo>
                      <a:pt x="2098" y="2069"/>
                      <a:pt x="2100" y="2047"/>
                      <a:pt x="2107" y="2031"/>
                    </a:cubicBezTo>
                    <a:lnTo>
                      <a:pt x="2107" y="2031"/>
                    </a:lnTo>
                    <a:lnTo>
                      <a:pt x="1989" y="2035"/>
                    </a:lnTo>
                    <a:cubicBezTo>
                      <a:pt x="1985" y="2031"/>
                      <a:pt x="1982" y="2029"/>
                      <a:pt x="1978" y="2024"/>
                    </a:cubicBezTo>
                    <a:cubicBezTo>
                      <a:pt x="1978" y="2022"/>
                      <a:pt x="1977" y="2021"/>
                      <a:pt x="1977" y="2020"/>
                    </a:cubicBezTo>
                    <a:cubicBezTo>
                      <a:pt x="1970" y="2024"/>
                      <a:pt x="1961" y="2029"/>
                      <a:pt x="1956" y="2035"/>
                    </a:cubicBezTo>
                    <a:lnTo>
                      <a:pt x="1944" y="2035"/>
                    </a:lnTo>
                    <a:cubicBezTo>
                      <a:pt x="1928" y="1995"/>
                      <a:pt x="1923" y="1941"/>
                      <a:pt x="1935" y="1896"/>
                    </a:cubicBezTo>
                    <a:cubicBezTo>
                      <a:pt x="1950" y="1842"/>
                      <a:pt x="2018" y="1828"/>
                      <a:pt x="2051" y="1809"/>
                    </a:cubicBezTo>
                    <a:lnTo>
                      <a:pt x="2063" y="1802"/>
                    </a:lnTo>
                    <a:cubicBezTo>
                      <a:pt x="2090" y="1788"/>
                      <a:pt x="2120" y="1777"/>
                      <a:pt x="2150" y="1777"/>
                    </a:cubicBezTo>
                    <a:close/>
                    <a:moveTo>
                      <a:pt x="3051" y="1559"/>
                    </a:moveTo>
                    <a:cubicBezTo>
                      <a:pt x="3058" y="1669"/>
                      <a:pt x="3031" y="1790"/>
                      <a:pt x="3002" y="1918"/>
                    </a:cubicBezTo>
                    <a:cubicBezTo>
                      <a:pt x="2981" y="2013"/>
                      <a:pt x="2952" y="2102"/>
                      <a:pt x="2918" y="2187"/>
                    </a:cubicBezTo>
                    <a:cubicBezTo>
                      <a:pt x="2952" y="2064"/>
                      <a:pt x="2967" y="1937"/>
                      <a:pt x="2966" y="1810"/>
                    </a:cubicBezTo>
                    <a:cubicBezTo>
                      <a:pt x="2966" y="1783"/>
                      <a:pt x="2961" y="1758"/>
                      <a:pt x="2959" y="1731"/>
                    </a:cubicBezTo>
                    <a:cubicBezTo>
                      <a:pt x="2959" y="1728"/>
                      <a:pt x="2961" y="1728"/>
                      <a:pt x="2961" y="1728"/>
                    </a:cubicBezTo>
                    <a:cubicBezTo>
                      <a:pt x="2981" y="1687"/>
                      <a:pt x="3028" y="1645"/>
                      <a:pt x="3044" y="1603"/>
                    </a:cubicBezTo>
                    <a:cubicBezTo>
                      <a:pt x="3051" y="1587"/>
                      <a:pt x="3051" y="1574"/>
                      <a:pt x="3051" y="1559"/>
                    </a:cubicBezTo>
                    <a:close/>
                    <a:moveTo>
                      <a:pt x="840" y="1782"/>
                    </a:moveTo>
                    <a:cubicBezTo>
                      <a:pt x="848" y="1797"/>
                      <a:pt x="856" y="1813"/>
                      <a:pt x="866" y="1827"/>
                    </a:cubicBezTo>
                    <a:cubicBezTo>
                      <a:pt x="827" y="1962"/>
                      <a:pt x="804" y="2102"/>
                      <a:pt x="801" y="2247"/>
                    </a:cubicBezTo>
                    <a:cubicBezTo>
                      <a:pt x="792" y="2205"/>
                      <a:pt x="783" y="2161"/>
                      <a:pt x="783" y="2113"/>
                    </a:cubicBezTo>
                    <a:cubicBezTo>
                      <a:pt x="785" y="2007"/>
                      <a:pt x="807" y="1893"/>
                      <a:pt x="840" y="1782"/>
                    </a:cubicBezTo>
                    <a:close/>
                    <a:moveTo>
                      <a:pt x="1103" y="2255"/>
                    </a:moveTo>
                    <a:cubicBezTo>
                      <a:pt x="1104" y="2269"/>
                      <a:pt x="1108" y="2282"/>
                      <a:pt x="1110" y="2296"/>
                    </a:cubicBezTo>
                    <a:cubicBezTo>
                      <a:pt x="1111" y="2310"/>
                      <a:pt x="1116" y="2325"/>
                      <a:pt x="1118" y="2339"/>
                    </a:cubicBezTo>
                    <a:cubicBezTo>
                      <a:pt x="1115" y="2343"/>
                      <a:pt x="1111" y="2343"/>
                      <a:pt x="1108" y="2343"/>
                    </a:cubicBezTo>
                    <a:cubicBezTo>
                      <a:pt x="1104" y="2313"/>
                      <a:pt x="1104" y="2284"/>
                      <a:pt x="1103" y="2255"/>
                    </a:cubicBezTo>
                    <a:close/>
                    <a:moveTo>
                      <a:pt x="1686" y="2110"/>
                    </a:moveTo>
                    <a:cubicBezTo>
                      <a:pt x="1708" y="2185"/>
                      <a:pt x="1744" y="2254"/>
                      <a:pt x="1792" y="2309"/>
                    </a:cubicBezTo>
                    <a:cubicBezTo>
                      <a:pt x="1810" y="2331"/>
                      <a:pt x="1832" y="2351"/>
                      <a:pt x="1857" y="2371"/>
                    </a:cubicBezTo>
                    <a:cubicBezTo>
                      <a:pt x="1857" y="2375"/>
                      <a:pt x="1858" y="2382"/>
                      <a:pt x="1860" y="2387"/>
                    </a:cubicBezTo>
                    <a:cubicBezTo>
                      <a:pt x="1857" y="2386"/>
                      <a:pt x="1851" y="2386"/>
                      <a:pt x="1847" y="2384"/>
                    </a:cubicBezTo>
                    <a:cubicBezTo>
                      <a:pt x="1844" y="2382"/>
                      <a:pt x="1840" y="2380"/>
                      <a:pt x="1838" y="2377"/>
                    </a:cubicBezTo>
                    <a:cubicBezTo>
                      <a:pt x="1755" y="2325"/>
                      <a:pt x="1716" y="2241"/>
                      <a:pt x="1689" y="2154"/>
                    </a:cubicBezTo>
                    <a:cubicBezTo>
                      <a:pt x="1685" y="2141"/>
                      <a:pt x="1679" y="2126"/>
                      <a:pt x="1674" y="2110"/>
                    </a:cubicBezTo>
                    <a:close/>
                    <a:moveTo>
                      <a:pt x="1811" y="1572"/>
                    </a:moveTo>
                    <a:lnTo>
                      <a:pt x="1811" y="1572"/>
                    </a:lnTo>
                    <a:cubicBezTo>
                      <a:pt x="1798" y="1651"/>
                      <a:pt x="1811" y="1740"/>
                      <a:pt x="1873" y="1816"/>
                    </a:cubicBezTo>
                    <a:cubicBezTo>
                      <a:pt x="1853" y="1861"/>
                      <a:pt x="1843" y="1909"/>
                      <a:pt x="1847" y="1958"/>
                    </a:cubicBezTo>
                    <a:cubicBezTo>
                      <a:pt x="1854" y="2017"/>
                      <a:pt x="1891" y="2061"/>
                      <a:pt x="1922" y="2097"/>
                    </a:cubicBezTo>
                    <a:cubicBezTo>
                      <a:pt x="1919" y="2126"/>
                      <a:pt x="1926" y="2154"/>
                      <a:pt x="1928" y="2186"/>
                    </a:cubicBezTo>
                    <a:cubicBezTo>
                      <a:pt x="1934" y="2233"/>
                      <a:pt x="1968" y="2265"/>
                      <a:pt x="1996" y="2303"/>
                    </a:cubicBezTo>
                    <a:cubicBezTo>
                      <a:pt x="2016" y="2332"/>
                      <a:pt x="2038" y="2371"/>
                      <a:pt x="2073" y="2395"/>
                    </a:cubicBezTo>
                    <a:cubicBezTo>
                      <a:pt x="2072" y="2395"/>
                      <a:pt x="2069" y="2395"/>
                      <a:pt x="2067" y="2398"/>
                    </a:cubicBezTo>
                    <a:cubicBezTo>
                      <a:pt x="1994" y="2382"/>
                      <a:pt x="1927" y="2351"/>
                      <a:pt x="1879" y="2310"/>
                    </a:cubicBezTo>
                    <a:cubicBezTo>
                      <a:pt x="1861" y="2234"/>
                      <a:pt x="1850" y="2148"/>
                      <a:pt x="1879" y="2075"/>
                    </a:cubicBezTo>
                    <a:cubicBezTo>
                      <a:pt x="1880" y="2072"/>
                      <a:pt x="1868" y="2068"/>
                      <a:pt x="1860" y="2068"/>
                    </a:cubicBezTo>
                    <a:cubicBezTo>
                      <a:pt x="1857" y="2068"/>
                      <a:pt x="1855" y="2068"/>
                      <a:pt x="1854" y="2069"/>
                    </a:cubicBezTo>
                    <a:cubicBezTo>
                      <a:pt x="1817" y="2126"/>
                      <a:pt x="1818" y="2187"/>
                      <a:pt x="1825" y="2248"/>
                    </a:cubicBezTo>
                    <a:cubicBezTo>
                      <a:pt x="1795" y="2208"/>
                      <a:pt x="1770" y="2165"/>
                      <a:pt x="1754" y="2116"/>
                    </a:cubicBezTo>
                    <a:lnTo>
                      <a:pt x="1754" y="2116"/>
                    </a:lnTo>
                    <a:cubicBezTo>
                      <a:pt x="1776" y="2117"/>
                      <a:pt x="1799" y="2117"/>
                      <a:pt x="1822" y="2121"/>
                    </a:cubicBezTo>
                    <a:cubicBezTo>
                      <a:pt x="1823" y="2122"/>
                      <a:pt x="1823" y="2122"/>
                      <a:pt x="1823" y="2122"/>
                    </a:cubicBezTo>
                    <a:cubicBezTo>
                      <a:pt x="1828" y="2122"/>
                      <a:pt x="1832" y="2099"/>
                      <a:pt x="1825" y="2098"/>
                    </a:cubicBezTo>
                    <a:cubicBezTo>
                      <a:pt x="1798" y="2090"/>
                      <a:pt x="1769" y="2084"/>
                      <a:pt x="1741" y="2079"/>
                    </a:cubicBezTo>
                    <a:cubicBezTo>
                      <a:pt x="1714" y="1973"/>
                      <a:pt x="1716" y="1853"/>
                      <a:pt x="1762" y="1757"/>
                    </a:cubicBezTo>
                    <a:cubicBezTo>
                      <a:pt x="1768" y="1742"/>
                      <a:pt x="1748" y="1725"/>
                      <a:pt x="1731" y="1725"/>
                    </a:cubicBezTo>
                    <a:cubicBezTo>
                      <a:pt x="1725" y="1725"/>
                      <a:pt x="1719" y="1727"/>
                      <a:pt x="1715" y="1733"/>
                    </a:cubicBezTo>
                    <a:cubicBezTo>
                      <a:pt x="1655" y="1835"/>
                      <a:pt x="1648" y="1959"/>
                      <a:pt x="1674" y="2072"/>
                    </a:cubicBezTo>
                    <a:lnTo>
                      <a:pt x="1659" y="2072"/>
                    </a:lnTo>
                    <a:cubicBezTo>
                      <a:pt x="1638" y="2009"/>
                      <a:pt x="1623" y="1940"/>
                      <a:pt x="1638" y="1870"/>
                    </a:cubicBezTo>
                    <a:cubicBezTo>
                      <a:pt x="1660" y="1772"/>
                      <a:pt x="1707" y="1676"/>
                      <a:pt x="1776" y="1603"/>
                    </a:cubicBezTo>
                    <a:cubicBezTo>
                      <a:pt x="1785" y="1590"/>
                      <a:pt x="1799" y="1582"/>
                      <a:pt x="1811" y="1572"/>
                    </a:cubicBezTo>
                    <a:close/>
                    <a:moveTo>
                      <a:pt x="2409" y="2577"/>
                    </a:moveTo>
                    <a:cubicBezTo>
                      <a:pt x="2395" y="2592"/>
                      <a:pt x="2378" y="2606"/>
                      <a:pt x="2363" y="2620"/>
                    </a:cubicBezTo>
                    <a:cubicBezTo>
                      <a:pt x="2373" y="2607"/>
                      <a:pt x="2381" y="2595"/>
                      <a:pt x="2394" y="2587"/>
                    </a:cubicBezTo>
                    <a:lnTo>
                      <a:pt x="2409" y="2577"/>
                    </a:lnTo>
                    <a:close/>
                    <a:moveTo>
                      <a:pt x="1127" y="2380"/>
                    </a:moveTo>
                    <a:cubicBezTo>
                      <a:pt x="1151" y="2489"/>
                      <a:pt x="1184" y="2599"/>
                      <a:pt x="1232" y="2702"/>
                    </a:cubicBezTo>
                    <a:cubicBezTo>
                      <a:pt x="1218" y="2695"/>
                      <a:pt x="1203" y="2688"/>
                      <a:pt x="1189" y="2682"/>
                    </a:cubicBezTo>
                    <a:cubicBezTo>
                      <a:pt x="1166" y="2628"/>
                      <a:pt x="1148" y="2573"/>
                      <a:pt x="1136" y="2516"/>
                    </a:cubicBezTo>
                    <a:cubicBezTo>
                      <a:pt x="1125" y="2474"/>
                      <a:pt x="1118" y="2428"/>
                      <a:pt x="1114" y="2384"/>
                    </a:cubicBezTo>
                    <a:cubicBezTo>
                      <a:pt x="1118" y="2382"/>
                      <a:pt x="1123" y="2382"/>
                      <a:pt x="1127" y="2380"/>
                    </a:cubicBezTo>
                    <a:close/>
                    <a:moveTo>
                      <a:pt x="2326" y="2618"/>
                    </a:moveTo>
                    <a:cubicBezTo>
                      <a:pt x="2329" y="2625"/>
                      <a:pt x="2333" y="2633"/>
                      <a:pt x="2336" y="2642"/>
                    </a:cubicBezTo>
                    <a:cubicBezTo>
                      <a:pt x="2300" y="2673"/>
                      <a:pt x="2263" y="2698"/>
                      <a:pt x="2222" y="2721"/>
                    </a:cubicBezTo>
                    <a:lnTo>
                      <a:pt x="2201" y="2721"/>
                    </a:lnTo>
                    <a:cubicBezTo>
                      <a:pt x="2171" y="2717"/>
                      <a:pt x="2128" y="2705"/>
                      <a:pt x="2088" y="2683"/>
                    </a:cubicBezTo>
                    <a:cubicBezTo>
                      <a:pt x="2171" y="2680"/>
                      <a:pt x="2253" y="2660"/>
                      <a:pt x="2326" y="2618"/>
                    </a:cubicBezTo>
                    <a:close/>
                    <a:moveTo>
                      <a:pt x="1375" y="2738"/>
                    </a:moveTo>
                    <a:lnTo>
                      <a:pt x="1375" y="2738"/>
                    </a:lnTo>
                    <a:cubicBezTo>
                      <a:pt x="1379" y="2746"/>
                      <a:pt x="1386" y="2757"/>
                      <a:pt x="1392" y="2765"/>
                    </a:cubicBezTo>
                    <a:cubicBezTo>
                      <a:pt x="1389" y="2764"/>
                      <a:pt x="1385" y="2764"/>
                      <a:pt x="1382" y="2763"/>
                    </a:cubicBezTo>
                    <a:cubicBezTo>
                      <a:pt x="1378" y="2753"/>
                      <a:pt x="1377" y="2746"/>
                      <a:pt x="1375" y="2738"/>
                    </a:cubicBezTo>
                    <a:close/>
                    <a:moveTo>
                      <a:pt x="1297" y="2083"/>
                    </a:moveTo>
                    <a:cubicBezTo>
                      <a:pt x="1310" y="2086"/>
                      <a:pt x="1327" y="2091"/>
                      <a:pt x="1341" y="2093"/>
                    </a:cubicBezTo>
                    <a:cubicBezTo>
                      <a:pt x="1345" y="2095"/>
                      <a:pt x="1350" y="2095"/>
                      <a:pt x="1355" y="2095"/>
                    </a:cubicBezTo>
                    <a:cubicBezTo>
                      <a:pt x="1357" y="2099"/>
                      <a:pt x="1361" y="2104"/>
                      <a:pt x="1364" y="2109"/>
                    </a:cubicBezTo>
                    <a:cubicBezTo>
                      <a:pt x="1366" y="2124"/>
                      <a:pt x="1366" y="2139"/>
                      <a:pt x="1368" y="2154"/>
                    </a:cubicBezTo>
                    <a:cubicBezTo>
                      <a:pt x="1392" y="2291"/>
                      <a:pt x="1473" y="2416"/>
                      <a:pt x="1577" y="2516"/>
                    </a:cubicBezTo>
                    <a:cubicBezTo>
                      <a:pt x="1681" y="2615"/>
                      <a:pt x="1820" y="2669"/>
                      <a:pt x="1964" y="2682"/>
                    </a:cubicBezTo>
                    <a:cubicBezTo>
                      <a:pt x="1978" y="2683"/>
                      <a:pt x="1994" y="2683"/>
                      <a:pt x="2008" y="2683"/>
                    </a:cubicBezTo>
                    <a:cubicBezTo>
                      <a:pt x="2025" y="2702"/>
                      <a:pt x="2043" y="2724"/>
                      <a:pt x="2063" y="2739"/>
                    </a:cubicBezTo>
                    <a:cubicBezTo>
                      <a:pt x="2078" y="2752"/>
                      <a:pt x="2098" y="2759"/>
                      <a:pt x="2113" y="2767"/>
                    </a:cubicBezTo>
                    <a:cubicBezTo>
                      <a:pt x="2091" y="2774"/>
                      <a:pt x="2067" y="2779"/>
                      <a:pt x="2044" y="2785"/>
                    </a:cubicBezTo>
                    <a:cubicBezTo>
                      <a:pt x="1971" y="2767"/>
                      <a:pt x="1901" y="2743"/>
                      <a:pt x="1832" y="2712"/>
                    </a:cubicBezTo>
                    <a:cubicBezTo>
                      <a:pt x="1770" y="2684"/>
                      <a:pt x="1707" y="2655"/>
                      <a:pt x="1645" y="2620"/>
                    </a:cubicBezTo>
                    <a:cubicBezTo>
                      <a:pt x="1610" y="2581"/>
                      <a:pt x="1577" y="2544"/>
                      <a:pt x="1544" y="2508"/>
                    </a:cubicBezTo>
                    <a:cubicBezTo>
                      <a:pt x="1459" y="2416"/>
                      <a:pt x="1357" y="2322"/>
                      <a:pt x="1306" y="2192"/>
                    </a:cubicBezTo>
                    <a:cubicBezTo>
                      <a:pt x="1301" y="2154"/>
                      <a:pt x="1299" y="2119"/>
                      <a:pt x="1297" y="2083"/>
                    </a:cubicBezTo>
                    <a:close/>
                    <a:moveTo>
                      <a:pt x="1865" y="3042"/>
                    </a:moveTo>
                    <a:cubicBezTo>
                      <a:pt x="1879" y="3049"/>
                      <a:pt x="1894" y="3055"/>
                      <a:pt x="1909" y="3060"/>
                    </a:cubicBezTo>
                    <a:cubicBezTo>
                      <a:pt x="1891" y="3061"/>
                      <a:pt x="1873" y="3061"/>
                      <a:pt x="1855" y="3061"/>
                    </a:cubicBezTo>
                    <a:cubicBezTo>
                      <a:pt x="1797" y="3061"/>
                      <a:pt x="1739" y="3057"/>
                      <a:pt x="1685" y="3049"/>
                    </a:cubicBezTo>
                    <a:cubicBezTo>
                      <a:pt x="1705" y="3049"/>
                      <a:pt x="1725" y="3052"/>
                      <a:pt x="1747" y="3052"/>
                    </a:cubicBezTo>
                    <a:cubicBezTo>
                      <a:pt x="1785" y="3052"/>
                      <a:pt x="1825" y="3048"/>
                      <a:pt x="1865" y="3042"/>
                    </a:cubicBezTo>
                    <a:close/>
                    <a:moveTo>
                      <a:pt x="2725" y="3178"/>
                    </a:moveTo>
                    <a:lnTo>
                      <a:pt x="2725" y="3178"/>
                    </a:lnTo>
                    <a:cubicBezTo>
                      <a:pt x="2720" y="3187"/>
                      <a:pt x="2717" y="3193"/>
                      <a:pt x="2710" y="3199"/>
                    </a:cubicBezTo>
                    <a:cubicBezTo>
                      <a:pt x="2689" y="3211"/>
                      <a:pt x="2658" y="3210"/>
                      <a:pt x="2637" y="3218"/>
                    </a:cubicBezTo>
                    <a:cubicBezTo>
                      <a:pt x="2615" y="3227"/>
                      <a:pt x="2589" y="3227"/>
                      <a:pt x="2568" y="3233"/>
                    </a:cubicBezTo>
                    <a:cubicBezTo>
                      <a:pt x="2561" y="3238"/>
                      <a:pt x="2556" y="3244"/>
                      <a:pt x="2552" y="3249"/>
                    </a:cubicBezTo>
                    <a:cubicBezTo>
                      <a:pt x="2550" y="3247"/>
                      <a:pt x="2549" y="3244"/>
                      <a:pt x="2548" y="3244"/>
                    </a:cubicBezTo>
                    <a:cubicBezTo>
                      <a:pt x="2548" y="3244"/>
                      <a:pt x="2548" y="3244"/>
                      <a:pt x="2548" y="3244"/>
                    </a:cubicBezTo>
                    <a:cubicBezTo>
                      <a:pt x="2527" y="3246"/>
                      <a:pt x="2511" y="3251"/>
                      <a:pt x="2490" y="3254"/>
                    </a:cubicBezTo>
                    <a:cubicBezTo>
                      <a:pt x="2493" y="3249"/>
                      <a:pt x="2497" y="3242"/>
                      <a:pt x="2500" y="3235"/>
                    </a:cubicBezTo>
                    <a:cubicBezTo>
                      <a:pt x="2575" y="3221"/>
                      <a:pt x="2651" y="3205"/>
                      <a:pt x="2725" y="3178"/>
                    </a:cubicBezTo>
                    <a:close/>
                    <a:moveTo>
                      <a:pt x="2414" y="3251"/>
                    </a:moveTo>
                    <a:lnTo>
                      <a:pt x="2414" y="3251"/>
                    </a:lnTo>
                    <a:cubicBezTo>
                      <a:pt x="2409" y="3258"/>
                      <a:pt x="2405" y="3265"/>
                      <a:pt x="2400" y="3269"/>
                    </a:cubicBezTo>
                    <a:cubicBezTo>
                      <a:pt x="2336" y="3282"/>
                      <a:pt x="2272" y="3290"/>
                      <a:pt x="2209" y="3302"/>
                    </a:cubicBezTo>
                    <a:cubicBezTo>
                      <a:pt x="2245" y="3294"/>
                      <a:pt x="2278" y="3280"/>
                      <a:pt x="2311" y="3265"/>
                    </a:cubicBezTo>
                    <a:cubicBezTo>
                      <a:pt x="2345" y="3261"/>
                      <a:pt x="2380" y="3255"/>
                      <a:pt x="2414" y="3251"/>
                    </a:cubicBezTo>
                    <a:close/>
                    <a:moveTo>
                      <a:pt x="614" y="2574"/>
                    </a:moveTo>
                    <a:cubicBezTo>
                      <a:pt x="708" y="2704"/>
                      <a:pt x="829" y="2783"/>
                      <a:pt x="953" y="2847"/>
                    </a:cubicBezTo>
                    <a:cubicBezTo>
                      <a:pt x="1028" y="2971"/>
                      <a:pt x="1130" y="3079"/>
                      <a:pt x="1254" y="3158"/>
                    </a:cubicBezTo>
                    <a:cubicBezTo>
                      <a:pt x="1433" y="3272"/>
                      <a:pt x="1633" y="3304"/>
                      <a:pt x="1826" y="3304"/>
                    </a:cubicBezTo>
                    <a:cubicBezTo>
                      <a:pt x="1842" y="3304"/>
                      <a:pt x="1859" y="3304"/>
                      <a:pt x="1875" y="3304"/>
                    </a:cubicBezTo>
                    <a:cubicBezTo>
                      <a:pt x="1930" y="3317"/>
                      <a:pt x="1988" y="3324"/>
                      <a:pt x="2046" y="3324"/>
                    </a:cubicBezTo>
                    <a:cubicBezTo>
                      <a:pt x="2071" y="3324"/>
                      <a:pt x="2096" y="3323"/>
                      <a:pt x="2121" y="3320"/>
                    </a:cubicBezTo>
                    <a:lnTo>
                      <a:pt x="2121" y="3320"/>
                    </a:lnTo>
                    <a:cubicBezTo>
                      <a:pt x="2078" y="3328"/>
                      <a:pt x="2037" y="3337"/>
                      <a:pt x="1994" y="3344"/>
                    </a:cubicBezTo>
                    <a:cubicBezTo>
                      <a:pt x="1884" y="3360"/>
                      <a:pt x="1770" y="3372"/>
                      <a:pt x="1655" y="3372"/>
                    </a:cubicBezTo>
                    <a:cubicBezTo>
                      <a:pt x="1473" y="3372"/>
                      <a:pt x="1290" y="3341"/>
                      <a:pt x="1122" y="3249"/>
                    </a:cubicBezTo>
                    <a:cubicBezTo>
                      <a:pt x="874" y="3114"/>
                      <a:pt x="695" y="2866"/>
                      <a:pt x="620" y="2595"/>
                    </a:cubicBezTo>
                    <a:lnTo>
                      <a:pt x="614" y="2574"/>
                    </a:lnTo>
                    <a:close/>
                    <a:moveTo>
                      <a:pt x="2527" y="3275"/>
                    </a:moveTo>
                    <a:cubicBezTo>
                      <a:pt x="2524" y="3276"/>
                      <a:pt x="2522" y="3282"/>
                      <a:pt x="2519" y="3283"/>
                    </a:cubicBezTo>
                    <a:cubicBezTo>
                      <a:pt x="2497" y="3294"/>
                      <a:pt x="2473" y="3302"/>
                      <a:pt x="2457" y="3321"/>
                    </a:cubicBezTo>
                    <a:cubicBezTo>
                      <a:pt x="2438" y="3341"/>
                      <a:pt x="2425" y="3386"/>
                      <a:pt x="2402" y="3404"/>
                    </a:cubicBezTo>
                    <a:cubicBezTo>
                      <a:pt x="2380" y="3421"/>
                      <a:pt x="2355" y="3441"/>
                      <a:pt x="2326" y="3466"/>
                    </a:cubicBezTo>
                    <a:cubicBezTo>
                      <a:pt x="2310" y="3479"/>
                      <a:pt x="2291" y="3497"/>
                      <a:pt x="2272" y="3497"/>
                    </a:cubicBezTo>
                    <a:cubicBezTo>
                      <a:pt x="2271" y="3497"/>
                      <a:pt x="2269" y="3497"/>
                      <a:pt x="2267" y="3496"/>
                    </a:cubicBezTo>
                    <a:cubicBezTo>
                      <a:pt x="2293" y="3480"/>
                      <a:pt x="2319" y="3466"/>
                      <a:pt x="2343" y="3445"/>
                    </a:cubicBezTo>
                    <a:cubicBezTo>
                      <a:pt x="2396" y="3397"/>
                      <a:pt x="2436" y="3344"/>
                      <a:pt x="2471" y="3287"/>
                    </a:cubicBezTo>
                    <a:cubicBezTo>
                      <a:pt x="2491" y="3282"/>
                      <a:pt x="2511" y="3279"/>
                      <a:pt x="2527" y="3275"/>
                    </a:cubicBezTo>
                    <a:close/>
                    <a:moveTo>
                      <a:pt x="611" y="1283"/>
                    </a:moveTo>
                    <a:lnTo>
                      <a:pt x="611" y="1283"/>
                    </a:lnTo>
                    <a:cubicBezTo>
                      <a:pt x="598" y="1348"/>
                      <a:pt x="591" y="1414"/>
                      <a:pt x="584" y="1479"/>
                    </a:cubicBezTo>
                    <a:cubicBezTo>
                      <a:pt x="516" y="1692"/>
                      <a:pt x="476" y="1914"/>
                      <a:pt x="478" y="2143"/>
                    </a:cubicBezTo>
                    <a:cubicBezTo>
                      <a:pt x="483" y="2468"/>
                      <a:pt x="593" y="2804"/>
                      <a:pt x="818" y="3055"/>
                    </a:cubicBezTo>
                    <a:cubicBezTo>
                      <a:pt x="1038" y="3312"/>
                      <a:pt x="1374" y="3414"/>
                      <a:pt x="1680" y="3414"/>
                    </a:cubicBezTo>
                    <a:cubicBezTo>
                      <a:pt x="1690" y="3414"/>
                      <a:pt x="1700" y="3414"/>
                      <a:pt x="1710" y="3414"/>
                    </a:cubicBezTo>
                    <a:cubicBezTo>
                      <a:pt x="1923" y="3412"/>
                      <a:pt x="2149" y="3361"/>
                      <a:pt x="2361" y="3313"/>
                    </a:cubicBezTo>
                    <a:lnTo>
                      <a:pt x="2361" y="3313"/>
                    </a:lnTo>
                    <a:cubicBezTo>
                      <a:pt x="2285" y="3393"/>
                      <a:pt x="2188" y="3465"/>
                      <a:pt x="2080" y="3502"/>
                    </a:cubicBezTo>
                    <a:cubicBezTo>
                      <a:pt x="2013" y="3526"/>
                      <a:pt x="1945" y="3534"/>
                      <a:pt x="1877" y="3534"/>
                    </a:cubicBezTo>
                    <a:cubicBezTo>
                      <a:pt x="1768" y="3534"/>
                      <a:pt x="1659" y="3512"/>
                      <a:pt x="1558" y="3495"/>
                    </a:cubicBezTo>
                    <a:cubicBezTo>
                      <a:pt x="1392" y="3467"/>
                      <a:pt x="1228" y="3419"/>
                      <a:pt x="1083" y="3334"/>
                    </a:cubicBezTo>
                    <a:cubicBezTo>
                      <a:pt x="939" y="3249"/>
                      <a:pt x="807" y="3145"/>
                      <a:pt x="702" y="3019"/>
                    </a:cubicBezTo>
                    <a:cubicBezTo>
                      <a:pt x="607" y="2909"/>
                      <a:pt x="510" y="2794"/>
                      <a:pt x="448" y="2661"/>
                    </a:cubicBezTo>
                    <a:cubicBezTo>
                      <a:pt x="441" y="2646"/>
                      <a:pt x="432" y="2632"/>
                      <a:pt x="426" y="2614"/>
                    </a:cubicBezTo>
                    <a:cubicBezTo>
                      <a:pt x="373" y="2476"/>
                      <a:pt x="394" y="2325"/>
                      <a:pt x="387" y="2192"/>
                    </a:cubicBezTo>
                    <a:cubicBezTo>
                      <a:pt x="380" y="2054"/>
                      <a:pt x="388" y="1916"/>
                      <a:pt x="420" y="1783"/>
                    </a:cubicBezTo>
                    <a:cubicBezTo>
                      <a:pt x="450" y="1652"/>
                      <a:pt x="464" y="1512"/>
                      <a:pt x="533" y="1391"/>
                    </a:cubicBezTo>
                    <a:cubicBezTo>
                      <a:pt x="556" y="1352"/>
                      <a:pt x="584" y="1318"/>
                      <a:pt x="611" y="1283"/>
                    </a:cubicBezTo>
                    <a:close/>
                    <a:moveTo>
                      <a:pt x="2621" y="1"/>
                    </a:moveTo>
                    <a:cubicBezTo>
                      <a:pt x="2587" y="1"/>
                      <a:pt x="2544" y="24"/>
                      <a:pt x="2511" y="25"/>
                    </a:cubicBezTo>
                    <a:cubicBezTo>
                      <a:pt x="2473" y="27"/>
                      <a:pt x="2439" y="31"/>
                      <a:pt x="2403" y="39"/>
                    </a:cubicBezTo>
                    <a:cubicBezTo>
                      <a:pt x="2386" y="43"/>
                      <a:pt x="2366" y="51"/>
                      <a:pt x="2349" y="51"/>
                    </a:cubicBezTo>
                    <a:cubicBezTo>
                      <a:pt x="2336" y="51"/>
                      <a:pt x="2324" y="47"/>
                      <a:pt x="2316" y="31"/>
                    </a:cubicBezTo>
                    <a:cubicBezTo>
                      <a:pt x="2316" y="31"/>
                      <a:pt x="2316" y="31"/>
                      <a:pt x="2316" y="31"/>
                    </a:cubicBezTo>
                    <a:cubicBezTo>
                      <a:pt x="2316" y="31"/>
                      <a:pt x="2308" y="52"/>
                      <a:pt x="2310" y="53"/>
                    </a:cubicBezTo>
                    <a:cubicBezTo>
                      <a:pt x="2315" y="83"/>
                      <a:pt x="2327" y="89"/>
                      <a:pt x="2342" y="89"/>
                    </a:cubicBezTo>
                    <a:cubicBezTo>
                      <a:pt x="2347" y="89"/>
                      <a:pt x="2352" y="88"/>
                      <a:pt x="2358" y="87"/>
                    </a:cubicBezTo>
                    <a:cubicBezTo>
                      <a:pt x="2387" y="82"/>
                      <a:pt x="2422" y="60"/>
                      <a:pt x="2451" y="60"/>
                    </a:cubicBezTo>
                    <a:cubicBezTo>
                      <a:pt x="2454" y="60"/>
                      <a:pt x="2458" y="60"/>
                      <a:pt x="2461" y="61"/>
                    </a:cubicBezTo>
                    <a:cubicBezTo>
                      <a:pt x="2488" y="67"/>
                      <a:pt x="2519" y="65"/>
                      <a:pt x="2548" y="68"/>
                    </a:cubicBezTo>
                    <a:cubicBezTo>
                      <a:pt x="2577" y="72"/>
                      <a:pt x="2604" y="76"/>
                      <a:pt x="2630" y="87"/>
                    </a:cubicBezTo>
                    <a:cubicBezTo>
                      <a:pt x="2658" y="100"/>
                      <a:pt x="2661" y="155"/>
                      <a:pt x="2684" y="171"/>
                    </a:cubicBezTo>
                    <a:cubicBezTo>
                      <a:pt x="2706" y="189"/>
                      <a:pt x="2732" y="199"/>
                      <a:pt x="2753" y="221"/>
                    </a:cubicBezTo>
                    <a:cubicBezTo>
                      <a:pt x="2771" y="244"/>
                      <a:pt x="2794" y="261"/>
                      <a:pt x="2811" y="286"/>
                    </a:cubicBezTo>
                    <a:cubicBezTo>
                      <a:pt x="2828" y="309"/>
                      <a:pt x="2863" y="306"/>
                      <a:pt x="2879" y="331"/>
                    </a:cubicBezTo>
                    <a:cubicBezTo>
                      <a:pt x="2894" y="354"/>
                      <a:pt x="2879" y="416"/>
                      <a:pt x="2894" y="437"/>
                    </a:cubicBezTo>
                    <a:cubicBezTo>
                      <a:pt x="2912" y="459"/>
                      <a:pt x="2925" y="474"/>
                      <a:pt x="2940" y="495"/>
                    </a:cubicBezTo>
                    <a:cubicBezTo>
                      <a:pt x="2954" y="514"/>
                      <a:pt x="2991" y="506"/>
                      <a:pt x="3005" y="526"/>
                    </a:cubicBezTo>
                    <a:cubicBezTo>
                      <a:pt x="3014" y="540"/>
                      <a:pt x="3017" y="558"/>
                      <a:pt x="3022" y="577"/>
                    </a:cubicBezTo>
                    <a:cubicBezTo>
                      <a:pt x="3016" y="586"/>
                      <a:pt x="3011" y="595"/>
                      <a:pt x="3016" y="597"/>
                    </a:cubicBezTo>
                    <a:cubicBezTo>
                      <a:pt x="3025" y="605"/>
                      <a:pt x="3036" y="612"/>
                      <a:pt x="3049" y="620"/>
                    </a:cubicBezTo>
                    <a:cubicBezTo>
                      <a:pt x="3058" y="631"/>
                      <a:pt x="3071" y="641"/>
                      <a:pt x="3079" y="653"/>
                    </a:cubicBezTo>
                    <a:cubicBezTo>
                      <a:pt x="3093" y="671"/>
                      <a:pt x="3094" y="703"/>
                      <a:pt x="3108" y="722"/>
                    </a:cubicBezTo>
                    <a:cubicBezTo>
                      <a:pt x="3122" y="741"/>
                      <a:pt x="3152" y="742"/>
                      <a:pt x="3166" y="762"/>
                    </a:cubicBezTo>
                    <a:cubicBezTo>
                      <a:pt x="3170" y="769"/>
                      <a:pt x="3179" y="775"/>
                      <a:pt x="3188" y="781"/>
                    </a:cubicBezTo>
                    <a:cubicBezTo>
                      <a:pt x="3207" y="829"/>
                      <a:pt x="3217" y="880"/>
                      <a:pt x="3234" y="927"/>
                    </a:cubicBezTo>
                    <a:cubicBezTo>
                      <a:pt x="3245" y="971"/>
                      <a:pt x="3250" y="1018"/>
                      <a:pt x="3255" y="1065"/>
                    </a:cubicBezTo>
                    <a:cubicBezTo>
                      <a:pt x="3232" y="1018"/>
                      <a:pt x="3208" y="971"/>
                      <a:pt x="3175" y="932"/>
                    </a:cubicBezTo>
                    <a:cubicBezTo>
                      <a:pt x="3156" y="909"/>
                      <a:pt x="3135" y="891"/>
                      <a:pt x="3113" y="873"/>
                    </a:cubicBezTo>
                    <a:cubicBezTo>
                      <a:pt x="3105" y="854"/>
                      <a:pt x="3097" y="837"/>
                      <a:pt x="3084" y="820"/>
                    </a:cubicBezTo>
                    <a:cubicBezTo>
                      <a:pt x="3053" y="769"/>
                      <a:pt x="3021" y="716"/>
                      <a:pt x="2984" y="668"/>
                    </a:cubicBezTo>
                    <a:cubicBezTo>
                      <a:pt x="2945" y="623"/>
                      <a:pt x="2890" y="590"/>
                      <a:pt x="2849" y="544"/>
                    </a:cubicBezTo>
                    <a:cubicBezTo>
                      <a:pt x="2809" y="499"/>
                      <a:pt x="2775" y="444"/>
                      <a:pt x="2729" y="400"/>
                    </a:cubicBezTo>
                    <a:cubicBezTo>
                      <a:pt x="2684" y="357"/>
                      <a:pt x="2640" y="309"/>
                      <a:pt x="2588" y="273"/>
                    </a:cubicBezTo>
                    <a:cubicBezTo>
                      <a:pt x="2535" y="239"/>
                      <a:pt x="2472" y="225"/>
                      <a:pt x="2413" y="203"/>
                    </a:cubicBezTo>
                    <a:cubicBezTo>
                      <a:pt x="2376" y="173"/>
                      <a:pt x="2337" y="141"/>
                      <a:pt x="2294" y="118"/>
                    </a:cubicBezTo>
                    <a:cubicBezTo>
                      <a:pt x="2248" y="93"/>
                      <a:pt x="2190" y="96"/>
                      <a:pt x="2142" y="79"/>
                    </a:cubicBezTo>
                    <a:cubicBezTo>
                      <a:pt x="2091" y="64"/>
                      <a:pt x="2039" y="49"/>
                      <a:pt x="1983" y="49"/>
                    </a:cubicBezTo>
                    <a:cubicBezTo>
                      <a:pt x="1979" y="49"/>
                      <a:pt x="1974" y="49"/>
                      <a:pt x="1970" y="49"/>
                    </a:cubicBezTo>
                    <a:cubicBezTo>
                      <a:pt x="1909" y="53"/>
                      <a:pt x="1851" y="86"/>
                      <a:pt x="1796" y="97"/>
                    </a:cubicBezTo>
                    <a:cubicBezTo>
                      <a:pt x="1755" y="107"/>
                      <a:pt x="1716" y="120"/>
                      <a:pt x="1679" y="137"/>
                    </a:cubicBezTo>
                    <a:cubicBezTo>
                      <a:pt x="1604" y="120"/>
                      <a:pt x="1528" y="104"/>
                      <a:pt x="1449" y="103"/>
                    </a:cubicBezTo>
                    <a:cubicBezTo>
                      <a:pt x="1448" y="103"/>
                      <a:pt x="1446" y="102"/>
                      <a:pt x="1444" y="102"/>
                    </a:cubicBezTo>
                    <a:cubicBezTo>
                      <a:pt x="1355" y="102"/>
                      <a:pt x="1271" y="133"/>
                      <a:pt x="1187" y="152"/>
                    </a:cubicBezTo>
                    <a:cubicBezTo>
                      <a:pt x="1090" y="173"/>
                      <a:pt x="997" y="202"/>
                      <a:pt x="911" y="251"/>
                    </a:cubicBezTo>
                    <a:cubicBezTo>
                      <a:pt x="827" y="302"/>
                      <a:pt x="761" y="379"/>
                      <a:pt x="695" y="444"/>
                    </a:cubicBezTo>
                    <a:cubicBezTo>
                      <a:pt x="639" y="495"/>
                      <a:pt x="592" y="551"/>
                      <a:pt x="549" y="613"/>
                    </a:cubicBezTo>
                    <a:cubicBezTo>
                      <a:pt x="504" y="645"/>
                      <a:pt x="461" y="682"/>
                      <a:pt x="420" y="719"/>
                    </a:cubicBezTo>
                    <a:cubicBezTo>
                      <a:pt x="375" y="760"/>
                      <a:pt x="360" y="825"/>
                      <a:pt x="321" y="872"/>
                    </a:cubicBezTo>
                    <a:cubicBezTo>
                      <a:pt x="282" y="916"/>
                      <a:pt x="225" y="954"/>
                      <a:pt x="193" y="1008"/>
                    </a:cubicBezTo>
                    <a:cubicBezTo>
                      <a:pt x="160" y="1060"/>
                      <a:pt x="141" y="1120"/>
                      <a:pt x="115" y="1176"/>
                    </a:cubicBezTo>
                    <a:cubicBezTo>
                      <a:pt x="93" y="1232"/>
                      <a:pt x="53" y="1287"/>
                      <a:pt x="39" y="1349"/>
                    </a:cubicBezTo>
                    <a:cubicBezTo>
                      <a:pt x="24" y="1411"/>
                      <a:pt x="31" y="1475"/>
                      <a:pt x="25" y="1537"/>
                    </a:cubicBezTo>
                    <a:cubicBezTo>
                      <a:pt x="20" y="1600"/>
                      <a:pt x="31" y="1662"/>
                      <a:pt x="31" y="1722"/>
                    </a:cubicBezTo>
                    <a:cubicBezTo>
                      <a:pt x="32" y="1784"/>
                      <a:pt x="0" y="1850"/>
                      <a:pt x="10" y="1914"/>
                    </a:cubicBezTo>
                    <a:cubicBezTo>
                      <a:pt x="17" y="1955"/>
                      <a:pt x="39" y="1991"/>
                      <a:pt x="62" y="2028"/>
                    </a:cubicBezTo>
                    <a:cubicBezTo>
                      <a:pt x="79" y="2071"/>
                      <a:pt x="99" y="2113"/>
                      <a:pt x="113" y="2154"/>
                    </a:cubicBezTo>
                    <a:cubicBezTo>
                      <a:pt x="127" y="2194"/>
                      <a:pt x="145" y="2232"/>
                      <a:pt x="163" y="2269"/>
                    </a:cubicBezTo>
                    <a:cubicBezTo>
                      <a:pt x="168" y="2300"/>
                      <a:pt x="172" y="2335"/>
                      <a:pt x="179" y="2368"/>
                    </a:cubicBezTo>
                    <a:cubicBezTo>
                      <a:pt x="215" y="2545"/>
                      <a:pt x="304" y="2709"/>
                      <a:pt x="397" y="2860"/>
                    </a:cubicBezTo>
                    <a:cubicBezTo>
                      <a:pt x="489" y="3013"/>
                      <a:pt x="595" y="3160"/>
                      <a:pt x="734" y="3277"/>
                    </a:cubicBezTo>
                    <a:cubicBezTo>
                      <a:pt x="871" y="3394"/>
                      <a:pt x="1026" y="3500"/>
                      <a:pt x="1198" y="3566"/>
                    </a:cubicBezTo>
                    <a:cubicBezTo>
                      <a:pt x="1364" y="3631"/>
                      <a:pt x="1543" y="3648"/>
                      <a:pt x="1723" y="3648"/>
                    </a:cubicBezTo>
                    <a:cubicBezTo>
                      <a:pt x="1730" y="3648"/>
                      <a:pt x="1738" y="3648"/>
                      <a:pt x="1745" y="3648"/>
                    </a:cubicBezTo>
                    <a:cubicBezTo>
                      <a:pt x="1916" y="3646"/>
                      <a:pt x="2100" y="3608"/>
                      <a:pt x="2259" y="3510"/>
                    </a:cubicBezTo>
                    <a:cubicBezTo>
                      <a:pt x="2264" y="3522"/>
                      <a:pt x="2271" y="3528"/>
                      <a:pt x="2278" y="3531"/>
                    </a:cubicBezTo>
                    <a:cubicBezTo>
                      <a:pt x="2227" y="3558"/>
                      <a:pt x="2176" y="3586"/>
                      <a:pt x="2122" y="3612"/>
                    </a:cubicBezTo>
                    <a:cubicBezTo>
                      <a:pt x="2069" y="3634"/>
                      <a:pt x="2014" y="3662"/>
                      <a:pt x="1961" y="3662"/>
                    </a:cubicBezTo>
                    <a:cubicBezTo>
                      <a:pt x="1945" y="3662"/>
                      <a:pt x="1930" y="3660"/>
                      <a:pt x="1915" y="3655"/>
                    </a:cubicBezTo>
                    <a:cubicBezTo>
                      <a:pt x="1915" y="3654"/>
                      <a:pt x="1914" y="3654"/>
                      <a:pt x="1914" y="3654"/>
                    </a:cubicBezTo>
                    <a:cubicBezTo>
                      <a:pt x="1912" y="3654"/>
                      <a:pt x="1912" y="3678"/>
                      <a:pt x="1915" y="3679"/>
                    </a:cubicBezTo>
                    <a:cubicBezTo>
                      <a:pt x="1937" y="3693"/>
                      <a:pt x="1959" y="3698"/>
                      <a:pt x="1981" y="3698"/>
                    </a:cubicBezTo>
                    <a:cubicBezTo>
                      <a:pt x="2006" y="3698"/>
                      <a:pt x="2030" y="3691"/>
                      <a:pt x="2054" y="3682"/>
                    </a:cubicBezTo>
                    <a:cubicBezTo>
                      <a:pt x="2125" y="3657"/>
                      <a:pt x="2184" y="3604"/>
                      <a:pt x="2252" y="3579"/>
                    </a:cubicBezTo>
                    <a:cubicBezTo>
                      <a:pt x="2312" y="3557"/>
                      <a:pt x="2370" y="3528"/>
                      <a:pt x="2425" y="3494"/>
                    </a:cubicBezTo>
                    <a:cubicBezTo>
                      <a:pt x="2486" y="3459"/>
                      <a:pt x="2538" y="3427"/>
                      <a:pt x="2590" y="3397"/>
                    </a:cubicBezTo>
                    <a:lnTo>
                      <a:pt x="2593" y="3397"/>
                    </a:lnTo>
                    <a:cubicBezTo>
                      <a:pt x="2596" y="3397"/>
                      <a:pt x="2599" y="3398"/>
                      <a:pt x="2602" y="3398"/>
                    </a:cubicBezTo>
                    <a:cubicBezTo>
                      <a:pt x="2603" y="3398"/>
                      <a:pt x="2605" y="3398"/>
                      <a:pt x="2607" y="3397"/>
                    </a:cubicBezTo>
                    <a:cubicBezTo>
                      <a:pt x="2630" y="3390"/>
                      <a:pt x="2651" y="3377"/>
                      <a:pt x="2677" y="3370"/>
                    </a:cubicBezTo>
                    <a:cubicBezTo>
                      <a:pt x="2714" y="3363"/>
                      <a:pt x="2754" y="3356"/>
                      <a:pt x="2787" y="3335"/>
                    </a:cubicBezTo>
                    <a:cubicBezTo>
                      <a:pt x="2811" y="3321"/>
                      <a:pt x="2831" y="3306"/>
                      <a:pt x="2852" y="3290"/>
                    </a:cubicBezTo>
                    <a:cubicBezTo>
                      <a:pt x="2874" y="3292"/>
                      <a:pt x="2899" y="3300"/>
                      <a:pt x="2919" y="3300"/>
                    </a:cubicBezTo>
                    <a:cubicBezTo>
                      <a:pt x="2927" y="3300"/>
                      <a:pt x="2934" y="3298"/>
                      <a:pt x="2940" y="3295"/>
                    </a:cubicBezTo>
                    <a:cubicBezTo>
                      <a:pt x="2965" y="3282"/>
                      <a:pt x="2985" y="3265"/>
                      <a:pt x="3009" y="3249"/>
                    </a:cubicBezTo>
                    <a:cubicBezTo>
                      <a:pt x="3033" y="3233"/>
                      <a:pt x="3027" y="3193"/>
                      <a:pt x="3044" y="3177"/>
                    </a:cubicBezTo>
                    <a:cubicBezTo>
                      <a:pt x="3065" y="3159"/>
                      <a:pt x="3105" y="3154"/>
                      <a:pt x="3126" y="3136"/>
                    </a:cubicBezTo>
                    <a:cubicBezTo>
                      <a:pt x="3145" y="3115"/>
                      <a:pt x="3155" y="3090"/>
                      <a:pt x="3172" y="3070"/>
                    </a:cubicBezTo>
                    <a:cubicBezTo>
                      <a:pt x="3189" y="3049"/>
                      <a:pt x="3221" y="3035"/>
                      <a:pt x="3236" y="3013"/>
                    </a:cubicBezTo>
                    <a:cubicBezTo>
                      <a:pt x="3250" y="2991"/>
                      <a:pt x="3248" y="2958"/>
                      <a:pt x="3258" y="2936"/>
                    </a:cubicBezTo>
                    <a:lnTo>
                      <a:pt x="3263" y="2921"/>
                    </a:lnTo>
                    <a:cubicBezTo>
                      <a:pt x="3309" y="2888"/>
                      <a:pt x="3373" y="2866"/>
                      <a:pt x="3408" y="2819"/>
                    </a:cubicBezTo>
                    <a:cubicBezTo>
                      <a:pt x="3446" y="2767"/>
                      <a:pt x="3477" y="2710"/>
                      <a:pt x="3510" y="2654"/>
                    </a:cubicBezTo>
                    <a:cubicBezTo>
                      <a:pt x="3540" y="2598"/>
                      <a:pt x="3536" y="2526"/>
                      <a:pt x="3558" y="2467"/>
                    </a:cubicBezTo>
                    <a:cubicBezTo>
                      <a:pt x="3584" y="2408"/>
                      <a:pt x="3622" y="2351"/>
                      <a:pt x="3642" y="2288"/>
                    </a:cubicBezTo>
                    <a:cubicBezTo>
                      <a:pt x="3656" y="2223"/>
                      <a:pt x="3662" y="2159"/>
                      <a:pt x="3668" y="2093"/>
                    </a:cubicBezTo>
                    <a:cubicBezTo>
                      <a:pt x="3676" y="2028"/>
                      <a:pt x="3697" y="1962"/>
                      <a:pt x="3697" y="1897"/>
                    </a:cubicBezTo>
                    <a:cubicBezTo>
                      <a:pt x="3695" y="1831"/>
                      <a:pt x="3675" y="1766"/>
                      <a:pt x="3664" y="1700"/>
                    </a:cubicBezTo>
                    <a:cubicBezTo>
                      <a:pt x="3657" y="1636"/>
                      <a:pt x="3632" y="1574"/>
                      <a:pt x="3616" y="1510"/>
                    </a:cubicBezTo>
                    <a:cubicBezTo>
                      <a:pt x="3600" y="1446"/>
                      <a:pt x="3618" y="1373"/>
                      <a:pt x="3595" y="1311"/>
                    </a:cubicBezTo>
                    <a:cubicBezTo>
                      <a:pt x="3567" y="1235"/>
                      <a:pt x="3492" y="1183"/>
                      <a:pt x="3449" y="1118"/>
                    </a:cubicBezTo>
                    <a:cubicBezTo>
                      <a:pt x="3463" y="1111"/>
                      <a:pt x="3478" y="1100"/>
                      <a:pt x="3477" y="1099"/>
                    </a:cubicBezTo>
                    <a:cubicBezTo>
                      <a:pt x="3460" y="1080"/>
                      <a:pt x="3433" y="1070"/>
                      <a:pt x="3430" y="1042"/>
                    </a:cubicBezTo>
                    <a:cubicBezTo>
                      <a:pt x="3428" y="1015"/>
                      <a:pt x="3449" y="974"/>
                      <a:pt x="3453" y="941"/>
                    </a:cubicBezTo>
                    <a:cubicBezTo>
                      <a:pt x="3456" y="908"/>
                      <a:pt x="3481" y="861"/>
                      <a:pt x="3481" y="831"/>
                    </a:cubicBezTo>
                    <a:cubicBezTo>
                      <a:pt x="3481" y="798"/>
                      <a:pt x="3460" y="781"/>
                      <a:pt x="3450" y="755"/>
                    </a:cubicBezTo>
                    <a:cubicBezTo>
                      <a:pt x="3441" y="727"/>
                      <a:pt x="3413" y="714"/>
                      <a:pt x="3400" y="687"/>
                    </a:cubicBezTo>
                    <a:cubicBezTo>
                      <a:pt x="3387" y="661"/>
                      <a:pt x="3389" y="623"/>
                      <a:pt x="3372" y="598"/>
                    </a:cubicBezTo>
                    <a:cubicBezTo>
                      <a:pt x="3354" y="575"/>
                      <a:pt x="3353" y="537"/>
                      <a:pt x="3332" y="515"/>
                    </a:cubicBezTo>
                    <a:cubicBezTo>
                      <a:pt x="3313" y="493"/>
                      <a:pt x="3267" y="500"/>
                      <a:pt x="3247" y="480"/>
                    </a:cubicBezTo>
                    <a:lnTo>
                      <a:pt x="3182" y="423"/>
                    </a:lnTo>
                    <a:cubicBezTo>
                      <a:pt x="3161" y="404"/>
                      <a:pt x="3152" y="371"/>
                      <a:pt x="3130" y="352"/>
                    </a:cubicBezTo>
                    <a:cubicBezTo>
                      <a:pt x="3108" y="331"/>
                      <a:pt x="3093" y="303"/>
                      <a:pt x="3072" y="286"/>
                    </a:cubicBezTo>
                    <a:cubicBezTo>
                      <a:pt x="3050" y="266"/>
                      <a:pt x="3031" y="242"/>
                      <a:pt x="3009" y="225"/>
                    </a:cubicBezTo>
                    <a:cubicBezTo>
                      <a:pt x="2985" y="207"/>
                      <a:pt x="2948" y="210"/>
                      <a:pt x="2928" y="191"/>
                    </a:cubicBezTo>
                    <a:cubicBezTo>
                      <a:pt x="2905" y="171"/>
                      <a:pt x="2892" y="141"/>
                      <a:pt x="2870" y="120"/>
                    </a:cubicBezTo>
                    <a:cubicBezTo>
                      <a:pt x="2848" y="101"/>
                      <a:pt x="2828" y="75"/>
                      <a:pt x="2804" y="56"/>
                    </a:cubicBezTo>
                    <a:cubicBezTo>
                      <a:pt x="2780" y="38"/>
                      <a:pt x="2742" y="46"/>
                      <a:pt x="2717" y="32"/>
                    </a:cubicBezTo>
                    <a:cubicBezTo>
                      <a:pt x="2687" y="19"/>
                      <a:pt x="2658" y="3"/>
                      <a:pt x="2623" y="1"/>
                    </a:cubicBezTo>
                    <a:cubicBezTo>
                      <a:pt x="2622" y="1"/>
                      <a:pt x="2622" y="1"/>
                      <a:pt x="2621"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29"/>
              <p:cNvSpPr/>
              <p:nvPr/>
            </p:nvSpPr>
            <p:spPr>
              <a:xfrm>
                <a:off x="815800" y="4608450"/>
                <a:ext cx="93100" cy="91750"/>
              </a:xfrm>
              <a:custGeom>
                <a:rect b="b" l="l" r="r" t="t"/>
                <a:pathLst>
                  <a:path extrusionOk="0" h="3670" w="3724">
                    <a:moveTo>
                      <a:pt x="2127" y="638"/>
                    </a:moveTo>
                    <a:lnTo>
                      <a:pt x="2127" y="638"/>
                    </a:lnTo>
                    <a:cubicBezTo>
                      <a:pt x="2182" y="656"/>
                      <a:pt x="2235" y="677"/>
                      <a:pt x="2289" y="701"/>
                    </a:cubicBezTo>
                    <a:cubicBezTo>
                      <a:pt x="2278" y="703"/>
                      <a:pt x="2270" y="704"/>
                      <a:pt x="2260" y="707"/>
                    </a:cubicBezTo>
                    <a:cubicBezTo>
                      <a:pt x="2216" y="682"/>
                      <a:pt x="2172" y="660"/>
                      <a:pt x="2127" y="638"/>
                    </a:cubicBezTo>
                    <a:close/>
                    <a:moveTo>
                      <a:pt x="1597" y="770"/>
                    </a:moveTo>
                    <a:cubicBezTo>
                      <a:pt x="1704" y="772"/>
                      <a:pt x="1817" y="794"/>
                      <a:pt x="1931" y="827"/>
                    </a:cubicBezTo>
                    <a:cubicBezTo>
                      <a:pt x="1915" y="835"/>
                      <a:pt x="1900" y="845"/>
                      <a:pt x="1886" y="853"/>
                    </a:cubicBezTo>
                    <a:cubicBezTo>
                      <a:pt x="1751" y="814"/>
                      <a:pt x="1609" y="791"/>
                      <a:pt x="1465" y="790"/>
                    </a:cubicBezTo>
                    <a:cubicBezTo>
                      <a:pt x="1506" y="779"/>
                      <a:pt x="1549" y="770"/>
                      <a:pt x="1597" y="770"/>
                    </a:cubicBezTo>
                    <a:close/>
                    <a:moveTo>
                      <a:pt x="1993" y="845"/>
                    </a:moveTo>
                    <a:cubicBezTo>
                      <a:pt x="2012" y="852"/>
                      <a:pt x="2030" y="853"/>
                      <a:pt x="2050" y="861"/>
                    </a:cubicBezTo>
                    <a:cubicBezTo>
                      <a:pt x="2069" y="869"/>
                      <a:pt x="2088" y="880"/>
                      <a:pt x="2105" y="889"/>
                    </a:cubicBezTo>
                    <a:cubicBezTo>
                      <a:pt x="2081" y="890"/>
                      <a:pt x="2056" y="894"/>
                      <a:pt x="2030" y="897"/>
                    </a:cubicBezTo>
                    <a:cubicBezTo>
                      <a:pt x="2006" y="889"/>
                      <a:pt x="1979" y="879"/>
                      <a:pt x="1952" y="869"/>
                    </a:cubicBezTo>
                    <a:lnTo>
                      <a:pt x="1993" y="845"/>
                    </a:lnTo>
                    <a:close/>
                    <a:moveTo>
                      <a:pt x="2170" y="935"/>
                    </a:moveTo>
                    <a:cubicBezTo>
                      <a:pt x="2177" y="935"/>
                      <a:pt x="2184" y="935"/>
                      <a:pt x="2190" y="935"/>
                    </a:cubicBezTo>
                    <a:cubicBezTo>
                      <a:pt x="2248" y="970"/>
                      <a:pt x="2301" y="1007"/>
                      <a:pt x="2354" y="1047"/>
                    </a:cubicBezTo>
                    <a:cubicBezTo>
                      <a:pt x="2301" y="1013"/>
                      <a:pt x="2246" y="984"/>
                      <a:pt x="2189" y="957"/>
                    </a:cubicBezTo>
                    <a:cubicBezTo>
                      <a:pt x="2171" y="949"/>
                      <a:pt x="2150" y="942"/>
                      <a:pt x="2129" y="935"/>
                    </a:cubicBezTo>
                    <a:cubicBezTo>
                      <a:pt x="2143" y="935"/>
                      <a:pt x="2157" y="935"/>
                      <a:pt x="2170" y="935"/>
                    </a:cubicBezTo>
                    <a:close/>
                    <a:moveTo>
                      <a:pt x="2355" y="728"/>
                    </a:moveTo>
                    <a:cubicBezTo>
                      <a:pt x="2482" y="790"/>
                      <a:pt x="2606" y="863"/>
                      <a:pt x="2724" y="941"/>
                    </a:cubicBezTo>
                    <a:cubicBezTo>
                      <a:pt x="2740" y="952"/>
                      <a:pt x="2758" y="966"/>
                      <a:pt x="2775" y="978"/>
                    </a:cubicBezTo>
                    <a:cubicBezTo>
                      <a:pt x="2780" y="985"/>
                      <a:pt x="2784" y="993"/>
                      <a:pt x="2789" y="1000"/>
                    </a:cubicBezTo>
                    <a:cubicBezTo>
                      <a:pt x="2793" y="1024"/>
                      <a:pt x="2793" y="1046"/>
                      <a:pt x="2789" y="1066"/>
                    </a:cubicBezTo>
                    <a:cubicBezTo>
                      <a:pt x="2667" y="944"/>
                      <a:pt x="2517" y="852"/>
                      <a:pt x="2372" y="766"/>
                    </a:cubicBezTo>
                    <a:cubicBezTo>
                      <a:pt x="2351" y="755"/>
                      <a:pt x="2328" y="743"/>
                      <a:pt x="2307" y="732"/>
                    </a:cubicBezTo>
                    <a:cubicBezTo>
                      <a:pt x="2323" y="730"/>
                      <a:pt x="2339" y="729"/>
                      <a:pt x="2355" y="728"/>
                    </a:cubicBezTo>
                    <a:close/>
                    <a:moveTo>
                      <a:pt x="1455" y="1088"/>
                    </a:moveTo>
                    <a:cubicBezTo>
                      <a:pt x="1441" y="1090"/>
                      <a:pt x="1428" y="1094"/>
                      <a:pt x="1412" y="1095"/>
                    </a:cubicBezTo>
                    <a:cubicBezTo>
                      <a:pt x="1399" y="1096"/>
                      <a:pt x="1383" y="1102"/>
                      <a:pt x="1370" y="1103"/>
                    </a:cubicBezTo>
                    <a:cubicBezTo>
                      <a:pt x="1368" y="1101"/>
                      <a:pt x="1368" y="1096"/>
                      <a:pt x="1367" y="1094"/>
                    </a:cubicBezTo>
                    <a:cubicBezTo>
                      <a:pt x="1396" y="1090"/>
                      <a:pt x="1425" y="1090"/>
                      <a:pt x="1455" y="1088"/>
                    </a:cubicBezTo>
                    <a:close/>
                    <a:moveTo>
                      <a:pt x="2818" y="1046"/>
                    </a:moveTo>
                    <a:cubicBezTo>
                      <a:pt x="2831" y="1068"/>
                      <a:pt x="2846" y="1088"/>
                      <a:pt x="2859" y="1110"/>
                    </a:cubicBezTo>
                    <a:cubicBezTo>
                      <a:pt x="2859" y="1110"/>
                      <a:pt x="2859" y="1111"/>
                      <a:pt x="2859" y="1112"/>
                    </a:cubicBezTo>
                    <a:lnTo>
                      <a:pt x="2859" y="1112"/>
                    </a:lnTo>
                    <a:cubicBezTo>
                      <a:pt x="2843" y="1100"/>
                      <a:pt x="2828" y="1089"/>
                      <a:pt x="2812" y="1079"/>
                    </a:cubicBezTo>
                    <a:cubicBezTo>
                      <a:pt x="2815" y="1069"/>
                      <a:pt x="2815" y="1058"/>
                      <a:pt x="2818" y="1046"/>
                    </a:cubicBezTo>
                    <a:close/>
                    <a:moveTo>
                      <a:pt x="1326" y="1099"/>
                    </a:moveTo>
                    <a:cubicBezTo>
                      <a:pt x="1327" y="1103"/>
                      <a:pt x="1327" y="1109"/>
                      <a:pt x="1328" y="1113"/>
                    </a:cubicBezTo>
                    <a:cubicBezTo>
                      <a:pt x="1218" y="1135"/>
                      <a:pt x="1111" y="1169"/>
                      <a:pt x="1005" y="1218"/>
                    </a:cubicBezTo>
                    <a:cubicBezTo>
                      <a:pt x="1012" y="1204"/>
                      <a:pt x="1019" y="1189"/>
                      <a:pt x="1026" y="1175"/>
                    </a:cubicBezTo>
                    <a:cubicBezTo>
                      <a:pt x="1081" y="1152"/>
                      <a:pt x="1136" y="1134"/>
                      <a:pt x="1192" y="1121"/>
                    </a:cubicBezTo>
                    <a:cubicBezTo>
                      <a:pt x="1236" y="1110"/>
                      <a:pt x="1280" y="1106"/>
                      <a:pt x="1326" y="1099"/>
                    </a:cubicBezTo>
                    <a:close/>
                    <a:moveTo>
                      <a:pt x="1679" y="1281"/>
                    </a:moveTo>
                    <a:cubicBezTo>
                      <a:pt x="1706" y="1282"/>
                      <a:pt x="1732" y="1286"/>
                      <a:pt x="1758" y="1288"/>
                    </a:cubicBezTo>
                    <a:cubicBezTo>
                      <a:pt x="1723" y="1295"/>
                      <a:pt x="1692" y="1308"/>
                      <a:pt x="1663" y="1322"/>
                    </a:cubicBezTo>
                    <a:cubicBezTo>
                      <a:pt x="1666" y="1308"/>
                      <a:pt x="1668" y="1295"/>
                      <a:pt x="1671" y="1281"/>
                    </a:cubicBezTo>
                    <a:close/>
                    <a:moveTo>
                      <a:pt x="969" y="1358"/>
                    </a:moveTo>
                    <a:cubicBezTo>
                      <a:pt x="961" y="1363"/>
                      <a:pt x="950" y="1370"/>
                      <a:pt x="942" y="1376"/>
                    </a:cubicBezTo>
                    <a:cubicBezTo>
                      <a:pt x="943" y="1372"/>
                      <a:pt x="943" y="1369"/>
                      <a:pt x="946" y="1365"/>
                    </a:cubicBezTo>
                    <a:cubicBezTo>
                      <a:pt x="954" y="1363"/>
                      <a:pt x="962" y="1362"/>
                      <a:pt x="969" y="1358"/>
                    </a:cubicBezTo>
                    <a:close/>
                    <a:moveTo>
                      <a:pt x="1838" y="1300"/>
                    </a:moveTo>
                    <a:cubicBezTo>
                      <a:pt x="1871" y="1306"/>
                      <a:pt x="1902" y="1310"/>
                      <a:pt x="1933" y="1324"/>
                    </a:cubicBezTo>
                    <a:cubicBezTo>
                      <a:pt x="2007" y="1355"/>
                      <a:pt x="2062" y="1417"/>
                      <a:pt x="2116" y="1468"/>
                    </a:cubicBezTo>
                    <a:cubicBezTo>
                      <a:pt x="2062" y="1439"/>
                      <a:pt x="2006" y="1417"/>
                      <a:pt x="1948" y="1398"/>
                    </a:cubicBezTo>
                    <a:cubicBezTo>
                      <a:pt x="1871" y="1374"/>
                      <a:pt x="1789" y="1355"/>
                      <a:pt x="1707" y="1348"/>
                    </a:cubicBezTo>
                    <a:cubicBezTo>
                      <a:pt x="1748" y="1329"/>
                      <a:pt x="1792" y="1313"/>
                      <a:pt x="1838" y="1300"/>
                    </a:cubicBezTo>
                    <a:close/>
                    <a:moveTo>
                      <a:pt x="3137" y="586"/>
                    </a:moveTo>
                    <a:lnTo>
                      <a:pt x="3137" y="586"/>
                    </a:lnTo>
                    <a:cubicBezTo>
                      <a:pt x="3151" y="597"/>
                      <a:pt x="3164" y="608"/>
                      <a:pt x="3177" y="622"/>
                    </a:cubicBezTo>
                    <a:cubicBezTo>
                      <a:pt x="3232" y="681"/>
                      <a:pt x="3283" y="741"/>
                      <a:pt x="3329" y="806"/>
                    </a:cubicBezTo>
                    <a:cubicBezTo>
                      <a:pt x="3376" y="872"/>
                      <a:pt x="3413" y="945"/>
                      <a:pt x="3441" y="1024"/>
                    </a:cubicBezTo>
                    <a:cubicBezTo>
                      <a:pt x="3468" y="1103"/>
                      <a:pt x="3441" y="1196"/>
                      <a:pt x="3448" y="1274"/>
                    </a:cubicBezTo>
                    <a:cubicBezTo>
                      <a:pt x="3455" y="1355"/>
                      <a:pt x="3462" y="1434"/>
                      <a:pt x="3448" y="1515"/>
                    </a:cubicBezTo>
                    <a:cubicBezTo>
                      <a:pt x="3446" y="1527"/>
                      <a:pt x="3444" y="1537"/>
                      <a:pt x="3441" y="1549"/>
                    </a:cubicBezTo>
                    <a:cubicBezTo>
                      <a:pt x="3416" y="1478"/>
                      <a:pt x="3383" y="1409"/>
                      <a:pt x="3345" y="1343"/>
                    </a:cubicBezTo>
                    <a:cubicBezTo>
                      <a:pt x="3354" y="1313"/>
                      <a:pt x="3361" y="1280"/>
                      <a:pt x="3357" y="1248"/>
                    </a:cubicBezTo>
                    <a:cubicBezTo>
                      <a:pt x="3349" y="1186"/>
                      <a:pt x="3328" y="1128"/>
                      <a:pt x="3316" y="1068"/>
                    </a:cubicBezTo>
                    <a:cubicBezTo>
                      <a:pt x="3303" y="1006"/>
                      <a:pt x="3283" y="948"/>
                      <a:pt x="3262" y="886"/>
                    </a:cubicBezTo>
                    <a:cubicBezTo>
                      <a:pt x="3244" y="824"/>
                      <a:pt x="3192" y="779"/>
                      <a:pt x="3164" y="722"/>
                    </a:cubicBezTo>
                    <a:cubicBezTo>
                      <a:pt x="3148" y="684"/>
                      <a:pt x="3148" y="631"/>
                      <a:pt x="3137" y="586"/>
                    </a:cubicBezTo>
                    <a:close/>
                    <a:moveTo>
                      <a:pt x="2475" y="1135"/>
                    </a:moveTo>
                    <a:lnTo>
                      <a:pt x="2475" y="1135"/>
                    </a:lnTo>
                    <a:cubicBezTo>
                      <a:pt x="2622" y="1240"/>
                      <a:pt x="2786" y="1343"/>
                      <a:pt x="2875" y="1507"/>
                    </a:cubicBezTo>
                    <a:cubicBezTo>
                      <a:pt x="2890" y="1534"/>
                      <a:pt x="2903" y="1564"/>
                      <a:pt x="2915" y="1595"/>
                    </a:cubicBezTo>
                    <a:cubicBezTo>
                      <a:pt x="2903" y="1571"/>
                      <a:pt x="2890" y="1548"/>
                      <a:pt x="2877" y="1527"/>
                    </a:cubicBezTo>
                    <a:cubicBezTo>
                      <a:pt x="2812" y="1423"/>
                      <a:pt x="2717" y="1343"/>
                      <a:pt x="2618" y="1281"/>
                    </a:cubicBezTo>
                    <a:cubicBezTo>
                      <a:pt x="2574" y="1227"/>
                      <a:pt x="2526" y="1179"/>
                      <a:pt x="2475" y="1135"/>
                    </a:cubicBezTo>
                    <a:close/>
                    <a:moveTo>
                      <a:pt x="1601" y="1657"/>
                    </a:moveTo>
                    <a:lnTo>
                      <a:pt x="1601" y="1668"/>
                    </a:lnTo>
                    <a:cubicBezTo>
                      <a:pt x="1527" y="1691"/>
                      <a:pt x="1458" y="1727"/>
                      <a:pt x="1403" y="1775"/>
                    </a:cubicBezTo>
                    <a:cubicBezTo>
                      <a:pt x="1381" y="1791"/>
                      <a:pt x="1360" y="1815"/>
                      <a:pt x="1341" y="1838"/>
                    </a:cubicBezTo>
                    <a:cubicBezTo>
                      <a:pt x="1335" y="1840"/>
                      <a:pt x="1328" y="1842"/>
                      <a:pt x="1324" y="1844"/>
                    </a:cubicBezTo>
                    <a:cubicBezTo>
                      <a:pt x="1326" y="1840"/>
                      <a:pt x="1326" y="1835"/>
                      <a:pt x="1327" y="1831"/>
                    </a:cubicBezTo>
                    <a:cubicBezTo>
                      <a:pt x="1328" y="1829"/>
                      <a:pt x="1331" y="1824"/>
                      <a:pt x="1334" y="1822"/>
                    </a:cubicBezTo>
                    <a:cubicBezTo>
                      <a:pt x="1386" y="1739"/>
                      <a:pt x="1470" y="1701"/>
                      <a:pt x="1556" y="1673"/>
                    </a:cubicBezTo>
                    <a:cubicBezTo>
                      <a:pt x="1569" y="1666"/>
                      <a:pt x="1586" y="1661"/>
                      <a:pt x="1601" y="1657"/>
                    </a:cubicBezTo>
                    <a:close/>
                    <a:moveTo>
                      <a:pt x="658" y="1666"/>
                    </a:moveTo>
                    <a:cubicBezTo>
                      <a:pt x="658" y="1687"/>
                      <a:pt x="657" y="1708"/>
                      <a:pt x="657" y="1727"/>
                    </a:cubicBezTo>
                    <a:cubicBezTo>
                      <a:pt x="657" y="1767"/>
                      <a:pt x="660" y="1805"/>
                      <a:pt x="665" y="1845"/>
                    </a:cubicBezTo>
                    <a:cubicBezTo>
                      <a:pt x="657" y="1860"/>
                      <a:pt x="653" y="1877"/>
                      <a:pt x="647" y="1892"/>
                    </a:cubicBezTo>
                    <a:cubicBezTo>
                      <a:pt x="644" y="1815"/>
                      <a:pt x="647" y="1739"/>
                      <a:pt x="658" y="1666"/>
                    </a:cubicBezTo>
                    <a:close/>
                    <a:moveTo>
                      <a:pt x="3574" y="1705"/>
                    </a:moveTo>
                    <a:cubicBezTo>
                      <a:pt x="3574" y="1706"/>
                      <a:pt x="3576" y="1708"/>
                      <a:pt x="3576" y="1708"/>
                    </a:cubicBezTo>
                    <a:cubicBezTo>
                      <a:pt x="3580" y="1754"/>
                      <a:pt x="3592" y="1801"/>
                      <a:pt x="3594" y="1849"/>
                    </a:cubicBezTo>
                    <a:cubicBezTo>
                      <a:pt x="3599" y="1897"/>
                      <a:pt x="3594" y="1946"/>
                      <a:pt x="3587" y="1991"/>
                    </a:cubicBezTo>
                    <a:cubicBezTo>
                      <a:pt x="3584" y="2008"/>
                      <a:pt x="3576" y="2021"/>
                      <a:pt x="3565" y="2032"/>
                    </a:cubicBezTo>
                    <a:cubicBezTo>
                      <a:pt x="3557" y="2002"/>
                      <a:pt x="3548" y="1970"/>
                      <a:pt x="3541" y="1941"/>
                    </a:cubicBezTo>
                    <a:cubicBezTo>
                      <a:pt x="3536" y="1914"/>
                      <a:pt x="3525" y="1886"/>
                      <a:pt x="3515" y="1860"/>
                    </a:cubicBezTo>
                    <a:cubicBezTo>
                      <a:pt x="3537" y="1812"/>
                      <a:pt x="3558" y="1760"/>
                      <a:pt x="3574" y="1705"/>
                    </a:cubicBezTo>
                    <a:close/>
                    <a:moveTo>
                      <a:pt x="2484" y="1500"/>
                    </a:moveTo>
                    <a:cubicBezTo>
                      <a:pt x="2577" y="1640"/>
                      <a:pt x="2603" y="1816"/>
                      <a:pt x="2581" y="1954"/>
                    </a:cubicBezTo>
                    <a:cubicBezTo>
                      <a:pt x="2578" y="1983"/>
                      <a:pt x="2571" y="2014"/>
                      <a:pt x="2560" y="2045"/>
                    </a:cubicBezTo>
                    <a:cubicBezTo>
                      <a:pt x="2562" y="2003"/>
                      <a:pt x="2564" y="1961"/>
                      <a:pt x="2564" y="1919"/>
                    </a:cubicBezTo>
                    <a:cubicBezTo>
                      <a:pt x="2564" y="1826"/>
                      <a:pt x="2573" y="1727"/>
                      <a:pt x="2544" y="1629"/>
                    </a:cubicBezTo>
                    <a:cubicBezTo>
                      <a:pt x="2530" y="1584"/>
                      <a:pt x="2509" y="1541"/>
                      <a:pt x="2484" y="1500"/>
                    </a:cubicBezTo>
                    <a:close/>
                    <a:moveTo>
                      <a:pt x="1781" y="1611"/>
                    </a:moveTo>
                    <a:cubicBezTo>
                      <a:pt x="1801" y="1611"/>
                      <a:pt x="1822" y="1613"/>
                      <a:pt x="1843" y="1618"/>
                    </a:cubicBezTo>
                    <a:cubicBezTo>
                      <a:pt x="1944" y="1640"/>
                      <a:pt x="2040" y="1687"/>
                      <a:pt x="2112" y="1754"/>
                    </a:cubicBezTo>
                    <a:cubicBezTo>
                      <a:pt x="2124" y="1764"/>
                      <a:pt x="2132" y="1778"/>
                      <a:pt x="2143" y="1789"/>
                    </a:cubicBezTo>
                    <a:cubicBezTo>
                      <a:pt x="2123" y="1785"/>
                      <a:pt x="2103" y="1783"/>
                      <a:pt x="2083" y="1783"/>
                    </a:cubicBezTo>
                    <a:cubicBezTo>
                      <a:pt x="2019" y="1783"/>
                      <a:pt x="1955" y="1802"/>
                      <a:pt x="1898" y="1849"/>
                    </a:cubicBezTo>
                    <a:cubicBezTo>
                      <a:pt x="1862" y="1832"/>
                      <a:pt x="1822" y="1822"/>
                      <a:pt x="1782" y="1822"/>
                    </a:cubicBezTo>
                    <a:cubicBezTo>
                      <a:pt x="1773" y="1822"/>
                      <a:pt x="1765" y="1822"/>
                      <a:pt x="1756" y="1823"/>
                    </a:cubicBezTo>
                    <a:cubicBezTo>
                      <a:pt x="1697" y="1830"/>
                      <a:pt x="1653" y="1866"/>
                      <a:pt x="1617" y="1897"/>
                    </a:cubicBezTo>
                    <a:cubicBezTo>
                      <a:pt x="1611" y="1897"/>
                      <a:pt x="1605" y="1896"/>
                      <a:pt x="1598" y="1896"/>
                    </a:cubicBezTo>
                    <a:cubicBezTo>
                      <a:pt x="1575" y="1896"/>
                      <a:pt x="1552" y="1901"/>
                      <a:pt x="1528" y="1904"/>
                    </a:cubicBezTo>
                    <a:cubicBezTo>
                      <a:pt x="1478" y="1915"/>
                      <a:pt x="1445" y="1950"/>
                      <a:pt x="1408" y="1977"/>
                    </a:cubicBezTo>
                    <a:cubicBezTo>
                      <a:pt x="1378" y="1998"/>
                      <a:pt x="1339" y="2021"/>
                      <a:pt x="1313" y="2053"/>
                    </a:cubicBezTo>
                    <a:cubicBezTo>
                      <a:pt x="1313" y="2052"/>
                      <a:pt x="1313" y="2050"/>
                      <a:pt x="1312" y="2049"/>
                    </a:cubicBezTo>
                    <a:cubicBezTo>
                      <a:pt x="1327" y="1974"/>
                      <a:pt x="1359" y="1908"/>
                      <a:pt x="1401" y="1859"/>
                    </a:cubicBezTo>
                    <a:cubicBezTo>
                      <a:pt x="1445" y="1850"/>
                      <a:pt x="1492" y="1842"/>
                      <a:pt x="1537" y="1842"/>
                    </a:cubicBezTo>
                    <a:cubicBezTo>
                      <a:pt x="1572" y="1842"/>
                      <a:pt x="1606" y="1846"/>
                      <a:pt x="1637" y="1859"/>
                    </a:cubicBezTo>
                    <a:cubicBezTo>
                      <a:pt x="1637" y="1859"/>
                      <a:pt x="1637" y="1859"/>
                      <a:pt x="1637" y="1859"/>
                    </a:cubicBezTo>
                    <a:cubicBezTo>
                      <a:pt x="1641" y="1859"/>
                      <a:pt x="1645" y="1838"/>
                      <a:pt x="1642" y="1835"/>
                    </a:cubicBezTo>
                    <a:cubicBezTo>
                      <a:pt x="1604" y="1809"/>
                      <a:pt x="1562" y="1801"/>
                      <a:pt x="1520" y="1801"/>
                    </a:cubicBezTo>
                    <a:cubicBezTo>
                      <a:pt x="1501" y="1801"/>
                      <a:pt x="1481" y="1803"/>
                      <a:pt x="1462" y="1805"/>
                    </a:cubicBezTo>
                    <a:cubicBezTo>
                      <a:pt x="1500" y="1775"/>
                      <a:pt x="1545" y="1750"/>
                      <a:pt x="1595" y="1734"/>
                    </a:cubicBezTo>
                    <a:lnTo>
                      <a:pt x="1595" y="1734"/>
                    </a:lnTo>
                    <a:cubicBezTo>
                      <a:pt x="1594" y="1756"/>
                      <a:pt x="1594" y="1780"/>
                      <a:pt x="1589" y="1801"/>
                    </a:cubicBezTo>
                    <a:cubicBezTo>
                      <a:pt x="1588" y="1805"/>
                      <a:pt x="1597" y="1807"/>
                      <a:pt x="1604" y="1807"/>
                    </a:cubicBezTo>
                    <a:cubicBezTo>
                      <a:pt x="1608" y="1807"/>
                      <a:pt x="1612" y="1806"/>
                      <a:pt x="1613" y="1804"/>
                    </a:cubicBezTo>
                    <a:cubicBezTo>
                      <a:pt x="1622" y="1776"/>
                      <a:pt x="1627" y="1747"/>
                      <a:pt x="1631" y="1720"/>
                    </a:cubicBezTo>
                    <a:cubicBezTo>
                      <a:pt x="1677" y="1708"/>
                      <a:pt x="1724" y="1702"/>
                      <a:pt x="1770" y="1702"/>
                    </a:cubicBezTo>
                    <a:cubicBezTo>
                      <a:pt x="1835" y="1702"/>
                      <a:pt x="1898" y="1714"/>
                      <a:pt x="1955" y="1741"/>
                    </a:cubicBezTo>
                    <a:cubicBezTo>
                      <a:pt x="1956" y="1741"/>
                      <a:pt x="1958" y="1742"/>
                      <a:pt x="1960" y="1742"/>
                    </a:cubicBezTo>
                    <a:cubicBezTo>
                      <a:pt x="1980" y="1742"/>
                      <a:pt x="2001" y="1706"/>
                      <a:pt x="1979" y="1694"/>
                    </a:cubicBezTo>
                    <a:cubicBezTo>
                      <a:pt x="1913" y="1656"/>
                      <a:pt x="1836" y="1639"/>
                      <a:pt x="1759" y="1639"/>
                    </a:cubicBezTo>
                    <a:cubicBezTo>
                      <a:pt x="1719" y="1639"/>
                      <a:pt x="1678" y="1643"/>
                      <a:pt x="1638" y="1652"/>
                    </a:cubicBezTo>
                    <a:lnTo>
                      <a:pt x="1638" y="1637"/>
                    </a:lnTo>
                    <a:cubicBezTo>
                      <a:pt x="1684" y="1623"/>
                      <a:pt x="1732" y="1611"/>
                      <a:pt x="1781" y="1611"/>
                    </a:cubicBezTo>
                    <a:close/>
                    <a:moveTo>
                      <a:pt x="1630" y="1282"/>
                    </a:moveTo>
                    <a:lnTo>
                      <a:pt x="1630" y="1282"/>
                    </a:lnTo>
                    <a:cubicBezTo>
                      <a:pt x="1627" y="1296"/>
                      <a:pt x="1622" y="1310"/>
                      <a:pt x="1620" y="1326"/>
                    </a:cubicBezTo>
                    <a:cubicBezTo>
                      <a:pt x="1617" y="1330"/>
                      <a:pt x="1617" y="1336"/>
                      <a:pt x="1617" y="1340"/>
                    </a:cubicBezTo>
                    <a:cubicBezTo>
                      <a:pt x="1613" y="1343"/>
                      <a:pt x="1609" y="1347"/>
                      <a:pt x="1604" y="1348"/>
                    </a:cubicBezTo>
                    <a:cubicBezTo>
                      <a:pt x="1589" y="1350"/>
                      <a:pt x="1573" y="1350"/>
                      <a:pt x="1558" y="1351"/>
                    </a:cubicBezTo>
                    <a:cubicBezTo>
                      <a:pt x="1418" y="1377"/>
                      <a:pt x="1293" y="1457"/>
                      <a:pt x="1192" y="1562"/>
                    </a:cubicBezTo>
                    <a:cubicBezTo>
                      <a:pt x="1093" y="1665"/>
                      <a:pt x="1039" y="1802"/>
                      <a:pt x="1030" y="1947"/>
                    </a:cubicBezTo>
                    <a:cubicBezTo>
                      <a:pt x="1028" y="1961"/>
                      <a:pt x="1028" y="1976"/>
                      <a:pt x="1028" y="1990"/>
                    </a:cubicBezTo>
                    <a:cubicBezTo>
                      <a:pt x="1009" y="2008"/>
                      <a:pt x="986" y="2024"/>
                      <a:pt x="971" y="2045"/>
                    </a:cubicBezTo>
                    <a:cubicBezTo>
                      <a:pt x="960" y="2060"/>
                      <a:pt x="953" y="2078"/>
                      <a:pt x="943" y="2094"/>
                    </a:cubicBezTo>
                    <a:cubicBezTo>
                      <a:pt x="936" y="2072"/>
                      <a:pt x="932" y="2050"/>
                      <a:pt x="927" y="2028"/>
                    </a:cubicBezTo>
                    <a:cubicBezTo>
                      <a:pt x="943" y="1955"/>
                      <a:pt x="969" y="1885"/>
                      <a:pt x="998" y="1818"/>
                    </a:cubicBezTo>
                    <a:cubicBezTo>
                      <a:pt x="1026" y="1756"/>
                      <a:pt x="1056" y="1692"/>
                      <a:pt x="1092" y="1630"/>
                    </a:cubicBezTo>
                    <a:cubicBezTo>
                      <a:pt x="1129" y="1596"/>
                      <a:pt x="1167" y="1563"/>
                      <a:pt x="1203" y="1530"/>
                    </a:cubicBezTo>
                    <a:cubicBezTo>
                      <a:pt x="1294" y="1445"/>
                      <a:pt x="1390" y="1343"/>
                      <a:pt x="1521" y="1292"/>
                    </a:cubicBezTo>
                    <a:cubicBezTo>
                      <a:pt x="1558" y="1286"/>
                      <a:pt x="1594" y="1285"/>
                      <a:pt x="1630" y="1282"/>
                    </a:cubicBezTo>
                    <a:close/>
                    <a:moveTo>
                      <a:pt x="1134" y="607"/>
                    </a:moveTo>
                    <a:lnTo>
                      <a:pt x="1134" y="607"/>
                    </a:lnTo>
                    <a:cubicBezTo>
                      <a:pt x="1005" y="695"/>
                      <a:pt x="925" y="814"/>
                      <a:pt x="861" y="941"/>
                    </a:cubicBezTo>
                    <a:cubicBezTo>
                      <a:pt x="737" y="1017"/>
                      <a:pt x="627" y="1116"/>
                      <a:pt x="548" y="1240"/>
                    </a:cubicBezTo>
                    <a:cubicBezTo>
                      <a:pt x="424" y="1434"/>
                      <a:pt x="397" y="1651"/>
                      <a:pt x="401" y="1859"/>
                    </a:cubicBezTo>
                    <a:cubicBezTo>
                      <a:pt x="383" y="1939"/>
                      <a:pt x="376" y="2021"/>
                      <a:pt x="386" y="2105"/>
                    </a:cubicBezTo>
                    <a:cubicBezTo>
                      <a:pt x="377" y="2064"/>
                      <a:pt x="369" y="2023"/>
                      <a:pt x="362" y="1980"/>
                    </a:cubicBezTo>
                    <a:cubicBezTo>
                      <a:pt x="318" y="1698"/>
                      <a:pt x="305" y="1384"/>
                      <a:pt x="456" y="1113"/>
                    </a:cubicBezTo>
                    <a:cubicBezTo>
                      <a:pt x="594" y="867"/>
                      <a:pt x="841" y="688"/>
                      <a:pt x="1114" y="612"/>
                    </a:cubicBezTo>
                    <a:lnTo>
                      <a:pt x="1134" y="607"/>
                    </a:lnTo>
                    <a:close/>
                    <a:moveTo>
                      <a:pt x="1026" y="2069"/>
                    </a:moveTo>
                    <a:cubicBezTo>
                      <a:pt x="1030" y="2151"/>
                      <a:pt x="1050" y="2235"/>
                      <a:pt x="1092" y="2306"/>
                    </a:cubicBezTo>
                    <a:cubicBezTo>
                      <a:pt x="1083" y="2310"/>
                      <a:pt x="1074" y="2313"/>
                      <a:pt x="1067" y="2317"/>
                    </a:cubicBezTo>
                    <a:cubicBezTo>
                      <a:pt x="1037" y="2283"/>
                      <a:pt x="1009" y="2244"/>
                      <a:pt x="989" y="2203"/>
                    </a:cubicBezTo>
                    <a:lnTo>
                      <a:pt x="989" y="2182"/>
                    </a:lnTo>
                    <a:cubicBezTo>
                      <a:pt x="991" y="2152"/>
                      <a:pt x="1004" y="2111"/>
                      <a:pt x="1026" y="2069"/>
                    </a:cubicBezTo>
                    <a:close/>
                    <a:moveTo>
                      <a:pt x="1609" y="374"/>
                    </a:moveTo>
                    <a:cubicBezTo>
                      <a:pt x="1717" y="374"/>
                      <a:pt x="1825" y="385"/>
                      <a:pt x="1930" y="408"/>
                    </a:cubicBezTo>
                    <a:cubicBezTo>
                      <a:pt x="2061" y="440"/>
                      <a:pt x="2202" y="454"/>
                      <a:pt x="2325" y="523"/>
                    </a:cubicBezTo>
                    <a:cubicBezTo>
                      <a:pt x="2365" y="545"/>
                      <a:pt x="2399" y="571"/>
                      <a:pt x="2434" y="600"/>
                    </a:cubicBezTo>
                    <a:cubicBezTo>
                      <a:pt x="2367" y="587"/>
                      <a:pt x="2301" y="579"/>
                      <a:pt x="2235" y="572"/>
                    </a:cubicBezTo>
                    <a:cubicBezTo>
                      <a:pt x="2030" y="510"/>
                      <a:pt x="1819" y="469"/>
                      <a:pt x="1600" y="469"/>
                    </a:cubicBezTo>
                    <a:cubicBezTo>
                      <a:pt x="1590" y="469"/>
                      <a:pt x="1580" y="469"/>
                      <a:pt x="1569" y="469"/>
                    </a:cubicBezTo>
                    <a:cubicBezTo>
                      <a:pt x="1243" y="474"/>
                      <a:pt x="906" y="585"/>
                      <a:pt x="654" y="806"/>
                    </a:cubicBezTo>
                    <a:cubicBezTo>
                      <a:pt x="390" y="1032"/>
                      <a:pt x="287" y="1381"/>
                      <a:pt x="294" y="1695"/>
                    </a:cubicBezTo>
                    <a:cubicBezTo>
                      <a:pt x="295" y="1908"/>
                      <a:pt x="349" y="2131"/>
                      <a:pt x="395" y="2342"/>
                    </a:cubicBezTo>
                    <a:cubicBezTo>
                      <a:pt x="310" y="2265"/>
                      <a:pt x="240" y="2169"/>
                      <a:pt x="203" y="2063"/>
                    </a:cubicBezTo>
                    <a:cubicBezTo>
                      <a:pt x="141" y="1886"/>
                      <a:pt x="182" y="1706"/>
                      <a:pt x="211" y="1542"/>
                    </a:cubicBezTo>
                    <a:cubicBezTo>
                      <a:pt x="238" y="1377"/>
                      <a:pt x="287" y="1213"/>
                      <a:pt x="372" y="1069"/>
                    </a:cubicBezTo>
                    <a:cubicBezTo>
                      <a:pt x="457" y="927"/>
                      <a:pt x="562" y="794"/>
                      <a:pt x="689" y="689"/>
                    </a:cubicBezTo>
                    <a:cubicBezTo>
                      <a:pt x="801" y="594"/>
                      <a:pt x="914" y="498"/>
                      <a:pt x="1049" y="436"/>
                    </a:cubicBezTo>
                    <a:cubicBezTo>
                      <a:pt x="1064" y="429"/>
                      <a:pt x="1078" y="421"/>
                      <a:pt x="1094" y="414"/>
                    </a:cubicBezTo>
                    <a:cubicBezTo>
                      <a:pt x="1184" y="382"/>
                      <a:pt x="1276" y="378"/>
                      <a:pt x="1366" y="378"/>
                    </a:cubicBezTo>
                    <a:cubicBezTo>
                      <a:pt x="1391" y="378"/>
                      <a:pt x="1416" y="378"/>
                      <a:pt x="1441" y="378"/>
                    </a:cubicBezTo>
                    <a:cubicBezTo>
                      <a:pt x="1468" y="378"/>
                      <a:pt x="1494" y="378"/>
                      <a:pt x="1520" y="377"/>
                    </a:cubicBezTo>
                    <a:cubicBezTo>
                      <a:pt x="1550" y="375"/>
                      <a:pt x="1579" y="374"/>
                      <a:pt x="1609" y="374"/>
                    </a:cubicBezTo>
                    <a:close/>
                    <a:moveTo>
                      <a:pt x="1092" y="2342"/>
                    </a:moveTo>
                    <a:cubicBezTo>
                      <a:pt x="1104" y="2352"/>
                      <a:pt x="1114" y="2361"/>
                      <a:pt x="1125" y="2372"/>
                    </a:cubicBezTo>
                    <a:lnTo>
                      <a:pt x="1134" y="2387"/>
                    </a:lnTo>
                    <a:cubicBezTo>
                      <a:pt x="1119" y="2374"/>
                      <a:pt x="1106" y="2358"/>
                      <a:pt x="1092" y="2342"/>
                    </a:cubicBezTo>
                    <a:close/>
                    <a:moveTo>
                      <a:pt x="404" y="2191"/>
                    </a:moveTo>
                    <a:cubicBezTo>
                      <a:pt x="412" y="2225"/>
                      <a:pt x="426" y="2258"/>
                      <a:pt x="442" y="2291"/>
                    </a:cubicBezTo>
                    <a:cubicBezTo>
                      <a:pt x="446" y="2325"/>
                      <a:pt x="452" y="2360"/>
                      <a:pt x="456" y="2391"/>
                    </a:cubicBezTo>
                    <a:cubicBezTo>
                      <a:pt x="450" y="2389"/>
                      <a:pt x="444" y="2386"/>
                      <a:pt x="435" y="2380"/>
                    </a:cubicBezTo>
                    <a:cubicBezTo>
                      <a:pt x="424" y="2317"/>
                      <a:pt x="415" y="2252"/>
                      <a:pt x="404" y="2191"/>
                    </a:cubicBezTo>
                    <a:close/>
                    <a:moveTo>
                      <a:pt x="2750" y="2237"/>
                    </a:moveTo>
                    <a:cubicBezTo>
                      <a:pt x="2750" y="2276"/>
                      <a:pt x="2745" y="2313"/>
                      <a:pt x="2738" y="2349"/>
                    </a:cubicBezTo>
                    <a:cubicBezTo>
                      <a:pt x="2717" y="2363"/>
                      <a:pt x="2696" y="2375"/>
                      <a:pt x="2674" y="2387"/>
                    </a:cubicBezTo>
                    <a:cubicBezTo>
                      <a:pt x="2655" y="2396"/>
                      <a:pt x="2636" y="2402"/>
                      <a:pt x="2615" y="2411"/>
                    </a:cubicBezTo>
                    <a:cubicBezTo>
                      <a:pt x="2612" y="2414"/>
                      <a:pt x="2607" y="2415"/>
                      <a:pt x="2603" y="2416"/>
                    </a:cubicBezTo>
                    <a:cubicBezTo>
                      <a:pt x="2606" y="2415"/>
                      <a:pt x="2607" y="2414"/>
                      <a:pt x="2608" y="2414"/>
                    </a:cubicBezTo>
                    <a:cubicBezTo>
                      <a:pt x="2662" y="2363"/>
                      <a:pt x="2710" y="2303"/>
                      <a:pt x="2750" y="2237"/>
                    </a:cubicBezTo>
                    <a:close/>
                    <a:moveTo>
                      <a:pt x="2083" y="1852"/>
                    </a:moveTo>
                    <a:cubicBezTo>
                      <a:pt x="2122" y="1852"/>
                      <a:pt x="2160" y="1861"/>
                      <a:pt x="2193" y="1874"/>
                    </a:cubicBezTo>
                    <a:cubicBezTo>
                      <a:pt x="2213" y="1919"/>
                      <a:pt x="2226" y="1966"/>
                      <a:pt x="2228" y="2010"/>
                    </a:cubicBezTo>
                    <a:cubicBezTo>
                      <a:pt x="2241" y="2100"/>
                      <a:pt x="2206" y="2193"/>
                      <a:pt x="2164" y="2273"/>
                    </a:cubicBezTo>
                    <a:cubicBezTo>
                      <a:pt x="2127" y="2341"/>
                      <a:pt x="2072" y="2393"/>
                      <a:pt x="2012" y="2430"/>
                    </a:cubicBezTo>
                    <a:cubicBezTo>
                      <a:pt x="2009" y="2430"/>
                      <a:pt x="2006" y="2430"/>
                      <a:pt x="2003" y="2430"/>
                    </a:cubicBezTo>
                    <a:cubicBezTo>
                      <a:pt x="1990" y="2430"/>
                      <a:pt x="1977" y="2429"/>
                      <a:pt x="1964" y="2429"/>
                    </a:cubicBezTo>
                    <a:cubicBezTo>
                      <a:pt x="1973" y="2416"/>
                      <a:pt x="1979" y="2402"/>
                      <a:pt x="1988" y="2393"/>
                    </a:cubicBezTo>
                    <a:cubicBezTo>
                      <a:pt x="2021" y="2353"/>
                      <a:pt x="2061" y="2308"/>
                      <a:pt x="2077" y="2251"/>
                    </a:cubicBezTo>
                    <a:cubicBezTo>
                      <a:pt x="2095" y="2197"/>
                      <a:pt x="2109" y="2122"/>
                      <a:pt x="2091" y="2053"/>
                    </a:cubicBezTo>
                    <a:cubicBezTo>
                      <a:pt x="2083" y="2016"/>
                      <a:pt x="2061" y="1983"/>
                      <a:pt x="2034" y="1957"/>
                    </a:cubicBezTo>
                    <a:cubicBezTo>
                      <a:pt x="2012" y="1935"/>
                      <a:pt x="1988" y="1915"/>
                      <a:pt x="1964" y="1897"/>
                    </a:cubicBezTo>
                    <a:cubicBezTo>
                      <a:pt x="1959" y="1893"/>
                      <a:pt x="1955" y="1892"/>
                      <a:pt x="1950" y="1888"/>
                    </a:cubicBezTo>
                    <a:cubicBezTo>
                      <a:pt x="1992" y="1863"/>
                      <a:pt x="2038" y="1852"/>
                      <a:pt x="2083" y="1852"/>
                    </a:cubicBezTo>
                    <a:close/>
                    <a:moveTo>
                      <a:pt x="210" y="2250"/>
                    </a:moveTo>
                    <a:lnTo>
                      <a:pt x="210" y="2250"/>
                    </a:lnTo>
                    <a:cubicBezTo>
                      <a:pt x="226" y="2276"/>
                      <a:pt x="240" y="2301"/>
                      <a:pt x="261" y="2325"/>
                    </a:cubicBezTo>
                    <a:cubicBezTo>
                      <a:pt x="309" y="2379"/>
                      <a:pt x="362" y="2418"/>
                      <a:pt x="419" y="2451"/>
                    </a:cubicBezTo>
                    <a:cubicBezTo>
                      <a:pt x="423" y="2470"/>
                      <a:pt x="427" y="2489"/>
                      <a:pt x="431" y="2506"/>
                    </a:cubicBezTo>
                    <a:cubicBezTo>
                      <a:pt x="430" y="2503"/>
                      <a:pt x="424" y="2500"/>
                      <a:pt x="423" y="2499"/>
                    </a:cubicBezTo>
                    <a:cubicBezTo>
                      <a:pt x="413" y="2477"/>
                      <a:pt x="405" y="2456"/>
                      <a:pt x="386" y="2437"/>
                    </a:cubicBezTo>
                    <a:cubicBezTo>
                      <a:pt x="368" y="2418"/>
                      <a:pt x="321" y="2407"/>
                      <a:pt x="303" y="2382"/>
                    </a:cubicBezTo>
                    <a:cubicBezTo>
                      <a:pt x="287" y="2361"/>
                      <a:pt x="266" y="2335"/>
                      <a:pt x="241" y="2308"/>
                    </a:cubicBezTo>
                    <a:cubicBezTo>
                      <a:pt x="227" y="2291"/>
                      <a:pt x="207" y="2270"/>
                      <a:pt x="210" y="2250"/>
                    </a:cubicBezTo>
                    <a:close/>
                    <a:moveTo>
                      <a:pt x="452" y="2469"/>
                    </a:moveTo>
                    <a:cubicBezTo>
                      <a:pt x="459" y="2471"/>
                      <a:pt x="464" y="2475"/>
                      <a:pt x="470" y="2478"/>
                    </a:cubicBezTo>
                    <a:cubicBezTo>
                      <a:pt x="483" y="2554"/>
                      <a:pt x="503" y="2628"/>
                      <a:pt x="527" y="2704"/>
                    </a:cubicBezTo>
                    <a:cubicBezTo>
                      <a:pt x="519" y="2698"/>
                      <a:pt x="512" y="2696"/>
                      <a:pt x="507" y="2686"/>
                    </a:cubicBezTo>
                    <a:cubicBezTo>
                      <a:pt x="494" y="2665"/>
                      <a:pt x="496" y="2636"/>
                      <a:pt x="488" y="2614"/>
                    </a:cubicBezTo>
                    <a:cubicBezTo>
                      <a:pt x="479" y="2592"/>
                      <a:pt x="479" y="2568"/>
                      <a:pt x="472" y="2547"/>
                    </a:cubicBezTo>
                    <a:cubicBezTo>
                      <a:pt x="468" y="2540"/>
                      <a:pt x="461" y="2535"/>
                      <a:pt x="457" y="2530"/>
                    </a:cubicBezTo>
                    <a:cubicBezTo>
                      <a:pt x="459" y="2528"/>
                      <a:pt x="464" y="2528"/>
                      <a:pt x="461" y="2526"/>
                    </a:cubicBezTo>
                    <a:cubicBezTo>
                      <a:pt x="460" y="2506"/>
                      <a:pt x="455" y="2489"/>
                      <a:pt x="452" y="2469"/>
                    </a:cubicBezTo>
                    <a:close/>
                    <a:moveTo>
                      <a:pt x="1524" y="2897"/>
                    </a:moveTo>
                    <a:cubicBezTo>
                      <a:pt x="1639" y="2928"/>
                      <a:pt x="1756" y="2944"/>
                      <a:pt x="1873" y="2944"/>
                    </a:cubicBezTo>
                    <a:cubicBezTo>
                      <a:pt x="1883" y="2944"/>
                      <a:pt x="1893" y="2944"/>
                      <a:pt x="1902" y="2943"/>
                    </a:cubicBezTo>
                    <a:cubicBezTo>
                      <a:pt x="1928" y="2941"/>
                      <a:pt x="1957" y="2938"/>
                      <a:pt x="1984" y="2936"/>
                    </a:cubicBezTo>
                    <a:cubicBezTo>
                      <a:pt x="1986" y="2936"/>
                      <a:pt x="1986" y="2938"/>
                      <a:pt x="1986" y="2938"/>
                    </a:cubicBezTo>
                    <a:cubicBezTo>
                      <a:pt x="2028" y="2958"/>
                      <a:pt x="2069" y="3005"/>
                      <a:pt x="2113" y="3022"/>
                    </a:cubicBezTo>
                    <a:cubicBezTo>
                      <a:pt x="2129" y="3029"/>
                      <a:pt x="2143" y="3029"/>
                      <a:pt x="2158" y="3029"/>
                    </a:cubicBezTo>
                    <a:cubicBezTo>
                      <a:pt x="2145" y="3030"/>
                      <a:pt x="2132" y="3030"/>
                      <a:pt x="2118" y="3030"/>
                    </a:cubicBezTo>
                    <a:cubicBezTo>
                      <a:pt x="2018" y="3030"/>
                      <a:pt x="1909" y="3005"/>
                      <a:pt x="1795" y="2979"/>
                    </a:cubicBezTo>
                    <a:cubicBezTo>
                      <a:pt x="1700" y="2958"/>
                      <a:pt x="1611" y="2930"/>
                      <a:pt x="1524" y="2897"/>
                    </a:cubicBezTo>
                    <a:close/>
                    <a:moveTo>
                      <a:pt x="2808" y="3285"/>
                    </a:moveTo>
                    <a:lnTo>
                      <a:pt x="2808" y="3285"/>
                    </a:lnTo>
                    <a:cubicBezTo>
                      <a:pt x="2806" y="3289"/>
                      <a:pt x="2806" y="3292"/>
                      <a:pt x="2805" y="3294"/>
                    </a:cubicBezTo>
                    <a:cubicBezTo>
                      <a:pt x="2786" y="3316"/>
                      <a:pt x="2764" y="3333"/>
                      <a:pt x="2739" y="3349"/>
                    </a:cubicBezTo>
                    <a:cubicBezTo>
                      <a:pt x="2733" y="3352"/>
                      <a:pt x="2726" y="3353"/>
                      <a:pt x="2718" y="3353"/>
                    </a:cubicBezTo>
                    <a:cubicBezTo>
                      <a:pt x="2713" y="3353"/>
                      <a:pt x="2708" y="3353"/>
                      <a:pt x="2703" y="3352"/>
                    </a:cubicBezTo>
                    <a:cubicBezTo>
                      <a:pt x="2738" y="3331"/>
                      <a:pt x="2773" y="3308"/>
                      <a:pt x="2808" y="3285"/>
                    </a:cubicBezTo>
                    <a:close/>
                    <a:moveTo>
                      <a:pt x="1834" y="1"/>
                    </a:moveTo>
                    <a:cubicBezTo>
                      <a:pt x="1826" y="1"/>
                      <a:pt x="1817" y="1"/>
                      <a:pt x="1809" y="2"/>
                    </a:cubicBezTo>
                    <a:cubicBezTo>
                      <a:pt x="1767" y="9"/>
                      <a:pt x="1732" y="31"/>
                      <a:pt x="1696" y="55"/>
                    </a:cubicBezTo>
                    <a:cubicBezTo>
                      <a:pt x="1652" y="71"/>
                      <a:pt x="1609" y="92"/>
                      <a:pt x="1567" y="106"/>
                    </a:cubicBezTo>
                    <a:cubicBezTo>
                      <a:pt x="1527" y="119"/>
                      <a:pt x="1489" y="134"/>
                      <a:pt x="1451" y="155"/>
                    </a:cubicBezTo>
                    <a:cubicBezTo>
                      <a:pt x="1418" y="161"/>
                      <a:pt x="1383" y="165"/>
                      <a:pt x="1352" y="172"/>
                    </a:cubicBezTo>
                    <a:cubicBezTo>
                      <a:pt x="1173" y="207"/>
                      <a:pt x="1009" y="297"/>
                      <a:pt x="858" y="388"/>
                    </a:cubicBezTo>
                    <a:cubicBezTo>
                      <a:pt x="705" y="479"/>
                      <a:pt x="555" y="585"/>
                      <a:pt x="437" y="724"/>
                    </a:cubicBezTo>
                    <a:cubicBezTo>
                      <a:pt x="317" y="861"/>
                      <a:pt x="212" y="1013"/>
                      <a:pt x="145" y="1185"/>
                    </a:cubicBezTo>
                    <a:cubicBezTo>
                      <a:pt x="79" y="1357"/>
                      <a:pt x="62" y="1544"/>
                      <a:pt x="65" y="1730"/>
                    </a:cubicBezTo>
                    <a:cubicBezTo>
                      <a:pt x="66" y="1900"/>
                      <a:pt x="104" y="2082"/>
                      <a:pt x="203" y="2240"/>
                    </a:cubicBezTo>
                    <a:cubicBezTo>
                      <a:pt x="190" y="2246"/>
                      <a:pt x="185" y="2252"/>
                      <a:pt x="182" y="2259"/>
                    </a:cubicBezTo>
                    <a:cubicBezTo>
                      <a:pt x="155" y="2210"/>
                      <a:pt x="127" y="2158"/>
                      <a:pt x="101" y="2105"/>
                    </a:cubicBezTo>
                    <a:cubicBezTo>
                      <a:pt x="72" y="2046"/>
                      <a:pt x="33" y="1974"/>
                      <a:pt x="55" y="1908"/>
                    </a:cubicBezTo>
                    <a:cubicBezTo>
                      <a:pt x="57" y="1907"/>
                      <a:pt x="51" y="1906"/>
                      <a:pt x="45" y="1906"/>
                    </a:cubicBezTo>
                    <a:cubicBezTo>
                      <a:pt x="39" y="1906"/>
                      <a:pt x="33" y="1907"/>
                      <a:pt x="32" y="1908"/>
                    </a:cubicBezTo>
                    <a:cubicBezTo>
                      <a:pt x="0" y="1957"/>
                      <a:pt x="13" y="2003"/>
                      <a:pt x="28" y="2047"/>
                    </a:cubicBezTo>
                    <a:cubicBezTo>
                      <a:pt x="54" y="2119"/>
                      <a:pt x="108" y="2180"/>
                      <a:pt x="131" y="2244"/>
                    </a:cubicBezTo>
                    <a:cubicBezTo>
                      <a:pt x="155" y="2305"/>
                      <a:pt x="183" y="2363"/>
                      <a:pt x="218" y="2416"/>
                    </a:cubicBezTo>
                    <a:cubicBezTo>
                      <a:pt x="252" y="2474"/>
                      <a:pt x="283" y="2528"/>
                      <a:pt x="314" y="2581"/>
                    </a:cubicBezTo>
                    <a:lnTo>
                      <a:pt x="314" y="2583"/>
                    </a:lnTo>
                    <a:cubicBezTo>
                      <a:pt x="314" y="2588"/>
                      <a:pt x="313" y="2592"/>
                      <a:pt x="314" y="2597"/>
                    </a:cubicBezTo>
                    <a:cubicBezTo>
                      <a:pt x="321" y="2621"/>
                      <a:pt x="335" y="2642"/>
                      <a:pt x="342" y="2667"/>
                    </a:cubicBezTo>
                    <a:cubicBezTo>
                      <a:pt x="349" y="2705"/>
                      <a:pt x="355" y="2745"/>
                      <a:pt x="376" y="2775"/>
                    </a:cubicBezTo>
                    <a:cubicBezTo>
                      <a:pt x="390" y="2797"/>
                      <a:pt x="405" y="2821"/>
                      <a:pt x="420" y="2842"/>
                    </a:cubicBezTo>
                    <a:cubicBezTo>
                      <a:pt x="412" y="2857"/>
                      <a:pt x="400" y="2897"/>
                      <a:pt x="411" y="2916"/>
                    </a:cubicBezTo>
                    <a:cubicBezTo>
                      <a:pt x="424" y="2939"/>
                      <a:pt x="441" y="2960"/>
                      <a:pt x="457" y="2985"/>
                    </a:cubicBezTo>
                    <a:cubicBezTo>
                      <a:pt x="472" y="3007"/>
                      <a:pt x="512" y="3001"/>
                      <a:pt x="529" y="3020"/>
                    </a:cubicBezTo>
                    <a:cubicBezTo>
                      <a:pt x="547" y="3041"/>
                      <a:pt x="551" y="3081"/>
                      <a:pt x="570" y="3102"/>
                    </a:cubicBezTo>
                    <a:cubicBezTo>
                      <a:pt x="591" y="3119"/>
                      <a:pt x="616" y="3131"/>
                      <a:pt x="638" y="3147"/>
                    </a:cubicBezTo>
                    <a:cubicBezTo>
                      <a:pt x="658" y="3165"/>
                      <a:pt x="672" y="3195"/>
                      <a:pt x="695" y="3212"/>
                    </a:cubicBezTo>
                    <a:cubicBezTo>
                      <a:pt x="719" y="3225"/>
                      <a:pt x="750" y="3221"/>
                      <a:pt x="775" y="3234"/>
                    </a:cubicBezTo>
                    <a:lnTo>
                      <a:pt x="790" y="3239"/>
                    </a:lnTo>
                    <a:cubicBezTo>
                      <a:pt x="823" y="3283"/>
                      <a:pt x="845" y="3349"/>
                      <a:pt x="892" y="3381"/>
                    </a:cubicBezTo>
                    <a:cubicBezTo>
                      <a:pt x="943" y="3420"/>
                      <a:pt x="1001" y="3450"/>
                      <a:pt x="1057" y="3483"/>
                    </a:cubicBezTo>
                    <a:cubicBezTo>
                      <a:pt x="1115" y="3514"/>
                      <a:pt x="1187" y="3509"/>
                      <a:pt x="1246" y="3531"/>
                    </a:cubicBezTo>
                    <a:cubicBezTo>
                      <a:pt x="1305" y="3557"/>
                      <a:pt x="1363" y="3596"/>
                      <a:pt x="1428" y="3615"/>
                    </a:cubicBezTo>
                    <a:cubicBezTo>
                      <a:pt x="1491" y="3629"/>
                      <a:pt x="1556" y="3636"/>
                      <a:pt x="1622" y="3641"/>
                    </a:cubicBezTo>
                    <a:cubicBezTo>
                      <a:pt x="1686" y="3649"/>
                      <a:pt x="1752" y="3670"/>
                      <a:pt x="1820" y="3670"/>
                    </a:cubicBezTo>
                    <a:cubicBezTo>
                      <a:pt x="1886" y="3667"/>
                      <a:pt x="1950" y="3648"/>
                      <a:pt x="2015" y="3638"/>
                    </a:cubicBezTo>
                    <a:cubicBezTo>
                      <a:pt x="2081" y="3631"/>
                      <a:pt x="2143" y="3605"/>
                      <a:pt x="2206" y="3590"/>
                    </a:cubicBezTo>
                    <a:cubicBezTo>
                      <a:pt x="2270" y="3574"/>
                      <a:pt x="2344" y="3592"/>
                      <a:pt x="2407" y="3570"/>
                    </a:cubicBezTo>
                    <a:cubicBezTo>
                      <a:pt x="2483" y="3542"/>
                      <a:pt x="2537" y="3466"/>
                      <a:pt x="2600" y="3422"/>
                    </a:cubicBezTo>
                    <a:cubicBezTo>
                      <a:pt x="2606" y="3435"/>
                      <a:pt x="2616" y="3450"/>
                      <a:pt x="2619" y="3450"/>
                    </a:cubicBezTo>
                    <a:cubicBezTo>
                      <a:pt x="2619" y="3450"/>
                      <a:pt x="2619" y="3450"/>
                      <a:pt x="2619" y="3450"/>
                    </a:cubicBezTo>
                    <a:cubicBezTo>
                      <a:pt x="2639" y="3433"/>
                      <a:pt x="2648" y="3406"/>
                      <a:pt x="2676" y="3404"/>
                    </a:cubicBezTo>
                    <a:cubicBezTo>
                      <a:pt x="2677" y="3404"/>
                      <a:pt x="2679" y="3404"/>
                      <a:pt x="2681" y="3404"/>
                    </a:cubicBezTo>
                    <a:cubicBezTo>
                      <a:pt x="2708" y="3404"/>
                      <a:pt x="2747" y="3423"/>
                      <a:pt x="2778" y="3426"/>
                    </a:cubicBezTo>
                    <a:cubicBezTo>
                      <a:pt x="2811" y="3429"/>
                      <a:pt x="2856" y="3454"/>
                      <a:pt x="2889" y="3454"/>
                    </a:cubicBezTo>
                    <a:cubicBezTo>
                      <a:pt x="2922" y="3454"/>
                      <a:pt x="2939" y="3433"/>
                      <a:pt x="2965" y="3424"/>
                    </a:cubicBezTo>
                    <a:cubicBezTo>
                      <a:pt x="2992" y="3414"/>
                      <a:pt x="3006" y="3386"/>
                      <a:pt x="3032" y="3374"/>
                    </a:cubicBezTo>
                    <a:cubicBezTo>
                      <a:pt x="3058" y="3362"/>
                      <a:pt x="3097" y="3364"/>
                      <a:pt x="3122" y="3347"/>
                    </a:cubicBezTo>
                    <a:cubicBezTo>
                      <a:pt x="3145" y="3331"/>
                      <a:pt x="3182" y="3327"/>
                      <a:pt x="3204" y="3308"/>
                    </a:cubicBezTo>
                    <a:cubicBezTo>
                      <a:pt x="3226" y="3289"/>
                      <a:pt x="3221" y="3242"/>
                      <a:pt x="3240" y="3221"/>
                    </a:cubicBezTo>
                    <a:lnTo>
                      <a:pt x="3299" y="3158"/>
                    </a:lnTo>
                    <a:cubicBezTo>
                      <a:pt x="3317" y="3137"/>
                      <a:pt x="3350" y="3126"/>
                      <a:pt x="3369" y="3104"/>
                    </a:cubicBezTo>
                    <a:cubicBezTo>
                      <a:pt x="3390" y="3084"/>
                      <a:pt x="3418" y="3070"/>
                      <a:pt x="3437" y="3048"/>
                    </a:cubicBezTo>
                    <a:cubicBezTo>
                      <a:pt x="3455" y="3026"/>
                      <a:pt x="3479" y="3007"/>
                      <a:pt x="3496" y="2983"/>
                    </a:cubicBezTo>
                    <a:cubicBezTo>
                      <a:pt x="3514" y="2960"/>
                      <a:pt x="3512" y="2925"/>
                      <a:pt x="3533" y="2903"/>
                    </a:cubicBezTo>
                    <a:cubicBezTo>
                      <a:pt x="3551" y="2880"/>
                      <a:pt x="3583" y="2866"/>
                      <a:pt x="3603" y="2844"/>
                    </a:cubicBezTo>
                    <a:cubicBezTo>
                      <a:pt x="3623" y="2822"/>
                      <a:pt x="3650" y="2803"/>
                      <a:pt x="3667" y="2780"/>
                    </a:cubicBezTo>
                    <a:cubicBezTo>
                      <a:pt x="3686" y="2755"/>
                      <a:pt x="3679" y="2719"/>
                      <a:pt x="3691" y="2691"/>
                    </a:cubicBezTo>
                    <a:cubicBezTo>
                      <a:pt x="3705" y="2663"/>
                      <a:pt x="3720" y="2632"/>
                      <a:pt x="3722" y="2598"/>
                    </a:cubicBezTo>
                    <a:cubicBezTo>
                      <a:pt x="3723" y="2564"/>
                      <a:pt x="3700" y="2519"/>
                      <a:pt x="3698" y="2485"/>
                    </a:cubicBezTo>
                    <a:cubicBezTo>
                      <a:pt x="3696" y="2451"/>
                      <a:pt x="3693" y="2415"/>
                      <a:pt x="3685" y="2378"/>
                    </a:cubicBezTo>
                    <a:cubicBezTo>
                      <a:pt x="3678" y="2347"/>
                      <a:pt x="3657" y="2309"/>
                      <a:pt x="3693" y="2292"/>
                    </a:cubicBezTo>
                    <a:cubicBezTo>
                      <a:pt x="3694" y="2292"/>
                      <a:pt x="3675" y="2285"/>
                      <a:pt x="3671" y="2285"/>
                    </a:cubicBezTo>
                    <a:cubicBezTo>
                      <a:pt x="3671" y="2285"/>
                      <a:pt x="3671" y="2285"/>
                      <a:pt x="3671" y="2286"/>
                    </a:cubicBezTo>
                    <a:cubicBezTo>
                      <a:pt x="3631" y="2292"/>
                      <a:pt x="3632" y="2312"/>
                      <a:pt x="3636" y="2334"/>
                    </a:cubicBezTo>
                    <a:cubicBezTo>
                      <a:pt x="3640" y="2367"/>
                      <a:pt x="3668" y="2405"/>
                      <a:pt x="3661" y="2436"/>
                    </a:cubicBezTo>
                    <a:cubicBezTo>
                      <a:pt x="3657" y="2463"/>
                      <a:pt x="3658" y="2492"/>
                      <a:pt x="3654" y="2521"/>
                    </a:cubicBezTo>
                    <a:cubicBezTo>
                      <a:pt x="3651" y="2550"/>
                      <a:pt x="3646" y="2577"/>
                      <a:pt x="3636" y="2603"/>
                    </a:cubicBezTo>
                    <a:cubicBezTo>
                      <a:pt x="3624" y="2630"/>
                      <a:pt x="3569" y="2635"/>
                      <a:pt x="3551" y="2657"/>
                    </a:cubicBezTo>
                    <a:cubicBezTo>
                      <a:pt x="3535" y="2679"/>
                      <a:pt x="3523" y="2705"/>
                      <a:pt x="3501" y="2725"/>
                    </a:cubicBezTo>
                    <a:cubicBezTo>
                      <a:pt x="3479" y="2742"/>
                      <a:pt x="3462" y="2766"/>
                      <a:pt x="3437" y="2782"/>
                    </a:cubicBezTo>
                    <a:cubicBezTo>
                      <a:pt x="3412" y="2800"/>
                      <a:pt x="3416" y="2835"/>
                      <a:pt x="3390" y="2851"/>
                    </a:cubicBezTo>
                    <a:cubicBezTo>
                      <a:pt x="3379" y="2859"/>
                      <a:pt x="3358" y="2859"/>
                      <a:pt x="3337" y="2859"/>
                    </a:cubicBezTo>
                    <a:cubicBezTo>
                      <a:pt x="3316" y="2859"/>
                      <a:pt x="3296" y="2859"/>
                      <a:pt x="3285" y="2866"/>
                    </a:cubicBezTo>
                    <a:cubicBezTo>
                      <a:pt x="3262" y="2884"/>
                      <a:pt x="3247" y="2897"/>
                      <a:pt x="3226" y="2912"/>
                    </a:cubicBezTo>
                    <a:cubicBezTo>
                      <a:pt x="3207" y="2925"/>
                      <a:pt x="3217" y="2963"/>
                      <a:pt x="3196" y="2976"/>
                    </a:cubicBezTo>
                    <a:cubicBezTo>
                      <a:pt x="3182" y="2986"/>
                      <a:pt x="3163" y="2989"/>
                      <a:pt x="3144" y="2994"/>
                    </a:cubicBezTo>
                    <a:cubicBezTo>
                      <a:pt x="3138" y="2989"/>
                      <a:pt x="3132" y="2986"/>
                      <a:pt x="3128" y="2986"/>
                    </a:cubicBezTo>
                    <a:cubicBezTo>
                      <a:pt x="3126" y="2986"/>
                      <a:pt x="3125" y="2986"/>
                      <a:pt x="3124" y="2987"/>
                    </a:cubicBezTo>
                    <a:cubicBezTo>
                      <a:pt x="3116" y="2997"/>
                      <a:pt x="3109" y="3008"/>
                      <a:pt x="3101" y="3020"/>
                    </a:cubicBezTo>
                    <a:cubicBezTo>
                      <a:pt x="3090" y="3030"/>
                      <a:pt x="3080" y="3042"/>
                      <a:pt x="3067" y="3051"/>
                    </a:cubicBezTo>
                    <a:cubicBezTo>
                      <a:pt x="3047" y="3064"/>
                      <a:pt x="3017" y="3066"/>
                      <a:pt x="2998" y="3080"/>
                    </a:cubicBezTo>
                    <a:cubicBezTo>
                      <a:pt x="2979" y="3093"/>
                      <a:pt x="2976" y="3124"/>
                      <a:pt x="2958" y="3137"/>
                    </a:cubicBezTo>
                    <a:cubicBezTo>
                      <a:pt x="2951" y="3142"/>
                      <a:pt x="2944" y="3151"/>
                      <a:pt x="2939" y="3159"/>
                    </a:cubicBezTo>
                    <a:cubicBezTo>
                      <a:pt x="2890" y="3176"/>
                      <a:pt x="2838" y="3188"/>
                      <a:pt x="2793" y="3206"/>
                    </a:cubicBezTo>
                    <a:cubicBezTo>
                      <a:pt x="2749" y="3217"/>
                      <a:pt x="2702" y="3221"/>
                      <a:pt x="2655" y="3227"/>
                    </a:cubicBezTo>
                    <a:cubicBezTo>
                      <a:pt x="2702" y="3203"/>
                      <a:pt x="2749" y="3180"/>
                      <a:pt x="2790" y="3147"/>
                    </a:cubicBezTo>
                    <a:cubicBezTo>
                      <a:pt x="2812" y="3128"/>
                      <a:pt x="2831" y="3107"/>
                      <a:pt x="2849" y="3085"/>
                    </a:cubicBezTo>
                    <a:cubicBezTo>
                      <a:pt x="2868" y="3077"/>
                      <a:pt x="2888" y="3069"/>
                      <a:pt x="2904" y="3058"/>
                    </a:cubicBezTo>
                    <a:cubicBezTo>
                      <a:pt x="2956" y="3027"/>
                      <a:pt x="3007" y="2994"/>
                      <a:pt x="3058" y="2958"/>
                    </a:cubicBezTo>
                    <a:cubicBezTo>
                      <a:pt x="3104" y="2919"/>
                      <a:pt x="3137" y="2865"/>
                      <a:pt x="3184" y="2824"/>
                    </a:cubicBezTo>
                    <a:cubicBezTo>
                      <a:pt x="3230" y="2784"/>
                      <a:pt x="3285" y="2749"/>
                      <a:pt x="3329" y="2705"/>
                    </a:cubicBezTo>
                    <a:cubicBezTo>
                      <a:pt x="3372" y="2660"/>
                      <a:pt x="3420" y="2616"/>
                      <a:pt x="3459" y="2562"/>
                    </a:cubicBezTo>
                    <a:cubicBezTo>
                      <a:pt x="3493" y="2511"/>
                      <a:pt x="3507" y="2447"/>
                      <a:pt x="3529" y="2390"/>
                    </a:cubicBezTo>
                    <a:cubicBezTo>
                      <a:pt x="3558" y="2353"/>
                      <a:pt x="3591" y="2316"/>
                      <a:pt x="3613" y="2273"/>
                    </a:cubicBezTo>
                    <a:cubicBezTo>
                      <a:pt x="3639" y="2226"/>
                      <a:pt x="3636" y="2170"/>
                      <a:pt x="3653" y="2120"/>
                    </a:cubicBezTo>
                    <a:cubicBezTo>
                      <a:pt x="3668" y="2065"/>
                      <a:pt x="3686" y="2009"/>
                      <a:pt x="3682" y="1950"/>
                    </a:cubicBezTo>
                    <a:cubicBezTo>
                      <a:pt x="3679" y="1892"/>
                      <a:pt x="3646" y="1831"/>
                      <a:pt x="3632" y="1776"/>
                    </a:cubicBezTo>
                    <a:cubicBezTo>
                      <a:pt x="3624" y="1736"/>
                      <a:pt x="3610" y="1696"/>
                      <a:pt x="3592" y="1659"/>
                    </a:cubicBezTo>
                    <a:cubicBezTo>
                      <a:pt x="3610" y="1585"/>
                      <a:pt x="3625" y="1509"/>
                      <a:pt x="3627" y="1432"/>
                    </a:cubicBezTo>
                    <a:cubicBezTo>
                      <a:pt x="3629" y="1341"/>
                      <a:pt x="3596" y="1255"/>
                      <a:pt x="3577" y="1171"/>
                    </a:cubicBezTo>
                    <a:cubicBezTo>
                      <a:pt x="3557" y="1076"/>
                      <a:pt x="3528" y="981"/>
                      <a:pt x="3479" y="897"/>
                    </a:cubicBezTo>
                    <a:cubicBezTo>
                      <a:pt x="3427" y="813"/>
                      <a:pt x="3350" y="750"/>
                      <a:pt x="3285" y="682"/>
                    </a:cubicBezTo>
                    <a:cubicBezTo>
                      <a:pt x="3233" y="627"/>
                      <a:pt x="3175" y="579"/>
                      <a:pt x="3115" y="538"/>
                    </a:cubicBezTo>
                    <a:cubicBezTo>
                      <a:pt x="3082" y="492"/>
                      <a:pt x="3046" y="450"/>
                      <a:pt x="3010" y="408"/>
                    </a:cubicBezTo>
                    <a:cubicBezTo>
                      <a:pt x="2969" y="364"/>
                      <a:pt x="2903" y="348"/>
                      <a:pt x="2856" y="312"/>
                    </a:cubicBezTo>
                    <a:cubicBezTo>
                      <a:pt x="2812" y="272"/>
                      <a:pt x="2773" y="216"/>
                      <a:pt x="2721" y="185"/>
                    </a:cubicBezTo>
                    <a:cubicBezTo>
                      <a:pt x="2667" y="152"/>
                      <a:pt x="2607" y="133"/>
                      <a:pt x="2551" y="107"/>
                    </a:cubicBezTo>
                    <a:cubicBezTo>
                      <a:pt x="2491" y="85"/>
                      <a:pt x="2439" y="45"/>
                      <a:pt x="2377" y="31"/>
                    </a:cubicBezTo>
                    <a:cubicBezTo>
                      <a:pt x="2315" y="16"/>
                      <a:pt x="2249" y="23"/>
                      <a:pt x="2187" y="18"/>
                    </a:cubicBezTo>
                    <a:cubicBezTo>
                      <a:pt x="2175" y="16"/>
                      <a:pt x="2162" y="16"/>
                      <a:pt x="2150" y="16"/>
                    </a:cubicBezTo>
                    <a:cubicBezTo>
                      <a:pt x="2100" y="16"/>
                      <a:pt x="2050" y="23"/>
                      <a:pt x="2000" y="23"/>
                    </a:cubicBezTo>
                    <a:cubicBezTo>
                      <a:pt x="1999" y="23"/>
                      <a:pt x="1997" y="23"/>
                      <a:pt x="1996" y="23"/>
                    </a:cubicBezTo>
                    <a:cubicBezTo>
                      <a:pt x="1944" y="23"/>
                      <a:pt x="1888" y="1"/>
                      <a:pt x="1834"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29"/>
              <p:cNvSpPr/>
              <p:nvPr/>
            </p:nvSpPr>
            <p:spPr>
              <a:xfrm>
                <a:off x="1142125" y="4608150"/>
                <a:ext cx="93225" cy="91825"/>
              </a:xfrm>
              <a:custGeom>
                <a:rect b="b" l="l" r="r" t="t"/>
                <a:pathLst>
                  <a:path extrusionOk="0" h="3673" w="3729">
                    <a:moveTo>
                      <a:pt x="1006" y="316"/>
                    </a:moveTo>
                    <a:cubicBezTo>
                      <a:pt x="1010" y="316"/>
                      <a:pt x="1015" y="317"/>
                      <a:pt x="1019" y="317"/>
                    </a:cubicBezTo>
                    <a:cubicBezTo>
                      <a:pt x="985" y="341"/>
                      <a:pt x="949" y="363"/>
                      <a:pt x="915" y="385"/>
                    </a:cubicBezTo>
                    <a:cubicBezTo>
                      <a:pt x="916" y="382"/>
                      <a:pt x="916" y="378"/>
                      <a:pt x="919" y="376"/>
                    </a:cubicBezTo>
                    <a:cubicBezTo>
                      <a:pt x="937" y="354"/>
                      <a:pt x="960" y="336"/>
                      <a:pt x="983" y="321"/>
                    </a:cubicBezTo>
                    <a:cubicBezTo>
                      <a:pt x="991" y="318"/>
                      <a:pt x="998" y="316"/>
                      <a:pt x="1006" y="316"/>
                    </a:cubicBezTo>
                    <a:close/>
                    <a:moveTo>
                      <a:pt x="1598" y="640"/>
                    </a:moveTo>
                    <a:cubicBezTo>
                      <a:pt x="1701" y="640"/>
                      <a:pt x="1812" y="667"/>
                      <a:pt x="1927" y="691"/>
                    </a:cubicBezTo>
                    <a:cubicBezTo>
                      <a:pt x="2022" y="712"/>
                      <a:pt x="2112" y="741"/>
                      <a:pt x="2200" y="774"/>
                    </a:cubicBezTo>
                    <a:cubicBezTo>
                      <a:pt x="2087" y="743"/>
                      <a:pt x="1972" y="727"/>
                      <a:pt x="1859" y="727"/>
                    </a:cubicBezTo>
                    <a:cubicBezTo>
                      <a:pt x="1847" y="727"/>
                      <a:pt x="1834" y="727"/>
                      <a:pt x="1821" y="727"/>
                    </a:cubicBezTo>
                    <a:cubicBezTo>
                      <a:pt x="1794" y="727"/>
                      <a:pt x="1766" y="731"/>
                      <a:pt x="1739" y="734"/>
                    </a:cubicBezTo>
                    <a:cubicBezTo>
                      <a:pt x="1737" y="734"/>
                      <a:pt x="1737" y="731"/>
                      <a:pt x="1737" y="731"/>
                    </a:cubicBezTo>
                    <a:cubicBezTo>
                      <a:pt x="1696" y="711"/>
                      <a:pt x="1655" y="665"/>
                      <a:pt x="1610" y="647"/>
                    </a:cubicBezTo>
                    <a:cubicBezTo>
                      <a:pt x="1594" y="641"/>
                      <a:pt x="1581" y="641"/>
                      <a:pt x="1565" y="641"/>
                    </a:cubicBezTo>
                    <a:cubicBezTo>
                      <a:pt x="1576" y="640"/>
                      <a:pt x="1587" y="640"/>
                      <a:pt x="1598" y="640"/>
                    </a:cubicBezTo>
                    <a:close/>
                    <a:moveTo>
                      <a:pt x="3196" y="968"/>
                    </a:moveTo>
                    <a:lnTo>
                      <a:pt x="3196" y="968"/>
                    </a:lnTo>
                    <a:cubicBezTo>
                      <a:pt x="3205" y="974"/>
                      <a:pt x="3211" y="976"/>
                      <a:pt x="3217" y="985"/>
                    </a:cubicBezTo>
                    <a:cubicBezTo>
                      <a:pt x="3228" y="1005"/>
                      <a:pt x="3227" y="1036"/>
                      <a:pt x="3235" y="1058"/>
                    </a:cubicBezTo>
                    <a:cubicBezTo>
                      <a:pt x="3244" y="1080"/>
                      <a:pt x="3244" y="1104"/>
                      <a:pt x="3251" y="1125"/>
                    </a:cubicBezTo>
                    <a:cubicBezTo>
                      <a:pt x="3254" y="1132"/>
                      <a:pt x="3261" y="1136"/>
                      <a:pt x="3266" y="1141"/>
                    </a:cubicBezTo>
                    <a:cubicBezTo>
                      <a:pt x="3265" y="1143"/>
                      <a:pt x="3260" y="1143"/>
                      <a:pt x="3261" y="1146"/>
                    </a:cubicBezTo>
                    <a:cubicBezTo>
                      <a:pt x="3262" y="1166"/>
                      <a:pt x="3268" y="1183"/>
                      <a:pt x="3272" y="1203"/>
                    </a:cubicBezTo>
                    <a:cubicBezTo>
                      <a:pt x="3265" y="1201"/>
                      <a:pt x="3260" y="1197"/>
                      <a:pt x="3253" y="1194"/>
                    </a:cubicBezTo>
                    <a:cubicBezTo>
                      <a:pt x="3239" y="1118"/>
                      <a:pt x="3220" y="1044"/>
                      <a:pt x="3196" y="968"/>
                    </a:cubicBezTo>
                    <a:close/>
                    <a:moveTo>
                      <a:pt x="2588" y="1285"/>
                    </a:moveTo>
                    <a:lnTo>
                      <a:pt x="2588" y="1285"/>
                    </a:lnTo>
                    <a:cubicBezTo>
                      <a:pt x="2605" y="1298"/>
                      <a:pt x="2618" y="1314"/>
                      <a:pt x="2632" y="1329"/>
                    </a:cubicBezTo>
                    <a:cubicBezTo>
                      <a:pt x="2620" y="1320"/>
                      <a:pt x="2609" y="1311"/>
                      <a:pt x="2599" y="1300"/>
                    </a:cubicBezTo>
                    <a:lnTo>
                      <a:pt x="2588" y="1285"/>
                    </a:lnTo>
                    <a:close/>
                    <a:moveTo>
                      <a:pt x="3293" y="1166"/>
                    </a:moveTo>
                    <a:cubicBezTo>
                      <a:pt x="3294" y="1168"/>
                      <a:pt x="3297" y="1169"/>
                      <a:pt x="3299" y="1173"/>
                    </a:cubicBezTo>
                    <a:cubicBezTo>
                      <a:pt x="3309" y="1195"/>
                      <a:pt x="3317" y="1216"/>
                      <a:pt x="3337" y="1235"/>
                    </a:cubicBezTo>
                    <a:cubicBezTo>
                      <a:pt x="3356" y="1253"/>
                      <a:pt x="3403" y="1265"/>
                      <a:pt x="3419" y="1290"/>
                    </a:cubicBezTo>
                    <a:cubicBezTo>
                      <a:pt x="3437" y="1311"/>
                      <a:pt x="3458" y="1336"/>
                      <a:pt x="3481" y="1363"/>
                    </a:cubicBezTo>
                    <a:cubicBezTo>
                      <a:pt x="3495" y="1381"/>
                      <a:pt x="3516" y="1402"/>
                      <a:pt x="3514" y="1422"/>
                    </a:cubicBezTo>
                    <a:cubicBezTo>
                      <a:pt x="3496" y="1396"/>
                      <a:pt x="3483" y="1370"/>
                      <a:pt x="3462" y="1347"/>
                    </a:cubicBezTo>
                    <a:cubicBezTo>
                      <a:pt x="3414" y="1293"/>
                      <a:pt x="3361" y="1253"/>
                      <a:pt x="3304" y="1221"/>
                    </a:cubicBezTo>
                    <a:cubicBezTo>
                      <a:pt x="3301" y="1202"/>
                      <a:pt x="3295" y="1183"/>
                      <a:pt x="3293" y="1166"/>
                    </a:cubicBezTo>
                    <a:close/>
                    <a:moveTo>
                      <a:pt x="1120" y="1253"/>
                    </a:moveTo>
                    <a:lnTo>
                      <a:pt x="1120" y="1253"/>
                    </a:lnTo>
                    <a:cubicBezTo>
                      <a:pt x="1118" y="1256"/>
                      <a:pt x="1115" y="1257"/>
                      <a:pt x="1114" y="1257"/>
                    </a:cubicBezTo>
                    <a:cubicBezTo>
                      <a:pt x="1060" y="1307"/>
                      <a:pt x="1012" y="1367"/>
                      <a:pt x="974" y="1432"/>
                    </a:cubicBezTo>
                    <a:cubicBezTo>
                      <a:pt x="974" y="1396"/>
                      <a:pt x="978" y="1359"/>
                      <a:pt x="985" y="1320"/>
                    </a:cubicBezTo>
                    <a:cubicBezTo>
                      <a:pt x="1005" y="1307"/>
                      <a:pt x="1026" y="1294"/>
                      <a:pt x="1049" y="1283"/>
                    </a:cubicBezTo>
                    <a:cubicBezTo>
                      <a:pt x="1067" y="1274"/>
                      <a:pt x="1087" y="1267"/>
                      <a:pt x="1107" y="1258"/>
                    </a:cubicBezTo>
                    <a:cubicBezTo>
                      <a:pt x="1111" y="1257"/>
                      <a:pt x="1115" y="1256"/>
                      <a:pt x="1120" y="1253"/>
                    </a:cubicBezTo>
                    <a:close/>
                    <a:moveTo>
                      <a:pt x="3266" y="1279"/>
                    </a:moveTo>
                    <a:lnTo>
                      <a:pt x="3266" y="1279"/>
                    </a:lnTo>
                    <a:cubicBezTo>
                      <a:pt x="3273" y="1285"/>
                      <a:pt x="3280" y="1287"/>
                      <a:pt x="3286" y="1293"/>
                    </a:cubicBezTo>
                    <a:cubicBezTo>
                      <a:pt x="3299" y="1355"/>
                      <a:pt x="3308" y="1418"/>
                      <a:pt x="3320" y="1480"/>
                    </a:cubicBezTo>
                    <a:cubicBezTo>
                      <a:pt x="3310" y="1446"/>
                      <a:pt x="3297" y="1414"/>
                      <a:pt x="3280" y="1381"/>
                    </a:cubicBezTo>
                    <a:cubicBezTo>
                      <a:pt x="3276" y="1347"/>
                      <a:pt x="3272" y="1312"/>
                      <a:pt x="3266" y="1279"/>
                    </a:cubicBezTo>
                    <a:close/>
                    <a:moveTo>
                      <a:pt x="2655" y="1355"/>
                    </a:moveTo>
                    <a:cubicBezTo>
                      <a:pt x="2687" y="1389"/>
                      <a:pt x="2715" y="1428"/>
                      <a:pt x="2735" y="1469"/>
                    </a:cubicBezTo>
                    <a:lnTo>
                      <a:pt x="2735" y="1490"/>
                    </a:lnTo>
                    <a:cubicBezTo>
                      <a:pt x="2731" y="1520"/>
                      <a:pt x="2719" y="1561"/>
                      <a:pt x="2697" y="1603"/>
                    </a:cubicBezTo>
                    <a:cubicBezTo>
                      <a:pt x="2694" y="1520"/>
                      <a:pt x="2673" y="1437"/>
                      <a:pt x="2632" y="1366"/>
                    </a:cubicBezTo>
                    <a:cubicBezTo>
                      <a:pt x="2640" y="1362"/>
                      <a:pt x="2649" y="1359"/>
                      <a:pt x="2655" y="1355"/>
                    </a:cubicBezTo>
                    <a:close/>
                    <a:moveTo>
                      <a:pt x="1723" y="1241"/>
                    </a:moveTo>
                    <a:cubicBezTo>
                      <a:pt x="1734" y="1241"/>
                      <a:pt x="1746" y="1243"/>
                      <a:pt x="1760" y="1243"/>
                    </a:cubicBezTo>
                    <a:cubicBezTo>
                      <a:pt x="1751" y="1256"/>
                      <a:pt x="1744" y="1269"/>
                      <a:pt x="1735" y="1279"/>
                    </a:cubicBezTo>
                    <a:cubicBezTo>
                      <a:pt x="1702" y="1319"/>
                      <a:pt x="1663" y="1363"/>
                      <a:pt x="1645" y="1421"/>
                    </a:cubicBezTo>
                    <a:cubicBezTo>
                      <a:pt x="1629" y="1473"/>
                      <a:pt x="1615" y="1549"/>
                      <a:pt x="1632" y="1618"/>
                    </a:cubicBezTo>
                    <a:cubicBezTo>
                      <a:pt x="1641" y="1656"/>
                      <a:pt x="1663" y="1689"/>
                      <a:pt x="1688" y="1714"/>
                    </a:cubicBezTo>
                    <a:cubicBezTo>
                      <a:pt x="1711" y="1737"/>
                      <a:pt x="1735" y="1755"/>
                      <a:pt x="1760" y="1775"/>
                    </a:cubicBezTo>
                    <a:cubicBezTo>
                      <a:pt x="1764" y="1779"/>
                      <a:pt x="1768" y="1780"/>
                      <a:pt x="1773" y="1783"/>
                    </a:cubicBezTo>
                    <a:cubicBezTo>
                      <a:pt x="1730" y="1808"/>
                      <a:pt x="1684" y="1819"/>
                      <a:pt x="1639" y="1819"/>
                    </a:cubicBezTo>
                    <a:cubicBezTo>
                      <a:pt x="1601" y="1819"/>
                      <a:pt x="1563" y="1811"/>
                      <a:pt x="1530" y="1797"/>
                    </a:cubicBezTo>
                    <a:cubicBezTo>
                      <a:pt x="1509" y="1753"/>
                      <a:pt x="1498" y="1706"/>
                      <a:pt x="1494" y="1662"/>
                    </a:cubicBezTo>
                    <a:cubicBezTo>
                      <a:pt x="1483" y="1572"/>
                      <a:pt x="1517" y="1479"/>
                      <a:pt x="1560" y="1397"/>
                    </a:cubicBezTo>
                    <a:cubicBezTo>
                      <a:pt x="1596" y="1331"/>
                      <a:pt x="1651" y="1279"/>
                      <a:pt x="1711" y="1242"/>
                    </a:cubicBezTo>
                    <a:cubicBezTo>
                      <a:pt x="1715" y="1241"/>
                      <a:pt x="1719" y="1241"/>
                      <a:pt x="1723" y="1241"/>
                    </a:cubicBezTo>
                    <a:close/>
                    <a:moveTo>
                      <a:pt x="158" y="1637"/>
                    </a:moveTo>
                    <a:cubicBezTo>
                      <a:pt x="166" y="1669"/>
                      <a:pt x="176" y="1699"/>
                      <a:pt x="182" y="1728"/>
                    </a:cubicBezTo>
                    <a:cubicBezTo>
                      <a:pt x="187" y="1755"/>
                      <a:pt x="198" y="1783"/>
                      <a:pt x="207" y="1809"/>
                    </a:cubicBezTo>
                    <a:cubicBezTo>
                      <a:pt x="185" y="1859"/>
                      <a:pt x="164" y="1911"/>
                      <a:pt x="149" y="1966"/>
                    </a:cubicBezTo>
                    <a:cubicBezTo>
                      <a:pt x="149" y="1964"/>
                      <a:pt x="148" y="1962"/>
                      <a:pt x="148" y="1962"/>
                    </a:cubicBezTo>
                    <a:cubicBezTo>
                      <a:pt x="142" y="1916"/>
                      <a:pt x="130" y="1870"/>
                      <a:pt x="129" y="1821"/>
                    </a:cubicBezTo>
                    <a:cubicBezTo>
                      <a:pt x="123" y="1773"/>
                      <a:pt x="129" y="1725"/>
                      <a:pt x="136" y="1678"/>
                    </a:cubicBezTo>
                    <a:cubicBezTo>
                      <a:pt x="138" y="1663"/>
                      <a:pt x="148" y="1649"/>
                      <a:pt x="158" y="1637"/>
                    </a:cubicBezTo>
                    <a:close/>
                    <a:moveTo>
                      <a:pt x="3075" y="1780"/>
                    </a:moveTo>
                    <a:lnTo>
                      <a:pt x="3075" y="1780"/>
                    </a:lnTo>
                    <a:cubicBezTo>
                      <a:pt x="3079" y="1857"/>
                      <a:pt x="3075" y="1933"/>
                      <a:pt x="3066" y="2006"/>
                    </a:cubicBezTo>
                    <a:cubicBezTo>
                      <a:pt x="3066" y="1985"/>
                      <a:pt x="3067" y="1964"/>
                      <a:pt x="3067" y="1945"/>
                    </a:cubicBezTo>
                    <a:cubicBezTo>
                      <a:pt x="3067" y="1905"/>
                      <a:pt x="3063" y="1865"/>
                      <a:pt x="3059" y="1827"/>
                    </a:cubicBezTo>
                    <a:cubicBezTo>
                      <a:pt x="3067" y="1809"/>
                      <a:pt x="3070" y="1795"/>
                      <a:pt x="3075" y="1780"/>
                    </a:cubicBezTo>
                    <a:close/>
                    <a:moveTo>
                      <a:pt x="2399" y="1828"/>
                    </a:moveTo>
                    <a:lnTo>
                      <a:pt x="2399" y="1828"/>
                    </a:lnTo>
                    <a:cubicBezTo>
                      <a:pt x="2398" y="1831"/>
                      <a:pt x="2398" y="1836"/>
                      <a:pt x="2395" y="1841"/>
                    </a:cubicBezTo>
                    <a:cubicBezTo>
                      <a:pt x="2394" y="1843"/>
                      <a:pt x="2393" y="1847"/>
                      <a:pt x="2388" y="1850"/>
                    </a:cubicBezTo>
                    <a:cubicBezTo>
                      <a:pt x="2338" y="1933"/>
                      <a:pt x="2252" y="1971"/>
                      <a:pt x="2167" y="1999"/>
                    </a:cubicBezTo>
                    <a:cubicBezTo>
                      <a:pt x="2153" y="2006"/>
                      <a:pt x="2138" y="2010"/>
                      <a:pt x="2123" y="2015"/>
                    </a:cubicBezTo>
                    <a:lnTo>
                      <a:pt x="2123" y="2003"/>
                    </a:lnTo>
                    <a:cubicBezTo>
                      <a:pt x="2196" y="1981"/>
                      <a:pt x="2265" y="1945"/>
                      <a:pt x="2320" y="1897"/>
                    </a:cubicBezTo>
                    <a:cubicBezTo>
                      <a:pt x="2343" y="1879"/>
                      <a:pt x="2364" y="1857"/>
                      <a:pt x="2382" y="1832"/>
                    </a:cubicBezTo>
                    <a:cubicBezTo>
                      <a:pt x="2387" y="1831"/>
                      <a:pt x="2394" y="1830"/>
                      <a:pt x="2399" y="1828"/>
                    </a:cubicBezTo>
                    <a:close/>
                    <a:moveTo>
                      <a:pt x="2409" y="1618"/>
                    </a:moveTo>
                    <a:cubicBezTo>
                      <a:pt x="2409" y="1620"/>
                      <a:pt x="2409" y="1622"/>
                      <a:pt x="2410" y="1623"/>
                    </a:cubicBezTo>
                    <a:cubicBezTo>
                      <a:pt x="2395" y="1697"/>
                      <a:pt x="2365" y="1762"/>
                      <a:pt x="2321" y="1813"/>
                    </a:cubicBezTo>
                    <a:cubicBezTo>
                      <a:pt x="2277" y="1822"/>
                      <a:pt x="2231" y="1830"/>
                      <a:pt x="2186" y="1830"/>
                    </a:cubicBezTo>
                    <a:cubicBezTo>
                      <a:pt x="2152" y="1830"/>
                      <a:pt x="2117" y="1826"/>
                      <a:pt x="2086" y="1813"/>
                    </a:cubicBezTo>
                    <a:cubicBezTo>
                      <a:pt x="2086" y="1813"/>
                      <a:pt x="2085" y="1813"/>
                      <a:pt x="2085" y="1813"/>
                    </a:cubicBezTo>
                    <a:cubicBezTo>
                      <a:pt x="2082" y="1813"/>
                      <a:pt x="2078" y="1834"/>
                      <a:pt x="2080" y="1836"/>
                    </a:cubicBezTo>
                    <a:cubicBezTo>
                      <a:pt x="2119" y="1862"/>
                      <a:pt x="2159" y="1870"/>
                      <a:pt x="2200" y="1870"/>
                    </a:cubicBezTo>
                    <a:cubicBezTo>
                      <a:pt x="2221" y="1870"/>
                      <a:pt x="2241" y="1868"/>
                      <a:pt x="2262" y="1865"/>
                    </a:cubicBezTo>
                    <a:lnTo>
                      <a:pt x="2262" y="1865"/>
                    </a:lnTo>
                    <a:cubicBezTo>
                      <a:pt x="2222" y="1897"/>
                      <a:pt x="2179" y="1920"/>
                      <a:pt x="2127" y="1938"/>
                    </a:cubicBezTo>
                    <a:cubicBezTo>
                      <a:pt x="2128" y="1916"/>
                      <a:pt x="2128" y="1892"/>
                      <a:pt x="2134" y="1871"/>
                    </a:cubicBezTo>
                    <a:cubicBezTo>
                      <a:pt x="2135" y="1867"/>
                      <a:pt x="2127" y="1864"/>
                      <a:pt x="2120" y="1864"/>
                    </a:cubicBezTo>
                    <a:cubicBezTo>
                      <a:pt x="2115" y="1864"/>
                      <a:pt x="2111" y="1865"/>
                      <a:pt x="2110" y="1868"/>
                    </a:cubicBezTo>
                    <a:cubicBezTo>
                      <a:pt x="2101" y="1896"/>
                      <a:pt x="2097" y="1925"/>
                      <a:pt x="2091" y="1952"/>
                    </a:cubicBezTo>
                    <a:cubicBezTo>
                      <a:pt x="2046" y="1963"/>
                      <a:pt x="2000" y="1969"/>
                      <a:pt x="1954" y="1969"/>
                    </a:cubicBezTo>
                    <a:cubicBezTo>
                      <a:pt x="1889" y="1969"/>
                      <a:pt x="1825" y="1957"/>
                      <a:pt x="1768" y="1931"/>
                    </a:cubicBezTo>
                    <a:cubicBezTo>
                      <a:pt x="1766" y="1930"/>
                      <a:pt x="1763" y="1930"/>
                      <a:pt x="1761" y="1930"/>
                    </a:cubicBezTo>
                    <a:cubicBezTo>
                      <a:pt x="1742" y="1930"/>
                      <a:pt x="1722" y="1965"/>
                      <a:pt x="1744" y="1978"/>
                    </a:cubicBezTo>
                    <a:cubicBezTo>
                      <a:pt x="1810" y="2016"/>
                      <a:pt x="1886" y="2033"/>
                      <a:pt x="1963" y="2033"/>
                    </a:cubicBezTo>
                    <a:cubicBezTo>
                      <a:pt x="2004" y="2033"/>
                      <a:pt x="2044" y="2028"/>
                      <a:pt x="2084" y="2020"/>
                    </a:cubicBezTo>
                    <a:lnTo>
                      <a:pt x="2084" y="2035"/>
                    </a:lnTo>
                    <a:cubicBezTo>
                      <a:pt x="2040" y="2049"/>
                      <a:pt x="1992" y="2061"/>
                      <a:pt x="1943" y="2061"/>
                    </a:cubicBezTo>
                    <a:cubicBezTo>
                      <a:pt x="1922" y="2061"/>
                      <a:pt x="1901" y="2059"/>
                      <a:pt x="1879" y="2054"/>
                    </a:cubicBezTo>
                    <a:cubicBezTo>
                      <a:pt x="1780" y="2031"/>
                      <a:pt x="1684" y="1985"/>
                      <a:pt x="1611" y="1918"/>
                    </a:cubicBezTo>
                    <a:cubicBezTo>
                      <a:pt x="1598" y="1907"/>
                      <a:pt x="1590" y="1893"/>
                      <a:pt x="1581" y="1883"/>
                    </a:cubicBezTo>
                    <a:lnTo>
                      <a:pt x="1581" y="1883"/>
                    </a:lnTo>
                    <a:cubicBezTo>
                      <a:pt x="1600" y="1887"/>
                      <a:pt x="1620" y="1889"/>
                      <a:pt x="1641" y="1889"/>
                    </a:cubicBezTo>
                    <a:cubicBezTo>
                      <a:pt x="1704" y="1889"/>
                      <a:pt x="1769" y="1870"/>
                      <a:pt x="1824" y="1823"/>
                    </a:cubicBezTo>
                    <a:cubicBezTo>
                      <a:pt x="1863" y="1840"/>
                      <a:pt x="1903" y="1850"/>
                      <a:pt x="1944" y="1850"/>
                    </a:cubicBezTo>
                    <a:cubicBezTo>
                      <a:pt x="1951" y="1850"/>
                      <a:pt x="1959" y="1849"/>
                      <a:pt x="1966" y="1849"/>
                    </a:cubicBezTo>
                    <a:cubicBezTo>
                      <a:pt x="2026" y="1842"/>
                      <a:pt x="2069" y="1806"/>
                      <a:pt x="2105" y="1775"/>
                    </a:cubicBezTo>
                    <a:cubicBezTo>
                      <a:pt x="2111" y="1775"/>
                      <a:pt x="2118" y="1776"/>
                      <a:pt x="2124" y="1776"/>
                    </a:cubicBezTo>
                    <a:cubicBezTo>
                      <a:pt x="2147" y="1776"/>
                      <a:pt x="2172" y="1771"/>
                      <a:pt x="2194" y="1768"/>
                    </a:cubicBezTo>
                    <a:cubicBezTo>
                      <a:pt x="2244" y="1754"/>
                      <a:pt x="2277" y="1720"/>
                      <a:pt x="2316" y="1693"/>
                    </a:cubicBezTo>
                    <a:cubicBezTo>
                      <a:pt x="2344" y="1673"/>
                      <a:pt x="2384" y="1651"/>
                      <a:pt x="2409" y="1618"/>
                    </a:cubicBezTo>
                    <a:close/>
                    <a:moveTo>
                      <a:pt x="1162" y="1627"/>
                    </a:moveTo>
                    <a:lnTo>
                      <a:pt x="1162" y="1627"/>
                    </a:lnTo>
                    <a:cubicBezTo>
                      <a:pt x="1161" y="1669"/>
                      <a:pt x="1159" y="1711"/>
                      <a:pt x="1159" y="1753"/>
                    </a:cubicBezTo>
                    <a:cubicBezTo>
                      <a:pt x="1159" y="1845"/>
                      <a:pt x="1150" y="1945"/>
                      <a:pt x="1180" y="2043"/>
                    </a:cubicBezTo>
                    <a:cubicBezTo>
                      <a:pt x="1194" y="2088"/>
                      <a:pt x="1215" y="2131"/>
                      <a:pt x="1238" y="2172"/>
                    </a:cubicBezTo>
                    <a:cubicBezTo>
                      <a:pt x="1147" y="2031"/>
                      <a:pt x="1120" y="1856"/>
                      <a:pt x="1142" y="1718"/>
                    </a:cubicBezTo>
                    <a:cubicBezTo>
                      <a:pt x="1146" y="1689"/>
                      <a:pt x="1153" y="1658"/>
                      <a:pt x="1162" y="1627"/>
                    </a:cubicBezTo>
                    <a:close/>
                    <a:moveTo>
                      <a:pt x="2781" y="2296"/>
                    </a:moveTo>
                    <a:lnTo>
                      <a:pt x="2781" y="2296"/>
                    </a:lnTo>
                    <a:cubicBezTo>
                      <a:pt x="2779" y="2299"/>
                      <a:pt x="2779" y="2303"/>
                      <a:pt x="2778" y="2306"/>
                    </a:cubicBezTo>
                    <a:cubicBezTo>
                      <a:pt x="2770" y="2309"/>
                      <a:pt x="2760" y="2310"/>
                      <a:pt x="2753" y="2313"/>
                    </a:cubicBezTo>
                    <a:cubicBezTo>
                      <a:pt x="2763" y="2309"/>
                      <a:pt x="2772" y="2300"/>
                      <a:pt x="2781" y="2296"/>
                    </a:cubicBezTo>
                    <a:close/>
                    <a:moveTo>
                      <a:pt x="1608" y="2203"/>
                    </a:moveTo>
                    <a:lnTo>
                      <a:pt x="1608" y="2203"/>
                    </a:lnTo>
                    <a:cubicBezTo>
                      <a:pt x="1662" y="2233"/>
                      <a:pt x="1718" y="2255"/>
                      <a:pt x="1775" y="2274"/>
                    </a:cubicBezTo>
                    <a:cubicBezTo>
                      <a:pt x="1852" y="2298"/>
                      <a:pt x="1933" y="2317"/>
                      <a:pt x="2015" y="2324"/>
                    </a:cubicBezTo>
                    <a:cubicBezTo>
                      <a:pt x="1973" y="2343"/>
                      <a:pt x="1932" y="2359"/>
                      <a:pt x="1885" y="2372"/>
                    </a:cubicBezTo>
                    <a:cubicBezTo>
                      <a:pt x="1852" y="2366"/>
                      <a:pt x="1821" y="2361"/>
                      <a:pt x="1790" y="2347"/>
                    </a:cubicBezTo>
                    <a:cubicBezTo>
                      <a:pt x="1717" y="2317"/>
                      <a:pt x="1662" y="2255"/>
                      <a:pt x="1608" y="2203"/>
                    </a:cubicBezTo>
                    <a:close/>
                    <a:moveTo>
                      <a:pt x="2779" y="1576"/>
                    </a:moveTo>
                    <a:cubicBezTo>
                      <a:pt x="2786" y="1600"/>
                      <a:pt x="2792" y="1622"/>
                      <a:pt x="2796" y="1644"/>
                    </a:cubicBezTo>
                    <a:cubicBezTo>
                      <a:pt x="2779" y="1717"/>
                      <a:pt x="2753" y="1787"/>
                      <a:pt x="2724" y="1854"/>
                    </a:cubicBezTo>
                    <a:cubicBezTo>
                      <a:pt x="2697" y="1916"/>
                      <a:pt x="2668" y="1980"/>
                      <a:pt x="2631" y="2042"/>
                    </a:cubicBezTo>
                    <a:cubicBezTo>
                      <a:pt x="2593" y="2076"/>
                      <a:pt x="2555" y="2109"/>
                      <a:pt x="2519" y="2141"/>
                    </a:cubicBezTo>
                    <a:cubicBezTo>
                      <a:pt x="2428" y="2227"/>
                      <a:pt x="2332" y="2329"/>
                      <a:pt x="2201" y="2380"/>
                    </a:cubicBezTo>
                    <a:cubicBezTo>
                      <a:pt x="2165" y="2386"/>
                      <a:pt x="2128" y="2387"/>
                      <a:pt x="2093" y="2388"/>
                    </a:cubicBezTo>
                    <a:cubicBezTo>
                      <a:pt x="2097" y="2375"/>
                      <a:pt x="2101" y="2361"/>
                      <a:pt x="2104" y="2346"/>
                    </a:cubicBezTo>
                    <a:cubicBezTo>
                      <a:pt x="2105" y="2340"/>
                      <a:pt x="2105" y="2335"/>
                      <a:pt x="2105" y="2332"/>
                    </a:cubicBezTo>
                    <a:cubicBezTo>
                      <a:pt x="2110" y="2329"/>
                      <a:pt x="2113" y="2325"/>
                      <a:pt x="2119" y="2322"/>
                    </a:cubicBezTo>
                    <a:cubicBezTo>
                      <a:pt x="2134" y="2320"/>
                      <a:pt x="2149" y="2320"/>
                      <a:pt x="2165" y="2318"/>
                    </a:cubicBezTo>
                    <a:cubicBezTo>
                      <a:pt x="2304" y="2295"/>
                      <a:pt x="2430" y="2215"/>
                      <a:pt x="2530" y="2110"/>
                    </a:cubicBezTo>
                    <a:cubicBezTo>
                      <a:pt x="2629" y="2007"/>
                      <a:pt x="2683" y="1870"/>
                      <a:pt x="2694" y="1725"/>
                    </a:cubicBezTo>
                    <a:cubicBezTo>
                      <a:pt x="2695" y="1711"/>
                      <a:pt x="2695" y="1696"/>
                      <a:pt x="2695" y="1682"/>
                    </a:cubicBezTo>
                    <a:cubicBezTo>
                      <a:pt x="2713" y="1664"/>
                      <a:pt x="2737" y="1648"/>
                      <a:pt x="2752" y="1627"/>
                    </a:cubicBezTo>
                    <a:cubicBezTo>
                      <a:pt x="2764" y="1611"/>
                      <a:pt x="2771" y="1594"/>
                      <a:pt x="2779" y="1576"/>
                    </a:cubicBezTo>
                    <a:close/>
                    <a:moveTo>
                      <a:pt x="2061" y="2350"/>
                    </a:moveTo>
                    <a:lnTo>
                      <a:pt x="2061" y="2350"/>
                    </a:lnTo>
                    <a:cubicBezTo>
                      <a:pt x="2057" y="2364"/>
                      <a:pt x="2055" y="2377"/>
                      <a:pt x="2051" y="2391"/>
                    </a:cubicBezTo>
                    <a:lnTo>
                      <a:pt x="2043" y="2391"/>
                    </a:lnTo>
                    <a:cubicBezTo>
                      <a:pt x="2017" y="2388"/>
                      <a:pt x="1992" y="2386"/>
                      <a:pt x="1966" y="2384"/>
                    </a:cubicBezTo>
                    <a:cubicBezTo>
                      <a:pt x="2000" y="2375"/>
                      <a:pt x="2031" y="2364"/>
                      <a:pt x="2061" y="2350"/>
                    </a:cubicBezTo>
                    <a:close/>
                    <a:moveTo>
                      <a:pt x="809" y="2077"/>
                    </a:moveTo>
                    <a:cubicBezTo>
                      <a:pt x="820" y="2099"/>
                      <a:pt x="832" y="2124"/>
                      <a:pt x="846" y="2145"/>
                    </a:cubicBezTo>
                    <a:cubicBezTo>
                      <a:pt x="912" y="2249"/>
                      <a:pt x="1005" y="2329"/>
                      <a:pt x="1106" y="2391"/>
                    </a:cubicBezTo>
                    <a:cubicBezTo>
                      <a:pt x="1148" y="2443"/>
                      <a:pt x="1197" y="2492"/>
                      <a:pt x="1249" y="2537"/>
                    </a:cubicBezTo>
                    <a:cubicBezTo>
                      <a:pt x="1100" y="2432"/>
                      <a:pt x="937" y="2329"/>
                      <a:pt x="847" y="2165"/>
                    </a:cubicBezTo>
                    <a:cubicBezTo>
                      <a:pt x="832" y="2138"/>
                      <a:pt x="820" y="2106"/>
                      <a:pt x="809" y="2077"/>
                    </a:cubicBezTo>
                    <a:close/>
                    <a:moveTo>
                      <a:pt x="2717" y="2454"/>
                    </a:moveTo>
                    <a:lnTo>
                      <a:pt x="2717" y="2454"/>
                    </a:lnTo>
                    <a:cubicBezTo>
                      <a:pt x="2710" y="2468"/>
                      <a:pt x="2704" y="2483"/>
                      <a:pt x="2697" y="2497"/>
                    </a:cubicBezTo>
                    <a:cubicBezTo>
                      <a:pt x="2642" y="2519"/>
                      <a:pt x="2587" y="2537"/>
                      <a:pt x="2530" y="2551"/>
                    </a:cubicBezTo>
                    <a:cubicBezTo>
                      <a:pt x="2488" y="2560"/>
                      <a:pt x="2442" y="2566"/>
                      <a:pt x="2398" y="2573"/>
                    </a:cubicBezTo>
                    <a:cubicBezTo>
                      <a:pt x="2395" y="2567"/>
                      <a:pt x="2395" y="2563"/>
                      <a:pt x="2394" y="2559"/>
                    </a:cubicBezTo>
                    <a:cubicBezTo>
                      <a:pt x="2504" y="2537"/>
                      <a:pt x="2613" y="2503"/>
                      <a:pt x="2717" y="2454"/>
                    </a:cubicBezTo>
                    <a:close/>
                    <a:moveTo>
                      <a:pt x="2353" y="2567"/>
                    </a:moveTo>
                    <a:cubicBezTo>
                      <a:pt x="2354" y="2570"/>
                      <a:pt x="2354" y="2574"/>
                      <a:pt x="2357" y="2578"/>
                    </a:cubicBezTo>
                    <a:cubicBezTo>
                      <a:pt x="2327" y="2581"/>
                      <a:pt x="2298" y="2581"/>
                      <a:pt x="2269" y="2584"/>
                    </a:cubicBezTo>
                    <a:cubicBezTo>
                      <a:pt x="2282" y="2581"/>
                      <a:pt x="2296" y="2578"/>
                      <a:pt x="2310" y="2577"/>
                    </a:cubicBezTo>
                    <a:cubicBezTo>
                      <a:pt x="2324" y="2574"/>
                      <a:pt x="2339" y="2570"/>
                      <a:pt x="2353" y="2567"/>
                    </a:cubicBezTo>
                    <a:close/>
                    <a:moveTo>
                      <a:pt x="865" y="2559"/>
                    </a:moveTo>
                    <a:lnTo>
                      <a:pt x="865" y="2559"/>
                    </a:lnTo>
                    <a:cubicBezTo>
                      <a:pt x="880" y="2571"/>
                      <a:pt x="894" y="2580"/>
                      <a:pt x="912" y="2592"/>
                    </a:cubicBezTo>
                    <a:cubicBezTo>
                      <a:pt x="908" y="2602"/>
                      <a:pt x="908" y="2613"/>
                      <a:pt x="906" y="2625"/>
                    </a:cubicBezTo>
                    <a:cubicBezTo>
                      <a:pt x="893" y="2602"/>
                      <a:pt x="877" y="2581"/>
                      <a:pt x="865" y="2559"/>
                    </a:cubicBezTo>
                    <a:cubicBezTo>
                      <a:pt x="865" y="2559"/>
                      <a:pt x="865" y="2559"/>
                      <a:pt x="865" y="2559"/>
                    </a:cubicBezTo>
                    <a:close/>
                    <a:moveTo>
                      <a:pt x="1369" y="2622"/>
                    </a:moveTo>
                    <a:lnTo>
                      <a:pt x="1369" y="2622"/>
                    </a:lnTo>
                    <a:cubicBezTo>
                      <a:pt x="1422" y="2657"/>
                      <a:pt x="1477" y="2688"/>
                      <a:pt x="1534" y="2712"/>
                    </a:cubicBezTo>
                    <a:cubicBezTo>
                      <a:pt x="1553" y="2721"/>
                      <a:pt x="1574" y="2728"/>
                      <a:pt x="1594" y="2735"/>
                    </a:cubicBezTo>
                    <a:cubicBezTo>
                      <a:pt x="1581" y="2735"/>
                      <a:pt x="1567" y="2736"/>
                      <a:pt x="1553" y="2736"/>
                    </a:cubicBezTo>
                    <a:cubicBezTo>
                      <a:pt x="1546" y="2736"/>
                      <a:pt x="1539" y="2736"/>
                      <a:pt x="1532" y="2735"/>
                    </a:cubicBezTo>
                    <a:cubicBezTo>
                      <a:pt x="1476" y="2701"/>
                      <a:pt x="1422" y="2662"/>
                      <a:pt x="1369" y="2622"/>
                    </a:cubicBezTo>
                    <a:close/>
                    <a:moveTo>
                      <a:pt x="1692" y="2772"/>
                    </a:moveTo>
                    <a:cubicBezTo>
                      <a:pt x="1718" y="2783"/>
                      <a:pt x="1744" y="2792"/>
                      <a:pt x="1772" y="2800"/>
                    </a:cubicBezTo>
                    <a:lnTo>
                      <a:pt x="1731" y="2826"/>
                    </a:lnTo>
                    <a:cubicBezTo>
                      <a:pt x="1711" y="2819"/>
                      <a:pt x="1692" y="2818"/>
                      <a:pt x="1673" y="2808"/>
                    </a:cubicBezTo>
                    <a:cubicBezTo>
                      <a:pt x="1655" y="2800"/>
                      <a:pt x="1636" y="2790"/>
                      <a:pt x="1618" y="2781"/>
                    </a:cubicBezTo>
                    <a:cubicBezTo>
                      <a:pt x="1643" y="2779"/>
                      <a:pt x="1666" y="2778"/>
                      <a:pt x="1692" y="2772"/>
                    </a:cubicBezTo>
                    <a:close/>
                    <a:moveTo>
                      <a:pt x="1838" y="2819"/>
                    </a:moveTo>
                    <a:cubicBezTo>
                      <a:pt x="1974" y="2856"/>
                      <a:pt x="2116" y="2881"/>
                      <a:pt x="2260" y="2882"/>
                    </a:cubicBezTo>
                    <a:cubicBezTo>
                      <a:pt x="2219" y="2893"/>
                      <a:pt x="2175" y="2902"/>
                      <a:pt x="2127" y="2902"/>
                    </a:cubicBezTo>
                    <a:cubicBezTo>
                      <a:pt x="2021" y="2900"/>
                      <a:pt x="1907" y="2877"/>
                      <a:pt x="1794" y="2845"/>
                    </a:cubicBezTo>
                    <a:cubicBezTo>
                      <a:pt x="1808" y="2836"/>
                      <a:pt x="1823" y="2827"/>
                      <a:pt x="1838" y="2819"/>
                    </a:cubicBezTo>
                    <a:close/>
                    <a:moveTo>
                      <a:pt x="935" y="2606"/>
                    </a:moveTo>
                    <a:cubicBezTo>
                      <a:pt x="1058" y="2728"/>
                      <a:pt x="1208" y="2820"/>
                      <a:pt x="1354" y="2904"/>
                    </a:cubicBezTo>
                    <a:cubicBezTo>
                      <a:pt x="1374" y="2917"/>
                      <a:pt x="1396" y="2929"/>
                      <a:pt x="1417" y="2939"/>
                    </a:cubicBezTo>
                    <a:cubicBezTo>
                      <a:pt x="1402" y="2942"/>
                      <a:pt x="1387" y="2943"/>
                      <a:pt x="1369" y="2944"/>
                    </a:cubicBezTo>
                    <a:cubicBezTo>
                      <a:pt x="1242" y="2882"/>
                      <a:pt x="1118" y="2808"/>
                      <a:pt x="1001" y="2731"/>
                    </a:cubicBezTo>
                    <a:cubicBezTo>
                      <a:pt x="983" y="2719"/>
                      <a:pt x="967" y="2705"/>
                      <a:pt x="949" y="2694"/>
                    </a:cubicBezTo>
                    <a:cubicBezTo>
                      <a:pt x="943" y="2687"/>
                      <a:pt x="941" y="2677"/>
                      <a:pt x="935" y="2670"/>
                    </a:cubicBezTo>
                    <a:cubicBezTo>
                      <a:pt x="932" y="2648"/>
                      <a:pt x="932" y="2626"/>
                      <a:pt x="935" y="2606"/>
                    </a:cubicBezTo>
                    <a:close/>
                    <a:moveTo>
                      <a:pt x="1464" y="2965"/>
                    </a:moveTo>
                    <a:cubicBezTo>
                      <a:pt x="1506" y="2990"/>
                      <a:pt x="1552" y="3012"/>
                      <a:pt x="1596" y="3034"/>
                    </a:cubicBezTo>
                    <a:cubicBezTo>
                      <a:pt x="1541" y="3015"/>
                      <a:pt x="1487" y="2994"/>
                      <a:pt x="1435" y="2970"/>
                    </a:cubicBezTo>
                    <a:cubicBezTo>
                      <a:pt x="1444" y="2969"/>
                      <a:pt x="1453" y="2966"/>
                      <a:pt x="1464" y="2965"/>
                    </a:cubicBezTo>
                    <a:close/>
                    <a:moveTo>
                      <a:pt x="3337" y="1567"/>
                    </a:moveTo>
                    <a:lnTo>
                      <a:pt x="3337" y="1567"/>
                    </a:lnTo>
                    <a:cubicBezTo>
                      <a:pt x="3345" y="1608"/>
                      <a:pt x="3355" y="1649"/>
                      <a:pt x="3361" y="1692"/>
                    </a:cubicBezTo>
                    <a:cubicBezTo>
                      <a:pt x="3404" y="1974"/>
                      <a:pt x="3418" y="2288"/>
                      <a:pt x="3266" y="2559"/>
                    </a:cubicBezTo>
                    <a:cubicBezTo>
                      <a:pt x="3129" y="2805"/>
                      <a:pt x="2881" y="2984"/>
                      <a:pt x="2609" y="3060"/>
                    </a:cubicBezTo>
                    <a:lnTo>
                      <a:pt x="2588" y="3065"/>
                    </a:lnTo>
                    <a:cubicBezTo>
                      <a:pt x="2717" y="2976"/>
                      <a:pt x="2799" y="2855"/>
                      <a:pt x="2862" y="2731"/>
                    </a:cubicBezTo>
                    <a:cubicBezTo>
                      <a:pt x="2986" y="2655"/>
                      <a:pt x="3096" y="2556"/>
                      <a:pt x="3176" y="2432"/>
                    </a:cubicBezTo>
                    <a:cubicBezTo>
                      <a:pt x="3299" y="2237"/>
                      <a:pt x="3327" y="2021"/>
                      <a:pt x="3322" y="1813"/>
                    </a:cubicBezTo>
                    <a:cubicBezTo>
                      <a:pt x="3341" y="1733"/>
                      <a:pt x="3348" y="1651"/>
                      <a:pt x="3337" y="1567"/>
                    </a:cubicBezTo>
                    <a:close/>
                    <a:moveTo>
                      <a:pt x="281" y="2123"/>
                    </a:moveTo>
                    <a:cubicBezTo>
                      <a:pt x="308" y="2194"/>
                      <a:pt x="341" y="2263"/>
                      <a:pt x="378" y="2329"/>
                    </a:cubicBezTo>
                    <a:cubicBezTo>
                      <a:pt x="370" y="2359"/>
                      <a:pt x="363" y="2392"/>
                      <a:pt x="365" y="2423"/>
                    </a:cubicBezTo>
                    <a:cubicBezTo>
                      <a:pt x="374" y="2485"/>
                      <a:pt x="394" y="2544"/>
                      <a:pt x="407" y="2604"/>
                    </a:cubicBezTo>
                    <a:cubicBezTo>
                      <a:pt x="419" y="2666"/>
                      <a:pt x="440" y="2724"/>
                      <a:pt x="460" y="2786"/>
                    </a:cubicBezTo>
                    <a:cubicBezTo>
                      <a:pt x="480" y="2848"/>
                      <a:pt x="531" y="2893"/>
                      <a:pt x="558" y="2950"/>
                    </a:cubicBezTo>
                    <a:cubicBezTo>
                      <a:pt x="576" y="2987"/>
                      <a:pt x="576" y="3041"/>
                      <a:pt x="586" y="3086"/>
                    </a:cubicBezTo>
                    <a:cubicBezTo>
                      <a:pt x="572" y="3075"/>
                      <a:pt x="558" y="3063"/>
                      <a:pt x="547" y="3049"/>
                    </a:cubicBezTo>
                    <a:cubicBezTo>
                      <a:pt x="492" y="2991"/>
                      <a:pt x="440" y="2931"/>
                      <a:pt x="393" y="2866"/>
                    </a:cubicBezTo>
                    <a:cubicBezTo>
                      <a:pt x="346" y="2800"/>
                      <a:pt x="309" y="2726"/>
                      <a:pt x="281" y="2648"/>
                    </a:cubicBezTo>
                    <a:cubicBezTo>
                      <a:pt x="254" y="2567"/>
                      <a:pt x="281" y="2476"/>
                      <a:pt x="275" y="2398"/>
                    </a:cubicBezTo>
                    <a:cubicBezTo>
                      <a:pt x="268" y="2317"/>
                      <a:pt x="261" y="2237"/>
                      <a:pt x="275" y="2157"/>
                    </a:cubicBezTo>
                    <a:cubicBezTo>
                      <a:pt x="276" y="2145"/>
                      <a:pt x="280" y="2134"/>
                      <a:pt x="281" y="2123"/>
                    </a:cubicBezTo>
                    <a:close/>
                    <a:moveTo>
                      <a:pt x="3328" y="1329"/>
                    </a:moveTo>
                    <a:lnTo>
                      <a:pt x="3328" y="1329"/>
                    </a:lnTo>
                    <a:cubicBezTo>
                      <a:pt x="3412" y="1407"/>
                      <a:pt x="3483" y="1503"/>
                      <a:pt x="3521" y="1609"/>
                    </a:cubicBezTo>
                    <a:cubicBezTo>
                      <a:pt x="3583" y="1786"/>
                      <a:pt x="3542" y="1966"/>
                      <a:pt x="3513" y="2130"/>
                    </a:cubicBezTo>
                    <a:cubicBezTo>
                      <a:pt x="3485" y="2295"/>
                      <a:pt x="3437" y="2457"/>
                      <a:pt x="3350" y="2602"/>
                    </a:cubicBezTo>
                    <a:cubicBezTo>
                      <a:pt x="3266" y="2745"/>
                      <a:pt x="3162" y="2877"/>
                      <a:pt x="3034" y="2983"/>
                    </a:cubicBezTo>
                    <a:cubicBezTo>
                      <a:pt x="2922" y="3076"/>
                      <a:pt x="2808" y="3173"/>
                      <a:pt x="2675" y="3235"/>
                    </a:cubicBezTo>
                    <a:cubicBezTo>
                      <a:pt x="2658" y="3242"/>
                      <a:pt x="2643" y="3251"/>
                      <a:pt x="2628" y="3258"/>
                    </a:cubicBezTo>
                    <a:cubicBezTo>
                      <a:pt x="2540" y="3290"/>
                      <a:pt x="2447" y="3294"/>
                      <a:pt x="2356" y="3294"/>
                    </a:cubicBezTo>
                    <a:cubicBezTo>
                      <a:pt x="2331" y="3294"/>
                      <a:pt x="2306" y="3294"/>
                      <a:pt x="2282" y="3294"/>
                    </a:cubicBezTo>
                    <a:cubicBezTo>
                      <a:pt x="2255" y="3294"/>
                      <a:pt x="2229" y="3294"/>
                      <a:pt x="2203" y="3295"/>
                    </a:cubicBezTo>
                    <a:cubicBezTo>
                      <a:pt x="2173" y="3297"/>
                      <a:pt x="2143" y="3298"/>
                      <a:pt x="2114" y="3298"/>
                    </a:cubicBezTo>
                    <a:cubicBezTo>
                      <a:pt x="2006" y="3298"/>
                      <a:pt x="1898" y="3287"/>
                      <a:pt x="1794" y="3262"/>
                    </a:cubicBezTo>
                    <a:cubicBezTo>
                      <a:pt x="1663" y="3232"/>
                      <a:pt x="1520" y="3218"/>
                      <a:pt x="1398" y="3149"/>
                    </a:cubicBezTo>
                    <a:cubicBezTo>
                      <a:pt x="1358" y="3127"/>
                      <a:pt x="1323" y="3101"/>
                      <a:pt x="1289" y="3072"/>
                    </a:cubicBezTo>
                    <a:lnTo>
                      <a:pt x="1289" y="3072"/>
                    </a:lnTo>
                    <a:cubicBezTo>
                      <a:pt x="1355" y="3083"/>
                      <a:pt x="1422" y="3093"/>
                      <a:pt x="1487" y="3100"/>
                    </a:cubicBezTo>
                    <a:cubicBezTo>
                      <a:pt x="1695" y="3162"/>
                      <a:pt x="1911" y="3203"/>
                      <a:pt x="2132" y="3203"/>
                    </a:cubicBezTo>
                    <a:cubicBezTo>
                      <a:pt x="2139" y="3203"/>
                      <a:pt x="2146" y="3203"/>
                      <a:pt x="2153" y="3203"/>
                    </a:cubicBezTo>
                    <a:cubicBezTo>
                      <a:pt x="2479" y="3198"/>
                      <a:pt x="2816" y="3087"/>
                      <a:pt x="3068" y="2866"/>
                    </a:cubicBezTo>
                    <a:cubicBezTo>
                      <a:pt x="3334" y="2640"/>
                      <a:pt x="3437" y="2291"/>
                      <a:pt x="3430" y="1975"/>
                    </a:cubicBezTo>
                    <a:cubicBezTo>
                      <a:pt x="3427" y="1762"/>
                      <a:pt x="3374" y="1539"/>
                      <a:pt x="3328" y="1329"/>
                    </a:cubicBezTo>
                    <a:close/>
                    <a:moveTo>
                      <a:pt x="1905" y="1"/>
                    </a:moveTo>
                    <a:cubicBezTo>
                      <a:pt x="1838" y="3"/>
                      <a:pt x="1775" y="24"/>
                      <a:pt x="1710" y="34"/>
                    </a:cubicBezTo>
                    <a:cubicBezTo>
                      <a:pt x="1644" y="41"/>
                      <a:pt x="1582" y="67"/>
                      <a:pt x="1519" y="82"/>
                    </a:cubicBezTo>
                    <a:cubicBezTo>
                      <a:pt x="1455" y="97"/>
                      <a:pt x="1381" y="80"/>
                      <a:pt x="1318" y="102"/>
                    </a:cubicBezTo>
                    <a:cubicBezTo>
                      <a:pt x="1241" y="130"/>
                      <a:pt x="1188" y="206"/>
                      <a:pt x="1125" y="248"/>
                    </a:cubicBezTo>
                    <a:cubicBezTo>
                      <a:pt x="1117" y="235"/>
                      <a:pt x="1108" y="221"/>
                      <a:pt x="1106" y="221"/>
                    </a:cubicBezTo>
                    <a:cubicBezTo>
                      <a:pt x="1106" y="221"/>
                      <a:pt x="1106" y="221"/>
                      <a:pt x="1106" y="221"/>
                    </a:cubicBezTo>
                    <a:cubicBezTo>
                      <a:pt x="1087" y="239"/>
                      <a:pt x="1077" y="266"/>
                      <a:pt x="1049" y="268"/>
                    </a:cubicBezTo>
                    <a:cubicBezTo>
                      <a:pt x="1049" y="268"/>
                      <a:pt x="1048" y="268"/>
                      <a:pt x="1047" y="268"/>
                    </a:cubicBezTo>
                    <a:cubicBezTo>
                      <a:pt x="1019" y="268"/>
                      <a:pt x="980" y="248"/>
                      <a:pt x="948" y="246"/>
                    </a:cubicBezTo>
                    <a:cubicBezTo>
                      <a:pt x="915" y="241"/>
                      <a:pt x="868" y="218"/>
                      <a:pt x="836" y="218"/>
                    </a:cubicBezTo>
                    <a:cubicBezTo>
                      <a:pt x="803" y="218"/>
                      <a:pt x="785" y="239"/>
                      <a:pt x="759" y="247"/>
                    </a:cubicBezTo>
                    <a:cubicBezTo>
                      <a:pt x="733" y="258"/>
                      <a:pt x="718" y="285"/>
                      <a:pt x="693" y="297"/>
                    </a:cubicBezTo>
                    <a:cubicBezTo>
                      <a:pt x="667" y="309"/>
                      <a:pt x="627" y="308"/>
                      <a:pt x="604" y="324"/>
                    </a:cubicBezTo>
                    <a:cubicBezTo>
                      <a:pt x="579" y="341"/>
                      <a:pt x="543" y="343"/>
                      <a:pt x="521" y="364"/>
                    </a:cubicBezTo>
                    <a:cubicBezTo>
                      <a:pt x="498" y="383"/>
                      <a:pt x="503" y="430"/>
                      <a:pt x="484" y="451"/>
                    </a:cubicBezTo>
                    <a:lnTo>
                      <a:pt x="426" y="514"/>
                    </a:lnTo>
                    <a:cubicBezTo>
                      <a:pt x="407" y="535"/>
                      <a:pt x="374" y="544"/>
                      <a:pt x="356" y="568"/>
                    </a:cubicBezTo>
                    <a:cubicBezTo>
                      <a:pt x="335" y="588"/>
                      <a:pt x="308" y="602"/>
                      <a:pt x="288" y="624"/>
                    </a:cubicBezTo>
                    <a:cubicBezTo>
                      <a:pt x="269" y="646"/>
                      <a:pt x="246" y="665"/>
                      <a:pt x="228" y="687"/>
                    </a:cubicBezTo>
                    <a:cubicBezTo>
                      <a:pt x="211" y="712"/>
                      <a:pt x="213" y="747"/>
                      <a:pt x="192" y="769"/>
                    </a:cubicBezTo>
                    <a:cubicBezTo>
                      <a:pt x="173" y="791"/>
                      <a:pt x="142" y="804"/>
                      <a:pt x="122" y="826"/>
                    </a:cubicBezTo>
                    <a:cubicBezTo>
                      <a:pt x="103" y="850"/>
                      <a:pt x="75" y="868"/>
                      <a:pt x="59" y="892"/>
                    </a:cubicBezTo>
                    <a:cubicBezTo>
                      <a:pt x="39" y="916"/>
                      <a:pt x="46" y="953"/>
                      <a:pt x="34" y="980"/>
                    </a:cubicBezTo>
                    <a:cubicBezTo>
                      <a:pt x="20" y="1009"/>
                      <a:pt x="5" y="1038"/>
                      <a:pt x="2" y="1073"/>
                    </a:cubicBezTo>
                    <a:cubicBezTo>
                      <a:pt x="1" y="1107"/>
                      <a:pt x="25" y="1153"/>
                      <a:pt x="27" y="1187"/>
                    </a:cubicBezTo>
                    <a:cubicBezTo>
                      <a:pt x="28" y="1223"/>
                      <a:pt x="32" y="1257"/>
                      <a:pt x="41" y="1293"/>
                    </a:cubicBezTo>
                    <a:cubicBezTo>
                      <a:pt x="48" y="1325"/>
                      <a:pt x="68" y="1362"/>
                      <a:pt x="32" y="1380"/>
                    </a:cubicBezTo>
                    <a:cubicBezTo>
                      <a:pt x="31" y="1380"/>
                      <a:pt x="50" y="1387"/>
                      <a:pt x="54" y="1387"/>
                    </a:cubicBezTo>
                    <a:cubicBezTo>
                      <a:pt x="54" y="1387"/>
                      <a:pt x="54" y="1387"/>
                      <a:pt x="54" y="1386"/>
                    </a:cubicBezTo>
                    <a:cubicBezTo>
                      <a:pt x="94" y="1380"/>
                      <a:pt x="93" y="1360"/>
                      <a:pt x="89" y="1340"/>
                    </a:cubicBezTo>
                    <a:cubicBezTo>
                      <a:pt x="83" y="1307"/>
                      <a:pt x="56" y="1267"/>
                      <a:pt x="63" y="1238"/>
                    </a:cubicBezTo>
                    <a:cubicBezTo>
                      <a:pt x="68" y="1210"/>
                      <a:pt x="67" y="1181"/>
                      <a:pt x="70" y="1153"/>
                    </a:cubicBezTo>
                    <a:cubicBezTo>
                      <a:pt x="74" y="1122"/>
                      <a:pt x="79" y="1095"/>
                      <a:pt x="89" y="1070"/>
                    </a:cubicBezTo>
                    <a:cubicBezTo>
                      <a:pt x="101" y="1044"/>
                      <a:pt x="156" y="1038"/>
                      <a:pt x="173" y="1016"/>
                    </a:cubicBezTo>
                    <a:cubicBezTo>
                      <a:pt x="191" y="994"/>
                      <a:pt x="200" y="968"/>
                      <a:pt x="224" y="949"/>
                    </a:cubicBezTo>
                    <a:cubicBezTo>
                      <a:pt x="246" y="930"/>
                      <a:pt x="262" y="908"/>
                      <a:pt x="288" y="891"/>
                    </a:cubicBezTo>
                    <a:cubicBezTo>
                      <a:pt x="313" y="873"/>
                      <a:pt x="309" y="839"/>
                      <a:pt x="335" y="822"/>
                    </a:cubicBezTo>
                    <a:cubicBezTo>
                      <a:pt x="346" y="814"/>
                      <a:pt x="367" y="814"/>
                      <a:pt x="388" y="814"/>
                    </a:cubicBezTo>
                    <a:cubicBezTo>
                      <a:pt x="409" y="814"/>
                      <a:pt x="429" y="814"/>
                      <a:pt x="440" y="806"/>
                    </a:cubicBezTo>
                    <a:cubicBezTo>
                      <a:pt x="462" y="789"/>
                      <a:pt x="478" y="777"/>
                      <a:pt x="499" y="762"/>
                    </a:cubicBezTo>
                    <a:cubicBezTo>
                      <a:pt x="517" y="748"/>
                      <a:pt x="509" y="709"/>
                      <a:pt x="529" y="696"/>
                    </a:cubicBezTo>
                    <a:cubicBezTo>
                      <a:pt x="543" y="687"/>
                      <a:pt x="562" y="685"/>
                      <a:pt x="581" y="679"/>
                    </a:cubicBezTo>
                    <a:cubicBezTo>
                      <a:pt x="588" y="684"/>
                      <a:pt x="594" y="687"/>
                      <a:pt x="597" y="687"/>
                    </a:cubicBezTo>
                    <a:cubicBezTo>
                      <a:pt x="598" y="687"/>
                      <a:pt x="599" y="687"/>
                      <a:pt x="599" y="686"/>
                    </a:cubicBezTo>
                    <a:cubicBezTo>
                      <a:pt x="609" y="675"/>
                      <a:pt x="616" y="665"/>
                      <a:pt x="624" y="653"/>
                    </a:cubicBezTo>
                    <a:cubicBezTo>
                      <a:pt x="634" y="643"/>
                      <a:pt x="645" y="631"/>
                      <a:pt x="659" y="623"/>
                    </a:cubicBezTo>
                    <a:cubicBezTo>
                      <a:pt x="678" y="609"/>
                      <a:pt x="708" y="606"/>
                      <a:pt x="727" y="592"/>
                    </a:cubicBezTo>
                    <a:cubicBezTo>
                      <a:pt x="747" y="579"/>
                      <a:pt x="749" y="550"/>
                      <a:pt x="767" y="536"/>
                    </a:cubicBezTo>
                    <a:cubicBezTo>
                      <a:pt x="774" y="530"/>
                      <a:pt x="781" y="522"/>
                      <a:pt x="785" y="514"/>
                    </a:cubicBezTo>
                    <a:cubicBezTo>
                      <a:pt x="833" y="495"/>
                      <a:pt x="887" y="485"/>
                      <a:pt x="931" y="467"/>
                    </a:cubicBezTo>
                    <a:cubicBezTo>
                      <a:pt x="976" y="455"/>
                      <a:pt x="1023" y="452"/>
                      <a:pt x="1069" y="447"/>
                    </a:cubicBezTo>
                    <a:lnTo>
                      <a:pt x="1069" y="447"/>
                    </a:lnTo>
                    <a:cubicBezTo>
                      <a:pt x="1023" y="469"/>
                      <a:pt x="976" y="493"/>
                      <a:pt x="937" y="526"/>
                    </a:cubicBezTo>
                    <a:cubicBezTo>
                      <a:pt x="915" y="544"/>
                      <a:pt x="895" y="565"/>
                      <a:pt x="876" y="588"/>
                    </a:cubicBezTo>
                    <a:cubicBezTo>
                      <a:pt x="858" y="597"/>
                      <a:pt x="839" y="605"/>
                      <a:pt x="821" y="616"/>
                    </a:cubicBezTo>
                    <a:cubicBezTo>
                      <a:pt x="770" y="646"/>
                      <a:pt x="718" y="679"/>
                      <a:pt x="668" y="715"/>
                    </a:cubicBezTo>
                    <a:cubicBezTo>
                      <a:pt x="621" y="755"/>
                      <a:pt x="590" y="808"/>
                      <a:pt x="543" y="850"/>
                    </a:cubicBezTo>
                    <a:cubicBezTo>
                      <a:pt x="496" y="888"/>
                      <a:pt x="441" y="923"/>
                      <a:pt x="397" y="968"/>
                    </a:cubicBezTo>
                    <a:cubicBezTo>
                      <a:pt x="353" y="1012"/>
                      <a:pt x="305" y="1058"/>
                      <a:pt x="268" y="1111"/>
                    </a:cubicBezTo>
                    <a:cubicBezTo>
                      <a:pt x="233" y="1162"/>
                      <a:pt x="220" y="1225"/>
                      <a:pt x="198" y="1283"/>
                    </a:cubicBezTo>
                    <a:cubicBezTo>
                      <a:pt x="167" y="1320"/>
                      <a:pt x="136" y="1356"/>
                      <a:pt x="112" y="1400"/>
                    </a:cubicBezTo>
                    <a:cubicBezTo>
                      <a:pt x="87" y="1446"/>
                      <a:pt x="90" y="1503"/>
                      <a:pt x="74" y="1553"/>
                    </a:cubicBezTo>
                    <a:cubicBezTo>
                      <a:pt x="57" y="1608"/>
                      <a:pt x="41" y="1664"/>
                      <a:pt x="43" y="1724"/>
                    </a:cubicBezTo>
                    <a:cubicBezTo>
                      <a:pt x="48" y="1781"/>
                      <a:pt x="81" y="1842"/>
                      <a:pt x="94" y="1897"/>
                    </a:cubicBezTo>
                    <a:cubicBezTo>
                      <a:pt x="103" y="1938"/>
                      <a:pt x="116" y="1975"/>
                      <a:pt x="133" y="2014"/>
                    </a:cubicBezTo>
                    <a:cubicBezTo>
                      <a:pt x="116" y="2088"/>
                      <a:pt x="101" y="2164"/>
                      <a:pt x="98" y="2241"/>
                    </a:cubicBezTo>
                    <a:cubicBezTo>
                      <a:pt x="97" y="2332"/>
                      <a:pt x="130" y="2419"/>
                      <a:pt x="149" y="2503"/>
                    </a:cubicBezTo>
                    <a:cubicBezTo>
                      <a:pt x="170" y="2598"/>
                      <a:pt x="199" y="2691"/>
                      <a:pt x="247" y="2776"/>
                    </a:cubicBezTo>
                    <a:cubicBezTo>
                      <a:pt x="299" y="2860"/>
                      <a:pt x="376" y="2924"/>
                      <a:pt x="441" y="2991"/>
                    </a:cubicBezTo>
                    <a:cubicBezTo>
                      <a:pt x="493" y="3046"/>
                      <a:pt x="551" y="3094"/>
                      <a:pt x="612" y="3136"/>
                    </a:cubicBezTo>
                    <a:cubicBezTo>
                      <a:pt x="645" y="3180"/>
                      <a:pt x="681" y="3224"/>
                      <a:pt x="716" y="3265"/>
                    </a:cubicBezTo>
                    <a:cubicBezTo>
                      <a:pt x="758" y="3309"/>
                      <a:pt x="824" y="3324"/>
                      <a:pt x="870" y="3361"/>
                    </a:cubicBezTo>
                    <a:cubicBezTo>
                      <a:pt x="915" y="3400"/>
                      <a:pt x="953" y="3458"/>
                      <a:pt x="1005" y="3488"/>
                    </a:cubicBezTo>
                    <a:cubicBezTo>
                      <a:pt x="1059" y="3521"/>
                      <a:pt x="1120" y="3540"/>
                      <a:pt x="1176" y="3565"/>
                    </a:cubicBezTo>
                    <a:cubicBezTo>
                      <a:pt x="1235" y="3588"/>
                      <a:pt x="1287" y="3627"/>
                      <a:pt x="1349" y="3641"/>
                    </a:cubicBezTo>
                    <a:cubicBezTo>
                      <a:pt x="1411" y="3657"/>
                      <a:pt x="1477" y="3650"/>
                      <a:pt x="1539" y="3654"/>
                    </a:cubicBezTo>
                    <a:cubicBezTo>
                      <a:pt x="1554" y="3656"/>
                      <a:pt x="1569" y="3657"/>
                      <a:pt x="1584" y="3657"/>
                    </a:cubicBezTo>
                    <a:cubicBezTo>
                      <a:pt x="1631" y="3657"/>
                      <a:pt x="1679" y="3650"/>
                      <a:pt x="1726" y="3650"/>
                    </a:cubicBezTo>
                    <a:cubicBezTo>
                      <a:pt x="1729" y="3650"/>
                      <a:pt x="1731" y="3650"/>
                      <a:pt x="1734" y="3650"/>
                    </a:cubicBezTo>
                    <a:cubicBezTo>
                      <a:pt x="1786" y="3650"/>
                      <a:pt x="1840" y="3673"/>
                      <a:pt x="1893" y="3673"/>
                    </a:cubicBezTo>
                    <a:cubicBezTo>
                      <a:pt x="1902" y="3673"/>
                      <a:pt x="1910" y="3672"/>
                      <a:pt x="1918" y="3671"/>
                    </a:cubicBezTo>
                    <a:cubicBezTo>
                      <a:pt x="1959" y="3664"/>
                      <a:pt x="1995" y="3641"/>
                      <a:pt x="2031" y="3619"/>
                    </a:cubicBezTo>
                    <a:cubicBezTo>
                      <a:pt x="2075" y="3602"/>
                      <a:pt x="2117" y="3582"/>
                      <a:pt x="2160" y="3568"/>
                    </a:cubicBezTo>
                    <a:cubicBezTo>
                      <a:pt x="2200" y="3554"/>
                      <a:pt x="2237" y="3537"/>
                      <a:pt x="2276" y="3517"/>
                    </a:cubicBezTo>
                    <a:cubicBezTo>
                      <a:pt x="2309" y="3513"/>
                      <a:pt x="2343" y="3509"/>
                      <a:pt x="2375" y="3502"/>
                    </a:cubicBezTo>
                    <a:cubicBezTo>
                      <a:pt x="2554" y="3466"/>
                      <a:pt x="2717" y="3378"/>
                      <a:pt x="2869" y="3286"/>
                    </a:cubicBezTo>
                    <a:cubicBezTo>
                      <a:pt x="3021" y="3193"/>
                      <a:pt x="3172" y="3089"/>
                      <a:pt x="3290" y="2950"/>
                    </a:cubicBezTo>
                    <a:cubicBezTo>
                      <a:pt x="3410" y="2814"/>
                      <a:pt x="3514" y="2661"/>
                      <a:pt x="3582" y="2489"/>
                    </a:cubicBezTo>
                    <a:cubicBezTo>
                      <a:pt x="3648" y="2317"/>
                      <a:pt x="3664" y="2130"/>
                      <a:pt x="3661" y="1944"/>
                    </a:cubicBezTo>
                    <a:cubicBezTo>
                      <a:pt x="3660" y="1773"/>
                      <a:pt x="3623" y="1590"/>
                      <a:pt x="3524" y="1432"/>
                    </a:cubicBezTo>
                    <a:cubicBezTo>
                      <a:pt x="3536" y="1428"/>
                      <a:pt x="3542" y="1421"/>
                      <a:pt x="3544" y="1414"/>
                    </a:cubicBezTo>
                    <a:cubicBezTo>
                      <a:pt x="3572" y="1464"/>
                      <a:pt x="3600" y="1514"/>
                      <a:pt x="3626" y="1568"/>
                    </a:cubicBezTo>
                    <a:cubicBezTo>
                      <a:pt x="3655" y="1627"/>
                      <a:pt x="3693" y="1699"/>
                      <a:pt x="3671" y="1765"/>
                    </a:cubicBezTo>
                    <a:cubicBezTo>
                      <a:pt x="3672" y="1773"/>
                      <a:pt x="3685" y="1775"/>
                      <a:pt x="3693" y="1775"/>
                    </a:cubicBezTo>
                    <a:cubicBezTo>
                      <a:pt x="3696" y="1775"/>
                      <a:pt x="3698" y="1775"/>
                      <a:pt x="3699" y="1775"/>
                    </a:cubicBezTo>
                    <a:cubicBezTo>
                      <a:pt x="3729" y="1726"/>
                      <a:pt x="3716" y="1680"/>
                      <a:pt x="3701" y="1636"/>
                    </a:cubicBezTo>
                    <a:cubicBezTo>
                      <a:pt x="3675" y="1565"/>
                      <a:pt x="3623" y="1505"/>
                      <a:pt x="3598" y="1439"/>
                    </a:cubicBezTo>
                    <a:cubicBezTo>
                      <a:pt x="3576" y="1380"/>
                      <a:pt x="3547" y="1320"/>
                      <a:pt x="3513" y="1267"/>
                    </a:cubicBezTo>
                    <a:cubicBezTo>
                      <a:pt x="3478" y="1209"/>
                      <a:pt x="3447" y="1155"/>
                      <a:pt x="3416" y="1102"/>
                    </a:cubicBezTo>
                    <a:lnTo>
                      <a:pt x="3416" y="1100"/>
                    </a:lnTo>
                    <a:cubicBezTo>
                      <a:pt x="3416" y="1095"/>
                      <a:pt x="3418" y="1092"/>
                      <a:pt x="3416" y="1086"/>
                    </a:cubicBezTo>
                    <a:cubicBezTo>
                      <a:pt x="3410" y="1063"/>
                      <a:pt x="3396" y="1042"/>
                      <a:pt x="3389" y="1016"/>
                    </a:cubicBezTo>
                    <a:cubicBezTo>
                      <a:pt x="3382" y="978"/>
                      <a:pt x="3375" y="939"/>
                      <a:pt x="3355" y="908"/>
                    </a:cubicBezTo>
                    <a:cubicBezTo>
                      <a:pt x="3341" y="886"/>
                      <a:pt x="3324" y="864"/>
                      <a:pt x="3309" y="843"/>
                    </a:cubicBezTo>
                    <a:cubicBezTo>
                      <a:pt x="3310" y="815"/>
                      <a:pt x="3324" y="775"/>
                      <a:pt x="3315" y="756"/>
                    </a:cubicBezTo>
                    <a:cubicBezTo>
                      <a:pt x="3301" y="733"/>
                      <a:pt x="3283" y="712"/>
                      <a:pt x="3268" y="687"/>
                    </a:cubicBezTo>
                    <a:cubicBezTo>
                      <a:pt x="3253" y="665"/>
                      <a:pt x="3213" y="671"/>
                      <a:pt x="3196" y="652"/>
                    </a:cubicBezTo>
                    <a:cubicBezTo>
                      <a:pt x="3178" y="631"/>
                      <a:pt x="3173" y="591"/>
                      <a:pt x="3155" y="570"/>
                    </a:cubicBezTo>
                    <a:cubicBezTo>
                      <a:pt x="3134" y="551"/>
                      <a:pt x="3110" y="541"/>
                      <a:pt x="3088" y="524"/>
                    </a:cubicBezTo>
                    <a:cubicBezTo>
                      <a:pt x="3067" y="507"/>
                      <a:pt x="3053" y="475"/>
                      <a:pt x="3028" y="460"/>
                    </a:cubicBezTo>
                    <a:cubicBezTo>
                      <a:pt x="3006" y="447"/>
                      <a:pt x="2973" y="449"/>
                      <a:pt x="2950" y="438"/>
                    </a:cubicBezTo>
                    <a:lnTo>
                      <a:pt x="2935" y="433"/>
                    </a:lnTo>
                    <a:cubicBezTo>
                      <a:pt x="2902" y="389"/>
                      <a:pt x="2880" y="323"/>
                      <a:pt x="2833" y="290"/>
                    </a:cubicBezTo>
                    <a:cubicBezTo>
                      <a:pt x="2781" y="252"/>
                      <a:pt x="2724" y="221"/>
                      <a:pt x="2668" y="189"/>
                    </a:cubicBezTo>
                    <a:cubicBezTo>
                      <a:pt x="2609" y="158"/>
                      <a:pt x="2538" y="163"/>
                      <a:pt x="2478" y="141"/>
                    </a:cubicBezTo>
                    <a:cubicBezTo>
                      <a:pt x="2420" y="115"/>
                      <a:pt x="2361" y="75"/>
                      <a:pt x="2298" y="56"/>
                    </a:cubicBezTo>
                    <a:cubicBezTo>
                      <a:pt x="2234" y="42"/>
                      <a:pt x="2168" y="35"/>
                      <a:pt x="2104" y="31"/>
                    </a:cubicBezTo>
                    <a:cubicBezTo>
                      <a:pt x="2038" y="21"/>
                      <a:pt x="1973" y="1"/>
                      <a:pt x="1905"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29"/>
              <p:cNvSpPr/>
              <p:nvPr/>
            </p:nvSpPr>
            <p:spPr>
              <a:xfrm>
                <a:off x="1020125" y="4649950"/>
                <a:ext cx="2200" cy="900"/>
              </a:xfrm>
              <a:custGeom>
                <a:rect b="b" l="l" r="r" t="t"/>
                <a:pathLst>
                  <a:path extrusionOk="0" h="36" w="88">
                    <a:moveTo>
                      <a:pt x="78" y="1"/>
                    </a:moveTo>
                    <a:cubicBezTo>
                      <a:pt x="57" y="14"/>
                      <a:pt x="35" y="25"/>
                      <a:pt x="20" y="32"/>
                    </a:cubicBezTo>
                    <a:cubicBezTo>
                      <a:pt x="13" y="34"/>
                      <a:pt x="6" y="34"/>
                      <a:pt x="1" y="35"/>
                    </a:cubicBezTo>
                    <a:lnTo>
                      <a:pt x="87" y="34"/>
                    </a:lnTo>
                    <a:cubicBezTo>
                      <a:pt x="85" y="21"/>
                      <a:pt x="82" y="12"/>
                      <a:pt x="78"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29"/>
              <p:cNvSpPr/>
              <p:nvPr/>
            </p:nvSpPr>
            <p:spPr>
              <a:xfrm>
                <a:off x="1017675" y="4649675"/>
                <a:ext cx="1150" cy="200"/>
              </a:xfrm>
              <a:custGeom>
                <a:rect b="b" l="l" r="r" t="t"/>
                <a:pathLst>
                  <a:path extrusionOk="0" h="8" w="46">
                    <a:moveTo>
                      <a:pt x="1" y="1"/>
                    </a:moveTo>
                    <a:cubicBezTo>
                      <a:pt x="8" y="5"/>
                      <a:pt x="19" y="8"/>
                      <a:pt x="28" y="8"/>
                    </a:cubicBezTo>
                    <a:cubicBezTo>
                      <a:pt x="36" y="8"/>
                      <a:pt x="43" y="6"/>
                      <a:pt x="45"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29"/>
              <p:cNvSpPr/>
              <p:nvPr/>
            </p:nvSpPr>
            <p:spPr>
              <a:xfrm>
                <a:off x="978975" y="4608050"/>
                <a:ext cx="92450" cy="92450"/>
              </a:xfrm>
              <a:custGeom>
                <a:rect b="b" l="l" r="r" t="t"/>
                <a:pathLst>
                  <a:path extrusionOk="0" h="3698" w="3698">
                    <a:moveTo>
                      <a:pt x="1427" y="200"/>
                    </a:moveTo>
                    <a:cubicBezTo>
                      <a:pt x="1428" y="200"/>
                      <a:pt x="1430" y="200"/>
                      <a:pt x="1432" y="200"/>
                    </a:cubicBezTo>
                    <a:cubicBezTo>
                      <a:pt x="1406" y="217"/>
                      <a:pt x="1380" y="230"/>
                      <a:pt x="1356" y="251"/>
                    </a:cubicBezTo>
                    <a:cubicBezTo>
                      <a:pt x="1303" y="299"/>
                      <a:pt x="1263" y="353"/>
                      <a:pt x="1228" y="409"/>
                    </a:cubicBezTo>
                    <a:cubicBezTo>
                      <a:pt x="1210" y="415"/>
                      <a:pt x="1191" y="417"/>
                      <a:pt x="1172" y="422"/>
                    </a:cubicBezTo>
                    <a:cubicBezTo>
                      <a:pt x="1176" y="420"/>
                      <a:pt x="1177" y="415"/>
                      <a:pt x="1180" y="413"/>
                    </a:cubicBezTo>
                    <a:cubicBezTo>
                      <a:pt x="1204" y="402"/>
                      <a:pt x="1226" y="394"/>
                      <a:pt x="1242" y="375"/>
                    </a:cubicBezTo>
                    <a:cubicBezTo>
                      <a:pt x="1261" y="356"/>
                      <a:pt x="1274" y="310"/>
                      <a:pt x="1297" y="292"/>
                    </a:cubicBezTo>
                    <a:cubicBezTo>
                      <a:pt x="1321" y="276"/>
                      <a:pt x="1344" y="255"/>
                      <a:pt x="1373" y="230"/>
                    </a:cubicBezTo>
                    <a:cubicBezTo>
                      <a:pt x="1389" y="218"/>
                      <a:pt x="1408" y="200"/>
                      <a:pt x="1427" y="200"/>
                    </a:cubicBezTo>
                    <a:close/>
                    <a:moveTo>
                      <a:pt x="1490" y="394"/>
                    </a:moveTo>
                    <a:lnTo>
                      <a:pt x="1490" y="394"/>
                    </a:lnTo>
                    <a:cubicBezTo>
                      <a:pt x="1455" y="402"/>
                      <a:pt x="1421" y="416"/>
                      <a:pt x="1389" y="431"/>
                    </a:cubicBezTo>
                    <a:cubicBezTo>
                      <a:pt x="1355" y="435"/>
                      <a:pt x="1321" y="441"/>
                      <a:pt x="1286" y="445"/>
                    </a:cubicBezTo>
                    <a:cubicBezTo>
                      <a:pt x="1290" y="438"/>
                      <a:pt x="1294" y="431"/>
                      <a:pt x="1300" y="427"/>
                    </a:cubicBezTo>
                    <a:cubicBezTo>
                      <a:pt x="1363" y="415"/>
                      <a:pt x="1427" y="406"/>
                      <a:pt x="1490" y="394"/>
                    </a:cubicBezTo>
                    <a:close/>
                    <a:moveTo>
                      <a:pt x="1212" y="440"/>
                    </a:moveTo>
                    <a:cubicBezTo>
                      <a:pt x="1208" y="448"/>
                      <a:pt x="1205" y="455"/>
                      <a:pt x="1201" y="459"/>
                    </a:cubicBezTo>
                    <a:cubicBezTo>
                      <a:pt x="1125" y="473"/>
                      <a:pt x="1049" y="490"/>
                      <a:pt x="976" y="515"/>
                    </a:cubicBezTo>
                    <a:cubicBezTo>
                      <a:pt x="981" y="507"/>
                      <a:pt x="985" y="500"/>
                      <a:pt x="992" y="495"/>
                    </a:cubicBezTo>
                    <a:cubicBezTo>
                      <a:pt x="1012" y="484"/>
                      <a:pt x="1043" y="485"/>
                      <a:pt x="1063" y="477"/>
                    </a:cubicBezTo>
                    <a:cubicBezTo>
                      <a:pt x="1087" y="467"/>
                      <a:pt x="1111" y="467"/>
                      <a:pt x="1132" y="460"/>
                    </a:cubicBezTo>
                    <a:cubicBezTo>
                      <a:pt x="1139" y="457"/>
                      <a:pt x="1144" y="451"/>
                      <a:pt x="1150" y="445"/>
                    </a:cubicBezTo>
                    <a:cubicBezTo>
                      <a:pt x="1151" y="446"/>
                      <a:pt x="1151" y="451"/>
                      <a:pt x="1152" y="451"/>
                    </a:cubicBezTo>
                    <a:cubicBezTo>
                      <a:pt x="1152" y="451"/>
                      <a:pt x="1152" y="451"/>
                      <a:pt x="1153" y="451"/>
                    </a:cubicBezTo>
                    <a:cubicBezTo>
                      <a:pt x="1173" y="449"/>
                      <a:pt x="1191" y="444"/>
                      <a:pt x="1212" y="440"/>
                    </a:cubicBezTo>
                    <a:close/>
                    <a:moveTo>
                      <a:pt x="1844" y="635"/>
                    </a:moveTo>
                    <a:cubicBezTo>
                      <a:pt x="1902" y="635"/>
                      <a:pt x="1960" y="639"/>
                      <a:pt x="2016" y="647"/>
                    </a:cubicBezTo>
                    <a:cubicBezTo>
                      <a:pt x="1995" y="647"/>
                      <a:pt x="1974" y="645"/>
                      <a:pt x="1954" y="645"/>
                    </a:cubicBezTo>
                    <a:cubicBezTo>
                      <a:pt x="1914" y="645"/>
                      <a:pt x="1874" y="649"/>
                      <a:pt x="1834" y="654"/>
                    </a:cubicBezTo>
                    <a:cubicBezTo>
                      <a:pt x="1820" y="647"/>
                      <a:pt x="1805" y="642"/>
                      <a:pt x="1790" y="636"/>
                    </a:cubicBezTo>
                    <a:cubicBezTo>
                      <a:pt x="1808" y="636"/>
                      <a:pt x="1826" y="635"/>
                      <a:pt x="1844" y="635"/>
                    </a:cubicBezTo>
                    <a:close/>
                    <a:moveTo>
                      <a:pt x="2307" y="931"/>
                    </a:moveTo>
                    <a:lnTo>
                      <a:pt x="2307" y="931"/>
                    </a:lnTo>
                    <a:cubicBezTo>
                      <a:pt x="2311" y="932"/>
                      <a:pt x="2314" y="932"/>
                      <a:pt x="2318" y="934"/>
                    </a:cubicBezTo>
                    <a:cubicBezTo>
                      <a:pt x="2321" y="943"/>
                      <a:pt x="2322" y="950"/>
                      <a:pt x="2325" y="958"/>
                    </a:cubicBezTo>
                    <a:cubicBezTo>
                      <a:pt x="2320" y="947"/>
                      <a:pt x="2314" y="939"/>
                      <a:pt x="2307" y="931"/>
                    </a:cubicBezTo>
                    <a:close/>
                    <a:moveTo>
                      <a:pt x="1501" y="973"/>
                    </a:moveTo>
                    <a:cubicBezTo>
                      <a:pt x="1530" y="979"/>
                      <a:pt x="1571" y="991"/>
                      <a:pt x="1612" y="1012"/>
                    </a:cubicBezTo>
                    <a:cubicBezTo>
                      <a:pt x="1530" y="1015"/>
                      <a:pt x="1447" y="1035"/>
                      <a:pt x="1376" y="1077"/>
                    </a:cubicBezTo>
                    <a:cubicBezTo>
                      <a:pt x="1371" y="1070"/>
                      <a:pt x="1369" y="1062"/>
                      <a:pt x="1365" y="1053"/>
                    </a:cubicBezTo>
                    <a:cubicBezTo>
                      <a:pt x="1400" y="1022"/>
                      <a:pt x="1438" y="995"/>
                      <a:pt x="1480" y="973"/>
                    </a:cubicBezTo>
                    <a:close/>
                    <a:moveTo>
                      <a:pt x="1337" y="1077"/>
                    </a:moveTo>
                    <a:lnTo>
                      <a:pt x="1337" y="1077"/>
                    </a:lnTo>
                    <a:cubicBezTo>
                      <a:pt x="1329" y="1089"/>
                      <a:pt x="1318" y="1099"/>
                      <a:pt x="1308" y="1110"/>
                    </a:cubicBezTo>
                    <a:lnTo>
                      <a:pt x="1293" y="1119"/>
                    </a:lnTo>
                    <a:cubicBezTo>
                      <a:pt x="1307" y="1104"/>
                      <a:pt x="1322" y="1090"/>
                      <a:pt x="1337" y="1077"/>
                    </a:cubicBezTo>
                    <a:close/>
                    <a:moveTo>
                      <a:pt x="2044" y="324"/>
                    </a:moveTo>
                    <a:cubicBezTo>
                      <a:pt x="2227" y="324"/>
                      <a:pt x="2410" y="355"/>
                      <a:pt x="2577" y="448"/>
                    </a:cubicBezTo>
                    <a:cubicBezTo>
                      <a:pt x="2825" y="583"/>
                      <a:pt x="3004" y="830"/>
                      <a:pt x="3079" y="1101"/>
                    </a:cubicBezTo>
                    <a:lnTo>
                      <a:pt x="3085" y="1122"/>
                    </a:lnTo>
                    <a:cubicBezTo>
                      <a:pt x="2993" y="993"/>
                      <a:pt x="2872" y="913"/>
                      <a:pt x="2746" y="850"/>
                    </a:cubicBezTo>
                    <a:cubicBezTo>
                      <a:pt x="2671" y="726"/>
                      <a:pt x="2569" y="617"/>
                      <a:pt x="2445" y="539"/>
                    </a:cubicBezTo>
                    <a:cubicBezTo>
                      <a:pt x="2266" y="424"/>
                      <a:pt x="2066" y="392"/>
                      <a:pt x="1873" y="392"/>
                    </a:cubicBezTo>
                    <a:cubicBezTo>
                      <a:pt x="1857" y="392"/>
                      <a:pt x="1840" y="392"/>
                      <a:pt x="1824" y="393"/>
                    </a:cubicBezTo>
                    <a:cubicBezTo>
                      <a:pt x="1769" y="379"/>
                      <a:pt x="1711" y="372"/>
                      <a:pt x="1653" y="372"/>
                    </a:cubicBezTo>
                    <a:cubicBezTo>
                      <a:pt x="1628" y="372"/>
                      <a:pt x="1603" y="373"/>
                      <a:pt x="1578" y="376"/>
                    </a:cubicBezTo>
                    <a:cubicBezTo>
                      <a:pt x="1621" y="368"/>
                      <a:pt x="1662" y="360"/>
                      <a:pt x="1706" y="353"/>
                    </a:cubicBezTo>
                    <a:cubicBezTo>
                      <a:pt x="1815" y="336"/>
                      <a:pt x="1930" y="324"/>
                      <a:pt x="2044" y="324"/>
                    </a:cubicBezTo>
                    <a:close/>
                    <a:moveTo>
                      <a:pt x="2467" y="993"/>
                    </a:moveTo>
                    <a:lnTo>
                      <a:pt x="2467" y="993"/>
                    </a:lnTo>
                    <a:cubicBezTo>
                      <a:pt x="2481" y="1000"/>
                      <a:pt x="2497" y="1007"/>
                      <a:pt x="2511" y="1013"/>
                    </a:cubicBezTo>
                    <a:cubicBezTo>
                      <a:pt x="2533" y="1067"/>
                      <a:pt x="2552" y="1122"/>
                      <a:pt x="2563" y="1179"/>
                    </a:cubicBezTo>
                    <a:cubicBezTo>
                      <a:pt x="2574" y="1221"/>
                      <a:pt x="2581" y="1267"/>
                      <a:pt x="2587" y="1311"/>
                    </a:cubicBezTo>
                    <a:cubicBezTo>
                      <a:pt x="2583" y="1315"/>
                      <a:pt x="2577" y="1315"/>
                      <a:pt x="2573" y="1315"/>
                    </a:cubicBezTo>
                    <a:cubicBezTo>
                      <a:pt x="2548" y="1206"/>
                      <a:pt x="2515" y="1096"/>
                      <a:pt x="2467" y="993"/>
                    </a:cubicBezTo>
                    <a:close/>
                    <a:moveTo>
                      <a:pt x="2594" y="1352"/>
                    </a:moveTo>
                    <a:cubicBezTo>
                      <a:pt x="2596" y="1381"/>
                      <a:pt x="2596" y="1411"/>
                      <a:pt x="2598" y="1440"/>
                    </a:cubicBezTo>
                    <a:cubicBezTo>
                      <a:pt x="2596" y="1426"/>
                      <a:pt x="2594" y="1412"/>
                      <a:pt x="2591" y="1399"/>
                    </a:cubicBezTo>
                    <a:cubicBezTo>
                      <a:pt x="2589" y="1385"/>
                      <a:pt x="2584" y="1370"/>
                      <a:pt x="2583" y="1356"/>
                    </a:cubicBezTo>
                    <a:cubicBezTo>
                      <a:pt x="2584" y="1353"/>
                      <a:pt x="2588" y="1353"/>
                      <a:pt x="2594" y="1352"/>
                    </a:cubicBezTo>
                    <a:close/>
                    <a:moveTo>
                      <a:pt x="1841" y="1309"/>
                    </a:moveTo>
                    <a:cubicBezTo>
                      <a:pt x="1845" y="1311"/>
                      <a:pt x="1850" y="1311"/>
                      <a:pt x="1853" y="1312"/>
                    </a:cubicBezTo>
                    <a:cubicBezTo>
                      <a:pt x="1857" y="1315"/>
                      <a:pt x="1860" y="1316"/>
                      <a:pt x="1864" y="1319"/>
                    </a:cubicBezTo>
                    <a:cubicBezTo>
                      <a:pt x="1947" y="1371"/>
                      <a:pt x="1984" y="1455"/>
                      <a:pt x="2011" y="1542"/>
                    </a:cubicBezTo>
                    <a:cubicBezTo>
                      <a:pt x="2017" y="1556"/>
                      <a:pt x="2021" y="1571"/>
                      <a:pt x="2027" y="1586"/>
                    </a:cubicBezTo>
                    <a:lnTo>
                      <a:pt x="2016" y="1586"/>
                    </a:lnTo>
                    <a:cubicBezTo>
                      <a:pt x="1992" y="1512"/>
                      <a:pt x="1956" y="1443"/>
                      <a:pt x="1908" y="1388"/>
                    </a:cubicBezTo>
                    <a:cubicBezTo>
                      <a:pt x="1892" y="1366"/>
                      <a:pt x="1868" y="1345"/>
                      <a:pt x="1845" y="1326"/>
                    </a:cubicBezTo>
                    <a:cubicBezTo>
                      <a:pt x="1845" y="1319"/>
                      <a:pt x="1843" y="1315"/>
                      <a:pt x="1841" y="1309"/>
                    </a:cubicBezTo>
                    <a:close/>
                    <a:moveTo>
                      <a:pt x="1656" y="913"/>
                    </a:moveTo>
                    <a:cubicBezTo>
                      <a:pt x="1729" y="931"/>
                      <a:pt x="1799" y="954"/>
                      <a:pt x="1868" y="986"/>
                    </a:cubicBezTo>
                    <a:cubicBezTo>
                      <a:pt x="1930" y="1013"/>
                      <a:pt x="1994" y="1042"/>
                      <a:pt x="2055" y="1078"/>
                    </a:cubicBezTo>
                    <a:cubicBezTo>
                      <a:pt x="2090" y="1117"/>
                      <a:pt x="2123" y="1154"/>
                      <a:pt x="2156" y="1191"/>
                    </a:cubicBezTo>
                    <a:cubicBezTo>
                      <a:pt x="2241" y="1282"/>
                      <a:pt x="2343" y="1375"/>
                      <a:pt x="2395" y="1507"/>
                    </a:cubicBezTo>
                    <a:cubicBezTo>
                      <a:pt x="2399" y="1543"/>
                      <a:pt x="2402" y="1579"/>
                      <a:pt x="2404" y="1615"/>
                    </a:cubicBezTo>
                    <a:cubicBezTo>
                      <a:pt x="2390" y="1612"/>
                      <a:pt x="2375" y="1607"/>
                      <a:pt x="2361" y="1605"/>
                    </a:cubicBezTo>
                    <a:cubicBezTo>
                      <a:pt x="2355" y="1602"/>
                      <a:pt x="2350" y="1602"/>
                      <a:pt x="2347" y="1602"/>
                    </a:cubicBezTo>
                    <a:cubicBezTo>
                      <a:pt x="2343" y="1598"/>
                      <a:pt x="2340" y="1594"/>
                      <a:pt x="2336" y="1589"/>
                    </a:cubicBezTo>
                    <a:cubicBezTo>
                      <a:pt x="2335" y="1573"/>
                      <a:pt x="2335" y="1558"/>
                      <a:pt x="2333" y="1543"/>
                    </a:cubicBezTo>
                    <a:cubicBezTo>
                      <a:pt x="2309" y="1407"/>
                      <a:pt x="2229" y="1282"/>
                      <a:pt x="2123" y="1181"/>
                    </a:cubicBezTo>
                    <a:cubicBezTo>
                      <a:pt x="2018" y="1078"/>
                      <a:pt x="1881" y="1027"/>
                      <a:pt x="1736" y="1015"/>
                    </a:cubicBezTo>
                    <a:cubicBezTo>
                      <a:pt x="1722" y="1013"/>
                      <a:pt x="1707" y="1013"/>
                      <a:pt x="1693" y="1013"/>
                    </a:cubicBezTo>
                    <a:cubicBezTo>
                      <a:pt x="1676" y="994"/>
                      <a:pt x="1659" y="972"/>
                      <a:pt x="1638" y="958"/>
                    </a:cubicBezTo>
                    <a:cubicBezTo>
                      <a:pt x="1622" y="946"/>
                      <a:pt x="1604" y="939"/>
                      <a:pt x="1588" y="931"/>
                    </a:cubicBezTo>
                    <a:cubicBezTo>
                      <a:pt x="1611" y="924"/>
                      <a:pt x="1633" y="918"/>
                      <a:pt x="1656" y="913"/>
                    </a:cubicBezTo>
                    <a:close/>
                    <a:moveTo>
                      <a:pt x="2362" y="1646"/>
                    </a:moveTo>
                    <a:lnTo>
                      <a:pt x="2362" y="1646"/>
                    </a:lnTo>
                    <a:cubicBezTo>
                      <a:pt x="2376" y="1649"/>
                      <a:pt x="2390" y="1651"/>
                      <a:pt x="2404" y="1655"/>
                    </a:cubicBezTo>
                    <a:lnTo>
                      <a:pt x="2404" y="1663"/>
                    </a:lnTo>
                    <a:cubicBezTo>
                      <a:pt x="2402" y="1689"/>
                      <a:pt x="2398" y="1715"/>
                      <a:pt x="2397" y="1739"/>
                    </a:cubicBezTo>
                    <a:cubicBezTo>
                      <a:pt x="2390" y="1707"/>
                      <a:pt x="2376" y="1677"/>
                      <a:pt x="2362" y="1646"/>
                    </a:cubicBezTo>
                    <a:close/>
                    <a:moveTo>
                      <a:pt x="2898" y="1448"/>
                    </a:moveTo>
                    <a:cubicBezTo>
                      <a:pt x="2907" y="1490"/>
                      <a:pt x="2917" y="1532"/>
                      <a:pt x="2917" y="1580"/>
                    </a:cubicBezTo>
                    <a:cubicBezTo>
                      <a:pt x="2914" y="1688"/>
                      <a:pt x="2892" y="1801"/>
                      <a:pt x="2859" y="1913"/>
                    </a:cubicBezTo>
                    <a:cubicBezTo>
                      <a:pt x="2851" y="1900"/>
                      <a:pt x="2844" y="1883"/>
                      <a:pt x="2834" y="1868"/>
                    </a:cubicBezTo>
                    <a:cubicBezTo>
                      <a:pt x="2872" y="1732"/>
                      <a:pt x="2896" y="1593"/>
                      <a:pt x="2898" y="1448"/>
                    </a:cubicBezTo>
                    <a:close/>
                    <a:moveTo>
                      <a:pt x="1527" y="1533"/>
                    </a:moveTo>
                    <a:cubicBezTo>
                      <a:pt x="1529" y="1533"/>
                      <a:pt x="1532" y="1533"/>
                      <a:pt x="1534" y="1535"/>
                    </a:cubicBezTo>
                    <a:cubicBezTo>
                      <a:pt x="1542" y="1542"/>
                      <a:pt x="1520" y="1573"/>
                      <a:pt x="1523" y="1579"/>
                    </a:cubicBezTo>
                    <a:cubicBezTo>
                      <a:pt x="1528" y="1585"/>
                      <a:pt x="1583" y="1585"/>
                      <a:pt x="1593" y="1607"/>
                    </a:cubicBezTo>
                    <a:cubicBezTo>
                      <a:pt x="1604" y="1627"/>
                      <a:pt x="1600" y="1648"/>
                      <a:pt x="1593" y="1663"/>
                    </a:cubicBezTo>
                    <a:lnTo>
                      <a:pt x="1713" y="1660"/>
                    </a:lnTo>
                    <a:cubicBezTo>
                      <a:pt x="1716" y="1663"/>
                      <a:pt x="1720" y="1664"/>
                      <a:pt x="1722" y="1670"/>
                    </a:cubicBezTo>
                    <a:cubicBezTo>
                      <a:pt x="1722" y="1673"/>
                      <a:pt x="1724" y="1674"/>
                      <a:pt x="1724" y="1675"/>
                    </a:cubicBezTo>
                    <a:cubicBezTo>
                      <a:pt x="1731" y="1670"/>
                      <a:pt x="1740" y="1664"/>
                      <a:pt x="1744" y="1660"/>
                    </a:cubicBezTo>
                    <a:lnTo>
                      <a:pt x="1757" y="1660"/>
                    </a:lnTo>
                    <a:cubicBezTo>
                      <a:pt x="1772" y="1699"/>
                      <a:pt x="1777" y="1752"/>
                      <a:pt x="1765" y="1799"/>
                    </a:cubicBezTo>
                    <a:cubicBezTo>
                      <a:pt x="1750" y="1853"/>
                      <a:pt x="1682" y="1867"/>
                      <a:pt x="1651" y="1886"/>
                    </a:cubicBezTo>
                    <a:lnTo>
                      <a:pt x="1638" y="1891"/>
                    </a:lnTo>
                    <a:cubicBezTo>
                      <a:pt x="1611" y="1906"/>
                      <a:pt x="1581" y="1917"/>
                      <a:pt x="1551" y="1917"/>
                    </a:cubicBezTo>
                    <a:cubicBezTo>
                      <a:pt x="1546" y="1917"/>
                      <a:pt x="1540" y="1917"/>
                      <a:pt x="1534" y="1916"/>
                    </a:cubicBezTo>
                    <a:cubicBezTo>
                      <a:pt x="1494" y="1909"/>
                      <a:pt x="1458" y="1898"/>
                      <a:pt x="1428" y="1876"/>
                    </a:cubicBezTo>
                    <a:cubicBezTo>
                      <a:pt x="1400" y="1854"/>
                      <a:pt x="1359" y="1854"/>
                      <a:pt x="1338" y="1821"/>
                    </a:cubicBezTo>
                    <a:cubicBezTo>
                      <a:pt x="1321" y="1792"/>
                      <a:pt x="1349" y="1733"/>
                      <a:pt x="1348" y="1711"/>
                    </a:cubicBezTo>
                    <a:cubicBezTo>
                      <a:pt x="1341" y="1689"/>
                      <a:pt x="1337" y="1668"/>
                      <a:pt x="1343" y="1649"/>
                    </a:cubicBezTo>
                    <a:cubicBezTo>
                      <a:pt x="1348" y="1633"/>
                      <a:pt x="1318" y="1615"/>
                      <a:pt x="1329" y="1597"/>
                    </a:cubicBezTo>
                    <a:cubicBezTo>
                      <a:pt x="1341" y="1579"/>
                      <a:pt x="1376" y="1578"/>
                      <a:pt x="1389" y="1569"/>
                    </a:cubicBezTo>
                    <a:cubicBezTo>
                      <a:pt x="1400" y="1560"/>
                      <a:pt x="1411" y="1545"/>
                      <a:pt x="1428" y="1539"/>
                    </a:cubicBezTo>
                    <a:cubicBezTo>
                      <a:pt x="1431" y="1538"/>
                      <a:pt x="1434" y="1538"/>
                      <a:pt x="1437" y="1538"/>
                    </a:cubicBezTo>
                    <a:cubicBezTo>
                      <a:pt x="1452" y="1538"/>
                      <a:pt x="1470" y="1546"/>
                      <a:pt x="1479" y="1547"/>
                    </a:cubicBezTo>
                    <a:cubicBezTo>
                      <a:pt x="1487" y="1547"/>
                      <a:pt x="1495" y="1534"/>
                      <a:pt x="1504" y="1534"/>
                    </a:cubicBezTo>
                    <a:cubicBezTo>
                      <a:pt x="1505" y="1534"/>
                      <a:pt x="1506" y="1535"/>
                      <a:pt x="1508" y="1535"/>
                    </a:cubicBezTo>
                    <a:cubicBezTo>
                      <a:pt x="1508" y="1535"/>
                      <a:pt x="1509" y="1535"/>
                      <a:pt x="1510" y="1535"/>
                    </a:cubicBezTo>
                    <a:cubicBezTo>
                      <a:pt x="1515" y="1535"/>
                      <a:pt x="1522" y="1533"/>
                      <a:pt x="1527" y="1533"/>
                    </a:cubicBezTo>
                    <a:close/>
                    <a:moveTo>
                      <a:pt x="2815" y="1934"/>
                    </a:moveTo>
                    <a:cubicBezTo>
                      <a:pt x="2825" y="1948"/>
                      <a:pt x="2834" y="1963"/>
                      <a:pt x="2841" y="1977"/>
                    </a:cubicBezTo>
                    <a:cubicBezTo>
                      <a:pt x="2834" y="1996"/>
                      <a:pt x="2832" y="2014"/>
                      <a:pt x="2823" y="2033"/>
                    </a:cubicBezTo>
                    <a:cubicBezTo>
                      <a:pt x="2815" y="2052"/>
                      <a:pt x="2804" y="2072"/>
                      <a:pt x="2796" y="2088"/>
                    </a:cubicBezTo>
                    <a:cubicBezTo>
                      <a:pt x="2794" y="2065"/>
                      <a:pt x="2790" y="2040"/>
                      <a:pt x="2788" y="2014"/>
                    </a:cubicBezTo>
                    <a:cubicBezTo>
                      <a:pt x="2797" y="1986"/>
                      <a:pt x="2807" y="1962"/>
                      <a:pt x="2815" y="1934"/>
                    </a:cubicBezTo>
                    <a:close/>
                    <a:moveTo>
                      <a:pt x="2336" y="1689"/>
                    </a:moveTo>
                    <a:cubicBezTo>
                      <a:pt x="2355" y="1730"/>
                      <a:pt x="2373" y="1773"/>
                      <a:pt x="2384" y="1818"/>
                    </a:cubicBezTo>
                    <a:cubicBezTo>
                      <a:pt x="2380" y="1851"/>
                      <a:pt x="2375" y="1882"/>
                      <a:pt x="2361" y="1913"/>
                    </a:cubicBezTo>
                    <a:cubicBezTo>
                      <a:pt x="2328" y="1989"/>
                      <a:pt x="2266" y="2044"/>
                      <a:pt x="2215" y="2095"/>
                    </a:cubicBezTo>
                    <a:cubicBezTo>
                      <a:pt x="2245" y="2044"/>
                      <a:pt x="2267" y="1986"/>
                      <a:pt x="2287" y="1930"/>
                    </a:cubicBezTo>
                    <a:cubicBezTo>
                      <a:pt x="2311" y="1854"/>
                      <a:pt x="2331" y="1773"/>
                      <a:pt x="2336" y="1689"/>
                    </a:cubicBezTo>
                    <a:close/>
                    <a:moveTo>
                      <a:pt x="1632" y="1298"/>
                    </a:moveTo>
                    <a:cubicBezTo>
                      <a:pt x="1704" y="1313"/>
                      <a:pt x="1772" y="1345"/>
                      <a:pt x="1820" y="1386"/>
                    </a:cubicBezTo>
                    <a:cubicBezTo>
                      <a:pt x="1838" y="1462"/>
                      <a:pt x="1849" y="1547"/>
                      <a:pt x="1820" y="1622"/>
                    </a:cubicBezTo>
                    <a:cubicBezTo>
                      <a:pt x="1819" y="1625"/>
                      <a:pt x="1831" y="1629"/>
                      <a:pt x="1839" y="1629"/>
                    </a:cubicBezTo>
                    <a:cubicBezTo>
                      <a:pt x="1842" y="1629"/>
                      <a:pt x="1844" y="1628"/>
                      <a:pt x="1845" y="1627"/>
                    </a:cubicBezTo>
                    <a:cubicBezTo>
                      <a:pt x="1882" y="1571"/>
                      <a:pt x="1881" y="1509"/>
                      <a:pt x="1874" y="1448"/>
                    </a:cubicBezTo>
                    <a:lnTo>
                      <a:pt x="1874" y="1448"/>
                    </a:lnTo>
                    <a:cubicBezTo>
                      <a:pt x="1905" y="1488"/>
                      <a:pt x="1929" y="1531"/>
                      <a:pt x="1947" y="1580"/>
                    </a:cubicBezTo>
                    <a:cubicBezTo>
                      <a:pt x="1923" y="1579"/>
                      <a:pt x="1900" y="1579"/>
                      <a:pt x="1878" y="1573"/>
                    </a:cubicBezTo>
                    <a:cubicBezTo>
                      <a:pt x="1878" y="1573"/>
                      <a:pt x="1878" y="1573"/>
                      <a:pt x="1877" y="1573"/>
                    </a:cubicBezTo>
                    <a:cubicBezTo>
                      <a:pt x="1871" y="1573"/>
                      <a:pt x="1867" y="1597"/>
                      <a:pt x="1874" y="1598"/>
                    </a:cubicBezTo>
                    <a:cubicBezTo>
                      <a:pt x="1901" y="1607"/>
                      <a:pt x="1930" y="1612"/>
                      <a:pt x="1958" y="1618"/>
                    </a:cubicBezTo>
                    <a:cubicBezTo>
                      <a:pt x="1985" y="1724"/>
                      <a:pt x="1982" y="1842"/>
                      <a:pt x="1937" y="1938"/>
                    </a:cubicBezTo>
                    <a:cubicBezTo>
                      <a:pt x="1931" y="1953"/>
                      <a:pt x="1951" y="1971"/>
                      <a:pt x="1968" y="1971"/>
                    </a:cubicBezTo>
                    <a:cubicBezTo>
                      <a:pt x="1974" y="1971"/>
                      <a:pt x="1980" y="1969"/>
                      <a:pt x="1984" y="1963"/>
                    </a:cubicBezTo>
                    <a:cubicBezTo>
                      <a:pt x="2044" y="1861"/>
                      <a:pt x="2051" y="1739"/>
                      <a:pt x="2025" y="1624"/>
                    </a:cubicBezTo>
                    <a:lnTo>
                      <a:pt x="2040" y="1624"/>
                    </a:lnTo>
                    <a:cubicBezTo>
                      <a:pt x="2061" y="1688"/>
                      <a:pt x="2077" y="1757"/>
                      <a:pt x="2061" y="1827"/>
                    </a:cubicBezTo>
                    <a:cubicBezTo>
                      <a:pt x="2039" y="1924"/>
                      <a:pt x="1992" y="2021"/>
                      <a:pt x="1923" y="2094"/>
                    </a:cubicBezTo>
                    <a:cubicBezTo>
                      <a:pt x="1914" y="2106"/>
                      <a:pt x="1900" y="2114"/>
                      <a:pt x="1888" y="2124"/>
                    </a:cubicBezTo>
                    <a:cubicBezTo>
                      <a:pt x="1903" y="2044"/>
                      <a:pt x="1889" y="1955"/>
                      <a:pt x="1826" y="1880"/>
                    </a:cubicBezTo>
                    <a:cubicBezTo>
                      <a:pt x="1846" y="1835"/>
                      <a:pt x="1857" y="1787"/>
                      <a:pt x="1852" y="1739"/>
                    </a:cubicBezTo>
                    <a:cubicBezTo>
                      <a:pt x="1845" y="1679"/>
                      <a:pt x="1809" y="1635"/>
                      <a:pt x="1777" y="1600"/>
                    </a:cubicBezTo>
                    <a:cubicBezTo>
                      <a:pt x="1782" y="1571"/>
                      <a:pt x="1775" y="1542"/>
                      <a:pt x="1771" y="1510"/>
                    </a:cubicBezTo>
                    <a:cubicBezTo>
                      <a:pt x="1765" y="1463"/>
                      <a:pt x="1731" y="1430"/>
                      <a:pt x="1703" y="1393"/>
                    </a:cubicBezTo>
                    <a:cubicBezTo>
                      <a:pt x="1682" y="1364"/>
                      <a:pt x="1660" y="1326"/>
                      <a:pt x="1626" y="1301"/>
                    </a:cubicBezTo>
                    <a:cubicBezTo>
                      <a:pt x="1627" y="1301"/>
                      <a:pt x="1630" y="1301"/>
                      <a:pt x="1632" y="1298"/>
                    </a:cubicBezTo>
                    <a:close/>
                    <a:moveTo>
                      <a:pt x="784" y="1509"/>
                    </a:moveTo>
                    <a:lnTo>
                      <a:pt x="784" y="1509"/>
                    </a:lnTo>
                    <a:cubicBezTo>
                      <a:pt x="749" y="1633"/>
                      <a:pt x="733" y="1759"/>
                      <a:pt x="736" y="1886"/>
                    </a:cubicBezTo>
                    <a:cubicBezTo>
                      <a:pt x="736" y="1913"/>
                      <a:pt x="738" y="1938"/>
                      <a:pt x="743" y="1966"/>
                    </a:cubicBezTo>
                    <a:cubicBezTo>
                      <a:pt x="743" y="1968"/>
                      <a:pt x="740" y="1968"/>
                      <a:pt x="740" y="1968"/>
                    </a:cubicBezTo>
                    <a:cubicBezTo>
                      <a:pt x="719" y="2010"/>
                      <a:pt x="674" y="2051"/>
                      <a:pt x="656" y="2094"/>
                    </a:cubicBezTo>
                    <a:cubicBezTo>
                      <a:pt x="649" y="2109"/>
                      <a:pt x="649" y="2123"/>
                      <a:pt x="649" y="2138"/>
                    </a:cubicBezTo>
                    <a:cubicBezTo>
                      <a:pt x="642" y="2028"/>
                      <a:pt x="670" y="1907"/>
                      <a:pt x="698" y="1779"/>
                    </a:cubicBezTo>
                    <a:cubicBezTo>
                      <a:pt x="719" y="1684"/>
                      <a:pt x="749" y="1594"/>
                      <a:pt x="784" y="1509"/>
                    </a:cubicBezTo>
                    <a:close/>
                    <a:moveTo>
                      <a:pt x="1794" y="1931"/>
                    </a:moveTo>
                    <a:cubicBezTo>
                      <a:pt x="1841" y="2011"/>
                      <a:pt x="1839" y="2102"/>
                      <a:pt x="1808" y="2172"/>
                    </a:cubicBezTo>
                    <a:cubicBezTo>
                      <a:pt x="1764" y="2193"/>
                      <a:pt x="1717" y="2205"/>
                      <a:pt x="1670" y="2209"/>
                    </a:cubicBezTo>
                    <a:cubicBezTo>
                      <a:pt x="1657" y="2211"/>
                      <a:pt x="1643" y="2212"/>
                      <a:pt x="1630" y="2212"/>
                    </a:cubicBezTo>
                    <a:cubicBezTo>
                      <a:pt x="1554" y="2212"/>
                      <a:pt x="1476" y="2182"/>
                      <a:pt x="1407" y="2145"/>
                    </a:cubicBezTo>
                    <a:cubicBezTo>
                      <a:pt x="1341" y="2110"/>
                      <a:pt x="1289" y="2054"/>
                      <a:pt x="1249" y="1995"/>
                    </a:cubicBezTo>
                    <a:cubicBezTo>
                      <a:pt x="1248" y="1979"/>
                      <a:pt x="1252" y="1964"/>
                      <a:pt x="1252" y="1948"/>
                    </a:cubicBezTo>
                    <a:cubicBezTo>
                      <a:pt x="1263" y="1955"/>
                      <a:pt x="1276" y="1963"/>
                      <a:pt x="1288" y="1971"/>
                    </a:cubicBezTo>
                    <a:cubicBezTo>
                      <a:pt x="1329" y="2002"/>
                      <a:pt x="1371" y="2044"/>
                      <a:pt x="1428" y="2061"/>
                    </a:cubicBezTo>
                    <a:cubicBezTo>
                      <a:pt x="1464" y="2071"/>
                      <a:pt x="1511" y="2082"/>
                      <a:pt x="1559" y="2082"/>
                    </a:cubicBezTo>
                    <a:cubicBezTo>
                      <a:pt x="1582" y="2082"/>
                      <a:pt x="1605" y="2079"/>
                      <a:pt x="1627" y="2073"/>
                    </a:cubicBezTo>
                    <a:cubicBezTo>
                      <a:pt x="1666" y="2065"/>
                      <a:pt x="1698" y="2041"/>
                      <a:pt x="1725" y="2017"/>
                    </a:cubicBezTo>
                    <a:cubicBezTo>
                      <a:pt x="1749" y="1993"/>
                      <a:pt x="1768" y="1970"/>
                      <a:pt x="1786" y="1945"/>
                    </a:cubicBezTo>
                    <a:cubicBezTo>
                      <a:pt x="1790" y="1941"/>
                      <a:pt x="1793" y="1937"/>
                      <a:pt x="1794" y="1931"/>
                    </a:cubicBezTo>
                    <a:close/>
                    <a:moveTo>
                      <a:pt x="3050" y="2109"/>
                    </a:moveTo>
                    <a:lnTo>
                      <a:pt x="3050" y="2109"/>
                    </a:lnTo>
                    <a:cubicBezTo>
                      <a:pt x="3031" y="2164"/>
                      <a:pt x="3011" y="2218"/>
                      <a:pt x="2987" y="2268"/>
                    </a:cubicBezTo>
                    <a:cubicBezTo>
                      <a:pt x="2986" y="2259"/>
                      <a:pt x="2983" y="2251"/>
                      <a:pt x="2982" y="2240"/>
                    </a:cubicBezTo>
                    <a:cubicBezTo>
                      <a:pt x="3006" y="2197"/>
                      <a:pt x="3028" y="2154"/>
                      <a:pt x="3050" y="2109"/>
                    </a:cubicBezTo>
                    <a:close/>
                    <a:moveTo>
                      <a:pt x="2752" y="2110"/>
                    </a:moveTo>
                    <a:cubicBezTo>
                      <a:pt x="2752" y="2131"/>
                      <a:pt x="2753" y="2152"/>
                      <a:pt x="2752" y="2172"/>
                    </a:cubicBezTo>
                    <a:cubicBezTo>
                      <a:pt x="2717" y="2227"/>
                      <a:pt x="2677" y="2282"/>
                      <a:pt x="2639" y="2335"/>
                    </a:cubicBezTo>
                    <a:cubicBezTo>
                      <a:pt x="2673" y="2282"/>
                      <a:pt x="2705" y="2227"/>
                      <a:pt x="2728" y="2171"/>
                    </a:cubicBezTo>
                    <a:cubicBezTo>
                      <a:pt x="2738" y="2152"/>
                      <a:pt x="2745" y="2131"/>
                      <a:pt x="2752" y="2110"/>
                    </a:cubicBezTo>
                    <a:close/>
                    <a:moveTo>
                      <a:pt x="1824" y="159"/>
                    </a:moveTo>
                    <a:cubicBezTo>
                      <a:pt x="1933" y="159"/>
                      <a:pt x="2041" y="182"/>
                      <a:pt x="2142" y="199"/>
                    </a:cubicBezTo>
                    <a:cubicBezTo>
                      <a:pt x="2309" y="226"/>
                      <a:pt x="2472" y="274"/>
                      <a:pt x="2617" y="361"/>
                    </a:cubicBezTo>
                    <a:cubicBezTo>
                      <a:pt x="2761" y="445"/>
                      <a:pt x="2894" y="548"/>
                      <a:pt x="2998" y="676"/>
                    </a:cubicBezTo>
                    <a:cubicBezTo>
                      <a:pt x="3093" y="786"/>
                      <a:pt x="3191" y="899"/>
                      <a:pt x="3253" y="1034"/>
                    </a:cubicBezTo>
                    <a:cubicBezTo>
                      <a:pt x="3260" y="1049"/>
                      <a:pt x="3269" y="1063"/>
                      <a:pt x="3276" y="1079"/>
                    </a:cubicBezTo>
                    <a:cubicBezTo>
                      <a:pt x="3327" y="1217"/>
                      <a:pt x="3306" y="1368"/>
                      <a:pt x="3313" y="1503"/>
                    </a:cubicBezTo>
                    <a:cubicBezTo>
                      <a:pt x="3319" y="1642"/>
                      <a:pt x="3311" y="1780"/>
                      <a:pt x="3279" y="1913"/>
                    </a:cubicBezTo>
                    <a:cubicBezTo>
                      <a:pt x="3249" y="2044"/>
                      <a:pt x="3235" y="2185"/>
                      <a:pt x="3166" y="2304"/>
                    </a:cubicBezTo>
                    <a:cubicBezTo>
                      <a:pt x="3144" y="2344"/>
                      <a:pt x="3116" y="2379"/>
                      <a:pt x="3089" y="2413"/>
                    </a:cubicBezTo>
                    <a:cubicBezTo>
                      <a:pt x="3100" y="2348"/>
                      <a:pt x="3110" y="2282"/>
                      <a:pt x="3116" y="2218"/>
                    </a:cubicBezTo>
                    <a:cubicBezTo>
                      <a:pt x="3183" y="2004"/>
                      <a:pt x="3222" y="1783"/>
                      <a:pt x="3221" y="1553"/>
                    </a:cubicBezTo>
                    <a:cubicBezTo>
                      <a:pt x="3216" y="1228"/>
                      <a:pt x="3105" y="892"/>
                      <a:pt x="2881" y="642"/>
                    </a:cubicBezTo>
                    <a:cubicBezTo>
                      <a:pt x="2661" y="385"/>
                      <a:pt x="2326" y="281"/>
                      <a:pt x="2019" y="281"/>
                    </a:cubicBezTo>
                    <a:cubicBezTo>
                      <a:pt x="2009" y="281"/>
                      <a:pt x="1999" y="281"/>
                      <a:pt x="1989" y="281"/>
                    </a:cubicBezTo>
                    <a:cubicBezTo>
                      <a:pt x="1776" y="284"/>
                      <a:pt x="1550" y="335"/>
                      <a:pt x="1338" y="383"/>
                    </a:cubicBezTo>
                    <a:cubicBezTo>
                      <a:pt x="1415" y="299"/>
                      <a:pt x="1512" y="229"/>
                      <a:pt x="1621" y="192"/>
                    </a:cubicBezTo>
                    <a:cubicBezTo>
                      <a:pt x="1688" y="168"/>
                      <a:pt x="1756" y="159"/>
                      <a:pt x="1824" y="159"/>
                    </a:cubicBezTo>
                    <a:close/>
                    <a:moveTo>
                      <a:pt x="2183" y="2464"/>
                    </a:moveTo>
                    <a:lnTo>
                      <a:pt x="2183" y="2464"/>
                    </a:lnTo>
                    <a:cubicBezTo>
                      <a:pt x="2074" y="2536"/>
                      <a:pt x="1944" y="2568"/>
                      <a:pt x="1826" y="2568"/>
                    </a:cubicBezTo>
                    <a:cubicBezTo>
                      <a:pt x="1792" y="2568"/>
                      <a:pt x="1759" y="2565"/>
                      <a:pt x="1728" y="2560"/>
                    </a:cubicBezTo>
                    <a:cubicBezTo>
                      <a:pt x="1696" y="2556"/>
                      <a:pt x="1666" y="2549"/>
                      <a:pt x="1634" y="2540"/>
                    </a:cubicBezTo>
                    <a:lnTo>
                      <a:pt x="1634" y="2540"/>
                    </a:lnTo>
                    <a:cubicBezTo>
                      <a:pt x="1676" y="2541"/>
                      <a:pt x="1720" y="2542"/>
                      <a:pt x="1760" y="2542"/>
                    </a:cubicBezTo>
                    <a:cubicBezTo>
                      <a:pt x="1794" y="2542"/>
                      <a:pt x="1828" y="2543"/>
                      <a:pt x="1864" y="2543"/>
                    </a:cubicBezTo>
                    <a:cubicBezTo>
                      <a:pt x="1925" y="2543"/>
                      <a:pt x="1989" y="2540"/>
                      <a:pt x="2053" y="2522"/>
                    </a:cubicBezTo>
                    <a:cubicBezTo>
                      <a:pt x="2097" y="2509"/>
                      <a:pt x="2142" y="2487"/>
                      <a:pt x="2183" y="2464"/>
                    </a:cubicBezTo>
                    <a:close/>
                    <a:moveTo>
                      <a:pt x="1263" y="2585"/>
                    </a:moveTo>
                    <a:cubicBezTo>
                      <a:pt x="1264" y="2588"/>
                      <a:pt x="1267" y="2589"/>
                      <a:pt x="1267" y="2591"/>
                    </a:cubicBezTo>
                    <a:cubicBezTo>
                      <a:pt x="1316" y="2644"/>
                      <a:pt x="1377" y="2692"/>
                      <a:pt x="1442" y="2730"/>
                    </a:cubicBezTo>
                    <a:cubicBezTo>
                      <a:pt x="1404" y="2728"/>
                      <a:pt x="1369" y="2725"/>
                      <a:pt x="1330" y="2719"/>
                    </a:cubicBezTo>
                    <a:cubicBezTo>
                      <a:pt x="1316" y="2698"/>
                      <a:pt x="1303" y="2677"/>
                      <a:pt x="1293" y="2654"/>
                    </a:cubicBezTo>
                    <a:cubicBezTo>
                      <a:pt x="1283" y="2636"/>
                      <a:pt x="1276" y="2617"/>
                      <a:pt x="1268" y="2597"/>
                    </a:cubicBezTo>
                    <a:cubicBezTo>
                      <a:pt x="1267" y="2595"/>
                      <a:pt x="1264" y="2589"/>
                      <a:pt x="1263" y="2585"/>
                    </a:cubicBezTo>
                    <a:close/>
                    <a:moveTo>
                      <a:pt x="2955" y="2288"/>
                    </a:moveTo>
                    <a:lnTo>
                      <a:pt x="2961" y="2335"/>
                    </a:lnTo>
                    <a:cubicBezTo>
                      <a:pt x="2899" y="2464"/>
                      <a:pt x="2825" y="2585"/>
                      <a:pt x="2748" y="2702"/>
                    </a:cubicBezTo>
                    <a:cubicBezTo>
                      <a:pt x="2735" y="2720"/>
                      <a:pt x="2722" y="2736"/>
                      <a:pt x="2709" y="2754"/>
                    </a:cubicBezTo>
                    <a:cubicBezTo>
                      <a:pt x="2702" y="2758"/>
                      <a:pt x="2694" y="2763"/>
                      <a:pt x="2687" y="2768"/>
                    </a:cubicBezTo>
                    <a:cubicBezTo>
                      <a:pt x="2675" y="2769"/>
                      <a:pt x="2664" y="2770"/>
                      <a:pt x="2653" y="2770"/>
                    </a:cubicBezTo>
                    <a:cubicBezTo>
                      <a:pt x="2642" y="2770"/>
                      <a:pt x="2631" y="2769"/>
                      <a:pt x="2621" y="2768"/>
                    </a:cubicBezTo>
                    <a:cubicBezTo>
                      <a:pt x="2742" y="2646"/>
                      <a:pt x="2837" y="2498"/>
                      <a:pt x="2921" y="2351"/>
                    </a:cubicBezTo>
                    <a:cubicBezTo>
                      <a:pt x="2933" y="2330"/>
                      <a:pt x="2946" y="2310"/>
                      <a:pt x="2955" y="2288"/>
                    </a:cubicBezTo>
                    <a:close/>
                    <a:moveTo>
                      <a:pt x="323" y="2681"/>
                    </a:moveTo>
                    <a:lnTo>
                      <a:pt x="323" y="2681"/>
                    </a:lnTo>
                    <a:cubicBezTo>
                      <a:pt x="345" y="2716"/>
                      <a:pt x="368" y="2753"/>
                      <a:pt x="392" y="2789"/>
                    </a:cubicBezTo>
                    <a:cubicBezTo>
                      <a:pt x="387" y="2787"/>
                      <a:pt x="382" y="2785"/>
                      <a:pt x="381" y="2783"/>
                    </a:cubicBezTo>
                    <a:cubicBezTo>
                      <a:pt x="359" y="2764"/>
                      <a:pt x="341" y="2742"/>
                      <a:pt x="326" y="2719"/>
                    </a:cubicBezTo>
                    <a:cubicBezTo>
                      <a:pt x="320" y="2709"/>
                      <a:pt x="320" y="2695"/>
                      <a:pt x="323" y="2681"/>
                    </a:cubicBezTo>
                    <a:close/>
                    <a:moveTo>
                      <a:pt x="2605" y="2790"/>
                    </a:moveTo>
                    <a:cubicBezTo>
                      <a:pt x="2617" y="2794"/>
                      <a:pt x="2629" y="2794"/>
                      <a:pt x="2639" y="2797"/>
                    </a:cubicBezTo>
                    <a:cubicBezTo>
                      <a:pt x="2617" y="2811"/>
                      <a:pt x="2596" y="2826"/>
                      <a:pt x="2572" y="2838"/>
                    </a:cubicBezTo>
                    <a:cubicBezTo>
                      <a:pt x="2572" y="2838"/>
                      <a:pt x="2571" y="2838"/>
                      <a:pt x="2571" y="2838"/>
                    </a:cubicBezTo>
                    <a:lnTo>
                      <a:pt x="2571" y="2838"/>
                    </a:lnTo>
                    <a:cubicBezTo>
                      <a:pt x="2583" y="2821"/>
                      <a:pt x="2595" y="2805"/>
                      <a:pt x="2605" y="2790"/>
                    </a:cubicBezTo>
                    <a:close/>
                    <a:moveTo>
                      <a:pt x="2552" y="2452"/>
                    </a:moveTo>
                    <a:lnTo>
                      <a:pt x="2552" y="2452"/>
                    </a:lnTo>
                    <a:cubicBezTo>
                      <a:pt x="2446" y="2602"/>
                      <a:pt x="2342" y="2764"/>
                      <a:pt x="2178" y="2852"/>
                    </a:cubicBezTo>
                    <a:cubicBezTo>
                      <a:pt x="2150" y="2867"/>
                      <a:pt x="2120" y="2880"/>
                      <a:pt x="2088" y="2892"/>
                    </a:cubicBezTo>
                    <a:cubicBezTo>
                      <a:pt x="2113" y="2880"/>
                      <a:pt x="2135" y="2867"/>
                      <a:pt x="2157" y="2853"/>
                    </a:cubicBezTo>
                    <a:cubicBezTo>
                      <a:pt x="2262" y="2789"/>
                      <a:pt x="2342" y="2694"/>
                      <a:pt x="2405" y="2595"/>
                    </a:cubicBezTo>
                    <a:cubicBezTo>
                      <a:pt x="2459" y="2551"/>
                      <a:pt x="2507" y="2505"/>
                      <a:pt x="2552" y="2452"/>
                    </a:cubicBezTo>
                    <a:close/>
                    <a:moveTo>
                      <a:pt x="3105" y="3109"/>
                    </a:moveTo>
                    <a:lnTo>
                      <a:pt x="3105" y="3109"/>
                    </a:lnTo>
                    <a:cubicBezTo>
                      <a:pt x="3092" y="3127"/>
                      <a:pt x="3079" y="3141"/>
                      <a:pt x="3066" y="3153"/>
                    </a:cubicBezTo>
                    <a:cubicBezTo>
                      <a:pt x="3008" y="3207"/>
                      <a:pt x="2946" y="3258"/>
                      <a:pt x="2880" y="3306"/>
                    </a:cubicBezTo>
                    <a:cubicBezTo>
                      <a:pt x="2814" y="3353"/>
                      <a:pt x="2741" y="3390"/>
                      <a:pt x="2664" y="3416"/>
                    </a:cubicBezTo>
                    <a:cubicBezTo>
                      <a:pt x="2636" y="3426"/>
                      <a:pt x="2606" y="3429"/>
                      <a:pt x="2577" y="3429"/>
                    </a:cubicBezTo>
                    <a:cubicBezTo>
                      <a:pt x="2529" y="3429"/>
                      <a:pt x="2481" y="3421"/>
                      <a:pt x="2435" y="3421"/>
                    </a:cubicBezTo>
                    <a:cubicBezTo>
                      <a:pt x="2427" y="3421"/>
                      <a:pt x="2419" y="3421"/>
                      <a:pt x="2412" y="3422"/>
                    </a:cubicBezTo>
                    <a:cubicBezTo>
                      <a:pt x="2366" y="3426"/>
                      <a:pt x="2319" y="3430"/>
                      <a:pt x="2273" y="3430"/>
                    </a:cubicBezTo>
                    <a:cubicBezTo>
                      <a:pt x="2239" y="3430"/>
                      <a:pt x="2205" y="3428"/>
                      <a:pt x="2171" y="3422"/>
                    </a:cubicBezTo>
                    <a:cubicBezTo>
                      <a:pt x="2160" y="3419"/>
                      <a:pt x="2148" y="3416"/>
                      <a:pt x="2137" y="3415"/>
                    </a:cubicBezTo>
                    <a:cubicBezTo>
                      <a:pt x="2210" y="3389"/>
                      <a:pt x="2278" y="3356"/>
                      <a:pt x="2346" y="3319"/>
                    </a:cubicBezTo>
                    <a:cubicBezTo>
                      <a:pt x="2371" y="3326"/>
                      <a:pt x="2399" y="3332"/>
                      <a:pt x="2425" y="3332"/>
                    </a:cubicBezTo>
                    <a:cubicBezTo>
                      <a:pt x="2430" y="3332"/>
                      <a:pt x="2435" y="3331"/>
                      <a:pt x="2439" y="3331"/>
                    </a:cubicBezTo>
                    <a:cubicBezTo>
                      <a:pt x="2501" y="3321"/>
                      <a:pt x="2560" y="3302"/>
                      <a:pt x="2622" y="3290"/>
                    </a:cubicBezTo>
                    <a:cubicBezTo>
                      <a:pt x="2684" y="3277"/>
                      <a:pt x="2745" y="3257"/>
                      <a:pt x="2804" y="3236"/>
                    </a:cubicBezTo>
                    <a:cubicBezTo>
                      <a:pt x="2866" y="3217"/>
                      <a:pt x="2911" y="3164"/>
                      <a:pt x="2968" y="3137"/>
                    </a:cubicBezTo>
                    <a:cubicBezTo>
                      <a:pt x="3006" y="3120"/>
                      <a:pt x="3059" y="3120"/>
                      <a:pt x="3105" y="3109"/>
                    </a:cubicBezTo>
                    <a:close/>
                    <a:moveTo>
                      <a:pt x="1819" y="3491"/>
                    </a:moveTo>
                    <a:cubicBezTo>
                      <a:pt x="1871" y="3513"/>
                      <a:pt x="1922" y="3535"/>
                      <a:pt x="1978" y="3548"/>
                    </a:cubicBezTo>
                    <a:cubicBezTo>
                      <a:pt x="1977" y="3548"/>
                      <a:pt x="1976" y="3551"/>
                      <a:pt x="1974" y="3551"/>
                    </a:cubicBezTo>
                    <a:cubicBezTo>
                      <a:pt x="1927" y="3555"/>
                      <a:pt x="1881" y="3568"/>
                      <a:pt x="1832" y="3569"/>
                    </a:cubicBezTo>
                    <a:cubicBezTo>
                      <a:pt x="1819" y="3571"/>
                      <a:pt x="1805" y="3571"/>
                      <a:pt x="1791" y="3571"/>
                    </a:cubicBezTo>
                    <a:cubicBezTo>
                      <a:pt x="1757" y="3571"/>
                      <a:pt x="1722" y="3567"/>
                      <a:pt x="1688" y="3562"/>
                    </a:cubicBezTo>
                    <a:cubicBezTo>
                      <a:pt x="1673" y="3559"/>
                      <a:pt x="1659" y="3551"/>
                      <a:pt x="1647" y="3540"/>
                    </a:cubicBezTo>
                    <a:cubicBezTo>
                      <a:pt x="1677" y="3532"/>
                      <a:pt x="1709" y="3524"/>
                      <a:pt x="1738" y="3517"/>
                    </a:cubicBezTo>
                    <a:cubicBezTo>
                      <a:pt x="1765" y="3511"/>
                      <a:pt x="1793" y="3500"/>
                      <a:pt x="1819" y="3491"/>
                    </a:cubicBezTo>
                    <a:close/>
                    <a:moveTo>
                      <a:pt x="1718" y="0"/>
                    </a:moveTo>
                    <a:cubicBezTo>
                      <a:pt x="1692" y="0"/>
                      <a:pt x="1667" y="7"/>
                      <a:pt x="1643" y="16"/>
                    </a:cubicBezTo>
                    <a:cubicBezTo>
                      <a:pt x="1572" y="42"/>
                      <a:pt x="1513" y="94"/>
                      <a:pt x="1446" y="119"/>
                    </a:cubicBezTo>
                    <a:cubicBezTo>
                      <a:pt x="1385" y="141"/>
                      <a:pt x="1326" y="170"/>
                      <a:pt x="1272" y="204"/>
                    </a:cubicBezTo>
                    <a:cubicBezTo>
                      <a:pt x="1212" y="239"/>
                      <a:pt x="1160" y="270"/>
                      <a:pt x="1107" y="301"/>
                    </a:cubicBezTo>
                    <a:lnTo>
                      <a:pt x="1104" y="301"/>
                    </a:lnTo>
                    <a:cubicBezTo>
                      <a:pt x="1102" y="301"/>
                      <a:pt x="1099" y="300"/>
                      <a:pt x="1096" y="300"/>
                    </a:cubicBezTo>
                    <a:cubicBezTo>
                      <a:pt x="1094" y="300"/>
                      <a:pt x="1093" y="300"/>
                      <a:pt x="1091" y="301"/>
                    </a:cubicBezTo>
                    <a:cubicBezTo>
                      <a:pt x="1067" y="307"/>
                      <a:pt x="1047" y="321"/>
                      <a:pt x="1021" y="328"/>
                    </a:cubicBezTo>
                    <a:cubicBezTo>
                      <a:pt x="983" y="335"/>
                      <a:pt x="943" y="342"/>
                      <a:pt x="910" y="362"/>
                    </a:cubicBezTo>
                    <a:cubicBezTo>
                      <a:pt x="887" y="376"/>
                      <a:pt x="866" y="393"/>
                      <a:pt x="846" y="408"/>
                    </a:cubicBezTo>
                    <a:cubicBezTo>
                      <a:pt x="823" y="407"/>
                      <a:pt x="797" y="399"/>
                      <a:pt x="776" y="399"/>
                    </a:cubicBezTo>
                    <a:cubicBezTo>
                      <a:pt x="769" y="399"/>
                      <a:pt x="763" y="400"/>
                      <a:pt x="758" y="402"/>
                    </a:cubicBezTo>
                    <a:cubicBezTo>
                      <a:pt x="733" y="416"/>
                      <a:pt x="712" y="434"/>
                      <a:pt x="689" y="449"/>
                    </a:cubicBezTo>
                    <a:cubicBezTo>
                      <a:pt x="664" y="464"/>
                      <a:pt x="671" y="504"/>
                      <a:pt x="653" y="521"/>
                    </a:cubicBezTo>
                    <a:cubicBezTo>
                      <a:pt x="632" y="539"/>
                      <a:pt x="593" y="544"/>
                      <a:pt x="572" y="562"/>
                    </a:cubicBezTo>
                    <a:cubicBezTo>
                      <a:pt x="553" y="583"/>
                      <a:pt x="543" y="607"/>
                      <a:pt x="525" y="628"/>
                    </a:cubicBezTo>
                    <a:cubicBezTo>
                      <a:pt x="509" y="649"/>
                      <a:pt x="477" y="662"/>
                      <a:pt x="462" y="684"/>
                    </a:cubicBezTo>
                    <a:cubicBezTo>
                      <a:pt x="448" y="706"/>
                      <a:pt x="449" y="740"/>
                      <a:pt x="440" y="762"/>
                    </a:cubicBezTo>
                    <a:lnTo>
                      <a:pt x="434" y="778"/>
                    </a:lnTo>
                    <a:cubicBezTo>
                      <a:pt x="389" y="810"/>
                      <a:pt x="324" y="833"/>
                      <a:pt x="290" y="879"/>
                    </a:cubicBezTo>
                    <a:cubicBezTo>
                      <a:pt x="251" y="931"/>
                      <a:pt x="221" y="987"/>
                      <a:pt x="188" y="1044"/>
                    </a:cubicBezTo>
                    <a:cubicBezTo>
                      <a:pt x="158" y="1101"/>
                      <a:pt x="162" y="1172"/>
                      <a:pt x="140" y="1232"/>
                    </a:cubicBezTo>
                    <a:cubicBezTo>
                      <a:pt x="114" y="1290"/>
                      <a:pt x="75" y="1346"/>
                      <a:pt x="56" y="1411"/>
                    </a:cubicBezTo>
                    <a:cubicBezTo>
                      <a:pt x="42" y="1474"/>
                      <a:pt x="35" y="1539"/>
                      <a:pt x="30" y="1605"/>
                    </a:cubicBezTo>
                    <a:cubicBezTo>
                      <a:pt x="21" y="1670"/>
                      <a:pt x="1" y="1736"/>
                      <a:pt x="1" y="1801"/>
                    </a:cubicBezTo>
                    <a:cubicBezTo>
                      <a:pt x="2" y="1867"/>
                      <a:pt x="23" y="1931"/>
                      <a:pt x="34" y="1997"/>
                    </a:cubicBezTo>
                    <a:cubicBezTo>
                      <a:pt x="41" y="2062"/>
                      <a:pt x="65" y="2124"/>
                      <a:pt x="82" y="2189"/>
                    </a:cubicBezTo>
                    <a:cubicBezTo>
                      <a:pt x="97" y="2252"/>
                      <a:pt x="79" y="2326"/>
                      <a:pt x="103" y="2388"/>
                    </a:cubicBezTo>
                    <a:cubicBezTo>
                      <a:pt x="130" y="2464"/>
                      <a:pt x="206" y="2515"/>
                      <a:pt x="248" y="2581"/>
                    </a:cubicBezTo>
                    <a:cubicBezTo>
                      <a:pt x="235" y="2588"/>
                      <a:pt x="220" y="2597"/>
                      <a:pt x="221" y="2599"/>
                    </a:cubicBezTo>
                    <a:cubicBezTo>
                      <a:pt x="237" y="2618"/>
                      <a:pt x="265" y="2629"/>
                      <a:pt x="268" y="2657"/>
                    </a:cubicBezTo>
                    <a:cubicBezTo>
                      <a:pt x="269" y="2684"/>
                      <a:pt x="248" y="2725"/>
                      <a:pt x="244" y="2757"/>
                    </a:cubicBezTo>
                    <a:cubicBezTo>
                      <a:pt x="242" y="2790"/>
                      <a:pt x="217" y="2837"/>
                      <a:pt x="217" y="2867"/>
                    </a:cubicBezTo>
                    <a:cubicBezTo>
                      <a:pt x="217" y="2900"/>
                      <a:pt x="237" y="2918"/>
                      <a:pt x="247" y="2943"/>
                    </a:cubicBezTo>
                    <a:cubicBezTo>
                      <a:pt x="257" y="2970"/>
                      <a:pt x="284" y="2984"/>
                      <a:pt x="298" y="3010"/>
                    </a:cubicBezTo>
                    <a:cubicBezTo>
                      <a:pt x="310" y="3036"/>
                      <a:pt x="309" y="3075"/>
                      <a:pt x="326" y="3100"/>
                    </a:cubicBezTo>
                    <a:cubicBezTo>
                      <a:pt x="343" y="3124"/>
                      <a:pt x="345" y="3160"/>
                      <a:pt x="365" y="3182"/>
                    </a:cubicBezTo>
                    <a:cubicBezTo>
                      <a:pt x="385" y="3204"/>
                      <a:pt x="430" y="3197"/>
                      <a:pt x="451" y="3218"/>
                    </a:cubicBezTo>
                    <a:lnTo>
                      <a:pt x="515" y="3274"/>
                    </a:lnTo>
                    <a:cubicBezTo>
                      <a:pt x="536" y="3294"/>
                      <a:pt x="546" y="3327"/>
                      <a:pt x="568" y="3346"/>
                    </a:cubicBezTo>
                    <a:cubicBezTo>
                      <a:pt x="588" y="3367"/>
                      <a:pt x="605" y="3394"/>
                      <a:pt x="626" y="3412"/>
                    </a:cubicBezTo>
                    <a:cubicBezTo>
                      <a:pt x="648" y="3431"/>
                      <a:pt x="667" y="3456"/>
                      <a:pt x="689" y="3473"/>
                    </a:cubicBezTo>
                    <a:cubicBezTo>
                      <a:pt x="712" y="3491"/>
                      <a:pt x="749" y="3488"/>
                      <a:pt x="770" y="3507"/>
                    </a:cubicBezTo>
                    <a:cubicBezTo>
                      <a:pt x="792" y="3526"/>
                      <a:pt x="806" y="3557"/>
                      <a:pt x="828" y="3577"/>
                    </a:cubicBezTo>
                    <a:cubicBezTo>
                      <a:pt x="850" y="3597"/>
                      <a:pt x="869" y="3623"/>
                      <a:pt x="894" y="3642"/>
                    </a:cubicBezTo>
                    <a:cubicBezTo>
                      <a:pt x="917" y="3661"/>
                      <a:pt x="956" y="3652"/>
                      <a:pt x="981" y="3665"/>
                    </a:cubicBezTo>
                    <a:cubicBezTo>
                      <a:pt x="1011" y="3679"/>
                      <a:pt x="1040" y="3696"/>
                      <a:pt x="1074" y="3697"/>
                    </a:cubicBezTo>
                    <a:cubicBezTo>
                      <a:pt x="1075" y="3697"/>
                      <a:pt x="1076" y="3697"/>
                      <a:pt x="1077" y="3697"/>
                    </a:cubicBezTo>
                    <a:cubicBezTo>
                      <a:pt x="1111" y="3697"/>
                      <a:pt x="1154" y="3675"/>
                      <a:pt x="1187" y="3672"/>
                    </a:cubicBezTo>
                    <a:cubicBezTo>
                      <a:pt x="1224" y="3671"/>
                      <a:pt x="1259" y="3668"/>
                      <a:pt x="1294" y="3658"/>
                    </a:cubicBezTo>
                    <a:cubicBezTo>
                      <a:pt x="1311" y="3655"/>
                      <a:pt x="1331" y="3647"/>
                      <a:pt x="1347" y="3647"/>
                    </a:cubicBezTo>
                    <a:cubicBezTo>
                      <a:pt x="1361" y="3647"/>
                      <a:pt x="1372" y="3652"/>
                      <a:pt x="1380" y="3668"/>
                    </a:cubicBezTo>
                    <a:cubicBezTo>
                      <a:pt x="1380" y="3668"/>
                      <a:pt x="1380" y="3668"/>
                      <a:pt x="1380" y="3668"/>
                    </a:cubicBezTo>
                    <a:cubicBezTo>
                      <a:pt x="1380" y="3668"/>
                      <a:pt x="1389" y="3646"/>
                      <a:pt x="1387" y="3645"/>
                    </a:cubicBezTo>
                    <a:cubicBezTo>
                      <a:pt x="1381" y="3615"/>
                      <a:pt x="1370" y="3609"/>
                      <a:pt x="1354" y="3609"/>
                    </a:cubicBezTo>
                    <a:cubicBezTo>
                      <a:pt x="1349" y="3609"/>
                      <a:pt x="1344" y="3610"/>
                      <a:pt x="1338" y="3610"/>
                    </a:cubicBezTo>
                    <a:cubicBezTo>
                      <a:pt x="1310" y="3615"/>
                      <a:pt x="1276" y="3638"/>
                      <a:pt x="1246" y="3638"/>
                    </a:cubicBezTo>
                    <a:cubicBezTo>
                      <a:pt x="1242" y="3638"/>
                      <a:pt x="1239" y="3637"/>
                      <a:pt x="1235" y="3636"/>
                    </a:cubicBezTo>
                    <a:cubicBezTo>
                      <a:pt x="1208" y="3631"/>
                      <a:pt x="1179" y="3634"/>
                      <a:pt x="1150" y="3630"/>
                    </a:cubicBezTo>
                    <a:cubicBezTo>
                      <a:pt x="1121" y="3627"/>
                      <a:pt x="1093" y="3621"/>
                      <a:pt x="1067" y="3610"/>
                    </a:cubicBezTo>
                    <a:cubicBezTo>
                      <a:pt x="1040" y="3599"/>
                      <a:pt x="1036" y="3544"/>
                      <a:pt x="1014" y="3526"/>
                    </a:cubicBezTo>
                    <a:cubicBezTo>
                      <a:pt x="992" y="3510"/>
                      <a:pt x="965" y="3499"/>
                      <a:pt x="945" y="3477"/>
                    </a:cubicBezTo>
                    <a:cubicBezTo>
                      <a:pt x="926" y="3455"/>
                      <a:pt x="904" y="3437"/>
                      <a:pt x="887" y="3413"/>
                    </a:cubicBezTo>
                    <a:cubicBezTo>
                      <a:pt x="869" y="3389"/>
                      <a:pt x="835" y="3393"/>
                      <a:pt x="818" y="3367"/>
                    </a:cubicBezTo>
                    <a:cubicBezTo>
                      <a:pt x="802" y="3345"/>
                      <a:pt x="818" y="3283"/>
                      <a:pt x="802" y="3262"/>
                    </a:cubicBezTo>
                    <a:cubicBezTo>
                      <a:pt x="785" y="3239"/>
                      <a:pt x="773" y="3224"/>
                      <a:pt x="758" y="3203"/>
                    </a:cubicBezTo>
                    <a:cubicBezTo>
                      <a:pt x="744" y="3184"/>
                      <a:pt x="705" y="3193"/>
                      <a:pt x="692" y="3173"/>
                    </a:cubicBezTo>
                    <a:cubicBezTo>
                      <a:pt x="683" y="3159"/>
                      <a:pt x="681" y="3140"/>
                      <a:pt x="675" y="3120"/>
                    </a:cubicBezTo>
                    <a:cubicBezTo>
                      <a:pt x="682" y="3112"/>
                      <a:pt x="685" y="3104"/>
                      <a:pt x="682" y="3101"/>
                    </a:cubicBezTo>
                    <a:cubicBezTo>
                      <a:pt x="671" y="3093"/>
                      <a:pt x="661" y="3086"/>
                      <a:pt x="649" y="3078"/>
                    </a:cubicBezTo>
                    <a:cubicBezTo>
                      <a:pt x="639" y="3067"/>
                      <a:pt x="627" y="3057"/>
                      <a:pt x="619" y="3045"/>
                    </a:cubicBezTo>
                    <a:cubicBezTo>
                      <a:pt x="605" y="3025"/>
                      <a:pt x="602" y="2995"/>
                      <a:pt x="588" y="2976"/>
                    </a:cubicBezTo>
                    <a:cubicBezTo>
                      <a:pt x="575" y="2957"/>
                      <a:pt x="546" y="2955"/>
                      <a:pt x="532" y="2936"/>
                    </a:cubicBezTo>
                    <a:cubicBezTo>
                      <a:pt x="526" y="2929"/>
                      <a:pt x="518" y="2922"/>
                      <a:pt x="510" y="2918"/>
                    </a:cubicBezTo>
                    <a:cubicBezTo>
                      <a:pt x="491" y="2870"/>
                      <a:pt x="481" y="2818"/>
                      <a:pt x="463" y="2771"/>
                    </a:cubicBezTo>
                    <a:cubicBezTo>
                      <a:pt x="451" y="2727"/>
                      <a:pt x="448" y="2680"/>
                      <a:pt x="443" y="2633"/>
                    </a:cubicBezTo>
                    <a:lnTo>
                      <a:pt x="443" y="2633"/>
                    </a:lnTo>
                    <a:cubicBezTo>
                      <a:pt x="465" y="2680"/>
                      <a:pt x="489" y="2727"/>
                      <a:pt x="522" y="2767"/>
                    </a:cubicBezTo>
                    <a:cubicBezTo>
                      <a:pt x="540" y="2789"/>
                      <a:pt x="561" y="2808"/>
                      <a:pt x="584" y="2824"/>
                    </a:cubicBezTo>
                    <a:cubicBezTo>
                      <a:pt x="593" y="2844"/>
                      <a:pt x="601" y="2860"/>
                      <a:pt x="613" y="2878"/>
                    </a:cubicBezTo>
                    <a:cubicBezTo>
                      <a:pt x="643" y="2929"/>
                      <a:pt x="676" y="2981"/>
                      <a:pt x="712" y="3030"/>
                    </a:cubicBezTo>
                    <a:cubicBezTo>
                      <a:pt x="752" y="3076"/>
                      <a:pt x="807" y="3108"/>
                      <a:pt x="848" y="3153"/>
                    </a:cubicBezTo>
                    <a:cubicBezTo>
                      <a:pt x="888" y="3200"/>
                      <a:pt x="923" y="3255"/>
                      <a:pt x="967" y="3298"/>
                    </a:cubicBezTo>
                    <a:cubicBezTo>
                      <a:pt x="1014" y="3341"/>
                      <a:pt x="1056" y="3389"/>
                      <a:pt x="1110" y="3425"/>
                    </a:cubicBezTo>
                    <a:cubicBezTo>
                      <a:pt x="1162" y="3459"/>
                      <a:pt x="1226" y="3473"/>
                      <a:pt x="1283" y="3496"/>
                    </a:cubicBezTo>
                    <a:cubicBezTo>
                      <a:pt x="1322" y="3525"/>
                      <a:pt x="1359" y="3558"/>
                      <a:pt x="1403" y="3580"/>
                    </a:cubicBezTo>
                    <a:cubicBezTo>
                      <a:pt x="1449" y="3606"/>
                      <a:pt x="1508" y="3602"/>
                      <a:pt x="1556" y="3620"/>
                    </a:cubicBezTo>
                    <a:cubicBezTo>
                      <a:pt x="1607" y="3634"/>
                      <a:pt x="1659" y="3649"/>
                      <a:pt x="1714" y="3649"/>
                    </a:cubicBezTo>
                    <a:cubicBezTo>
                      <a:pt x="1719" y="3649"/>
                      <a:pt x="1723" y="3649"/>
                      <a:pt x="1728" y="3649"/>
                    </a:cubicBezTo>
                    <a:cubicBezTo>
                      <a:pt x="1788" y="3645"/>
                      <a:pt x="1846" y="3613"/>
                      <a:pt x="1901" y="3601"/>
                    </a:cubicBezTo>
                    <a:cubicBezTo>
                      <a:pt x="1943" y="3592"/>
                      <a:pt x="1981" y="3579"/>
                      <a:pt x="2018" y="3561"/>
                    </a:cubicBezTo>
                    <a:cubicBezTo>
                      <a:pt x="2094" y="3579"/>
                      <a:pt x="2170" y="3594"/>
                      <a:pt x="2247" y="3595"/>
                    </a:cubicBezTo>
                    <a:cubicBezTo>
                      <a:pt x="2249" y="3595"/>
                      <a:pt x="2251" y="3595"/>
                      <a:pt x="2253" y="3595"/>
                    </a:cubicBezTo>
                    <a:cubicBezTo>
                      <a:pt x="2343" y="3595"/>
                      <a:pt x="2426" y="3564"/>
                      <a:pt x="2511" y="3546"/>
                    </a:cubicBezTo>
                    <a:cubicBezTo>
                      <a:pt x="2607" y="3525"/>
                      <a:pt x="2701" y="3496"/>
                      <a:pt x="2786" y="3448"/>
                    </a:cubicBezTo>
                    <a:cubicBezTo>
                      <a:pt x="2870" y="3396"/>
                      <a:pt x="2935" y="3319"/>
                      <a:pt x="3002" y="3255"/>
                    </a:cubicBezTo>
                    <a:cubicBezTo>
                      <a:pt x="3057" y="3203"/>
                      <a:pt x="3105" y="3147"/>
                      <a:pt x="3148" y="3085"/>
                    </a:cubicBezTo>
                    <a:cubicBezTo>
                      <a:pt x="3194" y="3053"/>
                      <a:pt x="3236" y="3016"/>
                      <a:pt x="3278" y="2980"/>
                    </a:cubicBezTo>
                    <a:cubicBezTo>
                      <a:pt x="3323" y="2939"/>
                      <a:pt x="3338" y="2873"/>
                      <a:pt x="3375" y="2826"/>
                    </a:cubicBezTo>
                    <a:cubicBezTo>
                      <a:pt x="3415" y="2782"/>
                      <a:pt x="3472" y="2743"/>
                      <a:pt x="3505" y="2691"/>
                    </a:cubicBezTo>
                    <a:cubicBezTo>
                      <a:pt x="3538" y="2637"/>
                      <a:pt x="3557" y="2578"/>
                      <a:pt x="3582" y="2522"/>
                    </a:cubicBezTo>
                    <a:cubicBezTo>
                      <a:pt x="3605" y="2465"/>
                      <a:pt x="3644" y="2410"/>
                      <a:pt x="3657" y="2348"/>
                    </a:cubicBezTo>
                    <a:cubicBezTo>
                      <a:pt x="3674" y="2286"/>
                      <a:pt x="3667" y="2223"/>
                      <a:pt x="3671" y="2161"/>
                    </a:cubicBezTo>
                    <a:cubicBezTo>
                      <a:pt x="3678" y="2099"/>
                      <a:pt x="3667" y="2037"/>
                      <a:pt x="3667" y="1975"/>
                    </a:cubicBezTo>
                    <a:cubicBezTo>
                      <a:pt x="3664" y="1913"/>
                      <a:pt x="3697" y="1847"/>
                      <a:pt x="3688" y="1784"/>
                    </a:cubicBezTo>
                    <a:cubicBezTo>
                      <a:pt x="3692" y="1743"/>
                      <a:pt x="3670" y="1707"/>
                      <a:pt x="3646" y="1670"/>
                    </a:cubicBezTo>
                    <a:cubicBezTo>
                      <a:pt x="3628" y="1627"/>
                      <a:pt x="3608" y="1585"/>
                      <a:pt x="3594" y="1543"/>
                    </a:cubicBezTo>
                    <a:cubicBezTo>
                      <a:pt x="3580" y="1503"/>
                      <a:pt x="3564" y="1466"/>
                      <a:pt x="3544" y="1429"/>
                    </a:cubicBezTo>
                    <a:cubicBezTo>
                      <a:pt x="3539" y="1397"/>
                      <a:pt x="3535" y="1363"/>
                      <a:pt x="3528" y="1330"/>
                    </a:cubicBezTo>
                    <a:cubicBezTo>
                      <a:pt x="3492" y="1152"/>
                      <a:pt x="3403" y="989"/>
                      <a:pt x="3311" y="837"/>
                    </a:cubicBezTo>
                    <a:cubicBezTo>
                      <a:pt x="3218" y="684"/>
                      <a:pt x="3112" y="537"/>
                      <a:pt x="2973" y="420"/>
                    </a:cubicBezTo>
                    <a:cubicBezTo>
                      <a:pt x="2836" y="303"/>
                      <a:pt x="2682" y="197"/>
                      <a:pt x="2510" y="131"/>
                    </a:cubicBezTo>
                    <a:cubicBezTo>
                      <a:pt x="2343" y="66"/>
                      <a:pt x="2164" y="50"/>
                      <a:pt x="1984" y="50"/>
                    </a:cubicBezTo>
                    <a:cubicBezTo>
                      <a:pt x="1977" y="50"/>
                      <a:pt x="1969" y="50"/>
                      <a:pt x="1962" y="50"/>
                    </a:cubicBezTo>
                    <a:cubicBezTo>
                      <a:pt x="1791" y="51"/>
                      <a:pt x="1607" y="90"/>
                      <a:pt x="1449" y="188"/>
                    </a:cubicBezTo>
                    <a:cubicBezTo>
                      <a:pt x="1443" y="175"/>
                      <a:pt x="1436" y="170"/>
                      <a:pt x="1429" y="167"/>
                    </a:cubicBezTo>
                    <a:cubicBezTo>
                      <a:pt x="1480" y="139"/>
                      <a:pt x="1531" y="112"/>
                      <a:pt x="1585" y="86"/>
                    </a:cubicBezTo>
                    <a:cubicBezTo>
                      <a:pt x="1630" y="63"/>
                      <a:pt x="1683" y="35"/>
                      <a:pt x="1737" y="35"/>
                    </a:cubicBezTo>
                    <a:cubicBezTo>
                      <a:pt x="1752" y="35"/>
                      <a:pt x="1768" y="38"/>
                      <a:pt x="1783" y="43"/>
                    </a:cubicBezTo>
                    <a:cubicBezTo>
                      <a:pt x="1783" y="43"/>
                      <a:pt x="1783" y="43"/>
                      <a:pt x="1783" y="43"/>
                    </a:cubicBezTo>
                    <a:cubicBezTo>
                      <a:pt x="1786" y="43"/>
                      <a:pt x="1786" y="21"/>
                      <a:pt x="1783" y="18"/>
                    </a:cubicBezTo>
                    <a:cubicBezTo>
                      <a:pt x="1761" y="5"/>
                      <a:pt x="1739" y="0"/>
                      <a:pt x="1718"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29"/>
              <p:cNvSpPr/>
              <p:nvPr/>
            </p:nvSpPr>
            <p:spPr>
              <a:xfrm>
                <a:off x="1354575" y="4656225"/>
                <a:ext cx="2200" cy="875"/>
              </a:xfrm>
              <a:custGeom>
                <a:rect b="b" l="l" r="r" t="t"/>
                <a:pathLst>
                  <a:path extrusionOk="0" h="35" w="88">
                    <a:moveTo>
                      <a:pt x="87" y="0"/>
                    </a:moveTo>
                    <a:cubicBezTo>
                      <a:pt x="85" y="0"/>
                      <a:pt x="83" y="0"/>
                      <a:pt x="80" y="0"/>
                    </a:cubicBezTo>
                    <a:lnTo>
                      <a:pt x="80" y="0"/>
                    </a:lnTo>
                    <a:lnTo>
                      <a:pt x="87" y="0"/>
                    </a:lnTo>
                    <a:close/>
                    <a:moveTo>
                      <a:pt x="80" y="0"/>
                    </a:moveTo>
                    <a:lnTo>
                      <a:pt x="1" y="2"/>
                    </a:lnTo>
                    <a:cubicBezTo>
                      <a:pt x="2" y="14"/>
                      <a:pt x="6" y="24"/>
                      <a:pt x="10" y="35"/>
                    </a:cubicBezTo>
                    <a:cubicBezTo>
                      <a:pt x="30" y="21"/>
                      <a:pt x="53" y="10"/>
                      <a:pt x="68" y="3"/>
                    </a:cubicBezTo>
                    <a:cubicBezTo>
                      <a:pt x="72" y="1"/>
                      <a:pt x="76" y="1"/>
                      <a:pt x="80"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29"/>
              <p:cNvSpPr/>
              <p:nvPr/>
            </p:nvSpPr>
            <p:spPr>
              <a:xfrm>
                <a:off x="1358025" y="4657125"/>
                <a:ext cx="1150" cy="225"/>
              </a:xfrm>
              <a:custGeom>
                <a:rect b="b" l="l" r="r" t="t"/>
                <a:pathLst>
                  <a:path extrusionOk="0" h="9" w="46">
                    <a:moveTo>
                      <a:pt x="17" y="1"/>
                    </a:moveTo>
                    <a:cubicBezTo>
                      <a:pt x="9" y="1"/>
                      <a:pt x="3" y="3"/>
                      <a:pt x="0" y="8"/>
                    </a:cubicBezTo>
                    <a:lnTo>
                      <a:pt x="46" y="8"/>
                    </a:lnTo>
                    <a:cubicBezTo>
                      <a:pt x="39" y="4"/>
                      <a:pt x="27" y="1"/>
                      <a:pt x="1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29"/>
              <p:cNvSpPr/>
              <p:nvPr/>
            </p:nvSpPr>
            <p:spPr>
              <a:xfrm>
                <a:off x="1305450" y="4606600"/>
                <a:ext cx="92450" cy="92450"/>
              </a:xfrm>
              <a:custGeom>
                <a:rect b="b" l="l" r="r" t="t"/>
                <a:pathLst>
                  <a:path extrusionOk="0" h="3698" w="3698">
                    <a:moveTo>
                      <a:pt x="1906" y="125"/>
                    </a:moveTo>
                    <a:cubicBezTo>
                      <a:pt x="1940" y="125"/>
                      <a:pt x="1974" y="129"/>
                      <a:pt x="2010" y="134"/>
                    </a:cubicBezTo>
                    <a:cubicBezTo>
                      <a:pt x="2025" y="137"/>
                      <a:pt x="2039" y="145"/>
                      <a:pt x="2051" y="156"/>
                    </a:cubicBezTo>
                    <a:cubicBezTo>
                      <a:pt x="2019" y="164"/>
                      <a:pt x="1989" y="173"/>
                      <a:pt x="1959" y="180"/>
                    </a:cubicBezTo>
                    <a:cubicBezTo>
                      <a:pt x="1931" y="185"/>
                      <a:pt x="1904" y="195"/>
                      <a:pt x="1879" y="206"/>
                    </a:cubicBezTo>
                    <a:cubicBezTo>
                      <a:pt x="1827" y="184"/>
                      <a:pt x="1776" y="160"/>
                      <a:pt x="1721" y="148"/>
                    </a:cubicBezTo>
                    <a:cubicBezTo>
                      <a:pt x="1721" y="148"/>
                      <a:pt x="1722" y="145"/>
                      <a:pt x="1724" y="145"/>
                    </a:cubicBezTo>
                    <a:cubicBezTo>
                      <a:pt x="1770" y="141"/>
                      <a:pt x="1817" y="129"/>
                      <a:pt x="1864" y="127"/>
                    </a:cubicBezTo>
                    <a:cubicBezTo>
                      <a:pt x="1878" y="126"/>
                      <a:pt x="1892" y="125"/>
                      <a:pt x="1906" y="125"/>
                    </a:cubicBezTo>
                    <a:close/>
                    <a:moveTo>
                      <a:pt x="1425" y="264"/>
                    </a:moveTo>
                    <a:cubicBezTo>
                      <a:pt x="1459" y="264"/>
                      <a:pt x="1492" y="266"/>
                      <a:pt x="1525" y="272"/>
                    </a:cubicBezTo>
                    <a:cubicBezTo>
                      <a:pt x="1538" y="273"/>
                      <a:pt x="1550" y="276"/>
                      <a:pt x="1560" y="279"/>
                    </a:cubicBezTo>
                    <a:cubicBezTo>
                      <a:pt x="1488" y="303"/>
                      <a:pt x="1419" y="336"/>
                      <a:pt x="1352" y="375"/>
                    </a:cubicBezTo>
                    <a:cubicBezTo>
                      <a:pt x="1328" y="367"/>
                      <a:pt x="1302" y="361"/>
                      <a:pt x="1276" y="361"/>
                    </a:cubicBezTo>
                    <a:cubicBezTo>
                      <a:pt x="1270" y="361"/>
                      <a:pt x="1263" y="362"/>
                      <a:pt x="1257" y="363"/>
                    </a:cubicBezTo>
                    <a:cubicBezTo>
                      <a:pt x="1195" y="371"/>
                      <a:pt x="1137" y="390"/>
                      <a:pt x="1075" y="404"/>
                    </a:cubicBezTo>
                    <a:cubicBezTo>
                      <a:pt x="1013" y="416"/>
                      <a:pt x="953" y="437"/>
                      <a:pt x="892" y="458"/>
                    </a:cubicBezTo>
                    <a:cubicBezTo>
                      <a:pt x="830" y="475"/>
                      <a:pt x="786" y="528"/>
                      <a:pt x="730" y="555"/>
                    </a:cubicBezTo>
                    <a:cubicBezTo>
                      <a:pt x="691" y="572"/>
                      <a:pt x="638" y="572"/>
                      <a:pt x="592" y="583"/>
                    </a:cubicBezTo>
                    <a:cubicBezTo>
                      <a:pt x="606" y="569"/>
                      <a:pt x="617" y="555"/>
                      <a:pt x="631" y="542"/>
                    </a:cubicBezTo>
                    <a:cubicBezTo>
                      <a:pt x="690" y="488"/>
                      <a:pt x="752" y="437"/>
                      <a:pt x="817" y="389"/>
                    </a:cubicBezTo>
                    <a:cubicBezTo>
                      <a:pt x="884" y="342"/>
                      <a:pt x="957" y="303"/>
                      <a:pt x="1034" y="279"/>
                    </a:cubicBezTo>
                    <a:cubicBezTo>
                      <a:pt x="1062" y="269"/>
                      <a:pt x="1092" y="266"/>
                      <a:pt x="1122" y="266"/>
                    </a:cubicBezTo>
                    <a:cubicBezTo>
                      <a:pt x="1167" y="266"/>
                      <a:pt x="1213" y="273"/>
                      <a:pt x="1256" y="273"/>
                    </a:cubicBezTo>
                    <a:cubicBezTo>
                      <a:pt x="1266" y="273"/>
                      <a:pt x="1275" y="273"/>
                      <a:pt x="1285" y="272"/>
                    </a:cubicBezTo>
                    <a:cubicBezTo>
                      <a:pt x="1331" y="268"/>
                      <a:pt x="1378" y="264"/>
                      <a:pt x="1425" y="264"/>
                    </a:cubicBezTo>
                    <a:close/>
                    <a:moveTo>
                      <a:pt x="1125" y="858"/>
                    </a:moveTo>
                    <a:lnTo>
                      <a:pt x="1125" y="858"/>
                    </a:lnTo>
                    <a:cubicBezTo>
                      <a:pt x="1115" y="874"/>
                      <a:pt x="1104" y="889"/>
                      <a:pt x="1092" y="906"/>
                    </a:cubicBezTo>
                    <a:cubicBezTo>
                      <a:pt x="1081" y="902"/>
                      <a:pt x="1069" y="902"/>
                      <a:pt x="1058" y="899"/>
                    </a:cubicBezTo>
                    <a:cubicBezTo>
                      <a:pt x="1081" y="886"/>
                      <a:pt x="1102" y="870"/>
                      <a:pt x="1125" y="858"/>
                    </a:cubicBezTo>
                    <a:cubicBezTo>
                      <a:pt x="1125" y="858"/>
                      <a:pt x="1125" y="858"/>
                      <a:pt x="1125" y="858"/>
                    </a:cubicBezTo>
                    <a:close/>
                    <a:moveTo>
                      <a:pt x="3306" y="906"/>
                    </a:moveTo>
                    <a:lnTo>
                      <a:pt x="3306" y="906"/>
                    </a:lnTo>
                    <a:cubicBezTo>
                      <a:pt x="3312" y="909"/>
                      <a:pt x="3314" y="909"/>
                      <a:pt x="3317" y="912"/>
                    </a:cubicBezTo>
                    <a:cubicBezTo>
                      <a:pt x="3339" y="930"/>
                      <a:pt x="3356" y="953"/>
                      <a:pt x="3371" y="976"/>
                    </a:cubicBezTo>
                    <a:cubicBezTo>
                      <a:pt x="3376" y="985"/>
                      <a:pt x="3376" y="998"/>
                      <a:pt x="3375" y="1012"/>
                    </a:cubicBezTo>
                    <a:cubicBezTo>
                      <a:pt x="3353" y="978"/>
                      <a:pt x="3328" y="942"/>
                      <a:pt x="3306" y="906"/>
                    </a:cubicBezTo>
                    <a:close/>
                    <a:moveTo>
                      <a:pt x="2258" y="967"/>
                    </a:moveTo>
                    <a:lnTo>
                      <a:pt x="2258" y="967"/>
                    </a:lnTo>
                    <a:cubicBezTo>
                      <a:pt x="2293" y="968"/>
                      <a:pt x="2330" y="971"/>
                      <a:pt x="2369" y="978"/>
                    </a:cubicBezTo>
                    <a:cubicBezTo>
                      <a:pt x="2383" y="998"/>
                      <a:pt x="2397" y="1019"/>
                      <a:pt x="2406" y="1042"/>
                    </a:cubicBezTo>
                    <a:cubicBezTo>
                      <a:pt x="2414" y="1060"/>
                      <a:pt x="2423" y="1080"/>
                      <a:pt x="2431" y="1099"/>
                    </a:cubicBezTo>
                    <a:cubicBezTo>
                      <a:pt x="2432" y="1102"/>
                      <a:pt x="2434" y="1107"/>
                      <a:pt x="2436" y="1111"/>
                    </a:cubicBezTo>
                    <a:cubicBezTo>
                      <a:pt x="2434" y="1109"/>
                      <a:pt x="2432" y="1107"/>
                      <a:pt x="2432" y="1106"/>
                    </a:cubicBezTo>
                    <a:cubicBezTo>
                      <a:pt x="2383" y="1052"/>
                      <a:pt x="2322" y="1004"/>
                      <a:pt x="2258" y="967"/>
                    </a:cubicBezTo>
                    <a:close/>
                    <a:moveTo>
                      <a:pt x="1876" y="1127"/>
                    </a:moveTo>
                    <a:cubicBezTo>
                      <a:pt x="1909" y="1127"/>
                      <a:pt x="1940" y="1130"/>
                      <a:pt x="1970" y="1135"/>
                    </a:cubicBezTo>
                    <a:cubicBezTo>
                      <a:pt x="2000" y="1139"/>
                      <a:pt x="2032" y="1146"/>
                      <a:pt x="2062" y="1155"/>
                    </a:cubicBezTo>
                    <a:cubicBezTo>
                      <a:pt x="2021" y="1154"/>
                      <a:pt x="1978" y="1153"/>
                      <a:pt x="1937" y="1153"/>
                    </a:cubicBezTo>
                    <a:cubicBezTo>
                      <a:pt x="1901" y="1153"/>
                      <a:pt x="1864" y="1151"/>
                      <a:pt x="1826" y="1151"/>
                    </a:cubicBezTo>
                    <a:cubicBezTo>
                      <a:pt x="1767" y="1151"/>
                      <a:pt x="1706" y="1155"/>
                      <a:pt x="1645" y="1173"/>
                    </a:cubicBezTo>
                    <a:cubicBezTo>
                      <a:pt x="1598" y="1187"/>
                      <a:pt x="1556" y="1208"/>
                      <a:pt x="1514" y="1231"/>
                    </a:cubicBezTo>
                    <a:cubicBezTo>
                      <a:pt x="1624" y="1160"/>
                      <a:pt x="1757" y="1127"/>
                      <a:pt x="1876" y="1127"/>
                    </a:cubicBezTo>
                    <a:close/>
                    <a:moveTo>
                      <a:pt x="1609" y="804"/>
                    </a:moveTo>
                    <a:cubicBezTo>
                      <a:pt x="1586" y="817"/>
                      <a:pt x="1563" y="826"/>
                      <a:pt x="1542" y="843"/>
                    </a:cubicBezTo>
                    <a:cubicBezTo>
                      <a:pt x="1436" y="908"/>
                      <a:pt x="1358" y="1003"/>
                      <a:pt x="1294" y="1102"/>
                    </a:cubicBezTo>
                    <a:cubicBezTo>
                      <a:pt x="1241" y="1146"/>
                      <a:pt x="1192" y="1191"/>
                      <a:pt x="1147" y="1245"/>
                    </a:cubicBezTo>
                    <a:cubicBezTo>
                      <a:pt x="1253" y="1095"/>
                      <a:pt x="1358" y="932"/>
                      <a:pt x="1520" y="844"/>
                    </a:cubicBezTo>
                    <a:cubicBezTo>
                      <a:pt x="1547" y="829"/>
                      <a:pt x="1579" y="817"/>
                      <a:pt x="1609" y="804"/>
                    </a:cubicBezTo>
                    <a:close/>
                    <a:moveTo>
                      <a:pt x="1045" y="926"/>
                    </a:moveTo>
                    <a:cubicBezTo>
                      <a:pt x="1056" y="926"/>
                      <a:pt x="1067" y="927"/>
                      <a:pt x="1078" y="928"/>
                    </a:cubicBezTo>
                    <a:cubicBezTo>
                      <a:pt x="957" y="1051"/>
                      <a:pt x="862" y="1198"/>
                      <a:pt x="778" y="1345"/>
                    </a:cubicBezTo>
                    <a:cubicBezTo>
                      <a:pt x="766" y="1366"/>
                      <a:pt x="753" y="1387"/>
                      <a:pt x="744" y="1409"/>
                    </a:cubicBezTo>
                    <a:lnTo>
                      <a:pt x="738" y="1362"/>
                    </a:lnTo>
                    <a:cubicBezTo>
                      <a:pt x="800" y="1232"/>
                      <a:pt x="874" y="1111"/>
                      <a:pt x="952" y="994"/>
                    </a:cubicBezTo>
                    <a:cubicBezTo>
                      <a:pt x="963" y="976"/>
                      <a:pt x="978" y="960"/>
                      <a:pt x="989" y="942"/>
                    </a:cubicBezTo>
                    <a:cubicBezTo>
                      <a:pt x="996" y="937"/>
                      <a:pt x="1004" y="934"/>
                      <a:pt x="1012" y="928"/>
                    </a:cubicBezTo>
                    <a:cubicBezTo>
                      <a:pt x="1023" y="927"/>
                      <a:pt x="1034" y="926"/>
                      <a:pt x="1045" y="926"/>
                    </a:cubicBezTo>
                    <a:close/>
                    <a:moveTo>
                      <a:pt x="1060" y="1362"/>
                    </a:moveTo>
                    <a:cubicBezTo>
                      <a:pt x="1026" y="1414"/>
                      <a:pt x="994" y="1469"/>
                      <a:pt x="971" y="1526"/>
                    </a:cubicBezTo>
                    <a:cubicBezTo>
                      <a:pt x="961" y="1545"/>
                      <a:pt x="954" y="1565"/>
                      <a:pt x="947" y="1586"/>
                    </a:cubicBezTo>
                    <a:cubicBezTo>
                      <a:pt x="947" y="1565"/>
                      <a:pt x="946" y="1545"/>
                      <a:pt x="947" y="1524"/>
                    </a:cubicBezTo>
                    <a:cubicBezTo>
                      <a:pt x="982" y="1466"/>
                      <a:pt x="1020" y="1414"/>
                      <a:pt x="1060" y="1362"/>
                    </a:cubicBezTo>
                    <a:close/>
                    <a:moveTo>
                      <a:pt x="711" y="1428"/>
                    </a:moveTo>
                    <a:cubicBezTo>
                      <a:pt x="712" y="1437"/>
                      <a:pt x="713" y="1446"/>
                      <a:pt x="716" y="1457"/>
                    </a:cubicBezTo>
                    <a:cubicBezTo>
                      <a:pt x="693" y="1498"/>
                      <a:pt x="669" y="1542"/>
                      <a:pt x="647" y="1587"/>
                    </a:cubicBezTo>
                    <a:cubicBezTo>
                      <a:pt x="665" y="1532"/>
                      <a:pt x="686" y="1479"/>
                      <a:pt x="711" y="1428"/>
                    </a:cubicBezTo>
                    <a:close/>
                    <a:moveTo>
                      <a:pt x="901" y="1608"/>
                    </a:moveTo>
                    <a:cubicBezTo>
                      <a:pt x="903" y="1631"/>
                      <a:pt x="906" y="1656"/>
                      <a:pt x="910" y="1680"/>
                    </a:cubicBezTo>
                    <a:cubicBezTo>
                      <a:pt x="899" y="1707"/>
                      <a:pt x="891" y="1733"/>
                      <a:pt x="883" y="1761"/>
                    </a:cubicBezTo>
                    <a:cubicBezTo>
                      <a:pt x="872" y="1747"/>
                      <a:pt x="865" y="1733"/>
                      <a:pt x="857" y="1720"/>
                    </a:cubicBezTo>
                    <a:cubicBezTo>
                      <a:pt x="863" y="1700"/>
                      <a:pt x="865" y="1682"/>
                      <a:pt x="874" y="1663"/>
                    </a:cubicBezTo>
                    <a:cubicBezTo>
                      <a:pt x="883" y="1644"/>
                      <a:pt x="892" y="1625"/>
                      <a:pt x="901" y="1608"/>
                    </a:cubicBezTo>
                    <a:close/>
                    <a:moveTo>
                      <a:pt x="2065" y="1483"/>
                    </a:moveTo>
                    <a:cubicBezTo>
                      <a:pt x="2142" y="1483"/>
                      <a:pt x="2222" y="1514"/>
                      <a:pt x="2292" y="1552"/>
                    </a:cubicBezTo>
                    <a:cubicBezTo>
                      <a:pt x="2358" y="1586"/>
                      <a:pt x="2410" y="1643"/>
                      <a:pt x="2449" y="1700"/>
                    </a:cubicBezTo>
                    <a:cubicBezTo>
                      <a:pt x="2452" y="1717"/>
                      <a:pt x="2447" y="1732"/>
                      <a:pt x="2447" y="1748"/>
                    </a:cubicBezTo>
                    <a:cubicBezTo>
                      <a:pt x="2436" y="1740"/>
                      <a:pt x="2423" y="1733"/>
                      <a:pt x="2412" y="1725"/>
                    </a:cubicBezTo>
                    <a:cubicBezTo>
                      <a:pt x="2372" y="1693"/>
                      <a:pt x="2328" y="1652"/>
                      <a:pt x="2271" y="1636"/>
                    </a:cubicBezTo>
                    <a:cubicBezTo>
                      <a:pt x="2234" y="1625"/>
                      <a:pt x="2186" y="1614"/>
                      <a:pt x="2137" y="1614"/>
                    </a:cubicBezTo>
                    <a:cubicBezTo>
                      <a:pt x="2115" y="1614"/>
                      <a:pt x="2093" y="1616"/>
                      <a:pt x="2072" y="1622"/>
                    </a:cubicBezTo>
                    <a:cubicBezTo>
                      <a:pt x="2033" y="1630"/>
                      <a:pt x="2000" y="1652"/>
                      <a:pt x="1973" y="1678"/>
                    </a:cubicBezTo>
                    <a:cubicBezTo>
                      <a:pt x="1951" y="1700"/>
                      <a:pt x="1931" y="1725"/>
                      <a:pt x="1914" y="1748"/>
                    </a:cubicBezTo>
                    <a:cubicBezTo>
                      <a:pt x="1909" y="1754"/>
                      <a:pt x="1908" y="1758"/>
                      <a:pt x="1904" y="1762"/>
                    </a:cubicBezTo>
                    <a:cubicBezTo>
                      <a:pt x="1858" y="1684"/>
                      <a:pt x="1860" y="1593"/>
                      <a:pt x="1890" y="1521"/>
                    </a:cubicBezTo>
                    <a:cubicBezTo>
                      <a:pt x="1936" y="1501"/>
                      <a:pt x="1982" y="1490"/>
                      <a:pt x="2028" y="1486"/>
                    </a:cubicBezTo>
                    <a:cubicBezTo>
                      <a:pt x="2040" y="1484"/>
                      <a:pt x="2053" y="1483"/>
                      <a:pt x="2065" y="1483"/>
                    </a:cubicBezTo>
                    <a:close/>
                    <a:moveTo>
                      <a:pt x="1483" y="1601"/>
                    </a:moveTo>
                    <a:lnTo>
                      <a:pt x="1483" y="1601"/>
                    </a:lnTo>
                    <a:cubicBezTo>
                      <a:pt x="1454" y="1652"/>
                      <a:pt x="1429" y="1707"/>
                      <a:pt x="1411" y="1766"/>
                    </a:cubicBezTo>
                    <a:cubicBezTo>
                      <a:pt x="1386" y="1842"/>
                      <a:pt x="1366" y="1923"/>
                      <a:pt x="1360" y="2007"/>
                    </a:cubicBezTo>
                    <a:cubicBezTo>
                      <a:pt x="1342" y="1966"/>
                      <a:pt x="1324" y="1923"/>
                      <a:pt x="1312" y="1878"/>
                    </a:cubicBezTo>
                    <a:cubicBezTo>
                      <a:pt x="1318" y="1845"/>
                      <a:pt x="1323" y="1815"/>
                      <a:pt x="1337" y="1783"/>
                    </a:cubicBezTo>
                    <a:cubicBezTo>
                      <a:pt x="1370" y="1707"/>
                      <a:pt x="1432" y="1652"/>
                      <a:pt x="1483" y="1601"/>
                    </a:cubicBezTo>
                    <a:close/>
                    <a:moveTo>
                      <a:pt x="1301" y="1958"/>
                    </a:moveTo>
                    <a:cubicBezTo>
                      <a:pt x="1309" y="1988"/>
                      <a:pt x="1322" y="2020"/>
                      <a:pt x="1335" y="2050"/>
                    </a:cubicBezTo>
                    <a:cubicBezTo>
                      <a:pt x="1322" y="2047"/>
                      <a:pt x="1308" y="2044"/>
                      <a:pt x="1294" y="2042"/>
                    </a:cubicBezTo>
                    <a:lnTo>
                      <a:pt x="1294" y="2033"/>
                    </a:lnTo>
                    <a:cubicBezTo>
                      <a:pt x="1296" y="2007"/>
                      <a:pt x="1298" y="1981"/>
                      <a:pt x="1301" y="1958"/>
                    </a:cubicBezTo>
                    <a:close/>
                    <a:moveTo>
                      <a:pt x="2146" y="1777"/>
                    </a:moveTo>
                    <a:cubicBezTo>
                      <a:pt x="2152" y="1777"/>
                      <a:pt x="2158" y="1778"/>
                      <a:pt x="2164" y="1779"/>
                    </a:cubicBezTo>
                    <a:cubicBezTo>
                      <a:pt x="2204" y="1786"/>
                      <a:pt x="2240" y="1795"/>
                      <a:pt x="2269" y="1817"/>
                    </a:cubicBezTo>
                    <a:cubicBezTo>
                      <a:pt x="2296" y="1841"/>
                      <a:pt x="2337" y="1841"/>
                      <a:pt x="2358" y="1872"/>
                    </a:cubicBezTo>
                    <a:cubicBezTo>
                      <a:pt x="2377" y="1903"/>
                      <a:pt x="2348" y="1960"/>
                      <a:pt x="2350" y="1982"/>
                    </a:cubicBezTo>
                    <a:cubicBezTo>
                      <a:pt x="2357" y="2006"/>
                      <a:pt x="2361" y="2026"/>
                      <a:pt x="2355" y="2044"/>
                    </a:cubicBezTo>
                    <a:cubicBezTo>
                      <a:pt x="2350" y="2062"/>
                      <a:pt x="2379" y="2079"/>
                      <a:pt x="2369" y="2098"/>
                    </a:cubicBezTo>
                    <a:cubicBezTo>
                      <a:pt x="2357" y="2116"/>
                      <a:pt x="2322" y="2117"/>
                      <a:pt x="2308" y="2126"/>
                    </a:cubicBezTo>
                    <a:cubicBezTo>
                      <a:pt x="2296" y="2134"/>
                      <a:pt x="2286" y="2150"/>
                      <a:pt x="2269" y="2154"/>
                    </a:cubicBezTo>
                    <a:cubicBezTo>
                      <a:pt x="2266" y="2155"/>
                      <a:pt x="2262" y="2156"/>
                      <a:pt x="2259" y="2156"/>
                    </a:cubicBezTo>
                    <a:cubicBezTo>
                      <a:pt x="2244" y="2156"/>
                      <a:pt x="2227" y="2147"/>
                      <a:pt x="2219" y="2146"/>
                    </a:cubicBezTo>
                    <a:cubicBezTo>
                      <a:pt x="2209" y="2146"/>
                      <a:pt x="2201" y="2161"/>
                      <a:pt x="2193" y="2161"/>
                    </a:cubicBezTo>
                    <a:cubicBezTo>
                      <a:pt x="2192" y="2161"/>
                      <a:pt x="2191" y="2160"/>
                      <a:pt x="2190" y="2160"/>
                    </a:cubicBezTo>
                    <a:cubicBezTo>
                      <a:pt x="2189" y="2160"/>
                      <a:pt x="2189" y="2160"/>
                      <a:pt x="2188" y="2160"/>
                    </a:cubicBezTo>
                    <a:cubicBezTo>
                      <a:pt x="2182" y="2160"/>
                      <a:pt x="2176" y="2162"/>
                      <a:pt x="2171" y="2162"/>
                    </a:cubicBezTo>
                    <a:cubicBezTo>
                      <a:pt x="2168" y="2162"/>
                      <a:pt x="2166" y="2162"/>
                      <a:pt x="2164" y="2160"/>
                    </a:cubicBezTo>
                    <a:cubicBezTo>
                      <a:pt x="2156" y="2153"/>
                      <a:pt x="2178" y="2120"/>
                      <a:pt x="2174" y="2116"/>
                    </a:cubicBezTo>
                    <a:cubicBezTo>
                      <a:pt x="2169" y="2110"/>
                      <a:pt x="2114" y="2110"/>
                      <a:pt x="2103" y="2088"/>
                    </a:cubicBezTo>
                    <a:cubicBezTo>
                      <a:pt x="2094" y="2069"/>
                      <a:pt x="2097" y="2047"/>
                      <a:pt x="2103" y="2031"/>
                    </a:cubicBezTo>
                    <a:lnTo>
                      <a:pt x="2103" y="2031"/>
                    </a:lnTo>
                    <a:lnTo>
                      <a:pt x="1985" y="2035"/>
                    </a:lnTo>
                    <a:cubicBezTo>
                      <a:pt x="1982" y="2031"/>
                      <a:pt x="1978" y="2029"/>
                      <a:pt x="1975" y="2024"/>
                    </a:cubicBezTo>
                    <a:cubicBezTo>
                      <a:pt x="1975" y="2022"/>
                      <a:pt x="1973" y="2021"/>
                      <a:pt x="1973" y="2020"/>
                    </a:cubicBezTo>
                    <a:cubicBezTo>
                      <a:pt x="1966" y="2024"/>
                      <a:pt x="1958" y="2029"/>
                      <a:pt x="1952" y="2035"/>
                    </a:cubicBezTo>
                    <a:lnTo>
                      <a:pt x="1941" y="2035"/>
                    </a:lnTo>
                    <a:cubicBezTo>
                      <a:pt x="1925" y="1995"/>
                      <a:pt x="1920" y="1941"/>
                      <a:pt x="1931" y="1896"/>
                    </a:cubicBezTo>
                    <a:cubicBezTo>
                      <a:pt x="1948" y="1842"/>
                      <a:pt x="2014" y="1828"/>
                      <a:pt x="2047" y="1809"/>
                    </a:cubicBezTo>
                    <a:lnTo>
                      <a:pt x="2059" y="1802"/>
                    </a:lnTo>
                    <a:cubicBezTo>
                      <a:pt x="2087" y="1788"/>
                      <a:pt x="2117" y="1777"/>
                      <a:pt x="2146" y="1777"/>
                    </a:cubicBezTo>
                    <a:close/>
                    <a:moveTo>
                      <a:pt x="3050" y="1559"/>
                    </a:moveTo>
                    <a:cubicBezTo>
                      <a:pt x="3057" y="1669"/>
                      <a:pt x="3030" y="1790"/>
                      <a:pt x="2999" y="1918"/>
                    </a:cubicBezTo>
                    <a:cubicBezTo>
                      <a:pt x="2980" y="2013"/>
                      <a:pt x="2950" y="2102"/>
                      <a:pt x="2915" y="2187"/>
                    </a:cubicBezTo>
                    <a:cubicBezTo>
                      <a:pt x="2950" y="2064"/>
                      <a:pt x="2965" y="1937"/>
                      <a:pt x="2964" y="1810"/>
                    </a:cubicBezTo>
                    <a:cubicBezTo>
                      <a:pt x="2964" y="1783"/>
                      <a:pt x="2959" y="1758"/>
                      <a:pt x="2957" y="1731"/>
                    </a:cubicBezTo>
                    <a:cubicBezTo>
                      <a:pt x="2957" y="1728"/>
                      <a:pt x="2958" y="1728"/>
                      <a:pt x="2958" y="1728"/>
                    </a:cubicBezTo>
                    <a:cubicBezTo>
                      <a:pt x="2979" y="1687"/>
                      <a:pt x="3025" y="1645"/>
                      <a:pt x="3043" y="1603"/>
                    </a:cubicBezTo>
                    <a:cubicBezTo>
                      <a:pt x="3050" y="1587"/>
                      <a:pt x="3050" y="1574"/>
                      <a:pt x="3050" y="1559"/>
                    </a:cubicBezTo>
                    <a:close/>
                    <a:moveTo>
                      <a:pt x="836" y="1782"/>
                    </a:moveTo>
                    <a:cubicBezTo>
                      <a:pt x="847" y="1797"/>
                      <a:pt x="855" y="1813"/>
                      <a:pt x="863" y="1827"/>
                    </a:cubicBezTo>
                    <a:cubicBezTo>
                      <a:pt x="826" y="1962"/>
                      <a:pt x="802" y="2102"/>
                      <a:pt x="797" y="2247"/>
                    </a:cubicBezTo>
                    <a:cubicBezTo>
                      <a:pt x="788" y="2205"/>
                      <a:pt x="780" y="2161"/>
                      <a:pt x="780" y="2113"/>
                    </a:cubicBezTo>
                    <a:cubicBezTo>
                      <a:pt x="781" y="2007"/>
                      <a:pt x="803" y="1893"/>
                      <a:pt x="836" y="1782"/>
                    </a:cubicBezTo>
                    <a:close/>
                    <a:moveTo>
                      <a:pt x="1100" y="2255"/>
                    </a:moveTo>
                    <a:lnTo>
                      <a:pt x="1100" y="2255"/>
                    </a:lnTo>
                    <a:cubicBezTo>
                      <a:pt x="1103" y="2269"/>
                      <a:pt x="1106" y="2282"/>
                      <a:pt x="1107" y="2296"/>
                    </a:cubicBezTo>
                    <a:cubicBezTo>
                      <a:pt x="1110" y="2310"/>
                      <a:pt x="1115" y="2325"/>
                      <a:pt x="1117" y="2339"/>
                    </a:cubicBezTo>
                    <a:cubicBezTo>
                      <a:pt x="1113" y="2343"/>
                      <a:pt x="1110" y="2343"/>
                      <a:pt x="1106" y="2343"/>
                    </a:cubicBezTo>
                    <a:cubicBezTo>
                      <a:pt x="1103" y="2313"/>
                      <a:pt x="1103" y="2284"/>
                      <a:pt x="1100" y="2255"/>
                    </a:cubicBezTo>
                    <a:close/>
                    <a:moveTo>
                      <a:pt x="1684" y="2110"/>
                    </a:moveTo>
                    <a:cubicBezTo>
                      <a:pt x="1707" y="2185"/>
                      <a:pt x="1743" y="2254"/>
                      <a:pt x="1791" y="2309"/>
                    </a:cubicBezTo>
                    <a:cubicBezTo>
                      <a:pt x="1808" y="2331"/>
                      <a:pt x="1831" y="2351"/>
                      <a:pt x="1854" y="2371"/>
                    </a:cubicBezTo>
                    <a:cubicBezTo>
                      <a:pt x="1853" y="2375"/>
                      <a:pt x="1854" y="2382"/>
                      <a:pt x="1858" y="2387"/>
                    </a:cubicBezTo>
                    <a:cubicBezTo>
                      <a:pt x="1854" y="2386"/>
                      <a:pt x="1849" y="2386"/>
                      <a:pt x="1846" y="2384"/>
                    </a:cubicBezTo>
                    <a:cubicBezTo>
                      <a:pt x="1842" y="2382"/>
                      <a:pt x="1839" y="2380"/>
                      <a:pt x="1835" y="2377"/>
                    </a:cubicBezTo>
                    <a:cubicBezTo>
                      <a:pt x="1752" y="2325"/>
                      <a:pt x="1715" y="2241"/>
                      <a:pt x="1688" y="2154"/>
                    </a:cubicBezTo>
                    <a:cubicBezTo>
                      <a:pt x="1682" y="2141"/>
                      <a:pt x="1677" y="2126"/>
                      <a:pt x="1673" y="2110"/>
                    </a:cubicBezTo>
                    <a:close/>
                    <a:moveTo>
                      <a:pt x="1810" y="1572"/>
                    </a:moveTo>
                    <a:lnTo>
                      <a:pt x="1810" y="1572"/>
                    </a:lnTo>
                    <a:cubicBezTo>
                      <a:pt x="1795" y="1651"/>
                      <a:pt x="1810" y="1740"/>
                      <a:pt x="1872" y="1816"/>
                    </a:cubicBezTo>
                    <a:cubicBezTo>
                      <a:pt x="1852" y="1861"/>
                      <a:pt x="1841" y="1909"/>
                      <a:pt x="1846" y="1958"/>
                    </a:cubicBezTo>
                    <a:cubicBezTo>
                      <a:pt x="1853" y="2017"/>
                      <a:pt x="1889" y="2061"/>
                      <a:pt x="1920" y="2097"/>
                    </a:cubicBezTo>
                    <a:cubicBezTo>
                      <a:pt x="1916" y="2126"/>
                      <a:pt x="1923" y="2154"/>
                      <a:pt x="1927" y="2186"/>
                    </a:cubicBezTo>
                    <a:cubicBezTo>
                      <a:pt x="1931" y="2233"/>
                      <a:pt x="1966" y="2265"/>
                      <a:pt x="1993" y="2303"/>
                    </a:cubicBezTo>
                    <a:cubicBezTo>
                      <a:pt x="2014" y="2332"/>
                      <a:pt x="2037" y="2371"/>
                      <a:pt x="2072" y="2395"/>
                    </a:cubicBezTo>
                    <a:cubicBezTo>
                      <a:pt x="2069" y="2395"/>
                      <a:pt x="2068" y="2395"/>
                      <a:pt x="2066" y="2398"/>
                    </a:cubicBezTo>
                    <a:cubicBezTo>
                      <a:pt x="1992" y="2382"/>
                      <a:pt x="1925" y="2351"/>
                      <a:pt x="1876" y="2310"/>
                    </a:cubicBezTo>
                    <a:cubicBezTo>
                      <a:pt x="1860" y="2234"/>
                      <a:pt x="1847" y="2148"/>
                      <a:pt x="1876" y="2075"/>
                    </a:cubicBezTo>
                    <a:cubicBezTo>
                      <a:pt x="1878" y="2072"/>
                      <a:pt x="1865" y="2068"/>
                      <a:pt x="1858" y="2068"/>
                    </a:cubicBezTo>
                    <a:cubicBezTo>
                      <a:pt x="1855" y="2068"/>
                      <a:pt x="1853" y="2068"/>
                      <a:pt x="1853" y="2069"/>
                    </a:cubicBezTo>
                    <a:cubicBezTo>
                      <a:pt x="1814" y="2126"/>
                      <a:pt x="1817" y="2187"/>
                      <a:pt x="1824" y="2248"/>
                    </a:cubicBezTo>
                    <a:cubicBezTo>
                      <a:pt x="1792" y="2208"/>
                      <a:pt x="1769" y="2165"/>
                      <a:pt x="1751" y="2116"/>
                    </a:cubicBezTo>
                    <a:lnTo>
                      <a:pt x="1751" y="2116"/>
                    </a:lnTo>
                    <a:cubicBezTo>
                      <a:pt x="1773" y="2117"/>
                      <a:pt x="1798" y="2117"/>
                      <a:pt x="1820" y="2121"/>
                    </a:cubicBezTo>
                    <a:cubicBezTo>
                      <a:pt x="1820" y="2122"/>
                      <a:pt x="1821" y="2122"/>
                      <a:pt x="1821" y="2122"/>
                    </a:cubicBezTo>
                    <a:cubicBezTo>
                      <a:pt x="1827" y="2122"/>
                      <a:pt x="1831" y="2099"/>
                      <a:pt x="1824" y="2098"/>
                    </a:cubicBezTo>
                    <a:cubicBezTo>
                      <a:pt x="1797" y="2090"/>
                      <a:pt x="1766" y="2084"/>
                      <a:pt x="1739" y="2079"/>
                    </a:cubicBezTo>
                    <a:cubicBezTo>
                      <a:pt x="1711" y="1973"/>
                      <a:pt x="1715" y="1853"/>
                      <a:pt x="1759" y="1757"/>
                    </a:cubicBezTo>
                    <a:cubicBezTo>
                      <a:pt x="1766" y="1742"/>
                      <a:pt x="1746" y="1725"/>
                      <a:pt x="1729" y="1725"/>
                    </a:cubicBezTo>
                    <a:cubicBezTo>
                      <a:pt x="1723" y="1725"/>
                      <a:pt x="1717" y="1727"/>
                      <a:pt x="1714" y="1733"/>
                    </a:cubicBezTo>
                    <a:cubicBezTo>
                      <a:pt x="1653" y="1835"/>
                      <a:pt x="1647" y="1959"/>
                      <a:pt x="1673" y="2072"/>
                    </a:cubicBezTo>
                    <a:lnTo>
                      <a:pt x="1656" y="2072"/>
                    </a:lnTo>
                    <a:cubicBezTo>
                      <a:pt x="1636" y="2009"/>
                      <a:pt x="1620" y="1940"/>
                      <a:pt x="1636" y="1870"/>
                    </a:cubicBezTo>
                    <a:cubicBezTo>
                      <a:pt x="1659" y="1772"/>
                      <a:pt x="1704" y="1676"/>
                      <a:pt x="1773" y="1603"/>
                    </a:cubicBezTo>
                    <a:cubicBezTo>
                      <a:pt x="1784" y="1590"/>
                      <a:pt x="1798" y="1582"/>
                      <a:pt x="1810" y="1572"/>
                    </a:cubicBezTo>
                    <a:close/>
                    <a:moveTo>
                      <a:pt x="2405" y="2577"/>
                    </a:moveTo>
                    <a:lnTo>
                      <a:pt x="2405" y="2577"/>
                    </a:lnTo>
                    <a:cubicBezTo>
                      <a:pt x="2391" y="2592"/>
                      <a:pt x="2376" y="2606"/>
                      <a:pt x="2361" y="2620"/>
                    </a:cubicBezTo>
                    <a:cubicBezTo>
                      <a:pt x="2369" y="2607"/>
                      <a:pt x="2379" y="2595"/>
                      <a:pt x="2390" y="2587"/>
                    </a:cubicBezTo>
                    <a:lnTo>
                      <a:pt x="2405" y="2577"/>
                    </a:lnTo>
                    <a:close/>
                    <a:moveTo>
                      <a:pt x="1125" y="2380"/>
                    </a:moveTo>
                    <a:cubicBezTo>
                      <a:pt x="1150" y="2489"/>
                      <a:pt x="1181" y="2599"/>
                      <a:pt x="1230" y="2702"/>
                    </a:cubicBezTo>
                    <a:cubicBezTo>
                      <a:pt x="1216" y="2695"/>
                      <a:pt x="1201" y="2688"/>
                      <a:pt x="1187" y="2682"/>
                    </a:cubicBezTo>
                    <a:cubicBezTo>
                      <a:pt x="1165" y="2628"/>
                      <a:pt x="1146" y="2573"/>
                      <a:pt x="1133" y="2516"/>
                    </a:cubicBezTo>
                    <a:cubicBezTo>
                      <a:pt x="1124" y="2474"/>
                      <a:pt x="1117" y="2428"/>
                      <a:pt x="1111" y="2384"/>
                    </a:cubicBezTo>
                    <a:cubicBezTo>
                      <a:pt x="1117" y="2382"/>
                      <a:pt x="1119" y="2382"/>
                      <a:pt x="1125" y="2380"/>
                    </a:cubicBezTo>
                    <a:close/>
                    <a:moveTo>
                      <a:pt x="2322" y="2618"/>
                    </a:moveTo>
                    <a:cubicBezTo>
                      <a:pt x="2326" y="2625"/>
                      <a:pt x="2329" y="2633"/>
                      <a:pt x="2333" y="2642"/>
                    </a:cubicBezTo>
                    <a:cubicBezTo>
                      <a:pt x="2296" y="2673"/>
                      <a:pt x="2259" y="2698"/>
                      <a:pt x="2218" y="2721"/>
                    </a:cubicBezTo>
                    <a:lnTo>
                      <a:pt x="2197" y="2721"/>
                    </a:lnTo>
                    <a:cubicBezTo>
                      <a:pt x="2168" y="2717"/>
                      <a:pt x="2127" y="2705"/>
                      <a:pt x="2086" y="2683"/>
                    </a:cubicBezTo>
                    <a:cubicBezTo>
                      <a:pt x="2168" y="2680"/>
                      <a:pt x="2251" y="2660"/>
                      <a:pt x="2322" y="2618"/>
                    </a:cubicBezTo>
                    <a:close/>
                    <a:moveTo>
                      <a:pt x="1373" y="2738"/>
                    </a:moveTo>
                    <a:lnTo>
                      <a:pt x="1373" y="2738"/>
                    </a:lnTo>
                    <a:cubicBezTo>
                      <a:pt x="1378" y="2746"/>
                      <a:pt x="1382" y="2757"/>
                      <a:pt x="1391" y="2765"/>
                    </a:cubicBezTo>
                    <a:cubicBezTo>
                      <a:pt x="1386" y="2764"/>
                      <a:pt x="1382" y="2764"/>
                      <a:pt x="1380" y="2763"/>
                    </a:cubicBezTo>
                    <a:cubicBezTo>
                      <a:pt x="1377" y="2753"/>
                      <a:pt x="1374" y="2746"/>
                      <a:pt x="1373" y="2738"/>
                    </a:cubicBezTo>
                    <a:close/>
                    <a:moveTo>
                      <a:pt x="1296" y="2083"/>
                    </a:moveTo>
                    <a:lnTo>
                      <a:pt x="1296" y="2083"/>
                    </a:lnTo>
                    <a:cubicBezTo>
                      <a:pt x="1309" y="2086"/>
                      <a:pt x="1324" y="2091"/>
                      <a:pt x="1338" y="2093"/>
                    </a:cubicBezTo>
                    <a:cubicBezTo>
                      <a:pt x="1344" y="2095"/>
                      <a:pt x="1348" y="2095"/>
                      <a:pt x="1352" y="2095"/>
                    </a:cubicBezTo>
                    <a:cubicBezTo>
                      <a:pt x="1355" y="2099"/>
                      <a:pt x="1359" y="2104"/>
                      <a:pt x="1362" y="2109"/>
                    </a:cubicBezTo>
                    <a:cubicBezTo>
                      <a:pt x="1364" y="2124"/>
                      <a:pt x="1364" y="2139"/>
                      <a:pt x="1366" y="2154"/>
                    </a:cubicBezTo>
                    <a:cubicBezTo>
                      <a:pt x="1389" y="2291"/>
                      <a:pt x="1470" y="2416"/>
                      <a:pt x="1575" y="2516"/>
                    </a:cubicBezTo>
                    <a:cubicBezTo>
                      <a:pt x="1680" y="2615"/>
                      <a:pt x="1819" y="2669"/>
                      <a:pt x="1963" y="2682"/>
                    </a:cubicBezTo>
                    <a:cubicBezTo>
                      <a:pt x="1977" y="2683"/>
                      <a:pt x="1992" y="2683"/>
                      <a:pt x="2006" y="2683"/>
                    </a:cubicBezTo>
                    <a:cubicBezTo>
                      <a:pt x="2024" y="2702"/>
                      <a:pt x="2040" y="2724"/>
                      <a:pt x="2061" y="2739"/>
                    </a:cubicBezTo>
                    <a:cubicBezTo>
                      <a:pt x="2076" y="2752"/>
                      <a:pt x="2095" y="2759"/>
                      <a:pt x="2110" y="2767"/>
                    </a:cubicBezTo>
                    <a:cubicBezTo>
                      <a:pt x="2088" y="2774"/>
                      <a:pt x="2066" y="2779"/>
                      <a:pt x="2041" y="2785"/>
                    </a:cubicBezTo>
                    <a:cubicBezTo>
                      <a:pt x="1970" y="2767"/>
                      <a:pt x="1898" y="2743"/>
                      <a:pt x="1830" y="2712"/>
                    </a:cubicBezTo>
                    <a:cubicBezTo>
                      <a:pt x="1769" y="2684"/>
                      <a:pt x="1704" y="2655"/>
                      <a:pt x="1642" y="2620"/>
                    </a:cubicBezTo>
                    <a:cubicBezTo>
                      <a:pt x="1608" y="2581"/>
                      <a:pt x="1575" y="2544"/>
                      <a:pt x="1543" y="2508"/>
                    </a:cubicBezTo>
                    <a:cubicBezTo>
                      <a:pt x="1457" y="2416"/>
                      <a:pt x="1355" y="2322"/>
                      <a:pt x="1304" y="2192"/>
                    </a:cubicBezTo>
                    <a:cubicBezTo>
                      <a:pt x="1298" y="2154"/>
                      <a:pt x="1297" y="2119"/>
                      <a:pt x="1296" y="2083"/>
                    </a:cubicBezTo>
                    <a:close/>
                    <a:moveTo>
                      <a:pt x="1863" y="3042"/>
                    </a:moveTo>
                    <a:cubicBezTo>
                      <a:pt x="1876" y="3049"/>
                      <a:pt x="1893" y="3055"/>
                      <a:pt x="1908" y="3060"/>
                    </a:cubicBezTo>
                    <a:cubicBezTo>
                      <a:pt x="1889" y="3061"/>
                      <a:pt x="1871" y="3061"/>
                      <a:pt x="1853" y="3061"/>
                    </a:cubicBezTo>
                    <a:cubicBezTo>
                      <a:pt x="1794" y="3061"/>
                      <a:pt x="1737" y="3057"/>
                      <a:pt x="1682" y="3049"/>
                    </a:cubicBezTo>
                    <a:cubicBezTo>
                      <a:pt x="1703" y="3049"/>
                      <a:pt x="1724" y="3052"/>
                      <a:pt x="1744" y="3052"/>
                    </a:cubicBezTo>
                    <a:cubicBezTo>
                      <a:pt x="1784" y="3052"/>
                      <a:pt x="1823" y="3048"/>
                      <a:pt x="1863" y="3042"/>
                    </a:cubicBezTo>
                    <a:close/>
                    <a:moveTo>
                      <a:pt x="2721" y="3178"/>
                    </a:moveTo>
                    <a:lnTo>
                      <a:pt x="2721" y="3178"/>
                    </a:lnTo>
                    <a:cubicBezTo>
                      <a:pt x="2716" y="3187"/>
                      <a:pt x="2713" y="3193"/>
                      <a:pt x="2706" y="3199"/>
                    </a:cubicBezTo>
                    <a:cubicBezTo>
                      <a:pt x="2686" y="3211"/>
                      <a:pt x="2654" y="3210"/>
                      <a:pt x="2633" y="3218"/>
                    </a:cubicBezTo>
                    <a:cubicBezTo>
                      <a:pt x="2611" y="3227"/>
                      <a:pt x="2585" y="3227"/>
                      <a:pt x="2564" y="3233"/>
                    </a:cubicBezTo>
                    <a:cubicBezTo>
                      <a:pt x="2558" y="3238"/>
                      <a:pt x="2553" y="3244"/>
                      <a:pt x="2548" y="3249"/>
                    </a:cubicBezTo>
                    <a:cubicBezTo>
                      <a:pt x="2547" y="3247"/>
                      <a:pt x="2547" y="3244"/>
                      <a:pt x="2545" y="3244"/>
                    </a:cubicBezTo>
                    <a:cubicBezTo>
                      <a:pt x="2545" y="3244"/>
                      <a:pt x="2544" y="3244"/>
                      <a:pt x="2544" y="3244"/>
                    </a:cubicBezTo>
                    <a:cubicBezTo>
                      <a:pt x="2523" y="3246"/>
                      <a:pt x="2507" y="3251"/>
                      <a:pt x="2486" y="3254"/>
                    </a:cubicBezTo>
                    <a:cubicBezTo>
                      <a:pt x="2492" y="3249"/>
                      <a:pt x="2494" y="3242"/>
                      <a:pt x="2496" y="3235"/>
                    </a:cubicBezTo>
                    <a:cubicBezTo>
                      <a:pt x="2571" y="3221"/>
                      <a:pt x="2647" y="3205"/>
                      <a:pt x="2721" y="3178"/>
                    </a:cubicBezTo>
                    <a:close/>
                    <a:moveTo>
                      <a:pt x="2412" y="3251"/>
                    </a:moveTo>
                    <a:cubicBezTo>
                      <a:pt x="2406" y="3258"/>
                      <a:pt x="2403" y="3265"/>
                      <a:pt x="2398" y="3269"/>
                    </a:cubicBezTo>
                    <a:cubicBezTo>
                      <a:pt x="2335" y="3282"/>
                      <a:pt x="2270" y="3290"/>
                      <a:pt x="2207" y="3302"/>
                    </a:cubicBezTo>
                    <a:cubicBezTo>
                      <a:pt x="2242" y="3294"/>
                      <a:pt x="2275" y="3280"/>
                      <a:pt x="2308" y="3265"/>
                    </a:cubicBezTo>
                    <a:cubicBezTo>
                      <a:pt x="2343" y="3261"/>
                      <a:pt x="2377" y="3255"/>
                      <a:pt x="2412" y="3251"/>
                    </a:cubicBezTo>
                    <a:close/>
                    <a:moveTo>
                      <a:pt x="613" y="2574"/>
                    </a:moveTo>
                    <a:cubicBezTo>
                      <a:pt x="705" y="2704"/>
                      <a:pt x="826" y="2783"/>
                      <a:pt x="952" y="2847"/>
                    </a:cubicBezTo>
                    <a:cubicBezTo>
                      <a:pt x="1027" y="2971"/>
                      <a:pt x="1129" y="3079"/>
                      <a:pt x="1253" y="3158"/>
                    </a:cubicBezTo>
                    <a:cubicBezTo>
                      <a:pt x="1432" y="3272"/>
                      <a:pt x="1632" y="3304"/>
                      <a:pt x="1825" y="3304"/>
                    </a:cubicBezTo>
                    <a:cubicBezTo>
                      <a:pt x="1841" y="3304"/>
                      <a:pt x="1857" y="3304"/>
                      <a:pt x="1874" y="3304"/>
                    </a:cubicBezTo>
                    <a:cubicBezTo>
                      <a:pt x="1928" y="3317"/>
                      <a:pt x="1986" y="3324"/>
                      <a:pt x="2044" y="3324"/>
                    </a:cubicBezTo>
                    <a:cubicBezTo>
                      <a:pt x="2069" y="3324"/>
                      <a:pt x="2094" y="3323"/>
                      <a:pt x="2120" y="3320"/>
                    </a:cubicBezTo>
                    <a:lnTo>
                      <a:pt x="2120" y="3320"/>
                    </a:lnTo>
                    <a:cubicBezTo>
                      <a:pt x="2076" y="3328"/>
                      <a:pt x="2035" y="3337"/>
                      <a:pt x="1992" y="3344"/>
                    </a:cubicBezTo>
                    <a:cubicBezTo>
                      <a:pt x="1882" y="3360"/>
                      <a:pt x="1768" y="3372"/>
                      <a:pt x="1653" y="3372"/>
                    </a:cubicBezTo>
                    <a:cubicBezTo>
                      <a:pt x="1471" y="3372"/>
                      <a:pt x="1287" y="3341"/>
                      <a:pt x="1119" y="3249"/>
                    </a:cubicBezTo>
                    <a:cubicBezTo>
                      <a:pt x="872" y="3114"/>
                      <a:pt x="693" y="2866"/>
                      <a:pt x="617" y="2595"/>
                    </a:cubicBezTo>
                    <a:lnTo>
                      <a:pt x="613" y="2574"/>
                    </a:lnTo>
                    <a:close/>
                    <a:moveTo>
                      <a:pt x="2526" y="3275"/>
                    </a:moveTo>
                    <a:cubicBezTo>
                      <a:pt x="2522" y="3276"/>
                      <a:pt x="2520" y="3282"/>
                      <a:pt x="2518" y="3283"/>
                    </a:cubicBezTo>
                    <a:cubicBezTo>
                      <a:pt x="2496" y="3294"/>
                      <a:pt x="2474" y="3302"/>
                      <a:pt x="2457" y="3321"/>
                    </a:cubicBezTo>
                    <a:cubicBezTo>
                      <a:pt x="2438" y="3341"/>
                      <a:pt x="2425" y="3386"/>
                      <a:pt x="2402" y="3404"/>
                    </a:cubicBezTo>
                    <a:cubicBezTo>
                      <a:pt x="2379" y="3421"/>
                      <a:pt x="2355" y="3441"/>
                      <a:pt x="2326" y="3466"/>
                    </a:cubicBezTo>
                    <a:cubicBezTo>
                      <a:pt x="2310" y="3479"/>
                      <a:pt x="2291" y="3497"/>
                      <a:pt x="2273" y="3497"/>
                    </a:cubicBezTo>
                    <a:cubicBezTo>
                      <a:pt x="2271" y="3497"/>
                      <a:pt x="2269" y="3497"/>
                      <a:pt x="2267" y="3496"/>
                    </a:cubicBezTo>
                    <a:cubicBezTo>
                      <a:pt x="2293" y="3480"/>
                      <a:pt x="2319" y="3466"/>
                      <a:pt x="2343" y="3445"/>
                    </a:cubicBezTo>
                    <a:cubicBezTo>
                      <a:pt x="2397" y="3397"/>
                      <a:pt x="2436" y="3344"/>
                      <a:pt x="2471" y="3287"/>
                    </a:cubicBezTo>
                    <a:cubicBezTo>
                      <a:pt x="2489" y="3282"/>
                      <a:pt x="2508" y="3279"/>
                      <a:pt x="2526" y="3275"/>
                    </a:cubicBezTo>
                    <a:close/>
                    <a:moveTo>
                      <a:pt x="609" y="1283"/>
                    </a:moveTo>
                    <a:lnTo>
                      <a:pt x="609" y="1283"/>
                    </a:lnTo>
                    <a:cubicBezTo>
                      <a:pt x="595" y="1348"/>
                      <a:pt x="588" y="1414"/>
                      <a:pt x="581" y="1479"/>
                    </a:cubicBezTo>
                    <a:cubicBezTo>
                      <a:pt x="514" y="1692"/>
                      <a:pt x="475" y="1914"/>
                      <a:pt x="477" y="2143"/>
                    </a:cubicBezTo>
                    <a:cubicBezTo>
                      <a:pt x="482" y="2468"/>
                      <a:pt x="591" y="2804"/>
                      <a:pt x="815" y="3055"/>
                    </a:cubicBezTo>
                    <a:cubicBezTo>
                      <a:pt x="1035" y="3312"/>
                      <a:pt x="1371" y="3414"/>
                      <a:pt x="1678" y="3414"/>
                    </a:cubicBezTo>
                    <a:cubicBezTo>
                      <a:pt x="1688" y="3414"/>
                      <a:pt x="1698" y="3414"/>
                      <a:pt x="1708" y="3414"/>
                    </a:cubicBezTo>
                    <a:cubicBezTo>
                      <a:pt x="1922" y="3412"/>
                      <a:pt x="2147" y="3361"/>
                      <a:pt x="2358" y="3313"/>
                    </a:cubicBezTo>
                    <a:lnTo>
                      <a:pt x="2358" y="3313"/>
                    </a:lnTo>
                    <a:cubicBezTo>
                      <a:pt x="2282" y="3393"/>
                      <a:pt x="2186" y="3465"/>
                      <a:pt x="2079" y="3502"/>
                    </a:cubicBezTo>
                    <a:cubicBezTo>
                      <a:pt x="2011" y="3526"/>
                      <a:pt x="1943" y="3534"/>
                      <a:pt x="1875" y="3534"/>
                    </a:cubicBezTo>
                    <a:cubicBezTo>
                      <a:pt x="1765" y="3534"/>
                      <a:pt x="1657" y="3512"/>
                      <a:pt x="1557" y="3495"/>
                    </a:cubicBezTo>
                    <a:cubicBezTo>
                      <a:pt x="1391" y="3467"/>
                      <a:pt x="1227" y="3419"/>
                      <a:pt x="1082" y="3334"/>
                    </a:cubicBezTo>
                    <a:cubicBezTo>
                      <a:pt x="938" y="3249"/>
                      <a:pt x="806" y="3145"/>
                      <a:pt x="700" y="3019"/>
                    </a:cubicBezTo>
                    <a:cubicBezTo>
                      <a:pt x="606" y="2909"/>
                      <a:pt x="507" y="2794"/>
                      <a:pt x="445" y="2661"/>
                    </a:cubicBezTo>
                    <a:cubicBezTo>
                      <a:pt x="438" y="2646"/>
                      <a:pt x="430" y="2632"/>
                      <a:pt x="423" y="2614"/>
                    </a:cubicBezTo>
                    <a:cubicBezTo>
                      <a:pt x="371" y="2476"/>
                      <a:pt x="391" y="2325"/>
                      <a:pt x="385" y="2192"/>
                    </a:cubicBezTo>
                    <a:cubicBezTo>
                      <a:pt x="378" y="2054"/>
                      <a:pt x="387" y="1916"/>
                      <a:pt x="418" y="1783"/>
                    </a:cubicBezTo>
                    <a:cubicBezTo>
                      <a:pt x="449" y="1652"/>
                      <a:pt x="463" y="1512"/>
                      <a:pt x="532" y="1391"/>
                    </a:cubicBezTo>
                    <a:cubicBezTo>
                      <a:pt x="554" y="1352"/>
                      <a:pt x="581" y="1318"/>
                      <a:pt x="609" y="1283"/>
                    </a:cubicBezTo>
                    <a:close/>
                    <a:moveTo>
                      <a:pt x="2621" y="1"/>
                    </a:moveTo>
                    <a:cubicBezTo>
                      <a:pt x="2587" y="1"/>
                      <a:pt x="2543" y="24"/>
                      <a:pt x="2509" y="25"/>
                    </a:cubicBezTo>
                    <a:cubicBezTo>
                      <a:pt x="2474" y="27"/>
                      <a:pt x="2439" y="31"/>
                      <a:pt x="2403" y="39"/>
                    </a:cubicBezTo>
                    <a:cubicBezTo>
                      <a:pt x="2386" y="43"/>
                      <a:pt x="2366" y="51"/>
                      <a:pt x="2349" y="51"/>
                    </a:cubicBezTo>
                    <a:cubicBezTo>
                      <a:pt x="2336" y="51"/>
                      <a:pt x="2325" y="47"/>
                      <a:pt x="2317" y="31"/>
                    </a:cubicBezTo>
                    <a:cubicBezTo>
                      <a:pt x="2317" y="31"/>
                      <a:pt x="2317" y="31"/>
                      <a:pt x="2317" y="31"/>
                    </a:cubicBezTo>
                    <a:cubicBezTo>
                      <a:pt x="2316" y="31"/>
                      <a:pt x="2309" y="52"/>
                      <a:pt x="2310" y="53"/>
                    </a:cubicBezTo>
                    <a:cubicBezTo>
                      <a:pt x="2315" y="83"/>
                      <a:pt x="2327" y="89"/>
                      <a:pt x="2342" y="89"/>
                    </a:cubicBezTo>
                    <a:cubicBezTo>
                      <a:pt x="2347" y="89"/>
                      <a:pt x="2352" y="88"/>
                      <a:pt x="2358" y="87"/>
                    </a:cubicBezTo>
                    <a:cubicBezTo>
                      <a:pt x="2387" y="82"/>
                      <a:pt x="2422" y="60"/>
                      <a:pt x="2451" y="60"/>
                    </a:cubicBezTo>
                    <a:cubicBezTo>
                      <a:pt x="2454" y="60"/>
                      <a:pt x="2458" y="60"/>
                      <a:pt x="2461" y="61"/>
                    </a:cubicBezTo>
                    <a:cubicBezTo>
                      <a:pt x="2489" y="67"/>
                      <a:pt x="2519" y="65"/>
                      <a:pt x="2548" y="68"/>
                    </a:cubicBezTo>
                    <a:cubicBezTo>
                      <a:pt x="2577" y="72"/>
                      <a:pt x="2604" y="76"/>
                      <a:pt x="2631" y="87"/>
                    </a:cubicBezTo>
                    <a:cubicBezTo>
                      <a:pt x="2658" y="100"/>
                      <a:pt x="2661" y="155"/>
                      <a:pt x="2684" y="171"/>
                    </a:cubicBezTo>
                    <a:cubicBezTo>
                      <a:pt x="2706" y="189"/>
                      <a:pt x="2732" y="199"/>
                      <a:pt x="2753" y="221"/>
                    </a:cubicBezTo>
                    <a:cubicBezTo>
                      <a:pt x="2771" y="244"/>
                      <a:pt x="2794" y="261"/>
                      <a:pt x="2811" y="286"/>
                    </a:cubicBezTo>
                    <a:cubicBezTo>
                      <a:pt x="2829" y="309"/>
                      <a:pt x="2863" y="306"/>
                      <a:pt x="2880" y="331"/>
                    </a:cubicBezTo>
                    <a:cubicBezTo>
                      <a:pt x="2895" y="354"/>
                      <a:pt x="2880" y="416"/>
                      <a:pt x="2895" y="437"/>
                    </a:cubicBezTo>
                    <a:cubicBezTo>
                      <a:pt x="2913" y="459"/>
                      <a:pt x="2925" y="474"/>
                      <a:pt x="2940" y="495"/>
                    </a:cubicBezTo>
                    <a:cubicBezTo>
                      <a:pt x="2954" y="514"/>
                      <a:pt x="2991" y="506"/>
                      <a:pt x="3005" y="526"/>
                    </a:cubicBezTo>
                    <a:cubicBezTo>
                      <a:pt x="3014" y="540"/>
                      <a:pt x="3017" y="558"/>
                      <a:pt x="3023" y="577"/>
                    </a:cubicBezTo>
                    <a:cubicBezTo>
                      <a:pt x="3016" y="586"/>
                      <a:pt x="3012" y="595"/>
                      <a:pt x="3016" y="597"/>
                    </a:cubicBezTo>
                    <a:cubicBezTo>
                      <a:pt x="3025" y="605"/>
                      <a:pt x="3036" y="612"/>
                      <a:pt x="3049" y="620"/>
                    </a:cubicBezTo>
                    <a:cubicBezTo>
                      <a:pt x="3059" y="631"/>
                      <a:pt x="3071" y="641"/>
                      <a:pt x="3079" y="653"/>
                    </a:cubicBezTo>
                    <a:cubicBezTo>
                      <a:pt x="3093" y="671"/>
                      <a:pt x="3094" y="703"/>
                      <a:pt x="3108" y="722"/>
                    </a:cubicBezTo>
                    <a:cubicBezTo>
                      <a:pt x="3122" y="741"/>
                      <a:pt x="3152" y="742"/>
                      <a:pt x="3166" y="762"/>
                    </a:cubicBezTo>
                    <a:cubicBezTo>
                      <a:pt x="3170" y="769"/>
                      <a:pt x="3180" y="775"/>
                      <a:pt x="3188" y="781"/>
                    </a:cubicBezTo>
                    <a:cubicBezTo>
                      <a:pt x="3207" y="829"/>
                      <a:pt x="3217" y="880"/>
                      <a:pt x="3235" y="927"/>
                    </a:cubicBezTo>
                    <a:cubicBezTo>
                      <a:pt x="3246" y="971"/>
                      <a:pt x="3250" y="1018"/>
                      <a:pt x="3255" y="1065"/>
                    </a:cubicBezTo>
                    <a:cubicBezTo>
                      <a:pt x="3232" y="1018"/>
                      <a:pt x="3209" y="971"/>
                      <a:pt x="3175" y="932"/>
                    </a:cubicBezTo>
                    <a:cubicBezTo>
                      <a:pt x="3156" y="909"/>
                      <a:pt x="3136" y="891"/>
                      <a:pt x="3114" y="873"/>
                    </a:cubicBezTo>
                    <a:cubicBezTo>
                      <a:pt x="3105" y="854"/>
                      <a:pt x="3097" y="837"/>
                      <a:pt x="3085" y="820"/>
                    </a:cubicBezTo>
                    <a:cubicBezTo>
                      <a:pt x="3053" y="769"/>
                      <a:pt x="3021" y="716"/>
                      <a:pt x="2984" y="668"/>
                    </a:cubicBezTo>
                    <a:cubicBezTo>
                      <a:pt x="2946" y="623"/>
                      <a:pt x="2891" y="590"/>
                      <a:pt x="2849" y="544"/>
                    </a:cubicBezTo>
                    <a:cubicBezTo>
                      <a:pt x="2809" y="499"/>
                      <a:pt x="2775" y="444"/>
                      <a:pt x="2730" y="400"/>
                    </a:cubicBezTo>
                    <a:cubicBezTo>
                      <a:pt x="2684" y="357"/>
                      <a:pt x="2640" y="309"/>
                      <a:pt x="2588" y="273"/>
                    </a:cubicBezTo>
                    <a:cubicBezTo>
                      <a:pt x="2536" y="239"/>
                      <a:pt x="2472" y="225"/>
                      <a:pt x="2413" y="203"/>
                    </a:cubicBezTo>
                    <a:cubicBezTo>
                      <a:pt x="2376" y="173"/>
                      <a:pt x="2337" y="141"/>
                      <a:pt x="2295" y="118"/>
                    </a:cubicBezTo>
                    <a:cubicBezTo>
                      <a:pt x="2248" y="93"/>
                      <a:pt x="2190" y="96"/>
                      <a:pt x="2142" y="79"/>
                    </a:cubicBezTo>
                    <a:cubicBezTo>
                      <a:pt x="2091" y="64"/>
                      <a:pt x="2039" y="49"/>
                      <a:pt x="1983" y="49"/>
                    </a:cubicBezTo>
                    <a:cubicBezTo>
                      <a:pt x="1979" y="49"/>
                      <a:pt x="1974" y="49"/>
                      <a:pt x="1970" y="49"/>
                    </a:cubicBezTo>
                    <a:cubicBezTo>
                      <a:pt x="1909" y="53"/>
                      <a:pt x="1852" y="86"/>
                      <a:pt x="1797" y="97"/>
                    </a:cubicBezTo>
                    <a:cubicBezTo>
                      <a:pt x="1755" y="107"/>
                      <a:pt x="1717" y="120"/>
                      <a:pt x="1680" y="137"/>
                    </a:cubicBezTo>
                    <a:cubicBezTo>
                      <a:pt x="1604" y="120"/>
                      <a:pt x="1528" y="104"/>
                      <a:pt x="1450" y="103"/>
                    </a:cubicBezTo>
                    <a:cubicBezTo>
                      <a:pt x="1448" y="103"/>
                      <a:pt x="1446" y="102"/>
                      <a:pt x="1444" y="102"/>
                    </a:cubicBezTo>
                    <a:cubicBezTo>
                      <a:pt x="1355" y="102"/>
                      <a:pt x="1272" y="133"/>
                      <a:pt x="1187" y="152"/>
                    </a:cubicBezTo>
                    <a:cubicBezTo>
                      <a:pt x="1091" y="173"/>
                      <a:pt x="996" y="202"/>
                      <a:pt x="912" y="251"/>
                    </a:cubicBezTo>
                    <a:cubicBezTo>
                      <a:pt x="828" y="302"/>
                      <a:pt x="762" y="379"/>
                      <a:pt x="696" y="444"/>
                    </a:cubicBezTo>
                    <a:cubicBezTo>
                      <a:pt x="638" y="495"/>
                      <a:pt x="592" y="551"/>
                      <a:pt x="548" y="613"/>
                    </a:cubicBezTo>
                    <a:cubicBezTo>
                      <a:pt x="504" y="645"/>
                      <a:pt x="462" y="682"/>
                      <a:pt x="420" y="719"/>
                    </a:cubicBezTo>
                    <a:cubicBezTo>
                      <a:pt x="375" y="760"/>
                      <a:pt x="360" y="825"/>
                      <a:pt x="321" y="872"/>
                    </a:cubicBezTo>
                    <a:cubicBezTo>
                      <a:pt x="283" y="916"/>
                      <a:pt x="225" y="954"/>
                      <a:pt x="193" y="1008"/>
                    </a:cubicBezTo>
                    <a:cubicBezTo>
                      <a:pt x="160" y="1060"/>
                      <a:pt x="141" y="1120"/>
                      <a:pt x="115" y="1176"/>
                    </a:cubicBezTo>
                    <a:cubicBezTo>
                      <a:pt x="93" y="1232"/>
                      <a:pt x="53" y="1287"/>
                      <a:pt x="39" y="1349"/>
                    </a:cubicBezTo>
                    <a:cubicBezTo>
                      <a:pt x="24" y="1411"/>
                      <a:pt x="31" y="1475"/>
                      <a:pt x="25" y="1537"/>
                    </a:cubicBezTo>
                    <a:cubicBezTo>
                      <a:pt x="18" y="1600"/>
                      <a:pt x="31" y="1662"/>
                      <a:pt x="31" y="1722"/>
                    </a:cubicBezTo>
                    <a:cubicBezTo>
                      <a:pt x="32" y="1784"/>
                      <a:pt x="1" y="1850"/>
                      <a:pt x="10" y="1914"/>
                    </a:cubicBezTo>
                    <a:cubicBezTo>
                      <a:pt x="17" y="1955"/>
                      <a:pt x="39" y="1991"/>
                      <a:pt x="63" y="2028"/>
                    </a:cubicBezTo>
                    <a:cubicBezTo>
                      <a:pt x="79" y="2071"/>
                      <a:pt x="100" y="2113"/>
                      <a:pt x="113" y="2154"/>
                    </a:cubicBezTo>
                    <a:cubicBezTo>
                      <a:pt x="127" y="2194"/>
                      <a:pt x="145" y="2232"/>
                      <a:pt x="163" y="2269"/>
                    </a:cubicBezTo>
                    <a:cubicBezTo>
                      <a:pt x="168" y="2300"/>
                      <a:pt x="173" y="2335"/>
                      <a:pt x="179" y="2368"/>
                    </a:cubicBezTo>
                    <a:cubicBezTo>
                      <a:pt x="215" y="2545"/>
                      <a:pt x="305" y="2709"/>
                      <a:pt x="397" y="2860"/>
                    </a:cubicBezTo>
                    <a:cubicBezTo>
                      <a:pt x="489" y="3013"/>
                      <a:pt x="595" y="3160"/>
                      <a:pt x="734" y="3277"/>
                    </a:cubicBezTo>
                    <a:cubicBezTo>
                      <a:pt x="872" y="3394"/>
                      <a:pt x="1026" y="3500"/>
                      <a:pt x="1198" y="3566"/>
                    </a:cubicBezTo>
                    <a:cubicBezTo>
                      <a:pt x="1364" y="3631"/>
                      <a:pt x="1544" y="3648"/>
                      <a:pt x="1723" y="3648"/>
                    </a:cubicBezTo>
                    <a:cubicBezTo>
                      <a:pt x="1731" y="3648"/>
                      <a:pt x="1738" y="3648"/>
                      <a:pt x="1746" y="3648"/>
                    </a:cubicBezTo>
                    <a:cubicBezTo>
                      <a:pt x="1916" y="3646"/>
                      <a:pt x="2101" y="3608"/>
                      <a:pt x="2259" y="3510"/>
                    </a:cubicBezTo>
                    <a:cubicBezTo>
                      <a:pt x="2266" y="3522"/>
                      <a:pt x="2271" y="3528"/>
                      <a:pt x="2278" y="3531"/>
                    </a:cubicBezTo>
                    <a:cubicBezTo>
                      <a:pt x="2227" y="3558"/>
                      <a:pt x="2176" y="3586"/>
                      <a:pt x="2123" y="3612"/>
                    </a:cubicBezTo>
                    <a:cubicBezTo>
                      <a:pt x="2068" y="3634"/>
                      <a:pt x="2012" y="3662"/>
                      <a:pt x="1959" y="3662"/>
                    </a:cubicBezTo>
                    <a:cubicBezTo>
                      <a:pt x="1944" y="3662"/>
                      <a:pt x="1928" y="3660"/>
                      <a:pt x="1914" y="3655"/>
                    </a:cubicBezTo>
                    <a:cubicBezTo>
                      <a:pt x="1913" y="3654"/>
                      <a:pt x="1913" y="3654"/>
                      <a:pt x="1913" y="3654"/>
                    </a:cubicBezTo>
                    <a:cubicBezTo>
                      <a:pt x="1909" y="3654"/>
                      <a:pt x="1909" y="3678"/>
                      <a:pt x="1914" y="3679"/>
                    </a:cubicBezTo>
                    <a:cubicBezTo>
                      <a:pt x="1936" y="3693"/>
                      <a:pt x="1958" y="3698"/>
                      <a:pt x="1979" y="3698"/>
                    </a:cubicBezTo>
                    <a:cubicBezTo>
                      <a:pt x="2004" y="3698"/>
                      <a:pt x="2028" y="3691"/>
                      <a:pt x="2052" y="3682"/>
                    </a:cubicBezTo>
                    <a:cubicBezTo>
                      <a:pt x="2123" y="3657"/>
                      <a:pt x="2183" y="3604"/>
                      <a:pt x="2251" y="3579"/>
                    </a:cubicBezTo>
                    <a:cubicBezTo>
                      <a:pt x="2310" y="3557"/>
                      <a:pt x="2369" y="3528"/>
                      <a:pt x="2424" y="3494"/>
                    </a:cubicBezTo>
                    <a:cubicBezTo>
                      <a:pt x="2483" y="3459"/>
                      <a:pt x="2536" y="3427"/>
                      <a:pt x="2589" y="3397"/>
                    </a:cubicBezTo>
                    <a:lnTo>
                      <a:pt x="2591" y="3397"/>
                    </a:lnTo>
                    <a:cubicBezTo>
                      <a:pt x="2594" y="3397"/>
                      <a:pt x="2597" y="3398"/>
                      <a:pt x="2600" y="3398"/>
                    </a:cubicBezTo>
                    <a:cubicBezTo>
                      <a:pt x="2601" y="3398"/>
                      <a:pt x="2603" y="3398"/>
                      <a:pt x="2604" y="3397"/>
                    </a:cubicBezTo>
                    <a:cubicBezTo>
                      <a:pt x="2629" y="3390"/>
                      <a:pt x="2648" y="3377"/>
                      <a:pt x="2675" y="3370"/>
                    </a:cubicBezTo>
                    <a:cubicBezTo>
                      <a:pt x="2713" y="3363"/>
                      <a:pt x="2752" y="3356"/>
                      <a:pt x="2785" y="3335"/>
                    </a:cubicBezTo>
                    <a:cubicBezTo>
                      <a:pt x="2808" y="3321"/>
                      <a:pt x="2830" y="3306"/>
                      <a:pt x="2851" y="3290"/>
                    </a:cubicBezTo>
                    <a:cubicBezTo>
                      <a:pt x="2872" y="3292"/>
                      <a:pt x="2897" y="3300"/>
                      <a:pt x="2918" y="3300"/>
                    </a:cubicBezTo>
                    <a:cubicBezTo>
                      <a:pt x="2926" y="3300"/>
                      <a:pt x="2933" y="3298"/>
                      <a:pt x="2939" y="3295"/>
                    </a:cubicBezTo>
                    <a:cubicBezTo>
                      <a:pt x="2962" y="3282"/>
                      <a:pt x="2983" y="3265"/>
                      <a:pt x="3008" y="3249"/>
                    </a:cubicBezTo>
                    <a:cubicBezTo>
                      <a:pt x="3031" y="3233"/>
                      <a:pt x="3024" y="3193"/>
                      <a:pt x="3043" y="3177"/>
                    </a:cubicBezTo>
                    <a:cubicBezTo>
                      <a:pt x="3064" y="3159"/>
                      <a:pt x="3103" y="3154"/>
                      <a:pt x="3123" y="3136"/>
                    </a:cubicBezTo>
                    <a:cubicBezTo>
                      <a:pt x="3142" y="3115"/>
                      <a:pt x="3153" y="3090"/>
                      <a:pt x="3170" y="3070"/>
                    </a:cubicBezTo>
                    <a:cubicBezTo>
                      <a:pt x="3188" y="3049"/>
                      <a:pt x="3218" y="3035"/>
                      <a:pt x="3233" y="3013"/>
                    </a:cubicBezTo>
                    <a:cubicBezTo>
                      <a:pt x="3247" y="2991"/>
                      <a:pt x="3246" y="2958"/>
                      <a:pt x="3258" y="2936"/>
                    </a:cubicBezTo>
                    <a:lnTo>
                      <a:pt x="3264" y="2921"/>
                    </a:lnTo>
                    <a:cubicBezTo>
                      <a:pt x="3308" y="2888"/>
                      <a:pt x="3374" y="2866"/>
                      <a:pt x="3408" y="2819"/>
                    </a:cubicBezTo>
                    <a:cubicBezTo>
                      <a:pt x="3445" y="2767"/>
                      <a:pt x="3477" y="2710"/>
                      <a:pt x="3509" y="2654"/>
                    </a:cubicBezTo>
                    <a:cubicBezTo>
                      <a:pt x="3540" y="2598"/>
                      <a:pt x="3535" y="2526"/>
                      <a:pt x="3558" y="2467"/>
                    </a:cubicBezTo>
                    <a:cubicBezTo>
                      <a:pt x="3583" y="2408"/>
                      <a:pt x="3623" y="2351"/>
                      <a:pt x="3642" y="2288"/>
                    </a:cubicBezTo>
                    <a:cubicBezTo>
                      <a:pt x="3656" y="2223"/>
                      <a:pt x="3663" y="2159"/>
                      <a:pt x="3668" y="2093"/>
                    </a:cubicBezTo>
                    <a:cubicBezTo>
                      <a:pt x="3676" y="2028"/>
                      <a:pt x="3697" y="1962"/>
                      <a:pt x="3697" y="1897"/>
                    </a:cubicBezTo>
                    <a:cubicBezTo>
                      <a:pt x="3693" y="1831"/>
                      <a:pt x="3674" y="1766"/>
                      <a:pt x="3664" y="1700"/>
                    </a:cubicBezTo>
                    <a:cubicBezTo>
                      <a:pt x="3657" y="1636"/>
                      <a:pt x="3631" y="1574"/>
                      <a:pt x="3616" y="1510"/>
                    </a:cubicBezTo>
                    <a:cubicBezTo>
                      <a:pt x="3601" y="1446"/>
                      <a:pt x="3617" y="1373"/>
                      <a:pt x="3595" y="1311"/>
                    </a:cubicBezTo>
                    <a:cubicBezTo>
                      <a:pt x="3568" y="1235"/>
                      <a:pt x="3492" y="1183"/>
                      <a:pt x="3449" y="1118"/>
                    </a:cubicBezTo>
                    <a:cubicBezTo>
                      <a:pt x="3463" y="1111"/>
                      <a:pt x="3478" y="1100"/>
                      <a:pt x="3477" y="1099"/>
                    </a:cubicBezTo>
                    <a:cubicBezTo>
                      <a:pt x="3459" y="1080"/>
                      <a:pt x="3431" y="1070"/>
                      <a:pt x="3430" y="1042"/>
                    </a:cubicBezTo>
                    <a:cubicBezTo>
                      <a:pt x="3429" y="1015"/>
                      <a:pt x="3449" y="974"/>
                      <a:pt x="3452" y="941"/>
                    </a:cubicBezTo>
                    <a:cubicBezTo>
                      <a:pt x="3456" y="908"/>
                      <a:pt x="3480" y="861"/>
                      <a:pt x="3480" y="831"/>
                    </a:cubicBezTo>
                    <a:cubicBezTo>
                      <a:pt x="3480" y="798"/>
                      <a:pt x="3459" y="781"/>
                      <a:pt x="3451" y="755"/>
                    </a:cubicBezTo>
                    <a:cubicBezTo>
                      <a:pt x="3441" y="727"/>
                      <a:pt x="3414" y="714"/>
                      <a:pt x="3400" y="687"/>
                    </a:cubicBezTo>
                    <a:cubicBezTo>
                      <a:pt x="3387" y="661"/>
                      <a:pt x="3389" y="623"/>
                      <a:pt x="3372" y="598"/>
                    </a:cubicBezTo>
                    <a:cubicBezTo>
                      <a:pt x="3354" y="575"/>
                      <a:pt x="3353" y="537"/>
                      <a:pt x="3332" y="515"/>
                    </a:cubicBezTo>
                    <a:cubicBezTo>
                      <a:pt x="3313" y="493"/>
                      <a:pt x="3266" y="500"/>
                      <a:pt x="3246" y="480"/>
                    </a:cubicBezTo>
                    <a:lnTo>
                      <a:pt x="3182" y="423"/>
                    </a:lnTo>
                    <a:cubicBezTo>
                      <a:pt x="3162" y="404"/>
                      <a:pt x="3152" y="371"/>
                      <a:pt x="3129" y="352"/>
                    </a:cubicBezTo>
                    <a:cubicBezTo>
                      <a:pt x="3108" y="331"/>
                      <a:pt x="3093" y="303"/>
                      <a:pt x="3072" y="286"/>
                    </a:cubicBezTo>
                    <a:cubicBezTo>
                      <a:pt x="3050" y="266"/>
                      <a:pt x="3031" y="242"/>
                      <a:pt x="3009" y="225"/>
                    </a:cubicBezTo>
                    <a:cubicBezTo>
                      <a:pt x="2984" y="207"/>
                      <a:pt x="2948" y="210"/>
                      <a:pt x="2928" y="191"/>
                    </a:cubicBezTo>
                    <a:cubicBezTo>
                      <a:pt x="2906" y="171"/>
                      <a:pt x="2892" y="141"/>
                      <a:pt x="2870" y="120"/>
                    </a:cubicBezTo>
                    <a:cubicBezTo>
                      <a:pt x="2847" y="101"/>
                      <a:pt x="2829" y="75"/>
                      <a:pt x="2804" y="56"/>
                    </a:cubicBezTo>
                    <a:cubicBezTo>
                      <a:pt x="2781" y="38"/>
                      <a:pt x="2742" y="46"/>
                      <a:pt x="2716" y="32"/>
                    </a:cubicBezTo>
                    <a:cubicBezTo>
                      <a:pt x="2687" y="19"/>
                      <a:pt x="2658" y="3"/>
                      <a:pt x="2624" y="1"/>
                    </a:cubicBezTo>
                    <a:cubicBezTo>
                      <a:pt x="2623" y="1"/>
                      <a:pt x="2622" y="1"/>
                      <a:pt x="2621"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29"/>
              <p:cNvSpPr/>
              <p:nvPr/>
            </p:nvSpPr>
            <p:spPr>
              <a:xfrm>
                <a:off x="1468400" y="4608450"/>
                <a:ext cx="93075" cy="91750"/>
              </a:xfrm>
              <a:custGeom>
                <a:rect b="b" l="l" r="r" t="t"/>
                <a:pathLst>
                  <a:path extrusionOk="0" h="3670" w="3723">
                    <a:moveTo>
                      <a:pt x="2127" y="638"/>
                    </a:moveTo>
                    <a:cubicBezTo>
                      <a:pt x="2182" y="656"/>
                      <a:pt x="2235" y="677"/>
                      <a:pt x="2288" y="701"/>
                    </a:cubicBezTo>
                    <a:cubicBezTo>
                      <a:pt x="2278" y="703"/>
                      <a:pt x="2270" y="704"/>
                      <a:pt x="2259" y="707"/>
                    </a:cubicBezTo>
                    <a:cubicBezTo>
                      <a:pt x="2215" y="682"/>
                      <a:pt x="2171" y="660"/>
                      <a:pt x="2127" y="638"/>
                    </a:cubicBezTo>
                    <a:close/>
                    <a:moveTo>
                      <a:pt x="1594" y="770"/>
                    </a:moveTo>
                    <a:cubicBezTo>
                      <a:pt x="1701" y="772"/>
                      <a:pt x="1816" y="794"/>
                      <a:pt x="1928" y="827"/>
                    </a:cubicBezTo>
                    <a:cubicBezTo>
                      <a:pt x="1915" y="835"/>
                      <a:pt x="1899" y="845"/>
                      <a:pt x="1884" y="853"/>
                    </a:cubicBezTo>
                    <a:cubicBezTo>
                      <a:pt x="1748" y="814"/>
                      <a:pt x="1606" y="791"/>
                      <a:pt x="1462" y="790"/>
                    </a:cubicBezTo>
                    <a:cubicBezTo>
                      <a:pt x="1503" y="779"/>
                      <a:pt x="1547" y="770"/>
                      <a:pt x="1594" y="770"/>
                    </a:cubicBezTo>
                    <a:close/>
                    <a:moveTo>
                      <a:pt x="1992" y="845"/>
                    </a:moveTo>
                    <a:cubicBezTo>
                      <a:pt x="2011" y="852"/>
                      <a:pt x="2030" y="853"/>
                      <a:pt x="2049" y="861"/>
                    </a:cubicBezTo>
                    <a:cubicBezTo>
                      <a:pt x="2067" y="869"/>
                      <a:pt x="2087" y="880"/>
                      <a:pt x="2105" y="889"/>
                    </a:cubicBezTo>
                    <a:cubicBezTo>
                      <a:pt x="2080" y="890"/>
                      <a:pt x="2056" y="894"/>
                      <a:pt x="2030" y="897"/>
                    </a:cubicBezTo>
                    <a:cubicBezTo>
                      <a:pt x="2004" y="889"/>
                      <a:pt x="1978" y="879"/>
                      <a:pt x="1950" y="869"/>
                    </a:cubicBezTo>
                    <a:lnTo>
                      <a:pt x="1992" y="845"/>
                    </a:lnTo>
                    <a:close/>
                    <a:moveTo>
                      <a:pt x="2169" y="935"/>
                    </a:moveTo>
                    <a:cubicBezTo>
                      <a:pt x="2176" y="935"/>
                      <a:pt x="2183" y="935"/>
                      <a:pt x="2190" y="935"/>
                    </a:cubicBezTo>
                    <a:cubicBezTo>
                      <a:pt x="2246" y="970"/>
                      <a:pt x="2300" y="1007"/>
                      <a:pt x="2354" y="1047"/>
                    </a:cubicBezTo>
                    <a:cubicBezTo>
                      <a:pt x="2299" y="1013"/>
                      <a:pt x="2245" y="984"/>
                      <a:pt x="2188" y="957"/>
                    </a:cubicBezTo>
                    <a:cubicBezTo>
                      <a:pt x="2169" y="949"/>
                      <a:pt x="2149" y="942"/>
                      <a:pt x="2128" y="935"/>
                    </a:cubicBezTo>
                    <a:cubicBezTo>
                      <a:pt x="2142" y="935"/>
                      <a:pt x="2155" y="935"/>
                      <a:pt x="2169" y="935"/>
                    </a:cubicBezTo>
                    <a:close/>
                    <a:moveTo>
                      <a:pt x="2354" y="728"/>
                    </a:moveTo>
                    <a:cubicBezTo>
                      <a:pt x="2480" y="790"/>
                      <a:pt x="2604" y="863"/>
                      <a:pt x="2721" y="941"/>
                    </a:cubicBezTo>
                    <a:cubicBezTo>
                      <a:pt x="2739" y="952"/>
                      <a:pt x="2755" y="966"/>
                      <a:pt x="2773" y="978"/>
                    </a:cubicBezTo>
                    <a:cubicBezTo>
                      <a:pt x="2779" y="985"/>
                      <a:pt x="2782" y="993"/>
                      <a:pt x="2787" y="1000"/>
                    </a:cubicBezTo>
                    <a:cubicBezTo>
                      <a:pt x="2790" y="1024"/>
                      <a:pt x="2790" y="1046"/>
                      <a:pt x="2787" y="1066"/>
                    </a:cubicBezTo>
                    <a:cubicBezTo>
                      <a:pt x="2665" y="944"/>
                      <a:pt x="2515" y="852"/>
                      <a:pt x="2369" y="766"/>
                    </a:cubicBezTo>
                    <a:cubicBezTo>
                      <a:pt x="2348" y="755"/>
                      <a:pt x="2326" y="743"/>
                      <a:pt x="2305" y="732"/>
                    </a:cubicBezTo>
                    <a:cubicBezTo>
                      <a:pt x="2321" y="730"/>
                      <a:pt x="2336" y="729"/>
                      <a:pt x="2354" y="728"/>
                    </a:cubicBezTo>
                    <a:close/>
                    <a:moveTo>
                      <a:pt x="1454" y="1088"/>
                    </a:moveTo>
                    <a:cubicBezTo>
                      <a:pt x="1440" y="1090"/>
                      <a:pt x="1426" y="1094"/>
                      <a:pt x="1412" y="1095"/>
                    </a:cubicBezTo>
                    <a:cubicBezTo>
                      <a:pt x="1399" y="1096"/>
                      <a:pt x="1383" y="1102"/>
                      <a:pt x="1370" y="1103"/>
                    </a:cubicBezTo>
                    <a:cubicBezTo>
                      <a:pt x="1367" y="1101"/>
                      <a:pt x="1367" y="1096"/>
                      <a:pt x="1365" y="1094"/>
                    </a:cubicBezTo>
                    <a:cubicBezTo>
                      <a:pt x="1394" y="1090"/>
                      <a:pt x="1425" y="1090"/>
                      <a:pt x="1454" y="1088"/>
                    </a:cubicBezTo>
                    <a:close/>
                    <a:moveTo>
                      <a:pt x="2816" y="1046"/>
                    </a:moveTo>
                    <a:cubicBezTo>
                      <a:pt x="2830" y="1068"/>
                      <a:pt x="2845" y="1088"/>
                      <a:pt x="2857" y="1110"/>
                    </a:cubicBezTo>
                    <a:cubicBezTo>
                      <a:pt x="2857" y="1110"/>
                      <a:pt x="2857" y="1111"/>
                      <a:pt x="2858" y="1112"/>
                    </a:cubicBezTo>
                    <a:lnTo>
                      <a:pt x="2858" y="1112"/>
                    </a:lnTo>
                    <a:cubicBezTo>
                      <a:pt x="2843" y="1100"/>
                      <a:pt x="2828" y="1089"/>
                      <a:pt x="2810" y="1079"/>
                    </a:cubicBezTo>
                    <a:cubicBezTo>
                      <a:pt x="2815" y="1069"/>
                      <a:pt x="2815" y="1058"/>
                      <a:pt x="2816" y="1046"/>
                    </a:cubicBezTo>
                    <a:close/>
                    <a:moveTo>
                      <a:pt x="1324" y="1099"/>
                    </a:moveTo>
                    <a:cubicBezTo>
                      <a:pt x="1326" y="1103"/>
                      <a:pt x="1326" y="1109"/>
                      <a:pt x="1328" y="1113"/>
                    </a:cubicBezTo>
                    <a:cubicBezTo>
                      <a:pt x="1218" y="1135"/>
                      <a:pt x="1110" y="1169"/>
                      <a:pt x="1005" y="1218"/>
                    </a:cubicBezTo>
                    <a:cubicBezTo>
                      <a:pt x="1012" y="1204"/>
                      <a:pt x="1019" y="1189"/>
                      <a:pt x="1026" y="1175"/>
                    </a:cubicBezTo>
                    <a:cubicBezTo>
                      <a:pt x="1079" y="1152"/>
                      <a:pt x="1136" y="1134"/>
                      <a:pt x="1192" y="1121"/>
                    </a:cubicBezTo>
                    <a:cubicBezTo>
                      <a:pt x="1235" y="1110"/>
                      <a:pt x="1280" y="1106"/>
                      <a:pt x="1324" y="1099"/>
                    </a:cubicBezTo>
                    <a:close/>
                    <a:moveTo>
                      <a:pt x="1677" y="1281"/>
                    </a:moveTo>
                    <a:cubicBezTo>
                      <a:pt x="1703" y="1282"/>
                      <a:pt x="1729" y="1286"/>
                      <a:pt x="1755" y="1288"/>
                    </a:cubicBezTo>
                    <a:cubicBezTo>
                      <a:pt x="1722" y="1295"/>
                      <a:pt x="1692" y="1308"/>
                      <a:pt x="1660" y="1322"/>
                    </a:cubicBezTo>
                    <a:cubicBezTo>
                      <a:pt x="1663" y="1308"/>
                      <a:pt x="1665" y="1295"/>
                      <a:pt x="1668" y="1281"/>
                    </a:cubicBezTo>
                    <a:close/>
                    <a:moveTo>
                      <a:pt x="968" y="1358"/>
                    </a:moveTo>
                    <a:cubicBezTo>
                      <a:pt x="959" y="1364"/>
                      <a:pt x="950" y="1370"/>
                      <a:pt x="942" y="1376"/>
                    </a:cubicBezTo>
                    <a:cubicBezTo>
                      <a:pt x="943" y="1372"/>
                      <a:pt x="943" y="1369"/>
                      <a:pt x="944" y="1365"/>
                    </a:cubicBezTo>
                    <a:cubicBezTo>
                      <a:pt x="952" y="1364"/>
                      <a:pt x="961" y="1362"/>
                      <a:pt x="968" y="1358"/>
                    </a:cubicBezTo>
                    <a:close/>
                    <a:moveTo>
                      <a:pt x="1838" y="1300"/>
                    </a:moveTo>
                    <a:cubicBezTo>
                      <a:pt x="1871" y="1306"/>
                      <a:pt x="1901" y="1310"/>
                      <a:pt x="1932" y="1324"/>
                    </a:cubicBezTo>
                    <a:cubicBezTo>
                      <a:pt x="2005" y="1355"/>
                      <a:pt x="2060" y="1417"/>
                      <a:pt x="2114" y="1468"/>
                    </a:cubicBezTo>
                    <a:cubicBezTo>
                      <a:pt x="2060" y="1439"/>
                      <a:pt x="2004" y="1417"/>
                      <a:pt x="1948" y="1398"/>
                    </a:cubicBezTo>
                    <a:cubicBezTo>
                      <a:pt x="1871" y="1374"/>
                      <a:pt x="1789" y="1355"/>
                      <a:pt x="1707" y="1348"/>
                    </a:cubicBezTo>
                    <a:cubicBezTo>
                      <a:pt x="1749" y="1329"/>
                      <a:pt x="1791" y="1313"/>
                      <a:pt x="1838" y="1300"/>
                    </a:cubicBezTo>
                    <a:close/>
                    <a:moveTo>
                      <a:pt x="3137" y="586"/>
                    </a:moveTo>
                    <a:lnTo>
                      <a:pt x="3137" y="586"/>
                    </a:lnTo>
                    <a:cubicBezTo>
                      <a:pt x="3148" y="597"/>
                      <a:pt x="3164" y="608"/>
                      <a:pt x="3175" y="622"/>
                    </a:cubicBezTo>
                    <a:cubicBezTo>
                      <a:pt x="3230" y="681"/>
                      <a:pt x="3283" y="741"/>
                      <a:pt x="3329" y="806"/>
                    </a:cubicBezTo>
                    <a:cubicBezTo>
                      <a:pt x="3375" y="872"/>
                      <a:pt x="3413" y="945"/>
                      <a:pt x="3441" y="1024"/>
                    </a:cubicBezTo>
                    <a:cubicBezTo>
                      <a:pt x="3468" y="1103"/>
                      <a:pt x="3441" y="1196"/>
                      <a:pt x="3448" y="1274"/>
                    </a:cubicBezTo>
                    <a:cubicBezTo>
                      <a:pt x="3455" y="1355"/>
                      <a:pt x="3461" y="1434"/>
                      <a:pt x="3448" y="1515"/>
                    </a:cubicBezTo>
                    <a:cubicBezTo>
                      <a:pt x="3446" y="1527"/>
                      <a:pt x="3442" y="1537"/>
                      <a:pt x="3441" y="1549"/>
                    </a:cubicBezTo>
                    <a:cubicBezTo>
                      <a:pt x="3415" y="1478"/>
                      <a:pt x="3382" y="1409"/>
                      <a:pt x="3344" y="1343"/>
                    </a:cubicBezTo>
                    <a:cubicBezTo>
                      <a:pt x="3353" y="1313"/>
                      <a:pt x="3360" y="1280"/>
                      <a:pt x="3357" y="1248"/>
                    </a:cubicBezTo>
                    <a:cubicBezTo>
                      <a:pt x="3347" y="1186"/>
                      <a:pt x="3327" y="1128"/>
                      <a:pt x="3316" y="1068"/>
                    </a:cubicBezTo>
                    <a:cubicBezTo>
                      <a:pt x="3303" y="1006"/>
                      <a:pt x="3283" y="948"/>
                      <a:pt x="3262" y="886"/>
                    </a:cubicBezTo>
                    <a:cubicBezTo>
                      <a:pt x="3243" y="824"/>
                      <a:pt x="3192" y="779"/>
                      <a:pt x="3164" y="722"/>
                    </a:cubicBezTo>
                    <a:cubicBezTo>
                      <a:pt x="3146" y="684"/>
                      <a:pt x="3146" y="631"/>
                      <a:pt x="3137" y="586"/>
                    </a:cubicBezTo>
                    <a:close/>
                    <a:moveTo>
                      <a:pt x="2473" y="1135"/>
                    </a:moveTo>
                    <a:cubicBezTo>
                      <a:pt x="2621" y="1240"/>
                      <a:pt x="2786" y="1343"/>
                      <a:pt x="2875" y="1507"/>
                    </a:cubicBezTo>
                    <a:cubicBezTo>
                      <a:pt x="2890" y="1534"/>
                      <a:pt x="2903" y="1564"/>
                      <a:pt x="2914" y="1595"/>
                    </a:cubicBezTo>
                    <a:cubicBezTo>
                      <a:pt x="2903" y="1571"/>
                      <a:pt x="2890" y="1548"/>
                      <a:pt x="2877" y="1527"/>
                    </a:cubicBezTo>
                    <a:cubicBezTo>
                      <a:pt x="2810" y="1423"/>
                      <a:pt x="2717" y="1343"/>
                      <a:pt x="2616" y="1281"/>
                    </a:cubicBezTo>
                    <a:cubicBezTo>
                      <a:pt x="2574" y="1227"/>
                      <a:pt x="2526" y="1179"/>
                      <a:pt x="2473" y="1135"/>
                    </a:cubicBezTo>
                    <a:close/>
                    <a:moveTo>
                      <a:pt x="1599" y="1657"/>
                    </a:moveTo>
                    <a:lnTo>
                      <a:pt x="1599" y="1668"/>
                    </a:lnTo>
                    <a:cubicBezTo>
                      <a:pt x="1525" y="1691"/>
                      <a:pt x="1456" y="1727"/>
                      <a:pt x="1401" y="1775"/>
                    </a:cubicBezTo>
                    <a:cubicBezTo>
                      <a:pt x="1379" y="1791"/>
                      <a:pt x="1359" y="1815"/>
                      <a:pt x="1341" y="1838"/>
                    </a:cubicBezTo>
                    <a:cubicBezTo>
                      <a:pt x="1335" y="1840"/>
                      <a:pt x="1328" y="1842"/>
                      <a:pt x="1323" y="1844"/>
                    </a:cubicBezTo>
                    <a:cubicBezTo>
                      <a:pt x="1324" y="1840"/>
                      <a:pt x="1324" y="1835"/>
                      <a:pt x="1326" y="1831"/>
                    </a:cubicBezTo>
                    <a:cubicBezTo>
                      <a:pt x="1328" y="1829"/>
                      <a:pt x="1330" y="1824"/>
                      <a:pt x="1332" y="1822"/>
                    </a:cubicBezTo>
                    <a:cubicBezTo>
                      <a:pt x="1385" y="1739"/>
                      <a:pt x="1469" y="1701"/>
                      <a:pt x="1555" y="1673"/>
                    </a:cubicBezTo>
                    <a:cubicBezTo>
                      <a:pt x="1569" y="1666"/>
                      <a:pt x="1584" y="1661"/>
                      <a:pt x="1599" y="1657"/>
                    </a:cubicBezTo>
                    <a:close/>
                    <a:moveTo>
                      <a:pt x="655" y="1666"/>
                    </a:moveTo>
                    <a:cubicBezTo>
                      <a:pt x="655" y="1687"/>
                      <a:pt x="654" y="1708"/>
                      <a:pt x="654" y="1727"/>
                    </a:cubicBezTo>
                    <a:cubicBezTo>
                      <a:pt x="654" y="1767"/>
                      <a:pt x="657" y="1805"/>
                      <a:pt x="662" y="1845"/>
                    </a:cubicBezTo>
                    <a:cubicBezTo>
                      <a:pt x="655" y="1860"/>
                      <a:pt x="650" y="1877"/>
                      <a:pt x="644" y="1892"/>
                    </a:cubicBezTo>
                    <a:cubicBezTo>
                      <a:pt x="642" y="1815"/>
                      <a:pt x="644" y="1739"/>
                      <a:pt x="655" y="1666"/>
                    </a:cubicBezTo>
                    <a:close/>
                    <a:moveTo>
                      <a:pt x="3573" y="1705"/>
                    </a:moveTo>
                    <a:cubicBezTo>
                      <a:pt x="3573" y="1706"/>
                      <a:pt x="3574" y="1708"/>
                      <a:pt x="3574" y="1708"/>
                    </a:cubicBezTo>
                    <a:cubicBezTo>
                      <a:pt x="3580" y="1754"/>
                      <a:pt x="3592" y="1801"/>
                      <a:pt x="3594" y="1849"/>
                    </a:cubicBezTo>
                    <a:cubicBezTo>
                      <a:pt x="3599" y="1897"/>
                      <a:pt x="3594" y="1946"/>
                      <a:pt x="3587" y="1991"/>
                    </a:cubicBezTo>
                    <a:cubicBezTo>
                      <a:pt x="3584" y="2008"/>
                      <a:pt x="3574" y="2021"/>
                      <a:pt x="3565" y="2032"/>
                    </a:cubicBezTo>
                    <a:cubicBezTo>
                      <a:pt x="3555" y="2002"/>
                      <a:pt x="3547" y="1970"/>
                      <a:pt x="3540" y="1941"/>
                    </a:cubicBezTo>
                    <a:cubicBezTo>
                      <a:pt x="3534" y="1914"/>
                      <a:pt x="3525" y="1886"/>
                      <a:pt x="3514" y="1860"/>
                    </a:cubicBezTo>
                    <a:cubicBezTo>
                      <a:pt x="3537" y="1812"/>
                      <a:pt x="3558" y="1760"/>
                      <a:pt x="3573" y="1705"/>
                    </a:cubicBezTo>
                    <a:close/>
                    <a:moveTo>
                      <a:pt x="2483" y="1500"/>
                    </a:moveTo>
                    <a:cubicBezTo>
                      <a:pt x="2575" y="1640"/>
                      <a:pt x="2603" y="1816"/>
                      <a:pt x="2579" y="1954"/>
                    </a:cubicBezTo>
                    <a:cubicBezTo>
                      <a:pt x="2575" y="1983"/>
                      <a:pt x="2568" y="2014"/>
                      <a:pt x="2559" y="2045"/>
                    </a:cubicBezTo>
                    <a:cubicBezTo>
                      <a:pt x="2560" y="2003"/>
                      <a:pt x="2561" y="1961"/>
                      <a:pt x="2561" y="1919"/>
                    </a:cubicBezTo>
                    <a:cubicBezTo>
                      <a:pt x="2561" y="1826"/>
                      <a:pt x="2568" y="1727"/>
                      <a:pt x="2541" y="1629"/>
                    </a:cubicBezTo>
                    <a:cubicBezTo>
                      <a:pt x="2527" y="1584"/>
                      <a:pt x="2506" y="1541"/>
                      <a:pt x="2483" y="1500"/>
                    </a:cubicBezTo>
                    <a:close/>
                    <a:moveTo>
                      <a:pt x="1780" y="1611"/>
                    </a:moveTo>
                    <a:cubicBezTo>
                      <a:pt x="1801" y="1611"/>
                      <a:pt x="1822" y="1613"/>
                      <a:pt x="1843" y="1618"/>
                    </a:cubicBezTo>
                    <a:cubicBezTo>
                      <a:pt x="1942" y="1640"/>
                      <a:pt x="2038" y="1687"/>
                      <a:pt x="2111" y="1754"/>
                    </a:cubicBezTo>
                    <a:cubicBezTo>
                      <a:pt x="2122" y="1764"/>
                      <a:pt x="2132" y="1778"/>
                      <a:pt x="2142" y="1789"/>
                    </a:cubicBezTo>
                    <a:cubicBezTo>
                      <a:pt x="2122" y="1785"/>
                      <a:pt x="2102" y="1783"/>
                      <a:pt x="2082" y="1783"/>
                    </a:cubicBezTo>
                    <a:cubicBezTo>
                      <a:pt x="2018" y="1783"/>
                      <a:pt x="1953" y="1802"/>
                      <a:pt x="1898" y="1849"/>
                    </a:cubicBezTo>
                    <a:cubicBezTo>
                      <a:pt x="1861" y="1832"/>
                      <a:pt x="1821" y="1822"/>
                      <a:pt x="1781" y="1822"/>
                    </a:cubicBezTo>
                    <a:cubicBezTo>
                      <a:pt x="1773" y="1822"/>
                      <a:pt x="1765" y="1822"/>
                      <a:pt x="1756" y="1823"/>
                    </a:cubicBezTo>
                    <a:cubicBezTo>
                      <a:pt x="1696" y="1830"/>
                      <a:pt x="1653" y="1866"/>
                      <a:pt x="1617" y="1897"/>
                    </a:cubicBezTo>
                    <a:cubicBezTo>
                      <a:pt x="1611" y="1897"/>
                      <a:pt x="1605" y="1896"/>
                      <a:pt x="1598" y="1896"/>
                    </a:cubicBezTo>
                    <a:cubicBezTo>
                      <a:pt x="1575" y="1896"/>
                      <a:pt x="1551" y="1901"/>
                      <a:pt x="1528" y="1904"/>
                    </a:cubicBezTo>
                    <a:cubicBezTo>
                      <a:pt x="1478" y="1915"/>
                      <a:pt x="1444" y="1950"/>
                      <a:pt x="1407" y="1977"/>
                    </a:cubicBezTo>
                    <a:cubicBezTo>
                      <a:pt x="1378" y="1998"/>
                      <a:pt x="1338" y="2021"/>
                      <a:pt x="1313" y="2053"/>
                    </a:cubicBezTo>
                    <a:cubicBezTo>
                      <a:pt x="1313" y="2052"/>
                      <a:pt x="1313" y="2050"/>
                      <a:pt x="1310" y="2049"/>
                    </a:cubicBezTo>
                    <a:cubicBezTo>
                      <a:pt x="1327" y="1974"/>
                      <a:pt x="1357" y="1908"/>
                      <a:pt x="1400" y="1859"/>
                    </a:cubicBezTo>
                    <a:cubicBezTo>
                      <a:pt x="1444" y="1850"/>
                      <a:pt x="1491" y="1842"/>
                      <a:pt x="1536" y="1842"/>
                    </a:cubicBezTo>
                    <a:cubicBezTo>
                      <a:pt x="1570" y="1842"/>
                      <a:pt x="1604" y="1846"/>
                      <a:pt x="1635" y="1859"/>
                    </a:cubicBezTo>
                    <a:cubicBezTo>
                      <a:pt x="1635" y="1859"/>
                      <a:pt x="1635" y="1859"/>
                      <a:pt x="1636" y="1859"/>
                    </a:cubicBezTo>
                    <a:cubicBezTo>
                      <a:pt x="1640" y="1859"/>
                      <a:pt x="1645" y="1838"/>
                      <a:pt x="1641" y="1835"/>
                    </a:cubicBezTo>
                    <a:cubicBezTo>
                      <a:pt x="1602" y="1809"/>
                      <a:pt x="1561" y="1801"/>
                      <a:pt x="1519" y="1801"/>
                    </a:cubicBezTo>
                    <a:cubicBezTo>
                      <a:pt x="1499" y="1801"/>
                      <a:pt x="1480" y="1803"/>
                      <a:pt x="1460" y="1805"/>
                    </a:cubicBezTo>
                    <a:cubicBezTo>
                      <a:pt x="1500" y="1775"/>
                      <a:pt x="1543" y="1750"/>
                      <a:pt x="1595" y="1734"/>
                    </a:cubicBezTo>
                    <a:lnTo>
                      <a:pt x="1595" y="1734"/>
                    </a:lnTo>
                    <a:cubicBezTo>
                      <a:pt x="1593" y="1756"/>
                      <a:pt x="1593" y="1780"/>
                      <a:pt x="1588" y="1801"/>
                    </a:cubicBezTo>
                    <a:cubicBezTo>
                      <a:pt x="1587" y="1805"/>
                      <a:pt x="1596" y="1807"/>
                      <a:pt x="1603" y="1807"/>
                    </a:cubicBezTo>
                    <a:cubicBezTo>
                      <a:pt x="1608" y="1807"/>
                      <a:pt x="1611" y="1806"/>
                      <a:pt x="1612" y="1804"/>
                    </a:cubicBezTo>
                    <a:cubicBezTo>
                      <a:pt x="1620" y="1776"/>
                      <a:pt x="1626" y="1747"/>
                      <a:pt x="1631" y="1720"/>
                    </a:cubicBezTo>
                    <a:cubicBezTo>
                      <a:pt x="1677" y="1708"/>
                      <a:pt x="1724" y="1702"/>
                      <a:pt x="1770" y="1702"/>
                    </a:cubicBezTo>
                    <a:cubicBezTo>
                      <a:pt x="1834" y="1702"/>
                      <a:pt x="1898" y="1714"/>
                      <a:pt x="1954" y="1741"/>
                    </a:cubicBezTo>
                    <a:cubicBezTo>
                      <a:pt x="1956" y="1741"/>
                      <a:pt x="1958" y="1742"/>
                      <a:pt x="1960" y="1742"/>
                    </a:cubicBezTo>
                    <a:cubicBezTo>
                      <a:pt x="1980" y="1742"/>
                      <a:pt x="2000" y="1706"/>
                      <a:pt x="1978" y="1694"/>
                    </a:cubicBezTo>
                    <a:cubicBezTo>
                      <a:pt x="1912" y="1656"/>
                      <a:pt x="1836" y="1639"/>
                      <a:pt x="1759" y="1639"/>
                    </a:cubicBezTo>
                    <a:cubicBezTo>
                      <a:pt x="1719" y="1639"/>
                      <a:pt x="1678" y="1643"/>
                      <a:pt x="1638" y="1652"/>
                    </a:cubicBezTo>
                    <a:lnTo>
                      <a:pt x="1638" y="1637"/>
                    </a:lnTo>
                    <a:cubicBezTo>
                      <a:pt x="1682" y="1623"/>
                      <a:pt x="1730" y="1611"/>
                      <a:pt x="1780" y="1611"/>
                    </a:cubicBezTo>
                    <a:close/>
                    <a:moveTo>
                      <a:pt x="1627" y="1282"/>
                    </a:moveTo>
                    <a:lnTo>
                      <a:pt x="1627" y="1282"/>
                    </a:lnTo>
                    <a:cubicBezTo>
                      <a:pt x="1624" y="1296"/>
                      <a:pt x="1619" y="1310"/>
                      <a:pt x="1617" y="1326"/>
                    </a:cubicBezTo>
                    <a:cubicBezTo>
                      <a:pt x="1616" y="1330"/>
                      <a:pt x="1616" y="1336"/>
                      <a:pt x="1616" y="1340"/>
                    </a:cubicBezTo>
                    <a:cubicBezTo>
                      <a:pt x="1610" y="1343"/>
                      <a:pt x="1606" y="1347"/>
                      <a:pt x="1602" y="1348"/>
                    </a:cubicBezTo>
                    <a:cubicBezTo>
                      <a:pt x="1586" y="1350"/>
                      <a:pt x="1571" y="1350"/>
                      <a:pt x="1555" y="1351"/>
                    </a:cubicBezTo>
                    <a:cubicBezTo>
                      <a:pt x="1418" y="1377"/>
                      <a:pt x="1293" y="1457"/>
                      <a:pt x="1191" y="1562"/>
                    </a:cubicBezTo>
                    <a:cubicBezTo>
                      <a:pt x="1090" y="1665"/>
                      <a:pt x="1038" y="1802"/>
                      <a:pt x="1027" y="1947"/>
                    </a:cubicBezTo>
                    <a:cubicBezTo>
                      <a:pt x="1026" y="1961"/>
                      <a:pt x="1026" y="1976"/>
                      <a:pt x="1026" y="1990"/>
                    </a:cubicBezTo>
                    <a:cubicBezTo>
                      <a:pt x="1006" y="2008"/>
                      <a:pt x="984" y="2024"/>
                      <a:pt x="969" y="2045"/>
                    </a:cubicBezTo>
                    <a:cubicBezTo>
                      <a:pt x="957" y="2060"/>
                      <a:pt x="950" y="2078"/>
                      <a:pt x="942" y="2094"/>
                    </a:cubicBezTo>
                    <a:cubicBezTo>
                      <a:pt x="935" y="2072"/>
                      <a:pt x="929" y="2050"/>
                      <a:pt x="924" y="2028"/>
                    </a:cubicBezTo>
                    <a:cubicBezTo>
                      <a:pt x="942" y="1955"/>
                      <a:pt x="966" y="1885"/>
                      <a:pt x="997" y="1818"/>
                    </a:cubicBezTo>
                    <a:cubicBezTo>
                      <a:pt x="1023" y="1756"/>
                      <a:pt x="1053" y="1692"/>
                      <a:pt x="1089" y="1630"/>
                    </a:cubicBezTo>
                    <a:cubicBezTo>
                      <a:pt x="1126" y="1596"/>
                      <a:pt x="1165" y="1563"/>
                      <a:pt x="1200" y="1530"/>
                    </a:cubicBezTo>
                    <a:cubicBezTo>
                      <a:pt x="1293" y="1445"/>
                      <a:pt x="1389" y="1343"/>
                      <a:pt x="1520" y="1292"/>
                    </a:cubicBezTo>
                    <a:cubicBezTo>
                      <a:pt x="1555" y="1286"/>
                      <a:pt x="1591" y="1285"/>
                      <a:pt x="1627" y="1282"/>
                    </a:cubicBezTo>
                    <a:close/>
                    <a:moveTo>
                      <a:pt x="1133" y="607"/>
                    </a:moveTo>
                    <a:cubicBezTo>
                      <a:pt x="1005" y="695"/>
                      <a:pt x="924" y="814"/>
                      <a:pt x="860" y="941"/>
                    </a:cubicBezTo>
                    <a:cubicBezTo>
                      <a:pt x="737" y="1017"/>
                      <a:pt x="626" y="1116"/>
                      <a:pt x="547" y="1240"/>
                    </a:cubicBezTo>
                    <a:cubicBezTo>
                      <a:pt x="423" y="1434"/>
                      <a:pt x="395" y="1651"/>
                      <a:pt x="401" y="1859"/>
                    </a:cubicBezTo>
                    <a:cubicBezTo>
                      <a:pt x="381" y="1939"/>
                      <a:pt x="375" y="2021"/>
                      <a:pt x="386" y="2105"/>
                    </a:cubicBezTo>
                    <a:cubicBezTo>
                      <a:pt x="377" y="2064"/>
                      <a:pt x="368" y="2023"/>
                      <a:pt x="361" y="1980"/>
                    </a:cubicBezTo>
                    <a:cubicBezTo>
                      <a:pt x="318" y="1698"/>
                      <a:pt x="304" y="1384"/>
                      <a:pt x="456" y="1113"/>
                    </a:cubicBezTo>
                    <a:cubicBezTo>
                      <a:pt x="593" y="867"/>
                      <a:pt x="841" y="688"/>
                      <a:pt x="1112" y="612"/>
                    </a:cubicBezTo>
                    <a:lnTo>
                      <a:pt x="1133" y="607"/>
                    </a:lnTo>
                    <a:close/>
                    <a:moveTo>
                      <a:pt x="1023" y="2069"/>
                    </a:moveTo>
                    <a:cubicBezTo>
                      <a:pt x="1027" y="2151"/>
                      <a:pt x="1048" y="2235"/>
                      <a:pt x="1089" y="2306"/>
                    </a:cubicBezTo>
                    <a:cubicBezTo>
                      <a:pt x="1082" y="2310"/>
                      <a:pt x="1074" y="2313"/>
                      <a:pt x="1065" y="2317"/>
                    </a:cubicBezTo>
                    <a:cubicBezTo>
                      <a:pt x="1034" y="2283"/>
                      <a:pt x="1006" y="2244"/>
                      <a:pt x="986" y="2203"/>
                    </a:cubicBezTo>
                    <a:lnTo>
                      <a:pt x="986" y="2182"/>
                    </a:lnTo>
                    <a:cubicBezTo>
                      <a:pt x="988" y="2152"/>
                      <a:pt x="1001" y="2111"/>
                      <a:pt x="1023" y="2069"/>
                    </a:cubicBezTo>
                    <a:close/>
                    <a:moveTo>
                      <a:pt x="1609" y="374"/>
                    </a:moveTo>
                    <a:cubicBezTo>
                      <a:pt x="1717" y="374"/>
                      <a:pt x="1825" y="385"/>
                      <a:pt x="1928" y="408"/>
                    </a:cubicBezTo>
                    <a:cubicBezTo>
                      <a:pt x="2059" y="440"/>
                      <a:pt x="2202" y="454"/>
                      <a:pt x="2325" y="523"/>
                    </a:cubicBezTo>
                    <a:cubicBezTo>
                      <a:pt x="2363" y="545"/>
                      <a:pt x="2398" y="571"/>
                      <a:pt x="2432" y="600"/>
                    </a:cubicBezTo>
                    <a:cubicBezTo>
                      <a:pt x="2367" y="587"/>
                      <a:pt x="2300" y="579"/>
                      <a:pt x="2235" y="572"/>
                    </a:cubicBezTo>
                    <a:cubicBezTo>
                      <a:pt x="2029" y="510"/>
                      <a:pt x="1817" y="469"/>
                      <a:pt x="1600" y="469"/>
                    </a:cubicBezTo>
                    <a:cubicBezTo>
                      <a:pt x="1590" y="469"/>
                      <a:pt x="1579" y="469"/>
                      <a:pt x="1569" y="469"/>
                    </a:cubicBezTo>
                    <a:cubicBezTo>
                      <a:pt x="1242" y="474"/>
                      <a:pt x="904" y="585"/>
                      <a:pt x="654" y="806"/>
                    </a:cubicBezTo>
                    <a:cubicBezTo>
                      <a:pt x="388" y="1032"/>
                      <a:pt x="285" y="1381"/>
                      <a:pt x="292" y="1695"/>
                    </a:cubicBezTo>
                    <a:cubicBezTo>
                      <a:pt x="295" y="1908"/>
                      <a:pt x="347" y="2131"/>
                      <a:pt x="394" y="2342"/>
                    </a:cubicBezTo>
                    <a:cubicBezTo>
                      <a:pt x="310" y="2265"/>
                      <a:pt x="240" y="2169"/>
                      <a:pt x="201" y="2063"/>
                    </a:cubicBezTo>
                    <a:cubicBezTo>
                      <a:pt x="139" y="1886"/>
                      <a:pt x="181" y="1706"/>
                      <a:pt x="209" y="1542"/>
                    </a:cubicBezTo>
                    <a:cubicBezTo>
                      <a:pt x="237" y="1377"/>
                      <a:pt x="285" y="1213"/>
                      <a:pt x="372" y="1069"/>
                    </a:cubicBezTo>
                    <a:cubicBezTo>
                      <a:pt x="456" y="927"/>
                      <a:pt x="560" y="794"/>
                      <a:pt x="688" y="689"/>
                    </a:cubicBezTo>
                    <a:cubicBezTo>
                      <a:pt x="800" y="594"/>
                      <a:pt x="914" y="498"/>
                      <a:pt x="1048" y="436"/>
                    </a:cubicBezTo>
                    <a:cubicBezTo>
                      <a:pt x="1063" y="429"/>
                      <a:pt x="1076" y="421"/>
                      <a:pt x="1094" y="414"/>
                    </a:cubicBezTo>
                    <a:cubicBezTo>
                      <a:pt x="1183" y="382"/>
                      <a:pt x="1275" y="378"/>
                      <a:pt x="1366" y="378"/>
                    </a:cubicBezTo>
                    <a:cubicBezTo>
                      <a:pt x="1391" y="378"/>
                      <a:pt x="1416" y="378"/>
                      <a:pt x="1441" y="378"/>
                    </a:cubicBezTo>
                    <a:cubicBezTo>
                      <a:pt x="1467" y="378"/>
                      <a:pt x="1494" y="378"/>
                      <a:pt x="1520" y="377"/>
                    </a:cubicBezTo>
                    <a:cubicBezTo>
                      <a:pt x="1549" y="375"/>
                      <a:pt x="1579" y="374"/>
                      <a:pt x="1609" y="374"/>
                    </a:cubicBezTo>
                    <a:close/>
                    <a:moveTo>
                      <a:pt x="1089" y="2342"/>
                    </a:moveTo>
                    <a:cubicBezTo>
                      <a:pt x="1101" y="2352"/>
                      <a:pt x="1111" y="2361"/>
                      <a:pt x="1122" y="2372"/>
                    </a:cubicBezTo>
                    <a:lnTo>
                      <a:pt x="1132" y="2387"/>
                    </a:lnTo>
                    <a:cubicBezTo>
                      <a:pt x="1118" y="2374"/>
                      <a:pt x="1104" y="2358"/>
                      <a:pt x="1089" y="2342"/>
                    </a:cubicBezTo>
                    <a:close/>
                    <a:moveTo>
                      <a:pt x="402" y="2191"/>
                    </a:moveTo>
                    <a:cubicBezTo>
                      <a:pt x="412" y="2225"/>
                      <a:pt x="426" y="2258"/>
                      <a:pt x="442" y="2291"/>
                    </a:cubicBezTo>
                    <a:cubicBezTo>
                      <a:pt x="446" y="2325"/>
                      <a:pt x="450" y="2360"/>
                      <a:pt x="456" y="2391"/>
                    </a:cubicBezTo>
                    <a:cubicBezTo>
                      <a:pt x="449" y="2389"/>
                      <a:pt x="442" y="2386"/>
                      <a:pt x="435" y="2380"/>
                    </a:cubicBezTo>
                    <a:cubicBezTo>
                      <a:pt x="423" y="2317"/>
                      <a:pt x="415" y="2252"/>
                      <a:pt x="402" y="2191"/>
                    </a:cubicBezTo>
                    <a:close/>
                    <a:moveTo>
                      <a:pt x="2749" y="2237"/>
                    </a:moveTo>
                    <a:lnTo>
                      <a:pt x="2749" y="2237"/>
                    </a:lnTo>
                    <a:cubicBezTo>
                      <a:pt x="2747" y="2276"/>
                      <a:pt x="2744" y="2313"/>
                      <a:pt x="2738" y="2349"/>
                    </a:cubicBezTo>
                    <a:cubicBezTo>
                      <a:pt x="2717" y="2363"/>
                      <a:pt x="2696" y="2375"/>
                      <a:pt x="2673" y="2387"/>
                    </a:cubicBezTo>
                    <a:cubicBezTo>
                      <a:pt x="2655" y="2396"/>
                      <a:pt x="2636" y="2402"/>
                      <a:pt x="2615" y="2411"/>
                    </a:cubicBezTo>
                    <a:cubicBezTo>
                      <a:pt x="2611" y="2414"/>
                      <a:pt x="2607" y="2415"/>
                      <a:pt x="2603" y="2416"/>
                    </a:cubicBezTo>
                    <a:cubicBezTo>
                      <a:pt x="2604" y="2415"/>
                      <a:pt x="2607" y="2414"/>
                      <a:pt x="2608" y="2414"/>
                    </a:cubicBezTo>
                    <a:cubicBezTo>
                      <a:pt x="2662" y="2363"/>
                      <a:pt x="2710" y="2303"/>
                      <a:pt x="2749" y="2237"/>
                    </a:cubicBezTo>
                    <a:close/>
                    <a:moveTo>
                      <a:pt x="2080" y="1852"/>
                    </a:moveTo>
                    <a:cubicBezTo>
                      <a:pt x="2119" y="1852"/>
                      <a:pt x="2157" y="1861"/>
                      <a:pt x="2190" y="1874"/>
                    </a:cubicBezTo>
                    <a:cubicBezTo>
                      <a:pt x="2210" y="1919"/>
                      <a:pt x="2223" y="1966"/>
                      <a:pt x="2226" y="2010"/>
                    </a:cubicBezTo>
                    <a:cubicBezTo>
                      <a:pt x="2239" y="2100"/>
                      <a:pt x="2205" y="2193"/>
                      <a:pt x="2161" y="2273"/>
                    </a:cubicBezTo>
                    <a:cubicBezTo>
                      <a:pt x="2125" y="2341"/>
                      <a:pt x="2070" y="2393"/>
                      <a:pt x="2010" y="2430"/>
                    </a:cubicBezTo>
                    <a:cubicBezTo>
                      <a:pt x="2007" y="2430"/>
                      <a:pt x="2003" y="2430"/>
                      <a:pt x="2000" y="2430"/>
                    </a:cubicBezTo>
                    <a:cubicBezTo>
                      <a:pt x="1988" y="2430"/>
                      <a:pt x="1975" y="2429"/>
                      <a:pt x="1961" y="2429"/>
                    </a:cubicBezTo>
                    <a:cubicBezTo>
                      <a:pt x="1970" y="2416"/>
                      <a:pt x="1977" y="2402"/>
                      <a:pt x="1985" y="2393"/>
                    </a:cubicBezTo>
                    <a:cubicBezTo>
                      <a:pt x="2018" y="2353"/>
                      <a:pt x="2058" y="2308"/>
                      <a:pt x="2074" y="2251"/>
                    </a:cubicBezTo>
                    <a:cubicBezTo>
                      <a:pt x="2092" y="2197"/>
                      <a:pt x="2106" y="2122"/>
                      <a:pt x="2088" y="2053"/>
                    </a:cubicBezTo>
                    <a:cubicBezTo>
                      <a:pt x="2080" y="2016"/>
                      <a:pt x="2058" y="1983"/>
                      <a:pt x="2032" y="1957"/>
                    </a:cubicBezTo>
                    <a:cubicBezTo>
                      <a:pt x="2010" y="1935"/>
                      <a:pt x="1985" y="1915"/>
                      <a:pt x="1961" y="1897"/>
                    </a:cubicBezTo>
                    <a:cubicBezTo>
                      <a:pt x="1956" y="1893"/>
                      <a:pt x="1953" y="1892"/>
                      <a:pt x="1948" y="1888"/>
                    </a:cubicBezTo>
                    <a:cubicBezTo>
                      <a:pt x="1989" y="1863"/>
                      <a:pt x="2035" y="1852"/>
                      <a:pt x="2080" y="1852"/>
                    </a:cubicBezTo>
                    <a:close/>
                    <a:moveTo>
                      <a:pt x="208" y="2250"/>
                    </a:moveTo>
                    <a:cubicBezTo>
                      <a:pt x="225" y="2276"/>
                      <a:pt x="240" y="2301"/>
                      <a:pt x="259" y="2325"/>
                    </a:cubicBezTo>
                    <a:cubicBezTo>
                      <a:pt x="309" y="2379"/>
                      <a:pt x="361" y="2418"/>
                      <a:pt x="417" y="2451"/>
                    </a:cubicBezTo>
                    <a:cubicBezTo>
                      <a:pt x="421" y="2470"/>
                      <a:pt x="427" y="2489"/>
                      <a:pt x="430" y="2506"/>
                    </a:cubicBezTo>
                    <a:cubicBezTo>
                      <a:pt x="428" y="2503"/>
                      <a:pt x="423" y="2500"/>
                      <a:pt x="421" y="2499"/>
                    </a:cubicBezTo>
                    <a:cubicBezTo>
                      <a:pt x="413" y="2477"/>
                      <a:pt x="404" y="2456"/>
                      <a:pt x="386" y="2437"/>
                    </a:cubicBezTo>
                    <a:cubicBezTo>
                      <a:pt x="366" y="2418"/>
                      <a:pt x="320" y="2407"/>
                      <a:pt x="303" y="2382"/>
                    </a:cubicBezTo>
                    <a:cubicBezTo>
                      <a:pt x="285" y="2361"/>
                      <a:pt x="265" y="2335"/>
                      <a:pt x="241" y="2308"/>
                    </a:cubicBezTo>
                    <a:cubicBezTo>
                      <a:pt x="227" y="2291"/>
                      <a:pt x="207" y="2270"/>
                      <a:pt x="208" y="2250"/>
                    </a:cubicBezTo>
                    <a:close/>
                    <a:moveTo>
                      <a:pt x="450" y="2469"/>
                    </a:moveTo>
                    <a:lnTo>
                      <a:pt x="450" y="2469"/>
                    </a:lnTo>
                    <a:cubicBezTo>
                      <a:pt x="457" y="2471"/>
                      <a:pt x="463" y="2475"/>
                      <a:pt x="470" y="2478"/>
                    </a:cubicBezTo>
                    <a:cubicBezTo>
                      <a:pt x="483" y="2554"/>
                      <a:pt x="503" y="2628"/>
                      <a:pt x="526" y="2704"/>
                    </a:cubicBezTo>
                    <a:cubicBezTo>
                      <a:pt x="518" y="2698"/>
                      <a:pt x="509" y="2696"/>
                      <a:pt x="505" y="2686"/>
                    </a:cubicBezTo>
                    <a:cubicBezTo>
                      <a:pt x="494" y="2665"/>
                      <a:pt x="496" y="2636"/>
                      <a:pt x="487" y="2614"/>
                    </a:cubicBezTo>
                    <a:cubicBezTo>
                      <a:pt x="478" y="2592"/>
                      <a:pt x="478" y="2568"/>
                      <a:pt x="471" y="2547"/>
                    </a:cubicBezTo>
                    <a:cubicBezTo>
                      <a:pt x="468" y="2540"/>
                      <a:pt x="461" y="2535"/>
                      <a:pt x="456" y="2530"/>
                    </a:cubicBezTo>
                    <a:cubicBezTo>
                      <a:pt x="457" y="2528"/>
                      <a:pt x="463" y="2528"/>
                      <a:pt x="461" y="2526"/>
                    </a:cubicBezTo>
                    <a:cubicBezTo>
                      <a:pt x="460" y="2506"/>
                      <a:pt x="454" y="2489"/>
                      <a:pt x="450" y="2469"/>
                    </a:cubicBezTo>
                    <a:close/>
                    <a:moveTo>
                      <a:pt x="1522" y="2897"/>
                    </a:moveTo>
                    <a:cubicBezTo>
                      <a:pt x="1638" y="2928"/>
                      <a:pt x="1756" y="2944"/>
                      <a:pt x="1872" y="2944"/>
                    </a:cubicBezTo>
                    <a:cubicBezTo>
                      <a:pt x="1882" y="2944"/>
                      <a:pt x="1891" y="2944"/>
                      <a:pt x="1901" y="2943"/>
                    </a:cubicBezTo>
                    <a:cubicBezTo>
                      <a:pt x="1928" y="2941"/>
                      <a:pt x="1956" y="2938"/>
                      <a:pt x="1983" y="2936"/>
                    </a:cubicBezTo>
                    <a:cubicBezTo>
                      <a:pt x="1985" y="2936"/>
                      <a:pt x="1985" y="2938"/>
                      <a:pt x="1985" y="2938"/>
                    </a:cubicBezTo>
                    <a:cubicBezTo>
                      <a:pt x="2026" y="2958"/>
                      <a:pt x="2067" y="3005"/>
                      <a:pt x="2113" y="3022"/>
                    </a:cubicBezTo>
                    <a:cubicBezTo>
                      <a:pt x="2128" y="3029"/>
                      <a:pt x="2142" y="3029"/>
                      <a:pt x="2157" y="3029"/>
                    </a:cubicBezTo>
                    <a:cubicBezTo>
                      <a:pt x="2144" y="3030"/>
                      <a:pt x="2130" y="3030"/>
                      <a:pt x="2117" y="3030"/>
                    </a:cubicBezTo>
                    <a:cubicBezTo>
                      <a:pt x="2016" y="3030"/>
                      <a:pt x="1908" y="3005"/>
                      <a:pt x="1795" y="2979"/>
                    </a:cubicBezTo>
                    <a:cubicBezTo>
                      <a:pt x="1700" y="2958"/>
                      <a:pt x="1610" y="2930"/>
                      <a:pt x="1522" y="2897"/>
                    </a:cubicBezTo>
                    <a:close/>
                    <a:moveTo>
                      <a:pt x="2808" y="3285"/>
                    </a:moveTo>
                    <a:lnTo>
                      <a:pt x="2808" y="3285"/>
                    </a:lnTo>
                    <a:cubicBezTo>
                      <a:pt x="2806" y="3289"/>
                      <a:pt x="2806" y="3292"/>
                      <a:pt x="2804" y="3294"/>
                    </a:cubicBezTo>
                    <a:cubicBezTo>
                      <a:pt x="2786" y="3316"/>
                      <a:pt x="2762" y="3333"/>
                      <a:pt x="2739" y="3349"/>
                    </a:cubicBezTo>
                    <a:cubicBezTo>
                      <a:pt x="2732" y="3352"/>
                      <a:pt x="2725" y="3353"/>
                      <a:pt x="2717" y="3353"/>
                    </a:cubicBezTo>
                    <a:cubicBezTo>
                      <a:pt x="2713" y="3353"/>
                      <a:pt x="2708" y="3353"/>
                      <a:pt x="2703" y="3352"/>
                    </a:cubicBezTo>
                    <a:cubicBezTo>
                      <a:pt x="2735" y="3331"/>
                      <a:pt x="2773" y="3308"/>
                      <a:pt x="2808" y="3285"/>
                    </a:cubicBezTo>
                    <a:close/>
                    <a:moveTo>
                      <a:pt x="1833" y="1"/>
                    </a:moveTo>
                    <a:cubicBezTo>
                      <a:pt x="1824" y="1"/>
                      <a:pt x="1816" y="1"/>
                      <a:pt x="1807" y="2"/>
                    </a:cubicBezTo>
                    <a:cubicBezTo>
                      <a:pt x="1766" y="9"/>
                      <a:pt x="1730" y="31"/>
                      <a:pt x="1694" y="55"/>
                    </a:cubicBezTo>
                    <a:cubicBezTo>
                      <a:pt x="1652" y="71"/>
                      <a:pt x="1608" y="92"/>
                      <a:pt x="1565" y="106"/>
                    </a:cubicBezTo>
                    <a:cubicBezTo>
                      <a:pt x="1525" y="119"/>
                      <a:pt x="1488" y="134"/>
                      <a:pt x="1449" y="155"/>
                    </a:cubicBezTo>
                    <a:cubicBezTo>
                      <a:pt x="1418" y="161"/>
                      <a:pt x="1383" y="165"/>
                      <a:pt x="1350" y="172"/>
                    </a:cubicBezTo>
                    <a:cubicBezTo>
                      <a:pt x="1171" y="207"/>
                      <a:pt x="1008" y="297"/>
                      <a:pt x="856" y="388"/>
                    </a:cubicBezTo>
                    <a:cubicBezTo>
                      <a:pt x="704" y="479"/>
                      <a:pt x="554" y="585"/>
                      <a:pt x="435" y="724"/>
                    </a:cubicBezTo>
                    <a:cubicBezTo>
                      <a:pt x="318" y="861"/>
                      <a:pt x="211" y="1013"/>
                      <a:pt x="145" y="1185"/>
                    </a:cubicBezTo>
                    <a:cubicBezTo>
                      <a:pt x="77" y="1357"/>
                      <a:pt x="62" y="1544"/>
                      <a:pt x="64" y="1730"/>
                    </a:cubicBezTo>
                    <a:cubicBezTo>
                      <a:pt x="65" y="1900"/>
                      <a:pt x="104" y="2082"/>
                      <a:pt x="201" y="2240"/>
                    </a:cubicBezTo>
                    <a:cubicBezTo>
                      <a:pt x="189" y="2246"/>
                      <a:pt x="183" y="2252"/>
                      <a:pt x="181" y="2259"/>
                    </a:cubicBezTo>
                    <a:cubicBezTo>
                      <a:pt x="153" y="2210"/>
                      <a:pt x="126" y="2158"/>
                      <a:pt x="99" y="2105"/>
                    </a:cubicBezTo>
                    <a:cubicBezTo>
                      <a:pt x="70" y="2046"/>
                      <a:pt x="32" y="1974"/>
                      <a:pt x="55" y="1908"/>
                    </a:cubicBezTo>
                    <a:cubicBezTo>
                      <a:pt x="56" y="1907"/>
                      <a:pt x="50" y="1906"/>
                      <a:pt x="44" y="1906"/>
                    </a:cubicBezTo>
                    <a:cubicBezTo>
                      <a:pt x="38" y="1906"/>
                      <a:pt x="31" y="1907"/>
                      <a:pt x="31" y="1908"/>
                    </a:cubicBezTo>
                    <a:cubicBezTo>
                      <a:pt x="0" y="1957"/>
                      <a:pt x="11" y="2003"/>
                      <a:pt x="28" y="2047"/>
                    </a:cubicBezTo>
                    <a:cubicBezTo>
                      <a:pt x="53" y="2119"/>
                      <a:pt x="106" y="2180"/>
                      <a:pt x="131" y="2244"/>
                    </a:cubicBezTo>
                    <a:cubicBezTo>
                      <a:pt x="153" y="2305"/>
                      <a:pt x="182" y="2363"/>
                      <a:pt x="216" y="2416"/>
                    </a:cubicBezTo>
                    <a:cubicBezTo>
                      <a:pt x="251" y="2474"/>
                      <a:pt x="282" y="2528"/>
                      <a:pt x="313" y="2581"/>
                    </a:cubicBezTo>
                    <a:lnTo>
                      <a:pt x="313" y="2583"/>
                    </a:lnTo>
                    <a:cubicBezTo>
                      <a:pt x="313" y="2588"/>
                      <a:pt x="311" y="2592"/>
                      <a:pt x="313" y="2597"/>
                    </a:cubicBezTo>
                    <a:cubicBezTo>
                      <a:pt x="320" y="2621"/>
                      <a:pt x="333" y="2642"/>
                      <a:pt x="340" y="2667"/>
                    </a:cubicBezTo>
                    <a:cubicBezTo>
                      <a:pt x="347" y="2705"/>
                      <a:pt x="354" y="2745"/>
                      <a:pt x="375" y="2775"/>
                    </a:cubicBezTo>
                    <a:cubicBezTo>
                      <a:pt x="388" y="2797"/>
                      <a:pt x="404" y="2821"/>
                      <a:pt x="420" y="2842"/>
                    </a:cubicBezTo>
                    <a:cubicBezTo>
                      <a:pt x="412" y="2857"/>
                      <a:pt x="399" y="2897"/>
                      <a:pt x="409" y="2916"/>
                    </a:cubicBezTo>
                    <a:cubicBezTo>
                      <a:pt x="423" y="2939"/>
                      <a:pt x="441" y="2960"/>
                      <a:pt x="456" y="2985"/>
                    </a:cubicBezTo>
                    <a:cubicBezTo>
                      <a:pt x="471" y="3007"/>
                      <a:pt x="511" y="3001"/>
                      <a:pt x="527" y="3020"/>
                    </a:cubicBezTo>
                    <a:cubicBezTo>
                      <a:pt x="545" y="3041"/>
                      <a:pt x="551" y="3081"/>
                      <a:pt x="569" y="3102"/>
                    </a:cubicBezTo>
                    <a:cubicBezTo>
                      <a:pt x="589" y="3119"/>
                      <a:pt x="614" y="3131"/>
                      <a:pt x="636" y="3147"/>
                    </a:cubicBezTo>
                    <a:cubicBezTo>
                      <a:pt x="657" y="3165"/>
                      <a:pt x="670" y="3195"/>
                      <a:pt x="695" y="3212"/>
                    </a:cubicBezTo>
                    <a:cubicBezTo>
                      <a:pt x="717" y="3225"/>
                      <a:pt x="750" y="3221"/>
                      <a:pt x="774" y="3234"/>
                    </a:cubicBezTo>
                    <a:lnTo>
                      <a:pt x="790" y="3239"/>
                    </a:lnTo>
                    <a:cubicBezTo>
                      <a:pt x="822" y="3283"/>
                      <a:pt x="844" y="3349"/>
                      <a:pt x="891" y="3381"/>
                    </a:cubicBezTo>
                    <a:cubicBezTo>
                      <a:pt x="943" y="3420"/>
                      <a:pt x="999" y="3450"/>
                      <a:pt x="1056" y="3483"/>
                    </a:cubicBezTo>
                    <a:cubicBezTo>
                      <a:pt x="1115" y="3514"/>
                      <a:pt x="1185" y="3509"/>
                      <a:pt x="1246" y="3531"/>
                    </a:cubicBezTo>
                    <a:cubicBezTo>
                      <a:pt x="1304" y="3557"/>
                      <a:pt x="1363" y="3596"/>
                      <a:pt x="1426" y="3615"/>
                    </a:cubicBezTo>
                    <a:cubicBezTo>
                      <a:pt x="1489" y="3629"/>
                      <a:pt x="1555" y="3636"/>
                      <a:pt x="1620" y="3641"/>
                    </a:cubicBezTo>
                    <a:cubicBezTo>
                      <a:pt x="1686" y="3649"/>
                      <a:pt x="1751" y="3670"/>
                      <a:pt x="1818" y="3670"/>
                    </a:cubicBezTo>
                    <a:cubicBezTo>
                      <a:pt x="1886" y="3667"/>
                      <a:pt x="1949" y="3648"/>
                      <a:pt x="2015" y="3638"/>
                    </a:cubicBezTo>
                    <a:cubicBezTo>
                      <a:pt x="2080" y="3631"/>
                      <a:pt x="2142" y="3605"/>
                      <a:pt x="2205" y="3590"/>
                    </a:cubicBezTo>
                    <a:cubicBezTo>
                      <a:pt x="2270" y="3574"/>
                      <a:pt x="2343" y="3592"/>
                      <a:pt x="2407" y="3570"/>
                    </a:cubicBezTo>
                    <a:cubicBezTo>
                      <a:pt x="2483" y="3542"/>
                      <a:pt x="2535" y="3466"/>
                      <a:pt x="2600" y="3422"/>
                    </a:cubicBezTo>
                    <a:cubicBezTo>
                      <a:pt x="2606" y="3435"/>
                      <a:pt x="2615" y="3450"/>
                      <a:pt x="2617" y="3450"/>
                    </a:cubicBezTo>
                    <a:cubicBezTo>
                      <a:pt x="2618" y="3450"/>
                      <a:pt x="2618" y="3450"/>
                      <a:pt x="2618" y="3450"/>
                    </a:cubicBezTo>
                    <a:cubicBezTo>
                      <a:pt x="2637" y="3433"/>
                      <a:pt x="2647" y="3406"/>
                      <a:pt x="2676" y="3404"/>
                    </a:cubicBezTo>
                    <a:cubicBezTo>
                      <a:pt x="2677" y="3404"/>
                      <a:pt x="2679" y="3404"/>
                      <a:pt x="2681" y="3404"/>
                    </a:cubicBezTo>
                    <a:cubicBezTo>
                      <a:pt x="2708" y="3404"/>
                      <a:pt x="2746" y="3423"/>
                      <a:pt x="2776" y="3426"/>
                    </a:cubicBezTo>
                    <a:cubicBezTo>
                      <a:pt x="2809" y="3429"/>
                      <a:pt x="2856" y="3454"/>
                      <a:pt x="2889" y="3454"/>
                    </a:cubicBezTo>
                    <a:cubicBezTo>
                      <a:pt x="2921" y="3454"/>
                      <a:pt x="2938" y="3433"/>
                      <a:pt x="2965" y="3424"/>
                    </a:cubicBezTo>
                    <a:cubicBezTo>
                      <a:pt x="2992" y="3414"/>
                      <a:pt x="3006" y="3386"/>
                      <a:pt x="3031" y="3374"/>
                    </a:cubicBezTo>
                    <a:cubicBezTo>
                      <a:pt x="3057" y="3362"/>
                      <a:pt x="3097" y="3364"/>
                      <a:pt x="3120" y="3347"/>
                    </a:cubicBezTo>
                    <a:cubicBezTo>
                      <a:pt x="3145" y="3331"/>
                      <a:pt x="3181" y="3327"/>
                      <a:pt x="3203" y="3308"/>
                    </a:cubicBezTo>
                    <a:cubicBezTo>
                      <a:pt x="3226" y="3289"/>
                      <a:pt x="3221" y="3242"/>
                      <a:pt x="3240" y="3221"/>
                    </a:cubicBezTo>
                    <a:lnTo>
                      <a:pt x="3298" y="3158"/>
                    </a:lnTo>
                    <a:cubicBezTo>
                      <a:pt x="3317" y="3137"/>
                      <a:pt x="3350" y="3126"/>
                      <a:pt x="3368" y="3104"/>
                    </a:cubicBezTo>
                    <a:cubicBezTo>
                      <a:pt x="3389" y="3084"/>
                      <a:pt x="3416" y="3070"/>
                      <a:pt x="3435" y="3048"/>
                    </a:cubicBezTo>
                    <a:cubicBezTo>
                      <a:pt x="3455" y="3026"/>
                      <a:pt x="3478" y="3007"/>
                      <a:pt x="3496" y="2983"/>
                    </a:cubicBezTo>
                    <a:cubicBezTo>
                      <a:pt x="3512" y="2960"/>
                      <a:pt x="3511" y="2925"/>
                      <a:pt x="3532" y="2903"/>
                    </a:cubicBezTo>
                    <a:cubicBezTo>
                      <a:pt x="3551" y="2880"/>
                      <a:pt x="3581" y="2866"/>
                      <a:pt x="3602" y="2844"/>
                    </a:cubicBezTo>
                    <a:cubicBezTo>
                      <a:pt x="3621" y="2822"/>
                      <a:pt x="3649" y="2803"/>
                      <a:pt x="3667" y="2780"/>
                    </a:cubicBezTo>
                    <a:cubicBezTo>
                      <a:pt x="3684" y="2755"/>
                      <a:pt x="3678" y="2719"/>
                      <a:pt x="3690" y="2691"/>
                    </a:cubicBezTo>
                    <a:cubicBezTo>
                      <a:pt x="3704" y="2663"/>
                      <a:pt x="3719" y="2632"/>
                      <a:pt x="3722" y="2598"/>
                    </a:cubicBezTo>
                    <a:cubicBezTo>
                      <a:pt x="3723" y="2564"/>
                      <a:pt x="3698" y="2519"/>
                      <a:pt x="3697" y="2485"/>
                    </a:cubicBezTo>
                    <a:cubicBezTo>
                      <a:pt x="3695" y="2451"/>
                      <a:pt x="3691" y="2415"/>
                      <a:pt x="3683" y="2378"/>
                    </a:cubicBezTo>
                    <a:cubicBezTo>
                      <a:pt x="3676" y="2347"/>
                      <a:pt x="3655" y="2309"/>
                      <a:pt x="3691" y="2292"/>
                    </a:cubicBezTo>
                    <a:cubicBezTo>
                      <a:pt x="3693" y="2292"/>
                      <a:pt x="3674" y="2285"/>
                      <a:pt x="3670" y="2285"/>
                    </a:cubicBezTo>
                    <a:cubicBezTo>
                      <a:pt x="3670" y="2285"/>
                      <a:pt x="3669" y="2285"/>
                      <a:pt x="3669" y="2286"/>
                    </a:cubicBezTo>
                    <a:cubicBezTo>
                      <a:pt x="3629" y="2292"/>
                      <a:pt x="3632" y="2312"/>
                      <a:pt x="3635" y="2334"/>
                    </a:cubicBezTo>
                    <a:cubicBezTo>
                      <a:pt x="3640" y="2367"/>
                      <a:pt x="3668" y="2405"/>
                      <a:pt x="3661" y="2436"/>
                    </a:cubicBezTo>
                    <a:cubicBezTo>
                      <a:pt x="3655" y="2463"/>
                      <a:pt x="3655" y="2492"/>
                      <a:pt x="3654" y="2521"/>
                    </a:cubicBezTo>
                    <a:cubicBezTo>
                      <a:pt x="3650" y="2550"/>
                      <a:pt x="3644" y="2577"/>
                      <a:pt x="3635" y="2603"/>
                    </a:cubicBezTo>
                    <a:cubicBezTo>
                      <a:pt x="3622" y="2630"/>
                      <a:pt x="3567" y="2635"/>
                      <a:pt x="3551" y="2657"/>
                    </a:cubicBezTo>
                    <a:cubicBezTo>
                      <a:pt x="3533" y="2679"/>
                      <a:pt x="3523" y="2705"/>
                      <a:pt x="3500" y="2725"/>
                    </a:cubicBezTo>
                    <a:cubicBezTo>
                      <a:pt x="3478" y="2742"/>
                      <a:pt x="3461" y="2766"/>
                      <a:pt x="3435" y="2782"/>
                    </a:cubicBezTo>
                    <a:cubicBezTo>
                      <a:pt x="3411" y="2800"/>
                      <a:pt x="3415" y="2835"/>
                      <a:pt x="3389" y="2851"/>
                    </a:cubicBezTo>
                    <a:cubicBezTo>
                      <a:pt x="3377" y="2859"/>
                      <a:pt x="3357" y="2859"/>
                      <a:pt x="3336" y="2859"/>
                    </a:cubicBezTo>
                    <a:cubicBezTo>
                      <a:pt x="3315" y="2859"/>
                      <a:pt x="3294" y="2859"/>
                      <a:pt x="3284" y="2866"/>
                    </a:cubicBezTo>
                    <a:cubicBezTo>
                      <a:pt x="3262" y="2884"/>
                      <a:pt x="3245" y="2897"/>
                      <a:pt x="3225" y="2912"/>
                    </a:cubicBezTo>
                    <a:cubicBezTo>
                      <a:pt x="3207" y="2925"/>
                      <a:pt x="3215" y="2963"/>
                      <a:pt x="3194" y="2976"/>
                    </a:cubicBezTo>
                    <a:cubicBezTo>
                      <a:pt x="3181" y="2986"/>
                      <a:pt x="3161" y="2989"/>
                      <a:pt x="3142" y="2994"/>
                    </a:cubicBezTo>
                    <a:cubicBezTo>
                      <a:pt x="3136" y="2989"/>
                      <a:pt x="3130" y="2986"/>
                      <a:pt x="3127" y="2986"/>
                    </a:cubicBezTo>
                    <a:cubicBezTo>
                      <a:pt x="3126" y="2986"/>
                      <a:pt x="3125" y="2986"/>
                      <a:pt x="3124" y="2987"/>
                    </a:cubicBezTo>
                    <a:cubicBezTo>
                      <a:pt x="3115" y="2997"/>
                      <a:pt x="3108" y="3008"/>
                      <a:pt x="3100" y="3020"/>
                    </a:cubicBezTo>
                    <a:cubicBezTo>
                      <a:pt x="3090" y="3030"/>
                      <a:pt x="3079" y="3042"/>
                      <a:pt x="3065" y="3051"/>
                    </a:cubicBezTo>
                    <a:cubicBezTo>
                      <a:pt x="3046" y="3064"/>
                      <a:pt x="3016" y="3066"/>
                      <a:pt x="2996" y="3080"/>
                    </a:cubicBezTo>
                    <a:cubicBezTo>
                      <a:pt x="2977" y="3093"/>
                      <a:pt x="2974" y="3124"/>
                      <a:pt x="2956" y="3137"/>
                    </a:cubicBezTo>
                    <a:cubicBezTo>
                      <a:pt x="2949" y="3142"/>
                      <a:pt x="2943" y="3151"/>
                      <a:pt x="2938" y="3159"/>
                    </a:cubicBezTo>
                    <a:cubicBezTo>
                      <a:pt x="2890" y="3176"/>
                      <a:pt x="2837" y="3188"/>
                      <a:pt x="2791" y="3206"/>
                    </a:cubicBezTo>
                    <a:cubicBezTo>
                      <a:pt x="2747" y="3217"/>
                      <a:pt x="2700" y="3221"/>
                      <a:pt x="2654" y="3227"/>
                    </a:cubicBezTo>
                    <a:cubicBezTo>
                      <a:pt x="2700" y="3203"/>
                      <a:pt x="2747" y="3180"/>
                      <a:pt x="2788" y="3147"/>
                    </a:cubicBezTo>
                    <a:cubicBezTo>
                      <a:pt x="2810" y="3128"/>
                      <a:pt x="2830" y="3107"/>
                      <a:pt x="2849" y="3085"/>
                    </a:cubicBezTo>
                    <a:cubicBezTo>
                      <a:pt x="2867" y="3077"/>
                      <a:pt x="2886" y="3069"/>
                      <a:pt x="2904" y="3058"/>
                    </a:cubicBezTo>
                    <a:cubicBezTo>
                      <a:pt x="2955" y="3027"/>
                      <a:pt x="3007" y="2994"/>
                      <a:pt x="3057" y="2958"/>
                    </a:cubicBezTo>
                    <a:cubicBezTo>
                      <a:pt x="3104" y="2919"/>
                      <a:pt x="3135" y="2865"/>
                      <a:pt x="3182" y="2824"/>
                    </a:cubicBezTo>
                    <a:cubicBezTo>
                      <a:pt x="3229" y="2784"/>
                      <a:pt x="3284" y="2749"/>
                      <a:pt x="3328" y="2705"/>
                    </a:cubicBezTo>
                    <a:cubicBezTo>
                      <a:pt x="3372" y="2660"/>
                      <a:pt x="3420" y="2616"/>
                      <a:pt x="3457" y="2562"/>
                    </a:cubicBezTo>
                    <a:cubicBezTo>
                      <a:pt x="3492" y="2511"/>
                      <a:pt x="3505" y="2447"/>
                      <a:pt x="3528" y="2390"/>
                    </a:cubicBezTo>
                    <a:cubicBezTo>
                      <a:pt x="3558" y="2353"/>
                      <a:pt x="3589" y="2316"/>
                      <a:pt x="3613" y="2273"/>
                    </a:cubicBezTo>
                    <a:cubicBezTo>
                      <a:pt x="3638" y="2226"/>
                      <a:pt x="3635" y="2170"/>
                      <a:pt x="3651" y="2120"/>
                    </a:cubicBezTo>
                    <a:cubicBezTo>
                      <a:pt x="3668" y="2065"/>
                      <a:pt x="3684" y="2009"/>
                      <a:pt x="3682" y="1950"/>
                    </a:cubicBezTo>
                    <a:cubicBezTo>
                      <a:pt x="3678" y="1892"/>
                      <a:pt x="3644" y="1831"/>
                      <a:pt x="3631" y="1776"/>
                    </a:cubicBezTo>
                    <a:cubicBezTo>
                      <a:pt x="3622" y="1736"/>
                      <a:pt x="3609" y="1696"/>
                      <a:pt x="3592" y="1659"/>
                    </a:cubicBezTo>
                    <a:cubicBezTo>
                      <a:pt x="3609" y="1585"/>
                      <a:pt x="3624" y="1509"/>
                      <a:pt x="3627" y="1432"/>
                    </a:cubicBezTo>
                    <a:cubicBezTo>
                      <a:pt x="3628" y="1341"/>
                      <a:pt x="3595" y="1255"/>
                      <a:pt x="3576" y="1171"/>
                    </a:cubicBezTo>
                    <a:cubicBezTo>
                      <a:pt x="3555" y="1076"/>
                      <a:pt x="3526" y="981"/>
                      <a:pt x="3478" y="897"/>
                    </a:cubicBezTo>
                    <a:cubicBezTo>
                      <a:pt x="3427" y="813"/>
                      <a:pt x="3349" y="750"/>
                      <a:pt x="3284" y="682"/>
                    </a:cubicBezTo>
                    <a:cubicBezTo>
                      <a:pt x="3232" y="627"/>
                      <a:pt x="3174" y="579"/>
                      <a:pt x="3113" y="538"/>
                    </a:cubicBezTo>
                    <a:cubicBezTo>
                      <a:pt x="3080" y="492"/>
                      <a:pt x="3044" y="450"/>
                      <a:pt x="3009" y="408"/>
                    </a:cubicBezTo>
                    <a:cubicBezTo>
                      <a:pt x="2967" y="364"/>
                      <a:pt x="2901" y="348"/>
                      <a:pt x="2856" y="312"/>
                    </a:cubicBezTo>
                    <a:cubicBezTo>
                      <a:pt x="2810" y="272"/>
                      <a:pt x="2773" y="216"/>
                      <a:pt x="2720" y="185"/>
                    </a:cubicBezTo>
                    <a:cubicBezTo>
                      <a:pt x="2666" y="152"/>
                      <a:pt x="2605" y="133"/>
                      <a:pt x="2549" y="107"/>
                    </a:cubicBezTo>
                    <a:cubicBezTo>
                      <a:pt x="2491" y="85"/>
                      <a:pt x="2438" y="45"/>
                      <a:pt x="2376" y="31"/>
                    </a:cubicBezTo>
                    <a:cubicBezTo>
                      <a:pt x="2314" y="16"/>
                      <a:pt x="2248" y="23"/>
                      <a:pt x="2186" y="18"/>
                    </a:cubicBezTo>
                    <a:cubicBezTo>
                      <a:pt x="2173" y="16"/>
                      <a:pt x="2161" y="16"/>
                      <a:pt x="2148" y="16"/>
                    </a:cubicBezTo>
                    <a:cubicBezTo>
                      <a:pt x="2099" y="16"/>
                      <a:pt x="2048" y="23"/>
                      <a:pt x="1999" y="23"/>
                    </a:cubicBezTo>
                    <a:cubicBezTo>
                      <a:pt x="1997" y="23"/>
                      <a:pt x="1996" y="23"/>
                      <a:pt x="1995" y="23"/>
                    </a:cubicBezTo>
                    <a:cubicBezTo>
                      <a:pt x="1942" y="23"/>
                      <a:pt x="1888" y="1"/>
                      <a:pt x="1833"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29"/>
              <p:cNvSpPr/>
              <p:nvPr/>
            </p:nvSpPr>
            <p:spPr>
              <a:xfrm>
                <a:off x="1794725" y="4608150"/>
                <a:ext cx="93225" cy="91825"/>
              </a:xfrm>
              <a:custGeom>
                <a:rect b="b" l="l" r="r" t="t"/>
                <a:pathLst>
                  <a:path extrusionOk="0" h="3673" w="3729">
                    <a:moveTo>
                      <a:pt x="1004" y="316"/>
                    </a:moveTo>
                    <a:cubicBezTo>
                      <a:pt x="1009" y="316"/>
                      <a:pt x="1013" y="317"/>
                      <a:pt x="1018" y="317"/>
                    </a:cubicBezTo>
                    <a:cubicBezTo>
                      <a:pt x="985" y="341"/>
                      <a:pt x="949" y="363"/>
                      <a:pt x="912" y="385"/>
                    </a:cubicBezTo>
                    <a:cubicBezTo>
                      <a:pt x="914" y="382"/>
                      <a:pt x="914" y="378"/>
                      <a:pt x="916" y="376"/>
                    </a:cubicBezTo>
                    <a:cubicBezTo>
                      <a:pt x="935" y="354"/>
                      <a:pt x="957" y="336"/>
                      <a:pt x="980" y="321"/>
                    </a:cubicBezTo>
                    <a:cubicBezTo>
                      <a:pt x="988" y="318"/>
                      <a:pt x="996" y="316"/>
                      <a:pt x="1004" y="316"/>
                    </a:cubicBezTo>
                    <a:close/>
                    <a:moveTo>
                      <a:pt x="1597" y="640"/>
                    </a:moveTo>
                    <a:cubicBezTo>
                      <a:pt x="1698" y="640"/>
                      <a:pt x="1811" y="667"/>
                      <a:pt x="1927" y="691"/>
                    </a:cubicBezTo>
                    <a:cubicBezTo>
                      <a:pt x="2022" y="712"/>
                      <a:pt x="2112" y="741"/>
                      <a:pt x="2198" y="774"/>
                    </a:cubicBezTo>
                    <a:cubicBezTo>
                      <a:pt x="2086" y="743"/>
                      <a:pt x="1972" y="727"/>
                      <a:pt x="1858" y="727"/>
                    </a:cubicBezTo>
                    <a:cubicBezTo>
                      <a:pt x="1845" y="727"/>
                      <a:pt x="1833" y="727"/>
                      <a:pt x="1820" y="727"/>
                    </a:cubicBezTo>
                    <a:cubicBezTo>
                      <a:pt x="1792" y="727"/>
                      <a:pt x="1765" y="731"/>
                      <a:pt x="1737" y="734"/>
                    </a:cubicBezTo>
                    <a:cubicBezTo>
                      <a:pt x="1736" y="734"/>
                      <a:pt x="1736" y="731"/>
                      <a:pt x="1736" y="731"/>
                    </a:cubicBezTo>
                    <a:cubicBezTo>
                      <a:pt x="1695" y="711"/>
                      <a:pt x="1653" y="665"/>
                      <a:pt x="1609" y="647"/>
                    </a:cubicBezTo>
                    <a:cubicBezTo>
                      <a:pt x="1593" y="641"/>
                      <a:pt x="1579" y="641"/>
                      <a:pt x="1564" y="641"/>
                    </a:cubicBezTo>
                    <a:cubicBezTo>
                      <a:pt x="1575" y="640"/>
                      <a:pt x="1586" y="640"/>
                      <a:pt x="1597" y="640"/>
                    </a:cubicBezTo>
                    <a:close/>
                    <a:moveTo>
                      <a:pt x="3195" y="968"/>
                    </a:moveTo>
                    <a:cubicBezTo>
                      <a:pt x="3202" y="974"/>
                      <a:pt x="3210" y="976"/>
                      <a:pt x="3215" y="985"/>
                    </a:cubicBezTo>
                    <a:cubicBezTo>
                      <a:pt x="3228" y="1005"/>
                      <a:pt x="3226" y="1036"/>
                      <a:pt x="3235" y="1058"/>
                    </a:cubicBezTo>
                    <a:cubicBezTo>
                      <a:pt x="3243" y="1080"/>
                      <a:pt x="3243" y="1104"/>
                      <a:pt x="3250" y="1125"/>
                    </a:cubicBezTo>
                    <a:cubicBezTo>
                      <a:pt x="3254" y="1132"/>
                      <a:pt x="3261" y="1136"/>
                      <a:pt x="3265" y="1141"/>
                    </a:cubicBezTo>
                    <a:cubicBezTo>
                      <a:pt x="3264" y="1143"/>
                      <a:pt x="3258" y="1143"/>
                      <a:pt x="3261" y="1146"/>
                    </a:cubicBezTo>
                    <a:cubicBezTo>
                      <a:pt x="3262" y="1166"/>
                      <a:pt x="3268" y="1183"/>
                      <a:pt x="3270" y="1203"/>
                    </a:cubicBezTo>
                    <a:cubicBezTo>
                      <a:pt x="3264" y="1201"/>
                      <a:pt x="3258" y="1197"/>
                      <a:pt x="3251" y="1194"/>
                    </a:cubicBezTo>
                    <a:cubicBezTo>
                      <a:pt x="3237" y="1118"/>
                      <a:pt x="3220" y="1044"/>
                      <a:pt x="3195" y="968"/>
                    </a:cubicBezTo>
                    <a:close/>
                    <a:moveTo>
                      <a:pt x="2588" y="1285"/>
                    </a:moveTo>
                    <a:lnTo>
                      <a:pt x="2588" y="1285"/>
                    </a:lnTo>
                    <a:cubicBezTo>
                      <a:pt x="2603" y="1298"/>
                      <a:pt x="2617" y="1314"/>
                      <a:pt x="2631" y="1329"/>
                    </a:cubicBezTo>
                    <a:cubicBezTo>
                      <a:pt x="2618" y="1320"/>
                      <a:pt x="2609" y="1311"/>
                      <a:pt x="2598" y="1300"/>
                    </a:cubicBezTo>
                    <a:lnTo>
                      <a:pt x="2588" y="1285"/>
                    </a:lnTo>
                    <a:close/>
                    <a:moveTo>
                      <a:pt x="3291" y="1166"/>
                    </a:moveTo>
                    <a:cubicBezTo>
                      <a:pt x="3292" y="1168"/>
                      <a:pt x="3297" y="1169"/>
                      <a:pt x="3298" y="1173"/>
                    </a:cubicBezTo>
                    <a:cubicBezTo>
                      <a:pt x="3309" y="1195"/>
                      <a:pt x="3317" y="1216"/>
                      <a:pt x="3335" y="1235"/>
                    </a:cubicBezTo>
                    <a:cubicBezTo>
                      <a:pt x="3354" y="1253"/>
                      <a:pt x="3401" y="1265"/>
                      <a:pt x="3419" y="1290"/>
                    </a:cubicBezTo>
                    <a:cubicBezTo>
                      <a:pt x="3436" y="1311"/>
                      <a:pt x="3456" y="1336"/>
                      <a:pt x="3481" y="1363"/>
                    </a:cubicBezTo>
                    <a:cubicBezTo>
                      <a:pt x="3495" y="1381"/>
                      <a:pt x="3515" y="1402"/>
                      <a:pt x="3513" y="1422"/>
                    </a:cubicBezTo>
                    <a:cubicBezTo>
                      <a:pt x="3496" y="1396"/>
                      <a:pt x="3482" y="1370"/>
                      <a:pt x="3462" y="1347"/>
                    </a:cubicBezTo>
                    <a:cubicBezTo>
                      <a:pt x="3414" y="1293"/>
                      <a:pt x="3360" y="1253"/>
                      <a:pt x="3303" y="1221"/>
                    </a:cubicBezTo>
                    <a:cubicBezTo>
                      <a:pt x="3299" y="1202"/>
                      <a:pt x="3295" y="1183"/>
                      <a:pt x="3291" y="1166"/>
                    </a:cubicBezTo>
                    <a:close/>
                    <a:moveTo>
                      <a:pt x="1118" y="1253"/>
                    </a:moveTo>
                    <a:lnTo>
                      <a:pt x="1118" y="1253"/>
                    </a:lnTo>
                    <a:cubicBezTo>
                      <a:pt x="1117" y="1256"/>
                      <a:pt x="1115" y="1257"/>
                      <a:pt x="1113" y="1257"/>
                    </a:cubicBezTo>
                    <a:cubicBezTo>
                      <a:pt x="1060" y="1307"/>
                      <a:pt x="1012" y="1367"/>
                      <a:pt x="972" y="1432"/>
                    </a:cubicBezTo>
                    <a:cubicBezTo>
                      <a:pt x="972" y="1396"/>
                      <a:pt x="978" y="1359"/>
                      <a:pt x="985" y="1320"/>
                    </a:cubicBezTo>
                    <a:cubicBezTo>
                      <a:pt x="1005" y="1307"/>
                      <a:pt x="1026" y="1294"/>
                      <a:pt x="1048" y="1283"/>
                    </a:cubicBezTo>
                    <a:cubicBezTo>
                      <a:pt x="1067" y="1274"/>
                      <a:pt x="1085" y="1267"/>
                      <a:pt x="1107" y="1258"/>
                    </a:cubicBezTo>
                    <a:cubicBezTo>
                      <a:pt x="1110" y="1257"/>
                      <a:pt x="1115" y="1256"/>
                      <a:pt x="1118" y="1253"/>
                    </a:cubicBezTo>
                    <a:close/>
                    <a:moveTo>
                      <a:pt x="3265" y="1279"/>
                    </a:moveTo>
                    <a:cubicBezTo>
                      <a:pt x="3272" y="1285"/>
                      <a:pt x="3279" y="1287"/>
                      <a:pt x="3284" y="1293"/>
                    </a:cubicBezTo>
                    <a:cubicBezTo>
                      <a:pt x="3297" y="1355"/>
                      <a:pt x="3306" y="1418"/>
                      <a:pt x="3319" y="1480"/>
                    </a:cubicBezTo>
                    <a:cubicBezTo>
                      <a:pt x="3310" y="1446"/>
                      <a:pt x="3297" y="1414"/>
                      <a:pt x="3279" y="1381"/>
                    </a:cubicBezTo>
                    <a:cubicBezTo>
                      <a:pt x="3276" y="1347"/>
                      <a:pt x="3270" y="1312"/>
                      <a:pt x="3265" y="1279"/>
                    </a:cubicBezTo>
                    <a:close/>
                    <a:moveTo>
                      <a:pt x="2655" y="1355"/>
                    </a:moveTo>
                    <a:cubicBezTo>
                      <a:pt x="2686" y="1389"/>
                      <a:pt x="2713" y="1428"/>
                      <a:pt x="2734" y="1469"/>
                    </a:cubicBezTo>
                    <a:lnTo>
                      <a:pt x="2734" y="1490"/>
                    </a:lnTo>
                    <a:cubicBezTo>
                      <a:pt x="2731" y="1520"/>
                      <a:pt x="2719" y="1561"/>
                      <a:pt x="2697" y="1603"/>
                    </a:cubicBezTo>
                    <a:cubicBezTo>
                      <a:pt x="2692" y="1520"/>
                      <a:pt x="2672" y="1437"/>
                      <a:pt x="2631" y="1366"/>
                    </a:cubicBezTo>
                    <a:cubicBezTo>
                      <a:pt x="2639" y="1362"/>
                      <a:pt x="2646" y="1359"/>
                      <a:pt x="2655" y="1355"/>
                    </a:cubicBezTo>
                    <a:close/>
                    <a:moveTo>
                      <a:pt x="1722" y="1241"/>
                    </a:moveTo>
                    <a:cubicBezTo>
                      <a:pt x="1734" y="1241"/>
                      <a:pt x="1746" y="1243"/>
                      <a:pt x="1758" y="1243"/>
                    </a:cubicBezTo>
                    <a:cubicBezTo>
                      <a:pt x="1750" y="1256"/>
                      <a:pt x="1743" y="1269"/>
                      <a:pt x="1735" y="1279"/>
                    </a:cubicBezTo>
                    <a:cubicBezTo>
                      <a:pt x="1702" y="1319"/>
                      <a:pt x="1662" y="1363"/>
                      <a:pt x="1645" y="1421"/>
                    </a:cubicBezTo>
                    <a:cubicBezTo>
                      <a:pt x="1627" y="1473"/>
                      <a:pt x="1614" y="1549"/>
                      <a:pt x="1631" y="1618"/>
                    </a:cubicBezTo>
                    <a:cubicBezTo>
                      <a:pt x="1640" y="1656"/>
                      <a:pt x="1662" y="1689"/>
                      <a:pt x="1688" y="1714"/>
                    </a:cubicBezTo>
                    <a:cubicBezTo>
                      <a:pt x="1710" y="1737"/>
                      <a:pt x="1735" y="1755"/>
                      <a:pt x="1758" y="1775"/>
                    </a:cubicBezTo>
                    <a:cubicBezTo>
                      <a:pt x="1764" y="1779"/>
                      <a:pt x="1768" y="1780"/>
                      <a:pt x="1772" y="1783"/>
                    </a:cubicBezTo>
                    <a:cubicBezTo>
                      <a:pt x="1730" y="1808"/>
                      <a:pt x="1683" y="1819"/>
                      <a:pt x="1639" y="1819"/>
                    </a:cubicBezTo>
                    <a:cubicBezTo>
                      <a:pt x="1600" y="1819"/>
                      <a:pt x="1562" y="1811"/>
                      <a:pt x="1530" y="1797"/>
                    </a:cubicBezTo>
                    <a:cubicBezTo>
                      <a:pt x="1509" y="1753"/>
                      <a:pt x="1497" y="1706"/>
                      <a:pt x="1494" y="1662"/>
                    </a:cubicBezTo>
                    <a:cubicBezTo>
                      <a:pt x="1481" y="1572"/>
                      <a:pt x="1516" y="1479"/>
                      <a:pt x="1558" y="1397"/>
                    </a:cubicBezTo>
                    <a:cubicBezTo>
                      <a:pt x="1596" y="1331"/>
                      <a:pt x="1651" y="1279"/>
                      <a:pt x="1710" y="1242"/>
                    </a:cubicBezTo>
                    <a:cubicBezTo>
                      <a:pt x="1714" y="1241"/>
                      <a:pt x="1718" y="1241"/>
                      <a:pt x="1722" y="1241"/>
                    </a:cubicBezTo>
                    <a:close/>
                    <a:moveTo>
                      <a:pt x="157" y="1637"/>
                    </a:moveTo>
                    <a:cubicBezTo>
                      <a:pt x="166" y="1669"/>
                      <a:pt x="174" y="1699"/>
                      <a:pt x="181" y="1728"/>
                    </a:cubicBezTo>
                    <a:cubicBezTo>
                      <a:pt x="186" y="1755"/>
                      <a:pt x="196" y="1783"/>
                      <a:pt x="207" y="1809"/>
                    </a:cubicBezTo>
                    <a:cubicBezTo>
                      <a:pt x="185" y="1859"/>
                      <a:pt x="164" y="1911"/>
                      <a:pt x="148" y="1966"/>
                    </a:cubicBezTo>
                    <a:cubicBezTo>
                      <a:pt x="148" y="1964"/>
                      <a:pt x="146" y="1962"/>
                      <a:pt x="146" y="1962"/>
                    </a:cubicBezTo>
                    <a:cubicBezTo>
                      <a:pt x="141" y="1916"/>
                      <a:pt x="130" y="1870"/>
                      <a:pt x="127" y="1821"/>
                    </a:cubicBezTo>
                    <a:cubicBezTo>
                      <a:pt x="123" y="1773"/>
                      <a:pt x="127" y="1725"/>
                      <a:pt x="134" y="1678"/>
                    </a:cubicBezTo>
                    <a:cubicBezTo>
                      <a:pt x="138" y="1663"/>
                      <a:pt x="146" y="1649"/>
                      <a:pt x="157" y="1637"/>
                    </a:cubicBezTo>
                    <a:close/>
                    <a:moveTo>
                      <a:pt x="3075" y="1780"/>
                    </a:moveTo>
                    <a:lnTo>
                      <a:pt x="3075" y="1780"/>
                    </a:lnTo>
                    <a:cubicBezTo>
                      <a:pt x="3078" y="1857"/>
                      <a:pt x="3075" y="1933"/>
                      <a:pt x="3064" y="2006"/>
                    </a:cubicBezTo>
                    <a:cubicBezTo>
                      <a:pt x="3064" y="1985"/>
                      <a:pt x="3065" y="1964"/>
                      <a:pt x="3065" y="1945"/>
                    </a:cubicBezTo>
                    <a:cubicBezTo>
                      <a:pt x="3065" y="1905"/>
                      <a:pt x="3063" y="1865"/>
                      <a:pt x="3057" y="1827"/>
                    </a:cubicBezTo>
                    <a:cubicBezTo>
                      <a:pt x="3064" y="1809"/>
                      <a:pt x="3070" y="1795"/>
                      <a:pt x="3075" y="1780"/>
                    </a:cubicBezTo>
                    <a:close/>
                    <a:moveTo>
                      <a:pt x="2398" y="1828"/>
                    </a:moveTo>
                    <a:cubicBezTo>
                      <a:pt x="2397" y="1831"/>
                      <a:pt x="2397" y="1836"/>
                      <a:pt x="2395" y="1841"/>
                    </a:cubicBezTo>
                    <a:cubicBezTo>
                      <a:pt x="2394" y="1843"/>
                      <a:pt x="2391" y="1847"/>
                      <a:pt x="2388" y="1850"/>
                    </a:cubicBezTo>
                    <a:cubicBezTo>
                      <a:pt x="2336" y="1933"/>
                      <a:pt x="2251" y="1971"/>
                      <a:pt x="2167" y="1999"/>
                    </a:cubicBezTo>
                    <a:cubicBezTo>
                      <a:pt x="2153" y="2006"/>
                      <a:pt x="2136" y="2010"/>
                      <a:pt x="2121" y="2015"/>
                    </a:cubicBezTo>
                    <a:lnTo>
                      <a:pt x="2121" y="2003"/>
                    </a:lnTo>
                    <a:cubicBezTo>
                      <a:pt x="2196" y="1981"/>
                      <a:pt x="2264" y="1945"/>
                      <a:pt x="2320" y="1897"/>
                    </a:cubicBezTo>
                    <a:cubicBezTo>
                      <a:pt x="2342" y="1879"/>
                      <a:pt x="2362" y="1857"/>
                      <a:pt x="2381" y="1832"/>
                    </a:cubicBezTo>
                    <a:cubicBezTo>
                      <a:pt x="2387" y="1831"/>
                      <a:pt x="2394" y="1830"/>
                      <a:pt x="2398" y="1828"/>
                    </a:cubicBezTo>
                    <a:close/>
                    <a:moveTo>
                      <a:pt x="2409" y="1618"/>
                    </a:moveTo>
                    <a:cubicBezTo>
                      <a:pt x="2409" y="1620"/>
                      <a:pt x="2409" y="1622"/>
                      <a:pt x="2410" y="1623"/>
                    </a:cubicBezTo>
                    <a:cubicBezTo>
                      <a:pt x="2395" y="1697"/>
                      <a:pt x="2364" y="1762"/>
                      <a:pt x="2321" y="1813"/>
                    </a:cubicBezTo>
                    <a:cubicBezTo>
                      <a:pt x="2277" y="1822"/>
                      <a:pt x="2231" y="1830"/>
                      <a:pt x="2186" y="1830"/>
                    </a:cubicBezTo>
                    <a:cubicBezTo>
                      <a:pt x="2151" y="1830"/>
                      <a:pt x="2117" y="1826"/>
                      <a:pt x="2086" y="1813"/>
                    </a:cubicBezTo>
                    <a:cubicBezTo>
                      <a:pt x="2085" y="1813"/>
                      <a:pt x="2085" y="1813"/>
                      <a:pt x="2085" y="1813"/>
                    </a:cubicBezTo>
                    <a:cubicBezTo>
                      <a:pt x="2081" y="1813"/>
                      <a:pt x="2077" y="1834"/>
                      <a:pt x="2080" y="1836"/>
                    </a:cubicBezTo>
                    <a:cubicBezTo>
                      <a:pt x="2118" y="1862"/>
                      <a:pt x="2158" y="1870"/>
                      <a:pt x="2199" y="1870"/>
                    </a:cubicBezTo>
                    <a:cubicBezTo>
                      <a:pt x="2219" y="1870"/>
                      <a:pt x="2240" y="1868"/>
                      <a:pt x="2260" y="1865"/>
                    </a:cubicBezTo>
                    <a:lnTo>
                      <a:pt x="2260" y="1865"/>
                    </a:lnTo>
                    <a:cubicBezTo>
                      <a:pt x="2222" y="1897"/>
                      <a:pt x="2178" y="1920"/>
                      <a:pt x="2127" y="1938"/>
                    </a:cubicBezTo>
                    <a:cubicBezTo>
                      <a:pt x="2128" y="1916"/>
                      <a:pt x="2128" y="1892"/>
                      <a:pt x="2134" y="1871"/>
                    </a:cubicBezTo>
                    <a:cubicBezTo>
                      <a:pt x="2135" y="1867"/>
                      <a:pt x="2127" y="1864"/>
                      <a:pt x="2119" y="1864"/>
                    </a:cubicBezTo>
                    <a:cubicBezTo>
                      <a:pt x="2115" y="1864"/>
                      <a:pt x="2110" y="1865"/>
                      <a:pt x="2109" y="1868"/>
                    </a:cubicBezTo>
                    <a:cubicBezTo>
                      <a:pt x="2101" y="1896"/>
                      <a:pt x="2095" y="1925"/>
                      <a:pt x="2091" y="1952"/>
                    </a:cubicBezTo>
                    <a:cubicBezTo>
                      <a:pt x="2046" y="1963"/>
                      <a:pt x="2000" y="1969"/>
                      <a:pt x="1954" y="1969"/>
                    </a:cubicBezTo>
                    <a:cubicBezTo>
                      <a:pt x="1889" y="1969"/>
                      <a:pt x="1825" y="1957"/>
                      <a:pt x="1768" y="1931"/>
                    </a:cubicBezTo>
                    <a:cubicBezTo>
                      <a:pt x="1766" y="1930"/>
                      <a:pt x="1763" y="1930"/>
                      <a:pt x="1761" y="1930"/>
                    </a:cubicBezTo>
                    <a:cubicBezTo>
                      <a:pt x="1742" y="1930"/>
                      <a:pt x="1721" y="1965"/>
                      <a:pt x="1743" y="1978"/>
                    </a:cubicBezTo>
                    <a:cubicBezTo>
                      <a:pt x="1810" y="2016"/>
                      <a:pt x="1886" y="2033"/>
                      <a:pt x="1963" y="2033"/>
                    </a:cubicBezTo>
                    <a:cubicBezTo>
                      <a:pt x="2003" y="2033"/>
                      <a:pt x="2044" y="2028"/>
                      <a:pt x="2084" y="2020"/>
                    </a:cubicBezTo>
                    <a:lnTo>
                      <a:pt x="2084" y="2035"/>
                    </a:lnTo>
                    <a:cubicBezTo>
                      <a:pt x="2039" y="2049"/>
                      <a:pt x="1991" y="2061"/>
                      <a:pt x="1942" y="2061"/>
                    </a:cubicBezTo>
                    <a:cubicBezTo>
                      <a:pt x="1921" y="2061"/>
                      <a:pt x="1900" y="2059"/>
                      <a:pt x="1879" y="2054"/>
                    </a:cubicBezTo>
                    <a:cubicBezTo>
                      <a:pt x="1779" y="2031"/>
                      <a:pt x="1682" y="1985"/>
                      <a:pt x="1611" y="1918"/>
                    </a:cubicBezTo>
                    <a:cubicBezTo>
                      <a:pt x="1598" y="1907"/>
                      <a:pt x="1590" y="1893"/>
                      <a:pt x="1579" y="1883"/>
                    </a:cubicBezTo>
                    <a:lnTo>
                      <a:pt x="1579" y="1883"/>
                    </a:lnTo>
                    <a:cubicBezTo>
                      <a:pt x="1599" y="1887"/>
                      <a:pt x="1619" y="1889"/>
                      <a:pt x="1639" y="1889"/>
                    </a:cubicBezTo>
                    <a:cubicBezTo>
                      <a:pt x="1703" y="1889"/>
                      <a:pt x="1768" y="1870"/>
                      <a:pt x="1824" y="1823"/>
                    </a:cubicBezTo>
                    <a:cubicBezTo>
                      <a:pt x="1861" y="1840"/>
                      <a:pt x="1902" y="1850"/>
                      <a:pt x="1942" y="1850"/>
                    </a:cubicBezTo>
                    <a:cubicBezTo>
                      <a:pt x="1950" y="1850"/>
                      <a:pt x="1957" y="1849"/>
                      <a:pt x="1964" y="1849"/>
                    </a:cubicBezTo>
                    <a:cubicBezTo>
                      <a:pt x="2025" y="1842"/>
                      <a:pt x="2068" y="1806"/>
                      <a:pt x="2103" y="1775"/>
                    </a:cubicBezTo>
                    <a:cubicBezTo>
                      <a:pt x="2110" y="1775"/>
                      <a:pt x="2117" y="1776"/>
                      <a:pt x="2123" y="1776"/>
                    </a:cubicBezTo>
                    <a:cubicBezTo>
                      <a:pt x="2147" y="1776"/>
                      <a:pt x="2170" y="1771"/>
                      <a:pt x="2193" y="1768"/>
                    </a:cubicBezTo>
                    <a:cubicBezTo>
                      <a:pt x="2242" y="1754"/>
                      <a:pt x="2277" y="1720"/>
                      <a:pt x="2314" y="1693"/>
                    </a:cubicBezTo>
                    <a:cubicBezTo>
                      <a:pt x="2343" y="1673"/>
                      <a:pt x="2383" y="1651"/>
                      <a:pt x="2409" y="1618"/>
                    </a:cubicBezTo>
                    <a:close/>
                    <a:moveTo>
                      <a:pt x="1162" y="1627"/>
                    </a:moveTo>
                    <a:lnTo>
                      <a:pt x="1162" y="1627"/>
                    </a:lnTo>
                    <a:cubicBezTo>
                      <a:pt x="1159" y="1669"/>
                      <a:pt x="1158" y="1711"/>
                      <a:pt x="1158" y="1753"/>
                    </a:cubicBezTo>
                    <a:cubicBezTo>
                      <a:pt x="1158" y="1845"/>
                      <a:pt x="1151" y="1945"/>
                      <a:pt x="1179" y="2043"/>
                    </a:cubicBezTo>
                    <a:cubicBezTo>
                      <a:pt x="1192" y="2088"/>
                      <a:pt x="1213" y="2131"/>
                      <a:pt x="1238" y="2172"/>
                    </a:cubicBezTo>
                    <a:cubicBezTo>
                      <a:pt x="1146" y="2031"/>
                      <a:pt x="1118" y="1856"/>
                      <a:pt x="1141" y="1718"/>
                    </a:cubicBezTo>
                    <a:cubicBezTo>
                      <a:pt x="1144" y="1689"/>
                      <a:pt x="1151" y="1658"/>
                      <a:pt x="1162" y="1627"/>
                    </a:cubicBezTo>
                    <a:close/>
                    <a:moveTo>
                      <a:pt x="2779" y="2296"/>
                    </a:moveTo>
                    <a:cubicBezTo>
                      <a:pt x="2776" y="2299"/>
                      <a:pt x="2776" y="2303"/>
                      <a:pt x="2775" y="2306"/>
                    </a:cubicBezTo>
                    <a:cubicBezTo>
                      <a:pt x="2768" y="2309"/>
                      <a:pt x="2760" y="2310"/>
                      <a:pt x="2752" y="2313"/>
                    </a:cubicBezTo>
                    <a:cubicBezTo>
                      <a:pt x="2760" y="2309"/>
                      <a:pt x="2770" y="2300"/>
                      <a:pt x="2779" y="2296"/>
                    </a:cubicBezTo>
                    <a:close/>
                    <a:moveTo>
                      <a:pt x="1607" y="2203"/>
                    </a:moveTo>
                    <a:lnTo>
                      <a:pt x="1607" y="2203"/>
                    </a:lnTo>
                    <a:cubicBezTo>
                      <a:pt x="1660" y="2233"/>
                      <a:pt x="1717" y="2255"/>
                      <a:pt x="1775" y="2274"/>
                    </a:cubicBezTo>
                    <a:cubicBezTo>
                      <a:pt x="1852" y="2298"/>
                      <a:pt x="1933" y="2317"/>
                      <a:pt x="2015" y="2324"/>
                    </a:cubicBezTo>
                    <a:cubicBezTo>
                      <a:pt x="1971" y="2343"/>
                      <a:pt x="1930" y="2359"/>
                      <a:pt x="1885" y="2372"/>
                    </a:cubicBezTo>
                    <a:cubicBezTo>
                      <a:pt x="1852" y="2366"/>
                      <a:pt x="1820" y="2361"/>
                      <a:pt x="1790" y="2347"/>
                    </a:cubicBezTo>
                    <a:cubicBezTo>
                      <a:pt x="1715" y="2317"/>
                      <a:pt x="1660" y="2255"/>
                      <a:pt x="1607" y="2203"/>
                    </a:cubicBezTo>
                    <a:close/>
                    <a:moveTo>
                      <a:pt x="2779" y="1576"/>
                    </a:moveTo>
                    <a:cubicBezTo>
                      <a:pt x="2786" y="1600"/>
                      <a:pt x="2790" y="1622"/>
                      <a:pt x="2796" y="1644"/>
                    </a:cubicBezTo>
                    <a:cubicBezTo>
                      <a:pt x="2779" y="1717"/>
                      <a:pt x="2753" y="1787"/>
                      <a:pt x="2724" y="1854"/>
                    </a:cubicBezTo>
                    <a:cubicBezTo>
                      <a:pt x="2697" y="1916"/>
                      <a:pt x="2666" y="1980"/>
                      <a:pt x="2631" y="2042"/>
                    </a:cubicBezTo>
                    <a:cubicBezTo>
                      <a:pt x="2593" y="2076"/>
                      <a:pt x="2555" y="2109"/>
                      <a:pt x="2519" y="2141"/>
                    </a:cubicBezTo>
                    <a:cubicBezTo>
                      <a:pt x="2428" y="2227"/>
                      <a:pt x="2332" y="2329"/>
                      <a:pt x="2201" y="2380"/>
                    </a:cubicBezTo>
                    <a:cubicBezTo>
                      <a:pt x="2164" y="2386"/>
                      <a:pt x="2128" y="2387"/>
                      <a:pt x="2092" y="2388"/>
                    </a:cubicBezTo>
                    <a:cubicBezTo>
                      <a:pt x="2095" y="2375"/>
                      <a:pt x="2101" y="2361"/>
                      <a:pt x="2102" y="2346"/>
                    </a:cubicBezTo>
                    <a:cubicBezTo>
                      <a:pt x="2105" y="2340"/>
                      <a:pt x="2105" y="2335"/>
                      <a:pt x="2105" y="2332"/>
                    </a:cubicBezTo>
                    <a:cubicBezTo>
                      <a:pt x="2109" y="2329"/>
                      <a:pt x="2113" y="2325"/>
                      <a:pt x="2119" y="2322"/>
                    </a:cubicBezTo>
                    <a:cubicBezTo>
                      <a:pt x="2134" y="2320"/>
                      <a:pt x="2149" y="2320"/>
                      <a:pt x="2164" y="2318"/>
                    </a:cubicBezTo>
                    <a:cubicBezTo>
                      <a:pt x="2304" y="2295"/>
                      <a:pt x="2430" y="2215"/>
                      <a:pt x="2529" y="2110"/>
                    </a:cubicBezTo>
                    <a:cubicBezTo>
                      <a:pt x="2629" y="2007"/>
                      <a:pt x="2683" y="1870"/>
                      <a:pt x="2692" y="1725"/>
                    </a:cubicBezTo>
                    <a:cubicBezTo>
                      <a:pt x="2694" y="1711"/>
                      <a:pt x="2694" y="1696"/>
                      <a:pt x="2694" y="1682"/>
                    </a:cubicBezTo>
                    <a:cubicBezTo>
                      <a:pt x="2713" y="1664"/>
                      <a:pt x="2735" y="1648"/>
                      <a:pt x="2752" y="1627"/>
                    </a:cubicBezTo>
                    <a:cubicBezTo>
                      <a:pt x="2763" y="1611"/>
                      <a:pt x="2770" y="1594"/>
                      <a:pt x="2779" y="1576"/>
                    </a:cubicBezTo>
                    <a:close/>
                    <a:moveTo>
                      <a:pt x="2059" y="2350"/>
                    </a:moveTo>
                    <a:lnTo>
                      <a:pt x="2059" y="2350"/>
                    </a:lnTo>
                    <a:cubicBezTo>
                      <a:pt x="2057" y="2364"/>
                      <a:pt x="2054" y="2377"/>
                      <a:pt x="2051" y="2391"/>
                    </a:cubicBezTo>
                    <a:lnTo>
                      <a:pt x="2043" y="2391"/>
                    </a:lnTo>
                    <a:cubicBezTo>
                      <a:pt x="2017" y="2388"/>
                      <a:pt x="1991" y="2386"/>
                      <a:pt x="1964" y="2384"/>
                    </a:cubicBezTo>
                    <a:cubicBezTo>
                      <a:pt x="1999" y="2375"/>
                      <a:pt x="2031" y="2364"/>
                      <a:pt x="2059" y="2350"/>
                    </a:cubicBezTo>
                    <a:close/>
                    <a:moveTo>
                      <a:pt x="807" y="2077"/>
                    </a:moveTo>
                    <a:lnTo>
                      <a:pt x="807" y="2077"/>
                    </a:lnTo>
                    <a:cubicBezTo>
                      <a:pt x="819" y="2099"/>
                      <a:pt x="832" y="2124"/>
                      <a:pt x="844" y="2145"/>
                    </a:cubicBezTo>
                    <a:cubicBezTo>
                      <a:pt x="910" y="2249"/>
                      <a:pt x="1005" y="2329"/>
                      <a:pt x="1104" y="2391"/>
                    </a:cubicBezTo>
                    <a:cubicBezTo>
                      <a:pt x="1147" y="2443"/>
                      <a:pt x="1195" y="2492"/>
                      <a:pt x="1247" y="2537"/>
                    </a:cubicBezTo>
                    <a:cubicBezTo>
                      <a:pt x="1100" y="2432"/>
                      <a:pt x="935" y="2329"/>
                      <a:pt x="847" y="2165"/>
                    </a:cubicBezTo>
                    <a:cubicBezTo>
                      <a:pt x="832" y="2138"/>
                      <a:pt x="819" y="2106"/>
                      <a:pt x="807" y="2077"/>
                    </a:cubicBezTo>
                    <a:close/>
                    <a:moveTo>
                      <a:pt x="2714" y="2454"/>
                    </a:moveTo>
                    <a:lnTo>
                      <a:pt x="2714" y="2454"/>
                    </a:lnTo>
                    <a:cubicBezTo>
                      <a:pt x="2708" y="2468"/>
                      <a:pt x="2701" y="2483"/>
                      <a:pt x="2694" y="2497"/>
                    </a:cubicBezTo>
                    <a:cubicBezTo>
                      <a:pt x="2642" y="2519"/>
                      <a:pt x="2586" y="2537"/>
                      <a:pt x="2527" y="2551"/>
                    </a:cubicBezTo>
                    <a:cubicBezTo>
                      <a:pt x="2485" y="2560"/>
                      <a:pt x="2439" y="2566"/>
                      <a:pt x="2395" y="2573"/>
                    </a:cubicBezTo>
                    <a:cubicBezTo>
                      <a:pt x="2394" y="2567"/>
                      <a:pt x="2394" y="2563"/>
                      <a:pt x="2391" y="2559"/>
                    </a:cubicBezTo>
                    <a:cubicBezTo>
                      <a:pt x="2501" y="2537"/>
                      <a:pt x="2610" y="2503"/>
                      <a:pt x="2714" y="2454"/>
                    </a:cubicBezTo>
                    <a:close/>
                    <a:moveTo>
                      <a:pt x="2353" y="2567"/>
                    </a:moveTo>
                    <a:cubicBezTo>
                      <a:pt x="2354" y="2570"/>
                      <a:pt x="2354" y="2574"/>
                      <a:pt x="2355" y="2578"/>
                    </a:cubicBezTo>
                    <a:cubicBezTo>
                      <a:pt x="2326" y="2581"/>
                      <a:pt x="2297" y="2581"/>
                      <a:pt x="2267" y="2584"/>
                    </a:cubicBezTo>
                    <a:cubicBezTo>
                      <a:pt x="2281" y="2581"/>
                      <a:pt x="2295" y="2578"/>
                      <a:pt x="2309" y="2577"/>
                    </a:cubicBezTo>
                    <a:cubicBezTo>
                      <a:pt x="2322" y="2574"/>
                      <a:pt x="2339" y="2570"/>
                      <a:pt x="2353" y="2567"/>
                    </a:cubicBezTo>
                    <a:close/>
                    <a:moveTo>
                      <a:pt x="863" y="2559"/>
                    </a:moveTo>
                    <a:cubicBezTo>
                      <a:pt x="878" y="2571"/>
                      <a:pt x="894" y="2580"/>
                      <a:pt x="910" y="2592"/>
                    </a:cubicBezTo>
                    <a:cubicBezTo>
                      <a:pt x="908" y="2602"/>
                      <a:pt x="908" y="2613"/>
                      <a:pt x="905" y="2625"/>
                    </a:cubicBezTo>
                    <a:cubicBezTo>
                      <a:pt x="891" y="2602"/>
                      <a:pt x="876" y="2581"/>
                      <a:pt x="863" y="2559"/>
                    </a:cubicBezTo>
                    <a:cubicBezTo>
                      <a:pt x="863" y="2559"/>
                      <a:pt x="863" y="2559"/>
                      <a:pt x="863" y="2559"/>
                    </a:cubicBezTo>
                    <a:close/>
                    <a:moveTo>
                      <a:pt x="1369" y="2622"/>
                    </a:moveTo>
                    <a:lnTo>
                      <a:pt x="1369" y="2622"/>
                    </a:lnTo>
                    <a:cubicBezTo>
                      <a:pt x="1421" y="2657"/>
                      <a:pt x="1476" y="2688"/>
                      <a:pt x="1534" y="2712"/>
                    </a:cubicBezTo>
                    <a:cubicBezTo>
                      <a:pt x="1552" y="2721"/>
                      <a:pt x="1572" y="2728"/>
                      <a:pt x="1593" y="2735"/>
                    </a:cubicBezTo>
                    <a:cubicBezTo>
                      <a:pt x="1579" y="2735"/>
                      <a:pt x="1565" y="2736"/>
                      <a:pt x="1552" y="2736"/>
                    </a:cubicBezTo>
                    <a:cubicBezTo>
                      <a:pt x="1545" y="2736"/>
                      <a:pt x="1538" y="2736"/>
                      <a:pt x="1531" y="2735"/>
                    </a:cubicBezTo>
                    <a:cubicBezTo>
                      <a:pt x="1475" y="2701"/>
                      <a:pt x="1421" y="2662"/>
                      <a:pt x="1369" y="2622"/>
                    </a:cubicBezTo>
                    <a:close/>
                    <a:moveTo>
                      <a:pt x="1692" y="2772"/>
                    </a:moveTo>
                    <a:cubicBezTo>
                      <a:pt x="1717" y="2783"/>
                      <a:pt x="1743" y="2792"/>
                      <a:pt x="1770" y="2800"/>
                    </a:cubicBezTo>
                    <a:lnTo>
                      <a:pt x="1729" y="2826"/>
                    </a:lnTo>
                    <a:cubicBezTo>
                      <a:pt x="1710" y="2819"/>
                      <a:pt x="1692" y="2818"/>
                      <a:pt x="1673" y="2808"/>
                    </a:cubicBezTo>
                    <a:cubicBezTo>
                      <a:pt x="1653" y="2800"/>
                      <a:pt x="1634" y="2790"/>
                      <a:pt x="1618" y="2781"/>
                    </a:cubicBezTo>
                    <a:cubicBezTo>
                      <a:pt x="1641" y="2779"/>
                      <a:pt x="1666" y="2778"/>
                      <a:pt x="1692" y="2772"/>
                    </a:cubicBezTo>
                    <a:close/>
                    <a:moveTo>
                      <a:pt x="1836" y="2819"/>
                    </a:moveTo>
                    <a:cubicBezTo>
                      <a:pt x="1971" y="2856"/>
                      <a:pt x="2113" y="2881"/>
                      <a:pt x="2258" y="2882"/>
                    </a:cubicBezTo>
                    <a:cubicBezTo>
                      <a:pt x="2216" y="2893"/>
                      <a:pt x="2174" y="2902"/>
                      <a:pt x="2125" y="2902"/>
                    </a:cubicBezTo>
                    <a:cubicBezTo>
                      <a:pt x="2018" y="2900"/>
                      <a:pt x="1905" y="2877"/>
                      <a:pt x="1791" y="2845"/>
                    </a:cubicBezTo>
                    <a:cubicBezTo>
                      <a:pt x="1806" y="2836"/>
                      <a:pt x="1820" y="2827"/>
                      <a:pt x="1836" y="2819"/>
                    </a:cubicBezTo>
                    <a:close/>
                    <a:moveTo>
                      <a:pt x="932" y="2606"/>
                    </a:moveTo>
                    <a:cubicBezTo>
                      <a:pt x="1055" y="2728"/>
                      <a:pt x="1202" y="2820"/>
                      <a:pt x="1351" y="2904"/>
                    </a:cubicBezTo>
                    <a:cubicBezTo>
                      <a:pt x="1371" y="2917"/>
                      <a:pt x="1393" y="2929"/>
                      <a:pt x="1414" y="2939"/>
                    </a:cubicBezTo>
                    <a:cubicBezTo>
                      <a:pt x="1399" y="2942"/>
                      <a:pt x="1384" y="2943"/>
                      <a:pt x="1366" y="2944"/>
                    </a:cubicBezTo>
                    <a:cubicBezTo>
                      <a:pt x="1239" y="2882"/>
                      <a:pt x="1117" y="2808"/>
                      <a:pt x="998" y="2731"/>
                    </a:cubicBezTo>
                    <a:cubicBezTo>
                      <a:pt x="980" y="2719"/>
                      <a:pt x="964" y="2705"/>
                      <a:pt x="946" y="2694"/>
                    </a:cubicBezTo>
                    <a:cubicBezTo>
                      <a:pt x="942" y="2687"/>
                      <a:pt x="938" y="2677"/>
                      <a:pt x="932" y="2670"/>
                    </a:cubicBezTo>
                    <a:cubicBezTo>
                      <a:pt x="930" y="2648"/>
                      <a:pt x="930" y="2626"/>
                      <a:pt x="932" y="2606"/>
                    </a:cubicBezTo>
                    <a:close/>
                    <a:moveTo>
                      <a:pt x="1462" y="2965"/>
                    </a:moveTo>
                    <a:cubicBezTo>
                      <a:pt x="1506" y="2990"/>
                      <a:pt x="1550" y="3012"/>
                      <a:pt x="1596" y="3034"/>
                    </a:cubicBezTo>
                    <a:cubicBezTo>
                      <a:pt x="1541" y="3015"/>
                      <a:pt x="1487" y="2994"/>
                      <a:pt x="1433" y="2970"/>
                    </a:cubicBezTo>
                    <a:cubicBezTo>
                      <a:pt x="1443" y="2969"/>
                      <a:pt x="1453" y="2966"/>
                      <a:pt x="1462" y="2965"/>
                    </a:cubicBezTo>
                    <a:close/>
                    <a:moveTo>
                      <a:pt x="3337" y="1567"/>
                    </a:moveTo>
                    <a:cubicBezTo>
                      <a:pt x="3345" y="1608"/>
                      <a:pt x="3353" y="1649"/>
                      <a:pt x="3360" y="1692"/>
                    </a:cubicBezTo>
                    <a:cubicBezTo>
                      <a:pt x="3403" y="1974"/>
                      <a:pt x="3416" y="2288"/>
                      <a:pt x="3265" y="2559"/>
                    </a:cubicBezTo>
                    <a:cubicBezTo>
                      <a:pt x="3127" y="2805"/>
                      <a:pt x="2880" y="2984"/>
                      <a:pt x="2609" y="3060"/>
                    </a:cubicBezTo>
                    <a:lnTo>
                      <a:pt x="2588" y="3065"/>
                    </a:lnTo>
                    <a:cubicBezTo>
                      <a:pt x="2717" y="2976"/>
                      <a:pt x="2797" y="2855"/>
                      <a:pt x="2862" y="2731"/>
                    </a:cubicBezTo>
                    <a:cubicBezTo>
                      <a:pt x="2986" y="2655"/>
                      <a:pt x="3096" y="2556"/>
                      <a:pt x="3174" y="2432"/>
                    </a:cubicBezTo>
                    <a:cubicBezTo>
                      <a:pt x="3298" y="2237"/>
                      <a:pt x="3326" y="2021"/>
                      <a:pt x="3320" y="1813"/>
                    </a:cubicBezTo>
                    <a:cubicBezTo>
                      <a:pt x="3339" y="1733"/>
                      <a:pt x="3346" y="1651"/>
                      <a:pt x="3337" y="1567"/>
                    </a:cubicBezTo>
                    <a:close/>
                    <a:moveTo>
                      <a:pt x="281" y="2123"/>
                    </a:moveTo>
                    <a:cubicBezTo>
                      <a:pt x="306" y="2194"/>
                      <a:pt x="339" y="2263"/>
                      <a:pt x="376" y="2329"/>
                    </a:cubicBezTo>
                    <a:cubicBezTo>
                      <a:pt x="368" y="2359"/>
                      <a:pt x="361" y="2392"/>
                      <a:pt x="365" y="2423"/>
                    </a:cubicBezTo>
                    <a:cubicBezTo>
                      <a:pt x="374" y="2485"/>
                      <a:pt x="394" y="2544"/>
                      <a:pt x="407" y="2604"/>
                    </a:cubicBezTo>
                    <a:cubicBezTo>
                      <a:pt x="419" y="2666"/>
                      <a:pt x="440" y="2724"/>
                      <a:pt x="460" y="2786"/>
                    </a:cubicBezTo>
                    <a:cubicBezTo>
                      <a:pt x="478" y="2848"/>
                      <a:pt x="530" y="2893"/>
                      <a:pt x="558" y="2950"/>
                    </a:cubicBezTo>
                    <a:cubicBezTo>
                      <a:pt x="574" y="2987"/>
                      <a:pt x="574" y="3041"/>
                      <a:pt x="585" y="3086"/>
                    </a:cubicBezTo>
                    <a:cubicBezTo>
                      <a:pt x="572" y="3075"/>
                      <a:pt x="558" y="3063"/>
                      <a:pt x="546" y="3049"/>
                    </a:cubicBezTo>
                    <a:cubicBezTo>
                      <a:pt x="491" y="2991"/>
                      <a:pt x="440" y="2931"/>
                      <a:pt x="393" y="2866"/>
                    </a:cubicBezTo>
                    <a:cubicBezTo>
                      <a:pt x="346" y="2800"/>
                      <a:pt x="307" y="2726"/>
                      <a:pt x="281" y="2648"/>
                    </a:cubicBezTo>
                    <a:cubicBezTo>
                      <a:pt x="254" y="2567"/>
                      <a:pt x="281" y="2476"/>
                      <a:pt x="273" y="2398"/>
                    </a:cubicBezTo>
                    <a:cubicBezTo>
                      <a:pt x="266" y="2317"/>
                      <a:pt x="259" y="2237"/>
                      <a:pt x="273" y="2157"/>
                    </a:cubicBezTo>
                    <a:cubicBezTo>
                      <a:pt x="276" y="2145"/>
                      <a:pt x="279" y="2134"/>
                      <a:pt x="281" y="2123"/>
                    </a:cubicBezTo>
                    <a:close/>
                    <a:moveTo>
                      <a:pt x="3327" y="1329"/>
                    </a:moveTo>
                    <a:lnTo>
                      <a:pt x="3327" y="1329"/>
                    </a:lnTo>
                    <a:cubicBezTo>
                      <a:pt x="3411" y="1407"/>
                      <a:pt x="3482" y="1503"/>
                      <a:pt x="3520" y="1609"/>
                    </a:cubicBezTo>
                    <a:cubicBezTo>
                      <a:pt x="3581" y="1786"/>
                      <a:pt x="3539" y="1966"/>
                      <a:pt x="3511" y="2130"/>
                    </a:cubicBezTo>
                    <a:cubicBezTo>
                      <a:pt x="3484" y="2295"/>
                      <a:pt x="3436" y="2457"/>
                      <a:pt x="3350" y="2602"/>
                    </a:cubicBezTo>
                    <a:cubicBezTo>
                      <a:pt x="3265" y="2745"/>
                      <a:pt x="3160" y="2877"/>
                      <a:pt x="3034" y="2983"/>
                    </a:cubicBezTo>
                    <a:cubicBezTo>
                      <a:pt x="2921" y="3076"/>
                      <a:pt x="2808" y="3173"/>
                      <a:pt x="2673" y="3235"/>
                    </a:cubicBezTo>
                    <a:cubicBezTo>
                      <a:pt x="2658" y="3242"/>
                      <a:pt x="2644" y="3251"/>
                      <a:pt x="2628" y="3258"/>
                    </a:cubicBezTo>
                    <a:cubicBezTo>
                      <a:pt x="2539" y="3290"/>
                      <a:pt x="2446" y="3294"/>
                      <a:pt x="2355" y="3294"/>
                    </a:cubicBezTo>
                    <a:cubicBezTo>
                      <a:pt x="2330" y="3294"/>
                      <a:pt x="2305" y="3294"/>
                      <a:pt x="2281" y="3294"/>
                    </a:cubicBezTo>
                    <a:cubicBezTo>
                      <a:pt x="2254" y="3294"/>
                      <a:pt x="2228" y="3294"/>
                      <a:pt x="2203" y="3295"/>
                    </a:cubicBezTo>
                    <a:cubicBezTo>
                      <a:pt x="2173" y="3297"/>
                      <a:pt x="2143" y="3298"/>
                      <a:pt x="2114" y="3298"/>
                    </a:cubicBezTo>
                    <a:cubicBezTo>
                      <a:pt x="2005" y="3298"/>
                      <a:pt x="1897" y="3287"/>
                      <a:pt x="1792" y="3262"/>
                    </a:cubicBezTo>
                    <a:cubicBezTo>
                      <a:pt x="1662" y="3232"/>
                      <a:pt x="1520" y="3218"/>
                      <a:pt x="1397" y="3149"/>
                    </a:cubicBezTo>
                    <a:cubicBezTo>
                      <a:pt x="1358" y="3127"/>
                      <a:pt x="1323" y="3101"/>
                      <a:pt x="1289" y="3072"/>
                    </a:cubicBezTo>
                    <a:lnTo>
                      <a:pt x="1289" y="3072"/>
                    </a:lnTo>
                    <a:cubicBezTo>
                      <a:pt x="1355" y="3083"/>
                      <a:pt x="1421" y="3093"/>
                      <a:pt x="1487" y="3100"/>
                    </a:cubicBezTo>
                    <a:cubicBezTo>
                      <a:pt x="1695" y="3162"/>
                      <a:pt x="1909" y="3203"/>
                      <a:pt x="2130" y="3203"/>
                    </a:cubicBezTo>
                    <a:cubicBezTo>
                      <a:pt x="2137" y="3203"/>
                      <a:pt x="2144" y="3203"/>
                      <a:pt x="2152" y="3203"/>
                    </a:cubicBezTo>
                    <a:cubicBezTo>
                      <a:pt x="2479" y="3198"/>
                      <a:pt x="2816" y="3087"/>
                      <a:pt x="3067" y="2866"/>
                    </a:cubicBezTo>
                    <a:cubicBezTo>
                      <a:pt x="3332" y="2640"/>
                      <a:pt x="3436" y="2291"/>
                      <a:pt x="3429" y="1975"/>
                    </a:cubicBezTo>
                    <a:cubicBezTo>
                      <a:pt x="3427" y="1762"/>
                      <a:pt x="3374" y="1539"/>
                      <a:pt x="3327" y="1329"/>
                    </a:cubicBezTo>
                    <a:close/>
                    <a:moveTo>
                      <a:pt x="1905" y="1"/>
                    </a:moveTo>
                    <a:cubicBezTo>
                      <a:pt x="1838" y="3"/>
                      <a:pt x="1775" y="24"/>
                      <a:pt x="1708" y="34"/>
                    </a:cubicBezTo>
                    <a:cubicBezTo>
                      <a:pt x="1644" y="41"/>
                      <a:pt x="1582" y="67"/>
                      <a:pt x="1517" y="82"/>
                    </a:cubicBezTo>
                    <a:cubicBezTo>
                      <a:pt x="1454" y="97"/>
                      <a:pt x="1380" y="80"/>
                      <a:pt x="1316" y="102"/>
                    </a:cubicBezTo>
                    <a:cubicBezTo>
                      <a:pt x="1241" y="130"/>
                      <a:pt x="1187" y="206"/>
                      <a:pt x="1124" y="248"/>
                    </a:cubicBezTo>
                    <a:cubicBezTo>
                      <a:pt x="1117" y="235"/>
                      <a:pt x="1108" y="221"/>
                      <a:pt x="1105" y="221"/>
                    </a:cubicBezTo>
                    <a:cubicBezTo>
                      <a:pt x="1105" y="221"/>
                      <a:pt x="1104" y="221"/>
                      <a:pt x="1104" y="221"/>
                    </a:cubicBezTo>
                    <a:cubicBezTo>
                      <a:pt x="1086" y="239"/>
                      <a:pt x="1075" y="266"/>
                      <a:pt x="1048" y="268"/>
                    </a:cubicBezTo>
                    <a:cubicBezTo>
                      <a:pt x="1047" y="268"/>
                      <a:pt x="1046" y="268"/>
                      <a:pt x="1045" y="268"/>
                    </a:cubicBezTo>
                    <a:cubicBezTo>
                      <a:pt x="1018" y="268"/>
                      <a:pt x="978" y="248"/>
                      <a:pt x="946" y="246"/>
                    </a:cubicBezTo>
                    <a:cubicBezTo>
                      <a:pt x="914" y="241"/>
                      <a:pt x="868" y="218"/>
                      <a:pt x="835" y="218"/>
                    </a:cubicBezTo>
                    <a:cubicBezTo>
                      <a:pt x="802" y="218"/>
                      <a:pt x="785" y="239"/>
                      <a:pt x="759" y="247"/>
                    </a:cubicBezTo>
                    <a:cubicBezTo>
                      <a:pt x="731" y="258"/>
                      <a:pt x="718" y="285"/>
                      <a:pt x="691" y="297"/>
                    </a:cubicBezTo>
                    <a:cubicBezTo>
                      <a:pt x="667" y="309"/>
                      <a:pt x="627" y="308"/>
                      <a:pt x="602" y="324"/>
                    </a:cubicBezTo>
                    <a:cubicBezTo>
                      <a:pt x="579" y="341"/>
                      <a:pt x="543" y="343"/>
                      <a:pt x="519" y="364"/>
                    </a:cubicBezTo>
                    <a:cubicBezTo>
                      <a:pt x="497" y="383"/>
                      <a:pt x="503" y="430"/>
                      <a:pt x="484" y="451"/>
                    </a:cubicBezTo>
                    <a:lnTo>
                      <a:pt x="426" y="514"/>
                    </a:lnTo>
                    <a:cubicBezTo>
                      <a:pt x="407" y="535"/>
                      <a:pt x="374" y="544"/>
                      <a:pt x="354" y="568"/>
                    </a:cubicBezTo>
                    <a:cubicBezTo>
                      <a:pt x="334" y="588"/>
                      <a:pt x="306" y="602"/>
                      <a:pt x="288" y="624"/>
                    </a:cubicBezTo>
                    <a:cubicBezTo>
                      <a:pt x="269" y="646"/>
                      <a:pt x="244" y="665"/>
                      <a:pt x="228" y="687"/>
                    </a:cubicBezTo>
                    <a:cubicBezTo>
                      <a:pt x="210" y="712"/>
                      <a:pt x="213" y="747"/>
                      <a:pt x="192" y="769"/>
                    </a:cubicBezTo>
                    <a:cubicBezTo>
                      <a:pt x="173" y="791"/>
                      <a:pt x="141" y="804"/>
                      <a:pt x="120" y="826"/>
                    </a:cubicBezTo>
                    <a:cubicBezTo>
                      <a:pt x="102" y="850"/>
                      <a:pt x="75" y="868"/>
                      <a:pt x="57" y="892"/>
                    </a:cubicBezTo>
                    <a:cubicBezTo>
                      <a:pt x="38" y="916"/>
                      <a:pt x="45" y="953"/>
                      <a:pt x="34" y="980"/>
                    </a:cubicBezTo>
                    <a:cubicBezTo>
                      <a:pt x="20" y="1009"/>
                      <a:pt x="3" y="1038"/>
                      <a:pt x="2" y="1073"/>
                    </a:cubicBezTo>
                    <a:cubicBezTo>
                      <a:pt x="1" y="1107"/>
                      <a:pt x="24" y="1153"/>
                      <a:pt x="27" y="1187"/>
                    </a:cubicBezTo>
                    <a:cubicBezTo>
                      <a:pt x="28" y="1223"/>
                      <a:pt x="31" y="1257"/>
                      <a:pt x="41" y="1293"/>
                    </a:cubicBezTo>
                    <a:cubicBezTo>
                      <a:pt x="47" y="1325"/>
                      <a:pt x="68" y="1362"/>
                      <a:pt x="31" y="1380"/>
                    </a:cubicBezTo>
                    <a:cubicBezTo>
                      <a:pt x="30" y="1380"/>
                      <a:pt x="48" y="1387"/>
                      <a:pt x="53" y="1387"/>
                    </a:cubicBezTo>
                    <a:cubicBezTo>
                      <a:pt x="54" y="1387"/>
                      <a:pt x="54" y="1387"/>
                      <a:pt x="54" y="1386"/>
                    </a:cubicBezTo>
                    <a:cubicBezTo>
                      <a:pt x="93" y="1380"/>
                      <a:pt x="91" y="1360"/>
                      <a:pt x="89" y="1340"/>
                    </a:cubicBezTo>
                    <a:cubicBezTo>
                      <a:pt x="83" y="1307"/>
                      <a:pt x="56" y="1267"/>
                      <a:pt x="63" y="1238"/>
                    </a:cubicBezTo>
                    <a:cubicBezTo>
                      <a:pt x="68" y="1210"/>
                      <a:pt x="68" y="1181"/>
                      <a:pt x="69" y="1153"/>
                    </a:cubicBezTo>
                    <a:cubicBezTo>
                      <a:pt x="72" y="1122"/>
                      <a:pt x="78" y="1095"/>
                      <a:pt x="89" y="1070"/>
                    </a:cubicBezTo>
                    <a:cubicBezTo>
                      <a:pt x="100" y="1044"/>
                      <a:pt x="155" y="1038"/>
                      <a:pt x="173" y="1016"/>
                    </a:cubicBezTo>
                    <a:cubicBezTo>
                      <a:pt x="189" y="994"/>
                      <a:pt x="200" y="968"/>
                      <a:pt x="222" y="949"/>
                    </a:cubicBezTo>
                    <a:cubicBezTo>
                      <a:pt x="244" y="930"/>
                      <a:pt x="262" y="908"/>
                      <a:pt x="288" y="891"/>
                    </a:cubicBezTo>
                    <a:cubicBezTo>
                      <a:pt x="312" y="873"/>
                      <a:pt x="309" y="839"/>
                      <a:pt x="334" y="822"/>
                    </a:cubicBezTo>
                    <a:cubicBezTo>
                      <a:pt x="345" y="814"/>
                      <a:pt x="367" y="814"/>
                      <a:pt x="388" y="814"/>
                    </a:cubicBezTo>
                    <a:cubicBezTo>
                      <a:pt x="409" y="814"/>
                      <a:pt x="429" y="814"/>
                      <a:pt x="440" y="806"/>
                    </a:cubicBezTo>
                    <a:cubicBezTo>
                      <a:pt x="462" y="789"/>
                      <a:pt x="477" y="777"/>
                      <a:pt x="497" y="762"/>
                    </a:cubicBezTo>
                    <a:cubicBezTo>
                      <a:pt x="517" y="748"/>
                      <a:pt x="508" y="709"/>
                      <a:pt x="529" y="696"/>
                    </a:cubicBezTo>
                    <a:cubicBezTo>
                      <a:pt x="543" y="687"/>
                      <a:pt x="561" y="685"/>
                      <a:pt x="580" y="679"/>
                    </a:cubicBezTo>
                    <a:cubicBezTo>
                      <a:pt x="586" y="684"/>
                      <a:pt x="593" y="687"/>
                      <a:pt x="597" y="687"/>
                    </a:cubicBezTo>
                    <a:cubicBezTo>
                      <a:pt x="598" y="687"/>
                      <a:pt x="599" y="687"/>
                      <a:pt x="599" y="686"/>
                    </a:cubicBezTo>
                    <a:cubicBezTo>
                      <a:pt x="608" y="675"/>
                      <a:pt x="614" y="665"/>
                      <a:pt x="623" y="653"/>
                    </a:cubicBezTo>
                    <a:cubicBezTo>
                      <a:pt x="634" y="643"/>
                      <a:pt x="643" y="631"/>
                      <a:pt x="657" y="623"/>
                    </a:cubicBezTo>
                    <a:cubicBezTo>
                      <a:pt x="676" y="609"/>
                      <a:pt x="708" y="606"/>
                      <a:pt x="726" y="592"/>
                    </a:cubicBezTo>
                    <a:cubicBezTo>
                      <a:pt x="745" y="579"/>
                      <a:pt x="749" y="550"/>
                      <a:pt x="766" y="536"/>
                    </a:cubicBezTo>
                    <a:cubicBezTo>
                      <a:pt x="773" y="530"/>
                      <a:pt x="780" y="522"/>
                      <a:pt x="785" y="514"/>
                    </a:cubicBezTo>
                    <a:cubicBezTo>
                      <a:pt x="833" y="495"/>
                      <a:pt x="887" y="485"/>
                      <a:pt x="931" y="467"/>
                    </a:cubicBezTo>
                    <a:cubicBezTo>
                      <a:pt x="976" y="455"/>
                      <a:pt x="1022" y="452"/>
                      <a:pt x="1069" y="447"/>
                    </a:cubicBezTo>
                    <a:lnTo>
                      <a:pt x="1069" y="447"/>
                    </a:lnTo>
                    <a:cubicBezTo>
                      <a:pt x="1022" y="469"/>
                      <a:pt x="976" y="493"/>
                      <a:pt x="935" y="526"/>
                    </a:cubicBezTo>
                    <a:cubicBezTo>
                      <a:pt x="912" y="544"/>
                      <a:pt x="894" y="565"/>
                      <a:pt x="874" y="588"/>
                    </a:cubicBezTo>
                    <a:cubicBezTo>
                      <a:pt x="855" y="597"/>
                      <a:pt x="836" y="605"/>
                      <a:pt x="819" y="616"/>
                    </a:cubicBezTo>
                    <a:cubicBezTo>
                      <a:pt x="767" y="646"/>
                      <a:pt x="716" y="679"/>
                      <a:pt x="667" y="715"/>
                    </a:cubicBezTo>
                    <a:cubicBezTo>
                      <a:pt x="620" y="755"/>
                      <a:pt x="587" y="808"/>
                      <a:pt x="540" y="850"/>
                    </a:cubicBezTo>
                    <a:cubicBezTo>
                      <a:pt x="495" y="888"/>
                      <a:pt x="440" y="923"/>
                      <a:pt x="394" y="968"/>
                    </a:cubicBezTo>
                    <a:cubicBezTo>
                      <a:pt x="352" y="1012"/>
                      <a:pt x="303" y="1058"/>
                      <a:pt x="265" y="1111"/>
                    </a:cubicBezTo>
                    <a:cubicBezTo>
                      <a:pt x="230" y="1162"/>
                      <a:pt x="217" y="1225"/>
                      <a:pt x="195" y="1283"/>
                    </a:cubicBezTo>
                    <a:cubicBezTo>
                      <a:pt x="166" y="1320"/>
                      <a:pt x="133" y="1356"/>
                      <a:pt x="111" y="1400"/>
                    </a:cubicBezTo>
                    <a:cubicBezTo>
                      <a:pt x="85" y="1446"/>
                      <a:pt x="89" y="1503"/>
                      <a:pt x="71" y="1553"/>
                    </a:cubicBezTo>
                    <a:cubicBezTo>
                      <a:pt x="56" y="1608"/>
                      <a:pt x="38" y="1664"/>
                      <a:pt x="42" y="1724"/>
                    </a:cubicBezTo>
                    <a:cubicBezTo>
                      <a:pt x="45" y="1781"/>
                      <a:pt x="78" y="1842"/>
                      <a:pt x="91" y="1897"/>
                    </a:cubicBezTo>
                    <a:cubicBezTo>
                      <a:pt x="100" y="1938"/>
                      <a:pt x="113" y="1975"/>
                      <a:pt x="131" y="2014"/>
                    </a:cubicBezTo>
                    <a:cubicBezTo>
                      <a:pt x="113" y="2088"/>
                      <a:pt x="98" y="2164"/>
                      <a:pt x="97" y="2241"/>
                    </a:cubicBezTo>
                    <a:cubicBezTo>
                      <a:pt x="96" y="2332"/>
                      <a:pt x="127" y="2419"/>
                      <a:pt x="146" y="2503"/>
                    </a:cubicBezTo>
                    <a:cubicBezTo>
                      <a:pt x="167" y="2598"/>
                      <a:pt x="196" y="2691"/>
                      <a:pt x="244" y="2776"/>
                    </a:cubicBezTo>
                    <a:cubicBezTo>
                      <a:pt x="296" y="2860"/>
                      <a:pt x="374" y="2924"/>
                      <a:pt x="440" y="2991"/>
                    </a:cubicBezTo>
                    <a:cubicBezTo>
                      <a:pt x="491" y="3046"/>
                      <a:pt x="550" y="3094"/>
                      <a:pt x="609" y="3136"/>
                    </a:cubicBezTo>
                    <a:cubicBezTo>
                      <a:pt x="642" y="3180"/>
                      <a:pt x="678" y="3224"/>
                      <a:pt x="715" y="3265"/>
                    </a:cubicBezTo>
                    <a:cubicBezTo>
                      <a:pt x="756" y="3309"/>
                      <a:pt x="821" y="3324"/>
                      <a:pt x="868" y="3361"/>
                    </a:cubicBezTo>
                    <a:cubicBezTo>
                      <a:pt x="912" y="3400"/>
                      <a:pt x="950" y="3458"/>
                      <a:pt x="1004" y="3488"/>
                    </a:cubicBezTo>
                    <a:cubicBezTo>
                      <a:pt x="1056" y="3521"/>
                      <a:pt x="1117" y="3540"/>
                      <a:pt x="1173" y="3565"/>
                    </a:cubicBezTo>
                    <a:cubicBezTo>
                      <a:pt x="1232" y="3588"/>
                      <a:pt x="1286" y="3627"/>
                      <a:pt x="1348" y="3641"/>
                    </a:cubicBezTo>
                    <a:cubicBezTo>
                      <a:pt x="1410" y="3657"/>
                      <a:pt x="1475" y="3650"/>
                      <a:pt x="1536" y="3654"/>
                    </a:cubicBezTo>
                    <a:cubicBezTo>
                      <a:pt x="1551" y="3656"/>
                      <a:pt x="1566" y="3657"/>
                      <a:pt x="1581" y="3657"/>
                    </a:cubicBezTo>
                    <a:cubicBezTo>
                      <a:pt x="1628" y="3657"/>
                      <a:pt x="1676" y="3650"/>
                      <a:pt x="1724" y="3650"/>
                    </a:cubicBezTo>
                    <a:cubicBezTo>
                      <a:pt x="1726" y="3650"/>
                      <a:pt x="1729" y="3650"/>
                      <a:pt x="1731" y="3650"/>
                    </a:cubicBezTo>
                    <a:cubicBezTo>
                      <a:pt x="1783" y="3650"/>
                      <a:pt x="1837" y="3673"/>
                      <a:pt x="1890" y="3673"/>
                    </a:cubicBezTo>
                    <a:cubicBezTo>
                      <a:pt x="1899" y="3673"/>
                      <a:pt x="1907" y="3672"/>
                      <a:pt x="1915" y="3671"/>
                    </a:cubicBezTo>
                    <a:cubicBezTo>
                      <a:pt x="1956" y="3664"/>
                      <a:pt x="1992" y="3641"/>
                      <a:pt x="2029" y="3619"/>
                    </a:cubicBezTo>
                    <a:cubicBezTo>
                      <a:pt x="2072" y="3602"/>
                      <a:pt x="2114" y="3582"/>
                      <a:pt x="2157" y="3568"/>
                    </a:cubicBezTo>
                    <a:cubicBezTo>
                      <a:pt x="2197" y="3554"/>
                      <a:pt x="2236" y="3537"/>
                      <a:pt x="2273" y="3517"/>
                    </a:cubicBezTo>
                    <a:cubicBezTo>
                      <a:pt x="2306" y="3513"/>
                      <a:pt x="2340" y="3509"/>
                      <a:pt x="2373" y="3502"/>
                    </a:cubicBezTo>
                    <a:cubicBezTo>
                      <a:pt x="2552" y="3466"/>
                      <a:pt x="2714" y="3378"/>
                      <a:pt x="2866" y="3286"/>
                    </a:cubicBezTo>
                    <a:cubicBezTo>
                      <a:pt x="3020" y="3193"/>
                      <a:pt x="3169" y="3089"/>
                      <a:pt x="3288" y="2950"/>
                    </a:cubicBezTo>
                    <a:cubicBezTo>
                      <a:pt x="3405" y="2814"/>
                      <a:pt x="3511" y="2661"/>
                      <a:pt x="3579" y="2489"/>
                    </a:cubicBezTo>
                    <a:cubicBezTo>
                      <a:pt x="3646" y="2317"/>
                      <a:pt x="3661" y="2130"/>
                      <a:pt x="3660" y="1944"/>
                    </a:cubicBezTo>
                    <a:cubicBezTo>
                      <a:pt x="3657" y="1773"/>
                      <a:pt x="3620" y="1590"/>
                      <a:pt x="3522" y="1432"/>
                    </a:cubicBezTo>
                    <a:cubicBezTo>
                      <a:pt x="3533" y="1428"/>
                      <a:pt x="3539" y="1421"/>
                      <a:pt x="3543" y="1414"/>
                    </a:cubicBezTo>
                    <a:cubicBezTo>
                      <a:pt x="3570" y="1464"/>
                      <a:pt x="3598" y="1514"/>
                      <a:pt x="3623" y="1568"/>
                    </a:cubicBezTo>
                    <a:cubicBezTo>
                      <a:pt x="3653" y="1627"/>
                      <a:pt x="3690" y="1699"/>
                      <a:pt x="3668" y="1765"/>
                    </a:cubicBezTo>
                    <a:cubicBezTo>
                      <a:pt x="3670" y="1773"/>
                      <a:pt x="3684" y="1775"/>
                      <a:pt x="3692" y="1775"/>
                    </a:cubicBezTo>
                    <a:cubicBezTo>
                      <a:pt x="3695" y="1775"/>
                      <a:pt x="3697" y="1775"/>
                      <a:pt x="3697" y="1775"/>
                    </a:cubicBezTo>
                    <a:cubicBezTo>
                      <a:pt x="3729" y="1726"/>
                      <a:pt x="3716" y="1680"/>
                      <a:pt x="3701" y="1636"/>
                    </a:cubicBezTo>
                    <a:cubicBezTo>
                      <a:pt x="3675" y="1565"/>
                      <a:pt x="3621" y="1505"/>
                      <a:pt x="3598" y="1439"/>
                    </a:cubicBezTo>
                    <a:cubicBezTo>
                      <a:pt x="3575" y="1380"/>
                      <a:pt x="3546" y="1320"/>
                      <a:pt x="3511" y="1267"/>
                    </a:cubicBezTo>
                    <a:cubicBezTo>
                      <a:pt x="3477" y="1209"/>
                      <a:pt x="3447" y="1155"/>
                      <a:pt x="3415" y="1102"/>
                    </a:cubicBezTo>
                    <a:lnTo>
                      <a:pt x="3415" y="1100"/>
                    </a:lnTo>
                    <a:cubicBezTo>
                      <a:pt x="3415" y="1095"/>
                      <a:pt x="3416" y="1092"/>
                      <a:pt x="3415" y="1086"/>
                    </a:cubicBezTo>
                    <a:cubicBezTo>
                      <a:pt x="3408" y="1063"/>
                      <a:pt x="3394" y="1042"/>
                      <a:pt x="3387" y="1016"/>
                    </a:cubicBezTo>
                    <a:cubicBezTo>
                      <a:pt x="3381" y="978"/>
                      <a:pt x="3374" y="939"/>
                      <a:pt x="3353" y="908"/>
                    </a:cubicBezTo>
                    <a:cubicBezTo>
                      <a:pt x="3339" y="886"/>
                      <a:pt x="3324" y="864"/>
                      <a:pt x="3309" y="843"/>
                    </a:cubicBezTo>
                    <a:cubicBezTo>
                      <a:pt x="3310" y="815"/>
                      <a:pt x="3324" y="775"/>
                      <a:pt x="3313" y="756"/>
                    </a:cubicBezTo>
                    <a:cubicBezTo>
                      <a:pt x="3299" y="733"/>
                      <a:pt x="3283" y="712"/>
                      <a:pt x="3268" y="687"/>
                    </a:cubicBezTo>
                    <a:cubicBezTo>
                      <a:pt x="3251" y="665"/>
                      <a:pt x="3213" y="671"/>
                      <a:pt x="3195" y="652"/>
                    </a:cubicBezTo>
                    <a:cubicBezTo>
                      <a:pt x="3178" y="631"/>
                      <a:pt x="3173" y="591"/>
                      <a:pt x="3153" y="570"/>
                    </a:cubicBezTo>
                    <a:cubicBezTo>
                      <a:pt x="3133" y="551"/>
                      <a:pt x="3109" y="541"/>
                      <a:pt x="3086" y="524"/>
                    </a:cubicBezTo>
                    <a:cubicBezTo>
                      <a:pt x="3065" y="507"/>
                      <a:pt x="3052" y="475"/>
                      <a:pt x="3028" y="460"/>
                    </a:cubicBezTo>
                    <a:cubicBezTo>
                      <a:pt x="3003" y="447"/>
                      <a:pt x="2973" y="449"/>
                      <a:pt x="2948" y="438"/>
                    </a:cubicBezTo>
                    <a:lnTo>
                      <a:pt x="2933" y="433"/>
                    </a:lnTo>
                    <a:cubicBezTo>
                      <a:pt x="2900" y="389"/>
                      <a:pt x="2878" y="323"/>
                      <a:pt x="2831" y="290"/>
                    </a:cubicBezTo>
                    <a:cubicBezTo>
                      <a:pt x="2781" y="252"/>
                      <a:pt x="2724" y="221"/>
                      <a:pt x="2666" y="189"/>
                    </a:cubicBezTo>
                    <a:cubicBezTo>
                      <a:pt x="2609" y="158"/>
                      <a:pt x="2538" y="163"/>
                      <a:pt x="2478" y="141"/>
                    </a:cubicBezTo>
                    <a:cubicBezTo>
                      <a:pt x="2419" y="115"/>
                      <a:pt x="2361" y="75"/>
                      <a:pt x="2297" y="56"/>
                    </a:cubicBezTo>
                    <a:cubicBezTo>
                      <a:pt x="2233" y="42"/>
                      <a:pt x="2168" y="35"/>
                      <a:pt x="2102" y="31"/>
                    </a:cubicBezTo>
                    <a:cubicBezTo>
                      <a:pt x="2037" y="21"/>
                      <a:pt x="1971" y="1"/>
                      <a:pt x="1905"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29"/>
              <p:cNvSpPr/>
              <p:nvPr/>
            </p:nvSpPr>
            <p:spPr>
              <a:xfrm>
                <a:off x="1672650" y="4649950"/>
                <a:ext cx="2200" cy="900"/>
              </a:xfrm>
              <a:custGeom>
                <a:rect b="b" l="l" r="r" t="t"/>
                <a:pathLst>
                  <a:path extrusionOk="0" h="36" w="88">
                    <a:moveTo>
                      <a:pt x="79" y="1"/>
                    </a:moveTo>
                    <a:cubicBezTo>
                      <a:pt x="59" y="14"/>
                      <a:pt x="35" y="25"/>
                      <a:pt x="20" y="32"/>
                    </a:cubicBezTo>
                    <a:cubicBezTo>
                      <a:pt x="15" y="34"/>
                      <a:pt x="8" y="34"/>
                      <a:pt x="1" y="35"/>
                    </a:cubicBezTo>
                    <a:lnTo>
                      <a:pt x="88" y="34"/>
                    </a:lnTo>
                    <a:cubicBezTo>
                      <a:pt x="86" y="21"/>
                      <a:pt x="82" y="12"/>
                      <a:pt x="79"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29"/>
              <p:cNvSpPr/>
              <p:nvPr/>
            </p:nvSpPr>
            <p:spPr>
              <a:xfrm>
                <a:off x="1670250" y="4649675"/>
                <a:ext cx="1150" cy="200"/>
              </a:xfrm>
              <a:custGeom>
                <a:rect b="b" l="l" r="r" t="t"/>
                <a:pathLst>
                  <a:path extrusionOk="0" h="8" w="46">
                    <a:moveTo>
                      <a:pt x="0" y="1"/>
                    </a:moveTo>
                    <a:cubicBezTo>
                      <a:pt x="7" y="5"/>
                      <a:pt x="18" y="8"/>
                      <a:pt x="28" y="8"/>
                    </a:cubicBezTo>
                    <a:cubicBezTo>
                      <a:pt x="36" y="8"/>
                      <a:pt x="43" y="6"/>
                      <a:pt x="46"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29"/>
              <p:cNvSpPr/>
              <p:nvPr/>
            </p:nvSpPr>
            <p:spPr>
              <a:xfrm>
                <a:off x="1631500" y="4608050"/>
                <a:ext cx="92450" cy="92450"/>
              </a:xfrm>
              <a:custGeom>
                <a:rect b="b" l="l" r="r" t="t"/>
                <a:pathLst>
                  <a:path extrusionOk="0" h="3698" w="3698">
                    <a:moveTo>
                      <a:pt x="1428" y="200"/>
                    </a:moveTo>
                    <a:cubicBezTo>
                      <a:pt x="1430" y="200"/>
                      <a:pt x="1432" y="200"/>
                      <a:pt x="1434" y="200"/>
                    </a:cubicBezTo>
                    <a:cubicBezTo>
                      <a:pt x="1409" y="217"/>
                      <a:pt x="1383" y="230"/>
                      <a:pt x="1358" y="251"/>
                    </a:cubicBezTo>
                    <a:cubicBezTo>
                      <a:pt x="1306" y="299"/>
                      <a:pt x="1266" y="353"/>
                      <a:pt x="1231" y="409"/>
                    </a:cubicBezTo>
                    <a:cubicBezTo>
                      <a:pt x="1212" y="415"/>
                      <a:pt x="1193" y="417"/>
                      <a:pt x="1175" y="422"/>
                    </a:cubicBezTo>
                    <a:cubicBezTo>
                      <a:pt x="1178" y="420"/>
                      <a:pt x="1179" y="415"/>
                      <a:pt x="1183" y="413"/>
                    </a:cubicBezTo>
                    <a:cubicBezTo>
                      <a:pt x="1205" y="402"/>
                      <a:pt x="1227" y="394"/>
                      <a:pt x="1245" y="375"/>
                    </a:cubicBezTo>
                    <a:cubicBezTo>
                      <a:pt x="1263" y="356"/>
                      <a:pt x="1275" y="310"/>
                      <a:pt x="1300" y="292"/>
                    </a:cubicBezTo>
                    <a:cubicBezTo>
                      <a:pt x="1322" y="276"/>
                      <a:pt x="1345" y="255"/>
                      <a:pt x="1376" y="230"/>
                    </a:cubicBezTo>
                    <a:cubicBezTo>
                      <a:pt x="1391" y="218"/>
                      <a:pt x="1409" y="200"/>
                      <a:pt x="1428" y="200"/>
                    </a:cubicBezTo>
                    <a:close/>
                    <a:moveTo>
                      <a:pt x="1493" y="394"/>
                    </a:moveTo>
                    <a:cubicBezTo>
                      <a:pt x="1458" y="402"/>
                      <a:pt x="1424" y="416"/>
                      <a:pt x="1391" y="431"/>
                    </a:cubicBezTo>
                    <a:cubicBezTo>
                      <a:pt x="1356" y="435"/>
                      <a:pt x="1322" y="441"/>
                      <a:pt x="1288" y="445"/>
                    </a:cubicBezTo>
                    <a:cubicBezTo>
                      <a:pt x="1293" y="438"/>
                      <a:pt x="1296" y="431"/>
                      <a:pt x="1301" y="427"/>
                    </a:cubicBezTo>
                    <a:cubicBezTo>
                      <a:pt x="1365" y="415"/>
                      <a:pt x="1429" y="406"/>
                      <a:pt x="1493" y="394"/>
                    </a:cubicBezTo>
                    <a:close/>
                    <a:moveTo>
                      <a:pt x="1213" y="440"/>
                    </a:moveTo>
                    <a:lnTo>
                      <a:pt x="1213" y="440"/>
                    </a:lnTo>
                    <a:cubicBezTo>
                      <a:pt x="1211" y="448"/>
                      <a:pt x="1206" y="455"/>
                      <a:pt x="1204" y="459"/>
                    </a:cubicBezTo>
                    <a:cubicBezTo>
                      <a:pt x="1128" y="473"/>
                      <a:pt x="1052" y="490"/>
                      <a:pt x="978" y="515"/>
                    </a:cubicBezTo>
                    <a:cubicBezTo>
                      <a:pt x="983" y="507"/>
                      <a:pt x="986" y="500"/>
                      <a:pt x="993" y="495"/>
                    </a:cubicBezTo>
                    <a:cubicBezTo>
                      <a:pt x="1014" y="484"/>
                      <a:pt x="1045" y="485"/>
                      <a:pt x="1066" y="477"/>
                    </a:cubicBezTo>
                    <a:cubicBezTo>
                      <a:pt x="1088" y="467"/>
                      <a:pt x="1114" y="467"/>
                      <a:pt x="1135" y="460"/>
                    </a:cubicBezTo>
                    <a:cubicBezTo>
                      <a:pt x="1142" y="457"/>
                      <a:pt x="1147" y="451"/>
                      <a:pt x="1151" y="445"/>
                    </a:cubicBezTo>
                    <a:cubicBezTo>
                      <a:pt x="1154" y="446"/>
                      <a:pt x="1154" y="451"/>
                      <a:pt x="1155" y="451"/>
                    </a:cubicBezTo>
                    <a:cubicBezTo>
                      <a:pt x="1155" y="451"/>
                      <a:pt x="1155" y="451"/>
                      <a:pt x="1156" y="451"/>
                    </a:cubicBezTo>
                    <a:cubicBezTo>
                      <a:pt x="1176" y="449"/>
                      <a:pt x="1193" y="444"/>
                      <a:pt x="1213" y="440"/>
                    </a:cubicBezTo>
                    <a:close/>
                    <a:moveTo>
                      <a:pt x="1846" y="635"/>
                    </a:moveTo>
                    <a:cubicBezTo>
                      <a:pt x="1905" y="635"/>
                      <a:pt x="1962" y="639"/>
                      <a:pt x="2017" y="647"/>
                    </a:cubicBezTo>
                    <a:cubicBezTo>
                      <a:pt x="1996" y="647"/>
                      <a:pt x="1976" y="645"/>
                      <a:pt x="1955" y="645"/>
                    </a:cubicBezTo>
                    <a:cubicBezTo>
                      <a:pt x="1915" y="645"/>
                      <a:pt x="1877" y="649"/>
                      <a:pt x="1837" y="654"/>
                    </a:cubicBezTo>
                    <a:cubicBezTo>
                      <a:pt x="1823" y="647"/>
                      <a:pt x="1808" y="642"/>
                      <a:pt x="1791" y="636"/>
                    </a:cubicBezTo>
                    <a:cubicBezTo>
                      <a:pt x="1810" y="636"/>
                      <a:pt x="1828" y="635"/>
                      <a:pt x="1846" y="635"/>
                    </a:cubicBezTo>
                    <a:close/>
                    <a:moveTo>
                      <a:pt x="2310" y="931"/>
                    </a:moveTo>
                    <a:lnTo>
                      <a:pt x="2310" y="931"/>
                    </a:lnTo>
                    <a:cubicBezTo>
                      <a:pt x="2313" y="932"/>
                      <a:pt x="2317" y="932"/>
                      <a:pt x="2320" y="934"/>
                    </a:cubicBezTo>
                    <a:cubicBezTo>
                      <a:pt x="2323" y="943"/>
                      <a:pt x="2325" y="950"/>
                      <a:pt x="2327" y="958"/>
                    </a:cubicBezTo>
                    <a:cubicBezTo>
                      <a:pt x="2321" y="947"/>
                      <a:pt x="2317" y="939"/>
                      <a:pt x="2310" y="931"/>
                    </a:cubicBezTo>
                    <a:close/>
                    <a:moveTo>
                      <a:pt x="1502" y="973"/>
                    </a:moveTo>
                    <a:cubicBezTo>
                      <a:pt x="1533" y="979"/>
                      <a:pt x="1574" y="991"/>
                      <a:pt x="1615" y="1012"/>
                    </a:cubicBezTo>
                    <a:cubicBezTo>
                      <a:pt x="1533" y="1015"/>
                      <a:pt x="1450" y="1035"/>
                      <a:pt x="1377" y="1077"/>
                    </a:cubicBezTo>
                    <a:cubicBezTo>
                      <a:pt x="1374" y="1070"/>
                      <a:pt x="1370" y="1062"/>
                      <a:pt x="1367" y="1053"/>
                    </a:cubicBezTo>
                    <a:cubicBezTo>
                      <a:pt x="1403" y="1022"/>
                      <a:pt x="1440" y="995"/>
                      <a:pt x="1482" y="973"/>
                    </a:cubicBezTo>
                    <a:close/>
                    <a:moveTo>
                      <a:pt x="1340" y="1077"/>
                    </a:moveTo>
                    <a:cubicBezTo>
                      <a:pt x="1330" y="1089"/>
                      <a:pt x="1321" y="1099"/>
                      <a:pt x="1310" y="1110"/>
                    </a:cubicBezTo>
                    <a:lnTo>
                      <a:pt x="1295" y="1119"/>
                    </a:lnTo>
                    <a:cubicBezTo>
                      <a:pt x="1308" y="1104"/>
                      <a:pt x="1323" y="1090"/>
                      <a:pt x="1340" y="1077"/>
                    </a:cubicBezTo>
                    <a:close/>
                    <a:moveTo>
                      <a:pt x="2046" y="324"/>
                    </a:moveTo>
                    <a:cubicBezTo>
                      <a:pt x="2228" y="324"/>
                      <a:pt x="2412" y="355"/>
                      <a:pt x="2580" y="448"/>
                    </a:cubicBezTo>
                    <a:cubicBezTo>
                      <a:pt x="2828" y="583"/>
                      <a:pt x="3007" y="830"/>
                      <a:pt x="3082" y="1101"/>
                    </a:cubicBezTo>
                    <a:lnTo>
                      <a:pt x="3086" y="1122"/>
                    </a:lnTo>
                    <a:cubicBezTo>
                      <a:pt x="2994" y="993"/>
                      <a:pt x="2874" y="913"/>
                      <a:pt x="2748" y="850"/>
                    </a:cubicBezTo>
                    <a:cubicBezTo>
                      <a:pt x="2672" y="726"/>
                      <a:pt x="2570" y="617"/>
                      <a:pt x="2448" y="539"/>
                    </a:cubicBezTo>
                    <a:cubicBezTo>
                      <a:pt x="2268" y="424"/>
                      <a:pt x="2069" y="392"/>
                      <a:pt x="1875" y="392"/>
                    </a:cubicBezTo>
                    <a:cubicBezTo>
                      <a:pt x="1858" y="392"/>
                      <a:pt x="1842" y="392"/>
                      <a:pt x="1826" y="393"/>
                    </a:cubicBezTo>
                    <a:cubicBezTo>
                      <a:pt x="1771" y="379"/>
                      <a:pt x="1714" y="372"/>
                      <a:pt x="1656" y="372"/>
                    </a:cubicBezTo>
                    <a:cubicBezTo>
                      <a:pt x="1631" y="372"/>
                      <a:pt x="1606" y="373"/>
                      <a:pt x="1581" y="376"/>
                    </a:cubicBezTo>
                    <a:cubicBezTo>
                      <a:pt x="1623" y="368"/>
                      <a:pt x="1665" y="360"/>
                      <a:pt x="1707" y="353"/>
                    </a:cubicBezTo>
                    <a:cubicBezTo>
                      <a:pt x="1817" y="336"/>
                      <a:pt x="1931" y="324"/>
                      <a:pt x="2046" y="324"/>
                    </a:cubicBezTo>
                    <a:close/>
                    <a:moveTo>
                      <a:pt x="2470" y="993"/>
                    </a:moveTo>
                    <a:cubicBezTo>
                      <a:pt x="2484" y="1000"/>
                      <a:pt x="2499" y="1007"/>
                      <a:pt x="2512" y="1013"/>
                    </a:cubicBezTo>
                    <a:cubicBezTo>
                      <a:pt x="2534" y="1067"/>
                      <a:pt x="2554" y="1122"/>
                      <a:pt x="2566" y="1179"/>
                    </a:cubicBezTo>
                    <a:cubicBezTo>
                      <a:pt x="2576" y="1221"/>
                      <a:pt x="2583" y="1267"/>
                      <a:pt x="2588" y="1311"/>
                    </a:cubicBezTo>
                    <a:cubicBezTo>
                      <a:pt x="2585" y="1315"/>
                      <a:pt x="2580" y="1315"/>
                      <a:pt x="2574" y="1315"/>
                    </a:cubicBezTo>
                    <a:cubicBezTo>
                      <a:pt x="2551" y="1206"/>
                      <a:pt x="2518" y="1096"/>
                      <a:pt x="2470" y="993"/>
                    </a:cubicBezTo>
                    <a:close/>
                    <a:moveTo>
                      <a:pt x="2594" y="1352"/>
                    </a:moveTo>
                    <a:cubicBezTo>
                      <a:pt x="2596" y="1381"/>
                      <a:pt x="2596" y="1411"/>
                      <a:pt x="2599" y="1440"/>
                    </a:cubicBezTo>
                    <a:cubicBezTo>
                      <a:pt x="2596" y="1426"/>
                      <a:pt x="2594" y="1412"/>
                      <a:pt x="2592" y="1399"/>
                    </a:cubicBezTo>
                    <a:cubicBezTo>
                      <a:pt x="2590" y="1385"/>
                      <a:pt x="2585" y="1370"/>
                      <a:pt x="2583" y="1356"/>
                    </a:cubicBezTo>
                    <a:cubicBezTo>
                      <a:pt x="2587" y="1353"/>
                      <a:pt x="2590" y="1353"/>
                      <a:pt x="2594" y="1352"/>
                    </a:cubicBezTo>
                    <a:close/>
                    <a:moveTo>
                      <a:pt x="1844" y="1309"/>
                    </a:moveTo>
                    <a:cubicBezTo>
                      <a:pt x="1846" y="1311"/>
                      <a:pt x="1852" y="1311"/>
                      <a:pt x="1856" y="1312"/>
                    </a:cubicBezTo>
                    <a:cubicBezTo>
                      <a:pt x="1859" y="1315"/>
                      <a:pt x="1863" y="1316"/>
                      <a:pt x="1866" y="1319"/>
                    </a:cubicBezTo>
                    <a:cubicBezTo>
                      <a:pt x="1948" y="1371"/>
                      <a:pt x="1985" y="1455"/>
                      <a:pt x="2013" y="1542"/>
                    </a:cubicBezTo>
                    <a:cubicBezTo>
                      <a:pt x="2018" y="1556"/>
                      <a:pt x="2024" y="1571"/>
                      <a:pt x="2029" y="1586"/>
                    </a:cubicBezTo>
                    <a:lnTo>
                      <a:pt x="2017" y="1586"/>
                    </a:lnTo>
                    <a:cubicBezTo>
                      <a:pt x="1995" y="1512"/>
                      <a:pt x="1959" y="1443"/>
                      <a:pt x="1911" y="1388"/>
                    </a:cubicBezTo>
                    <a:cubicBezTo>
                      <a:pt x="1893" y="1366"/>
                      <a:pt x="1871" y="1345"/>
                      <a:pt x="1846" y="1326"/>
                    </a:cubicBezTo>
                    <a:cubicBezTo>
                      <a:pt x="1846" y="1319"/>
                      <a:pt x="1845" y="1315"/>
                      <a:pt x="1844" y="1309"/>
                    </a:cubicBezTo>
                    <a:close/>
                    <a:moveTo>
                      <a:pt x="1659" y="913"/>
                    </a:moveTo>
                    <a:cubicBezTo>
                      <a:pt x="1732" y="931"/>
                      <a:pt x="1802" y="954"/>
                      <a:pt x="1871" y="986"/>
                    </a:cubicBezTo>
                    <a:cubicBezTo>
                      <a:pt x="1933" y="1013"/>
                      <a:pt x="1996" y="1042"/>
                      <a:pt x="2058" y="1078"/>
                    </a:cubicBezTo>
                    <a:cubicBezTo>
                      <a:pt x="2093" y="1117"/>
                      <a:pt x="2126" y="1154"/>
                      <a:pt x="2159" y="1191"/>
                    </a:cubicBezTo>
                    <a:cubicBezTo>
                      <a:pt x="2244" y="1282"/>
                      <a:pt x="2346" y="1375"/>
                      <a:pt x="2397" y="1507"/>
                    </a:cubicBezTo>
                    <a:cubicBezTo>
                      <a:pt x="2402" y="1543"/>
                      <a:pt x="2404" y="1579"/>
                      <a:pt x="2406" y="1615"/>
                    </a:cubicBezTo>
                    <a:cubicBezTo>
                      <a:pt x="2393" y="1612"/>
                      <a:pt x="2376" y="1607"/>
                      <a:pt x="2362" y="1605"/>
                    </a:cubicBezTo>
                    <a:cubicBezTo>
                      <a:pt x="2358" y="1602"/>
                      <a:pt x="2353" y="1602"/>
                      <a:pt x="2349" y="1602"/>
                    </a:cubicBezTo>
                    <a:cubicBezTo>
                      <a:pt x="2346" y="1598"/>
                      <a:pt x="2342" y="1594"/>
                      <a:pt x="2339" y="1589"/>
                    </a:cubicBezTo>
                    <a:cubicBezTo>
                      <a:pt x="2338" y="1573"/>
                      <a:pt x="2338" y="1558"/>
                      <a:pt x="2335" y="1543"/>
                    </a:cubicBezTo>
                    <a:cubicBezTo>
                      <a:pt x="2312" y="1407"/>
                      <a:pt x="2230" y="1282"/>
                      <a:pt x="2126" y="1181"/>
                    </a:cubicBezTo>
                    <a:cubicBezTo>
                      <a:pt x="2021" y="1078"/>
                      <a:pt x="1884" y="1027"/>
                      <a:pt x="1739" y="1015"/>
                    </a:cubicBezTo>
                    <a:cubicBezTo>
                      <a:pt x="1725" y="1013"/>
                      <a:pt x="1709" y="1013"/>
                      <a:pt x="1695" y="1013"/>
                    </a:cubicBezTo>
                    <a:cubicBezTo>
                      <a:pt x="1678" y="994"/>
                      <a:pt x="1661" y="972"/>
                      <a:pt x="1640" y="958"/>
                    </a:cubicBezTo>
                    <a:cubicBezTo>
                      <a:pt x="1625" y="946"/>
                      <a:pt x="1606" y="939"/>
                      <a:pt x="1590" y="931"/>
                    </a:cubicBezTo>
                    <a:cubicBezTo>
                      <a:pt x="1612" y="924"/>
                      <a:pt x="1636" y="918"/>
                      <a:pt x="1659" y="913"/>
                    </a:cubicBezTo>
                    <a:close/>
                    <a:moveTo>
                      <a:pt x="2365" y="1646"/>
                    </a:moveTo>
                    <a:cubicBezTo>
                      <a:pt x="2379" y="1649"/>
                      <a:pt x="2393" y="1651"/>
                      <a:pt x="2406" y="1655"/>
                    </a:cubicBezTo>
                    <a:lnTo>
                      <a:pt x="2406" y="1663"/>
                    </a:lnTo>
                    <a:cubicBezTo>
                      <a:pt x="2404" y="1689"/>
                      <a:pt x="2401" y="1715"/>
                      <a:pt x="2400" y="1739"/>
                    </a:cubicBezTo>
                    <a:cubicBezTo>
                      <a:pt x="2393" y="1707"/>
                      <a:pt x="2379" y="1677"/>
                      <a:pt x="2365" y="1646"/>
                    </a:cubicBezTo>
                    <a:close/>
                    <a:moveTo>
                      <a:pt x="2902" y="1448"/>
                    </a:moveTo>
                    <a:cubicBezTo>
                      <a:pt x="2912" y="1490"/>
                      <a:pt x="2920" y="1532"/>
                      <a:pt x="2920" y="1580"/>
                    </a:cubicBezTo>
                    <a:cubicBezTo>
                      <a:pt x="2918" y="1688"/>
                      <a:pt x="2896" y="1801"/>
                      <a:pt x="2863" y="1913"/>
                    </a:cubicBezTo>
                    <a:cubicBezTo>
                      <a:pt x="2854" y="1900"/>
                      <a:pt x="2844" y="1883"/>
                      <a:pt x="2836" y="1868"/>
                    </a:cubicBezTo>
                    <a:cubicBezTo>
                      <a:pt x="2874" y="1732"/>
                      <a:pt x="2898" y="1593"/>
                      <a:pt x="2902" y="1448"/>
                    </a:cubicBezTo>
                    <a:close/>
                    <a:moveTo>
                      <a:pt x="1529" y="1533"/>
                    </a:moveTo>
                    <a:cubicBezTo>
                      <a:pt x="1531" y="1533"/>
                      <a:pt x="1533" y="1533"/>
                      <a:pt x="1535" y="1535"/>
                    </a:cubicBezTo>
                    <a:cubicBezTo>
                      <a:pt x="1544" y="1542"/>
                      <a:pt x="1522" y="1573"/>
                      <a:pt x="1526" y="1579"/>
                    </a:cubicBezTo>
                    <a:cubicBezTo>
                      <a:pt x="1530" y="1585"/>
                      <a:pt x="1585" y="1585"/>
                      <a:pt x="1596" y="1607"/>
                    </a:cubicBezTo>
                    <a:cubicBezTo>
                      <a:pt x="1606" y="1627"/>
                      <a:pt x="1603" y="1648"/>
                      <a:pt x="1596" y="1663"/>
                    </a:cubicBezTo>
                    <a:lnTo>
                      <a:pt x="1714" y="1660"/>
                    </a:lnTo>
                    <a:cubicBezTo>
                      <a:pt x="1718" y="1663"/>
                      <a:pt x="1721" y="1664"/>
                      <a:pt x="1725" y="1670"/>
                    </a:cubicBezTo>
                    <a:cubicBezTo>
                      <a:pt x="1725" y="1673"/>
                      <a:pt x="1727" y="1674"/>
                      <a:pt x="1727" y="1675"/>
                    </a:cubicBezTo>
                    <a:cubicBezTo>
                      <a:pt x="1734" y="1670"/>
                      <a:pt x="1742" y="1664"/>
                      <a:pt x="1747" y="1660"/>
                    </a:cubicBezTo>
                    <a:lnTo>
                      <a:pt x="1758" y="1660"/>
                    </a:lnTo>
                    <a:cubicBezTo>
                      <a:pt x="1775" y="1699"/>
                      <a:pt x="1779" y="1752"/>
                      <a:pt x="1768" y="1799"/>
                    </a:cubicBezTo>
                    <a:cubicBezTo>
                      <a:pt x="1751" y="1853"/>
                      <a:pt x="1685" y="1867"/>
                      <a:pt x="1651" y="1886"/>
                    </a:cubicBezTo>
                    <a:lnTo>
                      <a:pt x="1639" y="1891"/>
                    </a:lnTo>
                    <a:cubicBezTo>
                      <a:pt x="1611" y="1906"/>
                      <a:pt x="1581" y="1917"/>
                      <a:pt x="1551" y="1917"/>
                    </a:cubicBezTo>
                    <a:cubicBezTo>
                      <a:pt x="1546" y="1917"/>
                      <a:pt x="1540" y="1917"/>
                      <a:pt x="1534" y="1916"/>
                    </a:cubicBezTo>
                    <a:cubicBezTo>
                      <a:pt x="1494" y="1909"/>
                      <a:pt x="1458" y="1898"/>
                      <a:pt x="1428" y="1876"/>
                    </a:cubicBezTo>
                    <a:cubicBezTo>
                      <a:pt x="1400" y="1854"/>
                      <a:pt x="1359" y="1854"/>
                      <a:pt x="1340" y="1821"/>
                    </a:cubicBezTo>
                    <a:cubicBezTo>
                      <a:pt x="1321" y="1792"/>
                      <a:pt x="1350" y="1733"/>
                      <a:pt x="1348" y="1711"/>
                    </a:cubicBezTo>
                    <a:cubicBezTo>
                      <a:pt x="1343" y="1689"/>
                      <a:pt x="1340" y="1668"/>
                      <a:pt x="1344" y="1649"/>
                    </a:cubicBezTo>
                    <a:cubicBezTo>
                      <a:pt x="1350" y="1633"/>
                      <a:pt x="1321" y="1615"/>
                      <a:pt x="1330" y="1597"/>
                    </a:cubicBezTo>
                    <a:cubicBezTo>
                      <a:pt x="1343" y="1579"/>
                      <a:pt x="1377" y="1578"/>
                      <a:pt x="1391" y="1569"/>
                    </a:cubicBezTo>
                    <a:cubicBezTo>
                      <a:pt x="1403" y="1560"/>
                      <a:pt x="1413" y="1545"/>
                      <a:pt x="1431" y="1539"/>
                    </a:cubicBezTo>
                    <a:cubicBezTo>
                      <a:pt x="1433" y="1538"/>
                      <a:pt x="1436" y="1538"/>
                      <a:pt x="1439" y="1538"/>
                    </a:cubicBezTo>
                    <a:cubicBezTo>
                      <a:pt x="1454" y="1538"/>
                      <a:pt x="1472" y="1546"/>
                      <a:pt x="1480" y="1547"/>
                    </a:cubicBezTo>
                    <a:cubicBezTo>
                      <a:pt x="1490" y="1547"/>
                      <a:pt x="1498" y="1534"/>
                      <a:pt x="1506" y="1534"/>
                    </a:cubicBezTo>
                    <a:cubicBezTo>
                      <a:pt x="1507" y="1534"/>
                      <a:pt x="1508" y="1535"/>
                      <a:pt x="1509" y="1535"/>
                    </a:cubicBezTo>
                    <a:cubicBezTo>
                      <a:pt x="1510" y="1535"/>
                      <a:pt x="1511" y="1535"/>
                      <a:pt x="1512" y="1535"/>
                    </a:cubicBezTo>
                    <a:cubicBezTo>
                      <a:pt x="1518" y="1535"/>
                      <a:pt x="1524" y="1533"/>
                      <a:pt x="1529" y="1533"/>
                    </a:cubicBezTo>
                    <a:close/>
                    <a:moveTo>
                      <a:pt x="2817" y="1934"/>
                    </a:moveTo>
                    <a:cubicBezTo>
                      <a:pt x="2828" y="1948"/>
                      <a:pt x="2836" y="1963"/>
                      <a:pt x="2843" y="1977"/>
                    </a:cubicBezTo>
                    <a:cubicBezTo>
                      <a:pt x="2836" y="1996"/>
                      <a:pt x="2833" y="2014"/>
                      <a:pt x="2826" y="2033"/>
                    </a:cubicBezTo>
                    <a:cubicBezTo>
                      <a:pt x="2817" y="2052"/>
                      <a:pt x="2807" y="2072"/>
                      <a:pt x="2799" y="2088"/>
                    </a:cubicBezTo>
                    <a:cubicBezTo>
                      <a:pt x="2796" y="2065"/>
                      <a:pt x="2793" y="2040"/>
                      <a:pt x="2789" y="2014"/>
                    </a:cubicBezTo>
                    <a:cubicBezTo>
                      <a:pt x="2800" y="1986"/>
                      <a:pt x="2808" y="1962"/>
                      <a:pt x="2817" y="1934"/>
                    </a:cubicBezTo>
                    <a:close/>
                    <a:moveTo>
                      <a:pt x="2339" y="1689"/>
                    </a:moveTo>
                    <a:cubicBezTo>
                      <a:pt x="2358" y="1730"/>
                      <a:pt x="2375" y="1773"/>
                      <a:pt x="2387" y="1818"/>
                    </a:cubicBezTo>
                    <a:cubicBezTo>
                      <a:pt x="2382" y="1851"/>
                      <a:pt x="2376" y="1882"/>
                      <a:pt x="2362" y="1913"/>
                    </a:cubicBezTo>
                    <a:cubicBezTo>
                      <a:pt x="2331" y="1989"/>
                      <a:pt x="2269" y="2044"/>
                      <a:pt x="2217" y="2095"/>
                    </a:cubicBezTo>
                    <a:cubicBezTo>
                      <a:pt x="2248" y="2044"/>
                      <a:pt x="2270" y="1986"/>
                      <a:pt x="2290" y="1930"/>
                    </a:cubicBezTo>
                    <a:cubicBezTo>
                      <a:pt x="2313" y="1854"/>
                      <a:pt x="2334" y="1773"/>
                      <a:pt x="2339" y="1689"/>
                    </a:cubicBezTo>
                    <a:close/>
                    <a:moveTo>
                      <a:pt x="1633" y="1298"/>
                    </a:moveTo>
                    <a:cubicBezTo>
                      <a:pt x="1707" y="1313"/>
                      <a:pt x="1775" y="1345"/>
                      <a:pt x="1823" y="1386"/>
                    </a:cubicBezTo>
                    <a:cubicBezTo>
                      <a:pt x="1839" y="1462"/>
                      <a:pt x="1852" y="1547"/>
                      <a:pt x="1823" y="1622"/>
                    </a:cubicBezTo>
                    <a:cubicBezTo>
                      <a:pt x="1822" y="1625"/>
                      <a:pt x="1834" y="1629"/>
                      <a:pt x="1841" y="1629"/>
                    </a:cubicBezTo>
                    <a:cubicBezTo>
                      <a:pt x="1844" y="1629"/>
                      <a:pt x="1846" y="1628"/>
                      <a:pt x="1846" y="1627"/>
                    </a:cubicBezTo>
                    <a:cubicBezTo>
                      <a:pt x="1885" y="1571"/>
                      <a:pt x="1882" y="1509"/>
                      <a:pt x="1875" y="1448"/>
                    </a:cubicBezTo>
                    <a:lnTo>
                      <a:pt x="1875" y="1448"/>
                    </a:lnTo>
                    <a:cubicBezTo>
                      <a:pt x="1907" y="1488"/>
                      <a:pt x="1930" y="1531"/>
                      <a:pt x="1948" y="1580"/>
                    </a:cubicBezTo>
                    <a:cubicBezTo>
                      <a:pt x="1926" y="1579"/>
                      <a:pt x="1901" y="1579"/>
                      <a:pt x="1879" y="1573"/>
                    </a:cubicBezTo>
                    <a:cubicBezTo>
                      <a:pt x="1879" y="1573"/>
                      <a:pt x="1879" y="1573"/>
                      <a:pt x="1879" y="1573"/>
                    </a:cubicBezTo>
                    <a:cubicBezTo>
                      <a:pt x="1872" y="1573"/>
                      <a:pt x="1869" y="1597"/>
                      <a:pt x="1875" y="1598"/>
                    </a:cubicBezTo>
                    <a:cubicBezTo>
                      <a:pt x="1903" y="1607"/>
                      <a:pt x="1933" y="1612"/>
                      <a:pt x="1961" y="1618"/>
                    </a:cubicBezTo>
                    <a:cubicBezTo>
                      <a:pt x="1988" y="1724"/>
                      <a:pt x="1984" y="1842"/>
                      <a:pt x="1940" y="1938"/>
                    </a:cubicBezTo>
                    <a:cubicBezTo>
                      <a:pt x="1934" y="1953"/>
                      <a:pt x="1954" y="1971"/>
                      <a:pt x="1971" y="1971"/>
                    </a:cubicBezTo>
                    <a:cubicBezTo>
                      <a:pt x="1977" y="1971"/>
                      <a:pt x="1982" y="1969"/>
                      <a:pt x="1985" y="1963"/>
                    </a:cubicBezTo>
                    <a:cubicBezTo>
                      <a:pt x="2046" y="1861"/>
                      <a:pt x="2053" y="1739"/>
                      <a:pt x="2028" y="1624"/>
                    </a:cubicBezTo>
                    <a:lnTo>
                      <a:pt x="2043" y="1624"/>
                    </a:lnTo>
                    <a:cubicBezTo>
                      <a:pt x="2064" y="1688"/>
                      <a:pt x="2079" y="1757"/>
                      <a:pt x="2064" y="1827"/>
                    </a:cubicBezTo>
                    <a:cubicBezTo>
                      <a:pt x="2040" y="1924"/>
                      <a:pt x="1995" y="2021"/>
                      <a:pt x="1926" y="2094"/>
                    </a:cubicBezTo>
                    <a:cubicBezTo>
                      <a:pt x="1915" y="2106"/>
                      <a:pt x="1901" y="2114"/>
                      <a:pt x="1890" y="2124"/>
                    </a:cubicBezTo>
                    <a:cubicBezTo>
                      <a:pt x="1904" y="2044"/>
                      <a:pt x="1892" y="1955"/>
                      <a:pt x="1828" y="1880"/>
                    </a:cubicBezTo>
                    <a:cubicBezTo>
                      <a:pt x="1848" y="1835"/>
                      <a:pt x="1859" y="1787"/>
                      <a:pt x="1853" y="1739"/>
                    </a:cubicBezTo>
                    <a:cubicBezTo>
                      <a:pt x="1846" y="1679"/>
                      <a:pt x="1811" y="1635"/>
                      <a:pt x="1779" y="1600"/>
                    </a:cubicBezTo>
                    <a:cubicBezTo>
                      <a:pt x="1783" y="1571"/>
                      <a:pt x="1776" y="1542"/>
                      <a:pt x="1772" y="1510"/>
                    </a:cubicBezTo>
                    <a:cubicBezTo>
                      <a:pt x="1768" y="1463"/>
                      <a:pt x="1734" y="1430"/>
                      <a:pt x="1706" y="1393"/>
                    </a:cubicBezTo>
                    <a:cubicBezTo>
                      <a:pt x="1685" y="1364"/>
                      <a:pt x="1662" y="1326"/>
                      <a:pt x="1628" y="1301"/>
                    </a:cubicBezTo>
                    <a:cubicBezTo>
                      <a:pt x="1630" y="1301"/>
                      <a:pt x="1632" y="1301"/>
                      <a:pt x="1633" y="1298"/>
                    </a:cubicBezTo>
                    <a:close/>
                    <a:moveTo>
                      <a:pt x="784" y="1509"/>
                    </a:moveTo>
                    <a:cubicBezTo>
                      <a:pt x="750" y="1633"/>
                      <a:pt x="734" y="1759"/>
                      <a:pt x="736" y="1886"/>
                    </a:cubicBezTo>
                    <a:cubicBezTo>
                      <a:pt x="736" y="1913"/>
                      <a:pt x="741" y="1938"/>
                      <a:pt x="743" y="1966"/>
                    </a:cubicBezTo>
                    <a:cubicBezTo>
                      <a:pt x="743" y="1968"/>
                      <a:pt x="741" y="1968"/>
                      <a:pt x="741" y="1968"/>
                    </a:cubicBezTo>
                    <a:cubicBezTo>
                      <a:pt x="721" y="2010"/>
                      <a:pt x="674" y="2051"/>
                      <a:pt x="656" y="2094"/>
                    </a:cubicBezTo>
                    <a:cubicBezTo>
                      <a:pt x="649" y="2109"/>
                      <a:pt x="649" y="2123"/>
                      <a:pt x="649" y="2138"/>
                    </a:cubicBezTo>
                    <a:cubicBezTo>
                      <a:pt x="642" y="2028"/>
                      <a:pt x="670" y="1907"/>
                      <a:pt x="700" y="1779"/>
                    </a:cubicBezTo>
                    <a:cubicBezTo>
                      <a:pt x="721" y="1684"/>
                      <a:pt x="750" y="1594"/>
                      <a:pt x="784" y="1509"/>
                    </a:cubicBezTo>
                    <a:close/>
                    <a:moveTo>
                      <a:pt x="1795" y="1931"/>
                    </a:moveTo>
                    <a:cubicBezTo>
                      <a:pt x="1841" y="2011"/>
                      <a:pt x="1839" y="2102"/>
                      <a:pt x="1809" y="2172"/>
                    </a:cubicBezTo>
                    <a:cubicBezTo>
                      <a:pt x="1764" y="2193"/>
                      <a:pt x="1718" y="2205"/>
                      <a:pt x="1672" y="2209"/>
                    </a:cubicBezTo>
                    <a:cubicBezTo>
                      <a:pt x="1658" y="2211"/>
                      <a:pt x="1645" y="2212"/>
                      <a:pt x="1631" y="2212"/>
                    </a:cubicBezTo>
                    <a:cubicBezTo>
                      <a:pt x="1555" y="2212"/>
                      <a:pt x="1476" y="2182"/>
                      <a:pt x="1409" y="2145"/>
                    </a:cubicBezTo>
                    <a:cubicBezTo>
                      <a:pt x="1341" y="2110"/>
                      <a:pt x="1289" y="2054"/>
                      <a:pt x="1250" y="1995"/>
                    </a:cubicBezTo>
                    <a:cubicBezTo>
                      <a:pt x="1248" y="1979"/>
                      <a:pt x="1252" y="1964"/>
                      <a:pt x="1252" y="1948"/>
                    </a:cubicBezTo>
                    <a:cubicBezTo>
                      <a:pt x="1264" y="1955"/>
                      <a:pt x="1278" y="1963"/>
                      <a:pt x="1288" y="1971"/>
                    </a:cubicBezTo>
                    <a:cubicBezTo>
                      <a:pt x="1328" y="2002"/>
                      <a:pt x="1372" y="2044"/>
                      <a:pt x="1429" y="2061"/>
                    </a:cubicBezTo>
                    <a:cubicBezTo>
                      <a:pt x="1465" y="2071"/>
                      <a:pt x="1512" y="2082"/>
                      <a:pt x="1560" y="2082"/>
                    </a:cubicBezTo>
                    <a:cubicBezTo>
                      <a:pt x="1583" y="2082"/>
                      <a:pt x="1607" y="2079"/>
                      <a:pt x="1629" y="2073"/>
                    </a:cubicBezTo>
                    <a:cubicBezTo>
                      <a:pt x="1666" y="2065"/>
                      <a:pt x="1699" y="2041"/>
                      <a:pt x="1727" y="2017"/>
                    </a:cubicBezTo>
                    <a:cubicBezTo>
                      <a:pt x="1749" y="1993"/>
                      <a:pt x="1768" y="1970"/>
                      <a:pt x="1787" y="1945"/>
                    </a:cubicBezTo>
                    <a:cubicBezTo>
                      <a:pt x="1790" y="1941"/>
                      <a:pt x="1791" y="1937"/>
                      <a:pt x="1795" y="1931"/>
                    </a:cubicBezTo>
                    <a:close/>
                    <a:moveTo>
                      <a:pt x="3053" y="2109"/>
                    </a:moveTo>
                    <a:cubicBezTo>
                      <a:pt x="3034" y="2164"/>
                      <a:pt x="3013" y="2218"/>
                      <a:pt x="2989" y="2268"/>
                    </a:cubicBezTo>
                    <a:cubicBezTo>
                      <a:pt x="2987" y="2259"/>
                      <a:pt x="2986" y="2251"/>
                      <a:pt x="2984" y="2240"/>
                    </a:cubicBezTo>
                    <a:cubicBezTo>
                      <a:pt x="3008" y="2197"/>
                      <a:pt x="3030" y="2154"/>
                      <a:pt x="3053" y="2109"/>
                    </a:cubicBezTo>
                    <a:close/>
                    <a:moveTo>
                      <a:pt x="2753" y="2110"/>
                    </a:moveTo>
                    <a:cubicBezTo>
                      <a:pt x="2753" y="2131"/>
                      <a:pt x="2755" y="2152"/>
                      <a:pt x="2753" y="2172"/>
                    </a:cubicBezTo>
                    <a:cubicBezTo>
                      <a:pt x="2718" y="2227"/>
                      <a:pt x="2679" y="2282"/>
                      <a:pt x="2642" y="2335"/>
                    </a:cubicBezTo>
                    <a:cubicBezTo>
                      <a:pt x="2676" y="2282"/>
                      <a:pt x="2707" y="2227"/>
                      <a:pt x="2731" y="2171"/>
                    </a:cubicBezTo>
                    <a:cubicBezTo>
                      <a:pt x="2740" y="2152"/>
                      <a:pt x="2746" y="2131"/>
                      <a:pt x="2753" y="2110"/>
                    </a:cubicBezTo>
                    <a:close/>
                    <a:moveTo>
                      <a:pt x="1826" y="159"/>
                    </a:moveTo>
                    <a:cubicBezTo>
                      <a:pt x="1936" y="159"/>
                      <a:pt x="2044" y="182"/>
                      <a:pt x="2145" y="199"/>
                    </a:cubicBezTo>
                    <a:cubicBezTo>
                      <a:pt x="2312" y="226"/>
                      <a:pt x="2475" y="274"/>
                      <a:pt x="2620" y="361"/>
                    </a:cubicBezTo>
                    <a:cubicBezTo>
                      <a:pt x="2764" y="445"/>
                      <a:pt x="2896" y="548"/>
                      <a:pt x="3001" y="676"/>
                    </a:cubicBezTo>
                    <a:cubicBezTo>
                      <a:pt x="3096" y="786"/>
                      <a:pt x="3194" y="899"/>
                      <a:pt x="3256" y="1034"/>
                    </a:cubicBezTo>
                    <a:cubicBezTo>
                      <a:pt x="3262" y="1049"/>
                      <a:pt x="3271" y="1063"/>
                      <a:pt x="3278" y="1079"/>
                    </a:cubicBezTo>
                    <a:cubicBezTo>
                      <a:pt x="3330" y="1217"/>
                      <a:pt x="3309" y="1368"/>
                      <a:pt x="3316" y="1503"/>
                    </a:cubicBezTo>
                    <a:cubicBezTo>
                      <a:pt x="3322" y="1642"/>
                      <a:pt x="3312" y="1780"/>
                      <a:pt x="3282" y="1913"/>
                    </a:cubicBezTo>
                    <a:cubicBezTo>
                      <a:pt x="3250" y="2044"/>
                      <a:pt x="3236" y="2185"/>
                      <a:pt x="3168" y="2304"/>
                    </a:cubicBezTo>
                    <a:cubicBezTo>
                      <a:pt x="3146" y="2344"/>
                      <a:pt x="3118" y="2379"/>
                      <a:pt x="3090" y="2413"/>
                    </a:cubicBezTo>
                    <a:cubicBezTo>
                      <a:pt x="3104" y="2348"/>
                      <a:pt x="3111" y="2282"/>
                      <a:pt x="3118" y="2218"/>
                    </a:cubicBezTo>
                    <a:cubicBezTo>
                      <a:pt x="3185" y="2004"/>
                      <a:pt x="3224" y="1783"/>
                      <a:pt x="3223" y="1553"/>
                    </a:cubicBezTo>
                    <a:cubicBezTo>
                      <a:pt x="3217" y="1228"/>
                      <a:pt x="3108" y="892"/>
                      <a:pt x="2884" y="642"/>
                    </a:cubicBezTo>
                    <a:cubicBezTo>
                      <a:pt x="2664" y="385"/>
                      <a:pt x="2328" y="281"/>
                      <a:pt x="2021" y="281"/>
                    </a:cubicBezTo>
                    <a:cubicBezTo>
                      <a:pt x="2011" y="281"/>
                      <a:pt x="2001" y="281"/>
                      <a:pt x="1991" y="281"/>
                    </a:cubicBezTo>
                    <a:cubicBezTo>
                      <a:pt x="1778" y="284"/>
                      <a:pt x="1553" y="335"/>
                      <a:pt x="1341" y="383"/>
                    </a:cubicBezTo>
                    <a:cubicBezTo>
                      <a:pt x="1418" y="299"/>
                      <a:pt x="1515" y="229"/>
                      <a:pt x="1623" y="192"/>
                    </a:cubicBezTo>
                    <a:cubicBezTo>
                      <a:pt x="1690" y="168"/>
                      <a:pt x="1759" y="159"/>
                      <a:pt x="1826" y="159"/>
                    </a:cubicBezTo>
                    <a:close/>
                    <a:moveTo>
                      <a:pt x="2186" y="2464"/>
                    </a:moveTo>
                    <a:cubicBezTo>
                      <a:pt x="2076" y="2536"/>
                      <a:pt x="1944" y="2568"/>
                      <a:pt x="1827" y="2568"/>
                    </a:cubicBezTo>
                    <a:cubicBezTo>
                      <a:pt x="1793" y="2568"/>
                      <a:pt x="1760" y="2565"/>
                      <a:pt x="1729" y="2560"/>
                    </a:cubicBezTo>
                    <a:cubicBezTo>
                      <a:pt x="1699" y="2556"/>
                      <a:pt x="1667" y="2549"/>
                      <a:pt x="1637" y="2540"/>
                    </a:cubicBezTo>
                    <a:lnTo>
                      <a:pt x="1637" y="2540"/>
                    </a:lnTo>
                    <a:cubicBezTo>
                      <a:pt x="1678" y="2541"/>
                      <a:pt x="1721" y="2542"/>
                      <a:pt x="1762" y="2542"/>
                    </a:cubicBezTo>
                    <a:cubicBezTo>
                      <a:pt x="1796" y="2542"/>
                      <a:pt x="1831" y="2543"/>
                      <a:pt x="1867" y="2543"/>
                    </a:cubicBezTo>
                    <a:cubicBezTo>
                      <a:pt x="1928" y="2543"/>
                      <a:pt x="1992" y="2540"/>
                      <a:pt x="2056" y="2522"/>
                    </a:cubicBezTo>
                    <a:cubicBezTo>
                      <a:pt x="2101" y="2509"/>
                      <a:pt x="2145" y="2487"/>
                      <a:pt x="2186" y="2464"/>
                    </a:cubicBezTo>
                    <a:close/>
                    <a:moveTo>
                      <a:pt x="1266" y="2585"/>
                    </a:moveTo>
                    <a:lnTo>
                      <a:pt x="1266" y="2585"/>
                    </a:lnTo>
                    <a:cubicBezTo>
                      <a:pt x="1267" y="2588"/>
                      <a:pt x="1268" y="2589"/>
                      <a:pt x="1268" y="2591"/>
                    </a:cubicBezTo>
                    <a:cubicBezTo>
                      <a:pt x="1319" y="2644"/>
                      <a:pt x="1378" y="2692"/>
                      <a:pt x="1445" y="2730"/>
                    </a:cubicBezTo>
                    <a:cubicBezTo>
                      <a:pt x="1406" y="2728"/>
                      <a:pt x="1369" y="2725"/>
                      <a:pt x="1333" y="2719"/>
                    </a:cubicBezTo>
                    <a:cubicBezTo>
                      <a:pt x="1319" y="2698"/>
                      <a:pt x="1306" y="2677"/>
                      <a:pt x="1295" y="2654"/>
                    </a:cubicBezTo>
                    <a:cubicBezTo>
                      <a:pt x="1286" y="2636"/>
                      <a:pt x="1279" y="2617"/>
                      <a:pt x="1271" y="2597"/>
                    </a:cubicBezTo>
                    <a:cubicBezTo>
                      <a:pt x="1268" y="2595"/>
                      <a:pt x="1267" y="2589"/>
                      <a:pt x="1266" y="2585"/>
                    </a:cubicBezTo>
                    <a:close/>
                    <a:moveTo>
                      <a:pt x="2958" y="2288"/>
                    </a:moveTo>
                    <a:lnTo>
                      <a:pt x="2964" y="2335"/>
                    </a:lnTo>
                    <a:cubicBezTo>
                      <a:pt x="2902" y="2464"/>
                      <a:pt x="2828" y="2585"/>
                      <a:pt x="2751" y="2702"/>
                    </a:cubicBezTo>
                    <a:cubicBezTo>
                      <a:pt x="2738" y="2720"/>
                      <a:pt x="2724" y="2736"/>
                      <a:pt x="2712" y="2754"/>
                    </a:cubicBezTo>
                    <a:cubicBezTo>
                      <a:pt x="2705" y="2758"/>
                      <a:pt x="2697" y="2763"/>
                      <a:pt x="2690" y="2768"/>
                    </a:cubicBezTo>
                    <a:cubicBezTo>
                      <a:pt x="2678" y="2769"/>
                      <a:pt x="2666" y="2770"/>
                      <a:pt x="2655" y="2770"/>
                    </a:cubicBezTo>
                    <a:cubicBezTo>
                      <a:pt x="2644" y="2770"/>
                      <a:pt x="2633" y="2769"/>
                      <a:pt x="2623" y="2768"/>
                    </a:cubicBezTo>
                    <a:cubicBezTo>
                      <a:pt x="2745" y="2646"/>
                      <a:pt x="2840" y="2498"/>
                      <a:pt x="2924" y="2351"/>
                    </a:cubicBezTo>
                    <a:cubicBezTo>
                      <a:pt x="2936" y="2330"/>
                      <a:pt x="2947" y="2310"/>
                      <a:pt x="2958" y="2288"/>
                    </a:cubicBezTo>
                    <a:close/>
                    <a:moveTo>
                      <a:pt x="324" y="2681"/>
                    </a:moveTo>
                    <a:cubicBezTo>
                      <a:pt x="346" y="2716"/>
                      <a:pt x="371" y="2753"/>
                      <a:pt x="393" y="2789"/>
                    </a:cubicBezTo>
                    <a:cubicBezTo>
                      <a:pt x="388" y="2787"/>
                      <a:pt x="385" y="2785"/>
                      <a:pt x="383" y="2783"/>
                    </a:cubicBezTo>
                    <a:cubicBezTo>
                      <a:pt x="360" y="2764"/>
                      <a:pt x="344" y="2742"/>
                      <a:pt x="328" y="2719"/>
                    </a:cubicBezTo>
                    <a:cubicBezTo>
                      <a:pt x="323" y="2709"/>
                      <a:pt x="323" y="2695"/>
                      <a:pt x="324" y="2681"/>
                    </a:cubicBezTo>
                    <a:close/>
                    <a:moveTo>
                      <a:pt x="2607" y="2790"/>
                    </a:moveTo>
                    <a:cubicBezTo>
                      <a:pt x="2620" y="2794"/>
                      <a:pt x="2631" y="2794"/>
                      <a:pt x="2642" y="2797"/>
                    </a:cubicBezTo>
                    <a:cubicBezTo>
                      <a:pt x="2620" y="2811"/>
                      <a:pt x="2599" y="2826"/>
                      <a:pt x="2574" y="2838"/>
                    </a:cubicBezTo>
                    <a:cubicBezTo>
                      <a:pt x="2574" y="2838"/>
                      <a:pt x="2574" y="2838"/>
                      <a:pt x="2574" y="2838"/>
                    </a:cubicBezTo>
                    <a:lnTo>
                      <a:pt x="2574" y="2838"/>
                    </a:lnTo>
                    <a:cubicBezTo>
                      <a:pt x="2586" y="2821"/>
                      <a:pt x="2595" y="2805"/>
                      <a:pt x="2607" y="2790"/>
                    </a:cubicBezTo>
                    <a:close/>
                    <a:moveTo>
                      <a:pt x="2554" y="2452"/>
                    </a:moveTo>
                    <a:cubicBezTo>
                      <a:pt x="2449" y="2602"/>
                      <a:pt x="2345" y="2764"/>
                      <a:pt x="2181" y="2852"/>
                    </a:cubicBezTo>
                    <a:cubicBezTo>
                      <a:pt x="2153" y="2867"/>
                      <a:pt x="2122" y="2880"/>
                      <a:pt x="2091" y="2892"/>
                    </a:cubicBezTo>
                    <a:cubicBezTo>
                      <a:pt x="2113" y="2880"/>
                      <a:pt x="2138" y="2867"/>
                      <a:pt x="2160" y="2853"/>
                    </a:cubicBezTo>
                    <a:cubicBezTo>
                      <a:pt x="2265" y="2789"/>
                      <a:pt x="2345" y="2694"/>
                      <a:pt x="2408" y="2595"/>
                    </a:cubicBezTo>
                    <a:cubicBezTo>
                      <a:pt x="2462" y="2551"/>
                      <a:pt x="2510" y="2505"/>
                      <a:pt x="2554" y="2452"/>
                    </a:cubicBezTo>
                    <a:close/>
                    <a:moveTo>
                      <a:pt x="3106" y="3109"/>
                    </a:moveTo>
                    <a:cubicBezTo>
                      <a:pt x="3095" y="3127"/>
                      <a:pt x="3082" y="3141"/>
                      <a:pt x="3068" y="3153"/>
                    </a:cubicBezTo>
                    <a:cubicBezTo>
                      <a:pt x="3009" y="3207"/>
                      <a:pt x="2947" y="3258"/>
                      <a:pt x="2883" y="3306"/>
                    </a:cubicBezTo>
                    <a:cubicBezTo>
                      <a:pt x="2815" y="3353"/>
                      <a:pt x="2744" y="3390"/>
                      <a:pt x="2665" y="3416"/>
                    </a:cubicBezTo>
                    <a:cubicBezTo>
                      <a:pt x="2638" y="3426"/>
                      <a:pt x="2609" y="3429"/>
                      <a:pt x="2579" y="3429"/>
                    </a:cubicBezTo>
                    <a:cubicBezTo>
                      <a:pt x="2531" y="3429"/>
                      <a:pt x="2483" y="3421"/>
                      <a:pt x="2438" y="3421"/>
                    </a:cubicBezTo>
                    <a:cubicBezTo>
                      <a:pt x="2430" y="3421"/>
                      <a:pt x="2422" y="3421"/>
                      <a:pt x="2415" y="3422"/>
                    </a:cubicBezTo>
                    <a:cubicBezTo>
                      <a:pt x="2368" y="3426"/>
                      <a:pt x="2321" y="3430"/>
                      <a:pt x="2275" y="3430"/>
                    </a:cubicBezTo>
                    <a:cubicBezTo>
                      <a:pt x="2241" y="3430"/>
                      <a:pt x="2207" y="3428"/>
                      <a:pt x="2174" y="3422"/>
                    </a:cubicBezTo>
                    <a:cubicBezTo>
                      <a:pt x="2162" y="3419"/>
                      <a:pt x="2149" y="3416"/>
                      <a:pt x="2140" y="3415"/>
                    </a:cubicBezTo>
                    <a:cubicBezTo>
                      <a:pt x="2211" y="3389"/>
                      <a:pt x="2280" y="3356"/>
                      <a:pt x="2347" y="3319"/>
                    </a:cubicBezTo>
                    <a:cubicBezTo>
                      <a:pt x="2374" y="3326"/>
                      <a:pt x="2401" y="3332"/>
                      <a:pt x="2428" y="3332"/>
                    </a:cubicBezTo>
                    <a:cubicBezTo>
                      <a:pt x="2433" y="3332"/>
                      <a:pt x="2437" y="3331"/>
                      <a:pt x="2442" y="3331"/>
                    </a:cubicBezTo>
                    <a:cubicBezTo>
                      <a:pt x="2504" y="3321"/>
                      <a:pt x="2562" y="3302"/>
                      <a:pt x="2624" y="3290"/>
                    </a:cubicBezTo>
                    <a:cubicBezTo>
                      <a:pt x="2686" y="3277"/>
                      <a:pt x="2746" y="3257"/>
                      <a:pt x="2807" y="3236"/>
                    </a:cubicBezTo>
                    <a:cubicBezTo>
                      <a:pt x="2869" y="3217"/>
                      <a:pt x="2913" y="3164"/>
                      <a:pt x="2971" y="3137"/>
                    </a:cubicBezTo>
                    <a:cubicBezTo>
                      <a:pt x="3008" y="3120"/>
                      <a:pt x="3062" y="3120"/>
                      <a:pt x="3106" y="3109"/>
                    </a:cubicBezTo>
                    <a:close/>
                    <a:moveTo>
                      <a:pt x="1822" y="3491"/>
                    </a:moveTo>
                    <a:cubicBezTo>
                      <a:pt x="1873" y="3513"/>
                      <a:pt x="1925" y="3535"/>
                      <a:pt x="1981" y="3548"/>
                    </a:cubicBezTo>
                    <a:cubicBezTo>
                      <a:pt x="1980" y="3548"/>
                      <a:pt x="1977" y="3551"/>
                      <a:pt x="1976" y="3551"/>
                    </a:cubicBezTo>
                    <a:cubicBezTo>
                      <a:pt x="1929" y="3555"/>
                      <a:pt x="1884" y="3568"/>
                      <a:pt x="1835" y="3569"/>
                    </a:cubicBezTo>
                    <a:cubicBezTo>
                      <a:pt x="1822" y="3571"/>
                      <a:pt x="1808" y="3571"/>
                      <a:pt x="1794" y="3571"/>
                    </a:cubicBezTo>
                    <a:cubicBezTo>
                      <a:pt x="1760" y="3571"/>
                      <a:pt x="1725" y="3567"/>
                      <a:pt x="1691" y="3562"/>
                    </a:cubicBezTo>
                    <a:cubicBezTo>
                      <a:pt x="1674" y="3559"/>
                      <a:pt x="1661" y="3551"/>
                      <a:pt x="1650" y="3540"/>
                    </a:cubicBezTo>
                    <a:cubicBezTo>
                      <a:pt x="1680" y="3532"/>
                      <a:pt x="1712" y="3524"/>
                      <a:pt x="1740" y="3517"/>
                    </a:cubicBezTo>
                    <a:cubicBezTo>
                      <a:pt x="1768" y="3511"/>
                      <a:pt x="1795" y="3500"/>
                      <a:pt x="1822" y="3491"/>
                    </a:cubicBezTo>
                    <a:close/>
                    <a:moveTo>
                      <a:pt x="1720" y="0"/>
                    </a:moveTo>
                    <a:cubicBezTo>
                      <a:pt x="1695" y="0"/>
                      <a:pt x="1670" y="7"/>
                      <a:pt x="1645" y="16"/>
                    </a:cubicBezTo>
                    <a:cubicBezTo>
                      <a:pt x="1575" y="42"/>
                      <a:pt x="1515" y="94"/>
                      <a:pt x="1447" y="119"/>
                    </a:cubicBezTo>
                    <a:cubicBezTo>
                      <a:pt x="1388" y="141"/>
                      <a:pt x="1329" y="170"/>
                      <a:pt x="1274" y="204"/>
                    </a:cubicBezTo>
                    <a:cubicBezTo>
                      <a:pt x="1213" y="239"/>
                      <a:pt x="1162" y="270"/>
                      <a:pt x="1109" y="301"/>
                    </a:cubicBezTo>
                    <a:lnTo>
                      <a:pt x="1107" y="301"/>
                    </a:lnTo>
                    <a:cubicBezTo>
                      <a:pt x="1104" y="301"/>
                      <a:pt x="1101" y="300"/>
                      <a:pt x="1098" y="300"/>
                    </a:cubicBezTo>
                    <a:cubicBezTo>
                      <a:pt x="1097" y="300"/>
                      <a:pt x="1095" y="300"/>
                      <a:pt x="1094" y="301"/>
                    </a:cubicBezTo>
                    <a:cubicBezTo>
                      <a:pt x="1069" y="307"/>
                      <a:pt x="1048" y="321"/>
                      <a:pt x="1023" y="328"/>
                    </a:cubicBezTo>
                    <a:cubicBezTo>
                      <a:pt x="985" y="335"/>
                      <a:pt x="945" y="342"/>
                      <a:pt x="913" y="362"/>
                    </a:cubicBezTo>
                    <a:cubicBezTo>
                      <a:pt x="889" y="376"/>
                      <a:pt x="868" y="393"/>
                      <a:pt x="847" y="408"/>
                    </a:cubicBezTo>
                    <a:cubicBezTo>
                      <a:pt x="826" y="407"/>
                      <a:pt x="799" y="399"/>
                      <a:pt x="778" y="399"/>
                    </a:cubicBezTo>
                    <a:cubicBezTo>
                      <a:pt x="771" y="399"/>
                      <a:pt x="764" y="400"/>
                      <a:pt x="759" y="402"/>
                    </a:cubicBezTo>
                    <a:cubicBezTo>
                      <a:pt x="736" y="416"/>
                      <a:pt x="715" y="434"/>
                      <a:pt x="690" y="449"/>
                    </a:cubicBezTo>
                    <a:cubicBezTo>
                      <a:pt x="667" y="464"/>
                      <a:pt x="674" y="504"/>
                      <a:pt x="655" y="521"/>
                    </a:cubicBezTo>
                    <a:cubicBezTo>
                      <a:pt x="634" y="539"/>
                      <a:pt x="594" y="544"/>
                      <a:pt x="573" y="562"/>
                    </a:cubicBezTo>
                    <a:cubicBezTo>
                      <a:pt x="555" y="583"/>
                      <a:pt x="544" y="607"/>
                      <a:pt x="528" y="628"/>
                    </a:cubicBezTo>
                    <a:cubicBezTo>
                      <a:pt x="510" y="649"/>
                      <a:pt x="480" y="662"/>
                      <a:pt x="463" y="684"/>
                    </a:cubicBezTo>
                    <a:cubicBezTo>
                      <a:pt x="450" y="706"/>
                      <a:pt x="452" y="740"/>
                      <a:pt x="440" y="762"/>
                    </a:cubicBezTo>
                    <a:lnTo>
                      <a:pt x="434" y="778"/>
                    </a:lnTo>
                    <a:cubicBezTo>
                      <a:pt x="390" y="810"/>
                      <a:pt x="324" y="833"/>
                      <a:pt x="290" y="879"/>
                    </a:cubicBezTo>
                    <a:cubicBezTo>
                      <a:pt x="253" y="931"/>
                      <a:pt x="221" y="987"/>
                      <a:pt x="188" y="1044"/>
                    </a:cubicBezTo>
                    <a:cubicBezTo>
                      <a:pt x="158" y="1101"/>
                      <a:pt x="163" y="1172"/>
                      <a:pt x="140" y="1232"/>
                    </a:cubicBezTo>
                    <a:cubicBezTo>
                      <a:pt x="115" y="1290"/>
                      <a:pt x="75" y="1346"/>
                      <a:pt x="56" y="1411"/>
                    </a:cubicBezTo>
                    <a:cubicBezTo>
                      <a:pt x="42" y="1474"/>
                      <a:pt x="35" y="1539"/>
                      <a:pt x="30" y="1605"/>
                    </a:cubicBezTo>
                    <a:cubicBezTo>
                      <a:pt x="22" y="1670"/>
                      <a:pt x="1" y="1736"/>
                      <a:pt x="1" y="1801"/>
                    </a:cubicBezTo>
                    <a:cubicBezTo>
                      <a:pt x="5" y="1867"/>
                      <a:pt x="23" y="1931"/>
                      <a:pt x="34" y="1997"/>
                    </a:cubicBezTo>
                    <a:cubicBezTo>
                      <a:pt x="41" y="2062"/>
                      <a:pt x="67" y="2124"/>
                      <a:pt x="82" y="2189"/>
                    </a:cubicBezTo>
                    <a:cubicBezTo>
                      <a:pt x="97" y="2252"/>
                      <a:pt x="81" y="2326"/>
                      <a:pt x="103" y="2388"/>
                    </a:cubicBezTo>
                    <a:cubicBezTo>
                      <a:pt x="130" y="2464"/>
                      <a:pt x="206" y="2515"/>
                      <a:pt x="249" y="2581"/>
                    </a:cubicBezTo>
                    <a:cubicBezTo>
                      <a:pt x="235" y="2588"/>
                      <a:pt x="220" y="2597"/>
                      <a:pt x="221" y="2599"/>
                    </a:cubicBezTo>
                    <a:cubicBezTo>
                      <a:pt x="239" y="2618"/>
                      <a:pt x="266" y="2629"/>
                      <a:pt x="268" y="2657"/>
                    </a:cubicBezTo>
                    <a:cubicBezTo>
                      <a:pt x="269" y="2684"/>
                      <a:pt x="249" y="2725"/>
                      <a:pt x="246" y="2757"/>
                    </a:cubicBezTo>
                    <a:cubicBezTo>
                      <a:pt x="242" y="2790"/>
                      <a:pt x="218" y="2837"/>
                      <a:pt x="218" y="2867"/>
                    </a:cubicBezTo>
                    <a:cubicBezTo>
                      <a:pt x="218" y="2900"/>
                      <a:pt x="239" y="2918"/>
                      <a:pt x="247" y="2943"/>
                    </a:cubicBezTo>
                    <a:cubicBezTo>
                      <a:pt x="257" y="2970"/>
                      <a:pt x="284" y="2984"/>
                      <a:pt x="298" y="3010"/>
                    </a:cubicBezTo>
                    <a:cubicBezTo>
                      <a:pt x="311" y="3036"/>
                      <a:pt x="309" y="3075"/>
                      <a:pt x="326" y="3100"/>
                    </a:cubicBezTo>
                    <a:cubicBezTo>
                      <a:pt x="344" y="3124"/>
                      <a:pt x="345" y="3160"/>
                      <a:pt x="366" y="3182"/>
                    </a:cubicBezTo>
                    <a:cubicBezTo>
                      <a:pt x="385" y="3204"/>
                      <a:pt x="432" y="3197"/>
                      <a:pt x="452" y="3218"/>
                    </a:cubicBezTo>
                    <a:lnTo>
                      <a:pt x="516" y="3274"/>
                    </a:lnTo>
                    <a:cubicBezTo>
                      <a:pt x="536" y="3294"/>
                      <a:pt x="546" y="3327"/>
                      <a:pt x="568" y="3346"/>
                    </a:cubicBezTo>
                    <a:cubicBezTo>
                      <a:pt x="589" y="3367"/>
                      <a:pt x="605" y="3394"/>
                      <a:pt x="626" y="3412"/>
                    </a:cubicBezTo>
                    <a:cubicBezTo>
                      <a:pt x="648" y="3431"/>
                      <a:pt x="667" y="3456"/>
                      <a:pt x="689" y="3473"/>
                    </a:cubicBezTo>
                    <a:cubicBezTo>
                      <a:pt x="712" y="3491"/>
                      <a:pt x="750" y="3488"/>
                      <a:pt x="770" y="3507"/>
                    </a:cubicBezTo>
                    <a:cubicBezTo>
                      <a:pt x="792" y="3526"/>
                      <a:pt x="806" y="3557"/>
                      <a:pt x="828" y="3577"/>
                    </a:cubicBezTo>
                    <a:cubicBezTo>
                      <a:pt x="850" y="3597"/>
                      <a:pt x="869" y="3623"/>
                      <a:pt x="894" y="3642"/>
                    </a:cubicBezTo>
                    <a:cubicBezTo>
                      <a:pt x="917" y="3661"/>
                      <a:pt x="956" y="3652"/>
                      <a:pt x="981" y="3665"/>
                    </a:cubicBezTo>
                    <a:cubicBezTo>
                      <a:pt x="1011" y="3679"/>
                      <a:pt x="1040" y="3696"/>
                      <a:pt x="1074" y="3697"/>
                    </a:cubicBezTo>
                    <a:cubicBezTo>
                      <a:pt x="1075" y="3697"/>
                      <a:pt x="1076" y="3697"/>
                      <a:pt x="1077" y="3697"/>
                    </a:cubicBezTo>
                    <a:cubicBezTo>
                      <a:pt x="1111" y="3697"/>
                      <a:pt x="1154" y="3675"/>
                      <a:pt x="1187" y="3672"/>
                    </a:cubicBezTo>
                    <a:cubicBezTo>
                      <a:pt x="1224" y="3671"/>
                      <a:pt x="1259" y="3668"/>
                      <a:pt x="1295" y="3658"/>
                    </a:cubicBezTo>
                    <a:cubicBezTo>
                      <a:pt x="1311" y="3655"/>
                      <a:pt x="1331" y="3647"/>
                      <a:pt x="1348" y="3647"/>
                    </a:cubicBezTo>
                    <a:cubicBezTo>
                      <a:pt x="1361" y="3647"/>
                      <a:pt x="1373" y="3652"/>
                      <a:pt x="1380" y="3668"/>
                    </a:cubicBezTo>
                    <a:cubicBezTo>
                      <a:pt x="1380" y="3668"/>
                      <a:pt x="1380" y="3668"/>
                      <a:pt x="1380" y="3668"/>
                    </a:cubicBezTo>
                    <a:cubicBezTo>
                      <a:pt x="1380" y="3668"/>
                      <a:pt x="1389" y="3646"/>
                      <a:pt x="1387" y="3645"/>
                    </a:cubicBezTo>
                    <a:cubicBezTo>
                      <a:pt x="1381" y="3615"/>
                      <a:pt x="1370" y="3609"/>
                      <a:pt x="1354" y="3609"/>
                    </a:cubicBezTo>
                    <a:cubicBezTo>
                      <a:pt x="1349" y="3609"/>
                      <a:pt x="1344" y="3610"/>
                      <a:pt x="1339" y="3610"/>
                    </a:cubicBezTo>
                    <a:cubicBezTo>
                      <a:pt x="1310" y="3615"/>
                      <a:pt x="1276" y="3638"/>
                      <a:pt x="1246" y="3638"/>
                    </a:cubicBezTo>
                    <a:cubicBezTo>
                      <a:pt x="1242" y="3638"/>
                      <a:pt x="1239" y="3637"/>
                      <a:pt x="1235" y="3636"/>
                    </a:cubicBezTo>
                    <a:cubicBezTo>
                      <a:pt x="1208" y="3631"/>
                      <a:pt x="1179" y="3634"/>
                      <a:pt x="1150" y="3630"/>
                    </a:cubicBezTo>
                    <a:cubicBezTo>
                      <a:pt x="1121" y="3627"/>
                      <a:pt x="1094" y="3621"/>
                      <a:pt x="1067" y="3610"/>
                    </a:cubicBezTo>
                    <a:cubicBezTo>
                      <a:pt x="1040" y="3599"/>
                      <a:pt x="1036" y="3544"/>
                      <a:pt x="1014" y="3526"/>
                    </a:cubicBezTo>
                    <a:cubicBezTo>
                      <a:pt x="992" y="3510"/>
                      <a:pt x="966" y="3499"/>
                      <a:pt x="945" y="3477"/>
                    </a:cubicBezTo>
                    <a:cubicBezTo>
                      <a:pt x="926" y="3455"/>
                      <a:pt x="904" y="3437"/>
                      <a:pt x="887" y="3413"/>
                    </a:cubicBezTo>
                    <a:cubicBezTo>
                      <a:pt x="869" y="3389"/>
                      <a:pt x="835" y="3393"/>
                      <a:pt x="818" y="3367"/>
                    </a:cubicBezTo>
                    <a:cubicBezTo>
                      <a:pt x="802" y="3345"/>
                      <a:pt x="818" y="3283"/>
                      <a:pt x="802" y="3262"/>
                    </a:cubicBezTo>
                    <a:cubicBezTo>
                      <a:pt x="785" y="3239"/>
                      <a:pt x="773" y="3224"/>
                      <a:pt x="758" y="3203"/>
                    </a:cubicBezTo>
                    <a:cubicBezTo>
                      <a:pt x="744" y="3184"/>
                      <a:pt x="705" y="3193"/>
                      <a:pt x="692" y="3173"/>
                    </a:cubicBezTo>
                    <a:cubicBezTo>
                      <a:pt x="683" y="3159"/>
                      <a:pt x="681" y="3140"/>
                      <a:pt x="675" y="3120"/>
                    </a:cubicBezTo>
                    <a:cubicBezTo>
                      <a:pt x="682" y="3112"/>
                      <a:pt x="685" y="3104"/>
                      <a:pt x="682" y="3101"/>
                    </a:cubicBezTo>
                    <a:cubicBezTo>
                      <a:pt x="671" y="3093"/>
                      <a:pt x="661" y="3086"/>
                      <a:pt x="649" y="3078"/>
                    </a:cubicBezTo>
                    <a:cubicBezTo>
                      <a:pt x="639" y="3067"/>
                      <a:pt x="627" y="3057"/>
                      <a:pt x="619" y="3045"/>
                    </a:cubicBezTo>
                    <a:cubicBezTo>
                      <a:pt x="605" y="3025"/>
                      <a:pt x="602" y="2995"/>
                      <a:pt x="589" y="2976"/>
                    </a:cubicBezTo>
                    <a:cubicBezTo>
                      <a:pt x="575" y="2957"/>
                      <a:pt x="546" y="2955"/>
                      <a:pt x="532" y="2936"/>
                    </a:cubicBezTo>
                    <a:cubicBezTo>
                      <a:pt x="527" y="2929"/>
                      <a:pt x="518" y="2922"/>
                      <a:pt x="510" y="2918"/>
                    </a:cubicBezTo>
                    <a:cubicBezTo>
                      <a:pt x="491" y="2870"/>
                      <a:pt x="481" y="2818"/>
                      <a:pt x="463" y="2771"/>
                    </a:cubicBezTo>
                    <a:cubicBezTo>
                      <a:pt x="451" y="2727"/>
                      <a:pt x="448" y="2680"/>
                      <a:pt x="443" y="2633"/>
                    </a:cubicBezTo>
                    <a:lnTo>
                      <a:pt x="443" y="2633"/>
                    </a:lnTo>
                    <a:cubicBezTo>
                      <a:pt x="465" y="2680"/>
                      <a:pt x="489" y="2727"/>
                      <a:pt x="522" y="2767"/>
                    </a:cubicBezTo>
                    <a:cubicBezTo>
                      <a:pt x="540" y="2789"/>
                      <a:pt x="561" y="2808"/>
                      <a:pt x="584" y="2824"/>
                    </a:cubicBezTo>
                    <a:cubicBezTo>
                      <a:pt x="593" y="2844"/>
                      <a:pt x="601" y="2860"/>
                      <a:pt x="613" y="2878"/>
                    </a:cubicBezTo>
                    <a:cubicBezTo>
                      <a:pt x="644" y="2929"/>
                      <a:pt x="677" y="2981"/>
                      <a:pt x="712" y="3030"/>
                    </a:cubicBezTo>
                    <a:cubicBezTo>
                      <a:pt x="752" y="3076"/>
                      <a:pt x="807" y="3108"/>
                      <a:pt x="849" y="3153"/>
                    </a:cubicBezTo>
                    <a:cubicBezTo>
                      <a:pt x="889" y="3200"/>
                      <a:pt x="923" y="3255"/>
                      <a:pt x="967" y="3298"/>
                    </a:cubicBezTo>
                    <a:cubicBezTo>
                      <a:pt x="1014" y="3341"/>
                      <a:pt x="1056" y="3389"/>
                      <a:pt x="1110" y="3425"/>
                    </a:cubicBezTo>
                    <a:cubicBezTo>
                      <a:pt x="1162" y="3459"/>
                      <a:pt x="1226" y="3473"/>
                      <a:pt x="1284" y="3496"/>
                    </a:cubicBezTo>
                    <a:cubicBezTo>
                      <a:pt x="1322" y="3525"/>
                      <a:pt x="1359" y="3558"/>
                      <a:pt x="1403" y="3580"/>
                    </a:cubicBezTo>
                    <a:cubicBezTo>
                      <a:pt x="1449" y="3606"/>
                      <a:pt x="1508" y="3602"/>
                      <a:pt x="1556" y="3620"/>
                    </a:cubicBezTo>
                    <a:cubicBezTo>
                      <a:pt x="1607" y="3634"/>
                      <a:pt x="1659" y="3649"/>
                      <a:pt x="1715" y="3649"/>
                    </a:cubicBezTo>
                    <a:cubicBezTo>
                      <a:pt x="1719" y="3649"/>
                      <a:pt x="1724" y="3649"/>
                      <a:pt x="1728" y="3649"/>
                    </a:cubicBezTo>
                    <a:cubicBezTo>
                      <a:pt x="1789" y="3645"/>
                      <a:pt x="1846" y="3613"/>
                      <a:pt x="1901" y="3601"/>
                    </a:cubicBezTo>
                    <a:cubicBezTo>
                      <a:pt x="1943" y="3592"/>
                      <a:pt x="1981" y="3579"/>
                      <a:pt x="2018" y="3561"/>
                    </a:cubicBezTo>
                    <a:cubicBezTo>
                      <a:pt x="2094" y="3579"/>
                      <a:pt x="2170" y="3594"/>
                      <a:pt x="2247" y="3595"/>
                    </a:cubicBezTo>
                    <a:cubicBezTo>
                      <a:pt x="2249" y="3595"/>
                      <a:pt x="2251" y="3595"/>
                      <a:pt x="2253" y="3595"/>
                    </a:cubicBezTo>
                    <a:cubicBezTo>
                      <a:pt x="2343" y="3595"/>
                      <a:pt x="2426" y="3564"/>
                      <a:pt x="2511" y="3546"/>
                    </a:cubicBezTo>
                    <a:cubicBezTo>
                      <a:pt x="2607" y="3525"/>
                      <a:pt x="2701" y="3496"/>
                      <a:pt x="2786" y="3448"/>
                    </a:cubicBezTo>
                    <a:cubicBezTo>
                      <a:pt x="2870" y="3396"/>
                      <a:pt x="2935" y="3319"/>
                      <a:pt x="3002" y="3255"/>
                    </a:cubicBezTo>
                    <a:cubicBezTo>
                      <a:pt x="3060" y="3203"/>
                      <a:pt x="3106" y="3147"/>
                      <a:pt x="3148" y="3085"/>
                    </a:cubicBezTo>
                    <a:cubicBezTo>
                      <a:pt x="3194" y="3053"/>
                      <a:pt x="3236" y="3016"/>
                      <a:pt x="3278" y="2980"/>
                    </a:cubicBezTo>
                    <a:cubicBezTo>
                      <a:pt x="3323" y="2939"/>
                      <a:pt x="3338" y="2873"/>
                      <a:pt x="3375" y="2826"/>
                    </a:cubicBezTo>
                    <a:cubicBezTo>
                      <a:pt x="3415" y="2782"/>
                      <a:pt x="3472" y="2743"/>
                      <a:pt x="3505" y="2691"/>
                    </a:cubicBezTo>
                    <a:cubicBezTo>
                      <a:pt x="3538" y="2637"/>
                      <a:pt x="3557" y="2578"/>
                      <a:pt x="3582" y="2522"/>
                    </a:cubicBezTo>
                    <a:cubicBezTo>
                      <a:pt x="3605" y="2465"/>
                      <a:pt x="3644" y="2410"/>
                      <a:pt x="3657" y="2348"/>
                    </a:cubicBezTo>
                    <a:cubicBezTo>
                      <a:pt x="3674" y="2286"/>
                      <a:pt x="3667" y="2223"/>
                      <a:pt x="3671" y="2161"/>
                    </a:cubicBezTo>
                    <a:cubicBezTo>
                      <a:pt x="3679" y="2099"/>
                      <a:pt x="3667" y="2037"/>
                      <a:pt x="3667" y="1975"/>
                    </a:cubicBezTo>
                    <a:cubicBezTo>
                      <a:pt x="3664" y="1913"/>
                      <a:pt x="3697" y="1847"/>
                      <a:pt x="3688" y="1784"/>
                    </a:cubicBezTo>
                    <a:cubicBezTo>
                      <a:pt x="3695" y="1743"/>
                      <a:pt x="3673" y="1707"/>
                      <a:pt x="3648" y="1670"/>
                    </a:cubicBezTo>
                    <a:cubicBezTo>
                      <a:pt x="3631" y="1627"/>
                      <a:pt x="3611" y="1585"/>
                      <a:pt x="3597" y="1543"/>
                    </a:cubicBezTo>
                    <a:cubicBezTo>
                      <a:pt x="3583" y="1503"/>
                      <a:pt x="3565" y="1466"/>
                      <a:pt x="3546" y="1429"/>
                    </a:cubicBezTo>
                    <a:cubicBezTo>
                      <a:pt x="3542" y="1397"/>
                      <a:pt x="3538" y="1363"/>
                      <a:pt x="3531" y="1330"/>
                    </a:cubicBezTo>
                    <a:cubicBezTo>
                      <a:pt x="3495" y="1152"/>
                      <a:pt x="3406" y="989"/>
                      <a:pt x="3312" y="837"/>
                    </a:cubicBezTo>
                    <a:cubicBezTo>
                      <a:pt x="3221" y="684"/>
                      <a:pt x="3115" y="537"/>
                      <a:pt x="2975" y="420"/>
                    </a:cubicBezTo>
                    <a:cubicBezTo>
                      <a:pt x="2837" y="303"/>
                      <a:pt x="2684" y="197"/>
                      <a:pt x="2512" y="131"/>
                    </a:cubicBezTo>
                    <a:cubicBezTo>
                      <a:pt x="2346" y="66"/>
                      <a:pt x="2167" y="50"/>
                      <a:pt x="1986" y="50"/>
                    </a:cubicBezTo>
                    <a:cubicBezTo>
                      <a:pt x="1978" y="50"/>
                      <a:pt x="1971" y="50"/>
                      <a:pt x="1963" y="50"/>
                    </a:cubicBezTo>
                    <a:cubicBezTo>
                      <a:pt x="1794" y="51"/>
                      <a:pt x="1610" y="90"/>
                      <a:pt x="1451" y="188"/>
                    </a:cubicBezTo>
                    <a:cubicBezTo>
                      <a:pt x="1446" y="175"/>
                      <a:pt x="1439" y="170"/>
                      <a:pt x="1432" y="167"/>
                    </a:cubicBezTo>
                    <a:cubicBezTo>
                      <a:pt x="1482" y="139"/>
                      <a:pt x="1534" y="112"/>
                      <a:pt x="1588" y="86"/>
                    </a:cubicBezTo>
                    <a:cubicBezTo>
                      <a:pt x="1632" y="63"/>
                      <a:pt x="1686" y="35"/>
                      <a:pt x="1739" y="35"/>
                    </a:cubicBezTo>
                    <a:cubicBezTo>
                      <a:pt x="1754" y="35"/>
                      <a:pt x="1770" y="38"/>
                      <a:pt x="1784" y="43"/>
                    </a:cubicBezTo>
                    <a:cubicBezTo>
                      <a:pt x="1785" y="43"/>
                      <a:pt x="1785" y="43"/>
                      <a:pt x="1785" y="43"/>
                    </a:cubicBezTo>
                    <a:cubicBezTo>
                      <a:pt x="1789" y="43"/>
                      <a:pt x="1788" y="21"/>
                      <a:pt x="1784" y="18"/>
                    </a:cubicBezTo>
                    <a:cubicBezTo>
                      <a:pt x="1763" y="5"/>
                      <a:pt x="1741" y="0"/>
                      <a:pt x="1720"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29"/>
              <p:cNvSpPr/>
              <p:nvPr/>
            </p:nvSpPr>
            <p:spPr>
              <a:xfrm>
                <a:off x="1957800" y="4608450"/>
                <a:ext cx="93100" cy="91750"/>
              </a:xfrm>
              <a:custGeom>
                <a:rect b="b" l="l" r="r" t="t"/>
                <a:pathLst>
                  <a:path extrusionOk="0" h="3670" w="3724">
                    <a:moveTo>
                      <a:pt x="2127" y="638"/>
                    </a:moveTo>
                    <a:lnTo>
                      <a:pt x="2127" y="638"/>
                    </a:lnTo>
                    <a:cubicBezTo>
                      <a:pt x="2182" y="656"/>
                      <a:pt x="2236" y="677"/>
                      <a:pt x="2288" y="701"/>
                    </a:cubicBezTo>
                    <a:cubicBezTo>
                      <a:pt x="2278" y="703"/>
                      <a:pt x="2270" y="704"/>
                      <a:pt x="2259" y="707"/>
                    </a:cubicBezTo>
                    <a:cubicBezTo>
                      <a:pt x="2217" y="682"/>
                      <a:pt x="2171" y="660"/>
                      <a:pt x="2127" y="638"/>
                    </a:cubicBezTo>
                    <a:close/>
                    <a:moveTo>
                      <a:pt x="1597" y="770"/>
                    </a:moveTo>
                    <a:cubicBezTo>
                      <a:pt x="1703" y="772"/>
                      <a:pt x="1817" y="794"/>
                      <a:pt x="1930" y="827"/>
                    </a:cubicBezTo>
                    <a:cubicBezTo>
                      <a:pt x="1917" y="835"/>
                      <a:pt x="1901" y="845"/>
                      <a:pt x="1886" y="853"/>
                    </a:cubicBezTo>
                    <a:cubicBezTo>
                      <a:pt x="1750" y="814"/>
                      <a:pt x="1610" y="791"/>
                      <a:pt x="1465" y="790"/>
                    </a:cubicBezTo>
                    <a:cubicBezTo>
                      <a:pt x="1506" y="779"/>
                      <a:pt x="1549" y="770"/>
                      <a:pt x="1597" y="770"/>
                    </a:cubicBezTo>
                    <a:close/>
                    <a:moveTo>
                      <a:pt x="1992" y="845"/>
                    </a:moveTo>
                    <a:cubicBezTo>
                      <a:pt x="2011" y="852"/>
                      <a:pt x="2031" y="853"/>
                      <a:pt x="2050" y="861"/>
                    </a:cubicBezTo>
                    <a:cubicBezTo>
                      <a:pt x="2068" y="869"/>
                      <a:pt x="2087" y="880"/>
                      <a:pt x="2105" y="889"/>
                    </a:cubicBezTo>
                    <a:cubicBezTo>
                      <a:pt x="2080" y="890"/>
                      <a:pt x="2057" y="894"/>
                      <a:pt x="2031" y="897"/>
                    </a:cubicBezTo>
                    <a:cubicBezTo>
                      <a:pt x="2005" y="889"/>
                      <a:pt x="1978" y="879"/>
                      <a:pt x="1951" y="869"/>
                    </a:cubicBezTo>
                    <a:lnTo>
                      <a:pt x="1992" y="845"/>
                    </a:lnTo>
                    <a:close/>
                    <a:moveTo>
                      <a:pt x="2170" y="935"/>
                    </a:moveTo>
                    <a:cubicBezTo>
                      <a:pt x="2177" y="935"/>
                      <a:pt x="2183" y="935"/>
                      <a:pt x="2190" y="935"/>
                    </a:cubicBezTo>
                    <a:cubicBezTo>
                      <a:pt x="2247" y="970"/>
                      <a:pt x="2300" y="1007"/>
                      <a:pt x="2354" y="1047"/>
                    </a:cubicBezTo>
                    <a:cubicBezTo>
                      <a:pt x="2300" y="1013"/>
                      <a:pt x="2245" y="984"/>
                      <a:pt x="2189" y="957"/>
                    </a:cubicBezTo>
                    <a:cubicBezTo>
                      <a:pt x="2170" y="949"/>
                      <a:pt x="2149" y="942"/>
                      <a:pt x="2128" y="935"/>
                    </a:cubicBezTo>
                    <a:cubicBezTo>
                      <a:pt x="2142" y="935"/>
                      <a:pt x="2156" y="935"/>
                      <a:pt x="2170" y="935"/>
                    </a:cubicBezTo>
                    <a:close/>
                    <a:moveTo>
                      <a:pt x="2356" y="728"/>
                    </a:moveTo>
                    <a:cubicBezTo>
                      <a:pt x="2483" y="790"/>
                      <a:pt x="2605" y="863"/>
                      <a:pt x="2724" y="941"/>
                    </a:cubicBezTo>
                    <a:cubicBezTo>
                      <a:pt x="2741" y="952"/>
                      <a:pt x="2759" y="966"/>
                      <a:pt x="2775" y="978"/>
                    </a:cubicBezTo>
                    <a:cubicBezTo>
                      <a:pt x="2781" y="985"/>
                      <a:pt x="2784" y="993"/>
                      <a:pt x="2789" y="1000"/>
                    </a:cubicBezTo>
                    <a:cubicBezTo>
                      <a:pt x="2793" y="1024"/>
                      <a:pt x="2793" y="1046"/>
                      <a:pt x="2789" y="1066"/>
                    </a:cubicBezTo>
                    <a:cubicBezTo>
                      <a:pt x="2667" y="944"/>
                      <a:pt x="2518" y="852"/>
                      <a:pt x="2371" y="766"/>
                    </a:cubicBezTo>
                    <a:cubicBezTo>
                      <a:pt x="2350" y="755"/>
                      <a:pt x="2328" y="743"/>
                      <a:pt x="2307" y="732"/>
                    </a:cubicBezTo>
                    <a:cubicBezTo>
                      <a:pt x="2322" y="730"/>
                      <a:pt x="2339" y="729"/>
                      <a:pt x="2356" y="728"/>
                    </a:cubicBezTo>
                    <a:close/>
                    <a:moveTo>
                      <a:pt x="1454" y="1088"/>
                    </a:moveTo>
                    <a:lnTo>
                      <a:pt x="1454" y="1088"/>
                    </a:lnTo>
                    <a:cubicBezTo>
                      <a:pt x="1440" y="1090"/>
                      <a:pt x="1427" y="1094"/>
                      <a:pt x="1413" y="1095"/>
                    </a:cubicBezTo>
                    <a:cubicBezTo>
                      <a:pt x="1399" y="1096"/>
                      <a:pt x="1384" y="1102"/>
                      <a:pt x="1370" y="1103"/>
                    </a:cubicBezTo>
                    <a:cubicBezTo>
                      <a:pt x="1369" y="1101"/>
                      <a:pt x="1369" y="1096"/>
                      <a:pt x="1366" y="1094"/>
                    </a:cubicBezTo>
                    <a:cubicBezTo>
                      <a:pt x="1396" y="1090"/>
                      <a:pt x="1425" y="1090"/>
                      <a:pt x="1454" y="1088"/>
                    </a:cubicBezTo>
                    <a:close/>
                    <a:moveTo>
                      <a:pt x="2817" y="1046"/>
                    </a:moveTo>
                    <a:cubicBezTo>
                      <a:pt x="2830" y="1068"/>
                      <a:pt x="2845" y="1088"/>
                      <a:pt x="2858" y="1110"/>
                    </a:cubicBezTo>
                    <a:cubicBezTo>
                      <a:pt x="2858" y="1110"/>
                      <a:pt x="2858" y="1111"/>
                      <a:pt x="2858" y="1112"/>
                    </a:cubicBezTo>
                    <a:lnTo>
                      <a:pt x="2858" y="1112"/>
                    </a:lnTo>
                    <a:cubicBezTo>
                      <a:pt x="2843" y="1100"/>
                      <a:pt x="2829" y="1089"/>
                      <a:pt x="2811" y="1079"/>
                    </a:cubicBezTo>
                    <a:cubicBezTo>
                      <a:pt x="2815" y="1069"/>
                      <a:pt x="2815" y="1058"/>
                      <a:pt x="2817" y="1046"/>
                    </a:cubicBezTo>
                    <a:close/>
                    <a:moveTo>
                      <a:pt x="1327" y="1099"/>
                    </a:moveTo>
                    <a:cubicBezTo>
                      <a:pt x="1329" y="1103"/>
                      <a:pt x="1329" y="1109"/>
                      <a:pt x="1330" y="1113"/>
                    </a:cubicBezTo>
                    <a:cubicBezTo>
                      <a:pt x="1220" y="1135"/>
                      <a:pt x="1111" y="1169"/>
                      <a:pt x="1007" y="1218"/>
                    </a:cubicBezTo>
                    <a:cubicBezTo>
                      <a:pt x="1014" y="1204"/>
                      <a:pt x="1021" y="1189"/>
                      <a:pt x="1027" y="1175"/>
                    </a:cubicBezTo>
                    <a:cubicBezTo>
                      <a:pt x="1081" y="1152"/>
                      <a:pt x="1136" y="1134"/>
                      <a:pt x="1194" y="1121"/>
                    </a:cubicBezTo>
                    <a:cubicBezTo>
                      <a:pt x="1238" y="1110"/>
                      <a:pt x="1282" y="1106"/>
                      <a:pt x="1327" y="1099"/>
                    </a:cubicBezTo>
                    <a:close/>
                    <a:moveTo>
                      <a:pt x="1680" y="1281"/>
                    </a:moveTo>
                    <a:cubicBezTo>
                      <a:pt x="1706" y="1282"/>
                      <a:pt x="1731" y="1286"/>
                      <a:pt x="1757" y="1288"/>
                    </a:cubicBezTo>
                    <a:cubicBezTo>
                      <a:pt x="1722" y="1295"/>
                      <a:pt x="1692" y="1308"/>
                      <a:pt x="1662" y="1322"/>
                    </a:cubicBezTo>
                    <a:cubicBezTo>
                      <a:pt x="1666" y="1308"/>
                      <a:pt x="1667" y="1295"/>
                      <a:pt x="1672" y="1281"/>
                    </a:cubicBezTo>
                    <a:close/>
                    <a:moveTo>
                      <a:pt x="971" y="1358"/>
                    </a:moveTo>
                    <a:cubicBezTo>
                      <a:pt x="963" y="1363"/>
                      <a:pt x="952" y="1370"/>
                      <a:pt x="944" y="1376"/>
                    </a:cubicBezTo>
                    <a:cubicBezTo>
                      <a:pt x="945" y="1372"/>
                      <a:pt x="945" y="1369"/>
                      <a:pt x="946" y="1365"/>
                    </a:cubicBezTo>
                    <a:cubicBezTo>
                      <a:pt x="953" y="1363"/>
                      <a:pt x="963" y="1362"/>
                      <a:pt x="971" y="1358"/>
                    </a:cubicBezTo>
                    <a:close/>
                    <a:moveTo>
                      <a:pt x="1838" y="1300"/>
                    </a:moveTo>
                    <a:cubicBezTo>
                      <a:pt x="1871" y="1306"/>
                      <a:pt x="1901" y="1310"/>
                      <a:pt x="1933" y="1324"/>
                    </a:cubicBezTo>
                    <a:cubicBezTo>
                      <a:pt x="2006" y="1355"/>
                      <a:pt x="2061" y="1417"/>
                      <a:pt x="2115" y="1468"/>
                    </a:cubicBezTo>
                    <a:cubicBezTo>
                      <a:pt x="2061" y="1439"/>
                      <a:pt x="2005" y="1417"/>
                      <a:pt x="1948" y="1398"/>
                    </a:cubicBezTo>
                    <a:cubicBezTo>
                      <a:pt x="1871" y="1374"/>
                      <a:pt x="1790" y="1355"/>
                      <a:pt x="1707" y="1348"/>
                    </a:cubicBezTo>
                    <a:cubicBezTo>
                      <a:pt x="1750" y="1329"/>
                      <a:pt x="1791" y="1313"/>
                      <a:pt x="1838" y="1300"/>
                    </a:cubicBezTo>
                    <a:close/>
                    <a:moveTo>
                      <a:pt x="3137" y="586"/>
                    </a:moveTo>
                    <a:lnTo>
                      <a:pt x="3137" y="586"/>
                    </a:lnTo>
                    <a:cubicBezTo>
                      <a:pt x="3151" y="597"/>
                      <a:pt x="3165" y="608"/>
                      <a:pt x="3176" y="622"/>
                    </a:cubicBezTo>
                    <a:cubicBezTo>
                      <a:pt x="3231" y="681"/>
                      <a:pt x="3283" y="741"/>
                      <a:pt x="3330" y="806"/>
                    </a:cubicBezTo>
                    <a:cubicBezTo>
                      <a:pt x="3375" y="872"/>
                      <a:pt x="3414" y="945"/>
                      <a:pt x="3441" y="1024"/>
                    </a:cubicBezTo>
                    <a:cubicBezTo>
                      <a:pt x="3469" y="1103"/>
                      <a:pt x="3441" y="1196"/>
                      <a:pt x="3448" y="1274"/>
                    </a:cubicBezTo>
                    <a:cubicBezTo>
                      <a:pt x="3455" y="1355"/>
                      <a:pt x="3462" y="1434"/>
                      <a:pt x="3448" y="1515"/>
                    </a:cubicBezTo>
                    <a:cubicBezTo>
                      <a:pt x="3447" y="1527"/>
                      <a:pt x="3443" y="1537"/>
                      <a:pt x="3441" y="1549"/>
                    </a:cubicBezTo>
                    <a:cubicBezTo>
                      <a:pt x="3415" y="1478"/>
                      <a:pt x="3382" y="1409"/>
                      <a:pt x="3345" y="1343"/>
                    </a:cubicBezTo>
                    <a:cubicBezTo>
                      <a:pt x="3353" y="1313"/>
                      <a:pt x="3360" y="1280"/>
                      <a:pt x="3357" y="1248"/>
                    </a:cubicBezTo>
                    <a:cubicBezTo>
                      <a:pt x="3348" y="1186"/>
                      <a:pt x="3327" y="1128"/>
                      <a:pt x="3316" y="1068"/>
                    </a:cubicBezTo>
                    <a:cubicBezTo>
                      <a:pt x="3304" y="1006"/>
                      <a:pt x="3283" y="948"/>
                      <a:pt x="3262" y="886"/>
                    </a:cubicBezTo>
                    <a:cubicBezTo>
                      <a:pt x="3243" y="824"/>
                      <a:pt x="3192" y="779"/>
                      <a:pt x="3165" y="722"/>
                    </a:cubicBezTo>
                    <a:cubicBezTo>
                      <a:pt x="3147" y="684"/>
                      <a:pt x="3147" y="631"/>
                      <a:pt x="3137" y="586"/>
                    </a:cubicBezTo>
                    <a:close/>
                    <a:moveTo>
                      <a:pt x="2474" y="1135"/>
                    </a:moveTo>
                    <a:lnTo>
                      <a:pt x="2474" y="1135"/>
                    </a:lnTo>
                    <a:cubicBezTo>
                      <a:pt x="2622" y="1240"/>
                      <a:pt x="2788" y="1343"/>
                      <a:pt x="2876" y="1507"/>
                    </a:cubicBezTo>
                    <a:cubicBezTo>
                      <a:pt x="2891" y="1534"/>
                      <a:pt x="2903" y="1564"/>
                      <a:pt x="2914" y="1595"/>
                    </a:cubicBezTo>
                    <a:cubicBezTo>
                      <a:pt x="2903" y="1571"/>
                      <a:pt x="2891" y="1548"/>
                      <a:pt x="2877" y="1527"/>
                    </a:cubicBezTo>
                    <a:cubicBezTo>
                      <a:pt x="2811" y="1423"/>
                      <a:pt x="2717" y="1343"/>
                      <a:pt x="2617" y="1281"/>
                    </a:cubicBezTo>
                    <a:cubicBezTo>
                      <a:pt x="2574" y="1227"/>
                      <a:pt x="2526" y="1179"/>
                      <a:pt x="2474" y="1135"/>
                    </a:cubicBezTo>
                    <a:close/>
                    <a:moveTo>
                      <a:pt x="1600" y="1657"/>
                    </a:moveTo>
                    <a:lnTo>
                      <a:pt x="1600" y="1668"/>
                    </a:lnTo>
                    <a:cubicBezTo>
                      <a:pt x="1526" y="1691"/>
                      <a:pt x="1457" y="1727"/>
                      <a:pt x="1403" y="1775"/>
                    </a:cubicBezTo>
                    <a:cubicBezTo>
                      <a:pt x="1380" y="1791"/>
                      <a:pt x="1359" y="1815"/>
                      <a:pt x="1341" y="1838"/>
                    </a:cubicBezTo>
                    <a:cubicBezTo>
                      <a:pt x="1336" y="1840"/>
                      <a:pt x="1329" y="1842"/>
                      <a:pt x="1323" y="1844"/>
                    </a:cubicBezTo>
                    <a:cubicBezTo>
                      <a:pt x="1325" y="1840"/>
                      <a:pt x="1325" y="1835"/>
                      <a:pt x="1327" y="1831"/>
                    </a:cubicBezTo>
                    <a:cubicBezTo>
                      <a:pt x="1329" y="1829"/>
                      <a:pt x="1330" y="1824"/>
                      <a:pt x="1334" y="1822"/>
                    </a:cubicBezTo>
                    <a:cubicBezTo>
                      <a:pt x="1385" y="1739"/>
                      <a:pt x="1469" y="1701"/>
                      <a:pt x="1556" y="1673"/>
                    </a:cubicBezTo>
                    <a:cubicBezTo>
                      <a:pt x="1570" y="1666"/>
                      <a:pt x="1585" y="1661"/>
                      <a:pt x="1600" y="1657"/>
                    </a:cubicBezTo>
                    <a:close/>
                    <a:moveTo>
                      <a:pt x="657" y="1666"/>
                    </a:moveTo>
                    <a:cubicBezTo>
                      <a:pt x="657" y="1687"/>
                      <a:pt x="656" y="1708"/>
                      <a:pt x="656" y="1727"/>
                    </a:cubicBezTo>
                    <a:cubicBezTo>
                      <a:pt x="656" y="1767"/>
                      <a:pt x="660" y="1805"/>
                      <a:pt x="664" y="1845"/>
                    </a:cubicBezTo>
                    <a:cubicBezTo>
                      <a:pt x="657" y="1860"/>
                      <a:pt x="653" y="1877"/>
                      <a:pt x="648" y="1892"/>
                    </a:cubicBezTo>
                    <a:cubicBezTo>
                      <a:pt x="644" y="1815"/>
                      <a:pt x="648" y="1739"/>
                      <a:pt x="657" y="1666"/>
                    </a:cubicBezTo>
                    <a:close/>
                    <a:moveTo>
                      <a:pt x="3573" y="1705"/>
                    </a:moveTo>
                    <a:cubicBezTo>
                      <a:pt x="3573" y="1706"/>
                      <a:pt x="3575" y="1708"/>
                      <a:pt x="3575" y="1708"/>
                    </a:cubicBezTo>
                    <a:cubicBezTo>
                      <a:pt x="3580" y="1754"/>
                      <a:pt x="3593" y="1801"/>
                      <a:pt x="3594" y="1849"/>
                    </a:cubicBezTo>
                    <a:cubicBezTo>
                      <a:pt x="3600" y="1897"/>
                      <a:pt x="3594" y="1946"/>
                      <a:pt x="3587" y="1991"/>
                    </a:cubicBezTo>
                    <a:cubicBezTo>
                      <a:pt x="3584" y="2008"/>
                      <a:pt x="3575" y="2021"/>
                      <a:pt x="3565" y="2032"/>
                    </a:cubicBezTo>
                    <a:cubicBezTo>
                      <a:pt x="3556" y="2002"/>
                      <a:pt x="3547" y="1970"/>
                      <a:pt x="3540" y="1941"/>
                    </a:cubicBezTo>
                    <a:cubicBezTo>
                      <a:pt x="3535" y="1914"/>
                      <a:pt x="3525" y="1886"/>
                      <a:pt x="3514" y="1860"/>
                    </a:cubicBezTo>
                    <a:cubicBezTo>
                      <a:pt x="3538" y="1812"/>
                      <a:pt x="3558" y="1760"/>
                      <a:pt x="3573" y="1705"/>
                    </a:cubicBezTo>
                    <a:close/>
                    <a:moveTo>
                      <a:pt x="2485" y="1500"/>
                    </a:moveTo>
                    <a:cubicBezTo>
                      <a:pt x="2576" y="1640"/>
                      <a:pt x="2603" y="1816"/>
                      <a:pt x="2581" y="1954"/>
                    </a:cubicBezTo>
                    <a:cubicBezTo>
                      <a:pt x="2577" y="1983"/>
                      <a:pt x="2570" y="2014"/>
                      <a:pt x="2561" y="2045"/>
                    </a:cubicBezTo>
                    <a:cubicBezTo>
                      <a:pt x="2562" y="2003"/>
                      <a:pt x="2563" y="1961"/>
                      <a:pt x="2563" y="1919"/>
                    </a:cubicBezTo>
                    <a:cubicBezTo>
                      <a:pt x="2563" y="1826"/>
                      <a:pt x="2570" y="1727"/>
                      <a:pt x="2543" y="1629"/>
                    </a:cubicBezTo>
                    <a:cubicBezTo>
                      <a:pt x="2529" y="1584"/>
                      <a:pt x="2508" y="1541"/>
                      <a:pt x="2485" y="1500"/>
                    </a:cubicBezTo>
                    <a:close/>
                    <a:moveTo>
                      <a:pt x="1780" y="1611"/>
                    </a:moveTo>
                    <a:cubicBezTo>
                      <a:pt x="1801" y="1611"/>
                      <a:pt x="1822" y="1613"/>
                      <a:pt x="1844" y="1618"/>
                    </a:cubicBezTo>
                    <a:cubicBezTo>
                      <a:pt x="1943" y="1640"/>
                      <a:pt x="2039" y="1687"/>
                      <a:pt x="2112" y="1754"/>
                    </a:cubicBezTo>
                    <a:cubicBezTo>
                      <a:pt x="2123" y="1764"/>
                      <a:pt x="2133" y="1778"/>
                      <a:pt x="2142" y="1789"/>
                    </a:cubicBezTo>
                    <a:cubicBezTo>
                      <a:pt x="2123" y="1785"/>
                      <a:pt x="2102" y="1783"/>
                      <a:pt x="2082" y="1783"/>
                    </a:cubicBezTo>
                    <a:cubicBezTo>
                      <a:pt x="2019" y="1783"/>
                      <a:pt x="1954" y="1802"/>
                      <a:pt x="1899" y="1849"/>
                    </a:cubicBezTo>
                    <a:cubicBezTo>
                      <a:pt x="1861" y="1832"/>
                      <a:pt x="1822" y="1822"/>
                      <a:pt x="1782" y="1822"/>
                    </a:cubicBezTo>
                    <a:cubicBezTo>
                      <a:pt x="1774" y="1822"/>
                      <a:pt x="1765" y="1822"/>
                      <a:pt x="1757" y="1823"/>
                    </a:cubicBezTo>
                    <a:cubicBezTo>
                      <a:pt x="1696" y="1830"/>
                      <a:pt x="1654" y="1866"/>
                      <a:pt x="1618" y="1897"/>
                    </a:cubicBezTo>
                    <a:cubicBezTo>
                      <a:pt x="1612" y="1897"/>
                      <a:pt x="1605" y="1896"/>
                      <a:pt x="1599" y="1896"/>
                    </a:cubicBezTo>
                    <a:cubicBezTo>
                      <a:pt x="1575" y="1896"/>
                      <a:pt x="1551" y="1901"/>
                      <a:pt x="1528" y="1904"/>
                    </a:cubicBezTo>
                    <a:cubicBezTo>
                      <a:pt x="1480" y="1915"/>
                      <a:pt x="1446" y="1950"/>
                      <a:pt x="1407" y="1977"/>
                    </a:cubicBezTo>
                    <a:cubicBezTo>
                      <a:pt x="1378" y="1998"/>
                      <a:pt x="1338" y="2021"/>
                      <a:pt x="1314" y="2053"/>
                    </a:cubicBezTo>
                    <a:cubicBezTo>
                      <a:pt x="1314" y="2052"/>
                      <a:pt x="1314" y="2050"/>
                      <a:pt x="1311" y="2049"/>
                    </a:cubicBezTo>
                    <a:cubicBezTo>
                      <a:pt x="1327" y="1974"/>
                      <a:pt x="1358" y="1908"/>
                      <a:pt x="1400" y="1859"/>
                    </a:cubicBezTo>
                    <a:cubicBezTo>
                      <a:pt x="1445" y="1850"/>
                      <a:pt x="1491" y="1842"/>
                      <a:pt x="1536" y="1842"/>
                    </a:cubicBezTo>
                    <a:cubicBezTo>
                      <a:pt x="1571" y="1842"/>
                      <a:pt x="1605" y="1846"/>
                      <a:pt x="1637" y="1859"/>
                    </a:cubicBezTo>
                    <a:cubicBezTo>
                      <a:pt x="1637" y="1859"/>
                      <a:pt x="1637" y="1859"/>
                      <a:pt x="1637" y="1859"/>
                    </a:cubicBezTo>
                    <a:cubicBezTo>
                      <a:pt x="1640" y="1859"/>
                      <a:pt x="1645" y="1838"/>
                      <a:pt x="1641" y="1835"/>
                    </a:cubicBezTo>
                    <a:cubicBezTo>
                      <a:pt x="1603" y="1809"/>
                      <a:pt x="1561" y="1801"/>
                      <a:pt x="1519" y="1801"/>
                    </a:cubicBezTo>
                    <a:cubicBezTo>
                      <a:pt x="1500" y="1801"/>
                      <a:pt x="1480" y="1803"/>
                      <a:pt x="1461" y="1805"/>
                    </a:cubicBezTo>
                    <a:cubicBezTo>
                      <a:pt x="1501" y="1775"/>
                      <a:pt x="1544" y="1750"/>
                      <a:pt x="1596" y="1734"/>
                    </a:cubicBezTo>
                    <a:lnTo>
                      <a:pt x="1596" y="1734"/>
                    </a:lnTo>
                    <a:cubicBezTo>
                      <a:pt x="1593" y="1756"/>
                      <a:pt x="1593" y="1780"/>
                      <a:pt x="1589" y="1801"/>
                    </a:cubicBezTo>
                    <a:cubicBezTo>
                      <a:pt x="1587" y="1805"/>
                      <a:pt x="1596" y="1807"/>
                      <a:pt x="1604" y="1807"/>
                    </a:cubicBezTo>
                    <a:cubicBezTo>
                      <a:pt x="1608" y="1807"/>
                      <a:pt x="1612" y="1806"/>
                      <a:pt x="1612" y="1804"/>
                    </a:cubicBezTo>
                    <a:cubicBezTo>
                      <a:pt x="1621" y="1776"/>
                      <a:pt x="1626" y="1747"/>
                      <a:pt x="1632" y="1720"/>
                    </a:cubicBezTo>
                    <a:cubicBezTo>
                      <a:pt x="1677" y="1708"/>
                      <a:pt x="1724" y="1702"/>
                      <a:pt x="1771" y="1702"/>
                    </a:cubicBezTo>
                    <a:cubicBezTo>
                      <a:pt x="1835" y="1702"/>
                      <a:pt x="1898" y="1714"/>
                      <a:pt x="1955" y="1741"/>
                    </a:cubicBezTo>
                    <a:cubicBezTo>
                      <a:pt x="1957" y="1741"/>
                      <a:pt x="1959" y="1742"/>
                      <a:pt x="1961" y="1742"/>
                    </a:cubicBezTo>
                    <a:cubicBezTo>
                      <a:pt x="1980" y="1742"/>
                      <a:pt x="2001" y="1706"/>
                      <a:pt x="1978" y="1694"/>
                    </a:cubicBezTo>
                    <a:cubicBezTo>
                      <a:pt x="1913" y="1656"/>
                      <a:pt x="1837" y="1639"/>
                      <a:pt x="1760" y="1639"/>
                    </a:cubicBezTo>
                    <a:cubicBezTo>
                      <a:pt x="1719" y="1639"/>
                      <a:pt x="1678" y="1643"/>
                      <a:pt x="1639" y="1652"/>
                    </a:cubicBezTo>
                    <a:lnTo>
                      <a:pt x="1639" y="1637"/>
                    </a:lnTo>
                    <a:cubicBezTo>
                      <a:pt x="1683" y="1623"/>
                      <a:pt x="1731" y="1611"/>
                      <a:pt x="1780" y="1611"/>
                    </a:cubicBezTo>
                    <a:close/>
                    <a:moveTo>
                      <a:pt x="1630" y="1282"/>
                    </a:moveTo>
                    <a:lnTo>
                      <a:pt x="1630" y="1282"/>
                    </a:lnTo>
                    <a:cubicBezTo>
                      <a:pt x="1626" y="1296"/>
                      <a:pt x="1621" y="1310"/>
                      <a:pt x="1619" y="1326"/>
                    </a:cubicBezTo>
                    <a:cubicBezTo>
                      <a:pt x="1618" y="1330"/>
                      <a:pt x="1618" y="1336"/>
                      <a:pt x="1618" y="1340"/>
                    </a:cubicBezTo>
                    <a:cubicBezTo>
                      <a:pt x="1612" y="1343"/>
                      <a:pt x="1610" y="1347"/>
                      <a:pt x="1604" y="1348"/>
                    </a:cubicBezTo>
                    <a:cubicBezTo>
                      <a:pt x="1589" y="1350"/>
                      <a:pt x="1572" y="1350"/>
                      <a:pt x="1557" y="1351"/>
                    </a:cubicBezTo>
                    <a:cubicBezTo>
                      <a:pt x="1418" y="1377"/>
                      <a:pt x="1293" y="1457"/>
                      <a:pt x="1193" y="1562"/>
                    </a:cubicBezTo>
                    <a:cubicBezTo>
                      <a:pt x="1094" y="1665"/>
                      <a:pt x="1040" y="1802"/>
                      <a:pt x="1029" y="1947"/>
                    </a:cubicBezTo>
                    <a:cubicBezTo>
                      <a:pt x="1027" y="1961"/>
                      <a:pt x="1027" y="1976"/>
                      <a:pt x="1027" y="1990"/>
                    </a:cubicBezTo>
                    <a:cubicBezTo>
                      <a:pt x="1008" y="2008"/>
                      <a:pt x="986" y="2024"/>
                      <a:pt x="971" y="2045"/>
                    </a:cubicBezTo>
                    <a:cubicBezTo>
                      <a:pt x="959" y="2060"/>
                      <a:pt x="952" y="2078"/>
                      <a:pt x="944" y="2094"/>
                    </a:cubicBezTo>
                    <a:cubicBezTo>
                      <a:pt x="937" y="2072"/>
                      <a:pt x="931" y="2050"/>
                      <a:pt x="926" y="2028"/>
                    </a:cubicBezTo>
                    <a:cubicBezTo>
                      <a:pt x="944" y="1955"/>
                      <a:pt x="970" y="1885"/>
                      <a:pt x="999" y="1818"/>
                    </a:cubicBezTo>
                    <a:cubicBezTo>
                      <a:pt x="1026" y="1756"/>
                      <a:pt x="1055" y="1692"/>
                      <a:pt x="1091" y="1630"/>
                    </a:cubicBezTo>
                    <a:cubicBezTo>
                      <a:pt x="1129" y="1596"/>
                      <a:pt x="1166" y="1563"/>
                      <a:pt x="1204" y="1530"/>
                    </a:cubicBezTo>
                    <a:cubicBezTo>
                      <a:pt x="1294" y="1445"/>
                      <a:pt x="1391" y="1343"/>
                      <a:pt x="1522" y="1292"/>
                    </a:cubicBezTo>
                    <a:cubicBezTo>
                      <a:pt x="1557" y="1286"/>
                      <a:pt x="1593" y="1285"/>
                      <a:pt x="1630" y="1282"/>
                    </a:cubicBezTo>
                    <a:close/>
                    <a:moveTo>
                      <a:pt x="1133" y="607"/>
                    </a:moveTo>
                    <a:lnTo>
                      <a:pt x="1133" y="607"/>
                    </a:lnTo>
                    <a:cubicBezTo>
                      <a:pt x="1005" y="695"/>
                      <a:pt x="924" y="814"/>
                      <a:pt x="861" y="941"/>
                    </a:cubicBezTo>
                    <a:cubicBezTo>
                      <a:pt x="737" y="1017"/>
                      <a:pt x="627" y="1116"/>
                      <a:pt x="547" y="1240"/>
                    </a:cubicBezTo>
                    <a:cubicBezTo>
                      <a:pt x="423" y="1434"/>
                      <a:pt x="396" y="1651"/>
                      <a:pt x="401" y="1859"/>
                    </a:cubicBezTo>
                    <a:cubicBezTo>
                      <a:pt x="382" y="1939"/>
                      <a:pt x="375" y="2021"/>
                      <a:pt x="386" y="2105"/>
                    </a:cubicBezTo>
                    <a:cubicBezTo>
                      <a:pt x="378" y="2064"/>
                      <a:pt x="368" y="2023"/>
                      <a:pt x="361" y="1980"/>
                    </a:cubicBezTo>
                    <a:cubicBezTo>
                      <a:pt x="319" y="1698"/>
                      <a:pt x="305" y="1384"/>
                      <a:pt x="456" y="1113"/>
                    </a:cubicBezTo>
                    <a:cubicBezTo>
                      <a:pt x="594" y="867"/>
                      <a:pt x="842" y="688"/>
                      <a:pt x="1113" y="612"/>
                    </a:cubicBezTo>
                    <a:lnTo>
                      <a:pt x="1133" y="607"/>
                    </a:lnTo>
                    <a:close/>
                    <a:moveTo>
                      <a:pt x="1026" y="2069"/>
                    </a:moveTo>
                    <a:cubicBezTo>
                      <a:pt x="1029" y="2151"/>
                      <a:pt x="1049" y="2235"/>
                      <a:pt x="1091" y="2306"/>
                    </a:cubicBezTo>
                    <a:cubicBezTo>
                      <a:pt x="1083" y="2310"/>
                      <a:pt x="1076" y="2313"/>
                      <a:pt x="1067" y="2317"/>
                    </a:cubicBezTo>
                    <a:cubicBezTo>
                      <a:pt x="1036" y="2283"/>
                      <a:pt x="1008" y="2244"/>
                      <a:pt x="988" y="2203"/>
                    </a:cubicBezTo>
                    <a:lnTo>
                      <a:pt x="988" y="2182"/>
                    </a:lnTo>
                    <a:cubicBezTo>
                      <a:pt x="992" y="2152"/>
                      <a:pt x="1004" y="2111"/>
                      <a:pt x="1026" y="2069"/>
                    </a:cubicBezTo>
                    <a:close/>
                    <a:moveTo>
                      <a:pt x="1610" y="374"/>
                    </a:moveTo>
                    <a:cubicBezTo>
                      <a:pt x="1718" y="374"/>
                      <a:pt x="1825" y="385"/>
                      <a:pt x="1929" y="408"/>
                    </a:cubicBezTo>
                    <a:cubicBezTo>
                      <a:pt x="2060" y="440"/>
                      <a:pt x="2203" y="454"/>
                      <a:pt x="2325" y="523"/>
                    </a:cubicBezTo>
                    <a:cubicBezTo>
                      <a:pt x="2364" y="545"/>
                      <a:pt x="2398" y="571"/>
                      <a:pt x="2433" y="600"/>
                    </a:cubicBezTo>
                    <a:cubicBezTo>
                      <a:pt x="2368" y="587"/>
                      <a:pt x="2300" y="579"/>
                      <a:pt x="2236" y="572"/>
                    </a:cubicBezTo>
                    <a:cubicBezTo>
                      <a:pt x="2029" y="510"/>
                      <a:pt x="1818" y="469"/>
                      <a:pt x="1600" y="469"/>
                    </a:cubicBezTo>
                    <a:cubicBezTo>
                      <a:pt x="1590" y="469"/>
                      <a:pt x="1580" y="469"/>
                      <a:pt x="1570" y="469"/>
                    </a:cubicBezTo>
                    <a:cubicBezTo>
                      <a:pt x="1242" y="474"/>
                      <a:pt x="905" y="585"/>
                      <a:pt x="655" y="806"/>
                    </a:cubicBezTo>
                    <a:cubicBezTo>
                      <a:pt x="389" y="1032"/>
                      <a:pt x="286" y="1381"/>
                      <a:pt x="293" y="1695"/>
                    </a:cubicBezTo>
                    <a:cubicBezTo>
                      <a:pt x="295" y="1908"/>
                      <a:pt x="348" y="2131"/>
                      <a:pt x="394" y="2342"/>
                    </a:cubicBezTo>
                    <a:cubicBezTo>
                      <a:pt x="310" y="2265"/>
                      <a:pt x="240" y="2169"/>
                      <a:pt x="202" y="2063"/>
                    </a:cubicBezTo>
                    <a:cubicBezTo>
                      <a:pt x="140" y="1886"/>
                      <a:pt x="182" y="1706"/>
                      <a:pt x="210" y="1542"/>
                    </a:cubicBezTo>
                    <a:cubicBezTo>
                      <a:pt x="238" y="1377"/>
                      <a:pt x="286" y="1213"/>
                      <a:pt x="372" y="1069"/>
                    </a:cubicBezTo>
                    <a:cubicBezTo>
                      <a:pt x="456" y="927"/>
                      <a:pt x="561" y="794"/>
                      <a:pt x="689" y="689"/>
                    </a:cubicBezTo>
                    <a:cubicBezTo>
                      <a:pt x="800" y="594"/>
                      <a:pt x="915" y="498"/>
                      <a:pt x="1048" y="436"/>
                    </a:cubicBezTo>
                    <a:cubicBezTo>
                      <a:pt x="1063" y="429"/>
                      <a:pt x="1077" y="421"/>
                      <a:pt x="1095" y="414"/>
                    </a:cubicBezTo>
                    <a:cubicBezTo>
                      <a:pt x="1183" y="382"/>
                      <a:pt x="1276" y="378"/>
                      <a:pt x="1366" y="378"/>
                    </a:cubicBezTo>
                    <a:cubicBezTo>
                      <a:pt x="1392" y="378"/>
                      <a:pt x="1417" y="378"/>
                      <a:pt x="1441" y="378"/>
                    </a:cubicBezTo>
                    <a:cubicBezTo>
                      <a:pt x="1468" y="378"/>
                      <a:pt x="1494" y="378"/>
                      <a:pt x="1520" y="377"/>
                    </a:cubicBezTo>
                    <a:cubicBezTo>
                      <a:pt x="1550" y="375"/>
                      <a:pt x="1580" y="374"/>
                      <a:pt x="1610" y="374"/>
                    </a:cubicBezTo>
                    <a:close/>
                    <a:moveTo>
                      <a:pt x="1091" y="2342"/>
                    </a:moveTo>
                    <a:lnTo>
                      <a:pt x="1091" y="2342"/>
                    </a:lnTo>
                    <a:cubicBezTo>
                      <a:pt x="1103" y="2352"/>
                      <a:pt x="1114" y="2361"/>
                      <a:pt x="1124" y="2372"/>
                    </a:cubicBezTo>
                    <a:lnTo>
                      <a:pt x="1135" y="2387"/>
                    </a:lnTo>
                    <a:cubicBezTo>
                      <a:pt x="1118" y="2374"/>
                      <a:pt x="1105" y="2358"/>
                      <a:pt x="1091" y="2342"/>
                    </a:cubicBezTo>
                    <a:close/>
                    <a:moveTo>
                      <a:pt x="403" y="2191"/>
                    </a:moveTo>
                    <a:cubicBezTo>
                      <a:pt x="412" y="2225"/>
                      <a:pt x="426" y="2258"/>
                      <a:pt x="443" y="2291"/>
                    </a:cubicBezTo>
                    <a:cubicBezTo>
                      <a:pt x="447" y="2325"/>
                      <a:pt x="451" y="2360"/>
                      <a:pt x="456" y="2391"/>
                    </a:cubicBezTo>
                    <a:cubicBezTo>
                      <a:pt x="449" y="2389"/>
                      <a:pt x="443" y="2386"/>
                      <a:pt x="436" y="2380"/>
                    </a:cubicBezTo>
                    <a:cubicBezTo>
                      <a:pt x="423" y="2317"/>
                      <a:pt x="415" y="2252"/>
                      <a:pt x="403" y="2191"/>
                    </a:cubicBezTo>
                    <a:close/>
                    <a:moveTo>
                      <a:pt x="2749" y="2237"/>
                    </a:moveTo>
                    <a:cubicBezTo>
                      <a:pt x="2749" y="2276"/>
                      <a:pt x="2745" y="2313"/>
                      <a:pt x="2738" y="2349"/>
                    </a:cubicBezTo>
                    <a:cubicBezTo>
                      <a:pt x="2717" y="2363"/>
                      <a:pt x="2697" y="2375"/>
                      <a:pt x="2673" y="2387"/>
                    </a:cubicBezTo>
                    <a:cubicBezTo>
                      <a:pt x="2656" y="2396"/>
                      <a:pt x="2636" y="2402"/>
                      <a:pt x="2616" y="2411"/>
                    </a:cubicBezTo>
                    <a:cubicBezTo>
                      <a:pt x="2611" y="2414"/>
                      <a:pt x="2607" y="2415"/>
                      <a:pt x="2603" y="2416"/>
                    </a:cubicBezTo>
                    <a:cubicBezTo>
                      <a:pt x="2605" y="2415"/>
                      <a:pt x="2607" y="2414"/>
                      <a:pt x="2609" y="2414"/>
                    </a:cubicBezTo>
                    <a:cubicBezTo>
                      <a:pt x="2662" y="2363"/>
                      <a:pt x="2711" y="2303"/>
                      <a:pt x="2749" y="2237"/>
                    </a:cubicBezTo>
                    <a:close/>
                    <a:moveTo>
                      <a:pt x="2082" y="1852"/>
                    </a:moveTo>
                    <a:cubicBezTo>
                      <a:pt x="2121" y="1852"/>
                      <a:pt x="2159" y="1861"/>
                      <a:pt x="2192" y="1874"/>
                    </a:cubicBezTo>
                    <a:cubicBezTo>
                      <a:pt x="2212" y="1919"/>
                      <a:pt x="2225" y="1966"/>
                      <a:pt x="2228" y="2010"/>
                    </a:cubicBezTo>
                    <a:cubicBezTo>
                      <a:pt x="2240" y="2100"/>
                      <a:pt x="2206" y="2193"/>
                      <a:pt x="2163" y="2273"/>
                    </a:cubicBezTo>
                    <a:cubicBezTo>
                      <a:pt x="2127" y="2341"/>
                      <a:pt x="2072" y="2393"/>
                      <a:pt x="2011" y="2430"/>
                    </a:cubicBezTo>
                    <a:cubicBezTo>
                      <a:pt x="2008" y="2430"/>
                      <a:pt x="2005" y="2430"/>
                      <a:pt x="2002" y="2430"/>
                    </a:cubicBezTo>
                    <a:cubicBezTo>
                      <a:pt x="1990" y="2430"/>
                      <a:pt x="1978" y="2429"/>
                      <a:pt x="1963" y="2429"/>
                    </a:cubicBezTo>
                    <a:cubicBezTo>
                      <a:pt x="1972" y="2416"/>
                      <a:pt x="1978" y="2402"/>
                      <a:pt x="1988" y="2393"/>
                    </a:cubicBezTo>
                    <a:cubicBezTo>
                      <a:pt x="2020" y="2353"/>
                      <a:pt x="2060" y="2308"/>
                      <a:pt x="2076" y="2251"/>
                    </a:cubicBezTo>
                    <a:cubicBezTo>
                      <a:pt x="2094" y="2197"/>
                      <a:pt x="2108" y="2122"/>
                      <a:pt x="2091" y="2053"/>
                    </a:cubicBezTo>
                    <a:cubicBezTo>
                      <a:pt x="2082" y="2016"/>
                      <a:pt x="2060" y="1983"/>
                      <a:pt x="2033" y="1957"/>
                    </a:cubicBezTo>
                    <a:cubicBezTo>
                      <a:pt x="2011" y="1935"/>
                      <a:pt x="1988" y="1915"/>
                      <a:pt x="1963" y="1897"/>
                    </a:cubicBezTo>
                    <a:cubicBezTo>
                      <a:pt x="1958" y="1893"/>
                      <a:pt x="1955" y="1892"/>
                      <a:pt x="1950" y="1888"/>
                    </a:cubicBezTo>
                    <a:cubicBezTo>
                      <a:pt x="1991" y="1863"/>
                      <a:pt x="2037" y="1852"/>
                      <a:pt x="2082" y="1852"/>
                    </a:cubicBezTo>
                    <a:close/>
                    <a:moveTo>
                      <a:pt x="209" y="2250"/>
                    </a:moveTo>
                    <a:cubicBezTo>
                      <a:pt x="227" y="2276"/>
                      <a:pt x="240" y="2301"/>
                      <a:pt x="261" y="2325"/>
                    </a:cubicBezTo>
                    <a:cubicBezTo>
                      <a:pt x="309" y="2379"/>
                      <a:pt x="361" y="2418"/>
                      <a:pt x="418" y="2451"/>
                    </a:cubicBezTo>
                    <a:cubicBezTo>
                      <a:pt x="422" y="2470"/>
                      <a:pt x="427" y="2489"/>
                      <a:pt x="430" y="2506"/>
                    </a:cubicBezTo>
                    <a:cubicBezTo>
                      <a:pt x="429" y="2503"/>
                      <a:pt x="423" y="2500"/>
                      <a:pt x="422" y="2499"/>
                    </a:cubicBezTo>
                    <a:cubicBezTo>
                      <a:pt x="414" y="2477"/>
                      <a:pt x="405" y="2456"/>
                      <a:pt x="386" y="2437"/>
                    </a:cubicBezTo>
                    <a:cubicBezTo>
                      <a:pt x="367" y="2418"/>
                      <a:pt x="320" y="2407"/>
                      <a:pt x="304" y="2382"/>
                    </a:cubicBezTo>
                    <a:cubicBezTo>
                      <a:pt x="286" y="2361"/>
                      <a:pt x="265" y="2335"/>
                      <a:pt x="242" y="2308"/>
                    </a:cubicBezTo>
                    <a:cubicBezTo>
                      <a:pt x="228" y="2291"/>
                      <a:pt x="207" y="2270"/>
                      <a:pt x="209" y="2250"/>
                    </a:cubicBezTo>
                    <a:close/>
                    <a:moveTo>
                      <a:pt x="451" y="2469"/>
                    </a:moveTo>
                    <a:cubicBezTo>
                      <a:pt x="458" y="2471"/>
                      <a:pt x="463" y="2475"/>
                      <a:pt x="470" y="2478"/>
                    </a:cubicBezTo>
                    <a:cubicBezTo>
                      <a:pt x="484" y="2554"/>
                      <a:pt x="503" y="2628"/>
                      <a:pt x="527" y="2704"/>
                    </a:cubicBezTo>
                    <a:cubicBezTo>
                      <a:pt x="520" y="2698"/>
                      <a:pt x="511" y="2696"/>
                      <a:pt x="506" y="2686"/>
                    </a:cubicBezTo>
                    <a:cubicBezTo>
                      <a:pt x="495" y="2665"/>
                      <a:pt x="496" y="2636"/>
                      <a:pt x="488" y="2614"/>
                    </a:cubicBezTo>
                    <a:cubicBezTo>
                      <a:pt x="478" y="2592"/>
                      <a:pt x="478" y="2568"/>
                      <a:pt x="471" y="2547"/>
                    </a:cubicBezTo>
                    <a:cubicBezTo>
                      <a:pt x="469" y="2540"/>
                      <a:pt x="462" y="2535"/>
                      <a:pt x="456" y="2530"/>
                    </a:cubicBezTo>
                    <a:cubicBezTo>
                      <a:pt x="458" y="2528"/>
                      <a:pt x="463" y="2528"/>
                      <a:pt x="462" y="2526"/>
                    </a:cubicBezTo>
                    <a:cubicBezTo>
                      <a:pt x="460" y="2506"/>
                      <a:pt x="455" y="2489"/>
                      <a:pt x="451" y="2469"/>
                    </a:cubicBezTo>
                    <a:close/>
                    <a:moveTo>
                      <a:pt x="1523" y="2897"/>
                    </a:moveTo>
                    <a:cubicBezTo>
                      <a:pt x="1639" y="2928"/>
                      <a:pt x="1757" y="2944"/>
                      <a:pt x="1873" y="2944"/>
                    </a:cubicBezTo>
                    <a:cubicBezTo>
                      <a:pt x="1882" y="2944"/>
                      <a:pt x="1892" y="2944"/>
                      <a:pt x="1901" y="2943"/>
                    </a:cubicBezTo>
                    <a:cubicBezTo>
                      <a:pt x="1929" y="2941"/>
                      <a:pt x="1956" y="2938"/>
                      <a:pt x="1984" y="2936"/>
                    </a:cubicBezTo>
                    <a:cubicBezTo>
                      <a:pt x="1985" y="2936"/>
                      <a:pt x="1985" y="2938"/>
                      <a:pt x="1985" y="2938"/>
                    </a:cubicBezTo>
                    <a:cubicBezTo>
                      <a:pt x="2027" y="2958"/>
                      <a:pt x="2068" y="3005"/>
                      <a:pt x="2113" y="3022"/>
                    </a:cubicBezTo>
                    <a:cubicBezTo>
                      <a:pt x="2128" y="3029"/>
                      <a:pt x="2142" y="3029"/>
                      <a:pt x="2157" y="3029"/>
                    </a:cubicBezTo>
                    <a:cubicBezTo>
                      <a:pt x="2144" y="3030"/>
                      <a:pt x="2131" y="3030"/>
                      <a:pt x="2118" y="3030"/>
                    </a:cubicBezTo>
                    <a:cubicBezTo>
                      <a:pt x="2018" y="3030"/>
                      <a:pt x="1908" y="3005"/>
                      <a:pt x="1795" y="2979"/>
                    </a:cubicBezTo>
                    <a:cubicBezTo>
                      <a:pt x="1700" y="2958"/>
                      <a:pt x="1611" y="2930"/>
                      <a:pt x="1523" y="2897"/>
                    </a:cubicBezTo>
                    <a:close/>
                    <a:moveTo>
                      <a:pt x="2810" y="3285"/>
                    </a:moveTo>
                    <a:cubicBezTo>
                      <a:pt x="2808" y="3289"/>
                      <a:pt x="2808" y="3292"/>
                      <a:pt x="2807" y="3294"/>
                    </a:cubicBezTo>
                    <a:cubicBezTo>
                      <a:pt x="2788" y="3316"/>
                      <a:pt x="2766" y="3333"/>
                      <a:pt x="2741" y="3349"/>
                    </a:cubicBezTo>
                    <a:cubicBezTo>
                      <a:pt x="2735" y="3352"/>
                      <a:pt x="2728" y="3353"/>
                      <a:pt x="2720" y="3353"/>
                    </a:cubicBezTo>
                    <a:cubicBezTo>
                      <a:pt x="2715" y="3353"/>
                      <a:pt x="2710" y="3353"/>
                      <a:pt x="2705" y="3352"/>
                    </a:cubicBezTo>
                    <a:cubicBezTo>
                      <a:pt x="2738" y="3331"/>
                      <a:pt x="2774" y="3308"/>
                      <a:pt x="2810" y="3285"/>
                    </a:cubicBezTo>
                    <a:close/>
                    <a:moveTo>
                      <a:pt x="1833" y="1"/>
                    </a:moveTo>
                    <a:cubicBezTo>
                      <a:pt x="1825" y="1"/>
                      <a:pt x="1816" y="1"/>
                      <a:pt x="1808" y="2"/>
                    </a:cubicBezTo>
                    <a:cubicBezTo>
                      <a:pt x="1766" y="9"/>
                      <a:pt x="1731" y="31"/>
                      <a:pt x="1695" y="55"/>
                    </a:cubicBezTo>
                    <a:cubicBezTo>
                      <a:pt x="1652" y="71"/>
                      <a:pt x="1608" y="92"/>
                      <a:pt x="1566" y="106"/>
                    </a:cubicBezTo>
                    <a:cubicBezTo>
                      <a:pt x="1526" y="119"/>
                      <a:pt x="1489" y="134"/>
                      <a:pt x="1450" y="155"/>
                    </a:cubicBezTo>
                    <a:cubicBezTo>
                      <a:pt x="1418" y="161"/>
                      <a:pt x="1384" y="165"/>
                      <a:pt x="1351" y="172"/>
                    </a:cubicBezTo>
                    <a:cubicBezTo>
                      <a:pt x="1172" y="207"/>
                      <a:pt x="1008" y="297"/>
                      <a:pt x="857" y="388"/>
                    </a:cubicBezTo>
                    <a:cubicBezTo>
                      <a:pt x="704" y="479"/>
                      <a:pt x="554" y="585"/>
                      <a:pt x="436" y="724"/>
                    </a:cubicBezTo>
                    <a:cubicBezTo>
                      <a:pt x="319" y="861"/>
                      <a:pt x="211" y="1013"/>
                      <a:pt x="145" y="1185"/>
                    </a:cubicBezTo>
                    <a:cubicBezTo>
                      <a:pt x="78" y="1357"/>
                      <a:pt x="63" y="1544"/>
                      <a:pt x="64" y="1730"/>
                    </a:cubicBezTo>
                    <a:cubicBezTo>
                      <a:pt x="66" y="1900"/>
                      <a:pt x="104" y="2082"/>
                      <a:pt x="202" y="2240"/>
                    </a:cubicBezTo>
                    <a:cubicBezTo>
                      <a:pt x="189" y="2246"/>
                      <a:pt x="184" y="2252"/>
                      <a:pt x="181" y="2259"/>
                    </a:cubicBezTo>
                    <a:cubicBezTo>
                      <a:pt x="154" y="2210"/>
                      <a:pt x="126" y="2158"/>
                      <a:pt x="100" y="2105"/>
                    </a:cubicBezTo>
                    <a:cubicBezTo>
                      <a:pt x="71" y="2046"/>
                      <a:pt x="32" y="1974"/>
                      <a:pt x="56" y="1908"/>
                    </a:cubicBezTo>
                    <a:cubicBezTo>
                      <a:pt x="57" y="1907"/>
                      <a:pt x="51" y="1906"/>
                      <a:pt x="45" y="1906"/>
                    </a:cubicBezTo>
                    <a:cubicBezTo>
                      <a:pt x="38" y="1906"/>
                      <a:pt x="32" y="1907"/>
                      <a:pt x="31" y="1908"/>
                    </a:cubicBezTo>
                    <a:cubicBezTo>
                      <a:pt x="1" y="1957"/>
                      <a:pt x="12" y="2003"/>
                      <a:pt x="28" y="2047"/>
                    </a:cubicBezTo>
                    <a:cubicBezTo>
                      <a:pt x="54" y="2119"/>
                      <a:pt x="107" y="2180"/>
                      <a:pt x="132" y="2244"/>
                    </a:cubicBezTo>
                    <a:cubicBezTo>
                      <a:pt x="154" y="2305"/>
                      <a:pt x="182" y="2363"/>
                      <a:pt x="217" y="2416"/>
                    </a:cubicBezTo>
                    <a:cubicBezTo>
                      <a:pt x="251" y="2474"/>
                      <a:pt x="283" y="2528"/>
                      <a:pt x="313" y="2581"/>
                    </a:cubicBezTo>
                    <a:lnTo>
                      <a:pt x="313" y="2583"/>
                    </a:lnTo>
                    <a:cubicBezTo>
                      <a:pt x="313" y="2588"/>
                      <a:pt x="312" y="2592"/>
                      <a:pt x="313" y="2597"/>
                    </a:cubicBezTo>
                    <a:cubicBezTo>
                      <a:pt x="320" y="2621"/>
                      <a:pt x="334" y="2642"/>
                      <a:pt x="341" y="2667"/>
                    </a:cubicBezTo>
                    <a:cubicBezTo>
                      <a:pt x="348" y="2705"/>
                      <a:pt x="355" y="2745"/>
                      <a:pt x="375" y="2775"/>
                    </a:cubicBezTo>
                    <a:cubicBezTo>
                      <a:pt x="389" y="2797"/>
                      <a:pt x="404" y="2821"/>
                      <a:pt x="421" y="2842"/>
                    </a:cubicBezTo>
                    <a:cubicBezTo>
                      <a:pt x="412" y="2857"/>
                      <a:pt x="400" y="2897"/>
                      <a:pt x="410" y="2916"/>
                    </a:cubicBezTo>
                    <a:cubicBezTo>
                      <a:pt x="423" y="2939"/>
                      <a:pt x="441" y="2960"/>
                      <a:pt x="456" y="2985"/>
                    </a:cubicBezTo>
                    <a:cubicBezTo>
                      <a:pt x="471" y="3007"/>
                      <a:pt x="511" y="3001"/>
                      <a:pt x="528" y="3020"/>
                    </a:cubicBezTo>
                    <a:cubicBezTo>
                      <a:pt x="546" y="3041"/>
                      <a:pt x="551" y="3081"/>
                      <a:pt x="571" y="3102"/>
                    </a:cubicBezTo>
                    <a:cubicBezTo>
                      <a:pt x="590" y="3119"/>
                      <a:pt x="615" y="3131"/>
                      <a:pt x="637" y="3147"/>
                    </a:cubicBezTo>
                    <a:cubicBezTo>
                      <a:pt x="657" y="3165"/>
                      <a:pt x="671" y="3195"/>
                      <a:pt x="696" y="3212"/>
                    </a:cubicBezTo>
                    <a:cubicBezTo>
                      <a:pt x="718" y="3225"/>
                      <a:pt x="751" y="3221"/>
                      <a:pt x="774" y="3234"/>
                    </a:cubicBezTo>
                    <a:lnTo>
                      <a:pt x="791" y="3239"/>
                    </a:lnTo>
                    <a:cubicBezTo>
                      <a:pt x="822" y="3283"/>
                      <a:pt x="846" y="3349"/>
                      <a:pt x="891" y="3381"/>
                    </a:cubicBezTo>
                    <a:cubicBezTo>
                      <a:pt x="944" y="3420"/>
                      <a:pt x="1000" y="3450"/>
                      <a:pt x="1056" y="3483"/>
                    </a:cubicBezTo>
                    <a:cubicBezTo>
                      <a:pt x="1116" y="3514"/>
                      <a:pt x="1186" y="3509"/>
                      <a:pt x="1246" y="3531"/>
                    </a:cubicBezTo>
                    <a:cubicBezTo>
                      <a:pt x="1304" y="3557"/>
                      <a:pt x="1363" y="3596"/>
                      <a:pt x="1427" y="3615"/>
                    </a:cubicBezTo>
                    <a:cubicBezTo>
                      <a:pt x="1490" y="3629"/>
                      <a:pt x="1556" y="3636"/>
                      <a:pt x="1621" y="3641"/>
                    </a:cubicBezTo>
                    <a:cubicBezTo>
                      <a:pt x="1687" y="3649"/>
                      <a:pt x="1751" y="3670"/>
                      <a:pt x="1819" y="3670"/>
                    </a:cubicBezTo>
                    <a:cubicBezTo>
                      <a:pt x="1886" y="3667"/>
                      <a:pt x="1950" y="3648"/>
                      <a:pt x="2016" y="3638"/>
                    </a:cubicBezTo>
                    <a:cubicBezTo>
                      <a:pt x="2080" y="3631"/>
                      <a:pt x="2142" y="3605"/>
                      <a:pt x="2206" y="3590"/>
                    </a:cubicBezTo>
                    <a:cubicBezTo>
                      <a:pt x="2270" y="3574"/>
                      <a:pt x="2343" y="3592"/>
                      <a:pt x="2408" y="3570"/>
                    </a:cubicBezTo>
                    <a:cubicBezTo>
                      <a:pt x="2483" y="3542"/>
                      <a:pt x="2536" y="3466"/>
                      <a:pt x="2600" y="3422"/>
                    </a:cubicBezTo>
                    <a:cubicBezTo>
                      <a:pt x="2607" y="3435"/>
                      <a:pt x="2616" y="3450"/>
                      <a:pt x="2618" y="3450"/>
                    </a:cubicBezTo>
                    <a:cubicBezTo>
                      <a:pt x="2618" y="3450"/>
                      <a:pt x="2618" y="3450"/>
                      <a:pt x="2618" y="3450"/>
                    </a:cubicBezTo>
                    <a:cubicBezTo>
                      <a:pt x="2638" y="3433"/>
                      <a:pt x="2647" y="3406"/>
                      <a:pt x="2676" y="3404"/>
                    </a:cubicBezTo>
                    <a:cubicBezTo>
                      <a:pt x="2678" y="3404"/>
                      <a:pt x="2680" y="3404"/>
                      <a:pt x="2681" y="3404"/>
                    </a:cubicBezTo>
                    <a:cubicBezTo>
                      <a:pt x="2709" y="3404"/>
                      <a:pt x="2747" y="3423"/>
                      <a:pt x="2777" y="3426"/>
                    </a:cubicBezTo>
                    <a:cubicBezTo>
                      <a:pt x="2810" y="3429"/>
                      <a:pt x="2856" y="3454"/>
                      <a:pt x="2889" y="3454"/>
                    </a:cubicBezTo>
                    <a:cubicBezTo>
                      <a:pt x="2921" y="3454"/>
                      <a:pt x="2939" y="3433"/>
                      <a:pt x="2965" y="3424"/>
                    </a:cubicBezTo>
                    <a:cubicBezTo>
                      <a:pt x="2993" y="3414"/>
                      <a:pt x="3006" y="3386"/>
                      <a:pt x="3031" y="3374"/>
                    </a:cubicBezTo>
                    <a:cubicBezTo>
                      <a:pt x="3057" y="3362"/>
                      <a:pt x="3097" y="3364"/>
                      <a:pt x="3121" y="3347"/>
                    </a:cubicBezTo>
                    <a:cubicBezTo>
                      <a:pt x="3145" y="3331"/>
                      <a:pt x="3181" y="3327"/>
                      <a:pt x="3203" y="3308"/>
                    </a:cubicBezTo>
                    <a:cubicBezTo>
                      <a:pt x="3227" y="3289"/>
                      <a:pt x="3221" y="3242"/>
                      <a:pt x="3240" y="3221"/>
                    </a:cubicBezTo>
                    <a:lnTo>
                      <a:pt x="3298" y="3158"/>
                    </a:lnTo>
                    <a:cubicBezTo>
                      <a:pt x="3317" y="3137"/>
                      <a:pt x="3351" y="3126"/>
                      <a:pt x="3368" y="3104"/>
                    </a:cubicBezTo>
                    <a:cubicBezTo>
                      <a:pt x="3389" y="3084"/>
                      <a:pt x="3417" y="3070"/>
                      <a:pt x="3436" y="3048"/>
                    </a:cubicBezTo>
                    <a:cubicBezTo>
                      <a:pt x="3455" y="3026"/>
                      <a:pt x="3478" y="3007"/>
                      <a:pt x="3496" y="2983"/>
                    </a:cubicBezTo>
                    <a:cubicBezTo>
                      <a:pt x="3513" y="2960"/>
                      <a:pt x="3512" y="2925"/>
                      <a:pt x="3532" y="2903"/>
                    </a:cubicBezTo>
                    <a:cubicBezTo>
                      <a:pt x="3551" y="2880"/>
                      <a:pt x="3582" y="2866"/>
                      <a:pt x="3602" y="2844"/>
                    </a:cubicBezTo>
                    <a:cubicBezTo>
                      <a:pt x="3622" y="2822"/>
                      <a:pt x="3649" y="2803"/>
                      <a:pt x="3667" y="2780"/>
                    </a:cubicBezTo>
                    <a:cubicBezTo>
                      <a:pt x="3685" y="2755"/>
                      <a:pt x="3678" y="2719"/>
                      <a:pt x="3690" y="2691"/>
                    </a:cubicBezTo>
                    <a:cubicBezTo>
                      <a:pt x="3704" y="2663"/>
                      <a:pt x="3719" y="2632"/>
                      <a:pt x="3722" y="2598"/>
                    </a:cubicBezTo>
                    <a:cubicBezTo>
                      <a:pt x="3723" y="2564"/>
                      <a:pt x="3699" y="2519"/>
                      <a:pt x="3697" y="2485"/>
                    </a:cubicBezTo>
                    <a:cubicBezTo>
                      <a:pt x="3696" y="2451"/>
                      <a:pt x="3692" y="2415"/>
                      <a:pt x="3684" y="2378"/>
                    </a:cubicBezTo>
                    <a:cubicBezTo>
                      <a:pt x="3677" y="2347"/>
                      <a:pt x="3656" y="2309"/>
                      <a:pt x="3692" y="2292"/>
                    </a:cubicBezTo>
                    <a:cubicBezTo>
                      <a:pt x="3693" y="2292"/>
                      <a:pt x="3674" y="2285"/>
                      <a:pt x="3670" y="2285"/>
                    </a:cubicBezTo>
                    <a:cubicBezTo>
                      <a:pt x="3670" y="2285"/>
                      <a:pt x="3670" y="2285"/>
                      <a:pt x="3670" y="2286"/>
                    </a:cubicBezTo>
                    <a:cubicBezTo>
                      <a:pt x="3630" y="2292"/>
                      <a:pt x="3633" y="2312"/>
                      <a:pt x="3635" y="2334"/>
                    </a:cubicBezTo>
                    <a:cubicBezTo>
                      <a:pt x="3641" y="2367"/>
                      <a:pt x="3668" y="2405"/>
                      <a:pt x="3662" y="2436"/>
                    </a:cubicBezTo>
                    <a:cubicBezTo>
                      <a:pt x="3656" y="2463"/>
                      <a:pt x="3656" y="2492"/>
                      <a:pt x="3655" y="2521"/>
                    </a:cubicBezTo>
                    <a:cubicBezTo>
                      <a:pt x="3651" y="2550"/>
                      <a:pt x="3645" y="2577"/>
                      <a:pt x="3635" y="2603"/>
                    </a:cubicBezTo>
                    <a:cubicBezTo>
                      <a:pt x="3623" y="2630"/>
                      <a:pt x="3568" y="2635"/>
                      <a:pt x="3551" y="2657"/>
                    </a:cubicBezTo>
                    <a:cubicBezTo>
                      <a:pt x="3534" y="2679"/>
                      <a:pt x="3524" y="2705"/>
                      <a:pt x="3501" y="2725"/>
                    </a:cubicBezTo>
                    <a:cubicBezTo>
                      <a:pt x="3478" y="2742"/>
                      <a:pt x="3462" y="2766"/>
                      <a:pt x="3436" y="2782"/>
                    </a:cubicBezTo>
                    <a:cubicBezTo>
                      <a:pt x="3411" y="2800"/>
                      <a:pt x="3415" y="2835"/>
                      <a:pt x="3389" y="2851"/>
                    </a:cubicBezTo>
                    <a:cubicBezTo>
                      <a:pt x="3378" y="2859"/>
                      <a:pt x="3357" y="2859"/>
                      <a:pt x="3336" y="2859"/>
                    </a:cubicBezTo>
                    <a:cubicBezTo>
                      <a:pt x="3315" y="2859"/>
                      <a:pt x="3295" y="2859"/>
                      <a:pt x="3284" y="2866"/>
                    </a:cubicBezTo>
                    <a:cubicBezTo>
                      <a:pt x="3262" y="2884"/>
                      <a:pt x="3246" y="2897"/>
                      <a:pt x="3225" y="2912"/>
                    </a:cubicBezTo>
                    <a:cubicBezTo>
                      <a:pt x="3207" y="2925"/>
                      <a:pt x="3216" y="2963"/>
                      <a:pt x="3195" y="2976"/>
                    </a:cubicBezTo>
                    <a:cubicBezTo>
                      <a:pt x="3181" y="2986"/>
                      <a:pt x="3162" y="2989"/>
                      <a:pt x="3143" y="2994"/>
                    </a:cubicBezTo>
                    <a:cubicBezTo>
                      <a:pt x="3137" y="2989"/>
                      <a:pt x="3131" y="2986"/>
                      <a:pt x="3127" y="2986"/>
                    </a:cubicBezTo>
                    <a:cubicBezTo>
                      <a:pt x="3126" y="2986"/>
                      <a:pt x="3125" y="2986"/>
                      <a:pt x="3125" y="2987"/>
                    </a:cubicBezTo>
                    <a:cubicBezTo>
                      <a:pt x="3115" y="2997"/>
                      <a:pt x="3108" y="3008"/>
                      <a:pt x="3100" y="3020"/>
                    </a:cubicBezTo>
                    <a:cubicBezTo>
                      <a:pt x="3090" y="3030"/>
                      <a:pt x="3079" y="3042"/>
                      <a:pt x="3066" y="3051"/>
                    </a:cubicBezTo>
                    <a:cubicBezTo>
                      <a:pt x="3046" y="3064"/>
                      <a:pt x="3016" y="3066"/>
                      <a:pt x="2997" y="3080"/>
                    </a:cubicBezTo>
                    <a:cubicBezTo>
                      <a:pt x="2978" y="3093"/>
                      <a:pt x="2975" y="3124"/>
                      <a:pt x="2957" y="3137"/>
                    </a:cubicBezTo>
                    <a:cubicBezTo>
                      <a:pt x="2950" y="3142"/>
                      <a:pt x="2943" y="3151"/>
                      <a:pt x="2939" y="3159"/>
                    </a:cubicBezTo>
                    <a:cubicBezTo>
                      <a:pt x="2891" y="3176"/>
                      <a:pt x="2837" y="3188"/>
                      <a:pt x="2792" y="3206"/>
                    </a:cubicBezTo>
                    <a:cubicBezTo>
                      <a:pt x="2748" y="3217"/>
                      <a:pt x="2701" y="3221"/>
                      <a:pt x="2654" y="3227"/>
                    </a:cubicBezTo>
                    <a:cubicBezTo>
                      <a:pt x="2701" y="3203"/>
                      <a:pt x="2748" y="3180"/>
                      <a:pt x="2789" y="3147"/>
                    </a:cubicBezTo>
                    <a:cubicBezTo>
                      <a:pt x="2811" y="3128"/>
                      <a:pt x="2830" y="3107"/>
                      <a:pt x="2850" y="3085"/>
                    </a:cubicBezTo>
                    <a:cubicBezTo>
                      <a:pt x="2867" y="3077"/>
                      <a:pt x="2887" y="3069"/>
                      <a:pt x="2905" y="3058"/>
                    </a:cubicBezTo>
                    <a:cubicBezTo>
                      <a:pt x="2956" y="3027"/>
                      <a:pt x="3008" y="2994"/>
                      <a:pt x="3057" y="2958"/>
                    </a:cubicBezTo>
                    <a:cubicBezTo>
                      <a:pt x="3104" y="2919"/>
                      <a:pt x="3136" y="2865"/>
                      <a:pt x="3183" y="2824"/>
                    </a:cubicBezTo>
                    <a:cubicBezTo>
                      <a:pt x="3229" y="2784"/>
                      <a:pt x="3284" y="2749"/>
                      <a:pt x="3328" y="2705"/>
                    </a:cubicBezTo>
                    <a:cubicBezTo>
                      <a:pt x="3373" y="2660"/>
                      <a:pt x="3421" y="2616"/>
                      <a:pt x="3458" y="2562"/>
                    </a:cubicBezTo>
                    <a:cubicBezTo>
                      <a:pt x="3492" y="2511"/>
                      <a:pt x="3506" y="2447"/>
                      <a:pt x="3528" y="2390"/>
                    </a:cubicBezTo>
                    <a:cubicBezTo>
                      <a:pt x="3558" y="2353"/>
                      <a:pt x="3590" y="2316"/>
                      <a:pt x="3613" y="2273"/>
                    </a:cubicBezTo>
                    <a:cubicBezTo>
                      <a:pt x="3638" y="2226"/>
                      <a:pt x="3635" y="2170"/>
                      <a:pt x="3652" y="2120"/>
                    </a:cubicBezTo>
                    <a:cubicBezTo>
                      <a:pt x="3668" y="2065"/>
                      <a:pt x="3685" y="2009"/>
                      <a:pt x="3682" y="1950"/>
                    </a:cubicBezTo>
                    <a:cubicBezTo>
                      <a:pt x="3678" y="1892"/>
                      <a:pt x="3645" y="1831"/>
                      <a:pt x="3631" y="1776"/>
                    </a:cubicBezTo>
                    <a:cubicBezTo>
                      <a:pt x="3623" y="1736"/>
                      <a:pt x="3609" y="1696"/>
                      <a:pt x="3593" y="1659"/>
                    </a:cubicBezTo>
                    <a:cubicBezTo>
                      <a:pt x="3609" y="1585"/>
                      <a:pt x="3624" y="1509"/>
                      <a:pt x="3627" y="1432"/>
                    </a:cubicBezTo>
                    <a:cubicBezTo>
                      <a:pt x="3629" y="1341"/>
                      <a:pt x="3595" y="1255"/>
                      <a:pt x="3576" y="1171"/>
                    </a:cubicBezTo>
                    <a:cubicBezTo>
                      <a:pt x="3556" y="1076"/>
                      <a:pt x="3527" y="981"/>
                      <a:pt x="3478" y="897"/>
                    </a:cubicBezTo>
                    <a:cubicBezTo>
                      <a:pt x="3428" y="813"/>
                      <a:pt x="3349" y="750"/>
                      <a:pt x="3284" y="682"/>
                    </a:cubicBezTo>
                    <a:cubicBezTo>
                      <a:pt x="3232" y="627"/>
                      <a:pt x="3174" y="579"/>
                      <a:pt x="3114" y="538"/>
                    </a:cubicBezTo>
                    <a:cubicBezTo>
                      <a:pt x="3081" y="492"/>
                      <a:pt x="3045" y="450"/>
                      <a:pt x="3009" y="408"/>
                    </a:cubicBezTo>
                    <a:cubicBezTo>
                      <a:pt x="2968" y="364"/>
                      <a:pt x="2902" y="348"/>
                      <a:pt x="2856" y="312"/>
                    </a:cubicBezTo>
                    <a:cubicBezTo>
                      <a:pt x="2811" y="272"/>
                      <a:pt x="2774" y="216"/>
                      <a:pt x="2720" y="185"/>
                    </a:cubicBezTo>
                    <a:cubicBezTo>
                      <a:pt x="2667" y="152"/>
                      <a:pt x="2606" y="133"/>
                      <a:pt x="2550" y="107"/>
                    </a:cubicBezTo>
                    <a:cubicBezTo>
                      <a:pt x="2492" y="85"/>
                      <a:pt x="2438" y="45"/>
                      <a:pt x="2376" y="31"/>
                    </a:cubicBezTo>
                    <a:cubicBezTo>
                      <a:pt x="2314" y="16"/>
                      <a:pt x="2248" y="23"/>
                      <a:pt x="2186" y="18"/>
                    </a:cubicBezTo>
                    <a:cubicBezTo>
                      <a:pt x="2174" y="16"/>
                      <a:pt x="2161" y="16"/>
                      <a:pt x="2149" y="16"/>
                    </a:cubicBezTo>
                    <a:cubicBezTo>
                      <a:pt x="2099" y="16"/>
                      <a:pt x="2049" y="23"/>
                      <a:pt x="1999" y="23"/>
                    </a:cubicBezTo>
                    <a:cubicBezTo>
                      <a:pt x="1998" y="23"/>
                      <a:pt x="1996" y="23"/>
                      <a:pt x="1995" y="23"/>
                    </a:cubicBezTo>
                    <a:cubicBezTo>
                      <a:pt x="1943" y="23"/>
                      <a:pt x="1888" y="1"/>
                      <a:pt x="1833"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29"/>
              <p:cNvSpPr/>
              <p:nvPr/>
            </p:nvSpPr>
            <p:spPr>
              <a:xfrm>
                <a:off x="2284150" y="4608150"/>
                <a:ext cx="93075" cy="91825"/>
              </a:xfrm>
              <a:custGeom>
                <a:rect b="b" l="l" r="r" t="t"/>
                <a:pathLst>
                  <a:path extrusionOk="0" h="3673" w="3723">
                    <a:moveTo>
                      <a:pt x="1005" y="316"/>
                    </a:moveTo>
                    <a:cubicBezTo>
                      <a:pt x="1010" y="316"/>
                      <a:pt x="1014" y="317"/>
                      <a:pt x="1019" y="317"/>
                    </a:cubicBezTo>
                    <a:cubicBezTo>
                      <a:pt x="986" y="341"/>
                      <a:pt x="948" y="363"/>
                      <a:pt x="914" y="385"/>
                    </a:cubicBezTo>
                    <a:cubicBezTo>
                      <a:pt x="915" y="382"/>
                      <a:pt x="915" y="378"/>
                      <a:pt x="917" y="376"/>
                    </a:cubicBezTo>
                    <a:cubicBezTo>
                      <a:pt x="936" y="354"/>
                      <a:pt x="958" y="336"/>
                      <a:pt x="983" y="321"/>
                    </a:cubicBezTo>
                    <a:cubicBezTo>
                      <a:pt x="989" y="318"/>
                      <a:pt x="997" y="316"/>
                      <a:pt x="1005" y="316"/>
                    </a:cubicBezTo>
                    <a:close/>
                    <a:moveTo>
                      <a:pt x="1596" y="640"/>
                    </a:moveTo>
                    <a:cubicBezTo>
                      <a:pt x="1699" y="640"/>
                      <a:pt x="1810" y="667"/>
                      <a:pt x="1927" y="691"/>
                    </a:cubicBezTo>
                    <a:cubicBezTo>
                      <a:pt x="2022" y="712"/>
                      <a:pt x="2111" y="741"/>
                      <a:pt x="2198" y="774"/>
                    </a:cubicBezTo>
                    <a:cubicBezTo>
                      <a:pt x="2085" y="743"/>
                      <a:pt x="1972" y="727"/>
                      <a:pt x="1858" y="727"/>
                    </a:cubicBezTo>
                    <a:cubicBezTo>
                      <a:pt x="1845" y="727"/>
                      <a:pt x="1832" y="727"/>
                      <a:pt x="1819" y="727"/>
                    </a:cubicBezTo>
                    <a:cubicBezTo>
                      <a:pt x="1792" y="727"/>
                      <a:pt x="1764" y="731"/>
                      <a:pt x="1737" y="734"/>
                    </a:cubicBezTo>
                    <a:lnTo>
                      <a:pt x="1736" y="731"/>
                    </a:lnTo>
                    <a:cubicBezTo>
                      <a:pt x="1694" y="711"/>
                      <a:pt x="1653" y="665"/>
                      <a:pt x="1609" y="647"/>
                    </a:cubicBezTo>
                    <a:cubicBezTo>
                      <a:pt x="1592" y="641"/>
                      <a:pt x="1579" y="641"/>
                      <a:pt x="1564" y="641"/>
                    </a:cubicBezTo>
                    <a:cubicBezTo>
                      <a:pt x="1574" y="640"/>
                      <a:pt x="1585" y="640"/>
                      <a:pt x="1596" y="640"/>
                    </a:cubicBezTo>
                    <a:close/>
                    <a:moveTo>
                      <a:pt x="3194" y="968"/>
                    </a:moveTo>
                    <a:lnTo>
                      <a:pt x="3194" y="968"/>
                    </a:lnTo>
                    <a:cubicBezTo>
                      <a:pt x="3203" y="974"/>
                      <a:pt x="3212" y="976"/>
                      <a:pt x="3215" y="985"/>
                    </a:cubicBezTo>
                    <a:cubicBezTo>
                      <a:pt x="3227" y="1005"/>
                      <a:pt x="3226" y="1036"/>
                      <a:pt x="3234" y="1058"/>
                    </a:cubicBezTo>
                    <a:cubicBezTo>
                      <a:pt x="3242" y="1080"/>
                      <a:pt x="3242" y="1104"/>
                      <a:pt x="3249" y="1125"/>
                    </a:cubicBezTo>
                    <a:cubicBezTo>
                      <a:pt x="3252" y="1132"/>
                      <a:pt x="3260" y="1136"/>
                      <a:pt x="3264" y="1141"/>
                    </a:cubicBezTo>
                    <a:cubicBezTo>
                      <a:pt x="3263" y="1143"/>
                      <a:pt x="3258" y="1143"/>
                      <a:pt x="3259" y="1146"/>
                    </a:cubicBezTo>
                    <a:cubicBezTo>
                      <a:pt x="3262" y="1166"/>
                      <a:pt x="3266" y="1183"/>
                      <a:pt x="3270" y="1203"/>
                    </a:cubicBezTo>
                    <a:cubicBezTo>
                      <a:pt x="3263" y="1201"/>
                      <a:pt x="3258" y="1197"/>
                      <a:pt x="3251" y="1194"/>
                    </a:cubicBezTo>
                    <a:cubicBezTo>
                      <a:pt x="3237" y="1118"/>
                      <a:pt x="3218" y="1044"/>
                      <a:pt x="3194" y="968"/>
                    </a:cubicBezTo>
                    <a:close/>
                    <a:moveTo>
                      <a:pt x="2589" y="1285"/>
                    </a:moveTo>
                    <a:cubicBezTo>
                      <a:pt x="2603" y="1298"/>
                      <a:pt x="2616" y="1314"/>
                      <a:pt x="2631" y="1329"/>
                    </a:cubicBezTo>
                    <a:cubicBezTo>
                      <a:pt x="2620" y="1320"/>
                      <a:pt x="2609" y="1311"/>
                      <a:pt x="2600" y="1300"/>
                    </a:cubicBezTo>
                    <a:lnTo>
                      <a:pt x="2589" y="1285"/>
                    </a:lnTo>
                    <a:close/>
                    <a:moveTo>
                      <a:pt x="3291" y="1166"/>
                    </a:moveTo>
                    <a:cubicBezTo>
                      <a:pt x="3292" y="1168"/>
                      <a:pt x="3296" y="1169"/>
                      <a:pt x="3298" y="1173"/>
                    </a:cubicBezTo>
                    <a:cubicBezTo>
                      <a:pt x="3309" y="1195"/>
                      <a:pt x="3317" y="1216"/>
                      <a:pt x="3335" y="1235"/>
                    </a:cubicBezTo>
                    <a:cubicBezTo>
                      <a:pt x="3354" y="1253"/>
                      <a:pt x="3401" y="1265"/>
                      <a:pt x="3419" y="1290"/>
                    </a:cubicBezTo>
                    <a:cubicBezTo>
                      <a:pt x="3435" y="1311"/>
                      <a:pt x="3456" y="1336"/>
                      <a:pt x="3481" y="1363"/>
                    </a:cubicBezTo>
                    <a:cubicBezTo>
                      <a:pt x="3494" y="1381"/>
                      <a:pt x="3515" y="1402"/>
                      <a:pt x="3512" y="1422"/>
                    </a:cubicBezTo>
                    <a:cubicBezTo>
                      <a:pt x="3496" y="1396"/>
                      <a:pt x="3482" y="1370"/>
                      <a:pt x="3461" y="1347"/>
                    </a:cubicBezTo>
                    <a:cubicBezTo>
                      <a:pt x="3413" y="1293"/>
                      <a:pt x="3359" y="1253"/>
                      <a:pt x="3303" y="1221"/>
                    </a:cubicBezTo>
                    <a:cubicBezTo>
                      <a:pt x="3299" y="1202"/>
                      <a:pt x="3295" y="1183"/>
                      <a:pt x="3291" y="1166"/>
                    </a:cubicBezTo>
                    <a:close/>
                    <a:moveTo>
                      <a:pt x="1118" y="1253"/>
                    </a:moveTo>
                    <a:lnTo>
                      <a:pt x="1118" y="1253"/>
                    </a:lnTo>
                    <a:cubicBezTo>
                      <a:pt x="1116" y="1256"/>
                      <a:pt x="1115" y="1257"/>
                      <a:pt x="1112" y="1257"/>
                    </a:cubicBezTo>
                    <a:cubicBezTo>
                      <a:pt x="1060" y="1307"/>
                      <a:pt x="1012" y="1367"/>
                      <a:pt x="972" y="1432"/>
                    </a:cubicBezTo>
                    <a:cubicBezTo>
                      <a:pt x="973" y="1396"/>
                      <a:pt x="977" y="1359"/>
                      <a:pt x="984" y="1320"/>
                    </a:cubicBezTo>
                    <a:cubicBezTo>
                      <a:pt x="1005" y="1307"/>
                      <a:pt x="1025" y="1294"/>
                      <a:pt x="1047" y="1283"/>
                    </a:cubicBezTo>
                    <a:cubicBezTo>
                      <a:pt x="1067" y="1274"/>
                      <a:pt x="1085" y="1267"/>
                      <a:pt x="1105" y="1258"/>
                    </a:cubicBezTo>
                    <a:cubicBezTo>
                      <a:pt x="1109" y="1257"/>
                      <a:pt x="1115" y="1256"/>
                      <a:pt x="1118" y="1253"/>
                    </a:cubicBezTo>
                    <a:close/>
                    <a:moveTo>
                      <a:pt x="3266" y="1279"/>
                    </a:moveTo>
                    <a:cubicBezTo>
                      <a:pt x="3273" y="1285"/>
                      <a:pt x="3281" y="1287"/>
                      <a:pt x="3285" y="1293"/>
                    </a:cubicBezTo>
                    <a:cubicBezTo>
                      <a:pt x="3298" y="1355"/>
                      <a:pt x="3306" y="1418"/>
                      <a:pt x="3320" y="1480"/>
                    </a:cubicBezTo>
                    <a:cubicBezTo>
                      <a:pt x="3311" y="1446"/>
                      <a:pt x="3298" y="1414"/>
                      <a:pt x="3281" y="1381"/>
                    </a:cubicBezTo>
                    <a:cubicBezTo>
                      <a:pt x="3277" y="1347"/>
                      <a:pt x="3271" y="1312"/>
                      <a:pt x="3266" y="1279"/>
                    </a:cubicBezTo>
                    <a:close/>
                    <a:moveTo>
                      <a:pt x="2656" y="1355"/>
                    </a:moveTo>
                    <a:cubicBezTo>
                      <a:pt x="2686" y="1389"/>
                      <a:pt x="2714" y="1428"/>
                      <a:pt x="2735" y="1469"/>
                    </a:cubicBezTo>
                    <a:lnTo>
                      <a:pt x="2735" y="1490"/>
                    </a:lnTo>
                    <a:cubicBezTo>
                      <a:pt x="2732" y="1520"/>
                      <a:pt x="2720" y="1561"/>
                      <a:pt x="2698" y="1603"/>
                    </a:cubicBezTo>
                    <a:cubicBezTo>
                      <a:pt x="2693" y="1520"/>
                      <a:pt x="2673" y="1437"/>
                      <a:pt x="2631" y="1366"/>
                    </a:cubicBezTo>
                    <a:cubicBezTo>
                      <a:pt x="2638" y="1362"/>
                      <a:pt x="2647" y="1359"/>
                      <a:pt x="2656" y="1355"/>
                    </a:cubicBezTo>
                    <a:close/>
                    <a:moveTo>
                      <a:pt x="1724" y="1241"/>
                    </a:moveTo>
                    <a:cubicBezTo>
                      <a:pt x="1735" y="1241"/>
                      <a:pt x="1747" y="1243"/>
                      <a:pt x="1760" y="1243"/>
                    </a:cubicBezTo>
                    <a:cubicBezTo>
                      <a:pt x="1751" y="1256"/>
                      <a:pt x="1744" y="1269"/>
                      <a:pt x="1736" y="1279"/>
                    </a:cubicBezTo>
                    <a:cubicBezTo>
                      <a:pt x="1703" y="1319"/>
                      <a:pt x="1664" y="1363"/>
                      <a:pt x="1646" y="1421"/>
                    </a:cubicBezTo>
                    <a:cubicBezTo>
                      <a:pt x="1630" y="1473"/>
                      <a:pt x="1616" y="1549"/>
                      <a:pt x="1632" y="1618"/>
                    </a:cubicBezTo>
                    <a:cubicBezTo>
                      <a:pt x="1641" y="1656"/>
                      <a:pt x="1664" y="1689"/>
                      <a:pt x="1689" y="1714"/>
                    </a:cubicBezTo>
                    <a:cubicBezTo>
                      <a:pt x="1712" y="1737"/>
                      <a:pt x="1736" y="1755"/>
                      <a:pt x="1760" y="1775"/>
                    </a:cubicBezTo>
                    <a:cubicBezTo>
                      <a:pt x="1764" y="1779"/>
                      <a:pt x="1769" y="1780"/>
                      <a:pt x="1774" y="1783"/>
                    </a:cubicBezTo>
                    <a:cubicBezTo>
                      <a:pt x="1731" y="1808"/>
                      <a:pt x="1685" y="1819"/>
                      <a:pt x="1640" y="1819"/>
                    </a:cubicBezTo>
                    <a:cubicBezTo>
                      <a:pt x="1601" y="1819"/>
                      <a:pt x="1564" y="1811"/>
                      <a:pt x="1530" y="1797"/>
                    </a:cubicBezTo>
                    <a:cubicBezTo>
                      <a:pt x="1510" y="1753"/>
                      <a:pt x="1499" y="1706"/>
                      <a:pt x="1495" y="1662"/>
                    </a:cubicBezTo>
                    <a:cubicBezTo>
                      <a:pt x="1481" y="1572"/>
                      <a:pt x="1515" y="1479"/>
                      <a:pt x="1561" y="1397"/>
                    </a:cubicBezTo>
                    <a:cubicBezTo>
                      <a:pt x="1597" y="1331"/>
                      <a:pt x="1652" y="1279"/>
                      <a:pt x="1712" y="1242"/>
                    </a:cubicBezTo>
                    <a:cubicBezTo>
                      <a:pt x="1716" y="1241"/>
                      <a:pt x="1720" y="1241"/>
                      <a:pt x="1724" y="1241"/>
                    </a:cubicBezTo>
                    <a:close/>
                    <a:moveTo>
                      <a:pt x="156" y="1637"/>
                    </a:moveTo>
                    <a:cubicBezTo>
                      <a:pt x="165" y="1669"/>
                      <a:pt x="174" y="1699"/>
                      <a:pt x="180" y="1728"/>
                    </a:cubicBezTo>
                    <a:cubicBezTo>
                      <a:pt x="186" y="1755"/>
                      <a:pt x="196" y="1783"/>
                      <a:pt x="207" y="1809"/>
                    </a:cubicBezTo>
                    <a:cubicBezTo>
                      <a:pt x="185" y="1859"/>
                      <a:pt x="164" y="1911"/>
                      <a:pt x="147" y="1966"/>
                    </a:cubicBezTo>
                    <a:cubicBezTo>
                      <a:pt x="147" y="1964"/>
                      <a:pt x="146" y="1962"/>
                      <a:pt x="146" y="1962"/>
                    </a:cubicBezTo>
                    <a:cubicBezTo>
                      <a:pt x="141" y="1916"/>
                      <a:pt x="130" y="1870"/>
                      <a:pt x="127" y="1821"/>
                    </a:cubicBezTo>
                    <a:cubicBezTo>
                      <a:pt x="121" y="1773"/>
                      <a:pt x="127" y="1725"/>
                      <a:pt x="134" y="1678"/>
                    </a:cubicBezTo>
                    <a:cubicBezTo>
                      <a:pt x="138" y="1663"/>
                      <a:pt x="146" y="1649"/>
                      <a:pt x="156" y="1637"/>
                    </a:cubicBezTo>
                    <a:close/>
                    <a:moveTo>
                      <a:pt x="3076" y="1780"/>
                    </a:moveTo>
                    <a:cubicBezTo>
                      <a:pt x="3079" y="1857"/>
                      <a:pt x="3076" y="1933"/>
                      <a:pt x="3065" y="2006"/>
                    </a:cubicBezTo>
                    <a:cubicBezTo>
                      <a:pt x="3065" y="1985"/>
                      <a:pt x="3068" y="1964"/>
                      <a:pt x="3068" y="1945"/>
                    </a:cubicBezTo>
                    <a:cubicBezTo>
                      <a:pt x="3068" y="1905"/>
                      <a:pt x="3064" y="1865"/>
                      <a:pt x="3058" y="1827"/>
                    </a:cubicBezTo>
                    <a:cubicBezTo>
                      <a:pt x="3065" y="1809"/>
                      <a:pt x="3070" y="1795"/>
                      <a:pt x="3076" y="1780"/>
                    </a:cubicBezTo>
                    <a:close/>
                    <a:moveTo>
                      <a:pt x="2397" y="1828"/>
                    </a:moveTo>
                    <a:cubicBezTo>
                      <a:pt x="2396" y="1831"/>
                      <a:pt x="2396" y="1836"/>
                      <a:pt x="2395" y="1841"/>
                    </a:cubicBezTo>
                    <a:cubicBezTo>
                      <a:pt x="2393" y="1843"/>
                      <a:pt x="2391" y="1847"/>
                      <a:pt x="2388" y="1850"/>
                    </a:cubicBezTo>
                    <a:cubicBezTo>
                      <a:pt x="2336" y="1933"/>
                      <a:pt x="2250" y="1971"/>
                      <a:pt x="2166" y="1999"/>
                    </a:cubicBezTo>
                    <a:cubicBezTo>
                      <a:pt x="2153" y="2006"/>
                      <a:pt x="2136" y="2010"/>
                      <a:pt x="2121" y="2015"/>
                    </a:cubicBezTo>
                    <a:lnTo>
                      <a:pt x="2121" y="2003"/>
                    </a:lnTo>
                    <a:cubicBezTo>
                      <a:pt x="2195" y="1981"/>
                      <a:pt x="2264" y="1945"/>
                      <a:pt x="2319" y="1897"/>
                    </a:cubicBezTo>
                    <a:cubicBezTo>
                      <a:pt x="2341" y="1879"/>
                      <a:pt x="2362" y="1857"/>
                      <a:pt x="2381" y="1832"/>
                    </a:cubicBezTo>
                    <a:cubicBezTo>
                      <a:pt x="2386" y="1831"/>
                      <a:pt x="2393" y="1830"/>
                      <a:pt x="2397" y="1828"/>
                    </a:cubicBezTo>
                    <a:close/>
                    <a:moveTo>
                      <a:pt x="2408" y="1618"/>
                    </a:moveTo>
                    <a:cubicBezTo>
                      <a:pt x="2408" y="1620"/>
                      <a:pt x="2408" y="1622"/>
                      <a:pt x="2410" y="1623"/>
                    </a:cubicBezTo>
                    <a:cubicBezTo>
                      <a:pt x="2395" y="1697"/>
                      <a:pt x="2363" y="1762"/>
                      <a:pt x="2320" y="1813"/>
                    </a:cubicBezTo>
                    <a:cubicBezTo>
                      <a:pt x="2277" y="1822"/>
                      <a:pt x="2230" y="1830"/>
                      <a:pt x="2185" y="1830"/>
                    </a:cubicBezTo>
                    <a:cubicBezTo>
                      <a:pt x="2150" y="1830"/>
                      <a:pt x="2116" y="1826"/>
                      <a:pt x="2085" y="1813"/>
                    </a:cubicBezTo>
                    <a:cubicBezTo>
                      <a:pt x="2085" y="1813"/>
                      <a:pt x="2085" y="1813"/>
                      <a:pt x="2084" y="1813"/>
                    </a:cubicBezTo>
                    <a:cubicBezTo>
                      <a:pt x="2081" y="1813"/>
                      <a:pt x="2077" y="1834"/>
                      <a:pt x="2080" y="1836"/>
                    </a:cubicBezTo>
                    <a:cubicBezTo>
                      <a:pt x="2117" y="1862"/>
                      <a:pt x="2157" y="1870"/>
                      <a:pt x="2198" y="1870"/>
                    </a:cubicBezTo>
                    <a:cubicBezTo>
                      <a:pt x="2219" y="1870"/>
                      <a:pt x="2239" y="1868"/>
                      <a:pt x="2260" y="1865"/>
                    </a:cubicBezTo>
                    <a:lnTo>
                      <a:pt x="2260" y="1865"/>
                    </a:lnTo>
                    <a:cubicBezTo>
                      <a:pt x="2221" y="1897"/>
                      <a:pt x="2177" y="1920"/>
                      <a:pt x="2126" y="1938"/>
                    </a:cubicBezTo>
                    <a:cubicBezTo>
                      <a:pt x="2128" y="1916"/>
                      <a:pt x="2128" y="1892"/>
                      <a:pt x="2133" y="1871"/>
                    </a:cubicBezTo>
                    <a:cubicBezTo>
                      <a:pt x="2134" y="1867"/>
                      <a:pt x="2126" y="1864"/>
                      <a:pt x="2119" y="1864"/>
                    </a:cubicBezTo>
                    <a:cubicBezTo>
                      <a:pt x="2114" y="1864"/>
                      <a:pt x="2110" y="1865"/>
                      <a:pt x="2108" y="1868"/>
                    </a:cubicBezTo>
                    <a:cubicBezTo>
                      <a:pt x="2100" y="1896"/>
                      <a:pt x="2095" y="1925"/>
                      <a:pt x="2091" y="1952"/>
                    </a:cubicBezTo>
                    <a:cubicBezTo>
                      <a:pt x="2046" y="1963"/>
                      <a:pt x="1999" y="1969"/>
                      <a:pt x="1954" y="1969"/>
                    </a:cubicBezTo>
                    <a:cubicBezTo>
                      <a:pt x="1889" y="1969"/>
                      <a:pt x="1825" y="1957"/>
                      <a:pt x="1767" y="1931"/>
                    </a:cubicBezTo>
                    <a:cubicBezTo>
                      <a:pt x="1765" y="1930"/>
                      <a:pt x="1763" y="1930"/>
                      <a:pt x="1761" y="1930"/>
                    </a:cubicBezTo>
                    <a:cubicBezTo>
                      <a:pt x="1741" y="1930"/>
                      <a:pt x="1720" y="1965"/>
                      <a:pt x="1742" y="1978"/>
                    </a:cubicBezTo>
                    <a:cubicBezTo>
                      <a:pt x="1809" y="2016"/>
                      <a:pt x="1885" y="2033"/>
                      <a:pt x="1962" y="2033"/>
                    </a:cubicBezTo>
                    <a:cubicBezTo>
                      <a:pt x="2003" y="2033"/>
                      <a:pt x="2044" y="2028"/>
                      <a:pt x="2084" y="2020"/>
                    </a:cubicBezTo>
                    <a:lnTo>
                      <a:pt x="2084" y="2035"/>
                    </a:lnTo>
                    <a:cubicBezTo>
                      <a:pt x="2038" y="2049"/>
                      <a:pt x="1990" y="2061"/>
                      <a:pt x="1941" y="2061"/>
                    </a:cubicBezTo>
                    <a:cubicBezTo>
                      <a:pt x="1920" y="2061"/>
                      <a:pt x="1900" y="2059"/>
                      <a:pt x="1879" y="2054"/>
                    </a:cubicBezTo>
                    <a:cubicBezTo>
                      <a:pt x="1778" y="2031"/>
                      <a:pt x="1682" y="1985"/>
                      <a:pt x="1610" y="1918"/>
                    </a:cubicBezTo>
                    <a:cubicBezTo>
                      <a:pt x="1598" y="1907"/>
                      <a:pt x="1590" y="1893"/>
                      <a:pt x="1579" y="1883"/>
                    </a:cubicBezTo>
                    <a:lnTo>
                      <a:pt x="1579" y="1883"/>
                    </a:lnTo>
                    <a:cubicBezTo>
                      <a:pt x="1598" y="1887"/>
                      <a:pt x="1618" y="1889"/>
                      <a:pt x="1639" y="1889"/>
                    </a:cubicBezTo>
                    <a:cubicBezTo>
                      <a:pt x="1702" y="1889"/>
                      <a:pt x="1767" y="1870"/>
                      <a:pt x="1824" y="1823"/>
                    </a:cubicBezTo>
                    <a:cubicBezTo>
                      <a:pt x="1861" y="1840"/>
                      <a:pt x="1901" y="1850"/>
                      <a:pt x="1942" y="1850"/>
                    </a:cubicBezTo>
                    <a:cubicBezTo>
                      <a:pt x="1949" y="1850"/>
                      <a:pt x="1957" y="1849"/>
                      <a:pt x="1964" y="1849"/>
                    </a:cubicBezTo>
                    <a:cubicBezTo>
                      <a:pt x="2025" y="1842"/>
                      <a:pt x="2067" y="1806"/>
                      <a:pt x="2104" y="1775"/>
                    </a:cubicBezTo>
                    <a:cubicBezTo>
                      <a:pt x="2111" y="1775"/>
                      <a:pt x="2117" y="1776"/>
                      <a:pt x="2123" y="1776"/>
                    </a:cubicBezTo>
                    <a:cubicBezTo>
                      <a:pt x="2146" y="1776"/>
                      <a:pt x="2170" y="1771"/>
                      <a:pt x="2194" y="1768"/>
                    </a:cubicBezTo>
                    <a:cubicBezTo>
                      <a:pt x="2243" y="1754"/>
                      <a:pt x="2278" y="1720"/>
                      <a:pt x="2314" y="1693"/>
                    </a:cubicBezTo>
                    <a:cubicBezTo>
                      <a:pt x="2342" y="1673"/>
                      <a:pt x="2382" y="1651"/>
                      <a:pt x="2408" y="1618"/>
                    </a:cubicBezTo>
                    <a:close/>
                    <a:moveTo>
                      <a:pt x="1163" y="1627"/>
                    </a:moveTo>
                    <a:cubicBezTo>
                      <a:pt x="1160" y="1669"/>
                      <a:pt x="1159" y="1711"/>
                      <a:pt x="1159" y="1753"/>
                    </a:cubicBezTo>
                    <a:cubicBezTo>
                      <a:pt x="1159" y="1845"/>
                      <a:pt x="1152" y="1945"/>
                      <a:pt x="1180" y="2043"/>
                    </a:cubicBezTo>
                    <a:cubicBezTo>
                      <a:pt x="1193" y="2088"/>
                      <a:pt x="1214" y="2131"/>
                      <a:pt x="1239" y="2172"/>
                    </a:cubicBezTo>
                    <a:cubicBezTo>
                      <a:pt x="1145" y="2031"/>
                      <a:pt x="1118" y="1856"/>
                      <a:pt x="1142" y="1718"/>
                    </a:cubicBezTo>
                    <a:cubicBezTo>
                      <a:pt x="1145" y="1689"/>
                      <a:pt x="1152" y="1658"/>
                      <a:pt x="1163" y="1627"/>
                    </a:cubicBezTo>
                    <a:close/>
                    <a:moveTo>
                      <a:pt x="2780" y="2296"/>
                    </a:moveTo>
                    <a:cubicBezTo>
                      <a:pt x="2779" y="2299"/>
                      <a:pt x="2779" y="2303"/>
                      <a:pt x="2776" y="2306"/>
                    </a:cubicBezTo>
                    <a:cubicBezTo>
                      <a:pt x="2768" y="2309"/>
                      <a:pt x="2759" y="2310"/>
                      <a:pt x="2753" y="2313"/>
                    </a:cubicBezTo>
                    <a:cubicBezTo>
                      <a:pt x="2761" y="2309"/>
                      <a:pt x="2772" y="2300"/>
                      <a:pt x="2780" y="2296"/>
                    </a:cubicBezTo>
                    <a:close/>
                    <a:moveTo>
                      <a:pt x="1606" y="2203"/>
                    </a:moveTo>
                    <a:cubicBezTo>
                      <a:pt x="1660" y="2233"/>
                      <a:pt x="1716" y="2255"/>
                      <a:pt x="1773" y="2274"/>
                    </a:cubicBezTo>
                    <a:cubicBezTo>
                      <a:pt x="1851" y="2298"/>
                      <a:pt x="1931" y="2317"/>
                      <a:pt x="2014" y="2324"/>
                    </a:cubicBezTo>
                    <a:cubicBezTo>
                      <a:pt x="1971" y="2343"/>
                      <a:pt x="1930" y="2359"/>
                      <a:pt x="1883" y="2372"/>
                    </a:cubicBezTo>
                    <a:cubicBezTo>
                      <a:pt x="1851" y="2366"/>
                      <a:pt x="1819" y="2361"/>
                      <a:pt x="1789" y="2347"/>
                    </a:cubicBezTo>
                    <a:cubicBezTo>
                      <a:pt x="1715" y="2317"/>
                      <a:pt x="1660" y="2255"/>
                      <a:pt x="1606" y="2203"/>
                    </a:cubicBezTo>
                    <a:close/>
                    <a:moveTo>
                      <a:pt x="2780" y="1576"/>
                    </a:moveTo>
                    <a:cubicBezTo>
                      <a:pt x="2787" y="1600"/>
                      <a:pt x="2792" y="1622"/>
                      <a:pt x="2797" y="1644"/>
                    </a:cubicBezTo>
                    <a:cubicBezTo>
                      <a:pt x="2780" y="1717"/>
                      <a:pt x="2754" y="1787"/>
                      <a:pt x="2725" y="1854"/>
                    </a:cubicBezTo>
                    <a:cubicBezTo>
                      <a:pt x="2698" y="1916"/>
                      <a:pt x="2669" y="1980"/>
                      <a:pt x="2631" y="2042"/>
                    </a:cubicBezTo>
                    <a:cubicBezTo>
                      <a:pt x="2594" y="2076"/>
                      <a:pt x="2556" y="2109"/>
                      <a:pt x="2520" y="2141"/>
                    </a:cubicBezTo>
                    <a:cubicBezTo>
                      <a:pt x="2429" y="2227"/>
                      <a:pt x="2333" y="2329"/>
                      <a:pt x="2202" y="2380"/>
                    </a:cubicBezTo>
                    <a:cubicBezTo>
                      <a:pt x="2166" y="2386"/>
                      <a:pt x="2129" y="2387"/>
                      <a:pt x="2093" y="2388"/>
                    </a:cubicBezTo>
                    <a:cubicBezTo>
                      <a:pt x="2097" y="2375"/>
                      <a:pt x="2102" y="2361"/>
                      <a:pt x="2104" y="2346"/>
                    </a:cubicBezTo>
                    <a:cubicBezTo>
                      <a:pt x="2106" y="2340"/>
                      <a:pt x="2106" y="2335"/>
                      <a:pt x="2106" y="2332"/>
                    </a:cubicBezTo>
                    <a:cubicBezTo>
                      <a:pt x="2111" y="2329"/>
                      <a:pt x="2114" y="2325"/>
                      <a:pt x="2119" y="2322"/>
                    </a:cubicBezTo>
                    <a:cubicBezTo>
                      <a:pt x="2135" y="2320"/>
                      <a:pt x="2150" y="2320"/>
                      <a:pt x="2166" y="2318"/>
                    </a:cubicBezTo>
                    <a:cubicBezTo>
                      <a:pt x="2303" y="2295"/>
                      <a:pt x="2431" y="2215"/>
                      <a:pt x="2531" y="2110"/>
                    </a:cubicBezTo>
                    <a:cubicBezTo>
                      <a:pt x="2630" y="2007"/>
                      <a:pt x="2684" y="1870"/>
                      <a:pt x="2693" y="1725"/>
                    </a:cubicBezTo>
                    <a:cubicBezTo>
                      <a:pt x="2696" y="1711"/>
                      <a:pt x="2696" y="1696"/>
                      <a:pt x="2696" y="1682"/>
                    </a:cubicBezTo>
                    <a:cubicBezTo>
                      <a:pt x="2714" y="1664"/>
                      <a:pt x="2737" y="1648"/>
                      <a:pt x="2753" y="1627"/>
                    </a:cubicBezTo>
                    <a:cubicBezTo>
                      <a:pt x="2765" y="1611"/>
                      <a:pt x="2772" y="1594"/>
                      <a:pt x="2780" y="1576"/>
                    </a:cubicBezTo>
                    <a:close/>
                    <a:moveTo>
                      <a:pt x="2060" y="2350"/>
                    </a:moveTo>
                    <a:lnTo>
                      <a:pt x="2060" y="2350"/>
                    </a:lnTo>
                    <a:cubicBezTo>
                      <a:pt x="2058" y="2364"/>
                      <a:pt x="2056" y="2377"/>
                      <a:pt x="2052" y="2391"/>
                    </a:cubicBezTo>
                    <a:lnTo>
                      <a:pt x="2044" y="2391"/>
                    </a:lnTo>
                    <a:cubicBezTo>
                      <a:pt x="2018" y="2388"/>
                      <a:pt x="1992" y="2386"/>
                      <a:pt x="1967" y="2384"/>
                    </a:cubicBezTo>
                    <a:cubicBezTo>
                      <a:pt x="1998" y="2375"/>
                      <a:pt x="2030" y="2364"/>
                      <a:pt x="2060" y="2350"/>
                    </a:cubicBezTo>
                    <a:close/>
                    <a:moveTo>
                      <a:pt x="807" y="2077"/>
                    </a:moveTo>
                    <a:lnTo>
                      <a:pt x="807" y="2077"/>
                    </a:lnTo>
                    <a:cubicBezTo>
                      <a:pt x="819" y="2099"/>
                      <a:pt x="830" y="2124"/>
                      <a:pt x="844" y="2145"/>
                    </a:cubicBezTo>
                    <a:cubicBezTo>
                      <a:pt x="910" y="2249"/>
                      <a:pt x="1005" y="2329"/>
                      <a:pt x="1104" y="2391"/>
                    </a:cubicBezTo>
                    <a:cubicBezTo>
                      <a:pt x="1148" y="2443"/>
                      <a:pt x="1196" y="2492"/>
                      <a:pt x="1247" y="2537"/>
                    </a:cubicBezTo>
                    <a:cubicBezTo>
                      <a:pt x="1101" y="2432"/>
                      <a:pt x="936" y="2329"/>
                      <a:pt x="847" y="2165"/>
                    </a:cubicBezTo>
                    <a:cubicBezTo>
                      <a:pt x="831" y="2138"/>
                      <a:pt x="819" y="2106"/>
                      <a:pt x="807" y="2077"/>
                    </a:cubicBezTo>
                    <a:close/>
                    <a:moveTo>
                      <a:pt x="2717" y="2454"/>
                    </a:moveTo>
                    <a:cubicBezTo>
                      <a:pt x="2710" y="2468"/>
                      <a:pt x="2703" y="2483"/>
                      <a:pt x="2696" y="2497"/>
                    </a:cubicBezTo>
                    <a:cubicBezTo>
                      <a:pt x="2642" y="2519"/>
                      <a:pt x="2586" y="2537"/>
                      <a:pt x="2528" y="2551"/>
                    </a:cubicBezTo>
                    <a:cubicBezTo>
                      <a:pt x="2486" y="2560"/>
                      <a:pt x="2440" y="2566"/>
                      <a:pt x="2396" y="2573"/>
                    </a:cubicBezTo>
                    <a:cubicBezTo>
                      <a:pt x="2395" y="2567"/>
                      <a:pt x="2395" y="2563"/>
                      <a:pt x="2393" y="2559"/>
                    </a:cubicBezTo>
                    <a:cubicBezTo>
                      <a:pt x="2503" y="2537"/>
                      <a:pt x="2611" y="2503"/>
                      <a:pt x="2717" y="2454"/>
                    </a:cubicBezTo>
                    <a:close/>
                    <a:moveTo>
                      <a:pt x="2351" y="2567"/>
                    </a:moveTo>
                    <a:cubicBezTo>
                      <a:pt x="2353" y="2570"/>
                      <a:pt x="2353" y="2574"/>
                      <a:pt x="2355" y="2578"/>
                    </a:cubicBezTo>
                    <a:cubicBezTo>
                      <a:pt x="2326" y="2581"/>
                      <a:pt x="2297" y="2581"/>
                      <a:pt x="2267" y="2584"/>
                    </a:cubicBezTo>
                    <a:cubicBezTo>
                      <a:pt x="2281" y="2581"/>
                      <a:pt x="2294" y="2578"/>
                      <a:pt x="2308" y="2577"/>
                    </a:cubicBezTo>
                    <a:cubicBezTo>
                      <a:pt x="2322" y="2574"/>
                      <a:pt x="2337" y="2570"/>
                      <a:pt x="2351" y="2567"/>
                    </a:cubicBezTo>
                    <a:close/>
                    <a:moveTo>
                      <a:pt x="863" y="2559"/>
                    </a:moveTo>
                    <a:lnTo>
                      <a:pt x="863" y="2559"/>
                    </a:lnTo>
                    <a:cubicBezTo>
                      <a:pt x="878" y="2571"/>
                      <a:pt x="894" y="2580"/>
                      <a:pt x="910" y="2592"/>
                    </a:cubicBezTo>
                    <a:cubicBezTo>
                      <a:pt x="907" y="2602"/>
                      <a:pt x="907" y="2613"/>
                      <a:pt x="904" y="2625"/>
                    </a:cubicBezTo>
                    <a:cubicBezTo>
                      <a:pt x="891" y="2602"/>
                      <a:pt x="875" y="2581"/>
                      <a:pt x="863" y="2559"/>
                    </a:cubicBezTo>
                    <a:cubicBezTo>
                      <a:pt x="863" y="2559"/>
                      <a:pt x="863" y="2559"/>
                      <a:pt x="863" y="2559"/>
                    </a:cubicBezTo>
                    <a:close/>
                    <a:moveTo>
                      <a:pt x="1368" y="2622"/>
                    </a:moveTo>
                    <a:lnTo>
                      <a:pt x="1368" y="2622"/>
                    </a:lnTo>
                    <a:cubicBezTo>
                      <a:pt x="1423" y="2657"/>
                      <a:pt x="1475" y="2688"/>
                      <a:pt x="1533" y="2712"/>
                    </a:cubicBezTo>
                    <a:cubicBezTo>
                      <a:pt x="1551" y="2721"/>
                      <a:pt x="1572" y="2728"/>
                      <a:pt x="1592" y="2735"/>
                    </a:cubicBezTo>
                    <a:cubicBezTo>
                      <a:pt x="1579" y="2735"/>
                      <a:pt x="1565" y="2736"/>
                      <a:pt x="1551" y="2736"/>
                    </a:cubicBezTo>
                    <a:cubicBezTo>
                      <a:pt x="1544" y="2736"/>
                      <a:pt x="1537" y="2736"/>
                      <a:pt x="1530" y="2735"/>
                    </a:cubicBezTo>
                    <a:cubicBezTo>
                      <a:pt x="1474" y="2701"/>
                      <a:pt x="1420" y="2662"/>
                      <a:pt x="1368" y="2622"/>
                    </a:cubicBezTo>
                    <a:close/>
                    <a:moveTo>
                      <a:pt x="1691" y="2772"/>
                    </a:moveTo>
                    <a:cubicBezTo>
                      <a:pt x="1716" y="2783"/>
                      <a:pt x="1742" y="2792"/>
                      <a:pt x="1770" y="2800"/>
                    </a:cubicBezTo>
                    <a:lnTo>
                      <a:pt x="1729" y="2826"/>
                    </a:lnTo>
                    <a:cubicBezTo>
                      <a:pt x="1709" y="2819"/>
                      <a:pt x="1691" y="2818"/>
                      <a:pt x="1672" y="2808"/>
                    </a:cubicBezTo>
                    <a:cubicBezTo>
                      <a:pt x="1653" y="2800"/>
                      <a:pt x="1634" y="2790"/>
                      <a:pt x="1617" y="2781"/>
                    </a:cubicBezTo>
                    <a:cubicBezTo>
                      <a:pt x="1641" y="2779"/>
                      <a:pt x="1665" y="2778"/>
                      <a:pt x="1691" y="2772"/>
                    </a:cubicBezTo>
                    <a:close/>
                    <a:moveTo>
                      <a:pt x="1837" y="2819"/>
                    </a:moveTo>
                    <a:cubicBezTo>
                      <a:pt x="1974" y="2856"/>
                      <a:pt x="2114" y="2881"/>
                      <a:pt x="2258" y="2882"/>
                    </a:cubicBezTo>
                    <a:cubicBezTo>
                      <a:pt x="2217" y="2893"/>
                      <a:pt x="2175" y="2902"/>
                      <a:pt x="2126" y="2902"/>
                    </a:cubicBezTo>
                    <a:cubicBezTo>
                      <a:pt x="2019" y="2900"/>
                      <a:pt x="1906" y="2877"/>
                      <a:pt x="1792" y="2845"/>
                    </a:cubicBezTo>
                    <a:cubicBezTo>
                      <a:pt x="1806" y="2836"/>
                      <a:pt x="1821" y="2827"/>
                      <a:pt x="1837" y="2819"/>
                    </a:cubicBezTo>
                    <a:close/>
                    <a:moveTo>
                      <a:pt x="935" y="2606"/>
                    </a:moveTo>
                    <a:cubicBezTo>
                      <a:pt x="1056" y="2728"/>
                      <a:pt x="1206" y="2820"/>
                      <a:pt x="1352" y="2904"/>
                    </a:cubicBezTo>
                    <a:cubicBezTo>
                      <a:pt x="1372" y="2917"/>
                      <a:pt x="1396" y="2929"/>
                      <a:pt x="1416" y="2939"/>
                    </a:cubicBezTo>
                    <a:cubicBezTo>
                      <a:pt x="1400" y="2942"/>
                      <a:pt x="1385" y="2943"/>
                      <a:pt x="1368" y="2944"/>
                    </a:cubicBezTo>
                    <a:cubicBezTo>
                      <a:pt x="1240" y="2882"/>
                      <a:pt x="1116" y="2808"/>
                      <a:pt x="999" y="2731"/>
                    </a:cubicBezTo>
                    <a:cubicBezTo>
                      <a:pt x="983" y="2719"/>
                      <a:pt x="965" y="2705"/>
                      <a:pt x="948" y="2694"/>
                    </a:cubicBezTo>
                    <a:cubicBezTo>
                      <a:pt x="943" y="2687"/>
                      <a:pt x="939" y="2677"/>
                      <a:pt x="935" y="2670"/>
                    </a:cubicBezTo>
                    <a:cubicBezTo>
                      <a:pt x="930" y="2648"/>
                      <a:pt x="930" y="2626"/>
                      <a:pt x="935" y="2606"/>
                    </a:cubicBezTo>
                    <a:close/>
                    <a:moveTo>
                      <a:pt x="1462" y="2965"/>
                    </a:moveTo>
                    <a:cubicBezTo>
                      <a:pt x="1507" y="2990"/>
                      <a:pt x="1550" y="3012"/>
                      <a:pt x="1595" y="3034"/>
                    </a:cubicBezTo>
                    <a:cubicBezTo>
                      <a:pt x="1540" y="3015"/>
                      <a:pt x="1486" y="2994"/>
                      <a:pt x="1433" y="2970"/>
                    </a:cubicBezTo>
                    <a:cubicBezTo>
                      <a:pt x="1444" y="2969"/>
                      <a:pt x="1452" y="2966"/>
                      <a:pt x="1462" y="2965"/>
                    </a:cubicBezTo>
                    <a:close/>
                    <a:moveTo>
                      <a:pt x="3335" y="1567"/>
                    </a:moveTo>
                    <a:lnTo>
                      <a:pt x="3335" y="1567"/>
                    </a:lnTo>
                    <a:cubicBezTo>
                      <a:pt x="3344" y="1608"/>
                      <a:pt x="3353" y="1649"/>
                      <a:pt x="3359" y="1692"/>
                    </a:cubicBezTo>
                    <a:cubicBezTo>
                      <a:pt x="3402" y="1974"/>
                      <a:pt x="3416" y="2288"/>
                      <a:pt x="3264" y="2559"/>
                    </a:cubicBezTo>
                    <a:cubicBezTo>
                      <a:pt x="3127" y="2805"/>
                      <a:pt x="2879" y="2984"/>
                      <a:pt x="2608" y="3060"/>
                    </a:cubicBezTo>
                    <a:lnTo>
                      <a:pt x="2587" y="3065"/>
                    </a:lnTo>
                    <a:cubicBezTo>
                      <a:pt x="2715" y="2976"/>
                      <a:pt x="2797" y="2855"/>
                      <a:pt x="2861" y="2731"/>
                    </a:cubicBezTo>
                    <a:cubicBezTo>
                      <a:pt x="2985" y="2655"/>
                      <a:pt x="3095" y="2556"/>
                      <a:pt x="3174" y="2432"/>
                    </a:cubicBezTo>
                    <a:cubicBezTo>
                      <a:pt x="3298" y="2237"/>
                      <a:pt x="3325" y="2021"/>
                      <a:pt x="3320" y="1813"/>
                    </a:cubicBezTo>
                    <a:cubicBezTo>
                      <a:pt x="3339" y="1733"/>
                      <a:pt x="3346" y="1651"/>
                      <a:pt x="3335" y="1567"/>
                    </a:cubicBezTo>
                    <a:close/>
                    <a:moveTo>
                      <a:pt x="281" y="2123"/>
                    </a:moveTo>
                    <a:cubicBezTo>
                      <a:pt x="306" y="2194"/>
                      <a:pt x="339" y="2263"/>
                      <a:pt x="377" y="2329"/>
                    </a:cubicBezTo>
                    <a:cubicBezTo>
                      <a:pt x="368" y="2359"/>
                      <a:pt x="361" y="2392"/>
                      <a:pt x="365" y="2423"/>
                    </a:cubicBezTo>
                    <a:cubicBezTo>
                      <a:pt x="373" y="2485"/>
                      <a:pt x="394" y="2544"/>
                      <a:pt x="406" y="2604"/>
                    </a:cubicBezTo>
                    <a:cubicBezTo>
                      <a:pt x="419" y="2666"/>
                      <a:pt x="439" y="2724"/>
                      <a:pt x="460" y="2786"/>
                    </a:cubicBezTo>
                    <a:cubicBezTo>
                      <a:pt x="478" y="2848"/>
                      <a:pt x="530" y="2893"/>
                      <a:pt x="558" y="2950"/>
                    </a:cubicBezTo>
                    <a:cubicBezTo>
                      <a:pt x="574" y="2987"/>
                      <a:pt x="574" y="3041"/>
                      <a:pt x="585" y="3086"/>
                    </a:cubicBezTo>
                    <a:cubicBezTo>
                      <a:pt x="573" y="3075"/>
                      <a:pt x="558" y="3063"/>
                      <a:pt x="545" y="3049"/>
                    </a:cubicBezTo>
                    <a:cubicBezTo>
                      <a:pt x="490" y="2991"/>
                      <a:pt x="439" y="2931"/>
                      <a:pt x="392" y="2866"/>
                    </a:cubicBezTo>
                    <a:cubicBezTo>
                      <a:pt x="346" y="2800"/>
                      <a:pt x="308" y="2726"/>
                      <a:pt x="281" y="2648"/>
                    </a:cubicBezTo>
                    <a:cubicBezTo>
                      <a:pt x="253" y="2567"/>
                      <a:pt x="281" y="2476"/>
                      <a:pt x="274" y="2398"/>
                    </a:cubicBezTo>
                    <a:cubicBezTo>
                      <a:pt x="267" y="2317"/>
                      <a:pt x="260" y="2237"/>
                      <a:pt x="274" y="2157"/>
                    </a:cubicBezTo>
                    <a:cubicBezTo>
                      <a:pt x="275" y="2145"/>
                      <a:pt x="278" y="2134"/>
                      <a:pt x="281" y="2123"/>
                    </a:cubicBezTo>
                    <a:close/>
                    <a:moveTo>
                      <a:pt x="3326" y="1329"/>
                    </a:moveTo>
                    <a:cubicBezTo>
                      <a:pt x="3412" y="1407"/>
                      <a:pt x="3482" y="1503"/>
                      <a:pt x="3519" y="1609"/>
                    </a:cubicBezTo>
                    <a:cubicBezTo>
                      <a:pt x="3581" y="1786"/>
                      <a:pt x="3540" y="1966"/>
                      <a:pt x="3511" y="2130"/>
                    </a:cubicBezTo>
                    <a:cubicBezTo>
                      <a:pt x="3483" y="2295"/>
                      <a:pt x="3435" y="2457"/>
                      <a:pt x="3350" y="2602"/>
                    </a:cubicBezTo>
                    <a:cubicBezTo>
                      <a:pt x="3264" y="2745"/>
                      <a:pt x="3160" y="2877"/>
                      <a:pt x="3033" y="2983"/>
                    </a:cubicBezTo>
                    <a:cubicBezTo>
                      <a:pt x="2920" y="3076"/>
                      <a:pt x="2808" y="3173"/>
                      <a:pt x="2673" y="3235"/>
                    </a:cubicBezTo>
                    <a:cubicBezTo>
                      <a:pt x="2658" y="3242"/>
                      <a:pt x="2644" y="3251"/>
                      <a:pt x="2627" y="3258"/>
                    </a:cubicBezTo>
                    <a:cubicBezTo>
                      <a:pt x="2538" y="3290"/>
                      <a:pt x="2446" y="3294"/>
                      <a:pt x="2355" y="3294"/>
                    </a:cubicBezTo>
                    <a:cubicBezTo>
                      <a:pt x="2330" y="3294"/>
                      <a:pt x="2306" y="3294"/>
                      <a:pt x="2281" y="3294"/>
                    </a:cubicBezTo>
                    <a:cubicBezTo>
                      <a:pt x="2254" y="3294"/>
                      <a:pt x="2228" y="3294"/>
                      <a:pt x="2202" y="3295"/>
                    </a:cubicBezTo>
                    <a:cubicBezTo>
                      <a:pt x="2173" y="3297"/>
                      <a:pt x="2143" y="3298"/>
                      <a:pt x="2113" y="3298"/>
                    </a:cubicBezTo>
                    <a:cubicBezTo>
                      <a:pt x="2005" y="3298"/>
                      <a:pt x="1897" y="3287"/>
                      <a:pt x="1792" y="3262"/>
                    </a:cubicBezTo>
                    <a:cubicBezTo>
                      <a:pt x="1661" y="3232"/>
                      <a:pt x="1519" y="3218"/>
                      <a:pt x="1397" y="3149"/>
                    </a:cubicBezTo>
                    <a:cubicBezTo>
                      <a:pt x="1357" y="3127"/>
                      <a:pt x="1323" y="3101"/>
                      <a:pt x="1288" y="3072"/>
                    </a:cubicBezTo>
                    <a:lnTo>
                      <a:pt x="1288" y="3072"/>
                    </a:lnTo>
                    <a:cubicBezTo>
                      <a:pt x="1354" y="3083"/>
                      <a:pt x="1420" y="3093"/>
                      <a:pt x="1486" y="3100"/>
                    </a:cubicBezTo>
                    <a:cubicBezTo>
                      <a:pt x="1694" y="3162"/>
                      <a:pt x="1909" y="3203"/>
                      <a:pt x="2131" y="3203"/>
                    </a:cubicBezTo>
                    <a:cubicBezTo>
                      <a:pt x="2138" y="3203"/>
                      <a:pt x="2145" y="3203"/>
                      <a:pt x="2153" y="3203"/>
                    </a:cubicBezTo>
                    <a:cubicBezTo>
                      <a:pt x="2479" y="3198"/>
                      <a:pt x="2816" y="3087"/>
                      <a:pt x="3068" y="2866"/>
                    </a:cubicBezTo>
                    <a:cubicBezTo>
                      <a:pt x="3332" y="2640"/>
                      <a:pt x="3435" y="2291"/>
                      <a:pt x="3428" y="1975"/>
                    </a:cubicBezTo>
                    <a:cubicBezTo>
                      <a:pt x="3427" y="1762"/>
                      <a:pt x="3373" y="1539"/>
                      <a:pt x="3326" y="1329"/>
                    </a:cubicBezTo>
                    <a:close/>
                    <a:moveTo>
                      <a:pt x="1905" y="1"/>
                    </a:moveTo>
                    <a:cubicBezTo>
                      <a:pt x="1837" y="3"/>
                      <a:pt x="1774" y="24"/>
                      <a:pt x="1708" y="34"/>
                    </a:cubicBezTo>
                    <a:cubicBezTo>
                      <a:pt x="1643" y="41"/>
                      <a:pt x="1581" y="67"/>
                      <a:pt x="1517" y="82"/>
                    </a:cubicBezTo>
                    <a:cubicBezTo>
                      <a:pt x="1453" y="97"/>
                      <a:pt x="1379" y="80"/>
                      <a:pt x="1316" y="102"/>
                    </a:cubicBezTo>
                    <a:cubicBezTo>
                      <a:pt x="1240" y="130"/>
                      <a:pt x="1186" y="206"/>
                      <a:pt x="1123" y="248"/>
                    </a:cubicBezTo>
                    <a:cubicBezTo>
                      <a:pt x="1117" y="235"/>
                      <a:pt x="1107" y="221"/>
                      <a:pt x="1104" y="221"/>
                    </a:cubicBezTo>
                    <a:cubicBezTo>
                      <a:pt x="1104" y="221"/>
                      <a:pt x="1104" y="221"/>
                      <a:pt x="1104" y="221"/>
                    </a:cubicBezTo>
                    <a:cubicBezTo>
                      <a:pt x="1086" y="239"/>
                      <a:pt x="1075" y="266"/>
                      <a:pt x="1047" y="268"/>
                    </a:cubicBezTo>
                    <a:cubicBezTo>
                      <a:pt x="1047" y="268"/>
                      <a:pt x="1046" y="268"/>
                      <a:pt x="1045" y="268"/>
                    </a:cubicBezTo>
                    <a:cubicBezTo>
                      <a:pt x="1017" y="268"/>
                      <a:pt x="978" y="248"/>
                      <a:pt x="946" y="246"/>
                    </a:cubicBezTo>
                    <a:cubicBezTo>
                      <a:pt x="914" y="241"/>
                      <a:pt x="867" y="218"/>
                      <a:pt x="834" y="218"/>
                    </a:cubicBezTo>
                    <a:cubicBezTo>
                      <a:pt x="801" y="218"/>
                      <a:pt x="785" y="239"/>
                      <a:pt x="758" y="247"/>
                    </a:cubicBezTo>
                    <a:cubicBezTo>
                      <a:pt x="731" y="258"/>
                      <a:pt x="717" y="285"/>
                      <a:pt x="691" y="297"/>
                    </a:cubicBezTo>
                    <a:cubicBezTo>
                      <a:pt x="666" y="309"/>
                      <a:pt x="626" y="308"/>
                      <a:pt x="602" y="324"/>
                    </a:cubicBezTo>
                    <a:cubicBezTo>
                      <a:pt x="578" y="341"/>
                      <a:pt x="542" y="343"/>
                      <a:pt x="519" y="364"/>
                    </a:cubicBezTo>
                    <a:cubicBezTo>
                      <a:pt x="497" y="383"/>
                      <a:pt x="502" y="430"/>
                      <a:pt x="483" y="451"/>
                    </a:cubicBezTo>
                    <a:lnTo>
                      <a:pt x="425" y="514"/>
                    </a:lnTo>
                    <a:cubicBezTo>
                      <a:pt x="406" y="535"/>
                      <a:pt x="373" y="544"/>
                      <a:pt x="354" y="568"/>
                    </a:cubicBezTo>
                    <a:cubicBezTo>
                      <a:pt x="333" y="588"/>
                      <a:pt x="306" y="602"/>
                      <a:pt x="288" y="624"/>
                    </a:cubicBezTo>
                    <a:cubicBezTo>
                      <a:pt x="268" y="646"/>
                      <a:pt x="244" y="665"/>
                      <a:pt x="227" y="687"/>
                    </a:cubicBezTo>
                    <a:cubicBezTo>
                      <a:pt x="209" y="712"/>
                      <a:pt x="212" y="747"/>
                      <a:pt x="191" y="769"/>
                    </a:cubicBezTo>
                    <a:cubicBezTo>
                      <a:pt x="172" y="791"/>
                      <a:pt x="141" y="804"/>
                      <a:pt x="120" y="826"/>
                    </a:cubicBezTo>
                    <a:cubicBezTo>
                      <a:pt x="102" y="850"/>
                      <a:pt x="74" y="868"/>
                      <a:pt x="57" y="892"/>
                    </a:cubicBezTo>
                    <a:cubicBezTo>
                      <a:pt x="37" y="916"/>
                      <a:pt x="44" y="953"/>
                      <a:pt x="33" y="980"/>
                    </a:cubicBezTo>
                    <a:cubicBezTo>
                      <a:pt x="19" y="1009"/>
                      <a:pt x="3" y="1038"/>
                      <a:pt x="2" y="1073"/>
                    </a:cubicBezTo>
                    <a:cubicBezTo>
                      <a:pt x="0" y="1107"/>
                      <a:pt x="24" y="1153"/>
                      <a:pt x="26" y="1187"/>
                    </a:cubicBezTo>
                    <a:cubicBezTo>
                      <a:pt x="28" y="1223"/>
                      <a:pt x="30" y="1257"/>
                      <a:pt x="40" y="1293"/>
                    </a:cubicBezTo>
                    <a:cubicBezTo>
                      <a:pt x="47" y="1325"/>
                      <a:pt x="68" y="1362"/>
                      <a:pt x="30" y="1380"/>
                    </a:cubicBezTo>
                    <a:cubicBezTo>
                      <a:pt x="29" y="1380"/>
                      <a:pt x="48" y="1387"/>
                      <a:pt x="53" y="1387"/>
                    </a:cubicBezTo>
                    <a:cubicBezTo>
                      <a:pt x="53" y="1387"/>
                      <a:pt x="54" y="1387"/>
                      <a:pt x="54" y="1386"/>
                    </a:cubicBezTo>
                    <a:cubicBezTo>
                      <a:pt x="92" y="1380"/>
                      <a:pt x="91" y="1360"/>
                      <a:pt x="88" y="1340"/>
                    </a:cubicBezTo>
                    <a:cubicBezTo>
                      <a:pt x="83" y="1307"/>
                      <a:pt x="55" y="1267"/>
                      <a:pt x="62" y="1238"/>
                    </a:cubicBezTo>
                    <a:cubicBezTo>
                      <a:pt x="68" y="1210"/>
                      <a:pt x="68" y="1181"/>
                      <a:pt x="69" y="1153"/>
                    </a:cubicBezTo>
                    <a:cubicBezTo>
                      <a:pt x="72" y="1122"/>
                      <a:pt x="77" y="1095"/>
                      <a:pt x="88" y="1070"/>
                    </a:cubicBezTo>
                    <a:cubicBezTo>
                      <a:pt x="99" y="1044"/>
                      <a:pt x="154" y="1038"/>
                      <a:pt x="172" y="1016"/>
                    </a:cubicBezTo>
                    <a:cubicBezTo>
                      <a:pt x="189" y="994"/>
                      <a:pt x="200" y="968"/>
                      <a:pt x="222" y="949"/>
                    </a:cubicBezTo>
                    <a:cubicBezTo>
                      <a:pt x="244" y="930"/>
                      <a:pt x="262" y="908"/>
                      <a:pt x="288" y="891"/>
                    </a:cubicBezTo>
                    <a:cubicBezTo>
                      <a:pt x="311" y="873"/>
                      <a:pt x="308" y="839"/>
                      <a:pt x="333" y="822"/>
                    </a:cubicBezTo>
                    <a:cubicBezTo>
                      <a:pt x="345" y="814"/>
                      <a:pt x="366" y="814"/>
                      <a:pt x="387" y="814"/>
                    </a:cubicBezTo>
                    <a:cubicBezTo>
                      <a:pt x="408" y="814"/>
                      <a:pt x="429" y="814"/>
                      <a:pt x="439" y="806"/>
                    </a:cubicBezTo>
                    <a:cubicBezTo>
                      <a:pt x="461" y="789"/>
                      <a:pt x="476" y="777"/>
                      <a:pt x="497" y="762"/>
                    </a:cubicBezTo>
                    <a:cubicBezTo>
                      <a:pt x="516" y="748"/>
                      <a:pt x="508" y="709"/>
                      <a:pt x="529" y="696"/>
                    </a:cubicBezTo>
                    <a:cubicBezTo>
                      <a:pt x="542" y="687"/>
                      <a:pt x="560" y="685"/>
                      <a:pt x="580" y="679"/>
                    </a:cubicBezTo>
                    <a:cubicBezTo>
                      <a:pt x="586" y="684"/>
                      <a:pt x="593" y="687"/>
                      <a:pt x="596" y="687"/>
                    </a:cubicBezTo>
                    <a:cubicBezTo>
                      <a:pt x="598" y="687"/>
                      <a:pt x="598" y="687"/>
                      <a:pt x="599" y="686"/>
                    </a:cubicBezTo>
                    <a:cubicBezTo>
                      <a:pt x="607" y="675"/>
                      <a:pt x="614" y="665"/>
                      <a:pt x="622" y="653"/>
                    </a:cubicBezTo>
                    <a:cubicBezTo>
                      <a:pt x="633" y="643"/>
                      <a:pt x="643" y="631"/>
                      <a:pt x="657" y="623"/>
                    </a:cubicBezTo>
                    <a:cubicBezTo>
                      <a:pt x="676" y="609"/>
                      <a:pt x="708" y="606"/>
                      <a:pt x="725" y="592"/>
                    </a:cubicBezTo>
                    <a:cubicBezTo>
                      <a:pt x="745" y="579"/>
                      <a:pt x="749" y="550"/>
                      <a:pt x="765" y="536"/>
                    </a:cubicBezTo>
                    <a:cubicBezTo>
                      <a:pt x="772" y="530"/>
                      <a:pt x="779" y="522"/>
                      <a:pt x="785" y="514"/>
                    </a:cubicBezTo>
                    <a:cubicBezTo>
                      <a:pt x="833" y="495"/>
                      <a:pt x="886" y="485"/>
                      <a:pt x="930" y="467"/>
                    </a:cubicBezTo>
                    <a:cubicBezTo>
                      <a:pt x="976" y="455"/>
                      <a:pt x="1021" y="452"/>
                      <a:pt x="1068" y="447"/>
                    </a:cubicBezTo>
                    <a:lnTo>
                      <a:pt x="1068" y="447"/>
                    </a:lnTo>
                    <a:cubicBezTo>
                      <a:pt x="1021" y="469"/>
                      <a:pt x="976" y="493"/>
                      <a:pt x="935" y="526"/>
                    </a:cubicBezTo>
                    <a:cubicBezTo>
                      <a:pt x="911" y="544"/>
                      <a:pt x="893" y="565"/>
                      <a:pt x="874" y="588"/>
                    </a:cubicBezTo>
                    <a:cubicBezTo>
                      <a:pt x="855" y="597"/>
                      <a:pt x="835" y="605"/>
                      <a:pt x="819" y="616"/>
                    </a:cubicBezTo>
                    <a:cubicBezTo>
                      <a:pt x="767" y="646"/>
                      <a:pt x="716" y="679"/>
                      <a:pt x="666" y="715"/>
                    </a:cubicBezTo>
                    <a:cubicBezTo>
                      <a:pt x="619" y="755"/>
                      <a:pt x="586" y="808"/>
                      <a:pt x="540" y="850"/>
                    </a:cubicBezTo>
                    <a:cubicBezTo>
                      <a:pt x="494" y="888"/>
                      <a:pt x="439" y="923"/>
                      <a:pt x="394" y="968"/>
                    </a:cubicBezTo>
                    <a:cubicBezTo>
                      <a:pt x="351" y="1012"/>
                      <a:pt x="303" y="1058"/>
                      <a:pt x="264" y="1111"/>
                    </a:cubicBezTo>
                    <a:cubicBezTo>
                      <a:pt x="230" y="1162"/>
                      <a:pt x="216" y="1225"/>
                      <a:pt x="194" y="1283"/>
                    </a:cubicBezTo>
                    <a:cubicBezTo>
                      <a:pt x="165" y="1320"/>
                      <a:pt x="132" y="1356"/>
                      <a:pt x="110" y="1400"/>
                    </a:cubicBezTo>
                    <a:cubicBezTo>
                      <a:pt x="84" y="1446"/>
                      <a:pt x="88" y="1503"/>
                      <a:pt x="70" y="1553"/>
                    </a:cubicBezTo>
                    <a:cubicBezTo>
                      <a:pt x="55" y="1608"/>
                      <a:pt x="37" y="1664"/>
                      <a:pt x="41" y="1724"/>
                    </a:cubicBezTo>
                    <a:cubicBezTo>
                      <a:pt x="44" y="1781"/>
                      <a:pt x="77" y="1842"/>
                      <a:pt x="91" y="1897"/>
                    </a:cubicBezTo>
                    <a:cubicBezTo>
                      <a:pt x="99" y="1938"/>
                      <a:pt x="113" y="1975"/>
                      <a:pt x="131" y="2014"/>
                    </a:cubicBezTo>
                    <a:cubicBezTo>
                      <a:pt x="113" y="2088"/>
                      <a:pt x="98" y="2164"/>
                      <a:pt x="96" y="2241"/>
                    </a:cubicBezTo>
                    <a:cubicBezTo>
                      <a:pt x="95" y="2332"/>
                      <a:pt x="127" y="2419"/>
                      <a:pt x="146" y="2503"/>
                    </a:cubicBezTo>
                    <a:cubicBezTo>
                      <a:pt x="167" y="2598"/>
                      <a:pt x="196" y="2691"/>
                      <a:pt x="244" y="2776"/>
                    </a:cubicBezTo>
                    <a:cubicBezTo>
                      <a:pt x="296" y="2860"/>
                      <a:pt x="373" y="2924"/>
                      <a:pt x="439" y="2991"/>
                    </a:cubicBezTo>
                    <a:cubicBezTo>
                      <a:pt x="490" y="3046"/>
                      <a:pt x="549" y="3094"/>
                      <a:pt x="608" y="3136"/>
                    </a:cubicBezTo>
                    <a:cubicBezTo>
                      <a:pt x="641" y="3180"/>
                      <a:pt x="677" y="3224"/>
                      <a:pt x="714" y="3265"/>
                    </a:cubicBezTo>
                    <a:cubicBezTo>
                      <a:pt x="756" y="3309"/>
                      <a:pt x="820" y="3324"/>
                      <a:pt x="867" y="3361"/>
                    </a:cubicBezTo>
                    <a:cubicBezTo>
                      <a:pt x="911" y="3400"/>
                      <a:pt x="950" y="3458"/>
                      <a:pt x="1003" y="3488"/>
                    </a:cubicBezTo>
                    <a:cubicBezTo>
                      <a:pt x="1056" y="3521"/>
                      <a:pt x="1116" y="3540"/>
                      <a:pt x="1173" y="3565"/>
                    </a:cubicBezTo>
                    <a:cubicBezTo>
                      <a:pt x="1232" y="3588"/>
                      <a:pt x="1286" y="3627"/>
                      <a:pt x="1347" y="3641"/>
                    </a:cubicBezTo>
                    <a:cubicBezTo>
                      <a:pt x="1409" y="3657"/>
                      <a:pt x="1474" y="3650"/>
                      <a:pt x="1536" y="3654"/>
                    </a:cubicBezTo>
                    <a:cubicBezTo>
                      <a:pt x="1551" y="3656"/>
                      <a:pt x="1566" y="3657"/>
                      <a:pt x="1580" y="3657"/>
                    </a:cubicBezTo>
                    <a:cubicBezTo>
                      <a:pt x="1628" y="3657"/>
                      <a:pt x="1676" y="3650"/>
                      <a:pt x="1723" y="3650"/>
                    </a:cubicBezTo>
                    <a:cubicBezTo>
                      <a:pt x="1726" y="3650"/>
                      <a:pt x="1728" y="3650"/>
                      <a:pt x="1731" y="3650"/>
                    </a:cubicBezTo>
                    <a:cubicBezTo>
                      <a:pt x="1782" y="3650"/>
                      <a:pt x="1837" y="3673"/>
                      <a:pt x="1890" y="3673"/>
                    </a:cubicBezTo>
                    <a:cubicBezTo>
                      <a:pt x="1898" y="3673"/>
                      <a:pt x="1906" y="3672"/>
                      <a:pt x="1914" y="3671"/>
                    </a:cubicBezTo>
                    <a:cubicBezTo>
                      <a:pt x="1956" y="3664"/>
                      <a:pt x="1992" y="3641"/>
                      <a:pt x="2029" y="3619"/>
                    </a:cubicBezTo>
                    <a:cubicBezTo>
                      <a:pt x="2071" y="3602"/>
                      <a:pt x="2114" y="3582"/>
                      <a:pt x="2157" y="3568"/>
                    </a:cubicBezTo>
                    <a:cubicBezTo>
                      <a:pt x="2197" y="3554"/>
                      <a:pt x="2235" y="3537"/>
                      <a:pt x="2272" y="3517"/>
                    </a:cubicBezTo>
                    <a:cubicBezTo>
                      <a:pt x="2305" y="3513"/>
                      <a:pt x="2340" y="3509"/>
                      <a:pt x="2373" y="3502"/>
                    </a:cubicBezTo>
                    <a:cubicBezTo>
                      <a:pt x="2552" y="3466"/>
                      <a:pt x="2714" y="3378"/>
                      <a:pt x="2865" y="3286"/>
                    </a:cubicBezTo>
                    <a:cubicBezTo>
                      <a:pt x="3020" y="3193"/>
                      <a:pt x="3168" y="3089"/>
                      <a:pt x="3288" y="2950"/>
                    </a:cubicBezTo>
                    <a:cubicBezTo>
                      <a:pt x="3405" y="2814"/>
                      <a:pt x="3511" y="2661"/>
                      <a:pt x="3578" y="2489"/>
                    </a:cubicBezTo>
                    <a:cubicBezTo>
                      <a:pt x="3644" y="2317"/>
                      <a:pt x="3661" y="2130"/>
                      <a:pt x="3659" y="1944"/>
                    </a:cubicBezTo>
                    <a:cubicBezTo>
                      <a:pt x="3657" y="1773"/>
                      <a:pt x="3620" y="1590"/>
                      <a:pt x="3522" y="1432"/>
                    </a:cubicBezTo>
                    <a:cubicBezTo>
                      <a:pt x="3533" y="1428"/>
                      <a:pt x="3538" y="1421"/>
                      <a:pt x="3541" y="1414"/>
                    </a:cubicBezTo>
                    <a:cubicBezTo>
                      <a:pt x="3570" y="1464"/>
                      <a:pt x="3596" y="1514"/>
                      <a:pt x="3622" y="1568"/>
                    </a:cubicBezTo>
                    <a:cubicBezTo>
                      <a:pt x="3651" y="1627"/>
                      <a:pt x="3690" y="1699"/>
                      <a:pt x="3668" y="1765"/>
                    </a:cubicBezTo>
                    <a:cubicBezTo>
                      <a:pt x="3666" y="1766"/>
                      <a:pt x="3672" y="1767"/>
                      <a:pt x="3678" y="1767"/>
                    </a:cubicBezTo>
                    <a:cubicBezTo>
                      <a:pt x="3684" y="1767"/>
                      <a:pt x="3690" y="1766"/>
                      <a:pt x="3691" y="1765"/>
                    </a:cubicBezTo>
                    <a:cubicBezTo>
                      <a:pt x="3723" y="1717"/>
                      <a:pt x="3710" y="1670"/>
                      <a:pt x="3695" y="1625"/>
                    </a:cubicBezTo>
                    <a:cubicBezTo>
                      <a:pt x="3675" y="1565"/>
                      <a:pt x="3621" y="1505"/>
                      <a:pt x="3598" y="1439"/>
                    </a:cubicBezTo>
                    <a:cubicBezTo>
                      <a:pt x="3574" y="1380"/>
                      <a:pt x="3545" y="1320"/>
                      <a:pt x="3511" y="1267"/>
                    </a:cubicBezTo>
                    <a:cubicBezTo>
                      <a:pt x="3476" y="1209"/>
                      <a:pt x="3446" y="1155"/>
                      <a:pt x="3415" y="1102"/>
                    </a:cubicBezTo>
                    <a:lnTo>
                      <a:pt x="3415" y="1100"/>
                    </a:lnTo>
                    <a:cubicBezTo>
                      <a:pt x="3415" y="1095"/>
                      <a:pt x="3416" y="1092"/>
                      <a:pt x="3415" y="1086"/>
                    </a:cubicBezTo>
                    <a:cubicBezTo>
                      <a:pt x="3408" y="1063"/>
                      <a:pt x="3394" y="1042"/>
                      <a:pt x="3387" y="1016"/>
                    </a:cubicBezTo>
                    <a:cubicBezTo>
                      <a:pt x="3380" y="978"/>
                      <a:pt x="3373" y="939"/>
                      <a:pt x="3353" y="908"/>
                    </a:cubicBezTo>
                    <a:cubicBezTo>
                      <a:pt x="3339" y="886"/>
                      <a:pt x="3324" y="864"/>
                      <a:pt x="3307" y="843"/>
                    </a:cubicBezTo>
                    <a:cubicBezTo>
                      <a:pt x="3310" y="815"/>
                      <a:pt x="3324" y="775"/>
                      <a:pt x="3313" y="756"/>
                    </a:cubicBezTo>
                    <a:cubicBezTo>
                      <a:pt x="3299" y="733"/>
                      <a:pt x="3282" y="712"/>
                      <a:pt x="3266" y="687"/>
                    </a:cubicBezTo>
                    <a:cubicBezTo>
                      <a:pt x="3251" y="665"/>
                      <a:pt x="3212" y="671"/>
                      <a:pt x="3194" y="652"/>
                    </a:cubicBezTo>
                    <a:cubicBezTo>
                      <a:pt x="3178" y="631"/>
                      <a:pt x="3172" y="591"/>
                      <a:pt x="3153" y="570"/>
                    </a:cubicBezTo>
                    <a:cubicBezTo>
                      <a:pt x="3132" y="551"/>
                      <a:pt x="3109" y="541"/>
                      <a:pt x="3086" y="524"/>
                    </a:cubicBezTo>
                    <a:cubicBezTo>
                      <a:pt x="3065" y="507"/>
                      <a:pt x="3051" y="475"/>
                      <a:pt x="3028" y="460"/>
                    </a:cubicBezTo>
                    <a:cubicBezTo>
                      <a:pt x="3003" y="447"/>
                      <a:pt x="2973" y="449"/>
                      <a:pt x="2948" y="438"/>
                    </a:cubicBezTo>
                    <a:lnTo>
                      <a:pt x="2933" y="433"/>
                    </a:lnTo>
                    <a:cubicBezTo>
                      <a:pt x="2900" y="389"/>
                      <a:pt x="2878" y="323"/>
                      <a:pt x="2831" y="290"/>
                    </a:cubicBezTo>
                    <a:cubicBezTo>
                      <a:pt x="2780" y="252"/>
                      <a:pt x="2724" y="221"/>
                      <a:pt x="2666" y="189"/>
                    </a:cubicBezTo>
                    <a:cubicBezTo>
                      <a:pt x="2608" y="158"/>
                      <a:pt x="2538" y="163"/>
                      <a:pt x="2477" y="141"/>
                    </a:cubicBezTo>
                    <a:cubicBezTo>
                      <a:pt x="2418" y="115"/>
                      <a:pt x="2360" y="75"/>
                      <a:pt x="2297" y="56"/>
                    </a:cubicBezTo>
                    <a:cubicBezTo>
                      <a:pt x="2232" y="42"/>
                      <a:pt x="2168" y="35"/>
                      <a:pt x="2102" y="31"/>
                    </a:cubicBezTo>
                    <a:cubicBezTo>
                      <a:pt x="2037" y="21"/>
                      <a:pt x="1971" y="1"/>
                      <a:pt x="1905"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29"/>
              <p:cNvSpPr/>
              <p:nvPr/>
            </p:nvSpPr>
            <p:spPr>
              <a:xfrm>
                <a:off x="2162150" y="4649950"/>
                <a:ext cx="2150" cy="900"/>
              </a:xfrm>
              <a:custGeom>
                <a:rect b="b" l="l" r="r" t="t"/>
                <a:pathLst>
                  <a:path extrusionOk="0" h="36" w="86">
                    <a:moveTo>
                      <a:pt x="77" y="1"/>
                    </a:moveTo>
                    <a:cubicBezTo>
                      <a:pt x="57" y="14"/>
                      <a:pt x="35" y="25"/>
                      <a:pt x="18" y="32"/>
                    </a:cubicBezTo>
                    <a:cubicBezTo>
                      <a:pt x="14" y="34"/>
                      <a:pt x="7" y="34"/>
                      <a:pt x="0" y="35"/>
                    </a:cubicBezTo>
                    <a:lnTo>
                      <a:pt x="85" y="34"/>
                    </a:lnTo>
                    <a:cubicBezTo>
                      <a:pt x="84" y="21"/>
                      <a:pt x="80" y="12"/>
                      <a:pt x="7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29"/>
              <p:cNvSpPr/>
              <p:nvPr/>
            </p:nvSpPr>
            <p:spPr>
              <a:xfrm>
                <a:off x="2159675" y="4649675"/>
                <a:ext cx="1150" cy="200"/>
              </a:xfrm>
              <a:custGeom>
                <a:rect b="b" l="l" r="r" t="t"/>
                <a:pathLst>
                  <a:path extrusionOk="0" h="8" w="46">
                    <a:moveTo>
                      <a:pt x="0" y="1"/>
                    </a:moveTo>
                    <a:cubicBezTo>
                      <a:pt x="7" y="5"/>
                      <a:pt x="18" y="8"/>
                      <a:pt x="28" y="8"/>
                    </a:cubicBezTo>
                    <a:cubicBezTo>
                      <a:pt x="36" y="8"/>
                      <a:pt x="43" y="6"/>
                      <a:pt x="45"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29"/>
              <p:cNvSpPr/>
              <p:nvPr/>
            </p:nvSpPr>
            <p:spPr>
              <a:xfrm>
                <a:off x="2120950" y="4608050"/>
                <a:ext cx="92450" cy="92450"/>
              </a:xfrm>
              <a:custGeom>
                <a:rect b="b" l="l" r="r" t="t"/>
                <a:pathLst>
                  <a:path extrusionOk="0" h="3698" w="3698">
                    <a:moveTo>
                      <a:pt x="1425" y="200"/>
                    </a:moveTo>
                    <a:cubicBezTo>
                      <a:pt x="1427" y="200"/>
                      <a:pt x="1429" y="200"/>
                      <a:pt x="1431" y="200"/>
                    </a:cubicBezTo>
                    <a:cubicBezTo>
                      <a:pt x="1405" y="217"/>
                      <a:pt x="1378" y="230"/>
                      <a:pt x="1355" y="251"/>
                    </a:cubicBezTo>
                    <a:cubicBezTo>
                      <a:pt x="1301" y="299"/>
                      <a:pt x="1261" y="353"/>
                      <a:pt x="1227" y="409"/>
                    </a:cubicBezTo>
                    <a:cubicBezTo>
                      <a:pt x="1210" y="415"/>
                      <a:pt x="1191" y="417"/>
                      <a:pt x="1173" y="422"/>
                    </a:cubicBezTo>
                    <a:cubicBezTo>
                      <a:pt x="1176" y="420"/>
                      <a:pt x="1177" y="415"/>
                      <a:pt x="1179" y="413"/>
                    </a:cubicBezTo>
                    <a:cubicBezTo>
                      <a:pt x="1202" y="402"/>
                      <a:pt x="1224" y="394"/>
                      <a:pt x="1242" y="375"/>
                    </a:cubicBezTo>
                    <a:cubicBezTo>
                      <a:pt x="1260" y="356"/>
                      <a:pt x="1272" y="310"/>
                      <a:pt x="1296" y="292"/>
                    </a:cubicBezTo>
                    <a:cubicBezTo>
                      <a:pt x="1319" y="276"/>
                      <a:pt x="1343" y="255"/>
                      <a:pt x="1371" y="230"/>
                    </a:cubicBezTo>
                    <a:cubicBezTo>
                      <a:pt x="1388" y="218"/>
                      <a:pt x="1406" y="200"/>
                      <a:pt x="1425" y="200"/>
                    </a:cubicBezTo>
                    <a:close/>
                    <a:moveTo>
                      <a:pt x="1491" y="394"/>
                    </a:moveTo>
                    <a:lnTo>
                      <a:pt x="1491" y="394"/>
                    </a:lnTo>
                    <a:cubicBezTo>
                      <a:pt x="1457" y="402"/>
                      <a:pt x="1424" y="416"/>
                      <a:pt x="1389" y="431"/>
                    </a:cubicBezTo>
                    <a:cubicBezTo>
                      <a:pt x="1355" y="435"/>
                      <a:pt x="1321" y="441"/>
                      <a:pt x="1286" y="445"/>
                    </a:cubicBezTo>
                    <a:cubicBezTo>
                      <a:pt x="1292" y="438"/>
                      <a:pt x="1294" y="431"/>
                      <a:pt x="1300" y="427"/>
                    </a:cubicBezTo>
                    <a:cubicBezTo>
                      <a:pt x="1363" y="415"/>
                      <a:pt x="1428" y="406"/>
                      <a:pt x="1491" y="394"/>
                    </a:cubicBezTo>
                    <a:close/>
                    <a:moveTo>
                      <a:pt x="1212" y="440"/>
                    </a:moveTo>
                    <a:lnTo>
                      <a:pt x="1212" y="440"/>
                    </a:lnTo>
                    <a:cubicBezTo>
                      <a:pt x="1209" y="448"/>
                      <a:pt x="1205" y="455"/>
                      <a:pt x="1202" y="459"/>
                    </a:cubicBezTo>
                    <a:cubicBezTo>
                      <a:pt x="1127" y="473"/>
                      <a:pt x="1051" y="490"/>
                      <a:pt x="977" y="515"/>
                    </a:cubicBezTo>
                    <a:cubicBezTo>
                      <a:pt x="982" y="507"/>
                      <a:pt x="985" y="500"/>
                      <a:pt x="992" y="495"/>
                    </a:cubicBezTo>
                    <a:cubicBezTo>
                      <a:pt x="1012" y="484"/>
                      <a:pt x="1044" y="485"/>
                      <a:pt x="1065" y="477"/>
                    </a:cubicBezTo>
                    <a:cubicBezTo>
                      <a:pt x="1087" y="467"/>
                      <a:pt x="1113" y="467"/>
                      <a:pt x="1133" y="460"/>
                    </a:cubicBezTo>
                    <a:cubicBezTo>
                      <a:pt x="1140" y="457"/>
                      <a:pt x="1144" y="451"/>
                      <a:pt x="1150" y="445"/>
                    </a:cubicBezTo>
                    <a:cubicBezTo>
                      <a:pt x="1151" y="446"/>
                      <a:pt x="1151" y="451"/>
                      <a:pt x="1153" y="451"/>
                    </a:cubicBezTo>
                    <a:cubicBezTo>
                      <a:pt x="1153" y="451"/>
                      <a:pt x="1154" y="451"/>
                      <a:pt x="1154" y="451"/>
                    </a:cubicBezTo>
                    <a:cubicBezTo>
                      <a:pt x="1175" y="449"/>
                      <a:pt x="1191" y="444"/>
                      <a:pt x="1212" y="440"/>
                    </a:cubicBezTo>
                    <a:close/>
                    <a:moveTo>
                      <a:pt x="1847" y="635"/>
                    </a:moveTo>
                    <a:cubicBezTo>
                      <a:pt x="1905" y="635"/>
                      <a:pt x="1962" y="639"/>
                      <a:pt x="2017" y="647"/>
                    </a:cubicBezTo>
                    <a:cubicBezTo>
                      <a:pt x="1996" y="647"/>
                      <a:pt x="1976" y="645"/>
                      <a:pt x="1955" y="645"/>
                    </a:cubicBezTo>
                    <a:cubicBezTo>
                      <a:pt x="1915" y="645"/>
                      <a:pt x="1877" y="649"/>
                      <a:pt x="1837" y="654"/>
                    </a:cubicBezTo>
                    <a:cubicBezTo>
                      <a:pt x="1822" y="647"/>
                      <a:pt x="1808" y="642"/>
                      <a:pt x="1793" y="636"/>
                    </a:cubicBezTo>
                    <a:cubicBezTo>
                      <a:pt x="1811" y="636"/>
                      <a:pt x="1829" y="635"/>
                      <a:pt x="1847" y="635"/>
                    </a:cubicBezTo>
                    <a:close/>
                    <a:moveTo>
                      <a:pt x="2309" y="931"/>
                    </a:moveTo>
                    <a:cubicBezTo>
                      <a:pt x="2311" y="932"/>
                      <a:pt x="2314" y="932"/>
                      <a:pt x="2318" y="934"/>
                    </a:cubicBezTo>
                    <a:cubicBezTo>
                      <a:pt x="2322" y="943"/>
                      <a:pt x="2324" y="950"/>
                      <a:pt x="2325" y="958"/>
                    </a:cubicBezTo>
                    <a:cubicBezTo>
                      <a:pt x="2322" y="947"/>
                      <a:pt x="2316" y="939"/>
                      <a:pt x="2309" y="931"/>
                    </a:cubicBezTo>
                    <a:close/>
                    <a:moveTo>
                      <a:pt x="1501" y="973"/>
                    </a:moveTo>
                    <a:cubicBezTo>
                      <a:pt x="1531" y="979"/>
                      <a:pt x="1574" y="991"/>
                      <a:pt x="1614" y="1012"/>
                    </a:cubicBezTo>
                    <a:cubicBezTo>
                      <a:pt x="1531" y="1015"/>
                      <a:pt x="1449" y="1035"/>
                      <a:pt x="1376" y="1077"/>
                    </a:cubicBezTo>
                    <a:cubicBezTo>
                      <a:pt x="1373" y="1070"/>
                      <a:pt x="1369" y="1062"/>
                      <a:pt x="1365" y="1053"/>
                    </a:cubicBezTo>
                    <a:cubicBezTo>
                      <a:pt x="1402" y="1022"/>
                      <a:pt x="1439" y="995"/>
                      <a:pt x="1480" y="973"/>
                    </a:cubicBezTo>
                    <a:close/>
                    <a:moveTo>
                      <a:pt x="1338" y="1077"/>
                    </a:moveTo>
                    <a:cubicBezTo>
                      <a:pt x="1329" y="1089"/>
                      <a:pt x="1321" y="1099"/>
                      <a:pt x="1308" y="1110"/>
                    </a:cubicBezTo>
                    <a:lnTo>
                      <a:pt x="1293" y="1119"/>
                    </a:lnTo>
                    <a:cubicBezTo>
                      <a:pt x="1307" y="1104"/>
                      <a:pt x="1322" y="1090"/>
                      <a:pt x="1338" y="1077"/>
                    </a:cubicBezTo>
                    <a:close/>
                    <a:moveTo>
                      <a:pt x="2044" y="324"/>
                    </a:moveTo>
                    <a:cubicBezTo>
                      <a:pt x="2227" y="324"/>
                      <a:pt x="2410" y="355"/>
                      <a:pt x="2578" y="448"/>
                    </a:cubicBezTo>
                    <a:cubicBezTo>
                      <a:pt x="2826" y="583"/>
                      <a:pt x="3005" y="830"/>
                      <a:pt x="3081" y="1101"/>
                    </a:cubicBezTo>
                    <a:lnTo>
                      <a:pt x="3085" y="1122"/>
                    </a:lnTo>
                    <a:cubicBezTo>
                      <a:pt x="2994" y="993"/>
                      <a:pt x="2873" y="913"/>
                      <a:pt x="2746" y="850"/>
                    </a:cubicBezTo>
                    <a:cubicBezTo>
                      <a:pt x="2671" y="726"/>
                      <a:pt x="2569" y="617"/>
                      <a:pt x="2446" y="539"/>
                    </a:cubicBezTo>
                    <a:cubicBezTo>
                      <a:pt x="2266" y="424"/>
                      <a:pt x="2067" y="392"/>
                      <a:pt x="1873" y="392"/>
                    </a:cubicBezTo>
                    <a:cubicBezTo>
                      <a:pt x="1857" y="392"/>
                      <a:pt x="1840" y="392"/>
                      <a:pt x="1824" y="393"/>
                    </a:cubicBezTo>
                    <a:cubicBezTo>
                      <a:pt x="1770" y="379"/>
                      <a:pt x="1712" y="372"/>
                      <a:pt x="1654" y="372"/>
                    </a:cubicBezTo>
                    <a:cubicBezTo>
                      <a:pt x="1628" y="372"/>
                      <a:pt x="1603" y="373"/>
                      <a:pt x="1578" y="376"/>
                    </a:cubicBezTo>
                    <a:cubicBezTo>
                      <a:pt x="1622" y="368"/>
                      <a:pt x="1663" y="360"/>
                      <a:pt x="1706" y="353"/>
                    </a:cubicBezTo>
                    <a:cubicBezTo>
                      <a:pt x="1815" y="336"/>
                      <a:pt x="1930" y="324"/>
                      <a:pt x="2044" y="324"/>
                    </a:cubicBezTo>
                    <a:close/>
                    <a:moveTo>
                      <a:pt x="2468" y="993"/>
                    </a:moveTo>
                    <a:lnTo>
                      <a:pt x="2468" y="993"/>
                    </a:lnTo>
                    <a:cubicBezTo>
                      <a:pt x="2482" y="1000"/>
                      <a:pt x="2497" y="1007"/>
                      <a:pt x="2511" y="1013"/>
                    </a:cubicBezTo>
                    <a:cubicBezTo>
                      <a:pt x="2533" y="1067"/>
                      <a:pt x="2552" y="1122"/>
                      <a:pt x="2565" y="1179"/>
                    </a:cubicBezTo>
                    <a:cubicBezTo>
                      <a:pt x="2574" y="1221"/>
                      <a:pt x="2581" y="1267"/>
                      <a:pt x="2587" y="1311"/>
                    </a:cubicBezTo>
                    <a:cubicBezTo>
                      <a:pt x="2584" y="1315"/>
                      <a:pt x="2578" y="1315"/>
                      <a:pt x="2573" y="1315"/>
                    </a:cubicBezTo>
                    <a:cubicBezTo>
                      <a:pt x="2550" y="1206"/>
                      <a:pt x="2516" y="1096"/>
                      <a:pt x="2468" y="993"/>
                    </a:cubicBezTo>
                    <a:close/>
                    <a:moveTo>
                      <a:pt x="2594" y="1352"/>
                    </a:moveTo>
                    <a:cubicBezTo>
                      <a:pt x="2598" y="1381"/>
                      <a:pt x="2598" y="1411"/>
                      <a:pt x="2599" y="1440"/>
                    </a:cubicBezTo>
                    <a:cubicBezTo>
                      <a:pt x="2598" y="1426"/>
                      <a:pt x="2594" y="1412"/>
                      <a:pt x="2592" y="1399"/>
                    </a:cubicBezTo>
                    <a:cubicBezTo>
                      <a:pt x="2591" y="1385"/>
                      <a:pt x="2585" y="1370"/>
                      <a:pt x="2584" y="1356"/>
                    </a:cubicBezTo>
                    <a:cubicBezTo>
                      <a:pt x="2585" y="1353"/>
                      <a:pt x="2591" y="1353"/>
                      <a:pt x="2594" y="1352"/>
                    </a:cubicBezTo>
                    <a:close/>
                    <a:moveTo>
                      <a:pt x="1842" y="1309"/>
                    </a:moveTo>
                    <a:cubicBezTo>
                      <a:pt x="1845" y="1311"/>
                      <a:pt x="1850" y="1311"/>
                      <a:pt x="1855" y="1312"/>
                    </a:cubicBezTo>
                    <a:cubicBezTo>
                      <a:pt x="1857" y="1315"/>
                      <a:pt x="1861" y="1316"/>
                      <a:pt x="1864" y="1319"/>
                    </a:cubicBezTo>
                    <a:cubicBezTo>
                      <a:pt x="1947" y="1371"/>
                      <a:pt x="1985" y="1455"/>
                      <a:pt x="2013" y="1542"/>
                    </a:cubicBezTo>
                    <a:cubicBezTo>
                      <a:pt x="2017" y="1556"/>
                      <a:pt x="2022" y="1571"/>
                      <a:pt x="2028" y="1586"/>
                    </a:cubicBezTo>
                    <a:lnTo>
                      <a:pt x="2016" y="1586"/>
                    </a:lnTo>
                    <a:cubicBezTo>
                      <a:pt x="1994" y="1512"/>
                      <a:pt x="1958" y="1443"/>
                      <a:pt x="1910" y="1388"/>
                    </a:cubicBezTo>
                    <a:cubicBezTo>
                      <a:pt x="1892" y="1366"/>
                      <a:pt x="1870" y="1345"/>
                      <a:pt x="1845" y="1326"/>
                    </a:cubicBezTo>
                    <a:cubicBezTo>
                      <a:pt x="1845" y="1319"/>
                      <a:pt x="1844" y="1315"/>
                      <a:pt x="1842" y="1309"/>
                    </a:cubicBezTo>
                    <a:close/>
                    <a:moveTo>
                      <a:pt x="1658" y="913"/>
                    </a:moveTo>
                    <a:cubicBezTo>
                      <a:pt x="1731" y="931"/>
                      <a:pt x="1801" y="954"/>
                      <a:pt x="1870" y="986"/>
                    </a:cubicBezTo>
                    <a:cubicBezTo>
                      <a:pt x="1932" y="1013"/>
                      <a:pt x="1995" y="1042"/>
                      <a:pt x="2057" y="1078"/>
                    </a:cubicBezTo>
                    <a:cubicBezTo>
                      <a:pt x="2091" y="1117"/>
                      <a:pt x="2124" y="1154"/>
                      <a:pt x="2157" y="1191"/>
                    </a:cubicBezTo>
                    <a:cubicBezTo>
                      <a:pt x="2243" y="1282"/>
                      <a:pt x="2344" y="1375"/>
                      <a:pt x="2395" y="1507"/>
                    </a:cubicBezTo>
                    <a:cubicBezTo>
                      <a:pt x="2401" y="1543"/>
                      <a:pt x="2402" y="1579"/>
                      <a:pt x="2405" y="1615"/>
                    </a:cubicBezTo>
                    <a:cubicBezTo>
                      <a:pt x="2391" y="1612"/>
                      <a:pt x="2375" y="1607"/>
                      <a:pt x="2361" y="1605"/>
                    </a:cubicBezTo>
                    <a:cubicBezTo>
                      <a:pt x="2357" y="1602"/>
                      <a:pt x="2351" y="1602"/>
                      <a:pt x="2347" y="1602"/>
                    </a:cubicBezTo>
                    <a:cubicBezTo>
                      <a:pt x="2344" y="1598"/>
                      <a:pt x="2340" y="1594"/>
                      <a:pt x="2338" y="1589"/>
                    </a:cubicBezTo>
                    <a:cubicBezTo>
                      <a:pt x="2335" y="1573"/>
                      <a:pt x="2335" y="1558"/>
                      <a:pt x="2333" y="1543"/>
                    </a:cubicBezTo>
                    <a:cubicBezTo>
                      <a:pt x="2310" y="1407"/>
                      <a:pt x="2229" y="1282"/>
                      <a:pt x="2124" y="1181"/>
                    </a:cubicBezTo>
                    <a:cubicBezTo>
                      <a:pt x="2018" y="1078"/>
                      <a:pt x="1881" y="1027"/>
                      <a:pt x="1738" y="1015"/>
                    </a:cubicBezTo>
                    <a:cubicBezTo>
                      <a:pt x="1724" y="1013"/>
                      <a:pt x="1707" y="1013"/>
                      <a:pt x="1694" y="1013"/>
                    </a:cubicBezTo>
                    <a:cubicBezTo>
                      <a:pt x="1677" y="994"/>
                      <a:pt x="1659" y="972"/>
                      <a:pt x="1638" y="958"/>
                    </a:cubicBezTo>
                    <a:cubicBezTo>
                      <a:pt x="1623" y="946"/>
                      <a:pt x="1604" y="939"/>
                      <a:pt x="1589" y="931"/>
                    </a:cubicBezTo>
                    <a:cubicBezTo>
                      <a:pt x="1611" y="924"/>
                      <a:pt x="1634" y="918"/>
                      <a:pt x="1658" y="913"/>
                    </a:cubicBezTo>
                    <a:close/>
                    <a:moveTo>
                      <a:pt x="2365" y="1646"/>
                    </a:moveTo>
                    <a:lnTo>
                      <a:pt x="2365" y="1646"/>
                    </a:lnTo>
                    <a:cubicBezTo>
                      <a:pt x="2379" y="1649"/>
                      <a:pt x="2393" y="1651"/>
                      <a:pt x="2406" y="1655"/>
                    </a:cubicBezTo>
                    <a:lnTo>
                      <a:pt x="2406" y="1663"/>
                    </a:lnTo>
                    <a:cubicBezTo>
                      <a:pt x="2404" y="1689"/>
                      <a:pt x="2401" y="1715"/>
                      <a:pt x="2400" y="1739"/>
                    </a:cubicBezTo>
                    <a:cubicBezTo>
                      <a:pt x="2391" y="1707"/>
                      <a:pt x="2377" y="1677"/>
                      <a:pt x="2365" y="1646"/>
                    </a:cubicBezTo>
                    <a:close/>
                    <a:moveTo>
                      <a:pt x="2902" y="1448"/>
                    </a:moveTo>
                    <a:cubicBezTo>
                      <a:pt x="2911" y="1490"/>
                      <a:pt x="2921" y="1532"/>
                      <a:pt x="2921" y="1580"/>
                    </a:cubicBezTo>
                    <a:cubicBezTo>
                      <a:pt x="2918" y="1688"/>
                      <a:pt x="2896" y="1801"/>
                      <a:pt x="2863" y="1913"/>
                    </a:cubicBezTo>
                    <a:cubicBezTo>
                      <a:pt x="2854" y="1900"/>
                      <a:pt x="2844" y="1883"/>
                      <a:pt x="2836" y="1868"/>
                    </a:cubicBezTo>
                    <a:cubicBezTo>
                      <a:pt x="2874" y="1732"/>
                      <a:pt x="2898" y="1593"/>
                      <a:pt x="2902" y="1448"/>
                    </a:cubicBezTo>
                    <a:close/>
                    <a:moveTo>
                      <a:pt x="1527" y="1533"/>
                    </a:moveTo>
                    <a:cubicBezTo>
                      <a:pt x="1530" y="1533"/>
                      <a:pt x="1532" y="1533"/>
                      <a:pt x="1534" y="1535"/>
                    </a:cubicBezTo>
                    <a:cubicBezTo>
                      <a:pt x="1542" y="1542"/>
                      <a:pt x="1520" y="1573"/>
                      <a:pt x="1523" y="1579"/>
                    </a:cubicBezTo>
                    <a:cubicBezTo>
                      <a:pt x="1528" y="1585"/>
                      <a:pt x="1583" y="1585"/>
                      <a:pt x="1594" y="1607"/>
                    </a:cubicBezTo>
                    <a:cubicBezTo>
                      <a:pt x="1604" y="1627"/>
                      <a:pt x="1601" y="1648"/>
                      <a:pt x="1594" y="1663"/>
                    </a:cubicBezTo>
                    <a:lnTo>
                      <a:pt x="1713" y="1660"/>
                    </a:lnTo>
                    <a:cubicBezTo>
                      <a:pt x="1716" y="1663"/>
                      <a:pt x="1720" y="1664"/>
                      <a:pt x="1724" y="1670"/>
                    </a:cubicBezTo>
                    <a:cubicBezTo>
                      <a:pt x="1724" y="1673"/>
                      <a:pt x="1725" y="1674"/>
                      <a:pt x="1725" y="1675"/>
                    </a:cubicBezTo>
                    <a:cubicBezTo>
                      <a:pt x="1732" y="1670"/>
                      <a:pt x="1740" y="1664"/>
                      <a:pt x="1746" y="1660"/>
                    </a:cubicBezTo>
                    <a:lnTo>
                      <a:pt x="1758" y="1660"/>
                    </a:lnTo>
                    <a:cubicBezTo>
                      <a:pt x="1773" y="1699"/>
                      <a:pt x="1777" y="1752"/>
                      <a:pt x="1766" y="1799"/>
                    </a:cubicBezTo>
                    <a:cubicBezTo>
                      <a:pt x="1751" y="1853"/>
                      <a:pt x="1684" y="1867"/>
                      <a:pt x="1649" y="1886"/>
                    </a:cubicBezTo>
                    <a:lnTo>
                      <a:pt x="1637" y="1891"/>
                    </a:lnTo>
                    <a:cubicBezTo>
                      <a:pt x="1609" y="1906"/>
                      <a:pt x="1580" y="1917"/>
                      <a:pt x="1550" y="1917"/>
                    </a:cubicBezTo>
                    <a:cubicBezTo>
                      <a:pt x="1544" y="1917"/>
                      <a:pt x="1538" y="1917"/>
                      <a:pt x="1533" y="1916"/>
                    </a:cubicBezTo>
                    <a:cubicBezTo>
                      <a:pt x="1493" y="1909"/>
                      <a:pt x="1457" y="1898"/>
                      <a:pt x="1427" y="1876"/>
                    </a:cubicBezTo>
                    <a:cubicBezTo>
                      <a:pt x="1399" y="1854"/>
                      <a:pt x="1358" y="1854"/>
                      <a:pt x="1337" y="1821"/>
                    </a:cubicBezTo>
                    <a:cubicBezTo>
                      <a:pt x="1319" y="1792"/>
                      <a:pt x="1348" y="1733"/>
                      <a:pt x="1347" y="1711"/>
                    </a:cubicBezTo>
                    <a:cubicBezTo>
                      <a:pt x="1343" y="1689"/>
                      <a:pt x="1338" y="1668"/>
                      <a:pt x="1343" y="1649"/>
                    </a:cubicBezTo>
                    <a:cubicBezTo>
                      <a:pt x="1348" y="1633"/>
                      <a:pt x="1319" y="1615"/>
                      <a:pt x="1329" y="1597"/>
                    </a:cubicBezTo>
                    <a:cubicBezTo>
                      <a:pt x="1341" y="1579"/>
                      <a:pt x="1376" y="1578"/>
                      <a:pt x="1389" y="1569"/>
                    </a:cubicBezTo>
                    <a:cubicBezTo>
                      <a:pt x="1402" y="1560"/>
                      <a:pt x="1411" y="1545"/>
                      <a:pt x="1429" y="1539"/>
                    </a:cubicBezTo>
                    <a:cubicBezTo>
                      <a:pt x="1432" y="1538"/>
                      <a:pt x="1435" y="1538"/>
                      <a:pt x="1437" y="1538"/>
                    </a:cubicBezTo>
                    <a:cubicBezTo>
                      <a:pt x="1453" y="1538"/>
                      <a:pt x="1471" y="1546"/>
                      <a:pt x="1479" y="1547"/>
                    </a:cubicBezTo>
                    <a:cubicBezTo>
                      <a:pt x="1489" y="1547"/>
                      <a:pt x="1496" y="1534"/>
                      <a:pt x="1505" y="1534"/>
                    </a:cubicBezTo>
                    <a:cubicBezTo>
                      <a:pt x="1506" y="1534"/>
                      <a:pt x="1507" y="1535"/>
                      <a:pt x="1508" y="1535"/>
                    </a:cubicBezTo>
                    <a:cubicBezTo>
                      <a:pt x="1509" y="1535"/>
                      <a:pt x="1510" y="1535"/>
                      <a:pt x="1510" y="1535"/>
                    </a:cubicBezTo>
                    <a:cubicBezTo>
                      <a:pt x="1516" y="1535"/>
                      <a:pt x="1522" y="1533"/>
                      <a:pt x="1527" y="1533"/>
                    </a:cubicBezTo>
                    <a:close/>
                    <a:moveTo>
                      <a:pt x="2818" y="1934"/>
                    </a:moveTo>
                    <a:cubicBezTo>
                      <a:pt x="2826" y="1948"/>
                      <a:pt x="2834" y="1963"/>
                      <a:pt x="2843" y="1977"/>
                    </a:cubicBezTo>
                    <a:cubicBezTo>
                      <a:pt x="2836" y="1996"/>
                      <a:pt x="2833" y="2014"/>
                      <a:pt x="2826" y="2033"/>
                    </a:cubicBezTo>
                    <a:cubicBezTo>
                      <a:pt x="2818" y="2052"/>
                      <a:pt x="2807" y="2072"/>
                      <a:pt x="2799" y="2088"/>
                    </a:cubicBezTo>
                    <a:cubicBezTo>
                      <a:pt x="2796" y="2065"/>
                      <a:pt x="2793" y="2040"/>
                      <a:pt x="2790" y="2014"/>
                    </a:cubicBezTo>
                    <a:cubicBezTo>
                      <a:pt x="2800" y="1986"/>
                      <a:pt x="2808" y="1962"/>
                      <a:pt x="2818" y="1934"/>
                    </a:cubicBezTo>
                    <a:close/>
                    <a:moveTo>
                      <a:pt x="2338" y="1689"/>
                    </a:moveTo>
                    <a:cubicBezTo>
                      <a:pt x="2357" y="1730"/>
                      <a:pt x="2373" y="1773"/>
                      <a:pt x="2386" y="1818"/>
                    </a:cubicBezTo>
                    <a:cubicBezTo>
                      <a:pt x="2380" y="1851"/>
                      <a:pt x="2375" y="1882"/>
                      <a:pt x="2361" y="1913"/>
                    </a:cubicBezTo>
                    <a:cubicBezTo>
                      <a:pt x="2329" y="1989"/>
                      <a:pt x="2267" y="2044"/>
                      <a:pt x="2215" y="2095"/>
                    </a:cubicBezTo>
                    <a:cubicBezTo>
                      <a:pt x="2247" y="2044"/>
                      <a:pt x="2270" y="1986"/>
                      <a:pt x="2288" y="1930"/>
                    </a:cubicBezTo>
                    <a:cubicBezTo>
                      <a:pt x="2311" y="1854"/>
                      <a:pt x="2332" y="1773"/>
                      <a:pt x="2338" y="1689"/>
                    </a:cubicBezTo>
                    <a:close/>
                    <a:moveTo>
                      <a:pt x="1632" y="1298"/>
                    </a:moveTo>
                    <a:cubicBezTo>
                      <a:pt x="1706" y="1313"/>
                      <a:pt x="1773" y="1345"/>
                      <a:pt x="1822" y="1386"/>
                    </a:cubicBezTo>
                    <a:cubicBezTo>
                      <a:pt x="1838" y="1462"/>
                      <a:pt x="1850" y="1547"/>
                      <a:pt x="1822" y="1622"/>
                    </a:cubicBezTo>
                    <a:cubicBezTo>
                      <a:pt x="1820" y="1625"/>
                      <a:pt x="1833" y="1629"/>
                      <a:pt x="1840" y="1629"/>
                    </a:cubicBezTo>
                    <a:cubicBezTo>
                      <a:pt x="1842" y="1629"/>
                      <a:pt x="1844" y="1628"/>
                      <a:pt x="1845" y="1627"/>
                    </a:cubicBezTo>
                    <a:cubicBezTo>
                      <a:pt x="1883" y="1571"/>
                      <a:pt x="1882" y="1509"/>
                      <a:pt x="1875" y="1448"/>
                    </a:cubicBezTo>
                    <a:lnTo>
                      <a:pt x="1875" y="1448"/>
                    </a:lnTo>
                    <a:cubicBezTo>
                      <a:pt x="1905" y="1488"/>
                      <a:pt x="1930" y="1531"/>
                      <a:pt x="1947" y="1580"/>
                    </a:cubicBezTo>
                    <a:cubicBezTo>
                      <a:pt x="1925" y="1579"/>
                      <a:pt x="1900" y="1579"/>
                      <a:pt x="1878" y="1573"/>
                    </a:cubicBezTo>
                    <a:cubicBezTo>
                      <a:pt x="1878" y="1573"/>
                      <a:pt x="1878" y="1573"/>
                      <a:pt x="1877" y="1573"/>
                    </a:cubicBezTo>
                    <a:cubicBezTo>
                      <a:pt x="1871" y="1573"/>
                      <a:pt x="1867" y="1597"/>
                      <a:pt x="1875" y="1598"/>
                    </a:cubicBezTo>
                    <a:cubicBezTo>
                      <a:pt x="1903" y="1607"/>
                      <a:pt x="1932" y="1612"/>
                      <a:pt x="1959" y="1618"/>
                    </a:cubicBezTo>
                    <a:cubicBezTo>
                      <a:pt x="1987" y="1724"/>
                      <a:pt x="1983" y="1842"/>
                      <a:pt x="1938" y="1938"/>
                    </a:cubicBezTo>
                    <a:cubicBezTo>
                      <a:pt x="1932" y="1953"/>
                      <a:pt x="1952" y="1971"/>
                      <a:pt x="1969" y="1971"/>
                    </a:cubicBezTo>
                    <a:cubicBezTo>
                      <a:pt x="1975" y="1971"/>
                      <a:pt x="1980" y="1969"/>
                      <a:pt x="1984" y="1963"/>
                    </a:cubicBezTo>
                    <a:cubicBezTo>
                      <a:pt x="2044" y="1861"/>
                      <a:pt x="2051" y="1739"/>
                      <a:pt x="2025" y="1624"/>
                    </a:cubicBezTo>
                    <a:lnTo>
                      <a:pt x="2042" y="1624"/>
                    </a:lnTo>
                    <a:cubicBezTo>
                      <a:pt x="2062" y="1688"/>
                      <a:pt x="2077" y="1757"/>
                      <a:pt x="2062" y="1827"/>
                    </a:cubicBezTo>
                    <a:cubicBezTo>
                      <a:pt x="2039" y="1924"/>
                      <a:pt x="1994" y="2021"/>
                      <a:pt x="1925" y="2094"/>
                    </a:cubicBezTo>
                    <a:cubicBezTo>
                      <a:pt x="1914" y="2106"/>
                      <a:pt x="1900" y="2114"/>
                      <a:pt x="1888" y="2124"/>
                    </a:cubicBezTo>
                    <a:cubicBezTo>
                      <a:pt x="1904" y="2044"/>
                      <a:pt x="1890" y="1955"/>
                      <a:pt x="1827" y="1880"/>
                    </a:cubicBezTo>
                    <a:cubicBezTo>
                      <a:pt x="1846" y="1835"/>
                      <a:pt x="1857" y="1787"/>
                      <a:pt x="1852" y="1739"/>
                    </a:cubicBezTo>
                    <a:cubicBezTo>
                      <a:pt x="1845" y="1679"/>
                      <a:pt x="1809" y="1635"/>
                      <a:pt x="1777" y="1600"/>
                    </a:cubicBezTo>
                    <a:cubicBezTo>
                      <a:pt x="1782" y="1571"/>
                      <a:pt x="1775" y="1542"/>
                      <a:pt x="1772" y="1510"/>
                    </a:cubicBezTo>
                    <a:cubicBezTo>
                      <a:pt x="1766" y="1463"/>
                      <a:pt x="1732" y="1430"/>
                      <a:pt x="1705" y="1393"/>
                    </a:cubicBezTo>
                    <a:cubicBezTo>
                      <a:pt x="1684" y="1364"/>
                      <a:pt x="1662" y="1326"/>
                      <a:pt x="1627" y="1301"/>
                    </a:cubicBezTo>
                    <a:cubicBezTo>
                      <a:pt x="1629" y="1301"/>
                      <a:pt x="1630" y="1301"/>
                      <a:pt x="1632" y="1298"/>
                    </a:cubicBezTo>
                    <a:close/>
                    <a:moveTo>
                      <a:pt x="784" y="1509"/>
                    </a:moveTo>
                    <a:lnTo>
                      <a:pt x="784" y="1509"/>
                    </a:lnTo>
                    <a:cubicBezTo>
                      <a:pt x="749" y="1633"/>
                      <a:pt x="734" y="1759"/>
                      <a:pt x="736" y="1886"/>
                    </a:cubicBezTo>
                    <a:cubicBezTo>
                      <a:pt x="736" y="1913"/>
                      <a:pt x="740" y="1938"/>
                      <a:pt x="743" y="1966"/>
                    </a:cubicBezTo>
                    <a:cubicBezTo>
                      <a:pt x="743" y="1968"/>
                      <a:pt x="741" y="1968"/>
                      <a:pt x="741" y="1968"/>
                    </a:cubicBezTo>
                    <a:cubicBezTo>
                      <a:pt x="721" y="2010"/>
                      <a:pt x="674" y="2051"/>
                      <a:pt x="657" y="2094"/>
                    </a:cubicBezTo>
                    <a:cubicBezTo>
                      <a:pt x="650" y="2109"/>
                      <a:pt x="650" y="2123"/>
                      <a:pt x="650" y="2138"/>
                    </a:cubicBezTo>
                    <a:cubicBezTo>
                      <a:pt x="642" y="2028"/>
                      <a:pt x="670" y="1907"/>
                      <a:pt x="700" y="1779"/>
                    </a:cubicBezTo>
                    <a:cubicBezTo>
                      <a:pt x="721" y="1684"/>
                      <a:pt x="749" y="1594"/>
                      <a:pt x="784" y="1509"/>
                    </a:cubicBezTo>
                    <a:close/>
                    <a:moveTo>
                      <a:pt x="1795" y="1931"/>
                    </a:moveTo>
                    <a:cubicBezTo>
                      <a:pt x="1842" y="2011"/>
                      <a:pt x="1841" y="2102"/>
                      <a:pt x="1809" y="2172"/>
                    </a:cubicBezTo>
                    <a:cubicBezTo>
                      <a:pt x="1765" y="2193"/>
                      <a:pt x="1718" y="2205"/>
                      <a:pt x="1672" y="2209"/>
                    </a:cubicBezTo>
                    <a:cubicBezTo>
                      <a:pt x="1658" y="2211"/>
                      <a:pt x="1645" y="2212"/>
                      <a:pt x="1631" y="2212"/>
                    </a:cubicBezTo>
                    <a:cubicBezTo>
                      <a:pt x="1555" y="2212"/>
                      <a:pt x="1477" y="2182"/>
                      <a:pt x="1409" y="2145"/>
                    </a:cubicBezTo>
                    <a:cubicBezTo>
                      <a:pt x="1341" y="2110"/>
                      <a:pt x="1290" y="2054"/>
                      <a:pt x="1250" y="1995"/>
                    </a:cubicBezTo>
                    <a:cubicBezTo>
                      <a:pt x="1248" y="1979"/>
                      <a:pt x="1252" y="1964"/>
                      <a:pt x="1252" y="1948"/>
                    </a:cubicBezTo>
                    <a:cubicBezTo>
                      <a:pt x="1264" y="1955"/>
                      <a:pt x="1278" y="1963"/>
                      <a:pt x="1288" y="1971"/>
                    </a:cubicBezTo>
                    <a:cubicBezTo>
                      <a:pt x="1327" y="2002"/>
                      <a:pt x="1373" y="2044"/>
                      <a:pt x="1429" y="2061"/>
                    </a:cubicBezTo>
                    <a:cubicBezTo>
                      <a:pt x="1466" y="2071"/>
                      <a:pt x="1513" y="2082"/>
                      <a:pt x="1561" y="2082"/>
                    </a:cubicBezTo>
                    <a:cubicBezTo>
                      <a:pt x="1583" y="2082"/>
                      <a:pt x="1607" y="2079"/>
                      <a:pt x="1629" y="2073"/>
                    </a:cubicBezTo>
                    <a:cubicBezTo>
                      <a:pt x="1666" y="2065"/>
                      <a:pt x="1699" y="2041"/>
                      <a:pt x="1727" y="2017"/>
                    </a:cubicBezTo>
                    <a:cubicBezTo>
                      <a:pt x="1749" y="1993"/>
                      <a:pt x="1768" y="1970"/>
                      <a:pt x="1787" y="1945"/>
                    </a:cubicBezTo>
                    <a:cubicBezTo>
                      <a:pt x="1790" y="1941"/>
                      <a:pt x="1794" y="1937"/>
                      <a:pt x="1795" y="1931"/>
                    </a:cubicBezTo>
                    <a:close/>
                    <a:moveTo>
                      <a:pt x="3050" y="2109"/>
                    </a:moveTo>
                    <a:cubicBezTo>
                      <a:pt x="3033" y="2164"/>
                      <a:pt x="3012" y="2218"/>
                      <a:pt x="2987" y="2268"/>
                    </a:cubicBezTo>
                    <a:cubicBezTo>
                      <a:pt x="2986" y="2259"/>
                      <a:pt x="2984" y="2251"/>
                      <a:pt x="2982" y="2240"/>
                    </a:cubicBezTo>
                    <a:cubicBezTo>
                      <a:pt x="3006" y="2197"/>
                      <a:pt x="3028" y="2154"/>
                      <a:pt x="3050" y="2109"/>
                    </a:cubicBezTo>
                    <a:close/>
                    <a:moveTo>
                      <a:pt x="2752" y="2110"/>
                    </a:moveTo>
                    <a:cubicBezTo>
                      <a:pt x="2752" y="2131"/>
                      <a:pt x="2753" y="2152"/>
                      <a:pt x="2752" y="2172"/>
                    </a:cubicBezTo>
                    <a:cubicBezTo>
                      <a:pt x="2717" y="2227"/>
                      <a:pt x="2678" y="2282"/>
                      <a:pt x="2640" y="2335"/>
                    </a:cubicBezTo>
                    <a:cubicBezTo>
                      <a:pt x="2675" y="2282"/>
                      <a:pt x="2705" y="2227"/>
                      <a:pt x="2730" y="2171"/>
                    </a:cubicBezTo>
                    <a:cubicBezTo>
                      <a:pt x="2738" y="2152"/>
                      <a:pt x="2745" y="2131"/>
                      <a:pt x="2752" y="2110"/>
                    </a:cubicBezTo>
                    <a:close/>
                    <a:moveTo>
                      <a:pt x="1827" y="159"/>
                    </a:moveTo>
                    <a:cubicBezTo>
                      <a:pt x="1936" y="159"/>
                      <a:pt x="2044" y="182"/>
                      <a:pt x="2145" y="199"/>
                    </a:cubicBezTo>
                    <a:cubicBezTo>
                      <a:pt x="2311" y="226"/>
                      <a:pt x="2475" y="274"/>
                      <a:pt x="2620" y="361"/>
                    </a:cubicBezTo>
                    <a:cubicBezTo>
                      <a:pt x="2764" y="445"/>
                      <a:pt x="2896" y="548"/>
                      <a:pt x="3001" y="676"/>
                    </a:cubicBezTo>
                    <a:cubicBezTo>
                      <a:pt x="3096" y="786"/>
                      <a:pt x="3194" y="899"/>
                      <a:pt x="3256" y="1034"/>
                    </a:cubicBezTo>
                    <a:cubicBezTo>
                      <a:pt x="3262" y="1049"/>
                      <a:pt x="3272" y="1063"/>
                      <a:pt x="3279" y="1079"/>
                    </a:cubicBezTo>
                    <a:cubicBezTo>
                      <a:pt x="3330" y="1217"/>
                      <a:pt x="3309" y="1368"/>
                      <a:pt x="3316" y="1503"/>
                    </a:cubicBezTo>
                    <a:cubicBezTo>
                      <a:pt x="3320" y="1642"/>
                      <a:pt x="3311" y="1780"/>
                      <a:pt x="3282" y="1913"/>
                    </a:cubicBezTo>
                    <a:cubicBezTo>
                      <a:pt x="3251" y="2044"/>
                      <a:pt x="3238" y="2185"/>
                      <a:pt x="3169" y="2304"/>
                    </a:cubicBezTo>
                    <a:cubicBezTo>
                      <a:pt x="3145" y="2344"/>
                      <a:pt x="3118" y="2379"/>
                      <a:pt x="3090" y="2413"/>
                    </a:cubicBezTo>
                    <a:cubicBezTo>
                      <a:pt x="3103" y="2348"/>
                      <a:pt x="3111" y="2282"/>
                      <a:pt x="3118" y="2218"/>
                    </a:cubicBezTo>
                    <a:cubicBezTo>
                      <a:pt x="3185" y="2004"/>
                      <a:pt x="3225" y="1783"/>
                      <a:pt x="3224" y="1553"/>
                    </a:cubicBezTo>
                    <a:cubicBezTo>
                      <a:pt x="3218" y="1228"/>
                      <a:pt x="3108" y="892"/>
                      <a:pt x="2884" y="642"/>
                    </a:cubicBezTo>
                    <a:cubicBezTo>
                      <a:pt x="2664" y="385"/>
                      <a:pt x="2328" y="281"/>
                      <a:pt x="2022" y="281"/>
                    </a:cubicBezTo>
                    <a:cubicBezTo>
                      <a:pt x="2012" y="281"/>
                      <a:pt x="2002" y="281"/>
                      <a:pt x="1992" y="281"/>
                    </a:cubicBezTo>
                    <a:cubicBezTo>
                      <a:pt x="1779" y="284"/>
                      <a:pt x="1553" y="335"/>
                      <a:pt x="1341" y="383"/>
                    </a:cubicBezTo>
                    <a:cubicBezTo>
                      <a:pt x="1418" y="299"/>
                      <a:pt x="1515" y="229"/>
                      <a:pt x="1623" y="192"/>
                    </a:cubicBezTo>
                    <a:cubicBezTo>
                      <a:pt x="1691" y="168"/>
                      <a:pt x="1759" y="159"/>
                      <a:pt x="1827" y="159"/>
                    </a:cubicBezTo>
                    <a:close/>
                    <a:moveTo>
                      <a:pt x="2186" y="2464"/>
                    </a:moveTo>
                    <a:cubicBezTo>
                      <a:pt x="2075" y="2536"/>
                      <a:pt x="1945" y="2568"/>
                      <a:pt x="1828" y="2568"/>
                    </a:cubicBezTo>
                    <a:cubicBezTo>
                      <a:pt x="1794" y="2568"/>
                      <a:pt x="1761" y="2565"/>
                      <a:pt x="1731" y="2560"/>
                    </a:cubicBezTo>
                    <a:cubicBezTo>
                      <a:pt x="1699" y="2556"/>
                      <a:pt x="1669" y="2549"/>
                      <a:pt x="1637" y="2540"/>
                    </a:cubicBezTo>
                    <a:lnTo>
                      <a:pt x="1637" y="2540"/>
                    </a:lnTo>
                    <a:cubicBezTo>
                      <a:pt x="1678" y="2541"/>
                      <a:pt x="1721" y="2542"/>
                      <a:pt x="1762" y="2542"/>
                    </a:cubicBezTo>
                    <a:cubicBezTo>
                      <a:pt x="1796" y="2542"/>
                      <a:pt x="1831" y="2543"/>
                      <a:pt x="1866" y="2543"/>
                    </a:cubicBezTo>
                    <a:cubicBezTo>
                      <a:pt x="1928" y="2543"/>
                      <a:pt x="1992" y="2540"/>
                      <a:pt x="2055" y="2522"/>
                    </a:cubicBezTo>
                    <a:cubicBezTo>
                      <a:pt x="2100" y="2509"/>
                      <a:pt x="2145" y="2487"/>
                      <a:pt x="2186" y="2464"/>
                    </a:cubicBezTo>
                    <a:close/>
                    <a:moveTo>
                      <a:pt x="1264" y="2585"/>
                    </a:moveTo>
                    <a:lnTo>
                      <a:pt x="1264" y="2585"/>
                    </a:lnTo>
                    <a:cubicBezTo>
                      <a:pt x="1266" y="2588"/>
                      <a:pt x="1267" y="2589"/>
                      <a:pt x="1267" y="2591"/>
                    </a:cubicBezTo>
                    <a:cubicBezTo>
                      <a:pt x="1316" y="2644"/>
                      <a:pt x="1377" y="2692"/>
                      <a:pt x="1443" y="2730"/>
                    </a:cubicBezTo>
                    <a:cubicBezTo>
                      <a:pt x="1407" y="2728"/>
                      <a:pt x="1369" y="2725"/>
                      <a:pt x="1330" y="2719"/>
                    </a:cubicBezTo>
                    <a:cubicBezTo>
                      <a:pt x="1316" y="2698"/>
                      <a:pt x="1303" y="2677"/>
                      <a:pt x="1293" y="2654"/>
                    </a:cubicBezTo>
                    <a:cubicBezTo>
                      <a:pt x="1285" y="2636"/>
                      <a:pt x="1278" y="2617"/>
                      <a:pt x="1270" y="2597"/>
                    </a:cubicBezTo>
                    <a:cubicBezTo>
                      <a:pt x="1267" y="2595"/>
                      <a:pt x="1266" y="2589"/>
                      <a:pt x="1264" y="2585"/>
                    </a:cubicBezTo>
                    <a:close/>
                    <a:moveTo>
                      <a:pt x="2957" y="2288"/>
                    </a:moveTo>
                    <a:lnTo>
                      <a:pt x="2962" y="2335"/>
                    </a:lnTo>
                    <a:cubicBezTo>
                      <a:pt x="2899" y="2464"/>
                      <a:pt x="2826" y="2585"/>
                      <a:pt x="2749" y="2702"/>
                    </a:cubicBezTo>
                    <a:cubicBezTo>
                      <a:pt x="2737" y="2720"/>
                      <a:pt x="2723" y="2736"/>
                      <a:pt x="2711" y="2754"/>
                    </a:cubicBezTo>
                    <a:cubicBezTo>
                      <a:pt x="2704" y="2758"/>
                      <a:pt x="2695" y="2763"/>
                      <a:pt x="2689" y="2768"/>
                    </a:cubicBezTo>
                    <a:cubicBezTo>
                      <a:pt x="2676" y="2769"/>
                      <a:pt x="2664" y="2770"/>
                      <a:pt x="2653" y="2770"/>
                    </a:cubicBezTo>
                    <a:cubicBezTo>
                      <a:pt x="2642" y="2770"/>
                      <a:pt x="2631" y="2769"/>
                      <a:pt x="2621" y="2768"/>
                    </a:cubicBezTo>
                    <a:cubicBezTo>
                      <a:pt x="2744" y="2646"/>
                      <a:pt x="2839" y="2498"/>
                      <a:pt x="2922" y="2351"/>
                    </a:cubicBezTo>
                    <a:cubicBezTo>
                      <a:pt x="2933" y="2330"/>
                      <a:pt x="2946" y="2310"/>
                      <a:pt x="2957" y="2288"/>
                    </a:cubicBezTo>
                    <a:close/>
                    <a:moveTo>
                      <a:pt x="323" y="2681"/>
                    </a:moveTo>
                    <a:cubicBezTo>
                      <a:pt x="345" y="2716"/>
                      <a:pt x="370" y="2753"/>
                      <a:pt x="392" y="2789"/>
                    </a:cubicBezTo>
                    <a:lnTo>
                      <a:pt x="382" y="2783"/>
                    </a:lnTo>
                    <a:cubicBezTo>
                      <a:pt x="359" y="2764"/>
                      <a:pt x="342" y="2742"/>
                      <a:pt x="327" y="2719"/>
                    </a:cubicBezTo>
                    <a:cubicBezTo>
                      <a:pt x="321" y="2709"/>
                      <a:pt x="321" y="2695"/>
                      <a:pt x="323" y="2681"/>
                    </a:cubicBezTo>
                    <a:close/>
                    <a:moveTo>
                      <a:pt x="2606" y="2790"/>
                    </a:moveTo>
                    <a:cubicBezTo>
                      <a:pt x="2618" y="2794"/>
                      <a:pt x="2629" y="2794"/>
                      <a:pt x="2640" y="2797"/>
                    </a:cubicBezTo>
                    <a:cubicBezTo>
                      <a:pt x="2618" y="2811"/>
                      <a:pt x="2598" y="2826"/>
                      <a:pt x="2573" y="2838"/>
                    </a:cubicBezTo>
                    <a:cubicBezTo>
                      <a:pt x="2573" y="2838"/>
                      <a:pt x="2573" y="2838"/>
                      <a:pt x="2572" y="2838"/>
                    </a:cubicBezTo>
                    <a:lnTo>
                      <a:pt x="2572" y="2838"/>
                    </a:lnTo>
                    <a:cubicBezTo>
                      <a:pt x="2584" y="2821"/>
                      <a:pt x="2595" y="2805"/>
                      <a:pt x="2606" y="2790"/>
                    </a:cubicBezTo>
                    <a:close/>
                    <a:moveTo>
                      <a:pt x="2552" y="2452"/>
                    </a:moveTo>
                    <a:lnTo>
                      <a:pt x="2552" y="2452"/>
                    </a:lnTo>
                    <a:cubicBezTo>
                      <a:pt x="2448" y="2602"/>
                      <a:pt x="2343" y="2764"/>
                      <a:pt x="2179" y="2852"/>
                    </a:cubicBezTo>
                    <a:cubicBezTo>
                      <a:pt x="2152" y="2867"/>
                      <a:pt x="2120" y="2880"/>
                      <a:pt x="2090" y="2892"/>
                    </a:cubicBezTo>
                    <a:cubicBezTo>
                      <a:pt x="2113" y="2880"/>
                      <a:pt x="2137" y="2867"/>
                      <a:pt x="2159" y="2853"/>
                    </a:cubicBezTo>
                    <a:cubicBezTo>
                      <a:pt x="2263" y="2789"/>
                      <a:pt x="2343" y="2694"/>
                      <a:pt x="2406" y="2595"/>
                    </a:cubicBezTo>
                    <a:cubicBezTo>
                      <a:pt x="2460" y="2551"/>
                      <a:pt x="2507" y="2505"/>
                      <a:pt x="2552" y="2452"/>
                    </a:cubicBezTo>
                    <a:close/>
                    <a:moveTo>
                      <a:pt x="3104" y="3109"/>
                    </a:moveTo>
                    <a:cubicBezTo>
                      <a:pt x="3093" y="3127"/>
                      <a:pt x="3081" y="3141"/>
                      <a:pt x="3067" y="3153"/>
                    </a:cubicBezTo>
                    <a:cubicBezTo>
                      <a:pt x="3008" y="3207"/>
                      <a:pt x="2946" y="3258"/>
                      <a:pt x="2881" y="3306"/>
                    </a:cubicBezTo>
                    <a:cubicBezTo>
                      <a:pt x="2814" y="3353"/>
                      <a:pt x="2741" y="3390"/>
                      <a:pt x="2664" y="3416"/>
                    </a:cubicBezTo>
                    <a:cubicBezTo>
                      <a:pt x="2636" y="3426"/>
                      <a:pt x="2607" y="3429"/>
                      <a:pt x="2578" y="3429"/>
                    </a:cubicBezTo>
                    <a:cubicBezTo>
                      <a:pt x="2530" y="3429"/>
                      <a:pt x="2481" y="3421"/>
                      <a:pt x="2436" y="3421"/>
                    </a:cubicBezTo>
                    <a:cubicBezTo>
                      <a:pt x="2428" y="3421"/>
                      <a:pt x="2421" y="3421"/>
                      <a:pt x="2413" y="3422"/>
                    </a:cubicBezTo>
                    <a:cubicBezTo>
                      <a:pt x="2366" y="3426"/>
                      <a:pt x="2320" y="3430"/>
                      <a:pt x="2273" y="3430"/>
                    </a:cubicBezTo>
                    <a:cubicBezTo>
                      <a:pt x="2239" y="3430"/>
                      <a:pt x="2206" y="3428"/>
                      <a:pt x="2172" y="3422"/>
                    </a:cubicBezTo>
                    <a:cubicBezTo>
                      <a:pt x="2160" y="3419"/>
                      <a:pt x="2148" y="3416"/>
                      <a:pt x="2138" y="3415"/>
                    </a:cubicBezTo>
                    <a:cubicBezTo>
                      <a:pt x="2210" y="3389"/>
                      <a:pt x="2278" y="3356"/>
                      <a:pt x="2346" y="3319"/>
                    </a:cubicBezTo>
                    <a:cubicBezTo>
                      <a:pt x="2373" y="3326"/>
                      <a:pt x="2399" y="3332"/>
                      <a:pt x="2426" y="3332"/>
                    </a:cubicBezTo>
                    <a:cubicBezTo>
                      <a:pt x="2431" y="3332"/>
                      <a:pt x="2436" y="3331"/>
                      <a:pt x="2441" y="3331"/>
                    </a:cubicBezTo>
                    <a:cubicBezTo>
                      <a:pt x="2503" y="3321"/>
                      <a:pt x="2561" y="3302"/>
                      <a:pt x="2622" y="3290"/>
                    </a:cubicBezTo>
                    <a:cubicBezTo>
                      <a:pt x="2684" y="3277"/>
                      <a:pt x="2745" y="3257"/>
                      <a:pt x="2805" y="3236"/>
                    </a:cubicBezTo>
                    <a:cubicBezTo>
                      <a:pt x="2867" y="3217"/>
                      <a:pt x="2911" y="3164"/>
                      <a:pt x="2969" y="3137"/>
                    </a:cubicBezTo>
                    <a:cubicBezTo>
                      <a:pt x="3006" y="3120"/>
                      <a:pt x="3060" y="3120"/>
                      <a:pt x="3104" y="3109"/>
                    </a:cubicBezTo>
                    <a:close/>
                    <a:moveTo>
                      <a:pt x="1820" y="3491"/>
                    </a:moveTo>
                    <a:cubicBezTo>
                      <a:pt x="1871" y="3513"/>
                      <a:pt x="1923" y="3535"/>
                      <a:pt x="1980" y="3548"/>
                    </a:cubicBezTo>
                    <a:cubicBezTo>
                      <a:pt x="1978" y="3548"/>
                      <a:pt x="1976" y="3551"/>
                      <a:pt x="1974" y="3551"/>
                    </a:cubicBezTo>
                    <a:cubicBezTo>
                      <a:pt x="1927" y="3555"/>
                      <a:pt x="1882" y="3568"/>
                      <a:pt x="1834" y="3569"/>
                    </a:cubicBezTo>
                    <a:cubicBezTo>
                      <a:pt x="1820" y="3571"/>
                      <a:pt x="1806" y="3571"/>
                      <a:pt x="1793" y="3571"/>
                    </a:cubicBezTo>
                    <a:cubicBezTo>
                      <a:pt x="1758" y="3571"/>
                      <a:pt x="1724" y="3567"/>
                      <a:pt x="1689" y="3562"/>
                    </a:cubicBezTo>
                    <a:cubicBezTo>
                      <a:pt x="1673" y="3559"/>
                      <a:pt x="1659" y="3551"/>
                      <a:pt x="1648" y="3540"/>
                    </a:cubicBezTo>
                    <a:cubicBezTo>
                      <a:pt x="1678" y="3532"/>
                      <a:pt x="1710" y="3524"/>
                      <a:pt x="1739" y="3517"/>
                    </a:cubicBezTo>
                    <a:cubicBezTo>
                      <a:pt x="1766" y="3511"/>
                      <a:pt x="1794" y="3500"/>
                      <a:pt x="1820" y="3491"/>
                    </a:cubicBezTo>
                    <a:close/>
                    <a:moveTo>
                      <a:pt x="1721" y="0"/>
                    </a:moveTo>
                    <a:cubicBezTo>
                      <a:pt x="1695" y="0"/>
                      <a:pt x="1670" y="7"/>
                      <a:pt x="1645" y="16"/>
                    </a:cubicBezTo>
                    <a:cubicBezTo>
                      <a:pt x="1575" y="42"/>
                      <a:pt x="1515" y="94"/>
                      <a:pt x="1449" y="119"/>
                    </a:cubicBezTo>
                    <a:cubicBezTo>
                      <a:pt x="1388" y="141"/>
                      <a:pt x="1329" y="170"/>
                      <a:pt x="1274" y="204"/>
                    </a:cubicBezTo>
                    <a:cubicBezTo>
                      <a:pt x="1215" y="239"/>
                      <a:pt x="1162" y="270"/>
                      <a:pt x="1109" y="301"/>
                    </a:cubicBezTo>
                    <a:lnTo>
                      <a:pt x="1107" y="301"/>
                    </a:lnTo>
                    <a:cubicBezTo>
                      <a:pt x="1104" y="301"/>
                      <a:pt x="1101" y="300"/>
                      <a:pt x="1098" y="300"/>
                    </a:cubicBezTo>
                    <a:cubicBezTo>
                      <a:pt x="1097" y="300"/>
                      <a:pt x="1095" y="300"/>
                      <a:pt x="1093" y="301"/>
                    </a:cubicBezTo>
                    <a:cubicBezTo>
                      <a:pt x="1070" y="307"/>
                      <a:pt x="1048" y="321"/>
                      <a:pt x="1023" y="328"/>
                    </a:cubicBezTo>
                    <a:cubicBezTo>
                      <a:pt x="985" y="335"/>
                      <a:pt x="945" y="342"/>
                      <a:pt x="913" y="362"/>
                    </a:cubicBezTo>
                    <a:cubicBezTo>
                      <a:pt x="888" y="376"/>
                      <a:pt x="868" y="393"/>
                      <a:pt x="847" y="408"/>
                    </a:cubicBezTo>
                    <a:cubicBezTo>
                      <a:pt x="826" y="407"/>
                      <a:pt x="799" y="399"/>
                      <a:pt x="778" y="399"/>
                    </a:cubicBezTo>
                    <a:cubicBezTo>
                      <a:pt x="771" y="399"/>
                      <a:pt x="764" y="400"/>
                      <a:pt x="759" y="402"/>
                    </a:cubicBezTo>
                    <a:cubicBezTo>
                      <a:pt x="736" y="416"/>
                      <a:pt x="715" y="434"/>
                      <a:pt x="690" y="449"/>
                    </a:cubicBezTo>
                    <a:cubicBezTo>
                      <a:pt x="667" y="464"/>
                      <a:pt x="674" y="504"/>
                      <a:pt x="654" y="521"/>
                    </a:cubicBezTo>
                    <a:cubicBezTo>
                      <a:pt x="634" y="539"/>
                      <a:pt x="594" y="544"/>
                      <a:pt x="573" y="562"/>
                    </a:cubicBezTo>
                    <a:cubicBezTo>
                      <a:pt x="555" y="583"/>
                      <a:pt x="544" y="607"/>
                      <a:pt x="528" y="628"/>
                    </a:cubicBezTo>
                    <a:cubicBezTo>
                      <a:pt x="510" y="649"/>
                      <a:pt x="480" y="662"/>
                      <a:pt x="463" y="684"/>
                    </a:cubicBezTo>
                    <a:cubicBezTo>
                      <a:pt x="449" y="706"/>
                      <a:pt x="452" y="740"/>
                      <a:pt x="440" y="762"/>
                    </a:cubicBezTo>
                    <a:lnTo>
                      <a:pt x="434" y="778"/>
                    </a:lnTo>
                    <a:cubicBezTo>
                      <a:pt x="390" y="810"/>
                      <a:pt x="324" y="833"/>
                      <a:pt x="290" y="879"/>
                    </a:cubicBezTo>
                    <a:cubicBezTo>
                      <a:pt x="253" y="931"/>
                      <a:pt x="221" y="987"/>
                      <a:pt x="188" y="1044"/>
                    </a:cubicBezTo>
                    <a:cubicBezTo>
                      <a:pt x="158" y="1101"/>
                      <a:pt x="163" y="1172"/>
                      <a:pt x="140" y="1232"/>
                    </a:cubicBezTo>
                    <a:cubicBezTo>
                      <a:pt x="115" y="1290"/>
                      <a:pt x="75" y="1346"/>
                      <a:pt x="56" y="1411"/>
                    </a:cubicBezTo>
                    <a:cubicBezTo>
                      <a:pt x="42" y="1474"/>
                      <a:pt x="35" y="1539"/>
                      <a:pt x="30" y="1605"/>
                    </a:cubicBezTo>
                    <a:cubicBezTo>
                      <a:pt x="21" y="1670"/>
                      <a:pt x="1" y="1736"/>
                      <a:pt x="1" y="1801"/>
                    </a:cubicBezTo>
                    <a:cubicBezTo>
                      <a:pt x="5" y="1867"/>
                      <a:pt x="23" y="1931"/>
                      <a:pt x="34" y="1997"/>
                    </a:cubicBezTo>
                    <a:cubicBezTo>
                      <a:pt x="41" y="2062"/>
                      <a:pt x="67" y="2124"/>
                      <a:pt x="82" y="2189"/>
                    </a:cubicBezTo>
                    <a:cubicBezTo>
                      <a:pt x="97" y="2252"/>
                      <a:pt x="81" y="2326"/>
                      <a:pt x="103" y="2388"/>
                    </a:cubicBezTo>
                    <a:cubicBezTo>
                      <a:pt x="130" y="2464"/>
                      <a:pt x="206" y="2515"/>
                      <a:pt x="249" y="2581"/>
                    </a:cubicBezTo>
                    <a:cubicBezTo>
                      <a:pt x="235" y="2588"/>
                      <a:pt x="220" y="2597"/>
                      <a:pt x="221" y="2599"/>
                    </a:cubicBezTo>
                    <a:cubicBezTo>
                      <a:pt x="239" y="2618"/>
                      <a:pt x="266" y="2629"/>
                      <a:pt x="268" y="2657"/>
                    </a:cubicBezTo>
                    <a:cubicBezTo>
                      <a:pt x="269" y="2684"/>
                      <a:pt x="249" y="2725"/>
                      <a:pt x="246" y="2757"/>
                    </a:cubicBezTo>
                    <a:cubicBezTo>
                      <a:pt x="242" y="2790"/>
                      <a:pt x="218" y="2837"/>
                      <a:pt x="218" y="2867"/>
                    </a:cubicBezTo>
                    <a:cubicBezTo>
                      <a:pt x="218" y="2900"/>
                      <a:pt x="239" y="2918"/>
                      <a:pt x="247" y="2943"/>
                    </a:cubicBezTo>
                    <a:cubicBezTo>
                      <a:pt x="257" y="2970"/>
                      <a:pt x="284" y="2984"/>
                      <a:pt x="298" y="3010"/>
                    </a:cubicBezTo>
                    <a:cubicBezTo>
                      <a:pt x="310" y="3036"/>
                      <a:pt x="309" y="3075"/>
                      <a:pt x="326" y="3100"/>
                    </a:cubicBezTo>
                    <a:cubicBezTo>
                      <a:pt x="343" y="3124"/>
                      <a:pt x="345" y="3160"/>
                      <a:pt x="365" y="3182"/>
                    </a:cubicBezTo>
                    <a:cubicBezTo>
                      <a:pt x="385" y="3204"/>
                      <a:pt x="432" y="3197"/>
                      <a:pt x="452" y="3218"/>
                    </a:cubicBezTo>
                    <a:lnTo>
                      <a:pt x="515" y="3274"/>
                    </a:lnTo>
                    <a:cubicBezTo>
                      <a:pt x="536" y="3294"/>
                      <a:pt x="546" y="3327"/>
                      <a:pt x="569" y="3346"/>
                    </a:cubicBezTo>
                    <a:cubicBezTo>
                      <a:pt x="590" y="3367"/>
                      <a:pt x="605" y="3394"/>
                      <a:pt x="626" y="3412"/>
                    </a:cubicBezTo>
                    <a:cubicBezTo>
                      <a:pt x="648" y="3431"/>
                      <a:pt x="667" y="3456"/>
                      <a:pt x="689" y="3473"/>
                    </a:cubicBezTo>
                    <a:cubicBezTo>
                      <a:pt x="714" y="3491"/>
                      <a:pt x="749" y="3488"/>
                      <a:pt x="770" y="3507"/>
                    </a:cubicBezTo>
                    <a:cubicBezTo>
                      <a:pt x="792" y="3526"/>
                      <a:pt x="806" y="3557"/>
                      <a:pt x="828" y="3577"/>
                    </a:cubicBezTo>
                    <a:cubicBezTo>
                      <a:pt x="851" y="3597"/>
                      <a:pt x="869" y="3623"/>
                      <a:pt x="894" y="3642"/>
                    </a:cubicBezTo>
                    <a:cubicBezTo>
                      <a:pt x="917" y="3661"/>
                      <a:pt x="956" y="3652"/>
                      <a:pt x="982" y="3665"/>
                    </a:cubicBezTo>
                    <a:cubicBezTo>
                      <a:pt x="1011" y="3679"/>
                      <a:pt x="1040" y="3696"/>
                      <a:pt x="1074" y="3697"/>
                    </a:cubicBezTo>
                    <a:cubicBezTo>
                      <a:pt x="1075" y="3697"/>
                      <a:pt x="1076" y="3697"/>
                      <a:pt x="1077" y="3697"/>
                    </a:cubicBezTo>
                    <a:cubicBezTo>
                      <a:pt x="1111" y="3697"/>
                      <a:pt x="1155" y="3675"/>
                      <a:pt x="1188" y="3672"/>
                    </a:cubicBezTo>
                    <a:cubicBezTo>
                      <a:pt x="1224" y="3671"/>
                      <a:pt x="1259" y="3668"/>
                      <a:pt x="1294" y="3658"/>
                    </a:cubicBezTo>
                    <a:cubicBezTo>
                      <a:pt x="1312" y="3655"/>
                      <a:pt x="1331" y="3647"/>
                      <a:pt x="1348" y="3647"/>
                    </a:cubicBezTo>
                    <a:cubicBezTo>
                      <a:pt x="1362" y="3647"/>
                      <a:pt x="1373" y="3652"/>
                      <a:pt x="1381" y="3668"/>
                    </a:cubicBezTo>
                    <a:cubicBezTo>
                      <a:pt x="1381" y="3668"/>
                      <a:pt x="1381" y="3668"/>
                      <a:pt x="1381" y="3668"/>
                    </a:cubicBezTo>
                    <a:cubicBezTo>
                      <a:pt x="1382" y="3668"/>
                      <a:pt x="1389" y="3646"/>
                      <a:pt x="1388" y="3645"/>
                    </a:cubicBezTo>
                    <a:cubicBezTo>
                      <a:pt x="1383" y="3615"/>
                      <a:pt x="1370" y="3609"/>
                      <a:pt x="1355" y="3609"/>
                    </a:cubicBezTo>
                    <a:cubicBezTo>
                      <a:pt x="1350" y="3609"/>
                      <a:pt x="1345" y="3610"/>
                      <a:pt x="1340" y="3610"/>
                    </a:cubicBezTo>
                    <a:cubicBezTo>
                      <a:pt x="1310" y="3615"/>
                      <a:pt x="1276" y="3638"/>
                      <a:pt x="1247" y="3638"/>
                    </a:cubicBezTo>
                    <a:cubicBezTo>
                      <a:pt x="1243" y="3638"/>
                      <a:pt x="1240" y="3637"/>
                      <a:pt x="1237" y="3636"/>
                    </a:cubicBezTo>
                    <a:cubicBezTo>
                      <a:pt x="1209" y="3631"/>
                      <a:pt x="1179" y="3634"/>
                      <a:pt x="1150" y="3630"/>
                    </a:cubicBezTo>
                    <a:cubicBezTo>
                      <a:pt x="1121" y="3627"/>
                      <a:pt x="1093" y="3621"/>
                      <a:pt x="1067" y="3610"/>
                    </a:cubicBezTo>
                    <a:cubicBezTo>
                      <a:pt x="1040" y="3599"/>
                      <a:pt x="1037" y="3544"/>
                      <a:pt x="1014" y="3526"/>
                    </a:cubicBezTo>
                    <a:cubicBezTo>
                      <a:pt x="992" y="3510"/>
                      <a:pt x="966" y="3499"/>
                      <a:pt x="945" y="3477"/>
                    </a:cubicBezTo>
                    <a:cubicBezTo>
                      <a:pt x="927" y="3455"/>
                      <a:pt x="904" y="3437"/>
                      <a:pt x="887" y="3413"/>
                    </a:cubicBezTo>
                    <a:cubicBezTo>
                      <a:pt x="869" y="3389"/>
                      <a:pt x="835" y="3393"/>
                      <a:pt x="818" y="3367"/>
                    </a:cubicBezTo>
                    <a:cubicBezTo>
                      <a:pt x="803" y="3345"/>
                      <a:pt x="818" y="3283"/>
                      <a:pt x="803" y="3262"/>
                    </a:cubicBezTo>
                    <a:cubicBezTo>
                      <a:pt x="785" y="3239"/>
                      <a:pt x="773" y="3224"/>
                      <a:pt x="758" y="3203"/>
                    </a:cubicBezTo>
                    <a:cubicBezTo>
                      <a:pt x="744" y="3184"/>
                      <a:pt x="707" y="3193"/>
                      <a:pt x="693" y="3173"/>
                    </a:cubicBezTo>
                    <a:cubicBezTo>
                      <a:pt x="683" y="3159"/>
                      <a:pt x="681" y="3140"/>
                      <a:pt x="675" y="3120"/>
                    </a:cubicBezTo>
                    <a:cubicBezTo>
                      <a:pt x="682" y="3112"/>
                      <a:pt x="686" y="3104"/>
                      <a:pt x="682" y="3101"/>
                    </a:cubicBezTo>
                    <a:cubicBezTo>
                      <a:pt x="672" y="3093"/>
                      <a:pt x="661" y="3086"/>
                      <a:pt x="649" y="3078"/>
                    </a:cubicBezTo>
                    <a:cubicBezTo>
                      <a:pt x="639" y="3067"/>
                      <a:pt x="627" y="3057"/>
                      <a:pt x="619" y="3045"/>
                    </a:cubicBezTo>
                    <a:cubicBezTo>
                      <a:pt x="605" y="3025"/>
                      <a:pt x="604" y="2995"/>
                      <a:pt x="590" y="2976"/>
                    </a:cubicBezTo>
                    <a:cubicBezTo>
                      <a:pt x="576" y="2957"/>
                      <a:pt x="546" y="2955"/>
                      <a:pt x="532" y="2936"/>
                    </a:cubicBezTo>
                    <a:cubicBezTo>
                      <a:pt x="528" y="2929"/>
                      <a:pt x="518" y="2922"/>
                      <a:pt x="510" y="2918"/>
                    </a:cubicBezTo>
                    <a:cubicBezTo>
                      <a:pt x="491" y="2870"/>
                      <a:pt x="481" y="2818"/>
                      <a:pt x="463" y="2771"/>
                    </a:cubicBezTo>
                    <a:cubicBezTo>
                      <a:pt x="452" y="2727"/>
                      <a:pt x="448" y="2680"/>
                      <a:pt x="443" y="2633"/>
                    </a:cubicBezTo>
                    <a:lnTo>
                      <a:pt x="443" y="2633"/>
                    </a:lnTo>
                    <a:cubicBezTo>
                      <a:pt x="466" y="2680"/>
                      <a:pt x="489" y="2727"/>
                      <a:pt x="522" y="2767"/>
                    </a:cubicBezTo>
                    <a:cubicBezTo>
                      <a:pt x="542" y="2789"/>
                      <a:pt x="562" y="2808"/>
                      <a:pt x="584" y="2824"/>
                    </a:cubicBezTo>
                    <a:cubicBezTo>
                      <a:pt x="593" y="2844"/>
                      <a:pt x="601" y="2860"/>
                      <a:pt x="613" y="2878"/>
                    </a:cubicBezTo>
                    <a:cubicBezTo>
                      <a:pt x="645" y="2929"/>
                      <a:pt x="677" y="2981"/>
                      <a:pt x="714" y="3030"/>
                    </a:cubicBezTo>
                    <a:cubicBezTo>
                      <a:pt x="752" y="3076"/>
                      <a:pt x="807" y="3108"/>
                      <a:pt x="849" y="3153"/>
                    </a:cubicBezTo>
                    <a:cubicBezTo>
                      <a:pt x="888" y="3200"/>
                      <a:pt x="923" y="3255"/>
                      <a:pt x="968" y="3298"/>
                    </a:cubicBezTo>
                    <a:cubicBezTo>
                      <a:pt x="1014" y="3341"/>
                      <a:pt x="1058" y="3389"/>
                      <a:pt x="1110" y="3425"/>
                    </a:cubicBezTo>
                    <a:cubicBezTo>
                      <a:pt x="1162" y="3459"/>
                      <a:pt x="1226" y="3473"/>
                      <a:pt x="1285" y="3496"/>
                    </a:cubicBezTo>
                    <a:cubicBezTo>
                      <a:pt x="1322" y="3525"/>
                      <a:pt x="1360" y="3558"/>
                      <a:pt x="1403" y="3580"/>
                    </a:cubicBezTo>
                    <a:cubicBezTo>
                      <a:pt x="1450" y="3606"/>
                      <a:pt x="1508" y="3602"/>
                      <a:pt x="1556" y="3620"/>
                    </a:cubicBezTo>
                    <a:cubicBezTo>
                      <a:pt x="1607" y="3634"/>
                      <a:pt x="1659" y="3649"/>
                      <a:pt x="1714" y="3649"/>
                    </a:cubicBezTo>
                    <a:cubicBezTo>
                      <a:pt x="1719" y="3649"/>
                      <a:pt x="1723" y="3649"/>
                      <a:pt x="1728" y="3649"/>
                    </a:cubicBezTo>
                    <a:cubicBezTo>
                      <a:pt x="1788" y="3645"/>
                      <a:pt x="1846" y="3613"/>
                      <a:pt x="1901" y="3601"/>
                    </a:cubicBezTo>
                    <a:cubicBezTo>
                      <a:pt x="1943" y="3592"/>
                      <a:pt x="1981" y="3579"/>
                      <a:pt x="2018" y="3561"/>
                    </a:cubicBezTo>
                    <a:cubicBezTo>
                      <a:pt x="2094" y="3579"/>
                      <a:pt x="2170" y="3594"/>
                      <a:pt x="2248" y="3595"/>
                    </a:cubicBezTo>
                    <a:cubicBezTo>
                      <a:pt x="2250" y="3595"/>
                      <a:pt x="2252" y="3595"/>
                      <a:pt x="2254" y="3595"/>
                    </a:cubicBezTo>
                    <a:cubicBezTo>
                      <a:pt x="2343" y="3595"/>
                      <a:pt x="2426" y="3564"/>
                      <a:pt x="2511" y="3546"/>
                    </a:cubicBezTo>
                    <a:cubicBezTo>
                      <a:pt x="2607" y="3525"/>
                      <a:pt x="2702" y="3496"/>
                      <a:pt x="2786" y="3448"/>
                    </a:cubicBezTo>
                    <a:cubicBezTo>
                      <a:pt x="2870" y="3396"/>
                      <a:pt x="2936" y="3319"/>
                      <a:pt x="3002" y="3255"/>
                    </a:cubicBezTo>
                    <a:cubicBezTo>
                      <a:pt x="3057" y="3203"/>
                      <a:pt x="3106" y="3147"/>
                      <a:pt x="3150" y="3085"/>
                    </a:cubicBezTo>
                    <a:cubicBezTo>
                      <a:pt x="3194" y="3053"/>
                      <a:pt x="3236" y="3016"/>
                      <a:pt x="3278" y="2980"/>
                    </a:cubicBezTo>
                    <a:cubicBezTo>
                      <a:pt x="3323" y="2939"/>
                      <a:pt x="3338" y="2873"/>
                      <a:pt x="3377" y="2826"/>
                    </a:cubicBezTo>
                    <a:cubicBezTo>
                      <a:pt x="3415" y="2782"/>
                      <a:pt x="3473" y="2743"/>
                      <a:pt x="3505" y="2691"/>
                    </a:cubicBezTo>
                    <a:cubicBezTo>
                      <a:pt x="3538" y="2637"/>
                      <a:pt x="3557" y="2578"/>
                      <a:pt x="3583" y="2522"/>
                    </a:cubicBezTo>
                    <a:cubicBezTo>
                      <a:pt x="3605" y="2465"/>
                      <a:pt x="3645" y="2410"/>
                      <a:pt x="3659" y="2348"/>
                    </a:cubicBezTo>
                    <a:cubicBezTo>
                      <a:pt x="3674" y="2286"/>
                      <a:pt x="3667" y="2223"/>
                      <a:pt x="3673" y="2161"/>
                    </a:cubicBezTo>
                    <a:cubicBezTo>
                      <a:pt x="3679" y="2099"/>
                      <a:pt x="3667" y="2037"/>
                      <a:pt x="3667" y="1975"/>
                    </a:cubicBezTo>
                    <a:cubicBezTo>
                      <a:pt x="3666" y="1913"/>
                      <a:pt x="3697" y="1847"/>
                      <a:pt x="3688" y="1784"/>
                    </a:cubicBezTo>
                    <a:cubicBezTo>
                      <a:pt x="3693" y="1743"/>
                      <a:pt x="3670" y="1707"/>
                      <a:pt x="3648" y="1670"/>
                    </a:cubicBezTo>
                    <a:cubicBezTo>
                      <a:pt x="3631" y="1627"/>
                      <a:pt x="3611" y="1585"/>
                      <a:pt x="3597" y="1543"/>
                    </a:cubicBezTo>
                    <a:cubicBezTo>
                      <a:pt x="3583" y="1503"/>
                      <a:pt x="3565" y="1466"/>
                      <a:pt x="3547" y="1429"/>
                    </a:cubicBezTo>
                    <a:cubicBezTo>
                      <a:pt x="3542" y="1397"/>
                      <a:pt x="3538" y="1363"/>
                      <a:pt x="3531" y="1330"/>
                    </a:cubicBezTo>
                    <a:cubicBezTo>
                      <a:pt x="3495" y="1152"/>
                      <a:pt x="3406" y="989"/>
                      <a:pt x="3313" y="837"/>
                    </a:cubicBezTo>
                    <a:cubicBezTo>
                      <a:pt x="3221" y="684"/>
                      <a:pt x="3115" y="537"/>
                      <a:pt x="2976" y="420"/>
                    </a:cubicBezTo>
                    <a:cubicBezTo>
                      <a:pt x="2839" y="303"/>
                      <a:pt x="2684" y="197"/>
                      <a:pt x="2512" y="131"/>
                    </a:cubicBezTo>
                    <a:cubicBezTo>
                      <a:pt x="2346" y="66"/>
                      <a:pt x="2167" y="50"/>
                      <a:pt x="1987" y="50"/>
                    </a:cubicBezTo>
                    <a:cubicBezTo>
                      <a:pt x="1980" y="50"/>
                      <a:pt x="1972" y="50"/>
                      <a:pt x="1965" y="50"/>
                    </a:cubicBezTo>
                    <a:cubicBezTo>
                      <a:pt x="1794" y="51"/>
                      <a:pt x="1610" y="90"/>
                      <a:pt x="1451" y="188"/>
                    </a:cubicBezTo>
                    <a:cubicBezTo>
                      <a:pt x="1444" y="175"/>
                      <a:pt x="1439" y="170"/>
                      <a:pt x="1432" y="167"/>
                    </a:cubicBezTo>
                    <a:cubicBezTo>
                      <a:pt x="1483" y="139"/>
                      <a:pt x="1534" y="112"/>
                      <a:pt x="1588" y="86"/>
                    </a:cubicBezTo>
                    <a:cubicBezTo>
                      <a:pt x="1632" y="63"/>
                      <a:pt x="1686" y="35"/>
                      <a:pt x="1740" y="35"/>
                    </a:cubicBezTo>
                    <a:cubicBezTo>
                      <a:pt x="1755" y="35"/>
                      <a:pt x="1771" y="38"/>
                      <a:pt x="1786" y="43"/>
                    </a:cubicBezTo>
                    <a:cubicBezTo>
                      <a:pt x="1786" y="43"/>
                      <a:pt x="1786" y="43"/>
                      <a:pt x="1786" y="43"/>
                    </a:cubicBezTo>
                    <a:cubicBezTo>
                      <a:pt x="1788" y="43"/>
                      <a:pt x="1788" y="21"/>
                      <a:pt x="1786" y="18"/>
                    </a:cubicBezTo>
                    <a:cubicBezTo>
                      <a:pt x="1764" y="5"/>
                      <a:pt x="1742" y="0"/>
                      <a:pt x="1721"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29"/>
              <p:cNvSpPr/>
              <p:nvPr/>
            </p:nvSpPr>
            <p:spPr>
              <a:xfrm>
                <a:off x="625200" y="4795225"/>
                <a:ext cx="2175" cy="875"/>
              </a:xfrm>
              <a:custGeom>
                <a:rect b="b" l="l" r="r" t="t"/>
                <a:pathLst>
                  <a:path extrusionOk="0" h="35" w="87">
                    <a:moveTo>
                      <a:pt x="87" y="0"/>
                    </a:moveTo>
                    <a:cubicBezTo>
                      <a:pt x="86" y="0"/>
                      <a:pt x="86" y="0"/>
                      <a:pt x="85" y="0"/>
                    </a:cubicBezTo>
                    <a:lnTo>
                      <a:pt x="85" y="0"/>
                    </a:lnTo>
                    <a:lnTo>
                      <a:pt x="87" y="0"/>
                    </a:lnTo>
                    <a:close/>
                    <a:moveTo>
                      <a:pt x="85" y="0"/>
                    </a:moveTo>
                    <a:lnTo>
                      <a:pt x="0" y="1"/>
                    </a:lnTo>
                    <a:cubicBezTo>
                      <a:pt x="3" y="14"/>
                      <a:pt x="6" y="23"/>
                      <a:pt x="10" y="34"/>
                    </a:cubicBezTo>
                    <a:cubicBezTo>
                      <a:pt x="31" y="21"/>
                      <a:pt x="53" y="10"/>
                      <a:pt x="68" y="3"/>
                    </a:cubicBezTo>
                    <a:cubicBezTo>
                      <a:pt x="73" y="2"/>
                      <a:pt x="79" y="0"/>
                      <a:pt x="8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29"/>
              <p:cNvSpPr/>
              <p:nvPr/>
            </p:nvSpPr>
            <p:spPr>
              <a:xfrm>
                <a:off x="628700" y="4796125"/>
                <a:ext cx="1125" cy="225"/>
              </a:xfrm>
              <a:custGeom>
                <a:rect b="b" l="l" r="r" t="t"/>
                <a:pathLst>
                  <a:path extrusionOk="0" h="9" w="45">
                    <a:moveTo>
                      <a:pt x="15" y="1"/>
                    </a:moveTo>
                    <a:cubicBezTo>
                      <a:pt x="8" y="1"/>
                      <a:pt x="2" y="3"/>
                      <a:pt x="1" y="8"/>
                    </a:cubicBezTo>
                    <a:lnTo>
                      <a:pt x="45" y="8"/>
                    </a:lnTo>
                    <a:cubicBezTo>
                      <a:pt x="37" y="4"/>
                      <a:pt x="25" y="1"/>
                      <a:pt x="15"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29"/>
              <p:cNvSpPr/>
              <p:nvPr/>
            </p:nvSpPr>
            <p:spPr>
              <a:xfrm>
                <a:off x="576000" y="4745600"/>
                <a:ext cx="92425" cy="92450"/>
              </a:xfrm>
              <a:custGeom>
                <a:rect b="b" l="l" r="r" t="t"/>
                <a:pathLst>
                  <a:path extrusionOk="0" h="3698" w="3697">
                    <a:moveTo>
                      <a:pt x="1909" y="125"/>
                    </a:moveTo>
                    <a:cubicBezTo>
                      <a:pt x="1943" y="125"/>
                      <a:pt x="1978" y="129"/>
                      <a:pt x="2012" y="134"/>
                    </a:cubicBezTo>
                    <a:cubicBezTo>
                      <a:pt x="2027" y="137"/>
                      <a:pt x="2041" y="145"/>
                      <a:pt x="2054" y="156"/>
                    </a:cubicBezTo>
                    <a:cubicBezTo>
                      <a:pt x="2022" y="164"/>
                      <a:pt x="1992" y="173"/>
                      <a:pt x="1961" y="179"/>
                    </a:cubicBezTo>
                    <a:cubicBezTo>
                      <a:pt x="1934" y="185"/>
                      <a:pt x="1906" y="195"/>
                      <a:pt x="1882" y="206"/>
                    </a:cubicBezTo>
                    <a:cubicBezTo>
                      <a:pt x="1830" y="184"/>
                      <a:pt x="1779" y="161"/>
                      <a:pt x="1722" y="147"/>
                    </a:cubicBezTo>
                    <a:lnTo>
                      <a:pt x="1722" y="147"/>
                    </a:lnTo>
                    <a:cubicBezTo>
                      <a:pt x="1722" y="147"/>
                      <a:pt x="1722" y="147"/>
                      <a:pt x="1723" y="147"/>
                    </a:cubicBezTo>
                    <a:cubicBezTo>
                      <a:pt x="1725" y="147"/>
                      <a:pt x="1725" y="145"/>
                      <a:pt x="1726" y="145"/>
                    </a:cubicBezTo>
                    <a:cubicBezTo>
                      <a:pt x="1773" y="141"/>
                      <a:pt x="1820" y="129"/>
                      <a:pt x="1868" y="127"/>
                    </a:cubicBezTo>
                    <a:cubicBezTo>
                      <a:pt x="1882" y="126"/>
                      <a:pt x="1895" y="125"/>
                      <a:pt x="1909" y="125"/>
                    </a:cubicBezTo>
                    <a:close/>
                    <a:moveTo>
                      <a:pt x="1429" y="265"/>
                    </a:moveTo>
                    <a:cubicBezTo>
                      <a:pt x="1463" y="265"/>
                      <a:pt x="1497" y="267"/>
                      <a:pt x="1531" y="273"/>
                    </a:cubicBezTo>
                    <a:cubicBezTo>
                      <a:pt x="1542" y="274"/>
                      <a:pt x="1554" y="279"/>
                      <a:pt x="1565" y="280"/>
                    </a:cubicBezTo>
                    <a:cubicBezTo>
                      <a:pt x="1492" y="306"/>
                      <a:pt x="1423" y="338"/>
                      <a:pt x="1356" y="376"/>
                    </a:cubicBezTo>
                    <a:cubicBezTo>
                      <a:pt x="1330" y="369"/>
                      <a:pt x="1303" y="363"/>
                      <a:pt x="1276" y="363"/>
                    </a:cubicBezTo>
                    <a:cubicBezTo>
                      <a:pt x="1272" y="363"/>
                      <a:pt x="1267" y="363"/>
                      <a:pt x="1262" y="364"/>
                    </a:cubicBezTo>
                    <a:cubicBezTo>
                      <a:pt x="1200" y="372"/>
                      <a:pt x="1141" y="391"/>
                      <a:pt x="1079" y="405"/>
                    </a:cubicBezTo>
                    <a:cubicBezTo>
                      <a:pt x="1017" y="418"/>
                      <a:pt x="957" y="438"/>
                      <a:pt x="896" y="459"/>
                    </a:cubicBezTo>
                    <a:cubicBezTo>
                      <a:pt x="834" y="478"/>
                      <a:pt x="790" y="529"/>
                      <a:pt x="734" y="557"/>
                    </a:cubicBezTo>
                    <a:cubicBezTo>
                      <a:pt x="695" y="574"/>
                      <a:pt x="642" y="574"/>
                      <a:pt x="598" y="584"/>
                    </a:cubicBezTo>
                    <a:cubicBezTo>
                      <a:pt x="610" y="569"/>
                      <a:pt x="622" y="555"/>
                      <a:pt x="636" y="541"/>
                    </a:cubicBezTo>
                    <a:cubicBezTo>
                      <a:pt x="694" y="486"/>
                      <a:pt x="756" y="437"/>
                      <a:pt x="822" y="389"/>
                    </a:cubicBezTo>
                    <a:cubicBezTo>
                      <a:pt x="888" y="342"/>
                      <a:pt x="961" y="303"/>
                      <a:pt x="1038" y="279"/>
                    </a:cubicBezTo>
                    <a:cubicBezTo>
                      <a:pt x="1066" y="269"/>
                      <a:pt x="1095" y="266"/>
                      <a:pt x="1125" y="266"/>
                    </a:cubicBezTo>
                    <a:cubicBezTo>
                      <a:pt x="1172" y="266"/>
                      <a:pt x="1221" y="274"/>
                      <a:pt x="1267" y="274"/>
                    </a:cubicBezTo>
                    <a:cubicBezTo>
                      <a:pt x="1274" y="274"/>
                      <a:pt x="1282" y="274"/>
                      <a:pt x="1290" y="273"/>
                    </a:cubicBezTo>
                    <a:cubicBezTo>
                      <a:pt x="1336" y="269"/>
                      <a:pt x="1382" y="265"/>
                      <a:pt x="1429" y="265"/>
                    </a:cubicBezTo>
                    <a:close/>
                    <a:moveTo>
                      <a:pt x="1131" y="859"/>
                    </a:moveTo>
                    <a:lnTo>
                      <a:pt x="1131" y="859"/>
                    </a:lnTo>
                    <a:cubicBezTo>
                      <a:pt x="1119" y="874"/>
                      <a:pt x="1107" y="889"/>
                      <a:pt x="1097" y="906"/>
                    </a:cubicBezTo>
                    <a:cubicBezTo>
                      <a:pt x="1085" y="902"/>
                      <a:pt x="1072" y="902"/>
                      <a:pt x="1063" y="899"/>
                    </a:cubicBezTo>
                    <a:cubicBezTo>
                      <a:pt x="1085" y="885"/>
                      <a:pt x="1105" y="870"/>
                      <a:pt x="1129" y="859"/>
                    </a:cubicBezTo>
                    <a:cubicBezTo>
                      <a:pt x="1129" y="859"/>
                      <a:pt x="1130" y="859"/>
                      <a:pt x="1131" y="859"/>
                    </a:cubicBezTo>
                    <a:close/>
                    <a:moveTo>
                      <a:pt x="3310" y="906"/>
                    </a:moveTo>
                    <a:cubicBezTo>
                      <a:pt x="3314" y="909"/>
                      <a:pt x="3317" y="909"/>
                      <a:pt x="3321" y="912"/>
                    </a:cubicBezTo>
                    <a:cubicBezTo>
                      <a:pt x="3343" y="930"/>
                      <a:pt x="3361" y="953"/>
                      <a:pt x="3376" y="976"/>
                    </a:cubicBezTo>
                    <a:cubicBezTo>
                      <a:pt x="3382" y="985"/>
                      <a:pt x="3382" y="998"/>
                      <a:pt x="3379" y="1012"/>
                    </a:cubicBezTo>
                    <a:cubicBezTo>
                      <a:pt x="3357" y="978"/>
                      <a:pt x="3333" y="942"/>
                      <a:pt x="3310" y="906"/>
                    </a:cubicBezTo>
                    <a:close/>
                    <a:moveTo>
                      <a:pt x="2259" y="967"/>
                    </a:moveTo>
                    <a:lnTo>
                      <a:pt x="2259" y="967"/>
                    </a:lnTo>
                    <a:cubicBezTo>
                      <a:pt x="2296" y="968"/>
                      <a:pt x="2333" y="971"/>
                      <a:pt x="2371" y="978"/>
                    </a:cubicBezTo>
                    <a:cubicBezTo>
                      <a:pt x="2385" y="998"/>
                      <a:pt x="2399" y="1019"/>
                      <a:pt x="2409" y="1042"/>
                    </a:cubicBezTo>
                    <a:cubicBezTo>
                      <a:pt x="2418" y="1060"/>
                      <a:pt x="2425" y="1080"/>
                      <a:pt x="2433" y="1099"/>
                    </a:cubicBezTo>
                    <a:cubicBezTo>
                      <a:pt x="2435" y="1102"/>
                      <a:pt x="2436" y="1107"/>
                      <a:pt x="2439" y="1111"/>
                    </a:cubicBezTo>
                    <a:cubicBezTo>
                      <a:pt x="2436" y="1108"/>
                      <a:pt x="2435" y="1107"/>
                      <a:pt x="2435" y="1106"/>
                    </a:cubicBezTo>
                    <a:cubicBezTo>
                      <a:pt x="2385" y="1052"/>
                      <a:pt x="2325" y="1004"/>
                      <a:pt x="2259" y="967"/>
                    </a:cubicBezTo>
                    <a:close/>
                    <a:moveTo>
                      <a:pt x="1879" y="1127"/>
                    </a:moveTo>
                    <a:cubicBezTo>
                      <a:pt x="1911" y="1127"/>
                      <a:pt x="1943" y="1130"/>
                      <a:pt x="1972" y="1135"/>
                    </a:cubicBezTo>
                    <a:cubicBezTo>
                      <a:pt x="2003" y="1139"/>
                      <a:pt x="2034" y="1146"/>
                      <a:pt x="2065" y="1155"/>
                    </a:cubicBezTo>
                    <a:cubicBezTo>
                      <a:pt x="2023" y="1154"/>
                      <a:pt x="1981" y="1152"/>
                      <a:pt x="1939" y="1152"/>
                    </a:cubicBezTo>
                    <a:cubicBezTo>
                      <a:pt x="1909" y="1152"/>
                      <a:pt x="1877" y="1152"/>
                      <a:pt x="1845" y="1152"/>
                    </a:cubicBezTo>
                    <a:cubicBezTo>
                      <a:pt x="1780" y="1152"/>
                      <a:pt x="1714" y="1155"/>
                      <a:pt x="1648" y="1173"/>
                    </a:cubicBezTo>
                    <a:cubicBezTo>
                      <a:pt x="1602" y="1184"/>
                      <a:pt x="1557" y="1208"/>
                      <a:pt x="1515" y="1231"/>
                    </a:cubicBezTo>
                    <a:cubicBezTo>
                      <a:pt x="1628" y="1160"/>
                      <a:pt x="1760" y="1127"/>
                      <a:pt x="1879" y="1127"/>
                    </a:cubicBezTo>
                    <a:close/>
                    <a:moveTo>
                      <a:pt x="1613" y="804"/>
                    </a:moveTo>
                    <a:lnTo>
                      <a:pt x="1613" y="804"/>
                    </a:lnTo>
                    <a:cubicBezTo>
                      <a:pt x="1588" y="817"/>
                      <a:pt x="1565" y="826"/>
                      <a:pt x="1544" y="843"/>
                    </a:cubicBezTo>
                    <a:cubicBezTo>
                      <a:pt x="1438" y="908"/>
                      <a:pt x="1360" y="1002"/>
                      <a:pt x="1297" y="1102"/>
                    </a:cubicBezTo>
                    <a:cubicBezTo>
                      <a:pt x="1243" y="1146"/>
                      <a:pt x="1195" y="1191"/>
                      <a:pt x="1149" y="1245"/>
                    </a:cubicBezTo>
                    <a:cubicBezTo>
                      <a:pt x="1255" y="1095"/>
                      <a:pt x="1360" y="931"/>
                      <a:pt x="1524" y="844"/>
                    </a:cubicBezTo>
                    <a:cubicBezTo>
                      <a:pt x="1551" y="829"/>
                      <a:pt x="1582" y="817"/>
                      <a:pt x="1613" y="804"/>
                    </a:cubicBezTo>
                    <a:close/>
                    <a:moveTo>
                      <a:pt x="1048" y="926"/>
                    </a:moveTo>
                    <a:cubicBezTo>
                      <a:pt x="1059" y="926"/>
                      <a:pt x="1070" y="927"/>
                      <a:pt x="1081" y="928"/>
                    </a:cubicBezTo>
                    <a:cubicBezTo>
                      <a:pt x="959" y="1051"/>
                      <a:pt x="865" y="1198"/>
                      <a:pt x="781" y="1345"/>
                    </a:cubicBezTo>
                    <a:cubicBezTo>
                      <a:pt x="768" y="1366"/>
                      <a:pt x="756" y="1386"/>
                      <a:pt x="746" y="1408"/>
                    </a:cubicBezTo>
                    <a:lnTo>
                      <a:pt x="741" y="1362"/>
                    </a:lnTo>
                    <a:cubicBezTo>
                      <a:pt x="803" y="1232"/>
                      <a:pt x="877" y="1111"/>
                      <a:pt x="954" y="994"/>
                    </a:cubicBezTo>
                    <a:cubicBezTo>
                      <a:pt x="965" y="976"/>
                      <a:pt x="980" y="960"/>
                      <a:pt x="991" y="942"/>
                    </a:cubicBezTo>
                    <a:cubicBezTo>
                      <a:pt x="998" y="936"/>
                      <a:pt x="1006" y="934"/>
                      <a:pt x="1015" y="928"/>
                    </a:cubicBezTo>
                    <a:cubicBezTo>
                      <a:pt x="1026" y="927"/>
                      <a:pt x="1037" y="926"/>
                      <a:pt x="1048" y="926"/>
                    </a:cubicBezTo>
                    <a:close/>
                    <a:moveTo>
                      <a:pt x="1063" y="1362"/>
                    </a:moveTo>
                    <a:cubicBezTo>
                      <a:pt x="1028" y="1414"/>
                      <a:pt x="997" y="1469"/>
                      <a:pt x="973" y="1525"/>
                    </a:cubicBezTo>
                    <a:cubicBezTo>
                      <a:pt x="964" y="1545"/>
                      <a:pt x="957" y="1565"/>
                      <a:pt x="950" y="1586"/>
                    </a:cubicBezTo>
                    <a:cubicBezTo>
                      <a:pt x="950" y="1565"/>
                      <a:pt x="948" y="1545"/>
                      <a:pt x="950" y="1524"/>
                    </a:cubicBezTo>
                    <a:cubicBezTo>
                      <a:pt x="984" y="1466"/>
                      <a:pt x="1023" y="1414"/>
                      <a:pt x="1063" y="1362"/>
                    </a:cubicBezTo>
                    <a:close/>
                    <a:moveTo>
                      <a:pt x="715" y="1428"/>
                    </a:moveTo>
                    <a:cubicBezTo>
                      <a:pt x="716" y="1437"/>
                      <a:pt x="719" y="1446"/>
                      <a:pt x="720" y="1457"/>
                    </a:cubicBezTo>
                    <a:cubicBezTo>
                      <a:pt x="695" y="1498"/>
                      <a:pt x="673" y="1542"/>
                      <a:pt x="651" y="1587"/>
                    </a:cubicBezTo>
                    <a:cubicBezTo>
                      <a:pt x="670" y="1532"/>
                      <a:pt x="691" y="1479"/>
                      <a:pt x="715" y="1428"/>
                    </a:cubicBezTo>
                    <a:close/>
                    <a:moveTo>
                      <a:pt x="904" y="1608"/>
                    </a:moveTo>
                    <a:cubicBezTo>
                      <a:pt x="906" y="1631"/>
                      <a:pt x="909" y="1656"/>
                      <a:pt x="913" y="1682"/>
                    </a:cubicBezTo>
                    <a:cubicBezTo>
                      <a:pt x="902" y="1710"/>
                      <a:pt x="893" y="1735"/>
                      <a:pt x="885" y="1762"/>
                    </a:cubicBezTo>
                    <a:cubicBezTo>
                      <a:pt x="877" y="1747"/>
                      <a:pt x="867" y="1733"/>
                      <a:pt x="859" y="1719"/>
                    </a:cubicBezTo>
                    <a:cubicBezTo>
                      <a:pt x="866" y="1700"/>
                      <a:pt x="870" y="1682"/>
                      <a:pt x="877" y="1663"/>
                    </a:cubicBezTo>
                    <a:cubicBezTo>
                      <a:pt x="885" y="1644"/>
                      <a:pt x="895" y="1625"/>
                      <a:pt x="904" y="1608"/>
                    </a:cubicBezTo>
                    <a:close/>
                    <a:moveTo>
                      <a:pt x="2071" y="1484"/>
                    </a:moveTo>
                    <a:cubicBezTo>
                      <a:pt x="2147" y="1484"/>
                      <a:pt x="2226" y="1514"/>
                      <a:pt x="2294" y="1552"/>
                    </a:cubicBezTo>
                    <a:cubicBezTo>
                      <a:pt x="2360" y="1586"/>
                      <a:pt x="2413" y="1642"/>
                      <a:pt x="2453" y="1700"/>
                    </a:cubicBezTo>
                    <a:cubicBezTo>
                      <a:pt x="2454" y="1717"/>
                      <a:pt x="2450" y="1732"/>
                      <a:pt x="2450" y="1748"/>
                    </a:cubicBezTo>
                    <a:cubicBezTo>
                      <a:pt x="2439" y="1741"/>
                      <a:pt x="2425" y="1733"/>
                      <a:pt x="2414" y="1725"/>
                    </a:cubicBezTo>
                    <a:cubicBezTo>
                      <a:pt x="2373" y="1693"/>
                      <a:pt x="2330" y="1652"/>
                      <a:pt x="2272" y="1636"/>
                    </a:cubicBezTo>
                    <a:cubicBezTo>
                      <a:pt x="2237" y="1625"/>
                      <a:pt x="2190" y="1614"/>
                      <a:pt x="2141" y="1614"/>
                    </a:cubicBezTo>
                    <a:cubicBezTo>
                      <a:pt x="2118" y="1614"/>
                      <a:pt x="2095" y="1617"/>
                      <a:pt x="2073" y="1623"/>
                    </a:cubicBezTo>
                    <a:cubicBezTo>
                      <a:pt x="2036" y="1631"/>
                      <a:pt x="2003" y="1653"/>
                      <a:pt x="1975" y="1680"/>
                    </a:cubicBezTo>
                    <a:cubicBezTo>
                      <a:pt x="1953" y="1702"/>
                      <a:pt x="1934" y="1726"/>
                      <a:pt x="1915" y="1751"/>
                    </a:cubicBezTo>
                    <a:cubicBezTo>
                      <a:pt x="1912" y="1755"/>
                      <a:pt x="1910" y="1759"/>
                      <a:pt x="1906" y="1764"/>
                    </a:cubicBezTo>
                    <a:cubicBezTo>
                      <a:pt x="1860" y="1685"/>
                      <a:pt x="1862" y="1594"/>
                      <a:pt x="1893" y="1523"/>
                    </a:cubicBezTo>
                    <a:cubicBezTo>
                      <a:pt x="1938" y="1502"/>
                      <a:pt x="1983" y="1491"/>
                      <a:pt x="2030" y="1487"/>
                    </a:cubicBezTo>
                    <a:cubicBezTo>
                      <a:pt x="2044" y="1485"/>
                      <a:pt x="2057" y="1484"/>
                      <a:pt x="2071" y="1484"/>
                    </a:cubicBezTo>
                    <a:close/>
                    <a:moveTo>
                      <a:pt x="1485" y="1601"/>
                    </a:moveTo>
                    <a:cubicBezTo>
                      <a:pt x="1456" y="1652"/>
                      <a:pt x="1432" y="1707"/>
                      <a:pt x="1412" y="1766"/>
                    </a:cubicBezTo>
                    <a:cubicBezTo>
                      <a:pt x="1389" y="1842"/>
                      <a:pt x="1370" y="1923"/>
                      <a:pt x="1363" y="2007"/>
                    </a:cubicBezTo>
                    <a:cubicBezTo>
                      <a:pt x="1343" y="1966"/>
                      <a:pt x="1327" y="1923"/>
                      <a:pt x="1315" y="1878"/>
                    </a:cubicBezTo>
                    <a:cubicBezTo>
                      <a:pt x="1320" y="1847"/>
                      <a:pt x="1326" y="1814"/>
                      <a:pt x="1339" y="1783"/>
                    </a:cubicBezTo>
                    <a:cubicBezTo>
                      <a:pt x="1372" y="1707"/>
                      <a:pt x="1434" y="1652"/>
                      <a:pt x="1485" y="1601"/>
                    </a:cubicBezTo>
                    <a:close/>
                    <a:moveTo>
                      <a:pt x="1304" y="1958"/>
                    </a:moveTo>
                    <a:cubicBezTo>
                      <a:pt x="1312" y="1988"/>
                      <a:pt x="1326" y="2019"/>
                      <a:pt x="1338" y="2050"/>
                    </a:cubicBezTo>
                    <a:cubicBezTo>
                      <a:pt x="1324" y="2047"/>
                      <a:pt x="1309" y="2044"/>
                      <a:pt x="1297" y="2041"/>
                    </a:cubicBezTo>
                    <a:lnTo>
                      <a:pt x="1297" y="2033"/>
                    </a:lnTo>
                    <a:cubicBezTo>
                      <a:pt x="1298" y="2007"/>
                      <a:pt x="1301" y="1981"/>
                      <a:pt x="1304" y="1958"/>
                    </a:cubicBezTo>
                    <a:close/>
                    <a:moveTo>
                      <a:pt x="2152" y="1777"/>
                    </a:moveTo>
                    <a:cubicBezTo>
                      <a:pt x="2157" y="1777"/>
                      <a:pt x="2163" y="1778"/>
                      <a:pt x="2169" y="1779"/>
                    </a:cubicBezTo>
                    <a:cubicBezTo>
                      <a:pt x="2210" y="1786"/>
                      <a:pt x="2245" y="1795"/>
                      <a:pt x="2275" y="1817"/>
                    </a:cubicBezTo>
                    <a:cubicBezTo>
                      <a:pt x="2303" y="1841"/>
                      <a:pt x="2344" y="1841"/>
                      <a:pt x="2365" y="1872"/>
                    </a:cubicBezTo>
                    <a:cubicBezTo>
                      <a:pt x="2382" y="1903"/>
                      <a:pt x="2354" y="1960"/>
                      <a:pt x="2355" y="1982"/>
                    </a:cubicBezTo>
                    <a:cubicBezTo>
                      <a:pt x="2359" y="2006"/>
                      <a:pt x="2363" y="2026"/>
                      <a:pt x="2359" y="2044"/>
                    </a:cubicBezTo>
                    <a:cubicBezTo>
                      <a:pt x="2354" y="2062"/>
                      <a:pt x="2382" y="2079"/>
                      <a:pt x="2373" y="2098"/>
                    </a:cubicBezTo>
                    <a:cubicBezTo>
                      <a:pt x="2360" y="2116"/>
                      <a:pt x="2326" y="2117"/>
                      <a:pt x="2312" y="2125"/>
                    </a:cubicBezTo>
                    <a:cubicBezTo>
                      <a:pt x="2300" y="2134"/>
                      <a:pt x="2290" y="2150"/>
                      <a:pt x="2272" y="2154"/>
                    </a:cubicBezTo>
                    <a:cubicBezTo>
                      <a:pt x="2269" y="2155"/>
                      <a:pt x="2266" y="2156"/>
                      <a:pt x="2263" y="2156"/>
                    </a:cubicBezTo>
                    <a:cubicBezTo>
                      <a:pt x="2248" y="2156"/>
                      <a:pt x="2232" y="2147"/>
                      <a:pt x="2223" y="2146"/>
                    </a:cubicBezTo>
                    <a:cubicBezTo>
                      <a:pt x="2214" y="2146"/>
                      <a:pt x="2206" y="2160"/>
                      <a:pt x="2197" y="2160"/>
                    </a:cubicBezTo>
                    <a:cubicBezTo>
                      <a:pt x="2196" y="2160"/>
                      <a:pt x="2195" y="2160"/>
                      <a:pt x="2194" y="2160"/>
                    </a:cubicBezTo>
                    <a:cubicBezTo>
                      <a:pt x="2193" y="2160"/>
                      <a:pt x="2192" y="2160"/>
                      <a:pt x="2192" y="2160"/>
                    </a:cubicBezTo>
                    <a:cubicBezTo>
                      <a:pt x="2186" y="2160"/>
                      <a:pt x="2180" y="2162"/>
                      <a:pt x="2175" y="2162"/>
                    </a:cubicBezTo>
                    <a:cubicBezTo>
                      <a:pt x="2172" y="2162"/>
                      <a:pt x="2170" y="2161"/>
                      <a:pt x="2168" y="2160"/>
                    </a:cubicBezTo>
                    <a:cubicBezTo>
                      <a:pt x="2160" y="2153"/>
                      <a:pt x="2182" y="2120"/>
                      <a:pt x="2179" y="2116"/>
                    </a:cubicBezTo>
                    <a:cubicBezTo>
                      <a:pt x="2173" y="2110"/>
                      <a:pt x="2118" y="2110"/>
                      <a:pt x="2107" y="2088"/>
                    </a:cubicBezTo>
                    <a:cubicBezTo>
                      <a:pt x="2098" y="2066"/>
                      <a:pt x="2100" y="2047"/>
                      <a:pt x="2107" y="2030"/>
                    </a:cubicBezTo>
                    <a:lnTo>
                      <a:pt x="2107" y="2030"/>
                    </a:lnTo>
                    <a:lnTo>
                      <a:pt x="1989" y="2035"/>
                    </a:lnTo>
                    <a:cubicBezTo>
                      <a:pt x="1986" y="2030"/>
                      <a:pt x="1982" y="2029"/>
                      <a:pt x="1979" y="2024"/>
                    </a:cubicBezTo>
                    <a:cubicBezTo>
                      <a:pt x="1979" y="2022"/>
                      <a:pt x="1976" y="2021"/>
                      <a:pt x="1976" y="2019"/>
                    </a:cubicBezTo>
                    <a:cubicBezTo>
                      <a:pt x="1970" y="2024"/>
                      <a:pt x="1961" y="2029"/>
                      <a:pt x="1956" y="2035"/>
                    </a:cubicBezTo>
                    <a:lnTo>
                      <a:pt x="1945" y="2035"/>
                    </a:lnTo>
                    <a:cubicBezTo>
                      <a:pt x="1928" y="1995"/>
                      <a:pt x="1924" y="1941"/>
                      <a:pt x="1935" y="1896"/>
                    </a:cubicBezTo>
                    <a:cubicBezTo>
                      <a:pt x="1952" y="1842"/>
                      <a:pt x="2018" y="1828"/>
                      <a:pt x="2052" y="1809"/>
                    </a:cubicBezTo>
                    <a:lnTo>
                      <a:pt x="2065" y="1802"/>
                    </a:lnTo>
                    <a:cubicBezTo>
                      <a:pt x="2092" y="1788"/>
                      <a:pt x="2122" y="1777"/>
                      <a:pt x="2152" y="1777"/>
                    </a:cubicBezTo>
                    <a:close/>
                    <a:moveTo>
                      <a:pt x="3054" y="1556"/>
                    </a:moveTo>
                    <a:cubicBezTo>
                      <a:pt x="3061" y="1666"/>
                      <a:pt x="3032" y="1788"/>
                      <a:pt x="3005" y="1918"/>
                    </a:cubicBezTo>
                    <a:cubicBezTo>
                      <a:pt x="2984" y="2013"/>
                      <a:pt x="2955" y="2102"/>
                      <a:pt x="2921" y="2187"/>
                    </a:cubicBezTo>
                    <a:cubicBezTo>
                      <a:pt x="2955" y="2064"/>
                      <a:pt x="2970" y="1934"/>
                      <a:pt x="2967" y="1810"/>
                    </a:cubicBezTo>
                    <a:cubicBezTo>
                      <a:pt x="2966" y="1783"/>
                      <a:pt x="2963" y="1755"/>
                      <a:pt x="2960" y="1728"/>
                    </a:cubicBezTo>
                    <a:cubicBezTo>
                      <a:pt x="2960" y="1726"/>
                      <a:pt x="2963" y="1726"/>
                      <a:pt x="2963" y="1726"/>
                    </a:cubicBezTo>
                    <a:cubicBezTo>
                      <a:pt x="2984" y="1685"/>
                      <a:pt x="3029" y="1644"/>
                      <a:pt x="3047" y="1601"/>
                    </a:cubicBezTo>
                    <a:cubicBezTo>
                      <a:pt x="3054" y="1586"/>
                      <a:pt x="3054" y="1572"/>
                      <a:pt x="3054" y="1556"/>
                    </a:cubicBezTo>
                    <a:close/>
                    <a:moveTo>
                      <a:pt x="838" y="1781"/>
                    </a:moveTo>
                    <a:cubicBezTo>
                      <a:pt x="849" y="1797"/>
                      <a:pt x="858" y="1813"/>
                      <a:pt x="866" y="1827"/>
                    </a:cubicBezTo>
                    <a:cubicBezTo>
                      <a:pt x="829" y="1962"/>
                      <a:pt x="804" y="2102"/>
                      <a:pt x="801" y="2247"/>
                    </a:cubicBezTo>
                    <a:cubicBezTo>
                      <a:pt x="790" y="2205"/>
                      <a:pt x="782" y="2161"/>
                      <a:pt x="782" y="2113"/>
                    </a:cubicBezTo>
                    <a:cubicBezTo>
                      <a:pt x="783" y="2007"/>
                      <a:pt x="805" y="1893"/>
                      <a:pt x="838" y="1781"/>
                    </a:cubicBezTo>
                    <a:close/>
                    <a:moveTo>
                      <a:pt x="1104" y="2255"/>
                    </a:moveTo>
                    <a:lnTo>
                      <a:pt x="1104" y="2255"/>
                    </a:lnTo>
                    <a:cubicBezTo>
                      <a:pt x="1105" y="2269"/>
                      <a:pt x="1108" y="2282"/>
                      <a:pt x="1111" y="2296"/>
                    </a:cubicBezTo>
                    <a:cubicBezTo>
                      <a:pt x="1112" y="2310"/>
                      <a:pt x="1118" y="2325"/>
                      <a:pt x="1119" y="2339"/>
                    </a:cubicBezTo>
                    <a:cubicBezTo>
                      <a:pt x="1115" y="2343"/>
                      <a:pt x="1112" y="2343"/>
                      <a:pt x="1108" y="2343"/>
                    </a:cubicBezTo>
                    <a:cubicBezTo>
                      <a:pt x="1105" y="2313"/>
                      <a:pt x="1105" y="2284"/>
                      <a:pt x="1104" y="2255"/>
                    </a:cubicBezTo>
                    <a:close/>
                    <a:moveTo>
                      <a:pt x="1686" y="2110"/>
                    </a:moveTo>
                    <a:cubicBezTo>
                      <a:pt x="1708" y="2185"/>
                      <a:pt x="1745" y="2253"/>
                      <a:pt x="1793" y="2308"/>
                    </a:cubicBezTo>
                    <a:cubicBezTo>
                      <a:pt x="1810" y="2331"/>
                      <a:pt x="1832" y="2351"/>
                      <a:pt x="1857" y="2370"/>
                    </a:cubicBezTo>
                    <a:cubicBezTo>
                      <a:pt x="1857" y="2375"/>
                      <a:pt x="1858" y="2381"/>
                      <a:pt x="1860" y="2387"/>
                    </a:cubicBezTo>
                    <a:cubicBezTo>
                      <a:pt x="1857" y="2386"/>
                      <a:pt x="1851" y="2386"/>
                      <a:pt x="1848" y="2384"/>
                    </a:cubicBezTo>
                    <a:cubicBezTo>
                      <a:pt x="1844" y="2381"/>
                      <a:pt x="1842" y="2380"/>
                      <a:pt x="1837" y="2377"/>
                    </a:cubicBezTo>
                    <a:cubicBezTo>
                      <a:pt x="1755" y="2325"/>
                      <a:pt x="1718" y="2241"/>
                      <a:pt x="1690" y="2154"/>
                    </a:cubicBezTo>
                    <a:cubicBezTo>
                      <a:pt x="1685" y="2141"/>
                      <a:pt x="1679" y="2125"/>
                      <a:pt x="1674" y="2110"/>
                    </a:cubicBezTo>
                    <a:close/>
                    <a:moveTo>
                      <a:pt x="1813" y="1572"/>
                    </a:moveTo>
                    <a:lnTo>
                      <a:pt x="1813" y="1572"/>
                    </a:lnTo>
                    <a:cubicBezTo>
                      <a:pt x="1799" y="1651"/>
                      <a:pt x="1813" y="1740"/>
                      <a:pt x="1875" y="1816"/>
                    </a:cubicBezTo>
                    <a:cubicBezTo>
                      <a:pt x="1854" y="1861"/>
                      <a:pt x="1843" y="1909"/>
                      <a:pt x="1848" y="1958"/>
                    </a:cubicBezTo>
                    <a:cubicBezTo>
                      <a:pt x="1855" y="2017"/>
                      <a:pt x="1891" y="2061"/>
                      <a:pt x="1923" y="2097"/>
                    </a:cubicBezTo>
                    <a:cubicBezTo>
                      <a:pt x="1919" y="2125"/>
                      <a:pt x="1926" y="2154"/>
                      <a:pt x="1928" y="2186"/>
                    </a:cubicBezTo>
                    <a:cubicBezTo>
                      <a:pt x="1934" y="2233"/>
                      <a:pt x="1968" y="2264"/>
                      <a:pt x="1996" y="2303"/>
                    </a:cubicBezTo>
                    <a:cubicBezTo>
                      <a:pt x="2016" y="2332"/>
                      <a:pt x="2038" y="2370"/>
                      <a:pt x="2073" y="2395"/>
                    </a:cubicBezTo>
                    <a:cubicBezTo>
                      <a:pt x="2071" y="2395"/>
                      <a:pt x="2070" y="2395"/>
                      <a:pt x="2069" y="2398"/>
                    </a:cubicBezTo>
                    <a:cubicBezTo>
                      <a:pt x="1994" y="2381"/>
                      <a:pt x="1927" y="2351"/>
                      <a:pt x="1879" y="2310"/>
                    </a:cubicBezTo>
                    <a:cubicBezTo>
                      <a:pt x="1862" y="2234"/>
                      <a:pt x="1850" y="2147"/>
                      <a:pt x="1879" y="2075"/>
                    </a:cubicBezTo>
                    <a:cubicBezTo>
                      <a:pt x="1881" y="2071"/>
                      <a:pt x="1868" y="2068"/>
                      <a:pt x="1861" y="2068"/>
                    </a:cubicBezTo>
                    <a:cubicBezTo>
                      <a:pt x="1858" y="2068"/>
                      <a:pt x="1856" y="2068"/>
                      <a:pt x="1855" y="2069"/>
                    </a:cubicBezTo>
                    <a:cubicBezTo>
                      <a:pt x="1817" y="2125"/>
                      <a:pt x="1820" y="2187"/>
                      <a:pt x="1825" y="2248"/>
                    </a:cubicBezTo>
                    <a:cubicBezTo>
                      <a:pt x="1795" y="2208"/>
                      <a:pt x="1770" y="2165"/>
                      <a:pt x="1754" y="2116"/>
                    </a:cubicBezTo>
                    <a:lnTo>
                      <a:pt x="1754" y="2116"/>
                    </a:lnTo>
                    <a:cubicBezTo>
                      <a:pt x="1776" y="2117"/>
                      <a:pt x="1800" y="2117"/>
                      <a:pt x="1822" y="2123"/>
                    </a:cubicBezTo>
                    <a:cubicBezTo>
                      <a:pt x="1823" y="2123"/>
                      <a:pt x="1823" y="2123"/>
                      <a:pt x="1823" y="2123"/>
                    </a:cubicBezTo>
                    <a:cubicBezTo>
                      <a:pt x="1829" y="2123"/>
                      <a:pt x="1832" y="2099"/>
                      <a:pt x="1825" y="2098"/>
                    </a:cubicBezTo>
                    <a:cubicBezTo>
                      <a:pt x="1798" y="2090"/>
                      <a:pt x="1769" y="2084"/>
                      <a:pt x="1741" y="2079"/>
                    </a:cubicBezTo>
                    <a:cubicBezTo>
                      <a:pt x="1714" y="1973"/>
                      <a:pt x="1718" y="1854"/>
                      <a:pt x="1762" y="1757"/>
                    </a:cubicBezTo>
                    <a:cubicBezTo>
                      <a:pt x="1769" y="1742"/>
                      <a:pt x="1749" y="1725"/>
                      <a:pt x="1732" y="1725"/>
                    </a:cubicBezTo>
                    <a:cubicBezTo>
                      <a:pt x="1726" y="1725"/>
                      <a:pt x="1720" y="1727"/>
                      <a:pt x="1716" y="1733"/>
                    </a:cubicBezTo>
                    <a:cubicBezTo>
                      <a:pt x="1656" y="1835"/>
                      <a:pt x="1649" y="1958"/>
                      <a:pt x="1675" y="2072"/>
                    </a:cubicBezTo>
                    <a:lnTo>
                      <a:pt x="1659" y="2072"/>
                    </a:lnTo>
                    <a:cubicBezTo>
                      <a:pt x="1638" y="2008"/>
                      <a:pt x="1623" y="1940"/>
                      <a:pt x="1638" y="1869"/>
                    </a:cubicBezTo>
                    <a:cubicBezTo>
                      <a:pt x="1660" y="1772"/>
                      <a:pt x="1707" y="1675"/>
                      <a:pt x="1776" y="1602"/>
                    </a:cubicBezTo>
                    <a:cubicBezTo>
                      <a:pt x="1787" y="1590"/>
                      <a:pt x="1800" y="1582"/>
                      <a:pt x="1813" y="1572"/>
                    </a:cubicBezTo>
                    <a:close/>
                    <a:moveTo>
                      <a:pt x="2409" y="2577"/>
                    </a:moveTo>
                    <a:lnTo>
                      <a:pt x="2409" y="2577"/>
                    </a:lnTo>
                    <a:cubicBezTo>
                      <a:pt x="2395" y="2592"/>
                      <a:pt x="2380" y="2606"/>
                      <a:pt x="2365" y="2620"/>
                    </a:cubicBezTo>
                    <a:cubicBezTo>
                      <a:pt x="2373" y="2607"/>
                      <a:pt x="2381" y="2595"/>
                      <a:pt x="2393" y="2586"/>
                    </a:cubicBezTo>
                    <a:lnTo>
                      <a:pt x="2409" y="2577"/>
                    </a:lnTo>
                    <a:close/>
                    <a:moveTo>
                      <a:pt x="1127" y="2380"/>
                    </a:moveTo>
                    <a:cubicBezTo>
                      <a:pt x="1152" y="2489"/>
                      <a:pt x="1184" y="2599"/>
                      <a:pt x="1232" y="2702"/>
                    </a:cubicBezTo>
                    <a:cubicBezTo>
                      <a:pt x="1218" y="2695"/>
                      <a:pt x="1203" y="2688"/>
                      <a:pt x="1189" y="2681"/>
                    </a:cubicBezTo>
                    <a:cubicBezTo>
                      <a:pt x="1167" y="2628"/>
                      <a:pt x="1148" y="2573"/>
                      <a:pt x="1136" y="2516"/>
                    </a:cubicBezTo>
                    <a:cubicBezTo>
                      <a:pt x="1126" y="2474"/>
                      <a:pt x="1119" y="2428"/>
                      <a:pt x="1114" y="2383"/>
                    </a:cubicBezTo>
                    <a:cubicBezTo>
                      <a:pt x="1119" y="2381"/>
                      <a:pt x="1125" y="2381"/>
                      <a:pt x="1127" y="2380"/>
                    </a:cubicBezTo>
                    <a:close/>
                    <a:moveTo>
                      <a:pt x="2326" y="2618"/>
                    </a:moveTo>
                    <a:cubicBezTo>
                      <a:pt x="2330" y="2625"/>
                      <a:pt x="2333" y="2633"/>
                      <a:pt x="2337" y="2642"/>
                    </a:cubicBezTo>
                    <a:cubicBezTo>
                      <a:pt x="2301" y="2673"/>
                      <a:pt x="2264" y="2698"/>
                      <a:pt x="2221" y="2721"/>
                    </a:cubicBezTo>
                    <a:lnTo>
                      <a:pt x="2201" y="2721"/>
                    </a:lnTo>
                    <a:cubicBezTo>
                      <a:pt x="2172" y="2717"/>
                      <a:pt x="2129" y="2705"/>
                      <a:pt x="2089" y="2683"/>
                    </a:cubicBezTo>
                    <a:cubicBezTo>
                      <a:pt x="2172" y="2680"/>
                      <a:pt x="2254" y="2659"/>
                      <a:pt x="2326" y="2618"/>
                    </a:cubicBezTo>
                    <a:close/>
                    <a:moveTo>
                      <a:pt x="1375" y="2738"/>
                    </a:moveTo>
                    <a:cubicBezTo>
                      <a:pt x="1381" y="2746"/>
                      <a:pt x="1387" y="2757"/>
                      <a:pt x="1393" y="2765"/>
                    </a:cubicBezTo>
                    <a:cubicBezTo>
                      <a:pt x="1389" y="2764"/>
                      <a:pt x="1386" y="2764"/>
                      <a:pt x="1382" y="2763"/>
                    </a:cubicBezTo>
                    <a:cubicBezTo>
                      <a:pt x="1378" y="2753"/>
                      <a:pt x="1376" y="2746"/>
                      <a:pt x="1375" y="2738"/>
                    </a:cubicBezTo>
                    <a:close/>
                    <a:moveTo>
                      <a:pt x="1298" y="2083"/>
                    </a:moveTo>
                    <a:lnTo>
                      <a:pt x="1298" y="2083"/>
                    </a:lnTo>
                    <a:cubicBezTo>
                      <a:pt x="1312" y="2086"/>
                      <a:pt x="1327" y="2091"/>
                      <a:pt x="1341" y="2092"/>
                    </a:cubicBezTo>
                    <a:cubicBezTo>
                      <a:pt x="1346" y="2095"/>
                      <a:pt x="1352" y="2095"/>
                      <a:pt x="1354" y="2095"/>
                    </a:cubicBezTo>
                    <a:cubicBezTo>
                      <a:pt x="1359" y="2099"/>
                      <a:pt x="1361" y="2103"/>
                      <a:pt x="1365" y="2109"/>
                    </a:cubicBezTo>
                    <a:cubicBezTo>
                      <a:pt x="1367" y="2124"/>
                      <a:pt x="1367" y="2139"/>
                      <a:pt x="1368" y="2154"/>
                    </a:cubicBezTo>
                    <a:cubicBezTo>
                      <a:pt x="1393" y="2291"/>
                      <a:pt x="1473" y="2416"/>
                      <a:pt x="1579" y="2516"/>
                    </a:cubicBezTo>
                    <a:cubicBezTo>
                      <a:pt x="1682" y="2615"/>
                      <a:pt x="1821" y="2669"/>
                      <a:pt x="1965" y="2681"/>
                    </a:cubicBezTo>
                    <a:cubicBezTo>
                      <a:pt x="1979" y="2683"/>
                      <a:pt x="1994" y="2683"/>
                      <a:pt x="2008" y="2683"/>
                    </a:cubicBezTo>
                    <a:cubicBezTo>
                      <a:pt x="2026" y="2702"/>
                      <a:pt x="2043" y="2724"/>
                      <a:pt x="2063" y="2739"/>
                    </a:cubicBezTo>
                    <a:cubicBezTo>
                      <a:pt x="2078" y="2752"/>
                      <a:pt x="2098" y="2759"/>
                      <a:pt x="2113" y="2767"/>
                    </a:cubicBezTo>
                    <a:cubicBezTo>
                      <a:pt x="2091" y="2774"/>
                      <a:pt x="2069" y="2779"/>
                      <a:pt x="2044" y="2785"/>
                    </a:cubicBezTo>
                    <a:cubicBezTo>
                      <a:pt x="1972" y="2767"/>
                      <a:pt x="1902" y="2743"/>
                      <a:pt x="1833" y="2712"/>
                    </a:cubicBezTo>
                    <a:cubicBezTo>
                      <a:pt x="1771" y="2684"/>
                      <a:pt x="1707" y="2655"/>
                      <a:pt x="1645" y="2620"/>
                    </a:cubicBezTo>
                    <a:cubicBezTo>
                      <a:pt x="1610" y="2581"/>
                      <a:pt x="1579" y="2544"/>
                      <a:pt x="1546" y="2508"/>
                    </a:cubicBezTo>
                    <a:cubicBezTo>
                      <a:pt x="1459" y="2416"/>
                      <a:pt x="1359" y="2322"/>
                      <a:pt x="1306" y="2192"/>
                    </a:cubicBezTo>
                    <a:cubicBezTo>
                      <a:pt x="1301" y="2154"/>
                      <a:pt x="1299" y="2119"/>
                      <a:pt x="1298" y="2083"/>
                    </a:cubicBezTo>
                    <a:close/>
                    <a:moveTo>
                      <a:pt x="1865" y="3042"/>
                    </a:moveTo>
                    <a:cubicBezTo>
                      <a:pt x="1879" y="3049"/>
                      <a:pt x="1894" y="3054"/>
                      <a:pt x="1910" y="3060"/>
                    </a:cubicBezTo>
                    <a:cubicBezTo>
                      <a:pt x="1892" y="3061"/>
                      <a:pt x="1874" y="3061"/>
                      <a:pt x="1856" y="3061"/>
                    </a:cubicBezTo>
                    <a:cubicBezTo>
                      <a:pt x="1798" y="3061"/>
                      <a:pt x="1740" y="3057"/>
                      <a:pt x="1685" y="3049"/>
                    </a:cubicBezTo>
                    <a:cubicBezTo>
                      <a:pt x="1705" y="3049"/>
                      <a:pt x="1726" y="3052"/>
                      <a:pt x="1747" y="3052"/>
                    </a:cubicBezTo>
                    <a:cubicBezTo>
                      <a:pt x="1787" y="3052"/>
                      <a:pt x="1826" y="3048"/>
                      <a:pt x="1865" y="3042"/>
                    </a:cubicBezTo>
                    <a:close/>
                    <a:moveTo>
                      <a:pt x="2725" y="3178"/>
                    </a:moveTo>
                    <a:lnTo>
                      <a:pt x="2725" y="3178"/>
                    </a:lnTo>
                    <a:cubicBezTo>
                      <a:pt x="2720" y="3187"/>
                      <a:pt x="2717" y="3196"/>
                      <a:pt x="2710" y="3199"/>
                    </a:cubicBezTo>
                    <a:cubicBezTo>
                      <a:pt x="2689" y="3211"/>
                      <a:pt x="2659" y="3210"/>
                      <a:pt x="2638" y="3218"/>
                    </a:cubicBezTo>
                    <a:cubicBezTo>
                      <a:pt x="2615" y="3226"/>
                      <a:pt x="2590" y="3226"/>
                      <a:pt x="2570" y="3233"/>
                    </a:cubicBezTo>
                    <a:cubicBezTo>
                      <a:pt x="2563" y="3237"/>
                      <a:pt x="2557" y="3244"/>
                      <a:pt x="2552" y="3248"/>
                    </a:cubicBezTo>
                    <a:cubicBezTo>
                      <a:pt x="2551" y="3247"/>
                      <a:pt x="2550" y="3244"/>
                      <a:pt x="2549" y="3244"/>
                    </a:cubicBezTo>
                    <a:cubicBezTo>
                      <a:pt x="2549" y="3244"/>
                      <a:pt x="2548" y="3244"/>
                      <a:pt x="2548" y="3244"/>
                    </a:cubicBezTo>
                    <a:cubicBezTo>
                      <a:pt x="2527" y="3246"/>
                      <a:pt x="2510" y="3251"/>
                      <a:pt x="2490" y="3254"/>
                    </a:cubicBezTo>
                    <a:cubicBezTo>
                      <a:pt x="2494" y="3247"/>
                      <a:pt x="2497" y="3242"/>
                      <a:pt x="2501" y="3235"/>
                    </a:cubicBezTo>
                    <a:cubicBezTo>
                      <a:pt x="2577" y="3221"/>
                      <a:pt x="2651" y="3204"/>
                      <a:pt x="2725" y="3178"/>
                    </a:cubicBezTo>
                    <a:close/>
                    <a:moveTo>
                      <a:pt x="2414" y="3251"/>
                    </a:moveTo>
                    <a:lnTo>
                      <a:pt x="2414" y="3251"/>
                    </a:lnTo>
                    <a:cubicBezTo>
                      <a:pt x="2409" y="3258"/>
                      <a:pt x="2406" y="3265"/>
                      <a:pt x="2400" y="3269"/>
                    </a:cubicBezTo>
                    <a:cubicBezTo>
                      <a:pt x="2337" y="3281"/>
                      <a:pt x="2274" y="3290"/>
                      <a:pt x="2209" y="3302"/>
                    </a:cubicBezTo>
                    <a:cubicBezTo>
                      <a:pt x="2246" y="3294"/>
                      <a:pt x="2278" y="3280"/>
                      <a:pt x="2311" y="3265"/>
                    </a:cubicBezTo>
                    <a:cubicBezTo>
                      <a:pt x="2345" y="3261"/>
                      <a:pt x="2380" y="3255"/>
                      <a:pt x="2414" y="3251"/>
                    </a:cubicBezTo>
                    <a:close/>
                    <a:moveTo>
                      <a:pt x="615" y="2574"/>
                    </a:moveTo>
                    <a:lnTo>
                      <a:pt x="615" y="2574"/>
                    </a:lnTo>
                    <a:cubicBezTo>
                      <a:pt x="708" y="2703"/>
                      <a:pt x="830" y="2783"/>
                      <a:pt x="954" y="2847"/>
                    </a:cubicBezTo>
                    <a:cubicBezTo>
                      <a:pt x="1030" y="2970"/>
                      <a:pt x="1131" y="3079"/>
                      <a:pt x="1255" y="3158"/>
                    </a:cubicBezTo>
                    <a:cubicBezTo>
                      <a:pt x="1434" y="3272"/>
                      <a:pt x="1634" y="3304"/>
                      <a:pt x="1827" y="3304"/>
                    </a:cubicBezTo>
                    <a:cubicBezTo>
                      <a:pt x="1844" y="3304"/>
                      <a:pt x="1860" y="3304"/>
                      <a:pt x="1876" y="3303"/>
                    </a:cubicBezTo>
                    <a:cubicBezTo>
                      <a:pt x="1931" y="3317"/>
                      <a:pt x="1989" y="3324"/>
                      <a:pt x="2047" y="3324"/>
                    </a:cubicBezTo>
                    <a:cubicBezTo>
                      <a:pt x="2072" y="3324"/>
                      <a:pt x="2097" y="3323"/>
                      <a:pt x="2122" y="3320"/>
                    </a:cubicBezTo>
                    <a:lnTo>
                      <a:pt x="2122" y="3320"/>
                    </a:lnTo>
                    <a:cubicBezTo>
                      <a:pt x="2078" y="3328"/>
                      <a:pt x="2037" y="3337"/>
                      <a:pt x="1994" y="3343"/>
                    </a:cubicBezTo>
                    <a:cubicBezTo>
                      <a:pt x="1885" y="3360"/>
                      <a:pt x="1771" y="3372"/>
                      <a:pt x="1656" y="3372"/>
                    </a:cubicBezTo>
                    <a:cubicBezTo>
                      <a:pt x="1474" y="3372"/>
                      <a:pt x="1290" y="3341"/>
                      <a:pt x="1122" y="3248"/>
                    </a:cubicBezTo>
                    <a:cubicBezTo>
                      <a:pt x="874" y="3114"/>
                      <a:pt x="695" y="2866"/>
                      <a:pt x="620" y="2595"/>
                    </a:cubicBezTo>
                    <a:lnTo>
                      <a:pt x="615" y="2574"/>
                    </a:lnTo>
                    <a:close/>
                    <a:moveTo>
                      <a:pt x="2528" y="3273"/>
                    </a:moveTo>
                    <a:lnTo>
                      <a:pt x="2528" y="3273"/>
                    </a:lnTo>
                    <a:cubicBezTo>
                      <a:pt x="2526" y="3276"/>
                      <a:pt x="2524" y="3280"/>
                      <a:pt x="2521" y="3281"/>
                    </a:cubicBezTo>
                    <a:cubicBezTo>
                      <a:pt x="2498" y="3292"/>
                      <a:pt x="2476" y="3301"/>
                      <a:pt x="2460" y="3320"/>
                    </a:cubicBezTo>
                    <a:cubicBezTo>
                      <a:pt x="2440" y="3338"/>
                      <a:pt x="2428" y="3385"/>
                      <a:pt x="2404" y="3403"/>
                    </a:cubicBezTo>
                    <a:cubicBezTo>
                      <a:pt x="2381" y="3419"/>
                      <a:pt x="2358" y="3440"/>
                      <a:pt x="2329" y="3464"/>
                    </a:cubicBezTo>
                    <a:cubicBezTo>
                      <a:pt x="2312" y="3477"/>
                      <a:pt x="2294" y="3495"/>
                      <a:pt x="2275" y="3495"/>
                    </a:cubicBezTo>
                    <a:cubicBezTo>
                      <a:pt x="2273" y="3495"/>
                      <a:pt x="2271" y="3495"/>
                      <a:pt x="2270" y="3495"/>
                    </a:cubicBezTo>
                    <a:cubicBezTo>
                      <a:pt x="2296" y="3478"/>
                      <a:pt x="2322" y="3464"/>
                      <a:pt x="2345" y="3444"/>
                    </a:cubicBezTo>
                    <a:cubicBezTo>
                      <a:pt x="2399" y="3396"/>
                      <a:pt x="2439" y="3342"/>
                      <a:pt x="2473" y="3286"/>
                    </a:cubicBezTo>
                    <a:cubicBezTo>
                      <a:pt x="2491" y="3281"/>
                      <a:pt x="2510" y="3276"/>
                      <a:pt x="2528" y="3273"/>
                    </a:cubicBezTo>
                    <a:close/>
                    <a:moveTo>
                      <a:pt x="611" y="1283"/>
                    </a:moveTo>
                    <a:lnTo>
                      <a:pt x="611" y="1283"/>
                    </a:lnTo>
                    <a:cubicBezTo>
                      <a:pt x="599" y="1348"/>
                      <a:pt x="591" y="1414"/>
                      <a:pt x="584" y="1479"/>
                    </a:cubicBezTo>
                    <a:cubicBezTo>
                      <a:pt x="516" y="1692"/>
                      <a:pt x="478" y="1914"/>
                      <a:pt x="479" y="2143"/>
                    </a:cubicBezTo>
                    <a:cubicBezTo>
                      <a:pt x="485" y="2468"/>
                      <a:pt x="595" y="2804"/>
                      <a:pt x="818" y="3054"/>
                    </a:cubicBezTo>
                    <a:cubicBezTo>
                      <a:pt x="1038" y="3312"/>
                      <a:pt x="1374" y="3414"/>
                      <a:pt x="1681" y="3414"/>
                    </a:cubicBezTo>
                    <a:cubicBezTo>
                      <a:pt x="1691" y="3414"/>
                      <a:pt x="1701" y="3414"/>
                      <a:pt x="1711" y="3414"/>
                    </a:cubicBezTo>
                    <a:cubicBezTo>
                      <a:pt x="1924" y="3412"/>
                      <a:pt x="2150" y="3361"/>
                      <a:pt x="2360" y="3313"/>
                    </a:cubicBezTo>
                    <a:lnTo>
                      <a:pt x="2360" y="3313"/>
                    </a:lnTo>
                    <a:cubicBezTo>
                      <a:pt x="2285" y="3393"/>
                      <a:pt x="2188" y="3464"/>
                      <a:pt x="2081" y="3502"/>
                    </a:cubicBezTo>
                    <a:cubicBezTo>
                      <a:pt x="2014" y="3525"/>
                      <a:pt x="1945" y="3534"/>
                      <a:pt x="1877" y="3534"/>
                    </a:cubicBezTo>
                    <a:cubicBezTo>
                      <a:pt x="1768" y="3534"/>
                      <a:pt x="1661" y="3512"/>
                      <a:pt x="1559" y="3495"/>
                    </a:cubicBezTo>
                    <a:cubicBezTo>
                      <a:pt x="1393" y="3467"/>
                      <a:pt x="1229" y="3419"/>
                      <a:pt x="1085" y="3334"/>
                    </a:cubicBezTo>
                    <a:cubicBezTo>
                      <a:pt x="940" y="3248"/>
                      <a:pt x="808" y="3145"/>
                      <a:pt x="702" y="3019"/>
                    </a:cubicBezTo>
                    <a:cubicBezTo>
                      <a:pt x="609" y="2909"/>
                      <a:pt x="509" y="2794"/>
                      <a:pt x="448" y="2661"/>
                    </a:cubicBezTo>
                    <a:cubicBezTo>
                      <a:pt x="441" y="2646"/>
                      <a:pt x="432" y="2632"/>
                      <a:pt x="425" y="2614"/>
                    </a:cubicBezTo>
                    <a:cubicBezTo>
                      <a:pt x="375" y="2476"/>
                      <a:pt x="395" y="2325"/>
                      <a:pt x="388" y="2192"/>
                    </a:cubicBezTo>
                    <a:cubicBezTo>
                      <a:pt x="381" y="2054"/>
                      <a:pt x="390" y="1916"/>
                      <a:pt x="420" y="1783"/>
                    </a:cubicBezTo>
                    <a:cubicBezTo>
                      <a:pt x="452" y="1652"/>
                      <a:pt x="465" y="1512"/>
                      <a:pt x="534" y="1391"/>
                    </a:cubicBezTo>
                    <a:cubicBezTo>
                      <a:pt x="556" y="1352"/>
                      <a:pt x="584" y="1318"/>
                      <a:pt x="611" y="1283"/>
                    </a:cubicBezTo>
                    <a:close/>
                    <a:moveTo>
                      <a:pt x="2620" y="1"/>
                    </a:moveTo>
                    <a:cubicBezTo>
                      <a:pt x="2587" y="1"/>
                      <a:pt x="2544" y="24"/>
                      <a:pt x="2510" y="25"/>
                    </a:cubicBezTo>
                    <a:cubicBezTo>
                      <a:pt x="2475" y="27"/>
                      <a:pt x="2440" y="31"/>
                      <a:pt x="2403" y="39"/>
                    </a:cubicBezTo>
                    <a:cubicBezTo>
                      <a:pt x="2386" y="43"/>
                      <a:pt x="2366" y="51"/>
                      <a:pt x="2349" y="51"/>
                    </a:cubicBezTo>
                    <a:cubicBezTo>
                      <a:pt x="2336" y="51"/>
                      <a:pt x="2325" y="46"/>
                      <a:pt x="2318" y="31"/>
                    </a:cubicBezTo>
                    <a:cubicBezTo>
                      <a:pt x="2318" y="31"/>
                      <a:pt x="2318" y="31"/>
                      <a:pt x="2318" y="31"/>
                    </a:cubicBezTo>
                    <a:cubicBezTo>
                      <a:pt x="2317" y="31"/>
                      <a:pt x="2310" y="52"/>
                      <a:pt x="2311" y="53"/>
                    </a:cubicBezTo>
                    <a:cubicBezTo>
                      <a:pt x="2316" y="83"/>
                      <a:pt x="2328" y="89"/>
                      <a:pt x="2343" y="89"/>
                    </a:cubicBezTo>
                    <a:cubicBezTo>
                      <a:pt x="2348" y="89"/>
                      <a:pt x="2353" y="88"/>
                      <a:pt x="2359" y="87"/>
                    </a:cubicBezTo>
                    <a:cubicBezTo>
                      <a:pt x="2388" y="82"/>
                      <a:pt x="2422" y="60"/>
                      <a:pt x="2452" y="60"/>
                    </a:cubicBezTo>
                    <a:cubicBezTo>
                      <a:pt x="2455" y="60"/>
                      <a:pt x="2459" y="60"/>
                      <a:pt x="2462" y="61"/>
                    </a:cubicBezTo>
                    <a:cubicBezTo>
                      <a:pt x="2490" y="67"/>
                      <a:pt x="2519" y="65"/>
                      <a:pt x="2548" y="68"/>
                    </a:cubicBezTo>
                    <a:cubicBezTo>
                      <a:pt x="2578" y="72"/>
                      <a:pt x="2605" y="76"/>
                      <a:pt x="2630" y="87"/>
                    </a:cubicBezTo>
                    <a:cubicBezTo>
                      <a:pt x="2658" y="100"/>
                      <a:pt x="2662" y="155"/>
                      <a:pt x="2684" y="171"/>
                    </a:cubicBezTo>
                    <a:cubicBezTo>
                      <a:pt x="2706" y="189"/>
                      <a:pt x="2732" y="199"/>
                      <a:pt x="2753" y="221"/>
                    </a:cubicBezTo>
                    <a:cubicBezTo>
                      <a:pt x="2772" y="244"/>
                      <a:pt x="2794" y="261"/>
                      <a:pt x="2812" y="285"/>
                    </a:cubicBezTo>
                    <a:cubicBezTo>
                      <a:pt x="2828" y="309"/>
                      <a:pt x="2863" y="306"/>
                      <a:pt x="2881" y="331"/>
                    </a:cubicBezTo>
                    <a:cubicBezTo>
                      <a:pt x="2896" y="354"/>
                      <a:pt x="2881" y="416"/>
                      <a:pt x="2896" y="437"/>
                    </a:cubicBezTo>
                    <a:cubicBezTo>
                      <a:pt x="2912" y="459"/>
                      <a:pt x="2925" y="474"/>
                      <a:pt x="2940" y="495"/>
                    </a:cubicBezTo>
                    <a:cubicBezTo>
                      <a:pt x="2954" y="514"/>
                      <a:pt x="2992" y="506"/>
                      <a:pt x="3006" y="526"/>
                    </a:cubicBezTo>
                    <a:cubicBezTo>
                      <a:pt x="3014" y="540"/>
                      <a:pt x="3018" y="558"/>
                      <a:pt x="3022" y="577"/>
                    </a:cubicBezTo>
                    <a:cubicBezTo>
                      <a:pt x="3016" y="585"/>
                      <a:pt x="3013" y="595"/>
                      <a:pt x="3016" y="596"/>
                    </a:cubicBezTo>
                    <a:cubicBezTo>
                      <a:pt x="3027" y="605"/>
                      <a:pt x="3036" y="612"/>
                      <a:pt x="3049" y="620"/>
                    </a:cubicBezTo>
                    <a:cubicBezTo>
                      <a:pt x="3060" y="631"/>
                      <a:pt x="3071" y="641"/>
                      <a:pt x="3080" y="653"/>
                    </a:cubicBezTo>
                    <a:cubicBezTo>
                      <a:pt x="3094" y="672"/>
                      <a:pt x="3095" y="702"/>
                      <a:pt x="3109" y="722"/>
                    </a:cubicBezTo>
                    <a:cubicBezTo>
                      <a:pt x="3123" y="741"/>
                      <a:pt x="3152" y="742"/>
                      <a:pt x="3166" y="762"/>
                    </a:cubicBezTo>
                    <a:cubicBezTo>
                      <a:pt x="3171" y="769"/>
                      <a:pt x="3179" y="775"/>
                      <a:pt x="3188" y="781"/>
                    </a:cubicBezTo>
                    <a:cubicBezTo>
                      <a:pt x="3207" y="829"/>
                      <a:pt x="3218" y="880"/>
                      <a:pt x="3234" y="927"/>
                    </a:cubicBezTo>
                    <a:cubicBezTo>
                      <a:pt x="3247" y="971"/>
                      <a:pt x="3249" y="1018"/>
                      <a:pt x="3255" y="1064"/>
                    </a:cubicBezTo>
                    <a:cubicBezTo>
                      <a:pt x="3233" y="1018"/>
                      <a:pt x="3208" y="971"/>
                      <a:pt x="3177" y="932"/>
                    </a:cubicBezTo>
                    <a:cubicBezTo>
                      <a:pt x="3157" y="909"/>
                      <a:pt x="3137" y="891"/>
                      <a:pt x="3115" y="873"/>
                    </a:cubicBezTo>
                    <a:cubicBezTo>
                      <a:pt x="3105" y="854"/>
                      <a:pt x="3097" y="837"/>
                      <a:pt x="3084" y="819"/>
                    </a:cubicBezTo>
                    <a:cubicBezTo>
                      <a:pt x="3054" y="769"/>
                      <a:pt x="3021" y="716"/>
                      <a:pt x="2985" y="668"/>
                    </a:cubicBezTo>
                    <a:cubicBezTo>
                      <a:pt x="2945" y="623"/>
                      <a:pt x="2890" y="590"/>
                      <a:pt x="2849" y="544"/>
                    </a:cubicBezTo>
                    <a:cubicBezTo>
                      <a:pt x="2809" y="499"/>
                      <a:pt x="2775" y="444"/>
                      <a:pt x="2731" y="400"/>
                    </a:cubicBezTo>
                    <a:cubicBezTo>
                      <a:pt x="2684" y="357"/>
                      <a:pt x="2641" y="309"/>
                      <a:pt x="2588" y="273"/>
                    </a:cubicBezTo>
                    <a:cubicBezTo>
                      <a:pt x="2537" y="239"/>
                      <a:pt x="2472" y="225"/>
                      <a:pt x="2414" y="203"/>
                    </a:cubicBezTo>
                    <a:cubicBezTo>
                      <a:pt x="2376" y="173"/>
                      <a:pt x="2338" y="141"/>
                      <a:pt x="2296" y="118"/>
                    </a:cubicBezTo>
                    <a:cubicBezTo>
                      <a:pt x="2249" y="93"/>
                      <a:pt x="2190" y="96"/>
                      <a:pt x="2142" y="79"/>
                    </a:cubicBezTo>
                    <a:cubicBezTo>
                      <a:pt x="2091" y="64"/>
                      <a:pt x="2039" y="48"/>
                      <a:pt x="1983" y="48"/>
                    </a:cubicBezTo>
                    <a:cubicBezTo>
                      <a:pt x="1979" y="48"/>
                      <a:pt x="1974" y="49"/>
                      <a:pt x="1970" y="49"/>
                    </a:cubicBezTo>
                    <a:cubicBezTo>
                      <a:pt x="1910" y="53"/>
                      <a:pt x="1851" y="86"/>
                      <a:pt x="1796" y="97"/>
                    </a:cubicBezTo>
                    <a:cubicBezTo>
                      <a:pt x="1755" y="107"/>
                      <a:pt x="1718" y="120"/>
                      <a:pt x="1679" y="137"/>
                    </a:cubicBezTo>
                    <a:cubicBezTo>
                      <a:pt x="1604" y="120"/>
                      <a:pt x="1528" y="104"/>
                      <a:pt x="1451" y="102"/>
                    </a:cubicBezTo>
                    <a:cubicBezTo>
                      <a:pt x="1449" y="102"/>
                      <a:pt x="1447" y="102"/>
                      <a:pt x="1445" y="102"/>
                    </a:cubicBezTo>
                    <a:cubicBezTo>
                      <a:pt x="1356" y="102"/>
                      <a:pt x="1272" y="134"/>
                      <a:pt x="1188" y="152"/>
                    </a:cubicBezTo>
                    <a:cubicBezTo>
                      <a:pt x="1092" y="173"/>
                      <a:pt x="997" y="203"/>
                      <a:pt x="913" y="251"/>
                    </a:cubicBezTo>
                    <a:cubicBezTo>
                      <a:pt x="827" y="302"/>
                      <a:pt x="763" y="379"/>
                      <a:pt x="695" y="444"/>
                    </a:cubicBezTo>
                    <a:cubicBezTo>
                      <a:pt x="639" y="495"/>
                      <a:pt x="592" y="551"/>
                      <a:pt x="549" y="613"/>
                    </a:cubicBezTo>
                    <a:cubicBezTo>
                      <a:pt x="504" y="645"/>
                      <a:pt x="461" y="682"/>
                      <a:pt x="420" y="719"/>
                    </a:cubicBezTo>
                    <a:cubicBezTo>
                      <a:pt x="376" y="760"/>
                      <a:pt x="359" y="825"/>
                      <a:pt x="322" y="872"/>
                    </a:cubicBezTo>
                    <a:cubicBezTo>
                      <a:pt x="282" y="916"/>
                      <a:pt x="226" y="954"/>
                      <a:pt x="193" y="1008"/>
                    </a:cubicBezTo>
                    <a:cubicBezTo>
                      <a:pt x="160" y="1060"/>
                      <a:pt x="142" y="1119"/>
                      <a:pt x="116" y="1176"/>
                    </a:cubicBezTo>
                    <a:cubicBezTo>
                      <a:pt x="94" y="1232"/>
                      <a:pt x="54" y="1287"/>
                      <a:pt x="40" y="1349"/>
                    </a:cubicBezTo>
                    <a:cubicBezTo>
                      <a:pt x="25" y="1411"/>
                      <a:pt x="32" y="1476"/>
                      <a:pt x="26" y="1538"/>
                    </a:cubicBezTo>
                    <a:cubicBezTo>
                      <a:pt x="20" y="1600"/>
                      <a:pt x="32" y="1662"/>
                      <a:pt x="32" y="1722"/>
                    </a:cubicBezTo>
                    <a:cubicBezTo>
                      <a:pt x="33" y="1786"/>
                      <a:pt x="0" y="1850"/>
                      <a:pt x="11" y="1914"/>
                    </a:cubicBezTo>
                    <a:cubicBezTo>
                      <a:pt x="18" y="1955"/>
                      <a:pt x="40" y="1992"/>
                      <a:pt x="62" y="2028"/>
                    </a:cubicBezTo>
                    <a:cubicBezTo>
                      <a:pt x="80" y="2070"/>
                      <a:pt x="101" y="2113"/>
                      <a:pt x="114" y="2154"/>
                    </a:cubicBezTo>
                    <a:cubicBezTo>
                      <a:pt x="128" y="2194"/>
                      <a:pt x="145" y="2233"/>
                      <a:pt x="164" y="2269"/>
                    </a:cubicBezTo>
                    <a:cubicBezTo>
                      <a:pt x="170" y="2302"/>
                      <a:pt x="172" y="2336"/>
                      <a:pt x="179" y="2368"/>
                    </a:cubicBezTo>
                    <a:cubicBezTo>
                      <a:pt x="215" y="2545"/>
                      <a:pt x="304" y="2709"/>
                      <a:pt x="398" y="2860"/>
                    </a:cubicBezTo>
                    <a:cubicBezTo>
                      <a:pt x="489" y="3013"/>
                      <a:pt x="596" y="3162"/>
                      <a:pt x="735" y="3277"/>
                    </a:cubicBezTo>
                    <a:cubicBezTo>
                      <a:pt x="873" y="3394"/>
                      <a:pt x="1026" y="3500"/>
                      <a:pt x="1198" y="3566"/>
                    </a:cubicBezTo>
                    <a:cubicBezTo>
                      <a:pt x="1364" y="3631"/>
                      <a:pt x="1544" y="3648"/>
                      <a:pt x="1724" y="3648"/>
                    </a:cubicBezTo>
                    <a:cubicBezTo>
                      <a:pt x="1732" y="3648"/>
                      <a:pt x="1739" y="3648"/>
                      <a:pt x="1747" y="3648"/>
                    </a:cubicBezTo>
                    <a:cubicBezTo>
                      <a:pt x="1917" y="3646"/>
                      <a:pt x="2100" y="3609"/>
                      <a:pt x="2259" y="3510"/>
                    </a:cubicBezTo>
                    <a:cubicBezTo>
                      <a:pt x="2265" y="3522"/>
                      <a:pt x="2271" y="3528"/>
                      <a:pt x="2278" y="3531"/>
                    </a:cubicBezTo>
                    <a:cubicBezTo>
                      <a:pt x="2228" y="3558"/>
                      <a:pt x="2176" y="3586"/>
                      <a:pt x="2124" y="3612"/>
                    </a:cubicBezTo>
                    <a:cubicBezTo>
                      <a:pt x="2078" y="3634"/>
                      <a:pt x="2025" y="3662"/>
                      <a:pt x="1971" y="3662"/>
                    </a:cubicBezTo>
                    <a:cubicBezTo>
                      <a:pt x="1956" y="3662"/>
                      <a:pt x="1941" y="3660"/>
                      <a:pt x="1926" y="3654"/>
                    </a:cubicBezTo>
                    <a:cubicBezTo>
                      <a:pt x="1925" y="3654"/>
                      <a:pt x="1925" y="3654"/>
                      <a:pt x="1925" y="3654"/>
                    </a:cubicBezTo>
                    <a:cubicBezTo>
                      <a:pt x="1921" y="3654"/>
                      <a:pt x="1922" y="3678"/>
                      <a:pt x="1926" y="3679"/>
                    </a:cubicBezTo>
                    <a:cubicBezTo>
                      <a:pt x="1948" y="3693"/>
                      <a:pt x="1970" y="3698"/>
                      <a:pt x="1991" y="3698"/>
                    </a:cubicBezTo>
                    <a:cubicBezTo>
                      <a:pt x="2016" y="3698"/>
                      <a:pt x="2041" y="3691"/>
                      <a:pt x="2065" y="3682"/>
                    </a:cubicBezTo>
                    <a:cubicBezTo>
                      <a:pt x="2135" y="3657"/>
                      <a:pt x="2195" y="3603"/>
                      <a:pt x="2263" y="3579"/>
                    </a:cubicBezTo>
                    <a:cubicBezTo>
                      <a:pt x="2323" y="3557"/>
                      <a:pt x="2381" y="3528"/>
                      <a:pt x="2436" y="3493"/>
                    </a:cubicBezTo>
                    <a:cubicBezTo>
                      <a:pt x="2497" y="3459"/>
                      <a:pt x="2548" y="3427"/>
                      <a:pt x="2601" y="3397"/>
                    </a:cubicBezTo>
                    <a:lnTo>
                      <a:pt x="2603" y="3397"/>
                    </a:lnTo>
                    <a:cubicBezTo>
                      <a:pt x="2606" y="3397"/>
                      <a:pt x="2609" y="3398"/>
                      <a:pt x="2612" y="3398"/>
                    </a:cubicBezTo>
                    <a:cubicBezTo>
                      <a:pt x="2614" y="3398"/>
                      <a:pt x="2615" y="3398"/>
                      <a:pt x="2616" y="3397"/>
                    </a:cubicBezTo>
                    <a:cubicBezTo>
                      <a:pt x="2641" y="3390"/>
                      <a:pt x="2662" y="3376"/>
                      <a:pt x="2688" y="3370"/>
                    </a:cubicBezTo>
                    <a:cubicBezTo>
                      <a:pt x="2725" y="3363"/>
                      <a:pt x="2765" y="3356"/>
                      <a:pt x="2798" y="3335"/>
                    </a:cubicBezTo>
                    <a:cubicBezTo>
                      <a:pt x="2821" y="3321"/>
                      <a:pt x="2842" y="3305"/>
                      <a:pt x="2863" y="3290"/>
                    </a:cubicBezTo>
                    <a:cubicBezTo>
                      <a:pt x="2884" y="3292"/>
                      <a:pt x="2910" y="3299"/>
                      <a:pt x="2931" y="3299"/>
                    </a:cubicBezTo>
                    <a:cubicBezTo>
                      <a:pt x="2938" y="3299"/>
                      <a:pt x="2945" y="3298"/>
                      <a:pt x="2951" y="3295"/>
                    </a:cubicBezTo>
                    <a:cubicBezTo>
                      <a:pt x="2974" y="3281"/>
                      <a:pt x="2995" y="3265"/>
                      <a:pt x="3020" y="3248"/>
                    </a:cubicBezTo>
                    <a:cubicBezTo>
                      <a:pt x="3043" y="3233"/>
                      <a:pt x="3036" y="3193"/>
                      <a:pt x="3055" y="3177"/>
                    </a:cubicBezTo>
                    <a:cubicBezTo>
                      <a:pt x="3076" y="3159"/>
                      <a:pt x="3116" y="3153"/>
                      <a:pt x="3137" y="3136"/>
                    </a:cubicBezTo>
                    <a:cubicBezTo>
                      <a:pt x="3144" y="3115"/>
                      <a:pt x="3155" y="3090"/>
                      <a:pt x="3171" y="3070"/>
                    </a:cubicBezTo>
                    <a:cubicBezTo>
                      <a:pt x="3189" y="3049"/>
                      <a:pt x="3219" y="3035"/>
                      <a:pt x="3234" y="3013"/>
                    </a:cubicBezTo>
                    <a:cubicBezTo>
                      <a:pt x="3248" y="2991"/>
                      <a:pt x="3247" y="2958"/>
                      <a:pt x="3259" y="2936"/>
                    </a:cubicBezTo>
                    <a:lnTo>
                      <a:pt x="3265" y="2921"/>
                    </a:lnTo>
                    <a:cubicBezTo>
                      <a:pt x="3309" y="2888"/>
                      <a:pt x="3373" y="2866"/>
                      <a:pt x="3408" y="2819"/>
                    </a:cubicBezTo>
                    <a:cubicBezTo>
                      <a:pt x="3446" y="2767"/>
                      <a:pt x="3477" y="2710"/>
                      <a:pt x="3510" y="2654"/>
                    </a:cubicBezTo>
                    <a:cubicBezTo>
                      <a:pt x="3541" y="2597"/>
                      <a:pt x="3536" y="2526"/>
                      <a:pt x="3558" y="2467"/>
                    </a:cubicBezTo>
                    <a:cubicBezTo>
                      <a:pt x="3584" y="2408"/>
                      <a:pt x="3624" y="2351"/>
                      <a:pt x="3642" y="2288"/>
                    </a:cubicBezTo>
                    <a:cubicBezTo>
                      <a:pt x="3655" y="2223"/>
                      <a:pt x="3662" y="2158"/>
                      <a:pt x="3668" y="2092"/>
                    </a:cubicBezTo>
                    <a:cubicBezTo>
                      <a:pt x="3676" y="2028"/>
                      <a:pt x="3697" y="1962"/>
                      <a:pt x="3697" y="1897"/>
                    </a:cubicBezTo>
                    <a:cubicBezTo>
                      <a:pt x="3694" y="1831"/>
                      <a:pt x="3675" y="1766"/>
                      <a:pt x="3665" y="1700"/>
                    </a:cubicBezTo>
                    <a:cubicBezTo>
                      <a:pt x="3658" y="1636"/>
                      <a:pt x="3632" y="1574"/>
                      <a:pt x="3617" y="1510"/>
                    </a:cubicBezTo>
                    <a:cubicBezTo>
                      <a:pt x="3602" y="1446"/>
                      <a:pt x="3618" y="1373"/>
                      <a:pt x="3596" y="1311"/>
                    </a:cubicBezTo>
                    <a:cubicBezTo>
                      <a:pt x="3569" y="1235"/>
                      <a:pt x="3493" y="1183"/>
                      <a:pt x="3449" y="1118"/>
                    </a:cubicBezTo>
                    <a:cubicBezTo>
                      <a:pt x="3463" y="1111"/>
                      <a:pt x="3479" y="1100"/>
                      <a:pt x="3477" y="1099"/>
                    </a:cubicBezTo>
                    <a:cubicBezTo>
                      <a:pt x="3460" y="1080"/>
                      <a:pt x="3433" y="1070"/>
                      <a:pt x="3431" y="1042"/>
                    </a:cubicBezTo>
                    <a:cubicBezTo>
                      <a:pt x="3428" y="1015"/>
                      <a:pt x="3449" y="974"/>
                      <a:pt x="3453" y="941"/>
                    </a:cubicBezTo>
                    <a:cubicBezTo>
                      <a:pt x="3456" y="908"/>
                      <a:pt x="3481" y="861"/>
                      <a:pt x="3481" y="830"/>
                    </a:cubicBezTo>
                    <a:cubicBezTo>
                      <a:pt x="3481" y="797"/>
                      <a:pt x="3460" y="781"/>
                      <a:pt x="3452" y="755"/>
                    </a:cubicBezTo>
                    <a:cubicBezTo>
                      <a:pt x="3441" y="727"/>
                      <a:pt x="3413" y="713"/>
                      <a:pt x="3399" y="687"/>
                    </a:cubicBezTo>
                    <a:cubicBezTo>
                      <a:pt x="3387" y="661"/>
                      <a:pt x="3390" y="623"/>
                      <a:pt x="3372" y="598"/>
                    </a:cubicBezTo>
                    <a:cubicBezTo>
                      <a:pt x="3355" y="574"/>
                      <a:pt x="3353" y="537"/>
                      <a:pt x="3332" y="515"/>
                    </a:cubicBezTo>
                    <a:cubicBezTo>
                      <a:pt x="3314" y="493"/>
                      <a:pt x="3267" y="500"/>
                      <a:pt x="3247" y="480"/>
                    </a:cubicBezTo>
                    <a:lnTo>
                      <a:pt x="3183" y="423"/>
                    </a:lnTo>
                    <a:cubicBezTo>
                      <a:pt x="3163" y="404"/>
                      <a:pt x="3152" y="371"/>
                      <a:pt x="3130" y="352"/>
                    </a:cubicBezTo>
                    <a:cubicBezTo>
                      <a:pt x="3109" y="331"/>
                      <a:pt x="3094" y="303"/>
                      <a:pt x="3073" y="285"/>
                    </a:cubicBezTo>
                    <a:cubicBezTo>
                      <a:pt x="3050" y="266"/>
                      <a:pt x="3032" y="241"/>
                      <a:pt x="3009" y="225"/>
                    </a:cubicBezTo>
                    <a:cubicBezTo>
                      <a:pt x="2985" y="207"/>
                      <a:pt x="2949" y="210"/>
                      <a:pt x="2929" y="190"/>
                    </a:cubicBezTo>
                    <a:cubicBezTo>
                      <a:pt x="2905" y="171"/>
                      <a:pt x="2892" y="141"/>
                      <a:pt x="2870" y="120"/>
                    </a:cubicBezTo>
                    <a:cubicBezTo>
                      <a:pt x="2848" y="101"/>
                      <a:pt x="2828" y="75"/>
                      <a:pt x="2805" y="56"/>
                    </a:cubicBezTo>
                    <a:cubicBezTo>
                      <a:pt x="2780" y="38"/>
                      <a:pt x="2743" y="46"/>
                      <a:pt x="2717" y="32"/>
                    </a:cubicBezTo>
                    <a:cubicBezTo>
                      <a:pt x="2688" y="18"/>
                      <a:pt x="2658" y="3"/>
                      <a:pt x="2623" y="1"/>
                    </a:cubicBezTo>
                    <a:cubicBezTo>
                      <a:pt x="2622" y="1"/>
                      <a:pt x="2621" y="1"/>
                      <a:pt x="2620"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29"/>
              <p:cNvSpPr/>
              <p:nvPr/>
            </p:nvSpPr>
            <p:spPr>
              <a:xfrm>
                <a:off x="738925" y="4747375"/>
                <a:ext cx="93100" cy="92050"/>
              </a:xfrm>
              <a:custGeom>
                <a:rect b="b" l="l" r="r" t="t"/>
                <a:pathLst>
                  <a:path extrusionOk="0" h="3682" w="3724">
                    <a:moveTo>
                      <a:pt x="2130" y="641"/>
                    </a:moveTo>
                    <a:cubicBezTo>
                      <a:pt x="2185" y="658"/>
                      <a:pt x="2239" y="680"/>
                      <a:pt x="2291" y="704"/>
                    </a:cubicBezTo>
                    <a:cubicBezTo>
                      <a:pt x="2281" y="706"/>
                      <a:pt x="2273" y="707"/>
                      <a:pt x="2262" y="710"/>
                    </a:cubicBezTo>
                    <a:cubicBezTo>
                      <a:pt x="2219" y="685"/>
                      <a:pt x="2174" y="663"/>
                      <a:pt x="2130" y="641"/>
                    </a:cubicBezTo>
                    <a:close/>
                    <a:moveTo>
                      <a:pt x="1600" y="772"/>
                    </a:moveTo>
                    <a:cubicBezTo>
                      <a:pt x="1706" y="773"/>
                      <a:pt x="1820" y="795"/>
                      <a:pt x="1933" y="828"/>
                    </a:cubicBezTo>
                    <a:lnTo>
                      <a:pt x="1888" y="854"/>
                    </a:lnTo>
                    <a:cubicBezTo>
                      <a:pt x="1751" y="816"/>
                      <a:pt x="1613" y="794"/>
                      <a:pt x="1468" y="790"/>
                    </a:cubicBezTo>
                    <a:cubicBezTo>
                      <a:pt x="1509" y="780"/>
                      <a:pt x="1552" y="772"/>
                      <a:pt x="1600" y="772"/>
                    </a:cubicBezTo>
                    <a:close/>
                    <a:moveTo>
                      <a:pt x="1995" y="848"/>
                    </a:moveTo>
                    <a:cubicBezTo>
                      <a:pt x="2014" y="854"/>
                      <a:pt x="2034" y="856"/>
                      <a:pt x="2053" y="864"/>
                    </a:cubicBezTo>
                    <a:cubicBezTo>
                      <a:pt x="2071" y="872"/>
                      <a:pt x="2090" y="883"/>
                      <a:pt x="2108" y="892"/>
                    </a:cubicBezTo>
                    <a:cubicBezTo>
                      <a:pt x="2083" y="893"/>
                      <a:pt x="2060" y="896"/>
                      <a:pt x="2034" y="900"/>
                    </a:cubicBezTo>
                    <a:cubicBezTo>
                      <a:pt x="2007" y="892"/>
                      <a:pt x="1981" y="882"/>
                      <a:pt x="1954" y="872"/>
                    </a:cubicBezTo>
                    <a:lnTo>
                      <a:pt x="1995" y="848"/>
                    </a:lnTo>
                    <a:close/>
                    <a:moveTo>
                      <a:pt x="2173" y="938"/>
                    </a:moveTo>
                    <a:cubicBezTo>
                      <a:pt x="2179" y="938"/>
                      <a:pt x="2186" y="938"/>
                      <a:pt x="2193" y="938"/>
                    </a:cubicBezTo>
                    <a:cubicBezTo>
                      <a:pt x="2250" y="973"/>
                      <a:pt x="2303" y="1010"/>
                      <a:pt x="2357" y="1050"/>
                    </a:cubicBezTo>
                    <a:cubicBezTo>
                      <a:pt x="2303" y="1015"/>
                      <a:pt x="2248" y="987"/>
                      <a:pt x="2192" y="960"/>
                    </a:cubicBezTo>
                    <a:cubicBezTo>
                      <a:pt x="2173" y="952"/>
                      <a:pt x="2152" y="945"/>
                      <a:pt x="2131" y="938"/>
                    </a:cubicBezTo>
                    <a:cubicBezTo>
                      <a:pt x="2145" y="938"/>
                      <a:pt x="2159" y="938"/>
                      <a:pt x="2173" y="938"/>
                    </a:cubicBezTo>
                    <a:close/>
                    <a:moveTo>
                      <a:pt x="2357" y="731"/>
                    </a:moveTo>
                    <a:cubicBezTo>
                      <a:pt x="2485" y="792"/>
                      <a:pt x="2607" y="865"/>
                      <a:pt x="2726" y="941"/>
                    </a:cubicBezTo>
                    <a:cubicBezTo>
                      <a:pt x="2744" y="953"/>
                      <a:pt x="2760" y="967"/>
                      <a:pt x="2778" y="980"/>
                    </a:cubicBezTo>
                    <a:cubicBezTo>
                      <a:pt x="2784" y="987"/>
                      <a:pt x="2786" y="995"/>
                      <a:pt x="2792" y="1002"/>
                    </a:cubicBezTo>
                    <a:cubicBezTo>
                      <a:pt x="2795" y="1024"/>
                      <a:pt x="2795" y="1047"/>
                      <a:pt x="2792" y="1066"/>
                    </a:cubicBezTo>
                    <a:cubicBezTo>
                      <a:pt x="2668" y="947"/>
                      <a:pt x="2521" y="854"/>
                      <a:pt x="2372" y="769"/>
                    </a:cubicBezTo>
                    <a:cubicBezTo>
                      <a:pt x="2352" y="757"/>
                      <a:pt x="2330" y="746"/>
                      <a:pt x="2309" y="735"/>
                    </a:cubicBezTo>
                    <a:cubicBezTo>
                      <a:pt x="2324" y="733"/>
                      <a:pt x="2339" y="732"/>
                      <a:pt x="2357" y="731"/>
                    </a:cubicBezTo>
                    <a:close/>
                    <a:moveTo>
                      <a:pt x="1457" y="1091"/>
                    </a:moveTo>
                    <a:lnTo>
                      <a:pt x="1457" y="1091"/>
                    </a:lnTo>
                    <a:cubicBezTo>
                      <a:pt x="1443" y="1092"/>
                      <a:pt x="1429" y="1097"/>
                      <a:pt x="1416" y="1098"/>
                    </a:cubicBezTo>
                    <a:cubicBezTo>
                      <a:pt x="1402" y="1099"/>
                      <a:pt x="1387" y="1105"/>
                      <a:pt x="1373" y="1106"/>
                    </a:cubicBezTo>
                    <a:cubicBezTo>
                      <a:pt x="1372" y="1103"/>
                      <a:pt x="1372" y="1099"/>
                      <a:pt x="1372" y="1097"/>
                    </a:cubicBezTo>
                    <a:cubicBezTo>
                      <a:pt x="1399" y="1092"/>
                      <a:pt x="1428" y="1092"/>
                      <a:pt x="1457" y="1091"/>
                    </a:cubicBezTo>
                    <a:close/>
                    <a:moveTo>
                      <a:pt x="2819" y="1048"/>
                    </a:moveTo>
                    <a:cubicBezTo>
                      <a:pt x="2833" y="1070"/>
                      <a:pt x="2848" y="1091"/>
                      <a:pt x="2861" y="1113"/>
                    </a:cubicBezTo>
                    <a:cubicBezTo>
                      <a:pt x="2861" y="1113"/>
                      <a:pt x="2861" y="1114"/>
                      <a:pt x="2861" y="1115"/>
                    </a:cubicBezTo>
                    <a:lnTo>
                      <a:pt x="2861" y="1115"/>
                    </a:lnTo>
                    <a:cubicBezTo>
                      <a:pt x="2846" y="1103"/>
                      <a:pt x="2831" y="1092"/>
                      <a:pt x="2814" y="1081"/>
                    </a:cubicBezTo>
                    <a:cubicBezTo>
                      <a:pt x="2818" y="1072"/>
                      <a:pt x="2818" y="1061"/>
                      <a:pt x="2819" y="1048"/>
                    </a:cubicBezTo>
                    <a:close/>
                    <a:moveTo>
                      <a:pt x="1328" y="1102"/>
                    </a:moveTo>
                    <a:cubicBezTo>
                      <a:pt x="1330" y="1106"/>
                      <a:pt x="1330" y="1112"/>
                      <a:pt x="1332" y="1116"/>
                    </a:cubicBezTo>
                    <a:cubicBezTo>
                      <a:pt x="1222" y="1138"/>
                      <a:pt x="1113" y="1172"/>
                      <a:pt x="1008" y="1220"/>
                    </a:cubicBezTo>
                    <a:cubicBezTo>
                      <a:pt x="1015" y="1207"/>
                      <a:pt x="1022" y="1192"/>
                      <a:pt x="1029" y="1178"/>
                    </a:cubicBezTo>
                    <a:cubicBezTo>
                      <a:pt x="1083" y="1154"/>
                      <a:pt x="1138" y="1138"/>
                      <a:pt x="1196" y="1124"/>
                    </a:cubicBezTo>
                    <a:cubicBezTo>
                      <a:pt x="1238" y="1113"/>
                      <a:pt x="1284" y="1109"/>
                      <a:pt x="1328" y="1102"/>
                    </a:cubicBezTo>
                    <a:close/>
                    <a:moveTo>
                      <a:pt x="1683" y="1282"/>
                    </a:moveTo>
                    <a:cubicBezTo>
                      <a:pt x="1709" y="1284"/>
                      <a:pt x="1734" y="1288"/>
                      <a:pt x="1760" y="1289"/>
                    </a:cubicBezTo>
                    <a:cubicBezTo>
                      <a:pt x="1727" y="1298"/>
                      <a:pt x="1696" y="1311"/>
                      <a:pt x="1665" y="1324"/>
                    </a:cubicBezTo>
                    <a:cubicBezTo>
                      <a:pt x="1668" y="1311"/>
                      <a:pt x="1670" y="1296"/>
                      <a:pt x="1674" y="1282"/>
                    </a:cubicBezTo>
                    <a:close/>
                    <a:moveTo>
                      <a:pt x="974" y="1361"/>
                    </a:moveTo>
                    <a:lnTo>
                      <a:pt x="974" y="1361"/>
                    </a:lnTo>
                    <a:cubicBezTo>
                      <a:pt x="966" y="1366"/>
                      <a:pt x="955" y="1373"/>
                      <a:pt x="946" y="1379"/>
                    </a:cubicBezTo>
                    <a:cubicBezTo>
                      <a:pt x="948" y="1375"/>
                      <a:pt x="948" y="1372"/>
                      <a:pt x="949" y="1368"/>
                    </a:cubicBezTo>
                    <a:cubicBezTo>
                      <a:pt x="956" y="1366"/>
                      <a:pt x="966" y="1365"/>
                      <a:pt x="974" y="1361"/>
                    </a:cubicBezTo>
                    <a:close/>
                    <a:moveTo>
                      <a:pt x="1840" y="1302"/>
                    </a:moveTo>
                    <a:cubicBezTo>
                      <a:pt x="1871" y="1306"/>
                      <a:pt x="1903" y="1311"/>
                      <a:pt x="1933" y="1325"/>
                    </a:cubicBezTo>
                    <a:cubicBezTo>
                      <a:pt x="2009" y="1358"/>
                      <a:pt x="2064" y="1420"/>
                      <a:pt x="2118" y="1471"/>
                    </a:cubicBezTo>
                    <a:cubicBezTo>
                      <a:pt x="2064" y="1442"/>
                      <a:pt x="2007" y="1420"/>
                      <a:pt x="1951" y="1401"/>
                    </a:cubicBezTo>
                    <a:cubicBezTo>
                      <a:pt x="1874" y="1377"/>
                      <a:pt x="1793" y="1358"/>
                      <a:pt x="1710" y="1351"/>
                    </a:cubicBezTo>
                    <a:cubicBezTo>
                      <a:pt x="1751" y="1332"/>
                      <a:pt x="1794" y="1313"/>
                      <a:pt x="1840" y="1302"/>
                    </a:cubicBezTo>
                    <a:close/>
                    <a:moveTo>
                      <a:pt x="3139" y="589"/>
                    </a:moveTo>
                    <a:lnTo>
                      <a:pt x="3139" y="589"/>
                    </a:lnTo>
                    <a:cubicBezTo>
                      <a:pt x="3154" y="600"/>
                      <a:pt x="3168" y="611"/>
                      <a:pt x="3179" y="625"/>
                    </a:cubicBezTo>
                    <a:cubicBezTo>
                      <a:pt x="3234" y="684"/>
                      <a:pt x="3286" y="744"/>
                      <a:pt x="3333" y="809"/>
                    </a:cubicBezTo>
                    <a:cubicBezTo>
                      <a:pt x="3378" y="875"/>
                      <a:pt x="3417" y="948"/>
                      <a:pt x="3444" y="1026"/>
                    </a:cubicBezTo>
                    <a:cubicBezTo>
                      <a:pt x="3472" y="1106"/>
                      <a:pt x="3444" y="1198"/>
                      <a:pt x="3451" y="1277"/>
                    </a:cubicBezTo>
                    <a:cubicBezTo>
                      <a:pt x="3458" y="1358"/>
                      <a:pt x="3465" y="1437"/>
                      <a:pt x="3451" y="1518"/>
                    </a:cubicBezTo>
                    <a:cubicBezTo>
                      <a:pt x="3450" y="1530"/>
                      <a:pt x="3446" y="1540"/>
                      <a:pt x="3444" y="1552"/>
                    </a:cubicBezTo>
                    <a:cubicBezTo>
                      <a:pt x="3418" y="1481"/>
                      <a:pt x="3385" y="1412"/>
                      <a:pt x="3348" y="1346"/>
                    </a:cubicBezTo>
                    <a:cubicBezTo>
                      <a:pt x="3356" y="1315"/>
                      <a:pt x="3363" y="1282"/>
                      <a:pt x="3359" y="1251"/>
                    </a:cubicBezTo>
                    <a:cubicBezTo>
                      <a:pt x="3351" y="1189"/>
                      <a:pt x="3330" y="1131"/>
                      <a:pt x="3318" y="1070"/>
                    </a:cubicBezTo>
                    <a:cubicBezTo>
                      <a:pt x="3307" y="1009"/>
                      <a:pt x="3286" y="951"/>
                      <a:pt x="3265" y="889"/>
                    </a:cubicBezTo>
                    <a:cubicBezTo>
                      <a:pt x="3246" y="827"/>
                      <a:pt x="3194" y="781"/>
                      <a:pt x="3166" y="725"/>
                    </a:cubicBezTo>
                    <a:cubicBezTo>
                      <a:pt x="3150" y="686"/>
                      <a:pt x="3150" y="634"/>
                      <a:pt x="3139" y="589"/>
                    </a:cubicBezTo>
                    <a:close/>
                    <a:moveTo>
                      <a:pt x="2475" y="1138"/>
                    </a:moveTo>
                    <a:cubicBezTo>
                      <a:pt x="2625" y="1242"/>
                      <a:pt x="2791" y="1346"/>
                      <a:pt x="2879" y="1509"/>
                    </a:cubicBezTo>
                    <a:cubicBezTo>
                      <a:pt x="2894" y="1537"/>
                      <a:pt x="2906" y="1567"/>
                      <a:pt x="2917" y="1598"/>
                    </a:cubicBezTo>
                    <a:cubicBezTo>
                      <a:pt x="2905" y="1574"/>
                      <a:pt x="2894" y="1551"/>
                      <a:pt x="2880" y="1530"/>
                    </a:cubicBezTo>
                    <a:cubicBezTo>
                      <a:pt x="2814" y="1426"/>
                      <a:pt x="2719" y="1346"/>
                      <a:pt x="2620" y="1284"/>
                    </a:cubicBezTo>
                    <a:cubicBezTo>
                      <a:pt x="2576" y="1230"/>
                      <a:pt x="2528" y="1181"/>
                      <a:pt x="2475" y="1138"/>
                    </a:cubicBezTo>
                    <a:close/>
                    <a:moveTo>
                      <a:pt x="1603" y="1659"/>
                    </a:moveTo>
                    <a:lnTo>
                      <a:pt x="1603" y="1670"/>
                    </a:lnTo>
                    <a:cubicBezTo>
                      <a:pt x="1530" y="1694"/>
                      <a:pt x="1461" y="1730"/>
                      <a:pt x="1406" y="1778"/>
                    </a:cubicBezTo>
                    <a:cubicBezTo>
                      <a:pt x="1383" y="1794"/>
                      <a:pt x="1362" y="1818"/>
                      <a:pt x="1344" y="1841"/>
                    </a:cubicBezTo>
                    <a:cubicBezTo>
                      <a:pt x="1339" y="1843"/>
                      <a:pt x="1332" y="1845"/>
                      <a:pt x="1326" y="1847"/>
                    </a:cubicBezTo>
                    <a:cubicBezTo>
                      <a:pt x="1328" y="1843"/>
                      <a:pt x="1328" y="1838"/>
                      <a:pt x="1330" y="1834"/>
                    </a:cubicBezTo>
                    <a:cubicBezTo>
                      <a:pt x="1332" y="1832"/>
                      <a:pt x="1333" y="1827"/>
                      <a:pt x="1337" y="1825"/>
                    </a:cubicBezTo>
                    <a:cubicBezTo>
                      <a:pt x="1388" y="1742"/>
                      <a:pt x="1472" y="1704"/>
                      <a:pt x="1559" y="1676"/>
                    </a:cubicBezTo>
                    <a:cubicBezTo>
                      <a:pt x="1573" y="1669"/>
                      <a:pt x="1588" y="1664"/>
                      <a:pt x="1603" y="1659"/>
                    </a:cubicBezTo>
                    <a:close/>
                    <a:moveTo>
                      <a:pt x="660" y="1669"/>
                    </a:moveTo>
                    <a:cubicBezTo>
                      <a:pt x="660" y="1690"/>
                      <a:pt x="659" y="1710"/>
                      <a:pt x="659" y="1730"/>
                    </a:cubicBezTo>
                    <a:cubicBezTo>
                      <a:pt x="659" y="1770"/>
                      <a:pt x="663" y="1808"/>
                      <a:pt x="667" y="1848"/>
                    </a:cubicBezTo>
                    <a:cubicBezTo>
                      <a:pt x="660" y="1863"/>
                      <a:pt x="656" y="1880"/>
                      <a:pt x="651" y="1895"/>
                    </a:cubicBezTo>
                    <a:cubicBezTo>
                      <a:pt x="646" y="1818"/>
                      <a:pt x="651" y="1742"/>
                      <a:pt x="660" y="1669"/>
                    </a:cubicBezTo>
                    <a:close/>
                    <a:moveTo>
                      <a:pt x="3576" y="1708"/>
                    </a:moveTo>
                    <a:cubicBezTo>
                      <a:pt x="3576" y="1709"/>
                      <a:pt x="3578" y="1710"/>
                      <a:pt x="3578" y="1710"/>
                    </a:cubicBezTo>
                    <a:cubicBezTo>
                      <a:pt x="3583" y="1757"/>
                      <a:pt x="3596" y="1804"/>
                      <a:pt x="3597" y="1852"/>
                    </a:cubicBezTo>
                    <a:cubicBezTo>
                      <a:pt x="3602" y="1900"/>
                      <a:pt x="3597" y="1948"/>
                      <a:pt x="3590" y="1994"/>
                    </a:cubicBezTo>
                    <a:cubicBezTo>
                      <a:pt x="3586" y="2010"/>
                      <a:pt x="3578" y="2024"/>
                      <a:pt x="3568" y="2035"/>
                    </a:cubicBezTo>
                    <a:cubicBezTo>
                      <a:pt x="3558" y="2005"/>
                      <a:pt x="3550" y="1973"/>
                      <a:pt x="3543" y="1944"/>
                    </a:cubicBezTo>
                    <a:cubicBezTo>
                      <a:pt x="3538" y="1917"/>
                      <a:pt x="3528" y="1889"/>
                      <a:pt x="3517" y="1863"/>
                    </a:cubicBezTo>
                    <a:cubicBezTo>
                      <a:pt x="3541" y="1815"/>
                      <a:pt x="3561" y="1763"/>
                      <a:pt x="3576" y="1708"/>
                    </a:cubicBezTo>
                    <a:close/>
                    <a:moveTo>
                      <a:pt x="2488" y="1503"/>
                    </a:moveTo>
                    <a:cubicBezTo>
                      <a:pt x="2579" y="1643"/>
                      <a:pt x="2606" y="1819"/>
                      <a:pt x="2584" y="1957"/>
                    </a:cubicBezTo>
                    <a:cubicBezTo>
                      <a:pt x="2580" y="1986"/>
                      <a:pt x="2573" y="2017"/>
                      <a:pt x="2563" y="2048"/>
                    </a:cubicBezTo>
                    <a:cubicBezTo>
                      <a:pt x="2565" y="2006"/>
                      <a:pt x="2566" y="1964"/>
                      <a:pt x="2566" y="1922"/>
                    </a:cubicBezTo>
                    <a:cubicBezTo>
                      <a:pt x="2566" y="1829"/>
                      <a:pt x="2576" y="1730"/>
                      <a:pt x="2546" y="1632"/>
                    </a:cubicBezTo>
                    <a:cubicBezTo>
                      <a:pt x="2532" y="1587"/>
                      <a:pt x="2511" y="1544"/>
                      <a:pt x="2488" y="1503"/>
                    </a:cubicBezTo>
                    <a:close/>
                    <a:moveTo>
                      <a:pt x="1783" y="1614"/>
                    </a:moveTo>
                    <a:cubicBezTo>
                      <a:pt x="1804" y="1614"/>
                      <a:pt x="1825" y="1616"/>
                      <a:pt x="1846" y="1621"/>
                    </a:cubicBezTo>
                    <a:cubicBezTo>
                      <a:pt x="1946" y="1643"/>
                      <a:pt x="2042" y="1690"/>
                      <a:pt x="2115" y="1757"/>
                    </a:cubicBezTo>
                    <a:cubicBezTo>
                      <a:pt x="2126" y="1767"/>
                      <a:pt x="2135" y="1781"/>
                      <a:pt x="2145" y="1792"/>
                    </a:cubicBezTo>
                    <a:cubicBezTo>
                      <a:pt x="2125" y="1788"/>
                      <a:pt x="2105" y="1786"/>
                      <a:pt x="2085" y="1786"/>
                    </a:cubicBezTo>
                    <a:cubicBezTo>
                      <a:pt x="2021" y="1786"/>
                      <a:pt x="1956" y="1805"/>
                      <a:pt x="1900" y="1852"/>
                    </a:cubicBezTo>
                    <a:cubicBezTo>
                      <a:pt x="1864" y="1835"/>
                      <a:pt x="1824" y="1825"/>
                      <a:pt x="1785" y="1825"/>
                    </a:cubicBezTo>
                    <a:cubicBezTo>
                      <a:pt x="1776" y="1825"/>
                      <a:pt x="1768" y="1825"/>
                      <a:pt x="1760" y="1826"/>
                    </a:cubicBezTo>
                    <a:cubicBezTo>
                      <a:pt x="1699" y="1833"/>
                      <a:pt x="1657" y="1869"/>
                      <a:pt x="1621" y="1900"/>
                    </a:cubicBezTo>
                    <a:cubicBezTo>
                      <a:pt x="1614" y="1899"/>
                      <a:pt x="1608" y="1899"/>
                      <a:pt x="1601" y="1899"/>
                    </a:cubicBezTo>
                    <a:cubicBezTo>
                      <a:pt x="1577" y="1899"/>
                      <a:pt x="1554" y="1904"/>
                      <a:pt x="1531" y="1907"/>
                    </a:cubicBezTo>
                    <a:cubicBezTo>
                      <a:pt x="1483" y="1918"/>
                      <a:pt x="1449" y="1953"/>
                      <a:pt x="1410" y="1980"/>
                    </a:cubicBezTo>
                    <a:cubicBezTo>
                      <a:pt x="1381" y="2001"/>
                      <a:pt x="1341" y="2024"/>
                      <a:pt x="1317" y="2056"/>
                    </a:cubicBezTo>
                    <a:cubicBezTo>
                      <a:pt x="1317" y="2054"/>
                      <a:pt x="1317" y="2053"/>
                      <a:pt x="1314" y="2052"/>
                    </a:cubicBezTo>
                    <a:cubicBezTo>
                      <a:pt x="1330" y="1977"/>
                      <a:pt x="1361" y="1911"/>
                      <a:pt x="1403" y="1862"/>
                    </a:cubicBezTo>
                    <a:cubicBezTo>
                      <a:pt x="1448" y="1852"/>
                      <a:pt x="1494" y="1844"/>
                      <a:pt x="1539" y="1844"/>
                    </a:cubicBezTo>
                    <a:cubicBezTo>
                      <a:pt x="1574" y="1844"/>
                      <a:pt x="1608" y="1849"/>
                      <a:pt x="1640" y="1862"/>
                    </a:cubicBezTo>
                    <a:cubicBezTo>
                      <a:pt x="1640" y="1862"/>
                      <a:pt x="1640" y="1862"/>
                      <a:pt x="1640" y="1862"/>
                    </a:cubicBezTo>
                    <a:cubicBezTo>
                      <a:pt x="1643" y="1862"/>
                      <a:pt x="1648" y="1841"/>
                      <a:pt x="1644" y="1838"/>
                    </a:cubicBezTo>
                    <a:cubicBezTo>
                      <a:pt x="1606" y="1812"/>
                      <a:pt x="1564" y="1804"/>
                      <a:pt x="1522" y="1804"/>
                    </a:cubicBezTo>
                    <a:cubicBezTo>
                      <a:pt x="1503" y="1804"/>
                      <a:pt x="1483" y="1806"/>
                      <a:pt x="1464" y="1808"/>
                    </a:cubicBezTo>
                    <a:cubicBezTo>
                      <a:pt x="1504" y="1778"/>
                      <a:pt x="1546" y="1753"/>
                      <a:pt x="1599" y="1737"/>
                    </a:cubicBezTo>
                    <a:lnTo>
                      <a:pt x="1599" y="1737"/>
                    </a:lnTo>
                    <a:cubicBezTo>
                      <a:pt x="1596" y="1759"/>
                      <a:pt x="1596" y="1783"/>
                      <a:pt x="1592" y="1804"/>
                    </a:cubicBezTo>
                    <a:cubicBezTo>
                      <a:pt x="1590" y="1808"/>
                      <a:pt x="1598" y="1811"/>
                      <a:pt x="1605" y="1811"/>
                    </a:cubicBezTo>
                    <a:cubicBezTo>
                      <a:pt x="1610" y="1811"/>
                      <a:pt x="1615" y="1810"/>
                      <a:pt x="1615" y="1807"/>
                    </a:cubicBezTo>
                    <a:cubicBezTo>
                      <a:pt x="1624" y="1779"/>
                      <a:pt x="1629" y="1750"/>
                      <a:pt x="1635" y="1723"/>
                    </a:cubicBezTo>
                    <a:cubicBezTo>
                      <a:pt x="1680" y="1711"/>
                      <a:pt x="1727" y="1705"/>
                      <a:pt x="1773" y="1705"/>
                    </a:cubicBezTo>
                    <a:cubicBezTo>
                      <a:pt x="1838" y="1705"/>
                      <a:pt x="1901" y="1717"/>
                      <a:pt x="1958" y="1743"/>
                    </a:cubicBezTo>
                    <a:cubicBezTo>
                      <a:pt x="1960" y="1744"/>
                      <a:pt x="1962" y="1745"/>
                      <a:pt x="1964" y="1745"/>
                    </a:cubicBezTo>
                    <a:cubicBezTo>
                      <a:pt x="1983" y="1745"/>
                      <a:pt x="2004" y="1709"/>
                      <a:pt x="1981" y="1697"/>
                    </a:cubicBezTo>
                    <a:cubicBezTo>
                      <a:pt x="1916" y="1659"/>
                      <a:pt x="1839" y="1642"/>
                      <a:pt x="1762" y="1642"/>
                    </a:cubicBezTo>
                    <a:cubicBezTo>
                      <a:pt x="1721" y="1642"/>
                      <a:pt x="1681" y="1646"/>
                      <a:pt x="1641" y="1655"/>
                    </a:cubicBezTo>
                    <a:lnTo>
                      <a:pt x="1641" y="1640"/>
                    </a:lnTo>
                    <a:cubicBezTo>
                      <a:pt x="1686" y="1626"/>
                      <a:pt x="1734" y="1614"/>
                      <a:pt x="1783" y="1614"/>
                    </a:cubicBezTo>
                    <a:close/>
                    <a:moveTo>
                      <a:pt x="1633" y="1285"/>
                    </a:moveTo>
                    <a:lnTo>
                      <a:pt x="1633" y="1285"/>
                    </a:lnTo>
                    <a:cubicBezTo>
                      <a:pt x="1629" y="1299"/>
                      <a:pt x="1624" y="1313"/>
                      <a:pt x="1622" y="1329"/>
                    </a:cubicBezTo>
                    <a:cubicBezTo>
                      <a:pt x="1621" y="1333"/>
                      <a:pt x="1621" y="1339"/>
                      <a:pt x="1621" y="1343"/>
                    </a:cubicBezTo>
                    <a:cubicBezTo>
                      <a:pt x="1615" y="1346"/>
                      <a:pt x="1613" y="1350"/>
                      <a:pt x="1607" y="1353"/>
                    </a:cubicBezTo>
                    <a:cubicBezTo>
                      <a:pt x="1592" y="1354"/>
                      <a:pt x="1575" y="1354"/>
                      <a:pt x="1560" y="1357"/>
                    </a:cubicBezTo>
                    <a:cubicBezTo>
                      <a:pt x="1421" y="1380"/>
                      <a:pt x="1296" y="1460"/>
                      <a:pt x="1196" y="1565"/>
                    </a:cubicBezTo>
                    <a:cubicBezTo>
                      <a:pt x="1096" y="1668"/>
                      <a:pt x="1043" y="1805"/>
                      <a:pt x="1032" y="1950"/>
                    </a:cubicBezTo>
                    <a:cubicBezTo>
                      <a:pt x="1030" y="1964"/>
                      <a:pt x="1030" y="1979"/>
                      <a:pt x="1030" y="1993"/>
                    </a:cubicBezTo>
                    <a:cubicBezTo>
                      <a:pt x="1011" y="2010"/>
                      <a:pt x="989" y="2027"/>
                      <a:pt x="974" y="2048"/>
                    </a:cubicBezTo>
                    <a:cubicBezTo>
                      <a:pt x="962" y="2063"/>
                      <a:pt x="955" y="2081"/>
                      <a:pt x="946" y="2097"/>
                    </a:cubicBezTo>
                    <a:cubicBezTo>
                      <a:pt x="940" y="2075"/>
                      <a:pt x="934" y="2053"/>
                      <a:pt x="929" y="2031"/>
                    </a:cubicBezTo>
                    <a:cubicBezTo>
                      <a:pt x="946" y="1958"/>
                      <a:pt x="973" y="1888"/>
                      <a:pt x="1001" y="1820"/>
                    </a:cubicBezTo>
                    <a:cubicBezTo>
                      <a:pt x="1029" y="1759"/>
                      <a:pt x="1058" y="1695"/>
                      <a:pt x="1094" y="1633"/>
                    </a:cubicBezTo>
                    <a:cubicBezTo>
                      <a:pt x="1132" y="1599"/>
                      <a:pt x="1169" y="1566"/>
                      <a:pt x="1207" y="1533"/>
                    </a:cubicBezTo>
                    <a:cubicBezTo>
                      <a:pt x="1297" y="1448"/>
                      <a:pt x="1394" y="1346"/>
                      <a:pt x="1524" y="1295"/>
                    </a:cubicBezTo>
                    <a:cubicBezTo>
                      <a:pt x="1560" y="1289"/>
                      <a:pt x="1596" y="1288"/>
                      <a:pt x="1633" y="1285"/>
                    </a:cubicBezTo>
                    <a:close/>
                    <a:moveTo>
                      <a:pt x="1138" y="609"/>
                    </a:moveTo>
                    <a:cubicBezTo>
                      <a:pt x="1008" y="698"/>
                      <a:pt x="927" y="817"/>
                      <a:pt x="864" y="944"/>
                    </a:cubicBezTo>
                    <a:cubicBezTo>
                      <a:pt x="740" y="1020"/>
                      <a:pt x="630" y="1119"/>
                      <a:pt x="550" y="1242"/>
                    </a:cubicBezTo>
                    <a:cubicBezTo>
                      <a:pt x="426" y="1437"/>
                      <a:pt x="399" y="1654"/>
                      <a:pt x="404" y="1862"/>
                    </a:cubicBezTo>
                    <a:cubicBezTo>
                      <a:pt x="385" y="1942"/>
                      <a:pt x="378" y="2024"/>
                      <a:pt x="389" y="2108"/>
                    </a:cubicBezTo>
                    <a:cubicBezTo>
                      <a:pt x="381" y="2067"/>
                      <a:pt x="371" y="2026"/>
                      <a:pt x="364" y="1983"/>
                    </a:cubicBezTo>
                    <a:cubicBezTo>
                      <a:pt x="322" y="1701"/>
                      <a:pt x="308" y="1387"/>
                      <a:pt x="459" y="1116"/>
                    </a:cubicBezTo>
                    <a:cubicBezTo>
                      <a:pt x="597" y="870"/>
                      <a:pt x="845" y="691"/>
                      <a:pt x="1117" y="615"/>
                    </a:cubicBezTo>
                    <a:lnTo>
                      <a:pt x="1138" y="609"/>
                    </a:lnTo>
                    <a:close/>
                    <a:moveTo>
                      <a:pt x="1029" y="2071"/>
                    </a:moveTo>
                    <a:cubicBezTo>
                      <a:pt x="1032" y="2154"/>
                      <a:pt x="1052" y="2236"/>
                      <a:pt x="1094" y="2309"/>
                    </a:cubicBezTo>
                    <a:cubicBezTo>
                      <a:pt x="1085" y="2313"/>
                      <a:pt x="1079" y="2316"/>
                      <a:pt x="1070" y="2320"/>
                    </a:cubicBezTo>
                    <a:cubicBezTo>
                      <a:pt x="1039" y="2286"/>
                      <a:pt x="1011" y="2247"/>
                      <a:pt x="990" y="2206"/>
                    </a:cubicBezTo>
                    <a:lnTo>
                      <a:pt x="990" y="2185"/>
                    </a:lnTo>
                    <a:cubicBezTo>
                      <a:pt x="995" y="2155"/>
                      <a:pt x="1007" y="2112"/>
                      <a:pt x="1029" y="2071"/>
                    </a:cubicBezTo>
                    <a:close/>
                    <a:moveTo>
                      <a:pt x="1601" y="377"/>
                    </a:moveTo>
                    <a:cubicBezTo>
                      <a:pt x="1713" y="377"/>
                      <a:pt x="1825" y="387"/>
                      <a:pt x="1932" y="411"/>
                    </a:cubicBezTo>
                    <a:cubicBezTo>
                      <a:pt x="2063" y="443"/>
                      <a:pt x="2206" y="457"/>
                      <a:pt x="2328" y="525"/>
                    </a:cubicBezTo>
                    <a:cubicBezTo>
                      <a:pt x="2367" y="547"/>
                      <a:pt x="2401" y="574"/>
                      <a:pt x="2435" y="603"/>
                    </a:cubicBezTo>
                    <a:cubicBezTo>
                      <a:pt x="2371" y="590"/>
                      <a:pt x="2303" y="582"/>
                      <a:pt x="2237" y="575"/>
                    </a:cubicBezTo>
                    <a:cubicBezTo>
                      <a:pt x="2032" y="513"/>
                      <a:pt x="1821" y="472"/>
                      <a:pt x="1603" y="472"/>
                    </a:cubicBezTo>
                    <a:cubicBezTo>
                      <a:pt x="1593" y="472"/>
                      <a:pt x="1583" y="472"/>
                      <a:pt x="1573" y="472"/>
                    </a:cubicBezTo>
                    <a:cubicBezTo>
                      <a:pt x="1245" y="477"/>
                      <a:pt x="908" y="587"/>
                      <a:pt x="657" y="809"/>
                    </a:cubicBezTo>
                    <a:cubicBezTo>
                      <a:pt x="392" y="1035"/>
                      <a:pt x="289" y="1383"/>
                      <a:pt x="295" y="1698"/>
                    </a:cubicBezTo>
                    <a:cubicBezTo>
                      <a:pt x="297" y="1911"/>
                      <a:pt x="351" y="2136"/>
                      <a:pt x="397" y="2345"/>
                    </a:cubicBezTo>
                    <a:cubicBezTo>
                      <a:pt x="313" y="2268"/>
                      <a:pt x="242" y="2171"/>
                      <a:pt x="205" y="2065"/>
                    </a:cubicBezTo>
                    <a:cubicBezTo>
                      <a:pt x="143" y="1889"/>
                      <a:pt x="185" y="1709"/>
                      <a:pt x="213" y="1545"/>
                    </a:cubicBezTo>
                    <a:cubicBezTo>
                      <a:pt x="240" y="1380"/>
                      <a:pt x="289" y="1216"/>
                      <a:pt x="375" y="1072"/>
                    </a:cubicBezTo>
                    <a:cubicBezTo>
                      <a:pt x="459" y="930"/>
                      <a:pt x="564" y="797"/>
                      <a:pt x="692" y="692"/>
                    </a:cubicBezTo>
                    <a:cubicBezTo>
                      <a:pt x="803" y="597"/>
                      <a:pt x="918" y="501"/>
                      <a:pt x="1051" y="439"/>
                    </a:cubicBezTo>
                    <a:cubicBezTo>
                      <a:pt x="1066" y="432"/>
                      <a:pt x="1081" y="424"/>
                      <a:pt x="1098" y="417"/>
                    </a:cubicBezTo>
                    <a:cubicBezTo>
                      <a:pt x="1194" y="382"/>
                      <a:pt x="1294" y="381"/>
                      <a:pt x="1393" y="381"/>
                    </a:cubicBezTo>
                    <a:cubicBezTo>
                      <a:pt x="1399" y="381"/>
                      <a:pt x="1406" y="381"/>
                      <a:pt x="1413" y="381"/>
                    </a:cubicBezTo>
                    <a:cubicBezTo>
                      <a:pt x="1450" y="381"/>
                      <a:pt x="1487" y="380"/>
                      <a:pt x="1523" y="378"/>
                    </a:cubicBezTo>
                    <a:cubicBezTo>
                      <a:pt x="1549" y="377"/>
                      <a:pt x="1575" y="377"/>
                      <a:pt x="1601" y="377"/>
                    </a:cubicBezTo>
                    <a:close/>
                    <a:moveTo>
                      <a:pt x="1094" y="2345"/>
                    </a:moveTo>
                    <a:cubicBezTo>
                      <a:pt x="1106" y="2354"/>
                      <a:pt x="1117" y="2364"/>
                      <a:pt x="1127" y="2375"/>
                    </a:cubicBezTo>
                    <a:lnTo>
                      <a:pt x="1138" y="2390"/>
                    </a:lnTo>
                    <a:cubicBezTo>
                      <a:pt x="1121" y="2376"/>
                      <a:pt x="1107" y="2361"/>
                      <a:pt x="1094" y="2345"/>
                    </a:cubicBezTo>
                    <a:close/>
                    <a:moveTo>
                      <a:pt x="406" y="2193"/>
                    </a:moveTo>
                    <a:lnTo>
                      <a:pt x="406" y="2193"/>
                    </a:lnTo>
                    <a:cubicBezTo>
                      <a:pt x="415" y="2228"/>
                      <a:pt x="429" y="2261"/>
                      <a:pt x="445" y="2294"/>
                    </a:cubicBezTo>
                    <a:cubicBezTo>
                      <a:pt x="450" y="2328"/>
                      <a:pt x="454" y="2363"/>
                      <a:pt x="459" y="2396"/>
                    </a:cubicBezTo>
                    <a:cubicBezTo>
                      <a:pt x="452" y="2390"/>
                      <a:pt x="445" y="2386"/>
                      <a:pt x="440" y="2382"/>
                    </a:cubicBezTo>
                    <a:cubicBezTo>
                      <a:pt x="429" y="2320"/>
                      <a:pt x="418" y="2255"/>
                      <a:pt x="406" y="2193"/>
                    </a:cubicBezTo>
                    <a:close/>
                    <a:moveTo>
                      <a:pt x="2753" y="2240"/>
                    </a:moveTo>
                    <a:cubicBezTo>
                      <a:pt x="2753" y="2277"/>
                      <a:pt x="2749" y="2315"/>
                      <a:pt x="2742" y="2352"/>
                    </a:cubicBezTo>
                    <a:cubicBezTo>
                      <a:pt x="2722" y="2365"/>
                      <a:pt x="2701" y="2378"/>
                      <a:pt x="2678" y="2390"/>
                    </a:cubicBezTo>
                    <a:cubicBezTo>
                      <a:pt x="2658" y="2398"/>
                      <a:pt x="2639" y="2407"/>
                      <a:pt x="2620" y="2414"/>
                    </a:cubicBezTo>
                    <a:cubicBezTo>
                      <a:pt x="2616" y="2416"/>
                      <a:pt x="2612" y="2418"/>
                      <a:pt x="2607" y="2419"/>
                    </a:cubicBezTo>
                    <a:cubicBezTo>
                      <a:pt x="2610" y="2418"/>
                      <a:pt x="2612" y="2415"/>
                      <a:pt x="2613" y="2415"/>
                    </a:cubicBezTo>
                    <a:cubicBezTo>
                      <a:pt x="2667" y="2365"/>
                      <a:pt x="2715" y="2305"/>
                      <a:pt x="2753" y="2240"/>
                    </a:cubicBezTo>
                    <a:close/>
                    <a:moveTo>
                      <a:pt x="2085" y="1855"/>
                    </a:moveTo>
                    <a:cubicBezTo>
                      <a:pt x="2124" y="1855"/>
                      <a:pt x="2162" y="1863"/>
                      <a:pt x="2195" y="1877"/>
                    </a:cubicBezTo>
                    <a:cubicBezTo>
                      <a:pt x="2215" y="1922"/>
                      <a:pt x="2228" y="1968"/>
                      <a:pt x="2232" y="2013"/>
                    </a:cubicBezTo>
                    <a:cubicBezTo>
                      <a:pt x="2243" y="2103"/>
                      <a:pt x="2208" y="2196"/>
                      <a:pt x="2166" y="2276"/>
                    </a:cubicBezTo>
                    <a:cubicBezTo>
                      <a:pt x="2130" y="2343"/>
                      <a:pt x="2075" y="2396"/>
                      <a:pt x="2014" y="2433"/>
                    </a:cubicBezTo>
                    <a:cubicBezTo>
                      <a:pt x="2011" y="2433"/>
                      <a:pt x="2008" y="2433"/>
                      <a:pt x="2005" y="2433"/>
                    </a:cubicBezTo>
                    <a:cubicBezTo>
                      <a:pt x="1993" y="2433"/>
                      <a:pt x="1980" y="2432"/>
                      <a:pt x="1966" y="2432"/>
                    </a:cubicBezTo>
                    <a:cubicBezTo>
                      <a:pt x="1974" y="2419"/>
                      <a:pt x="1981" y="2405"/>
                      <a:pt x="1991" y="2396"/>
                    </a:cubicBezTo>
                    <a:cubicBezTo>
                      <a:pt x="2023" y="2356"/>
                      <a:pt x="2063" y="2310"/>
                      <a:pt x="2080" y="2254"/>
                    </a:cubicBezTo>
                    <a:cubicBezTo>
                      <a:pt x="2097" y="2200"/>
                      <a:pt x="2111" y="2125"/>
                      <a:pt x="2094" y="2056"/>
                    </a:cubicBezTo>
                    <a:cubicBezTo>
                      <a:pt x="2085" y="2019"/>
                      <a:pt x="2063" y="1986"/>
                      <a:pt x="2036" y="1959"/>
                    </a:cubicBezTo>
                    <a:cubicBezTo>
                      <a:pt x="2014" y="1937"/>
                      <a:pt x="1991" y="1918"/>
                      <a:pt x="1966" y="1899"/>
                    </a:cubicBezTo>
                    <a:cubicBezTo>
                      <a:pt x="1961" y="1896"/>
                      <a:pt x="1958" y="1895"/>
                      <a:pt x="1952" y="1891"/>
                    </a:cubicBezTo>
                    <a:cubicBezTo>
                      <a:pt x="1995" y="1866"/>
                      <a:pt x="2041" y="1855"/>
                      <a:pt x="2085" y="1855"/>
                    </a:cubicBezTo>
                    <a:close/>
                    <a:moveTo>
                      <a:pt x="212" y="2253"/>
                    </a:moveTo>
                    <a:lnTo>
                      <a:pt x="212" y="2253"/>
                    </a:lnTo>
                    <a:cubicBezTo>
                      <a:pt x="229" y="2279"/>
                      <a:pt x="242" y="2304"/>
                      <a:pt x="264" y="2328"/>
                    </a:cubicBezTo>
                    <a:cubicBezTo>
                      <a:pt x="311" y="2382"/>
                      <a:pt x="364" y="2421"/>
                      <a:pt x="422" y="2454"/>
                    </a:cubicBezTo>
                    <a:cubicBezTo>
                      <a:pt x="425" y="2473"/>
                      <a:pt x="430" y="2492"/>
                      <a:pt x="433" y="2509"/>
                    </a:cubicBezTo>
                    <a:cubicBezTo>
                      <a:pt x="432" y="2507"/>
                      <a:pt x="429" y="2506"/>
                      <a:pt x="426" y="2502"/>
                    </a:cubicBezTo>
                    <a:cubicBezTo>
                      <a:pt x="417" y="2480"/>
                      <a:pt x="408" y="2459"/>
                      <a:pt x="389" y="2440"/>
                    </a:cubicBezTo>
                    <a:cubicBezTo>
                      <a:pt x="370" y="2421"/>
                      <a:pt x="323" y="2410"/>
                      <a:pt x="306" y="2385"/>
                    </a:cubicBezTo>
                    <a:cubicBezTo>
                      <a:pt x="289" y="2364"/>
                      <a:pt x="268" y="2338"/>
                      <a:pt x="245" y="2310"/>
                    </a:cubicBezTo>
                    <a:cubicBezTo>
                      <a:pt x="231" y="2294"/>
                      <a:pt x="210" y="2273"/>
                      <a:pt x="212" y="2253"/>
                    </a:cubicBezTo>
                    <a:close/>
                    <a:moveTo>
                      <a:pt x="454" y="2471"/>
                    </a:moveTo>
                    <a:lnTo>
                      <a:pt x="454" y="2471"/>
                    </a:lnTo>
                    <a:cubicBezTo>
                      <a:pt x="461" y="2474"/>
                      <a:pt x="466" y="2477"/>
                      <a:pt x="473" y="2481"/>
                    </a:cubicBezTo>
                    <a:cubicBezTo>
                      <a:pt x="487" y="2557"/>
                      <a:pt x="506" y="2631"/>
                      <a:pt x="529" y="2707"/>
                    </a:cubicBezTo>
                    <a:cubicBezTo>
                      <a:pt x="521" y="2701"/>
                      <a:pt x="514" y="2699"/>
                      <a:pt x="509" y="2689"/>
                    </a:cubicBezTo>
                    <a:cubicBezTo>
                      <a:pt x="498" y="2668"/>
                      <a:pt x="499" y="2639"/>
                      <a:pt x="491" y="2617"/>
                    </a:cubicBezTo>
                    <a:cubicBezTo>
                      <a:pt x="481" y="2595"/>
                      <a:pt x="481" y="2571"/>
                      <a:pt x="474" y="2550"/>
                    </a:cubicBezTo>
                    <a:cubicBezTo>
                      <a:pt x="472" y="2543"/>
                      <a:pt x="465" y="2537"/>
                      <a:pt x="459" y="2533"/>
                    </a:cubicBezTo>
                    <a:cubicBezTo>
                      <a:pt x="461" y="2531"/>
                      <a:pt x="466" y="2531"/>
                      <a:pt x="465" y="2529"/>
                    </a:cubicBezTo>
                    <a:cubicBezTo>
                      <a:pt x="463" y="2509"/>
                      <a:pt x="458" y="2491"/>
                      <a:pt x="454" y="2471"/>
                    </a:cubicBezTo>
                    <a:close/>
                    <a:moveTo>
                      <a:pt x="1526" y="2899"/>
                    </a:moveTo>
                    <a:lnTo>
                      <a:pt x="1526" y="2899"/>
                    </a:lnTo>
                    <a:cubicBezTo>
                      <a:pt x="1641" y="2931"/>
                      <a:pt x="1759" y="2947"/>
                      <a:pt x="1875" y="2947"/>
                    </a:cubicBezTo>
                    <a:cubicBezTo>
                      <a:pt x="1885" y="2947"/>
                      <a:pt x="1895" y="2946"/>
                      <a:pt x="1904" y="2946"/>
                    </a:cubicBezTo>
                    <a:cubicBezTo>
                      <a:pt x="1932" y="2946"/>
                      <a:pt x="1959" y="2941"/>
                      <a:pt x="1987" y="2939"/>
                    </a:cubicBezTo>
                    <a:cubicBezTo>
                      <a:pt x="1988" y="2939"/>
                      <a:pt x="1988" y="2941"/>
                      <a:pt x="1988" y="2941"/>
                    </a:cubicBezTo>
                    <a:cubicBezTo>
                      <a:pt x="2029" y="2961"/>
                      <a:pt x="2071" y="3008"/>
                      <a:pt x="2116" y="3025"/>
                    </a:cubicBezTo>
                    <a:cubicBezTo>
                      <a:pt x="2131" y="3032"/>
                      <a:pt x="2145" y="3032"/>
                      <a:pt x="2160" y="3032"/>
                    </a:cubicBezTo>
                    <a:cubicBezTo>
                      <a:pt x="2147" y="3033"/>
                      <a:pt x="2134" y="3033"/>
                      <a:pt x="2120" y="3033"/>
                    </a:cubicBezTo>
                    <a:cubicBezTo>
                      <a:pt x="2020" y="3033"/>
                      <a:pt x="1911" y="3008"/>
                      <a:pt x="1798" y="2982"/>
                    </a:cubicBezTo>
                    <a:cubicBezTo>
                      <a:pt x="1703" y="2961"/>
                      <a:pt x="1614" y="2932"/>
                      <a:pt x="1526" y="2899"/>
                    </a:cubicBezTo>
                    <a:close/>
                    <a:moveTo>
                      <a:pt x="2813" y="3288"/>
                    </a:moveTo>
                    <a:lnTo>
                      <a:pt x="2807" y="3299"/>
                    </a:lnTo>
                    <a:cubicBezTo>
                      <a:pt x="2789" y="3321"/>
                      <a:pt x="2766" y="3337"/>
                      <a:pt x="2742" y="3354"/>
                    </a:cubicBezTo>
                    <a:cubicBezTo>
                      <a:pt x="2736" y="3357"/>
                      <a:pt x="2729" y="3358"/>
                      <a:pt x="2722" y="3358"/>
                    </a:cubicBezTo>
                    <a:cubicBezTo>
                      <a:pt x="2718" y="3358"/>
                      <a:pt x="2712" y="3357"/>
                      <a:pt x="2707" y="3356"/>
                    </a:cubicBezTo>
                    <a:cubicBezTo>
                      <a:pt x="2742" y="3334"/>
                      <a:pt x="2778" y="3311"/>
                      <a:pt x="2813" y="3288"/>
                    </a:cubicBezTo>
                    <a:close/>
                    <a:moveTo>
                      <a:pt x="1837" y="0"/>
                    </a:moveTo>
                    <a:cubicBezTo>
                      <a:pt x="1827" y="0"/>
                      <a:pt x="1818" y="1"/>
                      <a:pt x="1809" y="3"/>
                    </a:cubicBezTo>
                    <a:cubicBezTo>
                      <a:pt x="1768" y="9"/>
                      <a:pt x="1732" y="31"/>
                      <a:pt x="1696" y="53"/>
                    </a:cubicBezTo>
                    <a:cubicBezTo>
                      <a:pt x="1652" y="71"/>
                      <a:pt x="1610" y="92"/>
                      <a:pt x="1567" y="106"/>
                    </a:cubicBezTo>
                    <a:cubicBezTo>
                      <a:pt x="1527" y="119"/>
                      <a:pt x="1490" y="135"/>
                      <a:pt x="1451" y="155"/>
                    </a:cubicBezTo>
                    <a:cubicBezTo>
                      <a:pt x="1418" y="161"/>
                      <a:pt x="1384" y="164"/>
                      <a:pt x="1352" y="170"/>
                    </a:cubicBezTo>
                    <a:cubicBezTo>
                      <a:pt x="1173" y="206"/>
                      <a:pt x="1010" y="296"/>
                      <a:pt x="858" y="388"/>
                    </a:cubicBezTo>
                    <a:cubicBezTo>
                      <a:pt x="706" y="479"/>
                      <a:pt x="556" y="583"/>
                      <a:pt x="437" y="722"/>
                    </a:cubicBezTo>
                    <a:cubicBezTo>
                      <a:pt x="317" y="859"/>
                      <a:pt x="213" y="1011"/>
                      <a:pt x="145" y="1183"/>
                    </a:cubicBezTo>
                    <a:cubicBezTo>
                      <a:pt x="79" y="1355"/>
                      <a:pt x="63" y="1544"/>
                      <a:pt x="66" y="1730"/>
                    </a:cubicBezTo>
                    <a:cubicBezTo>
                      <a:pt x="67" y="1899"/>
                      <a:pt x="104" y="2082"/>
                      <a:pt x="203" y="2240"/>
                    </a:cubicBezTo>
                    <a:cubicBezTo>
                      <a:pt x="191" y="2246"/>
                      <a:pt x="185" y="2253"/>
                      <a:pt x="183" y="2260"/>
                    </a:cubicBezTo>
                    <a:cubicBezTo>
                      <a:pt x="155" y="2210"/>
                      <a:pt x="128" y="2158"/>
                      <a:pt x="101" y="2104"/>
                    </a:cubicBezTo>
                    <a:cubicBezTo>
                      <a:pt x="73" y="2046"/>
                      <a:pt x="34" y="1973"/>
                      <a:pt x="56" y="1909"/>
                    </a:cubicBezTo>
                    <a:cubicBezTo>
                      <a:pt x="57" y="1907"/>
                      <a:pt x="52" y="1905"/>
                      <a:pt x="46" y="1905"/>
                    </a:cubicBezTo>
                    <a:cubicBezTo>
                      <a:pt x="40" y="1905"/>
                      <a:pt x="33" y="1907"/>
                      <a:pt x="33" y="1909"/>
                    </a:cubicBezTo>
                    <a:cubicBezTo>
                      <a:pt x="1" y="1957"/>
                      <a:pt x="13" y="2004"/>
                      <a:pt x="28" y="2048"/>
                    </a:cubicBezTo>
                    <a:cubicBezTo>
                      <a:pt x="55" y="2118"/>
                      <a:pt x="108" y="2178"/>
                      <a:pt x="132" y="2244"/>
                    </a:cubicBezTo>
                    <a:cubicBezTo>
                      <a:pt x="155" y="2304"/>
                      <a:pt x="184" y="2363"/>
                      <a:pt x="218" y="2416"/>
                    </a:cubicBezTo>
                    <a:cubicBezTo>
                      <a:pt x="253" y="2474"/>
                      <a:pt x="283" y="2528"/>
                      <a:pt x="315" y="2582"/>
                    </a:cubicBezTo>
                    <a:lnTo>
                      <a:pt x="315" y="2583"/>
                    </a:lnTo>
                    <a:cubicBezTo>
                      <a:pt x="315" y="2588"/>
                      <a:pt x="313" y="2591"/>
                      <a:pt x="315" y="2597"/>
                    </a:cubicBezTo>
                    <a:cubicBezTo>
                      <a:pt x="322" y="2620"/>
                      <a:pt x="335" y="2641"/>
                      <a:pt x="342" y="2667"/>
                    </a:cubicBezTo>
                    <a:cubicBezTo>
                      <a:pt x="349" y="2705"/>
                      <a:pt x="356" y="2744"/>
                      <a:pt x="377" y="2776"/>
                    </a:cubicBezTo>
                    <a:cubicBezTo>
                      <a:pt x="390" y="2798"/>
                      <a:pt x="406" y="2820"/>
                      <a:pt x="421" y="2840"/>
                    </a:cubicBezTo>
                    <a:cubicBezTo>
                      <a:pt x="419" y="2868"/>
                      <a:pt x="406" y="2908"/>
                      <a:pt x="417" y="2927"/>
                    </a:cubicBezTo>
                    <a:cubicBezTo>
                      <a:pt x="430" y="2950"/>
                      <a:pt x="447" y="2971"/>
                      <a:pt x="462" y="2996"/>
                    </a:cubicBezTo>
                    <a:cubicBezTo>
                      <a:pt x="479" y="3018"/>
                      <a:pt x="517" y="3012"/>
                      <a:pt x="535" y="3032"/>
                    </a:cubicBezTo>
                    <a:cubicBezTo>
                      <a:pt x="551" y="3052"/>
                      <a:pt x="557" y="3092"/>
                      <a:pt x="576" y="3113"/>
                    </a:cubicBezTo>
                    <a:cubicBezTo>
                      <a:pt x="597" y="3132"/>
                      <a:pt x="620" y="3142"/>
                      <a:pt x="644" y="3160"/>
                    </a:cubicBezTo>
                    <a:cubicBezTo>
                      <a:pt x="664" y="3176"/>
                      <a:pt x="678" y="3208"/>
                      <a:pt x="701" y="3223"/>
                    </a:cubicBezTo>
                    <a:cubicBezTo>
                      <a:pt x="723" y="3237"/>
                      <a:pt x="757" y="3232"/>
                      <a:pt x="781" y="3245"/>
                    </a:cubicBezTo>
                    <a:lnTo>
                      <a:pt x="796" y="3250"/>
                    </a:lnTo>
                    <a:cubicBezTo>
                      <a:pt x="829" y="3294"/>
                      <a:pt x="851" y="3360"/>
                      <a:pt x="898" y="3393"/>
                    </a:cubicBezTo>
                    <a:cubicBezTo>
                      <a:pt x="949" y="3431"/>
                      <a:pt x="1006" y="3462"/>
                      <a:pt x="1063" y="3494"/>
                    </a:cubicBezTo>
                    <a:cubicBezTo>
                      <a:pt x="1121" y="3526"/>
                      <a:pt x="1191" y="3520"/>
                      <a:pt x="1252" y="3542"/>
                    </a:cubicBezTo>
                    <a:cubicBezTo>
                      <a:pt x="1311" y="3568"/>
                      <a:pt x="1369" y="3608"/>
                      <a:pt x="1432" y="3626"/>
                    </a:cubicBezTo>
                    <a:cubicBezTo>
                      <a:pt x="1497" y="3640"/>
                      <a:pt x="1562" y="3647"/>
                      <a:pt x="1628" y="3652"/>
                    </a:cubicBezTo>
                    <a:cubicBezTo>
                      <a:pt x="1692" y="3660"/>
                      <a:pt x="1758" y="3681"/>
                      <a:pt x="1824" y="3681"/>
                    </a:cubicBezTo>
                    <a:cubicBezTo>
                      <a:pt x="1892" y="3680"/>
                      <a:pt x="1955" y="3659"/>
                      <a:pt x="2021" y="3649"/>
                    </a:cubicBezTo>
                    <a:cubicBezTo>
                      <a:pt x="2086" y="3643"/>
                      <a:pt x="2148" y="3616"/>
                      <a:pt x="2213" y="3601"/>
                    </a:cubicBezTo>
                    <a:cubicBezTo>
                      <a:pt x="2276" y="3586"/>
                      <a:pt x="2350" y="3603"/>
                      <a:pt x="2413" y="3581"/>
                    </a:cubicBezTo>
                    <a:cubicBezTo>
                      <a:pt x="2489" y="3553"/>
                      <a:pt x="2543" y="3477"/>
                      <a:pt x="2606" y="3435"/>
                    </a:cubicBezTo>
                    <a:cubicBezTo>
                      <a:pt x="2613" y="3447"/>
                      <a:pt x="2622" y="3462"/>
                      <a:pt x="2625" y="3462"/>
                    </a:cubicBezTo>
                    <a:cubicBezTo>
                      <a:pt x="2625" y="3462"/>
                      <a:pt x="2625" y="3462"/>
                      <a:pt x="2625" y="3462"/>
                    </a:cubicBezTo>
                    <a:cubicBezTo>
                      <a:pt x="2643" y="3444"/>
                      <a:pt x="2654" y="3417"/>
                      <a:pt x="2682" y="3416"/>
                    </a:cubicBezTo>
                    <a:cubicBezTo>
                      <a:pt x="2683" y="3415"/>
                      <a:pt x="2685" y="3415"/>
                      <a:pt x="2687" y="3415"/>
                    </a:cubicBezTo>
                    <a:cubicBezTo>
                      <a:pt x="2714" y="3415"/>
                      <a:pt x="2753" y="3435"/>
                      <a:pt x="2784" y="3438"/>
                    </a:cubicBezTo>
                    <a:cubicBezTo>
                      <a:pt x="2815" y="3440"/>
                      <a:pt x="2862" y="3465"/>
                      <a:pt x="2895" y="3465"/>
                    </a:cubicBezTo>
                    <a:cubicBezTo>
                      <a:pt x="2928" y="3465"/>
                      <a:pt x="2945" y="3444"/>
                      <a:pt x="2971" y="3436"/>
                    </a:cubicBezTo>
                    <a:cubicBezTo>
                      <a:pt x="2998" y="3425"/>
                      <a:pt x="3012" y="3398"/>
                      <a:pt x="3038" y="3385"/>
                    </a:cubicBezTo>
                    <a:cubicBezTo>
                      <a:pt x="3063" y="3374"/>
                      <a:pt x="3103" y="3376"/>
                      <a:pt x="3128" y="3358"/>
                    </a:cubicBezTo>
                    <a:cubicBezTo>
                      <a:pt x="3147" y="3332"/>
                      <a:pt x="3184" y="3329"/>
                      <a:pt x="3205" y="3308"/>
                    </a:cubicBezTo>
                    <a:cubicBezTo>
                      <a:pt x="3227" y="3290"/>
                      <a:pt x="3223" y="3243"/>
                      <a:pt x="3241" y="3223"/>
                    </a:cubicBezTo>
                    <a:lnTo>
                      <a:pt x="3300" y="3160"/>
                    </a:lnTo>
                    <a:cubicBezTo>
                      <a:pt x="3319" y="3138"/>
                      <a:pt x="3351" y="3128"/>
                      <a:pt x="3370" y="3106"/>
                    </a:cubicBezTo>
                    <a:cubicBezTo>
                      <a:pt x="3391" y="3085"/>
                      <a:pt x="3418" y="3071"/>
                      <a:pt x="3437" y="3049"/>
                    </a:cubicBezTo>
                    <a:cubicBezTo>
                      <a:pt x="3455" y="3026"/>
                      <a:pt x="3480" y="3010"/>
                      <a:pt x="3498" y="2985"/>
                    </a:cubicBezTo>
                    <a:cubicBezTo>
                      <a:pt x="3514" y="2961"/>
                      <a:pt x="3513" y="2927"/>
                      <a:pt x="3534" y="2904"/>
                    </a:cubicBezTo>
                    <a:cubicBezTo>
                      <a:pt x="3552" y="2882"/>
                      <a:pt x="3583" y="2868"/>
                      <a:pt x="3604" y="2846"/>
                    </a:cubicBezTo>
                    <a:cubicBezTo>
                      <a:pt x="3623" y="2824"/>
                      <a:pt x="3651" y="2804"/>
                      <a:pt x="3667" y="2781"/>
                    </a:cubicBezTo>
                    <a:cubicBezTo>
                      <a:pt x="3686" y="2756"/>
                      <a:pt x="3680" y="2721"/>
                      <a:pt x="3692" y="2693"/>
                    </a:cubicBezTo>
                    <a:cubicBezTo>
                      <a:pt x="3706" y="2663"/>
                      <a:pt x="3721" y="2634"/>
                      <a:pt x="3722" y="2599"/>
                    </a:cubicBezTo>
                    <a:cubicBezTo>
                      <a:pt x="3724" y="2565"/>
                      <a:pt x="3700" y="2521"/>
                      <a:pt x="3699" y="2487"/>
                    </a:cubicBezTo>
                    <a:cubicBezTo>
                      <a:pt x="3696" y="2449"/>
                      <a:pt x="3693" y="2415"/>
                      <a:pt x="3685" y="2379"/>
                    </a:cubicBezTo>
                    <a:cubicBezTo>
                      <a:pt x="3678" y="2349"/>
                      <a:pt x="3658" y="2310"/>
                      <a:pt x="3693" y="2294"/>
                    </a:cubicBezTo>
                    <a:cubicBezTo>
                      <a:pt x="3695" y="2294"/>
                      <a:pt x="3678" y="2287"/>
                      <a:pt x="3673" y="2287"/>
                    </a:cubicBezTo>
                    <a:cubicBezTo>
                      <a:pt x="3672" y="2287"/>
                      <a:pt x="3671" y="2287"/>
                      <a:pt x="3671" y="2287"/>
                    </a:cubicBezTo>
                    <a:cubicBezTo>
                      <a:pt x="3631" y="2294"/>
                      <a:pt x="3633" y="2312"/>
                      <a:pt x="3637" y="2334"/>
                    </a:cubicBezTo>
                    <a:cubicBezTo>
                      <a:pt x="3641" y="2365"/>
                      <a:pt x="3670" y="2405"/>
                      <a:pt x="3662" y="2434"/>
                    </a:cubicBezTo>
                    <a:cubicBezTo>
                      <a:pt x="3658" y="2462"/>
                      <a:pt x="3659" y="2491"/>
                      <a:pt x="3655" y="2521"/>
                    </a:cubicBezTo>
                    <a:cubicBezTo>
                      <a:pt x="3652" y="2550"/>
                      <a:pt x="3647" y="2577"/>
                      <a:pt x="3637" y="2604"/>
                    </a:cubicBezTo>
                    <a:cubicBezTo>
                      <a:pt x="3625" y="2628"/>
                      <a:pt x="3569" y="2634"/>
                      <a:pt x="3552" y="2656"/>
                    </a:cubicBezTo>
                    <a:cubicBezTo>
                      <a:pt x="3535" y="2679"/>
                      <a:pt x="3524" y="2704"/>
                      <a:pt x="3502" y="2723"/>
                    </a:cubicBezTo>
                    <a:cubicBezTo>
                      <a:pt x="3480" y="2743"/>
                      <a:pt x="3462" y="2765"/>
                      <a:pt x="3437" y="2782"/>
                    </a:cubicBezTo>
                    <a:cubicBezTo>
                      <a:pt x="3413" y="2799"/>
                      <a:pt x="3417" y="2833"/>
                      <a:pt x="3391" y="2851"/>
                    </a:cubicBezTo>
                    <a:cubicBezTo>
                      <a:pt x="3380" y="2859"/>
                      <a:pt x="3359" y="2859"/>
                      <a:pt x="3338" y="2859"/>
                    </a:cubicBezTo>
                    <a:cubicBezTo>
                      <a:pt x="3317" y="2859"/>
                      <a:pt x="3296" y="2859"/>
                      <a:pt x="3286" y="2866"/>
                    </a:cubicBezTo>
                    <a:cubicBezTo>
                      <a:pt x="3263" y="2883"/>
                      <a:pt x="3247" y="2895"/>
                      <a:pt x="3227" y="2910"/>
                    </a:cubicBezTo>
                    <a:cubicBezTo>
                      <a:pt x="3206" y="2924"/>
                      <a:pt x="3217" y="2963"/>
                      <a:pt x="3197" y="2977"/>
                    </a:cubicBezTo>
                    <a:cubicBezTo>
                      <a:pt x="3183" y="2985"/>
                      <a:pt x="3163" y="2989"/>
                      <a:pt x="3144" y="2993"/>
                    </a:cubicBezTo>
                    <a:cubicBezTo>
                      <a:pt x="3138" y="2988"/>
                      <a:pt x="3132" y="2985"/>
                      <a:pt x="3128" y="2985"/>
                    </a:cubicBezTo>
                    <a:cubicBezTo>
                      <a:pt x="3127" y="2985"/>
                      <a:pt x="3126" y="2985"/>
                      <a:pt x="3125" y="2986"/>
                    </a:cubicBezTo>
                    <a:cubicBezTo>
                      <a:pt x="3117" y="2997"/>
                      <a:pt x="3110" y="3007"/>
                      <a:pt x="3102" y="3019"/>
                    </a:cubicBezTo>
                    <a:cubicBezTo>
                      <a:pt x="3091" y="3030"/>
                      <a:pt x="3081" y="3041"/>
                      <a:pt x="3067" y="3051"/>
                    </a:cubicBezTo>
                    <a:cubicBezTo>
                      <a:pt x="3048" y="3065"/>
                      <a:pt x="3018" y="3066"/>
                      <a:pt x="2998" y="3080"/>
                    </a:cubicBezTo>
                    <a:cubicBezTo>
                      <a:pt x="2979" y="3093"/>
                      <a:pt x="2976" y="3122"/>
                      <a:pt x="2958" y="3136"/>
                    </a:cubicBezTo>
                    <a:cubicBezTo>
                      <a:pt x="2952" y="3142"/>
                      <a:pt x="2945" y="3150"/>
                      <a:pt x="2939" y="3158"/>
                    </a:cubicBezTo>
                    <a:cubicBezTo>
                      <a:pt x="2891" y="3177"/>
                      <a:pt x="2839" y="3188"/>
                      <a:pt x="2793" y="3205"/>
                    </a:cubicBezTo>
                    <a:cubicBezTo>
                      <a:pt x="2749" y="3217"/>
                      <a:pt x="2702" y="3220"/>
                      <a:pt x="2656" y="3226"/>
                    </a:cubicBezTo>
                    <a:cubicBezTo>
                      <a:pt x="2702" y="3204"/>
                      <a:pt x="2749" y="3179"/>
                      <a:pt x="2791" y="3147"/>
                    </a:cubicBezTo>
                    <a:cubicBezTo>
                      <a:pt x="2813" y="3128"/>
                      <a:pt x="2832" y="3107"/>
                      <a:pt x="2850" y="3085"/>
                    </a:cubicBezTo>
                    <a:cubicBezTo>
                      <a:pt x="2869" y="3076"/>
                      <a:pt x="2888" y="3067"/>
                      <a:pt x="2905" y="3058"/>
                    </a:cubicBezTo>
                    <a:cubicBezTo>
                      <a:pt x="2957" y="3026"/>
                      <a:pt x="3008" y="2993"/>
                      <a:pt x="3059" y="2957"/>
                    </a:cubicBezTo>
                    <a:cubicBezTo>
                      <a:pt x="3104" y="2917"/>
                      <a:pt x="3137" y="2865"/>
                      <a:pt x="3184" y="2824"/>
                    </a:cubicBezTo>
                    <a:cubicBezTo>
                      <a:pt x="3231" y="2784"/>
                      <a:pt x="3286" y="2749"/>
                      <a:pt x="3330" y="2704"/>
                    </a:cubicBezTo>
                    <a:cubicBezTo>
                      <a:pt x="3373" y="2660"/>
                      <a:pt x="3421" y="2615"/>
                      <a:pt x="3459" y="2562"/>
                    </a:cubicBezTo>
                    <a:cubicBezTo>
                      <a:pt x="3494" y="2510"/>
                      <a:pt x="3508" y="2447"/>
                      <a:pt x="3530" y="2390"/>
                    </a:cubicBezTo>
                    <a:cubicBezTo>
                      <a:pt x="3558" y="2352"/>
                      <a:pt x="3591" y="2316"/>
                      <a:pt x="3614" y="2273"/>
                    </a:cubicBezTo>
                    <a:cubicBezTo>
                      <a:pt x="3640" y="2226"/>
                      <a:pt x="3637" y="2170"/>
                      <a:pt x="3653" y="2121"/>
                    </a:cubicBezTo>
                    <a:cubicBezTo>
                      <a:pt x="3669" y="2064"/>
                      <a:pt x="3686" y="2008"/>
                      <a:pt x="3682" y="1950"/>
                    </a:cubicBezTo>
                    <a:cubicBezTo>
                      <a:pt x="3680" y="1891"/>
                      <a:pt x="3647" y="1832"/>
                      <a:pt x="3633" y="1776"/>
                    </a:cubicBezTo>
                    <a:cubicBezTo>
                      <a:pt x="3625" y="1735"/>
                      <a:pt x="3611" y="1697"/>
                      <a:pt x="3593" y="1659"/>
                    </a:cubicBezTo>
                    <a:cubicBezTo>
                      <a:pt x="3611" y="1585"/>
                      <a:pt x="3626" y="1509"/>
                      <a:pt x="3627" y="1432"/>
                    </a:cubicBezTo>
                    <a:cubicBezTo>
                      <a:pt x="3630" y="1340"/>
                      <a:pt x="3597" y="1255"/>
                      <a:pt x="3578" y="1170"/>
                    </a:cubicBezTo>
                    <a:cubicBezTo>
                      <a:pt x="3557" y="1076"/>
                      <a:pt x="3528" y="981"/>
                      <a:pt x="3480" y="897"/>
                    </a:cubicBezTo>
                    <a:cubicBezTo>
                      <a:pt x="3428" y="813"/>
                      <a:pt x="3351" y="748"/>
                      <a:pt x="3286" y="682"/>
                    </a:cubicBezTo>
                    <a:cubicBezTo>
                      <a:pt x="3234" y="626"/>
                      <a:pt x="3176" y="579"/>
                      <a:pt x="3115" y="538"/>
                    </a:cubicBezTo>
                    <a:cubicBezTo>
                      <a:pt x="3082" y="492"/>
                      <a:pt x="3047" y="450"/>
                      <a:pt x="3011" y="409"/>
                    </a:cubicBezTo>
                    <a:cubicBezTo>
                      <a:pt x="2969" y="363"/>
                      <a:pt x="2903" y="348"/>
                      <a:pt x="2857" y="312"/>
                    </a:cubicBezTo>
                    <a:cubicBezTo>
                      <a:pt x="2813" y="272"/>
                      <a:pt x="2774" y="216"/>
                      <a:pt x="2722" y="184"/>
                    </a:cubicBezTo>
                    <a:cubicBezTo>
                      <a:pt x="2668" y="153"/>
                      <a:pt x="2607" y="133"/>
                      <a:pt x="2551" y="107"/>
                    </a:cubicBezTo>
                    <a:cubicBezTo>
                      <a:pt x="2492" y="85"/>
                      <a:pt x="2440" y="45"/>
                      <a:pt x="2378" y="31"/>
                    </a:cubicBezTo>
                    <a:cubicBezTo>
                      <a:pt x="2316" y="16"/>
                      <a:pt x="2250" y="23"/>
                      <a:pt x="2188" y="18"/>
                    </a:cubicBezTo>
                    <a:cubicBezTo>
                      <a:pt x="2174" y="16"/>
                      <a:pt x="2161" y="16"/>
                      <a:pt x="2147" y="16"/>
                    </a:cubicBezTo>
                    <a:cubicBezTo>
                      <a:pt x="2098" y="16"/>
                      <a:pt x="2049" y="23"/>
                      <a:pt x="2001" y="23"/>
                    </a:cubicBezTo>
                    <a:cubicBezTo>
                      <a:pt x="1999" y="23"/>
                      <a:pt x="1998" y="23"/>
                      <a:pt x="1997" y="23"/>
                    </a:cubicBezTo>
                    <a:cubicBezTo>
                      <a:pt x="1945" y="23"/>
                      <a:pt x="1890" y="0"/>
                      <a:pt x="1837"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29"/>
              <p:cNvSpPr/>
              <p:nvPr/>
            </p:nvSpPr>
            <p:spPr>
              <a:xfrm>
                <a:off x="1065350" y="4747125"/>
                <a:ext cx="93225" cy="91800"/>
              </a:xfrm>
              <a:custGeom>
                <a:rect b="b" l="l" r="r" t="t"/>
                <a:pathLst>
                  <a:path extrusionOk="0" h="3672" w="3729">
                    <a:moveTo>
                      <a:pt x="1005" y="319"/>
                    </a:moveTo>
                    <a:cubicBezTo>
                      <a:pt x="1009" y="319"/>
                      <a:pt x="1014" y="319"/>
                      <a:pt x="1018" y="319"/>
                    </a:cubicBezTo>
                    <a:cubicBezTo>
                      <a:pt x="984" y="341"/>
                      <a:pt x="948" y="363"/>
                      <a:pt x="914" y="387"/>
                    </a:cubicBezTo>
                    <a:cubicBezTo>
                      <a:pt x="915" y="384"/>
                      <a:pt x="915" y="380"/>
                      <a:pt x="917" y="379"/>
                    </a:cubicBezTo>
                    <a:cubicBezTo>
                      <a:pt x="936" y="357"/>
                      <a:pt x="958" y="339"/>
                      <a:pt x="983" y="324"/>
                    </a:cubicBezTo>
                    <a:cubicBezTo>
                      <a:pt x="989" y="320"/>
                      <a:pt x="997" y="319"/>
                      <a:pt x="1005" y="319"/>
                    </a:cubicBezTo>
                    <a:close/>
                    <a:moveTo>
                      <a:pt x="1596" y="640"/>
                    </a:moveTo>
                    <a:cubicBezTo>
                      <a:pt x="1699" y="640"/>
                      <a:pt x="1810" y="668"/>
                      <a:pt x="1927" y="692"/>
                    </a:cubicBezTo>
                    <a:cubicBezTo>
                      <a:pt x="2022" y="713"/>
                      <a:pt x="2111" y="742"/>
                      <a:pt x="2198" y="775"/>
                    </a:cubicBezTo>
                    <a:cubicBezTo>
                      <a:pt x="2085" y="744"/>
                      <a:pt x="1971" y="728"/>
                      <a:pt x="1858" y="728"/>
                    </a:cubicBezTo>
                    <a:cubicBezTo>
                      <a:pt x="1845" y="728"/>
                      <a:pt x="1832" y="728"/>
                      <a:pt x="1819" y="728"/>
                    </a:cubicBezTo>
                    <a:cubicBezTo>
                      <a:pt x="1792" y="730"/>
                      <a:pt x="1764" y="732"/>
                      <a:pt x="1737" y="735"/>
                    </a:cubicBezTo>
                    <a:cubicBezTo>
                      <a:pt x="1735" y="735"/>
                      <a:pt x="1735" y="732"/>
                      <a:pt x="1735" y="732"/>
                    </a:cubicBezTo>
                    <a:cubicBezTo>
                      <a:pt x="1694" y="712"/>
                      <a:pt x="1653" y="666"/>
                      <a:pt x="1609" y="648"/>
                    </a:cubicBezTo>
                    <a:cubicBezTo>
                      <a:pt x="1592" y="641"/>
                      <a:pt x="1579" y="641"/>
                      <a:pt x="1563" y="641"/>
                    </a:cubicBezTo>
                    <a:cubicBezTo>
                      <a:pt x="1574" y="641"/>
                      <a:pt x="1585" y="640"/>
                      <a:pt x="1596" y="640"/>
                    </a:cubicBezTo>
                    <a:close/>
                    <a:moveTo>
                      <a:pt x="3194" y="969"/>
                    </a:moveTo>
                    <a:lnTo>
                      <a:pt x="3194" y="969"/>
                    </a:lnTo>
                    <a:cubicBezTo>
                      <a:pt x="3202" y="974"/>
                      <a:pt x="3212" y="977"/>
                      <a:pt x="3215" y="985"/>
                    </a:cubicBezTo>
                    <a:cubicBezTo>
                      <a:pt x="3227" y="1006"/>
                      <a:pt x="3226" y="1036"/>
                      <a:pt x="3234" y="1058"/>
                    </a:cubicBezTo>
                    <a:cubicBezTo>
                      <a:pt x="3242" y="1080"/>
                      <a:pt x="3242" y="1105"/>
                      <a:pt x="3249" y="1126"/>
                    </a:cubicBezTo>
                    <a:cubicBezTo>
                      <a:pt x="3253" y="1133"/>
                      <a:pt x="3260" y="1137"/>
                      <a:pt x="3264" y="1142"/>
                    </a:cubicBezTo>
                    <a:cubicBezTo>
                      <a:pt x="3263" y="1144"/>
                      <a:pt x="3258" y="1144"/>
                      <a:pt x="3260" y="1147"/>
                    </a:cubicBezTo>
                    <a:cubicBezTo>
                      <a:pt x="3262" y="1167"/>
                      <a:pt x="3267" y="1184"/>
                      <a:pt x="3270" y="1204"/>
                    </a:cubicBezTo>
                    <a:cubicBezTo>
                      <a:pt x="3263" y="1202"/>
                      <a:pt x="3258" y="1197"/>
                      <a:pt x="3251" y="1195"/>
                    </a:cubicBezTo>
                    <a:cubicBezTo>
                      <a:pt x="3237" y="1119"/>
                      <a:pt x="3219" y="1045"/>
                      <a:pt x="3194" y="969"/>
                    </a:cubicBezTo>
                    <a:close/>
                    <a:moveTo>
                      <a:pt x="2589" y="1286"/>
                    </a:moveTo>
                    <a:lnTo>
                      <a:pt x="2589" y="1286"/>
                    </a:lnTo>
                    <a:cubicBezTo>
                      <a:pt x="2602" y="1299"/>
                      <a:pt x="2616" y="1314"/>
                      <a:pt x="2631" y="1330"/>
                    </a:cubicBezTo>
                    <a:cubicBezTo>
                      <a:pt x="2620" y="1321"/>
                      <a:pt x="2609" y="1312"/>
                      <a:pt x="2600" y="1301"/>
                    </a:cubicBezTo>
                    <a:lnTo>
                      <a:pt x="2589" y="1286"/>
                    </a:lnTo>
                    <a:close/>
                    <a:moveTo>
                      <a:pt x="3291" y="1167"/>
                    </a:moveTo>
                    <a:lnTo>
                      <a:pt x="3291" y="1167"/>
                    </a:lnTo>
                    <a:cubicBezTo>
                      <a:pt x="3292" y="1169"/>
                      <a:pt x="3296" y="1170"/>
                      <a:pt x="3297" y="1174"/>
                    </a:cubicBezTo>
                    <a:cubicBezTo>
                      <a:pt x="3308" y="1196"/>
                      <a:pt x="3317" y="1217"/>
                      <a:pt x="3336" y="1236"/>
                    </a:cubicBezTo>
                    <a:cubicBezTo>
                      <a:pt x="3354" y="1254"/>
                      <a:pt x="3401" y="1266"/>
                      <a:pt x="3419" y="1291"/>
                    </a:cubicBezTo>
                    <a:cubicBezTo>
                      <a:pt x="3435" y="1312"/>
                      <a:pt x="3456" y="1336"/>
                      <a:pt x="3480" y="1364"/>
                    </a:cubicBezTo>
                    <a:cubicBezTo>
                      <a:pt x="3494" y="1382"/>
                      <a:pt x="3515" y="1402"/>
                      <a:pt x="3512" y="1423"/>
                    </a:cubicBezTo>
                    <a:cubicBezTo>
                      <a:pt x="3496" y="1397"/>
                      <a:pt x="3482" y="1371"/>
                      <a:pt x="3461" y="1347"/>
                    </a:cubicBezTo>
                    <a:cubicBezTo>
                      <a:pt x="3413" y="1294"/>
                      <a:pt x="3359" y="1254"/>
                      <a:pt x="3303" y="1222"/>
                    </a:cubicBezTo>
                    <a:cubicBezTo>
                      <a:pt x="3299" y="1203"/>
                      <a:pt x="3295" y="1184"/>
                      <a:pt x="3291" y="1167"/>
                    </a:cubicBezTo>
                    <a:close/>
                    <a:moveTo>
                      <a:pt x="1118" y="1254"/>
                    </a:moveTo>
                    <a:lnTo>
                      <a:pt x="1118" y="1254"/>
                    </a:lnTo>
                    <a:cubicBezTo>
                      <a:pt x="1116" y="1257"/>
                      <a:pt x="1115" y="1258"/>
                      <a:pt x="1113" y="1258"/>
                    </a:cubicBezTo>
                    <a:cubicBezTo>
                      <a:pt x="1060" y="1308"/>
                      <a:pt x="1012" y="1368"/>
                      <a:pt x="972" y="1433"/>
                    </a:cubicBezTo>
                    <a:cubicBezTo>
                      <a:pt x="972" y="1397"/>
                      <a:pt x="977" y="1360"/>
                      <a:pt x="984" y="1321"/>
                    </a:cubicBezTo>
                    <a:cubicBezTo>
                      <a:pt x="1005" y="1308"/>
                      <a:pt x="1025" y="1295"/>
                      <a:pt x="1047" y="1283"/>
                    </a:cubicBezTo>
                    <a:cubicBezTo>
                      <a:pt x="1067" y="1275"/>
                      <a:pt x="1086" y="1268"/>
                      <a:pt x="1107" y="1259"/>
                    </a:cubicBezTo>
                    <a:cubicBezTo>
                      <a:pt x="1109" y="1258"/>
                      <a:pt x="1115" y="1255"/>
                      <a:pt x="1118" y="1254"/>
                    </a:cubicBezTo>
                    <a:close/>
                    <a:moveTo>
                      <a:pt x="3267" y="1280"/>
                    </a:moveTo>
                    <a:cubicBezTo>
                      <a:pt x="3274" y="1286"/>
                      <a:pt x="3281" y="1288"/>
                      <a:pt x="3285" y="1294"/>
                    </a:cubicBezTo>
                    <a:cubicBezTo>
                      <a:pt x="3297" y="1356"/>
                      <a:pt x="3306" y="1419"/>
                      <a:pt x="3319" y="1481"/>
                    </a:cubicBezTo>
                    <a:cubicBezTo>
                      <a:pt x="3311" y="1447"/>
                      <a:pt x="3297" y="1412"/>
                      <a:pt x="3281" y="1382"/>
                    </a:cubicBezTo>
                    <a:cubicBezTo>
                      <a:pt x="3277" y="1347"/>
                      <a:pt x="3271" y="1314"/>
                      <a:pt x="3267" y="1280"/>
                    </a:cubicBezTo>
                    <a:close/>
                    <a:moveTo>
                      <a:pt x="2655" y="1356"/>
                    </a:moveTo>
                    <a:cubicBezTo>
                      <a:pt x="2685" y="1390"/>
                      <a:pt x="2713" y="1429"/>
                      <a:pt x="2733" y="1470"/>
                    </a:cubicBezTo>
                    <a:lnTo>
                      <a:pt x="2733" y="1491"/>
                    </a:lnTo>
                    <a:cubicBezTo>
                      <a:pt x="2729" y="1521"/>
                      <a:pt x="2718" y="1562"/>
                      <a:pt x="2695" y="1603"/>
                    </a:cubicBezTo>
                    <a:cubicBezTo>
                      <a:pt x="2692" y="1521"/>
                      <a:pt x="2671" y="1438"/>
                      <a:pt x="2630" y="1367"/>
                    </a:cubicBezTo>
                    <a:cubicBezTo>
                      <a:pt x="2638" y="1363"/>
                      <a:pt x="2648" y="1360"/>
                      <a:pt x="2655" y="1356"/>
                    </a:cubicBezTo>
                    <a:close/>
                    <a:moveTo>
                      <a:pt x="1721" y="1242"/>
                    </a:moveTo>
                    <a:cubicBezTo>
                      <a:pt x="1733" y="1242"/>
                      <a:pt x="1745" y="1244"/>
                      <a:pt x="1757" y="1244"/>
                    </a:cubicBezTo>
                    <a:cubicBezTo>
                      <a:pt x="1749" y="1257"/>
                      <a:pt x="1742" y="1270"/>
                      <a:pt x="1734" y="1280"/>
                    </a:cubicBezTo>
                    <a:cubicBezTo>
                      <a:pt x="1701" y="1320"/>
                      <a:pt x="1661" y="1364"/>
                      <a:pt x="1645" y="1422"/>
                    </a:cubicBezTo>
                    <a:cubicBezTo>
                      <a:pt x="1627" y="1474"/>
                      <a:pt x="1613" y="1550"/>
                      <a:pt x="1631" y="1619"/>
                    </a:cubicBezTo>
                    <a:cubicBezTo>
                      <a:pt x="1639" y="1657"/>
                      <a:pt x="1661" y="1690"/>
                      <a:pt x="1687" y="1715"/>
                    </a:cubicBezTo>
                    <a:cubicBezTo>
                      <a:pt x="1709" y="1738"/>
                      <a:pt x="1734" y="1756"/>
                      <a:pt x="1757" y="1775"/>
                    </a:cubicBezTo>
                    <a:cubicBezTo>
                      <a:pt x="1763" y="1780"/>
                      <a:pt x="1768" y="1781"/>
                      <a:pt x="1771" y="1784"/>
                    </a:cubicBezTo>
                    <a:cubicBezTo>
                      <a:pt x="1729" y="1809"/>
                      <a:pt x="1683" y="1820"/>
                      <a:pt x="1638" y="1820"/>
                    </a:cubicBezTo>
                    <a:cubicBezTo>
                      <a:pt x="1599" y="1820"/>
                      <a:pt x="1562" y="1812"/>
                      <a:pt x="1529" y="1797"/>
                    </a:cubicBezTo>
                    <a:cubicBezTo>
                      <a:pt x="1508" y="1753"/>
                      <a:pt x="1496" y="1707"/>
                      <a:pt x="1493" y="1663"/>
                    </a:cubicBezTo>
                    <a:cubicBezTo>
                      <a:pt x="1481" y="1573"/>
                      <a:pt x="1515" y="1480"/>
                      <a:pt x="1558" y="1398"/>
                    </a:cubicBezTo>
                    <a:cubicBezTo>
                      <a:pt x="1594" y="1332"/>
                      <a:pt x="1650" y="1280"/>
                      <a:pt x="1709" y="1243"/>
                    </a:cubicBezTo>
                    <a:cubicBezTo>
                      <a:pt x="1713" y="1242"/>
                      <a:pt x="1717" y="1242"/>
                      <a:pt x="1721" y="1242"/>
                    </a:cubicBezTo>
                    <a:close/>
                    <a:moveTo>
                      <a:pt x="157" y="1638"/>
                    </a:moveTo>
                    <a:cubicBezTo>
                      <a:pt x="165" y="1668"/>
                      <a:pt x="173" y="1700"/>
                      <a:pt x="180" y="1729"/>
                    </a:cubicBezTo>
                    <a:cubicBezTo>
                      <a:pt x="186" y="1756"/>
                      <a:pt x="195" y="1784"/>
                      <a:pt x="206" y="1810"/>
                    </a:cubicBezTo>
                    <a:cubicBezTo>
                      <a:pt x="184" y="1859"/>
                      <a:pt x="164" y="1912"/>
                      <a:pt x="147" y="1967"/>
                    </a:cubicBezTo>
                    <a:cubicBezTo>
                      <a:pt x="147" y="1965"/>
                      <a:pt x="146" y="1963"/>
                      <a:pt x="146" y="1963"/>
                    </a:cubicBezTo>
                    <a:cubicBezTo>
                      <a:pt x="140" y="1916"/>
                      <a:pt x="129" y="1870"/>
                      <a:pt x="127" y="1822"/>
                    </a:cubicBezTo>
                    <a:cubicBezTo>
                      <a:pt x="123" y="1774"/>
                      <a:pt x="127" y="1726"/>
                      <a:pt x="134" y="1679"/>
                    </a:cubicBezTo>
                    <a:cubicBezTo>
                      <a:pt x="138" y="1664"/>
                      <a:pt x="146" y="1650"/>
                      <a:pt x="157" y="1638"/>
                    </a:cubicBezTo>
                    <a:close/>
                    <a:moveTo>
                      <a:pt x="3076" y="1781"/>
                    </a:moveTo>
                    <a:lnTo>
                      <a:pt x="3076" y="1781"/>
                    </a:lnTo>
                    <a:cubicBezTo>
                      <a:pt x="3079" y="1858"/>
                      <a:pt x="3076" y="1934"/>
                      <a:pt x="3065" y="2007"/>
                    </a:cubicBezTo>
                    <a:cubicBezTo>
                      <a:pt x="3065" y="1986"/>
                      <a:pt x="3068" y="1965"/>
                      <a:pt x="3068" y="1946"/>
                    </a:cubicBezTo>
                    <a:cubicBezTo>
                      <a:pt x="3068" y="1906"/>
                      <a:pt x="3063" y="1866"/>
                      <a:pt x="3058" y="1828"/>
                    </a:cubicBezTo>
                    <a:cubicBezTo>
                      <a:pt x="3065" y="1810"/>
                      <a:pt x="3070" y="1796"/>
                      <a:pt x="3076" y="1781"/>
                    </a:cubicBezTo>
                    <a:close/>
                    <a:moveTo>
                      <a:pt x="2397" y="1829"/>
                    </a:moveTo>
                    <a:cubicBezTo>
                      <a:pt x="2396" y="1832"/>
                      <a:pt x="2396" y="1837"/>
                      <a:pt x="2395" y="1842"/>
                    </a:cubicBezTo>
                    <a:cubicBezTo>
                      <a:pt x="2393" y="1844"/>
                      <a:pt x="2391" y="1848"/>
                      <a:pt x="2388" y="1851"/>
                    </a:cubicBezTo>
                    <a:cubicBezTo>
                      <a:pt x="2335" y="1934"/>
                      <a:pt x="2252" y="1972"/>
                      <a:pt x="2165" y="2000"/>
                    </a:cubicBezTo>
                    <a:cubicBezTo>
                      <a:pt x="2152" y="2007"/>
                      <a:pt x="2136" y="2011"/>
                      <a:pt x="2121" y="2016"/>
                    </a:cubicBezTo>
                    <a:lnTo>
                      <a:pt x="2121" y="2004"/>
                    </a:lnTo>
                    <a:cubicBezTo>
                      <a:pt x="2195" y="1982"/>
                      <a:pt x="2264" y="1946"/>
                      <a:pt x="2319" y="1898"/>
                    </a:cubicBezTo>
                    <a:cubicBezTo>
                      <a:pt x="2341" y="1880"/>
                      <a:pt x="2362" y="1858"/>
                      <a:pt x="2381" y="1833"/>
                    </a:cubicBezTo>
                    <a:cubicBezTo>
                      <a:pt x="2385" y="1832"/>
                      <a:pt x="2393" y="1830"/>
                      <a:pt x="2397" y="1829"/>
                    </a:cubicBezTo>
                    <a:close/>
                    <a:moveTo>
                      <a:pt x="2408" y="1619"/>
                    </a:moveTo>
                    <a:cubicBezTo>
                      <a:pt x="2408" y="1621"/>
                      <a:pt x="2408" y="1623"/>
                      <a:pt x="2410" y="1624"/>
                    </a:cubicBezTo>
                    <a:cubicBezTo>
                      <a:pt x="2395" y="1698"/>
                      <a:pt x="2363" y="1763"/>
                      <a:pt x="2320" y="1814"/>
                    </a:cubicBezTo>
                    <a:cubicBezTo>
                      <a:pt x="2277" y="1823"/>
                      <a:pt x="2230" y="1831"/>
                      <a:pt x="2185" y="1831"/>
                    </a:cubicBezTo>
                    <a:cubicBezTo>
                      <a:pt x="2150" y="1831"/>
                      <a:pt x="2116" y="1827"/>
                      <a:pt x="2085" y="1814"/>
                    </a:cubicBezTo>
                    <a:cubicBezTo>
                      <a:pt x="2085" y="1814"/>
                      <a:pt x="2085" y="1814"/>
                      <a:pt x="2084" y="1814"/>
                    </a:cubicBezTo>
                    <a:cubicBezTo>
                      <a:pt x="2080" y="1814"/>
                      <a:pt x="2076" y="1835"/>
                      <a:pt x="2079" y="1837"/>
                    </a:cubicBezTo>
                    <a:cubicBezTo>
                      <a:pt x="2117" y="1863"/>
                      <a:pt x="2157" y="1870"/>
                      <a:pt x="2198" y="1870"/>
                    </a:cubicBezTo>
                    <a:cubicBezTo>
                      <a:pt x="2218" y="1870"/>
                      <a:pt x="2239" y="1869"/>
                      <a:pt x="2260" y="1866"/>
                    </a:cubicBezTo>
                    <a:lnTo>
                      <a:pt x="2260" y="1866"/>
                    </a:lnTo>
                    <a:cubicBezTo>
                      <a:pt x="2221" y="1898"/>
                      <a:pt x="2177" y="1921"/>
                      <a:pt x="2126" y="1939"/>
                    </a:cubicBezTo>
                    <a:cubicBezTo>
                      <a:pt x="2128" y="1917"/>
                      <a:pt x="2128" y="1892"/>
                      <a:pt x="2133" y="1872"/>
                    </a:cubicBezTo>
                    <a:cubicBezTo>
                      <a:pt x="2134" y="1868"/>
                      <a:pt x="2126" y="1865"/>
                      <a:pt x="2119" y="1865"/>
                    </a:cubicBezTo>
                    <a:cubicBezTo>
                      <a:pt x="2114" y="1865"/>
                      <a:pt x="2109" y="1866"/>
                      <a:pt x="2108" y="1869"/>
                    </a:cubicBezTo>
                    <a:cubicBezTo>
                      <a:pt x="2100" y="1897"/>
                      <a:pt x="2095" y="1925"/>
                      <a:pt x="2090" y="1953"/>
                    </a:cubicBezTo>
                    <a:cubicBezTo>
                      <a:pt x="2046" y="1964"/>
                      <a:pt x="1999" y="1970"/>
                      <a:pt x="1954" y="1970"/>
                    </a:cubicBezTo>
                    <a:cubicBezTo>
                      <a:pt x="1889" y="1970"/>
                      <a:pt x="1824" y="1958"/>
                      <a:pt x="1767" y="1932"/>
                    </a:cubicBezTo>
                    <a:cubicBezTo>
                      <a:pt x="1765" y="1932"/>
                      <a:pt x="1763" y="1931"/>
                      <a:pt x="1761" y="1931"/>
                    </a:cubicBezTo>
                    <a:cubicBezTo>
                      <a:pt x="1742" y="1931"/>
                      <a:pt x="1721" y="1967"/>
                      <a:pt x="1742" y="1979"/>
                    </a:cubicBezTo>
                    <a:cubicBezTo>
                      <a:pt x="1809" y="2017"/>
                      <a:pt x="1885" y="2034"/>
                      <a:pt x="1962" y="2034"/>
                    </a:cubicBezTo>
                    <a:cubicBezTo>
                      <a:pt x="2003" y="2034"/>
                      <a:pt x="2044" y="2029"/>
                      <a:pt x="2084" y="2020"/>
                    </a:cubicBezTo>
                    <a:lnTo>
                      <a:pt x="2084" y="2036"/>
                    </a:lnTo>
                    <a:cubicBezTo>
                      <a:pt x="2038" y="2050"/>
                      <a:pt x="1990" y="2062"/>
                      <a:pt x="1941" y="2062"/>
                    </a:cubicBezTo>
                    <a:cubicBezTo>
                      <a:pt x="1920" y="2062"/>
                      <a:pt x="1899" y="2060"/>
                      <a:pt x="1879" y="2055"/>
                    </a:cubicBezTo>
                    <a:cubicBezTo>
                      <a:pt x="1778" y="2031"/>
                      <a:pt x="1682" y="1986"/>
                      <a:pt x="1610" y="1919"/>
                    </a:cubicBezTo>
                    <a:cubicBezTo>
                      <a:pt x="1598" y="1908"/>
                      <a:pt x="1590" y="1894"/>
                      <a:pt x="1579" y="1884"/>
                    </a:cubicBezTo>
                    <a:lnTo>
                      <a:pt x="1579" y="1884"/>
                    </a:lnTo>
                    <a:cubicBezTo>
                      <a:pt x="1598" y="1888"/>
                      <a:pt x="1618" y="1890"/>
                      <a:pt x="1639" y="1890"/>
                    </a:cubicBezTo>
                    <a:cubicBezTo>
                      <a:pt x="1702" y="1890"/>
                      <a:pt x="1767" y="1871"/>
                      <a:pt x="1824" y="1824"/>
                    </a:cubicBezTo>
                    <a:cubicBezTo>
                      <a:pt x="1860" y="1841"/>
                      <a:pt x="1899" y="1851"/>
                      <a:pt x="1939" y="1851"/>
                    </a:cubicBezTo>
                    <a:cubicBezTo>
                      <a:pt x="1947" y="1851"/>
                      <a:pt x="1956" y="1851"/>
                      <a:pt x="1964" y="1850"/>
                    </a:cubicBezTo>
                    <a:cubicBezTo>
                      <a:pt x="2024" y="1843"/>
                      <a:pt x="2067" y="1807"/>
                      <a:pt x="2104" y="1775"/>
                    </a:cubicBezTo>
                    <a:cubicBezTo>
                      <a:pt x="2111" y="1776"/>
                      <a:pt x="2117" y="1777"/>
                      <a:pt x="2123" y="1777"/>
                    </a:cubicBezTo>
                    <a:cubicBezTo>
                      <a:pt x="2146" y="1777"/>
                      <a:pt x="2170" y="1772"/>
                      <a:pt x="2194" y="1769"/>
                    </a:cubicBezTo>
                    <a:cubicBezTo>
                      <a:pt x="2243" y="1755"/>
                      <a:pt x="2276" y="1720"/>
                      <a:pt x="2313" y="1694"/>
                    </a:cubicBezTo>
                    <a:cubicBezTo>
                      <a:pt x="2342" y="1674"/>
                      <a:pt x="2382" y="1652"/>
                      <a:pt x="2408" y="1619"/>
                    </a:cubicBezTo>
                    <a:close/>
                    <a:moveTo>
                      <a:pt x="1162" y="1628"/>
                    </a:moveTo>
                    <a:cubicBezTo>
                      <a:pt x="1159" y="1669"/>
                      <a:pt x="1157" y="1712"/>
                      <a:pt x="1157" y="1753"/>
                    </a:cubicBezTo>
                    <a:cubicBezTo>
                      <a:pt x="1157" y="1846"/>
                      <a:pt x="1149" y="1946"/>
                      <a:pt x="1178" y="2044"/>
                    </a:cubicBezTo>
                    <a:cubicBezTo>
                      <a:pt x="1192" y="2089"/>
                      <a:pt x="1212" y="2132"/>
                      <a:pt x="1237" y="2173"/>
                    </a:cubicBezTo>
                    <a:cubicBezTo>
                      <a:pt x="1145" y="2031"/>
                      <a:pt x="1118" y="1857"/>
                      <a:pt x="1141" y="1719"/>
                    </a:cubicBezTo>
                    <a:cubicBezTo>
                      <a:pt x="1144" y="1690"/>
                      <a:pt x="1151" y="1658"/>
                      <a:pt x="1162" y="1628"/>
                    </a:cubicBezTo>
                    <a:close/>
                    <a:moveTo>
                      <a:pt x="2780" y="2297"/>
                    </a:moveTo>
                    <a:cubicBezTo>
                      <a:pt x="2779" y="2300"/>
                      <a:pt x="2779" y="2304"/>
                      <a:pt x="2776" y="2307"/>
                    </a:cubicBezTo>
                    <a:cubicBezTo>
                      <a:pt x="2768" y="2309"/>
                      <a:pt x="2759" y="2311"/>
                      <a:pt x="2752" y="2314"/>
                    </a:cubicBezTo>
                    <a:cubicBezTo>
                      <a:pt x="2761" y="2309"/>
                      <a:pt x="2772" y="2303"/>
                      <a:pt x="2780" y="2297"/>
                    </a:cubicBezTo>
                    <a:close/>
                    <a:moveTo>
                      <a:pt x="1606" y="2203"/>
                    </a:moveTo>
                    <a:cubicBezTo>
                      <a:pt x="1660" y="2234"/>
                      <a:pt x="1716" y="2256"/>
                      <a:pt x="1774" y="2275"/>
                    </a:cubicBezTo>
                    <a:cubicBezTo>
                      <a:pt x="1851" y="2298"/>
                      <a:pt x="1932" y="2318"/>
                      <a:pt x="2015" y="2325"/>
                    </a:cubicBezTo>
                    <a:cubicBezTo>
                      <a:pt x="1971" y="2344"/>
                      <a:pt x="1929" y="2360"/>
                      <a:pt x="1884" y="2373"/>
                    </a:cubicBezTo>
                    <a:cubicBezTo>
                      <a:pt x="1851" y="2367"/>
                      <a:pt x="1819" y="2362"/>
                      <a:pt x="1789" y="2348"/>
                    </a:cubicBezTo>
                    <a:cubicBezTo>
                      <a:pt x="1715" y="2318"/>
                      <a:pt x="1660" y="2256"/>
                      <a:pt x="1606" y="2203"/>
                    </a:cubicBezTo>
                    <a:close/>
                    <a:moveTo>
                      <a:pt x="2780" y="1577"/>
                    </a:moveTo>
                    <a:cubicBezTo>
                      <a:pt x="2787" y="1601"/>
                      <a:pt x="2791" y="1623"/>
                      <a:pt x="2796" y="1645"/>
                    </a:cubicBezTo>
                    <a:cubicBezTo>
                      <a:pt x="2780" y="1718"/>
                      <a:pt x="2754" y="1788"/>
                      <a:pt x="2725" y="1855"/>
                    </a:cubicBezTo>
                    <a:cubicBezTo>
                      <a:pt x="2697" y="1917"/>
                      <a:pt x="2667" y="1980"/>
                      <a:pt x="2631" y="2042"/>
                    </a:cubicBezTo>
                    <a:cubicBezTo>
                      <a:pt x="2594" y="2077"/>
                      <a:pt x="2556" y="2110"/>
                      <a:pt x="2520" y="2142"/>
                    </a:cubicBezTo>
                    <a:cubicBezTo>
                      <a:pt x="2429" y="2228"/>
                      <a:pt x="2333" y="2330"/>
                      <a:pt x="2202" y="2381"/>
                    </a:cubicBezTo>
                    <a:cubicBezTo>
                      <a:pt x="2165" y="2386"/>
                      <a:pt x="2129" y="2388"/>
                      <a:pt x="2093" y="2389"/>
                    </a:cubicBezTo>
                    <a:cubicBezTo>
                      <a:pt x="2096" y="2375"/>
                      <a:pt x="2101" y="2362"/>
                      <a:pt x="2103" y="2347"/>
                    </a:cubicBezTo>
                    <a:cubicBezTo>
                      <a:pt x="2106" y="2341"/>
                      <a:pt x="2106" y="2337"/>
                      <a:pt x="2106" y="2333"/>
                    </a:cubicBezTo>
                    <a:cubicBezTo>
                      <a:pt x="2110" y="2330"/>
                      <a:pt x="2114" y="2326"/>
                      <a:pt x="2119" y="2325"/>
                    </a:cubicBezTo>
                    <a:cubicBezTo>
                      <a:pt x="2135" y="2323"/>
                      <a:pt x="2150" y="2323"/>
                      <a:pt x="2165" y="2320"/>
                    </a:cubicBezTo>
                    <a:cubicBezTo>
                      <a:pt x="2304" y="2296"/>
                      <a:pt x="2429" y="2216"/>
                      <a:pt x="2531" y="2111"/>
                    </a:cubicBezTo>
                    <a:cubicBezTo>
                      <a:pt x="2630" y="2008"/>
                      <a:pt x="2684" y="1870"/>
                      <a:pt x="2693" y="1726"/>
                    </a:cubicBezTo>
                    <a:cubicBezTo>
                      <a:pt x="2695" y="1712"/>
                      <a:pt x="2695" y="1697"/>
                      <a:pt x="2695" y="1683"/>
                    </a:cubicBezTo>
                    <a:cubicBezTo>
                      <a:pt x="2714" y="1665"/>
                      <a:pt x="2737" y="1649"/>
                      <a:pt x="2752" y="1628"/>
                    </a:cubicBezTo>
                    <a:cubicBezTo>
                      <a:pt x="2763" y="1612"/>
                      <a:pt x="2770" y="1595"/>
                      <a:pt x="2780" y="1577"/>
                    </a:cubicBezTo>
                    <a:close/>
                    <a:moveTo>
                      <a:pt x="2060" y="2351"/>
                    </a:moveTo>
                    <a:lnTo>
                      <a:pt x="2060" y="2351"/>
                    </a:lnTo>
                    <a:cubicBezTo>
                      <a:pt x="2057" y="2364"/>
                      <a:pt x="2056" y="2378"/>
                      <a:pt x="2052" y="2392"/>
                    </a:cubicBezTo>
                    <a:lnTo>
                      <a:pt x="2044" y="2392"/>
                    </a:lnTo>
                    <a:cubicBezTo>
                      <a:pt x="2018" y="2389"/>
                      <a:pt x="1991" y="2386"/>
                      <a:pt x="1967" y="2385"/>
                    </a:cubicBezTo>
                    <a:cubicBezTo>
                      <a:pt x="1998" y="2375"/>
                      <a:pt x="2030" y="2364"/>
                      <a:pt x="2060" y="2351"/>
                    </a:cubicBezTo>
                    <a:close/>
                    <a:moveTo>
                      <a:pt x="806" y="2078"/>
                    </a:moveTo>
                    <a:lnTo>
                      <a:pt x="806" y="2078"/>
                    </a:lnTo>
                    <a:cubicBezTo>
                      <a:pt x="819" y="2100"/>
                      <a:pt x="831" y="2125"/>
                      <a:pt x="845" y="2146"/>
                    </a:cubicBezTo>
                    <a:cubicBezTo>
                      <a:pt x="910" y="2250"/>
                      <a:pt x="1005" y="2330"/>
                      <a:pt x="1104" y="2391"/>
                    </a:cubicBezTo>
                    <a:cubicBezTo>
                      <a:pt x="1148" y="2444"/>
                      <a:pt x="1196" y="2492"/>
                      <a:pt x="1247" y="2538"/>
                    </a:cubicBezTo>
                    <a:cubicBezTo>
                      <a:pt x="1101" y="2433"/>
                      <a:pt x="936" y="2330"/>
                      <a:pt x="846" y="2166"/>
                    </a:cubicBezTo>
                    <a:cubicBezTo>
                      <a:pt x="831" y="2139"/>
                      <a:pt x="819" y="2107"/>
                      <a:pt x="806" y="2078"/>
                    </a:cubicBezTo>
                    <a:close/>
                    <a:moveTo>
                      <a:pt x="2717" y="2455"/>
                    </a:moveTo>
                    <a:lnTo>
                      <a:pt x="2717" y="2455"/>
                    </a:lnTo>
                    <a:cubicBezTo>
                      <a:pt x="2708" y="2469"/>
                      <a:pt x="2703" y="2484"/>
                      <a:pt x="2695" y="2498"/>
                    </a:cubicBezTo>
                    <a:cubicBezTo>
                      <a:pt x="2642" y="2520"/>
                      <a:pt x="2586" y="2538"/>
                      <a:pt x="2528" y="2552"/>
                    </a:cubicBezTo>
                    <a:cubicBezTo>
                      <a:pt x="2485" y="2561"/>
                      <a:pt x="2441" y="2567"/>
                      <a:pt x="2396" y="2574"/>
                    </a:cubicBezTo>
                    <a:cubicBezTo>
                      <a:pt x="2395" y="2568"/>
                      <a:pt x="2395" y="2563"/>
                      <a:pt x="2393" y="2560"/>
                    </a:cubicBezTo>
                    <a:cubicBezTo>
                      <a:pt x="2503" y="2536"/>
                      <a:pt x="2611" y="2503"/>
                      <a:pt x="2717" y="2455"/>
                    </a:cubicBezTo>
                    <a:close/>
                    <a:moveTo>
                      <a:pt x="2352" y="2568"/>
                    </a:moveTo>
                    <a:cubicBezTo>
                      <a:pt x="2353" y="2571"/>
                      <a:pt x="2353" y="2575"/>
                      <a:pt x="2355" y="2579"/>
                    </a:cubicBezTo>
                    <a:cubicBezTo>
                      <a:pt x="2326" y="2582"/>
                      <a:pt x="2297" y="2582"/>
                      <a:pt x="2267" y="2585"/>
                    </a:cubicBezTo>
                    <a:cubicBezTo>
                      <a:pt x="2280" y="2582"/>
                      <a:pt x="2294" y="2579"/>
                      <a:pt x="2308" y="2578"/>
                    </a:cubicBezTo>
                    <a:cubicBezTo>
                      <a:pt x="2322" y="2575"/>
                      <a:pt x="2338" y="2571"/>
                      <a:pt x="2352" y="2568"/>
                    </a:cubicBezTo>
                    <a:close/>
                    <a:moveTo>
                      <a:pt x="863" y="2560"/>
                    </a:moveTo>
                    <a:lnTo>
                      <a:pt x="863" y="2560"/>
                    </a:lnTo>
                    <a:cubicBezTo>
                      <a:pt x="878" y="2571"/>
                      <a:pt x="894" y="2581"/>
                      <a:pt x="910" y="2593"/>
                    </a:cubicBezTo>
                    <a:cubicBezTo>
                      <a:pt x="907" y="2603"/>
                      <a:pt x="907" y="2615"/>
                      <a:pt x="904" y="2626"/>
                    </a:cubicBezTo>
                    <a:cubicBezTo>
                      <a:pt x="890" y="2603"/>
                      <a:pt x="875" y="2582"/>
                      <a:pt x="863" y="2560"/>
                    </a:cubicBezTo>
                    <a:cubicBezTo>
                      <a:pt x="863" y="2560"/>
                      <a:pt x="863" y="2560"/>
                      <a:pt x="863" y="2560"/>
                    </a:cubicBezTo>
                    <a:close/>
                    <a:moveTo>
                      <a:pt x="1368" y="2623"/>
                    </a:moveTo>
                    <a:lnTo>
                      <a:pt x="1368" y="2623"/>
                    </a:lnTo>
                    <a:cubicBezTo>
                      <a:pt x="1420" y="2658"/>
                      <a:pt x="1475" y="2689"/>
                      <a:pt x="1533" y="2713"/>
                    </a:cubicBezTo>
                    <a:cubicBezTo>
                      <a:pt x="1551" y="2722"/>
                      <a:pt x="1572" y="2729"/>
                      <a:pt x="1592" y="2736"/>
                    </a:cubicBezTo>
                    <a:cubicBezTo>
                      <a:pt x="1579" y="2736"/>
                      <a:pt x="1565" y="2737"/>
                      <a:pt x="1551" y="2737"/>
                    </a:cubicBezTo>
                    <a:cubicBezTo>
                      <a:pt x="1544" y="2737"/>
                      <a:pt x="1537" y="2736"/>
                      <a:pt x="1530" y="2736"/>
                    </a:cubicBezTo>
                    <a:cubicBezTo>
                      <a:pt x="1474" y="2702"/>
                      <a:pt x="1420" y="2663"/>
                      <a:pt x="1368" y="2623"/>
                    </a:cubicBezTo>
                    <a:close/>
                    <a:moveTo>
                      <a:pt x="1691" y="2773"/>
                    </a:moveTo>
                    <a:cubicBezTo>
                      <a:pt x="1716" y="2784"/>
                      <a:pt x="1742" y="2792"/>
                      <a:pt x="1770" y="2801"/>
                    </a:cubicBezTo>
                    <a:lnTo>
                      <a:pt x="1729" y="2827"/>
                    </a:lnTo>
                    <a:cubicBezTo>
                      <a:pt x="1709" y="2820"/>
                      <a:pt x="1691" y="2819"/>
                      <a:pt x="1672" y="2809"/>
                    </a:cubicBezTo>
                    <a:cubicBezTo>
                      <a:pt x="1653" y="2801"/>
                      <a:pt x="1634" y="2791"/>
                      <a:pt x="1617" y="2781"/>
                    </a:cubicBezTo>
                    <a:cubicBezTo>
                      <a:pt x="1640" y="2780"/>
                      <a:pt x="1665" y="2779"/>
                      <a:pt x="1691" y="2773"/>
                    </a:cubicBezTo>
                    <a:close/>
                    <a:moveTo>
                      <a:pt x="1837" y="2820"/>
                    </a:moveTo>
                    <a:cubicBezTo>
                      <a:pt x="1974" y="2857"/>
                      <a:pt x="2114" y="2882"/>
                      <a:pt x="2258" y="2883"/>
                    </a:cubicBezTo>
                    <a:cubicBezTo>
                      <a:pt x="2217" y="2894"/>
                      <a:pt x="2174" y="2903"/>
                      <a:pt x="2126" y="2903"/>
                    </a:cubicBezTo>
                    <a:cubicBezTo>
                      <a:pt x="2019" y="2901"/>
                      <a:pt x="1906" y="2878"/>
                      <a:pt x="1792" y="2846"/>
                    </a:cubicBezTo>
                    <a:cubicBezTo>
                      <a:pt x="1806" y="2837"/>
                      <a:pt x="1822" y="2828"/>
                      <a:pt x="1837" y="2820"/>
                    </a:cubicBezTo>
                    <a:close/>
                    <a:moveTo>
                      <a:pt x="934" y="2607"/>
                    </a:moveTo>
                    <a:cubicBezTo>
                      <a:pt x="1056" y="2729"/>
                      <a:pt x="1206" y="2821"/>
                      <a:pt x="1351" y="2905"/>
                    </a:cubicBezTo>
                    <a:cubicBezTo>
                      <a:pt x="1372" y="2918"/>
                      <a:pt x="1396" y="2930"/>
                      <a:pt x="1416" y="2940"/>
                    </a:cubicBezTo>
                    <a:cubicBezTo>
                      <a:pt x="1400" y="2942"/>
                      <a:pt x="1384" y="2944"/>
                      <a:pt x="1368" y="2945"/>
                    </a:cubicBezTo>
                    <a:cubicBezTo>
                      <a:pt x="1240" y="2883"/>
                      <a:pt x="1116" y="2809"/>
                      <a:pt x="999" y="2732"/>
                    </a:cubicBezTo>
                    <a:cubicBezTo>
                      <a:pt x="983" y="2720"/>
                      <a:pt x="965" y="2706"/>
                      <a:pt x="948" y="2693"/>
                    </a:cubicBezTo>
                    <a:cubicBezTo>
                      <a:pt x="943" y="2688"/>
                      <a:pt x="939" y="2678"/>
                      <a:pt x="934" y="2671"/>
                    </a:cubicBezTo>
                    <a:cubicBezTo>
                      <a:pt x="930" y="2649"/>
                      <a:pt x="930" y="2627"/>
                      <a:pt x="934" y="2607"/>
                    </a:cubicBezTo>
                    <a:close/>
                    <a:moveTo>
                      <a:pt x="1462" y="2966"/>
                    </a:moveTo>
                    <a:cubicBezTo>
                      <a:pt x="1506" y="2991"/>
                      <a:pt x="1550" y="3013"/>
                      <a:pt x="1595" y="3035"/>
                    </a:cubicBezTo>
                    <a:cubicBezTo>
                      <a:pt x="1540" y="3015"/>
                      <a:pt x="1486" y="2995"/>
                      <a:pt x="1433" y="2971"/>
                    </a:cubicBezTo>
                    <a:cubicBezTo>
                      <a:pt x="1444" y="2969"/>
                      <a:pt x="1452" y="2967"/>
                      <a:pt x="1462" y="2966"/>
                    </a:cubicBezTo>
                    <a:close/>
                    <a:moveTo>
                      <a:pt x="3336" y="1568"/>
                    </a:moveTo>
                    <a:lnTo>
                      <a:pt x="3336" y="1568"/>
                    </a:lnTo>
                    <a:cubicBezTo>
                      <a:pt x="3344" y="1609"/>
                      <a:pt x="3352" y="1650"/>
                      <a:pt x="3359" y="1693"/>
                    </a:cubicBezTo>
                    <a:cubicBezTo>
                      <a:pt x="3402" y="1975"/>
                      <a:pt x="3416" y="2289"/>
                      <a:pt x="3264" y="2560"/>
                    </a:cubicBezTo>
                    <a:cubicBezTo>
                      <a:pt x="3127" y="2806"/>
                      <a:pt x="2879" y="2985"/>
                      <a:pt x="2608" y="3061"/>
                    </a:cubicBezTo>
                    <a:lnTo>
                      <a:pt x="2587" y="3066"/>
                    </a:lnTo>
                    <a:cubicBezTo>
                      <a:pt x="2717" y="2977"/>
                      <a:pt x="2796" y="2856"/>
                      <a:pt x="2861" y="2732"/>
                    </a:cubicBezTo>
                    <a:cubicBezTo>
                      <a:pt x="2985" y="2656"/>
                      <a:pt x="3095" y="2556"/>
                      <a:pt x="3174" y="2433"/>
                    </a:cubicBezTo>
                    <a:cubicBezTo>
                      <a:pt x="3297" y="2238"/>
                      <a:pt x="3325" y="2022"/>
                      <a:pt x="3319" y="1814"/>
                    </a:cubicBezTo>
                    <a:cubicBezTo>
                      <a:pt x="3339" y="1734"/>
                      <a:pt x="3346" y="1652"/>
                      <a:pt x="3336" y="1568"/>
                    </a:cubicBezTo>
                    <a:close/>
                    <a:moveTo>
                      <a:pt x="281" y="2122"/>
                    </a:moveTo>
                    <a:cubicBezTo>
                      <a:pt x="306" y="2195"/>
                      <a:pt x="339" y="2264"/>
                      <a:pt x="377" y="2329"/>
                    </a:cubicBezTo>
                    <a:cubicBezTo>
                      <a:pt x="367" y="2360"/>
                      <a:pt x="361" y="2393"/>
                      <a:pt x="365" y="2424"/>
                    </a:cubicBezTo>
                    <a:cubicBezTo>
                      <a:pt x="373" y="2486"/>
                      <a:pt x="394" y="2545"/>
                      <a:pt x="406" y="2604"/>
                    </a:cubicBezTo>
                    <a:cubicBezTo>
                      <a:pt x="418" y="2666"/>
                      <a:pt x="439" y="2725"/>
                      <a:pt x="458" y="2787"/>
                    </a:cubicBezTo>
                    <a:cubicBezTo>
                      <a:pt x="478" y="2849"/>
                      <a:pt x="530" y="2894"/>
                      <a:pt x="557" y="2951"/>
                    </a:cubicBezTo>
                    <a:cubicBezTo>
                      <a:pt x="574" y="2988"/>
                      <a:pt x="574" y="3042"/>
                      <a:pt x="585" y="3086"/>
                    </a:cubicBezTo>
                    <a:cubicBezTo>
                      <a:pt x="571" y="3076"/>
                      <a:pt x="557" y="3064"/>
                      <a:pt x="545" y="3050"/>
                    </a:cubicBezTo>
                    <a:cubicBezTo>
                      <a:pt x="490" y="2992"/>
                      <a:pt x="439" y="2931"/>
                      <a:pt x="392" y="2865"/>
                    </a:cubicBezTo>
                    <a:cubicBezTo>
                      <a:pt x="345" y="2801"/>
                      <a:pt x="308" y="2726"/>
                      <a:pt x="281" y="2649"/>
                    </a:cubicBezTo>
                    <a:cubicBezTo>
                      <a:pt x="253" y="2568"/>
                      <a:pt x="281" y="2477"/>
                      <a:pt x="274" y="2397"/>
                    </a:cubicBezTo>
                    <a:cubicBezTo>
                      <a:pt x="266" y="2318"/>
                      <a:pt x="260" y="2238"/>
                      <a:pt x="274" y="2157"/>
                    </a:cubicBezTo>
                    <a:cubicBezTo>
                      <a:pt x="275" y="2146"/>
                      <a:pt x="278" y="2135"/>
                      <a:pt x="281" y="2122"/>
                    </a:cubicBezTo>
                    <a:close/>
                    <a:moveTo>
                      <a:pt x="3326" y="1330"/>
                    </a:moveTo>
                    <a:cubicBezTo>
                      <a:pt x="3412" y="1408"/>
                      <a:pt x="3482" y="1504"/>
                      <a:pt x="3519" y="1610"/>
                    </a:cubicBezTo>
                    <a:cubicBezTo>
                      <a:pt x="3584" y="1786"/>
                      <a:pt x="3540" y="1967"/>
                      <a:pt x="3512" y="2131"/>
                    </a:cubicBezTo>
                    <a:cubicBezTo>
                      <a:pt x="3485" y="2296"/>
                      <a:pt x="3436" y="2458"/>
                      <a:pt x="3351" y="2603"/>
                    </a:cubicBezTo>
                    <a:cubicBezTo>
                      <a:pt x="3267" y="2746"/>
                      <a:pt x="3161" y="2878"/>
                      <a:pt x="3035" y="2984"/>
                    </a:cubicBezTo>
                    <a:cubicBezTo>
                      <a:pt x="2923" y="3077"/>
                      <a:pt x="2807" y="3174"/>
                      <a:pt x="2673" y="3236"/>
                    </a:cubicBezTo>
                    <a:cubicBezTo>
                      <a:pt x="2656" y="3242"/>
                      <a:pt x="2642" y="3252"/>
                      <a:pt x="2627" y="3259"/>
                    </a:cubicBezTo>
                    <a:cubicBezTo>
                      <a:pt x="2538" y="3291"/>
                      <a:pt x="2446" y="3295"/>
                      <a:pt x="2355" y="3295"/>
                    </a:cubicBezTo>
                    <a:cubicBezTo>
                      <a:pt x="2330" y="3295"/>
                      <a:pt x="2305" y="3295"/>
                      <a:pt x="2281" y="3295"/>
                    </a:cubicBezTo>
                    <a:cubicBezTo>
                      <a:pt x="2254" y="3295"/>
                      <a:pt x="2228" y="3295"/>
                      <a:pt x="2202" y="3296"/>
                    </a:cubicBezTo>
                    <a:cubicBezTo>
                      <a:pt x="2172" y="3298"/>
                      <a:pt x="2143" y="3298"/>
                      <a:pt x="2113" y="3298"/>
                    </a:cubicBezTo>
                    <a:cubicBezTo>
                      <a:pt x="2005" y="3298"/>
                      <a:pt x="1897" y="3288"/>
                      <a:pt x="1792" y="3263"/>
                    </a:cubicBezTo>
                    <a:cubicBezTo>
                      <a:pt x="1661" y="3233"/>
                      <a:pt x="1519" y="3219"/>
                      <a:pt x="1397" y="3150"/>
                    </a:cubicBezTo>
                    <a:cubicBezTo>
                      <a:pt x="1357" y="3128"/>
                      <a:pt x="1323" y="3102"/>
                      <a:pt x="1288" y="3073"/>
                    </a:cubicBezTo>
                    <a:lnTo>
                      <a:pt x="1288" y="3073"/>
                    </a:lnTo>
                    <a:cubicBezTo>
                      <a:pt x="1354" y="3084"/>
                      <a:pt x="1420" y="3094"/>
                      <a:pt x="1486" y="3101"/>
                    </a:cubicBezTo>
                    <a:cubicBezTo>
                      <a:pt x="1694" y="3163"/>
                      <a:pt x="1909" y="3204"/>
                      <a:pt x="2131" y="3204"/>
                    </a:cubicBezTo>
                    <a:cubicBezTo>
                      <a:pt x="2138" y="3204"/>
                      <a:pt x="2145" y="3204"/>
                      <a:pt x="2152" y="3204"/>
                    </a:cubicBezTo>
                    <a:cubicBezTo>
                      <a:pt x="2479" y="3198"/>
                      <a:pt x="2816" y="3088"/>
                      <a:pt x="3068" y="2867"/>
                    </a:cubicBezTo>
                    <a:cubicBezTo>
                      <a:pt x="3332" y="2641"/>
                      <a:pt x="3435" y="2292"/>
                      <a:pt x="3428" y="1976"/>
                    </a:cubicBezTo>
                    <a:cubicBezTo>
                      <a:pt x="3427" y="1763"/>
                      <a:pt x="3373" y="1541"/>
                      <a:pt x="3326" y="1330"/>
                    </a:cubicBezTo>
                    <a:close/>
                    <a:moveTo>
                      <a:pt x="1905" y="0"/>
                    </a:moveTo>
                    <a:cubicBezTo>
                      <a:pt x="1837" y="4"/>
                      <a:pt x="1774" y="22"/>
                      <a:pt x="1708" y="33"/>
                    </a:cubicBezTo>
                    <a:cubicBezTo>
                      <a:pt x="1643" y="40"/>
                      <a:pt x="1581" y="66"/>
                      <a:pt x="1517" y="81"/>
                    </a:cubicBezTo>
                    <a:cubicBezTo>
                      <a:pt x="1453" y="96"/>
                      <a:pt x="1379" y="79"/>
                      <a:pt x="1316" y="102"/>
                    </a:cubicBezTo>
                    <a:cubicBezTo>
                      <a:pt x="1240" y="129"/>
                      <a:pt x="1186" y="205"/>
                      <a:pt x="1123" y="248"/>
                    </a:cubicBezTo>
                    <a:cubicBezTo>
                      <a:pt x="1116" y="235"/>
                      <a:pt x="1107" y="220"/>
                      <a:pt x="1104" y="220"/>
                    </a:cubicBezTo>
                    <a:cubicBezTo>
                      <a:pt x="1104" y="220"/>
                      <a:pt x="1104" y="220"/>
                      <a:pt x="1104" y="220"/>
                    </a:cubicBezTo>
                    <a:cubicBezTo>
                      <a:pt x="1086" y="238"/>
                      <a:pt x="1075" y="266"/>
                      <a:pt x="1047" y="267"/>
                    </a:cubicBezTo>
                    <a:cubicBezTo>
                      <a:pt x="1046" y="267"/>
                      <a:pt x="1046" y="267"/>
                      <a:pt x="1045" y="267"/>
                    </a:cubicBezTo>
                    <a:cubicBezTo>
                      <a:pt x="1017" y="267"/>
                      <a:pt x="977" y="248"/>
                      <a:pt x="945" y="245"/>
                    </a:cubicBezTo>
                    <a:cubicBezTo>
                      <a:pt x="914" y="241"/>
                      <a:pt x="867" y="218"/>
                      <a:pt x="834" y="218"/>
                    </a:cubicBezTo>
                    <a:cubicBezTo>
                      <a:pt x="801" y="218"/>
                      <a:pt x="784" y="238"/>
                      <a:pt x="758" y="246"/>
                    </a:cubicBezTo>
                    <a:cubicBezTo>
                      <a:pt x="731" y="256"/>
                      <a:pt x="717" y="284"/>
                      <a:pt x="691" y="296"/>
                    </a:cubicBezTo>
                    <a:cubicBezTo>
                      <a:pt x="665" y="308"/>
                      <a:pt x="626" y="307"/>
                      <a:pt x="601" y="324"/>
                    </a:cubicBezTo>
                    <a:cubicBezTo>
                      <a:pt x="578" y="339"/>
                      <a:pt x="541" y="343"/>
                      <a:pt x="519" y="363"/>
                    </a:cubicBezTo>
                    <a:cubicBezTo>
                      <a:pt x="497" y="383"/>
                      <a:pt x="502" y="428"/>
                      <a:pt x="483" y="449"/>
                    </a:cubicBezTo>
                    <a:lnTo>
                      <a:pt x="424" y="513"/>
                    </a:lnTo>
                    <a:cubicBezTo>
                      <a:pt x="406" y="534"/>
                      <a:pt x="373" y="544"/>
                      <a:pt x="354" y="566"/>
                    </a:cubicBezTo>
                    <a:cubicBezTo>
                      <a:pt x="333" y="586"/>
                      <a:pt x="306" y="600"/>
                      <a:pt x="286" y="624"/>
                    </a:cubicBezTo>
                    <a:cubicBezTo>
                      <a:pt x="268" y="646"/>
                      <a:pt x="244" y="665"/>
                      <a:pt x="227" y="687"/>
                    </a:cubicBezTo>
                    <a:cubicBezTo>
                      <a:pt x="209" y="710"/>
                      <a:pt x="211" y="745"/>
                      <a:pt x="191" y="768"/>
                    </a:cubicBezTo>
                    <a:cubicBezTo>
                      <a:pt x="172" y="790"/>
                      <a:pt x="140" y="804"/>
                      <a:pt x="120" y="826"/>
                    </a:cubicBezTo>
                    <a:cubicBezTo>
                      <a:pt x="102" y="848"/>
                      <a:pt x="74" y="867"/>
                      <a:pt x="56" y="892"/>
                    </a:cubicBezTo>
                    <a:cubicBezTo>
                      <a:pt x="37" y="915"/>
                      <a:pt x="44" y="951"/>
                      <a:pt x="33" y="979"/>
                    </a:cubicBezTo>
                    <a:cubicBezTo>
                      <a:pt x="19" y="1009"/>
                      <a:pt x="3" y="1038"/>
                      <a:pt x="1" y="1072"/>
                    </a:cubicBezTo>
                    <a:cubicBezTo>
                      <a:pt x="0" y="1107"/>
                      <a:pt x="23" y="1151"/>
                      <a:pt x="26" y="1185"/>
                    </a:cubicBezTo>
                    <a:cubicBezTo>
                      <a:pt x="28" y="1219"/>
                      <a:pt x="30" y="1257"/>
                      <a:pt x="40" y="1292"/>
                    </a:cubicBezTo>
                    <a:cubicBezTo>
                      <a:pt x="47" y="1323"/>
                      <a:pt x="67" y="1361"/>
                      <a:pt x="30" y="1378"/>
                    </a:cubicBezTo>
                    <a:cubicBezTo>
                      <a:pt x="29" y="1378"/>
                      <a:pt x="46" y="1385"/>
                      <a:pt x="52" y="1385"/>
                    </a:cubicBezTo>
                    <a:cubicBezTo>
                      <a:pt x="53" y="1385"/>
                      <a:pt x="53" y="1385"/>
                      <a:pt x="54" y="1385"/>
                    </a:cubicBezTo>
                    <a:cubicBezTo>
                      <a:pt x="92" y="1378"/>
                      <a:pt x="91" y="1360"/>
                      <a:pt x="88" y="1339"/>
                    </a:cubicBezTo>
                    <a:cubicBezTo>
                      <a:pt x="83" y="1306"/>
                      <a:pt x="55" y="1266"/>
                      <a:pt x="62" y="1237"/>
                    </a:cubicBezTo>
                    <a:cubicBezTo>
                      <a:pt x="67" y="1210"/>
                      <a:pt x="67" y="1181"/>
                      <a:pt x="69" y="1151"/>
                    </a:cubicBezTo>
                    <a:cubicBezTo>
                      <a:pt x="72" y="1122"/>
                      <a:pt x="77" y="1094"/>
                      <a:pt x="88" y="1068"/>
                    </a:cubicBezTo>
                    <a:cubicBezTo>
                      <a:pt x="99" y="1043"/>
                      <a:pt x="154" y="1038"/>
                      <a:pt x="172" y="1016"/>
                    </a:cubicBezTo>
                    <a:cubicBezTo>
                      <a:pt x="189" y="992"/>
                      <a:pt x="200" y="968"/>
                      <a:pt x="222" y="948"/>
                    </a:cubicBezTo>
                    <a:cubicBezTo>
                      <a:pt x="244" y="929"/>
                      <a:pt x="262" y="907"/>
                      <a:pt x="288" y="889"/>
                    </a:cubicBezTo>
                    <a:cubicBezTo>
                      <a:pt x="311" y="873"/>
                      <a:pt x="308" y="838"/>
                      <a:pt x="333" y="820"/>
                    </a:cubicBezTo>
                    <a:cubicBezTo>
                      <a:pt x="345" y="813"/>
                      <a:pt x="366" y="813"/>
                      <a:pt x="387" y="813"/>
                    </a:cubicBezTo>
                    <a:cubicBezTo>
                      <a:pt x="408" y="813"/>
                      <a:pt x="429" y="813"/>
                      <a:pt x="439" y="805"/>
                    </a:cubicBezTo>
                    <a:cubicBezTo>
                      <a:pt x="461" y="789"/>
                      <a:pt x="476" y="776"/>
                      <a:pt x="497" y="761"/>
                    </a:cubicBezTo>
                    <a:cubicBezTo>
                      <a:pt x="517" y="747"/>
                      <a:pt x="508" y="709"/>
                      <a:pt x="528" y="695"/>
                    </a:cubicBezTo>
                    <a:cubicBezTo>
                      <a:pt x="542" y="687"/>
                      <a:pt x="560" y="683"/>
                      <a:pt x="579" y="679"/>
                    </a:cubicBezTo>
                    <a:cubicBezTo>
                      <a:pt x="586" y="684"/>
                      <a:pt x="592" y="687"/>
                      <a:pt x="596" y="687"/>
                    </a:cubicBezTo>
                    <a:cubicBezTo>
                      <a:pt x="597" y="687"/>
                      <a:pt x="598" y="686"/>
                      <a:pt x="599" y="685"/>
                    </a:cubicBezTo>
                    <a:cubicBezTo>
                      <a:pt x="607" y="674"/>
                      <a:pt x="614" y="665"/>
                      <a:pt x="622" y="652"/>
                    </a:cubicBezTo>
                    <a:cubicBezTo>
                      <a:pt x="633" y="641"/>
                      <a:pt x="643" y="630"/>
                      <a:pt x="656" y="621"/>
                    </a:cubicBezTo>
                    <a:cubicBezTo>
                      <a:pt x="676" y="607"/>
                      <a:pt x="707" y="606"/>
                      <a:pt x="725" y="592"/>
                    </a:cubicBezTo>
                    <a:cubicBezTo>
                      <a:pt x="745" y="578"/>
                      <a:pt x="749" y="549"/>
                      <a:pt x="765" y="535"/>
                    </a:cubicBezTo>
                    <a:cubicBezTo>
                      <a:pt x="772" y="530"/>
                      <a:pt x="779" y="522"/>
                      <a:pt x="784" y="513"/>
                    </a:cubicBezTo>
                    <a:cubicBezTo>
                      <a:pt x="833" y="496"/>
                      <a:pt x="886" y="483"/>
                      <a:pt x="930" y="467"/>
                    </a:cubicBezTo>
                    <a:cubicBezTo>
                      <a:pt x="974" y="454"/>
                      <a:pt x="1021" y="452"/>
                      <a:pt x="1068" y="446"/>
                    </a:cubicBezTo>
                    <a:lnTo>
                      <a:pt x="1068" y="446"/>
                    </a:lnTo>
                    <a:cubicBezTo>
                      <a:pt x="1021" y="468"/>
                      <a:pt x="974" y="490"/>
                      <a:pt x="934" y="524"/>
                    </a:cubicBezTo>
                    <a:cubicBezTo>
                      <a:pt x="911" y="544"/>
                      <a:pt x="893" y="564"/>
                      <a:pt x="874" y="586"/>
                    </a:cubicBezTo>
                    <a:cubicBezTo>
                      <a:pt x="855" y="596"/>
                      <a:pt x="835" y="604"/>
                      <a:pt x="819" y="614"/>
                    </a:cubicBezTo>
                    <a:cubicBezTo>
                      <a:pt x="767" y="646"/>
                      <a:pt x="716" y="679"/>
                      <a:pt x="665" y="714"/>
                    </a:cubicBezTo>
                    <a:cubicBezTo>
                      <a:pt x="619" y="754"/>
                      <a:pt x="586" y="807"/>
                      <a:pt x="540" y="848"/>
                    </a:cubicBezTo>
                    <a:cubicBezTo>
                      <a:pt x="493" y="888"/>
                      <a:pt x="438" y="922"/>
                      <a:pt x="394" y="968"/>
                    </a:cubicBezTo>
                    <a:cubicBezTo>
                      <a:pt x="351" y="1012"/>
                      <a:pt x="303" y="1057"/>
                      <a:pt x="264" y="1109"/>
                    </a:cubicBezTo>
                    <a:cubicBezTo>
                      <a:pt x="230" y="1162"/>
                      <a:pt x="216" y="1225"/>
                      <a:pt x="194" y="1281"/>
                    </a:cubicBezTo>
                    <a:cubicBezTo>
                      <a:pt x="165" y="1320"/>
                      <a:pt x="132" y="1356"/>
                      <a:pt x="110" y="1398"/>
                    </a:cubicBezTo>
                    <a:cubicBezTo>
                      <a:pt x="84" y="1445"/>
                      <a:pt x="88" y="1502"/>
                      <a:pt x="70" y="1552"/>
                    </a:cubicBezTo>
                    <a:cubicBezTo>
                      <a:pt x="55" y="1608"/>
                      <a:pt x="37" y="1664"/>
                      <a:pt x="41" y="1722"/>
                    </a:cubicBezTo>
                    <a:cubicBezTo>
                      <a:pt x="44" y="1781"/>
                      <a:pt x="77" y="1842"/>
                      <a:pt x="91" y="1897"/>
                    </a:cubicBezTo>
                    <a:cubicBezTo>
                      <a:pt x="99" y="1938"/>
                      <a:pt x="113" y="1975"/>
                      <a:pt x="131" y="2014"/>
                    </a:cubicBezTo>
                    <a:cubicBezTo>
                      <a:pt x="113" y="2086"/>
                      <a:pt x="98" y="2162"/>
                      <a:pt x="96" y="2241"/>
                    </a:cubicBezTo>
                    <a:cubicBezTo>
                      <a:pt x="95" y="2331"/>
                      <a:pt x="127" y="2417"/>
                      <a:pt x="146" y="2502"/>
                    </a:cubicBezTo>
                    <a:cubicBezTo>
                      <a:pt x="167" y="2596"/>
                      <a:pt x="195" y="2691"/>
                      <a:pt x="244" y="2775"/>
                    </a:cubicBezTo>
                    <a:cubicBezTo>
                      <a:pt x="296" y="2860"/>
                      <a:pt x="373" y="2923"/>
                      <a:pt x="439" y="2991"/>
                    </a:cubicBezTo>
                    <a:cubicBezTo>
                      <a:pt x="490" y="3046"/>
                      <a:pt x="549" y="3094"/>
                      <a:pt x="608" y="3135"/>
                    </a:cubicBezTo>
                    <a:cubicBezTo>
                      <a:pt x="641" y="3179"/>
                      <a:pt x="677" y="3222"/>
                      <a:pt x="714" y="3263"/>
                    </a:cubicBezTo>
                    <a:cubicBezTo>
                      <a:pt x="756" y="3309"/>
                      <a:pt x="820" y="3324"/>
                      <a:pt x="867" y="3359"/>
                    </a:cubicBezTo>
                    <a:cubicBezTo>
                      <a:pt x="911" y="3399"/>
                      <a:pt x="950" y="3456"/>
                      <a:pt x="1003" y="3487"/>
                    </a:cubicBezTo>
                    <a:cubicBezTo>
                      <a:pt x="1056" y="3520"/>
                      <a:pt x="1116" y="3538"/>
                      <a:pt x="1173" y="3565"/>
                    </a:cubicBezTo>
                    <a:cubicBezTo>
                      <a:pt x="1232" y="3587"/>
                      <a:pt x="1285" y="3626"/>
                      <a:pt x="1347" y="3640"/>
                    </a:cubicBezTo>
                    <a:cubicBezTo>
                      <a:pt x="1409" y="3655"/>
                      <a:pt x="1474" y="3648"/>
                      <a:pt x="1536" y="3654"/>
                    </a:cubicBezTo>
                    <a:cubicBezTo>
                      <a:pt x="1549" y="3655"/>
                      <a:pt x="1563" y="3656"/>
                      <a:pt x="1576" y="3656"/>
                    </a:cubicBezTo>
                    <a:cubicBezTo>
                      <a:pt x="1625" y="3656"/>
                      <a:pt x="1675" y="3648"/>
                      <a:pt x="1723" y="3648"/>
                    </a:cubicBezTo>
                    <a:cubicBezTo>
                      <a:pt x="1724" y="3648"/>
                      <a:pt x="1726" y="3648"/>
                      <a:pt x="1727" y="3648"/>
                    </a:cubicBezTo>
                    <a:cubicBezTo>
                      <a:pt x="1779" y="3648"/>
                      <a:pt x="1833" y="3671"/>
                      <a:pt x="1887" y="3671"/>
                    </a:cubicBezTo>
                    <a:cubicBezTo>
                      <a:pt x="1896" y="3671"/>
                      <a:pt x="1905" y="3671"/>
                      <a:pt x="1914" y="3669"/>
                    </a:cubicBezTo>
                    <a:cubicBezTo>
                      <a:pt x="1956" y="3662"/>
                      <a:pt x="1991" y="3640"/>
                      <a:pt x="2029" y="3618"/>
                    </a:cubicBezTo>
                    <a:cubicBezTo>
                      <a:pt x="2071" y="3600"/>
                      <a:pt x="2114" y="3580"/>
                      <a:pt x="2157" y="3566"/>
                    </a:cubicBezTo>
                    <a:cubicBezTo>
                      <a:pt x="2196" y="3552"/>
                      <a:pt x="2235" y="3537"/>
                      <a:pt x="2272" y="3516"/>
                    </a:cubicBezTo>
                    <a:cubicBezTo>
                      <a:pt x="2305" y="3511"/>
                      <a:pt x="2340" y="3508"/>
                      <a:pt x="2373" y="3501"/>
                    </a:cubicBezTo>
                    <a:cubicBezTo>
                      <a:pt x="2552" y="3465"/>
                      <a:pt x="2714" y="3377"/>
                      <a:pt x="2865" y="3284"/>
                    </a:cubicBezTo>
                    <a:cubicBezTo>
                      <a:pt x="3019" y="3193"/>
                      <a:pt x="3168" y="3088"/>
                      <a:pt x="3288" y="2949"/>
                    </a:cubicBezTo>
                    <a:cubicBezTo>
                      <a:pt x="3409" y="2821"/>
                      <a:pt x="3516" y="2670"/>
                      <a:pt x="3584" y="2498"/>
                    </a:cubicBezTo>
                    <a:cubicBezTo>
                      <a:pt x="3650" y="2326"/>
                      <a:pt x="3666" y="2139"/>
                      <a:pt x="3663" y="1953"/>
                    </a:cubicBezTo>
                    <a:cubicBezTo>
                      <a:pt x="3662" y="1782"/>
                      <a:pt x="3625" y="1601"/>
                      <a:pt x="3526" y="1442"/>
                    </a:cubicBezTo>
                    <a:cubicBezTo>
                      <a:pt x="3538" y="1437"/>
                      <a:pt x="3544" y="1430"/>
                      <a:pt x="3547" y="1423"/>
                    </a:cubicBezTo>
                    <a:cubicBezTo>
                      <a:pt x="3574" y="1473"/>
                      <a:pt x="3602" y="1524"/>
                      <a:pt x="3628" y="1577"/>
                    </a:cubicBezTo>
                    <a:cubicBezTo>
                      <a:pt x="3657" y="1636"/>
                      <a:pt x="3695" y="1708"/>
                      <a:pt x="3673" y="1774"/>
                    </a:cubicBezTo>
                    <a:cubicBezTo>
                      <a:pt x="3672" y="1775"/>
                      <a:pt x="3677" y="1776"/>
                      <a:pt x="3683" y="1776"/>
                    </a:cubicBezTo>
                    <a:cubicBezTo>
                      <a:pt x="3689" y="1776"/>
                      <a:pt x="3696" y="1775"/>
                      <a:pt x="3697" y="1774"/>
                    </a:cubicBezTo>
                    <a:cubicBezTo>
                      <a:pt x="3728" y="1726"/>
                      <a:pt x="3716" y="1679"/>
                      <a:pt x="3701" y="1634"/>
                    </a:cubicBezTo>
                    <a:cubicBezTo>
                      <a:pt x="3675" y="1564"/>
                      <a:pt x="3621" y="1503"/>
                      <a:pt x="3597" y="1438"/>
                    </a:cubicBezTo>
                    <a:cubicBezTo>
                      <a:pt x="3574" y="1378"/>
                      <a:pt x="3544" y="1320"/>
                      <a:pt x="3511" y="1266"/>
                    </a:cubicBezTo>
                    <a:cubicBezTo>
                      <a:pt x="3476" y="1208"/>
                      <a:pt x="3446" y="1155"/>
                      <a:pt x="3414" y="1101"/>
                    </a:cubicBezTo>
                    <a:lnTo>
                      <a:pt x="3414" y="1100"/>
                    </a:lnTo>
                    <a:cubicBezTo>
                      <a:pt x="3414" y="1094"/>
                      <a:pt x="3416" y="1090"/>
                      <a:pt x="3414" y="1086"/>
                    </a:cubicBezTo>
                    <a:cubicBezTo>
                      <a:pt x="3408" y="1061"/>
                      <a:pt x="3394" y="1041"/>
                      <a:pt x="3387" y="1014"/>
                    </a:cubicBezTo>
                    <a:cubicBezTo>
                      <a:pt x="3380" y="977"/>
                      <a:pt x="3373" y="937"/>
                      <a:pt x="3352" y="907"/>
                    </a:cubicBezTo>
                    <a:cubicBezTo>
                      <a:pt x="3339" y="885"/>
                      <a:pt x="3324" y="862"/>
                      <a:pt x="3308" y="841"/>
                    </a:cubicBezTo>
                    <a:cubicBezTo>
                      <a:pt x="3310" y="813"/>
                      <a:pt x="3324" y="775"/>
                      <a:pt x="3313" y="756"/>
                    </a:cubicBezTo>
                    <a:cubicBezTo>
                      <a:pt x="3299" y="731"/>
                      <a:pt x="3282" y="710"/>
                      <a:pt x="3267" y="687"/>
                    </a:cubicBezTo>
                    <a:cubicBezTo>
                      <a:pt x="3251" y="665"/>
                      <a:pt x="3212" y="669"/>
                      <a:pt x="3194" y="651"/>
                    </a:cubicBezTo>
                    <a:cubicBezTo>
                      <a:pt x="3178" y="629"/>
                      <a:pt x="3172" y="591"/>
                      <a:pt x="3153" y="570"/>
                    </a:cubicBezTo>
                    <a:cubicBezTo>
                      <a:pt x="3132" y="551"/>
                      <a:pt x="3109" y="540"/>
                      <a:pt x="3085" y="523"/>
                    </a:cubicBezTo>
                    <a:cubicBezTo>
                      <a:pt x="3065" y="505"/>
                      <a:pt x="3051" y="475"/>
                      <a:pt x="3028" y="460"/>
                    </a:cubicBezTo>
                    <a:cubicBezTo>
                      <a:pt x="3006" y="446"/>
                      <a:pt x="2973" y="449"/>
                      <a:pt x="2948" y="436"/>
                    </a:cubicBezTo>
                    <a:lnTo>
                      <a:pt x="2933" y="432"/>
                    </a:lnTo>
                    <a:cubicBezTo>
                      <a:pt x="2900" y="387"/>
                      <a:pt x="2878" y="322"/>
                      <a:pt x="2831" y="289"/>
                    </a:cubicBezTo>
                    <a:cubicBezTo>
                      <a:pt x="2780" y="251"/>
                      <a:pt x="2724" y="220"/>
                      <a:pt x="2666" y="187"/>
                    </a:cubicBezTo>
                    <a:cubicBezTo>
                      <a:pt x="2608" y="157"/>
                      <a:pt x="2538" y="163"/>
                      <a:pt x="2477" y="139"/>
                    </a:cubicBezTo>
                    <a:cubicBezTo>
                      <a:pt x="2418" y="114"/>
                      <a:pt x="2360" y="74"/>
                      <a:pt x="2297" y="55"/>
                    </a:cubicBezTo>
                    <a:cubicBezTo>
                      <a:pt x="2232" y="41"/>
                      <a:pt x="2168" y="35"/>
                      <a:pt x="2101" y="29"/>
                    </a:cubicBezTo>
                    <a:cubicBezTo>
                      <a:pt x="2037" y="21"/>
                      <a:pt x="1971" y="0"/>
                      <a:pt x="190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29"/>
              <p:cNvSpPr/>
              <p:nvPr/>
            </p:nvSpPr>
            <p:spPr>
              <a:xfrm>
                <a:off x="943350" y="4788950"/>
                <a:ext cx="2150" cy="875"/>
              </a:xfrm>
              <a:custGeom>
                <a:rect b="b" l="l" r="r" t="t"/>
                <a:pathLst>
                  <a:path extrusionOk="0" h="35" w="86">
                    <a:moveTo>
                      <a:pt x="77" y="1"/>
                    </a:moveTo>
                    <a:cubicBezTo>
                      <a:pt x="56" y="14"/>
                      <a:pt x="34" y="25"/>
                      <a:pt x="18" y="32"/>
                    </a:cubicBezTo>
                    <a:cubicBezTo>
                      <a:pt x="11" y="34"/>
                      <a:pt x="4" y="34"/>
                      <a:pt x="0" y="35"/>
                    </a:cubicBezTo>
                    <a:lnTo>
                      <a:pt x="85" y="34"/>
                    </a:lnTo>
                    <a:cubicBezTo>
                      <a:pt x="84" y="21"/>
                      <a:pt x="80" y="12"/>
                      <a:pt x="7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29"/>
              <p:cNvSpPr/>
              <p:nvPr/>
            </p:nvSpPr>
            <p:spPr>
              <a:xfrm>
                <a:off x="940850" y="4788675"/>
                <a:ext cx="1175" cy="200"/>
              </a:xfrm>
              <a:custGeom>
                <a:rect b="b" l="l" r="r" t="t"/>
                <a:pathLst>
                  <a:path extrusionOk="0" h="8" w="47">
                    <a:moveTo>
                      <a:pt x="1" y="1"/>
                    </a:moveTo>
                    <a:cubicBezTo>
                      <a:pt x="8" y="5"/>
                      <a:pt x="19" y="8"/>
                      <a:pt x="28" y="8"/>
                    </a:cubicBezTo>
                    <a:cubicBezTo>
                      <a:pt x="36" y="8"/>
                      <a:pt x="44" y="6"/>
                      <a:pt x="46"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29"/>
              <p:cNvSpPr/>
              <p:nvPr/>
            </p:nvSpPr>
            <p:spPr>
              <a:xfrm>
                <a:off x="902150" y="4747050"/>
                <a:ext cx="92825" cy="92425"/>
              </a:xfrm>
              <a:custGeom>
                <a:rect b="b" l="l" r="r" t="t"/>
                <a:pathLst>
                  <a:path extrusionOk="0" h="3697" w="3713">
                    <a:moveTo>
                      <a:pt x="1425" y="199"/>
                    </a:moveTo>
                    <a:cubicBezTo>
                      <a:pt x="1427" y="199"/>
                      <a:pt x="1429" y="200"/>
                      <a:pt x="1431" y="200"/>
                    </a:cubicBezTo>
                    <a:cubicBezTo>
                      <a:pt x="1404" y="216"/>
                      <a:pt x="1380" y="230"/>
                      <a:pt x="1355" y="251"/>
                    </a:cubicBezTo>
                    <a:cubicBezTo>
                      <a:pt x="1301" y="299"/>
                      <a:pt x="1263" y="353"/>
                      <a:pt x="1228" y="409"/>
                    </a:cubicBezTo>
                    <a:cubicBezTo>
                      <a:pt x="1210" y="415"/>
                      <a:pt x="1191" y="417"/>
                      <a:pt x="1173" y="422"/>
                    </a:cubicBezTo>
                    <a:cubicBezTo>
                      <a:pt x="1176" y="420"/>
                      <a:pt x="1177" y="415"/>
                      <a:pt x="1180" y="413"/>
                    </a:cubicBezTo>
                    <a:cubicBezTo>
                      <a:pt x="1202" y="402"/>
                      <a:pt x="1224" y="394"/>
                      <a:pt x="1242" y="375"/>
                    </a:cubicBezTo>
                    <a:cubicBezTo>
                      <a:pt x="1260" y="355"/>
                      <a:pt x="1272" y="310"/>
                      <a:pt x="1297" y="292"/>
                    </a:cubicBezTo>
                    <a:cubicBezTo>
                      <a:pt x="1319" y="276"/>
                      <a:pt x="1342" y="254"/>
                      <a:pt x="1373" y="230"/>
                    </a:cubicBezTo>
                    <a:cubicBezTo>
                      <a:pt x="1388" y="218"/>
                      <a:pt x="1406" y="199"/>
                      <a:pt x="1425" y="199"/>
                    </a:cubicBezTo>
                    <a:close/>
                    <a:moveTo>
                      <a:pt x="1491" y="394"/>
                    </a:moveTo>
                    <a:lnTo>
                      <a:pt x="1491" y="394"/>
                    </a:lnTo>
                    <a:cubicBezTo>
                      <a:pt x="1457" y="402"/>
                      <a:pt x="1422" y="416"/>
                      <a:pt x="1389" y="431"/>
                    </a:cubicBezTo>
                    <a:cubicBezTo>
                      <a:pt x="1355" y="435"/>
                      <a:pt x="1320" y="441"/>
                      <a:pt x="1286" y="445"/>
                    </a:cubicBezTo>
                    <a:cubicBezTo>
                      <a:pt x="1292" y="438"/>
                      <a:pt x="1294" y="431"/>
                      <a:pt x="1300" y="426"/>
                    </a:cubicBezTo>
                    <a:cubicBezTo>
                      <a:pt x="1363" y="415"/>
                      <a:pt x="1428" y="405"/>
                      <a:pt x="1491" y="394"/>
                    </a:cubicBezTo>
                    <a:close/>
                    <a:moveTo>
                      <a:pt x="1212" y="439"/>
                    </a:moveTo>
                    <a:cubicBezTo>
                      <a:pt x="1209" y="448"/>
                      <a:pt x="1205" y="455"/>
                      <a:pt x="1202" y="459"/>
                    </a:cubicBezTo>
                    <a:cubicBezTo>
                      <a:pt x="1126" y="472"/>
                      <a:pt x="1051" y="490"/>
                      <a:pt x="976" y="516"/>
                    </a:cubicBezTo>
                    <a:cubicBezTo>
                      <a:pt x="982" y="507"/>
                      <a:pt x="985" y="500"/>
                      <a:pt x="992" y="494"/>
                    </a:cubicBezTo>
                    <a:cubicBezTo>
                      <a:pt x="1012" y="483"/>
                      <a:pt x="1044" y="485"/>
                      <a:pt x="1064" y="477"/>
                    </a:cubicBezTo>
                    <a:cubicBezTo>
                      <a:pt x="1087" y="467"/>
                      <a:pt x="1113" y="467"/>
                      <a:pt x="1133" y="460"/>
                    </a:cubicBezTo>
                    <a:cubicBezTo>
                      <a:pt x="1140" y="457"/>
                      <a:pt x="1146" y="450"/>
                      <a:pt x="1150" y="445"/>
                    </a:cubicBezTo>
                    <a:cubicBezTo>
                      <a:pt x="1152" y="447"/>
                      <a:pt x="1153" y="451"/>
                      <a:pt x="1153" y="451"/>
                    </a:cubicBezTo>
                    <a:cubicBezTo>
                      <a:pt x="1154" y="451"/>
                      <a:pt x="1154" y="451"/>
                      <a:pt x="1154" y="450"/>
                    </a:cubicBezTo>
                    <a:cubicBezTo>
                      <a:pt x="1175" y="449"/>
                      <a:pt x="1191" y="444"/>
                      <a:pt x="1212" y="439"/>
                    </a:cubicBezTo>
                    <a:close/>
                    <a:moveTo>
                      <a:pt x="1851" y="635"/>
                    </a:moveTo>
                    <a:cubicBezTo>
                      <a:pt x="1908" y="635"/>
                      <a:pt x="1964" y="639"/>
                      <a:pt x="2017" y="647"/>
                    </a:cubicBezTo>
                    <a:cubicBezTo>
                      <a:pt x="1996" y="647"/>
                      <a:pt x="1976" y="644"/>
                      <a:pt x="1955" y="644"/>
                    </a:cubicBezTo>
                    <a:cubicBezTo>
                      <a:pt x="1916" y="644"/>
                      <a:pt x="1876" y="649"/>
                      <a:pt x="1837" y="654"/>
                    </a:cubicBezTo>
                    <a:cubicBezTo>
                      <a:pt x="1821" y="647"/>
                      <a:pt x="1806" y="642"/>
                      <a:pt x="1793" y="636"/>
                    </a:cubicBezTo>
                    <a:cubicBezTo>
                      <a:pt x="1812" y="635"/>
                      <a:pt x="1832" y="635"/>
                      <a:pt x="1851" y="635"/>
                    </a:cubicBezTo>
                    <a:close/>
                    <a:moveTo>
                      <a:pt x="2309" y="931"/>
                    </a:moveTo>
                    <a:cubicBezTo>
                      <a:pt x="2311" y="932"/>
                      <a:pt x="2315" y="932"/>
                      <a:pt x="2318" y="933"/>
                    </a:cubicBezTo>
                    <a:cubicBezTo>
                      <a:pt x="2322" y="943"/>
                      <a:pt x="2324" y="950"/>
                      <a:pt x="2325" y="958"/>
                    </a:cubicBezTo>
                    <a:cubicBezTo>
                      <a:pt x="2322" y="947"/>
                      <a:pt x="2315" y="939"/>
                      <a:pt x="2309" y="931"/>
                    </a:cubicBezTo>
                    <a:close/>
                    <a:moveTo>
                      <a:pt x="1493" y="974"/>
                    </a:moveTo>
                    <a:cubicBezTo>
                      <a:pt x="1495" y="974"/>
                      <a:pt x="1497" y="974"/>
                      <a:pt x="1499" y="975"/>
                    </a:cubicBezTo>
                    <a:cubicBezTo>
                      <a:pt x="1531" y="979"/>
                      <a:pt x="1572" y="991"/>
                      <a:pt x="1614" y="1013"/>
                    </a:cubicBezTo>
                    <a:cubicBezTo>
                      <a:pt x="1531" y="1016"/>
                      <a:pt x="1448" y="1037"/>
                      <a:pt x="1376" y="1078"/>
                    </a:cubicBezTo>
                    <a:cubicBezTo>
                      <a:pt x="1373" y="1071"/>
                      <a:pt x="1369" y="1063"/>
                      <a:pt x="1366" y="1055"/>
                    </a:cubicBezTo>
                    <a:cubicBezTo>
                      <a:pt x="1402" y="1023"/>
                      <a:pt x="1439" y="998"/>
                      <a:pt x="1480" y="975"/>
                    </a:cubicBezTo>
                    <a:cubicBezTo>
                      <a:pt x="1484" y="975"/>
                      <a:pt x="1488" y="974"/>
                      <a:pt x="1493" y="974"/>
                    </a:cubicBezTo>
                    <a:close/>
                    <a:moveTo>
                      <a:pt x="1338" y="1077"/>
                    </a:moveTo>
                    <a:cubicBezTo>
                      <a:pt x="1329" y="1089"/>
                      <a:pt x="1319" y="1099"/>
                      <a:pt x="1308" y="1110"/>
                    </a:cubicBezTo>
                    <a:lnTo>
                      <a:pt x="1293" y="1119"/>
                    </a:lnTo>
                    <a:cubicBezTo>
                      <a:pt x="1307" y="1105"/>
                      <a:pt x="1325" y="1092"/>
                      <a:pt x="1338" y="1077"/>
                    </a:cubicBezTo>
                    <a:close/>
                    <a:moveTo>
                      <a:pt x="2044" y="324"/>
                    </a:moveTo>
                    <a:cubicBezTo>
                      <a:pt x="2227" y="324"/>
                      <a:pt x="2410" y="355"/>
                      <a:pt x="2578" y="448"/>
                    </a:cubicBezTo>
                    <a:cubicBezTo>
                      <a:pt x="2826" y="583"/>
                      <a:pt x="3005" y="830"/>
                      <a:pt x="3081" y="1101"/>
                    </a:cubicBezTo>
                    <a:lnTo>
                      <a:pt x="3086" y="1122"/>
                    </a:lnTo>
                    <a:cubicBezTo>
                      <a:pt x="2993" y="993"/>
                      <a:pt x="2873" y="913"/>
                      <a:pt x="2746" y="850"/>
                    </a:cubicBezTo>
                    <a:cubicBezTo>
                      <a:pt x="2671" y="726"/>
                      <a:pt x="2570" y="617"/>
                      <a:pt x="2446" y="538"/>
                    </a:cubicBezTo>
                    <a:cubicBezTo>
                      <a:pt x="2266" y="424"/>
                      <a:pt x="2067" y="392"/>
                      <a:pt x="1873" y="392"/>
                    </a:cubicBezTo>
                    <a:cubicBezTo>
                      <a:pt x="1857" y="392"/>
                      <a:pt x="1840" y="392"/>
                      <a:pt x="1824" y="393"/>
                    </a:cubicBezTo>
                    <a:cubicBezTo>
                      <a:pt x="1769" y="379"/>
                      <a:pt x="1712" y="372"/>
                      <a:pt x="1654" y="372"/>
                    </a:cubicBezTo>
                    <a:cubicBezTo>
                      <a:pt x="1629" y="372"/>
                      <a:pt x="1604" y="373"/>
                      <a:pt x="1579" y="376"/>
                    </a:cubicBezTo>
                    <a:cubicBezTo>
                      <a:pt x="1622" y="368"/>
                      <a:pt x="1663" y="360"/>
                      <a:pt x="1706" y="353"/>
                    </a:cubicBezTo>
                    <a:cubicBezTo>
                      <a:pt x="1815" y="336"/>
                      <a:pt x="1930" y="324"/>
                      <a:pt x="2044" y="324"/>
                    </a:cubicBezTo>
                    <a:close/>
                    <a:moveTo>
                      <a:pt x="2468" y="993"/>
                    </a:moveTo>
                    <a:lnTo>
                      <a:pt x="2468" y="993"/>
                    </a:lnTo>
                    <a:cubicBezTo>
                      <a:pt x="2482" y="1000"/>
                      <a:pt x="2497" y="1006"/>
                      <a:pt x="2511" y="1013"/>
                    </a:cubicBezTo>
                    <a:cubicBezTo>
                      <a:pt x="2533" y="1067"/>
                      <a:pt x="2552" y="1122"/>
                      <a:pt x="2565" y="1178"/>
                    </a:cubicBezTo>
                    <a:cubicBezTo>
                      <a:pt x="2574" y="1221"/>
                      <a:pt x="2580" y="1266"/>
                      <a:pt x="2587" y="1311"/>
                    </a:cubicBezTo>
                    <a:cubicBezTo>
                      <a:pt x="2584" y="1315"/>
                      <a:pt x="2578" y="1315"/>
                      <a:pt x="2573" y="1315"/>
                    </a:cubicBezTo>
                    <a:cubicBezTo>
                      <a:pt x="2548" y="1206"/>
                      <a:pt x="2516" y="1096"/>
                      <a:pt x="2468" y="993"/>
                    </a:cubicBezTo>
                    <a:close/>
                    <a:moveTo>
                      <a:pt x="2593" y="1352"/>
                    </a:moveTo>
                    <a:cubicBezTo>
                      <a:pt x="2598" y="1381"/>
                      <a:pt x="2598" y="1411"/>
                      <a:pt x="2599" y="1440"/>
                    </a:cubicBezTo>
                    <a:cubicBezTo>
                      <a:pt x="2598" y="1426"/>
                      <a:pt x="2593" y="1412"/>
                      <a:pt x="2592" y="1399"/>
                    </a:cubicBezTo>
                    <a:cubicBezTo>
                      <a:pt x="2591" y="1385"/>
                      <a:pt x="2585" y="1370"/>
                      <a:pt x="2582" y="1356"/>
                    </a:cubicBezTo>
                    <a:cubicBezTo>
                      <a:pt x="2585" y="1353"/>
                      <a:pt x="2588" y="1353"/>
                      <a:pt x="2593" y="1352"/>
                    </a:cubicBezTo>
                    <a:close/>
                    <a:moveTo>
                      <a:pt x="1842" y="1309"/>
                    </a:moveTo>
                    <a:cubicBezTo>
                      <a:pt x="1845" y="1311"/>
                      <a:pt x="1850" y="1311"/>
                      <a:pt x="1854" y="1312"/>
                    </a:cubicBezTo>
                    <a:cubicBezTo>
                      <a:pt x="1857" y="1315"/>
                      <a:pt x="1861" y="1316"/>
                      <a:pt x="1864" y="1319"/>
                    </a:cubicBezTo>
                    <a:cubicBezTo>
                      <a:pt x="1947" y="1371"/>
                      <a:pt x="1985" y="1455"/>
                      <a:pt x="2011" y="1542"/>
                    </a:cubicBezTo>
                    <a:cubicBezTo>
                      <a:pt x="2017" y="1555"/>
                      <a:pt x="2022" y="1571"/>
                      <a:pt x="2028" y="1586"/>
                    </a:cubicBezTo>
                    <a:lnTo>
                      <a:pt x="2015" y="1586"/>
                    </a:lnTo>
                    <a:cubicBezTo>
                      <a:pt x="1993" y="1511"/>
                      <a:pt x="1956" y="1443"/>
                      <a:pt x="1908" y="1388"/>
                    </a:cubicBezTo>
                    <a:cubicBezTo>
                      <a:pt x="1892" y="1366"/>
                      <a:pt x="1870" y="1345"/>
                      <a:pt x="1845" y="1326"/>
                    </a:cubicBezTo>
                    <a:cubicBezTo>
                      <a:pt x="1845" y="1319"/>
                      <a:pt x="1843" y="1315"/>
                      <a:pt x="1842" y="1309"/>
                    </a:cubicBezTo>
                    <a:close/>
                    <a:moveTo>
                      <a:pt x="1658" y="913"/>
                    </a:moveTo>
                    <a:cubicBezTo>
                      <a:pt x="1729" y="931"/>
                      <a:pt x="1801" y="954"/>
                      <a:pt x="1870" y="986"/>
                    </a:cubicBezTo>
                    <a:cubicBezTo>
                      <a:pt x="1932" y="1013"/>
                      <a:pt x="1995" y="1042"/>
                      <a:pt x="2057" y="1078"/>
                    </a:cubicBezTo>
                    <a:cubicBezTo>
                      <a:pt x="2091" y="1116"/>
                      <a:pt x="2124" y="1154"/>
                      <a:pt x="2157" y="1189"/>
                    </a:cubicBezTo>
                    <a:cubicBezTo>
                      <a:pt x="2243" y="1282"/>
                      <a:pt x="2344" y="1375"/>
                      <a:pt x="2395" y="1506"/>
                    </a:cubicBezTo>
                    <a:cubicBezTo>
                      <a:pt x="2401" y="1543"/>
                      <a:pt x="2402" y="1579"/>
                      <a:pt x="2405" y="1615"/>
                    </a:cubicBezTo>
                    <a:cubicBezTo>
                      <a:pt x="2391" y="1612"/>
                      <a:pt x="2375" y="1606"/>
                      <a:pt x="2361" y="1605"/>
                    </a:cubicBezTo>
                    <a:cubicBezTo>
                      <a:pt x="2357" y="1602"/>
                      <a:pt x="2351" y="1602"/>
                      <a:pt x="2347" y="1602"/>
                    </a:cubicBezTo>
                    <a:cubicBezTo>
                      <a:pt x="2344" y="1598"/>
                      <a:pt x="2340" y="1594"/>
                      <a:pt x="2337" y="1589"/>
                    </a:cubicBezTo>
                    <a:cubicBezTo>
                      <a:pt x="2336" y="1573"/>
                      <a:pt x="2336" y="1558"/>
                      <a:pt x="2333" y="1543"/>
                    </a:cubicBezTo>
                    <a:cubicBezTo>
                      <a:pt x="2310" y="1407"/>
                      <a:pt x="2229" y="1282"/>
                      <a:pt x="2124" y="1181"/>
                    </a:cubicBezTo>
                    <a:cubicBezTo>
                      <a:pt x="2020" y="1078"/>
                      <a:pt x="1882" y="1027"/>
                      <a:pt x="1737" y="1015"/>
                    </a:cubicBezTo>
                    <a:cubicBezTo>
                      <a:pt x="1724" y="1013"/>
                      <a:pt x="1707" y="1013"/>
                      <a:pt x="1693" y="1013"/>
                    </a:cubicBezTo>
                    <a:cubicBezTo>
                      <a:pt x="1677" y="994"/>
                      <a:pt x="1659" y="972"/>
                      <a:pt x="1638" y="958"/>
                    </a:cubicBezTo>
                    <a:cubicBezTo>
                      <a:pt x="1623" y="946"/>
                      <a:pt x="1604" y="939"/>
                      <a:pt x="1589" y="931"/>
                    </a:cubicBezTo>
                    <a:cubicBezTo>
                      <a:pt x="1611" y="924"/>
                      <a:pt x="1633" y="918"/>
                      <a:pt x="1658" y="913"/>
                    </a:cubicBezTo>
                    <a:close/>
                    <a:moveTo>
                      <a:pt x="2364" y="1646"/>
                    </a:moveTo>
                    <a:lnTo>
                      <a:pt x="2364" y="1646"/>
                    </a:lnTo>
                    <a:cubicBezTo>
                      <a:pt x="2377" y="1649"/>
                      <a:pt x="2391" y="1652"/>
                      <a:pt x="2405" y="1655"/>
                    </a:cubicBezTo>
                    <a:lnTo>
                      <a:pt x="2405" y="1663"/>
                    </a:lnTo>
                    <a:cubicBezTo>
                      <a:pt x="2402" y="1689"/>
                      <a:pt x="2399" y="1715"/>
                      <a:pt x="2398" y="1739"/>
                    </a:cubicBezTo>
                    <a:cubicBezTo>
                      <a:pt x="2391" y="1707"/>
                      <a:pt x="2377" y="1677"/>
                      <a:pt x="2364" y="1646"/>
                    </a:cubicBezTo>
                    <a:close/>
                    <a:moveTo>
                      <a:pt x="2902" y="1448"/>
                    </a:moveTo>
                    <a:cubicBezTo>
                      <a:pt x="2911" y="1489"/>
                      <a:pt x="2921" y="1532"/>
                      <a:pt x="2921" y="1580"/>
                    </a:cubicBezTo>
                    <a:cubicBezTo>
                      <a:pt x="2918" y="1688"/>
                      <a:pt x="2896" y="1800"/>
                      <a:pt x="2863" y="1913"/>
                    </a:cubicBezTo>
                    <a:cubicBezTo>
                      <a:pt x="2852" y="1900"/>
                      <a:pt x="2845" y="1883"/>
                      <a:pt x="2836" y="1868"/>
                    </a:cubicBezTo>
                    <a:cubicBezTo>
                      <a:pt x="2874" y="1732"/>
                      <a:pt x="2898" y="1593"/>
                      <a:pt x="2902" y="1448"/>
                    </a:cubicBezTo>
                    <a:close/>
                    <a:moveTo>
                      <a:pt x="1527" y="1534"/>
                    </a:moveTo>
                    <a:cubicBezTo>
                      <a:pt x="1529" y="1534"/>
                      <a:pt x="1532" y="1535"/>
                      <a:pt x="1534" y="1536"/>
                    </a:cubicBezTo>
                    <a:cubicBezTo>
                      <a:pt x="1542" y="1543"/>
                      <a:pt x="1520" y="1575"/>
                      <a:pt x="1524" y="1580"/>
                    </a:cubicBezTo>
                    <a:cubicBezTo>
                      <a:pt x="1528" y="1586"/>
                      <a:pt x="1583" y="1586"/>
                      <a:pt x="1594" y="1608"/>
                    </a:cubicBezTo>
                    <a:cubicBezTo>
                      <a:pt x="1604" y="1628"/>
                      <a:pt x="1601" y="1649"/>
                      <a:pt x="1594" y="1664"/>
                    </a:cubicBezTo>
                    <a:lnTo>
                      <a:pt x="1713" y="1661"/>
                    </a:lnTo>
                    <a:cubicBezTo>
                      <a:pt x="1717" y="1664"/>
                      <a:pt x="1720" y="1667"/>
                      <a:pt x="1724" y="1671"/>
                    </a:cubicBezTo>
                    <a:cubicBezTo>
                      <a:pt x="1724" y="1674"/>
                      <a:pt x="1725" y="1675"/>
                      <a:pt x="1725" y="1677"/>
                    </a:cubicBezTo>
                    <a:cubicBezTo>
                      <a:pt x="1732" y="1671"/>
                      <a:pt x="1740" y="1667"/>
                      <a:pt x="1746" y="1661"/>
                    </a:cubicBezTo>
                    <a:lnTo>
                      <a:pt x="1758" y="1661"/>
                    </a:lnTo>
                    <a:cubicBezTo>
                      <a:pt x="1773" y="1701"/>
                      <a:pt x="1779" y="1754"/>
                      <a:pt x="1766" y="1800"/>
                    </a:cubicBezTo>
                    <a:cubicBezTo>
                      <a:pt x="1751" y="1854"/>
                      <a:pt x="1684" y="1868"/>
                      <a:pt x="1651" y="1887"/>
                    </a:cubicBezTo>
                    <a:lnTo>
                      <a:pt x="1638" y="1894"/>
                    </a:lnTo>
                    <a:cubicBezTo>
                      <a:pt x="1611" y="1908"/>
                      <a:pt x="1581" y="1919"/>
                      <a:pt x="1551" y="1919"/>
                    </a:cubicBezTo>
                    <a:cubicBezTo>
                      <a:pt x="1546" y="1919"/>
                      <a:pt x="1540" y="1918"/>
                      <a:pt x="1534" y="1917"/>
                    </a:cubicBezTo>
                    <a:cubicBezTo>
                      <a:pt x="1494" y="1911"/>
                      <a:pt x="1458" y="1901"/>
                      <a:pt x="1429" y="1878"/>
                    </a:cubicBezTo>
                    <a:cubicBezTo>
                      <a:pt x="1402" y="1856"/>
                      <a:pt x="1360" y="1856"/>
                      <a:pt x="1340" y="1822"/>
                    </a:cubicBezTo>
                    <a:cubicBezTo>
                      <a:pt x="1320" y="1794"/>
                      <a:pt x="1349" y="1736"/>
                      <a:pt x="1348" y="1712"/>
                    </a:cubicBezTo>
                    <a:cubicBezTo>
                      <a:pt x="1341" y="1689"/>
                      <a:pt x="1338" y="1668"/>
                      <a:pt x="1342" y="1652"/>
                    </a:cubicBezTo>
                    <a:cubicBezTo>
                      <a:pt x="1348" y="1634"/>
                      <a:pt x="1316" y="1617"/>
                      <a:pt x="1329" y="1598"/>
                    </a:cubicBezTo>
                    <a:cubicBezTo>
                      <a:pt x="1341" y="1580"/>
                      <a:pt x="1376" y="1579"/>
                      <a:pt x="1389" y="1571"/>
                    </a:cubicBezTo>
                    <a:cubicBezTo>
                      <a:pt x="1402" y="1561"/>
                      <a:pt x="1411" y="1546"/>
                      <a:pt x="1429" y="1540"/>
                    </a:cubicBezTo>
                    <a:cubicBezTo>
                      <a:pt x="1432" y="1540"/>
                      <a:pt x="1434" y="1539"/>
                      <a:pt x="1437" y="1539"/>
                    </a:cubicBezTo>
                    <a:cubicBezTo>
                      <a:pt x="1452" y="1539"/>
                      <a:pt x="1469" y="1548"/>
                      <a:pt x="1479" y="1550"/>
                    </a:cubicBezTo>
                    <a:cubicBezTo>
                      <a:pt x="1487" y="1550"/>
                      <a:pt x="1496" y="1536"/>
                      <a:pt x="1505" y="1536"/>
                    </a:cubicBezTo>
                    <a:cubicBezTo>
                      <a:pt x="1506" y="1536"/>
                      <a:pt x="1507" y="1536"/>
                      <a:pt x="1508" y="1536"/>
                    </a:cubicBezTo>
                    <a:cubicBezTo>
                      <a:pt x="1509" y="1536"/>
                      <a:pt x="1509" y="1536"/>
                      <a:pt x="1510" y="1536"/>
                    </a:cubicBezTo>
                    <a:cubicBezTo>
                      <a:pt x="1516" y="1536"/>
                      <a:pt x="1522" y="1534"/>
                      <a:pt x="1527" y="1534"/>
                    </a:cubicBezTo>
                    <a:close/>
                    <a:moveTo>
                      <a:pt x="2818" y="1935"/>
                    </a:moveTo>
                    <a:cubicBezTo>
                      <a:pt x="2826" y="1948"/>
                      <a:pt x="2834" y="1963"/>
                      <a:pt x="2843" y="1977"/>
                    </a:cubicBezTo>
                    <a:cubicBezTo>
                      <a:pt x="2836" y="1996"/>
                      <a:pt x="2834" y="2014"/>
                      <a:pt x="2826" y="2033"/>
                    </a:cubicBezTo>
                    <a:cubicBezTo>
                      <a:pt x="2818" y="2052"/>
                      <a:pt x="2807" y="2072"/>
                      <a:pt x="2799" y="2088"/>
                    </a:cubicBezTo>
                    <a:cubicBezTo>
                      <a:pt x="2797" y="2065"/>
                      <a:pt x="2793" y="2040"/>
                      <a:pt x="2790" y="2017"/>
                    </a:cubicBezTo>
                    <a:cubicBezTo>
                      <a:pt x="2800" y="1989"/>
                      <a:pt x="2808" y="1963"/>
                      <a:pt x="2818" y="1935"/>
                    </a:cubicBezTo>
                    <a:close/>
                    <a:moveTo>
                      <a:pt x="2337" y="1689"/>
                    </a:moveTo>
                    <a:cubicBezTo>
                      <a:pt x="2357" y="1730"/>
                      <a:pt x="2373" y="1773"/>
                      <a:pt x="2386" y="1818"/>
                    </a:cubicBezTo>
                    <a:cubicBezTo>
                      <a:pt x="2380" y="1851"/>
                      <a:pt x="2375" y="1882"/>
                      <a:pt x="2361" y="1913"/>
                    </a:cubicBezTo>
                    <a:cubicBezTo>
                      <a:pt x="2329" y="1989"/>
                      <a:pt x="2267" y="2044"/>
                      <a:pt x="2215" y="2095"/>
                    </a:cubicBezTo>
                    <a:cubicBezTo>
                      <a:pt x="2247" y="2044"/>
                      <a:pt x="2270" y="1986"/>
                      <a:pt x="2288" y="1930"/>
                    </a:cubicBezTo>
                    <a:cubicBezTo>
                      <a:pt x="2311" y="1854"/>
                      <a:pt x="2332" y="1773"/>
                      <a:pt x="2337" y="1689"/>
                    </a:cubicBezTo>
                    <a:close/>
                    <a:moveTo>
                      <a:pt x="1631" y="1298"/>
                    </a:moveTo>
                    <a:cubicBezTo>
                      <a:pt x="1706" y="1315"/>
                      <a:pt x="1773" y="1345"/>
                      <a:pt x="1821" y="1386"/>
                    </a:cubicBezTo>
                    <a:cubicBezTo>
                      <a:pt x="1838" y="1462"/>
                      <a:pt x="1850" y="1549"/>
                      <a:pt x="1821" y="1622"/>
                    </a:cubicBezTo>
                    <a:cubicBezTo>
                      <a:pt x="1820" y="1625"/>
                      <a:pt x="1833" y="1629"/>
                      <a:pt x="1840" y="1629"/>
                    </a:cubicBezTo>
                    <a:cubicBezTo>
                      <a:pt x="1842" y="1629"/>
                      <a:pt x="1844" y="1628"/>
                      <a:pt x="1845" y="1627"/>
                    </a:cubicBezTo>
                    <a:cubicBezTo>
                      <a:pt x="1883" y="1571"/>
                      <a:pt x="1882" y="1509"/>
                      <a:pt x="1875" y="1448"/>
                    </a:cubicBezTo>
                    <a:lnTo>
                      <a:pt x="1875" y="1448"/>
                    </a:lnTo>
                    <a:cubicBezTo>
                      <a:pt x="1905" y="1488"/>
                      <a:pt x="1930" y="1531"/>
                      <a:pt x="1947" y="1580"/>
                    </a:cubicBezTo>
                    <a:cubicBezTo>
                      <a:pt x="1925" y="1579"/>
                      <a:pt x="1900" y="1579"/>
                      <a:pt x="1878" y="1573"/>
                    </a:cubicBezTo>
                    <a:cubicBezTo>
                      <a:pt x="1878" y="1573"/>
                      <a:pt x="1877" y="1573"/>
                      <a:pt x="1877" y="1573"/>
                    </a:cubicBezTo>
                    <a:cubicBezTo>
                      <a:pt x="1871" y="1573"/>
                      <a:pt x="1868" y="1597"/>
                      <a:pt x="1875" y="1598"/>
                    </a:cubicBezTo>
                    <a:cubicBezTo>
                      <a:pt x="1903" y="1606"/>
                      <a:pt x="1932" y="1612"/>
                      <a:pt x="1959" y="1617"/>
                    </a:cubicBezTo>
                    <a:cubicBezTo>
                      <a:pt x="1987" y="1723"/>
                      <a:pt x="1982" y="1842"/>
                      <a:pt x="1938" y="1938"/>
                    </a:cubicBezTo>
                    <a:cubicBezTo>
                      <a:pt x="1932" y="1953"/>
                      <a:pt x="1953" y="1971"/>
                      <a:pt x="1970" y="1971"/>
                    </a:cubicBezTo>
                    <a:cubicBezTo>
                      <a:pt x="1976" y="1971"/>
                      <a:pt x="1981" y="1969"/>
                      <a:pt x="1985" y="1963"/>
                    </a:cubicBezTo>
                    <a:cubicBezTo>
                      <a:pt x="2044" y="1861"/>
                      <a:pt x="2051" y="1737"/>
                      <a:pt x="2026" y="1624"/>
                    </a:cubicBezTo>
                    <a:lnTo>
                      <a:pt x="2042" y="1624"/>
                    </a:lnTo>
                    <a:cubicBezTo>
                      <a:pt x="2062" y="1688"/>
                      <a:pt x="2077" y="1756"/>
                      <a:pt x="2062" y="1827"/>
                    </a:cubicBezTo>
                    <a:cubicBezTo>
                      <a:pt x="2040" y="1924"/>
                      <a:pt x="1993" y="2021"/>
                      <a:pt x="1925" y="2094"/>
                    </a:cubicBezTo>
                    <a:cubicBezTo>
                      <a:pt x="1914" y="2106"/>
                      <a:pt x="1900" y="2114"/>
                      <a:pt x="1889" y="2124"/>
                    </a:cubicBezTo>
                    <a:cubicBezTo>
                      <a:pt x="1904" y="2044"/>
                      <a:pt x="1890" y="1955"/>
                      <a:pt x="1827" y="1880"/>
                    </a:cubicBezTo>
                    <a:cubicBezTo>
                      <a:pt x="1848" y="1835"/>
                      <a:pt x="1857" y="1787"/>
                      <a:pt x="1852" y="1739"/>
                    </a:cubicBezTo>
                    <a:cubicBezTo>
                      <a:pt x="1845" y="1679"/>
                      <a:pt x="1809" y="1635"/>
                      <a:pt x="1779" y="1600"/>
                    </a:cubicBezTo>
                    <a:cubicBezTo>
                      <a:pt x="1781" y="1571"/>
                      <a:pt x="1775" y="1542"/>
                      <a:pt x="1772" y="1510"/>
                    </a:cubicBezTo>
                    <a:cubicBezTo>
                      <a:pt x="1766" y="1463"/>
                      <a:pt x="1732" y="1430"/>
                      <a:pt x="1704" y="1393"/>
                    </a:cubicBezTo>
                    <a:cubicBezTo>
                      <a:pt x="1684" y="1364"/>
                      <a:pt x="1660" y="1326"/>
                      <a:pt x="1626" y="1301"/>
                    </a:cubicBezTo>
                    <a:cubicBezTo>
                      <a:pt x="1629" y="1301"/>
                      <a:pt x="1630" y="1301"/>
                      <a:pt x="1631" y="1298"/>
                    </a:cubicBezTo>
                    <a:close/>
                    <a:moveTo>
                      <a:pt x="784" y="1509"/>
                    </a:moveTo>
                    <a:cubicBezTo>
                      <a:pt x="749" y="1633"/>
                      <a:pt x="734" y="1759"/>
                      <a:pt x="736" y="1886"/>
                    </a:cubicBezTo>
                    <a:cubicBezTo>
                      <a:pt x="736" y="1913"/>
                      <a:pt x="740" y="1938"/>
                      <a:pt x="742" y="1966"/>
                    </a:cubicBezTo>
                    <a:cubicBezTo>
                      <a:pt x="742" y="1968"/>
                      <a:pt x="741" y="1968"/>
                      <a:pt x="741" y="1968"/>
                    </a:cubicBezTo>
                    <a:cubicBezTo>
                      <a:pt x="720" y="2010"/>
                      <a:pt x="674" y="2051"/>
                      <a:pt x="657" y="2094"/>
                    </a:cubicBezTo>
                    <a:cubicBezTo>
                      <a:pt x="650" y="2109"/>
                      <a:pt x="650" y="2122"/>
                      <a:pt x="650" y="2138"/>
                    </a:cubicBezTo>
                    <a:cubicBezTo>
                      <a:pt x="642" y="2028"/>
                      <a:pt x="671" y="1906"/>
                      <a:pt x="700" y="1778"/>
                    </a:cubicBezTo>
                    <a:cubicBezTo>
                      <a:pt x="720" y="1683"/>
                      <a:pt x="749" y="1594"/>
                      <a:pt x="784" y="1509"/>
                    </a:cubicBezTo>
                    <a:close/>
                    <a:moveTo>
                      <a:pt x="1795" y="1934"/>
                    </a:moveTo>
                    <a:cubicBezTo>
                      <a:pt x="1842" y="2012"/>
                      <a:pt x="1839" y="2103"/>
                      <a:pt x="1809" y="2175"/>
                    </a:cubicBezTo>
                    <a:cubicBezTo>
                      <a:pt x="1764" y="2195"/>
                      <a:pt x="1718" y="2206"/>
                      <a:pt x="1671" y="2211"/>
                    </a:cubicBezTo>
                    <a:cubicBezTo>
                      <a:pt x="1659" y="2212"/>
                      <a:pt x="1646" y="2213"/>
                      <a:pt x="1634" y="2213"/>
                    </a:cubicBezTo>
                    <a:cubicBezTo>
                      <a:pt x="1556" y="2213"/>
                      <a:pt x="1477" y="2182"/>
                      <a:pt x="1409" y="2145"/>
                    </a:cubicBezTo>
                    <a:cubicBezTo>
                      <a:pt x="1341" y="2110"/>
                      <a:pt x="1290" y="2054"/>
                      <a:pt x="1250" y="1996"/>
                    </a:cubicBezTo>
                    <a:cubicBezTo>
                      <a:pt x="1249" y="1979"/>
                      <a:pt x="1252" y="1964"/>
                      <a:pt x="1252" y="1948"/>
                    </a:cubicBezTo>
                    <a:cubicBezTo>
                      <a:pt x="1264" y="1955"/>
                      <a:pt x="1278" y="1963"/>
                      <a:pt x="1287" y="1971"/>
                    </a:cubicBezTo>
                    <a:cubicBezTo>
                      <a:pt x="1327" y="2003"/>
                      <a:pt x="1373" y="2044"/>
                      <a:pt x="1429" y="2061"/>
                    </a:cubicBezTo>
                    <a:cubicBezTo>
                      <a:pt x="1465" y="2071"/>
                      <a:pt x="1514" y="2082"/>
                      <a:pt x="1563" y="2082"/>
                    </a:cubicBezTo>
                    <a:cubicBezTo>
                      <a:pt x="1585" y="2082"/>
                      <a:pt x="1607" y="2080"/>
                      <a:pt x="1629" y="2074"/>
                    </a:cubicBezTo>
                    <a:cubicBezTo>
                      <a:pt x="1666" y="2066"/>
                      <a:pt x="1699" y="2044"/>
                      <a:pt x="1726" y="2018"/>
                    </a:cubicBezTo>
                    <a:cubicBezTo>
                      <a:pt x="1748" y="1996"/>
                      <a:pt x="1768" y="1971"/>
                      <a:pt x="1787" y="1948"/>
                    </a:cubicBezTo>
                    <a:cubicBezTo>
                      <a:pt x="1790" y="1942"/>
                      <a:pt x="1791" y="1938"/>
                      <a:pt x="1795" y="1934"/>
                    </a:cubicBezTo>
                    <a:close/>
                    <a:moveTo>
                      <a:pt x="3052" y="2109"/>
                    </a:moveTo>
                    <a:cubicBezTo>
                      <a:pt x="3032" y="2164"/>
                      <a:pt x="3012" y="2217"/>
                      <a:pt x="2987" y="2268"/>
                    </a:cubicBezTo>
                    <a:cubicBezTo>
                      <a:pt x="2986" y="2259"/>
                      <a:pt x="2984" y="2249"/>
                      <a:pt x="2983" y="2239"/>
                    </a:cubicBezTo>
                    <a:cubicBezTo>
                      <a:pt x="3006" y="2197"/>
                      <a:pt x="3028" y="2154"/>
                      <a:pt x="3052" y="2109"/>
                    </a:cubicBezTo>
                    <a:close/>
                    <a:moveTo>
                      <a:pt x="2752" y="2110"/>
                    </a:moveTo>
                    <a:cubicBezTo>
                      <a:pt x="2752" y="2131"/>
                      <a:pt x="2753" y="2151"/>
                      <a:pt x="2752" y="2171"/>
                    </a:cubicBezTo>
                    <a:cubicBezTo>
                      <a:pt x="2717" y="2227"/>
                      <a:pt x="2677" y="2282"/>
                      <a:pt x="2640" y="2334"/>
                    </a:cubicBezTo>
                    <a:cubicBezTo>
                      <a:pt x="2675" y="2282"/>
                      <a:pt x="2705" y="2227"/>
                      <a:pt x="2730" y="2171"/>
                    </a:cubicBezTo>
                    <a:cubicBezTo>
                      <a:pt x="2738" y="2151"/>
                      <a:pt x="2745" y="2131"/>
                      <a:pt x="2752" y="2110"/>
                    </a:cubicBezTo>
                    <a:close/>
                    <a:moveTo>
                      <a:pt x="1823" y="162"/>
                    </a:moveTo>
                    <a:cubicBezTo>
                      <a:pt x="1933" y="162"/>
                      <a:pt x="2041" y="184"/>
                      <a:pt x="2141" y="201"/>
                    </a:cubicBezTo>
                    <a:cubicBezTo>
                      <a:pt x="2309" y="229"/>
                      <a:pt x="2471" y="277"/>
                      <a:pt x="2615" y="362"/>
                    </a:cubicBezTo>
                    <a:cubicBezTo>
                      <a:pt x="2760" y="448"/>
                      <a:pt x="2892" y="551"/>
                      <a:pt x="2998" y="677"/>
                    </a:cubicBezTo>
                    <a:cubicBezTo>
                      <a:pt x="3093" y="788"/>
                      <a:pt x="3191" y="902"/>
                      <a:pt x="3253" y="1035"/>
                    </a:cubicBezTo>
                    <a:cubicBezTo>
                      <a:pt x="3260" y="1050"/>
                      <a:pt x="3268" y="1064"/>
                      <a:pt x="3275" y="1082"/>
                    </a:cubicBezTo>
                    <a:cubicBezTo>
                      <a:pt x="3327" y="1220"/>
                      <a:pt x="3305" y="1371"/>
                      <a:pt x="3313" y="1505"/>
                    </a:cubicBezTo>
                    <a:cubicBezTo>
                      <a:pt x="3320" y="1642"/>
                      <a:pt x="3310" y="1780"/>
                      <a:pt x="3280" y="1913"/>
                    </a:cubicBezTo>
                    <a:cubicBezTo>
                      <a:pt x="3249" y="2044"/>
                      <a:pt x="3235" y="2184"/>
                      <a:pt x="3166" y="2306"/>
                    </a:cubicBezTo>
                    <a:cubicBezTo>
                      <a:pt x="3144" y="2344"/>
                      <a:pt x="3116" y="2378"/>
                      <a:pt x="3089" y="2413"/>
                    </a:cubicBezTo>
                    <a:cubicBezTo>
                      <a:pt x="3101" y="2348"/>
                      <a:pt x="3110" y="2282"/>
                      <a:pt x="3116" y="2217"/>
                    </a:cubicBezTo>
                    <a:cubicBezTo>
                      <a:pt x="3184" y="2004"/>
                      <a:pt x="3224" y="1783"/>
                      <a:pt x="3221" y="1553"/>
                    </a:cubicBezTo>
                    <a:cubicBezTo>
                      <a:pt x="3216" y="1228"/>
                      <a:pt x="3105" y="892"/>
                      <a:pt x="2882" y="642"/>
                    </a:cubicBezTo>
                    <a:cubicBezTo>
                      <a:pt x="2663" y="385"/>
                      <a:pt x="2327" y="282"/>
                      <a:pt x="2019" y="282"/>
                    </a:cubicBezTo>
                    <a:cubicBezTo>
                      <a:pt x="2009" y="282"/>
                      <a:pt x="1999" y="282"/>
                      <a:pt x="1989" y="283"/>
                    </a:cubicBezTo>
                    <a:cubicBezTo>
                      <a:pt x="1776" y="284"/>
                      <a:pt x="1550" y="335"/>
                      <a:pt x="1340" y="383"/>
                    </a:cubicBezTo>
                    <a:cubicBezTo>
                      <a:pt x="1415" y="300"/>
                      <a:pt x="1512" y="232"/>
                      <a:pt x="1620" y="194"/>
                    </a:cubicBezTo>
                    <a:cubicBezTo>
                      <a:pt x="1687" y="171"/>
                      <a:pt x="1756" y="162"/>
                      <a:pt x="1823" y="162"/>
                    </a:cubicBezTo>
                    <a:close/>
                    <a:moveTo>
                      <a:pt x="2183" y="2464"/>
                    </a:moveTo>
                    <a:lnTo>
                      <a:pt x="2183" y="2464"/>
                    </a:lnTo>
                    <a:cubicBezTo>
                      <a:pt x="2074" y="2535"/>
                      <a:pt x="1944" y="2568"/>
                      <a:pt x="1826" y="2568"/>
                    </a:cubicBezTo>
                    <a:cubicBezTo>
                      <a:pt x="1792" y="2568"/>
                      <a:pt x="1759" y="2565"/>
                      <a:pt x="1728" y="2560"/>
                    </a:cubicBezTo>
                    <a:cubicBezTo>
                      <a:pt x="1698" y="2556"/>
                      <a:pt x="1666" y="2549"/>
                      <a:pt x="1636" y="2539"/>
                    </a:cubicBezTo>
                    <a:lnTo>
                      <a:pt x="1636" y="2539"/>
                    </a:lnTo>
                    <a:cubicBezTo>
                      <a:pt x="1677" y="2541"/>
                      <a:pt x="1720" y="2542"/>
                      <a:pt x="1761" y="2542"/>
                    </a:cubicBezTo>
                    <a:cubicBezTo>
                      <a:pt x="1792" y="2542"/>
                      <a:pt x="1824" y="2543"/>
                      <a:pt x="1856" y="2543"/>
                    </a:cubicBezTo>
                    <a:cubicBezTo>
                      <a:pt x="1921" y="2543"/>
                      <a:pt x="1987" y="2540"/>
                      <a:pt x="2054" y="2522"/>
                    </a:cubicBezTo>
                    <a:cubicBezTo>
                      <a:pt x="2099" y="2508"/>
                      <a:pt x="2143" y="2487"/>
                      <a:pt x="2183" y="2464"/>
                    </a:cubicBezTo>
                    <a:close/>
                    <a:moveTo>
                      <a:pt x="1264" y="2585"/>
                    </a:moveTo>
                    <a:lnTo>
                      <a:pt x="1264" y="2585"/>
                    </a:lnTo>
                    <a:cubicBezTo>
                      <a:pt x="1265" y="2588"/>
                      <a:pt x="1267" y="2589"/>
                      <a:pt x="1267" y="2590"/>
                    </a:cubicBezTo>
                    <a:cubicBezTo>
                      <a:pt x="1318" y="2644"/>
                      <a:pt x="1377" y="2692"/>
                      <a:pt x="1443" y="2729"/>
                    </a:cubicBezTo>
                    <a:cubicBezTo>
                      <a:pt x="1404" y="2728"/>
                      <a:pt x="1369" y="2725"/>
                      <a:pt x="1331" y="2718"/>
                    </a:cubicBezTo>
                    <a:cubicBezTo>
                      <a:pt x="1318" y="2696"/>
                      <a:pt x="1304" y="2677"/>
                      <a:pt x="1293" y="2654"/>
                    </a:cubicBezTo>
                    <a:cubicBezTo>
                      <a:pt x="1285" y="2634"/>
                      <a:pt x="1278" y="2617"/>
                      <a:pt x="1270" y="2597"/>
                    </a:cubicBezTo>
                    <a:cubicBezTo>
                      <a:pt x="1267" y="2593"/>
                      <a:pt x="1265" y="2589"/>
                      <a:pt x="1264" y="2585"/>
                    </a:cubicBezTo>
                    <a:close/>
                    <a:moveTo>
                      <a:pt x="2957" y="2288"/>
                    </a:moveTo>
                    <a:lnTo>
                      <a:pt x="2962" y="2334"/>
                    </a:lnTo>
                    <a:cubicBezTo>
                      <a:pt x="2900" y="2464"/>
                      <a:pt x="2826" y="2585"/>
                      <a:pt x="2749" y="2702"/>
                    </a:cubicBezTo>
                    <a:cubicBezTo>
                      <a:pt x="2737" y="2720"/>
                      <a:pt x="2723" y="2736"/>
                      <a:pt x="2710" y="2754"/>
                    </a:cubicBezTo>
                    <a:cubicBezTo>
                      <a:pt x="2704" y="2760"/>
                      <a:pt x="2695" y="2762"/>
                      <a:pt x="2688" y="2768"/>
                    </a:cubicBezTo>
                    <a:cubicBezTo>
                      <a:pt x="2676" y="2769"/>
                      <a:pt x="2664" y="2770"/>
                      <a:pt x="2653" y="2770"/>
                    </a:cubicBezTo>
                    <a:cubicBezTo>
                      <a:pt x="2642" y="2770"/>
                      <a:pt x="2631" y="2769"/>
                      <a:pt x="2621" y="2768"/>
                    </a:cubicBezTo>
                    <a:cubicBezTo>
                      <a:pt x="2743" y="2645"/>
                      <a:pt x="2838" y="2498"/>
                      <a:pt x="2922" y="2351"/>
                    </a:cubicBezTo>
                    <a:cubicBezTo>
                      <a:pt x="2935" y="2330"/>
                      <a:pt x="2946" y="2310"/>
                      <a:pt x="2957" y="2288"/>
                    </a:cubicBezTo>
                    <a:close/>
                    <a:moveTo>
                      <a:pt x="323" y="2681"/>
                    </a:moveTo>
                    <a:cubicBezTo>
                      <a:pt x="345" y="2716"/>
                      <a:pt x="370" y="2753"/>
                      <a:pt x="392" y="2789"/>
                    </a:cubicBezTo>
                    <a:cubicBezTo>
                      <a:pt x="387" y="2787"/>
                      <a:pt x="383" y="2784"/>
                      <a:pt x="382" y="2783"/>
                    </a:cubicBezTo>
                    <a:cubicBezTo>
                      <a:pt x="358" y="2764"/>
                      <a:pt x="342" y="2742"/>
                      <a:pt x="327" y="2718"/>
                    </a:cubicBezTo>
                    <a:cubicBezTo>
                      <a:pt x="321" y="2707"/>
                      <a:pt x="321" y="2695"/>
                      <a:pt x="323" y="2681"/>
                    </a:cubicBezTo>
                    <a:close/>
                    <a:moveTo>
                      <a:pt x="2606" y="2790"/>
                    </a:moveTo>
                    <a:cubicBezTo>
                      <a:pt x="2618" y="2794"/>
                      <a:pt x="2629" y="2794"/>
                      <a:pt x="2640" y="2797"/>
                    </a:cubicBezTo>
                    <a:cubicBezTo>
                      <a:pt x="2618" y="2811"/>
                      <a:pt x="2598" y="2826"/>
                      <a:pt x="2573" y="2837"/>
                    </a:cubicBezTo>
                    <a:cubicBezTo>
                      <a:pt x="2573" y="2837"/>
                      <a:pt x="2573" y="2837"/>
                      <a:pt x="2572" y="2837"/>
                    </a:cubicBezTo>
                    <a:lnTo>
                      <a:pt x="2572" y="2837"/>
                    </a:lnTo>
                    <a:cubicBezTo>
                      <a:pt x="2584" y="2821"/>
                      <a:pt x="2595" y="2805"/>
                      <a:pt x="2606" y="2790"/>
                    </a:cubicBezTo>
                    <a:close/>
                    <a:moveTo>
                      <a:pt x="2552" y="2451"/>
                    </a:moveTo>
                    <a:cubicBezTo>
                      <a:pt x="2448" y="2601"/>
                      <a:pt x="2343" y="2764"/>
                      <a:pt x="2179" y="2852"/>
                    </a:cubicBezTo>
                    <a:cubicBezTo>
                      <a:pt x="2152" y="2867"/>
                      <a:pt x="2120" y="2879"/>
                      <a:pt x="2090" y="2892"/>
                    </a:cubicBezTo>
                    <a:cubicBezTo>
                      <a:pt x="2113" y="2879"/>
                      <a:pt x="2137" y="2867"/>
                      <a:pt x="2159" y="2853"/>
                    </a:cubicBezTo>
                    <a:cubicBezTo>
                      <a:pt x="2263" y="2789"/>
                      <a:pt x="2343" y="2694"/>
                      <a:pt x="2406" y="2595"/>
                    </a:cubicBezTo>
                    <a:cubicBezTo>
                      <a:pt x="2460" y="2550"/>
                      <a:pt x="2508" y="2505"/>
                      <a:pt x="2552" y="2451"/>
                    </a:cubicBezTo>
                    <a:close/>
                    <a:moveTo>
                      <a:pt x="3103" y="3113"/>
                    </a:moveTo>
                    <a:cubicBezTo>
                      <a:pt x="3093" y="3127"/>
                      <a:pt x="3081" y="3141"/>
                      <a:pt x="3067" y="3153"/>
                    </a:cubicBezTo>
                    <a:cubicBezTo>
                      <a:pt x="3008" y="3208"/>
                      <a:pt x="2946" y="3258"/>
                      <a:pt x="2881" y="3306"/>
                    </a:cubicBezTo>
                    <a:cubicBezTo>
                      <a:pt x="2814" y="3353"/>
                      <a:pt x="2742" y="3390"/>
                      <a:pt x="2664" y="3418"/>
                    </a:cubicBezTo>
                    <a:cubicBezTo>
                      <a:pt x="2636" y="3427"/>
                      <a:pt x="2606" y="3430"/>
                      <a:pt x="2577" y="3430"/>
                    </a:cubicBezTo>
                    <a:cubicBezTo>
                      <a:pt x="2531" y="3430"/>
                      <a:pt x="2484" y="3423"/>
                      <a:pt x="2441" y="3423"/>
                    </a:cubicBezTo>
                    <a:cubicBezTo>
                      <a:pt x="2431" y="3423"/>
                      <a:pt x="2421" y="3424"/>
                      <a:pt x="2412" y="3424"/>
                    </a:cubicBezTo>
                    <a:cubicBezTo>
                      <a:pt x="2365" y="3428"/>
                      <a:pt x="2318" y="3432"/>
                      <a:pt x="2272" y="3432"/>
                    </a:cubicBezTo>
                    <a:cubicBezTo>
                      <a:pt x="2238" y="3432"/>
                      <a:pt x="2204" y="3430"/>
                      <a:pt x="2171" y="3424"/>
                    </a:cubicBezTo>
                    <a:cubicBezTo>
                      <a:pt x="2159" y="3423"/>
                      <a:pt x="2146" y="3420"/>
                      <a:pt x="2137" y="3418"/>
                    </a:cubicBezTo>
                    <a:cubicBezTo>
                      <a:pt x="2208" y="3393"/>
                      <a:pt x="2277" y="3360"/>
                      <a:pt x="2344" y="3321"/>
                    </a:cubicBezTo>
                    <a:cubicBezTo>
                      <a:pt x="2368" y="3329"/>
                      <a:pt x="2394" y="3335"/>
                      <a:pt x="2420" y="3335"/>
                    </a:cubicBezTo>
                    <a:cubicBezTo>
                      <a:pt x="2426" y="3335"/>
                      <a:pt x="2433" y="3334"/>
                      <a:pt x="2439" y="3334"/>
                    </a:cubicBezTo>
                    <a:cubicBezTo>
                      <a:pt x="2501" y="3325"/>
                      <a:pt x="2559" y="3306"/>
                      <a:pt x="2621" y="3292"/>
                    </a:cubicBezTo>
                    <a:cubicBezTo>
                      <a:pt x="2683" y="3280"/>
                      <a:pt x="2743" y="3259"/>
                      <a:pt x="2803" y="3239"/>
                    </a:cubicBezTo>
                    <a:cubicBezTo>
                      <a:pt x="2865" y="3221"/>
                      <a:pt x="2910" y="3168"/>
                      <a:pt x="2966" y="3141"/>
                    </a:cubicBezTo>
                    <a:cubicBezTo>
                      <a:pt x="3005" y="3124"/>
                      <a:pt x="3057" y="3124"/>
                      <a:pt x="3103" y="3113"/>
                    </a:cubicBezTo>
                    <a:close/>
                    <a:moveTo>
                      <a:pt x="1819" y="3490"/>
                    </a:moveTo>
                    <a:cubicBezTo>
                      <a:pt x="1871" y="3512"/>
                      <a:pt x="1922" y="3534"/>
                      <a:pt x="1977" y="3548"/>
                    </a:cubicBezTo>
                    <a:cubicBezTo>
                      <a:pt x="1978" y="3548"/>
                      <a:pt x="1976" y="3551"/>
                      <a:pt x="1974" y="3551"/>
                    </a:cubicBezTo>
                    <a:cubicBezTo>
                      <a:pt x="1927" y="3555"/>
                      <a:pt x="1882" y="3568"/>
                      <a:pt x="1834" y="3569"/>
                    </a:cubicBezTo>
                    <a:cubicBezTo>
                      <a:pt x="1820" y="3570"/>
                      <a:pt x="1806" y="3571"/>
                      <a:pt x="1792" y="3571"/>
                    </a:cubicBezTo>
                    <a:cubicBezTo>
                      <a:pt x="1758" y="3571"/>
                      <a:pt x="1723" y="3567"/>
                      <a:pt x="1688" y="3562"/>
                    </a:cubicBezTo>
                    <a:cubicBezTo>
                      <a:pt x="1673" y="3559"/>
                      <a:pt x="1659" y="3551"/>
                      <a:pt x="1647" y="3540"/>
                    </a:cubicBezTo>
                    <a:cubicBezTo>
                      <a:pt x="1678" y="3532"/>
                      <a:pt x="1709" y="3523"/>
                      <a:pt x="1739" y="3517"/>
                    </a:cubicBezTo>
                    <a:cubicBezTo>
                      <a:pt x="1766" y="3511"/>
                      <a:pt x="1794" y="3500"/>
                      <a:pt x="1819" y="3490"/>
                    </a:cubicBezTo>
                    <a:close/>
                    <a:moveTo>
                      <a:pt x="1722" y="0"/>
                    </a:moveTo>
                    <a:cubicBezTo>
                      <a:pt x="1697" y="0"/>
                      <a:pt x="1672" y="7"/>
                      <a:pt x="1648" y="16"/>
                    </a:cubicBezTo>
                    <a:cubicBezTo>
                      <a:pt x="1576" y="42"/>
                      <a:pt x="1517" y="94"/>
                      <a:pt x="1450" y="119"/>
                    </a:cubicBezTo>
                    <a:cubicBezTo>
                      <a:pt x="1389" y="141"/>
                      <a:pt x="1331" y="170"/>
                      <a:pt x="1276" y="204"/>
                    </a:cubicBezTo>
                    <a:cubicBezTo>
                      <a:pt x="1216" y="238"/>
                      <a:pt x="1164" y="270"/>
                      <a:pt x="1111" y="300"/>
                    </a:cubicBezTo>
                    <a:lnTo>
                      <a:pt x="1109" y="300"/>
                    </a:lnTo>
                    <a:cubicBezTo>
                      <a:pt x="1106" y="300"/>
                      <a:pt x="1103" y="300"/>
                      <a:pt x="1100" y="300"/>
                    </a:cubicBezTo>
                    <a:cubicBezTo>
                      <a:pt x="1098" y="300"/>
                      <a:pt x="1097" y="300"/>
                      <a:pt x="1095" y="300"/>
                    </a:cubicBezTo>
                    <a:cubicBezTo>
                      <a:pt x="1071" y="307"/>
                      <a:pt x="1051" y="321"/>
                      <a:pt x="1025" y="328"/>
                    </a:cubicBezTo>
                    <a:cubicBezTo>
                      <a:pt x="987" y="335"/>
                      <a:pt x="948" y="342"/>
                      <a:pt x="914" y="362"/>
                    </a:cubicBezTo>
                    <a:cubicBezTo>
                      <a:pt x="892" y="376"/>
                      <a:pt x="870" y="393"/>
                      <a:pt x="850" y="408"/>
                    </a:cubicBezTo>
                    <a:cubicBezTo>
                      <a:pt x="827" y="407"/>
                      <a:pt x="801" y="399"/>
                      <a:pt x="780" y="399"/>
                    </a:cubicBezTo>
                    <a:cubicBezTo>
                      <a:pt x="773" y="399"/>
                      <a:pt x="767" y="400"/>
                      <a:pt x="762" y="402"/>
                    </a:cubicBezTo>
                    <a:cubicBezTo>
                      <a:pt x="737" y="416"/>
                      <a:pt x="716" y="434"/>
                      <a:pt x="693" y="449"/>
                    </a:cubicBezTo>
                    <a:cubicBezTo>
                      <a:pt x="668" y="464"/>
                      <a:pt x="675" y="504"/>
                      <a:pt x="654" y="521"/>
                    </a:cubicBezTo>
                    <a:cubicBezTo>
                      <a:pt x="634" y="538"/>
                      <a:pt x="595" y="544"/>
                      <a:pt x="575" y="562"/>
                    </a:cubicBezTo>
                    <a:cubicBezTo>
                      <a:pt x="555" y="583"/>
                      <a:pt x="544" y="607"/>
                      <a:pt x="528" y="628"/>
                    </a:cubicBezTo>
                    <a:cubicBezTo>
                      <a:pt x="510" y="649"/>
                      <a:pt x="480" y="662"/>
                      <a:pt x="464" y="684"/>
                    </a:cubicBezTo>
                    <a:cubicBezTo>
                      <a:pt x="451" y="706"/>
                      <a:pt x="452" y="739"/>
                      <a:pt x="440" y="761"/>
                    </a:cubicBezTo>
                    <a:lnTo>
                      <a:pt x="434" y="778"/>
                    </a:lnTo>
                    <a:cubicBezTo>
                      <a:pt x="390" y="810"/>
                      <a:pt x="324" y="833"/>
                      <a:pt x="290" y="878"/>
                    </a:cubicBezTo>
                    <a:cubicBezTo>
                      <a:pt x="253" y="931"/>
                      <a:pt x="221" y="987"/>
                      <a:pt x="189" y="1044"/>
                    </a:cubicBezTo>
                    <a:cubicBezTo>
                      <a:pt x="158" y="1101"/>
                      <a:pt x="163" y="1172"/>
                      <a:pt x="141" y="1232"/>
                    </a:cubicBezTo>
                    <a:cubicBezTo>
                      <a:pt x="115" y="1290"/>
                      <a:pt x="75" y="1346"/>
                      <a:pt x="56" y="1411"/>
                    </a:cubicBezTo>
                    <a:cubicBezTo>
                      <a:pt x="42" y="1474"/>
                      <a:pt x="35" y="1539"/>
                      <a:pt x="31" y="1605"/>
                    </a:cubicBezTo>
                    <a:cubicBezTo>
                      <a:pt x="21" y="1670"/>
                      <a:pt x="1" y="1736"/>
                      <a:pt x="1" y="1800"/>
                    </a:cubicBezTo>
                    <a:cubicBezTo>
                      <a:pt x="5" y="1867"/>
                      <a:pt x="24" y="1931"/>
                      <a:pt x="34" y="1997"/>
                    </a:cubicBezTo>
                    <a:cubicBezTo>
                      <a:pt x="41" y="2062"/>
                      <a:pt x="67" y="2124"/>
                      <a:pt x="82" y="2189"/>
                    </a:cubicBezTo>
                    <a:cubicBezTo>
                      <a:pt x="97" y="2252"/>
                      <a:pt x="81" y="2326"/>
                      <a:pt x="103" y="2388"/>
                    </a:cubicBezTo>
                    <a:cubicBezTo>
                      <a:pt x="130" y="2464"/>
                      <a:pt x="206" y="2515"/>
                      <a:pt x="248" y="2581"/>
                    </a:cubicBezTo>
                    <a:cubicBezTo>
                      <a:pt x="235" y="2588"/>
                      <a:pt x="220" y="2597"/>
                      <a:pt x="221" y="2599"/>
                    </a:cubicBezTo>
                    <a:cubicBezTo>
                      <a:pt x="239" y="2618"/>
                      <a:pt x="266" y="2629"/>
                      <a:pt x="268" y="2656"/>
                    </a:cubicBezTo>
                    <a:cubicBezTo>
                      <a:pt x="269" y="2684"/>
                      <a:pt x="248" y="2725"/>
                      <a:pt x="246" y="2757"/>
                    </a:cubicBezTo>
                    <a:cubicBezTo>
                      <a:pt x="242" y="2790"/>
                      <a:pt x="218" y="2837"/>
                      <a:pt x="218" y="2867"/>
                    </a:cubicBezTo>
                    <a:cubicBezTo>
                      <a:pt x="218" y="2900"/>
                      <a:pt x="239" y="2918"/>
                      <a:pt x="247" y="2943"/>
                    </a:cubicBezTo>
                    <a:cubicBezTo>
                      <a:pt x="258" y="2970"/>
                      <a:pt x="286" y="2984"/>
                      <a:pt x="299" y="3010"/>
                    </a:cubicBezTo>
                    <a:cubicBezTo>
                      <a:pt x="310" y="3036"/>
                      <a:pt x="309" y="3075"/>
                      <a:pt x="327" y="3100"/>
                    </a:cubicBezTo>
                    <a:cubicBezTo>
                      <a:pt x="342" y="3124"/>
                      <a:pt x="345" y="3160"/>
                      <a:pt x="365" y="3182"/>
                    </a:cubicBezTo>
                    <a:cubicBezTo>
                      <a:pt x="385" y="3204"/>
                      <a:pt x="431" y="3197"/>
                      <a:pt x="452" y="3218"/>
                    </a:cubicBezTo>
                    <a:lnTo>
                      <a:pt x="515" y="3276"/>
                    </a:lnTo>
                    <a:cubicBezTo>
                      <a:pt x="536" y="3294"/>
                      <a:pt x="547" y="3327"/>
                      <a:pt x="569" y="3346"/>
                    </a:cubicBezTo>
                    <a:cubicBezTo>
                      <a:pt x="590" y="3367"/>
                      <a:pt x="605" y="3394"/>
                      <a:pt x="625" y="3413"/>
                    </a:cubicBezTo>
                    <a:cubicBezTo>
                      <a:pt x="648" y="3431"/>
                      <a:pt x="667" y="3456"/>
                      <a:pt x="689" y="3473"/>
                    </a:cubicBezTo>
                    <a:cubicBezTo>
                      <a:pt x="714" y="3490"/>
                      <a:pt x="749" y="3488"/>
                      <a:pt x="770" y="3507"/>
                    </a:cubicBezTo>
                    <a:cubicBezTo>
                      <a:pt x="792" y="3526"/>
                      <a:pt x="806" y="3557"/>
                      <a:pt x="829" y="3579"/>
                    </a:cubicBezTo>
                    <a:cubicBezTo>
                      <a:pt x="851" y="3596"/>
                      <a:pt x="870" y="3623"/>
                      <a:pt x="894" y="3642"/>
                    </a:cubicBezTo>
                    <a:cubicBezTo>
                      <a:pt x="919" y="3661"/>
                      <a:pt x="956" y="3651"/>
                      <a:pt x="982" y="3665"/>
                    </a:cubicBezTo>
                    <a:cubicBezTo>
                      <a:pt x="1011" y="3679"/>
                      <a:pt x="1040" y="3696"/>
                      <a:pt x="1074" y="3697"/>
                    </a:cubicBezTo>
                    <a:cubicBezTo>
                      <a:pt x="1075" y="3697"/>
                      <a:pt x="1076" y="3697"/>
                      <a:pt x="1077" y="3697"/>
                    </a:cubicBezTo>
                    <a:cubicBezTo>
                      <a:pt x="1111" y="3697"/>
                      <a:pt x="1155" y="3675"/>
                      <a:pt x="1188" y="3672"/>
                    </a:cubicBezTo>
                    <a:cubicBezTo>
                      <a:pt x="1224" y="3671"/>
                      <a:pt x="1259" y="3668"/>
                      <a:pt x="1294" y="3658"/>
                    </a:cubicBezTo>
                    <a:cubicBezTo>
                      <a:pt x="1312" y="3655"/>
                      <a:pt x="1331" y="3646"/>
                      <a:pt x="1348" y="3646"/>
                    </a:cubicBezTo>
                    <a:cubicBezTo>
                      <a:pt x="1361" y="3646"/>
                      <a:pt x="1373" y="3652"/>
                      <a:pt x="1381" y="3668"/>
                    </a:cubicBezTo>
                    <a:cubicBezTo>
                      <a:pt x="1381" y="3668"/>
                      <a:pt x="1381" y="3668"/>
                      <a:pt x="1381" y="3668"/>
                    </a:cubicBezTo>
                    <a:cubicBezTo>
                      <a:pt x="1382" y="3668"/>
                      <a:pt x="1389" y="3647"/>
                      <a:pt x="1388" y="3645"/>
                    </a:cubicBezTo>
                    <a:cubicBezTo>
                      <a:pt x="1383" y="3615"/>
                      <a:pt x="1370" y="3609"/>
                      <a:pt x="1355" y="3609"/>
                    </a:cubicBezTo>
                    <a:cubicBezTo>
                      <a:pt x="1350" y="3609"/>
                      <a:pt x="1345" y="3610"/>
                      <a:pt x="1340" y="3610"/>
                    </a:cubicBezTo>
                    <a:cubicBezTo>
                      <a:pt x="1310" y="3615"/>
                      <a:pt x="1275" y="3637"/>
                      <a:pt x="1247" y="3637"/>
                    </a:cubicBezTo>
                    <a:cubicBezTo>
                      <a:pt x="1243" y="3637"/>
                      <a:pt x="1240" y="3637"/>
                      <a:pt x="1237" y="3636"/>
                    </a:cubicBezTo>
                    <a:cubicBezTo>
                      <a:pt x="1209" y="3631"/>
                      <a:pt x="1180" y="3634"/>
                      <a:pt x="1150" y="3629"/>
                    </a:cubicBezTo>
                    <a:cubicBezTo>
                      <a:pt x="1121" y="3627"/>
                      <a:pt x="1093" y="3621"/>
                      <a:pt x="1067" y="3610"/>
                    </a:cubicBezTo>
                    <a:cubicBezTo>
                      <a:pt x="1040" y="3599"/>
                      <a:pt x="1037" y="3544"/>
                      <a:pt x="1015" y="3526"/>
                    </a:cubicBezTo>
                    <a:cubicBezTo>
                      <a:pt x="992" y="3510"/>
                      <a:pt x="967" y="3499"/>
                      <a:pt x="946" y="3477"/>
                    </a:cubicBezTo>
                    <a:cubicBezTo>
                      <a:pt x="927" y="3455"/>
                      <a:pt x="905" y="3437"/>
                      <a:pt x="887" y="3413"/>
                    </a:cubicBezTo>
                    <a:cubicBezTo>
                      <a:pt x="870" y="3389"/>
                      <a:pt x="836" y="3393"/>
                      <a:pt x="818" y="3367"/>
                    </a:cubicBezTo>
                    <a:cubicBezTo>
                      <a:pt x="803" y="3345"/>
                      <a:pt x="818" y="3283"/>
                      <a:pt x="803" y="3262"/>
                    </a:cubicBezTo>
                    <a:cubicBezTo>
                      <a:pt x="785" y="3239"/>
                      <a:pt x="774" y="3223"/>
                      <a:pt x="758" y="3203"/>
                    </a:cubicBezTo>
                    <a:cubicBezTo>
                      <a:pt x="744" y="3184"/>
                      <a:pt x="707" y="3193"/>
                      <a:pt x="693" y="3173"/>
                    </a:cubicBezTo>
                    <a:cubicBezTo>
                      <a:pt x="685" y="3159"/>
                      <a:pt x="681" y="3140"/>
                      <a:pt x="675" y="3120"/>
                    </a:cubicBezTo>
                    <a:cubicBezTo>
                      <a:pt x="682" y="3112"/>
                      <a:pt x="686" y="3104"/>
                      <a:pt x="682" y="3101"/>
                    </a:cubicBezTo>
                    <a:cubicBezTo>
                      <a:pt x="672" y="3093"/>
                      <a:pt x="661" y="3086"/>
                      <a:pt x="650" y="3078"/>
                    </a:cubicBezTo>
                    <a:cubicBezTo>
                      <a:pt x="639" y="3067"/>
                      <a:pt x="627" y="3057"/>
                      <a:pt x="619" y="3045"/>
                    </a:cubicBezTo>
                    <a:cubicBezTo>
                      <a:pt x="605" y="3025"/>
                      <a:pt x="603" y="2995"/>
                      <a:pt x="590" y="2976"/>
                    </a:cubicBezTo>
                    <a:cubicBezTo>
                      <a:pt x="576" y="2956"/>
                      <a:pt x="547" y="2955"/>
                      <a:pt x="533" y="2936"/>
                    </a:cubicBezTo>
                    <a:cubicBezTo>
                      <a:pt x="528" y="2929"/>
                      <a:pt x="520" y="2922"/>
                      <a:pt x="510" y="2918"/>
                    </a:cubicBezTo>
                    <a:cubicBezTo>
                      <a:pt x="492" y="2870"/>
                      <a:pt x="481" y="2817"/>
                      <a:pt x="464" y="2771"/>
                    </a:cubicBezTo>
                    <a:cubicBezTo>
                      <a:pt x="452" y="2727"/>
                      <a:pt x="448" y="2680"/>
                      <a:pt x="444" y="2633"/>
                    </a:cubicBezTo>
                    <a:lnTo>
                      <a:pt x="444" y="2633"/>
                    </a:lnTo>
                    <a:cubicBezTo>
                      <a:pt x="466" y="2680"/>
                      <a:pt x="489" y="2727"/>
                      <a:pt x="522" y="2767"/>
                    </a:cubicBezTo>
                    <a:cubicBezTo>
                      <a:pt x="542" y="2789"/>
                      <a:pt x="562" y="2808"/>
                      <a:pt x="584" y="2824"/>
                    </a:cubicBezTo>
                    <a:cubicBezTo>
                      <a:pt x="592" y="2844"/>
                      <a:pt x="602" y="2860"/>
                      <a:pt x="613" y="2878"/>
                    </a:cubicBezTo>
                    <a:cubicBezTo>
                      <a:pt x="645" y="2929"/>
                      <a:pt x="678" y="2981"/>
                      <a:pt x="714" y="3029"/>
                    </a:cubicBezTo>
                    <a:cubicBezTo>
                      <a:pt x="753" y="3076"/>
                      <a:pt x="809" y="3108"/>
                      <a:pt x="850" y="3153"/>
                    </a:cubicBezTo>
                    <a:cubicBezTo>
                      <a:pt x="888" y="3200"/>
                      <a:pt x="923" y="3255"/>
                      <a:pt x="968" y="3298"/>
                    </a:cubicBezTo>
                    <a:cubicBezTo>
                      <a:pt x="1015" y="3340"/>
                      <a:pt x="1058" y="3389"/>
                      <a:pt x="1111" y="3424"/>
                    </a:cubicBezTo>
                    <a:cubicBezTo>
                      <a:pt x="1162" y="3459"/>
                      <a:pt x="1226" y="3473"/>
                      <a:pt x="1285" y="3496"/>
                    </a:cubicBezTo>
                    <a:cubicBezTo>
                      <a:pt x="1322" y="3525"/>
                      <a:pt x="1360" y="3558"/>
                      <a:pt x="1403" y="3580"/>
                    </a:cubicBezTo>
                    <a:cubicBezTo>
                      <a:pt x="1450" y="3606"/>
                      <a:pt x="1508" y="3602"/>
                      <a:pt x="1556" y="3620"/>
                    </a:cubicBezTo>
                    <a:cubicBezTo>
                      <a:pt x="1607" y="3634"/>
                      <a:pt x="1660" y="3649"/>
                      <a:pt x="1715" y="3649"/>
                    </a:cubicBezTo>
                    <a:cubicBezTo>
                      <a:pt x="1719" y="3649"/>
                      <a:pt x="1723" y="3649"/>
                      <a:pt x="1728" y="3649"/>
                    </a:cubicBezTo>
                    <a:cubicBezTo>
                      <a:pt x="1788" y="3645"/>
                      <a:pt x="1848" y="3613"/>
                      <a:pt x="1903" y="3601"/>
                    </a:cubicBezTo>
                    <a:cubicBezTo>
                      <a:pt x="1944" y="3592"/>
                      <a:pt x="1981" y="3579"/>
                      <a:pt x="2020" y="3561"/>
                    </a:cubicBezTo>
                    <a:cubicBezTo>
                      <a:pt x="2095" y="3579"/>
                      <a:pt x="2171" y="3594"/>
                      <a:pt x="2248" y="3595"/>
                    </a:cubicBezTo>
                    <a:cubicBezTo>
                      <a:pt x="2250" y="3595"/>
                      <a:pt x="2252" y="3595"/>
                      <a:pt x="2254" y="3595"/>
                    </a:cubicBezTo>
                    <a:cubicBezTo>
                      <a:pt x="2343" y="3595"/>
                      <a:pt x="2427" y="3564"/>
                      <a:pt x="2511" y="3545"/>
                    </a:cubicBezTo>
                    <a:cubicBezTo>
                      <a:pt x="2607" y="3525"/>
                      <a:pt x="2702" y="3496"/>
                      <a:pt x="2786" y="3448"/>
                    </a:cubicBezTo>
                    <a:cubicBezTo>
                      <a:pt x="2870" y="3395"/>
                      <a:pt x="2936" y="3318"/>
                      <a:pt x="3004" y="3255"/>
                    </a:cubicBezTo>
                    <a:cubicBezTo>
                      <a:pt x="3060" y="3203"/>
                      <a:pt x="3107" y="3146"/>
                      <a:pt x="3149" y="3084"/>
                    </a:cubicBezTo>
                    <a:cubicBezTo>
                      <a:pt x="3207" y="3053"/>
                      <a:pt x="3249" y="3017"/>
                      <a:pt x="3293" y="2980"/>
                    </a:cubicBezTo>
                    <a:cubicBezTo>
                      <a:pt x="3337" y="2939"/>
                      <a:pt x="3352" y="2873"/>
                      <a:pt x="3390" y="2826"/>
                    </a:cubicBezTo>
                    <a:cubicBezTo>
                      <a:pt x="3430" y="2782"/>
                      <a:pt x="3487" y="2743"/>
                      <a:pt x="3520" y="2691"/>
                    </a:cubicBezTo>
                    <a:cubicBezTo>
                      <a:pt x="3551" y="2637"/>
                      <a:pt x="3571" y="2578"/>
                      <a:pt x="3597" y="2522"/>
                    </a:cubicBezTo>
                    <a:cubicBezTo>
                      <a:pt x="3619" y="2465"/>
                      <a:pt x="3659" y="2410"/>
                      <a:pt x="3672" y="2348"/>
                    </a:cubicBezTo>
                    <a:cubicBezTo>
                      <a:pt x="3688" y="2286"/>
                      <a:pt x="3681" y="2223"/>
                      <a:pt x="3686" y="2161"/>
                    </a:cubicBezTo>
                    <a:cubicBezTo>
                      <a:pt x="3693" y="2099"/>
                      <a:pt x="3681" y="2037"/>
                      <a:pt x="3681" y="1975"/>
                    </a:cubicBezTo>
                    <a:cubicBezTo>
                      <a:pt x="3679" y="1913"/>
                      <a:pt x="3712" y="1847"/>
                      <a:pt x="3701" y="1784"/>
                    </a:cubicBezTo>
                    <a:cubicBezTo>
                      <a:pt x="3694" y="1743"/>
                      <a:pt x="3672" y="1707"/>
                      <a:pt x="3650" y="1670"/>
                    </a:cubicBezTo>
                    <a:cubicBezTo>
                      <a:pt x="3632" y="1627"/>
                      <a:pt x="3612" y="1584"/>
                      <a:pt x="3598" y="1543"/>
                    </a:cubicBezTo>
                    <a:cubicBezTo>
                      <a:pt x="3584" y="1503"/>
                      <a:pt x="3568" y="1466"/>
                      <a:pt x="3549" y="1429"/>
                    </a:cubicBezTo>
                    <a:cubicBezTo>
                      <a:pt x="3543" y="1397"/>
                      <a:pt x="3540" y="1363"/>
                      <a:pt x="3533" y="1330"/>
                    </a:cubicBezTo>
                    <a:cubicBezTo>
                      <a:pt x="3496" y="1152"/>
                      <a:pt x="3407" y="988"/>
                      <a:pt x="3315" y="837"/>
                    </a:cubicBezTo>
                    <a:cubicBezTo>
                      <a:pt x="3224" y="684"/>
                      <a:pt x="3116" y="537"/>
                      <a:pt x="2977" y="420"/>
                    </a:cubicBezTo>
                    <a:cubicBezTo>
                      <a:pt x="2840" y="303"/>
                      <a:pt x="2687" y="197"/>
                      <a:pt x="2515" y="131"/>
                    </a:cubicBezTo>
                    <a:cubicBezTo>
                      <a:pt x="2347" y="66"/>
                      <a:pt x="2168" y="50"/>
                      <a:pt x="1988" y="50"/>
                    </a:cubicBezTo>
                    <a:cubicBezTo>
                      <a:pt x="1981" y="50"/>
                      <a:pt x="1973" y="50"/>
                      <a:pt x="1966" y="50"/>
                    </a:cubicBezTo>
                    <a:cubicBezTo>
                      <a:pt x="1795" y="51"/>
                      <a:pt x="1611" y="90"/>
                      <a:pt x="1453" y="188"/>
                    </a:cubicBezTo>
                    <a:cubicBezTo>
                      <a:pt x="1448" y="175"/>
                      <a:pt x="1442" y="170"/>
                      <a:pt x="1435" y="167"/>
                    </a:cubicBezTo>
                    <a:cubicBezTo>
                      <a:pt x="1484" y="139"/>
                      <a:pt x="1535" y="112"/>
                      <a:pt x="1589" y="86"/>
                    </a:cubicBezTo>
                    <a:cubicBezTo>
                      <a:pt x="1635" y="63"/>
                      <a:pt x="1688" y="35"/>
                      <a:pt x="1741" y="35"/>
                    </a:cubicBezTo>
                    <a:cubicBezTo>
                      <a:pt x="1756" y="35"/>
                      <a:pt x="1772" y="37"/>
                      <a:pt x="1787" y="43"/>
                    </a:cubicBezTo>
                    <a:cubicBezTo>
                      <a:pt x="1787" y="43"/>
                      <a:pt x="1787" y="43"/>
                      <a:pt x="1787" y="43"/>
                    </a:cubicBezTo>
                    <a:cubicBezTo>
                      <a:pt x="1790" y="43"/>
                      <a:pt x="1790" y="21"/>
                      <a:pt x="1787" y="18"/>
                    </a:cubicBezTo>
                    <a:cubicBezTo>
                      <a:pt x="1765" y="5"/>
                      <a:pt x="1743" y="0"/>
                      <a:pt x="1722"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29"/>
              <p:cNvSpPr/>
              <p:nvPr/>
            </p:nvSpPr>
            <p:spPr>
              <a:xfrm>
                <a:off x="1277800" y="4795225"/>
                <a:ext cx="2150" cy="875"/>
              </a:xfrm>
              <a:custGeom>
                <a:rect b="b" l="l" r="r" t="t"/>
                <a:pathLst>
                  <a:path extrusionOk="0" h="35" w="86">
                    <a:moveTo>
                      <a:pt x="85" y="0"/>
                    </a:moveTo>
                    <a:cubicBezTo>
                      <a:pt x="85" y="0"/>
                      <a:pt x="84" y="0"/>
                      <a:pt x="84" y="0"/>
                    </a:cubicBezTo>
                    <a:lnTo>
                      <a:pt x="84" y="0"/>
                    </a:lnTo>
                    <a:lnTo>
                      <a:pt x="85" y="0"/>
                    </a:lnTo>
                    <a:close/>
                    <a:moveTo>
                      <a:pt x="84" y="0"/>
                    </a:moveTo>
                    <a:lnTo>
                      <a:pt x="0" y="1"/>
                    </a:lnTo>
                    <a:cubicBezTo>
                      <a:pt x="1" y="14"/>
                      <a:pt x="6" y="23"/>
                      <a:pt x="8" y="34"/>
                    </a:cubicBezTo>
                    <a:cubicBezTo>
                      <a:pt x="29" y="21"/>
                      <a:pt x="51" y="10"/>
                      <a:pt x="68" y="3"/>
                    </a:cubicBezTo>
                    <a:cubicBezTo>
                      <a:pt x="71" y="2"/>
                      <a:pt x="77" y="0"/>
                      <a:pt x="84"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29"/>
              <p:cNvSpPr/>
              <p:nvPr/>
            </p:nvSpPr>
            <p:spPr>
              <a:xfrm>
                <a:off x="1281225" y="4796125"/>
                <a:ext cx="1125" cy="225"/>
              </a:xfrm>
              <a:custGeom>
                <a:rect b="b" l="l" r="r" t="t"/>
                <a:pathLst>
                  <a:path extrusionOk="0" h="9" w="45">
                    <a:moveTo>
                      <a:pt x="17" y="1"/>
                    </a:moveTo>
                    <a:cubicBezTo>
                      <a:pt x="10" y="1"/>
                      <a:pt x="3" y="3"/>
                      <a:pt x="1" y="8"/>
                    </a:cubicBezTo>
                    <a:lnTo>
                      <a:pt x="45" y="8"/>
                    </a:lnTo>
                    <a:cubicBezTo>
                      <a:pt x="39" y="4"/>
                      <a:pt x="27" y="1"/>
                      <a:pt x="1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29"/>
              <p:cNvSpPr/>
              <p:nvPr/>
            </p:nvSpPr>
            <p:spPr>
              <a:xfrm>
                <a:off x="1228600" y="4745600"/>
                <a:ext cx="92425" cy="92450"/>
              </a:xfrm>
              <a:custGeom>
                <a:rect b="b" l="l" r="r" t="t"/>
                <a:pathLst>
                  <a:path extrusionOk="0" h="3698" w="3697">
                    <a:moveTo>
                      <a:pt x="1908" y="125"/>
                    </a:moveTo>
                    <a:cubicBezTo>
                      <a:pt x="1942" y="125"/>
                      <a:pt x="1976" y="129"/>
                      <a:pt x="2011" y="134"/>
                    </a:cubicBezTo>
                    <a:cubicBezTo>
                      <a:pt x="2026" y="137"/>
                      <a:pt x="2040" y="145"/>
                      <a:pt x="2052" y="156"/>
                    </a:cubicBezTo>
                    <a:cubicBezTo>
                      <a:pt x="2022" y="164"/>
                      <a:pt x="1990" y="173"/>
                      <a:pt x="1961" y="179"/>
                    </a:cubicBezTo>
                    <a:cubicBezTo>
                      <a:pt x="1934" y="185"/>
                      <a:pt x="1906" y="195"/>
                      <a:pt x="1880" y="206"/>
                    </a:cubicBezTo>
                    <a:cubicBezTo>
                      <a:pt x="1829" y="184"/>
                      <a:pt x="1777" y="161"/>
                      <a:pt x="1723" y="147"/>
                    </a:cubicBezTo>
                    <a:lnTo>
                      <a:pt x="1723" y="147"/>
                    </a:lnTo>
                    <a:cubicBezTo>
                      <a:pt x="1723" y="146"/>
                      <a:pt x="1724" y="145"/>
                      <a:pt x="1726" y="145"/>
                    </a:cubicBezTo>
                    <a:cubicBezTo>
                      <a:pt x="1771" y="141"/>
                      <a:pt x="1818" y="129"/>
                      <a:pt x="1866" y="127"/>
                    </a:cubicBezTo>
                    <a:cubicBezTo>
                      <a:pt x="1880" y="126"/>
                      <a:pt x="1894" y="125"/>
                      <a:pt x="1908" y="125"/>
                    </a:cubicBezTo>
                    <a:close/>
                    <a:moveTo>
                      <a:pt x="1428" y="265"/>
                    </a:moveTo>
                    <a:cubicBezTo>
                      <a:pt x="1462" y="265"/>
                      <a:pt x="1496" y="267"/>
                      <a:pt x="1529" y="273"/>
                    </a:cubicBezTo>
                    <a:cubicBezTo>
                      <a:pt x="1541" y="274"/>
                      <a:pt x="1554" y="279"/>
                      <a:pt x="1564" y="280"/>
                    </a:cubicBezTo>
                    <a:cubicBezTo>
                      <a:pt x="1492" y="306"/>
                      <a:pt x="1423" y="338"/>
                      <a:pt x="1356" y="376"/>
                    </a:cubicBezTo>
                    <a:cubicBezTo>
                      <a:pt x="1329" y="369"/>
                      <a:pt x="1302" y="363"/>
                      <a:pt x="1275" y="363"/>
                    </a:cubicBezTo>
                    <a:cubicBezTo>
                      <a:pt x="1270" y="363"/>
                      <a:pt x="1266" y="363"/>
                      <a:pt x="1261" y="364"/>
                    </a:cubicBezTo>
                    <a:cubicBezTo>
                      <a:pt x="1199" y="372"/>
                      <a:pt x="1141" y="391"/>
                      <a:pt x="1079" y="405"/>
                    </a:cubicBezTo>
                    <a:cubicBezTo>
                      <a:pt x="1017" y="418"/>
                      <a:pt x="957" y="438"/>
                      <a:pt x="896" y="459"/>
                    </a:cubicBezTo>
                    <a:cubicBezTo>
                      <a:pt x="834" y="478"/>
                      <a:pt x="790" y="529"/>
                      <a:pt x="732" y="557"/>
                    </a:cubicBezTo>
                    <a:cubicBezTo>
                      <a:pt x="695" y="574"/>
                      <a:pt x="641" y="574"/>
                      <a:pt x="595" y="584"/>
                    </a:cubicBezTo>
                    <a:cubicBezTo>
                      <a:pt x="608" y="569"/>
                      <a:pt x="619" y="555"/>
                      <a:pt x="633" y="541"/>
                    </a:cubicBezTo>
                    <a:cubicBezTo>
                      <a:pt x="691" y="486"/>
                      <a:pt x="753" y="437"/>
                      <a:pt x="819" y="389"/>
                    </a:cubicBezTo>
                    <a:cubicBezTo>
                      <a:pt x="886" y="342"/>
                      <a:pt x="958" y="303"/>
                      <a:pt x="1035" y="279"/>
                    </a:cubicBezTo>
                    <a:cubicBezTo>
                      <a:pt x="1063" y="269"/>
                      <a:pt x="1092" y="266"/>
                      <a:pt x="1122" y="266"/>
                    </a:cubicBezTo>
                    <a:cubicBezTo>
                      <a:pt x="1170" y="266"/>
                      <a:pt x="1218" y="274"/>
                      <a:pt x="1265" y="274"/>
                    </a:cubicBezTo>
                    <a:cubicBezTo>
                      <a:pt x="1273" y="274"/>
                      <a:pt x="1281" y="274"/>
                      <a:pt x="1288" y="273"/>
                    </a:cubicBezTo>
                    <a:cubicBezTo>
                      <a:pt x="1335" y="269"/>
                      <a:pt x="1382" y="265"/>
                      <a:pt x="1428" y="265"/>
                    </a:cubicBezTo>
                    <a:close/>
                    <a:moveTo>
                      <a:pt x="1129" y="859"/>
                    </a:moveTo>
                    <a:cubicBezTo>
                      <a:pt x="1116" y="874"/>
                      <a:pt x="1106" y="889"/>
                      <a:pt x="1096" y="906"/>
                    </a:cubicBezTo>
                    <a:cubicBezTo>
                      <a:pt x="1083" y="902"/>
                      <a:pt x="1072" y="902"/>
                      <a:pt x="1061" y="899"/>
                    </a:cubicBezTo>
                    <a:cubicBezTo>
                      <a:pt x="1083" y="885"/>
                      <a:pt x="1104" y="870"/>
                      <a:pt x="1129" y="859"/>
                    </a:cubicBezTo>
                    <a:cubicBezTo>
                      <a:pt x="1129" y="859"/>
                      <a:pt x="1129" y="859"/>
                      <a:pt x="1129" y="859"/>
                    </a:cubicBezTo>
                    <a:close/>
                    <a:moveTo>
                      <a:pt x="3307" y="906"/>
                    </a:moveTo>
                    <a:cubicBezTo>
                      <a:pt x="3313" y="909"/>
                      <a:pt x="3317" y="909"/>
                      <a:pt x="3318" y="912"/>
                    </a:cubicBezTo>
                    <a:cubicBezTo>
                      <a:pt x="3340" y="930"/>
                      <a:pt x="3358" y="953"/>
                      <a:pt x="3373" y="976"/>
                    </a:cubicBezTo>
                    <a:cubicBezTo>
                      <a:pt x="3379" y="985"/>
                      <a:pt x="3379" y="998"/>
                      <a:pt x="3376" y="1012"/>
                    </a:cubicBezTo>
                    <a:cubicBezTo>
                      <a:pt x="3354" y="978"/>
                      <a:pt x="3331" y="942"/>
                      <a:pt x="3307" y="906"/>
                    </a:cubicBezTo>
                    <a:close/>
                    <a:moveTo>
                      <a:pt x="2258" y="967"/>
                    </a:moveTo>
                    <a:cubicBezTo>
                      <a:pt x="2294" y="968"/>
                      <a:pt x="2333" y="971"/>
                      <a:pt x="2370" y="978"/>
                    </a:cubicBezTo>
                    <a:cubicBezTo>
                      <a:pt x="2384" y="998"/>
                      <a:pt x="2397" y="1019"/>
                      <a:pt x="2408" y="1042"/>
                    </a:cubicBezTo>
                    <a:cubicBezTo>
                      <a:pt x="2417" y="1060"/>
                      <a:pt x="2424" y="1080"/>
                      <a:pt x="2432" y="1099"/>
                    </a:cubicBezTo>
                    <a:cubicBezTo>
                      <a:pt x="2435" y="1102"/>
                      <a:pt x="2436" y="1107"/>
                      <a:pt x="2437" y="1111"/>
                    </a:cubicBezTo>
                    <a:cubicBezTo>
                      <a:pt x="2436" y="1108"/>
                      <a:pt x="2435" y="1107"/>
                      <a:pt x="2435" y="1106"/>
                    </a:cubicBezTo>
                    <a:cubicBezTo>
                      <a:pt x="2384" y="1052"/>
                      <a:pt x="2325" y="1004"/>
                      <a:pt x="2258" y="967"/>
                    </a:cubicBezTo>
                    <a:close/>
                    <a:moveTo>
                      <a:pt x="1877" y="1127"/>
                    </a:moveTo>
                    <a:cubicBezTo>
                      <a:pt x="1910" y="1127"/>
                      <a:pt x="1941" y="1130"/>
                      <a:pt x="1971" y="1135"/>
                    </a:cubicBezTo>
                    <a:cubicBezTo>
                      <a:pt x="2003" y="1139"/>
                      <a:pt x="2033" y="1146"/>
                      <a:pt x="2064" y="1155"/>
                    </a:cubicBezTo>
                    <a:cubicBezTo>
                      <a:pt x="2023" y="1154"/>
                      <a:pt x="1979" y="1152"/>
                      <a:pt x="1938" y="1152"/>
                    </a:cubicBezTo>
                    <a:cubicBezTo>
                      <a:pt x="1907" y="1152"/>
                      <a:pt x="1876" y="1152"/>
                      <a:pt x="1844" y="1152"/>
                    </a:cubicBezTo>
                    <a:cubicBezTo>
                      <a:pt x="1779" y="1152"/>
                      <a:pt x="1713" y="1155"/>
                      <a:pt x="1646" y="1173"/>
                    </a:cubicBezTo>
                    <a:cubicBezTo>
                      <a:pt x="1601" y="1184"/>
                      <a:pt x="1557" y="1208"/>
                      <a:pt x="1515" y="1231"/>
                    </a:cubicBezTo>
                    <a:cubicBezTo>
                      <a:pt x="1626" y="1160"/>
                      <a:pt x="1759" y="1127"/>
                      <a:pt x="1877" y="1127"/>
                    </a:cubicBezTo>
                    <a:close/>
                    <a:moveTo>
                      <a:pt x="1612" y="804"/>
                    </a:moveTo>
                    <a:cubicBezTo>
                      <a:pt x="1588" y="817"/>
                      <a:pt x="1564" y="826"/>
                      <a:pt x="1543" y="843"/>
                    </a:cubicBezTo>
                    <a:cubicBezTo>
                      <a:pt x="1438" y="908"/>
                      <a:pt x="1358" y="1002"/>
                      <a:pt x="1295" y="1102"/>
                    </a:cubicBezTo>
                    <a:cubicBezTo>
                      <a:pt x="1241" y="1146"/>
                      <a:pt x="1193" y="1191"/>
                      <a:pt x="1149" y="1245"/>
                    </a:cubicBezTo>
                    <a:cubicBezTo>
                      <a:pt x="1254" y="1095"/>
                      <a:pt x="1358" y="931"/>
                      <a:pt x="1522" y="844"/>
                    </a:cubicBezTo>
                    <a:cubicBezTo>
                      <a:pt x="1550" y="829"/>
                      <a:pt x="1581" y="817"/>
                      <a:pt x="1612" y="804"/>
                    </a:cubicBezTo>
                    <a:close/>
                    <a:moveTo>
                      <a:pt x="1047" y="926"/>
                    </a:moveTo>
                    <a:cubicBezTo>
                      <a:pt x="1058" y="926"/>
                      <a:pt x="1069" y="927"/>
                      <a:pt x="1080" y="928"/>
                    </a:cubicBezTo>
                    <a:cubicBezTo>
                      <a:pt x="958" y="1051"/>
                      <a:pt x="863" y="1198"/>
                      <a:pt x="779" y="1345"/>
                    </a:cubicBezTo>
                    <a:cubicBezTo>
                      <a:pt x="767" y="1366"/>
                      <a:pt x="756" y="1386"/>
                      <a:pt x="745" y="1408"/>
                    </a:cubicBezTo>
                    <a:lnTo>
                      <a:pt x="739" y="1362"/>
                    </a:lnTo>
                    <a:cubicBezTo>
                      <a:pt x="801" y="1232"/>
                      <a:pt x="875" y="1111"/>
                      <a:pt x="952" y="994"/>
                    </a:cubicBezTo>
                    <a:cubicBezTo>
                      <a:pt x="965" y="976"/>
                      <a:pt x="979" y="960"/>
                      <a:pt x="991" y="942"/>
                    </a:cubicBezTo>
                    <a:cubicBezTo>
                      <a:pt x="998" y="936"/>
                      <a:pt x="1006" y="934"/>
                      <a:pt x="1013" y="928"/>
                    </a:cubicBezTo>
                    <a:cubicBezTo>
                      <a:pt x="1024" y="927"/>
                      <a:pt x="1035" y="926"/>
                      <a:pt x="1047" y="926"/>
                    </a:cubicBezTo>
                    <a:close/>
                    <a:moveTo>
                      <a:pt x="1061" y="1362"/>
                    </a:moveTo>
                    <a:lnTo>
                      <a:pt x="1061" y="1362"/>
                    </a:lnTo>
                    <a:cubicBezTo>
                      <a:pt x="1027" y="1414"/>
                      <a:pt x="997" y="1469"/>
                      <a:pt x="972" y="1525"/>
                    </a:cubicBezTo>
                    <a:cubicBezTo>
                      <a:pt x="963" y="1545"/>
                      <a:pt x="957" y="1565"/>
                      <a:pt x="950" y="1586"/>
                    </a:cubicBezTo>
                    <a:cubicBezTo>
                      <a:pt x="950" y="1565"/>
                      <a:pt x="948" y="1545"/>
                      <a:pt x="950" y="1524"/>
                    </a:cubicBezTo>
                    <a:cubicBezTo>
                      <a:pt x="984" y="1466"/>
                      <a:pt x="1021" y="1414"/>
                      <a:pt x="1061" y="1362"/>
                    </a:cubicBezTo>
                    <a:close/>
                    <a:moveTo>
                      <a:pt x="714" y="1428"/>
                    </a:moveTo>
                    <a:cubicBezTo>
                      <a:pt x="716" y="1437"/>
                      <a:pt x="717" y="1446"/>
                      <a:pt x="719" y="1457"/>
                    </a:cubicBezTo>
                    <a:cubicBezTo>
                      <a:pt x="695" y="1498"/>
                      <a:pt x="670" y="1542"/>
                      <a:pt x="650" y="1587"/>
                    </a:cubicBezTo>
                    <a:cubicBezTo>
                      <a:pt x="669" y="1532"/>
                      <a:pt x="690" y="1479"/>
                      <a:pt x="714" y="1428"/>
                    </a:cubicBezTo>
                    <a:close/>
                    <a:moveTo>
                      <a:pt x="903" y="1608"/>
                    </a:moveTo>
                    <a:cubicBezTo>
                      <a:pt x="904" y="1631"/>
                      <a:pt x="908" y="1656"/>
                      <a:pt x="911" y="1682"/>
                    </a:cubicBezTo>
                    <a:cubicBezTo>
                      <a:pt x="902" y="1710"/>
                      <a:pt x="893" y="1735"/>
                      <a:pt x="884" y="1762"/>
                    </a:cubicBezTo>
                    <a:cubicBezTo>
                      <a:pt x="874" y="1747"/>
                      <a:pt x="867" y="1733"/>
                      <a:pt x="859" y="1719"/>
                    </a:cubicBezTo>
                    <a:cubicBezTo>
                      <a:pt x="866" y="1700"/>
                      <a:pt x="867" y="1682"/>
                      <a:pt x="875" y="1663"/>
                    </a:cubicBezTo>
                    <a:cubicBezTo>
                      <a:pt x="884" y="1644"/>
                      <a:pt x="895" y="1625"/>
                      <a:pt x="903" y="1608"/>
                    </a:cubicBezTo>
                    <a:close/>
                    <a:moveTo>
                      <a:pt x="2070" y="1484"/>
                    </a:moveTo>
                    <a:cubicBezTo>
                      <a:pt x="2145" y="1484"/>
                      <a:pt x="2224" y="1514"/>
                      <a:pt x="2293" y="1552"/>
                    </a:cubicBezTo>
                    <a:cubicBezTo>
                      <a:pt x="2360" y="1586"/>
                      <a:pt x="2411" y="1642"/>
                      <a:pt x="2451" y="1700"/>
                    </a:cubicBezTo>
                    <a:cubicBezTo>
                      <a:pt x="2453" y="1717"/>
                      <a:pt x="2450" y="1732"/>
                      <a:pt x="2450" y="1748"/>
                    </a:cubicBezTo>
                    <a:cubicBezTo>
                      <a:pt x="2437" y="1741"/>
                      <a:pt x="2424" y="1733"/>
                      <a:pt x="2414" y="1725"/>
                    </a:cubicBezTo>
                    <a:cubicBezTo>
                      <a:pt x="2373" y="1693"/>
                      <a:pt x="2329" y="1652"/>
                      <a:pt x="2272" y="1636"/>
                    </a:cubicBezTo>
                    <a:cubicBezTo>
                      <a:pt x="2236" y="1625"/>
                      <a:pt x="2189" y="1614"/>
                      <a:pt x="2141" y="1614"/>
                    </a:cubicBezTo>
                    <a:cubicBezTo>
                      <a:pt x="2118" y="1614"/>
                      <a:pt x="2095" y="1617"/>
                      <a:pt x="2073" y="1623"/>
                    </a:cubicBezTo>
                    <a:cubicBezTo>
                      <a:pt x="2036" y="1631"/>
                      <a:pt x="2003" y="1653"/>
                      <a:pt x="1975" y="1680"/>
                    </a:cubicBezTo>
                    <a:cubicBezTo>
                      <a:pt x="1953" y="1702"/>
                      <a:pt x="1932" y="1726"/>
                      <a:pt x="1914" y="1751"/>
                    </a:cubicBezTo>
                    <a:cubicBezTo>
                      <a:pt x="1912" y="1755"/>
                      <a:pt x="1908" y="1759"/>
                      <a:pt x="1906" y="1764"/>
                    </a:cubicBezTo>
                    <a:cubicBezTo>
                      <a:pt x="1859" y="1685"/>
                      <a:pt x="1861" y="1594"/>
                      <a:pt x="1892" y="1523"/>
                    </a:cubicBezTo>
                    <a:cubicBezTo>
                      <a:pt x="1936" y="1502"/>
                      <a:pt x="1983" y="1491"/>
                      <a:pt x="2030" y="1487"/>
                    </a:cubicBezTo>
                    <a:cubicBezTo>
                      <a:pt x="2043" y="1485"/>
                      <a:pt x="2057" y="1484"/>
                      <a:pt x="2070" y="1484"/>
                    </a:cubicBezTo>
                    <a:close/>
                    <a:moveTo>
                      <a:pt x="1485" y="1601"/>
                    </a:moveTo>
                    <a:cubicBezTo>
                      <a:pt x="1455" y="1652"/>
                      <a:pt x="1431" y="1707"/>
                      <a:pt x="1412" y="1766"/>
                    </a:cubicBezTo>
                    <a:cubicBezTo>
                      <a:pt x="1389" y="1842"/>
                      <a:pt x="1368" y="1923"/>
                      <a:pt x="1363" y="2007"/>
                    </a:cubicBezTo>
                    <a:cubicBezTo>
                      <a:pt x="1343" y="1966"/>
                      <a:pt x="1327" y="1923"/>
                      <a:pt x="1314" y="1878"/>
                    </a:cubicBezTo>
                    <a:cubicBezTo>
                      <a:pt x="1320" y="1847"/>
                      <a:pt x="1324" y="1814"/>
                      <a:pt x="1338" y="1783"/>
                    </a:cubicBezTo>
                    <a:cubicBezTo>
                      <a:pt x="1371" y="1707"/>
                      <a:pt x="1433" y="1652"/>
                      <a:pt x="1485" y="1601"/>
                    </a:cubicBezTo>
                    <a:close/>
                    <a:moveTo>
                      <a:pt x="1302" y="1958"/>
                    </a:moveTo>
                    <a:cubicBezTo>
                      <a:pt x="1310" y="1988"/>
                      <a:pt x="1323" y="2019"/>
                      <a:pt x="1336" y="2050"/>
                    </a:cubicBezTo>
                    <a:cubicBezTo>
                      <a:pt x="1323" y="2047"/>
                      <a:pt x="1309" y="2044"/>
                      <a:pt x="1295" y="2041"/>
                    </a:cubicBezTo>
                    <a:lnTo>
                      <a:pt x="1295" y="2033"/>
                    </a:lnTo>
                    <a:cubicBezTo>
                      <a:pt x="1297" y="2007"/>
                      <a:pt x="1301" y="1981"/>
                      <a:pt x="1302" y="1958"/>
                    </a:cubicBezTo>
                    <a:close/>
                    <a:moveTo>
                      <a:pt x="2148" y="1777"/>
                    </a:moveTo>
                    <a:cubicBezTo>
                      <a:pt x="2154" y="1777"/>
                      <a:pt x="2160" y="1778"/>
                      <a:pt x="2166" y="1779"/>
                    </a:cubicBezTo>
                    <a:cubicBezTo>
                      <a:pt x="2205" y="1786"/>
                      <a:pt x="2242" y="1795"/>
                      <a:pt x="2271" y="1817"/>
                    </a:cubicBezTo>
                    <a:cubicBezTo>
                      <a:pt x="2298" y="1841"/>
                      <a:pt x="2340" y="1841"/>
                      <a:pt x="2358" y="1872"/>
                    </a:cubicBezTo>
                    <a:cubicBezTo>
                      <a:pt x="2377" y="1903"/>
                      <a:pt x="2348" y="1960"/>
                      <a:pt x="2349" y="1982"/>
                    </a:cubicBezTo>
                    <a:cubicBezTo>
                      <a:pt x="2358" y="2006"/>
                      <a:pt x="2362" y="2026"/>
                      <a:pt x="2356" y="2044"/>
                    </a:cubicBezTo>
                    <a:cubicBezTo>
                      <a:pt x="2351" y="2062"/>
                      <a:pt x="2381" y="2079"/>
                      <a:pt x="2370" y="2098"/>
                    </a:cubicBezTo>
                    <a:cubicBezTo>
                      <a:pt x="2359" y="2116"/>
                      <a:pt x="2325" y="2117"/>
                      <a:pt x="2311" y="2125"/>
                    </a:cubicBezTo>
                    <a:cubicBezTo>
                      <a:pt x="2298" y="2134"/>
                      <a:pt x="2287" y="2150"/>
                      <a:pt x="2271" y="2154"/>
                    </a:cubicBezTo>
                    <a:cubicBezTo>
                      <a:pt x="2268" y="2155"/>
                      <a:pt x="2264" y="2156"/>
                      <a:pt x="2261" y="2156"/>
                    </a:cubicBezTo>
                    <a:cubicBezTo>
                      <a:pt x="2245" y="2156"/>
                      <a:pt x="2229" y="2147"/>
                      <a:pt x="2220" y="2146"/>
                    </a:cubicBezTo>
                    <a:cubicBezTo>
                      <a:pt x="2211" y="2146"/>
                      <a:pt x="2204" y="2160"/>
                      <a:pt x="2194" y="2160"/>
                    </a:cubicBezTo>
                    <a:cubicBezTo>
                      <a:pt x="2193" y="2160"/>
                      <a:pt x="2192" y="2160"/>
                      <a:pt x="2191" y="2160"/>
                    </a:cubicBezTo>
                    <a:cubicBezTo>
                      <a:pt x="2190" y="2160"/>
                      <a:pt x="2189" y="2160"/>
                      <a:pt x="2189" y="2160"/>
                    </a:cubicBezTo>
                    <a:cubicBezTo>
                      <a:pt x="2183" y="2160"/>
                      <a:pt x="2178" y="2162"/>
                      <a:pt x="2173" y="2162"/>
                    </a:cubicBezTo>
                    <a:cubicBezTo>
                      <a:pt x="2171" y="2162"/>
                      <a:pt x="2168" y="2161"/>
                      <a:pt x="2166" y="2160"/>
                    </a:cubicBezTo>
                    <a:cubicBezTo>
                      <a:pt x="2157" y="2153"/>
                      <a:pt x="2180" y="2120"/>
                      <a:pt x="2176" y="2116"/>
                    </a:cubicBezTo>
                    <a:cubicBezTo>
                      <a:pt x="2170" y="2110"/>
                      <a:pt x="2115" y="2110"/>
                      <a:pt x="2106" y="2088"/>
                    </a:cubicBezTo>
                    <a:cubicBezTo>
                      <a:pt x="2095" y="2066"/>
                      <a:pt x="2099" y="2047"/>
                      <a:pt x="2106" y="2030"/>
                    </a:cubicBezTo>
                    <a:lnTo>
                      <a:pt x="2106" y="2030"/>
                    </a:lnTo>
                    <a:lnTo>
                      <a:pt x="1987" y="2035"/>
                    </a:lnTo>
                    <a:cubicBezTo>
                      <a:pt x="1983" y="2030"/>
                      <a:pt x="1979" y="2029"/>
                      <a:pt x="1976" y="2024"/>
                    </a:cubicBezTo>
                    <a:cubicBezTo>
                      <a:pt x="1976" y="2022"/>
                      <a:pt x="1975" y="2021"/>
                      <a:pt x="1975" y="2019"/>
                    </a:cubicBezTo>
                    <a:lnTo>
                      <a:pt x="1954" y="2035"/>
                    </a:lnTo>
                    <a:lnTo>
                      <a:pt x="1942" y="2035"/>
                    </a:lnTo>
                    <a:cubicBezTo>
                      <a:pt x="1927" y="1995"/>
                      <a:pt x="1921" y="1941"/>
                      <a:pt x="1934" y="1896"/>
                    </a:cubicBezTo>
                    <a:cubicBezTo>
                      <a:pt x="1949" y="1842"/>
                      <a:pt x="2016" y="1828"/>
                      <a:pt x="2049" y="1809"/>
                    </a:cubicBezTo>
                    <a:lnTo>
                      <a:pt x="2060" y="1802"/>
                    </a:lnTo>
                    <a:cubicBezTo>
                      <a:pt x="2088" y="1788"/>
                      <a:pt x="2117" y="1777"/>
                      <a:pt x="2148" y="1777"/>
                    </a:cubicBezTo>
                    <a:close/>
                    <a:moveTo>
                      <a:pt x="3051" y="1556"/>
                    </a:moveTo>
                    <a:lnTo>
                      <a:pt x="3051" y="1556"/>
                    </a:lnTo>
                    <a:cubicBezTo>
                      <a:pt x="3061" y="1666"/>
                      <a:pt x="3031" y="1788"/>
                      <a:pt x="3002" y="1918"/>
                    </a:cubicBezTo>
                    <a:cubicBezTo>
                      <a:pt x="2981" y="2013"/>
                      <a:pt x="2952" y="2102"/>
                      <a:pt x="2918" y="2187"/>
                    </a:cubicBezTo>
                    <a:cubicBezTo>
                      <a:pt x="2952" y="2064"/>
                      <a:pt x="2967" y="1934"/>
                      <a:pt x="2966" y="1810"/>
                    </a:cubicBezTo>
                    <a:cubicBezTo>
                      <a:pt x="2964" y="1783"/>
                      <a:pt x="2960" y="1755"/>
                      <a:pt x="2959" y="1728"/>
                    </a:cubicBezTo>
                    <a:cubicBezTo>
                      <a:pt x="2959" y="1726"/>
                      <a:pt x="2960" y="1726"/>
                      <a:pt x="2960" y="1726"/>
                    </a:cubicBezTo>
                    <a:cubicBezTo>
                      <a:pt x="2981" y="1685"/>
                      <a:pt x="3028" y="1644"/>
                      <a:pt x="3044" y="1601"/>
                    </a:cubicBezTo>
                    <a:cubicBezTo>
                      <a:pt x="3051" y="1586"/>
                      <a:pt x="3051" y="1572"/>
                      <a:pt x="3051" y="1556"/>
                    </a:cubicBezTo>
                    <a:close/>
                    <a:moveTo>
                      <a:pt x="840" y="1781"/>
                    </a:moveTo>
                    <a:cubicBezTo>
                      <a:pt x="848" y="1797"/>
                      <a:pt x="856" y="1813"/>
                      <a:pt x="866" y="1827"/>
                    </a:cubicBezTo>
                    <a:cubicBezTo>
                      <a:pt x="827" y="1962"/>
                      <a:pt x="804" y="2102"/>
                      <a:pt x="801" y="2247"/>
                    </a:cubicBezTo>
                    <a:cubicBezTo>
                      <a:pt x="791" y="2205"/>
                      <a:pt x="783" y="2161"/>
                      <a:pt x="783" y="2113"/>
                    </a:cubicBezTo>
                    <a:cubicBezTo>
                      <a:pt x="785" y="2007"/>
                      <a:pt x="807" y="1893"/>
                      <a:pt x="840" y="1781"/>
                    </a:cubicBezTo>
                    <a:close/>
                    <a:moveTo>
                      <a:pt x="1102" y="2255"/>
                    </a:moveTo>
                    <a:cubicBezTo>
                      <a:pt x="1104" y="2269"/>
                      <a:pt x="1108" y="2282"/>
                      <a:pt x="1109" y="2296"/>
                    </a:cubicBezTo>
                    <a:cubicBezTo>
                      <a:pt x="1111" y="2310"/>
                      <a:pt x="1116" y="2325"/>
                      <a:pt x="1118" y="2339"/>
                    </a:cubicBezTo>
                    <a:cubicBezTo>
                      <a:pt x="1115" y="2343"/>
                      <a:pt x="1111" y="2343"/>
                      <a:pt x="1108" y="2343"/>
                    </a:cubicBezTo>
                    <a:cubicBezTo>
                      <a:pt x="1104" y="2313"/>
                      <a:pt x="1104" y="2284"/>
                      <a:pt x="1102" y="2255"/>
                    </a:cubicBezTo>
                    <a:close/>
                    <a:moveTo>
                      <a:pt x="1686" y="2110"/>
                    </a:moveTo>
                    <a:cubicBezTo>
                      <a:pt x="1708" y="2185"/>
                      <a:pt x="1744" y="2253"/>
                      <a:pt x="1792" y="2308"/>
                    </a:cubicBezTo>
                    <a:cubicBezTo>
                      <a:pt x="1810" y="2331"/>
                      <a:pt x="1832" y="2351"/>
                      <a:pt x="1855" y="2370"/>
                    </a:cubicBezTo>
                    <a:cubicBezTo>
                      <a:pt x="1857" y="2375"/>
                      <a:pt x="1858" y="2381"/>
                      <a:pt x="1859" y="2387"/>
                    </a:cubicBezTo>
                    <a:cubicBezTo>
                      <a:pt x="1857" y="2386"/>
                      <a:pt x="1851" y="2386"/>
                      <a:pt x="1847" y="2384"/>
                    </a:cubicBezTo>
                    <a:cubicBezTo>
                      <a:pt x="1844" y="2381"/>
                      <a:pt x="1840" y="2380"/>
                      <a:pt x="1837" y="2377"/>
                    </a:cubicBezTo>
                    <a:cubicBezTo>
                      <a:pt x="1755" y="2325"/>
                      <a:pt x="1716" y="2241"/>
                      <a:pt x="1689" y="2154"/>
                    </a:cubicBezTo>
                    <a:cubicBezTo>
                      <a:pt x="1685" y="2141"/>
                      <a:pt x="1679" y="2125"/>
                      <a:pt x="1674" y="2110"/>
                    </a:cubicBezTo>
                    <a:close/>
                    <a:moveTo>
                      <a:pt x="1811" y="1572"/>
                    </a:moveTo>
                    <a:lnTo>
                      <a:pt x="1811" y="1572"/>
                    </a:lnTo>
                    <a:cubicBezTo>
                      <a:pt x="1797" y="1651"/>
                      <a:pt x="1811" y="1740"/>
                      <a:pt x="1873" y="1816"/>
                    </a:cubicBezTo>
                    <a:cubicBezTo>
                      <a:pt x="1853" y="1861"/>
                      <a:pt x="1841" y="1909"/>
                      <a:pt x="1847" y="1958"/>
                    </a:cubicBezTo>
                    <a:cubicBezTo>
                      <a:pt x="1854" y="2017"/>
                      <a:pt x="1891" y="2061"/>
                      <a:pt x="1921" y="2097"/>
                    </a:cubicBezTo>
                    <a:cubicBezTo>
                      <a:pt x="1919" y="2125"/>
                      <a:pt x="1925" y="2154"/>
                      <a:pt x="1928" y="2186"/>
                    </a:cubicBezTo>
                    <a:cubicBezTo>
                      <a:pt x="1934" y="2233"/>
                      <a:pt x="1968" y="2264"/>
                      <a:pt x="1996" y="2303"/>
                    </a:cubicBezTo>
                    <a:cubicBezTo>
                      <a:pt x="2016" y="2332"/>
                      <a:pt x="2038" y="2370"/>
                      <a:pt x="2073" y="2395"/>
                    </a:cubicBezTo>
                    <a:cubicBezTo>
                      <a:pt x="2071" y="2395"/>
                      <a:pt x="2070" y="2395"/>
                      <a:pt x="2067" y="2398"/>
                    </a:cubicBezTo>
                    <a:cubicBezTo>
                      <a:pt x="1994" y="2381"/>
                      <a:pt x="1927" y="2351"/>
                      <a:pt x="1879" y="2310"/>
                    </a:cubicBezTo>
                    <a:cubicBezTo>
                      <a:pt x="1861" y="2234"/>
                      <a:pt x="1850" y="2147"/>
                      <a:pt x="1879" y="2075"/>
                    </a:cubicBezTo>
                    <a:cubicBezTo>
                      <a:pt x="1880" y="2071"/>
                      <a:pt x="1868" y="2068"/>
                      <a:pt x="1860" y="2068"/>
                    </a:cubicBezTo>
                    <a:cubicBezTo>
                      <a:pt x="1857" y="2068"/>
                      <a:pt x="1855" y="2068"/>
                      <a:pt x="1854" y="2069"/>
                    </a:cubicBezTo>
                    <a:cubicBezTo>
                      <a:pt x="1817" y="2125"/>
                      <a:pt x="1818" y="2187"/>
                      <a:pt x="1825" y="2248"/>
                    </a:cubicBezTo>
                    <a:cubicBezTo>
                      <a:pt x="1795" y="2208"/>
                      <a:pt x="1770" y="2165"/>
                      <a:pt x="1753" y="2116"/>
                    </a:cubicBezTo>
                    <a:lnTo>
                      <a:pt x="1753" y="2116"/>
                    </a:lnTo>
                    <a:cubicBezTo>
                      <a:pt x="1775" y="2117"/>
                      <a:pt x="1799" y="2117"/>
                      <a:pt x="1822" y="2123"/>
                    </a:cubicBezTo>
                    <a:cubicBezTo>
                      <a:pt x="1822" y="2123"/>
                      <a:pt x="1823" y="2123"/>
                      <a:pt x="1823" y="2123"/>
                    </a:cubicBezTo>
                    <a:cubicBezTo>
                      <a:pt x="1829" y="2123"/>
                      <a:pt x="1832" y="2099"/>
                      <a:pt x="1825" y="2098"/>
                    </a:cubicBezTo>
                    <a:cubicBezTo>
                      <a:pt x="1797" y="2090"/>
                      <a:pt x="1769" y="2084"/>
                      <a:pt x="1741" y="2079"/>
                    </a:cubicBezTo>
                    <a:cubicBezTo>
                      <a:pt x="1714" y="1973"/>
                      <a:pt x="1716" y="1854"/>
                      <a:pt x="1762" y="1757"/>
                    </a:cubicBezTo>
                    <a:cubicBezTo>
                      <a:pt x="1768" y="1742"/>
                      <a:pt x="1748" y="1725"/>
                      <a:pt x="1731" y="1725"/>
                    </a:cubicBezTo>
                    <a:cubicBezTo>
                      <a:pt x="1725" y="1725"/>
                      <a:pt x="1719" y="1727"/>
                      <a:pt x="1715" y="1733"/>
                    </a:cubicBezTo>
                    <a:cubicBezTo>
                      <a:pt x="1654" y="1835"/>
                      <a:pt x="1647" y="1958"/>
                      <a:pt x="1674" y="2072"/>
                    </a:cubicBezTo>
                    <a:lnTo>
                      <a:pt x="1658" y="2072"/>
                    </a:lnTo>
                    <a:cubicBezTo>
                      <a:pt x="1638" y="2008"/>
                      <a:pt x="1623" y="1940"/>
                      <a:pt x="1638" y="1869"/>
                    </a:cubicBezTo>
                    <a:cubicBezTo>
                      <a:pt x="1660" y="1772"/>
                      <a:pt x="1707" y="1675"/>
                      <a:pt x="1775" y="1602"/>
                    </a:cubicBezTo>
                    <a:cubicBezTo>
                      <a:pt x="1785" y="1590"/>
                      <a:pt x="1799" y="1582"/>
                      <a:pt x="1811" y="1572"/>
                    </a:cubicBezTo>
                    <a:close/>
                    <a:moveTo>
                      <a:pt x="2407" y="2577"/>
                    </a:moveTo>
                    <a:cubicBezTo>
                      <a:pt x="2392" y="2592"/>
                      <a:pt x="2377" y="2606"/>
                      <a:pt x="2362" y="2620"/>
                    </a:cubicBezTo>
                    <a:cubicBezTo>
                      <a:pt x="2370" y="2607"/>
                      <a:pt x="2381" y="2595"/>
                      <a:pt x="2391" y="2586"/>
                    </a:cubicBezTo>
                    <a:lnTo>
                      <a:pt x="2407" y="2577"/>
                    </a:lnTo>
                    <a:close/>
                    <a:moveTo>
                      <a:pt x="1127" y="2380"/>
                    </a:moveTo>
                    <a:cubicBezTo>
                      <a:pt x="1151" y="2489"/>
                      <a:pt x="1184" y="2599"/>
                      <a:pt x="1232" y="2702"/>
                    </a:cubicBezTo>
                    <a:cubicBezTo>
                      <a:pt x="1218" y="2695"/>
                      <a:pt x="1202" y="2688"/>
                      <a:pt x="1188" y="2681"/>
                    </a:cubicBezTo>
                    <a:cubicBezTo>
                      <a:pt x="1166" y="2628"/>
                      <a:pt x="1147" y="2573"/>
                      <a:pt x="1136" y="2516"/>
                    </a:cubicBezTo>
                    <a:cubicBezTo>
                      <a:pt x="1124" y="2474"/>
                      <a:pt x="1118" y="2428"/>
                      <a:pt x="1113" y="2383"/>
                    </a:cubicBezTo>
                    <a:cubicBezTo>
                      <a:pt x="1118" y="2381"/>
                      <a:pt x="1123" y="2381"/>
                      <a:pt x="1127" y="2380"/>
                    </a:cubicBezTo>
                    <a:close/>
                    <a:moveTo>
                      <a:pt x="2326" y="2618"/>
                    </a:moveTo>
                    <a:cubicBezTo>
                      <a:pt x="2329" y="2625"/>
                      <a:pt x="2333" y="2633"/>
                      <a:pt x="2336" y="2642"/>
                    </a:cubicBezTo>
                    <a:cubicBezTo>
                      <a:pt x="2300" y="2673"/>
                      <a:pt x="2264" y="2698"/>
                      <a:pt x="2221" y="2721"/>
                    </a:cubicBezTo>
                    <a:lnTo>
                      <a:pt x="2201" y="2721"/>
                    </a:lnTo>
                    <a:cubicBezTo>
                      <a:pt x="2169" y="2717"/>
                      <a:pt x="2128" y="2705"/>
                      <a:pt x="2088" y="2683"/>
                    </a:cubicBezTo>
                    <a:cubicBezTo>
                      <a:pt x="2170" y="2680"/>
                      <a:pt x="2253" y="2659"/>
                      <a:pt x="2326" y="2618"/>
                    </a:cubicBezTo>
                    <a:close/>
                    <a:moveTo>
                      <a:pt x="1375" y="2738"/>
                    </a:moveTo>
                    <a:lnTo>
                      <a:pt x="1375" y="2738"/>
                    </a:lnTo>
                    <a:cubicBezTo>
                      <a:pt x="1379" y="2746"/>
                      <a:pt x="1386" y="2757"/>
                      <a:pt x="1391" y="2765"/>
                    </a:cubicBezTo>
                    <a:cubicBezTo>
                      <a:pt x="1389" y="2764"/>
                      <a:pt x="1385" y="2764"/>
                      <a:pt x="1382" y="2763"/>
                    </a:cubicBezTo>
                    <a:cubicBezTo>
                      <a:pt x="1378" y="2753"/>
                      <a:pt x="1376" y="2746"/>
                      <a:pt x="1375" y="2738"/>
                    </a:cubicBezTo>
                    <a:close/>
                    <a:moveTo>
                      <a:pt x="1297" y="2083"/>
                    </a:moveTo>
                    <a:lnTo>
                      <a:pt x="1297" y="2083"/>
                    </a:lnTo>
                    <a:cubicBezTo>
                      <a:pt x="1310" y="2086"/>
                      <a:pt x="1325" y="2091"/>
                      <a:pt x="1339" y="2092"/>
                    </a:cubicBezTo>
                    <a:cubicBezTo>
                      <a:pt x="1345" y="2095"/>
                      <a:pt x="1350" y="2095"/>
                      <a:pt x="1353" y="2095"/>
                    </a:cubicBezTo>
                    <a:cubicBezTo>
                      <a:pt x="1357" y="2099"/>
                      <a:pt x="1360" y="2103"/>
                      <a:pt x="1364" y="2109"/>
                    </a:cubicBezTo>
                    <a:cubicBezTo>
                      <a:pt x="1365" y="2124"/>
                      <a:pt x="1365" y="2139"/>
                      <a:pt x="1367" y="2154"/>
                    </a:cubicBezTo>
                    <a:cubicBezTo>
                      <a:pt x="1391" y="2291"/>
                      <a:pt x="1473" y="2416"/>
                      <a:pt x="1577" y="2516"/>
                    </a:cubicBezTo>
                    <a:cubicBezTo>
                      <a:pt x="1680" y="2615"/>
                      <a:pt x="1819" y="2669"/>
                      <a:pt x="1964" y="2681"/>
                    </a:cubicBezTo>
                    <a:cubicBezTo>
                      <a:pt x="1978" y="2683"/>
                      <a:pt x="1994" y="2683"/>
                      <a:pt x="2008" y="2683"/>
                    </a:cubicBezTo>
                    <a:cubicBezTo>
                      <a:pt x="2025" y="2702"/>
                      <a:pt x="2042" y="2724"/>
                      <a:pt x="2063" y="2739"/>
                    </a:cubicBezTo>
                    <a:cubicBezTo>
                      <a:pt x="2078" y="2752"/>
                      <a:pt x="2097" y="2759"/>
                      <a:pt x="2113" y="2767"/>
                    </a:cubicBezTo>
                    <a:cubicBezTo>
                      <a:pt x="2091" y="2774"/>
                      <a:pt x="2067" y="2779"/>
                      <a:pt x="2044" y="2785"/>
                    </a:cubicBezTo>
                    <a:cubicBezTo>
                      <a:pt x="1971" y="2767"/>
                      <a:pt x="1901" y="2743"/>
                      <a:pt x="1832" y="2712"/>
                    </a:cubicBezTo>
                    <a:cubicBezTo>
                      <a:pt x="1770" y="2684"/>
                      <a:pt x="1707" y="2655"/>
                      <a:pt x="1645" y="2620"/>
                    </a:cubicBezTo>
                    <a:cubicBezTo>
                      <a:pt x="1610" y="2581"/>
                      <a:pt x="1577" y="2544"/>
                      <a:pt x="1544" y="2508"/>
                    </a:cubicBezTo>
                    <a:cubicBezTo>
                      <a:pt x="1459" y="2416"/>
                      <a:pt x="1357" y="2322"/>
                      <a:pt x="1305" y="2192"/>
                    </a:cubicBezTo>
                    <a:cubicBezTo>
                      <a:pt x="1301" y="2154"/>
                      <a:pt x="1298" y="2119"/>
                      <a:pt x="1297" y="2083"/>
                    </a:cubicBezTo>
                    <a:close/>
                    <a:moveTo>
                      <a:pt x="1865" y="3042"/>
                    </a:moveTo>
                    <a:cubicBezTo>
                      <a:pt x="1879" y="3049"/>
                      <a:pt x="1894" y="3054"/>
                      <a:pt x="1909" y="3060"/>
                    </a:cubicBezTo>
                    <a:cubicBezTo>
                      <a:pt x="1891" y="3061"/>
                      <a:pt x="1873" y="3061"/>
                      <a:pt x="1855" y="3061"/>
                    </a:cubicBezTo>
                    <a:cubicBezTo>
                      <a:pt x="1796" y="3061"/>
                      <a:pt x="1739" y="3057"/>
                      <a:pt x="1685" y="3049"/>
                    </a:cubicBezTo>
                    <a:cubicBezTo>
                      <a:pt x="1704" y="3049"/>
                      <a:pt x="1726" y="3052"/>
                      <a:pt x="1747" y="3052"/>
                    </a:cubicBezTo>
                    <a:cubicBezTo>
                      <a:pt x="1785" y="3052"/>
                      <a:pt x="1825" y="3048"/>
                      <a:pt x="1865" y="3042"/>
                    </a:cubicBezTo>
                    <a:close/>
                    <a:moveTo>
                      <a:pt x="2724" y="3178"/>
                    </a:moveTo>
                    <a:cubicBezTo>
                      <a:pt x="2720" y="3187"/>
                      <a:pt x="2717" y="3196"/>
                      <a:pt x="2707" y="3199"/>
                    </a:cubicBezTo>
                    <a:cubicBezTo>
                      <a:pt x="2686" y="3211"/>
                      <a:pt x="2656" y="3210"/>
                      <a:pt x="2636" y="3218"/>
                    </a:cubicBezTo>
                    <a:cubicBezTo>
                      <a:pt x="2614" y="3226"/>
                      <a:pt x="2587" y="3226"/>
                      <a:pt x="2567" y="3233"/>
                    </a:cubicBezTo>
                    <a:cubicBezTo>
                      <a:pt x="2560" y="3237"/>
                      <a:pt x="2554" y="3244"/>
                      <a:pt x="2549" y="3248"/>
                    </a:cubicBezTo>
                    <a:cubicBezTo>
                      <a:pt x="2548" y="3247"/>
                      <a:pt x="2548" y="3244"/>
                      <a:pt x="2547" y="3244"/>
                    </a:cubicBezTo>
                    <a:cubicBezTo>
                      <a:pt x="2547" y="3244"/>
                      <a:pt x="2546" y="3244"/>
                      <a:pt x="2546" y="3244"/>
                    </a:cubicBezTo>
                    <a:cubicBezTo>
                      <a:pt x="2525" y="3246"/>
                      <a:pt x="2508" y="3251"/>
                      <a:pt x="2487" y="3254"/>
                    </a:cubicBezTo>
                    <a:cubicBezTo>
                      <a:pt x="2491" y="3247"/>
                      <a:pt x="2494" y="3242"/>
                      <a:pt x="2498" y="3235"/>
                    </a:cubicBezTo>
                    <a:cubicBezTo>
                      <a:pt x="2574" y="3221"/>
                      <a:pt x="2649" y="3204"/>
                      <a:pt x="2724" y="3178"/>
                    </a:cubicBezTo>
                    <a:close/>
                    <a:moveTo>
                      <a:pt x="2414" y="3251"/>
                    </a:moveTo>
                    <a:lnTo>
                      <a:pt x="2414" y="3251"/>
                    </a:lnTo>
                    <a:cubicBezTo>
                      <a:pt x="2408" y="3258"/>
                      <a:pt x="2404" y="3265"/>
                      <a:pt x="2400" y="3269"/>
                    </a:cubicBezTo>
                    <a:cubicBezTo>
                      <a:pt x="2336" y="3281"/>
                      <a:pt x="2272" y="3290"/>
                      <a:pt x="2209" y="3302"/>
                    </a:cubicBezTo>
                    <a:cubicBezTo>
                      <a:pt x="2245" y="3294"/>
                      <a:pt x="2278" y="3280"/>
                      <a:pt x="2311" y="3265"/>
                    </a:cubicBezTo>
                    <a:cubicBezTo>
                      <a:pt x="2345" y="3261"/>
                      <a:pt x="2380" y="3255"/>
                      <a:pt x="2414" y="3251"/>
                    </a:cubicBezTo>
                    <a:close/>
                    <a:moveTo>
                      <a:pt x="614" y="2574"/>
                    </a:moveTo>
                    <a:cubicBezTo>
                      <a:pt x="708" y="2703"/>
                      <a:pt x="827" y="2783"/>
                      <a:pt x="952" y="2847"/>
                    </a:cubicBezTo>
                    <a:cubicBezTo>
                      <a:pt x="1028" y="2970"/>
                      <a:pt x="1130" y="3079"/>
                      <a:pt x="1254" y="3158"/>
                    </a:cubicBezTo>
                    <a:cubicBezTo>
                      <a:pt x="1433" y="3272"/>
                      <a:pt x="1633" y="3304"/>
                      <a:pt x="1826" y="3304"/>
                    </a:cubicBezTo>
                    <a:cubicBezTo>
                      <a:pt x="1842" y="3304"/>
                      <a:pt x="1858" y="3304"/>
                      <a:pt x="1875" y="3303"/>
                    </a:cubicBezTo>
                    <a:cubicBezTo>
                      <a:pt x="1930" y="3317"/>
                      <a:pt x="1988" y="3324"/>
                      <a:pt x="2046" y="3324"/>
                    </a:cubicBezTo>
                    <a:cubicBezTo>
                      <a:pt x="2071" y="3324"/>
                      <a:pt x="2096" y="3323"/>
                      <a:pt x="2121" y="3320"/>
                    </a:cubicBezTo>
                    <a:lnTo>
                      <a:pt x="2121" y="3320"/>
                    </a:lnTo>
                    <a:cubicBezTo>
                      <a:pt x="2078" y="3328"/>
                      <a:pt x="2037" y="3337"/>
                      <a:pt x="1994" y="3343"/>
                    </a:cubicBezTo>
                    <a:cubicBezTo>
                      <a:pt x="1884" y="3360"/>
                      <a:pt x="1770" y="3372"/>
                      <a:pt x="1655" y="3372"/>
                    </a:cubicBezTo>
                    <a:cubicBezTo>
                      <a:pt x="1473" y="3372"/>
                      <a:pt x="1290" y="3341"/>
                      <a:pt x="1122" y="3248"/>
                    </a:cubicBezTo>
                    <a:cubicBezTo>
                      <a:pt x="874" y="3114"/>
                      <a:pt x="695" y="2866"/>
                      <a:pt x="619" y="2595"/>
                    </a:cubicBezTo>
                    <a:lnTo>
                      <a:pt x="614" y="2574"/>
                    </a:lnTo>
                    <a:close/>
                    <a:moveTo>
                      <a:pt x="2527" y="3273"/>
                    </a:moveTo>
                    <a:cubicBezTo>
                      <a:pt x="2525" y="3276"/>
                      <a:pt x="2524" y="3280"/>
                      <a:pt x="2520" y="3281"/>
                    </a:cubicBezTo>
                    <a:cubicBezTo>
                      <a:pt x="2498" y="3292"/>
                      <a:pt x="2476" y="3301"/>
                      <a:pt x="2458" y="3320"/>
                    </a:cubicBezTo>
                    <a:cubicBezTo>
                      <a:pt x="2439" y="3338"/>
                      <a:pt x="2426" y="3385"/>
                      <a:pt x="2403" y="3403"/>
                    </a:cubicBezTo>
                    <a:cubicBezTo>
                      <a:pt x="2381" y="3419"/>
                      <a:pt x="2356" y="3440"/>
                      <a:pt x="2327" y="3464"/>
                    </a:cubicBezTo>
                    <a:cubicBezTo>
                      <a:pt x="2312" y="3477"/>
                      <a:pt x="2294" y="3495"/>
                      <a:pt x="2275" y="3495"/>
                    </a:cubicBezTo>
                    <a:cubicBezTo>
                      <a:pt x="2273" y="3495"/>
                      <a:pt x="2271" y="3495"/>
                      <a:pt x="2269" y="3495"/>
                    </a:cubicBezTo>
                    <a:cubicBezTo>
                      <a:pt x="2294" y="3478"/>
                      <a:pt x="2320" y="3464"/>
                      <a:pt x="2345" y="3444"/>
                    </a:cubicBezTo>
                    <a:cubicBezTo>
                      <a:pt x="2397" y="3396"/>
                      <a:pt x="2437" y="3342"/>
                      <a:pt x="2472" y="3286"/>
                    </a:cubicBezTo>
                    <a:cubicBezTo>
                      <a:pt x="2491" y="3281"/>
                      <a:pt x="2510" y="3276"/>
                      <a:pt x="2527" y="3273"/>
                    </a:cubicBezTo>
                    <a:close/>
                    <a:moveTo>
                      <a:pt x="611" y="1283"/>
                    </a:moveTo>
                    <a:cubicBezTo>
                      <a:pt x="597" y="1348"/>
                      <a:pt x="591" y="1414"/>
                      <a:pt x="584" y="1479"/>
                    </a:cubicBezTo>
                    <a:cubicBezTo>
                      <a:pt x="516" y="1692"/>
                      <a:pt x="476" y="1914"/>
                      <a:pt x="478" y="2143"/>
                    </a:cubicBezTo>
                    <a:cubicBezTo>
                      <a:pt x="483" y="2468"/>
                      <a:pt x="593" y="2804"/>
                      <a:pt x="818" y="3054"/>
                    </a:cubicBezTo>
                    <a:cubicBezTo>
                      <a:pt x="1037" y="3312"/>
                      <a:pt x="1373" y="3414"/>
                      <a:pt x="1679" y="3414"/>
                    </a:cubicBezTo>
                    <a:cubicBezTo>
                      <a:pt x="1689" y="3414"/>
                      <a:pt x="1699" y="3414"/>
                      <a:pt x="1709" y="3414"/>
                    </a:cubicBezTo>
                    <a:cubicBezTo>
                      <a:pt x="1923" y="3412"/>
                      <a:pt x="2148" y="3361"/>
                      <a:pt x="2360" y="3313"/>
                    </a:cubicBezTo>
                    <a:lnTo>
                      <a:pt x="2360" y="3313"/>
                    </a:lnTo>
                    <a:cubicBezTo>
                      <a:pt x="2285" y="3393"/>
                      <a:pt x="2188" y="3464"/>
                      <a:pt x="2080" y="3502"/>
                    </a:cubicBezTo>
                    <a:cubicBezTo>
                      <a:pt x="2013" y="3525"/>
                      <a:pt x="1944" y="3534"/>
                      <a:pt x="1877" y="3534"/>
                    </a:cubicBezTo>
                    <a:cubicBezTo>
                      <a:pt x="1767" y="3534"/>
                      <a:pt x="1659" y="3512"/>
                      <a:pt x="1558" y="3495"/>
                    </a:cubicBezTo>
                    <a:cubicBezTo>
                      <a:pt x="1391" y="3467"/>
                      <a:pt x="1228" y="3419"/>
                      <a:pt x="1083" y="3334"/>
                    </a:cubicBezTo>
                    <a:cubicBezTo>
                      <a:pt x="939" y="3248"/>
                      <a:pt x="807" y="3145"/>
                      <a:pt x="702" y="3019"/>
                    </a:cubicBezTo>
                    <a:cubicBezTo>
                      <a:pt x="607" y="2909"/>
                      <a:pt x="509" y="2794"/>
                      <a:pt x="447" y="2661"/>
                    </a:cubicBezTo>
                    <a:cubicBezTo>
                      <a:pt x="441" y="2646"/>
                      <a:pt x="431" y="2632"/>
                      <a:pt x="425" y="2614"/>
                    </a:cubicBezTo>
                    <a:cubicBezTo>
                      <a:pt x="373" y="2476"/>
                      <a:pt x="394" y="2325"/>
                      <a:pt x="387" y="2192"/>
                    </a:cubicBezTo>
                    <a:cubicBezTo>
                      <a:pt x="380" y="2054"/>
                      <a:pt x="388" y="1916"/>
                      <a:pt x="420" y="1783"/>
                    </a:cubicBezTo>
                    <a:cubicBezTo>
                      <a:pt x="450" y="1652"/>
                      <a:pt x="464" y="1512"/>
                      <a:pt x="533" y="1391"/>
                    </a:cubicBezTo>
                    <a:cubicBezTo>
                      <a:pt x="556" y="1352"/>
                      <a:pt x="584" y="1318"/>
                      <a:pt x="611" y="1283"/>
                    </a:cubicBezTo>
                    <a:close/>
                    <a:moveTo>
                      <a:pt x="2620" y="1"/>
                    </a:moveTo>
                    <a:cubicBezTo>
                      <a:pt x="2586" y="1"/>
                      <a:pt x="2544" y="24"/>
                      <a:pt x="2510" y="25"/>
                    </a:cubicBezTo>
                    <a:cubicBezTo>
                      <a:pt x="2473" y="27"/>
                      <a:pt x="2439" y="31"/>
                      <a:pt x="2403" y="39"/>
                    </a:cubicBezTo>
                    <a:cubicBezTo>
                      <a:pt x="2386" y="43"/>
                      <a:pt x="2366" y="51"/>
                      <a:pt x="2349" y="51"/>
                    </a:cubicBezTo>
                    <a:cubicBezTo>
                      <a:pt x="2336" y="51"/>
                      <a:pt x="2325" y="46"/>
                      <a:pt x="2318" y="31"/>
                    </a:cubicBezTo>
                    <a:cubicBezTo>
                      <a:pt x="2318" y="31"/>
                      <a:pt x="2318" y="31"/>
                      <a:pt x="2318" y="31"/>
                    </a:cubicBezTo>
                    <a:cubicBezTo>
                      <a:pt x="2317" y="31"/>
                      <a:pt x="2308" y="52"/>
                      <a:pt x="2311" y="53"/>
                    </a:cubicBezTo>
                    <a:cubicBezTo>
                      <a:pt x="2316" y="83"/>
                      <a:pt x="2327" y="89"/>
                      <a:pt x="2342" y="89"/>
                    </a:cubicBezTo>
                    <a:cubicBezTo>
                      <a:pt x="2347" y="89"/>
                      <a:pt x="2353" y="88"/>
                      <a:pt x="2359" y="87"/>
                    </a:cubicBezTo>
                    <a:cubicBezTo>
                      <a:pt x="2387" y="82"/>
                      <a:pt x="2422" y="60"/>
                      <a:pt x="2451" y="60"/>
                    </a:cubicBezTo>
                    <a:cubicBezTo>
                      <a:pt x="2455" y="60"/>
                      <a:pt x="2459" y="60"/>
                      <a:pt x="2462" y="61"/>
                    </a:cubicBezTo>
                    <a:cubicBezTo>
                      <a:pt x="2490" y="67"/>
                      <a:pt x="2519" y="65"/>
                      <a:pt x="2547" y="68"/>
                    </a:cubicBezTo>
                    <a:cubicBezTo>
                      <a:pt x="2576" y="72"/>
                      <a:pt x="2604" y="76"/>
                      <a:pt x="2630" y="87"/>
                    </a:cubicBezTo>
                    <a:cubicBezTo>
                      <a:pt x="2658" y="100"/>
                      <a:pt x="2662" y="155"/>
                      <a:pt x="2684" y="171"/>
                    </a:cubicBezTo>
                    <a:cubicBezTo>
                      <a:pt x="2706" y="189"/>
                      <a:pt x="2732" y="199"/>
                      <a:pt x="2753" y="221"/>
                    </a:cubicBezTo>
                    <a:cubicBezTo>
                      <a:pt x="2772" y="244"/>
                      <a:pt x="2794" y="261"/>
                      <a:pt x="2810" y="285"/>
                    </a:cubicBezTo>
                    <a:cubicBezTo>
                      <a:pt x="2828" y="309"/>
                      <a:pt x="2863" y="306"/>
                      <a:pt x="2879" y="331"/>
                    </a:cubicBezTo>
                    <a:cubicBezTo>
                      <a:pt x="2896" y="354"/>
                      <a:pt x="2879" y="416"/>
                      <a:pt x="2896" y="437"/>
                    </a:cubicBezTo>
                    <a:cubicBezTo>
                      <a:pt x="2912" y="459"/>
                      <a:pt x="2925" y="474"/>
                      <a:pt x="2940" y="495"/>
                    </a:cubicBezTo>
                    <a:cubicBezTo>
                      <a:pt x="2953" y="514"/>
                      <a:pt x="2992" y="506"/>
                      <a:pt x="3006" y="526"/>
                    </a:cubicBezTo>
                    <a:cubicBezTo>
                      <a:pt x="3014" y="540"/>
                      <a:pt x="3017" y="558"/>
                      <a:pt x="3022" y="577"/>
                    </a:cubicBezTo>
                    <a:cubicBezTo>
                      <a:pt x="3015" y="585"/>
                      <a:pt x="3013" y="595"/>
                      <a:pt x="3015" y="596"/>
                    </a:cubicBezTo>
                    <a:cubicBezTo>
                      <a:pt x="3026" y="605"/>
                      <a:pt x="3036" y="612"/>
                      <a:pt x="3048" y="620"/>
                    </a:cubicBezTo>
                    <a:cubicBezTo>
                      <a:pt x="3058" y="631"/>
                      <a:pt x="3070" y="641"/>
                      <a:pt x="3079" y="653"/>
                    </a:cubicBezTo>
                    <a:cubicBezTo>
                      <a:pt x="3092" y="672"/>
                      <a:pt x="3095" y="702"/>
                      <a:pt x="3109" y="722"/>
                    </a:cubicBezTo>
                    <a:cubicBezTo>
                      <a:pt x="3123" y="741"/>
                      <a:pt x="3152" y="742"/>
                      <a:pt x="3165" y="762"/>
                    </a:cubicBezTo>
                    <a:cubicBezTo>
                      <a:pt x="3171" y="769"/>
                      <a:pt x="3179" y="775"/>
                      <a:pt x="3187" y="781"/>
                    </a:cubicBezTo>
                    <a:cubicBezTo>
                      <a:pt x="3207" y="829"/>
                      <a:pt x="3216" y="880"/>
                      <a:pt x="3234" y="927"/>
                    </a:cubicBezTo>
                    <a:cubicBezTo>
                      <a:pt x="3247" y="971"/>
                      <a:pt x="3249" y="1018"/>
                      <a:pt x="3255" y="1064"/>
                    </a:cubicBezTo>
                    <a:cubicBezTo>
                      <a:pt x="3233" y="1018"/>
                      <a:pt x="3208" y="971"/>
                      <a:pt x="3175" y="932"/>
                    </a:cubicBezTo>
                    <a:cubicBezTo>
                      <a:pt x="3157" y="909"/>
                      <a:pt x="3137" y="891"/>
                      <a:pt x="3113" y="873"/>
                    </a:cubicBezTo>
                    <a:cubicBezTo>
                      <a:pt x="3105" y="854"/>
                      <a:pt x="3097" y="837"/>
                      <a:pt x="3084" y="819"/>
                    </a:cubicBezTo>
                    <a:cubicBezTo>
                      <a:pt x="3054" y="769"/>
                      <a:pt x="3021" y="716"/>
                      <a:pt x="2985" y="668"/>
                    </a:cubicBezTo>
                    <a:cubicBezTo>
                      <a:pt x="2945" y="623"/>
                      <a:pt x="2890" y="590"/>
                      <a:pt x="2849" y="544"/>
                    </a:cubicBezTo>
                    <a:cubicBezTo>
                      <a:pt x="2809" y="499"/>
                      <a:pt x="2775" y="444"/>
                      <a:pt x="2731" y="400"/>
                    </a:cubicBezTo>
                    <a:cubicBezTo>
                      <a:pt x="2684" y="357"/>
                      <a:pt x="2641" y="309"/>
                      <a:pt x="2587" y="273"/>
                    </a:cubicBezTo>
                    <a:cubicBezTo>
                      <a:pt x="2535" y="239"/>
                      <a:pt x="2472" y="225"/>
                      <a:pt x="2414" y="203"/>
                    </a:cubicBezTo>
                    <a:cubicBezTo>
                      <a:pt x="2375" y="173"/>
                      <a:pt x="2338" y="141"/>
                      <a:pt x="2294" y="118"/>
                    </a:cubicBezTo>
                    <a:cubicBezTo>
                      <a:pt x="2249" y="93"/>
                      <a:pt x="2190" y="96"/>
                      <a:pt x="2142" y="79"/>
                    </a:cubicBezTo>
                    <a:cubicBezTo>
                      <a:pt x="2091" y="64"/>
                      <a:pt x="2038" y="48"/>
                      <a:pt x="1983" y="48"/>
                    </a:cubicBezTo>
                    <a:cubicBezTo>
                      <a:pt x="1978" y="48"/>
                      <a:pt x="1974" y="49"/>
                      <a:pt x="1969" y="49"/>
                    </a:cubicBezTo>
                    <a:cubicBezTo>
                      <a:pt x="1909" y="53"/>
                      <a:pt x="1851" y="86"/>
                      <a:pt x="1796" y="97"/>
                    </a:cubicBezTo>
                    <a:cubicBezTo>
                      <a:pt x="1755" y="107"/>
                      <a:pt x="1716" y="120"/>
                      <a:pt x="1679" y="137"/>
                    </a:cubicBezTo>
                    <a:cubicBezTo>
                      <a:pt x="1603" y="120"/>
                      <a:pt x="1528" y="104"/>
                      <a:pt x="1451" y="102"/>
                    </a:cubicBezTo>
                    <a:cubicBezTo>
                      <a:pt x="1449" y="102"/>
                      <a:pt x="1447" y="102"/>
                      <a:pt x="1445" y="102"/>
                    </a:cubicBezTo>
                    <a:cubicBezTo>
                      <a:pt x="1355" y="102"/>
                      <a:pt x="1271" y="134"/>
                      <a:pt x="1186" y="152"/>
                    </a:cubicBezTo>
                    <a:cubicBezTo>
                      <a:pt x="1090" y="173"/>
                      <a:pt x="997" y="203"/>
                      <a:pt x="911" y="251"/>
                    </a:cubicBezTo>
                    <a:cubicBezTo>
                      <a:pt x="827" y="302"/>
                      <a:pt x="763" y="379"/>
                      <a:pt x="695" y="444"/>
                    </a:cubicBezTo>
                    <a:cubicBezTo>
                      <a:pt x="639" y="495"/>
                      <a:pt x="592" y="551"/>
                      <a:pt x="549" y="613"/>
                    </a:cubicBezTo>
                    <a:cubicBezTo>
                      <a:pt x="504" y="645"/>
                      <a:pt x="461" y="682"/>
                      <a:pt x="420" y="719"/>
                    </a:cubicBezTo>
                    <a:cubicBezTo>
                      <a:pt x="374" y="760"/>
                      <a:pt x="359" y="825"/>
                      <a:pt x="322" y="872"/>
                    </a:cubicBezTo>
                    <a:cubicBezTo>
                      <a:pt x="282" y="916"/>
                      <a:pt x="226" y="954"/>
                      <a:pt x="193" y="1008"/>
                    </a:cubicBezTo>
                    <a:cubicBezTo>
                      <a:pt x="160" y="1060"/>
                      <a:pt x="141" y="1119"/>
                      <a:pt x="116" y="1176"/>
                    </a:cubicBezTo>
                    <a:cubicBezTo>
                      <a:pt x="92" y="1232"/>
                      <a:pt x="54" y="1287"/>
                      <a:pt x="40" y="1349"/>
                    </a:cubicBezTo>
                    <a:cubicBezTo>
                      <a:pt x="24" y="1411"/>
                      <a:pt x="30" y="1476"/>
                      <a:pt x="26" y="1538"/>
                    </a:cubicBezTo>
                    <a:cubicBezTo>
                      <a:pt x="19" y="1600"/>
                      <a:pt x="30" y="1662"/>
                      <a:pt x="30" y="1722"/>
                    </a:cubicBezTo>
                    <a:cubicBezTo>
                      <a:pt x="33" y="1786"/>
                      <a:pt x="0" y="1850"/>
                      <a:pt x="10" y="1914"/>
                    </a:cubicBezTo>
                    <a:cubicBezTo>
                      <a:pt x="17" y="1955"/>
                      <a:pt x="40" y="1992"/>
                      <a:pt x="62" y="2028"/>
                    </a:cubicBezTo>
                    <a:cubicBezTo>
                      <a:pt x="79" y="2070"/>
                      <a:pt x="99" y="2113"/>
                      <a:pt x="113" y="2154"/>
                    </a:cubicBezTo>
                    <a:cubicBezTo>
                      <a:pt x="127" y="2194"/>
                      <a:pt x="145" y="2233"/>
                      <a:pt x="164" y="2269"/>
                    </a:cubicBezTo>
                    <a:cubicBezTo>
                      <a:pt x="168" y="2302"/>
                      <a:pt x="172" y="2336"/>
                      <a:pt x="179" y="2368"/>
                    </a:cubicBezTo>
                    <a:cubicBezTo>
                      <a:pt x="215" y="2545"/>
                      <a:pt x="304" y="2709"/>
                      <a:pt x="398" y="2860"/>
                    </a:cubicBezTo>
                    <a:cubicBezTo>
                      <a:pt x="489" y="3013"/>
                      <a:pt x="595" y="3162"/>
                      <a:pt x="735" y="3277"/>
                    </a:cubicBezTo>
                    <a:cubicBezTo>
                      <a:pt x="873" y="3394"/>
                      <a:pt x="1025" y="3500"/>
                      <a:pt x="1197" y="3566"/>
                    </a:cubicBezTo>
                    <a:cubicBezTo>
                      <a:pt x="1364" y="3631"/>
                      <a:pt x="1543" y="3648"/>
                      <a:pt x="1724" y="3648"/>
                    </a:cubicBezTo>
                    <a:cubicBezTo>
                      <a:pt x="1731" y="3648"/>
                      <a:pt x="1739" y="3648"/>
                      <a:pt x="1747" y="3648"/>
                    </a:cubicBezTo>
                    <a:cubicBezTo>
                      <a:pt x="1916" y="3646"/>
                      <a:pt x="2100" y="3609"/>
                      <a:pt x="2258" y="3510"/>
                    </a:cubicBezTo>
                    <a:cubicBezTo>
                      <a:pt x="2264" y="3522"/>
                      <a:pt x="2271" y="3528"/>
                      <a:pt x="2278" y="3531"/>
                    </a:cubicBezTo>
                    <a:cubicBezTo>
                      <a:pt x="2228" y="3558"/>
                      <a:pt x="2176" y="3586"/>
                      <a:pt x="2122" y="3612"/>
                    </a:cubicBezTo>
                    <a:cubicBezTo>
                      <a:pt x="2077" y="3634"/>
                      <a:pt x="2024" y="3662"/>
                      <a:pt x="1971" y="3662"/>
                    </a:cubicBezTo>
                    <a:cubicBezTo>
                      <a:pt x="1955" y="3662"/>
                      <a:pt x="1940" y="3660"/>
                      <a:pt x="1925" y="3654"/>
                    </a:cubicBezTo>
                    <a:cubicBezTo>
                      <a:pt x="1925" y="3654"/>
                      <a:pt x="1925" y="3654"/>
                      <a:pt x="1925" y="3654"/>
                    </a:cubicBezTo>
                    <a:cubicBezTo>
                      <a:pt x="1921" y="3654"/>
                      <a:pt x="1921" y="3678"/>
                      <a:pt x="1925" y="3679"/>
                    </a:cubicBezTo>
                    <a:cubicBezTo>
                      <a:pt x="1948" y="3693"/>
                      <a:pt x="1969" y="3698"/>
                      <a:pt x="1991" y="3698"/>
                    </a:cubicBezTo>
                    <a:cubicBezTo>
                      <a:pt x="2016" y="3698"/>
                      <a:pt x="2040" y="3691"/>
                      <a:pt x="2064" y="3682"/>
                    </a:cubicBezTo>
                    <a:cubicBezTo>
                      <a:pt x="2135" y="3657"/>
                      <a:pt x="2195" y="3603"/>
                      <a:pt x="2263" y="3579"/>
                    </a:cubicBezTo>
                    <a:cubicBezTo>
                      <a:pt x="2322" y="3557"/>
                      <a:pt x="2381" y="3528"/>
                      <a:pt x="2436" y="3493"/>
                    </a:cubicBezTo>
                    <a:cubicBezTo>
                      <a:pt x="2497" y="3459"/>
                      <a:pt x="2547" y="3427"/>
                      <a:pt x="2601" y="3397"/>
                    </a:cubicBezTo>
                    <a:lnTo>
                      <a:pt x="2603" y="3397"/>
                    </a:lnTo>
                    <a:cubicBezTo>
                      <a:pt x="2606" y="3397"/>
                      <a:pt x="2609" y="3398"/>
                      <a:pt x="2612" y="3398"/>
                    </a:cubicBezTo>
                    <a:cubicBezTo>
                      <a:pt x="2613" y="3398"/>
                      <a:pt x="2614" y="3398"/>
                      <a:pt x="2616" y="3397"/>
                    </a:cubicBezTo>
                    <a:cubicBezTo>
                      <a:pt x="2641" y="3390"/>
                      <a:pt x="2662" y="3376"/>
                      <a:pt x="2686" y="3370"/>
                    </a:cubicBezTo>
                    <a:cubicBezTo>
                      <a:pt x="2725" y="3363"/>
                      <a:pt x="2765" y="3356"/>
                      <a:pt x="2797" y="3335"/>
                    </a:cubicBezTo>
                    <a:cubicBezTo>
                      <a:pt x="2821" y="3321"/>
                      <a:pt x="2842" y="3305"/>
                      <a:pt x="2863" y="3290"/>
                    </a:cubicBezTo>
                    <a:cubicBezTo>
                      <a:pt x="2884" y="3292"/>
                      <a:pt x="2910" y="3299"/>
                      <a:pt x="2930" y="3299"/>
                    </a:cubicBezTo>
                    <a:cubicBezTo>
                      <a:pt x="2938" y="3299"/>
                      <a:pt x="2945" y="3298"/>
                      <a:pt x="2951" y="3295"/>
                    </a:cubicBezTo>
                    <a:cubicBezTo>
                      <a:pt x="2974" y="3281"/>
                      <a:pt x="2995" y="3265"/>
                      <a:pt x="3020" y="3248"/>
                    </a:cubicBezTo>
                    <a:cubicBezTo>
                      <a:pt x="3043" y="3233"/>
                      <a:pt x="3036" y="3193"/>
                      <a:pt x="3055" y="3177"/>
                    </a:cubicBezTo>
                    <a:cubicBezTo>
                      <a:pt x="3076" y="3159"/>
                      <a:pt x="3116" y="3153"/>
                      <a:pt x="3137" y="3136"/>
                    </a:cubicBezTo>
                    <a:cubicBezTo>
                      <a:pt x="3141" y="3115"/>
                      <a:pt x="3153" y="3090"/>
                      <a:pt x="3171" y="3070"/>
                    </a:cubicBezTo>
                    <a:cubicBezTo>
                      <a:pt x="3187" y="3049"/>
                      <a:pt x="3219" y="3035"/>
                      <a:pt x="3234" y="3013"/>
                    </a:cubicBezTo>
                    <a:cubicBezTo>
                      <a:pt x="3248" y="2991"/>
                      <a:pt x="3245" y="2958"/>
                      <a:pt x="3258" y="2936"/>
                    </a:cubicBezTo>
                    <a:lnTo>
                      <a:pt x="3263" y="2921"/>
                    </a:lnTo>
                    <a:cubicBezTo>
                      <a:pt x="3309" y="2888"/>
                      <a:pt x="3373" y="2866"/>
                      <a:pt x="3408" y="2819"/>
                    </a:cubicBezTo>
                    <a:cubicBezTo>
                      <a:pt x="3446" y="2767"/>
                      <a:pt x="3476" y="2710"/>
                      <a:pt x="3509" y="2654"/>
                    </a:cubicBezTo>
                    <a:cubicBezTo>
                      <a:pt x="3540" y="2597"/>
                      <a:pt x="3536" y="2526"/>
                      <a:pt x="3558" y="2467"/>
                    </a:cubicBezTo>
                    <a:cubicBezTo>
                      <a:pt x="3584" y="2408"/>
                      <a:pt x="3622" y="2351"/>
                      <a:pt x="3642" y="2288"/>
                    </a:cubicBezTo>
                    <a:cubicBezTo>
                      <a:pt x="3655" y="2223"/>
                      <a:pt x="3662" y="2158"/>
                      <a:pt x="3668" y="2092"/>
                    </a:cubicBezTo>
                    <a:cubicBezTo>
                      <a:pt x="3676" y="2028"/>
                      <a:pt x="3697" y="1962"/>
                      <a:pt x="3697" y="1897"/>
                    </a:cubicBezTo>
                    <a:cubicBezTo>
                      <a:pt x="3695" y="1831"/>
                      <a:pt x="3675" y="1766"/>
                      <a:pt x="3664" y="1700"/>
                    </a:cubicBezTo>
                    <a:cubicBezTo>
                      <a:pt x="3657" y="1636"/>
                      <a:pt x="3632" y="1574"/>
                      <a:pt x="3615" y="1510"/>
                    </a:cubicBezTo>
                    <a:cubicBezTo>
                      <a:pt x="3600" y="1446"/>
                      <a:pt x="3618" y="1373"/>
                      <a:pt x="3595" y="1311"/>
                    </a:cubicBezTo>
                    <a:cubicBezTo>
                      <a:pt x="3567" y="1235"/>
                      <a:pt x="3492" y="1183"/>
                      <a:pt x="3449" y="1118"/>
                    </a:cubicBezTo>
                    <a:cubicBezTo>
                      <a:pt x="3463" y="1111"/>
                      <a:pt x="3478" y="1100"/>
                      <a:pt x="3476" y="1099"/>
                    </a:cubicBezTo>
                    <a:cubicBezTo>
                      <a:pt x="3460" y="1080"/>
                      <a:pt x="3432" y="1070"/>
                      <a:pt x="3430" y="1042"/>
                    </a:cubicBezTo>
                    <a:cubicBezTo>
                      <a:pt x="3428" y="1015"/>
                      <a:pt x="3449" y="974"/>
                      <a:pt x="3453" y="941"/>
                    </a:cubicBezTo>
                    <a:cubicBezTo>
                      <a:pt x="3456" y="908"/>
                      <a:pt x="3481" y="861"/>
                      <a:pt x="3481" y="830"/>
                    </a:cubicBezTo>
                    <a:cubicBezTo>
                      <a:pt x="3481" y="797"/>
                      <a:pt x="3460" y="781"/>
                      <a:pt x="3450" y="755"/>
                    </a:cubicBezTo>
                    <a:cubicBezTo>
                      <a:pt x="3441" y="727"/>
                      <a:pt x="3413" y="713"/>
                      <a:pt x="3399" y="687"/>
                    </a:cubicBezTo>
                    <a:cubicBezTo>
                      <a:pt x="3387" y="661"/>
                      <a:pt x="3388" y="623"/>
                      <a:pt x="3372" y="598"/>
                    </a:cubicBezTo>
                    <a:cubicBezTo>
                      <a:pt x="3354" y="574"/>
                      <a:pt x="3353" y="537"/>
                      <a:pt x="3332" y="515"/>
                    </a:cubicBezTo>
                    <a:cubicBezTo>
                      <a:pt x="3313" y="493"/>
                      <a:pt x="3267" y="500"/>
                      <a:pt x="3247" y="480"/>
                    </a:cubicBezTo>
                    <a:lnTo>
                      <a:pt x="3182" y="423"/>
                    </a:lnTo>
                    <a:cubicBezTo>
                      <a:pt x="3161" y="404"/>
                      <a:pt x="3152" y="371"/>
                      <a:pt x="3130" y="352"/>
                    </a:cubicBezTo>
                    <a:cubicBezTo>
                      <a:pt x="3109" y="331"/>
                      <a:pt x="3092" y="303"/>
                      <a:pt x="3072" y="285"/>
                    </a:cubicBezTo>
                    <a:cubicBezTo>
                      <a:pt x="3050" y="266"/>
                      <a:pt x="3031" y="241"/>
                      <a:pt x="3009" y="225"/>
                    </a:cubicBezTo>
                    <a:cubicBezTo>
                      <a:pt x="2985" y="207"/>
                      <a:pt x="2948" y="210"/>
                      <a:pt x="2927" y="190"/>
                    </a:cubicBezTo>
                    <a:cubicBezTo>
                      <a:pt x="2905" y="171"/>
                      <a:pt x="2892" y="141"/>
                      <a:pt x="2870" y="120"/>
                    </a:cubicBezTo>
                    <a:cubicBezTo>
                      <a:pt x="2848" y="101"/>
                      <a:pt x="2828" y="75"/>
                      <a:pt x="2803" y="56"/>
                    </a:cubicBezTo>
                    <a:cubicBezTo>
                      <a:pt x="2780" y="38"/>
                      <a:pt x="2742" y="46"/>
                      <a:pt x="2717" y="32"/>
                    </a:cubicBezTo>
                    <a:cubicBezTo>
                      <a:pt x="2686" y="18"/>
                      <a:pt x="2658" y="3"/>
                      <a:pt x="2623" y="1"/>
                    </a:cubicBezTo>
                    <a:cubicBezTo>
                      <a:pt x="2622" y="1"/>
                      <a:pt x="2621" y="1"/>
                      <a:pt x="2620"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29"/>
              <p:cNvSpPr/>
              <p:nvPr/>
            </p:nvSpPr>
            <p:spPr>
              <a:xfrm>
                <a:off x="1391525" y="4747375"/>
                <a:ext cx="93100" cy="92050"/>
              </a:xfrm>
              <a:custGeom>
                <a:rect b="b" l="l" r="r" t="t"/>
                <a:pathLst>
                  <a:path extrusionOk="0" h="3682" w="3724">
                    <a:moveTo>
                      <a:pt x="2128" y="641"/>
                    </a:moveTo>
                    <a:lnTo>
                      <a:pt x="2128" y="641"/>
                    </a:lnTo>
                    <a:cubicBezTo>
                      <a:pt x="2184" y="658"/>
                      <a:pt x="2237" y="680"/>
                      <a:pt x="2291" y="704"/>
                    </a:cubicBezTo>
                    <a:cubicBezTo>
                      <a:pt x="2280" y="706"/>
                      <a:pt x="2272" y="707"/>
                      <a:pt x="2262" y="710"/>
                    </a:cubicBezTo>
                    <a:cubicBezTo>
                      <a:pt x="2218" y="685"/>
                      <a:pt x="2174" y="663"/>
                      <a:pt x="2128" y="641"/>
                    </a:cubicBezTo>
                    <a:close/>
                    <a:moveTo>
                      <a:pt x="1599" y="772"/>
                    </a:moveTo>
                    <a:cubicBezTo>
                      <a:pt x="1706" y="773"/>
                      <a:pt x="1819" y="795"/>
                      <a:pt x="1933" y="828"/>
                    </a:cubicBezTo>
                    <a:lnTo>
                      <a:pt x="1886" y="854"/>
                    </a:lnTo>
                    <a:cubicBezTo>
                      <a:pt x="1750" y="816"/>
                      <a:pt x="1610" y="794"/>
                      <a:pt x="1467" y="790"/>
                    </a:cubicBezTo>
                    <a:cubicBezTo>
                      <a:pt x="1508" y="780"/>
                      <a:pt x="1550" y="772"/>
                      <a:pt x="1599" y="772"/>
                    </a:cubicBezTo>
                    <a:close/>
                    <a:moveTo>
                      <a:pt x="1995" y="848"/>
                    </a:moveTo>
                    <a:cubicBezTo>
                      <a:pt x="2014" y="854"/>
                      <a:pt x="2032" y="856"/>
                      <a:pt x="2051" y="864"/>
                    </a:cubicBezTo>
                    <a:cubicBezTo>
                      <a:pt x="2071" y="872"/>
                      <a:pt x="2090" y="883"/>
                      <a:pt x="2106" y="892"/>
                    </a:cubicBezTo>
                    <a:cubicBezTo>
                      <a:pt x="2083" y="893"/>
                      <a:pt x="2058" y="896"/>
                      <a:pt x="2032" y="900"/>
                    </a:cubicBezTo>
                    <a:cubicBezTo>
                      <a:pt x="2007" y="892"/>
                      <a:pt x="1981" y="882"/>
                      <a:pt x="1954" y="872"/>
                    </a:cubicBezTo>
                    <a:lnTo>
                      <a:pt x="1995" y="848"/>
                    </a:lnTo>
                    <a:close/>
                    <a:moveTo>
                      <a:pt x="2172" y="938"/>
                    </a:moveTo>
                    <a:cubicBezTo>
                      <a:pt x="2179" y="938"/>
                      <a:pt x="2186" y="938"/>
                      <a:pt x="2193" y="938"/>
                    </a:cubicBezTo>
                    <a:cubicBezTo>
                      <a:pt x="2250" y="973"/>
                      <a:pt x="2303" y="1010"/>
                      <a:pt x="2356" y="1050"/>
                    </a:cubicBezTo>
                    <a:cubicBezTo>
                      <a:pt x="2303" y="1015"/>
                      <a:pt x="2248" y="987"/>
                      <a:pt x="2190" y="960"/>
                    </a:cubicBezTo>
                    <a:cubicBezTo>
                      <a:pt x="2172" y="952"/>
                      <a:pt x="2152" y="945"/>
                      <a:pt x="2131" y="938"/>
                    </a:cubicBezTo>
                    <a:cubicBezTo>
                      <a:pt x="2145" y="938"/>
                      <a:pt x="2159" y="938"/>
                      <a:pt x="2172" y="938"/>
                    </a:cubicBezTo>
                    <a:close/>
                    <a:moveTo>
                      <a:pt x="2356" y="731"/>
                    </a:moveTo>
                    <a:cubicBezTo>
                      <a:pt x="2485" y="792"/>
                      <a:pt x="2607" y="865"/>
                      <a:pt x="2726" y="941"/>
                    </a:cubicBezTo>
                    <a:cubicBezTo>
                      <a:pt x="2744" y="953"/>
                      <a:pt x="2760" y="967"/>
                      <a:pt x="2778" y="980"/>
                    </a:cubicBezTo>
                    <a:cubicBezTo>
                      <a:pt x="2782" y="987"/>
                      <a:pt x="2786" y="995"/>
                      <a:pt x="2792" y="1002"/>
                    </a:cubicBezTo>
                    <a:cubicBezTo>
                      <a:pt x="2795" y="1024"/>
                      <a:pt x="2795" y="1047"/>
                      <a:pt x="2792" y="1066"/>
                    </a:cubicBezTo>
                    <a:cubicBezTo>
                      <a:pt x="2668" y="947"/>
                      <a:pt x="2519" y="854"/>
                      <a:pt x="2372" y="769"/>
                    </a:cubicBezTo>
                    <a:cubicBezTo>
                      <a:pt x="2351" y="757"/>
                      <a:pt x="2328" y="746"/>
                      <a:pt x="2307" y="735"/>
                    </a:cubicBezTo>
                    <a:cubicBezTo>
                      <a:pt x="2324" y="733"/>
                      <a:pt x="2339" y="732"/>
                      <a:pt x="2356" y="731"/>
                    </a:cubicBezTo>
                    <a:close/>
                    <a:moveTo>
                      <a:pt x="1457" y="1091"/>
                    </a:moveTo>
                    <a:lnTo>
                      <a:pt x="1457" y="1091"/>
                    </a:lnTo>
                    <a:cubicBezTo>
                      <a:pt x="1442" y="1092"/>
                      <a:pt x="1429" y="1097"/>
                      <a:pt x="1414" y="1098"/>
                    </a:cubicBezTo>
                    <a:cubicBezTo>
                      <a:pt x="1400" y="1099"/>
                      <a:pt x="1385" y="1105"/>
                      <a:pt x="1372" y="1106"/>
                    </a:cubicBezTo>
                    <a:cubicBezTo>
                      <a:pt x="1370" y="1103"/>
                      <a:pt x="1370" y="1099"/>
                      <a:pt x="1370" y="1097"/>
                    </a:cubicBezTo>
                    <a:cubicBezTo>
                      <a:pt x="1398" y="1092"/>
                      <a:pt x="1427" y="1092"/>
                      <a:pt x="1457" y="1091"/>
                    </a:cubicBezTo>
                    <a:close/>
                    <a:moveTo>
                      <a:pt x="2819" y="1048"/>
                    </a:moveTo>
                    <a:cubicBezTo>
                      <a:pt x="2833" y="1070"/>
                      <a:pt x="2848" y="1091"/>
                      <a:pt x="2861" y="1113"/>
                    </a:cubicBezTo>
                    <a:cubicBezTo>
                      <a:pt x="2861" y="1113"/>
                      <a:pt x="2861" y="1114"/>
                      <a:pt x="2861" y="1115"/>
                    </a:cubicBezTo>
                    <a:lnTo>
                      <a:pt x="2861" y="1115"/>
                    </a:lnTo>
                    <a:cubicBezTo>
                      <a:pt x="2846" y="1103"/>
                      <a:pt x="2830" y="1092"/>
                      <a:pt x="2814" y="1081"/>
                    </a:cubicBezTo>
                    <a:cubicBezTo>
                      <a:pt x="2817" y="1072"/>
                      <a:pt x="2817" y="1061"/>
                      <a:pt x="2819" y="1048"/>
                    </a:cubicBezTo>
                    <a:close/>
                    <a:moveTo>
                      <a:pt x="1328" y="1102"/>
                    </a:moveTo>
                    <a:cubicBezTo>
                      <a:pt x="1329" y="1106"/>
                      <a:pt x="1329" y="1112"/>
                      <a:pt x="1330" y="1116"/>
                    </a:cubicBezTo>
                    <a:cubicBezTo>
                      <a:pt x="1220" y="1138"/>
                      <a:pt x="1113" y="1172"/>
                      <a:pt x="1007" y="1220"/>
                    </a:cubicBezTo>
                    <a:cubicBezTo>
                      <a:pt x="1014" y="1207"/>
                      <a:pt x="1021" y="1192"/>
                      <a:pt x="1027" y="1178"/>
                    </a:cubicBezTo>
                    <a:cubicBezTo>
                      <a:pt x="1081" y="1154"/>
                      <a:pt x="1136" y="1138"/>
                      <a:pt x="1194" y="1124"/>
                    </a:cubicBezTo>
                    <a:cubicBezTo>
                      <a:pt x="1238" y="1113"/>
                      <a:pt x="1282" y="1109"/>
                      <a:pt x="1328" y="1102"/>
                    </a:cubicBezTo>
                    <a:close/>
                    <a:moveTo>
                      <a:pt x="1681" y="1282"/>
                    </a:moveTo>
                    <a:cubicBezTo>
                      <a:pt x="1707" y="1284"/>
                      <a:pt x="1733" y="1288"/>
                      <a:pt x="1758" y="1289"/>
                    </a:cubicBezTo>
                    <a:cubicBezTo>
                      <a:pt x="1727" y="1298"/>
                      <a:pt x="1695" y="1311"/>
                      <a:pt x="1665" y="1324"/>
                    </a:cubicBezTo>
                    <a:cubicBezTo>
                      <a:pt x="1666" y="1311"/>
                      <a:pt x="1670" y="1296"/>
                      <a:pt x="1673" y="1282"/>
                    </a:cubicBezTo>
                    <a:close/>
                    <a:moveTo>
                      <a:pt x="971" y="1361"/>
                    </a:moveTo>
                    <a:cubicBezTo>
                      <a:pt x="963" y="1366"/>
                      <a:pt x="952" y="1373"/>
                      <a:pt x="944" y="1379"/>
                    </a:cubicBezTo>
                    <a:cubicBezTo>
                      <a:pt x="945" y="1375"/>
                      <a:pt x="945" y="1372"/>
                      <a:pt x="948" y="1368"/>
                    </a:cubicBezTo>
                    <a:cubicBezTo>
                      <a:pt x="956" y="1366"/>
                      <a:pt x="964" y="1365"/>
                      <a:pt x="971" y="1361"/>
                    </a:cubicBezTo>
                    <a:close/>
                    <a:moveTo>
                      <a:pt x="1838" y="1302"/>
                    </a:moveTo>
                    <a:cubicBezTo>
                      <a:pt x="1871" y="1306"/>
                      <a:pt x="1901" y="1311"/>
                      <a:pt x="1933" y="1325"/>
                    </a:cubicBezTo>
                    <a:cubicBezTo>
                      <a:pt x="2009" y="1358"/>
                      <a:pt x="2064" y="1420"/>
                      <a:pt x="2117" y="1471"/>
                    </a:cubicBezTo>
                    <a:cubicBezTo>
                      <a:pt x="2064" y="1442"/>
                      <a:pt x="2007" y="1420"/>
                      <a:pt x="1950" y="1401"/>
                    </a:cubicBezTo>
                    <a:cubicBezTo>
                      <a:pt x="1872" y="1377"/>
                      <a:pt x="1791" y="1358"/>
                      <a:pt x="1709" y="1351"/>
                    </a:cubicBezTo>
                    <a:cubicBezTo>
                      <a:pt x="1750" y="1332"/>
                      <a:pt x="1791" y="1313"/>
                      <a:pt x="1838" y="1302"/>
                    </a:cubicBezTo>
                    <a:close/>
                    <a:moveTo>
                      <a:pt x="3139" y="589"/>
                    </a:moveTo>
                    <a:lnTo>
                      <a:pt x="3139" y="589"/>
                    </a:lnTo>
                    <a:cubicBezTo>
                      <a:pt x="3152" y="600"/>
                      <a:pt x="3166" y="611"/>
                      <a:pt x="3179" y="625"/>
                    </a:cubicBezTo>
                    <a:cubicBezTo>
                      <a:pt x="3234" y="684"/>
                      <a:pt x="3284" y="744"/>
                      <a:pt x="3331" y="809"/>
                    </a:cubicBezTo>
                    <a:cubicBezTo>
                      <a:pt x="3378" y="875"/>
                      <a:pt x="3415" y="948"/>
                      <a:pt x="3443" y="1026"/>
                    </a:cubicBezTo>
                    <a:cubicBezTo>
                      <a:pt x="3470" y="1106"/>
                      <a:pt x="3443" y="1198"/>
                      <a:pt x="3450" y="1277"/>
                    </a:cubicBezTo>
                    <a:cubicBezTo>
                      <a:pt x="3456" y="1358"/>
                      <a:pt x="3463" y="1437"/>
                      <a:pt x="3450" y="1518"/>
                    </a:cubicBezTo>
                    <a:cubicBezTo>
                      <a:pt x="3448" y="1530"/>
                      <a:pt x="3444" y="1540"/>
                      <a:pt x="3443" y="1552"/>
                    </a:cubicBezTo>
                    <a:cubicBezTo>
                      <a:pt x="3418" y="1481"/>
                      <a:pt x="3385" y="1412"/>
                      <a:pt x="3346" y="1346"/>
                    </a:cubicBezTo>
                    <a:cubicBezTo>
                      <a:pt x="3356" y="1315"/>
                      <a:pt x="3363" y="1282"/>
                      <a:pt x="3359" y="1251"/>
                    </a:cubicBezTo>
                    <a:cubicBezTo>
                      <a:pt x="3351" y="1189"/>
                      <a:pt x="3330" y="1131"/>
                      <a:pt x="3317" y="1070"/>
                    </a:cubicBezTo>
                    <a:cubicBezTo>
                      <a:pt x="3305" y="1009"/>
                      <a:pt x="3284" y="951"/>
                      <a:pt x="3264" y="889"/>
                    </a:cubicBezTo>
                    <a:cubicBezTo>
                      <a:pt x="3246" y="827"/>
                      <a:pt x="3194" y="781"/>
                      <a:pt x="3166" y="725"/>
                    </a:cubicBezTo>
                    <a:cubicBezTo>
                      <a:pt x="3150" y="686"/>
                      <a:pt x="3150" y="634"/>
                      <a:pt x="3139" y="589"/>
                    </a:cubicBezTo>
                    <a:close/>
                    <a:moveTo>
                      <a:pt x="2475" y="1138"/>
                    </a:moveTo>
                    <a:lnTo>
                      <a:pt x="2475" y="1138"/>
                    </a:lnTo>
                    <a:cubicBezTo>
                      <a:pt x="2624" y="1242"/>
                      <a:pt x="2789" y="1346"/>
                      <a:pt x="2877" y="1509"/>
                    </a:cubicBezTo>
                    <a:cubicBezTo>
                      <a:pt x="2892" y="1537"/>
                      <a:pt x="2905" y="1567"/>
                      <a:pt x="2917" y="1598"/>
                    </a:cubicBezTo>
                    <a:cubicBezTo>
                      <a:pt x="2905" y="1574"/>
                      <a:pt x="2892" y="1551"/>
                      <a:pt x="2878" y="1530"/>
                    </a:cubicBezTo>
                    <a:cubicBezTo>
                      <a:pt x="2814" y="1426"/>
                      <a:pt x="2719" y="1346"/>
                      <a:pt x="2620" y="1284"/>
                    </a:cubicBezTo>
                    <a:cubicBezTo>
                      <a:pt x="2573" y="1230"/>
                      <a:pt x="2526" y="1181"/>
                      <a:pt x="2475" y="1138"/>
                    </a:cubicBezTo>
                    <a:close/>
                    <a:moveTo>
                      <a:pt x="1603" y="1659"/>
                    </a:moveTo>
                    <a:lnTo>
                      <a:pt x="1603" y="1670"/>
                    </a:lnTo>
                    <a:cubicBezTo>
                      <a:pt x="1528" y="1694"/>
                      <a:pt x="1460" y="1730"/>
                      <a:pt x="1405" y="1778"/>
                    </a:cubicBezTo>
                    <a:cubicBezTo>
                      <a:pt x="1383" y="1794"/>
                      <a:pt x="1362" y="1818"/>
                      <a:pt x="1343" y="1841"/>
                    </a:cubicBezTo>
                    <a:cubicBezTo>
                      <a:pt x="1337" y="1843"/>
                      <a:pt x="1330" y="1845"/>
                      <a:pt x="1326" y="1847"/>
                    </a:cubicBezTo>
                    <a:cubicBezTo>
                      <a:pt x="1328" y="1843"/>
                      <a:pt x="1328" y="1838"/>
                      <a:pt x="1329" y="1834"/>
                    </a:cubicBezTo>
                    <a:cubicBezTo>
                      <a:pt x="1330" y="1832"/>
                      <a:pt x="1332" y="1827"/>
                      <a:pt x="1336" y="1825"/>
                    </a:cubicBezTo>
                    <a:cubicBezTo>
                      <a:pt x="1388" y="1742"/>
                      <a:pt x="1472" y="1704"/>
                      <a:pt x="1557" y="1676"/>
                    </a:cubicBezTo>
                    <a:cubicBezTo>
                      <a:pt x="1571" y="1669"/>
                      <a:pt x="1586" y="1664"/>
                      <a:pt x="1603" y="1659"/>
                    </a:cubicBezTo>
                    <a:close/>
                    <a:moveTo>
                      <a:pt x="657" y="1669"/>
                    </a:moveTo>
                    <a:cubicBezTo>
                      <a:pt x="657" y="1690"/>
                      <a:pt x="656" y="1710"/>
                      <a:pt x="656" y="1730"/>
                    </a:cubicBezTo>
                    <a:cubicBezTo>
                      <a:pt x="656" y="1770"/>
                      <a:pt x="660" y="1808"/>
                      <a:pt x="666" y="1848"/>
                    </a:cubicBezTo>
                    <a:cubicBezTo>
                      <a:pt x="657" y="1863"/>
                      <a:pt x="653" y="1880"/>
                      <a:pt x="648" y="1895"/>
                    </a:cubicBezTo>
                    <a:cubicBezTo>
                      <a:pt x="645" y="1818"/>
                      <a:pt x="648" y="1742"/>
                      <a:pt x="657" y="1669"/>
                    </a:cubicBezTo>
                    <a:close/>
                    <a:moveTo>
                      <a:pt x="3576" y="1708"/>
                    </a:moveTo>
                    <a:cubicBezTo>
                      <a:pt x="3576" y="1709"/>
                      <a:pt x="3578" y="1710"/>
                      <a:pt x="3578" y="1710"/>
                    </a:cubicBezTo>
                    <a:cubicBezTo>
                      <a:pt x="3583" y="1757"/>
                      <a:pt x="3594" y="1804"/>
                      <a:pt x="3597" y="1852"/>
                    </a:cubicBezTo>
                    <a:cubicBezTo>
                      <a:pt x="3601" y="1900"/>
                      <a:pt x="3597" y="1948"/>
                      <a:pt x="3590" y="1994"/>
                    </a:cubicBezTo>
                    <a:cubicBezTo>
                      <a:pt x="3586" y="2010"/>
                      <a:pt x="3578" y="2024"/>
                      <a:pt x="3567" y="2035"/>
                    </a:cubicBezTo>
                    <a:cubicBezTo>
                      <a:pt x="3558" y="2005"/>
                      <a:pt x="3550" y="1973"/>
                      <a:pt x="3543" y="1944"/>
                    </a:cubicBezTo>
                    <a:cubicBezTo>
                      <a:pt x="3538" y="1917"/>
                      <a:pt x="3527" y="1889"/>
                      <a:pt x="3517" y="1863"/>
                    </a:cubicBezTo>
                    <a:cubicBezTo>
                      <a:pt x="3539" y="1815"/>
                      <a:pt x="3560" y="1763"/>
                      <a:pt x="3576" y="1708"/>
                    </a:cubicBezTo>
                    <a:close/>
                    <a:moveTo>
                      <a:pt x="2486" y="1503"/>
                    </a:moveTo>
                    <a:cubicBezTo>
                      <a:pt x="2578" y="1643"/>
                      <a:pt x="2606" y="1819"/>
                      <a:pt x="2583" y="1957"/>
                    </a:cubicBezTo>
                    <a:cubicBezTo>
                      <a:pt x="2580" y="1986"/>
                      <a:pt x="2573" y="2017"/>
                      <a:pt x="2562" y="2048"/>
                    </a:cubicBezTo>
                    <a:cubicBezTo>
                      <a:pt x="2565" y="2006"/>
                      <a:pt x="2566" y="1964"/>
                      <a:pt x="2566" y="1922"/>
                    </a:cubicBezTo>
                    <a:cubicBezTo>
                      <a:pt x="2566" y="1829"/>
                      <a:pt x="2573" y="1730"/>
                      <a:pt x="2545" y="1632"/>
                    </a:cubicBezTo>
                    <a:cubicBezTo>
                      <a:pt x="2532" y="1587"/>
                      <a:pt x="2511" y="1544"/>
                      <a:pt x="2486" y="1503"/>
                    </a:cubicBezTo>
                    <a:close/>
                    <a:moveTo>
                      <a:pt x="1782" y="1614"/>
                    </a:moveTo>
                    <a:cubicBezTo>
                      <a:pt x="1803" y="1614"/>
                      <a:pt x="1824" y="1616"/>
                      <a:pt x="1845" y="1621"/>
                    </a:cubicBezTo>
                    <a:cubicBezTo>
                      <a:pt x="1945" y="1643"/>
                      <a:pt x="2042" y="1690"/>
                      <a:pt x="2113" y="1757"/>
                    </a:cubicBezTo>
                    <a:cubicBezTo>
                      <a:pt x="2126" y="1767"/>
                      <a:pt x="2134" y="1781"/>
                      <a:pt x="2145" y="1792"/>
                    </a:cubicBezTo>
                    <a:cubicBezTo>
                      <a:pt x="2125" y="1788"/>
                      <a:pt x="2105" y="1786"/>
                      <a:pt x="2085" y="1786"/>
                    </a:cubicBezTo>
                    <a:cubicBezTo>
                      <a:pt x="2021" y="1786"/>
                      <a:pt x="1956" y="1805"/>
                      <a:pt x="1900" y="1852"/>
                    </a:cubicBezTo>
                    <a:cubicBezTo>
                      <a:pt x="1864" y="1835"/>
                      <a:pt x="1824" y="1825"/>
                      <a:pt x="1785" y="1825"/>
                    </a:cubicBezTo>
                    <a:cubicBezTo>
                      <a:pt x="1776" y="1825"/>
                      <a:pt x="1768" y="1825"/>
                      <a:pt x="1760" y="1826"/>
                    </a:cubicBezTo>
                    <a:cubicBezTo>
                      <a:pt x="1699" y="1833"/>
                      <a:pt x="1656" y="1869"/>
                      <a:pt x="1619" y="1900"/>
                    </a:cubicBezTo>
                    <a:cubicBezTo>
                      <a:pt x="1613" y="1899"/>
                      <a:pt x="1607" y="1899"/>
                      <a:pt x="1600" y="1899"/>
                    </a:cubicBezTo>
                    <a:cubicBezTo>
                      <a:pt x="1577" y="1899"/>
                      <a:pt x="1554" y="1904"/>
                      <a:pt x="1530" y="1907"/>
                    </a:cubicBezTo>
                    <a:cubicBezTo>
                      <a:pt x="1480" y="1918"/>
                      <a:pt x="1447" y="1953"/>
                      <a:pt x="1410" y="1980"/>
                    </a:cubicBezTo>
                    <a:cubicBezTo>
                      <a:pt x="1381" y="2001"/>
                      <a:pt x="1341" y="2024"/>
                      <a:pt x="1315" y="2056"/>
                    </a:cubicBezTo>
                    <a:cubicBezTo>
                      <a:pt x="1315" y="2054"/>
                      <a:pt x="1315" y="2053"/>
                      <a:pt x="1314" y="2052"/>
                    </a:cubicBezTo>
                    <a:cubicBezTo>
                      <a:pt x="1329" y="1977"/>
                      <a:pt x="1361" y="1911"/>
                      <a:pt x="1403" y="1862"/>
                    </a:cubicBezTo>
                    <a:cubicBezTo>
                      <a:pt x="1447" y="1852"/>
                      <a:pt x="1493" y="1844"/>
                      <a:pt x="1539" y="1844"/>
                    </a:cubicBezTo>
                    <a:cubicBezTo>
                      <a:pt x="1573" y="1844"/>
                      <a:pt x="1607" y="1849"/>
                      <a:pt x="1639" y="1862"/>
                    </a:cubicBezTo>
                    <a:cubicBezTo>
                      <a:pt x="1639" y="1862"/>
                      <a:pt x="1639" y="1862"/>
                      <a:pt x="1639" y="1862"/>
                    </a:cubicBezTo>
                    <a:cubicBezTo>
                      <a:pt x="1642" y="1862"/>
                      <a:pt x="1647" y="1841"/>
                      <a:pt x="1644" y="1838"/>
                    </a:cubicBezTo>
                    <a:cubicBezTo>
                      <a:pt x="1604" y="1812"/>
                      <a:pt x="1564" y="1804"/>
                      <a:pt x="1522" y="1804"/>
                    </a:cubicBezTo>
                    <a:cubicBezTo>
                      <a:pt x="1503" y="1804"/>
                      <a:pt x="1483" y="1806"/>
                      <a:pt x="1464" y="1808"/>
                    </a:cubicBezTo>
                    <a:cubicBezTo>
                      <a:pt x="1502" y="1778"/>
                      <a:pt x="1546" y="1753"/>
                      <a:pt x="1597" y="1737"/>
                    </a:cubicBezTo>
                    <a:lnTo>
                      <a:pt x="1597" y="1737"/>
                    </a:lnTo>
                    <a:cubicBezTo>
                      <a:pt x="1596" y="1759"/>
                      <a:pt x="1596" y="1783"/>
                      <a:pt x="1590" y="1804"/>
                    </a:cubicBezTo>
                    <a:cubicBezTo>
                      <a:pt x="1590" y="1808"/>
                      <a:pt x="1598" y="1811"/>
                      <a:pt x="1605" y="1811"/>
                    </a:cubicBezTo>
                    <a:cubicBezTo>
                      <a:pt x="1610" y="1811"/>
                      <a:pt x="1614" y="1810"/>
                      <a:pt x="1615" y="1807"/>
                    </a:cubicBezTo>
                    <a:cubicBezTo>
                      <a:pt x="1623" y="1779"/>
                      <a:pt x="1629" y="1750"/>
                      <a:pt x="1633" y="1723"/>
                    </a:cubicBezTo>
                    <a:cubicBezTo>
                      <a:pt x="1679" y="1711"/>
                      <a:pt x="1726" y="1705"/>
                      <a:pt x="1772" y="1705"/>
                    </a:cubicBezTo>
                    <a:cubicBezTo>
                      <a:pt x="1836" y="1705"/>
                      <a:pt x="1900" y="1717"/>
                      <a:pt x="1956" y="1743"/>
                    </a:cubicBezTo>
                    <a:cubicBezTo>
                      <a:pt x="1958" y="1744"/>
                      <a:pt x="1960" y="1745"/>
                      <a:pt x="1962" y="1745"/>
                    </a:cubicBezTo>
                    <a:cubicBezTo>
                      <a:pt x="1982" y="1745"/>
                      <a:pt x="2003" y="1709"/>
                      <a:pt x="1981" y="1697"/>
                    </a:cubicBezTo>
                    <a:cubicBezTo>
                      <a:pt x="1914" y="1659"/>
                      <a:pt x="1838" y="1642"/>
                      <a:pt x="1761" y="1642"/>
                    </a:cubicBezTo>
                    <a:cubicBezTo>
                      <a:pt x="1721" y="1642"/>
                      <a:pt x="1680" y="1646"/>
                      <a:pt x="1640" y="1655"/>
                    </a:cubicBezTo>
                    <a:lnTo>
                      <a:pt x="1640" y="1640"/>
                    </a:lnTo>
                    <a:cubicBezTo>
                      <a:pt x="1685" y="1626"/>
                      <a:pt x="1734" y="1614"/>
                      <a:pt x="1782" y="1614"/>
                    </a:cubicBezTo>
                    <a:close/>
                    <a:moveTo>
                      <a:pt x="1630" y="1285"/>
                    </a:moveTo>
                    <a:cubicBezTo>
                      <a:pt x="1626" y="1299"/>
                      <a:pt x="1622" y="1313"/>
                      <a:pt x="1619" y="1329"/>
                    </a:cubicBezTo>
                    <a:cubicBezTo>
                      <a:pt x="1618" y="1333"/>
                      <a:pt x="1618" y="1339"/>
                      <a:pt x="1618" y="1343"/>
                    </a:cubicBezTo>
                    <a:cubicBezTo>
                      <a:pt x="1612" y="1346"/>
                      <a:pt x="1610" y="1350"/>
                      <a:pt x="1604" y="1353"/>
                    </a:cubicBezTo>
                    <a:cubicBezTo>
                      <a:pt x="1589" y="1354"/>
                      <a:pt x="1574" y="1354"/>
                      <a:pt x="1557" y="1357"/>
                    </a:cubicBezTo>
                    <a:cubicBezTo>
                      <a:pt x="1420" y="1380"/>
                      <a:pt x="1294" y="1460"/>
                      <a:pt x="1193" y="1565"/>
                    </a:cubicBezTo>
                    <a:cubicBezTo>
                      <a:pt x="1094" y="1668"/>
                      <a:pt x="1040" y="1805"/>
                      <a:pt x="1030" y="1950"/>
                    </a:cubicBezTo>
                    <a:cubicBezTo>
                      <a:pt x="1027" y="1964"/>
                      <a:pt x="1027" y="1979"/>
                      <a:pt x="1027" y="1993"/>
                    </a:cubicBezTo>
                    <a:cubicBezTo>
                      <a:pt x="1010" y="2010"/>
                      <a:pt x="986" y="2027"/>
                      <a:pt x="971" y="2048"/>
                    </a:cubicBezTo>
                    <a:cubicBezTo>
                      <a:pt x="959" y="2063"/>
                      <a:pt x="952" y="2081"/>
                      <a:pt x="944" y="2097"/>
                    </a:cubicBezTo>
                    <a:cubicBezTo>
                      <a:pt x="937" y="2075"/>
                      <a:pt x="931" y="2053"/>
                      <a:pt x="927" y="2031"/>
                    </a:cubicBezTo>
                    <a:cubicBezTo>
                      <a:pt x="944" y="1958"/>
                      <a:pt x="970" y="1888"/>
                      <a:pt x="999" y="1820"/>
                    </a:cubicBezTo>
                    <a:cubicBezTo>
                      <a:pt x="1026" y="1759"/>
                      <a:pt x="1055" y="1695"/>
                      <a:pt x="1092" y="1633"/>
                    </a:cubicBezTo>
                    <a:cubicBezTo>
                      <a:pt x="1129" y="1599"/>
                      <a:pt x="1168" y="1566"/>
                      <a:pt x="1204" y="1533"/>
                    </a:cubicBezTo>
                    <a:cubicBezTo>
                      <a:pt x="1294" y="1448"/>
                      <a:pt x="1391" y="1346"/>
                      <a:pt x="1522" y="1295"/>
                    </a:cubicBezTo>
                    <a:cubicBezTo>
                      <a:pt x="1557" y="1289"/>
                      <a:pt x="1594" y="1288"/>
                      <a:pt x="1630" y="1285"/>
                    </a:cubicBezTo>
                    <a:close/>
                    <a:moveTo>
                      <a:pt x="1136" y="609"/>
                    </a:moveTo>
                    <a:cubicBezTo>
                      <a:pt x="1007" y="698"/>
                      <a:pt x="927" y="817"/>
                      <a:pt x="862" y="944"/>
                    </a:cubicBezTo>
                    <a:cubicBezTo>
                      <a:pt x="738" y="1020"/>
                      <a:pt x="628" y="1119"/>
                      <a:pt x="550" y="1242"/>
                    </a:cubicBezTo>
                    <a:cubicBezTo>
                      <a:pt x="426" y="1437"/>
                      <a:pt x="399" y="1654"/>
                      <a:pt x="404" y="1862"/>
                    </a:cubicBezTo>
                    <a:cubicBezTo>
                      <a:pt x="385" y="1942"/>
                      <a:pt x="378" y="2024"/>
                      <a:pt x="388" y="2108"/>
                    </a:cubicBezTo>
                    <a:cubicBezTo>
                      <a:pt x="379" y="2067"/>
                      <a:pt x="371" y="2026"/>
                      <a:pt x="364" y="1983"/>
                    </a:cubicBezTo>
                    <a:cubicBezTo>
                      <a:pt x="321" y="1701"/>
                      <a:pt x="306" y="1387"/>
                      <a:pt x="459" y="1116"/>
                    </a:cubicBezTo>
                    <a:cubicBezTo>
                      <a:pt x="597" y="870"/>
                      <a:pt x="844" y="691"/>
                      <a:pt x="1116" y="615"/>
                    </a:cubicBezTo>
                    <a:lnTo>
                      <a:pt x="1136" y="609"/>
                    </a:lnTo>
                    <a:close/>
                    <a:moveTo>
                      <a:pt x="1027" y="2071"/>
                    </a:moveTo>
                    <a:cubicBezTo>
                      <a:pt x="1032" y="2154"/>
                      <a:pt x="1052" y="2236"/>
                      <a:pt x="1094" y="2309"/>
                    </a:cubicBezTo>
                    <a:cubicBezTo>
                      <a:pt x="1085" y="2313"/>
                      <a:pt x="1076" y="2316"/>
                      <a:pt x="1069" y="2320"/>
                    </a:cubicBezTo>
                    <a:cubicBezTo>
                      <a:pt x="1039" y="2286"/>
                      <a:pt x="1011" y="2247"/>
                      <a:pt x="990" y="2206"/>
                    </a:cubicBezTo>
                    <a:lnTo>
                      <a:pt x="990" y="2185"/>
                    </a:lnTo>
                    <a:cubicBezTo>
                      <a:pt x="993" y="2155"/>
                      <a:pt x="1005" y="2112"/>
                      <a:pt x="1027" y="2071"/>
                    </a:cubicBezTo>
                    <a:close/>
                    <a:moveTo>
                      <a:pt x="1600" y="377"/>
                    </a:moveTo>
                    <a:cubicBezTo>
                      <a:pt x="1712" y="377"/>
                      <a:pt x="1823" y="387"/>
                      <a:pt x="1932" y="411"/>
                    </a:cubicBezTo>
                    <a:cubicBezTo>
                      <a:pt x="2062" y="443"/>
                      <a:pt x="2204" y="457"/>
                      <a:pt x="2327" y="525"/>
                    </a:cubicBezTo>
                    <a:cubicBezTo>
                      <a:pt x="2367" y="547"/>
                      <a:pt x="2401" y="574"/>
                      <a:pt x="2435" y="603"/>
                    </a:cubicBezTo>
                    <a:cubicBezTo>
                      <a:pt x="2369" y="590"/>
                      <a:pt x="2305" y="582"/>
                      <a:pt x="2237" y="575"/>
                    </a:cubicBezTo>
                    <a:cubicBezTo>
                      <a:pt x="2032" y="513"/>
                      <a:pt x="1821" y="472"/>
                      <a:pt x="1602" y="472"/>
                    </a:cubicBezTo>
                    <a:cubicBezTo>
                      <a:pt x="1592" y="472"/>
                      <a:pt x="1581" y="472"/>
                      <a:pt x="1571" y="472"/>
                    </a:cubicBezTo>
                    <a:cubicBezTo>
                      <a:pt x="1245" y="477"/>
                      <a:pt x="908" y="587"/>
                      <a:pt x="656" y="809"/>
                    </a:cubicBezTo>
                    <a:cubicBezTo>
                      <a:pt x="392" y="1035"/>
                      <a:pt x="288" y="1383"/>
                      <a:pt x="295" y="1698"/>
                    </a:cubicBezTo>
                    <a:cubicBezTo>
                      <a:pt x="297" y="1911"/>
                      <a:pt x="350" y="2136"/>
                      <a:pt x="397" y="2345"/>
                    </a:cubicBezTo>
                    <a:cubicBezTo>
                      <a:pt x="312" y="2268"/>
                      <a:pt x="242" y="2171"/>
                      <a:pt x="205" y="2065"/>
                    </a:cubicBezTo>
                    <a:cubicBezTo>
                      <a:pt x="141" y="1889"/>
                      <a:pt x="184" y="1709"/>
                      <a:pt x="213" y="1545"/>
                    </a:cubicBezTo>
                    <a:cubicBezTo>
                      <a:pt x="240" y="1380"/>
                      <a:pt x="288" y="1216"/>
                      <a:pt x="374" y="1072"/>
                    </a:cubicBezTo>
                    <a:cubicBezTo>
                      <a:pt x="459" y="930"/>
                      <a:pt x="564" y="797"/>
                      <a:pt x="690" y="692"/>
                    </a:cubicBezTo>
                    <a:cubicBezTo>
                      <a:pt x="803" y="597"/>
                      <a:pt x="916" y="501"/>
                      <a:pt x="1051" y="439"/>
                    </a:cubicBezTo>
                    <a:cubicBezTo>
                      <a:pt x="1066" y="432"/>
                      <a:pt x="1080" y="424"/>
                      <a:pt x="1096" y="417"/>
                    </a:cubicBezTo>
                    <a:cubicBezTo>
                      <a:pt x="1193" y="382"/>
                      <a:pt x="1294" y="381"/>
                      <a:pt x="1391" y="381"/>
                    </a:cubicBezTo>
                    <a:cubicBezTo>
                      <a:pt x="1398" y="381"/>
                      <a:pt x="1405" y="381"/>
                      <a:pt x="1411" y="381"/>
                    </a:cubicBezTo>
                    <a:cubicBezTo>
                      <a:pt x="1449" y="381"/>
                      <a:pt x="1486" y="380"/>
                      <a:pt x="1522" y="378"/>
                    </a:cubicBezTo>
                    <a:cubicBezTo>
                      <a:pt x="1548" y="377"/>
                      <a:pt x="1574" y="377"/>
                      <a:pt x="1600" y="377"/>
                    </a:cubicBezTo>
                    <a:close/>
                    <a:moveTo>
                      <a:pt x="1092" y="2345"/>
                    </a:moveTo>
                    <a:cubicBezTo>
                      <a:pt x="1103" y="2354"/>
                      <a:pt x="1114" y="2364"/>
                      <a:pt x="1124" y="2375"/>
                    </a:cubicBezTo>
                    <a:lnTo>
                      <a:pt x="1135" y="2390"/>
                    </a:lnTo>
                    <a:cubicBezTo>
                      <a:pt x="1121" y="2376"/>
                      <a:pt x="1107" y="2361"/>
                      <a:pt x="1092" y="2345"/>
                    </a:cubicBezTo>
                    <a:close/>
                    <a:moveTo>
                      <a:pt x="404" y="2193"/>
                    </a:moveTo>
                    <a:cubicBezTo>
                      <a:pt x="412" y="2228"/>
                      <a:pt x="426" y="2261"/>
                      <a:pt x="443" y="2294"/>
                    </a:cubicBezTo>
                    <a:cubicBezTo>
                      <a:pt x="447" y="2328"/>
                      <a:pt x="452" y="2363"/>
                      <a:pt x="456" y="2396"/>
                    </a:cubicBezTo>
                    <a:cubicBezTo>
                      <a:pt x="449" y="2390"/>
                      <a:pt x="443" y="2386"/>
                      <a:pt x="438" y="2382"/>
                    </a:cubicBezTo>
                    <a:cubicBezTo>
                      <a:pt x="426" y="2320"/>
                      <a:pt x="416" y="2255"/>
                      <a:pt x="404" y="2193"/>
                    </a:cubicBezTo>
                    <a:close/>
                    <a:moveTo>
                      <a:pt x="2752" y="2240"/>
                    </a:moveTo>
                    <a:cubicBezTo>
                      <a:pt x="2752" y="2277"/>
                      <a:pt x="2746" y="2315"/>
                      <a:pt x="2739" y="2352"/>
                    </a:cubicBezTo>
                    <a:cubicBezTo>
                      <a:pt x="2719" y="2365"/>
                      <a:pt x="2698" y="2378"/>
                      <a:pt x="2676" y="2390"/>
                    </a:cubicBezTo>
                    <a:cubicBezTo>
                      <a:pt x="2657" y="2398"/>
                      <a:pt x="2638" y="2407"/>
                      <a:pt x="2617" y="2414"/>
                    </a:cubicBezTo>
                    <a:cubicBezTo>
                      <a:pt x="2614" y="2416"/>
                      <a:pt x="2609" y="2418"/>
                      <a:pt x="2606" y="2419"/>
                    </a:cubicBezTo>
                    <a:cubicBezTo>
                      <a:pt x="2607" y="2418"/>
                      <a:pt x="2609" y="2415"/>
                      <a:pt x="2610" y="2415"/>
                    </a:cubicBezTo>
                    <a:cubicBezTo>
                      <a:pt x="2664" y="2365"/>
                      <a:pt x="2712" y="2305"/>
                      <a:pt x="2752" y="2240"/>
                    </a:cubicBezTo>
                    <a:close/>
                    <a:moveTo>
                      <a:pt x="2084" y="1855"/>
                    </a:moveTo>
                    <a:cubicBezTo>
                      <a:pt x="2123" y="1855"/>
                      <a:pt x="2161" y="1863"/>
                      <a:pt x="2195" y="1877"/>
                    </a:cubicBezTo>
                    <a:cubicBezTo>
                      <a:pt x="2215" y="1922"/>
                      <a:pt x="2226" y="1968"/>
                      <a:pt x="2230" y="2013"/>
                    </a:cubicBezTo>
                    <a:cubicBezTo>
                      <a:pt x="2243" y="2103"/>
                      <a:pt x="2208" y="2196"/>
                      <a:pt x="2166" y="2276"/>
                    </a:cubicBezTo>
                    <a:cubicBezTo>
                      <a:pt x="2128" y="2343"/>
                      <a:pt x="2073" y="2396"/>
                      <a:pt x="2014" y="2433"/>
                    </a:cubicBezTo>
                    <a:cubicBezTo>
                      <a:pt x="2011" y="2433"/>
                      <a:pt x="2008" y="2433"/>
                      <a:pt x="2004" y="2433"/>
                    </a:cubicBezTo>
                    <a:cubicBezTo>
                      <a:pt x="1992" y="2433"/>
                      <a:pt x="1979" y="2432"/>
                      <a:pt x="1965" y="2432"/>
                    </a:cubicBezTo>
                    <a:cubicBezTo>
                      <a:pt x="1974" y="2419"/>
                      <a:pt x="1981" y="2405"/>
                      <a:pt x="1989" y="2396"/>
                    </a:cubicBezTo>
                    <a:cubicBezTo>
                      <a:pt x="2022" y="2356"/>
                      <a:pt x="2061" y="2310"/>
                      <a:pt x="2079" y="2254"/>
                    </a:cubicBezTo>
                    <a:cubicBezTo>
                      <a:pt x="2095" y="2200"/>
                      <a:pt x="2111" y="2125"/>
                      <a:pt x="2093" y="2056"/>
                    </a:cubicBezTo>
                    <a:cubicBezTo>
                      <a:pt x="2084" y="2019"/>
                      <a:pt x="2061" y="1986"/>
                      <a:pt x="2036" y="1959"/>
                    </a:cubicBezTo>
                    <a:cubicBezTo>
                      <a:pt x="2013" y="1937"/>
                      <a:pt x="1989" y="1918"/>
                      <a:pt x="1965" y="1899"/>
                    </a:cubicBezTo>
                    <a:cubicBezTo>
                      <a:pt x="1961" y="1896"/>
                      <a:pt x="1956" y="1895"/>
                      <a:pt x="1951" y="1891"/>
                    </a:cubicBezTo>
                    <a:cubicBezTo>
                      <a:pt x="1993" y="1866"/>
                      <a:pt x="2039" y="1855"/>
                      <a:pt x="2084" y="1855"/>
                    </a:cubicBezTo>
                    <a:close/>
                    <a:moveTo>
                      <a:pt x="210" y="2253"/>
                    </a:moveTo>
                    <a:lnTo>
                      <a:pt x="210" y="2253"/>
                    </a:lnTo>
                    <a:cubicBezTo>
                      <a:pt x="228" y="2279"/>
                      <a:pt x="242" y="2304"/>
                      <a:pt x="262" y="2328"/>
                    </a:cubicBezTo>
                    <a:cubicBezTo>
                      <a:pt x="310" y="2382"/>
                      <a:pt x="364" y="2421"/>
                      <a:pt x="421" y="2454"/>
                    </a:cubicBezTo>
                    <a:cubicBezTo>
                      <a:pt x="423" y="2473"/>
                      <a:pt x="429" y="2492"/>
                      <a:pt x="433" y="2509"/>
                    </a:cubicBezTo>
                    <a:cubicBezTo>
                      <a:pt x="432" y="2507"/>
                      <a:pt x="427" y="2506"/>
                      <a:pt x="426" y="2502"/>
                    </a:cubicBezTo>
                    <a:cubicBezTo>
                      <a:pt x="415" y="2480"/>
                      <a:pt x="407" y="2459"/>
                      <a:pt x="388" y="2440"/>
                    </a:cubicBezTo>
                    <a:cubicBezTo>
                      <a:pt x="370" y="2421"/>
                      <a:pt x="323" y="2410"/>
                      <a:pt x="305" y="2385"/>
                    </a:cubicBezTo>
                    <a:cubicBezTo>
                      <a:pt x="288" y="2364"/>
                      <a:pt x="268" y="2338"/>
                      <a:pt x="243" y="2310"/>
                    </a:cubicBezTo>
                    <a:cubicBezTo>
                      <a:pt x="229" y="2294"/>
                      <a:pt x="209" y="2273"/>
                      <a:pt x="210" y="2253"/>
                    </a:cubicBezTo>
                    <a:close/>
                    <a:moveTo>
                      <a:pt x="454" y="2471"/>
                    </a:moveTo>
                    <a:cubicBezTo>
                      <a:pt x="460" y="2474"/>
                      <a:pt x="466" y="2477"/>
                      <a:pt x="473" y="2481"/>
                    </a:cubicBezTo>
                    <a:cubicBezTo>
                      <a:pt x="487" y="2557"/>
                      <a:pt x="505" y="2631"/>
                      <a:pt x="529" y="2707"/>
                    </a:cubicBezTo>
                    <a:cubicBezTo>
                      <a:pt x="520" y="2701"/>
                      <a:pt x="511" y="2699"/>
                      <a:pt x="509" y="2689"/>
                    </a:cubicBezTo>
                    <a:cubicBezTo>
                      <a:pt x="496" y="2668"/>
                      <a:pt x="498" y="2639"/>
                      <a:pt x="489" y="2617"/>
                    </a:cubicBezTo>
                    <a:cubicBezTo>
                      <a:pt x="481" y="2595"/>
                      <a:pt x="481" y="2571"/>
                      <a:pt x="474" y="2550"/>
                    </a:cubicBezTo>
                    <a:cubicBezTo>
                      <a:pt x="470" y="2543"/>
                      <a:pt x="463" y="2537"/>
                      <a:pt x="459" y="2533"/>
                    </a:cubicBezTo>
                    <a:cubicBezTo>
                      <a:pt x="460" y="2531"/>
                      <a:pt x="466" y="2531"/>
                      <a:pt x="463" y="2529"/>
                    </a:cubicBezTo>
                    <a:cubicBezTo>
                      <a:pt x="462" y="2509"/>
                      <a:pt x="456" y="2491"/>
                      <a:pt x="454" y="2471"/>
                    </a:cubicBezTo>
                    <a:close/>
                    <a:moveTo>
                      <a:pt x="1526" y="2899"/>
                    </a:moveTo>
                    <a:lnTo>
                      <a:pt x="1526" y="2899"/>
                    </a:lnTo>
                    <a:cubicBezTo>
                      <a:pt x="1641" y="2931"/>
                      <a:pt x="1758" y="2947"/>
                      <a:pt x="1875" y="2947"/>
                    </a:cubicBezTo>
                    <a:cubicBezTo>
                      <a:pt x="1885" y="2947"/>
                      <a:pt x="1894" y="2946"/>
                      <a:pt x="1904" y="2946"/>
                    </a:cubicBezTo>
                    <a:cubicBezTo>
                      <a:pt x="1930" y="2946"/>
                      <a:pt x="1958" y="2941"/>
                      <a:pt x="1987" y="2939"/>
                    </a:cubicBezTo>
                    <a:lnTo>
                      <a:pt x="1988" y="2941"/>
                    </a:lnTo>
                    <a:cubicBezTo>
                      <a:pt x="2029" y="2961"/>
                      <a:pt x="2071" y="3008"/>
                      <a:pt x="2115" y="3025"/>
                    </a:cubicBezTo>
                    <a:cubicBezTo>
                      <a:pt x="2131" y="3032"/>
                      <a:pt x="2145" y="3032"/>
                      <a:pt x="2160" y="3032"/>
                    </a:cubicBezTo>
                    <a:cubicBezTo>
                      <a:pt x="2147" y="3033"/>
                      <a:pt x="2134" y="3033"/>
                      <a:pt x="2120" y="3033"/>
                    </a:cubicBezTo>
                    <a:cubicBezTo>
                      <a:pt x="2020" y="3033"/>
                      <a:pt x="1911" y="3008"/>
                      <a:pt x="1797" y="2982"/>
                    </a:cubicBezTo>
                    <a:cubicBezTo>
                      <a:pt x="1702" y="2961"/>
                      <a:pt x="1612" y="2932"/>
                      <a:pt x="1526" y="2899"/>
                    </a:cubicBezTo>
                    <a:close/>
                    <a:moveTo>
                      <a:pt x="2811" y="3288"/>
                    </a:moveTo>
                    <a:cubicBezTo>
                      <a:pt x="2808" y="3292"/>
                      <a:pt x="2808" y="3294"/>
                      <a:pt x="2807" y="3299"/>
                    </a:cubicBezTo>
                    <a:cubicBezTo>
                      <a:pt x="2788" y="3321"/>
                      <a:pt x="2766" y="3337"/>
                      <a:pt x="2741" y="3354"/>
                    </a:cubicBezTo>
                    <a:cubicBezTo>
                      <a:pt x="2735" y="3357"/>
                      <a:pt x="2729" y="3358"/>
                      <a:pt x="2721" y="3358"/>
                    </a:cubicBezTo>
                    <a:cubicBezTo>
                      <a:pt x="2716" y="3358"/>
                      <a:pt x="2711" y="3357"/>
                      <a:pt x="2705" y="3356"/>
                    </a:cubicBezTo>
                    <a:cubicBezTo>
                      <a:pt x="2741" y="3334"/>
                      <a:pt x="2777" y="3311"/>
                      <a:pt x="2811" y="3288"/>
                    </a:cubicBezTo>
                    <a:close/>
                    <a:moveTo>
                      <a:pt x="1836" y="0"/>
                    </a:moveTo>
                    <a:cubicBezTo>
                      <a:pt x="1827" y="0"/>
                      <a:pt x="1818" y="1"/>
                      <a:pt x="1809" y="3"/>
                    </a:cubicBezTo>
                    <a:cubicBezTo>
                      <a:pt x="1768" y="9"/>
                      <a:pt x="1731" y="31"/>
                      <a:pt x="1695" y="53"/>
                    </a:cubicBezTo>
                    <a:cubicBezTo>
                      <a:pt x="1652" y="71"/>
                      <a:pt x="1610" y="92"/>
                      <a:pt x="1566" y="106"/>
                    </a:cubicBezTo>
                    <a:cubicBezTo>
                      <a:pt x="1527" y="119"/>
                      <a:pt x="1489" y="135"/>
                      <a:pt x="1451" y="155"/>
                    </a:cubicBezTo>
                    <a:cubicBezTo>
                      <a:pt x="1418" y="161"/>
                      <a:pt x="1384" y="164"/>
                      <a:pt x="1351" y="170"/>
                    </a:cubicBezTo>
                    <a:cubicBezTo>
                      <a:pt x="1172" y="206"/>
                      <a:pt x="1008" y="296"/>
                      <a:pt x="857" y="388"/>
                    </a:cubicBezTo>
                    <a:cubicBezTo>
                      <a:pt x="704" y="479"/>
                      <a:pt x="554" y="583"/>
                      <a:pt x="436" y="722"/>
                    </a:cubicBezTo>
                    <a:cubicBezTo>
                      <a:pt x="319" y="859"/>
                      <a:pt x="213" y="1011"/>
                      <a:pt x="145" y="1183"/>
                    </a:cubicBezTo>
                    <a:cubicBezTo>
                      <a:pt x="78" y="1355"/>
                      <a:pt x="63" y="1544"/>
                      <a:pt x="64" y="1730"/>
                    </a:cubicBezTo>
                    <a:cubicBezTo>
                      <a:pt x="66" y="1899"/>
                      <a:pt x="104" y="2082"/>
                      <a:pt x="202" y="2240"/>
                    </a:cubicBezTo>
                    <a:cubicBezTo>
                      <a:pt x="189" y="2246"/>
                      <a:pt x="185" y="2253"/>
                      <a:pt x="181" y="2260"/>
                    </a:cubicBezTo>
                    <a:cubicBezTo>
                      <a:pt x="154" y="2210"/>
                      <a:pt x="126" y="2158"/>
                      <a:pt x="100" y="2104"/>
                    </a:cubicBezTo>
                    <a:cubicBezTo>
                      <a:pt x="71" y="2046"/>
                      <a:pt x="34" y="1973"/>
                      <a:pt x="56" y="1909"/>
                    </a:cubicBezTo>
                    <a:cubicBezTo>
                      <a:pt x="57" y="1907"/>
                      <a:pt x="51" y="1905"/>
                      <a:pt x="45" y="1905"/>
                    </a:cubicBezTo>
                    <a:cubicBezTo>
                      <a:pt x="39" y="1905"/>
                      <a:pt x="32" y="1907"/>
                      <a:pt x="31" y="1909"/>
                    </a:cubicBezTo>
                    <a:cubicBezTo>
                      <a:pt x="1" y="1957"/>
                      <a:pt x="13" y="2004"/>
                      <a:pt x="28" y="2048"/>
                    </a:cubicBezTo>
                    <a:cubicBezTo>
                      <a:pt x="55" y="2118"/>
                      <a:pt x="107" y="2178"/>
                      <a:pt x="132" y="2244"/>
                    </a:cubicBezTo>
                    <a:cubicBezTo>
                      <a:pt x="154" y="2304"/>
                      <a:pt x="183" y="2363"/>
                      <a:pt x="217" y="2416"/>
                    </a:cubicBezTo>
                    <a:cubicBezTo>
                      <a:pt x="251" y="2474"/>
                      <a:pt x="283" y="2528"/>
                      <a:pt x="313" y="2582"/>
                    </a:cubicBezTo>
                    <a:lnTo>
                      <a:pt x="313" y="2583"/>
                    </a:lnTo>
                    <a:cubicBezTo>
                      <a:pt x="313" y="2588"/>
                      <a:pt x="312" y="2591"/>
                      <a:pt x="313" y="2597"/>
                    </a:cubicBezTo>
                    <a:cubicBezTo>
                      <a:pt x="320" y="2620"/>
                      <a:pt x="334" y="2641"/>
                      <a:pt x="341" y="2667"/>
                    </a:cubicBezTo>
                    <a:cubicBezTo>
                      <a:pt x="348" y="2705"/>
                      <a:pt x="355" y="2744"/>
                      <a:pt x="375" y="2776"/>
                    </a:cubicBezTo>
                    <a:cubicBezTo>
                      <a:pt x="389" y="2798"/>
                      <a:pt x="405" y="2820"/>
                      <a:pt x="421" y="2840"/>
                    </a:cubicBezTo>
                    <a:cubicBezTo>
                      <a:pt x="419" y="2868"/>
                      <a:pt x="405" y="2908"/>
                      <a:pt x="415" y="2927"/>
                    </a:cubicBezTo>
                    <a:cubicBezTo>
                      <a:pt x="429" y="2950"/>
                      <a:pt x="447" y="2971"/>
                      <a:pt x="462" y="2996"/>
                    </a:cubicBezTo>
                    <a:cubicBezTo>
                      <a:pt x="477" y="3018"/>
                      <a:pt x="517" y="3012"/>
                      <a:pt x="533" y="3032"/>
                    </a:cubicBezTo>
                    <a:cubicBezTo>
                      <a:pt x="551" y="3052"/>
                      <a:pt x="557" y="3092"/>
                      <a:pt x="575" y="3113"/>
                    </a:cubicBezTo>
                    <a:cubicBezTo>
                      <a:pt x="595" y="3132"/>
                      <a:pt x="620" y="3142"/>
                      <a:pt x="642" y="3160"/>
                    </a:cubicBezTo>
                    <a:cubicBezTo>
                      <a:pt x="663" y="3176"/>
                      <a:pt x="677" y="3208"/>
                      <a:pt x="701" y="3223"/>
                    </a:cubicBezTo>
                    <a:cubicBezTo>
                      <a:pt x="723" y="3237"/>
                      <a:pt x="756" y="3232"/>
                      <a:pt x="780" y="3245"/>
                    </a:cubicBezTo>
                    <a:lnTo>
                      <a:pt x="795" y="3250"/>
                    </a:lnTo>
                    <a:cubicBezTo>
                      <a:pt x="828" y="3294"/>
                      <a:pt x="850" y="3360"/>
                      <a:pt x="897" y="3393"/>
                    </a:cubicBezTo>
                    <a:cubicBezTo>
                      <a:pt x="949" y="3431"/>
                      <a:pt x="1005" y="3462"/>
                      <a:pt x="1062" y="3494"/>
                    </a:cubicBezTo>
                    <a:cubicBezTo>
                      <a:pt x="1121" y="3526"/>
                      <a:pt x="1191" y="3520"/>
                      <a:pt x="1252" y="3542"/>
                    </a:cubicBezTo>
                    <a:cubicBezTo>
                      <a:pt x="1310" y="3568"/>
                      <a:pt x="1369" y="3608"/>
                      <a:pt x="1432" y="3626"/>
                    </a:cubicBezTo>
                    <a:cubicBezTo>
                      <a:pt x="1495" y="3640"/>
                      <a:pt x="1561" y="3647"/>
                      <a:pt x="1626" y="3652"/>
                    </a:cubicBezTo>
                    <a:cubicBezTo>
                      <a:pt x="1692" y="3660"/>
                      <a:pt x="1757" y="3681"/>
                      <a:pt x="1824" y="3681"/>
                    </a:cubicBezTo>
                    <a:cubicBezTo>
                      <a:pt x="1892" y="3680"/>
                      <a:pt x="1955" y="3659"/>
                      <a:pt x="2020" y="3649"/>
                    </a:cubicBezTo>
                    <a:cubicBezTo>
                      <a:pt x="2086" y="3643"/>
                      <a:pt x="2148" y="3616"/>
                      <a:pt x="2211" y="3601"/>
                    </a:cubicBezTo>
                    <a:cubicBezTo>
                      <a:pt x="2274" y="3586"/>
                      <a:pt x="2349" y="3603"/>
                      <a:pt x="2412" y="3581"/>
                    </a:cubicBezTo>
                    <a:cubicBezTo>
                      <a:pt x="2488" y="3553"/>
                      <a:pt x="2541" y="3477"/>
                      <a:pt x="2605" y="3435"/>
                    </a:cubicBezTo>
                    <a:cubicBezTo>
                      <a:pt x="2611" y="3447"/>
                      <a:pt x="2622" y="3462"/>
                      <a:pt x="2624" y="3462"/>
                    </a:cubicBezTo>
                    <a:cubicBezTo>
                      <a:pt x="2624" y="3462"/>
                      <a:pt x="2624" y="3462"/>
                      <a:pt x="2624" y="3462"/>
                    </a:cubicBezTo>
                    <a:cubicBezTo>
                      <a:pt x="2643" y="3444"/>
                      <a:pt x="2653" y="3417"/>
                      <a:pt x="2680" y="3416"/>
                    </a:cubicBezTo>
                    <a:cubicBezTo>
                      <a:pt x="2682" y="3415"/>
                      <a:pt x="2684" y="3415"/>
                      <a:pt x="2685" y="3415"/>
                    </a:cubicBezTo>
                    <a:cubicBezTo>
                      <a:pt x="2713" y="3415"/>
                      <a:pt x="2751" y="3435"/>
                      <a:pt x="2782" y="3438"/>
                    </a:cubicBezTo>
                    <a:cubicBezTo>
                      <a:pt x="2815" y="3440"/>
                      <a:pt x="2862" y="3465"/>
                      <a:pt x="2894" y="3465"/>
                    </a:cubicBezTo>
                    <a:cubicBezTo>
                      <a:pt x="2927" y="3465"/>
                      <a:pt x="2945" y="3444"/>
                      <a:pt x="2969" y="3436"/>
                    </a:cubicBezTo>
                    <a:cubicBezTo>
                      <a:pt x="2997" y="3425"/>
                      <a:pt x="3011" y="3398"/>
                      <a:pt x="3037" y="3385"/>
                    </a:cubicBezTo>
                    <a:cubicBezTo>
                      <a:pt x="3063" y="3374"/>
                      <a:pt x="3103" y="3376"/>
                      <a:pt x="3126" y="3358"/>
                    </a:cubicBezTo>
                    <a:cubicBezTo>
                      <a:pt x="3145" y="3332"/>
                      <a:pt x="3181" y="3329"/>
                      <a:pt x="3203" y="3308"/>
                    </a:cubicBezTo>
                    <a:cubicBezTo>
                      <a:pt x="3227" y="3290"/>
                      <a:pt x="3221" y="3243"/>
                      <a:pt x="3240" y="3223"/>
                    </a:cubicBezTo>
                    <a:lnTo>
                      <a:pt x="3298" y="3160"/>
                    </a:lnTo>
                    <a:cubicBezTo>
                      <a:pt x="3317" y="3138"/>
                      <a:pt x="3351" y="3128"/>
                      <a:pt x="3368" y="3106"/>
                    </a:cubicBezTo>
                    <a:cubicBezTo>
                      <a:pt x="3389" y="3085"/>
                      <a:pt x="3418" y="3071"/>
                      <a:pt x="3436" y="3049"/>
                    </a:cubicBezTo>
                    <a:cubicBezTo>
                      <a:pt x="3455" y="3026"/>
                      <a:pt x="3479" y="3010"/>
                      <a:pt x="3496" y="2985"/>
                    </a:cubicBezTo>
                    <a:cubicBezTo>
                      <a:pt x="3513" y="2961"/>
                      <a:pt x="3512" y="2927"/>
                      <a:pt x="3532" y="2904"/>
                    </a:cubicBezTo>
                    <a:cubicBezTo>
                      <a:pt x="3551" y="2882"/>
                      <a:pt x="3582" y="2868"/>
                      <a:pt x="3602" y="2846"/>
                    </a:cubicBezTo>
                    <a:cubicBezTo>
                      <a:pt x="3622" y="2824"/>
                      <a:pt x="3649" y="2804"/>
                      <a:pt x="3667" y="2781"/>
                    </a:cubicBezTo>
                    <a:cubicBezTo>
                      <a:pt x="3685" y="2756"/>
                      <a:pt x="3678" y="2721"/>
                      <a:pt x="3690" y="2693"/>
                    </a:cubicBezTo>
                    <a:cubicBezTo>
                      <a:pt x="3704" y="2663"/>
                      <a:pt x="3719" y="2634"/>
                      <a:pt x="3722" y="2599"/>
                    </a:cubicBezTo>
                    <a:cubicBezTo>
                      <a:pt x="3723" y="2565"/>
                      <a:pt x="3699" y="2521"/>
                      <a:pt x="3697" y="2487"/>
                    </a:cubicBezTo>
                    <a:cubicBezTo>
                      <a:pt x="3696" y="2449"/>
                      <a:pt x="3692" y="2415"/>
                      <a:pt x="3684" y="2379"/>
                    </a:cubicBezTo>
                    <a:cubicBezTo>
                      <a:pt x="3677" y="2349"/>
                      <a:pt x="3656" y="2310"/>
                      <a:pt x="3692" y="2294"/>
                    </a:cubicBezTo>
                    <a:cubicBezTo>
                      <a:pt x="3694" y="2294"/>
                      <a:pt x="3677" y="2287"/>
                      <a:pt x="3671" y="2287"/>
                    </a:cubicBezTo>
                    <a:cubicBezTo>
                      <a:pt x="3670" y="2287"/>
                      <a:pt x="3670" y="2287"/>
                      <a:pt x="3670" y="2287"/>
                    </a:cubicBezTo>
                    <a:cubicBezTo>
                      <a:pt x="3630" y="2294"/>
                      <a:pt x="3633" y="2312"/>
                      <a:pt x="3635" y="2334"/>
                    </a:cubicBezTo>
                    <a:cubicBezTo>
                      <a:pt x="3641" y="2365"/>
                      <a:pt x="3668" y="2405"/>
                      <a:pt x="3662" y="2434"/>
                    </a:cubicBezTo>
                    <a:cubicBezTo>
                      <a:pt x="3656" y="2462"/>
                      <a:pt x="3657" y="2491"/>
                      <a:pt x="3655" y="2521"/>
                    </a:cubicBezTo>
                    <a:cubicBezTo>
                      <a:pt x="3651" y="2550"/>
                      <a:pt x="3646" y="2577"/>
                      <a:pt x="3635" y="2604"/>
                    </a:cubicBezTo>
                    <a:cubicBezTo>
                      <a:pt x="3623" y="2628"/>
                      <a:pt x="3568" y="2634"/>
                      <a:pt x="3551" y="2656"/>
                    </a:cubicBezTo>
                    <a:cubicBezTo>
                      <a:pt x="3534" y="2679"/>
                      <a:pt x="3524" y="2704"/>
                      <a:pt x="3502" y="2723"/>
                    </a:cubicBezTo>
                    <a:cubicBezTo>
                      <a:pt x="3479" y="2743"/>
                      <a:pt x="3462" y="2765"/>
                      <a:pt x="3436" y="2782"/>
                    </a:cubicBezTo>
                    <a:cubicBezTo>
                      <a:pt x="3412" y="2799"/>
                      <a:pt x="3415" y="2833"/>
                      <a:pt x="3389" y="2851"/>
                    </a:cubicBezTo>
                    <a:cubicBezTo>
                      <a:pt x="3378" y="2859"/>
                      <a:pt x="3357" y="2859"/>
                      <a:pt x="3336" y="2859"/>
                    </a:cubicBezTo>
                    <a:cubicBezTo>
                      <a:pt x="3315" y="2859"/>
                      <a:pt x="3295" y="2859"/>
                      <a:pt x="3284" y="2866"/>
                    </a:cubicBezTo>
                    <a:cubicBezTo>
                      <a:pt x="3262" y="2883"/>
                      <a:pt x="3247" y="2895"/>
                      <a:pt x="3227" y="2910"/>
                    </a:cubicBezTo>
                    <a:cubicBezTo>
                      <a:pt x="3207" y="2924"/>
                      <a:pt x="3216" y="2963"/>
                      <a:pt x="3195" y="2977"/>
                    </a:cubicBezTo>
                    <a:cubicBezTo>
                      <a:pt x="3181" y="2985"/>
                      <a:pt x="3162" y="2989"/>
                      <a:pt x="3144" y="2993"/>
                    </a:cubicBezTo>
                    <a:cubicBezTo>
                      <a:pt x="3137" y="2988"/>
                      <a:pt x="3131" y="2985"/>
                      <a:pt x="3127" y="2985"/>
                    </a:cubicBezTo>
                    <a:cubicBezTo>
                      <a:pt x="3126" y="2985"/>
                      <a:pt x="3125" y="2985"/>
                      <a:pt x="3125" y="2986"/>
                    </a:cubicBezTo>
                    <a:cubicBezTo>
                      <a:pt x="3117" y="2997"/>
                      <a:pt x="3110" y="3007"/>
                      <a:pt x="3100" y="3019"/>
                    </a:cubicBezTo>
                    <a:cubicBezTo>
                      <a:pt x="3090" y="3030"/>
                      <a:pt x="3079" y="3041"/>
                      <a:pt x="3066" y="3051"/>
                    </a:cubicBezTo>
                    <a:cubicBezTo>
                      <a:pt x="3048" y="3065"/>
                      <a:pt x="3016" y="3066"/>
                      <a:pt x="2997" y="3080"/>
                    </a:cubicBezTo>
                    <a:cubicBezTo>
                      <a:pt x="2979" y="3093"/>
                      <a:pt x="2975" y="3122"/>
                      <a:pt x="2958" y="3136"/>
                    </a:cubicBezTo>
                    <a:cubicBezTo>
                      <a:pt x="2951" y="3142"/>
                      <a:pt x="2945" y="3150"/>
                      <a:pt x="2939" y="3158"/>
                    </a:cubicBezTo>
                    <a:cubicBezTo>
                      <a:pt x="2891" y="3177"/>
                      <a:pt x="2837" y="3188"/>
                      <a:pt x="2793" y="3205"/>
                    </a:cubicBezTo>
                    <a:cubicBezTo>
                      <a:pt x="2748" y="3217"/>
                      <a:pt x="2701" y="3220"/>
                      <a:pt x="2656" y="3226"/>
                    </a:cubicBezTo>
                    <a:cubicBezTo>
                      <a:pt x="2701" y="3204"/>
                      <a:pt x="2748" y="3179"/>
                      <a:pt x="2789" y="3147"/>
                    </a:cubicBezTo>
                    <a:cubicBezTo>
                      <a:pt x="2811" y="3128"/>
                      <a:pt x="2830" y="3107"/>
                      <a:pt x="2850" y="3085"/>
                    </a:cubicBezTo>
                    <a:cubicBezTo>
                      <a:pt x="2869" y="3076"/>
                      <a:pt x="2887" y="3067"/>
                      <a:pt x="2905" y="3058"/>
                    </a:cubicBezTo>
                    <a:cubicBezTo>
                      <a:pt x="2956" y="3026"/>
                      <a:pt x="3008" y="2993"/>
                      <a:pt x="3057" y="2957"/>
                    </a:cubicBezTo>
                    <a:cubicBezTo>
                      <a:pt x="3104" y="2917"/>
                      <a:pt x="3137" y="2865"/>
                      <a:pt x="3183" y="2824"/>
                    </a:cubicBezTo>
                    <a:cubicBezTo>
                      <a:pt x="3229" y="2784"/>
                      <a:pt x="3284" y="2749"/>
                      <a:pt x="3330" y="2704"/>
                    </a:cubicBezTo>
                    <a:cubicBezTo>
                      <a:pt x="3373" y="2660"/>
                      <a:pt x="3421" y="2615"/>
                      <a:pt x="3458" y="2562"/>
                    </a:cubicBezTo>
                    <a:cubicBezTo>
                      <a:pt x="3492" y="2510"/>
                      <a:pt x="3506" y="2447"/>
                      <a:pt x="3529" y="2390"/>
                    </a:cubicBezTo>
                    <a:cubicBezTo>
                      <a:pt x="3558" y="2352"/>
                      <a:pt x="3591" y="2316"/>
                      <a:pt x="3613" y="2273"/>
                    </a:cubicBezTo>
                    <a:cubicBezTo>
                      <a:pt x="3640" y="2226"/>
                      <a:pt x="3635" y="2170"/>
                      <a:pt x="3653" y="2121"/>
                    </a:cubicBezTo>
                    <a:cubicBezTo>
                      <a:pt x="3668" y="2064"/>
                      <a:pt x="3685" y="2008"/>
                      <a:pt x="3682" y="1950"/>
                    </a:cubicBezTo>
                    <a:cubicBezTo>
                      <a:pt x="3678" y="1891"/>
                      <a:pt x="3646" y="1832"/>
                      <a:pt x="3633" y="1776"/>
                    </a:cubicBezTo>
                    <a:cubicBezTo>
                      <a:pt x="3623" y="1735"/>
                      <a:pt x="3609" y="1697"/>
                      <a:pt x="3593" y="1659"/>
                    </a:cubicBezTo>
                    <a:cubicBezTo>
                      <a:pt x="3609" y="1585"/>
                      <a:pt x="3626" y="1509"/>
                      <a:pt x="3627" y="1432"/>
                    </a:cubicBezTo>
                    <a:cubicBezTo>
                      <a:pt x="3629" y="1340"/>
                      <a:pt x="3595" y="1255"/>
                      <a:pt x="3578" y="1170"/>
                    </a:cubicBezTo>
                    <a:cubicBezTo>
                      <a:pt x="3557" y="1076"/>
                      <a:pt x="3527" y="981"/>
                      <a:pt x="3479" y="897"/>
                    </a:cubicBezTo>
                    <a:cubicBezTo>
                      <a:pt x="3428" y="813"/>
                      <a:pt x="3351" y="748"/>
                      <a:pt x="3284" y="682"/>
                    </a:cubicBezTo>
                    <a:cubicBezTo>
                      <a:pt x="3234" y="626"/>
                      <a:pt x="3174" y="579"/>
                      <a:pt x="3114" y="538"/>
                    </a:cubicBezTo>
                    <a:cubicBezTo>
                      <a:pt x="3082" y="492"/>
                      <a:pt x="3045" y="450"/>
                      <a:pt x="3009" y="409"/>
                    </a:cubicBezTo>
                    <a:cubicBezTo>
                      <a:pt x="2968" y="363"/>
                      <a:pt x="2903" y="348"/>
                      <a:pt x="2856" y="312"/>
                    </a:cubicBezTo>
                    <a:cubicBezTo>
                      <a:pt x="2811" y="272"/>
                      <a:pt x="2774" y="216"/>
                      <a:pt x="2720" y="184"/>
                    </a:cubicBezTo>
                    <a:cubicBezTo>
                      <a:pt x="2667" y="153"/>
                      <a:pt x="2607" y="133"/>
                      <a:pt x="2550" y="107"/>
                    </a:cubicBezTo>
                    <a:cubicBezTo>
                      <a:pt x="2492" y="85"/>
                      <a:pt x="2438" y="45"/>
                      <a:pt x="2376" y="31"/>
                    </a:cubicBezTo>
                    <a:cubicBezTo>
                      <a:pt x="2314" y="16"/>
                      <a:pt x="2250" y="23"/>
                      <a:pt x="2188" y="18"/>
                    </a:cubicBezTo>
                    <a:cubicBezTo>
                      <a:pt x="2174" y="16"/>
                      <a:pt x="2161" y="16"/>
                      <a:pt x="2147" y="16"/>
                    </a:cubicBezTo>
                    <a:cubicBezTo>
                      <a:pt x="2098" y="16"/>
                      <a:pt x="2048" y="23"/>
                      <a:pt x="1999" y="23"/>
                    </a:cubicBezTo>
                    <a:cubicBezTo>
                      <a:pt x="1998" y="23"/>
                      <a:pt x="1997" y="23"/>
                      <a:pt x="1995" y="23"/>
                    </a:cubicBezTo>
                    <a:cubicBezTo>
                      <a:pt x="1943" y="23"/>
                      <a:pt x="1890" y="0"/>
                      <a:pt x="1836"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29"/>
              <p:cNvSpPr/>
              <p:nvPr/>
            </p:nvSpPr>
            <p:spPr>
              <a:xfrm>
                <a:off x="1717900" y="4747125"/>
                <a:ext cx="93225" cy="91800"/>
              </a:xfrm>
              <a:custGeom>
                <a:rect b="b" l="l" r="r" t="t"/>
                <a:pathLst>
                  <a:path extrusionOk="0" h="3672" w="3729">
                    <a:moveTo>
                      <a:pt x="1006" y="319"/>
                    </a:moveTo>
                    <a:cubicBezTo>
                      <a:pt x="1010" y="319"/>
                      <a:pt x="1014" y="319"/>
                      <a:pt x="1019" y="319"/>
                    </a:cubicBezTo>
                    <a:cubicBezTo>
                      <a:pt x="985" y="341"/>
                      <a:pt x="949" y="363"/>
                      <a:pt x="914" y="387"/>
                    </a:cubicBezTo>
                    <a:cubicBezTo>
                      <a:pt x="916" y="384"/>
                      <a:pt x="916" y="380"/>
                      <a:pt x="918" y="379"/>
                    </a:cubicBezTo>
                    <a:cubicBezTo>
                      <a:pt x="936" y="357"/>
                      <a:pt x="960" y="339"/>
                      <a:pt x="983" y="324"/>
                    </a:cubicBezTo>
                    <a:cubicBezTo>
                      <a:pt x="990" y="320"/>
                      <a:pt x="998" y="319"/>
                      <a:pt x="1006" y="319"/>
                    </a:cubicBezTo>
                    <a:close/>
                    <a:moveTo>
                      <a:pt x="1598" y="640"/>
                    </a:moveTo>
                    <a:cubicBezTo>
                      <a:pt x="1701" y="640"/>
                      <a:pt x="1812" y="668"/>
                      <a:pt x="1927" y="692"/>
                    </a:cubicBezTo>
                    <a:cubicBezTo>
                      <a:pt x="2022" y="713"/>
                      <a:pt x="2112" y="742"/>
                      <a:pt x="2200" y="775"/>
                    </a:cubicBezTo>
                    <a:cubicBezTo>
                      <a:pt x="2087" y="744"/>
                      <a:pt x="1972" y="728"/>
                      <a:pt x="1859" y="728"/>
                    </a:cubicBezTo>
                    <a:cubicBezTo>
                      <a:pt x="1847" y="728"/>
                      <a:pt x="1834" y="728"/>
                      <a:pt x="1821" y="728"/>
                    </a:cubicBezTo>
                    <a:cubicBezTo>
                      <a:pt x="1794" y="730"/>
                      <a:pt x="1766" y="732"/>
                      <a:pt x="1739" y="735"/>
                    </a:cubicBezTo>
                    <a:cubicBezTo>
                      <a:pt x="1737" y="735"/>
                      <a:pt x="1737" y="732"/>
                      <a:pt x="1737" y="732"/>
                    </a:cubicBezTo>
                    <a:cubicBezTo>
                      <a:pt x="1696" y="712"/>
                      <a:pt x="1655" y="666"/>
                      <a:pt x="1609" y="648"/>
                    </a:cubicBezTo>
                    <a:cubicBezTo>
                      <a:pt x="1594" y="641"/>
                      <a:pt x="1580" y="641"/>
                      <a:pt x="1565" y="641"/>
                    </a:cubicBezTo>
                    <a:cubicBezTo>
                      <a:pt x="1576" y="641"/>
                      <a:pt x="1587" y="640"/>
                      <a:pt x="1598" y="640"/>
                    </a:cubicBezTo>
                    <a:close/>
                    <a:moveTo>
                      <a:pt x="3196" y="969"/>
                    </a:moveTo>
                    <a:lnTo>
                      <a:pt x="3196" y="969"/>
                    </a:lnTo>
                    <a:cubicBezTo>
                      <a:pt x="3204" y="974"/>
                      <a:pt x="3211" y="977"/>
                      <a:pt x="3217" y="985"/>
                    </a:cubicBezTo>
                    <a:cubicBezTo>
                      <a:pt x="3228" y="1006"/>
                      <a:pt x="3226" y="1036"/>
                      <a:pt x="3235" y="1058"/>
                    </a:cubicBezTo>
                    <a:cubicBezTo>
                      <a:pt x="3244" y="1080"/>
                      <a:pt x="3244" y="1105"/>
                      <a:pt x="3251" y="1126"/>
                    </a:cubicBezTo>
                    <a:cubicBezTo>
                      <a:pt x="3254" y="1133"/>
                      <a:pt x="3261" y="1137"/>
                      <a:pt x="3266" y="1142"/>
                    </a:cubicBezTo>
                    <a:cubicBezTo>
                      <a:pt x="3265" y="1144"/>
                      <a:pt x="3259" y="1144"/>
                      <a:pt x="3261" y="1147"/>
                    </a:cubicBezTo>
                    <a:cubicBezTo>
                      <a:pt x="3262" y="1167"/>
                      <a:pt x="3268" y="1184"/>
                      <a:pt x="3272" y="1204"/>
                    </a:cubicBezTo>
                    <a:cubicBezTo>
                      <a:pt x="3265" y="1202"/>
                      <a:pt x="3259" y="1197"/>
                      <a:pt x="3253" y="1195"/>
                    </a:cubicBezTo>
                    <a:cubicBezTo>
                      <a:pt x="3239" y="1119"/>
                      <a:pt x="3219" y="1045"/>
                      <a:pt x="3196" y="969"/>
                    </a:cubicBezTo>
                    <a:close/>
                    <a:moveTo>
                      <a:pt x="2588" y="1286"/>
                    </a:moveTo>
                    <a:lnTo>
                      <a:pt x="2588" y="1286"/>
                    </a:lnTo>
                    <a:cubicBezTo>
                      <a:pt x="2604" y="1299"/>
                      <a:pt x="2618" y="1314"/>
                      <a:pt x="2632" y="1330"/>
                    </a:cubicBezTo>
                    <a:cubicBezTo>
                      <a:pt x="2619" y="1321"/>
                      <a:pt x="2608" y="1312"/>
                      <a:pt x="2599" y="1301"/>
                    </a:cubicBezTo>
                    <a:lnTo>
                      <a:pt x="2588" y="1286"/>
                    </a:lnTo>
                    <a:close/>
                    <a:moveTo>
                      <a:pt x="3292" y="1167"/>
                    </a:moveTo>
                    <a:cubicBezTo>
                      <a:pt x="3294" y="1169"/>
                      <a:pt x="3297" y="1170"/>
                      <a:pt x="3299" y="1174"/>
                    </a:cubicBezTo>
                    <a:cubicBezTo>
                      <a:pt x="3309" y="1196"/>
                      <a:pt x="3317" y="1217"/>
                      <a:pt x="3336" y="1236"/>
                    </a:cubicBezTo>
                    <a:cubicBezTo>
                      <a:pt x="3356" y="1254"/>
                      <a:pt x="3403" y="1266"/>
                      <a:pt x="3419" y="1291"/>
                    </a:cubicBezTo>
                    <a:cubicBezTo>
                      <a:pt x="3437" y="1312"/>
                      <a:pt x="3458" y="1336"/>
                      <a:pt x="3481" y="1364"/>
                    </a:cubicBezTo>
                    <a:cubicBezTo>
                      <a:pt x="3495" y="1382"/>
                      <a:pt x="3515" y="1402"/>
                      <a:pt x="3514" y="1423"/>
                    </a:cubicBezTo>
                    <a:cubicBezTo>
                      <a:pt x="3496" y="1397"/>
                      <a:pt x="3482" y="1371"/>
                      <a:pt x="3462" y="1347"/>
                    </a:cubicBezTo>
                    <a:cubicBezTo>
                      <a:pt x="3414" y="1294"/>
                      <a:pt x="3361" y="1254"/>
                      <a:pt x="3303" y="1222"/>
                    </a:cubicBezTo>
                    <a:cubicBezTo>
                      <a:pt x="3301" y="1203"/>
                      <a:pt x="3295" y="1184"/>
                      <a:pt x="3292" y="1167"/>
                    </a:cubicBezTo>
                    <a:close/>
                    <a:moveTo>
                      <a:pt x="1119" y="1254"/>
                    </a:moveTo>
                    <a:lnTo>
                      <a:pt x="1119" y="1254"/>
                    </a:lnTo>
                    <a:cubicBezTo>
                      <a:pt x="1118" y="1257"/>
                      <a:pt x="1115" y="1258"/>
                      <a:pt x="1114" y="1258"/>
                    </a:cubicBezTo>
                    <a:cubicBezTo>
                      <a:pt x="1060" y="1308"/>
                      <a:pt x="1012" y="1368"/>
                      <a:pt x="972" y="1433"/>
                    </a:cubicBezTo>
                    <a:cubicBezTo>
                      <a:pt x="974" y="1397"/>
                      <a:pt x="978" y="1360"/>
                      <a:pt x="985" y="1321"/>
                    </a:cubicBezTo>
                    <a:cubicBezTo>
                      <a:pt x="1005" y="1308"/>
                      <a:pt x="1026" y="1295"/>
                      <a:pt x="1049" y="1283"/>
                    </a:cubicBezTo>
                    <a:cubicBezTo>
                      <a:pt x="1067" y="1275"/>
                      <a:pt x="1086" y="1268"/>
                      <a:pt x="1107" y="1259"/>
                    </a:cubicBezTo>
                    <a:cubicBezTo>
                      <a:pt x="1110" y="1258"/>
                      <a:pt x="1115" y="1255"/>
                      <a:pt x="1119" y="1254"/>
                    </a:cubicBezTo>
                    <a:close/>
                    <a:moveTo>
                      <a:pt x="3266" y="1280"/>
                    </a:moveTo>
                    <a:lnTo>
                      <a:pt x="3266" y="1280"/>
                    </a:lnTo>
                    <a:cubicBezTo>
                      <a:pt x="3273" y="1286"/>
                      <a:pt x="3280" y="1288"/>
                      <a:pt x="3286" y="1294"/>
                    </a:cubicBezTo>
                    <a:cubicBezTo>
                      <a:pt x="3297" y="1356"/>
                      <a:pt x="3308" y="1419"/>
                      <a:pt x="3320" y="1481"/>
                    </a:cubicBezTo>
                    <a:cubicBezTo>
                      <a:pt x="3310" y="1447"/>
                      <a:pt x="3297" y="1412"/>
                      <a:pt x="3280" y="1382"/>
                    </a:cubicBezTo>
                    <a:cubicBezTo>
                      <a:pt x="3276" y="1347"/>
                      <a:pt x="3272" y="1314"/>
                      <a:pt x="3266" y="1280"/>
                    </a:cubicBezTo>
                    <a:close/>
                    <a:moveTo>
                      <a:pt x="2655" y="1356"/>
                    </a:moveTo>
                    <a:cubicBezTo>
                      <a:pt x="2687" y="1390"/>
                      <a:pt x="2714" y="1429"/>
                      <a:pt x="2735" y="1470"/>
                    </a:cubicBezTo>
                    <a:lnTo>
                      <a:pt x="2735" y="1491"/>
                    </a:lnTo>
                    <a:cubicBezTo>
                      <a:pt x="2731" y="1521"/>
                      <a:pt x="2719" y="1562"/>
                      <a:pt x="2697" y="1603"/>
                    </a:cubicBezTo>
                    <a:cubicBezTo>
                      <a:pt x="2694" y="1521"/>
                      <a:pt x="2673" y="1438"/>
                      <a:pt x="2632" y="1367"/>
                    </a:cubicBezTo>
                    <a:cubicBezTo>
                      <a:pt x="2640" y="1363"/>
                      <a:pt x="2647" y="1360"/>
                      <a:pt x="2655" y="1356"/>
                    </a:cubicBezTo>
                    <a:close/>
                    <a:moveTo>
                      <a:pt x="1723" y="1242"/>
                    </a:moveTo>
                    <a:cubicBezTo>
                      <a:pt x="1734" y="1242"/>
                      <a:pt x="1746" y="1244"/>
                      <a:pt x="1759" y="1244"/>
                    </a:cubicBezTo>
                    <a:cubicBezTo>
                      <a:pt x="1752" y="1257"/>
                      <a:pt x="1744" y="1270"/>
                      <a:pt x="1735" y="1280"/>
                    </a:cubicBezTo>
                    <a:cubicBezTo>
                      <a:pt x="1703" y="1320"/>
                      <a:pt x="1663" y="1364"/>
                      <a:pt x="1645" y="1422"/>
                    </a:cubicBezTo>
                    <a:cubicBezTo>
                      <a:pt x="1629" y="1474"/>
                      <a:pt x="1615" y="1550"/>
                      <a:pt x="1631" y="1619"/>
                    </a:cubicBezTo>
                    <a:cubicBezTo>
                      <a:pt x="1641" y="1657"/>
                      <a:pt x="1663" y="1690"/>
                      <a:pt x="1689" y="1715"/>
                    </a:cubicBezTo>
                    <a:cubicBezTo>
                      <a:pt x="1711" y="1738"/>
                      <a:pt x="1735" y="1756"/>
                      <a:pt x="1759" y="1775"/>
                    </a:cubicBezTo>
                    <a:cubicBezTo>
                      <a:pt x="1765" y="1780"/>
                      <a:pt x="1768" y="1781"/>
                      <a:pt x="1773" y="1784"/>
                    </a:cubicBezTo>
                    <a:cubicBezTo>
                      <a:pt x="1730" y="1809"/>
                      <a:pt x="1684" y="1820"/>
                      <a:pt x="1639" y="1820"/>
                    </a:cubicBezTo>
                    <a:cubicBezTo>
                      <a:pt x="1601" y="1820"/>
                      <a:pt x="1563" y="1812"/>
                      <a:pt x="1531" y="1797"/>
                    </a:cubicBezTo>
                    <a:cubicBezTo>
                      <a:pt x="1510" y="1753"/>
                      <a:pt x="1498" y="1707"/>
                      <a:pt x="1494" y="1663"/>
                    </a:cubicBezTo>
                    <a:cubicBezTo>
                      <a:pt x="1483" y="1573"/>
                      <a:pt x="1517" y="1480"/>
                      <a:pt x="1560" y="1398"/>
                    </a:cubicBezTo>
                    <a:cubicBezTo>
                      <a:pt x="1596" y="1332"/>
                      <a:pt x="1651" y="1280"/>
                      <a:pt x="1711" y="1243"/>
                    </a:cubicBezTo>
                    <a:cubicBezTo>
                      <a:pt x="1715" y="1242"/>
                      <a:pt x="1719" y="1242"/>
                      <a:pt x="1723" y="1242"/>
                    </a:cubicBezTo>
                    <a:close/>
                    <a:moveTo>
                      <a:pt x="157" y="1638"/>
                    </a:moveTo>
                    <a:cubicBezTo>
                      <a:pt x="166" y="1668"/>
                      <a:pt x="175" y="1700"/>
                      <a:pt x="182" y="1729"/>
                    </a:cubicBezTo>
                    <a:cubicBezTo>
                      <a:pt x="186" y="1756"/>
                      <a:pt x="197" y="1784"/>
                      <a:pt x="207" y="1810"/>
                    </a:cubicBezTo>
                    <a:cubicBezTo>
                      <a:pt x="185" y="1859"/>
                      <a:pt x="164" y="1912"/>
                      <a:pt x="149" y="1967"/>
                    </a:cubicBezTo>
                    <a:cubicBezTo>
                      <a:pt x="149" y="1965"/>
                      <a:pt x="148" y="1963"/>
                      <a:pt x="148" y="1963"/>
                    </a:cubicBezTo>
                    <a:cubicBezTo>
                      <a:pt x="142" y="1916"/>
                      <a:pt x="130" y="1870"/>
                      <a:pt x="129" y="1822"/>
                    </a:cubicBezTo>
                    <a:cubicBezTo>
                      <a:pt x="123" y="1774"/>
                      <a:pt x="129" y="1726"/>
                      <a:pt x="135" y="1679"/>
                    </a:cubicBezTo>
                    <a:cubicBezTo>
                      <a:pt x="138" y="1664"/>
                      <a:pt x="148" y="1650"/>
                      <a:pt x="157" y="1638"/>
                    </a:cubicBezTo>
                    <a:close/>
                    <a:moveTo>
                      <a:pt x="3075" y="1781"/>
                    </a:moveTo>
                    <a:lnTo>
                      <a:pt x="3075" y="1781"/>
                    </a:lnTo>
                    <a:cubicBezTo>
                      <a:pt x="3079" y="1858"/>
                      <a:pt x="3075" y="1934"/>
                      <a:pt x="3065" y="2007"/>
                    </a:cubicBezTo>
                    <a:cubicBezTo>
                      <a:pt x="3065" y="1986"/>
                      <a:pt x="3067" y="1965"/>
                      <a:pt x="3067" y="1946"/>
                    </a:cubicBezTo>
                    <a:cubicBezTo>
                      <a:pt x="3067" y="1906"/>
                      <a:pt x="3063" y="1866"/>
                      <a:pt x="3058" y="1828"/>
                    </a:cubicBezTo>
                    <a:cubicBezTo>
                      <a:pt x="3065" y="1810"/>
                      <a:pt x="3069" y="1796"/>
                      <a:pt x="3075" y="1781"/>
                    </a:cubicBezTo>
                    <a:close/>
                    <a:moveTo>
                      <a:pt x="2399" y="1829"/>
                    </a:moveTo>
                    <a:lnTo>
                      <a:pt x="2399" y="1829"/>
                    </a:lnTo>
                    <a:cubicBezTo>
                      <a:pt x="2398" y="1832"/>
                      <a:pt x="2398" y="1837"/>
                      <a:pt x="2395" y="1842"/>
                    </a:cubicBezTo>
                    <a:cubicBezTo>
                      <a:pt x="2394" y="1844"/>
                      <a:pt x="2392" y="1848"/>
                      <a:pt x="2388" y="1851"/>
                    </a:cubicBezTo>
                    <a:cubicBezTo>
                      <a:pt x="2337" y="1934"/>
                      <a:pt x="2253" y="1972"/>
                      <a:pt x="2167" y="2000"/>
                    </a:cubicBezTo>
                    <a:cubicBezTo>
                      <a:pt x="2153" y="2007"/>
                      <a:pt x="2138" y="2011"/>
                      <a:pt x="2123" y="2016"/>
                    </a:cubicBezTo>
                    <a:lnTo>
                      <a:pt x="2123" y="2004"/>
                    </a:lnTo>
                    <a:cubicBezTo>
                      <a:pt x="2196" y="1982"/>
                      <a:pt x="2264" y="1946"/>
                      <a:pt x="2319" y="1898"/>
                    </a:cubicBezTo>
                    <a:cubicBezTo>
                      <a:pt x="2343" y="1880"/>
                      <a:pt x="2363" y="1858"/>
                      <a:pt x="2381" y="1833"/>
                    </a:cubicBezTo>
                    <a:cubicBezTo>
                      <a:pt x="2387" y="1832"/>
                      <a:pt x="2394" y="1830"/>
                      <a:pt x="2399" y="1829"/>
                    </a:cubicBezTo>
                    <a:close/>
                    <a:moveTo>
                      <a:pt x="2409" y="1619"/>
                    </a:moveTo>
                    <a:cubicBezTo>
                      <a:pt x="2409" y="1621"/>
                      <a:pt x="2409" y="1623"/>
                      <a:pt x="2412" y="1624"/>
                    </a:cubicBezTo>
                    <a:cubicBezTo>
                      <a:pt x="2395" y="1698"/>
                      <a:pt x="2365" y="1763"/>
                      <a:pt x="2322" y="1814"/>
                    </a:cubicBezTo>
                    <a:cubicBezTo>
                      <a:pt x="2278" y="1823"/>
                      <a:pt x="2231" y="1831"/>
                      <a:pt x="2186" y="1831"/>
                    </a:cubicBezTo>
                    <a:cubicBezTo>
                      <a:pt x="2151" y="1831"/>
                      <a:pt x="2117" y="1827"/>
                      <a:pt x="2085" y="1814"/>
                    </a:cubicBezTo>
                    <a:cubicBezTo>
                      <a:pt x="2085" y="1814"/>
                      <a:pt x="2085" y="1814"/>
                      <a:pt x="2085" y="1814"/>
                    </a:cubicBezTo>
                    <a:cubicBezTo>
                      <a:pt x="2082" y="1814"/>
                      <a:pt x="2077" y="1835"/>
                      <a:pt x="2081" y="1837"/>
                    </a:cubicBezTo>
                    <a:cubicBezTo>
                      <a:pt x="2119" y="1863"/>
                      <a:pt x="2159" y="1870"/>
                      <a:pt x="2200" y="1870"/>
                    </a:cubicBezTo>
                    <a:cubicBezTo>
                      <a:pt x="2220" y="1870"/>
                      <a:pt x="2241" y="1869"/>
                      <a:pt x="2262" y="1866"/>
                    </a:cubicBezTo>
                    <a:lnTo>
                      <a:pt x="2262" y="1866"/>
                    </a:lnTo>
                    <a:cubicBezTo>
                      <a:pt x="2222" y="1898"/>
                      <a:pt x="2179" y="1921"/>
                      <a:pt x="2127" y="1939"/>
                    </a:cubicBezTo>
                    <a:cubicBezTo>
                      <a:pt x="2130" y="1917"/>
                      <a:pt x="2130" y="1892"/>
                      <a:pt x="2134" y="1872"/>
                    </a:cubicBezTo>
                    <a:cubicBezTo>
                      <a:pt x="2135" y="1868"/>
                      <a:pt x="2127" y="1865"/>
                      <a:pt x="2120" y="1865"/>
                    </a:cubicBezTo>
                    <a:cubicBezTo>
                      <a:pt x="2115" y="1865"/>
                      <a:pt x="2111" y="1866"/>
                      <a:pt x="2110" y="1869"/>
                    </a:cubicBezTo>
                    <a:cubicBezTo>
                      <a:pt x="2102" y="1897"/>
                      <a:pt x="2096" y="1925"/>
                      <a:pt x="2091" y="1953"/>
                    </a:cubicBezTo>
                    <a:cubicBezTo>
                      <a:pt x="2046" y="1964"/>
                      <a:pt x="2000" y="1970"/>
                      <a:pt x="1954" y="1970"/>
                    </a:cubicBezTo>
                    <a:cubicBezTo>
                      <a:pt x="1889" y="1970"/>
                      <a:pt x="1825" y="1958"/>
                      <a:pt x="1768" y="1932"/>
                    </a:cubicBezTo>
                    <a:cubicBezTo>
                      <a:pt x="1766" y="1932"/>
                      <a:pt x="1764" y="1931"/>
                      <a:pt x="1762" y="1931"/>
                    </a:cubicBezTo>
                    <a:cubicBezTo>
                      <a:pt x="1742" y="1931"/>
                      <a:pt x="1722" y="1967"/>
                      <a:pt x="1744" y="1979"/>
                    </a:cubicBezTo>
                    <a:cubicBezTo>
                      <a:pt x="1810" y="2017"/>
                      <a:pt x="1886" y="2034"/>
                      <a:pt x="1963" y="2034"/>
                    </a:cubicBezTo>
                    <a:cubicBezTo>
                      <a:pt x="2003" y="2034"/>
                      <a:pt x="2044" y="2029"/>
                      <a:pt x="2084" y="2020"/>
                    </a:cubicBezTo>
                    <a:lnTo>
                      <a:pt x="2084" y="2036"/>
                    </a:lnTo>
                    <a:cubicBezTo>
                      <a:pt x="2040" y="2050"/>
                      <a:pt x="1992" y="2062"/>
                      <a:pt x="1942" y="2062"/>
                    </a:cubicBezTo>
                    <a:cubicBezTo>
                      <a:pt x="1922" y="2062"/>
                      <a:pt x="1900" y="2060"/>
                      <a:pt x="1879" y="2055"/>
                    </a:cubicBezTo>
                    <a:cubicBezTo>
                      <a:pt x="1780" y="2031"/>
                      <a:pt x="1684" y="1986"/>
                      <a:pt x="1611" y="1919"/>
                    </a:cubicBezTo>
                    <a:cubicBezTo>
                      <a:pt x="1600" y="1908"/>
                      <a:pt x="1590" y="1894"/>
                      <a:pt x="1580" y="1884"/>
                    </a:cubicBezTo>
                    <a:lnTo>
                      <a:pt x="1580" y="1884"/>
                    </a:lnTo>
                    <a:cubicBezTo>
                      <a:pt x="1600" y="1888"/>
                      <a:pt x="1620" y="1890"/>
                      <a:pt x="1640" y="1890"/>
                    </a:cubicBezTo>
                    <a:cubicBezTo>
                      <a:pt x="1703" y="1890"/>
                      <a:pt x="1769" y="1871"/>
                      <a:pt x="1824" y="1824"/>
                    </a:cubicBezTo>
                    <a:cubicBezTo>
                      <a:pt x="1862" y="1841"/>
                      <a:pt x="1901" y="1851"/>
                      <a:pt x="1941" y="1851"/>
                    </a:cubicBezTo>
                    <a:cubicBezTo>
                      <a:pt x="1949" y="1851"/>
                      <a:pt x="1957" y="1851"/>
                      <a:pt x="1966" y="1850"/>
                    </a:cubicBezTo>
                    <a:cubicBezTo>
                      <a:pt x="2025" y="1843"/>
                      <a:pt x="2069" y="1807"/>
                      <a:pt x="2105" y="1775"/>
                    </a:cubicBezTo>
                    <a:cubicBezTo>
                      <a:pt x="2111" y="1776"/>
                      <a:pt x="2117" y="1777"/>
                      <a:pt x="2124" y="1777"/>
                    </a:cubicBezTo>
                    <a:cubicBezTo>
                      <a:pt x="2147" y="1777"/>
                      <a:pt x="2172" y="1772"/>
                      <a:pt x="2194" y="1769"/>
                    </a:cubicBezTo>
                    <a:cubicBezTo>
                      <a:pt x="2242" y="1755"/>
                      <a:pt x="2277" y="1720"/>
                      <a:pt x="2315" y="1694"/>
                    </a:cubicBezTo>
                    <a:cubicBezTo>
                      <a:pt x="2344" y="1674"/>
                      <a:pt x="2384" y="1652"/>
                      <a:pt x="2409" y="1619"/>
                    </a:cubicBezTo>
                    <a:close/>
                    <a:moveTo>
                      <a:pt x="1162" y="1628"/>
                    </a:moveTo>
                    <a:cubicBezTo>
                      <a:pt x="1161" y="1669"/>
                      <a:pt x="1159" y="1712"/>
                      <a:pt x="1159" y="1753"/>
                    </a:cubicBezTo>
                    <a:cubicBezTo>
                      <a:pt x="1159" y="1846"/>
                      <a:pt x="1152" y="1946"/>
                      <a:pt x="1179" y="2044"/>
                    </a:cubicBezTo>
                    <a:cubicBezTo>
                      <a:pt x="1194" y="2089"/>
                      <a:pt x="1213" y="2132"/>
                      <a:pt x="1238" y="2173"/>
                    </a:cubicBezTo>
                    <a:cubicBezTo>
                      <a:pt x="1147" y="2031"/>
                      <a:pt x="1119" y="1857"/>
                      <a:pt x="1141" y="1719"/>
                    </a:cubicBezTo>
                    <a:cubicBezTo>
                      <a:pt x="1144" y="1690"/>
                      <a:pt x="1152" y="1658"/>
                      <a:pt x="1162" y="1628"/>
                    </a:cubicBezTo>
                    <a:close/>
                    <a:moveTo>
                      <a:pt x="2779" y="2297"/>
                    </a:moveTo>
                    <a:lnTo>
                      <a:pt x="2779" y="2297"/>
                    </a:lnTo>
                    <a:cubicBezTo>
                      <a:pt x="2778" y="2300"/>
                      <a:pt x="2778" y="2304"/>
                      <a:pt x="2776" y="2307"/>
                    </a:cubicBezTo>
                    <a:cubicBezTo>
                      <a:pt x="2769" y="2309"/>
                      <a:pt x="2760" y="2311"/>
                      <a:pt x="2752" y="2314"/>
                    </a:cubicBezTo>
                    <a:cubicBezTo>
                      <a:pt x="2760" y="2309"/>
                      <a:pt x="2771" y="2303"/>
                      <a:pt x="2779" y="2297"/>
                    </a:cubicBezTo>
                    <a:close/>
                    <a:moveTo>
                      <a:pt x="1608" y="2203"/>
                    </a:moveTo>
                    <a:cubicBezTo>
                      <a:pt x="1662" y="2234"/>
                      <a:pt x="1718" y="2256"/>
                      <a:pt x="1774" y="2275"/>
                    </a:cubicBezTo>
                    <a:cubicBezTo>
                      <a:pt x="1852" y="2298"/>
                      <a:pt x="1933" y="2318"/>
                      <a:pt x="2015" y="2325"/>
                    </a:cubicBezTo>
                    <a:cubicBezTo>
                      <a:pt x="1973" y="2344"/>
                      <a:pt x="1931" y="2360"/>
                      <a:pt x="1885" y="2373"/>
                    </a:cubicBezTo>
                    <a:cubicBezTo>
                      <a:pt x="1852" y="2367"/>
                      <a:pt x="1821" y="2362"/>
                      <a:pt x="1790" y="2348"/>
                    </a:cubicBezTo>
                    <a:cubicBezTo>
                      <a:pt x="1717" y="2318"/>
                      <a:pt x="1662" y="2256"/>
                      <a:pt x="1608" y="2203"/>
                    </a:cubicBezTo>
                    <a:close/>
                    <a:moveTo>
                      <a:pt x="2779" y="1577"/>
                    </a:moveTo>
                    <a:cubicBezTo>
                      <a:pt x="2786" y="1601"/>
                      <a:pt x="2791" y="1623"/>
                      <a:pt x="2797" y="1645"/>
                    </a:cubicBezTo>
                    <a:cubicBezTo>
                      <a:pt x="2779" y="1718"/>
                      <a:pt x="2753" y="1788"/>
                      <a:pt x="2724" y="1855"/>
                    </a:cubicBezTo>
                    <a:cubicBezTo>
                      <a:pt x="2697" y="1917"/>
                      <a:pt x="2668" y="1980"/>
                      <a:pt x="2632" y="2042"/>
                    </a:cubicBezTo>
                    <a:cubicBezTo>
                      <a:pt x="2593" y="2077"/>
                      <a:pt x="2556" y="2110"/>
                      <a:pt x="2519" y="2142"/>
                    </a:cubicBezTo>
                    <a:cubicBezTo>
                      <a:pt x="2428" y="2228"/>
                      <a:pt x="2332" y="2330"/>
                      <a:pt x="2201" y="2381"/>
                    </a:cubicBezTo>
                    <a:cubicBezTo>
                      <a:pt x="2165" y="2386"/>
                      <a:pt x="2130" y="2388"/>
                      <a:pt x="2092" y="2389"/>
                    </a:cubicBezTo>
                    <a:cubicBezTo>
                      <a:pt x="2096" y="2375"/>
                      <a:pt x="2102" y="2362"/>
                      <a:pt x="2103" y="2347"/>
                    </a:cubicBezTo>
                    <a:cubicBezTo>
                      <a:pt x="2105" y="2341"/>
                      <a:pt x="2105" y="2337"/>
                      <a:pt x="2105" y="2333"/>
                    </a:cubicBezTo>
                    <a:cubicBezTo>
                      <a:pt x="2110" y="2330"/>
                      <a:pt x="2113" y="2326"/>
                      <a:pt x="2119" y="2325"/>
                    </a:cubicBezTo>
                    <a:cubicBezTo>
                      <a:pt x="2134" y="2323"/>
                      <a:pt x="2150" y="2323"/>
                      <a:pt x="2165" y="2320"/>
                    </a:cubicBezTo>
                    <a:cubicBezTo>
                      <a:pt x="2304" y="2296"/>
                      <a:pt x="2430" y="2216"/>
                      <a:pt x="2530" y="2111"/>
                    </a:cubicBezTo>
                    <a:cubicBezTo>
                      <a:pt x="2629" y="2008"/>
                      <a:pt x="2683" y="1870"/>
                      <a:pt x="2694" y="1726"/>
                    </a:cubicBezTo>
                    <a:cubicBezTo>
                      <a:pt x="2695" y="1712"/>
                      <a:pt x="2695" y="1697"/>
                      <a:pt x="2695" y="1683"/>
                    </a:cubicBezTo>
                    <a:cubicBezTo>
                      <a:pt x="2714" y="1665"/>
                      <a:pt x="2736" y="1649"/>
                      <a:pt x="2752" y="1628"/>
                    </a:cubicBezTo>
                    <a:cubicBezTo>
                      <a:pt x="2764" y="1612"/>
                      <a:pt x="2771" y="1595"/>
                      <a:pt x="2779" y="1577"/>
                    </a:cubicBezTo>
                    <a:close/>
                    <a:moveTo>
                      <a:pt x="2061" y="2351"/>
                    </a:moveTo>
                    <a:lnTo>
                      <a:pt x="2061" y="2351"/>
                    </a:lnTo>
                    <a:cubicBezTo>
                      <a:pt x="2057" y="2364"/>
                      <a:pt x="2055" y="2378"/>
                      <a:pt x="2051" y="2392"/>
                    </a:cubicBezTo>
                    <a:lnTo>
                      <a:pt x="2043" y="2392"/>
                    </a:lnTo>
                    <a:cubicBezTo>
                      <a:pt x="2017" y="2389"/>
                      <a:pt x="1992" y="2386"/>
                      <a:pt x="1966" y="2385"/>
                    </a:cubicBezTo>
                    <a:cubicBezTo>
                      <a:pt x="2000" y="2375"/>
                      <a:pt x="2030" y="2364"/>
                      <a:pt x="2061" y="2351"/>
                    </a:cubicBezTo>
                    <a:close/>
                    <a:moveTo>
                      <a:pt x="808" y="2078"/>
                    </a:moveTo>
                    <a:lnTo>
                      <a:pt x="808" y="2078"/>
                    </a:lnTo>
                    <a:cubicBezTo>
                      <a:pt x="819" y="2100"/>
                      <a:pt x="832" y="2125"/>
                      <a:pt x="846" y="2146"/>
                    </a:cubicBezTo>
                    <a:cubicBezTo>
                      <a:pt x="912" y="2250"/>
                      <a:pt x="1005" y="2330"/>
                      <a:pt x="1106" y="2391"/>
                    </a:cubicBezTo>
                    <a:cubicBezTo>
                      <a:pt x="1148" y="2444"/>
                      <a:pt x="1196" y="2492"/>
                      <a:pt x="1247" y="2538"/>
                    </a:cubicBezTo>
                    <a:cubicBezTo>
                      <a:pt x="1100" y="2433"/>
                      <a:pt x="936" y="2330"/>
                      <a:pt x="847" y="2166"/>
                    </a:cubicBezTo>
                    <a:cubicBezTo>
                      <a:pt x="832" y="2139"/>
                      <a:pt x="819" y="2107"/>
                      <a:pt x="808" y="2078"/>
                    </a:cubicBezTo>
                    <a:close/>
                    <a:moveTo>
                      <a:pt x="2716" y="2455"/>
                    </a:moveTo>
                    <a:lnTo>
                      <a:pt x="2716" y="2455"/>
                    </a:lnTo>
                    <a:cubicBezTo>
                      <a:pt x="2709" y="2469"/>
                      <a:pt x="2702" y="2484"/>
                      <a:pt x="2695" y="2498"/>
                    </a:cubicBezTo>
                    <a:cubicBezTo>
                      <a:pt x="2641" y="2520"/>
                      <a:pt x="2586" y="2538"/>
                      <a:pt x="2529" y="2552"/>
                    </a:cubicBezTo>
                    <a:cubicBezTo>
                      <a:pt x="2485" y="2561"/>
                      <a:pt x="2441" y="2567"/>
                      <a:pt x="2395" y="2574"/>
                    </a:cubicBezTo>
                    <a:cubicBezTo>
                      <a:pt x="2394" y="2568"/>
                      <a:pt x="2394" y="2563"/>
                      <a:pt x="2392" y="2560"/>
                    </a:cubicBezTo>
                    <a:cubicBezTo>
                      <a:pt x="2502" y="2536"/>
                      <a:pt x="2611" y="2503"/>
                      <a:pt x="2716" y="2455"/>
                    </a:cubicBezTo>
                    <a:close/>
                    <a:moveTo>
                      <a:pt x="2352" y="2568"/>
                    </a:moveTo>
                    <a:cubicBezTo>
                      <a:pt x="2354" y="2571"/>
                      <a:pt x="2354" y="2575"/>
                      <a:pt x="2357" y="2579"/>
                    </a:cubicBezTo>
                    <a:cubicBezTo>
                      <a:pt x="2326" y="2582"/>
                      <a:pt x="2297" y="2582"/>
                      <a:pt x="2269" y="2585"/>
                    </a:cubicBezTo>
                    <a:cubicBezTo>
                      <a:pt x="2282" y="2582"/>
                      <a:pt x="2296" y="2579"/>
                      <a:pt x="2310" y="2578"/>
                    </a:cubicBezTo>
                    <a:cubicBezTo>
                      <a:pt x="2324" y="2575"/>
                      <a:pt x="2339" y="2571"/>
                      <a:pt x="2352" y="2568"/>
                    </a:cubicBezTo>
                    <a:close/>
                    <a:moveTo>
                      <a:pt x="865" y="2560"/>
                    </a:moveTo>
                    <a:lnTo>
                      <a:pt x="865" y="2560"/>
                    </a:lnTo>
                    <a:cubicBezTo>
                      <a:pt x="879" y="2571"/>
                      <a:pt x="894" y="2581"/>
                      <a:pt x="912" y="2593"/>
                    </a:cubicBezTo>
                    <a:cubicBezTo>
                      <a:pt x="907" y="2603"/>
                      <a:pt x="907" y="2615"/>
                      <a:pt x="906" y="2626"/>
                    </a:cubicBezTo>
                    <a:cubicBezTo>
                      <a:pt x="892" y="2603"/>
                      <a:pt x="877" y="2582"/>
                      <a:pt x="865" y="2560"/>
                    </a:cubicBezTo>
                    <a:cubicBezTo>
                      <a:pt x="865" y="2560"/>
                      <a:pt x="865" y="2560"/>
                      <a:pt x="865" y="2560"/>
                    </a:cubicBezTo>
                    <a:close/>
                    <a:moveTo>
                      <a:pt x="1368" y="2623"/>
                    </a:moveTo>
                    <a:lnTo>
                      <a:pt x="1368" y="2623"/>
                    </a:lnTo>
                    <a:cubicBezTo>
                      <a:pt x="1422" y="2658"/>
                      <a:pt x="1477" y="2689"/>
                      <a:pt x="1534" y="2713"/>
                    </a:cubicBezTo>
                    <a:cubicBezTo>
                      <a:pt x="1553" y="2722"/>
                      <a:pt x="1574" y="2729"/>
                      <a:pt x="1594" y="2736"/>
                    </a:cubicBezTo>
                    <a:cubicBezTo>
                      <a:pt x="1580" y="2736"/>
                      <a:pt x="1567" y="2737"/>
                      <a:pt x="1553" y="2737"/>
                    </a:cubicBezTo>
                    <a:cubicBezTo>
                      <a:pt x="1546" y="2737"/>
                      <a:pt x="1539" y="2736"/>
                      <a:pt x="1532" y="2736"/>
                    </a:cubicBezTo>
                    <a:cubicBezTo>
                      <a:pt x="1476" y="2702"/>
                      <a:pt x="1422" y="2663"/>
                      <a:pt x="1368" y="2623"/>
                    </a:cubicBezTo>
                    <a:close/>
                    <a:moveTo>
                      <a:pt x="1692" y="2773"/>
                    </a:moveTo>
                    <a:cubicBezTo>
                      <a:pt x="1718" y="2784"/>
                      <a:pt x="1744" y="2792"/>
                      <a:pt x="1772" y="2801"/>
                    </a:cubicBezTo>
                    <a:lnTo>
                      <a:pt x="1730" y="2827"/>
                    </a:lnTo>
                    <a:cubicBezTo>
                      <a:pt x="1711" y="2820"/>
                      <a:pt x="1692" y="2819"/>
                      <a:pt x="1673" y="2809"/>
                    </a:cubicBezTo>
                    <a:cubicBezTo>
                      <a:pt x="1655" y="2801"/>
                      <a:pt x="1635" y="2791"/>
                      <a:pt x="1618" y="2781"/>
                    </a:cubicBezTo>
                    <a:cubicBezTo>
                      <a:pt x="1642" y="2780"/>
                      <a:pt x="1666" y="2779"/>
                      <a:pt x="1692" y="2773"/>
                    </a:cubicBezTo>
                    <a:close/>
                    <a:moveTo>
                      <a:pt x="1836" y="2820"/>
                    </a:moveTo>
                    <a:cubicBezTo>
                      <a:pt x="1973" y="2857"/>
                      <a:pt x="2113" y="2882"/>
                      <a:pt x="2258" y="2883"/>
                    </a:cubicBezTo>
                    <a:cubicBezTo>
                      <a:pt x="2216" y="2894"/>
                      <a:pt x="2174" y="2903"/>
                      <a:pt x="2125" y="2903"/>
                    </a:cubicBezTo>
                    <a:cubicBezTo>
                      <a:pt x="2019" y="2901"/>
                      <a:pt x="1905" y="2878"/>
                      <a:pt x="1792" y="2846"/>
                    </a:cubicBezTo>
                    <a:cubicBezTo>
                      <a:pt x="1807" y="2837"/>
                      <a:pt x="1823" y="2828"/>
                      <a:pt x="1836" y="2820"/>
                    </a:cubicBezTo>
                    <a:close/>
                    <a:moveTo>
                      <a:pt x="934" y="2607"/>
                    </a:moveTo>
                    <a:cubicBezTo>
                      <a:pt x="1056" y="2729"/>
                      <a:pt x="1205" y="2821"/>
                      <a:pt x="1352" y="2905"/>
                    </a:cubicBezTo>
                    <a:cubicBezTo>
                      <a:pt x="1373" y="2918"/>
                      <a:pt x="1395" y="2930"/>
                      <a:pt x="1415" y="2940"/>
                    </a:cubicBezTo>
                    <a:cubicBezTo>
                      <a:pt x="1400" y="2942"/>
                      <a:pt x="1384" y="2944"/>
                      <a:pt x="1367" y="2945"/>
                    </a:cubicBezTo>
                    <a:cubicBezTo>
                      <a:pt x="1239" y="2883"/>
                      <a:pt x="1118" y="2809"/>
                      <a:pt x="998" y="2732"/>
                    </a:cubicBezTo>
                    <a:cubicBezTo>
                      <a:pt x="982" y="2720"/>
                      <a:pt x="964" y="2706"/>
                      <a:pt x="947" y="2693"/>
                    </a:cubicBezTo>
                    <a:cubicBezTo>
                      <a:pt x="942" y="2688"/>
                      <a:pt x="939" y="2678"/>
                      <a:pt x="934" y="2671"/>
                    </a:cubicBezTo>
                    <a:cubicBezTo>
                      <a:pt x="929" y="2649"/>
                      <a:pt x="929" y="2627"/>
                      <a:pt x="934" y="2607"/>
                    </a:cubicBezTo>
                    <a:close/>
                    <a:moveTo>
                      <a:pt x="1463" y="2966"/>
                    </a:moveTo>
                    <a:cubicBezTo>
                      <a:pt x="1506" y="2991"/>
                      <a:pt x="1552" y="3013"/>
                      <a:pt x="1596" y="3035"/>
                    </a:cubicBezTo>
                    <a:cubicBezTo>
                      <a:pt x="1541" y="3015"/>
                      <a:pt x="1487" y="2995"/>
                      <a:pt x="1435" y="2971"/>
                    </a:cubicBezTo>
                    <a:cubicBezTo>
                      <a:pt x="1444" y="2969"/>
                      <a:pt x="1452" y="2967"/>
                      <a:pt x="1463" y="2966"/>
                    </a:cubicBezTo>
                    <a:close/>
                    <a:moveTo>
                      <a:pt x="3336" y="1568"/>
                    </a:moveTo>
                    <a:cubicBezTo>
                      <a:pt x="3345" y="1609"/>
                      <a:pt x="3354" y="1650"/>
                      <a:pt x="3361" y="1693"/>
                    </a:cubicBezTo>
                    <a:cubicBezTo>
                      <a:pt x="3404" y="1975"/>
                      <a:pt x="3418" y="2289"/>
                      <a:pt x="3266" y="2560"/>
                    </a:cubicBezTo>
                    <a:cubicBezTo>
                      <a:pt x="3129" y="2806"/>
                      <a:pt x="2881" y="2985"/>
                      <a:pt x="2608" y="3061"/>
                    </a:cubicBezTo>
                    <a:lnTo>
                      <a:pt x="2588" y="3066"/>
                    </a:lnTo>
                    <a:cubicBezTo>
                      <a:pt x="2717" y="2977"/>
                      <a:pt x="2798" y="2856"/>
                      <a:pt x="2862" y="2732"/>
                    </a:cubicBezTo>
                    <a:cubicBezTo>
                      <a:pt x="2986" y="2656"/>
                      <a:pt x="3096" y="2556"/>
                      <a:pt x="3174" y="2433"/>
                    </a:cubicBezTo>
                    <a:cubicBezTo>
                      <a:pt x="3298" y="2238"/>
                      <a:pt x="3327" y="2022"/>
                      <a:pt x="3321" y="1814"/>
                    </a:cubicBezTo>
                    <a:cubicBezTo>
                      <a:pt x="3339" y="1734"/>
                      <a:pt x="3346" y="1652"/>
                      <a:pt x="3336" y="1568"/>
                    </a:cubicBezTo>
                    <a:close/>
                    <a:moveTo>
                      <a:pt x="281" y="2122"/>
                    </a:moveTo>
                    <a:cubicBezTo>
                      <a:pt x="307" y="2195"/>
                      <a:pt x="340" y="2264"/>
                      <a:pt x="378" y="2329"/>
                    </a:cubicBezTo>
                    <a:cubicBezTo>
                      <a:pt x="369" y="2360"/>
                      <a:pt x="362" y="2393"/>
                      <a:pt x="365" y="2424"/>
                    </a:cubicBezTo>
                    <a:cubicBezTo>
                      <a:pt x="375" y="2486"/>
                      <a:pt x="396" y="2545"/>
                      <a:pt x="407" y="2604"/>
                    </a:cubicBezTo>
                    <a:cubicBezTo>
                      <a:pt x="419" y="2666"/>
                      <a:pt x="440" y="2725"/>
                      <a:pt x="460" y="2787"/>
                    </a:cubicBezTo>
                    <a:cubicBezTo>
                      <a:pt x="479" y="2849"/>
                      <a:pt x="530" y="2894"/>
                      <a:pt x="558" y="2951"/>
                    </a:cubicBezTo>
                    <a:cubicBezTo>
                      <a:pt x="576" y="2988"/>
                      <a:pt x="576" y="3042"/>
                      <a:pt x="585" y="3086"/>
                    </a:cubicBezTo>
                    <a:cubicBezTo>
                      <a:pt x="572" y="3076"/>
                      <a:pt x="558" y="3064"/>
                      <a:pt x="547" y="3050"/>
                    </a:cubicBezTo>
                    <a:cubicBezTo>
                      <a:pt x="492" y="2992"/>
                      <a:pt x="440" y="2931"/>
                      <a:pt x="393" y="2865"/>
                    </a:cubicBezTo>
                    <a:cubicBezTo>
                      <a:pt x="347" y="2801"/>
                      <a:pt x="309" y="2726"/>
                      <a:pt x="281" y="2649"/>
                    </a:cubicBezTo>
                    <a:cubicBezTo>
                      <a:pt x="254" y="2568"/>
                      <a:pt x="281" y="2477"/>
                      <a:pt x="274" y="2397"/>
                    </a:cubicBezTo>
                    <a:cubicBezTo>
                      <a:pt x="268" y="2318"/>
                      <a:pt x="261" y="2238"/>
                      <a:pt x="274" y="2157"/>
                    </a:cubicBezTo>
                    <a:cubicBezTo>
                      <a:pt x="276" y="2146"/>
                      <a:pt x="280" y="2135"/>
                      <a:pt x="281" y="2122"/>
                    </a:cubicBezTo>
                    <a:close/>
                    <a:moveTo>
                      <a:pt x="3328" y="1330"/>
                    </a:moveTo>
                    <a:lnTo>
                      <a:pt x="3328" y="1330"/>
                    </a:lnTo>
                    <a:cubicBezTo>
                      <a:pt x="3412" y="1408"/>
                      <a:pt x="3482" y="1504"/>
                      <a:pt x="3521" y="1610"/>
                    </a:cubicBezTo>
                    <a:cubicBezTo>
                      <a:pt x="3584" y="1786"/>
                      <a:pt x="3542" y="1967"/>
                      <a:pt x="3514" y="2131"/>
                    </a:cubicBezTo>
                    <a:cubicBezTo>
                      <a:pt x="3486" y="2296"/>
                      <a:pt x="3438" y="2458"/>
                      <a:pt x="3352" y="2603"/>
                    </a:cubicBezTo>
                    <a:cubicBezTo>
                      <a:pt x="3268" y="2746"/>
                      <a:pt x="3163" y="2878"/>
                      <a:pt x="3035" y="2984"/>
                    </a:cubicBezTo>
                    <a:cubicBezTo>
                      <a:pt x="2922" y="3077"/>
                      <a:pt x="2808" y="3174"/>
                      <a:pt x="2675" y="3236"/>
                    </a:cubicBezTo>
                    <a:cubicBezTo>
                      <a:pt x="2657" y="3242"/>
                      <a:pt x="2643" y="3252"/>
                      <a:pt x="2628" y="3259"/>
                    </a:cubicBezTo>
                    <a:cubicBezTo>
                      <a:pt x="2540" y="3291"/>
                      <a:pt x="2447" y="3295"/>
                      <a:pt x="2356" y="3295"/>
                    </a:cubicBezTo>
                    <a:cubicBezTo>
                      <a:pt x="2331" y="3295"/>
                      <a:pt x="2306" y="3295"/>
                      <a:pt x="2281" y="3295"/>
                    </a:cubicBezTo>
                    <a:cubicBezTo>
                      <a:pt x="2255" y="3295"/>
                      <a:pt x="2228" y="3295"/>
                      <a:pt x="2202" y="3296"/>
                    </a:cubicBezTo>
                    <a:cubicBezTo>
                      <a:pt x="2173" y="3298"/>
                      <a:pt x="2143" y="3298"/>
                      <a:pt x="2114" y="3298"/>
                    </a:cubicBezTo>
                    <a:cubicBezTo>
                      <a:pt x="2005" y="3298"/>
                      <a:pt x="1897" y="3288"/>
                      <a:pt x="1794" y="3263"/>
                    </a:cubicBezTo>
                    <a:cubicBezTo>
                      <a:pt x="1663" y="3233"/>
                      <a:pt x="1520" y="3219"/>
                      <a:pt x="1397" y="3150"/>
                    </a:cubicBezTo>
                    <a:cubicBezTo>
                      <a:pt x="1359" y="3128"/>
                      <a:pt x="1324" y="3102"/>
                      <a:pt x="1290" y="3073"/>
                    </a:cubicBezTo>
                    <a:lnTo>
                      <a:pt x="1290" y="3073"/>
                    </a:lnTo>
                    <a:cubicBezTo>
                      <a:pt x="1355" y="3084"/>
                      <a:pt x="1422" y="3094"/>
                      <a:pt x="1487" y="3101"/>
                    </a:cubicBezTo>
                    <a:cubicBezTo>
                      <a:pt x="1696" y="3163"/>
                      <a:pt x="1911" y="3204"/>
                      <a:pt x="2131" y="3204"/>
                    </a:cubicBezTo>
                    <a:cubicBezTo>
                      <a:pt x="2139" y="3204"/>
                      <a:pt x="2146" y="3204"/>
                      <a:pt x="2153" y="3204"/>
                    </a:cubicBezTo>
                    <a:cubicBezTo>
                      <a:pt x="2480" y="3198"/>
                      <a:pt x="2818" y="3088"/>
                      <a:pt x="3068" y="2867"/>
                    </a:cubicBezTo>
                    <a:cubicBezTo>
                      <a:pt x="3334" y="2641"/>
                      <a:pt x="3437" y="2292"/>
                      <a:pt x="3430" y="1976"/>
                    </a:cubicBezTo>
                    <a:cubicBezTo>
                      <a:pt x="3427" y="1763"/>
                      <a:pt x="3375" y="1541"/>
                      <a:pt x="3328" y="1330"/>
                    </a:cubicBezTo>
                    <a:close/>
                    <a:moveTo>
                      <a:pt x="1905" y="0"/>
                    </a:moveTo>
                    <a:cubicBezTo>
                      <a:pt x="1838" y="4"/>
                      <a:pt x="1774" y="22"/>
                      <a:pt x="1708" y="33"/>
                    </a:cubicBezTo>
                    <a:cubicBezTo>
                      <a:pt x="1644" y="40"/>
                      <a:pt x="1582" y="66"/>
                      <a:pt x="1518" y="81"/>
                    </a:cubicBezTo>
                    <a:cubicBezTo>
                      <a:pt x="1454" y="96"/>
                      <a:pt x="1381" y="79"/>
                      <a:pt x="1316" y="102"/>
                    </a:cubicBezTo>
                    <a:cubicBezTo>
                      <a:pt x="1240" y="129"/>
                      <a:pt x="1188" y="205"/>
                      <a:pt x="1125" y="248"/>
                    </a:cubicBezTo>
                    <a:cubicBezTo>
                      <a:pt x="1118" y="235"/>
                      <a:pt x="1108" y="220"/>
                      <a:pt x="1106" y="220"/>
                    </a:cubicBezTo>
                    <a:cubicBezTo>
                      <a:pt x="1106" y="220"/>
                      <a:pt x="1106" y="220"/>
                      <a:pt x="1106" y="220"/>
                    </a:cubicBezTo>
                    <a:cubicBezTo>
                      <a:pt x="1086" y="238"/>
                      <a:pt x="1077" y="266"/>
                      <a:pt x="1049" y="267"/>
                    </a:cubicBezTo>
                    <a:cubicBezTo>
                      <a:pt x="1048" y="267"/>
                      <a:pt x="1047" y="267"/>
                      <a:pt x="1047" y="267"/>
                    </a:cubicBezTo>
                    <a:cubicBezTo>
                      <a:pt x="1019" y="267"/>
                      <a:pt x="979" y="248"/>
                      <a:pt x="947" y="245"/>
                    </a:cubicBezTo>
                    <a:cubicBezTo>
                      <a:pt x="914" y="241"/>
                      <a:pt x="868" y="218"/>
                      <a:pt x="835" y="218"/>
                    </a:cubicBezTo>
                    <a:cubicBezTo>
                      <a:pt x="803" y="218"/>
                      <a:pt x="785" y="238"/>
                      <a:pt x="759" y="246"/>
                    </a:cubicBezTo>
                    <a:cubicBezTo>
                      <a:pt x="731" y="256"/>
                      <a:pt x="718" y="284"/>
                      <a:pt x="693" y="296"/>
                    </a:cubicBezTo>
                    <a:cubicBezTo>
                      <a:pt x="667" y="308"/>
                      <a:pt x="627" y="307"/>
                      <a:pt x="603" y="324"/>
                    </a:cubicBezTo>
                    <a:cubicBezTo>
                      <a:pt x="579" y="339"/>
                      <a:pt x="543" y="343"/>
                      <a:pt x="521" y="363"/>
                    </a:cubicBezTo>
                    <a:cubicBezTo>
                      <a:pt x="497" y="383"/>
                      <a:pt x="503" y="428"/>
                      <a:pt x="484" y="449"/>
                    </a:cubicBezTo>
                    <a:lnTo>
                      <a:pt x="426" y="513"/>
                    </a:lnTo>
                    <a:cubicBezTo>
                      <a:pt x="407" y="534"/>
                      <a:pt x="373" y="544"/>
                      <a:pt x="356" y="566"/>
                    </a:cubicBezTo>
                    <a:cubicBezTo>
                      <a:pt x="335" y="586"/>
                      <a:pt x="307" y="600"/>
                      <a:pt x="288" y="624"/>
                    </a:cubicBezTo>
                    <a:cubicBezTo>
                      <a:pt x="269" y="646"/>
                      <a:pt x="246" y="665"/>
                      <a:pt x="228" y="687"/>
                    </a:cubicBezTo>
                    <a:cubicBezTo>
                      <a:pt x="211" y="710"/>
                      <a:pt x="212" y="745"/>
                      <a:pt x="192" y="768"/>
                    </a:cubicBezTo>
                    <a:cubicBezTo>
                      <a:pt x="173" y="790"/>
                      <a:pt x="142" y="804"/>
                      <a:pt x="122" y="826"/>
                    </a:cubicBezTo>
                    <a:cubicBezTo>
                      <a:pt x="102" y="848"/>
                      <a:pt x="75" y="867"/>
                      <a:pt x="58" y="892"/>
                    </a:cubicBezTo>
                    <a:cubicBezTo>
                      <a:pt x="39" y="915"/>
                      <a:pt x="46" y="951"/>
                      <a:pt x="34" y="979"/>
                    </a:cubicBezTo>
                    <a:cubicBezTo>
                      <a:pt x="20" y="1009"/>
                      <a:pt x="5" y="1038"/>
                      <a:pt x="2" y="1072"/>
                    </a:cubicBezTo>
                    <a:cubicBezTo>
                      <a:pt x="1" y="1107"/>
                      <a:pt x="25" y="1151"/>
                      <a:pt x="27" y="1185"/>
                    </a:cubicBezTo>
                    <a:cubicBezTo>
                      <a:pt x="28" y="1219"/>
                      <a:pt x="32" y="1257"/>
                      <a:pt x="40" y="1292"/>
                    </a:cubicBezTo>
                    <a:cubicBezTo>
                      <a:pt x="47" y="1323"/>
                      <a:pt x="68" y="1361"/>
                      <a:pt x="32" y="1378"/>
                    </a:cubicBezTo>
                    <a:cubicBezTo>
                      <a:pt x="31" y="1378"/>
                      <a:pt x="48" y="1385"/>
                      <a:pt x="53" y="1385"/>
                    </a:cubicBezTo>
                    <a:cubicBezTo>
                      <a:pt x="54" y="1385"/>
                      <a:pt x="54" y="1385"/>
                      <a:pt x="54" y="1385"/>
                    </a:cubicBezTo>
                    <a:cubicBezTo>
                      <a:pt x="94" y="1378"/>
                      <a:pt x="93" y="1360"/>
                      <a:pt x="89" y="1339"/>
                    </a:cubicBezTo>
                    <a:cubicBezTo>
                      <a:pt x="83" y="1306"/>
                      <a:pt x="56" y="1266"/>
                      <a:pt x="62" y="1237"/>
                    </a:cubicBezTo>
                    <a:cubicBezTo>
                      <a:pt x="68" y="1210"/>
                      <a:pt x="67" y="1181"/>
                      <a:pt x="69" y="1151"/>
                    </a:cubicBezTo>
                    <a:cubicBezTo>
                      <a:pt x="73" y="1122"/>
                      <a:pt x="79" y="1094"/>
                      <a:pt x="89" y="1068"/>
                    </a:cubicBezTo>
                    <a:cubicBezTo>
                      <a:pt x="101" y="1043"/>
                      <a:pt x="156" y="1038"/>
                      <a:pt x="173" y="1016"/>
                    </a:cubicBezTo>
                    <a:cubicBezTo>
                      <a:pt x="190" y="992"/>
                      <a:pt x="200" y="968"/>
                      <a:pt x="223" y="948"/>
                    </a:cubicBezTo>
                    <a:cubicBezTo>
                      <a:pt x="246" y="929"/>
                      <a:pt x="262" y="907"/>
                      <a:pt x="288" y="889"/>
                    </a:cubicBezTo>
                    <a:cubicBezTo>
                      <a:pt x="313" y="873"/>
                      <a:pt x="309" y="838"/>
                      <a:pt x="335" y="820"/>
                    </a:cubicBezTo>
                    <a:cubicBezTo>
                      <a:pt x="346" y="813"/>
                      <a:pt x="367" y="813"/>
                      <a:pt x="388" y="813"/>
                    </a:cubicBezTo>
                    <a:cubicBezTo>
                      <a:pt x="409" y="813"/>
                      <a:pt x="429" y="813"/>
                      <a:pt x="440" y="805"/>
                    </a:cubicBezTo>
                    <a:cubicBezTo>
                      <a:pt x="462" y="789"/>
                      <a:pt x="478" y="776"/>
                      <a:pt x="499" y="761"/>
                    </a:cubicBezTo>
                    <a:cubicBezTo>
                      <a:pt x="517" y="747"/>
                      <a:pt x="508" y="709"/>
                      <a:pt x="529" y="695"/>
                    </a:cubicBezTo>
                    <a:cubicBezTo>
                      <a:pt x="543" y="687"/>
                      <a:pt x="562" y="683"/>
                      <a:pt x="581" y="679"/>
                    </a:cubicBezTo>
                    <a:cubicBezTo>
                      <a:pt x="587" y="684"/>
                      <a:pt x="594" y="687"/>
                      <a:pt x="597" y="687"/>
                    </a:cubicBezTo>
                    <a:cubicBezTo>
                      <a:pt x="598" y="687"/>
                      <a:pt x="599" y="686"/>
                      <a:pt x="599" y="685"/>
                    </a:cubicBezTo>
                    <a:cubicBezTo>
                      <a:pt x="609" y="674"/>
                      <a:pt x="616" y="665"/>
                      <a:pt x="624" y="652"/>
                    </a:cubicBezTo>
                    <a:cubicBezTo>
                      <a:pt x="634" y="641"/>
                      <a:pt x="645" y="630"/>
                      <a:pt x="658" y="621"/>
                    </a:cubicBezTo>
                    <a:cubicBezTo>
                      <a:pt x="678" y="607"/>
                      <a:pt x="708" y="606"/>
                      <a:pt x="727" y="592"/>
                    </a:cubicBezTo>
                    <a:cubicBezTo>
                      <a:pt x="746" y="578"/>
                      <a:pt x="749" y="549"/>
                      <a:pt x="767" y="535"/>
                    </a:cubicBezTo>
                    <a:cubicBezTo>
                      <a:pt x="774" y="530"/>
                      <a:pt x="781" y="522"/>
                      <a:pt x="785" y="513"/>
                    </a:cubicBezTo>
                    <a:cubicBezTo>
                      <a:pt x="833" y="496"/>
                      <a:pt x="887" y="483"/>
                      <a:pt x="932" y="467"/>
                    </a:cubicBezTo>
                    <a:cubicBezTo>
                      <a:pt x="976" y="454"/>
                      <a:pt x="1023" y="452"/>
                      <a:pt x="1070" y="446"/>
                    </a:cubicBezTo>
                    <a:lnTo>
                      <a:pt x="1070" y="446"/>
                    </a:lnTo>
                    <a:cubicBezTo>
                      <a:pt x="1023" y="468"/>
                      <a:pt x="976" y="490"/>
                      <a:pt x="935" y="524"/>
                    </a:cubicBezTo>
                    <a:cubicBezTo>
                      <a:pt x="913" y="544"/>
                      <a:pt x="894" y="564"/>
                      <a:pt x="874" y="586"/>
                    </a:cubicBezTo>
                    <a:cubicBezTo>
                      <a:pt x="857" y="596"/>
                      <a:pt x="837" y="604"/>
                      <a:pt x="819" y="614"/>
                    </a:cubicBezTo>
                    <a:cubicBezTo>
                      <a:pt x="768" y="646"/>
                      <a:pt x="716" y="679"/>
                      <a:pt x="667" y="714"/>
                    </a:cubicBezTo>
                    <a:cubicBezTo>
                      <a:pt x="620" y="754"/>
                      <a:pt x="588" y="807"/>
                      <a:pt x="541" y="848"/>
                    </a:cubicBezTo>
                    <a:cubicBezTo>
                      <a:pt x="495" y="888"/>
                      <a:pt x="440" y="922"/>
                      <a:pt x="396" y="968"/>
                    </a:cubicBezTo>
                    <a:cubicBezTo>
                      <a:pt x="351" y="1012"/>
                      <a:pt x="303" y="1057"/>
                      <a:pt x="266" y="1109"/>
                    </a:cubicBezTo>
                    <a:cubicBezTo>
                      <a:pt x="232" y="1162"/>
                      <a:pt x="218" y="1225"/>
                      <a:pt x="196" y="1281"/>
                    </a:cubicBezTo>
                    <a:cubicBezTo>
                      <a:pt x="166" y="1320"/>
                      <a:pt x="134" y="1356"/>
                      <a:pt x="111" y="1398"/>
                    </a:cubicBezTo>
                    <a:cubicBezTo>
                      <a:pt x="86" y="1445"/>
                      <a:pt x="89" y="1502"/>
                      <a:pt x="72" y="1552"/>
                    </a:cubicBezTo>
                    <a:cubicBezTo>
                      <a:pt x="56" y="1608"/>
                      <a:pt x="39" y="1664"/>
                      <a:pt x="42" y="1722"/>
                    </a:cubicBezTo>
                    <a:cubicBezTo>
                      <a:pt x="46" y="1781"/>
                      <a:pt x="79" y="1842"/>
                      <a:pt x="93" y="1897"/>
                    </a:cubicBezTo>
                    <a:cubicBezTo>
                      <a:pt x="101" y="1938"/>
                      <a:pt x="115" y="1975"/>
                      <a:pt x="131" y="2014"/>
                    </a:cubicBezTo>
                    <a:cubicBezTo>
                      <a:pt x="115" y="2086"/>
                      <a:pt x="100" y="2162"/>
                      <a:pt x="97" y="2241"/>
                    </a:cubicBezTo>
                    <a:cubicBezTo>
                      <a:pt x="95" y="2331"/>
                      <a:pt x="129" y="2417"/>
                      <a:pt x="148" y="2502"/>
                    </a:cubicBezTo>
                    <a:cubicBezTo>
                      <a:pt x="168" y="2596"/>
                      <a:pt x="197" y="2691"/>
                      <a:pt x="246" y="2775"/>
                    </a:cubicBezTo>
                    <a:cubicBezTo>
                      <a:pt x="296" y="2860"/>
                      <a:pt x="375" y="2923"/>
                      <a:pt x="440" y="2991"/>
                    </a:cubicBezTo>
                    <a:cubicBezTo>
                      <a:pt x="492" y="3046"/>
                      <a:pt x="550" y="3094"/>
                      <a:pt x="610" y="3135"/>
                    </a:cubicBezTo>
                    <a:cubicBezTo>
                      <a:pt x="643" y="3179"/>
                      <a:pt x="679" y="3222"/>
                      <a:pt x="715" y="3263"/>
                    </a:cubicBezTo>
                    <a:cubicBezTo>
                      <a:pt x="756" y="3309"/>
                      <a:pt x="822" y="3324"/>
                      <a:pt x="868" y="3359"/>
                    </a:cubicBezTo>
                    <a:cubicBezTo>
                      <a:pt x="913" y="3399"/>
                      <a:pt x="950" y="3456"/>
                      <a:pt x="1004" y="3487"/>
                    </a:cubicBezTo>
                    <a:cubicBezTo>
                      <a:pt x="1057" y="3520"/>
                      <a:pt x="1118" y="3538"/>
                      <a:pt x="1174" y="3565"/>
                    </a:cubicBezTo>
                    <a:cubicBezTo>
                      <a:pt x="1232" y="3587"/>
                      <a:pt x="1286" y="3626"/>
                      <a:pt x="1348" y="3640"/>
                    </a:cubicBezTo>
                    <a:cubicBezTo>
                      <a:pt x="1410" y="3655"/>
                      <a:pt x="1476" y="3648"/>
                      <a:pt x="1538" y="3654"/>
                    </a:cubicBezTo>
                    <a:cubicBezTo>
                      <a:pt x="1551" y="3655"/>
                      <a:pt x="1565" y="3656"/>
                      <a:pt x="1578" y="3656"/>
                    </a:cubicBezTo>
                    <a:cubicBezTo>
                      <a:pt x="1627" y="3656"/>
                      <a:pt x="1676" y="3648"/>
                      <a:pt x="1725" y="3648"/>
                    </a:cubicBezTo>
                    <a:cubicBezTo>
                      <a:pt x="1726" y="3648"/>
                      <a:pt x="1727" y="3648"/>
                      <a:pt x="1729" y="3648"/>
                    </a:cubicBezTo>
                    <a:cubicBezTo>
                      <a:pt x="1781" y="3648"/>
                      <a:pt x="1834" y="3671"/>
                      <a:pt x="1888" y="3671"/>
                    </a:cubicBezTo>
                    <a:cubicBezTo>
                      <a:pt x="1898" y="3671"/>
                      <a:pt x="1907" y="3671"/>
                      <a:pt x="1916" y="3669"/>
                    </a:cubicBezTo>
                    <a:cubicBezTo>
                      <a:pt x="1958" y="3662"/>
                      <a:pt x="1993" y="3640"/>
                      <a:pt x="2029" y="3618"/>
                    </a:cubicBezTo>
                    <a:cubicBezTo>
                      <a:pt x="2072" y="3600"/>
                      <a:pt x="2116" y="3580"/>
                      <a:pt x="2158" y="3566"/>
                    </a:cubicBezTo>
                    <a:cubicBezTo>
                      <a:pt x="2198" y="3552"/>
                      <a:pt x="2235" y="3537"/>
                      <a:pt x="2274" y="3516"/>
                    </a:cubicBezTo>
                    <a:cubicBezTo>
                      <a:pt x="2306" y="3511"/>
                      <a:pt x="2340" y="3508"/>
                      <a:pt x="2373" y="3501"/>
                    </a:cubicBezTo>
                    <a:cubicBezTo>
                      <a:pt x="2552" y="3465"/>
                      <a:pt x="2716" y="3377"/>
                      <a:pt x="2867" y="3284"/>
                    </a:cubicBezTo>
                    <a:cubicBezTo>
                      <a:pt x="3020" y="3193"/>
                      <a:pt x="3170" y="3088"/>
                      <a:pt x="3288" y="2949"/>
                    </a:cubicBezTo>
                    <a:cubicBezTo>
                      <a:pt x="3411" y="2821"/>
                      <a:pt x="3517" y="2670"/>
                      <a:pt x="3584" y="2498"/>
                    </a:cubicBezTo>
                    <a:cubicBezTo>
                      <a:pt x="3652" y="2326"/>
                      <a:pt x="3667" y="2139"/>
                      <a:pt x="3665" y="1953"/>
                    </a:cubicBezTo>
                    <a:cubicBezTo>
                      <a:pt x="3664" y="1782"/>
                      <a:pt x="3625" y="1601"/>
                      <a:pt x="3528" y="1442"/>
                    </a:cubicBezTo>
                    <a:cubicBezTo>
                      <a:pt x="3539" y="1437"/>
                      <a:pt x="3544" y="1430"/>
                      <a:pt x="3548" y="1423"/>
                    </a:cubicBezTo>
                    <a:cubicBezTo>
                      <a:pt x="3576" y="1473"/>
                      <a:pt x="3603" y="1524"/>
                      <a:pt x="3628" y="1577"/>
                    </a:cubicBezTo>
                    <a:cubicBezTo>
                      <a:pt x="3658" y="1636"/>
                      <a:pt x="3696" y="1708"/>
                      <a:pt x="3674" y="1774"/>
                    </a:cubicBezTo>
                    <a:cubicBezTo>
                      <a:pt x="3673" y="1775"/>
                      <a:pt x="3678" y="1776"/>
                      <a:pt x="3684" y="1776"/>
                    </a:cubicBezTo>
                    <a:cubicBezTo>
                      <a:pt x="3690" y="1776"/>
                      <a:pt x="3696" y="1775"/>
                      <a:pt x="3697" y="1774"/>
                    </a:cubicBezTo>
                    <a:cubicBezTo>
                      <a:pt x="3729" y="1726"/>
                      <a:pt x="3716" y="1679"/>
                      <a:pt x="3701" y="1634"/>
                    </a:cubicBezTo>
                    <a:cubicBezTo>
                      <a:pt x="3675" y="1564"/>
                      <a:pt x="3621" y="1503"/>
                      <a:pt x="3598" y="1438"/>
                    </a:cubicBezTo>
                    <a:cubicBezTo>
                      <a:pt x="3576" y="1378"/>
                      <a:pt x="3546" y="1320"/>
                      <a:pt x="3511" y="1266"/>
                    </a:cubicBezTo>
                    <a:cubicBezTo>
                      <a:pt x="3477" y="1208"/>
                      <a:pt x="3447" y="1155"/>
                      <a:pt x="3415" y="1101"/>
                    </a:cubicBezTo>
                    <a:lnTo>
                      <a:pt x="3415" y="1100"/>
                    </a:lnTo>
                    <a:cubicBezTo>
                      <a:pt x="3415" y="1094"/>
                      <a:pt x="3418" y="1090"/>
                      <a:pt x="3415" y="1086"/>
                    </a:cubicBezTo>
                    <a:cubicBezTo>
                      <a:pt x="3408" y="1061"/>
                      <a:pt x="3394" y="1041"/>
                      <a:pt x="3387" y="1014"/>
                    </a:cubicBezTo>
                    <a:cubicBezTo>
                      <a:pt x="3380" y="977"/>
                      <a:pt x="3374" y="937"/>
                      <a:pt x="3353" y="907"/>
                    </a:cubicBezTo>
                    <a:cubicBezTo>
                      <a:pt x="3339" y="885"/>
                      <a:pt x="3324" y="862"/>
                      <a:pt x="3309" y="841"/>
                    </a:cubicBezTo>
                    <a:cubicBezTo>
                      <a:pt x="3310" y="813"/>
                      <a:pt x="3324" y="775"/>
                      <a:pt x="3314" y="756"/>
                    </a:cubicBezTo>
                    <a:cubicBezTo>
                      <a:pt x="3301" y="731"/>
                      <a:pt x="3283" y="710"/>
                      <a:pt x="3268" y="687"/>
                    </a:cubicBezTo>
                    <a:cubicBezTo>
                      <a:pt x="3253" y="665"/>
                      <a:pt x="3213" y="669"/>
                      <a:pt x="3196" y="651"/>
                    </a:cubicBezTo>
                    <a:cubicBezTo>
                      <a:pt x="3178" y="629"/>
                      <a:pt x="3173" y="591"/>
                      <a:pt x="3155" y="570"/>
                    </a:cubicBezTo>
                    <a:cubicBezTo>
                      <a:pt x="3134" y="551"/>
                      <a:pt x="3109" y="540"/>
                      <a:pt x="3087" y="523"/>
                    </a:cubicBezTo>
                    <a:cubicBezTo>
                      <a:pt x="3067" y="505"/>
                      <a:pt x="3053" y="475"/>
                      <a:pt x="3028" y="460"/>
                    </a:cubicBezTo>
                    <a:cubicBezTo>
                      <a:pt x="3006" y="446"/>
                      <a:pt x="2973" y="449"/>
                      <a:pt x="2950" y="436"/>
                    </a:cubicBezTo>
                    <a:lnTo>
                      <a:pt x="2933" y="432"/>
                    </a:lnTo>
                    <a:cubicBezTo>
                      <a:pt x="2902" y="387"/>
                      <a:pt x="2880" y="322"/>
                      <a:pt x="2833" y="289"/>
                    </a:cubicBezTo>
                    <a:cubicBezTo>
                      <a:pt x="2780" y="251"/>
                      <a:pt x="2724" y="220"/>
                      <a:pt x="2668" y="187"/>
                    </a:cubicBezTo>
                    <a:cubicBezTo>
                      <a:pt x="2608" y="157"/>
                      <a:pt x="2538" y="163"/>
                      <a:pt x="2478" y="139"/>
                    </a:cubicBezTo>
                    <a:cubicBezTo>
                      <a:pt x="2420" y="114"/>
                      <a:pt x="2361" y="74"/>
                      <a:pt x="2297" y="55"/>
                    </a:cubicBezTo>
                    <a:cubicBezTo>
                      <a:pt x="2234" y="41"/>
                      <a:pt x="2168" y="35"/>
                      <a:pt x="2103" y="29"/>
                    </a:cubicBezTo>
                    <a:cubicBezTo>
                      <a:pt x="2037" y="21"/>
                      <a:pt x="1973" y="0"/>
                      <a:pt x="190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29"/>
              <p:cNvSpPr/>
              <p:nvPr/>
            </p:nvSpPr>
            <p:spPr>
              <a:xfrm>
                <a:off x="1595900" y="4788950"/>
                <a:ext cx="2200" cy="875"/>
              </a:xfrm>
              <a:custGeom>
                <a:rect b="b" l="l" r="r" t="t"/>
                <a:pathLst>
                  <a:path extrusionOk="0" h="35" w="88">
                    <a:moveTo>
                      <a:pt x="78" y="1"/>
                    </a:moveTo>
                    <a:cubicBezTo>
                      <a:pt x="57" y="14"/>
                      <a:pt x="35" y="25"/>
                      <a:pt x="20" y="32"/>
                    </a:cubicBezTo>
                    <a:cubicBezTo>
                      <a:pt x="13" y="34"/>
                      <a:pt x="6" y="34"/>
                      <a:pt x="1" y="35"/>
                    </a:cubicBezTo>
                    <a:lnTo>
                      <a:pt x="87" y="34"/>
                    </a:lnTo>
                    <a:cubicBezTo>
                      <a:pt x="84" y="21"/>
                      <a:pt x="82" y="12"/>
                      <a:pt x="78"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29"/>
              <p:cNvSpPr/>
              <p:nvPr/>
            </p:nvSpPr>
            <p:spPr>
              <a:xfrm>
                <a:off x="1593450" y="4788675"/>
                <a:ext cx="1125" cy="200"/>
              </a:xfrm>
              <a:custGeom>
                <a:rect b="b" l="l" r="r" t="t"/>
                <a:pathLst>
                  <a:path extrusionOk="0" h="8" w="45">
                    <a:moveTo>
                      <a:pt x="1" y="1"/>
                    </a:moveTo>
                    <a:cubicBezTo>
                      <a:pt x="7" y="5"/>
                      <a:pt x="18" y="8"/>
                      <a:pt x="28" y="8"/>
                    </a:cubicBezTo>
                    <a:cubicBezTo>
                      <a:pt x="36" y="8"/>
                      <a:pt x="43" y="6"/>
                      <a:pt x="45"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29"/>
              <p:cNvSpPr/>
              <p:nvPr/>
            </p:nvSpPr>
            <p:spPr>
              <a:xfrm>
                <a:off x="1554775" y="4747050"/>
                <a:ext cx="92725" cy="92425"/>
              </a:xfrm>
              <a:custGeom>
                <a:rect b="b" l="l" r="r" t="t"/>
                <a:pathLst>
                  <a:path extrusionOk="0" h="3697" w="3709">
                    <a:moveTo>
                      <a:pt x="1425" y="199"/>
                    </a:moveTo>
                    <a:cubicBezTo>
                      <a:pt x="1427" y="199"/>
                      <a:pt x="1429" y="200"/>
                      <a:pt x="1431" y="200"/>
                    </a:cubicBezTo>
                    <a:cubicBezTo>
                      <a:pt x="1405" y="216"/>
                      <a:pt x="1379" y="230"/>
                      <a:pt x="1355" y="251"/>
                    </a:cubicBezTo>
                    <a:cubicBezTo>
                      <a:pt x="1301" y="299"/>
                      <a:pt x="1262" y="353"/>
                      <a:pt x="1227" y="409"/>
                    </a:cubicBezTo>
                    <a:cubicBezTo>
                      <a:pt x="1209" y="415"/>
                      <a:pt x="1190" y="417"/>
                      <a:pt x="1171" y="422"/>
                    </a:cubicBezTo>
                    <a:cubicBezTo>
                      <a:pt x="1175" y="420"/>
                      <a:pt x="1176" y="415"/>
                      <a:pt x="1179" y="413"/>
                    </a:cubicBezTo>
                    <a:cubicBezTo>
                      <a:pt x="1202" y="402"/>
                      <a:pt x="1224" y="394"/>
                      <a:pt x="1241" y="375"/>
                    </a:cubicBezTo>
                    <a:cubicBezTo>
                      <a:pt x="1260" y="355"/>
                      <a:pt x="1273" y="310"/>
                      <a:pt x="1296" y="292"/>
                    </a:cubicBezTo>
                    <a:cubicBezTo>
                      <a:pt x="1319" y="276"/>
                      <a:pt x="1343" y="254"/>
                      <a:pt x="1372" y="230"/>
                    </a:cubicBezTo>
                    <a:cubicBezTo>
                      <a:pt x="1388" y="218"/>
                      <a:pt x="1407" y="199"/>
                      <a:pt x="1425" y="199"/>
                    </a:cubicBezTo>
                    <a:close/>
                    <a:moveTo>
                      <a:pt x="1489" y="394"/>
                    </a:moveTo>
                    <a:cubicBezTo>
                      <a:pt x="1454" y="402"/>
                      <a:pt x="1420" y="416"/>
                      <a:pt x="1388" y="431"/>
                    </a:cubicBezTo>
                    <a:cubicBezTo>
                      <a:pt x="1354" y="435"/>
                      <a:pt x="1319" y="441"/>
                      <a:pt x="1285" y="445"/>
                    </a:cubicBezTo>
                    <a:cubicBezTo>
                      <a:pt x="1289" y="438"/>
                      <a:pt x="1293" y="431"/>
                      <a:pt x="1299" y="426"/>
                    </a:cubicBezTo>
                    <a:cubicBezTo>
                      <a:pt x="1362" y="415"/>
                      <a:pt x="1425" y="405"/>
                      <a:pt x="1489" y="394"/>
                    </a:cubicBezTo>
                    <a:close/>
                    <a:moveTo>
                      <a:pt x="1211" y="439"/>
                    </a:moveTo>
                    <a:lnTo>
                      <a:pt x="1211" y="439"/>
                    </a:lnTo>
                    <a:cubicBezTo>
                      <a:pt x="1206" y="448"/>
                      <a:pt x="1204" y="455"/>
                      <a:pt x="1200" y="459"/>
                    </a:cubicBezTo>
                    <a:cubicBezTo>
                      <a:pt x="1124" y="472"/>
                      <a:pt x="1048" y="490"/>
                      <a:pt x="975" y="516"/>
                    </a:cubicBezTo>
                    <a:cubicBezTo>
                      <a:pt x="979" y="507"/>
                      <a:pt x="984" y="500"/>
                      <a:pt x="990" y="494"/>
                    </a:cubicBezTo>
                    <a:cubicBezTo>
                      <a:pt x="1011" y="483"/>
                      <a:pt x="1041" y="485"/>
                      <a:pt x="1062" y="477"/>
                    </a:cubicBezTo>
                    <a:cubicBezTo>
                      <a:pt x="1085" y="467"/>
                      <a:pt x="1110" y="467"/>
                      <a:pt x="1131" y="460"/>
                    </a:cubicBezTo>
                    <a:cubicBezTo>
                      <a:pt x="1138" y="457"/>
                      <a:pt x="1143" y="450"/>
                      <a:pt x="1149" y="445"/>
                    </a:cubicBezTo>
                    <a:cubicBezTo>
                      <a:pt x="1150" y="447"/>
                      <a:pt x="1150" y="451"/>
                      <a:pt x="1151" y="451"/>
                    </a:cubicBezTo>
                    <a:cubicBezTo>
                      <a:pt x="1151" y="451"/>
                      <a:pt x="1151" y="451"/>
                      <a:pt x="1151" y="450"/>
                    </a:cubicBezTo>
                    <a:cubicBezTo>
                      <a:pt x="1172" y="449"/>
                      <a:pt x="1190" y="444"/>
                      <a:pt x="1211" y="439"/>
                    </a:cubicBezTo>
                    <a:close/>
                    <a:moveTo>
                      <a:pt x="1847" y="635"/>
                    </a:moveTo>
                    <a:cubicBezTo>
                      <a:pt x="1904" y="635"/>
                      <a:pt x="1960" y="639"/>
                      <a:pt x="2014" y="647"/>
                    </a:cubicBezTo>
                    <a:cubicBezTo>
                      <a:pt x="1994" y="647"/>
                      <a:pt x="1973" y="644"/>
                      <a:pt x="1952" y="644"/>
                    </a:cubicBezTo>
                    <a:cubicBezTo>
                      <a:pt x="1912" y="644"/>
                      <a:pt x="1873" y="649"/>
                      <a:pt x="1833" y="654"/>
                    </a:cubicBezTo>
                    <a:cubicBezTo>
                      <a:pt x="1819" y="647"/>
                      <a:pt x="1804" y="642"/>
                      <a:pt x="1789" y="636"/>
                    </a:cubicBezTo>
                    <a:cubicBezTo>
                      <a:pt x="1808" y="635"/>
                      <a:pt x="1828" y="635"/>
                      <a:pt x="1847" y="635"/>
                    </a:cubicBezTo>
                    <a:close/>
                    <a:moveTo>
                      <a:pt x="2306" y="931"/>
                    </a:moveTo>
                    <a:cubicBezTo>
                      <a:pt x="2310" y="932"/>
                      <a:pt x="2313" y="932"/>
                      <a:pt x="2317" y="933"/>
                    </a:cubicBezTo>
                    <a:cubicBezTo>
                      <a:pt x="2320" y="943"/>
                      <a:pt x="2321" y="950"/>
                      <a:pt x="2324" y="958"/>
                    </a:cubicBezTo>
                    <a:cubicBezTo>
                      <a:pt x="2318" y="947"/>
                      <a:pt x="2313" y="939"/>
                      <a:pt x="2306" y="931"/>
                    </a:cubicBezTo>
                    <a:close/>
                    <a:moveTo>
                      <a:pt x="1491" y="974"/>
                    </a:moveTo>
                    <a:cubicBezTo>
                      <a:pt x="1494" y="974"/>
                      <a:pt x="1496" y="974"/>
                      <a:pt x="1498" y="975"/>
                    </a:cubicBezTo>
                    <a:cubicBezTo>
                      <a:pt x="1529" y="979"/>
                      <a:pt x="1570" y="991"/>
                      <a:pt x="1611" y="1013"/>
                    </a:cubicBezTo>
                    <a:cubicBezTo>
                      <a:pt x="1529" y="1016"/>
                      <a:pt x="1446" y="1037"/>
                      <a:pt x="1373" y="1078"/>
                    </a:cubicBezTo>
                    <a:cubicBezTo>
                      <a:pt x="1370" y="1071"/>
                      <a:pt x="1366" y="1063"/>
                      <a:pt x="1363" y="1055"/>
                    </a:cubicBezTo>
                    <a:cubicBezTo>
                      <a:pt x="1399" y="1023"/>
                      <a:pt x="1435" y="998"/>
                      <a:pt x="1479" y="975"/>
                    </a:cubicBezTo>
                    <a:cubicBezTo>
                      <a:pt x="1483" y="975"/>
                      <a:pt x="1487" y="974"/>
                      <a:pt x="1491" y="974"/>
                    </a:cubicBezTo>
                    <a:close/>
                    <a:moveTo>
                      <a:pt x="1336" y="1077"/>
                    </a:moveTo>
                    <a:cubicBezTo>
                      <a:pt x="1328" y="1089"/>
                      <a:pt x="1317" y="1099"/>
                      <a:pt x="1307" y="1110"/>
                    </a:cubicBezTo>
                    <a:lnTo>
                      <a:pt x="1292" y="1119"/>
                    </a:lnTo>
                    <a:cubicBezTo>
                      <a:pt x="1306" y="1105"/>
                      <a:pt x="1321" y="1092"/>
                      <a:pt x="1336" y="1077"/>
                    </a:cubicBezTo>
                    <a:close/>
                    <a:moveTo>
                      <a:pt x="2043" y="324"/>
                    </a:moveTo>
                    <a:cubicBezTo>
                      <a:pt x="2225" y="324"/>
                      <a:pt x="2409" y="355"/>
                      <a:pt x="2576" y="448"/>
                    </a:cubicBezTo>
                    <a:cubicBezTo>
                      <a:pt x="2824" y="583"/>
                      <a:pt x="3002" y="830"/>
                      <a:pt x="3078" y="1101"/>
                    </a:cubicBezTo>
                    <a:lnTo>
                      <a:pt x="3084" y="1122"/>
                    </a:lnTo>
                    <a:cubicBezTo>
                      <a:pt x="2991" y="993"/>
                      <a:pt x="2870" y="913"/>
                      <a:pt x="2745" y="850"/>
                    </a:cubicBezTo>
                    <a:cubicBezTo>
                      <a:pt x="2669" y="726"/>
                      <a:pt x="2568" y="617"/>
                      <a:pt x="2444" y="538"/>
                    </a:cubicBezTo>
                    <a:cubicBezTo>
                      <a:pt x="2265" y="424"/>
                      <a:pt x="2065" y="392"/>
                      <a:pt x="1872" y="392"/>
                    </a:cubicBezTo>
                    <a:cubicBezTo>
                      <a:pt x="1855" y="392"/>
                      <a:pt x="1839" y="392"/>
                      <a:pt x="1823" y="393"/>
                    </a:cubicBezTo>
                    <a:cubicBezTo>
                      <a:pt x="1767" y="379"/>
                      <a:pt x="1710" y="372"/>
                      <a:pt x="1652" y="372"/>
                    </a:cubicBezTo>
                    <a:cubicBezTo>
                      <a:pt x="1627" y="372"/>
                      <a:pt x="1602" y="373"/>
                      <a:pt x="1577" y="376"/>
                    </a:cubicBezTo>
                    <a:cubicBezTo>
                      <a:pt x="1619" y="368"/>
                      <a:pt x="1661" y="360"/>
                      <a:pt x="1705" y="353"/>
                    </a:cubicBezTo>
                    <a:cubicBezTo>
                      <a:pt x="1814" y="336"/>
                      <a:pt x="1928" y="324"/>
                      <a:pt x="2043" y="324"/>
                    </a:cubicBezTo>
                    <a:close/>
                    <a:moveTo>
                      <a:pt x="2466" y="993"/>
                    </a:moveTo>
                    <a:lnTo>
                      <a:pt x="2466" y="993"/>
                    </a:lnTo>
                    <a:cubicBezTo>
                      <a:pt x="2479" y="1000"/>
                      <a:pt x="2496" y="1006"/>
                      <a:pt x="2510" y="1013"/>
                    </a:cubicBezTo>
                    <a:cubicBezTo>
                      <a:pt x="2532" y="1067"/>
                      <a:pt x="2551" y="1122"/>
                      <a:pt x="2562" y="1178"/>
                    </a:cubicBezTo>
                    <a:cubicBezTo>
                      <a:pt x="2573" y="1221"/>
                      <a:pt x="2580" y="1266"/>
                      <a:pt x="2585" y="1311"/>
                    </a:cubicBezTo>
                    <a:cubicBezTo>
                      <a:pt x="2581" y="1315"/>
                      <a:pt x="2576" y="1315"/>
                      <a:pt x="2572" y="1315"/>
                    </a:cubicBezTo>
                    <a:cubicBezTo>
                      <a:pt x="2547" y="1206"/>
                      <a:pt x="2514" y="1096"/>
                      <a:pt x="2466" y="993"/>
                    </a:cubicBezTo>
                    <a:close/>
                    <a:moveTo>
                      <a:pt x="2590" y="1352"/>
                    </a:moveTo>
                    <a:cubicBezTo>
                      <a:pt x="2594" y="1381"/>
                      <a:pt x="2594" y="1411"/>
                      <a:pt x="2595" y="1440"/>
                    </a:cubicBezTo>
                    <a:cubicBezTo>
                      <a:pt x="2594" y="1426"/>
                      <a:pt x="2590" y="1412"/>
                      <a:pt x="2588" y="1399"/>
                    </a:cubicBezTo>
                    <a:cubicBezTo>
                      <a:pt x="2587" y="1385"/>
                      <a:pt x="2581" y="1370"/>
                      <a:pt x="2580" y="1356"/>
                    </a:cubicBezTo>
                    <a:cubicBezTo>
                      <a:pt x="2583" y="1353"/>
                      <a:pt x="2587" y="1353"/>
                      <a:pt x="2590" y="1352"/>
                    </a:cubicBezTo>
                    <a:close/>
                    <a:moveTo>
                      <a:pt x="1840" y="1309"/>
                    </a:moveTo>
                    <a:lnTo>
                      <a:pt x="1840" y="1309"/>
                    </a:lnTo>
                    <a:cubicBezTo>
                      <a:pt x="1844" y="1311"/>
                      <a:pt x="1849" y="1311"/>
                      <a:pt x="1852" y="1312"/>
                    </a:cubicBezTo>
                    <a:cubicBezTo>
                      <a:pt x="1855" y="1315"/>
                      <a:pt x="1859" y="1316"/>
                      <a:pt x="1863" y="1319"/>
                    </a:cubicBezTo>
                    <a:cubicBezTo>
                      <a:pt x="1946" y="1371"/>
                      <a:pt x="1983" y="1455"/>
                      <a:pt x="2010" y="1542"/>
                    </a:cubicBezTo>
                    <a:cubicBezTo>
                      <a:pt x="2016" y="1555"/>
                      <a:pt x="2020" y="1571"/>
                      <a:pt x="2025" y="1586"/>
                    </a:cubicBezTo>
                    <a:lnTo>
                      <a:pt x="2014" y="1586"/>
                    </a:lnTo>
                    <a:cubicBezTo>
                      <a:pt x="1991" y="1511"/>
                      <a:pt x="1955" y="1443"/>
                      <a:pt x="1907" y="1388"/>
                    </a:cubicBezTo>
                    <a:cubicBezTo>
                      <a:pt x="1890" y="1366"/>
                      <a:pt x="1867" y="1345"/>
                      <a:pt x="1844" y="1326"/>
                    </a:cubicBezTo>
                    <a:cubicBezTo>
                      <a:pt x="1844" y="1319"/>
                      <a:pt x="1842" y="1315"/>
                      <a:pt x="1840" y="1309"/>
                    </a:cubicBezTo>
                    <a:close/>
                    <a:moveTo>
                      <a:pt x="1657" y="913"/>
                    </a:moveTo>
                    <a:cubicBezTo>
                      <a:pt x="1728" y="931"/>
                      <a:pt x="1798" y="954"/>
                      <a:pt x="1867" y="986"/>
                    </a:cubicBezTo>
                    <a:cubicBezTo>
                      <a:pt x="1929" y="1013"/>
                      <a:pt x="1994" y="1042"/>
                      <a:pt x="2056" y="1078"/>
                    </a:cubicBezTo>
                    <a:cubicBezTo>
                      <a:pt x="2090" y="1116"/>
                      <a:pt x="2122" y="1154"/>
                      <a:pt x="2155" y="1189"/>
                    </a:cubicBezTo>
                    <a:cubicBezTo>
                      <a:pt x="2241" y="1282"/>
                      <a:pt x="2342" y="1375"/>
                      <a:pt x="2394" y="1506"/>
                    </a:cubicBezTo>
                    <a:cubicBezTo>
                      <a:pt x="2400" y="1543"/>
                      <a:pt x="2401" y="1579"/>
                      <a:pt x="2402" y="1615"/>
                    </a:cubicBezTo>
                    <a:cubicBezTo>
                      <a:pt x="2389" y="1612"/>
                      <a:pt x="2374" y="1606"/>
                      <a:pt x="2360" y="1605"/>
                    </a:cubicBezTo>
                    <a:cubicBezTo>
                      <a:pt x="2354" y="1602"/>
                      <a:pt x="2349" y="1602"/>
                      <a:pt x="2346" y="1602"/>
                    </a:cubicBezTo>
                    <a:cubicBezTo>
                      <a:pt x="2342" y="1598"/>
                      <a:pt x="2339" y="1594"/>
                      <a:pt x="2335" y="1589"/>
                    </a:cubicBezTo>
                    <a:cubicBezTo>
                      <a:pt x="2334" y="1573"/>
                      <a:pt x="2334" y="1558"/>
                      <a:pt x="2332" y="1543"/>
                    </a:cubicBezTo>
                    <a:cubicBezTo>
                      <a:pt x="2307" y="1407"/>
                      <a:pt x="2228" y="1282"/>
                      <a:pt x="2122" y="1181"/>
                    </a:cubicBezTo>
                    <a:cubicBezTo>
                      <a:pt x="2017" y="1078"/>
                      <a:pt x="1879" y="1027"/>
                      <a:pt x="1735" y="1015"/>
                    </a:cubicBezTo>
                    <a:cubicBezTo>
                      <a:pt x="1721" y="1013"/>
                      <a:pt x="1706" y="1013"/>
                      <a:pt x="1692" y="1013"/>
                    </a:cubicBezTo>
                    <a:cubicBezTo>
                      <a:pt x="1674" y="994"/>
                      <a:pt x="1658" y="972"/>
                      <a:pt x="1637" y="958"/>
                    </a:cubicBezTo>
                    <a:cubicBezTo>
                      <a:pt x="1622" y="946"/>
                      <a:pt x="1603" y="939"/>
                      <a:pt x="1588" y="931"/>
                    </a:cubicBezTo>
                    <a:cubicBezTo>
                      <a:pt x="1610" y="924"/>
                      <a:pt x="1632" y="918"/>
                      <a:pt x="1657" y="913"/>
                    </a:cubicBezTo>
                    <a:close/>
                    <a:moveTo>
                      <a:pt x="2361" y="1646"/>
                    </a:moveTo>
                    <a:lnTo>
                      <a:pt x="2361" y="1646"/>
                    </a:lnTo>
                    <a:cubicBezTo>
                      <a:pt x="2375" y="1649"/>
                      <a:pt x="2389" y="1652"/>
                      <a:pt x="2402" y="1655"/>
                    </a:cubicBezTo>
                    <a:lnTo>
                      <a:pt x="2402" y="1663"/>
                    </a:lnTo>
                    <a:cubicBezTo>
                      <a:pt x="2401" y="1689"/>
                      <a:pt x="2397" y="1715"/>
                      <a:pt x="2396" y="1739"/>
                    </a:cubicBezTo>
                    <a:cubicBezTo>
                      <a:pt x="2389" y="1707"/>
                      <a:pt x="2375" y="1677"/>
                      <a:pt x="2361" y="1646"/>
                    </a:cubicBezTo>
                    <a:close/>
                    <a:moveTo>
                      <a:pt x="2898" y="1448"/>
                    </a:moveTo>
                    <a:cubicBezTo>
                      <a:pt x="2909" y="1489"/>
                      <a:pt x="2917" y="1532"/>
                      <a:pt x="2917" y="1580"/>
                    </a:cubicBezTo>
                    <a:cubicBezTo>
                      <a:pt x="2916" y="1688"/>
                      <a:pt x="2892" y="1800"/>
                      <a:pt x="2861" y="1913"/>
                    </a:cubicBezTo>
                    <a:cubicBezTo>
                      <a:pt x="2850" y="1900"/>
                      <a:pt x="2843" y="1883"/>
                      <a:pt x="2833" y="1868"/>
                    </a:cubicBezTo>
                    <a:cubicBezTo>
                      <a:pt x="2870" y="1732"/>
                      <a:pt x="2895" y="1593"/>
                      <a:pt x="2898" y="1448"/>
                    </a:cubicBezTo>
                    <a:close/>
                    <a:moveTo>
                      <a:pt x="1526" y="1534"/>
                    </a:moveTo>
                    <a:cubicBezTo>
                      <a:pt x="1528" y="1534"/>
                      <a:pt x="1531" y="1535"/>
                      <a:pt x="1533" y="1536"/>
                    </a:cubicBezTo>
                    <a:cubicBezTo>
                      <a:pt x="1541" y="1543"/>
                      <a:pt x="1519" y="1575"/>
                      <a:pt x="1522" y="1580"/>
                    </a:cubicBezTo>
                    <a:cubicBezTo>
                      <a:pt x="1527" y="1586"/>
                      <a:pt x="1582" y="1586"/>
                      <a:pt x="1592" y="1608"/>
                    </a:cubicBezTo>
                    <a:cubicBezTo>
                      <a:pt x="1603" y="1628"/>
                      <a:pt x="1599" y="1649"/>
                      <a:pt x="1592" y="1664"/>
                    </a:cubicBezTo>
                    <a:lnTo>
                      <a:pt x="1712" y="1661"/>
                    </a:lnTo>
                    <a:cubicBezTo>
                      <a:pt x="1714" y="1664"/>
                      <a:pt x="1718" y="1667"/>
                      <a:pt x="1721" y="1671"/>
                    </a:cubicBezTo>
                    <a:cubicBezTo>
                      <a:pt x="1721" y="1674"/>
                      <a:pt x="1723" y="1675"/>
                      <a:pt x="1723" y="1677"/>
                    </a:cubicBezTo>
                    <a:cubicBezTo>
                      <a:pt x="1729" y="1671"/>
                      <a:pt x="1739" y="1667"/>
                      <a:pt x="1743" y="1661"/>
                    </a:cubicBezTo>
                    <a:lnTo>
                      <a:pt x="1756" y="1661"/>
                    </a:lnTo>
                    <a:cubicBezTo>
                      <a:pt x="1771" y="1701"/>
                      <a:pt x="1776" y="1754"/>
                      <a:pt x="1762" y="1800"/>
                    </a:cubicBezTo>
                    <a:cubicBezTo>
                      <a:pt x="1747" y="1854"/>
                      <a:pt x="1680" y="1868"/>
                      <a:pt x="1647" y="1887"/>
                    </a:cubicBezTo>
                    <a:lnTo>
                      <a:pt x="1636" y="1894"/>
                    </a:lnTo>
                    <a:cubicBezTo>
                      <a:pt x="1608" y="1908"/>
                      <a:pt x="1579" y="1919"/>
                      <a:pt x="1548" y="1919"/>
                    </a:cubicBezTo>
                    <a:cubicBezTo>
                      <a:pt x="1542" y="1919"/>
                      <a:pt x="1536" y="1918"/>
                      <a:pt x="1530" y="1917"/>
                    </a:cubicBezTo>
                    <a:cubicBezTo>
                      <a:pt x="1491" y="1911"/>
                      <a:pt x="1454" y="1901"/>
                      <a:pt x="1425" y="1878"/>
                    </a:cubicBezTo>
                    <a:cubicBezTo>
                      <a:pt x="1398" y="1856"/>
                      <a:pt x="1357" y="1856"/>
                      <a:pt x="1336" y="1822"/>
                    </a:cubicBezTo>
                    <a:cubicBezTo>
                      <a:pt x="1317" y="1794"/>
                      <a:pt x="1347" y="1736"/>
                      <a:pt x="1344" y="1712"/>
                    </a:cubicBezTo>
                    <a:cubicBezTo>
                      <a:pt x="1340" y="1689"/>
                      <a:pt x="1336" y="1668"/>
                      <a:pt x="1341" y="1652"/>
                    </a:cubicBezTo>
                    <a:cubicBezTo>
                      <a:pt x="1347" y="1634"/>
                      <a:pt x="1317" y="1617"/>
                      <a:pt x="1328" y="1598"/>
                    </a:cubicBezTo>
                    <a:cubicBezTo>
                      <a:pt x="1339" y="1580"/>
                      <a:pt x="1373" y="1579"/>
                      <a:pt x="1388" y="1571"/>
                    </a:cubicBezTo>
                    <a:cubicBezTo>
                      <a:pt x="1399" y="1561"/>
                      <a:pt x="1410" y="1546"/>
                      <a:pt x="1427" y="1540"/>
                    </a:cubicBezTo>
                    <a:cubicBezTo>
                      <a:pt x="1429" y="1540"/>
                      <a:pt x="1432" y="1539"/>
                      <a:pt x="1435" y="1539"/>
                    </a:cubicBezTo>
                    <a:cubicBezTo>
                      <a:pt x="1451" y="1539"/>
                      <a:pt x="1468" y="1548"/>
                      <a:pt x="1478" y="1550"/>
                    </a:cubicBezTo>
                    <a:cubicBezTo>
                      <a:pt x="1486" y="1550"/>
                      <a:pt x="1494" y="1536"/>
                      <a:pt x="1503" y="1536"/>
                    </a:cubicBezTo>
                    <a:cubicBezTo>
                      <a:pt x="1504" y="1536"/>
                      <a:pt x="1505" y="1536"/>
                      <a:pt x="1507" y="1536"/>
                    </a:cubicBezTo>
                    <a:cubicBezTo>
                      <a:pt x="1507" y="1536"/>
                      <a:pt x="1508" y="1536"/>
                      <a:pt x="1509" y="1536"/>
                    </a:cubicBezTo>
                    <a:cubicBezTo>
                      <a:pt x="1514" y="1536"/>
                      <a:pt x="1520" y="1534"/>
                      <a:pt x="1526" y="1534"/>
                    </a:cubicBezTo>
                    <a:close/>
                    <a:moveTo>
                      <a:pt x="2814" y="1935"/>
                    </a:moveTo>
                    <a:cubicBezTo>
                      <a:pt x="2824" y="1948"/>
                      <a:pt x="2833" y="1963"/>
                      <a:pt x="2840" y="1977"/>
                    </a:cubicBezTo>
                    <a:cubicBezTo>
                      <a:pt x="2833" y="1996"/>
                      <a:pt x="2830" y="2014"/>
                      <a:pt x="2822" y="2033"/>
                    </a:cubicBezTo>
                    <a:cubicBezTo>
                      <a:pt x="2814" y="2052"/>
                      <a:pt x="2803" y="2072"/>
                      <a:pt x="2795" y="2088"/>
                    </a:cubicBezTo>
                    <a:cubicBezTo>
                      <a:pt x="2793" y="2065"/>
                      <a:pt x="2792" y="2040"/>
                      <a:pt x="2786" y="2017"/>
                    </a:cubicBezTo>
                    <a:cubicBezTo>
                      <a:pt x="2796" y="1989"/>
                      <a:pt x="2806" y="1963"/>
                      <a:pt x="2814" y="1935"/>
                    </a:cubicBezTo>
                    <a:close/>
                    <a:moveTo>
                      <a:pt x="2335" y="1689"/>
                    </a:moveTo>
                    <a:cubicBezTo>
                      <a:pt x="2354" y="1730"/>
                      <a:pt x="2372" y="1773"/>
                      <a:pt x="2383" y="1818"/>
                    </a:cubicBezTo>
                    <a:cubicBezTo>
                      <a:pt x="2379" y="1851"/>
                      <a:pt x="2374" y="1882"/>
                      <a:pt x="2360" y="1913"/>
                    </a:cubicBezTo>
                    <a:cubicBezTo>
                      <a:pt x="2327" y="1989"/>
                      <a:pt x="2265" y="2044"/>
                      <a:pt x="2214" y="2095"/>
                    </a:cubicBezTo>
                    <a:cubicBezTo>
                      <a:pt x="2244" y="2044"/>
                      <a:pt x="2266" y="1986"/>
                      <a:pt x="2285" y="1930"/>
                    </a:cubicBezTo>
                    <a:cubicBezTo>
                      <a:pt x="2310" y="1854"/>
                      <a:pt x="2331" y="1773"/>
                      <a:pt x="2335" y="1689"/>
                    </a:cubicBezTo>
                    <a:close/>
                    <a:moveTo>
                      <a:pt x="1630" y="1298"/>
                    </a:moveTo>
                    <a:cubicBezTo>
                      <a:pt x="1705" y="1315"/>
                      <a:pt x="1771" y="1345"/>
                      <a:pt x="1819" y="1386"/>
                    </a:cubicBezTo>
                    <a:cubicBezTo>
                      <a:pt x="1837" y="1462"/>
                      <a:pt x="1848" y="1549"/>
                      <a:pt x="1819" y="1622"/>
                    </a:cubicBezTo>
                    <a:cubicBezTo>
                      <a:pt x="1818" y="1625"/>
                      <a:pt x="1830" y="1629"/>
                      <a:pt x="1838" y="1629"/>
                    </a:cubicBezTo>
                    <a:cubicBezTo>
                      <a:pt x="1840" y="1629"/>
                      <a:pt x="1843" y="1628"/>
                      <a:pt x="1844" y="1627"/>
                    </a:cubicBezTo>
                    <a:cubicBezTo>
                      <a:pt x="1881" y="1571"/>
                      <a:pt x="1879" y="1509"/>
                      <a:pt x="1873" y="1448"/>
                    </a:cubicBezTo>
                    <a:lnTo>
                      <a:pt x="1873" y="1448"/>
                    </a:lnTo>
                    <a:cubicBezTo>
                      <a:pt x="1904" y="1488"/>
                      <a:pt x="1928" y="1531"/>
                      <a:pt x="1944" y="1580"/>
                    </a:cubicBezTo>
                    <a:cubicBezTo>
                      <a:pt x="1922" y="1579"/>
                      <a:pt x="1899" y="1579"/>
                      <a:pt x="1875" y="1573"/>
                    </a:cubicBezTo>
                    <a:cubicBezTo>
                      <a:pt x="1875" y="1573"/>
                      <a:pt x="1875" y="1573"/>
                      <a:pt x="1875" y="1573"/>
                    </a:cubicBezTo>
                    <a:cubicBezTo>
                      <a:pt x="1868" y="1573"/>
                      <a:pt x="1866" y="1597"/>
                      <a:pt x="1873" y="1598"/>
                    </a:cubicBezTo>
                    <a:cubicBezTo>
                      <a:pt x="1900" y="1606"/>
                      <a:pt x="1929" y="1612"/>
                      <a:pt x="1957" y="1617"/>
                    </a:cubicBezTo>
                    <a:cubicBezTo>
                      <a:pt x="1984" y="1723"/>
                      <a:pt x="1981" y="1842"/>
                      <a:pt x="1936" y="1938"/>
                    </a:cubicBezTo>
                    <a:cubicBezTo>
                      <a:pt x="1930" y="1953"/>
                      <a:pt x="1950" y="1971"/>
                      <a:pt x="1967" y="1971"/>
                    </a:cubicBezTo>
                    <a:cubicBezTo>
                      <a:pt x="1973" y="1971"/>
                      <a:pt x="1979" y="1969"/>
                      <a:pt x="1983" y="1963"/>
                    </a:cubicBezTo>
                    <a:cubicBezTo>
                      <a:pt x="2043" y="1861"/>
                      <a:pt x="2050" y="1737"/>
                      <a:pt x="2024" y="1624"/>
                    </a:cubicBezTo>
                    <a:lnTo>
                      <a:pt x="2039" y="1624"/>
                    </a:lnTo>
                    <a:cubicBezTo>
                      <a:pt x="2060" y="1688"/>
                      <a:pt x="2076" y="1756"/>
                      <a:pt x="2060" y="1827"/>
                    </a:cubicBezTo>
                    <a:cubicBezTo>
                      <a:pt x="2038" y="1924"/>
                      <a:pt x="1991" y="2021"/>
                      <a:pt x="1922" y="2094"/>
                    </a:cubicBezTo>
                    <a:cubicBezTo>
                      <a:pt x="1912" y="2106"/>
                      <a:pt x="1899" y="2114"/>
                      <a:pt x="1886" y="2124"/>
                    </a:cubicBezTo>
                    <a:cubicBezTo>
                      <a:pt x="1900" y="2044"/>
                      <a:pt x="1888" y="1955"/>
                      <a:pt x="1824" y="1880"/>
                    </a:cubicBezTo>
                    <a:cubicBezTo>
                      <a:pt x="1845" y="1835"/>
                      <a:pt x="1856" y="1787"/>
                      <a:pt x="1851" y="1739"/>
                    </a:cubicBezTo>
                    <a:cubicBezTo>
                      <a:pt x="1844" y="1679"/>
                      <a:pt x="1808" y="1635"/>
                      <a:pt x="1776" y="1600"/>
                    </a:cubicBezTo>
                    <a:cubicBezTo>
                      <a:pt x="1779" y="1571"/>
                      <a:pt x="1773" y="1542"/>
                      <a:pt x="1769" y="1510"/>
                    </a:cubicBezTo>
                    <a:cubicBezTo>
                      <a:pt x="1764" y="1463"/>
                      <a:pt x="1729" y="1430"/>
                      <a:pt x="1702" y="1393"/>
                    </a:cubicBezTo>
                    <a:cubicBezTo>
                      <a:pt x="1681" y="1364"/>
                      <a:pt x="1659" y="1326"/>
                      <a:pt x="1625" y="1301"/>
                    </a:cubicBezTo>
                    <a:cubicBezTo>
                      <a:pt x="1626" y="1301"/>
                      <a:pt x="1628" y="1301"/>
                      <a:pt x="1630" y="1298"/>
                    </a:cubicBezTo>
                    <a:close/>
                    <a:moveTo>
                      <a:pt x="783" y="1509"/>
                    </a:moveTo>
                    <a:cubicBezTo>
                      <a:pt x="748" y="1633"/>
                      <a:pt x="732" y="1759"/>
                      <a:pt x="734" y="1886"/>
                    </a:cubicBezTo>
                    <a:cubicBezTo>
                      <a:pt x="734" y="1913"/>
                      <a:pt x="737" y="1938"/>
                      <a:pt x="741" y="1966"/>
                    </a:cubicBezTo>
                    <a:cubicBezTo>
                      <a:pt x="741" y="1968"/>
                      <a:pt x="739" y="1968"/>
                      <a:pt x="739" y="1968"/>
                    </a:cubicBezTo>
                    <a:cubicBezTo>
                      <a:pt x="718" y="2010"/>
                      <a:pt x="673" y="2051"/>
                      <a:pt x="655" y="2094"/>
                    </a:cubicBezTo>
                    <a:cubicBezTo>
                      <a:pt x="648" y="2109"/>
                      <a:pt x="648" y="2122"/>
                      <a:pt x="648" y="2138"/>
                    </a:cubicBezTo>
                    <a:cubicBezTo>
                      <a:pt x="641" y="2028"/>
                      <a:pt x="668" y="1906"/>
                      <a:pt x="697" y="1778"/>
                    </a:cubicBezTo>
                    <a:cubicBezTo>
                      <a:pt x="718" y="1683"/>
                      <a:pt x="748" y="1594"/>
                      <a:pt x="783" y="1509"/>
                    </a:cubicBezTo>
                    <a:close/>
                    <a:moveTo>
                      <a:pt x="1791" y="1934"/>
                    </a:moveTo>
                    <a:cubicBezTo>
                      <a:pt x="1838" y="2012"/>
                      <a:pt x="1837" y="2103"/>
                      <a:pt x="1805" y="2175"/>
                    </a:cubicBezTo>
                    <a:cubicBezTo>
                      <a:pt x="1761" y="2195"/>
                      <a:pt x="1714" y="2206"/>
                      <a:pt x="1668" y="2211"/>
                    </a:cubicBezTo>
                    <a:cubicBezTo>
                      <a:pt x="1655" y="2212"/>
                      <a:pt x="1643" y="2213"/>
                      <a:pt x="1631" y="2213"/>
                    </a:cubicBezTo>
                    <a:cubicBezTo>
                      <a:pt x="1554" y="2213"/>
                      <a:pt x="1474" y="2182"/>
                      <a:pt x="1405" y="2145"/>
                    </a:cubicBezTo>
                    <a:cubicBezTo>
                      <a:pt x="1337" y="2110"/>
                      <a:pt x="1286" y="2054"/>
                      <a:pt x="1246" y="1996"/>
                    </a:cubicBezTo>
                    <a:cubicBezTo>
                      <a:pt x="1245" y="1979"/>
                      <a:pt x="1248" y="1964"/>
                      <a:pt x="1248" y="1948"/>
                    </a:cubicBezTo>
                    <a:cubicBezTo>
                      <a:pt x="1260" y="1955"/>
                      <a:pt x="1274" y="1963"/>
                      <a:pt x="1285" y="1971"/>
                    </a:cubicBezTo>
                    <a:cubicBezTo>
                      <a:pt x="1326" y="2003"/>
                      <a:pt x="1369" y="2044"/>
                      <a:pt x="1425" y="2061"/>
                    </a:cubicBezTo>
                    <a:cubicBezTo>
                      <a:pt x="1462" y="2071"/>
                      <a:pt x="1511" y="2082"/>
                      <a:pt x="1559" y="2082"/>
                    </a:cubicBezTo>
                    <a:cubicBezTo>
                      <a:pt x="1581" y="2082"/>
                      <a:pt x="1604" y="2080"/>
                      <a:pt x="1625" y="2074"/>
                    </a:cubicBezTo>
                    <a:cubicBezTo>
                      <a:pt x="1662" y="2066"/>
                      <a:pt x="1695" y="2044"/>
                      <a:pt x="1723" y="2018"/>
                    </a:cubicBezTo>
                    <a:cubicBezTo>
                      <a:pt x="1745" y="1996"/>
                      <a:pt x="1764" y="1971"/>
                      <a:pt x="1783" y="1948"/>
                    </a:cubicBezTo>
                    <a:cubicBezTo>
                      <a:pt x="1786" y="1942"/>
                      <a:pt x="1789" y="1938"/>
                      <a:pt x="1791" y="1934"/>
                    </a:cubicBezTo>
                    <a:close/>
                    <a:moveTo>
                      <a:pt x="3049" y="2109"/>
                    </a:moveTo>
                    <a:cubicBezTo>
                      <a:pt x="3030" y="2164"/>
                      <a:pt x="3009" y="2217"/>
                      <a:pt x="2986" y="2268"/>
                    </a:cubicBezTo>
                    <a:cubicBezTo>
                      <a:pt x="2985" y="2259"/>
                      <a:pt x="2982" y="2249"/>
                      <a:pt x="2980" y="2239"/>
                    </a:cubicBezTo>
                    <a:cubicBezTo>
                      <a:pt x="3005" y="2197"/>
                      <a:pt x="3027" y="2154"/>
                      <a:pt x="3049" y="2109"/>
                    </a:cubicBezTo>
                    <a:close/>
                    <a:moveTo>
                      <a:pt x="2751" y="2110"/>
                    </a:moveTo>
                    <a:cubicBezTo>
                      <a:pt x="2751" y="2131"/>
                      <a:pt x="2752" y="2151"/>
                      <a:pt x="2751" y="2171"/>
                    </a:cubicBezTo>
                    <a:cubicBezTo>
                      <a:pt x="2713" y="2227"/>
                      <a:pt x="2676" y="2282"/>
                      <a:pt x="2638" y="2334"/>
                    </a:cubicBezTo>
                    <a:cubicBezTo>
                      <a:pt x="2672" y="2282"/>
                      <a:pt x="2704" y="2227"/>
                      <a:pt x="2727" y="2171"/>
                    </a:cubicBezTo>
                    <a:cubicBezTo>
                      <a:pt x="2737" y="2151"/>
                      <a:pt x="2744" y="2131"/>
                      <a:pt x="2751" y="2110"/>
                    </a:cubicBezTo>
                    <a:close/>
                    <a:moveTo>
                      <a:pt x="1822" y="162"/>
                    </a:moveTo>
                    <a:cubicBezTo>
                      <a:pt x="1931" y="162"/>
                      <a:pt x="2039" y="184"/>
                      <a:pt x="2140" y="201"/>
                    </a:cubicBezTo>
                    <a:cubicBezTo>
                      <a:pt x="2306" y="229"/>
                      <a:pt x="2470" y="277"/>
                      <a:pt x="2614" y="362"/>
                    </a:cubicBezTo>
                    <a:cubicBezTo>
                      <a:pt x="2759" y="448"/>
                      <a:pt x="2891" y="551"/>
                      <a:pt x="2996" y="677"/>
                    </a:cubicBezTo>
                    <a:cubicBezTo>
                      <a:pt x="3091" y="788"/>
                      <a:pt x="3188" y="902"/>
                      <a:pt x="3250" y="1035"/>
                    </a:cubicBezTo>
                    <a:cubicBezTo>
                      <a:pt x="3257" y="1050"/>
                      <a:pt x="3267" y="1064"/>
                      <a:pt x="3274" y="1082"/>
                    </a:cubicBezTo>
                    <a:cubicBezTo>
                      <a:pt x="3324" y="1220"/>
                      <a:pt x="3304" y="1371"/>
                      <a:pt x="3311" y="1505"/>
                    </a:cubicBezTo>
                    <a:cubicBezTo>
                      <a:pt x="3318" y="1642"/>
                      <a:pt x="3309" y="1780"/>
                      <a:pt x="3278" y="1913"/>
                    </a:cubicBezTo>
                    <a:cubicBezTo>
                      <a:pt x="3247" y="2044"/>
                      <a:pt x="3234" y="2184"/>
                      <a:pt x="3165" y="2306"/>
                    </a:cubicBezTo>
                    <a:cubicBezTo>
                      <a:pt x="3143" y="2344"/>
                      <a:pt x="3115" y="2378"/>
                      <a:pt x="3088" y="2413"/>
                    </a:cubicBezTo>
                    <a:cubicBezTo>
                      <a:pt x="3099" y="2348"/>
                      <a:pt x="3108" y="2282"/>
                      <a:pt x="3115" y="2217"/>
                    </a:cubicBezTo>
                    <a:cubicBezTo>
                      <a:pt x="3181" y="2004"/>
                      <a:pt x="3221" y="1783"/>
                      <a:pt x="3220" y="1553"/>
                    </a:cubicBezTo>
                    <a:cubicBezTo>
                      <a:pt x="3214" y="1228"/>
                      <a:pt x="3104" y="892"/>
                      <a:pt x="2881" y="642"/>
                    </a:cubicBezTo>
                    <a:cubicBezTo>
                      <a:pt x="2661" y="385"/>
                      <a:pt x="2326" y="282"/>
                      <a:pt x="2018" y="282"/>
                    </a:cubicBezTo>
                    <a:cubicBezTo>
                      <a:pt x="2008" y="282"/>
                      <a:pt x="1998" y="282"/>
                      <a:pt x="1988" y="283"/>
                    </a:cubicBezTo>
                    <a:cubicBezTo>
                      <a:pt x="1775" y="284"/>
                      <a:pt x="1549" y="335"/>
                      <a:pt x="1337" y="383"/>
                    </a:cubicBezTo>
                    <a:cubicBezTo>
                      <a:pt x="1413" y="300"/>
                      <a:pt x="1509" y="232"/>
                      <a:pt x="1618" y="194"/>
                    </a:cubicBezTo>
                    <a:cubicBezTo>
                      <a:pt x="1685" y="171"/>
                      <a:pt x="1754" y="162"/>
                      <a:pt x="1822" y="162"/>
                    </a:cubicBezTo>
                    <a:close/>
                    <a:moveTo>
                      <a:pt x="2182" y="2464"/>
                    </a:moveTo>
                    <a:lnTo>
                      <a:pt x="2182" y="2464"/>
                    </a:lnTo>
                    <a:cubicBezTo>
                      <a:pt x="2073" y="2535"/>
                      <a:pt x="1942" y="2568"/>
                      <a:pt x="1824" y="2568"/>
                    </a:cubicBezTo>
                    <a:cubicBezTo>
                      <a:pt x="1790" y="2568"/>
                      <a:pt x="1757" y="2565"/>
                      <a:pt x="1727" y="2560"/>
                    </a:cubicBezTo>
                    <a:cubicBezTo>
                      <a:pt x="1695" y="2556"/>
                      <a:pt x="1665" y="2549"/>
                      <a:pt x="1633" y="2539"/>
                    </a:cubicBezTo>
                    <a:lnTo>
                      <a:pt x="1633" y="2539"/>
                    </a:lnTo>
                    <a:cubicBezTo>
                      <a:pt x="1674" y="2541"/>
                      <a:pt x="1718" y="2542"/>
                      <a:pt x="1760" y="2542"/>
                    </a:cubicBezTo>
                    <a:cubicBezTo>
                      <a:pt x="1790" y="2542"/>
                      <a:pt x="1822" y="2543"/>
                      <a:pt x="1854" y="2543"/>
                    </a:cubicBezTo>
                    <a:cubicBezTo>
                      <a:pt x="1919" y="2543"/>
                      <a:pt x="1985" y="2540"/>
                      <a:pt x="2051" y="2522"/>
                    </a:cubicBezTo>
                    <a:cubicBezTo>
                      <a:pt x="2097" y="2508"/>
                      <a:pt x="2141" y="2487"/>
                      <a:pt x="2182" y="2464"/>
                    </a:cubicBezTo>
                    <a:close/>
                    <a:moveTo>
                      <a:pt x="1262" y="2585"/>
                    </a:moveTo>
                    <a:cubicBezTo>
                      <a:pt x="1264" y="2588"/>
                      <a:pt x="1266" y="2589"/>
                      <a:pt x="1266" y="2590"/>
                    </a:cubicBezTo>
                    <a:cubicBezTo>
                      <a:pt x="1315" y="2644"/>
                      <a:pt x="1376" y="2692"/>
                      <a:pt x="1440" y="2729"/>
                    </a:cubicBezTo>
                    <a:cubicBezTo>
                      <a:pt x="1403" y="2728"/>
                      <a:pt x="1365" y="2725"/>
                      <a:pt x="1329" y="2718"/>
                    </a:cubicBezTo>
                    <a:cubicBezTo>
                      <a:pt x="1315" y="2696"/>
                      <a:pt x="1301" y="2677"/>
                      <a:pt x="1292" y="2654"/>
                    </a:cubicBezTo>
                    <a:cubicBezTo>
                      <a:pt x="1282" y="2634"/>
                      <a:pt x="1275" y="2617"/>
                      <a:pt x="1267" y="2597"/>
                    </a:cubicBezTo>
                    <a:cubicBezTo>
                      <a:pt x="1266" y="2593"/>
                      <a:pt x="1264" y="2589"/>
                      <a:pt x="1262" y="2585"/>
                    </a:cubicBezTo>
                    <a:close/>
                    <a:moveTo>
                      <a:pt x="2954" y="2288"/>
                    </a:moveTo>
                    <a:lnTo>
                      <a:pt x="2960" y="2334"/>
                    </a:lnTo>
                    <a:cubicBezTo>
                      <a:pt x="2898" y="2464"/>
                      <a:pt x="2824" y="2585"/>
                      <a:pt x="2746" y="2702"/>
                    </a:cubicBezTo>
                    <a:cubicBezTo>
                      <a:pt x="2734" y="2720"/>
                      <a:pt x="2720" y="2736"/>
                      <a:pt x="2709" y="2754"/>
                    </a:cubicBezTo>
                    <a:cubicBezTo>
                      <a:pt x="2702" y="2760"/>
                      <a:pt x="2693" y="2762"/>
                      <a:pt x="2686" y="2768"/>
                    </a:cubicBezTo>
                    <a:cubicBezTo>
                      <a:pt x="2674" y="2769"/>
                      <a:pt x="2663" y="2770"/>
                      <a:pt x="2652" y="2770"/>
                    </a:cubicBezTo>
                    <a:cubicBezTo>
                      <a:pt x="2641" y="2770"/>
                      <a:pt x="2630" y="2769"/>
                      <a:pt x="2620" y="2768"/>
                    </a:cubicBezTo>
                    <a:cubicBezTo>
                      <a:pt x="2741" y="2645"/>
                      <a:pt x="2836" y="2498"/>
                      <a:pt x="2920" y="2351"/>
                    </a:cubicBezTo>
                    <a:cubicBezTo>
                      <a:pt x="2932" y="2330"/>
                      <a:pt x="2945" y="2310"/>
                      <a:pt x="2954" y="2288"/>
                    </a:cubicBezTo>
                    <a:close/>
                    <a:moveTo>
                      <a:pt x="322" y="2681"/>
                    </a:moveTo>
                    <a:cubicBezTo>
                      <a:pt x="344" y="2716"/>
                      <a:pt x="367" y="2753"/>
                      <a:pt x="390" y="2789"/>
                    </a:cubicBezTo>
                    <a:cubicBezTo>
                      <a:pt x="386" y="2787"/>
                      <a:pt x="381" y="2784"/>
                      <a:pt x="379" y="2783"/>
                    </a:cubicBezTo>
                    <a:cubicBezTo>
                      <a:pt x="357" y="2764"/>
                      <a:pt x="339" y="2742"/>
                      <a:pt x="324" y="2718"/>
                    </a:cubicBezTo>
                    <a:cubicBezTo>
                      <a:pt x="319" y="2707"/>
                      <a:pt x="319" y="2695"/>
                      <a:pt x="322" y="2681"/>
                    </a:cubicBezTo>
                    <a:close/>
                    <a:moveTo>
                      <a:pt x="2603" y="2790"/>
                    </a:moveTo>
                    <a:cubicBezTo>
                      <a:pt x="2616" y="2794"/>
                      <a:pt x="2628" y="2794"/>
                      <a:pt x="2638" y="2797"/>
                    </a:cubicBezTo>
                    <a:cubicBezTo>
                      <a:pt x="2616" y="2811"/>
                      <a:pt x="2595" y="2826"/>
                      <a:pt x="2572" y="2837"/>
                    </a:cubicBezTo>
                    <a:cubicBezTo>
                      <a:pt x="2572" y="2837"/>
                      <a:pt x="2570" y="2837"/>
                      <a:pt x="2570" y="2837"/>
                    </a:cubicBezTo>
                    <a:lnTo>
                      <a:pt x="2570" y="2837"/>
                    </a:lnTo>
                    <a:cubicBezTo>
                      <a:pt x="2582" y="2821"/>
                      <a:pt x="2593" y="2805"/>
                      <a:pt x="2603" y="2790"/>
                    </a:cubicBezTo>
                    <a:close/>
                    <a:moveTo>
                      <a:pt x="2551" y="2451"/>
                    </a:moveTo>
                    <a:lnTo>
                      <a:pt x="2551" y="2451"/>
                    </a:lnTo>
                    <a:cubicBezTo>
                      <a:pt x="2445" y="2601"/>
                      <a:pt x="2340" y="2764"/>
                      <a:pt x="2177" y="2852"/>
                    </a:cubicBezTo>
                    <a:cubicBezTo>
                      <a:pt x="2149" y="2867"/>
                      <a:pt x="2119" y="2879"/>
                      <a:pt x="2087" y="2892"/>
                    </a:cubicBezTo>
                    <a:cubicBezTo>
                      <a:pt x="2112" y="2879"/>
                      <a:pt x="2134" y="2867"/>
                      <a:pt x="2156" y="2853"/>
                    </a:cubicBezTo>
                    <a:cubicBezTo>
                      <a:pt x="2262" y="2789"/>
                      <a:pt x="2340" y="2694"/>
                      <a:pt x="2404" y="2595"/>
                    </a:cubicBezTo>
                    <a:cubicBezTo>
                      <a:pt x="2457" y="2550"/>
                      <a:pt x="2506" y="2505"/>
                      <a:pt x="2551" y="2451"/>
                    </a:cubicBezTo>
                    <a:close/>
                    <a:moveTo>
                      <a:pt x="3103" y="3113"/>
                    </a:moveTo>
                    <a:lnTo>
                      <a:pt x="3103" y="3113"/>
                    </a:lnTo>
                    <a:cubicBezTo>
                      <a:pt x="3091" y="3127"/>
                      <a:pt x="3078" y="3141"/>
                      <a:pt x="3064" y="3153"/>
                    </a:cubicBezTo>
                    <a:cubicBezTo>
                      <a:pt x="3007" y="3208"/>
                      <a:pt x="2945" y="3258"/>
                      <a:pt x="2879" y="3306"/>
                    </a:cubicBezTo>
                    <a:cubicBezTo>
                      <a:pt x="2811" y="3353"/>
                      <a:pt x="2740" y="3390"/>
                      <a:pt x="2663" y="3418"/>
                    </a:cubicBezTo>
                    <a:cubicBezTo>
                      <a:pt x="2634" y="3427"/>
                      <a:pt x="2605" y="3430"/>
                      <a:pt x="2575" y="3430"/>
                    </a:cubicBezTo>
                    <a:cubicBezTo>
                      <a:pt x="2529" y="3430"/>
                      <a:pt x="2483" y="3423"/>
                      <a:pt x="2439" y="3423"/>
                    </a:cubicBezTo>
                    <a:cubicBezTo>
                      <a:pt x="2430" y="3423"/>
                      <a:pt x="2420" y="3424"/>
                      <a:pt x="2411" y="3424"/>
                    </a:cubicBezTo>
                    <a:cubicBezTo>
                      <a:pt x="2365" y="3428"/>
                      <a:pt x="2318" y="3432"/>
                      <a:pt x="2272" y="3432"/>
                    </a:cubicBezTo>
                    <a:cubicBezTo>
                      <a:pt x="2238" y="3432"/>
                      <a:pt x="2204" y="3430"/>
                      <a:pt x="2170" y="3424"/>
                    </a:cubicBezTo>
                    <a:cubicBezTo>
                      <a:pt x="2159" y="3423"/>
                      <a:pt x="2146" y="3420"/>
                      <a:pt x="2135" y="3418"/>
                    </a:cubicBezTo>
                    <a:cubicBezTo>
                      <a:pt x="2208" y="3393"/>
                      <a:pt x="2277" y="3360"/>
                      <a:pt x="2345" y="3321"/>
                    </a:cubicBezTo>
                    <a:cubicBezTo>
                      <a:pt x="2369" y="3329"/>
                      <a:pt x="2395" y="3335"/>
                      <a:pt x="2419" y="3335"/>
                    </a:cubicBezTo>
                    <a:cubicBezTo>
                      <a:pt x="2426" y="3335"/>
                      <a:pt x="2432" y="3334"/>
                      <a:pt x="2438" y="3334"/>
                    </a:cubicBezTo>
                    <a:cubicBezTo>
                      <a:pt x="2500" y="3325"/>
                      <a:pt x="2559" y="3306"/>
                      <a:pt x="2621" y="3292"/>
                    </a:cubicBezTo>
                    <a:cubicBezTo>
                      <a:pt x="2683" y="3280"/>
                      <a:pt x="2742" y="3259"/>
                      <a:pt x="2803" y="3239"/>
                    </a:cubicBezTo>
                    <a:cubicBezTo>
                      <a:pt x="2865" y="3221"/>
                      <a:pt x="2910" y="3168"/>
                      <a:pt x="2967" y="3141"/>
                    </a:cubicBezTo>
                    <a:cubicBezTo>
                      <a:pt x="3004" y="3124"/>
                      <a:pt x="3057" y="3124"/>
                      <a:pt x="3103" y="3113"/>
                    </a:cubicBezTo>
                    <a:close/>
                    <a:moveTo>
                      <a:pt x="1818" y="3490"/>
                    </a:moveTo>
                    <a:cubicBezTo>
                      <a:pt x="1870" y="3512"/>
                      <a:pt x="1921" y="3534"/>
                      <a:pt x="1977" y="3548"/>
                    </a:cubicBezTo>
                    <a:cubicBezTo>
                      <a:pt x="1976" y="3548"/>
                      <a:pt x="1974" y="3551"/>
                      <a:pt x="1973" y="3551"/>
                    </a:cubicBezTo>
                    <a:cubicBezTo>
                      <a:pt x="1926" y="3555"/>
                      <a:pt x="1879" y="3568"/>
                      <a:pt x="1831" y="3569"/>
                    </a:cubicBezTo>
                    <a:cubicBezTo>
                      <a:pt x="1818" y="3570"/>
                      <a:pt x="1804" y="3571"/>
                      <a:pt x="1790" y="3571"/>
                    </a:cubicBezTo>
                    <a:cubicBezTo>
                      <a:pt x="1756" y="3571"/>
                      <a:pt x="1721" y="3567"/>
                      <a:pt x="1687" y="3562"/>
                    </a:cubicBezTo>
                    <a:cubicBezTo>
                      <a:pt x="1672" y="3559"/>
                      <a:pt x="1658" y="3551"/>
                      <a:pt x="1646" y="3540"/>
                    </a:cubicBezTo>
                    <a:cubicBezTo>
                      <a:pt x="1677" y="3532"/>
                      <a:pt x="1707" y="3523"/>
                      <a:pt x="1736" y="3517"/>
                    </a:cubicBezTo>
                    <a:cubicBezTo>
                      <a:pt x="1764" y="3511"/>
                      <a:pt x="1791" y="3500"/>
                      <a:pt x="1818" y="3490"/>
                    </a:cubicBezTo>
                    <a:close/>
                    <a:moveTo>
                      <a:pt x="1718" y="0"/>
                    </a:moveTo>
                    <a:cubicBezTo>
                      <a:pt x="1693" y="0"/>
                      <a:pt x="1668" y="7"/>
                      <a:pt x="1644" y="16"/>
                    </a:cubicBezTo>
                    <a:cubicBezTo>
                      <a:pt x="1573" y="42"/>
                      <a:pt x="1513" y="94"/>
                      <a:pt x="1446" y="119"/>
                    </a:cubicBezTo>
                    <a:cubicBezTo>
                      <a:pt x="1385" y="141"/>
                      <a:pt x="1328" y="170"/>
                      <a:pt x="1273" y="204"/>
                    </a:cubicBezTo>
                    <a:cubicBezTo>
                      <a:pt x="1212" y="238"/>
                      <a:pt x="1160" y="270"/>
                      <a:pt x="1107" y="300"/>
                    </a:cubicBezTo>
                    <a:lnTo>
                      <a:pt x="1106" y="300"/>
                    </a:lnTo>
                    <a:cubicBezTo>
                      <a:pt x="1102" y="300"/>
                      <a:pt x="1099" y="300"/>
                      <a:pt x="1096" y="300"/>
                    </a:cubicBezTo>
                    <a:cubicBezTo>
                      <a:pt x="1094" y="300"/>
                      <a:pt x="1093" y="300"/>
                      <a:pt x="1091" y="300"/>
                    </a:cubicBezTo>
                    <a:cubicBezTo>
                      <a:pt x="1068" y="307"/>
                      <a:pt x="1047" y="321"/>
                      <a:pt x="1021" y="328"/>
                    </a:cubicBezTo>
                    <a:cubicBezTo>
                      <a:pt x="984" y="335"/>
                      <a:pt x="944" y="342"/>
                      <a:pt x="911" y="362"/>
                    </a:cubicBezTo>
                    <a:cubicBezTo>
                      <a:pt x="887" y="376"/>
                      <a:pt x="867" y="393"/>
                      <a:pt x="846" y="408"/>
                    </a:cubicBezTo>
                    <a:cubicBezTo>
                      <a:pt x="823" y="407"/>
                      <a:pt x="797" y="399"/>
                      <a:pt x="777" y="399"/>
                    </a:cubicBezTo>
                    <a:cubicBezTo>
                      <a:pt x="770" y="399"/>
                      <a:pt x="763" y="400"/>
                      <a:pt x="758" y="402"/>
                    </a:cubicBezTo>
                    <a:cubicBezTo>
                      <a:pt x="733" y="416"/>
                      <a:pt x="712" y="434"/>
                      <a:pt x="689" y="449"/>
                    </a:cubicBezTo>
                    <a:cubicBezTo>
                      <a:pt x="664" y="464"/>
                      <a:pt x="671" y="504"/>
                      <a:pt x="653" y="521"/>
                    </a:cubicBezTo>
                    <a:cubicBezTo>
                      <a:pt x="633" y="538"/>
                      <a:pt x="593" y="544"/>
                      <a:pt x="572" y="562"/>
                    </a:cubicBezTo>
                    <a:cubicBezTo>
                      <a:pt x="553" y="583"/>
                      <a:pt x="543" y="607"/>
                      <a:pt x="525" y="628"/>
                    </a:cubicBezTo>
                    <a:cubicBezTo>
                      <a:pt x="509" y="649"/>
                      <a:pt x="477" y="662"/>
                      <a:pt x="462" y="684"/>
                    </a:cubicBezTo>
                    <a:cubicBezTo>
                      <a:pt x="448" y="706"/>
                      <a:pt x="450" y="739"/>
                      <a:pt x="440" y="761"/>
                    </a:cubicBezTo>
                    <a:lnTo>
                      <a:pt x="434" y="778"/>
                    </a:lnTo>
                    <a:cubicBezTo>
                      <a:pt x="390" y="810"/>
                      <a:pt x="324" y="833"/>
                      <a:pt x="290" y="878"/>
                    </a:cubicBezTo>
                    <a:cubicBezTo>
                      <a:pt x="253" y="931"/>
                      <a:pt x="221" y="987"/>
                      <a:pt x="188" y="1044"/>
                    </a:cubicBezTo>
                    <a:cubicBezTo>
                      <a:pt x="158" y="1101"/>
                      <a:pt x="162" y="1172"/>
                      <a:pt x="140" y="1232"/>
                    </a:cubicBezTo>
                    <a:cubicBezTo>
                      <a:pt x="114" y="1290"/>
                      <a:pt x="75" y="1346"/>
                      <a:pt x="56" y="1411"/>
                    </a:cubicBezTo>
                    <a:cubicBezTo>
                      <a:pt x="42" y="1474"/>
                      <a:pt x="35" y="1539"/>
                      <a:pt x="30" y="1605"/>
                    </a:cubicBezTo>
                    <a:cubicBezTo>
                      <a:pt x="22" y="1670"/>
                      <a:pt x="1" y="1736"/>
                      <a:pt x="1" y="1800"/>
                    </a:cubicBezTo>
                    <a:cubicBezTo>
                      <a:pt x="4" y="1867"/>
                      <a:pt x="23" y="1931"/>
                      <a:pt x="34" y="1997"/>
                    </a:cubicBezTo>
                    <a:cubicBezTo>
                      <a:pt x="41" y="2062"/>
                      <a:pt x="66" y="2124"/>
                      <a:pt x="82" y="2189"/>
                    </a:cubicBezTo>
                    <a:cubicBezTo>
                      <a:pt x="97" y="2252"/>
                      <a:pt x="81" y="2326"/>
                      <a:pt x="103" y="2388"/>
                    </a:cubicBezTo>
                    <a:cubicBezTo>
                      <a:pt x="130" y="2464"/>
                      <a:pt x="206" y="2515"/>
                      <a:pt x="249" y="2581"/>
                    </a:cubicBezTo>
                    <a:cubicBezTo>
                      <a:pt x="235" y="2588"/>
                      <a:pt x="220" y="2597"/>
                      <a:pt x="221" y="2599"/>
                    </a:cubicBezTo>
                    <a:cubicBezTo>
                      <a:pt x="238" y="2618"/>
                      <a:pt x="265" y="2629"/>
                      <a:pt x="268" y="2656"/>
                    </a:cubicBezTo>
                    <a:cubicBezTo>
                      <a:pt x="269" y="2684"/>
                      <a:pt x="249" y="2725"/>
                      <a:pt x="245" y="2757"/>
                    </a:cubicBezTo>
                    <a:cubicBezTo>
                      <a:pt x="242" y="2790"/>
                      <a:pt x="217" y="2837"/>
                      <a:pt x="217" y="2867"/>
                    </a:cubicBezTo>
                    <a:cubicBezTo>
                      <a:pt x="217" y="2900"/>
                      <a:pt x="238" y="2918"/>
                      <a:pt x="247" y="2943"/>
                    </a:cubicBezTo>
                    <a:cubicBezTo>
                      <a:pt x="257" y="2970"/>
                      <a:pt x="284" y="2984"/>
                      <a:pt x="298" y="3010"/>
                    </a:cubicBezTo>
                    <a:cubicBezTo>
                      <a:pt x="311" y="3036"/>
                      <a:pt x="309" y="3075"/>
                      <a:pt x="326" y="3100"/>
                    </a:cubicBezTo>
                    <a:cubicBezTo>
                      <a:pt x="344" y="3124"/>
                      <a:pt x="345" y="3160"/>
                      <a:pt x="366" y="3182"/>
                    </a:cubicBezTo>
                    <a:cubicBezTo>
                      <a:pt x="385" y="3204"/>
                      <a:pt x="430" y="3197"/>
                      <a:pt x="451" y="3218"/>
                    </a:cubicBezTo>
                    <a:lnTo>
                      <a:pt x="516" y="3276"/>
                    </a:lnTo>
                    <a:cubicBezTo>
                      <a:pt x="536" y="3294"/>
                      <a:pt x="546" y="3327"/>
                      <a:pt x="568" y="3346"/>
                    </a:cubicBezTo>
                    <a:cubicBezTo>
                      <a:pt x="589" y="3367"/>
                      <a:pt x="605" y="3394"/>
                      <a:pt x="626" y="3413"/>
                    </a:cubicBezTo>
                    <a:cubicBezTo>
                      <a:pt x="648" y="3431"/>
                      <a:pt x="667" y="3456"/>
                      <a:pt x="689" y="3473"/>
                    </a:cubicBezTo>
                    <a:cubicBezTo>
                      <a:pt x="712" y="3490"/>
                      <a:pt x="750" y="3488"/>
                      <a:pt x="770" y="3507"/>
                    </a:cubicBezTo>
                    <a:cubicBezTo>
                      <a:pt x="792" y="3526"/>
                      <a:pt x="806" y="3557"/>
                      <a:pt x="828" y="3579"/>
                    </a:cubicBezTo>
                    <a:cubicBezTo>
                      <a:pt x="850" y="3596"/>
                      <a:pt x="869" y="3623"/>
                      <a:pt x="894" y="3642"/>
                    </a:cubicBezTo>
                    <a:cubicBezTo>
                      <a:pt x="917" y="3661"/>
                      <a:pt x="956" y="3651"/>
                      <a:pt x="981" y="3665"/>
                    </a:cubicBezTo>
                    <a:cubicBezTo>
                      <a:pt x="1011" y="3679"/>
                      <a:pt x="1040" y="3696"/>
                      <a:pt x="1074" y="3697"/>
                    </a:cubicBezTo>
                    <a:cubicBezTo>
                      <a:pt x="1075" y="3697"/>
                      <a:pt x="1076" y="3697"/>
                      <a:pt x="1077" y="3697"/>
                    </a:cubicBezTo>
                    <a:cubicBezTo>
                      <a:pt x="1111" y="3697"/>
                      <a:pt x="1154" y="3675"/>
                      <a:pt x="1187" y="3672"/>
                    </a:cubicBezTo>
                    <a:cubicBezTo>
                      <a:pt x="1224" y="3671"/>
                      <a:pt x="1259" y="3668"/>
                      <a:pt x="1295" y="3658"/>
                    </a:cubicBezTo>
                    <a:cubicBezTo>
                      <a:pt x="1311" y="3655"/>
                      <a:pt x="1331" y="3646"/>
                      <a:pt x="1348" y="3646"/>
                    </a:cubicBezTo>
                    <a:cubicBezTo>
                      <a:pt x="1361" y="3646"/>
                      <a:pt x="1373" y="3652"/>
                      <a:pt x="1380" y="3668"/>
                    </a:cubicBezTo>
                    <a:cubicBezTo>
                      <a:pt x="1380" y="3668"/>
                      <a:pt x="1380" y="3668"/>
                      <a:pt x="1380" y="3668"/>
                    </a:cubicBezTo>
                    <a:cubicBezTo>
                      <a:pt x="1380" y="3668"/>
                      <a:pt x="1389" y="3647"/>
                      <a:pt x="1387" y="3645"/>
                    </a:cubicBezTo>
                    <a:cubicBezTo>
                      <a:pt x="1382" y="3615"/>
                      <a:pt x="1370" y="3609"/>
                      <a:pt x="1354" y="3609"/>
                    </a:cubicBezTo>
                    <a:cubicBezTo>
                      <a:pt x="1349" y="3609"/>
                      <a:pt x="1344" y="3610"/>
                      <a:pt x="1339" y="3610"/>
                    </a:cubicBezTo>
                    <a:cubicBezTo>
                      <a:pt x="1310" y="3615"/>
                      <a:pt x="1276" y="3637"/>
                      <a:pt x="1246" y="3637"/>
                    </a:cubicBezTo>
                    <a:cubicBezTo>
                      <a:pt x="1242" y="3637"/>
                      <a:pt x="1239" y="3637"/>
                      <a:pt x="1235" y="3636"/>
                    </a:cubicBezTo>
                    <a:cubicBezTo>
                      <a:pt x="1208" y="3631"/>
                      <a:pt x="1179" y="3634"/>
                      <a:pt x="1150" y="3629"/>
                    </a:cubicBezTo>
                    <a:cubicBezTo>
                      <a:pt x="1121" y="3627"/>
                      <a:pt x="1094" y="3621"/>
                      <a:pt x="1068" y="3610"/>
                    </a:cubicBezTo>
                    <a:cubicBezTo>
                      <a:pt x="1040" y="3599"/>
                      <a:pt x="1036" y="3544"/>
                      <a:pt x="1014" y="3526"/>
                    </a:cubicBezTo>
                    <a:cubicBezTo>
                      <a:pt x="992" y="3510"/>
                      <a:pt x="966" y="3499"/>
                      <a:pt x="945" y="3477"/>
                    </a:cubicBezTo>
                    <a:cubicBezTo>
                      <a:pt x="926" y="3455"/>
                      <a:pt x="904" y="3437"/>
                      <a:pt x="887" y="3413"/>
                    </a:cubicBezTo>
                    <a:cubicBezTo>
                      <a:pt x="869" y="3389"/>
                      <a:pt x="835" y="3393"/>
                      <a:pt x="818" y="3367"/>
                    </a:cubicBezTo>
                    <a:cubicBezTo>
                      <a:pt x="802" y="3345"/>
                      <a:pt x="818" y="3283"/>
                      <a:pt x="802" y="3262"/>
                    </a:cubicBezTo>
                    <a:cubicBezTo>
                      <a:pt x="785" y="3239"/>
                      <a:pt x="773" y="3223"/>
                      <a:pt x="758" y="3203"/>
                    </a:cubicBezTo>
                    <a:cubicBezTo>
                      <a:pt x="744" y="3184"/>
                      <a:pt x="706" y="3193"/>
                      <a:pt x="692" y="3173"/>
                    </a:cubicBezTo>
                    <a:cubicBezTo>
                      <a:pt x="684" y="3159"/>
                      <a:pt x="681" y="3140"/>
                      <a:pt x="675" y="3120"/>
                    </a:cubicBezTo>
                    <a:cubicBezTo>
                      <a:pt x="682" y="3112"/>
                      <a:pt x="685" y="3104"/>
                      <a:pt x="682" y="3101"/>
                    </a:cubicBezTo>
                    <a:cubicBezTo>
                      <a:pt x="671" y="3093"/>
                      <a:pt x="662" y="3086"/>
                      <a:pt x="649" y="3078"/>
                    </a:cubicBezTo>
                    <a:cubicBezTo>
                      <a:pt x="640" y="3067"/>
                      <a:pt x="627" y="3057"/>
                      <a:pt x="619" y="3045"/>
                    </a:cubicBezTo>
                    <a:cubicBezTo>
                      <a:pt x="605" y="3025"/>
                      <a:pt x="602" y="2995"/>
                      <a:pt x="589" y="2976"/>
                    </a:cubicBezTo>
                    <a:cubicBezTo>
                      <a:pt x="575" y="2956"/>
                      <a:pt x="546" y="2955"/>
                      <a:pt x="532" y="2936"/>
                    </a:cubicBezTo>
                    <a:cubicBezTo>
                      <a:pt x="527" y="2929"/>
                      <a:pt x="518" y="2922"/>
                      <a:pt x="510" y="2918"/>
                    </a:cubicBezTo>
                    <a:cubicBezTo>
                      <a:pt x="491" y="2870"/>
                      <a:pt x="481" y="2817"/>
                      <a:pt x="463" y="2771"/>
                    </a:cubicBezTo>
                    <a:cubicBezTo>
                      <a:pt x="451" y="2727"/>
                      <a:pt x="448" y="2680"/>
                      <a:pt x="443" y="2633"/>
                    </a:cubicBezTo>
                    <a:lnTo>
                      <a:pt x="443" y="2633"/>
                    </a:lnTo>
                    <a:cubicBezTo>
                      <a:pt x="465" y="2680"/>
                      <a:pt x="489" y="2727"/>
                      <a:pt x="523" y="2767"/>
                    </a:cubicBezTo>
                    <a:cubicBezTo>
                      <a:pt x="540" y="2789"/>
                      <a:pt x="561" y="2808"/>
                      <a:pt x="584" y="2824"/>
                    </a:cubicBezTo>
                    <a:cubicBezTo>
                      <a:pt x="593" y="2844"/>
                      <a:pt x="601" y="2860"/>
                      <a:pt x="613" y="2878"/>
                    </a:cubicBezTo>
                    <a:cubicBezTo>
                      <a:pt x="644" y="2929"/>
                      <a:pt x="677" y="2981"/>
                      <a:pt x="712" y="3029"/>
                    </a:cubicBezTo>
                    <a:cubicBezTo>
                      <a:pt x="752" y="3076"/>
                      <a:pt x="807" y="3108"/>
                      <a:pt x="849" y="3153"/>
                    </a:cubicBezTo>
                    <a:cubicBezTo>
                      <a:pt x="889" y="3200"/>
                      <a:pt x="923" y="3255"/>
                      <a:pt x="967" y="3298"/>
                    </a:cubicBezTo>
                    <a:cubicBezTo>
                      <a:pt x="1014" y="3340"/>
                      <a:pt x="1056" y="3389"/>
                      <a:pt x="1110" y="3424"/>
                    </a:cubicBezTo>
                    <a:cubicBezTo>
                      <a:pt x="1162" y="3459"/>
                      <a:pt x="1226" y="3473"/>
                      <a:pt x="1284" y="3496"/>
                    </a:cubicBezTo>
                    <a:cubicBezTo>
                      <a:pt x="1322" y="3525"/>
                      <a:pt x="1359" y="3558"/>
                      <a:pt x="1403" y="3580"/>
                    </a:cubicBezTo>
                    <a:cubicBezTo>
                      <a:pt x="1449" y="3606"/>
                      <a:pt x="1508" y="3602"/>
                      <a:pt x="1556" y="3620"/>
                    </a:cubicBezTo>
                    <a:cubicBezTo>
                      <a:pt x="1607" y="3634"/>
                      <a:pt x="1659" y="3649"/>
                      <a:pt x="1715" y="3649"/>
                    </a:cubicBezTo>
                    <a:cubicBezTo>
                      <a:pt x="1719" y="3649"/>
                      <a:pt x="1724" y="3649"/>
                      <a:pt x="1728" y="3649"/>
                    </a:cubicBezTo>
                    <a:cubicBezTo>
                      <a:pt x="1789" y="3645"/>
                      <a:pt x="1846" y="3613"/>
                      <a:pt x="1901" y="3601"/>
                    </a:cubicBezTo>
                    <a:cubicBezTo>
                      <a:pt x="1943" y="3592"/>
                      <a:pt x="1981" y="3579"/>
                      <a:pt x="2018" y="3561"/>
                    </a:cubicBezTo>
                    <a:cubicBezTo>
                      <a:pt x="2094" y="3579"/>
                      <a:pt x="2170" y="3594"/>
                      <a:pt x="2247" y="3595"/>
                    </a:cubicBezTo>
                    <a:cubicBezTo>
                      <a:pt x="2249" y="3595"/>
                      <a:pt x="2251" y="3595"/>
                      <a:pt x="2253" y="3595"/>
                    </a:cubicBezTo>
                    <a:cubicBezTo>
                      <a:pt x="2343" y="3595"/>
                      <a:pt x="2426" y="3564"/>
                      <a:pt x="2511" y="3545"/>
                    </a:cubicBezTo>
                    <a:cubicBezTo>
                      <a:pt x="2607" y="3525"/>
                      <a:pt x="2701" y="3496"/>
                      <a:pt x="2786" y="3448"/>
                    </a:cubicBezTo>
                    <a:cubicBezTo>
                      <a:pt x="2870" y="3395"/>
                      <a:pt x="2935" y="3318"/>
                      <a:pt x="3002" y="3255"/>
                    </a:cubicBezTo>
                    <a:cubicBezTo>
                      <a:pt x="3059" y="3203"/>
                      <a:pt x="3106" y="3146"/>
                      <a:pt x="3148" y="3084"/>
                    </a:cubicBezTo>
                    <a:cubicBezTo>
                      <a:pt x="3206" y="3053"/>
                      <a:pt x="3247" y="3017"/>
                      <a:pt x="3289" y="2980"/>
                    </a:cubicBezTo>
                    <a:cubicBezTo>
                      <a:pt x="3333" y="2939"/>
                      <a:pt x="3349" y="2873"/>
                      <a:pt x="3386" y="2826"/>
                    </a:cubicBezTo>
                    <a:cubicBezTo>
                      <a:pt x="3426" y="2782"/>
                      <a:pt x="3483" y="2743"/>
                      <a:pt x="3516" y="2691"/>
                    </a:cubicBezTo>
                    <a:cubicBezTo>
                      <a:pt x="3549" y="2637"/>
                      <a:pt x="3567" y="2578"/>
                      <a:pt x="3593" y="2522"/>
                    </a:cubicBezTo>
                    <a:cubicBezTo>
                      <a:pt x="3615" y="2465"/>
                      <a:pt x="3655" y="2410"/>
                      <a:pt x="3669" y="2348"/>
                    </a:cubicBezTo>
                    <a:cubicBezTo>
                      <a:pt x="3684" y="2286"/>
                      <a:pt x="3677" y="2223"/>
                      <a:pt x="3682" y="2161"/>
                    </a:cubicBezTo>
                    <a:cubicBezTo>
                      <a:pt x="3689" y="2099"/>
                      <a:pt x="3677" y="2037"/>
                      <a:pt x="3677" y="1975"/>
                    </a:cubicBezTo>
                    <a:cubicBezTo>
                      <a:pt x="3675" y="1913"/>
                      <a:pt x="3708" y="1847"/>
                      <a:pt x="3697" y="1784"/>
                    </a:cubicBezTo>
                    <a:cubicBezTo>
                      <a:pt x="3691" y="1743"/>
                      <a:pt x="3669" y="1707"/>
                      <a:pt x="3647" y="1670"/>
                    </a:cubicBezTo>
                    <a:cubicBezTo>
                      <a:pt x="3629" y="1627"/>
                      <a:pt x="3608" y="1584"/>
                      <a:pt x="3594" y="1543"/>
                    </a:cubicBezTo>
                    <a:cubicBezTo>
                      <a:pt x="3580" y="1503"/>
                      <a:pt x="3564" y="1466"/>
                      <a:pt x="3545" y="1429"/>
                    </a:cubicBezTo>
                    <a:cubicBezTo>
                      <a:pt x="3539" y="1397"/>
                      <a:pt x="3536" y="1363"/>
                      <a:pt x="3530" y="1330"/>
                    </a:cubicBezTo>
                    <a:cubicBezTo>
                      <a:pt x="3492" y="1152"/>
                      <a:pt x="3403" y="988"/>
                      <a:pt x="3311" y="837"/>
                    </a:cubicBezTo>
                    <a:cubicBezTo>
                      <a:pt x="3220" y="684"/>
                      <a:pt x="3113" y="537"/>
                      <a:pt x="2974" y="420"/>
                    </a:cubicBezTo>
                    <a:cubicBezTo>
                      <a:pt x="2836" y="303"/>
                      <a:pt x="2683" y="197"/>
                      <a:pt x="2511" y="131"/>
                    </a:cubicBezTo>
                    <a:cubicBezTo>
                      <a:pt x="2343" y="66"/>
                      <a:pt x="2164" y="50"/>
                      <a:pt x="1984" y="50"/>
                    </a:cubicBezTo>
                    <a:cubicBezTo>
                      <a:pt x="1977" y="50"/>
                      <a:pt x="1970" y="50"/>
                      <a:pt x="1962" y="50"/>
                    </a:cubicBezTo>
                    <a:cubicBezTo>
                      <a:pt x="1791" y="51"/>
                      <a:pt x="1607" y="90"/>
                      <a:pt x="1449" y="188"/>
                    </a:cubicBezTo>
                    <a:cubicBezTo>
                      <a:pt x="1445" y="175"/>
                      <a:pt x="1438" y="170"/>
                      <a:pt x="1431" y="167"/>
                    </a:cubicBezTo>
                    <a:cubicBezTo>
                      <a:pt x="1480" y="139"/>
                      <a:pt x="1531" y="112"/>
                      <a:pt x="1585" y="86"/>
                    </a:cubicBezTo>
                    <a:cubicBezTo>
                      <a:pt x="1631" y="63"/>
                      <a:pt x="1684" y="35"/>
                      <a:pt x="1737" y="35"/>
                    </a:cubicBezTo>
                    <a:cubicBezTo>
                      <a:pt x="1753" y="35"/>
                      <a:pt x="1768" y="37"/>
                      <a:pt x="1783" y="43"/>
                    </a:cubicBezTo>
                    <a:cubicBezTo>
                      <a:pt x="1783" y="43"/>
                      <a:pt x="1783" y="43"/>
                      <a:pt x="1783" y="43"/>
                    </a:cubicBezTo>
                    <a:cubicBezTo>
                      <a:pt x="1786" y="43"/>
                      <a:pt x="1786" y="21"/>
                      <a:pt x="1783" y="18"/>
                    </a:cubicBezTo>
                    <a:cubicBezTo>
                      <a:pt x="1761" y="5"/>
                      <a:pt x="1740" y="0"/>
                      <a:pt x="1718"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29"/>
              <p:cNvSpPr/>
              <p:nvPr/>
            </p:nvSpPr>
            <p:spPr>
              <a:xfrm>
                <a:off x="1880950" y="4747375"/>
                <a:ext cx="93100" cy="92050"/>
              </a:xfrm>
              <a:custGeom>
                <a:rect b="b" l="l" r="r" t="t"/>
                <a:pathLst>
                  <a:path extrusionOk="0" h="3682" w="3724">
                    <a:moveTo>
                      <a:pt x="2128" y="641"/>
                    </a:moveTo>
                    <a:lnTo>
                      <a:pt x="2128" y="641"/>
                    </a:lnTo>
                    <a:cubicBezTo>
                      <a:pt x="2183" y="658"/>
                      <a:pt x="2237" y="680"/>
                      <a:pt x="2290" y="704"/>
                    </a:cubicBezTo>
                    <a:cubicBezTo>
                      <a:pt x="2279" y="706"/>
                      <a:pt x="2271" y="707"/>
                      <a:pt x="2261" y="710"/>
                    </a:cubicBezTo>
                    <a:cubicBezTo>
                      <a:pt x="2217" y="685"/>
                      <a:pt x="2173" y="663"/>
                      <a:pt x="2128" y="641"/>
                    </a:cubicBezTo>
                    <a:close/>
                    <a:moveTo>
                      <a:pt x="1598" y="772"/>
                    </a:moveTo>
                    <a:cubicBezTo>
                      <a:pt x="1705" y="773"/>
                      <a:pt x="1818" y="795"/>
                      <a:pt x="1933" y="828"/>
                    </a:cubicBezTo>
                    <a:lnTo>
                      <a:pt x="1886" y="854"/>
                    </a:lnTo>
                    <a:cubicBezTo>
                      <a:pt x="1752" y="816"/>
                      <a:pt x="1611" y="794"/>
                      <a:pt x="1466" y="790"/>
                    </a:cubicBezTo>
                    <a:cubicBezTo>
                      <a:pt x="1507" y="780"/>
                      <a:pt x="1550" y="772"/>
                      <a:pt x="1598" y="772"/>
                    </a:cubicBezTo>
                    <a:close/>
                    <a:moveTo>
                      <a:pt x="1994" y="848"/>
                    </a:moveTo>
                    <a:cubicBezTo>
                      <a:pt x="2014" y="854"/>
                      <a:pt x="2032" y="856"/>
                      <a:pt x="2051" y="864"/>
                    </a:cubicBezTo>
                    <a:cubicBezTo>
                      <a:pt x="2070" y="872"/>
                      <a:pt x="2089" y="883"/>
                      <a:pt x="2106" y="892"/>
                    </a:cubicBezTo>
                    <a:cubicBezTo>
                      <a:pt x="2083" y="893"/>
                      <a:pt x="2058" y="896"/>
                      <a:pt x="2032" y="900"/>
                    </a:cubicBezTo>
                    <a:cubicBezTo>
                      <a:pt x="2008" y="892"/>
                      <a:pt x="1981" y="882"/>
                      <a:pt x="1953" y="872"/>
                    </a:cubicBezTo>
                    <a:lnTo>
                      <a:pt x="1994" y="848"/>
                    </a:lnTo>
                    <a:close/>
                    <a:moveTo>
                      <a:pt x="2172" y="938"/>
                    </a:moveTo>
                    <a:cubicBezTo>
                      <a:pt x="2179" y="938"/>
                      <a:pt x="2186" y="938"/>
                      <a:pt x="2193" y="938"/>
                    </a:cubicBezTo>
                    <a:cubicBezTo>
                      <a:pt x="2249" y="973"/>
                      <a:pt x="2303" y="1010"/>
                      <a:pt x="2355" y="1050"/>
                    </a:cubicBezTo>
                    <a:cubicBezTo>
                      <a:pt x="2303" y="1015"/>
                      <a:pt x="2248" y="987"/>
                      <a:pt x="2190" y="960"/>
                    </a:cubicBezTo>
                    <a:cubicBezTo>
                      <a:pt x="2172" y="952"/>
                      <a:pt x="2151" y="945"/>
                      <a:pt x="2131" y="938"/>
                    </a:cubicBezTo>
                    <a:cubicBezTo>
                      <a:pt x="2145" y="938"/>
                      <a:pt x="2158" y="938"/>
                      <a:pt x="2172" y="938"/>
                    </a:cubicBezTo>
                    <a:close/>
                    <a:moveTo>
                      <a:pt x="2355" y="731"/>
                    </a:moveTo>
                    <a:cubicBezTo>
                      <a:pt x="2484" y="792"/>
                      <a:pt x="2607" y="865"/>
                      <a:pt x="2725" y="941"/>
                    </a:cubicBezTo>
                    <a:cubicBezTo>
                      <a:pt x="2743" y="953"/>
                      <a:pt x="2760" y="967"/>
                      <a:pt x="2778" y="980"/>
                    </a:cubicBezTo>
                    <a:cubicBezTo>
                      <a:pt x="2782" y="987"/>
                      <a:pt x="2786" y="995"/>
                      <a:pt x="2791" y="1002"/>
                    </a:cubicBezTo>
                    <a:cubicBezTo>
                      <a:pt x="2794" y="1024"/>
                      <a:pt x="2794" y="1047"/>
                      <a:pt x="2791" y="1066"/>
                    </a:cubicBezTo>
                    <a:cubicBezTo>
                      <a:pt x="2667" y="947"/>
                      <a:pt x="2519" y="854"/>
                      <a:pt x="2372" y="769"/>
                    </a:cubicBezTo>
                    <a:cubicBezTo>
                      <a:pt x="2351" y="757"/>
                      <a:pt x="2328" y="746"/>
                      <a:pt x="2307" y="735"/>
                    </a:cubicBezTo>
                    <a:cubicBezTo>
                      <a:pt x="2323" y="733"/>
                      <a:pt x="2339" y="732"/>
                      <a:pt x="2355" y="731"/>
                    </a:cubicBezTo>
                    <a:close/>
                    <a:moveTo>
                      <a:pt x="1456" y="1091"/>
                    </a:moveTo>
                    <a:lnTo>
                      <a:pt x="1456" y="1091"/>
                    </a:lnTo>
                    <a:cubicBezTo>
                      <a:pt x="1443" y="1092"/>
                      <a:pt x="1429" y="1097"/>
                      <a:pt x="1415" y="1098"/>
                    </a:cubicBezTo>
                    <a:cubicBezTo>
                      <a:pt x="1400" y="1099"/>
                      <a:pt x="1385" y="1105"/>
                      <a:pt x="1371" y="1106"/>
                    </a:cubicBezTo>
                    <a:cubicBezTo>
                      <a:pt x="1370" y="1103"/>
                      <a:pt x="1370" y="1099"/>
                      <a:pt x="1370" y="1097"/>
                    </a:cubicBezTo>
                    <a:cubicBezTo>
                      <a:pt x="1397" y="1092"/>
                      <a:pt x="1426" y="1092"/>
                      <a:pt x="1456" y="1091"/>
                    </a:cubicBezTo>
                    <a:close/>
                    <a:moveTo>
                      <a:pt x="2820" y="1048"/>
                    </a:moveTo>
                    <a:cubicBezTo>
                      <a:pt x="2834" y="1070"/>
                      <a:pt x="2849" y="1091"/>
                      <a:pt x="2862" y="1113"/>
                    </a:cubicBezTo>
                    <a:cubicBezTo>
                      <a:pt x="2862" y="1113"/>
                      <a:pt x="2862" y="1114"/>
                      <a:pt x="2862" y="1115"/>
                    </a:cubicBezTo>
                    <a:lnTo>
                      <a:pt x="2862" y="1115"/>
                    </a:lnTo>
                    <a:cubicBezTo>
                      <a:pt x="2847" y="1103"/>
                      <a:pt x="2832" y="1092"/>
                      <a:pt x="2815" y="1081"/>
                    </a:cubicBezTo>
                    <a:cubicBezTo>
                      <a:pt x="2816" y="1072"/>
                      <a:pt x="2816" y="1061"/>
                      <a:pt x="2820" y="1048"/>
                    </a:cubicBezTo>
                    <a:close/>
                    <a:moveTo>
                      <a:pt x="1327" y="1102"/>
                    </a:moveTo>
                    <a:cubicBezTo>
                      <a:pt x="1330" y="1106"/>
                      <a:pt x="1330" y="1112"/>
                      <a:pt x="1330" y="1116"/>
                    </a:cubicBezTo>
                    <a:cubicBezTo>
                      <a:pt x="1220" y="1138"/>
                      <a:pt x="1112" y="1172"/>
                      <a:pt x="1006" y="1220"/>
                    </a:cubicBezTo>
                    <a:cubicBezTo>
                      <a:pt x="1013" y="1207"/>
                      <a:pt x="1020" y="1192"/>
                      <a:pt x="1027" y="1178"/>
                    </a:cubicBezTo>
                    <a:cubicBezTo>
                      <a:pt x="1081" y="1154"/>
                      <a:pt x="1136" y="1138"/>
                      <a:pt x="1194" y="1124"/>
                    </a:cubicBezTo>
                    <a:cubicBezTo>
                      <a:pt x="1238" y="1113"/>
                      <a:pt x="1282" y="1109"/>
                      <a:pt x="1327" y="1102"/>
                    </a:cubicBezTo>
                    <a:close/>
                    <a:moveTo>
                      <a:pt x="1681" y="1282"/>
                    </a:moveTo>
                    <a:cubicBezTo>
                      <a:pt x="1707" y="1284"/>
                      <a:pt x="1733" y="1288"/>
                      <a:pt x="1759" y="1289"/>
                    </a:cubicBezTo>
                    <a:cubicBezTo>
                      <a:pt x="1726" y="1298"/>
                      <a:pt x="1694" y="1311"/>
                      <a:pt x="1664" y="1324"/>
                    </a:cubicBezTo>
                    <a:cubicBezTo>
                      <a:pt x="1666" y="1311"/>
                      <a:pt x="1670" y="1296"/>
                      <a:pt x="1672" y="1282"/>
                    </a:cubicBezTo>
                    <a:close/>
                    <a:moveTo>
                      <a:pt x="972" y="1361"/>
                    </a:moveTo>
                    <a:cubicBezTo>
                      <a:pt x="964" y="1366"/>
                      <a:pt x="954" y="1373"/>
                      <a:pt x="944" y="1379"/>
                    </a:cubicBezTo>
                    <a:cubicBezTo>
                      <a:pt x="947" y="1375"/>
                      <a:pt x="947" y="1372"/>
                      <a:pt x="949" y="1368"/>
                    </a:cubicBezTo>
                    <a:cubicBezTo>
                      <a:pt x="955" y="1366"/>
                      <a:pt x="964" y="1365"/>
                      <a:pt x="972" y="1361"/>
                    </a:cubicBezTo>
                    <a:close/>
                    <a:moveTo>
                      <a:pt x="1838" y="1302"/>
                    </a:moveTo>
                    <a:cubicBezTo>
                      <a:pt x="1871" y="1306"/>
                      <a:pt x="1901" y="1311"/>
                      <a:pt x="1933" y="1325"/>
                    </a:cubicBezTo>
                    <a:cubicBezTo>
                      <a:pt x="2008" y="1358"/>
                      <a:pt x="2063" y="1420"/>
                      <a:pt x="2117" y="1471"/>
                    </a:cubicBezTo>
                    <a:cubicBezTo>
                      <a:pt x="2063" y="1442"/>
                      <a:pt x="2007" y="1420"/>
                      <a:pt x="1949" y="1401"/>
                    </a:cubicBezTo>
                    <a:cubicBezTo>
                      <a:pt x="1872" y="1377"/>
                      <a:pt x="1791" y="1358"/>
                      <a:pt x="1708" y="1351"/>
                    </a:cubicBezTo>
                    <a:cubicBezTo>
                      <a:pt x="1750" y="1332"/>
                      <a:pt x="1794" y="1313"/>
                      <a:pt x="1838" y="1302"/>
                    </a:cubicBezTo>
                    <a:close/>
                    <a:moveTo>
                      <a:pt x="3138" y="589"/>
                    </a:moveTo>
                    <a:lnTo>
                      <a:pt x="3138" y="589"/>
                    </a:lnTo>
                    <a:cubicBezTo>
                      <a:pt x="3152" y="600"/>
                      <a:pt x="3166" y="611"/>
                      <a:pt x="3178" y="625"/>
                    </a:cubicBezTo>
                    <a:cubicBezTo>
                      <a:pt x="3233" y="684"/>
                      <a:pt x="3284" y="744"/>
                      <a:pt x="3331" y="809"/>
                    </a:cubicBezTo>
                    <a:cubicBezTo>
                      <a:pt x="3378" y="875"/>
                      <a:pt x="3415" y="948"/>
                      <a:pt x="3442" y="1026"/>
                    </a:cubicBezTo>
                    <a:cubicBezTo>
                      <a:pt x="3470" y="1106"/>
                      <a:pt x="3442" y="1198"/>
                      <a:pt x="3449" y="1277"/>
                    </a:cubicBezTo>
                    <a:cubicBezTo>
                      <a:pt x="3456" y="1358"/>
                      <a:pt x="3463" y="1437"/>
                      <a:pt x="3449" y="1518"/>
                    </a:cubicBezTo>
                    <a:cubicBezTo>
                      <a:pt x="3448" y="1530"/>
                      <a:pt x="3445" y="1540"/>
                      <a:pt x="3442" y="1552"/>
                    </a:cubicBezTo>
                    <a:cubicBezTo>
                      <a:pt x="3417" y="1481"/>
                      <a:pt x="3384" y="1412"/>
                      <a:pt x="3346" y="1346"/>
                    </a:cubicBezTo>
                    <a:cubicBezTo>
                      <a:pt x="3356" y="1315"/>
                      <a:pt x="3362" y="1282"/>
                      <a:pt x="3358" y="1251"/>
                    </a:cubicBezTo>
                    <a:cubicBezTo>
                      <a:pt x="3350" y="1189"/>
                      <a:pt x="3329" y="1131"/>
                      <a:pt x="3317" y="1070"/>
                    </a:cubicBezTo>
                    <a:cubicBezTo>
                      <a:pt x="3305" y="1009"/>
                      <a:pt x="3284" y="951"/>
                      <a:pt x="3263" y="889"/>
                    </a:cubicBezTo>
                    <a:cubicBezTo>
                      <a:pt x="3245" y="827"/>
                      <a:pt x="3193" y="781"/>
                      <a:pt x="3166" y="725"/>
                    </a:cubicBezTo>
                    <a:cubicBezTo>
                      <a:pt x="3149" y="686"/>
                      <a:pt x="3149" y="634"/>
                      <a:pt x="3138" y="589"/>
                    </a:cubicBezTo>
                    <a:close/>
                    <a:moveTo>
                      <a:pt x="2475" y="1138"/>
                    </a:moveTo>
                    <a:lnTo>
                      <a:pt x="2475" y="1138"/>
                    </a:lnTo>
                    <a:cubicBezTo>
                      <a:pt x="2623" y="1242"/>
                      <a:pt x="2789" y="1346"/>
                      <a:pt x="2877" y="1509"/>
                    </a:cubicBezTo>
                    <a:cubicBezTo>
                      <a:pt x="2892" y="1537"/>
                      <a:pt x="2904" y="1567"/>
                      <a:pt x="2917" y="1598"/>
                    </a:cubicBezTo>
                    <a:cubicBezTo>
                      <a:pt x="2904" y="1574"/>
                      <a:pt x="2892" y="1551"/>
                      <a:pt x="2878" y="1530"/>
                    </a:cubicBezTo>
                    <a:cubicBezTo>
                      <a:pt x="2813" y="1426"/>
                      <a:pt x="2718" y="1346"/>
                      <a:pt x="2619" y="1284"/>
                    </a:cubicBezTo>
                    <a:cubicBezTo>
                      <a:pt x="2574" y="1230"/>
                      <a:pt x="2526" y="1181"/>
                      <a:pt x="2475" y="1138"/>
                    </a:cubicBezTo>
                    <a:close/>
                    <a:moveTo>
                      <a:pt x="1602" y="1659"/>
                    </a:moveTo>
                    <a:lnTo>
                      <a:pt x="1602" y="1670"/>
                    </a:lnTo>
                    <a:cubicBezTo>
                      <a:pt x="1528" y="1694"/>
                      <a:pt x="1459" y="1730"/>
                      <a:pt x="1404" y="1778"/>
                    </a:cubicBezTo>
                    <a:cubicBezTo>
                      <a:pt x="1382" y="1794"/>
                      <a:pt x="1361" y="1818"/>
                      <a:pt x="1342" y="1841"/>
                    </a:cubicBezTo>
                    <a:cubicBezTo>
                      <a:pt x="1337" y="1843"/>
                      <a:pt x="1330" y="1845"/>
                      <a:pt x="1326" y="1847"/>
                    </a:cubicBezTo>
                    <a:cubicBezTo>
                      <a:pt x="1327" y="1843"/>
                      <a:pt x="1327" y="1838"/>
                      <a:pt x="1328" y="1834"/>
                    </a:cubicBezTo>
                    <a:cubicBezTo>
                      <a:pt x="1330" y="1832"/>
                      <a:pt x="1331" y="1827"/>
                      <a:pt x="1335" y="1825"/>
                    </a:cubicBezTo>
                    <a:cubicBezTo>
                      <a:pt x="1388" y="1742"/>
                      <a:pt x="1472" y="1704"/>
                      <a:pt x="1557" y="1676"/>
                    </a:cubicBezTo>
                    <a:cubicBezTo>
                      <a:pt x="1571" y="1669"/>
                      <a:pt x="1587" y="1664"/>
                      <a:pt x="1602" y="1659"/>
                    </a:cubicBezTo>
                    <a:close/>
                    <a:moveTo>
                      <a:pt x="660" y="1669"/>
                    </a:moveTo>
                    <a:cubicBezTo>
                      <a:pt x="660" y="1690"/>
                      <a:pt x="658" y="1710"/>
                      <a:pt x="658" y="1730"/>
                    </a:cubicBezTo>
                    <a:cubicBezTo>
                      <a:pt x="658" y="1770"/>
                      <a:pt x="661" y="1808"/>
                      <a:pt x="666" y="1848"/>
                    </a:cubicBezTo>
                    <a:cubicBezTo>
                      <a:pt x="660" y="1863"/>
                      <a:pt x="654" y="1880"/>
                      <a:pt x="649" y="1895"/>
                    </a:cubicBezTo>
                    <a:cubicBezTo>
                      <a:pt x="646" y="1818"/>
                      <a:pt x="649" y="1742"/>
                      <a:pt x="660" y="1669"/>
                    </a:cubicBezTo>
                    <a:close/>
                    <a:moveTo>
                      <a:pt x="3576" y="1708"/>
                    </a:moveTo>
                    <a:cubicBezTo>
                      <a:pt x="3576" y="1709"/>
                      <a:pt x="3577" y="1710"/>
                      <a:pt x="3577" y="1710"/>
                    </a:cubicBezTo>
                    <a:cubicBezTo>
                      <a:pt x="3583" y="1757"/>
                      <a:pt x="3594" y="1804"/>
                      <a:pt x="3596" y="1852"/>
                    </a:cubicBezTo>
                    <a:cubicBezTo>
                      <a:pt x="3601" y="1900"/>
                      <a:pt x="3596" y="1948"/>
                      <a:pt x="3590" y="1994"/>
                    </a:cubicBezTo>
                    <a:cubicBezTo>
                      <a:pt x="3585" y="2010"/>
                      <a:pt x="3577" y="2024"/>
                      <a:pt x="3566" y="2035"/>
                    </a:cubicBezTo>
                    <a:cubicBezTo>
                      <a:pt x="3558" y="2005"/>
                      <a:pt x="3550" y="1973"/>
                      <a:pt x="3543" y="1944"/>
                    </a:cubicBezTo>
                    <a:cubicBezTo>
                      <a:pt x="3537" y="1917"/>
                      <a:pt x="3526" y="1889"/>
                      <a:pt x="3517" y="1863"/>
                    </a:cubicBezTo>
                    <a:cubicBezTo>
                      <a:pt x="3539" y="1815"/>
                      <a:pt x="3562" y="1763"/>
                      <a:pt x="3576" y="1708"/>
                    </a:cubicBezTo>
                    <a:close/>
                    <a:moveTo>
                      <a:pt x="2486" y="1503"/>
                    </a:moveTo>
                    <a:lnTo>
                      <a:pt x="2486" y="1503"/>
                    </a:lnTo>
                    <a:cubicBezTo>
                      <a:pt x="2578" y="1643"/>
                      <a:pt x="2607" y="1819"/>
                      <a:pt x="2582" y="1957"/>
                    </a:cubicBezTo>
                    <a:cubicBezTo>
                      <a:pt x="2579" y="1986"/>
                      <a:pt x="2573" y="2017"/>
                      <a:pt x="2561" y="2048"/>
                    </a:cubicBezTo>
                    <a:cubicBezTo>
                      <a:pt x="2564" y="2006"/>
                      <a:pt x="2566" y="1964"/>
                      <a:pt x="2566" y="1922"/>
                    </a:cubicBezTo>
                    <a:cubicBezTo>
                      <a:pt x="2566" y="1829"/>
                      <a:pt x="2573" y="1730"/>
                      <a:pt x="2545" y="1632"/>
                    </a:cubicBezTo>
                    <a:cubicBezTo>
                      <a:pt x="2531" y="1587"/>
                      <a:pt x="2511" y="1544"/>
                      <a:pt x="2486" y="1503"/>
                    </a:cubicBezTo>
                    <a:close/>
                    <a:moveTo>
                      <a:pt x="1782" y="1614"/>
                    </a:moveTo>
                    <a:cubicBezTo>
                      <a:pt x="1803" y="1614"/>
                      <a:pt x="1824" y="1616"/>
                      <a:pt x="1844" y="1621"/>
                    </a:cubicBezTo>
                    <a:cubicBezTo>
                      <a:pt x="1945" y="1643"/>
                      <a:pt x="2041" y="1690"/>
                      <a:pt x="2113" y="1757"/>
                    </a:cubicBezTo>
                    <a:cubicBezTo>
                      <a:pt x="2125" y="1767"/>
                      <a:pt x="2133" y="1781"/>
                      <a:pt x="2145" y="1792"/>
                    </a:cubicBezTo>
                    <a:cubicBezTo>
                      <a:pt x="2125" y="1788"/>
                      <a:pt x="2105" y="1786"/>
                      <a:pt x="2084" y="1786"/>
                    </a:cubicBezTo>
                    <a:cubicBezTo>
                      <a:pt x="2021" y="1786"/>
                      <a:pt x="1956" y="1805"/>
                      <a:pt x="1900" y="1852"/>
                    </a:cubicBezTo>
                    <a:cubicBezTo>
                      <a:pt x="1863" y="1835"/>
                      <a:pt x="1824" y="1825"/>
                      <a:pt x="1784" y="1825"/>
                    </a:cubicBezTo>
                    <a:cubicBezTo>
                      <a:pt x="1776" y="1825"/>
                      <a:pt x="1767" y="1825"/>
                      <a:pt x="1759" y="1826"/>
                    </a:cubicBezTo>
                    <a:cubicBezTo>
                      <a:pt x="1699" y="1833"/>
                      <a:pt x="1656" y="1869"/>
                      <a:pt x="1619" y="1900"/>
                    </a:cubicBezTo>
                    <a:cubicBezTo>
                      <a:pt x="1613" y="1899"/>
                      <a:pt x="1606" y="1899"/>
                      <a:pt x="1600" y="1899"/>
                    </a:cubicBezTo>
                    <a:cubicBezTo>
                      <a:pt x="1577" y="1899"/>
                      <a:pt x="1553" y="1904"/>
                      <a:pt x="1529" y="1907"/>
                    </a:cubicBezTo>
                    <a:cubicBezTo>
                      <a:pt x="1481" y="1918"/>
                      <a:pt x="1447" y="1953"/>
                      <a:pt x="1410" y="1980"/>
                    </a:cubicBezTo>
                    <a:cubicBezTo>
                      <a:pt x="1381" y="2001"/>
                      <a:pt x="1341" y="2024"/>
                      <a:pt x="1315" y="2056"/>
                    </a:cubicBezTo>
                    <a:cubicBezTo>
                      <a:pt x="1315" y="2054"/>
                      <a:pt x="1315" y="2053"/>
                      <a:pt x="1313" y="2052"/>
                    </a:cubicBezTo>
                    <a:cubicBezTo>
                      <a:pt x="1328" y="1977"/>
                      <a:pt x="1360" y="1911"/>
                      <a:pt x="1403" y="1862"/>
                    </a:cubicBezTo>
                    <a:cubicBezTo>
                      <a:pt x="1446" y="1852"/>
                      <a:pt x="1493" y="1844"/>
                      <a:pt x="1538" y="1844"/>
                    </a:cubicBezTo>
                    <a:cubicBezTo>
                      <a:pt x="1573" y="1844"/>
                      <a:pt x="1607" y="1849"/>
                      <a:pt x="1638" y="1862"/>
                    </a:cubicBezTo>
                    <a:cubicBezTo>
                      <a:pt x="1638" y="1862"/>
                      <a:pt x="1638" y="1862"/>
                      <a:pt x="1638" y="1862"/>
                    </a:cubicBezTo>
                    <a:cubicBezTo>
                      <a:pt x="1641" y="1862"/>
                      <a:pt x="1646" y="1841"/>
                      <a:pt x="1644" y="1838"/>
                    </a:cubicBezTo>
                    <a:cubicBezTo>
                      <a:pt x="1605" y="1812"/>
                      <a:pt x="1564" y="1804"/>
                      <a:pt x="1522" y="1804"/>
                    </a:cubicBezTo>
                    <a:cubicBezTo>
                      <a:pt x="1502" y="1804"/>
                      <a:pt x="1483" y="1806"/>
                      <a:pt x="1463" y="1808"/>
                    </a:cubicBezTo>
                    <a:cubicBezTo>
                      <a:pt x="1502" y="1778"/>
                      <a:pt x="1546" y="1753"/>
                      <a:pt x="1597" y="1737"/>
                    </a:cubicBezTo>
                    <a:lnTo>
                      <a:pt x="1597" y="1737"/>
                    </a:lnTo>
                    <a:cubicBezTo>
                      <a:pt x="1595" y="1759"/>
                      <a:pt x="1595" y="1783"/>
                      <a:pt x="1590" y="1804"/>
                    </a:cubicBezTo>
                    <a:cubicBezTo>
                      <a:pt x="1589" y="1808"/>
                      <a:pt x="1597" y="1811"/>
                      <a:pt x="1604" y="1811"/>
                    </a:cubicBezTo>
                    <a:cubicBezTo>
                      <a:pt x="1609" y="1811"/>
                      <a:pt x="1614" y="1810"/>
                      <a:pt x="1615" y="1807"/>
                    </a:cubicBezTo>
                    <a:cubicBezTo>
                      <a:pt x="1623" y="1779"/>
                      <a:pt x="1628" y="1750"/>
                      <a:pt x="1633" y="1723"/>
                    </a:cubicBezTo>
                    <a:cubicBezTo>
                      <a:pt x="1678" y="1711"/>
                      <a:pt x="1725" y="1705"/>
                      <a:pt x="1771" y="1705"/>
                    </a:cubicBezTo>
                    <a:cubicBezTo>
                      <a:pt x="1836" y="1705"/>
                      <a:pt x="1899" y="1717"/>
                      <a:pt x="1956" y="1743"/>
                    </a:cubicBezTo>
                    <a:cubicBezTo>
                      <a:pt x="1958" y="1744"/>
                      <a:pt x="1960" y="1745"/>
                      <a:pt x="1962" y="1745"/>
                    </a:cubicBezTo>
                    <a:cubicBezTo>
                      <a:pt x="1981" y="1745"/>
                      <a:pt x="2002" y="1709"/>
                      <a:pt x="1981" y="1697"/>
                    </a:cubicBezTo>
                    <a:cubicBezTo>
                      <a:pt x="1914" y="1659"/>
                      <a:pt x="1838" y="1642"/>
                      <a:pt x="1761" y="1642"/>
                    </a:cubicBezTo>
                    <a:cubicBezTo>
                      <a:pt x="1720" y="1642"/>
                      <a:pt x="1679" y="1646"/>
                      <a:pt x="1639" y="1655"/>
                    </a:cubicBezTo>
                    <a:lnTo>
                      <a:pt x="1639" y="1640"/>
                    </a:lnTo>
                    <a:cubicBezTo>
                      <a:pt x="1685" y="1626"/>
                      <a:pt x="1733" y="1614"/>
                      <a:pt x="1782" y="1614"/>
                    </a:cubicBezTo>
                    <a:close/>
                    <a:moveTo>
                      <a:pt x="1631" y="1285"/>
                    </a:moveTo>
                    <a:lnTo>
                      <a:pt x="1631" y="1285"/>
                    </a:lnTo>
                    <a:cubicBezTo>
                      <a:pt x="1628" y="1299"/>
                      <a:pt x="1623" y="1313"/>
                      <a:pt x="1622" y="1329"/>
                    </a:cubicBezTo>
                    <a:cubicBezTo>
                      <a:pt x="1619" y="1333"/>
                      <a:pt x="1619" y="1339"/>
                      <a:pt x="1619" y="1343"/>
                    </a:cubicBezTo>
                    <a:cubicBezTo>
                      <a:pt x="1615" y="1346"/>
                      <a:pt x="1611" y="1350"/>
                      <a:pt x="1605" y="1353"/>
                    </a:cubicBezTo>
                    <a:cubicBezTo>
                      <a:pt x="1590" y="1354"/>
                      <a:pt x="1575" y="1354"/>
                      <a:pt x="1560" y="1357"/>
                    </a:cubicBezTo>
                    <a:cubicBezTo>
                      <a:pt x="1419" y="1380"/>
                      <a:pt x="1294" y="1460"/>
                      <a:pt x="1195" y="1565"/>
                    </a:cubicBezTo>
                    <a:cubicBezTo>
                      <a:pt x="1094" y="1668"/>
                      <a:pt x="1041" y="1805"/>
                      <a:pt x="1031" y="1950"/>
                    </a:cubicBezTo>
                    <a:cubicBezTo>
                      <a:pt x="1030" y="1964"/>
                      <a:pt x="1030" y="1979"/>
                      <a:pt x="1030" y="1993"/>
                    </a:cubicBezTo>
                    <a:cubicBezTo>
                      <a:pt x="1011" y="2010"/>
                      <a:pt x="988" y="2027"/>
                      <a:pt x="972" y="2048"/>
                    </a:cubicBezTo>
                    <a:cubicBezTo>
                      <a:pt x="961" y="2063"/>
                      <a:pt x="954" y="2081"/>
                      <a:pt x="944" y="2097"/>
                    </a:cubicBezTo>
                    <a:cubicBezTo>
                      <a:pt x="938" y="2075"/>
                      <a:pt x="933" y="2053"/>
                      <a:pt x="928" y="2031"/>
                    </a:cubicBezTo>
                    <a:cubicBezTo>
                      <a:pt x="944" y="1958"/>
                      <a:pt x="971" y="1888"/>
                      <a:pt x="1000" y="1820"/>
                    </a:cubicBezTo>
                    <a:cubicBezTo>
                      <a:pt x="1027" y="1759"/>
                      <a:pt x="1057" y="1695"/>
                      <a:pt x="1093" y="1633"/>
                    </a:cubicBezTo>
                    <a:cubicBezTo>
                      <a:pt x="1130" y="1599"/>
                      <a:pt x="1169" y="1566"/>
                      <a:pt x="1205" y="1533"/>
                    </a:cubicBezTo>
                    <a:cubicBezTo>
                      <a:pt x="1295" y="1448"/>
                      <a:pt x="1392" y="1346"/>
                      <a:pt x="1522" y="1295"/>
                    </a:cubicBezTo>
                    <a:cubicBezTo>
                      <a:pt x="1560" y="1289"/>
                      <a:pt x="1595" y="1288"/>
                      <a:pt x="1631" y="1285"/>
                    </a:cubicBezTo>
                    <a:close/>
                    <a:moveTo>
                      <a:pt x="1137" y="609"/>
                    </a:moveTo>
                    <a:cubicBezTo>
                      <a:pt x="1006" y="698"/>
                      <a:pt x="928" y="817"/>
                      <a:pt x="865" y="944"/>
                    </a:cubicBezTo>
                    <a:cubicBezTo>
                      <a:pt x="741" y="1020"/>
                      <a:pt x="631" y="1119"/>
                      <a:pt x="551" y="1242"/>
                    </a:cubicBezTo>
                    <a:cubicBezTo>
                      <a:pt x="427" y="1437"/>
                      <a:pt x="399" y="1654"/>
                      <a:pt x="405" y="1862"/>
                    </a:cubicBezTo>
                    <a:cubicBezTo>
                      <a:pt x="386" y="1942"/>
                      <a:pt x="379" y="2024"/>
                      <a:pt x="390" y="2108"/>
                    </a:cubicBezTo>
                    <a:cubicBezTo>
                      <a:pt x="380" y="2067"/>
                      <a:pt x="372" y="2026"/>
                      <a:pt x="365" y="1983"/>
                    </a:cubicBezTo>
                    <a:cubicBezTo>
                      <a:pt x="322" y="1701"/>
                      <a:pt x="309" y="1387"/>
                      <a:pt x="460" y="1116"/>
                    </a:cubicBezTo>
                    <a:cubicBezTo>
                      <a:pt x="598" y="870"/>
                      <a:pt x="845" y="691"/>
                      <a:pt x="1116" y="615"/>
                    </a:cubicBezTo>
                    <a:lnTo>
                      <a:pt x="1137" y="609"/>
                    </a:lnTo>
                    <a:close/>
                    <a:moveTo>
                      <a:pt x="1027" y="2071"/>
                    </a:moveTo>
                    <a:cubicBezTo>
                      <a:pt x="1031" y="2154"/>
                      <a:pt x="1052" y="2236"/>
                      <a:pt x="1093" y="2309"/>
                    </a:cubicBezTo>
                    <a:cubicBezTo>
                      <a:pt x="1085" y="2313"/>
                      <a:pt x="1078" y="2316"/>
                      <a:pt x="1068" y="2320"/>
                    </a:cubicBezTo>
                    <a:cubicBezTo>
                      <a:pt x="1038" y="2286"/>
                      <a:pt x="1011" y="2247"/>
                      <a:pt x="990" y="2206"/>
                    </a:cubicBezTo>
                    <a:lnTo>
                      <a:pt x="990" y="2185"/>
                    </a:lnTo>
                    <a:cubicBezTo>
                      <a:pt x="993" y="2155"/>
                      <a:pt x="1005" y="2112"/>
                      <a:pt x="1027" y="2071"/>
                    </a:cubicBezTo>
                    <a:close/>
                    <a:moveTo>
                      <a:pt x="1599" y="377"/>
                    </a:moveTo>
                    <a:cubicBezTo>
                      <a:pt x="1711" y="377"/>
                      <a:pt x="1823" y="387"/>
                      <a:pt x="1931" y="411"/>
                    </a:cubicBezTo>
                    <a:cubicBezTo>
                      <a:pt x="2062" y="443"/>
                      <a:pt x="2204" y="457"/>
                      <a:pt x="2326" y="525"/>
                    </a:cubicBezTo>
                    <a:cubicBezTo>
                      <a:pt x="2366" y="547"/>
                      <a:pt x="2400" y="574"/>
                      <a:pt x="2435" y="603"/>
                    </a:cubicBezTo>
                    <a:cubicBezTo>
                      <a:pt x="2369" y="590"/>
                      <a:pt x="2304" y="582"/>
                      <a:pt x="2237" y="575"/>
                    </a:cubicBezTo>
                    <a:cubicBezTo>
                      <a:pt x="2032" y="513"/>
                      <a:pt x="1820" y="472"/>
                      <a:pt x="1601" y="472"/>
                    </a:cubicBezTo>
                    <a:cubicBezTo>
                      <a:pt x="1591" y="472"/>
                      <a:pt x="1581" y="472"/>
                      <a:pt x="1571" y="472"/>
                    </a:cubicBezTo>
                    <a:cubicBezTo>
                      <a:pt x="1244" y="477"/>
                      <a:pt x="907" y="587"/>
                      <a:pt x="655" y="809"/>
                    </a:cubicBezTo>
                    <a:cubicBezTo>
                      <a:pt x="391" y="1035"/>
                      <a:pt x="288" y="1383"/>
                      <a:pt x="295" y="1698"/>
                    </a:cubicBezTo>
                    <a:cubicBezTo>
                      <a:pt x="296" y="1911"/>
                      <a:pt x="350" y="2136"/>
                      <a:pt x="397" y="2345"/>
                    </a:cubicBezTo>
                    <a:cubicBezTo>
                      <a:pt x="311" y="2268"/>
                      <a:pt x="241" y="2171"/>
                      <a:pt x="204" y="2065"/>
                    </a:cubicBezTo>
                    <a:cubicBezTo>
                      <a:pt x="142" y="1889"/>
                      <a:pt x="185" y="1709"/>
                      <a:pt x="212" y="1545"/>
                    </a:cubicBezTo>
                    <a:cubicBezTo>
                      <a:pt x="240" y="1380"/>
                      <a:pt x="288" y="1216"/>
                      <a:pt x="373" y="1072"/>
                    </a:cubicBezTo>
                    <a:cubicBezTo>
                      <a:pt x="459" y="930"/>
                      <a:pt x="563" y="797"/>
                      <a:pt x="690" y="692"/>
                    </a:cubicBezTo>
                    <a:cubicBezTo>
                      <a:pt x="803" y="597"/>
                      <a:pt x="916" y="501"/>
                      <a:pt x="1050" y="439"/>
                    </a:cubicBezTo>
                    <a:cubicBezTo>
                      <a:pt x="1066" y="432"/>
                      <a:pt x="1079" y="424"/>
                      <a:pt x="1096" y="417"/>
                    </a:cubicBezTo>
                    <a:cubicBezTo>
                      <a:pt x="1192" y="382"/>
                      <a:pt x="1293" y="381"/>
                      <a:pt x="1391" y="381"/>
                    </a:cubicBezTo>
                    <a:cubicBezTo>
                      <a:pt x="1398" y="381"/>
                      <a:pt x="1404" y="381"/>
                      <a:pt x="1411" y="381"/>
                    </a:cubicBezTo>
                    <a:cubicBezTo>
                      <a:pt x="1448" y="381"/>
                      <a:pt x="1485" y="380"/>
                      <a:pt x="1521" y="378"/>
                    </a:cubicBezTo>
                    <a:cubicBezTo>
                      <a:pt x="1547" y="377"/>
                      <a:pt x="1573" y="377"/>
                      <a:pt x="1599" y="377"/>
                    </a:cubicBezTo>
                    <a:close/>
                    <a:moveTo>
                      <a:pt x="1093" y="2345"/>
                    </a:moveTo>
                    <a:lnTo>
                      <a:pt x="1093" y="2345"/>
                    </a:lnTo>
                    <a:cubicBezTo>
                      <a:pt x="1105" y="2354"/>
                      <a:pt x="1115" y="2364"/>
                      <a:pt x="1126" y="2375"/>
                    </a:cubicBezTo>
                    <a:lnTo>
                      <a:pt x="1136" y="2390"/>
                    </a:lnTo>
                    <a:cubicBezTo>
                      <a:pt x="1121" y="2376"/>
                      <a:pt x="1107" y="2361"/>
                      <a:pt x="1093" y="2345"/>
                    </a:cubicBezTo>
                    <a:close/>
                    <a:moveTo>
                      <a:pt x="405" y="2193"/>
                    </a:moveTo>
                    <a:cubicBezTo>
                      <a:pt x="413" y="2228"/>
                      <a:pt x="427" y="2261"/>
                      <a:pt x="445" y="2294"/>
                    </a:cubicBezTo>
                    <a:cubicBezTo>
                      <a:pt x="448" y="2328"/>
                      <a:pt x="453" y="2363"/>
                      <a:pt x="459" y="2396"/>
                    </a:cubicBezTo>
                    <a:cubicBezTo>
                      <a:pt x="452" y="2390"/>
                      <a:pt x="445" y="2386"/>
                      <a:pt x="439" y="2382"/>
                    </a:cubicBezTo>
                    <a:cubicBezTo>
                      <a:pt x="427" y="2320"/>
                      <a:pt x="417" y="2255"/>
                      <a:pt x="405" y="2193"/>
                    </a:cubicBezTo>
                    <a:close/>
                    <a:moveTo>
                      <a:pt x="2753" y="2240"/>
                    </a:moveTo>
                    <a:lnTo>
                      <a:pt x="2753" y="2240"/>
                    </a:lnTo>
                    <a:cubicBezTo>
                      <a:pt x="2751" y="2277"/>
                      <a:pt x="2747" y="2315"/>
                      <a:pt x="2740" y="2352"/>
                    </a:cubicBezTo>
                    <a:cubicBezTo>
                      <a:pt x="2720" y="2365"/>
                      <a:pt x="2699" y="2378"/>
                      <a:pt x="2677" y="2390"/>
                    </a:cubicBezTo>
                    <a:cubicBezTo>
                      <a:pt x="2656" y="2398"/>
                      <a:pt x="2637" y="2407"/>
                      <a:pt x="2619" y="2414"/>
                    </a:cubicBezTo>
                    <a:cubicBezTo>
                      <a:pt x="2615" y="2416"/>
                      <a:pt x="2610" y="2418"/>
                      <a:pt x="2607" y="2419"/>
                    </a:cubicBezTo>
                    <a:cubicBezTo>
                      <a:pt x="2608" y="2418"/>
                      <a:pt x="2610" y="2415"/>
                      <a:pt x="2612" y="2415"/>
                    </a:cubicBezTo>
                    <a:cubicBezTo>
                      <a:pt x="2665" y="2365"/>
                      <a:pt x="2713" y="2305"/>
                      <a:pt x="2753" y="2240"/>
                    </a:cubicBezTo>
                    <a:close/>
                    <a:moveTo>
                      <a:pt x="2083" y="1855"/>
                    </a:moveTo>
                    <a:cubicBezTo>
                      <a:pt x="2123" y="1855"/>
                      <a:pt x="2161" y="1863"/>
                      <a:pt x="2194" y="1877"/>
                    </a:cubicBezTo>
                    <a:cubicBezTo>
                      <a:pt x="2215" y="1922"/>
                      <a:pt x="2226" y="1968"/>
                      <a:pt x="2230" y="2013"/>
                    </a:cubicBezTo>
                    <a:cubicBezTo>
                      <a:pt x="2242" y="2103"/>
                      <a:pt x="2208" y="2196"/>
                      <a:pt x="2165" y="2276"/>
                    </a:cubicBezTo>
                    <a:cubicBezTo>
                      <a:pt x="2128" y="2343"/>
                      <a:pt x="2073" y="2396"/>
                      <a:pt x="2014" y="2433"/>
                    </a:cubicBezTo>
                    <a:cubicBezTo>
                      <a:pt x="2010" y="2433"/>
                      <a:pt x="2007" y="2433"/>
                      <a:pt x="2004" y="2433"/>
                    </a:cubicBezTo>
                    <a:cubicBezTo>
                      <a:pt x="1991" y="2433"/>
                      <a:pt x="1979" y="2432"/>
                      <a:pt x="1966" y="2432"/>
                    </a:cubicBezTo>
                    <a:cubicBezTo>
                      <a:pt x="1974" y="2419"/>
                      <a:pt x="1981" y="2405"/>
                      <a:pt x="1989" y="2396"/>
                    </a:cubicBezTo>
                    <a:cubicBezTo>
                      <a:pt x="2022" y="2356"/>
                      <a:pt x="2062" y="2310"/>
                      <a:pt x="2078" y="2254"/>
                    </a:cubicBezTo>
                    <a:cubicBezTo>
                      <a:pt x="2096" y="2200"/>
                      <a:pt x="2110" y="2125"/>
                      <a:pt x="2092" y="2056"/>
                    </a:cubicBezTo>
                    <a:cubicBezTo>
                      <a:pt x="2084" y="2019"/>
                      <a:pt x="2062" y="1986"/>
                      <a:pt x="2036" y="1959"/>
                    </a:cubicBezTo>
                    <a:cubicBezTo>
                      <a:pt x="2012" y="1937"/>
                      <a:pt x="1989" y="1918"/>
                      <a:pt x="1966" y="1899"/>
                    </a:cubicBezTo>
                    <a:cubicBezTo>
                      <a:pt x="1960" y="1896"/>
                      <a:pt x="1956" y="1895"/>
                      <a:pt x="1950" y="1891"/>
                    </a:cubicBezTo>
                    <a:cubicBezTo>
                      <a:pt x="1993" y="1866"/>
                      <a:pt x="2039" y="1855"/>
                      <a:pt x="2083" y="1855"/>
                    </a:cubicBezTo>
                    <a:close/>
                    <a:moveTo>
                      <a:pt x="211" y="2253"/>
                    </a:moveTo>
                    <a:lnTo>
                      <a:pt x="211" y="2253"/>
                    </a:lnTo>
                    <a:cubicBezTo>
                      <a:pt x="227" y="2279"/>
                      <a:pt x="241" y="2304"/>
                      <a:pt x="262" y="2328"/>
                    </a:cubicBezTo>
                    <a:cubicBezTo>
                      <a:pt x="310" y="2382"/>
                      <a:pt x="364" y="2421"/>
                      <a:pt x="420" y="2454"/>
                    </a:cubicBezTo>
                    <a:cubicBezTo>
                      <a:pt x="423" y="2473"/>
                      <a:pt x="428" y="2492"/>
                      <a:pt x="433" y="2509"/>
                    </a:cubicBezTo>
                    <a:cubicBezTo>
                      <a:pt x="431" y="2507"/>
                      <a:pt x="427" y="2506"/>
                      <a:pt x="426" y="2502"/>
                    </a:cubicBezTo>
                    <a:cubicBezTo>
                      <a:pt x="415" y="2480"/>
                      <a:pt x="406" y="2459"/>
                      <a:pt x="387" y="2440"/>
                    </a:cubicBezTo>
                    <a:cubicBezTo>
                      <a:pt x="369" y="2421"/>
                      <a:pt x="322" y="2410"/>
                      <a:pt x="305" y="2385"/>
                    </a:cubicBezTo>
                    <a:cubicBezTo>
                      <a:pt x="288" y="2364"/>
                      <a:pt x="267" y="2338"/>
                      <a:pt x="243" y="2310"/>
                    </a:cubicBezTo>
                    <a:cubicBezTo>
                      <a:pt x="229" y="2294"/>
                      <a:pt x="208" y="2273"/>
                      <a:pt x="211" y="2253"/>
                    </a:cubicBezTo>
                    <a:close/>
                    <a:moveTo>
                      <a:pt x="453" y="2471"/>
                    </a:moveTo>
                    <a:lnTo>
                      <a:pt x="453" y="2471"/>
                    </a:lnTo>
                    <a:cubicBezTo>
                      <a:pt x="460" y="2474"/>
                      <a:pt x="466" y="2477"/>
                      <a:pt x="472" y="2481"/>
                    </a:cubicBezTo>
                    <a:cubicBezTo>
                      <a:pt x="486" y="2557"/>
                      <a:pt x="504" y="2631"/>
                      <a:pt x="529" y="2707"/>
                    </a:cubicBezTo>
                    <a:cubicBezTo>
                      <a:pt x="522" y="2701"/>
                      <a:pt x="514" y="2699"/>
                      <a:pt x="508" y="2689"/>
                    </a:cubicBezTo>
                    <a:cubicBezTo>
                      <a:pt x="496" y="2668"/>
                      <a:pt x="497" y="2639"/>
                      <a:pt x="489" y="2617"/>
                    </a:cubicBezTo>
                    <a:cubicBezTo>
                      <a:pt x="481" y="2595"/>
                      <a:pt x="481" y="2571"/>
                      <a:pt x="474" y="2550"/>
                    </a:cubicBezTo>
                    <a:cubicBezTo>
                      <a:pt x="470" y="2543"/>
                      <a:pt x="463" y="2537"/>
                      <a:pt x="459" y="2533"/>
                    </a:cubicBezTo>
                    <a:cubicBezTo>
                      <a:pt x="460" y="2531"/>
                      <a:pt x="466" y="2531"/>
                      <a:pt x="463" y="2529"/>
                    </a:cubicBezTo>
                    <a:cubicBezTo>
                      <a:pt x="461" y="2509"/>
                      <a:pt x="456" y="2491"/>
                      <a:pt x="453" y="2471"/>
                    </a:cubicBezTo>
                    <a:close/>
                    <a:moveTo>
                      <a:pt x="1525" y="2899"/>
                    </a:moveTo>
                    <a:cubicBezTo>
                      <a:pt x="1641" y="2931"/>
                      <a:pt x="1758" y="2947"/>
                      <a:pt x="1875" y="2947"/>
                    </a:cubicBezTo>
                    <a:cubicBezTo>
                      <a:pt x="1884" y="2947"/>
                      <a:pt x="1894" y="2946"/>
                      <a:pt x="1904" y="2946"/>
                    </a:cubicBezTo>
                    <a:cubicBezTo>
                      <a:pt x="1931" y="2946"/>
                      <a:pt x="1959" y="2941"/>
                      <a:pt x="1986" y="2939"/>
                    </a:cubicBezTo>
                    <a:cubicBezTo>
                      <a:pt x="1988" y="2939"/>
                      <a:pt x="1988" y="2941"/>
                      <a:pt x="1988" y="2941"/>
                    </a:cubicBezTo>
                    <a:cubicBezTo>
                      <a:pt x="2029" y="2961"/>
                      <a:pt x="2070" y="3008"/>
                      <a:pt x="2114" y="3025"/>
                    </a:cubicBezTo>
                    <a:cubicBezTo>
                      <a:pt x="2131" y="3032"/>
                      <a:pt x="2145" y="3032"/>
                      <a:pt x="2160" y="3032"/>
                    </a:cubicBezTo>
                    <a:cubicBezTo>
                      <a:pt x="2147" y="3033"/>
                      <a:pt x="2133" y="3033"/>
                      <a:pt x="2120" y="3033"/>
                    </a:cubicBezTo>
                    <a:cubicBezTo>
                      <a:pt x="2020" y="3033"/>
                      <a:pt x="1910" y="3008"/>
                      <a:pt x="1796" y="2982"/>
                    </a:cubicBezTo>
                    <a:cubicBezTo>
                      <a:pt x="1701" y="2961"/>
                      <a:pt x="1612" y="2932"/>
                      <a:pt x="1525" y="2899"/>
                    </a:cubicBezTo>
                    <a:close/>
                    <a:moveTo>
                      <a:pt x="2811" y="3288"/>
                    </a:moveTo>
                    <a:lnTo>
                      <a:pt x="2806" y="3299"/>
                    </a:lnTo>
                    <a:cubicBezTo>
                      <a:pt x="2787" y="3321"/>
                      <a:pt x="2765" y="3337"/>
                      <a:pt x="2740" y="3354"/>
                    </a:cubicBezTo>
                    <a:cubicBezTo>
                      <a:pt x="2735" y="3357"/>
                      <a:pt x="2728" y="3358"/>
                      <a:pt x="2721" y="3358"/>
                    </a:cubicBezTo>
                    <a:cubicBezTo>
                      <a:pt x="2716" y="3358"/>
                      <a:pt x="2710" y="3357"/>
                      <a:pt x="2705" y="3356"/>
                    </a:cubicBezTo>
                    <a:cubicBezTo>
                      <a:pt x="2740" y="3334"/>
                      <a:pt x="2776" y="3311"/>
                      <a:pt x="2811" y="3288"/>
                    </a:cubicBezTo>
                    <a:close/>
                    <a:moveTo>
                      <a:pt x="1836" y="0"/>
                    </a:moveTo>
                    <a:cubicBezTo>
                      <a:pt x="1827" y="0"/>
                      <a:pt x="1818" y="1"/>
                      <a:pt x="1809" y="3"/>
                    </a:cubicBezTo>
                    <a:cubicBezTo>
                      <a:pt x="1767" y="9"/>
                      <a:pt x="1730" y="31"/>
                      <a:pt x="1694" y="53"/>
                    </a:cubicBezTo>
                    <a:cubicBezTo>
                      <a:pt x="1652" y="71"/>
                      <a:pt x="1609" y="92"/>
                      <a:pt x="1565" y="106"/>
                    </a:cubicBezTo>
                    <a:cubicBezTo>
                      <a:pt x="1527" y="119"/>
                      <a:pt x="1488" y="135"/>
                      <a:pt x="1451" y="155"/>
                    </a:cubicBezTo>
                    <a:cubicBezTo>
                      <a:pt x="1418" y="161"/>
                      <a:pt x="1383" y="164"/>
                      <a:pt x="1350" y="170"/>
                    </a:cubicBezTo>
                    <a:cubicBezTo>
                      <a:pt x="1172" y="206"/>
                      <a:pt x="1008" y="296"/>
                      <a:pt x="856" y="388"/>
                    </a:cubicBezTo>
                    <a:cubicBezTo>
                      <a:pt x="704" y="479"/>
                      <a:pt x="554" y="583"/>
                      <a:pt x="435" y="722"/>
                    </a:cubicBezTo>
                    <a:cubicBezTo>
                      <a:pt x="318" y="859"/>
                      <a:pt x="212" y="1011"/>
                      <a:pt x="145" y="1183"/>
                    </a:cubicBezTo>
                    <a:cubicBezTo>
                      <a:pt x="77" y="1355"/>
                      <a:pt x="62" y="1544"/>
                      <a:pt x="64" y="1730"/>
                    </a:cubicBezTo>
                    <a:cubicBezTo>
                      <a:pt x="65" y="1899"/>
                      <a:pt x="104" y="2082"/>
                      <a:pt x="201" y="2240"/>
                    </a:cubicBezTo>
                    <a:cubicBezTo>
                      <a:pt x="189" y="2246"/>
                      <a:pt x="185" y="2253"/>
                      <a:pt x="181" y="2260"/>
                    </a:cubicBezTo>
                    <a:cubicBezTo>
                      <a:pt x="153" y="2210"/>
                      <a:pt x="126" y="2158"/>
                      <a:pt x="99" y="2104"/>
                    </a:cubicBezTo>
                    <a:cubicBezTo>
                      <a:pt x="71" y="2046"/>
                      <a:pt x="33" y="1973"/>
                      <a:pt x="55" y="1909"/>
                    </a:cubicBezTo>
                    <a:cubicBezTo>
                      <a:pt x="56" y="1907"/>
                      <a:pt x="51" y="1905"/>
                      <a:pt x="45" y="1905"/>
                    </a:cubicBezTo>
                    <a:cubicBezTo>
                      <a:pt x="39" y="1905"/>
                      <a:pt x="32" y="1907"/>
                      <a:pt x="31" y="1909"/>
                    </a:cubicBezTo>
                    <a:cubicBezTo>
                      <a:pt x="0" y="1957"/>
                      <a:pt x="13" y="2004"/>
                      <a:pt x="28" y="2048"/>
                    </a:cubicBezTo>
                    <a:cubicBezTo>
                      <a:pt x="54" y="2118"/>
                      <a:pt x="106" y="2178"/>
                      <a:pt x="131" y="2244"/>
                    </a:cubicBezTo>
                    <a:cubicBezTo>
                      <a:pt x="153" y="2304"/>
                      <a:pt x="182" y="2363"/>
                      <a:pt x="216" y="2416"/>
                    </a:cubicBezTo>
                    <a:cubicBezTo>
                      <a:pt x="251" y="2474"/>
                      <a:pt x="282" y="2528"/>
                      <a:pt x="313" y="2582"/>
                    </a:cubicBezTo>
                    <a:lnTo>
                      <a:pt x="313" y="2583"/>
                    </a:lnTo>
                    <a:cubicBezTo>
                      <a:pt x="313" y="2588"/>
                      <a:pt x="311" y="2591"/>
                      <a:pt x="313" y="2597"/>
                    </a:cubicBezTo>
                    <a:cubicBezTo>
                      <a:pt x="320" y="2620"/>
                      <a:pt x="333" y="2641"/>
                      <a:pt x="340" y="2667"/>
                    </a:cubicBezTo>
                    <a:cubicBezTo>
                      <a:pt x="347" y="2705"/>
                      <a:pt x="354" y="2744"/>
                      <a:pt x="375" y="2776"/>
                    </a:cubicBezTo>
                    <a:cubicBezTo>
                      <a:pt x="388" y="2798"/>
                      <a:pt x="405" y="2820"/>
                      <a:pt x="420" y="2840"/>
                    </a:cubicBezTo>
                    <a:cubicBezTo>
                      <a:pt x="419" y="2868"/>
                      <a:pt x="405" y="2908"/>
                      <a:pt x="415" y="2927"/>
                    </a:cubicBezTo>
                    <a:cubicBezTo>
                      <a:pt x="428" y="2950"/>
                      <a:pt x="446" y="2971"/>
                      <a:pt x="461" y="2996"/>
                    </a:cubicBezTo>
                    <a:cubicBezTo>
                      <a:pt x="477" y="3018"/>
                      <a:pt x="516" y="3012"/>
                      <a:pt x="533" y="3032"/>
                    </a:cubicBezTo>
                    <a:cubicBezTo>
                      <a:pt x="551" y="3052"/>
                      <a:pt x="556" y="3092"/>
                      <a:pt x="574" y="3113"/>
                    </a:cubicBezTo>
                    <a:cubicBezTo>
                      <a:pt x="595" y="3132"/>
                      <a:pt x="620" y="3142"/>
                      <a:pt x="642" y="3160"/>
                    </a:cubicBezTo>
                    <a:cubicBezTo>
                      <a:pt x="662" y="3176"/>
                      <a:pt x="676" y="3208"/>
                      <a:pt x="701" y="3223"/>
                    </a:cubicBezTo>
                    <a:cubicBezTo>
                      <a:pt x="723" y="3237"/>
                      <a:pt x="756" y="3232"/>
                      <a:pt x="779" y="3245"/>
                    </a:cubicBezTo>
                    <a:lnTo>
                      <a:pt x="794" y="3250"/>
                    </a:lnTo>
                    <a:cubicBezTo>
                      <a:pt x="827" y="3294"/>
                      <a:pt x="849" y="3360"/>
                      <a:pt x="896" y="3393"/>
                    </a:cubicBezTo>
                    <a:cubicBezTo>
                      <a:pt x="949" y="3431"/>
                      <a:pt x="1005" y="3462"/>
                      <a:pt x="1061" y="3494"/>
                    </a:cubicBezTo>
                    <a:cubicBezTo>
                      <a:pt x="1121" y="3526"/>
                      <a:pt x="1191" y="3520"/>
                      <a:pt x="1251" y="3542"/>
                    </a:cubicBezTo>
                    <a:cubicBezTo>
                      <a:pt x="1309" y="3568"/>
                      <a:pt x="1368" y="3608"/>
                      <a:pt x="1432" y="3626"/>
                    </a:cubicBezTo>
                    <a:cubicBezTo>
                      <a:pt x="1495" y="3640"/>
                      <a:pt x="1561" y="3647"/>
                      <a:pt x="1626" y="3652"/>
                    </a:cubicBezTo>
                    <a:cubicBezTo>
                      <a:pt x="1692" y="3660"/>
                      <a:pt x="1756" y="3681"/>
                      <a:pt x="1824" y="3681"/>
                    </a:cubicBezTo>
                    <a:cubicBezTo>
                      <a:pt x="1891" y="3680"/>
                      <a:pt x="1955" y="3659"/>
                      <a:pt x="2019" y="3649"/>
                    </a:cubicBezTo>
                    <a:cubicBezTo>
                      <a:pt x="2085" y="3643"/>
                      <a:pt x="2147" y="3616"/>
                      <a:pt x="2211" y="3601"/>
                    </a:cubicBezTo>
                    <a:cubicBezTo>
                      <a:pt x="2274" y="3586"/>
                      <a:pt x="2348" y="3603"/>
                      <a:pt x="2411" y="3581"/>
                    </a:cubicBezTo>
                    <a:cubicBezTo>
                      <a:pt x="2487" y="3553"/>
                      <a:pt x="2541" y="3477"/>
                      <a:pt x="2604" y="3435"/>
                    </a:cubicBezTo>
                    <a:cubicBezTo>
                      <a:pt x="2611" y="3447"/>
                      <a:pt x="2621" y="3462"/>
                      <a:pt x="2623" y="3462"/>
                    </a:cubicBezTo>
                    <a:cubicBezTo>
                      <a:pt x="2623" y="3462"/>
                      <a:pt x="2623" y="3462"/>
                      <a:pt x="2623" y="3462"/>
                    </a:cubicBezTo>
                    <a:cubicBezTo>
                      <a:pt x="2643" y="3444"/>
                      <a:pt x="2652" y="3417"/>
                      <a:pt x="2680" y="3416"/>
                    </a:cubicBezTo>
                    <a:cubicBezTo>
                      <a:pt x="2681" y="3415"/>
                      <a:pt x="2683" y="3415"/>
                      <a:pt x="2685" y="3415"/>
                    </a:cubicBezTo>
                    <a:cubicBezTo>
                      <a:pt x="2712" y="3415"/>
                      <a:pt x="2751" y="3435"/>
                      <a:pt x="2782" y="3438"/>
                    </a:cubicBezTo>
                    <a:cubicBezTo>
                      <a:pt x="2815" y="3440"/>
                      <a:pt x="2862" y="3465"/>
                      <a:pt x="2893" y="3465"/>
                    </a:cubicBezTo>
                    <a:cubicBezTo>
                      <a:pt x="2926" y="3465"/>
                      <a:pt x="2944" y="3444"/>
                      <a:pt x="2969" y="3436"/>
                    </a:cubicBezTo>
                    <a:cubicBezTo>
                      <a:pt x="2996" y="3425"/>
                      <a:pt x="3010" y="3398"/>
                      <a:pt x="3036" y="3385"/>
                    </a:cubicBezTo>
                    <a:cubicBezTo>
                      <a:pt x="3062" y="3374"/>
                      <a:pt x="3102" y="3376"/>
                      <a:pt x="3126" y="3358"/>
                    </a:cubicBezTo>
                    <a:cubicBezTo>
                      <a:pt x="3145" y="3332"/>
                      <a:pt x="3184" y="3329"/>
                      <a:pt x="3204" y="3308"/>
                    </a:cubicBezTo>
                    <a:cubicBezTo>
                      <a:pt x="3226" y="3290"/>
                      <a:pt x="3221" y="3243"/>
                      <a:pt x="3240" y="3223"/>
                    </a:cubicBezTo>
                    <a:lnTo>
                      <a:pt x="3298" y="3160"/>
                    </a:lnTo>
                    <a:cubicBezTo>
                      <a:pt x="3317" y="3138"/>
                      <a:pt x="3350" y="3128"/>
                      <a:pt x="3369" y="3106"/>
                    </a:cubicBezTo>
                    <a:cubicBezTo>
                      <a:pt x="3389" y="3085"/>
                      <a:pt x="3417" y="3071"/>
                      <a:pt x="3435" y="3049"/>
                    </a:cubicBezTo>
                    <a:cubicBezTo>
                      <a:pt x="3455" y="3026"/>
                      <a:pt x="3479" y="3010"/>
                      <a:pt x="3496" y="2985"/>
                    </a:cubicBezTo>
                    <a:cubicBezTo>
                      <a:pt x="3514" y="2961"/>
                      <a:pt x="3511" y="2927"/>
                      <a:pt x="3532" y="2904"/>
                    </a:cubicBezTo>
                    <a:cubicBezTo>
                      <a:pt x="3551" y="2882"/>
                      <a:pt x="3583" y="2868"/>
                      <a:pt x="3602" y="2846"/>
                    </a:cubicBezTo>
                    <a:cubicBezTo>
                      <a:pt x="3621" y="2824"/>
                      <a:pt x="3649" y="2804"/>
                      <a:pt x="3667" y="2781"/>
                    </a:cubicBezTo>
                    <a:cubicBezTo>
                      <a:pt x="3684" y="2756"/>
                      <a:pt x="3678" y="2721"/>
                      <a:pt x="3690" y="2693"/>
                    </a:cubicBezTo>
                    <a:cubicBezTo>
                      <a:pt x="3704" y="2663"/>
                      <a:pt x="3719" y="2634"/>
                      <a:pt x="3722" y="2599"/>
                    </a:cubicBezTo>
                    <a:cubicBezTo>
                      <a:pt x="3723" y="2565"/>
                      <a:pt x="3698" y="2521"/>
                      <a:pt x="3697" y="2487"/>
                    </a:cubicBezTo>
                    <a:cubicBezTo>
                      <a:pt x="3695" y="2449"/>
                      <a:pt x="3691" y="2415"/>
                      <a:pt x="3683" y="2379"/>
                    </a:cubicBezTo>
                    <a:cubicBezTo>
                      <a:pt x="3676" y="2349"/>
                      <a:pt x="3656" y="2310"/>
                      <a:pt x="3691" y="2294"/>
                    </a:cubicBezTo>
                    <a:cubicBezTo>
                      <a:pt x="3694" y="2294"/>
                      <a:pt x="3676" y="2287"/>
                      <a:pt x="3671" y="2287"/>
                    </a:cubicBezTo>
                    <a:cubicBezTo>
                      <a:pt x="3670" y="2287"/>
                      <a:pt x="3670" y="2287"/>
                      <a:pt x="3669" y="2287"/>
                    </a:cubicBezTo>
                    <a:cubicBezTo>
                      <a:pt x="3629" y="2294"/>
                      <a:pt x="3632" y="2312"/>
                      <a:pt x="3635" y="2334"/>
                    </a:cubicBezTo>
                    <a:cubicBezTo>
                      <a:pt x="3640" y="2365"/>
                      <a:pt x="3668" y="2405"/>
                      <a:pt x="3661" y="2434"/>
                    </a:cubicBezTo>
                    <a:cubicBezTo>
                      <a:pt x="3656" y="2462"/>
                      <a:pt x="3656" y="2491"/>
                      <a:pt x="3654" y="2521"/>
                    </a:cubicBezTo>
                    <a:cubicBezTo>
                      <a:pt x="3650" y="2550"/>
                      <a:pt x="3646" y="2577"/>
                      <a:pt x="3635" y="2604"/>
                    </a:cubicBezTo>
                    <a:cubicBezTo>
                      <a:pt x="3623" y="2628"/>
                      <a:pt x="3568" y="2634"/>
                      <a:pt x="3551" y="2656"/>
                    </a:cubicBezTo>
                    <a:cubicBezTo>
                      <a:pt x="3533" y="2679"/>
                      <a:pt x="3523" y="2704"/>
                      <a:pt x="3501" y="2723"/>
                    </a:cubicBezTo>
                    <a:cubicBezTo>
                      <a:pt x="3478" y="2743"/>
                      <a:pt x="3462" y="2765"/>
                      <a:pt x="3435" y="2782"/>
                    </a:cubicBezTo>
                    <a:cubicBezTo>
                      <a:pt x="3412" y="2799"/>
                      <a:pt x="3415" y="2833"/>
                      <a:pt x="3389" y="2851"/>
                    </a:cubicBezTo>
                    <a:cubicBezTo>
                      <a:pt x="3378" y="2859"/>
                      <a:pt x="3357" y="2859"/>
                      <a:pt x="3336" y="2859"/>
                    </a:cubicBezTo>
                    <a:cubicBezTo>
                      <a:pt x="3315" y="2859"/>
                      <a:pt x="3294" y="2859"/>
                      <a:pt x="3284" y="2866"/>
                    </a:cubicBezTo>
                    <a:cubicBezTo>
                      <a:pt x="3262" y="2883"/>
                      <a:pt x="3247" y="2895"/>
                      <a:pt x="3226" y="2910"/>
                    </a:cubicBezTo>
                    <a:cubicBezTo>
                      <a:pt x="3207" y="2924"/>
                      <a:pt x="3215" y="2963"/>
                      <a:pt x="3195" y="2977"/>
                    </a:cubicBezTo>
                    <a:cubicBezTo>
                      <a:pt x="3181" y="2985"/>
                      <a:pt x="3162" y="2989"/>
                      <a:pt x="3144" y="2993"/>
                    </a:cubicBezTo>
                    <a:cubicBezTo>
                      <a:pt x="3136" y="2988"/>
                      <a:pt x="3130" y="2985"/>
                      <a:pt x="3127" y="2985"/>
                    </a:cubicBezTo>
                    <a:cubicBezTo>
                      <a:pt x="3126" y="2985"/>
                      <a:pt x="3125" y="2985"/>
                      <a:pt x="3124" y="2986"/>
                    </a:cubicBezTo>
                    <a:cubicBezTo>
                      <a:pt x="3116" y="2997"/>
                      <a:pt x="3109" y="3007"/>
                      <a:pt x="3100" y="3019"/>
                    </a:cubicBezTo>
                    <a:cubicBezTo>
                      <a:pt x="3090" y="3030"/>
                      <a:pt x="3079" y="3041"/>
                      <a:pt x="3065" y="3051"/>
                    </a:cubicBezTo>
                    <a:cubicBezTo>
                      <a:pt x="3047" y="3065"/>
                      <a:pt x="3016" y="3066"/>
                      <a:pt x="2996" y="3080"/>
                    </a:cubicBezTo>
                    <a:cubicBezTo>
                      <a:pt x="2978" y="3093"/>
                      <a:pt x="2974" y="3122"/>
                      <a:pt x="2958" y="3136"/>
                    </a:cubicBezTo>
                    <a:cubicBezTo>
                      <a:pt x="2951" y="3142"/>
                      <a:pt x="2944" y="3150"/>
                      <a:pt x="2939" y="3158"/>
                    </a:cubicBezTo>
                    <a:cubicBezTo>
                      <a:pt x="2890" y="3177"/>
                      <a:pt x="2837" y="3188"/>
                      <a:pt x="2793" y="3205"/>
                    </a:cubicBezTo>
                    <a:cubicBezTo>
                      <a:pt x="2747" y="3217"/>
                      <a:pt x="2700" y="3220"/>
                      <a:pt x="2655" y="3226"/>
                    </a:cubicBezTo>
                    <a:cubicBezTo>
                      <a:pt x="2700" y="3204"/>
                      <a:pt x="2747" y="3179"/>
                      <a:pt x="2789" y="3147"/>
                    </a:cubicBezTo>
                    <a:cubicBezTo>
                      <a:pt x="2811" y="3128"/>
                      <a:pt x="2830" y="3107"/>
                      <a:pt x="2849" y="3085"/>
                    </a:cubicBezTo>
                    <a:cubicBezTo>
                      <a:pt x="2868" y="3076"/>
                      <a:pt x="2886" y="3067"/>
                      <a:pt x="2904" y="3058"/>
                    </a:cubicBezTo>
                    <a:cubicBezTo>
                      <a:pt x="2955" y="3026"/>
                      <a:pt x="3007" y="2993"/>
                      <a:pt x="3057" y="2957"/>
                    </a:cubicBezTo>
                    <a:cubicBezTo>
                      <a:pt x="3104" y="2917"/>
                      <a:pt x="3137" y="2865"/>
                      <a:pt x="3182" y="2824"/>
                    </a:cubicBezTo>
                    <a:cubicBezTo>
                      <a:pt x="3229" y="2784"/>
                      <a:pt x="3284" y="2749"/>
                      <a:pt x="3329" y="2704"/>
                    </a:cubicBezTo>
                    <a:cubicBezTo>
                      <a:pt x="3372" y="2660"/>
                      <a:pt x="3420" y="2615"/>
                      <a:pt x="3457" y="2562"/>
                    </a:cubicBezTo>
                    <a:cubicBezTo>
                      <a:pt x="3492" y="2510"/>
                      <a:pt x="3506" y="2447"/>
                      <a:pt x="3529" y="2390"/>
                    </a:cubicBezTo>
                    <a:cubicBezTo>
                      <a:pt x="3558" y="2352"/>
                      <a:pt x="3591" y="2316"/>
                      <a:pt x="3613" y="2273"/>
                    </a:cubicBezTo>
                    <a:cubicBezTo>
                      <a:pt x="3639" y="2226"/>
                      <a:pt x="3635" y="2170"/>
                      <a:pt x="3653" y="2121"/>
                    </a:cubicBezTo>
                    <a:cubicBezTo>
                      <a:pt x="3668" y="2064"/>
                      <a:pt x="3684" y="2008"/>
                      <a:pt x="3682" y="1950"/>
                    </a:cubicBezTo>
                    <a:cubicBezTo>
                      <a:pt x="3678" y="1891"/>
                      <a:pt x="3646" y="1832"/>
                      <a:pt x="3632" y="1776"/>
                    </a:cubicBezTo>
                    <a:cubicBezTo>
                      <a:pt x="3623" y="1735"/>
                      <a:pt x="3609" y="1697"/>
                      <a:pt x="3592" y="1659"/>
                    </a:cubicBezTo>
                    <a:cubicBezTo>
                      <a:pt x="3609" y="1585"/>
                      <a:pt x="3625" y="1509"/>
                      <a:pt x="3627" y="1432"/>
                    </a:cubicBezTo>
                    <a:cubicBezTo>
                      <a:pt x="3628" y="1340"/>
                      <a:pt x="3595" y="1255"/>
                      <a:pt x="3577" y="1170"/>
                    </a:cubicBezTo>
                    <a:cubicBezTo>
                      <a:pt x="3556" y="1076"/>
                      <a:pt x="3526" y="981"/>
                      <a:pt x="3478" y="897"/>
                    </a:cubicBezTo>
                    <a:cubicBezTo>
                      <a:pt x="3427" y="813"/>
                      <a:pt x="3350" y="748"/>
                      <a:pt x="3284" y="682"/>
                    </a:cubicBezTo>
                    <a:cubicBezTo>
                      <a:pt x="3233" y="626"/>
                      <a:pt x="3174" y="579"/>
                      <a:pt x="3113" y="538"/>
                    </a:cubicBezTo>
                    <a:cubicBezTo>
                      <a:pt x="3082" y="492"/>
                      <a:pt x="3045" y="450"/>
                      <a:pt x="3009" y="409"/>
                    </a:cubicBezTo>
                    <a:cubicBezTo>
                      <a:pt x="2967" y="363"/>
                      <a:pt x="2903" y="348"/>
                      <a:pt x="2856" y="312"/>
                    </a:cubicBezTo>
                    <a:cubicBezTo>
                      <a:pt x="2811" y="272"/>
                      <a:pt x="2773" y="216"/>
                      <a:pt x="2720" y="184"/>
                    </a:cubicBezTo>
                    <a:cubicBezTo>
                      <a:pt x="2666" y="153"/>
                      <a:pt x="2607" y="133"/>
                      <a:pt x="2549" y="107"/>
                    </a:cubicBezTo>
                    <a:cubicBezTo>
                      <a:pt x="2491" y="85"/>
                      <a:pt x="2438" y="45"/>
                      <a:pt x="2376" y="31"/>
                    </a:cubicBezTo>
                    <a:cubicBezTo>
                      <a:pt x="2314" y="16"/>
                      <a:pt x="2249" y="23"/>
                      <a:pt x="2187" y="18"/>
                    </a:cubicBezTo>
                    <a:cubicBezTo>
                      <a:pt x="2174" y="16"/>
                      <a:pt x="2160" y="16"/>
                      <a:pt x="2146" y="16"/>
                    </a:cubicBezTo>
                    <a:cubicBezTo>
                      <a:pt x="2097" y="16"/>
                      <a:pt x="2047" y="23"/>
                      <a:pt x="1999" y="23"/>
                    </a:cubicBezTo>
                    <a:cubicBezTo>
                      <a:pt x="1997" y="23"/>
                      <a:pt x="1996" y="23"/>
                      <a:pt x="1995" y="23"/>
                    </a:cubicBezTo>
                    <a:cubicBezTo>
                      <a:pt x="1943" y="23"/>
                      <a:pt x="1889" y="0"/>
                      <a:pt x="1836"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29"/>
              <p:cNvSpPr/>
              <p:nvPr/>
            </p:nvSpPr>
            <p:spPr>
              <a:xfrm>
                <a:off x="2207325" y="4747125"/>
                <a:ext cx="93225" cy="91800"/>
              </a:xfrm>
              <a:custGeom>
                <a:rect b="b" l="l" r="r" t="t"/>
                <a:pathLst>
                  <a:path extrusionOk="0" h="3672" w="3729">
                    <a:moveTo>
                      <a:pt x="1006" y="319"/>
                    </a:moveTo>
                    <a:cubicBezTo>
                      <a:pt x="1010" y="319"/>
                      <a:pt x="1014" y="319"/>
                      <a:pt x="1018" y="319"/>
                    </a:cubicBezTo>
                    <a:cubicBezTo>
                      <a:pt x="987" y="341"/>
                      <a:pt x="948" y="363"/>
                      <a:pt x="914" y="387"/>
                    </a:cubicBezTo>
                    <a:cubicBezTo>
                      <a:pt x="915" y="384"/>
                      <a:pt x="915" y="380"/>
                      <a:pt x="918" y="379"/>
                    </a:cubicBezTo>
                    <a:cubicBezTo>
                      <a:pt x="936" y="357"/>
                      <a:pt x="958" y="339"/>
                      <a:pt x="983" y="324"/>
                    </a:cubicBezTo>
                    <a:cubicBezTo>
                      <a:pt x="990" y="320"/>
                      <a:pt x="997" y="319"/>
                      <a:pt x="1006" y="319"/>
                    </a:cubicBezTo>
                    <a:close/>
                    <a:moveTo>
                      <a:pt x="1597" y="640"/>
                    </a:moveTo>
                    <a:cubicBezTo>
                      <a:pt x="1700" y="640"/>
                      <a:pt x="1810" y="668"/>
                      <a:pt x="1927" y="692"/>
                    </a:cubicBezTo>
                    <a:cubicBezTo>
                      <a:pt x="2022" y="713"/>
                      <a:pt x="2111" y="742"/>
                      <a:pt x="2199" y="775"/>
                    </a:cubicBezTo>
                    <a:cubicBezTo>
                      <a:pt x="2085" y="744"/>
                      <a:pt x="1972" y="728"/>
                      <a:pt x="1859" y="728"/>
                    </a:cubicBezTo>
                    <a:cubicBezTo>
                      <a:pt x="1846" y="728"/>
                      <a:pt x="1833" y="728"/>
                      <a:pt x="1821" y="728"/>
                    </a:cubicBezTo>
                    <a:cubicBezTo>
                      <a:pt x="1793" y="730"/>
                      <a:pt x="1766" y="732"/>
                      <a:pt x="1738" y="735"/>
                    </a:cubicBezTo>
                    <a:cubicBezTo>
                      <a:pt x="1735" y="735"/>
                      <a:pt x="1735" y="732"/>
                      <a:pt x="1735" y="732"/>
                    </a:cubicBezTo>
                    <a:cubicBezTo>
                      <a:pt x="1694" y="712"/>
                      <a:pt x="1653" y="666"/>
                      <a:pt x="1609" y="648"/>
                    </a:cubicBezTo>
                    <a:cubicBezTo>
                      <a:pt x="1594" y="641"/>
                      <a:pt x="1580" y="641"/>
                      <a:pt x="1563" y="641"/>
                    </a:cubicBezTo>
                    <a:cubicBezTo>
                      <a:pt x="1574" y="641"/>
                      <a:pt x="1586" y="640"/>
                      <a:pt x="1597" y="640"/>
                    </a:cubicBezTo>
                    <a:close/>
                    <a:moveTo>
                      <a:pt x="3194" y="969"/>
                    </a:moveTo>
                    <a:lnTo>
                      <a:pt x="3194" y="969"/>
                    </a:lnTo>
                    <a:cubicBezTo>
                      <a:pt x="3204" y="974"/>
                      <a:pt x="3212" y="977"/>
                      <a:pt x="3216" y="985"/>
                    </a:cubicBezTo>
                    <a:cubicBezTo>
                      <a:pt x="3227" y="1006"/>
                      <a:pt x="3226" y="1036"/>
                      <a:pt x="3234" y="1058"/>
                    </a:cubicBezTo>
                    <a:cubicBezTo>
                      <a:pt x="3244" y="1080"/>
                      <a:pt x="3244" y="1105"/>
                      <a:pt x="3251" y="1126"/>
                    </a:cubicBezTo>
                    <a:cubicBezTo>
                      <a:pt x="3253" y="1133"/>
                      <a:pt x="3260" y="1137"/>
                      <a:pt x="3266" y="1142"/>
                    </a:cubicBezTo>
                    <a:cubicBezTo>
                      <a:pt x="3263" y="1144"/>
                      <a:pt x="3259" y="1144"/>
                      <a:pt x="3260" y="1147"/>
                    </a:cubicBezTo>
                    <a:cubicBezTo>
                      <a:pt x="3262" y="1167"/>
                      <a:pt x="3267" y="1184"/>
                      <a:pt x="3271" y="1204"/>
                    </a:cubicBezTo>
                    <a:cubicBezTo>
                      <a:pt x="3264" y="1202"/>
                      <a:pt x="3259" y="1197"/>
                      <a:pt x="3252" y="1195"/>
                    </a:cubicBezTo>
                    <a:cubicBezTo>
                      <a:pt x="3238" y="1119"/>
                      <a:pt x="3219" y="1045"/>
                      <a:pt x="3194" y="969"/>
                    </a:cubicBezTo>
                    <a:close/>
                    <a:moveTo>
                      <a:pt x="2589" y="1286"/>
                    </a:moveTo>
                    <a:cubicBezTo>
                      <a:pt x="2605" y="1299"/>
                      <a:pt x="2618" y="1314"/>
                      <a:pt x="2633" y="1330"/>
                    </a:cubicBezTo>
                    <a:cubicBezTo>
                      <a:pt x="2620" y="1321"/>
                      <a:pt x="2609" y="1312"/>
                      <a:pt x="2600" y="1301"/>
                    </a:cubicBezTo>
                    <a:lnTo>
                      <a:pt x="2589" y="1286"/>
                    </a:lnTo>
                    <a:close/>
                    <a:moveTo>
                      <a:pt x="3292" y="1167"/>
                    </a:moveTo>
                    <a:cubicBezTo>
                      <a:pt x="3293" y="1169"/>
                      <a:pt x="3296" y="1170"/>
                      <a:pt x="3299" y="1174"/>
                    </a:cubicBezTo>
                    <a:cubicBezTo>
                      <a:pt x="3308" y="1196"/>
                      <a:pt x="3317" y="1217"/>
                      <a:pt x="3336" y="1236"/>
                    </a:cubicBezTo>
                    <a:cubicBezTo>
                      <a:pt x="3355" y="1254"/>
                      <a:pt x="3402" y="1266"/>
                      <a:pt x="3419" y="1291"/>
                    </a:cubicBezTo>
                    <a:cubicBezTo>
                      <a:pt x="3436" y="1312"/>
                      <a:pt x="3457" y="1336"/>
                      <a:pt x="3480" y="1364"/>
                    </a:cubicBezTo>
                    <a:cubicBezTo>
                      <a:pt x="3494" y="1382"/>
                      <a:pt x="3515" y="1402"/>
                      <a:pt x="3514" y="1423"/>
                    </a:cubicBezTo>
                    <a:cubicBezTo>
                      <a:pt x="3496" y="1397"/>
                      <a:pt x="3482" y="1371"/>
                      <a:pt x="3461" y="1347"/>
                    </a:cubicBezTo>
                    <a:cubicBezTo>
                      <a:pt x="3413" y="1294"/>
                      <a:pt x="3361" y="1254"/>
                      <a:pt x="3303" y="1222"/>
                    </a:cubicBezTo>
                    <a:cubicBezTo>
                      <a:pt x="3300" y="1203"/>
                      <a:pt x="3295" y="1184"/>
                      <a:pt x="3292" y="1167"/>
                    </a:cubicBezTo>
                    <a:close/>
                    <a:moveTo>
                      <a:pt x="1119" y="1254"/>
                    </a:moveTo>
                    <a:lnTo>
                      <a:pt x="1119" y="1254"/>
                    </a:lnTo>
                    <a:cubicBezTo>
                      <a:pt x="1116" y="1257"/>
                      <a:pt x="1115" y="1258"/>
                      <a:pt x="1113" y="1258"/>
                    </a:cubicBezTo>
                    <a:cubicBezTo>
                      <a:pt x="1060" y="1308"/>
                      <a:pt x="1012" y="1368"/>
                      <a:pt x="972" y="1433"/>
                    </a:cubicBezTo>
                    <a:cubicBezTo>
                      <a:pt x="974" y="1397"/>
                      <a:pt x="977" y="1360"/>
                      <a:pt x="984" y="1321"/>
                    </a:cubicBezTo>
                    <a:cubicBezTo>
                      <a:pt x="1005" y="1308"/>
                      <a:pt x="1025" y="1295"/>
                      <a:pt x="1049" y="1283"/>
                    </a:cubicBezTo>
                    <a:cubicBezTo>
                      <a:pt x="1067" y="1275"/>
                      <a:pt x="1086" y="1268"/>
                      <a:pt x="1107" y="1259"/>
                    </a:cubicBezTo>
                    <a:cubicBezTo>
                      <a:pt x="1109" y="1258"/>
                      <a:pt x="1115" y="1255"/>
                      <a:pt x="1119" y="1254"/>
                    </a:cubicBezTo>
                    <a:close/>
                    <a:moveTo>
                      <a:pt x="3267" y="1280"/>
                    </a:moveTo>
                    <a:lnTo>
                      <a:pt x="3267" y="1280"/>
                    </a:lnTo>
                    <a:cubicBezTo>
                      <a:pt x="3274" y="1286"/>
                      <a:pt x="3281" y="1288"/>
                      <a:pt x="3286" y="1294"/>
                    </a:cubicBezTo>
                    <a:cubicBezTo>
                      <a:pt x="3299" y="1356"/>
                      <a:pt x="3307" y="1419"/>
                      <a:pt x="3321" y="1481"/>
                    </a:cubicBezTo>
                    <a:cubicBezTo>
                      <a:pt x="3311" y="1447"/>
                      <a:pt x="3297" y="1412"/>
                      <a:pt x="3281" y="1382"/>
                    </a:cubicBezTo>
                    <a:cubicBezTo>
                      <a:pt x="3277" y="1347"/>
                      <a:pt x="3273" y="1314"/>
                      <a:pt x="3267" y="1280"/>
                    </a:cubicBezTo>
                    <a:close/>
                    <a:moveTo>
                      <a:pt x="2656" y="1356"/>
                    </a:moveTo>
                    <a:cubicBezTo>
                      <a:pt x="2688" y="1390"/>
                      <a:pt x="2715" y="1429"/>
                      <a:pt x="2736" y="1470"/>
                    </a:cubicBezTo>
                    <a:lnTo>
                      <a:pt x="2736" y="1491"/>
                    </a:lnTo>
                    <a:cubicBezTo>
                      <a:pt x="2732" y="1521"/>
                      <a:pt x="2721" y="1562"/>
                      <a:pt x="2697" y="1603"/>
                    </a:cubicBezTo>
                    <a:cubicBezTo>
                      <a:pt x="2695" y="1521"/>
                      <a:pt x="2674" y="1438"/>
                      <a:pt x="2633" y="1367"/>
                    </a:cubicBezTo>
                    <a:cubicBezTo>
                      <a:pt x="2640" y="1363"/>
                      <a:pt x="2648" y="1360"/>
                      <a:pt x="2656" y="1356"/>
                    </a:cubicBezTo>
                    <a:close/>
                    <a:moveTo>
                      <a:pt x="1724" y="1242"/>
                    </a:moveTo>
                    <a:cubicBezTo>
                      <a:pt x="1735" y="1242"/>
                      <a:pt x="1748" y="1244"/>
                      <a:pt x="1760" y="1244"/>
                    </a:cubicBezTo>
                    <a:cubicBezTo>
                      <a:pt x="1753" y="1257"/>
                      <a:pt x="1745" y="1270"/>
                      <a:pt x="1737" y="1280"/>
                    </a:cubicBezTo>
                    <a:cubicBezTo>
                      <a:pt x="1704" y="1320"/>
                      <a:pt x="1664" y="1364"/>
                      <a:pt x="1647" y="1422"/>
                    </a:cubicBezTo>
                    <a:cubicBezTo>
                      <a:pt x="1629" y="1474"/>
                      <a:pt x="1616" y="1550"/>
                      <a:pt x="1634" y="1619"/>
                    </a:cubicBezTo>
                    <a:cubicBezTo>
                      <a:pt x="1642" y="1657"/>
                      <a:pt x="1664" y="1690"/>
                      <a:pt x="1690" y="1715"/>
                    </a:cubicBezTo>
                    <a:cubicBezTo>
                      <a:pt x="1712" y="1738"/>
                      <a:pt x="1737" y="1756"/>
                      <a:pt x="1760" y="1775"/>
                    </a:cubicBezTo>
                    <a:cubicBezTo>
                      <a:pt x="1766" y="1780"/>
                      <a:pt x="1768" y="1781"/>
                      <a:pt x="1774" y="1784"/>
                    </a:cubicBezTo>
                    <a:cubicBezTo>
                      <a:pt x="1732" y="1809"/>
                      <a:pt x="1686" y="1820"/>
                      <a:pt x="1641" y="1820"/>
                    </a:cubicBezTo>
                    <a:cubicBezTo>
                      <a:pt x="1602" y="1820"/>
                      <a:pt x="1564" y="1812"/>
                      <a:pt x="1532" y="1797"/>
                    </a:cubicBezTo>
                    <a:cubicBezTo>
                      <a:pt x="1511" y="1753"/>
                      <a:pt x="1499" y="1707"/>
                      <a:pt x="1496" y="1663"/>
                    </a:cubicBezTo>
                    <a:cubicBezTo>
                      <a:pt x="1484" y="1573"/>
                      <a:pt x="1517" y="1480"/>
                      <a:pt x="1561" y="1398"/>
                    </a:cubicBezTo>
                    <a:cubicBezTo>
                      <a:pt x="1596" y="1332"/>
                      <a:pt x="1652" y="1280"/>
                      <a:pt x="1712" y="1243"/>
                    </a:cubicBezTo>
                    <a:cubicBezTo>
                      <a:pt x="1716" y="1242"/>
                      <a:pt x="1720" y="1242"/>
                      <a:pt x="1724" y="1242"/>
                    </a:cubicBezTo>
                    <a:close/>
                    <a:moveTo>
                      <a:pt x="157" y="1638"/>
                    </a:moveTo>
                    <a:cubicBezTo>
                      <a:pt x="165" y="1668"/>
                      <a:pt x="173" y="1700"/>
                      <a:pt x="180" y="1729"/>
                    </a:cubicBezTo>
                    <a:cubicBezTo>
                      <a:pt x="186" y="1756"/>
                      <a:pt x="197" y="1784"/>
                      <a:pt x="206" y="1810"/>
                    </a:cubicBezTo>
                    <a:cubicBezTo>
                      <a:pt x="184" y="1859"/>
                      <a:pt x="164" y="1912"/>
                      <a:pt x="149" y="1967"/>
                    </a:cubicBezTo>
                    <a:cubicBezTo>
                      <a:pt x="149" y="1965"/>
                      <a:pt x="146" y="1963"/>
                      <a:pt x="146" y="1963"/>
                    </a:cubicBezTo>
                    <a:cubicBezTo>
                      <a:pt x="142" y="1916"/>
                      <a:pt x="129" y="1870"/>
                      <a:pt x="128" y="1822"/>
                    </a:cubicBezTo>
                    <a:cubicBezTo>
                      <a:pt x="123" y="1774"/>
                      <a:pt x="128" y="1726"/>
                      <a:pt x="135" y="1679"/>
                    </a:cubicBezTo>
                    <a:cubicBezTo>
                      <a:pt x="138" y="1664"/>
                      <a:pt x="146" y="1650"/>
                      <a:pt x="157" y="1638"/>
                    </a:cubicBezTo>
                    <a:close/>
                    <a:moveTo>
                      <a:pt x="3076" y="1781"/>
                    </a:moveTo>
                    <a:lnTo>
                      <a:pt x="3076" y="1781"/>
                    </a:lnTo>
                    <a:cubicBezTo>
                      <a:pt x="3080" y="1858"/>
                      <a:pt x="3076" y="1934"/>
                      <a:pt x="3066" y="2007"/>
                    </a:cubicBezTo>
                    <a:cubicBezTo>
                      <a:pt x="3066" y="1986"/>
                      <a:pt x="3068" y="1965"/>
                      <a:pt x="3068" y="1946"/>
                    </a:cubicBezTo>
                    <a:cubicBezTo>
                      <a:pt x="3068" y="1906"/>
                      <a:pt x="3065" y="1866"/>
                      <a:pt x="3059" y="1828"/>
                    </a:cubicBezTo>
                    <a:cubicBezTo>
                      <a:pt x="3066" y="1810"/>
                      <a:pt x="3070" y="1796"/>
                      <a:pt x="3076" y="1781"/>
                    </a:cubicBezTo>
                    <a:close/>
                    <a:moveTo>
                      <a:pt x="2399" y="1829"/>
                    </a:moveTo>
                    <a:lnTo>
                      <a:pt x="2399" y="1829"/>
                    </a:lnTo>
                    <a:cubicBezTo>
                      <a:pt x="2397" y="1832"/>
                      <a:pt x="2397" y="1837"/>
                      <a:pt x="2395" y="1842"/>
                    </a:cubicBezTo>
                    <a:cubicBezTo>
                      <a:pt x="2393" y="1844"/>
                      <a:pt x="2392" y="1848"/>
                      <a:pt x="2388" y="1851"/>
                    </a:cubicBezTo>
                    <a:cubicBezTo>
                      <a:pt x="2337" y="1934"/>
                      <a:pt x="2253" y="1972"/>
                      <a:pt x="2166" y="2000"/>
                    </a:cubicBezTo>
                    <a:cubicBezTo>
                      <a:pt x="2152" y="2007"/>
                      <a:pt x="2137" y="2011"/>
                      <a:pt x="2122" y="2016"/>
                    </a:cubicBezTo>
                    <a:lnTo>
                      <a:pt x="2122" y="2004"/>
                    </a:lnTo>
                    <a:cubicBezTo>
                      <a:pt x="2195" y="1982"/>
                      <a:pt x="2264" y="1946"/>
                      <a:pt x="2319" y="1898"/>
                    </a:cubicBezTo>
                    <a:cubicBezTo>
                      <a:pt x="2342" y="1880"/>
                      <a:pt x="2363" y="1858"/>
                      <a:pt x="2381" y="1833"/>
                    </a:cubicBezTo>
                    <a:cubicBezTo>
                      <a:pt x="2386" y="1832"/>
                      <a:pt x="2393" y="1830"/>
                      <a:pt x="2399" y="1829"/>
                    </a:cubicBezTo>
                    <a:close/>
                    <a:moveTo>
                      <a:pt x="2408" y="1619"/>
                    </a:moveTo>
                    <a:cubicBezTo>
                      <a:pt x="2408" y="1621"/>
                      <a:pt x="2408" y="1623"/>
                      <a:pt x="2411" y="1624"/>
                    </a:cubicBezTo>
                    <a:cubicBezTo>
                      <a:pt x="2395" y="1698"/>
                      <a:pt x="2364" y="1763"/>
                      <a:pt x="2322" y="1814"/>
                    </a:cubicBezTo>
                    <a:cubicBezTo>
                      <a:pt x="2277" y="1823"/>
                      <a:pt x="2231" y="1831"/>
                      <a:pt x="2186" y="1831"/>
                    </a:cubicBezTo>
                    <a:cubicBezTo>
                      <a:pt x="2151" y="1831"/>
                      <a:pt x="2117" y="1827"/>
                      <a:pt x="2085" y="1814"/>
                    </a:cubicBezTo>
                    <a:cubicBezTo>
                      <a:pt x="2085" y="1814"/>
                      <a:pt x="2085" y="1814"/>
                      <a:pt x="2085" y="1814"/>
                    </a:cubicBezTo>
                    <a:cubicBezTo>
                      <a:pt x="2082" y="1814"/>
                      <a:pt x="2077" y="1835"/>
                      <a:pt x="2081" y="1837"/>
                    </a:cubicBezTo>
                    <a:cubicBezTo>
                      <a:pt x="2119" y="1863"/>
                      <a:pt x="2159" y="1870"/>
                      <a:pt x="2199" y="1870"/>
                    </a:cubicBezTo>
                    <a:cubicBezTo>
                      <a:pt x="2220" y="1870"/>
                      <a:pt x="2241" y="1869"/>
                      <a:pt x="2261" y="1866"/>
                    </a:cubicBezTo>
                    <a:lnTo>
                      <a:pt x="2261" y="1866"/>
                    </a:lnTo>
                    <a:cubicBezTo>
                      <a:pt x="2221" y="1898"/>
                      <a:pt x="2179" y="1921"/>
                      <a:pt x="2126" y="1939"/>
                    </a:cubicBezTo>
                    <a:cubicBezTo>
                      <a:pt x="2129" y="1917"/>
                      <a:pt x="2129" y="1892"/>
                      <a:pt x="2133" y="1872"/>
                    </a:cubicBezTo>
                    <a:cubicBezTo>
                      <a:pt x="2135" y="1868"/>
                      <a:pt x="2127" y="1865"/>
                      <a:pt x="2120" y="1865"/>
                    </a:cubicBezTo>
                    <a:cubicBezTo>
                      <a:pt x="2115" y="1865"/>
                      <a:pt x="2110" y="1866"/>
                      <a:pt x="2110" y="1869"/>
                    </a:cubicBezTo>
                    <a:cubicBezTo>
                      <a:pt x="2102" y="1897"/>
                      <a:pt x="2096" y="1925"/>
                      <a:pt x="2091" y="1953"/>
                    </a:cubicBezTo>
                    <a:cubicBezTo>
                      <a:pt x="2046" y="1964"/>
                      <a:pt x="1999" y="1970"/>
                      <a:pt x="1954" y="1970"/>
                    </a:cubicBezTo>
                    <a:cubicBezTo>
                      <a:pt x="1889" y="1970"/>
                      <a:pt x="1825" y="1958"/>
                      <a:pt x="1767" y="1932"/>
                    </a:cubicBezTo>
                    <a:cubicBezTo>
                      <a:pt x="1765" y="1932"/>
                      <a:pt x="1763" y="1931"/>
                      <a:pt x="1761" y="1931"/>
                    </a:cubicBezTo>
                    <a:cubicBezTo>
                      <a:pt x="1742" y="1931"/>
                      <a:pt x="1721" y="1967"/>
                      <a:pt x="1744" y="1979"/>
                    </a:cubicBezTo>
                    <a:cubicBezTo>
                      <a:pt x="1810" y="2017"/>
                      <a:pt x="1885" y="2034"/>
                      <a:pt x="1962" y="2034"/>
                    </a:cubicBezTo>
                    <a:cubicBezTo>
                      <a:pt x="2003" y="2034"/>
                      <a:pt x="2044" y="2029"/>
                      <a:pt x="2084" y="2020"/>
                    </a:cubicBezTo>
                    <a:lnTo>
                      <a:pt x="2084" y="2036"/>
                    </a:lnTo>
                    <a:cubicBezTo>
                      <a:pt x="2039" y="2050"/>
                      <a:pt x="1991" y="2062"/>
                      <a:pt x="1942" y="2062"/>
                    </a:cubicBezTo>
                    <a:cubicBezTo>
                      <a:pt x="1921" y="2062"/>
                      <a:pt x="1900" y="2060"/>
                      <a:pt x="1879" y="2055"/>
                    </a:cubicBezTo>
                    <a:cubicBezTo>
                      <a:pt x="1780" y="2031"/>
                      <a:pt x="1683" y="1986"/>
                      <a:pt x="1610" y="1919"/>
                    </a:cubicBezTo>
                    <a:cubicBezTo>
                      <a:pt x="1599" y="1908"/>
                      <a:pt x="1590" y="1894"/>
                      <a:pt x="1580" y="1884"/>
                    </a:cubicBezTo>
                    <a:lnTo>
                      <a:pt x="1580" y="1884"/>
                    </a:lnTo>
                    <a:cubicBezTo>
                      <a:pt x="1599" y="1888"/>
                      <a:pt x="1619" y="1890"/>
                      <a:pt x="1639" y="1890"/>
                    </a:cubicBezTo>
                    <a:cubicBezTo>
                      <a:pt x="1702" y="1890"/>
                      <a:pt x="1767" y="1871"/>
                      <a:pt x="1824" y="1824"/>
                    </a:cubicBezTo>
                    <a:cubicBezTo>
                      <a:pt x="1861" y="1841"/>
                      <a:pt x="1901" y="1851"/>
                      <a:pt x="1940" y="1851"/>
                    </a:cubicBezTo>
                    <a:cubicBezTo>
                      <a:pt x="1949" y="1851"/>
                      <a:pt x="1957" y="1851"/>
                      <a:pt x="1965" y="1850"/>
                    </a:cubicBezTo>
                    <a:cubicBezTo>
                      <a:pt x="2024" y="1843"/>
                      <a:pt x="2069" y="1807"/>
                      <a:pt x="2104" y="1775"/>
                    </a:cubicBezTo>
                    <a:cubicBezTo>
                      <a:pt x="2111" y="1776"/>
                      <a:pt x="2117" y="1777"/>
                      <a:pt x="2123" y="1777"/>
                    </a:cubicBezTo>
                    <a:cubicBezTo>
                      <a:pt x="2147" y="1777"/>
                      <a:pt x="2171" y="1772"/>
                      <a:pt x="2194" y="1769"/>
                    </a:cubicBezTo>
                    <a:cubicBezTo>
                      <a:pt x="2243" y="1755"/>
                      <a:pt x="2278" y="1720"/>
                      <a:pt x="2313" y="1694"/>
                    </a:cubicBezTo>
                    <a:cubicBezTo>
                      <a:pt x="2344" y="1674"/>
                      <a:pt x="2382" y="1652"/>
                      <a:pt x="2408" y="1619"/>
                    </a:cubicBezTo>
                    <a:close/>
                    <a:moveTo>
                      <a:pt x="1163" y="1628"/>
                    </a:moveTo>
                    <a:cubicBezTo>
                      <a:pt x="1162" y="1669"/>
                      <a:pt x="1160" y="1712"/>
                      <a:pt x="1160" y="1753"/>
                    </a:cubicBezTo>
                    <a:cubicBezTo>
                      <a:pt x="1160" y="1846"/>
                      <a:pt x="1153" y="1946"/>
                      <a:pt x="1181" y="2044"/>
                    </a:cubicBezTo>
                    <a:cubicBezTo>
                      <a:pt x="1195" y="2089"/>
                      <a:pt x="1215" y="2132"/>
                      <a:pt x="1239" y="2173"/>
                    </a:cubicBezTo>
                    <a:cubicBezTo>
                      <a:pt x="1148" y="2031"/>
                      <a:pt x="1119" y="1857"/>
                      <a:pt x="1142" y="1719"/>
                    </a:cubicBezTo>
                    <a:cubicBezTo>
                      <a:pt x="1146" y="1690"/>
                      <a:pt x="1153" y="1658"/>
                      <a:pt x="1163" y="1628"/>
                    </a:cubicBezTo>
                    <a:close/>
                    <a:moveTo>
                      <a:pt x="2780" y="2297"/>
                    </a:moveTo>
                    <a:cubicBezTo>
                      <a:pt x="2779" y="2300"/>
                      <a:pt x="2779" y="2304"/>
                      <a:pt x="2777" y="2307"/>
                    </a:cubicBezTo>
                    <a:cubicBezTo>
                      <a:pt x="2769" y="2309"/>
                      <a:pt x="2759" y="2311"/>
                      <a:pt x="2752" y="2314"/>
                    </a:cubicBezTo>
                    <a:cubicBezTo>
                      <a:pt x="2761" y="2309"/>
                      <a:pt x="2772" y="2303"/>
                      <a:pt x="2780" y="2297"/>
                    </a:cubicBezTo>
                    <a:close/>
                    <a:moveTo>
                      <a:pt x="1609" y="2203"/>
                    </a:moveTo>
                    <a:lnTo>
                      <a:pt x="1609" y="2203"/>
                    </a:lnTo>
                    <a:cubicBezTo>
                      <a:pt x="1663" y="2234"/>
                      <a:pt x="1719" y="2256"/>
                      <a:pt x="1775" y="2275"/>
                    </a:cubicBezTo>
                    <a:cubicBezTo>
                      <a:pt x="1852" y="2298"/>
                      <a:pt x="1934" y="2318"/>
                      <a:pt x="2016" y="2325"/>
                    </a:cubicBezTo>
                    <a:cubicBezTo>
                      <a:pt x="1974" y="2344"/>
                      <a:pt x="1932" y="2360"/>
                      <a:pt x="1885" y="2373"/>
                    </a:cubicBezTo>
                    <a:cubicBezTo>
                      <a:pt x="1852" y="2367"/>
                      <a:pt x="1822" y="2362"/>
                      <a:pt x="1791" y="2348"/>
                    </a:cubicBezTo>
                    <a:cubicBezTo>
                      <a:pt x="1716" y="2318"/>
                      <a:pt x="1660" y="2256"/>
                      <a:pt x="1609" y="2203"/>
                    </a:cubicBezTo>
                    <a:close/>
                    <a:moveTo>
                      <a:pt x="2780" y="1577"/>
                    </a:moveTo>
                    <a:cubicBezTo>
                      <a:pt x="2787" y="1601"/>
                      <a:pt x="2792" y="1623"/>
                      <a:pt x="2798" y="1645"/>
                    </a:cubicBezTo>
                    <a:cubicBezTo>
                      <a:pt x="2780" y="1718"/>
                      <a:pt x="2755" y="1788"/>
                      <a:pt x="2725" y="1855"/>
                    </a:cubicBezTo>
                    <a:cubicBezTo>
                      <a:pt x="2697" y="1917"/>
                      <a:pt x="2669" y="1980"/>
                      <a:pt x="2633" y="2042"/>
                    </a:cubicBezTo>
                    <a:cubicBezTo>
                      <a:pt x="2594" y="2077"/>
                      <a:pt x="2557" y="2110"/>
                      <a:pt x="2521" y="2142"/>
                    </a:cubicBezTo>
                    <a:cubicBezTo>
                      <a:pt x="2429" y="2228"/>
                      <a:pt x="2333" y="2330"/>
                      <a:pt x="2202" y="2381"/>
                    </a:cubicBezTo>
                    <a:cubicBezTo>
                      <a:pt x="2166" y="2386"/>
                      <a:pt x="2130" y="2388"/>
                      <a:pt x="2095" y="2389"/>
                    </a:cubicBezTo>
                    <a:cubicBezTo>
                      <a:pt x="2097" y="2375"/>
                      <a:pt x="2103" y="2362"/>
                      <a:pt x="2104" y="2347"/>
                    </a:cubicBezTo>
                    <a:cubicBezTo>
                      <a:pt x="2106" y="2341"/>
                      <a:pt x="2106" y="2337"/>
                      <a:pt x="2106" y="2333"/>
                    </a:cubicBezTo>
                    <a:cubicBezTo>
                      <a:pt x="2111" y="2330"/>
                      <a:pt x="2115" y="2326"/>
                      <a:pt x="2119" y="2325"/>
                    </a:cubicBezTo>
                    <a:cubicBezTo>
                      <a:pt x="2136" y="2323"/>
                      <a:pt x="2151" y="2323"/>
                      <a:pt x="2166" y="2320"/>
                    </a:cubicBezTo>
                    <a:cubicBezTo>
                      <a:pt x="2305" y="2296"/>
                      <a:pt x="2432" y="2216"/>
                      <a:pt x="2531" y="2111"/>
                    </a:cubicBezTo>
                    <a:cubicBezTo>
                      <a:pt x="2631" y="2008"/>
                      <a:pt x="2684" y="1870"/>
                      <a:pt x="2695" y="1726"/>
                    </a:cubicBezTo>
                    <a:cubicBezTo>
                      <a:pt x="2696" y="1712"/>
                      <a:pt x="2696" y="1697"/>
                      <a:pt x="2696" y="1683"/>
                    </a:cubicBezTo>
                    <a:cubicBezTo>
                      <a:pt x="2715" y="1665"/>
                      <a:pt x="2737" y="1649"/>
                      <a:pt x="2752" y="1628"/>
                    </a:cubicBezTo>
                    <a:cubicBezTo>
                      <a:pt x="2765" y="1612"/>
                      <a:pt x="2772" y="1595"/>
                      <a:pt x="2780" y="1577"/>
                    </a:cubicBezTo>
                    <a:close/>
                    <a:moveTo>
                      <a:pt x="2062" y="2351"/>
                    </a:moveTo>
                    <a:lnTo>
                      <a:pt x="2062" y="2351"/>
                    </a:lnTo>
                    <a:cubicBezTo>
                      <a:pt x="2057" y="2364"/>
                      <a:pt x="2056" y="2378"/>
                      <a:pt x="2053" y="2392"/>
                    </a:cubicBezTo>
                    <a:lnTo>
                      <a:pt x="2044" y="2392"/>
                    </a:lnTo>
                    <a:cubicBezTo>
                      <a:pt x="2019" y="2389"/>
                      <a:pt x="1993" y="2386"/>
                      <a:pt x="1967" y="2385"/>
                    </a:cubicBezTo>
                    <a:cubicBezTo>
                      <a:pt x="2000" y="2375"/>
                      <a:pt x="2030" y="2364"/>
                      <a:pt x="2062" y="2351"/>
                    </a:cubicBezTo>
                    <a:close/>
                    <a:moveTo>
                      <a:pt x="808" y="2078"/>
                    </a:moveTo>
                    <a:cubicBezTo>
                      <a:pt x="819" y="2100"/>
                      <a:pt x="831" y="2125"/>
                      <a:pt x="845" y="2146"/>
                    </a:cubicBezTo>
                    <a:cubicBezTo>
                      <a:pt x="911" y="2250"/>
                      <a:pt x="1005" y="2330"/>
                      <a:pt x="1105" y="2391"/>
                    </a:cubicBezTo>
                    <a:cubicBezTo>
                      <a:pt x="1148" y="2444"/>
                      <a:pt x="1196" y="2492"/>
                      <a:pt x="1248" y="2538"/>
                    </a:cubicBezTo>
                    <a:cubicBezTo>
                      <a:pt x="1101" y="2433"/>
                      <a:pt x="936" y="2330"/>
                      <a:pt x="846" y="2166"/>
                    </a:cubicBezTo>
                    <a:cubicBezTo>
                      <a:pt x="831" y="2139"/>
                      <a:pt x="819" y="2107"/>
                      <a:pt x="808" y="2078"/>
                    </a:cubicBezTo>
                    <a:close/>
                    <a:moveTo>
                      <a:pt x="2718" y="2455"/>
                    </a:moveTo>
                    <a:lnTo>
                      <a:pt x="2718" y="2455"/>
                    </a:lnTo>
                    <a:cubicBezTo>
                      <a:pt x="2711" y="2469"/>
                      <a:pt x="2704" y="2484"/>
                      <a:pt x="2697" y="2498"/>
                    </a:cubicBezTo>
                    <a:cubicBezTo>
                      <a:pt x="2642" y="2520"/>
                      <a:pt x="2586" y="2538"/>
                      <a:pt x="2530" y="2552"/>
                    </a:cubicBezTo>
                    <a:cubicBezTo>
                      <a:pt x="2485" y="2561"/>
                      <a:pt x="2441" y="2567"/>
                      <a:pt x="2397" y="2574"/>
                    </a:cubicBezTo>
                    <a:cubicBezTo>
                      <a:pt x="2395" y="2568"/>
                      <a:pt x="2395" y="2563"/>
                      <a:pt x="2395" y="2560"/>
                    </a:cubicBezTo>
                    <a:cubicBezTo>
                      <a:pt x="2505" y="2536"/>
                      <a:pt x="2613" y="2503"/>
                      <a:pt x="2718" y="2455"/>
                    </a:cubicBezTo>
                    <a:close/>
                    <a:moveTo>
                      <a:pt x="2352" y="2568"/>
                    </a:moveTo>
                    <a:cubicBezTo>
                      <a:pt x="2353" y="2571"/>
                      <a:pt x="2356" y="2575"/>
                      <a:pt x="2356" y="2579"/>
                    </a:cubicBezTo>
                    <a:cubicBezTo>
                      <a:pt x="2326" y="2582"/>
                      <a:pt x="2297" y="2582"/>
                      <a:pt x="2268" y="2585"/>
                    </a:cubicBezTo>
                    <a:cubicBezTo>
                      <a:pt x="2282" y="2582"/>
                      <a:pt x="2296" y="2579"/>
                      <a:pt x="2309" y="2578"/>
                    </a:cubicBezTo>
                    <a:cubicBezTo>
                      <a:pt x="2323" y="2575"/>
                      <a:pt x="2338" y="2571"/>
                      <a:pt x="2352" y="2568"/>
                    </a:cubicBezTo>
                    <a:close/>
                    <a:moveTo>
                      <a:pt x="864" y="2560"/>
                    </a:moveTo>
                    <a:cubicBezTo>
                      <a:pt x="879" y="2571"/>
                      <a:pt x="894" y="2581"/>
                      <a:pt x="911" y="2593"/>
                    </a:cubicBezTo>
                    <a:cubicBezTo>
                      <a:pt x="907" y="2603"/>
                      <a:pt x="907" y="2615"/>
                      <a:pt x="906" y="2626"/>
                    </a:cubicBezTo>
                    <a:cubicBezTo>
                      <a:pt x="892" y="2603"/>
                      <a:pt x="877" y="2582"/>
                      <a:pt x="864" y="2560"/>
                    </a:cubicBezTo>
                    <a:cubicBezTo>
                      <a:pt x="864" y="2560"/>
                      <a:pt x="864" y="2560"/>
                      <a:pt x="864" y="2560"/>
                    </a:cubicBezTo>
                    <a:close/>
                    <a:moveTo>
                      <a:pt x="1368" y="2623"/>
                    </a:moveTo>
                    <a:cubicBezTo>
                      <a:pt x="1423" y="2658"/>
                      <a:pt x="1477" y="2689"/>
                      <a:pt x="1533" y="2713"/>
                    </a:cubicBezTo>
                    <a:cubicBezTo>
                      <a:pt x="1552" y="2722"/>
                      <a:pt x="1573" y="2729"/>
                      <a:pt x="1594" y="2736"/>
                    </a:cubicBezTo>
                    <a:cubicBezTo>
                      <a:pt x="1580" y="2736"/>
                      <a:pt x="1566" y="2737"/>
                      <a:pt x="1552" y="2737"/>
                    </a:cubicBezTo>
                    <a:cubicBezTo>
                      <a:pt x="1546" y="2737"/>
                      <a:pt x="1539" y="2736"/>
                      <a:pt x="1532" y="2736"/>
                    </a:cubicBezTo>
                    <a:cubicBezTo>
                      <a:pt x="1474" y="2702"/>
                      <a:pt x="1422" y="2663"/>
                      <a:pt x="1368" y="2623"/>
                    </a:cubicBezTo>
                    <a:close/>
                    <a:moveTo>
                      <a:pt x="1691" y="2773"/>
                    </a:moveTo>
                    <a:cubicBezTo>
                      <a:pt x="1718" y="2784"/>
                      <a:pt x="1745" y="2792"/>
                      <a:pt x="1771" y="2801"/>
                    </a:cubicBezTo>
                    <a:lnTo>
                      <a:pt x="1730" y="2827"/>
                    </a:lnTo>
                    <a:cubicBezTo>
                      <a:pt x="1711" y="2820"/>
                      <a:pt x="1691" y="2819"/>
                      <a:pt x="1672" y="2809"/>
                    </a:cubicBezTo>
                    <a:cubicBezTo>
                      <a:pt x="1654" y="2801"/>
                      <a:pt x="1635" y="2791"/>
                      <a:pt x="1617" y="2781"/>
                    </a:cubicBezTo>
                    <a:cubicBezTo>
                      <a:pt x="1642" y="2780"/>
                      <a:pt x="1665" y="2779"/>
                      <a:pt x="1691" y="2773"/>
                    </a:cubicBezTo>
                    <a:close/>
                    <a:moveTo>
                      <a:pt x="1837" y="2820"/>
                    </a:moveTo>
                    <a:cubicBezTo>
                      <a:pt x="1974" y="2857"/>
                      <a:pt x="2115" y="2882"/>
                      <a:pt x="2260" y="2883"/>
                    </a:cubicBezTo>
                    <a:cubicBezTo>
                      <a:pt x="2219" y="2894"/>
                      <a:pt x="2174" y="2903"/>
                      <a:pt x="2126" y="2903"/>
                    </a:cubicBezTo>
                    <a:cubicBezTo>
                      <a:pt x="2020" y="2901"/>
                      <a:pt x="1906" y="2878"/>
                      <a:pt x="1793" y="2846"/>
                    </a:cubicBezTo>
                    <a:cubicBezTo>
                      <a:pt x="1807" y="2837"/>
                      <a:pt x="1822" y="2828"/>
                      <a:pt x="1837" y="2820"/>
                    </a:cubicBezTo>
                    <a:close/>
                    <a:moveTo>
                      <a:pt x="935" y="2607"/>
                    </a:moveTo>
                    <a:cubicBezTo>
                      <a:pt x="1057" y="2729"/>
                      <a:pt x="1207" y="2821"/>
                      <a:pt x="1353" y="2905"/>
                    </a:cubicBezTo>
                    <a:cubicBezTo>
                      <a:pt x="1374" y="2918"/>
                      <a:pt x="1396" y="2930"/>
                      <a:pt x="1416" y="2940"/>
                    </a:cubicBezTo>
                    <a:cubicBezTo>
                      <a:pt x="1401" y="2942"/>
                      <a:pt x="1385" y="2944"/>
                      <a:pt x="1368" y="2945"/>
                    </a:cubicBezTo>
                    <a:cubicBezTo>
                      <a:pt x="1241" y="2883"/>
                      <a:pt x="1118" y="2809"/>
                      <a:pt x="1001" y="2732"/>
                    </a:cubicBezTo>
                    <a:cubicBezTo>
                      <a:pt x="983" y="2720"/>
                      <a:pt x="966" y="2706"/>
                      <a:pt x="948" y="2693"/>
                    </a:cubicBezTo>
                    <a:cubicBezTo>
                      <a:pt x="943" y="2688"/>
                      <a:pt x="940" y="2678"/>
                      <a:pt x="935" y="2671"/>
                    </a:cubicBezTo>
                    <a:cubicBezTo>
                      <a:pt x="932" y="2649"/>
                      <a:pt x="932" y="2627"/>
                      <a:pt x="935" y="2607"/>
                    </a:cubicBezTo>
                    <a:close/>
                    <a:moveTo>
                      <a:pt x="1463" y="2966"/>
                    </a:moveTo>
                    <a:cubicBezTo>
                      <a:pt x="1507" y="2991"/>
                      <a:pt x="1551" y="3013"/>
                      <a:pt x="1595" y="3035"/>
                    </a:cubicBezTo>
                    <a:cubicBezTo>
                      <a:pt x="1540" y="3015"/>
                      <a:pt x="1486" y="2995"/>
                      <a:pt x="1434" y="2971"/>
                    </a:cubicBezTo>
                    <a:cubicBezTo>
                      <a:pt x="1444" y="2969"/>
                      <a:pt x="1452" y="2967"/>
                      <a:pt x="1463" y="2966"/>
                    </a:cubicBezTo>
                    <a:close/>
                    <a:moveTo>
                      <a:pt x="3336" y="1568"/>
                    </a:moveTo>
                    <a:lnTo>
                      <a:pt x="3336" y="1568"/>
                    </a:lnTo>
                    <a:cubicBezTo>
                      <a:pt x="3344" y="1609"/>
                      <a:pt x="3353" y="1650"/>
                      <a:pt x="3359" y="1693"/>
                    </a:cubicBezTo>
                    <a:cubicBezTo>
                      <a:pt x="3403" y="1975"/>
                      <a:pt x="3417" y="2289"/>
                      <a:pt x="3266" y="2560"/>
                    </a:cubicBezTo>
                    <a:cubicBezTo>
                      <a:pt x="3128" y="2806"/>
                      <a:pt x="2880" y="2985"/>
                      <a:pt x="2608" y="3061"/>
                    </a:cubicBezTo>
                    <a:lnTo>
                      <a:pt x="2587" y="3066"/>
                    </a:lnTo>
                    <a:cubicBezTo>
                      <a:pt x="2717" y="2977"/>
                      <a:pt x="2798" y="2856"/>
                      <a:pt x="2861" y="2732"/>
                    </a:cubicBezTo>
                    <a:cubicBezTo>
                      <a:pt x="2985" y="2656"/>
                      <a:pt x="3095" y="2556"/>
                      <a:pt x="3174" y="2433"/>
                    </a:cubicBezTo>
                    <a:cubicBezTo>
                      <a:pt x="3297" y="2238"/>
                      <a:pt x="3326" y="2022"/>
                      <a:pt x="3321" y="1814"/>
                    </a:cubicBezTo>
                    <a:cubicBezTo>
                      <a:pt x="3340" y="1734"/>
                      <a:pt x="3346" y="1652"/>
                      <a:pt x="3336" y="1568"/>
                    </a:cubicBezTo>
                    <a:close/>
                    <a:moveTo>
                      <a:pt x="281" y="2122"/>
                    </a:moveTo>
                    <a:cubicBezTo>
                      <a:pt x="307" y="2195"/>
                      <a:pt x="340" y="2264"/>
                      <a:pt x="377" y="2329"/>
                    </a:cubicBezTo>
                    <a:cubicBezTo>
                      <a:pt x="369" y="2360"/>
                      <a:pt x="362" y="2393"/>
                      <a:pt x="365" y="2424"/>
                    </a:cubicBezTo>
                    <a:cubicBezTo>
                      <a:pt x="374" y="2486"/>
                      <a:pt x="395" y="2545"/>
                      <a:pt x="406" y="2604"/>
                    </a:cubicBezTo>
                    <a:cubicBezTo>
                      <a:pt x="418" y="2666"/>
                      <a:pt x="439" y="2725"/>
                      <a:pt x="460" y="2787"/>
                    </a:cubicBezTo>
                    <a:cubicBezTo>
                      <a:pt x="479" y="2849"/>
                      <a:pt x="530" y="2894"/>
                      <a:pt x="557" y="2951"/>
                    </a:cubicBezTo>
                    <a:cubicBezTo>
                      <a:pt x="575" y="2988"/>
                      <a:pt x="575" y="3042"/>
                      <a:pt x="585" y="3086"/>
                    </a:cubicBezTo>
                    <a:cubicBezTo>
                      <a:pt x="574" y="3076"/>
                      <a:pt x="557" y="3064"/>
                      <a:pt x="546" y="3050"/>
                    </a:cubicBezTo>
                    <a:cubicBezTo>
                      <a:pt x="491" y="2992"/>
                      <a:pt x="439" y="2931"/>
                      <a:pt x="392" y="2865"/>
                    </a:cubicBezTo>
                    <a:cubicBezTo>
                      <a:pt x="347" y="2801"/>
                      <a:pt x="308" y="2726"/>
                      <a:pt x="281" y="2649"/>
                    </a:cubicBezTo>
                    <a:cubicBezTo>
                      <a:pt x="253" y="2568"/>
                      <a:pt x="281" y="2477"/>
                      <a:pt x="274" y="2397"/>
                    </a:cubicBezTo>
                    <a:cubicBezTo>
                      <a:pt x="267" y="2318"/>
                      <a:pt x="260" y="2238"/>
                      <a:pt x="274" y="2157"/>
                    </a:cubicBezTo>
                    <a:cubicBezTo>
                      <a:pt x="275" y="2146"/>
                      <a:pt x="279" y="2135"/>
                      <a:pt x="281" y="2122"/>
                    </a:cubicBezTo>
                    <a:close/>
                    <a:moveTo>
                      <a:pt x="3328" y="1330"/>
                    </a:moveTo>
                    <a:cubicBezTo>
                      <a:pt x="3412" y="1408"/>
                      <a:pt x="3482" y="1504"/>
                      <a:pt x="3520" y="1610"/>
                    </a:cubicBezTo>
                    <a:cubicBezTo>
                      <a:pt x="3584" y="1786"/>
                      <a:pt x="3541" y="1967"/>
                      <a:pt x="3514" y="2131"/>
                    </a:cubicBezTo>
                    <a:cubicBezTo>
                      <a:pt x="3486" y="2296"/>
                      <a:pt x="3438" y="2458"/>
                      <a:pt x="3351" y="2603"/>
                    </a:cubicBezTo>
                    <a:cubicBezTo>
                      <a:pt x="3267" y="2746"/>
                      <a:pt x="3163" y="2878"/>
                      <a:pt x="3035" y="2984"/>
                    </a:cubicBezTo>
                    <a:cubicBezTo>
                      <a:pt x="2923" y="3077"/>
                      <a:pt x="2808" y="3174"/>
                      <a:pt x="2674" y="3236"/>
                    </a:cubicBezTo>
                    <a:cubicBezTo>
                      <a:pt x="2656" y="3242"/>
                      <a:pt x="2642" y="3252"/>
                      <a:pt x="2627" y="3259"/>
                    </a:cubicBezTo>
                    <a:cubicBezTo>
                      <a:pt x="2539" y="3291"/>
                      <a:pt x="2446" y="3295"/>
                      <a:pt x="2356" y="3295"/>
                    </a:cubicBezTo>
                    <a:cubicBezTo>
                      <a:pt x="2331" y="3295"/>
                      <a:pt x="2306" y="3295"/>
                      <a:pt x="2281" y="3295"/>
                    </a:cubicBezTo>
                    <a:cubicBezTo>
                      <a:pt x="2254" y="3295"/>
                      <a:pt x="2228" y="3295"/>
                      <a:pt x="2202" y="3296"/>
                    </a:cubicBezTo>
                    <a:cubicBezTo>
                      <a:pt x="2172" y="3298"/>
                      <a:pt x="2143" y="3298"/>
                      <a:pt x="2113" y="3298"/>
                    </a:cubicBezTo>
                    <a:cubicBezTo>
                      <a:pt x="2005" y="3298"/>
                      <a:pt x="1897" y="3288"/>
                      <a:pt x="1793" y="3263"/>
                    </a:cubicBezTo>
                    <a:cubicBezTo>
                      <a:pt x="1663" y="3233"/>
                      <a:pt x="1519" y="3219"/>
                      <a:pt x="1397" y="3150"/>
                    </a:cubicBezTo>
                    <a:cubicBezTo>
                      <a:pt x="1358" y="3128"/>
                      <a:pt x="1324" y="3102"/>
                      <a:pt x="1290" y="3073"/>
                    </a:cubicBezTo>
                    <a:lnTo>
                      <a:pt x="1290" y="3073"/>
                    </a:lnTo>
                    <a:cubicBezTo>
                      <a:pt x="1354" y="3084"/>
                      <a:pt x="1422" y="3094"/>
                      <a:pt x="1486" y="3101"/>
                    </a:cubicBezTo>
                    <a:cubicBezTo>
                      <a:pt x="1696" y="3163"/>
                      <a:pt x="1910" y="3204"/>
                      <a:pt x="2131" y="3204"/>
                    </a:cubicBezTo>
                    <a:cubicBezTo>
                      <a:pt x="2138" y="3204"/>
                      <a:pt x="2145" y="3204"/>
                      <a:pt x="2152" y="3204"/>
                    </a:cubicBezTo>
                    <a:cubicBezTo>
                      <a:pt x="2480" y="3198"/>
                      <a:pt x="2817" y="3088"/>
                      <a:pt x="3068" y="2867"/>
                    </a:cubicBezTo>
                    <a:cubicBezTo>
                      <a:pt x="3332" y="2641"/>
                      <a:pt x="3435" y="2292"/>
                      <a:pt x="3430" y="1976"/>
                    </a:cubicBezTo>
                    <a:cubicBezTo>
                      <a:pt x="3427" y="1763"/>
                      <a:pt x="3375" y="1541"/>
                      <a:pt x="3328" y="1330"/>
                    </a:cubicBezTo>
                    <a:close/>
                    <a:moveTo>
                      <a:pt x="1905" y="0"/>
                    </a:moveTo>
                    <a:cubicBezTo>
                      <a:pt x="1837" y="4"/>
                      <a:pt x="1774" y="22"/>
                      <a:pt x="1709" y="33"/>
                    </a:cubicBezTo>
                    <a:cubicBezTo>
                      <a:pt x="1643" y="40"/>
                      <a:pt x="1581" y="66"/>
                      <a:pt x="1518" y="81"/>
                    </a:cubicBezTo>
                    <a:cubicBezTo>
                      <a:pt x="1453" y="96"/>
                      <a:pt x="1380" y="79"/>
                      <a:pt x="1316" y="102"/>
                    </a:cubicBezTo>
                    <a:cubicBezTo>
                      <a:pt x="1241" y="129"/>
                      <a:pt x="1188" y="205"/>
                      <a:pt x="1124" y="248"/>
                    </a:cubicBezTo>
                    <a:cubicBezTo>
                      <a:pt x="1118" y="235"/>
                      <a:pt x="1107" y="220"/>
                      <a:pt x="1105" y="220"/>
                    </a:cubicBezTo>
                    <a:cubicBezTo>
                      <a:pt x="1105" y="220"/>
                      <a:pt x="1105" y="220"/>
                      <a:pt x="1105" y="220"/>
                    </a:cubicBezTo>
                    <a:cubicBezTo>
                      <a:pt x="1086" y="238"/>
                      <a:pt x="1075" y="266"/>
                      <a:pt x="1047" y="267"/>
                    </a:cubicBezTo>
                    <a:cubicBezTo>
                      <a:pt x="1046" y="267"/>
                      <a:pt x="1046" y="267"/>
                      <a:pt x="1045" y="267"/>
                    </a:cubicBezTo>
                    <a:cubicBezTo>
                      <a:pt x="1017" y="267"/>
                      <a:pt x="978" y="248"/>
                      <a:pt x="947" y="245"/>
                    </a:cubicBezTo>
                    <a:cubicBezTo>
                      <a:pt x="914" y="241"/>
                      <a:pt x="867" y="218"/>
                      <a:pt x="834" y="218"/>
                    </a:cubicBezTo>
                    <a:cubicBezTo>
                      <a:pt x="802" y="218"/>
                      <a:pt x="785" y="238"/>
                      <a:pt x="760" y="246"/>
                    </a:cubicBezTo>
                    <a:cubicBezTo>
                      <a:pt x="731" y="256"/>
                      <a:pt x="718" y="284"/>
                      <a:pt x="692" y="296"/>
                    </a:cubicBezTo>
                    <a:cubicBezTo>
                      <a:pt x="666" y="308"/>
                      <a:pt x="626" y="307"/>
                      <a:pt x="603" y="324"/>
                    </a:cubicBezTo>
                    <a:cubicBezTo>
                      <a:pt x="578" y="339"/>
                      <a:pt x="542" y="343"/>
                      <a:pt x="520" y="363"/>
                    </a:cubicBezTo>
                    <a:cubicBezTo>
                      <a:pt x="498" y="383"/>
                      <a:pt x="502" y="428"/>
                      <a:pt x="484" y="449"/>
                    </a:cubicBezTo>
                    <a:lnTo>
                      <a:pt x="425" y="513"/>
                    </a:lnTo>
                    <a:cubicBezTo>
                      <a:pt x="406" y="534"/>
                      <a:pt x="374" y="544"/>
                      <a:pt x="355" y="566"/>
                    </a:cubicBezTo>
                    <a:cubicBezTo>
                      <a:pt x="334" y="586"/>
                      <a:pt x="307" y="600"/>
                      <a:pt x="288" y="624"/>
                    </a:cubicBezTo>
                    <a:cubicBezTo>
                      <a:pt x="268" y="646"/>
                      <a:pt x="245" y="665"/>
                      <a:pt x="227" y="687"/>
                    </a:cubicBezTo>
                    <a:cubicBezTo>
                      <a:pt x="211" y="710"/>
                      <a:pt x="212" y="745"/>
                      <a:pt x="191" y="768"/>
                    </a:cubicBezTo>
                    <a:cubicBezTo>
                      <a:pt x="172" y="790"/>
                      <a:pt x="142" y="804"/>
                      <a:pt x="121" y="826"/>
                    </a:cubicBezTo>
                    <a:cubicBezTo>
                      <a:pt x="102" y="848"/>
                      <a:pt x="74" y="867"/>
                      <a:pt x="58" y="892"/>
                    </a:cubicBezTo>
                    <a:cubicBezTo>
                      <a:pt x="39" y="915"/>
                      <a:pt x="45" y="951"/>
                      <a:pt x="33" y="979"/>
                    </a:cubicBezTo>
                    <a:cubicBezTo>
                      <a:pt x="19" y="1009"/>
                      <a:pt x="4" y="1038"/>
                      <a:pt x="3" y="1072"/>
                    </a:cubicBezTo>
                    <a:cubicBezTo>
                      <a:pt x="0" y="1107"/>
                      <a:pt x="25" y="1151"/>
                      <a:pt x="26" y="1185"/>
                    </a:cubicBezTo>
                    <a:cubicBezTo>
                      <a:pt x="28" y="1219"/>
                      <a:pt x="32" y="1257"/>
                      <a:pt x="40" y="1292"/>
                    </a:cubicBezTo>
                    <a:cubicBezTo>
                      <a:pt x="47" y="1323"/>
                      <a:pt x="68" y="1361"/>
                      <a:pt x="32" y="1378"/>
                    </a:cubicBezTo>
                    <a:cubicBezTo>
                      <a:pt x="29" y="1378"/>
                      <a:pt x="47" y="1385"/>
                      <a:pt x="52" y="1385"/>
                    </a:cubicBezTo>
                    <a:cubicBezTo>
                      <a:pt x="53" y="1385"/>
                      <a:pt x="54" y="1385"/>
                      <a:pt x="54" y="1385"/>
                    </a:cubicBezTo>
                    <a:cubicBezTo>
                      <a:pt x="94" y="1378"/>
                      <a:pt x="92" y="1360"/>
                      <a:pt x="88" y="1339"/>
                    </a:cubicBezTo>
                    <a:cubicBezTo>
                      <a:pt x="83" y="1306"/>
                      <a:pt x="55" y="1266"/>
                      <a:pt x="62" y="1237"/>
                    </a:cubicBezTo>
                    <a:cubicBezTo>
                      <a:pt x="68" y="1210"/>
                      <a:pt x="66" y="1181"/>
                      <a:pt x="69" y="1151"/>
                    </a:cubicBezTo>
                    <a:cubicBezTo>
                      <a:pt x="73" y="1122"/>
                      <a:pt x="77" y="1094"/>
                      <a:pt x="88" y="1068"/>
                    </a:cubicBezTo>
                    <a:cubicBezTo>
                      <a:pt x="101" y="1043"/>
                      <a:pt x="156" y="1038"/>
                      <a:pt x="172" y="1016"/>
                    </a:cubicBezTo>
                    <a:cubicBezTo>
                      <a:pt x="190" y="992"/>
                      <a:pt x="200" y="968"/>
                      <a:pt x="222" y="948"/>
                    </a:cubicBezTo>
                    <a:cubicBezTo>
                      <a:pt x="245" y="929"/>
                      <a:pt x="262" y="907"/>
                      <a:pt x="288" y="889"/>
                    </a:cubicBezTo>
                    <a:cubicBezTo>
                      <a:pt x="311" y="873"/>
                      <a:pt x="308" y="838"/>
                      <a:pt x="334" y="820"/>
                    </a:cubicBezTo>
                    <a:cubicBezTo>
                      <a:pt x="345" y="813"/>
                      <a:pt x="366" y="813"/>
                      <a:pt x="387" y="813"/>
                    </a:cubicBezTo>
                    <a:cubicBezTo>
                      <a:pt x="408" y="813"/>
                      <a:pt x="429" y="813"/>
                      <a:pt x="439" y="805"/>
                    </a:cubicBezTo>
                    <a:cubicBezTo>
                      <a:pt x="461" y="789"/>
                      <a:pt x="476" y="776"/>
                      <a:pt x="497" y="761"/>
                    </a:cubicBezTo>
                    <a:cubicBezTo>
                      <a:pt x="516" y="747"/>
                      <a:pt x="508" y="709"/>
                      <a:pt x="529" y="695"/>
                    </a:cubicBezTo>
                    <a:cubicBezTo>
                      <a:pt x="542" y="687"/>
                      <a:pt x="562" y="683"/>
                      <a:pt x="579" y="679"/>
                    </a:cubicBezTo>
                    <a:cubicBezTo>
                      <a:pt x="587" y="684"/>
                      <a:pt x="593" y="687"/>
                      <a:pt x="596" y="687"/>
                    </a:cubicBezTo>
                    <a:cubicBezTo>
                      <a:pt x="598" y="687"/>
                      <a:pt x="598" y="686"/>
                      <a:pt x="599" y="685"/>
                    </a:cubicBezTo>
                    <a:cubicBezTo>
                      <a:pt x="608" y="674"/>
                      <a:pt x="614" y="665"/>
                      <a:pt x="623" y="652"/>
                    </a:cubicBezTo>
                    <a:cubicBezTo>
                      <a:pt x="633" y="641"/>
                      <a:pt x="644" y="630"/>
                      <a:pt x="658" y="621"/>
                    </a:cubicBezTo>
                    <a:cubicBezTo>
                      <a:pt x="677" y="607"/>
                      <a:pt x="707" y="606"/>
                      <a:pt x="727" y="592"/>
                    </a:cubicBezTo>
                    <a:cubicBezTo>
                      <a:pt x="746" y="578"/>
                      <a:pt x="749" y="549"/>
                      <a:pt x="765" y="535"/>
                    </a:cubicBezTo>
                    <a:cubicBezTo>
                      <a:pt x="772" y="530"/>
                      <a:pt x="780" y="522"/>
                      <a:pt x="785" y="513"/>
                    </a:cubicBezTo>
                    <a:cubicBezTo>
                      <a:pt x="833" y="496"/>
                      <a:pt x="886" y="483"/>
                      <a:pt x="932" y="467"/>
                    </a:cubicBezTo>
                    <a:cubicBezTo>
                      <a:pt x="976" y="454"/>
                      <a:pt x="1023" y="452"/>
                      <a:pt x="1069" y="446"/>
                    </a:cubicBezTo>
                    <a:lnTo>
                      <a:pt x="1069" y="446"/>
                    </a:lnTo>
                    <a:cubicBezTo>
                      <a:pt x="1023" y="468"/>
                      <a:pt x="976" y="490"/>
                      <a:pt x="935" y="524"/>
                    </a:cubicBezTo>
                    <a:cubicBezTo>
                      <a:pt x="912" y="544"/>
                      <a:pt x="893" y="564"/>
                      <a:pt x="874" y="586"/>
                    </a:cubicBezTo>
                    <a:cubicBezTo>
                      <a:pt x="855" y="596"/>
                      <a:pt x="837" y="604"/>
                      <a:pt x="819" y="614"/>
                    </a:cubicBezTo>
                    <a:cubicBezTo>
                      <a:pt x="768" y="646"/>
                      <a:pt x="716" y="679"/>
                      <a:pt x="666" y="714"/>
                    </a:cubicBezTo>
                    <a:cubicBezTo>
                      <a:pt x="619" y="754"/>
                      <a:pt x="588" y="807"/>
                      <a:pt x="541" y="848"/>
                    </a:cubicBezTo>
                    <a:cubicBezTo>
                      <a:pt x="494" y="888"/>
                      <a:pt x="439" y="922"/>
                      <a:pt x="395" y="968"/>
                    </a:cubicBezTo>
                    <a:cubicBezTo>
                      <a:pt x="351" y="1012"/>
                      <a:pt x="303" y="1057"/>
                      <a:pt x="266" y="1109"/>
                    </a:cubicBezTo>
                    <a:cubicBezTo>
                      <a:pt x="231" y="1162"/>
                      <a:pt x="218" y="1225"/>
                      <a:pt x="195" y="1281"/>
                    </a:cubicBezTo>
                    <a:cubicBezTo>
                      <a:pt x="165" y="1320"/>
                      <a:pt x="132" y="1356"/>
                      <a:pt x="110" y="1398"/>
                    </a:cubicBezTo>
                    <a:cubicBezTo>
                      <a:pt x="85" y="1445"/>
                      <a:pt x="88" y="1502"/>
                      <a:pt x="72" y="1552"/>
                    </a:cubicBezTo>
                    <a:cubicBezTo>
                      <a:pt x="55" y="1608"/>
                      <a:pt x="39" y="1664"/>
                      <a:pt x="41" y="1722"/>
                    </a:cubicBezTo>
                    <a:cubicBezTo>
                      <a:pt x="45" y="1781"/>
                      <a:pt x="79" y="1842"/>
                      <a:pt x="92" y="1897"/>
                    </a:cubicBezTo>
                    <a:cubicBezTo>
                      <a:pt x="101" y="1938"/>
                      <a:pt x="114" y="1975"/>
                      <a:pt x="131" y="2014"/>
                    </a:cubicBezTo>
                    <a:cubicBezTo>
                      <a:pt x="114" y="2086"/>
                      <a:pt x="99" y="2162"/>
                      <a:pt x="96" y="2241"/>
                    </a:cubicBezTo>
                    <a:cubicBezTo>
                      <a:pt x="95" y="2331"/>
                      <a:pt x="128" y="2417"/>
                      <a:pt x="146" y="2502"/>
                    </a:cubicBezTo>
                    <a:cubicBezTo>
                      <a:pt x="167" y="2596"/>
                      <a:pt x="197" y="2691"/>
                      <a:pt x="245" y="2775"/>
                    </a:cubicBezTo>
                    <a:cubicBezTo>
                      <a:pt x="296" y="2860"/>
                      <a:pt x="373" y="2923"/>
                      <a:pt x="439" y="2991"/>
                    </a:cubicBezTo>
                    <a:cubicBezTo>
                      <a:pt x="490" y="3046"/>
                      <a:pt x="549" y="3094"/>
                      <a:pt x="610" y="3135"/>
                    </a:cubicBezTo>
                    <a:cubicBezTo>
                      <a:pt x="641" y="3179"/>
                      <a:pt x="679" y="3222"/>
                      <a:pt x="714" y="3263"/>
                    </a:cubicBezTo>
                    <a:cubicBezTo>
                      <a:pt x="756" y="3309"/>
                      <a:pt x="820" y="3324"/>
                      <a:pt x="867" y="3359"/>
                    </a:cubicBezTo>
                    <a:cubicBezTo>
                      <a:pt x="912" y="3399"/>
                      <a:pt x="950" y="3456"/>
                      <a:pt x="1003" y="3487"/>
                    </a:cubicBezTo>
                    <a:cubicBezTo>
                      <a:pt x="1057" y="3520"/>
                      <a:pt x="1116" y="3538"/>
                      <a:pt x="1174" y="3565"/>
                    </a:cubicBezTo>
                    <a:cubicBezTo>
                      <a:pt x="1232" y="3587"/>
                      <a:pt x="1285" y="3626"/>
                      <a:pt x="1347" y="3640"/>
                    </a:cubicBezTo>
                    <a:cubicBezTo>
                      <a:pt x="1409" y="3655"/>
                      <a:pt x="1474" y="3648"/>
                      <a:pt x="1536" y="3654"/>
                    </a:cubicBezTo>
                    <a:cubicBezTo>
                      <a:pt x="1549" y="3655"/>
                      <a:pt x="1563" y="3656"/>
                      <a:pt x="1577" y="3656"/>
                    </a:cubicBezTo>
                    <a:cubicBezTo>
                      <a:pt x="1626" y="3656"/>
                      <a:pt x="1676" y="3648"/>
                      <a:pt x="1724" y="3648"/>
                    </a:cubicBezTo>
                    <a:cubicBezTo>
                      <a:pt x="1726" y="3648"/>
                      <a:pt x="1727" y="3648"/>
                      <a:pt x="1728" y="3648"/>
                    </a:cubicBezTo>
                    <a:cubicBezTo>
                      <a:pt x="1780" y="3648"/>
                      <a:pt x="1834" y="3671"/>
                      <a:pt x="1887" y="3671"/>
                    </a:cubicBezTo>
                    <a:cubicBezTo>
                      <a:pt x="1896" y="3671"/>
                      <a:pt x="1905" y="3671"/>
                      <a:pt x="1914" y="3669"/>
                    </a:cubicBezTo>
                    <a:cubicBezTo>
                      <a:pt x="1956" y="3662"/>
                      <a:pt x="1993" y="3640"/>
                      <a:pt x="2029" y="3618"/>
                    </a:cubicBezTo>
                    <a:cubicBezTo>
                      <a:pt x="2071" y="3600"/>
                      <a:pt x="2114" y="3580"/>
                      <a:pt x="2158" y="3566"/>
                    </a:cubicBezTo>
                    <a:cubicBezTo>
                      <a:pt x="2196" y="3552"/>
                      <a:pt x="2235" y="3537"/>
                      <a:pt x="2272" y="3516"/>
                    </a:cubicBezTo>
                    <a:cubicBezTo>
                      <a:pt x="2305" y="3511"/>
                      <a:pt x="2340" y="3508"/>
                      <a:pt x="2373" y="3501"/>
                    </a:cubicBezTo>
                    <a:cubicBezTo>
                      <a:pt x="2552" y="3465"/>
                      <a:pt x="2715" y="3377"/>
                      <a:pt x="2867" y="3284"/>
                    </a:cubicBezTo>
                    <a:cubicBezTo>
                      <a:pt x="3019" y="3193"/>
                      <a:pt x="3169" y="3088"/>
                      <a:pt x="3288" y="2949"/>
                    </a:cubicBezTo>
                    <a:cubicBezTo>
                      <a:pt x="3412" y="2821"/>
                      <a:pt x="3516" y="2670"/>
                      <a:pt x="3584" y="2498"/>
                    </a:cubicBezTo>
                    <a:cubicBezTo>
                      <a:pt x="3651" y="2326"/>
                      <a:pt x="3666" y="2139"/>
                      <a:pt x="3665" y="1953"/>
                    </a:cubicBezTo>
                    <a:cubicBezTo>
                      <a:pt x="3662" y="1782"/>
                      <a:pt x="3625" y="1601"/>
                      <a:pt x="3527" y="1442"/>
                    </a:cubicBezTo>
                    <a:cubicBezTo>
                      <a:pt x="3538" y="1437"/>
                      <a:pt x="3544" y="1430"/>
                      <a:pt x="3548" y="1423"/>
                    </a:cubicBezTo>
                    <a:cubicBezTo>
                      <a:pt x="3575" y="1473"/>
                      <a:pt x="3603" y="1524"/>
                      <a:pt x="3628" y="1577"/>
                    </a:cubicBezTo>
                    <a:cubicBezTo>
                      <a:pt x="3658" y="1636"/>
                      <a:pt x="3695" y="1708"/>
                      <a:pt x="3673" y="1774"/>
                    </a:cubicBezTo>
                    <a:cubicBezTo>
                      <a:pt x="3672" y="1775"/>
                      <a:pt x="3678" y="1776"/>
                      <a:pt x="3684" y="1776"/>
                    </a:cubicBezTo>
                    <a:cubicBezTo>
                      <a:pt x="3690" y="1776"/>
                      <a:pt x="3696" y="1775"/>
                      <a:pt x="3697" y="1774"/>
                    </a:cubicBezTo>
                    <a:cubicBezTo>
                      <a:pt x="3728" y="1726"/>
                      <a:pt x="3716" y="1679"/>
                      <a:pt x="3701" y="1634"/>
                    </a:cubicBezTo>
                    <a:cubicBezTo>
                      <a:pt x="3675" y="1564"/>
                      <a:pt x="3621" y="1503"/>
                      <a:pt x="3597" y="1438"/>
                    </a:cubicBezTo>
                    <a:cubicBezTo>
                      <a:pt x="3575" y="1378"/>
                      <a:pt x="3545" y="1320"/>
                      <a:pt x="3511" y="1266"/>
                    </a:cubicBezTo>
                    <a:cubicBezTo>
                      <a:pt x="3476" y="1208"/>
                      <a:pt x="3446" y="1155"/>
                      <a:pt x="3414" y="1101"/>
                    </a:cubicBezTo>
                    <a:lnTo>
                      <a:pt x="3414" y="1100"/>
                    </a:lnTo>
                    <a:cubicBezTo>
                      <a:pt x="3414" y="1094"/>
                      <a:pt x="3417" y="1090"/>
                      <a:pt x="3414" y="1086"/>
                    </a:cubicBezTo>
                    <a:cubicBezTo>
                      <a:pt x="3408" y="1061"/>
                      <a:pt x="3394" y="1041"/>
                      <a:pt x="3387" y="1014"/>
                    </a:cubicBezTo>
                    <a:cubicBezTo>
                      <a:pt x="3380" y="977"/>
                      <a:pt x="3373" y="937"/>
                      <a:pt x="3353" y="907"/>
                    </a:cubicBezTo>
                    <a:cubicBezTo>
                      <a:pt x="3339" y="885"/>
                      <a:pt x="3324" y="862"/>
                      <a:pt x="3308" y="841"/>
                    </a:cubicBezTo>
                    <a:cubicBezTo>
                      <a:pt x="3310" y="813"/>
                      <a:pt x="3324" y="775"/>
                      <a:pt x="3314" y="756"/>
                    </a:cubicBezTo>
                    <a:cubicBezTo>
                      <a:pt x="3300" y="731"/>
                      <a:pt x="3282" y="710"/>
                      <a:pt x="3267" y="687"/>
                    </a:cubicBezTo>
                    <a:cubicBezTo>
                      <a:pt x="3252" y="665"/>
                      <a:pt x="3212" y="669"/>
                      <a:pt x="3194" y="651"/>
                    </a:cubicBezTo>
                    <a:cubicBezTo>
                      <a:pt x="3178" y="629"/>
                      <a:pt x="3172" y="591"/>
                      <a:pt x="3153" y="570"/>
                    </a:cubicBezTo>
                    <a:cubicBezTo>
                      <a:pt x="3132" y="551"/>
                      <a:pt x="3109" y="540"/>
                      <a:pt x="3087" y="523"/>
                    </a:cubicBezTo>
                    <a:cubicBezTo>
                      <a:pt x="3066" y="505"/>
                      <a:pt x="3052" y="475"/>
                      <a:pt x="3028" y="460"/>
                    </a:cubicBezTo>
                    <a:cubicBezTo>
                      <a:pt x="3006" y="446"/>
                      <a:pt x="2973" y="449"/>
                      <a:pt x="2949" y="436"/>
                    </a:cubicBezTo>
                    <a:lnTo>
                      <a:pt x="2933" y="432"/>
                    </a:lnTo>
                    <a:cubicBezTo>
                      <a:pt x="2901" y="387"/>
                      <a:pt x="2879" y="322"/>
                      <a:pt x="2832" y="289"/>
                    </a:cubicBezTo>
                    <a:cubicBezTo>
                      <a:pt x="2780" y="251"/>
                      <a:pt x="2724" y="220"/>
                      <a:pt x="2667" y="187"/>
                    </a:cubicBezTo>
                    <a:cubicBezTo>
                      <a:pt x="2608" y="157"/>
                      <a:pt x="2538" y="163"/>
                      <a:pt x="2477" y="139"/>
                    </a:cubicBezTo>
                    <a:cubicBezTo>
                      <a:pt x="2419" y="114"/>
                      <a:pt x="2360" y="74"/>
                      <a:pt x="2297" y="55"/>
                    </a:cubicBezTo>
                    <a:cubicBezTo>
                      <a:pt x="2234" y="41"/>
                      <a:pt x="2168" y="35"/>
                      <a:pt x="2103" y="29"/>
                    </a:cubicBezTo>
                    <a:cubicBezTo>
                      <a:pt x="2037" y="21"/>
                      <a:pt x="1972" y="0"/>
                      <a:pt x="190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29"/>
              <p:cNvSpPr/>
              <p:nvPr/>
            </p:nvSpPr>
            <p:spPr>
              <a:xfrm>
                <a:off x="2085325" y="4788950"/>
                <a:ext cx="2175" cy="875"/>
              </a:xfrm>
              <a:custGeom>
                <a:rect b="b" l="l" r="r" t="t"/>
                <a:pathLst>
                  <a:path extrusionOk="0" h="35" w="87">
                    <a:moveTo>
                      <a:pt x="77" y="1"/>
                    </a:moveTo>
                    <a:cubicBezTo>
                      <a:pt x="56" y="14"/>
                      <a:pt x="34" y="25"/>
                      <a:pt x="19" y="32"/>
                    </a:cubicBezTo>
                    <a:cubicBezTo>
                      <a:pt x="14" y="34"/>
                      <a:pt x="7" y="34"/>
                      <a:pt x="0" y="35"/>
                    </a:cubicBezTo>
                    <a:lnTo>
                      <a:pt x="87" y="34"/>
                    </a:lnTo>
                    <a:cubicBezTo>
                      <a:pt x="84" y="21"/>
                      <a:pt x="81" y="12"/>
                      <a:pt x="7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29"/>
              <p:cNvSpPr/>
              <p:nvPr/>
            </p:nvSpPr>
            <p:spPr>
              <a:xfrm>
                <a:off x="2082875" y="4788675"/>
                <a:ext cx="1125" cy="200"/>
              </a:xfrm>
              <a:custGeom>
                <a:rect b="b" l="l" r="r" t="t"/>
                <a:pathLst>
                  <a:path extrusionOk="0" h="8" w="45">
                    <a:moveTo>
                      <a:pt x="0" y="1"/>
                    </a:moveTo>
                    <a:cubicBezTo>
                      <a:pt x="8" y="5"/>
                      <a:pt x="19" y="8"/>
                      <a:pt x="28" y="8"/>
                    </a:cubicBezTo>
                    <a:cubicBezTo>
                      <a:pt x="36" y="8"/>
                      <a:pt x="43" y="6"/>
                      <a:pt x="44"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29"/>
              <p:cNvSpPr/>
              <p:nvPr/>
            </p:nvSpPr>
            <p:spPr>
              <a:xfrm>
                <a:off x="2044225" y="4747050"/>
                <a:ext cx="92725" cy="92425"/>
              </a:xfrm>
              <a:custGeom>
                <a:rect b="b" l="l" r="r" t="t"/>
                <a:pathLst>
                  <a:path extrusionOk="0" h="3697" w="3709">
                    <a:moveTo>
                      <a:pt x="1425" y="199"/>
                    </a:moveTo>
                    <a:cubicBezTo>
                      <a:pt x="1427" y="199"/>
                      <a:pt x="1429" y="200"/>
                      <a:pt x="1431" y="200"/>
                    </a:cubicBezTo>
                    <a:cubicBezTo>
                      <a:pt x="1405" y="216"/>
                      <a:pt x="1380" y="230"/>
                      <a:pt x="1355" y="251"/>
                    </a:cubicBezTo>
                    <a:cubicBezTo>
                      <a:pt x="1301" y="299"/>
                      <a:pt x="1261" y="353"/>
                      <a:pt x="1227" y="409"/>
                    </a:cubicBezTo>
                    <a:cubicBezTo>
                      <a:pt x="1208" y="415"/>
                      <a:pt x="1189" y="417"/>
                      <a:pt x="1171" y="422"/>
                    </a:cubicBezTo>
                    <a:cubicBezTo>
                      <a:pt x="1175" y="420"/>
                      <a:pt x="1176" y="415"/>
                      <a:pt x="1180" y="413"/>
                    </a:cubicBezTo>
                    <a:cubicBezTo>
                      <a:pt x="1202" y="402"/>
                      <a:pt x="1224" y="394"/>
                      <a:pt x="1242" y="375"/>
                    </a:cubicBezTo>
                    <a:cubicBezTo>
                      <a:pt x="1260" y="355"/>
                      <a:pt x="1272" y="310"/>
                      <a:pt x="1296" y="292"/>
                    </a:cubicBezTo>
                    <a:cubicBezTo>
                      <a:pt x="1319" y="276"/>
                      <a:pt x="1343" y="254"/>
                      <a:pt x="1372" y="230"/>
                    </a:cubicBezTo>
                    <a:cubicBezTo>
                      <a:pt x="1388" y="218"/>
                      <a:pt x="1406" y="199"/>
                      <a:pt x="1425" y="199"/>
                    </a:cubicBezTo>
                    <a:close/>
                    <a:moveTo>
                      <a:pt x="1490" y="394"/>
                    </a:moveTo>
                    <a:cubicBezTo>
                      <a:pt x="1453" y="402"/>
                      <a:pt x="1421" y="416"/>
                      <a:pt x="1388" y="431"/>
                    </a:cubicBezTo>
                    <a:cubicBezTo>
                      <a:pt x="1354" y="435"/>
                      <a:pt x="1319" y="441"/>
                      <a:pt x="1285" y="445"/>
                    </a:cubicBezTo>
                    <a:cubicBezTo>
                      <a:pt x="1290" y="438"/>
                      <a:pt x="1293" y="431"/>
                      <a:pt x="1299" y="426"/>
                    </a:cubicBezTo>
                    <a:cubicBezTo>
                      <a:pt x="1362" y="415"/>
                      <a:pt x="1425" y="405"/>
                      <a:pt x="1490" y="394"/>
                    </a:cubicBezTo>
                    <a:close/>
                    <a:moveTo>
                      <a:pt x="1209" y="439"/>
                    </a:moveTo>
                    <a:lnTo>
                      <a:pt x="1209" y="439"/>
                    </a:lnTo>
                    <a:cubicBezTo>
                      <a:pt x="1205" y="448"/>
                      <a:pt x="1202" y="455"/>
                      <a:pt x="1198" y="459"/>
                    </a:cubicBezTo>
                    <a:cubicBezTo>
                      <a:pt x="1122" y="472"/>
                      <a:pt x="1047" y="490"/>
                      <a:pt x="974" y="516"/>
                    </a:cubicBezTo>
                    <a:cubicBezTo>
                      <a:pt x="978" y="507"/>
                      <a:pt x="982" y="500"/>
                      <a:pt x="989" y="494"/>
                    </a:cubicBezTo>
                    <a:cubicBezTo>
                      <a:pt x="1010" y="483"/>
                      <a:pt x="1040" y="485"/>
                      <a:pt x="1061" y="477"/>
                    </a:cubicBezTo>
                    <a:cubicBezTo>
                      <a:pt x="1084" y="467"/>
                      <a:pt x="1109" y="467"/>
                      <a:pt x="1129" y="460"/>
                    </a:cubicBezTo>
                    <a:cubicBezTo>
                      <a:pt x="1136" y="457"/>
                      <a:pt x="1142" y="450"/>
                      <a:pt x="1147" y="445"/>
                    </a:cubicBezTo>
                    <a:cubicBezTo>
                      <a:pt x="1148" y="447"/>
                      <a:pt x="1149" y="451"/>
                      <a:pt x="1149" y="451"/>
                    </a:cubicBezTo>
                    <a:cubicBezTo>
                      <a:pt x="1150" y="451"/>
                      <a:pt x="1150" y="451"/>
                      <a:pt x="1150" y="450"/>
                    </a:cubicBezTo>
                    <a:cubicBezTo>
                      <a:pt x="1171" y="449"/>
                      <a:pt x="1189" y="444"/>
                      <a:pt x="1209" y="439"/>
                    </a:cubicBezTo>
                    <a:close/>
                    <a:moveTo>
                      <a:pt x="1847" y="635"/>
                    </a:moveTo>
                    <a:cubicBezTo>
                      <a:pt x="1904" y="635"/>
                      <a:pt x="1960" y="639"/>
                      <a:pt x="2014" y="647"/>
                    </a:cubicBezTo>
                    <a:cubicBezTo>
                      <a:pt x="1994" y="647"/>
                      <a:pt x="1973" y="644"/>
                      <a:pt x="1952" y="644"/>
                    </a:cubicBezTo>
                    <a:cubicBezTo>
                      <a:pt x="1912" y="644"/>
                      <a:pt x="1872" y="649"/>
                      <a:pt x="1834" y="654"/>
                    </a:cubicBezTo>
                    <a:cubicBezTo>
                      <a:pt x="1820" y="647"/>
                      <a:pt x="1804" y="642"/>
                      <a:pt x="1789" y="636"/>
                    </a:cubicBezTo>
                    <a:cubicBezTo>
                      <a:pt x="1808" y="635"/>
                      <a:pt x="1828" y="635"/>
                      <a:pt x="1847" y="635"/>
                    </a:cubicBezTo>
                    <a:close/>
                    <a:moveTo>
                      <a:pt x="2306" y="931"/>
                    </a:moveTo>
                    <a:cubicBezTo>
                      <a:pt x="2310" y="932"/>
                      <a:pt x="2313" y="932"/>
                      <a:pt x="2317" y="933"/>
                    </a:cubicBezTo>
                    <a:cubicBezTo>
                      <a:pt x="2320" y="943"/>
                      <a:pt x="2323" y="950"/>
                      <a:pt x="2324" y="958"/>
                    </a:cubicBezTo>
                    <a:cubicBezTo>
                      <a:pt x="2318" y="947"/>
                      <a:pt x="2312" y="939"/>
                      <a:pt x="2306" y="931"/>
                    </a:cubicBezTo>
                    <a:close/>
                    <a:moveTo>
                      <a:pt x="1490" y="974"/>
                    </a:moveTo>
                    <a:cubicBezTo>
                      <a:pt x="1492" y="974"/>
                      <a:pt x="1494" y="974"/>
                      <a:pt x="1497" y="975"/>
                    </a:cubicBezTo>
                    <a:cubicBezTo>
                      <a:pt x="1527" y="979"/>
                      <a:pt x="1568" y="991"/>
                      <a:pt x="1610" y="1013"/>
                    </a:cubicBezTo>
                    <a:cubicBezTo>
                      <a:pt x="1527" y="1016"/>
                      <a:pt x="1444" y="1037"/>
                      <a:pt x="1372" y="1078"/>
                    </a:cubicBezTo>
                    <a:cubicBezTo>
                      <a:pt x="1369" y="1071"/>
                      <a:pt x="1365" y="1063"/>
                      <a:pt x="1362" y="1055"/>
                    </a:cubicBezTo>
                    <a:cubicBezTo>
                      <a:pt x="1398" y="1023"/>
                      <a:pt x="1433" y="998"/>
                      <a:pt x="1478" y="975"/>
                    </a:cubicBezTo>
                    <a:cubicBezTo>
                      <a:pt x="1482" y="975"/>
                      <a:pt x="1486" y="974"/>
                      <a:pt x="1490" y="974"/>
                    </a:cubicBezTo>
                    <a:close/>
                    <a:moveTo>
                      <a:pt x="1336" y="1077"/>
                    </a:moveTo>
                    <a:cubicBezTo>
                      <a:pt x="1328" y="1089"/>
                      <a:pt x="1318" y="1099"/>
                      <a:pt x="1307" y="1110"/>
                    </a:cubicBezTo>
                    <a:lnTo>
                      <a:pt x="1292" y="1119"/>
                    </a:lnTo>
                    <a:cubicBezTo>
                      <a:pt x="1305" y="1105"/>
                      <a:pt x="1321" y="1092"/>
                      <a:pt x="1336" y="1077"/>
                    </a:cubicBezTo>
                    <a:close/>
                    <a:moveTo>
                      <a:pt x="2042" y="324"/>
                    </a:moveTo>
                    <a:cubicBezTo>
                      <a:pt x="2224" y="324"/>
                      <a:pt x="2407" y="355"/>
                      <a:pt x="2574" y="448"/>
                    </a:cubicBezTo>
                    <a:cubicBezTo>
                      <a:pt x="2822" y="583"/>
                      <a:pt x="3001" y="830"/>
                      <a:pt x="3077" y="1101"/>
                    </a:cubicBezTo>
                    <a:lnTo>
                      <a:pt x="3082" y="1122"/>
                    </a:lnTo>
                    <a:cubicBezTo>
                      <a:pt x="2991" y="993"/>
                      <a:pt x="2869" y="913"/>
                      <a:pt x="2744" y="850"/>
                    </a:cubicBezTo>
                    <a:cubicBezTo>
                      <a:pt x="2668" y="726"/>
                      <a:pt x="2566" y="617"/>
                      <a:pt x="2442" y="538"/>
                    </a:cubicBezTo>
                    <a:cubicBezTo>
                      <a:pt x="2263" y="424"/>
                      <a:pt x="2063" y="392"/>
                      <a:pt x="1870" y="392"/>
                    </a:cubicBezTo>
                    <a:cubicBezTo>
                      <a:pt x="1854" y="392"/>
                      <a:pt x="1838" y="392"/>
                      <a:pt x="1822" y="393"/>
                    </a:cubicBezTo>
                    <a:cubicBezTo>
                      <a:pt x="1766" y="379"/>
                      <a:pt x="1708" y="372"/>
                      <a:pt x="1651" y="372"/>
                    </a:cubicBezTo>
                    <a:cubicBezTo>
                      <a:pt x="1625" y="372"/>
                      <a:pt x="1600" y="373"/>
                      <a:pt x="1575" y="376"/>
                    </a:cubicBezTo>
                    <a:cubicBezTo>
                      <a:pt x="1618" y="368"/>
                      <a:pt x="1659" y="360"/>
                      <a:pt x="1703" y="353"/>
                    </a:cubicBezTo>
                    <a:cubicBezTo>
                      <a:pt x="1813" y="336"/>
                      <a:pt x="1927" y="324"/>
                      <a:pt x="2042" y="324"/>
                    </a:cubicBezTo>
                    <a:close/>
                    <a:moveTo>
                      <a:pt x="2464" y="993"/>
                    </a:moveTo>
                    <a:cubicBezTo>
                      <a:pt x="2478" y="1000"/>
                      <a:pt x="2495" y="1006"/>
                      <a:pt x="2508" y="1013"/>
                    </a:cubicBezTo>
                    <a:cubicBezTo>
                      <a:pt x="2530" y="1067"/>
                      <a:pt x="2550" y="1122"/>
                      <a:pt x="2561" y="1178"/>
                    </a:cubicBezTo>
                    <a:cubicBezTo>
                      <a:pt x="2572" y="1221"/>
                      <a:pt x="2578" y="1266"/>
                      <a:pt x="2584" y="1311"/>
                    </a:cubicBezTo>
                    <a:cubicBezTo>
                      <a:pt x="2580" y="1315"/>
                      <a:pt x="2574" y="1315"/>
                      <a:pt x="2570" y="1315"/>
                    </a:cubicBezTo>
                    <a:cubicBezTo>
                      <a:pt x="2545" y="1206"/>
                      <a:pt x="2512" y="1096"/>
                      <a:pt x="2464" y="993"/>
                    </a:cubicBezTo>
                    <a:close/>
                    <a:moveTo>
                      <a:pt x="2591" y="1352"/>
                    </a:moveTo>
                    <a:cubicBezTo>
                      <a:pt x="2594" y="1381"/>
                      <a:pt x="2594" y="1411"/>
                      <a:pt x="2595" y="1440"/>
                    </a:cubicBezTo>
                    <a:cubicBezTo>
                      <a:pt x="2594" y="1426"/>
                      <a:pt x="2591" y="1412"/>
                      <a:pt x="2588" y="1399"/>
                    </a:cubicBezTo>
                    <a:cubicBezTo>
                      <a:pt x="2587" y="1385"/>
                      <a:pt x="2581" y="1370"/>
                      <a:pt x="2580" y="1356"/>
                    </a:cubicBezTo>
                    <a:cubicBezTo>
                      <a:pt x="2581" y="1353"/>
                      <a:pt x="2587" y="1353"/>
                      <a:pt x="2591" y="1352"/>
                    </a:cubicBezTo>
                    <a:close/>
                    <a:moveTo>
                      <a:pt x="1838" y="1309"/>
                    </a:moveTo>
                    <a:lnTo>
                      <a:pt x="1838" y="1309"/>
                    </a:lnTo>
                    <a:cubicBezTo>
                      <a:pt x="1842" y="1311"/>
                      <a:pt x="1848" y="1311"/>
                      <a:pt x="1850" y="1312"/>
                    </a:cubicBezTo>
                    <a:cubicBezTo>
                      <a:pt x="1853" y="1315"/>
                      <a:pt x="1857" y="1316"/>
                      <a:pt x="1861" y="1319"/>
                    </a:cubicBezTo>
                    <a:cubicBezTo>
                      <a:pt x="1944" y="1371"/>
                      <a:pt x="1981" y="1455"/>
                      <a:pt x="2009" y="1542"/>
                    </a:cubicBezTo>
                    <a:cubicBezTo>
                      <a:pt x="2014" y="1555"/>
                      <a:pt x="2018" y="1571"/>
                      <a:pt x="2024" y="1586"/>
                    </a:cubicBezTo>
                    <a:lnTo>
                      <a:pt x="2013" y="1586"/>
                    </a:lnTo>
                    <a:cubicBezTo>
                      <a:pt x="1989" y="1511"/>
                      <a:pt x="1954" y="1443"/>
                      <a:pt x="1906" y="1388"/>
                    </a:cubicBezTo>
                    <a:cubicBezTo>
                      <a:pt x="1889" y="1366"/>
                      <a:pt x="1866" y="1345"/>
                      <a:pt x="1842" y="1326"/>
                    </a:cubicBezTo>
                    <a:cubicBezTo>
                      <a:pt x="1842" y="1319"/>
                      <a:pt x="1841" y="1315"/>
                      <a:pt x="1838" y="1309"/>
                    </a:cubicBezTo>
                    <a:close/>
                    <a:moveTo>
                      <a:pt x="1655" y="913"/>
                    </a:moveTo>
                    <a:cubicBezTo>
                      <a:pt x="1727" y="931"/>
                      <a:pt x="1797" y="954"/>
                      <a:pt x="1866" y="986"/>
                    </a:cubicBezTo>
                    <a:cubicBezTo>
                      <a:pt x="1928" y="1013"/>
                      <a:pt x="1992" y="1042"/>
                      <a:pt x="2054" y="1078"/>
                    </a:cubicBezTo>
                    <a:cubicBezTo>
                      <a:pt x="2089" y="1116"/>
                      <a:pt x="2120" y="1154"/>
                      <a:pt x="2153" y="1189"/>
                    </a:cubicBezTo>
                    <a:cubicBezTo>
                      <a:pt x="2240" y="1282"/>
                      <a:pt x="2340" y="1375"/>
                      <a:pt x="2393" y="1506"/>
                    </a:cubicBezTo>
                    <a:cubicBezTo>
                      <a:pt x="2398" y="1543"/>
                      <a:pt x="2400" y="1579"/>
                      <a:pt x="2401" y="1615"/>
                    </a:cubicBezTo>
                    <a:cubicBezTo>
                      <a:pt x="2387" y="1612"/>
                      <a:pt x="2372" y="1606"/>
                      <a:pt x="2358" y="1605"/>
                    </a:cubicBezTo>
                    <a:cubicBezTo>
                      <a:pt x="2353" y="1602"/>
                      <a:pt x="2347" y="1602"/>
                      <a:pt x="2345" y="1602"/>
                    </a:cubicBezTo>
                    <a:cubicBezTo>
                      <a:pt x="2340" y="1598"/>
                      <a:pt x="2338" y="1594"/>
                      <a:pt x="2334" y="1589"/>
                    </a:cubicBezTo>
                    <a:cubicBezTo>
                      <a:pt x="2332" y="1573"/>
                      <a:pt x="2332" y="1558"/>
                      <a:pt x="2331" y="1543"/>
                    </a:cubicBezTo>
                    <a:cubicBezTo>
                      <a:pt x="2306" y="1407"/>
                      <a:pt x="2226" y="1282"/>
                      <a:pt x="2120" y="1181"/>
                    </a:cubicBezTo>
                    <a:cubicBezTo>
                      <a:pt x="2017" y="1078"/>
                      <a:pt x="1878" y="1027"/>
                      <a:pt x="1733" y="1015"/>
                    </a:cubicBezTo>
                    <a:cubicBezTo>
                      <a:pt x="1720" y="1013"/>
                      <a:pt x="1705" y="1013"/>
                      <a:pt x="1691" y="1013"/>
                    </a:cubicBezTo>
                    <a:cubicBezTo>
                      <a:pt x="1673" y="994"/>
                      <a:pt x="1656" y="972"/>
                      <a:pt x="1636" y="958"/>
                    </a:cubicBezTo>
                    <a:cubicBezTo>
                      <a:pt x="1621" y="946"/>
                      <a:pt x="1601" y="939"/>
                      <a:pt x="1586" y="931"/>
                    </a:cubicBezTo>
                    <a:cubicBezTo>
                      <a:pt x="1608" y="924"/>
                      <a:pt x="1630" y="918"/>
                      <a:pt x="1655" y="913"/>
                    </a:cubicBezTo>
                    <a:close/>
                    <a:moveTo>
                      <a:pt x="2361" y="1646"/>
                    </a:moveTo>
                    <a:cubicBezTo>
                      <a:pt x="2375" y="1649"/>
                      <a:pt x="2389" y="1652"/>
                      <a:pt x="2402" y="1655"/>
                    </a:cubicBezTo>
                    <a:lnTo>
                      <a:pt x="2402" y="1663"/>
                    </a:lnTo>
                    <a:cubicBezTo>
                      <a:pt x="2401" y="1689"/>
                      <a:pt x="2398" y="1715"/>
                      <a:pt x="2395" y="1739"/>
                    </a:cubicBezTo>
                    <a:cubicBezTo>
                      <a:pt x="2387" y="1707"/>
                      <a:pt x="2373" y="1677"/>
                      <a:pt x="2361" y="1646"/>
                    </a:cubicBezTo>
                    <a:close/>
                    <a:moveTo>
                      <a:pt x="2898" y="1448"/>
                    </a:moveTo>
                    <a:cubicBezTo>
                      <a:pt x="2909" y="1489"/>
                      <a:pt x="2917" y="1532"/>
                      <a:pt x="2917" y="1580"/>
                    </a:cubicBezTo>
                    <a:cubicBezTo>
                      <a:pt x="2916" y="1688"/>
                      <a:pt x="2894" y="1800"/>
                      <a:pt x="2861" y="1913"/>
                    </a:cubicBezTo>
                    <a:cubicBezTo>
                      <a:pt x="2850" y="1900"/>
                      <a:pt x="2841" y="1883"/>
                      <a:pt x="2833" y="1868"/>
                    </a:cubicBezTo>
                    <a:cubicBezTo>
                      <a:pt x="2870" y="1732"/>
                      <a:pt x="2895" y="1593"/>
                      <a:pt x="2898" y="1448"/>
                    </a:cubicBezTo>
                    <a:close/>
                    <a:moveTo>
                      <a:pt x="1524" y="1534"/>
                    </a:moveTo>
                    <a:cubicBezTo>
                      <a:pt x="1527" y="1534"/>
                      <a:pt x="1529" y="1535"/>
                      <a:pt x="1531" y="1536"/>
                    </a:cubicBezTo>
                    <a:cubicBezTo>
                      <a:pt x="1539" y="1543"/>
                      <a:pt x="1517" y="1575"/>
                      <a:pt x="1520" y="1580"/>
                    </a:cubicBezTo>
                    <a:cubicBezTo>
                      <a:pt x="1526" y="1586"/>
                      <a:pt x="1581" y="1586"/>
                      <a:pt x="1590" y="1608"/>
                    </a:cubicBezTo>
                    <a:cubicBezTo>
                      <a:pt x="1601" y="1628"/>
                      <a:pt x="1597" y="1649"/>
                      <a:pt x="1590" y="1664"/>
                    </a:cubicBezTo>
                    <a:lnTo>
                      <a:pt x="1710" y="1661"/>
                    </a:lnTo>
                    <a:cubicBezTo>
                      <a:pt x="1713" y="1664"/>
                      <a:pt x="1717" y="1667"/>
                      <a:pt x="1720" y="1671"/>
                    </a:cubicBezTo>
                    <a:cubicBezTo>
                      <a:pt x="1720" y="1674"/>
                      <a:pt x="1721" y="1675"/>
                      <a:pt x="1721" y="1677"/>
                    </a:cubicBezTo>
                    <a:cubicBezTo>
                      <a:pt x="1728" y="1671"/>
                      <a:pt x="1738" y="1667"/>
                      <a:pt x="1742" y="1661"/>
                    </a:cubicBezTo>
                    <a:lnTo>
                      <a:pt x="1754" y="1661"/>
                    </a:lnTo>
                    <a:cubicBezTo>
                      <a:pt x="1769" y="1701"/>
                      <a:pt x="1775" y="1754"/>
                      <a:pt x="1761" y="1800"/>
                    </a:cubicBezTo>
                    <a:cubicBezTo>
                      <a:pt x="1746" y="1854"/>
                      <a:pt x="1678" y="1868"/>
                      <a:pt x="1645" y="1887"/>
                    </a:cubicBezTo>
                    <a:lnTo>
                      <a:pt x="1634" y="1894"/>
                    </a:lnTo>
                    <a:cubicBezTo>
                      <a:pt x="1607" y="1908"/>
                      <a:pt x="1577" y="1919"/>
                      <a:pt x="1547" y="1919"/>
                    </a:cubicBezTo>
                    <a:cubicBezTo>
                      <a:pt x="1541" y="1919"/>
                      <a:pt x="1535" y="1918"/>
                      <a:pt x="1528" y="1917"/>
                    </a:cubicBezTo>
                    <a:cubicBezTo>
                      <a:pt x="1487" y="1911"/>
                      <a:pt x="1453" y="1901"/>
                      <a:pt x="1424" y="1878"/>
                    </a:cubicBezTo>
                    <a:cubicBezTo>
                      <a:pt x="1396" y="1856"/>
                      <a:pt x="1355" y="1856"/>
                      <a:pt x="1334" y="1822"/>
                    </a:cubicBezTo>
                    <a:cubicBezTo>
                      <a:pt x="1315" y="1794"/>
                      <a:pt x="1345" y="1736"/>
                      <a:pt x="1343" y="1712"/>
                    </a:cubicBezTo>
                    <a:cubicBezTo>
                      <a:pt x="1340" y="1689"/>
                      <a:pt x="1336" y="1668"/>
                      <a:pt x="1340" y="1652"/>
                    </a:cubicBezTo>
                    <a:cubicBezTo>
                      <a:pt x="1345" y="1634"/>
                      <a:pt x="1315" y="1617"/>
                      <a:pt x="1326" y="1598"/>
                    </a:cubicBezTo>
                    <a:cubicBezTo>
                      <a:pt x="1337" y="1580"/>
                      <a:pt x="1372" y="1579"/>
                      <a:pt x="1387" y="1571"/>
                    </a:cubicBezTo>
                    <a:cubicBezTo>
                      <a:pt x="1398" y="1561"/>
                      <a:pt x="1409" y="1546"/>
                      <a:pt x="1425" y="1540"/>
                    </a:cubicBezTo>
                    <a:cubicBezTo>
                      <a:pt x="1428" y="1540"/>
                      <a:pt x="1431" y="1539"/>
                      <a:pt x="1434" y="1539"/>
                    </a:cubicBezTo>
                    <a:cubicBezTo>
                      <a:pt x="1450" y="1539"/>
                      <a:pt x="1467" y="1548"/>
                      <a:pt x="1476" y="1550"/>
                    </a:cubicBezTo>
                    <a:cubicBezTo>
                      <a:pt x="1485" y="1550"/>
                      <a:pt x="1492" y="1536"/>
                      <a:pt x="1502" y="1536"/>
                    </a:cubicBezTo>
                    <a:cubicBezTo>
                      <a:pt x="1503" y="1536"/>
                      <a:pt x="1504" y="1536"/>
                      <a:pt x="1505" y="1536"/>
                    </a:cubicBezTo>
                    <a:cubicBezTo>
                      <a:pt x="1506" y="1536"/>
                      <a:pt x="1507" y="1536"/>
                      <a:pt x="1507" y="1536"/>
                    </a:cubicBezTo>
                    <a:cubicBezTo>
                      <a:pt x="1513" y="1536"/>
                      <a:pt x="1519" y="1534"/>
                      <a:pt x="1524" y="1534"/>
                    </a:cubicBezTo>
                    <a:close/>
                    <a:moveTo>
                      <a:pt x="2814" y="1935"/>
                    </a:moveTo>
                    <a:cubicBezTo>
                      <a:pt x="2822" y="1948"/>
                      <a:pt x="2832" y="1963"/>
                      <a:pt x="2840" y="1977"/>
                    </a:cubicBezTo>
                    <a:cubicBezTo>
                      <a:pt x="2833" y="1996"/>
                      <a:pt x="2832" y="2014"/>
                      <a:pt x="2822" y="2033"/>
                    </a:cubicBezTo>
                    <a:cubicBezTo>
                      <a:pt x="2814" y="2052"/>
                      <a:pt x="2804" y="2072"/>
                      <a:pt x="2795" y="2088"/>
                    </a:cubicBezTo>
                    <a:cubicBezTo>
                      <a:pt x="2793" y="2065"/>
                      <a:pt x="2790" y="2040"/>
                      <a:pt x="2786" y="2017"/>
                    </a:cubicBezTo>
                    <a:cubicBezTo>
                      <a:pt x="2797" y="1989"/>
                      <a:pt x="2806" y="1963"/>
                      <a:pt x="2814" y="1935"/>
                    </a:cubicBezTo>
                    <a:close/>
                    <a:moveTo>
                      <a:pt x="2334" y="1689"/>
                    </a:moveTo>
                    <a:cubicBezTo>
                      <a:pt x="2353" y="1730"/>
                      <a:pt x="2371" y="1773"/>
                      <a:pt x="2382" y="1818"/>
                    </a:cubicBezTo>
                    <a:cubicBezTo>
                      <a:pt x="2378" y="1851"/>
                      <a:pt x="2372" y="1882"/>
                      <a:pt x="2358" y="1913"/>
                    </a:cubicBezTo>
                    <a:cubicBezTo>
                      <a:pt x="2325" y="1989"/>
                      <a:pt x="2263" y="2044"/>
                      <a:pt x="2212" y="2095"/>
                    </a:cubicBezTo>
                    <a:cubicBezTo>
                      <a:pt x="2243" y="2044"/>
                      <a:pt x="2267" y="1986"/>
                      <a:pt x="2284" y="1930"/>
                    </a:cubicBezTo>
                    <a:cubicBezTo>
                      <a:pt x="2309" y="1854"/>
                      <a:pt x="2329" y="1773"/>
                      <a:pt x="2334" y="1689"/>
                    </a:cubicBezTo>
                    <a:close/>
                    <a:moveTo>
                      <a:pt x="1630" y="1298"/>
                    </a:moveTo>
                    <a:cubicBezTo>
                      <a:pt x="1705" y="1315"/>
                      <a:pt x="1771" y="1345"/>
                      <a:pt x="1819" y="1386"/>
                    </a:cubicBezTo>
                    <a:cubicBezTo>
                      <a:pt x="1837" y="1462"/>
                      <a:pt x="1849" y="1549"/>
                      <a:pt x="1819" y="1622"/>
                    </a:cubicBezTo>
                    <a:cubicBezTo>
                      <a:pt x="1818" y="1625"/>
                      <a:pt x="1830" y="1629"/>
                      <a:pt x="1838" y="1629"/>
                    </a:cubicBezTo>
                    <a:cubicBezTo>
                      <a:pt x="1840" y="1629"/>
                      <a:pt x="1843" y="1628"/>
                      <a:pt x="1844" y="1627"/>
                    </a:cubicBezTo>
                    <a:cubicBezTo>
                      <a:pt x="1881" y="1571"/>
                      <a:pt x="1879" y="1509"/>
                      <a:pt x="1872" y="1448"/>
                    </a:cubicBezTo>
                    <a:lnTo>
                      <a:pt x="1872" y="1448"/>
                    </a:lnTo>
                    <a:cubicBezTo>
                      <a:pt x="1904" y="1488"/>
                      <a:pt x="1928" y="1531"/>
                      <a:pt x="1945" y="1580"/>
                    </a:cubicBezTo>
                    <a:cubicBezTo>
                      <a:pt x="1922" y="1579"/>
                      <a:pt x="1899" y="1579"/>
                      <a:pt x="1877" y="1573"/>
                    </a:cubicBezTo>
                    <a:cubicBezTo>
                      <a:pt x="1876" y="1573"/>
                      <a:pt x="1876" y="1573"/>
                      <a:pt x="1876" y="1573"/>
                    </a:cubicBezTo>
                    <a:cubicBezTo>
                      <a:pt x="1870" y="1573"/>
                      <a:pt x="1866" y="1597"/>
                      <a:pt x="1872" y="1598"/>
                    </a:cubicBezTo>
                    <a:cubicBezTo>
                      <a:pt x="1900" y="1606"/>
                      <a:pt x="1930" y="1612"/>
                      <a:pt x="1956" y="1617"/>
                    </a:cubicBezTo>
                    <a:cubicBezTo>
                      <a:pt x="1984" y="1723"/>
                      <a:pt x="1981" y="1842"/>
                      <a:pt x="1937" y="1938"/>
                    </a:cubicBezTo>
                    <a:cubicBezTo>
                      <a:pt x="1930" y="1953"/>
                      <a:pt x="1950" y="1971"/>
                      <a:pt x="1967" y="1971"/>
                    </a:cubicBezTo>
                    <a:cubicBezTo>
                      <a:pt x="1973" y="1971"/>
                      <a:pt x="1979" y="1969"/>
                      <a:pt x="1983" y="1963"/>
                    </a:cubicBezTo>
                    <a:cubicBezTo>
                      <a:pt x="2043" y="1861"/>
                      <a:pt x="2050" y="1737"/>
                      <a:pt x="2024" y="1624"/>
                    </a:cubicBezTo>
                    <a:lnTo>
                      <a:pt x="2040" y="1624"/>
                    </a:lnTo>
                    <a:cubicBezTo>
                      <a:pt x="2060" y="1688"/>
                      <a:pt x="2076" y="1756"/>
                      <a:pt x="2060" y="1827"/>
                    </a:cubicBezTo>
                    <a:cubicBezTo>
                      <a:pt x="2038" y="1924"/>
                      <a:pt x="1991" y="2021"/>
                      <a:pt x="1922" y="2094"/>
                    </a:cubicBezTo>
                    <a:cubicBezTo>
                      <a:pt x="1912" y="2106"/>
                      <a:pt x="1899" y="2114"/>
                      <a:pt x="1886" y="2124"/>
                    </a:cubicBezTo>
                    <a:cubicBezTo>
                      <a:pt x="1900" y="2044"/>
                      <a:pt x="1886" y="1955"/>
                      <a:pt x="1824" y="1880"/>
                    </a:cubicBezTo>
                    <a:cubicBezTo>
                      <a:pt x="1845" y="1835"/>
                      <a:pt x="1856" y="1787"/>
                      <a:pt x="1850" y="1739"/>
                    </a:cubicBezTo>
                    <a:cubicBezTo>
                      <a:pt x="1844" y="1679"/>
                      <a:pt x="1808" y="1635"/>
                      <a:pt x="1776" y="1600"/>
                    </a:cubicBezTo>
                    <a:cubicBezTo>
                      <a:pt x="1780" y="1571"/>
                      <a:pt x="1773" y="1542"/>
                      <a:pt x="1769" y="1510"/>
                    </a:cubicBezTo>
                    <a:cubicBezTo>
                      <a:pt x="1764" y="1463"/>
                      <a:pt x="1729" y="1430"/>
                      <a:pt x="1702" y="1393"/>
                    </a:cubicBezTo>
                    <a:cubicBezTo>
                      <a:pt x="1681" y="1364"/>
                      <a:pt x="1659" y="1326"/>
                      <a:pt x="1625" y="1301"/>
                    </a:cubicBezTo>
                    <a:cubicBezTo>
                      <a:pt x="1626" y="1301"/>
                      <a:pt x="1629" y="1301"/>
                      <a:pt x="1630" y="1298"/>
                    </a:cubicBezTo>
                    <a:close/>
                    <a:moveTo>
                      <a:pt x="781" y="1509"/>
                    </a:moveTo>
                    <a:cubicBezTo>
                      <a:pt x="747" y="1633"/>
                      <a:pt x="730" y="1759"/>
                      <a:pt x="733" y="1886"/>
                    </a:cubicBezTo>
                    <a:cubicBezTo>
                      <a:pt x="733" y="1913"/>
                      <a:pt x="736" y="1938"/>
                      <a:pt x="740" y="1966"/>
                    </a:cubicBezTo>
                    <a:cubicBezTo>
                      <a:pt x="740" y="1968"/>
                      <a:pt x="737" y="1968"/>
                      <a:pt x="737" y="1968"/>
                    </a:cubicBezTo>
                    <a:cubicBezTo>
                      <a:pt x="716" y="2010"/>
                      <a:pt x="671" y="2051"/>
                      <a:pt x="653" y="2094"/>
                    </a:cubicBezTo>
                    <a:cubicBezTo>
                      <a:pt x="646" y="2109"/>
                      <a:pt x="646" y="2122"/>
                      <a:pt x="646" y="2138"/>
                    </a:cubicBezTo>
                    <a:cubicBezTo>
                      <a:pt x="639" y="2028"/>
                      <a:pt x="667" y="1906"/>
                      <a:pt x="696" y="1778"/>
                    </a:cubicBezTo>
                    <a:cubicBezTo>
                      <a:pt x="716" y="1683"/>
                      <a:pt x="747" y="1594"/>
                      <a:pt x="781" y="1509"/>
                    </a:cubicBezTo>
                    <a:close/>
                    <a:moveTo>
                      <a:pt x="1793" y="1934"/>
                    </a:moveTo>
                    <a:cubicBezTo>
                      <a:pt x="1838" y="2012"/>
                      <a:pt x="1837" y="2103"/>
                      <a:pt x="1806" y="2175"/>
                    </a:cubicBezTo>
                    <a:cubicBezTo>
                      <a:pt x="1761" y="2195"/>
                      <a:pt x="1714" y="2206"/>
                      <a:pt x="1669" y="2211"/>
                    </a:cubicBezTo>
                    <a:cubicBezTo>
                      <a:pt x="1656" y="2212"/>
                      <a:pt x="1644" y="2213"/>
                      <a:pt x="1631" y="2213"/>
                    </a:cubicBezTo>
                    <a:cubicBezTo>
                      <a:pt x="1554" y="2213"/>
                      <a:pt x="1474" y="2182"/>
                      <a:pt x="1405" y="2145"/>
                    </a:cubicBezTo>
                    <a:cubicBezTo>
                      <a:pt x="1339" y="2110"/>
                      <a:pt x="1286" y="2054"/>
                      <a:pt x="1246" y="1996"/>
                    </a:cubicBezTo>
                    <a:cubicBezTo>
                      <a:pt x="1245" y="1979"/>
                      <a:pt x="1249" y="1964"/>
                      <a:pt x="1249" y="1948"/>
                    </a:cubicBezTo>
                    <a:cubicBezTo>
                      <a:pt x="1260" y="1955"/>
                      <a:pt x="1274" y="1963"/>
                      <a:pt x="1285" y="1971"/>
                    </a:cubicBezTo>
                    <a:cubicBezTo>
                      <a:pt x="1326" y="2003"/>
                      <a:pt x="1369" y="2044"/>
                      <a:pt x="1425" y="2061"/>
                    </a:cubicBezTo>
                    <a:cubicBezTo>
                      <a:pt x="1462" y="2071"/>
                      <a:pt x="1510" y="2082"/>
                      <a:pt x="1559" y="2082"/>
                    </a:cubicBezTo>
                    <a:cubicBezTo>
                      <a:pt x="1581" y="2082"/>
                      <a:pt x="1603" y="2080"/>
                      <a:pt x="1625" y="2074"/>
                    </a:cubicBezTo>
                    <a:cubicBezTo>
                      <a:pt x="1663" y="2066"/>
                      <a:pt x="1696" y="2044"/>
                      <a:pt x="1724" y="2018"/>
                    </a:cubicBezTo>
                    <a:cubicBezTo>
                      <a:pt x="1746" y="1996"/>
                      <a:pt x="1765" y="1971"/>
                      <a:pt x="1783" y="1948"/>
                    </a:cubicBezTo>
                    <a:cubicBezTo>
                      <a:pt x="1787" y="1942"/>
                      <a:pt x="1789" y="1938"/>
                      <a:pt x="1793" y="1934"/>
                    </a:cubicBezTo>
                    <a:close/>
                    <a:moveTo>
                      <a:pt x="3048" y="2109"/>
                    </a:moveTo>
                    <a:lnTo>
                      <a:pt x="3048" y="2109"/>
                    </a:lnTo>
                    <a:cubicBezTo>
                      <a:pt x="3029" y="2164"/>
                      <a:pt x="3008" y="2217"/>
                      <a:pt x="2984" y="2268"/>
                    </a:cubicBezTo>
                    <a:cubicBezTo>
                      <a:pt x="2983" y="2259"/>
                      <a:pt x="2980" y="2249"/>
                      <a:pt x="2979" y="2239"/>
                    </a:cubicBezTo>
                    <a:cubicBezTo>
                      <a:pt x="3004" y="2197"/>
                      <a:pt x="3026" y="2154"/>
                      <a:pt x="3048" y="2109"/>
                    </a:cubicBezTo>
                    <a:close/>
                    <a:moveTo>
                      <a:pt x="2749" y="2110"/>
                    </a:moveTo>
                    <a:cubicBezTo>
                      <a:pt x="2749" y="2131"/>
                      <a:pt x="2751" y="2151"/>
                      <a:pt x="2749" y="2171"/>
                    </a:cubicBezTo>
                    <a:cubicBezTo>
                      <a:pt x="2715" y="2227"/>
                      <a:pt x="2676" y="2282"/>
                      <a:pt x="2636" y="2334"/>
                    </a:cubicBezTo>
                    <a:cubicBezTo>
                      <a:pt x="2671" y="2282"/>
                      <a:pt x="2702" y="2227"/>
                      <a:pt x="2726" y="2171"/>
                    </a:cubicBezTo>
                    <a:cubicBezTo>
                      <a:pt x="2735" y="2151"/>
                      <a:pt x="2742" y="2131"/>
                      <a:pt x="2749" y="2110"/>
                    </a:cubicBezTo>
                    <a:close/>
                    <a:moveTo>
                      <a:pt x="1820" y="162"/>
                    </a:moveTo>
                    <a:cubicBezTo>
                      <a:pt x="1929" y="162"/>
                      <a:pt x="2037" y="184"/>
                      <a:pt x="2138" y="201"/>
                    </a:cubicBezTo>
                    <a:cubicBezTo>
                      <a:pt x="2305" y="229"/>
                      <a:pt x="2468" y="277"/>
                      <a:pt x="2613" y="362"/>
                    </a:cubicBezTo>
                    <a:cubicBezTo>
                      <a:pt x="2757" y="448"/>
                      <a:pt x="2890" y="551"/>
                      <a:pt x="2994" y="677"/>
                    </a:cubicBezTo>
                    <a:cubicBezTo>
                      <a:pt x="3089" y="788"/>
                      <a:pt x="3187" y="902"/>
                      <a:pt x="3249" y="1035"/>
                    </a:cubicBezTo>
                    <a:cubicBezTo>
                      <a:pt x="3256" y="1050"/>
                      <a:pt x="3265" y="1064"/>
                      <a:pt x="3272" y="1082"/>
                    </a:cubicBezTo>
                    <a:cubicBezTo>
                      <a:pt x="3323" y="1220"/>
                      <a:pt x="3302" y="1371"/>
                      <a:pt x="3309" y="1505"/>
                    </a:cubicBezTo>
                    <a:cubicBezTo>
                      <a:pt x="3316" y="1642"/>
                      <a:pt x="3308" y="1780"/>
                      <a:pt x="3276" y="1913"/>
                    </a:cubicBezTo>
                    <a:cubicBezTo>
                      <a:pt x="3246" y="2044"/>
                      <a:pt x="3232" y="2184"/>
                      <a:pt x="3163" y="2306"/>
                    </a:cubicBezTo>
                    <a:cubicBezTo>
                      <a:pt x="3141" y="2344"/>
                      <a:pt x="3114" y="2378"/>
                      <a:pt x="3086" y="2413"/>
                    </a:cubicBezTo>
                    <a:cubicBezTo>
                      <a:pt x="3097" y="2348"/>
                      <a:pt x="3107" y="2282"/>
                      <a:pt x="3114" y="2217"/>
                    </a:cubicBezTo>
                    <a:cubicBezTo>
                      <a:pt x="3180" y="2004"/>
                      <a:pt x="3220" y="1783"/>
                      <a:pt x="3218" y="1553"/>
                    </a:cubicBezTo>
                    <a:cubicBezTo>
                      <a:pt x="3213" y="1228"/>
                      <a:pt x="3103" y="892"/>
                      <a:pt x="2880" y="642"/>
                    </a:cubicBezTo>
                    <a:cubicBezTo>
                      <a:pt x="2660" y="385"/>
                      <a:pt x="2324" y="282"/>
                      <a:pt x="2017" y="282"/>
                    </a:cubicBezTo>
                    <a:cubicBezTo>
                      <a:pt x="2007" y="282"/>
                      <a:pt x="1997" y="282"/>
                      <a:pt x="1987" y="283"/>
                    </a:cubicBezTo>
                    <a:cubicBezTo>
                      <a:pt x="1773" y="284"/>
                      <a:pt x="1548" y="335"/>
                      <a:pt x="1336" y="383"/>
                    </a:cubicBezTo>
                    <a:cubicBezTo>
                      <a:pt x="1411" y="300"/>
                      <a:pt x="1511" y="232"/>
                      <a:pt x="1617" y="194"/>
                    </a:cubicBezTo>
                    <a:cubicBezTo>
                      <a:pt x="1684" y="171"/>
                      <a:pt x="1752" y="162"/>
                      <a:pt x="1820" y="162"/>
                    </a:cubicBezTo>
                    <a:close/>
                    <a:moveTo>
                      <a:pt x="2182" y="2464"/>
                    </a:moveTo>
                    <a:cubicBezTo>
                      <a:pt x="2072" y="2535"/>
                      <a:pt x="1941" y="2568"/>
                      <a:pt x="1824" y="2568"/>
                    </a:cubicBezTo>
                    <a:cubicBezTo>
                      <a:pt x="1790" y="2568"/>
                      <a:pt x="1757" y="2565"/>
                      <a:pt x="1727" y="2560"/>
                    </a:cubicBezTo>
                    <a:cubicBezTo>
                      <a:pt x="1696" y="2556"/>
                      <a:pt x="1665" y="2549"/>
                      <a:pt x="1634" y="2539"/>
                    </a:cubicBezTo>
                    <a:lnTo>
                      <a:pt x="1634" y="2539"/>
                    </a:lnTo>
                    <a:cubicBezTo>
                      <a:pt x="1676" y="2541"/>
                      <a:pt x="1718" y="2542"/>
                      <a:pt x="1760" y="2542"/>
                    </a:cubicBezTo>
                    <a:cubicBezTo>
                      <a:pt x="1790" y="2542"/>
                      <a:pt x="1822" y="2543"/>
                      <a:pt x="1854" y="2543"/>
                    </a:cubicBezTo>
                    <a:cubicBezTo>
                      <a:pt x="1919" y="2543"/>
                      <a:pt x="1985" y="2540"/>
                      <a:pt x="2051" y="2522"/>
                    </a:cubicBezTo>
                    <a:cubicBezTo>
                      <a:pt x="2097" y="2508"/>
                      <a:pt x="2141" y="2487"/>
                      <a:pt x="2182" y="2464"/>
                    </a:cubicBezTo>
                    <a:close/>
                    <a:moveTo>
                      <a:pt x="1260" y="2585"/>
                    </a:moveTo>
                    <a:cubicBezTo>
                      <a:pt x="1263" y="2588"/>
                      <a:pt x="1264" y="2589"/>
                      <a:pt x="1264" y="2590"/>
                    </a:cubicBezTo>
                    <a:cubicBezTo>
                      <a:pt x="1314" y="2644"/>
                      <a:pt x="1374" y="2692"/>
                      <a:pt x="1439" y="2729"/>
                    </a:cubicBezTo>
                    <a:cubicBezTo>
                      <a:pt x="1403" y="2728"/>
                      <a:pt x="1366" y="2725"/>
                      <a:pt x="1328" y="2718"/>
                    </a:cubicBezTo>
                    <a:cubicBezTo>
                      <a:pt x="1314" y="2696"/>
                      <a:pt x="1300" y="2677"/>
                      <a:pt x="1290" y="2654"/>
                    </a:cubicBezTo>
                    <a:cubicBezTo>
                      <a:pt x="1281" y="2634"/>
                      <a:pt x="1274" y="2617"/>
                      <a:pt x="1266" y="2597"/>
                    </a:cubicBezTo>
                    <a:cubicBezTo>
                      <a:pt x="1264" y="2593"/>
                      <a:pt x="1263" y="2589"/>
                      <a:pt x="1260" y="2585"/>
                    </a:cubicBezTo>
                    <a:close/>
                    <a:moveTo>
                      <a:pt x="2953" y="2288"/>
                    </a:moveTo>
                    <a:lnTo>
                      <a:pt x="2958" y="2334"/>
                    </a:lnTo>
                    <a:cubicBezTo>
                      <a:pt x="2896" y="2464"/>
                      <a:pt x="2822" y="2585"/>
                      <a:pt x="2745" y="2702"/>
                    </a:cubicBezTo>
                    <a:cubicBezTo>
                      <a:pt x="2733" y="2720"/>
                      <a:pt x="2719" y="2736"/>
                      <a:pt x="2708" y="2754"/>
                    </a:cubicBezTo>
                    <a:cubicBezTo>
                      <a:pt x="2701" y="2760"/>
                      <a:pt x="2691" y="2762"/>
                      <a:pt x="2684" y="2768"/>
                    </a:cubicBezTo>
                    <a:cubicBezTo>
                      <a:pt x="2673" y="2769"/>
                      <a:pt x="2662" y="2770"/>
                      <a:pt x="2651" y="2770"/>
                    </a:cubicBezTo>
                    <a:cubicBezTo>
                      <a:pt x="2640" y="2770"/>
                      <a:pt x="2629" y="2769"/>
                      <a:pt x="2618" y="2768"/>
                    </a:cubicBezTo>
                    <a:cubicBezTo>
                      <a:pt x="2740" y="2645"/>
                      <a:pt x="2834" y="2498"/>
                      <a:pt x="2918" y="2351"/>
                    </a:cubicBezTo>
                    <a:cubicBezTo>
                      <a:pt x="2931" y="2330"/>
                      <a:pt x="2943" y="2310"/>
                      <a:pt x="2953" y="2288"/>
                    </a:cubicBezTo>
                    <a:close/>
                    <a:moveTo>
                      <a:pt x="320" y="2681"/>
                    </a:moveTo>
                    <a:lnTo>
                      <a:pt x="320" y="2681"/>
                    </a:lnTo>
                    <a:cubicBezTo>
                      <a:pt x="342" y="2716"/>
                      <a:pt x="366" y="2753"/>
                      <a:pt x="389" y="2789"/>
                    </a:cubicBezTo>
                    <a:lnTo>
                      <a:pt x="378" y="2783"/>
                    </a:lnTo>
                    <a:cubicBezTo>
                      <a:pt x="356" y="2764"/>
                      <a:pt x="338" y="2742"/>
                      <a:pt x="323" y="2718"/>
                    </a:cubicBezTo>
                    <a:cubicBezTo>
                      <a:pt x="317" y="2707"/>
                      <a:pt x="317" y="2695"/>
                      <a:pt x="320" y="2681"/>
                    </a:cubicBezTo>
                    <a:close/>
                    <a:moveTo>
                      <a:pt x="2602" y="2790"/>
                    </a:moveTo>
                    <a:cubicBezTo>
                      <a:pt x="2614" y="2794"/>
                      <a:pt x="2627" y="2794"/>
                      <a:pt x="2636" y="2797"/>
                    </a:cubicBezTo>
                    <a:cubicBezTo>
                      <a:pt x="2614" y="2811"/>
                      <a:pt x="2594" y="2826"/>
                      <a:pt x="2570" y="2837"/>
                    </a:cubicBezTo>
                    <a:cubicBezTo>
                      <a:pt x="2570" y="2837"/>
                      <a:pt x="2569" y="2837"/>
                      <a:pt x="2568" y="2837"/>
                    </a:cubicBezTo>
                    <a:lnTo>
                      <a:pt x="2568" y="2837"/>
                    </a:lnTo>
                    <a:cubicBezTo>
                      <a:pt x="2580" y="2821"/>
                      <a:pt x="2592" y="2805"/>
                      <a:pt x="2602" y="2790"/>
                    </a:cubicBezTo>
                    <a:close/>
                    <a:moveTo>
                      <a:pt x="2550" y="2451"/>
                    </a:moveTo>
                    <a:cubicBezTo>
                      <a:pt x="2444" y="2601"/>
                      <a:pt x="2339" y="2764"/>
                      <a:pt x="2175" y="2852"/>
                    </a:cubicBezTo>
                    <a:cubicBezTo>
                      <a:pt x="2148" y="2867"/>
                      <a:pt x="2117" y="2879"/>
                      <a:pt x="2086" y="2892"/>
                    </a:cubicBezTo>
                    <a:cubicBezTo>
                      <a:pt x="2111" y="2879"/>
                      <a:pt x="2133" y="2867"/>
                      <a:pt x="2155" y="2853"/>
                    </a:cubicBezTo>
                    <a:cubicBezTo>
                      <a:pt x="2261" y="2789"/>
                      <a:pt x="2339" y="2694"/>
                      <a:pt x="2402" y="2595"/>
                    </a:cubicBezTo>
                    <a:cubicBezTo>
                      <a:pt x="2456" y="2550"/>
                      <a:pt x="2504" y="2505"/>
                      <a:pt x="2550" y="2451"/>
                    </a:cubicBezTo>
                    <a:close/>
                    <a:moveTo>
                      <a:pt x="3103" y="3113"/>
                    </a:moveTo>
                    <a:lnTo>
                      <a:pt x="3103" y="3113"/>
                    </a:lnTo>
                    <a:cubicBezTo>
                      <a:pt x="3089" y="3127"/>
                      <a:pt x="3077" y="3141"/>
                      <a:pt x="3063" y="3153"/>
                    </a:cubicBezTo>
                    <a:cubicBezTo>
                      <a:pt x="3005" y="3208"/>
                      <a:pt x="2943" y="3258"/>
                      <a:pt x="2877" y="3306"/>
                    </a:cubicBezTo>
                    <a:cubicBezTo>
                      <a:pt x="2810" y="3353"/>
                      <a:pt x="2738" y="3390"/>
                      <a:pt x="2661" y="3418"/>
                    </a:cubicBezTo>
                    <a:cubicBezTo>
                      <a:pt x="2633" y="3427"/>
                      <a:pt x="2603" y="3430"/>
                      <a:pt x="2573" y="3430"/>
                    </a:cubicBezTo>
                    <a:cubicBezTo>
                      <a:pt x="2528" y="3430"/>
                      <a:pt x="2482" y="3423"/>
                      <a:pt x="2438" y="3423"/>
                    </a:cubicBezTo>
                    <a:cubicBezTo>
                      <a:pt x="2428" y="3423"/>
                      <a:pt x="2419" y="3424"/>
                      <a:pt x="2409" y="3424"/>
                    </a:cubicBezTo>
                    <a:cubicBezTo>
                      <a:pt x="2363" y="3428"/>
                      <a:pt x="2317" y="3432"/>
                      <a:pt x="2270" y="3432"/>
                    </a:cubicBezTo>
                    <a:cubicBezTo>
                      <a:pt x="2236" y="3432"/>
                      <a:pt x="2202" y="3430"/>
                      <a:pt x="2168" y="3424"/>
                    </a:cubicBezTo>
                    <a:cubicBezTo>
                      <a:pt x="2157" y="3423"/>
                      <a:pt x="2145" y="3420"/>
                      <a:pt x="2134" y="3418"/>
                    </a:cubicBezTo>
                    <a:cubicBezTo>
                      <a:pt x="2207" y="3393"/>
                      <a:pt x="2276" y="3360"/>
                      <a:pt x="2343" y="3321"/>
                    </a:cubicBezTo>
                    <a:cubicBezTo>
                      <a:pt x="2367" y="3329"/>
                      <a:pt x="2393" y="3335"/>
                      <a:pt x="2418" y="3335"/>
                    </a:cubicBezTo>
                    <a:cubicBezTo>
                      <a:pt x="2424" y="3335"/>
                      <a:pt x="2431" y="3334"/>
                      <a:pt x="2437" y="3334"/>
                    </a:cubicBezTo>
                    <a:cubicBezTo>
                      <a:pt x="2499" y="3325"/>
                      <a:pt x="2558" y="3306"/>
                      <a:pt x="2620" y="3292"/>
                    </a:cubicBezTo>
                    <a:cubicBezTo>
                      <a:pt x="2682" y="3280"/>
                      <a:pt x="2741" y="3259"/>
                      <a:pt x="2801" y="3239"/>
                    </a:cubicBezTo>
                    <a:cubicBezTo>
                      <a:pt x="2863" y="3221"/>
                      <a:pt x="2909" y="3168"/>
                      <a:pt x="2965" y="3141"/>
                    </a:cubicBezTo>
                    <a:cubicBezTo>
                      <a:pt x="3002" y="3124"/>
                      <a:pt x="3056" y="3124"/>
                      <a:pt x="3103" y="3113"/>
                    </a:cubicBezTo>
                    <a:close/>
                    <a:moveTo>
                      <a:pt x="1817" y="3490"/>
                    </a:moveTo>
                    <a:cubicBezTo>
                      <a:pt x="1870" y="3512"/>
                      <a:pt x="1921" y="3534"/>
                      <a:pt x="1978" y="3548"/>
                    </a:cubicBezTo>
                    <a:cubicBezTo>
                      <a:pt x="1974" y="3548"/>
                      <a:pt x="1973" y="3551"/>
                      <a:pt x="1973" y="3551"/>
                    </a:cubicBezTo>
                    <a:cubicBezTo>
                      <a:pt x="1926" y="3555"/>
                      <a:pt x="1879" y="3568"/>
                      <a:pt x="1831" y="3569"/>
                    </a:cubicBezTo>
                    <a:cubicBezTo>
                      <a:pt x="1817" y="3570"/>
                      <a:pt x="1804" y="3571"/>
                      <a:pt x="1790" y="3571"/>
                    </a:cubicBezTo>
                    <a:cubicBezTo>
                      <a:pt x="1756" y="3571"/>
                      <a:pt x="1721" y="3567"/>
                      <a:pt x="1687" y="3562"/>
                    </a:cubicBezTo>
                    <a:cubicBezTo>
                      <a:pt x="1672" y="3559"/>
                      <a:pt x="1658" y="3551"/>
                      <a:pt x="1645" y="3540"/>
                    </a:cubicBezTo>
                    <a:cubicBezTo>
                      <a:pt x="1677" y="3532"/>
                      <a:pt x="1707" y="3523"/>
                      <a:pt x="1738" y="3517"/>
                    </a:cubicBezTo>
                    <a:cubicBezTo>
                      <a:pt x="1765" y="3511"/>
                      <a:pt x="1793" y="3500"/>
                      <a:pt x="1817" y="3490"/>
                    </a:cubicBezTo>
                    <a:close/>
                    <a:moveTo>
                      <a:pt x="1719" y="0"/>
                    </a:moveTo>
                    <a:cubicBezTo>
                      <a:pt x="1694" y="0"/>
                      <a:pt x="1669" y="7"/>
                      <a:pt x="1644" y="16"/>
                    </a:cubicBezTo>
                    <a:cubicBezTo>
                      <a:pt x="1574" y="42"/>
                      <a:pt x="1513" y="94"/>
                      <a:pt x="1446" y="119"/>
                    </a:cubicBezTo>
                    <a:cubicBezTo>
                      <a:pt x="1387" y="141"/>
                      <a:pt x="1328" y="170"/>
                      <a:pt x="1272" y="204"/>
                    </a:cubicBezTo>
                    <a:cubicBezTo>
                      <a:pt x="1212" y="238"/>
                      <a:pt x="1161" y="270"/>
                      <a:pt x="1107" y="300"/>
                    </a:cubicBezTo>
                    <a:lnTo>
                      <a:pt x="1106" y="300"/>
                    </a:lnTo>
                    <a:cubicBezTo>
                      <a:pt x="1102" y="300"/>
                      <a:pt x="1100" y="300"/>
                      <a:pt x="1097" y="300"/>
                    </a:cubicBezTo>
                    <a:cubicBezTo>
                      <a:pt x="1096" y="300"/>
                      <a:pt x="1094" y="300"/>
                      <a:pt x="1092" y="300"/>
                    </a:cubicBezTo>
                    <a:cubicBezTo>
                      <a:pt x="1067" y="307"/>
                      <a:pt x="1047" y="321"/>
                      <a:pt x="1022" y="328"/>
                    </a:cubicBezTo>
                    <a:cubicBezTo>
                      <a:pt x="983" y="335"/>
                      <a:pt x="944" y="342"/>
                      <a:pt x="912" y="362"/>
                    </a:cubicBezTo>
                    <a:cubicBezTo>
                      <a:pt x="887" y="376"/>
                      <a:pt x="866" y="393"/>
                      <a:pt x="846" y="408"/>
                    </a:cubicBezTo>
                    <a:cubicBezTo>
                      <a:pt x="824" y="407"/>
                      <a:pt x="798" y="399"/>
                      <a:pt x="777" y="399"/>
                    </a:cubicBezTo>
                    <a:cubicBezTo>
                      <a:pt x="770" y="399"/>
                      <a:pt x="763" y="400"/>
                      <a:pt x="758" y="402"/>
                    </a:cubicBezTo>
                    <a:cubicBezTo>
                      <a:pt x="734" y="416"/>
                      <a:pt x="714" y="434"/>
                      <a:pt x="689" y="449"/>
                    </a:cubicBezTo>
                    <a:cubicBezTo>
                      <a:pt x="666" y="464"/>
                      <a:pt x="672" y="504"/>
                      <a:pt x="653" y="521"/>
                    </a:cubicBezTo>
                    <a:cubicBezTo>
                      <a:pt x="633" y="538"/>
                      <a:pt x="593" y="544"/>
                      <a:pt x="572" y="562"/>
                    </a:cubicBezTo>
                    <a:cubicBezTo>
                      <a:pt x="554" y="583"/>
                      <a:pt x="543" y="607"/>
                      <a:pt x="527" y="628"/>
                    </a:cubicBezTo>
                    <a:cubicBezTo>
                      <a:pt x="509" y="649"/>
                      <a:pt x="478" y="662"/>
                      <a:pt x="462" y="684"/>
                    </a:cubicBezTo>
                    <a:cubicBezTo>
                      <a:pt x="448" y="706"/>
                      <a:pt x="451" y="739"/>
                      <a:pt x="440" y="761"/>
                    </a:cubicBezTo>
                    <a:lnTo>
                      <a:pt x="434" y="778"/>
                    </a:lnTo>
                    <a:cubicBezTo>
                      <a:pt x="390" y="810"/>
                      <a:pt x="324" y="833"/>
                      <a:pt x="290" y="878"/>
                    </a:cubicBezTo>
                    <a:cubicBezTo>
                      <a:pt x="253" y="931"/>
                      <a:pt x="221" y="987"/>
                      <a:pt x="189" y="1044"/>
                    </a:cubicBezTo>
                    <a:cubicBezTo>
                      <a:pt x="158" y="1101"/>
                      <a:pt x="163" y="1172"/>
                      <a:pt x="141" y="1232"/>
                    </a:cubicBezTo>
                    <a:cubicBezTo>
                      <a:pt x="115" y="1290"/>
                      <a:pt x="75" y="1346"/>
                      <a:pt x="56" y="1411"/>
                    </a:cubicBezTo>
                    <a:cubicBezTo>
                      <a:pt x="42" y="1474"/>
                      <a:pt x="35" y="1539"/>
                      <a:pt x="30" y="1605"/>
                    </a:cubicBezTo>
                    <a:cubicBezTo>
                      <a:pt x="21" y="1670"/>
                      <a:pt x="1" y="1736"/>
                      <a:pt x="1" y="1800"/>
                    </a:cubicBezTo>
                    <a:cubicBezTo>
                      <a:pt x="5" y="1867"/>
                      <a:pt x="24" y="1931"/>
                      <a:pt x="34" y="1997"/>
                    </a:cubicBezTo>
                    <a:cubicBezTo>
                      <a:pt x="41" y="2062"/>
                      <a:pt x="67" y="2124"/>
                      <a:pt x="82" y="2189"/>
                    </a:cubicBezTo>
                    <a:cubicBezTo>
                      <a:pt x="97" y="2252"/>
                      <a:pt x="81" y="2326"/>
                      <a:pt x="103" y="2388"/>
                    </a:cubicBezTo>
                    <a:cubicBezTo>
                      <a:pt x="130" y="2464"/>
                      <a:pt x="206" y="2515"/>
                      <a:pt x="249" y="2581"/>
                    </a:cubicBezTo>
                    <a:cubicBezTo>
                      <a:pt x="235" y="2588"/>
                      <a:pt x="220" y="2597"/>
                      <a:pt x="221" y="2599"/>
                    </a:cubicBezTo>
                    <a:cubicBezTo>
                      <a:pt x="239" y="2618"/>
                      <a:pt x="266" y="2629"/>
                      <a:pt x="268" y="2656"/>
                    </a:cubicBezTo>
                    <a:cubicBezTo>
                      <a:pt x="269" y="2684"/>
                      <a:pt x="249" y="2725"/>
                      <a:pt x="246" y="2757"/>
                    </a:cubicBezTo>
                    <a:cubicBezTo>
                      <a:pt x="242" y="2790"/>
                      <a:pt x="218" y="2837"/>
                      <a:pt x="218" y="2867"/>
                    </a:cubicBezTo>
                    <a:cubicBezTo>
                      <a:pt x="218" y="2900"/>
                      <a:pt x="239" y="2918"/>
                      <a:pt x="247" y="2943"/>
                    </a:cubicBezTo>
                    <a:cubicBezTo>
                      <a:pt x="257" y="2970"/>
                      <a:pt x="284" y="2984"/>
                      <a:pt x="298" y="3010"/>
                    </a:cubicBezTo>
                    <a:cubicBezTo>
                      <a:pt x="310" y="3036"/>
                      <a:pt x="309" y="3075"/>
                      <a:pt x="326" y="3100"/>
                    </a:cubicBezTo>
                    <a:cubicBezTo>
                      <a:pt x="344" y="3124"/>
                      <a:pt x="345" y="3160"/>
                      <a:pt x="366" y="3182"/>
                    </a:cubicBezTo>
                    <a:cubicBezTo>
                      <a:pt x="385" y="3204"/>
                      <a:pt x="432" y="3197"/>
                      <a:pt x="452" y="3218"/>
                    </a:cubicBezTo>
                    <a:lnTo>
                      <a:pt x="516" y="3276"/>
                    </a:lnTo>
                    <a:cubicBezTo>
                      <a:pt x="536" y="3294"/>
                      <a:pt x="546" y="3327"/>
                      <a:pt x="569" y="3346"/>
                    </a:cubicBezTo>
                    <a:cubicBezTo>
                      <a:pt x="590" y="3367"/>
                      <a:pt x="605" y="3394"/>
                      <a:pt x="626" y="3413"/>
                    </a:cubicBezTo>
                    <a:cubicBezTo>
                      <a:pt x="648" y="3431"/>
                      <a:pt x="667" y="3456"/>
                      <a:pt x="689" y="3473"/>
                    </a:cubicBezTo>
                    <a:cubicBezTo>
                      <a:pt x="714" y="3490"/>
                      <a:pt x="750" y="3488"/>
                      <a:pt x="770" y="3507"/>
                    </a:cubicBezTo>
                    <a:cubicBezTo>
                      <a:pt x="792" y="3526"/>
                      <a:pt x="806" y="3557"/>
                      <a:pt x="828" y="3579"/>
                    </a:cubicBezTo>
                    <a:cubicBezTo>
                      <a:pt x="851" y="3596"/>
                      <a:pt x="869" y="3623"/>
                      <a:pt x="894" y="3642"/>
                    </a:cubicBezTo>
                    <a:cubicBezTo>
                      <a:pt x="917" y="3661"/>
                      <a:pt x="956" y="3651"/>
                      <a:pt x="982" y="3665"/>
                    </a:cubicBezTo>
                    <a:cubicBezTo>
                      <a:pt x="1011" y="3679"/>
                      <a:pt x="1040" y="3696"/>
                      <a:pt x="1074" y="3697"/>
                    </a:cubicBezTo>
                    <a:cubicBezTo>
                      <a:pt x="1075" y="3697"/>
                      <a:pt x="1076" y="3697"/>
                      <a:pt x="1077" y="3697"/>
                    </a:cubicBezTo>
                    <a:cubicBezTo>
                      <a:pt x="1111" y="3697"/>
                      <a:pt x="1155" y="3675"/>
                      <a:pt x="1189" y="3672"/>
                    </a:cubicBezTo>
                    <a:cubicBezTo>
                      <a:pt x="1224" y="3671"/>
                      <a:pt x="1259" y="3668"/>
                      <a:pt x="1294" y="3658"/>
                    </a:cubicBezTo>
                    <a:cubicBezTo>
                      <a:pt x="1312" y="3655"/>
                      <a:pt x="1331" y="3646"/>
                      <a:pt x="1348" y="3646"/>
                    </a:cubicBezTo>
                    <a:cubicBezTo>
                      <a:pt x="1362" y="3646"/>
                      <a:pt x="1373" y="3652"/>
                      <a:pt x="1381" y="3668"/>
                    </a:cubicBezTo>
                    <a:cubicBezTo>
                      <a:pt x="1381" y="3668"/>
                      <a:pt x="1381" y="3668"/>
                      <a:pt x="1381" y="3668"/>
                    </a:cubicBezTo>
                    <a:cubicBezTo>
                      <a:pt x="1382" y="3668"/>
                      <a:pt x="1389" y="3647"/>
                      <a:pt x="1388" y="3645"/>
                    </a:cubicBezTo>
                    <a:cubicBezTo>
                      <a:pt x="1383" y="3615"/>
                      <a:pt x="1370" y="3609"/>
                      <a:pt x="1355" y="3609"/>
                    </a:cubicBezTo>
                    <a:cubicBezTo>
                      <a:pt x="1350" y="3609"/>
                      <a:pt x="1345" y="3610"/>
                      <a:pt x="1340" y="3610"/>
                    </a:cubicBezTo>
                    <a:cubicBezTo>
                      <a:pt x="1311" y="3615"/>
                      <a:pt x="1276" y="3637"/>
                      <a:pt x="1247" y="3637"/>
                    </a:cubicBezTo>
                    <a:cubicBezTo>
                      <a:pt x="1243" y="3637"/>
                      <a:pt x="1240" y="3637"/>
                      <a:pt x="1237" y="3636"/>
                    </a:cubicBezTo>
                    <a:cubicBezTo>
                      <a:pt x="1209" y="3631"/>
                      <a:pt x="1179" y="3634"/>
                      <a:pt x="1150" y="3629"/>
                    </a:cubicBezTo>
                    <a:cubicBezTo>
                      <a:pt x="1121" y="3627"/>
                      <a:pt x="1094" y="3621"/>
                      <a:pt x="1067" y="3610"/>
                    </a:cubicBezTo>
                    <a:cubicBezTo>
                      <a:pt x="1040" y="3599"/>
                      <a:pt x="1037" y="3544"/>
                      <a:pt x="1014" y="3526"/>
                    </a:cubicBezTo>
                    <a:cubicBezTo>
                      <a:pt x="992" y="3510"/>
                      <a:pt x="966" y="3499"/>
                      <a:pt x="945" y="3477"/>
                    </a:cubicBezTo>
                    <a:cubicBezTo>
                      <a:pt x="927" y="3455"/>
                      <a:pt x="904" y="3437"/>
                      <a:pt x="887" y="3413"/>
                    </a:cubicBezTo>
                    <a:cubicBezTo>
                      <a:pt x="869" y="3389"/>
                      <a:pt x="835" y="3393"/>
                      <a:pt x="818" y="3367"/>
                    </a:cubicBezTo>
                    <a:cubicBezTo>
                      <a:pt x="803" y="3345"/>
                      <a:pt x="818" y="3283"/>
                      <a:pt x="803" y="3262"/>
                    </a:cubicBezTo>
                    <a:cubicBezTo>
                      <a:pt x="785" y="3239"/>
                      <a:pt x="773" y="3223"/>
                      <a:pt x="758" y="3203"/>
                    </a:cubicBezTo>
                    <a:cubicBezTo>
                      <a:pt x="744" y="3184"/>
                      <a:pt x="707" y="3193"/>
                      <a:pt x="693" y="3173"/>
                    </a:cubicBezTo>
                    <a:cubicBezTo>
                      <a:pt x="683" y="3159"/>
                      <a:pt x="681" y="3140"/>
                      <a:pt x="675" y="3120"/>
                    </a:cubicBezTo>
                    <a:cubicBezTo>
                      <a:pt x="682" y="3112"/>
                      <a:pt x="686" y="3104"/>
                      <a:pt x="682" y="3101"/>
                    </a:cubicBezTo>
                    <a:cubicBezTo>
                      <a:pt x="672" y="3093"/>
                      <a:pt x="661" y="3086"/>
                      <a:pt x="649" y="3078"/>
                    </a:cubicBezTo>
                    <a:cubicBezTo>
                      <a:pt x="639" y="3067"/>
                      <a:pt x="627" y="3057"/>
                      <a:pt x="619" y="3045"/>
                    </a:cubicBezTo>
                    <a:cubicBezTo>
                      <a:pt x="605" y="3025"/>
                      <a:pt x="604" y="2995"/>
                      <a:pt x="590" y="2976"/>
                    </a:cubicBezTo>
                    <a:cubicBezTo>
                      <a:pt x="576" y="2956"/>
                      <a:pt x="546" y="2955"/>
                      <a:pt x="532" y="2936"/>
                    </a:cubicBezTo>
                    <a:cubicBezTo>
                      <a:pt x="528" y="2929"/>
                      <a:pt x="518" y="2922"/>
                      <a:pt x="510" y="2918"/>
                    </a:cubicBezTo>
                    <a:cubicBezTo>
                      <a:pt x="491" y="2870"/>
                      <a:pt x="481" y="2817"/>
                      <a:pt x="463" y="2771"/>
                    </a:cubicBezTo>
                    <a:cubicBezTo>
                      <a:pt x="452" y="2727"/>
                      <a:pt x="448" y="2680"/>
                      <a:pt x="443" y="2633"/>
                    </a:cubicBezTo>
                    <a:lnTo>
                      <a:pt x="443" y="2633"/>
                    </a:lnTo>
                    <a:cubicBezTo>
                      <a:pt x="466" y="2680"/>
                      <a:pt x="489" y="2727"/>
                      <a:pt x="522" y="2767"/>
                    </a:cubicBezTo>
                    <a:cubicBezTo>
                      <a:pt x="542" y="2789"/>
                      <a:pt x="562" y="2808"/>
                      <a:pt x="584" y="2824"/>
                    </a:cubicBezTo>
                    <a:cubicBezTo>
                      <a:pt x="593" y="2844"/>
                      <a:pt x="601" y="2860"/>
                      <a:pt x="613" y="2878"/>
                    </a:cubicBezTo>
                    <a:cubicBezTo>
                      <a:pt x="645" y="2929"/>
                      <a:pt x="677" y="2981"/>
                      <a:pt x="714" y="3029"/>
                    </a:cubicBezTo>
                    <a:cubicBezTo>
                      <a:pt x="752" y="3076"/>
                      <a:pt x="807" y="3108"/>
                      <a:pt x="849" y="3153"/>
                    </a:cubicBezTo>
                    <a:cubicBezTo>
                      <a:pt x="889" y="3200"/>
                      <a:pt x="923" y="3255"/>
                      <a:pt x="968" y="3298"/>
                    </a:cubicBezTo>
                    <a:cubicBezTo>
                      <a:pt x="1014" y="3340"/>
                      <a:pt x="1058" y="3389"/>
                      <a:pt x="1110" y="3424"/>
                    </a:cubicBezTo>
                    <a:cubicBezTo>
                      <a:pt x="1162" y="3459"/>
                      <a:pt x="1226" y="3473"/>
                      <a:pt x="1285" y="3496"/>
                    </a:cubicBezTo>
                    <a:cubicBezTo>
                      <a:pt x="1322" y="3525"/>
                      <a:pt x="1361" y="3558"/>
                      <a:pt x="1403" y="3580"/>
                    </a:cubicBezTo>
                    <a:cubicBezTo>
                      <a:pt x="1450" y="3606"/>
                      <a:pt x="1508" y="3602"/>
                      <a:pt x="1556" y="3620"/>
                    </a:cubicBezTo>
                    <a:cubicBezTo>
                      <a:pt x="1607" y="3634"/>
                      <a:pt x="1659" y="3649"/>
                      <a:pt x="1715" y="3649"/>
                    </a:cubicBezTo>
                    <a:cubicBezTo>
                      <a:pt x="1719" y="3649"/>
                      <a:pt x="1723" y="3649"/>
                      <a:pt x="1728" y="3649"/>
                    </a:cubicBezTo>
                    <a:cubicBezTo>
                      <a:pt x="1789" y="3645"/>
                      <a:pt x="1846" y="3613"/>
                      <a:pt x="1901" y="3601"/>
                    </a:cubicBezTo>
                    <a:cubicBezTo>
                      <a:pt x="1943" y="3592"/>
                      <a:pt x="1981" y="3579"/>
                      <a:pt x="2018" y="3561"/>
                    </a:cubicBezTo>
                    <a:cubicBezTo>
                      <a:pt x="2094" y="3579"/>
                      <a:pt x="2170" y="3594"/>
                      <a:pt x="2248" y="3595"/>
                    </a:cubicBezTo>
                    <a:cubicBezTo>
                      <a:pt x="2250" y="3595"/>
                      <a:pt x="2252" y="3595"/>
                      <a:pt x="2254" y="3595"/>
                    </a:cubicBezTo>
                    <a:cubicBezTo>
                      <a:pt x="2343" y="3595"/>
                      <a:pt x="2426" y="3564"/>
                      <a:pt x="2511" y="3545"/>
                    </a:cubicBezTo>
                    <a:cubicBezTo>
                      <a:pt x="2607" y="3525"/>
                      <a:pt x="2702" y="3496"/>
                      <a:pt x="2786" y="3448"/>
                    </a:cubicBezTo>
                    <a:cubicBezTo>
                      <a:pt x="2870" y="3395"/>
                      <a:pt x="2936" y="3318"/>
                      <a:pt x="3002" y="3255"/>
                    </a:cubicBezTo>
                    <a:cubicBezTo>
                      <a:pt x="3060" y="3203"/>
                      <a:pt x="3106" y="3146"/>
                      <a:pt x="3150" y="3084"/>
                    </a:cubicBezTo>
                    <a:cubicBezTo>
                      <a:pt x="3205" y="3053"/>
                      <a:pt x="3246" y="3017"/>
                      <a:pt x="3289" y="2980"/>
                    </a:cubicBezTo>
                    <a:cubicBezTo>
                      <a:pt x="3334" y="2939"/>
                      <a:pt x="3349" y="2873"/>
                      <a:pt x="3386" y="2826"/>
                    </a:cubicBezTo>
                    <a:cubicBezTo>
                      <a:pt x="3426" y="2782"/>
                      <a:pt x="3483" y="2743"/>
                      <a:pt x="3516" y="2691"/>
                    </a:cubicBezTo>
                    <a:cubicBezTo>
                      <a:pt x="3549" y="2637"/>
                      <a:pt x="3568" y="2578"/>
                      <a:pt x="3593" y="2522"/>
                    </a:cubicBezTo>
                    <a:cubicBezTo>
                      <a:pt x="3616" y="2465"/>
                      <a:pt x="3655" y="2410"/>
                      <a:pt x="3668" y="2348"/>
                    </a:cubicBezTo>
                    <a:cubicBezTo>
                      <a:pt x="3685" y="2286"/>
                      <a:pt x="3678" y="2223"/>
                      <a:pt x="3682" y="2161"/>
                    </a:cubicBezTo>
                    <a:cubicBezTo>
                      <a:pt x="3689" y="2099"/>
                      <a:pt x="3678" y="2037"/>
                      <a:pt x="3678" y="1975"/>
                    </a:cubicBezTo>
                    <a:cubicBezTo>
                      <a:pt x="3675" y="1913"/>
                      <a:pt x="3708" y="1847"/>
                      <a:pt x="3699" y="1784"/>
                    </a:cubicBezTo>
                    <a:cubicBezTo>
                      <a:pt x="3692" y="1743"/>
                      <a:pt x="3668" y="1707"/>
                      <a:pt x="3646" y="1670"/>
                    </a:cubicBezTo>
                    <a:cubicBezTo>
                      <a:pt x="3630" y="1627"/>
                      <a:pt x="3609" y="1584"/>
                      <a:pt x="3596" y="1543"/>
                    </a:cubicBezTo>
                    <a:cubicBezTo>
                      <a:pt x="3582" y="1503"/>
                      <a:pt x="3564" y="1466"/>
                      <a:pt x="3545" y="1429"/>
                    </a:cubicBezTo>
                    <a:cubicBezTo>
                      <a:pt x="3539" y="1397"/>
                      <a:pt x="3536" y="1363"/>
                      <a:pt x="3529" y="1330"/>
                    </a:cubicBezTo>
                    <a:cubicBezTo>
                      <a:pt x="3494" y="1152"/>
                      <a:pt x="3404" y="988"/>
                      <a:pt x="3311" y="837"/>
                    </a:cubicBezTo>
                    <a:cubicBezTo>
                      <a:pt x="3220" y="684"/>
                      <a:pt x="3114" y="537"/>
                      <a:pt x="2973" y="420"/>
                    </a:cubicBezTo>
                    <a:cubicBezTo>
                      <a:pt x="2836" y="303"/>
                      <a:pt x="2683" y="197"/>
                      <a:pt x="2511" y="131"/>
                    </a:cubicBezTo>
                    <a:cubicBezTo>
                      <a:pt x="2345" y="66"/>
                      <a:pt x="2165" y="50"/>
                      <a:pt x="1985" y="50"/>
                    </a:cubicBezTo>
                    <a:cubicBezTo>
                      <a:pt x="1977" y="50"/>
                      <a:pt x="1969" y="50"/>
                      <a:pt x="1962" y="50"/>
                    </a:cubicBezTo>
                    <a:cubicBezTo>
                      <a:pt x="1793" y="51"/>
                      <a:pt x="1608" y="90"/>
                      <a:pt x="1450" y="188"/>
                    </a:cubicBezTo>
                    <a:cubicBezTo>
                      <a:pt x="1444" y="175"/>
                      <a:pt x="1438" y="170"/>
                      <a:pt x="1431" y="167"/>
                    </a:cubicBezTo>
                    <a:cubicBezTo>
                      <a:pt x="1480" y="139"/>
                      <a:pt x="1533" y="112"/>
                      <a:pt x="1586" y="86"/>
                    </a:cubicBezTo>
                    <a:cubicBezTo>
                      <a:pt x="1631" y="63"/>
                      <a:pt x="1684" y="35"/>
                      <a:pt x="1737" y="35"/>
                    </a:cubicBezTo>
                    <a:cubicBezTo>
                      <a:pt x="1753" y="35"/>
                      <a:pt x="1768" y="37"/>
                      <a:pt x="1783" y="43"/>
                    </a:cubicBezTo>
                    <a:cubicBezTo>
                      <a:pt x="1783" y="43"/>
                      <a:pt x="1783" y="43"/>
                      <a:pt x="1783" y="43"/>
                    </a:cubicBezTo>
                    <a:cubicBezTo>
                      <a:pt x="1787" y="43"/>
                      <a:pt x="1787" y="21"/>
                      <a:pt x="1783" y="18"/>
                    </a:cubicBezTo>
                    <a:cubicBezTo>
                      <a:pt x="1761" y="5"/>
                      <a:pt x="1740" y="0"/>
                      <a:pt x="1719"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29"/>
              <p:cNvSpPr/>
              <p:nvPr/>
            </p:nvSpPr>
            <p:spPr>
              <a:xfrm>
                <a:off x="702025" y="4941125"/>
                <a:ext cx="2150" cy="875"/>
              </a:xfrm>
              <a:custGeom>
                <a:rect b="b" l="l" r="r" t="t"/>
                <a:pathLst>
                  <a:path extrusionOk="0" h="35" w="86">
                    <a:moveTo>
                      <a:pt x="86" y="1"/>
                    </a:moveTo>
                    <a:lnTo>
                      <a:pt x="0" y="2"/>
                    </a:lnTo>
                    <a:cubicBezTo>
                      <a:pt x="2" y="14"/>
                      <a:pt x="6" y="24"/>
                      <a:pt x="9" y="35"/>
                    </a:cubicBezTo>
                    <a:cubicBezTo>
                      <a:pt x="29" y="21"/>
                      <a:pt x="51" y="10"/>
                      <a:pt x="68" y="3"/>
                    </a:cubicBezTo>
                    <a:cubicBezTo>
                      <a:pt x="72" y="2"/>
                      <a:pt x="79" y="2"/>
                      <a:pt x="86"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29"/>
              <p:cNvSpPr/>
              <p:nvPr/>
            </p:nvSpPr>
            <p:spPr>
              <a:xfrm>
                <a:off x="705450" y="4942125"/>
                <a:ext cx="1125" cy="200"/>
              </a:xfrm>
              <a:custGeom>
                <a:rect b="b" l="l" r="r" t="t"/>
                <a:pathLst>
                  <a:path extrusionOk="0" h="8" w="45">
                    <a:moveTo>
                      <a:pt x="17" y="0"/>
                    </a:moveTo>
                    <a:cubicBezTo>
                      <a:pt x="10" y="0"/>
                      <a:pt x="3" y="2"/>
                      <a:pt x="1" y="7"/>
                    </a:cubicBezTo>
                    <a:lnTo>
                      <a:pt x="45" y="7"/>
                    </a:lnTo>
                    <a:cubicBezTo>
                      <a:pt x="39" y="3"/>
                      <a:pt x="27" y="0"/>
                      <a:pt x="17"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29"/>
              <p:cNvSpPr/>
              <p:nvPr/>
            </p:nvSpPr>
            <p:spPr>
              <a:xfrm>
                <a:off x="652750" y="4891550"/>
                <a:ext cx="92725" cy="92450"/>
              </a:xfrm>
              <a:custGeom>
                <a:rect b="b" l="l" r="r" t="t"/>
                <a:pathLst>
                  <a:path extrusionOk="0" h="3698" w="3709">
                    <a:moveTo>
                      <a:pt x="1911" y="125"/>
                    </a:moveTo>
                    <a:cubicBezTo>
                      <a:pt x="1945" y="125"/>
                      <a:pt x="1980" y="129"/>
                      <a:pt x="2014" y="134"/>
                    </a:cubicBezTo>
                    <a:cubicBezTo>
                      <a:pt x="2029" y="138"/>
                      <a:pt x="2043" y="146"/>
                      <a:pt x="2055" y="156"/>
                    </a:cubicBezTo>
                    <a:cubicBezTo>
                      <a:pt x="2025" y="164"/>
                      <a:pt x="1993" y="174"/>
                      <a:pt x="1964" y="181"/>
                    </a:cubicBezTo>
                    <a:cubicBezTo>
                      <a:pt x="1937" y="185"/>
                      <a:pt x="1909" y="196"/>
                      <a:pt x="1883" y="206"/>
                    </a:cubicBezTo>
                    <a:cubicBezTo>
                      <a:pt x="1832" y="183"/>
                      <a:pt x="1780" y="161"/>
                      <a:pt x="1724" y="148"/>
                    </a:cubicBezTo>
                    <a:cubicBezTo>
                      <a:pt x="1726" y="146"/>
                      <a:pt x="1726" y="146"/>
                      <a:pt x="1729" y="146"/>
                    </a:cubicBezTo>
                    <a:cubicBezTo>
                      <a:pt x="1774" y="141"/>
                      <a:pt x="1821" y="128"/>
                      <a:pt x="1869" y="127"/>
                    </a:cubicBezTo>
                    <a:cubicBezTo>
                      <a:pt x="1883" y="126"/>
                      <a:pt x="1897" y="125"/>
                      <a:pt x="1911" y="125"/>
                    </a:cubicBezTo>
                    <a:close/>
                    <a:moveTo>
                      <a:pt x="1432" y="264"/>
                    </a:moveTo>
                    <a:cubicBezTo>
                      <a:pt x="1465" y="264"/>
                      <a:pt x="1499" y="266"/>
                      <a:pt x="1532" y="272"/>
                    </a:cubicBezTo>
                    <a:cubicBezTo>
                      <a:pt x="1545" y="273"/>
                      <a:pt x="1557" y="277"/>
                      <a:pt x="1567" y="278"/>
                    </a:cubicBezTo>
                    <a:cubicBezTo>
                      <a:pt x="1495" y="305"/>
                      <a:pt x="1426" y="338"/>
                      <a:pt x="1359" y="375"/>
                    </a:cubicBezTo>
                    <a:cubicBezTo>
                      <a:pt x="1332" y="368"/>
                      <a:pt x="1305" y="362"/>
                      <a:pt x="1278" y="362"/>
                    </a:cubicBezTo>
                    <a:cubicBezTo>
                      <a:pt x="1274" y="362"/>
                      <a:pt x="1269" y="362"/>
                      <a:pt x="1264" y="362"/>
                    </a:cubicBezTo>
                    <a:cubicBezTo>
                      <a:pt x="1202" y="372"/>
                      <a:pt x="1144" y="390"/>
                      <a:pt x="1082" y="404"/>
                    </a:cubicBezTo>
                    <a:cubicBezTo>
                      <a:pt x="1020" y="416"/>
                      <a:pt x="960" y="437"/>
                      <a:pt x="899" y="457"/>
                    </a:cubicBezTo>
                    <a:cubicBezTo>
                      <a:pt x="837" y="477"/>
                      <a:pt x="793" y="528"/>
                      <a:pt x="735" y="555"/>
                    </a:cubicBezTo>
                    <a:cubicBezTo>
                      <a:pt x="698" y="573"/>
                      <a:pt x="645" y="573"/>
                      <a:pt x="598" y="583"/>
                    </a:cubicBezTo>
                    <a:cubicBezTo>
                      <a:pt x="612" y="567"/>
                      <a:pt x="623" y="554"/>
                      <a:pt x="638" y="541"/>
                    </a:cubicBezTo>
                    <a:cubicBezTo>
                      <a:pt x="697" y="486"/>
                      <a:pt x="759" y="437"/>
                      <a:pt x="824" y="389"/>
                    </a:cubicBezTo>
                    <a:cubicBezTo>
                      <a:pt x="891" y="342"/>
                      <a:pt x="963" y="305"/>
                      <a:pt x="1041" y="278"/>
                    </a:cubicBezTo>
                    <a:cubicBezTo>
                      <a:pt x="1069" y="269"/>
                      <a:pt x="1098" y="266"/>
                      <a:pt x="1128" y="266"/>
                    </a:cubicBezTo>
                    <a:cubicBezTo>
                      <a:pt x="1173" y="266"/>
                      <a:pt x="1220" y="273"/>
                      <a:pt x="1263" y="273"/>
                    </a:cubicBezTo>
                    <a:cubicBezTo>
                      <a:pt x="1273" y="273"/>
                      <a:pt x="1282" y="272"/>
                      <a:pt x="1291" y="272"/>
                    </a:cubicBezTo>
                    <a:cubicBezTo>
                      <a:pt x="1338" y="268"/>
                      <a:pt x="1385" y="264"/>
                      <a:pt x="1432" y="264"/>
                    </a:cubicBezTo>
                    <a:close/>
                    <a:moveTo>
                      <a:pt x="1132" y="858"/>
                    </a:moveTo>
                    <a:cubicBezTo>
                      <a:pt x="1120" y="875"/>
                      <a:pt x="1110" y="890"/>
                      <a:pt x="1099" y="905"/>
                    </a:cubicBezTo>
                    <a:cubicBezTo>
                      <a:pt x="1086" y="902"/>
                      <a:pt x="1075" y="902"/>
                      <a:pt x="1064" y="898"/>
                    </a:cubicBezTo>
                    <a:cubicBezTo>
                      <a:pt x="1086" y="884"/>
                      <a:pt x="1107" y="869"/>
                      <a:pt x="1132" y="858"/>
                    </a:cubicBezTo>
                    <a:cubicBezTo>
                      <a:pt x="1132" y="858"/>
                      <a:pt x="1132" y="858"/>
                      <a:pt x="1132" y="858"/>
                    </a:cubicBezTo>
                    <a:close/>
                    <a:moveTo>
                      <a:pt x="3313" y="909"/>
                    </a:moveTo>
                    <a:cubicBezTo>
                      <a:pt x="3316" y="910"/>
                      <a:pt x="3320" y="910"/>
                      <a:pt x="3321" y="912"/>
                    </a:cubicBezTo>
                    <a:cubicBezTo>
                      <a:pt x="3343" y="931"/>
                      <a:pt x="3361" y="953"/>
                      <a:pt x="3376" y="978"/>
                    </a:cubicBezTo>
                    <a:cubicBezTo>
                      <a:pt x="3382" y="986"/>
                      <a:pt x="3382" y="1000"/>
                      <a:pt x="3381" y="1013"/>
                    </a:cubicBezTo>
                    <a:cubicBezTo>
                      <a:pt x="3360" y="979"/>
                      <a:pt x="3335" y="943"/>
                      <a:pt x="3313" y="909"/>
                    </a:cubicBezTo>
                    <a:close/>
                    <a:moveTo>
                      <a:pt x="2262" y="967"/>
                    </a:moveTo>
                    <a:cubicBezTo>
                      <a:pt x="2297" y="967"/>
                      <a:pt x="2336" y="972"/>
                      <a:pt x="2373" y="979"/>
                    </a:cubicBezTo>
                    <a:cubicBezTo>
                      <a:pt x="2387" y="1000"/>
                      <a:pt x="2401" y="1020"/>
                      <a:pt x="2412" y="1042"/>
                    </a:cubicBezTo>
                    <a:cubicBezTo>
                      <a:pt x="2420" y="1062"/>
                      <a:pt x="2427" y="1081"/>
                      <a:pt x="2435" y="1099"/>
                    </a:cubicBezTo>
                    <a:cubicBezTo>
                      <a:pt x="2438" y="1103"/>
                      <a:pt x="2439" y="1108"/>
                      <a:pt x="2441" y="1111"/>
                    </a:cubicBezTo>
                    <a:cubicBezTo>
                      <a:pt x="2439" y="1110"/>
                      <a:pt x="2438" y="1108"/>
                      <a:pt x="2438" y="1106"/>
                    </a:cubicBezTo>
                    <a:cubicBezTo>
                      <a:pt x="2387" y="1053"/>
                      <a:pt x="2328" y="1005"/>
                      <a:pt x="2262" y="967"/>
                    </a:cubicBezTo>
                    <a:close/>
                    <a:moveTo>
                      <a:pt x="1876" y="1127"/>
                    </a:moveTo>
                    <a:cubicBezTo>
                      <a:pt x="1910" y="1127"/>
                      <a:pt x="1943" y="1130"/>
                      <a:pt x="1974" y="1136"/>
                    </a:cubicBezTo>
                    <a:cubicBezTo>
                      <a:pt x="2006" y="1139"/>
                      <a:pt x="2036" y="1145"/>
                      <a:pt x="2068" y="1156"/>
                    </a:cubicBezTo>
                    <a:cubicBezTo>
                      <a:pt x="2026" y="1154"/>
                      <a:pt x="1984" y="1152"/>
                      <a:pt x="1942" y="1152"/>
                    </a:cubicBezTo>
                    <a:cubicBezTo>
                      <a:pt x="1911" y="1152"/>
                      <a:pt x="1879" y="1152"/>
                      <a:pt x="1847" y="1152"/>
                    </a:cubicBezTo>
                    <a:cubicBezTo>
                      <a:pt x="1783" y="1152"/>
                      <a:pt x="1716" y="1155"/>
                      <a:pt x="1649" y="1173"/>
                    </a:cubicBezTo>
                    <a:cubicBezTo>
                      <a:pt x="1605" y="1185"/>
                      <a:pt x="1560" y="1207"/>
                      <a:pt x="1519" y="1232"/>
                    </a:cubicBezTo>
                    <a:cubicBezTo>
                      <a:pt x="1629" y="1161"/>
                      <a:pt x="1759" y="1127"/>
                      <a:pt x="1876" y="1127"/>
                    </a:cubicBezTo>
                    <a:close/>
                    <a:moveTo>
                      <a:pt x="1615" y="803"/>
                    </a:moveTo>
                    <a:lnTo>
                      <a:pt x="1615" y="803"/>
                    </a:lnTo>
                    <a:cubicBezTo>
                      <a:pt x="1591" y="815"/>
                      <a:pt x="1567" y="828"/>
                      <a:pt x="1546" y="841"/>
                    </a:cubicBezTo>
                    <a:cubicBezTo>
                      <a:pt x="1441" y="906"/>
                      <a:pt x="1362" y="1001"/>
                      <a:pt x="1298" y="1101"/>
                    </a:cubicBezTo>
                    <a:cubicBezTo>
                      <a:pt x="1245" y="1144"/>
                      <a:pt x="1196" y="1191"/>
                      <a:pt x="1152" y="1243"/>
                    </a:cubicBezTo>
                    <a:cubicBezTo>
                      <a:pt x="1257" y="1095"/>
                      <a:pt x="1362" y="931"/>
                      <a:pt x="1525" y="843"/>
                    </a:cubicBezTo>
                    <a:cubicBezTo>
                      <a:pt x="1553" y="828"/>
                      <a:pt x="1585" y="815"/>
                      <a:pt x="1615" y="803"/>
                    </a:cubicBezTo>
                    <a:close/>
                    <a:moveTo>
                      <a:pt x="1050" y="925"/>
                    </a:moveTo>
                    <a:cubicBezTo>
                      <a:pt x="1061" y="925"/>
                      <a:pt x="1073" y="927"/>
                      <a:pt x="1084" y="929"/>
                    </a:cubicBezTo>
                    <a:cubicBezTo>
                      <a:pt x="961" y="1051"/>
                      <a:pt x="866" y="1199"/>
                      <a:pt x="782" y="1345"/>
                    </a:cubicBezTo>
                    <a:cubicBezTo>
                      <a:pt x="770" y="1366"/>
                      <a:pt x="759" y="1386"/>
                      <a:pt x="748" y="1408"/>
                    </a:cubicBezTo>
                    <a:lnTo>
                      <a:pt x="742" y="1363"/>
                    </a:lnTo>
                    <a:cubicBezTo>
                      <a:pt x="804" y="1234"/>
                      <a:pt x="879" y="1111"/>
                      <a:pt x="956" y="994"/>
                    </a:cubicBezTo>
                    <a:cubicBezTo>
                      <a:pt x="968" y="978"/>
                      <a:pt x="982" y="960"/>
                      <a:pt x="994" y="943"/>
                    </a:cubicBezTo>
                    <a:cubicBezTo>
                      <a:pt x="1001" y="938"/>
                      <a:pt x="1009" y="934"/>
                      <a:pt x="1016" y="929"/>
                    </a:cubicBezTo>
                    <a:cubicBezTo>
                      <a:pt x="1027" y="927"/>
                      <a:pt x="1039" y="925"/>
                      <a:pt x="1050" y="925"/>
                    </a:cubicBezTo>
                    <a:close/>
                    <a:moveTo>
                      <a:pt x="718" y="1426"/>
                    </a:moveTo>
                    <a:cubicBezTo>
                      <a:pt x="719" y="1436"/>
                      <a:pt x="720" y="1445"/>
                      <a:pt x="722" y="1455"/>
                    </a:cubicBezTo>
                    <a:cubicBezTo>
                      <a:pt x="698" y="1498"/>
                      <a:pt x="674" y="1542"/>
                      <a:pt x="653" y="1586"/>
                    </a:cubicBezTo>
                    <a:cubicBezTo>
                      <a:pt x="672" y="1531"/>
                      <a:pt x="693" y="1477"/>
                      <a:pt x="718" y="1426"/>
                    </a:cubicBezTo>
                    <a:close/>
                    <a:moveTo>
                      <a:pt x="1064" y="1363"/>
                    </a:moveTo>
                    <a:cubicBezTo>
                      <a:pt x="1030" y="1414"/>
                      <a:pt x="1000" y="1469"/>
                      <a:pt x="975" y="1525"/>
                    </a:cubicBezTo>
                    <a:cubicBezTo>
                      <a:pt x="967" y="1545"/>
                      <a:pt x="960" y="1565"/>
                      <a:pt x="953" y="1586"/>
                    </a:cubicBezTo>
                    <a:cubicBezTo>
                      <a:pt x="953" y="1565"/>
                      <a:pt x="952" y="1545"/>
                      <a:pt x="953" y="1525"/>
                    </a:cubicBezTo>
                    <a:cubicBezTo>
                      <a:pt x="987" y="1468"/>
                      <a:pt x="1024" y="1414"/>
                      <a:pt x="1064" y="1363"/>
                    </a:cubicBezTo>
                    <a:close/>
                    <a:moveTo>
                      <a:pt x="906" y="1608"/>
                    </a:moveTo>
                    <a:cubicBezTo>
                      <a:pt x="907" y="1633"/>
                      <a:pt x="912" y="1656"/>
                      <a:pt x="914" y="1682"/>
                    </a:cubicBezTo>
                    <a:cubicBezTo>
                      <a:pt x="905" y="1710"/>
                      <a:pt x="896" y="1736"/>
                      <a:pt x="887" y="1763"/>
                    </a:cubicBezTo>
                    <a:cubicBezTo>
                      <a:pt x="879" y="1748"/>
                      <a:pt x="870" y="1734"/>
                      <a:pt x="862" y="1721"/>
                    </a:cubicBezTo>
                    <a:cubicBezTo>
                      <a:pt x="869" y="1701"/>
                      <a:pt x="870" y="1682"/>
                      <a:pt x="879" y="1663"/>
                    </a:cubicBezTo>
                    <a:cubicBezTo>
                      <a:pt x="887" y="1645"/>
                      <a:pt x="898" y="1626"/>
                      <a:pt x="906" y="1608"/>
                    </a:cubicBezTo>
                    <a:close/>
                    <a:moveTo>
                      <a:pt x="2075" y="1485"/>
                    </a:moveTo>
                    <a:cubicBezTo>
                      <a:pt x="2150" y="1485"/>
                      <a:pt x="2228" y="1514"/>
                      <a:pt x="2296" y="1551"/>
                    </a:cubicBezTo>
                    <a:cubicBezTo>
                      <a:pt x="2364" y="1586"/>
                      <a:pt x="2414" y="1642"/>
                      <a:pt x="2454" y="1701"/>
                    </a:cubicBezTo>
                    <a:cubicBezTo>
                      <a:pt x="2456" y="1717"/>
                      <a:pt x="2453" y="1732"/>
                      <a:pt x="2453" y="1750"/>
                    </a:cubicBezTo>
                    <a:cubicBezTo>
                      <a:pt x="2441" y="1743"/>
                      <a:pt x="2427" y="1734"/>
                      <a:pt x="2417" y="1725"/>
                    </a:cubicBezTo>
                    <a:cubicBezTo>
                      <a:pt x="2376" y="1695"/>
                      <a:pt x="2332" y="1653"/>
                      <a:pt x="2275" y="1635"/>
                    </a:cubicBezTo>
                    <a:cubicBezTo>
                      <a:pt x="2240" y="1625"/>
                      <a:pt x="2194" y="1615"/>
                      <a:pt x="2147" y="1615"/>
                    </a:cubicBezTo>
                    <a:cubicBezTo>
                      <a:pt x="2123" y="1615"/>
                      <a:pt x="2099" y="1618"/>
                      <a:pt x="2076" y="1624"/>
                    </a:cubicBezTo>
                    <a:cubicBezTo>
                      <a:pt x="2037" y="1633"/>
                      <a:pt x="2006" y="1655"/>
                      <a:pt x="1978" y="1681"/>
                    </a:cubicBezTo>
                    <a:cubicBezTo>
                      <a:pt x="1956" y="1703"/>
                      <a:pt x="1937" y="1728"/>
                      <a:pt x="1918" y="1751"/>
                    </a:cubicBezTo>
                    <a:cubicBezTo>
                      <a:pt x="1913" y="1757"/>
                      <a:pt x="1911" y="1759"/>
                      <a:pt x="1909" y="1765"/>
                    </a:cubicBezTo>
                    <a:cubicBezTo>
                      <a:pt x="1863" y="1685"/>
                      <a:pt x="1864" y="1594"/>
                      <a:pt x="1896" y="1524"/>
                    </a:cubicBezTo>
                    <a:cubicBezTo>
                      <a:pt x="1940" y="1503"/>
                      <a:pt x="1986" y="1491"/>
                      <a:pt x="2033" y="1488"/>
                    </a:cubicBezTo>
                    <a:cubicBezTo>
                      <a:pt x="2047" y="1486"/>
                      <a:pt x="2061" y="1485"/>
                      <a:pt x="2075" y="1485"/>
                    </a:cubicBezTo>
                    <a:close/>
                    <a:moveTo>
                      <a:pt x="1488" y="1600"/>
                    </a:moveTo>
                    <a:lnTo>
                      <a:pt x="1488" y="1600"/>
                    </a:lnTo>
                    <a:cubicBezTo>
                      <a:pt x="1458" y="1652"/>
                      <a:pt x="1435" y="1708"/>
                      <a:pt x="1415" y="1765"/>
                    </a:cubicBezTo>
                    <a:cubicBezTo>
                      <a:pt x="1392" y="1840"/>
                      <a:pt x="1371" y="1922"/>
                      <a:pt x="1366" y="2006"/>
                    </a:cubicBezTo>
                    <a:cubicBezTo>
                      <a:pt x="1346" y="1964"/>
                      <a:pt x="1330" y="1922"/>
                      <a:pt x="1318" y="1876"/>
                    </a:cubicBezTo>
                    <a:cubicBezTo>
                      <a:pt x="1323" y="1845"/>
                      <a:pt x="1327" y="1813"/>
                      <a:pt x="1341" y="1783"/>
                    </a:cubicBezTo>
                    <a:cubicBezTo>
                      <a:pt x="1374" y="1707"/>
                      <a:pt x="1436" y="1652"/>
                      <a:pt x="1488" y="1600"/>
                    </a:cubicBezTo>
                    <a:close/>
                    <a:moveTo>
                      <a:pt x="1305" y="1956"/>
                    </a:moveTo>
                    <a:cubicBezTo>
                      <a:pt x="1313" y="1989"/>
                      <a:pt x="1326" y="2019"/>
                      <a:pt x="1340" y="2048"/>
                    </a:cubicBezTo>
                    <a:cubicBezTo>
                      <a:pt x="1326" y="2046"/>
                      <a:pt x="1312" y="2044"/>
                      <a:pt x="1298" y="2040"/>
                    </a:cubicBezTo>
                    <a:lnTo>
                      <a:pt x="1298" y="2032"/>
                    </a:lnTo>
                    <a:cubicBezTo>
                      <a:pt x="1300" y="2006"/>
                      <a:pt x="1304" y="1979"/>
                      <a:pt x="1305" y="1956"/>
                    </a:cubicBezTo>
                    <a:close/>
                    <a:moveTo>
                      <a:pt x="2153" y="1777"/>
                    </a:moveTo>
                    <a:cubicBezTo>
                      <a:pt x="2159" y="1777"/>
                      <a:pt x="2165" y="1778"/>
                      <a:pt x="2171" y="1779"/>
                    </a:cubicBezTo>
                    <a:cubicBezTo>
                      <a:pt x="2209" y="1785"/>
                      <a:pt x="2247" y="1796"/>
                      <a:pt x="2275" y="1818"/>
                    </a:cubicBezTo>
                    <a:cubicBezTo>
                      <a:pt x="2303" y="1840"/>
                      <a:pt x="2344" y="1840"/>
                      <a:pt x="2365" y="1873"/>
                    </a:cubicBezTo>
                    <a:cubicBezTo>
                      <a:pt x="2384" y="1902"/>
                      <a:pt x="2355" y="1962"/>
                      <a:pt x="2357" y="1984"/>
                    </a:cubicBezTo>
                    <a:cubicBezTo>
                      <a:pt x="2362" y="2006"/>
                      <a:pt x="2365" y="2026"/>
                      <a:pt x="2362" y="2046"/>
                    </a:cubicBezTo>
                    <a:cubicBezTo>
                      <a:pt x="2357" y="2062"/>
                      <a:pt x="2386" y="2080"/>
                      <a:pt x="2376" y="2099"/>
                    </a:cubicBezTo>
                    <a:cubicBezTo>
                      <a:pt x="2364" y="2116"/>
                      <a:pt x="2329" y="2117"/>
                      <a:pt x="2315" y="2127"/>
                    </a:cubicBezTo>
                    <a:cubicBezTo>
                      <a:pt x="2303" y="2135"/>
                      <a:pt x="2293" y="2150"/>
                      <a:pt x="2275" y="2156"/>
                    </a:cubicBezTo>
                    <a:cubicBezTo>
                      <a:pt x="2272" y="2157"/>
                      <a:pt x="2269" y="2157"/>
                      <a:pt x="2266" y="2157"/>
                    </a:cubicBezTo>
                    <a:cubicBezTo>
                      <a:pt x="2251" y="2157"/>
                      <a:pt x="2234" y="2148"/>
                      <a:pt x="2226" y="2147"/>
                    </a:cubicBezTo>
                    <a:cubicBezTo>
                      <a:pt x="2216" y="2147"/>
                      <a:pt x="2208" y="2161"/>
                      <a:pt x="2199" y="2161"/>
                    </a:cubicBezTo>
                    <a:cubicBezTo>
                      <a:pt x="2198" y="2161"/>
                      <a:pt x="2198" y="2161"/>
                      <a:pt x="2197" y="2161"/>
                    </a:cubicBezTo>
                    <a:cubicBezTo>
                      <a:pt x="2195" y="2161"/>
                      <a:pt x="2194" y="2160"/>
                      <a:pt x="2192" y="2160"/>
                    </a:cubicBezTo>
                    <a:cubicBezTo>
                      <a:pt x="2186" y="2160"/>
                      <a:pt x="2181" y="2162"/>
                      <a:pt x="2176" y="2162"/>
                    </a:cubicBezTo>
                    <a:cubicBezTo>
                      <a:pt x="2174" y="2162"/>
                      <a:pt x="2173" y="2162"/>
                      <a:pt x="2171" y="2161"/>
                    </a:cubicBezTo>
                    <a:cubicBezTo>
                      <a:pt x="2163" y="2154"/>
                      <a:pt x="2185" y="2121"/>
                      <a:pt x="2180" y="2116"/>
                    </a:cubicBezTo>
                    <a:cubicBezTo>
                      <a:pt x="2176" y="2110"/>
                      <a:pt x="2121" y="2110"/>
                      <a:pt x="2110" y="2088"/>
                    </a:cubicBezTo>
                    <a:cubicBezTo>
                      <a:pt x="2101" y="2068"/>
                      <a:pt x="2103" y="2047"/>
                      <a:pt x="2110" y="2032"/>
                    </a:cubicBezTo>
                    <a:lnTo>
                      <a:pt x="2110" y="2032"/>
                    </a:lnTo>
                    <a:lnTo>
                      <a:pt x="1992" y="2035"/>
                    </a:lnTo>
                    <a:cubicBezTo>
                      <a:pt x="1988" y="2032"/>
                      <a:pt x="1985" y="2030"/>
                      <a:pt x="1981" y="2025"/>
                    </a:cubicBezTo>
                    <a:cubicBezTo>
                      <a:pt x="1981" y="2023"/>
                      <a:pt x="1980" y="2021"/>
                      <a:pt x="1980" y="2019"/>
                    </a:cubicBezTo>
                    <a:cubicBezTo>
                      <a:pt x="1973" y="2025"/>
                      <a:pt x="1964" y="2030"/>
                      <a:pt x="1959" y="2035"/>
                    </a:cubicBezTo>
                    <a:lnTo>
                      <a:pt x="1947" y="2035"/>
                    </a:lnTo>
                    <a:cubicBezTo>
                      <a:pt x="1931" y="1996"/>
                      <a:pt x="1926" y="1942"/>
                      <a:pt x="1938" y="1896"/>
                    </a:cubicBezTo>
                    <a:cubicBezTo>
                      <a:pt x="1953" y="1842"/>
                      <a:pt x="2021" y="1828"/>
                      <a:pt x="2054" y="1810"/>
                    </a:cubicBezTo>
                    <a:lnTo>
                      <a:pt x="2066" y="1803"/>
                    </a:lnTo>
                    <a:cubicBezTo>
                      <a:pt x="2093" y="1788"/>
                      <a:pt x="2123" y="1777"/>
                      <a:pt x="2153" y="1777"/>
                    </a:cubicBezTo>
                    <a:close/>
                    <a:moveTo>
                      <a:pt x="3054" y="1556"/>
                    </a:moveTo>
                    <a:cubicBezTo>
                      <a:pt x="3064" y="1667"/>
                      <a:pt x="3034" y="1790"/>
                      <a:pt x="3005" y="1916"/>
                    </a:cubicBezTo>
                    <a:cubicBezTo>
                      <a:pt x="2984" y="2011"/>
                      <a:pt x="2955" y="2101"/>
                      <a:pt x="2921" y="2186"/>
                    </a:cubicBezTo>
                    <a:cubicBezTo>
                      <a:pt x="2955" y="2062"/>
                      <a:pt x="2970" y="1934"/>
                      <a:pt x="2969" y="1810"/>
                    </a:cubicBezTo>
                    <a:cubicBezTo>
                      <a:pt x="2966" y="1783"/>
                      <a:pt x="2964" y="1755"/>
                      <a:pt x="2962" y="1728"/>
                    </a:cubicBezTo>
                    <a:cubicBezTo>
                      <a:pt x="2962" y="1725"/>
                      <a:pt x="2964" y="1725"/>
                      <a:pt x="2964" y="1725"/>
                    </a:cubicBezTo>
                    <a:cubicBezTo>
                      <a:pt x="2984" y="1684"/>
                      <a:pt x="3031" y="1642"/>
                      <a:pt x="3047" y="1600"/>
                    </a:cubicBezTo>
                    <a:cubicBezTo>
                      <a:pt x="3054" y="1584"/>
                      <a:pt x="3054" y="1571"/>
                      <a:pt x="3054" y="1556"/>
                    </a:cubicBezTo>
                    <a:close/>
                    <a:moveTo>
                      <a:pt x="843" y="1783"/>
                    </a:moveTo>
                    <a:cubicBezTo>
                      <a:pt x="851" y="1796"/>
                      <a:pt x="859" y="1812"/>
                      <a:pt x="869" y="1827"/>
                    </a:cubicBezTo>
                    <a:cubicBezTo>
                      <a:pt x="830" y="1963"/>
                      <a:pt x="807" y="2102"/>
                      <a:pt x="804" y="2246"/>
                    </a:cubicBezTo>
                    <a:cubicBezTo>
                      <a:pt x="795" y="2205"/>
                      <a:pt x="786" y="2162"/>
                      <a:pt x="786" y="2114"/>
                    </a:cubicBezTo>
                    <a:cubicBezTo>
                      <a:pt x="788" y="2007"/>
                      <a:pt x="810" y="1894"/>
                      <a:pt x="843" y="1783"/>
                    </a:cubicBezTo>
                    <a:close/>
                    <a:moveTo>
                      <a:pt x="1106" y="2255"/>
                    </a:moveTo>
                    <a:cubicBezTo>
                      <a:pt x="1107" y="2268"/>
                      <a:pt x="1111" y="2282"/>
                      <a:pt x="1113" y="2296"/>
                    </a:cubicBezTo>
                    <a:cubicBezTo>
                      <a:pt x="1114" y="2310"/>
                      <a:pt x="1119" y="2326"/>
                      <a:pt x="1121" y="2340"/>
                    </a:cubicBezTo>
                    <a:cubicBezTo>
                      <a:pt x="1118" y="2341"/>
                      <a:pt x="1114" y="2341"/>
                      <a:pt x="1111" y="2343"/>
                    </a:cubicBezTo>
                    <a:cubicBezTo>
                      <a:pt x="1107" y="2314"/>
                      <a:pt x="1107" y="2285"/>
                      <a:pt x="1106" y="2255"/>
                    </a:cubicBezTo>
                    <a:close/>
                    <a:moveTo>
                      <a:pt x="1689" y="2110"/>
                    </a:moveTo>
                    <a:cubicBezTo>
                      <a:pt x="1711" y="2185"/>
                      <a:pt x="1747" y="2253"/>
                      <a:pt x="1795" y="2308"/>
                    </a:cubicBezTo>
                    <a:cubicBezTo>
                      <a:pt x="1813" y="2330"/>
                      <a:pt x="1835" y="2351"/>
                      <a:pt x="1860" y="2370"/>
                    </a:cubicBezTo>
                    <a:cubicBezTo>
                      <a:pt x="1860" y="2376"/>
                      <a:pt x="1861" y="2381"/>
                      <a:pt x="1863" y="2388"/>
                    </a:cubicBezTo>
                    <a:cubicBezTo>
                      <a:pt x="1860" y="2385"/>
                      <a:pt x="1854" y="2385"/>
                      <a:pt x="1850" y="2384"/>
                    </a:cubicBezTo>
                    <a:cubicBezTo>
                      <a:pt x="1847" y="2383"/>
                      <a:pt x="1843" y="2381"/>
                      <a:pt x="1841" y="2377"/>
                    </a:cubicBezTo>
                    <a:cubicBezTo>
                      <a:pt x="1758" y="2326"/>
                      <a:pt x="1719" y="2241"/>
                      <a:pt x="1692" y="2156"/>
                    </a:cubicBezTo>
                    <a:cubicBezTo>
                      <a:pt x="1688" y="2142"/>
                      <a:pt x="1682" y="2127"/>
                      <a:pt x="1677" y="2110"/>
                    </a:cubicBezTo>
                    <a:close/>
                    <a:moveTo>
                      <a:pt x="1814" y="1571"/>
                    </a:moveTo>
                    <a:lnTo>
                      <a:pt x="1814" y="1571"/>
                    </a:lnTo>
                    <a:cubicBezTo>
                      <a:pt x="1801" y="1652"/>
                      <a:pt x="1814" y="1741"/>
                      <a:pt x="1876" y="1814"/>
                    </a:cubicBezTo>
                    <a:cubicBezTo>
                      <a:pt x="1856" y="1860"/>
                      <a:pt x="1846" y="1908"/>
                      <a:pt x="1850" y="1956"/>
                    </a:cubicBezTo>
                    <a:cubicBezTo>
                      <a:pt x="1857" y="2017"/>
                      <a:pt x="1894" y="2059"/>
                      <a:pt x="1925" y="2095"/>
                    </a:cubicBezTo>
                    <a:cubicBezTo>
                      <a:pt x="1922" y="2124"/>
                      <a:pt x="1929" y="2154"/>
                      <a:pt x="1931" y="2185"/>
                    </a:cubicBezTo>
                    <a:cubicBezTo>
                      <a:pt x="1937" y="2231"/>
                      <a:pt x="1971" y="2264"/>
                      <a:pt x="1999" y="2301"/>
                    </a:cubicBezTo>
                    <a:cubicBezTo>
                      <a:pt x="2019" y="2330"/>
                      <a:pt x="2041" y="2369"/>
                      <a:pt x="2076" y="2395"/>
                    </a:cubicBezTo>
                    <a:cubicBezTo>
                      <a:pt x="2075" y="2395"/>
                      <a:pt x="2072" y="2395"/>
                      <a:pt x="2070" y="2396"/>
                    </a:cubicBezTo>
                    <a:cubicBezTo>
                      <a:pt x="1997" y="2381"/>
                      <a:pt x="1930" y="2350"/>
                      <a:pt x="1882" y="2308"/>
                    </a:cubicBezTo>
                    <a:cubicBezTo>
                      <a:pt x="1864" y="2233"/>
                      <a:pt x="1853" y="2147"/>
                      <a:pt x="1882" y="2073"/>
                    </a:cubicBezTo>
                    <a:cubicBezTo>
                      <a:pt x="1883" y="2070"/>
                      <a:pt x="1870" y="2067"/>
                      <a:pt x="1862" y="2067"/>
                    </a:cubicBezTo>
                    <a:cubicBezTo>
                      <a:pt x="1860" y="2067"/>
                      <a:pt x="1858" y="2067"/>
                      <a:pt x="1857" y="2068"/>
                    </a:cubicBezTo>
                    <a:cubicBezTo>
                      <a:pt x="1820" y="2124"/>
                      <a:pt x="1821" y="2186"/>
                      <a:pt x="1828" y="2246"/>
                    </a:cubicBezTo>
                    <a:cubicBezTo>
                      <a:pt x="1798" y="2207"/>
                      <a:pt x="1773" y="2164"/>
                      <a:pt x="1757" y="2114"/>
                    </a:cubicBezTo>
                    <a:lnTo>
                      <a:pt x="1757" y="2114"/>
                    </a:lnTo>
                    <a:cubicBezTo>
                      <a:pt x="1779" y="2116"/>
                      <a:pt x="1802" y="2116"/>
                      <a:pt x="1825" y="2121"/>
                    </a:cubicBezTo>
                    <a:cubicBezTo>
                      <a:pt x="1826" y="2121"/>
                      <a:pt x="1826" y="2121"/>
                      <a:pt x="1826" y="2121"/>
                    </a:cubicBezTo>
                    <a:cubicBezTo>
                      <a:pt x="1831" y="2121"/>
                      <a:pt x="1835" y="2099"/>
                      <a:pt x="1828" y="2096"/>
                    </a:cubicBezTo>
                    <a:cubicBezTo>
                      <a:pt x="1801" y="2088"/>
                      <a:pt x="1772" y="2083"/>
                      <a:pt x="1744" y="2077"/>
                    </a:cubicBezTo>
                    <a:cubicBezTo>
                      <a:pt x="1717" y="1971"/>
                      <a:pt x="1719" y="1853"/>
                      <a:pt x="1765" y="1757"/>
                    </a:cubicBezTo>
                    <a:cubicBezTo>
                      <a:pt x="1771" y="1741"/>
                      <a:pt x="1750" y="1723"/>
                      <a:pt x="1734" y="1723"/>
                    </a:cubicBezTo>
                    <a:cubicBezTo>
                      <a:pt x="1727" y="1723"/>
                      <a:pt x="1722" y="1726"/>
                      <a:pt x="1718" y="1732"/>
                    </a:cubicBezTo>
                    <a:cubicBezTo>
                      <a:pt x="1658" y="1834"/>
                      <a:pt x="1651" y="1957"/>
                      <a:pt x="1677" y="2072"/>
                    </a:cubicBezTo>
                    <a:lnTo>
                      <a:pt x="1662" y="2072"/>
                    </a:lnTo>
                    <a:cubicBezTo>
                      <a:pt x="1641" y="2007"/>
                      <a:pt x="1626" y="1938"/>
                      <a:pt x="1641" y="1868"/>
                    </a:cubicBezTo>
                    <a:cubicBezTo>
                      <a:pt x="1663" y="1770"/>
                      <a:pt x="1710" y="1674"/>
                      <a:pt x="1779" y="1601"/>
                    </a:cubicBezTo>
                    <a:cubicBezTo>
                      <a:pt x="1788" y="1590"/>
                      <a:pt x="1802" y="1580"/>
                      <a:pt x="1814" y="1571"/>
                    </a:cubicBezTo>
                    <a:close/>
                    <a:moveTo>
                      <a:pt x="2412" y="2575"/>
                    </a:moveTo>
                    <a:cubicBezTo>
                      <a:pt x="2398" y="2590"/>
                      <a:pt x="2381" y="2604"/>
                      <a:pt x="2366" y="2618"/>
                    </a:cubicBezTo>
                    <a:cubicBezTo>
                      <a:pt x="2376" y="2606"/>
                      <a:pt x="2384" y="2596"/>
                      <a:pt x="2397" y="2585"/>
                    </a:cubicBezTo>
                    <a:lnTo>
                      <a:pt x="2412" y="2575"/>
                    </a:lnTo>
                    <a:close/>
                    <a:moveTo>
                      <a:pt x="1130" y="2381"/>
                    </a:moveTo>
                    <a:cubicBezTo>
                      <a:pt x="1154" y="2489"/>
                      <a:pt x="1187" y="2599"/>
                      <a:pt x="1235" y="2702"/>
                    </a:cubicBezTo>
                    <a:cubicBezTo>
                      <a:pt x="1221" y="2695"/>
                      <a:pt x="1206" y="2688"/>
                      <a:pt x="1192" y="2681"/>
                    </a:cubicBezTo>
                    <a:cubicBezTo>
                      <a:pt x="1169" y="2629"/>
                      <a:pt x="1151" y="2574"/>
                      <a:pt x="1139" y="2516"/>
                    </a:cubicBezTo>
                    <a:cubicBezTo>
                      <a:pt x="1128" y="2474"/>
                      <a:pt x="1121" y="2429"/>
                      <a:pt x="1117" y="2384"/>
                    </a:cubicBezTo>
                    <a:cubicBezTo>
                      <a:pt x="1121" y="2383"/>
                      <a:pt x="1126" y="2383"/>
                      <a:pt x="1130" y="2381"/>
                    </a:cubicBezTo>
                    <a:close/>
                    <a:moveTo>
                      <a:pt x="2329" y="2618"/>
                    </a:moveTo>
                    <a:cubicBezTo>
                      <a:pt x="2332" y="2625"/>
                      <a:pt x="2336" y="2633"/>
                      <a:pt x="2339" y="2643"/>
                    </a:cubicBezTo>
                    <a:cubicBezTo>
                      <a:pt x="2303" y="2673"/>
                      <a:pt x="2266" y="2699"/>
                      <a:pt x="2225" y="2721"/>
                    </a:cubicBezTo>
                    <a:lnTo>
                      <a:pt x="2204" y="2721"/>
                    </a:lnTo>
                    <a:cubicBezTo>
                      <a:pt x="2174" y="2716"/>
                      <a:pt x="2131" y="2705"/>
                      <a:pt x="2091" y="2684"/>
                    </a:cubicBezTo>
                    <a:cubicBezTo>
                      <a:pt x="2174" y="2680"/>
                      <a:pt x="2256" y="2659"/>
                      <a:pt x="2329" y="2618"/>
                    </a:cubicBezTo>
                    <a:close/>
                    <a:moveTo>
                      <a:pt x="1378" y="2739"/>
                    </a:moveTo>
                    <a:lnTo>
                      <a:pt x="1378" y="2739"/>
                    </a:lnTo>
                    <a:cubicBezTo>
                      <a:pt x="1382" y="2747"/>
                      <a:pt x="1389" y="2756"/>
                      <a:pt x="1395" y="2767"/>
                    </a:cubicBezTo>
                    <a:cubicBezTo>
                      <a:pt x="1392" y="2764"/>
                      <a:pt x="1388" y="2764"/>
                      <a:pt x="1385" y="2763"/>
                    </a:cubicBezTo>
                    <a:cubicBezTo>
                      <a:pt x="1381" y="2754"/>
                      <a:pt x="1380" y="2747"/>
                      <a:pt x="1378" y="2739"/>
                    </a:cubicBezTo>
                    <a:close/>
                    <a:moveTo>
                      <a:pt x="1300" y="2081"/>
                    </a:moveTo>
                    <a:lnTo>
                      <a:pt x="1300" y="2081"/>
                    </a:lnTo>
                    <a:cubicBezTo>
                      <a:pt x="1313" y="2085"/>
                      <a:pt x="1330" y="2090"/>
                      <a:pt x="1344" y="2092"/>
                    </a:cubicBezTo>
                    <a:cubicBezTo>
                      <a:pt x="1348" y="2094"/>
                      <a:pt x="1353" y="2094"/>
                      <a:pt x="1358" y="2094"/>
                    </a:cubicBezTo>
                    <a:cubicBezTo>
                      <a:pt x="1360" y="2099"/>
                      <a:pt x="1364" y="2102"/>
                      <a:pt x="1367" y="2107"/>
                    </a:cubicBezTo>
                    <a:cubicBezTo>
                      <a:pt x="1369" y="2123"/>
                      <a:pt x="1369" y="2138"/>
                      <a:pt x="1371" y="2154"/>
                    </a:cubicBezTo>
                    <a:cubicBezTo>
                      <a:pt x="1395" y="2289"/>
                      <a:pt x="1476" y="2416"/>
                      <a:pt x="1580" y="2515"/>
                    </a:cubicBezTo>
                    <a:cubicBezTo>
                      <a:pt x="1684" y="2617"/>
                      <a:pt x="1823" y="2668"/>
                      <a:pt x="1967" y="2680"/>
                    </a:cubicBezTo>
                    <a:cubicBezTo>
                      <a:pt x="1981" y="2681"/>
                      <a:pt x="1997" y="2681"/>
                      <a:pt x="2011" y="2681"/>
                    </a:cubicBezTo>
                    <a:cubicBezTo>
                      <a:pt x="2028" y="2701"/>
                      <a:pt x="2046" y="2723"/>
                      <a:pt x="2066" y="2739"/>
                    </a:cubicBezTo>
                    <a:cubicBezTo>
                      <a:pt x="2081" y="2750"/>
                      <a:pt x="2101" y="2757"/>
                      <a:pt x="2116" y="2767"/>
                    </a:cubicBezTo>
                    <a:cubicBezTo>
                      <a:pt x="2094" y="2774"/>
                      <a:pt x="2070" y="2778"/>
                      <a:pt x="2047" y="2783"/>
                    </a:cubicBezTo>
                    <a:cubicBezTo>
                      <a:pt x="1974" y="2767"/>
                      <a:pt x="1904" y="2742"/>
                      <a:pt x="1835" y="2712"/>
                    </a:cubicBezTo>
                    <a:cubicBezTo>
                      <a:pt x="1773" y="2684"/>
                      <a:pt x="1710" y="2654"/>
                      <a:pt x="1648" y="2618"/>
                    </a:cubicBezTo>
                    <a:cubicBezTo>
                      <a:pt x="1613" y="2581"/>
                      <a:pt x="1580" y="2542"/>
                      <a:pt x="1547" y="2507"/>
                    </a:cubicBezTo>
                    <a:cubicBezTo>
                      <a:pt x="1462" y="2416"/>
                      <a:pt x="1360" y="2321"/>
                      <a:pt x="1309" y="2190"/>
                    </a:cubicBezTo>
                    <a:cubicBezTo>
                      <a:pt x="1304" y="2154"/>
                      <a:pt x="1302" y="2117"/>
                      <a:pt x="1300" y="2081"/>
                    </a:cubicBezTo>
                    <a:close/>
                    <a:moveTo>
                      <a:pt x="1868" y="3043"/>
                    </a:moveTo>
                    <a:cubicBezTo>
                      <a:pt x="1882" y="3050"/>
                      <a:pt x="1897" y="3056"/>
                      <a:pt x="1912" y="3060"/>
                    </a:cubicBezTo>
                    <a:cubicBezTo>
                      <a:pt x="1892" y="3061"/>
                      <a:pt x="1872" y="3061"/>
                      <a:pt x="1852" y="3061"/>
                    </a:cubicBezTo>
                    <a:cubicBezTo>
                      <a:pt x="1796" y="3061"/>
                      <a:pt x="1741" y="3057"/>
                      <a:pt x="1688" y="3050"/>
                    </a:cubicBezTo>
                    <a:cubicBezTo>
                      <a:pt x="1708" y="3050"/>
                      <a:pt x="1728" y="3052"/>
                      <a:pt x="1750" y="3052"/>
                    </a:cubicBezTo>
                    <a:cubicBezTo>
                      <a:pt x="1788" y="3052"/>
                      <a:pt x="1828" y="3049"/>
                      <a:pt x="1868" y="3043"/>
                    </a:cubicBezTo>
                    <a:close/>
                    <a:moveTo>
                      <a:pt x="2727" y="3180"/>
                    </a:moveTo>
                    <a:lnTo>
                      <a:pt x="2727" y="3180"/>
                    </a:lnTo>
                    <a:cubicBezTo>
                      <a:pt x="2723" y="3186"/>
                      <a:pt x="2720" y="3195"/>
                      <a:pt x="2710" y="3200"/>
                    </a:cubicBezTo>
                    <a:cubicBezTo>
                      <a:pt x="2690" y="3211"/>
                      <a:pt x="2659" y="3210"/>
                      <a:pt x="2639" y="3218"/>
                    </a:cubicBezTo>
                    <a:cubicBezTo>
                      <a:pt x="2617" y="3228"/>
                      <a:pt x="2591" y="3228"/>
                      <a:pt x="2570" y="3235"/>
                    </a:cubicBezTo>
                    <a:cubicBezTo>
                      <a:pt x="2563" y="3237"/>
                      <a:pt x="2558" y="3244"/>
                      <a:pt x="2552" y="3250"/>
                    </a:cubicBezTo>
                    <a:cubicBezTo>
                      <a:pt x="2551" y="3247"/>
                      <a:pt x="2551" y="3244"/>
                      <a:pt x="2550" y="3244"/>
                    </a:cubicBezTo>
                    <a:cubicBezTo>
                      <a:pt x="2550" y="3244"/>
                      <a:pt x="2549" y="3244"/>
                      <a:pt x="2549" y="3244"/>
                    </a:cubicBezTo>
                    <a:cubicBezTo>
                      <a:pt x="2529" y="3246"/>
                      <a:pt x="2511" y="3251"/>
                      <a:pt x="2490" y="3255"/>
                    </a:cubicBezTo>
                    <a:cubicBezTo>
                      <a:pt x="2494" y="3248"/>
                      <a:pt x="2497" y="3243"/>
                      <a:pt x="2501" y="3236"/>
                    </a:cubicBezTo>
                    <a:cubicBezTo>
                      <a:pt x="2577" y="3222"/>
                      <a:pt x="2653" y="3204"/>
                      <a:pt x="2727" y="3180"/>
                    </a:cubicBezTo>
                    <a:close/>
                    <a:moveTo>
                      <a:pt x="2417" y="3250"/>
                    </a:moveTo>
                    <a:cubicBezTo>
                      <a:pt x="2412" y="3257"/>
                      <a:pt x="2408" y="3263"/>
                      <a:pt x="2403" y="3269"/>
                    </a:cubicBezTo>
                    <a:cubicBezTo>
                      <a:pt x="2339" y="3280"/>
                      <a:pt x="2275" y="3290"/>
                      <a:pt x="2212" y="3301"/>
                    </a:cubicBezTo>
                    <a:cubicBezTo>
                      <a:pt x="2248" y="3294"/>
                      <a:pt x="2281" y="3280"/>
                      <a:pt x="2314" y="3263"/>
                    </a:cubicBezTo>
                    <a:cubicBezTo>
                      <a:pt x="2348" y="3259"/>
                      <a:pt x="2383" y="3255"/>
                      <a:pt x="2417" y="3250"/>
                    </a:cubicBezTo>
                    <a:close/>
                    <a:moveTo>
                      <a:pt x="617" y="2575"/>
                    </a:moveTo>
                    <a:cubicBezTo>
                      <a:pt x="711" y="2702"/>
                      <a:pt x="832" y="2783"/>
                      <a:pt x="956" y="2846"/>
                    </a:cubicBezTo>
                    <a:cubicBezTo>
                      <a:pt x="1031" y="2970"/>
                      <a:pt x="1133" y="3079"/>
                      <a:pt x="1257" y="3159"/>
                    </a:cubicBezTo>
                    <a:cubicBezTo>
                      <a:pt x="1436" y="3273"/>
                      <a:pt x="1636" y="3305"/>
                      <a:pt x="1829" y="3305"/>
                    </a:cubicBezTo>
                    <a:cubicBezTo>
                      <a:pt x="1845" y="3305"/>
                      <a:pt x="1862" y="3305"/>
                      <a:pt x="1878" y="3305"/>
                    </a:cubicBezTo>
                    <a:cubicBezTo>
                      <a:pt x="1932" y="3318"/>
                      <a:pt x="1988" y="3325"/>
                      <a:pt x="2044" y="3325"/>
                    </a:cubicBezTo>
                    <a:cubicBezTo>
                      <a:pt x="2070" y="3325"/>
                      <a:pt x="2097" y="3323"/>
                      <a:pt x="2124" y="3320"/>
                    </a:cubicBezTo>
                    <a:lnTo>
                      <a:pt x="2124" y="3320"/>
                    </a:lnTo>
                    <a:cubicBezTo>
                      <a:pt x="2081" y="3328"/>
                      <a:pt x="2040" y="3338"/>
                      <a:pt x="1997" y="3345"/>
                    </a:cubicBezTo>
                    <a:cubicBezTo>
                      <a:pt x="1887" y="3361"/>
                      <a:pt x="1773" y="3373"/>
                      <a:pt x="1658" y="3373"/>
                    </a:cubicBezTo>
                    <a:cubicBezTo>
                      <a:pt x="1476" y="3373"/>
                      <a:pt x="1293" y="3343"/>
                      <a:pt x="1125" y="3250"/>
                    </a:cubicBezTo>
                    <a:cubicBezTo>
                      <a:pt x="877" y="3113"/>
                      <a:pt x="698" y="2866"/>
                      <a:pt x="623" y="2596"/>
                    </a:cubicBezTo>
                    <a:lnTo>
                      <a:pt x="617" y="2575"/>
                    </a:lnTo>
                    <a:close/>
                    <a:moveTo>
                      <a:pt x="2530" y="3276"/>
                    </a:moveTo>
                    <a:lnTo>
                      <a:pt x="2530" y="3276"/>
                    </a:lnTo>
                    <a:cubicBezTo>
                      <a:pt x="2529" y="3277"/>
                      <a:pt x="2527" y="3280"/>
                      <a:pt x="2523" y="3283"/>
                    </a:cubicBezTo>
                    <a:cubicBezTo>
                      <a:pt x="2501" y="3292"/>
                      <a:pt x="2479" y="3301"/>
                      <a:pt x="2461" y="3320"/>
                    </a:cubicBezTo>
                    <a:cubicBezTo>
                      <a:pt x="2442" y="3339"/>
                      <a:pt x="2431" y="3386"/>
                      <a:pt x="2406" y="3402"/>
                    </a:cubicBezTo>
                    <a:cubicBezTo>
                      <a:pt x="2384" y="3420"/>
                      <a:pt x="2359" y="3441"/>
                      <a:pt x="2330" y="3464"/>
                    </a:cubicBezTo>
                    <a:cubicBezTo>
                      <a:pt x="2313" y="3478"/>
                      <a:pt x="2293" y="3497"/>
                      <a:pt x="2275" y="3497"/>
                    </a:cubicBezTo>
                    <a:cubicBezTo>
                      <a:pt x="2274" y="3497"/>
                      <a:pt x="2273" y="3497"/>
                      <a:pt x="2273" y="3497"/>
                    </a:cubicBezTo>
                    <a:cubicBezTo>
                      <a:pt x="2297" y="3480"/>
                      <a:pt x="2324" y="3466"/>
                      <a:pt x="2347" y="3445"/>
                    </a:cubicBezTo>
                    <a:cubicBezTo>
                      <a:pt x="2401" y="3397"/>
                      <a:pt x="2441" y="3345"/>
                      <a:pt x="2475" y="3287"/>
                    </a:cubicBezTo>
                    <a:cubicBezTo>
                      <a:pt x="2494" y="3284"/>
                      <a:pt x="2514" y="3279"/>
                      <a:pt x="2530" y="3276"/>
                    </a:cubicBezTo>
                    <a:close/>
                    <a:moveTo>
                      <a:pt x="614" y="1282"/>
                    </a:moveTo>
                    <a:lnTo>
                      <a:pt x="614" y="1282"/>
                    </a:lnTo>
                    <a:cubicBezTo>
                      <a:pt x="601" y="1346"/>
                      <a:pt x="594" y="1412"/>
                      <a:pt x="587" y="1477"/>
                    </a:cubicBezTo>
                    <a:cubicBezTo>
                      <a:pt x="519" y="1690"/>
                      <a:pt x="479" y="1913"/>
                      <a:pt x="481" y="2142"/>
                    </a:cubicBezTo>
                    <a:cubicBezTo>
                      <a:pt x="486" y="2467"/>
                      <a:pt x="596" y="2802"/>
                      <a:pt x="821" y="3053"/>
                    </a:cubicBezTo>
                    <a:cubicBezTo>
                      <a:pt x="1041" y="3310"/>
                      <a:pt x="1377" y="3414"/>
                      <a:pt x="1683" y="3414"/>
                    </a:cubicBezTo>
                    <a:cubicBezTo>
                      <a:pt x="1693" y="3414"/>
                      <a:pt x="1703" y="3414"/>
                      <a:pt x="1713" y="3413"/>
                    </a:cubicBezTo>
                    <a:cubicBezTo>
                      <a:pt x="1926" y="3411"/>
                      <a:pt x="2152" y="3360"/>
                      <a:pt x="2364" y="3312"/>
                    </a:cubicBezTo>
                    <a:lnTo>
                      <a:pt x="2364" y="3312"/>
                    </a:lnTo>
                    <a:cubicBezTo>
                      <a:pt x="2288" y="3394"/>
                      <a:pt x="2191" y="3463"/>
                      <a:pt x="2083" y="3500"/>
                    </a:cubicBezTo>
                    <a:cubicBezTo>
                      <a:pt x="2016" y="3524"/>
                      <a:pt x="1948" y="3532"/>
                      <a:pt x="1880" y="3532"/>
                    </a:cubicBezTo>
                    <a:cubicBezTo>
                      <a:pt x="1771" y="3532"/>
                      <a:pt x="1662" y="3510"/>
                      <a:pt x="1561" y="3493"/>
                    </a:cubicBezTo>
                    <a:cubicBezTo>
                      <a:pt x="1395" y="3466"/>
                      <a:pt x="1231" y="3418"/>
                      <a:pt x="1086" y="3332"/>
                    </a:cubicBezTo>
                    <a:cubicBezTo>
                      <a:pt x="942" y="3248"/>
                      <a:pt x="810" y="3145"/>
                      <a:pt x="705" y="3017"/>
                    </a:cubicBezTo>
                    <a:cubicBezTo>
                      <a:pt x="610" y="2907"/>
                      <a:pt x="513" y="2794"/>
                      <a:pt x="451" y="2659"/>
                    </a:cubicBezTo>
                    <a:cubicBezTo>
                      <a:pt x="444" y="2644"/>
                      <a:pt x="435" y="2630"/>
                      <a:pt x="429" y="2613"/>
                    </a:cubicBezTo>
                    <a:cubicBezTo>
                      <a:pt x="376" y="2475"/>
                      <a:pt x="397" y="2324"/>
                      <a:pt x="390" y="2190"/>
                    </a:cubicBezTo>
                    <a:cubicBezTo>
                      <a:pt x="383" y="2052"/>
                      <a:pt x="391" y="1915"/>
                      <a:pt x="423" y="1783"/>
                    </a:cubicBezTo>
                    <a:cubicBezTo>
                      <a:pt x="453" y="1652"/>
                      <a:pt x="467" y="1510"/>
                      <a:pt x="536" y="1390"/>
                    </a:cubicBezTo>
                    <a:cubicBezTo>
                      <a:pt x="559" y="1351"/>
                      <a:pt x="587" y="1316"/>
                      <a:pt x="614" y="1282"/>
                    </a:cubicBezTo>
                    <a:close/>
                    <a:moveTo>
                      <a:pt x="2619" y="0"/>
                    </a:moveTo>
                    <a:cubicBezTo>
                      <a:pt x="2586" y="0"/>
                      <a:pt x="2543" y="23"/>
                      <a:pt x="2511" y="24"/>
                    </a:cubicBezTo>
                    <a:cubicBezTo>
                      <a:pt x="2475" y="25"/>
                      <a:pt x="2441" y="29"/>
                      <a:pt x="2405" y="38"/>
                    </a:cubicBezTo>
                    <a:cubicBezTo>
                      <a:pt x="2387" y="42"/>
                      <a:pt x="2367" y="50"/>
                      <a:pt x="2350" y="50"/>
                    </a:cubicBezTo>
                    <a:cubicBezTo>
                      <a:pt x="2337" y="50"/>
                      <a:pt x="2326" y="45"/>
                      <a:pt x="2318" y="29"/>
                    </a:cubicBezTo>
                    <a:cubicBezTo>
                      <a:pt x="2318" y="29"/>
                      <a:pt x="2318" y="29"/>
                      <a:pt x="2318" y="29"/>
                    </a:cubicBezTo>
                    <a:cubicBezTo>
                      <a:pt x="2318" y="29"/>
                      <a:pt x="2310" y="50"/>
                      <a:pt x="2311" y="51"/>
                    </a:cubicBezTo>
                    <a:cubicBezTo>
                      <a:pt x="2316" y="81"/>
                      <a:pt x="2328" y="88"/>
                      <a:pt x="2343" y="88"/>
                    </a:cubicBezTo>
                    <a:cubicBezTo>
                      <a:pt x="2348" y="88"/>
                      <a:pt x="2354" y="87"/>
                      <a:pt x="2359" y="86"/>
                    </a:cubicBezTo>
                    <a:cubicBezTo>
                      <a:pt x="2389" y="81"/>
                      <a:pt x="2424" y="59"/>
                      <a:pt x="2452" y="59"/>
                    </a:cubicBezTo>
                    <a:cubicBezTo>
                      <a:pt x="2456" y="59"/>
                      <a:pt x="2459" y="59"/>
                      <a:pt x="2463" y="60"/>
                    </a:cubicBezTo>
                    <a:cubicBezTo>
                      <a:pt x="2490" y="65"/>
                      <a:pt x="2519" y="64"/>
                      <a:pt x="2549" y="67"/>
                    </a:cubicBezTo>
                    <a:cubicBezTo>
                      <a:pt x="2578" y="71"/>
                      <a:pt x="2606" y="76"/>
                      <a:pt x="2632" y="86"/>
                    </a:cubicBezTo>
                    <a:cubicBezTo>
                      <a:pt x="2659" y="98"/>
                      <a:pt x="2662" y="153"/>
                      <a:pt x="2684" y="170"/>
                    </a:cubicBezTo>
                    <a:cubicBezTo>
                      <a:pt x="2708" y="188"/>
                      <a:pt x="2732" y="197"/>
                      <a:pt x="2753" y="219"/>
                    </a:cubicBezTo>
                    <a:cubicBezTo>
                      <a:pt x="2772" y="243"/>
                      <a:pt x="2794" y="259"/>
                      <a:pt x="2812" y="284"/>
                    </a:cubicBezTo>
                    <a:cubicBezTo>
                      <a:pt x="2829" y="307"/>
                      <a:pt x="2863" y="305"/>
                      <a:pt x="2881" y="331"/>
                    </a:cubicBezTo>
                    <a:cubicBezTo>
                      <a:pt x="2896" y="353"/>
                      <a:pt x="2881" y="415"/>
                      <a:pt x="2896" y="435"/>
                    </a:cubicBezTo>
                    <a:cubicBezTo>
                      <a:pt x="2914" y="457"/>
                      <a:pt x="2925" y="473"/>
                      <a:pt x="2942" y="493"/>
                    </a:cubicBezTo>
                    <a:cubicBezTo>
                      <a:pt x="2955" y="512"/>
                      <a:pt x="2992" y="504"/>
                      <a:pt x="3006" y="525"/>
                    </a:cubicBezTo>
                    <a:cubicBezTo>
                      <a:pt x="3014" y="539"/>
                      <a:pt x="3019" y="558"/>
                      <a:pt x="3024" y="576"/>
                    </a:cubicBezTo>
                    <a:cubicBezTo>
                      <a:pt x="3017" y="585"/>
                      <a:pt x="3013" y="594"/>
                      <a:pt x="3017" y="595"/>
                    </a:cubicBezTo>
                    <a:cubicBezTo>
                      <a:pt x="3027" y="603"/>
                      <a:pt x="3038" y="610"/>
                      <a:pt x="3049" y="620"/>
                    </a:cubicBezTo>
                    <a:cubicBezTo>
                      <a:pt x="3060" y="629"/>
                      <a:pt x="3072" y="640"/>
                      <a:pt x="3081" y="651"/>
                    </a:cubicBezTo>
                    <a:cubicBezTo>
                      <a:pt x="3094" y="671"/>
                      <a:pt x="3096" y="701"/>
                      <a:pt x="3109" y="720"/>
                    </a:cubicBezTo>
                    <a:cubicBezTo>
                      <a:pt x="3123" y="739"/>
                      <a:pt x="3152" y="741"/>
                      <a:pt x="3166" y="760"/>
                    </a:cubicBezTo>
                    <a:cubicBezTo>
                      <a:pt x="3171" y="767"/>
                      <a:pt x="3180" y="774"/>
                      <a:pt x="3189" y="779"/>
                    </a:cubicBezTo>
                    <a:cubicBezTo>
                      <a:pt x="3207" y="828"/>
                      <a:pt x="3218" y="878"/>
                      <a:pt x="3235" y="925"/>
                    </a:cubicBezTo>
                    <a:cubicBezTo>
                      <a:pt x="3247" y="971"/>
                      <a:pt x="3251" y="1016"/>
                      <a:pt x="3255" y="1063"/>
                    </a:cubicBezTo>
                    <a:cubicBezTo>
                      <a:pt x="3233" y="1016"/>
                      <a:pt x="3210" y="971"/>
                      <a:pt x="3177" y="931"/>
                    </a:cubicBezTo>
                    <a:cubicBezTo>
                      <a:pt x="3158" y="907"/>
                      <a:pt x="3137" y="889"/>
                      <a:pt x="3115" y="872"/>
                    </a:cubicBezTo>
                    <a:cubicBezTo>
                      <a:pt x="3107" y="852"/>
                      <a:pt x="3097" y="836"/>
                      <a:pt x="3086" y="818"/>
                    </a:cubicBezTo>
                    <a:cubicBezTo>
                      <a:pt x="3054" y="767"/>
                      <a:pt x="3021" y="715"/>
                      <a:pt x="2986" y="667"/>
                    </a:cubicBezTo>
                    <a:cubicBezTo>
                      <a:pt x="2946" y="621"/>
                      <a:pt x="2891" y="588"/>
                      <a:pt x="2849" y="543"/>
                    </a:cubicBezTo>
                    <a:cubicBezTo>
                      <a:pt x="2811" y="497"/>
                      <a:pt x="2776" y="442"/>
                      <a:pt x="2731" y="398"/>
                    </a:cubicBezTo>
                    <a:cubicBezTo>
                      <a:pt x="2684" y="356"/>
                      <a:pt x="2642" y="307"/>
                      <a:pt x="2588" y="272"/>
                    </a:cubicBezTo>
                    <a:cubicBezTo>
                      <a:pt x="2537" y="237"/>
                      <a:pt x="2474" y="223"/>
                      <a:pt x="2414" y="201"/>
                    </a:cubicBezTo>
                    <a:cubicBezTo>
                      <a:pt x="2377" y="171"/>
                      <a:pt x="2339" y="139"/>
                      <a:pt x="2296" y="116"/>
                    </a:cubicBezTo>
                    <a:cubicBezTo>
                      <a:pt x="2249" y="91"/>
                      <a:pt x="2191" y="94"/>
                      <a:pt x="2143" y="79"/>
                    </a:cubicBezTo>
                    <a:cubicBezTo>
                      <a:pt x="2094" y="65"/>
                      <a:pt x="2042" y="49"/>
                      <a:pt x="1989" y="49"/>
                    </a:cubicBezTo>
                    <a:cubicBezTo>
                      <a:pt x="1983" y="49"/>
                      <a:pt x="1977" y="50"/>
                      <a:pt x="1971" y="50"/>
                    </a:cubicBezTo>
                    <a:cubicBezTo>
                      <a:pt x="1911" y="53"/>
                      <a:pt x="1852" y="86"/>
                      <a:pt x="1797" y="98"/>
                    </a:cubicBezTo>
                    <a:cubicBezTo>
                      <a:pt x="1755" y="106"/>
                      <a:pt x="1718" y="120"/>
                      <a:pt x="1680" y="137"/>
                    </a:cubicBezTo>
                    <a:cubicBezTo>
                      <a:pt x="1604" y="120"/>
                      <a:pt x="1528" y="105"/>
                      <a:pt x="1451" y="102"/>
                    </a:cubicBezTo>
                    <a:cubicBezTo>
                      <a:pt x="1449" y="102"/>
                      <a:pt x="1447" y="102"/>
                      <a:pt x="1446" y="102"/>
                    </a:cubicBezTo>
                    <a:cubicBezTo>
                      <a:pt x="1357" y="102"/>
                      <a:pt x="1272" y="134"/>
                      <a:pt x="1188" y="153"/>
                    </a:cubicBezTo>
                    <a:cubicBezTo>
                      <a:pt x="1092" y="174"/>
                      <a:pt x="997" y="203"/>
                      <a:pt x="913" y="251"/>
                    </a:cubicBezTo>
                    <a:cubicBezTo>
                      <a:pt x="829" y="302"/>
                      <a:pt x="763" y="380"/>
                      <a:pt x="696" y="444"/>
                    </a:cubicBezTo>
                    <a:cubicBezTo>
                      <a:pt x="639" y="495"/>
                      <a:pt x="592" y="552"/>
                      <a:pt x="550" y="614"/>
                    </a:cubicBezTo>
                    <a:cubicBezTo>
                      <a:pt x="506" y="645"/>
                      <a:pt x="462" y="683"/>
                      <a:pt x="420" y="719"/>
                    </a:cubicBezTo>
                    <a:cubicBezTo>
                      <a:pt x="376" y="760"/>
                      <a:pt x="361" y="825"/>
                      <a:pt x="323" y="872"/>
                    </a:cubicBezTo>
                    <a:cubicBezTo>
                      <a:pt x="283" y="917"/>
                      <a:pt x="226" y="954"/>
                      <a:pt x="193" y="1008"/>
                    </a:cubicBezTo>
                    <a:cubicBezTo>
                      <a:pt x="162" y="1062"/>
                      <a:pt x="142" y="1119"/>
                      <a:pt x="116" y="1176"/>
                    </a:cubicBezTo>
                    <a:cubicBezTo>
                      <a:pt x="94" y="1234"/>
                      <a:pt x="54" y="1289"/>
                      <a:pt x="40" y="1351"/>
                    </a:cubicBezTo>
                    <a:cubicBezTo>
                      <a:pt x="25" y="1412"/>
                      <a:pt x="32" y="1476"/>
                      <a:pt x="27" y="1538"/>
                    </a:cubicBezTo>
                    <a:cubicBezTo>
                      <a:pt x="20" y="1600"/>
                      <a:pt x="32" y="1662"/>
                      <a:pt x="32" y="1723"/>
                    </a:cubicBezTo>
                    <a:cubicBezTo>
                      <a:pt x="34" y="1785"/>
                      <a:pt x="1" y="1850"/>
                      <a:pt x="12" y="1915"/>
                    </a:cubicBezTo>
                    <a:cubicBezTo>
                      <a:pt x="18" y="1956"/>
                      <a:pt x="40" y="1992"/>
                      <a:pt x="62" y="2028"/>
                    </a:cubicBezTo>
                    <a:cubicBezTo>
                      <a:pt x="80" y="2070"/>
                      <a:pt x="101" y="2114"/>
                      <a:pt x="115" y="2156"/>
                    </a:cubicBezTo>
                    <a:cubicBezTo>
                      <a:pt x="129" y="2194"/>
                      <a:pt x="145" y="2233"/>
                      <a:pt x="164" y="2268"/>
                    </a:cubicBezTo>
                    <a:cubicBezTo>
                      <a:pt x="170" y="2301"/>
                      <a:pt x="173" y="2336"/>
                      <a:pt x="179" y="2369"/>
                    </a:cubicBezTo>
                    <a:cubicBezTo>
                      <a:pt x="217" y="2545"/>
                      <a:pt x="306" y="2709"/>
                      <a:pt x="398" y="2860"/>
                    </a:cubicBezTo>
                    <a:cubicBezTo>
                      <a:pt x="489" y="3013"/>
                      <a:pt x="596" y="3162"/>
                      <a:pt x="735" y="3279"/>
                    </a:cubicBezTo>
                    <a:cubicBezTo>
                      <a:pt x="873" y="3396"/>
                      <a:pt x="1026" y="3500"/>
                      <a:pt x="1198" y="3568"/>
                    </a:cubicBezTo>
                    <a:cubicBezTo>
                      <a:pt x="1366" y="3632"/>
                      <a:pt x="1545" y="3649"/>
                      <a:pt x="1725" y="3649"/>
                    </a:cubicBezTo>
                    <a:cubicBezTo>
                      <a:pt x="1732" y="3649"/>
                      <a:pt x="1739" y="3649"/>
                      <a:pt x="1747" y="3649"/>
                    </a:cubicBezTo>
                    <a:cubicBezTo>
                      <a:pt x="1918" y="3646"/>
                      <a:pt x="2102" y="3609"/>
                      <a:pt x="2260" y="3511"/>
                    </a:cubicBezTo>
                    <a:cubicBezTo>
                      <a:pt x="2264" y="3522"/>
                      <a:pt x="2271" y="3528"/>
                      <a:pt x="2278" y="3532"/>
                    </a:cubicBezTo>
                    <a:cubicBezTo>
                      <a:pt x="2229" y="3559"/>
                      <a:pt x="2178" y="3587"/>
                      <a:pt x="2124" y="3612"/>
                    </a:cubicBezTo>
                    <a:cubicBezTo>
                      <a:pt x="2078" y="3635"/>
                      <a:pt x="2024" y="3663"/>
                      <a:pt x="1971" y="3663"/>
                    </a:cubicBezTo>
                    <a:cubicBezTo>
                      <a:pt x="1956" y="3663"/>
                      <a:pt x="1941" y="3661"/>
                      <a:pt x="1926" y="3656"/>
                    </a:cubicBezTo>
                    <a:cubicBezTo>
                      <a:pt x="1926" y="3656"/>
                      <a:pt x="1926" y="3655"/>
                      <a:pt x="1925" y="3655"/>
                    </a:cubicBezTo>
                    <a:cubicBezTo>
                      <a:pt x="1923" y="3655"/>
                      <a:pt x="1923" y="3678"/>
                      <a:pt x="1926" y="3679"/>
                    </a:cubicBezTo>
                    <a:cubicBezTo>
                      <a:pt x="1948" y="3693"/>
                      <a:pt x="1971" y="3698"/>
                      <a:pt x="1993" y="3698"/>
                    </a:cubicBezTo>
                    <a:cubicBezTo>
                      <a:pt x="2017" y="3698"/>
                      <a:pt x="2042" y="3691"/>
                      <a:pt x="2065" y="3683"/>
                    </a:cubicBezTo>
                    <a:cubicBezTo>
                      <a:pt x="2136" y="3657"/>
                      <a:pt x="2196" y="3603"/>
                      <a:pt x="2263" y="3580"/>
                    </a:cubicBezTo>
                    <a:cubicBezTo>
                      <a:pt x="2324" y="3557"/>
                      <a:pt x="2381" y="3528"/>
                      <a:pt x="2436" y="3493"/>
                    </a:cubicBezTo>
                    <a:cubicBezTo>
                      <a:pt x="2497" y="3459"/>
                      <a:pt x="2549" y="3429"/>
                      <a:pt x="2602" y="3397"/>
                    </a:cubicBezTo>
                    <a:lnTo>
                      <a:pt x="2604" y="3397"/>
                    </a:lnTo>
                    <a:cubicBezTo>
                      <a:pt x="2607" y="3397"/>
                      <a:pt x="2610" y="3398"/>
                      <a:pt x="2613" y="3398"/>
                    </a:cubicBezTo>
                    <a:cubicBezTo>
                      <a:pt x="2615" y="3398"/>
                      <a:pt x="2616" y="3397"/>
                      <a:pt x="2618" y="3397"/>
                    </a:cubicBezTo>
                    <a:cubicBezTo>
                      <a:pt x="2642" y="3390"/>
                      <a:pt x="2662" y="3376"/>
                      <a:pt x="2688" y="3369"/>
                    </a:cubicBezTo>
                    <a:cubicBezTo>
                      <a:pt x="2725" y="3363"/>
                      <a:pt x="2765" y="3356"/>
                      <a:pt x="2798" y="3335"/>
                    </a:cubicBezTo>
                    <a:cubicBezTo>
                      <a:pt x="2822" y="3321"/>
                      <a:pt x="2842" y="3306"/>
                      <a:pt x="2863" y="3291"/>
                    </a:cubicBezTo>
                    <a:cubicBezTo>
                      <a:pt x="2885" y="3292"/>
                      <a:pt x="2910" y="3299"/>
                      <a:pt x="2930" y="3299"/>
                    </a:cubicBezTo>
                    <a:cubicBezTo>
                      <a:pt x="2938" y="3299"/>
                      <a:pt x="2945" y="3298"/>
                      <a:pt x="2951" y="3295"/>
                    </a:cubicBezTo>
                    <a:cubicBezTo>
                      <a:pt x="2976" y="3281"/>
                      <a:pt x="2997" y="3265"/>
                      <a:pt x="3020" y="3250"/>
                    </a:cubicBezTo>
                    <a:cubicBezTo>
                      <a:pt x="3045" y="3233"/>
                      <a:pt x="3038" y="3195"/>
                      <a:pt x="3056" y="3177"/>
                    </a:cubicBezTo>
                    <a:cubicBezTo>
                      <a:pt x="3076" y="3160"/>
                      <a:pt x="3116" y="3155"/>
                      <a:pt x="3137" y="3135"/>
                    </a:cubicBezTo>
                    <a:cubicBezTo>
                      <a:pt x="3156" y="3115"/>
                      <a:pt x="3166" y="3091"/>
                      <a:pt x="3184" y="3071"/>
                    </a:cubicBezTo>
                    <a:cubicBezTo>
                      <a:pt x="3200" y="3050"/>
                      <a:pt x="3232" y="3036"/>
                      <a:pt x="3247" y="3013"/>
                    </a:cubicBezTo>
                    <a:cubicBezTo>
                      <a:pt x="3261" y="2991"/>
                      <a:pt x="3259" y="2958"/>
                      <a:pt x="3269" y="2936"/>
                    </a:cubicBezTo>
                    <a:lnTo>
                      <a:pt x="3275" y="2921"/>
                    </a:lnTo>
                    <a:cubicBezTo>
                      <a:pt x="3320" y="2888"/>
                      <a:pt x="3385" y="2866"/>
                      <a:pt x="3419" y="2819"/>
                    </a:cubicBezTo>
                    <a:cubicBezTo>
                      <a:pt x="3458" y="2768"/>
                      <a:pt x="3488" y="2710"/>
                      <a:pt x="3521" y="2654"/>
                    </a:cubicBezTo>
                    <a:cubicBezTo>
                      <a:pt x="3551" y="2597"/>
                      <a:pt x="3547" y="2527"/>
                      <a:pt x="3569" y="2467"/>
                    </a:cubicBezTo>
                    <a:cubicBezTo>
                      <a:pt x="3595" y="2407"/>
                      <a:pt x="3634" y="2351"/>
                      <a:pt x="3653" y="2288"/>
                    </a:cubicBezTo>
                    <a:cubicBezTo>
                      <a:pt x="3667" y="2224"/>
                      <a:pt x="3674" y="2158"/>
                      <a:pt x="3679" y="2094"/>
                    </a:cubicBezTo>
                    <a:cubicBezTo>
                      <a:pt x="3687" y="2028"/>
                      <a:pt x="3708" y="1963"/>
                      <a:pt x="3708" y="1897"/>
                    </a:cubicBezTo>
                    <a:cubicBezTo>
                      <a:pt x="3707" y="1832"/>
                      <a:pt x="3686" y="1766"/>
                      <a:pt x="3675" y="1703"/>
                    </a:cubicBezTo>
                    <a:cubicBezTo>
                      <a:pt x="3659" y="1635"/>
                      <a:pt x="3632" y="1573"/>
                      <a:pt x="3617" y="1510"/>
                    </a:cubicBezTo>
                    <a:cubicBezTo>
                      <a:pt x="3602" y="1447"/>
                      <a:pt x="3619" y="1373"/>
                      <a:pt x="3597" y="1311"/>
                    </a:cubicBezTo>
                    <a:cubicBezTo>
                      <a:pt x="3569" y="1235"/>
                      <a:pt x="3493" y="1184"/>
                      <a:pt x="3451" y="1118"/>
                    </a:cubicBezTo>
                    <a:cubicBezTo>
                      <a:pt x="3464" y="1111"/>
                      <a:pt x="3480" y="1101"/>
                      <a:pt x="3478" y="1099"/>
                    </a:cubicBezTo>
                    <a:cubicBezTo>
                      <a:pt x="3460" y="1079"/>
                      <a:pt x="3433" y="1070"/>
                      <a:pt x="3431" y="1042"/>
                    </a:cubicBezTo>
                    <a:cubicBezTo>
                      <a:pt x="3430" y="1015"/>
                      <a:pt x="3451" y="973"/>
                      <a:pt x="3453" y="940"/>
                    </a:cubicBezTo>
                    <a:cubicBezTo>
                      <a:pt x="3458" y="909"/>
                      <a:pt x="3481" y="862"/>
                      <a:pt x="3481" y="829"/>
                    </a:cubicBezTo>
                    <a:cubicBezTo>
                      <a:pt x="3481" y="796"/>
                      <a:pt x="3460" y="779"/>
                      <a:pt x="3452" y="753"/>
                    </a:cubicBezTo>
                    <a:cubicBezTo>
                      <a:pt x="3441" y="726"/>
                      <a:pt x="3414" y="712"/>
                      <a:pt x="3400" y="686"/>
                    </a:cubicBezTo>
                    <a:cubicBezTo>
                      <a:pt x="3389" y="661"/>
                      <a:pt x="3390" y="621"/>
                      <a:pt x="3372" y="596"/>
                    </a:cubicBezTo>
                    <a:cubicBezTo>
                      <a:pt x="3356" y="573"/>
                      <a:pt x="3354" y="537"/>
                      <a:pt x="3334" y="514"/>
                    </a:cubicBezTo>
                    <a:cubicBezTo>
                      <a:pt x="3314" y="492"/>
                      <a:pt x="3268" y="499"/>
                      <a:pt x="3247" y="478"/>
                    </a:cubicBezTo>
                    <a:lnTo>
                      <a:pt x="3184" y="422"/>
                    </a:lnTo>
                    <a:cubicBezTo>
                      <a:pt x="3163" y="402"/>
                      <a:pt x="3152" y="369"/>
                      <a:pt x="3130" y="351"/>
                    </a:cubicBezTo>
                    <a:cubicBezTo>
                      <a:pt x="3109" y="331"/>
                      <a:pt x="3094" y="303"/>
                      <a:pt x="3074" y="284"/>
                    </a:cubicBezTo>
                    <a:cubicBezTo>
                      <a:pt x="3052" y="265"/>
                      <a:pt x="3032" y="241"/>
                      <a:pt x="3010" y="223"/>
                    </a:cubicBezTo>
                    <a:cubicBezTo>
                      <a:pt x="2986" y="207"/>
                      <a:pt x="2950" y="208"/>
                      <a:pt x="2929" y="189"/>
                    </a:cubicBezTo>
                    <a:cubicBezTo>
                      <a:pt x="2907" y="170"/>
                      <a:pt x="2893" y="139"/>
                      <a:pt x="2870" y="119"/>
                    </a:cubicBezTo>
                    <a:cubicBezTo>
                      <a:pt x="2848" y="100"/>
                      <a:pt x="2829" y="73"/>
                      <a:pt x="2805" y="56"/>
                    </a:cubicBezTo>
                    <a:cubicBezTo>
                      <a:pt x="2781" y="36"/>
                      <a:pt x="2743" y="45"/>
                      <a:pt x="2717" y="31"/>
                    </a:cubicBezTo>
                    <a:cubicBezTo>
                      <a:pt x="2688" y="17"/>
                      <a:pt x="2659" y="2"/>
                      <a:pt x="2625" y="0"/>
                    </a:cubicBezTo>
                    <a:cubicBezTo>
                      <a:pt x="2623" y="0"/>
                      <a:pt x="2621" y="0"/>
                      <a:pt x="2619"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29"/>
              <p:cNvSpPr/>
              <p:nvPr/>
            </p:nvSpPr>
            <p:spPr>
              <a:xfrm>
                <a:off x="815725" y="4893375"/>
                <a:ext cx="93225" cy="92050"/>
              </a:xfrm>
              <a:custGeom>
                <a:rect b="b" l="l" r="r" t="t"/>
                <a:pathLst>
                  <a:path extrusionOk="0" h="3682" w="3729">
                    <a:moveTo>
                      <a:pt x="2130" y="638"/>
                    </a:moveTo>
                    <a:cubicBezTo>
                      <a:pt x="2185" y="657"/>
                      <a:pt x="2238" y="679"/>
                      <a:pt x="2292" y="701"/>
                    </a:cubicBezTo>
                    <a:cubicBezTo>
                      <a:pt x="2281" y="702"/>
                      <a:pt x="2273" y="705"/>
                      <a:pt x="2262" y="706"/>
                    </a:cubicBezTo>
                    <a:cubicBezTo>
                      <a:pt x="2219" y="682"/>
                      <a:pt x="2175" y="660"/>
                      <a:pt x="2130" y="638"/>
                    </a:cubicBezTo>
                    <a:close/>
                    <a:moveTo>
                      <a:pt x="1600" y="770"/>
                    </a:moveTo>
                    <a:cubicBezTo>
                      <a:pt x="1707" y="771"/>
                      <a:pt x="1820" y="794"/>
                      <a:pt x="1934" y="826"/>
                    </a:cubicBezTo>
                    <a:lnTo>
                      <a:pt x="1887" y="852"/>
                    </a:lnTo>
                    <a:cubicBezTo>
                      <a:pt x="1751" y="815"/>
                      <a:pt x="1612" y="792"/>
                      <a:pt x="1468" y="789"/>
                    </a:cubicBezTo>
                    <a:cubicBezTo>
                      <a:pt x="1509" y="778"/>
                      <a:pt x="1552" y="770"/>
                      <a:pt x="1600" y="770"/>
                    </a:cubicBezTo>
                    <a:close/>
                    <a:moveTo>
                      <a:pt x="1996" y="845"/>
                    </a:moveTo>
                    <a:cubicBezTo>
                      <a:pt x="2015" y="852"/>
                      <a:pt x="2033" y="854"/>
                      <a:pt x="2053" y="863"/>
                    </a:cubicBezTo>
                    <a:cubicBezTo>
                      <a:pt x="2072" y="872"/>
                      <a:pt x="2091" y="881"/>
                      <a:pt x="2108" y="891"/>
                    </a:cubicBezTo>
                    <a:cubicBezTo>
                      <a:pt x="2084" y="892"/>
                      <a:pt x="2059" y="894"/>
                      <a:pt x="2033" y="899"/>
                    </a:cubicBezTo>
                    <a:cubicBezTo>
                      <a:pt x="2009" y="888"/>
                      <a:pt x="1982" y="880"/>
                      <a:pt x="1955" y="872"/>
                    </a:cubicBezTo>
                    <a:lnTo>
                      <a:pt x="1996" y="845"/>
                    </a:lnTo>
                    <a:close/>
                    <a:moveTo>
                      <a:pt x="2173" y="936"/>
                    </a:moveTo>
                    <a:cubicBezTo>
                      <a:pt x="2180" y="936"/>
                      <a:pt x="2187" y="936"/>
                      <a:pt x="2193" y="936"/>
                    </a:cubicBezTo>
                    <a:cubicBezTo>
                      <a:pt x="2251" y="971"/>
                      <a:pt x="2304" y="1009"/>
                      <a:pt x="2357" y="1049"/>
                    </a:cubicBezTo>
                    <a:cubicBezTo>
                      <a:pt x="2304" y="1015"/>
                      <a:pt x="2249" y="983"/>
                      <a:pt x="2192" y="960"/>
                    </a:cubicBezTo>
                    <a:cubicBezTo>
                      <a:pt x="2174" y="950"/>
                      <a:pt x="2153" y="943"/>
                      <a:pt x="2132" y="936"/>
                    </a:cubicBezTo>
                    <a:cubicBezTo>
                      <a:pt x="2146" y="936"/>
                      <a:pt x="2160" y="936"/>
                      <a:pt x="2173" y="936"/>
                    </a:cubicBezTo>
                    <a:close/>
                    <a:moveTo>
                      <a:pt x="2357" y="728"/>
                    </a:moveTo>
                    <a:cubicBezTo>
                      <a:pt x="2486" y="790"/>
                      <a:pt x="2609" y="865"/>
                      <a:pt x="2727" y="940"/>
                    </a:cubicBezTo>
                    <a:cubicBezTo>
                      <a:pt x="2743" y="953"/>
                      <a:pt x="2761" y="967"/>
                      <a:pt x="2778" y="978"/>
                    </a:cubicBezTo>
                    <a:cubicBezTo>
                      <a:pt x="2783" y="984"/>
                      <a:pt x="2787" y="994"/>
                      <a:pt x="2792" y="1001"/>
                    </a:cubicBezTo>
                    <a:cubicBezTo>
                      <a:pt x="2796" y="1023"/>
                      <a:pt x="2796" y="1045"/>
                      <a:pt x="2792" y="1066"/>
                    </a:cubicBezTo>
                    <a:cubicBezTo>
                      <a:pt x="2669" y="946"/>
                      <a:pt x="2520" y="851"/>
                      <a:pt x="2373" y="768"/>
                    </a:cubicBezTo>
                    <a:cubicBezTo>
                      <a:pt x="2353" y="756"/>
                      <a:pt x="2329" y="744"/>
                      <a:pt x="2309" y="734"/>
                    </a:cubicBezTo>
                    <a:cubicBezTo>
                      <a:pt x="2325" y="733"/>
                      <a:pt x="2340" y="730"/>
                      <a:pt x="2357" y="728"/>
                    </a:cubicBezTo>
                    <a:close/>
                    <a:moveTo>
                      <a:pt x="1458" y="1090"/>
                    </a:moveTo>
                    <a:cubicBezTo>
                      <a:pt x="1444" y="1092"/>
                      <a:pt x="1431" y="1094"/>
                      <a:pt x="1415" y="1097"/>
                    </a:cubicBezTo>
                    <a:cubicBezTo>
                      <a:pt x="1402" y="1099"/>
                      <a:pt x="1386" y="1104"/>
                      <a:pt x="1373" y="1105"/>
                    </a:cubicBezTo>
                    <a:cubicBezTo>
                      <a:pt x="1371" y="1101"/>
                      <a:pt x="1371" y="1099"/>
                      <a:pt x="1371" y="1094"/>
                    </a:cubicBezTo>
                    <a:cubicBezTo>
                      <a:pt x="1399" y="1092"/>
                      <a:pt x="1428" y="1090"/>
                      <a:pt x="1458" y="1090"/>
                    </a:cubicBezTo>
                    <a:close/>
                    <a:moveTo>
                      <a:pt x="2821" y="1046"/>
                    </a:moveTo>
                    <a:cubicBezTo>
                      <a:pt x="2834" y="1070"/>
                      <a:pt x="2849" y="1090"/>
                      <a:pt x="2862" y="1112"/>
                    </a:cubicBezTo>
                    <a:cubicBezTo>
                      <a:pt x="2862" y="1112"/>
                      <a:pt x="2862" y="1113"/>
                      <a:pt x="2862" y="1113"/>
                    </a:cubicBezTo>
                    <a:lnTo>
                      <a:pt x="2862" y="1113"/>
                    </a:lnTo>
                    <a:cubicBezTo>
                      <a:pt x="2846" y="1101"/>
                      <a:pt x="2831" y="1091"/>
                      <a:pt x="2815" y="1079"/>
                    </a:cubicBezTo>
                    <a:cubicBezTo>
                      <a:pt x="2818" y="1071"/>
                      <a:pt x="2818" y="1059"/>
                      <a:pt x="2821" y="1046"/>
                    </a:cubicBezTo>
                    <a:close/>
                    <a:moveTo>
                      <a:pt x="1329" y="1100"/>
                    </a:moveTo>
                    <a:cubicBezTo>
                      <a:pt x="1330" y="1104"/>
                      <a:pt x="1330" y="1108"/>
                      <a:pt x="1331" y="1114"/>
                    </a:cubicBezTo>
                    <a:cubicBezTo>
                      <a:pt x="1221" y="1136"/>
                      <a:pt x="1114" y="1170"/>
                      <a:pt x="1008" y="1218"/>
                    </a:cubicBezTo>
                    <a:cubicBezTo>
                      <a:pt x="1015" y="1205"/>
                      <a:pt x="1022" y="1189"/>
                      <a:pt x="1029" y="1176"/>
                    </a:cubicBezTo>
                    <a:cubicBezTo>
                      <a:pt x="1082" y="1154"/>
                      <a:pt x="1137" y="1136"/>
                      <a:pt x="1197" y="1122"/>
                    </a:cubicBezTo>
                    <a:cubicBezTo>
                      <a:pt x="1239" y="1112"/>
                      <a:pt x="1283" y="1107"/>
                      <a:pt x="1329" y="1100"/>
                    </a:cubicBezTo>
                    <a:close/>
                    <a:moveTo>
                      <a:pt x="1682" y="1280"/>
                    </a:moveTo>
                    <a:cubicBezTo>
                      <a:pt x="1709" y="1283"/>
                      <a:pt x="1735" y="1286"/>
                      <a:pt x="1761" y="1287"/>
                    </a:cubicBezTo>
                    <a:cubicBezTo>
                      <a:pt x="1728" y="1297"/>
                      <a:pt x="1696" y="1311"/>
                      <a:pt x="1666" y="1322"/>
                    </a:cubicBezTo>
                    <a:cubicBezTo>
                      <a:pt x="1667" y="1308"/>
                      <a:pt x="1671" y="1294"/>
                      <a:pt x="1674" y="1280"/>
                    </a:cubicBezTo>
                    <a:close/>
                    <a:moveTo>
                      <a:pt x="972" y="1360"/>
                    </a:moveTo>
                    <a:lnTo>
                      <a:pt x="972" y="1360"/>
                    </a:lnTo>
                    <a:cubicBezTo>
                      <a:pt x="964" y="1366"/>
                      <a:pt x="953" y="1372"/>
                      <a:pt x="945" y="1377"/>
                    </a:cubicBezTo>
                    <a:cubicBezTo>
                      <a:pt x="946" y="1374"/>
                      <a:pt x="946" y="1370"/>
                      <a:pt x="949" y="1367"/>
                    </a:cubicBezTo>
                    <a:cubicBezTo>
                      <a:pt x="957" y="1363"/>
                      <a:pt x="965" y="1361"/>
                      <a:pt x="972" y="1360"/>
                    </a:cubicBezTo>
                    <a:close/>
                    <a:moveTo>
                      <a:pt x="1839" y="1300"/>
                    </a:moveTo>
                    <a:cubicBezTo>
                      <a:pt x="1872" y="1305"/>
                      <a:pt x="1903" y="1311"/>
                      <a:pt x="1934" y="1324"/>
                    </a:cubicBezTo>
                    <a:cubicBezTo>
                      <a:pt x="2010" y="1356"/>
                      <a:pt x="2065" y="1418"/>
                      <a:pt x="2119" y="1470"/>
                    </a:cubicBezTo>
                    <a:cubicBezTo>
                      <a:pt x="2065" y="1441"/>
                      <a:pt x="2009" y="1418"/>
                      <a:pt x="1951" y="1400"/>
                    </a:cubicBezTo>
                    <a:cubicBezTo>
                      <a:pt x="1874" y="1375"/>
                      <a:pt x="1792" y="1356"/>
                      <a:pt x="1710" y="1349"/>
                    </a:cubicBezTo>
                    <a:cubicBezTo>
                      <a:pt x="1751" y="1328"/>
                      <a:pt x="1792" y="1312"/>
                      <a:pt x="1839" y="1300"/>
                    </a:cubicBezTo>
                    <a:close/>
                    <a:moveTo>
                      <a:pt x="3140" y="588"/>
                    </a:moveTo>
                    <a:cubicBezTo>
                      <a:pt x="3154" y="598"/>
                      <a:pt x="3167" y="610"/>
                      <a:pt x="3180" y="624"/>
                    </a:cubicBezTo>
                    <a:cubicBezTo>
                      <a:pt x="3235" y="682"/>
                      <a:pt x="3286" y="742"/>
                      <a:pt x="3332" y="808"/>
                    </a:cubicBezTo>
                    <a:cubicBezTo>
                      <a:pt x="3379" y="873"/>
                      <a:pt x="3416" y="947"/>
                      <a:pt x="3444" y="1024"/>
                    </a:cubicBezTo>
                    <a:cubicBezTo>
                      <a:pt x="3471" y="1105"/>
                      <a:pt x="3444" y="1196"/>
                      <a:pt x="3451" y="1276"/>
                    </a:cubicBezTo>
                    <a:cubicBezTo>
                      <a:pt x="3458" y="1356"/>
                      <a:pt x="3465" y="1436"/>
                      <a:pt x="3451" y="1517"/>
                    </a:cubicBezTo>
                    <a:cubicBezTo>
                      <a:pt x="3449" y="1528"/>
                      <a:pt x="3447" y="1540"/>
                      <a:pt x="3444" y="1551"/>
                    </a:cubicBezTo>
                    <a:cubicBezTo>
                      <a:pt x="3419" y="1478"/>
                      <a:pt x="3386" y="1410"/>
                      <a:pt x="3348" y="1345"/>
                    </a:cubicBezTo>
                    <a:cubicBezTo>
                      <a:pt x="3357" y="1313"/>
                      <a:pt x="3364" y="1280"/>
                      <a:pt x="3360" y="1250"/>
                    </a:cubicBezTo>
                    <a:cubicBezTo>
                      <a:pt x="3352" y="1188"/>
                      <a:pt x="3331" y="1129"/>
                      <a:pt x="3319" y="1070"/>
                    </a:cubicBezTo>
                    <a:cubicBezTo>
                      <a:pt x="3306" y="1008"/>
                      <a:pt x="3286" y="949"/>
                      <a:pt x="3265" y="887"/>
                    </a:cubicBezTo>
                    <a:cubicBezTo>
                      <a:pt x="3247" y="825"/>
                      <a:pt x="3195" y="781"/>
                      <a:pt x="3167" y="723"/>
                    </a:cubicBezTo>
                    <a:cubicBezTo>
                      <a:pt x="3151" y="686"/>
                      <a:pt x="3151" y="632"/>
                      <a:pt x="3140" y="588"/>
                    </a:cubicBezTo>
                    <a:close/>
                    <a:moveTo>
                      <a:pt x="2476" y="1134"/>
                    </a:moveTo>
                    <a:cubicBezTo>
                      <a:pt x="2625" y="1239"/>
                      <a:pt x="2790" y="1342"/>
                      <a:pt x="2878" y="1506"/>
                    </a:cubicBezTo>
                    <a:cubicBezTo>
                      <a:pt x="2893" y="1533"/>
                      <a:pt x="2906" y="1565"/>
                      <a:pt x="2918" y="1594"/>
                    </a:cubicBezTo>
                    <a:cubicBezTo>
                      <a:pt x="2906" y="1572"/>
                      <a:pt x="2893" y="1547"/>
                      <a:pt x="2880" y="1527"/>
                    </a:cubicBezTo>
                    <a:cubicBezTo>
                      <a:pt x="2815" y="1422"/>
                      <a:pt x="2720" y="1342"/>
                      <a:pt x="2621" y="1280"/>
                    </a:cubicBezTo>
                    <a:cubicBezTo>
                      <a:pt x="2576" y="1228"/>
                      <a:pt x="2527" y="1180"/>
                      <a:pt x="2476" y="1134"/>
                    </a:cubicBezTo>
                    <a:close/>
                    <a:moveTo>
                      <a:pt x="1604" y="1656"/>
                    </a:moveTo>
                    <a:lnTo>
                      <a:pt x="1604" y="1668"/>
                    </a:lnTo>
                    <a:cubicBezTo>
                      <a:pt x="1530" y="1690"/>
                      <a:pt x="1461" y="1726"/>
                      <a:pt x="1406" y="1773"/>
                    </a:cubicBezTo>
                    <a:cubicBezTo>
                      <a:pt x="1384" y="1789"/>
                      <a:pt x="1363" y="1813"/>
                      <a:pt x="1344" y="1836"/>
                    </a:cubicBezTo>
                    <a:cubicBezTo>
                      <a:pt x="1338" y="1838"/>
                      <a:pt x="1331" y="1840"/>
                      <a:pt x="1327" y="1842"/>
                    </a:cubicBezTo>
                    <a:cubicBezTo>
                      <a:pt x="1329" y="1838"/>
                      <a:pt x="1329" y="1834"/>
                      <a:pt x="1330" y="1829"/>
                    </a:cubicBezTo>
                    <a:cubicBezTo>
                      <a:pt x="1331" y="1827"/>
                      <a:pt x="1334" y="1823"/>
                      <a:pt x="1337" y="1820"/>
                    </a:cubicBezTo>
                    <a:cubicBezTo>
                      <a:pt x="1389" y="1737"/>
                      <a:pt x="1473" y="1699"/>
                      <a:pt x="1559" y="1671"/>
                    </a:cubicBezTo>
                    <a:cubicBezTo>
                      <a:pt x="1572" y="1668"/>
                      <a:pt x="1589" y="1661"/>
                      <a:pt x="1604" y="1656"/>
                    </a:cubicBezTo>
                    <a:close/>
                    <a:moveTo>
                      <a:pt x="661" y="1668"/>
                    </a:moveTo>
                    <a:cubicBezTo>
                      <a:pt x="661" y="1689"/>
                      <a:pt x="660" y="1710"/>
                      <a:pt x="660" y="1728"/>
                    </a:cubicBezTo>
                    <a:cubicBezTo>
                      <a:pt x="660" y="1767"/>
                      <a:pt x="663" y="1807"/>
                      <a:pt x="668" y="1847"/>
                    </a:cubicBezTo>
                    <a:cubicBezTo>
                      <a:pt x="660" y="1862"/>
                      <a:pt x="656" y="1878"/>
                      <a:pt x="650" y="1893"/>
                    </a:cubicBezTo>
                    <a:cubicBezTo>
                      <a:pt x="647" y="1816"/>
                      <a:pt x="650" y="1740"/>
                      <a:pt x="661" y="1668"/>
                    </a:cubicBezTo>
                    <a:close/>
                    <a:moveTo>
                      <a:pt x="3577" y="1706"/>
                    </a:moveTo>
                    <a:cubicBezTo>
                      <a:pt x="3577" y="1707"/>
                      <a:pt x="3579" y="1710"/>
                      <a:pt x="3579" y="1710"/>
                    </a:cubicBezTo>
                    <a:cubicBezTo>
                      <a:pt x="3583" y="1755"/>
                      <a:pt x="3595" y="1802"/>
                      <a:pt x="3597" y="1850"/>
                    </a:cubicBezTo>
                    <a:cubicBezTo>
                      <a:pt x="3602" y="1898"/>
                      <a:pt x="3597" y="1946"/>
                      <a:pt x="3590" y="1993"/>
                    </a:cubicBezTo>
                    <a:cubicBezTo>
                      <a:pt x="3587" y="2008"/>
                      <a:pt x="3579" y="2022"/>
                      <a:pt x="3568" y="2034"/>
                    </a:cubicBezTo>
                    <a:cubicBezTo>
                      <a:pt x="3560" y="2003"/>
                      <a:pt x="3551" y="1973"/>
                      <a:pt x="3544" y="1944"/>
                    </a:cubicBezTo>
                    <a:cubicBezTo>
                      <a:pt x="3539" y="1916"/>
                      <a:pt x="3528" y="1889"/>
                      <a:pt x="3518" y="1862"/>
                    </a:cubicBezTo>
                    <a:cubicBezTo>
                      <a:pt x="3540" y="1813"/>
                      <a:pt x="3561" y="1761"/>
                      <a:pt x="3577" y="1706"/>
                    </a:cubicBezTo>
                    <a:close/>
                    <a:moveTo>
                      <a:pt x="2487" y="1500"/>
                    </a:moveTo>
                    <a:lnTo>
                      <a:pt x="2487" y="1500"/>
                    </a:lnTo>
                    <a:cubicBezTo>
                      <a:pt x="2580" y="1642"/>
                      <a:pt x="2606" y="1817"/>
                      <a:pt x="2584" y="1955"/>
                    </a:cubicBezTo>
                    <a:cubicBezTo>
                      <a:pt x="2581" y="1985"/>
                      <a:pt x="2574" y="2015"/>
                      <a:pt x="2563" y="2047"/>
                    </a:cubicBezTo>
                    <a:cubicBezTo>
                      <a:pt x="2565" y="2006"/>
                      <a:pt x="2567" y="1962"/>
                      <a:pt x="2567" y="1920"/>
                    </a:cubicBezTo>
                    <a:cubicBezTo>
                      <a:pt x="2567" y="1828"/>
                      <a:pt x="2576" y="1728"/>
                      <a:pt x="2547" y="1630"/>
                    </a:cubicBezTo>
                    <a:cubicBezTo>
                      <a:pt x="2533" y="1586"/>
                      <a:pt x="2512" y="1542"/>
                      <a:pt x="2487" y="1500"/>
                    </a:cubicBezTo>
                    <a:close/>
                    <a:moveTo>
                      <a:pt x="1781" y="1612"/>
                    </a:moveTo>
                    <a:cubicBezTo>
                      <a:pt x="1802" y="1612"/>
                      <a:pt x="1824" y="1615"/>
                      <a:pt x="1846" y="1620"/>
                    </a:cubicBezTo>
                    <a:cubicBezTo>
                      <a:pt x="1947" y="1642"/>
                      <a:pt x="2043" y="1689"/>
                      <a:pt x="2115" y="1755"/>
                    </a:cubicBezTo>
                    <a:cubicBezTo>
                      <a:pt x="2127" y="1766"/>
                      <a:pt x="2135" y="1780"/>
                      <a:pt x="2146" y="1789"/>
                    </a:cubicBezTo>
                    <a:cubicBezTo>
                      <a:pt x="2126" y="1786"/>
                      <a:pt x="2106" y="1784"/>
                      <a:pt x="2086" y="1784"/>
                    </a:cubicBezTo>
                    <a:cubicBezTo>
                      <a:pt x="2022" y="1784"/>
                      <a:pt x="1958" y="1803"/>
                      <a:pt x="1901" y="1850"/>
                    </a:cubicBezTo>
                    <a:cubicBezTo>
                      <a:pt x="1864" y="1833"/>
                      <a:pt x="1823" y="1823"/>
                      <a:pt x="1782" y="1823"/>
                    </a:cubicBezTo>
                    <a:cubicBezTo>
                      <a:pt x="1774" y="1823"/>
                      <a:pt x="1767" y="1823"/>
                      <a:pt x="1759" y="1824"/>
                    </a:cubicBezTo>
                    <a:cubicBezTo>
                      <a:pt x="1700" y="1831"/>
                      <a:pt x="1656" y="1868"/>
                      <a:pt x="1620" y="1898"/>
                    </a:cubicBezTo>
                    <a:cubicBezTo>
                      <a:pt x="1616" y="1898"/>
                      <a:pt x="1611" y="1898"/>
                      <a:pt x="1606" y="1898"/>
                    </a:cubicBezTo>
                    <a:cubicBezTo>
                      <a:pt x="1582" y="1898"/>
                      <a:pt x="1556" y="1903"/>
                      <a:pt x="1531" y="1905"/>
                    </a:cubicBezTo>
                    <a:cubicBezTo>
                      <a:pt x="1481" y="1917"/>
                      <a:pt x="1448" y="1952"/>
                      <a:pt x="1411" y="1979"/>
                    </a:cubicBezTo>
                    <a:cubicBezTo>
                      <a:pt x="1381" y="2000"/>
                      <a:pt x="1342" y="2022"/>
                      <a:pt x="1316" y="2055"/>
                    </a:cubicBezTo>
                    <a:cubicBezTo>
                      <a:pt x="1316" y="2054"/>
                      <a:pt x="1316" y="2051"/>
                      <a:pt x="1315" y="2050"/>
                    </a:cubicBezTo>
                    <a:cubicBezTo>
                      <a:pt x="1330" y="1975"/>
                      <a:pt x="1362" y="1911"/>
                      <a:pt x="1404" y="1861"/>
                    </a:cubicBezTo>
                    <a:cubicBezTo>
                      <a:pt x="1448" y="1851"/>
                      <a:pt x="1494" y="1843"/>
                      <a:pt x="1539" y="1843"/>
                    </a:cubicBezTo>
                    <a:cubicBezTo>
                      <a:pt x="1574" y="1843"/>
                      <a:pt x="1608" y="1848"/>
                      <a:pt x="1640" y="1861"/>
                    </a:cubicBezTo>
                    <a:cubicBezTo>
                      <a:pt x="1640" y="1861"/>
                      <a:pt x="1640" y="1861"/>
                      <a:pt x="1640" y="1861"/>
                    </a:cubicBezTo>
                    <a:cubicBezTo>
                      <a:pt x="1644" y="1861"/>
                      <a:pt x="1648" y="1840"/>
                      <a:pt x="1645" y="1836"/>
                    </a:cubicBezTo>
                    <a:cubicBezTo>
                      <a:pt x="1607" y="1811"/>
                      <a:pt x="1566" y="1804"/>
                      <a:pt x="1524" y="1804"/>
                    </a:cubicBezTo>
                    <a:cubicBezTo>
                      <a:pt x="1504" y="1804"/>
                      <a:pt x="1485" y="1805"/>
                      <a:pt x="1465" y="1807"/>
                    </a:cubicBezTo>
                    <a:cubicBezTo>
                      <a:pt x="1503" y="1776"/>
                      <a:pt x="1548" y="1752"/>
                      <a:pt x="1598" y="1734"/>
                    </a:cubicBezTo>
                    <a:lnTo>
                      <a:pt x="1598" y="1734"/>
                    </a:lnTo>
                    <a:cubicBezTo>
                      <a:pt x="1597" y="1758"/>
                      <a:pt x="1597" y="1781"/>
                      <a:pt x="1592" y="1802"/>
                    </a:cubicBezTo>
                    <a:cubicBezTo>
                      <a:pt x="1591" y="1806"/>
                      <a:pt x="1600" y="1810"/>
                      <a:pt x="1607" y="1810"/>
                    </a:cubicBezTo>
                    <a:cubicBezTo>
                      <a:pt x="1612" y="1810"/>
                      <a:pt x="1615" y="1808"/>
                      <a:pt x="1616" y="1806"/>
                    </a:cubicBezTo>
                    <a:cubicBezTo>
                      <a:pt x="1625" y="1778"/>
                      <a:pt x="1630" y="1748"/>
                      <a:pt x="1634" y="1721"/>
                    </a:cubicBezTo>
                    <a:cubicBezTo>
                      <a:pt x="1679" y="1709"/>
                      <a:pt x="1725" y="1703"/>
                      <a:pt x="1771" y="1703"/>
                    </a:cubicBezTo>
                    <a:cubicBezTo>
                      <a:pt x="1836" y="1703"/>
                      <a:pt x="1900" y="1715"/>
                      <a:pt x="1958" y="1741"/>
                    </a:cubicBezTo>
                    <a:cubicBezTo>
                      <a:pt x="1960" y="1742"/>
                      <a:pt x="1962" y="1743"/>
                      <a:pt x="1964" y="1743"/>
                    </a:cubicBezTo>
                    <a:cubicBezTo>
                      <a:pt x="1983" y="1743"/>
                      <a:pt x="2003" y="1708"/>
                      <a:pt x="1982" y="1696"/>
                    </a:cubicBezTo>
                    <a:cubicBezTo>
                      <a:pt x="1916" y="1657"/>
                      <a:pt x="1841" y="1641"/>
                      <a:pt x="1764" y="1641"/>
                    </a:cubicBezTo>
                    <a:cubicBezTo>
                      <a:pt x="1723" y="1641"/>
                      <a:pt x="1682" y="1645"/>
                      <a:pt x="1641" y="1655"/>
                    </a:cubicBezTo>
                    <a:lnTo>
                      <a:pt x="1641" y="1638"/>
                    </a:lnTo>
                    <a:cubicBezTo>
                      <a:pt x="1686" y="1624"/>
                      <a:pt x="1733" y="1612"/>
                      <a:pt x="1781" y="1612"/>
                    </a:cubicBezTo>
                    <a:close/>
                    <a:moveTo>
                      <a:pt x="1633" y="1283"/>
                    </a:moveTo>
                    <a:lnTo>
                      <a:pt x="1633" y="1283"/>
                    </a:lnTo>
                    <a:cubicBezTo>
                      <a:pt x="1630" y="1297"/>
                      <a:pt x="1625" y="1311"/>
                      <a:pt x="1623" y="1326"/>
                    </a:cubicBezTo>
                    <a:cubicBezTo>
                      <a:pt x="1620" y="1331"/>
                      <a:pt x="1620" y="1335"/>
                      <a:pt x="1620" y="1339"/>
                    </a:cubicBezTo>
                    <a:cubicBezTo>
                      <a:pt x="1616" y="1342"/>
                      <a:pt x="1612" y="1346"/>
                      <a:pt x="1607" y="1349"/>
                    </a:cubicBezTo>
                    <a:cubicBezTo>
                      <a:pt x="1592" y="1352"/>
                      <a:pt x="1576" y="1352"/>
                      <a:pt x="1561" y="1353"/>
                    </a:cubicBezTo>
                    <a:cubicBezTo>
                      <a:pt x="1421" y="1377"/>
                      <a:pt x="1296" y="1456"/>
                      <a:pt x="1195" y="1561"/>
                    </a:cubicBezTo>
                    <a:cubicBezTo>
                      <a:pt x="1096" y="1664"/>
                      <a:pt x="1042" y="1802"/>
                      <a:pt x="1033" y="1946"/>
                    </a:cubicBezTo>
                    <a:cubicBezTo>
                      <a:pt x="1031" y="1960"/>
                      <a:pt x="1031" y="1975"/>
                      <a:pt x="1031" y="1989"/>
                    </a:cubicBezTo>
                    <a:cubicBezTo>
                      <a:pt x="1012" y="2007"/>
                      <a:pt x="989" y="2023"/>
                      <a:pt x="974" y="2044"/>
                    </a:cubicBezTo>
                    <a:cubicBezTo>
                      <a:pt x="963" y="2061"/>
                      <a:pt x="956" y="2077"/>
                      <a:pt x="946" y="2095"/>
                    </a:cubicBezTo>
                    <a:cubicBezTo>
                      <a:pt x="939" y="2072"/>
                      <a:pt x="935" y="2050"/>
                      <a:pt x="930" y="2028"/>
                    </a:cubicBezTo>
                    <a:cubicBezTo>
                      <a:pt x="946" y="1955"/>
                      <a:pt x="972" y="1884"/>
                      <a:pt x="1001" y="1817"/>
                    </a:cubicBezTo>
                    <a:cubicBezTo>
                      <a:pt x="1029" y="1755"/>
                      <a:pt x="1059" y="1692"/>
                      <a:pt x="1095" y="1630"/>
                    </a:cubicBezTo>
                    <a:cubicBezTo>
                      <a:pt x="1132" y="1595"/>
                      <a:pt x="1170" y="1562"/>
                      <a:pt x="1206" y="1531"/>
                    </a:cubicBezTo>
                    <a:cubicBezTo>
                      <a:pt x="1297" y="1444"/>
                      <a:pt x="1393" y="1342"/>
                      <a:pt x="1524" y="1291"/>
                    </a:cubicBezTo>
                    <a:cubicBezTo>
                      <a:pt x="1561" y="1286"/>
                      <a:pt x="1597" y="1284"/>
                      <a:pt x="1633" y="1283"/>
                    </a:cubicBezTo>
                    <a:close/>
                    <a:moveTo>
                      <a:pt x="1137" y="606"/>
                    </a:moveTo>
                    <a:lnTo>
                      <a:pt x="1137" y="606"/>
                    </a:lnTo>
                    <a:cubicBezTo>
                      <a:pt x="1008" y="695"/>
                      <a:pt x="928" y="816"/>
                      <a:pt x="864" y="940"/>
                    </a:cubicBezTo>
                    <a:cubicBezTo>
                      <a:pt x="740" y="1016"/>
                      <a:pt x="630" y="1115"/>
                      <a:pt x="551" y="1239"/>
                    </a:cubicBezTo>
                    <a:cubicBezTo>
                      <a:pt x="427" y="1434"/>
                      <a:pt x="400" y="1650"/>
                      <a:pt x="404" y="1858"/>
                    </a:cubicBezTo>
                    <a:cubicBezTo>
                      <a:pt x="386" y="1938"/>
                      <a:pt x="379" y="2022"/>
                      <a:pt x="389" y="2105"/>
                    </a:cubicBezTo>
                    <a:cubicBezTo>
                      <a:pt x="380" y="2063"/>
                      <a:pt x="372" y="2022"/>
                      <a:pt x="365" y="1979"/>
                    </a:cubicBezTo>
                    <a:cubicBezTo>
                      <a:pt x="321" y="1697"/>
                      <a:pt x="308" y="1383"/>
                      <a:pt x="459" y="1112"/>
                    </a:cubicBezTo>
                    <a:cubicBezTo>
                      <a:pt x="597" y="866"/>
                      <a:pt x="844" y="687"/>
                      <a:pt x="1117" y="611"/>
                    </a:cubicBezTo>
                    <a:cubicBezTo>
                      <a:pt x="1124" y="610"/>
                      <a:pt x="1131" y="610"/>
                      <a:pt x="1137" y="606"/>
                    </a:cubicBezTo>
                    <a:close/>
                    <a:moveTo>
                      <a:pt x="1029" y="2069"/>
                    </a:moveTo>
                    <a:cubicBezTo>
                      <a:pt x="1033" y="2151"/>
                      <a:pt x="1053" y="2234"/>
                      <a:pt x="1095" y="2306"/>
                    </a:cubicBezTo>
                    <a:cubicBezTo>
                      <a:pt x="1086" y="2311"/>
                      <a:pt x="1077" y="2315"/>
                      <a:pt x="1070" y="2317"/>
                    </a:cubicBezTo>
                    <a:cubicBezTo>
                      <a:pt x="1040" y="2282"/>
                      <a:pt x="1012" y="2244"/>
                      <a:pt x="992" y="2202"/>
                    </a:cubicBezTo>
                    <a:lnTo>
                      <a:pt x="992" y="2182"/>
                    </a:lnTo>
                    <a:cubicBezTo>
                      <a:pt x="994" y="2151"/>
                      <a:pt x="1007" y="2110"/>
                      <a:pt x="1029" y="2069"/>
                    </a:cubicBezTo>
                    <a:close/>
                    <a:moveTo>
                      <a:pt x="1612" y="375"/>
                    </a:moveTo>
                    <a:cubicBezTo>
                      <a:pt x="1720" y="375"/>
                      <a:pt x="1828" y="386"/>
                      <a:pt x="1933" y="411"/>
                    </a:cubicBezTo>
                    <a:cubicBezTo>
                      <a:pt x="2064" y="441"/>
                      <a:pt x="2205" y="455"/>
                      <a:pt x="2328" y="523"/>
                    </a:cubicBezTo>
                    <a:cubicBezTo>
                      <a:pt x="2368" y="545"/>
                      <a:pt x="2402" y="572"/>
                      <a:pt x="2437" y="600"/>
                    </a:cubicBezTo>
                    <a:cubicBezTo>
                      <a:pt x="2370" y="589"/>
                      <a:pt x="2304" y="580"/>
                      <a:pt x="2238" y="573"/>
                    </a:cubicBezTo>
                    <a:cubicBezTo>
                      <a:pt x="2030" y="510"/>
                      <a:pt x="1816" y="470"/>
                      <a:pt x="1594" y="470"/>
                    </a:cubicBezTo>
                    <a:cubicBezTo>
                      <a:pt x="1587" y="470"/>
                      <a:pt x="1580" y="470"/>
                      <a:pt x="1572" y="470"/>
                    </a:cubicBezTo>
                    <a:cubicBezTo>
                      <a:pt x="1246" y="475"/>
                      <a:pt x="909" y="585"/>
                      <a:pt x="657" y="807"/>
                    </a:cubicBezTo>
                    <a:cubicBezTo>
                      <a:pt x="393" y="1033"/>
                      <a:pt x="290" y="1382"/>
                      <a:pt x="297" y="1697"/>
                    </a:cubicBezTo>
                    <a:cubicBezTo>
                      <a:pt x="298" y="1911"/>
                      <a:pt x="352" y="2134"/>
                      <a:pt x="398" y="2344"/>
                    </a:cubicBezTo>
                    <a:cubicBezTo>
                      <a:pt x="313" y="2267"/>
                      <a:pt x="243" y="2171"/>
                      <a:pt x="206" y="2063"/>
                    </a:cubicBezTo>
                    <a:cubicBezTo>
                      <a:pt x="144" y="1886"/>
                      <a:pt x="185" y="1706"/>
                      <a:pt x="214" y="1545"/>
                    </a:cubicBezTo>
                    <a:cubicBezTo>
                      <a:pt x="241" y="1379"/>
                      <a:pt x="290" y="1216"/>
                      <a:pt x="375" y="1071"/>
                    </a:cubicBezTo>
                    <a:cubicBezTo>
                      <a:pt x="460" y="928"/>
                      <a:pt x="565" y="796"/>
                      <a:pt x="692" y="691"/>
                    </a:cubicBezTo>
                    <a:cubicBezTo>
                      <a:pt x="804" y="596"/>
                      <a:pt x="917" y="500"/>
                      <a:pt x="1052" y="438"/>
                    </a:cubicBezTo>
                    <a:cubicBezTo>
                      <a:pt x="1067" y="431"/>
                      <a:pt x="1081" y="422"/>
                      <a:pt x="1097" y="416"/>
                    </a:cubicBezTo>
                    <a:cubicBezTo>
                      <a:pt x="1188" y="382"/>
                      <a:pt x="1282" y="379"/>
                      <a:pt x="1374" y="379"/>
                    </a:cubicBezTo>
                    <a:cubicBezTo>
                      <a:pt x="1397" y="379"/>
                      <a:pt x="1420" y="379"/>
                      <a:pt x="1443" y="379"/>
                    </a:cubicBezTo>
                    <a:cubicBezTo>
                      <a:pt x="1470" y="379"/>
                      <a:pt x="1496" y="379"/>
                      <a:pt x="1523" y="377"/>
                    </a:cubicBezTo>
                    <a:cubicBezTo>
                      <a:pt x="1552" y="376"/>
                      <a:pt x="1582" y="375"/>
                      <a:pt x="1612" y="375"/>
                    </a:cubicBezTo>
                    <a:close/>
                    <a:moveTo>
                      <a:pt x="1095" y="2344"/>
                    </a:moveTo>
                    <a:lnTo>
                      <a:pt x="1095" y="2344"/>
                    </a:lnTo>
                    <a:cubicBezTo>
                      <a:pt x="1107" y="2352"/>
                      <a:pt x="1117" y="2363"/>
                      <a:pt x="1128" y="2373"/>
                    </a:cubicBezTo>
                    <a:lnTo>
                      <a:pt x="1137" y="2388"/>
                    </a:lnTo>
                    <a:cubicBezTo>
                      <a:pt x="1122" y="2373"/>
                      <a:pt x="1109" y="2358"/>
                      <a:pt x="1095" y="2344"/>
                    </a:cubicBezTo>
                    <a:close/>
                    <a:moveTo>
                      <a:pt x="407" y="2191"/>
                    </a:moveTo>
                    <a:cubicBezTo>
                      <a:pt x="415" y="2226"/>
                      <a:pt x="429" y="2260"/>
                      <a:pt x="447" y="2290"/>
                    </a:cubicBezTo>
                    <a:cubicBezTo>
                      <a:pt x="449" y="2325"/>
                      <a:pt x="455" y="2359"/>
                      <a:pt x="460" y="2392"/>
                    </a:cubicBezTo>
                    <a:cubicBezTo>
                      <a:pt x="452" y="2387"/>
                      <a:pt x="447" y="2383"/>
                      <a:pt x="441" y="2378"/>
                    </a:cubicBezTo>
                    <a:cubicBezTo>
                      <a:pt x="427" y="2318"/>
                      <a:pt x="419" y="2255"/>
                      <a:pt x="407" y="2191"/>
                    </a:cubicBezTo>
                    <a:close/>
                    <a:moveTo>
                      <a:pt x="2753" y="2238"/>
                    </a:moveTo>
                    <a:cubicBezTo>
                      <a:pt x="2753" y="2277"/>
                      <a:pt x="2748" y="2312"/>
                      <a:pt x="2741" y="2351"/>
                    </a:cubicBezTo>
                    <a:cubicBezTo>
                      <a:pt x="2720" y="2365"/>
                      <a:pt x="2699" y="2376"/>
                      <a:pt x="2677" y="2388"/>
                    </a:cubicBezTo>
                    <a:cubicBezTo>
                      <a:pt x="2658" y="2398"/>
                      <a:pt x="2639" y="2405"/>
                      <a:pt x="2618" y="2413"/>
                    </a:cubicBezTo>
                    <a:cubicBezTo>
                      <a:pt x="2615" y="2414"/>
                      <a:pt x="2610" y="2416"/>
                      <a:pt x="2606" y="2417"/>
                    </a:cubicBezTo>
                    <a:cubicBezTo>
                      <a:pt x="2609" y="2416"/>
                      <a:pt x="2610" y="2416"/>
                      <a:pt x="2611" y="2414"/>
                    </a:cubicBezTo>
                    <a:cubicBezTo>
                      <a:pt x="2665" y="2365"/>
                      <a:pt x="2713" y="2304"/>
                      <a:pt x="2753" y="2238"/>
                    </a:cubicBezTo>
                    <a:close/>
                    <a:moveTo>
                      <a:pt x="2087" y="1853"/>
                    </a:moveTo>
                    <a:cubicBezTo>
                      <a:pt x="2126" y="1853"/>
                      <a:pt x="2163" y="1861"/>
                      <a:pt x="2196" y="1875"/>
                    </a:cubicBezTo>
                    <a:cubicBezTo>
                      <a:pt x="2216" y="1919"/>
                      <a:pt x="2229" y="1966"/>
                      <a:pt x="2231" y="2010"/>
                    </a:cubicBezTo>
                    <a:cubicBezTo>
                      <a:pt x="2244" y="2099"/>
                      <a:pt x="2209" y="2194"/>
                      <a:pt x="2167" y="2274"/>
                    </a:cubicBezTo>
                    <a:cubicBezTo>
                      <a:pt x="2130" y="2340"/>
                      <a:pt x="2075" y="2392"/>
                      <a:pt x="2015" y="2429"/>
                    </a:cubicBezTo>
                    <a:cubicBezTo>
                      <a:pt x="2011" y="2430"/>
                      <a:pt x="2007" y="2430"/>
                      <a:pt x="2003" y="2430"/>
                    </a:cubicBezTo>
                    <a:cubicBezTo>
                      <a:pt x="1991" y="2430"/>
                      <a:pt x="1980" y="2428"/>
                      <a:pt x="1967" y="2428"/>
                    </a:cubicBezTo>
                    <a:cubicBezTo>
                      <a:pt x="1976" y="2416"/>
                      <a:pt x="1982" y="2402"/>
                      <a:pt x="1991" y="2392"/>
                    </a:cubicBezTo>
                    <a:cubicBezTo>
                      <a:pt x="2024" y="2352"/>
                      <a:pt x="2064" y="2308"/>
                      <a:pt x="2080" y="2251"/>
                    </a:cubicBezTo>
                    <a:cubicBezTo>
                      <a:pt x="2098" y="2198"/>
                      <a:pt x="2112" y="2123"/>
                      <a:pt x="2094" y="2054"/>
                    </a:cubicBezTo>
                    <a:cubicBezTo>
                      <a:pt x="2086" y="2015"/>
                      <a:pt x="2064" y="1982"/>
                      <a:pt x="2037" y="1957"/>
                    </a:cubicBezTo>
                    <a:cubicBezTo>
                      <a:pt x="2015" y="1934"/>
                      <a:pt x="1991" y="1916"/>
                      <a:pt x="1967" y="1897"/>
                    </a:cubicBezTo>
                    <a:cubicBezTo>
                      <a:pt x="1962" y="1893"/>
                      <a:pt x="1958" y="1891"/>
                      <a:pt x="1953" y="1889"/>
                    </a:cubicBezTo>
                    <a:cubicBezTo>
                      <a:pt x="1996" y="1863"/>
                      <a:pt x="2042" y="1853"/>
                      <a:pt x="2087" y="1853"/>
                    </a:cubicBezTo>
                    <a:close/>
                    <a:moveTo>
                      <a:pt x="213" y="2251"/>
                    </a:moveTo>
                    <a:lnTo>
                      <a:pt x="213" y="2251"/>
                    </a:lnTo>
                    <a:cubicBezTo>
                      <a:pt x="229" y="2277"/>
                      <a:pt x="243" y="2303"/>
                      <a:pt x="264" y="2326"/>
                    </a:cubicBezTo>
                    <a:cubicBezTo>
                      <a:pt x="312" y="2380"/>
                      <a:pt x="365" y="2420"/>
                      <a:pt x="422" y="2451"/>
                    </a:cubicBezTo>
                    <a:cubicBezTo>
                      <a:pt x="426" y="2471"/>
                      <a:pt x="430" y="2490"/>
                      <a:pt x="434" y="2508"/>
                    </a:cubicBezTo>
                    <a:lnTo>
                      <a:pt x="427" y="2501"/>
                    </a:lnTo>
                    <a:cubicBezTo>
                      <a:pt x="416" y="2478"/>
                      <a:pt x="408" y="2457"/>
                      <a:pt x="389" y="2439"/>
                    </a:cubicBezTo>
                    <a:cubicBezTo>
                      <a:pt x="371" y="2420"/>
                      <a:pt x="324" y="2407"/>
                      <a:pt x="306" y="2383"/>
                    </a:cubicBezTo>
                    <a:cubicBezTo>
                      <a:pt x="290" y="2362"/>
                      <a:pt x="269" y="2337"/>
                      <a:pt x="244" y="2310"/>
                    </a:cubicBezTo>
                    <a:cubicBezTo>
                      <a:pt x="230" y="2292"/>
                      <a:pt x="210" y="2271"/>
                      <a:pt x="213" y="2251"/>
                    </a:cubicBezTo>
                    <a:close/>
                    <a:moveTo>
                      <a:pt x="455" y="2469"/>
                    </a:moveTo>
                    <a:lnTo>
                      <a:pt x="455" y="2469"/>
                    </a:lnTo>
                    <a:cubicBezTo>
                      <a:pt x="462" y="2473"/>
                      <a:pt x="467" y="2476"/>
                      <a:pt x="473" y="2480"/>
                    </a:cubicBezTo>
                    <a:cubicBezTo>
                      <a:pt x="486" y="2555"/>
                      <a:pt x="506" y="2629"/>
                      <a:pt x="530" y="2703"/>
                    </a:cubicBezTo>
                    <a:cubicBezTo>
                      <a:pt x="522" y="2701"/>
                      <a:pt x="515" y="2695"/>
                      <a:pt x="510" y="2688"/>
                    </a:cubicBezTo>
                    <a:cubicBezTo>
                      <a:pt x="497" y="2667"/>
                      <a:pt x="499" y="2639"/>
                      <a:pt x="491" y="2615"/>
                    </a:cubicBezTo>
                    <a:cubicBezTo>
                      <a:pt x="482" y="2593"/>
                      <a:pt x="482" y="2568"/>
                      <a:pt x="475" y="2549"/>
                    </a:cubicBezTo>
                    <a:cubicBezTo>
                      <a:pt x="471" y="2542"/>
                      <a:pt x="464" y="2537"/>
                      <a:pt x="460" y="2531"/>
                    </a:cubicBezTo>
                    <a:cubicBezTo>
                      <a:pt x="462" y="2530"/>
                      <a:pt x="467" y="2530"/>
                      <a:pt x="464" y="2527"/>
                    </a:cubicBezTo>
                    <a:cubicBezTo>
                      <a:pt x="463" y="2506"/>
                      <a:pt x="458" y="2490"/>
                      <a:pt x="455" y="2469"/>
                    </a:cubicBezTo>
                    <a:close/>
                    <a:moveTo>
                      <a:pt x="1527" y="2897"/>
                    </a:moveTo>
                    <a:lnTo>
                      <a:pt x="1527" y="2897"/>
                    </a:lnTo>
                    <a:cubicBezTo>
                      <a:pt x="1639" y="2928"/>
                      <a:pt x="1753" y="2945"/>
                      <a:pt x="1867" y="2945"/>
                    </a:cubicBezTo>
                    <a:cubicBezTo>
                      <a:pt x="1880" y="2945"/>
                      <a:pt x="1893" y="2945"/>
                      <a:pt x="1905" y="2944"/>
                    </a:cubicBezTo>
                    <a:cubicBezTo>
                      <a:pt x="1931" y="2944"/>
                      <a:pt x="1960" y="2939"/>
                      <a:pt x="1987" y="2937"/>
                    </a:cubicBezTo>
                    <a:cubicBezTo>
                      <a:pt x="1989" y="2937"/>
                      <a:pt x="1989" y="2939"/>
                      <a:pt x="1989" y="2939"/>
                    </a:cubicBezTo>
                    <a:cubicBezTo>
                      <a:pt x="2031" y="2959"/>
                      <a:pt x="2072" y="3006"/>
                      <a:pt x="2116" y="3024"/>
                    </a:cubicBezTo>
                    <a:cubicBezTo>
                      <a:pt x="2132" y="3031"/>
                      <a:pt x="2146" y="3031"/>
                      <a:pt x="2161" y="3031"/>
                    </a:cubicBezTo>
                    <a:cubicBezTo>
                      <a:pt x="2150" y="3031"/>
                      <a:pt x="2139" y="3032"/>
                      <a:pt x="2128" y="3032"/>
                    </a:cubicBezTo>
                    <a:cubicBezTo>
                      <a:pt x="2026" y="3032"/>
                      <a:pt x="1915" y="3005"/>
                      <a:pt x="1798" y="2980"/>
                    </a:cubicBezTo>
                    <a:cubicBezTo>
                      <a:pt x="1703" y="2959"/>
                      <a:pt x="1614" y="2930"/>
                      <a:pt x="1527" y="2897"/>
                    </a:cubicBezTo>
                    <a:close/>
                    <a:moveTo>
                      <a:pt x="2814" y="3285"/>
                    </a:moveTo>
                    <a:lnTo>
                      <a:pt x="2814" y="3285"/>
                    </a:lnTo>
                    <a:cubicBezTo>
                      <a:pt x="2811" y="3290"/>
                      <a:pt x="2809" y="3294"/>
                      <a:pt x="2808" y="3295"/>
                    </a:cubicBezTo>
                    <a:cubicBezTo>
                      <a:pt x="2789" y="3317"/>
                      <a:pt x="2767" y="3335"/>
                      <a:pt x="2742" y="3350"/>
                    </a:cubicBezTo>
                    <a:cubicBezTo>
                      <a:pt x="2736" y="3354"/>
                      <a:pt x="2728" y="3355"/>
                      <a:pt x="2720" y="3355"/>
                    </a:cubicBezTo>
                    <a:cubicBezTo>
                      <a:pt x="2715" y="3355"/>
                      <a:pt x="2711" y="3355"/>
                      <a:pt x="2706" y="3354"/>
                    </a:cubicBezTo>
                    <a:cubicBezTo>
                      <a:pt x="2742" y="3331"/>
                      <a:pt x="2779" y="3307"/>
                      <a:pt x="2814" y="3285"/>
                    </a:cubicBezTo>
                    <a:close/>
                    <a:moveTo>
                      <a:pt x="1835" y="1"/>
                    </a:moveTo>
                    <a:cubicBezTo>
                      <a:pt x="1826" y="1"/>
                      <a:pt x="1817" y="2"/>
                      <a:pt x="1808" y="3"/>
                    </a:cubicBezTo>
                    <a:cubicBezTo>
                      <a:pt x="1766" y="9"/>
                      <a:pt x="1731" y="32"/>
                      <a:pt x="1695" y="54"/>
                    </a:cubicBezTo>
                    <a:cubicBezTo>
                      <a:pt x="1652" y="72"/>
                      <a:pt x="1608" y="93"/>
                      <a:pt x="1565" y="106"/>
                    </a:cubicBezTo>
                    <a:cubicBezTo>
                      <a:pt x="1527" y="119"/>
                      <a:pt x="1488" y="135"/>
                      <a:pt x="1450" y="156"/>
                    </a:cubicBezTo>
                    <a:cubicBezTo>
                      <a:pt x="1418" y="160"/>
                      <a:pt x="1384" y="164"/>
                      <a:pt x="1351" y="171"/>
                    </a:cubicBezTo>
                    <a:cubicBezTo>
                      <a:pt x="1172" y="207"/>
                      <a:pt x="1008" y="296"/>
                      <a:pt x="857" y="387"/>
                    </a:cubicBezTo>
                    <a:cubicBezTo>
                      <a:pt x="704" y="479"/>
                      <a:pt x="554" y="585"/>
                      <a:pt x="436" y="723"/>
                    </a:cubicBezTo>
                    <a:cubicBezTo>
                      <a:pt x="317" y="859"/>
                      <a:pt x="211" y="1012"/>
                      <a:pt x="145" y="1184"/>
                    </a:cubicBezTo>
                    <a:cubicBezTo>
                      <a:pt x="78" y="1356"/>
                      <a:pt x="63" y="1543"/>
                      <a:pt x="64" y="1729"/>
                    </a:cubicBezTo>
                    <a:cubicBezTo>
                      <a:pt x="65" y="1900"/>
                      <a:pt x="104" y="2083"/>
                      <a:pt x="202" y="2241"/>
                    </a:cubicBezTo>
                    <a:cubicBezTo>
                      <a:pt x="189" y="2245"/>
                      <a:pt x="184" y="2253"/>
                      <a:pt x="181" y="2260"/>
                    </a:cubicBezTo>
                    <a:cubicBezTo>
                      <a:pt x="153" y="2209"/>
                      <a:pt x="126" y="2158"/>
                      <a:pt x="100" y="2105"/>
                    </a:cubicBezTo>
                    <a:cubicBezTo>
                      <a:pt x="71" y="2047"/>
                      <a:pt x="32" y="1974"/>
                      <a:pt x="56" y="1909"/>
                    </a:cubicBezTo>
                    <a:cubicBezTo>
                      <a:pt x="56" y="1907"/>
                      <a:pt x="51" y="1906"/>
                      <a:pt x="44" y="1906"/>
                    </a:cubicBezTo>
                    <a:cubicBezTo>
                      <a:pt x="38" y="1906"/>
                      <a:pt x="32" y="1907"/>
                      <a:pt x="31" y="1909"/>
                    </a:cubicBezTo>
                    <a:cubicBezTo>
                      <a:pt x="1" y="1957"/>
                      <a:pt x="12" y="2003"/>
                      <a:pt x="28" y="2048"/>
                    </a:cubicBezTo>
                    <a:cubicBezTo>
                      <a:pt x="53" y="2118"/>
                      <a:pt x="107" y="2179"/>
                      <a:pt x="131" y="2244"/>
                    </a:cubicBezTo>
                    <a:cubicBezTo>
                      <a:pt x="153" y="2304"/>
                      <a:pt x="182" y="2363"/>
                      <a:pt x="217" y="2416"/>
                    </a:cubicBezTo>
                    <a:cubicBezTo>
                      <a:pt x="251" y="2475"/>
                      <a:pt x="283" y="2528"/>
                      <a:pt x="313" y="2581"/>
                    </a:cubicBezTo>
                    <a:lnTo>
                      <a:pt x="313" y="2584"/>
                    </a:lnTo>
                    <a:cubicBezTo>
                      <a:pt x="313" y="2588"/>
                      <a:pt x="312" y="2592"/>
                      <a:pt x="313" y="2597"/>
                    </a:cubicBezTo>
                    <a:cubicBezTo>
                      <a:pt x="320" y="2621"/>
                      <a:pt x="334" y="2641"/>
                      <a:pt x="341" y="2667"/>
                    </a:cubicBezTo>
                    <a:cubicBezTo>
                      <a:pt x="347" y="2705"/>
                      <a:pt x="354" y="2745"/>
                      <a:pt x="375" y="2776"/>
                    </a:cubicBezTo>
                    <a:cubicBezTo>
                      <a:pt x="389" y="2798"/>
                      <a:pt x="404" y="2820"/>
                      <a:pt x="420" y="2841"/>
                    </a:cubicBezTo>
                    <a:cubicBezTo>
                      <a:pt x="418" y="2868"/>
                      <a:pt x="404" y="2908"/>
                      <a:pt x="415" y="2928"/>
                    </a:cubicBezTo>
                    <a:cubicBezTo>
                      <a:pt x="429" y="2951"/>
                      <a:pt x="445" y="2972"/>
                      <a:pt x="462" y="2996"/>
                    </a:cubicBezTo>
                    <a:cubicBezTo>
                      <a:pt x="477" y="3018"/>
                      <a:pt x="517" y="3013"/>
                      <a:pt x="533" y="3032"/>
                    </a:cubicBezTo>
                    <a:cubicBezTo>
                      <a:pt x="551" y="3053"/>
                      <a:pt x="555" y="3093"/>
                      <a:pt x="575" y="3113"/>
                    </a:cubicBezTo>
                    <a:cubicBezTo>
                      <a:pt x="595" y="3131"/>
                      <a:pt x="620" y="3142"/>
                      <a:pt x="642" y="3159"/>
                    </a:cubicBezTo>
                    <a:cubicBezTo>
                      <a:pt x="663" y="3177"/>
                      <a:pt x="676" y="3207"/>
                      <a:pt x="701" y="3223"/>
                    </a:cubicBezTo>
                    <a:cubicBezTo>
                      <a:pt x="723" y="3237"/>
                      <a:pt x="756" y="3233"/>
                      <a:pt x="780" y="3246"/>
                    </a:cubicBezTo>
                    <a:lnTo>
                      <a:pt x="795" y="3251"/>
                    </a:lnTo>
                    <a:cubicBezTo>
                      <a:pt x="828" y="3295"/>
                      <a:pt x="850" y="3361"/>
                      <a:pt x="897" y="3393"/>
                    </a:cubicBezTo>
                    <a:cubicBezTo>
                      <a:pt x="949" y="3431"/>
                      <a:pt x="1005" y="3462"/>
                      <a:pt x="1062" y="3495"/>
                    </a:cubicBezTo>
                    <a:cubicBezTo>
                      <a:pt x="1121" y="3525"/>
                      <a:pt x="1191" y="3521"/>
                      <a:pt x="1252" y="3543"/>
                    </a:cubicBezTo>
                    <a:cubicBezTo>
                      <a:pt x="1309" y="3569"/>
                      <a:pt x="1367" y="3607"/>
                      <a:pt x="1432" y="3627"/>
                    </a:cubicBezTo>
                    <a:cubicBezTo>
                      <a:pt x="1495" y="3640"/>
                      <a:pt x="1561" y="3647"/>
                      <a:pt x="1626" y="3653"/>
                    </a:cubicBezTo>
                    <a:cubicBezTo>
                      <a:pt x="1691" y="3661"/>
                      <a:pt x="1757" y="3680"/>
                      <a:pt x="1824" y="3682"/>
                    </a:cubicBezTo>
                    <a:cubicBezTo>
                      <a:pt x="1892" y="3680"/>
                      <a:pt x="1955" y="3660"/>
                      <a:pt x="2020" y="3650"/>
                    </a:cubicBezTo>
                    <a:cubicBezTo>
                      <a:pt x="2086" y="3643"/>
                      <a:pt x="2148" y="3617"/>
                      <a:pt x="2211" y="3602"/>
                    </a:cubicBezTo>
                    <a:cubicBezTo>
                      <a:pt x="2274" y="3585"/>
                      <a:pt x="2348" y="3603"/>
                      <a:pt x="2412" y="3581"/>
                    </a:cubicBezTo>
                    <a:cubicBezTo>
                      <a:pt x="2487" y="3552"/>
                      <a:pt x="2541" y="3478"/>
                      <a:pt x="2604" y="3434"/>
                    </a:cubicBezTo>
                    <a:cubicBezTo>
                      <a:pt x="2611" y="3447"/>
                      <a:pt x="2621" y="3462"/>
                      <a:pt x="2623" y="3462"/>
                    </a:cubicBezTo>
                    <a:cubicBezTo>
                      <a:pt x="2623" y="3462"/>
                      <a:pt x="2624" y="3462"/>
                      <a:pt x="2624" y="3462"/>
                    </a:cubicBezTo>
                    <a:cubicBezTo>
                      <a:pt x="2643" y="3445"/>
                      <a:pt x="2653" y="3418"/>
                      <a:pt x="2680" y="3415"/>
                    </a:cubicBezTo>
                    <a:cubicBezTo>
                      <a:pt x="2681" y="3415"/>
                      <a:pt x="2682" y="3415"/>
                      <a:pt x="2683" y="3415"/>
                    </a:cubicBezTo>
                    <a:cubicBezTo>
                      <a:pt x="2710" y="3415"/>
                      <a:pt x="2750" y="3434"/>
                      <a:pt x="2782" y="3438"/>
                    </a:cubicBezTo>
                    <a:cubicBezTo>
                      <a:pt x="2815" y="3441"/>
                      <a:pt x="2860" y="3466"/>
                      <a:pt x="2893" y="3466"/>
                    </a:cubicBezTo>
                    <a:cubicBezTo>
                      <a:pt x="2926" y="3466"/>
                      <a:pt x="2944" y="3445"/>
                      <a:pt x="2969" y="3435"/>
                    </a:cubicBezTo>
                    <a:cubicBezTo>
                      <a:pt x="2997" y="3426"/>
                      <a:pt x="3010" y="3398"/>
                      <a:pt x="3037" y="3386"/>
                    </a:cubicBezTo>
                    <a:cubicBezTo>
                      <a:pt x="3063" y="3373"/>
                      <a:pt x="3103" y="3376"/>
                      <a:pt x="3126" y="3358"/>
                    </a:cubicBezTo>
                    <a:cubicBezTo>
                      <a:pt x="3151" y="3343"/>
                      <a:pt x="3187" y="3339"/>
                      <a:pt x="3209" y="3318"/>
                    </a:cubicBezTo>
                    <a:cubicBezTo>
                      <a:pt x="3231" y="3301"/>
                      <a:pt x="3226" y="3254"/>
                      <a:pt x="3244" y="3233"/>
                    </a:cubicBezTo>
                    <a:lnTo>
                      <a:pt x="3304" y="3170"/>
                    </a:lnTo>
                    <a:cubicBezTo>
                      <a:pt x="3323" y="3149"/>
                      <a:pt x="3354" y="3138"/>
                      <a:pt x="3374" y="3116"/>
                    </a:cubicBezTo>
                    <a:cubicBezTo>
                      <a:pt x="3394" y="3095"/>
                      <a:pt x="3422" y="3082"/>
                      <a:pt x="3441" y="3060"/>
                    </a:cubicBezTo>
                    <a:cubicBezTo>
                      <a:pt x="3460" y="3036"/>
                      <a:pt x="3484" y="3018"/>
                      <a:pt x="3502" y="2995"/>
                    </a:cubicBezTo>
                    <a:cubicBezTo>
                      <a:pt x="3518" y="2972"/>
                      <a:pt x="3517" y="2937"/>
                      <a:pt x="3538" y="2915"/>
                    </a:cubicBezTo>
                    <a:cubicBezTo>
                      <a:pt x="3557" y="2892"/>
                      <a:pt x="3587" y="2878"/>
                      <a:pt x="3608" y="2856"/>
                    </a:cubicBezTo>
                    <a:cubicBezTo>
                      <a:pt x="3627" y="2834"/>
                      <a:pt x="3654" y="2815"/>
                      <a:pt x="3671" y="2791"/>
                    </a:cubicBezTo>
                    <a:cubicBezTo>
                      <a:pt x="3690" y="2767"/>
                      <a:pt x="3683" y="2731"/>
                      <a:pt x="3696" y="2703"/>
                    </a:cubicBezTo>
                    <a:cubicBezTo>
                      <a:pt x="3710" y="2674"/>
                      <a:pt x="3725" y="2644"/>
                      <a:pt x="3726" y="2610"/>
                    </a:cubicBezTo>
                    <a:cubicBezTo>
                      <a:pt x="3729" y="2575"/>
                      <a:pt x="3704" y="2531"/>
                      <a:pt x="3703" y="2497"/>
                    </a:cubicBezTo>
                    <a:cubicBezTo>
                      <a:pt x="3696" y="2450"/>
                      <a:pt x="3692" y="2414"/>
                      <a:pt x="3683" y="2378"/>
                    </a:cubicBezTo>
                    <a:cubicBezTo>
                      <a:pt x="3677" y="2347"/>
                      <a:pt x="3656" y="2310"/>
                      <a:pt x="3692" y="2292"/>
                    </a:cubicBezTo>
                    <a:cubicBezTo>
                      <a:pt x="3694" y="2292"/>
                      <a:pt x="3674" y="2285"/>
                      <a:pt x="3670" y="2285"/>
                    </a:cubicBezTo>
                    <a:cubicBezTo>
                      <a:pt x="3670" y="2285"/>
                      <a:pt x="3670" y="2285"/>
                      <a:pt x="3670" y="2285"/>
                    </a:cubicBezTo>
                    <a:cubicBezTo>
                      <a:pt x="3630" y="2292"/>
                      <a:pt x="3632" y="2311"/>
                      <a:pt x="3635" y="2333"/>
                    </a:cubicBezTo>
                    <a:cubicBezTo>
                      <a:pt x="3641" y="2366"/>
                      <a:pt x="3668" y="2406"/>
                      <a:pt x="3661" y="2435"/>
                    </a:cubicBezTo>
                    <a:cubicBezTo>
                      <a:pt x="3656" y="2462"/>
                      <a:pt x="3657" y="2491"/>
                      <a:pt x="3654" y="2520"/>
                    </a:cubicBezTo>
                    <a:cubicBezTo>
                      <a:pt x="3650" y="2551"/>
                      <a:pt x="3646" y="2578"/>
                      <a:pt x="3635" y="2603"/>
                    </a:cubicBezTo>
                    <a:cubicBezTo>
                      <a:pt x="3623" y="2629"/>
                      <a:pt x="3568" y="2634"/>
                      <a:pt x="3551" y="2656"/>
                    </a:cubicBezTo>
                    <a:cubicBezTo>
                      <a:pt x="3533" y="2679"/>
                      <a:pt x="3524" y="2705"/>
                      <a:pt x="3500" y="2724"/>
                    </a:cubicBezTo>
                    <a:cubicBezTo>
                      <a:pt x="3478" y="2743"/>
                      <a:pt x="3462" y="2765"/>
                      <a:pt x="3436" y="2782"/>
                    </a:cubicBezTo>
                    <a:cubicBezTo>
                      <a:pt x="3411" y="2800"/>
                      <a:pt x="3415" y="2834"/>
                      <a:pt x="3389" y="2851"/>
                    </a:cubicBezTo>
                    <a:cubicBezTo>
                      <a:pt x="3378" y="2859"/>
                      <a:pt x="3357" y="2859"/>
                      <a:pt x="3336" y="2859"/>
                    </a:cubicBezTo>
                    <a:cubicBezTo>
                      <a:pt x="3315" y="2859"/>
                      <a:pt x="3295" y="2859"/>
                      <a:pt x="3284" y="2867"/>
                    </a:cubicBezTo>
                    <a:cubicBezTo>
                      <a:pt x="3262" y="2884"/>
                      <a:pt x="3247" y="2896"/>
                      <a:pt x="3225" y="2911"/>
                    </a:cubicBezTo>
                    <a:cubicBezTo>
                      <a:pt x="3207" y="2925"/>
                      <a:pt x="3215" y="2963"/>
                      <a:pt x="3195" y="2977"/>
                    </a:cubicBezTo>
                    <a:cubicBezTo>
                      <a:pt x="3181" y="2985"/>
                      <a:pt x="3162" y="2988"/>
                      <a:pt x="3144" y="2994"/>
                    </a:cubicBezTo>
                    <a:cubicBezTo>
                      <a:pt x="3137" y="2989"/>
                      <a:pt x="3130" y="2986"/>
                      <a:pt x="3127" y="2986"/>
                    </a:cubicBezTo>
                    <a:cubicBezTo>
                      <a:pt x="3126" y="2986"/>
                      <a:pt x="3125" y="2986"/>
                      <a:pt x="3125" y="2987"/>
                    </a:cubicBezTo>
                    <a:cubicBezTo>
                      <a:pt x="3116" y="2998"/>
                      <a:pt x="3110" y="3007"/>
                      <a:pt x="3100" y="3020"/>
                    </a:cubicBezTo>
                    <a:cubicBezTo>
                      <a:pt x="3090" y="3029"/>
                      <a:pt x="3079" y="3042"/>
                      <a:pt x="3065" y="3050"/>
                    </a:cubicBezTo>
                    <a:cubicBezTo>
                      <a:pt x="3048" y="3064"/>
                      <a:pt x="3016" y="3067"/>
                      <a:pt x="2997" y="3080"/>
                    </a:cubicBezTo>
                    <a:cubicBezTo>
                      <a:pt x="2979" y="3094"/>
                      <a:pt x="2975" y="3123"/>
                      <a:pt x="2958" y="3137"/>
                    </a:cubicBezTo>
                    <a:cubicBezTo>
                      <a:pt x="2950" y="3142"/>
                      <a:pt x="2944" y="3151"/>
                      <a:pt x="2939" y="3159"/>
                    </a:cubicBezTo>
                    <a:cubicBezTo>
                      <a:pt x="2891" y="3178"/>
                      <a:pt x="2837" y="3188"/>
                      <a:pt x="2793" y="3206"/>
                    </a:cubicBezTo>
                    <a:cubicBezTo>
                      <a:pt x="2748" y="3218"/>
                      <a:pt x="2701" y="3221"/>
                      <a:pt x="2655" y="3226"/>
                    </a:cubicBezTo>
                    <a:cubicBezTo>
                      <a:pt x="2701" y="3204"/>
                      <a:pt x="2748" y="3181"/>
                      <a:pt x="2789" y="3146"/>
                    </a:cubicBezTo>
                    <a:cubicBezTo>
                      <a:pt x="2811" y="3129"/>
                      <a:pt x="2830" y="3108"/>
                      <a:pt x="2849" y="3084"/>
                    </a:cubicBezTo>
                    <a:cubicBezTo>
                      <a:pt x="2869" y="3076"/>
                      <a:pt x="2887" y="3068"/>
                      <a:pt x="2904" y="3057"/>
                    </a:cubicBezTo>
                    <a:cubicBezTo>
                      <a:pt x="2955" y="3027"/>
                      <a:pt x="3008" y="2994"/>
                      <a:pt x="3057" y="2958"/>
                    </a:cubicBezTo>
                    <a:cubicBezTo>
                      <a:pt x="3104" y="2918"/>
                      <a:pt x="3137" y="2864"/>
                      <a:pt x="3182" y="2823"/>
                    </a:cubicBezTo>
                    <a:cubicBezTo>
                      <a:pt x="3229" y="2784"/>
                      <a:pt x="3284" y="2750"/>
                      <a:pt x="3330" y="2705"/>
                    </a:cubicBezTo>
                    <a:cubicBezTo>
                      <a:pt x="3372" y="2658"/>
                      <a:pt x="3421" y="2615"/>
                      <a:pt x="3458" y="2562"/>
                    </a:cubicBezTo>
                    <a:cubicBezTo>
                      <a:pt x="3492" y="2511"/>
                      <a:pt x="3506" y="2447"/>
                      <a:pt x="3529" y="2390"/>
                    </a:cubicBezTo>
                    <a:cubicBezTo>
                      <a:pt x="3558" y="2352"/>
                      <a:pt x="3591" y="2317"/>
                      <a:pt x="3613" y="2274"/>
                    </a:cubicBezTo>
                    <a:cubicBezTo>
                      <a:pt x="3639" y="2227"/>
                      <a:pt x="3635" y="2171"/>
                      <a:pt x="3653" y="2120"/>
                    </a:cubicBezTo>
                    <a:cubicBezTo>
                      <a:pt x="3668" y="2065"/>
                      <a:pt x="3685" y="2008"/>
                      <a:pt x="3682" y="1950"/>
                    </a:cubicBezTo>
                    <a:cubicBezTo>
                      <a:pt x="3678" y="1891"/>
                      <a:pt x="3646" y="1831"/>
                      <a:pt x="3632" y="1776"/>
                    </a:cubicBezTo>
                    <a:cubicBezTo>
                      <a:pt x="3623" y="1734"/>
                      <a:pt x="3609" y="1697"/>
                      <a:pt x="3593" y="1659"/>
                    </a:cubicBezTo>
                    <a:cubicBezTo>
                      <a:pt x="3609" y="1586"/>
                      <a:pt x="3626" y="1510"/>
                      <a:pt x="3627" y="1432"/>
                    </a:cubicBezTo>
                    <a:cubicBezTo>
                      <a:pt x="3628" y="1341"/>
                      <a:pt x="3595" y="1256"/>
                      <a:pt x="3577" y="1170"/>
                    </a:cubicBezTo>
                    <a:cubicBezTo>
                      <a:pt x="3557" y="1075"/>
                      <a:pt x="3526" y="982"/>
                      <a:pt x="3478" y="898"/>
                    </a:cubicBezTo>
                    <a:cubicBezTo>
                      <a:pt x="3427" y="812"/>
                      <a:pt x="3350" y="749"/>
                      <a:pt x="3284" y="682"/>
                    </a:cubicBezTo>
                    <a:cubicBezTo>
                      <a:pt x="3233" y="627"/>
                      <a:pt x="3174" y="578"/>
                      <a:pt x="3114" y="537"/>
                    </a:cubicBezTo>
                    <a:cubicBezTo>
                      <a:pt x="3081" y="493"/>
                      <a:pt x="3045" y="450"/>
                      <a:pt x="3009" y="409"/>
                    </a:cubicBezTo>
                    <a:cubicBezTo>
                      <a:pt x="2968" y="364"/>
                      <a:pt x="2903" y="349"/>
                      <a:pt x="2856" y="313"/>
                    </a:cubicBezTo>
                    <a:cubicBezTo>
                      <a:pt x="2811" y="273"/>
                      <a:pt x="2774" y="215"/>
                      <a:pt x="2720" y="185"/>
                    </a:cubicBezTo>
                    <a:cubicBezTo>
                      <a:pt x="2666" y="152"/>
                      <a:pt x="2606" y="134"/>
                      <a:pt x="2549" y="108"/>
                    </a:cubicBezTo>
                    <a:cubicBezTo>
                      <a:pt x="2492" y="86"/>
                      <a:pt x="2438" y="46"/>
                      <a:pt x="2376" y="32"/>
                    </a:cubicBezTo>
                    <a:cubicBezTo>
                      <a:pt x="2314" y="17"/>
                      <a:pt x="2248" y="24"/>
                      <a:pt x="2186" y="18"/>
                    </a:cubicBezTo>
                    <a:cubicBezTo>
                      <a:pt x="2173" y="17"/>
                      <a:pt x="2159" y="16"/>
                      <a:pt x="2146" y="16"/>
                    </a:cubicBezTo>
                    <a:cubicBezTo>
                      <a:pt x="2097" y="16"/>
                      <a:pt x="2047" y="24"/>
                      <a:pt x="1999" y="24"/>
                    </a:cubicBezTo>
                    <a:cubicBezTo>
                      <a:pt x="1998" y="24"/>
                      <a:pt x="1996" y="24"/>
                      <a:pt x="1995" y="24"/>
                    </a:cubicBezTo>
                    <a:cubicBezTo>
                      <a:pt x="1943" y="24"/>
                      <a:pt x="1889" y="1"/>
                      <a:pt x="1835"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29"/>
              <p:cNvSpPr/>
              <p:nvPr/>
            </p:nvSpPr>
            <p:spPr>
              <a:xfrm>
                <a:off x="1142125" y="4893100"/>
                <a:ext cx="93175" cy="91750"/>
              </a:xfrm>
              <a:custGeom>
                <a:rect b="b" l="l" r="r" t="t"/>
                <a:pathLst>
                  <a:path extrusionOk="0" h="3670" w="3727">
                    <a:moveTo>
                      <a:pt x="1005" y="317"/>
                    </a:moveTo>
                    <a:cubicBezTo>
                      <a:pt x="1009" y="317"/>
                      <a:pt x="1014" y="318"/>
                      <a:pt x="1019" y="318"/>
                    </a:cubicBezTo>
                    <a:cubicBezTo>
                      <a:pt x="985" y="339"/>
                      <a:pt x="949" y="362"/>
                      <a:pt x="915" y="386"/>
                    </a:cubicBezTo>
                    <a:cubicBezTo>
                      <a:pt x="916" y="382"/>
                      <a:pt x="916" y="379"/>
                      <a:pt x="919" y="376"/>
                    </a:cubicBezTo>
                    <a:cubicBezTo>
                      <a:pt x="937" y="354"/>
                      <a:pt x="960" y="338"/>
                      <a:pt x="983" y="321"/>
                    </a:cubicBezTo>
                    <a:cubicBezTo>
                      <a:pt x="990" y="318"/>
                      <a:pt x="997" y="317"/>
                      <a:pt x="1005" y="317"/>
                    </a:cubicBezTo>
                    <a:close/>
                    <a:moveTo>
                      <a:pt x="1600" y="641"/>
                    </a:moveTo>
                    <a:cubicBezTo>
                      <a:pt x="1702" y="641"/>
                      <a:pt x="1812" y="667"/>
                      <a:pt x="1927" y="691"/>
                    </a:cubicBezTo>
                    <a:cubicBezTo>
                      <a:pt x="2022" y="712"/>
                      <a:pt x="2112" y="741"/>
                      <a:pt x="2200" y="774"/>
                    </a:cubicBezTo>
                    <a:cubicBezTo>
                      <a:pt x="2084" y="742"/>
                      <a:pt x="1966" y="727"/>
                      <a:pt x="1850" y="727"/>
                    </a:cubicBezTo>
                    <a:cubicBezTo>
                      <a:pt x="1841" y="727"/>
                      <a:pt x="1831" y="727"/>
                      <a:pt x="1821" y="727"/>
                    </a:cubicBezTo>
                    <a:cubicBezTo>
                      <a:pt x="1794" y="730"/>
                      <a:pt x="1766" y="733"/>
                      <a:pt x="1739" y="734"/>
                    </a:cubicBezTo>
                    <a:cubicBezTo>
                      <a:pt x="1737" y="734"/>
                      <a:pt x="1737" y="733"/>
                      <a:pt x="1737" y="733"/>
                    </a:cubicBezTo>
                    <a:cubicBezTo>
                      <a:pt x="1696" y="712"/>
                      <a:pt x="1655" y="665"/>
                      <a:pt x="1610" y="649"/>
                    </a:cubicBezTo>
                    <a:cubicBezTo>
                      <a:pt x="1594" y="642"/>
                      <a:pt x="1581" y="642"/>
                      <a:pt x="1565" y="642"/>
                    </a:cubicBezTo>
                    <a:cubicBezTo>
                      <a:pt x="1577" y="641"/>
                      <a:pt x="1588" y="641"/>
                      <a:pt x="1600" y="641"/>
                    </a:cubicBezTo>
                    <a:close/>
                    <a:moveTo>
                      <a:pt x="3196" y="968"/>
                    </a:moveTo>
                    <a:lnTo>
                      <a:pt x="3196" y="968"/>
                    </a:lnTo>
                    <a:cubicBezTo>
                      <a:pt x="3205" y="973"/>
                      <a:pt x="3211" y="978"/>
                      <a:pt x="3217" y="984"/>
                    </a:cubicBezTo>
                    <a:cubicBezTo>
                      <a:pt x="3228" y="1005"/>
                      <a:pt x="3227" y="1034"/>
                      <a:pt x="3235" y="1056"/>
                    </a:cubicBezTo>
                    <a:cubicBezTo>
                      <a:pt x="3244" y="1078"/>
                      <a:pt x="3244" y="1103"/>
                      <a:pt x="3251" y="1123"/>
                    </a:cubicBezTo>
                    <a:cubicBezTo>
                      <a:pt x="3254" y="1130"/>
                      <a:pt x="3261" y="1136"/>
                      <a:pt x="3266" y="1140"/>
                    </a:cubicBezTo>
                    <a:cubicBezTo>
                      <a:pt x="3265" y="1143"/>
                      <a:pt x="3260" y="1143"/>
                      <a:pt x="3261" y="1144"/>
                    </a:cubicBezTo>
                    <a:cubicBezTo>
                      <a:pt x="3262" y="1165"/>
                      <a:pt x="3268" y="1181"/>
                      <a:pt x="3272" y="1202"/>
                    </a:cubicBezTo>
                    <a:cubicBezTo>
                      <a:pt x="3265" y="1199"/>
                      <a:pt x="3260" y="1195"/>
                      <a:pt x="3253" y="1192"/>
                    </a:cubicBezTo>
                    <a:cubicBezTo>
                      <a:pt x="3239" y="1116"/>
                      <a:pt x="3220" y="1042"/>
                      <a:pt x="3196" y="968"/>
                    </a:cubicBezTo>
                    <a:close/>
                    <a:moveTo>
                      <a:pt x="2588" y="1283"/>
                    </a:moveTo>
                    <a:lnTo>
                      <a:pt x="2588" y="1283"/>
                    </a:lnTo>
                    <a:cubicBezTo>
                      <a:pt x="2605" y="1298"/>
                      <a:pt x="2618" y="1315"/>
                      <a:pt x="2632" y="1328"/>
                    </a:cubicBezTo>
                    <a:cubicBezTo>
                      <a:pt x="2620" y="1319"/>
                      <a:pt x="2609" y="1309"/>
                      <a:pt x="2599" y="1298"/>
                    </a:cubicBezTo>
                    <a:lnTo>
                      <a:pt x="2588" y="1283"/>
                    </a:lnTo>
                    <a:close/>
                    <a:moveTo>
                      <a:pt x="3293" y="1165"/>
                    </a:moveTo>
                    <a:lnTo>
                      <a:pt x="3299" y="1172"/>
                    </a:lnTo>
                    <a:cubicBezTo>
                      <a:pt x="3309" y="1194"/>
                      <a:pt x="3317" y="1214"/>
                      <a:pt x="3337" y="1233"/>
                    </a:cubicBezTo>
                    <a:cubicBezTo>
                      <a:pt x="3356" y="1253"/>
                      <a:pt x="3403" y="1264"/>
                      <a:pt x="3419" y="1289"/>
                    </a:cubicBezTo>
                    <a:cubicBezTo>
                      <a:pt x="3437" y="1309"/>
                      <a:pt x="3458" y="1335"/>
                      <a:pt x="3481" y="1363"/>
                    </a:cubicBezTo>
                    <a:cubicBezTo>
                      <a:pt x="3495" y="1379"/>
                      <a:pt x="3516" y="1400"/>
                      <a:pt x="3514" y="1421"/>
                    </a:cubicBezTo>
                    <a:cubicBezTo>
                      <a:pt x="3496" y="1394"/>
                      <a:pt x="3483" y="1370"/>
                      <a:pt x="3462" y="1345"/>
                    </a:cubicBezTo>
                    <a:cubicBezTo>
                      <a:pt x="3414" y="1291"/>
                      <a:pt x="3361" y="1253"/>
                      <a:pt x="3304" y="1220"/>
                    </a:cubicBezTo>
                    <a:cubicBezTo>
                      <a:pt x="3301" y="1200"/>
                      <a:pt x="3295" y="1181"/>
                      <a:pt x="3293" y="1165"/>
                    </a:cubicBezTo>
                    <a:close/>
                    <a:moveTo>
                      <a:pt x="1120" y="1254"/>
                    </a:moveTo>
                    <a:lnTo>
                      <a:pt x="1120" y="1254"/>
                    </a:lnTo>
                    <a:cubicBezTo>
                      <a:pt x="1118" y="1255"/>
                      <a:pt x="1115" y="1257"/>
                      <a:pt x="1114" y="1257"/>
                    </a:cubicBezTo>
                    <a:cubicBezTo>
                      <a:pt x="1060" y="1308"/>
                      <a:pt x="1012" y="1367"/>
                      <a:pt x="974" y="1433"/>
                    </a:cubicBezTo>
                    <a:cubicBezTo>
                      <a:pt x="974" y="1394"/>
                      <a:pt x="978" y="1359"/>
                      <a:pt x="985" y="1322"/>
                    </a:cubicBezTo>
                    <a:cubicBezTo>
                      <a:pt x="1005" y="1308"/>
                      <a:pt x="1026" y="1295"/>
                      <a:pt x="1049" y="1283"/>
                    </a:cubicBezTo>
                    <a:cubicBezTo>
                      <a:pt x="1067" y="1275"/>
                      <a:pt x="1087" y="1268"/>
                      <a:pt x="1107" y="1260"/>
                    </a:cubicBezTo>
                    <a:cubicBezTo>
                      <a:pt x="1111" y="1257"/>
                      <a:pt x="1115" y="1255"/>
                      <a:pt x="1120" y="1254"/>
                    </a:cubicBezTo>
                    <a:close/>
                    <a:moveTo>
                      <a:pt x="3266" y="1280"/>
                    </a:moveTo>
                    <a:cubicBezTo>
                      <a:pt x="3273" y="1284"/>
                      <a:pt x="3280" y="1289"/>
                      <a:pt x="3286" y="1294"/>
                    </a:cubicBezTo>
                    <a:cubicBezTo>
                      <a:pt x="3299" y="1353"/>
                      <a:pt x="3308" y="1418"/>
                      <a:pt x="3320" y="1481"/>
                    </a:cubicBezTo>
                    <a:cubicBezTo>
                      <a:pt x="3310" y="1447"/>
                      <a:pt x="3297" y="1414"/>
                      <a:pt x="3280" y="1381"/>
                    </a:cubicBezTo>
                    <a:cubicBezTo>
                      <a:pt x="3276" y="1346"/>
                      <a:pt x="3272" y="1315"/>
                      <a:pt x="3266" y="1280"/>
                    </a:cubicBezTo>
                    <a:close/>
                    <a:moveTo>
                      <a:pt x="2655" y="1356"/>
                    </a:moveTo>
                    <a:cubicBezTo>
                      <a:pt x="2687" y="1390"/>
                      <a:pt x="2715" y="1428"/>
                      <a:pt x="2735" y="1469"/>
                    </a:cubicBezTo>
                    <a:lnTo>
                      <a:pt x="2735" y="1489"/>
                    </a:lnTo>
                    <a:cubicBezTo>
                      <a:pt x="2731" y="1521"/>
                      <a:pt x="2719" y="1562"/>
                      <a:pt x="2697" y="1604"/>
                    </a:cubicBezTo>
                    <a:cubicBezTo>
                      <a:pt x="2694" y="1521"/>
                      <a:pt x="2673" y="1439"/>
                      <a:pt x="2632" y="1366"/>
                    </a:cubicBezTo>
                    <a:cubicBezTo>
                      <a:pt x="2640" y="1360"/>
                      <a:pt x="2649" y="1357"/>
                      <a:pt x="2655" y="1356"/>
                    </a:cubicBezTo>
                    <a:close/>
                    <a:moveTo>
                      <a:pt x="1720" y="1241"/>
                    </a:moveTo>
                    <a:cubicBezTo>
                      <a:pt x="1733" y="1241"/>
                      <a:pt x="1745" y="1243"/>
                      <a:pt x="1760" y="1243"/>
                    </a:cubicBezTo>
                    <a:cubicBezTo>
                      <a:pt x="1751" y="1255"/>
                      <a:pt x="1744" y="1269"/>
                      <a:pt x="1735" y="1280"/>
                    </a:cubicBezTo>
                    <a:cubicBezTo>
                      <a:pt x="1702" y="1319"/>
                      <a:pt x="1663" y="1364"/>
                      <a:pt x="1645" y="1421"/>
                    </a:cubicBezTo>
                    <a:cubicBezTo>
                      <a:pt x="1629" y="1474"/>
                      <a:pt x="1615" y="1550"/>
                      <a:pt x="1632" y="1619"/>
                    </a:cubicBezTo>
                    <a:cubicBezTo>
                      <a:pt x="1641" y="1656"/>
                      <a:pt x="1663" y="1689"/>
                      <a:pt x="1688" y="1715"/>
                    </a:cubicBezTo>
                    <a:cubicBezTo>
                      <a:pt x="1711" y="1737"/>
                      <a:pt x="1735" y="1756"/>
                      <a:pt x="1760" y="1776"/>
                    </a:cubicBezTo>
                    <a:cubicBezTo>
                      <a:pt x="1764" y="1778"/>
                      <a:pt x="1768" y="1780"/>
                      <a:pt x="1773" y="1784"/>
                    </a:cubicBezTo>
                    <a:cubicBezTo>
                      <a:pt x="1731" y="1809"/>
                      <a:pt x="1685" y="1819"/>
                      <a:pt x="1640" y="1819"/>
                    </a:cubicBezTo>
                    <a:cubicBezTo>
                      <a:pt x="1601" y="1819"/>
                      <a:pt x="1563" y="1811"/>
                      <a:pt x="1530" y="1798"/>
                    </a:cubicBezTo>
                    <a:cubicBezTo>
                      <a:pt x="1509" y="1752"/>
                      <a:pt x="1498" y="1707"/>
                      <a:pt x="1494" y="1661"/>
                    </a:cubicBezTo>
                    <a:cubicBezTo>
                      <a:pt x="1483" y="1572"/>
                      <a:pt x="1517" y="1477"/>
                      <a:pt x="1560" y="1399"/>
                    </a:cubicBezTo>
                    <a:cubicBezTo>
                      <a:pt x="1596" y="1331"/>
                      <a:pt x="1651" y="1280"/>
                      <a:pt x="1711" y="1242"/>
                    </a:cubicBezTo>
                    <a:cubicBezTo>
                      <a:pt x="1714" y="1241"/>
                      <a:pt x="1717" y="1241"/>
                      <a:pt x="1720" y="1241"/>
                    </a:cubicBezTo>
                    <a:close/>
                    <a:moveTo>
                      <a:pt x="158" y="1638"/>
                    </a:moveTo>
                    <a:cubicBezTo>
                      <a:pt x="166" y="1668"/>
                      <a:pt x="176" y="1700"/>
                      <a:pt x="182" y="1729"/>
                    </a:cubicBezTo>
                    <a:cubicBezTo>
                      <a:pt x="187" y="1756"/>
                      <a:pt x="198" y="1784"/>
                      <a:pt x="207" y="1810"/>
                    </a:cubicBezTo>
                    <a:cubicBezTo>
                      <a:pt x="185" y="1860"/>
                      <a:pt x="164" y="1911"/>
                      <a:pt x="149" y="1966"/>
                    </a:cubicBezTo>
                    <a:cubicBezTo>
                      <a:pt x="149" y="1964"/>
                      <a:pt x="148" y="1963"/>
                      <a:pt x="148" y="1963"/>
                    </a:cubicBezTo>
                    <a:cubicBezTo>
                      <a:pt x="142" y="1916"/>
                      <a:pt x="130" y="1869"/>
                      <a:pt x="129" y="1821"/>
                    </a:cubicBezTo>
                    <a:cubicBezTo>
                      <a:pt x="123" y="1773"/>
                      <a:pt x="129" y="1725"/>
                      <a:pt x="136" y="1679"/>
                    </a:cubicBezTo>
                    <a:cubicBezTo>
                      <a:pt x="138" y="1663"/>
                      <a:pt x="148" y="1649"/>
                      <a:pt x="158" y="1638"/>
                    </a:cubicBezTo>
                    <a:close/>
                    <a:moveTo>
                      <a:pt x="3075" y="1778"/>
                    </a:moveTo>
                    <a:lnTo>
                      <a:pt x="3075" y="1778"/>
                    </a:lnTo>
                    <a:cubicBezTo>
                      <a:pt x="3079" y="1856"/>
                      <a:pt x="3075" y="1931"/>
                      <a:pt x="3066" y="2004"/>
                    </a:cubicBezTo>
                    <a:cubicBezTo>
                      <a:pt x="3066" y="1984"/>
                      <a:pt x="3067" y="1963"/>
                      <a:pt x="3067" y="1944"/>
                    </a:cubicBezTo>
                    <a:cubicBezTo>
                      <a:pt x="3067" y="1904"/>
                      <a:pt x="3063" y="1865"/>
                      <a:pt x="3059" y="1825"/>
                    </a:cubicBezTo>
                    <a:cubicBezTo>
                      <a:pt x="3067" y="1810"/>
                      <a:pt x="3070" y="1794"/>
                      <a:pt x="3075" y="1778"/>
                    </a:cubicBezTo>
                    <a:close/>
                    <a:moveTo>
                      <a:pt x="2399" y="1831"/>
                    </a:moveTo>
                    <a:lnTo>
                      <a:pt x="2399" y="1831"/>
                    </a:lnTo>
                    <a:cubicBezTo>
                      <a:pt x="2398" y="1834"/>
                      <a:pt x="2398" y="1839"/>
                      <a:pt x="2395" y="1842"/>
                    </a:cubicBezTo>
                    <a:cubicBezTo>
                      <a:pt x="2394" y="1846"/>
                      <a:pt x="2393" y="1849"/>
                      <a:pt x="2388" y="1853"/>
                    </a:cubicBezTo>
                    <a:cubicBezTo>
                      <a:pt x="2338" y="1935"/>
                      <a:pt x="2252" y="1973"/>
                      <a:pt x="2167" y="2000"/>
                    </a:cubicBezTo>
                    <a:cubicBezTo>
                      <a:pt x="2153" y="2004"/>
                      <a:pt x="2138" y="2011"/>
                      <a:pt x="2123" y="2017"/>
                    </a:cubicBezTo>
                    <a:lnTo>
                      <a:pt x="2123" y="2004"/>
                    </a:lnTo>
                    <a:cubicBezTo>
                      <a:pt x="2196" y="1982"/>
                      <a:pt x="2265" y="1945"/>
                      <a:pt x="2320" y="1900"/>
                    </a:cubicBezTo>
                    <a:cubicBezTo>
                      <a:pt x="2343" y="1882"/>
                      <a:pt x="2364" y="1860"/>
                      <a:pt x="2382" y="1835"/>
                    </a:cubicBezTo>
                    <a:cubicBezTo>
                      <a:pt x="2387" y="1834"/>
                      <a:pt x="2394" y="1832"/>
                      <a:pt x="2399" y="1831"/>
                    </a:cubicBezTo>
                    <a:close/>
                    <a:moveTo>
                      <a:pt x="2409" y="1617"/>
                    </a:moveTo>
                    <a:cubicBezTo>
                      <a:pt x="2409" y="1619"/>
                      <a:pt x="2409" y="1620"/>
                      <a:pt x="2410" y="1622"/>
                    </a:cubicBezTo>
                    <a:cubicBezTo>
                      <a:pt x="2395" y="1696"/>
                      <a:pt x="2365" y="1762"/>
                      <a:pt x="2321" y="1811"/>
                    </a:cubicBezTo>
                    <a:cubicBezTo>
                      <a:pt x="2277" y="1821"/>
                      <a:pt x="2231" y="1829"/>
                      <a:pt x="2186" y="1829"/>
                    </a:cubicBezTo>
                    <a:cubicBezTo>
                      <a:pt x="2152" y="1829"/>
                      <a:pt x="2117" y="1824"/>
                      <a:pt x="2086" y="1811"/>
                    </a:cubicBezTo>
                    <a:cubicBezTo>
                      <a:pt x="2086" y="1811"/>
                      <a:pt x="2085" y="1811"/>
                      <a:pt x="2085" y="1811"/>
                    </a:cubicBezTo>
                    <a:cubicBezTo>
                      <a:pt x="2082" y="1811"/>
                      <a:pt x="2078" y="1832"/>
                      <a:pt x="2080" y="1835"/>
                    </a:cubicBezTo>
                    <a:cubicBezTo>
                      <a:pt x="2120" y="1861"/>
                      <a:pt x="2161" y="1869"/>
                      <a:pt x="2203" y="1869"/>
                    </a:cubicBezTo>
                    <a:cubicBezTo>
                      <a:pt x="2223" y="1869"/>
                      <a:pt x="2242" y="1867"/>
                      <a:pt x="2262" y="1865"/>
                    </a:cubicBezTo>
                    <a:lnTo>
                      <a:pt x="2262" y="1865"/>
                    </a:lnTo>
                    <a:cubicBezTo>
                      <a:pt x="2222" y="1895"/>
                      <a:pt x="2179" y="1920"/>
                      <a:pt x="2127" y="1937"/>
                    </a:cubicBezTo>
                    <a:cubicBezTo>
                      <a:pt x="2128" y="1915"/>
                      <a:pt x="2128" y="1890"/>
                      <a:pt x="2134" y="1869"/>
                    </a:cubicBezTo>
                    <a:cubicBezTo>
                      <a:pt x="2135" y="1865"/>
                      <a:pt x="2127" y="1863"/>
                      <a:pt x="2120" y="1863"/>
                    </a:cubicBezTo>
                    <a:cubicBezTo>
                      <a:pt x="2115" y="1863"/>
                      <a:pt x="2111" y="1864"/>
                      <a:pt x="2110" y="1867"/>
                    </a:cubicBezTo>
                    <a:cubicBezTo>
                      <a:pt x="2101" y="1894"/>
                      <a:pt x="2097" y="1923"/>
                      <a:pt x="2091" y="1950"/>
                    </a:cubicBezTo>
                    <a:cubicBezTo>
                      <a:pt x="2046" y="1962"/>
                      <a:pt x="1999" y="1968"/>
                      <a:pt x="1952" y="1968"/>
                    </a:cubicBezTo>
                    <a:cubicBezTo>
                      <a:pt x="1888" y="1968"/>
                      <a:pt x="1825" y="1956"/>
                      <a:pt x="1768" y="1930"/>
                    </a:cubicBezTo>
                    <a:cubicBezTo>
                      <a:pt x="1766" y="1929"/>
                      <a:pt x="1764" y="1929"/>
                      <a:pt x="1762" y="1929"/>
                    </a:cubicBezTo>
                    <a:cubicBezTo>
                      <a:pt x="1743" y="1929"/>
                      <a:pt x="1722" y="1964"/>
                      <a:pt x="1744" y="1977"/>
                    </a:cubicBezTo>
                    <a:cubicBezTo>
                      <a:pt x="1810" y="2014"/>
                      <a:pt x="1886" y="2032"/>
                      <a:pt x="1963" y="2032"/>
                    </a:cubicBezTo>
                    <a:cubicBezTo>
                      <a:pt x="2004" y="2032"/>
                      <a:pt x="2044" y="2027"/>
                      <a:pt x="2084" y="2018"/>
                    </a:cubicBezTo>
                    <a:lnTo>
                      <a:pt x="2084" y="2033"/>
                    </a:lnTo>
                    <a:cubicBezTo>
                      <a:pt x="2040" y="2048"/>
                      <a:pt x="1992" y="2059"/>
                      <a:pt x="1943" y="2059"/>
                    </a:cubicBezTo>
                    <a:cubicBezTo>
                      <a:pt x="1922" y="2059"/>
                      <a:pt x="1901" y="2057"/>
                      <a:pt x="1879" y="2052"/>
                    </a:cubicBezTo>
                    <a:cubicBezTo>
                      <a:pt x="1780" y="2030"/>
                      <a:pt x="1684" y="1984"/>
                      <a:pt x="1611" y="1916"/>
                    </a:cubicBezTo>
                    <a:cubicBezTo>
                      <a:pt x="1598" y="1906"/>
                      <a:pt x="1590" y="1893"/>
                      <a:pt x="1581" y="1882"/>
                    </a:cubicBezTo>
                    <a:lnTo>
                      <a:pt x="1581" y="1882"/>
                    </a:lnTo>
                    <a:cubicBezTo>
                      <a:pt x="1600" y="1885"/>
                      <a:pt x="1620" y="1887"/>
                      <a:pt x="1641" y="1887"/>
                    </a:cubicBezTo>
                    <a:cubicBezTo>
                      <a:pt x="1704" y="1887"/>
                      <a:pt x="1769" y="1868"/>
                      <a:pt x="1824" y="1821"/>
                    </a:cubicBezTo>
                    <a:cubicBezTo>
                      <a:pt x="1862" y="1838"/>
                      <a:pt x="1901" y="1849"/>
                      <a:pt x="1941" y="1849"/>
                    </a:cubicBezTo>
                    <a:cubicBezTo>
                      <a:pt x="1949" y="1849"/>
                      <a:pt x="1958" y="1848"/>
                      <a:pt x="1966" y="1847"/>
                    </a:cubicBezTo>
                    <a:cubicBezTo>
                      <a:pt x="2026" y="1840"/>
                      <a:pt x="2069" y="1805"/>
                      <a:pt x="2105" y="1773"/>
                    </a:cubicBezTo>
                    <a:cubicBezTo>
                      <a:pt x="2111" y="1774"/>
                      <a:pt x="2118" y="1774"/>
                      <a:pt x="2124" y="1774"/>
                    </a:cubicBezTo>
                    <a:cubicBezTo>
                      <a:pt x="2147" y="1774"/>
                      <a:pt x="2172" y="1769"/>
                      <a:pt x="2194" y="1766"/>
                    </a:cubicBezTo>
                    <a:cubicBezTo>
                      <a:pt x="2244" y="1755"/>
                      <a:pt x="2277" y="1721"/>
                      <a:pt x="2316" y="1693"/>
                    </a:cubicBezTo>
                    <a:cubicBezTo>
                      <a:pt x="2344" y="1671"/>
                      <a:pt x="2384" y="1649"/>
                      <a:pt x="2409" y="1617"/>
                    </a:cubicBezTo>
                    <a:close/>
                    <a:moveTo>
                      <a:pt x="1162" y="1626"/>
                    </a:moveTo>
                    <a:lnTo>
                      <a:pt x="1162" y="1626"/>
                    </a:lnTo>
                    <a:cubicBezTo>
                      <a:pt x="1161" y="1667"/>
                      <a:pt x="1159" y="1710"/>
                      <a:pt x="1159" y="1751"/>
                    </a:cubicBezTo>
                    <a:cubicBezTo>
                      <a:pt x="1159" y="1845"/>
                      <a:pt x="1150" y="1944"/>
                      <a:pt x="1180" y="2041"/>
                    </a:cubicBezTo>
                    <a:cubicBezTo>
                      <a:pt x="1194" y="2087"/>
                      <a:pt x="1215" y="2129"/>
                      <a:pt x="1238" y="2171"/>
                    </a:cubicBezTo>
                    <a:cubicBezTo>
                      <a:pt x="1147" y="2030"/>
                      <a:pt x="1120" y="1854"/>
                      <a:pt x="1142" y="1717"/>
                    </a:cubicBezTo>
                    <a:cubicBezTo>
                      <a:pt x="1146" y="1688"/>
                      <a:pt x="1153" y="1656"/>
                      <a:pt x="1162" y="1626"/>
                    </a:cubicBezTo>
                    <a:close/>
                    <a:moveTo>
                      <a:pt x="2781" y="2295"/>
                    </a:moveTo>
                    <a:lnTo>
                      <a:pt x="2781" y="2295"/>
                    </a:lnTo>
                    <a:cubicBezTo>
                      <a:pt x="2779" y="2299"/>
                      <a:pt x="2779" y="2301"/>
                      <a:pt x="2778" y="2306"/>
                    </a:cubicBezTo>
                    <a:cubicBezTo>
                      <a:pt x="2770" y="2308"/>
                      <a:pt x="2760" y="2310"/>
                      <a:pt x="2753" y="2312"/>
                    </a:cubicBezTo>
                    <a:cubicBezTo>
                      <a:pt x="2763" y="2307"/>
                      <a:pt x="2772" y="2300"/>
                      <a:pt x="2781" y="2295"/>
                    </a:cubicBezTo>
                    <a:close/>
                    <a:moveTo>
                      <a:pt x="1608" y="2204"/>
                    </a:moveTo>
                    <a:lnTo>
                      <a:pt x="1608" y="2204"/>
                    </a:lnTo>
                    <a:cubicBezTo>
                      <a:pt x="1662" y="2233"/>
                      <a:pt x="1718" y="2255"/>
                      <a:pt x="1775" y="2274"/>
                    </a:cubicBezTo>
                    <a:cubicBezTo>
                      <a:pt x="1852" y="2299"/>
                      <a:pt x="1933" y="2317"/>
                      <a:pt x="2015" y="2323"/>
                    </a:cubicBezTo>
                    <a:cubicBezTo>
                      <a:pt x="1973" y="2343"/>
                      <a:pt x="1932" y="2361"/>
                      <a:pt x="1885" y="2372"/>
                    </a:cubicBezTo>
                    <a:cubicBezTo>
                      <a:pt x="1852" y="2367"/>
                      <a:pt x="1821" y="2362"/>
                      <a:pt x="1790" y="2348"/>
                    </a:cubicBezTo>
                    <a:cubicBezTo>
                      <a:pt x="1717" y="2317"/>
                      <a:pt x="1662" y="2255"/>
                      <a:pt x="1608" y="2204"/>
                    </a:cubicBezTo>
                    <a:close/>
                    <a:moveTo>
                      <a:pt x="2779" y="1578"/>
                    </a:moveTo>
                    <a:cubicBezTo>
                      <a:pt x="2786" y="1600"/>
                      <a:pt x="2792" y="1622"/>
                      <a:pt x="2796" y="1645"/>
                    </a:cubicBezTo>
                    <a:cubicBezTo>
                      <a:pt x="2779" y="1717"/>
                      <a:pt x="2753" y="1787"/>
                      <a:pt x="2724" y="1854"/>
                    </a:cubicBezTo>
                    <a:cubicBezTo>
                      <a:pt x="2697" y="1916"/>
                      <a:pt x="2668" y="1979"/>
                      <a:pt x="2631" y="2041"/>
                    </a:cubicBezTo>
                    <a:cubicBezTo>
                      <a:pt x="2593" y="2076"/>
                      <a:pt x="2555" y="2109"/>
                      <a:pt x="2519" y="2142"/>
                    </a:cubicBezTo>
                    <a:cubicBezTo>
                      <a:pt x="2428" y="2227"/>
                      <a:pt x="2332" y="2329"/>
                      <a:pt x="2201" y="2381"/>
                    </a:cubicBezTo>
                    <a:cubicBezTo>
                      <a:pt x="2165" y="2385"/>
                      <a:pt x="2128" y="2388"/>
                      <a:pt x="2093" y="2389"/>
                    </a:cubicBezTo>
                    <a:cubicBezTo>
                      <a:pt x="2097" y="2376"/>
                      <a:pt x="2101" y="2362"/>
                      <a:pt x="2104" y="2347"/>
                    </a:cubicBezTo>
                    <a:cubicBezTo>
                      <a:pt x="2105" y="2341"/>
                      <a:pt x="2105" y="2336"/>
                      <a:pt x="2105" y="2333"/>
                    </a:cubicBezTo>
                    <a:cubicBezTo>
                      <a:pt x="2110" y="2329"/>
                      <a:pt x="2113" y="2326"/>
                      <a:pt x="2119" y="2323"/>
                    </a:cubicBezTo>
                    <a:cubicBezTo>
                      <a:pt x="2134" y="2322"/>
                      <a:pt x="2149" y="2322"/>
                      <a:pt x="2165" y="2321"/>
                    </a:cubicBezTo>
                    <a:cubicBezTo>
                      <a:pt x="2304" y="2295"/>
                      <a:pt x="2430" y="2216"/>
                      <a:pt x="2530" y="2110"/>
                    </a:cubicBezTo>
                    <a:cubicBezTo>
                      <a:pt x="2629" y="2007"/>
                      <a:pt x="2683" y="1869"/>
                      <a:pt x="2694" y="1725"/>
                    </a:cubicBezTo>
                    <a:cubicBezTo>
                      <a:pt x="2695" y="1711"/>
                      <a:pt x="2695" y="1696"/>
                      <a:pt x="2695" y="1682"/>
                    </a:cubicBezTo>
                    <a:cubicBezTo>
                      <a:pt x="2713" y="1666"/>
                      <a:pt x="2737" y="1648"/>
                      <a:pt x="2752" y="1627"/>
                    </a:cubicBezTo>
                    <a:cubicBezTo>
                      <a:pt x="2764" y="1612"/>
                      <a:pt x="2771" y="1594"/>
                      <a:pt x="2779" y="1578"/>
                    </a:cubicBezTo>
                    <a:close/>
                    <a:moveTo>
                      <a:pt x="2061" y="2350"/>
                    </a:moveTo>
                    <a:lnTo>
                      <a:pt x="2061" y="2350"/>
                    </a:lnTo>
                    <a:cubicBezTo>
                      <a:pt x="2057" y="2363"/>
                      <a:pt x="2055" y="2377"/>
                      <a:pt x="2051" y="2391"/>
                    </a:cubicBezTo>
                    <a:lnTo>
                      <a:pt x="2043" y="2391"/>
                    </a:lnTo>
                    <a:cubicBezTo>
                      <a:pt x="2017" y="2389"/>
                      <a:pt x="1992" y="2385"/>
                      <a:pt x="1966" y="2384"/>
                    </a:cubicBezTo>
                    <a:cubicBezTo>
                      <a:pt x="2000" y="2376"/>
                      <a:pt x="2031" y="2362"/>
                      <a:pt x="2061" y="2350"/>
                    </a:cubicBezTo>
                    <a:close/>
                    <a:moveTo>
                      <a:pt x="809" y="2078"/>
                    </a:moveTo>
                    <a:lnTo>
                      <a:pt x="809" y="2078"/>
                    </a:lnTo>
                    <a:cubicBezTo>
                      <a:pt x="820" y="2100"/>
                      <a:pt x="832" y="2124"/>
                      <a:pt x="846" y="2145"/>
                    </a:cubicBezTo>
                    <a:cubicBezTo>
                      <a:pt x="912" y="2250"/>
                      <a:pt x="1005" y="2329"/>
                      <a:pt x="1106" y="2391"/>
                    </a:cubicBezTo>
                    <a:cubicBezTo>
                      <a:pt x="1148" y="2445"/>
                      <a:pt x="1197" y="2493"/>
                      <a:pt x="1249" y="2537"/>
                    </a:cubicBezTo>
                    <a:cubicBezTo>
                      <a:pt x="1100" y="2432"/>
                      <a:pt x="937" y="2329"/>
                      <a:pt x="847" y="2165"/>
                    </a:cubicBezTo>
                    <a:cubicBezTo>
                      <a:pt x="832" y="2138"/>
                      <a:pt x="820" y="2107"/>
                      <a:pt x="809" y="2078"/>
                    </a:cubicBezTo>
                    <a:close/>
                    <a:moveTo>
                      <a:pt x="2717" y="2453"/>
                    </a:moveTo>
                    <a:lnTo>
                      <a:pt x="2717" y="2453"/>
                    </a:lnTo>
                    <a:cubicBezTo>
                      <a:pt x="2710" y="2467"/>
                      <a:pt x="2704" y="2482"/>
                      <a:pt x="2697" y="2495"/>
                    </a:cubicBezTo>
                    <a:cubicBezTo>
                      <a:pt x="2642" y="2519"/>
                      <a:pt x="2587" y="2537"/>
                      <a:pt x="2530" y="2549"/>
                    </a:cubicBezTo>
                    <a:cubicBezTo>
                      <a:pt x="2488" y="2560"/>
                      <a:pt x="2442" y="2564"/>
                      <a:pt x="2398" y="2571"/>
                    </a:cubicBezTo>
                    <a:cubicBezTo>
                      <a:pt x="2395" y="2567"/>
                      <a:pt x="2395" y="2562"/>
                      <a:pt x="2394" y="2557"/>
                    </a:cubicBezTo>
                    <a:cubicBezTo>
                      <a:pt x="2504" y="2535"/>
                      <a:pt x="2613" y="2501"/>
                      <a:pt x="2717" y="2453"/>
                    </a:cubicBezTo>
                    <a:close/>
                    <a:moveTo>
                      <a:pt x="2353" y="2567"/>
                    </a:moveTo>
                    <a:cubicBezTo>
                      <a:pt x="2354" y="2570"/>
                      <a:pt x="2354" y="2574"/>
                      <a:pt x="2357" y="2577"/>
                    </a:cubicBezTo>
                    <a:cubicBezTo>
                      <a:pt x="2327" y="2581"/>
                      <a:pt x="2298" y="2581"/>
                      <a:pt x="2269" y="2582"/>
                    </a:cubicBezTo>
                    <a:cubicBezTo>
                      <a:pt x="2282" y="2581"/>
                      <a:pt x="2296" y="2577"/>
                      <a:pt x="2310" y="2575"/>
                    </a:cubicBezTo>
                    <a:cubicBezTo>
                      <a:pt x="2324" y="2574"/>
                      <a:pt x="2339" y="2568"/>
                      <a:pt x="2353" y="2567"/>
                    </a:cubicBezTo>
                    <a:close/>
                    <a:moveTo>
                      <a:pt x="865" y="2558"/>
                    </a:moveTo>
                    <a:cubicBezTo>
                      <a:pt x="879" y="2570"/>
                      <a:pt x="894" y="2581"/>
                      <a:pt x="912" y="2592"/>
                    </a:cubicBezTo>
                    <a:cubicBezTo>
                      <a:pt x="908" y="2601"/>
                      <a:pt x="908" y="2612"/>
                      <a:pt x="906" y="2625"/>
                    </a:cubicBezTo>
                    <a:cubicBezTo>
                      <a:pt x="893" y="2603"/>
                      <a:pt x="877" y="2582"/>
                      <a:pt x="865" y="2560"/>
                    </a:cubicBezTo>
                    <a:cubicBezTo>
                      <a:pt x="865" y="2560"/>
                      <a:pt x="865" y="2559"/>
                      <a:pt x="865" y="2558"/>
                    </a:cubicBezTo>
                    <a:close/>
                    <a:moveTo>
                      <a:pt x="1369" y="2623"/>
                    </a:moveTo>
                    <a:lnTo>
                      <a:pt x="1369" y="2623"/>
                    </a:lnTo>
                    <a:cubicBezTo>
                      <a:pt x="1422" y="2658"/>
                      <a:pt x="1477" y="2688"/>
                      <a:pt x="1534" y="2713"/>
                    </a:cubicBezTo>
                    <a:cubicBezTo>
                      <a:pt x="1553" y="2721"/>
                      <a:pt x="1574" y="2728"/>
                      <a:pt x="1594" y="2735"/>
                    </a:cubicBezTo>
                    <a:cubicBezTo>
                      <a:pt x="1581" y="2735"/>
                      <a:pt x="1567" y="2736"/>
                      <a:pt x="1553" y="2736"/>
                    </a:cubicBezTo>
                    <a:cubicBezTo>
                      <a:pt x="1546" y="2736"/>
                      <a:pt x="1539" y="2735"/>
                      <a:pt x="1532" y="2735"/>
                    </a:cubicBezTo>
                    <a:cubicBezTo>
                      <a:pt x="1476" y="2701"/>
                      <a:pt x="1422" y="2663"/>
                      <a:pt x="1369" y="2623"/>
                    </a:cubicBezTo>
                    <a:close/>
                    <a:moveTo>
                      <a:pt x="1692" y="2773"/>
                    </a:moveTo>
                    <a:cubicBezTo>
                      <a:pt x="1718" y="2783"/>
                      <a:pt x="1744" y="2791"/>
                      <a:pt x="1772" y="2801"/>
                    </a:cubicBezTo>
                    <a:lnTo>
                      <a:pt x="1731" y="2826"/>
                    </a:lnTo>
                    <a:cubicBezTo>
                      <a:pt x="1711" y="2819"/>
                      <a:pt x="1692" y="2817"/>
                      <a:pt x="1673" y="2809"/>
                    </a:cubicBezTo>
                    <a:cubicBezTo>
                      <a:pt x="1655" y="2801"/>
                      <a:pt x="1636" y="2790"/>
                      <a:pt x="1618" y="2782"/>
                    </a:cubicBezTo>
                    <a:cubicBezTo>
                      <a:pt x="1643" y="2780"/>
                      <a:pt x="1666" y="2778"/>
                      <a:pt x="1692" y="2773"/>
                    </a:cubicBezTo>
                    <a:close/>
                    <a:moveTo>
                      <a:pt x="1838" y="2819"/>
                    </a:moveTo>
                    <a:cubicBezTo>
                      <a:pt x="1974" y="2857"/>
                      <a:pt x="2116" y="2881"/>
                      <a:pt x="2260" y="2884"/>
                    </a:cubicBezTo>
                    <a:cubicBezTo>
                      <a:pt x="2222" y="2892"/>
                      <a:pt x="2182" y="2900"/>
                      <a:pt x="2138" y="2900"/>
                    </a:cubicBezTo>
                    <a:cubicBezTo>
                      <a:pt x="2134" y="2900"/>
                      <a:pt x="2131" y="2900"/>
                      <a:pt x="2127" y="2900"/>
                    </a:cubicBezTo>
                    <a:cubicBezTo>
                      <a:pt x="2021" y="2899"/>
                      <a:pt x="1907" y="2877"/>
                      <a:pt x="1794" y="2844"/>
                    </a:cubicBezTo>
                    <a:cubicBezTo>
                      <a:pt x="1808" y="2835"/>
                      <a:pt x="1823" y="2829"/>
                      <a:pt x="1838" y="2819"/>
                    </a:cubicBezTo>
                    <a:close/>
                    <a:moveTo>
                      <a:pt x="935" y="2606"/>
                    </a:moveTo>
                    <a:cubicBezTo>
                      <a:pt x="1058" y="2728"/>
                      <a:pt x="1208" y="2822"/>
                      <a:pt x="1354" y="2906"/>
                    </a:cubicBezTo>
                    <a:cubicBezTo>
                      <a:pt x="1374" y="2918"/>
                      <a:pt x="1396" y="2929"/>
                      <a:pt x="1417" y="2940"/>
                    </a:cubicBezTo>
                    <a:cubicBezTo>
                      <a:pt x="1402" y="2941"/>
                      <a:pt x="1387" y="2943"/>
                      <a:pt x="1369" y="2945"/>
                    </a:cubicBezTo>
                    <a:cubicBezTo>
                      <a:pt x="1242" y="2881"/>
                      <a:pt x="1118" y="2808"/>
                      <a:pt x="1001" y="2732"/>
                    </a:cubicBezTo>
                    <a:cubicBezTo>
                      <a:pt x="983" y="2720"/>
                      <a:pt x="967" y="2706"/>
                      <a:pt x="949" y="2694"/>
                    </a:cubicBezTo>
                    <a:cubicBezTo>
                      <a:pt x="943" y="2687"/>
                      <a:pt x="941" y="2678"/>
                      <a:pt x="935" y="2672"/>
                    </a:cubicBezTo>
                    <a:cubicBezTo>
                      <a:pt x="932" y="2650"/>
                      <a:pt x="932" y="2626"/>
                      <a:pt x="935" y="2606"/>
                    </a:cubicBezTo>
                    <a:close/>
                    <a:moveTo>
                      <a:pt x="1464" y="2963"/>
                    </a:moveTo>
                    <a:cubicBezTo>
                      <a:pt x="1506" y="2988"/>
                      <a:pt x="1552" y="3012"/>
                      <a:pt x="1596" y="3032"/>
                    </a:cubicBezTo>
                    <a:cubicBezTo>
                      <a:pt x="1541" y="3014"/>
                      <a:pt x="1487" y="2994"/>
                      <a:pt x="1435" y="2969"/>
                    </a:cubicBezTo>
                    <a:cubicBezTo>
                      <a:pt x="1444" y="2968"/>
                      <a:pt x="1453" y="2966"/>
                      <a:pt x="1464" y="2963"/>
                    </a:cubicBezTo>
                    <a:close/>
                    <a:moveTo>
                      <a:pt x="3337" y="1567"/>
                    </a:moveTo>
                    <a:lnTo>
                      <a:pt x="3337" y="1567"/>
                    </a:lnTo>
                    <a:cubicBezTo>
                      <a:pt x="3345" y="1608"/>
                      <a:pt x="3355" y="1649"/>
                      <a:pt x="3361" y="1693"/>
                    </a:cubicBezTo>
                    <a:cubicBezTo>
                      <a:pt x="3404" y="1975"/>
                      <a:pt x="3418" y="2288"/>
                      <a:pt x="3266" y="2562"/>
                    </a:cubicBezTo>
                    <a:cubicBezTo>
                      <a:pt x="3129" y="2808"/>
                      <a:pt x="2881" y="2987"/>
                      <a:pt x="2609" y="3062"/>
                    </a:cubicBezTo>
                    <a:lnTo>
                      <a:pt x="2588" y="3067"/>
                    </a:lnTo>
                    <a:cubicBezTo>
                      <a:pt x="2717" y="2976"/>
                      <a:pt x="2799" y="2856"/>
                      <a:pt x="2862" y="2732"/>
                    </a:cubicBezTo>
                    <a:cubicBezTo>
                      <a:pt x="2986" y="2656"/>
                      <a:pt x="3096" y="2556"/>
                      <a:pt x="3176" y="2432"/>
                    </a:cubicBezTo>
                    <a:cubicBezTo>
                      <a:pt x="3299" y="2238"/>
                      <a:pt x="3327" y="2021"/>
                      <a:pt x="3322" y="1813"/>
                    </a:cubicBezTo>
                    <a:cubicBezTo>
                      <a:pt x="3341" y="1734"/>
                      <a:pt x="3348" y="1649"/>
                      <a:pt x="3337" y="1567"/>
                    </a:cubicBezTo>
                    <a:close/>
                    <a:moveTo>
                      <a:pt x="281" y="2121"/>
                    </a:moveTo>
                    <a:cubicBezTo>
                      <a:pt x="308" y="2193"/>
                      <a:pt x="341" y="2262"/>
                      <a:pt x="378" y="2328"/>
                    </a:cubicBezTo>
                    <a:cubicBezTo>
                      <a:pt x="370" y="2358"/>
                      <a:pt x="363" y="2391"/>
                      <a:pt x="365" y="2423"/>
                    </a:cubicBezTo>
                    <a:cubicBezTo>
                      <a:pt x="374" y="2484"/>
                      <a:pt x="394" y="2542"/>
                      <a:pt x="407" y="2603"/>
                    </a:cubicBezTo>
                    <a:cubicBezTo>
                      <a:pt x="419" y="2665"/>
                      <a:pt x="440" y="2723"/>
                      <a:pt x="460" y="2784"/>
                    </a:cubicBezTo>
                    <a:cubicBezTo>
                      <a:pt x="480" y="2846"/>
                      <a:pt x="531" y="2892"/>
                      <a:pt x="558" y="2948"/>
                    </a:cubicBezTo>
                    <a:cubicBezTo>
                      <a:pt x="576" y="2987"/>
                      <a:pt x="576" y="3039"/>
                      <a:pt x="586" y="3084"/>
                    </a:cubicBezTo>
                    <a:cubicBezTo>
                      <a:pt x="572" y="3073"/>
                      <a:pt x="558" y="3062"/>
                      <a:pt x="547" y="3049"/>
                    </a:cubicBezTo>
                    <a:cubicBezTo>
                      <a:pt x="492" y="2990"/>
                      <a:pt x="440" y="2929"/>
                      <a:pt x="393" y="2864"/>
                    </a:cubicBezTo>
                    <a:cubicBezTo>
                      <a:pt x="346" y="2798"/>
                      <a:pt x="309" y="2725"/>
                      <a:pt x="281" y="2647"/>
                    </a:cubicBezTo>
                    <a:cubicBezTo>
                      <a:pt x="254" y="2566"/>
                      <a:pt x="281" y="2475"/>
                      <a:pt x="275" y="2396"/>
                    </a:cubicBezTo>
                    <a:cubicBezTo>
                      <a:pt x="268" y="2315"/>
                      <a:pt x="261" y="2237"/>
                      <a:pt x="275" y="2156"/>
                    </a:cubicBezTo>
                    <a:cubicBezTo>
                      <a:pt x="276" y="2143"/>
                      <a:pt x="280" y="2134"/>
                      <a:pt x="281" y="2121"/>
                    </a:cubicBezTo>
                    <a:close/>
                    <a:moveTo>
                      <a:pt x="3328" y="1328"/>
                    </a:moveTo>
                    <a:cubicBezTo>
                      <a:pt x="3412" y="1406"/>
                      <a:pt x="3483" y="1502"/>
                      <a:pt x="3521" y="1608"/>
                    </a:cubicBezTo>
                    <a:cubicBezTo>
                      <a:pt x="3583" y="1785"/>
                      <a:pt x="3542" y="1966"/>
                      <a:pt x="3513" y="2128"/>
                    </a:cubicBezTo>
                    <a:cubicBezTo>
                      <a:pt x="3485" y="2293"/>
                      <a:pt x="3437" y="2457"/>
                      <a:pt x="3350" y="2601"/>
                    </a:cubicBezTo>
                    <a:cubicBezTo>
                      <a:pt x="3266" y="2743"/>
                      <a:pt x="3162" y="2877"/>
                      <a:pt x="3034" y="2981"/>
                    </a:cubicBezTo>
                    <a:cubicBezTo>
                      <a:pt x="2922" y="3076"/>
                      <a:pt x="2808" y="3173"/>
                      <a:pt x="2675" y="3234"/>
                    </a:cubicBezTo>
                    <a:cubicBezTo>
                      <a:pt x="2658" y="3241"/>
                      <a:pt x="2643" y="3250"/>
                      <a:pt x="2628" y="3257"/>
                    </a:cubicBezTo>
                    <a:cubicBezTo>
                      <a:pt x="2540" y="3289"/>
                      <a:pt x="2447" y="3292"/>
                      <a:pt x="2356" y="3292"/>
                    </a:cubicBezTo>
                    <a:cubicBezTo>
                      <a:pt x="2331" y="3292"/>
                      <a:pt x="2306" y="3292"/>
                      <a:pt x="2282" y="3292"/>
                    </a:cubicBezTo>
                    <a:cubicBezTo>
                      <a:pt x="2255" y="3292"/>
                      <a:pt x="2229" y="3292"/>
                      <a:pt x="2203" y="3294"/>
                    </a:cubicBezTo>
                    <a:cubicBezTo>
                      <a:pt x="2173" y="3295"/>
                      <a:pt x="2143" y="3296"/>
                      <a:pt x="2113" y="3296"/>
                    </a:cubicBezTo>
                    <a:cubicBezTo>
                      <a:pt x="2005" y="3296"/>
                      <a:pt x="1897" y="3286"/>
                      <a:pt x="1794" y="3262"/>
                    </a:cubicBezTo>
                    <a:cubicBezTo>
                      <a:pt x="1663" y="3230"/>
                      <a:pt x="1520" y="3217"/>
                      <a:pt x="1398" y="3148"/>
                    </a:cubicBezTo>
                    <a:cubicBezTo>
                      <a:pt x="1358" y="3126"/>
                      <a:pt x="1323" y="3100"/>
                      <a:pt x="1289" y="3071"/>
                    </a:cubicBezTo>
                    <a:lnTo>
                      <a:pt x="1289" y="3071"/>
                    </a:lnTo>
                    <a:cubicBezTo>
                      <a:pt x="1355" y="3083"/>
                      <a:pt x="1422" y="3091"/>
                      <a:pt x="1487" y="3098"/>
                    </a:cubicBezTo>
                    <a:cubicBezTo>
                      <a:pt x="1695" y="3161"/>
                      <a:pt x="1911" y="3202"/>
                      <a:pt x="2132" y="3202"/>
                    </a:cubicBezTo>
                    <a:cubicBezTo>
                      <a:pt x="2139" y="3202"/>
                      <a:pt x="2146" y="3202"/>
                      <a:pt x="2153" y="3201"/>
                    </a:cubicBezTo>
                    <a:cubicBezTo>
                      <a:pt x="2479" y="3196"/>
                      <a:pt x="2816" y="3086"/>
                      <a:pt x="3068" y="2864"/>
                    </a:cubicBezTo>
                    <a:cubicBezTo>
                      <a:pt x="3334" y="2639"/>
                      <a:pt x="3437" y="2289"/>
                      <a:pt x="3430" y="1975"/>
                    </a:cubicBezTo>
                    <a:cubicBezTo>
                      <a:pt x="3427" y="1762"/>
                      <a:pt x="3374" y="1538"/>
                      <a:pt x="3328" y="1328"/>
                    </a:cubicBezTo>
                    <a:close/>
                    <a:moveTo>
                      <a:pt x="1905" y="0"/>
                    </a:moveTo>
                    <a:cubicBezTo>
                      <a:pt x="1838" y="2"/>
                      <a:pt x="1775" y="22"/>
                      <a:pt x="1710" y="32"/>
                    </a:cubicBezTo>
                    <a:cubicBezTo>
                      <a:pt x="1644" y="39"/>
                      <a:pt x="1582" y="65"/>
                      <a:pt x="1519" y="80"/>
                    </a:cubicBezTo>
                    <a:cubicBezTo>
                      <a:pt x="1455" y="97"/>
                      <a:pt x="1381" y="79"/>
                      <a:pt x="1318" y="101"/>
                    </a:cubicBezTo>
                    <a:cubicBezTo>
                      <a:pt x="1241" y="128"/>
                      <a:pt x="1188" y="204"/>
                      <a:pt x="1125" y="248"/>
                    </a:cubicBezTo>
                    <a:cubicBezTo>
                      <a:pt x="1117" y="235"/>
                      <a:pt x="1109" y="220"/>
                      <a:pt x="1106" y="220"/>
                    </a:cubicBezTo>
                    <a:cubicBezTo>
                      <a:pt x="1106" y="220"/>
                      <a:pt x="1106" y="220"/>
                      <a:pt x="1106" y="221"/>
                    </a:cubicBezTo>
                    <a:cubicBezTo>
                      <a:pt x="1087" y="237"/>
                      <a:pt x="1077" y="265"/>
                      <a:pt x="1049" y="266"/>
                    </a:cubicBezTo>
                    <a:cubicBezTo>
                      <a:pt x="1048" y="266"/>
                      <a:pt x="1046" y="266"/>
                      <a:pt x="1044" y="266"/>
                    </a:cubicBezTo>
                    <a:cubicBezTo>
                      <a:pt x="1017" y="266"/>
                      <a:pt x="979" y="248"/>
                      <a:pt x="948" y="244"/>
                    </a:cubicBezTo>
                    <a:cubicBezTo>
                      <a:pt x="915" y="241"/>
                      <a:pt x="868" y="216"/>
                      <a:pt x="836" y="216"/>
                    </a:cubicBezTo>
                    <a:cubicBezTo>
                      <a:pt x="803" y="216"/>
                      <a:pt x="785" y="237"/>
                      <a:pt x="759" y="245"/>
                    </a:cubicBezTo>
                    <a:cubicBezTo>
                      <a:pt x="733" y="256"/>
                      <a:pt x="718" y="284"/>
                      <a:pt x="693" y="296"/>
                    </a:cubicBezTo>
                    <a:cubicBezTo>
                      <a:pt x="667" y="307"/>
                      <a:pt x="627" y="306"/>
                      <a:pt x="604" y="324"/>
                    </a:cubicBezTo>
                    <a:cubicBezTo>
                      <a:pt x="579" y="339"/>
                      <a:pt x="543" y="342"/>
                      <a:pt x="521" y="362"/>
                    </a:cubicBezTo>
                    <a:cubicBezTo>
                      <a:pt x="498" y="382"/>
                      <a:pt x="503" y="428"/>
                      <a:pt x="484" y="449"/>
                    </a:cubicBezTo>
                    <a:lnTo>
                      <a:pt x="426" y="512"/>
                    </a:lnTo>
                    <a:cubicBezTo>
                      <a:pt x="407" y="533"/>
                      <a:pt x="374" y="544"/>
                      <a:pt x="356" y="566"/>
                    </a:cubicBezTo>
                    <a:cubicBezTo>
                      <a:pt x="335" y="587"/>
                      <a:pt x="308" y="600"/>
                      <a:pt x="288" y="622"/>
                    </a:cubicBezTo>
                    <a:cubicBezTo>
                      <a:pt x="269" y="644"/>
                      <a:pt x="246" y="664"/>
                      <a:pt x="228" y="686"/>
                    </a:cubicBezTo>
                    <a:cubicBezTo>
                      <a:pt x="211" y="711"/>
                      <a:pt x="213" y="745"/>
                      <a:pt x="192" y="767"/>
                    </a:cubicBezTo>
                    <a:cubicBezTo>
                      <a:pt x="173" y="789"/>
                      <a:pt x="142" y="803"/>
                      <a:pt x="122" y="826"/>
                    </a:cubicBezTo>
                    <a:cubicBezTo>
                      <a:pt x="103" y="848"/>
                      <a:pt x="75" y="867"/>
                      <a:pt x="59" y="891"/>
                    </a:cubicBezTo>
                    <a:cubicBezTo>
                      <a:pt x="39" y="916"/>
                      <a:pt x="46" y="951"/>
                      <a:pt x="34" y="979"/>
                    </a:cubicBezTo>
                    <a:cubicBezTo>
                      <a:pt x="20" y="1008"/>
                      <a:pt x="5" y="1037"/>
                      <a:pt x="2" y="1071"/>
                    </a:cubicBezTo>
                    <a:cubicBezTo>
                      <a:pt x="1" y="1105"/>
                      <a:pt x="25" y="1151"/>
                      <a:pt x="27" y="1185"/>
                    </a:cubicBezTo>
                    <a:cubicBezTo>
                      <a:pt x="28" y="1221"/>
                      <a:pt x="32" y="1255"/>
                      <a:pt x="41" y="1291"/>
                    </a:cubicBezTo>
                    <a:cubicBezTo>
                      <a:pt x="48" y="1323"/>
                      <a:pt x="68" y="1360"/>
                      <a:pt x="32" y="1378"/>
                    </a:cubicBezTo>
                    <a:cubicBezTo>
                      <a:pt x="31" y="1378"/>
                      <a:pt x="50" y="1385"/>
                      <a:pt x="54" y="1385"/>
                    </a:cubicBezTo>
                    <a:cubicBezTo>
                      <a:pt x="54" y="1385"/>
                      <a:pt x="54" y="1385"/>
                      <a:pt x="54" y="1385"/>
                    </a:cubicBezTo>
                    <a:cubicBezTo>
                      <a:pt x="94" y="1378"/>
                      <a:pt x="93" y="1359"/>
                      <a:pt x="89" y="1337"/>
                    </a:cubicBezTo>
                    <a:cubicBezTo>
                      <a:pt x="83" y="1304"/>
                      <a:pt x="56" y="1264"/>
                      <a:pt x="63" y="1235"/>
                    </a:cubicBezTo>
                    <a:cubicBezTo>
                      <a:pt x="68" y="1207"/>
                      <a:pt x="67" y="1178"/>
                      <a:pt x="70" y="1150"/>
                    </a:cubicBezTo>
                    <a:cubicBezTo>
                      <a:pt x="74" y="1119"/>
                      <a:pt x="79" y="1092"/>
                      <a:pt x="89" y="1067"/>
                    </a:cubicBezTo>
                    <a:cubicBezTo>
                      <a:pt x="101" y="1041"/>
                      <a:pt x="156" y="1035"/>
                      <a:pt x="173" y="1013"/>
                    </a:cubicBezTo>
                    <a:cubicBezTo>
                      <a:pt x="191" y="991"/>
                      <a:pt x="200" y="965"/>
                      <a:pt x="224" y="946"/>
                    </a:cubicBezTo>
                    <a:cubicBezTo>
                      <a:pt x="246" y="927"/>
                      <a:pt x="262" y="905"/>
                      <a:pt x="288" y="888"/>
                    </a:cubicBezTo>
                    <a:cubicBezTo>
                      <a:pt x="313" y="870"/>
                      <a:pt x="309" y="836"/>
                      <a:pt x="335" y="819"/>
                    </a:cubicBezTo>
                    <a:cubicBezTo>
                      <a:pt x="346" y="811"/>
                      <a:pt x="367" y="811"/>
                      <a:pt x="388" y="811"/>
                    </a:cubicBezTo>
                    <a:cubicBezTo>
                      <a:pt x="409" y="811"/>
                      <a:pt x="429" y="811"/>
                      <a:pt x="440" y="803"/>
                    </a:cubicBezTo>
                    <a:cubicBezTo>
                      <a:pt x="462" y="786"/>
                      <a:pt x="478" y="774"/>
                      <a:pt x="499" y="759"/>
                    </a:cubicBezTo>
                    <a:cubicBezTo>
                      <a:pt x="517" y="745"/>
                      <a:pt x="509" y="706"/>
                      <a:pt x="529" y="693"/>
                    </a:cubicBezTo>
                    <a:cubicBezTo>
                      <a:pt x="543" y="684"/>
                      <a:pt x="562" y="682"/>
                      <a:pt x="581" y="676"/>
                    </a:cubicBezTo>
                    <a:cubicBezTo>
                      <a:pt x="588" y="681"/>
                      <a:pt x="594" y="684"/>
                      <a:pt x="597" y="684"/>
                    </a:cubicBezTo>
                    <a:cubicBezTo>
                      <a:pt x="598" y="684"/>
                      <a:pt x="599" y="684"/>
                      <a:pt x="599" y="683"/>
                    </a:cubicBezTo>
                    <a:cubicBezTo>
                      <a:pt x="609" y="672"/>
                      <a:pt x="616" y="662"/>
                      <a:pt x="624" y="650"/>
                    </a:cubicBezTo>
                    <a:cubicBezTo>
                      <a:pt x="634" y="640"/>
                      <a:pt x="645" y="628"/>
                      <a:pt x="659" y="620"/>
                    </a:cubicBezTo>
                    <a:cubicBezTo>
                      <a:pt x="678" y="606"/>
                      <a:pt x="708" y="603"/>
                      <a:pt x="727" y="589"/>
                    </a:cubicBezTo>
                    <a:cubicBezTo>
                      <a:pt x="747" y="576"/>
                      <a:pt x="749" y="547"/>
                      <a:pt x="767" y="533"/>
                    </a:cubicBezTo>
                    <a:cubicBezTo>
                      <a:pt x="774" y="527"/>
                      <a:pt x="781" y="519"/>
                      <a:pt x="785" y="511"/>
                    </a:cubicBezTo>
                    <a:cubicBezTo>
                      <a:pt x="833" y="493"/>
                      <a:pt x="887" y="482"/>
                      <a:pt x="931" y="464"/>
                    </a:cubicBezTo>
                    <a:cubicBezTo>
                      <a:pt x="976" y="452"/>
                      <a:pt x="1023" y="449"/>
                      <a:pt x="1069" y="444"/>
                    </a:cubicBezTo>
                    <a:lnTo>
                      <a:pt x="1069" y="444"/>
                    </a:lnTo>
                    <a:cubicBezTo>
                      <a:pt x="1023" y="466"/>
                      <a:pt x="976" y="489"/>
                      <a:pt x="937" y="523"/>
                    </a:cubicBezTo>
                    <a:cubicBezTo>
                      <a:pt x="915" y="541"/>
                      <a:pt x="895" y="562"/>
                      <a:pt x="876" y="585"/>
                    </a:cubicBezTo>
                    <a:cubicBezTo>
                      <a:pt x="858" y="594"/>
                      <a:pt x="839" y="602"/>
                      <a:pt x="821" y="613"/>
                    </a:cubicBezTo>
                    <a:cubicBezTo>
                      <a:pt x="770" y="643"/>
                      <a:pt x="718" y="676"/>
                      <a:pt x="668" y="712"/>
                    </a:cubicBezTo>
                    <a:cubicBezTo>
                      <a:pt x="621" y="752"/>
                      <a:pt x="590" y="805"/>
                      <a:pt x="543" y="847"/>
                    </a:cubicBezTo>
                    <a:cubicBezTo>
                      <a:pt x="496" y="885"/>
                      <a:pt x="441" y="920"/>
                      <a:pt x="397" y="965"/>
                    </a:cubicBezTo>
                    <a:cubicBezTo>
                      <a:pt x="353" y="1012"/>
                      <a:pt x="305" y="1055"/>
                      <a:pt x="268" y="1108"/>
                    </a:cubicBezTo>
                    <a:cubicBezTo>
                      <a:pt x="233" y="1159"/>
                      <a:pt x="220" y="1222"/>
                      <a:pt x="198" y="1280"/>
                    </a:cubicBezTo>
                    <a:cubicBezTo>
                      <a:pt x="167" y="1317"/>
                      <a:pt x="136" y="1353"/>
                      <a:pt x="112" y="1397"/>
                    </a:cubicBezTo>
                    <a:cubicBezTo>
                      <a:pt x="87" y="1443"/>
                      <a:pt x="90" y="1500"/>
                      <a:pt x="74" y="1550"/>
                    </a:cubicBezTo>
                    <a:cubicBezTo>
                      <a:pt x="57" y="1605"/>
                      <a:pt x="41" y="1661"/>
                      <a:pt x="43" y="1721"/>
                    </a:cubicBezTo>
                    <a:cubicBezTo>
                      <a:pt x="48" y="1778"/>
                      <a:pt x="81" y="1839"/>
                      <a:pt x="94" y="1894"/>
                    </a:cubicBezTo>
                    <a:cubicBezTo>
                      <a:pt x="103" y="1934"/>
                      <a:pt x="116" y="1973"/>
                      <a:pt x="133" y="2011"/>
                    </a:cubicBezTo>
                    <a:cubicBezTo>
                      <a:pt x="116" y="2085"/>
                      <a:pt x="101" y="2161"/>
                      <a:pt x="98" y="2238"/>
                    </a:cubicBezTo>
                    <a:cubicBezTo>
                      <a:pt x="97" y="2329"/>
                      <a:pt x="130" y="2416"/>
                      <a:pt x="149" y="2500"/>
                    </a:cubicBezTo>
                    <a:cubicBezTo>
                      <a:pt x="170" y="2595"/>
                      <a:pt x="199" y="2688"/>
                      <a:pt x="247" y="2773"/>
                    </a:cubicBezTo>
                    <a:cubicBezTo>
                      <a:pt x="299" y="2857"/>
                      <a:pt x="376" y="2921"/>
                      <a:pt x="441" y="2988"/>
                    </a:cubicBezTo>
                    <a:cubicBezTo>
                      <a:pt x="493" y="3043"/>
                      <a:pt x="551" y="3091"/>
                      <a:pt x="612" y="3133"/>
                    </a:cubicBezTo>
                    <a:cubicBezTo>
                      <a:pt x="645" y="3177"/>
                      <a:pt x="681" y="3221"/>
                      <a:pt x="716" y="3262"/>
                    </a:cubicBezTo>
                    <a:cubicBezTo>
                      <a:pt x="758" y="3306"/>
                      <a:pt x="824" y="3321"/>
                      <a:pt x="870" y="3358"/>
                    </a:cubicBezTo>
                    <a:cubicBezTo>
                      <a:pt x="915" y="3397"/>
                      <a:pt x="953" y="3455"/>
                      <a:pt x="1005" y="3485"/>
                    </a:cubicBezTo>
                    <a:cubicBezTo>
                      <a:pt x="1059" y="3518"/>
                      <a:pt x="1120" y="3537"/>
                      <a:pt x="1176" y="3562"/>
                    </a:cubicBezTo>
                    <a:cubicBezTo>
                      <a:pt x="1235" y="3585"/>
                      <a:pt x="1287" y="3624"/>
                      <a:pt x="1349" y="3638"/>
                    </a:cubicBezTo>
                    <a:cubicBezTo>
                      <a:pt x="1411" y="3654"/>
                      <a:pt x="1477" y="3647"/>
                      <a:pt x="1539" y="3651"/>
                    </a:cubicBezTo>
                    <a:cubicBezTo>
                      <a:pt x="1554" y="3653"/>
                      <a:pt x="1569" y="3654"/>
                      <a:pt x="1584" y="3654"/>
                    </a:cubicBezTo>
                    <a:cubicBezTo>
                      <a:pt x="1631" y="3654"/>
                      <a:pt x="1679" y="3647"/>
                      <a:pt x="1726" y="3647"/>
                    </a:cubicBezTo>
                    <a:cubicBezTo>
                      <a:pt x="1729" y="3647"/>
                      <a:pt x="1731" y="3647"/>
                      <a:pt x="1734" y="3647"/>
                    </a:cubicBezTo>
                    <a:cubicBezTo>
                      <a:pt x="1786" y="3647"/>
                      <a:pt x="1840" y="3670"/>
                      <a:pt x="1893" y="3670"/>
                    </a:cubicBezTo>
                    <a:cubicBezTo>
                      <a:pt x="1902" y="3670"/>
                      <a:pt x="1910" y="3669"/>
                      <a:pt x="1918" y="3668"/>
                    </a:cubicBezTo>
                    <a:cubicBezTo>
                      <a:pt x="1959" y="3661"/>
                      <a:pt x="1995" y="3638"/>
                      <a:pt x="2031" y="3616"/>
                    </a:cubicBezTo>
                    <a:cubicBezTo>
                      <a:pt x="2075" y="3599"/>
                      <a:pt x="2117" y="3579"/>
                      <a:pt x="2160" y="3565"/>
                    </a:cubicBezTo>
                    <a:cubicBezTo>
                      <a:pt x="2200" y="3551"/>
                      <a:pt x="2237" y="3534"/>
                      <a:pt x="2276" y="3514"/>
                    </a:cubicBezTo>
                    <a:cubicBezTo>
                      <a:pt x="2309" y="3510"/>
                      <a:pt x="2343" y="3506"/>
                      <a:pt x="2375" y="3499"/>
                    </a:cubicBezTo>
                    <a:cubicBezTo>
                      <a:pt x="2554" y="3463"/>
                      <a:pt x="2717" y="3373"/>
                      <a:pt x="2869" y="3283"/>
                    </a:cubicBezTo>
                    <a:cubicBezTo>
                      <a:pt x="3021" y="3190"/>
                      <a:pt x="3172" y="3084"/>
                      <a:pt x="3290" y="2947"/>
                    </a:cubicBezTo>
                    <a:cubicBezTo>
                      <a:pt x="3410" y="2809"/>
                      <a:pt x="3514" y="2658"/>
                      <a:pt x="3582" y="2486"/>
                    </a:cubicBezTo>
                    <a:cubicBezTo>
                      <a:pt x="3648" y="2314"/>
                      <a:pt x="3664" y="2127"/>
                      <a:pt x="3661" y="1941"/>
                    </a:cubicBezTo>
                    <a:cubicBezTo>
                      <a:pt x="3660" y="1770"/>
                      <a:pt x="3623" y="1587"/>
                      <a:pt x="3524" y="1429"/>
                    </a:cubicBezTo>
                    <a:cubicBezTo>
                      <a:pt x="3536" y="1425"/>
                      <a:pt x="3542" y="1418"/>
                      <a:pt x="3544" y="1411"/>
                    </a:cubicBezTo>
                    <a:cubicBezTo>
                      <a:pt x="3572" y="1461"/>
                      <a:pt x="3600" y="1511"/>
                      <a:pt x="3626" y="1565"/>
                    </a:cubicBezTo>
                    <a:cubicBezTo>
                      <a:pt x="3655" y="1624"/>
                      <a:pt x="3693" y="1696"/>
                      <a:pt x="3671" y="1762"/>
                    </a:cubicBezTo>
                    <a:cubicBezTo>
                      <a:pt x="3670" y="1763"/>
                      <a:pt x="3675" y="1764"/>
                      <a:pt x="3681" y="1764"/>
                    </a:cubicBezTo>
                    <a:cubicBezTo>
                      <a:pt x="3687" y="1764"/>
                      <a:pt x="3694" y="1763"/>
                      <a:pt x="3694" y="1762"/>
                    </a:cubicBezTo>
                    <a:cubicBezTo>
                      <a:pt x="3726" y="1714"/>
                      <a:pt x="3714" y="1667"/>
                      <a:pt x="3699" y="1622"/>
                    </a:cubicBezTo>
                    <a:cubicBezTo>
                      <a:pt x="3675" y="1565"/>
                      <a:pt x="3623" y="1505"/>
                      <a:pt x="3598" y="1439"/>
                    </a:cubicBezTo>
                    <a:cubicBezTo>
                      <a:pt x="3576" y="1378"/>
                      <a:pt x="3547" y="1319"/>
                      <a:pt x="3513" y="1267"/>
                    </a:cubicBezTo>
                    <a:cubicBezTo>
                      <a:pt x="3478" y="1207"/>
                      <a:pt x="3447" y="1154"/>
                      <a:pt x="3416" y="1101"/>
                    </a:cubicBezTo>
                    <a:lnTo>
                      <a:pt x="3416" y="1099"/>
                    </a:lnTo>
                    <a:cubicBezTo>
                      <a:pt x="3416" y="1094"/>
                      <a:pt x="3418" y="1090"/>
                      <a:pt x="3416" y="1085"/>
                    </a:cubicBezTo>
                    <a:cubicBezTo>
                      <a:pt x="3410" y="1061"/>
                      <a:pt x="3396" y="1041"/>
                      <a:pt x="3389" y="1015"/>
                    </a:cubicBezTo>
                    <a:cubicBezTo>
                      <a:pt x="3382" y="978"/>
                      <a:pt x="3375" y="938"/>
                      <a:pt x="3355" y="906"/>
                    </a:cubicBezTo>
                    <a:cubicBezTo>
                      <a:pt x="3341" y="884"/>
                      <a:pt x="3324" y="862"/>
                      <a:pt x="3309" y="841"/>
                    </a:cubicBezTo>
                    <a:cubicBezTo>
                      <a:pt x="3310" y="814"/>
                      <a:pt x="3324" y="774"/>
                      <a:pt x="3315" y="755"/>
                    </a:cubicBezTo>
                    <a:cubicBezTo>
                      <a:pt x="3301" y="731"/>
                      <a:pt x="3283" y="711"/>
                      <a:pt x="3268" y="686"/>
                    </a:cubicBezTo>
                    <a:cubicBezTo>
                      <a:pt x="3253" y="664"/>
                      <a:pt x="3213" y="669"/>
                      <a:pt x="3196" y="650"/>
                    </a:cubicBezTo>
                    <a:cubicBezTo>
                      <a:pt x="3178" y="629"/>
                      <a:pt x="3173" y="589"/>
                      <a:pt x="3155" y="569"/>
                    </a:cubicBezTo>
                    <a:cubicBezTo>
                      <a:pt x="3134" y="551"/>
                      <a:pt x="3110" y="540"/>
                      <a:pt x="3088" y="523"/>
                    </a:cubicBezTo>
                    <a:cubicBezTo>
                      <a:pt x="3067" y="505"/>
                      <a:pt x="3053" y="475"/>
                      <a:pt x="3028" y="459"/>
                    </a:cubicBezTo>
                    <a:cubicBezTo>
                      <a:pt x="3006" y="445"/>
                      <a:pt x="2973" y="449"/>
                      <a:pt x="2950" y="437"/>
                    </a:cubicBezTo>
                    <a:lnTo>
                      <a:pt x="2935" y="431"/>
                    </a:lnTo>
                    <a:cubicBezTo>
                      <a:pt x="2902" y="387"/>
                      <a:pt x="2880" y="321"/>
                      <a:pt x="2833" y="289"/>
                    </a:cubicBezTo>
                    <a:cubicBezTo>
                      <a:pt x="2781" y="251"/>
                      <a:pt x="2724" y="221"/>
                      <a:pt x="2668" y="188"/>
                    </a:cubicBezTo>
                    <a:cubicBezTo>
                      <a:pt x="2609" y="156"/>
                      <a:pt x="2538" y="161"/>
                      <a:pt x="2478" y="139"/>
                    </a:cubicBezTo>
                    <a:cubicBezTo>
                      <a:pt x="2420" y="113"/>
                      <a:pt x="2361" y="73"/>
                      <a:pt x="2298" y="55"/>
                    </a:cubicBezTo>
                    <a:cubicBezTo>
                      <a:pt x="2234" y="42"/>
                      <a:pt x="2168" y="35"/>
                      <a:pt x="2104" y="29"/>
                    </a:cubicBezTo>
                    <a:cubicBezTo>
                      <a:pt x="2038" y="21"/>
                      <a:pt x="1973" y="2"/>
                      <a:pt x="190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29"/>
              <p:cNvSpPr/>
              <p:nvPr/>
            </p:nvSpPr>
            <p:spPr>
              <a:xfrm>
                <a:off x="1020125" y="4934925"/>
                <a:ext cx="2200" cy="900"/>
              </a:xfrm>
              <a:custGeom>
                <a:rect b="b" l="l" r="r" t="t"/>
                <a:pathLst>
                  <a:path extrusionOk="0" h="36" w="88">
                    <a:moveTo>
                      <a:pt x="78" y="1"/>
                    </a:moveTo>
                    <a:cubicBezTo>
                      <a:pt x="57" y="15"/>
                      <a:pt x="35" y="24"/>
                      <a:pt x="20" y="31"/>
                    </a:cubicBezTo>
                    <a:cubicBezTo>
                      <a:pt x="13" y="34"/>
                      <a:pt x="6" y="34"/>
                      <a:pt x="1" y="35"/>
                    </a:cubicBezTo>
                    <a:lnTo>
                      <a:pt x="87" y="34"/>
                    </a:lnTo>
                    <a:cubicBezTo>
                      <a:pt x="85" y="22"/>
                      <a:pt x="82" y="10"/>
                      <a:pt x="78"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29"/>
              <p:cNvSpPr/>
              <p:nvPr/>
            </p:nvSpPr>
            <p:spPr>
              <a:xfrm>
                <a:off x="1017675" y="4934625"/>
                <a:ext cx="1150" cy="200"/>
              </a:xfrm>
              <a:custGeom>
                <a:rect b="b" l="l" r="r" t="t"/>
                <a:pathLst>
                  <a:path extrusionOk="0" h="8" w="46">
                    <a:moveTo>
                      <a:pt x="1" y="0"/>
                    </a:moveTo>
                    <a:cubicBezTo>
                      <a:pt x="8" y="4"/>
                      <a:pt x="20" y="8"/>
                      <a:pt x="30" y="8"/>
                    </a:cubicBezTo>
                    <a:cubicBezTo>
                      <a:pt x="37" y="8"/>
                      <a:pt x="43" y="6"/>
                      <a:pt x="4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29"/>
              <p:cNvSpPr/>
              <p:nvPr/>
            </p:nvSpPr>
            <p:spPr>
              <a:xfrm>
                <a:off x="978975" y="4893000"/>
                <a:ext cx="92450" cy="92400"/>
              </a:xfrm>
              <a:custGeom>
                <a:rect b="b" l="l" r="r" t="t"/>
                <a:pathLst>
                  <a:path extrusionOk="0" h="3696" w="3698">
                    <a:moveTo>
                      <a:pt x="1430" y="198"/>
                    </a:moveTo>
                    <a:cubicBezTo>
                      <a:pt x="1431" y="198"/>
                      <a:pt x="1431" y="198"/>
                      <a:pt x="1432" y="198"/>
                    </a:cubicBezTo>
                    <a:cubicBezTo>
                      <a:pt x="1406" y="215"/>
                      <a:pt x="1380" y="229"/>
                      <a:pt x="1356" y="249"/>
                    </a:cubicBezTo>
                    <a:cubicBezTo>
                      <a:pt x="1303" y="298"/>
                      <a:pt x="1263" y="351"/>
                      <a:pt x="1228" y="408"/>
                    </a:cubicBezTo>
                    <a:cubicBezTo>
                      <a:pt x="1210" y="413"/>
                      <a:pt x="1191" y="419"/>
                      <a:pt x="1172" y="421"/>
                    </a:cubicBezTo>
                    <a:cubicBezTo>
                      <a:pt x="1176" y="420"/>
                      <a:pt x="1177" y="415"/>
                      <a:pt x="1180" y="413"/>
                    </a:cubicBezTo>
                    <a:cubicBezTo>
                      <a:pt x="1204" y="403"/>
                      <a:pt x="1226" y="394"/>
                      <a:pt x="1242" y="376"/>
                    </a:cubicBezTo>
                    <a:cubicBezTo>
                      <a:pt x="1261" y="357"/>
                      <a:pt x="1274" y="310"/>
                      <a:pt x="1297" y="293"/>
                    </a:cubicBezTo>
                    <a:cubicBezTo>
                      <a:pt x="1321" y="276"/>
                      <a:pt x="1344" y="255"/>
                      <a:pt x="1373" y="231"/>
                    </a:cubicBezTo>
                    <a:cubicBezTo>
                      <a:pt x="1390" y="218"/>
                      <a:pt x="1410" y="198"/>
                      <a:pt x="1430" y="198"/>
                    </a:cubicBezTo>
                    <a:close/>
                    <a:moveTo>
                      <a:pt x="1490" y="394"/>
                    </a:moveTo>
                    <a:cubicBezTo>
                      <a:pt x="1455" y="401"/>
                      <a:pt x="1421" y="415"/>
                      <a:pt x="1389" y="432"/>
                    </a:cubicBezTo>
                    <a:cubicBezTo>
                      <a:pt x="1355" y="435"/>
                      <a:pt x="1321" y="441"/>
                      <a:pt x="1286" y="446"/>
                    </a:cubicBezTo>
                    <a:cubicBezTo>
                      <a:pt x="1290" y="439"/>
                      <a:pt x="1294" y="432"/>
                      <a:pt x="1300" y="427"/>
                    </a:cubicBezTo>
                    <a:cubicBezTo>
                      <a:pt x="1363" y="415"/>
                      <a:pt x="1427" y="406"/>
                      <a:pt x="1490" y="394"/>
                    </a:cubicBezTo>
                    <a:close/>
                    <a:moveTo>
                      <a:pt x="1212" y="441"/>
                    </a:moveTo>
                    <a:lnTo>
                      <a:pt x="1212" y="441"/>
                    </a:lnTo>
                    <a:cubicBezTo>
                      <a:pt x="1208" y="448"/>
                      <a:pt x="1205" y="453"/>
                      <a:pt x="1201" y="460"/>
                    </a:cubicBezTo>
                    <a:cubicBezTo>
                      <a:pt x="1125" y="474"/>
                      <a:pt x="1049" y="490"/>
                      <a:pt x="976" y="516"/>
                    </a:cubicBezTo>
                    <a:cubicBezTo>
                      <a:pt x="981" y="508"/>
                      <a:pt x="985" y="501"/>
                      <a:pt x="992" y="496"/>
                    </a:cubicBezTo>
                    <a:cubicBezTo>
                      <a:pt x="1012" y="483"/>
                      <a:pt x="1043" y="485"/>
                      <a:pt x="1063" y="476"/>
                    </a:cubicBezTo>
                    <a:cubicBezTo>
                      <a:pt x="1087" y="468"/>
                      <a:pt x="1111" y="468"/>
                      <a:pt x="1132" y="461"/>
                    </a:cubicBezTo>
                    <a:cubicBezTo>
                      <a:pt x="1139" y="457"/>
                      <a:pt x="1144" y="450"/>
                      <a:pt x="1150" y="446"/>
                    </a:cubicBezTo>
                    <a:cubicBezTo>
                      <a:pt x="1151" y="447"/>
                      <a:pt x="1151" y="451"/>
                      <a:pt x="1152" y="451"/>
                    </a:cubicBezTo>
                    <a:cubicBezTo>
                      <a:pt x="1152" y="451"/>
                      <a:pt x="1152" y="451"/>
                      <a:pt x="1153" y="450"/>
                    </a:cubicBezTo>
                    <a:cubicBezTo>
                      <a:pt x="1173" y="449"/>
                      <a:pt x="1191" y="443"/>
                      <a:pt x="1212" y="441"/>
                    </a:cubicBezTo>
                    <a:close/>
                    <a:moveTo>
                      <a:pt x="1844" y="634"/>
                    </a:moveTo>
                    <a:cubicBezTo>
                      <a:pt x="1902" y="634"/>
                      <a:pt x="1960" y="637"/>
                      <a:pt x="2016" y="646"/>
                    </a:cubicBezTo>
                    <a:cubicBezTo>
                      <a:pt x="1995" y="646"/>
                      <a:pt x="1974" y="644"/>
                      <a:pt x="1954" y="644"/>
                    </a:cubicBezTo>
                    <a:cubicBezTo>
                      <a:pt x="1914" y="644"/>
                      <a:pt x="1874" y="647"/>
                      <a:pt x="1834" y="653"/>
                    </a:cubicBezTo>
                    <a:cubicBezTo>
                      <a:pt x="1820" y="646"/>
                      <a:pt x="1805" y="640"/>
                      <a:pt x="1790" y="635"/>
                    </a:cubicBezTo>
                    <a:cubicBezTo>
                      <a:pt x="1808" y="634"/>
                      <a:pt x="1826" y="634"/>
                      <a:pt x="1844" y="634"/>
                    </a:cubicBezTo>
                    <a:close/>
                    <a:moveTo>
                      <a:pt x="2307" y="929"/>
                    </a:moveTo>
                    <a:lnTo>
                      <a:pt x="2307" y="929"/>
                    </a:lnTo>
                    <a:cubicBezTo>
                      <a:pt x="2311" y="931"/>
                      <a:pt x="2314" y="931"/>
                      <a:pt x="2318" y="933"/>
                    </a:cubicBezTo>
                    <a:cubicBezTo>
                      <a:pt x="2321" y="942"/>
                      <a:pt x="2322" y="948"/>
                      <a:pt x="2325" y="957"/>
                    </a:cubicBezTo>
                    <a:cubicBezTo>
                      <a:pt x="2320" y="948"/>
                      <a:pt x="2314" y="940"/>
                      <a:pt x="2307" y="929"/>
                    </a:cubicBezTo>
                    <a:close/>
                    <a:moveTo>
                      <a:pt x="1501" y="975"/>
                    </a:moveTo>
                    <a:cubicBezTo>
                      <a:pt x="1530" y="979"/>
                      <a:pt x="1571" y="991"/>
                      <a:pt x="1612" y="1012"/>
                    </a:cubicBezTo>
                    <a:cubicBezTo>
                      <a:pt x="1530" y="1016"/>
                      <a:pt x="1447" y="1037"/>
                      <a:pt x="1376" y="1078"/>
                    </a:cubicBezTo>
                    <a:cubicBezTo>
                      <a:pt x="1371" y="1071"/>
                      <a:pt x="1369" y="1061"/>
                      <a:pt x="1365" y="1053"/>
                    </a:cubicBezTo>
                    <a:cubicBezTo>
                      <a:pt x="1400" y="1023"/>
                      <a:pt x="1438" y="997"/>
                      <a:pt x="1480" y="975"/>
                    </a:cubicBezTo>
                    <a:close/>
                    <a:moveTo>
                      <a:pt x="1337" y="1078"/>
                    </a:moveTo>
                    <a:cubicBezTo>
                      <a:pt x="1329" y="1089"/>
                      <a:pt x="1318" y="1100"/>
                      <a:pt x="1308" y="1109"/>
                    </a:cubicBezTo>
                    <a:lnTo>
                      <a:pt x="1293" y="1120"/>
                    </a:lnTo>
                    <a:cubicBezTo>
                      <a:pt x="1307" y="1105"/>
                      <a:pt x="1322" y="1092"/>
                      <a:pt x="1337" y="1078"/>
                    </a:cubicBezTo>
                    <a:close/>
                    <a:moveTo>
                      <a:pt x="2044" y="323"/>
                    </a:moveTo>
                    <a:cubicBezTo>
                      <a:pt x="2227" y="323"/>
                      <a:pt x="2410" y="353"/>
                      <a:pt x="2577" y="446"/>
                    </a:cubicBezTo>
                    <a:cubicBezTo>
                      <a:pt x="2825" y="582"/>
                      <a:pt x="3004" y="830"/>
                      <a:pt x="3079" y="1100"/>
                    </a:cubicBezTo>
                    <a:lnTo>
                      <a:pt x="3085" y="1120"/>
                    </a:lnTo>
                    <a:cubicBezTo>
                      <a:pt x="2993" y="993"/>
                      <a:pt x="2872" y="913"/>
                      <a:pt x="2746" y="848"/>
                    </a:cubicBezTo>
                    <a:cubicBezTo>
                      <a:pt x="2671" y="724"/>
                      <a:pt x="2569" y="617"/>
                      <a:pt x="2445" y="537"/>
                    </a:cubicBezTo>
                    <a:cubicBezTo>
                      <a:pt x="2266" y="423"/>
                      <a:pt x="2066" y="390"/>
                      <a:pt x="1873" y="390"/>
                    </a:cubicBezTo>
                    <a:cubicBezTo>
                      <a:pt x="1857" y="390"/>
                      <a:pt x="1840" y="391"/>
                      <a:pt x="1824" y="391"/>
                    </a:cubicBezTo>
                    <a:cubicBezTo>
                      <a:pt x="1770" y="378"/>
                      <a:pt x="1714" y="371"/>
                      <a:pt x="1658" y="371"/>
                    </a:cubicBezTo>
                    <a:cubicBezTo>
                      <a:pt x="1632" y="371"/>
                      <a:pt x="1605" y="372"/>
                      <a:pt x="1578" y="376"/>
                    </a:cubicBezTo>
                    <a:cubicBezTo>
                      <a:pt x="1621" y="366"/>
                      <a:pt x="1662" y="358"/>
                      <a:pt x="1706" y="351"/>
                    </a:cubicBezTo>
                    <a:cubicBezTo>
                      <a:pt x="1815" y="335"/>
                      <a:pt x="1930" y="323"/>
                      <a:pt x="2044" y="323"/>
                    </a:cubicBezTo>
                    <a:close/>
                    <a:moveTo>
                      <a:pt x="2467" y="993"/>
                    </a:moveTo>
                    <a:lnTo>
                      <a:pt x="2467" y="993"/>
                    </a:lnTo>
                    <a:cubicBezTo>
                      <a:pt x="2481" y="999"/>
                      <a:pt x="2497" y="1006"/>
                      <a:pt x="2511" y="1013"/>
                    </a:cubicBezTo>
                    <a:cubicBezTo>
                      <a:pt x="2533" y="1067"/>
                      <a:pt x="2552" y="1122"/>
                      <a:pt x="2563" y="1178"/>
                    </a:cubicBezTo>
                    <a:cubicBezTo>
                      <a:pt x="2574" y="1222"/>
                      <a:pt x="2581" y="1266"/>
                      <a:pt x="2587" y="1312"/>
                    </a:cubicBezTo>
                    <a:cubicBezTo>
                      <a:pt x="2583" y="1313"/>
                      <a:pt x="2577" y="1313"/>
                      <a:pt x="2573" y="1315"/>
                    </a:cubicBezTo>
                    <a:cubicBezTo>
                      <a:pt x="2548" y="1206"/>
                      <a:pt x="2515" y="1096"/>
                      <a:pt x="2467" y="993"/>
                    </a:cubicBezTo>
                    <a:close/>
                    <a:moveTo>
                      <a:pt x="2594" y="1353"/>
                    </a:moveTo>
                    <a:cubicBezTo>
                      <a:pt x="2596" y="1382"/>
                      <a:pt x="2596" y="1411"/>
                      <a:pt x="2598" y="1440"/>
                    </a:cubicBezTo>
                    <a:cubicBezTo>
                      <a:pt x="2596" y="1426"/>
                      <a:pt x="2594" y="1412"/>
                      <a:pt x="2591" y="1398"/>
                    </a:cubicBezTo>
                    <a:cubicBezTo>
                      <a:pt x="2589" y="1385"/>
                      <a:pt x="2584" y="1370"/>
                      <a:pt x="2583" y="1356"/>
                    </a:cubicBezTo>
                    <a:cubicBezTo>
                      <a:pt x="2584" y="1354"/>
                      <a:pt x="2588" y="1354"/>
                      <a:pt x="2594" y="1353"/>
                    </a:cubicBezTo>
                    <a:close/>
                    <a:moveTo>
                      <a:pt x="1841" y="1308"/>
                    </a:moveTo>
                    <a:cubicBezTo>
                      <a:pt x="1845" y="1309"/>
                      <a:pt x="1850" y="1309"/>
                      <a:pt x="1853" y="1312"/>
                    </a:cubicBezTo>
                    <a:cubicBezTo>
                      <a:pt x="1857" y="1313"/>
                      <a:pt x="1860" y="1315"/>
                      <a:pt x="1864" y="1319"/>
                    </a:cubicBezTo>
                    <a:cubicBezTo>
                      <a:pt x="1947" y="1370"/>
                      <a:pt x="1984" y="1454"/>
                      <a:pt x="2011" y="1540"/>
                    </a:cubicBezTo>
                    <a:cubicBezTo>
                      <a:pt x="2017" y="1554"/>
                      <a:pt x="2021" y="1569"/>
                      <a:pt x="2027" y="1584"/>
                    </a:cubicBezTo>
                    <a:lnTo>
                      <a:pt x="2016" y="1584"/>
                    </a:lnTo>
                    <a:cubicBezTo>
                      <a:pt x="1992" y="1511"/>
                      <a:pt x="1956" y="1443"/>
                      <a:pt x="1908" y="1387"/>
                    </a:cubicBezTo>
                    <a:cubicBezTo>
                      <a:pt x="1892" y="1364"/>
                      <a:pt x="1868" y="1343"/>
                      <a:pt x="1845" y="1326"/>
                    </a:cubicBezTo>
                    <a:cubicBezTo>
                      <a:pt x="1845" y="1320"/>
                      <a:pt x="1843" y="1315"/>
                      <a:pt x="1841" y="1308"/>
                    </a:cubicBezTo>
                    <a:close/>
                    <a:moveTo>
                      <a:pt x="1656" y="914"/>
                    </a:moveTo>
                    <a:cubicBezTo>
                      <a:pt x="1729" y="931"/>
                      <a:pt x="1799" y="955"/>
                      <a:pt x="1868" y="986"/>
                    </a:cubicBezTo>
                    <a:cubicBezTo>
                      <a:pt x="1930" y="1013"/>
                      <a:pt x="1994" y="1043"/>
                      <a:pt x="2055" y="1079"/>
                    </a:cubicBezTo>
                    <a:cubicBezTo>
                      <a:pt x="2090" y="1116"/>
                      <a:pt x="2123" y="1155"/>
                      <a:pt x="2156" y="1191"/>
                    </a:cubicBezTo>
                    <a:cubicBezTo>
                      <a:pt x="2241" y="1282"/>
                      <a:pt x="2343" y="1376"/>
                      <a:pt x="2395" y="1507"/>
                    </a:cubicBezTo>
                    <a:cubicBezTo>
                      <a:pt x="2399" y="1543"/>
                      <a:pt x="2402" y="1580"/>
                      <a:pt x="2404" y="1616"/>
                    </a:cubicBezTo>
                    <a:cubicBezTo>
                      <a:pt x="2390" y="1612"/>
                      <a:pt x="2375" y="1606"/>
                      <a:pt x="2361" y="1605"/>
                    </a:cubicBezTo>
                    <a:cubicBezTo>
                      <a:pt x="2355" y="1604"/>
                      <a:pt x="2350" y="1604"/>
                      <a:pt x="2347" y="1604"/>
                    </a:cubicBezTo>
                    <a:cubicBezTo>
                      <a:pt x="2343" y="1598"/>
                      <a:pt x="2340" y="1595"/>
                      <a:pt x="2336" y="1590"/>
                    </a:cubicBezTo>
                    <a:cubicBezTo>
                      <a:pt x="2335" y="1575"/>
                      <a:pt x="2335" y="1560"/>
                      <a:pt x="2333" y="1543"/>
                    </a:cubicBezTo>
                    <a:cubicBezTo>
                      <a:pt x="2309" y="1407"/>
                      <a:pt x="2229" y="1282"/>
                      <a:pt x="2123" y="1182"/>
                    </a:cubicBezTo>
                    <a:cubicBezTo>
                      <a:pt x="2018" y="1079"/>
                      <a:pt x="1881" y="1027"/>
                      <a:pt x="1736" y="1016"/>
                    </a:cubicBezTo>
                    <a:cubicBezTo>
                      <a:pt x="1722" y="1013"/>
                      <a:pt x="1707" y="1013"/>
                      <a:pt x="1693" y="1013"/>
                    </a:cubicBezTo>
                    <a:cubicBezTo>
                      <a:pt x="1676" y="995"/>
                      <a:pt x="1659" y="972"/>
                      <a:pt x="1638" y="958"/>
                    </a:cubicBezTo>
                    <a:cubicBezTo>
                      <a:pt x="1622" y="947"/>
                      <a:pt x="1604" y="940"/>
                      <a:pt x="1588" y="931"/>
                    </a:cubicBezTo>
                    <a:cubicBezTo>
                      <a:pt x="1611" y="924"/>
                      <a:pt x="1633" y="918"/>
                      <a:pt x="1656" y="914"/>
                    </a:cubicBezTo>
                    <a:close/>
                    <a:moveTo>
                      <a:pt x="2362" y="1646"/>
                    </a:moveTo>
                    <a:lnTo>
                      <a:pt x="2362" y="1646"/>
                    </a:lnTo>
                    <a:cubicBezTo>
                      <a:pt x="2376" y="1650"/>
                      <a:pt x="2390" y="1652"/>
                      <a:pt x="2404" y="1656"/>
                    </a:cubicBezTo>
                    <a:lnTo>
                      <a:pt x="2404" y="1664"/>
                    </a:lnTo>
                    <a:cubicBezTo>
                      <a:pt x="2402" y="1690"/>
                      <a:pt x="2398" y="1715"/>
                      <a:pt x="2397" y="1740"/>
                    </a:cubicBezTo>
                    <a:cubicBezTo>
                      <a:pt x="2390" y="1707"/>
                      <a:pt x="2376" y="1676"/>
                      <a:pt x="2362" y="1646"/>
                    </a:cubicBezTo>
                    <a:close/>
                    <a:moveTo>
                      <a:pt x="2898" y="1449"/>
                    </a:moveTo>
                    <a:cubicBezTo>
                      <a:pt x="2907" y="1491"/>
                      <a:pt x="2917" y="1533"/>
                      <a:pt x="2917" y="1582"/>
                    </a:cubicBezTo>
                    <a:cubicBezTo>
                      <a:pt x="2914" y="1687"/>
                      <a:pt x="2892" y="1802"/>
                      <a:pt x="2859" y="1913"/>
                    </a:cubicBezTo>
                    <a:cubicBezTo>
                      <a:pt x="2851" y="1899"/>
                      <a:pt x="2844" y="1884"/>
                      <a:pt x="2834" y="1869"/>
                    </a:cubicBezTo>
                    <a:cubicBezTo>
                      <a:pt x="2872" y="1733"/>
                      <a:pt x="2896" y="1594"/>
                      <a:pt x="2898" y="1449"/>
                    </a:cubicBezTo>
                    <a:close/>
                    <a:moveTo>
                      <a:pt x="1527" y="1533"/>
                    </a:moveTo>
                    <a:cubicBezTo>
                      <a:pt x="1529" y="1533"/>
                      <a:pt x="1532" y="1533"/>
                      <a:pt x="1534" y="1535"/>
                    </a:cubicBezTo>
                    <a:cubicBezTo>
                      <a:pt x="1542" y="1542"/>
                      <a:pt x="1520" y="1575"/>
                      <a:pt x="1523" y="1580"/>
                    </a:cubicBezTo>
                    <a:cubicBezTo>
                      <a:pt x="1528" y="1584"/>
                      <a:pt x="1583" y="1584"/>
                      <a:pt x="1593" y="1608"/>
                    </a:cubicBezTo>
                    <a:cubicBezTo>
                      <a:pt x="1604" y="1626"/>
                      <a:pt x="1600" y="1649"/>
                      <a:pt x="1593" y="1664"/>
                    </a:cubicBezTo>
                    <a:lnTo>
                      <a:pt x="1713" y="1660"/>
                    </a:lnTo>
                    <a:cubicBezTo>
                      <a:pt x="1716" y="1664"/>
                      <a:pt x="1720" y="1665"/>
                      <a:pt x="1722" y="1671"/>
                    </a:cubicBezTo>
                    <a:cubicBezTo>
                      <a:pt x="1722" y="1672"/>
                      <a:pt x="1724" y="1674"/>
                      <a:pt x="1724" y="1675"/>
                    </a:cubicBezTo>
                    <a:cubicBezTo>
                      <a:pt x="1731" y="1671"/>
                      <a:pt x="1740" y="1665"/>
                      <a:pt x="1744" y="1660"/>
                    </a:cubicBezTo>
                    <a:lnTo>
                      <a:pt x="1757" y="1660"/>
                    </a:lnTo>
                    <a:cubicBezTo>
                      <a:pt x="1772" y="1700"/>
                      <a:pt x="1777" y="1754"/>
                      <a:pt x="1765" y="1800"/>
                    </a:cubicBezTo>
                    <a:cubicBezTo>
                      <a:pt x="1750" y="1853"/>
                      <a:pt x="1682" y="1866"/>
                      <a:pt x="1651" y="1886"/>
                    </a:cubicBezTo>
                    <a:lnTo>
                      <a:pt x="1638" y="1893"/>
                    </a:lnTo>
                    <a:cubicBezTo>
                      <a:pt x="1611" y="1907"/>
                      <a:pt x="1582" y="1917"/>
                      <a:pt x="1553" y="1917"/>
                    </a:cubicBezTo>
                    <a:cubicBezTo>
                      <a:pt x="1546" y="1917"/>
                      <a:pt x="1540" y="1917"/>
                      <a:pt x="1534" y="1916"/>
                    </a:cubicBezTo>
                    <a:cubicBezTo>
                      <a:pt x="1494" y="1910"/>
                      <a:pt x="1458" y="1899"/>
                      <a:pt x="1428" y="1877"/>
                    </a:cubicBezTo>
                    <a:cubicBezTo>
                      <a:pt x="1400" y="1855"/>
                      <a:pt x="1359" y="1855"/>
                      <a:pt x="1338" y="1822"/>
                    </a:cubicBezTo>
                    <a:cubicBezTo>
                      <a:pt x="1321" y="1792"/>
                      <a:pt x="1349" y="1734"/>
                      <a:pt x="1348" y="1712"/>
                    </a:cubicBezTo>
                    <a:cubicBezTo>
                      <a:pt x="1341" y="1690"/>
                      <a:pt x="1337" y="1670"/>
                      <a:pt x="1343" y="1650"/>
                    </a:cubicBezTo>
                    <a:cubicBezTo>
                      <a:pt x="1348" y="1632"/>
                      <a:pt x="1318" y="1616"/>
                      <a:pt x="1329" y="1597"/>
                    </a:cubicBezTo>
                    <a:cubicBezTo>
                      <a:pt x="1341" y="1580"/>
                      <a:pt x="1376" y="1577"/>
                      <a:pt x="1389" y="1569"/>
                    </a:cubicBezTo>
                    <a:cubicBezTo>
                      <a:pt x="1400" y="1561"/>
                      <a:pt x="1411" y="1546"/>
                      <a:pt x="1428" y="1540"/>
                    </a:cubicBezTo>
                    <a:cubicBezTo>
                      <a:pt x="1431" y="1539"/>
                      <a:pt x="1434" y="1539"/>
                      <a:pt x="1438" y="1539"/>
                    </a:cubicBezTo>
                    <a:cubicBezTo>
                      <a:pt x="1453" y="1539"/>
                      <a:pt x="1470" y="1547"/>
                      <a:pt x="1479" y="1548"/>
                    </a:cubicBezTo>
                    <a:cubicBezTo>
                      <a:pt x="1488" y="1548"/>
                      <a:pt x="1495" y="1534"/>
                      <a:pt x="1505" y="1534"/>
                    </a:cubicBezTo>
                    <a:cubicBezTo>
                      <a:pt x="1506" y="1534"/>
                      <a:pt x="1507" y="1535"/>
                      <a:pt x="1508" y="1535"/>
                    </a:cubicBezTo>
                    <a:cubicBezTo>
                      <a:pt x="1508" y="1535"/>
                      <a:pt x="1509" y="1535"/>
                      <a:pt x="1510" y="1535"/>
                    </a:cubicBezTo>
                    <a:cubicBezTo>
                      <a:pt x="1515" y="1535"/>
                      <a:pt x="1522" y="1533"/>
                      <a:pt x="1527" y="1533"/>
                    </a:cubicBezTo>
                    <a:close/>
                    <a:moveTo>
                      <a:pt x="2815" y="1932"/>
                    </a:moveTo>
                    <a:cubicBezTo>
                      <a:pt x="2825" y="1948"/>
                      <a:pt x="2834" y="1961"/>
                      <a:pt x="2841" y="1975"/>
                    </a:cubicBezTo>
                    <a:cubicBezTo>
                      <a:pt x="2834" y="1994"/>
                      <a:pt x="2832" y="2014"/>
                      <a:pt x="2823" y="2032"/>
                    </a:cubicBezTo>
                    <a:cubicBezTo>
                      <a:pt x="2815" y="2051"/>
                      <a:pt x="2804" y="2070"/>
                      <a:pt x="2796" y="2087"/>
                    </a:cubicBezTo>
                    <a:cubicBezTo>
                      <a:pt x="2794" y="2063"/>
                      <a:pt x="2790" y="2038"/>
                      <a:pt x="2788" y="2014"/>
                    </a:cubicBezTo>
                    <a:cubicBezTo>
                      <a:pt x="2797" y="1986"/>
                      <a:pt x="2807" y="1960"/>
                      <a:pt x="2815" y="1932"/>
                    </a:cubicBezTo>
                    <a:close/>
                    <a:moveTo>
                      <a:pt x="2336" y="1690"/>
                    </a:moveTo>
                    <a:cubicBezTo>
                      <a:pt x="2355" y="1732"/>
                      <a:pt x="2373" y="1774"/>
                      <a:pt x="2384" y="1818"/>
                    </a:cubicBezTo>
                    <a:cubicBezTo>
                      <a:pt x="2380" y="1851"/>
                      <a:pt x="2375" y="1883"/>
                      <a:pt x="2361" y="1913"/>
                    </a:cubicBezTo>
                    <a:cubicBezTo>
                      <a:pt x="2328" y="1989"/>
                      <a:pt x="2266" y="2044"/>
                      <a:pt x="2215" y="2096"/>
                    </a:cubicBezTo>
                    <a:cubicBezTo>
                      <a:pt x="2245" y="2044"/>
                      <a:pt x="2267" y="1988"/>
                      <a:pt x="2287" y="1931"/>
                    </a:cubicBezTo>
                    <a:cubicBezTo>
                      <a:pt x="2311" y="1855"/>
                      <a:pt x="2331" y="1774"/>
                      <a:pt x="2336" y="1690"/>
                    </a:cubicBezTo>
                    <a:close/>
                    <a:moveTo>
                      <a:pt x="1632" y="1299"/>
                    </a:moveTo>
                    <a:cubicBezTo>
                      <a:pt x="1704" y="1315"/>
                      <a:pt x="1772" y="1346"/>
                      <a:pt x="1820" y="1387"/>
                    </a:cubicBezTo>
                    <a:cubicBezTo>
                      <a:pt x="1838" y="1463"/>
                      <a:pt x="1849" y="1548"/>
                      <a:pt x="1820" y="1623"/>
                    </a:cubicBezTo>
                    <a:cubicBezTo>
                      <a:pt x="1819" y="1625"/>
                      <a:pt x="1833" y="1629"/>
                      <a:pt x="1841" y="1629"/>
                    </a:cubicBezTo>
                    <a:cubicBezTo>
                      <a:pt x="1843" y="1629"/>
                      <a:pt x="1844" y="1629"/>
                      <a:pt x="1845" y="1628"/>
                    </a:cubicBezTo>
                    <a:cubicBezTo>
                      <a:pt x="1882" y="1571"/>
                      <a:pt x="1881" y="1511"/>
                      <a:pt x="1874" y="1449"/>
                    </a:cubicBezTo>
                    <a:lnTo>
                      <a:pt x="1874" y="1449"/>
                    </a:lnTo>
                    <a:cubicBezTo>
                      <a:pt x="1905" y="1488"/>
                      <a:pt x="1929" y="1532"/>
                      <a:pt x="1947" y="1582"/>
                    </a:cubicBezTo>
                    <a:cubicBezTo>
                      <a:pt x="1923" y="1580"/>
                      <a:pt x="1900" y="1580"/>
                      <a:pt x="1878" y="1575"/>
                    </a:cubicBezTo>
                    <a:cubicBezTo>
                      <a:pt x="1878" y="1575"/>
                      <a:pt x="1878" y="1575"/>
                      <a:pt x="1877" y="1575"/>
                    </a:cubicBezTo>
                    <a:cubicBezTo>
                      <a:pt x="1871" y="1575"/>
                      <a:pt x="1867" y="1597"/>
                      <a:pt x="1874" y="1598"/>
                    </a:cubicBezTo>
                    <a:cubicBezTo>
                      <a:pt x="1901" y="1608"/>
                      <a:pt x="1930" y="1612"/>
                      <a:pt x="1958" y="1617"/>
                    </a:cubicBezTo>
                    <a:cubicBezTo>
                      <a:pt x="1985" y="1725"/>
                      <a:pt x="1982" y="1843"/>
                      <a:pt x="1937" y="1939"/>
                    </a:cubicBezTo>
                    <a:cubicBezTo>
                      <a:pt x="1931" y="1954"/>
                      <a:pt x="1951" y="1972"/>
                      <a:pt x="1968" y="1972"/>
                    </a:cubicBezTo>
                    <a:cubicBezTo>
                      <a:pt x="1974" y="1972"/>
                      <a:pt x="1980" y="1969"/>
                      <a:pt x="1984" y="1963"/>
                    </a:cubicBezTo>
                    <a:cubicBezTo>
                      <a:pt x="2044" y="1862"/>
                      <a:pt x="2051" y="1738"/>
                      <a:pt x="2025" y="1624"/>
                    </a:cubicBezTo>
                    <a:lnTo>
                      <a:pt x="2040" y="1624"/>
                    </a:lnTo>
                    <a:cubicBezTo>
                      <a:pt x="2061" y="1687"/>
                      <a:pt x="2077" y="1756"/>
                      <a:pt x="2061" y="1828"/>
                    </a:cubicBezTo>
                    <a:cubicBezTo>
                      <a:pt x="2039" y="1926"/>
                      <a:pt x="1992" y="2022"/>
                      <a:pt x="1923" y="2093"/>
                    </a:cubicBezTo>
                    <a:cubicBezTo>
                      <a:pt x="1914" y="2106"/>
                      <a:pt x="1900" y="2114"/>
                      <a:pt x="1888" y="2125"/>
                    </a:cubicBezTo>
                    <a:cubicBezTo>
                      <a:pt x="1903" y="2044"/>
                      <a:pt x="1889" y="1954"/>
                      <a:pt x="1826" y="1880"/>
                    </a:cubicBezTo>
                    <a:cubicBezTo>
                      <a:pt x="1846" y="1836"/>
                      <a:pt x="1857" y="1788"/>
                      <a:pt x="1852" y="1740"/>
                    </a:cubicBezTo>
                    <a:cubicBezTo>
                      <a:pt x="1845" y="1679"/>
                      <a:pt x="1809" y="1637"/>
                      <a:pt x="1777" y="1601"/>
                    </a:cubicBezTo>
                    <a:cubicBezTo>
                      <a:pt x="1782" y="1571"/>
                      <a:pt x="1775" y="1540"/>
                      <a:pt x="1771" y="1510"/>
                    </a:cubicBezTo>
                    <a:cubicBezTo>
                      <a:pt x="1765" y="1465"/>
                      <a:pt x="1731" y="1432"/>
                      <a:pt x="1703" y="1394"/>
                    </a:cubicBezTo>
                    <a:cubicBezTo>
                      <a:pt x="1682" y="1364"/>
                      <a:pt x="1660" y="1327"/>
                      <a:pt x="1626" y="1301"/>
                    </a:cubicBezTo>
                    <a:cubicBezTo>
                      <a:pt x="1627" y="1301"/>
                      <a:pt x="1630" y="1301"/>
                      <a:pt x="1632" y="1299"/>
                    </a:cubicBezTo>
                    <a:close/>
                    <a:moveTo>
                      <a:pt x="784" y="1509"/>
                    </a:moveTo>
                    <a:lnTo>
                      <a:pt x="784" y="1509"/>
                    </a:lnTo>
                    <a:cubicBezTo>
                      <a:pt x="749" y="1632"/>
                      <a:pt x="733" y="1760"/>
                      <a:pt x="736" y="1886"/>
                    </a:cubicBezTo>
                    <a:cubicBezTo>
                      <a:pt x="736" y="1912"/>
                      <a:pt x="738" y="1939"/>
                      <a:pt x="743" y="1967"/>
                    </a:cubicBezTo>
                    <a:lnTo>
                      <a:pt x="740" y="1968"/>
                    </a:lnTo>
                    <a:cubicBezTo>
                      <a:pt x="719" y="2010"/>
                      <a:pt x="674" y="2051"/>
                      <a:pt x="656" y="2093"/>
                    </a:cubicBezTo>
                    <a:cubicBezTo>
                      <a:pt x="649" y="2110"/>
                      <a:pt x="649" y="2124"/>
                      <a:pt x="649" y="2139"/>
                    </a:cubicBezTo>
                    <a:cubicBezTo>
                      <a:pt x="642" y="2029"/>
                      <a:pt x="670" y="1906"/>
                      <a:pt x="698" y="1780"/>
                    </a:cubicBezTo>
                    <a:cubicBezTo>
                      <a:pt x="719" y="1685"/>
                      <a:pt x="749" y="1595"/>
                      <a:pt x="784" y="1509"/>
                    </a:cubicBezTo>
                    <a:close/>
                    <a:moveTo>
                      <a:pt x="1794" y="1931"/>
                    </a:moveTo>
                    <a:cubicBezTo>
                      <a:pt x="1841" y="2010"/>
                      <a:pt x="1839" y="2100"/>
                      <a:pt x="1808" y="2172"/>
                    </a:cubicBezTo>
                    <a:cubicBezTo>
                      <a:pt x="1764" y="2193"/>
                      <a:pt x="1717" y="2204"/>
                      <a:pt x="1670" y="2208"/>
                    </a:cubicBezTo>
                    <a:cubicBezTo>
                      <a:pt x="1656" y="2210"/>
                      <a:pt x="1642" y="2211"/>
                      <a:pt x="1628" y="2211"/>
                    </a:cubicBezTo>
                    <a:cubicBezTo>
                      <a:pt x="1553" y="2211"/>
                      <a:pt x="1476" y="2182"/>
                      <a:pt x="1407" y="2144"/>
                    </a:cubicBezTo>
                    <a:cubicBezTo>
                      <a:pt x="1341" y="2110"/>
                      <a:pt x="1289" y="2052"/>
                      <a:pt x="1249" y="1994"/>
                    </a:cubicBezTo>
                    <a:cubicBezTo>
                      <a:pt x="1248" y="1979"/>
                      <a:pt x="1252" y="1963"/>
                      <a:pt x="1252" y="1946"/>
                    </a:cubicBezTo>
                    <a:cubicBezTo>
                      <a:pt x="1263" y="1953"/>
                      <a:pt x="1276" y="1961"/>
                      <a:pt x="1288" y="1970"/>
                    </a:cubicBezTo>
                    <a:cubicBezTo>
                      <a:pt x="1329" y="2001"/>
                      <a:pt x="1371" y="2043"/>
                      <a:pt x="1428" y="2058"/>
                    </a:cubicBezTo>
                    <a:cubicBezTo>
                      <a:pt x="1464" y="2070"/>
                      <a:pt x="1510" y="2079"/>
                      <a:pt x="1558" y="2079"/>
                    </a:cubicBezTo>
                    <a:cubicBezTo>
                      <a:pt x="1581" y="2079"/>
                      <a:pt x="1605" y="2077"/>
                      <a:pt x="1627" y="2071"/>
                    </a:cubicBezTo>
                    <a:cubicBezTo>
                      <a:pt x="1666" y="2063"/>
                      <a:pt x="1698" y="2041"/>
                      <a:pt x="1725" y="2015"/>
                    </a:cubicBezTo>
                    <a:cubicBezTo>
                      <a:pt x="1749" y="1993"/>
                      <a:pt x="1768" y="1968"/>
                      <a:pt x="1786" y="1945"/>
                    </a:cubicBezTo>
                    <a:cubicBezTo>
                      <a:pt x="1790" y="1939"/>
                      <a:pt x="1793" y="1935"/>
                      <a:pt x="1794" y="1931"/>
                    </a:cubicBezTo>
                    <a:close/>
                    <a:moveTo>
                      <a:pt x="3050" y="2110"/>
                    </a:moveTo>
                    <a:lnTo>
                      <a:pt x="3050" y="2110"/>
                    </a:lnTo>
                    <a:cubicBezTo>
                      <a:pt x="3031" y="2165"/>
                      <a:pt x="3011" y="2217"/>
                      <a:pt x="2987" y="2270"/>
                    </a:cubicBezTo>
                    <a:cubicBezTo>
                      <a:pt x="2986" y="2259"/>
                      <a:pt x="2983" y="2250"/>
                      <a:pt x="2982" y="2239"/>
                    </a:cubicBezTo>
                    <a:cubicBezTo>
                      <a:pt x="3006" y="2197"/>
                      <a:pt x="3028" y="2154"/>
                      <a:pt x="3050" y="2110"/>
                    </a:cubicBezTo>
                    <a:close/>
                    <a:moveTo>
                      <a:pt x="2752" y="2110"/>
                    </a:moveTo>
                    <a:cubicBezTo>
                      <a:pt x="2752" y="2131"/>
                      <a:pt x="2753" y="2151"/>
                      <a:pt x="2752" y="2169"/>
                    </a:cubicBezTo>
                    <a:cubicBezTo>
                      <a:pt x="2717" y="2228"/>
                      <a:pt x="2677" y="2282"/>
                      <a:pt x="2639" y="2333"/>
                    </a:cubicBezTo>
                    <a:cubicBezTo>
                      <a:pt x="2673" y="2282"/>
                      <a:pt x="2705" y="2226"/>
                      <a:pt x="2728" y="2169"/>
                    </a:cubicBezTo>
                    <a:cubicBezTo>
                      <a:pt x="2738" y="2151"/>
                      <a:pt x="2745" y="2131"/>
                      <a:pt x="2752" y="2110"/>
                    </a:cubicBezTo>
                    <a:close/>
                    <a:moveTo>
                      <a:pt x="1824" y="161"/>
                    </a:moveTo>
                    <a:cubicBezTo>
                      <a:pt x="1933" y="161"/>
                      <a:pt x="2041" y="183"/>
                      <a:pt x="2142" y="200"/>
                    </a:cubicBezTo>
                    <a:cubicBezTo>
                      <a:pt x="2309" y="227"/>
                      <a:pt x="2472" y="276"/>
                      <a:pt x="2617" y="361"/>
                    </a:cubicBezTo>
                    <a:cubicBezTo>
                      <a:pt x="2761" y="446"/>
                      <a:pt x="2894" y="549"/>
                      <a:pt x="2998" y="676"/>
                    </a:cubicBezTo>
                    <a:cubicBezTo>
                      <a:pt x="3093" y="786"/>
                      <a:pt x="3191" y="900"/>
                      <a:pt x="3253" y="1034"/>
                    </a:cubicBezTo>
                    <a:cubicBezTo>
                      <a:pt x="3260" y="1049"/>
                      <a:pt x="3269" y="1063"/>
                      <a:pt x="3276" y="1081"/>
                    </a:cubicBezTo>
                    <a:cubicBezTo>
                      <a:pt x="3327" y="1218"/>
                      <a:pt x="3306" y="1370"/>
                      <a:pt x="3313" y="1503"/>
                    </a:cubicBezTo>
                    <a:cubicBezTo>
                      <a:pt x="3319" y="1643"/>
                      <a:pt x="3311" y="1781"/>
                      <a:pt x="3279" y="1913"/>
                    </a:cubicBezTo>
                    <a:cubicBezTo>
                      <a:pt x="3249" y="2044"/>
                      <a:pt x="3235" y="2186"/>
                      <a:pt x="3166" y="2305"/>
                    </a:cubicBezTo>
                    <a:cubicBezTo>
                      <a:pt x="3144" y="2345"/>
                      <a:pt x="3116" y="2380"/>
                      <a:pt x="3089" y="2414"/>
                    </a:cubicBezTo>
                    <a:cubicBezTo>
                      <a:pt x="3100" y="2348"/>
                      <a:pt x="3110" y="2283"/>
                      <a:pt x="3116" y="2217"/>
                    </a:cubicBezTo>
                    <a:cubicBezTo>
                      <a:pt x="3183" y="2004"/>
                      <a:pt x="3222" y="1782"/>
                      <a:pt x="3221" y="1554"/>
                    </a:cubicBezTo>
                    <a:cubicBezTo>
                      <a:pt x="3216" y="1228"/>
                      <a:pt x="3105" y="893"/>
                      <a:pt x="2881" y="642"/>
                    </a:cubicBezTo>
                    <a:cubicBezTo>
                      <a:pt x="2661" y="386"/>
                      <a:pt x="2326" y="282"/>
                      <a:pt x="2019" y="282"/>
                    </a:cubicBezTo>
                    <a:cubicBezTo>
                      <a:pt x="2009" y="282"/>
                      <a:pt x="1999" y="282"/>
                      <a:pt x="1989" y="282"/>
                    </a:cubicBezTo>
                    <a:cubicBezTo>
                      <a:pt x="1776" y="284"/>
                      <a:pt x="1550" y="336"/>
                      <a:pt x="1338" y="384"/>
                    </a:cubicBezTo>
                    <a:cubicBezTo>
                      <a:pt x="1415" y="299"/>
                      <a:pt x="1512" y="229"/>
                      <a:pt x="1621" y="193"/>
                    </a:cubicBezTo>
                    <a:cubicBezTo>
                      <a:pt x="1688" y="169"/>
                      <a:pt x="1756" y="161"/>
                      <a:pt x="1824" y="161"/>
                    </a:cubicBezTo>
                    <a:close/>
                    <a:moveTo>
                      <a:pt x="2183" y="2464"/>
                    </a:moveTo>
                    <a:lnTo>
                      <a:pt x="2183" y="2464"/>
                    </a:lnTo>
                    <a:cubicBezTo>
                      <a:pt x="2074" y="2534"/>
                      <a:pt x="1944" y="2568"/>
                      <a:pt x="1825" y="2568"/>
                    </a:cubicBezTo>
                    <a:cubicBezTo>
                      <a:pt x="1792" y="2568"/>
                      <a:pt x="1759" y="2566"/>
                      <a:pt x="1728" y="2560"/>
                    </a:cubicBezTo>
                    <a:cubicBezTo>
                      <a:pt x="1696" y="2557"/>
                      <a:pt x="1666" y="2550"/>
                      <a:pt x="1634" y="2539"/>
                    </a:cubicBezTo>
                    <a:lnTo>
                      <a:pt x="1634" y="2539"/>
                    </a:lnTo>
                    <a:cubicBezTo>
                      <a:pt x="1676" y="2541"/>
                      <a:pt x="1720" y="2543"/>
                      <a:pt x="1760" y="2543"/>
                    </a:cubicBezTo>
                    <a:cubicBezTo>
                      <a:pt x="1791" y="2543"/>
                      <a:pt x="1823" y="2544"/>
                      <a:pt x="1855" y="2544"/>
                    </a:cubicBezTo>
                    <a:cubicBezTo>
                      <a:pt x="1919" y="2544"/>
                      <a:pt x="1986" y="2541"/>
                      <a:pt x="2053" y="2523"/>
                    </a:cubicBezTo>
                    <a:cubicBezTo>
                      <a:pt x="2097" y="2510"/>
                      <a:pt x="2142" y="2488"/>
                      <a:pt x="2183" y="2464"/>
                    </a:cubicBezTo>
                    <a:close/>
                    <a:moveTo>
                      <a:pt x="1263" y="2585"/>
                    </a:moveTo>
                    <a:cubicBezTo>
                      <a:pt x="1264" y="2586"/>
                      <a:pt x="1267" y="2588"/>
                      <a:pt x="1267" y="2589"/>
                    </a:cubicBezTo>
                    <a:cubicBezTo>
                      <a:pt x="1316" y="2643"/>
                      <a:pt x="1377" y="2691"/>
                      <a:pt x="1442" y="2729"/>
                    </a:cubicBezTo>
                    <a:cubicBezTo>
                      <a:pt x="1404" y="2729"/>
                      <a:pt x="1369" y="2724"/>
                      <a:pt x="1330" y="2717"/>
                    </a:cubicBezTo>
                    <a:cubicBezTo>
                      <a:pt x="1316" y="2696"/>
                      <a:pt x="1303" y="2676"/>
                      <a:pt x="1293" y="2654"/>
                    </a:cubicBezTo>
                    <a:cubicBezTo>
                      <a:pt x="1283" y="2634"/>
                      <a:pt x="1276" y="2615"/>
                      <a:pt x="1268" y="2596"/>
                    </a:cubicBezTo>
                    <a:cubicBezTo>
                      <a:pt x="1267" y="2593"/>
                      <a:pt x="1264" y="2588"/>
                      <a:pt x="1263" y="2585"/>
                    </a:cubicBezTo>
                    <a:close/>
                    <a:moveTo>
                      <a:pt x="2955" y="2286"/>
                    </a:moveTo>
                    <a:lnTo>
                      <a:pt x="2961" y="2333"/>
                    </a:lnTo>
                    <a:cubicBezTo>
                      <a:pt x="2899" y="2462"/>
                      <a:pt x="2825" y="2585"/>
                      <a:pt x="2748" y="2702"/>
                    </a:cubicBezTo>
                    <a:cubicBezTo>
                      <a:pt x="2735" y="2718"/>
                      <a:pt x="2722" y="2736"/>
                      <a:pt x="2709" y="2753"/>
                    </a:cubicBezTo>
                    <a:cubicBezTo>
                      <a:pt x="2702" y="2758"/>
                      <a:pt x="2694" y="2761"/>
                      <a:pt x="2687" y="2766"/>
                    </a:cubicBezTo>
                    <a:cubicBezTo>
                      <a:pt x="2675" y="2769"/>
                      <a:pt x="2664" y="2771"/>
                      <a:pt x="2653" y="2771"/>
                    </a:cubicBezTo>
                    <a:cubicBezTo>
                      <a:pt x="2642" y="2771"/>
                      <a:pt x="2631" y="2769"/>
                      <a:pt x="2621" y="2766"/>
                    </a:cubicBezTo>
                    <a:cubicBezTo>
                      <a:pt x="2742" y="2644"/>
                      <a:pt x="2837" y="2497"/>
                      <a:pt x="2921" y="2351"/>
                    </a:cubicBezTo>
                    <a:cubicBezTo>
                      <a:pt x="2933" y="2329"/>
                      <a:pt x="2946" y="2310"/>
                      <a:pt x="2955" y="2286"/>
                    </a:cubicBezTo>
                    <a:close/>
                    <a:moveTo>
                      <a:pt x="323" y="2682"/>
                    </a:moveTo>
                    <a:lnTo>
                      <a:pt x="323" y="2682"/>
                    </a:lnTo>
                    <a:cubicBezTo>
                      <a:pt x="345" y="2717"/>
                      <a:pt x="368" y="2753"/>
                      <a:pt x="392" y="2788"/>
                    </a:cubicBezTo>
                    <a:cubicBezTo>
                      <a:pt x="387" y="2786"/>
                      <a:pt x="382" y="2786"/>
                      <a:pt x="381" y="2784"/>
                    </a:cubicBezTo>
                    <a:cubicBezTo>
                      <a:pt x="359" y="2765"/>
                      <a:pt x="341" y="2743"/>
                      <a:pt x="326" y="2718"/>
                    </a:cubicBezTo>
                    <a:cubicBezTo>
                      <a:pt x="320" y="2710"/>
                      <a:pt x="320" y="2696"/>
                      <a:pt x="323" y="2682"/>
                    </a:cubicBezTo>
                    <a:close/>
                    <a:moveTo>
                      <a:pt x="2605" y="2791"/>
                    </a:moveTo>
                    <a:cubicBezTo>
                      <a:pt x="2617" y="2794"/>
                      <a:pt x="2629" y="2794"/>
                      <a:pt x="2639" y="2798"/>
                    </a:cubicBezTo>
                    <a:cubicBezTo>
                      <a:pt x="2617" y="2810"/>
                      <a:pt x="2597" y="2827"/>
                      <a:pt x="2572" y="2836"/>
                    </a:cubicBezTo>
                    <a:lnTo>
                      <a:pt x="2572" y="2836"/>
                    </a:lnTo>
                    <a:cubicBezTo>
                      <a:pt x="2584" y="2820"/>
                      <a:pt x="2595" y="2805"/>
                      <a:pt x="2605" y="2791"/>
                    </a:cubicBezTo>
                    <a:close/>
                    <a:moveTo>
                      <a:pt x="2552" y="2451"/>
                    </a:moveTo>
                    <a:lnTo>
                      <a:pt x="2552" y="2451"/>
                    </a:lnTo>
                    <a:cubicBezTo>
                      <a:pt x="2446" y="2601"/>
                      <a:pt x="2342" y="2765"/>
                      <a:pt x="2178" y="2853"/>
                    </a:cubicBezTo>
                    <a:cubicBezTo>
                      <a:pt x="2150" y="2868"/>
                      <a:pt x="2120" y="2881"/>
                      <a:pt x="2088" y="2892"/>
                    </a:cubicBezTo>
                    <a:cubicBezTo>
                      <a:pt x="2113" y="2881"/>
                      <a:pt x="2135" y="2868"/>
                      <a:pt x="2157" y="2855"/>
                    </a:cubicBezTo>
                    <a:cubicBezTo>
                      <a:pt x="2262" y="2788"/>
                      <a:pt x="2342" y="2695"/>
                      <a:pt x="2405" y="2594"/>
                    </a:cubicBezTo>
                    <a:cubicBezTo>
                      <a:pt x="2459" y="2552"/>
                      <a:pt x="2507" y="2505"/>
                      <a:pt x="2552" y="2451"/>
                    </a:cubicBezTo>
                    <a:close/>
                    <a:moveTo>
                      <a:pt x="3105" y="3112"/>
                    </a:moveTo>
                    <a:lnTo>
                      <a:pt x="3105" y="3112"/>
                    </a:lnTo>
                    <a:cubicBezTo>
                      <a:pt x="3092" y="3128"/>
                      <a:pt x="3079" y="3142"/>
                      <a:pt x="3066" y="3153"/>
                    </a:cubicBezTo>
                    <a:cubicBezTo>
                      <a:pt x="3008" y="3208"/>
                      <a:pt x="2946" y="3259"/>
                      <a:pt x="2880" y="3307"/>
                    </a:cubicBezTo>
                    <a:cubicBezTo>
                      <a:pt x="2814" y="3353"/>
                      <a:pt x="2741" y="3391"/>
                      <a:pt x="2664" y="3417"/>
                    </a:cubicBezTo>
                    <a:cubicBezTo>
                      <a:pt x="2635" y="3427"/>
                      <a:pt x="2606" y="3430"/>
                      <a:pt x="2576" y="3430"/>
                    </a:cubicBezTo>
                    <a:cubicBezTo>
                      <a:pt x="2531" y="3430"/>
                      <a:pt x="2484" y="3423"/>
                      <a:pt x="2441" y="3423"/>
                    </a:cubicBezTo>
                    <a:cubicBezTo>
                      <a:pt x="2431" y="3423"/>
                      <a:pt x="2421" y="3423"/>
                      <a:pt x="2412" y="3424"/>
                    </a:cubicBezTo>
                    <a:cubicBezTo>
                      <a:pt x="2365" y="3428"/>
                      <a:pt x="2318" y="3431"/>
                      <a:pt x="2270" y="3431"/>
                    </a:cubicBezTo>
                    <a:cubicBezTo>
                      <a:pt x="2237" y="3431"/>
                      <a:pt x="2204" y="3429"/>
                      <a:pt x="2171" y="3424"/>
                    </a:cubicBezTo>
                    <a:cubicBezTo>
                      <a:pt x="2160" y="3422"/>
                      <a:pt x="2148" y="3419"/>
                      <a:pt x="2137" y="3417"/>
                    </a:cubicBezTo>
                    <a:cubicBezTo>
                      <a:pt x="2210" y="3391"/>
                      <a:pt x="2278" y="3358"/>
                      <a:pt x="2346" y="3321"/>
                    </a:cubicBezTo>
                    <a:cubicBezTo>
                      <a:pt x="2370" y="3328"/>
                      <a:pt x="2396" y="3333"/>
                      <a:pt x="2420" y="3333"/>
                    </a:cubicBezTo>
                    <a:cubicBezTo>
                      <a:pt x="2427" y="3333"/>
                      <a:pt x="2433" y="3333"/>
                      <a:pt x="2439" y="3332"/>
                    </a:cubicBezTo>
                    <a:cubicBezTo>
                      <a:pt x="2501" y="3324"/>
                      <a:pt x="2560" y="3305"/>
                      <a:pt x="2622" y="3291"/>
                    </a:cubicBezTo>
                    <a:cubicBezTo>
                      <a:pt x="2684" y="3280"/>
                      <a:pt x="2745" y="3259"/>
                      <a:pt x="2804" y="3238"/>
                    </a:cubicBezTo>
                    <a:cubicBezTo>
                      <a:pt x="2866" y="3219"/>
                      <a:pt x="2911" y="3167"/>
                      <a:pt x="2968" y="3139"/>
                    </a:cubicBezTo>
                    <a:cubicBezTo>
                      <a:pt x="3006" y="3123"/>
                      <a:pt x="3059" y="3123"/>
                      <a:pt x="3105" y="3112"/>
                    </a:cubicBezTo>
                    <a:close/>
                    <a:moveTo>
                      <a:pt x="1819" y="3489"/>
                    </a:moveTo>
                    <a:cubicBezTo>
                      <a:pt x="1871" y="3511"/>
                      <a:pt x="1922" y="3534"/>
                      <a:pt x="1978" y="3548"/>
                    </a:cubicBezTo>
                    <a:cubicBezTo>
                      <a:pt x="1977" y="3550"/>
                      <a:pt x="1976" y="3550"/>
                      <a:pt x="1974" y="3550"/>
                    </a:cubicBezTo>
                    <a:cubicBezTo>
                      <a:pt x="1927" y="3555"/>
                      <a:pt x="1881" y="3566"/>
                      <a:pt x="1832" y="3569"/>
                    </a:cubicBezTo>
                    <a:cubicBezTo>
                      <a:pt x="1819" y="3570"/>
                      <a:pt x="1806" y="3570"/>
                      <a:pt x="1793" y="3570"/>
                    </a:cubicBezTo>
                    <a:cubicBezTo>
                      <a:pt x="1758" y="3570"/>
                      <a:pt x="1723" y="3567"/>
                      <a:pt x="1688" y="3562"/>
                    </a:cubicBezTo>
                    <a:cubicBezTo>
                      <a:pt x="1673" y="3558"/>
                      <a:pt x="1659" y="3550"/>
                      <a:pt x="1647" y="3538"/>
                    </a:cubicBezTo>
                    <a:cubicBezTo>
                      <a:pt x="1677" y="3530"/>
                      <a:pt x="1709" y="3522"/>
                      <a:pt x="1738" y="3515"/>
                    </a:cubicBezTo>
                    <a:cubicBezTo>
                      <a:pt x="1765" y="3510"/>
                      <a:pt x="1793" y="3500"/>
                      <a:pt x="1819" y="3489"/>
                    </a:cubicBezTo>
                    <a:close/>
                    <a:moveTo>
                      <a:pt x="1717" y="0"/>
                    </a:moveTo>
                    <a:cubicBezTo>
                      <a:pt x="1692" y="0"/>
                      <a:pt x="1667" y="7"/>
                      <a:pt x="1643" y="15"/>
                    </a:cubicBezTo>
                    <a:cubicBezTo>
                      <a:pt x="1572" y="42"/>
                      <a:pt x="1513" y="95"/>
                      <a:pt x="1446" y="119"/>
                    </a:cubicBezTo>
                    <a:cubicBezTo>
                      <a:pt x="1385" y="141"/>
                      <a:pt x="1326" y="171"/>
                      <a:pt x="1272" y="205"/>
                    </a:cubicBezTo>
                    <a:cubicBezTo>
                      <a:pt x="1212" y="240"/>
                      <a:pt x="1160" y="270"/>
                      <a:pt x="1107" y="302"/>
                    </a:cubicBezTo>
                    <a:lnTo>
                      <a:pt x="1104" y="302"/>
                    </a:lnTo>
                    <a:cubicBezTo>
                      <a:pt x="1102" y="302"/>
                      <a:pt x="1099" y="300"/>
                      <a:pt x="1096" y="300"/>
                    </a:cubicBezTo>
                    <a:cubicBezTo>
                      <a:pt x="1094" y="300"/>
                      <a:pt x="1093" y="301"/>
                      <a:pt x="1091" y="302"/>
                    </a:cubicBezTo>
                    <a:cubicBezTo>
                      <a:pt x="1067" y="309"/>
                      <a:pt x="1047" y="322"/>
                      <a:pt x="1021" y="329"/>
                    </a:cubicBezTo>
                    <a:cubicBezTo>
                      <a:pt x="983" y="336"/>
                      <a:pt x="943" y="343"/>
                      <a:pt x="910" y="364"/>
                    </a:cubicBezTo>
                    <a:cubicBezTo>
                      <a:pt x="887" y="377"/>
                      <a:pt x="866" y="392"/>
                      <a:pt x="846" y="408"/>
                    </a:cubicBezTo>
                    <a:cubicBezTo>
                      <a:pt x="824" y="407"/>
                      <a:pt x="799" y="399"/>
                      <a:pt x="779" y="399"/>
                    </a:cubicBezTo>
                    <a:cubicBezTo>
                      <a:pt x="771" y="399"/>
                      <a:pt x="763" y="400"/>
                      <a:pt x="758" y="403"/>
                    </a:cubicBezTo>
                    <a:cubicBezTo>
                      <a:pt x="733" y="417"/>
                      <a:pt x="712" y="434"/>
                      <a:pt x="689" y="449"/>
                    </a:cubicBezTo>
                    <a:cubicBezTo>
                      <a:pt x="664" y="465"/>
                      <a:pt x="671" y="504"/>
                      <a:pt x="653" y="522"/>
                    </a:cubicBezTo>
                    <a:cubicBezTo>
                      <a:pt x="632" y="538"/>
                      <a:pt x="593" y="544"/>
                      <a:pt x="572" y="563"/>
                    </a:cubicBezTo>
                    <a:cubicBezTo>
                      <a:pt x="553" y="584"/>
                      <a:pt x="543" y="607"/>
                      <a:pt x="525" y="628"/>
                    </a:cubicBezTo>
                    <a:cubicBezTo>
                      <a:pt x="509" y="648"/>
                      <a:pt x="477" y="662"/>
                      <a:pt x="462" y="686"/>
                    </a:cubicBezTo>
                    <a:cubicBezTo>
                      <a:pt x="448" y="708"/>
                      <a:pt x="449" y="741"/>
                      <a:pt x="440" y="763"/>
                    </a:cubicBezTo>
                    <a:lnTo>
                      <a:pt x="434" y="778"/>
                    </a:lnTo>
                    <a:cubicBezTo>
                      <a:pt x="389" y="811"/>
                      <a:pt x="324" y="833"/>
                      <a:pt x="290" y="880"/>
                    </a:cubicBezTo>
                    <a:cubicBezTo>
                      <a:pt x="251" y="931"/>
                      <a:pt x="221" y="987"/>
                      <a:pt x="188" y="1045"/>
                    </a:cubicBezTo>
                    <a:cubicBezTo>
                      <a:pt x="158" y="1101"/>
                      <a:pt x="162" y="1171"/>
                      <a:pt x="140" y="1232"/>
                    </a:cubicBezTo>
                    <a:cubicBezTo>
                      <a:pt x="114" y="1291"/>
                      <a:pt x="75" y="1348"/>
                      <a:pt x="56" y="1411"/>
                    </a:cubicBezTo>
                    <a:cubicBezTo>
                      <a:pt x="42" y="1474"/>
                      <a:pt x="35" y="1540"/>
                      <a:pt x="30" y="1605"/>
                    </a:cubicBezTo>
                    <a:cubicBezTo>
                      <a:pt x="21" y="1671"/>
                      <a:pt x="1" y="1736"/>
                      <a:pt x="1" y="1802"/>
                    </a:cubicBezTo>
                    <a:cubicBezTo>
                      <a:pt x="2" y="1866"/>
                      <a:pt x="23" y="1932"/>
                      <a:pt x="34" y="1996"/>
                    </a:cubicBezTo>
                    <a:cubicBezTo>
                      <a:pt x="41" y="2060"/>
                      <a:pt x="65" y="2122"/>
                      <a:pt x="82" y="2187"/>
                    </a:cubicBezTo>
                    <a:cubicBezTo>
                      <a:pt x="97" y="2250"/>
                      <a:pt x="79" y="2325"/>
                      <a:pt x="103" y="2387"/>
                    </a:cubicBezTo>
                    <a:cubicBezTo>
                      <a:pt x="130" y="2462"/>
                      <a:pt x="206" y="2513"/>
                      <a:pt x="248" y="2579"/>
                    </a:cubicBezTo>
                    <a:cubicBezTo>
                      <a:pt x="235" y="2586"/>
                      <a:pt x="220" y="2596"/>
                      <a:pt x="221" y="2599"/>
                    </a:cubicBezTo>
                    <a:cubicBezTo>
                      <a:pt x="237" y="2616"/>
                      <a:pt x="265" y="2627"/>
                      <a:pt x="268" y="2655"/>
                    </a:cubicBezTo>
                    <a:cubicBezTo>
                      <a:pt x="269" y="2682"/>
                      <a:pt x="248" y="2724"/>
                      <a:pt x="244" y="2755"/>
                    </a:cubicBezTo>
                    <a:cubicBezTo>
                      <a:pt x="242" y="2788"/>
                      <a:pt x="217" y="2835"/>
                      <a:pt x="217" y="2866"/>
                    </a:cubicBezTo>
                    <a:cubicBezTo>
                      <a:pt x="217" y="2899"/>
                      <a:pt x="237" y="2916"/>
                      <a:pt x="247" y="2941"/>
                    </a:cubicBezTo>
                    <a:cubicBezTo>
                      <a:pt x="257" y="2969"/>
                      <a:pt x="284" y="2983"/>
                      <a:pt x="298" y="3009"/>
                    </a:cubicBezTo>
                    <a:cubicBezTo>
                      <a:pt x="310" y="3035"/>
                      <a:pt x="309" y="3075"/>
                      <a:pt x="326" y="3098"/>
                    </a:cubicBezTo>
                    <a:cubicBezTo>
                      <a:pt x="343" y="3123"/>
                      <a:pt x="345" y="3159"/>
                      <a:pt x="365" y="3181"/>
                    </a:cubicBezTo>
                    <a:cubicBezTo>
                      <a:pt x="385" y="3203"/>
                      <a:pt x="430" y="3196"/>
                      <a:pt x="451" y="3216"/>
                    </a:cubicBezTo>
                    <a:lnTo>
                      <a:pt x="515" y="3274"/>
                    </a:lnTo>
                    <a:cubicBezTo>
                      <a:pt x="536" y="3292"/>
                      <a:pt x="546" y="3325"/>
                      <a:pt x="568" y="3344"/>
                    </a:cubicBezTo>
                    <a:cubicBezTo>
                      <a:pt x="588" y="3365"/>
                      <a:pt x="605" y="3393"/>
                      <a:pt x="626" y="3412"/>
                    </a:cubicBezTo>
                    <a:cubicBezTo>
                      <a:pt x="648" y="3430"/>
                      <a:pt x="667" y="3455"/>
                      <a:pt x="689" y="3471"/>
                    </a:cubicBezTo>
                    <a:cubicBezTo>
                      <a:pt x="712" y="3489"/>
                      <a:pt x="749" y="3488"/>
                      <a:pt x="770" y="3505"/>
                    </a:cubicBezTo>
                    <a:cubicBezTo>
                      <a:pt x="792" y="3525"/>
                      <a:pt x="806" y="3556"/>
                      <a:pt x="828" y="3577"/>
                    </a:cubicBezTo>
                    <a:cubicBezTo>
                      <a:pt x="850" y="3595"/>
                      <a:pt x="869" y="3621"/>
                      <a:pt x="894" y="3640"/>
                    </a:cubicBezTo>
                    <a:cubicBezTo>
                      <a:pt x="917" y="3660"/>
                      <a:pt x="956" y="3650"/>
                      <a:pt x="981" y="3664"/>
                    </a:cubicBezTo>
                    <a:cubicBezTo>
                      <a:pt x="1011" y="3677"/>
                      <a:pt x="1040" y="3694"/>
                      <a:pt x="1074" y="3695"/>
                    </a:cubicBezTo>
                    <a:cubicBezTo>
                      <a:pt x="1075" y="3695"/>
                      <a:pt x="1076" y="3695"/>
                      <a:pt x="1077" y="3695"/>
                    </a:cubicBezTo>
                    <a:cubicBezTo>
                      <a:pt x="1111" y="3695"/>
                      <a:pt x="1154" y="3673"/>
                      <a:pt x="1187" y="3671"/>
                    </a:cubicBezTo>
                    <a:cubicBezTo>
                      <a:pt x="1224" y="3669"/>
                      <a:pt x="1259" y="3666"/>
                      <a:pt x="1294" y="3657"/>
                    </a:cubicBezTo>
                    <a:cubicBezTo>
                      <a:pt x="1311" y="3653"/>
                      <a:pt x="1331" y="3645"/>
                      <a:pt x="1347" y="3645"/>
                    </a:cubicBezTo>
                    <a:cubicBezTo>
                      <a:pt x="1361" y="3645"/>
                      <a:pt x="1372" y="3650"/>
                      <a:pt x="1380" y="3666"/>
                    </a:cubicBezTo>
                    <a:cubicBezTo>
                      <a:pt x="1380" y="3667"/>
                      <a:pt x="1380" y="3667"/>
                      <a:pt x="1380" y="3667"/>
                    </a:cubicBezTo>
                    <a:cubicBezTo>
                      <a:pt x="1380" y="3667"/>
                      <a:pt x="1389" y="3646"/>
                      <a:pt x="1387" y="3643"/>
                    </a:cubicBezTo>
                    <a:cubicBezTo>
                      <a:pt x="1381" y="3614"/>
                      <a:pt x="1370" y="3607"/>
                      <a:pt x="1354" y="3607"/>
                    </a:cubicBezTo>
                    <a:cubicBezTo>
                      <a:pt x="1349" y="3607"/>
                      <a:pt x="1344" y="3608"/>
                      <a:pt x="1338" y="3609"/>
                    </a:cubicBezTo>
                    <a:cubicBezTo>
                      <a:pt x="1310" y="3614"/>
                      <a:pt x="1276" y="3636"/>
                      <a:pt x="1246" y="3636"/>
                    </a:cubicBezTo>
                    <a:cubicBezTo>
                      <a:pt x="1242" y="3636"/>
                      <a:pt x="1239" y="3636"/>
                      <a:pt x="1235" y="3635"/>
                    </a:cubicBezTo>
                    <a:cubicBezTo>
                      <a:pt x="1208" y="3631"/>
                      <a:pt x="1179" y="3632"/>
                      <a:pt x="1150" y="3628"/>
                    </a:cubicBezTo>
                    <a:cubicBezTo>
                      <a:pt x="1121" y="3625"/>
                      <a:pt x="1093" y="3620"/>
                      <a:pt x="1067" y="3609"/>
                    </a:cubicBezTo>
                    <a:cubicBezTo>
                      <a:pt x="1040" y="3598"/>
                      <a:pt x="1036" y="3543"/>
                      <a:pt x="1014" y="3525"/>
                    </a:cubicBezTo>
                    <a:cubicBezTo>
                      <a:pt x="992" y="3508"/>
                      <a:pt x="965" y="3497"/>
                      <a:pt x="945" y="3475"/>
                    </a:cubicBezTo>
                    <a:cubicBezTo>
                      <a:pt x="926" y="3453"/>
                      <a:pt x="904" y="3435"/>
                      <a:pt x="887" y="3412"/>
                    </a:cubicBezTo>
                    <a:cubicBezTo>
                      <a:pt x="869" y="3387"/>
                      <a:pt x="835" y="3391"/>
                      <a:pt x="818" y="3365"/>
                    </a:cubicBezTo>
                    <a:cubicBezTo>
                      <a:pt x="802" y="3343"/>
                      <a:pt x="818" y="3281"/>
                      <a:pt x="802" y="3261"/>
                    </a:cubicBezTo>
                    <a:cubicBezTo>
                      <a:pt x="785" y="3237"/>
                      <a:pt x="773" y="3222"/>
                      <a:pt x="758" y="3201"/>
                    </a:cubicBezTo>
                    <a:cubicBezTo>
                      <a:pt x="744" y="3182"/>
                      <a:pt x="705" y="3192"/>
                      <a:pt x="692" y="3171"/>
                    </a:cubicBezTo>
                    <a:cubicBezTo>
                      <a:pt x="683" y="3157"/>
                      <a:pt x="681" y="3138"/>
                      <a:pt x="675" y="3119"/>
                    </a:cubicBezTo>
                    <a:cubicBezTo>
                      <a:pt x="682" y="3110"/>
                      <a:pt x="685" y="3102"/>
                      <a:pt x="682" y="3099"/>
                    </a:cubicBezTo>
                    <a:cubicBezTo>
                      <a:pt x="671" y="3091"/>
                      <a:pt x="661" y="3084"/>
                      <a:pt x="649" y="3076"/>
                    </a:cubicBezTo>
                    <a:cubicBezTo>
                      <a:pt x="639" y="3065"/>
                      <a:pt x="627" y="3055"/>
                      <a:pt x="619" y="3042"/>
                    </a:cubicBezTo>
                    <a:cubicBezTo>
                      <a:pt x="605" y="3022"/>
                      <a:pt x="602" y="2992"/>
                      <a:pt x="588" y="2973"/>
                    </a:cubicBezTo>
                    <a:cubicBezTo>
                      <a:pt x="575" y="2954"/>
                      <a:pt x="546" y="2952"/>
                      <a:pt x="532" y="2933"/>
                    </a:cubicBezTo>
                    <a:cubicBezTo>
                      <a:pt x="526" y="2926"/>
                      <a:pt x="518" y="2919"/>
                      <a:pt x="510" y="2914"/>
                    </a:cubicBezTo>
                    <a:cubicBezTo>
                      <a:pt x="491" y="2867"/>
                      <a:pt x="481" y="2815"/>
                      <a:pt x="463" y="2768"/>
                    </a:cubicBezTo>
                    <a:cubicBezTo>
                      <a:pt x="451" y="2724"/>
                      <a:pt x="448" y="2677"/>
                      <a:pt x="443" y="2630"/>
                    </a:cubicBezTo>
                    <a:lnTo>
                      <a:pt x="443" y="2630"/>
                    </a:lnTo>
                    <a:cubicBezTo>
                      <a:pt x="465" y="2677"/>
                      <a:pt x="489" y="2724"/>
                      <a:pt x="522" y="2764"/>
                    </a:cubicBezTo>
                    <a:cubicBezTo>
                      <a:pt x="540" y="2786"/>
                      <a:pt x="561" y="2805"/>
                      <a:pt x="584" y="2821"/>
                    </a:cubicBezTo>
                    <a:cubicBezTo>
                      <a:pt x="593" y="2841"/>
                      <a:pt x="601" y="2857"/>
                      <a:pt x="613" y="2875"/>
                    </a:cubicBezTo>
                    <a:cubicBezTo>
                      <a:pt x="643" y="2926"/>
                      <a:pt x="676" y="2978"/>
                      <a:pt x="712" y="3027"/>
                    </a:cubicBezTo>
                    <a:cubicBezTo>
                      <a:pt x="752" y="3073"/>
                      <a:pt x="807" y="3105"/>
                      <a:pt x="848" y="3150"/>
                    </a:cubicBezTo>
                    <a:cubicBezTo>
                      <a:pt x="888" y="3197"/>
                      <a:pt x="923" y="3252"/>
                      <a:pt x="967" y="3295"/>
                    </a:cubicBezTo>
                    <a:cubicBezTo>
                      <a:pt x="1014" y="3338"/>
                      <a:pt x="1056" y="3386"/>
                      <a:pt x="1110" y="3422"/>
                    </a:cubicBezTo>
                    <a:cubicBezTo>
                      <a:pt x="1162" y="3456"/>
                      <a:pt x="1226" y="3470"/>
                      <a:pt x="1283" y="3493"/>
                    </a:cubicBezTo>
                    <a:cubicBezTo>
                      <a:pt x="1322" y="3522"/>
                      <a:pt x="1359" y="3555"/>
                      <a:pt x="1403" y="3577"/>
                    </a:cubicBezTo>
                    <a:cubicBezTo>
                      <a:pt x="1449" y="3602"/>
                      <a:pt x="1508" y="3599"/>
                      <a:pt x="1556" y="3616"/>
                    </a:cubicBezTo>
                    <a:cubicBezTo>
                      <a:pt x="1607" y="3631"/>
                      <a:pt x="1659" y="3646"/>
                      <a:pt x="1714" y="3646"/>
                    </a:cubicBezTo>
                    <a:cubicBezTo>
                      <a:pt x="1719" y="3646"/>
                      <a:pt x="1723" y="3646"/>
                      <a:pt x="1728" y="3646"/>
                    </a:cubicBezTo>
                    <a:cubicBezTo>
                      <a:pt x="1788" y="3642"/>
                      <a:pt x="1846" y="3609"/>
                      <a:pt x="1901" y="3598"/>
                    </a:cubicBezTo>
                    <a:cubicBezTo>
                      <a:pt x="1943" y="3589"/>
                      <a:pt x="1981" y="3576"/>
                      <a:pt x="2018" y="3558"/>
                    </a:cubicBezTo>
                    <a:cubicBezTo>
                      <a:pt x="2094" y="3576"/>
                      <a:pt x="2170" y="3591"/>
                      <a:pt x="2247" y="3592"/>
                    </a:cubicBezTo>
                    <a:cubicBezTo>
                      <a:pt x="2249" y="3592"/>
                      <a:pt x="2251" y="3592"/>
                      <a:pt x="2253" y="3592"/>
                    </a:cubicBezTo>
                    <a:cubicBezTo>
                      <a:pt x="2343" y="3592"/>
                      <a:pt x="2426" y="3561"/>
                      <a:pt x="2511" y="3543"/>
                    </a:cubicBezTo>
                    <a:cubicBezTo>
                      <a:pt x="2607" y="3522"/>
                      <a:pt x="2701" y="3493"/>
                      <a:pt x="2786" y="3445"/>
                    </a:cubicBezTo>
                    <a:cubicBezTo>
                      <a:pt x="2870" y="3393"/>
                      <a:pt x="2935" y="3316"/>
                      <a:pt x="3002" y="3252"/>
                    </a:cubicBezTo>
                    <a:cubicBezTo>
                      <a:pt x="3057" y="3200"/>
                      <a:pt x="3105" y="3144"/>
                      <a:pt x="3148" y="3082"/>
                    </a:cubicBezTo>
                    <a:cubicBezTo>
                      <a:pt x="3194" y="3050"/>
                      <a:pt x="3236" y="3013"/>
                      <a:pt x="3278" y="2977"/>
                    </a:cubicBezTo>
                    <a:cubicBezTo>
                      <a:pt x="3323" y="2936"/>
                      <a:pt x="3338" y="2870"/>
                      <a:pt x="3375" y="2823"/>
                    </a:cubicBezTo>
                    <a:cubicBezTo>
                      <a:pt x="3415" y="2779"/>
                      <a:pt x="3472" y="2740"/>
                      <a:pt x="3505" y="2688"/>
                    </a:cubicBezTo>
                    <a:cubicBezTo>
                      <a:pt x="3538" y="2634"/>
                      <a:pt x="3557" y="2575"/>
                      <a:pt x="3582" y="2519"/>
                    </a:cubicBezTo>
                    <a:cubicBezTo>
                      <a:pt x="3605" y="2462"/>
                      <a:pt x="3644" y="2407"/>
                      <a:pt x="3657" y="2345"/>
                    </a:cubicBezTo>
                    <a:cubicBezTo>
                      <a:pt x="3674" y="2283"/>
                      <a:pt x="3667" y="2220"/>
                      <a:pt x="3671" y="2158"/>
                    </a:cubicBezTo>
                    <a:cubicBezTo>
                      <a:pt x="3678" y="2096"/>
                      <a:pt x="3667" y="2034"/>
                      <a:pt x="3667" y="1972"/>
                    </a:cubicBezTo>
                    <a:cubicBezTo>
                      <a:pt x="3664" y="1910"/>
                      <a:pt x="3697" y="1844"/>
                      <a:pt x="3688" y="1781"/>
                    </a:cubicBezTo>
                    <a:cubicBezTo>
                      <a:pt x="3692" y="1743"/>
                      <a:pt x="3670" y="1707"/>
                      <a:pt x="3646" y="1671"/>
                    </a:cubicBezTo>
                    <a:cubicBezTo>
                      <a:pt x="3628" y="1628"/>
                      <a:pt x="3608" y="1584"/>
                      <a:pt x="3594" y="1543"/>
                    </a:cubicBezTo>
                    <a:cubicBezTo>
                      <a:pt x="3580" y="1504"/>
                      <a:pt x="3564" y="1466"/>
                      <a:pt x="3544" y="1430"/>
                    </a:cubicBezTo>
                    <a:cubicBezTo>
                      <a:pt x="3539" y="1397"/>
                      <a:pt x="3535" y="1363"/>
                      <a:pt x="3528" y="1330"/>
                    </a:cubicBezTo>
                    <a:cubicBezTo>
                      <a:pt x="3492" y="1154"/>
                      <a:pt x="3403" y="990"/>
                      <a:pt x="3311" y="838"/>
                    </a:cubicBezTo>
                    <a:cubicBezTo>
                      <a:pt x="3218" y="686"/>
                      <a:pt x="3112" y="537"/>
                      <a:pt x="2973" y="420"/>
                    </a:cubicBezTo>
                    <a:cubicBezTo>
                      <a:pt x="2836" y="303"/>
                      <a:pt x="2682" y="198"/>
                      <a:pt x="2510" y="131"/>
                    </a:cubicBezTo>
                    <a:cubicBezTo>
                      <a:pt x="2343" y="66"/>
                      <a:pt x="2164" y="50"/>
                      <a:pt x="1984" y="50"/>
                    </a:cubicBezTo>
                    <a:cubicBezTo>
                      <a:pt x="1977" y="50"/>
                      <a:pt x="1969" y="50"/>
                      <a:pt x="1962" y="50"/>
                    </a:cubicBezTo>
                    <a:cubicBezTo>
                      <a:pt x="1791" y="53"/>
                      <a:pt x="1607" y="90"/>
                      <a:pt x="1449" y="187"/>
                    </a:cubicBezTo>
                    <a:cubicBezTo>
                      <a:pt x="1443" y="176"/>
                      <a:pt x="1436" y="171"/>
                      <a:pt x="1429" y="167"/>
                    </a:cubicBezTo>
                    <a:cubicBezTo>
                      <a:pt x="1480" y="139"/>
                      <a:pt x="1531" y="112"/>
                      <a:pt x="1585" y="87"/>
                    </a:cubicBezTo>
                    <a:cubicBezTo>
                      <a:pt x="1630" y="63"/>
                      <a:pt x="1684" y="36"/>
                      <a:pt x="1738" y="36"/>
                    </a:cubicBezTo>
                    <a:cubicBezTo>
                      <a:pt x="1753" y="36"/>
                      <a:pt x="1768" y="38"/>
                      <a:pt x="1783" y="43"/>
                    </a:cubicBezTo>
                    <a:cubicBezTo>
                      <a:pt x="1783" y="43"/>
                      <a:pt x="1783" y="43"/>
                      <a:pt x="1783" y="43"/>
                    </a:cubicBezTo>
                    <a:cubicBezTo>
                      <a:pt x="1786" y="43"/>
                      <a:pt x="1786" y="21"/>
                      <a:pt x="1783" y="20"/>
                    </a:cubicBezTo>
                    <a:cubicBezTo>
                      <a:pt x="1761" y="6"/>
                      <a:pt x="1739" y="0"/>
                      <a:pt x="1717"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29"/>
              <p:cNvSpPr/>
              <p:nvPr/>
            </p:nvSpPr>
            <p:spPr>
              <a:xfrm>
                <a:off x="1354575" y="4941125"/>
                <a:ext cx="2200" cy="875"/>
              </a:xfrm>
              <a:custGeom>
                <a:rect b="b" l="l" r="r" t="t"/>
                <a:pathLst>
                  <a:path extrusionOk="0" h="35" w="88">
                    <a:moveTo>
                      <a:pt x="87" y="1"/>
                    </a:moveTo>
                    <a:lnTo>
                      <a:pt x="1" y="2"/>
                    </a:lnTo>
                    <a:cubicBezTo>
                      <a:pt x="2" y="14"/>
                      <a:pt x="6" y="24"/>
                      <a:pt x="10" y="35"/>
                    </a:cubicBezTo>
                    <a:cubicBezTo>
                      <a:pt x="30" y="21"/>
                      <a:pt x="53" y="10"/>
                      <a:pt x="68" y="3"/>
                    </a:cubicBezTo>
                    <a:cubicBezTo>
                      <a:pt x="74" y="2"/>
                      <a:pt x="81" y="2"/>
                      <a:pt x="8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29"/>
              <p:cNvSpPr/>
              <p:nvPr/>
            </p:nvSpPr>
            <p:spPr>
              <a:xfrm>
                <a:off x="1358025" y="4942125"/>
                <a:ext cx="1150" cy="200"/>
              </a:xfrm>
              <a:custGeom>
                <a:rect b="b" l="l" r="r" t="t"/>
                <a:pathLst>
                  <a:path extrusionOk="0" h="8" w="46">
                    <a:moveTo>
                      <a:pt x="17" y="0"/>
                    </a:moveTo>
                    <a:cubicBezTo>
                      <a:pt x="9" y="0"/>
                      <a:pt x="3" y="2"/>
                      <a:pt x="0" y="7"/>
                    </a:cubicBezTo>
                    <a:lnTo>
                      <a:pt x="46" y="7"/>
                    </a:lnTo>
                    <a:cubicBezTo>
                      <a:pt x="39" y="3"/>
                      <a:pt x="27" y="0"/>
                      <a:pt x="17"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29"/>
              <p:cNvSpPr/>
              <p:nvPr/>
            </p:nvSpPr>
            <p:spPr>
              <a:xfrm>
                <a:off x="1305350" y="4891550"/>
                <a:ext cx="92750" cy="92450"/>
              </a:xfrm>
              <a:custGeom>
                <a:rect b="b" l="l" r="r" t="t"/>
                <a:pathLst>
                  <a:path extrusionOk="0" h="3698" w="3710">
                    <a:moveTo>
                      <a:pt x="1910" y="125"/>
                    </a:moveTo>
                    <a:cubicBezTo>
                      <a:pt x="1944" y="125"/>
                      <a:pt x="1978" y="129"/>
                      <a:pt x="2014" y="134"/>
                    </a:cubicBezTo>
                    <a:cubicBezTo>
                      <a:pt x="2029" y="138"/>
                      <a:pt x="2043" y="146"/>
                      <a:pt x="2055" y="156"/>
                    </a:cubicBezTo>
                    <a:cubicBezTo>
                      <a:pt x="2023" y="164"/>
                      <a:pt x="1993" y="174"/>
                      <a:pt x="1963" y="181"/>
                    </a:cubicBezTo>
                    <a:cubicBezTo>
                      <a:pt x="1935" y="185"/>
                      <a:pt x="1908" y="196"/>
                      <a:pt x="1883" y="206"/>
                    </a:cubicBezTo>
                    <a:cubicBezTo>
                      <a:pt x="1831" y="183"/>
                      <a:pt x="1780" y="161"/>
                      <a:pt x="1725" y="148"/>
                    </a:cubicBezTo>
                    <a:cubicBezTo>
                      <a:pt x="1725" y="146"/>
                      <a:pt x="1726" y="146"/>
                      <a:pt x="1728" y="146"/>
                    </a:cubicBezTo>
                    <a:cubicBezTo>
                      <a:pt x="1774" y="141"/>
                      <a:pt x="1821" y="128"/>
                      <a:pt x="1868" y="127"/>
                    </a:cubicBezTo>
                    <a:cubicBezTo>
                      <a:pt x="1882" y="126"/>
                      <a:pt x="1896" y="125"/>
                      <a:pt x="1910" y="125"/>
                    </a:cubicBezTo>
                    <a:close/>
                    <a:moveTo>
                      <a:pt x="1429" y="264"/>
                    </a:moveTo>
                    <a:cubicBezTo>
                      <a:pt x="1463" y="264"/>
                      <a:pt x="1496" y="266"/>
                      <a:pt x="1529" y="272"/>
                    </a:cubicBezTo>
                    <a:cubicBezTo>
                      <a:pt x="1542" y="273"/>
                      <a:pt x="1554" y="277"/>
                      <a:pt x="1564" y="278"/>
                    </a:cubicBezTo>
                    <a:cubicBezTo>
                      <a:pt x="1492" y="305"/>
                      <a:pt x="1423" y="338"/>
                      <a:pt x="1356" y="375"/>
                    </a:cubicBezTo>
                    <a:cubicBezTo>
                      <a:pt x="1330" y="368"/>
                      <a:pt x="1303" y="362"/>
                      <a:pt x="1276" y="362"/>
                    </a:cubicBezTo>
                    <a:cubicBezTo>
                      <a:pt x="1271" y="362"/>
                      <a:pt x="1266" y="362"/>
                      <a:pt x="1261" y="362"/>
                    </a:cubicBezTo>
                    <a:cubicBezTo>
                      <a:pt x="1199" y="372"/>
                      <a:pt x="1141" y="390"/>
                      <a:pt x="1079" y="404"/>
                    </a:cubicBezTo>
                    <a:cubicBezTo>
                      <a:pt x="1017" y="416"/>
                      <a:pt x="957" y="437"/>
                      <a:pt x="896" y="457"/>
                    </a:cubicBezTo>
                    <a:cubicBezTo>
                      <a:pt x="834" y="477"/>
                      <a:pt x="790" y="528"/>
                      <a:pt x="734" y="555"/>
                    </a:cubicBezTo>
                    <a:cubicBezTo>
                      <a:pt x="695" y="573"/>
                      <a:pt x="642" y="573"/>
                      <a:pt x="596" y="583"/>
                    </a:cubicBezTo>
                    <a:cubicBezTo>
                      <a:pt x="610" y="567"/>
                      <a:pt x="621" y="554"/>
                      <a:pt x="635" y="541"/>
                    </a:cubicBezTo>
                    <a:cubicBezTo>
                      <a:pt x="694" y="486"/>
                      <a:pt x="756" y="437"/>
                      <a:pt x="821" y="389"/>
                    </a:cubicBezTo>
                    <a:cubicBezTo>
                      <a:pt x="888" y="342"/>
                      <a:pt x="961" y="305"/>
                      <a:pt x="1038" y="278"/>
                    </a:cubicBezTo>
                    <a:cubicBezTo>
                      <a:pt x="1066" y="269"/>
                      <a:pt x="1096" y="266"/>
                      <a:pt x="1126" y="266"/>
                    </a:cubicBezTo>
                    <a:cubicBezTo>
                      <a:pt x="1171" y="266"/>
                      <a:pt x="1217" y="273"/>
                      <a:pt x="1260" y="273"/>
                    </a:cubicBezTo>
                    <a:cubicBezTo>
                      <a:pt x="1270" y="273"/>
                      <a:pt x="1279" y="272"/>
                      <a:pt x="1289" y="272"/>
                    </a:cubicBezTo>
                    <a:cubicBezTo>
                      <a:pt x="1335" y="268"/>
                      <a:pt x="1382" y="264"/>
                      <a:pt x="1429" y="264"/>
                    </a:cubicBezTo>
                    <a:close/>
                    <a:moveTo>
                      <a:pt x="1130" y="858"/>
                    </a:moveTo>
                    <a:cubicBezTo>
                      <a:pt x="1119" y="875"/>
                      <a:pt x="1108" y="890"/>
                      <a:pt x="1096" y="905"/>
                    </a:cubicBezTo>
                    <a:cubicBezTo>
                      <a:pt x="1085" y="902"/>
                      <a:pt x="1073" y="902"/>
                      <a:pt x="1062" y="898"/>
                    </a:cubicBezTo>
                    <a:cubicBezTo>
                      <a:pt x="1085" y="884"/>
                      <a:pt x="1106" y="869"/>
                      <a:pt x="1129" y="858"/>
                    </a:cubicBezTo>
                    <a:cubicBezTo>
                      <a:pt x="1129" y="858"/>
                      <a:pt x="1129" y="858"/>
                      <a:pt x="1130" y="858"/>
                    </a:cubicBezTo>
                    <a:close/>
                    <a:moveTo>
                      <a:pt x="3312" y="909"/>
                    </a:moveTo>
                    <a:lnTo>
                      <a:pt x="3312" y="909"/>
                    </a:lnTo>
                    <a:cubicBezTo>
                      <a:pt x="3316" y="910"/>
                      <a:pt x="3318" y="910"/>
                      <a:pt x="3321" y="912"/>
                    </a:cubicBezTo>
                    <a:cubicBezTo>
                      <a:pt x="3343" y="931"/>
                      <a:pt x="3360" y="953"/>
                      <a:pt x="3375" y="978"/>
                    </a:cubicBezTo>
                    <a:cubicBezTo>
                      <a:pt x="3380" y="986"/>
                      <a:pt x="3380" y="1000"/>
                      <a:pt x="3379" y="1013"/>
                    </a:cubicBezTo>
                    <a:cubicBezTo>
                      <a:pt x="3358" y="979"/>
                      <a:pt x="3335" y="943"/>
                      <a:pt x="3312" y="909"/>
                    </a:cubicBezTo>
                    <a:close/>
                    <a:moveTo>
                      <a:pt x="2262" y="967"/>
                    </a:moveTo>
                    <a:cubicBezTo>
                      <a:pt x="2297" y="967"/>
                      <a:pt x="2334" y="972"/>
                      <a:pt x="2373" y="979"/>
                    </a:cubicBezTo>
                    <a:cubicBezTo>
                      <a:pt x="2387" y="1000"/>
                      <a:pt x="2401" y="1020"/>
                      <a:pt x="2410" y="1042"/>
                    </a:cubicBezTo>
                    <a:cubicBezTo>
                      <a:pt x="2418" y="1062"/>
                      <a:pt x="2427" y="1081"/>
                      <a:pt x="2435" y="1099"/>
                    </a:cubicBezTo>
                    <a:cubicBezTo>
                      <a:pt x="2436" y="1103"/>
                      <a:pt x="2438" y="1108"/>
                      <a:pt x="2440" y="1111"/>
                    </a:cubicBezTo>
                    <a:cubicBezTo>
                      <a:pt x="2438" y="1110"/>
                      <a:pt x="2436" y="1108"/>
                      <a:pt x="2436" y="1106"/>
                    </a:cubicBezTo>
                    <a:cubicBezTo>
                      <a:pt x="2387" y="1053"/>
                      <a:pt x="2326" y="1005"/>
                      <a:pt x="2262" y="967"/>
                    </a:cubicBezTo>
                    <a:close/>
                    <a:moveTo>
                      <a:pt x="1875" y="1127"/>
                    </a:moveTo>
                    <a:cubicBezTo>
                      <a:pt x="1910" y="1127"/>
                      <a:pt x="1943" y="1130"/>
                      <a:pt x="1974" y="1136"/>
                    </a:cubicBezTo>
                    <a:cubicBezTo>
                      <a:pt x="2004" y="1139"/>
                      <a:pt x="2036" y="1145"/>
                      <a:pt x="2066" y="1156"/>
                    </a:cubicBezTo>
                    <a:cubicBezTo>
                      <a:pt x="2025" y="1154"/>
                      <a:pt x="1982" y="1152"/>
                      <a:pt x="1941" y="1152"/>
                    </a:cubicBezTo>
                    <a:cubicBezTo>
                      <a:pt x="1910" y="1152"/>
                      <a:pt x="1879" y="1152"/>
                      <a:pt x="1846" y="1152"/>
                    </a:cubicBezTo>
                    <a:cubicBezTo>
                      <a:pt x="1782" y="1152"/>
                      <a:pt x="1715" y="1155"/>
                      <a:pt x="1649" y="1173"/>
                    </a:cubicBezTo>
                    <a:cubicBezTo>
                      <a:pt x="1602" y="1185"/>
                      <a:pt x="1560" y="1207"/>
                      <a:pt x="1518" y="1232"/>
                    </a:cubicBezTo>
                    <a:cubicBezTo>
                      <a:pt x="1627" y="1161"/>
                      <a:pt x="1758" y="1127"/>
                      <a:pt x="1875" y="1127"/>
                    </a:cubicBezTo>
                    <a:close/>
                    <a:moveTo>
                      <a:pt x="1613" y="803"/>
                    </a:moveTo>
                    <a:cubicBezTo>
                      <a:pt x="1590" y="815"/>
                      <a:pt x="1567" y="828"/>
                      <a:pt x="1546" y="841"/>
                    </a:cubicBezTo>
                    <a:cubicBezTo>
                      <a:pt x="1440" y="906"/>
                      <a:pt x="1362" y="1001"/>
                      <a:pt x="1298" y="1101"/>
                    </a:cubicBezTo>
                    <a:cubicBezTo>
                      <a:pt x="1245" y="1144"/>
                      <a:pt x="1196" y="1191"/>
                      <a:pt x="1151" y="1243"/>
                    </a:cubicBezTo>
                    <a:cubicBezTo>
                      <a:pt x="1257" y="1095"/>
                      <a:pt x="1362" y="931"/>
                      <a:pt x="1524" y="843"/>
                    </a:cubicBezTo>
                    <a:cubicBezTo>
                      <a:pt x="1551" y="828"/>
                      <a:pt x="1583" y="815"/>
                      <a:pt x="1613" y="803"/>
                    </a:cubicBezTo>
                    <a:close/>
                    <a:moveTo>
                      <a:pt x="1049" y="925"/>
                    </a:moveTo>
                    <a:cubicBezTo>
                      <a:pt x="1060" y="925"/>
                      <a:pt x="1071" y="927"/>
                      <a:pt x="1082" y="929"/>
                    </a:cubicBezTo>
                    <a:cubicBezTo>
                      <a:pt x="961" y="1051"/>
                      <a:pt x="866" y="1199"/>
                      <a:pt x="782" y="1345"/>
                    </a:cubicBezTo>
                    <a:cubicBezTo>
                      <a:pt x="770" y="1366"/>
                      <a:pt x="757" y="1386"/>
                      <a:pt x="748" y="1408"/>
                    </a:cubicBezTo>
                    <a:lnTo>
                      <a:pt x="742" y="1363"/>
                    </a:lnTo>
                    <a:cubicBezTo>
                      <a:pt x="804" y="1234"/>
                      <a:pt x="878" y="1111"/>
                      <a:pt x="956" y="994"/>
                    </a:cubicBezTo>
                    <a:cubicBezTo>
                      <a:pt x="967" y="978"/>
                      <a:pt x="982" y="960"/>
                      <a:pt x="993" y="943"/>
                    </a:cubicBezTo>
                    <a:cubicBezTo>
                      <a:pt x="1000" y="938"/>
                      <a:pt x="1008" y="934"/>
                      <a:pt x="1016" y="929"/>
                    </a:cubicBezTo>
                    <a:cubicBezTo>
                      <a:pt x="1027" y="927"/>
                      <a:pt x="1038" y="925"/>
                      <a:pt x="1049" y="925"/>
                    </a:cubicBezTo>
                    <a:close/>
                    <a:moveTo>
                      <a:pt x="715" y="1426"/>
                    </a:moveTo>
                    <a:cubicBezTo>
                      <a:pt x="716" y="1436"/>
                      <a:pt x="717" y="1445"/>
                      <a:pt x="720" y="1455"/>
                    </a:cubicBezTo>
                    <a:cubicBezTo>
                      <a:pt x="697" y="1498"/>
                      <a:pt x="673" y="1542"/>
                      <a:pt x="651" y="1586"/>
                    </a:cubicBezTo>
                    <a:cubicBezTo>
                      <a:pt x="669" y="1531"/>
                      <a:pt x="690" y="1477"/>
                      <a:pt x="715" y="1426"/>
                    </a:cubicBezTo>
                    <a:close/>
                    <a:moveTo>
                      <a:pt x="1064" y="1363"/>
                    </a:moveTo>
                    <a:cubicBezTo>
                      <a:pt x="1030" y="1414"/>
                      <a:pt x="998" y="1469"/>
                      <a:pt x="975" y="1525"/>
                    </a:cubicBezTo>
                    <a:cubicBezTo>
                      <a:pt x="965" y="1545"/>
                      <a:pt x="958" y="1565"/>
                      <a:pt x="951" y="1586"/>
                    </a:cubicBezTo>
                    <a:cubicBezTo>
                      <a:pt x="951" y="1565"/>
                      <a:pt x="950" y="1545"/>
                      <a:pt x="951" y="1525"/>
                    </a:cubicBezTo>
                    <a:cubicBezTo>
                      <a:pt x="986" y="1468"/>
                      <a:pt x="1024" y="1414"/>
                      <a:pt x="1064" y="1363"/>
                    </a:cubicBezTo>
                    <a:close/>
                    <a:moveTo>
                      <a:pt x="905" y="1608"/>
                    </a:moveTo>
                    <a:cubicBezTo>
                      <a:pt x="907" y="1633"/>
                      <a:pt x="910" y="1656"/>
                      <a:pt x="914" y="1682"/>
                    </a:cubicBezTo>
                    <a:cubicBezTo>
                      <a:pt x="903" y="1710"/>
                      <a:pt x="895" y="1736"/>
                      <a:pt x="887" y="1763"/>
                    </a:cubicBezTo>
                    <a:cubicBezTo>
                      <a:pt x="876" y="1748"/>
                      <a:pt x="869" y="1734"/>
                      <a:pt x="861" y="1721"/>
                    </a:cubicBezTo>
                    <a:cubicBezTo>
                      <a:pt x="867" y="1701"/>
                      <a:pt x="869" y="1682"/>
                      <a:pt x="878" y="1663"/>
                    </a:cubicBezTo>
                    <a:cubicBezTo>
                      <a:pt x="887" y="1645"/>
                      <a:pt x="896" y="1626"/>
                      <a:pt x="905" y="1608"/>
                    </a:cubicBezTo>
                    <a:close/>
                    <a:moveTo>
                      <a:pt x="2073" y="1485"/>
                    </a:moveTo>
                    <a:cubicBezTo>
                      <a:pt x="2149" y="1485"/>
                      <a:pt x="2227" y="1514"/>
                      <a:pt x="2296" y="1551"/>
                    </a:cubicBezTo>
                    <a:cubicBezTo>
                      <a:pt x="2362" y="1586"/>
                      <a:pt x="2414" y="1642"/>
                      <a:pt x="2453" y="1701"/>
                    </a:cubicBezTo>
                    <a:cubicBezTo>
                      <a:pt x="2456" y="1717"/>
                      <a:pt x="2451" y="1732"/>
                      <a:pt x="2451" y="1750"/>
                    </a:cubicBezTo>
                    <a:cubicBezTo>
                      <a:pt x="2440" y="1743"/>
                      <a:pt x="2427" y="1734"/>
                      <a:pt x="2416" y="1725"/>
                    </a:cubicBezTo>
                    <a:cubicBezTo>
                      <a:pt x="2376" y="1695"/>
                      <a:pt x="2332" y="1653"/>
                      <a:pt x="2275" y="1635"/>
                    </a:cubicBezTo>
                    <a:cubicBezTo>
                      <a:pt x="2240" y="1625"/>
                      <a:pt x="2194" y="1615"/>
                      <a:pt x="2147" y="1615"/>
                    </a:cubicBezTo>
                    <a:cubicBezTo>
                      <a:pt x="2123" y="1615"/>
                      <a:pt x="2099" y="1618"/>
                      <a:pt x="2076" y="1624"/>
                    </a:cubicBezTo>
                    <a:cubicBezTo>
                      <a:pt x="2037" y="1633"/>
                      <a:pt x="2004" y="1655"/>
                      <a:pt x="1977" y="1681"/>
                    </a:cubicBezTo>
                    <a:cubicBezTo>
                      <a:pt x="1955" y="1703"/>
                      <a:pt x="1935" y="1728"/>
                      <a:pt x="1918" y="1751"/>
                    </a:cubicBezTo>
                    <a:cubicBezTo>
                      <a:pt x="1913" y="1757"/>
                      <a:pt x="1912" y="1759"/>
                      <a:pt x="1908" y="1765"/>
                    </a:cubicBezTo>
                    <a:cubicBezTo>
                      <a:pt x="1862" y="1685"/>
                      <a:pt x="1864" y="1594"/>
                      <a:pt x="1894" y="1524"/>
                    </a:cubicBezTo>
                    <a:cubicBezTo>
                      <a:pt x="1940" y="1503"/>
                      <a:pt x="1986" y="1491"/>
                      <a:pt x="2032" y="1488"/>
                    </a:cubicBezTo>
                    <a:cubicBezTo>
                      <a:pt x="2046" y="1486"/>
                      <a:pt x="2059" y="1485"/>
                      <a:pt x="2073" y="1485"/>
                    </a:cubicBezTo>
                    <a:close/>
                    <a:moveTo>
                      <a:pt x="1487" y="1600"/>
                    </a:moveTo>
                    <a:lnTo>
                      <a:pt x="1487" y="1600"/>
                    </a:lnTo>
                    <a:cubicBezTo>
                      <a:pt x="1458" y="1652"/>
                      <a:pt x="1433" y="1708"/>
                      <a:pt x="1415" y="1765"/>
                    </a:cubicBezTo>
                    <a:cubicBezTo>
                      <a:pt x="1390" y="1840"/>
                      <a:pt x="1370" y="1922"/>
                      <a:pt x="1364" y="2006"/>
                    </a:cubicBezTo>
                    <a:cubicBezTo>
                      <a:pt x="1346" y="1964"/>
                      <a:pt x="1328" y="1922"/>
                      <a:pt x="1316" y="1876"/>
                    </a:cubicBezTo>
                    <a:cubicBezTo>
                      <a:pt x="1322" y="1845"/>
                      <a:pt x="1327" y="1813"/>
                      <a:pt x="1341" y="1783"/>
                    </a:cubicBezTo>
                    <a:cubicBezTo>
                      <a:pt x="1374" y="1707"/>
                      <a:pt x="1436" y="1652"/>
                      <a:pt x="1487" y="1600"/>
                    </a:cubicBezTo>
                    <a:close/>
                    <a:moveTo>
                      <a:pt x="1305" y="1956"/>
                    </a:moveTo>
                    <a:cubicBezTo>
                      <a:pt x="1313" y="1989"/>
                      <a:pt x="1326" y="2019"/>
                      <a:pt x="1339" y="2048"/>
                    </a:cubicBezTo>
                    <a:cubicBezTo>
                      <a:pt x="1326" y="2046"/>
                      <a:pt x="1312" y="2044"/>
                      <a:pt x="1298" y="2040"/>
                    </a:cubicBezTo>
                    <a:lnTo>
                      <a:pt x="1298" y="2032"/>
                    </a:lnTo>
                    <a:cubicBezTo>
                      <a:pt x="1300" y="2006"/>
                      <a:pt x="1302" y="1979"/>
                      <a:pt x="1305" y="1956"/>
                    </a:cubicBezTo>
                    <a:close/>
                    <a:moveTo>
                      <a:pt x="2150" y="1777"/>
                    </a:moveTo>
                    <a:cubicBezTo>
                      <a:pt x="2156" y="1777"/>
                      <a:pt x="2162" y="1778"/>
                      <a:pt x="2168" y="1779"/>
                    </a:cubicBezTo>
                    <a:cubicBezTo>
                      <a:pt x="2208" y="1785"/>
                      <a:pt x="2244" y="1796"/>
                      <a:pt x="2273" y="1818"/>
                    </a:cubicBezTo>
                    <a:cubicBezTo>
                      <a:pt x="2300" y="1840"/>
                      <a:pt x="2341" y="1840"/>
                      <a:pt x="2362" y="1873"/>
                    </a:cubicBezTo>
                    <a:cubicBezTo>
                      <a:pt x="2381" y="1902"/>
                      <a:pt x="2352" y="1962"/>
                      <a:pt x="2354" y="1984"/>
                    </a:cubicBezTo>
                    <a:cubicBezTo>
                      <a:pt x="2361" y="2006"/>
                      <a:pt x="2365" y="2026"/>
                      <a:pt x="2359" y="2046"/>
                    </a:cubicBezTo>
                    <a:cubicBezTo>
                      <a:pt x="2354" y="2062"/>
                      <a:pt x="2383" y="2080"/>
                      <a:pt x="2373" y="2099"/>
                    </a:cubicBezTo>
                    <a:cubicBezTo>
                      <a:pt x="2361" y="2116"/>
                      <a:pt x="2326" y="2117"/>
                      <a:pt x="2312" y="2127"/>
                    </a:cubicBezTo>
                    <a:cubicBezTo>
                      <a:pt x="2300" y="2135"/>
                      <a:pt x="2290" y="2150"/>
                      <a:pt x="2273" y="2156"/>
                    </a:cubicBezTo>
                    <a:cubicBezTo>
                      <a:pt x="2270" y="2157"/>
                      <a:pt x="2266" y="2157"/>
                      <a:pt x="2263" y="2157"/>
                    </a:cubicBezTo>
                    <a:cubicBezTo>
                      <a:pt x="2248" y="2157"/>
                      <a:pt x="2231" y="2148"/>
                      <a:pt x="2223" y="2147"/>
                    </a:cubicBezTo>
                    <a:cubicBezTo>
                      <a:pt x="2213" y="2147"/>
                      <a:pt x="2205" y="2161"/>
                      <a:pt x="2196" y="2161"/>
                    </a:cubicBezTo>
                    <a:cubicBezTo>
                      <a:pt x="2196" y="2161"/>
                      <a:pt x="2195" y="2161"/>
                      <a:pt x="2194" y="2161"/>
                    </a:cubicBezTo>
                    <a:cubicBezTo>
                      <a:pt x="2193" y="2161"/>
                      <a:pt x="2191" y="2160"/>
                      <a:pt x="2190" y="2160"/>
                    </a:cubicBezTo>
                    <a:cubicBezTo>
                      <a:pt x="2184" y="2160"/>
                      <a:pt x="2179" y="2162"/>
                      <a:pt x="2174" y="2162"/>
                    </a:cubicBezTo>
                    <a:cubicBezTo>
                      <a:pt x="2172" y="2162"/>
                      <a:pt x="2170" y="2162"/>
                      <a:pt x="2168" y="2161"/>
                    </a:cubicBezTo>
                    <a:cubicBezTo>
                      <a:pt x="2160" y="2154"/>
                      <a:pt x="2182" y="2121"/>
                      <a:pt x="2178" y="2116"/>
                    </a:cubicBezTo>
                    <a:cubicBezTo>
                      <a:pt x="2173" y="2110"/>
                      <a:pt x="2118" y="2110"/>
                      <a:pt x="2107" y="2088"/>
                    </a:cubicBezTo>
                    <a:cubicBezTo>
                      <a:pt x="2098" y="2068"/>
                      <a:pt x="2101" y="2047"/>
                      <a:pt x="2107" y="2032"/>
                    </a:cubicBezTo>
                    <a:lnTo>
                      <a:pt x="2107" y="2032"/>
                    </a:lnTo>
                    <a:lnTo>
                      <a:pt x="1989" y="2035"/>
                    </a:lnTo>
                    <a:cubicBezTo>
                      <a:pt x="1986" y="2032"/>
                      <a:pt x="1982" y="2030"/>
                      <a:pt x="1979" y="2025"/>
                    </a:cubicBezTo>
                    <a:cubicBezTo>
                      <a:pt x="1979" y="2023"/>
                      <a:pt x="1977" y="2021"/>
                      <a:pt x="1977" y="2019"/>
                    </a:cubicBezTo>
                    <a:cubicBezTo>
                      <a:pt x="1970" y="2025"/>
                      <a:pt x="1962" y="2030"/>
                      <a:pt x="1956" y="2035"/>
                    </a:cubicBezTo>
                    <a:lnTo>
                      <a:pt x="1945" y="2035"/>
                    </a:lnTo>
                    <a:cubicBezTo>
                      <a:pt x="1929" y="1996"/>
                      <a:pt x="1924" y="1942"/>
                      <a:pt x="1935" y="1896"/>
                    </a:cubicBezTo>
                    <a:cubicBezTo>
                      <a:pt x="1952" y="1842"/>
                      <a:pt x="2018" y="1828"/>
                      <a:pt x="2051" y="1810"/>
                    </a:cubicBezTo>
                    <a:lnTo>
                      <a:pt x="2063" y="1803"/>
                    </a:lnTo>
                    <a:cubicBezTo>
                      <a:pt x="2091" y="1788"/>
                      <a:pt x="2121" y="1777"/>
                      <a:pt x="2150" y="1777"/>
                    </a:cubicBezTo>
                    <a:close/>
                    <a:moveTo>
                      <a:pt x="3054" y="1556"/>
                    </a:moveTo>
                    <a:cubicBezTo>
                      <a:pt x="3063" y="1667"/>
                      <a:pt x="3034" y="1790"/>
                      <a:pt x="3003" y="1916"/>
                    </a:cubicBezTo>
                    <a:cubicBezTo>
                      <a:pt x="2984" y="2011"/>
                      <a:pt x="2954" y="2101"/>
                      <a:pt x="2919" y="2186"/>
                    </a:cubicBezTo>
                    <a:cubicBezTo>
                      <a:pt x="2954" y="2062"/>
                      <a:pt x="2969" y="1934"/>
                      <a:pt x="2968" y="1810"/>
                    </a:cubicBezTo>
                    <a:cubicBezTo>
                      <a:pt x="2968" y="1783"/>
                      <a:pt x="2962" y="1755"/>
                      <a:pt x="2961" y="1728"/>
                    </a:cubicBezTo>
                    <a:cubicBezTo>
                      <a:pt x="2961" y="1725"/>
                      <a:pt x="2962" y="1725"/>
                      <a:pt x="2962" y="1725"/>
                    </a:cubicBezTo>
                    <a:cubicBezTo>
                      <a:pt x="2983" y="1684"/>
                      <a:pt x="3029" y="1642"/>
                      <a:pt x="3047" y="1600"/>
                    </a:cubicBezTo>
                    <a:cubicBezTo>
                      <a:pt x="3054" y="1584"/>
                      <a:pt x="3054" y="1571"/>
                      <a:pt x="3054" y="1556"/>
                    </a:cubicBezTo>
                    <a:close/>
                    <a:moveTo>
                      <a:pt x="840" y="1783"/>
                    </a:moveTo>
                    <a:cubicBezTo>
                      <a:pt x="851" y="1796"/>
                      <a:pt x="859" y="1812"/>
                      <a:pt x="867" y="1827"/>
                    </a:cubicBezTo>
                    <a:cubicBezTo>
                      <a:pt x="830" y="1963"/>
                      <a:pt x="806" y="2102"/>
                      <a:pt x="801" y="2246"/>
                    </a:cubicBezTo>
                    <a:cubicBezTo>
                      <a:pt x="792" y="2205"/>
                      <a:pt x="784" y="2162"/>
                      <a:pt x="784" y="2114"/>
                    </a:cubicBezTo>
                    <a:cubicBezTo>
                      <a:pt x="785" y="2007"/>
                      <a:pt x="807" y="1894"/>
                      <a:pt x="840" y="1783"/>
                    </a:cubicBezTo>
                    <a:close/>
                    <a:moveTo>
                      <a:pt x="1104" y="2255"/>
                    </a:moveTo>
                    <a:lnTo>
                      <a:pt x="1104" y="2255"/>
                    </a:lnTo>
                    <a:cubicBezTo>
                      <a:pt x="1107" y="2268"/>
                      <a:pt x="1110" y="2282"/>
                      <a:pt x="1111" y="2296"/>
                    </a:cubicBezTo>
                    <a:cubicBezTo>
                      <a:pt x="1114" y="2310"/>
                      <a:pt x="1119" y="2326"/>
                      <a:pt x="1121" y="2340"/>
                    </a:cubicBezTo>
                    <a:cubicBezTo>
                      <a:pt x="1117" y="2341"/>
                      <a:pt x="1114" y="2341"/>
                      <a:pt x="1110" y="2343"/>
                    </a:cubicBezTo>
                    <a:cubicBezTo>
                      <a:pt x="1107" y="2314"/>
                      <a:pt x="1107" y="2285"/>
                      <a:pt x="1104" y="2255"/>
                    </a:cubicBezTo>
                    <a:close/>
                    <a:moveTo>
                      <a:pt x="1688" y="2110"/>
                    </a:moveTo>
                    <a:cubicBezTo>
                      <a:pt x="1711" y="2185"/>
                      <a:pt x="1747" y="2253"/>
                      <a:pt x="1795" y="2308"/>
                    </a:cubicBezTo>
                    <a:cubicBezTo>
                      <a:pt x="1812" y="2330"/>
                      <a:pt x="1835" y="2351"/>
                      <a:pt x="1858" y="2370"/>
                    </a:cubicBezTo>
                    <a:cubicBezTo>
                      <a:pt x="1857" y="2376"/>
                      <a:pt x="1858" y="2381"/>
                      <a:pt x="1862" y="2388"/>
                    </a:cubicBezTo>
                    <a:cubicBezTo>
                      <a:pt x="1858" y="2385"/>
                      <a:pt x="1853" y="2385"/>
                      <a:pt x="1850" y="2384"/>
                    </a:cubicBezTo>
                    <a:cubicBezTo>
                      <a:pt x="1846" y="2383"/>
                      <a:pt x="1843" y="2381"/>
                      <a:pt x="1839" y="2377"/>
                    </a:cubicBezTo>
                    <a:cubicBezTo>
                      <a:pt x="1756" y="2326"/>
                      <a:pt x="1719" y="2241"/>
                      <a:pt x="1692" y="2156"/>
                    </a:cubicBezTo>
                    <a:cubicBezTo>
                      <a:pt x="1686" y="2142"/>
                      <a:pt x="1681" y="2127"/>
                      <a:pt x="1677" y="2110"/>
                    </a:cubicBezTo>
                    <a:close/>
                    <a:moveTo>
                      <a:pt x="1814" y="1571"/>
                    </a:moveTo>
                    <a:cubicBezTo>
                      <a:pt x="1799" y="1652"/>
                      <a:pt x="1814" y="1741"/>
                      <a:pt x="1876" y="1814"/>
                    </a:cubicBezTo>
                    <a:cubicBezTo>
                      <a:pt x="1856" y="1860"/>
                      <a:pt x="1845" y="1908"/>
                      <a:pt x="1850" y="1956"/>
                    </a:cubicBezTo>
                    <a:cubicBezTo>
                      <a:pt x="1857" y="2017"/>
                      <a:pt x="1893" y="2059"/>
                      <a:pt x="1924" y="2095"/>
                    </a:cubicBezTo>
                    <a:cubicBezTo>
                      <a:pt x="1920" y="2124"/>
                      <a:pt x="1927" y="2154"/>
                      <a:pt x="1931" y="2185"/>
                    </a:cubicBezTo>
                    <a:cubicBezTo>
                      <a:pt x="1935" y="2231"/>
                      <a:pt x="1970" y="2264"/>
                      <a:pt x="1997" y="2301"/>
                    </a:cubicBezTo>
                    <a:cubicBezTo>
                      <a:pt x="2018" y="2330"/>
                      <a:pt x="2041" y="2369"/>
                      <a:pt x="2076" y="2395"/>
                    </a:cubicBezTo>
                    <a:cubicBezTo>
                      <a:pt x="2073" y="2395"/>
                      <a:pt x="2072" y="2395"/>
                      <a:pt x="2070" y="2396"/>
                    </a:cubicBezTo>
                    <a:cubicBezTo>
                      <a:pt x="1996" y="2381"/>
                      <a:pt x="1929" y="2350"/>
                      <a:pt x="1880" y="2308"/>
                    </a:cubicBezTo>
                    <a:cubicBezTo>
                      <a:pt x="1864" y="2233"/>
                      <a:pt x="1851" y="2147"/>
                      <a:pt x="1880" y="2073"/>
                    </a:cubicBezTo>
                    <a:cubicBezTo>
                      <a:pt x="1882" y="2070"/>
                      <a:pt x="1868" y="2067"/>
                      <a:pt x="1861" y="2067"/>
                    </a:cubicBezTo>
                    <a:cubicBezTo>
                      <a:pt x="1859" y="2067"/>
                      <a:pt x="1857" y="2067"/>
                      <a:pt x="1857" y="2068"/>
                    </a:cubicBezTo>
                    <a:cubicBezTo>
                      <a:pt x="1818" y="2124"/>
                      <a:pt x="1821" y="2186"/>
                      <a:pt x="1828" y="2246"/>
                    </a:cubicBezTo>
                    <a:cubicBezTo>
                      <a:pt x="1796" y="2207"/>
                      <a:pt x="1773" y="2164"/>
                      <a:pt x="1755" y="2114"/>
                    </a:cubicBezTo>
                    <a:lnTo>
                      <a:pt x="1755" y="2114"/>
                    </a:lnTo>
                    <a:cubicBezTo>
                      <a:pt x="1777" y="2116"/>
                      <a:pt x="1802" y="2116"/>
                      <a:pt x="1824" y="2121"/>
                    </a:cubicBezTo>
                    <a:cubicBezTo>
                      <a:pt x="1824" y="2121"/>
                      <a:pt x="1824" y="2121"/>
                      <a:pt x="1825" y="2121"/>
                    </a:cubicBezTo>
                    <a:cubicBezTo>
                      <a:pt x="1831" y="2121"/>
                      <a:pt x="1835" y="2099"/>
                      <a:pt x="1828" y="2096"/>
                    </a:cubicBezTo>
                    <a:cubicBezTo>
                      <a:pt x="1801" y="2088"/>
                      <a:pt x="1770" y="2083"/>
                      <a:pt x="1743" y="2077"/>
                    </a:cubicBezTo>
                    <a:cubicBezTo>
                      <a:pt x="1715" y="1971"/>
                      <a:pt x="1719" y="1853"/>
                      <a:pt x="1763" y="1757"/>
                    </a:cubicBezTo>
                    <a:cubicBezTo>
                      <a:pt x="1770" y="1741"/>
                      <a:pt x="1749" y="1723"/>
                      <a:pt x="1733" y="1723"/>
                    </a:cubicBezTo>
                    <a:cubicBezTo>
                      <a:pt x="1727" y="1723"/>
                      <a:pt x="1721" y="1726"/>
                      <a:pt x="1718" y="1732"/>
                    </a:cubicBezTo>
                    <a:cubicBezTo>
                      <a:pt x="1657" y="1834"/>
                      <a:pt x="1651" y="1957"/>
                      <a:pt x="1677" y="2072"/>
                    </a:cubicBezTo>
                    <a:lnTo>
                      <a:pt x="1660" y="2072"/>
                    </a:lnTo>
                    <a:cubicBezTo>
                      <a:pt x="1640" y="2007"/>
                      <a:pt x="1624" y="1938"/>
                      <a:pt x="1640" y="1868"/>
                    </a:cubicBezTo>
                    <a:cubicBezTo>
                      <a:pt x="1663" y="1770"/>
                      <a:pt x="1708" y="1674"/>
                      <a:pt x="1777" y="1601"/>
                    </a:cubicBezTo>
                    <a:cubicBezTo>
                      <a:pt x="1788" y="1590"/>
                      <a:pt x="1802" y="1580"/>
                      <a:pt x="1814" y="1571"/>
                    </a:cubicBezTo>
                    <a:close/>
                    <a:moveTo>
                      <a:pt x="2409" y="2575"/>
                    </a:moveTo>
                    <a:lnTo>
                      <a:pt x="2409" y="2575"/>
                    </a:lnTo>
                    <a:cubicBezTo>
                      <a:pt x="2395" y="2590"/>
                      <a:pt x="2380" y="2604"/>
                      <a:pt x="2365" y="2618"/>
                    </a:cubicBezTo>
                    <a:cubicBezTo>
                      <a:pt x="2373" y="2606"/>
                      <a:pt x="2383" y="2596"/>
                      <a:pt x="2394" y="2585"/>
                    </a:cubicBezTo>
                    <a:lnTo>
                      <a:pt x="2409" y="2575"/>
                    </a:lnTo>
                    <a:close/>
                    <a:moveTo>
                      <a:pt x="1129" y="2381"/>
                    </a:moveTo>
                    <a:cubicBezTo>
                      <a:pt x="1154" y="2489"/>
                      <a:pt x="1185" y="2599"/>
                      <a:pt x="1234" y="2702"/>
                    </a:cubicBezTo>
                    <a:cubicBezTo>
                      <a:pt x="1220" y="2695"/>
                      <a:pt x="1205" y="2688"/>
                      <a:pt x="1191" y="2681"/>
                    </a:cubicBezTo>
                    <a:cubicBezTo>
                      <a:pt x="1169" y="2629"/>
                      <a:pt x="1150" y="2574"/>
                      <a:pt x="1137" y="2516"/>
                    </a:cubicBezTo>
                    <a:cubicBezTo>
                      <a:pt x="1128" y="2474"/>
                      <a:pt x="1121" y="2429"/>
                      <a:pt x="1115" y="2384"/>
                    </a:cubicBezTo>
                    <a:cubicBezTo>
                      <a:pt x="1121" y="2383"/>
                      <a:pt x="1123" y="2383"/>
                      <a:pt x="1129" y="2381"/>
                    </a:cubicBezTo>
                    <a:close/>
                    <a:moveTo>
                      <a:pt x="2326" y="2618"/>
                    </a:moveTo>
                    <a:cubicBezTo>
                      <a:pt x="2330" y="2625"/>
                      <a:pt x="2333" y="2633"/>
                      <a:pt x="2337" y="2643"/>
                    </a:cubicBezTo>
                    <a:cubicBezTo>
                      <a:pt x="2300" y="2673"/>
                      <a:pt x="2263" y="2699"/>
                      <a:pt x="2222" y="2721"/>
                    </a:cubicBezTo>
                    <a:lnTo>
                      <a:pt x="2201" y="2721"/>
                    </a:lnTo>
                    <a:cubicBezTo>
                      <a:pt x="2172" y="2716"/>
                      <a:pt x="2131" y="2705"/>
                      <a:pt x="2090" y="2684"/>
                    </a:cubicBezTo>
                    <a:cubicBezTo>
                      <a:pt x="2172" y="2680"/>
                      <a:pt x="2255" y="2659"/>
                      <a:pt x="2326" y="2618"/>
                    </a:cubicBezTo>
                    <a:close/>
                    <a:moveTo>
                      <a:pt x="1377" y="2739"/>
                    </a:moveTo>
                    <a:lnTo>
                      <a:pt x="1377" y="2739"/>
                    </a:lnTo>
                    <a:cubicBezTo>
                      <a:pt x="1382" y="2747"/>
                      <a:pt x="1386" y="2756"/>
                      <a:pt x="1395" y="2767"/>
                    </a:cubicBezTo>
                    <a:cubicBezTo>
                      <a:pt x="1390" y="2764"/>
                      <a:pt x="1386" y="2764"/>
                      <a:pt x="1384" y="2763"/>
                    </a:cubicBezTo>
                    <a:cubicBezTo>
                      <a:pt x="1381" y="2754"/>
                      <a:pt x="1378" y="2747"/>
                      <a:pt x="1377" y="2739"/>
                    </a:cubicBezTo>
                    <a:close/>
                    <a:moveTo>
                      <a:pt x="1300" y="2081"/>
                    </a:moveTo>
                    <a:lnTo>
                      <a:pt x="1300" y="2081"/>
                    </a:lnTo>
                    <a:cubicBezTo>
                      <a:pt x="1313" y="2085"/>
                      <a:pt x="1328" y="2090"/>
                      <a:pt x="1342" y="2092"/>
                    </a:cubicBezTo>
                    <a:cubicBezTo>
                      <a:pt x="1348" y="2094"/>
                      <a:pt x="1352" y="2094"/>
                      <a:pt x="1356" y="2094"/>
                    </a:cubicBezTo>
                    <a:cubicBezTo>
                      <a:pt x="1359" y="2099"/>
                      <a:pt x="1363" y="2102"/>
                      <a:pt x="1366" y="2107"/>
                    </a:cubicBezTo>
                    <a:cubicBezTo>
                      <a:pt x="1368" y="2123"/>
                      <a:pt x="1368" y="2138"/>
                      <a:pt x="1370" y="2154"/>
                    </a:cubicBezTo>
                    <a:cubicBezTo>
                      <a:pt x="1393" y="2289"/>
                      <a:pt x="1474" y="2416"/>
                      <a:pt x="1579" y="2515"/>
                    </a:cubicBezTo>
                    <a:cubicBezTo>
                      <a:pt x="1684" y="2617"/>
                      <a:pt x="1823" y="2668"/>
                      <a:pt x="1967" y="2680"/>
                    </a:cubicBezTo>
                    <a:cubicBezTo>
                      <a:pt x="1981" y="2681"/>
                      <a:pt x="1996" y="2681"/>
                      <a:pt x="2010" y="2681"/>
                    </a:cubicBezTo>
                    <a:cubicBezTo>
                      <a:pt x="2028" y="2701"/>
                      <a:pt x="2044" y="2723"/>
                      <a:pt x="2065" y="2739"/>
                    </a:cubicBezTo>
                    <a:cubicBezTo>
                      <a:pt x="2080" y="2750"/>
                      <a:pt x="2099" y="2757"/>
                      <a:pt x="2114" y="2767"/>
                    </a:cubicBezTo>
                    <a:cubicBezTo>
                      <a:pt x="2092" y="2774"/>
                      <a:pt x="2070" y="2778"/>
                      <a:pt x="2045" y="2783"/>
                    </a:cubicBezTo>
                    <a:cubicBezTo>
                      <a:pt x="1974" y="2767"/>
                      <a:pt x="1902" y="2742"/>
                      <a:pt x="1834" y="2712"/>
                    </a:cubicBezTo>
                    <a:cubicBezTo>
                      <a:pt x="1773" y="2684"/>
                      <a:pt x="1708" y="2654"/>
                      <a:pt x="1646" y="2618"/>
                    </a:cubicBezTo>
                    <a:cubicBezTo>
                      <a:pt x="1612" y="2581"/>
                      <a:pt x="1579" y="2542"/>
                      <a:pt x="1547" y="2507"/>
                    </a:cubicBezTo>
                    <a:cubicBezTo>
                      <a:pt x="1461" y="2416"/>
                      <a:pt x="1359" y="2321"/>
                      <a:pt x="1308" y="2190"/>
                    </a:cubicBezTo>
                    <a:cubicBezTo>
                      <a:pt x="1302" y="2154"/>
                      <a:pt x="1301" y="2117"/>
                      <a:pt x="1300" y="2081"/>
                    </a:cubicBezTo>
                    <a:close/>
                    <a:moveTo>
                      <a:pt x="1867" y="3043"/>
                    </a:moveTo>
                    <a:cubicBezTo>
                      <a:pt x="1880" y="3050"/>
                      <a:pt x="1897" y="3056"/>
                      <a:pt x="1912" y="3060"/>
                    </a:cubicBezTo>
                    <a:cubicBezTo>
                      <a:pt x="1891" y="3061"/>
                      <a:pt x="1871" y="3061"/>
                      <a:pt x="1851" y="3061"/>
                    </a:cubicBezTo>
                    <a:cubicBezTo>
                      <a:pt x="1794" y="3061"/>
                      <a:pt x="1739" y="3057"/>
                      <a:pt x="1686" y="3050"/>
                    </a:cubicBezTo>
                    <a:cubicBezTo>
                      <a:pt x="1707" y="3050"/>
                      <a:pt x="1728" y="3052"/>
                      <a:pt x="1748" y="3052"/>
                    </a:cubicBezTo>
                    <a:cubicBezTo>
                      <a:pt x="1788" y="3052"/>
                      <a:pt x="1827" y="3049"/>
                      <a:pt x="1867" y="3043"/>
                    </a:cubicBezTo>
                    <a:close/>
                    <a:moveTo>
                      <a:pt x="2725" y="3180"/>
                    </a:moveTo>
                    <a:cubicBezTo>
                      <a:pt x="2723" y="3186"/>
                      <a:pt x="2718" y="3195"/>
                      <a:pt x="2710" y="3200"/>
                    </a:cubicBezTo>
                    <a:cubicBezTo>
                      <a:pt x="2690" y="3211"/>
                      <a:pt x="2658" y="3210"/>
                      <a:pt x="2637" y="3218"/>
                    </a:cubicBezTo>
                    <a:cubicBezTo>
                      <a:pt x="2615" y="3228"/>
                      <a:pt x="2589" y="3228"/>
                      <a:pt x="2568" y="3235"/>
                    </a:cubicBezTo>
                    <a:cubicBezTo>
                      <a:pt x="2562" y="3237"/>
                      <a:pt x="2557" y="3244"/>
                      <a:pt x="2552" y="3250"/>
                    </a:cubicBezTo>
                    <a:cubicBezTo>
                      <a:pt x="2551" y="3247"/>
                      <a:pt x="2551" y="3244"/>
                      <a:pt x="2549" y="3244"/>
                    </a:cubicBezTo>
                    <a:cubicBezTo>
                      <a:pt x="2549" y="3244"/>
                      <a:pt x="2548" y="3244"/>
                      <a:pt x="2548" y="3244"/>
                    </a:cubicBezTo>
                    <a:cubicBezTo>
                      <a:pt x="2527" y="3246"/>
                      <a:pt x="2511" y="3251"/>
                      <a:pt x="2490" y="3255"/>
                    </a:cubicBezTo>
                    <a:cubicBezTo>
                      <a:pt x="2493" y="3248"/>
                      <a:pt x="2497" y="3243"/>
                      <a:pt x="2500" y="3236"/>
                    </a:cubicBezTo>
                    <a:cubicBezTo>
                      <a:pt x="2575" y="3222"/>
                      <a:pt x="2651" y="3204"/>
                      <a:pt x="2725" y="3180"/>
                    </a:cubicBezTo>
                    <a:close/>
                    <a:moveTo>
                      <a:pt x="2416" y="3250"/>
                    </a:moveTo>
                    <a:cubicBezTo>
                      <a:pt x="2410" y="3257"/>
                      <a:pt x="2407" y="3263"/>
                      <a:pt x="2402" y="3269"/>
                    </a:cubicBezTo>
                    <a:cubicBezTo>
                      <a:pt x="2339" y="3280"/>
                      <a:pt x="2274" y="3290"/>
                      <a:pt x="2211" y="3301"/>
                    </a:cubicBezTo>
                    <a:cubicBezTo>
                      <a:pt x="2246" y="3294"/>
                      <a:pt x="2279" y="3280"/>
                      <a:pt x="2312" y="3263"/>
                    </a:cubicBezTo>
                    <a:cubicBezTo>
                      <a:pt x="2347" y="3259"/>
                      <a:pt x="2381" y="3255"/>
                      <a:pt x="2416" y="3250"/>
                    </a:cubicBezTo>
                    <a:close/>
                    <a:moveTo>
                      <a:pt x="617" y="2575"/>
                    </a:moveTo>
                    <a:lnTo>
                      <a:pt x="617" y="2575"/>
                    </a:lnTo>
                    <a:cubicBezTo>
                      <a:pt x="709" y="2702"/>
                      <a:pt x="830" y="2783"/>
                      <a:pt x="956" y="2846"/>
                    </a:cubicBezTo>
                    <a:cubicBezTo>
                      <a:pt x="1031" y="2970"/>
                      <a:pt x="1133" y="3079"/>
                      <a:pt x="1257" y="3159"/>
                    </a:cubicBezTo>
                    <a:cubicBezTo>
                      <a:pt x="1436" y="3273"/>
                      <a:pt x="1636" y="3305"/>
                      <a:pt x="1829" y="3305"/>
                    </a:cubicBezTo>
                    <a:cubicBezTo>
                      <a:pt x="1845" y="3305"/>
                      <a:pt x="1861" y="3305"/>
                      <a:pt x="1878" y="3305"/>
                    </a:cubicBezTo>
                    <a:cubicBezTo>
                      <a:pt x="1931" y="3318"/>
                      <a:pt x="1986" y="3325"/>
                      <a:pt x="2043" y="3325"/>
                    </a:cubicBezTo>
                    <a:cubicBezTo>
                      <a:pt x="2070" y="3325"/>
                      <a:pt x="2097" y="3323"/>
                      <a:pt x="2124" y="3320"/>
                    </a:cubicBezTo>
                    <a:lnTo>
                      <a:pt x="2124" y="3320"/>
                    </a:lnTo>
                    <a:cubicBezTo>
                      <a:pt x="2080" y="3328"/>
                      <a:pt x="2039" y="3338"/>
                      <a:pt x="1996" y="3345"/>
                    </a:cubicBezTo>
                    <a:cubicBezTo>
                      <a:pt x="1886" y="3361"/>
                      <a:pt x="1772" y="3373"/>
                      <a:pt x="1657" y="3373"/>
                    </a:cubicBezTo>
                    <a:cubicBezTo>
                      <a:pt x="1475" y="3373"/>
                      <a:pt x="1291" y="3343"/>
                      <a:pt x="1123" y="3250"/>
                    </a:cubicBezTo>
                    <a:cubicBezTo>
                      <a:pt x="876" y="3113"/>
                      <a:pt x="697" y="2866"/>
                      <a:pt x="621" y="2596"/>
                    </a:cubicBezTo>
                    <a:lnTo>
                      <a:pt x="617" y="2575"/>
                    </a:lnTo>
                    <a:close/>
                    <a:moveTo>
                      <a:pt x="2530" y="3276"/>
                    </a:moveTo>
                    <a:lnTo>
                      <a:pt x="2522" y="3283"/>
                    </a:lnTo>
                    <a:cubicBezTo>
                      <a:pt x="2500" y="3292"/>
                      <a:pt x="2478" y="3301"/>
                      <a:pt x="2461" y="3320"/>
                    </a:cubicBezTo>
                    <a:cubicBezTo>
                      <a:pt x="2442" y="3339"/>
                      <a:pt x="2429" y="3386"/>
                      <a:pt x="2406" y="3402"/>
                    </a:cubicBezTo>
                    <a:cubicBezTo>
                      <a:pt x="2383" y="3420"/>
                      <a:pt x="2359" y="3441"/>
                      <a:pt x="2330" y="3464"/>
                    </a:cubicBezTo>
                    <a:cubicBezTo>
                      <a:pt x="2313" y="3478"/>
                      <a:pt x="2293" y="3497"/>
                      <a:pt x="2273" y="3497"/>
                    </a:cubicBezTo>
                    <a:cubicBezTo>
                      <a:pt x="2273" y="3497"/>
                      <a:pt x="2272" y="3497"/>
                      <a:pt x="2271" y="3497"/>
                    </a:cubicBezTo>
                    <a:cubicBezTo>
                      <a:pt x="2297" y="3480"/>
                      <a:pt x="2323" y="3466"/>
                      <a:pt x="2347" y="3445"/>
                    </a:cubicBezTo>
                    <a:cubicBezTo>
                      <a:pt x="2401" y="3397"/>
                      <a:pt x="2440" y="3345"/>
                      <a:pt x="2475" y="3287"/>
                    </a:cubicBezTo>
                    <a:cubicBezTo>
                      <a:pt x="2493" y="3284"/>
                      <a:pt x="2512" y="3279"/>
                      <a:pt x="2530" y="3276"/>
                    </a:cubicBezTo>
                    <a:close/>
                    <a:moveTo>
                      <a:pt x="613" y="1282"/>
                    </a:moveTo>
                    <a:lnTo>
                      <a:pt x="613" y="1282"/>
                    </a:lnTo>
                    <a:cubicBezTo>
                      <a:pt x="599" y="1346"/>
                      <a:pt x="592" y="1412"/>
                      <a:pt x="585" y="1477"/>
                    </a:cubicBezTo>
                    <a:cubicBezTo>
                      <a:pt x="518" y="1690"/>
                      <a:pt x="479" y="1913"/>
                      <a:pt x="481" y="2142"/>
                    </a:cubicBezTo>
                    <a:cubicBezTo>
                      <a:pt x="486" y="2467"/>
                      <a:pt x="595" y="2802"/>
                      <a:pt x="819" y="3053"/>
                    </a:cubicBezTo>
                    <a:cubicBezTo>
                      <a:pt x="1039" y="3310"/>
                      <a:pt x="1375" y="3414"/>
                      <a:pt x="1683" y="3414"/>
                    </a:cubicBezTo>
                    <a:cubicBezTo>
                      <a:pt x="1693" y="3414"/>
                      <a:pt x="1703" y="3414"/>
                      <a:pt x="1712" y="3413"/>
                    </a:cubicBezTo>
                    <a:cubicBezTo>
                      <a:pt x="1926" y="3411"/>
                      <a:pt x="2151" y="3360"/>
                      <a:pt x="2362" y="3312"/>
                    </a:cubicBezTo>
                    <a:lnTo>
                      <a:pt x="2362" y="3312"/>
                    </a:lnTo>
                    <a:cubicBezTo>
                      <a:pt x="2286" y="3394"/>
                      <a:pt x="2190" y="3463"/>
                      <a:pt x="2083" y="3500"/>
                    </a:cubicBezTo>
                    <a:cubicBezTo>
                      <a:pt x="2015" y="3524"/>
                      <a:pt x="1947" y="3532"/>
                      <a:pt x="1879" y="3532"/>
                    </a:cubicBezTo>
                    <a:cubicBezTo>
                      <a:pt x="1769" y="3532"/>
                      <a:pt x="1661" y="3510"/>
                      <a:pt x="1561" y="3493"/>
                    </a:cubicBezTo>
                    <a:cubicBezTo>
                      <a:pt x="1395" y="3466"/>
                      <a:pt x="1231" y="3418"/>
                      <a:pt x="1086" y="3332"/>
                    </a:cubicBezTo>
                    <a:cubicBezTo>
                      <a:pt x="942" y="3248"/>
                      <a:pt x="810" y="3145"/>
                      <a:pt x="704" y="3017"/>
                    </a:cubicBezTo>
                    <a:cubicBezTo>
                      <a:pt x="610" y="2907"/>
                      <a:pt x="511" y="2794"/>
                      <a:pt x="449" y="2659"/>
                    </a:cubicBezTo>
                    <a:cubicBezTo>
                      <a:pt x="442" y="2644"/>
                      <a:pt x="434" y="2630"/>
                      <a:pt x="427" y="2613"/>
                    </a:cubicBezTo>
                    <a:cubicBezTo>
                      <a:pt x="375" y="2475"/>
                      <a:pt x="395" y="2324"/>
                      <a:pt x="389" y="2190"/>
                    </a:cubicBezTo>
                    <a:cubicBezTo>
                      <a:pt x="382" y="2052"/>
                      <a:pt x="391" y="1915"/>
                      <a:pt x="422" y="1783"/>
                    </a:cubicBezTo>
                    <a:cubicBezTo>
                      <a:pt x="453" y="1652"/>
                      <a:pt x="467" y="1510"/>
                      <a:pt x="536" y="1390"/>
                    </a:cubicBezTo>
                    <a:cubicBezTo>
                      <a:pt x="558" y="1351"/>
                      <a:pt x="585" y="1316"/>
                      <a:pt x="613" y="1282"/>
                    </a:cubicBezTo>
                    <a:close/>
                    <a:moveTo>
                      <a:pt x="2618" y="0"/>
                    </a:moveTo>
                    <a:cubicBezTo>
                      <a:pt x="2584" y="0"/>
                      <a:pt x="2543" y="23"/>
                      <a:pt x="2511" y="24"/>
                    </a:cubicBezTo>
                    <a:cubicBezTo>
                      <a:pt x="2475" y="25"/>
                      <a:pt x="2440" y="29"/>
                      <a:pt x="2403" y="38"/>
                    </a:cubicBezTo>
                    <a:cubicBezTo>
                      <a:pt x="2386" y="42"/>
                      <a:pt x="2366" y="50"/>
                      <a:pt x="2349" y="50"/>
                    </a:cubicBezTo>
                    <a:cubicBezTo>
                      <a:pt x="2336" y="50"/>
                      <a:pt x="2325" y="45"/>
                      <a:pt x="2318" y="29"/>
                    </a:cubicBezTo>
                    <a:cubicBezTo>
                      <a:pt x="2318" y="29"/>
                      <a:pt x="2318" y="29"/>
                      <a:pt x="2318" y="29"/>
                    </a:cubicBezTo>
                    <a:cubicBezTo>
                      <a:pt x="2317" y="29"/>
                      <a:pt x="2310" y="50"/>
                      <a:pt x="2311" y="51"/>
                    </a:cubicBezTo>
                    <a:cubicBezTo>
                      <a:pt x="2316" y="81"/>
                      <a:pt x="2328" y="88"/>
                      <a:pt x="2343" y="88"/>
                    </a:cubicBezTo>
                    <a:cubicBezTo>
                      <a:pt x="2348" y="88"/>
                      <a:pt x="2353" y="87"/>
                      <a:pt x="2359" y="86"/>
                    </a:cubicBezTo>
                    <a:cubicBezTo>
                      <a:pt x="2389" y="81"/>
                      <a:pt x="2422" y="59"/>
                      <a:pt x="2452" y="59"/>
                    </a:cubicBezTo>
                    <a:cubicBezTo>
                      <a:pt x="2455" y="59"/>
                      <a:pt x="2459" y="59"/>
                      <a:pt x="2462" y="60"/>
                    </a:cubicBezTo>
                    <a:cubicBezTo>
                      <a:pt x="2490" y="65"/>
                      <a:pt x="2519" y="64"/>
                      <a:pt x="2548" y="67"/>
                    </a:cubicBezTo>
                    <a:cubicBezTo>
                      <a:pt x="2578" y="71"/>
                      <a:pt x="2606" y="76"/>
                      <a:pt x="2630" y="86"/>
                    </a:cubicBezTo>
                    <a:cubicBezTo>
                      <a:pt x="2658" y="98"/>
                      <a:pt x="2662" y="153"/>
                      <a:pt x="2684" y="170"/>
                    </a:cubicBezTo>
                    <a:cubicBezTo>
                      <a:pt x="2706" y="188"/>
                      <a:pt x="2732" y="197"/>
                      <a:pt x="2753" y="219"/>
                    </a:cubicBezTo>
                    <a:cubicBezTo>
                      <a:pt x="2772" y="243"/>
                      <a:pt x="2794" y="259"/>
                      <a:pt x="2812" y="284"/>
                    </a:cubicBezTo>
                    <a:cubicBezTo>
                      <a:pt x="2829" y="307"/>
                      <a:pt x="2863" y="305"/>
                      <a:pt x="2881" y="331"/>
                    </a:cubicBezTo>
                    <a:cubicBezTo>
                      <a:pt x="2896" y="353"/>
                      <a:pt x="2881" y="415"/>
                      <a:pt x="2896" y="435"/>
                    </a:cubicBezTo>
                    <a:cubicBezTo>
                      <a:pt x="2912" y="457"/>
                      <a:pt x="2925" y="473"/>
                      <a:pt x="2940" y="493"/>
                    </a:cubicBezTo>
                    <a:cubicBezTo>
                      <a:pt x="2954" y="512"/>
                      <a:pt x="2992" y="504"/>
                      <a:pt x="3006" y="525"/>
                    </a:cubicBezTo>
                    <a:cubicBezTo>
                      <a:pt x="3014" y="539"/>
                      <a:pt x="3018" y="558"/>
                      <a:pt x="3023" y="576"/>
                    </a:cubicBezTo>
                    <a:cubicBezTo>
                      <a:pt x="3016" y="585"/>
                      <a:pt x="3013" y="594"/>
                      <a:pt x="3016" y="595"/>
                    </a:cubicBezTo>
                    <a:cubicBezTo>
                      <a:pt x="3027" y="603"/>
                      <a:pt x="3036" y="610"/>
                      <a:pt x="3049" y="620"/>
                    </a:cubicBezTo>
                    <a:cubicBezTo>
                      <a:pt x="3060" y="629"/>
                      <a:pt x="3071" y="640"/>
                      <a:pt x="3080" y="651"/>
                    </a:cubicBezTo>
                    <a:cubicBezTo>
                      <a:pt x="3094" y="671"/>
                      <a:pt x="3096" y="701"/>
                      <a:pt x="3109" y="720"/>
                    </a:cubicBezTo>
                    <a:cubicBezTo>
                      <a:pt x="3123" y="739"/>
                      <a:pt x="3152" y="741"/>
                      <a:pt x="3166" y="760"/>
                    </a:cubicBezTo>
                    <a:cubicBezTo>
                      <a:pt x="3171" y="767"/>
                      <a:pt x="3179" y="774"/>
                      <a:pt x="3188" y="779"/>
                    </a:cubicBezTo>
                    <a:cubicBezTo>
                      <a:pt x="3207" y="828"/>
                      <a:pt x="3218" y="878"/>
                      <a:pt x="3235" y="925"/>
                    </a:cubicBezTo>
                    <a:cubicBezTo>
                      <a:pt x="3247" y="971"/>
                      <a:pt x="3250" y="1016"/>
                      <a:pt x="3255" y="1063"/>
                    </a:cubicBezTo>
                    <a:cubicBezTo>
                      <a:pt x="3233" y="1016"/>
                      <a:pt x="3208" y="971"/>
                      <a:pt x="3177" y="931"/>
                    </a:cubicBezTo>
                    <a:cubicBezTo>
                      <a:pt x="3157" y="907"/>
                      <a:pt x="3137" y="889"/>
                      <a:pt x="3115" y="872"/>
                    </a:cubicBezTo>
                    <a:cubicBezTo>
                      <a:pt x="3105" y="852"/>
                      <a:pt x="3097" y="836"/>
                      <a:pt x="3085" y="818"/>
                    </a:cubicBezTo>
                    <a:cubicBezTo>
                      <a:pt x="3054" y="767"/>
                      <a:pt x="3021" y="715"/>
                      <a:pt x="2985" y="667"/>
                    </a:cubicBezTo>
                    <a:cubicBezTo>
                      <a:pt x="2946" y="621"/>
                      <a:pt x="2890" y="588"/>
                      <a:pt x="2849" y="543"/>
                    </a:cubicBezTo>
                    <a:cubicBezTo>
                      <a:pt x="2809" y="497"/>
                      <a:pt x="2775" y="442"/>
                      <a:pt x="2731" y="398"/>
                    </a:cubicBezTo>
                    <a:cubicBezTo>
                      <a:pt x="2684" y="356"/>
                      <a:pt x="2641" y="307"/>
                      <a:pt x="2588" y="272"/>
                    </a:cubicBezTo>
                    <a:cubicBezTo>
                      <a:pt x="2537" y="237"/>
                      <a:pt x="2472" y="223"/>
                      <a:pt x="2414" y="201"/>
                    </a:cubicBezTo>
                    <a:cubicBezTo>
                      <a:pt x="2376" y="171"/>
                      <a:pt x="2339" y="139"/>
                      <a:pt x="2296" y="116"/>
                    </a:cubicBezTo>
                    <a:cubicBezTo>
                      <a:pt x="2249" y="91"/>
                      <a:pt x="2190" y="94"/>
                      <a:pt x="2142" y="79"/>
                    </a:cubicBezTo>
                    <a:cubicBezTo>
                      <a:pt x="2092" y="65"/>
                      <a:pt x="2042" y="49"/>
                      <a:pt x="1988" y="49"/>
                    </a:cubicBezTo>
                    <a:cubicBezTo>
                      <a:pt x="1982" y="49"/>
                      <a:pt x="1976" y="50"/>
                      <a:pt x="1970" y="50"/>
                    </a:cubicBezTo>
                    <a:cubicBezTo>
                      <a:pt x="1911" y="53"/>
                      <a:pt x="1851" y="86"/>
                      <a:pt x="1796" y="98"/>
                    </a:cubicBezTo>
                    <a:cubicBezTo>
                      <a:pt x="1755" y="106"/>
                      <a:pt x="1718" y="120"/>
                      <a:pt x="1679" y="137"/>
                    </a:cubicBezTo>
                    <a:cubicBezTo>
                      <a:pt x="1604" y="120"/>
                      <a:pt x="1528" y="105"/>
                      <a:pt x="1451" y="102"/>
                    </a:cubicBezTo>
                    <a:cubicBezTo>
                      <a:pt x="1449" y="102"/>
                      <a:pt x="1447" y="102"/>
                      <a:pt x="1445" y="102"/>
                    </a:cubicBezTo>
                    <a:cubicBezTo>
                      <a:pt x="1357" y="102"/>
                      <a:pt x="1272" y="134"/>
                      <a:pt x="1188" y="153"/>
                    </a:cubicBezTo>
                    <a:cubicBezTo>
                      <a:pt x="1092" y="174"/>
                      <a:pt x="997" y="203"/>
                      <a:pt x="913" y="251"/>
                    </a:cubicBezTo>
                    <a:cubicBezTo>
                      <a:pt x="828" y="302"/>
                      <a:pt x="763" y="380"/>
                      <a:pt x="695" y="444"/>
                    </a:cubicBezTo>
                    <a:cubicBezTo>
                      <a:pt x="639" y="495"/>
                      <a:pt x="592" y="552"/>
                      <a:pt x="550" y="614"/>
                    </a:cubicBezTo>
                    <a:cubicBezTo>
                      <a:pt x="504" y="645"/>
                      <a:pt x="461" y="683"/>
                      <a:pt x="420" y="719"/>
                    </a:cubicBezTo>
                    <a:cubicBezTo>
                      <a:pt x="376" y="760"/>
                      <a:pt x="360" y="825"/>
                      <a:pt x="322" y="872"/>
                    </a:cubicBezTo>
                    <a:cubicBezTo>
                      <a:pt x="283" y="917"/>
                      <a:pt x="226" y="954"/>
                      <a:pt x="193" y="1008"/>
                    </a:cubicBezTo>
                    <a:cubicBezTo>
                      <a:pt x="160" y="1062"/>
                      <a:pt x="142" y="1119"/>
                      <a:pt x="116" y="1176"/>
                    </a:cubicBezTo>
                    <a:cubicBezTo>
                      <a:pt x="94" y="1234"/>
                      <a:pt x="54" y="1289"/>
                      <a:pt x="40" y="1351"/>
                    </a:cubicBezTo>
                    <a:cubicBezTo>
                      <a:pt x="25" y="1412"/>
                      <a:pt x="32" y="1476"/>
                      <a:pt x="27" y="1538"/>
                    </a:cubicBezTo>
                    <a:cubicBezTo>
                      <a:pt x="20" y="1600"/>
                      <a:pt x="32" y="1662"/>
                      <a:pt x="32" y="1723"/>
                    </a:cubicBezTo>
                    <a:cubicBezTo>
                      <a:pt x="33" y="1785"/>
                      <a:pt x="0" y="1850"/>
                      <a:pt x="11" y="1915"/>
                    </a:cubicBezTo>
                    <a:cubicBezTo>
                      <a:pt x="18" y="1956"/>
                      <a:pt x="40" y="1992"/>
                      <a:pt x="62" y="2028"/>
                    </a:cubicBezTo>
                    <a:cubicBezTo>
                      <a:pt x="80" y="2070"/>
                      <a:pt x="101" y="2114"/>
                      <a:pt x="115" y="2156"/>
                    </a:cubicBezTo>
                    <a:cubicBezTo>
                      <a:pt x="128" y="2194"/>
                      <a:pt x="145" y="2233"/>
                      <a:pt x="164" y="2268"/>
                    </a:cubicBezTo>
                    <a:cubicBezTo>
                      <a:pt x="170" y="2301"/>
                      <a:pt x="172" y="2336"/>
                      <a:pt x="179" y="2369"/>
                    </a:cubicBezTo>
                    <a:cubicBezTo>
                      <a:pt x="215" y="2545"/>
                      <a:pt x="305" y="2709"/>
                      <a:pt x="398" y="2860"/>
                    </a:cubicBezTo>
                    <a:cubicBezTo>
                      <a:pt x="489" y="3013"/>
                      <a:pt x="596" y="3162"/>
                      <a:pt x="735" y="3279"/>
                    </a:cubicBezTo>
                    <a:cubicBezTo>
                      <a:pt x="873" y="3396"/>
                      <a:pt x="1026" y="3500"/>
                      <a:pt x="1198" y="3568"/>
                    </a:cubicBezTo>
                    <a:cubicBezTo>
                      <a:pt x="1364" y="3632"/>
                      <a:pt x="1545" y="3649"/>
                      <a:pt x="1724" y="3649"/>
                    </a:cubicBezTo>
                    <a:cubicBezTo>
                      <a:pt x="1732" y="3649"/>
                      <a:pt x="1739" y="3649"/>
                      <a:pt x="1747" y="3649"/>
                    </a:cubicBezTo>
                    <a:cubicBezTo>
                      <a:pt x="1918" y="3646"/>
                      <a:pt x="2101" y="3609"/>
                      <a:pt x="2259" y="3511"/>
                    </a:cubicBezTo>
                    <a:cubicBezTo>
                      <a:pt x="2266" y="3522"/>
                      <a:pt x="2271" y="3528"/>
                      <a:pt x="2278" y="3532"/>
                    </a:cubicBezTo>
                    <a:cubicBezTo>
                      <a:pt x="2229" y="3559"/>
                      <a:pt x="2176" y="3587"/>
                      <a:pt x="2124" y="3612"/>
                    </a:cubicBezTo>
                    <a:cubicBezTo>
                      <a:pt x="2078" y="3635"/>
                      <a:pt x="2024" y="3663"/>
                      <a:pt x="1971" y="3663"/>
                    </a:cubicBezTo>
                    <a:cubicBezTo>
                      <a:pt x="1956" y="3663"/>
                      <a:pt x="1941" y="3661"/>
                      <a:pt x="1926" y="3656"/>
                    </a:cubicBezTo>
                    <a:cubicBezTo>
                      <a:pt x="1926" y="3656"/>
                      <a:pt x="1925" y="3655"/>
                      <a:pt x="1925" y="3655"/>
                    </a:cubicBezTo>
                    <a:cubicBezTo>
                      <a:pt x="1922" y="3655"/>
                      <a:pt x="1922" y="3678"/>
                      <a:pt x="1926" y="3679"/>
                    </a:cubicBezTo>
                    <a:cubicBezTo>
                      <a:pt x="1948" y="3693"/>
                      <a:pt x="1971" y="3698"/>
                      <a:pt x="1993" y="3698"/>
                    </a:cubicBezTo>
                    <a:cubicBezTo>
                      <a:pt x="2017" y="3698"/>
                      <a:pt x="2041" y="3691"/>
                      <a:pt x="2065" y="3683"/>
                    </a:cubicBezTo>
                    <a:cubicBezTo>
                      <a:pt x="2135" y="3657"/>
                      <a:pt x="2195" y="3603"/>
                      <a:pt x="2263" y="3580"/>
                    </a:cubicBezTo>
                    <a:cubicBezTo>
                      <a:pt x="2323" y="3557"/>
                      <a:pt x="2381" y="3528"/>
                      <a:pt x="2436" y="3493"/>
                    </a:cubicBezTo>
                    <a:cubicBezTo>
                      <a:pt x="2497" y="3459"/>
                      <a:pt x="2548" y="3429"/>
                      <a:pt x="2601" y="3397"/>
                    </a:cubicBezTo>
                    <a:lnTo>
                      <a:pt x="2603" y="3397"/>
                    </a:lnTo>
                    <a:cubicBezTo>
                      <a:pt x="2607" y="3397"/>
                      <a:pt x="2610" y="3398"/>
                      <a:pt x="2612" y="3398"/>
                    </a:cubicBezTo>
                    <a:cubicBezTo>
                      <a:pt x="2614" y="3398"/>
                      <a:pt x="2615" y="3397"/>
                      <a:pt x="2617" y="3397"/>
                    </a:cubicBezTo>
                    <a:cubicBezTo>
                      <a:pt x="2641" y="3390"/>
                      <a:pt x="2662" y="3376"/>
                      <a:pt x="2688" y="3369"/>
                    </a:cubicBezTo>
                    <a:cubicBezTo>
                      <a:pt x="2725" y="3363"/>
                      <a:pt x="2765" y="3356"/>
                      <a:pt x="2798" y="3335"/>
                    </a:cubicBezTo>
                    <a:cubicBezTo>
                      <a:pt x="2820" y="3321"/>
                      <a:pt x="2842" y="3306"/>
                      <a:pt x="2863" y="3291"/>
                    </a:cubicBezTo>
                    <a:cubicBezTo>
                      <a:pt x="2884" y="3292"/>
                      <a:pt x="2909" y="3299"/>
                      <a:pt x="2930" y="3299"/>
                    </a:cubicBezTo>
                    <a:cubicBezTo>
                      <a:pt x="2938" y="3299"/>
                      <a:pt x="2945" y="3298"/>
                      <a:pt x="2951" y="3295"/>
                    </a:cubicBezTo>
                    <a:cubicBezTo>
                      <a:pt x="2974" y="3281"/>
                      <a:pt x="2995" y="3265"/>
                      <a:pt x="3020" y="3250"/>
                    </a:cubicBezTo>
                    <a:cubicBezTo>
                      <a:pt x="3043" y="3233"/>
                      <a:pt x="3036" y="3195"/>
                      <a:pt x="3056" y="3177"/>
                    </a:cubicBezTo>
                    <a:cubicBezTo>
                      <a:pt x="3076" y="3160"/>
                      <a:pt x="3116" y="3155"/>
                      <a:pt x="3137" y="3135"/>
                    </a:cubicBezTo>
                    <a:cubicBezTo>
                      <a:pt x="3156" y="3115"/>
                      <a:pt x="3166" y="3091"/>
                      <a:pt x="3184" y="3071"/>
                    </a:cubicBezTo>
                    <a:cubicBezTo>
                      <a:pt x="3200" y="3050"/>
                      <a:pt x="3232" y="3036"/>
                      <a:pt x="3247" y="3013"/>
                    </a:cubicBezTo>
                    <a:cubicBezTo>
                      <a:pt x="3261" y="2991"/>
                      <a:pt x="3259" y="2958"/>
                      <a:pt x="3270" y="2936"/>
                    </a:cubicBezTo>
                    <a:lnTo>
                      <a:pt x="3276" y="2921"/>
                    </a:lnTo>
                    <a:cubicBezTo>
                      <a:pt x="3321" y="2888"/>
                      <a:pt x="3386" y="2866"/>
                      <a:pt x="3420" y="2819"/>
                    </a:cubicBezTo>
                    <a:cubicBezTo>
                      <a:pt x="3459" y="2768"/>
                      <a:pt x="3489" y="2710"/>
                      <a:pt x="3522" y="2654"/>
                    </a:cubicBezTo>
                    <a:cubicBezTo>
                      <a:pt x="3552" y="2597"/>
                      <a:pt x="3548" y="2527"/>
                      <a:pt x="3570" y="2467"/>
                    </a:cubicBezTo>
                    <a:cubicBezTo>
                      <a:pt x="3596" y="2407"/>
                      <a:pt x="3635" y="2351"/>
                      <a:pt x="3654" y="2288"/>
                    </a:cubicBezTo>
                    <a:cubicBezTo>
                      <a:pt x="3668" y="2224"/>
                      <a:pt x="3675" y="2158"/>
                      <a:pt x="3680" y="2094"/>
                    </a:cubicBezTo>
                    <a:cubicBezTo>
                      <a:pt x="3689" y="2028"/>
                      <a:pt x="3709" y="1963"/>
                      <a:pt x="3709" y="1897"/>
                    </a:cubicBezTo>
                    <a:cubicBezTo>
                      <a:pt x="3707" y="1832"/>
                      <a:pt x="3687" y="1766"/>
                      <a:pt x="3676" y="1703"/>
                    </a:cubicBezTo>
                    <a:cubicBezTo>
                      <a:pt x="3656" y="1635"/>
                      <a:pt x="3632" y="1573"/>
                      <a:pt x="3617" y="1510"/>
                    </a:cubicBezTo>
                    <a:cubicBezTo>
                      <a:pt x="3601" y="1447"/>
                      <a:pt x="3618" y="1373"/>
                      <a:pt x="3596" y="1311"/>
                    </a:cubicBezTo>
                    <a:cubicBezTo>
                      <a:pt x="3569" y="1235"/>
                      <a:pt x="3493" y="1184"/>
                      <a:pt x="3449" y="1118"/>
                    </a:cubicBezTo>
                    <a:cubicBezTo>
                      <a:pt x="3463" y="1111"/>
                      <a:pt x="3479" y="1101"/>
                      <a:pt x="3477" y="1099"/>
                    </a:cubicBezTo>
                    <a:cubicBezTo>
                      <a:pt x="3460" y="1079"/>
                      <a:pt x="3433" y="1070"/>
                      <a:pt x="3431" y="1042"/>
                    </a:cubicBezTo>
                    <a:cubicBezTo>
                      <a:pt x="3429" y="1015"/>
                      <a:pt x="3449" y="973"/>
                      <a:pt x="3453" y="940"/>
                    </a:cubicBezTo>
                    <a:cubicBezTo>
                      <a:pt x="3456" y="909"/>
                      <a:pt x="3481" y="862"/>
                      <a:pt x="3481" y="829"/>
                    </a:cubicBezTo>
                    <a:cubicBezTo>
                      <a:pt x="3481" y="796"/>
                      <a:pt x="3460" y="779"/>
                      <a:pt x="3452" y="753"/>
                    </a:cubicBezTo>
                    <a:cubicBezTo>
                      <a:pt x="3441" y="726"/>
                      <a:pt x="3413" y="712"/>
                      <a:pt x="3400" y="686"/>
                    </a:cubicBezTo>
                    <a:cubicBezTo>
                      <a:pt x="3387" y="661"/>
                      <a:pt x="3390" y="621"/>
                      <a:pt x="3372" y="596"/>
                    </a:cubicBezTo>
                    <a:cubicBezTo>
                      <a:pt x="3356" y="573"/>
                      <a:pt x="3353" y="537"/>
                      <a:pt x="3332" y="514"/>
                    </a:cubicBezTo>
                    <a:cubicBezTo>
                      <a:pt x="3314" y="492"/>
                      <a:pt x="3268" y="499"/>
                      <a:pt x="3247" y="478"/>
                    </a:cubicBezTo>
                    <a:lnTo>
                      <a:pt x="3184" y="422"/>
                    </a:lnTo>
                    <a:cubicBezTo>
                      <a:pt x="3163" y="402"/>
                      <a:pt x="3152" y="369"/>
                      <a:pt x="3130" y="351"/>
                    </a:cubicBezTo>
                    <a:cubicBezTo>
                      <a:pt x="3109" y="331"/>
                      <a:pt x="3094" y="303"/>
                      <a:pt x="3074" y="284"/>
                    </a:cubicBezTo>
                    <a:cubicBezTo>
                      <a:pt x="3050" y="265"/>
                      <a:pt x="3032" y="241"/>
                      <a:pt x="3009" y="223"/>
                    </a:cubicBezTo>
                    <a:cubicBezTo>
                      <a:pt x="2985" y="207"/>
                      <a:pt x="2950" y="208"/>
                      <a:pt x="2929" y="189"/>
                    </a:cubicBezTo>
                    <a:cubicBezTo>
                      <a:pt x="2906" y="170"/>
                      <a:pt x="2892" y="139"/>
                      <a:pt x="2870" y="119"/>
                    </a:cubicBezTo>
                    <a:cubicBezTo>
                      <a:pt x="2848" y="100"/>
                      <a:pt x="2829" y="73"/>
                      <a:pt x="2805" y="56"/>
                    </a:cubicBezTo>
                    <a:cubicBezTo>
                      <a:pt x="2780" y="36"/>
                      <a:pt x="2743" y="45"/>
                      <a:pt x="2717" y="31"/>
                    </a:cubicBezTo>
                    <a:cubicBezTo>
                      <a:pt x="2688" y="17"/>
                      <a:pt x="2658" y="2"/>
                      <a:pt x="2623" y="0"/>
                    </a:cubicBezTo>
                    <a:cubicBezTo>
                      <a:pt x="2622" y="0"/>
                      <a:pt x="2620" y="0"/>
                      <a:pt x="2618"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29"/>
              <p:cNvSpPr/>
              <p:nvPr/>
            </p:nvSpPr>
            <p:spPr>
              <a:xfrm>
                <a:off x="1468300" y="4893375"/>
                <a:ext cx="93225" cy="92050"/>
              </a:xfrm>
              <a:custGeom>
                <a:rect b="b" l="l" r="r" t="t"/>
                <a:pathLst>
                  <a:path extrusionOk="0" h="3682" w="3729">
                    <a:moveTo>
                      <a:pt x="2131" y="638"/>
                    </a:moveTo>
                    <a:lnTo>
                      <a:pt x="2131" y="638"/>
                    </a:lnTo>
                    <a:cubicBezTo>
                      <a:pt x="2186" y="657"/>
                      <a:pt x="2239" y="679"/>
                      <a:pt x="2292" y="701"/>
                    </a:cubicBezTo>
                    <a:cubicBezTo>
                      <a:pt x="2282" y="702"/>
                      <a:pt x="2274" y="705"/>
                      <a:pt x="2263" y="706"/>
                    </a:cubicBezTo>
                    <a:cubicBezTo>
                      <a:pt x="2220" y="682"/>
                      <a:pt x="2175" y="660"/>
                      <a:pt x="2131" y="638"/>
                    </a:cubicBezTo>
                    <a:close/>
                    <a:moveTo>
                      <a:pt x="1601" y="770"/>
                    </a:moveTo>
                    <a:cubicBezTo>
                      <a:pt x="1707" y="771"/>
                      <a:pt x="1821" y="794"/>
                      <a:pt x="1934" y="826"/>
                    </a:cubicBezTo>
                    <a:lnTo>
                      <a:pt x="1888" y="852"/>
                    </a:lnTo>
                    <a:cubicBezTo>
                      <a:pt x="1752" y="815"/>
                      <a:pt x="1610" y="792"/>
                      <a:pt x="1469" y="789"/>
                    </a:cubicBezTo>
                    <a:cubicBezTo>
                      <a:pt x="1510" y="778"/>
                      <a:pt x="1553" y="770"/>
                      <a:pt x="1601" y="770"/>
                    </a:cubicBezTo>
                    <a:close/>
                    <a:moveTo>
                      <a:pt x="1996" y="845"/>
                    </a:moveTo>
                    <a:cubicBezTo>
                      <a:pt x="2015" y="852"/>
                      <a:pt x="2034" y="854"/>
                      <a:pt x="2053" y="863"/>
                    </a:cubicBezTo>
                    <a:cubicBezTo>
                      <a:pt x="2071" y="872"/>
                      <a:pt x="2091" y="881"/>
                      <a:pt x="2109" y="891"/>
                    </a:cubicBezTo>
                    <a:cubicBezTo>
                      <a:pt x="2084" y="892"/>
                      <a:pt x="2060" y="894"/>
                      <a:pt x="2034" y="899"/>
                    </a:cubicBezTo>
                    <a:cubicBezTo>
                      <a:pt x="2008" y="888"/>
                      <a:pt x="1982" y="880"/>
                      <a:pt x="1954" y="872"/>
                    </a:cubicBezTo>
                    <a:lnTo>
                      <a:pt x="1996" y="845"/>
                    </a:lnTo>
                    <a:close/>
                    <a:moveTo>
                      <a:pt x="2173" y="936"/>
                    </a:moveTo>
                    <a:cubicBezTo>
                      <a:pt x="2180" y="936"/>
                      <a:pt x="2187" y="936"/>
                      <a:pt x="2194" y="936"/>
                    </a:cubicBezTo>
                    <a:cubicBezTo>
                      <a:pt x="2250" y="971"/>
                      <a:pt x="2304" y="1009"/>
                      <a:pt x="2358" y="1049"/>
                    </a:cubicBezTo>
                    <a:cubicBezTo>
                      <a:pt x="2303" y="1015"/>
                      <a:pt x="2249" y="983"/>
                      <a:pt x="2192" y="960"/>
                    </a:cubicBezTo>
                    <a:cubicBezTo>
                      <a:pt x="2173" y="950"/>
                      <a:pt x="2153" y="943"/>
                      <a:pt x="2132" y="936"/>
                    </a:cubicBezTo>
                    <a:cubicBezTo>
                      <a:pt x="2146" y="936"/>
                      <a:pt x="2159" y="936"/>
                      <a:pt x="2173" y="936"/>
                    </a:cubicBezTo>
                    <a:close/>
                    <a:moveTo>
                      <a:pt x="2358" y="728"/>
                    </a:moveTo>
                    <a:cubicBezTo>
                      <a:pt x="2487" y="790"/>
                      <a:pt x="2608" y="865"/>
                      <a:pt x="2728" y="940"/>
                    </a:cubicBezTo>
                    <a:cubicBezTo>
                      <a:pt x="2744" y="953"/>
                      <a:pt x="2762" y="967"/>
                      <a:pt x="2779" y="978"/>
                    </a:cubicBezTo>
                    <a:cubicBezTo>
                      <a:pt x="2784" y="984"/>
                      <a:pt x="2787" y="994"/>
                      <a:pt x="2792" y="1001"/>
                    </a:cubicBezTo>
                    <a:cubicBezTo>
                      <a:pt x="2797" y="1023"/>
                      <a:pt x="2797" y="1045"/>
                      <a:pt x="2792" y="1066"/>
                    </a:cubicBezTo>
                    <a:cubicBezTo>
                      <a:pt x="2669" y="946"/>
                      <a:pt x="2521" y="851"/>
                      <a:pt x="2373" y="768"/>
                    </a:cubicBezTo>
                    <a:cubicBezTo>
                      <a:pt x="2352" y="756"/>
                      <a:pt x="2330" y="744"/>
                      <a:pt x="2309" y="734"/>
                    </a:cubicBezTo>
                    <a:cubicBezTo>
                      <a:pt x="2325" y="733"/>
                      <a:pt x="2340" y="730"/>
                      <a:pt x="2358" y="728"/>
                    </a:cubicBezTo>
                    <a:close/>
                    <a:moveTo>
                      <a:pt x="1458" y="1090"/>
                    </a:moveTo>
                    <a:cubicBezTo>
                      <a:pt x="1444" y="1092"/>
                      <a:pt x="1430" y="1094"/>
                      <a:pt x="1416" y="1097"/>
                    </a:cubicBezTo>
                    <a:cubicBezTo>
                      <a:pt x="1403" y="1099"/>
                      <a:pt x="1387" y="1104"/>
                      <a:pt x="1374" y="1105"/>
                    </a:cubicBezTo>
                    <a:cubicBezTo>
                      <a:pt x="1371" y="1101"/>
                      <a:pt x="1371" y="1099"/>
                      <a:pt x="1371" y="1094"/>
                    </a:cubicBezTo>
                    <a:cubicBezTo>
                      <a:pt x="1400" y="1092"/>
                      <a:pt x="1429" y="1090"/>
                      <a:pt x="1458" y="1090"/>
                    </a:cubicBezTo>
                    <a:close/>
                    <a:moveTo>
                      <a:pt x="2820" y="1046"/>
                    </a:moveTo>
                    <a:cubicBezTo>
                      <a:pt x="2834" y="1070"/>
                      <a:pt x="2849" y="1090"/>
                      <a:pt x="2861" y="1112"/>
                    </a:cubicBezTo>
                    <a:cubicBezTo>
                      <a:pt x="2861" y="1112"/>
                      <a:pt x="2861" y="1112"/>
                      <a:pt x="2861" y="1113"/>
                    </a:cubicBezTo>
                    <a:lnTo>
                      <a:pt x="2861" y="1113"/>
                    </a:lnTo>
                    <a:cubicBezTo>
                      <a:pt x="2847" y="1101"/>
                      <a:pt x="2832" y="1091"/>
                      <a:pt x="2814" y="1079"/>
                    </a:cubicBezTo>
                    <a:cubicBezTo>
                      <a:pt x="2819" y="1071"/>
                      <a:pt x="2819" y="1059"/>
                      <a:pt x="2820" y="1046"/>
                    </a:cubicBezTo>
                    <a:close/>
                    <a:moveTo>
                      <a:pt x="1328" y="1100"/>
                    </a:moveTo>
                    <a:cubicBezTo>
                      <a:pt x="1331" y="1104"/>
                      <a:pt x="1331" y="1108"/>
                      <a:pt x="1332" y="1114"/>
                    </a:cubicBezTo>
                    <a:cubicBezTo>
                      <a:pt x="1222" y="1136"/>
                      <a:pt x="1114" y="1170"/>
                      <a:pt x="1009" y="1218"/>
                    </a:cubicBezTo>
                    <a:cubicBezTo>
                      <a:pt x="1016" y="1205"/>
                      <a:pt x="1023" y="1189"/>
                      <a:pt x="1030" y="1176"/>
                    </a:cubicBezTo>
                    <a:cubicBezTo>
                      <a:pt x="1082" y="1154"/>
                      <a:pt x="1138" y="1136"/>
                      <a:pt x="1196" y="1122"/>
                    </a:cubicBezTo>
                    <a:cubicBezTo>
                      <a:pt x="1239" y="1112"/>
                      <a:pt x="1284" y="1107"/>
                      <a:pt x="1328" y="1100"/>
                    </a:cubicBezTo>
                    <a:close/>
                    <a:moveTo>
                      <a:pt x="1683" y="1280"/>
                    </a:moveTo>
                    <a:cubicBezTo>
                      <a:pt x="1709" y="1283"/>
                      <a:pt x="1734" y="1286"/>
                      <a:pt x="1760" y="1287"/>
                    </a:cubicBezTo>
                    <a:cubicBezTo>
                      <a:pt x="1727" y="1297"/>
                      <a:pt x="1697" y="1311"/>
                      <a:pt x="1665" y="1322"/>
                    </a:cubicBezTo>
                    <a:cubicBezTo>
                      <a:pt x="1668" y="1308"/>
                      <a:pt x="1669" y="1294"/>
                      <a:pt x="1675" y="1280"/>
                    </a:cubicBezTo>
                    <a:close/>
                    <a:moveTo>
                      <a:pt x="973" y="1360"/>
                    </a:moveTo>
                    <a:cubicBezTo>
                      <a:pt x="964" y="1366"/>
                      <a:pt x="954" y="1372"/>
                      <a:pt x="946" y="1377"/>
                    </a:cubicBezTo>
                    <a:cubicBezTo>
                      <a:pt x="947" y="1374"/>
                      <a:pt x="947" y="1370"/>
                      <a:pt x="948" y="1367"/>
                    </a:cubicBezTo>
                    <a:cubicBezTo>
                      <a:pt x="957" y="1363"/>
                      <a:pt x="966" y="1361"/>
                      <a:pt x="973" y="1360"/>
                    </a:cubicBezTo>
                    <a:close/>
                    <a:moveTo>
                      <a:pt x="1840" y="1300"/>
                    </a:moveTo>
                    <a:cubicBezTo>
                      <a:pt x="1872" y="1305"/>
                      <a:pt x="1903" y="1311"/>
                      <a:pt x="1934" y="1324"/>
                    </a:cubicBezTo>
                    <a:cubicBezTo>
                      <a:pt x="2009" y="1356"/>
                      <a:pt x="2064" y="1418"/>
                      <a:pt x="2118" y="1470"/>
                    </a:cubicBezTo>
                    <a:cubicBezTo>
                      <a:pt x="2064" y="1441"/>
                      <a:pt x="2008" y="1418"/>
                      <a:pt x="1952" y="1400"/>
                    </a:cubicBezTo>
                    <a:cubicBezTo>
                      <a:pt x="1875" y="1375"/>
                      <a:pt x="1793" y="1356"/>
                      <a:pt x="1711" y="1349"/>
                    </a:cubicBezTo>
                    <a:cubicBezTo>
                      <a:pt x="1752" y="1328"/>
                      <a:pt x="1793" y="1312"/>
                      <a:pt x="1840" y="1300"/>
                    </a:cubicBezTo>
                    <a:close/>
                    <a:moveTo>
                      <a:pt x="3141" y="588"/>
                    </a:moveTo>
                    <a:lnTo>
                      <a:pt x="3141" y="588"/>
                    </a:lnTo>
                    <a:cubicBezTo>
                      <a:pt x="3152" y="598"/>
                      <a:pt x="3168" y="610"/>
                      <a:pt x="3179" y="624"/>
                    </a:cubicBezTo>
                    <a:cubicBezTo>
                      <a:pt x="3234" y="682"/>
                      <a:pt x="3287" y="742"/>
                      <a:pt x="3333" y="808"/>
                    </a:cubicBezTo>
                    <a:cubicBezTo>
                      <a:pt x="3379" y="873"/>
                      <a:pt x="3417" y="947"/>
                      <a:pt x="3445" y="1024"/>
                    </a:cubicBezTo>
                    <a:cubicBezTo>
                      <a:pt x="3472" y="1105"/>
                      <a:pt x="3445" y="1196"/>
                      <a:pt x="3452" y="1276"/>
                    </a:cubicBezTo>
                    <a:cubicBezTo>
                      <a:pt x="3459" y="1356"/>
                      <a:pt x="3465" y="1436"/>
                      <a:pt x="3452" y="1517"/>
                    </a:cubicBezTo>
                    <a:cubicBezTo>
                      <a:pt x="3450" y="1528"/>
                      <a:pt x="3446" y="1540"/>
                      <a:pt x="3445" y="1551"/>
                    </a:cubicBezTo>
                    <a:cubicBezTo>
                      <a:pt x="3419" y="1478"/>
                      <a:pt x="3386" y="1410"/>
                      <a:pt x="3348" y="1345"/>
                    </a:cubicBezTo>
                    <a:cubicBezTo>
                      <a:pt x="3357" y="1313"/>
                      <a:pt x="3364" y="1280"/>
                      <a:pt x="3361" y="1250"/>
                    </a:cubicBezTo>
                    <a:cubicBezTo>
                      <a:pt x="3351" y="1188"/>
                      <a:pt x="3331" y="1129"/>
                      <a:pt x="3320" y="1070"/>
                    </a:cubicBezTo>
                    <a:cubicBezTo>
                      <a:pt x="3307" y="1008"/>
                      <a:pt x="3287" y="949"/>
                      <a:pt x="3266" y="887"/>
                    </a:cubicBezTo>
                    <a:cubicBezTo>
                      <a:pt x="3247" y="825"/>
                      <a:pt x="3196" y="781"/>
                      <a:pt x="3168" y="723"/>
                    </a:cubicBezTo>
                    <a:cubicBezTo>
                      <a:pt x="3150" y="686"/>
                      <a:pt x="3150" y="632"/>
                      <a:pt x="3141" y="588"/>
                    </a:cubicBezTo>
                    <a:close/>
                    <a:moveTo>
                      <a:pt x="2475" y="1134"/>
                    </a:moveTo>
                    <a:cubicBezTo>
                      <a:pt x="2625" y="1239"/>
                      <a:pt x="2790" y="1342"/>
                      <a:pt x="2876" y="1506"/>
                    </a:cubicBezTo>
                    <a:cubicBezTo>
                      <a:pt x="2893" y="1533"/>
                      <a:pt x="2904" y="1565"/>
                      <a:pt x="2916" y="1594"/>
                    </a:cubicBezTo>
                    <a:cubicBezTo>
                      <a:pt x="2904" y="1572"/>
                      <a:pt x="2893" y="1547"/>
                      <a:pt x="2879" y="1527"/>
                    </a:cubicBezTo>
                    <a:cubicBezTo>
                      <a:pt x="2813" y="1422"/>
                      <a:pt x="2718" y="1342"/>
                      <a:pt x="2619" y="1280"/>
                    </a:cubicBezTo>
                    <a:cubicBezTo>
                      <a:pt x="2574" y="1228"/>
                      <a:pt x="2528" y="1180"/>
                      <a:pt x="2475" y="1134"/>
                    </a:cubicBezTo>
                    <a:close/>
                    <a:moveTo>
                      <a:pt x="1603" y="1656"/>
                    </a:moveTo>
                    <a:lnTo>
                      <a:pt x="1603" y="1668"/>
                    </a:lnTo>
                    <a:cubicBezTo>
                      <a:pt x="1529" y="1690"/>
                      <a:pt x="1460" y="1726"/>
                      <a:pt x="1405" y="1773"/>
                    </a:cubicBezTo>
                    <a:cubicBezTo>
                      <a:pt x="1383" y="1789"/>
                      <a:pt x="1363" y="1813"/>
                      <a:pt x="1345" y="1836"/>
                    </a:cubicBezTo>
                    <a:cubicBezTo>
                      <a:pt x="1339" y="1838"/>
                      <a:pt x="1332" y="1840"/>
                      <a:pt x="1327" y="1842"/>
                    </a:cubicBezTo>
                    <a:cubicBezTo>
                      <a:pt x="1328" y="1838"/>
                      <a:pt x="1328" y="1834"/>
                      <a:pt x="1330" y="1829"/>
                    </a:cubicBezTo>
                    <a:cubicBezTo>
                      <a:pt x="1332" y="1827"/>
                      <a:pt x="1334" y="1823"/>
                      <a:pt x="1336" y="1820"/>
                    </a:cubicBezTo>
                    <a:cubicBezTo>
                      <a:pt x="1389" y="1737"/>
                      <a:pt x="1473" y="1699"/>
                      <a:pt x="1559" y="1671"/>
                    </a:cubicBezTo>
                    <a:cubicBezTo>
                      <a:pt x="1573" y="1668"/>
                      <a:pt x="1588" y="1661"/>
                      <a:pt x="1603" y="1656"/>
                    </a:cubicBezTo>
                    <a:close/>
                    <a:moveTo>
                      <a:pt x="659" y="1668"/>
                    </a:moveTo>
                    <a:cubicBezTo>
                      <a:pt x="659" y="1689"/>
                      <a:pt x="658" y="1710"/>
                      <a:pt x="658" y="1728"/>
                    </a:cubicBezTo>
                    <a:cubicBezTo>
                      <a:pt x="658" y="1767"/>
                      <a:pt x="661" y="1807"/>
                      <a:pt x="666" y="1847"/>
                    </a:cubicBezTo>
                    <a:cubicBezTo>
                      <a:pt x="659" y="1862"/>
                      <a:pt x="654" y="1878"/>
                      <a:pt x="648" y="1893"/>
                    </a:cubicBezTo>
                    <a:cubicBezTo>
                      <a:pt x="646" y="1816"/>
                      <a:pt x="648" y="1740"/>
                      <a:pt x="659" y="1668"/>
                    </a:cubicBezTo>
                    <a:close/>
                    <a:moveTo>
                      <a:pt x="3577" y="1706"/>
                    </a:moveTo>
                    <a:cubicBezTo>
                      <a:pt x="3577" y="1707"/>
                      <a:pt x="3578" y="1710"/>
                      <a:pt x="3578" y="1710"/>
                    </a:cubicBezTo>
                    <a:cubicBezTo>
                      <a:pt x="3584" y="1755"/>
                      <a:pt x="3596" y="1802"/>
                      <a:pt x="3598" y="1850"/>
                    </a:cubicBezTo>
                    <a:cubicBezTo>
                      <a:pt x="3603" y="1898"/>
                      <a:pt x="3598" y="1946"/>
                      <a:pt x="3591" y="1993"/>
                    </a:cubicBezTo>
                    <a:cubicBezTo>
                      <a:pt x="3588" y="2008"/>
                      <a:pt x="3578" y="2022"/>
                      <a:pt x="3569" y="2034"/>
                    </a:cubicBezTo>
                    <a:cubicBezTo>
                      <a:pt x="3559" y="2003"/>
                      <a:pt x="3551" y="1973"/>
                      <a:pt x="3544" y="1944"/>
                    </a:cubicBezTo>
                    <a:cubicBezTo>
                      <a:pt x="3538" y="1916"/>
                      <a:pt x="3529" y="1889"/>
                      <a:pt x="3518" y="1862"/>
                    </a:cubicBezTo>
                    <a:cubicBezTo>
                      <a:pt x="3541" y="1813"/>
                      <a:pt x="3562" y="1761"/>
                      <a:pt x="3577" y="1706"/>
                    </a:cubicBezTo>
                    <a:close/>
                    <a:moveTo>
                      <a:pt x="2487" y="1500"/>
                    </a:moveTo>
                    <a:cubicBezTo>
                      <a:pt x="2579" y="1642"/>
                      <a:pt x="2607" y="1817"/>
                      <a:pt x="2583" y="1955"/>
                    </a:cubicBezTo>
                    <a:cubicBezTo>
                      <a:pt x="2579" y="1985"/>
                      <a:pt x="2572" y="2015"/>
                      <a:pt x="2563" y="2047"/>
                    </a:cubicBezTo>
                    <a:cubicBezTo>
                      <a:pt x="2564" y="2006"/>
                      <a:pt x="2565" y="1962"/>
                      <a:pt x="2565" y="1920"/>
                    </a:cubicBezTo>
                    <a:cubicBezTo>
                      <a:pt x="2565" y="1828"/>
                      <a:pt x="2572" y="1728"/>
                      <a:pt x="2545" y="1630"/>
                    </a:cubicBezTo>
                    <a:cubicBezTo>
                      <a:pt x="2531" y="1586"/>
                      <a:pt x="2510" y="1542"/>
                      <a:pt x="2487" y="1500"/>
                    </a:cubicBezTo>
                    <a:close/>
                    <a:moveTo>
                      <a:pt x="1781" y="1612"/>
                    </a:moveTo>
                    <a:cubicBezTo>
                      <a:pt x="1803" y="1612"/>
                      <a:pt x="1825" y="1615"/>
                      <a:pt x="1847" y="1620"/>
                    </a:cubicBezTo>
                    <a:cubicBezTo>
                      <a:pt x="1946" y="1642"/>
                      <a:pt x="2042" y="1689"/>
                      <a:pt x="2115" y="1755"/>
                    </a:cubicBezTo>
                    <a:cubicBezTo>
                      <a:pt x="2126" y="1766"/>
                      <a:pt x="2136" y="1780"/>
                      <a:pt x="2146" y="1789"/>
                    </a:cubicBezTo>
                    <a:cubicBezTo>
                      <a:pt x="2126" y="1786"/>
                      <a:pt x="2106" y="1784"/>
                      <a:pt x="2086" y="1784"/>
                    </a:cubicBezTo>
                    <a:cubicBezTo>
                      <a:pt x="2022" y="1784"/>
                      <a:pt x="1957" y="1803"/>
                      <a:pt x="1902" y="1850"/>
                    </a:cubicBezTo>
                    <a:cubicBezTo>
                      <a:pt x="1864" y="1833"/>
                      <a:pt x="1823" y="1823"/>
                      <a:pt x="1782" y="1823"/>
                    </a:cubicBezTo>
                    <a:cubicBezTo>
                      <a:pt x="1775" y="1823"/>
                      <a:pt x="1768" y="1823"/>
                      <a:pt x="1760" y="1824"/>
                    </a:cubicBezTo>
                    <a:cubicBezTo>
                      <a:pt x="1700" y="1831"/>
                      <a:pt x="1657" y="1868"/>
                      <a:pt x="1621" y="1898"/>
                    </a:cubicBezTo>
                    <a:cubicBezTo>
                      <a:pt x="1617" y="1898"/>
                      <a:pt x="1612" y="1898"/>
                      <a:pt x="1607" y="1898"/>
                    </a:cubicBezTo>
                    <a:cubicBezTo>
                      <a:pt x="1582" y="1898"/>
                      <a:pt x="1556" y="1903"/>
                      <a:pt x="1532" y="1905"/>
                    </a:cubicBezTo>
                    <a:cubicBezTo>
                      <a:pt x="1482" y="1917"/>
                      <a:pt x="1448" y="1952"/>
                      <a:pt x="1411" y="1979"/>
                    </a:cubicBezTo>
                    <a:cubicBezTo>
                      <a:pt x="1382" y="2000"/>
                      <a:pt x="1342" y="2022"/>
                      <a:pt x="1317" y="2055"/>
                    </a:cubicBezTo>
                    <a:cubicBezTo>
                      <a:pt x="1317" y="2054"/>
                      <a:pt x="1317" y="2051"/>
                      <a:pt x="1314" y="2050"/>
                    </a:cubicBezTo>
                    <a:cubicBezTo>
                      <a:pt x="1331" y="1975"/>
                      <a:pt x="1361" y="1911"/>
                      <a:pt x="1404" y="1861"/>
                    </a:cubicBezTo>
                    <a:cubicBezTo>
                      <a:pt x="1448" y="1851"/>
                      <a:pt x="1494" y="1843"/>
                      <a:pt x="1539" y="1843"/>
                    </a:cubicBezTo>
                    <a:cubicBezTo>
                      <a:pt x="1574" y="1843"/>
                      <a:pt x="1608" y="1848"/>
                      <a:pt x="1639" y="1861"/>
                    </a:cubicBezTo>
                    <a:cubicBezTo>
                      <a:pt x="1639" y="1861"/>
                      <a:pt x="1639" y="1861"/>
                      <a:pt x="1640" y="1861"/>
                    </a:cubicBezTo>
                    <a:cubicBezTo>
                      <a:pt x="1644" y="1861"/>
                      <a:pt x="1649" y="1840"/>
                      <a:pt x="1645" y="1836"/>
                    </a:cubicBezTo>
                    <a:cubicBezTo>
                      <a:pt x="1606" y="1811"/>
                      <a:pt x="1565" y="1804"/>
                      <a:pt x="1524" y="1804"/>
                    </a:cubicBezTo>
                    <a:cubicBezTo>
                      <a:pt x="1504" y="1804"/>
                      <a:pt x="1484" y="1805"/>
                      <a:pt x="1464" y="1807"/>
                    </a:cubicBezTo>
                    <a:cubicBezTo>
                      <a:pt x="1504" y="1776"/>
                      <a:pt x="1547" y="1752"/>
                      <a:pt x="1599" y="1734"/>
                    </a:cubicBezTo>
                    <a:lnTo>
                      <a:pt x="1599" y="1734"/>
                    </a:lnTo>
                    <a:cubicBezTo>
                      <a:pt x="1597" y="1758"/>
                      <a:pt x="1597" y="1781"/>
                      <a:pt x="1592" y="1802"/>
                    </a:cubicBezTo>
                    <a:cubicBezTo>
                      <a:pt x="1591" y="1806"/>
                      <a:pt x="1600" y="1810"/>
                      <a:pt x="1608" y="1810"/>
                    </a:cubicBezTo>
                    <a:cubicBezTo>
                      <a:pt x="1612" y="1810"/>
                      <a:pt x="1615" y="1808"/>
                      <a:pt x="1616" y="1806"/>
                    </a:cubicBezTo>
                    <a:cubicBezTo>
                      <a:pt x="1624" y="1778"/>
                      <a:pt x="1630" y="1748"/>
                      <a:pt x="1635" y="1721"/>
                    </a:cubicBezTo>
                    <a:cubicBezTo>
                      <a:pt x="1680" y="1709"/>
                      <a:pt x="1726" y="1703"/>
                      <a:pt x="1772" y="1703"/>
                    </a:cubicBezTo>
                    <a:cubicBezTo>
                      <a:pt x="1837" y="1703"/>
                      <a:pt x="1901" y="1715"/>
                      <a:pt x="1958" y="1741"/>
                    </a:cubicBezTo>
                    <a:cubicBezTo>
                      <a:pt x="1961" y="1742"/>
                      <a:pt x="1963" y="1743"/>
                      <a:pt x="1965" y="1743"/>
                    </a:cubicBezTo>
                    <a:cubicBezTo>
                      <a:pt x="1984" y="1743"/>
                      <a:pt x="2004" y="1708"/>
                      <a:pt x="1982" y="1696"/>
                    </a:cubicBezTo>
                    <a:cubicBezTo>
                      <a:pt x="1917" y="1657"/>
                      <a:pt x="1842" y="1641"/>
                      <a:pt x="1765" y="1641"/>
                    </a:cubicBezTo>
                    <a:cubicBezTo>
                      <a:pt x="1724" y="1641"/>
                      <a:pt x="1682" y="1645"/>
                      <a:pt x="1642" y="1655"/>
                    </a:cubicBezTo>
                    <a:lnTo>
                      <a:pt x="1642" y="1638"/>
                    </a:lnTo>
                    <a:cubicBezTo>
                      <a:pt x="1686" y="1624"/>
                      <a:pt x="1732" y="1612"/>
                      <a:pt x="1781" y="1612"/>
                    </a:cubicBezTo>
                    <a:close/>
                    <a:moveTo>
                      <a:pt x="1631" y="1283"/>
                    </a:moveTo>
                    <a:lnTo>
                      <a:pt x="1631" y="1283"/>
                    </a:lnTo>
                    <a:cubicBezTo>
                      <a:pt x="1628" y="1297"/>
                      <a:pt x="1623" y="1311"/>
                      <a:pt x="1621" y="1326"/>
                    </a:cubicBezTo>
                    <a:cubicBezTo>
                      <a:pt x="1620" y="1331"/>
                      <a:pt x="1620" y="1335"/>
                      <a:pt x="1620" y="1339"/>
                    </a:cubicBezTo>
                    <a:cubicBezTo>
                      <a:pt x="1614" y="1342"/>
                      <a:pt x="1610" y="1346"/>
                      <a:pt x="1606" y="1349"/>
                    </a:cubicBezTo>
                    <a:cubicBezTo>
                      <a:pt x="1590" y="1352"/>
                      <a:pt x="1575" y="1352"/>
                      <a:pt x="1559" y="1353"/>
                    </a:cubicBezTo>
                    <a:cubicBezTo>
                      <a:pt x="1422" y="1377"/>
                      <a:pt x="1297" y="1456"/>
                      <a:pt x="1195" y="1561"/>
                    </a:cubicBezTo>
                    <a:cubicBezTo>
                      <a:pt x="1094" y="1664"/>
                      <a:pt x="1042" y="1802"/>
                      <a:pt x="1031" y="1946"/>
                    </a:cubicBezTo>
                    <a:cubicBezTo>
                      <a:pt x="1030" y="1960"/>
                      <a:pt x="1030" y="1975"/>
                      <a:pt x="1030" y="1989"/>
                    </a:cubicBezTo>
                    <a:cubicBezTo>
                      <a:pt x="1010" y="2007"/>
                      <a:pt x="988" y="2023"/>
                      <a:pt x="973" y="2044"/>
                    </a:cubicBezTo>
                    <a:cubicBezTo>
                      <a:pt x="961" y="2061"/>
                      <a:pt x="954" y="2077"/>
                      <a:pt x="946" y="2095"/>
                    </a:cubicBezTo>
                    <a:cubicBezTo>
                      <a:pt x="939" y="2072"/>
                      <a:pt x="933" y="2050"/>
                      <a:pt x="928" y="2028"/>
                    </a:cubicBezTo>
                    <a:cubicBezTo>
                      <a:pt x="946" y="1955"/>
                      <a:pt x="970" y="1884"/>
                      <a:pt x="1001" y="1817"/>
                    </a:cubicBezTo>
                    <a:cubicBezTo>
                      <a:pt x="1027" y="1755"/>
                      <a:pt x="1057" y="1692"/>
                      <a:pt x="1093" y="1630"/>
                    </a:cubicBezTo>
                    <a:cubicBezTo>
                      <a:pt x="1130" y="1595"/>
                      <a:pt x="1169" y="1562"/>
                      <a:pt x="1204" y="1531"/>
                    </a:cubicBezTo>
                    <a:cubicBezTo>
                      <a:pt x="1297" y="1444"/>
                      <a:pt x="1393" y="1342"/>
                      <a:pt x="1524" y="1291"/>
                    </a:cubicBezTo>
                    <a:cubicBezTo>
                      <a:pt x="1559" y="1286"/>
                      <a:pt x="1595" y="1284"/>
                      <a:pt x="1631" y="1283"/>
                    </a:cubicBezTo>
                    <a:close/>
                    <a:moveTo>
                      <a:pt x="1137" y="606"/>
                    </a:moveTo>
                    <a:cubicBezTo>
                      <a:pt x="1009" y="695"/>
                      <a:pt x="928" y="816"/>
                      <a:pt x="864" y="940"/>
                    </a:cubicBezTo>
                    <a:cubicBezTo>
                      <a:pt x="741" y="1016"/>
                      <a:pt x="630" y="1115"/>
                      <a:pt x="551" y="1239"/>
                    </a:cubicBezTo>
                    <a:cubicBezTo>
                      <a:pt x="427" y="1434"/>
                      <a:pt x="399" y="1650"/>
                      <a:pt x="405" y="1858"/>
                    </a:cubicBezTo>
                    <a:cubicBezTo>
                      <a:pt x="385" y="1938"/>
                      <a:pt x="379" y="2022"/>
                      <a:pt x="390" y="2105"/>
                    </a:cubicBezTo>
                    <a:cubicBezTo>
                      <a:pt x="381" y="2063"/>
                      <a:pt x="372" y="2022"/>
                      <a:pt x="365" y="1979"/>
                    </a:cubicBezTo>
                    <a:cubicBezTo>
                      <a:pt x="322" y="1697"/>
                      <a:pt x="308" y="1383"/>
                      <a:pt x="460" y="1112"/>
                    </a:cubicBezTo>
                    <a:cubicBezTo>
                      <a:pt x="597" y="866"/>
                      <a:pt x="845" y="687"/>
                      <a:pt x="1116" y="611"/>
                    </a:cubicBezTo>
                    <a:cubicBezTo>
                      <a:pt x="1123" y="610"/>
                      <a:pt x="1130" y="610"/>
                      <a:pt x="1137" y="606"/>
                    </a:cubicBezTo>
                    <a:close/>
                    <a:moveTo>
                      <a:pt x="1027" y="2069"/>
                    </a:moveTo>
                    <a:cubicBezTo>
                      <a:pt x="1031" y="2151"/>
                      <a:pt x="1052" y="2234"/>
                      <a:pt x="1093" y="2306"/>
                    </a:cubicBezTo>
                    <a:cubicBezTo>
                      <a:pt x="1086" y="2311"/>
                      <a:pt x="1078" y="2315"/>
                      <a:pt x="1069" y="2317"/>
                    </a:cubicBezTo>
                    <a:cubicBezTo>
                      <a:pt x="1038" y="2282"/>
                      <a:pt x="1010" y="2244"/>
                      <a:pt x="990" y="2202"/>
                    </a:cubicBezTo>
                    <a:lnTo>
                      <a:pt x="990" y="2182"/>
                    </a:lnTo>
                    <a:cubicBezTo>
                      <a:pt x="992" y="2151"/>
                      <a:pt x="1005" y="2110"/>
                      <a:pt x="1027" y="2069"/>
                    </a:cubicBezTo>
                    <a:close/>
                    <a:moveTo>
                      <a:pt x="1612" y="375"/>
                    </a:moveTo>
                    <a:cubicBezTo>
                      <a:pt x="1721" y="375"/>
                      <a:pt x="1829" y="386"/>
                      <a:pt x="1932" y="411"/>
                    </a:cubicBezTo>
                    <a:cubicBezTo>
                      <a:pt x="2063" y="441"/>
                      <a:pt x="2206" y="455"/>
                      <a:pt x="2329" y="523"/>
                    </a:cubicBezTo>
                    <a:cubicBezTo>
                      <a:pt x="2367" y="545"/>
                      <a:pt x="2402" y="572"/>
                      <a:pt x="2436" y="600"/>
                    </a:cubicBezTo>
                    <a:cubicBezTo>
                      <a:pt x="2371" y="589"/>
                      <a:pt x="2304" y="580"/>
                      <a:pt x="2239" y="573"/>
                    </a:cubicBezTo>
                    <a:cubicBezTo>
                      <a:pt x="2030" y="510"/>
                      <a:pt x="1816" y="470"/>
                      <a:pt x="1595" y="470"/>
                    </a:cubicBezTo>
                    <a:cubicBezTo>
                      <a:pt x="1588" y="470"/>
                      <a:pt x="1580" y="470"/>
                      <a:pt x="1573" y="470"/>
                    </a:cubicBezTo>
                    <a:cubicBezTo>
                      <a:pt x="1246" y="475"/>
                      <a:pt x="908" y="585"/>
                      <a:pt x="658" y="807"/>
                    </a:cubicBezTo>
                    <a:cubicBezTo>
                      <a:pt x="392" y="1033"/>
                      <a:pt x="289" y="1382"/>
                      <a:pt x="296" y="1697"/>
                    </a:cubicBezTo>
                    <a:cubicBezTo>
                      <a:pt x="299" y="1911"/>
                      <a:pt x="351" y="2134"/>
                      <a:pt x="398" y="2344"/>
                    </a:cubicBezTo>
                    <a:cubicBezTo>
                      <a:pt x="314" y="2267"/>
                      <a:pt x="244" y="2171"/>
                      <a:pt x="205" y="2063"/>
                    </a:cubicBezTo>
                    <a:cubicBezTo>
                      <a:pt x="143" y="1886"/>
                      <a:pt x="185" y="1706"/>
                      <a:pt x="213" y="1545"/>
                    </a:cubicBezTo>
                    <a:cubicBezTo>
                      <a:pt x="241" y="1379"/>
                      <a:pt x="289" y="1216"/>
                      <a:pt x="376" y="1071"/>
                    </a:cubicBezTo>
                    <a:cubicBezTo>
                      <a:pt x="460" y="928"/>
                      <a:pt x="564" y="796"/>
                      <a:pt x="692" y="691"/>
                    </a:cubicBezTo>
                    <a:cubicBezTo>
                      <a:pt x="804" y="596"/>
                      <a:pt x="918" y="500"/>
                      <a:pt x="1052" y="438"/>
                    </a:cubicBezTo>
                    <a:cubicBezTo>
                      <a:pt x="1067" y="431"/>
                      <a:pt x="1080" y="422"/>
                      <a:pt x="1098" y="416"/>
                    </a:cubicBezTo>
                    <a:cubicBezTo>
                      <a:pt x="1188" y="382"/>
                      <a:pt x="1282" y="379"/>
                      <a:pt x="1374" y="379"/>
                    </a:cubicBezTo>
                    <a:cubicBezTo>
                      <a:pt x="1398" y="379"/>
                      <a:pt x="1421" y="379"/>
                      <a:pt x="1443" y="379"/>
                    </a:cubicBezTo>
                    <a:cubicBezTo>
                      <a:pt x="1471" y="379"/>
                      <a:pt x="1497" y="379"/>
                      <a:pt x="1524" y="377"/>
                    </a:cubicBezTo>
                    <a:cubicBezTo>
                      <a:pt x="1553" y="376"/>
                      <a:pt x="1583" y="375"/>
                      <a:pt x="1612" y="375"/>
                    </a:cubicBezTo>
                    <a:close/>
                    <a:moveTo>
                      <a:pt x="1093" y="2344"/>
                    </a:moveTo>
                    <a:lnTo>
                      <a:pt x="1093" y="2344"/>
                    </a:lnTo>
                    <a:cubicBezTo>
                      <a:pt x="1105" y="2352"/>
                      <a:pt x="1115" y="2363"/>
                      <a:pt x="1126" y="2373"/>
                    </a:cubicBezTo>
                    <a:lnTo>
                      <a:pt x="1136" y="2388"/>
                    </a:lnTo>
                    <a:cubicBezTo>
                      <a:pt x="1122" y="2373"/>
                      <a:pt x="1108" y="2358"/>
                      <a:pt x="1093" y="2344"/>
                    </a:cubicBezTo>
                    <a:close/>
                    <a:moveTo>
                      <a:pt x="405" y="2191"/>
                    </a:moveTo>
                    <a:cubicBezTo>
                      <a:pt x="413" y="2226"/>
                      <a:pt x="427" y="2260"/>
                      <a:pt x="445" y="2290"/>
                    </a:cubicBezTo>
                    <a:cubicBezTo>
                      <a:pt x="447" y="2325"/>
                      <a:pt x="453" y="2359"/>
                      <a:pt x="458" y="2392"/>
                    </a:cubicBezTo>
                    <a:cubicBezTo>
                      <a:pt x="452" y="2387"/>
                      <a:pt x="445" y="2383"/>
                      <a:pt x="439" y="2378"/>
                    </a:cubicBezTo>
                    <a:cubicBezTo>
                      <a:pt x="427" y="2318"/>
                      <a:pt x="419" y="2255"/>
                      <a:pt x="405" y="2191"/>
                    </a:cubicBezTo>
                    <a:close/>
                    <a:moveTo>
                      <a:pt x="2753" y="2238"/>
                    </a:moveTo>
                    <a:cubicBezTo>
                      <a:pt x="2753" y="2277"/>
                      <a:pt x="2748" y="2312"/>
                      <a:pt x="2742" y="2351"/>
                    </a:cubicBezTo>
                    <a:cubicBezTo>
                      <a:pt x="2721" y="2365"/>
                      <a:pt x="2700" y="2376"/>
                      <a:pt x="2677" y="2388"/>
                    </a:cubicBezTo>
                    <a:cubicBezTo>
                      <a:pt x="2659" y="2398"/>
                      <a:pt x="2638" y="2405"/>
                      <a:pt x="2619" y="2413"/>
                    </a:cubicBezTo>
                    <a:cubicBezTo>
                      <a:pt x="2615" y="2414"/>
                      <a:pt x="2611" y="2416"/>
                      <a:pt x="2607" y="2417"/>
                    </a:cubicBezTo>
                    <a:cubicBezTo>
                      <a:pt x="2608" y="2416"/>
                      <a:pt x="2611" y="2416"/>
                      <a:pt x="2612" y="2414"/>
                    </a:cubicBezTo>
                    <a:cubicBezTo>
                      <a:pt x="2666" y="2365"/>
                      <a:pt x="2714" y="2304"/>
                      <a:pt x="2753" y="2238"/>
                    </a:cubicBezTo>
                    <a:close/>
                    <a:moveTo>
                      <a:pt x="2085" y="1853"/>
                    </a:moveTo>
                    <a:cubicBezTo>
                      <a:pt x="2124" y="1853"/>
                      <a:pt x="2161" y="1861"/>
                      <a:pt x="2194" y="1875"/>
                    </a:cubicBezTo>
                    <a:cubicBezTo>
                      <a:pt x="2214" y="1919"/>
                      <a:pt x="2227" y="1966"/>
                      <a:pt x="2230" y="2010"/>
                    </a:cubicBezTo>
                    <a:cubicBezTo>
                      <a:pt x="2243" y="2099"/>
                      <a:pt x="2209" y="2194"/>
                      <a:pt x="2165" y="2274"/>
                    </a:cubicBezTo>
                    <a:cubicBezTo>
                      <a:pt x="2129" y="2340"/>
                      <a:pt x="2074" y="2392"/>
                      <a:pt x="2014" y="2429"/>
                    </a:cubicBezTo>
                    <a:cubicBezTo>
                      <a:pt x="2010" y="2430"/>
                      <a:pt x="2006" y="2430"/>
                      <a:pt x="2002" y="2430"/>
                    </a:cubicBezTo>
                    <a:cubicBezTo>
                      <a:pt x="1990" y="2430"/>
                      <a:pt x="1978" y="2428"/>
                      <a:pt x="1965" y="2428"/>
                    </a:cubicBezTo>
                    <a:cubicBezTo>
                      <a:pt x="1974" y="2416"/>
                      <a:pt x="1981" y="2402"/>
                      <a:pt x="1989" y="2392"/>
                    </a:cubicBezTo>
                    <a:cubicBezTo>
                      <a:pt x="2022" y="2352"/>
                      <a:pt x="2062" y="2308"/>
                      <a:pt x="2078" y="2251"/>
                    </a:cubicBezTo>
                    <a:cubicBezTo>
                      <a:pt x="2096" y="2198"/>
                      <a:pt x="2110" y="2123"/>
                      <a:pt x="2092" y="2054"/>
                    </a:cubicBezTo>
                    <a:cubicBezTo>
                      <a:pt x="2084" y="2015"/>
                      <a:pt x="2062" y="1982"/>
                      <a:pt x="2036" y="1957"/>
                    </a:cubicBezTo>
                    <a:cubicBezTo>
                      <a:pt x="2014" y="1934"/>
                      <a:pt x="1989" y="1916"/>
                      <a:pt x="1965" y="1897"/>
                    </a:cubicBezTo>
                    <a:cubicBezTo>
                      <a:pt x="1960" y="1893"/>
                      <a:pt x="1957" y="1891"/>
                      <a:pt x="1952" y="1889"/>
                    </a:cubicBezTo>
                    <a:cubicBezTo>
                      <a:pt x="1994" y="1863"/>
                      <a:pt x="2040" y="1853"/>
                      <a:pt x="2085" y="1853"/>
                    </a:cubicBezTo>
                    <a:close/>
                    <a:moveTo>
                      <a:pt x="212" y="2251"/>
                    </a:moveTo>
                    <a:lnTo>
                      <a:pt x="212" y="2251"/>
                    </a:lnTo>
                    <a:cubicBezTo>
                      <a:pt x="230" y="2277"/>
                      <a:pt x="244" y="2303"/>
                      <a:pt x="264" y="2326"/>
                    </a:cubicBezTo>
                    <a:cubicBezTo>
                      <a:pt x="313" y="2380"/>
                      <a:pt x="365" y="2420"/>
                      <a:pt x="423" y="2451"/>
                    </a:cubicBezTo>
                    <a:cubicBezTo>
                      <a:pt x="425" y="2471"/>
                      <a:pt x="431" y="2490"/>
                      <a:pt x="434" y="2508"/>
                    </a:cubicBezTo>
                    <a:lnTo>
                      <a:pt x="427" y="2501"/>
                    </a:lnTo>
                    <a:cubicBezTo>
                      <a:pt x="417" y="2478"/>
                      <a:pt x="409" y="2457"/>
                      <a:pt x="390" y="2439"/>
                    </a:cubicBezTo>
                    <a:cubicBezTo>
                      <a:pt x="370" y="2420"/>
                      <a:pt x="324" y="2407"/>
                      <a:pt x="307" y="2383"/>
                    </a:cubicBezTo>
                    <a:cubicBezTo>
                      <a:pt x="289" y="2362"/>
                      <a:pt x="269" y="2337"/>
                      <a:pt x="245" y="2310"/>
                    </a:cubicBezTo>
                    <a:cubicBezTo>
                      <a:pt x="231" y="2292"/>
                      <a:pt x="211" y="2271"/>
                      <a:pt x="212" y="2251"/>
                    </a:cubicBezTo>
                    <a:close/>
                    <a:moveTo>
                      <a:pt x="454" y="2469"/>
                    </a:moveTo>
                    <a:lnTo>
                      <a:pt x="454" y="2469"/>
                    </a:lnTo>
                    <a:cubicBezTo>
                      <a:pt x="461" y="2473"/>
                      <a:pt x="467" y="2476"/>
                      <a:pt x="474" y="2480"/>
                    </a:cubicBezTo>
                    <a:cubicBezTo>
                      <a:pt x="487" y="2555"/>
                      <a:pt x="507" y="2629"/>
                      <a:pt x="530" y="2703"/>
                    </a:cubicBezTo>
                    <a:cubicBezTo>
                      <a:pt x="522" y="2701"/>
                      <a:pt x="513" y="2695"/>
                      <a:pt x="509" y="2688"/>
                    </a:cubicBezTo>
                    <a:cubicBezTo>
                      <a:pt x="498" y="2667"/>
                      <a:pt x="500" y="2639"/>
                      <a:pt x="491" y="2615"/>
                    </a:cubicBezTo>
                    <a:cubicBezTo>
                      <a:pt x="482" y="2593"/>
                      <a:pt x="482" y="2568"/>
                      <a:pt x="475" y="2549"/>
                    </a:cubicBezTo>
                    <a:cubicBezTo>
                      <a:pt x="472" y="2542"/>
                      <a:pt x="465" y="2537"/>
                      <a:pt x="460" y="2531"/>
                    </a:cubicBezTo>
                    <a:cubicBezTo>
                      <a:pt x="461" y="2530"/>
                      <a:pt x="467" y="2530"/>
                      <a:pt x="465" y="2527"/>
                    </a:cubicBezTo>
                    <a:cubicBezTo>
                      <a:pt x="464" y="2506"/>
                      <a:pt x="458" y="2490"/>
                      <a:pt x="454" y="2469"/>
                    </a:cubicBezTo>
                    <a:close/>
                    <a:moveTo>
                      <a:pt x="1526" y="2897"/>
                    </a:moveTo>
                    <a:lnTo>
                      <a:pt x="1526" y="2897"/>
                    </a:lnTo>
                    <a:cubicBezTo>
                      <a:pt x="1639" y="2928"/>
                      <a:pt x="1754" y="2945"/>
                      <a:pt x="1867" y="2945"/>
                    </a:cubicBezTo>
                    <a:cubicBezTo>
                      <a:pt x="1880" y="2945"/>
                      <a:pt x="1892" y="2945"/>
                      <a:pt x="1905" y="2944"/>
                    </a:cubicBezTo>
                    <a:cubicBezTo>
                      <a:pt x="1932" y="2944"/>
                      <a:pt x="1960" y="2939"/>
                      <a:pt x="1987" y="2937"/>
                    </a:cubicBezTo>
                    <a:cubicBezTo>
                      <a:pt x="1989" y="2937"/>
                      <a:pt x="1989" y="2939"/>
                      <a:pt x="1989" y="2939"/>
                    </a:cubicBezTo>
                    <a:cubicBezTo>
                      <a:pt x="2030" y="2959"/>
                      <a:pt x="2071" y="3006"/>
                      <a:pt x="2117" y="3024"/>
                    </a:cubicBezTo>
                    <a:cubicBezTo>
                      <a:pt x="2132" y="3031"/>
                      <a:pt x="2146" y="3031"/>
                      <a:pt x="2161" y="3031"/>
                    </a:cubicBezTo>
                    <a:cubicBezTo>
                      <a:pt x="2150" y="3031"/>
                      <a:pt x="2139" y="3032"/>
                      <a:pt x="2128" y="3032"/>
                    </a:cubicBezTo>
                    <a:cubicBezTo>
                      <a:pt x="2025" y="3032"/>
                      <a:pt x="1914" y="3005"/>
                      <a:pt x="1799" y="2980"/>
                    </a:cubicBezTo>
                    <a:cubicBezTo>
                      <a:pt x="1704" y="2959"/>
                      <a:pt x="1614" y="2930"/>
                      <a:pt x="1526" y="2897"/>
                    </a:cubicBezTo>
                    <a:close/>
                    <a:moveTo>
                      <a:pt x="2813" y="3285"/>
                    </a:moveTo>
                    <a:lnTo>
                      <a:pt x="2813" y="3285"/>
                    </a:lnTo>
                    <a:cubicBezTo>
                      <a:pt x="2810" y="3290"/>
                      <a:pt x="2810" y="3294"/>
                      <a:pt x="2808" y="3295"/>
                    </a:cubicBezTo>
                    <a:cubicBezTo>
                      <a:pt x="2790" y="3317"/>
                      <a:pt x="2766" y="3335"/>
                      <a:pt x="2743" y="3350"/>
                    </a:cubicBezTo>
                    <a:cubicBezTo>
                      <a:pt x="2736" y="3354"/>
                      <a:pt x="2728" y="3355"/>
                      <a:pt x="2719" y="3355"/>
                    </a:cubicBezTo>
                    <a:cubicBezTo>
                      <a:pt x="2715" y="3355"/>
                      <a:pt x="2711" y="3355"/>
                      <a:pt x="2707" y="3354"/>
                    </a:cubicBezTo>
                    <a:cubicBezTo>
                      <a:pt x="2743" y="3331"/>
                      <a:pt x="2779" y="3307"/>
                      <a:pt x="2813" y="3285"/>
                    </a:cubicBezTo>
                    <a:close/>
                    <a:moveTo>
                      <a:pt x="1836" y="1"/>
                    </a:moveTo>
                    <a:cubicBezTo>
                      <a:pt x="1827" y="1"/>
                      <a:pt x="1818" y="2"/>
                      <a:pt x="1808" y="3"/>
                    </a:cubicBezTo>
                    <a:cubicBezTo>
                      <a:pt x="1767" y="9"/>
                      <a:pt x="1731" y="32"/>
                      <a:pt x="1694" y="54"/>
                    </a:cubicBezTo>
                    <a:cubicBezTo>
                      <a:pt x="1652" y="72"/>
                      <a:pt x="1609" y="93"/>
                      <a:pt x="1566" y="106"/>
                    </a:cubicBezTo>
                    <a:cubicBezTo>
                      <a:pt x="1526" y="119"/>
                      <a:pt x="1488" y="135"/>
                      <a:pt x="1451" y="156"/>
                    </a:cubicBezTo>
                    <a:cubicBezTo>
                      <a:pt x="1418" y="160"/>
                      <a:pt x="1383" y="164"/>
                      <a:pt x="1350" y="171"/>
                    </a:cubicBezTo>
                    <a:cubicBezTo>
                      <a:pt x="1171" y="207"/>
                      <a:pt x="1009" y="296"/>
                      <a:pt x="858" y="387"/>
                    </a:cubicBezTo>
                    <a:cubicBezTo>
                      <a:pt x="703" y="479"/>
                      <a:pt x="555" y="585"/>
                      <a:pt x="435" y="723"/>
                    </a:cubicBezTo>
                    <a:cubicBezTo>
                      <a:pt x="318" y="859"/>
                      <a:pt x="212" y="1012"/>
                      <a:pt x="145" y="1184"/>
                    </a:cubicBezTo>
                    <a:cubicBezTo>
                      <a:pt x="77" y="1356"/>
                      <a:pt x="62" y="1543"/>
                      <a:pt x="63" y="1729"/>
                    </a:cubicBezTo>
                    <a:cubicBezTo>
                      <a:pt x="66" y="1900"/>
                      <a:pt x="103" y="2083"/>
                      <a:pt x="201" y="2241"/>
                    </a:cubicBezTo>
                    <a:cubicBezTo>
                      <a:pt x="190" y="2245"/>
                      <a:pt x="185" y="2253"/>
                      <a:pt x="180" y="2260"/>
                    </a:cubicBezTo>
                    <a:cubicBezTo>
                      <a:pt x="153" y="2209"/>
                      <a:pt x="125" y="2158"/>
                      <a:pt x="101" y="2105"/>
                    </a:cubicBezTo>
                    <a:cubicBezTo>
                      <a:pt x="72" y="2047"/>
                      <a:pt x="33" y="1974"/>
                      <a:pt x="55" y="1909"/>
                    </a:cubicBezTo>
                    <a:cubicBezTo>
                      <a:pt x="56" y="1907"/>
                      <a:pt x="50" y="1906"/>
                      <a:pt x="45" y="1906"/>
                    </a:cubicBezTo>
                    <a:cubicBezTo>
                      <a:pt x="39" y="1906"/>
                      <a:pt x="32" y="1907"/>
                      <a:pt x="32" y="1909"/>
                    </a:cubicBezTo>
                    <a:cubicBezTo>
                      <a:pt x="0" y="1957"/>
                      <a:pt x="13" y="2003"/>
                      <a:pt x="28" y="2048"/>
                    </a:cubicBezTo>
                    <a:cubicBezTo>
                      <a:pt x="54" y="2118"/>
                      <a:pt x="108" y="2179"/>
                      <a:pt x="131" y="2244"/>
                    </a:cubicBezTo>
                    <a:cubicBezTo>
                      <a:pt x="154" y="2304"/>
                      <a:pt x="183" y="2363"/>
                      <a:pt x="218" y="2416"/>
                    </a:cubicBezTo>
                    <a:cubicBezTo>
                      <a:pt x="252" y="2475"/>
                      <a:pt x="282" y="2528"/>
                      <a:pt x="314" y="2581"/>
                    </a:cubicBezTo>
                    <a:lnTo>
                      <a:pt x="314" y="2584"/>
                    </a:lnTo>
                    <a:cubicBezTo>
                      <a:pt x="314" y="2588"/>
                      <a:pt x="313" y="2592"/>
                      <a:pt x="314" y="2597"/>
                    </a:cubicBezTo>
                    <a:cubicBezTo>
                      <a:pt x="321" y="2621"/>
                      <a:pt x="335" y="2641"/>
                      <a:pt x="341" y="2667"/>
                    </a:cubicBezTo>
                    <a:cubicBezTo>
                      <a:pt x="348" y="2705"/>
                      <a:pt x="355" y="2745"/>
                      <a:pt x="376" y="2776"/>
                    </a:cubicBezTo>
                    <a:cubicBezTo>
                      <a:pt x="390" y="2798"/>
                      <a:pt x="405" y="2820"/>
                      <a:pt x="420" y="2841"/>
                    </a:cubicBezTo>
                    <a:cubicBezTo>
                      <a:pt x="419" y="2868"/>
                      <a:pt x="405" y="2908"/>
                      <a:pt x="414" y="2928"/>
                    </a:cubicBezTo>
                    <a:cubicBezTo>
                      <a:pt x="428" y="2951"/>
                      <a:pt x="446" y="2972"/>
                      <a:pt x="461" y="2996"/>
                    </a:cubicBezTo>
                    <a:cubicBezTo>
                      <a:pt x="476" y="3018"/>
                      <a:pt x="516" y="3013"/>
                      <a:pt x="534" y="3032"/>
                    </a:cubicBezTo>
                    <a:cubicBezTo>
                      <a:pt x="551" y="3053"/>
                      <a:pt x="556" y="3093"/>
                      <a:pt x="575" y="3113"/>
                    </a:cubicBezTo>
                    <a:cubicBezTo>
                      <a:pt x="596" y="3131"/>
                      <a:pt x="619" y="3142"/>
                      <a:pt x="641" y="3159"/>
                    </a:cubicBezTo>
                    <a:cubicBezTo>
                      <a:pt x="662" y="3177"/>
                      <a:pt x="676" y="3207"/>
                      <a:pt x="701" y="3223"/>
                    </a:cubicBezTo>
                    <a:cubicBezTo>
                      <a:pt x="723" y="3237"/>
                      <a:pt x="756" y="3233"/>
                      <a:pt x="779" y="3246"/>
                    </a:cubicBezTo>
                    <a:lnTo>
                      <a:pt x="796" y="3251"/>
                    </a:lnTo>
                    <a:cubicBezTo>
                      <a:pt x="827" y="3295"/>
                      <a:pt x="851" y="3361"/>
                      <a:pt x="896" y="3393"/>
                    </a:cubicBezTo>
                    <a:cubicBezTo>
                      <a:pt x="948" y="3431"/>
                      <a:pt x="1005" y="3462"/>
                      <a:pt x="1061" y="3495"/>
                    </a:cubicBezTo>
                    <a:cubicBezTo>
                      <a:pt x="1120" y="3525"/>
                      <a:pt x="1191" y="3521"/>
                      <a:pt x="1251" y="3543"/>
                    </a:cubicBezTo>
                    <a:cubicBezTo>
                      <a:pt x="1309" y="3569"/>
                      <a:pt x="1368" y="3607"/>
                      <a:pt x="1431" y="3627"/>
                    </a:cubicBezTo>
                    <a:cubicBezTo>
                      <a:pt x="1495" y="3640"/>
                      <a:pt x="1561" y="3647"/>
                      <a:pt x="1625" y="3653"/>
                    </a:cubicBezTo>
                    <a:cubicBezTo>
                      <a:pt x="1692" y="3661"/>
                      <a:pt x="1756" y="3680"/>
                      <a:pt x="1824" y="3682"/>
                    </a:cubicBezTo>
                    <a:cubicBezTo>
                      <a:pt x="1891" y="3680"/>
                      <a:pt x="1954" y="3660"/>
                      <a:pt x="2020" y="3650"/>
                    </a:cubicBezTo>
                    <a:cubicBezTo>
                      <a:pt x="2085" y="3643"/>
                      <a:pt x="2147" y="3617"/>
                      <a:pt x="2210" y="3602"/>
                    </a:cubicBezTo>
                    <a:cubicBezTo>
                      <a:pt x="2275" y="3585"/>
                      <a:pt x="2348" y="3603"/>
                      <a:pt x="2413" y="3581"/>
                    </a:cubicBezTo>
                    <a:cubicBezTo>
                      <a:pt x="2488" y="3552"/>
                      <a:pt x="2541" y="3478"/>
                      <a:pt x="2605" y="3434"/>
                    </a:cubicBezTo>
                    <a:cubicBezTo>
                      <a:pt x="2612" y="3447"/>
                      <a:pt x="2620" y="3462"/>
                      <a:pt x="2623" y="3462"/>
                    </a:cubicBezTo>
                    <a:cubicBezTo>
                      <a:pt x="2623" y="3462"/>
                      <a:pt x="2623" y="3462"/>
                      <a:pt x="2623" y="3462"/>
                    </a:cubicBezTo>
                    <a:cubicBezTo>
                      <a:pt x="2642" y="3445"/>
                      <a:pt x="2653" y="3418"/>
                      <a:pt x="2681" y="3415"/>
                    </a:cubicBezTo>
                    <a:cubicBezTo>
                      <a:pt x="2682" y="3415"/>
                      <a:pt x="2683" y="3415"/>
                      <a:pt x="2684" y="3415"/>
                    </a:cubicBezTo>
                    <a:cubicBezTo>
                      <a:pt x="2711" y="3415"/>
                      <a:pt x="2751" y="3434"/>
                      <a:pt x="2781" y="3438"/>
                    </a:cubicBezTo>
                    <a:cubicBezTo>
                      <a:pt x="2814" y="3441"/>
                      <a:pt x="2861" y="3466"/>
                      <a:pt x="2894" y="3466"/>
                    </a:cubicBezTo>
                    <a:cubicBezTo>
                      <a:pt x="2926" y="3466"/>
                      <a:pt x="2944" y="3445"/>
                      <a:pt x="2970" y="3435"/>
                    </a:cubicBezTo>
                    <a:cubicBezTo>
                      <a:pt x="2998" y="3426"/>
                      <a:pt x="3011" y="3398"/>
                      <a:pt x="3036" y="3386"/>
                    </a:cubicBezTo>
                    <a:cubicBezTo>
                      <a:pt x="3062" y="3373"/>
                      <a:pt x="3102" y="3376"/>
                      <a:pt x="3126" y="3358"/>
                    </a:cubicBezTo>
                    <a:cubicBezTo>
                      <a:pt x="3150" y="3343"/>
                      <a:pt x="3186" y="3339"/>
                      <a:pt x="3208" y="3318"/>
                    </a:cubicBezTo>
                    <a:cubicBezTo>
                      <a:pt x="3231" y="3301"/>
                      <a:pt x="3226" y="3254"/>
                      <a:pt x="3245" y="3233"/>
                    </a:cubicBezTo>
                    <a:lnTo>
                      <a:pt x="3303" y="3170"/>
                    </a:lnTo>
                    <a:cubicBezTo>
                      <a:pt x="3322" y="3149"/>
                      <a:pt x="3355" y="3138"/>
                      <a:pt x="3373" y="3116"/>
                    </a:cubicBezTo>
                    <a:cubicBezTo>
                      <a:pt x="3394" y="3095"/>
                      <a:pt x="3421" y="3082"/>
                      <a:pt x="3441" y="3060"/>
                    </a:cubicBezTo>
                    <a:cubicBezTo>
                      <a:pt x="3460" y="3036"/>
                      <a:pt x="3483" y="3018"/>
                      <a:pt x="3501" y="2995"/>
                    </a:cubicBezTo>
                    <a:cubicBezTo>
                      <a:pt x="3518" y="2972"/>
                      <a:pt x="3516" y="2937"/>
                      <a:pt x="3537" y="2915"/>
                    </a:cubicBezTo>
                    <a:cubicBezTo>
                      <a:pt x="3556" y="2892"/>
                      <a:pt x="3587" y="2878"/>
                      <a:pt x="3607" y="2856"/>
                    </a:cubicBezTo>
                    <a:cubicBezTo>
                      <a:pt x="3626" y="2834"/>
                      <a:pt x="3654" y="2815"/>
                      <a:pt x="3672" y="2791"/>
                    </a:cubicBezTo>
                    <a:cubicBezTo>
                      <a:pt x="3690" y="2767"/>
                      <a:pt x="3683" y="2731"/>
                      <a:pt x="3695" y="2703"/>
                    </a:cubicBezTo>
                    <a:cubicBezTo>
                      <a:pt x="3709" y="2674"/>
                      <a:pt x="3724" y="2644"/>
                      <a:pt x="3727" y="2610"/>
                    </a:cubicBezTo>
                    <a:cubicBezTo>
                      <a:pt x="3728" y="2575"/>
                      <a:pt x="3704" y="2531"/>
                      <a:pt x="3702" y="2497"/>
                    </a:cubicBezTo>
                    <a:cubicBezTo>
                      <a:pt x="3695" y="2450"/>
                      <a:pt x="3693" y="2414"/>
                      <a:pt x="3684" y="2378"/>
                    </a:cubicBezTo>
                    <a:cubicBezTo>
                      <a:pt x="3677" y="2347"/>
                      <a:pt x="3657" y="2310"/>
                      <a:pt x="3693" y="2292"/>
                    </a:cubicBezTo>
                    <a:cubicBezTo>
                      <a:pt x="3694" y="2292"/>
                      <a:pt x="3675" y="2285"/>
                      <a:pt x="3671" y="2285"/>
                    </a:cubicBezTo>
                    <a:cubicBezTo>
                      <a:pt x="3671" y="2285"/>
                      <a:pt x="3671" y="2285"/>
                      <a:pt x="3671" y="2285"/>
                    </a:cubicBezTo>
                    <a:cubicBezTo>
                      <a:pt x="3631" y="2292"/>
                      <a:pt x="3632" y="2311"/>
                      <a:pt x="3636" y="2333"/>
                    </a:cubicBezTo>
                    <a:cubicBezTo>
                      <a:pt x="3640" y="2366"/>
                      <a:pt x="3668" y="2406"/>
                      <a:pt x="3661" y="2435"/>
                    </a:cubicBezTo>
                    <a:cubicBezTo>
                      <a:pt x="3655" y="2462"/>
                      <a:pt x="3655" y="2491"/>
                      <a:pt x="3654" y="2520"/>
                    </a:cubicBezTo>
                    <a:cubicBezTo>
                      <a:pt x="3651" y="2551"/>
                      <a:pt x="3646" y="2578"/>
                      <a:pt x="3636" y="2603"/>
                    </a:cubicBezTo>
                    <a:cubicBezTo>
                      <a:pt x="3624" y="2629"/>
                      <a:pt x="3569" y="2634"/>
                      <a:pt x="3551" y="2656"/>
                    </a:cubicBezTo>
                    <a:cubicBezTo>
                      <a:pt x="3534" y="2679"/>
                      <a:pt x="3523" y="2705"/>
                      <a:pt x="3501" y="2724"/>
                    </a:cubicBezTo>
                    <a:cubicBezTo>
                      <a:pt x="3479" y="2743"/>
                      <a:pt x="3461" y="2765"/>
                      <a:pt x="3435" y="2782"/>
                    </a:cubicBezTo>
                    <a:cubicBezTo>
                      <a:pt x="3412" y="2800"/>
                      <a:pt x="3415" y="2834"/>
                      <a:pt x="3390" y="2851"/>
                    </a:cubicBezTo>
                    <a:cubicBezTo>
                      <a:pt x="3378" y="2859"/>
                      <a:pt x="3357" y="2859"/>
                      <a:pt x="3336" y="2859"/>
                    </a:cubicBezTo>
                    <a:cubicBezTo>
                      <a:pt x="3315" y="2859"/>
                      <a:pt x="3294" y="2859"/>
                      <a:pt x="3284" y="2867"/>
                    </a:cubicBezTo>
                    <a:cubicBezTo>
                      <a:pt x="3262" y="2884"/>
                      <a:pt x="3247" y="2896"/>
                      <a:pt x="3226" y="2911"/>
                    </a:cubicBezTo>
                    <a:cubicBezTo>
                      <a:pt x="3207" y="2925"/>
                      <a:pt x="3215" y="2963"/>
                      <a:pt x="3194" y="2977"/>
                    </a:cubicBezTo>
                    <a:cubicBezTo>
                      <a:pt x="3181" y="2985"/>
                      <a:pt x="3163" y="2988"/>
                      <a:pt x="3143" y="2994"/>
                    </a:cubicBezTo>
                    <a:cubicBezTo>
                      <a:pt x="3137" y="2989"/>
                      <a:pt x="3130" y="2986"/>
                      <a:pt x="3127" y="2986"/>
                    </a:cubicBezTo>
                    <a:cubicBezTo>
                      <a:pt x="3125" y="2986"/>
                      <a:pt x="3125" y="2986"/>
                      <a:pt x="3124" y="2987"/>
                    </a:cubicBezTo>
                    <a:cubicBezTo>
                      <a:pt x="3116" y="2998"/>
                      <a:pt x="3109" y="3007"/>
                      <a:pt x="3101" y="3020"/>
                    </a:cubicBezTo>
                    <a:cubicBezTo>
                      <a:pt x="3090" y="3029"/>
                      <a:pt x="3080" y="3042"/>
                      <a:pt x="3066" y="3050"/>
                    </a:cubicBezTo>
                    <a:cubicBezTo>
                      <a:pt x="3047" y="3064"/>
                      <a:pt x="3015" y="3067"/>
                      <a:pt x="2998" y="3080"/>
                    </a:cubicBezTo>
                    <a:cubicBezTo>
                      <a:pt x="2978" y="3094"/>
                      <a:pt x="2974" y="3123"/>
                      <a:pt x="2958" y="3137"/>
                    </a:cubicBezTo>
                    <a:cubicBezTo>
                      <a:pt x="2951" y="3142"/>
                      <a:pt x="2944" y="3151"/>
                      <a:pt x="2938" y="3159"/>
                    </a:cubicBezTo>
                    <a:cubicBezTo>
                      <a:pt x="2890" y="3178"/>
                      <a:pt x="2837" y="3188"/>
                      <a:pt x="2792" y="3206"/>
                    </a:cubicBezTo>
                    <a:cubicBezTo>
                      <a:pt x="2747" y="3218"/>
                      <a:pt x="2702" y="3221"/>
                      <a:pt x="2655" y="3226"/>
                    </a:cubicBezTo>
                    <a:cubicBezTo>
                      <a:pt x="2702" y="3204"/>
                      <a:pt x="2747" y="3181"/>
                      <a:pt x="2788" y="3146"/>
                    </a:cubicBezTo>
                    <a:cubicBezTo>
                      <a:pt x="2812" y="3129"/>
                      <a:pt x="2830" y="3108"/>
                      <a:pt x="2849" y="3084"/>
                    </a:cubicBezTo>
                    <a:cubicBezTo>
                      <a:pt x="2868" y="3076"/>
                      <a:pt x="2887" y="3068"/>
                      <a:pt x="2904" y="3057"/>
                    </a:cubicBezTo>
                    <a:cubicBezTo>
                      <a:pt x="2956" y="3027"/>
                      <a:pt x="3007" y="2994"/>
                      <a:pt x="3057" y="2958"/>
                    </a:cubicBezTo>
                    <a:cubicBezTo>
                      <a:pt x="3104" y="2918"/>
                      <a:pt x="3137" y="2864"/>
                      <a:pt x="3183" y="2823"/>
                    </a:cubicBezTo>
                    <a:cubicBezTo>
                      <a:pt x="3229" y="2784"/>
                      <a:pt x="3284" y="2750"/>
                      <a:pt x="3329" y="2705"/>
                    </a:cubicBezTo>
                    <a:cubicBezTo>
                      <a:pt x="3372" y="2658"/>
                      <a:pt x="3420" y="2615"/>
                      <a:pt x="3459" y="2562"/>
                    </a:cubicBezTo>
                    <a:cubicBezTo>
                      <a:pt x="3493" y="2511"/>
                      <a:pt x="3507" y="2447"/>
                      <a:pt x="3529" y="2390"/>
                    </a:cubicBezTo>
                    <a:cubicBezTo>
                      <a:pt x="3558" y="2352"/>
                      <a:pt x="3591" y="2317"/>
                      <a:pt x="3613" y="2274"/>
                    </a:cubicBezTo>
                    <a:cubicBezTo>
                      <a:pt x="3639" y="2227"/>
                      <a:pt x="3636" y="2171"/>
                      <a:pt x="3653" y="2120"/>
                    </a:cubicBezTo>
                    <a:cubicBezTo>
                      <a:pt x="3668" y="2065"/>
                      <a:pt x="3686" y="2008"/>
                      <a:pt x="3682" y="1950"/>
                    </a:cubicBezTo>
                    <a:cubicBezTo>
                      <a:pt x="3679" y="1891"/>
                      <a:pt x="3646" y="1831"/>
                      <a:pt x="3632" y="1776"/>
                    </a:cubicBezTo>
                    <a:cubicBezTo>
                      <a:pt x="3624" y="1734"/>
                      <a:pt x="3610" y="1697"/>
                      <a:pt x="3592" y="1659"/>
                    </a:cubicBezTo>
                    <a:cubicBezTo>
                      <a:pt x="3610" y="1586"/>
                      <a:pt x="3625" y="1510"/>
                      <a:pt x="3626" y="1432"/>
                    </a:cubicBezTo>
                    <a:cubicBezTo>
                      <a:pt x="3628" y="1341"/>
                      <a:pt x="3596" y="1256"/>
                      <a:pt x="3577" y="1170"/>
                    </a:cubicBezTo>
                    <a:cubicBezTo>
                      <a:pt x="3556" y="1075"/>
                      <a:pt x="3527" y="982"/>
                      <a:pt x="3479" y="898"/>
                    </a:cubicBezTo>
                    <a:cubicBezTo>
                      <a:pt x="3427" y="812"/>
                      <a:pt x="3350" y="749"/>
                      <a:pt x="3284" y="682"/>
                    </a:cubicBezTo>
                    <a:cubicBezTo>
                      <a:pt x="3233" y="627"/>
                      <a:pt x="3174" y="578"/>
                      <a:pt x="3115" y="537"/>
                    </a:cubicBezTo>
                    <a:cubicBezTo>
                      <a:pt x="3081" y="493"/>
                      <a:pt x="3046" y="450"/>
                      <a:pt x="3009" y="409"/>
                    </a:cubicBezTo>
                    <a:cubicBezTo>
                      <a:pt x="2967" y="364"/>
                      <a:pt x="2903" y="349"/>
                      <a:pt x="2856" y="313"/>
                    </a:cubicBezTo>
                    <a:cubicBezTo>
                      <a:pt x="2812" y="273"/>
                      <a:pt x="2773" y="215"/>
                      <a:pt x="2720" y="185"/>
                    </a:cubicBezTo>
                    <a:cubicBezTo>
                      <a:pt x="2667" y="152"/>
                      <a:pt x="2607" y="134"/>
                      <a:pt x="2550" y="108"/>
                    </a:cubicBezTo>
                    <a:cubicBezTo>
                      <a:pt x="2491" y="86"/>
                      <a:pt x="2437" y="46"/>
                      <a:pt x="2375" y="32"/>
                    </a:cubicBezTo>
                    <a:cubicBezTo>
                      <a:pt x="2314" y="17"/>
                      <a:pt x="2249" y="24"/>
                      <a:pt x="2187" y="18"/>
                    </a:cubicBezTo>
                    <a:cubicBezTo>
                      <a:pt x="2173" y="17"/>
                      <a:pt x="2160" y="16"/>
                      <a:pt x="2146" y="16"/>
                    </a:cubicBezTo>
                    <a:cubicBezTo>
                      <a:pt x="2098" y="16"/>
                      <a:pt x="2048" y="24"/>
                      <a:pt x="2000" y="24"/>
                    </a:cubicBezTo>
                    <a:cubicBezTo>
                      <a:pt x="1999" y="24"/>
                      <a:pt x="1997" y="24"/>
                      <a:pt x="1996" y="24"/>
                    </a:cubicBezTo>
                    <a:cubicBezTo>
                      <a:pt x="1944" y="24"/>
                      <a:pt x="1889" y="1"/>
                      <a:pt x="1836"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29"/>
              <p:cNvSpPr/>
              <p:nvPr/>
            </p:nvSpPr>
            <p:spPr>
              <a:xfrm>
                <a:off x="1794725" y="4893100"/>
                <a:ext cx="93100" cy="91750"/>
              </a:xfrm>
              <a:custGeom>
                <a:rect b="b" l="l" r="r" t="t"/>
                <a:pathLst>
                  <a:path extrusionOk="0" h="3670" w="3724">
                    <a:moveTo>
                      <a:pt x="1003" y="317"/>
                    </a:moveTo>
                    <a:cubicBezTo>
                      <a:pt x="1008" y="317"/>
                      <a:pt x="1013" y="318"/>
                      <a:pt x="1018" y="318"/>
                    </a:cubicBezTo>
                    <a:cubicBezTo>
                      <a:pt x="985" y="339"/>
                      <a:pt x="949" y="362"/>
                      <a:pt x="912" y="386"/>
                    </a:cubicBezTo>
                    <a:cubicBezTo>
                      <a:pt x="914" y="382"/>
                      <a:pt x="914" y="379"/>
                      <a:pt x="916" y="376"/>
                    </a:cubicBezTo>
                    <a:cubicBezTo>
                      <a:pt x="935" y="354"/>
                      <a:pt x="957" y="338"/>
                      <a:pt x="980" y="321"/>
                    </a:cubicBezTo>
                    <a:cubicBezTo>
                      <a:pt x="987" y="318"/>
                      <a:pt x="995" y="317"/>
                      <a:pt x="1003" y="317"/>
                    </a:cubicBezTo>
                    <a:close/>
                    <a:moveTo>
                      <a:pt x="1598" y="641"/>
                    </a:moveTo>
                    <a:cubicBezTo>
                      <a:pt x="1699" y="641"/>
                      <a:pt x="1811" y="667"/>
                      <a:pt x="1927" y="691"/>
                    </a:cubicBezTo>
                    <a:cubicBezTo>
                      <a:pt x="2022" y="712"/>
                      <a:pt x="2112" y="741"/>
                      <a:pt x="2198" y="774"/>
                    </a:cubicBezTo>
                    <a:cubicBezTo>
                      <a:pt x="2083" y="742"/>
                      <a:pt x="1966" y="727"/>
                      <a:pt x="1849" y="727"/>
                    </a:cubicBezTo>
                    <a:cubicBezTo>
                      <a:pt x="1839" y="727"/>
                      <a:pt x="1830" y="727"/>
                      <a:pt x="1820" y="727"/>
                    </a:cubicBezTo>
                    <a:cubicBezTo>
                      <a:pt x="1792" y="730"/>
                      <a:pt x="1765" y="733"/>
                      <a:pt x="1737" y="734"/>
                    </a:cubicBezTo>
                    <a:cubicBezTo>
                      <a:pt x="1736" y="734"/>
                      <a:pt x="1736" y="733"/>
                      <a:pt x="1736" y="733"/>
                    </a:cubicBezTo>
                    <a:cubicBezTo>
                      <a:pt x="1695" y="712"/>
                      <a:pt x="1653" y="665"/>
                      <a:pt x="1609" y="649"/>
                    </a:cubicBezTo>
                    <a:cubicBezTo>
                      <a:pt x="1593" y="642"/>
                      <a:pt x="1579" y="642"/>
                      <a:pt x="1564" y="642"/>
                    </a:cubicBezTo>
                    <a:cubicBezTo>
                      <a:pt x="1575" y="641"/>
                      <a:pt x="1586" y="641"/>
                      <a:pt x="1598" y="641"/>
                    </a:cubicBezTo>
                    <a:close/>
                    <a:moveTo>
                      <a:pt x="3195" y="968"/>
                    </a:moveTo>
                    <a:lnTo>
                      <a:pt x="3195" y="968"/>
                    </a:lnTo>
                    <a:cubicBezTo>
                      <a:pt x="3202" y="973"/>
                      <a:pt x="3210" y="978"/>
                      <a:pt x="3215" y="984"/>
                    </a:cubicBezTo>
                    <a:cubicBezTo>
                      <a:pt x="3228" y="1005"/>
                      <a:pt x="3226" y="1034"/>
                      <a:pt x="3235" y="1056"/>
                    </a:cubicBezTo>
                    <a:cubicBezTo>
                      <a:pt x="3243" y="1078"/>
                      <a:pt x="3243" y="1103"/>
                      <a:pt x="3250" y="1123"/>
                    </a:cubicBezTo>
                    <a:cubicBezTo>
                      <a:pt x="3254" y="1130"/>
                      <a:pt x="3261" y="1136"/>
                      <a:pt x="3265" y="1140"/>
                    </a:cubicBezTo>
                    <a:cubicBezTo>
                      <a:pt x="3264" y="1143"/>
                      <a:pt x="3258" y="1143"/>
                      <a:pt x="3261" y="1144"/>
                    </a:cubicBezTo>
                    <a:cubicBezTo>
                      <a:pt x="3262" y="1165"/>
                      <a:pt x="3268" y="1181"/>
                      <a:pt x="3270" y="1202"/>
                    </a:cubicBezTo>
                    <a:cubicBezTo>
                      <a:pt x="3264" y="1199"/>
                      <a:pt x="3258" y="1195"/>
                      <a:pt x="3251" y="1192"/>
                    </a:cubicBezTo>
                    <a:cubicBezTo>
                      <a:pt x="3237" y="1116"/>
                      <a:pt x="3220" y="1042"/>
                      <a:pt x="3195" y="968"/>
                    </a:cubicBezTo>
                    <a:close/>
                    <a:moveTo>
                      <a:pt x="2588" y="1283"/>
                    </a:moveTo>
                    <a:lnTo>
                      <a:pt x="2588" y="1283"/>
                    </a:lnTo>
                    <a:cubicBezTo>
                      <a:pt x="2603" y="1298"/>
                      <a:pt x="2617" y="1315"/>
                      <a:pt x="2631" y="1328"/>
                    </a:cubicBezTo>
                    <a:cubicBezTo>
                      <a:pt x="2618" y="1319"/>
                      <a:pt x="2609" y="1309"/>
                      <a:pt x="2598" y="1298"/>
                    </a:cubicBezTo>
                    <a:lnTo>
                      <a:pt x="2588" y="1283"/>
                    </a:lnTo>
                    <a:close/>
                    <a:moveTo>
                      <a:pt x="3291" y="1165"/>
                    </a:moveTo>
                    <a:lnTo>
                      <a:pt x="3298" y="1172"/>
                    </a:lnTo>
                    <a:cubicBezTo>
                      <a:pt x="3309" y="1194"/>
                      <a:pt x="3317" y="1214"/>
                      <a:pt x="3335" y="1233"/>
                    </a:cubicBezTo>
                    <a:cubicBezTo>
                      <a:pt x="3354" y="1253"/>
                      <a:pt x="3401" y="1264"/>
                      <a:pt x="3419" y="1289"/>
                    </a:cubicBezTo>
                    <a:cubicBezTo>
                      <a:pt x="3436" y="1309"/>
                      <a:pt x="3456" y="1335"/>
                      <a:pt x="3481" y="1363"/>
                    </a:cubicBezTo>
                    <a:cubicBezTo>
                      <a:pt x="3495" y="1379"/>
                      <a:pt x="3515" y="1400"/>
                      <a:pt x="3513" y="1421"/>
                    </a:cubicBezTo>
                    <a:cubicBezTo>
                      <a:pt x="3496" y="1394"/>
                      <a:pt x="3482" y="1370"/>
                      <a:pt x="3462" y="1345"/>
                    </a:cubicBezTo>
                    <a:cubicBezTo>
                      <a:pt x="3414" y="1291"/>
                      <a:pt x="3360" y="1253"/>
                      <a:pt x="3303" y="1220"/>
                    </a:cubicBezTo>
                    <a:cubicBezTo>
                      <a:pt x="3299" y="1200"/>
                      <a:pt x="3295" y="1181"/>
                      <a:pt x="3291" y="1165"/>
                    </a:cubicBezTo>
                    <a:close/>
                    <a:moveTo>
                      <a:pt x="1118" y="1254"/>
                    </a:moveTo>
                    <a:lnTo>
                      <a:pt x="1118" y="1254"/>
                    </a:lnTo>
                    <a:cubicBezTo>
                      <a:pt x="1117" y="1255"/>
                      <a:pt x="1115" y="1257"/>
                      <a:pt x="1113" y="1257"/>
                    </a:cubicBezTo>
                    <a:cubicBezTo>
                      <a:pt x="1060" y="1308"/>
                      <a:pt x="1012" y="1367"/>
                      <a:pt x="972" y="1433"/>
                    </a:cubicBezTo>
                    <a:cubicBezTo>
                      <a:pt x="972" y="1394"/>
                      <a:pt x="978" y="1359"/>
                      <a:pt x="985" y="1322"/>
                    </a:cubicBezTo>
                    <a:cubicBezTo>
                      <a:pt x="1005" y="1308"/>
                      <a:pt x="1026" y="1295"/>
                      <a:pt x="1048" y="1283"/>
                    </a:cubicBezTo>
                    <a:cubicBezTo>
                      <a:pt x="1067" y="1275"/>
                      <a:pt x="1085" y="1268"/>
                      <a:pt x="1107" y="1260"/>
                    </a:cubicBezTo>
                    <a:cubicBezTo>
                      <a:pt x="1110" y="1257"/>
                      <a:pt x="1115" y="1255"/>
                      <a:pt x="1118" y="1254"/>
                    </a:cubicBezTo>
                    <a:close/>
                    <a:moveTo>
                      <a:pt x="3265" y="1280"/>
                    </a:moveTo>
                    <a:lnTo>
                      <a:pt x="3265" y="1280"/>
                    </a:lnTo>
                    <a:cubicBezTo>
                      <a:pt x="3272" y="1284"/>
                      <a:pt x="3279" y="1289"/>
                      <a:pt x="3284" y="1294"/>
                    </a:cubicBezTo>
                    <a:cubicBezTo>
                      <a:pt x="3297" y="1353"/>
                      <a:pt x="3306" y="1418"/>
                      <a:pt x="3319" y="1481"/>
                    </a:cubicBezTo>
                    <a:cubicBezTo>
                      <a:pt x="3310" y="1447"/>
                      <a:pt x="3297" y="1414"/>
                      <a:pt x="3279" y="1381"/>
                    </a:cubicBezTo>
                    <a:cubicBezTo>
                      <a:pt x="3276" y="1346"/>
                      <a:pt x="3270" y="1315"/>
                      <a:pt x="3265" y="1280"/>
                    </a:cubicBezTo>
                    <a:close/>
                    <a:moveTo>
                      <a:pt x="2655" y="1356"/>
                    </a:moveTo>
                    <a:cubicBezTo>
                      <a:pt x="2686" y="1390"/>
                      <a:pt x="2713" y="1428"/>
                      <a:pt x="2734" y="1469"/>
                    </a:cubicBezTo>
                    <a:lnTo>
                      <a:pt x="2734" y="1489"/>
                    </a:lnTo>
                    <a:cubicBezTo>
                      <a:pt x="2731" y="1521"/>
                      <a:pt x="2719" y="1562"/>
                      <a:pt x="2697" y="1604"/>
                    </a:cubicBezTo>
                    <a:cubicBezTo>
                      <a:pt x="2692" y="1521"/>
                      <a:pt x="2672" y="1439"/>
                      <a:pt x="2631" y="1366"/>
                    </a:cubicBezTo>
                    <a:cubicBezTo>
                      <a:pt x="2639" y="1360"/>
                      <a:pt x="2646" y="1357"/>
                      <a:pt x="2655" y="1356"/>
                    </a:cubicBezTo>
                    <a:close/>
                    <a:moveTo>
                      <a:pt x="1720" y="1241"/>
                    </a:moveTo>
                    <a:cubicBezTo>
                      <a:pt x="1732" y="1241"/>
                      <a:pt x="1745" y="1243"/>
                      <a:pt x="1758" y="1243"/>
                    </a:cubicBezTo>
                    <a:cubicBezTo>
                      <a:pt x="1750" y="1255"/>
                      <a:pt x="1743" y="1269"/>
                      <a:pt x="1735" y="1280"/>
                    </a:cubicBezTo>
                    <a:cubicBezTo>
                      <a:pt x="1702" y="1319"/>
                      <a:pt x="1662" y="1364"/>
                      <a:pt x="1645" y="1421"/>
                    </a:cubicBezTo>
                    <a:cubicBezTo>
                      <a:pt x="1627" y="1474"/>
                      <a:pt x="1614" y="1550"/>
                      <a:pt x="1631" y="1619"/>
                    </a:cubicBezTo>
                    <a:cubicBezTo>
                      <a:pt x="1640" y="1656"/>
                      <a:pt x="1662" y="1689"/>
                      <a:pt x="1688" y="1715"/>
                    </a:cubicBezTo>
                    <a:cubicBezTo>
                      <a:pt x="1710" y="1737"/>
                      <a:pt x="1735" y="1756"/>
                      <a:pt x="1758" y="1776"/>
                    </a:cubicBezTo>
                    <a:cubicBezTo>
                      <a:pt x="1764" y="1778"/>
                      <a:pt x="1768" y="1780"/>
                      <a:pt x="1772" y="1784"/>
                    </a:cubicBezTo>
                    <a:cubicBezTo>
                      <a:pt x="1730" y="1809"/>
                      <a:pt x="1684" y="1819"/>
                      <a:pt x="1639" y="1819"/>
                    </a:cubicBezTo>
                    <a:cubicBezTo>
                      <a:pt x="1600" y="1819"/>
                      <a:pt x="1562" y="1811"/>
                      <a:pt x="1530" y="1798"/>
                    </a:cubicBezTo>
                    <a:cubicBezTo>
                      <a:pt x="1509" y="1752"/>
                      <a:pt x="1497" y="1707"/>
                      <a:pt x="1494" y="1661"/>
                    </a:cubicBezTo>
                    <a:cubicBezTo>
                      <a:pt x="1481" y="1572"/>
                      <a:pt x="1516" y="1477"/>
                      <a:pt x="1558" y="1399"/>
                    </a:cubicBezTo>
                    <a:cubicBezTo>
                      <a:pt x="1596" y="1331"/>
                      <a:pt x="1651" y="1280"/>
                      <a:pt x="1710" y="1242"/>
                    </a:cubicBezTo>
                    <a:cubicBezTo>
                      <a:pt x="1713" y="1241"/>
                      <a:pt x="1716" y="1241"/>
                      <a:pt x="1720" y="1241"/>
                    </a:cubicBezTo>
                    <a:close/>
                    <a:moveTo>
                      <a:pt x="157" y="1638"/>
                    </a:moveTo>
                    <a:cubicBezTo>
                      <a:pt x="166" y="1668"/>
                      <a:pt x="174" y="1700"/>
                      <a:pt x="181" y="1729"/>
                    </a:cubicBezTo>
                    <a:cubicBezTo>
                      <a:pt x="186" y="1756"/>
                      <a:pt x="196" y="1784"/>
                      <a:pt x="207" y="1810"/>
                    </a:cubicBezTo>
                    <a:cubicBezTo>
                      <a:pt x="185" y="1860"/>
                      <a:pt x="164" y="1911"/>
                      <a:pt x="148" y="1966"/>
                    </a:cubicBezTo>
                    <a:cubicBezTo>
                      <a:pt x="148" y="1964"/>
                      <a:pt x="146" y="1963"/>
                      <a:pt x="146" y="1963"/>
                    </a:cubicBezTo>
                    <a:cubicBezTo>
                      <a:pt x="141" y="1916"/>
                      <a:pt x="130" y="1869"/>
                      <a:pt x="127" y="1821"/>
                    </a:cubicBezTo>
                    <a:cubicBezTo>
                      <a:pt x="123" y="1773"/>
                      <a:pt x="127" y="1725"/>
                      <a:pt x="134" y="1679"/>
                    </a:cubicBezTo>
                    <a:cubicBezTo>
                      <a:pt x="138" y="1663"/>
                      <a:pt x="146" y="1649"/>
                      <a:pt x="157" y="1638"/>
                    </a:cubicBezTo>
                    <a:close/>
                    <a:moveTo>
                      <a:pt x="3075" y="1778"/>
                    </a:moveTo>
                    <a:lnTo>
                      <a:pt x="3075" y="1778"/>
                    </a:lnTo>
                    <a:cubicBezTo>
                      <a:pt x="3078" y="1856"/>
                      <a:pt x="3075" y="1931"/>
                      <a:pt x="3064" y="2004"/>
                    </a:cubicBezTo>
                    <a:cubicBezTo>
                      <a:pt x="3064" y="1984"/>
                      <a:pt x="3065" y="1963"/>
                      <a:pt x="3065" y="1944"/>
                    </a:cubicBezTo>
                    <a:cubicBezTo>
                      <a:pt x="3065" y="1904"/>
                      <a:pt x="3063" y="1865"/>
                      <a:pt x="3057" y="1825"/>
                    </a:cubicBezTo>
                    <a:cubicBezTo>
                      <a:pt x="3064" y="1810"/>
                      <a:pt x="3070" y="1794"/>
                      <a:pt x="3075" y="1778"/>
                    </a:cubicBezTo>
                    <a:close/>
                    <a:moveTo>
                      <a:pt x="2398" y="1831"/>
                    </a:moveTo>
                    <a:cubicBezTo>
                      <a:pt x="2397" y="1834"/>
                      <a:pt x="2397" y="1839"/>
                      <a:pt x="2395" y="1842"/>
                    </a:cubicBezTo>
                    <a:cubicBezTo>
                      <a:pt x="2394" y="1846"/>
                      <a:pt x="2391" y="1849"/>
                      <a:pt x="2388" y="1853"/>
                    </a:cubicBezTo>
                    <a:cubicBezTo>
                      <a:pt x="2336" y="1935"/>
                      <a:pt x="2251" y="1973"/>
                      <a:pt x="2167" y="2000"/>
                    </a:cubicBezTo>
                    <a:cubicBezTo>
                      <a:pt x="2153" y="2004"/>
                      <a:pt x="2136" y="2011"/>
                      <a:pt x="2121" y="2017"/>
                    </a:cubicBezTo>
                    <a:lnTo>
                      <a:pt x="2121" y="2004"/>
                    </a:lnTo>
                    <a:cubicBezTo>
                      <a:pt x="2196" y="1982"/>
                      <a:pt x="2264" y="1945"/>
                      <a:pt x="2320" y="1900"/>
                    </a:cubicBezTo>
                    <a:cubicBezTo>
                      <a:pt x="2342" y="1882"/>
                      <a:pt x="2362" y="1860"/>
                      <a:pt x="2381" y="1835"/>
                    </a:cubicBezTo>
                    <a:cubicBezTo>
                      <a:pt x="2387" y="1834"/>
                      <a:pt x="2394" y="1832"/>
                      <a:pt x="2398" y="1831"/>
                    </a:cubicBezTo>
                    <a:close/>
                    <a:moveTo>
                      <a:pt x="2409" y="1617"/>
                    </a:moveTo>
                    <a:cubicBezTo>
                      <a:pt x="2409" y="1619"/>
                      <a:pt x="2409" y="1620"/>
                      <a:pt x="2410" y="1622"/>
                    </a:cubicBezTo>
                    <a:cubicBezTo>
                      <a:pt x="2395" y="1696"/>
                      <a:pt x="2364" y="1762"/>
                      <a:pt x="2321" y="1811"/>
                    </a:cubicBezTo>
                    <a:cubicBezTo>
                      <a:pt x="2277" y="1821"/>
                      <a:pt x="2231" y="1829"/>
                      <a:pt x="2186" y="1829"/>
                    </a:cubicBezTo>
                    <a:cubicBezTo>
                      <a:pt x="2151" y="1829"/>
                      <a:pt x="2117" y="1824"/>
                      <a:pt x="2086" y="1811"/>
                    </a:cubicBezTo>
                    <a:cubicBezTo>
                      <a:pt x="2085" y="1811"/>
                      <a:pt x="2085" y="1811"/>
                      <a:pt x="2085" y="1811"/>
                    </a:cubicBezTo>
                    <a:cubicBezTo>
                      <a:pt x="2081" y="1811"/>
                      <a:pt x="2077" y="1832"/>
                      <a:pt x="2080" y="1835"/>
                    </a:cubicBezTo>
                    <a:cubicBezTo>
                      <a:pt x="2119" y="1861"/>
                      <a:pt x="2160" y="1869"/>
                      <a:pt x="2202" y="1869"/>
                    </a:cubicBezTo>
                    <a:cubicBezTo>
                      <a:pt x="2221" y="1869"/>
                      <a:pt x="2241" y="1867"/>
                      <a:pt x="2260" y="1865"/>
                    </a:cubicBezTo>
                    <a:lnTo>
                      <a:pt x="2260" y="1865"/>
                    </a:lnTo>
                    <a:cubicBezTo>
                      <a:pt x="2222" y="1895"/>
                      <a:pt x="2178" y="1920"/>
                      <a:pt x="2127" y="1937"/>
                    </a:cubicBezTo>
                    <a:cubicBezTo>
                      <a:pt x="2128" y="1915"/>
                      <a:pt x="2128" y="1890"/>
                      <a:pt x="2134" y="1869"/>
                    </a:cubicBezTo>
                    <a:cubicBezTo>
                      <a:pt x="2135" y="1865"/>
                      <a:pt x="2127" y="1863"/>
                      <a:pt x="2119" y="1863"/>
                    </a:cubicBezTo>
                    <a:cubicBezTo>
                      <a:pt x="2115" y="1863"/>
                      <a:pt x="2110" y="1864"/>
                      <a:pt x="2109" y="1867"/>
                    </a:cubicBezTo>
                    <a:cubicBezTo>
                      <a:pt x="2101" y="1894"/>
                      <a:pt x="2095" y="1923"/>
                      <a:pt x="2091" y="1950"/>
                    </a:cubicBezTo>
                    <a:cubicBezTo>
                      <a:pt x="2046" y="1962"/>
                      <a:pt x="1999" y="1968"/>
                      <a:pt x="1952" y="1968"/>
                    </a:cubicBezTo>
                    <a:cubicBezTo>
                      <a:pt x="1888" y="1968"/>
                      <a:pt x="1824" y="1956"/>
                      <a:pt x="1768" y="1930"/>
                    </a:cubicBezTo>
                    <a:cubicBezTo>
                      <a:pt x="1766" y="1929"/>
                      <a:pt x="1764" y="1929"/>
                      <a:pt x="1762" y="1929"/>
                    </a:cubicBezTo>
                    <a:cubicBezTo>
                      <a:pt x="1742" y="1929"/>
                      <a:pt x="1720" y="1964"/>
                      <a:pt x="1743" y="1977"/>
                    </a:cubicBezTo>
                    <a:cubicBezTo>
                      <a:pt x="1810" y="2014"/>
                      <a:pt x="1886" y="2032"/>
                      <a:pt x="1963" y="2032"/>
                    </a:cubicBezTo>
                    <a:cubicBezTo>
                      <a:pt x="2003" y="2032"/>
                      <a:pt x="2044" y="2027"/>
                      <a:pt x="2084" y="2018"/>
                    </a:cubicBezTo>
                    <a:lnTo>
                      <a:pt x="2084" y="2033"/>
                    </a:lnTo>
                    <a:cubicBezTo>
                      <a:pt x="2039" y="2048"/>
                      <a:pt x="1991" y="2059"/>
                      <a:pt x="1942" y="2059"/>
                    </a:cubicBezTo>
                    <a:cubicBezTo>
                      <a:pt x="1921" y="2059"/>
                      <a:pt x="1900" y="2057"/>
                      <a:pt x="1879" y="2052"/>
                    </a:cubicBezTo>
                    <a:cubicBezTo>
                      <a:pt x="1779" y="2030"/>
                      <a:pt x="1682" y="1984"/>
                      <a:pt x="1611" y="1916"/>
                    </a:cubicBezTo>
                    <a:cubicBezTo>
                      <a:pt x="1598" y="1906"/>
                      <a:pt x="1590" y="1893"/>
                      <a:pt x="1579" y="1882"/>
                    </a:cubicBezTo>
                    <a:lnTo>
                      <a:pt x="1579" y="1882"/>
                    </a:lnTo>
                    <a:cubicBezTo>
                      <a:pt x="1599" y="1885"/>
                      <a:pt x="1619" y="1887"/>
                      <a:pt x="1639" y="1887"/>
                    </a:cubicBezTo>
                    <a:cubicBezTo>
                      <a:pt x="1703" y="1887"/>
                      <a:pt x="1768" y="1868"/>
                      <a:pt x="1824" y="1821"/>
                    </a:cubicBezTo>
                    <a:cubicBezTo>
                      <a:pt x="1861" y="1838"/>
                      <a:pt x="1900" y="1849"/>
                      <a:pt x="1939" y="1849"/>
                    </a:cubicBezTo>
                    <a:cubicBezTo>
                      <a:pt x="1948" y="1849"/>
                      <a:pt x="1956" y="1848"/>
                      <a:pt x="1964" y="1847"/>
                    </a:cubicBezTo>
                    <a:cubicBezTo>
                      <a:pt x="2025" y="1840"/>
                      <a:pt x="2068" y="1805"/>
                      <a:pt x="2103" y="1773"/>
                    </a:cubicBezTo>
                    <a:cubicBezTo>
                      <a:pt x="2110" y="1774"/>
                      <a:pt x="2117" y="1774"/>
                      <a:pt x="2123" y="1774"/>
                    </a:cubicBezTo>
                    <a:cubicBezTo>
                      <a:pt x="2147" y="1774"/>
                      <a:pt x="2170" y="1769"/>
                      <a:pt x="2193" y="1766"/>
                    </a:cubicBezTo>
                    <a:cubicBezTo>
                      <a:pt x="2242" y="1755"/>
                      <a:pt x="2277" y="1721"/>
                      <a:pt x="2314" y="1693"/>
                    </a:cubicBezTo>
                    <a:cubicBezTo>
                      <a:pt x="2343" y="1671"/>
                      <a:pt x="2383" y="1649"/>
                      <a:pt x="2409" y="1617"/>
                    </a:cubicBezTo>
                    <a:close/>
                    <a:moveTo>
                      <a:pt x="1162" y="1626"/>
                    </a:moveTo>
                    <a:lnTo>
                      <a:pt x="1162" y="1626"/>
                    </a:lnTo>
                    <a:cubicBezTo>
                      <a:pt x="1159" y="1667"/>
                      <a:pt x="1158" y="1710"/>
                      <a:pt x="1158" y="1751"/>
                    </a:cubicBezTo>
                    <a:cubicBezTo>
                      <a:pt x="1158" y="1845"/>
                      <a:pt x="1151" y="1944"/>
                      <a:pt x="1179" y="2041"/>
                    </a:cubicBezTo>
                    <a:cubicBezTo>
                      <a:pt x="1192" y="2087"/>
                      <a:pt x="1213" y="2129"/>
                      <a:pt x="1238" y="2171"/>
                    </a:cubicBezTo>
                    <a:cubicBezTo>
                      <a:pt x="1146" y="2030"/>
                      <a:pt x="1118" y="1854"/>
                      <a:pt x="1141" y="1717"/>
                    </a:cubicBezTo>
                    <a:cubicBezTo>
                      <a:pt x="1144" y="1688"/>
                      <a:pt x="1151" y="1656"/>
                      <a:pt x="1162" y="1626"/>
                    </a:cubicBezTo>
                    <a:close/>
                    <a:moveTo>
                      <a:pt x="2779" y="2295"/>
                    </a:moveTo>
                    <a:cubicBezTo>
                      <a:pt x="2776" y="2299"/>
                      <a:pt x="2776" y="2301"/>
                      <a:pt x="2775" y="2306"/>
                    </a:cubicBezTo>
                    <a:cubicBezTo>
                      <a:pt x="2768" y="2308"/>
                      <a:pt x="2760" y="2310"/>
                      <a:pt x="2752" y="2312"/>
                    </a:cubicBezTo>
                    <a:cubicBezTo>
                      <a:pt x="2760" y="2307"/>
                      <a:pt x="2770" y="2300"/>
                      <a:pt x="2779" y="2295"/>
                    </a:cubicBezTo>
                    <a:close/>
                    <a:moveTo>
                      <a:pt x="1607" y="2204"/>
                    </a:moveTo>
                    <a:lnTo>
                      <a:pt x="1607" y="2204"/>
                    </a:lnTo>
                    <a:cubicBezTo>
                      <a:pt x="1660" y="2233"/>
                      <a:pt x="1717" y="2255"/>
                      <a:pt x="1775" y="2274"/>
                    </a:cubicBezTo>
                    <a:cubicBezTo>
                      <a:pt x="1852" y="2299"/>
                      <a:pt x="1933" y="2317"/>
                      <a:pt x="2015" y="2323"/>
                    </a:cubicBezTo>
                    <a:cubicBezTo>
                      <a:pt x="1971" y="2343"/>
                      <a:pt x="1930" y="2361"/>
                      <a:pt x="1885" y="2372"/>
                    </a:cubicBezTo>
                    <a:cubicBezTo>
                      <a:pt x="1852" y="2367"/>
                      <a:pt x="1820" y="2362"/>
                      <a:pt x="1790" y="2348"/>
                    </a:cubicBezTo>
                    <a:cubicBezTo>
                      <a:pt x="1715" y="2317"/>
                      <a:pt x="1660" y="2255"/>
                      <a:pt x="1607" y="2204"/>
                    </a:cubicBezTo>
                    <a:close/>
                    <a:moveTo>
                      <a:pt x="2779" y="1578"/>
                    </a:moveTo>
                    <a:cubicBezTo>
                      <a:pt x="2786" y="1600"/>
                      <a:pt x="2790" y="1622"/>
                      <a:pt x="2796" y="1645"/>
                    </a:cubicBezTo>
                    <a:cubicBezTo>
                      <a:pt x="2779" y="1717"/>
                      <a:pt x="2753" y="1787"/>
                      <a:pt x="2724" y="1854"/>
                    </a:cubicBezTo>
                    <a:cubicBezTo>
                      <a:pt x="2697" y="1916"/>
                      <a:pt x="2666" y="1979"/>
                      <a:pt x="2631" y="2041"/>
                    </a:cubicBezTo>
                    <a:cubicBezTo>
                      <a:pt x="2593" y="2076"/>
                      <a:pt x="2555" y="2109"/>
                      <a:pt x="2519" y="2142"/>
                    </a:cubicBezTo>
                    <a:cubicBezTo>
                      <a:pt x="2428" y="2227"/>
                      <a:pt x="2332" y="2329"/>
                      <a:pt x="2201" y="2381"/>
                    </a:cubicBezTo>
                    <a:cubicBezTo>
                      <a:pt x="2164" y="2385"/>
                      <a:pt x="2128" y="2388"/>
                      <a:pt x="2092" y="2389"/>
                    </a:cubicBezTo>
                    <a:cubicBezTo>
                      <a:pt x="2095" y="2376"/>
                      <a:pt x="2101" y="2362"/>
                      <a:pt x="2102" y="2347"/>
                    </a:cubicBezTo>
                    <a:cubicBezTo>
                      <a:pt x="2105" y="2341"/>
                      <a:pt x="2105" y="2336"/>
                      <a:pt x="2105" y="2333"/>
                    </a:cubicBezTo>
                    <a:cubicBezTo>
                      <a:pt x="2109" y="2329"/>
                      <a:pt x="2113" y="2326"/>
                      <a:pt x="2119" y="2323"/>
                    </a:cubicBezTo>
                    <a:cubicBezTo>
                      <a:pt x="2134" y="2322"/>
                      <a:pt x="2149" y="2322"/>
                      <a:pt x="2164" y="2321"/>
                    </a:cubicBezTo>
                    <a:cubicBezTo>
                      <a:pt x="2304" y="2295"/>
                      <a:pt x="2430" y="2216"/>
                      <a:pt x="2529" y="2110"/>
                    </a:cubicBezTo>
                    <a:cubicBezTo>
                      <a:pt x="2629" y="2007"/>
                      <a:pt x="2683" y="1869"/>
                      <a:pt x="2692" y="1725"/>
                    </a:cubicBezTo>
                    <a:cubicBezTo>
                      <a:pt x="2694" y="1711"/>
                      <a:pt x="2694" y="1696"/>
                      <a:pt x="2694" y="1682"/>
                    </a:cubicBezTo>
                    <a:cubicBezTo>
                      <a:pt x="2713" y="1666"/>
                      <a:pt x="2735" y="1648"/>
                      <a:pt x="2752" y="1627"/>
                    </a:cubicBezTo>
                    <a:cubicBezTo>
                      <a:pt x="2763" y="1612"/>
                      <a:pt x="2770" y="1594"/>
                      <a:pt x="2779" y="1578"/>
                    </a:cubicBezTo>
                    <a:close/>
                    <a:moveTo>
                      <a:pt x="2059" y="2350"/>
                    </a:moveTo>
                    <a:lnTo>
                      <a:pt x="2059" y="2350"/>
                    </a:lnTo>
                    <a:cubicBezTo>
                      <a:pt x="2057" y="2363"/>
                      <a:pt x="2054" y="2377"/>
                      <a:pt x="2051" y="2391"/>
                    </a:cubicBezTo>
                    <a:lnTo>
                      <a:pt x="2043" y="2391"/>
                    </a:lnTo>
                    <a:cubicBezTo>
                      <a:pt x="2017" y="2389"/>
                      <a:pt x="1991" y="2385"/>
                      <a:pt x="1964" y="2384"/>
                    </a:cubicBezTo>
                    <a:cubicBezTo>
                      <a:pt x="1999" y="2376"/>
                      <a:pt x="2031" y="2362"/>
                      <a:pt x="2059" y="2350"/>
                    </a:cubicBezTo>
                    <a:close/>
                    <a:moveTo>
                      <a:pt x="807" y="2078"/>
                    </a:moveTo>
                    <a:lnTo>
                      <a:pt x="807" y="2078"/>
                    </a:lnTo>
                    <a:cubicBezTo>
                      <a:pt x="819" y="2100"/>
                      <a:pt x="832" y="2124"/>
                      <a:pt x="844" y="2145"/>
                    </a:cubicBezTo>
                    <a:cubicBezTo>
                      <a:pt x="910" y="2250"/>
                      <a:pt x="1005" y="2329"/>
                      <a:pt x="1104" y="2391"/>
                    </a:cubicBezTo>
                    <a:cubicBezTo>
                      <a:pt x="1147" y="2445"/>
                      <a:pt x="1195" y="2493"/>
                      <a:pt x="1247" y="2537"/>
                    </a:cubicBezTo>
                    <a:cubicBezTo>
                      <a:pt x="1100" y="2432"/>
                      <a:pt x="935" y="2329"/>
                      <a:pt x="847" y="2165"/>
                    </a:cubicBezTo>
                    <a:cubicBezTo>
                      <a:pt x="832" y="2138"/>
                      <a:pt x="819" y="2107"/>
                      <a:pt x="807" y="2078"/>
                    </a:cubicBezTo>
                    <a:close/>
                    <a:moveTo>
                      <a:pt x="2714" y="2453"/>
                    </a:moveTo>
                    <a:lnTo>
                      <a:pt x="2714" y="2453"/>
                    </a:lnTo>
                    <a:cubicBezTo>
                      <a:pt x="2708" y="2467"/>
                      <a:pt x="2701" y="2482"/>
                      <a:pt x="2694" y="2495"/>
                    </a:cubicBezTo>
                    <a:cubicBezTo>
                      <a:pt x="2642" y="2519"/>
                      <a:pt x="2586" y="2537"/>
                      <a:pt x="2527" y="2549"/>
                    </a:cubicBezTo>
                    <a:cubicBezTo>
                      <a:pt x="2485" y="2560"/>
                      <a:pt x="2439" y="2564"/>
                      <a:pt x="2395" y="2571"/>
                    </a:cubicBezTo>
                    <a:cubicBezTo>
                      <a:pt x="2394" y="2567"/>
                      <a:pt x="2394" y="2562"/>
                      <a:pt x="2391" y="2557"/>
                    </a:cubicBezTo>
                    <a:cubicBezTo>
                      <a:pt x="2501" y="2535"/>
                      <a:pt x="2610" y="2501"/>
                      <a:pt x="2714" y="2453"/>
                    </a:cubicBezTo>
                    <a:close/>
                    <a:moveTo>
                      <a:pt x="2353" y="2567"/>
                    </a:moveTo>
                    <a:cubicBezTo>
                      <a:pt x="2354" y="2570"/>
                      <a:pt x="2354" y="2574"/>
                      <a:pt x="2355" y="2577"/>
                    </a:cubicBezTo>
                    <a:cubicBezTo>
                      <a:pt x="2326" y="2581"/>
                      <a:pt x="2297" y="2581"/>
                      <a:pt x="2267" y="2582"/>
                    </a:cubicBezTo>
                    <a:cubicBezTo>
                      <a:pt x="2281" y="2581"/>
                      <a:pt x="2295" y="2577"/>
                      <a:pt x="2309" y="2575"/>
                    </a:cubicBezTo>
                    <a:cubicBezTo>
                      <a:pt x="2322" y="2574"/>
                      <a:pt x="2339" y="2568"/>
                      <a:pt x="2353" y="2567"/>
                    </a:cubicBezTo>
                    <a:close/>
                    <a:moveTo>
                      <a:pt x="863" y="2558"/>
                    </a:moveTo>
                    <a:cubicBezTo>
                      <a:pt x="878" y="2570"/>
                      <a:pt x="894" y="2581"/>
                      <a:pt x="910" y="2592"/>
                    </a:cubicBezTo>
                    <a:cubicBezTo>
                      <a:pt x="908" y="2601"/>
                      <a:pt x="908" y="2612"/>
                      <a:pt x="905" y="2625"/>
                    </a:cubicBezTo>
                    <a:cubicBezTo>
                      <a:pt x="891" y="2603"/>
                      <a:pt x="876" y="2582"/>
                      <a:pt x="863" y="2560"/>
                    </a:cubicBezTo>
                    <a:cubicBezTo>
                      <a:pt x="863" y="2560"/>
                      <a:pt x="863" y="2559"/>
                      <a:pt x="863" y="2558"/>
                    </a:cubicBezTo>
                    <a:close/>
                    <a:moveTo>
                      <a:pt x="1369" y="2623"/>
                    </a:moveTo>
                    <a:lnTo>
                      <a:pt x="1369" y="2623"/>
                    </a:lnTo>
                    <a:cubicBezTo>
                      <a:pt x="1421" y="2658"/>
                      <a:pt x="1476" y="2688"/>
                      <a:pt x="1534" y="2713"/>
                    </a:cubicBezTo>
                    <a:cubicBezTo>
                      <a:pt x="1552" y="2721"/>
                      <a:pt x="1572" y="2728"/>
                      <a:pt x="1593" y="2735"/>
                    </a:cubicBezTo>
                    <a:cubicBezTo>
                      <a:pt x="1579" y="2735"/>
                      <a:pt x="1565" y="2736"/>
                      <a:pt x="1552" y="2736"/>
                    </a:cubicBezTo>
                    <a:cubicBezTo>
                      <a:pt x="1545" y="2736"/>
                      <a:pt x="1538" y="2735"/>
                      <a:pt x="1531" y="2735"/>
                    </a:cubicBezTo>
                    <a:cubicBezTo>
                      <a:pt x="1475" y="2701"/>
                      <a:pt x="1421" y="2663"/>
                      <a:pt x="1369" y="2623"/>
                    </a:cubicBezTo>
                    <a:close/>
                    <a:moveTo>
                      <a:pt x="1692" y="2773"/>
                    </a:moveTo>
                    <a:cubicBezTo>
                      <a:pt x="1717" y="2783"/>
                      <a:pt x="1743" y="2791"/>
                      <a:pt x="1770" y="2801"/>
                    </a:cubicBezTo>
                    <a:lnTo>
                      <a:pt x="1729" y="2826"/>
                    </a:lnTo>
                    <a:cubicBezTo>
                      <a:pt x="1710" y="2819"/>
                      <a:pt x="1692" y="2817"/>
                      <a:pt x="1673" y="2809"/>
                    </a:cubicBezTo>
                    <a:cubicBezTo>
                      <a:pt x="1653" y="2801"/>
                      <a:pt x="1634" y="2790"/>
                      <a:pt x="1618" y="2782"/>
                    </a:cubicBezTo>
                    <a:cubicBezTo>
                      <a:pt x="1641" y="2780"/>
                      <a:pt x="1666" y="2778"/>
                      <a:pt x="1692" y="2773"/>
                    </a:cubicBezTo>
                    <a:close/>
                    <a:moveTo>
                      <a:pt x="1836" y="2819"/>
                    </a:moveTo>
                    <a:cubicBezTo>
                      <a:pt x="1971" y="2857"/>
                      <a:pt x="2113" y="2881"/>
                      <a:pt x="2258" y="2884"/>
                    </a:cubicBezTo>
                    <a:cubicBezTo>
                      <a:pt x="2219" y="2892"/>
                      <a:pt x="2180" y="2900"/>
                      <a:pt x="2136" y="2900"/>
                    </a:cubicBezTo>
                    <a:cubicBezTo>
                      <a:pt x="2133" y="2900"/>
                      <a:pt x="2129" y="2900"/>
                      <a:pt x="2125" y="2900"/>
                    </a:cubicBezTo>
                    <a:cubicBezTo>
                      <a:pt x="2018" y="2899"/>
                      <a:pt x="1905" y="2877"/>
                      <a:pt x="1791" y="2844"/>
                    </a:cubicBezTo>
                    <a:cubicBezTo>
                      <a:pt x="1806" y="2835"/>
                      <a:pt x="1820" y="2829"/>
                      <a:pt x="1836" y="2819"/>
                    </a:cubicBezTo>
                    <a:close/>
                    <a:moveTo>
                      <a:pt x="932" y="2606"/>
                    </a:moveTo>
                    <a:cubicBezTo>
                      <a:pt x="1055" y="2728"/>
                      <a:pt x="1202" y="2822"/>
                      <a:pt x="1351" y="2906"/>
                    </a:cubicBezTo>
                    <a:cubicBezTo>
                      <a:pt x="1371" y="2918"/>
                      <a:pt x="1393" y="2929"/>
                      <a:pt x="1414" y="2940"/>
                    </a:cubicBezTo>
                    <a:cubicBezTo>
                      <a:pt x="1399" y="2941"/>
                      <a:pt x="1384" y="2943"/>
                      <a:pt x="1366" y="2945"/>
                    </a:cubicBezTo>
                    <a:cubicBezTo>
                      <a:pt x="1239" y="2881"/>
                      <a:pt x="1117" y="2808"/>
                      <a:pt x="998" y="2732"/>
                    </a:cubicBezTo>
                    <a:cubicBezTo>
                      <a:pt x="980" y="2720"/>
                      <a:pt x="964" y="2706"/>
                      <a:pt x="946" y="2694"/>
                    </a:cubicBezTo>
                    <a:cubicBezTo>
                      <a:pt x="942" y="2687"/>
                      <a:pt x="938" y="2678"/>
                      <a:pt x="932" y="2672"/>
                    </a:cubicBezTo>
                    <a:cubicBezTo>
                      <a:pt x="930" y="2650"/>
                      <a:pt x="930" y="2626"/>
                      <a:pt x="932" y="2606"/>
                    </a:cubicBezTo>
                    <a:close/>
                    <a:moveTo>
                      <a:pt x="1462" y="2963"/>
                    </a:moveTo>
                    <a:cubicBezTo>
                      <a:pt x="1506" y="2988"/>
                      <a:pt x="1550" y="3012"/>
                      <a:pt x="1596" y="3032"/>
                    </a:cubicBezTo>
                    <a:cubicBezTo>
                      <a:pt x="1541" y="3014"/>
                      <a:pt x="1487" y="2994"/>
                      <a:pt x="1433" y="2969"/>
                    </a:cubicBezTo>
                    <a:cubicBezTo>
                      <a:pt x="1443" y="2968"/>
                      <a:pt x="1453" y="2966"/>
                      <a:pt x="1462" y="2963"/>
                    </a:cubicBezTo>
                    <a:close/>
                    <a:moveTo>
                      <a:pt x="3337" y="1567"/>
                    </a:moveTo>
                    <a:lnTo>
                      <a:pt x="3337" y="1567"/>
                    </a:lnTo>
                    <a:cubicBezTo>
                      <a:pt x="3345" y="1608"/>
                      <a:pt x="3353" y="1649"/>
                      <a:pt x="3360" y="1693"/>
                    </a:cubicBezTo>
                    <a:cubicBezTo>
                      <a:pt x="3403" y="1975"/>
                      <a:pt x="3416" y="2288"/>
                      <a:pt x="3265" y="2562"/>
                    </a:cubicBezTo>
                    <a:cubicBezTo>
                      <a:pt x="3127" y="2808"/>
                      <a:pt x="2880" y="2987"/>
                      <a:pt x="2609" y="3062"/>
                    </a:cubicBezTo>
                    <a:lnTo>
                      <a:pt x="2588" y="3067"/>
                    </a:lnTo>
                    <a:cubicBezTo>
                      <a:pt x="2717" y="2976"/>
                      <a:pt x="2797" y="2856"/>
                      <a:pt x="2862" y="2732"/>
                    </a:cubicBezTo>
                    <a:cubicBezTo>
                      <a:pt x="2986" y="2656"/>
                      <a:pt x="3096" y="2556"/>
                      <a:pt x="3174" y="2432"/>
                    </a:cubicBezTo>
                    <a:cubicBezTo>
                      <a:pt x="3298" y="2238"/>
                      <a:pt x="3326" y="2021"/>
                      <a:pt x="3320" y="1813"/>
                    </a:cubicBezTo>
                    <a:cubicBezTo>
                      <a:pt x="3339" y="1734"/>
                      <a:pt x="3346" y="1649"/>
                      <a:pt x="3337" y="1567"/>
                    </a:cubicBezTo>
                    <a:close/>
                    <a:moveTo>
                      <a:pt x="281" y="2121"/>
                    </a:moveTo>
                    <a:cubicBezTo>
                      <a:pt x="306" y="2193"/>
                      <a:pt x="339" y="2262"/>
                      <a:pt x="376" y="2328"/>
                    </a:cubicBezTo>
                    <a:cubicBezTo>
                      <a:pt x="368" y="2358"/>
                      <a:pt x="361" y="2391"/>
                      <a:pt x="365" y="2423"/>
                    </a:cubicBezTo>
                    <a:cubicBezTo>
                      <a:pt x="374" y="2484"/>
                      <a:pt x="394" y="2542"/>
                      <a:pt x="407" y="2603"/>
                    </a:cubicBezTo>
                    <a:cubicBezTo>
                      <a:pt x="419" y="2665"/>
                      <a:pt x="440" y="2723"/>
                      <a:pt x="460" y="2784"/>
                    </a:cubicBezTo>
                    <a:cubicBezTo>
                      <a:pt x="478" y="2846"/>
                      <a:pt x="530" y="2892"/>
                      <a:pt x="558" y="2948"/>
                    </a:cubicBezTo>
                    <a:cubicBezTo>
                      <a:pt x="574" y="2987"/>
                      <a:pt x="574" y="3039"/>
                      <a:pt x="585" y="3084"/>
                    </a:cubicBezTo>
                    <a:cubicBezTo>
                      <a:pt x="572" y="3073"/>
                      <a:pt x="558" y="3062"/>
                      <a:pt x="546" y="3049"/>
                    </a:cubicBezTo>
                    <a:cubicBezTo>
                      <a:pt x="491" y="2990"/>
                      <a:pt x="440" y="2929"/>
                      <a:pt x="393" y="2864"/>
                    </a:cubicBezTo>
                    <a:cubicBezTo>
                      <a:pt x="346" y="2798"/>
                      <a:pt x="307" y="2725"/>
                      <a:pt x="281" y="2647"/>
                    </a:cubicBezTo>
                    <a:cubicBezTo>
                      <a:pt x="254" y="2566"/>
                      <a:pt x="281" y="2475"/>
                      <a:pt x="273" y="2396"/>
                    </a:cubicBezTo>
                    <a:cubicBezTo>
                      <a:pt x="266" y="2315"/>
                      <a:pt x="259" y="2237"/>
                      <a:pt x="273" y="2156"/>
                    </a:cubicBezTo>
                    <a:cubicBezTo>
                      <a:pt x="276" y="2143"/>
                      <a:pt x="279" y="2134"/>
                      <a:pt x="281" y="2121"/>
                    </a:cubicBezTo>
                    <a:close/>
                    <a:moveTo>
                      <a:pt x="3327" y="1328"/>
                    </a:moveTo>
                    <a:lnTo>
                      <a:pt x="3327" y="1328"/>
                    </a:lnTo>
                    <a:cubicBezTo>
                      <a:pt x="3411" y="1406"/>
                      <a:pt x="3482" y="1502"/>
                      <a:pt x="3520" y="1608"/>
                    </a:cubicBezTo>
                    <a:cubicBezTo>
                      <a:pt x="3581" y="1785"/>
                      <a:pt x="3539" y="1966"/>
                      <a:pt x="3511" y="2128"/>
                    </a:cubicBezTo>
                    <a:cubicBezTo>
                      <a:pt x="3484" y="2293"/>
                      <a:pt x="3436" y="2457"/>
                      <a:pt x="3350" y="2601"/>
                    </a:cubicBezTo>
                    <a:cubicBezTo>
                      <a:pt x="3265" y="2743"/>
                      <a:pt x="3160" y="2877"/>
                      <a:pt x="3034" y="2981"/>
                    </a:cubicBezTo>
                    <a:cubicBezTo>
                      <a:pt x="2921" y="3076"/>
                      <a:pt x="2808" y="3173"/>
                      <a:pt x="2673" y="3234"/>
                    </a:cubicBezTo>
                    <a:cubicBezTo>
                      <a:pt x="2658" y="3241"/>
                      <a:pt x="2644" y="3250"/>
                      <a:pt x="2628" y="3257"/>
                    </a:cubicBezTo>
                    <a:cubicBezTo>
                      <a:pt x="2539" y="3289"/>
                      <a:pt x="2446" y="3292"/>
                      <a:pt x="2355" y="3292"/>
                    </a:cubicBezTo>
                    <a:cubicBezTo>
                      <a:pt x="2330" y="3292"/>
                      <a:pt x="2305" y="3292"/>
                      <a:pt x="2281" y="3292"/>
                    </a:cubicBezTo>
                    <a:cubicBezTo>
                      <a:pt x="2254" y="3292"/>
                      <a:pt x="2228" y="3292"/>
                      <a:pt x="2203" y="3294"/>
                    </a:cubicBezTo>
                    <a:cubicBezTo>
                      <a:pt x="2173" y="3295"/>
                      <a:pt x="2143" y="3296"/>
                      <a:pt x="2113" y="3296"/>
                    </a:cubicBezTo>
                    <a:cubicBezTo>
                      <a:pt x="2005" y="3296"/>
                      <a:pt x="1897" y="3286"/>
                      <a:pt x="1792" y="3262"/>
                    </a:cubicBezTo>
                    <a:cubicBezTo>
                      <a:pt x="1662" y="3230"/>
                      <a:pt x="1520" y="3217"/>
                      <a:pt x="1397" y="3148"/>
                    </a:cubicBezTo>
                    <a:cubicBezTo>
                      <a:pt x="1358" y="3126"/>
                      <a:pt x="1323" y="3100"/>
                      <a:pt x="1289" y="3071"/>
                    </a:cubicBezTo>
                    <a:lnTo>
                      <a:pt x="1289" y="3071"/>
                    </a:lnTo>
                    <a:cubicBezTo>
                      <a:pt x="1355" y="3083"/>
                      <a:pt x="1421" y="3091"/>
                      <a:pt x="1487" y="3098"/>
                    </a:cubicBezTo>
                    <a:cubicBezTo>
                      <a:pt x="1695" y="3161"/>
                      <a:pt x="1909" y="3202"/>
                      <a:pt x="2130" y="3202"/>
                    </a:cubicBezTo>
                    <a:cubicBezTo>
                      <a:pt x="2137" y="3202"/>
                      <a:pt x="2144" y="3202"/>
                      <a:pt x="2152" y="3201"/>
                    </a:cubicBezTo>
                    <a:cubicBezTo>
                      <a:pt x="2479" y="3196"/>
                      <a:pt x="2816" y="3086"/>
                      <a:pt x="3067" y="2864"/>
                    </a:cubicBezTo>
                    <a:cubicBezTo>
                      <a:pt x="3332" y="2639"/>
                      <a:pt x="3436" y="2289"/>
                      <a:pt x="3429" y="1975"/>
                    </a:cubicBezTo>
                    <a:cubicBezTo>
                      <a:pt x="3427" y="1762"/>
                      <a:pt x="3374" y="1538"/>
                      <a:pt x="3327" y="1328"/>
                    </a:cubicBezTo>
                    <a:close/>
                    <a:moveTo>
                      <a:pt x="1905" y="0"/>
                    </a:moveTo>
                    <a:cubicBezTo>
                      <a:pt x="1838" y="2"/>
                      <a:pt x="1775" y="22"/>
                      <a:pt x="1708" y="32"/>
                    </a:cubicBezTo>
                    <a:cubicBezTo>
                      <a:pt x="1644" y="39"/>
                      <a:pt x="1582" y="65"/>
                      <a:pt x="1517" y="80"/>
                    </a:cubicBezTo>
                    <a:cubicBezTo>
                      <a:pt x="1454" y="97"/>
                      <a:pt x="1380" y="79"/>
                      <a:pt x="1316" y="101"/>
                    </a:cubicBezTo>
                    <a:cubicBezTo>
                      <a:pt x="1241" y="128"/>
                      <a:pt x="1187" y="204"/>
                      <a:pt x="1124" y="248"/>
                    </a:cubicBezTo>
                    <a:cubicBezTo>
                      <a:pt x="1117" y="235"/>
                      <a:pt x="1108" y="220"/>
                      <a:pt x="1105" y="220"/>
                    </a:cubicBezTo>
                    <a:cubicBezTo>
                      <a:pt x="1105" y="220"/>
                      <a:pt x="1105" y="220"/>
                      <a:pt x="1104" y="221"/>
                    </a:cubicBezTo>
                    <a:cubicBezTo>
                      <a:pt x="1086" y="237"/>
                      <a:pt x="1075" y="265"/>
                      <a:pt x="1048" y="266"/>
                    </a:cubicBezTo>
                    <a:cubicBezTo>
                      <a:pt x="1046" y="266"/>
                      <a:pt x="1044" y="266"/>
                      <a:pt x="1043" y="266"/>
                    </a:cubicBezTo>
                    <a:cubicBezTo>
                      <a:pt x="1015" y="266"/>
                      <a:pt x="977" y="248"/>
                      <a:pt x="946" y="244"/>
                    </a:cubicBezTo>
                    <a:cubicBezTo>
                      <a:pt x="914" y="241"/>
                      <a:pt x="868" y="216"/>
                      <a:pt x="835" y="216"/>
                    </a:cubicBezTo>
                    <a:cubicBezTo>
                      <a:pt x="802" y="216"/>
                      <a:pt x="785" y="237"/>
                      <a:pt x="759" y="245"/>
                    </a:cubicBezTo>
                    <a:cubicBezTo>
                      <a:pt x="731" y="256"/>
                      <a:pt x="718" y="284"/>
                      <a:pt x="691" y="296"/>
                    </a:cubicBezTo>
                    <a:cubicBezTo>
                      <a:pt x="667" y="307"/>
                      <a:pt x="627" y="306"/>
                      <a:pt x="602" y="324"/>
                    </a:cubicBezTo>
                    <a:cubicBezTo>
                      <a:pt x="579" y="339"/>
                      <a:pt x="543" y="342"/>
                      <a:pt x="519" y="362"/>
                    </a:cubicBezTo>
                    <a:cubicBezTo>
                      <a:pt x="497" y="382"/>
                      <a:pt x="503" y="428"/>
                      <a:pt x="484" y="449"/>
                    </a:cubicBezTo>
                    <a:lnTo>
                      <a:pt x="426" y="512"/>
                    </a:lnTo>
                    <a:cubicBezTo>
                      <a:pt x="407" y="533"/>
                      <a:pt x="374" y="544"/>
                      <a:pt x="354" y="566"/>
                    </a:cubicBezTo>
                    <a:cubicBezTo>
                      <a:pt x="334" y="587"/>
                      <a:pt x="306" y="600"/>
                      <a:pt x="288" y="622"/>
                    </a:cubicBezTo>
                    <a:cubicBezTo>
                      <a:pt x="269" y="644"/>
                      <a:pt x="244" y="664"/>
                      <a:pt x="228" y="686"/>
                    </a:cubicBezTo>
                    <a:cubicBezTo>
                      <a:pt x="210" y="711"/>
                      <a:pt x="213" y="745"/>
                      <a:pt x="192" y="767"/>
                    </a:cubicBezTo>
                    <a:cubicBezTo>
                      <a:pt x="173" y="789"/>
                      <a:pt x="141" y="803"/>
                      <a:pt x="120" y="826"/>
                    </a:cubicBezTo>
                    <a:cubicBezTo>
                      <a:pt x="102" y="848"/>
                      <a:pt x="75" y="867"/>
                      <a:pt x="57" y="891"/>
                    </a:cubicBezTo>
                    <a:cubicBezTo>
                      <a:pt x="38" y="916"/>
                      <a:pt x="45" y="951"/>
                      <a:pt x="34" y="979"/>
                    </a:cubicBezTo>
                    <a:cubicBezTo>
                      <a:pt x="20" y="1008"/>
                      <a:pt x="3" y="1037"/>
                      <a:pt x="2" y="1071"/>
                    </a:cubicBezTo>
                    <a:cubicBezTo>
                      <a:pt x="1" y="1105"/>
                      <a:pt x="24" y="1151"/>
                      <a:pt x="27" y="1185"/>
                    </a:cubicBezTo>
                    <a:cubicBezTo>
                      <a:pt x="28" y="1221"/>
                      <a:pt x="31" y="1255"/>
                      <a:pt x="41" y="1291"/>
                    </a:cubicBezTo>
                    <a:cubicBezTo>
                      <a:pt x="47" y="1323"/>
                      <a:pt x="68" y="1360"/>
                      <a:pt x="31" y="1378"/>
                    </a:cubicBezTo>
                    <a:cubicBezTo>
                      <a:pt x="30" y="1378"/>
                      <a:pt x="48" y="1385"/>
                      <a:pt x="53" y="1385"/>
                    </a:cubicBezTo>
                    <a:cubicBezTo>
                      <a:pt x="54" y="1385"/>
                      <a:pt x="54" y="1385"/>
                      <a:pt x="54" y="1385"/>
                    </a:cubicBezTo>
                    <a:cubicBezTo>
                      <a:pt x="93" y="1378"/>
                      <a:pt x="91" y="1359"/>
                      <a:pt x="89" y="1337"/>
                    </a:cubicBezTo>
                    <a:cubicBezTo>
                      <a:pt x="83" y="1304"/>
                      <a:pt x="56" y="1264"/>
                      <a:pt x="63" y="1235"/>
                    </a:cubicBezTo>
                    <a:cubicBezTo>
                      <a:pt x="68" y="1207"/>
                      <a:pt x="68" y="1178"/>
                      <a:pt x="69" y="1150"/>
                    </a:cubicBezTo>
                    <a:cubicBezTo>
                      <a:pt x="72" y="1119"/>
                      <a:pt x="78" y="1092"/>
                      <a:pt x="89" y="1067"/>
                    </a:cubicBezTo>
                    <a:cubicBezTo>
                      <a:pt x="100" y="1041"/>
                      <a:pt x="155" y="1035"/>
                      <a:pt x="173" y="1013"/>
                    </a:cubicBezTo>
                    <a:cubicBezTo>
                      <a:pt x="189" y="991"/>
                      <a:pt x="200" y="965"/>
                      <a:pt x="222" y="946"/>
                    </a:cubicBezTo>
                    <a:cubicBezTo>
                      <a:pt x="244" y="927"/>
                      <a:pt x="262" y="905"/>
                      <a:pt x="288" y="888"/>
                    </a:cubicBezTo>
                    <a:cubicBezTo>
                      <a:pt x="312" y="870"/>
                      <a:pt x="309" y="836"/>
                      <a:pt x="334" y="819"/>
                    </a:cubicBezTo>
                    <a:cubicBezTo>
                      <a:pt x="345" y="811"/>
                      <a:pt x="367" y="811"/>
                      <a:pt x="388" y="811"/>
                    </a:cubicBezTo>
                    <a:cubicBezTo>
                      <a:pt x="409" y="811"/>
                      <a:pt x="429" y="811"/>
                      <a:pt x="440" y="803"/>
                    </a:cubicBezTo>
                    <a:cubicBezTo>
                      <a:pt x="462" y="786"/>
                      <a:pt x="477" y="774"/>
                      <a:pt x="497" y="759"/>
                    </a:cubicBezTo>
                    <a:cubicBezTo>
                      <a:pt x="517" y="745"/>
                      <a:pt x="508" y="706"/>
                      <a:pt x="529" y="693"/>
                    </a:cubicBezTo>
                    <a:cubicBezTo>
                      <a:pt x="543" y="684"/>
                      <a:pt x="561" y="682"/>
                      <a:pt x="580" y="676"/>
                    </a:cubicBezTo>
                    <a:cubicBezTo>
                      <a:pt x="586" y="681"/>
                      <a:pt x="593" y="684"/>
                      <a:pt x="597" y="684"/>
                    </a:cubicBezTo>
                    <a:cubicBezTo>
                      <a:pt x="598" y="684"/>
                      <a:pt x="599" y="684"/>
                      <a:pt x="599" y="683"/>
                    </a:cubicBezTo>
                    <a:cubicBezTo>
                      <a:pt x="608" y="672"/>
                      <a:pt x="614" y="662"/>
                      <a:pt x="623" y="650"/>
                    </a:cubicBezTo>
                    <a:cubicBezTo>
                      <a:pt x="634" y="640"/>
                      <a:pt x="643" y="628"/>
                      <a:pt x="657" y="620"/>
                    </a:cubicBezTo>
                    <a:cubicBezTo>
                      <a:pt x="676" y="606"/>
                      <a:pt x="708" y="603"/>
                      <a:pt x="726" y="589"/>
                    </a:cubicBezTo>
                    <a:cubicBezTo>
                      <a:pt x="745" y="576"/>
                      <a:pt x="749" y="547"/>
                      <a:pt x="766" y="533"/>
                    </a:cubicBezTo>
                    <a:cubicBezTo>
                      <a:pt x="773" y="527"/>
                      <a:pt x="780" y="519"/>
                      <a:pt x="785" y="511"/>
                    </a:cubicBezTo>
                    <a:cubicBezTo>
                      <a:pt x="833" y="493"/>
                      <a:pt x="887" y="482"/>
                      <a:pt x="931" y="464"/>
                    </a:cubicBezTo>
                    <a:cubicBezTo>
                      <a:pt x="976" y="452"/>
                      <a:pt x="1022" y="449"/>
                      <a:pt x="1069" y="444"/>
                    </a:cubicBezTo>
                    <a:lnTo>
                      <a:pt x="1069" y="444"/>
                    </a:lnTo>
                    <a:cubicBezTo>
                      <a:pt x="1022" y="466"/>
                      <a:pt x="976" y="489"/>
                      <a:pt x="935" y="523"/>
                    </a:cubicBezTo>
                    <a:cubicBezTo>
                      <a:pt x="912" y="541"/>
                      <a:pt x="894" y="562"/>
                      <a:pt x="874" y="585"/>
                    </a:cubicBezTo>
                    <a:cubicBezTo>
                      <a:pt x="855" y="594"/>
                      <a:pt x="836" y="602"/>
                      <a:pt x="819" y="613"/>
                    </a:cubicBezTo>
                    <a:cubicBezTo>
                      <a:pt x="767" y="643"/>
                      <a:pt x="716" y="676"/>
                      <a:pt x="667" y="712"/>
                    </a:cubicBezTo>
                    <a:cubicBezTo>
                      <a:pt x="620" y="752"/>
                      <a:pt x="587" y="805"/>
                      <a:pt x="540" y="847"/>
                    </a:cubicBezTo>
                    <a:cubicBezTo>
                      <a:pt x="495" y="885"/>
                      <a:pt x="440" y="920"/>
                      <a:pt x="394" y="965"/>
                    </a:cubicBezTo>
                    <a:cubicBezTo>
                      <a:pt x="352" y="1012"/>
                      <a:pt x="303" y="1055"/>
                      <a:pt x="265" y="1108"/>
                    </a:cubicBezTo>
                    <a:cubicBezTo>
                      <a:pt x="230" y="1159"/>
                      <a:pt x="217" y="1222"/>
                      <a:pt x="195" y="1280"/>
                    </a:cubicBezTo>
                    <a:cubicBezTo>
                      <a:pt x="166" y="1317"/>
                      <a:pt x="133" y="1353"/>
                      <a:pt x="111" y="1397"/>
                    </a:cubicBezTo>
                    <a:cubicBezTo>
                      <a:pt x="85" y="1443"/>
                      <a:pt x="89" y="1500"/>
                      <a:pt x="71" y="1550"/>
                    </a:cubicBezTo>
                    <a:cubicBezTo>
                      <a:pt x="56" y="1605"/>
                      <a:pt x="38" y="1661"/>
                      <a:pt x="42" y="1721"/>
                    </a:cubicBezTo>
                    <a:cubicBezTo>
                      <a:pt x="45" y="1778"/>
                      <a:pt x="78" y="1839"/>
                      <a:pt x="91" y="1894"/>
                    </a:cubicBezTo>
                    <a:cubicBezTo>
                      <a:pt x="100" y="1934"/>
                      <a:pt x="113" y="1973"/>
                      <a:pt x="131" y="2011"/>
                    </a:cubicBezTo>
                    <a:cubicBezTo>
                      <a:pt x="113" y="2085"/>
                      <a:pt x="98" y="2161"/>
                      <a:pt x="97" y="2238"/>
                    </a:cubicBezTo>
                    <a:cubicBezTo>
                      <a:pt x="96" y="2329"/>
                      <a:pt x="127" y="2416"/>
                      <a:pt x="146" y="2500"/>
                    </a:cubicBezTo>
                    <a:cubicBezTo>
                      <a:pt x="167" y="2595"/>
                      <a:pt x="196" y="2688"/>
                      <a:pt x="244" y="2773"/>
                    </a:cubicBezTo>
                    <a:cubicBezTo>
                      <a:pt x="296" y="2857"/>
                      <a:pt x="374" y="2921"/>
                      <a:pt x="440" y="2988"/>
                    </a:cubicBezTo>
                    <a:cubicBezTo>
                      <a:pt x="491" y="3043"/>
                      <a:pt x="550" y="3091"/>
                      <a:pt x="609" y="3133"/>
                    </a:cubicBezTo>
                    <a:cubicBezTo>
                      <a:pt x="642" y="3177"/>
                      <a:pt x="678" y="3221"/>
                      <a:pt x="715" y="3262"/>
                    </a:cubicBezTo>
                    <a:cubicBezTo>
                      <a:pt x="756" y="3306"/>
                      <a:pt x="821" y="3321"/>
                      <a:pt x="868" y="3358"/>
                    </a:cubicBezTo>
                    <a:cubicBezTo>
                      <a:pt x="912" y="3397"/>
                      <a:pt x="950" y="3455"/>
                      <a:pt x="1004" y="3485"/>
                    </a:cubicBezTo>
                    <a:cubicBezTo>
                      <a:pt x="1056" y="3518"/>
                      <a:pt x="1117" y="3537"/>
                      <a:pt x="1173" y="3562"/>
                    </a:cubicBezTo>
                    <a:cubicBezTo>
                      <a:pt x="1232" y="3585"/>
                      <a:pt x="1286" y="3624"/>
                      <a:pt x="1348" y="3638"/>
                    </a:cubicBezTo>
                    <a:cubicBezTo>
                      <a:pt x="1410" y="3654"/>
                      <a:pt x="1475" y="3647"/>
                      <a:pt x="1536" y="3651"/>
                    </a:cubicBezTo>
                    <a:cubicBezTo>
                      <a:pt x="1551" y="3653"/>
                      <a:pt x="1566" y="3654"/>
                      <a:pt x="1581" y="3654"/>
                    </a:cubicBezTo>
                    <a:cubicBezTo>
                      <a:pt x="1628" y="3654"/>
                      <a:pt x="1676" y="3647"/>
                      <a:pt x="1724" y="3647"/>
                    </a:cubicBezTo>
                    <a:cubicBezTo>
                      <a:pt x="1726" y="3647"/>
                      <a:pt x="1729" y="3647"/>
                      <a:pt x="1731" y="3647"/>
                    </a:cubicBezTo>
                    <a:cubicBezTo>
                      <a:pt x="1783" y="3647"/>
                      <a:pt x="1837" y="3670"/>
                      <a:pt x="1890" y="3670"/>
                    </a:cubicBezTo>
                    <a:cubicBezTo>
                      <a:pt x="1899" y="3670"/>
                      <a:pt x="1907" y="3669"/>
                      <a:pt x="1915" y="3668"/>
                    </a:cubicBezTo>
                    <a:cubicBezTo>
                      <a:pt x="1956" y="3661"/>
                      <a:pt x="1992" y="3638"/>
                      <a:pt x="2029" y="3616"/>
                    </a:cubicBezTo>
                    <a:cubicBezTo>
                      <a:pt x="2072" y="3599"/>
                      <a:pt x="2114" y="3579"/>
                      <a:pt x="2157" y="3565"/>
                    </a:cubicBezTo>
                    <a:cubicBezTo>
                      <a:pt x="2197" y="3551"/>
                      <a:pt x="2236" y="3534"/>
                      <a:pt x="2273" y="3514"/>
                    </a:cubicBezTo>
                    <a:cubicBezTo>
                      <a:pt x="2306" y="3510"/>
                      <a:pt x="2340" y="3506"/>
                      <a:pt x="2373" y="3499"/>
                    </a:cubicBezTo>
                    <a:cubicBezTo>
                      <a:pt x="2552" y="3463"/>
                      <a:pt x="2714" y="3373"/>
                      <a:pt x="2866" y="3283"/>
                    </a:cubicBezTo>
                    <a:cubicBezTo>
                      <a:pt x="3020" y="3190"/>
                      <a:pt x="3169" y="3084"/>
                      <a:pt x="3288" y="2947"/>
                    </a:cubicBezTo>
                    <a:cubicBezTo>
                      <a:pt x="3405" y="2809"/>
                      <a:pt x="3511" y="2658"/>
                      <a:pt x="3579" y="2486"/>
                    </a:cubicBezTo>
                    <a:cubicBezTo>
                      <a:pt x="3646" y="2314"/>
                      <a:pt x="3661" y="2127"/>
                      <a:pt x="3660" y="1941"/>
                    </a:cubicBezTo>
                    <a:cubicBezTo>
                      <a:pt x="3657" y="1770"/>
                      <a:pt x="3620" y="1587"/>
                      <a:pt x="3522" y="1429"/>
                    </a:cubicBezTo>
                    <a:cubicBezTo>
                      <a:pt x="3533" y="1425"/>
                      <a:pt x="3539" y="1418"/>
                      <a:pt x="3543" y="1411"/>
                    </a:cubicBezTo>
                    <a:cubicBezTo>
                      <a:pt x="3570" y="1461"/>
                      <a:pt x="3598" y="1511"/>
                      <a:pt x="3623" y="1565"/>
                    </a:cubicBezTo>
                    <a:cubicBezTo>
                      <a:pt x="3653" y="1624"/>
                      <a:pt x="3690" y="1696"/>
                      <a:pt x="3668" y="1762"/>
                    </a:cubicBezTo>
                    <a:cubicBezTo>
                      <a:pt x="3668" y="1763"/>
                      <a:pt x="3673" y="1764"/>
                      <a:pt x="3679" y="1764"/>
                    </a:cubicBezTo>
                    <a:cubicBezTo>
                      <a:pt x="3685" y="1764"/>
                      <a:pt x="3691" y="1763"/>
                      <a:pt x="3692" y="1762"/>
                    </a:cubicBezTo>
                    <a:cubicBezTo>
                      <a:pt x="3723" y="1714"/>
                      <a:pt x="3711" y="1667"/>
                      <a:pt x="3696" y="1622"/>
                    </a:cubicBezTo>
                    <a:cubicBezTo>
                      <a:pt x="3674" y="1565"/>
                      <a:pt x="3621" y="1505"/>
                      <a:pt x="3598" y="1439"/>
                    </a:cubicBezTo>
                    <a:cubicBezTo>
                      <a:pt x="3575" y="1378"/>
                      <a:pt x="3546" y="1319"/>
                      <a:pt x="3511" y="1267"/>
                    </a:cubicBezTo>
                    <a:cubicBezTo>
                      <a:pt x="3477" y="1207"/>
                      <a:pt x="3447" y="1154"/>
                      <a:pt x="3415" y="1101"/>
                    </a:cubicBezTo>
                    <a:lnTo>
                      <a:pt x="3415" y="1099"/>
                    </a:lnTo>
                    <a:cubicBezTo>
                      <a:pt x="3415" y="1094"/>
                      <a:pt x="3416" y="1090"/>
                      <a:pt x="3415" y="1085"/>
                    </a:cubicBezTo>
                    <a:cubicBezTo>
                      <a:pt x="3408" y="1061"/>
                      <a:pt x="3394" y="1041"/>
                      <a:pt x="3387" y="1015"/>
                    </a:cubicBezTo>
                    <a:cubicBezTo>
                      <a:pt x="3381" y="978"/>
                      <a:pt x="3374" y="938"/>
                      <a:pt x="3353" y="906"/>
                    </a:cubicBezTo>
                    <a:cubicBezTo>
                      <a:pt x="3339" y="884"/>
                      <a:pt x="3324" y="862"/>
                      <a:pt x="3309" y="841"/>
                    </a:cubicBezTo>
                    <a:cubicBezTo>
                      <a:pt x="3310" y="814"/>
                      <a:pt x="3324" y="774"/>
                      <a:pt x="3313" y="755"/>
                    </a:cubicBezTo>
                    <a:cubicBezTo>
                      <a:pt x="3299" y="731"/>
                      <a:pt x="3283" y="711"/>
                      <a:pt x="3268" y="686"/>
                    </a:cubicBezTo>
                    <a:cubicBezTo>
                      <a:pt x="3251" y="664"/>
                      <a:pt x="3213" y="669"/>
                      <a:pt x="3195" y="650"/>
                    </a:cubicBezTo>
                    <a:cubicBezTo>
                      <a:pt x="3178" y="629"/>
                      <a:pt x="3173" y="589"/>
                      <a:pt x="3153" y="569"/>
                    </a:cubicBezTo>
                    <a:cubicBezTo>
                      <a:pt x="3133" y="551"/>
                      <a:pt x="3109" y="540"/>
                      <a:pt x="3086" y="523"/>
                    </a:cubicBezTo>
                    <a:cubicBezTo>
                      <a:pt x="3065" y="505"/>
                      <a:pt x="3052" y="475"/>
                      <a:pt x="3028" y="459"/>
                    </a:cubicBezTo>
                    <a:cubicBezTo>
                      <a:pt x="3003" y="445"/>
                      <a:pt x="2973" y="449"/>
                      <a:pt x="2948" y="437"/>
                    </a:cubicBezTo>
                    <a:lnTo>
                      <a:pt x="2933" y="431"/>
                    </a:lnTo>
                    <a:cubicBezTo>
                      <a:pt x="2900" y="387"/>
                      <a:pt x="2878" y="321"/>
                      <a:pt x="2831" y="289"/>
                    </a:cubicBezTo>
                    <a:cubicBezTo>
                      <a:pt x="2781" y="251"/>
                      <a:pt x="2724" y="221"/>
                      <a:pt x="2666" y="188"/>
                    </a:cubicBezTo>
                    <a:cubicBezTo>
                      <a:pt x="2609" y="156"/>
                      <a:pt x="2538" y="161"/>
                      <a:pt x="2478" y="139"/>
                    </a:cubicBezTo>
                    <a:cubicBezTo>
                      <a:pt x="2419" y="113"/>
                      <a:pt x="2361" y="73"/>
                      <a:pt x="2297" y="55"/>
                    </a:cubicBezTo>
                    <a:cubicBezTo>
                      <a:pt x="2233" y="42"/>
                      <a:pt x="2168" y="35"/>
                      <a:pt x="2102" y="29"/>
                    </a:cubicBezTo>
                    <a:cubicBezTo>
                      <a:pt x="2037" y="21"/>
                      <a:pt x="1971" y="2"/>
                      <a:pt x="190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29"/>
              <p:cNvSpPr/>
              <p:nvPr/>
            </p:nvSpPr>
            <p:spPr>
              <a:xfrm>
                <a:off x="1672650" y="4934925"/>
                <a:ext cx="2200" cy="900"/>
              </a:xfrm>
              <a:custGeom>
                <a:rect b="b" l="l" r="r" t="t"/>
                <a:pathLst>
                  <a:path extrusionOk="0" h="36" w="88">
                    <a:moveTo>
                      <a:pt x="79" y="1"/>
                    </a:moveTo>
                    <a:cubicBezTo>
                      <a:pt x="59" y="15"/>
                      <a:pt x="35" y="24"/>
                      <a:pt x="20" y="31"/>
                    </a:cubicBezTo>
                    <a:cubicBezTo>
                      <a:pt x="15" y="34"/>
                      <a:pt x="8" y="34"/>
                      <a:pt x="1" y="35"/>
                    </a:cubicBezTo>
                    <a:lnTo>
                      <a:pt x="88" y="34"/>
                    </a:lnTo>
                    <a:cubicBezTo>
                      <a:pt x="86" y="22"/>
                      <a:pt x="82" y="10"/>
                      <a:pt x="79"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29"/>
              <p:cNvSpPr/>
              <p:nvPr/>
            </p:nvSpPr>
            <p:spPr>
              <a:xfrm>
                <a:off x="1670250" y="4934625"/>
                <a:ext cx="1150" cy="200"/>
              </a:xfrm>
              <a:custGeom>
                <a:rect b="b" l="l" r="r" t="t"/>
                <a:pathLst>
                  <a:path extrusionOk="0" h="8" w="46">
                    <a:moveTo>
                      <a:pt x="0" y="0"/>
                    </a:moveTo>
                    <a:cubicBezTo>
                      <a:pt x="8" y="4"/>
                      <a:pt x="19" y="8"/>
                      <a:pt x="29" y="8"/>
                    </a:cubicBezTo>
                    <a:cubicBezTo>
                      <a:pt x="37" y="8"/>
                      <a:pt x="44" y="6"/>
                      <a:pt x="46"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29"/>
              <p:cNvSpPr/>
              <p:nvPr/>
            </p:nvSpPr>
            <p:spPr>
              <a:xfrm>
                <a:off x="1631500" y="4893000"/>
                <a:ext cx="92450" cy="92400"/>
              </a:xfrm>
              <a:custGeom>
                <a:rect b="b" l="l" r="r" t="t"/>
                <a:pathLst>
                  <a:path extrusionOk="0" h="3696" w="3698">
                    <a:moveTo>
                      <a:pt x="1432" y="198"/>
                    </a:moveTo>
                    <a:cubicBezTo>
                      <a:pt x="1432" y="198"/>
                      <a:pt x="1433" y="198"/>
                      <a:pt x="1434" y="198"/>
                    </a:cubicBezTo>
                    <a:cubicBezTo>
                      <a:pt x="1409" y="215"/>
                      <a:pt x="1383" y="229"/>
                      <a:pt x="1358" y="249"/>
                    </a:cubicBezTo>
                    <a:cubicBezTo>
                      <a:pt x="1306" y="298"/>
                      <a:pt x="1266" y="351"/>
                      <a:pt x="1231" y="408"/>
                    </a:cubicBezTo>
                    <a:cubicBezTo>
                      <a:pt x="1212" y="413"/>
                      <a:pt x="1193" y="419"/>
                      <a:pt x="1175" y="421"/>
                    </a:cubicBezTo>
                    <a:cubicBezTo>
                      <a:pt x="1178" y="420"/>
                      <a:pt x="1179" y="415"/>
                      <a:pt x="1183" y="413"/>
                    </a:cubicBezTo>
                    <a:cubicBezTo>
                      <a:pt x="1205" y="403"/>
                      <a:pt x="1227" y="394"/>
                      <a:pt x="1245" y="376"/>
                    </a:cubicBezTo>
                    <a:cubicBezTo>
                      <a:pt x="1263" y="357"/>
                      <a:pt x="1275" y="310"/>
                      <a:pt x="1300" y="293"/>
                    </a:cubicBezTo>
                    <a:cubicBezTo>
                      <a:pt x="1322" y="276"/>
                      <a:pt x="1345" y="255"/>
                      <a:pt x="1376" y="231"/>
                    </a:cubicBezTo>
                    <a:cubicBezTo>
                      <a:pt x="1392" y="218"/>
                      <a:pt x="1412" y="198"/>
                      <a:pt x="1432" y="198"/>
                    </a:cubicBezTo>
                    <a:close/>
                    <a:moveTo>
                      <a:pt x="1493" y="394"/>
                    </a:moveTo>
                    <a:lnTo>
                      <a:pt x="1493" y="394"/>
                    </a:lnTo>
                    <a:cubicBezTo>
                      <a:pt x="1458" y="401"/>
                      <a:pt x="1424" y="415"/>
                      <a:pt x="1391" y="432"/>
                    </a:cubicBezTo>
                    <a:cubicBezTo>
                      <a:pt x="1356" y="435"/>
                      <a:pt x="1322" y="441"/>
                      <a:pt x="1288" y="446"/>
                    </a:cubicBezTo>
                    <a:cubicBezTo>
                      <a:pt x="1293" y="439"/>
                      <a:pt x="1296" y="432"/>
                      <a:pt x="1301" y="427"/>
                    </a:cubicBezTo>
                    <a:cubicBezTo>
                      <a:pt x="1365" y="415"/>
                      <a:pt x="1429" y="406"/>
                      <a:pt x="1493" y="394"/>
                    </a:cubicBezTo>
                    <a:close/>
                    <a:moveTo>
                      <a:pt x="1213" y="441"/>
                    </a:moveTo>
                    <a:lnTo>
                      <a:pt x="1213" y="441"/>
                    </a:lnTo>
                    <a:cubicBezTo>
                      <a:pt x="1211" y="448"/>
                      <a:pt x="1206" y="453"/>
                      <a:pt x="1204" y="460"/>
                    </a:cubicBezTo>
                    <a:cubicBezTo>
                      <a:pt x="1128" y="474"/>
                      <a:pt x="1052" y="490"/>
                      <a:pt x="978" y="516"/>
                    </a:cubicBezTo>
                    <a:cubicBezTo>
                      <a:pt x="983" y="508"/>
                      <a:pt x="986" y="501"/>
                      <a:pt x="993" y="496"/>
                    </a:cubicBezTo>
                    <a:cubicBezTo>
                      <a:pt x="1014" y="483"/>
                      <a:pt x="1045" y="485"/>
                      <a:pt x="1066" y="476"/>
                    </a:cubicBezTo>
                    <a:cubicBezTo>
                      <a:pt x="1088" y="468"/>
                      <a:pt x="1114" y="468"/>
                      <a:pt x="1135" y="461"/>
                    </a:cubicBezTo>
                    <a:cubicBezTo>
                      <a:pt x="1142" y="457"/>
                      <a:pt x="1147" y="450"/>
                      <a:pt x="1151" y="446"/>
                    </a:cubicBezTo>
                    <a:cubicBezTo>
                      <a:pt x="1154" y="447"/>
                      <a:pt x="1154" y="451"/>
                      <a:pt x="1155" y="451"/>
                    </a:cubicBezTo>
                    <a:cubicBezTo>
                      <a:pt x="1155" y="451"/>
                      <a:pt x="1155" y="451"/>
                      <a:pt x="1156" y="450"/>
                    </a:cubicBezTo>
                    <a:cubicBezTo>
                      <a:pt x="1176" y="449"/>
                      <a:pt x="1193" y="443"/>
                      <a:pt x="1213" y="441"/>
                    </a:cubicBezTo>
                    <a:close/>
                    <a:moveTo>
                      <a:pt x="1846" y="634"/>
                    </a:moveTo>
                    <a:cubicBezTo>
                      <a:pt x="1905" y="634"/>
                      <a:pt x="1962" y="637"/>
                      <a:pt x="2017" y="646"/>
                    </a:cubicBezTo>
                    <a:cubicBezTo>
                      <a:pt x="1996" y="646"/>
                      <a:pt x="1976" y="644"/>
                      <a:pt x="1955" y="644"/>
                    </a:cubicBezTo>
                    <a:cubicBezTo>
                      <a:pt x="1915" y="644"/>
                      <a:pt x="1877" y="647"/>
                      <a:pt x="1837" y="653"/>
                    </a:cubicBezTo>
                    <a:cubicBezTo>
                      <a:pt x="1823" y="646"/>
                      <a:pt x="1808" y="640"/>
                      <a:pt x="1791" y="635"/>
                    </a:cubicBezTo>
                    <a:cubicBezTo>
                      <a:pt x="1810" y="634"/>
                      <a:pt x="1828" y="634"/>
                      <a:pt x="1846" y="634"/>
                    </a:cubicBezTo>
                    <a:close/>
                    <a:moveTo>
                      <a:pt x="2310" y="929"/>
                    </a:moveTo>
                    <a:cubicBezTo>
                      <a:pt x="2313" y="931"/>
                      <a:pt x="2317" y="931"/>
                      <a:pt x="2320" y="933"/>
                    </a:cubicBezTo>
                    <a:cubicBezTo>
                      <a:pt x="2323" y="942"/>
                      <a:pt x="2325" y="948"/>
                      <a:pt x="2327" y="957"/>
                    </a:cubicBezTo>
                    <a:cubicBezTo>
                      <a:pt x="2321" y="948"/>
                      <a:pt x="2317" y="940"/>
                      <a:pt x="2310" y="929"/>
                    </a:cubicBezTo>
                    <a:close/>
                    <a:moveTo>
                      <a:pt x="1502" y="975"/>
                    </a:moveTo>
                    <a:cubicBezTo>
                      <a:pt x="1533" y="979"/>
                      <a:pt x="1574" y="991"/>
                      <a:pt x="1615" y="1012"/>
                    </a:cubicBezTo>
                    <a:cubicBezTo>
                      <a:pt x="1533" y="1016"/>
                      <a:pt x="1450" y="1037"/>
                      <a:pt x="1377" y="1078"/>
                    </a:cubicBezTo>
                    <a:cubicBezTo>
                      <a:pt x="1374" y="1071"/>
                      <a:pt x="1370" y="1061"/>
                      <a:pt x="1367" y="1053"/>
                    </a:cubicBezTo>
                    <a:cubicBezTo>
                      <a:pt x="1403" y="1023"/>
                      <a:pt x="1440" y="997"/>
                      <a:pt x="1482" y="975"/>
                    </a:cubicBezTo>
                    <a:close/>
                    <a:moveTo>
                      <a:pt x="1340" y="1078"/>
                    </a:moveTo>
                    <a:cubicBezTo>
                      <a:pt x="1330" y="1089"/>
                      <a:pt x="1321" y="1100"/>
                      <a:pt x="1310" y="1109"/>
                    </a:cubicBezTo>
                    <a:lnTo>
                      <a:pt x="1295" y="1120"/>
                    </a:lnTo>
                    <a:cubicBezTo>
                      <a:pt x="1308" y="1105"/>
                      <a:pt x="1323" y="1092"/>
                      <a:pt x="1340" y="1078"/>
                    </a:cubicBezTo>
                    <a:close/>
                    <a:moveTo>
                      <a:pt x="2046" y="323"/>
                    </a:moveTo>
                    <a:cubicBezTo>
                      <a:pt x="2228" y="323"/>
                      <a:pt x="2412" y="353"/>
                      <a:pt x="2580" y="446"/>
                    </a:cubicBezTo>
                    <a:cubicBezTo>
                      <a:pt x="2828" y="582"/>
                      <a:pt x="3007" y="830"/>
                      <a:pt x="3082" y="1100"/>
                    </a:cubicBezTo>
                    <a:lnTo>
                      <a:pt x="3086" y="1120"/>
                    </a:lnTo>
                    <a:cubicBezTo>
                      <a:pt x="2994" y="993"/>
                      <a:pt x="2874" y="913"/>
                      <a:pt x="2748" y="848"/>
                    </a:cubicBezTo>
                    <a:cubicBezTo>
                      <a:pt x="2672" y="724"/>
                      <a:pt x="2570" y="617"/>
                      <a:pt x="2448" y="537"/>
                    </a:cubicBezTo>
                    <a:cubicBezTo>
                      <a:pt x="2268" y="423"/>
                      <a:pt x="2069" y="390"/>
                      <a:pt x="1875" y="390"/>
                    </a:cubicBezTo>
                    <a:cubicBezTo>
                      <a:pt x="1858" y="390"/>
                      <a:pt x="1842" y="391"/>
                      <a:pt x="1826" y="391"/>
                    </a:cubicBezTo>
                    <a:cubicBezTo>
                      <a:pt x="1773" y="378"/>
                      <a:pt x="1717" y="371"/>
                      <a:pt x="1661" y="371"/>
                    </a:cubicBezTo>
                    <a:cubicBezTo>
                      <a:pt x="1634" y="371"/>
                      <a:pt x="1608" y="372"/>
                      <a:pt x="1581" y="376"/>
                    </a:cubicBezTo>
                    <a:cubicBezTo>
                      <a:pt x="1623" y="366"/>
                      <a:pt x="1665" y="358"/>
                      <a:pt x="1707" y="351"/>
                    </a:cubicBezTo>
                    <a:cubicBezTo>
                      <a:pt x="1817" y="335"/>
                      <a:pt x="1931" y="323"/>
                      <a:pt x="2046" y="323"/>
                    </a:cubicBezTo>
                    <a:close/>
                    <a:moveTo>
                      <a:pt x="2470" y="993"/>
                    </a:moveTo>
                    <a:cubicBezTo>
                      <a:pt x="2484" y="999"/>
                      <a:pt x="2499" y="1006"/>
                      <a:pt x="2512" y="1013"/>
                    </a:cubicBezTo>
                    <a:cubicBezTo>
                      <a:pt x="2534" y="1067"/>
                      <a:pt x="2554" y="1122"/>
                      <a:pt x="2566" y="1178"/>
                    </a:cubicBezTo>
                    <a:cubicBezTo>
                      <a:pt x="2576" y="1222"/>
                      <a:pt x="2583" y="1266"/>
                      <a:pt x="2588" y="1312"/>
                    </a:cubicBezTo>
                    <a:cubicBezTo>
                      <a:pt x="2585" y="1313"/>
                      <a:pt x="2580" y="1313"/>
                      <a:pt x="2574" y="1315"/>
                    </a:cubicBezTo>
                    <a:cubicBezTo>
                      <a:pt x="2551" y="1206"/>
                      <a:pt x="2518" y="1096"/>
                      <a:pt x="2470" y="993"/>
                    </a:cubicBezTo>
                    <a:close/>
                    <a:moveTo>
                      <a:pt x="2594" y="1353"/>
                    </a:moveTo>
                    <a:cubicBezTo>
                      <a:pt x="2596" y="1382"/>
                      <a:pt x="2596" y="1411"/>
                      <a:pt x="2599" y="1440"/>
                    </a:cubicBezTo>
                    <a:cubicBezTo>
                      <a:pt x="2596" y="1426"/>
                      <a:pt x="2594" y="1412"/>
                      <a:pt x="2592" y="1398"/>
                    </a:cubicBezTo>
                    <a:cubicBezTo>
                      <a:pt x="2590" y="1385"/>
                      <a:pt x="2585" y="1370"/>
                      <a:pt x="2583" y="1356"/>
                    </a:cubicBezTo>
                    <a:cubicBezTo>
                      <a:pt x="2587" y="1354"/>
                      <a:pt x="2590" y="1354"/>
                      <a:pt x="2594" y="1353"/>
                    </a:cubicBezTo>
                    <a:close/>
                    <a:moveTo>
                      <a:pt x="1844" y="1308"/>
                    </a:moveTo>
                    <a:cubicBezTo>
                      <a:pt x="1846" y="1309"/>
                      <a:pt x="1852" y="1309"/>
                      <a:pt x="1856" y="1312"/>
                    </a:cubicBezTo>
                    <a:cubicBezTo>
                      <a:pt x="1859" y="1313"/>
                      <a:pt x="1863" y="1315"/>
                      <a:pt x="1866" y="1319"/>
                    </a:cubicBezTo>
                    <a:cubicBezTo>
                      <a:pt x="1948" y="1370"/>
                      <a:pt x="1985" y="1454"/>
                      <a:pt x="2013" y="1540"/>
                    </a:cubicBezTo>
                    <a:cubicBezTo>
                      <a:pt x="2018" y="1554"/>
                      <a:pt x="2024" y="1569"/>
                      <a:pt x="2029" y="1584"/>
                    </a:cubicBezTo>
                    <a:lnTo>
                      <a:pt x="2017" y="1584"/>
                    </a:lnTo>
                    <a:cubicBezTo>
                      <a:pt x="1995" y="1511"/>
                      <a:pt x="1959" y="1443"/>
                      <a:pt x="1911" y="1387"/>
                    </a:cubicBezTo>
                    <a:cubicBezTo>
                      <a:pt x="1893" y="1364"/>
                      <a:pt x="1871" y="1343"/>
                      <a:pt x="1846" y="1326"/>
                    </a:cubicBezTo>
                    <a:cubicBezTo>
                      <a:pt x="1846" y="1320"/>
                      <a:pt x="1845" y="1315"/>
                      <a:pt x="1844" y="1308"/>
                    </a:cubicBezTo>
                    <a:close/>
                    <a:moveTo>
                      <a:pt x="1659" y="914"/>
                    </a:moveTo>
                    <a:cubicBezTo>
                      <a:pt x="1732" y="931"/>
                      <a:pt x="1802" y="955"/>
                      <a:pt x="1871" y="986"/>
                    </a:cubicBezTo>
                    <a:cubicBezTo>
                      <a:pt x="1933" y="1013"/>
                      <a:pt x="1996" y="1043"/>
                      <a:pt x="2058" y="1079"/>
                    </a:cubicBezTo>
                    <a:cubicBezTo>
                      <a:pt x="2093" y="1116"/>
                      <a:pt x="2126" y="1155"/>
                      <a:pt x="2159" y="1191"/>
                    </a:cubicBezTo>
                    <a:cubicBezTo>
                      <a:pt x="2244" y="1282"/>
                      <a:pt x="2346" y="1376"/>
                      <a:pt x="2397" y="1507"/>
                    </a:cubicBezTo>
                    <a:cubicBezTo>
                      <a:pt x="2402" y="1543"/>
                      <a:pt x="2404" y="1580"/>
                      <a:pt x="2406" y="1616"/>
                    </a:cubicBezTo>
                    <a:cubicBezTo>
                      <a:pt x="2393" y="1612"/>
                      <a:pt x="2376" y="1606"/>
                      <a:pt x="2362" y="1605"/>
                    </a:cubicBezTo>
                    <a:cubicBezTo>
                      <a:pt x="2358" y="1604"/>
                      <a:pt x="2353" y="1604"/>
                      <a:pt x="2349" y="1604"/>
                    </a:cubicBezTo>
                    <a:cubicBezTo>
                      <a:pt x="2346" y="1598"/>
                      <a:pt x="2342" y="1595"/>
                      <a:pt x="2339" y="1590"/>
                    </a:cubicBezTo>
                    <a:cubicBezTo>
                      <a:pt x="2338" y="1575"/>
                      <a:pt x="2338" y="1560"/>
                      <a:pt x="2335" y="1543"/>
                    </a:cubicBezTo>
                    <a:cubicBezTo>
                      <a:pt x="2312" y="1407"/>
                      <a:pt x="2230" y="1282"/>
                      <a:pt x="2126" y="1182"/>
                    </a:cubicBezTo>
                    <a:cubicBezTo>
                      <a:pt x="2021" y="1079"/>
                      <a:pt x="1884" y="1027"/>
                      <a:pt x="1739" y="1016"/>
                    </a:cubicBezTo>
                    <a:cubicBezTo>
                      <a:pt x="1725" y="1013"/>
                      <a:pt x="1709" y="1013"/>
                      <a:pt x="1695" y="1013"/>
                    </a:cubicBezTo>
                    <a:cubicBezTo>
                      <a:pt x="1678" y="995"/>
                      <a:pt x="1661" y="972"/>
                      <a:pt x="1640" y="958"/>
                    </a:cubicBezTo>
                    <a:cubicBezTo>
                      <a:pt x="1625" y="947"/>
                      <a:pt x="1606" y="940"/>
                      <a:pt x="1590" y="931"/>
                    </a:cubicBezTo>
                    <a:cubicBezTo>
                      <a:pt x="1612" y="924"/>
                      <a:pt x="1636" y="918"/>
                      <a:pt x="1659" y="914"/>
                    </a:cubicBezTo>
                    <a:close/>
                    <a:moveTo>
                      <a:pt x="2365" y="1646"/>
                    </a:moveTo>
                    <a:cubicBezTo>
                      <a:pt x="2379" y="1650"/>
                      <a:pt x="2393" y="1652"/>
                      <a:pt x="2406" y="1656"/>
                    </a:cubicBezTo>
                    <a:lnTo>
                      <a:pt x="2406" y="1664"/>
                    </a:lnTo>
                    <a:cubicBezTo>
                      <a:pt x="2404" y="1690"/>
                      <a:pt x="2401" y="1715"/>
                      <a:pt x="2400" y="1740"/>
                    </a:cubicBezTo>
                    <a:cubicBezTo>
                      <a:pt x="2393" y="1707"/>
                      <a:pt x="2379" y="1676"/>
                      <a:pt x="2365" y="1646"/>
                    </a:cubicBezTo>
                    <a:close/>
                    <a:moveTo>
                      <a:pt x="2902" y="1449"/>
                    </a:moveTo>
                    <a:cubicBezTo>
                      <a:pt x="2912" y="1491"/>
                      <a:pt x="2920" y="1533"/>
                      <a:pt x="2920" y="1582"/>
                    </a:cubicBezTo>
                    <a:cubicBezTo>
                      <a:pt x="2918" y="1687"/>
                      <a:pt x="2896" y="1802"/>
                      <a:pt x="2863" y="1913"/>
                    </a:cubicBezTo>
                    <a:cubicBezTo>
                      <a:pt x="2854" y="1899"/>
                      <a:pt x="2844" y="1884"/>
                      <a:pt x="2836" y="1869"/>
                    </a:cubicBezTo>
                    <a:cubicBezTo>
                      <a:pt x="2874" y="1733"/>
                      <a:pt x="2898" y="1594"/>
                      <a:pt x="2902" y="1449"/>
                    </a:cubicBezTo>
                    <a:close/>
                    <a:moveTo>
                      <a:pt x="1529" y="1533"/>
                    </a:moveTo>
                    <a:cubicBezTo>
                      <a:pt x="1531" y="1533"/>
                      <a:pt x="1533" y="1533"/>
                      <a:pt x="1535" y="1535"/>
                    </a:cubicBezTo>
                    <a:cubicBezTo>
                      <a:pt x="1544" y="1542"/>
                      <a:pt x="1522" y="1575"/>
                      <a:pt x="1526" y="1580"/>
                    </a:cubicBezTo>
                    <a:cubicBezTo>
                      <a:pt x="1530" y="1584"/>
                      <a:pt x="1585" y="1584"/>
                      <a:pt x="1596" y="1608"/>
                    </a:cubicBezTo>
                    <a:cubicBezTo>
                      <a:pt x="1606" y="1626"/>
                      <a:pt x="1603" y="1649"/>
                      <a:pt x="1596" y="1664"/>
                    </a:cubicBezTo>
                    <a:lnTo>
                      <a:pt x="1714" y="1660"/>
                    </a:lnTo>
                    <a:cubicBezTo>
                      <a:pt x="1718" y="1664"/>
                      <a:pt x="1721" y="1665"/>
                      <a:pt x="1725" y="1671"/>
                    </a:cubicBezTo>
                    <a:cubicBezTo>
                      <a:pt x="1725" y="1672"/>
                      <a:pt x="1727" y="1674"/>
                      <a:pt x="1727" y="1675"/>
                    </a:cubicBezTo>
                    <a:cubicBezTo>
                      <a:pt x="1734" y="1671"/>
                      <a:pt x="1742" y="1665"/>
                      <a:pt x="1747" y="1660"/>
                    </a:cubicBezTo>
                    <a:lnTo>
                      <a:pt x="1758" y="1660"/>
                    </a:lnTo>
                    <a:cubicBezTo>
                      <a:pt x="1775" y="1700"/>
                      <a:pt x="1779" y="1754"/>
                      <a:pt x="1768" y="1800"/>
                    </a:cubicBezTo>
                    <a:cubicBezTo>
                      <a:pt x="1751" y="1853"/>
                      <a:pt x="1685" y="1866"/>
                      <a:pt x="1651" y="1886"/>
                    </a:cubicBezTo>
                    <a:lnTo>
                      <a:pt x="1639" y="1893"/>
                    </a:lnTo>
                    <a:cubicBezTo>
                      <a:pt x="1611" y="1907"/>
                      <a:pt x="1582" y="1917"/>
                      <a:pt x="1553" y="1917"/>
                    </a:cubicBezTo>
                    <a:cubicBezTo>
                      <a:pt x="1547" y="1917"/>
                      <a:pt x="1540" y="1917"/>
                      <a:pt x="1534" y="1916"/>
                    </a:cubicBezTo>
                    <a:cubicBezTo>
                      <a:pt x="1494" y="1910"/>
                      <a:pt x="1458" y="1899"/>
                      <a:pt x="1428" y="1877"/>
                    </a:cubicBezTo>
                    <a:cubicBezTo>
                      <a:pt x="1400" y="1855"/>
                      <a:pt x="1359" y="1855"/>
                      <a:pt x="1340" y="1822"/>
                    </a:cubicBezTo>
                    <a:cubicBezTo>
                      <a:pt x="1321" y="1792"/>
                      <a:pt x="1350" y="1734"/>
                      <a:pt x="1348" y="1712"/>
                    </a:cubicBezTo>
                    <a:cubicBezTo>
                      <a:pt x="1343" y="1690"/>
                      <a:pt x="1340" y="1670"/>
                      <a:pt x="1344" y="1650"/>
                    </a:cubicBezTo>
                    <a:cubicBezTo>
                      <a:pt x="1350" y="1632"/>
                      <a:pt x="1321" y="1616"/>
                      <a:pt x="1330" y="1597"/>
                    </a:cubicBezTo>
                    <a:cubicBezTo>
                      <a:pt x="1343" y="1580"/>
                      <a:pt x="1377" y="1577"/>
                      <a:pt x="1391" y="1569"/>
                    </a:cubicBezTo>
                    <a:cubicBezTo>
                      <a:pt x="1403" y="1561"/>
                      <a:pt x="1413" y="1546"/>
                      <a:pt x="1431" y="1540"/>
                    </a:cubicBezTo>
                    <a:cubicBezTo>
                      <a:pt x="1434" y="1539"/>
                      <a:pt x="1437" y="1539"/>
                      <a:pt x="1440" y="1539"/>
                    </a:cubicBezTo>
                    <a:cubicBezTo>
                      <a:pt x="1455" y="1539"/>
                      <a:pt x="1472" y="1547"/>
                      <a:pt x="1480" y="1548"/>
                    </a:cubicBezTo>
                    <a:cubicBezTo>
                      <a:pt x="1490" y="1548"/>
                      <a:pt x="1498" y="1534"/>
                      <a:pt x="1507" y="1534"/>
                    </a:cubicBezTo>
                    <a:cubicBezTo>
                      <a:pt x="1508" y="1534"/>
                      <a:pt x="1508" y="1535"/>
                      <a:pt x="1509" y="1535"/>
                    </a:cubicBezTo>
                    <a:cubicBezTo>
                      <a:pt x="1510" y="1535"/>
                      <a:pt x="1511" y="1535"/>
                      <a:pt x="1512" y="1535"/>
                    </a:cubicBezTo>
                    <a:cubicBezTo>
                      <a:pt x="1518" y="1535"/>
                      <a:pt x="1524" y="1533"/>
                      <a:pt x="1529" y="1533"/>
                    </a:cubicBezTo>
                    <a:close/>
                    <a:moveTo>
                      <a:pt x="2817" y="1932"/>
                    </a:moveTo>
                    <a:cubicBezTo>
                      <a:pt x="2828" y="1948"/>
                      <a:pt x="2836" y="1961"/>
                      <a:pt x="2843" y="1975"/>
                    </a:cubicBezTo>
                    <a:cubicBezTo>
                      <a:pt x="2836" y="1994"/>
                      <a:pt x="2833" y="2014"/>
                      <a:pt x="2826" y="2032"/>
                    </a:cubicBezTo>
                    <a:cubicBezTo>
                      <a:pt x="2817" y="2051"/>
                      <a:pt x="2807" y="2070"/>
                      <a:pt x="2799" y="2087"/>
                    </a:cubicBezTo>
                    <a:cubicBezTo>
                      <a:pt x="2796" y="2063"/>
                      <a:pt x="2793" y="2038"/>
                      <a:pt x="2789" y="2014"/>
                    </a:cubicBezTo>
                    <a:cubicBezTo>
                      <a:pt x="2800" y="1986"/>
                      <a:pt x="2808" y="1960"/>
                      <a:pt x="2817" y="1932"/>
                    </a:cubicBezTo>
                    <a:close/>
                    <a:moveTo>
                      <a:pt x="2339" y="1690"/>
                    </a:moveTo>
                    <a:cubicBezTo>
                      <a:pt x="2358" y="1732"/>
                      <a:pt x="2375" y="1774"/>
                      <a:pt x="2387" y="1818"/>
                    </a:cubicBezTo>
                    <a:cubicBezTo>
                      <a:pt x="2382" y="1851"/>
                      <a:pt x="2376" y="1883"/>
                      <a:pt x="2362" y="1913"/>
                    </a:cubicBezTo>
                    <a:cubicBezTo>
                      <a:pt x="2331" y="1989"/>
                      <a:pt x="2269" y="2044"/>
                      <a:pt x="2217" y="2096"/>
                    </a:cubicBezTo>
                    <a:cubicBezTo>
                      <a:pt x="2248" y="2044"/>
                      <a:pt x="2270" y="1988"/>
                      <a:pt x="2290" y="1931"/>
                    </a:cubicBezTo>
                    <a:cubicBezTo>
                      <a:pt x="2313" y="1855"/>
                      <a:pt x="2334" y="1774"/>
                      <a:pt x="2339" y="1690"/>
                    </a:cubicBezTo>
                    <a:close/>
                    <a:moveTo>
                      <a:pt x="1633" y="1299"/>
                    </a:moveTo>
                    <a:cubicBezTo>
                      <a:pt x="1707" y="1315"/>
                      <a:pt x="1775" y="1346"/>
                      <a:pt x="1823" y="1387"/>
                    </a:cubicBezTo>
                    <a:cubicBezTo>
                      <a:pt x="1839" y="1463"/>
                      <a:pt x="1852" y="1548"/>
                      <a:pt x="1823" y="1623"/>
                    </a:cubicBezTo>
                    <a:cubicBezTo>
                      <a:pt x="1822" y="1625"/>
                      <a:pt x="1836" y="1629"/>
                      <a:pt x="1843" y="1629"/>
                    </a:cubicBezTo>
                    <a:cubicBezTo>
                      <a:pt x="1845" y="1629"/>
                      <a:pt x="1846" y="1629"/>
                      <a:pt x="1846" y="1628"/>
                    </a:cubicBezTo>
                    <a:cubicBezTo>
                      <a:pt x="1885" y="1571"/>
                      <a:pt x="1882" y="1511"/>
                      <a:pt x="1875" y="1449"/>
                    </a:cubicBezTo>
                    <a:lnTo>
                      <a:pt x="1875" y="1449"/>
                    </a:lnTo>
                    <a:cubicBezTo>
                      <a:pt x="1907" y="1488"/>
                      <a:pt x="1930" y="1532"/>
                      <a:pt x="1948" y="1582"/>
                    </a:cubicBezTo>
                    <a:cubicBezTo>
                      <a:pt x="1926" y="1580"/>
                      <a:pt x="1901" y="1580"/>
                      <a:pt x="1879" y="1575"/>
                    </a:cubicBezTo>
                    <a:cubicBezTo>
                      <a:pt x="1879" y="1575"/>
                      <a:pt x="1879" y="1575"/>
                      <a:pt x="1879" y="1575"/>
                    </a:cubicBezTo>
                    <a:cubicBezTo>
                      <a:pt x="1872" y="1575"/>
                      <a:pt x="1869" y="1597"/>
                      <a:pt x="1875" y="1598"/>
                    </a:cubicBezTo>
                    <a:cubicBezTo>
                      <a:pt x="1903" y="1608"/>
                      <a:pt x="1933" y="1612"/>
                      <a:pt x="1961" y="1617"/>
                    </a:cubicBezTo>
                    <a:cubicBezTo>
                      <a:pt x="1988" y="1725"/>
                      <a:pt x="1984" y="1843"/>
                      <a:pt x="1940" y="1939"/>
                    </a:cubicBezTo>
                    <a:cubicBezTo>
                      <a:pt x="1934" y="1954"/>
                      <a:pt x="1954" y="1972"/>
                      <a:pt x="1970" y="1972"/>
                    </a:cubicBezTo>
                    <a:cubicBezTo>
                      <a:pt x="1976" y="1972"/>
                      <a:pt x="1982" y="1969"/>
                      <a:pt x="1985" y="1963"/>
                    </a:cubicBezTo>
                    <a:cubicBezTo>
                      <a:pt x="2046" y="1862"/>
                      <a:pt x="2053" y="1738"/>
                      <a:pt x="2028" y="1624"/>
                    </a:cubicBezTo>
                    <a:lnTo>
                      <a:pt x="2043" y="1624"/>
                    </a:lnTo>
                    <a:cubicBezTo>
                      <a:pt x="2064" y="1687"/>
                      <a:pt x="2079" y="1756"/>
                      <a:pt x="2064" y="1828"/>
                    </a:cubicBezTo>
                    <a:cubicBezTo>
                      <a:pt x="2040" y="1926"/>
                      <a:pt x="1995" y="2022"/>
                      <a:pt x="1926" y="2093"/>
                    </a:cubicBezTo>
                    <a:cubicBezTo>
                      <a:pt x="1915" y="2106"/>
                      <a:pt x="1901" y="2114"/>
                      <a:pt x="1890" y="2125"/>
                    </a:cubicBezTo>
                    <a:cubicBezTo>
                      <a:pt x="1904" y="2044"/>
                      <a:pt x="1892" y="1954"/>
                      <a:pt x="1828" y="1880"/>
                    </a:cubicBezTo>
                    <a:cubicBezTo>
                      <a:pt x="1848" y="1836"/>
                      <a:pt x="1859" y="1788"/>
                      <a:pt x="1853" y="1740"/>
                    </a:cubicBezTo>
                    <a:cubicBezTo>
                      <a:pt x="1846" y="1679"/>
                      <a:pt x="1811" y="1637"/>
                      <a:pt x="1779" y="1601"/>
                    </a:cubicBezTo>
                    <a:cubicBezTo>
                      <a:pt x="1783" y="1571"/>
                      <a:pt x="1776" y="1540"/>
                      <a:pt x="1772" y="1510"/>
                    </a:cubicBezTo>
                    <a:cubicBezTo>
                      <a:pt x="1768" y="1465"/>
                      <a:pt x="1734" y="1432"/>
                      <a:pt x="1706" y="1394"/>
                    </a:cubicBezTo>
                    <a:cubicBezTo>
                      <a:pt x="1685" y="1364"/>
                      <a:pt x="1662" y="1327"/>
                      <a:pt x="1628" y="1301"/>
                    </a:cubicBezTo>
                    <a:cubicBezTo>
                      <a:pt x="1630" y="1301"/>
                      <a:pt x="1632" y="1301"/>
                      <a:pt x="1633" y="1299"/>
                    </a:cubicBezTo>
                    <a:close/>
                    <a:moveTo>
                      <a:pt x="784" y="1509"/>
                    </a:moveTo>
                    <a:cubicBezTo>
                      <a:pt x="750" y="1632"/>
                      <a:pt x="734" y="1760"/>
                      <a:pt x="736" y="1886"/>
                    </a:cubicBezTo>
                    <a:cubicBezTo>
                      <a:pt x="736" y="1912"/>
                      <a:pt x="741" y="1939"/>
                      <a:pt x="743" y="1967"/>
                    </a:cubicBezTo>
                    <a:lnTo>
                      <a:pt x="741" y="1968"/>
                    </a:lnTo>
                    <a:cubicBezTo>
                      <a:pt x="721" y="2010"/>
                      <a:pt x="674" y="2051"/>
                      <a:pt x="656" y="2093"/>
                    </a:cubicBezTo>
                    <a:cubicBezTo>
                      <a:pt x="649" y="2110"/>
                      <a:pt x="649" y="2124"/>
                      <a:pt x="649" y="2139"/>
                    </a:cubicBezTo>
                    <a:cubicBezTo>
                      <a:pt x="642" y="2029"/>
                      <a:pt x="670" y="1906"/>
                      <a:pt x="700" y="1780"/>
                    </a:cubicBezTo>
                    <a:cubicBezTo>
                      <a:pt x="721" y="1685"/>
                      <a:pt x="750" y="1595"/>
                      <a:pt x="784" y="1509"/>
                    </a:cubicBezTo>
                    <a:close/>
                    <a:moveTo>
                      <a:pt x="1795" y="1931"/>
                    </a:moveTo>
                    <a:cubicBezTo>
                      <a:pt x="1841" y="2010"/>
                      <a:pt x="1839" y="2100"/>
                      <a:pt x="1809" y="2172"/>
                    </a:cubicBezTo>
                    <a:cubicBezTo>
                      <a:pt x="1764" y="2193"/>
                      <a:pt x="1718" y="2204"/>
                      <a:pt x="1672" y="2208"/>
                    </a:cubicBezTo>
                    <a:cubicBezTo>
                      <a:pt x="1658" y="2210"/>
                      <a:pt x="1644" y="2211"/>
                      <a:pt x="1630" y="2211"/>
                    </a:cubicBezTo>
                    <a:cubicBezTo>
                      <a:pt x="1554" y="2211"/>
                      <a:pt x="1476" y="2182"/>
                      <a:pt x="1409" y="2144"/>
                    </a:cubicBezTo>
                    <a:cubicBezTo>
                      <a:pt x="1341" y="2110"/>
                      <a:pt x="1289" y="2052"/>
                      <a:pt x="1250" y="1994"/>
                    </a:cubicBezTo>
                    <a:cubicBezTo>
                      <a:pt x="1248" y="1979"/>
                      <a:pt x="1252" y="1963"/>
                      <a:pt x="1252" y="1946"/>
                    </a:cubicBezTo>
                    <a:cubicBezTo>
                      <a:pt x="1264" y="1953"/>
                      <a:pt x="1278" y="1961"/>
                      <a:pt x="1288" y="1970"/>
                    </a:cubicBezTo>
                    <a:cubicBezTo>
                      <a:pt x="1328" y="2001"/>
                      <a:pt x="1372" y="2043"/>
                      <a:pt x="1429" y="2058"/>
                    </a:cubicBezTo>
                    <a:cubicBezTo>
                      <a:pt x="1464" y="2070"/>
                      <a:pt x="1511" y="2079"/>
                      <a:pt x="1559" y="2079"/>
                    </a:cubicBezTo>
                    <a:cubicBezTo>
                      <a:pt x="1583" y="2079"/>
                      <a:pt x="1606" y="2077"/>
                      <a:pt x="1629" y="2071"/>
                    </a:cubicBezTo>
                    <a:cubicBezTo>
                      <a:pt x="1666" y="2063"/>
                      <a:pt x="1699" y="2041"/>
                      <a:pt x="1727" y="2015"/>
                    </a:cubicBezTo>
                    <a:cubicBezTo>
                      <a:pt x="1749" y="1993"/>
                      <a:pt x="1768" y="1968"/>
                      <a:pt x="1787" y="1945"/>
                    </a:cubicBezTo>
                    <a:cubicBezTo>
                      <a:pt x="1790" y="1939"/>
                      <a:pt x="1791" y="1935"/>
                      <a:pt x="1795" y="1931"/>
                    </a:cubicBezTo>
                    <a:close/>
                    <a:moveTo>
                      <a:pt x="3053" y="2110"/>
                    </a:moveTo>
                    <a:cubicBezTo>
                      <a:pt x="3034" y="2165"/>
                      <a:pt x="3013" y="2217"/>
                      <a:pt x="2989" y="2270"/>
                    </a:cubicBezTo>
                    <a:cubicBezTo>
                      <a:pt x="2987" y="2259"/>
                      <a:pt x="2986" y="2250"/>
                      <a:pt x="2984" y="2239"/>
                    </a:cubicBezTo>
                    <a:cubicBezTo>
                      <a:pt x="3008" y="2197"/>
                      <a:pt x="3030" y="2154"/>
                      <a:pt x="3053" y="2110"/>
                    </a:cubicBezTo>
                    <a:close/>
                    <a:moveTo>
                      <a:pt x="2753" y="2110"/>
                    </a:moveTo>
                    <a:cubicBezTo>
                      <a:pt x="2753" y="2131"/>
                      <a:pt x="2755" y="2151"/>
                      <a:pt x="2753" y="2169"/>
                    </a:cubicBezTo>
                    <a:cubicBezTo>
                      <a:pt x="2718" y="2228"/>
                      <a:pt x="2679" y="2282"/>
                      <a:pt x="2642" y="2333"/>
                    </a:cubicBezTo>
                    <a:cubicBezTo>
                      <a:pt x="2676" y="2282"/>
                      <a:pt x="2707" y="2226"/>
                      <a:pt x="2731" y="2169"/>
                    </a:cubicBezTo>
                    <a:cubicBezTo>
                      <a:pt x="2740" y="2151"/>
                      <a:pt x="2746" y="2131"/>
                      <a:pt x="2753" y="2110"/>
                    </a:cubicBezTo>
                    <a:close/>
                    <a:moveTo>
                      <a:pt x="1826" y="161"/>
                    </a:moveTo>
                    <a:cubicBezTo>
                      <a:pt x="1936" y="161"/>
                      <a:pt x="2044" y="183"/>
                      <a:pt x="2145" y="200"/>
                    </a:cubicBezTo>
                    <a:cubicBezTo>
                      <a:pt x="2312" y="227"/>
                      <a:pt x="2475" y="276"/>
                      <a:pt x="2620" y="361"/>
                    </a:cubicBezTo>
                    <a:cubicBezTo>
                      <a:pt x="2764" y="446"/>
                      <a:pt x="2896" y="549"/>
                      <a:pt x="3001" y="676"/>
                    </a:cubicBezTo>
                    <a:cubicBezTo>
                      <a:pt x="3096" y="786"/>
                      <a:pt x="3194" y="900"/>
                      <a:pt x="3256" y="1034"/>
                    </a:cubicBezTo>
                    <a:cubicBezTo>
                      <a:pt x="3262" y="1049"/>
                      <a:pt x="3271" y="1063"/>
                      <a:pt x="3278" y="1081"/>
                    </a:cubicBezTo>
                    <a:cubicBezTo>
                      <a:pt x="3330" y="1218"/>
                      <a:pt x="3309" y="1370"/>
                      <a:pt x="3316" y="1503"/>
                    </a:cubicBezTo>
                    <a:cubicBezTo>
                      <a:pt x="3322" y="1643"/>
                      <a:pt x="3312" y="1781"/>
                      <a:pt x="3282" y="1913"/>
                    </a:cubicBezTo>
                    <a:cubicBezTo>
                      <a:pt x="3250" y="2044"/>
                      <a:pt x="3236" y="2186"/>
                      <a:pt x="3168" y="2305"/>
                    </a:cubicBezTo>
                    <a:cubicBezTo>
                      <a:pt x="3146" y="2345"/>
                      <a:pt x="3118" y="2380"/>
                      <a:pt x="3090" y="2414"/>
                    </a:cubicBezTo>
                    <a:cubicBezTo>
                      <a:pt x="3104" y="2348"/>
                      <a:pt x="3111" y="2283"/>
                      <a:pt x="3118" y="2217"/>
                    </a:cubicBezTo>
                    <a:cubicBezTo>
                      <a:pt x="3185" y="2004"/>
                      <a:pt x="3224" y="1782"/>
                      <a:pt x="3223" y="1554"/>
                    </a:cubicBezTo>
                    <a:cubicBezTo>
                      <a:pt x="3217" y="1228"/>
                      <a:pt x="3108" y="893"/>
                      <a:pt x="2884" y="642"/>
                    </a:cubicBezTo>
                    <a:cubicBezTo>
                      <a:pt x="2664" y="386"/>
                      <a:pt x="2328" y="282"/>
                      <a:pt x="2021" y="282"/>
                    </a:cubicBezTo>
                    <a:cubicBezTo>
                      <a:pt x="2011" y="282"/>
                      <a:pt x="2001" y="282"/>
                      <a:pt x="1991" y="282"/>
                    </a:cubicBezTo>
                    <a:cubicBezTo>
                      <a:pt x="1778" y="284"/>
                      <a:pt x="1553" y="336"/>
                      <a:pt x="1341" y="384"/>
                    </a:cubicBezTo>
                    <a:cubicBezTo>
                      <a:pt x="1418" y="299"/>
                      <a:pt x="1515" y="229"/>
                      <a:pt x="1623" y="193"/>
                    </a:cubicBezTo>
                    <a:cubicBezTo>
                      <a:pt x="1690" y="169"/>
                      <a:pt x="1759" y="161"/>
                      <a:pt x="1826" y="161"/>
                    </a:cubicBezTo>
                    <a:close/>
                    <a:moveTo>
                      <a:pt x="2186" y="2464"/>
                    </a:moveTo>
                    <a:cubicBezTo>
                      <a:pt x="2076" y="2534"/>
                      <a:pt x="1944" y="2568"/>
                      <a:pt x="1826" y="2568"/>
                    </a:cubicBezTo>
                    <a:cubicBezTo>
                      <a:pt x="1793" y="2568"/>
                      <a:pt x="1760" y="2566"/>
                      <a:pt x="1729" y="2560"/>
                    </a:cubicBezTo>
                    <a:cubicBezTo>
                      <a:pt x="1699" y="2557"/>
                      <a:pt x="1667" y="2550"/>
                      <a:pt x="1637" y="2539"/>
                    </a:cubicBezTo>
                    <a:lnTo>
                      <a:pt x="1637" y="2539"/>
                    </a:lnTo>
                    <a:cubicBezTo>
                      <a:pt x="1678" y="2541"/>
                      <a:pt x="1721" y="2543"/>
                      <a:pt x="1762" y="2543"/>
                    </a:cubicBezTo>
                    <a:cubicBezTo>
                      <a:pt x="1794" y="2543"/>
                      <a:pt x="1825" y="2544"/>
                      <a:pt x="1858" y="2544"/>
                    </a:cubicBezTo>
                    <a:cubicBezTo>
                      <a:pt x="1922" y="2544"/>
                      <a:pt x="1989" y="2541"/>
                      <a:pt x="2056" y="2523"/>
                    </a:cubicBezTo>
                    <a:cubicBezTo>
                      <a:pt x="2101" y="2510"/>
                      <a:pt x="2145" y="2488"/>
                      <a:pt x="2186" y="2464"/>
                    </a:cubicBezTo>
                    <a:close/>
                    <a:moveTo>
                      <a:pt x="1266" y="2585"/>
                    </a:moveTo>
                    <a:cubicBezTo>
                      <a:pt x="1267" y="2586"/>
                      <a:pt x="1268" y="2588"/>
                      <a:pt x="1268" y="2589"/>
                    </a:cubicBezTo>
                    <a:cubicBezTo>
                      <a:pt x="1319" y="2643"/>
                      <a:pt x="1378" y="2691"/>
                      <a:pt x="1445" y="2729"/>
                    </a:cubicBezTo>
                    <a:cubicBezTo>
                      <a:pt x="1406" y="2729"/>
                      <a:pt x="1369" y="2724"/>
                      <a:pt x="1333" y="2717"/>
                    </a:cubicBezTo>
                    <a:cubicBezTo>
                      <a:pt x="1319" y="2696"/>
                      <a:pt x="1306" y="2676"/>
                      <a:pt x="1295" y="2654"/>
                    </a:cubicBezTo>
                    <a:cubicBezTo>
                      <a:pt x="1286" y="2634"/>
                      <a:pt x="1279" y="2615"/>
                      <a:pt x="1271" y="2596"/>
                    </a:cubicBezTo>
                    <a:cubicBezTo>
                      <a:pt x="1268" y="2593"/>
                      <a:pt x="1267" y="2588"/>
                      <a:pt x="1266" y="2585"/>
                    </a:cubicBezTo>
                    <a:close/>
                    <a:moveTo>
                      <a:pt x="2958" y="2286"/>
                    </a:moveTo>
                    <a:lnTo>
                      <a:pt x="2964" y="2333"/>
                    </a:lnTo>
                    <a:cubicBezTo>
                      <a:pt x="2902" y="2462"/>
                      <a:pt x="2828" y="2585"/>
                      <a:pt x="2751" y="2702"/>
                    </a:cubicBezTo>
                    <a:cubicBezTo>
                      <a:pt x="2738" y="2718"/>
                      <a:pt x="2724" y="2736"/>
                      <a:pt x="2712" y="2753"/>
                    </a:cubicBezTo>
                    <a:cubicBezTo>
                      <a:pt x="2705" y="2758"/>
                      <a:pt x="2697" y="2761"/>
                      <a:pt x="2690" y="2766"/>
                    </a:cubicBezTo>
                    <a:cubicBezTo>
                      <a:pt x="2678" y="2769"/>
                      <a:pt x="2666" y="2771"/>
                      <a:pt x="2655" y="2771"/>
                    </a:cubicBezTo>
                    <a:cubicBezTo>
                      <a:pt x="2644" y="2771"/>
                      <a:pt x="2633" y="2769"/>
                      <a:pt x="2623" y="2766"/>
                    </a:cubicBezTo>
                    <a:cubicBezTo>
                      <a:pt x="2745" y="2644"/>
                      <a:pt x="2840" y="2497"/>
                      <a:pt x="2924" y="2351"/>
                    </a:cubicBezTo>
                    <a:cubicBezTo>
                      <a:pt x="2936" y="2329"/>
                      <a:pt x="2947" y="2310"/>
                      <a:pt x="2958" y="2286"/>
                    </a:cubicBezTo>
                    <a:close/>
                    <a:moveTo>
                      <a:pt x="324" y="2682"/>
                    </a:moveTo>
                    <a:cubicBezTo>
                      <a:pt x="346" y="2717"/>
                      <a:pt x="371" y="2753"/>
                      <a:pt x="393" y="2788"/>
                    </a:cubicBezTo>
                    <a:cubicBezTo>
                      <a:pt x="388" y="2786"/>
                      <a:pt x="385" y="2786"/>
                      <a:pt x="383" y="2784"/>
                    </a:cubicBezTo>
                    <a:cubicBezTo>
                      <a:pt x="360" y="2765"/>
                      <a:pt x="344" y="2743"/>
                      <a:pt x="328" y="2718"/>
                    </a:cubicBezTo>
                    <a:cubicBezTo>
                      <a:pt x="323" y="2710"/>
                      <a:pt x="323" y="2696"/>
                      <a:pt x="324" y="2682"/>
                    </a:cubicBezTo>
                    <a:close/>
                    <a:moveTo>
                      <a:pt x="2607" y="2791"/>
                    </a:moveTo>
                    <a:cubicBezTo>
                      <a:pt x="2620" y="2794"/>
                      <a:pt x="2631" y="2794"/>
                      <a:pt x="2642" y="2798"/>
                    </a:cubicBezTo>
                    <a:cubicBezTo>
                      <a:pt x="2620" y="2810"/>
                      <a:pt x="2600" y="2827"/>
                      <a:pt x="2575" y="2836"/>
                    </a:cubicBezTo>
                    <a:lnTo>
                      <a:pt x="2575" y="2836"/>
                    </a:lnTo>
                    <a:cubicBezTo>
                      <a:pt x="2587" y="2820"/>
                      <a:pt x="2596" y="2805"/>
                      <a:pt x="2607" y="2791"/>
                    </a:cubicBezTo>
                    <a:close/>
                    <a:moveTo>
                      <a:pt x="2554" y="2451"/>
                    </a:moveTo>
                    <a:cubicBezTo>
                      <a:pt x="2449" y="2601"/>
                      <a:pt x="2345" y="2765"/>
                      <a:pt x="2181" y="2853"/>
                    </a:cubicBezTo>
                    <a:cubicBezTo>
                      <a:pt x="2153" y="2868"/>
                      <a:pt x="2122" y="2881"/>
                      <a:pt x="2091" y="2892"/>
                    </a:cubicBezTo>
                    <a:cubicBezTo>
                      <a:pt x="2113" y="2881"/>
                      <a:pt x="2138" y="2868"/>
                      <a:pt x="2160" y="2855"/>
                    </a:cubicBezTo>
                    <a:cubicBezTo>
                      <a:pt x="2265" y="2788"/>
                      <a:pt x="2345" y="2695"/>
                      <a:pt x="2408" y="2594"/>
                    </a:cubicBezTo>
                    <a:cubicBezTo>
                      <a:pt x="2462" y="2552"/>
                      <a:pt x="2510" y="2505"/>
                      <a:pt x="2554" y="2451"/>
                    </a:cubicBezTo>
                    <a:close/>
                    <a:moveTo>
                      <a:pt x="3106" y="3112"/>
                    </a:moveTo>
                    <a:lnTo>
                      <a:pt x="3106" y="3112"/>
                    </a:lnTo>
                    <a:cubicBezTo>
                      <a:pt x="3095" y="3128"/>
                      <a:pt x="3082" y="3142"/>
                      <a:pt x="3068" y="3153"/>
                    </a:cubicBezTo>
                    <a:cubicBezTo>
                      <a:pt x="3009" y="3208"/>
                      <a:pt x="2947" y="3259"/>
                      <a:pt x="2883" y="3307"/>
                    </a:cubicBezTo>
                    <a:cubicBezTo>
                      <a:pt x="2815" y="3353"/>
                      <a:pt x="2744" y="3391"/>
                      <a:pt x="2665" y="3417"/>
                    </a:cubicBezTo>
                    <a:cubicBezTo>
                      <a:pt x="2637" y="3427"/>
                      <a:pt x="2608" y="3430"/>
                      <a:pt x="2578" y="3430"/>
                    </a:cubicBezTo>
                    <a:cubicBezTo>
                      <a:pt x="2533" y="3430"/>
                      <a:pt x="2486" y="3423"/>
                      <a:pt x="2443" y="3423"/>
                    </a:cubicBezTo>
                    <a:cubicBezTo>
                      <a:pt x="2433" y="3423"/>
                      <a:pt x="2424" y="3423"/>
                      <a:pt x="2415" y="3424"/>
                    </a:cubicBezTo>
                    <a:cubicBezTo>
                      <a:pt x="2367" y="3428"/>
                      <a:pt x="2319" y="3431"/>
                      <a:pt x="2272" y="3431"/>
                    </a:cubicBezTo>
                    <a:cubicBezTo>
                      <a:pt x="2239" y="3431"/>
                      <a:pt x="2206" y="3429"/>
                      <a:pt x="2174" y="3424"/>
                    </a:cubicBezTo>
                    <a:cubicBezTo>
                      <a:pt x="2162" y="3422"/>
                      <a:pt x="2149" y="3419"/>
                      <a:pt x="2140" y="3417"/>
                    </a:cubicBezTo>
                    <a:cubicBezTo>
                      <a:pt x="2211" y="3391"/>
                      <a:pt x="2280" y="3358"/>
                      <a:pt x="2347" y="3321"/>
                    </a:cubicBezTo>
                    <a:cubicBezTo>
                      <a:pt x="2372" y="3328"/>
                      <a:pt x="2398" y="3333"/>
                      <a:pt x="2423" y="3333"/>
                    </a:cubicBezTo>
                    <a:cubicBezTo>
                      <a:pt x="2429" y="3333"/>
                      <a:pt x="2436" y="3333"/>
                      <a:pt x="2442" y="3332"/>
                    </a:cubicBezTo>
                    <a:cubicBezTo>
                      <a:pt x="2504" y="3324"/>
                      <a:pt x="2562" y="3305"/>
                      <a:pt x="2624" y="3291"/>
                    </a:cubicBezTo>
                    <a:cubicBezTo>
                      <a:pt x="2686" y="3280"/>
                      <a:pt x="2746" y="3259"/>
                      <a:pt x="2807" y="3238"/>
                    </a:cubicBezTo>
                    <a:cubicBezTo>
                      <a:pt x="2869" y="3219"/>
                      <a:pt x="2913" y="3167"/>
                      <a:pt x="2971" y="3139"/>
                    </a:cubicBezTo>
                    <a:cubicBezTo>
                      <a:pt x="3008" y="3123"/>
                      <a:pt x="3062" y="3123"/>
                      <a:pt x="3106" y="3112"/>
                    </a:cubicBezTo>
                    <a:close/>
                    <a:moveTo>
                      <a:pt x="1822" y="3489"/>
                    </a:moveTo>
                    <a:cubicBezTo>
                      <a:pt x="1873" y="3511"/>
                      <a:pt x="1925" y="3534"/>
                      <a:pt x="1981" y="3548"/>
                    </a:cubicBezTo>
                    <a:cubicBezTo>
                      <a:pt x="1980" y="3550"/>
                      <a:pt x="1977" y="3550"/>
                      <a:pt x="1976" y="3550"/>
                    </a:cubicBezTo>
                    <a:cubicBezTo>
                      <a:pt x="1929" y="3555"/>
                      <a:pt x="1884" y="3566"/>
                      <a:pt x="1835" y="3569"/>
                    </a:cubicBezTo>
                    <a:cubicBezTo>
                      <a:pt x="1822" y="3570"/>
                      <a:pt x="1809" y="3570"/>
                      <a:pt x="1796" y="3570"/>
                    </a:cubicBezTo>
                    <a:cubicBezTo>
                      <a:pt x="1761" y="3570"/>
                      <a:pt x="1726" y="3567"/>
                      <a:pt x="1691" y="3562"/>
                    </a:cubicBezTo>
                    <a:cubicBezTo>
                      <a:pt x="1674" y="3558"/>
                      <a:pt x="1661" y="3550"/>
                      <a:pt x="1650" y="3538"/>
                    </a:cubicBezTo>
                    <a:cubicBezTo>
                      <a:pt x="1680" y="3530"/>
                      <a:pt x="1712" y="3522"/>
                      <a:pt x="1740" y="3515"/>
                    </a:cubicBezTo>
                    <a:cubicBezTo>
                      <a:pt x="1768" y="3510"/>
                      <a:pt x="1795" y="3500"/>
                      <a:pt x="1822" y="3489"/>
                    </a:cubicBezTo>
                    <a:close/>
                    <a:moveTo>
                      <a:pt x="1719" y="0"/>
                    </a:moveTo>
                    <a:cubicBezTo>
                      <a:pt x="1694" y="0"/>
                      <a:pt x="1670" y="7"/>
                      <a:pt x="1645" y="15"/>
                    </a:cubicBezTo>
                    <a:cubicBezTo>
                      <a:pt x="1575" y="42"/>
                      <a:pt x="1515" y="95"/>
                      <a:pt x="1447" y="119"/>
                    </a:cubicBezTo>
                    <a:cubicBezTo>
                      <a:pt x="1388" y="141"/>
                      <a:pt x="1329" y="171"/>
                      <a:pt x="1274" y="205"/>
                    </a:cubicBezTo>
                    <a:cubicBezTo>
                      <a:pt x="1213" y="240"/>
                      <a:pt x="1162" y="270"/>
                      <a:pt x="1109" y="302"/>
                    </a:cubicBezTo>
                    <a:lnTo>
                      <a:pt x="1107" y="302"/>
                    </a:lnTo>
                    <a:cubicBezTo>
                      <a:pt x="1104" y="302"/>
                      <a:pt x="1101" y="300"/>
                      <a:pt x="1098" y="300"/>
                    </a:cubicBezTo>
                    <a:cubicBezTo>
                      <a:pt x="1097" y="300"/>
                      <a:pt x="1095" y="301"/>
                      <a:pt x="1094" y="302"/>
                    </a:cubicBezTo>
                    <a:cubicBezTo>
                      <a:pt x="1069" y="309"/>
                      <a:pt x="1048" y="322"/>
                      <a:pt x="1023" y="329"/>
                    </a:cubicBezTo>
                    <a:cubicBezTo>
                      <a:pt x="985" y="336"/>
                      <a:pt x="945" y="343"/>
                      <a:pt x="913" y="364"/>
                    </a:cubicBezTo>
                    <a:cubicBezTo>
                      <a:pt x="889" y="377"/>
                      <a:pt x="868" y="392"/>
                      <a:pt x="847" y="408"/>
                    </a:cubicBezTo>
                    <a:cubicBezTo>
                      <a:pt x="826" y="407"/>
                      <a:pt x="801" y="399"/>
                      <a:pt x="780" y="399"/>
                    </a:cubicBezTo>
                    <a:cubicBezTo>
                      <a:pt x="772" y="399"/>
                      <a:pt x="765" y="400"/>
                      <a:pt x="759" y="403"/>
                    </a:cubicBezTo>
                    <a:cubicBezTo>
                      <a:pt x="736" y="417"/>
                      <a:pt x="715" y="434"/>
                      <a:pt x="690" y="449"/>
                    </a:cubicBezTo>
                    <a:cubicBezTo>
                      <a:pt x="667" y="465"/>
                      <a:pt x="674" y="504"/>
                      <a:pt x="655" y="522"/>
                    </a:cubicBezTo>
                    <a:cubicBezTo>
                      <a:pt x="634" y="538"/>
                      <a:pt x="594" y="544"/>
                      <a:pt x="573" y="563"/>
                    </a:cubicBezTo>
                    <a:cubicBezTo>
                      <a:pt x="555" y="584"/>
                      <a:pt x="544" y="607"/>
                      <a:pt x="528" y="628"/>
                    </a:cubicBezTo>
                    <a:cubicBezTo>
                      <a:pt x="510" y="648"/>
                      <a:pt x="480" y="662"/>
                      <a:pt x="463" y="686"/>
                    </a:cubicBezTo>
                    <a:cubicBezTo>
                      <a:pt x="450" y="708"/>
                      <a:pt x="452" y="741"/>
                      <a:pt x="440" y="763"/>
                    </a:cubicBezTo>
                    <a:lnTo>
                      <a:pt x="434" y="778"/>
                    </a:lnTo>
                    <a:cubicBezTo>
                      <a:pt x="390" y="811"/>
                      <a:pt x="324" y="833"/>
                      <a:pt x="290" y="880"/>
                    </a:cubicBezTo>
                    <a:cubicBezTo>
                      <a:pt x="253" y="931"/>
                      <a:pt x="221" y="987"/>
                      <a:pt x="188" y="1045"/>
                    </a:cubicBezTo>
                    <a:cubicBezTo>
                      <a:pt x="158" y="1101"/>
                      <a:pt x="163" y="1171"/>
                      <a:pt x="140" y="1232"/>
                    </a:cubicBezTo>
                    <a:cubicBezTo>
                      <a:pt x="115" y="1291"/>
                      <a:pt x="75" y="1348"/>
                      <a:pt x="56" y="1411"/>
                    </a:cubicBezTo>
                    <a:cubicBezTo>
                      <a:pt x="42" y="1474"/>
                      <a:pt x="35" y="1540"/>
                      <a:pt x="30" y="1605"/>
                    </a:cubicBezTo>
                    <a:cubicBezTo>
                      <a:pt x="22" y="1671"/>
                      <a:pt x="1" y="1736"/>
                      <a:pt x="1" y="1802"/>
                    </a:cubicBezTo>
                    <a:cubicBezTo>
                      <a:pt x="5" y="1866"/>
                      <a:pt x="23" y="1932"/>
                      <a:pt x="34" y="1996"/>
                    </a:cubicBezTo>
                    <a:cubicBezTo>
                      <a:pt x="41" y="2060"/>
                      <a:pt x="67" y="2122"/>
                      <a:pt x="82" y="2187"/>
                    </a:cubicBezTo>
                    <a:cubicBezTo>
                      <a:pt x="97" y="2250"/>
                      <a:pt x="81" y="2325"/>
                      <a:pt x="103" y="2387"/>
                    </a:cubicBezTo>
                    <a:cubicBezTo>
                      <a:pt x="130" y="2462"/>
                      <a:pt x="206" y="2513"/>
                      <a:pt x="249" y="2579"/>
                    </a:cubicBezTo>
                    <a:cubicBezTo>
                      <a:pt x="235" y="2586"/>
                      <a:pt x="220" y="2596"/>
                      <a:pt x="221" y="2599"/>
                    </a:cubicBezTo>
                    <a:cubicBezTo>
                      <a:pt x="239" y="2616"/>
                      <a:pt x="266" y="2627"/>
                      <a:pt x="268" y="2655"/>
                    </a:cubicBezTo>
                    <a:cubicBezTo>
                      <a:pt x="269" y="2682"/>
                      <a:pt x="249" y="2724"/>
                      <a:pt x="246" y="2755"/>
                    </a:cubicBezTo>
                    <a:cubicBezTo>
                      <a:pt x="242" y="2788"/>
                      <a:pt x="218" y="2835"/>
                      <a:pt x="218" y="2866"/>
                    </a:cubicBezTo>
                    <a:cubicBezTo>
                      <a:pt x="218" y="2899"/>
                      <a:pt x="239" y="2916"/>
                      <a:pt x="247" y="2941"/>
                    </a:cubicBezTo>
                    <a:cubicBezTo>
                      <a:pt x="257" y="2969"/>
                      <a:pt x="284" y="2983"/>
                      <a:pt x="298" y="3009"/>
                    </a:cubicBezTo>
                    <a:cubicBezTo>
                      <a:pt x="311" y="3035"/>
                      <a:pt x="309" y="3075"/>
                      <a:pt x="326" y="3098"/>
                    </a:cubicBezTo>
                    <a:cubicBezTo>
                      <a:pt x="344" y="3123"/>
                      <a:pt x="345" y="3159"/>
                      <a:pt x="366" y="3181"/>
                    </a:cubicBezTo>
                    <a:cubicBezTo>
                      <a:pt x="385" y="3203"/>
                      <a:pt x="432" y="3196"/>
                      <a:pt x="452" y="3216"/>
                    </a:cubicBezTo>
                    <a:lnTo>
                      <a:pt x="516" y="3274"/>
                    </a:lnTo>
                    <a:cubicBezTo>
                      <a:pt x="536" y="3292"/>
                      <a:pt x="546" y="3325"/>
                      <a:pt x="568" y="3344"/>
                    </a:cubicBezTo>
                    <a:cubicBezTo>
                      <a:pt x="589" y="3365"/>
                      <a:pt x="605" y="3393"/>
                      <a:pt x="626" y="3412"/>
                    </a:cubicBezTo>
                    <a:cubicBezTo>
                      <a:pt x="648" y="3430"/>
                      <a:pt x="667" y="3455"/>
                      <a:pt x="689" y="3471"/>
                    </a:cubicBezTo>
                    <a:cubicBezTo>
                      <a:pt x="712" y="3489"/>
                      <a:pt x="750" y="3488"/>
                      <a:pt x="770" y="3505"/>
                    </a:cubicBezTo>
                    <a:cubicBezTo>
                      <a:pt x="792" y="3525"/>
                      <a:pt x="806" y="3556"/>
                      <a:pt x="828" y="3577"/>
                    </a:cubicBezTo>
                    <a:cubicBezTo>
                      <a:pt x="850" y="3595"/>
                      <a:pt x="869" y="3621"/>
                      <a:pt x="894" y="3640"/>
                    </a:cubicBezTo>
                    <a:cubicBezTo>
                      <a:pt x="917" y="3660"/>
                      <a:pt x="956" y="3650"/>
                      <a:pt x="981" y="3664"/>
                    </a:cubicBezTo>
                    <a:cubicBezTo>
                      <a:pt x="1011" y="3677"/>
                      <a:pt x="1040" y="3694"/>
                      <a:pt x="1074" y="3695"/>
                    </a:cubicBezTo>
                    <a:cubicBezTo>
                      <a:pt x="1075" y="3695"/>
                      <a:pt x="1076" y="3695"/>
                      <a:pt x="1077" y="3695"/>
                    </a:cubicBezTo>
                    <a:cubicBezTo>
                      <a:pt x="1111" y="3695"/>
                      <a:pt x="1154" y="3673"/>
                      <a:pt x="1187" y="3671"/>
                    </a:cubicBezTo>
                    <a:cubicBezTo>
                      <a:pt x="1224" y="3669"/>
                      <a:pt x="1259" y="3666"/>
                      <a:pt x="1295" y="3657"/>
                    </a:cubicBezTo>
                    <a:cubicBezTo>
                      <a:pt x="1311" y="3653"/>
                      <a:pt x="1331" y="3645"/>
                      <a:pt x="1348" y="3645"/>
                    </a:cubicBezTo>
                    <a:cubicBezTo>
                      <a:pt x="1361" y="3645"/>
                      <a:pt x="1373" y="3650"/>
                      <a:pt x="1380" y="3666"/>
                    </a:cubicBezTo>
                    <a:cubicBezTo>
                      <a:pt x="1380" y="3667"/>
                      <a:pt x="1380" y="3667"/>
                      <a:pt x="1380" y="3667"/>
                    </a:cubicBezTo>
                    <a:cubicBezTo>
                      <a:pt x="1380" y="3667"/>
                      <a:pt x="1389" y="3646"/>
                      <a:pt x="1387" y="3643"/>
                    </a:cubicBezTo>
                    <a:cubicBezTo>
                      <a:pt x="1381" y="3614"/>
                      <a:pt x="1370" y="3607"/>
                      <a:pt x="1354" y="3607"/>
                    </a:cubicBezTo>
                    <a:cubicBezTo>
                      <a:pt x="1349" y="3607"/>
                      <a:pt x="1344" y="3608"/>
                      <a:pt x="1339" y="3609"/>
                    </a:cubicBezTo>
                    <a:cubicBezTo>
                      <a:pt x="1310" y="3614"/>
                      <a:pt x="1276" y="3636"/>
                      <a:pt x="1246" y="3636"/>
                    </a:cubicBezTo>
                    <a:cubicBezTo>
                      <a:pt x="1242" y="3636"/>
                      <a:pt x="1239" y="3636"/>
                      <a:pt x="1235" y="3635"/>
                    </a:cubicBezTo>
                    <a:cubicBezTo>
                      <a:pt x="1208" y="3631"/>
                      <a:pt x="1179" y="3632"/>
                      <a:pt x="1150" y="3628"/>
                    </a:cubicBezTo>
                    <a:cubicBezTo>
                      <a:pt x="1121" y="3625"/>
                      <a:pt x="1094" y="3620"/>
                      <a:pt x="1067" y="3609"/>
                    </a:cubicBezTo>
                    <a:cubicBezTo>
                      <a:pt x="1040" y="3598"/>
                      <a:pt x="1036" y="3543"/>
                      <a:pt x="1014" y="3525"/>
                    </a:cubicBezTo>
                    <a:cubicBezTo>
                      <a:pt x="992" y="3508"/>
                      <a:pt x="966" y="3497"/>
                      <a:pt x="945" y="3475"/>
                    </a:cubicBezTo>
                    <a:cubicBezTo>
                      <a:pt x="926" y="3453"/>
                      <a:pt x="904" y="3435"/>
                      <a:pt x="887" y="3412"/>
                    </a:cubicBezTo>
                    <a:cubicBezTo>
                      <a:pt x="869" y="3387"/>
                      <a:pt x="835" y="3391"/>
                      <a:pt x="818" y="3365"/>
                    </a:cubicBezTo>
                    <a:cubicBezTo>
                      <a:pt x="802" y="3343"/>
                      <a:pt x="818" y="3281"/>
                      <a:pt x="802" y="3261"/>
                    </a:cubicBezTo>
                    <a:cubicBezTo>
                      <a:pt x="785" y="3237"/>
                      <a:pt x="773" y="3222"/>
                      <a:pt x="758" y="3201"/>
                    </a:cubicBezTo>
                    <a:cubicBezTo>
                      <a:pt x="744" y="3182"/>
                      <a:pt x="705" y="3192"/>
                      <a:pt x="692" y="3171"/>
                    </a:cubicBezTo>
                    <a:cubicBezTo>
                      <a:pt x="683" y="3157"/>
                      <a:pt x="681" y="3138"/>
                      <a:pt x="675" y="3119"/>
                    </a:cubicBezTo>
                    <a:cubicBezTo>
                      <a:pt x="682" y="3110"/>
                      <a:pt x="685" y="3102"/>
                      <a:pt x="682" y="3099"/>
                    </a:cubicBezTo>
                    <a:cubicBezTo>
                      <a:pt x="671" y="3091"/>
                      <a:pt x="661" y="3084"/>
                      <a:pt x="649" y="3076"/>
                    </a:cubicBezTo>
                    <a:cubicBezTo>
                      <a:pt x="639" y="3065"/>
                      <a:pt x="627" y="3055"/>
                      <a:pt x="619" y="3042"/>
                    </a:cubicBezTo>
                    <a:cubicBezTo>
                      <a:pt x="605" y="3022"/>
                      <a:pt x="602" y="2992"/>
                      <a:pt x="589" y="2973"/>
                    </a:cubicBezTo>
                    <a:cubicBezTo>
                      <a:pt x="575" y="2954"/>
                      <a:pt x="546" y="2952"/>
                      <a:pt x="532" y="2933"/>
                    </a:cubicBezTo>
                    <a:cubicBezTo>
                      <a:pt x="527" y="2926"/>
                      <a:pt x="518" y="2919"/>
                      <a:pt x="510" y="2914"/>
                    </a:cubicBezTo>
                    <a:cubicBezTo>
                      <a:pt x="491" y="2867"/>
                      <a:pt x="481" y="2815"/>
                      <a:pt x="463" y="2768"/>
                    </a:cubicBezTo>
                    <a:cubicBezTo>
                      <a:pt x="451" y="2724"/>
                      <a:pt x="448" y="2677"/>
                      <a:pt x="443" y="2630"/>
                    </a:cubicBezTo>
                    <a:lnTo>
                      <a:pt x="443" y="2630"/>
                    </a:lnTo>
                    <a:cubicBezTo>
                      <a:pt x="465" y="2677"/>
                      <a:pt x="489" y="2724"/>
                      <a:pt x="522" y="2764"/>
                    </a:cubicBezTo>
                    <a:cubicBezTo>
                      <a:pt x="540" y="2786"/>
                      <a:pt x="561" y="2805"/>
                      <a:pt x="584" y="2821"/>
                    </a:cubicBezTo>
                    <a:cubicBezTo>
                      <a:pt x="593" y="2841"/>
                      <a:pt x="601" y="2857"/>
                      <a:pt x="613" y="2875"/>
                    </a:cubicBezTo>
                    <a:cubicBezTo>
                      <a:pt x="644" y="2926"/>
                      <a:pt x="677" y="2978"/>
                      <a:pt x="712" y="3027"/>
                    </a:cubicBezTo>
                    <a:cubicBezTo>
                      <a:pt x="752" y="3073"/>
                      <a:pt x="807" y="3105"/>
                      <a:pt x="849" y="3150"/>
                    </a:cubicBezTo>
                    <a:cubicBezTo>
                      <a:pt x="889" y="3197"/>
                      <a:pt x="923" y="3252"/>
                      <a:pt x="967" y="3295"/>
                    </a:cubicBezTo>
                    <a:cubicBezTo>
                      <a:pt x="1014" y="3338"/>
                      <a:pt x="1056" y="3386"/>
                      <a:pt x="1110" y="3422"/>
                    </a:cubicBezTo>
                    <a:cubicBezTo>
                      <a:pt x="1162" y="3456"/>
                      <a:pt x="1226" y="3470"/>
                      <a:pt x="1284" y="3493"/>
                    </a:cubicBezTo>
                    <a:cubicBezTo>
                      <a:pt x="1322" y="3522"/>
                      <a:pt x="1359" y="3555"/>
                      <a:pt x="1403" y="3577"/>
                    </a:cubicBezTo>
                    <a:cubicBezTo>
                      <a:pt x="1449" y="3602"/>
                      <a:pt x="1508" y="3599"/>
                      <a:pt x="1556" y="3616"/>
                    </a:cubicBezTo>
                    <a:cubicBezTo>
                      <a:pt x="1607" y="3631"/>
                      <a:pt x="1659" y="3646"/>
                      <a:pt x="1715" y="3646"/>
                    </a:cubicBezTo>
                    <a:cubicBezTo>
                      <a:pt x="1719" y="3646"/>
                      <a:pt x="1724" y="3646"/>
                      <a:pt x="1728" y="3646"/>
                    </a:cubicBezTo>
                    <a:cubicBezTo>
                      <a:pt x="1789" y="3642"/>
                      <a:pt x="1846" y="3609"/>
                      <a:pt x="1901" y="3598"/>
                    </a:cubicBezTo>
                    <a:cubicBezTo>
                      <a:pt x="1943" y="3589"/>
                      <a:pt x="1981" y="3576"/>
                      <a:pt x="2018" y="3558"/>
                    </a:cubicBezTo>
                    <a:cubicBezTo>
                      <a:pt x="2094" y="3576"/>
                      <a:pt x="2170" y="3591"/>
                      <a:pt x="2247" y="3592"/>
                    </a:cubicBezTo>
                    <a:cubicBezTo>
                      <a:pt x="2249" y="3592"/>
                      <a:pt x="2251" y="3592"/>
                      <a:pt x="2253" y="3592"/>
                    </a:cubicBezTo>
                    <a:cubicBezTo>
                      <a:pt x="2343" y="3592"/>
                      <a:pt x="2426" y="3561"/>
                      <a:pt x="2511" y="3543"/>
                    </a:cubicBezTo>
                    <a:cubicBezTo>
                      <a:pt x="2607" y="3522"/>
                      <a:pt x="2701" y="3493"/>
                      <a:pt x="2786" y="3445"/>
                    </a:cubicBezTo>
                    <a:cubicBezTo>
                      <a:pt x="2870" y="3393"/>
                      <a:pt x="2935" y="3316"/>
                      <a:pt x="3002" y="3252"/>
                    </a:cubicBezTo>
                    <a:cubicBezTo>
                      <a:pt x="3060" y="3200"/>
                      <a:pt x="3106" y="3144"/>
                      <a:pt x="3148" y="3082"/>
                    </a:cubicBezTo>
                    <a:cubicBezTo>
                      <a:pt x="3194" y="3050"/>
                      <a:pt x="3236" y="3013"/>
                      <a:pt x="3278" y="2977"/>
                    </a:cubicBezTo>
                    <a:cubicBezTo>
                      <a:pt x="3323" y="2936"/>
                      <a:pt x="3338" y="2870"/>
                      <a:pt x="3375" y="2823"/>
                    </a:cubicBezTo>
                    <a:cubicBezTo>
                      <a:pt x="3415" y="2779"/>
                      <a:pt x="3472" y="2740"/>
                      <a:pt x="3505" y="2688"/>
                    </a:cubicBezTo>
                    <a:cubicBezTo>
                      <a:pt x="3538" y="2634"/>
                      <a:pt x="3557" y="2575"/>
                      <a:pt x="3582" y="2519"/>
                    </a:cubicBezTo>
                    <a:cubicBezTo>
                      <a:pt x="3605" y="2462"/>
                      <a:pt x="3644" y="2407"/>
                      <a:pt x="3657" y="2345"/>
                    </a:cubicBezTo>
                    <a:cubicBezTo>
                      <a:pt x="3674" y="2283"/>
                      <a:pt x="3667" y="2220"/>
                      <a:pt x="3671" y="2158"/>
                    </a:cubicBezTo>
                    <a:cubicBezTo>
                      <a:pt x="3679" y="2096"/>
                      <a:pt x="3667" y="2034"/>
                      <a:pt x="3667" y="1972"/>
                    </a:cubicBezTo>
                    <a:cubicBezTo>
                      <a:pt x="3664" y="1910"/>
                      <a:pt x="3697" y="1844"/>
                      <a:pt x="3688" y="1781"/>
                    </a:cubicBezTo>
                    <a:cubicBezTo>
                      <a:pt x="3695" y="1743"/>
                      <a:pt x="3673" y="1707"/>
                      <a:pt x="3648" y="1671"/>
                    </a:cubicBezTo>
                    <a:cubicBezTo>
                      <a:pt x="3631" y="1628"/>
                      <a:pt x="3611" y="1584"/>
                      <a:pt x="3597" y="1543"/>
                    </a:cubicBezTo>
                    <a:cubicBezTo>
                      <a:pt x="3583" y="1504"/>
                      <a:pt x="3565" y="1466"/>
                      <a:pt x="3546" y="1430"/>
                    </a:cubicBezTo>
                    <a:cubicBezTo>
                      <a:pt x="3542" y="1397"/>
                      <a:pt x="3538" y="1363"/>
                      <a:pt x="3531" y="1330"/>
                    </a:cubicBezTo>
                    <a:cubicBezTo>
                      <a:pt x="3495" y="1154"/>
                      <a:pt x="3406" y="990"/>
                      <a:pt x="3312" y="838"/>
                    </a:cubicBezTo>
                    <a:cubicBezTo>
                      <a:pt x="3221" y="686"/>
                      <a:pt x="3115" y="537"/>
                      <a:pt x="2975" y="420"/>
                    </a:cubicBezTo>
                    <a:cubicBezTo>
                      <a:pt x="2837" y="303"/>
                      <a:pt x="2684" y="198"/>
                      <a:pt x="2512" y="131"/>
                    </a:cubicBezTo>
                    <a:cubicBezTo>
                      <a:pt x="2346" y="66"/>
                      <a:pt x="2167" y="50"/>
                      <a:pt x="1986" y="50"/>
                    </a:cubicBezTo>
                    <a:cubicBezTo>
                      <a:pt x="1978" y="50"/>
                      <a:pt x="1971" y="50"/>
                      <a:pt x="1963" y="50"/>
                    </a:cubicBezTo>
                    <a:cubicBezTo>
                      <a:pt x="1794" y="53"/>
                      <a:pt x="1610" y="90"/>
                      <a:pt x="1451" y="187"/>
                    </a:cubicBezTo>
                    <a:cubicBezTo>
                      <a:pt x="1446" y="176"/>
                      <a:pt x="1439" y="171"/>
                      <a:pt x="1432" y="167"/>
                    </a:cubicBezTo>
                    <a:cubicBezTo>
                      <a:pt x="1482" y="139"/>
                      <a:pt x="1534" y="112"/>
                      <a:pt x="1588" y="87"/>
                    </a:cubicBezTo>
                    <a:cubicBezTo>
                      <a:pt x="1633" y="63"/>
                      <a:pt x="1687" y="36"/>
                      <a:pt x="1740" y="36"/>
                    </a:cubicBezTo>
                    <a:cubicBezTo>
                      <a:pt x="1755" y="36"/>
                      <a:pt x="1770" y="38"/>
                      <a:pt x="1784" y="43"/>
                    </a:cubicBezTo>
                    <a:cubicBezTo>
                      <a:pt x="1785" y="43"/>
                      <a:pt x="1785" y="43"/>
                      <a:pt x="1785" y="43"/>
                    </a:cubicBezTo>
                    <a:cubicBezTo>
                      <a:pt x="1789" y="43"/>
                      <a:pt x="1788" y="21"/>
                      <a:pt x="1784" y="20"/>
                    </a:cubicBezTo>
                    <a:cubicBezTo>
                      <a:pt x="1762" y="6"/>
                      <a:pt x="1740" y="0"/>
                      <a:pt x="1719"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29"/>
              <p:cNvSpPr/>
              <p:nvPr/>
            </p:nvSpPr>
            <p:spPr>
              <a:xfrm>
                <a:off x="1957700" y="4893375"/>
                <a:ext cx="93225" cy="92050"/>
              </a:xfrm>
              <a:custGeom>
                <a:rect b="b" l="l" r="r" t="t"/>
                <a:pathLst>
                  <a:path extrusionOk="0" h="3682" w="3729">
                    <a:moveTo>
                      <a:pt x="2131" y="638"/>
                    </a:moveTo>
                    <a:lnTo>
                      <a:pt x="2131" y="638"/>
                    </a:lnTo>
                    <a:cubicBezTo>
                      <a:pt x="2186" y="657"/>
                      <a:pt x="2240" y="679"/>
                      <a:pt x="2292" y="701"/>
                    </a:cubicBezTo>
                    <a:cubicBezTo>
                      <a:pt x="2282" y="702"/>
                      <a:pt x="2274" y="705"/>
                      <a:pt x="2263" y="706"/>
                    </a:cubicBezTo>
                    <a:cubicBezTo>
                      <a:pt x="2221" y="682"/>
                      <a:pt x="2175" y="660"/>
                      <a:pt x="2131" y="638"/>
                    </a:cubicBezTo>
                    <a:close/>
                    <a:moveTo>
                      <a:pt x="1601" y="770"/>
                    </a:moveTo>
                    <a:cubicBezTo>
                      <a:pt x="1707" y="771"/>
                      <a:pt x="1821" y="794"/>
                      <a:pt x="1934" y="826"/>
                    </a:cubicBezTo>
                    <a:lnTo>
                      <a:pt x="1889" y="852"/>
                    </a:lnTo>
                    <a:cubicBezTo>
                      <a:pt x="1753" y="815"/>
                      <a:pt x="1614" y="792"/>
                      <a:pt x="1469" y="789"/>
                    </a:cubicBezTo>
                    <a:cubicBezTo>
                      <a:pt x="1510" y="778"/>
                      <a:pt x="1553" y="770"/>
                      <a:pt x="1601" y="770"/>
                    </a:cubicBezTo>
                    <a:close/>
                    <a:moveTo>
                      <a:pt x="1996" y="845"/>
                    </a:moveTo>
                    <a:cubicBezTo>
                      <a:pt x="2015" y="852"/>
                      <a:pt x="2035" y="854"/>
                      <a:pt x="2054" y="863"/>
                    </a:cubicBezTo>
                    <a:cubicBezTo>
                      <a:pt x="2072" y="872"/>
                      <a:pt x="2091" y="881"/>
                      <a:pt x="2109" y="891"/>
                    </a:cubicBezTo>
                    <a:cubicBezTo>
                      <a:pt x="2084" y="892"/>
                      <a:pt x="2061" y="894"/>
                      <a:pt x="2035" y="899"/>
                    </a:cubicBezTo>
                    <a:cubicBezTo>
                      <a:pt x="2009" y="888"/>
                      <a:pt x="1982" y="880"/>
                      <a:pt x="1955" y="872"/>
                    </a:cubicBezTo>
                    <a:lnTo>
                      <a:pt x="1996" y="845"/>
                    </a:lnTo>
                    <a:close/>
                    <a:moveTo>
                      <a:pt x="2174" y="936"/>
                    </a:moveTo>
                    <a:cubicBezTo>
                      <a:pt x="2181" y="936"/>
                      <a:pt x="2187" y="936"/>
                      <a:pt x="2194" y="936"/>
                    </a:cubicBezTo>
                    <a:cubicBezTo>
                      <a:pt x="2251" y="971"/>
                      <a:pt x="2304" y="1009"/>
                      <a:pt x="2358" y="1049"/>
                    </a:cubicBezTo>
                    <a:cubicBezTo>
                      <a:pt x="2304" y="1015"/>
                      <a:pt x="2249" y="983"/>
                      <a:pt x="2193" y="960"/>
                    </a:cubicBezTo>
                    <a:cubicBezTo>
                      <a:pt x="2174" y="950"/>
                      <a:pt x="2153" y="943"/>
                      <a:pt x="2132" y="936"/>
                    </a:cubicBezTo>
                    <a:cubicBezTo>
                      <a:pt x="2146" y="936"/>
                      <a:pt x="2160" y="936"/>
                      <a:pt x="2174" y="936"/>
                    </a:cubicBezTo>
                    <a:close/>
                    <a:moveTo>
                      <a:pt x="2358" y="728"/>
                    </a:moveTo>
                    <a:cubicBezTo>
                      <a:pt x="2487" y="790"/>
                      <a:pt x="2609" y="865"/>
                      <a:pt x="2728" y="940"/>
                    </a:cubicBezTo>
                    <a:cubicBezTo>
                      <a:pt x="2745" y="953"/>
                      <a:pt x="2763" y="967"/>
                      <a:pt x="2779" y="978"/>
                    </a:cubicBezTo>
                    <a:cubicBezTo>
                      <a:pt x="2785" y="984"/>
                      <a:pt x="2788" y="994"/>
                      <a:pt x="2793" y="1001"/>
                    </a:cubicBezTo>
                    <a:cubicBezTo>
                      <a:pt x="2797" y="1023"/>
                      <a:pt x="2797" y="1045"/>
                      <a:pt x="2793" y="1066"/>
                    </a:cubicBezTo>
                    <a:cubicBezTo>
                      <a:pt x="2669" y="946"/>
                      <a:pt x="2522" y="851"/>
                      <a:pt x="2373" y="768"/>
                    </a:cubicBezTo>
                    <a:cubicBezTo>
                      <a:pt x="2353" y="756"/>
                      <a:pt x="2331" y="744"/>
                      <a:pt x="2310" y="734"/>
                    </a:cubicBezTo>
                    <a:cubicBezTo>
                      <a:pt x="2325" y="733"/>
                      <a:pt x="2340" y="730"/>
                      <a:pt x="2358" y="728"/>
                    </a:cubicBezTo>
                    <a:close/>
                    <a:moveTo>
                      <a:pt x="1458" y="1090"/>
                    </a:moveTo>
                    <a:cubicBezTo>
                      <a:pt x="1444" y="1092"/>
                      <a:pt x="1431" y="1094"/>
                      <a:pt x="1417" y="1097"/>
                    </a:cubicBezTo>
                    <a:cubicBezTo>
                      <a:pt x="1403" y="1099"/>
                      <a:pt x="1388" y="1104"/>
                      <a:pt x="1374" y="1105"/>
                    </a:cubicBezTo>
                    <a:cubicBezTo>
                      <a:pt x="1373" y="1101"/>
                      <a:pt x="1373" y="1099"/>
                      <a:pt x="1373" y="1094"/>
                    </a:cubicBezTo>
                    <a:cubicBezTo>
                      <a:pt x="1400" y="1092"/>
                      <a:pt x="1429" y="1090"/>
                      <a:pt x="1458" y="1090"/>
                    </a:cubicBezTo>
                    <a:close/>
                    <a:moveTo>
                      <a:pt x="2821" y="1046"/>
                    </a:moveTo>
                    <a:cubicBezTo>
                      <a:pt x="2834" y="1070"/>
                      <a:pt x="2849" y="1090"/>
                      <a:pt x="2862" y="1112"/>
                    </a:cubicBezTo>
                    <a:cubicBezTo>
                      <a:pt x="2862" y="1112"/>
                      <a:pt x="2862" y="1112"/>
                      <a:pt x="2862" y="1113"/>
                    </a:cubicBezTo>
                    <a:lnTo>
                      <a:pt x="2862" y="1113"/>
                    </a:lnTo>
                    <a:cubicBezTo>
                      <a:pt x="2847" y="1101"/>
                      <a:pt x="2832" y="1091"/>
                      <a:pt x="2815" y="1079"/>
                    </a:cubicBezTo>
                    <a:cubicBezTo>
                      <a:pt x="2819" y="1071"/>
                      <a:pt x="2819" y="1059"/>
                      <a:pt x="2821" y="1046"/>
                    </a:cubicBezTo>
                    <a:close/>
                    <a:moveTo>
                      <a:pt x="1329" y="1100"/>
                    </a:moveTo>
                    <a:cubicBezTo>
                      <a:pt x="1331" y="1104"/>
                      <a:pt x="1333" y="1108"/>
                      <a:pt x="1333" y="1114"/>
                    </a:cubicBezTo>
                    <a:cubicBezTo>
                      <a:pt x="1223" y="1136"/>
                      <a:pt x="1114" y="1170"/>
                      <a:pt x="1009" y="1218"/>
                    </a:cubicBezTo>
                    <a:cubicBezTo>
                      <a:pt x="1016" y="1205"/>
                      <a:pt x="1023" y="1189"/>
                      <a:pt x="1030" y="1176"/>
                    </a:cubicBezTo>
                    <a:cubicBezTo>
                      <a:pt x="1082" y="1154"/>
                      <a:pt x="1139" y="1136"/>
                      <a:pt x="1197" y="1122"/>
                    </a:cubicBezTo>
                    <a:cubicBezTo>
                      <a:pt x="1239" y="1112"/>
                      <a:pt x="1285" y="1107"/>
                      <a:pt x="1329" y="1100"/>
                    </a:cubicBezTo>
                    <a:close/>
                    <a:moveTo>
                      <a:pt x="1684" y="1280"/>
                    </a:moveTo>
                    <a:cubicBezTo>
                      <a:pt x="1710" y="1283"/>
                      <a:pt x="1735" y="1286"/>
                      <a:pt x="1761" y="1287"/>
                    </a:cubicBezTo>
                    <a:cubicBezTo>
                      <a:pt x="1728" y="1297"/>
                      <a:pt x="1698" y="1311"/>
                      <a:pt x="1666" y="1322"/>
                    </a:cubicBezTo>
                    <a:cubicBezTo>
                      <a:pt x="1669" y="1308"/>
                      <a:pt x="1671" y="1294"/>
                      <a:pt x="1676" y="1280"/>
                    </a:cubicBezTo>
                    <a:close/>
                    <a:moveTo>
                      <a:pt x="975" y="1360"/>
                    </a:moveTo>
                    <a:lnTo>
                      <a:pt x="975" y="1360"/>
                    </a:lnTo>
                    <a:cubicBezTo>
                      <a:pt x="967" y="1366"/>
                      <a:pt x="956" y="1372"/>
                      <a:pt x="948" y="1377"/>
                    </a:cubicBezTo>
                    <a:cubicBezTo>
                      <a:pt x="949" y="1374"/>
                      <a:pt x="949" y="1370"/>
                      <a:pt x="950" y="1367"/>
                    </a:cubicBezTo>
                    <a:cubicBezTo>
                      <a:pt x="957" y="1363"/>
                      <a:pt x="967" y="1361"/>
                      <a:pt x="975" y="1360"/>
                    </a:cubicBezTo>
                    <a:close/>
                    <a:moveTo>
                      <a:pt x="1841" y="1300"/>
                    </a:moveTo>
                    <a:cubicBezTo>
                      <a:pt x="1872" y="1305"/>
                      <a:pt x="1904" y="1311"/>
                      <a:pt x="1934" y="1324"/>
                    </a:cubicBezTo>
                    <a:cubicBezTo>
                      <a:pt x="2010" y="1356"/>
                      <a:pt x="2065" y="1418"/>
                      <a:pt x="2119" y="1470"/>
                    </a:cubicBezTo>
                    <a:cubicBezTo>
                      <a:pt x="2065" y="1441"/>
                      <a:pt x="2009" y="1418"/>
                      <a:pt x="1952" y="1400"/>
                    </a:cubicBezTo>
                    <a:cubicBezTo>
                      <a:pt x="1875" y="1375"/>
                      <a:pt x="1794" y="1356"/>
                      <a:pt x="1711" y="1349"/>
                    </a:cubicBezTo>
                    <a:cubicBezTo>
                      <a:pt x="1753" y="1328"/>
                      <a:pt x="1795" y="1312"/>
                      <a:pt x="1841" y="1300"/>
                    </a:cubicBezTo>
                    <a:close/>
                    <a:moveTo>
                      <a:pt x="3141" y="588"/>
                    </a:moveTo>
                    <a:cubicBezTo>
                      <a:pt x="3155" y="598"/>
                      <a:pt x="3169" y="610"/>
                      <a:pt x="3180" y="624"/>
                    </a:cubicBezTo>
                    <a:cubicBezTo>
                      <a:pt x="3235" y="682"/>
                      <a:pt x="3287" y="742"/>
                      <a:pt x="3334" y="808"/>
                    </a:cubicBezTo>
                    <a:cubicBezTo>
                      <a:pt x="3379" y="873"/>
                      <a:pt x="3418" y="947"/>
                      <a:pt x="3445" y="1024"/>
                    </a:cubicBezTo>
                    <a:cubicBezTo>
                      <a:pt x="3473" y="1105"/>
                      <a:pt x="3445" y="1196"/>
                      <a:pt x="3452" y="1276"/>
                    </a:cubicBezTo>
                    <a:cubicBezTo>
                      <a:pt x="3459" y="1356"/>
                      <a:pt x="3466" y="1436"/>
                      <a:pt x="3452" y="1517"/>
                    </a:cubicBezTo>
                    <a:cubicBezTo>
                      <a:pt x="3451" y="1528"/>
                      <a:pt x="3447" y="1540"/>
                      <a:pt x="3445" y="1551"/>
                    </a:cubicBezTo>
                    <a:cubicBezTo>
                      <a:pt x="3419" y="1478"/>
                      <a:pt x="3386" y="1410"/>
                      <a:pt x="3349" y="1345"/>
                    </a:cubicBezTo>
                    <a:cubicBezTo>
                      <a:pt x="3357" y="1313"/>
                      <a:pt x="3364" y="1280"/>
                      <a:pt x="3361" y="1250"/>
                    </a:cubicBezTo>
                    <a:cubicBezTo>
                      <a:pt x="3352" y="1188"/>
                      <a:pt x="3331" y="1129"/>
                      <a:pt x="3320" y="1070"/>
                    </a:cubicBezTo>
                    <a:cubicBezTo>
                      <a:pt x="3308" y="1008"/>
                      <a:pt x="3287" y="949"/>
                      <a:pt x="3266" y="887"/>
                    </a:cubicBezTo>
                    <a:cubicBezTo>
                      <a:pt x="3247" y="825"/>
                      <a:pt x="3196" y="781"/>
                      <a:pt x="3169" y="723"/>
                    </a:cubicBezTo>
                    <a:cubicBezTo>
                      <a:pt x="3151" y="686"/>
                      <a:pt x="3151" y="632"/>
                      <a:pt x="3141" y="588"/>
                    </a:cubicBezTo>
                    <a:close/>
                    <a:moveTo>
                      <a:pt x="2476" y="1134"/>
                    </a:moveTo>
                    <a:lnTo>
                      <a:pt x="2476" y="1134"/>
                    </a:lnTo>
                    <a:cubicBezTo>
                      <a:pt x="2626" y="1239"/>
                      <a:pt x="2792" y="1342"/>
                      <a:pt x="2880" y="1506"/>
                    </a:cubicBezTo>
                    <a:cubicBezTo>
                      <a:pt x="2895" y="1533"/>
                      <a:pt x="2907" y="1565"/>
                      <a:pt x="2918" y="1594"/>
                    </a:cubicBezTo>
                    <a:cubicBezTo>
                      <a:pt x="2907" y="1572"/>
                      <a:pt x="2895" y="1547"/>
                      <a:pt x="2881" y="1527"/>
                    </a:cubicBezTo>
                    <a:cubicBezTo>
                      <a:pt x="2815" y="1422"/>
                      <a:pt x="2721" y="1342"/>
                      <a:pt x="2621" y="1280"/>
                    </a:cubicBezTo>
                    <a:cubicBezTo>
                      <a:pt x="2577" y="1228"/>
                      <a:pt x="2529" y="1180"/>
                      <a:pt x="2476" y="1134"/>
                    </a:cubicBezTo>
                    <a:close/>
                    <a:moveTo>
                      <a:pt x="1604" y="1656"/>
                    </a:moveTo>
                    <a:lnTo>
                      <a:pt x="1604" y="1668"/>
                    </a:lnTo>
                    <a:cubicBezTo>
                      <a:pt x="1530" y="1690"/>
                      <a:pt x="1461" y="1726"/>
                      <a:pt x="1407" y="1773"/>
                    </a:cubicBezTo>
                    <a:cubicBezTo>
                      <a:pt x="1384" y="1789"/>
                      <a:pt x="1363" y="1813"/>
                      <a:pt x="1345" y="1836"/>
                    </a:cubicBezTo>
                    <a:cubicBezTo>
                      <a:pt x="1340" y="1838"/>
                      <a:pt x="1333" y="1840"/>
                      <a:pt x="1327" y="1842"/>
                    </a:cubicBezTo>
                    <a:cubicBezTo>
                      <a:pt x="1329" y="1838"/>
                      <a:pt x="1329" y="1834"/>
                      <a:pt x="1331" y="1829"/>
                    </a:cubicBezTo>
                    <a:cubicBezTo>
                      <a:pt x="1333" y="1827"/>
                      <a:pt x="1334" y="1823"/>
                      <a:pt x="1338" y="1820"/>
                    </a:cubicBezTo>
                    <a:cubicBezTo>
                      <a:pt x="1389" y="1737"/>
                      <a:pt x="1473" y="1699"/>
                      <a:pt x="1560" y="1671"/>
                    </a:cubicBezTo>
                    <a:cubicBezTo>
                      <a:pt x="1574" y="1668"/>
                      <a:pt x="1589" y="1661"/>
                      <a:pt x="1604" y="1656"/>
                    </a:cubicBezTo>
                    <a:close/>
                    <a:moveTo>
                      <a:pt x="661" y="1668"/>
                    </a:moveTo>
                    <a:cubicBezTo>
                      <a:pt x="661" y="1689"/>
                      <a:pt x="660" y="1710"/>
                      <a:pt x="660" y="1728"/>
                    </a:cubicBezTo>
                    <a:cubicBezTo>
                      <a:pt x="660" y="1767"/>
                      <a:pt x="664" y="1807"/>
                      <a:pt x="668" y="1847"/>
                    </a:cubicBezTo>
                    <a:cubicBezTo>
                      <a:pt x="661" y="1862"/>
                      <a:pt x="657" y="1878"/>
                      <a:pt x="652" y="1893"/>
                    </a:cubicBezTo>
                    <a:cubicBezTo>
                      <a:pt x="648" y="1816"/>
                      <a:pt x="652" y="1740"/>
                      <a:pt x="661" y="1668"/>
                    </a:cubicBezTo>
                    <a:close/>
                    <a:moveTo>
                      <a:pt x="3577" y="1706"/>
                    </a:moveTo>
                    <a:cubicBezTo>
                      <a:pt x="3577" y="1707"/>
                      <a:pt x="3579" y="1710"/>
                      <a:pt x="3579" y="1710"/>
                    </a:cubicBezTo>
                    <a:cubicBezTo>
                      <a:pt x="3584" y="1755"/>
                      <a:pt x="3597" y="1802"/>
                      <a:pt x="3598" y="1850"/>
                    </a:cubicBezTo>
                    <a:cubicBezTo>
                      <a:pt x="3604" y="1898"/>
                      <a:pt x="3598" y="1946"/>
                      <a:pt x="3591" y="1993"/>
                    </a:cubicBezTo>
                    <a:cubicBezTo>
                      <a:pt x="3588" y="2008"/>
                      <a:pt x="3579" y="2022"/>
                      <a:pt x="3569" y="2034"/>
                    </a:cubicBezTo>
                    <a:cubicBezTo>
                      <a:pt x="3560" y="2003"/>
                      <a:pt x="3551" y="1973"/>
                      <a:pt x="3544" y="1944"/>
                    </a:cubicBezTo>
                    <a:cubicBezTo>
                      <a:pt x="3539" y="1916"/>
                      <a:pt x="3529" y="1889"/>
                      <a:pt x="3518" y="1862"/>
                    </a:cubicBezTo>
                    <a:cubicBezTo>
                      <a:pt x="3542" y="1813"/>
                      <a:pt x="3562" y="1761"/>
                      <a:pt x="3577" y="1706"/>
                    </a:cubicBezTo>
                    <a:close/>
                    <a:moveTo>
                      <a:pt x="2489" y="1500"/>
                    </a:moveTo>
                    <a:cubicBezTo>
                      <a:pt x="2580" y="1642"/>
                      <a:pt x="2607" y="1817"/>
                      <a:pt x="2585" y="1955"/>
                    </a:cubicBezTo>
                    <a:cubicBezTo>
                      <a:pt x="2581" y="1985"/>
                      <a:pt x="2574" y="2015"/>
                      <a:pt x="2565" y="2047"/>
                    </a:cubicBezTo>
                    <a:cubicBezTo>
                      <a:pt x="2566" y="2006"/>
                      <a:pt x="2567" y="1962"/>
                      <a:pt x="2567" y="1920"/>
                    </a:cubicBezTo>
                    <a:cubicBezTo>
                      <a:pt x="2567" y="1828"/>
                      <a:pt x="2574" y="1728"/>
                      <a:pt x="2547" y="1630"/>
                    </a:cubicBezTo>
                    <a:cubicBezTo>
                      <a:pt x="2533" y="1586"/>
                      <a:pt x="2512" y="1542"/>
                      <a:pt x="2489" y="1500"/>
                    </a:cubicBezTo>
                    <a:close/>
                    <a:moveTo>
                      <a:pt x="1781" y="1612"/>
                    </a:moveTo>
                    <a:cubicBezTo>
                      <a:pt x="1803" y="1612"/>
                      <a:pt x="1825" y="1615"/>
                      <a:pt x="1848" y="1620"/>
                    </a:cubicBezTo>
                    <a:cubicBezTo>
                      <a:pt x="1947" y="1642"/>
                      <a:pt x="2043" y="1689"/>
                      <a:pt x="2116" y="1755"/>
                    </a:cubicBezTo>
                    <a:cubicBezTo>
                      <a:pt x="2127" y="1766"/>
                      <a:pt x="2137" y="1780"/>
                      <a:pt x="2146" y="1789"/>
                    </a:cubicBezTo>
                    <a:cubicBezTo>
                      <a:pt x="2127" y="1786"/>
                      <a:pt x="2106" y="1784"/>
                      <a:pt x="2086" y="1784"/>
                    </a:cubicBezTo>
                    <a:cubicBezTo>
                      <a:pt x="2023" y="1784"/>
                      <a:pt x="1958" y="1803"/>
                      <a:pt x="1903" y="1850"/>
                    </a:cubicBezTo>
                    <a:cubicBezTo>
                      <a:pt x="1864" y="1833"/>
                      <a:pt x="1824" y="1823"/>
                      <a:pt x="1783" y="1823"/>
                    </a:cubicBezTo>
                    <a:cubicBezTo>
                      <a:pt x="1776" y="1823"/>
                      <a:pt x="1768" y="1823"/>
                      <a:pt x="1761" y="1824"/>
                    </a:cubicBezTo>
                    <a:cubicBezTo>
                      <a:pt x="1700" y="1831"/>
                      <a:pt x="1658" y="1868"/>
                      <a:pt x="1622" y="1898"/>
                    </a:cubicBezTo>
                    <a:cubicBezTo>
                      <a:pt x="1617" y="1898"/>
                      <a:pt x="1612" y="1898"/>
                      <a:pt x="1608" y="1898"/>
                    </a:cubicBezTo>
                    <a:cubicBezTo>
                      <a:pt x="1583" y="1898"/>
                      <a:pt x="1557" y="1903"/>
                      <a:pt x="1532" y="1905"/>
                    </a:cubicBezTo>
                    <a:cubicBezTo>
                      <a:pt x="1484" y="1917"/>
                      <a:pt x="1450" y="1952"/>
                      <a:pt x="1411" y="1979"/>
                    </a:cubicBezTo>
                    <a:cubicBezTo>
                      <a:pt x="1382" y="2000"/>
                      <a:pt x="1342" y="2022"/>
                      <a:pt x="1318" y="2055"/>
                    </a:cubicBezTo>
                    <a:cubicBezTo>
                      <a:pt x="1318" y="2054"/>
                      <a:pt x="1318" y="2051"/>
                      <a:pt x="1315" y="2050"/>
                    </a:cubicBezTo>
                    <a:cubicBezTo>
                      <a:pt x="1331" y="1975"/>
                      <a:pt x="1362" y="1911"/>
                      <a:pt x="1404" y="1861"/>
                    </a:cubicBezTo>
                    <a:cubicBezTo>
                      <a:pt x="1448" y="1851"/>
                      <a:pt x="1495" y="1843"/>
                      <a:pt x="1540" y="1843"/>
                    </a:cubicBezTo>
                    <a:cubicBezTo>
                      <a:pt x="1575" y="1843"/>
                      <a:pt x="1609" y="1848"/>
                      <a:pt x="1641" y="1861"/>
                    </a:cubicBezTo>
                    <a:cubicBezTo>
                      <a:pt x="1641" y="1861"/>
                      <a:pt x="1641" y="1861"/>
                      <a:pt x="1641" y="1861"/>
                    </a:cubicBezTo>
                    <a:cubicBezTo>
                      <a:pt x="1644" y="1861"/>
                      <a:pt x="1649" y="1840"/>
                      <a:pt x="1645" y="1836"/>
                    </a:cubicBezTo>
                    <a:cubicBezTo>
                      <a:pt x="1607" y="1811"/>
                      <a:pt x="1566" y="1804"/>
                      <a:pt x="1524" y="1804"/>
                    </a:cubicBezTo>
                    <a:cubicBezTo>
                      <a:pt x="1505" y="1804"/>
                      <a:pt x="1485" y="1805"/>
                      <a:pt x="1465" y="1807"/>
                    </a:cubicBezTo>
                    <a:cubicBezTo>
                      <a:pt x="1505" y="1776"/>
                      <a:pt x="1548" y="1752"/>
                      <a:pt x="1600" y="1734"/>
                    </a:cubicBezTo>
                    <a:lnTo>
                      <a:pt x="1600" y="1734"/>
                    </a:lnTo>
                    <a:cubicBezTo>
                      <a:pt x="1597" y="1758"/>
                      <a:pt x="1597" y="1781"/>
                      <a:pt x="1593" y="1802"/>
                    </a:cubicBezTo>
                    <a:cubicBezTo>
                      <a:pt x="1591" y="1806"/>
                      <a:pt x="1601" y="1810"/>
                      <a:pt x="1608" y="1810"/>
                    </a:cubicBezTo>
                    <a:cubicBezTo>
                      <a:pt x="1612" y="1810"/>
                      <a:pt x="1616" y="1808"/>
                      <a:pt x="1616" y="1806"/>
                    </a:cubicBezTo>
                    <a:cubicBezTo>
                      <a:pt x="1625" y="1778"/>
                      <a:pt x="1630" y="1748"/>
                      <a:pt x="1636" y="1721"/>
                    </a:cubicBezTo>
                    <a:cubicBezTo>
                      <a:pt x="1680" y="1709"/>
                      <a:pt x="1727" y="1703"/>
                      <a:pt x="1772" y="1703"/>
                    </a:cubicBezTo>
                    <a:cubicBezTo>
                      <a:pt x="1838" y="1703"/>
                      <a:pt x="1902" y="1715"/>
                      <a:pt x="1959" y="1741"/>
                    </a:cubicBezTo>
                    <a:cubicBezTo>
                      <a:pt x="1961" y="1742"/>
                      <a:pt x="1963" y="1743"/>
                      <a:pt x="1966" y="1743"/>
                    </a:cubicBezTo>
                    <a:cubicBezTo>
                      <a:pt x="1985" y="1743"/>
                      <a:pt x="2005" y="1708"/>
                      <a:pt x="1982" y="1696"/>
                    </a:cubicBezTo>
                    <a:cubicBezTo>
                      <a:pt x="1917" y="1657"/>
                      <a:pt x="1842" y="1641"/>
                      <a:pt x="1766" y="1641"/>
                    </a:cubicBezTo>
                    <a:cubicBezTo>
                      <a:pt x="1725" y="1641"/>
                      <a:pt x="1683" y="1645"/>
                      <a:pt x="1643" y="1655"/>
                    </a:cubicBezTo>
                    <a:lnTo>
                      <a:pt x="1643" y="1638"/>
                    </a:lnTo>
                    <a:cubicBezTo>
                      <a:pt x="1686" y="1624"/>
                      <a:pt x="1733" y="1612"/>
                      <a:pt x="1781" y="1612"/>
                    </a:cubicBezTo>
                    <a:close/>
                    <a:moveTo>
                      <a:pt x="1634" y="1283"/>
                    </a:moveTo>
                    <a:lnTo>
                      <a:pt x="1634" y="1283"/>
                    </a:lnTo>
                    <a:cubicBezTo>
                      <a:pt x="1630" y="1297"/>
                      <a:pt x="1625" y="1311"/>
                      <a:pt x="1623" y="1326"/>
                    </a:cubicBezTo>
                    <a:cubicBezTo>
                      <a:pt x="1622" y="1331"/>
                      <a:pt x="1622" y="1335"/>
                      <a:pt x="1622" y="1339"/>
                    </a:cubicBezTo>
                    <a:cubicBezTo>
                      <a:pt x="1616" y="1342"/>
                      <a:pt x="1614" y="1346"/>
                      <a:pt x="1608" y="1349"/>
                    </a:cubicBezTo>
                    <a:cubicBezTo>
                      <a:pt x="1593" y="1352"/>
                      <a:pt x="1576" y="1352"/>
                      <a:pt x="1561" y="1353"/>
                    </a:cubicBezTo>
                    <a:cubicBezTo>
                      <a:pt x="1422" y="1377"/>
                      <a:pt x="1297" y="1456"/>
                      <a:pt x="1197" y="1561"/>
                    </a:cubicBezTo>
                    <a:cubicBezTo>
                      <a:pt x="1098" y="1664"/>
                      <a:pt x="1044" y="1802"/>
                      <a:pt x="1033" y="1946"/>
                    </a:cubicBezTo>
                    <a:cubicBezTo>
                      <a:pt x="1031" y="1960"/>
                      <a:pt x="1031" y="1975"/>
                      <a:pt x="1031" y="1989"/>
                    </a:cubicBezTo>
                    <a:cubicBezTo>
                      <a:pt x="1012" y="2007"/>
                      <a:pt x="990" y="2023"/>
                      <a:pt x="975" y="2044"/>
                    </a:cubicBezTo>
                    <a:cubicBezTo>
                      <a:pt x="963" y="2061"/>
                      <a:pt x="956" y="2077"/>
                      <a:pt x="948" y="2095"/>
                    </a:cubicBezTo>
                    <a:cubicBezTo>
                      <a:pt x="941" y="2072"/>
                      <a:pt x="935" y="2050"/>
                      <a:pt x="930" y="2028"/>
                    </a:cubicBezTo>
                    <a:cubicBezTo>
                      <a:pt x="948" y="1955"/>
                      <a:pt x="974" y="1884"/>
                      <a:pt x="1003" y="1817"/>
                    </a:cubicBezTo>
                    <a:cubicBezTo>
                      <a:pt x="1030" y="1755"/>
                      <a:pt x="1059" y="1692"/>
                      <a:pt x="1095" y="1630"/>
                    </a:cubicBezTo>
                    <a:cubicBezTo>
                      <a:pt x="1133" y="1595"/>
                      <a:pt x="1170" y="1562"/>
                      <a:pt x="1208" y="1531"/>
                    </a:cubicBezTo>
                    <a:cubicBezTo>
                      <a:pt x="1298" y="1444"/>
                      <a:pt x="1395" y="1342"/>
                      <a:pt x="1526" y="1291"/>
                    </a:cubicBezTo>
                    <a:cubicBezTo>
                      <a:pt x="1561" y="1286"/>
                      <a:pt x="1597" y="1284"/>
                      <a:pt x="1634" y="1283"/>
                    </a:cubicBezTo>
                    <a:close/>
                    <a:moveTo>
                      <a:pt x="1137" y="607"/>
                    </a:moveTo>
                    <a:cubicBezTo>
                      <a:pt x="1009" y="696"/>
                      <a:pt x="928" y="817"/>
                      <a:pt x="865" y="940"/>
                    </a:cubicBezTo>
                    <a:cubicBezTo>
                      <a:pt x="741" y="1016"/>
                      <a:pt x="631" y="1115"/>
                      <a:pt x="551" y="1239"/>
                    </a:cubicBezTo>
                    <a:cubicBezTo>
                      <a:pt x="427" y="1434"/>
                      <a:pt x="400" y="1650"/>
                      <a:pt x="405" y="1858"/>
                    </a:cubicBezTo>
                    <a:cubicBezTo>
                      <a:pt x="386" y="1938"/>
                      <a:pt x="379" y="2022"/>
                      <a:pt x="390" y="2105"/>
                    </a:cubicBezTo>
                    <a:cubicBezTo>
                      <a:pt x="382" y="2063"/>
                      <a:pt x="372" y="2022"/>
                      <a:pt x="365" y="1979"/>
                    </a:cubicBezTo>
                    <a:cubicBezTo>
                      <a:pt x="323" y="1697"/>
                      <a:pt x="309" y="1383"/>
                      <a:pt x="460" y="1112"/>
                    </a:cubicBezTo>
                    <a:cubicBezTo>
                      <a:pt x="598" y="866"/>
                      <a:pt x="846" y="687"/>
                      <a:pt x="1117" y="611"/>
                    </a:cubicBezTo>
                    <a:cubicBezTo>
                      <a:pt x="1125" y="610"/>
                      <a:pt x="1131" y="610"/>
                      <a:pt x="1137" y="607"/>
                    </a:cubicBezTo>
                    <a:close/>
                    <a:moveTo>
                      <a:pt x="1030" y="2069"/>
                    </a:moveTo>
                    <a:cubicBezTo>
                      <a:pt x="1033" y="2151"/>
                      <a:pt x="1053" y="2234"/>
                      <a:pt x="1095" y="2306"/>
                    </a:cubicBezTo>
                    <a:cubicBezTo>
                      <a:pt x="1087" y="2311"/>
                      <a:pt x="1080" y="2315"/>
                      <a:pt x="1071" y="2317"/>
                    </a:cubicBezTo>
                    <a:cubicBezTo>
                      <a:pt x="1040" y="2282"/>
                      <a:pt x="1012" y="2244"/>
                      <a:pt x="992" y="2202"/>
                    </a:cubicBezTo>
                    <a:lnTo>
                      <a:pt x="992" y="2182"/>
                    </a:lnTo>
                    <a:cubicBezTo>
                      <a:pt x="996" y="2151"/>
                      <a:pt x="1008" y="2110"/>
                      <a:pt x="1030" y="2069"/>
                    </a:cubicBezTo>
                    <a:close/>
                    <a:moveTo>
                      <a:pt x="1613" y="375"/>
                    </a:moveTo>
                    <a:cubicBezTo>
                      <a:pt x="1721" y="375"/>
                      <a:pt x="1829" y="386"/>
                      <a:pt x="1933" y="411"/>
                    </a:cubicBezTo>
                    <a:cubicBezTo>
                      <a:pt x="2064" y="441"/>
                      <a:pt x="2207" y="455"/>
                      <a:pt x="2329" y="523"/>
                    </a:cubicBezTo>
                    <a:cubicBezTo>
                      <a:pt x="2368" y="545"/>
                      <a:pt x="2402" y="572"/>
                      <a:pt x="2437" y="600"/>
                    </a:cubicBezTo>
                    <a:cubicBezTo>
                      <a:pt x="2372" y="589"/>
                      <a:pt x="2304" y="580"/>
                      <a:pt x="2240" y="573"/>
                    </a:cubicBezTo>
                    <a:cubicBezTo>
                      <a:pt x="2031" y="510"/>
                      <a:pt x="1816" y="470"/>
                      <a:pt x="1595" y="470"/>
                    </a:cubicBezTo>
                    <a:cubicBezTo>
                      <a:pt x="1588" y="470"/>
                      <a:pt x="1581" y="470"/>
                      <a:pt x="1574" y="470"/>
                    </a:cubicBezTo>
                    <a:cubicBezTo>
                      <a:pt x="1246" y="475"/>
                      <a:pt x="909" y="585"/>
                      <a:pt x="659" y="807"/>
                    </a:cubicBezTo>
                    <a:cubicBezTo>
                      <a:pt x="393" y="1033"/>
                      <a:pt x="290" y="1382"/>
                      <a:pt x="297" y="1697"/>
                    </a:cubicBezTo>
                    <a:cubicBezTo>
                      <a:pt x="299" y="1911"/>
                      <a:pt x="352" y="2134"/>
                      <a:pt x="398" y="2344"/>
                    </a:cubicBezTo>
                    <a:cubicBezTo>
                      <a:pt x="314" y="2267"/>
                      <a:pt x="244" y="2171"/>
                      <a:pt x="206" y="2063"/>
                    </a:cubicBezTo>
                    <a:cubicBezTo>
                      <a:pt x="144" y="1886"/>
                      <a:pt x="186" y="1706"/>
                      <a:pt x="214" y="1545"/>
                    </a:cubicBezTo>
                    <a:cubicBezTo>
                      <a:pt x="242" y="1379"/>
                      <a:pt x="290" y="1216"/>
                      <a:pt x="376" y="1071"/>
                    </a:cubicBezTo>
                    <a:cubicBezTo>
                      <a:pt x="460" y="928"/>
                      <a:pt x="565" y="796"/>
                      <a:pt x="693" y="691"/>
                    </a:cubicBezTo>
                    <a:cubicBezTo>
                      <a:pt x="804" y="596"/>
                      <a:pt x="919" y="500"/>
                      <a:pt x="1052" y="438"/>
                    </a:cubicBezTo>
                    <a:cubicBezTo>
                      <a:pt x="1067" y="431"/>
                      <a:pt x="1081" y="422"/>
                      <a:pt x="1099" y="416"/>
                    </a:cubicBezTo>
                    <a:cubicBezTo>
                      <a:pt x="1189" y="382"/>
                      <a:pt x="1283" y="379"/>
                      <a:pt x="1375" y="379"/>
                    </a:cubicBezTo>
                    <a:cubicBezTo>
                      <a:pt x="1398" y="379"/>
                      <a:pt x="1421" y="379"/>
                      <a:pt x="1444" y="379"/>
                    </a:cubicBezTo>
                    <a:cubicBezTo>
                      <a:pt x="1471" y="379"/>
                      <a:pt x="1498" y="379"/>
                      <a:pt x="1524" y="377"/>
                    </a:cubicBezTo>
                    <a:cubicBezTo>
                      <a:pt x="1554" y="376"/>
                      <a:pt x="1583" y="375"/>
                      <a:pt x="1613" y="375"/>
                    </a:cubicBezTo>
                    <a:close/>
                    <a:moveTo>
                      <a:pt x="1095" y="2344"/>
                    </a:moveTo>
                    <a:lnTo>
                      <a:pt x="1095" y="2344"/>
                    </a:lnTo>
                    <a:cubicBezTo>
                      <a:pt x="1107" y="2352"/>
                      <a:pt x="1118" y="2363"/>
                      <a:pt x="1128" y="2373"/>
                    </a:cubicBezTo>
                    <a:lnTo>
                      <a:pt x="1139" y="2388"/>
                    </a:lnTo>
                    <a:cubicBezTo>
                      <a:pt x="1122" y="2373"/>
                      <a:pt x="1109" y="2358"/>
                      <a:pt x="1095" y="2344"/>
                    </a:cubicBezTo>
                    <a:close/>
                    <a:moveTo>
                      <a:pt x="407" y="2191"/>
                    </a:moveTo>
                    <a:cubicBezTo>
                      <a:pt x="416" y="2226"/>
                      <a:pt x="430" y="2260"/>
                      <a:pt x="447" y="2290"/>
                    </a:cubicBezTo>
                    <a:cubicBezTo>
                      <a:pt x="451" y="2325"/>
                      <a:pt x="455" y="2359"/>
                      <a:pt x="460" y="2392"/>
                    </a:cubicBezTo>
                    <a:cubicBezTo>
                      <a:pt x="453" y="2387"/>
                      <a:pt x="447" y="2383"/>
                      <a:pt x="441" y="2378"/>
                    </a:cubicBezTo>
                    <a:cubicBezTo>
                      <a:pt x="430" y="2318"/>
                      <a:pt x="419" y="2255"/>
                      <a:pt x="407" y="2191"/>
                    </a:cubicBezTo>
                    <a:close/>
                    <a:moveTo>
                      <a:pt x="2756" y="2238"/>
                    </a:moveTo>
                    <a:cubicBezTo>
                      <a:pt x="2756" y="2277"/>
                      <a:pt x="2750" y="2312"/>
                      <a:pt x="2743" y="2351"/>
                    </a:cubicBezTo>
                    <a:cubicBezTo>
                      <a:pt x="2723" y="2365"/>
                      <a:pt x="2702" y="2376"/>
                      <a:pt x="2680" y="2388"/>
                    </a:cubicBezTo>
                    <a:cubicBezTo>
                      <a:pt x="2660" y="2398"/>
                      <a:pt x="2640" y="2405"/>
                      <a:pt x="2621" y="2413"/>
                    </a:cubicBezTo>
                    <a:cubicBezTo>
                      <a:pt x="2618" y="2414"/>
                      <a:pt x="2613" y="2416"/>
                      <a:pt x="2609" y="2417"/>
                    </a:cubicBezTo>
                    <a:cubicBezTo>
                      <a:pt x="2611" y="2416"/>
                      <a:pt x="2613" y="2416"/>
                      <a:pt x="2614" y="2414"/>
                    </a:cubicBezTo>
                    <a:cubicBezTo>
                      <a:pt x="2668" y="2365"/>
                      <a:pt x="2716" y="2304"/>
                      <a:pt x="2756" y="2238"/>
                    </a:cubicBezTo>
                    <a:close/>
                    <a:moveTo>
                      <a:pt x="2087" y="1853"/>
                    </a:moveTo>
                    <a:cubicBezTo>
                      <a:pt x="2126" y="1853"/>
                      <a:pt x="2163" y="1861"/>
                      <a:pt x="2196" y="1875"/>
                    </a:cubicBezTo>
                    <a:cubicBezTo>
                      <a:pt x="2216" y="1919"/>
                      <a:pt x="2229" y="1966"/>
                      <a:pt x="2232" y="2010"/>
                    </a:cubicBezTo>
                    <a:cubicBezTo>
                      <a:pt x="2244" y="2099"/>
                      <a:pt x="2210" y="2194"/>
                      <a:pt x="2167" y="2274"/>
                    </a:cubicBezTo>
                    <a:cubicBezTo>
                      <a:pt x="2131" y="2340"/>
                      <a:pt x="2076" y="2392"/>
                      <a:pt x="2015" y="2429"/>
                    </a:cubicBezTo>
                    <a:cubicBezTo>
                      <a:pt x="2012" y="2430"/>
                      <a:pt x="2008" y="2430"/>
                      <a:pt x="2004" y="2430"/>
                    </a:cubicBezTo>
                    <a:cubicBezTo>
                      <a:pt x="1993" y="2430"/>
                      <a:pt x="1981" y="2428"/>
                      <a:pt x="1967" y="2428"/>
                    </a:cubicBezTo>
                    <a:cubicBezTo>
                      <a:pt x="1976" y="2416"/>
                      <a:pt x="1982" y="2402"/>
                      <a:pt x="1992" y="2392"/>
                    </a:cubicBezTo>
                    <a:cubicBezTo>
                      <a:pt x="2024" y="2352"/>
                      <a:pt x="2064" y="2308"/>
                      <a:pt x="2080" y="2251"/>
                    </a:cubicBezTo>
                    <a:cubicBezTo>
                      <a:pt x="2098" y="2198"/>
                      <a:pt x="2112" y="2123"/>
                      <a:pt x="2095" y="2054"/>
                    </a:cubicBezTo>
                    <a:cubicBezTo>
                      <a:pt x="2086" y="2015"/>
                      <a:pt x="2064" y="1982"/>
                      <a:pt x="2037" y="1957"/>
                    </a:cubicBezTo>
                    <a:cubicBezTo>
                      <a:pt x="2015" y="1934"/>
                      <a:pt x="1992" y="1916"/>
                      <a:pt x="1967" y="1897"/>
                    </a:cubicBezTo>
                    <a:cubicBezTo>
                      <a:pt x="1962" y="1893"/>
                      <a:pt x="1959" y="1891"/>
                      <a:pt x="1954" y="1889"/>
                    </a:cubicBezTo>
                    <a:cubicBezTo>
                      <a:pt x="1996" y="1863"/>
                      <a:pt x="2042" y="1853"/>
                      <a:pt x="2087" y="1853"/>
                    </a:cubicBezTo>
                    <a:close/>
                    <a:moveTo>
                      <a:pt x="213" y="2251"/>
                    </a:moveTo>
                    <a:cubicBezTo>
                      <a:pt x="231" y="2277"/>
                      <a:pt x="244" y="2303"/>
                      <a:pt x="265" y="2326"/>
                    </a:cubicBezTo>
                    <a:cubicBezTo>
                      <a:pt x="313" y="2380"/>
                      <a:pt x="365" y="2420"/>
                      <a:pt x="423" y="2451"/>
                    </a:cubicBezTo>
                    <a:cubicBezTo>
                      <a:pt x="426" y="2471"/>
                      <a:pt x="431" y="2490"/>
                      <a:pt x="434" y="2508"/>
                    </a:cubicBezTo>
                    <a:lnTo>
                      <a:pt x="427" y="2501"/>
                    </a:lnTo>
                    <a:cubicBezTo>
                      <a:pt x="418" y="2478"/>
                      <a:pt x="409" y="2457"/>
                      <a:pt x="390" y="2439"/>
                    </a:cubicBezTo>
                    <a:cubicBezTo>
                      <a:pt x="371" y="2420"/>
                      <a:pt x="324" y="2407"/>
                      <a:pt x="308" y="2383"/>
                    </a:cubicBezTo>
                    <a:cubicBezTo>
                      <a:pt x="290" y="2362"/>
                      <a:pt x="269" y="2337"/>
                      <a:pt x="246" y="2310"/>
                    </a:cubicBezTo>
                    <a:cubicBezTo>
                      <a:pt x="232" y="2292"/>
                      <a:pt x="211" y="2271"/>
                      <a:pt x="213" y="2251"/>
                    </a:cubicBezTo>
                    <a:close/>
                    <a:moveTo>
                      <a:pt x="455" y="2469"/>
                    </a:moveTo>
                    <a:lnTo>
                      <a:pt x="455" y="2469"/>
                    </a:lnTo>
                    <a:cubicBezTo>
                      <a:pt x="462" y="2473"/>
                      <a:pt x="467" y="2476"/>
                      <a:pt x="474" y="2480"/>
                    </a:cubicBezTo>
                    <a:cubicBezTo>
                      <a:pt x="488" y="2555"/>
                      <a:pt x="507" y="2629"/>
                      <a:pt x="531" y="2703"/>
                    </a:cubicBezTo>
                    <a:cubicBezTo>
                      <a:pt x="524" y="2701"/>
                      <a:pt x="515" y="2695"/>
                      <a:pt x="510" y="2688"/>
                    </a:cubicBezTo>
                    <a:cubicBezTo>
                      <a:pt x="499" y="2667"/>
                      <a:pt x="500" y="2639"/>
                      <a:pt x="492" y="2615"/>
                    </a:cubicBezTo>
                    <a:cubicBezTo>
                      <a:pt x="482" y="2593"/>
                      <a:pt x="482" y="2568"/>
                      <a:pt x="475" y="2549"/>
                    </a:cubicBezTo>
                    <a:cubicBezTo>
                      <a:pt x="473" y="2542"/>
                      <a:pt x="466" y="2537"/>
                      <a:pt x="460" y="2531"/>
                    </a:cubicBezTo>
                    <a:cubicBezTo>
                      <a:pt x="462" y="2530"/>
                      <a:pt x="467" y="2530"/>
                      <a:pt x="466" y="2527"/>
                    </a:cubicBezTo>
                    <a:cubicBezTo>
                      <a:pt x="464" y="2506"/>
                      <a:pt x="459" y="2490"/>
                      <a:pt x="455" y="2469"/>
                    </a:cubicBezTo>
                    <a:close/>
                    <a:moveTo>
                      <a:pt x="1527" y="2897"/>
                    </a:moveTo>
                    <a:cubicBezTo>
                      <a:pt x="1640" y="2928"/>
                      <a:pt x="1754" y="2945"/>
                      <a:pt x="1867" y="2945"/>
                    </a:cubicBezTo>
                    <a:cubicBezTo>
                      <a:pt x="1880" y="2945"/>
                      <a:pt x="1893" y="2945"/>
                      <a:pt x="1905" y="2944"/>
                    </a:cubicBezTo>
                    <a:cubicBezTo>
                      <a:pt x="1933" y="2944"/>
                      <a:pt x="1960" y="2939"/>
                      <a:pt x="1988" y="2937"/>
                    </a:cubicBezTo>
                    <a:cubicBezTo>
                      <a:pt x="1989" y="2937"/>
                      <a:pt x="1989" y="2939"/>
                      <a:pt x="1989" y="2939"/>
                    </a:cubicBezTo>
                    <a:cubicBezTo>
                      <a:pt x="2031" y="2959"/>
                      <a:pt x="2072" y="3006"/>
                      <a:pt x="2117" y="3024"/>
                    </a:cubicBezTo>
                    <a:cubicBezTo>
                      <a:pt x="2132" y="3031"/>
                      <a:pt x="2146" y="3031"/>
                      <a:pt x="2161" y="3031"/>
                    </a:cubicBezTo>
                    <a:cubicBezTo>
                      <a:pt x="2151" y="3031"/>
                      <a:pt x="2140" y="3032"/>
                      <a:pt x="2129" y="3032"/>
                    </a:cubicBezTo>
                    <a:cubicBezTo>
                      <a:pt x="2027" y="3032"/>
                      <a:pt x="1915" y="3005"/>
                      <a:pt x="1799" y="2980"/>
                    </a:cubicBezTo>
                    <a:cubicBezTo>
                      <a:pt x="1704" y="2959"/>
                      <a:pt x="1615" y="2930"/>
                      <a:pt x="1527" y="2897"/>
                    </a:cubicBezTo>
                    <a:close/>
                    <a:moveTo>
                      <a:pt x="2814" y="3285"/>
                    </a:moveTo>
                    <a:cubicBezTo>
                      <a:pt x="2812" y="3290"/>
                      <a:pt x="2811" y="3294"/>
                      <a:pt x="2808" y="3295"/>
                    </a:cubicBezTo>
                    <a:cubicBezTo>
                      <a:pt x="2790" y="3317"/>
                      <a:pt x="2767" y="3335"/>
                      <a:pt x="2743" y="3350"/>
                    </a:cubicBezTo>
                    <a:cubicBezTo>
                      <a:pt x="2736" y="3354"/>
                      <a:pt x="2728" y="3355"/>
                      <a:pt x="2720" y="3355"/>
                    </a:cubicBezTo>
                    <a:cubicBezTo>
                      <a:pt x="2716" y="3355"/>
                      <a:pt x="2712" y="3355"/>
                      <a:pt x="2708" y="3354"/>
                    </a:cubicBezTo>
                    <a:cubicBezTo>
                      <a:pt x="2743" y="3331"/>
                      <a:pt x="2779" y="3307"/>
                      <a:pt x="2814" y="3285"/>
                    </a:cubicBezTo>
                    <a:close/>
                    <a:moveTo>
                      <a:pt x="1836" y="1"/>
                    </a:moveTo>
                    <a:cubicBezTo>
                      <a:pt x="1827" y="1"/>
                      <a:pt x="1818" y="2"/>
                      <a:pt x="1809" y="3"/>
                    </a:cubicBezTo>
                    <a:cubicBezTo>
                      <a:pt x="1768" y="9"/>
                      <a:pt x="1732" y="32"/>
                      <a:pt x="1695" y="54"/>
                    </a:cubicBezTo>
                    <a:cubicBezTo>
                      <a:pt x="1652" y="72"/>
                      <a:pt x="1609" y="93"/>
                      <a:pt x="1567" y="106"/>
                    </a:cubicBezTo>
                    <a:cubicBezTo>
                      <a:pt x="1527" y="119"/>
                      <a:pt x="1488" y="135"/>
                      <a:pt x="1451" y="156"/>
                    </a:cubicBezTo>
                    <a:cubicBezTo>
                      <a:pt x="1418" y="160"/>
                      <a:pt x="1384" y="164"/>
                      <a:pt x="1351" y="171"/>
                    </a:cubicBezTo>
                    <a:cubicBezTo>
                      <a:pt x="1172" y="207"/>
                      <a:pt x="1009" y="296"/>
                      <a:pt x="858" y="387"/>
                    </a:cubicBezTo>
                    <a:cubicBezTo>
                      <a:pt x="704" y="479"/>
                      <a:pt x="555" y="585"/>
                      <a:pt x="436" y="723"/>
                    </a:cubicBezTo>
                    <a:cubicBezTo>
                      <a:pt x="319" y="859"/>
                      <a:pt x="213" y="1012"/>
                      <a:pt x="145" y="1184"/>
                    </a:cubicBezTo>
                    <a:cubicBezTo>
                      <a:pt x="78" y="1356"/>
                      <a:pt x="63" y="1543"/>
                      <a:pt x="64" y="1729"/>
                    </a:cubicBezTo>
                    <a:cubicBezTo>
                      <a:pt x="67" y="1900"/>
                      <a:pt x="104" y="2083"/>
                      <a:pt x="202" y="2241"/>
                    </a:cubicBezTo>
                    <a:cubicBezTo>
                      <a:pt x="191" y="2245"/>
                      <a:pt x="185" y="2253"/>
                      <a:pt x="181" y="2260"/>
                    </a:cubicBezTo>
                    <a:cubicBezTo>
                      <a:pt x="153" y="2209"/>
                      <a:pt x="127" y="2158"/>
                      <a:pt x="101" y="2105"/>
                    </a:cubicBezTo>
                    <a:cubicBezTo>
                      <a:pt x="72" y="2047"/>
                      <a:pt x="34" y="1974"/>
                      <a:pt x="56" y="1909"/>
                    </a:cubicBezTo>
                    <a:cubicBezTo>
                      <a:pt x="57" y="1907"/>
                      <a:pt x="52" y="1906"/>
                      <a:pt x="46" y="1906"/>
                    </a:cubicBezTo>
                    <a:cubicBezTo>
                      <a:pt x="40" y="1906"/>
                      <a:pt x="33" y="1907"/>
                      <a:pt x="32" y="1909"/>
                    </a:cubicBezTo>
                    <a:cubicBezTo>
                      <a:pt x="1" y="1957"/>
                      <a:pt x="13" y="2003"/>
                      <a:pt x="28" y="2048"/>
                    </a:cubicBezTo>
                    <a:cubicBezTo>
                      <a:pt x="54" y="2118"/>
                      <a:pt x="108" y="2179"/>
                      <a:pt x="131" y="2244"/>
                    </a:cubicBezTo>
                    <a:cubicBezTo>
                      <a:pt x="155" y="2304"/>
                      <a:pt x="184" y="2363"/>
                      <a:pt x="218" y="2416"/>
                    </a:cubicBezTo>
                    <a:cubicBezTo>
                      <a:pt x="253" y="2475"/>
                      <a:pt x="283" y="2528"/>
                      <a:pt x="314" y="2581"/>
                    </a:cubicBezTo>
                    <a:lnTo>
                      <a:pt x="314" y="2584"/>
                    </a:lnTo>
                    <a:cubicBezTo>
                      <a:pt x="314" y="2588"/>
                      <a:pt x="313" y="2592"/>
                      <a:pt x="314" y="2597"/>
                    </a:cubicBezTo>
                    <a:cubicBezTo>
                      <a:pt x="321" y="2621"/>
                      <a:pt x="335" y="2641"/>
                      <a:pt x="342" y="2667"/>
                    </a:cubicBezTo>
                    <a:cubicBezTo>
                      <a:pt x="349" y="2705"/>
                      <a:pt x="356" y="2745"/>
                      <a:pt x="376" y="2776"/>
                    </a:cubicBezTo>
                    <a:cubicBezTo>
                      <a:pt x="390" y="2798"/>
                      <a:pt x="405" y="2820"/>
                      <a:pt x="420" y="2841"/>
                    </a:cubicBezTo>
                    <a:cubicBezTo>
                      <a:pt x="419" y="2868"/>
                      <a:pt x="405" y="2908"/>
                      <a:pt x="415" y="2928"/>
                    </a:cubicBezTo>
                    <a:cubicBezTo>
                      <a:pt x="429" y="2951"/>
                      <a:pt x="447" y="2972"/>
                      <a:pt x="462" y="2996"/>
                    </a:cubicBezTo>
                    <a:cubicBezTo>
                      <a:pt x="477" y="3018"/>
                      <a:pt x="517" y="3013"/>
                      <a:pt x="535" y="3032"/>
                    </a:cubicBezTo>
                    <a:cubicBezTo>
                      <a:pt x="551" y="3053"/>
                      <a:pt x="557" y="3093"/>
                      <a:pt x="576" y="3113"/>
                    </a:cubicBezTo>
                    <a:cubicBezTo>
                      <a:pt x="597" y="3131"/>
                      <a:pt x="620" y="3142"/>
                      <a:pt x="642" y="3159"/>
                    </a:cubicBezTo>
                    <a:cubicBezTo>
                      <a:pt x="663" y="3177"/>
                      <a:pt x="676" y="3207"/>
                      <a:pt x="701" y="3223"/>
                    </a:cubicBezTo>
                    <a:cubicBezTo>
                      <a:pt x="723" y="3237"/>
                      <a:pt x="756" y="3233"/>
                      <a:pt x="780" y="3246"/>
                    </a:cubicBezTo>
                    <a:lnTo>
                      <a:pt x="796" y="3251"/>
                    </a:lnTo>
                    <a:cubicBezTo>
                      <a:pt x="828" y="3295"/>
                      <a:pt x="851" y="3361"/>
                      <a:pt x="897" y="3393"/>
                    </a:cubicBezTo>
                    <a:cubicBezTo>
                      <a:pt x="949" y="3431"/>
                      <a:pt x="1005" y="3462"/>
                      <a:pt x="1062" y="3495"/>
                    </a:cubicBezTo>
                    <a:cubicBezTo>
                      <a:pt x="1121" y="3525"/>
                      <a:pt x="1191" y="3521"/>
                      <a:pt x="1252" y="3543"/>
                    </a:cubicBezTo>
                    <a:cubicBezTo>
                      <a:pt x="1309" y="3569"/>
                      <a:pt x="1369" y="3607"/>
                      <a:pt x="1432" y="3627"/>
                    </a:cubicBezTo>
                    <a:cubicBezTo>
                      <a:pt x="1495" y="3640"/>
                      <a:pt x="1561" y="3647"/>
                      <a:pt x="1626" y="3653"/>
                    </a:cubicBezTo>
                    <a:cubicBezTo>
                      <a:pt x="1692" y="3661"/>
                      <a:pt x="1757" y="3680"/>
                      <a:pt x="1824" y="3682"/>
                    </a:cubicBezTo>
                    <a:cubicBezTo>
                      <a:pt x="1892" y="3680"/>
                      <a:pt x="1955" y="3660"/>
                      <a:pt x="2021" y="3650"/>
                    </a:cubicBezTo>
                    <a:cubicBezTo>
                      <a:pt x="2086" y="3643"/>
                      <a:pt x="2148" y="3617"/>
                      <a:pt x="2211" y="3602"/>
                    </a:cubicBezTo>
                    <a:cubicBezTo>
                      <a:pt x="2276" y="3585"/>
                      <a:pt x="2349" y="3603"/>
                      <a:pt x="2413" y="3581"/>
                    </a:cubicBezTo>
                    <a:cubicBezTo>
                      <a:pt x="2489" y="3552"/>
                      <a:pt x="2541" y="3478"/>
                      <a:pt x="2606" y="3434"/>
                    </a:cubicBezTo>
                    <a:cubicBezTo>
                      <a:pt x="2612" y="3447"/>
                      <a:pt x="2621" y="3462"/>
                      <a:pt x="2623" y="3462"/>
                    </a:cubicBezTo>
                    <a:cubicBezTo>
                      <a:pt x="2623" y="3462"/>
                      <a:pt x="2624" y="3462"/>
                      <a:pt x="2624" y="3462"/>
                    </a:cubicBezTo>
                    <a:cubicBezTo>
                      <a:pt x="2643" y="3445"/>
                      <a:pt x="2654" y="3418"/>
                      <a:pt x="2682" y="3415"/>
                    </a:cubicBezTo>
                    <a:cubicBezTo>
                      <a:pt x="2682" y="3415"/>
                      <a:pt x="2683" y="3415"/>
                      <a:pt x="2684" y="3415"/>
                    </a:cubicBezTo>
                    <a:cubicBezTo>
                      <a:pt x="2712" y="3415"/>
                      <a:pt x="2751" y="3434"/>
                      <a:pt x="2782" y="3438"/>
                    </a:cubicBezTo>
                    <a:cubicBezTo>
                      <a:pt x="2815" y="3441"/>
                      <a:pt x="2862" y="3466"/>
                      <a:pt x="2895" y="3466"/>
                    </a:cubicBezTo>
                    <a:cubicBezTo>
                      <a:pt x="2927" y="3466"/>
                      <a:pt x="2944" y="3445"/>
                      <a:pt x="2971" y="3435"/>
                    </a:cubicBezTo>
                    <a:cubicBezTo>
                      <a:pt x="2998" y="3426"/>
                      <a:pt x="3012" y="3398"/>
                      <a:pt x="3037" y="3386"/>
                    </a:cubicBezTo>
                    <a:cubicBezTo>
                      <a:pt x="3063" y="3373"/>
                      <a:pt x="3103" y="3376"/>
                      <a:pt x="3126" y="3358"/>
                    </a:cubicBezTo>
                    <a:cubicBezTo>
                      <a:pt x="3151" y="3343"/>
                      <a:pt x="3187" y="3339"/>
                      <a:pt x="3209" y="3318"/>
                    </a:cubicBezTo>
                    <a:cubicBezTo>
                      <a:pt x="3232" y="3301"/>
                      <a:pt x="3227" y="3254"/>
                      <a:pt x="3246" y="3233"/>
                    </a:cubicBezTo>
                    <a:lnTo>
                      <a:pt x="3304" y="3170"/>
                    </a:lnTo>
                    <a:cubicBezTo>
                      <a:pt x="3323" y="3149"/>
                      <a:pt x="3356" y="3138"/>
                      <a:pt x="3374" y="3116"/>
                    </a:cubicBezTo>
                    <a:cubicBezTo>
                      <a:pt x="3394" y="3095"/>
                      <a:pt x="3422" y="3082"/>
                      <a:pt x="3441" y="3060"/>
                    </a:cubicBezTo>
                    <a:cubicBezTo>
                      <a:pt x="3460" y="3036"/>
                      <a:pt x="3484" y="3018"/>
                      <a:pt x="3502" y="2995"/>
                    </a:cubicBezTo>
                    <a:cubicBezTo>
                      <a:pt x="3518" y="2972"/>
                      <a:pt x="3517" y="2937"/>
                      <a:pt x="3538" y="2915"/>
                    </a:cubicBezTo>
                    <a:cubicBezTo>
                      <a:pt x="3557" y="2892"/>
                      <a:pt x="3587" y="2878"/>
                      <a:pt x="3608" y="2856"/>
                    </a:cubicBezTo>
                    <a:cubicBezTo>
                      <a:pt x="3627" y="2834"/>
                      <a:pt x="3655" y="2815"/>
                      <a:pt x="3672" y="2791"/>
                    </a:cubicBezTo>
                    <a:cubicBezTo>
                      <a:pt x="3690" y="2767"/>
                      <a:pt x="3683" y="2731"/>
                      <a:pt x="3696" y="2703"/>
                    </a:cubicBezTo>
                    <a:cubicBezTo>
                      <a:pt x="3710" y="2674"/>
                      <a:pt x="3725" y="2644"/>
                      <a:pt x="3727" y="2610"/>
                    </a:cubicBezTo>
                    <a:cubicBezTo>
                      <a:pt x="3729" y="2575"/>
                      <a:pt x="3704" y="2531"/>
                      <a:pt x="3703" y="2497"/>
                    </a:cubicBezTo>
                    <a:cubicBezTo>
                      <a:pt x="3696" y="2450"/>
                      <a:pt x="3693" y="2414"/>
                      <a:pt x="3685" y="2378"/>
                    </a:cubicBezTo>
                    <a:cubicBezTo>
                      <a:pt x="3678" y="2347"/>
                      <a:pt x="3657" y="2310"/>
                      <a:pt x="3693" y="2292"/>
                    </a:cubicBezTo>
                    <a:cubicBezTo>
                      <a:pt x="3694" y="2292"/>
                      <a:pt x="3676" y="2285"/>
                      <a:pt x="3672" y="2285"/>
                    </a:cubicBezTo>
                    <a:cubicBezTo>
                      <a:pt x="3671" y="2285"/>
                      <a:pt x="3671" y="2285"/>
                      <a:pt x="3671" y="2285"/>
                    </a:cubicBezTo>
                    <a:cubicBezTo>
                      <a:pt x="3631" y="2292"/>
                      <a:pt x="3633" y="2311"/>
                      <a:pt x="3637" y="2333"/>
                    </a:cubicBezTo>
                    <a:cubicBezTo>
                      <a:pt x="3641" y="2366"/>
                      <a:pt x="3668" y="2406"/>
                      <a:pt x="3661" y="2435"/>
                    </a:cubicBezTo>
                    <a:cubicBezTo>
                      <a:pt x="3656" y="2462"/>
                      <a:pt x="3656" y="2491"/>
                      <a:pt x="3655" y="2520"/>
                    </a:cubicBezTo>
                    <a:cubicBezTo>
                      <a:pt x="3652" y="2551"/>
                      <a:pt x="3646" y="2578"/>
                      <a:pt x="3637" y="2603"/>
                    </a:cubicBezTo>
                    <a:cubicBezTo>
                      <a:pt x="3624" y="2629"/>
                      <a:pt x="3569" y="2634"/>
                      <a:pt x="3551" y="2656"/>
                    </a:cubicBezTo>
                    <a:cubicBezTo>
                      <a:pt x="3535" y="2679"/>
                      <a:pt x="3524" y="2705"/>
                      <a:pt x="3502" y="2724"/>
                    </a:cubicBezTo>
                    <a:cubicBezTo>
                      <a:pt x="3480" y="2743"/>
                      <a:pt x="3462" y="2765"/>
                      <a:pt x="3436" y="2782"/>
                    </a:cubicBezTo>
                    <a:cubicBezTo>
                      <a:pt x="3412" y="2800"/>
                      <a:pt x="3415" y="2834"/>
                      <a:pt x="3390" y="2851"/>
                    </a:cubicBezTo>
                    <a:cubicBezTo>
                      <a:pt x="3379" y="2859"/>
                      <a:pt x="3357" y="2859"/>
                      <a:pt x="3336" y="2859"/>
                    </a:cubicBezTo>
                    <a:cubicBezTo>
                      <a:pt x="3315" y="2859"/>
                      <a:pt x="3295" y="2859"/>
                      <a:pt x="3284" y="2867"/>
                    </a:cubicBezTo>
                    <a:cubicBezTo>
                      <a:pt x="3262" y="2884"/>
                      <a:pt x="3247" y="2896"/>
                      <a:pt x="3227" y="2911"/>
                    </a:cubicBezTo>
                    <a:cubicBezTo>
                      <a:pt x="3207" y="2925"/>
                      <a:pt x="3216" y="2963"/>
                      <a:pt x="3195" y="2977"/>
                    </a:cubicBezTo>
                    <a:cubicBezTo>
                      <a:pt x="3181" y="2985"/>
                      <a:pt x="3163" y="2988"/>
                      <a:pt x="3144" y="2994"/>
                    </a:cubicBezTo>
                    <a:cubicBezTo>
                      <a:pt x="3138" y="2989"/>
                      <a:pt x="3131" y="2986"/>
                      <a:pt x="3127" y="2986"/>
                    </a:cubicBezTo>
                    <a:cubicBezTo>
                      <a:pt x="3126" y="2986"/>
                      <a:pt x="3125" y="2986"/>
                      <a:pt x="3125" y="2987"/>
                    </a:cubicBezTo>
                    <a:cubicBezTo>
                      <a:pt x="3116" y="2998"/>
                      <a:pt x="3110" y="3007"/>
                      <a:pt x="3101" y="3020"/>
                    </a:cubicBezTo>
                    <a:cubicBezTo>
                      <a:pt x="3090" y="3029"/>
                      <a:pt x="3081" y="3042"/>
                      <a:pt x="3067" y="3050"/>
                    </a:cubicBezTo>
                    <a:cubicBezTo>
                      <a:pt x="3048" y="3064"/>
                      <a:pt x="3016" y="3067"/>
                      <a:pt x="2998" y="3080"/>
                    </a:cubicBezTo>
                    <a:cubicBezTo>
                      <a:pt x="2979" y="3094"/>
                      <a:pt x="2975" y="3123"/>
                      <a:pt x="2958" y="3137"/>
                    </a:cubicBezTo>
                    <a:cubicBezTo>
                      <a:pt x="2951" y="3142"/>
                      <a:pt x="2944" y="3151"/>
                      <a:pt x="2939" y="3159"/>
                    </a:cubicBezTo>
                    <a:cubicBezTo>
                      <a:pt x="2891" y="3178"/>
                      <a:pt x="2837" y="3188"/>
                      <a:pt x="2793" y="3206"/>
                    </a:cubicBezTo>
                    <a:cubicBezTo>
                      <a:pt x="2748" y="3218"/>
                      <a:pt x="2702" y="3221"/>
                      <a:pt x="2655" y="3226"/>
                    </a:cubicBezTo>
                    <a:cubicBezTo>
                      <a:pt x="2702" y="3204"/>
                      <a:pt x="2748" y="3181"/>
                      <a:pt x="2789" y="3146"/>
                    </a:cubicBezTo>
                    <a:cubicBezTo>
                      <a:pt x="2812" y="3129"/>
                      <a:pt x="2830" y="3108"/>
                      <a:pt x="2849" y="3084"/>
                    </a:cubicBezTo>
                    <a:cubicBezTo>
                      <a:pt x="2869" y="3076"/>
                      <a:pt x="2888" y="3068"/>
                      <a:pt x="2904" y="3057"/>
                    </a:cubicBezTo>
                    <a:cubicBezTo>
                      <a:pt x="2957" y="3027"/>
                      <a:pt x="3008" y="2994"/>
                      <a:pt x="3057" y="2958"/>
                    </a:cubicBezTo>
                    <a:cubicBezTo>
                      <a:pt x="3104" y="2918"/>
                      <a:pt x="3137" y="2864"/>
                      <a:pt x="3184" y="2823"/>
                    </a:cubicBezTo>
                    <a:cubicBezTo>
                      <a:pt x="3229" y="2784"/>
                      <a:pt x="3284" y="2750"/>
                      <a:pt x="3330" y="2705"/>
                    </a:cubicBezTo>
                    <a:cubicBezTo>
                      <a:pt x="3372" y="2658"/>
                      <a:pt x="3421" y="2615"/>
                      <a:pt x="3459" y="2562"/>
                    </a:cubicBezTo>
                    <a:cubicBezTo>
                      <a:pt x="3494" y="2511"/>
                      <a:pt x="3507" y="2447"/>
                      <a:pt x="3529" y="2390"/>
                    </a:cubicBezTo>
                    <a:cubicBezTo>
                      <a:pt x="3558" y="2352"/>
                      <a:pt x="3591" y="2317"/>
                      <a:pt x="3613" y="2274"/>
                    </a:cubicBezTo>
                    <a:cubicBezTo>
                      <a:pt x="3639" y="2227"/>
                      <a:pt x="3637" y="2171"/>
                      <a:pt x="3653" y="2120"/>
                    </a:cubicBezTo>
                    <a:cubicBezTo>
                      <a:pt x="3668" y="2065"/>
                      <a:pt x="3686" y="2008"/>
                      <a:pt x="3682" y="1950"/>
                    </a:cubicBezTo>
                    <a:cubicBezTo>
                      <a:pt x="3679" y="1891"/>
                      <a:pt x="3646" y="1831"/>
                      <a:pt x="3633" y="1776"/>
                    </a:cubicBezTo>
                    <a:cubicBezTo>
                      <a:pt x="3624" y="1734"/>
                      <a:pt x="3610" y="1697"/>
                      <a:pt x="3593" y="1659"/>
                    </a:cubicBezTo>
                    <a:cubicBezTo>
                      <a:pt x="3610" y="1586"/>
                      <a:pt x="3626" y="1510"/>
                      <a:pt x="3627" y="1432"/>
                    </a:cubicBezTo>
                    <a:cubicBezTo>
                      <a:pt x="3628" y="1341"/>
                      <a:pt x="3597" y="1256"/>
                      <a:pt x="3577" y="1170"/>
                    </a:cubicBezTo>
                    <a:cubicBezTo>
                      <a:pt x="3557" y="1075"/>
                      <a:pt x="3528" y="982"/>
                      <a:pt x="3480" y="898"/>
                    </a:cubicBezTo>
                    <a:cubicBezTo>
                      <a:pt x="3427" y="812"/>
                      <a:pt x="3350" y="749"/>
                      <a:pt x="3284" y="682"/>
                    </a:cubicBezTo>
                    <a:cubicBezTo>
                      <a:pt x="3233" y="627"/>
                      <a:pt x="3174" y="578"/>
                      <a:pt x="3115" y="537"/>
                    </a:cubicBezTo>
                    <a:cubicBezTo>
                      <a:pt x="3082" y="493"/>
                      <a:pt x="3046" y="450"/>
                      <a:pt x="3009" y="409"/>
                    </a:cubicBezTo>
                    <a:cubicBezTo>
                      <a:pt x="2968" y="364"/>
                      <a:pt x="2903" y="349"/>
                      <a:pt x="2856" y="313"/>
                    </a:cubicBezTo>
                    <a:cubicBezTo>
                      <a:pt x="2812" y="273"/>
                      <a:pt x="2774" y="215"/>
                      <a:pt x="2720" y="185"/>
                    </a:cubicBezTo>
                    <a:cubicBezTo>
                      <a:pt x="2668" y="152"/>
                      <a:pt x="2607" y="134"/>
                      <a:pt x="2551" y="108"/>
                    </a:cubicBezTo>
                    <a:cubicBezTo>
                      <a:pt x="2492" y="86"/>
                      <a:pt x="2438" y="46"/>
                      <a:pt x="2376" y="32"/>
                    </a:cubicBezTo>
                    <a:cubicBezTo>
                      <a:pt x="2314" y="17"/>
                      <a:pt x="2249" y="24"/>
                      <a:pt x="2187" y="18"/>
                    </a:cubicBezTo>
                    <a:cubicBezTo>
                      <a:pt x="2174" y="17"/>
                      <a:pt x="2160" y="16"/>
                      <a:pt x="2147" y="16"/>
                    </a:cubicBezTo>
                    <a:cubicBezTo>
                      <a:pt x="2098" y="16"/>
                      <a:pt x="2049" y="24"/>
                      <a:pt x="2000" y="24"/>
                    </a:cubicBezTo>
                    <a:cubicBezTo>
                      <a:pt x="1999" y="24"/>
                      <a:pt x="1998" y="24"/>
                      <a:pt x="1997" y="24"/>
                    </a:cubicBezTo>
                    <a:cubicBezTo>
                      <a:pt x="1945" y="24"/>
                      <a:pt x="1890" y="1"/>
                      <a:pt x="1836"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29"/>
              <p:cNvSpPr/>
              <p:nvPr/>
            </p:nvSpPr>
            <p:spPr>
              <a:xfrm>
                <a:off x="2284150" y="4893100"/>
                <a:ext cx="93075" cy="91750"/>
              </a:xfrm>
              <a:custGeom>
                <a:rect b="b" l="l" r="r" t="t"/>
                <a:pathLst>
                  <a:path extrusionOk="0" h="3670" w="3723">
                    <a:moveTo>
                      <a:pt x="1004" y="317"/>
                    </a:moveTo>
                    <a:cubicBezTo>
                      <a:pt x="1009" y="317"/>
                      <a:pt x="1013" y="318"/>
                      <a:pt x="1019" y="318"/>
                    </a:cubicBezTo>
                    <a:cubicBezTo>
                      <a:pt x="986" y="339"/>
                      <a:pt x="948" y="362"/>
                      <a:pt x="914" y="386"/>
                    </a:cubicBezTo>
                    <a:cubicBezTo>
                      <a:pt x="915" y="382"/>
                      <a:pt x="915" y="379"/>
                      <a:pt x="917" y="376"/>
                    </a:cubicBezTo>
                    <a:cubicBezTo>
                      <a:pt x="936" y="354"/>
                      <a:pt x="958" y="338"/>
                      <a:pt x="983" y="321"/>
                    </a:cubicBezTo>
                    <a:cubicBezTo>
                      <a:pt x="989" y="318"/>
                      <a:pt x="996" y="317"/>
                      <a:pt x="1004" y="317"/>
                    </a:cubicBezTo>
                    <a:close/>
                    <a:moveTo>
                      <a:pt x="1598" y="641"/>
                    </a:moveTo>
                    <a:cubicBezTo>
                      <a:pt x="1700" y="641"/>
                      <a:pt x="1811" y="667"/>
                      <a:pt x="1927" y="691"/>
                    </a:cubicBezTo>
                    <a:cubicBezTo>
                      <a:pt x="2022" y="712"/>
                      <a:pt x="2111" y="741"/>
                      <a:pt x="2198" y="774"/>
                    </a:cubicBezTo>
                    <a:cubicBezTo>
                      <a:pt x="2082" y="742"/>
                      <a:pt x="1966" y="727"/>
                      <a:pt x="1849" y="727"/>
                    </a:cubicBezTo>
                    <a:cubicBezTo>
                      <a:pt x="1839" y="727"/>
                      <a:pt x="1829" y="727"/>
                      <a:pt x="1819" y="727"/>
                    </a:cubicBezTo>
                    <a:cubicBezTo>
                      <a:pt x="1792" y="730"/>
                      <a:pt x="1764" y="733"/>
                      <a:pt x="1737" y="734"/>
                    </a:cubicBezTo>
                    <a:lnTo>
                      <a:pt x="1736" y="733"/>
                    </a:lnTo>
                    <a:cubicBezTo>
                      <a:pt x="1694" y="712"/>
                      <a:pt x="1653" y="665"/>
                      <a:pt x="1609" y="649"/>
                    </a:cubicBezTo>
                    <a:cubicBezTo>
                      <a:pt x="1592" y="642"/>
                      <a:pt x="1579" y="642"/>
                      <a:pt x="1564" y="642"/>
                    </a:cubicBezTo>
                    <a:cubicBezTo>
                      <a:pt x="1575" y="641"/>
                      <a:pt x="1586" y="641"/>
                      <a:pt x="1598" y="641"/>
                    </a:cubicBezTo>
                    <a:close/>
                    <a:moveTo>
                      <a:pt x="3194" y="968"/>
                    </a:moveTo>
                    <a:lnTo>
                      <a:pt x="3194" y="968"/>
                    </a:lnTo>
                    <a:cubicBezTo>
                      <a:pt x="3203" y="973"/>
                      <a:pt x="3212" y="978"/>
                      <a:pt x="3215" y="984"/>
                    </a:cubicBezTo>
                    <a:cubicBezTo>
                      <a:pt x="3227" y="1005"/>
                      <a:pt x="3226" y="1034"/>
                      <a:pt x="3234" y="1056"/>
                    </a:cubicBezTo>
                    <a:cubicBezTo>
                      <a:pt x="3242" y="1078"/>
                      <a:pt x="3242" y="1103"/>
                      <a:pt x="3249" y="1123"/>
                    </a:cubicBezTo>
                    <a:cubicBezTo>
                      <a:pt x="3252" y="1130"/>
                      <a:pt x="3260" y="1136"/>
                      <a:pt x="3264" y="1140"/>
                    </a:cubicBezTo>
                    <a:cubicBezTo>
                      <a:pt x="3263" y="1143"/>
                      <a:pt x="3258" y="1143"/>
                      <a:pt x="3259" y="1144"/>
                    </a:cubicBezTo>
                    <a:cubicBezTo>
                      <a:pt x="3262" y="1165"/>
                      <a:pt x="3266" y="1181"/>
                      <a:pt x="3270" y="1202"/>
                    </a:cubicBezTo>
                    <a:cubicBezTo>
                      <a:pt x="3263" y="1199"/>
                      <a:pt x="3258" y="1195"/>
                      <a:pt x="3251" y="1192"/>
                    </a:cubicBezTo>
                    <a:cubicBezTo>
                      <a:pt x="3237" y="1116"/>
                      <a:pt x="3218" y="1042"/>
                      <a:pt x="3194" y="968"/>
                    </a:cubicBezTo>
                    <a:close/>
                    <a:moveTo>
                      <a:pt x="2589" y="1283"/>
                    </a:moveTo>
                    <a:lnTo>
                      <a:pt x="2589" y="1283"/>
                    </a:lnTo>
                    <a:cubicBezTo>
                      <a:pt x="2603" y="1298"/>
                      <a:pt x="2616" y="1315"/>
                      <a:pt x="2631" y="1328"/>
                    </a:cubicBezTo>
                    <a:cubicBezTo>
                      <a:pt x="2620" y="1319"/>
                      <a:pt x="2609" y="1309"/>
                      <a:pt x="2600" y="1298"/>
                    </a:cubicBezTo>
                    <a:lnTo>
                      <a:pt x="2589" y="1283"/>
                    </a:lnTo>
                    <a:close/>
                    <a:moveTo>
                      <a:pt x="3291" y="1165"/>
                    </a:moveTo>
                    <a:lnTo>
                      <a:pt x="3298" y="1172"/>
                    </a:lnTo>
                    <a:cubicBezTo>
                      <a:pt x="3309" y="1194"/>
                      <a:pt x="3317" y="1214"/>
                      <a:pt x="3335" y="1233"/>
                    </a:cubicBezTo>
                    <a:cubicBezTo>
                      <a:pt x="3354" y="1253"/>
                      <a:pt x="3401" y="1264"/>
                      <a:pt x="3419" y="1289"/>
                    </a:cubicBezTo>
                    <a:cubicBezTo>
                      <a:pt x="3435" y="1309"/>
                      <a:pt x="3456" y="1335"/>
                      <a:pt x="3481" y="1363"/>
                    </a:cubicBezTo>
                    <a:cubicBezTo>
                      <a:pt x="3494" y="1379"/>
                      <a:pt x="3515" y="1400"/>
                      <a:pt x="3512" y="1421"/>
                    </a:cubicBezTo>
                    <a:cubicBezTo>
                      <a:pt x="3496" y="1394"/>
                      <a:pt x="3482" y="1370"/>
                      <a:pt x="3461" y="1345"/>
                    </a:cubicBezTo>
                    <a:cubicBezTo>
                      <a:pt x="3413" y="1291"/>
                      <a:pt x="3359" y="1253"/>
                      <a:pt x="3303" y="1220"/>
                    </a:cubicBezTo>
                    <a:cubicBezTo>
                      <a:pt x="3299" y="1200"/>
                      <a:pt x="3295" y="1181"/>
                      <a:pt x="3291" y="1165"/>
                    </a:cubicBezTo>
                    <a:close/>
                    <a:moveTo>
                      <a:pt x="1118" y="1254"/>
                    </a:moveTo>
                    <a:cubicBezTo>
                      <a:pt x="1116" y="1255"/>
                      <a:pt x="1115" y="1257"/>
                      <a:pt x="1112" y="1257"/>
                    </a:cubicBezTo>
                    <a:cubicBezTo>
                      <a:pt x="1060" y="1308"/>
                      <a:pt x="1012" y="1367"/>
                      <a:pt x="972" y="1433"/>
                    </a:cubicBezTo>
                    <a:cubicBezTo>
                      <a:pt x="973" y="1394"/>
                      <a:pt x="977" y="1359"/>
                      <a:pt x="984" y="1322"/>
                    </a:cubicBezTo>
                    <a:cubicBezTo>
                      <a:pt x="1005" y="1308"/>
                      <a:pt x="1025" y="1295"/>
                      <a:pt x="1047" y="1283"/>
                    </a:cubicBezTo>
                    <a:cubicBezTo>
                      <a:pt x="1067" y="1275"/>
                      <a:pt x="1085" y="1268"/>
                      <a:pt x="1105" y="1260"/>
                    </a:cubicBezTo>
                    <a:cubicBezTo>
                      <a:pt x="1109" y="1257"/>
                      <a:pt x="1115" y="1255"/>
                      <a:pt x="1118" y="1254"/>
                    </a:cubicBezTo>
                    <a:close/>
                    <a:moveTo>
                      <a:pt x="3266" y="1280"/>
                    </a:moveTo>
                    <a:cubicBezTo>
                      <a:pt x="3273" y="1284"/>
                      <a:pt x="3281" y="1289"/>
                      <a:pt x="3285" y="1294"/>
                    </a:cubicBezTo>
                    <a:cubicBezTo>
                      <a:pt x="3298" y="1353"/>
                      <a:pt x="3306" y="1418"/>
                      <a:pt x="3320" y="1481"/>
                    </a:cubicBezTo>
                    <a:cubicBezTo>
                      <a:pt x="3311" y="1447"/>
                      <a:pt x="3298" y="1414"/>
                      <a:pt x="3281" y="1381"/>
                    </a:cubicBezTo>
                    <a:cubicBezTo>
                      <a:pt x="3277" y="1346"/>
                      <a:pt x="3271" y="1315"/>
                      <a:pt x="3266" y="1280"/>
                    </a:cubicBezTo>
                    <a:close/>
                    <a:moveTo>
                      <a:pt x="2656" y="1356"/>
                    </a:moveTo>
                    <a:cubicBezTo>
                      <a:pt x="2686" y="1390"/>
                      <a:pt x="2714" y="1428"/>
                      <a:pt x="2735" y="1469"/>
                    </a:cubicBezTo>
                    <a:lnTo>
                      <a:pt x="2735" y="1489"/>
                    </a:lnTo>
                    <a:cubicBezTo>
                      <a:pt x="2732" y="1521"/>
                      <a:pt x="2720" y="1562"/>
                      <a:pt x="2698" y="1604"/>
                    </a:cubicBezTo>
                    <a:cubicBezTo>
                      <a:pt x="2693" y="1521"/>
                      <a:pt x="2673" y="1439"/>
                      <a:pt x="2631" y="1366"/>
                    </a:cubicBezTo>
                    <a:cubicBezTo>
                      <a:pt x="2638" y="1360"/>
                      <a:pt x="2647" y="1357"/>
                      <a:pt x="2656" y="1356"/>
                    </a:cubicBezTo>
                    <a:close/>
                    <a:moveTo>
                      <a:pt x="1721" y="1241"/>
                    </a:moveTo>
                    <a:cubicBezTo>
                      <a:pt x="1733" y="1241"/>
                      <a:pt x="1746" y="1243"/>
                      <a:pt x="1760" y="1243"/>
                    </a:cubicBezTo>
                    <a:cubicBezTo>
                      <a:pt x="1751" y="1255"/>
                      <a:pt x="1744" y="1269"/>
                      <a:pt x="1736" y="1280"/>
                    </a:cubicBezTo>
                    <a:cubicBezTo>
                      <a:pt x="1703" y="1319"/>
                      <a:pt x="1664" y="1364"/>
                      <a:pt x="1646" y="1421"/>
                    </a:cubicBezTo>
                    <a:cubicBezTo>
                      <a:pt x="1630" y="1474"/>
                      <a:pt x="1616" y="1550"/>
                      <a:pt x="1632" y="1619"/>
                    </a:cubicBezTo>
                    <a:cubicBezTo>
                      <a:pt x="1641" y="1656"/>
                      <a:pt x="1664" y="1689"/>
                      <a:pt x="1689" y="1715"/>
                    </a:cubicBezTo>
                    <a:cubicBezTo>
                      <a:pt x="1712" y="1737"/>
                      <a:pt x="1736" y="1756"/>
                      <a:pt x="1760" y="1776"/>
                    </a:cubicBezTo>
                    <a:cubicBezTo>
                      <a:pt x="1764" y="1778"/>
                      <a:pt x="1769" y="1780"/>
                      <a:pt x="1774" y="1784"/>
                    </a:cubicBezTo>
                    <a:cubicBezTo>
                      <a:pt x="1732" y="1809"/>
                      <a:pt x="1686" y="1819"/>
                      <a:pt x="1641" y="1819"/>
                    </a:cubicBezTo>
                    <a:cubicBezTo>
                      <a:pt x="1602" y="1819"/>
                      <a:pt x="1564" y="1811"/>
                      <a:pt x="1530" y="1798"/>
                    </a:cubicBezTo>
                    <a:cubicBezTo>
                      <a:pt x="1510" y="1752"/>
                      <a:pt x="1499" y="1707"/>
                      <a:pt x="1495" y="1661"/>
                    </a:cubicBezTo>
                    <a:cubicBezTo>
                      <a:pt x="1481" y="1572"/>
                      <a:pt x="1515" y="1477"/>
                      <a:pt x="1561" y="1399"/>
                    </a:cubicBezTo>
                    <a:cubicBezTo>
                      <a:pt x="1597" y="1331"/>
                      <a:pt x="1652" y="1280"/>
                      <a:pt x="1712" y="1242"/>
                    </a:cubicBezTo>
                    <a:cubicBezTo>
                      <a:pt x="1715" y="1241"/>
                      <a:pt x="1718" y="1241"/>
                      <a:pt x="1721" y="1241"/>
                    </a:cubicBezTo>
                    <a:close/>
                    <a:moveTo>
                      <a:pt x="156" y="1638"/>
                    </a:moveTo>
                    <a:cubicBezTo>
                      <a:pt x="165" y="1668"/>
                      <a:pt x="174" y="1700"/>
                      <a:pt x="180" y="1729"/>
                    </a:cubicBezTo>
                    <a:cubicBezTo>
                      <a:pt x="186" y="1756"/>
                      <a:pt x="196" y="1784"/>
                      <a:pt x="207" y="1810"/>
                    </a:cubicBezTo>
                    <a:cubicBezTo>
                      <a:pt x="185" y="1860"/>
                      <a:pt x="164" y="1911"/>
                      <a:pt x="147" y="1966"/>
                    </a:cubicBezTo>
                    <a:cubicBezTo>
                      <a:pt x="147" y="1964"/>
                      <a:pt x="146" y="1963"/>
                      <a:pt x="146" y="1963"/>
                    </a:cubicBezTo>
                    <a:cubicBezTo>
                      <a:pt x="141" y="1916"/>
                      <a:pt x="130" y="1869"/>
                      <a:pt x="127" y="1821"/>
                    </a:cubicBezTo>
                    <a:cubicBezTo>
                      <a:pt x="121" y="1773"/>
                      <a:pt x="127" y="1725"/>
                      <a:pt x="134" y="1679"/>
                    </a:cubicBezTo>
                    <a:cubicBezTo>
                      <a:pt x="138" y="1663"/>
                      <a:pt x="146" y="1649"/>
                      <a:pt x="156" y="1638"/>
                    </a:cubicBezTo>
                    <a:close/>
                    <a:moveTo>
                      <a:pt x="3076" y="1778"/>
                    </a:moveTo>
                    <a:cubicBezTo>
                      <a:pt x="3079" y="1856"/>
                      <a:pt x="3076" y="1931"/>
                      <a:pt x="3065" y="2004"/>
                    </a:cubicBezTo>
                    <a:cubicBezTo>
                      <a:pt x="3065" y="1984"/>
                      <a:pt x="3068" y="1963"/>
                      <a:pt x="3068" y="1944"/>
                    </a:cubicBezTo>
                    <a:cubicBezTo>
                      <a:pt x="3068" y="1904"/>
                      <a:pt x="3064" y="1865"/>
                      <a:pt x="3058" y="1825"/>
                    </a:cubicBezTo>
                    <a:cubicBezTo>
                      <a:pt x="3065" y="1810"/>
                      <a:pt x="3070" y="1794"/>
                      <a:pt x="3076" y="1778"/>
                    </a:cubicBezTo>
                    <a:close/>
                    <a:moveTo>
                      <a:pt x="2397" y="1831"/>
                    </a:moveTo>
                    <a:cubicBezTo>
                      <a:pt x="2396" y="1834"/>
                      <a:pt x="2396" y="1839"/>
                      <a:pt x="2395" y="1842"/>
                    </a:cubicBezTo>
                    <a:cubicBezTo>
                      <a:pt x="2393" y="1846"/>
                      <a:pt x="2391" y="1849"/>
                      <a:pt x="2388" y="1853"/>
                    </a:cubicBezTo>
                    <a:cubicBezTo>
                      <a:pt x="2336" y="1935"/>
                      <a:pt x="2250" y="1973"/>
                      <a:pt x="2166" y="2000"/>
                    </a:cubicBezTo>
                    <a:cubicBezTo>
                      <a:pt x="2153" y="2004"/>
                      <a:pt x="2136" y="2011"/>
                      <a:pt x="2121" y="2017"/>
                    </a:cubicBezTo>
                    <a:lnTo>
                      <a:pt x="2121" y="2004"/>
                    </a:lnTo>
                    <a:cubicBezTo>
                      <a:pt x="2195" y="1982"/>
                      <a:pt x="2264" y="1945"/>
                      <a:pt x="2319" y="1900"/>
                    </a:cubicBezTo>
                    <a:cubicBezTo>
                      <a:pt x="2341" y="1882"/>
                      <a:pt x="2362" y="1860"/>
                      <a:pt x="2381" y="1835"/>
                    </a:cubicBezTo>
                    <a:cubicBezTo>
                      <a:pt x="2386" y="1834"/>
                      <a:pt x="2393" y="1832"/>
                      <a:pt x="2397" y="1831"/>
                    </a:cubicBezTo>
                    <a:close/>
                    <a:moveTo>
                      <a:pt x="2408" y="1617"/>
                    </a:moveTo>
                    <a:cubicBezTo>
                      <a:pt x="2408" y="1619"/>
                      <a:pt x="2408" y="1620"/>
                      <a:pt x="2410" y="1622"/>
                    </a:cubicBezTo>
                    <a:cubicBezTo>
                      <a:pt x="2395" y="1696"/>
                      <a:pt x="2363" y="1762"/>
                      <a:pt x="2320" y="1811"/>
                    </a:cubicBezTo>
                    <a:cubicBezTo>
                      <a:pt x="2277" y="1821"/>
                      <a:pt x="2230" y="1829"/>
                      <a:pt x="2185" y="1829"/>
                    </a:cubicBezTo>
                    <a:cubicBezTo>
                      <a:pt x="2150" y="1829"/>
                      <a:pt x="2116" y="1824"/>
                      <a:pt x="2085" y="1811"/>
                    </a:cubicBezTo>
                    <a:cubicBezTo>
                      <a:pt x="2085" y="1811"/>
                      <a:pt x="2085" y="1811"/>
                      <a:pt x="2084" y="1811"/>
                    </a:cubicBezTo>
                    <a:cubicBezTo>
                      <a:pt x="2081" y="1811"/>
                      <a:pt x="2077" y="1832"/>
                      <a:pt x="2080" y="1835"/>
                    </a:cubicBezTo>
                    <a:cubicBezTo>
                      <a:pt x="2118" y="1861"/>
                      <a:pt x="2159" y="1869"/>
                      <a:pt x="2202" y="1869"/>
                    </a:cubicBezTo>
                    <a:cubicBezTo>
                      <a:pt x="2221" y="1869"/>
                      <a:pt x="2240" y="1867"/>
                      <a:pt x="2260" y="1865"/>
                    </a:cubicBezTo>
                    <a:lnTo>
                      <a:pt x="2260" y="1865"/>
                    </a:lnTo>
                    <a:cubicBezTo>
                      <a:pt x="2221" y="1895"/>
                      <a:pt x="2177" y="1920"/>
                      <a:pt x="2126" y="1937"/>
                    </a:cubicBezTo>
                    <a:cubicBezTo>
                      <a:pt x="2128" y="1915"/>
                      <a:pt x="2128" y="1890"/>
                      <a:pt x="2133" y="1869"/>
                    </a:cubicBezTo>
                    <a:cubicBezTo>
                      <a:pt x="2134" y="1865"/>
                      <a:pt x="2126" y="1863"/>
                      <a:pt x="2119" y="1863"/>
                    </a:cubicBezTo>
                    <a:cubicBezTo>
                      <a:pt x="2114" y="1863"/>
                      <a:pt x="2110" y="1864"/>
                      <a:pt x="2108" y="1867"/>
                    </a:cubicBezTo>
                    <a:cubicBezTo>
                      <a:pt x="2100" y="1894"/>
                      <a:pt x="2095" y="1923"/>
                      <a:pt x="2091" y="1950"/>
                    </a:cubicBezTo>
                    <a:cubicBezTo>
                      <a:pt x="2045" y="1962"/>
                      <a:pt x="1998" y="1968"/>
                      <a:pt x="1952" y="1968"/>
                    </a:cubicBezTo>
                    <a:cubicBezTo>
                      <a:pt x="1887" y="1968"/>
                      <a:pt x="1824" y="1956"/>
                      <a:pt x="1767" y="1930"/>
                    </a:cubicBezTo>
                    <a:cubicBezTo>
                      <a:pt x="1765" y="1929"/>
                      <a:pt x="1763" y="1929"/>
                      <a:pt x="1761" y="1929"/>
                    </a:cubicBezTo>
                    <a:cubicBezTo>
                      <a:pt x="1742" y="1929"/>
                      <a:pt x="1720" y="1964"/>
                      <a:pt x="1742" y="1977"/>
                    </a:cubicBezTo>
                    <a:cubicBezTo>
                      <a:pt x="1809" y="2014"/>
                      <a:pt x="1885" y="2032"/>
                      <a:pt x="1962" y="2032"/>
                    </a:cubicBezTo>
                    <a:cubicBezTo>
                      <a:pt x="2003" y="2032"/>
                      <a:pt x="2044" y="2027"/>
                      <a:pt x="2084" y="2018"/>
                    </a:cubicBezTo>
                    <a:lnTo>
                      <a:pt x="2084" y="2033"/>
                    </a:lnTo>
                    <a:cubicBezTo>
                      <a:pt x="2038" y="2048"/>
                      <a:pt x="1990" y="2059"/>
                      <a:pt x="1941" y="2059"/>
                    </a:cubicBezTo>
                    <a:cubicBezTo>
                      <a:pt x="1920" y="2059"/>
                      <a:pt x="1900" y="2057"/>
                      <a:pt x="1879" y="2052"/>
                    </a:cubicBezTo>
                    <a:cubicBezTo>
                      <a:pt x="1778" y="2030"/>
                      <a:pt x="1682" y="1984"/>
                      <a:pt x="1610" y="1916"/>
                    </a:cubicBezTo>
                    <a:cubicBezTo>
                      <a:pt x="1598" y="1906"/>
                      <a:pt x="1590" y="1893"/>
                      <a:pt x="1579" y="1882"/>
                    </a:cubicBezTo>
                    <a:lnTo>
                      <a:pt x="1579" y="1882"/>
                    </a:lnTo>
                    <a:cubicBezTo>
                      <a:pt x="1598" y="1885"/>
                      <a:pt x="1618" y="1887"/>
                      <a:pt x="1639" y="1887"/>
                    </a:cubicBezTo>
                    <a:cubicBezTo>
                      <a:pt x="1702" y="1887"/>
                      <a:pt x="1767" y="1868"/>
                      <a:pt x="1824" y="1821"/>
                    </a:cubicBezTo>
                    <a:cubicBezTo>
                      <a:pt x="1860" y="1838"/>
                      <a:pt x="1899" y="1849"/>
                      <a:pt x="1939" y="1849"/>
                    </a:cubicBezTo>
                    <a:cubicBezTo>
                      <a:pt x="1947" y="1849"/>
                      <a:pt x="1956" y="1848"/>
                      <a:pt x="1964" y="1847"/>
                    </a:cubicBezTo>
                    <a:cubicBezTo>
                      <a:pt x="2025" y="1840"/>
                      <a:pt x="2067" y="1805"/>
                      <a:pt x="2104" y="1773"/>
                    </a:cubicBezTo>
                    <a:cubicBezTo>
                      <a:pt x="2111" y="1774"/>
                      <a:pt x="2117" y="1774"/>
                      <a:pt x="2123" y="1774"/>
                    </a:cubicBezTo>
                    <a:cubicBezTo>
                      <a:pt x="2146" y="1774"/>
                      <a:pt x="2170" y="1769"/>
                      <a:pt x="2194" y="1766"/>
                    </a:cubicBezTo>
                    <a:cubicBezTo>
                      <a:pt x="2243" y="1755"/>
                      <a:pt x="2278" y="1721"/>
                      <a:pt x="2314" y="1693"/>
                    </a:cubicBezTo>
                    <a:cubicBezTo>
                      <a:pt x="2342" y="1671"/>
                      <a:pt x="2382" y="1649"/>
                      <a:pt x="2408" y="1617"/>
                    </a:cubicBezTo>
                    <a:close/>
                    <a:moveTo>
                      <a:pt x="1163" y="1626"/>
                    </a:moveTo>
                    <a:cubicBezTo>
                      <a:pt x="1160" y="1667"/>
                      <a:pt x="1159" y="1710"/>
                      <a:pt x="1159" y="1751"/>
                    </a:cubicBezTo>
                    <a:cubicBezTo>
                      <a:pt x="1159" y="1845"/>
                      <a:pt x="1152" y="1944"/>
                      <a:pt x="1180" y="2041"/>
                    </a:cubicBezTo>
                    <a:cubicBezTo>
                      <a:pt x="1193" y="2087"/>
                      <a:pt x="1214" y="2129"/>
                      <a:pt x="1239" y="2171"/>
                    </a:cubicBezTo>
                    <a:cubicBezTo>
                      <a:pt x="1145" y="2030"/>
                      <a:pt x="1118" y="1854"/>
                      <a:pt x="1142" y="1717"/>
                    </a:cubicBezTo>
                    <a:cubicBezTo>
                      <a:pt x="1145" y="1688"/>
                      <a:pt x="1152" y="1656"/>
                      <a:pt x="1163" y="1626"/>
                    </a:cubicBezTo>
                    <a:close/>
                    <a:moveTo>
                      <a:pt x="2780" y="2295"/>
                    </a:moveTo>
                    <a:lnTo>
                      <a:pt x="2780" y="2295"/>
                    </a:lnTo>
                    <a:cubicBezTo>
                      <a:pt x="2779" y="2299"/>
                      <a:pt x="2779" y="2301"/>
                      <a:pt x="2776" y="2306"/>
                    </a:cubicBezTo>
                    <a:cubicBezTo>
                      <a:pt x="2768" y="2308"/>
                      <a:pt x="2759" y="2310"/>
                      <a:pt x="2753" y="2312"/>
                    </a:cubicBezTo>
                    <a:cubicBezTo>
                      <a:pt x="2761" y="2307"/>
                      <a:pt x="2772" y="2300"/>
                      <a:pt x="2780" y="2295"/>
                    </a:cubicBezTo>
                    <a:close/>
                    <a:moveTo>
                      <a:pt x="1606" y="2204"/>
                    </a:moveTo>
                    <a:lnTo>
                      <a:pt x="1606" y="2204"/>
                    </a:lnTo>
                    <a:cubicBezTo>
                      <a:pt x="1660" y="2233"/>
                      <a:pt x="1716" y="2255"/>
                      <a:pt x="1773" y="2274"/>
                    </a:cubicBezTo>
                    <a:cubicBezTo>
                      <a:pt x="1851" y="2299"/>
                      <a:pt x="1931" y="2317"/>
                      <a:pt x="2014" y="2323"/>
                    </a:cubicBezTo>
                    <a:cubicBezTo>
                      <a:pt x="1971" y="2343"/>
                      <a:pt x="1930" y="2361"/>
                      <a:pt x="1883" y="2372"/>
                    </a:cubicBezTo>
                    <a:cubicBezTo>
                      <a:pt x="1851" y="2367"/>
                      <a:pt x="1819" y="2362"/>
                      <a:pt x="1789" y="2348"/>
                    </a:cubicBezTo>
                    <a:cubicBezTo>
                      <a:pt x="1715" y="2317"/>
                      <a:pt x="1660" y="2255"/>
                      <a:pt x="1606" y="2204"/>
                    </a:cubicBezTo>
                    <a:close/>
                    <a:moveTo>
                      <a:pt x="2780" y="1578"/>
                    </a:moveTo>
                    <a:cubicBezTo>
                      <a:pt x="2787" y="1600"/>
                      <a:pt x="2792" y="1622"/>
                      <a:pt x="2797" y="1645"/>
                    </a:cubicBezTo>
                    <a:cubicBezTo>
                      <a:pt x="2780" y="1717"/>
                      <a:pt x="2754" y="1787"/>
                      <a:pt x="2725" y="1854"/>
                    </a:cubicBezTo>
                    <a:cubicBezTo>
                      <a:pt x="2698" y="1916"/>
                      <a:pt x="2669" y="1979"/>
                      <a:pt x="2631" y="2041"/>
                    </a:cubicBezTo>
                    <a:cubicBezTo>
                      <a:pt x="2594" y="2076"/>
                      <a:pt x="2556" y="2109"/>
                      <a:pt x="2520" y="2142"/>
                    </a:cubicBezTo>
                    <a:cubicBezTo>
                      <a:pt x="2429" y="2227"/>
                      <a:pt x="2333" y="2329"/>
                      <a:pt x="2202" y="2381"/>
                    </a:cubicBezTo>
                    <a:cubicBezTo>
                      <a:pt x="2166" y="2385"/>
                      <a:pt x="2129" y="2388"/>
                      <a:pt x="2093" y="2389"/>
                    </a:cubicBezTo>
                    <a:cubicBezTo>
                      <a:pt x="2097" y="2376"/>
                      <a:pt x="2102" y="2362"/>
                      <a:pt x="2104" y="2347"/>
                    </a:cubicBezTo>
                    <a:cubicBezTo>
                      <a:pt x="2106" y="2341"/>
                      <a:pt x="2106" y="2336"/>
                      <a:pt x="2106" y="2333"/>
                    </a:cubicBezTo>
                    <a:cubicBezTo>
                      <a:pt x="2111" y="2329"/>
                      <a:pt x="2114" y="2326"/>
                      <a:pt x="2119" y="2323"/>
                    </a:cubicBezTo>
                    <a:cubicBezTo>
                      <a:pt x="2135" y="2322"/>
                      <a:pt x="2150" y="2322"/>
                      <a:pt x="2166" y="2321"/>
                    </a:cubicBezTo>
                    <a:cubicBezTo>
                      <a:pt x="2303" y="2295"/>
                      <a:pt x="2431" y="2216"/>
                      <a:pt x="2531" y="2110"/>
                    </a:cubicBezTo>
                    <a:cubicBezTo>
                      <a:pt x="2630" y="2007"/>
                      <a:pt x="2684" y="1869"/>
                      <a:pt x="2693" y="1725"/>
                    </a:cubicBezTo>
                    <a:cubicBezTo>
                      <a:pt x="2696" y="1711"/>
                      <a:pt x="2696" y="1696"/>
                      <a:pt x="2696" y="1682"/>
                    </a:cubicBezTo>
                    <a:cubicBezTo>
                      <a:pt x="2714" y="1666"/>
                      <a:pt x="2737" y="1648"/>
                      <a:pt x="2753" y="1627"/>
                    </a:cubicBezTo>
                    <a:cubicBezTo>
                      <a:pt x="2765" y="1612"/>
                      <a:pt x="2772" y="1594"/>
                      <a:pt x="2780" y="1578"/>
                    </a:cubicBezTo>
                    <a:close/>
                    <a:moveTo>
                      <a:pt x="2060" y="2350"/>
                    </a:moveTo>
                    <a:lnTo>
                      <a:pt x="2060" y="2350"/>
                    </a:lnTo>
                    <a:cubicBezTo>
                      <a:pt x="2058" y="2363"/>
                      <a:pt x="2056" y="2377"/>
                      <a:pt x="2052" y="2391"/>
                    </a:cubicBezTo>
                    <a:lnTo>
                      <a:pt x="2044" y="2391"/>
                    </a:lnTo>
                    <a:cubicBezTo>
                      <a:pt x="2018" y="2389"/>
                      <a:pt x="1992" y="2385"/>
                      <a:pt x="1967" y="2384"/>
                    </a:cubicBezTo>
                    <a:cubicBezTo>
                      <a:pt x="1998" y="2376"/>
                      <a:pt x="2030" y="2362"/>
                      <a:pt x="2060" y="2350"/>
                    </a:cubicBezTo>
                    <a:close/>
                    <a:moveTo>
                      <a:pt x="807" y="2078"/>
                    </a:moveTo>
                    <a:cubicBezTo>
                      <a:pt x="819" y="2100"/>
                      <a:pt x="830" y="2124"/>
                      <a:pt x="844" y="2145"/>
                    </a:cubicBezTo>
                    <a:cubicBezTo>
                      <a:pt x="910" y="2250"/>
                      <a:pt x="1005" y="2329"/>
                      <a:pt x="1104" y="2391"/>
                    </a:cubicBezTo>
                    <a:cubicBezTo>
                      <a:pt x="1148" y="2445"/>
                      <a:pt x="1196" y="2493"/>
                      <a:pt x="1247" y="2537"/>
                    </a:cubicBezTo>
                    <a:cubicBezTo>
                      <a:pt x="1101" y="2432"/>
                      <a:pt x="936" y="2329"/>
                      <a:pt x="847" y="2165"/>
                    </a:cubicBezTo>
                    <a:cubicBezTo>
                      <a:pt x="831" y="2138"/>
                      <a:pt x="819" y="2107"/>
                      <a:pt x="807" y="2078"/>
                    </a:cubicBezTo>
                    <a:close/>
                    <a:moveTo>
                      <a:pt x="2717" y="2453"/>
                    </a:moveTo>
                    <a:cubicBezTo>
                      <a:pt x="2710" y="2467"/>
                      <a:pt x="2703" y="2482"/>
                      <a:pt x="2696" y="2495"/>
                    </a:cubicBezTo>
                    <a:cubicBezTo>
                      <a:pt x="2642" y="2519"/>
                      <a:pt x="2586" y="2537"/>
                      <a:pt x="2528" y="2549"/>
                    </a:cubicBezTo>
                    <a:cubicBezTo>
                      <a:pt x="2486" y="2560"/>
                      <a:pt x="2440" y="2564"/>
                      <a:pt x="2396" y="2571"/>
                    </a:cubicBezTo>
                    <a:cubicBezTo>
                      <a:pt x="2395" y="2567"/>
                      <a:pt x="2395" y="2562"/>
                      <a:pt x="2393" y="2557"/>
                    </a:cubicBezTo>
                    <a:cubicBezTo>
                      <a:pt x="2503" y="2535"/>
                      <a:pt x="2611" y="2501"/>
                      <a:pt x="2717" y="2453"/>
                    </a:cubicBezTo>
                    <a:close/>
                    <a:moveTo>
                      <a:pt x="2351" y="2567"/>
                    </a:moveTo>
                    <a:cubicBezTo>
                      <a:pt x="2353" y="2570"/>
                      <a:pt x="2353" y="2574"/>
                      <a:pt x="2355" y="2577"/>
                    </a:cubicBezTo>
                    <a:cubicBezTo>
                      <a:pt x="2326" y="2581"/>
                      <a:pt x="2297" y="2581"/>
                      <a:pt x="2267" y="2582"/>
                    </a:cubicBezTo>
                    <a:cubicBezTo>
                      <a:pt x="2281" y="2581"/>
                      <a:pt x="2294" y="2577"/>
                      <a:pt x="2308" y="2575"/>
                    </a:cubicBezTo>
                    <a:cubicBezTo>
                      <a:pt x="2322" y="2574"/>
                      <a:pt x="2337" y="2568"/>
                      <a:pt x="2351" y="2567"/>
                    </a:cubicBezTo>
                    <a:close/>
                    <a:moveTo>
                      <a:pt x="863" y="2558"/>
                    </a:moveTo>
                    <a:cubicBezTo>
                      <a:pt x="878" y="2570"/>
                      <a:pt x="894" y="2581"/>
                      <a:pt x="910" y="2592"/>
                    </a:cubicBezTo>
                    <a:cubicBezTo>
                      <a:pt x="907" y="2601"/>
                      <a:pt x="907" y="2612"/>
                      <a:pt x="904" y="2625"/>
                    </a:cubicBezTo>
                    <a:cubicBezTo>
                      <a:pt x="891" y="2603"/>
                      <a:pt x="875" y="2582"/>
                      <a:pt x="863" y="2560"/>
                    </a:cubicBezTo>
                    <a:cubicBezTo>
                      <a:pt x="863" y="2560"/>
                      <a:pt x="863" y="2559"/>
                      <a:pt x="863" y="2558"/>
                    </a:cubicBezTo>
                    <a:close/>
                    <a:moveTo>
                      <a:pt x="1368" y="2623"/>
                    </a:moveTo>
                    <a:lnTo>
                      <a:pt x="1368" y="2623"/>
                    </a:lnTo>
                    <a:cubicBezTo>
                      <a:pt x="1423" y="2658"/>
                      <a:pt x="1475" y="2688"/>
                      <a:pt x="1533" y="2713"/>
                    </a:cubicBezTo>
                    <a:cubicBezTo>
                      <a:pt x="1551" y="2721"/>
                      <a:pt x="1572" y="2728"/>
                      <a:pt x="1592" y="2735"/>
                    </a:cubicBezTo>
                    <a:cubicBezTo>
                      <a:pt x="1579" y="2735"/>
                      <a:pt x="1565" y="2736"/>
                      <a:pt x="1551" y="2736"/>
                    </a:cubicBezTo>
                    <a:cubicBezTo>
                      <a:pt x="1544" y="2736"/>
                      <a:pt x="1537" y="2735"/>
                      <a:pt x="1530" y="2735"/>
                    </a:cubicBezTo>
                    <a:cubicBezTo>
                      <a:pt x="1474" y="2701"/>
                      <a:pt x="1420" y="2663"/>
                      <a:pt x="1368" y="2623"/>
                    </a:cubicBezTo>
                    <a:close/>
                    <a:moveTo>
                      <a:pt x="1691" y="2773"/>
                    </a:moveTo>
                    <a:cubicBezTo>
                      <a:pt x="1716" y="2783"/>
                      <a:pt x="1742" y="2791"/>
                      <a:pt x="1770" y="2801"/>
                    </a:cubicBezTo>
                    <a:lnTo>
                      <a:pt x="1729" y="2826"/>
                    </a:lnTo>
                    <a:cubicBezTo>
                      <a:pt x="1709" y="2819"/>
                      <a:pt x="1691" y="2817"/>
                      <a:pt x="1672" y="2809"/>
                    </a:cubicBezTo>
                    <a:cubicBezTo>
                      <a:pt x="1653" y="2801"/>
                      <a:pt x="1634" y="2790"/>
                      <a:pt x="1617" y="2782"/>
                    </a:cubicBezTo>
                    <a:cubicBezTo>
                      <a:pt x="1641" y="2780"/>
                      <a:pt x="1665" y="2778"/>
                      <a:pt x="1691" y="2773"/>
                    </a:cubicBezTo>
                    <a:close/>
                    <a:moveTo>
                      <a:pt x="1837" y="2819"/>
                    </a:moveTo>
                    <a:cubicBezTo>
                      <a:pt x="1974" y="2857"/>
                      <a:pt x="2114" y="2881"/>
                      <a:pt x="2258" y="2884"/>
                    </a:cubicBezTo>
                    <a:cubicBezTo>
                      <a:pt x="2220" y="2892"/>
                      <a:pt x="2181" y="2900"/>
                      <a:pt x="2137" y="2900"/>
                    </a:cubicBezTo>
                    <a:cubicBezTo>
                      <a:pt x="2133" y="2900"/>
                      <a:pt x="2130" y="2900"/>
                      <a:pt x="2126" y="2900"/>
                    </a:cubicBezTo>
                    <a:cubicBezTo>
                      <a:pt x="2019" y="2899"/>
                      <a:pt x="1906" y="2877"/>
                      <a:pt x="1792" y="2844"/>
                    </a:cubicBezTo>
                    <a:cubicBezTo>
                      <a:pt x="1806" y="2835"/>
                      <a:pt x="1821" y="2829"/>
                      <a:pt x="1837" y="2819"/>
                    </a:cubicBezTo>
                    <a:close/>
                    <a:moveTo>
                      <a:pt x="935" y="2606"/>
                    </a:moveTo>
                    <a:cubicBezTo>
                      <a:pt x="1056" y="2728"/>
                      <a:pt x="1206" y="2822"/>
                      <a:pt x="1352" y="2906"/>
                    </a:cubicBezTo>
                    <a:cubicBezTo>
                      <a:pt x="1372" y="2918"/>
                      <a:pt x="1396" y="2929"/>
                      <a:pt x="1416" y="2940"/>
                    </a:cubicBezTo>
                    <a:cubicBezTo>
                      <a:pt x="1400" y="2941"/>
                      <a:pt x="1385" y="2943"/>
                      <a:pt x="1368" y="2945"/>
                    </a:cubicBezTo>
                    <a:cubicBezTo>
                      <a:pt x="1240" y="2881"/>
                      <a:pt x="1116" y="2808"/>
                      <a:pt x="999" y="2732"/>
                    </a:cubicBezTo>
                    <a:cubicBezTo>
                      <a:pt x="983" y="2720"/>
                      <a:pt x="965" y="2706"/>
                      <a:pt x="948" y="2694"/>
                    </a:cubicBezTo>
                    <a:cubicBezTo>
                      <a:pt x="943" y="2687"/>
                      <a:pt x="939" y="2678"/>
                      <a:pt x="935" y="2672"/>
                    </a:cubicBezTo>
                    <a:cubicBezTo>
                      <a:pt x="930" y="2650"/>
                      <a:pt x="930" y="2626"/>
                      <a:pt x="935" y="2606"/>
                    </a:cubicBezTo>
                    <a:close/>
                    <a:moveTo>
                      <a:pt x="1462" y="2963"/>
                    </a:moveTo>
                    <a:cubicBezTo>
                      <a:pt x="1507" y="2988"/>
                      <a:pt x="1550" y="3012"/>
                      <a:pt x="1595" y="3032"/>
                    </a:cubicBezTo>
                    <a:cubicBezTo>
                      <a:pt x="1540" y="3014"/>
                      <a:pt x="1486" y="2994"/>
                      <a:pt x="1433" y="2969"/>
                    </a:cubicBezTo>
                    <a:cubicBezTo>
                      <a:pt x="1444" y="2968"/>
                      <a:pt x="1452" y="2966"/>
                      <a:pt x="1462" y="2963"/>
                    </a:cubicBezTo>
                    <a:close/>
                    <a:moveTo>
                      <a:pt x="3335" y="1567"/>
                    </a:moveTo>
                    <a:lnTo>
                      <a:pt x="3335" y="1567"/>
                    </a:lnTo>
                    <a:cubicBezTo>
                      <a:pt x="3344" y="1608"/>
                      <a:pt x="3353" y="1649"/>
                      <a:pt x="3359" y="1693"/>
                    </a:cubicBezTo>
                    <a:cubicBezTo>
                      <a:pt x="3402" y="1975"/>
                      <a:pt x="3416" y="2288"/>
                      <a:pt x="3264" y="2562"/>
                    </a:cubicBezTo>
                    <a:cubicBezTo>
                      <a:pt x="3127" y="2808"/>
                      <a:pt x="2879" y="2987"/>
                      <a:pt x="2608" y="3062"/>
                    </a:cubicBezTo>
                    <a:lnTo>
                      <a:pt x="2587" y="3067"/>
                    </a:lnTo>
                    <a:cubicBezTo>
                      <a:pt x="2715" y="2976"/>
                      <a:pt x="2797" y="2856"/>
                      <a:pt x="2861" y="2732"/>
                    </a:cubicBezTo>
                    <a:cubicBezTo>
                      <a:pt x="2985" y="2656"/>
                      <a:pt x="3095" y="2556"/>
                      <a:pt x="3174" y="2432"/>
                    </a:cubicBezTo>
                    <a:cubicBezTo>
                      <a:pt x="3298" y="2238"/>
                      <a:pt x="3325" y="2021"/>
                      <a:pt x="3320" y="1813"/>
                    </a:cubicBezTo>
                    <a:cubicBezTo>
                      <a:pt x="3339" y="1734"/>
                      <a:pt x="3346" y="1649"/>
                      <a:pt x="3335" y="1567"/>
                    </a:cubicBezTo>
                    <a:close/>
                    <a:moveTo>
                      <a:pt x="281" y="2121"/>
                    </a:moveTo>
                    <a:cubicBezTo>
                      <a:pt x="306" y="2193"/>
                      <a:pt x="339" y="2262"/>
                      <a:pt x="377" y="2328"/>
                    </a:cubicBezTo>
                    <a:cubicBezTo>
                      <a:pt x="368" y="2358"/>
                      <a:pt x="361" y="2391"/>
                      <a:pt x="365" y="2423"/>
                    </a:cubicBezTo>
                    <a:cubicBezTo>
                      <a:pt x="373" y="2484"/>
                      <a:pt x="394" y="2542"/>
                      <a:pt x="406" y="2603"/>
                    </a:cubicBezTo>
                    <a:cubicBezTo>
                      <a:pt x="419" y="2665"/>
                      <a:pt x="439" y="2723"/>
                      <a:pt x="460" y="2784"/>
                    </a:cubicBezTo>
                    <a:cubicBezTo>
                      <a:pt x="478" y="2846"/>
                      <a:pt x="530" y="2892"/>
                      <a:pt x="558" y="2948"/>
                    </a:cubicBezTo>
                    <a:cubicBezTo>
                      <a:pt x="574" y="2987"/>
                      <a:pt x="574" y="3039"/>
                      <a:pt x="585" y="3084"/>
                    </a:cubicBezTo>
                    <a:cubicBezTo>
                      <a:pt x="573" y="3073"/>
                      <a:pt x="558" y="3062"/>
                      <a:pt x="545" y="3049"/>
                    </a:cubicBezTo>
                    <a:cubicBezTo>
                      <a:pt x="490" y="2990"/>
                      <a:pt x="439" y="2929"/>
                      <a:pt x="392" y="2864"/>
                    </a:cubicBezTo>
                    <a:cubicBezTo>
                      <a:pt x="346" y="2798"/>
                      <a:pt x="308" y="2725"/>
                      <a:pt x="281" y="2647"/>
                    </a:cubicBezTo>
                    <a:cubicBezTo>
                      <a:pt x="253" y="2566"/>
                      <a:pt x="281" y="2475"/>
                      <a:pt x="274" y="2396"/>
                    </a:cubicBezTo>
                    <a:cubicBezTo>
                      <a:pt x="267" y="2315"/>
                      <a:pt x="260" y="2237"/>
                      <a:pt x="274" y="2156"/>
                    </a:cubicBezTo>
                    <a:cubicBezTo>
                      <a:pt x="275" y="2143"/>
                      <a:pt x="278" y="2134"/>
                      <a:pt x="281" y="2121"/>
                    </a:cubicBezTo>
                    <a:close/>
                    <a:moveTo>
                      <a:pt x="3326" y="1328"/>
                    </a:moveTo>
                    <a:lnTo>
                      <a:pt x="3326" y="1328"/>
                    </a:lnTo>
                    <a:cubicBezTo>
                      <a:pt x="3412" y="1406"/>
                      <a:pt x="3482" y="1502"/>
                      <a:pt x="3519" y="1608"/>
                    </a:cubicBezTo>
                    <a:cubicBezTo>
                      <a:pt x="3581" y="1785"/>
                      <a:pt x="3540" y="1966"/>
                      <a:pt x="3511" y="2128"/>
                    </a:cubicBezTo>
                    <a:cubicBezTo>
                      <a:pt x="3483" y="2293"/>
                      <a:pt x="3435" y="2457"/>
                      <a:pt x="3350" y="2601"/>
                    </a:cubicBezTo>
                    <a:cubicBezTo>
                      <a:pt x="3264" y="2743"/>
                      <a:pt x="3160" y="2877"/>
                      <a:pt x="3033" y="2981"/>
                    </a:cubicBezTo>
                    <a:cubicBezTo>
                      <a:pt x="2920" y="3076"/>
                      <a:pt x="2808" y="3173"/>
                      <a:pt x="2673" y="3234"/>
                    </a:cubicBezTo>
                    <a:cubicBezTo>
                      <a:pt x="2658" y="3241"/>
                      <a:pt x="2644" y="3250"/>
                      <a:pt x="2627" y="3257"/>
                    </a:cubicBezTo>
                    <a:cubicBezTo>
                      <a:pt x="2538" y="3289"/>
                      <a:pt x="2446" y="3292"/>
                      <a:pt x="2355" y="3292"/>
                    </a:cubicBezTo>
                    <a:cubicBezTo>
                      <a:pt x="2330" y="3292"/>
                      <a:pt x="2306" y="3292"/>
                      <a:pt x="2281" y="3292"/>
                    </a:cubicBezTo>
                    <a:cubicBezTo>
                      <a:pt x="2254" y="3292"/>
                      <a:pt x="2228" y="3292"/>
                      <a:pt x="2202" y="3294"/>
                    </a:cubicBezTo>
                    <a:cubicBezTo>
                      <a:pt x="2172" y="3295"/>
                      <a:pt x="2142" y="3296"/>
                      <a:pt x="2113" y="3296"/>
                    </a:cubicBezTo>
                    <a:cubicBezTo>
                      <a:pt x="2004" y="3296"/>
                      <a:pt x="1897" y="3286"/>
                      <a:pt x="1792" y="3262"/>
                    </a:cubicBezTo>
                    <a:cubicBezTo>
                      <a:pt x="1661" y="3230"/>
                      <a:pt x="1519" y="3217"/>
                      <a:pt x="1397" y="3148"/>
                    </a:cubicBezTo>
                    <a:cubicBezTo>
                      <a:pt x="1357" y="3126"/>
                      <a:pt x="1323" y="3100"/>
                      <a:pt x="1288" y="3071"/>
                    </a:cubicBezTo>
                    <a:lnTo>
                      <a:pt x="1288" y="3071"/>
                    </a:lnTo>
                    <a:cubicBezTo>
                      <a:pt x="1354" y="3083"/>
                      <a:pt x="1420" y="3091"/>
                      <a:pt x="1486" y="3098"/>
                    </a:cubicBezTo>
                    <a:cubicBezTo>
                      <a:pt x="1694" y="3161"/>
                      <a:pt x="1909" y="3202"/>
                      <a:pt x="2131" y="3202"/>
                    </a:cubicBezTo>
                    <a:cubicBezTo>
                      <a:pt x="2138" y="3202"/>
                      <a:pt x="2145" y="3202"/>
                      <a:pt x="2153" y="3201"/>
                    </a:cubicBezTo>
                    <a:cubicBezTo>
                      <a:pt x="2479" y="3196"/>
                      <a:pt x="2816" y="3086"/>
                      <a:pt x="3068" y="2864"/>
                    </a:cubicBezTo>
                    <a:cubicBezTo>
                      <a:pt x="3332" y="2639"/>
                      <a:pt x="3435" y="2289"/>
                      <a:pt x="3428" y="1975"/>
                    </a:cubicBezTo>
                    <a:cubicBezTo>
                      <a:pt x="3427" y="1762"/>
                      <a:pt x="3373" y="1538"/>
                      <a:pt x="3326" y="1328"/>
                    </a:cubicBezTo>
                    <a:close/>
                    <a:moveTo>
                      <a:pt x="1905" y="0"/>
                    </a:moveTo>
                    <a:cubicBezTo>
                      <a:pt x="1837" y="2"/>
                      <a:pt x="1774" y="22"/>
                      <a:pt x="1708" y="32"/>
                    </a:cubicBezTo>
                    <a:cubicBezTo>
                      <a:pt x="1643" y="39"/>
                      <a:pt x="1581" y="65"/>
                      <a:pt x="1517" y="80"/>
                    </a:cubicBezTo>
                    <a:cubicBezTo>
                      <a:pt x="1453" y="97"/>
                      <a:pt x="1379" y="79"/>
                      <a:pt x="1316" y="101"/>
                    </a:cubicBezTo>
                    <a:cubicBezTo>
                      <a:pt x="1240" y="128"/>
                      <a:pt x="1186" y="204"/>
                      <a:pt x="1123" y="248"/>
                    </a:cubicBezTo>
                    <a:cubicBezTo>
                      <a:pt x="1117" y="235"/>
                      <a:pt x="1108" y="220"/>
                      <a:pt x="1105" y="220"/>
                    </a:cubicBezTo>
                    <a:cubicBezTo>
                      <a:pt x="1104" y="220"/>
                      <a:pt x="1104" y="220"/>
                      <a:pt x="1104" y="221"/>
                    </a:cubicBezTo>
                    <a:cubicBezTo>
                      <a:pt x="1086" y="237"/>
                      <a:pt x="1075" y="265"/>
                      <a:pt x="1047" y="266"/>
                    </a:cubicBezTo>
                    <a:cubicBezTo>
                      <a:pt x="1046" y="266"/>
                      <a:pt x="1044" y="266"/>
                      <a:pt x="1042" y="266"/>
                    </a:cubicBezTo>
                    <a:cubicBezTo>
                      <a:pt x="1015" y="266"/>
                      <a:pt x="977" y="248"/>
                      <a:pt x="946" y="244"/>
                    </a:cubicBezTo>
                    <a:cubicBezTo>
                      <a:pt x="914" y="241"/>
                      <a:pt x="867" y="216"/>
                      <a:pt x="834" y="216"/>
                    </a:cubicBezTo>
                    <a:cubicBezTo>
                      <a:pt x="801" y="216"/>
                      <a:pt x="785" y="237"/>
                      <a:pt x="758" y="245"/>
                    </a:cubicBezTo>
                    <a:cubicBezTo>
                      <a:pt x="731" y="256"/>
                      <a:pt x="717" y="284"/>
                      <a:pt x="691" y="296"/>
                    </a:cubicBezTo>
                    <a:cubicBezTo>
                      <a:pt x="666" y="307"/>
                      <a:pt x="626" y="306"/>
                      <a:pt x="602" y="324"/>
                    </a:cubicBezTo>
                    <a:cubicBezTo>
                      <a:pt x="578" y="339"/>
                      <a:pt x="542" y="342"/>
                      <a:pt x="519" y="362"/>
                    </a:cubicBezTo>
                    <a:cubicBezTo>
                      <a:pt x="497" y="382"/>
                      <a:pt x="502" y="428"/>
                      <a:pt x="483" y="449"/>
                    </a:cubicBezTo>
                    <a:lnTo>
                      <a:pt x="425" y="512"/>
                    </a:lnTo>
                    <a:cubicBezTo>
                      <a:pt x="406" y="533"/>
                      <a:pt x="373" y="544"/>
                      <a:pt x="354" y="566"/>
                    </a:cubicBezTo>
                    <a:cubicBezTo>
                      <a:pt x="333" y="587"/>
                      <a:pt x="306" y="600"/>
                      <a:pt x="288" y="622"/>
                    </a:cubicBezTo>
                    <a:cubicBezTo>
                      <a:pt x="268" y="644"/>
                      <a:pt x="244" y="664"/>
                      <a:pt x="227" y="686"/>
                    </a:cubicBezTo>
                    <a:cubicBezTo>
                      <a:pt x="209" y="711"/>
                      <a:pt x="212" y="745"/>
                      <a:pt x="191" y="767"/>
                    </a:cubicBezTo>
                    <a:cubicBezTo>
                      <a:pt x="172" y="789"/>
                      <a:pt x="141" y="803"/>
                      <a:pt x="120" y="826"/>
                    </a:cubicBezTo>
                    <a:cubicBezTo>
                      <a:pt x="102" y="848"/>
                      <a:pt x="74" y="867"/>
                      <a:pt x="57" y="891"/>
                    </a:cubicBezTo>
                    <a:cubicBezTo>
                      <a:pt x="37" y="916"/>
                      <a:pt x="44" y="951"/>
                      <a:pt x="33" y="979"/>
                    </a:cubicBezTo>
                    <a:cubicBezTo>
                      <a:pt x="19" y="1008"/>
                      <a:pt x="3" y="1037"/>
                      <a:pt x="2" y="1071"/>
                    </a:cubicBezTo>
                    <a:cubicBezTo>
                      <a:pt x="0" y="1105"/>
                      <a:pt x="24" y="1151"/>
                      <a:pt x="26" y="1185"/>
                    </a:cubicBezTo>
                    <a:cubicBezTo>
                      <a:pt x="28" y="1221"/>
                      <a:pt x="30" y="1255"/>
                      <a:pt x="40" y="1291"/>
                    </a:cubicBezTo>
                    <a:cubicBezTo>
                      <a:pt x="47" y="1323"/>
                      <a:pt x="68" y="1360"/>
                      <a:pt x="30" y="1378"/>
                    </a:cubicBezTo>
                    <a:cubicBezTo>
                      <a:pt x="29" y="1378"/>
                      <a:pt x="48" y="1385"/>
                      <a:pt x="53" y="1385"/>
                    </a:cubicBezTo>
                    <a:cubicBezTo>
                      <a:pt x="53" y="1385"/>
                      <a:pt x="54" y="1385"/>
                      <a:pt x="54" y="1385"/>
                    </a:cubicBezTo>
                    <a:cubicBezTo>
                      <a:pt x="92" y="1378"/>
                      <a:pt x="91" y="1359"/>
                      <a:pt x="88" y="1337"/>
                    </a:cubicBezTo>
                    <a:cubicBezTo>
                      <a:pt x="83" y="1304"/>
                      <a:pt x="55" y="1264"/>
                      <a:pt x="62" y="1235"/>
                    </a:cubicBezTo>
                    <a:cubicBezTo>
                      <a:pt x="68" y="1207"/>
                      <a:pt x="68" y="1178"/>
                      <a:pt x="69" y="1150"/>
                    </a:cubicBezTo>
                    <a:cubicBezTo>
                      <a:pt x="72" y="1119"/>
                      <a:pt x="77" y="1092"/>
                      <a:pt x="88" y="1067"/>
                    </a:cubicBezTo>
                    <a:cubicBezTo>
                      <a:pt x="99" y="1041"/>
                      <a:pt x="154" y="1035"/>
                      <a:pt x="172" y="1013"/>
                    </a:cubicBezTo>
                    <a:cubicBezTo>
                      <a:pt x="189" y="991"/>
                      <a:pt x="200" y="965"/>
                      <a:pt x="222" y="946"/>
                    </a:cubicBezTo>
                    <a:cubicBezTo>
                      <a:pt x="244" y="927"/>
                      <a:pt x="262" y="905"/>
                      <a:pt x="288" y="888"/>
                    </a:cubicBezTo>
                    <a:cubicBezTo>
                      <a:pt x="311" y="870"/>
                      <a:pt x="308" y="836"/>
                      <a:pt x="333" y="819"/>
                    </a:cubicBezTo>
                    <a:cubicBezTo>
                      <a:pt x="345" y="811"/>
                      <a:pt x="366" y="811"/>
                      <a:pt x="387" y="811"/>
                    </a:cubicBezTo>
                    <a:cubicBezTo>
                      <a:pt x="408" y="811"/>
                      <a:pt x="429" y="811"/>
                      <a:pt x="439" y="803"/>
                    </a:cubicBezTo>
                    <a:cubicBezTo>
                      <a:pt x="461" y="786"/>
                      <a:pt x="476" y="774"/>
                      <a:pt x="497" y="759"/>
                    </a:cubicBezTo>
                    <a:cubicBezTo>
                      <a:pt x="516" y="745"/>
                      <a:pt x="508" y="706"/>
                      <a:pt x="529" y="693"/>
                    </a:cubicBezTo>
                    <a:cubicBezTo>
                      <a:pt x="542" y="684"/>
                      <a:pt x="560" y="682"/>
                      <a:pt x="580" y="676"/>
                    </a:cubicBezTo>
                    <a:cubicBezTo>
                      <a:pt x="586" y="681"/>
                      <a:pt x="593" y="684"/>
                      <a:pt x="596" y="684"/>
                    </a:cubicBezTo>
                    <a:cubicBezTo>
                      <a:pt x="598" y="684"/>
                      <a:pt x="598" y="684"/>
                      <a:pt x="599" y="683"/>
                    </a:cubicBezTo>
                    <a:cubicBezTo>
                      <a:pt x="607" y="672"/>
                      <a:pt x="614" y="662"/>
                      <a:pt x="622" y="650"/>
                    </a:cubicBezTo>
                    <a:cubicBezTo>
                      <a:pt x="633" y="640"/>
                      <a:pt x="643" y="628"/>
                      <a:pt x="657" y="620"/>
                    </a:cubicBezTo>
                    <a:cubicBezTo>
                      <a:pt x="676" y="606"/>
                      <a:pt x="708" y="603"/>
                      <a:pt x="725" y="589"/>
                    </a:cubicBezTo>
                    <a:cubicBezTo>
                      <a:pt x="745" y="576"/>
                      <a:pt x="749" y="547"/>
                      <a:pt x="765" y="533"/>
                    </a:cubicBezTo>
                    <a:cubicBezTo>
                      <a:pt x="772" y="527"/>
                      <a:pt x="779" y="519"/>
                      <a:pt x="785" y="511"/>
                    </a:cubicBezTo>
                    <a:cubicBezTo>
                      <a:pt x="833" y="493"/>
                      <a:pt x="886" y="482"/>
                      <a:pt x="930" y="464"/>
                    </a:cubicBezTo>
                    <a:cubicBezTo>
                      <a:pt x="976" y="452"/>
                      <a:pt x="1021" y="449"/>
                      <a:pt x="1068" y="444"/>
                    </a:cubicBezTo>
                    <a:lnTo>
                      <a:pt x="1068" y="444"/>
                    </a:lnTo>
                    <a:cubicBezTo>
                      <a:pt x="1021" y="466"/>
                      <a:pt x="976" y="489"/>
                      <a:pt x="935" y="523"/>
                    </a:cubicBezTo>
                    <a:cubicBezTo>
                      <a:pt x="911" y="541"/>
                      <a:pt x="893" y="562"/>
                      <a:pt x="874" y="585"/>
                    </a:cubicBezTo>
                    <a:cubicBezTo>
                      <a:pt x="855" y="594"/>
                      <a:pt x="835" y="602"/>
                      <a:pt x="819" y="613"/>
                    </a:cubicBezTo>
                    <a:cubicBezTo>
                      <a:pt x="767" y="643"/>
                      <a:pt x="716" y="676"/>
                      <a:pt x="666" y="712"/>
                    </a:cubicBezTo>
                    <a:cubicBezTo>
                      <a:pt x="619" y="752"/>
                      <a:pt x="586" y="805"/>
                      <a:pt x="540" y="847"/>
                    </a:cubicBezTo>
                    <a:cubicBezTo>
                      <a:pt x="494" y="885"/>
                      <a:pt x="439" y="920"/>
                      <a:pt x="394" y="965"/>
                    </a:cubicBezTo>
                    <a:cubicBezTo>
                      <a:pt x="351" y="1012"/>
                      <a:pt x="303" y="1055"/>
                      <a:pt x="264" y="1108"/>
                    </a:cubicBezTo>
                    <a:cubicBezTo>
                      <a:pt x="230" y="1159"/>
                      <a:pt x="216" y="1222"/>
                      <a:pt x="194" y="1280"/>
                    </a:cubicBezTo>
                    <a:cubicBezTo>
                      <a:pt x="165" y="1317"/>
                      <a:pt x="132" y="1353"/>
                      <a:pt x="110" y="1397"/>
                    </a:cubicBezTo>
                    <a:cubicBezTo>
                      <a:pt x="84" y="1443"/>
                      <a:pt x="88" y="1500"/>
                      <a:pt x="70" y="1550"/>
                    </a:cubicBezTo>
                    <a:cubicBezTo>
                      <a:pt x="55" y="1605"/>
                      <a:pt x="37" y="1661"/>
                      <a:pt x="41" y="1721"/>
                    </a:cubicBezTo>
                    <a:cubicBezTo>
                      <a:pt x="44" y="1778"/>
                      <a:pt x="77" y="1839"/>
                      <a:pt x="91" y="1894"/>
                    </a:cubicBezTo>
                    <a:cubicBezTo>
                      <a:pt x="99" y="1934"/>
                      <a:pt x="113" y="1973"/>
                      <a:pt x="131" y="2011"/>
                    </a:cubicBezTo>
                    <a:cubicBezTo>
                      <a:pt x="113" y="2085"/>
                      <a:pt x="98" y="2161"/>
                      <a:pt x="96" y="2238"/>
                    </a:cubicBezTo>
                    <a:cubicBezTo>
                      <a:pt x="95" y="2329"/>
                      <a:pt x="127" y="2416"/>
                      <a:pt x="146" y="2500"/>
                    </a:cubicBezTo>
                    <a:cubicBezTo>
                      <a:pt x="167" y="2595"/>
                      <a:pt x="196" y="2688"/>
                      <a:pt x="244" y="2773"/>
                    </a:cubicBezTo>
                    <a:cubicBezTo>
                      <a:pt x="296" y="2857"/>
                      <a:pt x="373" y="2921"/>
                      <a:pt x="439" y="2988"/>
                    </a:cubicBezTo>
                    <a:cubicBezTo>
                      <a:pt x="490" y="3043"/>
                      <a:pt x="549" y="3091"/>
                      <a:pt x="608" y="3133"/>
                    </a:cubicBezTo>
                    <a:cubicBezTo>
                      <a:pt x="641" y="3177"/>
                      <a:pt x="677" y="3221"/>
                      <a:pt x="714" y="3262"/>
                    </a:cubicBezTo>
                    <a:cubicBezTo>
                      <a:pt x="756" y="3306"/>
                      <a:pt x="820" y="3321"/>
                      <a:pt x="867" y="3358"/>
                    </a:cubicBezTo>
                    <a:cubicBezTo>
                      <a:pt x="911" y="3397"/>
                      <a:pt x="950" y="3455"/>
                      <a:pt x="1003" y="3485"/>
                    </a:cubicBezTo>
                    <a:cubicBezTo>
                      <a:pt x="1056" y="3518"/>
                      <a:pt x="1116" y="3537"/>
                      <a:pt x="1173" y="3562"/>
                    </a:cubicBezTo>
                    <a:cubicBezTo>
                      <a:pt x="1232" y="3585"/>
                      <a:pt x="1286" y="3624"/>
                      <a:pt x="1347" y="3638"/>
                    </a:cubicBezTo>
                    <a:cubicBezTo>
                      <a:pt x="1409" y="3654"/>
                      <a:pt x="1474" y="3647"/>
                      <a:pt x="1536" y="3651"/>
                    </a:cubicBezTo>
                    <a:cubicBezTo>
                      <a:pt x="1551" y="3653"/>
                      <a:pt x="1566" y="3654"/>
                      <a:pt x="1580" y="3654"/>
                    </a:cubicBezTo>
                    <a:cubicBezTo>
                      <a:pt x="1628" y="3654"/>
                      <a:pt x="1676" y="3647"/>
                      <a:pt x="1723" y="3647"/>
                    </a:cubicBezTo>
                    <a:cubicBezTo>
                      <a:pt x="1726" y="3647"/>
                      <a:pt x="1728" y="3647"/>
                      <a:pt x="1731" y="3647"/>
                    </a:cubicBezTo>
                    <a:cubicBezTo>
                      <a:pt x="1782" y="3647"/>
                      <a:pt x="1837" y="3670"/>
                      <a:pt x="1890" y="3670"/>
                    </a:cubicBezTo>
                    <a:cubicBezTo>
                      <a:pt x="1898" y="3670"/>
                      <a:pt x="1906" y="3669"/>
                      <a:pt x="1914" y="3668"/>
                    </a:cubicBezTo>
                    <a:cubicBezTo>
                      <a:pt x="1956" y="3661"/>
                      <a:pt x="1992" y="3638"/>
                      <a:pt x="2029" y="3616"/>
                    </a:cubicBezTo>
                    <a:cubicBezTo>
                      <a:pt x="2071" y="3599"/>
                      <a:pt x="2114" y="3579"/>
                      <a:pt x="2157" y="3565"/>
                    </a:cubicBezTo>
                    <a:cubicBezTo>
                      <a:pt x="2197" y="3551"/>
                      <a:pt x="2235" y="3534"/>
                      <a:pt x="2272" y="3514"/>
                    </a:cubicBezTo>
                    <a:cubicBezTo>
                      <a:pt x="2305" y="3510"/>
                      <a:pt x="2340" y="3506"/>
                      <a:pt x="2373" y="3499"/>
                    </a:cubicBezTo>
                    <a:cubicBezTo>
                      <a:pt x="2552" y="3463"/>
                      <a:pt x="2714" y="3373"/>
                      <a:pt x="2865" y="3283"/>
                    </a:cubicBezTo>
                    <a:cubicBezTo>
                      <a:pt x="3020" y="3190"/>
                      <a:pt x="3168" y="3084"/>
                      <a:pt x="3288" y="2947"/>
                    </a:cubicBezTo>
                    <a:cubicBezTo>
                      <a:pt x="3405" y="2809"/>
                      <a:pt x="3511" y="2658"/>
                      <a:pt x="3578" y="2486"/>
                    </a:cubicBezTo>
                    <a:cubicBezTo>
                      <a:pt x="3644" y="2314"/>
                      <a:pt x="3661" y="2127"/>
                      <a:pt x="3659" y="1941"/>
                    </a:cubicBezTo>
                    <a:cubicBezTo>
                      <a:pt x="3657" y="1770"/>
                      <a:pt x="3620" y="1587"/>
                      <a:pt x="3522" y="1429"/>
                    </a:cubicBezTo>
                    <a:cubicBezTo>
                      <a:pt x="3533" y="1425"/>
                      <a:pt x="3538" y="1418"/>
                      <a:pt x="3541" y="1411"/>
                    </a:cubicBezTo>
                    <a:cubicBezTo>
                      <a:pt x="3570" y="1461"/>
                      <a:pt x="3596" y="1511"/>
                      <a:pt x="3622" y="1565"/>
                    </a:cubicBezTo>
                    <a:cubicBezTo>
                      <a:pt x="3651" y="1624"/>
                      <a:pt x="3690" y="1696"/>
                      <a:pt x="3668" y="1762"/>
                    </a:cubicBezTo>
                    <a:cubicBezTo>
                      <a:pt x="3666" y="1763"/>
                      <a:pt x="3672" y="1764"/>
                      <a:pt x="3678" y="1764"/>
                    </a:cubicBezTo>
                    <a:cubicBezTo>
                      <a:pt x="3684" y="1764"/>
                      <a:pt x="3690" y="1763"/>
                      <a:pt x="3691" y="1762"/>
                    </a:cubicBezTo>
                    <a:cubicBezTo>
                      <a:pt x="3723" y="1714"/>
                      <a:pt x="3710" y="1667"/>
                      <a:pt x="3695" y="1622"/>
                    </a:cubicBezTo>
                    <a:cubicBezTo>
                      <a:pt x="3675" y="1565"/>
                      <a:pt x="3621" y="1505"/>
                      <a:pt x="3598" y="1439"/>
                    </a:cubicBezTo>
                    <a:cubicBezTo>
                      <a:pt x="3574" y="1378"/>
                      <a:pt x="3545" y="1319"/>
                      <a:pt x="3511" y="1267"/>
                    </a:cubicBezTo>
                    <a:cubicBezTo>
                      <a:pt x="3476" y="1207"/>
                      <a:pt x="3446" y="1154"/>
                      <a:pt x="3415" y="1101"/>
                    </a:cubicBezTo>
                    <a:lnTo>
                      <a:pt x="3415" y="1099"/>
                    </a:lnTo>
                    <a:cubicBezTo>
                      <a:pt x="3415" y="1094"/>
                      <a:pt x="3416" y="1090"/>
                      <a:pt x="3415" y="1085"/>
                    </a:cubicBezTo>
                    <a:cubicBezTo>
                      <a:pt x="3408" y="1061"/>
                      <a:pt x="3394" y="1041"/>
                      <a:pt x="3387" y="1015"/>
                    </a:cubicBezTo>
                    <a:cubicBezTo>
                      <a:pt x="3380" y="978"/>
                      <a:pt x="3373" y="938"/>
                      <a:pt x="3353" y="906"/>
                    </a:cubicBezTo>
                    <a:cubicBezTo>
                      <a:pt x="3339" y="884"/>
                      <a:pt x="3324" y="862"/>
                      <a:pt x="3307" y="841"/>
                    </a:cubicBezTo>
                    <a:cubicBezTo>
                      <a:pt x="3310" y="814"/>
                      <a:pt x="3324" y="774"/>
                      <a:pt x="3313" y="755"/>
                    </a:cubicBezTo>
                    <a:cubicBezTo>
                      <a:pt x="3299" y="731"/>
                      <a:pt x="3282" y="711"/>
                      <a:pt x="3266" y="686"/>
                    </a:cubicBezTo>
                    <a:cubicBezTo>
                      <a:pt x="3251" y="664"/>
                      <a:pt x="3212" y="669"/>
                      <a:pt x="3194" y="650"/>
                    </a:cubicBezTo>
                    <a:cubicBezTo>
                      <a:pt x="3178" y="629"/>
                      <a:pt x="3172" y="589"/>
                      <a:pt x="3153" y="569"/>
                    </a:cubicBezTo>
                    <a:cubicBezTo>
                      <a:pt x="3132" y="551"/>
                      <a:pt x="3109" y="540"/>
                      <a:pt x="3086" y="523"/>
                    </a:cubicBezTo>
                    <a:cubicBezTo>
                      <a:pt x="3065" y="505"/>
                      <a:pt x="3051" y="475"/>
                      <a:pt x="3028" y="459"/>
                    </a:cubicBezTo>
                    <a:cubicBezTo>
                      <a:pt x="3003" y="445"/>
                      <a:pt x="2973" y="449"/>
                      <a:pt x="2948" y="437"/>
                    </a:cubicBezTo>
                    <a:lnTo>
                      <a:pt x="2933" y="431"/>
                    </a:lnTo>
                    <a:cubicBezTo>
                      <a:pt x="2900" y="387"/>
                      <a:pt x="2878" y="321"/>
                      <a:pt x="2831" y="289"/>
                    </a:cubicBezTo>
                    <a:cubicBezTo>
                      <a:pt x="2780" y="251"/>
                      <a:pt x="2724" y="221"/>
                      <a:pt x="2666" y="188"/>
                    </a:cubicBezTo>
                    <a:cubicBezTo>
                      <a:pt x="2608" y="156"/>
                      <a:pt x="2538" y="161"/>
                      <a:pt x="2477" y="139"/>
                    </a:cubicBezTo>
                    <a:cubicBezTo>
                      <a:pt x="2418" y="113"/>
                      <a:pt x="2360" y="73"/>
                      <a:pt x="2297" y="55"/>
                    </a:cubicBezTo>
                    <a:cubicBezTo>
                      <a:pt x="2232" y="42"/>
                      <a:pt x="2168" y="35"/>
                      <a:pt x="2102" y="29"/>
                    </a:cubicBezTo>
                    <a:cubicBezTo>
                      <a:pt x="2037" y="21"/>
                      <a:pt x="1971" y="2"/>
                      <a:pt x="190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29"/>
              <p:cNvSpPr/>
              <p:nvPr/>
            </p:nvSpPr>
            <p:spPr>
              <a:xfrm>
                <a:off x="2162150" y="4934925"/>
                <a:ext cx="2150" cy="900"/>
              </a:xfrm>
              <a:custGeom>
                <a:rect b="b" l="l" r="r" t="t"/>
                <a:pathLst>
                  <a:path extrusionOk="0" h="36" w="86">
                    <a:moveTo>
                      <a:pt x="77" y="1"/>
                    </a:moveTo>
                    <a:cubicBezTo>
                      <a:pt x="57" y="15"/>
                      <a:pt x="35" y="24"/>
                      <a:pt x="18" y="31"/>
                    </a:cubicBezTo>
                    <a:cubicBezTo>
                      <a:pt x="14" y="34"/>
                      <a:pt x="7" y="34"/>
                      <a:pt x="0" y="35"/>
                    </a:cubicBezTo>
                    <a:lnTo>
                      <a:pt x="85" y="34"/>
                    </a:lnTo>
                    <a:cubicBezTo>
                      <a:pt x="84" y="22"/>
                      <a:pt x="80" y="10"/>
                      <a:pt x="7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29"/>
              <p:cNvSpPr/>
              <p:nvPr/>
            </p:nvSpPr>
            <p:spPr>
              <a:xfrm>
                <a:off x="2159675" y="4934625"/>
                <a:ext cx="1150" cy="200"/>
              </a:xfrm>
              <a:custGeom>
                <a:rect b="b" l="l" r="r" t="t"/>
                <a:pathLst>
                  <a:path extrusionOk="0" h="8" w="46">
                    <a:moveTo>
                      <a:pt x="0" y="0"/>
                    </a:moveTo>
                    <a:cubicBezTo>
                      <a:pt x="8" y="4"/>
                      <a:pt x="20" y="8"/>
                      <a:pt x="29" y="8"/>
                    </a:cubicBezTo>
                    <a:cubicBezTo>
                      <a:pt x="37" y="8"/>
                      <a:pt x="43" y="6"/>
                      <a:pt x="4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29"/>
              <p:cNvSpPr/>
              <p:nvPr/>
            </p:nvSpPr>
            <p:spPr>
              <a:xfrm>
                <a:off x="2120950" y="4893000"/>
                <a:ext cx="92450" cy="92400"/>
              </a:xfrm>
              <a:custGeom>
                <a:rect b="b" l="l" r="r" t="t"/>
                <a:pathLst>
                  <a:path extrusionOk="0" h="3696" w="3698">
                    <a:moveTo>
                      <a:pt x="1429" y="198"/>
                    </a:moveTo>
                    <a:cubicBezTo>
                      <a:pt x="1429" y="198"/>
                      <a:pt x="1430" y="198"/>
                      <a:pt x="1431" y="198"/>
                    </a:cubicBezTo>
                    <a:cubicBezTo>
                      <a:pt x="1405" y="215"/>
                      <a:pt x="1378" y="229"/>
                      <a:pt x="1355" y="249"/>
                    </a:cubicBezTo>
                    <a:cubicBezTo>
                      <a:pt x="1301" y="298"/>
                      <a:pt x="1261" y="351"/>
                      <a:pt x="1227" y="408"/>
                    </a:cubicBezTo>
                    <a:cubicBezTo>
                      <a:pt x="1210" y="413"/>
                      <a:pt x="1191" y="419"/>
                      <a:pt x="1173" y="421"/>
                    </a:cubicBezTo>
                    <a:cubicBezTo>
                      <a:pt x="1176" y="420"/>
                      <a:pt x="1177" y="415"/>
                      <a:pt x="1179" y="413"/>
                    </a:cubicBezTo>
                    <a:cubicBezTo>
                      <a:pt x="1202" y="403"/>
                      <a:pt x="1224" y="394"/>
                      <a:pt x="1242" y="376"/>
                    </a:cubicBezTo>
                    <a:cubicBezTo>
                      <a:pt x="1260" y="357"/>
                      <a:pt x="1272" y="310"/>
                      <a:pt x="1296" y="293"/>
                    </a:cubicBezTo>
                    <a:cubicBezTo>
                      <a:pt x="1319" y="276"/>
                      <a:pt x="1343" y="255"/>
                      <a:pt x="1371" y="231"/>
                    </a:cubicBezTo>
                    <a:cubicBezTo>
                      <a:pt x="1389" y="218"/>
                      <a:pt x="1409" y="198"/>
                      <a:pt x="1429" y="198"/>
                    </a:cubicBezTo>
                    <a:close/>
                    <a:moveTo>
                      <a:pt x="1491" y="394"/>
                    </a:moveTo>
                    <a:cubicBezTo>
                      <a:pt x="1457" y="401"/>
                      <a:pt x="1424" y="415"/>
                      <a:pt x="1389" y="432"/>
                    </a:cubicBezTo>
                    <a:cubicBezTo>
                      <a:pt x="1355" y="435"/>
                      <a:pt x="1321" y="441"/>
                      <a:pt x="1286" y="446"/>
                    </a:cubicBezTo>
                    <a:cubicBezTo>
                      <a:pt x="1292" y="439"/>
                      <a:pt x="1294" y="432"/>
                      <a:pt x="1300" y="427"/>
                    </a:cubicBezTo>
                    <a:cubicBezTo>
                      <a:pt x="1363" y="415"/>
                      <a:pt x="1428" y="406"/>
                      <a:pt x="1491" y="394"/>
                    </a:cubicBezTo>
                    <a:close/>
                    <a:moveTo>
                      <a:pt x="1212" y="441"/>
                    </a:moveTo>
                    <a:lnTo>
                      <a:pt x="1212" y="441"/>
                    </a:lnTo>
                    <a:cubicBezTo>
                      <a:pt x="1209" y="448"/>
                      <a:pt x="1205" y="453"/>
                      <a:pt x="1202" y="460"/>
                    </a:cubicBezTo>
                    <a:cubicBezTo>
                      <a:pt x="1127" y="474"/>
                      <a:pt x="1051" y="490"/>
                      <a:pt x="977" y="516"/>
                    </a:cubicBezTo>
                    <a:cubicBezTo>
                      <a:pt x="982" y="508"/>
                      <a:pt x="985" y="501"/>
                      <a:pt x="992" y="496"/>
                    </a:cubicBezTo>
                    <a:cubicBezTo>
                      <a:pt x="1012" y="483"/>
                      <a:pt x="1044" y="485"/>
                      <a:pt x="1065" y="476"/>
                    </a:cubicBezTo>
                    <a:cubicBezTo>
                      <a:pt x="1087" y="468"/>
                      <a:pt x="1113" y="468"/>
                      <a:pt x="1133" y="461"/>
                    </a:cubicBezTo>
                    <a:cubicBezTo>
                      <a:pt x="1140" y="457"/>
                      <a:pt x="1144" y="450"/>
                      <a:pt x="1150" y="446"/>
                    </a:cubicBezTo>
                    <a:cubicBezTo>
                      <a:pt x="1151" y="447"/>
                      <a:pt x="1151" y="451"/>
                      <a:pt x="1153" y="451"/>
                    </a:cubicBezTo>
                    <a:cubicBezTo>
                      <a:pt x="1153" y="451"/>
                      <a:pt x="1154" y="451"/>
                      <a:pt x="1154" y="450"/>
                    </a:cubicBezTo>
                    <a:cubicBezTo>
                      <a:pt x="1175" y="449"/>
                      <a:pt x="1191" y="443"/>
                      <a:pt x="1212" y="441"/>
                    </a:cubicBezTo>
                    <a:close/>
                    <a:moveTo>
                      <a:pt x="1847" y="634"/>
                    </a:moveTo>
                    <a:cubicBezTo>
                      <a:pt x="1905" y="634"/>
                      <a:pt x="1962" y="637"/>
                      <a:pt x="2017" y="646"/>
                    </a:cubicBezTo>
                    <a:cubicBezTo>
                      <a:pt x="1996" y="646"/>
                      <a:pt x="1976" y="644"/>
                      <a:pt x="1955" y="644"/>
                    </a:cubicBezTo>
                    <a:cubicBezTo>
                      <a:pt x="1915" y="644"/>
                      <a:pt x="1877" y="647"/>
                      <a:pt x="1837" y="653"/>
                    </a:cubicBezTo>
                    <a:cubicBezTo>
                      <a:pt x="1822" y="646"/>
                      <a:pt x="1808" y="640"/>
                      <a:pt x="1793" y="635"/>
                    </a:cubicBezTo>
                    <a:cubicBezTo>
                      <a:pt x="1811" y="634"/>
                      <a:pt x="1829" y="634"/>
                      <a:pt x="1847" y="634"/>
                    </a:cubicBezTo>
                    <a:close/>
                    <a:moveTo>
                      <a:pt x="2309" y="929"/>
                    </a:moveTo>
                    <a:lnTo>
                      <a:pt x="2309" y="929"/>
                    </a:lnTo>
                    <a:cubicBezTo>
                      <a:pt x="2311" y="931"/>
                      <a:pt x="2314" y="931"/>
                      <a:pt x="2318" y="933"/>
                    </a:cubicBezTo>
                    <a:cubicBezTo>
                      <a:pt x="2322" y="942"/>
                      <a:pt x="2324" y="948"/>
                      <a:pt x="2325" y="957"/>
                    </a:cubicBezTo>
                    <a:cubicBezTo>
                      <a:pt x="2322" y="948"/>
                      <a:pt x="2316" y="940"/>
                      <a:pt x="2309" y="929"/>
                    </a:cubicBezTo>
                    <a:close/>
                    <a:moveTo>
                      <a:pt x="1501" y="975"/>
                    </a:moveTo>
                    <a:cubicBezTo>
                      <a:pt x="1531" y="979"/>
                      <a:pt x="1574" y="991"/>
                      <a:pt x="1614" y="1012"/>
                    </a:cubicBezTo>
                    <a:cubicBezTo>
                      <a:pt x="1531" y="1016"/>
                      <a:pt x="1449" y="1037"/>
                      <a:pt x="1376" y="1078"/>
                    </a:cubicBezTo>
                    <a:cubicBezTo>
                      <a:pt x="1373" y="1071"/>
                      <a:pt x="1369" y="1061"/>
                      <a:pt x="1365" y="1053"/>
                    </a:cubicBezTo>
                    <a:cubicBezTo>
                      <a:pt x="1402" y="1023"/>
                      <a:pt x="1439" y="997"/>
                      <a:pt x="1480" y="975"/>
                    </a:cubicBezTo>
                    <a:close/>
                    <a:moveTo>
                      <a:pt x="1338" y="1078"/>
                    </a:moveTo>
                    <a:lnTo>
                      <a:pt x="1338" y="1078"/>
                    </a:lnTo>
                    <a:cubicBezTo>
                      <a:pt x="1329" y="1089"/>
                      <a:pt x="1321" y="1100"/>
                      <a:pt x="1308" y="1109"/>
                    </a:cubicBezTo>
                    <a:lnTo>
                      <a:pt x="1293" y="1120"/>
                    </a:lnTo>
                    <a:cubicBezTo>
                      <a:pt x="1307" y="1105"/>
                      <a:pt x="1322" y="1092"/>
                      <a:pt x="1338" y="1078"/>
                    </a:cubicBezTo>
                    <a:close/>
                    <a:moveTo>
                      <a:pt x="2044" y="323"/>
                    </a:moveTo>
                    <a:cubicBezTo>
                      <a:pt x="2227" y="323"/>
                      <a:pt x="2410" y="353"/>
                      <a:pt x="2578" y="446"/>
                    </a:cubicBezTo>
                    <a:cubicBezTo>
                      <a:pt x="2826" y="582"/>
                      <a:pt x="3005" y="830"/>
                      <a:pt x="3081" y="1100"/>
                    </a:cubicBezTo>
                    <a:lnTo>
                      <a:pt x="3085" y="1120"/>
                    </a:lnTo>
                    <a:cubicBezTo>
                      <a:pt x="2994" y="993"/>
                      <a:pt x="2873" y="913"/>
                      <a:pt x="2746" y="848"/>
                    </a:cubicBezTo>
                    <a:cubicBezTo>
                      <a:pt x="2671" y="724"/>
                      <a:pt x="2569" y="617"/>
                      <a:pt x="2446" y="537"/>
                    </a:cubicBezTo>
                    <a:cubicBezTo>
                      <a:pt x="2266" y="423"/>
                      <a:pt x="2067" y="390"/>
                      <a:pt x="1873" y="390"/>
                    </a:cubicBezTo>
                    <a:cubicBezTo>
                      <a:pt x="1857" y="390"/>
                      <a:pt x="1840" y="391"/>
                      <a:pt x="1824" y="391"/>
                    </a:cubicBezTo>
                    <a:cubicBezTo>
                      <a:pt x="1771" y="378"/>
                      <a:pt x="1715" y="371"/>
                      <a:pt x="1659" y="371"/>
                    </a:cubicBezTo>
                    <a:cubicBezTo>
                      <a:pt x="1632" y="371"/>
                      <a:pt x="1605" y="372"/>
                      <a:pt x="1578" y="376"/>
                    </a:cubicBezTo>
                    <a:cubicBezTo>
                      <a:pt x="1622" y="366"/>
                      <a:pt x="1663" y="358"/>
                      <a:pt x="1706" y="351"/>
                    </a:cubicBezTo>
                    <a:cubicBezTo>
                      <a:pt x="1815" y="335"/>
                      <a:pt x="1930" y="323"/>
                      <a:pt x="2044" y="323"/>
                    </a:cubicBezTo>
                    <a:close/>
                    <a:moveTo>
                      <a:pt x="2468" y="993"/>
                    </a:moveTo>
                    <a:lnTo>
                      <a:pt x="2468" y="993"/>
                    </a:lnTo>
                    <a:cubicBezTo>
                      <a:pt x="2482" y="999"/>
                      <a:pt x="2497" y="1006"/>
                      <a:pt x="2511" y="1013"/>
                    </a:cubicBezTo>
                    <a:cubicBezTo>
                      <a:pt x="2533" y="1067"/>
                      <a:pt x="2552" y="1122"/>
                      <a:pt x="2565" y="1178"/>
                    </a:cubicBezTo>
                    <a:cubicBezTo>
                      <a:pt x="2574" y="1222"/>
                      <a:pt x="2581" y="1266"/>
                      <a:pt x="2587" y="1312"/>
                    </a:cubicBezTo>
                    <a:cubicBezTo>
                      <a:pt x="2584" y="1313"/>
                      <a:pt x="2578" y="1313"/>
                      <a:pt x="2573" y="1315"/>
                    </a:cubicBezTo>
                    <a:cubicBezTo>
                      <a:pt x="2550" y="1206"/>
                      <a:pt x="2516" y="1096"/>
                      <a:pt x="2468" y="993"/>
                    </a:cubicBezTo>
                    <a:close/>
                    <a:moveTo>
                      <a:pt x="2594" y="1353"/>
                    </a:moveTo>
                    <a:cubicBezTo>
                      <a:pt x="2598" y="1382"/>
                      <a:pt x="2598" y="1411"/>
                      <a:pt x="2599" y="1440"/>
                    </a:cubicBezTo>
                    <a:cubicBezTo>
                      <a:pt x="2598" y="1426"/>
                      <a:pt x="2594" y="1412"/>
                      <a:pt x="2592" y="1398"/>
                    </a:cubicBezTo>
                    <a:cubicBezTo>
                      <a:pt x="2591" y="1385"/>
                      <a:pt x="2585" y="1370"/>
                      <a:pt x="2584" y="1356"/>
                    </a:cubicBezTo>
                    <a:cubicBezTo>
                      <a:pt x="2585" y="1354"/>
                      <a:pt x="2591" y="1354"/>
                      <a:pt x="2594" y="1353"/>
                    </a:cubicBezTo>
                    <a:close/>
                    <a:moveTo>
                      <a:pt x="1842" y="1308"/>
                    </a:moveTo>
                    <a:cubicBezTo>
                      <a:pt x="1845" y="1309"/>
                      <a:pt x="1850" y="1309"/>
                      <a:pt x="1855" y="1312"/>
                    </a:cubicBezTo>
                    <a:cubicBezTo>
                      <a:pt x="1857" y="1313"/>
                      <a:pt x="1861" y="1315"/>
                      <a:pt x="1864" y="1319"/>
                    </a:cubicBezTo>
                    <a:cubicBezTo>
                      <a:pt x="1947" y="1370"/>
                      <a:pt x="1985" y="1454"/>
                      <a:pt x="2013" y="1540"/>
                    </a:cubicBezTo>
                    <a:cubicBezTo>
                      <a:pt x="2017" y="1554"/>
                      <a:pt x="2022" y="1569"/>
                      <a:pt x="2028" y="1584"/>
                    </a:cubicBezTo>
                    <a:lnTo>
                      <a:pt x="2016" y="1584"/>
                    </a:lnTo>
                    <a:cubicBezTo>
                      <a:pt x="1994" y="1511"/>
                      <a:pt x="1958" y="1443"/>
                      <a:pt x="1910" y="1387"/>
                    </a:cubicBezTo>
                    <a:cubicBezTo>
                      <a:pt x="1892" y="1364"/>
                      <a:pt x="1870" y="1343"/>
                      <a:pt x="1845" y="1326"/>
                    </a:cubicBezTo>
                    <a:cubicBezTo>
                      <a:pt x="1845" y="1320"/>
                      <a:pt x="1844" y="1315"/>
                      <a:pt x="1842" y="1308"/>
                    </a:cubicBezTo>
                    <a:close/>
                    <a:moveTo>
                      <a:pt x="1658" y="914"/>
                    </a:moveTo>
                    <a:cubicBezTo>
                      <a:pt x="1731" y="931"/>
                      <a:pt x="1801" y="955"/>
                      <a:pt x="1870" y="986"/>
                    </a:cubicBezTo>
                    <a:cubicBezTo>
                      <a:pt x="1932" y="1013"/>
                      <a:pt x="1995" y="1043"/>
                      <a:pt x="2057" y="1079"/>
                    </a:cubicBezTo>
                    <a:cubicBezTo>
                      <a:pt x="2091" y="1116"/>
                      <a:pt x="2124" y="1155"/>
                      <a:pt x="2157" y="1191"/>
                    </a:cubicBezTo>
                    <a:cubicBezTo>
                      <a:pt x="2243" y="1282"/>
                      <a:pt x="2344" y="1376"/>
                      <a:pt x="2395" y="1507"/>
                    </a:cubicBezTo>
                    <a:cubicBezTo>
                      <a:pt x="2401" y="1543"/>
                      <a:pt x="2402" y="1580"/>
                      <a:pt x="2405" y="1616"/>
                    </a:cubicBezTo>
                    <a:cubicBezTo>
                      <a:pt x="2391" y="1612"/>
                      <a:pt x="2375" y="1606"/>
                      <a:pt x="2361" y="1605"/>
                    </a:cubicBezTo>
                    <a:cubicBezTo>
                      <a:pt x="2357" y="1604"/>
                      <a:pt x="2351" y="1604"/>
                      <a:pt x="2347" y="1604"/>
                    </a:cubicBezTo>
                    <a:cubicBezTo>
                      <a:pt x="2344" y="1598"/>
                      <a:pt x="2340" y="1595"/>
                      <a:pt x="2338" y="1590"/>
                    </a:cubicBezTo>
                    <a:cubicBezTo>
                      <a:pt x="2335" y="1575"/>
                      <a:pt x="2335" y="1560"/>
                      <a:pt x="2333" y="1543"/>
                    </a:cubicBezTo>
                    <a:cubicBezTo>
                      <a:pt x="2310" y="1407"/>
                      <a:pt x="2229" y="1282"/>
                      <a:pt x="2124" y="1182"/>
                    </a:cubicBezTo>
                    <a:cubicBezTo>
                      <a:pt x="2018" y="1079"/>
                      <a:pt x="1881" y="1027"/>
                      <a:pt x="1738" y="1016"/>
                    </a:cubicBezTo>
                    <a:cubicBezTo>
                      <a:pt x="1724" y="1013"/>
                      <a:pt x="1707" y="1013"/>
                      <a:pt x="1694" y="1013"/>
                    </a:cubicBezTo>
                    <a:cubicBezTo>
                      <a:pt x="1677" y="995"/>
                      <a:pt x="1659" y="972"/>
                      <a:pt x="1638" y="958"/>
                    </a:cubicBezTo>
                    <a:cubicBezTo>
                      <a:pt x="1623" y="947"/>
                      <a:pt x="1604" y="940"/>
                      <a:pt x="1589" y="931"/>
                    </a:cubicBezTo>
                    <a:cubicBezTo>
                      <a:pt x="1611" y="924"/>
                      <a:pt x="1634" y="918"/>
                      <a:pt x="1658" y="914"/>
                    </a:cubicBezTo>
                    <a:close/>
                    <a:moveTo>
                      <a:pt x="2365" y="1646"/>
                    </a:moveTo>
                    <a:cubicBezTo>
                      <a:pt x="2379" y="1650"/>
                      <a:pt x="2393" y="1652"/>
                      <a:pt x="2406" y="1656"/>
                    </a:cubicBezTo>
                    <a:lnTo>
                      <a:pt x="2406" y="1664"/>
                    </a:lnTo>
                    <a:cubicBezTo>
                      <a:pt x="2404" y="1690"/>
                      <a:pt x="2401" y="1715"/>
                      <a:pt x="2400" y="1740"/>
                    </a:cubicBezTo>
                    <a:cubicBezTo>
                      <a:pt x="2391" y="1707"/>
                      <a:pt x="2377" y="1676"/>
                      <a:pt x="2365" y="1646"/>
                    </a:cubicBezTo>
                    <a:close/>
                    <a:moveTo>
                      <a:pt x="2902" y="1449"/>
                    </a:moveTo>
                    <a:cubicBezTo>
                      <a:pt x="2911" y="1491"/>
                      <a:pt x="2921" y="1533"/>
                      <a:pt x="2921" y="1582"/>
                    </a:cubicBezTo>
                    <a:cubicBezTo>
                      <a:pt x="2918" y="1687"/>
                      <a:pt x="2896" y="1802"/>
                      <a:pt x="2863" y="1913"/>
                    </a:cubicBezTo>
                    <a:cubicBezTo>
                      <a:pt x="2854" y="1899"/>
                      <a:pt x="2844" y="1884"/>
                      <a:pt x="2836" y="1869"/>
                    </a:cubicBezTo>
                    <a:cubicBezTo>
                      <a:pt x="2874" y="1733"/>
                      <a:pt x="2898" y="1594"/>
                      <a:pt x="2902" y="1449"/>
                    </a:cubicBezTo>
                    <a:close/>
                    <a:moveTo>
                      <a:pt x="1527" y="1533"/>
                    </a:moveTo>
                    <a:cubicBezTo>
                      <a:pt x="1530" y="1533"/>
                      <a:pt x="1532" y="1533"/>
                      <a:pt x="1534" y="1535"/>
                    </a:cubicBezTo>
                    <a:cubicBezTo>
                      <a:pt x="1542" y="1542"/>
                      <a:pt x="1520" y="1575"/>
                      <a:pt x="1523" y="1580"/>
                    </a:cubicBezTo>
                    <a:cubicBezTo>
                      <a:pt x="1528" y="1584"/>
                      <a:pt x="1583" y="1584"/>
                      <a:pt x="1594" y="1608"/>
                    </a:cubicBezTo>
                    <a:cubicBezTo>
                      <a:pt x="1604" y="1626"/>
                      <a:pt x="1601" y="1649"/>
                      <a:pt x="1594" y="1664"/>
                    </a:cubicBezTo>
                    <a:lnTo>
                      <a:pt x="1713" y="1660"/>
                    </a:lnTo>
                    <a:cubicBezTo>
                      <a:pt x="1716" y="1664"/>
                      <a:pt x="1720" y="1665"/>
                      <a:pt x="1724" y="1671"/>
                    </a:cubicBezTo>
                    <a:cubicBezTo>
                      <a:pt x="1724" y="1672"/>
                      <a:pt x="1725" y="1674"/>
                      <a:pt x="1725" y="1675"/>
                    </a:cubicBezTo>
                    <a:cubicBezTo>
                      <a:pt x="1732" y="1671"/>
                      <a:pt x="1740" y="1665"/>
                      <a:pt x="1746" y="1660"/>
                    </a:cubicBezTo>
                    <a:lnTo>
                      <a:pt x="1758" y="1660"/>
                    </a:lnTo>
                    <a:cubicBezTo>
                      <a:pt x="1773" y="1700"/>
                      <a:pt x="1777" y="1754"/>
                      <a:pt x="1766" y="1800"/>
                    </a:cubicBezTo>
                    <a:cubicBezTo>
                      <a:pt x="1751" y="1853"/>
                      <a:pt x="1684" y="1866"/>
                      <a:pt x="1649" y="1886"/>
                    </a:cubicBezTo>
                    <a:lnTo>
                      <a:pt x="1637" y="1893"/>
                    </a:lnTo>
                    <a:cubicBezTo>
                      <a:pt x="1610" y="1907"/>
                      <a:pt x="1581" y="1917"/>
                      <a:pt x="1551" y="1917"/>
                    </a:cubicBezTo>
                    <a:cubicBezTo>
                      <a:pt x="1545" y="1917"/>
                      <a:pt x="1539" y="1917"/>
                      <a:pt x="1533" y="1916"/>
                    </a:cubicBezTo>
                    <a:cubicBezTo>
                      <a:pt x="1493" y="1910"/>
                      <a:pt x="1457" y="1899"/>
                      <a:pt x="1427" y="1877"/>
                    </a:cubicBezTo>
                    <a:cubicBezTo>
                      <a:pt x="1399" y="1855"/>
                      <a:pt x="1358" y="1855"/>
                      <a:pt x="1337" y="1822"/>
                    </a:cubicBezTo>
                    <a:cubicBezTo>
                      <a:pt x="1319" y="1792"/>
                      <a:pt x="1348" y="1734"/>
                      <a:pt x="1347" y="1712"/>
                    </a:cubicBezTo>
                    <a:cubicBezTo>
                      <a:pt x="1343" y="1690"/>
                      <a:pt x="1338" y="1670"/>
                      <a:pt x="1343" y="1650"/>
                    </a:cubicBezTo>
                    <a:cubicBezTo>
                      <a:pt x="1348" y="1632"/>
                      <a:pt x="1319" y="1616"/>
                      <a:pt x="1329" y="1597"/>
                    </a:cubicBezTo>
                    <a:cubicBezTo>
                      <a:pt x="1341" y="1580"/>
                      <a:pt x="1376" y="1577"/>
                      <a:pt x="1389" y="1569"/>
                    </a:cubicBezTo>
                    <a:cubicBezTo>
                      <a:pt x="1402" y="1561"/>
                      <a:pt x="1411" y="1546"/>
                      <a:pt x="1429" y="1540"/>
                    </a:cubicBezTo>
                    <a:cubicBezTo>
                      <a:pt x="1432" y="1539"/>
                      <a:pt x="1435" y="1539"/>
                      <a:pt x="1439" y="1539"/>
                    </a:cubicBezTo>
                    <a:cubicBezTo>
                      <a:pt x="1454" y="1539"/>
                      <a:pt x="1471" y="1547"/>
                      <a:pt x="1479" y="1548"/>
                    </a:cubicBezTo>
                    <a:cubicBezTo>
                      <a:pt x="1489" y="1548"/>
                      <a:pt x="1497" y="1534"/>
                      <a:pt x="1506" y="1534"/>
                    </a:cubicBezTo>
                    <a:cubicBezTo>
                      <a:pt x="1506" y="1534"/>
                      <a:pt x="1507" y="1535"/>
                      <a:pt x="1508" y="1535"/>
                    </a:cubicBezTo>
                    <a:cubicBezTo>
                      <a:pt x="1509" y="1535"/>
                      <a:pt x="1510" y="1535"/>
                      <a:pt x="1510" y="1535"/>
                    </a:cubicBezTo>
                    <a:cubicBezTo>
                      <a:pt x="1516" y="1535"/>
                      <a:pt x="1522" y="1533"/>
                      <a:pt x="1527" y="1533"/>
                    </a:cubicBezTo>
                    <a:close/>
                    <a:moveTo>
                      <a:pt x="2818" y="1932"/>
                    </a:moveTo>
                    <a:cubicBezTo>
                      <a:pt x="2826" y="1948"/>
                      <a:pt x="2834" y="1961"/>
                      <a:pt x="2843" y="1975"/>
                    </a:cubicBezTo>
                    <a:cubicBezTo>
                      <a:pt x="2836" y="1994"/>
                      <a:pt x="2833" y="2014"/>
                      <a:pt x="2826" y="2032"/>
                    </a:cubicBezTo>
                    <a:cubicBezTo>
                      <a:pt x="2818" y="2051"/>
                      <a:pt x="2807" y="2070"/>
                      <a:pt x="2799" y="2087"/>
                    </a:cubicBezTo>
                    <a:cubicBezTo>
                      <a:pt x="2796" y="2063"/>
                      <a:pt x="2793" y="2038"/>
                      <a:pt x="2790" y="2014"/>
                    </a:cubicBezTo>
                    <a:cubicBezTo>
                      <a:pt x="2800" y="1986"/>
                      <a:pt x="2808" y="1960"/>
                      <a:pt x="2818" y="1932"/>
                    </a:cubicBezTo>
                    <a:close/>
                    <a:moveTo>
                      <a:pt x="2338" y="1690"/>
                    </a:moveTo>
                    <a:cubicBezTo>
                      <a:pt x="2357" y="1732"/>
                      <a:pt x="2373" y="1774"/>
                      <a:pt x="2386" y="1818"/>
                    </a:cubicBezTo>
                    <a:cubicBezTo>
                      <a:pt x="2380" y="1851"/>
                      <a:pt x="2375" y="1883"/>
                      <a:pt x="2361" y="1913"/>
                    </a:cubicBezTo>
                    <a:cubicBezTo>
                      <a:pt x="2329" y="1989"/>
                      <a:pt x="2267" y="2044"/>
                      <a:pt x="2215" y="2096"/>
                    </a:cubicBezTo>
                    <a:cubicBezTo>
                      <a:pt x="2247" y="2044"/>
                      <a:pt x="2270" y="1988"/>
                      <a:pt x="2288" y="1931"/>
                    </a:cubicBezTo>
                    <a:cubicBezTo>
                      <a:pt x="2311" y="1855"/>
                      <a:pt x="2332" y="1774"/>
                      <a:pt x="2338" y="1690"/>
                    </a:cubicBezTo>
                    <a:close/>
                    <a:moveTo>
                      <a:pt x="1632" y="1299"/>
                    </a:moveTo>
                    <a:cubicBezTo>
                      <a:pt x="1706" y="1315"/>
                      <a:pt x="1773" y="1346"/>
                      <a:pt x="1822" y="1387"/>
                    </a:cubicBezTo>
                    <a:cubicBezTo>
                      <a:pt x="1838" y="1463"/>
                      <a:pt x="1850" y="1548"/>
                      <a:pt x="1822" y="1623"/>
                    </a:cubicBezTo>
                    <a:cubicBezTo>
                      <a:pt x="1820" y="1625"/>
                      <a:pt x="1835" y="1629"/>
                      <a:pt x="1842" y="1629"/>
                    </a:cubicBezTo>
                    <a:cubicBezTo>
                      <a:pt x="1843" y="1629"/>
                      <a:pt x="1844" y="1629"/>
                      <a:pt x="1845" y="1628"/>
                    </a:cubicBezTo>
                    <a:cubicBezTo>
                      <a:pt x="1883" y="1571"/>
                      <a:pt x="1882" y="1511"/>
                      <a:pt x="1875" y="1449"/>
                    </a:cubicBezTo>
                    <a:lnTo>
                      <a:pt x="1875" y="1449"/>
                    </a:lnTo>
                    <a:cubicBezTo>
                      <a:pt x="1905" y="1488"/>
                      <a:pt x="1930" y="1532"/>
                      <a:pt x="1947" y="1582"/>
                    </a:cubicBezTo>
                    <a:cubicBezTo>
                      <a:pt x="1925" y="1580"/>
                      <a:pt x="1900" y="1580"/>
                      <a:pt x="1878" y="1575"/>
                    </a:cubicBezTo>
                    <a:cubicBezTo>
                      <a:pt x="1878" y="1575"/>
                      <a:pt x="1878" y="1575"/>
                      <a:pt x="1877" y="1575"/>
                    </a:cubicBezTo>
                    <a:cubicBezTo>
                      <a:pt x="1871" y="1575"/>
                      <a:pt x="1867" y="1597"/>
                      <a:pt x="1875" y="1598"/>
                    </a:cubicBezTo>
                    <a:cubicBezTo>
                      <a:pt x="1903" y="1608"/>
                      <a:pt x="1932" y="1612"/>
                      <a:pt x="1959" y="1617"/>
                    </a:cubicBezTo>
                    <a:cubicBezTo>
                      <a:pt x="1987" y="1725"/>
                      <a:pt x="1983" y="1843"/>
                      <a:pt x="1938" y="1939"/>
                    </a:cubicBezTo>
                    <a:cubicBezTo>
                      <a:pt x="1933" y="1954"/>
                      <a:pt x="1952" y="1972"/>
                      <a:pt x="1968" y="1972"/>
                    </a:cubicBezTo>
                    <a:cubicBezTo>
                      <a:pt x="1974" y="1972"/>
                      <a:pt x="1980" y="1969"/>
                      <a:pt x="1984" y="1963"/>
                    </a:cubicBezTo>
                    <a:cubicBezTo>
                      <a:pt x="2044" y="1862"/>
                      <a:pt x="2051" y="1738"/>
                      <a:pt x="2025" y="1624"/>
                    </a:cubicBezTo>
                    <a:lnTo>
                      <a:pt x="2042" y="1624"/>
                    </a:lnTo>
                    <a:cubicBezTo>
                      <a:pt x="2062" y="1687"/>
                      <a:pt x="2077" y="1756"/>
                      <a:pt x="2062" y="1828"/>
                    </a:cubicBezTo>
                    <a:cubicBezTo>
                      <a:pt x="2039" y="1926"/>
                      <a:pt x="1994" y="2022"/>
                      <a:pt x="1925" y="2093"/>
                    </a:cubicBezTo>
                    <a:cubicBezTo>
                      <a:pt x="1914" y="2106"/>
                      <a:pt x="1900" y="2114"/>
                      <a:pt x="1888" y="2125"/>
                    </a:cubicBezTo>
                    <a:cubicBezTo>
                      <a:pt x="1904" y="2044"/>
                      <a:pt x="1890" y="1954"/>
                      <a:pt x="1827" y="1880"/>
                    </a:cubicBezTo>
                    <a:cubicBezTo>
                      <a:pt x="1846" y="1836"/>
                      <a:pt x="1857" y="1788"/>
                      <a:pt x="1852" y="1740"/>
                    </a:cubicBezTo>
                    <a:cubicBezTo>
                      <a:pt x="1845" y="1679"/>
                      <a:pt x="1809" y="1637"/>
                      <a:pt x="1777" y="1601"/>
                    </a:cubicBezTo>
                    <a:cubicBezTo>
                      <a:pt x="1782" y="1571"/>
                      <a:pt x="1775" y="1540"/>
                      <a:pt x="1772" y="1510"/>
                    </a:cubicBezTo>
                    <a:cubicBezTo>
                      <a:pt x="1766" y="1465"/>
                      <a:pt x="1732" y="1432"/>
                      <a:pt x="1705" y="1394"/>
                    </a:cubicBezTo>
                    <a:cubicBezTo>
                      <a:pt x="1684" y="1364"/>
                      <a:pt x="1662" y="1327"/>
                      <a:pt x="1627" y="1301"/>
                    </a:cubicBezTo>
                    <a:cubicBezTo>
                      <a:pt x="1629" y="1301"/>
                      <a:pt x="1630" y="1301"/>
                      <a:pt x="1632" y="1299"/>
                    </a:cubicBezTo>
                    <a:close/>
                    <a:moveTo>
                      <a:pt x="784" y="1509"/>
                    </a:moveTo>
                    <a:cubicBezTo>
                      <a:pt x="749" y="1632"/>
                      <a:pt x="734" y="1760"/>
                      <a:pt x="736" y="1886"/>
                    </a:cubicBezTo>
                    <a:cubicBezTo>
                      <a:pt x="736" y="1912"/>
                      <a:pt x="740" y="1939"/>
                      <a:pt x="743" y="1967"/>
                    </a:cubicBezTo>
                    <a:lnTo>
                      <a:pt x="741" y="1968"/>
                    </a:lnTo>
                    <a:cubicBezTo>
                      <a:pt x="721" y="2010"/>
                      <a:pt x="674" y="2051"/>
                      <a:pt x="657" y="2093"/>
                    </a:cubicBezTo>
                    <a:cubicBezTo>
                      <a:pt x="650" y="2110"/>
                      <a:pt x="650" y="2124"/>
                      <a:pt x="650" y="2139"/>
                    </a:cubicBezTo>
                    <a:cubicBezTo>
                      <a:pt x="642" y="2029"/>
                      <a:pt x="670" y="1906"/>
                      <a:pt x="700" y="1780"/>
                    </a:cubicBezTo>
                    <a:cubicBezTo>
                      <a:pt x="721" y="1685"/>
                      <a:pt x="749" y="1595"/>
                      <a:pt x="784" y="1509"/>
                    </a:cubicBezTo>
                    <a:close/>
                    <a:moveTo>
                      <a:pt x="1795" y="1931"/>
                    </a:moveTo>
                    <a:cubicBezTo>
                      <a:pt x="1842" y="2010"/>
                      <a:pt x="1841" y="2100"/>
                      <a:pt x="1809" y="2172"/>
                    </a:cubicBezTo>
                    <a:cubicBezTo>
                      <a:pt x="1765" y="2193"/>
                      <a:pt x="1718" y="2204"/>
                      <a:pt x="1672" y="2208"/>
                    </a:cubicBezTo>
                    <a:cubicBezTo>
                      <a:pt x="1658" y="2210"/>
                      <a:pt x="1644" y="2211"/>
                      <a:pt x="1630" y="2211"/>
                    </a:cubicBezTo>
                    <a:cubicBezTo>
                      <a:pt x="1554" y="2211"/>
                      <a:pt x="1477" y="2182"/>
                      <a:pt x="1409" y="2144"/>
                    </a:cubicBezTo>
                    <a:cubicBezTo>
                      <a:pt x="1341" y="2110"/>
                      <a:pt x="1290" y="2052"/>
                      <a:pt x="1250" y="1994"/>
                    </a:cubicBezTo>
                    <a:cubicBezTo>
                      <a:pt x="1248" y="1979"/>
                      <a:pt x="1252" y="1963"/>
                      <a:pt x="1252" y="1946"/>
                    </a:cubicBezTo>
                    <a:cubicBezTo>
                      <a:pt x="1264" y="1953"/>
                      <a:pt x="1278" y="1961"/>
                      <a:pt x="1288" y="1970"/>
                    </a:cubicBezTo>
                    <a:cubicBezTo>
                      <a:pt x="1327" y="2001"/>
                      <a:pt x="1373" y="2043"/>
                      <a:pt x="1429" y="2058"/>
                    </a:cubicBezTo>
                    <a:cubicBezTo>
                      <a:pt x="1465" y="2070"/>
                      <a:pt x="1512" y="2079"/>
                      <a:pt x="1559" y="2079"/>
                    </a:cubicBezTo>
                    <a:cubicBezTo>
                      <a:pt x="1583" y="2079"/>
                      <a:pt x="1606" y="2077"/>
                      <a:pt x="1629" y="2071"/>
                    </a:cubicBezTo>
                    <a:cubicBezTo>
                      <a:pt x="1666" y="2063"/>
                      <a:pt x="1699" y="2041"/>
                      <a:pt x="1727" y="2015"/>
                    </a:cubicBezTo>
                    <a:cubicBezTo>
                      <a:pt x="1749" y="1993"/>
                      <a:pt x="1768" y="1968"/>
                      <a:pt x="1787" y="1945"/>
                    </a:cubicBezTo>
                    <a:cubicBezTo>
                      <a:pt x="1790" y="1939"/>
                      <a:pt x="1794" y="1935"/>
                      <a:pt x="1795" y="1931"/>
                    </a:cubicBezTo>
                    <a:close/>
                    <a:moveTo>
                      <a:pt x="3050" y="2110"/>
                    </a:moveTo>
                    <a:cubicBezTo>
                      <a:pt x="3033" y="2165"/>
                      <a:pt x="3012" y="2217"/>
                      <a:pt x="2987" y="2270"/>
                    </a:cubicBezTo>
                    <a:cubicBezTo>
                      <a:pt x="2986" y="2259"/>
                      <a:pt x="2984" y="2250"/>
                      <a:pt x="2982" y="2239"/>
                    </a:cubicBezTo>
                    <a:cubicBezTo>
                      <a:pt x="3006" y="2197"/>
                      <a:pt x="3028" y="2154"/>
                      <a:pt x="3050" y="2110"/>
                    </a:cubicBezTo>
                    <a:close/>
                    <a:moveTo>
                      <a:pt x="2752" y="2110"/>
                    </a:moveTo>
                    <a:cubicBezTo>
                      <a:pt x="2752" y="2131"/>
                      <a:pt x="2753" y="2151"/>
                      <a:pt x="2752" y="2169"/>
                    </a:cubicBezTo>
                    <a:cubicBezTo>
                      <a:pt x="2717" y="2228"/>
                      <a:pt x="2678" y="2282"/>
                      <a:pt x="2640" y="2333"/>
                    </a:cubicBezTo>
                    <a:cubicBezTo>
                      <a:pt x="2675" y="2282"/>
                      <a:pt x="2705" y="2226"/>
                      <a:pt x="2730" y="2169"/>
                    </a:cubicBezTo>
                    <a:cubicBezTo>
                      <a:pt x="2738" y="2151"/>
                      <a:pt x="2745" y="2131"/>
                      <a:pt x="2752" y="2110"/>
                    </a:cubicBezTo>
                    <a:close/>
                    <a:moveTo>
                      <a:pt x="1827" y="161"/>
                    </a:moveTo>
                    <a:cubicBezTo>
                      <a:pt x="1936" y="161"/>
                      <a:pt x="2044" y="183"/>
                      <a:pt x="2145" y="200"/>
                    </a:cubicBezTo>
                    <a:cubicBezTo>
                      <a:pt x="2311" y="227"/>
                      <a:pt x="2475" y="276"/>
                      <a:pt x="2620" y="361"/>
                    </a:cubicBezTo>
                    <a:cubicBezTo>
                      <a:pt x="2764" y="446"/>
                      <a:pt x="2896" y="549"/>
                      <a:pt x="3001" y="676"/>
                    </a:cubicBezTo>
                    <a:cubicBezTo>
                      <a:pt x="3096" y="786"/>
                      <a:pt x="3194" y="900"/>
                      <a:pt x="3256" y="1034"/>
                    </a:cubicBezTo>
                    <a:cubicBezTo>
                      <a:pt x="3262" y="1049"/>
                      <a:pt x="3272" y="1063"/>
                      <a:pt x="3279" y="1081"/>
                    </a:cubicBezTo>
                    <a:cubicBezTo>
                      <a:pt x="3330" y="1218"/>
                      <a:pt x="3309" y="1370"/>
                      <a:pt x="3316" y="1503"/>
                    </a:cubicBezTo>
                    <a:cubicBezTo>
                      <a:pt x="3320" y="1643"/>
                      <a:pt x="3311" y="1781"/>
                      <a:pt x="3282" y="1913"/>
                    </a:cubicBezTo>
                    <a:cubicBezTo>
                      <a:pt x="3251" y="2044"/>
                      <a:pt x="3238" y="2186"/>
                      <a:pt x="3169" y="2305"/>
                    </a:cubicBezTo>
                    <a:cubicBezTo>
                      <a:pt x="3145" y="2345"/>
                      <a:pt x="3118" y="2380"/>
                      <a:pt x="3090" y="2414"/>
                    </a:cubicBezTo>
                    <a:cubicBezTo>
                      <a:pt x="3103" y="2348"/>
                      <a:pt x="3111" y="2283"/>
                      <a:pt x="3118" y="2217"/>
                    </a:cubicBezTo>
                    <a:cubicBezTo>
                      <a:pt x="3185" y="2004"/>
                      <a:pt x="3225" y="1782"/>
                      <a:pt x="3224" y="1554"/>
                    </a:cubicBezTo>
                    <a:cubicBezTo>
                      <a:pt x="3218" y="1228"/>
                      <a:pt x="3108" y="893"/>
                      <a:pt x="2884" y="642"/>
                    </a:cubicBezTo>
                    <a:cubicBezTo>
                      <a:pt x="2664" y="386"/>
                      <a:pt x="2328" y="282"/>
                      <a:pt x="2022" y="282"/>
                    </a:cubicBezTo>
                    <a:cubicBezTo>
                      <a:pt x="2012" y="282"/>
                      <a:pt x="2002" y="282"/>
                      <a:pt x="1992" y="282"/>
                    </a:cubicBezTo>
                    <a:cubicBezTo>
                      <a:pt x="1779" y="284"/>
                      <a:pt x="1553" y="336"/>
                      <a:pt x="1341" y="384"/>
                    </a:cubicBezTo>
                    <a:cubicBezTo>
                      <a:pt x="1418" y="299"/>
                      <a:pt x="1515" y="229"/>
                      <a:pt x="1623" y="193"/>
                    </a:cubicBezTo>
                    <a:cubicBezTo>
                      <a:pt x="1691" y="169"/>
                      <a:pt x="1759" y="161"/>
                      <a:pt x="1827" y="161"/>
                    </a:cubicBezTo>
                    <a:close/>
                    <a:moveTo>
                      <a:pt x="2186" y="2464"/>
                    </a:moveTo>
                    <a:lnTo>
                      <a:pt x="2186" y="2464"/>
                    </a:lnTo>
                    <a:cubicBezTo>
                      <a:pt x="2075" y="2534"/>
                      <a:pt x="1945" y="2568"/>
                      <a:pt x="1827" y="2568"/>
                    </a:cubicBezTo>
                    <a:cubicBezTo>
                      <a:pt x="1794" y="2568"/>
                      <a:pt x="1761" y="2566"/>
                      <a:pt x="1731" y="2560"/>
                    </a:cubicBezTo>
                    <a:cubicBezTo>
                      <a:pt x="1699" y="2557"/>
                      <a:pt x="1669" y="2550"/>
                      <a:pt x="1637" y="2539"/>
                    </a:cubicBezTo>
                    <a:lnTo>
                      <a:pt x="1637" y="2539"/>
                    </a:lnTo>
                    <a:cubicBezTo>
                      <a:pt x="1678" y="2541"/>
                      <a:pt x="1721" y="2543"/>
                      <a:pt x="1762" y="2543"/>
                    </a:cubicBezTo>
                    <a:cubicBezTo>
                      <a:pt x="1794" y="2543"/>
                      <a:pt x="1825" y="2544"/>
                      <a:pt x="1858" y="2544"/>
                    </a:cubicBezTo>
                    <a:cubicBezTo>
                      <a:pt x="1922" y="2544"/>
                      <a:pt x="1988" y="2541"/>
                      <a:pt x="2055" y="2523"/>
                    </a:cubicBezTo>
                    <a:cubicBezTo>
                      <a:pt x="2100" y="2510"/>
                      <a:pt x="2145" y="2488"/>
                      <a:pt x="2186" y="2464"/>
                    </a:cubicBezTo>
                    <a:close/>
                    <a:moveTo>
                      <a:pt x="1264" y="2585"/>
                    </a:moveTo>
                    <a:lnTo>
                      <a:pt x="1264" y="2585"/>
                    </a:lnTo>
                    <a:cubicBezTo>
                      <a:pt x="1266" y="2586"/>
                      <a:pt x="1267" y="2588"/>
                      <a:pt x="1267" y="2589"/>
                    </a:cubicBezTo>
                    <a:cubicBezTo>
                      <a:pt x="1316" y="2643"/>
                      <a:pt x="1377" y="2691"/>
                      <a:pt x="1443" y="2729"/>
                    </a:cubicBezTo>
                    <a:cubicBezTo>
                      <a:pt x="1407" y="2729"/>
                      <a:pt x="1369" y="2724"/>
                      <a:pt x="1330" y="2717"/>
                    </a:cubicBezTo>
                    <a:cubicBezTo>
                      <a:pt x="1316" y="2696"/>
                      <a:pt x="1303" y="2676"/>
                      <a:pt x="1293" y="2654"/>
                    </a:cubicBezTo>
                    <a:cubicBezTo>
                      <a:pt x="1285" y="2634"/>
                      <a:pt x="1278" y="2615"/>
                      <a:pt x="1270" y="2596"/>
                    </a:cubicBezTo>
                    <a:cubicBezTo>
                      <a:pt x="1267" y="2593"/>
                      <a:pt x="1266" y="2588"/>
                      <a:pt x="1264" y="2585"/>
                    </a:cubicBezTo>
                    <a:close/>
                    <a:moveTo>
                      <a:pt x="2957" y="2286"/>
                    </a:moveTo>
                    <a:lnTo>
                      <a:pt x="2962" y="2333"/>
                    </a:lnTo>
                    <a:cubicBezTo>
                      <a:pt x="2899" y="2462"/>
                      <a:pt x="2826" y="2585"/>
                      <a:pt x="2749" y="2702"/>
                    </a:cubicBezTo>
                    <a:cubicBezTo>
                      <a:pt x="2737" y="2718"/>
                      <a:pt x="2723" y="2736"/>
                      <a:pt x="2711" y="2753"/>
                    </a:cubicBezTo>
                    <a:cubicBezTo>
                      <a:pt x="2704" y="2758"/>
                      <a:pt x="2695" y="2761"/>
                      <a:pt x="2689" y="2766"/>
                    </a:cubicBezTo>
                    <a:cubicBezTo>
                      <a:pt x="2676" y="2769"/>
                      <a:pt x="2664" y="2771"/>
                      <a:pt x="2653" y="2771"/>
                    </a:cubicBezTo>
                    <a:cubicBezTo>
                      <a:pt x="2642" y="2771"/>
                      <a:pt x="2631" y="2769"/>
                      <a:pt x="2621" y="2766"/>
                    </a:cubicBezTo>
                    <a:cubicBezTo>
                      <a:pt x="2744" y="2644"/>
                      <a:pt x="2839" y="2497"/>
                      <a:pt x="2922" y="2351"/>
                    </a:cubicBezTo>
                    <a:cubicBezTo>
                      <a:pt x="2933" y="2329"/>
                      <a:pt x="2946" y="2310"/>
                      <a:pt x="2957" y="2286"/>
                    </a:cubicBezTo>
                    <a:close/>
                    <a:moveTo>
                      <a:pt x="323" y="2682"/>
                    </a:moveTo>
                    <a:cubicBezTo>
                      <a:pt x="345" y="2717"/>
                      <a:pt x="370" y="2753"/>
                      <a:pt x="392" y="2788"/>
                    </a:cubicBezTo>
                    <a:cubicBezTo>
                      <a:pt x="389" y="2786"/>
                      <a:pt x="385" y="2786"/>
                      <a:pt x="382" y="2784"/>
                    </a:cubicBezTo>
                    <a:cubicBezTo>
                      <a:pt x="359" y="2765"/>
                      <a:pt x="342" y="2743"/>
                      <a:pt x="327" y="2718"/>
                    </a:cubicBezTo>
                    <a:cubicBezTo>
                      <a:pt x="321" y="2710"/>
                      <a:pt x="321" y="2696"/>
                      <a:pt x="323" y="2682"/>
                    </a:cubicBezTo>
                    <a:close/>
                    <a:moveTo>
                      <a:pt x="2606" y="2791"/>
                    </a:moveTo>
                    <a:cubicBezTo>
                      <a:pt x="2618" y="2794"/>
                      <a:pt x="2629" y="2794"/>
                      <a:pt x="2640" y="2798"/>
                    </a:cubicBezTo>
                    <a:cubicBezTo>
                      <a:pt x="2619" y="2810"/>
                      <a:pt x="2598" y="2827"/>
                      <a:pt x="2574" y="2836"/>
                    </a:cubicBezTo>
                    <a:lnTo>
                      <a:pt x="2574" y="2836"/>
                    </a:lnTo>
                    <a:cubicBezTo>
                      <a:pt x="2585" y="2820"/>
                      <a:pt x="2596" y="2805"/>
                      <a:pt x="2606" y="2791"/>
                    </a:cubicBezTo>
                    <a:close/>
                    <a:moveTo>
                      <a:pt x="2552" y="2451"/>
                    </a:moveTo>
                    <a:lnTo>
                      <a:pt x="2552" y="2451"/>
                    </a:lnTo>
                    <a:cubicBezTo>
                      <a:pt x="2448" y="2601"/>
                      <a:pt x="2343" y="2765"/>
                      <a:pt x="2179" y="2853"/>
                    </a:cubicBezTo>
                    <a:cubicBezTo>
                      <a:pt x="2152" y="2868"/>
                      <a:pt x="2120" y="2881"/>
                      <a:pt x="2090" y="2892"/>
                    </a:cubicBezTo>
                    <a:cubicBezTo>
                      <a:pt x="2113" y="2881"/>
                      <a:pt x="2137" y="2868"/>
                      <a:pt x="2159" y="2855"/>
                    </a:cubicBezTo>
                    <a:cubicBezTo>
                      <a:pt x="2263" y="2788"/>
                      <a:pt x="2343" y="2695"/>
                      <a:pt x="2406" y="2594"/>
                    </a:cubicBezTo>
                    <a:cubicBezTo>
                      <a:pt x="2460" y="2552"/>
                      <a:pt x="2507" y="2505"/>
                      <a:pt x="2552" y="2451"/>
                    </a:cubicBezTo>
                    <a:close/>
                    <a:moveTo>
                      <a:pt x="3104" y="3112"/>
                    </a:moveTo>
                    <a:lnTo>
                      <a:pt x="3104" y="3112"/>
                    </a:lnTo>
                    <a:cubicBezTo>
                      <a:pt x="3093" y="3128"/>
                      <a:pt x="3081" y="3142"/>
                      <a:pt x="3067" y="3153"/>
                    </a:cubicBezTo>
                    <a:cubicBezTo>
                      <a:pt x="3008" y="3208"/>
                      <a:pt x="2946" y="3259"/>
                      <a:pt x="2881" y="3307"/>
                    </a:cubicBezTo>
                    <a:cubicBezTo>
                      <a:pt x="2814" y="3353"/>
                      <a:pt x="2741" y="3391"/>
                      <a:pt x="2664" y="3417"/>
                    </a:cubicBezTo>
                    <a:cubicBezTo>
                      <a:pt x="2636" y="3427"/>
                      <a:pt x="2607" y="3430"/>
                      <a:pt x="2577" y="3430"/>
                    </a:cubicBezTo>
                    <a:cubicBezTo>
                      <a:pt x="2531" y="3430"/>
                      <a:pt x="2485" y="3423"/>
                      <a:pt x="2442" y="3423"/>
                    </a:cubicBezTo>
                    <a:cubicBezTo>
                      <a:pt x="2432" y="3423"/>
                      <a:pt x="2423" y="3423"/>
                      <a:pt x="2413" y="3424"/>
                    </a:cubicBezTo>
                    <a:cubicBezTo>
                      <a:pt x="2366" y="3428"/>
                      <a:pt x="2318" y="3431"/>
                      <a:pt x="2271" y="3431"/>
                    </a:cubicBezTo>
                    <a:cubicBezTo>
                      <a:pt x="2238" y="3431"/>
                      <a:pt x="2205" y="3429"/>
                      <a:pt x="2172" y="3424"/>
                    </a:cubicBezTo>
                    <a:cubicBezTo>
                      <a:pt x="2160" y="3422"/>
                      <a:pt x="2148" y="3419"/>
                      <a:pt x="2138" y="3417"/>
                    </a:cubicBezTo>
                    <a:cubicBezTo>
                      <a:pt x="2210" y="3391"/>
                      <a:pt x="2278" y="3358"/>
                      <a:pt x="2346" y="3321"/>
                    </a:cubicBezTo>
                    <a:cubicBezTo>
                      <a:pt x="2371" y="3328"/>
                      <a:pt x="2396" y="3333"/>
                      <a:pt x="2421" y="3333"/>
                    </a:cubicBezTo>
                    <a:cubicBezTo>
                      <a:pt x="2428" y="3333"/>
                      <a:pt x="2434" y="3333"/>
                      <a:pt x="2441" y="3332"/>
                    </a:cubicBezTo>
                    <a:cubicBezTo>
                      <a:pt x="2503" y="3324"/>
                      <a:pt x="2561" y="3305"/>
                      <a:pt x="2622" y="3291"/>
                    </a:cubicBezTo>
                    <a:cubicBezTo>
                      <a:pt x="2684" y="3280"/>
                      <a:pt x="2745" y="3259"/>
                      <a:pt x="2805" y="3238"/>
                    </a:cubicBezTo>
                    <a:cubicBezTo>
                      <a:pt x="2867" y="3219"/>
                      <a:pt x="2911" y="3167"/>
                      <a:pt x="2969" y="3139"/>
                    </a:cubicBezTo>
                    <a:cubicBezTo>
                      <a:pt x="3006" y="3123"/>
                      <a:pt x="3060" y="3123"/>
                      <a:pt x="3104" y="3112"/>
                    </a:cubicBezTo>
                    <a:close/>
                    <a:moveTo>
                      <a:pt x="1820" y="3489"/>
                    </a:moveTo>
                    <a:cubicBezTo>
                      <a:pt x="1871" y="3511"/>
                      <a:pt x="1923" y="3534"/>
                      <a:pt x="1980" y="3548"/>
                    </a:cubicBezTo>
                    <a:cubicBezTo>
                      <a:pt x="1978" y="3550"/>
                      <a:pt x="1976" y="3550"/>
                      <a:pt x="1974" y="3550"/>
                    </a:cubicBezTo>
                    <a:cubicBezTo>
                      <a:pt x="1927" y="3555"/>
                      <a:pt x="1882" y="3566"/>
                      <a:pt x="1834" y="3569"/>
                    </a:cubicBezTo>
                    <a:cubicBezTo>
                      <a:pt x="1821" y="3570"/>
                      <a:pt x="1807" y="3570"/>
                      <a:pt x="1794" y="3570"/>
                    </a:cubicBezTo>
                    <a:cubicBezTo>
                      <a:pt x="1759" y="3570"/>
                      <a:pt x="1724" y="3567"/>
                      <a:pt x="1689" y="3562"/>
                    </a:cubicBezTo>
                    <a:cubicBezTo>
                      <a:pt x="1673" y="3558"/>
                      <a:pt x="1659" y="3550"/>
                      <a:pt x="1648" y="3538"/>
                    </a:cubicBezTo>
                    <a:cubicBezTo>
                      <a:pt x="1678" y="3530"/>
                      <a:pt x="1710" y="3522"/>
                      <a:pt x="1739" y="3515"/>
                    </a:cubicBezTo>
                    <a:cubicBezTo>
                      <a:pt x="1766" y="3510"/>
                      <a:pt x="1794" y="3500"/>
                      <a:pt x="1820" y="3489"/>
                    </a:cubicBezTo>
                    <a:close/>
                    <a:moveTo>
                      <a:pt x="1720" y="0"/>
                    </a:moveTo>
                    <a:cubicBezTo>
                      <a:pt x="1695" y="0"/>
                      <a:pt x="1670" y="7"/>
                      <a:pt x="1645" y="15"/>
                    </a:cubicBezTo>
                    <a:cubicBezTo>
                      <a:pt x="1575" y="42"/>
                      <a:pt x="1515" y="95"/>
                      <a:pt x="1449" y="119"/>
                    </a:cubicBezTo>
                    <a:cubicBezTo>
                      <a:pt x="1388" y="141"/>
                      <a:pt x="1329" y="171"/>
                      <a:pt x="1274" y="205"/>
                    </a:cubicBezTo>
                    <a:cubicBezTo>
                      <a:pt x="1215" y="240"/>
                      <a:pt x="1162" y="270"/>
                      <a:pt x="1109" y="302"/>
                    </a:cubicBezTo>
                    <a:lnTo>
                      <a:pt x="1107" y="302"/>
                    </a:lnTo>
                    <a:cubicBezTo>
                      <a:pt x="1104" y="302"/>
                      <a:pt x="1101" y="300"/>
                      <a:pt x="1098" y="300"/>
                    </a:cubicBezTo>
                    <a:cubicBezTo>
                      <a:pt x="1097" y="300"/>
                      <a:pt x="1095" y="301"/>
                      <a:pt x="1093" y="302"/>
                    </a:cubicBezTo>
                    <a:cubicBezTo>
                      <a:pt x="1070" y="309"/>
                      <a:pt x="1048" y="322"/>
                      <a:pt x="1023" y="329"/>
                    </a:cubicBezTo>
                    <a:cubicBezTo>
                      <a:pt x="985" y="336"/>
                      <a:pt x="945" y="343"/>
                      <a:pt x="913" y="364"/>
                    </a:cubicBezTo>
                    <a:cubicBezTo>
                      <a:pt x="888" y="377"/>
                      <a:pt x="868" y="392"/>
                      <a:pt x="847" y="408"/>
                    </a:cubicBezTo>
                    <a:cubicBezTo>
                      <a:pt x="826" y="407"/>
                      <a:pt x="801" y="399"/>
                      <a:pt x="780" y="399"/>
                    </a:cubicBezTo>
                    <a:cubicBezTo>
                      <a:pt x="772" y="399"/>
                      <a:pt x="765" y="400"/>
                      <a:pt x="759" y="403"/>
                    </a:cubicBezTo>
                    <a:cubicBezTo>
                      <a:pt x="736" y="417"/>
                      <a:pt x="715" y="434"/>
                      <a:pt x="690" y="449"/>
                    </a:cubicBezTo>
                    <a:cubicBezTo>
                      <a:pt x="667" y="465"/>
                      <a:pt x="674" y="504"/>
                      <a:pt x="654" y="522"/>
                    </a:cubicBezTo>
                    <a:cubicBezTo>
                      <a:pt x="634" y="538"/>
                      <a:pt x="594" y="544"/>
                      <a:pt x="573" y="563"/>
                    </a:cubicBezTo>
                    <a:cubicBezTo>
                      <a:pt x="555" y="584"/>
                      <a:pt x="544" y="607"/>
                      <a:pt x="528" y="628"/>
                    </a:cubicBezTo>
                    <a:cubicBezTo>
                      <a:pt x="510" y="648"/>
                      <a:pt x="480" y="662"/>
                      <a:pt x="463" y="686"/>
                    </a:cubicBezTo>
                    <a:cubicBezTo>
                      <a:pt x="449" y="708"/>
                      <a:pt x="452" y="741"/>
                      <a:pt x="440" y="763"/>
                    </a:cubicBezTo>
                    <a:lnTo>
                      <a:pt x="434" y="778"/>
                    </a:lnTo>
                    <a:cubicBezTo>
                      <a:pt x="390" y="811"/>
                      <a:pt x="324" y="833"/>
                      <a:pt x="290" y="880"/>
                    </a:cubicBezTo>
                    <a:cubicBezTo>
                      <a:pt x="253" y="931"/>
                      <a:pt x="221" y="987"/>
                      <a:pt x="188" y="1045"/>
                    </a:cubicBezTo>
                    <a:cubicBezTo>
                      <a:pt x="158" y="1101"/>
                      <a:pt x="163" y="1171"/>
                      <a:pt x="140" y="1232"/>
                    </a:cubicBezTo>
                    <a:cubicBezTo>
                      <a:pt x="115" y="1291"/>
                      <a:pt x="75" y="1348"/>
                      <a:pt x="56" y="1411"/>
                    </a:cubicBezTo>
                    <a:cubicBezTo>
                      <a:pt x="42" y="1474"/>
                      <a:pt x="35" y="1540"/>
                      <a:pt x="30" y="1605"/>
                    </a:cubicBezTo>
                    <a:cubicBezTo>
                      <a:pt x="21" y="1671"/>
                      <a:pt x="1" y="1736"/>
                      <a:pt x="1" y="1802"/>
                    </a:cubicBezTo>
                    <a:cubicBezTo>
                      <a:pt x="5" y="1866"/>
                      <a:pt x="23" y="1932"/>
                      <a:pt x="34" y="1996"/>
                    </a:cubicBezTo>
                    <a:cubicBezTo>
                      <a:pt x="41" y="2060"/>
                      <a:pt x="67" y="2122"/>
                      <a:pt x="82" y="2187"/>
                    </a:cubicBezTo>
                    <a:cubicBezTo>
                      <a:pt x="97" y="2250"/>
                      <a:pt x="81" y="2325"/>
                      <a:pt x="103" y="2387"/>
                    </a:cubicBezTo>
                    <a:cubicBezTo>
                      <a:pt x="130" y="2462"/>
                      <a:pt x="206" y="2513"/>
                      <a:pt x="249" y="2579"/>
                    </a:cubicBezTo>
                    <a:cubicBezTo>
                      <a:pt x="235" y="2586"/>
                      <a:pt x="220" y="2596"/>
                      <a:pt x="221" y="2599"/>
                    </a:cubicBezTo>
                    <a:cubicBezTo>
                      <a:pt x="239" y="2616"/>
                      <a:pt x="266" y="2627"/>
                      <a:pt x="268" y="2655"/>
                    </a:cubicBezTo>
                    <a:cubicBezTo>
                      <a:pt x="269" y="2682"/>
                      <a:pt x="249" y="2724"/>
                      <a:pt x="246" y="2755"/>
                    </a:cubicBezTo>
                    <a:cubicBezTo>
                      <a:pt x="242" y="2788"/>
                      <a:pt x="218" y="2835"/>
                      <a:pt x="218" y="2866"/>
                    </a:cubicBezTo>
                    <a:cubicBezTo>
                      <a:pt x="218" y="2899"/>
                      <a:pt x="239" y="2916"/>
                      <a:pt x="247" y="2941"/>
                    </a:cubicBezTo>
                    <a:cubicBezTo>
                      <a:pt x="257" y="2969"/>
                      <a:pt x="284" y="2983"/>
                      <a:pt x="298" y="3009"/>
                    </a:cubicBezTo>
                    <a:cubicBezTo>
                      <a:pt x="310" y="3035"/>
                      <a:pt x="309" y="3075"/>
                      <a:pt x="326" y="3098"/>
                    </a:cubicBezTo>
                    <a:cubicBezTo>
                      <a:pt x="343" y="3123"/>
                      <a:pt x="345" y="3159"/>
                      <a:pt x="365" y="3181"/>
                    </a:cubicBezTo>
                    <a:cubicBezTo>
                      <a:pt x="385" y="3203"/>
                      <a:pt x="432" y="3196"/>
                      <a:pt x="452" y="3216"/>
                    </a:cubicBezTo>
                    <a:lnTo>
                      <a:pt x="515" y="3274"/>
                    </a:lnTo>
                    <a:cubicBezTo>
                      <a:pt x="536" y="3292"/>
                      <a:pt x="546" y="3325"/>
                      <a:pt x="569" y="3344"/>
                    </a:cubicBezTo>
                    <a:cubicBezTo>
                      <a:pt x="590" y="3365"/>
                      <a:pt x="605" y="3393"/>
                      <a:pt x="626" y="3412"/>
                    </a:cubicBezTo>
                    <a:cubicBezTo>
                      <a:pt x="648" y="3430"/>
                      <a:pt x="667" y="3455"/>
                      <a:pt x="689" y="3471"/>
                    </a:cubicBezTo>
                    <a:cubicBezTo>
                      <a:pt x="714" y="3489"/>
                      <a:pt x="749" y="3488"/>
                      <a:pt x="770" y="3505"/>
                    </a:cubicBezTo>
                    <a:cubicBezTo>
                      <a:pt x="792" y="3525"/>
                      <a:pt x="806" y="3556"/>
                      <a:pt x="828" y="3577"/>
                    </a:cubicBezTo>
                    <a:cubicBezTo>
                      <a:pt x="851" y="3595"/>
                      <a:pt x="869" y="3621"/>
                      <a:pt x="894" y="3640"/>
                    </a:cubicBezTo>
                    <a:cubicBezTo>
                      <a:pt x="917" y="3660"/>
                      <a:pt x="956" y="3650"/>
                      <a:pt x="982" y="3664"/>
                    </a:cubicBezTo>
                    <a:cubicBezTo>
                      <a:pt x="1011" y="3677"/>
                      <a:pt x="1040" y="3694"/>
                      <a:pt x="1074" y="3695"/>
                    </a:cubicBezTo>
                    <a:cubicBezTo>
                      <a:pt x="1075" y="3695"/>
                      <a:pt x="1076" y="3695"/>
                      <a:pt x="1077" y="3695"/>
                    </a:cubicBezTo>
                    <a:cubicBezTo>
                      <a:pt x="1111" y="3695"/>
                      <a:pt x="1155" y="3673"/>
                      <a:pt x="1188" y="3671"/>
                    </a:cubicBezTo>
                    <a:cubicBezTo>
                      <a:pt x="1224" y="3669"/>
                      <a:pt x="1259" y="3666"/>
                      <a:pt x="1294" y="3657"/>
                    </a:cubicBezTo>
                    <a:cubicBezTo>
                      <a:pt x="1312" y="3653"/>
                      <a:pt x="1331" y="3645"/>
                      <a:pt x="1348" y="3645"/>
                    </a:cubicBezTo>
                    <a:cubicBezTo>
                      <a:pt x="1362" y="3645"/>
                      <a:pt x="1373" y="3650"/>
                      <a:pt x="1381" y="3666"/>
                    </a:cubicBezTo>
                    <a:cubicBezTo>
                      <a:pt x="1381" y="3667"/>
                      <a:pt x="1381" y="3667"/>
                      <a:pt x="1381" y="3667"/>
                    </a:cubicBezTo>
                    <a:cubicBezTo>
                      <a:pt x="1382" y="3667"/>
                      <a:pt x="1389" y="3646"/>
                      <a:pt x="1388" y="3643"/>
                    </a:cubicBezTo>
                    <a:cubicBezTo>
                      <a:pt x="1383" y="3614"/>
                      <a:pt x="1370" y="3607"/>
                      <a:pt x="1355" y="3607"/>
                    </a:cubicBezTo>
                    <a:cubicBezTo>
                      <a:pt x="1350" y="3607"/>
                      <a:pt x="1345" y="3608"/>
                      <a:pt x="1340" y="3609"/>
                    </a:cubicBezTo>
                    <a:cubicBezTo>
                      <a:pt x="1310" y="3614"/>
                      <a:pt x="1276" y="3636"/>
                      <a:pt x="1247" y="3636"/>
                    </a:cubicBezTo>
                    <a:cubicBezTo>
                      <a:pt x="1243" y="3636"/>
                      <a:pt x="1240" y="3636"/>
                      <a:pt x="1237" y="3635"/>
                    </a:cubicBezTo>
                    <a:cubicBezTo>
                      <a:pt x="1209" y="3631"/>
                      <a:pt x="1179" y="3632"/>
                      <a:pt x="1150" y="3628"/>
                    </a:cubicBezTo>
                    <a:cubicBezTo>
                      <a:pt x="1121" y="3625"/>
                      <a:pt x="1093" y="3620"/>
                      <a:pt x="1067" y="3609"/>
                    </a:cubicBezTo>
                    <a:cubicBezTo>
                      <a:pt x="1040" y="3598"/>
                      <a:pt x="1037" y="3543"/>
                      <a:pt x="1014" y="3525"/>
                    </a:cubicBezTo>
                    <a:cubicBezTo>
                      <a:pt x="992" y="3508"/>
                      <a:pt x="966" y="3497"/>
                      <a:pt x="945" y="3475"/>
                    </a:cubicBezTo>
                    <a:cubicBezTo>
                      <a:pt x="927" y="3453"/>
                      <a:pt x="904" y="3435"/>
                      <a:pt x="887" y="3412"/>
                    </a:cubicBezTo>
                    <a:cubicBezTo>
                      <a:pt x="869" y="3387"/>
                      <a:pt x="835" y="3391"/>
                      <a:pt x="818" y="3365"/>
                    </a:cubicBezTo>
                    <a:cubicBezTo>
                      <a:pt x="803" y="3343"/>
                      <a:pt x="818" y="3281"/>
                      <a:pt x="803" y="3261"/>
                    </a:cubicBezTo>
                    <a:cubicBezTo>
                      <a:pt x="785" y="3237"/>
                      <a:pt x="773" y="3222"/>
                      <a:pt x="758" y="3201"/>
                    </a:cubicBezTo>
                    <a:cubicBezTo>
                      <a:pt x="744" y="3182"/>
                      <a:pt x="707" y="3192"/>
                      <a:pt x="693" y="3171"/>
                    </a:cubicBezTo>
                    <a:cubicBezTo>
                      <a:pt x="683" y="3157"/>
                      <a:pt x="681" y="3138"/>
                      <a:pt x="675" y="3119"/>
                    </a:cubicBezTo>
                    <a:cubicBezTo>
                      <a:pt x="682" y="3110"/>
                      <a:pt x="686" y="3102"/>
                      <a:pt x="682" y="3099"/>
                    </a:cubicBezTo>
                    <a:cubicBezTo>
                      <a:pt x="672" y="3091"/>
                      <a:pt x="661" y="3084"/>
                      <a:pt x="649" y="3076"/>
                    </a:cubicBezTo>
                    <a:cubicBezTo>
                      <a:pt x="639" y="3065"/>
                      <a:pt x="627" y="3055"/>
                      <a:pt x="619" y="3042"/>
                    </a:cubicBezTo>
                    <a:cubicBezTo>
                      <a:pt x="605" y="3022"/>
                      <a:pt x="604" y="2992"/>
                      <a:pt x="590" y="2973"/>
                    </a:cubicBezTo>
                    <a:cubicBezTo>
                      <a:pt x="576" y="2954"/>
                      <a:pt x="546" y="2952"/>
                      <a:pt x="532" y="2933"/>
                    </a:cubicBezTo>
                    <a:cubicBezTo>
                      <a:pt x="528" y="2926"/>
                      <a:pt x="518" y="2919"/>
                      <a:pt x="510" y="2914"/>
                    </a:cubicBezTo>
                    <a:cubicBezTo>
                      <a:pt x="491" y="2867"/>
                      <a:pt x="481" y="2815"/>
                      <a:pt x="463" y="2768"/>
                    </a:cubicBezTo>
                    <a:cubicBezTo>
                      <a:pt x="452" y="2724"/>
                      <a:pt x="448" y="2677"/>
                      <a:pt x="443" y="2630"/>
                    </a:cubicBezTo>
                    <a:lnTo>
                      <a:pt x="443" y="2630"/>
                    </a:lnTo>
                    <a:cubicBezTo>
                      <a:pt x="466" y="2677"/>
                      <a:pt x="489" y="2724"/>
                      <a:pt x="522" y="2764"/>
                    </a:cubicBezTo>
                    <a:cubicBezTo>
                      <a:pt x="542" y="2786"/>
                      <a:pt x="562" y="2805"/>
                      <a:pt x="584" y="2821"/>
                    </a:cubicBezTo>
                    <a:cubicBezTo>
                      <a:pt x="593" y="2841"/>
                      <a:pt x="601" y="2857"/>
                      <a:pt x="613" y="2875"/>
                    </a:cubicBezTo>
                    <a:cubicBezTo>
                      <a:pt x="645" y="2926"/>
                      <a:pt x="677" y="2978"/>
                      <a:pt x="714" y="3027"/>
                    </a:cubicBezTo>
                    <a:cubicBezTo>
                      <a:pt x="752" y="3073"/>
                      <a:pt x="807" y="3105"/>
                      <a:pt x="849" y="3150"/>
                    </a:cubicBezTo>
                    <a:cubicBezTo>
                      <a:pt x="888" y="3197"/>
                      <a:pt x="923" y="3252"/>
                      <a:pt x="968" y="3295"/>
                    </a:cubicBezTo>
                    <a:cubicBezTo>
                      <a:pt x="1014" y="3338"/>
                      <a:pt x="1058" y="3386"/>
                      <a:pt x="1110" y="3422"/>
                    </a:cubicBezTo>
                    <a:cubicBezTo>
                      <a:pt x="1162" y="3456"/>
                      <a:pt x="1226" y="3470"/>
                      <a:pt x="1285" y="3493"/>
                    </a:cubicBezTo>
                    <a:cubicBezTo>
                      <a:pt x="1322" y="3522"/>
                      <a:pt x="1360" y="3555"/>
                      <a:pt x="1403" y="3577"/>
                    </a:cubicBezTo>
                    <a:cubicBezTo>
                      <a:pt x="1450" y="3602"/>
                      <a:pt x="1508" y="3599"/>
                      <a:pt x="1556" y="3616"/>
                    </a:cubicBezTo>
                    <a:cubicBezTo>
                      <a:pt x="1607" y="3631"/>
                      <a:pt x="1659" y="3646"/>
                      <a:pt x="1715" y="3646"/>
                    </a:cubicBezTo>
                    <a:cubicBezTo>
                      <a:pt x="1719" y="3646"/>
                      <a:pt x="1723" y="3646"/>
                      <a:pt x="1728" y="3646"/>
                    </a:cubicBezTo>
                    <a:cubicBezTo>
                      <a:pt x="1788" y="3642"/>
                      <a:pt x="1846" y="3609"/>
                      <a:pt x="1901" y="3598"/>
                    </a:cubicBezTo>
                    <a:cubicBezTo>
                      <a:pt x="1943" y="3589"/>
                      <a:pt x="1981" y="3576"/>
                      <a:pt x="2018" y="3558"/>
                    </a:cubicBezTo>
                    <a:cubicBezTo>
                      <a:pt x="2094" y="3576"/>
                      <a:pt x="2170" y="3591"/>
                      <a:pt x="2248" y="3592"/>
                    </a:cubicBezTo>
                    <a:cubicBezTo>
                      <a:pt x="2250" y="3592"/>
                      <a:pt x="2252" y="3592"/>
                      <a:pt x="2254" y="3592"/>
                    </a:cubicBezTo>
                    <a:cubicBezTo>
                      <a:pt x="2343" y="3592"/>
                      <a:pt x="2426" y="3561"/>
                      <a:pt x="2511" y="3543"/>
                    </a:cubicBezTo>
                    <a:cubicBezTo>
                      <a:pt x="2607" y="3522"/>
                      <a:pt x="2702" y="3493"/>
                      <a:pt x="2786" y="3445"/>
                    </a:cubicBezTo>
                    <a:cubicBezTo>
                      <a:pt x="2870" y="3393"/>
                      <a:pt x="2936" y="3316"/>
                      <a:pt x="3002" y="3252"/>
                    </a:cubicBezTo>
                    <a:cubicBezTo>
                      <a:pt x="3057" y="3200"/>
                      <a:pt x="3106" y="3144"/>
                      <a:pt x="3150" y="3082"/>
                    </a:cubicBezTo>
                    <a:cubicBezTo>
                      <a:pt x="3194" y="3050"/>
                      <a:pt x="3236" y="3013"/>
                      <a:pt x="3278" y="2977"/>
                    </a:cubicBezTo>
                    <a:cubicBezTo>
                      <a:pt x="3323" y="2936"/>
                      <a:pt x="3338" y="2870"/>
                      <a:pt x="3377" y="2823"/>
                    </a:cubicBezTo>
                    <a:cubicBezTo>
                      <a:pt x="3415" y="2779"/>
                      <a:pt x="3473" y="2740"/>
                      <a:pt x="3505" y="2688"/>
                    </a:cubicBezTo>
                    <a:cubicBezTo>
                      <a:pt x="3538" y="2634"/>
                      <a:pt x="3557" y="2575"/>
                      <a:pt x="3583" y="2519"/>
                    </a:cubicBezTo>
                    <a:cubicBezTo>
                      <a:pt x="3605" y="2462"/>
                      <a:pt x="3645" y="2407"/>
                      <a:pt x="3659" y="2345"/>
                    </a:cubicBezTo>
                    <a:cubicBezTo>
                      <a:pt x="3674" y="2283"/>
                      <a:pt x="3667" y="2220"/>
                      <a:pt x="3673" y="2158"/>
                    </a:cubicBezTo>
                    <a:cubicBezTo>
                      <a:pt x="3679" y="2096"/>
                      <a:pt x="3667" y="2034"/>
                      <a:pt x="3667" y="1972"/>
                    </a:cubicBezTo>
                    <a:cubicBezTo>
                      <a:pt x="3666" y="1910"/>
                      <a:pt x="3697" y="1844"/>
                      <a:pt x="3688" y="1781"/>
                    </a:cubicBezTo>
                    <a:cubicBezTo>
                      <a:pt x="3693" y="1743"/>
                      <a:pt x="3670" y="1707"/>
                      <a:pt x="3648" y="1671"/>
                    </a:cubicBezTo>
                    <a:cubicBezTo>
                      <a:pt x="3631" y="1628"/>
                      <a:pt x="3611" y="1584"/>
                      <a:pt x="3597" y="1543"/>
                    </a:cubicBezTo>
                    <a:cubicBezTo>
                      <a:pt x="3583" y="1504"/>
                      <a:pt x="3565" y="1466"/>
                      <a:pt x="3547" y="1430"/>
                    </a:cubicBezTo>
                    <a:cubicBezTo>
                      <a:pt x="3542" y="1397"/>
                      <a:pt x="3538" y="1363"/>
                      <a:pt x="3531" y="1330"/>
                    </a:cubicBezTo>
                    <a:cubicBezTo>
                      <a:pt x="3495" y="1154"/>
                      <a:pt x="3406" y="990"/>
                      <a:pt x="3313" y="838"/>
                    </a:cubicBezTo>
                    <a:cubicBezTo>
                      <a:pt x="3221" y="686"/>
                      <a:pt x="3115" y="537"/>
                      <a:pt x="2976" y="420"/>
                    </a:cubicBezTo>
                    <a:cubicBezTo>
                      <a:pt x="2839" y="303"/>
                      <a:pt x="2684" y="198"/>
                      <a:pt x="2512" y="131"/>
                    </a:cubicBezTo>
                    <a:cubicBezTo>
                      <a:pt x="2346" y="66"/>
                      <a:pt x="2167" y="50"/>
                      <a:pt x="1987" y="50"/>
                    </a:cubicBezTo>
                    <a:cubicBezTo>
                      <a:pt x="1980" y="50"/>
                      <a:pt x="1972" y="50"/>
                      <a:pt x="1965" y="50"/>
                    </a:cubicBezTo>
                    <a:cubicBezTo>
                      <a:pt x="1794" y="53"/>
                      <a:pt x="1610" y="90"/>
                      <a:pt x="1451" y="187"/>
                    </a:cubicBezTo>
                    <a:cubicBezTo>
                      <a:pt x="1444" y="176"/>
                      <a:pt x="1439" y="171"/>
                      <a:pt x="1432" y="167"/>
                    </a:cubicBezTo>
                    <a:cubicBezTo>
                      <a:pt x="1483" y="139"/>
                      <a:pt x="1534" y="112"/>
                      <a:pt x="1588" y="87"/>
                    </a:cubicBezTo>
                    <a:cubicBezTo>
                      <a:pt x="1633" y="63"/>
                      <a:pt x="1687" y="36"/>
                      <a:pt x="1741" y="36"/>
                    </a:cubicBezTo>
                    <a:cubicBezTo>
                      <a:pt x="1756" y="36"/>
                      <a:pt x="1771" y="38"/>
                      <a:pt x="1786" y="43"/>
                    </a:cubicBezTo>
                    <a:cubicBezTo>
                      <a:pt x="1786" y="43"/>
                      <a:pt x="1786" y="43"/>
                      <a:pt x="1786" y="43"/>
                    </a:cubicBezTo>
                    <a:cubicBezTo>
                      <a:pt x="1788" y="43"/>
                      <a:pt x="1788" y="21"/>
                      <a:pt x="1786" y="20"/>
                    </a:cubicBezTo>
                    <a:cubicBezTo>
                      <a:pt x="1763" y="6"/>
                      <a:pt x="1741" y="0"/>
                      <a:pt x="1720"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 name="Google Shape;1017;p29"/>
            <p:cNvGrpSpPr/>
            <p:nvPr/>
          </p:nvGrpSpPr>
          <p:grpSpPr>
            <a:xfrm>
              <a:off x="4560555" y="95"/>
              <a:ext cx="4752352" cy="5143561"/>
              <a:chOff x="576000" y="3035925"/>
              <a:chExt cx="1801225" cy="1949500"/>
            </a:xfrm>
          </p:grpSpPr>
          <p:sp>
            <p:nvSpPr>
              <p:cNvPr id="1018" name="Google Shape;1018;p29"/>
              <p:cNvSpPr/>
              <p:nvPr/>
            </p:nvSpPr>
            <p:spPr>
              <a:xfrm>
                <a:off x="625200" y="3085525"/>
                <a:ext cx="2175" cy="875"/>
              </a:xfrm>
              <a:custGeom>
                <a:rect b="b" l="l" r="r" t="t"/>
                <a:pathLst>
                  <a:path extrusionOk="0" h="35" w="87">
                    <a:moveTo>
                      <a:pt x="87" y="0"/>
                    </a:moveTo>
                    <a:lnTo>
                      <a:pt x="0" y="1"/>
                    </a:lnTo>
                    <a:cubicBezTo>
                      <a:pt x="3" y="14"/>
                      <a:pt x="6" y="25"/>
                      <a:pt x="10" y="34"/>
                    </a:cubicBezTo>
                    <a:cubicBezTo>
                      <a:pt x="31" y="21"/>
                      <a:pt x="53" y="11"/>
                      <a:pt x="68" y="4"/>
                    </a:cubicBezTo>
                    <a:cubicBezTo>
                      <a:pt x="73" y="1"/>
                      <a:pt x="80" y="1"/>
                      <a:pt x="87"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29"/>
              <p:cNvSpPr/>
              <p:nvPr/>
            </p:nvSpPr>
            <p:spPr>
              <a:xfrm>
                <a:off x="628700" y="3086500"/>
                <a:ext cx="1125" cy="200"/>
              </a:xfrm>
              <a:custGeom>
                <a:rect b="b" l="l" r="r" t="t"/>
                <a:pathLst>
                  <a:path extrusionOk="0" h="8" w="45">
                    <a:moveTo>
                      <a:pt x="16" y="0"/>
                    </a:moveTo>
                    <a:cubicBezTo>
                      <a:pt x="8" y="0"/>
                      <a:pt x="2" y="2"/>
                      <a:pt x="1" y="8"/>
                    </a:cubicBezTo>
                    <a:lnTo>
                      <a:pt x="45" y="8"/>
                    </a:lnTo>
                    <a:cubicBezTo>
                      <a:pt x="37" y="3"/>
                      <a:pt x="25" y="0"/>
                      <a:pt x="16"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29"/>
              <p:cNvSpPr/>
              <p:nvPr/>
            </p:nvSpPr>
            <p:spPr>
              <a:xfrm>
                <a:off x="576100" y="3035925"/>
                <a:ext cx="92425" cy="92400"/>
              </a:xfrm>
              <a:custGeom>
                <a:rect b="b" l="l" r="r" t="t"/>
                <a:pathLst>
                  <a:path extrusionOk="0" h="3696" w="3697">
                    <a:moveTo>
                      <a:pt x="1905" y="124"/>
                    </a:moveTo>
                    <a:cubicBezTo>
                      <a:pt x="1939" y="124"/>
                      <a:pt x="1974" y="128"/>
                      <a:pt x="2008" y="133"/>
                    </a:cubicBezTo>
                    <a:cubicBezTo>
                      <a:pt x="2023" y="136"/>
                      <a:pt x="2037" y="145"/>
                      <a:pt x="2050" y="155"/>
                    </a:cubicBezTo>
                    <a:cubicBezTo>
                      <a:pt x="2018" y="165"/>
                      <a:pt x="1988" y="173"/>
                      <a:pt x="1957" y="180"/>
                    </a:cubicBezTo>
                    <a:cubicBezTo>
                      <a:pt x="1930" y="184"/>
                      <a:pt x="1902" y="195"/>
                      <a:pt x="1878" y="205"/>
                    </a:cubicBezTo>
                    <a:cubicBezTo>
                      <a:pt x="1825" y="183"/>
                      <a:pt x="1774" y="161"/>
                      <a:pt x="1717" y="147"/>
                    </a:cubicBezTo>
                    <a:cubicBezTo>
                      <a:pt x="1721" y="147"/>
                      <a:pt x="1721" y="145"/>
                      <a:pt x="1722" y="145"/>
                    </a:cubicBezTo>
                    <a:cubicBezTo>
                      <a:pt x="1769" y="140"/>
                      <a:pt x="1816" y="128"/>
                      <a:pt x="1864" y="126"/>
                    </a:cubicBezTo>
                    <a:cubicBezTo>
                      <a:pt x="1878" y="125"/>
                      <a:pt x="1891" y="124"/>
                      <a:pt x="1905" y="124"/>
                    </a:cubicBezTo>
                    <a:close/>
                    <a:moveTo>
                      <a:pt x="1425" y="264"/>
                    </a:moveTo>
                    <a:cubicBezTo>
                      <a:pt x="1459" y="264"/>
                      <a:pt x="1493" y="266"/>
                      <a:pt x="1527" y="272"/>
                    </a:cubicBezTo>
                    <a:cubicBezTo>
                      <a:pt x="1538" y="275"/>
                      <a:pt x="1550" y="278"/>
                      <a:pt x="1561" y="279"/>
                    </a:cubicBezTo>
                    <a:cubicBezTo>
                      <a:pt x="1488" y="305"/>
                      <a:pt x="1419" y="338"/>
                      <a:pt x="1352" y="375"/>
                    </a:cubicBezTo>
                    <a:cubicBezTo>
                      <a:pt x="1328" y="369"/>
                      <a:pt x="1302" y="363"/>
                      <a:pt x="1277" y="363"/>
                    </a:cubicBezTo>
                    <a:cubicBezTo>
                      <a:pt x="1271" y="363"/>
                      <a:pt x="1264" y="363"/>
                      <a:pt x="1258" y="364"/>
                    </a:cubicBezTo>
                    <a:cubicBezTo>
                      <a:pt x="1196" y="373"/>
                      <a:pt x="1137" y="392"/>
                      <a:pt x="1075" y="406"/>
                    </a:cubicBezTo>
                    <a:cubicBezTo>
                      <a:pt x="1013" y="417"/>
                      <a:pt x="953" y="437"/>
                      <a:pt x="892" y="458"/>
                    </a:cubicBezTo>
                    <a:cubicBezTo>
                      <a:pt x="830" y="477"/>
                      <a:pt x="786" y="529"/>
                      <a:pt x="730" y="557"/>
                    </a:cubicBezTo>
                    <a:cubicBezTo>
                      <a:pt x="691" y="573"/>
                      <a:pt x="638" y="573"/>
                      <a:pt x="594" y="584"/>
                    </a:cubicBezTo>
                    <a:cubicBezTo>
                      <a:pt x="606" y="568"/>
                      <a:pt x="618" y="554"/>
                      <a:pt x="632" y="543"/>
                    </a:cubicBezTo>
                    <a:cubicBezTo>
                      <a:pt x="690" y="488"/>
                      <a:pt x="752" y="437"/>
                      <a:pt x="818" y="389"/>
                    </a:cubicBezTo>
                    <a:cubicBezTo>
                      <a:pt x="884" y="344"/>
                      <a:pt x="957" y="305"/>
                      <a:pt x="1034" y="278"/>
                    </a:cubicBezTo>
                    <a:cubicBezTo>
                      <a:pt x="1062" y="268"/>
                      <a:pt x="1091" y="265"/>
                      <a:pt x="1121" y="265"/>
                    </a:cubicBezTo>
                    <a:cubicBezTo>
                      <a:pt x="1168" y="265"/>
                      <a:pt x="1217" y="273"/>
                      <a:pt x="1263" y="273"/>
                    </a:cubicBezTo>
                    <a:cubicBezTo>
                      <a:pt x="1270" y="273"/>
                      <a:pt x="1278" y="273"/>
                      <a:pt x="1286" y="272"/>
                    </a:cubicBezTo>
                    <a:cubicBezTo>
                      <a:pt x="1332" y="268"/>
                      <a:pt x="1378" y="264"/>
                      <a:pt x="1425" y="264"/>
                    </a:cubicBezTo>
                    <a:close/>
                    <a:moveTo>
                      <a:pt x="1126" y="860"/>
                    </a:moveTo>
                    <a:cubicBezTo>
                      <a:pt x="1114" y="875"/>
                      <a:pt x="1102" y="891"/>
                      <a:pt x="1093" y="905"/>
                    </a:cubicBezTo>
                    <a:cubicBezTo>
                      <a:pt x="1081" y="902"/>
                      <a:pt x="1068" y="902"/>
                      <a:pt x="1059" y="898"/>
                    </a:cubicBezTo>
                    <a:cubicBezTo>
                      <a:pt x="1081" y="884"/>
                      <a:pt x="1101" y="869"/>
                      <a:pt x="1125" y="860"/>
                    </a:cubicBezTo>
                    <a:cubicBezTo>
                      <a:pt x="1125" y="860"/>
                      <a:pt x="1125" y="860"/>
                      <a:pt x="1126" y="860"/>
                    </a:cubicBezTo>
                    <a:close/>
                    <a:moveTo>
                      <a:pt x="3306" y="908"/>
                    </a:moveTo>
                    <a:lnTo>
                      <a:pt x="3317" y="912"/>
                    </a:lnTo>
                    <a:cubicBezTo>
                      <a:pt x="3339" y="931"/>
                      <a:pt x="3357" y="953"/>
                      <a:pt x="3372" y="978"/>
                    </a:cubicBezTo>
                    <a:cubicBezTo>
                      <a:pt x="3378" y="988"/>
                      <a:pt x="3378" y="1000"/>
                      <a:pt x="3375" y="1014"/>
                    </a:cubicBezTo>
                    <a:cubicBezTo>
                      <a:pt x="3353" y="979"/>
                      <a:pt x="3329" y="944"/>
                      <a:pt x="3306" y="908"/>
                    </a:cubicBezTo>
                    <a:close/>
                    <a:moveTo>
                      <a:pt x="2255" y="966"/>
                    </a:moveTo>
                    <a:lnTo>
                      <a:pt x="2255" y="966"/>
                    </a:lnTo>
                    <a:cubicBezTo>
                      <a:pt x="2292" y="967"/>
                      <a:pt x="2329" y="971"/>
                      <a:pt x="2367" y="978"/>
                    </a:cubicBezTo>
                    <a:cubicBezTo>
                      <a:pt x="2381" y="999"/>
                      <a:pt x="2395" y="1019"/>
                      <a:pt x="2405" y="1041"/>
                    </a:cubicBezTo>
                    <a:cubicBezTo>
                      <a:pt x="2414" y="1061"/>
                      <a:pt x="2421" y="1079"/>
                      <a:pt x="2429" y="1098"/>
                    </a:cubicBezTo>
                    <a:cubicBezTo>
                      <a:pt x="2431" y="1102"/>
                      <a:pt x="2432" y="1107"/>
                      <a:pt x="2435" y="1110"/>
                    </a:cubicBezTo>
                    <a:cubicBezTo>
                      <a:pt x="2432" y="1109"/>
                      <a:pt x="2431" y="1107"/>
                      <a:pt x="2431" y="1105"/>
                    </a:cubicBezTo>
                    <a:cubicBezTo>
                      <a:pt x="2381" y="1051"/>
                      <a:pt x="2321" y="1004"/>
                      <a:pt x="2255" y="966"/>
                    </a:cubicBezTo>
                    <a:close/>
                    <a:moveTo>
                      <a:pt x="1871" y="1127"/>
                    </a:moveTo>
                    <a:cubicBezTo>
                      <a:pt x="1905" y="1127"/>
                      <a:pt x="1938" y="1130"/>
                      <a:pt x="1968" y="1135"/>
                    </a:cubicBezTo>
                    <a:cubicBezTo>
                      <a:pt x="1999" y="1138"/>
                      <a:pt x="2030" y="1145"/>
                      <a:pt x="2061" y="1156"/>
                    </a:cubicBezTo>
                    <a:cubicBezTo>
                      <a:pt x="2019" y="1153"/>
                      <a:pt x="1977" y="1151"/>
                      <a:pt x="1935" y="1151"/>
                    </a:cubicBezTo>
                    <a:cubicBezTo>
                      <a:pt x="1905" y="1151"/>
                      <a:pt x="1873" y="1151"/>
                      <a:pt x="1841" y="1151"/>
                    </a:cubicBezTo>
                    <a:cubicBezTo>
                      <a:pt x="1776" y="1151"/>
                      <a:pt x="1710" y="1154"/>
                      <a:pt x="1644" y="1172"/>
                    </a:cubicBezTo>
                    <a:cubicBezTo>
                      <a:pt x="1598" y="1184"/>
                      <a:pt x="1553" y="1207"/>
                      <a:pt x="1511" y="1231"/>
                    </a:cubicBezTo>
                    <a:cubicBezTo>
                      <a:pt x="1623" y="1160"/>
                      <a:pt x="1754" y="1127"/>
                      <a:pt x="1871" y="1127"/>
                    </a:cubicBezTo>
                    <a:close/>
                    <a:moveTo>
                      <a:pt x="1609" y="805"/>
                    </a:moveTo>
                    <a:lnTo>
                      <a:pt x="1609" y="805"/>
                    </a:lnTo>
                    <a:cubicBezTo>
                      <a:pt x="1584" y="816"/>
                      <a:pt x="1561" y="828"/>
                      <a:pt x="1540" y="842"/>
                    </a:cubicBezTo>
                    <a:cubicBezTo>
                      <a:pt x="1434" y="908"/>
                      <a:pt x="1356" y="1001"/>
                      <a:pt x="1293" y="1102"/>
                    </a:cubicBezTo>
                    <a:cubicBezTo>
                      <a:pt x="1239" y="1145"/>
                      <a:pt x="1191" y="1191"/>
                      <a:pt x="1145" y="1245"/>
                    </a:cubicBezTo>
                    <a:cubicBezTo>
                      <a:pt x="1251" y="1095"/>
                      <a:pt x="1356" y="931"/>
                      <a:pt x="1520" y="843"/>
                    </a:cubicBezTo>
                    <a:cubicBezTo>
                      <a:pt x="1547" y="828"/>
                      <a:pt x="1578" y="816"/>
                      <a:pt x="1609" y="805"/>
                    </a:cubicBezTo>
                    <a:close/>
                    <a:moveTo>
                      <a:pt x="1044" y="925"/>
                    </a:moveTo>
                    <a:cubicBezTo>
                      <a:pt x="1055" y="925"/>
                      <a:pt x="1066" y="926"/>
                      <a:pt x="1077" y="929"/>
                    </a:cubicBezTo>
                    <a:cubicBezTo>
                      <a:pt x="955" y="1050"/>
                      <a:pt x="861" y="1198"/>
                      <a:pt x="777" y="1344"/>
                    </a:cubicBezTo>
                    <a:cubicBezTo>
                      <a:pt x="764" y="1365"/>
                      <a:pt x="752" y="1385"/>
                      <a:pt x="742" y="1407"/>
                    </a:cubicBezTo>
                    <a:lnTo>
                      <a:pt x="737" y="1362"/>
                    </a:lnTo>
                    <a:cubicBezTo>
                      <a:pt x="799" y="1233"/>
                      <a:pt x="873" y="1110"/>
                      <a:pt x="950" y="993"/>
                    </a:cubicBezTo>
                    <a:cubicBezTo>
                      <a:pt x="961" y="977"/>
                      <a:pt x="976" y="959"/>
                      <a:pt x="987" y="942"/>
                    </a:cubicBezTo>
                    <a:cubicBezTo>
                      <a:pt x="994" y="937"/>
                      <a:pt x="1002" y="933"/>
                      <a:pt x="1011" y="929"/>
                    </a:cubicBezTo>
                    <a:cubicBezTo>
                      <a:pt x="1022" y="926"/>
                      <a:pt x="1033" y="925"/>
                      <a:pt x="1044" y="925"/>
                    </a:cubicBezTo>
                    <a:close/>
                    <a:moveTo>
                      <a:pt x="1059" y="1362"/>
                    </a:moveTo>
                    <a:cubicBezTo>
                      <a:pt x="1024" y="1413"/>
                      <a:pt x="993" y="1468"/>
                      <a:pt x="969" y="1524"/>
                    </a:cubicBezTo>
                    <a:cubicBezTo>
                      <a:pt x="960" y="1544"/>
                      <a:pt x="953" y="1564"/>
                      <a:pt x="946" y="1585"/>
                    </a:cubicBezTo>
                    <a:cubicBezTo>
                      <a:pt x="946" y="1564"/>
                      <a:pt x="944" y="1544"/>
                      <a:pt x="946" y="1524"/>
                    </a:cubicBezTo>
                    <a:cubicBezTo>
                      <a:pt x="980" y="1468"/>
                      <a:pt x="1019" y="1413"/>
                      <a:pt x="1059" y="1362"/>
                    </a:cubicBezTo>
                    <a:close/>
                    <a:moveTo>
                      <a:pt x="711" y="1427"/>
                    </a:moveTo>
                    <a:cubicBezTo>
                      <a:pt x="712" y="1438"/>
                      <a:pt x="715" y="1446"/>
                      <a:pt x="716" y="1456"/>
                    </a:cubicBezTo>
                    <a:cubicBezTo>
                      <a:pt x="691" y="1497"/>
                      <a:pt x="669" y="1542"/>
                      <a:pt x="647" y="1586"/>
                    </a:cubicBezTo>
                    <a:cubicBezTo>
                      <a:pt x="666" y="1531"/>
                      <a:pt x="687" y="1479"/>
                      <a:pt x="711" y="1427"/>
                    </a:cubicBezTo>
                    <a:close/>
                    <a:moveTo>
                      <a:pt x="900" y="1607"/>
                    </a:moveTo>
                    <a:cubicBezTo>
                      <a:pt x="902" y="1632"/>
                      <a:pt x="905" y="1655"/>
                      <a:pt x="909" y="1681"/>
                    </a:cubicBezTo>
                    <a:cubicBezTo>
                      <a:pt x="898" y="1709"/>
                      <a:pt x="889" y="1735"/>
                      <a:pt x="881" y="1762"/>
                    </a:cubicBezTo>
                    <a:cubicBezTo>
                      <a:pt x="873" y="1747"/>
                      <a:pt x="863" y="1734"/>
                      <a:pt x="855" y="1720"/>
                    </a:cubicBezTo>
                    <a:cubicBezTo>
                      <a:pt x="862" y="1701"/>
                      <a:pt x="866" y="1681"/>
                      <a:pt x="873" y="1662"/>
                    </a:cubicBezTo>
                    <a:cubicBezTo>
                      <a:pt x="881" y="1644"/>
                      <a:pt x="891" y="1625"/>
                      <a:pt x="900" y="1607"/>
                    </a:cubicBezTo>
                    <a:close/>
                    <a:moveTo>
                      <a:pt x="2067" y="1484"/>
                    </a:moveTo>
                    <a:cubicBezTo>
                      <a:pt x="2143" y="1484"/>
                      <a:pt x="2222" y="1514"/>
                      <a:pt x="2290" y="1551"/>
                    </a:cubicBezTo>
                    <a:cubicBezTo>
                      <a:pt x="2356" y="1585"/>
                      <a:pt x="2409" y="1641"/>
                      <a:pt x="2449" y="1701"/>
                    </a:cubicBezTo>
                    <a:cubicBezTo>
                      <a:pt x="2450" y="1716"/>
                      <a:pt x="2446" y="1731"/>
                      <a:pt x="2446" y="1749"/>
                    </a:cubicBezTo>
                    <a:cubicBezTo>
                      <a:pt x="2435" y="1742"/>
                      <a:pt x="2421" y="1734"/>
                      <a:pt x="2410" y="1724"/>
                    </a:cubicBezTo>
                    <a:cubicBezTo>
                      <a:pt x="2369" y="1694"/>
                      <a:pt x="2326" y="1652"/>
                      <a:pt x="2268" y="1635"/>
                    </a:cubicBezTo>
                    <a:cubicBezTo>
                      <a:pt x="2234" y="1624"/>
                      <a:pt x="2187" y="1614"/>
                      <a:pt x="2140" y="1614"/>
                    </a:cubicBezTo>
                    <a:cubicBezTo>
                      <a:pt x="2116" y="1614"/>
                      <a:pt x="2092" y="1617"/>
                      <a:pt x="2069" y="1624"/>
                    </a:cubicBezTo>
                    <a:cubicBezTo>
                      <a:pt x="2032" y="1632"/>
                      <a:pt x="1999" y="1654"/>
                      <a:pt x="1971" y="1680"/>
                    </a:cubicBezTo>
                    <a:cubicBezTo>
                      <a:pt x="1949" y="1702"/>
                      <a:pt x="1930" y="1727"/>
                      <a:pt x="1911" y="1750"/>
                    </a:cubicBezTo>
                    <a:cubicBezTo>
                      <a:pt x="1908" y="1756"/>
                      <a:pt x="1906" y="1758"/>
                      <a:pt x="1902" y="1764"/>
                    </a:cubicBezTo>
                    <a:cubicBezTo>
                      <a:pt x="1856" y="1685"/>
                      <a:pt x="1858" y="1593"/>
                      <a:pt x="1889" y="1523"/>
                    </a:cubicBezTo>
                    <a:cubicBezTo>
                      <a:pt x="1934" y="1502"/>
                      <a:pt x="1979" y="1490"/>
                      <a:pt x="2026" y="1487"/>
                    </a:cubicBezTo>
                    <a:cubicBezTo>
                      <a:pt x="2040" y="1485"/>
                      <a:pt x="2053" y="1484"/>
                      <a:pt x="2067" y="1484"/>
                    </a:cubicBezTo>
                    <a:close/>
                    <a:moveTo>
                      <a:pt x="1481" y="1600"/>
                    </a:moveTo>
                    <a:cubicBezTo>
                      <a:pt x="1452" y="1652"/>
                      <a:pt x="1428" y="1707"/>
                      <a:pt x="1408" y="1765"/>
                    </a:cubicBezTo>
                    <a:cubicBezTo>
                      <a:pt x="1385" y="1841"/>
                      <a:pt x="1366" y="1922"/>
                      <a:pt x="1359" y="2006"/>
                    </a:cubicBezTo>
                    <a:cubicBezTo>
                      <a:pt x="1339" y="1965"/>
                      <a:pt x="1323" y="1922"/>
                      <a:pt x="1311" y="1878"/>
                    </a:cubicBezTo>
                    <a:cubicBezTo>
                      <a:pt x="1316" y="1845"/>
                      <a:pt x="1322" y="1813"/>
                      <a:pt x="1335" y="1783"/>
                    </a:cubicBezTo>
                    <a:cubicBezTo>
                      <a:pt x="1368" y="1707"/>
                      <a:pt x="1430" y="1652"/>
                      <a:pt x="1481" y="1600"/>
                    </a:cubicBezTo>
                    <a:close/>
                    <a:moveTo>
                      <a:pt x="1300" y="1957"/>
                    </a:moveTo>
                    <a:cubicBezTo>
                      <a:pt x="1308" y="1990"/>
                      <a:pt x="1322" y="2018"/>
                      <a:pt x="1334" y="2050"/>
                    </a:cubicBezTo>
                    <a:cubicBezTo>
                      <a:pt x="1320" y="2046"/>
                      <a:pt x="1305" y="2045"/>
                      <a:pt x="1293" y="2040"/>
                    </a:cubicBezTo>
                    <a:lnTo>
                      <a:pt x="1293" y="2032"/>
                    </a:lnTo>
                    <a:cubicBezTo>
                      <a:pt x="1294" y="2006"/>
                      <a:pt x="1297" y="1981"/>
                      <a:pt x="1300" y="1957"/>
                    </a:cubicBezTo>
                    <a:close/>
                    <a:moveTo>
                      <a:pt x="2148" y="1776"/>
                    </a:moveTo>
                    <a:cubicBezTo>
                      <a:pt x="2153" y="1776"/>
                      <a:pt x="2159" y="1777"/>
                      <a:pt x="2165" y="1778"/>
                    </a:cubicBezTo>
                    <a:cubicBezTo>
                      <a:pt x="2206" y="1785"/>
                      <a:pt x="2241" y="1794"/>
                      <a:pt x="2271" y="1818"/>
                    </a:cubicBezTo>
                    <a:cubicBezTo>
                      <a:pt x="2299" y="1840"/>
                      <a:pt x="2340" y="1840"/>
                      <a:pt x="2361" y="1873"/>
                    </a:cubicBezTo>
                    <a:cubicBezTo>
                      <a:pt x="2378" y="1901"/>
                      <a:pt x="2350" y="1959"/>
                      <a:pt x="2351" y="1983"/>
                    </a:cubicBezTo>
                    <a:cubicBezTo>
                      <a:pt x="2355" y="2006"/>
                      <a:pt x="2359" y="2025"/>
                      <a:pt x="2355" y="2045"/>
                    </a:cubicBezTo>
                    <a:cubicBezTo>
                      <a:pt x="2350" y="2061"/>
                      <a:pt x="2378" y="2079"/>
                      <a:pt x="2369" y="2098"/>
                    </a:cubicBezTo>
                    <a:cubicBezTo>
                      <a:pt x="2356" y="2115"/>
                      <a:pt x="2322" y="2116"/>
                      <a:pt x="2308" y="2126"/>
                    </a:cubicBezTo>
                    <a:cubicBezTo>
                      <a:pt x="2296" y="2134"/>
                      <a:pt x="2286" y="2149"/>
                      <a:pt x="2268" y="2155"/>
                    </a:cubicBezTo>
                    <a:cubicBezTo>
                      <a:pt x="2265" y="2156"/>
                      <a:pt x="2262" y="2156"/>
                      <a:pt x="2259" y="2156"/>
                    </a:cubicBezTo>
                    <a:cubicBezTo>
                      <a:pt x="2244" y="2156"/>
                      <a:pt x="2228" y="2148"/>
                      <a:pt x="2219" y="2146"/>
                    </a:cubicBezTo>
                    <a:cubicBezTo>
                      <a:pt x="2210" y="2146"/>
                      <a:pt x="2201" y="2161"/>
                      <a:pt x="2192" y="2161"/>
                    </a:cubicBezTo>
                    <a:cubicBezTo>
                      <a:pt x="2191" y="2161"/>
                      <a:pt x="2191" y="2160"/>
                      <a:pt x="2190" y="2160"/>
                    </a:cubicBezTo>
                    <a:cubicBezTo>
                      <a:pt x="2188" y="2160"/>
                      <a:pt x="2187" y="2160"/>
                      <a:pt x="2185" y="2160"/>
                    </a:cubicBezTo>
                    <a:cubicBezTo>
                      <a:pt x="2180" y="2160"/>
                      <a:pt x="2174" y="2162"/>
                      <a:pt x="2169" y="2162"/>
                    </a:cubicBezTo>
                    <a:cubicBezTo>
                      <a:pt x="2167" y="2162"/>
                      <a:pt x="2165" y="2161"/>
                      <a:pt x="2164" y="2160"/>
                    </a:cubicBezTo>
                    <a:cubicBezTo>
                      <a:pt x="2156" y="2153"/>
                      <a:pt x="2178" y="2120"/>
                      <a:pt x="2175" y="2115"/>
                    </a:cubicBezTo>
                    <a:cubicBezTo>
                      <a:pt x="2169" y="2109"/>
                      <a:pt x="2114" y="2109"/>
                      <a:pt x="2103" y="2087"/>
                    </a:cubicBezTo>
                    <a:cubicBezTo>
                      <a:pt x="2094" y="2067"/>
                      <a:pt x="2096" y="2046"/>
                      <a:pt x="2103" y="2031"/>
                    </a:cubicBezTo>
                    <a:lnTo>
                      <a:pt x="2103" y="2031"/>
                    </a:lnTo>
                    <a:lnTo>
                      <a:pt x="1985" y="2034"/>
                    </a:lnTo>
                    <a:cubicBezTo>
                      <a:pt x="1982" y="2031"/>
                      <a:pt x="1978" y="2028"/>
                      <a:pt x="1975" y="2024"/>
                    </a:cubicBezTo>
                    <a:cubicBezTo>
                      <a:pt x="1975" y="2021"/>
                      <a:pt x="1972" y="2020"/>
                      <a:pt x="1972" y="2018"/>
                    </a:cubicBezTo>
                    <a:cubicBezTo>
                      <a:pt x="1966" y="2024"/>
                      <a:pt x="1957" y="2028"/>
                      <a:pt x="1952" y="2034"/>
                    </a:cubicBezTo>
                    <a:lnTo>
                      <a:pt x="1941" y="2034"/>
                    </a:lnTo>
                    <a:cubicBezTo>
                      <a:pt x="1924" y="1994"/>
                      <a:pt x="1920" y="1941"/>
                      <a:pt x="1931" y="1895"/>
                    </a:cubicBezTo>
                    <a:cubicBezTo>
                      <a:pt x="1948" y="1841"/>
                      <a:pt x="2014" y="1827"/>
                      <a:pt x="2048" y="1808"/>
                    </a:cubicBezTo>
                    <a:lnTo>
                      <a:pt x="2061" y="1801"/>
                    </a:lnTo>
                    <a:cubicBezTo>
                      <a:pt x="2088" y="1787"/>
                      <a:pt x="2118" y="1776"/>
                      <a:pt x="2148" y="1776"/>
                    </a:cubicBezTo>
                    <a:close/>
                    <a:moveTo>
                      <a:pt x="3049" y="1557"/>
                    </a:moveTo>
                    <a:lnTo>
                      <a:pt x="3049" y="1557"/>
                    </a:lnTo>
                    <a:cubicBezTo>
                      <a:pt x="3056" y="1668"/>
                      <a:pt x="3028" y="1790"/>
                      <a:pt x="2999" y="1917"/>
                    </a:cubicBezTo>
                    <a:cubicBezTo>
                      <a:pt x="2978" y="2012"/>
                      <a:pt x="2948" y="2101"/>
                      <a:pt x="2914" y="2186"/>
                    </a:cubicBezTo>
                    <a:cubicBezTo>
                      <a:pt x="2948" y="2063"/>
                      <a:pt x="2965" y="1936"/>
                      <a:pt x="2962" y="1811"/>
                    </a:cubicBezTo>
                    <a:cubicBezTo>
                      <a:pt x="2962" y="1783"/>
                      <a:pt x="2959" y="1757"/>
                      <a:pt x="2955" y="1729"/>
                    </a:cubicBezTo>
                    <a:cubicBezTo>
                      <a:pt x="2955" y="1728"/>
                      <a:pt x="2958" y="1728"/>
                      <a:pt x="2958" y="1728"/>
                    </a:cubicBezTo>
                    <a:cubicBezTo>
                      <a:pt x="2978" y="1687"/>
                      <a:pt x="3024" y="1646"/>
                      <a:pt x="3042" y="1603"/>
                    </a:cubicBezTo>
                    <a:cubicBezTo>
                      <a:pt x="3049" y="1586"/>
                      <a:pt x="3049" y="1573"/>
                      <a:pt x="3049" y="1557"/>
                    </a:cubicBezTo>
                    <a:close/>
                    <a:moveTo>
                      <a:pt x="834" y="1783"/>
                    </a:moveTo>
                    <a:cubicBezTo>
                      <a:pt x="845" y="1797"/>
                      <a:pt x="854" y="1812"/>
                      <a:pt x="862" y="1827"/>
                    </a:cubicBezTo>
                    <a:cubicBezTo>
                      <a:pt x="825" y="1963"/>
                      <a:pt x="800" y="2102"/>
                      <a:pt x="797" y="2247"/>
                    </a:cubicBezTo>
                    <a:cubicBezTo>
                      <a:pt x="786" y="2206"/>
                      <a:pt x="778" y="2163"/>
                      <a:pt x="778" y="2115"/>
                    </a:cubicBezTo>
                    <a:cubicBezTo>
                      <a:pt x="779" y="2009"/>
                      <a:pt x="801" y="1895"/>
                      <a:pt x="834" y="1783"/>
                    </a:cubicBezTo>
                    <a:close/>
                    <a:moveTo>
                      <a:pt x="1100" y="2257"/>
                    </a:moveTo>
                    <a:cubicBezTo>
                      <a:pt x="1101" y="2270"/>
                      <a:pt x="1104" y="2284"/>
                      <a:pt x="1107" y="2298"/>
                    </a:cubicBezTo>
                    <a:cubicBezTo>
                      <a:pt x="1108" y="2312"/>
                      <a:pt x="1114" y="2327"/>
                      <a:pt x="1115" y="2341"/>
                    </a:cubicBezTo>
                    <a:cubicBezTo>
                      <a:pt x="1111" y="2342"/>
                      <a:pt x="1108" y="2342"/>
                      <a:pt x="1104" y="2343"/>
                    </a:cubicBezTo>
                    <a:cubicBezTo>
                      <a:pt x="1101" y="2314"/>
                      <a:pt x="1101" y="2285"/>
                      <a:pt x="1100" y="2257"/>
                    </a:cubicBezTo>
                    <a:close/>
                    <a:moveTo>
                      <a:pt x="1682" y="2109"/>
                    </a:moveTo>
                    <a:cubicBezTo>
                      <a:pt x="1704" y="2184"/>
                      <a:pt x="1741" y="2252"/>
                      <a:pt x="1789" y="2307"/>
                    </a:cubicBezTo>
                    <a:cubicBezTo>
                      <a:pt x="1806" y="2329"/>
                      <a:pt x="1828" y="2350"/>
                      <a:pt x="1853" y="2369"/>
                    </a:cubicBezTo>
                    <a:cubicBezTo>
                      <a:pt x="1853" y="2376"/>
                      <a:pt x="1854" y="2382"/>
                      <a:pt x="1856" y="2387"/>
                    </a:cubicBezTo>
                    <a:cubicBezTo>
                      <a:pt x="1853" y="2385"/>
                      <a:pt x="1847" y="2385"/>
                      <a:pt x="1844" y="2383"/>
                    </a:cubicBezTo>
                    <a:cubicBezTo>
                      <a:pt x="1840" y="2382"/>
                      <a:pt x="1838" y="2380"/>
                      <a:pt x="1833" y="2376"/>
                    </a:cubicBezTo>
                    <a:cubicBezTo>
                      <a:pt x="1751" y="2325"/>
                      <a:pt x="1714" y="2240"/>
                      <a:pt x="1686" y="2155"/>
                    </a:cubicBezTo>
                    <a:cubicBezTo>
                      <a:pt x="1681" y="2141"/>
                      <a:pt x="1675" y="2126"/>
                      <a:pt x="1670" y="2109"/>
                    </a:cubicBezTo>
                    <a:close/>
                    <a:moveTo>
                      <a:pt x="1809" y="1571"/>
                    </a:moveTo>
                    <a:lnTo>
                      <a:pt x="1809" y="1571"/>
                    </a:lnTo>
                    <a:cubicBezTo>
                      <a:pt x="1795" y="1652"/>
                      <a:pt x="1809" y="1742"/>
                      <a:pt x="1871" y="1816"/>
                    </a:cubicBezTo>
                    <a:cubicBezTo>
                      <a:pt x="1850" y="1860"/>
                      <a:pt x="1839" y="1908"/>
                      <a:pt x="1844" y="1957"/>
                    </a:cubicBezTo>
                    <a:cubicBezTo>
                      <a:pt x="1851" y="2017"/>
                      <a:pt x="1887" y="2060"/>
                      <a:pt x="1919" y="2096"/>
                    </a:cubicBezTo>
                    <a:cubicBezTo>
                      <a:pt x="1915" y="2126"/>
                      <a:pt x="1922" y="2156"/>
                      <a:pt x="1924" y="2185"/>
                    </a:cubicBezTo>
                    <a:cubicBezTo>
                      <a:pt x="1930" y="2232"/>
                      <a:pt x="1964" y="2265"/>
                      <a:pt x="1992" y="2302"/>
                    </a:cubicBezTo>
                    <a:cubicBezTo>
                      <a:pt x="2012" y="2332"/>
                      <a:pt x="2034" y="2369"/>
                      <a:pt x="2069" y="2396"/>
                    </a:cubicBezTo>
                    <a:cubicBezTo>
                      <a:pt x="2067" y="2396"/>
                      <a:pt x="2066" y="2396"/>
                      <a:pt x="2065" y="2397"/>
                    </a:cubicBezTo>
                    <a:cubicBezTo>
                      <a:pt x="1990" y="2382"/>
                      <a:pt x="1923" y="2350"/>
                      <a:pt x="1875" y="2309"/>
                    </a:cubicBezTo>
                    <a:cubicBezTo>
                      <a:pt x="1858" y="2233"/>
                      <a:pt x="1846" y="2148"/>
                      <a:pt x="1875" y="2074"/>
                    </a:cubicBezTo>
                    <a:cubicBezTo>
                      <a:pt x="1877" y="2071"/>
                      <a:pt x="1862" y="2067"/>
                      <a:pt x="1855" y="2067"/>
                    </a:cubicBezTo>
                    <a:cubicBezTo>
                      <a:pt x="1853" y="2067"/>
                      <a:pt x="1852" y="2067"/>
                      <a:pt x="1851" y="2068"/>
                    </a:cubicBezTo>
                    <a:cubicBezTo>
                      <a:pt x="1813" y="2126"/>
                      <a:pt x="1816" y="2185"/>
                      <a:pt x="1821" y="2247"/>
                    </a:cubicBezTo>
                    <a:cubicBezTo>
                      <a:pt x="1791" y="2208"/>
                      <a:pt x="1766" y="2164"/>
                      <a:pt x="1750" y="2115"/>
                    </a:cubicBezTo>
                    <a:lnTo>
                      <a:pt x="1750" y="2115"/>
                    </a:lnTo>
                    <a:cubicBezTo>
                      <a:pt x="1772" y="2116"/>
                      <a:pt x="1796" y="2116"/>
                      <a:pt x="1818" y="2122"/>
                    </a:cubicBezTo>
                    <a:cubicBezTo>
                      <a:pt x="1819" y="2122"/>
                      <a:pt x="1819" y="2122"/>
                      <a:pt x="1819" y="2122"/>
                    </a:cubicBezTo>
                    <a:cubicBezTo>
                      <a:pt x="1825" y="2122"/>
                      <a:pt x="1828" y="2100"/>
                      <a:pt x="1821" y="2098"/>
                    </a:cubicBezTo>
                    <a:cubicBezTo>
                      <a:pt x="1794" y="2089"/>
                      <a:pt x="1765" y="2085"/>
                      <a:pt x="1737" y="2079"/>
                    </a:cubicBezTo>
                    <a:cubicBezTo>
                      <a:pt x="1710" y="1972"/>
                      <a:pt x="1714" y="1853"/>
                      <a:pt x="1758" y="1757"/>
                    </a:cubicBezTo>
                    <a:cubicBezTo>
                      <a:pt x="1765" y="1742"/>
                      <a:pt x="1745" y="1724"/>
                      <a:pt x="1729" y="1724"/>
                    </a:cubicBezTo>
                    <a:cubicBezTo>
                      <a:pt x="1722" y="1724"/>
                      <a:pt x="1716" y="1727"/>
                      <a:pt x="1712" y="1734"/>
                    </a:cubicBezTo>
                    <a:cubicBezTo>
                      <a:pt x="1652" y="1834"/>
                      <a:pt x="1645" y="1958"/>
                      <a:pt x="1671" y="2072"/>
                    </a:cubicBezTo>
                    <a:lnTo>
                      <a:pt x="1655" y="2072"/>
                    </a:lnTo>
                    <a:cubicBezTo>
                      <a:pt x="1634" y="2009"/>
                      <a:pt x="1619" y="1940"/>
                      <a:pt x="1634" y="1868"/>
                    </a:cubicBezTo>
                    <a:cubicBezTo>
                      <a:pt x="1656" y="1771"/>
                      <a:pt x="1703" y="1674"/>
                      <a:pt x="1772" y="1603"/>
                    </a:cubicBezTo>
                    <a:cubicBezTo>
                      <a:pt x="1783" y="1590"/>
                      <a:pt x="1796" y="1582"/>
                      <a:pt x="1809" y="1571"/>
                    </a:cubicBezTo>
                    <a:close/>
                    <a:moveTo>
                      <a:pt x="2405" y="2576"/>
                    </a:moveTo>
                    <a:lnTo>
                      <a:pt x="2405" y="2576"/>
                    </a:lnTo>
                    <a:cubicBezTo>
                      <a:pt x="2391" y="2591"/>
                      <a:pt x="2376" y="2605"/>
                      <a:pt x="2361" y="2619"/>
                    </a:cubicBezTo>
                    <a:cubicBezTo>
                      <a:pt x="2369" y="2607"/>
                      <a:pt x="2377" y="2596"/>
                      <a:pt x="2389" y="2587"/>
                    </a:cubicBezTo>
                    <a:lnTo>
                      <a:pt x="2405" y="2576"/>
                    </a:lnTo>
                    <a:close/>
                    <a:moveTo>
                      <a:pt x="1123" y="2382"/>
                    </a:moveTo>
                    <a:cubicBezTo>
                      <a:pt x="1148" y="2491"/>
                      <a:pt x="1180" y="2601"/>
                      <a:pt x="1228" y="2704"/>
                    </a:cubicBezTo>
                    <a:cubicBezTo>
                      <a:pt x="1214" y="2697"/>
                      <a:pt x="1199" y="2690"/>
                      <a:pt x="1185" y="2683"/>
                    </a:cubicBezTo>
                    <a:cubicBezTo>
                      <a:pt x="1163" y="2630"/>
                      <a:pt x="1144" y="2574"/>
                      <a:pt x="1132" y="2518"/>
                    </a:cubicBezTo>
                    <a:cubicBezTo>
                      <a:pt x="1122" y="2474"/>
                      <a:pt x="1115" y="2430"/>
                      <a:pt x="1110" y="2385"/>
                    </a:cubicBezTo>
                    <a:cubicBezTo>
                      <a:pt x="1115" y="2382"/>
                      <a:pt x="1121" y="2382"/>
                      <a:pt x="1123" y="2382"/>
                    </a:cubicBezTo>
                    <a:close/>
                    <a:moveTo>
                      <a:pt x="2322" y="2617"/>
                    </a:moveTo>
                    <a:cubicBezTo>
                      <a:pt x="2326" y="2624"/>
                      <a:pt x="2329" y="2632"/>
                      <a:pt x="2333" y="2642"/>
                    </a:cubicBezTo>
                    <a:cubicBezTo>
                      <a:pt x="2297" y="2672"/>
                      <a:pt x="2260" y="2698"/>
                      <a:pt x="2217" y="2720"/>
                    </a:cubicBezTo>
                    <a:lnTo>
                      <a:pt x="2197" y="2720"/>
                    </a:lnTo>
                    <a:cubicBezTo>
                      <a:pt x="2168" y="2718"/>
                      <a:pt x="2125" y="2705"/>
                      <a:pt x="2085" y="2683"/>
                    </a:cubicBezTo>
                    <a:cubicBezTo>
                      <a:pt x="2168" y="2679"/>
                      <a:pt x="2250" y="2658"/>
                      <a:pt x="2322" y="2617"/>
                    </a:cubicBezTo>
                    <a:close/>
                    <a:moveTo>
                      <a:pt x="1371" y="2738"/>
                    </a:moveTo>
                    <a:lnTo>
                      <a:pt x="1371" y="2738"/>
                    </a:lnTo>
                    <a:cubicBezTo>
                      <a:pt x="1377" y="2748"/>
                      <a:pt x="1383" y="2756"/>
                      <a:pt x="1389" y="2766"/>
                    </a:cubicBezTo>
                    <a:cubicBezTo>
                      <a:pt x="1385" y="2763"/>
                      <a:pt x="1382" y="2763"/>
                      <a:pt x="1378" y="2762"/>
                    </a:cubicBezTo>
                    <a:cubicBezTo>
                      <a:pt x="1374" y="2753"/>
                      <a:pt x="1372" y="2746"/>
                      <a:pt x="1371" y="2738"/>
                    </a:cubicBezTo>
                    <a:close/>
                    <a:moveTo>
                      <a:pt x="1294" y="2080"/>
                    </a:moveTo>
                    <a:lnTo>
                      <a:pt x="1294" y="2080"/>
                    </a:lnTo>
                    <a:cubicBezTo>
                      <a:pt x="1308" y="2085"/>
                      <a:pt x="1323" y="2089"/>
                      <a:pt x="1337" y="2091"/>
                    </a:cubicBezTo>
                    <a:cubicBezTo>
                      <a:pt x="1342" y="2093"/>
                      <a:pt x="1348" y="2093"/>
                      <a:pt x="1350" y="2093"/>
                    </a:cubicBezTo>
                    <a:cubicBezTo>
                      <a:pt x="1355" y="2098"/>
                      <a:pt x="1357" y="2101"/>
                      <a:pt x="1361" y="2107"/>
                    </a:cubicBezTo>
                    <a:cubicBezTo>
                      <a:pt x="1363" y="2122"/>
                      <a:pt x="1363" y="2137"/>
                      <a:pt x="1364" y="2153"/>
                    </a:cubicBezTo>
                    <a:cubicBezTo>
                      <a:pt x="1389" y="2288"/>
                      <a:pt x="1469" y="2415"/>
                      <a:pt x="1575" y="2514"/>
                    </a:cubicBezTo>
                    <a:cubicBezTo>
                      <a:pt x="1678" y="2617"/>
                      <a:pt x="1817" y="2669"/>
                      <a:pt x="1961" y="2680"/>
                    </a:cubicBezTo>
                    <a:cubicBezTo>
                      <a:pt x="1975" y="2683"/>
                      <a:pt x="1990" y="2683"/>
                      <a:pt x="2004" y="2683"/>
                    </a:cubicBezTo>
                    <a:cubicBezTo>
                      <a:pt x="2022" y="2701"/>
                      <a:pt x="2039" y="2724"/>
                      <a:pt x="2059" y="2738"/>
                    </a:cubicBezTo>
                    <a:cubicBezTo>
                      <a:pt x="2074" y="2749"/>
                      <a:pt x="2094" y="2756"/>
                      <a:pt x="2109" y="2766"/>
                    </a:cubicBezTo>
                    <a:cubicBezTo>
                      <a:pt x="2087" y="2773"/>
                      <a:pt x="2065" y="2777"/>
                      <a:pt x="2040" y="2782"/>
                    </a:cubicBezTo>
                    <a:cubicBezTo>
                      <a:pt x="1968" y="2766"/>
                      <a:pt x="1898" y="2741"/>
                      <a:pt x="1829" y="2711"/>
                    </a:cubicBezTo>
                    <a:cubicBezTo>
                      <a:pt x="1767" y="2683"/>
                      <a:pt x="1703" y="2653"/>
                      <a:pt x="1641" y="2617"/>
                    </a:cubicBezTo>
                    <a:cubicBezTo>
                      <a:pt x="1606" y="2580"/>
                      <a:pt x="1575" y="2541"/>
                      <a:pt x="1542" y="2506"/>
                    </a:cubicBezTo>
                    <a:cubicBezTo>
                      <a:pt x="1455" y="2415"/>
                      <a:pt x="1355" y="2320"/>
                      <a:pt x="1302" y="2189"/>
                    </a:cubicBezTo>
                    <a:cubicBezTo>
                      <a:pt x="1297" y="2153"/>
                      <a:pt x="1295" y="2116"/>
                      <a:pt x="1294" y="2080"/>
                    </a:cubicBezTo>
                    <a:close/>
                    <a:moveTo>
                      <a:pt x="1861" y="3042"/>
                    </a:moveTo>
                    <a:cubicBezTo>
                      <a:pt x="1875" y="3049"/>
                      <a:pt x="1890" y="3055"/>
                      <a:pt x="1906" y="3059"/>
                    </a:cubicBezTo>
                    <a:cubicBezTo>
                      <a:pt x="1886" y="3060"/>
                      <a:pt x="1866" y="3060"/>
                      <a:pt x="1846" y="3060"/>
                    </a:cubicBezTo>
                    <a:cubicBezTo>
                      <a:pt x="1790" y="3060"/>
                      <a:pt x="1735" y="3056"/>
                      <a:pt x="1681" y="3049"/>
                    </a:cubicBezTo>
                    <a:cubicBezTo>
                      <a:pt x="1701" y="3049"/>
                      <a:pt x="1722" y="3051"/>
                      <a:pt x="1743" y="3051"/>
                    </a:cubicBezTo>
                    <a:cubicBezTo>
                      <a:pt x="1783" y="3051"/>
                      <a:pt x="1822" y="3048"/>
                      <a:pt x="1861" y="3042"/>
                    </a:cubicBezTo>
                    <a:close/>
                    <a:moveTo>
                      <a:pt x="2721" y="3180"/>
                    </a:moveTo>
                    <a:cubicBezTo>
                      <a:pt x="2717" y="3188"/>
                      <a:pt x="2713" y="3195"/>
                      <a:pt x="2706" y="3201"/>
                    </a:cubicBezTo>
                    <a:cubicBezTo>
                      <a:pt x="2685" y="3212"/>
                      <a:pt x="2655" y="3210"/>
                      <a:pt x="2634" y="3220"/>
                    </a:cubicBezTo>
                    <a:cubicBezTo>
                      <a:pt x="2611" y="3228"/>
                      <a:pt x="2586" y="3228"/>
                      <a:pt x="2566" y="3235"/>
                    </a:cubicBezTo>
                    <a:cubicBezTo>
                      <a:pt x="2559" y="3238"/>
                      <a:pt x="2553" y="3245"/>
                      <a:pt x="2548" y="3250"/>
                    </a:cubicBezTo>
                    <a:cubicBezTo>
                      <a:pt x="2547" y="3249"/>
                      <a:pt x="2546" y="3244"/>
                      <a:pt x="2544" y="3244"/>
                    </a:cubicBezTo>
                    <a:cubicBezTo>
                      <a:pt x="2544" y="3244"/>
                      <a:pt x="2544" y="3245"/>
                      <a:pt x="2544" y="3245"/>
                    </a:cubicBezTo>
                    <a:cubicBezTo>
                      <a:pt x="2523" y="3246"/>
                      <a:pt x="2506" y="3252"/>
                      <a:pt x="2486" y="3256"/>
                    </a:cubicBezTo>
                    <a:cubicBezTo>
                      <a:pt x="2490" y="3249"/>
                      <a:pt x="2493" y="3242"/>
                      <a:pt x="2497" y="3236"/>
                    </a:cubicBezTo>
                    <a:cubicBezTo>
                      <a:pt x="2573" y="3223"/>
                      <a:pt x="2647" y="3206"/>
                      <a:pt x="2721" y="3180"/>
                    </a:cubicBezTo>
                    <a:close/>
                    <a:moveTo>
                      <a:pt x="2410" y="3250"/>
                    </a:moveTo>
                    <a:lnTo>
                      <a:pt x="2410" y="3250"/>
                    </a:lnTo>
                    <a:cubicBezTo>
                      <a:pt x="2405" y="3257"/>
                      <a:pt x="2402" y="3264"/>
                      <a:pt x="2396" y="3269"/>
                    </a:cubicBezTo>
                    <a:cubicBezTo>
                      <a:pt x="2333" y="3282"/>
                      <a:pt x="2270" y="3290"/>
                      <a:pt x="2205" y="3302"/>
                    </a:cubicBezTo>
                    <a:cubicBezTo>
                      <a:pt x="2242" y="3293"/>
                      <a:pt x="2274" y="3279"/>
                      <a:pt x="2307" y="3264"/>
                    </a:cubicBezTo>
                    <a:cubicBezTo>
                      <a:pt x="2341" y="3261"/>
                      <a:pt x="2376" y="3256"/>
                      <a:pt x="2410" y="3250"/>
                    </a:cubicBezTo>
                    <a:close/>
                    <a:moveTo>
                      <a:pt x="611" y="2574"/>
                    </a:moveTo>
                    <a:lnTo>
                      <a:pt x="611" y="2574"/>
                    </a:lnTo>
                    <a:cubicBezTo>
                      <a:pt x="704" y="2704"/>
                      <a:pt x="826" y="2782"/>
                      <a:pt x="950" y="2846"/>
                    </a:cubicBezTo>
                    <a:cubicBezTo>
                      <a:pt x="1026" y="2969"/>
                      <a:pt x="1127" y="3078"/>
                      <a:pt x="1251" y="3158"/>
                    </a:cubicBezTo>
                    <a:cubicBezTo>
                      <a:pt x="1430" y="3272"/>
                      <a:pt x="1630" y="3305"/>
                      <a:pt x="1823" y="3305"/>
                    </a:cubicBezTo>
                    <a:cubicBezTo>
                      <a:pt x="1840" y="3305"/>
                      <a:pt x="1856" y="3304"/>
                      <a:pt x="1872" y="3304"/>
                    </a:cubicBezTo>
                    <a:cubicBezTo>
                      <a:pt x="1925" y="3317"/>
                      <a:pt x="1981" y="3324"/>
                      <a:pt x="2038" y="3324"/>
                    </a:cubicBezTo>
                    <a:cubicBezTo>
                      <a:pt x="2065" y="3324"/>
                      <a:pt x="2092" y="3323"/>
                      <a:pt x="2118" y="3319"/>
                    </a:cubicBezTo>
                    <a:lnTo>
                      <a:pt x="2118" y="3319"/>
                    </a:lnTo>
                    <a:cubicBezTo>
                      <a:pt x="2074" y="3327"/>
                      <a:pt x="2033" y="3337"/>
                      <a:pt x="1990" y="3344"/>
                    </a:cubicBezTo>
                    <a:cubicBezTo>
                      <a:pt x="1881" y="3360"/>
                      <a:pt x="1767" y="3372"/>
                      <a:pt x="1652" y="3372"/>
                    </a:cubicBezTo>
                    <a:cubicBezTo>
                      <a:pt x="1470" y="3372"/>
                      <a:pt x="1286" y="3342"/>
                      <a:pt x="1118" y="3249"/>
                    </a:cubicBezTo>
                    <a:cubicBezTo>
                      <a:pt x="870" y="3113"/>
                      <a:pt x="691" y="2865"/>
                      <a:pt x="616" y="2595"/>
                    </a:cubicBezTo>
                    <a:lnTo>
                      <a:pt x="611" y="2574"/>
                    </a:lnTo>
                    <a:close/>
                    <a:moveTo>
                      <a:pt x="2524" y="3275"/>
                    </a:moveTo>
                    <a:lnTo>
                      <a:pt x="2524" y="3275"/>
                    </a:lnTo>
                    <a:cubicBezTo>
                      <a:pt x="2520" y="3276"/>
                      <a:pt x="2519" y="3280"/>
                      <a:pt x="2515" y="3283"/>
                    </a:cubicBezTo>
                    <a:cubicBezTo>
                      <a:pt x="2493" y="3293"/>
                      <a:pt x="2471" y="3302"/>
                      <a:pt x="2453" y="3320"/>
                    </a:cubicBezTo>
                    <a:cubicBezTo>
                      <a:pt x="2435" y="3340"/>
                      <a:pt x="2423" y="3386"/>
                      <a:pt x="2398" y="3403"/>
                    </a:cubicBezTo>
                    <a:cubicBezTo>
                      <a:pt x="2376" y="3421"/>
                      <a:pt x="2351" y="3441"/>
                      <a:pt x="2322" y="3465"/>
                    </a:cubicBezTo>
                    <a:cubicBezTo>
                      <a:pt x="2306" y="3478"/>
                      <a:pt x="2286" y="3498"/>
                      <a:pt x="2266" y="3498"/>
                    </a:cubicBezTo>
                    <a:cubicBezTo>
                      <a:pt x="2266" y="3498"/>
                      <a:pt x="2265" y="3498"/>
                      <a:pt x="2264" y="3498"/>
                    </a:cubicBezTo>
                    <a:cubicBezTo>
                      <a:pt x="2290" y="3481"/>
                      <a:pt x="2315" y="3468"/>
                      <a:pt x="2340" y="3447"/>
                    </a:cubicBezTo>
                    <a:cubicBezTo>
                      <a:pt x="2394" y="3399"/>
                      <a:pt x="2432" y="3345"/>
                      <a:pt x="2467" y="3289"/>
                    </a:cubicBezTo>
                    <a:cubicBezTo>
                      <a:pt x="2487" y="3282"/>
                      <a:pt x="2506" y="3278"/>
                      <a:pt x="2524" y="3275"/>
                    </a:cubicBezTo>
                    <a:close/>
                    <a:moveTo>
                      <a:pt x="607" y="1281"/>
                    </a:moveTo>
                    <a:lnTo>
                      <a:pt x="607" y="1281"/>
                    </a:lnTo>
                    <a:cubicBezTo>
                      <a:pt x="595" y="1346"/>
                      <a:pt x="587" y="1412"/>
                      <a:pt x="580" y="1476"/>
                    </a:cubicBezTo>
                    <a:cubicBezTo>
                      <a:pt x="512" y="1690"/>
                      <a:pt x="474" y="1913"/>
                      <a:pt x="475" y="2141"/>
                    </a:cubicBezTo>
                    <a:cubicBezTo>
                      <a:pt x="481" y="2466"/>
                      <a:pt x="591" y="2802"/>
                      <a:pt x="814" y="3052"/>
                    </a:cubicBezTo>
                    <a:cubicBezTo>
                      <a:pt x="1034" y="3309"/>
                      <a:pt x="1370" y="3413"/>
                      <a:pt x="1677" y="3413"/>
                    </a:cubicBezTo>
                    <a:cubicBezTo>
                      <a:pt x="1687" y="3413"/>
                      <a:pt x="1697" y="3413"/>
                      <a:pt x="1707" y="3413"/>
                    </a:cubicBezTo>
                    <a:cubicBezTo>
                      <a:pt x="1920" y="3410"/>
                      <a:pt x="2146" y="3359"/>
                      <a:pt x="2356" y="3311"/>
                    </a:cubicBezTo>
                    <a:lnTo>
                      <a:pt x="2356" y="3311"/>
                    </a:lnTo>
                    <a:cubicBezTo>
                      <a:pt x="2279" y="3395"/>
                      <a:pt x="2183" y="3465"/>
                      <a:pt x="2074" y="3502"/>
                    </a:cubicBezTo>
                    <a:cubicBezTo>
                      <a:pt x="2007" y="3526"/>
                      <a:pt x="1939" y="3534"/>
                      <a:pt x="1871" y="3534"/>
                    </a:cubicBezTo>
                    <a:cubicBezTo>
                      <a:pt x="1762" y="3534"/>
                      <a:pt x="1654" y="3512"/>
                      <a:pt x="1554" y="3495"/>
                    </a:cubicBezTo>
                    <a:cubicBezTo>
                      <a:pt x="1386" y="3468"/>
                      <a:pt x="1224" y="3419"/>
                      <a:pt x="1079" y="3333"/>
                    </a:cubicBezTo>
                    <a:cubicBezTo>
                      <a:pt x="935" y="3249"/>
                      <a:pt x="801" y="3146"/>
                      <a:pt x="697" y="3018"/>
                    </a:cubicBezTo>
                    <a:cubicBezTo>
                      <a:pt x="602" y="2908"/>
                      <a:pt x="504" y="2795"/>
                      <a:pt x="442" y="2660"/>
                    </a:cubicBezTo>
                    <a:cubicBezTo>
                      <a:pt x="435" y="2645"/>
                      <a:pt x="427" y="2631"/>
                      <a:pt x="420" y="2614"/>
                    </a:cubicBezTo>
                    <a:cubicBezTo>
                      <a:pt x="368" y="2477"/>
                      <a:pt x="388" y="2325"/>
                      <a:pt x="382" y="2190"/>
                    </a:cubicBezTo>
                    <a:cubicBezTo>
                      <a:pt x="377" y="2053"/>
                      <a:pt x="386" y="1915"/>
                      <a:pt x="416" y="1782"/>
                    </a:cubicBezTo>
                    <a:cubicBezTo>
                      <a:pt x="448" y="1651"/>
                      <a:pt x="461" y="1509"/>
                      <a:pt x="530" y="1390"/>
                    </a:cubicBezTo>
                    <a:cubicBezTo>
                      <a:pt x="552" y="1350"/>
                      <a:pt x="580" y="1315"/>
                      <a:pt x="607" y="1281"/>
                    </a:cubicBezTo>
                    <a:close/>
                    <a:moveTo>
                      <a:pt x="2620" y="1"/>
                    </a:moveTo>
                    <a:cubicBezTo>
                      <a:pt x="2586" y="1"/>
                      <a:pt x="2543" y="23"/>
                      <a:pt x="2509" y="24"/>
                    </a:cubicBezTo>
                    <a:cubicBezTo>
                      <a:pt x="2473" y="27"/>
                      <a:pt x="2439" y="30"/>
                      <a:pt x="2403" y="38"/>
                    </a:cubicBezTo>
                    <a:cubicBezTo>
                      <a:pt x="2385" y="42"/>
                      <a:pt x="2366" y="50"/>
                      <a:pt x="2349" y="50"/>
                    </a:cubicBezTo>
                    <a:cubicBezTo>
                      <a:pt x="2336" y="50"/>
                      <a:pt x="2324" y="45"/>
                      <a:pt x="2317" y="30"/>
                    </a:cubicBezTo>
                    <a:cubicBezTo>
                      <a:pt x="2317" y="30"/>
                      <a:pt x="2317" y="30"/>
                      <a:pt x="2317" y="30"/>
                    </a:cubicBezTo>
                    <a:cubicBezTo>
                      <a:pt x="2316" y="30"/>
                      <a:pt x="2308" y="51"/>
                      <a:pt x="2310" y="52"/>
                    </a:cubicBezTo>
                    <a:cubicBezTo>
                      <a:pt x="2315" y="81"/>
                      <a:pt x="2327" y="88"/>
                      <a:pt x="2341" y="88"/>
                    </a:cubicBezTo>
                    <a:cubicBezTo>
                      <a:pt x="2346" y="88"/>
                      <a:pt x="2352" y="87"/>
                      <a:pt x="2358" y="86"/>
                    </a:cubicBezTo>
                    <a:cubicBezTo>
                      <a:pt x="2387" y="83"/>
                      <a:pt x="2422" y="60"/>
                      <a:pt x="2451" y="60"/>
                    </a:cubicBezTo>
                    <a:cubicBezTo>
                      <a:pt x="2454" y="60"/>
                      <a:pt x="2458" y="61"/>
                      <a:pt x="2461" y="61"/>
                    </a:cubicBezTo>
                    <a:cubicBezTo>
                      <a:pt x="2489" y="66"/>
                      <a:pt x="2519" y="64"/>
                      <a:pt x="2548" y="68"/>
                    </a:cubicBezTo>
                    <a:cubicBezTo>
                      <a:pt x="2577" y="71"/>
                      <a:pt x="2604" y="77"/>
                      <a:pt x="2630" y="86"/>
                    </a:cubicBezTo>
                    <a:cubicBezTo>
                      <a:pt x="2658" y="99"/>
                      <a:pt x="2661" y="154"/>
                      <a:pt x="2684" y="172"/>
                    </a:cubicBezTo>
                    <a:cubicBezTo>
                      <a:pt x="2706" y="188"/>
                      <a:pt x="2732" y="199"/>
                      <a:pt x="2753" y="221"/>
                    </a:cubicBezTo>
                    <a:cubicBezTo>
                      <a:pt x="2771" y="243"/>
                      <a:pt x="2794" y="261"/>
                      <a:pt x="2811" y="284"/>
                    </a:cubicBezTo>
                    <a:cubicBezTo>
                      <a:pt x="2828" y="308"/>
                      <a:pt x="2863" y="305"/>
                      <a:pt x="2879" y="331"/>
                    </a:cubicBezTo>
                    <a:cubicBezTo>
                      <a:pt x="2895" y="353"/>
                      <a:pt x="2879" y="415"/>
                      <a:pt x="2895" y="436"/>
                    </a:cubicBezTo>
                    <a:cubicBezTo>
                      <a:pt x="2912" y="458"/>
                      <a:pt x="2925" y="474"/>
                      <a:pt x="2940" y="494"/>
                    </a:cubicBezTo>
                    <a:cubicBezTo>
                      <a:pt x="2954" y="513"/>
                      <a:pt x="2991" y="505"/>
                      <a:pt x="3005" y="525"/>
                    </a:cubicBezTo>
                    <a:cubicBezTo>
                      <a:pt x="3014" y="539"/>
                      <a:pt x="3017" y="558"/>
                      <a:pt x="3023" y="578"/>
                    </a:cubicBezTo>
                    <a:cubicBezTo>
                      <a:pt x="3016" y="586"/>
                      <a:pt x="3012" y="594"/>
                      <a:pt x="3016" y="595"/>
                    </a:cubicBezTo>
                    <a:cubicBezTo>
                      <a:pt x="3025" y="605"/>
                      <a:pt x="3036" y="612"/>
                      <a:pt x="3049" y="620"/>
                    </a:cubicBezTo>
                    <a:cubicBezTo>
                      <a:pt x="3058" y="630"/>
                      <a:pt x="3071" y="641"/>
                      <a:pt x="3079" y="652"/>
                    </a:cubicBezTo>
                    <a:cubicBezTo>
                      <a:pt x="3093" y="671"/>
                      <a:pt x="3094" y="703"/>
                      <a:pt x="3108" y="721"/>
                    </a:cubicBezTo>
                    <a:cubicBezTo>
                      <a:pt x="3122" y="740"/>
                      <a:pt x="3152" y="741"/>
                      <a:pt x="3166" y="761"/>
                    </a:cubicBezTo>
                    <a:cubicBezTo>
                      <a:pt x="3170" y="767"/>
                      <a:pt x="3179" y="774"/>
                      <a:pt x="3188" y="780"/>
                    </a:cubicBezTo>
                    <a:cubicBezTo>
                      <a:pt x="3207" y="828"/>
                      <a:pt x="3217" y="880"/>
                      <a:pt x="3234" y="926"/>
                    </a:cubicBezTo>
                    <a:cubicBezTo>
                      <a:pt x="3245" y="971"/>
                      <a:pt x="3250" y="1018"/>
                      <a:pt x="3255" y="1063"/>
                    </a:cubicBezTo>
                    <a:cubicBezTo>
                      <a:pt x="3232" y="1018"/>
                      <a:pt x="3208" y="971"/>
                      <a:pt x="3175" y="931"/>
                    </a:cubicBezTo>
                    <a:cubicBezTo>
                      <a:pt x="3156" y="909"/>
                      <a:pt x="3135" y="890"/>
                      <a:pt x="3113" y="873"/>
                    </a:cubicBezTo>
                    <a:cubicBezTo>
                      <a:pt x="3105" y="854"/>
                      <a:pt x="3097" y="836"/>
                      <a:pt x="3084" y="820"/>
                    </a:cubicBezTo>
                    <a:cubicBezTo>
                      <a:pt x="3053" y="767"/>
                      <a:pt x="3021" y="717"/>
                      <a:pt x="2984" y="668"/>
                    </a:cubicBezTo>
                    <a:cubicBezTo>
                      <a:pt x="2945" y="622"/>
                      <a:pt x="2890" y="589"/>
                      <a:pt x="2849" y="545"/>
                    </a:cubicBezTo>
                    <a:cubicBezTo>
                      <a:pt x="2809" y="498"/>
                      <a:pt x="2775" y="443"/>
                      <a:pt x="2729" y="400"/>
                    </a:cubicBezTo>
                    <a:cubicBezTo>
                      <a:pt x="2684" y="357"/>
                      <a:pt x="2640" y="309"/>
                      <a:pt x="2588" y="272"/>
                    </a:cubicBezTo>
                    <a:cubicBezTo>
                      <a:pt x="2535" y="238"/>
                      <a:pt x="2472" y="224"/>
                      <a:pt x="2413" y="202"/>
                    </a:cubicBezTo>
                    <a:cubicBezTo>
                      <a:pt x="2376" y="173"/>
                      <a:pt x="2337" y="140"/>
                      <a:pt x="2295" y="118"/>
                    </a:cubicBezTo>
                    <a:cubicBezTo>
                      <a:pt x="2248" y="92"/>
                      <a:pt x="2190" y="96"/>
                      <a:pt x="2142" y="78"/>
                    </a:cubicBezTo>
                    <a:cubicBezTo>
                      <a:pt x="2092" y="64"/>
                      <a:pt x="2041" y="49"/>
                      <a:pt x="1988" y="49"/>
                    </a:cubicBezTo>
                    <a:cubicBezTo>
                      <a:pt x="1982" y="49"/>
                      <a:pt x="1976" y="49"/>
                      <a:pt x="1970" y="49"/>
                    </a:cubicBezTo>
                    <a:cubicBezTo>
                      <a:pt x="1909" y="52"/>
                      <a:pt x="1851" y="85"/>
                      <a:pt x="1796" y="97"/>
                    </a:cubicBezTo>
                    <a:cubicBezTo>
                      <a:pt x="1755" y="106"/>
                      <a:pt x="1717" y="119"/>
                      <a:pt x="1679" y="137"/>
                    </a:cubicBezTo>
                    <a:cubicBezTo>
                      <a:pt x="1604" y="119"/>
                      <a:pt x="1528" y="104"/>
                      <a:pt x="1450" y="103"/>
                    </a:cubicBezTo>
                    <a:cubicBezTo>
                      <a:pt x="1446" y="103"/>
                      <a:pt x="1442" y="103"/>
                      <a:pt x="1439" y="103"/>
                    </a:cubicBezTo>
                    <a:cubicBezTo>
                      <a:pt x="1352" y="103"/>
                      <a:pt x="1270" y="134"/>
                      <a:pt x="1187" y="152"/>
                    </a:cubicBezTo>
                    <a:cubicBezTo>
                      <a:pt x="1090" y="173"/>
                      <a:pt x="995" y="202"/>
                      <a:pt x="911" y="250"/>
                    </a:cubicBezTo>
                    <a:cubicBezTo>
                      <a:pt x="827" y="302"/>
                      <a:pt x="761" y="379"/>
                      <a:pt x="695" y="443"/>
                    </a:cubicBezTo>
                    <a:cubicBezTo>
                      <a:pt x="638" y="495"/>
                      <a:pt x="592" y="551"/>
                      <a:pt x="548" y="613"/>
                    </a:cubicBezTo>
                    <a:cubicBezTo>
                      <a:pt x="504" y="644"/>
                      <a:pt x="461" y="682"/>
                      <a:pt x="420" y="718"/>
                    </a:cubicBezTo>
                    <a:cubicBezTo>
                      <a:pt x="375" y="759"/>
                      <a:pt x="360" y="825"/>
                      <a:pt x="321" y="871"/>
                    </a:cubicBezTo>
                    <a:cubicBezTo>
                      <a:pt x="283" y="916"/>
                      <a:pt x="225" y="953"/>
                      <a:pt x="193" y="1007"/>
                    </a:cubicBezTo>
                    <a:cubicBezTo>
                      <a:pt x="160" y="1061"/>
                      <a:pt x="141" y="1118"/>
                      <a:pt x="115" y="1176"/>
                    </a:cubicBezTo>
                    <a:cubicBezTo>
                      <a:pt x="93" y="1233"/>
                      <a:pt x="53" y="1288"/>
                      <a:pt x="39" y="1350"/>
                    </a:cubicBezTo>
                    <a:cubicBezTo>
                      <a:pt x="24" y="1412"/>
                      <a:pt x="31" y="1475"/>
                      <a:pt x="25" y="1537"/>
                    </a:cubicBezTo>
                    <a:cubicBezTo>
                      <a:pt x="18" y="1599"/>
                      <a:pt x="31" y="1661"/>
                      <a:pt x="31" y="1723"/>
                    </a:cubicBezTo>
                    <a:cubicBezTo>
                      <a:pt x="32" y="1785"/>
                      <a:pt x="0" y="1851"/>
                      <a:pt x="10" y="1914"/>
                    </a:cubicBezTo>
                    <a:cubicBezTo>
                      <a:pt x="6" y="1954"/>
                      <a:pt x="28" y="1990"/>
                      <a:pt x="50" y="2025"/>
                    </a:cubicBezTo>
                    <a:cubicBezTo>
                      <a:pt x="68" y="2068"/>
                      <a:pt x="88" y="2112"/>
                      <a:pt x="102" y="2153"/>
                    </a:cubicBezTo>
                    <a:cubicBezTo>
                      <a:pt x="116" y="2192"/>
                      <a:pt x="132" y="2230"/>
                      <a:pt x="152" y="2266"/>
                    </a:cubicBezTo>
                    <a:cubicBezTo>
                      <a:pt x="157" y="2299"/>
                      <a:pt x="160" y="2334"/>
                      <a:pt x="167" y="2367"/>
                    </a:cubicBezTo>
                    <a:cubicBezTo>
                      <a:pt x="203" y="2543"/>
                      <a:pt x="292" y="2707"/>
                      <a:pt x="386" y="2858"/>
                    </a:cubicBezTo>
                    <a:cubicBezTo>
                      <a:pt x="477" y="3011"/>
                      <a:pt x="583" y="3159"/>
                      <a:pt x="723" y="3276"/>
                    </a:cubicBezTo>
                    <a:cubicBezTo>
                      <a:pt x="861" y="3393"/>
                      <a:pt x="1013" y="3498"/>
                      <a:pt x="1185" y="3565"/>
                    </a:cubicBezTo>
                    <a:cubicBezTo>
                      <a:pt x="1352" y="3630"/>
                      <a:pt x="1531" y="3647"/>
                      <a:pt x="1712" y="3647"/>
                    </a:cubicBezTo>
                    <a:cubicBezTo>
                      <a:pt x="1719" y="3647"/>
                      <a:pt x="1727" y="3647"/>
                      <a:pt x="1734" y="3647"/>
                    </a:cubicBezTo>
                    <a:cubicBezTo>
                      <a:pt x="1904" y="3644"/>
                      <a:pt x="2088" y="3607"/>
                      <a:pt x="2246" y="3509"/>
                    </a:cubicBezTo>
                    <a:cubicBezTo>
                      <a:pt x="2253" y="3520"/>
                      <a:pt x="2259" y="3525"/>
                      <a:pt x="2266" y="3530"/>
                    </a:cubicBezTo>
                    <a:cubicBezTo>
                      <a:pt x="2216" y="3557"/>
                      <a:pt x="2164" y="3585"/>
                      <a:pt x="2110" y="3609"/>
                    </a:cubicBezTo>
                    <a:cubicBezTo>
                      <a:pt x="2065" y="3633"/>
                      <a:pt x="2011" y="3661"/>
                      <a:pt x="1958" y="3661"/>
                    </a:cubicBezTo>
                    <a:cubicBezTo>
                      <a:pt x="1943" y="3661"/>
                      <a:pt x="1928" y="3659"/>
                      <a:pt x="1913" y="3653"/>
                    </a:cubicBezTo>
                    <a:cubicBezTo>
                      <a:pt x="1913" y="3653"/>
                      <a:pt x="1913" y="3653"/>
                      <a:pt x="1913" y="3653"/>
                    </a:cubicBezTo>
                    <a:cubicBezTo>
                      <a:pt x="1909" y="3653"/>
                      <a:pt x="1909" y="3676"/>
                      <a:pt x="1913" y="3677"/>
                    </a:cubicBezTo>
                    <a:cubicBezTo>
                      <a:pt x="1936" y="3690"/>
                      <a:pt x="1958" y="3695"/>
                      <a:pt x="1980" y="3695"/>
                    </a:cubicBezTo>
                    <a:cubicBezTo>
                      <a:pt x="2004" y="3695"/>
                      <a:pt x="2028" y="3689"/>
                      <a:pt x="2052" y="3681"/>
                    </a:cubicBezTo>
                    <a:cubicBezTo>
                      <a:pt x="2122" y="3655"/>
                      <a:pt x="2183" y="3601"/>
                      <a:pt x="2250" y="3578"/>
                    </a:cubicBezTo>
                    <a:cubicBezTo>
                      <a:pt x="2310" y="3554"/>
                      <a:pt x="2369" y="3525"/>
                      <a:pt x="2424" y="3491"/>
                    </a:cubicBezTo>
                    <a:cubicBezTo>
                      <a:pt x="2484" y="3457"/>
                      <a:pt x="2535" y="3426"/>
                      <a:pt x="2589" y="3395"/>
                    </a:cubicBezTo>
                    <a:lnTo>
                      <a:pt x="2590" y="3395"/>
                    </a:lnTo>
                    <a:cubicBezTo>
                      <a:pt x="2594" y="3395"/>
                      <a:pt x="2597" y="3395"/>
                      <a:pt x="2600" y="3395"/>
                    </a:cubicBezTo>
                    <a:cubicBezTo>
                      <a:pt x="2601" y="3395"/>
                      <a:pt x="2603" y="3395"/>
                      <a:pt x="2604" y="3395"/>
                    </a:cubicBezTo>
                    <a:cubicBezTo>
                      <a:pt x="2629" y="3388"/>
                      <a:pt x="2650" y="3374"/>
                      <a:pt x="2676" y="3367"/>
                    </a:cubicBezTo>
                    <a:cubicBezTo>
                      <a:pt x="2713" y="3360"/>
                      <a:pt x="2753" y="3353"/>
                      <a:pt x="2784" y="3333"/>
                    </a:cubicBezTo>
                    <a:cubicBezTo>
                      <a:pt x="2809" y="3319"/>
                      <a:pt x="2830" y="3304"/>
                      <a:pt x="2851" y="3287"/>
                    </a:cubicBezTo>
                    <a:cubicBezTo>
                      <a:pt x="2871" y="3289"/>
                      <a:pt x="2897" y="3297"/>
                      <a:pt x="2918" y="3297"/>
                    </a:cubicBezTo>
                    <a:cubicBezTo>
                      <a:pt x="2926" y="3297"/>
                      <a:pt x="2933" y="3296"/>
                      <a:pt x="2939" y="3293"/>
                    </a:cubicBezTo>
                    <a:cubicBezTo>
                      <a:pt x="2962" y="3279"/>
                      <a:pt x="2983" y="3263"/>
                      <a:pt x="3007" y="3246"/>
                    </a:cubicBezTo>
                    <a:cubicBezTo>
                      <a:pt x="3031" y="3231"/>
                      <a:pt x="3024" y="3192"/>
                      <a:pt x="3043" y="3174"/>
                    </a:cubicBezTo>
                    <a:cubicBezTo>
                      <a:pt x="3064" y="3158"/>
                      <a:pt x="3104" y="3152"/>
                      <a:pt x="3124" y="3133"/>
                    </a:cubicBezTo>
                    <a:cubicBezTo>
                      <a:pt x="3144" y="3113"/>
                      <a:pt x="3153" y="3089"/>
                      <a:pt x="3171" y="3069"/>
                    </a:cubicBezTo>
                    <a:cubicBezTo>
                      <a:pt x="3188" y="3048"/>
                      <a:pt x="3219" y="3034"/>
                      <a:pt x="3234" y="3011"/>
                    </a:cubicBezTo>
                    <a:cubicBezTo>
                      <a:pt x="3248" y="2989"/>
                      <a:pt x="3247" y="2956"/>
                      <a:pt x="3258" y="2934"/>
                    </a:cubicBezTo>
                    <a:lnTo>
                      <a:pt x="3263" y="2919"/>
                    </a:lnTo>
                    <a:cubicBezTo>
                      <a:pt x="3309" y="2885"/>
                      <a:pt x="3373" y="2863"/>
                      <a:pt x="3408" y="2817"/>
                    </a:cubicBezTo>
                    <a:cubicBezTo>
                      <a:pt x="3446" y="2766"/>
                      <a:pt x="3477" y="2708"/>
                      <a:pt x="3510" y="2652"/>
                    </a:cubicBezTo>
                    <a:cubicBezTo>
                      <a:pt x="3540" y="2595"/>
                      <a:pt x="3536" y="2525"/>
                      <a:pt x="3558" y="2464"/>
                    </a:cubicBezTo>
                    <a:cubicBezTo>
                      <a:pt x="3584" y="2405"/>
                      <a:pt x="3623" y="2349"/>
                      <a:pt x="3642" y="2285"/>
                    </a:cubicBezTo>
                    <a:cubicBezTo>
                      <a:pt x="3656" y="2222"/>
                      <a:pt x="3662" y="2156"/>
                      <a:pt x="3668" y="2091"/>
                    </a:cubicBezTo>
                    <a:cubicBezTo>
                      <a:pt x="3676" y="2025"/>
                      <a:pt x="3697" y="1961"/>
                      <a:pt x="3697" y="1895"/>
                    </a:cubicBezTo>
                    <a:cubicBezTo>
                      <a:pt x="3693" y="1830"/>
                      <a:pt x="3675" y="1764"/>
                      <a:pt x="3664" y="1701"/>
                    </a:cubicBezTo>
                    <a:cubicBezTo>
                      <a:pt x="3657" y="1635"/>
                      <a:pt x="3632" y="1573"/>
                      <a:pt x="3616" y="1509"/>
                    </a:cubicBezTo>
                    <a:cubicBezTo>
                      <a:pt x="3601" y="1446"/>
                      <a:pt x="3618" y="1372"/>
                      <a:pt x="3595" y="1310"/>
                    </a:cubicBezTo>
                    <a:cubicBezTo>
                      <a:pt x="3568" y="1234"/>
                      <a:pt x="3492" y="1183"/>
                      <a:pt x="3449" y="1117"/>
                    </a:cubicBezTo>
                    <a:cubicBezTo>
                      <a:pt x="3463" y="1110"/>
                      <a:pt x="3478" y="1101"/>
                      <a:pt x="3477" y="1098"/>
                    </a:cubicBezTo>
                    <a:cubicBezTo>
                      <a:pt x="3460" y="1079"/>
                      <a:pt x="3433" y="1069"/>
                      <a:pt x="3430" y="1041"/>
                    </a:cubicBezTo>
                    <a:cubicBezTo>
                      <a:pt x="3429" y="1014"/>
                      <a:pt x="3449" y="973"/>
                      <a:pt x="3452" y="940"/>
                    </a:cubicBezTo>
                    <a:cubicBezTo>
                      <a:pt x="3456" y="908"/>
                      <a:pt x="3479" y="861"/>
                      <a:pt x="3479" y="829"/>
                    </a:cubicBezTo>
                    <a:cubicBezTo>
                      <a:pt x="3479" y="798"/>
                      <a:pt x="3459" y="780"/>
                      <a:pt x="3451" y="754"/>
                    </a:cubicBezTo>
                    <a:cubicBezTo>
                      <a:pt x="3441" y="726"/>
                      <a:pt x="3413" y="712"/>
                      <a:pt x="3400" y="688"/>
                    </a:cubicBezTo>
                    <a:cubicBezTo>
                      <a:pt x="3387" y="662"/>
                      <a:pt x="3389" y="622"/>
                      <a:pt x="3372" y="598"/>
                    </a:cubicBezTo>
                    <a:cubicBezTo>
                      <a:pt x="3354" y="573"/>
                      <a:pt x="3353" y="538"/>
                      <a:pt x="3332" y="516"/>
                    </a:cubicBezTo>
                    <a:cubicBezTo>
                      <a:pt x="3313" y="492"/>
                      <a:pt x="3266" y="499"/>
                      <a:pt x="3245" y="478"/>
                    </a:cubicBezTo>
                    <a:lnTo>
                      <a:pt x="3182" y="422"/>
                    </a:lnTo>
                    <a:cubicBezTo>
                      <a:pt x="3162" y="403"/>
                      <a:pt x="3152" y="371"/>
                      <a:pt x="3128" y="352"/>
                    </a:cubicBezTo>
                    <a:cubicBezTo>
                      <a:pt x="3108" y="331"/>
                      <a:pt x="3093" y="304"/>
                      <a:pt x="3072" y="284"/>
                    </a:cubicBezTo>
                    <a:cubicBezTo>
                      <a:pt x="3050" y="265"/>
                      <a:pt x="3031" y="242"/>
                      <a:pt x="3009" y="224"/>
                    </a:cubicBezTo>
                    <a:cubicBezTo>
                      <a:pt x="2984" y="207"/>
                      <a:pt x="2948" y="209"/>
                      <a:pt x="2928" y="189"/>
                    </a:cubicBezTo>
                    <a:cubicBezTo>
                      <a:pt x="2906" y="172"/>
                      <a:pt x="2892" y="140"/>
                      <a:pt x="2870" y="119"/>
                    </a:cubicBezTo>
                    <a:cubicBezTo>
                      <a:pt x="2846" y="100"/>
                      <a:pt x="2828" y="75"/>
                      <a:pt x="2804" y="56"/>
                    </a:cubicBezTo>
                    <a:cubicBezTo>
                      <a:pt x="2780" y="37"/>
                      <a:pt x="2742" y="45"/>
                      <a:pt x="2716" y="31"/>
                    </a:cubicBezTo>
                    <a:cubicBezTo>
                      <a:pt x="2687" y="17"/>
                      <a:pt x="2658" y="2"/>
                      <a:pt x="2623" y="1"/>
                    </a:cubicBezTo>
                    <a:cubicBezTo>
                      <a:pt x="2622" y="1"/>
                      <a:pt x="2621" y="1"/>
                      <a:pt x="2620"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29"/>
              <p:cNvSpPr/>
              <p:nvPr/>
            </p:nvSpPr>
            <p:spPr>
              <a:xfrm>
                <a:off x="738925" y="3037775"/>
                <a:ext cx="93125" cy="91775"/>
              </a:xfrm>
              <a:custGeom>
                <a:rect b="b" l="l" r="r" t="t"/>
                <a:pathLst>
                  <a:path extrusionOk="0" h="3671" w="3725">
                    <a:moveTo>
                      <a:pt x="2130" y="637"/>
                    </a:moveTo>
                    <a:lnTo>
                      <a:pt x="2130" y="637"/>
                    </a:lnTo>
                    <a:cubicBezTo>
                      <a:pt x="2185" y="656"/>
                      <a:pt x="2237" y="677"/>
                      <a:pt x="2291" y="700"/>
                    </a:cubicBezTo>
                    <a:cubicBezTo>
                      <a:pt x="2281" y="703"/>
                      <a:pt x="2272" y="705"/>
                      <a:pt x="2262" y="706"/>
                    </a:cubicBezTo>
                    <a:cubicBezTo>
                      <a:pt x="2219" y="682"/>
                      <a:pt x="2174" y="659"/>
                      <a:pt x="2130" y="637"/>
                    </a:cubicBezTo>
                    <a:close/>
                    <a:moveTo>
                      <a:pt x="1600" y="769"/>
                    </a:moveTo>
                    <a:cubicBezTo>
                      <a:pt x="1706" y="772"/>
                      <a:pt x="1820" y="794"/>
                      <a:pt x="1933" y="827"/>
                    </a:cubicBezTo>
                    <a:cubicBezTo>
                      <a:pt x="1918" y="835"/>
                      <a:pt x="1903" y="844"/>
                      <a:pt x="1889" y="852"/>
                    </a:cubicBezTo>
                    <a:cubicBezTo>
                      <a:pt x="1753" y="815"/>
                      <a:pt x="1613" y="790"/>
                      <a:pt x="1468" y="788"/>
                    </a:cubicBezTo>
                    <a:cubicBezTo>
                      <a:pt x="1509" y="779"/>
                      <a:pt x="1552" y="769"/>
                      <a:pt x="1600" y="769"/>
                    </a:cubicBezTo>
                    <a:close/>
                    <a:moveTo>
                      <a:pt x="1995" y="845"/>
                    </a:moveTo>
                    <a:cubicBezTo>
                      <a:pt x="2014" y="852"/>
                      <a:pt x="2034" y="855"/>
                      <a:pt x="2053" y="863"/>
                    </a:cubicBezTo>
                    <a:cubicBezTo>
                      <a:pt x="2071" y="871"/>
                      <a:pt x="2090" y="882"/>
                      <a:pt x="2108" y="890"/>
                    </a:cubicBezTo>
                    <a:cubicBezTo>
                      <a:pt x="2083" y="892"/>
                      <a:pt x="2060" y="893"/>
                      <a:pt x="2034" y="899"/>
                    </a:cubicBezTo>
                    <a:cubicBezTo>
                      <a:pt x="2007" y="889"/>
                      <a:pt x="1981" y="879"/>
                      <a:pt x="1954" y="871"/>
                    </a:cubicBezTo>
                    <a:lnTo>
                      <a:pt x="1995" y="845"/>
                    </a:lnTo>
                    <a:close/>
                    <a:moveTo>
                      <a:pt x="2173" y="936"/>
                    </a:moveTo>
                    <a:cubicBezTo>
                      <a:pt x="2179" y="936"/>
                      <a:pt x="2186" y="936"/>
                      <a:pt x="2193" y="937"/>
                    </a:cubicBezTo>
                    <a:cubicBezTo>
                      <a:pt x="2250" y="971"/>
                      <a:pt x="2303" y="1009"/>
                      <a:pt x="2357" y="1049"/>
                    </a:cubicBezTo>
                    <a:cubicBezTo>
                      <a:pt x="2303" y="1013"/>
                      <a:pt x="2248" y="983"/>
                      <a:pt x="2192" y="959"/>
                    </a:cubicBezTo>
                    <a:cubicBezTo>
                      <a:pt x="2173" y="951"/>
                      <a:pt x="2152" y="944"/>
                      <a:pt x="2131" y="937"/>
                    </a:cubicBezTo>
                    <a:cubicBezTo>
                      <a:pt x="2145" y="937"/>
                      <a:pt x="2159" y="936"/>
                      <a:pt x="2173" y="936"/>
                    </a:cubicBezTo>
                    <a:close/>
                    <a:moveTo>
                      <a:pt x="2358" y="727"/>
                    </a:moveTo>
                    <a:cubicBezTo>
                      <a:pt x="2486" y="788"/>
                      <a:pt x="2607" y="863"/>
                      <a:pt x="2727" y="940"/>
                    </a:cubicBezTo>
                    <a:cubicBezTo>
                      <a:pt x="2744" y="952"/>
                      <a:pt x="2762" y="966"/>
                      <a:pt x="2778" y="978"/>
                    </a:cubicBezTo>
                    <a:cubicBezTo>
                      <a:pt x="2784" y="985"/>
                      <a:pt x="2786" y="994"/>
                      <a:pt x="2792" y="1000"/>
                    </a:cubicBezTo>
                    <a:cubicBezTo>
                      <a:pt x="2796" y="1022"/>
                      <a:pt x="2796" y="1044"/>
                      <a:pt x="2792" y="1065"/>
                    </a:cubicBezTo>
                    <a:cubicBezTo>
                      <a:pt x="2669" y="944"/>
                      <a:pt x="2521" y="850"/>
                      <a:pt x="2374" y="766"/>
                    </a:cubicBezTo>
                    <a:cubicBezTo>
                      <a:pt x="2353" y="754"/>
                      <a:pt x="2331" y="742"/>
                      <a:pt x="2310" y="732"/>
                    </a:cubicBezTo>
                    <a:cubicBezTo>
                      <a:pt x="2325" y="731"/>
                      <a:pt x="2341" y="728"/>
                      <a:pt x="2358" y="727"/>
                    </a:cubicBezTo>
                    <a:close/>
                    <a:moveTo>
                      <a:pt x="1457" y="1088"/>
                    </a:moveTo>
                    <a:lnTo>
                      <a:pt x="1457" y="1088"/>
                    </a:lnTo>
                    <a:cubicBezTo>
                      <a:pt x="1443" y="1090"/>
                      <a:pt x="1429" y="1093"/>
                      <a:pt x="1416" y="1094"/>
                    </a:cubicBezTo>
                    <a:cubicBezTo>
                      <a:pt x="1402" y="1097"/>
                      <a:pt x="1387" y="1101"/>
                      <a:pt x="1373" y="1104"/>
                    </a:cubicBezTo>
                    <a:cubicBezTo>
                      <a:pt x="1372" y="1102"/>
                      <a:pt x="1372" y="1097"/>
                      <a:pt x="1369" y="1093"/>
                    </a:cubicBezTo>
                    <a:cubicBezTo>
                      <a:pt x="1399" y="1090"/>
                      <a:pt x="1428" y="1090"/>
                      <a:pt x="1457" y="1088"/>
                    </a:cubicBezTo>
                    <a:close/>
                    <a:moveTo>
                      <a:pt x="2819" y="1047"/>
                    </a:moveTo>
                    <a:cubicBezTo>
                      <a:pt x="2833" y="1069"/>
                      <a:pt x="2848" y="1090"/>
                      <a:pt x="2861" y="1112"/>
                    </a:cubicBezTo>
                    <a:cubicBezTo>
                      <a:pt x="2861" y="1112"/>
                      <a:pt x="2861" y="1112"/>
                      <a:pt x="2861" y="1112"/>
                    </a:cubicBezTo>
                    <a:lnTo>
                      <a:pt x="2861" y="1112"/>
                    </a:lnTo>
                    <a:cubicBezTo>
                      <a:pt x="2846" y="1102"/>
                      <a:pt x="2831" y="1091"/>
                      <a:pt x="2814" y="1079"/>
                    </a:cubicBezTo>
                    <a:cubicBezTo>
                      <a:pt x="2818" y="1069"/>
                      <a:pt x="2818" y="1057"/>
                      <a:pt x="2819" y="1047"/>
                    </a:cubicBezTo>
                    <a:close/>
                    <a:moveTo>
                      <a:pt x="1330" y="1098"/>
                    </a:moveTo>
                    <a:cubicBezTo>
                      <a:pt x="1332" y="1104"/>
                      <a:pt x="1332" y="1109"/>
                      <a:pt x="1333" y="1112"/>
                    </a:cubicBezTo>
                    <a:cubicBezTo>
                      <a:pt x="1223" y="1134"/>
                      <a:pt x="1114" y="1168"/>
                      <a:pt x="1010" y="1216"/>
                    </a:cubicBezTo>
                    <a:cubicBezTo>
                      <a:pt x="1017" y="1203"/>
                      <a:pt x="1023" y="1188"/>
                      <a:pt x="1030" y="1174"/>
                    </a:cubicBezTo>
                    <a:cubicBezTo>
                      <a:pt x="1084" y="1152"/>
                      <a:pt x="1139" y="1134"/>
                      <a:pt x="1197" y="1120"/>
                    </a:cubicBezTo>
                    <a:cubicBezTo>
                      <a:pt x="1241" y="1110"/>
                      <a:pt x="1285" y="1105"/>
                      <a:pt x="1330" y="1098"/>
                    </a:cubicBezTo>
                    <a:close/>
                    <a:moveTo>
                      <a:pt x="1683" y="1281"/>
                    </a:moveTo>
                    <a:cubicBezTo>
                      <a:pt x="1709" y="1283"/>
                      <a:pt x="1734" y="1285"/>
                      <a:pt x="1760" y="1288"/>
                    </a:cubicBezTo>
                    <a:cubicBezTo>
                      <a:pt x="1725" y="1296"/>
                      <a:pt x="1695" y="1309"/>
                      <a:pt x="1665" y="1322"/>
                    </a:cubicBezTo>
                    <a:cubicBezTo>
                      <a:pt x="1669" y="1309"/>
                      <a:pt x="1670" y="1295"/>
                      <a:pt x="1674" y="1281"/>
                    </a:cubicBezTo>
                    <a:close/>
                    <a:moveTo>
                      <a:pt x="974" y="1358"/>
                    </a:moveTo>
                    <a:lnTo>
                      <a:pt x="974" y="1358"/>
                    </a:lnTo>
                    <a:cubicBezTo>
                      <a:pt x="966" y="1364"/>
                      <a:pt x="955" y="1371"/>
                      <a:pt x="946" y="1375"/>
                    </a:cubicBezTo>
                    <a:cubicBezTo>
                      <a:pt x="948" y="1372"/>
                      <a:pt x="948" y="1368"/>
                      <a:pt x="949" y="1365"/>
                    </a:cubicBezTo>
                    <a:cubicBezTo>
                      <a:pt x="956" y="1364"/>
                      <a:pt x="966" y="1361"/>
                      <a:pt x="974" y="1358"/>
                    </a:cubicBezTo>
                    <a:close/>
                    <a:moveTo>
                      <a:pt x="1841" y="1299"/>
                    </a:moveTo>
                    <a:cubicBezTo>
                      <a:pt x="1874" y="1305"/>
                      <a:pt x="1904" y="1310"/>
                      <a:pt x="1936" y="1324"/>
                    </a:cubicBezTo>
                    <a:cubicBezTo>
                      <a:pt x="2009" y="1354"/>
                      <a:pt x="2064" y="1416"/>
                      <a:pt x="2118" y="1468"/>
                    </a:cubicBezTo>
                    <a:cubicBezTo>
                      <a:pt x="2064" y="1439"/>
                      <a:pt x="2007" y="1416"/>
                      <a:pt x="1951" y="1398"/>
                    </a:cubicBezTo>
                    <a:cubicBezTo>
                      <a:pt x="1874" y="1373"/>
                      <a:pt x="1793" y="1354"/>
                      <a:pt x="1710" y="1347"/>
                    </a:cubicBezTo>
                    <a:cubicBezTo>
                      <a:pt x="1753" y="1329"/>
                      <a:pt x="1794" y="1311"/>
                      <a:pt x="1841" y="1299"/>
                    </a:cubicBezTo>
                    <a:close/>
                    <a:moveTo>
                      <a:pt x="3139" y="586"/>
                    </a:moveTo>
                    <a:lnTo>
                      <a:pt x="3139" y="586"/>
                    </a:lnTo>
                    <a:cubicBezTo>
                      <a:pt x="3154" y="596"/>
                      <a:pt x="3168" y="608"/>
                      <a:pt x="3179" y="622"/>
                    </a:cubicBezTo>
                    <a:cubicBezTo>
                      <a:pt x="3234" y="680"/>
                      <a:pt x="3286" y="740"/>
                      <a:pt x="3333" y="806"/>
                    </a:cubicBezTo>
                    <a:cubicBezTo>
                      <a:pt x="3378" y="871"/>
                      <a:pt x="3417" y="945"/>
                      <a:pt x="3444" y="1022"/>
                    </a:cubicBezTo>
                    <a:cubicBezTo>
                      <a:pt x="3472" y="1104"/>
                      <a:pt x="3444" y="1194"/>
                      <a:pt x="3451" y="1274"/>
                    </a:cubicBezTo>
                    <a:cubicBezTo>
                      <a:pt x="3458" y="1354"/>
                      <a:pt x="3465" y="1434"/>
                      <a:pt x="3451" y="1515"/>
                    </a:cubicBezTo>
                    <a:cubicBezTo>
                      <a:pt x="3450" y="1526"/>
                      <a:pt x="3446" y="1537"/>
                      <a:pt x="3444" y="1550"/>
                    </a:cubicBezTo>
                    <a:cubicBezTo>
                      <a:pt x="3418" y="1477"/>
                      <a:pt x="3385" y="1408"/>
                      <a:pt x="3348" y="1343"/>
                    </a:cubicBezTo>
                    <a:cubicBezTo>
                      <a:pt x="3356" y="1311"/>
                      <a:pt x="3363" y="1278"/>
                      <a:pt x="3359" y="1248"/>
                    </a:cubicBezTo>
                    <a:cubicBezTo>
                      <a:pt x="3351" y="1186"/>
                      <a:pt x="3330" y="1127"/>
                      <a:pt x="3318" y="1068"/>
                    </a:cubicBezTo>
                    <a:cubicBezTo>
                      <a:pt x="3307" y="1006"/>
                      <a:pt x="3286" y="947"/>
                      <a:pt x="3265" y="885"/>
                    </a:cubicBezTo>
                    <a:cubicBezTo>
                      <a:pt x="3246" y="823"/>
                      <a:pt x="3194" y="779"/>
                      <a:pt x="3166" y="721"/>
                    </a:cubicBezTo>
                    <a:cubicBezTo>
                      <a:pt x="3150" y="684"/>
                      <a:pt x="3150" y="630"/>
                      <a:pt x="3139" y="586"/>
                    </a:cubicBezTo>
                    <a:close/>
                    <a:moveTo>
                      <a:pt x="2477" y="1134"/>
                    </a:moveTo>
                    <a:lnTo>
                      <a:pt x="2477" y="1134"/>
                    </a:lnTo>
                    <a:cubicBezTo>
                      <a:pt x="2625" y="1240"/>
                      <a:pt x="2789" y="1343"/>
                      <a:pt x="2879" y="1505"/>
                    </a:cubicBezTo>
                    <a:cubicBezTo>
                      <a:pt x="2894" y="1533"/>
                      <a:pt x="2906" y="1565"/>
                      <a:pt x="2917" y="1594"/>
                    </a:cubicBezTo>
                    <a:cubicBezTo>
                      <a:pt x="2905" y="1572"/>
                      <a:pt x="2894" y="1547"/>
                      <a:pt x="2880" y="1526"/>
                    </a:cubicBezTo>
                    <a:cubicBezTo>
                      <a:pt x="2814" y="1422"/>
                      <a:pt x="2719" y="1343"/>
                      <a:pt x="2620" y="1281"/>
                    </a:cubicBezTo>
                    <a:cubicBezTo>
                      <a:pt x="2577" y="1227"/>
                      <a:pt x="2529" y="1179"/>
                      <a:pt x="2477" y="1134"/>
                    </a:cubicBezTo>
                    <a:close/>
                    <a:moveTo>
                      <a:pt x="1603" y="1655"/>
                    </a:moveTo>
                    <a:lnTo>
                      <a:pt x="1603" y="1668"/>
                    </a:lnTo>
                    <a:cubicBezTo>
                      <a:pt x="1530" y="1690"/>
                      <a:pt x="1461" y="1726"/>
                      <a:pt x="1406" y="1772"/>
                    </a:cubicBezTo>
                    <a:cubicBezTo>
                      <a:pt x="1383" y="1790"/>
                      <a:pt x="1362" y="1812"/>
                      <a:pt x="1344" y="1836"/>
                    </a:cubicBezTo>
                    <a:cubicBezTo>
                      <a:pt x="1339" y="1839"/>
                      <a:pt x="1332" y="1840"/>
                      <a:pt x="1326" y="1841"/>
                    </a:cubicBezTo>
                    <a:cubicBezTo>
                      <a:pt x="1328" y="1839"/>
                      <a:pt x="1328" y="1833"/>
                      <a:pt x="1330" y="1829"/>
                    </a:cubicBezTo>
                    <a:cubicBezTo>
                      <a:pt x="1332" y="1826"/>
                      <a:pt x="1333" y="1822"/>
                      <a:pt x="1337" y="1819"/>
                    </a:cubicBezTo>
                    <a:cubicBezTo>
                      <a:pt x="1388" y="1737"/>
                      <a:pt x="1472" y="1698"/>
                      <a:pt x="1559" y="1671"/>
                    </a:cubicBezTo>
                    <a:cubicBezTo>
                      <a:pt x="1573" y="1666"/>
                      <a:pt x="1588" y="1661"/>
                      <a:pt x="1603" y="1655"/>
                    </a:cubicBezTo>
                    <a:close/>
                    <a:moveTo>
                      <a:pt x="660" y="1666"/>
                    </a:moveTo>
                    <a:cubicBezTo>
                      <a:pt x="660" y="1687"/>
                      <a:pt x="659" y="1708"/>
                      <a:pt x="659" y="1726"/>
                    </a:cubicBezTo>
                    <a:cubicBezTo>
                      <a:pt x="659" y="1766"/>
                      <a:pt x="663" y="1805"/>
                      <a:pt x="667" y="1845"/>
                    </a:cubicBezTo>
                    <a:cubicBezTo>
                      <a:pt x="660" y="1861"/>
                      <a:pt x="656" y="1876"/>
                      <a:pt x="651" y="1891"/>
                    </a:cubicBezTo>
                    <a:cubicBezTo>
                      <a:pt x="646" y="1814"/>
                      <a:pt x="651" y="1738"/>
                      <a:pt x="660" y="1666"/>
                    </a:cubicBezTo>
                    <a:close/>
                    <a:moveTo>
                      <a:pt x="3576" y="1704"/>
                    </a:moveTo>
                    <a:cubicBezTo>
                      <a:pt x="3576" y="1705"/>
                      <a:pt x="3578" y="1708"/>
                      <a:pt x="3578" y="1708"/>
                    </a:cubicBezTo>
                    <a:cubicBezTo>
                      <a:pt x="3583" y="1753"/>
                      <a:pt x="3596" y="1800"/>
                      <a:pt x="3597" y="1848"/>
                    </a:cubicBezTo>
                    <a:cubicBezTo>
                      <a:pt x="3602" y="1896"/>
                      <a:pt x="3597" y="1944"/>
                      <a:pt x="3590" y="1991"/>
                    </a:cubicBezTo>
                    <a:cubicBezTo>
                      <a:pt x="3586" y="2006"/>
                      <a:pt x="3578" y="2020"/>
                      <a:pt x="3568" y="2033"/>
                    </a:cubicBezTo>
                    <a:cubicBezTo>
                      <a:pt x="3558" y="2001"/>
                      <a:pt x="3550" y="1971"/>
                      <a:pt x="3543" y="1940"/>
                    </a:cubicBezTo>
                    <a:cubicBezTo>
                      <a:pt x="3538" y="1913"/>
                      <a:pt x="3528" y="1885"/>
                      <a:pt x="3517" y="1861"/>
                    </a:cubicBezTo>
                    <a:cubicBezTo>
                      <a:pt x="3541" y="1812"/>
                      <a:pt x="3561" y="1759"/>
                      <a:pt x="3576" y="1704"/>
                    </a:cubicBezTo>
                    <a:close/>
                    <a:moveTo>
                      <a:pt x="2488" y="1499"/>
                    </a:moveTo>
                    <a:cubicBezTo>
                      <a:pt x="2579" y="1640"/>
                      <a:pt x="2606" y="1815"/>
                      <a:pt x="2584" y="1953"/>
                    </a:cubicBezTo>
                    <a:cubicBezTo>
                      <a:pt x="2580" y="1983"/>
                      <a:pt x="2573" y="2013"/>
                      <a:pt x="2563" y="2045"/>
                    </a:cubicBezTo>
                    <a:cubicBezTo>
                      <a:pt x="2565" y="2004"/>
                      <a:pt x="2566" y="1960"/>
                      <a:pt x="2566" y="1918"/>
                    </a:cubicBezTo>
                    <a:cubicBezTo>
                      <a:pt x="2566" y="1826"/>
                      <a:pt x="2576" y="1726"/>
                      <a:pt x="2546" y="1628"/>
                    </a:cubicBezTo>
                    <a:cubicBezTo>
                      <a:pt x="2532" y="1584"/>
                      <a:pt x="2511" y="1540"/>
                      <a:pt x="2488" y="1499"/>
                    </a:cubicBezTo>
                    <a:close/>
                    <a:moveTo>
                      <a:pt x="1780" y="1610"/>
                    </a:moveTo>
                    <a:cubicBezTo>
                      <a:pt x="1802" y="1610"/>
                      <a:pt x="1824" y="1613"/>
                      <a:pt x="1846" y="1618"/>
                    </a:cubicBezTo>
                    <a:cubicBezTo>
                      <a:pt x="1946" y="1640"/>
                      <a:pt x="2042" y="1687"/>
                      <a:pt x="2115" y="1753"/>
                    </a:cubicBezTo>
                    <a:cubicBezTo>
                      <a:pt x="2126" y="1764"/>
                      <a:pt x="2135" y="1778"/>
                      <a:pt x="2145" y="1788"/>
                    </a:cubicBezTo>
                    <a:cubicBezTo>
                      <a:pt x="2125" y="1784"/>
                      <a:pt x="2105" y="1782"/>
                      <a:pt x="2085" y="1782"/>
                    </a:cubicBezTo>
                    <a:cubicBezTo>
                      <a:pt x="2021" y="1782"/>
                      <a:pt x="1956" y="1801"/>
                      <a:pt x="1900" y="1848"/>
                    </a:cubicBezTo>
                    <a:cubicBezTo>
                      <a:pt x="1863" y="1831"/>
                      <a:pt x="1822" y="1821"/>
                      <a:pt x="1782" y="1821"/>
                    </a:cubicBezTo>
                    <a:cubicBezTo>
                      <a:pt x="1774" y="1821"/>
                      <a:pt x="1767" y="1821"/>
                      <a:pt x="1760" y="1822"/>
                    </a:cubicBezTo>
                    <a:cubicBezTo>
                      <a:pt x="1699" y="1829"/>
                      <a:pt x="1657" y="1866"/>
                      <a:pt x="1621" y="1896"/>
                    </a:cubicBezTo>
                    <a:cubicBezTo>
                      <a:pt x="1616" y="1896"/>
                      <a:pt x="1611" y="1896"/>
                      <a:pt x="1606" y="1896"/>
                    </a:cubicBezTo>
                    <a:cubicBezTo>
                      <a:pt x="1581" y="1896"/>
                      <a:pt x="1556" y="1901"/>
                      <a:pt x="1531" y="1903"/>
                    </a:cubicBezTo>
                    <a:cubicBezTo>
                      <a:pt x="1483" y="1917"/>
                      <a:pt x="1449" y="1951"/>
                      <a:pt x="1410" y="1978"/>
                    </a:cubicBezTo>
                    <a:cubicBezTo>
                      <a:pt x="1381" y="1998"/>
                      <a:pt x="1341" y="2020"/>
                      <a:pt x="1317" y="2053"/>
                    </a:cubicBezTo>
                    <a:cubicBezTo>
                      <a:pt x="1317" y="2052"/>
                      <a:pt x="1317" y="2049"/>
                      <a:pt x="1314" y="2048"/>
                    </a:cubicBezTo>
                    <a:cubicBezTo>
                      <a:pt x="1330" y="1973"/>
                      <a:pt x="1361" y="1909"/>
                      <a:pt x="1403" y="1859"/>
                    </a:cubicBezTo>
                    <a:cubicBezTo>
                      <a:pt x="1447" y="1849"/>
                      <a:pt x="1494" y="1841"/>
                      <a:pt x="1539" y="1841"/>
                    </a:cubicBezTo>
                    <a:cubicBezTo>
                      <a:pt x="1574" y="1841"/>
                      <a:pt x="1608" y="1846"/>
                      <a:pt x="1640" y="1859"/>
                    </a:cubicBezTo>
                    <a:cubicBezTo>
                      <a:pt x="1640" y="1859"/>
                      <a:pt x="1640" y="1859"/>
                      <a:pt x="1640" y="1859"/>
                    </a:cubicBezTo>
                    <a:cubicBezTo>
                      <a:pt x="1643" y="1859"/>
                      <a:pt x="1648" y="1838"/>
                      <a:pt x="1644" y="1834"/>
                    </a:cubicBezTo>
                    <a:cubicBezTo>
                      <a:pt x="1606" y="1809"/>
                      <a:pt x="1565" y="1802"/>
                      <a:pt x="1523" y="1802"/>
                    </a:cubicBezTo>
                    <a:cubicBezTo>
                      <a:pt x="1503" y="1802"/>
                      <a:pt x="1484" y="1803"/>
                      <a:pt x="1464" y="1805"/>
                    </a:cubicBezTo>
                    <a:cubicBezTo>
                      <a:pt x="1504" y="1774"/>
                      <a:pt x="1546" y="1750"/>
                      <a:pt x="1599" y="1733"/>
                    </a:cubicBezTo>
                    <a:lnTo>
                      <a:pt x="1599" y="1733"/>
                    </a:lnTo>
                    <a:cubicBezTo>
                      <a:pt x="1596" y="1756"/>
                      <a:pt x="1596" y="1779"/>
                      <a:pt x="1592" y="1800"/>
                    </a:cubicBezTo>
                    <a:cubicBezTo>
                      <a:pt x="1590" y="1804"/>
                      <a:pt x="1600" y="1808"/>
                      <a:pt x="1607" y="1808"/>
                    </a:cubicBezTo>
                    <a:cubicBezTo>
                      <a:pt x="1611" y="1808"/>
                      <a:pt x="1615" y="1807"/>
                      <a:pt x="1615" y="1804"/>
                    </a:cubicBezTo>
                    <a:cubicBezTo>
                      <a:pt x="1624" y="1777"/>
                      <a:pt x="1629" y="1746"/>
                      <a:pt x="1635" y="1719"/>
                    </a:cubicBezTo>
                    <a:cubicBezTo>
                      <a:pt x="1679" y="1707"/>
                      <a:pt x="1726" y="1701"/>
                      <a:pt x="1771" y="1701"/>
                    </a:cubicBezTo>
                    <a:cubicBezTo>
                      <a:pt x="1836" y="1701"/>
                      <a:pt x="1901" y="1714"/>
                      <a:pt x="1958" y="1739"/>
                    </a:cubicBezTo>
                    <a:cubicBezTo>
                      <a:pt x="1960" y="1740"/>
                      <a:pt x="1962" y="1741"/>
                      <a:pt x="1964" y="1741"/>
                    </a:cubicBezTo>
                    <a:cubicBezTo>
                      <a:pt x="1984" y="1741"/>
                      <a:pt x="2004" y="1706"/>
                      <a:pt x="1981" y="1694"/>
                    </a:cubicBezTo>
                    <a:cubicBezTo>
                      <a:pt x="1916" y="1656"/>
                      <a:pt x="1840" y="1639"/>
                      <a:pt x="1764" y="1639"/>
                    </a:cubicBezTo>
                    <a:cubicBezTo>
                      <a:pt x="1723" y="1639"/>
                      <a:pt x="1681" y="1644"/>
                      <a:pt x="1641" y="1653"/>
                    </a:cubicBezTo>
                    <a:lnTo>
                      <a:pt x="1641" y="1636"/>
                    </a:lnTo>
                    <a:cubicBezTo>
                      <a:pt x="1685" y="1622"/>
                      <a:pt x="1732" y="1610"/>
                      <a:pt x="1780" y="1610"/>
                    </a:cubicBezTo>
                    <a:close/>
                    <a:moveTo>
                      <a:pt x="1633" y="1283"/>
                    </a:moveTo>
                    <a:lnTo>
                      <a:pt x="1633" y="1283"/>
                    </a:lnTo>
                    <a:cubicBezTo>
                      <a:pt x="1629" y="1296"/>
                      <a:pt x="1624" y="1310"/>
                      <a:pt x="1622" y="1325"/>
                    </a:cubicBezTo>
                    <a:cubicBezTo>
                      <a:pt x="1621" y="1331"/>
                      <a:pt x="1621" y="1336"/>
                      <a:pt x="1621" y="1339"/>
                    </a:cubicBezTo>
                    <a:cubicBezTo>
                      <a:pt x="1615" y="1343"/>
                      <a:pt x="1613" y="1346"/>
                      <a:pt x="1607" y="1347"/>
                    </a:cubicBezTo>
                    <a:cubicBezTo>
                      <a:pt x="1592" y="1350"/>
                      <a:pt x="1575" y="1350"/>
                      <a:pt x="1560" y="1351"/>
                    </a:cubicBezTo>
                    <a:cubicBezTo>
                      <a:pt x="1421" y="1377"/>
                      <a:pt x="1296" y="1456"/>
                      <a:pt x="1196" y="1561"/>
                    </a:cubicBezTo>
                    <a:cubicBezTo>
                      <a:pt x="1096" y="1664"/>
                      <a:pt x="1043" y="1801"/>
                      <a:pt x="1032" y="1946"/>
                    </a:cubicBezTo>
                    <a:cubicBezTo>
                      <a:pt x="1030" y="1960"/>
                      <a:pt x="1030" y="1976"/>
                      <a:pt x="1030" y="1990"/>
                    </a:cubicBezTo>
                    <a:cubicBezTo>
                      <a:pt x="1011" y="2006"/>
                      <a:pt x="989" y="2024"/>
                      <a:pt x="974" y="2045"/>
                    </a:cubicBezTo>
                    <a:cubicBezTo>
                      <a:pt x="962" y="2060"/>
                      <a:pt x="955" y="2077"/>
                      <a:pt x="946" y="2094"/>
                    </a:cubicBezTo>
                    <a:cubicBezTo>
                      <a:pt x="940" y="2071"/>
                      <a:pt x="934" y="2049"/>
                      <a:pt x="929" y="2027"/>
                    </a:cubicBezTo>
                    <a:cubicBezTo>
                      <a:pt x="946" y="1955"/>
                      <a:pt x="973" y="1884"/>
                      <a:pt x="1001" y="1818"/>
                    </a:cubicBezTo>
                    <a:cubicBezTo>
                      <a:pt x="1029" y="1756"/>
                      <a:pt x="1058" y="1691"/>
                      <a:pt x="1094" y="1629"/>
                    </a:cubicBezTo>
                    <a:cubicBezTo>
                      <a:pt x="1132" y="1595"/>
                      <a:pt x="1169" y="1563"/>
                      <a:pt x="1207" y="1530"/>
                    </a:cubicBezTo>
                    <a:cubicBezTo>
                      <a:pt x="1297" y="1444"/>
                      <a:pt x="1394" y="1343"/>
                      <a:pt x="1524" y="1291"/>
                    </a:cubicBezTo>
                    <a:cubicBezTo>
                      <a:pt x="1560" y="1285"/>
                      <a:pt x="1596" y="1284"/>
                      <a:pt x="1633" y="1283"/>
                    </a:cubicBezTo>
                    <a:close/>
                    <a:moveTo>
                      <a:pt x="1138" y="607"/>
                    </a:moveTo>
                    <a:cubicBezTo>
                      <a:pt x="1008" y="696"/>
                      <a:pt x="927" y="816"/>
                      <a:pt x="864" y="940"/>
                    </a:cubicBezTo>
                    <a:cubicBezTo>
                      <a:pt x="740" y="1016"/>
                      <a:pt x="630" y="1116"/>
                      <a:pt x="550" y="1240"/>
                    </a:cubicBezTo>
                    <a:cubicBezTo>
                      <a:pt x="426" y="1434"/>
                      <a:pt x="399" y="1650"/>
                      <a:pt x="404" y="1859"/>
                    </a:cubicBezTo>
                    <a:cubicBezTo>
                      <a:pt x="385" y="1938"/>
                      <a:pt x="378" y="2020"/>
                      <a:pt x="389" y="2104"/>
                    </a:cubicBezTo>
                    <a:cubicBezTo>
                      <a:pt x="381" y="2063"/>
                      <a:pt x="371" y="2022"/>
                      <a:pt x="364" y="1979"/>
                    </a:cubicBezTo>
                    <a:cubicBezTo>
                      <a:pt x="322" y="1697"/>
                      <a:pt x="308" y="1383"/>
                      <a:pt x="459" y="1112"/>
                    </a:cubicBezTo>
                    <a:cubicBezTo>
                      <a:pt x="597" y="866"/>
                      <a:pt x="845" y="687"/>
                      <a:pt x="1117" y="611"/>
                    </a:cubicBezTo>
                    <a:cubicBezTo>
                      <a:pt x="1124" y="610"/>
                      <a:pt x="1131" y="610"/>
                      <a:pt x="1138" y="607"/>
                    </a:cubicBezTo>
                    <a:close/>
                    <a:moveTo>
                      <a:pt x="1029" y="2068"/>
                    </a:moveTo>
                    <a:cubicBezTo>
                      <a:pt x="1032" y="2151"/>
                      <a:pt x="1052" y="2233"/>
                      <a:pt x="1094" y="2306"/>
                    </a:cubicBezTo>
                    <a:cubicBezTo>
                      <a:pt x="1085" y="2309"/>
                      <a:pt x="1079" y="2313"/>
                      <a:pt x="1070" y="2316"/>
                    </a:cubicBezTo>
                    <a:cubicBezTo>
                      <a:pt x="1039" y="2282"/>
                      <a:pt x="1011" y="2244"/>
                      <a:pt x="990" y="2203"/>
                    </a:cubicBezTo>
                    <a:lnTo>
                      <a:pt x="990" y="2183"/>
                    </a:lnTo>
                    <a:cubicBezTo>
                      <a:pt x="995" y="2151"/>
                      <a:pt x="1007" y="2110"/>
                      <a:pt x="1029" y="2068"/>
                    </a:cubicBezTo>
                    <a:close/>
                    <a:moveTo>
                      <a:pt x="1612" y="373"/>
                    </a:moveTo>
                    <a:cubicBezTo>
                      <a:pt x="1720" y="373"/>
                      <a:pt x="1828" y="384"/>
                      <a:pt x="1932" y="409"/>
                    </a:cubicBezTo>
                    <a:cubicBezTo>
                      <a:pt x="2063" y="439"/>
                      <a:pt x="2206" y="453"/>
                      <a:pt x="2328" y="521"/>
                    </a:cubicBezTo>
                    <a:cubicBezTo>
                      <a:pt x="2367" y="545"/>
                      <a:pt x="2401" y="570"/>
                      <a:pt x="2435" y="600"/>
                    </a:cubicBezTo>
                    <a:cubicBezTo>
                      <a:pt x="2371" y="588"/>
                      <a:pt x="2303" y="579"/>
                      <a:pt x="2237" y="572"/>
                    </a:cubicBezTo>
                    <a:cubicBezTo>
                      <a:pt x="2032" y="509"/>
                      <a:pt x="1821" y="469"/>
                      <a:pt x="1604" y="469"/>
                    </a:cubicBezTo>
                    <a:cubicBezTo>
                      <a:pt x="1594" y="469"/>
                      <a:pt x="1583" y="469"/>
                      <a:pt x="1573" y="469"/>
                    </a:cubicBezTo>
                    <a:cubicBezTo>
                      <a:pt x="1245" y="473"/>
                      <a:pt x="908" y="583"/>
                      <a:pt x="657" y="806"/>
                    </a:cubicBezTo>
                    <a:cubicBezTo>
                      <a:pt x="392" y="1031"/>
                      <a:pt x="289" y="1380"/>
                      <a:pt x="295" y="1695"/>
                    </a:cubicBezTo>
                    <a:cubicBezTo>
                      <a:pt x="297" y="1909"/>
                      <a:pt x="351" y="2132"/>
                      <a:pt x="397" y="2342"/>
                    </a:cubicBezTo>
                    <a:cubicBezTo>
                      <a:pt x="313" y="2265"/>
                      <a:pt x="242" y="2169"/>
                      <a:pt x="205" y="2061"/>
                    </a:cubicBezTo>
                    <a:cubicBezTo>
                      <a:pt x="143" y="1887"/>
                      <a:pt x="185" y="1705"/>
                      <a:pt x="213" y="1543"/>
                    </a:cubicBezTo>
                    <a:cubicBezTo>
                      <a:pt x="240" y="1377"/>
                      <a:pt x="289" y="1214"/>
                      <a:pt x="375" y="1069"/>
                    </a:cubicBezTo>
                    <a:cubicBezTo>
                      <a:pt x="459" y="926"/>
                      <a:pt x="564" y="794"/>
                      <a:pt x="692" y="689"/>
                    </a:cubicBezTo>
                    <a:cubicBezTo>
                      <a:pt x="803" y="594"/>
                      <a:pt x="918" y="498"/>
                      <a:pt x="1051" y="436"/>
                    </a:cubicBezTo>
                    <a:cubicBezTo>
                      <a:pt x="1066" y="429"/>
                      <a:pt x="1081" y="421"/>
                      <a:pt x="1098" y="414"/>
                    </a:cubicBezTo>
                    <a:cubicBezTo>
                      <a:pt x="1187" y="380"/>
                      <a:pt x="1282" y="377"/>
                      <a:pt x="1374" y="377"/>
                    </a:cubicBezTo>
                    <a:cubicBezTo>
                      <a:pt x="1397" y="377"/>
                      <a:pt x="1420" y="377"/>
                      <a:pt x="1443" y="377"/>
                    </a:cubicBezTo>
                    <a:cubicBezTo>
                      <a:pt x="1470" y="377"/>
                      <a:pt x="1497" y="377"/>
                      <a:pt x="1523" y="376"/>
                    </a:cubicBezTo>
                    <a:cubicBezTo>
                      <a:pt x="1553" y="374"/>
                      <a:pt x="1582" y="373"/>
                      <a:pt x="1612" y="373"/>
                    </a:cubicBezTo>
                    <a:close/>
                    <a:moveTo>
                      <a:pt x="1094" y="2342"/>
                    </a:moveTo>
                    <a:cubicBezTo>
                      <a:pt x="1106" y="2350"/>
                      <a:pt x="1117" y="2361"/>
                      <a:pt x="1127" y="2371"/>
                    </a:cubicBezTo>
                    <a:lnTo>
                      <a:pt x="1138" y="2386"/>
                    </a:lnTo>
                    <a:cubicBezTo>
                      <a:pt x="1121" y="2372"/>
                      <a:pt x="1107" y="2357"/>
                      <a:pt x="1094" y="2342"/>
                    </a:cubicBezTo>
                    <a:close/>
                    <a:moveTo>
                      <a:pt x="406" y="2191"/>
                    </a:moveTo>
                    <a:cubicBezTo>
                      <a:pt x="415" y="2225"/>
                      <a:pt x="429" y="2258"/>
                      <a:pt x="445" y="2290"/>
                    </a:cubicBezTo>
                    <a:cubicBezTo>
                      <a:pt x="450" y="2324"/>
                      <a:pt x="454" y="2357"/>
                      <a:pt x="459" y="2392"/>
                    </a:cubicBezTo>
                    <a:cubicBezTo>
                      <a:pt x="452" y="2386"/>
                      <a:pt x="445" y="2383"/>
                      <a:pt x="440" y="2378"/>
                    </a:cubicBezTo>
                    <a:cubicBezTo>
                      <a:pt x="429" y="2316"/>
                      <a:pt x="418" y="2253"/>
                      <a:pt x="406" y="2191"/>
                    </a:cubicBezTo>
                    <a:close/>
                    <a:moveTo>
                      <a:pt x="2752" y="2239"/>
                    </a:moveTo>
                    <a:cubicBezTo>
                      <a:pt x="2752" y="2275"/>
                      <a:pt x="2748" y="2313"/>
                      <a:pt x="2741" y="2350"/>
                    </a:cubicBezTo>
                    <a:cubicBezTo>
                      <a:pt x="2719" y="2364"/>
                      <a:pt x="2700" y="2377"/>
                      <a:pt x="2676" y="2389"/>
                    </a:cubicBezTo>
                    <a:cubicBezTo>
                      <a:pt x="2657" y="2397"/>
                      <a:pt x="2639" y="2404"/>
                      <a:pt x="2619" y="2412"/>
                    </a:cubicBezTo>
                    <a:cubicBezTo>
                      <a:pt x="2614" y="2414"/>
                      <a:pt x="2610" y="2415"/>
                      <a:pt x="2606" y="2418"/>
                    </a:cubicBezTo>
                    <a:cubicBezTo>
                      <a:pt x="2607" y="2415"/>
                      <a:pt x="2610" y="2414"/>
                      <a:pt x="2612" y="2414"/>
                    </a:cubicBezTo>
                    <a:cubicBezTo>
                      <a:pt x="2664" y="2364"/>
                      <a:pt x="2712" y="2304"/>
                      <a:pt x="2752" y="2239"/>
                    </a:cubicBezTo>
                    <a:close/>
                    <a:moveTo>
                      <a:pt x="2085" y="1853"/>
                    </a:moveTo>
                    <a:cubicBezTo>
                      <a:pt x="2124" y="1853"/>
                      <a:pt x="2162" y="1861"/>
                      <a:pt x="2195" y="1874"/>
                    </a:cubicBezTo>
                    <a:cubicBezTo>
                      <a:pt x="2215" y="1918"/>
                      <a:pt x="2228" y="1965"/>
                      <a:pt x="2232" y="2009"/>
                    </a:cubicBezTo>
                    <a:cubicBezTo>
                      <a:pt x="2243" y="2100"/>
                      <a:pt x="2208" y="2192"/>
                      <a:pt x="2166" y="2273"/>
                    </a:cubicBezTo>
                    <a:cubicBezTo>
                      <a:pt x="2130" y="2341"/>
                      <a:pt x="2075" y="2392"/>
                      <a:pt x="2014" y="2430"/>
                    </a:cubicBezTo>
                    <a:cubicBezTo>
                      <a:pt x="2012" y="2430"/>
                      <a:pt x="2010" y="2431"/>
                      <a:pt x="2008" y="2431"/>
                    </a:cubicBezTo>
                    <a:cubicBezTo>
                      <a:pt x="1995" y="2431"/>
                      <a:pt x="1982" y="2428"/>
                      <a:pt x="1966" y="2428"/>
                    </a:cubicBezTo>
                    <a:cubicBezTo>
                      <a:pt x="1974" y="2417"/>
                      <a:pt x="1981" y="2403"/>
                      <a:pt x="1991" y="2392"/>
                    </a:cubicBezTo>
                    <a:cubicBezTo>
                      <a:pt x="2023" y="2352"/>
                      <a:pt x="2063" y="2308"/>
                      <a:pt x="2080" y="2251"/>
                    </a:cubicBezTo>
                    <a:cubicBezTo>
                      <a:pt x="2097" y="2198"/>
                      <a:pt x="2111" y="2122"/>
                      <a:pt x="2094" y="2053"/>
                    </a:cubicBezTo>
                    <a:cubicBezTo>
                      <a:pt x="2085" y="2015"/>
                      <a:pt x="2063" y="1983"/>
                      <a:pt x="2036" y="1957"/>
                    </a:cubicBezTo>
                    <a:cubicBezTo>
                      <a:pt x="2014" y="1933"/>
                      <a:pt x="1991" y="1916"/>
                      <a:pt x="1966" y="1896"/>
                    </a:cubicBezTo>
                    <a:cubicBezTo>
                      <a:pt x="1961" y="1894"/>
                      <a:pt x="1958" y="1891"/>
                      <a:pt x="1952" y="1888"/>
                    </a:cubicBezTo>
                    <a:cubicBezTo>
                      <a:pt x="1995" y="1863"/>
                      <a:pt x="2041" y="1853"/>
                      <a:pt x="2085" y="1853"/>
                    </a:cubicBezTo>
                    <a:close/>
                    <a:moveTo>
                      <a:pt x="212" y="2249"/>
                    </a:moveTo>
                    <a:lnTo>
                      <a:pt x="212" y="2249"/>
                    </a:lnTo>
                    <a:cubicBezTo>
                      <a:pt x="229" y="2275"/>
                      <a:pt x="242" y="2301"/>
                      <a:pt x="264" y="2324"/>
                    </a:cubicBezTo>
                    <a:cubicBezTo>
                      <a:pt x="311" y="2378"/>
                      <a:pt x="364" y="2418"/>
                      <a:pt x="422" y="2451"/>
                    </a:cubicBezTo>
                    <a:cubicBezTo>
                      <a:pt x="425" y="2469"/>
                      <a:pt x="430" y="2488"/>
                      <a:pt x="433" y="2506"/>
                    </a:cubicBezTo>
                    <a:cubicBezTo>
                      <a:pt x="432" y="2503"/>
                      <a:pt x="429" y="2502"/>
                      <a:pt x="426" y="2499"/>
                    </a:cubicBezTo>
                    <a:cubicBezTo>
                      <a:pt x="417" y="2476"/>
                      <a:pt x="408" y="2455"/>
                      <a:pt x="389" y="2437"/>
                    </a:cubicBezTo>
                    <a:cubicBezTo>
                      <a:pt x="370" y="2418"/>
                      <a:pt x="323" y="2406"/>
                      <a:pt x="306" y="2382"/>
                    </a:cubicBezTo>
                    <a:cubicBezTo>
                      <a:pt x="289" y="2361"/>
                      <a:pt x="268" y="2335"/>
                      <a:pt x="245" y="2308"/>
                    </a:cubicBezTo>
                    <a:cubicBezTo>
                      <a:pt x="231" y="2290"/>
                      <a:pt x="210" y="2269"/>
                      <a:pt x="212" y="2249"/>
                    </a:cubicBezTo>
                    <a:close/>
                    <a:moveTo>
                      <a:pt x="454" y="2467"/>
                    </a:moveTo>
                    <a:lnTo>
                      <a:pt x="454" y="2467"/>
                    </a:lnTo>
                    <a:cubicBezTo>
                      <a:pt x="461" y="2472"/>
                      <a:pt x="466" y="2474"/>
                      <a:pt x="473" y="2478"/>
                    </a:cubicBezTo>
                    <a:cubicBezTo>
                      <a:pt x="487" y="2554"/>
                      <a:pt x="506" y="2627"/>
                      <a:pt x="529" y="2701"/>
                    </a:cubicBezTo>
                    <a:cubicBezTo>
                      <a:pt x="521" y="2699"/>
                      <a:pt x="514" y="2695"/>
                      <a:pt x="509" y="2686"/>
                    </a:cubicBezTo>
                    <a:cubicBezTo>
                      <a:pt x="498" y="2666"/>
                      <a:pt x="499" y="2637"/>
                      <a:pt x="491" y="2613"/>
                    </a:cubicBezTo>
                    <a:cubicBezTo>
                      <a:pt x="481" y="2591"/>
                      <a:pt x="481" y="2568"/>
                      <a:pt x="474" y="2547"/>
                    </a:cubicBezTo>
                    <a:cubicBezTo>
                      <a:pt x="472" y="2540"/>
                      <a:pt x="465" y="2535"/>
                      <a:pt x="459" y="2529"/>
                    </a:cubicBezTo>
                    <a:cubicBezTo>
                      <a:pt x="461" y="2528"/>
                      <a:pt x="466" y="2528"/>
                      <a:pt x="465" y="2527"/>
                    </a:cubicBezTo>
                    <a:cubicBezTo>
                      <a:pt x="463" y="2506"/>
                      <a:pt x="458" y="2488"/>
                      <a:pt x="454" y="2467"/>
                    </a:cubicBezTo>
                    <a:close/>
                    <a:moveTo>
                      <a:pt x="1526" y="2898"/>
                    </a:moveTo>
                    <a:cubicBezTo>
                      <a:pt x="1638" y="2929"/>
                      <a:pt x="1752" y="2944"/>
                      <a:pt x="1864" y="2944"/>
                    </a:cubicBezTo>
                    <a:cubicBezTo>
                      <a:pt x="1877" y="2944"/>
                      <a:pt x="1891" y="2944"/>
                      <a:pt x="1904" y="2944"/>
                    </a:cubicBezTo>
                    <a:cubicBezTo>
                      <a:pt x="1932" y="2942"/>
                      <a:pt x="1959" y="2939"/>
                      <a:pt x="1987" y="2937"/>
                    </a:cubicBezTo>
                    <a:cubicBezTo>
                      <a:pt x="1988" y="2937"/>
                      <a:pt x="1988" y="2939"/>
                      <a:pt x="1988" y="2939"/>
                    </a:cubicBezTo>
                    <a:cubicBezTo>
                      <a:pt x="2029" y="2960"/>
                      <a:pt x="2071" y="3006"/>
                      <a:pt x="2116" y="3023"/>
                    </a:cubicBezTo>
                    <a:cubicBezTo>
                      <a:pt x="2131" y="3030"/>
                      <a:pt x="2145" y="3030"/>
                      <a:pt x="2160" y="3030"/>
                    </a:cubicBezTo>
                    <a:cubicBezTo>
                      <a:pt x="2149" y="3031"/>
                      <a:pt x="2137" y="3031"/>
                      <a:pt x="2126" y="3031"/>
                    </a:cubicBezTo>
                    <a:cubicBezTo>
                      <a:pt x="2024" y="3031"/>
                      <a:pt x="1913" y="3005"/>
                      <a:pt x="1798" y="2981"/>
                    </a:cubicBezTo>
                    <a:cubicBezTo>
                      <a:pt x="1703" y="2960"/>
                      <a:pt x="1614" y="2930"/>
                      <a:pt x="1526" y="2898"/>
                    </a:cubicBezTo>
                    <a:close/>
                    <a:moveTo>
                      <a:pt x="2811" y="3285"/>
                    </a:moveTo>
                    <a:lnTo>
                      <a:pt x="2811" y="3285"/>
                    </a:lnTo>
                    <a:cubicBezTo>
                      <a:pt x="2810" y="3288"/>
                      <a:pt x="2810" y="3292"/>
                      <a:pt x="2807" y="3293"/>
                    </a:cubicBezTo>
                    <a:cubicBezTo>
                      <a:pt x="2788" y="3315"/>
                      <a:pt x="2766" y="3333"/>
                      <a:pt x="2742" y="3348"/>
                    </a:cubicBezTo>
                    <a:cubicBezTo>
                      <a:pt x="2735" y="3352"/>
                      <a:pt x="2728" y="3353"/>
                      <a:pt x="2720" y="3353"/>
                    </a:cubicBezTo>
                    <a:cubicBezTo>
                      <a:pt x="2715" y="3353"/>
                      <a:pt x="2711" y="3353"/>
                      <a:pt x="2707" y="3352"/>
                    </a:cubicBezTo>
                    <a:cubicBezTo>
                      <a:pt x="2741" y="3332"/>
                      <a:pt x="2777" y="3308"/>
                      <a:pt x="2811" y="3285"/>
                    </a:cubicBezTo>
                    <a:close/>
                    <a:moveTo>
                      <a:pt x="1837" y="0"/>
                    </a:moveTo>
                    <a:cubicBezTo>
                      <a:pt x="1827" y="0"/>
                      <a:pt x="1818" y="1"/>
                      <a:pt x="1809" y="3"/>
                    </a:cubicBezTo>
                    <a:cubicBezTo>
                      <a:pt x="1768" y="10"/>
                      <a:pt x="1732" y="32"/>
                      <a:pt x="1696" y="54"/>
                    </a:cubicBezTo>
                    <a:cubicBezTo>
                      <a:pt x="1652" y="71"/>
                      <a:pt x="1610" y="92"/>
                      <a:pt x="1567" y="106"/>
                    </a:cubicBezTo>
                    <a:cubicBezTo>
                      <a:pt x="1527" y="120"/>
                      <a:pt x="1490" y="135"/>
                      <a:pt x="1451" y="155"/>
                    </a:cubicBezTo>
                    <a:cubicBezTo>
                      <a:pt x="1418" y="161"/>
                      <a:pt x="1384" y="164"/>
                      <a:pt x="1352" y="171"/>
                    </a:cubicBezTo>
                    <a:cubicBezTo>
                      <a:pt x="1173" y="208"/>
                      <a:pt x="1010" y="297"/>
                      <a:pt x="858" y="388"/>
                    </a:cubicBezTo>
                    <a:cubicBezTo>
                      <a:pt x="706" y="479"/>
                      <a:pt x="556" y="586"/>
                      <a:pt x="437" y="724"/>
                    </a:cubicBezTo>
                    <a:cubicBezTo>
                      <a:pt x="317" y="859"/>
                      <a:pt x="213" y="1013"/>
                      <a:pt x="145" y="1185"/>
                    </a:cubicBezTo>
                    <a:cubicBezTo>
                      <a:pt x="79" y="1357"/>
                      <a:pt x="63" y="1544"/>
                      <a:pt x="66" y="1730"/>
                    </a:cubicBezTo>
                    <a:cubicBezTo>
                      <a:pt x="67" y="1900"/>
                      <a:pt x="104" y="2082"/>
                      <a:pt x="203" y="2240"/>
                    </a:cubicBezTo>
                    <a:cubicBezTo>
                      <a:pt x="191" y="2246"/>
                      <a:pt x="185" y="2253"/>
                      <a:pt x="183" y="2260"/>
                    </a:cubicBezTo>
                    <a:cubicBezTo>
                      <a:pt x="155" y="2210"/>
                      <a:pt x="128" y="2158"/>
                      <a:pt x="101" y="2104"/>
                    </a:cubicBezTo>
                    <a:cubicBezTo>
                      <a:pt x="73" y="2046"/>
                      <a:pt x="34" y="1973"/>
                      <a:pt x="56" y="1909"/>
                    </a:cubicBezTo>
                    <a:cubicBezTo>
                      <a:pt x="57" y="1907"/>
                      <a:pt x="52" y="1906"/>
                      <a:pt x="46" y="1906"/>
                    </a:cubicBezTo>
                    <a:cubicBezTo>
                      <a:pt x="40" y="1906"/>
                      <a:pt x="33" y="1907"/>
                      <a:pt x="33" y="1909"/>
                    </a:cubicBezTo>
                    <a:cubicBezTo>
                      <a:pt x="1" y="1957"/>
                      <a:pt x="13" y="2004"/>
                      <a:pt x="28" y="2048"/>
                    </a:cubicBezTo>
                    <a:cubicBezTo>
                      <a:pt x="52" y="2107"/>
                      <a:pt x="103" y="2166"/>
                      <a:pt x="128" y="2232"/>
                    </a:cubicBezTo>
                    <a:cubicBezTo>
                      <a:pt x="150" y="2293"/>
                      <a:pt x="178" y="2350"/>
                      <a:pt x="213" y="2404"/>
                    </a:cubicBezTo>
                    <a:cubicBezTo>
                      <a:pt x="247" y="2462"/>
                      <a:pt x="279" y="2516"/>
                      <a:pt x="309" y="2569"/>
                    </a:cubicBezTo>
                    <a:lnTo>
                      <a:pt x="309" y="2571"/>
                    </a:lnTo>
                    <a:cubicBezTo>
                      <a:pt x="309" y="2576"/>
                      <a:pt x="308" y="2579"/>
                      <a:pt x="309" y="2584"/>
                    </a:cubicBezTo>
                    <a:cubicBezTo>
                      <a:pt x="316" y="2609"/>
                      <a:pt x="330" y="2630"/>
                      <a:pt x="337" y="2655"/>
                    </a:cubicBezTo>
                    <a:cubicBezTo>
                      <a:pt x="344" y="2693"/>
                      <a:pt x="351" y="2733"/>
                      <a:pt x="371" y="2763"/>
                    </a:cubicBezTo>
                    <a:cubicBezTo>
                      <a:pt x="385" y="2785"/>
                      <a:pt x="401" y="2809"/>
                      <a:pt x="417" y="2829"/>
                    </a:cubicBezTo>
                    <a:cubicBezTo>
                      <a:pt x="415" y="2857"/>
                      <a:pt x="401" y="2895"/>
                      <a:pt x="411" y="2915"/>
                    </a:cubicBezTo>
                    <a:cubicBezTo>
                      <a:pt x="425" y="2939"/>
                      <a:pt x="443" y="2960"/>
                      <a:pt x="458" y="2984"/>
                    </a:cubicBezTo>
                    <a:cubicBezTo>
                      <a:pt x="473" y="3006"/>
                      <a:pt x="513" y="3001"/>
                      <a:pt x="529" y="3019"/>
                    </a:cubicBezTo>
                    <a:cubicBezTo>
                      <a:pt x="547" y="3040"/>
                      <a:pt x="553" y="3080"/>
                      <a:pt x="571" y="3100"/>
                    </a:cubicBezTo>
                    <a:cubicBezTo>
                      <a:pt x="591" y="3120"/>
                      <a:pt x="616" y="3129"/>
                      <a:pt x="638" y="3147"/>
                    </a:cubicBezTo>
                    <a:cubicBezTo>
                      <a:pt x="659" y="3164"/>
                      <a:pt x="673" y="3195"/>
                      <a:pt x="697" y="3211"/>
                    </a:cubicBezTo>
                    <a:cubicBezTo>
                      <a:pt x="719" y="3224"/>
                      <a:pt x="752" y="3222"/>
                      <a:pt x="776" y="3233"/>
                    </a:cubicBezTo>
                    <a:lnTo>
                      <a:pt x="791" y="3238"/>
                    </a:lnTo>
                    <a:cubicBezTo>
                      <a:pt x="824" y="3284"/>
                      <a:pt x="846" y="3348"/>
                      <a:pt x="893" y="3381"/>
                    </a:cubicBezTo>
                    <a:cubicBezTo>
                      <a:pt x="945" y="3418"/>
                      <a:pt x="1001" y="3450"/>
                      <a:pt x="1058" y="3483"/>
                    </a:cubicBezTo>
                    <a:cubicBezTo>
                      <a:pt x="1117" y="3513"/>
                      <a:pt x="1187" y="3508"/>
                      <a:pt x="1248" y="3531"/>
                    </a:cubicBezTo>
                    <a:cubicBezTo>
                      <a:pt x="1306" y="3556"/>
                      <a:pt x="1365" y="3596"/>
                      <a:pt x="1428" y="3615"/>
                    </a:cubicBezTo>
                    <a:cubicBezTo>
                      <a:pt x="1491" y="3629"/>
                      <a:pt x="1557" y="3636"/>
                      <a:pt x="1622" y="3641"/>
                    </a:cubicBezTo>
                    <a:cubicBezTo>
                      <a:pt x="1688" y="3650"/>
                      <a:pt x="1753" y="3670"/>
                      <a:pt x="1820" y="3670"/>
                    </a:cubicBezTo>
                    <a:cubicBezTo>
                      <a:pt x="1888" y="3669"/>
                      <a:pt x="1951" y="3648"/>
                      <a:pt x="2016" y="3637"/>
                    </a:cubicBezTo>
                    <a:cubicBezTo>
                      <a:pt x="2082" y="3630"/>
                      <a:pt x="2144" y="3604"/>
                      <a:pt x="2207" y="3589"/>
                    </a:cubicBezTo>
                    <a:cubicBezTo>
                      <a:pt x="2270" y="3574"/>
                      <a:pt x="2345" y="3590"/>
                      <a:pt x="2408" y="3568"/>
                    </a:cubicBezTo>
                    <a:cubicBezTo>
                      <a:pt x="2484" y="3541"/>
                      <a:pt x="2537" y="3465"/>
                      <a:pt x="2601" y="3423"/>
                    </a:cubicBezTo>
                    <a:cubicBezTo>
                      <a:pt x="2607" y="3436"/>
                      <a:pt x="2618" y="3450"/>
                      <a:pt x="2620" y="3450"/>
                    </a:cubicBezTo>
                    <a:cubicBezTo>
                      <a:pt x="2620" y="3450"/>
                      <a:pt x="2620" y="3450"/>
                      <a:pt x="2620" y="3450"/>
                    </a:cubicBezTo>
                    <a:cubicBezTo>
                      <a:pt x="2639" y="3432"/>
                      <a:pt x="2649" y="3405"/>
                      <a:pt x="2676" y="3403"/>
                    </a:cubicBezTo>
                    <a:cubicBezTo>
                      <a:pt x="2677" y="3403"/>
                      <a:pt x="2678" y="3403"/>
                      <a:pt x="2679" y="3403"/>
                    </a:cubicBezTo>
                    <a:cubicBezTo>
                      <a:pt x="2706" y="3403"/>
                      <a:pt x="2746" y="3423"/>
                      <a:pt x="2778" y="3425"/>
                    </a:cubicBezTo>
                    <a:cubicBezTo>
                      <a:pt x="2811" y="3429"/>
                      <a:pt x="2858" y="3453"/>
                      <a:pt x="2890" y="3453"/>
                    </a:cubicBezTo>
                    <a:cubicBezTo>
                      <a:pt x="2923" y="3453"/>
                      <a:pt x="2941" y="3432"/>
                      <a:pt x="2965" y="3424"/>
                    </a:cubicBezTo>
                    <a:cubicBezTo>
                      <a:pt x="2993" y="3414"/>
                      <a:pt x="3007" y="3387"/>
                      <a:pt x="3033" y="3374"/>
                    </a:cubicBezTo>
                    <a:cubicBezTo>
                      <a:pt x="3059" y="3362"/>
                      <a:pt x="3099" y="3363"/>
                      <a:pt x="3122" y="3347"/>
                    </a:cubicBezTo>
                    <a:cubicBezTo>
                      <a:pt x="3147" y="3332"/>
                      <a:pt x="3183" y="3328"/>
                      <a:pt x="3205" y="3307"/>
                    </a:cubicBezTo>
                    <a:cubicBezTo>
                      <a:pt x="3227" y="3288"/>
                      <a:pt x="3223" y="3242"/>
                      <a:pt x="3241" y="3222"/>
                    </a:cubicBezTo>
                    <a:lnTo>
                      <a:pt x="3300" y="3157"/>
                    </a:lnTo>
                    <a:cubicBezTo>
                      <a:pt x="3319" y="3136"/>
                      <a:pt x="3351" y="3127"/>
                      <a:pt x="3370" y="3105"/>
                    </a:cubicBezTo>
                    <a:cubicBezTo>
                      <a:pt x="3391" y="3084"/>
                      <a:pt x="3418" y="3070"/>
                      <a:pt x="3437" y="3047"/>
                    </a:cubicBezTo>
                    <a:cubicBezTo>
                      <a:pt x="3457" y="3025"/>
                      <a:pt x="3480" y="3006"/>
                      <a:pt x="3498" y="2984"/>
                    </a:cubicBezTo>
                    <a:cubicBezTo>
                      <a:pt x="3514" y="2960"/>
                      <a:pt x="3513" y="2926"/>
                      <a:pt x="3534" y="2902"/>
                    </a:cubicBezTo>
                    <a:cubicBezTo>
                      <a:pt x="3553" y="2880"/>
                      <a:pt x="3583" y="2867"/>
                      <a:pt x="3604" y="2845"/>
                    </a:cubicBezTo>
                    <a:cubicBezTo>
                      <a:pt x="3623" y="2822"/>
                      <a:pt x="3651" y="2803"/>
                      <a:pt x="3667" y="2778"/>
                    </a:cubicBezTo>
                    <a:cubicBezTo>
                      <a:pt x="3686" y="2755"/>
                      <a:pt x="3680" y="2719"/>
                      <a:pt x="3692" y="2692"/>
                    </a:cubicBezTo>
                    <a:cubicBezTo>
                      <a:pt x="3706" y="2661"/>
                      <a:pt x="3721" y="2633"/>
                      <a:pt x="3722" y="2598"/>
                    </a:cubicBezTo>
                    <a:cubicBezTo>
                      <a:pt x="3725" y="2564"/>
                      <a:pt x="3700" y="2520"/>
                      <a:pt x="3699" y="2485"/>
                    </a:cubicBezTo>
                    <a:cubicBezTo>
                      <a:pt x="3697" y="2448"/>
                      <a:pt x="3693" y="2414"/>
                      <a:pt x="3685" y="2378"/>
                    </a:cubicBezTo>
                    <a:cubicBezTo>
                      <a:pt x="3678" y="2348"/>
                      <a:pt x="3658" y="2309"/>
                      <a:pt x="3693" y="2293"/>
                    </a:cubicBezTo>
                    <a:cubicBezTo>
                      <a:pt x="3695" y="2293"/>
                      <a:pt x="3678" y="2285"/>
                      <a:pt x="3673" y="2285"/>
                    </a:cubicBezTo>
                    <a:cubicBezTo>
                      <a:pt x="3672" y="2285"/>
                      <a:pt x="3671" y="2285"/>
                      <a:pt x="3671" y="2286"/>
                    </a:cubicBezTo>
                    <a:cubicBezTo>
                      <a:pt x="3631" y="2293"/>
                      <a:pt x="3633" y="2311"/>
                      <a:pt x="3637" y="2334"/>
                    </a:cubicBezTo>
                    <a:cubicBezTo>
                      <a:pt x="3642" y="2366"/>
                      <a:pt x="3670" y="2406"/>
                      <a:pt x="3663" y="2434"/>
                    </a:cubicBezTo>
                    <a:cubicBezTo>
                      <a:pt x="3658" y="2462"/>
                      <a:pt x="3659" y="2492"/>
                      <a:pt x="3656" y="2521"/>
                    </a:cubicBezTo>
                    <a:cubicBezTo>
                      <a:pt x="3652" y="2550"/>
                      <a:pt x="3647" y="2578"/>
                      <a:pt x="3637" y="2604"/>
                    </a:cubicBezTo>
                    <a:cubicBezTo>
                      <a:pt x="3625" y="2630"/>
                      <a:pt x="3569" y="2634"/>
                      <a:pt x="3553" y="2657"/>
                    </a:cubicBezTo>
                    <a:cubicBezTo>
                      <a:pt x="3535" y="2679"/>
                      <a:pt x="3525" y="2706"/>
                      <a:pt x="3502" y="2723"/>
                    </a:cubicBezTo>
                    <a:cubicBezTo>
                      <a:pt x="3480" y="2743"/>
                      <a:pt x="3463" y="2765"/>
                      <a:pt x="3437" y="2783"/>
                    </a:cubicBezTo>
                    <a:cubicBezTo>
                      <a:pt x="3413" y="2799"/>
                      <a:pt x="3417" y="2834"/>
                      <a:pt x="3391" y="2851"/>
                    </a:cubicBezTo>
                    <a:cubicBezTo>
                      <a:pt x="3380" y="2859"/>
                      <a:pt x="3359" y="2859"/>
                      <a:pt x="3338" y="2859"/>
                    </a:cubicBezTo>
                    <a:cubicBezTo>
                      <a:pt x="3317" y="2859"/>
                      <a:pt x="3296" y="2859"/>
                      <a:pt x="3286" y="2867"/>
                    </a:cubicBezTo>
                    <a:cubicBezTo>
                      <a:pt x="3264" y="2884"/>
                      <a:pt x="3247" y="2895"/>
                      <a:pt x="3227" y="2912"/>
                    </a:cubicBezTo>
                    <a:cubicBezTo>
                      <a:pt x="3206" y="2926"/>
                      <a:pt x="3217" y="2963"/>
                      <a:pt x="3197" y="2977"/>
                    </a:cubicBezTo>
                    <a:cubicBezTo>
                      <a:pt x="3183" y="2985"/>
                      <a:pt x="3163" y="2989"/>
                      <a:pt x="3144" y="2995"/>
                    </a:cubicBezTo>
                    <a:cubicBezTo>
                      <a:pt x="3138" y="2990"/>
                      <a:pt x="3132" y="2986"/>
                      <a:pt x="3129" y="2986"/>
                    </a:cubicBezTo>
                    <a:cubicBezTo>
                      <a:pt x="3128" y="2986"/>
                      <a:pt x="3127" y="2987"/>
                      <a:pt x="3126" y="2988"/>
                    </a:cubicBezTo>
                    <a:cubicBezTo>
                      <a:pt x="3117" y="2997"/>
                      <a:pt x="3110" y="3008"/>
                      <a:pt x="3102" y="3019"/>
                    </a:cubicBezTo>
                    <a:cubicBezTo>
                      <a:pt x="3092" y="3030"/>
                      <a:pt x="3081" y="3043"/>
                      <a:pt x="3067" y="3051"/>
                    </a:cubicBezTo>
                    <a:cubicBezTo>
                      <a:pt x="3048" y="3065"/>
                      <a:pt x="3018" y="3066"/>
                      <a:pt x="2998" y="3080"/>
                    </a:cubicBezTo>
                    <a:cubicBezTo>
                      <a:pt x="2979" y="3094"/>
                      <a:pt x="2976" y="3123"/>
                      <a:pt x="2958" y="3136"/>
                    </a:cubicBezTo>
                    <a:cubicBezTo>
                      <a:pt x="2952" y="3142"/>
                      <a:pt x="2945" y="3150"/>
                      <a:pt x="2941" y="3160"/>
                    </a:cubicBezTo>
                    <a:cubicBezTo>
                      <a:pt x="2892" y="3178"/>
                      <a:pt x="2839" y="3189"/>
                      <a:pt x="2793" y="3205"/>
                    </a:cubicBezTo>
                    <a:cubicBezTo>
                      <a:pt x="2749" y="3217"/>
                      <a:pt x="2702" y="3222"/>
                      <a:pt x="2656" y="3226"/>
                    </a:cubicBezTo>
                    <a:cubicBezTo>
                      <a:pt x="2702" y="3204"/>
                      <a:pt x="2749" y="3182"/>
                      <a:pt x="2791" y="3147"/>
                    </a:cubicBezTo>
                    <a:cubicBezTo>
                      <a:pt x="2813" y="3128"/>
                      <a:pt x="2832" y="3107"/>
                      <a:pt x="2851" y="3085"/>
                    </a:cubicBezTo>
                    <a:cubicBezTo>
                      <a:pt x="2869" y="3077"/>
                      <a:pt x="2888" y="3067"/>
                      <a:pt x="2906" y="3058"/>
                    </a:cubicBezTo>
                    <a:cubicBezTo>
                      <a:pt x="2957" y="3026"/>
                      <a:pt x="3009" y="2995"/>
                      <a:pt x="3059" y="2957"/>
                    </a:cubicBezTo>
                    <a:cubicBezTo>
                      <a:pt x="3106" y="2919"/>
                      <a:pt x="3137" y="2865"/>
                      <a:pt x="3184" y="2824"/>
                    </a:cubicBezTo>
                    <a:cubicBezTo>
                      <a:pt x="3231" y="2784"/>
                      <a:pt x="3286" y="2750"/>
                      <a:pt x="3330" y="2706"/>
                    </a:cubicBezTo>
                    <a:cubicBezTo>
                      <a:pt x="3373" y="2659"/>
                      <a:pt x="3421" y="2616"/>
                      <a:pt x="3459" y="2562"/>
                    </a:cubicBezTo>
                    <a:cubicBezTo>
                      <a:pt x="3494" y="2510"/>
                      <a:pt x="3508" y="2447"/>
                      <a:pt x="3530" y="2390"/>
                    </a:cubicBezTo>
                    <a:cubicBezTo>
                      <a:pt x="3558" y="2352"/>
                      <a:pt x="3591" y="2316"/>
                      <a:pt x="3614" y="2273"/>
                    </a:cubicBezTo>
                    <a:cubicBezTo>
                      <a:pt x="3640" y="2227"/>
                      <a:pt x="3637" y="2170"/>
                      <a:pt x="3653" y="2121"/>
                    </a:cubicBezTo>
                    <a:cubicBezTo>
                      <a:pt x="3670" y="2066"/>
                      <a:pt x="3686" y="2008"/>
                      <a:pt x="3682" y="1950"/>
                    </a:cubicBezTo>
                    <a:cubicBezTo>
                      <a:pt x="3680" y="1891"/>
                      <a:pt x="3647" y="1832"/>
                      <a:pt x="3633" y="1777"/>
                    </a:cubicBezTo>
                    <a:cubicBezTo>
                      <a:pt x="3625" y="1735"/>
                      <a:pt x="3611" y="1697"/>
                      <a:pt x="3593" y="1660"/>
                    </a:cubicBezTo>
                    <a:cubicBezTo>
                      <a:pt x="3611" y="1585"/>
                      <a:pt x="3626" y="1510"/>
                      <a:pt x="3627" y="1433"/>
                    </a:cubicBezTo>
                    <a:cubicBezTo>
                      <a:pt x="3630" y="1340"/>
                      <a:pt x="3597" y="1255"/>
                      <a:pt x="3578" y="1171"/>
                    </a:cubicBezTo>
                    <a:cubicBezTo>
                      <a:pt x="3557" y="1076"/>
                      <a:pt x="3528" y="981"/>
                      <a:pt x="3480" y="897"/>
                    </a:cubicBezTo>
                    <a:cubicBezTo>
                      <a:pt x="3428" y="813"/>
                      <a:pt x="3351" y="749"/>
                      <a:pt x="3286" y="682"/>
                    </a:cubicBezTo>
                    <a:cubicBezTo>
                      <a:pt x="3234" y="627"/>
                      <a:pt x="3176" y="579"/>
                      <a:pt x="3115" y="538"/>
                    </a:cubicBezTo>
                    <a:cubicBezTo>
                      <a:pt x="3082" y="493"/>
                      <a:pt x="3047" y="450"/>
                      <a:pt x="3011" y="409"/>
                    </a:cubicBezTo>
                    <a:cubicBezTo>
                      <a:pt x="2969" y="363"/>
                      <a:pt x="2903" y="348"/>
                      <a:pt x="2857" y="312"/>
                    </a:cubicBezTo>
                    <a:cubicBezTo>
                      <a:pt x="2813" y="272"/>
                      <a:pt x="2774" y="216"/>
                      <a:pt x="2722" y="184"/>
                    </a:cubicBezTo>
                    <a:cubicBezTo>
                      <a:pt x="2668" y="153"/>
                      <a:pt x="2607" y="133"/>
                      <a:pt x="2551" y="107"/>
                    </a:cubicBezTo>
                    <a:cubicBezTo>
                      <a:pt x="2492" y="85"/>
                      <a:pt x="2440" y="45"/>
                      <a:pt x="2378" y="32"/>
                    </a:cubicBezTo>
                    <a:cubicBezTo>
                      <a:pt x="2316" y="16"/>
                      <a:pt x="2250" y="23"/>
                      <a:pt x="2188" y="18"/>
                    </a:cubicBezTo>
                    <a:cubicBezTo>
                      <a:pt x="2174" y="16"/>
                      <a:pt x="2161" y="16"/>
                      <a:pt x="2147" y="16"/>
                    </a:cubicBezTo>
                    <a:cubicBezTo>
                      <a:pt x="2098" y="16"/>
                      <a:pt x="2049" y="23"/>
                      <a:pt x="2001" y="23"/>
                    </a:cubicBezTo>
                    <a:cubicBezTo>
                      <a:pt x="1999" y="23"/>
                      <a:pt x="1998" y="23"/>
                      <a:pt x="1997" y="23"/>
                    </a:cubicBezTo>
                    <a:cubicBezTo>
                      <a:pt x="1945" y="23"/>
                      <a:pt x="1890" y="0"/>
                      <a:pt x="1837"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29"/>
              <p:cNvSpPr/>
              <p:nvPr/>
            </p:nvSpPr>
            <p:spPr>
              <a:xfrm>
                <a:off x="1065225" y="3037250"/>
                <a:ext cx="93250" cy="92050"/>
              </a:xfrm>
              <a:custGeom>
                <a:rect b="b" l="l" r="r" t="t"/>
                <a:pathLst>
                  <a:path extrusionOk="0" h="3682" w="3730">
                    <a:moveTo>
                      <a:pt x="1009" y="326"/>
                    </a:moveTo>
                    <a:cubicBezTo>
                      <a:pt x="1014" y="326"/>
                      <a:pt x="1018" y="326"/>
                      <a:pt x="1023" y="326"/>
                    </a:cubicBezTo>
                    <a:cubicBezTo>
                      <a:pt x="988" y="348"/>
                      <a:pt x="950" y="373"/>
                      <a:pt x="916" y="395"/>
                    </a:cubicBezTo>
                    <a:cubicBezTo>
                      <a:pt x="920" y="391"/>
                      <a:pt x="920" y="388"/>
                      <a:pt x="922" y="384"/>
                    </a:cubicBezTo>
                    <a:cubicBezTo>
                      <a:pt x="941" y="362"/>
                      <a:pt x="963" y="346"/>
                      <a:pt x="988" y="329"/>
                    </a:cubicBezTo>
                    <a:cubicBezTo>
                      <a:pt x="994" y="327"/>
                      <a:pt x="1001" y="326"/>
                      <a:pt x="1009" y="326"/>
                    </a:cubicBezTo>
                    <a:close/>
                    <a:moveTo>
                      <a:pt x="1608" y="650"/>
                    </a:moveTo>
                    <a:cubicBezTo>
                      <a:pt x="1709" y="650"/>
                      <a:pt x="1818" y="675"/>
                      <a:pt x="1932" y="701"/>
                    </a:cubicBezTo>
                    <a:cubicBezTo>
                      <a:pt x="2027" y="721"/>
                      <a:pt x="2116" y="750"/>
                      <a:pt x="2203" y="783"/>
                    </a:cubicBezTo>
                    <a:cubicBezTo>
                      <a:pt x="2091" y="753"/>
                      <a:pt x="1978" y="737"/>
                      <a:pt x="1865" y="737"/>
                    </a:cubicBezTo>
                    <a:cubicBezTo>
                      <a:pt x="1852" y="737"/>
                      <a:pt x="1838" y="737"/>
                      <a:pt x="1824" y="738"/>
                    </a:cubicBezTo>
                    <a:cubicBezTo>
                      <a:pt x="1797" y="739"/>
                      <a:pt x="1769" y="742"/>
                      <a:pt x="1742" y="745"/>
                    </a:cubicBezTo>
                    <a:cubicBezTo>
                      <a:pt x="1740" y="745"/>
                      <a:pt x="1740" y="742"/>
                      <a:pt x="1740" y="742"/>
                    </a:cubicBezTo>
                    <a:cubicBezTo>
                      <a:pt x="1699" y="721"/>
                      <a:pt x="1658" y="676"/>
                      <a:pt x="1614" y="658"/>
                    </a:cubicBezTo>
                    <a:cubicBezTo>
                      <a:pt x="1597" y="651"/>
                      <a:pt x="1584" y="651"/>
                      <a:pt x="1568" y="651"/>
                    </a:cubicBezTo>
                    <a:cubicBezTo>
                      <a:pt x="1582" y="650"/>
                      <a:pt x="1595" y="650"/>
                      <a:pt x="1608" y="650"/>
                    </a:cubicBezTo>
                    <a:close/>
                    <a:moveTo>
                      <a:pt x="3199" y="976"/>
                    </a:moveTo>
                    <a:lnTo>
                      <a:pt x="3199" y="976"/>
                    </a:lnTo>
                    <a:cubicBezTo>
                      <a:pt x="3207" y="981"/>
                      <a:pt x="3217" y="986"/>
                      <a:pt x="3220" y="994"/>
                    </a:cubicBezTo>
                    <a:cubicBezTo>
                      <a:pt x="3232" y="1015"/>
                      <a:pt x="3231" y="1043"/>
                      <a:pt x="3239" y="1065"/>
                    </a:cubicBezTo>
                    <a:cubicBezTo>
                      <a:pt x="3247" y="1089"/>
                      <a:pt x="3247" y="1112"/>
                      <a:pt x="3254" y="1133"/>
                    </a:cubicBezTo>
                    <a:cubicBezTo>
                      <a:pt x="3258" y="1140"/>
                      <a:pt x="3265" y="1145"/>
                      <a:pt x="3269" y="1149"/>
                    </a:cubicBezTo>
                    <a:cubicBezTo>
                      <a:pt x="3268" y="1152"/>
                      <a:pt x="3263" y="1152"/>
                      <a:pt x="3265" y="1154"/>
                    </a:cubicBezTo>
                    <a:cubicBezTo>
                      <a:pt x="3267" y="1174"/>
                      <a:pt x="3272" y="1191"/>
                      <a:pt x="3275" y="1211"/>
                    </a:cubicBezTo>
                    <a:cubicBezTo>
                      <a:pt x="3268" y="1209"/>
                      <a:pt x="3263" y="1204"/>
                      <a:pt x="3256" y="1202"/>
                    </a:cubicBezTo>
                    <a:cubicBezTo>
                      <a:pt x="3242" y="1126"/>
                      <a:pt x="3224" y="1052"/>
                      <a:pt x="3199" y="976"/>
                    </a:cubicBezTo>
                    <a:close/>
                    <a:moveTo>
                      <a:pt x="2594" y="1293"/>
                    </a:moveTo>
                    <a:lnTo>
                      <a:pt x="2594" y="1293"/>
                    </a:lnTo>
                    <a:cubicBezTo>
                      <a:pt x="2607" y="1306"/>
                      <a:pt x="2621" y="1323"/>
                      <a:pt x="2636" y="1338"/>
                    </a:cubicBezTo>
                    <a:cubicBezTo>
                      <a:pt x="2625" y="1330"/>
                      <a:pt x="2614" y="1319"/>
                      <a:pt x="2605" y="1309"/>
                    </a:cubicBezTo>
                    <a:lnTo>
                      <a:pt x="2594" y="1293"/>
                    </a:lnTo>
                    <a:close/>
                    <a:moveTo>
                      <a:pt x="3296" y="1174"/>
                    </a:moveTo>
                    <a:cubicBezTo>
                      <a:pt x="3297" y="1176"/>
                      <a:pt x="3301" y="1178"/>
                      <a:pt x="3302" y="1181"/>
                    </a:cubicBezTo>
                    <a:cubicBezTo>
                      <a:pt x="3313" y="1203"/>
                      <a:pt x="3322" y="1224"/>
                      <a:pt x="3341" y="1243"/>
                    </a:cubicBezTo>
                    <a:cubicBezTo>
                      <a:pt x="3359" y="1262"/>
                      <a:pt x="3406" y="1275"/>
                      <a:pt x="3424" y="1298"/>
                    </a:cubicBezTo>
                    <a:cubicBezTo>
                      <a:pt x="3440" y="1319"/>
                      <a:pt x="3461" y="1345"/>
                      <a:pt x="3485" y="1372"/>
                    </a:cubicBezTo>
                    <a:cubicBezTo>
                      <a:pt x="3499" y="1389"/>
                      <a:pt x="3520" y="1409"/>
                      <a:pt x="3517" y="1430"/>
                    </a:cubicBezTo>
                    <a:cubicBezTo>
                      <a:pt x="3501" y="1405"/>
                      <a:pt x="3487" y="1379"/>
                      <a:pt x="3466" y="1354"/>
                    </a:cubicBezTo>
                    <a:cubicBezTo>
                      <a:pt x="3418" y="1302"/>
                      <a:pt x="3364" y="1262"/>
                      <a:pt x="3308" y="1229"/>
                    </a:cubicBezTo>
                    <a:cubicBezTo>
                      <a:pt x="3304" y="1210"/>
                      <a:pt x="3300" y="1192"/>
                      <a:pt x="3296" y="1174"/>
                    </a:cubicBezTo>
                    <a:close/>
                    <a:moveTo>
                      <a:pt x="1123" y="1264"/>
                    </a:moveTo>
                    <a:cubicBezTo>
                      <a:pt x="1121" y="1265"/>
                      <a:pt x="1120" y="1266"/>
                      <a:pt x="1118" y="1266"/>
                    </a:cubicBezTo>
                    <a:cubicBezTo>
                      <a:pt x="1065" y="1317"/>
                      <a:pt x="1017" y="1376"/>
                      <a:pt x="977" y="1443"/>
                    </a:cubicBezTo>
                    <a:cubicBezTo>
                      <a:pt x="977" y="1404"/>
                      <a:pt x="982" y="1368"/>
                      <a:pt x="989" y="1331"/>
                    </a:cubicBezTo>
                    <a:cubicBezTo>
                      <a:pt x="1010" y="1317"/>
                      <a:pt x="1030" y="1305"/>
                      <a:pt x="1052" y="1293"/>
                    </a:cubicBezTo>
                    <a:cubicBezTo>
                      <a:pt x="1072" y="1284"/>
                      <a:pt x="1091" y="1276"/>
                      <a:pt x="1112" y="1269"/>
                    </a:cubicBezTo>
                    <a:cubicBezTo>
                      <a:pt x="1114" y="1266"/>
                      <a:pt x="1120" y="1265"/>
                      <a:pt x="1123" y="1264"/>
                    </a:cubicBezTo>
                    <a:close/>
                    <a:moveTo>
                      <a:pt x="3272" y="1288"/>
                    </a:moveTo>
                    <a:lnTo>
                      <a:pt x="3272" y="1288"/>
                    </a:lnTo>
                    <a:cubicBezTo>
                      <a:pt x="3279" y="1293"/>
                      <a:pt x="3286" y="1297"/>
                      <a:pt x="3290" y="1302"/>
                    </a:cubicBezTo>
                    <a:cubicBezTo>
                      <a:pt x="3302" y="1364"/>
                      <a:pt x="3311" y="1427"/>
                      <a:pt x="3324" y="1489"/>
                    </a:cubicBezTo>
                    <a:cubicBezTo>
                      <a:pt x="3316" y="1455"/>
                      <a:pt x="3302" y="1422"/>
                      <a:pt x="3286" y="1389"/>
                    </a:cubicBezTo>
                    <a:cubicBezTo>
                      <a:pt x="3282" y="1354"/>
                      <a:pt x="3276" y="1320"/>
                      <a:pt x="3272" y="1288"/>
                    </a:cubicBezTo>
                    <a:close/>
                    <a:moveTo>
                      <a:pt x="2660" y="1364"/>
                    </a:moveTo>
                    <a:cubicBezTo>
                      <a:pt x="2690" y="1398"/>
                      <a:pt x="2718" y="1436"/>
                      <a:pt x="2738" y="1477"/>
                    </a:cubicBezTo>
                    <a:lnTo>
                      <a:pt x="2738" y="1498"/>
                    </a:lnTo>
                    <a:cubicBezTo>
                      <a:pt x="2734" y="1529"/>
                      <a:pt x="2723" y="1571"/>
                      <a:pt x="2700" y="1612"/>
                    </a:cubicBezTo>
                    <a:cubicBezTo>
                      <a:pt x="2697" y="1529"/>
                      <a:pt x="2676" y="1447"/>
                      <a:pt x="2635" y="1374"/>
                    </a:cubicBezTo>
                    <a:cubicBezTo>
                      <a:pt x="2643" y="1371"/>
                      <a:pt x="2653" y="1367"/>
                      <a:pt x="2660" y="1364"/>
                    </a:cubicBezTo>
                    <a:close/>
                    <a:moveTo>
                      <a:pt x="1724" y="1249"/>
                    </a:moveTo>
                    <a:cubicBezTo>
                      <a:pt x="1737" y="1249"/>
                      <a:pt x="1749" y="1251"/>
                      <a:pt x="1762" y="1251"/>
                    </a:cubicBezTo>
                    <a:cubicBezTo>
                      <a:pt x="1754" y="1264"/>
                      <a:pt x="1747" y="1277"/>
                      <a:pt x="1739" y="1288"/>
                    </a:cubicBezTo>
                    <a:cubicBezTo>
                      <a:pt x="1706" y="1327"/>
                      <a:pt x="1666" y="1372"/>
                      <a:pt x="1650" y="1429"/>
                    </a:cubicBezTo>
                    <a:cubicBezTo>
                      <a:pt x="1632" y="1482"/>
                      <a:pt x="1618" y="1558"/>
                      <a:pt x="1636" y="1627"/>
                    </a:cubicBezTo>
                    <a:cubicBezTo>
                      <a:pt x="1644" y="1664"/>
                      <a:pt x="1666" y="1697"/>
                      <a:pt x="1692" y="1723"/>
                    </a:cubicBezTo>
                    <a:cubicBezTo>
                      <a:pt x="1714" y="1745"/>
                      <a:pt x="1739" y="1765"/>
                      <a:pt x="1762" y="1784"/>
                    </a:cubicBezTo>
                    <a:cubicBezTo>
                      <a:pt x="1768" y="1787"/>
                      <a:pt x="1773" y="1788"/>
                      <a:pt x="1776" y="1792"/>
                    </a:cubicBezTo>
                    <a:cubicBezTo>
                      <a:pt x="1734" y="1817"/>
                      <a:pt x="1688" y="1827"/>
                      <a:pt x="1644" y="1827"/>
                    </a:cubicBezTo>
                    <a:cubicBezTo>
                      <a:pt x="1605" y="1827"/>
                      <a:pt x="1567" y="1819"/>
                      <a:pt x="1534" y="1806"/>
                    </a:cubicBezTo>
                    <a:cubicBezTo>
                      <a:pt x="1513" y="1760"/>
                      <a:pt x="1501" y="1715"/>
                      <a:pt x="1498" y="1670"/>
                    </a:cubicBezTo>
                    <a:cubicBezTo>
                      <a:pt x="1486" y="1580"/>
                      <a:pt x="1520" y="1488"/>
                      <a:pt x="1563" y="1407"/>
                    </a:cubicBezTo>
                    <a:cubicBezTo>
                      <a:pt x="1599" y="1339"/>
                      <a:pt x="1655" y="1288"/>
                      <a:pt x="1714" y="1250"/>
                    </a:cubicBezTo>
                    <a:cubicBezTo>
                      <a:pt x="1718" y="1250"/>
                      <a:pt x="1721" y="1249"/>
                      <a:pt x="1724" y="1249"/>
                    </a:cubicBezTo>
                    <a:close/>
                    <a:moveTo>
                      <a:pt x="162" y="1648"/>
                    </a:moveTo>
                    <a:cubicBezTo>
                      <a:pt x="170" y="1678"/>
                      <a:pt x="178" y="1709"/>
                      <a:pt x="185" y="1738"/>
                    </a:cubicBezTo>
                    <a:cubicBezTo>
                      <a:pt x="191" y="1766"/>
                      <a:pt x="200" y="1793"/>
                      <a:pt x="211" y="1820"/>
                    </a:cubicBezTo>
                    <a:cubicBezTo>
                      <a:pt x="189" y="1868"/>
                      <a:pt x="169" y="1921"/>
                      <a:pt x="152" y="1976"/>
                    </a:cubicBezTo>
                    <a:cubicBezTo>
                      <a:pt x="152" y="1974"/>
                      <a:pt x="151" y="1972"/>
                      <a:pt x="151" y="1972"/>
                    </a:cubicBezTo>
                    <a:cubicBezTo>
                      <a:pt x="145" y="1926"/>
                      <a:pt x="134" y="1880"/>
                      <a:pt x="132" y="1832"/>
                    </a:cubicBezTo>
                    <a:cubicBezTo>
                      <a:pt x="128" y="1784"/>
                      <a:pt x="132" y="1736"/>
                      <a:pt x="139" y="1689"/>
                    </a:cubicBezTo>
                    <a:cubicBezTo>
                      <a:pt x="143" y="1674"/>
                      <a:pt x="151" y="1660"/>
                      <a:pt x="162" y="1648"/>
                    </a:cubicBezTo>
                    <a:close/>
                    <a:moveTo>
                      <a:pt x="3081" y="1788"/>
                    </a:moveTo>
                    <a:cubicBezTo>
                      <a:pt x="3084" y="1866"/>
                      <a:pt x="3081" y="1942"/>
                      <a:pt x="3070" y="2014"/>
                    </a:cubicBezTo>
                    <a:cubicBezTo>
                      <a:pt x="3070" y="1993"/>
                      <a:pt x="3073" y="1972"/>
                      <a:pt x="3073" y="1953"/>
                    </a:cubicBezTo>
                    <a:cubicBezTo>
                      <a:pt x="3073" y="1915"/>
                      <a:pt x="3068" y="1875"/>
                      <a:pt x="3063" y="1835"/>
                    </a:cubicBezTo>
                    <a:cubicBezTo>
                      <a:pt x="3070" y="1820"/>
                      <a:pt x="3075" y="1804"/>
                      <a:pt x="3081" y="1788"/>
                    </a:cubicBezTo>
                    <a:close/>
                    <a:moveTo>
                      <a:pt x="2402" y="1839"/>
                    </a:moveTo>
                    <a:lnTo>
                      <a:pt x="2402" y="1839"/>
                    </a:lnTo>
                    <a:cubicBezTo>
                      <a:pt x="2401" y="1842"/>
                      <a:pt x="2401" y="1847"/>
                      <a:pt x="2400" y="1850"/>
                    </a:cubicBezTo>
                    <a:cubicBezTo>
                      <a:pt x="2398" y="1854"/>
                      <a:pt x="2396" y="1857"/>
                      <a:pt x="2393" y="1861"/>
                    </a:cubicBezTo>
                    <a:cubicBezTo>
                      <a:pt x="2340" y="1943"/>
                      <a:pt x="2257" y="1981"/>
                      <a:pt x="2170" y="2008"/>
                    </a:cubicBezTo>
                    <a:cubicBezTo>
                      <a:pt x="2157" y="2014"/>
                      <a:pt x="2141" y="2019"/>
                      <a:pt x="2126" y="2025"/>
                    </a:cubicBezTo>
                    <a:lnTo>
                      <a:pt x="2126" y="2012"/>
                    </a:lnTo>
                    <a:cubicBezTo>
                      <a:pt x="2200" y="1990"/>
                      <a:pt x="2269" y="1953"/>
                      <a:pt x="2324" y="1908"/>
                    </a:cubicBezTo>
                    <a:cubicBezTo>
                      <a:pt x="2346" y="1890"/>
                      <a:pt x="2367" y="1868"/>
                      <a:pt x="2386" y="1843"/>
                    </a:cubicBezTo>
                    <a:cubicBezTo>
                      <a:pt x="2390" y="1842"/>
                      <a:pt x="2398" y="1840"/>
                      <a:pt x="2402" y="1839"/>
                    </a:cubicBezTo>
                    <a:close/>
                    <a:moveTo>
                      <a:pt x="2413" y="1627"/>
                    </a:moveTo>
                    <a:cubicBezTo>
                      <a:pt x="2413" y="1628"/>
                      <a:pt x="2413" y="1630"/>
                      <a:pt x="2415" y="1632"/>
                    </a:cubicBezTo>
                    <a:cubicBezTo>
                      <a:pt x="2400" y="1705"/>
                      <a:pt x="2368" y="1771"/>
                      <a:pt x="2325" y="1821"/>
                    </a:cubicBezTo>
                    <a:cubicBezTo>
                      <a:pt x="2282" y="1831"/>
                      <a:pt x="2237" y="1839"/>
                      <a:pt x="2192" y="1839"/>
                    </a:cubicBezTo>
                    <a:cubicBezTo>
                      <a:pt x="2156" y="1839"/>
                      <a:pt x="2122" y="1834"/>
                      <a:pt x="2090" y="1821"/>
                    </a:cubicBezTo>
                    <a:cubicBezTo>
                      <a:pt x="2090" y="1821"/>
                      <a:pt x="2090" y="1821"/>
                      <a:pt x="2090" y="1821"/>
                    </a:cubicBezTo>
                    <a:cubicBezTo>
                      <a:pt x="2086" y="1821"/>
                      <a:pt x="2080" y="1842"/>
                      <a:pt x="2084" y="1846"/>
                    </a:cubicBezTo>
                    <a:cubicBezTo>
                      <a:pt x="2123" y="1871"/>
                      <a:pt x="2164" y="1878"/>
                      <a:pt x="2206" y="1878"/>
                    </a:cubicBezTo>
                    <a:cubicBezTo>
                      <a:pt x="2225" y="1878"/>
                      <a:pt x="2245" y="1877"/>
                      <a:pt x="2265" y="1875"/>
                    </a:cubicBezTo>
                    <a:lnTo>
                      <a:pt x="2265" y="1875"/>
                    </a:lnTo>
                    <a:cubicBezTo>
                      <a:pt x="2226" y="1905"/>
                      <a:pt x="2182" y="1930"/>
                      <a:pt x="2131" y="1946"/>
                    </a:cubicBezTo>
                    <a:cubicBezTo>
                      <a:pt x="2133" y="1924"/>
                      <a:pt x="2133" y="1901"/>
                      <a:pt x="2138" y="1880"/>
                    </a:cubicBezTo>
                    <a:cubicBezTo>
                      <a:pt x="2139" y="1876"/>
                      <a:pt x="2130" y="1872"/>
                      <a:pt x="2122" y="1872"/>
                    </a:cubicBezTo>
                    <a:cubicBezTo>
                      <a:pt x="2118" y="1872"/>
                      <a:pt x="2114" y="1874"/>
                      <a:pt x="2113" y="1876"/>
                    </a:cubicBezTo>
                    <a:cubicBezTo>
                      <a:pt x="2105" y="1904"/>
                      <a:pt x="2100" y="1932"/>
                      <a:pt x="2095" y="1960"/>
                    </a:cubicBezTo>
                    <a:cubicBezTo>
                      <a:pt x="2050" y="1971"/>
                      <a:pt x="2003" y="1978"/>
                      <a:pt x="1957" y="1978"/>
                    </a:cubicBezTo>
                    <a:cubicBezTo>
                      <a:pt x="1892" y="1978"/>
                      <a:pt x="1829" y="1966"/>
                      <a:pt x="1772" y="1939"/>
                    </a:cubicBezTo>
                    <a:cubicBezTo>
                      <a:pt x="1770" y="1939"/>
                      <a:pt x="1768" y="1938"/>
                      <a:pt x="1766" y="1938"/>
                    </a:cubicBezTo>
                    <a:cubicBezTo>
                      <a:pt x="1747" y="1938"/>
                      <a:pt x="1726" y="1974"/>
                      <a:pt x="1747" y="1986"/>
                    </a:cubicBezTo>
                    <a:cubicBezTo>
                      <a:pt x="1813" y="2025"/>
                      <a:pt x="1889" y="2042"/>
                      <a:pt x="1965" y="2042"/>
                    </a:cubicBezTo>
                    <a:cubicBezTo>
                      <a:pt x="2007" y="2042"/>
                      <a:pt x="2048" y="2037"/>
                      <a:pt x="2089" y="2027"/>
                    </a:cubicBezTo>
                    <a:lnTo>
                      <a:pt x="2089" y="2043"/>
                    </a:lnTo>
                    <a:cubicBezTo>
                      <a:pt x="2043" y="2057"/>
                      <a:pt x="1995" y="2069"/>
                      <a:pt x="1946" y="2069"/>
                    </a:cubicBezTo>
                    <a:cubicBezTo>
                      <a:pt x="1926" y="2069"/>
                      <a:pt x="1905" y="2067"/>
                      <a:pt x="1884" y="2062"/>
                    </a:cubicBezTo>
                    <a:cubicBezTo>
                      <a:pt x="1783" y="2040"/>
                      <a:pt x="1687" y="1993"/>
                      <a:pt x="1615" y="1926"/>
                    </a:cubicBezTo>
                    <a:cubicBezTo>
                      <a:pt x="1603" y="1916"/>
                      <a:pt x="1595" y="1902"/>
                      <a:pt x="1584" y="1891"/>
                    </a:cubicBezTo>
                    <a:lnTo>
                      <a:pt x="1584" y="1891"/>
                    </a:lnTo>
                    <a:cubicBezTo>
                      <a:pt x="1604" y="1895"/>
                      <a:pt x="1625" y="1898"/>
                      <a:pt x="1647" y="1898"/>
                    </a:cubicBezTo>
                    <a:cubicBezTo>
                      <a:pt x="1709" y="1898"/>
                      <a:pt x="1773" y="1878"/>
                      <a:pt x="1829" y="1832"/>
                    </a:cubicBezTo>
                    <a:cubicBezTo>
                      <a:pt x="1864" y="1849"/>
                      <a:pt x="1903" y="1858"/>
                      <a:pt x="1942" y="1858"/>
                    </a:cubicBezTo>
                    <a:cubicBezTo>
                      <a:pt x="1951" y="1858"/>
                      <a:pt x="1960" y="1858"/>
                      <a:pt x="1969" y="1857"/>
                    </a:cubicBezTo>
                    <a:cubicBezTo>
                      <a:pt x="2029" y="1850"/>
                      <a:pt x="2072" y="1814"/>
                      <a:pt x="2109" y="1784"/>
                    </a:cubicBezTo>
                    <a:cubicBezTo>
                      <a:pt x="2114" y="1784"/>
                      <a:pt x="2119" y="1784"/>
                      <a:pt x="2123" y="1784"/>
                    </a:cubicBezTo>
                    <a:cubicBezTo>
                      <a:pt x="2148" y="1784"/>
                      <a:pt x="2173" y="1779"/>
                      <a:pt x="2199" y="1777"/>
                    </a:cubicBezTo>
                    <a:cubicBezTo>
                      <a:pt x="2248" y="1763"/>
                      <a:pt x="2281" y="1730"/>
                      <a:pt x="2318" y="1703"/>
                    </a:cubicBezTo>
                    <a:cubicBezTo>
                      <a:pt x="2347" y="1682"/>
                      <a:pt x="2387" y="1660"/>
                      <a:pt x="2413" y="1627"/>
                    </a:cubicBezTo>
                    <a:close/>
                    <a:moveTo>
                      <a:pt x="1167" y="1634"/>
                    </a:moveTo>
                    <a:lnTo>
                      <a:pt x="1167" y="1634"/>
                    </a:lnTo>
                    <a:cubicBezTo>
                      <a:pt x="1164" y="1675"/>
                      <a:pt x="1162" y="1718"/>
                      <a:pt x="1162" y="1759"/>
                    </a:cubicBezTo>
                    <a:cubicBezTo>
                      <a:pt x="1162" y="1853"/>
                      <a:pt x="1154" y="1952"/>
                      <a:pt x="1183" y="2049"/>
                    </a:cubicBezTo>
                    <a:cubicBezTo>
                      <a:pt x="1197" y="2095"/>
                      <a:pt x="1217" y="2137"/>
                      <a:pt x="1242" y="2179"/>
                    </a:cubicBezTo>
                    <a:cubicBezTo>
                      <a:pt x="1150" y="2040"/>
                      <a:pt x="1123" y="1864"/>
                      <a:pt x="1146" y="1726"/>
                    </a:cubicBezTo>
                    <a:cubicBezTo>
                      <a:pt x="1149" y="1697"/>
                      <a:pt x="1156" y="1667"/>
                      <a:pt x="1167" y="1634"/>
                    </a:cubicBezTo>
                    <a:close/>
                    <a:moveTo>
                      <a:pt x="2785" y="2304"/>
                    </a:moveTo>
                    <a:lnTo>
                      <a:pt x="2785" y="2304"/>
                    </a:lnTo>
                    <a:cubicBezTo>
                      <a:pt x="2784" y="2308"/>
                      <a:pt x="2784" y="2311"/>
                      <a:pt x="2781" y="2315"/>
                    </a:cubicBezTo>
                    <a:cubicBezTo>
                      <a:pt x="2773" y="2316"/>
                      <a:pt x="2764" y="2318"/>
                      <a:pt x="2757" y="2322"/>
                    </a:cubicBezTo>
                    <a:cubicBezTo>
                      <a:pt x="2766" y="2316"/>
                      <a:pt x="2777" y="2310"/>
                      <a:pt x="2785" y="2304"/>
                    </a:cubicBezTo>
                    <a:close/>
                    <a:moveTo>
                      <a:pt x="1611" y="2212"/>
                    </a:moveTo>
                    <a:lnTo>
                      <a:pt x="1611" y="2212"/>
                    </a:lnTo>
                    <a:cubicBezTo>
                      <a:pt x="1665" y="2241"/>
                      <a:pt x="1721" y="2263"/>
                      <a:pt x="1779" y="2282"/>
                    </a:cubicBezTo>
                    <a:cubicBezTo>
                      <a:pt x="1856" y="2307"/>
                      <a:pt x="1937" y="2325"/>
                      <a:pt x="2020" y="2332"/>
                    </a:cubicBezTo>
                    <a:cubicBezTo>
                      <a:pt x="1979" y="2351"/>
                      <a:pt x="1937" y="2370"/>
                      <a:pt x="1890" y="2382"/>
                    </a:cubicBezTo>
                    <a:cubicBezTo>
                      <a:pt x="1857" y="2377"/>
                      <a:pt x="1827" y="2371"/>
                      <a:pt x="1795" y="2358"/>
                    </a:cubicBezTo>
                    <a:cubicBezTo>
                      <a:pt x="1720" y="2325"/>
                      <a:pt x="1665" y="2263"/>
                      <a:pt x="1611" y="2212"/>
                    </a:cubicBezTo>
                    <a:close/>
                    <a:moveTo>
                      <a:pt x="2785" y="1586"/>
                    </a:moveTo>
                    <a:cubicBezTo>
                      <a:pt x="2792" y="1608"/>
                      <a:pt x="2796" y="1630"/>
                      <a:pt x="2801" y="1653"/>
                    </a:cubicBezTo>
                    <a:cubicBezTo>
                      <a:pt x="2785" y="1725"/>
                      <a:pt x="2759" y="1795"/>
                      <a:pt x="2730" y="1862"/>
                    </a:cubicBezTo>
                    <a:cubicBezTo>
                      <a:pt x="2702" y="1924"/>
                      <a:pt x="2672" y="1987"/>
                      <a:pt x="2636" y="2049"/>
                    </a:cubicBezTo>
                    <a:cubicBezTo>
                      <a:pt x="2599" y="2084"/>
                      <a:pt x="2561" y="2117"/>
                      <a:pt x="2525" y="2150"/>
                    </a:cubicBezTo>
                    <a:cubicBezTo>
                      <a:pt x="2434" y="2235"/>
                      <a:pt x="2338" y="2337"/>
                      <a:pt x="2207" y="2389"/>
                    </a:cubicBezTo>
                    <a:cubicBezTo>
                      <a:pt x="2170" y="2393"/>
                      <a:pt x="2134" y="2396"/>
                      <a:pt x="2098" y="2398"/>
                    </a:cubicBezTo>
                    <a:cubicBezTo>
                      <a:pt x="2101" y="2384"/>
                      <a:pt x="2106" y="2370"/>
                      <a:pt x="2108" y="2355"/>
                    </a:cubicBezTo>
                    <a:cubicBezTo>
                      <a:pt x="2111" y="2349"/>
                      <a:pt x="2111" y="2344"/>
                      <a:pt x="2111" y="2341"/>
                    </a:cubicBezTo>
                    <a:cubicBezTo>
                      <a:pt x="2115" y="2337"/>
                      <a:pt x="2119" y="2334"/>
                      <a:pt x="2124" y="2332"/>
                    </a:cubicBezTo>
                    <a:cubicBezTo>
                      <a:pt x="2140" y="2330"/>
                      <a:pt x="2155" y="2330"/>
                      <a:pt x="2170" y="2329"/>
                    </a:cubicBezTo>
                    <a:cubicBezTo>
                      <a:pt x="2309" y="2303"/>
                      <a:pt x="2434" y="2224"/>
                      <a:pt x="2536" y="2118"/>
                    </a:cubicBezTo>
                    <a:cubicBezTo>
                      <a:pt x="2635" y="2015"/>
                      <a:pt x="2689" y="1877"/>
                      <a:pt x="2698" y="1733"/>
                    </a:cubicBezTo>
                    <a:cubicBezTo>
                      <a:pt x="2700" y="1719"/>
                      <a:pt x="2700" y="1704"/>
                      <a:pt x="2700" y="1690"/>
                    </a:cubicBezTo>
                    <a:cubicBezTo>
                      <a:pt x="2719" y="1674"/>
                      <a:pt x="2742" y="1656"/>
                      <a:pt x="2757" y="1635"/>
                    </a:cubicBezTo>
                    <a:cubicBezTo>
                      <a:pt x="2768" y="1620"/>
                      <a:pt x="2775" y="1602"/>
                      <a:pt x="2785" y="1586"/>
                    </a:cubicBezTo>
                    <a:close/>
                    <a:moveTo>
                      <a:pt x="2064" y="2359"/>
                    </a:moveTo>
                    <a:lnTo>
                      <a:pt x="2064" y="2359"/>
                    </a:lnTo>
                    <a:cubicBezTo>
                      <a:pt x="2062" y="2371"/>
                      <a:pt x="2058" y="2385"/>
                      <a:pt x="2056" y="2400"/>
                    </a:cubicBezTo>
                    <a:lnTo>
                      <a:pt x="2047" y="2400"/>
                    </a:lnTo>
                    <a:cubicBezTo>
                      <a:pt x="2021" y="2399"/>
                      <a:pt x="1995" y="2396"/>
                      <a:pt x="1969" y="2393"/>
                    </a:cubicBezTo>
                    <a:cubicBezTo>
                      <a:pt x="2002" y="2385"/>
                      <a:pt x="2034" y="2371"/>
                      <a:pt x="2064" y="2359"/>
                    </a:cubicBezTo>
                    <a:close/>
                    <a:moveTo>
                      <a:pt x="811" y="2087"/>
                    </a:moveTo>
                    <a:cubicBezTo>
                      <a:pt x="824" y="2109"/>
                      <a:pt x="836" y="2132"/>
                      <a:pt x="850" y="2153"/>
                    </a:cubicBezTo>
                    <a:cubicBezTo>
                      <a:pt x="915" y="2259"/>
                      <a:pt x="1010" y="2337"/>
                      <a:pt x="1109" y="2399"/>
                    </a:cubicBezTo>
                    <a:cubicBezTo>
                      <a:pt x="1156" y="2453"/>
                      <a:pt x="1202" y="2502"/>
                      <a:pt x="1253" y="2545"/>
                    </a:cubicBezTo>
                    <a:cubicBezTo>
                      <a:pt x="1105" y="2440"/>
                      <a:pt x="939" y="2337"/>
                      <a:pt x="851" y="2173"/>
                    </a:cubicBezTo>
                    <a:cubicBezTo>
                      <a:pt x="835" y="2146"/>
                      <a:pt x="824" y="2115"/>
                      <a:pt x="811" y="2087"/>
                    </a:cubicBezTo>
                    <a:close/>
                    <a:moveTo>
                      <a:pt x="2722" y="2462"/>
                    </a:moveTo>
                    <a:lnTo>
                      <a:pt x="2722" y="2462"/>
                    </a:lnTo>
                    <a:cubicBezTo>
                      <a:pt x="2713" y="2476"/>
                      <a:pt x="2708" y="2491"/>
                      <a:pt x="2700" y="2505"/>
                    </a:cubicBezTo>
                    <a:cubicBezTo>
                      <a:pt x="2647" y="2528"/>
                      <a:pt x="2592" y="2545"/>
                      <a:pt x="2533" y="2559"/>
                    </a:cubicBezTo>
                    <a:cubicBezTo>
                      <a:pt x="2490" y="2570"/>
                      <a:pt x="2446" y="2574"/>
                      <a:pt x="2401" y="2582"/>
                    </a:cubicBezTo>
                    <a:cubicBezTo>
                      <a:pt x="2400" y="2577"/>
                      <a:pt x="2400" y="2571"/>
                      <a:pt x="2398" y="2568"/>
                    </a:cubicBezTo>
                    <a:cubicBezTo>
                      <a:pt x="2508" y="2545"/>
                      <a:pt x="2616" y="2510"/>
                      <a:pt x="2722" y="2462"/>
                    </a:cubicBezTo>
                    <a:close/>
                    <a:moveTo>
                      <a:pt x="2357" y="2577"/>
                    </a:moveTo>
                    <a:cubicBezTo>
                      <a:pt x="2358" y="2579"/>
                      <a:pt x="2358" y="2583"/>
                      <a:pt x="2358" y="2586"/>
                    </a:cubicBezTo>
                    <a:cubicBezTo>
                      <a:pt x="2331" y="2590"/>
                      <a:pt x="2302" y="2590"/>
                      <a:pt x="2272" y="2592"/>
                    </a:cubicBezTo>
                    <a:cubicBezTo>
                      <a:pt x="2285" y="2590"/>
                      <a:pt x="2299" y="2586"/>
                      <a:pt x="2313" y="2585"/>
                    </a:cubicBezTo>
                    <a:cubicBezTo>
                      <a:pt x="2327" y="2583"/>
                      <a:pt x="2343" y="2578"/>
                      <a:pt x="2357" y="2577"/>
                    </a:cubicBezTo>
                    <a:close/>
                    <a:moveTo>
                      <a:pt x="868" y="2566"/>
                    </a:moveTo>
                    <a:cubicBezTo>
                      <a:pt x="882" y="2578"/>
                      <a:pt x="899" y="2589"/>
                      <a:pt x="915" y="2600"/>
                    </a:cubicBezTo>
                    <a:cubicBezTo>
                      <a:pt x="912" y="2611"/>
                      <a:pt x="912" y="2623"/>
                      <a:pt x="909" y="2633"/>
                    </a:cubicBezTo>
                    <a:cubicBezTo>
                      <a:pt x="895" y="2611"/>
                      <a:pt x="880" y="2590"/>
                      <a:pt x="868" y="2568"/>
                    </a:cubicBezTo>
                    <a:cubicBezTo>
                      <a:pt x="868" y="2568"/>
                      <a:pt x="868" y="2567"/>
                      <a:pt x="868" y="2566"/>
                    </a:cubicBezTo>
                    <a:close/>
                    <a:moveTo>
                      <a:pt x="1373" y="2633"/>
                    </a:moveTo>
                    <a:lnTo>
                      <a:pt x="1373" y="2633"/>
                    </a:lnTo>
                    <a:cubicBezTo>
                      <a:pt x="1425" y="2667"/>
                      <a:pt x="1480" y="2696"/>
                      <a:pt x="1538" y="2722"/>
                    </a:cubicBezTo>
                    <a:cubicBezTo>
                      <a:pt x="1556" y="2731"/>
                      <a:pt x="1577" y="2738"/>
                      <a:pt x="1597" y="2744"/>
                    </a:cubicBezTo>
                    <a:cubicBezTo>
                      <a:pt x="1584" y="2744"/>
                      <a:pt x="1570" y="2746"/>
                      <a:pt x="1556" y="2746"/>
                    </a:cubicBezTo>
                    <a:cubicBezTo>
                      <a:pt x="1549" y="2746"/>
                      <a:pt x="1542" y="2745"/>
                      <a:pt x="1535" y="2744"/>
                    </a:cubicBezTo>
                    <a:cubicBezTo>
                      <a:pt x="1479" y="2710"/>
                      <a:pt x="1425" y="2673"/>
                      <a:pt x="1373" y="2633"/>
                    </a:cubicBezTo>
                    <a:close/>
                    <a:moveTo>
                      <a:pt x="1696" y="2783"/>
                    </a:moveTo>
                    <a:cubicBezTo>
                      <a:pt x="1721" y="2791"/>
                      <a:pt x="1747" y="2802"/>
                      <a:pt x="1775" y="2810"/>
                    </a:cubicBezTo>
                    <a:lnTo>
                      <a:pt x="1734" y="2837"/>
                    </a:lnTo>
                    <a:cubicBezTo>
                      <a:pt x="1714" y="2830"/>
                      <a:pt x="1696" y="2827"/>
                      <a:pt x="1677" y="2819"/>
                    </a:cubicBezTo>
                    <a:cubicBezTo>
                      <a:pt x="1658" y="2810"/>
                      <a:pt x="1639" y="2799"/>
                      <a:pt x="1622" y="2791"/>
                    </a:cubicBezTo>
                    <a:cubicBezTo>
                      <a:pt x="1645" y="2790"/>
                      <a:pt x="1670" y="2788"/>
                      <a:pt x="1696" y="2783"/>
                    </a:cubicBezTo>
                    <a:close/>
                    <a:moveTo>
                      <a:pt x="1842" y="2827"/>
                    </a:moveTo>
                    <a:cubicBezTo>
                      <a:pt x="1979" y="2867"/>
                      <a:pt x="2119" y="2889"/>
                      <a:pt x="2262" y="2892"/>
                    </a:cubicBezTo>
                    <a:cubicBezTo>
                      <a:pt x="2221" y="2901"/>
                      <a:pt x="2178" y="2910"/>
                      <a:pt x="2130" y="2910"/>
                    </a:cubicBezTo>
                    <a:cubicBezTo>
                      <a:pt x="2023" y="2908"/>
                      <a:pt x="1910" y="2886"/>
                      <a:pt x="1795" y="2853"/>
                    </a:cubicBezTo>
                    <a:lnTo>
                      <a:pt x="1842" y="2827"/>
                    </a:lnTo>
                    <a:close/>
                    <a:moveTo>
                      <a:pt x="937" y="2616"/>
                    </a:moveTo>
                    <a:cubicBezTo>
                      <a:pt x="1061" y="2736"/>
                      <a:pt x="1209" y="2830"/>
                      <a:pt x="1356" y="2914"/>
                    </a:cubicBezTo>
                    <a:cubicBezTo>
                      <a:pt x="1377" y="2926"/>
                      <a:pt x="1401" y="2937"/>
                      <a:pt x="1421" y="2948"/>
                    </a:cubicBezTo>
                    <a:cubicBezTo>
                      <a:pt x="1405" y="2949"/>
                      <a:pt x="1389" y="2951"/>
                      <a:pt x="1373" y="2954"/>
                    </a:cubicBezTo>
                    <a:cubicBezTo>
                      <a:pt x="1244" y="2892"/>
                      <a:pt x="1121" y="2817"/>
                      <a:pt x="1003" y="2742"/>
                    </a:cubicBezTo>
                    <a:cubicBezTo>
                      <a:pt x="985" y="2729"/>
                      <a:pt x="968" y="2716"/>
                      <a:pt x="950" y="2703"/>
                    </a:cubicBezTo>
                    <a:cubicBezTo>
                      <a:pt x="946" y="2696"/>
                      <a:pt x="942" y="2688"/>
                      <a:pt x="937" y="2681"/>
                    </a:cubicBezTo>
                    <a:cubicBezTo>
                      <a:pt x="934" y="2659"/>
                      <a:pt x="934" y="2637"/>
                      <a:pt x="937" y="2616"/>
                    </a:cubicBezTo>
                    <a:close/>
                    <a:moveTo>
                      <a:pt x="1467" y="2974"/>
                    </a:moveTo>
                    <a:cubicBezTo>
                      <a:pt x="1511" y="2998"/>
                      <a:pt x="1555" y="3020"/>
                      <a:pt x="1600" y="3043"/>
                    </a:cubicBezTo>
                    <a:cubicBezTo>
                      <a:pt x="1545" y="3024"/>
                      <a:pt x="1491" y="3003"/>
                      <a:pt x="1438" y="2978"/>
                    </a:cubicBezTo>
                    <a:cubicBezTo>
                      <a:pt x="1449" y="2977"/>
                      <a:pt x="1457" y="2976"/>
                      <a:pt x="1467" y="2974"/>
                    </a:cubicBezTo>
                    <a:close/>
                    <a:moveTo>
                      <a:pt x="3341" y="1575"/>
                    </a:moveTo>
                    <a:lnTo>
                      <a:pt x="3341" y="1575"/>
                    </a:lnTo>
                    <a:cubicBezTo>
                      <a:pt x="3349" y="1616"/>
                      <a:pt x="3357" y="1657"/>
                      <a:pt x="3364" y="1701"/>
                    </a:cubicBezTo>
                    <a:cubicBezTo>
                      <a:pt x="3407" y="1983"/>
                      <a:pt x="3421" y="2296"/>
                      <a:pt x="3269" y="2568"/>
                    </a:cubicBezTo>
                    <a:cubicBezTo>
                      <a:pt x="3132" y="2813"/>
                      <a:pt x="2884" y="2992"/>
                      <a:pt x="2613" y="3068"/>
                    </a:cubicBezTo>
                    <a:lnTo>
                      <a:pt x="2592" y="3073"/>
                    </a:lnTo>
                    <a:cubicBezTo>
                      <a:pt x="2722" y="2985"/>
                      <a:pt x="2801" y="2866"/>
                      <a:pt x="2866" y="2740"/>
                    </a:cubicBezTo>
                    <a:cubicBezTo>
                      <a:pt x="2990" y="2665"/>
                      <a:pt x="3100" y="2564"/>
                      <a:pt x="3179" y="2440"/>
                    </a:cubicBezTo>
                    <a:cubicBezTo>
                      <a:pt x="3302" y="2246"/>
                      <a:pt x="3330" y="2029"/>
                      <a:pt x="3324" y="1821"/>
                    </a:cubicBezTo>
                    <a:cubicBezTo>
                      <a:pt x="3344" y="1743"/>
                      <a:pt x="3351" y="1657"/>
                      <a:pt x="3341" y="1575"/>
                    </a:cubicBezTo>
                    <a:close/>
                    <a:moveTo>
                      <a:pt x="286" y="2131"/>
                    </a:moveTo>
                    <a:cubicBezTo>
                      <a:pt x="311" y="2202"/>
                      <a:pt x="344" y="2271"/>
                      <a:pt x="382" y="2337"/>
                    </a:cubicBezTo>
                    <a:cubicBezTo>
                      <a:pt x="372" y="2367"/>
                      <a:pt x="366" y="2400"/>
                      <a:pt x="370" y="2432"/>
                    </a:cubicBezTo>
                    <a:cubicBezTo>
                      <a:pt x="378" y="2494"/>
                      <a:pt x="399" y="2552"/>
                      <a:pt x="411" y="2612"/>
                    </a:cubicBezTo>
                    <a:cubicBezTo>
                      <a:pt x="423" y="2674"/>
                      <a:pt x="444" y="2732"/>
                      <a:pt x="463" y="2795"/>
                    </a:cubicBezTo>
                    <a:cubicBezTo>
                      <a:pt x="483" y="2857"/>
                      <a:pt x="535" y="2901"/>
                      <a:pt x="562" y="2958"/>
                    </a:cubicBezTo>
                    <a:cubicBezTo>
                      <a:pt x="579" y="2996"/>
                      <a:pt x="579" y="3050"/>
                      <a:pt x="590" y="3094"/>
                    </a:cubicBezTo>
                    <a:cubicBezTo>
                      <a:pt x="576" y="3084"/>
                      <a:pt x="562" y="3072"/>
                      <a:pt x="550" y="3058"/>
                    </a:cubicBezTo>
                    <a:cubicBezTo>
                      <a:pt x="495" y="2999"/>
                      <a:pt x="444" y="2940"/>
                      <a:pt x="397" y="2874"/>
                    </a:cubicBezTo>
                    <a:cubicBezTo>
                      <a:pt x="350" y="2809"/>
                      <a:pt x="313" y="2735"/>
                      <a:pt x="286" y="2658"/>
                    </a:cubicBezTo>
                    <a:cubicBezTo>
                      <a:pt x="258" y="2577"/>
                      <a:pt x="286" y="2486"/>
                      <a:pt x="279" y="2406"/>
                    </a:cubicBezTo>
                    <a:cubicBezTo>
                      <a:pt x="271" y="2325"/>
                      <a:pt x="265" y="2246"/>
                      <a:pt x="279" y="2165"/>
                    </a:cubicBezTo>
                    <a:cubicBezTo>
                      <a:pt x="280" y="2153"/>
                      <a:pt x="283" y="2143"/>
                      <a:pt x="286" y="2131"/>
                    </a:cubicBezTo>
                    <a:close/>
                    <a:moveTo>
                      <a:pt x="3331" y="1338"/>
                    </a:moveTo>
                    <a:lnTo>
                      <a:pt x="3331" y="1338"/>
                    </a:lnTo>
                    <a:cubicBezTo>
                      <a:pt x="3415" y="1415"/>
                      <a:pt x="3487" y="1511"/>
                      <a:pt x="3524" y="1619"/>
                    </a:cubicBezTo>
                    <a:cubicBezTo>
                      <a:pt x="3586" y="1793"/>
                      <a:pt x="3545" y="1974"/>
                      <a:pt x="3516" y="2137"/>
                    </a:cubicBezTo>
                    <a:cubicBezTo>
                      <a:pt x="3488" y="2303"/>
                      <a:pt x="3440" y="2466"/>
                      <a:pt x="3353" y="2611"/>
                    </a:cubicBezTo>
                    <a:cubicBezTo>
                      <a:pt x="3269" y="2754"/>
                      <a:pt x="3165" y="2886"/>
                      <a:pt x="3037" y="2991"/>
                    </a:cubicBezTo>
                    <a:cubicBezTo>
                      <a:pt x="2925" y="3086"/>
                      <a:pt x="2812" y="3182"/>
                      <a:pt x="2678" y="3244"/>
                    </a:cubicBezTo>
                    <a:cubicBezTo>
                      <a:pt x="2662" y="3251"/>
                      <a:pt x="2649" y="3259"/>
                      <a:pt x="2631" y="3266"/>
                    </a:cubicBezTo>
                    <a:cubicBezTo>
                      <a:pt x="2541" y="3300"/>
                      <a:pt x="2447" y="3303"/>
                      <a:pt x="2355" y="3303"/>
                    </a:cubicBezTo>
                    <a:cubicBezTo>
                      <a:pt x="2332" y="3303"/>
                      <a:pt x="2309" y="3303"/>
                      <a:pt x="2287" y="3303"/>
                    </a:cubicBezTo>
                    <a:cubicBezTo>
                      <a:pt x="2260" y="3303"/>
                      <a:pt x="2233" y="3303"/>
                      <a:pt x="2207" y="3305"/>
                    </a:cubicBezTo>
                    <a:cubicBezTo>
                      <a:pt x="2179" y="3306"/>
                      <a:pt x="2151" y="3307"/>
                      <a:pt x="2123" y="3307"/>
                    </a:cubicBezTo>
                    <a:cubicBezTo>
                      <a:pt x="2013" y="3307"/>
                      <a:pt x="1902" y="3296"/>
                      <a:pt x="1797" y="3271"/>
                    </a:cubicBezTo>
                    <a:cubicBezTo>
                      <a:pt x="1666" y="3240"/>
                      <a:pt x="1523" y="3226"/>
                      <a:pt x="1402" y="3157"/>
                    </a:cubicBezTo>
                    <a:cubicBezTo>
                      <a:pt x="1362" y="3135"/>
                      <a:pt x="1328" y="3109"/>
                      <a:pt x="1293" y="3080"/>
                    </a:cubicBezTo>
                    <a:lnTo>
                      <a:pt x="1293" y="3080"/>
                    </a:lnTo>
                    <a:cubicBezTo>
                      <a:pt x="1358" y="3093"/>
                      <a:pt x="1425" y="3101"/>
                      <a:pt x="1491" y="3108"/>
                    </a:cubicBezTo>
                    <a:cubicBezTo>
                      <a:pt x="1696" y="3171"/>
                      <a:pt x="1907" y="3211"/>
                      <a:pt x="2125" y="3211"/>
                    </a:cubicBezTo>
                    <a:cubicBezTo>
                      <a:pt x="2135" y="3211"/>
                      <a:pt x="2146" y="3211"/>
                      <a:pt x="2156" y="3211"/>
                    </a:cubicBezTo>
                    <a:cubicBezTo>
                      <a:pt x="2484" y="3205"/>
                      <a:pt x="2821" y="3095"/>
                      <a:pt x="3071" y="2874"/>
                    </a:cubicBezTo>
                    <a:cubicBezTo>
                      <a:pt x="3337" y="2648"/>
                      <a:pt x="3440" y="2300"/>
                      <a:pt x="3433" y="1985"/>
                    </a:cubicBezTo>
                    <a:cubicBezTo>
                      <a:pt x="3432" y="1771"/>
                      <a:pt x="3378" y="1547"/>
                      <a:pt x="3331" y="1338"/>
                    </a:cubicBezTo>
                    <a:close/>
                    <a:moveTo>
                      <a:pt x="1906" y="0"/>
                    </a:moveTo>
                    <a:cubicBezTo>
                      <a:pt x="1838" y="3"/>
                      <a:pt x="1775" y="24"/>
                      <a:pt x="1710" y="33"/>
                    </a:cubicBezTo>
                    <a:cubicBezTo>
                      <a:pt x="1644" y="40"/>
                      <a:pt x="1582" y="66"/>
                      <a:pt x="1519" y="81"/>
                    </a:cubicBezTo>
                    <a:cubicBezTo>
                      <a:pt x="1456" y="97"/>
                      <a:pt x="1381" y="80"/>
                      <a:pt x="1318" y="102"/>
                    </a:cubicBezTo>
                    <a:cubicBezTo>
                      <a:pt x="1242" y="130"/>
                      <a:pt x="1189" y="205"/>
                      <a:pt x="1125" y="248"/>
                    </a:cubicBezTo>
                    <a:cubicBezTo>
                      <a:pt x="1119" y="235"/>
                      <a:pt x="1108" y="220"/>
                      <a:pt x="1106" y="220"/>
                    </a:cubicBezTo>
                    <a:cubicBezTo>
                      <a:pt x="1106" y="220"/>
                      <a:pt x="1106" y="220"/>
                      <a:pt x="1106" y="220"/>
                    </a:cubicBezTo>
                    <a:cubicBezTo>
                      <a:pt x="1087" y="238"/>
                      <a:pt x="1077" y="266"/>
                      <a:pt x="1050" y="267"/>
                    </a:cubicBezTo>
                    <a:cubicBezTo>
                      <a:pt x="1049" y="267"/>
                      <a:pt x="1048" y="267"/>
                      <a:pt x="1047" y="267"/>
                    </a:cubicBezTo>
                    <a:cubicBezTo>
                      <a:pt x="1019" y="267"/>
                      <a:pt x="980" y="248"/>
                      <a:pt x="948" y="245"/>
                    </a:cubicBezTo>
                    <a:cubicBezTo>
                      <a:pt x="915" y="241"/>
                      <a:pt x="868" y="218"/>
                      <a:pt x="836" y="218"/>
                    </a:cubicBezTo>
                    <a:cubicBezTo>
                      <a:pt x="803" y="218"/>
                      <a:pt x="785" y="238"/>
                      <a:pt x="761" y="247"/>
                    </a:cubicBezTo>
                    <a:cubicBezTo>
                      <a:pt x="733" y="258"/>
                      <a:pt x="719" y="285"/>
                      <a:pt x="693" y="296"/>
                    </a:cubicBezTo>
                    <a:cubicBezTo>
                      <a:pt x="667" y="309"/>
                      <a:pt x="627" y="307"/>
                      <a:pt x="604" y="324"/>
                    </a:cubicBezTo>
                    <a:cubicBezTo>
                      <a:pt x="579" y="340"/>
                      <a:pt x="543" y="343"/>
                      <a:pt x="521" y="364"/>
                    </a:cubicBezTo>
                    <a:cubicBezTo>
                      <a:pt x="499" y="383"/>
                      <a:pt x="503" y="430"/>
                      <a:pt x="485" y="450"/>
                    </a:cubicBezTo>
                    <a:lnTo>
                      <a:pt x="426" y="514"/>
                    </a:lnTo>
                    <a:cubicBezTo>
                      <a:pt x="407" y="534"/>
                      <a:pt x="375" y="544"/>
                      <a:pt x="356" y="567"/>
                    </a:cubicBezTo>
                    <a:cubicBezTo>
                      <a:pt x="335" y="588"/>
                      <a:pt x="308" y="602"/>
                      <a:pt x="289" y="624"/>
                    </a:cubicBezTo>
                    <a:cubicBezTo>
                      <a:pt x="269" y="646"/>
                      <a:pt x="246" y="665"/>
                      <a:pt x="228" y="687"/>
                    </a:cubicBezTo>
                    <a:cubicBezTo>
                      <a:pt x="211" y="712"/>
                      <a:pt x="213" y="746"/>
                      <a:pt x="192" y="768"/>
                    </a:cubicBezTo>
                    <a:cubicBezTo>
                      <a:pt x="173" y="790"/>
                      <a:pt x="143" y="804"/>
                      <a:pt x="122" y="826"/>
                    </a:cubicBezTo>
                    <a:cubicBezTo>
                      <a:pt x="103" y="849"/>
                      <a:pt x="75" y="867"/>
                      <a:pt x="59" y="892"/>
                    </a:cubicBezTo>
                    <a:cubicBezTo>
                      <a:pt x="39" y="915"/>
                      <a:pt x="46" y="953"/>
                      <a:pt x="34" y="980"/>
                    </a:cubicBezTo>
                    <a:cubicBezTo>
                      <a:pt x="20" y="1009"/>
                      <a:pt x="5" y="1038"/>
                      <a:pt x="4" y="1072"/>
                    </a:cubicBezTo>
                    <a:cubicBezTo>
                      <a:pt x="1" y="1107"/>
                      <a:pt x="26" y="1152"/>
                      <a:pt x="27" y="1187"/>
                    </a:cubicBezTo>
                    <a:cubicBezTo>
                      <a:pt x="34" y="1231"/>
                      <a:pt x="38" y="1265"/>
                      <a:pt x="46" y="1302"/>
                    </a:cubicBezTo>
                    <a:cubicBezTo>
                      <a:pt x="53" y="1332"/>
                      <a:pt x="74" y="1371"/>
                      <a:pt x="38" y="1387"/>
                    </a:cubicBezTo>
                    <a:cubicBezTo>
                      <a:pt x="36" y="1387"/>
                      <a:pt x="55" y="1395"/>
                      <a:pt x="59" y="1395"/>
                    </a:cubicBezTo>
                    <a:cubicBezTo>
                      <a:pt x="60" y="1395"/>
                      <a:pt x="60" y="1394"/>
                      <a:pt x="60" y="1394"/>
                    </a:cubicBezTo>
                    <a:cubicBezTo>
                      <a:pt x="100" y="1387"/>
                      <a:pt x="97" y="1368"/>
                      <a:pt x="94" y="1348"/>
                    </a:cubicBezTo>
                    <a:cubicBezTo>
                      <a:pt x="89" y="1316"/>
                      <a:pt x="61" y="1276"/>
                      <a:pt x="68" y="1247"/>
                    </a:cubicBezTo>
                    <a:cubicBezTo>
                      <a:pt x="74" y="1220"/>
                      <a:pt x="74" y="1189"/>
                      <a:pt x="75" y="1160"/>
                    </a:cubicBezTo>
                    <a:cubicBezTo>
                      <a:pt x="79" y="1131"/>
                      <a:pt x="83" y="1104"/>
                      <a:pt x="94" y="1078"/>
                    </a:cubicBezTo>
                    <a:cubicBezTo>
                      <a:pt x="107" y="1052"/>
                      <a:pt x="162" y="1048"/>
                      <a:pt x="178" y="1024"/>
                    </a:cubicBezTo>
                    <a:cubicBezTo>
                      <a:pt x="196" y="1002"/>
                      <a:pt x="206" y="976"/>
                      <a:pt x="228" y="958"/>
                    </a:cubicBezTo>
                    <a:cubicBezTo>
                      <a:pt x="251" y="939"/>
                      <a:pt x="268" y="917"/>
                      <a:pt x="294" y="899"/>
                    </a:cubicBezTo>
                    <a:cubicBezTo>
                      <a:pt x="317" y="882"/>
                      <a:pt x="315" y="848"/>
                      <a:pt x="341" y="830"/>
                    </a:cubicBezTo>
                    <a:cubicBezTo>
                      <a:pt x="352" y="823"/>
                      <a:pt x="373" y="823"/>
                      <a:pt x="394" y="823"/>
                    </a:cubicBezTo>
                    <a:cubicBezTo>
                      <a:pt x="414" y="823"/>
                      <a:pt x="435" y="823"/>
                      <a:pt x="445" y="815"/>
                    </a:cubicBezTo>
                    <a:cubicBezTo>
                      <a:pt x="467" y="797"/>
                      <a:pt x="483" y="786"/>
                      <a:pt x="503" y="770"/>
                    </a:cubicBezTo>
                    <a:cubicBezTo>
                      <a:pt x="524" y="756"/>
                      <a:pt x="514" y="719"/>
                      <a:pt x="535" y="705"/>
                    </a:cubicBezTo>
                    <a:cubicBezTo>
                      <a:pt x="549" y="697"/>
                      <a:pt x="568" y="692"/>
                      <a:pt x="586" y="687"/>
                    </a:cubicBezTo>
                    <a:cubicBezTo>
                      <a:pt x="593" y="692"/>
                      <a:pt x="599" y="696"/>
                      <a:pt x="602" y="696"/>
                    </a:cubicBezTo>
                    <a:cubicBezTo>
                      <a:pt x="604" y="696"/>
                      <a:pt x="605" y="695"/>
                      <a:pt x="605" y="694"/>
                    </a:cubicBezTo>
                    <a:cubicBezTo>
                      <a:pt x="613" y="684"/>
                      <a:pt x="620" y="673"/>
                      <a:pt x="630" y="662"/>
                    </a:cubicBezTo>
                    <a:cubicBezTo>
                      <a:pt x="639" y="651"/>
                      <a:pt x="650" y="639"/>
                      <a:pt x="664" y="631"/>
                    </a:cubicBezTo>
                    <a:cubicBezTo>
                      <a:pt x="682" y="617"/>
                      <a:pt x="714" y="615"/>
                      <a:pt x="733" y="602"/>
                    </a:cubicBezTo>
                    <a:cubicBezTo>
                      <a:pt x="751" y="588"/>
                      <a:pt x="755" y="559"/>
                      <a:pt x="772" y="545"/>
                    </a:cubicBezTo>
                    <a:cubicBezTo>
                      <a:pt x="778" y="540"/>
                      <a:pt x="785" y="531"/>
                      <a:pt x="791" y="522"/>
                    </a:cubicBezTo>
                    <a:cubicBezTo>
                      <a:pt x="839" y="505"/>
                      <a:pt x="893" y="493"/>
                      <a:pt x="937" y="476"/>
                    </a:cubicBezTo>
                    <a:cubicBezTo>
                      <a:pt x="982" y="464"/>
                      <a:pt x="1029" y="460"/>
                      <a:pt x="1074" y="456"/>
                    </a:cubicBezTo>
                    <a:lnTo>
                      <a:pt x="1074" y="456"/>
                    </a:lnTo>
                    <a:cubicBezTo>
                      <a:pt x="1029" y="478"/>
                      <a:pt x="982" y="500"/>
                      <a:pt x="941" y="534"/>
                    </a:cubicBezTo>
                    <a:cubicBezTo>
                      <a:pt x="919" y="553"/>
                      <a:pt x="900" y="574"/>
                      <a:pt x="880" y="596"/>
                    </a:cubicBezTo>
                    <a:cubicBezTo>
                      <a:pt x="861" y="604"/>
                      <a:pt x="843" y="614"/>
                      <a:pt x="825" y="624"/>
                    </a:cubicBezTo>
                    <a:cubicBezTo>
                      <a:pt x="774" y="655"/>
                      <a:pt x="722" y="687"/>
                      <a:pt x="672" y="724"/>
                    </a:cubicBezTo>
                    <a:cubicBezTo>
                      <a:pt x="626" y="763"/>
                      <a:pt x="593" y="816"/>
                      <a:pt x="547" y="858"/>
                    </a:cubicBezTo>
                    <a:cubicBezTo>
                      <a:pt x="500" y="898"/>
                      <a:pt x="445" y="932"/>
                      <a:pt x="400" y="976"/>
                    </a:cubicBezTo>
                    <a:cubicBezTo>
                      <a:pt x="357" y="1021"/>
                      <a:pt x="309" y="1065"/>
                      <a:pt x="272" y="1119"/>
                    </a:cubicBezTo>
                    <a:cubicBezTo>
                      <a:pt x="238" y="1171"/>
                      <a:pt x="224" y="1235"/>
                      <a:pt x="200" y="1291"/>
                    </a:cubicBezTo>
                    <a:cubicBezTo>
                      <a:pt x="172" y="1330"/>
                      <a:pt x="139" y="1365"/>
                      <a:pt x="117" y="1408"/>
                    </a:cubicBezTo>
                    <a:cubicBezTo>
                      <a:pt x="90" y="1455"/>
                      <a:pt x="94" y="1511"/>
                      <a:pt x="77" y="1561"/>
                    </a:cubicBezTo>
                    <a:cubicBezTo>
                      <a:pt x="61" y="1616"/>
                      <a:pt x="45" y="1674"/>
                      <a:pt x="48" y="1732"/>
                    </a:cubicBezTo>
                    <a:cubicBezTo>
                      <a:pt x="52" y="1791"/>
                      <a:pt x="83" y="1850"/>
                      <a:pt x="97" y="1905"/>
                    </a:cubicBezTo>
                    <a:cubicBezTo>
                      <a:pt x="107" y="1946"/>
                      <a:pt x="121" y="1985"/>
                      <a:pt x="137" y="2022"/>
                    </a:cubicBezTo>
                    <a:cubicBezTo>
                      <a:pt x="121" y="2096"/>
                      <a:pt x="104" y="2172"/>
                      <a:pt x="103" y="2249"/>
                    </a:cubicBezTo>
                    <a:cubicBezTo>
                      <a:pt x="101" y="2341"/>
                      <a:pt x="134" y="2427"/>
                      <a:pt x="152" y="2510"/>
                    </a:cubicBezTo>
                    <a:cubicBezTo>
                      <a:pt x="173" y="2605"/>
                      <a:pt x="203" y="2700"/>
                      <a:pt x="251" y="2784"/>
                    </a:cubicBezTo>
                    <a:cubicBezTo>
                      <a:pt x="302" y="2868"/>
                      <a:pt x="379" y="2933"/>
                      <a:pt x="445" y="2999"/>
                    </a:cubicBezTo>
                    <a:cubicBezTo>
                      <a:pt x="496" y="3054"/>
                      <a:pt x="556" y="3102"/>
                      <a:pt x="616" y="3144"/>
                    </a:cubicBezTo>
                    <a:cubicBezTo>
                      <a:pt x="648" y="3189"/>
                      <a:pt x="685" y="3232"/>
                      <a:pt x="721" y="3273"/>
                    </a:cubicBezTo>
                    <a:cubicBezTo>
                      <a:pt x="762" y="3318"/>
                      <a:pt x="827" y="3333"/>
                      <a:pt x="873" y="3369"/>
                    </a:cubicBezTo>
                    <a:cubicBezTo>
                      <a:pt x="919" y="3409"/>
                      <a:pt x="956" y="3466"/>
                      <a:pt x="1010" y="3497"/>
                    </a:cubicBezTo>
                    <a:cubicBezTo>
                      <a:pt x="1063" y="3529"/>
                      <a:pt x="1123" y="3548"/>
                      <a:pt x="1180" y="3574"/>
                    </a:cubicBezTo>
                    <a:cubicBezTo>
                      <a:pt x="1238" y="3596"/>
                      <a:pt x="1292" y="3636"/>
                      <a:pt x="1354" y="3650"/>
                    </a:cubicBezTo>
                    <a:cubicBezTo>
                      <a:pt x="1416" y="3665"/>
                      <a:pt x="1480" y="3658"/>
                      <a:pt x="1542" y="3664"/>
                    </a:cubicBezTo>
                    <a:cubicBezTo>
                      <a:pt x="1556" y="3665"/>
                      <a:pt x="1569" y="3666"/>
                      <a:pt x="1583" y="3666"/>
                    </a:cubicBezTo>
                    <a:cubicBezTo>
                      <a:pt x="1632" y="3666"/>
                      <a:pt x="1682" y="3658"/>
                      <a:pt x="1731" y="3658"/>
                    </a:cubicBezTo>
                    <a:cubicBezTo>
                      <a:pt x="1732" y="3658"/>
                      <a:pt x="1733" y="3658"/>
                      <a:pt x="1735" y="3658"/>
                    </a:cubicBezTo>
                    <a:cubicBezTo>
                      <a:pt x="1786" y="3658"/>
                      <a:pt x="1840" y="3681"/>
                      <a:pt x="1893" y="3681"/>
                    </a:cubicBezTo>
                    <a:cubicBezTo>
                      <a:pt x="1903" y="3681"/>
                      <a:pt x="1912" y="3680"/>
                      <a:pt x="1921" y="3679"/>
                    </a:cubicBezTo>
                    <a:cubicBezTo>
                      <a:pt x="1962" y="3672"/>
                      <a:pt x="1999" y="3650"/>
                      <a:pt x="2035" y="3628"/>
                    </a:cubicBezTo>
                    <a:cubicBezTo>
                      <a:pt x="2078" y="3610"/>
                      <a:pt x="2120" y="3589"/>
                      <a:pt x="2164" y="3576"/>
                    </a:cubicBezTo>
                    <a:cubicBezTo>
                      <a:pt x="2203" y="3562"/>
                      <a:pt x="2241" y="3547"/>
                      <a:pt x="2279" y="3526"/>
                    </a:cubicBezTo>
                    <a:cubicBezTo>
                      <a:pt x="2312" y="3521"/>
                      <a:pt x="2346" y="3518"/>
                      <a:pt x="2379" y="3511"/>
                    </a:cubicBezTo>
                    <a:cubicBezTo>
                      <a:pt x="2558" y="3474"/>
                      <a:pt x="2722" y="3384"/>
                      <a:pt x="2873" y="3294"/>
                    </a:cubicBezTo>
                    <a:cubicBezTo>
                      <a:pt x="3026" y="3203"/>
                      <a:pt x="3176" y="3095"/>
                      <a:pt x="3294" y="2958"/>
                    </a:cubicBezTo>
                    <a:cubicBezTo>
                      <a:pt x="3411" y="2823"/>
                      <a:pt x="3517" y="2669"/>
                      <a:pt x="3585" y="2497"/>
                    </a:cubicBezTo>
                    <a:cubicBezTo>
                      <a:pt x="3652" y="2325"/>
                      <a:pt x="3667" y="2137"/>
                      <a:pt x="3666" y="1952"/>
                    </a:cubicBezTo>
                    <a:cubicBezTo>
                      <a:pt x="3664" y="1781"/>
                      <a:pt x="3626" y="1599"/>
                      <a:pt x="3528" y="1441"/>
                    </a:cubicBezTo>
                    <a:cubicBezTo>
                      <a:pt x="3541" y="1436"/>
                      <a:pt x="3545" y="1429"/>
                      <a:pt x="3549" y="1422"/>
                    </a:cubicBezTo>
                    <a:cubicBezTo>
                      <a:pt x="3576" y="1471"/>
                      <a:pt x="3604" y="1524"/>
                      <a:pt x="3630" y="1577"/>
                    </a:cubicBezTo>
                    <a:cubicBezTo>
                      <a:pt x="3659" y="1635"/>
                      <a:pt x="3696" y="1708"/>
                      <a:pt x="3674" y="1773"/>
                    </a:cubicBezTo>
                    <a:cubicBezTo>
                      <a:pt x="3673" y="1775"/>
                      <a:pt x="3679" y="1776"/>
                      <a:pt x="3685" y="1776"/>
                    </a:cubicBezTo>
                    <a:cubicBezTo>
                      <a:pt x="3691" y="1776"/>
                      <a:pt x="3697" y="1775"/>
                      <a:pt x="3699" y="1773"/>
                    </a:cubicBezTo>
                    <a:cubicBezTo>
                      <a:pt x="3729" y="1725"/>
                      <a:pt x="3717" y="1678"/>
                      <a:pt x="3702" y="1634"/>
                    </a:cubicBezTo>
                    <a:cubicBezTo>
                      <a:pt x="3675" y="1562"/>
                      <a:pt x="3623" y="1503"/>
                      <a:pt x="3598" y="1437"/>
                    </a:cubicBezTo>
                    <a:cubicBezTo>
                      <a:pt x="3576" y="1378"/>
                      <a:pt x="3545" y="1319"/>
                      <a:pt x="3513" y="1265"/>
                    </a:cubicBezTo>
                    <a:cubicBezTo>
                      <a:pt x="3479" y="1207"/>
                      <a:pt x="3447" y="1154"/>
                      <a:pt x="3417" y="1100"/>
                    </a:cubicBezTo>
                    <a:lnTo>
                      <a:pt x="3417" y="1098"/>
                    </a:lnTo>
                    <a:cubicBezTo>
                      <a:pt x="3417" y="1093"/>
                      <a:pt x="3418" y="1090"/>
                      <a:pt x="3417" y="1085"/>
                    </a:cubicBezTo>
                    <a:cubicBezTo>
                      <a:pt x="3410" y="1060"/>
                      <a:pt x="3396" y="1039"/>
                      <a:pt x="3389" y="1015"/>
                    </a:cubicBezTo>
                    <a:cubicBezTo>
                      <a:pt x="3382" y="976"/>
                      <a:pt x="3375" y="936"/>
                      <a:pt x="3355" y="906"/>
                    </a:cubicBezTo>
                    <a:cubicBezTo>
                      <a:pt x="3341" y="884"/>
                      <a:pt x="3324" y="860"/>
                      <a:pt x="3309" y="840"/>
                    </a:cubicBezTo>
                    <a:cubicBezTo>
                      <a:pt x="3311" y="812"/>
                      <a:pt x="3324" y="774"/>
                      <a:pt x="3315" y="754"/>
                    </a:cubicBezTo>
                    <a:cubicBezTo>
                      <a:pt x="3301" y="730"/>
                      <a:pt x="3283" y="709"/>
                      <a:pt x="3268" y="686"/>
                    </a:cubicBezTo>
                    <a:cubicBezTo>
                      <a:pt x="3253" y="664"/>
                      <a:pt x="3213" y="668"/>
                      <a:pt x="3196" y="650"/>
                    </a:cubicBezTo>
                    <a:cubicBezTo>
                      <a:pt x="3179" y="629"/>
                      <a:pt x="3173" y="589"/>
                      <a:pt x="3155" y="570"/>
                    </a:cubicBezTo>
                    <a:cubicBezTo>
                      <a:pt x="3135" y="551"/>
                      <a:pt x="3110" y="541"/>
                      <a:pt x="3088" y="523"/>
                    </a:cubicBezTo>
                    <a:cubicBezTo>
                      <a:pt x="3067" y="507"/>
                      <a:pt x="3053" y="475"/>
                      <a:pt x="3029" y="460"/>
                    </a:cubicBezTo>
                    <a:cubicBezTo>
                      <a:pt x="3007" y="446"/>
                      <a:pt x="2974" y="450"/>
                      <a:pt x="2950" y="438"/>
                    </a:cubicBezTo>
                    <a:lnTo>
                      <a:pt x="2935" y="432"/>
                    </a:lnTo>
                    <a:cubicBezTo>
                      <a:pt x="2902" y="388"/>
                      <a:pt x="2880" y="322"/>
                      <a:pt x="2833" y="289"/>
                    </a:cubicBezTo>
                    <a:cubicBezTo>
                      <a:pt x="2781" y="252"/>
                      <a:pt x="2724" y="220"/>
                      <a:pt x="2668" y="189"/>
                    </a:cubicBezTo>
                    <a:cubicBezTo>
                      <a:pt x="2609" y="157"/>
                      <a:pt x="2539" y="163"/>
                      <a:pt x="2478" y="141"/>
                    </a:cubicBezTo>
                    <a:cubicBezTo>
                      <a:pt x="2420" y="114"/>
                      <a:pt x="2361" y="75"/>
                      <a:pt x="2298" y="55"/>
                    </a:cubicBezTo>
                    <a:cubicBezTo>
                      <a:pt x="2234" y="42"/>
                      <a:pt x="2168" y="35"/>
                      <a:pt x="2104" y="31"/>
                    </a:cubicBezTo>
                    <a:cubicBezTo>
                      <a:pt x="2038" y="21"/>
                      <a:pt x="1973" y="3"/>
                      <a:pt x="1906"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29"/>
              <p:cNvSpPr/>
              <p:nvPr/>
            </p:nvSpPr>
            <p:spPr>
              <a:xfrm>
                <a:off x="943350" y="3079275"/>
                <a:ext cx="2150" cy="900"/>
              </a:xfrm>
              <a:custGeom>
                <a:rect b="b" l="l" r="r" t="t"/>
                <a:pathLst>
                  <a:path extrusionOk="0" h="36" w="86">
                    <a:moveTo>
                      <a:pt x="77" y="1"/>
                    </a:moveTo>
                    <a:cubicBezTo>
                      <a:pt x="56" y="15"/>
                      <a:pt x="34" y="24"/>
                      <a:pt x="18" y="31"/>
                    </a:cubicBezTo>
                    <a:cubicBezTo>
                      <a:pt x="12" y="34"/>
                      <a:pt x="6" y="35"/>
                      <a:pt x="1" y="35"/>
                    </a:cubicBezTo>
                    <a:lnTo>
                      <a:pt x="1" y="35"/>
                    </a:lnTo>
                    <a:lnTo>
                      <a:pt x="85" y="33"/>
                    </a:lnTo>
                    <a:cubicBezTo>
                      <a:pt x="84" y="22"/>
                      <a:pt x="80" y="11"/>
                      <a:pt x="77" y="1"/>
                    </a:cubicBezTo>
                    <a:close/>
                    <a:moveTo>
                      <a:pt x="1" y="35"/>
                    </a:moveTo>
                    <a:lnTo>
                      <a:pt x="0" y="35"/>
                    </a:lnTo>
                    <a:cubicBezTo>
                      <a:pt x="0" y="35"/>
                      <a:pt x="1" y="35"/>
                      <a:pt x="1" y="35"/>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29"/>
              <p:cNvSpPr/>
              <p:nvPr/>
            </p:nvSpPr>
            <p:spPr>
              <a:xfrm>
                <a:off x="940850" y="3079000"/>
                <a:ext cx="1175" cy="225"/>
              </a:xfrm>
              <a:custGeom>
                <a:rect b="b" l="l" r="r" t="t"/>
                <a:pathLst>
                  <a:path extrusionOk="0" h="9" w="47">
                    <a:moveTo>
                      <a:pt x="1" y="1"/>
                    </a:moveTo>
                    <a:cubicBezTo>
                      <a:pt x="8" y="5"/>
                      <a:pt x="20" y="8"/>
                      <a:pt x="30" y="8"/>
                    </a:cubicBezTo>
                    <a:cubicBezTo>
                      <a:pt x="37" y="8"/>
                      <a:pt x="44" y="6"/>
                      <a:pt x="46"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29"/>
              <p:cNvSpPr/>
              <p:nvPr/>
            </p:nvSpPr>
            <p:spPr>
              <a:xfrm>
                <a:off x="901950" y="3037325"/>
                <a:ext cx="92775" cy="92425"/>
              </a:xfrm>
              <a:custGeom>
                <a:rect b="b" l="l" r="r" t="t"/>
                <a:pathLst>
                  <a:path extrusionOk="0" h="3697" w="3711">
                    <a:moveTo>
                      <a:pt x="1438" y="201"/>
                    </a:moveTo>
                    <a:cubicBezTo>
                      <a:pt x="1439" y="201"/>
                      <a:pt x="1439" y="201"/>
                      <a:pt x="1440" y="201"/>
                    </a:cubicBezTo>
                    <a:cubicBezTo>
                      <a:pt x="1415" y="219"/>
                      <a:pt x="1389" y="233"/>
                      <a:pt x="1364" y="253"/>
                    </a:cubicBezTo>
                    <a:cubicBezTo>
                      <a:pt x="1312" y="301"/>
                      <a:pt x="1272" y="354"/>
                      <a:pt x="1238" y="411"/>
                    </a:cubicBezTo>
                    <a:cubicBezTo>
                      <a:pt x="1218" y="414"/>
                      <a:pt x="1199" y="420"/>
                      <a:pt x="1183" y="422"/>
                    </a:cubicBezTo>
                    <a:cubicBezTo>
                      <a:pt x="1184" y="421"/>
                      <a:pt x="1185" y="418"/>
                      <a:pt x="1189" y="416"/>
                    </a:cubicBezTo>
                    <a:cubicBezTo>
                      <a:pt x="1211" y="406"/>
                      <a:pt x="1234" y="398"/>
                      <a:pt x="1251" y="378"/>
                    </a:cubicBezTo>
                    <a:cubicBezTo>
                      <a:pt x="1269" y="359"/>
                      <a:pt x="1282" y="312"/>
                      <a:pt x="1306" y="296"/>
                    </a:cubicBezTo>
                    <a:cubicBezTo>
                      <a:pt x="1328" y="278"/>
                      <a:pt x="1353" y="257"/>
                      <a:pt x="1382" y="234"/>
                    </a:cubicBezTo>
                    <a:cubicBezTo>
                      <a:pt x="1398" y="221"/>
                      <a:pt x="1418" y="201"/>
                      <a:pt x="1438" y="201"/>
                    </a:cubicBezTo>
                    <a:close/>
                    <a:moveTo>
                      <a:pt x="1499" y="395"/>
                    </a:moveTo>
                    <a:lnTo>
                      <a:pt x="1499" y="395"/>
                    </a:lnTo>
                    <a:cubicBezTo>
                      <a:pt x="1465" y="405"/>
                      <a:pt x="1430" y="418"/>
                      <a:pt x="1397" y="433"/>
                    </a:cubicBezTo>
                    <a:cubicBezTo>
                      <a:pt x="1363" y="436"/>
                      <a:pt x="1328" y="442"/>
                      <a:pt x="1294" y="447"/>
                    </a:cubicBezTo>
                    <a:cubicBezTo>
                      <a:pt x="1300" y="440"/>
                      <a:pt x="1302" y="433"/>
                      <a:pt x="1308" y="428"/>
                    </a:cubicBezTo>
                    <a:cubicBezTo>
                      <a:pt x="1371" y="416"/>
                      <a:pt x="1436" y="407"/>
                      <a:pt x="1499" y="395"/>
                    </a:cubicBezTo>
                    <a:close/>
                    <a:moveTo>
                      <a:pt x="1220" y="443"/>
                    </a:moveTo>
                    <a:cubicBezTo>
                      <a:pt x="1217" y="450"/>
                      <a:pt x="1213" y="456"/>
                      <a:pt x="1210" y="462"/>
                    </a:cubicBezTo>
                    <a:cubicBezTo>
                      <a:pt x="1134" y="476"/>
                      <a:pt x="1059" y="494"/>
                      <a:pt x="984" y="519"/>
                    </a:cubicBezTo>
                    <a:cubicBezTo>
                      <a:pt x="989" y="511"/>
                      <a:pt x="993" y="502"/>
                      <a:pt x="1000" y="498"/>
                    </a:cubicBezTo>
                    <a:cubicBezTo>
                      <a:pt x="1020" y="487"/>
                      <a:pt x="1052" y="489"/>
                      <a:pt x="1072" y="480"/>
                    </a:cubicBezTo>
                    <a:cubicBezTo>
                      <a:pt x="1095" y="471"/>
                      <a:pt x="1121" y="471"/>
                      <a:pt x="1141" y="464"/>
                    </a:cubicBezTo>
                    <a:cubicBezTo>
                      <a:pt x="1148" y="461"/>
                      <a:pt x="1154" y="454"/>
                      <a:pt x="1158" y="449"/>
                    </a:cubicBezTo>
                    <a:cubicBezTo>
                      <a:pt x="1160" y="450"/>
                      <a:pt x="1161" y="454"/>
                      <a:pt x="1162" y="454"/>
                    </a:cubicBezTo>
                    <a:cubicBezTo>
                      <a:pt x="1162" y="454"/>
                      <a:pt x="1162" y="454"/>
                      <a:pt x="1162" y="454"/>
                    </a:cubicBezTo>
                    <a:cubicBezTo>
                      <a:pt x="1183" y="453"/>
                      <a:pt x="1199" y="447"/>
                      <a:pt x="1220" y="443"/>
                    </a:cubicBezTo>
                    <a:close/>
                    <a:moveTo>
                      <a:pt x="1861" y="637"/>
                    </a:moveTo>
                    <a:cubicBezTo>
                      <a:pt x="1917" y="637"/>
                      <a:pt x="1972" y="641"/>
                      <a:pt x="2025" y="648"/>
                    </a:cubicBezTo>
                    <a:cubicBezTo>
                      <a:pt x="2004" y="648"/>
                      <a:pt x="1984" y="647"/>
                      <a:pt x="1963" y="647"/>
                    </a:cubicBezTo>
                    <a:cubicBezTo>
                      <a:pt x="1924" y="647"/>
                      <a:pt x="1884" y="650"/>
                      <a:pt x="1845" y="655"/>
                    </a:cubicBezTo>
                    <a:cubicBezTo>
                      <a:pt x="1829" y="648"/>
                      <a:pt x="1814" y="643"/>
                      <a:pt x="1801" y="639"/>
                    </a:cubicBezTo>
                    <a:cubicBezTo>
                      <a:pt x="1821" y="637"/>
                      <a:pt x="1841" y="637"/>
                      <a:pt x="1861" y="637"/>
                    </a:cubicBezTo>
                    <a:close/>
                    <a:moveTo>
                      <a:pt x="2317" y="932"/>
                    </a:moveTo>
                    <a:cubicBezTo>
                      <a:pt x="2319" y="934"/>
                      <a:pt x="2323" y="934"/>
                      <a:pt x="2326" y="936"/>
                    </a:cubicBezTo>
                    <a:cubicBezTo>
                      <a:pt x="2330" y="944"/>
                      <a:pt x="2332" y="951"/>
                      <a:pt x="2333" y="959"/>
                    </a:cubicBezTo>
                    <a:cubicBezTo>
                      <a:pt x="2330" y="951"/>
                      <a:pt x="2323" y="941"/>
                      <a:pt x="2317" y="932"/>
                    </a:cubicBezTo>
                    <a:close/>
                    <a:moveTo>
                      <a:pt x="1509" y="977"/>
                    </a:moveTo>
                    <a:cubicBezTo>
                      <a:pt x="1539" y="980"/>
                      <a:pt x="1580" y="992"/>
                      <a:pt x="1622" y="1014"/>
                    </a:cubicBezTo>
                    <a:cubicBezTo>
                      <a:pt x="1539" y="1018"/>
                      <a:pt x="1456" y="1039"/>
                      <a:pt x="1384" y="1080"/>
                    </a:cubicBezTo>
                    <a:cubicBezTo>
                      <a:pt x="1381" y="1073"/>
                      <a:pt x="1377" y="1065"/>
                      <a:pt x="1374" y="1056"/>
                    </a:cubicBezTo>
                    <a:cubicBezTo>
                      <a:pt x="1410" y="1025"/>
                      <a:pt x="1447" y="999"/>
                      <a:pt x="1488" y="977"/>
                    </a:cubicBezTo>
                    <a:close/>
                    <a:moveTo>
                      <a:pt x="1345" y="1079"/>
                    </a:moveTo>
                    <a:cubicBezTo>
                      <a:pt x="1337" y="1090"/>
                      <a:pt x="1328" y="1102"/>
                      <a:pt x="1316" y="1111"/>
                    </a:cubicBezTo>
                    <a:lnTo>
                      <a:pt x="1301" y="1122"/>
                    </a:lnTo>
                    <a:cubicBezTo>
                      <a:pt x="1315" y="1106"/>
                      <a:pt x="1330" y="1093"/>
                      <a:pt x="1345" y="1079"/>
                    </a:cubicBezTo>
                    <a:close/>
                    <a:moveTo>
                      <a:pt x="2052" y="325"/>
                    </a:moveTo>
                    <a:cubicBezTo>
                      <a:pt x="2235" y="325"/>
                      <a:pt x="2418" y="356"/>
                      <a:pt x="2586" y="449"/>
                    </a:cubicBezTo>
                    <a:cubicBezTo>
                      <a:pt x="2834" y="585"/>
                      <a:pt x="3013" y="833"/>
                      <a:pt x="3089" y="1102"/>
                    </a:cubicBezTo>
                    <a:lnTo>
                      <a:pt x="3094" y="1123"/>
                    </a:lnTo>
                    <a:cubicBezTo>
                      <a:pt x="3001" y="994"/>
                      <a:pt x="2881" y="915"/>
                      <a:pt x="2754" y="852"/>
                    </a:cubicBezTo>
                    <a:cubicBezTo>
                      <a:pt x="2679" y="728"/>
                      <a:pt x="2578" y="619"/>
                      <a:pt x="2454" y="539"/>
                    </a:cubicBezTo>
                    <a:cubicBezTo>
                      <a:pt x="2274" y="425"/>
                      <a:pt x="2075" y="393"/>
                      <a:pt x="1881" y="393"/>
                    </a:cubicBezTo>
                    <a:cubicBezTo>
                      <a:pt x="1865" y="393"/>
                      <a:pt x="1848" y="393"/>
                      <a:pt x="1832" y="394"/>
                    </a:cubicBezTo>
                    <a:cubicBezTo>
                      <a:pt x="1779" y="381"/>
                      <a:pt x="1724" y="373"/>
                      <a:pt x="1668" y="373"/>
                    </a:cubicBezTo>
                    <a:cubicBezTo>
                      <a:pt x="1641" y="373"/>
                      <a:pt x="1614" y="375"/>
                      <a:pt x="1587" y="378"/>
                    </a:cubicBezTo>
                    <a:cubicBezTo>
                      <a:pt x="1630" y="370"/>
                      <a:pt x="1671" y="361"/>
                      <a:pt x="1714" y="354"/>
                    </a:cubicBezTo>
                    <a:cubicBezTo>
                      <a:pt x="1823" y="337"/>
                      <a:pt x="1938" y="325"/>
                      <a:pt x="2052" y="325"/>
                    </a:cubicBezTo>
                    <a:close/>
                    <a:moveTo>
                      <a:pt x="2476" y="996"/>
                    </a:moveTo>
                    <a:cubicBezTo>
                      <a:pt x="2490" y="1003"/>
                      <a:pt x="2505" y="1010"/>
                      <a:pt x="2519" y="1017"/>
                    </a:cubicBezTo>
                    <a:cubicBezTo>
                      <a:pt x="2541" y="1069"/>
                      <a:pt x="2560" y="1124"/>
                      <a:pt x="2573" y="1182"/>
                    </a:cubicBezTo>
                    <a:cubicBezTo>
                      <a:pt x="2582" y="1225"/>
                      <a:pt x="2588" y="1269"/>
                      <a:pt x="2595" y="1314"/>
                    </a:cubicBezTo>
                    <a:cubicBezTo>
                      <a:pt x="2592" y="1316"/>
                      <a:pt x="2586" y="1316"/>
                      <a:pt x="2581" y="1317"/>
                    </a:cubicBezTo>
                    <a:cubicBezTo>
                      <a:pt x="2556" y="1210"/>
                      <a:pt x="2524" y="1100"/>
                      <a:pt x="2476" y="996"/>
                    </a:cubicBezTo>
                    <a:close/>
                    <a:moveTo>
                      <a:pt x="2601" y="1356"/>
                    </a:moveTo>
                    <a:cubicBezTo>
                      <a:pt x="2606" y="1384"/>
                      <a:pt x="2606" y="1413"/>
                      <a:pt x="2607" y="1444"/>
                    </a:cubicBezTo>
                    <a:cubicBezTo>
                      <a:pt x="2606" y="1430"/>
                      <a:pt x="2601" y="1416"/>
                      <a:pt x="2600" y="1402"/>
                    </a:cubicBezTo>
                    <a:cubicBezTo>
                      <a:pt x="2599" y="1389"/>
                      <a:pt x="2593" y="1372"/>
                      <a:pt x="2590" y="1358"/>
                    </a:cubicBezTo>
                    <a:cubicBezTo>
                      <a:pt x="2593" y="1356"/>
                      <a:pt x="2596" y="1356"/>
                      <a:pt x="2601" y="1356"/>
                    </a:cubicBezTo>
                    <a:close/>
                    <a:moveTo>
                      <a:pt x="1850" y="1310"/>
                    </a:moveTo>
                    <a:cubicBezTo>
                      <a:pt x="1853" y="1313"/>
                      <a:pt x="1858" y="1313"/>
                      <a:pt x="1862" y="1314"/>
                    </a:cubicBezTo>
                    <a:cubicBezTo>
                      <a:pt x="1865" y="1316"/>
                      <a:pt x="1869" y="1317"/>
                      <a:pt x="1872" y="1321"/>
                    </a:cubicBezTo>
                    <a:cubicBezTo>
                      <a:pt x="1955" y="1372"/>
                      <a:pt x="1993" y="1456"/>
                      <a:pt x="2019" y="1543"/>
                    </a:cubicBezTo>
                    <a:cubicBezTo>
                      <a:pt x="2025" y="1556"/>
                      <a:pt x="2030" y="1572"/>
                      <a:pt x="2036" y="1588"/>
                    </a:cubicBezTo>
                    <a:lnTo>
                      <a:pt x="2023" y="1588"/>
                    </a:lnTo>
                    <a:cubicBezTo>
                      <a:pt x="2001" y="1514"/>
                      <a:pt x="1964" y="1445"/>
                      <a:pt x="1916" y="1390"/>
                    </a:cubicBezTo>
                    <a:cubicBezTo>
                      <a:pt x="1900" y="1367"/>
                      <a:pt x="1878" y="1347"/>
                      <a:pt x="1853" y="1328"/>
                    </a:cubicBezTo>
                    <a:cubicBezTo>
                      <a:pt x="1853" y="1321"/>
                      <a:pt x="1851" y="1316"/>
                      <a:pt x="1850" y="1310"/>
                    </a:cubicBezTo>
                    <a:close/>
                    <a:moveTo>
                      <a:pt x="1666" y="912"/>
                    </a:moveTo>
                    <a:cubicBezTo>
                      <a:pt x="1737" y="930"/>
                      <a:pt x="1809" y="954"/>
                      <a:pt x="1878" y="985"/>
                    </a:cubicBezTo>
                    <a:cubicBezTo>
                      <a:pt x="1940" y="1013"/>
                      <a:pt x="2003" y="1042"/>
                      <a:pt x="2065" y="1078"/>
                    </a:cubicBezTo>
                    <a:cubicBezTo>
                      <a:pt x="2099" y="1116"/>
                      <a:pt x="2132" y="1153"/>
                      <a:pt x="2165" y="1190"/>
                    </a:cubicBezTo>
                    <a:cubicBezTo>
                      <a:pt x="2251" y="1281"/>
                      <a:pt x="2352" y="1376"/>
                      <a:pt x="2403" y="1507"/>
                    </a:cubicBezTo>
                    <a:cubicBezTo>
                      <a:pt x="2409" y="1543"/>
                      <a:pt x="2410" y="1579"/>
                      <a:pt x="2413" y="1614"/>
                    </a:cubicBezTo>
                    <a:cubicBezTo>
                      <a:pt x="2399" y="1612"/>
                      <a:pt x="2383" y="1606"/>
                      <a:pt x="2369" y="1605"/>
                    </a:cubicBezTo>
                    <a:cubicBezTo>
                      <a:pt x="2365" y="1603"/>
                      <a:pt x="2359" y="1603"/>
                      <a:pt x="2355" y="1603"/>
                    </a:cubicBezTo>
                    <a:cubicBezTo>
                      <a:pt x="2352" y="1598"/>
                      <a:pt x="2348" y="1594"/>
                      <a:pt x="2345" y="1590"/>
                    </a:cubicBezTo>
                    <a:cubicBezTo>
                      <a:pt x="2344" y="1573"/>
                      <a:pt x="2344" y="1558"/>
                      <a:pt x="2341" y="1543"/>
                    </a:cubicBezTo>
                    <a:cubicBezTo>
                      <a:pt x="2318" y="1406"/>
                      <a:pt x="2237" y="1281"/>
                      <a:pt x="2132" y="1181"/>
                    </a:cubicBezTo>
                    <a:cubicBezTo>
                      <a:pt x="2028" y="1082"/>
                      <a:pt x="1890" y="1028"/>
                      <a:pt x="1745" y="1017"/>
                    </a:cubicBezTo>
                    <a:cubicBezTo>
                      <a:pt x="1732" y="1014"/>
                      <a:pt x="1715" y="1014"/>
                      <a:pt x="1701" y="1014"/>
                    </a:cubicBezTo>
                    <a:cubicBezTo>
                      <a:pt x="1685" y="995"/>
                      <a:pt x="1667" y="973"/>
                      <a:pt x="1646" y="958"/>
                    </a:cubicBezTo>
                    <a:cubicBezTo>
                      <a:pt x="1631" y="945"/>
                      <a:pt x="1612" y="939"/>
                      <a:pt x="1597" y="930"/>
                    </a:cubicBezTo>
                    <a:cubicBezTo>
                      <a:pt x="1619" y="923"/>
                      <a:pt x="1641" y="918"/>
                      <a:pt x="1666" y="912"/>
                    </a:cubicBezTo>
                    <a:close/>
                    <a:moveTo>
                      <a:pt x="2372" y="1647"/>
                    </a:moveTo>
                    <a:lnTo>
                      <a:pt x="2372" y="1647"/>
                    </a:lnTo>
                    <a:cubicBezTo>
                      <a:pt x="2385" y="1651"/>
                      <a:pt x="2399" y="1653"/>
                      <a:pt x="2413" y="1657"/>
                    </a:cubicBezTo>
                    <a:lnTo>
                      <a:pt x="2413" y="1665"/>
                    </a:lnTo>
                    <a:cubicBezTo>
                      <a:pt x="2410" y="1691"/>
                      <a:pt x="2407" y="1716"/>
                      <a:pt x="2406" y="1741"/>
                    </a:cubicBezTo>
                    <a:cubicBezTo>
                      <a:pt x="2399" y="1709"/>
                      <a:pt x="2385" y="1679"/>
                      <a:pt x="2372" y="1647"/>
                    </a:cubicBezTo>
                    <a:close/>
                    <a:moveTo>
                      <a:pt x="2910" y="1451"/>
                    </a:moveTo>
                    <a:cubicBezTo>
                      <a:pt x="2919" y="1492"/>
                      <a:pt x="2929" y="1534"/>
                      <a:pt x="2929" y="1583"/>
                    </a:cubicBezTo>
                    <a:cubicBezTo>
                      <a:pt x="2926" y="1689"/>
                      <a:pt x="2904" y="1803"/>
                      <a:pt x="2871" y="1914"/>
                    </a:cubicBezTo>
                    <a:cubicBezTo>
                      <a:pt x="2860" y="1901"/>
                      <a:pt x="2853" y="1885"/>
                      <a:pt x="2844" y="1870"/>
                    </a:cubicBezTo>
                    <a:cubicBezTo>
                      <a:pt x="2882" y="1734"/>
                      <a:pt x="2906" y="1595"/>
                      <a:pt x="2910" y="1451"/>
                    </a:cubicBezTo>
                    <a:close/>
                    <a:moveTo>
                      <a:pt x="1535" y="1535"/>
                    </a:moveTo>
                    <a:cubicBezTo>
                      <a:pt x="1537" y="1535"/>
                      <a:pt x="1540" y="1536"/>
                      <a:pt x="1542" y="1537"/>
                    </a:cubicBezTo>
                    <a:cubicBezTo>
                      <a:pt x="1550" y="1544"/>
                      <a:pt x="1528" y="1577"/>
                      <a:pt x="1532" y="1583"/>
                    </a:cubicBezTo>
                    <a:cubicBezTo>
                      <a:pt x="1536" y="1588"/>
                      <a:pt x="1591" y="1588"/>
                      <a:pt x="1602" y="1610"/>
                    </a:cubicBezTo>
                    <a:cubicBezTo>
                      <a:pt x="1612" y="1631"/>
                      <a:pt x="1609" y="1651"/>
                      <a:pt x="1602" y="1667"/>
                    </a:cubicBezTo>
                    <a:lnTo>
                      <a:pt x="1721" y="1664"/>
                    </a:lnTo>
                    <a:cubicBezTo>
                      <a:pt x="1725" y="1667"/>
                      <a:pt x="1728" y="1668"/>
                      <a:pt x="1732" y="1673"/>
                    </a:cubicBezTo>
                    <a:cubicBezTo>
                      <a:pt x="1732" y="1675"/>
                      <a:pt x="1733" y="1678"/>
                      <a:pt x="1733" y="1679"/>
                    </a:cubicBezTo>
                    <a:cubicBezTo>
                      <a:pt x="1740" y="1673"/>
                      <a:pt x="1748" y="1668"/>
                      <a:pt x="1754" y="1664"/>
                    </a:cubicBezTo>
                    <a:lnTo>
                      <a:pt x="1766" y="1664"/>
                    </a:lnTo>
                    <a:cubicBezTo>
                      <a:pt x="1781" y="1702"/>
                      <a:pt x="1787" y="1756"/>
                      <a:pt x="1774" y="1803"/>
                    </a:cubicBezTo>
                    <a:cubicBezTo>
                      <a:pt x="1759" y="1857"/>
                      <a:pt x="1692" y="1870"/>
                      <a:pt x="1659" y="1888"/>
                    </a:cubicBezTo>
                    <a:lnTo>
                      <a:pt x="1646" y="1895"/>
                    </a:lnTo>
                    <a:cubicBezTo>
                      <a:pt x="1619" y="1910"/>
                      <a:pt x="1589" y="1921"/>
                      <a:pt x="1559" y="1921"/>
                    </a:cubicBezTo>
                    <a:cubicBezTo>
                      <a:pt x="1553" y="1921"/>
                      <a:pt x="1548" y="1921"/>
                      <a:pt x="1542" y="1920"/>
                    </a:cubicBezTo>
                    <a:cubicBezTo>
                      <a:pt x="1502" y="1913"/>
                      <a:pt x="1466" y="1902"/>
                      <a:pt x="1437" y="1880"/>
                    </a:cubicBezTo>
                    <a:cubicBezTo>
                      <a:pt x="1410" y="1858"/>
                      <a:pt x="1368" y="1858"/>
                      <a:pt x="1348" y="1825"/>
                    </a:cubicBezTo>
                    <a:cubicBezTo>
                      <a:pt x="1328" y="1796"/>
                      <a:pt x="1357" y="1737"/>
                      <a:pt x="1356" y="1715"/>
                    </a:cubicBezTo>
                    <a:cubicBezTo>
                      <a:pt x="1349" y="1693"/>
                      <a:pt x="1346" y="1672"/>
                      <a:pt x="1350" y="1653"/>
                    </a:cubicBezTo>
                    <a:cubicBezTo>
                      <a:pt x="1356" y="1636"/>
                      <a:pt x="1324" y="1618"/>
                      <a:pt x="1337" y="1599"/>
                    </a:cubicBezTo>
                    <a:cubicBezTo>
                      <a:pt x="1349" y="1583"/>
                      <a:pt x="1384" y="1580"/>
                      <a:pt x="1397" y="1572"/>
                    </a:cubicBezTo>
                    <a:cubicBezTo>
                      <a:pt x="1410" y="1563"/>
                      <a:pt x="1419" y="1548"/>
                      <a:pt x="1437" y="1543"/>
                    </a:cubicBezTo>
                    <a:cubicBezTo>
                      <a:pt x="1440" y="1542"/>
                      <a:pt x="1443" y="1541"/>
                      <a:pt x="1447" y="1541"/>
                    </a:cubicBezTo>
                    <a:cubicBezTo>
                      <a:pt x="1461" y="1541"/>
                      <a:pt x="1478" y="1550"/>
                      <a:pt x="1487" y="1551"/>
                    </a:cubicBezTo>
                    <a:cubicBezTo>
                      <a:pt x="1496" y="1551"/>
                      <a:pt x="1505" y="1537"/>
                      <a:pt x="1513" y="1537"/>
                    </a:cubicBezTo>
                    <a:cubicBezTo>
                      <a:pt x="1514" y="1537"/>
                      <a:pt x="1515" y="1537"/>
                      <a:pt x="1516" y="1537"/>
                    </a:cubicBezTo>
                    <a:cubicBezTo>
                      <a:pt x="1517" y="1537"/>
                      <a:pt x="1517" y="1537"/>
                      <a:pt x="1518" y="1537"/>
                    </a:cubicBezTo>
                    <a:cubicBezTo>
                      <a:pt x="1524" y="1537"/>
                      <a:pt x="1530" y="1535"/>
                      <a:pt x="1535" y="1535"/>
                    </a:cubicBezTo>
                    <a:close/>
                    <a:moveTo>
                      <a:pt x="2826" y="1935"/>
                    </a:moveTo>
                    <a:cubicBezTo>
                      <a:pt x="2834" y="1950"/>
                      <a:pt x="2842" y="1964"/>
                      <a:pt x="2851" y="1978"/>
                    </a:cubicBezTo>
                    <a:cubicBezTo>
                      <a:pt x="2844" y="1997"/>
                      <a:pt x="2842" y="2016"/>
                      <a:pt x="2834" y="2035"/>
                    </a:cubicBezTo>
                    <a:cubicBezTo>
                      <a:pt x="2826" y="2053"/>
                      <a:pt x="2815" y="2073"/>
                      <a:pt x="2807" y="2090"/>
                    </a:cubicBezTo>
                    <a:cubicBezTo>
                      <a:pt x="2805" y="2066"/>
                      <a:pt x="2801" y="2042"/>
                      <a:pt x="2798" y="2016"/>
                    </a:cubicBezTo>
                    <a:cubicBezTo>
                      <a:pt x="2808" y="1989"/>
                      <a:pt x="2816" y="1962"/>
                      <a:pt x="2826" y="1935"/>
                    </a:cubicBezTo>
                    <a:close/>
                    <a:moveTo>
                      <a:pt x="2345" y="1691"/>
                    </a:moveTo>
                    <a:cubicBezTo>
                      <a:pt x="2365" y="1733"/>
                      <a:pt x="2381" y="1775"/>
                      <a:pt x="2394" y="1819"/>
                    </a:cubicBezTo>
                    <a:cubicBezTo>
                      <a:pt x="2388" y="1852"/>
                      <a:pt x="2383" y="1884"/>
                      <a:pt x="2369" y="1914"/>
                    </a:cubicBezTo>
                    <a:cubicBezTo>
                      <a:pt x="2337" y="1990"/>
                      <a:pt x="2275" y="2045"/>
                      <a:pt x="2223" y="2097"/>
                    </a:cubicBezTo>
                    <a:cubicBezTo>
                      <a:pt x="2255" y="2045"/>
                      <a:pt x="2278" y="1990"/>
                      <a:pt x="2296" y="1932"/>
                    </a:cubicBezTo>
                    <a:cubicBezTo>
                      <a:pt x="2319" y="1857"/>
                      <a:pt x="2340" y="1775"/>
                      <a:pt x="2345" y="1691"/>
                    </a:cubicBezTo>
                    <a:close/>
                    <a:moveTo>
                      <a:pt x="1639" y="1301"/>
                    </a:moveTo>
                    <a:cubicBezTo>
                      <a:pt x="1714" y="1316"/>
                      <a:pt x="1781" y="1347"/>
                      <a:pt x="1829" y="1389"/>
                    </a:cubicBezTo>
                    <a:cubicBezTo>
                      <a:pt x="1846" y="1464"/>
                      <a:pt x="1858" y="1550"/>
                      <a:pt x="1829" y="1624"/>
                    </a:cubicBezTo>
                    <a:cubicBezTo>
                      <a:pt x="1828" y="1626"/>
                      <a:pt x="1842" y="1630"/>
                      <a:pt x="1849" y="1630"/>
                    </a:cubicBezTo>
                    <a:cubicBezTo>
                      <a:pt x="1851" y="1630"/>
                      <a:pt x="1852" y="1630"/>
                      <a:pt x="1853" y="1629"/>
                    </a:cubicBezTo>
                    <a:cubicBezTo>
                      <a:pt x="1891" y="1572"/>
                      <a:pt x="1890" y="1510"/>
                      <a:pt x="1883" y="1451"/>
                    </a:cubicBezTo>
                    <a:lnTo>
                      <a:pt x="1883" y="1451"/>
                    </a:lnTo>
                    <a:cubicBezTo>
                      <a:pt x="1913" y="1489"/>
                      <a:pt x="1938" y="1533"/>
                      <a:pt x="1955" y="1583"/>
                    </a:cubicBezTo>
                    <a:cubicBezTo>
                      <a:pt x="1933" y="1581"/>
                      <a:pt x="1908" y="1581"/>
                      <a:pt x="1886" y="1576"/>
                    </a:cubicBezTo>
                    <a:cubicBezTo>
                      <a:pt x="1886" y="1576"/>
                      <a:pt x="1885" y="1576"/>
                      <a:pt x="1885" y="1576"/>
                    </a:cubicBezTo>
                    <a:cubicBezTo>
                      <a:pt x="1879" y="1576"/>
                      <a:pt x="1876" y="1598"/>
                      <a:pt x="1883" y="1599"/>
                    </a:cubicBezTo>
                    <a:cubicBezTo>
                      <a:pt x="1911" y="1609"/>
                      <a:pt x="1940" y="1613"/>
                      <a:pt x="1967" y="1618"/>
                    </a:cubicBezTo>
                    <a:cubicBezTo>
                      <a:pt x="1995" y="1726"/>
                      <a:pt x="1990" y="1844"/>
                      <a:pt x="1946" y="1940"/>
                    </a:cubicBezTo>
                    <a:cubicBezTo>
                      <a:pt x="1940" y="1955"/>
                      <a:pt x="1960" y="1973"/>
                      <a:pt x="1977" y="1973"/>
                    </a:cubicBezTo>
                    <a:cubicBezTo>
                      <a:pt x="1983" y="1973"/>
                      <a:pt x="1989" y="1970"/>
                      <a:pt x="1993" y="1964"/>
                    </a:cubicBezTo>
                    <a:cubicBezTo>
                      <a:pt x="2052" y="1863"/>
                      <a:pt x="2059" y="1740"/>
                      <a:pt x="2034" y="1625"/>
                    </a:cubicBezTo>
                    <a:lnTo>
                      <a:pt x="2050" y="1625"/>
                    </a:lnTo>
                    <a:cubicBezTo>
                      <a:pt x="2070" y="1689"/>
                      <a:pt x="2085" y="1757"/>
                      <a:pt x="2070" y="1829"/>
                    </a:cubicBezTo>
                    <a:cubicBezTo>
                      <a:pt x="2048" y="1927"/>
                      <a:pt x="2001" y="2023"/>
                      <a:pt x="1933" y="2095"/>
                    </a:cubicBezTo>
                    <a:cubicBezTo>
                      <a:pt x="1922" y="2107"/>
                      <a:pt x="1908" y="2115"/>
                      <a:pt x="1897" y="2126"/>
                    </a:cubicBezTo>
                    <a:cubicBezTo>
                      <a:pt x="1912" y="2045"/>
                      <a:pt x="1898" y="1956"/>
                      <a:pt x="1835" y="1881"/>
                    </a:cubicBezTo>
                    <a:cubicBezTo>
                      <a:pt x="1856" y="1837"/>
                      <a:pt x="1865" y="1789"/>
                      <a:pt x="1860" y="1741"/>
                    </a:cubicBezTo>
                    <a:cubicBezTo>
                      <a:pt x="1853" y="1680"/>
                      <a:pt x="1817" y="1638"/>
                      <a:pt x="1787" y="1602"/>
                    </a:cubicBezTo>
                    <a:cubicBezTo>
                      <a:pt x="1789" y="1572"/>
                      <a:pt x="1783" y="1543"/>
                      <a:pt x="1780" y="1512"/>
                    </a:cubicBezTo>
                    <a:cubicBezTo>
                      <a:pt x="1774" y="1466"/>
                      <a:pt x="1740" y="1433"/>
                      <a:pt x="1712" y="1395"/>
                    </a:cubicBezTo>
                    <a:cubicBezTo>
                      <a:pt x="1692" y="1365"/>
                      <a:pt x="1668" y="1328"/>
                      <a:pt x="1634" y="1302"/>
                    </a:cubicBezTo>
                    <a:cubicBezTo>
                      <a:pt x="1637" y="1302"/>
                      <a:pt x="1638" y="1302"/>
                      <a:pt x="1639" y="1301"/>
                    </a:cubicBezTo>
                    <a:close/>
                    <a:moveTo>
                      <a:pt x="790" y="1510"/>
                    </a:moveTo>
                    <a:lnTo>
                      <a:pt x="790" y="1510"/>
                    </a:lnTo>
                    <a:cubicBezTo>
                      <a:pt x="756" y="1634"/>
                      <a:pt x="739" y="1762"/>
                      <a:pt x="742" y="1887"/>
                    </a:cubicBezTo>
                    <a:cubicBezTo>
                      <a:pt x="744" y="1914"/>
                      <a:pt x="748" y="1942"/>
                      <a:pt x="749" y="1969"/>
                    </a:cubicBezTo>
                    <a:cubicBezTo>
                      <a:pt x="749" y="1971"/>
                      <a:pt x="748" y="1971"/>
                      <a:pt x="748" y="1971"/>
                    </a:cubicBezTo>
                    <a:cubicBezTo>
                      <a:pt x="727" y="2012"/>
                      <a:pt x="680" y="2053"/>
                      <a:pt x="662" y="2097"/>
                    </a:cubicBezTo>
                    <a:cubicBezTo>
                      <a:pt x="656" y="2112"/>
                      <a:pt x="656" y="2126"/>
                      <a:pt x="656" y="2141"/>
                    </a:cubicBezTo>
                    <a:cubicBezTo>
                      <a:pt x="649" y="2031"/>
                      <a:pt x="679" y="1909"/>
                      <a:pt x="705" y="1781"/>
                    </a:cubicBezTo>
                    <a:cubicBezTo>
                      <a:pt x="727" y="1686"/>
                      <a:pt x="756" y="1596"/>
                      <a:pt x="790" y="1510"/>
                    </a:cubicBezTo>
                    <a:close/>
                    <a:moveTo>
                      <a:pt x="1803" y="1934"/>
                    </a:moveTo>
                    <a:cubicBezTo>
                      <a:pt x="1850" y="2012"/>
                      <a:pt x="1847" y="2103"/>
                      <a:pt x="1817" y="2174"/>
                    </a:cubicBezTo>
                    <a:cubicBezTo>
                      <a:pt x="1772" y="2195"/>
                      <a:pt x="1726" y="2206"/>
                      <a:pt x="1679" y="2210"/>
                    </a:cubicBezTo>
                    <a:cubicBezTo>
                      <a:pt x="1666" y="2212"/>
                      <a:pt x="1652" y="2213"/>
                      <a:pt x="1638" y="2213"/>
                    </a:cubicBezTo>
                    <a:cubicBezTo>
                      <a:pt x="1562" y="2213"/>
                      <a:pt x="1484" y="2183"/>
                      <a:pt x="1417" y="2147"/>
                    </a:cubicBezTo>
                    <a:cubicBezTo>
                      <a:pt x="1349" y="2112"/>
                      <a:pt x="1298" y="2056"/>
                      <a:pt x="1258" y="1997"/>
                    </a:cubicBezTo>
                    <a:cubicBezTo>
                      <a:pt x="1257" y="1982"/>
                      <a:pt x="1260" y="1967"/>
                      <a:pt x="1260" y="1949"/>
                    </a:cubicBezTo>
                    <a:cubicBezTo>
                      <a:pt x="1272" y="1956"/>
                      <a:pt x="1286" y="1964"/>
                      <a:pt x="1295" y="1973"/>
                    </a:cubicBezTo>
                    <a:cubicBezTo>
                      <a:pt x="1335" y="2004"/>
                      <a:pt x="1381" y="2045"/>
                      <a:pt x="1437" y="2063"/>
                    </a:cubicBezTo>
                    <a:cubicBezTo>
                      <a:pt x="1472" y="2073"/>
                      <a:pt x="1518" y="2083"/>
                      <a:pt x="1565" y="2083"/>
                    </a:cubicBezTo>
                    <a:cubicBezTo>
                      <a:pt x="1589" y="2083"/>
                      <a:pt x="1614" y="2080"/>
                      <a:pt x="1637" y="2074"/>
                    </a:cubicBezTo>
                    <a:cubicBezTo>
                      <a:pt x="1674" y="2066"/>
                      <a:pt x="1707" y="2044"/>
                      <a:pt x="1734" y="2018"/>
                    </a:cubicBezTo>
                    <a:cubicBezTo>
                      <a:pt x="1756" y="1996"/>
                      <a:pt x="1776" y="1971"/>
                      <a:pt x="1795" y="1947"/>
                    </a:cubicBezTo>
                    <a:cubicBezTo>
                      <a:pt x="1798" y="1942"/>
                      <a:pt x="1799" y="1938"/>
                      <a:pt x="1803" y="1934"/>
                    </a:cubicBezTo>
                    <a:close/>
                    <a:moveTo>
                      <a:pt x="3060" y="2111"/>
                    </a:moveTo>
                    <a:lnTo>
                      <a:pt x="3060" y="2111"/>
                    </a:lnTo>
                    <a:cubicBezTo>
                      <a:pt x="3040" y="2166"/>
                      <a:pt x="3020" y="2218"/>
                      <a:pt x="2995" y="2271"/>
                    </a:cubicBezTo>
                    <a:cubicBezTo>
                      <a:pt x="2994" y="2260"/>
                      <a:pt x="2992" y="2251"/>
                      <a:pt x="2991" y="2242"/>
                    </a:cubicBezTo>
                    <a:cubicBezTo>
                      <a:pt x="3014" y="2201"/>
                      <a:pt x="3036" y="2155"/>
                      <a:pt x="3060" y="2111"/>
                    </a:cubicBezTo>
                    <a:close/>
                    <a:moveTo>
                      <a:pt x="2760" y="2112"/>
                    </a:moveTo>
                    <a:cubicBezTo>
                      <a:pt x="2760" y="2133"/>
                      <a:pt x="2761" y="2154"/>
                      <a:pt x="2760" y="2173"/>
                    </a:cubicBezTo>
                    <a:cubicBezTo>
                      <a:pt x="2725" y="2229"/>
                      <a:pt x="2685" y="2285"/>
                      <a:pt x="2648" y="2335"/>
                    </a:cubicBezTo>
                    <a:cubicBezTo>
                      <a:pt x="2683" y="2285"/>
                      <a:pt x="2713" y="2229"/>
                      <a:pt x="2738" y="2173"/>
                    </a:cubicBezTo>
                    <a:cubicBezTo>
                      <a:pt x="2746" y="2154"/>
                      <a:pt x="2753" y="2133"/>
                      <a:pt x="2760" y="2112"/>
                    </a:cubicBezTo>
                    <a:close/>
                    <a:moveTo>
                      <a:pt x="1831" y="163"/>
                    </a:moveTo>
                    <a:cubicBezTo>
                      <a:pt x="1941" y="163"/>
                      <a:pt x="2049" y="185"/>
                      <a:pt x="2149" y="202"/>
                    </a:cubicBezTo>
                    <a:cubicBezTo>
                      <a:pt x="2317" y="230"/>
                      <a:pt x="2479" y="278"/>
                      <a:pt x="2623" y="365"/>
                    </a:cubicBezTo>
                    <a:cubicBezTo>
                      <a:pt x="2768" y="449"/>
                      <a:pt x="2900" y="552"/>
                      <a:pt x="3006" y="678"/>
                    </a:cubicBezTo>
                    <a:cubicBezTo>
                      <a:pt x="3101" y="789"/>
                      <a:pt x="3199" y="903"/>
                      <a:pt x="3261" y="1038"/>
                    </a:cubicBezTo>
                    <a:cubicBezTo>
                      <a:pt x="3268" y="1053"/>
                      <a:pt x="3276" y="1067"/>
                      <a:pt x="3283" y="1083"/>
                    </a:cubicBezTo>
                    <a:cubicBezTo>
                      <a:pt x="3335" y="1221"/>
                      <a:pt x="3313" y="1372"/>
                      <a:pt x="3321" y="1507"/>
                    </a:cubicBezTo>
                    <a:cubicBezTo>
                      <a:pt x="3328" y="1645"/>
                      <a:pt x="3318" y="1782"/>
                      <a:pt x="3288" y="1914"/>
                    </a:cubicBezTo>
                    <a:cubicBezTo>
                      <a:pt x="3257" y="2045"/>
                      <a:pt x="3243" y="2187"/>
                      <a:pt x="3174" y="2307"/>
                    </a:cubicBezTo>
                    <a:cubicBezTo>
                      <a:pt x="3152" y="2346"/>
                      <a:pt x="3124" y="2381"/>
                      <a:pt x="3097" y="2415"/>
                    </a:cubicBezTo>
                    <a:cubicBezTo>
                      <a:pt x="3109" y="2349"/>
                      <a:pt x="3118" y="2285"/>
                      <a:pt x="3124" y="2218"/>
                    </a:cubicBezTo>
                    <a:cubicBezTo>
                      <a:pt x="3192" y="2005"/>
                      <a:pt x="3232" y="1784"/>
                      <a:pt x="3229" y="1555"/>
                    </a:cubicBezTo>
                    <a:cubicBezTo>
                      <a:pt x="3224" y="1230"/>
                      <a:pt x="3113" y="895"/>
                      <a:pt x="2890" y="643"/>
                    </a:cubicBezTo>
                    <a:cubicBezTo>
                      <a:pt x="2671" y="387"/>
                      <a:pt x="2334" y="283"/>
                      <a:pt x="2027" y="283"/>
                    </a:cubicBezTo>
                    <a:cubicBezTo>
                      <a:pt x="2017" y="283"/>
                      <a:pt x="2007" y="283"/>
                      <a:pt x="1997" y="283"/>
                    </a:cubicBezTo>
                    <a:cubicBezTo>
                      <a:pt x="1784" y="285"/>
                      <a:pt x="1558" y="337"/>
                      <a:pt x="1348" y="385"/>
                    </a:cubicBezTo>
                    <a:cubicBezTo>
                      <a:pt x="1423" y="303"/>
                      <a:pt x="1520" y="234"/>
                      <a:pt x="1628" y="195"/>
                    </a:cubicBezTo>
                    <a:cubicBezTo>
                      <a:pt x="1695" y="172"/>
                      <a:pt x="1764" y="163"/>
                      <a:pt x="1831" y="163"/>
                    </a:cubicBezTo>
                    <a:close/>
                    <a:moveTo>
                      <a:pt x="2191" y="2466"/>
                    </a:moveTo>
                    <a:cubicBezTo>
                      <a:pt x="2082" y="2538"/>
                      <a:pt x="1952" y="2570"/>
                      <a:pt x="1834" y="2570"/>
                    </a:cubicBezTo>
                    <a:cubicBezTo>
                      <a:pt x="1800" y="2570"/>
                      <a:pt x="1767" y="2568"/>
                      <a:pt x="1736" y="2563"/>
                    </a:cubicBezTo>
                    <a:cubicBezTo>
                      <a:pt x="1706" y="2560"/>
                      <a:pt x="1674" y="2553"/>
                      <a:pt x="1644" y="2542"/>
                    </a:cubicBezTo>
                    <a:lnTo>
                      <a:pt x="1644" y="2542"/>
                    </a:lnTo>
                    <a:cubicBezTo>
                      <a:pt x="1685" y="2545"/>
                      <a:pt x="1728" y="2546"/>
                      <a:pt x="1769" y="2546"/>
                    </a:cubicBezTo>
                    <a:cubicBezTo>
                      <a:pt x="1800" y="2546"/>
                      <a:pt x="1832" y="2547"/>
                      <a:pt x="1864" y="2547"/>
                    </a:cubicBezTo>
                    <a:cubicBezTo>
                      <a:pt x="1929" y="2547"/>
                      <a:pt x="1995" y="2544"/>
                      <a:pt x="2062" y="2525"/>
                    </a:cubicBezTo>
                    <a:cubicBezTo>
                      <a:pt x="2107" y="2513"/>
                      <a:pt x="2151" y="2491"/>
                      <a:pt x="2191" y="2466"/>
                    </a:cubicBezTo>
                    <a:close/>
                    <a:moveTo>
                      <a:pt x="1272" y="2587"/>
                    </a:moveTo>
                    <a:cubicBezTo>
                      <a:pt x="1273" y="2589"/>
                      <a:pt x="1275" y="2590"/>
                      <a:pt x="1275" y="2593"/>
                    </a:cubicBezTo>
                    <a:cubicBezTo>
                      <a:pt x="1326" y="2645"/>
                      <a:pt x="1385" y="2693"/>
                      <a:pt x="1451" y="2732"/>
                    </a:cubicBezTo>
                    <a:cubicBezTo>
                      <a:pt x="1412" y="2730"/>
                      <a:pt x="1377" y="2726"/>
                      <a:pt x="1339" y="2719"/>
                    </a:cubicBezTo>
                    <a:cubicBezTo>
                      <a:pt x="1326" y="2699"/>
                      <a:pt x="1312" y="2678"/>
                      <a:pt x="1301" y="2656"/>
                    </a:cubicBezTo>
                    <a:cubicBezTo>
                      <a:pt x="1293" y="2637"/>
                      <a:pt x="1286" y="2618"/>
                      <a:pt x="1278" y="2600"/>
                    </a:cubicBezTo>
                    <a:cubicBezTo>
                      <a:pt x="1275" y="2596"/>
                      <a:pt x="1273" y="2590"/>
                      <a:pt x="1272" y="2587"/>
                    </a:cubicBezTo>
                    <a:close/>
                    <a:moveTo>
                      <a:pt x="2965" y="2290"/>
                    </a:moveTo>
                    <a:lnTo>
                      <a:pt x="2970" y="2335"/>
                    </a:lnTo>
                    <a:cubicBezTo>
                      <a:pt x="2908" y="2465"/>
                      <a:pt x="2834" y="2587"/>
                      <a:pt x="2757" y="2704"/>
                    </a:cubicBezTo>
                    <a:cubicBezTo>
                      <a:pt x="2745" y="2721"/>
                      <a:pt x="2731" y="2739"/>
                      <a:pt x="2718" y="2755"/>
                    </a:cubicBezTo>
                    <a:cubicBezTo>
                      <a:pt x="2712" y="2761"/>
                      <a:pt x="2703" y="2765"/>
                      <a:pt x="2696" y="2769"/>
                    </a:cubicBezTo>
                    <a:cubicBezTo>
                      <a:pt x="2684" y="2771"/>
                      <a:pt x="2672" y="2772"/>
                      <a:pt x="2661" y="2772"/>
                    </a:cubicBezTo>
                    <a:cubicBezTo>
                      <a:pt x="2650" y="2772"/>
                      <a:pt x="2639" y="2771"/>
                      <a:pt x="2629" y="2769"/>
                    </a:cubicBezTo>
                    <a:cubicBezTo>
                      <a:pt x="2751" y="2648"/>
                      <a:pt x="2846" y="2499"/>
                      <a:pt x="2930" y="2353"/>
                    </a:cubicBezTo>
                    <a:cubicBezTo>
                      <a:pt x="2943" y="2333"/>
                      <a:pt x="2954" y="2312"/>
                      <a:pt x="2965" y="2290"/>
                    </a:cubicBezTo>
                    <a:close/>
                    <a:moveTo>
                      <a:pt x="331" y="2685"/>
                    </a:moveTo>
                    <a:lnTo>
                      <a:pt x="331" y="2685"/>
                    </a:lnTo>
                    <a:cubicBezTo>
                      <a:pt x="353" y="2718"/>
                      <a:pt x="376" y="2754"/>
                      <a:pt x="398" y="2790"/>
                    </a:cubicBezTo>
                    <a:cubicBezTo>
                      <a:pt x="394" y="2788"/>
                      <a:pt x="391" y="2788"/>
                      <a:pt x="390" y="2787"/>
                    </a:cubicBezTo>
                    <a:cubicBezTo>
                      <a:pt x="366" y="2768"/>
                      <a:pt x="350" y="2746"/>
                      <a:pt x="335" y="2721"/>
                    </a:cubicBezTo>
                    <a:cubicBezTo>
                      <a:pt x="329" y="2713"/>
                      <a:pt x="329" y="2699"/>
                      <a:pt x="331" y="2685"/>
                    </a:cubicBezTo>
                    <a:close/>
                    <a:moveTo>
                      <a:pt x="2614" y="2792"/>
                    </a:moveTo>
                    <a:cubicBezTo>
                      <a:pt x="2626" y="2795"/>
                      <a:pt x="2637" y="2795"/>
                      <a:pt x="2648" y="2799"/>
                    </a:cubicBezTo>
                    <a:cubicBezTo>
                      <a:pt x="2627" y="2813"/>
                      <a:pt x="2606" y="2828"/>
                      <a:pt x="2582" y="2837"/>
                    </a:cubicBezTo>
                    <a:lnTo>
                      <a:pt x="2582" y="2837"/>
                    </a:lnTo>
                    <a:cubicBezTo>
                      <a:pt x="2593" y="2822"/>
                      <a:pt x="2604" y="2808"/>
                      <a:pt x="2614" y="2792"/>
                    </a:cubicBezTo>
                    <a:close/>
                    <a:moveTo>
                      <a:pt x="2560" y="2452"/>
                    </a:moveTo>
                    <a:cubicBezTo>
                      <a:pt x="2456" y="2602"/>
                      <a:pt x="2351" y="2766"/>
                      <a:pt x="2187" y="2854"/>
                    </a:cubicBezTo>
                    <a:cubicBezTo>
                      <a:pt x="2160" y="2869"/>
                      <a:pt x="2128" y="2882"/>
                      <a:pt x="2098" y="2893"/>
                    </a:cubicBezTo>
                    <a:cubicBezTo>
                      <a:pt x="2121" y="2882"/>
                      <a:pt x="2145" y="2871"/>
                      <a:pt x="2167" y="2856"/>
                    </a:cubicBezTo>
                    <a:cubicBezTo>
                      <a:pt x="2271" y="2790"/>
                      <a:pt x="2351" y="2696"/>
                      <a:pt x="2414" y="2596"/>
                    </a:cubicBezTo>
                    <a:cubicBezTo>
                      <a:pt x="2468" y="2553"/>
                      <a:pt x="2516" y="2506"/>
                      <a:pt x="2560" y="2452"/>
                    </a:cubicBezTo>
                    <a:close/>
                    <a:moveTo>
                      <a:pt x="3111" y="3114"/>
                    </a:moveTo>
                    <a:cubicBezTo>
                      <a:pt x="3101" y="3129"/>
                      <a:pt x="3089" y="3143"/>
                      <a:pt x="3075" y="3157"/>
                    </a:cubicBezTo>
                    <a:cubicBezTo>
                      <a:pt x="3016" y="3212"/>
                      <a:pt x="2954" y="3262"/>
                      <a:pt x="2889" y="3310"/>
                    </a:cubicBezTo>
                    <a:cubicBezTo>
                      <a:pt x="2822" y="3357"/>
                      <a:pt x="2750" y="3394"/>
                      <a:pt x="2672" y="3420"/>
                    </a:cubicBezTo>
                    <a:cubicBezTo>
                      <a:pt x="2644" y="3429"/>
                      <a:pt x="2614" y="3432"/>
                      <a:pt x="2585" y="3432"/>
                    </a:cubicBezTo>
                    <a:cubicBezTo>
                      <a:pt x="2539" y="3432"/>
                      <a:pt x="2492" y="3426"/>
                      <a:pt x="2449" y="3426"/>
                    </a:cubicBezTo>
                    <a:cubicBezTo>
                      <a:pt x="2439" y="3426"/>
                      <a:pt x="2429" y="3426"/>
                      <a:pt x="2420" y="3427"/>
                    </a:cubicBezTo>
                    <a:cubicBezTo>
                      <a:pt x="2373" y="3431"/>
                      <a:pt x="2326" y="3435"/>
                      <a:pt x="2280" y="3435"/>
                    </a:cubicBezTo>
                    <a:cubicBezTo>
                      <a:pt x="2246" y="3435"/>
                      <a:pt x="2212" y="3433"/>
                      <a:pt x="2179" y="3427"/>
                    </a:cubicBezTo>
                    <a:cubicBezTo>
                      <a:pt x="2167" y="3424"/>
                      <a:pt x="2154" y="3421"/>
                      <a:pt x="2145" y="3420"/>
                    </a:cubicBezTo>
                    <a:cubicBezTo>
                      <a:pt x="2216" y="3394"/>
                      <a:pt x="2285" y="3361"/>
                      <a:pt x="2352" y="3324"/>
                    </a:cubicBezTo>
                    <a:cubicBezTo>
                      <a:pt x="2376" y="3330"/>
                      <a:pt x="2402" y="3336"/>
                      <a:pt x="2428" y="3336"/>
                    </a:cubicBezTo>
                    <a:cubicBezTo>
                      <a:pt x="2434" y="3336"/>
                      <a:pt x="2441" y="3335"/>
                      <a:pt x="2447" y="3335"/>
                    </a:cubicBezTo>
                    <a:cubicBezTo>
                      <a:pt x="2509" y="3326"/>
                      <a:pt x="2567" y="3307"/>
                      <a:pt x="2629" y="3293"/>
                    </a:cubicBezTo>
                    <a:cubicBezTo>
                      <a:pt x="2691" y="3282"/>
                      <a:pt x="2751" y="3262"/>
                      <a:pt x="2811" y="3241"/>
                    </a:cubicBezTo>
                    <a:cubicBezTo>
                      <a:pt x="2873" y="3222"/>
                      <a:pt x="2918" y="3169"/>
                      <a:pt x="2974" y="3142"/>
                    </a:cubicBezTo>
                    <a:cubicBezTo>
                      <a:pt x="3013" y="3125"/>
                      <a:pt x="3065" y="3125"/>
                      <a:pt x="3111" y="3114"/>
                    </a:cubicBezTo>
                    <a:close/>
                    <a:moveTo>
                      <a:pt x="1827" y="3491"/>
                    </a:moveTo>
                    <a:cubicBezTo>
                      <a:pt x="1879" y="3515"/>
                      <a:pt x="1930" y="3537"/>
                      <a:pt x="1985" y="3551"/>
                    </a:cubicBezTo>
                    <a:cubicBezTo>
                      <a:pt x="1986" y="3551"/>
                      <a:pt x="1984" y="3552"/>
                      <a:pt x="1982" y="3552"/>
                    </a:cubicBezTo>
                    <a:cubicBezTo>
                      <a:pt x="1935" y="3558"/>
                      <a:pt x="1890" y="3570"/>
                      <a:pt x="1842" y="3571"/>
                    </a:cubicBezTo>
                    <a:cubicBezTo>
                      <a:pt x="1828" y="3573"/>
                      <a:pt x="1814" y="3574"/>
                      <a:pt x="1800" y="3574"/>
                    </a:cubicBezTo>
                    <a:cubicBezTo>
                      <a:pt x="1766" y="3574"/>
                      <a:pt x="1731" y="3569"/>
                      <a:pt x="1696" y="3564"/>
                    </a:cubicBezTo>
                    <a:cubicBezTo>
                      <a:pt x="1681" y="3560"/>
                      <a:pt x="1667" y="3552"/>
                      <a:pt x="1655" y="3542"/>
                    </a:cubicBezTo>
                    <a:cubicBezTo>
                      <a:pt x="1686" y="3533"/>
                      <a:pt x="1717" y="3524"/>
                      <a:pt x="1747" y="3518"/>
                    </a:cubicBezTo>
                    <a:cubicBezTo>
                      <a:pt x="1774" y="3512"/>
                      <a:pt x="1802" y="3502"/>
                      <a:pt x="1827" y="3491"/>
                    </a:cubicBezTo>
                    <a:close/>
                    <a:moveTo>
                      <a:pt x="1721" y="0"/>
                    </a:moveTo>
                    <a:cubicBezTo>
                      <a:pt x="1696" y="0"/>
                      <a:pt x="1671" y="7"/>
                      <a:pt x="1646" y="15"/>
                    </a:cubicBezTo>
                    <a:cubicBezTo>
                      <a:pt x="1576" y="41"/>
                      <a:pt x="1516" y="95"/>
                      <a:pt x="1450" y="118"/>
                    </a:cubicBezTo>
                    <a:cubicBezTo>
                      <a:pt x="1389" y="140"/>
                      <a:pt x="1330" y="171"/>
                      <a:pt x="1275" y="205"/>
                    </a:cubicBezTo>
                    <a:cubicBezTo>
                      <a:pt x="1216" y="239"/>
                      <a:pt x="1163" y="270"/>
                      <a:pt x="1110" y="301"/>
                    </a:cubicBezTo>
                    <a:lnTo>
                      <a:pt x="1108" y="301"/>
                    </a:lnTo>
                    <a:cubicBezTo>
                      <a:pt x="1105" y="301"/>
                      <a:pt x="1102" y="300"/>
                      <a:pt x="1099" y="300"/>
                    </a:cubicBezTo>
                    <a:cubicBezTo>
                      <a:pt x="1098" y="300"/>
                      <a:pt x="1096" y="300"/>
                      <a:pt x="1095" y="301"/>
                    </a:cubicBezTo>
                    <a:cubicBezTo>
                      <a:pt x="1071" y="308"/>
                      <a:pt x="1050" y="322"/>
                      <a:pt x="1024" y="329"/>
                    </a:cubicBezTo>
                    <a:cubicBezTo>
                      <a:pt x="986" y="336"/>
                      <a:pt x="947" y="343"/>
                      <a:pt x="914" y="363"/>
                    </a:cubicBezTo>
                    <a:cubicBezTo>
                      <a:pt x="892" y="377"/>
                      <a:pt x="869" y="392"/>
                      <a:pt x="848" y="407"/>
                    </a:cubicBezTo>
                    <a:cubicBezTo>
                      <a:pt x="827" y="406"/>
                      <a:pt x="801" y="398"/>
                      <a:pt x="780" y="398"/>
                    </a:cubicBezTo>
                    <a:cubicBezTo>
                      <a:pt x="773" y="398"/>
                      <a:pt x="767" y="399"/>
                      <a:pt x="761" y="402"/>
                    </a:cubicBezTo>
                    <a:cubicBezTo>
                      <a:pt x="737" y="416"/>
                      <a:pt x="716" y="433"/>
                      <a:pt x="693" y="449"/>
                    </a:cubicBezTo>
                    <a:cubicBezTo>
                      <a:pt x="668" y="464"/>
                      <a:pt x="675" y="504"/>
                      <a:pt x="654" y="522"/>
                    </a:cubicBezTo>
                    <a:cubicBezTo>
                      <a:pt x="633" y="538"/>
                      <a:pt x="594" y="544"/>
                      <a:pt x="573" y="563"/>
                    </a:cubicBezTo>
                    <a:cubicBezTo>
                      <a:pt x="555" y="584"/>
                      <a:pt x="544" y="607"/>
                      <a:pt x="528" y="628"/>
                    </a:cubicBezTo>
                    <a:cubicBezTo>
                      <a:pt x="510" y="648"/>
                      <a:pt x="479" y="662"/>
                      <a:pt x="463" y="684"/>
                    </a:cubicBezTo>
                    <a:cubicBezTo>
                      <a:pt x="449" y="707"/>
                      <a:pt x="452" y="739"/>
                      <a:pt x="439" y="762"/>
                    </a:cubicBezTo>
                    <a:lnTo>
                      <a:pt x="434" y="778"/>
                    </a:lnTo>
                    <a:cubicBezTo>
                      <a:pt x="390" y="811"/>
                      <a:pt x="324" y="833"/>
                      <a:pt x="289" y="879"/>
                    </a:cubicBezTo>
                    <a:cubicBezTo>
                      <a:pt x="252" y="930"/>
                      <a:pt x="221" y="987"/>
                      <a:pt x="188" y="1045"/>
                    </a:cubicBezTo>
                    <a:cubicBezTo>
                      <a:pt x="157" y="1101"/>
                      <a:pt x="163" y="1171"/>
                      <a:pt x="139" y="1232"/>
                    </a:cubicBezTo>
                    <a:cubicBezTo>
                      <a:pt x="115" y="1290"/>
                      <a:pt x="75" y="1347"/>
                      <a:pt x="55" y="1411"/>
                    </a:cubicBezTo>
                    <a:cubicBezTo>
                      <a:pt x="42" y="1474"/>
                      <a:pt x="35" y="1539"/>
                      <a:pt x="29" y="1605"/>
                    </a:cubicBezTo>
                    <a:cubicBezTo>
                      <a:pt x="21" y="1671"/>
                      <a:pt x="0" y="1735"/>
                      <a:pt x="0" y="1800"/>
                    </a:cubicBezTo>
                    <a:cubicBezTo>
                      <a:pt x="5" y="1866"/>
                      <a:pt x="22" y="1932"/>
                      <a:pt x="33" y="1996"/>
                    </a:cubicBezTo>
                    <a:cubicBezTo>
                      <a:pt x="54" y="2063"/>
                      <a:pt x="80" y="2125"/>
                      <a:pt x="95" y="2188"/>
                    </a:cubicBezTo>
                    <a:cubicBezTo>
                      <a:pt x="111" y="2251"/>
                      <a:pt x="94" y="2326"/>
                      <a:pt x="116" y="2388"/>
                    </a:cubicBezTo>
                    <a:cubicBezTo>
                      <a:pt x="144" y="2463"/>
                      <a:pt x="219" y="2514"/>
                      <a:pt x="262" y="2580"/>
                    </a:cubicBezTo>
                    <a:cubicBezTo>
                      <a:pt x="248" y="2587"/>
                      <a:pt x="233" y="2597"/>
                      <a:pt x="234" y="2600"/>
                    </a:cubicBezTo>
                    <a:cubicBezTo>
                      <a:pt x="252" y="2618"/>
                      <a:pt x="280" y="2629"/>
                      <a:pt x="281" y="2656"/>
                    </a:cubicBezTo>
                    <a:cubicBezTo>
                      <a:pt x="283" y="2684"/>
                      <a:pt x="262" y="2725"/>
                      <a:pt x="259" y="2758"/>
                    </a:cubicBezTo>
                    <a:cubicBezTo>
                      <a:pt x="255" y="2790"/>
                      <a:pt x="232" y="2836"/>
                      <a:pt x="232" y="2868"/>
                    </a:cubicBezTo>
                    <a:cubicBezTo>
                      <a:pt x="232" y="2900"/>
                      <a:pt x="252" y="2918"/>
                      <a:pt x="261" y="2944"/>
                    </a:cubicBezTo>
                    <a:cubicBezTo>
                      <a:pt x="270" y="2971"/>
                      <a:pt x="298" y="2984"/>
                      <a:pt x="311" y="3010"/>
                    </a:cubicBezTo>
                    <a:cubicBezTo>
                      <a:pt x="324" y="3036"/>
                      <a:pt x="322" y="3076"/>
                      <a:pt x="339" y="3099"/>
                    </a:cubicBezTo>
                    <a:cubicBezTo>
                      <a:pt x="355" y="3124"/>
                      <a:pt x="358" y="3160"/>
                      <a:pt x="379" y="3182"/>
                    </a:cubicBezTo>
                    <a:cubicBezTo>
                      <a:pt x="398" y="3205"/>
                      <a:pt x="445" y="3197"/>
                      <a:pt x="466" y="3219"/>
                    </a:cubicBezTo>
                    <a:lnTo>
                      <a:pt x="529" y="3275"/>
                    </a:lnTo>
                    <a:cubicBezTo>
                      <a:pt x="550" y="3295"/>
                      <a:pt x="559" y="3326"/>
                      <a:pt x="583" y="3346"/>
                    </a:cubicBezTo>
                    <a:cubicBezTo>
                      <a:pt x="603" y="3366"/>
                      <a:pt x="618" y="3394"/>
                      <a:pt x="639" y="3413"/>
                    </a:cubicBezTo>
                    <a:cubicBezTo>
                      <a:pt x="661" y="3432"/>
                      <a:pt x="680" y="3456"/>
                      <a:pt x="702" y="3474"/>
                    </a:cubicBezTo>
                    <a:cubicBezTo>
                      <a:pt x="727" y="3490"/>
                      <a:pt x="763" y="3489"/>
                      <a:pt x="783" y="3508"/>
                    </a:cubicBezTo>
                    <a:cubicBezTo>
                      <a:pt x="806" y="3526"/>
                      <a:pt x="819" y="3558"/>
                      <a:pt x="841" y="3578"/>
                    </a:cubicBezTo>
                    <a:cubicBezTo>
                      <a:pt x="865" y="3597"/>
                      <a:pt x="883" y="3622"/>
                      <a:pt x="907" y="3641"/>
                    </a:cubicBezTo>
                    <a:cubicBezTo>
                      <a:pt x="931" y="3661"/>
                      <a:pt x="969" y="3652"/>
                      <a:pt x="995" y="3666"/>
                    </a:cubicBezTo>
                    <a:cubicBezTo>
                      <a:pt x="1024" y="3680"/>
                      <a:pt x="1053" y="3695"/>
                      <a:pt x="1088" y="3696"/>
                    </a:cubicBezTo>
                    <a:cubicBezTo>
                      <a:pt x="1089" y="3697"/>
                      <a:pt x="1090" y="3697"/>
                      <a:pt x="1091" y="3697"/>
                    </a:cubicBezTo>
                    <a:cubicBezTo>
                      <a:pt x="1125" y="3697"/>
                      <a:pt x="1168" y="3674"/>
                      <a:pt x="1202" y="3673"/>
                    </a:cubicBezTo>
                    <a:cubicBezTo>
                      <a:pt x="1238" y="3670"/>
                      <a:pt x="1272" y="3668"/>
                      <a:pt x="1308" y="3659"/>
                    </a:cubicBezTo>
                    <a:cubicBezTo>
                      <a:pt x="1326" y="3655"/>
                      <a:pt x="1345" y="3647"/>
                      <a:pt x="1362" y="3647"/>
                    </a:cubicBezTo>
                    <a:cubicBezTo>
                      <a:pt x="1375" y="3647"/>
                      <a:pt x="1387" y="3652"/>
                      <a:pt x="1395" y="3668"/>
                    </a:cubicBezTo>
                    <a:cubicBezTo>
                      <a:pt x="1395" y="3668"/>
                      <a:pt x="1395" y="3668"/>
                      <a:pt x="1395" y="3668"/>
                    </a:cubicBezTo>
                    <a:cubicBezTo>
                      <a:pt x="1395" y="3668"/>
                      <a:pt x="1403" y="3647"/>
                      <a:pt x="1401" y="3646"/>
                    </a:cubicBezTo>
                    <a:cubicBezTo>
                      <a:pt x="1396" y="3616"/>
                      <a:pt x="1385" y="3609"/>
                      <a:pt x="1370" y="3609"/>
                    </a:cubicBezTo>
                    <a:cubicBezTo>
                      <a:pt x="1365" y="3609"/>
                      <a:pt x="1359" y="3610"/>
                      <a:pt x="1353" y="3611"/>
                    </a:cubicBezTo>
                    <a:cubicBezTo>
                      <a:pt x="1324" y="3615"/>
                      <a:pt x="1289" y="3637"/>
                      <a:pt x="1260" y="3637"/>
                    </a:cubicBezTo>
                    <a:cubicBezTo>
                      <a:pt x="1257" y="3637"/>
                      <a:pt x="1253" y="3637"/>
                      <a:pt x="1250" y="3636"/>
                    </a:cubicBezTo>
                    <a:cubicBezTo>
                      <a:pt x="1222" y="3632"/>
                      <a:pt x="1192" y="3633"/>
                      <a:pt x="1163" y="3629"/>
                    </a:cubicBezTo>
                    <a:cubicBezTo>
                      <a:pt x="1134" y="3626"/>
                      <a:pt x="1107" y="3621"/>
                      <a:pt x="1081" y="3611"/>
                    </a:cubicBezTo>
                    <a:cubicBezTo>
                      <a:pt x="1053" y="3599"/>
                      <a:pt x="1050" y="3544"/>
                      <a:pt x="1027" y="3526"/>
                    </a:cubicBezTo>
                    <a:cubicBezTo>
                      <a:pt x="1005" y="3509"/>
                      <a:pt x="979" y="3498"/>
                      <a:pt x="958" y="3476"/>
                    </a:cubicBezTo>
                    <a:cubicBezTo>
                      <a:pt x="940" y="3454"/>
                      <a:pt x="917" y="3436"/>
                      <a:pt x="900" y="3413"/>
                    </a:cubicBezTo>
                    <a:cubicBezTo>
                      <a:pt x="883" y="3388"/>
                      <a:pt x="848" y="3392"/>
                      <a:pt x="832" y="3366"/>
                    </a:cubicBezTo>
                    <a:cubicBezTo>
                      <a:pt x="817" y="3344"/>
                      <a:pt x="832" y="3282"/>
                      <a:pt x="817" y="3262"/>
                    </a:cubicBezTo>
                    <a:cubicBezTo>
                      <a:pt x="799" y="3240"/>
                      <a:pt x="786" y="3223"/>
                      <a:pt x="771" y="3202"/>
                    </a:cubicBezTo>
                    <a:cubicBezTo>
                      <a:pt x="757" y="3185"/>
                      <a:pt x="720" y="3193"/>
                      <a:pt x="706" y="3172"/>
                    </a:cubicBezTo>
                    <a:cubicBezTo>
                      <a:pt x="697" y="3158"/>
                      <a:pt x="694" y="3139"/>
                      <a:pt x="689" y="3120"/>
                    </a:cubicBezTo>
                    <a:cubicBezTo>
                      <a:pt x="695" y="3112"/>
                      <a:pt x="700" y="3103"/>
                      <a:pt x="695" y="3102"/>
                    </a:cubicBezTo>
                    <a:cubicBezTo>
                      <a:pt x="686" y="3092"/>
                      <a:pt x="675" y="3085"/>
                      <a:pt x="662" y="3077"/>
                    </a:cubicBezTo>
                    <a:cubicBezTo>
                      <a:pt x="653" y="3068"/>
                      <a:pt x="640" y="3057"/>
                      <a:pt x="632" y="3044"/>
                    </a:cubicBezTo>
                    <a:cubicBezTo>
                      <a:pt x="618" y="3028"/>
                      <a:pt x="617" y="2995"/>
                      <a:pt x="603" y="2975"/>
                    </a:cubicBezTo>
                    <a:cubicBezTo>
                      <a:pt x="589" y="2957"/>
                      <a:pt x="559" y="2955"/>
                      <a:pt x="545" y="2937"/>
                    </a:cubicBezTo>
                    <a:cubicBezTo>
                      <a:pt x="541" y="2930"/>
                      <a:pt x="532" y="2923"/>
                      <a:pt x="523" y="2918"/>
                    </a:cubicBezTo>
                    <a:cubicBezTo>
                      <a:pt x="504" y="2869"/>
                      <a:pt x="494" y="2817"/>
                      <a:pt x="477" y="2772"/>
                    </a:cubicBezTo>
                    <a:cubicBezTo>
                      <a:pt x="466" y="2726"/>
                      <a:pt x="461" y="2679"/>
                      <a:pt x="456" y="2634"/>
                    </a:cubicBezTo>
                    <a:lnTo>
                      <a:pt x="456" y="2634"/>
                    </a:lnTo>
                    <a:cubicBezTo>
                      <a:pt x="479" y="2679"/>
                      <a:pt x="503" y="2726"/>
                      <a:pt x="536" y="2766"/>
                    </a:cubicBezTo>
                    <a:cubicBezTo>
                      <a:pt x="555" y="2788"/>
                      <a:pt x="576" y="2807"/>
                      <a:pt x="598" y="2824"/>
                    </a:cubicBezTo>
                    <a:cubicBezTo>
                      <a:pt x="606" y="2843"/>
                      <a:pt x="614" y="2861"/>
                      <a:pt x="627" y="2878"/>
                    </a:cubicBezTo>
                    <a:cubicBezTo>
                      <a:pt x="658" y="2930"/>
                      <a:pt x="690" y="2981"/>
                      <a:pt x="727" y="3029"/>
                    </a:cubicBezTo>
                    <a:cubicBezTo>
                      <a:pt x="766" y="3076"/>
                      <a:pt x="821" y="3109"/>
                      <a:pt x="862" y="3153"/>
                    </a:cubicBezTo>
                    <a:cubicBezTo>
                      <a:pt x="902" y="3200"/>
                      <a:pt x="936" y="3255"/>
                      <a:pt x="982" y="3297"/>
                    </a:cubicBezTo>
                    <a:cubicBezTo>
                      <a:pt x="1027" y="3340"/>
                      <a:pt x="1071" y="3388"/>
                      <a:pt x="1123" y="3425"/>
                    </a:cubicBezTo>
                    <a:cubicBezTo>
                      <a:pt x="1176" y="3460"/>
                      <a:pt x="1239" y="3474"/>
                      <a:pt x="1298" y="3496"/>
                    </a:cubicBezTo>
                    <a:cubicBezTo>
                      <a:pt x="1335" y="3524"/>
                      <a:pt x="1374" y="3558"/>
                      <a:pt x="1417" y="3580"/>
                    </a:cubicBezTo>
                    <a:cubicBezTo>
                      <a:pt x="1463" y="3606"/>
                      <a:pt x="1521" y="3602"/>
                      <a:pt x="1569" y="3619"/>
                    </a:cubicBezTo>
                    <a:cubicBezTo>
                      <a:pt x="1619" y="3633"/>
                      <a:pt x="1670" y="3649"/>
                      <a:pt x="1723" y="3649"/>
                    </a:cubicBezTo>
                    <a:cubicBezTo>
                      <a:pt x="1729" y="3649"/>
                      <a:pt x="1735" y="3649"/>
                      <a:pt x="1741" y="3648"/>
                    </a:cubicBezTo>
                    <a:cubicBezTo>
                      <a:pt x="1802" y="3646"/>
                      <a:pt x="1860" y="3613"/>
                      <a:pt x="1915" y="3600"/>
                    </a:cubicBezTo>
                    <a:cubicBezTo>
                      <a:pt x="1956" y="3592"/>
                      <a:pt x="1995" y="3578"/>
                      <a:pt x="2032" y="3560"/>
                    </a:cubicBezTo>
                    <a:cubicBezTo>
                      <a:pt x="2107" y="3578"/>
                      <a:pt x="2183" y="3593"/>
                      <a:pt x="2262" y="3595"/>
                    </a:cubicBezTo>
                    <a:cubicBezTo>
                      <a:pt x="2265" y="3595"/>
                      <a:pt x="2269" y="3595"/>
                      <a:pt x="2272" y="3595"/>
                    </a:cubicBezTo>
                    <a:cubicBezTo>
                      <a:pt x="2359" y="3595"/>
                      <a:pt x="2441" y="3564"/>
                      <a:pt x="2524" y="3545"/>
                    </a:cubicBezTo>
                    <a:cubicBezTo>
                      <a:pt x="2621" y="3524"/>
                      <a:pt x="2716" y="3496"/>
                      <a:pt x="2800" y="3447"/>
                    </a:cubicBezTo>
                    <a:cubicBezTo>
                      <a:pt x="2884" y="3395"/>
                      <a:pt x="2950" y="3318"/>
                      <a:pt x="3016" y="3255"/>
                    </a:cubicBezTo>
                    <a:cubicBezTo>
                      <a:pt x="3073" y="3202"/>
                      <a:pt x="3119" y="3146"/>
                      <a:pt x="3163" y="3084"/>
                    </a:cubicBezTo>
                    <a:cubicBezTo>
                      <a:pt x="3207" y="3054"/>
                      <a:pt x="3250" y="3015"/>
                      <a:pt x="3291" y="2979"/>
                    </a:cubicBezTo>
                    <a:cubicBezTo>
                      <a:pt x="3336" y="2938"/>
                      <a:pt x="3351" y="2872"/>
                      <a:pt x="3390" y="2827"/>
                    </a:cubicBezTo>
                    <a:cubicBezTo>
                      <a:pt x="3429" y="2781"/>
                      <a:pt x="3486" y="2744"/>
                      <a:pt x="3518" y="2690"/>
                    </a:cubicBezTo>
                    <a:cubicBezTo>
                      <a:pt x="3551" y="2637"/>
                      <a:pt x="3570" y="2579"/>
                      <a:pt x="3596" y="2521"/>
                    </a:cubicBezTo>
                    <a:cubicBezTo>
                      <a:pt x="3618" y="2465"/>
                      <a:pt x="3658" y="2410"/>
                      <a:pt x="3672" y="2348"/>
                    </a:cubicBezTo>
                    <a:cubicBezTo>
                      <a:pt x="3687" y="2286"/>
                      <a:pt x="3680" y="2223"/>
                      <a:pt x="3686" y="2161"/>
                    </a:cubicBezTo>
                    <a:cubicBezTo>
                      <a:pt x="3693" y="2099"/>
                      <a:pt x="3680" y="2037"/>
                      <a:pt x="3680" y="1975"/>
                    </a:cubicBezTo>
                    <a:cubicBezTo>
                      <a:pt x="3679" y="1913"/>
                      <a:pt x="3711" y="1847"/>
                      <a:pt x="3701" y="1784"/>
                    </a:cubicBezTo>
                    <a:cubicBezTo>
                      <a:pt x="3694" y="1742"/>
                      <a:pt x="3672" y="1706"/>
                      <a:pt x="3649" y="1671"/>
                    </a:cubicBezTo>
                    <a:cubicBezTo>
                      <a:pt x="3632" y="1627"/>
                      <a:pt x="3612" y="1584"/>
                      <a:pt x="3598" y="1543"/>
                    </a:cubicBezTo>
                    <a:cubicBezTo>
                      <a:pt x="3584" y="1503"/>
                      <a:pt x="3566" y="1466"/>
                      <a:pt x="3548" y="1430"/>
                    </a:cubicBezTo>
                    <a:cubicBezTo>
                      <a:pt x="3543" y="1397"/>
                      <a:pt x="3539" y="1362"/>
                      <a:pt x="3532" y="1329"/>
                    </a:cubicBezTo>
                    <a:cubicBezTo>
                      <a:pt x="3496" y="1152"/>
                      <a:pt x="3407" y="988"/>
                      <a:pt x="3314" y="837"/>
                    </a:cubicBezTo>
                    <a:cubicBezTo>
                      <a:pt x="3222" y="684"/>
                      <a:pt x="3116" y="537"/>
                      <a:pt x="2977" y="420"/>
                    </a:cubicBezTo>
                    <a:cubicBezTo>
                      <a:pt x="2840" y="303"/>
                      <a:pt x="2685" y="197"/>
                      <a:pt x="2513" y="131"/>
                    </a:cubicBezTo>
                    <a:cubicBezTo>
                      <a:pt x="2347" y="66"/>
                      <a:pt x="2168" y="49"/>
                      <a:pt x="1988" y="49"/>
                    </a:cubicBezTo>
                    <a:cubicBezTo>
                      <a:pt x="1981" y="49"/>
                      <a:pt x="1973" y="49"/>
                      <a:pt x="1966" y="50"/>
                    </a:cubicBezTo>
                    <a:cubicBezTo>
                      <a:pt x="1795" y="51"/>
                      <a:pt x="1611" y="89"/>
                      <a:pt x="1452" y="187"/>
                    </a:cubicBezTo>
                    <a:cubicBezTo>
                      <a:pt x="1447" y="175"/>
                      <a:pt x="1440" y="169"/>
                      <a:pt x="1433" y="167"/>
                    </a:cubicBezTo>
                    <a:cubicBezTo>
                      <a:pt x="1484" y="139"/>
                      <a:pt x="1535" y="111"/>
                      <a:pt x="1589" y="85"/>
                    </a:cubicBezTo>
                    <a:cubicBezTo>
                      <a:pt x="1634" y="63"/>
                      <a:pt x="1688" y="35"/>
                      <a:pt x="1741" y="35"/>
                    </a:cubicBezTo>
                    <a:cubicBezTo>
                      <a:pt x="1757" y="35"/>
                      <a:pt x="1772" y="37"/>
                      <a:pt x="1787" y="43"/>
                    </a:cubicBezTo>
                    <a:cubicBezTo>
                      <a:pt x="1787" y="43"/>
                      <a:pt x="1787" y="43"/>
                      <a:pt x="1787" y="43"/>
                    </a:cubicBezTo>
                    <a:cubicBezTo>
                      <a:pt x="1789" y="43"/>
                      <a:pt x="1789" y="21"/>
                      <a:pt x="1787" y="19"/>
                    </a:cubicBezTo>
                    <a:cubicBezTo>
                      <a:pt x="1764" y="5"/>
                      <a:pt x="1742" y="0"/>
                      <a:pt x="1721"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29"/>
              <p:cNvSpPr/>
              <p:nvPr/>
            </p:nvSpPr>
            <p:spPr>
              <a:xfrm>
                <a:off x="1277800" y="3085525"/>
                <a:ext cx="2150" cy="875"/>
              </a:xfrm>
              <a:custGeom>
                <a:rect b="b" l="l" r="r" t="t"/>
                <a:pathLst>
                  <a:path extrusionOk="0" h="35" w="86">
                    <a:moveTo>
                      <a:pt x="85" y="0"/>
                    </a:moveTo>
                    <a:lnTo>
                      <a:pt x="0" y="1"/>
                    </a:lnTo>
                    <a:cubicBezTo>
                      <a:pt x="1" y="14"/>
                      <a:pt x="6" y="25"/>
                      <a:pt x="8" y="34"/>
                    </a:cubicBezTo>
                    <a:cubicBezTo>
                      <a:pt x="29" y="21"/>
                      <a:pt x="51" y="11"/>
                      <a:pt x="68" y="4"/>
                    </a:cubicBezTo>
                    <a:cubicBezTo>
                      <a:pt x="72" y="1"/>
                      <a:pt x="79" y="1"/>
                      <a:pt x="8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29"/>
              <p:cNvSpPr/>
              <p:nvPr/>
            </p:nvSpPr>
            <p:spPr>
              <a:xfrm>
                <a:off x="1281225" y="3086500"/>
                <a:ext cx="1125" cy="200"/>
              </a:xfrm>
              <a:custGeom>
                <a:rect b="b" l="l" r="r" t="t"/>
                <a:pathLst>
                  <a:path extrusionOk="0" h="8" w="45">
                    <a:moveTo>
                      <a:pt x="18" y="0"/>
                    </a:moveTo>
                    <a:cubicBezTo>
                      <a:pt x="10" y="0"/>
                      <a:pt x="3" y="2"/>
                      <a:pt x="1" y="8"/>
                    </a:cubicBezTo>
                    <a:lnTo>
                      <a:pt x="45" y="8"/>
                    </a:lnTo>
                    <a:cubicBezTo>
                      <a:pt x="39" y="3"/>
                      <a:pt x="28" y="0"/>
                      <a:pt x="18"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29"/>
              <p:cNvSpPr/>
              <p:nvPr/>
            </p:nvSpPr>
            <p:spPr>
              <a:xfrm>
                <a:off x="1228650" y="3035925"/>
                <a:ext cx="92475" cy="92400"/>
              </a:xfrm>
              <a:custGeom>
                <a:rect b="b" l="l" r="r" t="t"/>
                <a:pathLst>
                  <a:path extrusionOk="0" h="3696" w="3699">
                    <a:moveTo>
                      <a:pt x="1906" y="124"/>
                    </a:moveTo>
                    <a:cubicBezTo>
                      <a:pt x="1940" y="124"/>
                      <a:pt x="1974" y="128"/>
                      <a:pt x="2009" y="133"/>
                    </a:cubicBezTo>
                    <a:cubicBezTo>
                      <a:pt x="2024" y="136"/>
                      <a:pt x="2038" y="145"/>
                      <a:pt x="2050" y="155"/>
                    </a:cubicBezTo>
                    <a:cubicBezTo>
                      <a:pt x="2020" y="165"/>
                      <a:pt x="1988" y="173"/>
                      <a:pt x="1959" y="180"/>
                    </a:cubicBezTo>
                    <a:cubicBezTo>
                      <a:pt x="1932" y="184"/>
                      <a:pt x="1904" y="195"/>
                      <a:pt x="1878" y="205"/>
                    </a:cubicBezTo>
                    <a:cubicBezTo>
                      <a:pt x="1827" y="183"/>
                      <a:pt x="1775" y="161"/>
                      <a:pt x="1720" y="147"/>
                    </a:cubicBezTo>
                    <a:cubicBezTo>
                      <a:pt x="1721" y="147"/>
                      <a:pt x="1721" y="145"/>
                      <a:pt x="1724" y="145"/>
                    </a:cubicBezTo>
                    <a:cubicBezTo>
                      <a:pt x="1769" y="140"/>
                      <a:pt x="1816" y="128"/>
                      <a:pt x="1864" y="126"/>
                    </a:cubicBezTo>
                    <a:cubicBezTo>
                      <a:pt x="1878" y="125"/>
                      <a:pt x="1892" y="124"/>
                      <a:pt x="1906" y="124"/>
                    </a:cubicBezTo>
                    <a:close/>
                    <a:moveTo>
                      <a:pt x="1426" y="264"/>
                    </a:moveTo>
                    <a:cubicBezTo>
                      <a:pt x="1460" y="264"/>
                      <a:pt x="1494" y="266"/>
                      <a:pt x="1527" y="272"/>
                    </a:cubicBezTo>
                    <a:cubicBezTo>
                      <a:pt x="1539" y="275"/>
                      <a:pt x="1552" y="278"/>
                      <a:pt x="1562" y="279"/>
                    </a:cubicBezTo>
                    <a:cubicBezTo>
                      <a:pt x="1490" y="305"/>
                      <a:pt x="1421" y="338"/>
                      <a:pt x="1354" y="375"/>
                    </a:cubicBezTo>
                    <a:cubicBezTo>
                      <a:pt x="1329" y="369"/>
                      <a:pt x="1303" y="363"/>
                      <a:pt x="1278" y="363"/>
                    </a:cubicBezTo>
                    <a:cubicBezTo>
                      <a:pt x="1272" y="363"/>
                      <a:pt x="1265" y="363"/>
                      <a:pt x="1259" y="364"/>
                    </a:cubicBezTo>
                    <a:cubicBezTo>
                      <a:pt x="1197" y="373"/>
                      <a:pt x="1139" y="392"/>
                      <a:pt x="1077" y="406"/>
                    </a:cubicBezTo>
                    <a:cubicBezTo>
                      <a:pt x="1015" y="417"/>
                      <a:pt x="955" y="437"/>
                      <a:pt x="894" y="458"/>
                    </a:cubicBezTo>
                    <a:cubicBezTo>
                      <a:pt x="832" y="477"/>
                      <a:pt x="788" y="529"/>
                      <a:pt x="730" y="557"/>
                    </a:cubicBezTo>
                    <a:cubicBezTo>
                      <a:pt x="693" y="573"/>
                      <a:pt x="639" y="573"/>
                      <a:pt x="593" y="584"/>
                    </a:cubicBezTo>
                    <a:cubicBezTo>
                      <a:pt x="606" y="568"/>
                      <a:pt x="617" y="554"/>
                      <a:pt x="631" y="543"/>
                    </a:cubicBezTo>
                    <a:cubicBezTo>
                      <a:pt x="689" y="488"/>
                      <a:pt x="751" y="437"/>
                      <a:pt x="817" y="389"/>
                    </a:cubicBezTo>
                    <a:cubicBezTo>
                      <a:pt x="884" y="344"/>
                      <a:pt x="956" y="305"/>
                      <a:pt x="1033" y="278"/>
                    </a:cubicBezTo>
                    <a:cubicBezTo>
                      <a:pt x="1061" y="268"/>
                      <a:pt x="1090" y="265"/>
                      <a:pt x="1120" y="265"/>
                    </a:cubicBezTo>
                    <a:cubicBezTo>
                      <a:pt x="1168" y="265"/>
                      <a:pt x="1216" y="273"/>
                      <a:pt x="1263" y="273"/>
                    </a:cubicBezTo>
                    <a:cubicBezTo>
                      <a:pt x="1271" y="273"/>
                      <a:pt x="1279" y="273"/>
                      <a:pt x="1286" y="272"/>
                    </a:cubicBezTo>
                    <a:cubicBezTo>
                      <a:pt x="1333" y="268"/>
                      <a:pt x="1380" y="264"/>
                      <a:pt x="1426" y="264"/>
                    </a:cubicBezTo>
                    <a:close/>
                    <a:moveTo>
                      <a:pt x="1125" y="860"/>
                    </a:moveTo>
                    <a:cubicBezTo>
                      <a:pt x="1113" y="876"/>
                      <a:pt x="1104" y="891"/>
                      <a:pt x="1094" y="905"/>
                    </a:cubicBezTo>
                    <a:cubicBezTo>
                      <a:pt x="1081" y="902"/>
                      <a:pt x="1070" y="902"/>
                      <a:pt x="1059" y="898"/>
                    </a:cubicBezTo>
                    <a:cubicBezTo>
                      <a:pt x="1081" y="885"/>
                      <a:pt x="1101" y="870"/>
                      <a:pt x="1125" y="860"/>
                    </a:cubicBezTo>
                    <a:close/>
                    <a:moveTo>
                      <a:pt x="3305" y="908"/>
                    </a:moveTo>
                    <a:cubicBezTo>
                      <a:pt x="3311" y="909"/>
                      <a:pt x="3315" y="911"/>
                      <a:pt x="3316" y="912"/>
                    </a:cubicBezTo>
                    <a:cubicBezTo>
                      <a:pt x="3338" y="931"/>
                      <a:pt x="3356" y="953"/>
                      <a:pt x="3371" y="978"/>
                    </a:cubicBezTo>
                    <a:cubicBezTo>
                      <a:pt x="3377" y="988"/>
                      <a:pt x="3377" y="1000"/>
                      <a:pt x="3374" y="1014"/>
                    </a:cubicBezTo>
                    <a:cubicBezTo>
                      <a:pt x="3352" y="979"/>
                      <a:pt x="3329" y="944"/>
                      <a:pt x="3305" y="908"/>
                    </a:cubicBezTo>
                    <a:close/>
                    <a:moveTo>
                      <a:pt x="2256" y="966"/>
                    </a:moveTo>
                    <a:lnTo>
                      <a:pt x="2256" y="966"/>
                    </a:lnTo>
                    <a:cubicBezTo>
                      <a:pt x="2292" y="967"/>
                      <a:pt x="2331" y="971"/>
                      <a:pt x="2368" y="978"/>
                    </a:cubicBezTo>
                    <a:cubicBezTo>
                      <a:pt x="2382" y="999"/>
                      <a:pt x="2395" y="1019"/>
                      <a:pt x="2406" y="1041"/>
                    </a:cubicBezTo>
                    <a:cubicBezTo>
                      <a:pt x="2415" y="1061"/>
                      <a:pt x="2422" y="1079"/>
                      <a:pt x="2430" y="1098"/>
                    </a:cubicBezTo>
                    <a:cubicBezTo>
                      <a:pt x="2433" y="1102"/>
                      <a:pt x="2434" y="1107"/>
                      <a:pt x="2435" y="1110"/>
                    </a:cubicBezTo>
                    <a:cubicBezTo>
                      <a:pt x="2434" y="1109"/>
                      <a:pt x="2433" y="1107"/>
                      <a:pt x="2433" y="1105"/>
                    </a:cubicBezTo>
                    <a:cubicBezTo>
                      <a:pt x="2382" y="1051"/>
                      <a:pt x="2323" y="1004"/>
                      <a:pt x="2256" y="966"/>
                    </a:cubicBezTo>
                    <a:close/>
                    <a:moveTo>
                      <a:pt x="1872" y="1127"/>
                    </a:moveTo>
                    <a:cubicBezTo>
                      <a:pt x="1906" y="1127"/>
                      <a:pt x="1938" y="1130"/>
                      <a:pt x="1969" y="1135"/>
                    </a:cubicBezTo>
                    <a:cubicBezTo>
                      <a:pt x="2001" y="1138"/>
                      <a:pt x="2031" y="1145"/>
                      <a:pt x="2062" y="1156"/>
                    </a:cubicBezTo>
                    <a:cubicBezTo>
                      <a:pt x="2021" y="1153"/>
                      <a:pt x="1977" y="1151"/>
                      <a:pt x="1936" y="1151"/>
                    </a:cubicBezTo>
                    <a:cubicBezTo>
                      <a:pt x="1905" y="1151"/>
                      <a:pt x="1874" y="1151"/>
                      <a:pt x="1842" y="1151"/>
                    </a:cubicBezTo>
                    <a:cubicBezTo>
                      <a:pt x="1777" y="1151"/>
                      <a:pt x="1711" y="1154"/>
                      <a:pt x="1644" y="1172"/>
                    </a:cubicBezTo>
                    <a:cubicBezTo>
                      <a:pt x="1599" y="1184"/>
                      <a:pt x="1555" y="1207"/>
                      <a:pt x="1513" y="1231"/>
                    </a:cubicBezTo>
                    <a:cubicBezTo>
                      <a:pt x="1623" y="1160"/>
                      <a:pt x="1754" y="1127"/>
                      <a:pt x="1872" y="1127"/>
                    </a:cubicBezTo>
                    <a:close/>
                    <a:moveTo>
                      <a:pt x="1610" y="805"/>
                    </a:moveTo>
                    <a:lnTo>
                      <a:pt x="1610" y="805"/>
                    </a:lnTo>
                    <a:cubicBezTo>
                      <a:pt x="1586" y="816"/>
                      <a:pt x="1562" y="828"/>
                      <a:pt x="1541" y="842"/>
                    </a:cubicBezTo>
                    <a:cubicBezTo>
                      <a:pt x="1436" y="908"/>
                      <a:pt x="1356" y="1001"/>
                      <a:pt x="1293" y="1102"/>
                    </a:cubicBezTo>
                    <a:cubicBezTo>
                      <a:pt x="1239" y="1145"/>
                      <a:pt x="1191" y="1191"/>
                      <a:pt x="1147" y="1245"/>
                    </a:cubicBezTo>
                    <a:cubicBezTo>
                      <a:pt x="1252" y="1095"/>
                      <a:pt x="1356" y="931"/>
                      <a:pt x="1520" y="843"/>
                    </a:cubicBezTo>
                    <a:cubicBezTo>
                      <a:pt x="1548" y="828"/>
                      <a:pt x="1579" y="816"/>
                      <a:pt x="1610" y="805"/>
                    </a:cubicBezTo>
                    <a:close/>
                    <a:moveTo>
                      <a:pt x="1045" y="925"/>
                    </a:moveTo>
                    <a:cubicBezTo>
                      <a:pt x="1056" y="925"/>
                      <a:pt x="1067" y="926"/>
                      <a:pt x="1078" y="929"/>
                    </a:cubicBezTo>
                    <a:cubicBezTo>
                      <a:pt x="956" y="1050"/>
                      <a:pt x="861" y="1198"/>
                      <a:pt x="777" y="1344"/>
                    </a:cubicBezTo>
                    <a:cubicBezTo>
                      <a:pt x="765" y="1365"/>
                      <a:pt x="754" y="1385"/>
                      <a:pt x="743" y="1407"/>
                    </a:cubicBezTo>
                    <a:lnTo>
                      <a:pt x="737" y="1362"/>
                    </a:lnTo>
                    <a:cubicBezTo>
                      <a:pt x="799" y="1233"/>
                      <a:pt x="873" y="1110"/>
                      <a:pt x="950" y="993"/>
                    </a:cubicBezTo>
                    <a:cubicBezTo>
                      <a:pt x="963" y="977"/>
                      <a:pt x="977" y="959"/>
                      <a:pt x="989" y="942"/>
                    </a:cubicBezTo>
                    <a:cubicBezTo>
                      <a:pt x="996" y="937"/>
                      <a:pt x="1004" y="933"/>
                      <a:pt x="1011" y="929"/>
                    </a:cubicBezTo>
                    <a:cubicBezTo>
                      <a:pt x="1022" y="926"/>
                      <a:pt x="1033" y="925"/>
                      <a:pt x="1045" y="925"/>
                    </a:cubicBezTo>
                    <a:close/>
                    <a:moveTo>
                      <a:pt x="1059" y="1362"/>
                    </a:moveTo>
                    <a:lnTo>
                      <a:pt x="1059" y="1362"/>
                    </a:lnTo>
                    <a:cubicBezTo>
                      <a:pt x="1025" y="1413"/>
                      <a:pt x="995" y="1468"/>
                      <a:pt x="970" y="1524"/>
                    </a:cubicBezTo>
                    <a:cubicBezTo>
                      <a:pt x="961" y="1544"/>
                      <a:pt x="955" y="1564"/>
                      <a:pt x="948" y="1585"/>
                    </a:cubicBezTo>
                    <a:cubicBezTo>
                      <a:pt x="948" y="1564"/>
                      <a:pt x="946" y="1544"/>
                      <a:pt x="948" y="1524"/>
                    </a:cubicBezTo>
                    <a:cubicBezTo>
                      <a:pt x="982" y="1468"/>
                      <a:pt x="1019" y="1413"/>
                      <a:pt x="1059" y="1362"/>
                    </a:cubicBezTo>
                    <a:close/>
                    <a:moveTo>
                      <a:pt x="712" y="1427"/>
                    </a:moveTo>
                    <a:cubicBezTo>
                      <a:pt x="714" y="1438"/>
                      <a:pt x="715" y="1446"/>
                      <a:pt x="717" y="1456"/>
                    </a:cubicBezTo>
                    <a:cubicBezTo>
                      <a:pt x="693" y="1497"/>
                      <a:pt x="668" y="1542"/>
                      <a:pt x="648" y="1586"/>
                    </a:cubicBezTo>
                    <a:cubicBezTo>
                      <a:pt x="667" y="1531"/>
                      <a:pt x="688" y="1479"/>
                      <a:pt x="712" y="1427"/>
                    </a:cubicBezTo>
                    <a:close/>
                    <a:moveTo>
                      <a:pt x="901" y="1607"/>
                    </a:moveTo>
                    <a:cubicBezTo>
                      <a:pt x="902" y="1632"/>
                      <a:pt x="906" y="1655"/>
                      <a:pt x="909" y="1681"/>
                    </a:cubicBezTo>
                    <a:cubicBezTo>
                      <a:pt x="900" y="1709"/>
                      <a:pt x="891" y="1735"/>
                      <a:pt x="882" y="1762"/>
                    </a:cubicBezTo>
                    <a:cubicBezTo>
                      <a:pt x="872" y="1747"/>
                      <a:pt x="865" y="1734"/>
                      <a:pt x="857" y="1720"/>
                    </a:cubicBezTo>
                    <a:cubicBezTo>
                      <a:pt x="864" y="1701"/>
                      <a:pt x="865" y="1681"/>
                      <a:pt x="873" y="1662"/>
                    </a:cubicBezTo>
                    <a:cubicBezTo>
                      <a:pt x="882" y="1644"/>
                      <a:pt x="893" y="1625"/>
                      <a:pt x="901" y="1607"/>
                    </a:cubicBezTo>
                    <a:close/>
                    <a:moveTo>
                      <a:pt x="2068" y="1484"/>
                    </a:moveTo>
                    <a:cubicBezTo>
                      <a:pt x="2143" y="1484"/>
                      <a:pt x="2222" y="1514"/>
                      <a:pt x="2291" y="1551"/>
                    </a:cubicBezTo>
                    <a:cubicBezTo>
                      <a:pt x="2358" y="1585"/>
                      <a:pt x="2409" y="1641"/>
                      <a:pt x="2449" y="1701"/>
                    </a:cubicBezTo>
                    <a:cubicBezTo>
                      <a:pt x="2451" y="1716"/>
                      <a:pt x="2448" y="1731"/>
                      <a:pt x="2448" y="1749"/>
                    </a:cubicBezTo>
                    <a:cubicBezTo>
                      <a:pt x="2435" y="1742"/>
                      <a:pt x="2422" y="1734"/>
                      <a:pt x="2412" y="1724"/>
                    </a:cubicBezTo>
                    <a:cubicBezTo>
                      <a:pt x="2371" y="1694"/>
                      <a:pt x="2327" y="1652"/>
                      <a:pt x="2270" y="1635"/>
                    </a:cubicBezTo>
                    <a:cubicBezTo>
                      <a:pt x="2235" y="1624"/>
                      <a:pt x="2189" y="1614"/>
                      <a:pt x="2142" y="1614"/>
                    </a:cubicBezTo>
                    <a:cubicBezTo>
                      <a:pt x="2118" y="1614"/>
                      <a:pt x="2094" y="1617"/>
                      <a:pt x="2071" y="1624"/>
                    </a:cubicBezTo>
                    <a:cubicBezTo>
                      <a:pt x="2034" y="1632"/>
                      <a:pt x="2001" y="1654"/>
                      <a:pt x="1973" y="1680"/>
                    </a:cubicBezTo>
                    <a:cubicBezTo>
                      <a:pt x="1951" y="1702"/>
                      <a:pt x="1930" y="1727"/>
                      <a:pt x="1912" y="1750"/>
                    </a:cubicBezTo>
                    <a:cubicBezTo>
                      <a:pt x="1910" y="1756"/>
                      <a:pt x="1906" y="1758"/>
                      <a:pt x="1904" y="1764"/>
                    </a:cubicBezTo>
                    <a:cubicBezTo>
                      <a:pt x="1857" y="1685"/>
                      <a:pt x="1859" y="1593"/>
                      <a:pt x="1890" y="1523"/>
                    </a:cubicBezTo>
                    <a:cubicBezTo>
                      <a:pt x="1934" y="1502"/>
                      <a:pt x="1981" y="1490"/>
                      <a:pt x="2028" y="1487"/>
                    </a:cubicBezTo>
                    <a:cubicBezTo>
                      <a:pt x="2041" y="1485"/>
                      <a:pt x="2055" y="1484"/>
                      <a:pt x="2068" y="1484"/>
                    </a:cubicBezTo>
                    <a:close/>
                    <a:moveTo>
                      <a:pt x="1483" y="1600"/>
                    </a:moveTo>
                    <a:lnTo>
                      <a:pt x="1483" y="1600"/>
                    </a:lnTo>
                    <a:cubicBezTo>
                      <a:pt x="1453" y="1652"/>
                      <a:pt x="1429" y="1707"/>
                      <a:pt x="1410" y="1765"/>
                    </a:cubicBezTo>
                    <a:cubicBezTo>
                      <a:pt x="1387" y="1841"/>
                      <a:pt x="1366" y="1922"/>
                      <a:pt x="1361" y="2006"/>
                    </a:cubicBezTo>
                    <a:cubicBezTo>
                      <a:pt x="1341" y="1965"/>
                      <a:pt x="1325" y="1922"/>
                      <a:pt x="1312" y="1878"/>
                    </a:cubicBezTo>
                    <a:cubicBezTo>
                      <a:pt x="1318" y="1845"/>
                      <a:pt x="1322" y="1813"/>
                      <a:pt x="1336" y="1783"/>
                    </a:cubicBezTo>
                    <a:cubicBezTo>
                      <a:pt x="1369" y="1707"/>
                      <a:pt x="1431" y="1652"/>
                      <a:pt x="1483" y="1600"/>
                    </a:cubicBezTo>
                    <a:close/>
                    <a:moveTo>
                      <a:pt x="1300" y="1957"/>
                    </a:moveTo>
                    <a:cubicBezTo>
                      <a:pt x="1308" y="1990"/>
                      <a:pt x="1321" y="2018"/>
                      <a:pt x="1334" y="2050"/>
                    </a:cubicBezTo>
                    <a:cubicBezTo>
                      <a:pt x="1321" y="2046"/>
                      <a:pt x="1307" y="2045"/>
                      <a:pt x="1293" y="2040"/>
                    </a:cubicBezTo>
                    <a:lnTo>
                      <a:pt x="1293" y="2032"/>
                    </a:lnTo>
                    <a:cubicBezTo>
                      <a:pt x="1295" y="2006"/>
                      <a:pt x="1299" y="1981"/>
                      <a:pt x="1300" y="1957"/>
                    </a:cubicBezTo>
                    <a:close/>
                    <a:moveTo>
                      <a:pt x="2146" y="1776"/>
                    </a:moveTo>
                    <a:cubicBezTo>
                      <a:pt x="2152" y="1776"/>
                      <a:pt x="2158" y="1777"/>
                      <a:pt x="2164" y="1778"/>
                    </a:cubicBezTo>
                    <a:cubicBezTo>
                      <a:pt x="2203" y="1785"/>
                      <a:pt x="2240" y="1794"/>
                      <a:pt x="2269" y="1818"/>
                    </a:cubicBezTo>
                    <a:cubicBezTo>
                      <a:pt x="2296" y="1840"/>
                      <a:pt x="2338" y="1840"/>
                      <a:pt x="2356" y="1873"/>
                    </a:cubicBezTo>
                    <a:cubicBezTo>
                      <a:pt x="2375" y="1901"/>
                      <a:pt x="2346" y="1959"/>
                      <a:pt x="2347" y="1983"/>
                    </a:cubicBezTo>
                    <a:cubicBezTo>
                      <a:pt x="2356" y="2006"/>
                      <a:pt x="2360" y="2025"/>
                      <a:pt x="2354" y="2045"/>
                    </a:cubicBezTo>
                    <a:cubicBezTo>
                      <a:pt x="2349" y="2061"/>
                      <a:pt x="2379" y="2079"/>
                      <a:pt x="2368" y="2098"/>
                    </a:cubicBezTo>
                    <a:cubicBezTo>
                      <a:pt x="2357" y="2115"/>
                      <a:pt x="2323" y="2116"/>
                      <a:pt x="2309" y="2126"/>
                    </a:cubicBezTo>
                    <a:cubicBezTo>
                      <a:pt x="2296" y="2134"/>
                      <a:pt x="2285" y="2149"/>
                      <a:pt x="2269" y="2155"/>
                    </a:cubicBezTo>
                    <a:cubicBezTo>
                      <a:pt x="2266" y="2156"/>
                      <a:pt x="2262" y="2156"/>
                      <a:pt x="2259" y="2156"/>
                    </a:cubicBezTo>
                    <a:cubicBezTo>
                      <a:pt x="2243" y="2156"/>
                      <a:pt x="2227" y="2148"/>
                      <a:pt x="2218" y="2146"/>
                    </a:cubicBezTo>
                    <a:cubicBezTo>
                      <a:pt x="2209" y="2146"/>
                      <a:pt x="2201" y="2161"/>
                      <a:pt x="2192" y="2161"/>
                    </a:cubicBezTo>
                    <a:cubicBezTo>
                      <a:pt x="2191" y="2161"/>
                      <a:pt x="2190" y="2160"/>
                      <a:pt x="2189" y="2160"/>
                    </a:cubicBezTo>
                    <a:cubicBezTo>
                      <a:pt x="2188" y="2160"/>
                      <a:pt x="2186" y="2160"/>
                      <a:pt x="2185" y="2160"/>
                    </a:cubicBezTo>
                    <a:cubicBezTo>
                      <a:pt x="2180" y="2160"/>
                      <a:pt x="2174" y="2162"/>
                      <a:pt x="2170" y="2162"/>
                    </a:cubicBezTo>
                    <a:cubicBezTo>
                      <a:pt x="2168" y="2162"/>
                      <a:pt x="2166" y="2161"/>
                      <a:pt x="2164" y="2160"/>
                    </a:cubicBezTo>
                    <a:cubicBezTo>
                      <a:pt x="2155" y="2153"/>
                      <a:pt x="2178" y="2120"/>
                      <a:pt x="2174" y="2115"/>
                    </a:cubicBezTo>
                    <a:cubicBezTo>
                      <a:pt x="2168" y="2109"/>
                      <a:pt x="2113" y="2109"/>
                      <a:pt x="2104" y="2087"/>
                    </a:cubicBezTo>
                    <a:cubicBezTo>
                      <a:pt x="2093" y="2067"/>
                      <a:pt x="2097" y="2046"/>
                      <a:pt x="2104" y="2031"/>
                    </a:cubicBezTo>
                    <a:lnTo>
                      <a:pt x="2104" y="2031"/>
                    </a:lnTo>
                    <a:lnTo>
                      <a:pt x="1985" y="2034"/>
                    </a:lnTo>
                    <a:cubicBezTo>
                      <a:pt x="1981" y="2031"/>
                      <a:pt x="1977" y="2028"/>
                      <a:pt x="1974" y="2024"/>
                    </a:cubicBezTo>
                    <a:cubicBezTo>
                      <a:pt x="1974" y="2021"/>
                      <a:pt x="1973" y="2020"/>
                      <a:pt x="1973" y="2018"/>
                    </a:cubicBezTo>
                    <a:lnTo>
                      <a:pt x="1952" y="2034"/>
                    </a:lnTo>
                    <a:lnTo>
                      <a:pt x="1940" y="2034"/>
                    </a:lnTo>
                    <a:cubicBezTo>
                      <a:pt x="1925" y="1994"/>
                      <a:pt x="1919" y="1941"/>
                      <a:pt x="1932" y="1895"/>
                    </a:cubicBezTo>
                    <a:cubicBezTo>
                      <a:pt x="1947" y="1841"/>
                      <a:pt x="2014" y="1827"/>
                      <a:pt x="2047" y="1808"/>
                    </a:cubicBezTo>
                    <a:lnTo>
                      <a:pt x="2058" y="1801"/>
                    </a:lnTo>
                    <a:cubicBezTo>
                      <a:pt x="2086" y="1787"/>
                      <a:pt x="2115" y="1776"/>
                      <a:pt x="2146" y="1776"/>
                    </a:cubicBezTo>
                    <a:close/>
                    <a:moveTo>
                      <a:pt x="3049" y="1557"/>
                    </a:moveTo>
                    <a:cubicBezTo>
                      <a:pt x="3056" y="1668"/>
                      <a:pt x="3029" y="1790"/>
                      <a:pt x="3000" y="1917"/>
                    </a:cubicBezTo>
                    <a:cubicBezTo>
                      <a:pt x="2979" y="2012"/>
                      <a:pt x="2950" y="2101"/>
                      <a:pt x="2916" y="2186"/>
                    </a:cubicBezTo>
                    <a:cubicBezTo>
                      <a:pt x="2950" y="2063"/>
                      <a:pt x="2965" y="1936"/>
                      <a:pt x="2964" y="1811"/>
                    </a:cubicBezTo>
                    <a:cubicBezTo>
                      <a:pt x="2964" y="1783"/>
                      <a:pt x="2958" y="1757"/>
                      <a:pt x="2957" y="1729"/>
                    </a:cubicBezTo>
                    <a:cubicBezTo>
                      <a:pt x="2957" y="1728"/>
                      <a:pt x="2958" y="1728"/>
                      <a:pt x="2958" y="1728"/>
                    </a:cubicBezTo>
                    <a:cubicBezTo>
                      <a:pt x="2979" y="1687"/>
                      <a:pt x="3026" y="1646"/>
                      <a:pt x="3042" y="1603"/>
                    </a:cubicBezTo>
                    <a:cubicBezTo>
                      <a:pt x="3049" y="1586"/>
                      <a:pt x="3049" y="1573"/>
                      <a:pt x="3049" y="1557"/>
                    </a:cubicBezTo>
                    <a:close/>
                    <a:moveTo>
                      <a:pt x="838" y="1783"/>
                    </a:moveTo>
                    <a:cubicBezTo>
                      <a:pt x="846" y="1797"/>
                      <a:pt x="854" y="1812"/>
                      <a:pt x="864" y="1827"/>
                    </a:cubicBezTo>
                    <a:cubicBezTo>
                      <a:pt x="825" y="1963"/>
                      <a:pt x="802" y="2102"/>
                      <a:pt x="799" y="2247"/>
                    </a:cubicBezTo>
                    <a:cubicBezTo>
                      <a:pt x="789" y="2206"/>
                      <a:pt x="781" y="2163"/>
                      <a:pt x="781" y="2115"/>
                    </a:cubicBezTo>
                    <a:cubicBezTo>
                      <a:pt x="783" y="2009"/>
                      <a:pt x="805" y="1895"/>
                      <a:pt x="838" y="1783"/>
                    </a:cubicBezTo>
                    <a:close/>
                    <a:moveTo>
                      <a:pt x="1100" y="2257"/>
                    </a:moveTo>
                    <a:cubicBezTo>
                      <a:pt x="1102" y="2270"/>
                      <a:pt x="1106" y="2284"/>
                      <a:pt x="1107" y="2298"/>
                    </a:cubicBezTo>
                    <a:cubicBezTo>
                      <a:pt x="1109" y="2312"/>
                      <a:pt x="1114" y="2327"/>
                      <a:pt x="1116" y="2341"/>
                    </a:cubicBezTo>
                    <a:cubicBezTo>
                      <a:pt x="1113" y="2342"/>
                      <a:pt x="1109" y="2342"/>
                      <a:pt x="1106" y="2343"/>
                    </a:cubicBezTo>
                    <a:cubicBezTo>
                      <a:pt x="1102" y="2314"/>
                      <a:pt x="1102" y="2285"/>
                      <a:pt x="1100" y="2257"/>
                    </a:cubicBezTo>
                    <a:close/>
                    <a:moveTo>
                      <a:pt x="1684" y="2109"/>
                    </a:moveTo>
                    <a:cubicBezTo>
                      <a:pt x="1706" y="2184"/>
                      <a:pt x="1742" y="2252"/>
                      <a:pt x="1790" y="2307"/>
                    </a:cubicBezTo>
                    <a:cubicBezTo>
                      <a:pt x="1808" y="2329"/>
                      <a:pt x="1830" y="2350"/>
                      <a:pt x="1853" y="2369"/>
                    </a:cubicBezTo>
                    <a:cubicBezTo>
                      <a:pt x="1855" y="2376"/>
                      <a:pt x="1856" y="2382"/>
                      <a:pt x="1857" y="2387"/>
                    </a:cubicBezTo>
                    <a:cubicBezTo>
                      <a:pt x="1855" y="2385"/>
                      <a:pt x="1849" y="2385"/>
                      <a:pt x="1845" y="2383"/>
                    </a:cubicBezTo>
                    <a:cubicBezTo>
                      <a:pt x="1842" y="2382"/>
                      <a:pt x="1838" y="2380"/>
                      <a:pt x="1835" y="2376"/>
                    </a:cubicBezTo>
                    <a:cubicBezTo>
                      <a:pt x="1753" y="2325"/>
                      <a:pt x="1714" y="2240"/>
                      <a:pt x="1687" y="2155"/>
                    </a:cubicBezTo>
                    <a:cubicBezTo>
                      <a:pt x="1683" y="2141"/>
                      <a:pt x="1677" y="2126"/>
                      <a:pt x="1672" y="2109"/>
                    </a:cubicBezTo>
                    <a:close/>
                    <a:moveTo>
                      <a:pt x="1809" y="1571"/>
                    </a:moveTo>
                    <a:lnTo>
                      <a:pt x="1809" y="1571"/>
                    </a:lnTo>
                    <a:cubicBezTo>
                      <a:pt x="1795" y="1652"/>
                      <a:pt x="1809" y="1742"/>
                      <a:pt x="1871" y="1816"/>
                    </a:cubicBezTo>
                    <a:cubicBezTo>
                      <a:pt x="1851" y="1860"/>
                      <a:pt x="1839" y="1908"/>
                      <a:pt x="1845" y="1957"/>
                    </a:cubicBezTo>
                    <a:cubicBezTo>
                      <a:pt x="1852" y="2017"/>
                      <a:pt x="1889" y="2060"/>
                      <a:pt x="1919" y="2096"/>
                    </a:cubicBezTo>
                    <a:cubicBezTo>
                      <a:pt x="1917" y="2126"/>
                      <a:pt x="1923" y="2156"/>
                      <a:pt x="1926" y="2185"/>
                    </a:cubicBezTo>
                    <a:cubicBezTo>
                      <a:pt x="1932" y="2232"/>
                      <a:pt x="1966" y="2265"/>
                      <a:pt x="1994" y="2302"/>
                    </a:cubicBezTo>
                    <a:cubicBezTo>
                      <a:pt x="2014" y="2332"/>
                      <a:pt x="2036" y="2369"/>
                      <a:pt x="2071" y="2396"/>
                    </a:cubicBezTo>
                    <a:cubicBezTo>
                      <a:pt x="2069" y="2396"/>
                      <a:pt x="2068" y="2396"/>
                      <a:pt x="2065" y="2397"/>
                    </a:cubicBezTo>
                    <a:cubicBezTo>
                      <a:pt x="1992" y="2382"/>
                      <a:pt x="1925" y="2350"/>
                      <a:pt x="1877" y="2309"/>
                    </a:cubicBezTo>
                    <a:cubicBezTo>
                      <a:pt x="1859" y="2233"/>
                      <a:pt x="1848" y="2148"/>
                      <a:pt x="1877" y="2074"/>
                    </a:cubicBezTo>
                    <a:cubicBezTo>
                      <a:pt x="1878" y="2071"/>
                      <a:pt x="1864" y="2067"/>
                      <a:pt x="1856" y="2067"/>
                    </a:cubicBezTo>
                    <a:cubicBezTo>
                      <a:pt x="1854" y="2067"/>
                      <a:pt x="1853" y="2067"/>
                      <a:pt x="1852" y="2068"/>
                    </a:cubicBezTo>
                    <a:cubicBezTo>
                      <a:pt x="1815" y="2126"/>
                      <a:pt x="1816" y="2185"/>
                      <a:pt x="1823" y="2247"/>
                    </a:cubicBezTo>
                    <a:cubicBezTo>
                      <a:pt x="1793" y="2208"/>
                      <a:pt x="1768" y="2164"/>
                      <a:pt x="1751" y="2115"/>
                    </a:cubicBezTo>
                    <a:lnTo>
                      <a:pt x="1751" y="2115"/>
                    </a:lnTo>
                    <a:cubicBezTo>
                      <a:pt x="1773" y="2116"/>
                      <a:pt x="1797" y="2116"/>
                      <a:pt x="1820" y="2122"/>
                    </a:cubicBezTo>
                    <a:cubicBezTo>
                      <a:pt x="1820" y="2122"/>
                      <a:pt x="1821" y="2122"/>
                      <a:pt x="1821" y="2122"/>
                    </a:cubicBezTo>
                    <a:cubicBezTo>
                      <a:pt x="1827" y="2122"/>
                      <a:pt x="1830" y="2100"/>
                      <a:pt x="1823" y="2098"/>
                    </a:cubicBezTo>
                    <a:cubicBezTo>
                      <a:pt x="1795" y="2089"/>
                      <a:pt x="1767" y="2085"/>
                      <a:pt x="1739" y="2079"/>
                    </a:cubicBezTo>
                    <a:cubicBezTo>
                      <a:pt x="1712" y="1972"/>
                      <a:pt x="1714" y="1853"/>
                      <a:pt x="1760" y="1757"/>
                    </a:cubicBezTo>
                    <a:cubicBezTo>
                      <a:pt x="1766" y="1742"/>
                      <a:pt x="1746" y="1724"/>
                      <a:pt x="1729" y="1724"/>
                    </a:cubicBezTo>
                    <a:cubicBezTo>
                      <a:pt x="1723" y="1724"/>
                      <a:pt x="1717" y="1727"/>
                      <a:pt x="1713" y="1734"/>
                    </a:cubicBezTo>
                    <a:cubicBezTo>
                      <a:pt x="1652" y="1834"/>
                      <a:pt x="1645" y="1958"/>
                      <a:pt x="1672" y="2072"/>
                    </a:cubicBezTo>
                    <a:lnTo>
                      <a:pt x="1656" y="2072"/>
                    </a:lnTo>
                    <a:cubicBezTo>
                      <a:pt x="1636" y="2009"/>
                      <a:pt x="1621" y="1940"/>
                      <a:pt x="1636" y="1868"/>
                    </a:cubicBezTo>
                    <a:cubicBezTo>
                      <a:pt x="1658" y="1771"/>
                      <a:pt x="1705" y="1674"/>
                      <a:pt x="1773" y="1603"/>
                    </a:cubicBezTo>
                    <a:cubicBezTo>
                      <a:pt x="1783" y="1590"/>
                      <a:pt x="1797" y="1582"/>
                      <a:pt x="1809" y="1571"/>
                    </a:cubicBezTo>
                    <a:close/>
                    <a:moveTo>
                      <a:pt x="2405" y="2576"/>
                    </a:moveTo>
                    <a:lnTo>
                      <a:pt x="2405" y="2576"/>
                    </a:lnTo>
                    <a:cubicBezTo>
                      <a:pt x="2390" y="2591"/>
                      <a:pt x="2375" y="2605"/>
                      <a:pt x="2360" y="2619"/>
                    </a:cubicBezTo>
                    <a:cubicBezTo>
                      <a:pt x="2368" y="2607"/>
                      <a:pt x="2379" y="2596"/>
                      <a:pt x="2389" y="2587"/>
                    </a:cubicBezTo>
                    <a:lnTo>
                      <a:pt x="2405" y="2576"/>
                    </a:lnTo>
                    <a:close/>
                    <a:moveTo>
                      <a:pt x="1125" y="2382"/>
                    </a:moveTo>
                    <a:cubicBezTo>
                      <a:pt x="1149" y="2491"/>
                      <a:pt x="1182" y="2601"/>
                      <a:pt x="1230" y="2704"/>
                    </a:cubicBezTo>
                    <a:cubicBezTo>
                      <a:pt x="1216" y="2697"/>
                      <a:pt x="1200" y="2690"/>
                      <a:pt x="1186" y="2683"/>
                    </a:cubicBezTo>
                    <a:cubicBezTo>
                      <a:pt x="1164" y="2630"/>
                      <a:pt x="1145" y="2574"/>
                      <a:pt x="1134" y="2518"/>
                    </a:cubicBezTo>
                    <a:cubicBezTo>
                      <a:pt x="1122" y="2474"/>
                      <a:pt x="1116" y="2430"/>
                      <a:pt x="1111" y="2385"/>
                    </a:cubicBezTo>
                    <a:cubicBezTo>
                      <a:pt x="1116" y="2382"/>
                      <a:pt x="1121" y="2382"/>
                      <a:pt x="1125" y="2382"/>
                    </a:cubicBezTo>
                    <a:close/>
                    <a:moveTo>
                      <a:pt x="2324" y="2617"/>
                    </a:moveTo>
                    <a:cubicBezTo>
                      <a:pt x="2327" y="2624"/>
                      <a:pt x="2331" y="2632"/>
                      <a:pt x="2334" y="2642"/>
                    </a:cubicBezTo>
                    <a:cubicBezTo>
                      <a:pt x="2298" y="2672"/>
                      <a:pt x="2262" y="2698"/>
                      <a:pt x="2219" y="2720"/>
                    </a:cubicBezTo>
                    <a:lnTo>
                      <a:pt x="2199" y="2720"/>
                    </a:lnTo>
                    <a:cubicBezTo>
                      <a:pt x="2167" y="2718"/>
                      <a:pt x="2126" y="2705"/>
                      <a:pt x="2086" y="2683"/>
                    </a:cubicBezTo>
                    <a:cubicBezTo>
                      <a:pt x="2168" y="2679"/>
                      <a:pt x="2251" y="2658"/>
                      <a:pt x="2324" y="2617"/>
                    </a:cubicBezTo>
                    <a:close/>
                    <a:moveTo>
                      <a:pt x="1373" y="2738"/>
                    </a:moveTo>
                    <a:lnTo>
                      <a:pt x="1373" y="2738"/>
                    </a:lnTo>
                    <a:cubicBezTo>
                      <a:pt x="1377" y="2748"/>
                      <a:pt x="1384" y="2756"/>
                      <a:pt x="1389" y="2766"/>
                    </a:cubicBezTo>
                    <a:cubicBezTo>
                      <a:pt x="1387" y="2763"/>
                      <a:pt x="1383" y="2763"/>
                      <a:pt x="1380" y="2762"/>
                    </a:cubicBezTo>
                    <a:cubicBezTo>
                      <a:pt x="1376" y="2753"/>
                      <a:pt x="1374" y="2746"/>
                      <a:pt x="1373" y="2738"/>
                    </a:cubicBezTo>
                    <a:close/>
                    <a:moveTo>
                      <a:pt x="1295" y="2080"/>
                    </a:moveTo>
                    <a:cubicBezTo>
                      <a:pt x="1308" y="2085"/>
                      <a:pt x="1323" y="2089"/>
                      <a:pt x="1337" y="2091"/>
                    </a:cubicBezTo>
                    <a:cubicBezTo>
                      <a:pt x="1343" y="2093"/>
                      <a:pt x="1348" y="2093"/>
                      <a:pt x="1351" y="2093"/>
                    </a:cubicBezTo>
                    <a:cubicBezTo>
                      <a:pt x="1355" y="2098"/>
                      <a:pt x="1358" y="2101"/>
                      <a:pt x="1362" y="2107"/>
                    </a:cubicBezTo>
                    <a:cubicBezTo>
                      <a:pt x="1363" y="2122"/>
                      <a:pt x="1363" y="2137"/>
                      <a:pt x="1365" y="2153"/>
                    </a:cubicBezTo>
                    <a:cubicBezTo>
                      <a:pt x="1389" y="2288"/>
                      <a:pt x="1471" y="2415"/>
                      <a:pt x="1575" y="2514"/>
                    </a:cubicBezTo>
                    <a:cubicBezTo>
                      <a:pt x="1678" y="2617"/>
                      <a:pt x="1817" y="2669"/>
                      <a:pt x="1962" y="2680"/>
                    </a:cubicBezTo>
                    <a:cubicBezTo>
                      <a:pt x="1976" y="2683"/>
                      <a:pt x="1992" y="2683"/>
                      <a:pt x="2006" y="2683"/>
                    </a:cubicBezTo>
                    <a:cubicBezTo>
                      <a:pt x="2023" y="2701"/>
                      <a:pt x="2040" y="2724"/>
                      <a:pt x="2061" y="2738"/>
                    </a:cubicBezTo>
                    <a:cubicBezTo>
                      <a:pt x="2076" y="2749"/>
                      <a:pt x="2095" y="2756"/>
                      <a:pt x="2111" y="2766"/>
                    </a:cubicBezTo>
                    <a:cubicBezTo>
                      <a:pt x="2089" y="2773"/>
                      <a:pt x="2065" y="2777"/>
                      <a:pt x="2042" y="2782"/>
                    </a:cubicBezTo>
                    <a:cubicBezTo>
                      <a:pt x="1969" y="2766"/>
                      <a:pt x="1899" y="2741"/>
                      <a:pt x="1830" y="2711"/>
                    </a:cubicBezTo>
                    <a:cubicBezTo>
                      <a:pt x="1768" y="2683"/>
                      <a:pt x="1705" y="2653"/>
                      <a:pt x="1643" y="2617"/>
                    </a:cubicBezTo>
                    <a:cubicBezTo>
                      <a:pt x="1608" y="2580"/>
                      <a:pt x="1575" y="2541"/>
                      <a:pt x="1542" y="2506"/>
                    </a:cubicBezTo>
                    <a:cubicBezTo>
                      <a:pt x="1457" y="2415"/>
                      <a:pt x="1355" y="2320"/>
                      <a:pt x="1303" y="2189"/>
                    </a:cubicBezTo>
                    <a:cubicBezTo>
                      <a:pt x="1299" y="2153"/>
                      <a:pt x="1296" y="2116"/>
                      <a:pt x="1295" y="2080"/>
                    </a:cubicBezTo>
                    <a:close/>
                    <a:moveTo>
                      <a:pt x="1863" y="3042"/>
                    </a:moveTo>
                    <a:cubicBezTo>
                      <a:pt x="1877" y="3049"/>
                      <a:pt x="1892" y="3055"/>
                      <a:pt x="1907" y="3059"/>
                    </a:cubicBezTo>
                    <a:cubicBezTo>
                      <a:pt x="1887" y="3060"/>
                      <a:pt x="1867" y="3060"/>
                      <a:pt x="1847" y="3060"/>
                    </a:cubicBezTo>
                    <a:cubicBezTo>
                      <a:pt x="1791" y="3060"/>
                      <a:pt x="1735" y="3056"/>
                      <a:pt x="1683" y="3049"/>
                    </a:cubicBezTo>
                    <a:cubicBezTo>
                      <a:pt x="1702" y="3049"/>
                      <a:pt x="1724" y="3051"/>
                      <a:pt x="1745" y="3051"/>
                    </a:cubicBezTo>
                    <a:cubicBezTo>
                      <a:pt x="1783" y="3051"/>
                      <a:pt x="1823" y="3048"/>
                      <a:pt x="1863" y="3042"/>
                    </a:cubicBezTo>
                    <a:close/>
                    <a:moveTo>
                      <a:pt x="2723" y="3180"/>
                    </a:moveTo>
                    <a:lnTo>
                      <a:pt x="2723" y="3180"/>
                    </a:lnTo>
                    <a:cubicBezTo>
                      <a:pt x="2718" y="3188"/>
                      <a:pt x="2715" y="3195"/>
                      <a:pt x="2708" y="3201"/>
                    </a:cubicBezTo>
                    <a:cubicBezTo>
                      <a:pt x="2687" y="3212"/>
                      <a:pt x="2656" y="3210"/>
                      <a:pt x="2635" y="3220"/>
                    </a:cubicBezTo>
                    <a:cubicBezTo>
                      <a:pt x="2613" y="3228"/>
                      <a:pt x="2587" y="3228"/>
                      <a:pt x="2566" y="3235"/>
                    </a:cubicBezTo>
                    <a:cubicBezTo>
                      <a:pt x="2559" y="3238"/>
                      <a:pt x="2554" y="3245"/>
                      <a:pt x="2550" y="3250"/>
                    </a:cubicBezTo>
                    <a:cubicBezTo>
                      <a:pt x="2547" y="3249"/>
                      <a:pt x="2547" y="3244"/>
                      <a:pt x="2546" y="3244"/>
                    </a:cubicBezTo>
                    <a:cubicBezTo>
                      <a:pt x="2546" y="3244"/>
                      <a:pt x="2546" y="3245"/>
                      <a:pt x="2545" y="3245"/>
                    </a:cubicBezTo>
                    <a:cubicBezTo>
                      <a:pt x="2525" y="3246"/>
                      <a:pt x="2508" y="3252"/>
                      <a:pt x="2488" y="3256"/>
                    </a:cubicBezTo>
                    <a:cubicBezTo>
                      <a:pt x="2490" y="3249"/>
                      <a:pt x="2493" y="3242"/>
                      <a:pt x="2497" y="3236"/>
                    </a:cubicBezTo>
                    <a:cubicBezTo>
                      <a:pt x="2573" y="3223"/>
                      <a:pt x="2649" y="3206"/>
                      <a:pt x="2723" y="3180"/>
                    </a:cubicBezTo>
                    <a:close/>
                    <a:moveTo>
                      <a:pt x="2412" y="3250"/>
                    </a:moveTo>
                    <a:cubicBezTo>
                      <a:pt x="2406" y="3257"/>
                      <a:pt x="2402" y="3264"/>
                      <a:pt x="2398" y="3269"/>
                    </a:cubicBezTo>
                    <a:cubicBezTo>
                      <a:pt x="2334" y="3282"/>
                      <a:pt x="2270" y="3290"/>
                      <a:pt x="2207" y="3302"/>
                    </a:cubicBezTo>
                    <a:cubicBezTo>
                      <a:pt x="2243" y="3293"/>
                      <a:pt x="2276" y="3279"/>
                      <a:pt x="2309" y="3264"/>
                    </a:cubicBezTo>
                    <a:cubicBezTo>
                      <a:pt x="2343" y="3261"/>
                      <a:pt x="2378" y="3256"/>
                      <a:pt x="2412" y="3250"/>
                    </a:cubicBezTo>
                    <a:close/>
                    <a:moveTo>
                      <a:pt x="612" y="2574"/>
                    </a:moveTo>
                    <a:cubicBezTo>
                      <a:pt x="706" y="2704"/>
                      <a:pt x="825" y="2782"/>
                      <a:pt x="950" y="2846"/>
                    </a:cubicBezTo>
                    <a:cubicBezTo>
                      <a:pt x="1026" y="2969"/>
                      <a:pt x="1128" y="3078"/>
                      <a:pt x="1252" y="3158"/>
                    </a:cubicBezTo>
                    <a:cubicBezTo>
                      <a:pt x="1431" y="3272"/>
                      <a:pt x="1631" y="3305"/>
                      <a:pt x="1824" y="3305"/>
                    </a:cubicBezTo>
                    <a:cubicBezTo>
                      <a:pt x="1840" y="3305"/>
                      <a:pt x="1856" y="3304"/>
                      <a:pt x="1873" y="3304"/>
                    </a:cubicBezTo>
                    <a:cubicBezTo>
                      <a:pt x="1926" y="3317"/>
                      <a:pt x="1982" y="3324"/>
                      <a:pt x="2038" y="3324"/>
                    </a:cubicBezTo>
                    <a:cubicBezTo>
                      <a:pt x="2065" y="3324"/>
                      <a:pt x="2092" y="3323"/>
                      <a:pt x="2119" y="3319"/>
                    </a:cubicBezTo>
                    <a:lnTo>
                      <a:pt x="2119" y="3319"/>
                    </a:lnTo>
                    <a:cubicBezTo>
                      <a:pt x="2076" y="3327"/>
                      <a:pt x="2035" y="3337"/>
                      <a:pt x="1992" y="3344"/>
                    </a:cubicBezTo>
                    <a:cubicBezTo>
                      <a:pt x="1882" y="3360"/>
                      <a:pt x="1768" y="3372"/>
                      <a:pt x="1653" y="3372"/>
                    </a:cubicBezTo>
                    <a:cubicBezTo>
                      <a:pt x="1471" y="3372"/>
                      <a:pt x="1288" y="3342"/>
                      <a:pt x="1120" y="3249"/>
                    </a:cubicBezTo>
                    <a:cubicBezTo>
                      <a:pt x="872" y="3113"/>
                      <a:pt x="693" y="2865"/>
                      <a:pt x="617" y="2595"/>
                    </a:cubicBezTo>
                    <a:lnTo>
                      <a:pt x="612" y="2574"/>
                    </a:lnTo>
                    <a:close/>
                    <a:moveTo>
                      <a:pt x="2525" y="3275"/>
                    </a:moveTo>
                    <a:lnTo>
                      <a:pt x="2525" y="3275"/>
                    </a:lnTo>
                    <a:cubicBezTo>
                      <a:pt x="2522" y="3276"/>
                      <a:pt x="2519" y="3280"/>
                      <a:pt x="2518" y="3283"/>
                    </a:cubicBezTo>
                    <a:cubicBezTo>
                      <a:pt x="2496" y="3293"/>
                      <a:pt x="2474" y="3302"/>
                      <a:pt x="2456" y="3320"/>
                    </a:cubicBezTo>
                    <a:cubicBezTo>
                      <a:pt x="2437" y="3340"/>
                      <a:pt x="2424" y="3386"/>
                      <a:pt x="2401" y="3403"/>
                    </a:cubicBezTo>
                    <a:cubicBezTo>
                      <a:pt x="2379" y="3421"/>
                      <a:pt x="2354" y="3441"/>
                      <a:pt x="2325" y="3465"/>
                    </a:cubicBezTo>
                    <a:cubicBezTo>
                      <a:pt x="2309" y="3478"/>
                      <a:pt x="2289" y="3498"/>
                      <a:pt x="2269" y="3498"/>
                    </a:cubicBezTo>
                    <a:cubicBezTo>
                      <a:pt x="2269" y="3498"/>
                      <a:pt x="2268" y="3498"/>
                      <a:pt x="2267" y="3498"/>
                    </a:cubicBezTo>
                    <a:cubicBezTo>
                      <a:pt x="2292" y="3481"/>
                      <a:pt x="2318" y="3468"/>
                      <a:pt x="2343" y="3447"/>
                    </a:cubicBezTo>
                    <a:cubicBezTo>
                      <a:pt x="2395" y="3399"/>
                      <a:pt x="2435" y="3345"/>
                      <a:pt x="2470" y="3289"/>
                    </a:cubicBezTo>
                    <a:cubicBezTo>
                      <a:pt x="2489" y="3282"/>
                      <a:pt x="2508" y="3278"/>
                      <a:pt x="2525" y="3275"/>
                    </a:cubicBezTo>
                    <a:close/>
                    <a:moveTo>
                      <a:pt x="609" y="1281"/>
                    </a:moveTo>
                    <a:cubicBezTo>
                      <a:pt x="595" y="1346"/>
                      <a:pt x="589" y="1412"/>
                      <a:pt x="582" y="1476"/>
                    </a:cubicBezTo>
                    <a:cubicBezTo>
                      <a:pt x="514" y="1690"/>
                      <a:pt x="474" y="1913"/>
                      <a:pt x="476" y="2141"/>
                    </a:cubicBezTo>
                    <a:cubicBezTo>
                      <a:pt x="481" y="2466"/>
                      <a:pt x="591" y="2802"/>
                      <a:pt x="816" y="3052"/>
                    </a:cubicBezTo>
                    <a:cubicBezTo>
                      <a:pt x="1036" y="3309"/>
                      <a:pt x="1372" y="3413"/>
                      <a:pt x="1678" y="3413"/>
                    </a:cubicBezTo>
                    <a:cubicBezTo>
                      <a:pt x="1688" y="3413"/>
                      <a:pt x="1698" y="3413"/>
                      <a:pt x="1707" y="3413"/>
                    </a:cubicBezTo>
                    <a:cubicBezTo>
                      <a:pt x="1921" y="3410"/>
                      <a:pt x="2146" y="3359"/>
                      <a:pt x="2358" y="3311"/>
                    </a:cubicBezTo>
                    <a:lnTo>
                      <a:pt x="2358" y="3311"/>
                    </a:lnTo>
                    <a:cubicBezTo>
                      <a:pt x="2281" y="3395"/>
                      <a:pt x="2185" y="3465"/>
                      <a:pt x="2076" y="3502"/>
                    </a:cubicBezTo>
                    <a:cubicBezTo>
                      <a:pt x="2009" y="3526"/>
                      <a:pt x="1940" y="3534"/>
                      <a:pt x="1873" y="3534"/>
                    </a:cubicBezTo>
                    <a:cubicBezTo>
                      <a:pt x="1763" y="3534"/>
                      <a:pt x="1656" y="3512"/>
                      <a:pt x="1555" y="3495"/>
                    </a:cubicBezTo>
                    <a:cubicBezTo>
                      <a:pt x="1388" y="3468"/>
                      <a:pt x="1224" y="3419"/>
                      <a:pt x="1080" y="3333"/>
                    </a:cubicBezTo>
                    <a:cubicBezTo>
                      <a:pt x="935" y="3249"/>
                      <a:pt x="803" y="3146"/>
                      <a:pt x="699" y="3018"/>
                    </a:cubicBezTo>
                    <a:cubicBezTo>
                      <a:pt x="604" y="2908"/>
                      <a:pt x="506" y="2795"/>
                      <a:pt x="444" y="2660"/>
                    </a:cubicBezTo>
                    <a:cubicBezTo>
                      <a:pt x="437" y="2645"/>
                      <a:pt x="428" y="2631"/>
                      <a:pt x="421" y="2614"/>
                    </a:cubicBezTo>
                    <a:cubicBezTo>
                      <a:pt x="370" y="2477"/>
                      <a:pt x="390" y="2325"/>
                      <a:pt x="383" y="2190"/>
                    </a:cubicBezTo>
                    <a:cubicBezTo>
                      <a:pt x="378" y="2053"/>
                      <a:pt x="386" y="1915"/>
                      <a:pt x="418" y="1782"/>
                    </a:cubicBezTo>
                    <a:cubicBezTo>
                      <a:pt x="448" y="1651"/>
                      <a:pt x="462" y="1509"/>
                      <a:pt x="531" y="1390"/>
                    </a:cubicBezTo>
                    <a:cubicBezTo>
                      <a:pt x="554" y="1350"/>
                      <a:pt x="582" y="1315"/>
                      <a:pt x="609" y="1281"/>
                    </a:cubicBezTo>
                    <a:close/>
                    <a:moveTo>
                      <a:pt x="2622" y="1"/>
                    </a:moveTo>
                    <a:cubicBezTo>
                      <a:pt x="2588" y="1"/>
                      <a:pt x="2545" y="23"/>
                      <a:pt x="2511" y="24"/>
                    </a:cubicBezTo>
                    <a:cubicBezTo>
                      <a:pt x="2475" y="27"/>
                      <a:pt x="2441" y="30"/>
                      <a:pt x="2405" y="38"/>
                    </a:cubicBezTo>
                    <a:cubicBezTo>
                      <a:pt x="2387" y="42"/>
                      <a:pt x="2368" y="50"/>
                      <a:pt x="2351" y="50"/>
                    </a:cubicBezTo>
                    <a:cubicBezTo>
                      <a:pt x="2338" y="50"/>
                      <a:pt x="2326" y="45"/>
                      <a:pt x="2318" y="30"/>
                    </a:cubicBezTo>
                    <a:cubicBezTo>
                      <a:pt x="2318" y="30"/>
                      <a:pt x="2318" y="30"/>
                      <a:pt x="2318" y="30"/>
                    </a:cubicBezTo>
                    <a:cubicBezTo>
                      <a:pt x="2318" y="30"/>
                      <a:pt x="2310" y="51"/>
                      <a:pt x="2312" y="52"/>
                    </a:cubicBezTo>
                    <a:cubicBezTo>
                      <a:pt x="2317" y="81"/>
                      <a:pt x="2328" y="88"/>
                      <a:pt x="2343" y="88"/>
                    </a:cubicBezTo>
                    <a:cubicBezTo>
                      <a:pt x="2348" y="88"/>
                      <a:pt x="2354" y="87"/>
                      <a:pt x="2360" y="86"/>
                    </a:cubicBezTo>
                    <a:cubicBezTo>
                      <a:pt x="2389" y="83"/>
                      <a:pt x="2424" y="60"/>
                      <a:pt x="2453" y="60"/>
                    </a:cubicBezTo>
                    <a:cubicBezTo>
                      <a:pt x="2456" y="60"/>
                      <a:pt x="2460" y="61"/>
                      <a:pt x="2463" y="61"/>
                    </a:cubicBezTo>
                    <a:cubicBezTo>
                      <a:pt x="2490" y="66"/>
                      <a:pt x="2519" y="64"/>
                      <a:pt x="2550" y="68"/>
                    </a:cubicBezTo>
                    <a:cubicBezTo>
                      <a:pt x="2579" y="71"/>
                      <a:pt x="2606" y="77"/>
                      <a:pt x="2632" y="86"/>
                    </a:cubicBezTo>
                    <a:cubicBezTo>
                      <a:pt x="2660" y="99"/>
                      <a:pt x="2662" y="154"/>
                      <a:pt x="2684" y="172"/>
                    </a:cubicBezTo>
                    <a:cubicBezTo>
                      <a:pt x="2708" y="188"/>
                      <a:pt x="2733" y="199"/>
                      <a:pt x="2753" y="221"/>
                    </a:cubicBezTo>
                    <a:cubicBezTo>
                      <a:pt x="2773" y="243"/>
                      <a:pt x="2795" y="261"/>
                      <a:pt x="2812" y="284"/>
                    </a:cubicBezTo>
                    <a:cubicBezTo>
                      <a:pt x="2829" y="308"/>
                      <a:pt x="2863" y="305"/>
                      <a:pt x="2881" y="331"/>
                    </a:cubicBezTo>
                    <a:cubicBezTo>
                      <a:pt x="2896" y="353"/>
                      <a:pt x="2881" y="415"/>
                      <a:pt x="2896" y="436"/>
                    </a:cubicBezTo>
                    <a:cubicBezTo>
                      <a:pt x="2914" y="458"/>
                      <a:pt x="2925" y="474"/>
                      <a:pt x="2942" y="494"/>
                    </a:cubicBezTo>
                    <a:cubicBezTo>
                      <a:pt x="2956" y="513"/>
                      <a:pt x="2993" y="505"/>
                      <a:pt x="3007" y="525"/>
                    </a:cubicBezTo>
                    <a:cubicBezTo>
                      <a:pt x="3015" y="539"/>
                      <a:pt x="3019" y="558"/>
                      <a:pt x="3024" y="578"/>
                    </a:cubicBezTo>
                    <a:cubicBezTo>
                      <a:pt x="3018" y="586"/>
                      <a:pt x="3013" y="594"/>
                      <a:pt x="3018" y="595"/>
                    </a:cubicBezTo>
                    <a:cubicBezTo>
                      <a:pt x="3027" y="605"/>
                      <a:pt x="3038" y="612"/>
                      <a:pt x="3049" y="620"/>
                    </a:cubicBezTo>
                    <a:cubicBezTo>
                      <a:pt x="3060" y="630"/>
                      <a:pt x="3073" y="641"/>
                      <a:pt x="3081" y="652"/>
                    </a:cubicBezTo>
                    <a:cubicBezTo>
                      <a:pt x="3095" y="671"/>
                      <a:pt x="3096" y="703"/>
                      <a:pt x="3110" y="721"/>
                    </a:cubicBezTo>
                    <a:cubicBezTo>
                      <a:pt x="3123" y="740"/>
                      <a:pt x="3152" y="741"/>
                      <a:pt x="3166" y="761"/>
                    </a:cubicBezTo>
                    <a:cubicBezTo>
                      <a:pt x="3172" y="767"/>
                      <a:pt x="3180" y="774"/>
                      <a:pt x="3190" y="780"/>
                    </a:cubicBezTo>
                    <a:cubicBezTo>
                      <a:pt x="3207" y="828"/>
                      <a:pt x="3218" y="880"/>
                      <a:pt x="3235" y="926"/>
                    </a:cubicBezTo>
                    <a:cubicBezTo>
                      <a:pt x="3247" y="971"/>
                      <a:pt x="3251" y="1018"/>
                      <a:pt x="3256" y="1063"/>
                    </a:cubicBezTo>
                    <a:cubicBezTo>
                      <a:pt x="3234" y="1018"/>
                      <a:pt x="3210" y="971"/>
                      <a:pt x="3177" y="931"/>
                    </a:cubicBezTo>
                    <a:cubicBezTo>
                      <a:pt x="3158" y="909"/>
                      <a:pt x="3137" y="890"/>
                      <a:pt x="3115" y="873"/>
                    </a:cubicBezTo>
                    <a:cubicBezTo>
                      <a:pt x="3107" y="854"/>
                      <a:pt x="3097" y="836"/>
                      <a:pt x="3086" y="820"/>
                    </a:cubicBezTo>
                    <a:cubicBezTo>
                      <a:pt x="3055" y="767"/>
                      <a:pt x="3022" y="717"/>
                      <a:pt x="2986" y="668"/>
                    </a:cubicBezTo>
                    <a:cubicBezTo>
                      <a:pt x="2946" y="622"/>
                      <a:pt x="2891" y="589"/>
                      <a:pt x="2850" y="545"/>
                    </a:cubicBezTo>
                    <a:cubicBezTo>
                      <a:pt x="2811" y="498"/>
                      <a:pt x="2777" y="443"/>
                      <a:pt x="2731" y="400"/>
                    </a:cubicBezTo>
                    <a:cubicBezTo>
                      <a:pt x="2684" y="357"/>
                      <a:pt x="2642" y="309"/>
                      <a:pt x="2588" y="272"/>
                    </a:cubicBezTo>
                    <a:cubicBezTo>
                      <a:pt x="2537" y="238"/>
                      <a:pt x="2474" y="224"/>
                      <a:pt x="2415" y="202"/>
                    </a:cubicBezTo>
                    <a:cubicBezTo>
                      <a:pt x="2378" y="173"/>
                      <a:pt x="2339" y="140"/>
                      <a:pt x="2296" y="118"/>
                    </a:cubicBezTo>
                    <a:cubicBezTo>
                      <a:pt x="2250" y="92"/>
                      <a:pt x="2192" y="96"/>
                      <a:pt x="2144" y="78"/>
                    </a:cubicBezTo>
                    <a:cubicBezTo>
                      <a:pt x="2094" y="64"/>
                      <a:pt x="2042" y="49"/>
                      <a:pt x="1989" y="49"/>
                    </a:cubicBezTo>
                    <a:cubicBezTo>
                      <a:pt x="1983" y="49"/>
                      <a:pt x="1977" y="49"/>
                      <a:pt x="1972" y="49"/>
                    </a:cubicBezTo>
                    <a:cubicBezTo>
                      <a:pt x="1911" y="52"/>
                      <a:pt x="1852" y="85"/>
                      <a:pt x="1797" y="97"/>
                    </a:cubicBezTo>
                    <a:cubicBezTo>
                      <a:pt x="1756" y="106"/>
                      <a:pt x="1718" y="119"/>
                      <a:pt x="1680" y="137"/>
                    </a:cubicBezTo>
                    <a:cubicBezTo>
                      <a:pt x="1604" y="119"/>
                      <a:pt x="1528" y="104"/>
                      <a:pt x="1451" y="103"/>
                    </a:cubicBezTo>
                    <a:cubicBezTo>
                      <a:pt x="1448" y="103"/>
                      <a:pt x="1444" y="103"/>
                      <a:pt x="1441" y="103"/>
                    </a:cubicBezTo>
                    <a:cubicBezTo>
                      <a:pt x="1354" y="103"/>
                      <a:pt x="1270" y="134"/>
                      <a:pt x="1189" y="152"/>
                    </a:cubicBezTo>
                    <a:cubicBezTo>
                      <a:pt x="1092" y="173"/>
                      <a:pt x="997" y="202"/>
                      <a:pt x="913" y="250"/>
                    </a:cubicBezTo>
                    <a:cubicBezTo>
                      <a:pt x="829" y="302"/>
                      <a:pt x="763" y="379"/>
                      <a:pt x="696" y="443"/>
                    </a:cubicBezTo>
                    <a:cubicBezTo>
                      <a:pt x="639" y="495"/>
                      <a:pt x="593" y="551"/>
                      <a:pt x="550" y="613"/>
                    </a:cubicBezTo>
                    <a:cubicBezTo>
                      <a:pt x="506" y="644"/>
                      <a:pt x="462" y="682"/>
                      <a:pt x="421" y="718"/>
                    </a:cubicBezTo>
                    <a:cubicBezTo>
                      <a:pt x="377" y="759"/>
                      <a:pt x="361" y="825"/>
                      <a:pt x="323" y="871"/>
                    </a:cubicBezTo>
                    <a:cubicBezTo>
                      <a:pt x="283" y="916"/>
                      <a:pt x="227" y="953"/>
                      <a:pt x="194" y="1007"/>
                    </a:cubicBezTo>
                    <a:cubicBezTo>
                      <a:pt x="162" y="1061"/>
                      <a:pt x="143" y="1118"/>
                      <a:pt x="116" y="1176"/>
                    </a:cubicBezTo>
                    <a:cubicBezTo>
                      <a:pt x="94" y="1233"/>
                      <a:pt x="55" y="1288"/>
                      <a:pt x="41" y="1350"/>
                    </a:cubicBezTo>
                    <a:cubicBezTo>
                      <a:pt x="26" y="1412"/>
                      <a:pt x="33" y="1475"/>
                      <a:pt x="27" y="1537"/>
                    </a:cubicBezTo>
                    <a:cubicBezTo>
                      <a:pt x="20" y="1599"/>
                      <a:pt x="33" y="1661"/>
                      <a:pt x="33" y="1723"/>
                    </a:cubicBezTo>
                    <a:cubicBezTo>
                      <a:pt x="34" y="1785"/>
                      <a:pt x="1" y="1851"/>
                      <a:pt x="12" y="1914"/>
                    </a:cubicBezTo>
                    <a:cubicBezTo>
                      <a:pt x="6" y="1954"/>
                      <a:pt x="27" y="1990"/>
                      <a:pt x="52" y="2025"/>
                    </a:cubicBezTo>
                    <a:cubicBezTo>
                      <a:pt x="68" y="2068"/>
                      <a:pt x="89" y="2112"/>
                      <a:pt x="103" y="2153"/>
                    </a:cubicBezTo>
                    <a:cubicBezTo>
                      <a:pt x="116" y="2192"/>
                      <a:pt x="134" y="2230"/>
                      <a:pt x="152" y="2266"/>
                    </a:cubicBezTo>
                    <a:cubicBezTo>
                      <a:pt x="158" y="2299"/>
                      <a:pt x="162" y="2334"/>
                      <a:pt x="169" y="2367"/>
                    </a:cubicBezTo>
                    <a:cubicBezTo>
                      <a:pt x="205" y="2543"/>
                      <a:pt x="294" y="2707"/>
                      <a:pt x="386" y="2858"/>
                    </a:cubicBezTo>
                    <a:cubicBezTo>
                      <a:pt x="478" y="3011"/>
                      <a:pt x="584" y="3159"/>
                      <a:pt x="723" y="3276"/>
                    </a:cubicBezTo>
                    <a:cubicBezTo>
                      <a:pt x="861" y="3393"/>
                      <a:pt x="1015" y="3498"/>
                      <a:pt x="1187" y="3565"/>
                    </a:cubicBezTo>
                    <a:cubicBezTo>
                      <a:pt x="1354" y="3630"/>
                      <a:pt x="1533" y="3647"/>
                      <a:pt x="1712" y="3647"/>
                    </a:cubicBezTo>
                    <a:cubicBezTo>
                      <a:pt x="1720" y="3647"/>
                      <a:pt x="1727" y="3647"/>
                      <a:pt x="1735" y="3647"/>
                    </a:cubicBezTo>
                    <a:cubicBezTo>
                      <a:pt x="1906" y="3644"/>
                      <a:pt x="2090" y="3607"/>
                      <a:pt x="2248" y="3509"/>
                    </a:cubicBezTo>
                    <a:cubicBezTo>
                      <a:pt x="2254" y="3520"/>
                      <a:pt x="2261" y="3525"/>
                      <a:pt x="2267" y="3530"/>
                    </a:cubicBezTo>
                    <a:cubicBezTo>
                      <a:pt x="2217" y="3557"/>
                      <a:pt x="2166" y="3585"/>
                      <a:pt x="2112" y="3609"/>
                    </a:cubicBezTo>
                    <a:cubicBezTo>
                      <a:pt x="2067" y="3633"/>
                      <a:pt x="2013" y="3661"/>
                      <a:pt x="1959" y="3661"/>
                    </a:cubicBezTo>
                    <a:cubicBezTo>
                      <a:pt x="1944" y="3661"/>
                      <a:pt x="1929" y="3659"/>
                      <a:pt x="1914" y="3653"/>
                    </a:cubicBezTo>
                    <a:cubicBezTo>
                      <a:pt x="1914" y="3653"/>
                      <a:pt x="1914" y="3653"/>
                      <a:pt x="1913" y="3653"/>
                    </a:cubicBezTo>
                    <a:cubicBezTo>
                      <a:pt x="1911" y="3653"/>
                      <a:pt x="1911" y="3676"/>
                      <a:pt x="1914" y="3677"/>
                    </a:cubicBezTo>
                    <a:cubicBezTo>
                      <a:pt x="1936" y="3690"/>
                      <a:pt x="1959" y="3695"/>
                      <a:pt x="1981" y="3695"/>
                    </a:cubicBezTo>
                    <a:cubicBezTo>
                      <a:pt x="2006" y="3695"/>
                      <a:pt x="2030" y="3689"/>
                      <a:pt x="2054" y="3681"/>
                    </a:cubicBezTo>
                    <a:cubicBezTo>
                      <a:pt x="2124" y="3655"/>
                      <a:pt x="2185" y="3601"/>
                      <a:pt x="2251" y="3578"/>
                    </a:cubicBezTo>
                    <a:cubicBezTo>
                      <a:pt x="2312" y="3554"/>
                      <a:pt x="2371" y="3525"/>
                      <a:pt x="2426" y="3491"/>
                    </a:cubicBezTo>
                    <a:cubicBezTo>
                      <a:pt x="2485" y="3457"/>
                      <a:pt x="2537" y="3426"/>
                      <a:pt x="2591" y="3395"/>
                    </a:cubicBezTo>
                    <a:lnTo>
                      <a:pt x="2592" y="3395"/>
                    </a:lnTo>
                    <a:cubicBezTo>
                      <a:pt x="2596" y="3395"/>
                      <a:pt x="2598" y="3395"/>
                      <a:pt x="2601" y="3395"/>
                    </a:cubicBezTo>
                    <a:cubicBezTo>
                      <a:pt x="2603" y="3395"/>
                      <a:pt x="2604" y="3395"/>
                      <a:pt x="2606" y="3395"/>
                    </a:cubicBezTo>
                    <a:cubicBezTo>
                      <a:pt x="2629" y="3388"/>
                      <a:pt x="2650" y="3374"/>
                      <a:pt x="2676" y="3367"/>
                    </a:cubicBezTo>
                    <a:cubicBezTo>
                      <a:pt x="2715" y="3360"/>
                      <a:pt x="2753" y="3353"/>
                      <a:pt x="2786" y="3333"/>
                    </a:cubicBezTo>
                    <a:cubicBezTo>
                      <a:pt x="2811" y="3319"/>
                      <a:pt x="2832" y="3304"/>
                      <a:pt x="2852" y="3287"/>
                    </a:cubicBezTo>
                    <a:cubicBezTo>
                      <a:pt x="2873" y="3289"/>
                      <a:pt x="2898" y="3297"/>
                      <a:pt x="2919" y="3297"/>
                    </a:cubicBezTo>
                    <a:cubicBezTo>
                      <a:pt x="2926" y="3297"/>
                      <a:pt x="2933" y="3296"/>
                      <a:pt x="2939" y="3293"/>
                    </a:cubicBezTo>
                    <a:cubicBezTo>
                      <a:pt x="2964" y="3279"/>
                      <a:pt x="2984" y="3263"/>
                      <a:pt x="3008" y="3246"/>
                    </a:cubicBezTo>
                    <a:cubicBezTo>
                      <a:pt x="3033" y="3231"/>
                      <a:pt x="3026" y="3192"/>
                      <a:pt x="3045" y="3174"/>
                    </a:cubicBezTo>
                    <a:cubicBezTo>
                      <a:pt x="3066" y="3158"/>
                      <a:pt x="3104" y="3152"/>
                      <a:pt x="3125" y="3133"/>
                    </a:cubicBezTo>
                    <a:cubicBezTo>
                      <a:pt x="3144" y="3113"/>
                      <a:pt x="3155" y="3089"/>
                      <a:pt x="3172" y="3069"/>
                    </a:cubicBezTo>
                    <a:cubicBezTo>
                      <a:pt x="3190" y="3048"/>
                      <a:pt x="3220" y="3034"/>
                      <a:pt x="3235" y="3011"/>
                    </a:cubicBezTo>
                    <a:cubicBezTo>
                      <a:pt x="3249" y="2989"/>
                      <a:pt x="3247" y="2956"/>
                      <a:pt x="3260" y="2934"/>
                    </a:cubicBezTo>
                    <a:lnTo>
                      <a:pt x="3265" y="2919"/>
                    </a:lnTo>
                    <a:cubicBezTo>
                      <a:pt x="3309" y="2885"/>
                      <a:pt x="3375" y="2863"/>
                      <a:pt x="3410" y="2817"/>
                    </a:cubicBezTo>
                    <a:cubicBezTo>
                      <a:pt x="3447" y="2766"/>
                      <a:pt x="3479" y="2708"/>
                      <a:pt x="3510" y="2652"/>
                    </a:cubicBezTo>
                    <a:cubicBezTo>
                      <a:pt x="3542" y="2595"/>
                      <a:pt x="3536" y="2525"/>
                      <a:pt x="3558" y="2464"/>
                    </a:cubicBezTo>
                    <a:cubicBezTo>
                      <a:pt x="3585" y="2405"/>
                      <a:pt x="3624" y="2349"/>
                      <a:pt x="3644" y="2285"/>
                    </a:cubicBezTo>
                    <a:cubicBezTo>
                      <a:pt x="3657" y="2222"/>
                      <a:pt x="3664" y="2156"/>
                      <a:pt x="3668" y="2091"/>
                    </a:cubicBezTo>
                    <a:cubicBezTo>
                      <a:pt x="3678" y="2025"/>
                      <a:pt x="3699" y="1961"/>
                      <a:pt x="3699" y="1895"/>
                    </a:cubicBezTo>
                    <a:cubicBezTo>
                      <a:pt x="3696" y="1830"/>
                      <a:pt x="3675" y="1764"/>
                      <a:pt x="3666" y="1701"/>
                    </a:cubicBezTo>
                    <a:cubicBezTo>
                      <a:pt x="3659" y="1635"/>
                      <a:pt x="3633" y="1573"/>
                      <a:pt x="3618" y="1509"/>
                    </a:cubicBezTo>
                    <a:cubicBezTo>
                      <a:pt x="3602" y="1446"/>
                      <a:pt x="3619" y="1372"/>
                      <a:pt x="3597" y="1310"/>
                    </a:cubicBezTo>
                    <a:cubicBezTo>
                      <a:pt x="3569" y="1234"/>
                      <a:pt x="3494" y="1183"/>
                      <a:pt x="3451" y="1117"/>
                    </a:cubicBezTo>
                    <a:cubicBezTo>
                      <a:pt x="3465" y="1110"/>
                      <a:pt x="3480" y="1101"/>
                      <a:pt x="3479" y="1098"/>
                    </a:cubicBezTo>
                    <a:cubicBezTo>
                      <a:pt x="3461" y="1079"/>
                      <a:pt x="3433" y="1069"/>
                      <a:pt x="3432" y="1041"/>
                    </a:cubicBezTo>
                    <a:cubicBezTo>
                      <a:pt x="3430" y="1014"/>
                      <a:pt x="3451" y="973"/>
                      <a:pt x="3454" y="940"/>
                    </a:cubicBezTo>
                    <a:cubicBezTo>
                      <a:pt x="3458" y="908"/>
                      <a:pt x="3481" y="861"/>
                      <a:pt x="3481" y="829"/>
                    </a:cubicBezTo>
                    <a:cubicBezTo>
                      <a:pt x="3481" y="798"/>
                      <a:pt x="3461" y="780"/>
                      <a:pt x="3452" y="754"/>
                    </a:cubicBezTo>
                    <a:cubicBezTo>
                      <a:pt x="3441" y="726"/>
                      <a:pt x="3414" y="712"/>
                      <a:pt x="3400" y="688"/>
                    </a:cubicBezTo>
                    <a:cubicBezTo>
                      <a:pt x="3389" y="662"/>
                      <a:pt x="3390" y="622"/>
                      <a:pt x="3373" y="598"/>
                    </a:cubicBezTo>
                    <a:cubicBezTo>
                      <a:pt x="3356" y="573"/>
                      <a:pt x="3355" y="538"/>
                      <a:pt x="3334" y="516"/>
                    </a:cubicBezTo>
                    <a:cubicBezTo>
                      <a:pt x="3315" y="492"/>
                      <a:pt x="3268" y="499"/>
                      <a:pt x="3247" y="478"/>
                    </a:cubicBezTo>
                    <a:lnTo>
                      <a:pt x="3184" y="422"/>
                    </a:lnTo>
                    <a:cubicBezTo>
                      <a:pt x="3163" y="403"/>
                      <a:pt x="3152" y="371"/>
                      <a:pt x="3130" y="352"/>
                    </a:cubicBezTo>
                    <a:cubicBezTo>
                      <a:pt x="3110" y="331"/>
                      <a:pt x="3095" y="304"/>
                      <a:pt x="3074" y="284"/>
                    </a:cubicBezTo>
                    <a:cubicBezTo>
                      <a:pt x="3052" y="265"/>
                      <a:pt x="3033" y="242"/>
                      <a:pt x="3011" y="224"/>
                    </a:cubicBezTo>
                    <a:cubicBezTo>
                      <a:pt x="2986" y="207"/>
                      <a:pt x="2950" y="209"/>
                      <a:pt x="2929" y="189"/>
                    </a:cubicBezTo>
                    <a:cubicBezTo>
                      <a:pt x="2907" y="172"/>
                      <a:pt x="2894" y="140"/>
                      <a:pt x="2870" y="119"/>
                    </a:cubicBezTo>
                    <a:cubicBezTo>
                      <a:pt x="2848" y="100"/>
                      <a:pt x="2829" y="75"/>
                      <a:pt x="2806" y="56"/>
                    </a:cubicBezTo>
                    <a:cubicBezTo>
                      <a:pt x="2781" y="37"/>
                      <a:pt x="2744" y="45"/>
                      <a:pt x="2718" y="31"/>
                    </a:cubicBezTo>
                    <a:cubicBezTo>
                      <a:pt x="2689" y="17"/>
                      <a:pt x="2660" y="2"/>
                      <a:pt x="2625" y="1"/>
                    </a:cubicBezTo>
                    <a:cubicBezTo>
                      <a:pt x="2624" y="1"/>
                      <a:pt x="2623" y="1"/>
                      <a:pt x="2622"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29"/>
              <p:cNvSpPr/>
              <p:nvPr/>
            </p:nvSpPr>
            <p:spPr>
              <a:xfrm>
                <a:off x="1391525" y="3037775"/>
                <a:ext cx="93100" cy="91775"/>
              </a:xfrm>
              <a:custGeom>
                <a:rect b="b" l="l" r="r" t="t"/>
                <a:pathLst>
                  <a:path extrusionOk="0" h="3671" w="3724">
                    <a:moveTo>
                      <a:pt x="2128" y="637"/>
                    </a:moveTo>
                    <a:lnTo>
                      <a:pt x="2128" y="637"/>
                    </a:lnTo>
                    <a:cubicBezTo>
                      <a:pt x="2184" y="656"/>
                      <a:pt x="2237" y="677"/>
                      <a:pt x="2291" y="700"/>
                    </a:cubicBezTo>
                    <a:cubicBezTo>
                      <a:pt x="2280" y="703"/>
                      <a:pt x="2272" y="705"/>
                      <a:pt x="2262" y="706"/>
                    </a:cubicBezTo>
                    <a:cubicBezTo>
                      <a:pt x="2218" y="682"/>
                      <a:pt x="2174" y="659"/>
                      <a:pt x="2128" y="637"/>
                    </a:cubicBezTo>
                    <a:close/>
                    <a:moveTo>
                      <a:pt x="1597" y="769"/>
                    </a:moveTo>
                    <a:cubicBezTo>
                      <a:pt x="1703" y="772"/>
                      <a:pt x="1817" y="794"/>
                      <a:pt x="1930" y="827"/>
                    </a:cubicBezTo>
                    <a:cubicBezTo>
                      <a:pt x="1918" y="835"/>
                      <a:pt x="1901" y="844"/>
                      <a:pt x="1886" y="852"/>
                    </a:cubicBezTo>
                    <a:cubicBezTo>
                      <a:pt x="1750" y="815"/>
                      <a:pt x="1610" y="790"/>
                      <a:pt x="1465" y="788"/>
                    </a:cubicBezTo>
                    <a:cubicBezTo>
                      <a:pt x="1506" y="779"/>
                      <a:pt x="1549" y="769"/>
                      <a:pt x="1597" y="769"/>
                    </a:cubicBezTo>
                    <a:close/>
                    <a:moveTo>
                      <a:pt x="1995" y="845"/>
                    </a:moveTo>
                    <a:cubicBezTo>
                      <a:pt x="2014" y="852"/>
                      <a:pt x="2032" y="855"/>
                      <a:pt x="2051" y="863"/>
                    </a:cubicBezTo>
                    <a:cubicBezTo>
                      <a:pt x="2071" y="871"/>
                      <a:pt x="2090" y="882"/>
                      <a:pt x="2106" y="890"/>
                    </a:cubicBezTo>
                    <a:cubicBezTo>
                      <a:pt x="2083" y="892"/>
                      <a:pt x="2058" y="893"/>
                      <a:pt x="2032" y="899"/>
                    </a:cubicBezTo>
                    <a:cubicBezTo>
                      <a:pt x="2007" y="889"/>
                      <a:pt x="1981" y="879"/>
                      <a:pt x="1954" y="871"/>
                    </a:cubicBezTo>
                    <a:lnTo>
                      <a:pt x="1995" y="845"/>
                    </a:lnTo>
                    <a:close/>
                    <a:moveTo>
                      <a:pt x="2172" y="936"/>
                    </a:moveTo>
                    <a:cubicBezTo>
                      <a:pt x="2179" y="936"/>
                      <a:pt x="2186" y="936"/>
                      <a:pt x="2193" y="937"/>
                    </a:cubicBezTo>
                    <a:cubicBezTo>
                      <a:pt x="2250" y="971"/>
                      <a:pt x="2303" y="1009"/>
                      <a:pt x="2356" y="1049"/>
                    </a:cubicBezTo>
                    <a:cubicBezTo>
                      <a:pt x="2303" y="1013"/>
                      <a:pt x="2248" y="983"/>
                      <a:pt x="2190" y="959"/>
                    </a:cubicBezTo>
                    <a:cubicBezTo>
                      <a:pt x="2172" y="951"/>
                      <a:pt x="2152" y="944"/>
                      <a:pt x="2131" y="937"/>
                    </a:cubicBezTo>
                    <a:cubicBezTo>
                      <a:pt x="2145" y="937"/>
                      <a:pt x="2159" y="936"/>
                      <a:pt x="2172" y="936"/>
                    </a:cubicBezTo>
                    <a:close/>
                    <a:moveTo>
                      <a:pt x="2356" y="727"/>
                    </a:moveTo>
                    <a:cubicBezTo>
                      <a:pt x="2484" y="788"/>
                      <a:pt x="2607" y="863"/>
                      <a:pt x="2724" y="940"/>
                    </a:cubicBezTo>
                    <a:cubicBezTo>
                      <a:pt x="2741" y="952"/>
                      <a:pt x="2759" y="966"/>
                      <a:pt x="2775" y="978"/>
                    </a:cubicBezTo>
                    <a:cubicBezTo>
                      <a:pt x="2781" y="985"/>
                      <a:pt x="2785" y="994"/>
                      <a:pt x="2789" y="1000"/>
                    </a:cubicBezTo>
                    <a:cubicBezTo>
                      <a:pt x="2793" y="1022"/>
                      <a:pt x="2793" y="1044"/>
                      <a:pt x="2789" y="1065"/>
                    </a:cubicBezTo>
                    <a:cubicBezTo>
                      <a:pt x="2668" y="944"/>
                      <a:pt x="2519" y="850"/>
                      <a:pt x="2372" y="766"/>
                    </a:cubicBezTo>
                    <a:cubicBezTo>
                      <a:pt x="2351" y="754"/>
                      <a:pt x="2328" y="742"/>
                      <a:pt x="2307" y="732"/>
                    </a:cubicBezTo>
                    <a:cubicBezTo>
                      <a:pt x="2324" y="731"/>
                      <a:pt x="2339" y="728"/>
                      <a:pt x="2356" y="727"/>
                    </a:cubicBezTo>
                    <a:close/>
                    <a:moveTo>
                      <a:pt x="1457" y="1088"/>
                    </a:moveTo>
                    <a:lnTo>
                      <a:pt x="1457" y="1088"/>
                    </a:lnTo>
                    <a:cubicBezTo>
                      <a:pt x="1442" y="1090"/>
                      <a:pt x="1429" y="1093"/>
                      <a:pt x="1414" y="1094"/>
                    </a:cubicBezTo>
                    <a:cubicBezTo>
                      <a:pt x="1400" y="1097"/>
                      <a:pt x="1385" y="1101"/>
                      <a:pt x="1372" y="1104"/>
                    </a:cubicBezTo>
                    <a:cubicBezTo>
                      <a:pt x="1370" y="1102"/>
                      <a:pt x="1370" y="1097"/>
                      <a:pt x="1369" y="1093"/>
                    </a:cubicBezTo>
                    <a:cubicBezTo>
                      <a:pt x="1398" y="1090"/>
                      <a:pt x="1427" y="1090"/>
                      <a:pt x="1457" y="1088"/>
                    </a:cubicBezTo>
                    <a:close/>
                    <a:moveTo>
                      <a:pt x="2819" y="1047"/>
                    </a:moveTo>
                    <a:cubicBezTo>
                      <a:pt x="2833" y="1069"/>
                      <a:pt x="2848" y="1090"/>
                      <a:pt x="2861" y="1112"/>
                    </a:cubicBezTo>
                    <a:cubicBezTo>
                      <a:pt x="2861" y="1112"/>
                      <a:pt x="2861" y="1112"/>
                      <a:pt x="2861" y="1112"/>
                    </a:cubicBezTo>
                    <a:lnTo>
                      <a:pt x="2861" y="1112"/>
                    </a:lnTo>
                    <a:cubicBezTo>
                      <a:pt x="2846" y="1102"/>
                      <a:pt x="2830" y="1091"/>
                      <a:pt x="2814" y="1079"/>
                    </a:cubicBezTo>
                    <a:cubicBezTo>
                      <a:pt x="2817" y="1069"/>
                      <a:pt x="2817" y="1057"/>
                      <a:pt x="2819" y="1047"/>
                    </a:cubicBezTo>
                    <a:close/>
                    <a:moveTo>
                      <a:pt x="1328" y="1098"/>
                    </a:moveTo>
                    <a:cubicBezTo>
                      <a:pt x="1329" y="1104"/>
                      <a:pt x="1329" y="1109"/>
                      <a:pt x="1330" y="1112"/>
                    </a:cubicBezTo>
                    <a:cubicBezTo>
                      <a:pt x="1220" y="1134"/>
                      <a:pt x="1113" y="1168"/>
                      <a:pt x="1007" y="1216"/>
                    </a:cubicBezTo>
                    <a:cubicBezTo>
                      <a:pt x="1014" y="1203"/>
                      <a:pt x="1021" y="1188"/>
                      <a:pt x="1027" y="1174"/>
                    </a:cubicBezTo>
                    <a:cubicBezTo>
                      <a:pt x="1081" y="1152"/>
                      <a:pt x="1138" y="1134"/>
                      <a:pt x="1195" y="1120"/>
                    </a:cubicBezTo>
                    <a:cubicBezTo>
                      <a:pt x="1238" y="1110"/>
                      <a:pt x="1282" y="1105"/>
                      <a:pt x="1328" y="1098"/>
                    </a:cubicBezTo>
                    <a:close/>
                    <a:moveTo>
                      <a:pt x="1680" y="1281"/>
                    </a:moveTo>
                    <a:cubicBezTo>
                      <a:pt x="1706" y="1283"/>
                      <a:pt x="1732" y="1285"/>
                      <a:pt x="1757" y="1288"/>
                    </a:cubicBezTo>
                    <a:cubicBezTo>
                      <a:pt x="1724" y="1296"/>
                      <a:pt x="1694" y="1309"/>
                      <a:pt x="1663" y="1322"/>
                    </a:cubicBezTo>
                    <a:cubicBezTo>
                      <a:pt x="1666" y="1309"/>
                      <a:pt x="1667" y="1295"/>
                      <a:pt x="1672" y="1281"/>
                    </a:cubicBezTo>
                    <a:close/>
                    <a:moveTo>
                      <a:pt x="971" y="1358"/>
                    </a:moveTo>
                    <a:cubicBezTo>
                      <a:pt x="963" y="1364"/>
                      <a:pt x="952" y="1371"/>
                      <a:pt x="944" y="1375"/>
                    </a:cubicBezTo>
                    <a:cubicBezTo>
                      <a:pt x="945" y="1372"/>
                      <a:pt x="945" y="1368"/>
                      <a:pt x="948" y="1365"/>
                    </a:cubicBezTo>
                    <a:cubicBezTo>
                      <a:pt x="956" y="1364"/>
                      <a:pt x="964" y="1361"/>
                      <a:pt x="971" y="1358"/>
                    </a:cubicBezTo>
                    <a:close/>
                    <a:moveTo>
                      <a:pt x="1839" y="1299"/>
                    </a:moveTo>
                    <a:cubicBezTo>
                      <a:pt x="1872" y="1305"/>
                      <a:pt x="1904" y="1310"/>
                      <a:pt x="1934" y="1324"/>
                    </a:cubicBezTo>
                    <a:cubicBezTo>
                      <a:pt x="2009" y="1354"/>
                      <a:pt x="2064" y="1416"/>
                      <a:pt x="2117" y="1468"/>
                    </a:cubicBezTo>
                    <a:cubicBezTo>
                      <a:pt x="2064" y="1439"/>
                      <a:pt x="2007" y="1416"/>
                      <a:pt x="1950" y="1398"/>
                    </a:cubicBezTo>
                    <a:cubicBezTo>
                      <a:pt x="1872" y="1373"/>
                      <a:pt x="1791" y="1354"/>
                      <a:pt x="1709" y="1347"/>
                    </a:cubicBezTo>
                    <a:cubicBezTo>
                      <a:pt x="1750" y="1329"/>
                      <a:pt x="1794" y="1311"/>
                      <a:pt x="1839" y="1299"/>
                    </a:cubicBezTo>
                    <a:close/>
                    <a:moveTo>
                      <a:pt x="3139" y="586"/>
                    </a:moveTo>
                    <a:cubicBezTo>
                      <a:pt x="3152" y="596"/>
                      <a:pt x="3166" y="608"/>
                      <a:pt x="3179" y="622"/>
                    </a:cubicBezTo>
                    <a:cubicBezTo>
                      <a:pt x="3234" y="680"/>
                      <a:pt x="3284" y="740"/>
                      <a:pt x="3331" y="806"/>
                    </a:cubicBezTo>
                    <a:cubicBezTo>
                      <a:pt x="3378" y="871"/>
                      <a:pt x="3415" y="945"/>
                      <a:pt x="3443" y="1022"/>
                    </a:cubicBezTo>
                    <a:cubicBezTo>
                      <a:pt x="3470" y="1104"/>
                      <a:pt x="3443" y="1194"/>
                      <a:pt x="3450" y="1274"/>
                    </a:cubicBezTo>
                    <a:cubicBezTo>
                      <a:pt x="3456" y="1354"/>
                      <a:pt x="3463" y="1434"/>
                      <a:pt x="3450" y="1515"/>
                    </a:cubicBezTo>
                    <a:cubicBezTo>
                      <a:pt x="3448" y="1526"/>
                      <a:pt x="3444" y="1537"/>
                      <a:pt x="3443" y="1550"/>
                    </a:cubicBezTo>
                    <a:cubicBezTo>
                      <a:pt x="3418" y="1477"/>
                      <a:pt x="3385" y="1408"/>
                      <a:pt x="3346" y="1343"/>
                    </a:cubicBezTo>
                    <a:cubicBezTo>
                      <a:pt x="3356" y="1311"/>
                      <a:pt x="3363" y="1278"/>
                      <a:pt x="3359" y="1248"/>
                    </a:cubicBezTo>
                    <a:cubicBezTo>
                      <a:pt x="3351" y="1186"/>
                      <a:pt x="3330" y="1127"/>
                      <a:pt x="3317" y="1068"/>
                    </a:cubicBezTo>
                    <a:cubicBezTo>
                      <a:pt x="3305" y="1006"/>
                      <a:pt x="3284" y="947"/>
                      <a:pt x="3264" y="885"/>
                    </a:cubicBezTo>
                    <a:cubicBezTo>
                      <a:pt x="3246" y="823"/>
                      <a:pt x="3194" y="779"/>
                      <a:pt x="3166" y="721"/>
                    </a:cubicBezTo>
                    <a:cubicBezTo>
                      <a:pt x="3150" y="684"/>
                      <a:pt x="3150" y="630"/>
                      <a:pt x="3139" y="586"/>
                    </a:cubicBezTo>
                    <a:close/>
                    <a:moveTo>
                      <a:pt x="2477" y="1134"/>
                    </a:moveTo>
                    <a:lnTo>
                      <a:pt x="2477" y="1134"/>
                    </a:lnTo>
                    <a:cubicBezTo>
                      <a:pt x="2624" y="1240"/>
                      <a:pt x="2788" y="1343"/>
                      <a:pt x="2877" y="1505"/>
                    </a:cubicBezTo>
                    <a:cubicBezTo>
                      <a:pt x="2892" y="1533"/>
                      <a:pt x="2905" y="1565"/>
                      <a:pt x="2917" y="1594"/>
                    </a:cubicBezTo>
                    <a:cubicBezTo>
                      <a:pt x="2905" y="1572"/>
                      <a:pt x="2892" y="1547"/>
                      <a:pt x="2878" y="1526"/>
                    </a:cubicBezTo>
                    <a:cubicBezTo>
                      <a:pt x="2814" y="1422"/>
                      <a:pt x="2719" y="1343"/>
                      <a:pt x="2620" y="1281"/>
                    </a:cubicBezTo>
                    <a:cubicBezTo>
                      <a:pt x="2576" y="1227"/>
                      <a:pt x="2528" y="1179"/>
                      <a:pt x="2477" y="1134"/>
                    </a:cubicBezTo>
                    <a:close/>
                    <a:moveTo>
                      <a:pt x="1603" y="1655"/>
                    </a:moveTo>
                    <a:lnTo>
                      <a:pt x="1603" y="1668"/>
                    </a:lnTo>
                    <a:cubicBezTo>
                      <a:pt x="1528" y="1690"/>
                      <a:pt x="1460" y="1726"/>
                      <a:pt x="1405" y="1772"/>
                    </a:cubicBezTo>
                    <a:cubicBezTo>
                      <a:pt x="1383" y="1790"/>
                      <a:pt x="1362" y="1812"/>
                      <a:pt x="1343" y="1836"/>
                    </a:cubicBezTo>
                    <a:cubicBezTo>
                      <a:pt x="1337" y="1839"/>
                      <a:pt x="1330" y="1840"/>
                      <a:pt x="1326" y="1841"/>
                    </a:cubicBezTo>
                    <a:cubicBezTo>
                      <a:pt x="1328" y="1839"/>
                      <a:pt x="1328" y="1833"/>
                      <a:pt x="1329" y="1829"/>
                    </a:cubicBezTo>
                    <a:cubicBezTo>
                      <a:pt x="1330" y="1826"/>
                      <a:pt x="1332" y="1822"/>
                      <a:pt x="1336" y="1819"/>
                    </a:cubicBezTo>
                    <a:cubicBezTo>
                      <a:pt x="1388" y="1737"/>
                      <a:pt x="1472" y="1698"/>
                      <a:pt x="1557" y="1671"/>
                    </a:cubicBezTo>
                    <a:cubicBezTo>
                      <a:pt x="1571" y="1666"/>
                      <a:pt x="1586" y="1661"/>
                      <a:pt x="1603" y="1655"/>
                    </a:cubicBezTo>
                    <a:close/>
                    <a:moveTo>
                      <a:pt x="657" y="1666"/>
                    </a:moveTo>
                    <a:cubicBezTo>
                      <a:pt x="657" y="1687"/>
                      <a:pt x="656" y="1708"/>
                      <a:pt x="656" y="1726"/>
                    </a:cubicBezTo>
                    <a:cubicBezTo>
                      <a:pt x="656" y="1766"/>
                      <a:pt x="660" y="1805"/>
                      <a:pt x="666" y="1845"/>
                    </a:cubicBezTo>
                    <a:cubicBezTo>
                      <a:pt x="657" y="1861"/>
                      <a:pt x="653" y="1876"/>
                      <a:pt x="648" y="1891"/>
                    </a:cubicBezTo>
                    <a:cubicBezTo>
                      <a:pt x="645" y="1814"/>
                      <a:pt x="648" y="1738"/>
                      <a:pt x="657" y="1666"/>
                    </a:cubicBezTo>
                    <a:close/>
                    <a:moveTo>
                      <a:pt x="3576" y="1704"/>
                    </a:moveTo>
                    <a:cubicBezTo>
                      <a:pt x="3576" y="1705"/>
                      <a:pt x="3578" y="1708"/>
                      <a:pt x="3578" y="1708"/>
                    </a:cubicBezTo>
                    <a:cubicBezTo>
                      <a:pt x="3583" y="1753"/>
                      <a:pt x="3594" y="1800"/>
                      <a:pt x="3597" y="1848"/>
                    </a:cubicBezTo>
                    <a:cubicBezTo>
                      <a:pt x="3601" y="1896"/>
                      <a:pt x="3597" y="1944"/>
                      <a:pt x="3590" y="1991"/>
                    </a:cubicBezTo>
                    <a:cubicBezTo>
                      <a:pt x="3586" y="2006"/>
                      <a:pt x="3578" y="2020"/>
                      <a:pt x="3567" y="2033"/>
                    </a:cubicBezTo>
                    <a:cubicBezTo>
                      <a:pt x="3558" y="2001"/>
                      <a:pt x="3550" y="1971"/>
                      <a:pt x="3543" y="1940"/>
                    </a:cubicBezTo>
                    <a:cubicBezTo>
                      <a:pt x="3538" y="1913"/>
                      <a:pt x="3527" y="1885"/>
                      <a:pt x="3517" y="1861"/>
                    </a:cubicBezTo>
                    <a:cubicBezTo>
                      <a:pt x="3539" y="1812"/>
                      <a:pt x="3560" y="1759"/>
                      <a:pt x="3576" y="1704"/>
                    </a:cubicBezTo>
                    <a:close/>
                    <a:moveTo>
                      <a:pt x="2486" y="1499"/>
                    </a:moveTo>
                    <a:cubicBezTo>
                      <a:pt x="2578" y="1640"/>
                      <a:pt x="2606" y="1815"/>
                      <a:pt x="2583" y="1953"/>
                    </a:cubicBezTo>
                    <a:cubicBezTo>
                      <a:pt x="2580" y="1983"/>
                      <a:pt x="2573" y="2013"/>
                      <a:pt x="2562" y="2045"/>
                    </a:cubicBezTo>
                    <a:cubicBezTo>
                      <a:pt x="2565" y="2004"/>
                      <a:pt x="2566" y="1960"/>
                      <a:pt x="2566" y="1918"/>
                    </a:cubicBezTo>
                    <a:cubicBezTo>
                      <a:pt x="2566" y="1826"/>
                      <a:pt x="2573" y="1726"/>
                      <a:pt x="2545" y="1628"/>
                    </a:cubicBezTo>
                    <a:cubicBezTo>
                      <a:pt x="2532" y="1584"/>
                      <a:pt x="2511" y="1540"/>
                      <a:pt x="2486" y="1499"/>
                    </a:cubicBezTo>
                    <a:close/>
                    <a:moveTo>
                      <a:pt x="1780" y="1610"/>
                    </a:moveTo>
                    <a:cubicBezTo>
                      <a:pt x="1801" y="1610"/>
                      <a:pt x="1823" y="1613"/>
                      <a:pt x="1845" y="1618"/>
                    </a:cubicBezTo>
                    <a:cubicBezTo>
                      <a:pt x="1945" y="1640"/>
                      <a:pt x="2042" y="1687"/>
                      <a:pt x="2113" y="1753"/>
                    </a:cubicBezTo>
                    <a:cubicBezTo>
                      <a:pt x="2126" y="1764"/>
                      <a:pt x="2134" y="1778"/>
                      <a:pt x="2145" y="1788"/>
                    </a:cubicBezTo>
                    <a:cubicBezTo>
                      <a:pt x="2125" y="1784"/>
                      <a:pt x="2105" y="1782"/>
                      <a:pt x="2085" y="1782"/>
                    </a:cubicBezTo>
                    <a:cubicBezTo>
                      <a:pt x="2021" y="1782"/>
                      <a:pt x="1956" y="1801"/>
                      <a:pt x="1900" y="1848"/>
                    </a:cubicBezTo>
                    <a:cubicBezTo>
                      <a:pt x="1863" y="1831"/>
                      <a:pt x="1822" y="1821"/>
                      <a:pt x="1782" y="1821"/>
                    </a:cubicBezTo>
                    <a:cubicBezTo>
                      <a:pt x="1774" y="1821"/>
                      <a:pt x="1767" y="1821"/>
                      <a:pt x="1760" y="1822"/>
                    </a:cubicBezTo>
                    <a:cubicBezTo>
                      <a:pt x="1699" y="1829"/>
                      <a:pt x="1656" y="1866"/>
                      <a:pt x="1619" y="1896"/>
                    </a:cubicBezTo>
                    <a:cubicBezTo>
                      <a:pt x="1615" y="1896"/>
                      <a:pt x="1610" y="1896"/>
                      <a:pt x="1605" y="1896"/>
                    </a:cubicBezTo>
                    <a:cubicBezTo>
                      <a:pt x="1581" y="1896"/>
                      <a:pt x="1555" y="1901"/>
                      <a:pt x="1530" y="1903"/>
                    </a:cubicBezTo>
                    <a:cubicBezTo>
                      <a:pt x="1480" y="1917"/>
                      <a:pt x="1447" y="1951"/>
                      <a:pt x="1410" y="1978"/>
                    </a:cubicBezTo>
                    <a:cubicBezTo>
                      <a:pt x="1381" y="1998"/>
                      <a:pt x="1341" y="2020"/>
                      <a:pt x="1315" y="2053"/>
                    </a:cubicBezTo>
                    <a:cubicBezTo>
                      <a:pt x="1315" y="2052"/>
                      <a:pt x="1315" y="2049"/>
                      <a:pt x="1314" y="2048"/>
                    </a:cubicBezTo>
                    <a:cubicBezTo>
                      <a:pt x="1329" y="1973"/>
                      <a:pt x="1361" y="1909"/>
                      <a:pt x="1403" y="1859"/>
                    </a:cubicBezTo>
                    <a:cubicBezTo>
                      <a:pt x="1446" y="1849"/>
                      <a:pt x="1493" y="1841"/>
                      <a:pt x="1538" y="1841"/>
                    </a:cubicBezTo>
                    <a:cubicBezTo>
                      <a:pt x="1573" y="1841"/>
                      <a:pt x="1607" y="1846"/>
                      <a:pt x="1639" y="1859"/>
                    </a:cubicBezTo>
                    <a:cubicBezTo>
                      <a:pt x="1639" y="1859"/>
                      <a:pt x="1639" y="1859"/>
                      <a:pt x="1639" y="1859"/>
                    </a:cubicBezTo>
                    <a:cubicBezTo>
                      <a:pt x="1642" y="1859"/>
                      <a:pt x="1647" y="1838"/>
                      <a:pt x="1644" y="1834"/>
                    </a:cubicBezTo>
                    <a:cubicBezTo>
                      <a:pt x="1605" y="1809"/>
                      <a:pt x="1564" y="1802"/>
                      <a:pt x="1523" y="1802"/>
                    </a:cubicBezTo>
                    <a:cubicBezTo>
                      <a:pt x="1503" y="1802"/>
                      <a:pt x="1484" y="1803"/>
                      <a:pt x="1464" y="1805"/>
                    </a:cubicBezTo>
                    <a:cubicBezTo>
                      <a:pt x="1502" y="1774"/>
                      <a:pt x="1546" y="1750"/>
                      <a:pt x="1597" y="1733"/>
                    </a:cubicBezTo>
                    <a:lnTo>
                      <a:pt x="1597" y="1733"/>
                    </a:lnTo>
                    <a:cubicBezTo>
                      <a:pt x="1596" y="1756"/>
                      <a:pt x="1596" y="1779"/>
                      <a:pt x="1590" y="1800"/>
                    </a:cubicBezTo>
                    <a:cubicBezTo>
                      <a:pt x="1589" y="1804"/>
                      <a:pt x="1599" y="1808"/>
                      <a:pt x="1606" y="1808"/>
                    </a:cubicBezTo>
                    <a:cubicBezTo>
                      <a:pt x="1610" y="1808"/>
                      <a:pt x="1614" y="1807"/>
                      <a:pt x="1615" y="1804"/>
                    </a:cubicBezTo>
                    <a:cubicBezTo>
                      <a:pt x="1623" y="1777"/>
                      <a:pt x="1629" y="1746"/>
                      <a:pt x="1633" y="1719"/>
                    </a:cubicBezTo>
                    <a:cubicBezTo>
                      <a:pt x="1678" y="1707"/>
                      <a:pt x="1724" y="1701"/>
                      <a:pt x="1770" y="1701"/>
                    </a:cubicBezTo>
                    <a:cubicBezTo>
                      <a:pt x="1835" y="1701"/>
                      <a:pt x="1899" y="1714"/>
                      <a:pt x="1956" y="1739"/>
                    </a:cubicBezTo>
                    <a:cubicBezTo>
                      <a:pt x="1959" y="1740"/>
                      <a:pt x="1961" y="1741"/>
                      <a:pt x="1963" y="1741"/>
                    </a:cubicBezTo>
                    <a:cubicBezTo>
                      <a:pt x="1982" y="1741"/>
                      <a:pt x="2002" y="1706"/>
                      <a:pt x="1981" y="1694"/>
                    </a:cubicBezTo>
                    <a:cubicBezTo>
                      <a:pt x="1915" y="1656"/>
                      <a:pt x="1840" y="1639"/>
                      <a:pt x="1763" y="1639"/>
                    </a:cubicBezTo>
                    <a:cubicBezTo>
                      <a:pt x="1722" y="1639"/>
                      <a:pt x="1680" y="1644"/>
                      <a:pt x="1640" y="1653"/>
                    </a:cubicBezTo>
                    <a:lnTo>
                      <a:pt x="1640" y="1636"/>
                    </a:lnTo>
                    <a:cubicBezTo>
                      <a:pt x="1684" y="1622"/>
                      <a:pt x="1732" y="1610"/>
                      <a:pt x="1780" y="1610"/>
                    </a:cubicBezTo>
                    <a:close/>
                    <a:moveTo>
                      <a:pt x="1630" y="1283"/>
                    </a:moveTo>
                    <a:lnTo>
                      <a:pt x="1630" y="1283"/>
                    </a:lnTo>
                    <a:cubicBezTo>
                      <a:pt x="1626" y="1296"/>
                      <a:pt x="1622" y="1310"/>
                      <a:pt x="1619" y="1325"/>
                    </a:cubicBezTo>
                    <a:cubicBezTo>
                      <a:pt x="1618" y="1331"/>
                      <a:pt x="1618" y="1336"/>
                      <a:pt x="1618" y="1339"/>
                    </a:cubicBezTo>
                    <a:cubicBezTo>
                      <a:pt x="1612" y="1343"/>
                      <a:pt x="1610" y="1346"/>
                      <a:pt x="1604" y="1347"/>
                    </a:cubicBezTo>
                    <a:cubicBezTo>
                      <a:pt x="1589" y="1350"/>
                      <a:pt x="1574" y="1350"/>
                      <a:pt x="1557" y="1351"/>
                    </a:cubicBezTo>
                    <a:cubicBezTo>
                      <a:pt x="1420" y="1377"/>
                      <a:pt x="1294" y="1456"/>
                      <a:pt x="1193" y="1561"/>
                    </a:cubicBezTo>
                    <a:cubicBezTo>
                      <a:pt x="1094" y="1664"/>
                      <a:pt x="1040" y="1801"/>
                      <a:pt x="1030" y="1946"/>
                    </a:cubicBezTo>
                    <a:cubicBezTo>
                      <a:pt x="1027" y="1960"/>
                      <a:pt x="1027" y="1976"/>
                      <a:pt x="1027" y="1990"/>
                    </a:cubicBezTo>
                    <a:cubicBezTo>
                      <a:pt x="1010" y="2006"/>
                      <a:pt x="986" y="2024"/>
                      <a:pt x="971" y="2045"/>
                    </a:cubicBezTo>
                    <a:cubicBezTo>
                      <a:pt x="959" y="2060"/>
                      <a:pt x="952" y="2077"/>
                      <a:pt x="944" y="2094"/>
                    </a:cubicBezTo>
                    <a:cubicBezTo>
                      <a:pt x="937" y="2071"/>
                      <a:pt x="931" y="2049"/>
                      <a:pt x="927" y="2027"/>
                    </a:cubicBezTo>
                    <a:cubicBezTo>
                      <a:pt x="944" y="1955"/>
                      <a:pt x="970" y="1884"/>
                      <a:pt x="999" y="1818"/>
                    </a:cubicBezTo>
                    <a:cubicBezTo>
                      <a:pt x="1026" y="1756"/>
                      <a:pt x="1055" y="1691"/>
                      <a:pt x="1092" y="1629"/>
                    </a:cubicBezTo>
                    <a:cubicBezTo>
                      <a:pt x="1129" y="1595"/>
                      <a:pt x="1168" y="1563"/>
                      <a:pt x="1204" y="1530"/>
                    </a:cubicBezTo>
                    <a:cubicBezTo>
                      <a:pt x="1294" y="1444"/>
                      <a:pt x="1391" y="1343"/>
                      <a:pt x="1522" y="1291"/>
                    </a:cubicBezTo>
                    <a:cubicBezTo>
                      <a:pt x="1557" y="1285"/>
                      <a:pt x="1594" y="1284"/>
                      <a:pt x="1630" y="1283"/>
                    </a:cubicBezTo>
                    <a:close/>
                    <a:moveTo>
                      <a:pt x="1136" y="607"/>
                    </a:moveTo>
                    <a:cubicBezTo>
                      <a:pt x="1007" y="696"/>
                      <a:pt x="927" y="816"/>
                      <a:pt x="862" y="940"/>
                    </a:cubicBezTo>
                    <a:cubicBezTo>
                      <a:pt x="738" y="1016"/>
                      <a:pt x="628" y="1116"/>
                      <a:pt x="550" y="1240"/>
                    </a:cubicBezTo>
                    <a:cubicBezTo>
                      <a:pt x="426" y="1434"/>
                      <a:pt x="399" y="1650"/>
                      <a:pt x="404" y="1859"/>
                    </a:cubicBezTo>
                    <a:cubicBezTo>
                      <a:pt x="385" y="1938"/>
                      <a:pt x="378" y="2020"/>
                      <a:pt x="388" y="2104"/>
                    </a:cubicBezTo>
                    <a:cubicBezTo>
                      <a:pt x="379" y="2063"/>
                      <a:pt x="371" y="2022"/>
                      <a:pt x="364" y="1979"/>
                    </a:cubicBezTo>
                    <a:cubicBezTo>
                      <a:pt x="321" y="1697"/>
                      <a:pt x="306" y="1383"/>
                      <a:pt x="459" y="1112"/>
                    </a:cubicBezTo>
                    <a:cubicBezTo>
                      <a:pt x="597" y="866"/>
                      <a:pt x="844" y="687"/>
                      <a:pt x="1116" y="611"/>
                    </a:cubicBezTo>
                    <a:cubicBezTo>
                      <a:pt x="1122" y="610"/>
                      <a:pt x="1129" y="610"/>
                      <a:pt x="1136" y="607"/>
                    </a:cubicBezTo>
                    <a:close/>
                    <a:moveTo>
                      <a:pt x="1027" y="2068"/>
                    </a:moveTo>
                    <a:cubicBezTo>
                      <a:pt x="1032" y="2151"/>
                      <a:pt x="1052" y="2233"/>
                      <a:pt x="1094" y="2306"/>
                    </a:cubicBezTo>
                    <a:cubicBezTo>
                      <a:pt x="1085" y="2309"/>
                      <a:pt x="1076" y="2313"/>
                      <a:pt x="1069" y="2316"/>
                    </a:cubicBezTo>
                    <a:cubicBezTo>
                      <a:pt x="1039" y="2282"/>
                      <a:pt x="1011" y="2244"/>
                      <a:pt x="990" y="2203"/>
                    </a:cubicBezTo>
                    <a:lnTo>
                      <a:pt x="990" y="2183"/>
                    </a:lnTo>
                    <a:cubicBezTo>
                      <a:pt x="993" y="2151"/>
                      <a:pt x="1005" y="2110"/>
                      <a:pt x="1027" y="2068"/>
                    </a:cubicBezTo>
                    <a:close/>
                    <a:moveTo>
                      <a:pt x="1610" y="373"/>
                    </a:moveTo>
                    <a:cubicBezTo>
                      <a:pt x="1719" y="373"/>
                      <a:pt x="1827" y="384"/>
                      <a:pt x="1932" y="409"/>
                    </a:cubicBezTo>
                    <a:cubicBezTo>
                      <a:pt x="2062" y="439"/>
                      <a:pt x="2204" y="453"/>
                      <a:pt x="2327" y="521"/>
                    </a:cubicBezTo>
                    <a:cubicBezTo>
                      <a:pt x="2367" y="545"/>
                      <a:pt x="2401" y="570"/>
                      <a:pt x="2435" y="600"/>
                    </a:cubicBezTo>
                    <a:cubicBezTo>
                      <a:pt x="2369" y="588"/>
                      <a:pt x="2305" y="579"/>
                      <a:pt x="2237" y="572"/>
                    </a:cubicBezTo>
                    <a:cubicBezTo>
                      <a:pt x="2032" y="509"/>
                      <a:pt x="1821" y="469"/>
                      <a:pt x="1603" y="469"/>
                    </a:cubicBezTo>
                    <a:cubicBezTo>
                      <a:pt x="1592" y="469"/>
                      <a:pt x="1582" y="469"/>
                      <a:pt x="1571" y="469"/>
                    </a:cubicBezTo>
                    <a:cubicBezTo>
                      <a:pt x="1245" y="473"/>
                      <a:pt x="908" y="583"/>
                      <a:pt x="656" y="806"/>
                    </a:cubicBezTo>
                    <a:cubicBezTo>
                      <a:pt x="392" y="1031"/>
                      <a:pt x="288" y="1380"/>
                      <a:pt x="295" y="1695"/>
                    </a:cubicBezTo>
                    <a:cubicBezTo>
                      <a:pt x="297" y="1909"/>
                      <a:pt x="350" y="2132"/>
                      <a:pt x="397" y="2342"/>
                    </a:cubicBezTo>
                    <a:cubicBezTo>
                      <a:pt x="312" y="2265"/>
                      <a:pt x="242" y="2169"/>
                      <a:pt x="205" y="2061"/>
                    </a:cubicBezTo>
                    <a:cubicBezTo>
                      <a:pt x="141" y="1887"/>
                      <a:pt x="184" y="1705"/>
                      <a:pt x="213" y="1543"/>
                    </a:cubicBezTo>
                    <a:cubicBezTo>
                      <a:pt x="240" y="1377"/>
                      <a:pt x="288" y="1214"/>
                      <a:pt x="374" y="1069"/>
                    </a:cubicBezTo>
                    <a:cubicBezTo>
                      <a:pt x="459" y="926"/>
                      <a:pt x="564" y="794"/>
                      <a:pt x="690" y="689"/>
                    </a:cubicBezTo>
                    <a:cubicBezTo>
                      <a:pt x="803" y="594"/>
                      <a:pt x="916" y="498"/>
                      <a:pt x="1051" y="436"/>
                    </a:cubicBezTo>
                    <a:cubicBezTo>
                      <a:pt x="1066" y="429"/>
                      <a:pt x="1080" y="421"/>
                      <a:pt x="1096" y="414"/>
                    </a:cubicBezTo>
                    <a:cubicBezTo>
                      <a:pt x="1187" y="380"/>
                      <a:pt x="1281" y="377"/>
                      <a:pt x="1373" y="377"/>
                    </a:cubicBezTo>
                    <a:cubicBezTo>
                      <a:pt x="1396" y="377"/>
                      <a:pt x="1419" y="377"/>
                      <a:pt x="1441" y="377"/>
                    </a:cubicBezTo>
                    <a:cubicBezTo>
                      <a:pt x="1469" y="377"/>
                      <a:pt x="1495" y="377"/>
                      <a:pt x="1522" y="376"/>
                    </a:cubicBezTo>
                    <a:cubicBezTo>
                      <a:pt x="1551" y="374"/>
                      <a:pt x="1581" y="373"/>
                      <a:pt x="1610" y="373"/>
                    </a:cubicBezTo>
                    <a:close/>
                    <a:moveTo>
                      <a:pt x="1092" y="2342"/>
                    </a:moveTo>
                    <a:lnTo>
                      <a:pt x="1092" y="2342"/>
                    </a:lnTo>
                    <a:cubicBezTo>
                      <a:pt x="1103" y="2350"/>
                      <a:pt x="1114" y="2361"/>
                      <a:pt x="1124" y="2371"/>
                    </a:cubicBezTo>
                    <a:lnTo>
                      <a:pt x="1135" y="2386"/>
                    </a:lnTo>
                    <a:cubicBezTo>
                      <a:pt x="1121" y="2372"/>
                      <a:pt x="1107" y="2357"/>
                      <a:pt x="1092" y="2342"/>
                    </a:cubicBezTo>
                    <a:close/>
                    <a:moveTo>
                      <a:pt x="404" y="2191"/>
                    </a:moveTo>
                    <a:cubicBezTo>
                      <a:pt x="412" y="2225"/>
                      <a:pt x="426" y="2258"/>
                      <a:pt x="443" y="2290"/>
                    </a:cubicBezTo>
                    <a:cubicBezTo>
                      <a:pt x="447" y="2324"/>
                      <a:pt x="452" y="2357"/>
                      <a:pt x="456" y="2392"/>
                    </a:cubicBezTo>
                    <a:cubicBezTo>
                      <a:pt x="449" y="2386"/>
                      <a:pt x="443" y="2383"/>
                      <a:pt x="438" y="2378"/>
                    </a:cubicBezTo>
                    <a:cubicBezTo>
                      <a:pt x="426" y="2316"/>
                      <a:pt x="416" y="2253"/>
                      <a:pt x="404" y="2191"/>
                    </a:cubicBezTo>
                    <a:close/>
                    <a:moveTo>
                      <a:pt x="2752" y="2239"/>
                    </a:moveTo>
                    <a:cubicBezTo>
                      <a:pt x="2752" y="2275"/>
                      <a:pt x="2746" y="2313"/>
                      <a:pt x="2739" y="2350"/>
                    </a:cubicBezTo>
                    <a:cubicBezTo>
                      <a:pt x="2719" y="2364"/>
                      <a:pt x="2698" y="2377"/>
                      <a:pt x="2676" y="2389"/>
                    </a:cubicBezTo>
                    <a:cubicBezTo>
                      <a:pt x="2657" y="2397"/>
                      <a:pt x="2638" y="2404"/>
                      <a:pt x="2617" y="2412"/>
                    </a:cubicBezTo>
                    <a:cubicBezTo>
                      <a:pt x="2614" y="2414"/>
                      <a:pt x="2609" y="2415"/>
                      <a:pt x="2606" y="2418"/>
                    </a:cubicBezTo>
                    <a:cubicBezTo>
                      <a:pt x="2607" y="2415"/>
                      <a:pt x="2609" y="2414"/>
                      <a:pt x="2610" y="2414"/>
                    </a:cubicBezTo>
                    <a:cubicBezTo>
                      <a:pt x="2664" y="2364"/>
                      <a:pt x="2712" y="2304"/>
                      <a:pt x="2752" y="2239"/>
                    </a:cubicBezTo>
                    <a:close/>
                    <a:moveTo>
                      <a:pt x="2084" y="1853"/>
                    </a:moveTo>
                    <a:cubicBezTo>
                      <a:pt x="2123" y="1853"/>
                      <a:pt x="2161" y="1861"/>
                      <a:pt x="2195" y="1874"/>
                    </a:cubicBezTo>
                    <a:cubicBezTo>
                      <a:pt x="2215" y="1918"/>
                      <a:pt x="2226" y="1965"/>
                      <a:pt x="2230" y="2009"/>
                    </a:cubicBezTo>
                    <a:cubicBezTo>
                      <a:pt x="2243" y="2100"/>
                      <a:pt x="2208" y="2192"/>
                      <a:pt x="2166" y="2273"/>
                    </a:cubicBezTo>
                    <a:cubicBezTo>
                      <a:pt x="2128" y="2341"/>
                      <a:pt x="2073" y="2392"/>
                      <a:pt x="2014" y="2430"/>
                    </a:cubicBezTo>
                    <a:cubicBezTo>
                      <a:pt x="2012" y="2430"/>
                      <a:pt x="2010" y="2431"/>
                      <a:pt x="2007" y="2431"/>
                    </a:cubicBezTo>
                    <a:cubicBezTo>
                      <a:pt x="1993" y="2431"/>
                      <a:pt x="1980" y="2428"/>
                      <a:pt x="1965" y="2428"/>
                    </a:cubicBezTo>
                    <a:cubicBezTo>
                      <a:pt x="1974" y="2417"/>
                      <a:pt x="1981" y="2403"/>
                      <a:pt x="1989" y="2392"/>
                    </a:cubicBezTo>
                    <a:cubicBezTo>
                      <a:pt x="2022" y="2352"/>
                      <a:pt x="2061" y="2308"/>
                      <a:pt x="2079" y="2251"/>
                    </a:cubicBezTo>
                    <a:cubicBezTo>
                      <a:pt x="2095" y="2198"/>
                      <a:pt x="2111" y="2122"/>
                      <a:pt x="2093" y="2053"/>
                    </a:cubicBezTo>
                    <a:cubicBezTo>
                      <a:pt x="2084" y="2015"/>
                      <a:pt x="2061" y="1983"/>
                      <a:pt x="2036" y="1957"/>
                    </a:cubicBezTo>
                    <a:cubicBezTo>
                      <a:pt x="2013" y="1933"/>
                      <a:pt x="1989" y="1916"/>
                      <a:pt x="1965" y="1896"/>
                    </a:cubicBezTo>
                    <a:cubicBezTo>
                      <a:pt x="1961" y="1894"/>
                      <a:pt x="1956" y="1891"/>
                      <a:pt x="1951" y="1888"/>
                    </a:cubicBezTo>
                    <a:cubicBezTo>
                      <a:pt x="1993" y="1863"/>
                      <a:pt x="2039" y="1853"/>
                      <a:pt x="2084" y="1853"/>
                    </a:cubicBezTo>
                    <a:close/>
                    <a:moveTo>
                      <a:pt x="210" y="2249"/>
                    </a:moveTo>
                    <a:lnTo>
                      <a:pt x="210" y="2249"/>
                    </a:lnTo>
                    <a:cubicBezTo>
                      <a:pt x="228" y="2275"/>
                      <a:pt x="242" y="2301"/>
                      <a:pt x="262" y="2324"/>
                    </a:cubicBezTo>
                    <a:cubicBezTo>
                      <a:pt x="310" y="2378"/>
                      <a:pt x="364" y="2418"/>
                      <a:pt x="421" y="2451"/>
                    </a:cubicBezTo>
                    <a:cubicBezTo>
                      <a:pt x="423" y="2469"/>
                      <a:pt x="429" y="2488"/>
                      <a:pt x="433" y="2506"/>
                    </a:cubicBezTo>
                    <a:cubicBezTo>
                      <a:pt x="432" y="2503"/>
                      <a:pt x="427" y="2502"/>
                      <a:pt x="426" y="2499"/>
                    </a:cubicBezTo>
                    <a:cubicBezTo>
                      <a:pt x="415" y="2476"/>
                      <a:pt x="407" y="2455"/>
                      <a:pt x="388" y="2437"/>
                    </a:cubicBezTo>
                    <a:cubicBezTo>
                      <a:pt x="370" y="2418"/>
                      <a:pt x="323" y="2406"/>
                      <a:pt x="305" y="2382"/>
                    </a:cubicBezTo>
                    <a:cubicBezTo>
                      <a:pt x="288" y="2361"/>
                      <a:pt x="268" y="2335"/>
                      <a:pt x="243" y="2308"/>
                    </a:cubicBezTo>
                    <a:cubicBezTo>
                      <a:pt x="229" y="2290"/>
                      <a:pt x="209" y="2269"/>
                      <a:pt x="210" y="2249"/>
                    </a:cubicBezTo>
                    <a:close/>
                    <a:moveTo>
                      <a:pt x="454" y="2467"/>
                    </a:moveTo>
                    <a:lnTo>
                      <a:pt x="454" y="2467"/>
                    </a:lnTo>
                    <a:cubicBezTo>
                      <a:pt x="460" y="2472"/>
                      <a:pt x="466" y="2474"/>
                      <a:pt x="473" y="2478"/>
                    </a:cubicBezTo>
                    <a:cubicBezTo>
                      <a:pt x="487" y="2554"/>
                      <a:pt x="505" y="2627"/>
                      <a:pt x="529" y="2701"/>
                    </a:cubicBezTo>
                    <a:cubicBezTo>
                      <a:pt x="520" y="2699"/>
                      <a:pt x="511" y="2695"/>
                      <a:pt x="509" y="2686"/>
                    </a:cubicBezTo>
                    <a:cubicBezTo>
                      <a:pt x="496" y="2666"/>
                      <a:pt x="498" y="2637"/>
                      <a:pt x="489" y="2613"/>
                    </a:cubicBezTo>
                    <a:cubicBezTo>
                      <a:pt x="481" y="2591"/>
                      <a:pt x="481" y="2568"/>
                      <a:pt x="474" y="2547"/>
                    </a:cubicBezTo>
                    <a:cubicBezTo>
                      <a:pt x="470" y="2540"/>
                      <a:pt x="463" y="2535"/>
                      <a:pt x="459" y="2529"/>
                    </a:cubicBezTo>
                    <a:cubicBezTo>
                      <a:pt x="460" y="2528"/>
                      <a:pt x="466" y="2528"/>
                      <a:pt x="463" y="2527"/>
                    </a:cubicBezTo>
                    <a:cubicBezTo>
                      <a:pt x="462" y="2506"/>
                      <a:pt x="456" y="2488"/>
                      <a:pt x="454" y="2467"/>
                    </a:cubicBezTo>
                    <a:close/>
                    <a:moveTo>
                      <a:pt x="1526" y="2898"/>
                    </a:moveTo>
                    <a:cubicBezTo>
                      <a:pt x="1637" y="2929"/>
                      <a:pt x="1750" y="2944"/>
                      <a:pt x="1863" y="2944"/>
                    </a:cubicBezTo>
                    <a:cubicBezTo>
                      <a:pt x="1877" y="2944"/>
                      <a:pt x="1891" y="2944"/>
                      <a:pt x="1904" y="2944"/>
                    </a:cubicBezTo>
                    <a:cubicBezTo>
                      <a:pt x="1930" y="2942"/>
                      <a:pt x="1958" y="2939"/>
                      <a:pt x="1987" y="2937"/>
                    </a:cubicBezTo>
                    <a:lnTo>
                      <a:pt x="1988" y="2939"/>
                    </a:lnTo>
                    <a:cubicBezTo>
                      <a:pt x="2029" y="2960"/>
                      <a:pt x="2071" y="3006"/>
                      <a:pt x="2115" y="3023"/>
                    </a:cubicBezTo>
                    <a:cubicBezTo>
                      <a:pt x="2131" y="3030"/>
                      <a:pt x="2145" y="3030"/>
                      <a:pt x="2160" y="3030"/>
                    </a:cubicBezTo>
                    <a:cubicBezTo>
                      <a:pt x="2149" y="3031"/>
                      <a:pt x="2137" y="3031"/>
                      <a:pt x="2126" y="3031"/>
                    </a:cubicBezTo>
                    <a:cubicBezTo>
                      <a:pt x="2024" y="3031"/>
                      <a:pt x="1913" y="3005"/>
                      <a:pt x="1797" y="2981"/>
                    </a:cubicBezTo>
                    <a:cubicBezTo>
                      <a:pt x="1702" y="2960"/>
                      <a:pt x="1612" y="2930"/>
                      <a:pt x="1526" y="2898"/>
                    </a:cubicBezTo>
                    <a:close/>
                    <a:moveTo>
                      <a:pt x="2810" y="3285"/>
                    </a:moveTo>
                    <a:cubicBezTo>
                      <a:pt x="2808" y="3288"/>
                      <a:pt x="2808" y="3292"/>
                      <a:pt x="2807" y="3293"/>
                    </a:cubicBezTo>
                    <a:cubicBezTo>
                      <a:pt x="2788" y="3315"/>
                      <a:pt x="2766" y="3333"/>
                      <a:pt x="2741" y="3348"/>
                    </a:cubicBezTo>
                    <a:cubicBezTo>
                      <a:pt x="2734" y="3352"/>
                      <a:pt x="2727" y="3353"/>
                      <a:pt x="2718" y="3353"/>
                    </a:cubicBezTo>
                    <a:cubicBezTo>
                      <a:pt x="2714" y="3353"/>
                      <a:pt x="2710" y="3353"/>
                      <a:pt x="2705" y="3352"/>
                    </a:cubicBezTo>
                    <a:cubicBezTo>
                      <a:pt x="2739" y="3332"/>
                      <a:pt x="2775" y="3308"/>
                      <a:pt x="2810" y="3285"/>
                    </a:cubicBezTo>
                    <a:close/>
                    <a:moveTo>
                      <a:pt x="1836" y="0"/>
                    </a:moveTo>
                    <a:cubicBezTo>
                      <a:pt x="1827" y="0"/>
                      <a:pt x="1818" y="1"/>
                      <a:pt x="1809" y="3"/>
                    </a:cubicBezTo>
                    <a:cubicBezTo>
                      <a:pt x="1768" y="10"/>
                      <a:pt x="1731" y="32"/>
                      <a:pt x="1695" y="54"/>
                    </a:cubicBezTo>
                    <a:cubicBezTo>
                      <a:pt x="1652" y="71"/>
                      <a:pt x="1610" y="92"/>
                      <a:pt x="1566" y="106"/>
                    </a:cubicBezTo>
                    <a:cubicBezTo>
                      <a:pt x="1527" y="120"/>
                      <a:pt x="1489" y="135"/>
                      <a:pt x="1451" y="155"/>
                    </a:cubicBezTo>
                    <a:cubicBezTo>
                      <a:pt x="1418" y="161"/>
                      <a:pt x="1384" y="164"/>
                      <a:pt x="1351" y="171"/>
                    </a:cubicBezTo>
                    <a:cubicBezTo>
                      <a:pt x="1172" y="208"/>
                      <a:pt x="1008" y="297"/>
                      <a:pt x="857" y="388"/>
                    </a:cubicBezTo>
                    <a:cubicBezTo>
                      <a:pt x="704" y="479"/>
                      <a:pt x="554" y="586"/>
                      <a:pt x="436" y="724"/>
                    </a:cubicBezTo>
                    <a:cubicBezTo>
                      <a:pt x="319" y="859"/>
                      <a:pt x="213" y="1013"/>
                      <a:pt x="145" y="1185"/>
                    </a:cubicBezTo>
                    <a:cubicBezTo>
                      <a:pt x="78" y="1357"/>
                      <a:pt x="63" y="1544"/>
                      <a:pt x="64" y="1730"/>
                    </a:cubicBezTo>
                    <a:cubicBezTo>
                      <a:pt x="66" y="1900"/>
                      <a:pt x="104" y="2082"/>
                      <a:pt x="202" y="2240"/>
                    </a:cubicBezTo>
                    <a:cubicBezTo>
                      <a:pt x="189" y="2246"/>
                      <a:pt x="185" y="2253"/>
                      <a:pt x="181" y="2260"/>
                    </a:cubicBezTo>
                    <a:cubicBezTo>
                      <a:pt x="154" y="2210"/>
                      <a:pt x="126" y="2158"/>
                      <a:pt x="100" y="2104"/>
                    </a:cubicBezTo>
                    <a:cubicBezTo>
                      <a:pt x="71" y="2046"/>
                      <a:pt x="34" y="1973"/>
                      <a:pt x="56" y="1909"/>
                    </a:cubicBezTo>
                    <a:cubicBezTo>
                      <a:pt x="57" y="1907"/>
                      <a:pt x="51" y="1906"/>
                      <a:pt x="45" y="1906"/>
                    </a:cubicBezTo>
                    <a:cubicBezTo>
                      <a:pt x="39" y="1906"/>
                      <a:pt x="32" y="1907"/>
                      <a:pt x="31" y="1909"/>
                    </a:cubicBezTo>
                    <a:cubicBezTo>
                      <a:pt x="1" y="1957"/>
                      <a:pt x="13" y="2004"/>
                      <a:pt x="28" y="2048"/>
                    </a:cubicBezTo>
                    <a:cubicBezTo>
                      <a:pt x="49" y="2107"/>
                      <a:pt x="103" y="2166"/>
                      <a:pt x="126" y="2232"/>
                    </a:cubicBezTo>
                    <a:cubicBezTo>
                      <a:pt x="149" y="2293"/>
                      <a:pt x="178" y="2350"/>
                      <a:pt x="213" y="2404"/>
                    </a:cubicBezTo>
                    <a:cubicBezTo>
                      <a:pt x="247" y="2462"/>
                      <a:pt x="277" y="2516"/>
                      <a:pt x="309" y="2569"/>
                    </a:cubicBezTo>
                    <a:lnTo>
                      <a:pt x="309" y="2571"/>
                    </a:lnTo>
                    <a:cubicBezTo>
                      <a:pt x="309" y="2576"/>
                      <a:pt x="308" y="2579"/>
                      <a:pt x="309" y="2584"/>
                    </a:cubicBezTo>
                    <a:cubicBezTo>
                      <a:pt x="316" y="2609"/>
                      <a:pt x="330" y="2630"/>
                      <a:pt x="337" y="2655"/>
                    </a:cubicBezTo>
                    <a:cubicBezTo>
                      <a:pt x="344" y="2693"/>
                      <a:pt x="350" y="2733"/>
                      <a:pt x="371" y="2763"/>
                    </a:cubicBezTo>
                    <a:cubicBezTo>
                      <a:pt x="385" y="2785"/>
                      <a:pt x="400" y="2809"/>
                      <a:pt x="415" y="2829"/>
                    </a:cubicBezTo>
                    <a:cubicBezTo>
                      <a:pt x="414" y="2857"/>
                      <a:pt x="400" y="2895"/>
                      <a:pt x="410" y="2915"/>
                    </a:cubicBezTo>
                    <a:cubicBezTo>
                      <a:pt x="425" y="2939"/>
                      <a:pt x="441" y="2960"/>
                      <a:pt x="456" y="2984"/>
                    </a:cubicBezTo>
                    <a:cubicBezTo>
                      <a:pt x="472" y="3006"/>
                      <a:pt x="511" y="3001"/>
                      <a:pt x="529" y="3019"/>
                    </a:cubicBezTo>
                    <a:cubicBezTo>
                      <a:pt x="546" y="3040"/>
                      <a:pt x="551" y="3080"/>
                      <a:pt x="571" y="3100"/>
                    </a:cubicBezTo>
                    <a:cubicBezTo>
                      <a:pt x="591" y="3120"/>
                      <a:pt x="615" y="3129"/>
                      <a:pt x="637" y="3147"/>
                    </a:cubicBezTo>
                    <a:cubicBezTo>
                      <a:pt x="657" y="3164"/>
                      <a:pt x="671" y="3195"/>
                      <a:pt x="696" y="3211"/>
                    </a:cubicBezTo>
                    <a:cubicBezTo>
                      <a:pt x="718" y="3224"/>
                      <a:pt x="751" y="3222"/>
                      <a:pt x="774" y="3233"/>
                    </a:cubicBezTo>
                    <a:lnTo>
                      <a:pt x="791" y="3238"/>
                    </a:lnTo>
                    <a:cubicBezTo>
                      <a:pt x="822" y="3284"/>
                      <a:pt x="846" y="3348"/>
                      <a:pt x="891" y="3381"/>
                    </a:cubicBezTo>
                    <a:cubicBezTo>
                      <a:pt x="944" y="3418"/>
                      <a:pt x="1000" y="3450"/>
                      <a:pt x="1056" y="3483"/>
                    </a:cubicBezTo>
                    <a:cubicBezTo>
                      <a:pt x="1116" y="3513"/>
                      <a:pt x="1186" y="3508"/>
                      <a:pt x="1246" y="3531"/>
                    </a:cubicBezTo>
                    <a:cubicBezTo>
                      <a:pt x="1304" y="3556"/>
                      <a:pt x="1363" y="3596"/>
                      <a:pt x="1427" y="3615"/>
                    </a:cubicBezTo>
                    <a:cubicBezTo>
                      <a:pt x="1490" y="3629"/>
                      <a:pt x="1556" y="3636"/>
                      <a:pt x="1621" y="3641"/>
                    </a:cubicBezTo>
                    <a:cubicBezTo>
                      <a:pt x="1687" y="3650"/>
                      <a:pt x="1751" y="3670"/>
                      <a:pt x="1819" y="3670"/>
                    </a:cubicBezTo>
                    <a:cubicBezTo>
                      <a:pt x="1886" y="3669"/>
                      <a:pt x="1950" y="3648"/>
                      <a:pt x="2016" y="3637"/>
                    </a:cubicBezTo>
                    <a:cubicBezTo>
                      <a:pt x="2080" y="3630"/>
                      <a:pt x="2142" y="3604"/>
                      <a:pt x="2206" y="3589"/>
                    </a:cubicBezTo>
                    <a:cubicBezTo>
                      <a:pt x="2270" y="3574"/>
                      <a:pt x="2343" y="3590"/>
                      <a:pt x="2408" y="3568"/>
                    </a:cubicBezTo>
                    <a:cubicBezTo>
                      <a:pt x="2484" y="3541"/>
                      <a:pt x="2536" y="3465"/>
                      <a:pt x="2600" y="3423"/>
                    </a:cubicBezTo>
                    <a:cubicBezTo>
                      <a:pt x="2607" y="3436"/>
                      <a:pt x="2616" y="3450"/>
                      <a:pt x="2618" y="3450"/>
                    </a:cubicBezTo>
                    <a:cubicBezTo>
                      <a:pt x="2618" y="3450"/>
                      <a:pt x="2618" y="3450"/>
                      <a:pt x="2618" y="3450"/>
                    </a:cubicBezTo>
                    <a:cubicBezTo>
                      <a:pt x="2638" y="3432"/>
                      <a:pt x="2649" y="3405"/>
                      <a:pt x="2676" y="3403"/>
                    </a:cubicBezTo>
                    <a:cubicBezTo>
                      <a:pt x="2677" y="3403"/>
                      <a:pt x="2678" y="3403"/>
                      <a:pt x="2679" y="3403"/>
                    </a:cubicBezTo>
                    <a:cubicBezTo>
                      <a:pt x="2706" y="3403"/>
                      <a:pt x="2746" y="3423"/>
                      <a:pt x="2777" y="3425"/>
                    </a:cubicBezTo>
                    <a:cubicBezTo>
                      <a:pt x="2810" y="3429"/>
                      <a:pt x="2856" y="3453"/>
                      <a:pt x="2889" y="3453"/>
                    </a:cubicBezTo>
                    <a:cubicBezTo>
                      <a:pt x="2921" y="3453"/>
                      <a:pt x="2939" y="3432"/>
                      <a:pt x="2965" y="3424"/>
                    </a:cubicBezTo>
                    <a:cubicBezTo>
                      <a:pt x="2993" y="3414"/>
                      <a:pt x="3006" y="3387"/>
                      <a:pt x="3031" y="3374"/>
                    </a:cubicBezTo>
                    <a:cubicBezTo>
                      <a:pt x="3057" y="3362"/>
                      <a:pt x="3097" y="3363"/>
                      <a:pt x="3121" y="3347"/>
                    </a:cubicBezTo>
                    <a:cubicBezTo>
                      <a:pt x="3145" y="3332"/>
                      <a:pt x="3183" y="3328"/>
                      <a:pt x="3203" y="3307"/>
                    </a:cubicBezTo>
                    <a:cubicBezTo>
                      <a:pt x="3227" y="3288"/>
                      <a:pt x="3221" y="3242"/>
                      <a:pt x="3240" y="3222"/>
                    </a:cubicBezTo>
                    <a:lnTo>
                      <a:pt x="3298" y="3157"/>
                    </a:lnTo>
                    <a:cubicBezTo>
                      <a:pt x="3317" y="3136"/>
                      <a:pt x="3351" y="3127"/>
                      <a:pt x="3368" y="3105"/>
                    </a:cubicBezTo>
                    <a:cubicBezTo>
                      <a:pt x="3389" y="3084"/>
                      <a:pt x="3418" y="3070"/>
                      <a:pt x="3436" y="3047"/>
                    </a:cubicBezTo>
                    <a:cubicBezTo>
                      <a:pt x="3455" y="3025"/>
                      <a:pt x="3479" y="3006"/>
                      <a:pt x="3496" y="2984"/>
                    </a:cubicBezTo>
                    <a:cubicBezTo>
                      <a:pt x="3513" y="2960"/>
                      <a:pt x="3512" y="2926"/>
                      <a:pt x="3532" y="2902"/>
                    </a:cubicBezTo>
                    <a:cubicBezTo>
                      <a:pt x="3551" y="2880"/>
                      <a:pt x="3582" y="2867"/>
                      <a:pt x="3602" y="2845"/>
                    </a:cubicBezTo>
                    <a:cubicBezTo>
                      <a:pt x="3622" y="2822"/>
                      <a:pt x="3649" y="2803"/>
                      <a:pt x="3667" y="2778"/>
                    </a:cubicBezTo>
                    <a:cubicBezTo>
                      <a:pt x="3685" y="2755"/>
                      <a:pt x="3678" y="2719"/>
                      <a:pt x="3690" y="2692"/>
                    </a:cubicBezTo>
                    <a:cubicBezTo>
                      <a:pt x="3704" y="2661"/>
                      <a:pt x="3719" y="2633"/>
                      <a:pt x="3722" y="2598"/>
                    </a:cubicBezTo>
                    <a:cubicBezTo>
                      <a:pt x="3723" y="2564"/>
                      <a:pt x="3699" y="2520"/>
                      <a:pt x="3697" y="2485"/>
                    </a:cubicBezTo>
                    <a:cubicBezTo>
                      <a:pt x="3696" y="2448"/>
                      <a:pt x="3692" y="2414"/>
                      <a:pt x="3684" y="2378"/>
                    </a:cubicBezTo>
                    <a:cubicBezTo>
                      <a:pt x="3677" y="2348"/>
                      <a:pt x="3656" y="2309"/>
                      <a:pt x="3692" y="2293"/>
                    </a:cubicBezTo>
                    <a:cubicBezTo>
                      <a:pt x="3694" y="2293"/>
                      <a:pt x="3677" y="2285"/>
                      <a:pt x="3671" y="2285"/>
                    </a:cubicBezTo>
                    <a:cubicBezTo>
                      <a:pt x="3670" y="2285"/>
                      <a:pt x="3670" y="2285"/>
                      <a:pt x="3670" y="2286"/>
                    </a:cubicBezTo>
                    <a:cubicBezTo>
                      <a:pt x="3630" y="2293"/>
                      <a:pt x="3633" y="2311"/>
                      <a:pt x="3635" y="2334"/>
                    </a:cubicBezTo>
                    <a:cubicBezTo>
                      <a:pt x="3641" y="2366"/>
                      <a:pt x="3668" y="2406"/>
                      <a:pt x="3662" y="2434"/>
                    </a:cubicBezTo>
                    <a:cubicBezTo>
                      <a:pt x="3656" y="2462"/>
                      <a:pt x="3657" y="2492"/>
                      <a:pt x="3655" y="2521"/>
                    </a:cubicBezTo>
                    <a:cubicBezTo>
                      <a:pt x="3651" y="2550"/>
                      <a:pt x="3646" y="2578"/>
                      <a:pt x="3635" y="2604"/>
                    </a:cubicBezTo>
                    <a:cubicBezTo>
                      <a:pt x="3623" y="2630"/>
                      <a:pt x="3568" y="2634"/>
                      <a:pt x="3551" y="2657"/>
                    </a:cubicBezTo>
                    <a:cubicBezTo>
                      <a:pt x="3534" y="2679"/>
                      <a:pt x="3524" y="2706"/>
                      <a:pt x="3502" y="2723"/>
                    </a:cubicBezTo>
                    <a:cubicBezTo>
                      <a:pt x="3479" y="2743"/>
                      <a:pt x="3462" y="2765"/>
                      <a:pt x="3436" y="2783"/>
                    </a:cubicBezTo>
                    <a:cubicBezTo>
                      <a:pt x="3412" y="2799"/>
                      <a:pt x="3415" y="2834"/>
                      <a:pt x="3389" y="2851"/>
                    </a:cubicBezTo>
                    <a:cubicBezTo>
                      <a:pt x="3378" y="2859"/>
                      <a:pt x="3357" y="2859"/>
                      <a:pt x="3336" y="2859"/>
                    </a:cubicBezTo>
                    <a:cubicBezTo>
                      <a:pt x="3315" y="2859"/>
                      <a:pt x="3295" y="2859"/>
                      <a:pt x="3284" y="2867"/>
                    </a:cubicBezTo>
                    <a:cubicBezTo>
                      <a:pt x="3262" y="2884"/>
                      <a:pt x="3247" y="2895"/>
                      <a:pt x="3227" y="2912"/>
                    </a:cubicBezTo>
                    <a:cubicBezTo>
                      <a:pt x="3207" y="2926"/>
                      <a:pt x="3216" y="2963"/>
                      <a:pt x="3195" y="2977"/>
                    </a:cubicBezTo>
                    <a:cubicBezTo>
                      <a:pt x="3181" y="2985"/>
                      <a:pt x="3162" y="2989"/>
                      <a:pt x="3144" y="2995"/>
                    </a:cubicBezTo>
                    <a:cubicBezTo>
                      <a:pt x="3137" y="2990"/>
                      <a:pt x="3131" y="2986"/>
                      <a:pt x="3127" y="2986"/>
                    </a:cubicBezTo>
                    <a:cubicBezTo>
                      <a:pt x="3126" y="2986"/>
                      <a:pt x="3125" y="2987"/>
                      <a:pt x="3125" y="2988"/>
                    </a:cubicBezTo>
                    <a:cubicBezTo>
                      <a:pt x="3117" y="2997"/>
                      <a:pt x="3110" y="3008"/>
                      <a:pt x="3100" y="3019"/>
                    </a:cubicBezTo>
                    <a:cubicBezTo>
                      <a:pt x="3090" y="3030"/>
                      <a:pt x="3079" y="3043"/>
                      <a:pt x="3066" y="3051"/>
                    </a:cubicBezTo>
                    <a:cubicBezTo>
                      <a:pt x="3048" y="3065"/>
                      <a:pt x="3016" y="3066"/>
                      <a:pt x="2997" y="3080"/>
                    </a:cubicBezTo>
                    <a:cubicBezTo>
                      <a:pt x="2979" y="3094"/>
                      <a:pt x="2975" y="3123"/>
                      <a:pt x="2958" y="3136"/>
                    </a:cubicBezTo>
                    <a:cubicBezTo>
                      <a:pt x="2951" y="3142"/>
                      <a:pt x="2945" y="3150"/>
                      <a:pt x="2939" y="3160"/>
                    </a:cubicBezTo>
                    <a:cubicBezTo>
                      <a:pt x="2891" y="3178"/>
                      <a:pt x="2837" y="3189"/>
                      <a:pt x="2793" y="3205"/>
                    </a:cubicBezTo>
                    <a:cubicBezTo>
                      <a:pt x="2748" y="3217"/>
                      <a:pt x="2701" y="3222"/>
                      <a:pt x="2656" y="3226"/>
                    </a:cubicBezTo>
                    <a:cubicBezTo>
                      <a:pt x="2701" y="3204"/>
                      <a:pt x="2748" y="3182"/>
                      <a:pt x="2789" y="3147"/>
                    </a:cubicBezTo>
                    <a:cubicBezTo>
                      <a:pt x="2811" y="3128"/>
                      <a:pt x="2830" y="3107"/>
                      <a:pt x="2850" y="3085"/>
                    </a:cubicBezTo>
                    <a:cubicBezTo>
                      <a:pt x="2869" y="3077"/>
                      <a:pt x="2887" y="3067"/>
                      <a:pt x="2905" y="3058"/>
                    </a:cubicBezTo>
                    <a:cubicBezTo>
                      <a:pt x="2956" y="3026"/>
                      <a:pt x="3008" y="2995"/>
                      <a:pt x="3057" y="2957"/>
                    </a:cubicBezTo>
                    <a:cubicBezTo>
                      <a:pt x="3104" y="2919"/>
                      <a:pt x="3137" y="2865"/>
                      <a:pt x="3183" y="2824"/>
                    </a:cubicBezTo>
                    <a:cubicBezTo>
                      <a:pt x="3229" y="2784"/>
                      <a:pt x="3284" y="2750"/>
                      <a:pt x="3330" y="2706"/>
                    </a:cubicBezTo>
                    <a:cubicBezTo>
                      <a:pt x="3373" y="2659"/>
                      <a:pt x="3421" y="2616"/>
                      <a:pt x="3458" y="2562"/>
                    </a:cubicBezTo>
                    <a:cubicBezTo>
                      <a:pt x="3492" y="2510"/>
                      <a:pt x="3506" y="2447"/>
                      <a:pt x="3529" y="2390"/>
                    </a:cubicBezTo>
                    <a:cubicBezTo>
                      <a:pt x="3558" y="2352"/>
                      <a:pt x="3591" y="2316"/>
                      <a:pt x="3613" y="2273"/>
                    </a:cubicBezTo>
                    <a:cubicBezTo>
                      <a:pt x="3640" y="2227"/>
                      <a:pt x="3635" y="2170"/>
                      <a:pt x="3653" y="2121"/>
                    </a:cubicBezTo>
                    <a:cubicBezTo>
                      <a:pt x="3668" y="2066"/>
                      <a:pt x="3685" y="2008"/>
                      <a:pt x="3682" y="1950"/>
                    </a:cubicBezTo>
                    <a:cubicBezTo>
                      <a:pt x="3678" y="1891"/>
                      <a:pt x="3646" y="1832"/>
                      <a:pt x="3633" y="1777"/>
                    </a:cubicBezTo>
                    <a:cubicBezTo>
                      <a:pt x="3623" y="1735"/>
                      <a:pt x="3609" y="1697"/>
                      <a:pt x="3593" y="1660"/>
                    </a:cubicBezTo>
                    <a:cubicBezTo>
                      <a:pt x="3609" y="1585"/>
                      <a:pt x="3626" y="1510"/>
                      <a:pt x="3627" y="1433"/>
                    </a:cubicBezTo>
                    <a:cubicBezTo>
                      <a:pt x="3629" y="1340"/>
                      <a:pt x="3595" y="1255"/>
                      <a:pt x="3578" y="1171"/>
                    </a:cubicBezTo>
                    <a:cubicBezTo>
                      <a:pt x="3557" y="1076"/>
                      <a:pt x="3527" y="981"/>
                      <a:pt x="3479" y="897"/>
                    </a:cubicBezTo>
                    <a:cubicBezTo>
                      <a:pt x="3428" y="813"/>
                      <a:pt x="3351" y="749"/>
                      <a:pt x="3284" y="682"/>
                    </a:cubicBezTo>
                    <a:cubicBezTo>
                      <a:pt x="3234" y="627"/>
                      <a:pt x="3174" y="579"/>
                      <a:pt x="3114" y="538"/>
                    </a:cubicBezTo>
                    <a:cubicBezTo>
                      <a:pt x="3082" y="493"/>
                      <a:pt x="3045" y="450"/>
                      <a:pt x="3009" y="409"/>
                    </a:cubicBezTo>
                    <a:cubicBezTo>
                      <a:pt x="2968" y="363"/>
                      <a:pt x="2903" y="348"/>
                      <a:pt x="2856" y="312"/>
                    </a:cubicBezTo>
                    <a:cubicBezTo>
                      <a:pt x="2811" y="272"/>
                      <a:pt x="2774" y="216"/>
                      <a:pt x="2720" y="184"/>
                    </a:cubicBezTo>
                    <a:cubicBezTo>
                      <a:pt x="2667" y="153"/>
                      <a:pt x="2607" y="133"/>
                      <a:pt x="2550" y="107"/>
                    </a:cubicBezTo>
                    <a:cubicBezTo>
                      <a:pt x="2492" y="85"/>
                      <a:pt x="2438" y="45"/>
                      <a:pt x="2376" y="32"/>
                    </a:cubicBezTo>
                    <a:cubicBezTo>
                      <a:pt x="2314" y="16"/>
                      <a:pt x="2250" y="23"/>
                      <a:pt x="2188" y="18"/>
                    </a:cubicBezTo>
                    <a:cubicBezTo>
                      <a:pt x="2174" y="16"/>
                      <a:pt x="2161" y="16"/>
                      <a:pt x="2147" y="16"/>
                    </a:cubicBezTo>
                    <a:cubicBezTo>
                      <a:pt x="2098" y="16"/>
                      <a:pt x="2048" y="23"/>
                      <a:pt x="1999" y="23"/>
                    </a:cubicBezTo>
                    <a:cubicBezTo>
                      <a:pt x="1998" y="23"/>
                      <a:pt x="1997" y="23"/>
                      <a:pt x="1995" y="23"/>
                    </a:cubicBezTo>
                    <a:cubicBezTo>
                      <a:pt x="1943" y="23"/>
                      <a:pt x="1890" y="0"/>
                      <a:pt x="1836"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29"/>
              <p:cNvSpPr/>
              <p:nvPr/>
            </p:nvSpPr>
            <p:spPr>
              <a:xfrm>
                <a:off x="1717825" y="3037250"/>
                <a:ext cx="93225" cy="92050"/>
              </a:xfrm>
              <a:custGeom>
                <a:rect b="b" l="l" r="r" t="t"/>
                <a:pathLst>
                  <a:path extrusionOk="0" h="3682" w="3729">
                    <a:moveTo>
                      <a:pt x="1008" y="326"/>
                    </a:moveTo>
                    <a:cubicBezTo>
                      <a:pt x="1012" y="326"/>
                      <a:pt x="1017" y="326"/>
                      <a:pt x="1022" y="326"/>
                    </a:cubicBezTo>
                    <a:cubicBezTo>
                      <a:pt x="986" y="348"/>
                      <a:pt x="950" y="373"/>
                      <a:pt x="916" y="395"/>
                    </a:cubicBezTo>
                    <a:lnTo>
                      <a:pt x="921" y="384"/>
                    </a:lnTo>
                    <a:cubicBezTo>
                      <a:pt x="939" y="362"/>
                      <a:pt x="963" y="346"/>
                      <a:pt x="986" y="329"/>
                    </a:cubicBezTo>
                    <a:cubicBezTo>
                      <a:pt x="993" y="327"/>
                      <a:pt x="1000" y="326"/>
                      <a:pt x="1008" y="326"/>
                    </a:cubicBezTo>
                    <a:close/>
                    <a:moveTo>
                      <a:pt x="1608" y="650"/>
                    </a:moveTo>
                    <a:cubicBezTo>
                      <a:pt x="1709" y="650"/>
                      <a:pt x="1817" y="675"/>
                      <a:pt x="1930" y="701"/>
                    </a:cubicBezTo>
                    <a:cubicBezTo>
                      <a:pt x="2025" y="721"/>
                      <a:pt x="2115" y="750"/>
                      <a:pt x="2203" y="783"/>
                    </a:cubicBezTo>
                    <a:cubicBezTo>
                      <a:pt x="2091" y="753"/>
                      <a:pt x="1977" y="737"/>
                      <a:pt x="1865" y="737"/>
                    </a:cubicBezTo>
                    <a:cubicBezTo>
                      <a:pt x="1851" y="737"/>
                      <a:pt x="1838" y="737"/>
                      <a:pt x="1824" y="738"/>
                    </a:cubicBezTo>
                    <a:cubicBezTo>
                      <a:pt x="1797" y="739"/>
                      <a:pt x="1769" y="742"/>
                      <a:pt x="1742" y="745"/>
                    </a:cubicBezTo>
                    <a:cubicBezTo>
                      <a:pt x="1740" y="745"/>
                      <a:pt x="1740" y="742"/>
                      <a:pt x="1740" y="742"/>
                    </a:cubicBezTo>
                    <a:cubicBezTo>
                      <a:pt x="1699" y="721"/>
                      <a:pt x="1658" y="676"/>
                      <a:pt x="1612" y="658"/>
                    </a:cubicBezTo>
                    <a:cubicBezTo>
                      <a:pt x="1597" y="651"/>
                      <a:pt x="1583" y="651"/>
                      <a:pt x="1568" y="651"/>
                    </a:cubicBezTo>
                    <a:cubicBezTo>
                      <a:pt x="1581" y="650"/>
                      <a:pt x="1595" y="650"/>
                      <a:pt x="1608" y="650"/>
                    </a:cubicBezTo>
                    <a:close/>
                    <a:moveTo>
                      <a:pt x="3199" y="976"/>
                    </a:moveTo>
                    <a:lnTo>
                      <a:pt x="3199" y="976"/>
                    </a:lnTo>
                    <a:cubicBezTo>
                      <a:pt x="3207" y="981"/>
                      <a:pt x="3214" y="986"/>
                      <a:pt x="3220" y="994"/>
                    </a:cubicBezTo>
                    <a:cubicBezTo>
                      <a:pt x="3231" y="1015"/>
                      <a:pt x="3229" y="1043"/>
                      <a:pt x="3238" y="1065"/>
                    </a:cubicBezTo>
                    <a:cubicBezTo>
                      <a:pt x="3247" y="1089"/>
                      <a:pt x="3247" y="1112"/>
                      <a:pt x="3254" y="1133"/>
                    </a:cubicBezTo>
                    <a:cubicBezTo>
                      <a:pt x="3257" y="1140"/>
                      <a:pt x="3264" y="1145"/>
                      <a:pt x="3269" y="1149"/>
                    </a:cubicBezTo>
                    <a:cubicBezTo>
                      <a:pt x="3268" y="1152"/>
                      <a:pt x="3262" y="1152"/>
                      <a:pt x="3264" y="1154"/>
                    </a:cubicBezTo>
                    <a:cubicBezTo>
                      <a:pt x="3265" y="1174"/>
                      <a:pt x="3271" y="1191"/>
                      <a:pt x="3275" y="1211"/>
                    </a:cubicBezTo>
                    <a:cubicBezTo>
                      <a:pt x="3268" y="1209"/>
                      <a:pt x="3262" y="1204"/>
                      <a:pt x="3256" y="1202"/>
                    </a:cubicBezTo>
                    <a:cubicBezTo>
                      <a:pt x="3242" y="1126"/>
                      <a:pt x="3222" y="1052"/>
                      <a:pt x="3199" y="976"/>
                    </a:cubicBezTo>
                    <a:close/>
                    <a:moveTo>
                      <a:pt x="2591" y="1293"/>
                    </a:moveTo>
                    <a:lnTo>
                      <a:pt x="2591" y="1293"/>
                    </a:lnTo>
                    <a:cubicBezTo>
                      <a:pt x="2607" y="1306"/>
                      <a:pt x="2621" y="1323"/>
                      <a:pt x="2635" y="1338"/>
                    </a:cubicBezTo>
                    <a:cubicBezTo>
                      <a:pt x="2622" y="1330"/>
                      <a:pt x="2611" y="1319"/>
                      <a:pt x="2602" y="1309"/>
                    </a:cubicBezTo>
                    <a:lnTo>
                      <a:pt x="2591" y="1293"/>
                    </a:lnTo>
                    <a:close/>
                    <a:moveTo>
                      <a:pt x="3295" y="1174"/>
                    </a:moveTo>
                    <a:lnTo>
                      <a:pt x="3295" y="1174"/>
                    </a:lnTo>
                    <a:cubicBezTo>
                      <a:pt x="3297" y="1176"/>
                      <a:pt x="3300" y="1178"/>
                      <a:pt x="3302" y="1181"/>
                    </a:cubicBezTo>
                    <a:cubicBezTo>
                      <a:pt x="3312" y="1203"/>
                      <a:pt x="3320" y="1224"/>
                      <a:pt x="3339" y="1243"/>
                    </a:cubicBezTo>
                    <a:cubicBezTo>
                      <a:pt x="3359" y="1262"/>
                      <a:pt x="3406" y="1275"/>
                      <a:pt x="3422" y="1298"/>
                    </a:cubicBezTo>
                    <a:cubicBezTo>
                      <a:pt x="3440" y="1319"/>
                      <a:pt x="3461" y="1345"/>
                      <a:pt x="3484" y="1372"/>
                    </a:cubicBezTo>
                    <a:cubicBezTo>
                      <a:pt x="3498" y="1389"/>
                      <a:pt x="3518" y="1409"/>
                      <a:pt x="3517" y="1430"/>
                    </a:cubicBezTo>
                    <a:cubicBezTo>
                      <a:pt x="3499" y="1405"/>
                      <a:pt x="3485" y="1379"/>
                      <a:pt x="3465" y="1354"/>
                    </a:cubicBezTo>
                    <a:cubicBezTo>
                      <a:pt x="3417" y="1302"/>
                      <a:pt x="3364" y="1262"/>
                      <a:pt x="3306" y="1229"/>
                    </a:cubicBezTo>
                    <a:cubicBezTo>
                      <a:pt x="3304" y="1210"/>
                      <a:pt x="3298" y="1192"/>
                      <a:pt x="3295" y="1174"/>
                    </a:cubicBezTo>
                    <a:close/>
                    <a:moveTo>
                      <a:pt x="1121" y="1264"/>
                    </a:moveTo>
                    <a:cubicBezTo>
                      <a:pt x="1118" y="1265"/>
                      <a:pt x="1117" y="1266"/>
                      <a:pt x="1116" y="1266"/>
                    </a:cubicBezTo>
                    <a:cubicBezTo>
                      <a:pt x="1062" y="1317"/>
                      <a:pt x="1014" y="1376"/>
                      <a:pt x="974" y="1443"/>
                    </a:cubicBezTo>
                    <a:cubicBezTo>
                      <a:pt x="974" y="1404"/>
                      <a:pt x="979" y="1368"/>
                      <a:pt x="986" y="1331"/>
                    </a:cubicBezTo>
                    <a:cubicBezTo>
                      <a:pt x="1007" y="1317"/>
                      <a:pt x="1027" y="1305"/>
                      <a:pt x="1049" y="1293"/>
                    </a:cubicBezTo>
                    <a:cubicBezTo>
                      <a:pt x="1070" y="1284"/>
                      <a:pt x="1089" y="1276"/>
                      <a:pt x="1109" y="1269"/>
                    </a:cubicBezTo>
                    <a:cubicBezTo>
                      <a:pt x="1111" y="1266"/>
                      <a:pt x="1117" y="1265"/>
                      <a:pt x="1121" y="1264"/>
                    </a:cubicBezTo>
                    <a:close/>
                    <a:moveTo>
                      <a:pt x="3269" y="1288"/>
                    </a:moveTo>
                    <a:cubicBezTo>
                      <a:pt x="3276" y="1293"/>
                      <a:pt x="3283" y="1297"/>
                      <a:pt x="3289" y="1302"/>
                    </a:cubicBezTo>
                    <a:cubicBezTo>
                      <a:pt x="3300" y="1364"/>
                      <a:pt x="3311" y="1427"/>
                      <a:pt x="3323" y="1489"/>
                    </a:cubicBezTo>
                    <a:cubicBezTo>
                      <a:pt x="3313" y="1455"/>
                      <a:pt x="3300" y="1422"/>
                      <a:pt x="3283" y="1389"/>
                    </a:cubicBezTo>
                    <a:cubicBezTo>
                      <a:pt x="3279" y="1354"/>
                      <a:pt x="3275" y="1320"/>
                      <a:pt x="3269" y="1288"/>
                    </a:cubicBezTo>
                    <a:close/>
                    <a:moveTo>
                      <a:pt x="2658" y="1364"/>
                    </a:moveTo>
                    <a:cubicBezTo>
                      <a:pt x="2690" y="1398"/>
                      <a:pt x="2717" y="1436"/>
                      <a:pt x="2738" y="1477"/>
                    </a:cubicBezTo>
                    <a:lnTo>
                      <a:pt x="2738" y="1498"/>
                    </a:lnTo>
                    <a:cubicBezTo>
                      <a:pt x="2734" y="1529"/>
                      <a:pt x="2722" y="1571"/>
                      <a:pt x="2700" y="1612"/>
                    </a:cubicBezTo>
                    <a:cubicBezTo>
                      <a:pt x="2697" y="1529"/>
                      <a:pt x="2676" y="1447"/>
                      <a:pt x="2635" y="1374"/>
                    </a:cubicBezTo>
                    <a:cubicBezTo>
                      <a:pt x="2643" y="1371"/>
                      <a:pt x="2650" y="1367"/>
                      <a:pt x="2658" y="1364"/>
                    </a:cubicBezTo>
                    <a:close/>
                    <a:moveTo>
                      <a:pt x="1723" y="1249"/>
                    </a:moveTo>
                    <a:cubicBezTo>
                      <a:pt x="1735" y="1249"/>
                      <a:pt x="1748" y="1251"/>
                      <a:pt x="1762" y="1251"/>
                    </a:cubicBezTo>
                    <a:cubicBezTo>
                      <a:pt x="1755" y="1264"/>
                      <a:pt x="1747" y="1277"/>
                      <a:pt x="1738" y="1288"/>
                    </a:cubicBezTo>
                    <a:cubicBezTo>
                      <a:pt x="1706" y="1327"/>
                      <a:pt x="1666" y="1372"/>
                      <a:pt x="1648" y="1429"/>
                    </a:cubicBezTo>
                    <a:cubicBezTo>
                      <a:pt x="1632" y="1482"/>
                      <a:pt x="1618" y="1558"/>
                      <a:pt x="1634" y="1627"/>
                    </a:cubicBezTo>
                    <a:cubicBezTo>
                      <a:pt x="1644" y="1664"/>
                      <a:pt x="1666" y="1697"/>
                      <a:pt x="1692" y="1723"/>
                    </a:cubicBezTo>
                    <a:cubicBezTo>
                      <a:pt x="1714" y="1745"/>
                      <a:pt x="1738" y="1765"/>
                      <a:pt x="1762" y="1784"/>
                    </a:cubicBezTo>
                    <a:cubicBezTo>
                      <a:pt x="1768" y="1787"/>
                      <a:pt x="1771" y="1788"/>
                      <a:pt x="1776" y="1792"/>
                    </a:cubicBezTo>
                    <a:cubicBezTo>
                      <a:pt x="1734" y="1817"/>
                      <a:pt x="1688" y="1827"/>
                      <a:pt x="1643" y="1827"/>
                    </a:cubicBezTo>
                    <a:cubicBezTo>
                      <a:pt x="1604" y="1827"/>
                      <a:pt x="1567" y="1819"/>
                      <a:pt x="1534" y="1806"/>
                    </a:cubicBezTo>
                    <a:cubicBezTo>
                      <a:pt x="1513" y="1760"/>
                      <a:pt x="1501" y="1715"/>
                      <a:pt x="1497" y="1670"/>
                    </a:cubicBezTo>
                    <a:cubicBezTo>
                      <a:pt x="1486" y="1580"/>
                      <a:pt x="1520" y="1488"/>
                      <a:pt x="1563" y="1407"/>
                    </a:cubicBezTo>
                    <a:cubicBezTo>
                      <a:pt x="1599" y="1339"/>
                      <a:pt x="1654" y="1288"/>
                      <a:pt x="1714" y="1250"/>
                    </a:cubicBezTo>
                    <a:cubicBezTo>
                      <a:pt x="1717" y="1250"/>
                      <a:pt x="1720" y="1249"/>
                      <a:pt x="1723" y="1249"/>
                    </a:cubicBezTo>
                    <a:close/>
                    <a:moveTo>
                      <a:pt x="160" y="1648"/>
                    </a:moveTo>
                    <a:cubicBezTo>
                      <a:pt x="169" y="1678"/>
                      <a:pt x="178" y="1709"/>
                      <a:pt x="185" y="1738"/>
                    </a:cubicBezTo>
                    <a:cubicBezTo>
                      <a:pt x="189" y="1766"/>
                      <a:pt x="200" y="1793"/>
                      <a:pt x="210" y="1820"/>
                    </a:cubicBezTo>
                    <a:cubicBezTo>
                      <a:pt x="188" y="1868"/>
                      <a:pt x="167" y="1921"/>
                      <a:pt x="152" y="1976"/>
                    </a:cubicBezTo>
                    <a:cubicBezTo>
                      <a:pt x="152" y="1974"/>
                      <a:pt x="151" y="1972"/>
                      <a:pt x="151" y="1972"/>
                    </a:cubicBezTo>
                    <a:cubicBezTo>
                      <a:pt x="145" y="1926"/>
                      <a:pt x="133" y="1880"/>
                      <a:pt x="132" y="1832"/>
                    </a:cubicBezTo>
                    <a:cubicBezTo>
                      <a:pt x="126" y="1784"/>
                      <a:pt x="132" y="1736"/>
                      <a:pt x="138" y="1689"/>
                    </a:cubicBezTo>
                    <a:cubicBezTo>
                      <a:pt x="141" y="1674"/>
                      <a:pt x="151" y="1660"/>
                      <a:pt x="160" y="1648"/>
                    </a:cubicBezTo>
                    <a:close/>
                    <a:moveTo>
                      <a:pt x="3078" y="1788"/>
                    </a:moveTo>
                    <a:lnTo>
                      <a:pt x="3078" y="1788"/>
                    </a:lnTo>
                    <a:cubicBezTo>
                      <a:pt x="3082" y="1866"/>
                      <a:pt x="3078" y="1942"/>
                      <a:pt x="3068" y="2014"/>
                    </a:cubicBezTo>
                    <a:cubicBezTo>
                      <a:pt x="3068" y="1993"/>
                      <a:pt x="3070" y="1972"/>
                      <a:pt x="3070" y="1953"/>
                    </a:cubicBezTo>
                    <a:cubicBezTo>
                      <a:pt x="3070" y="1915"/>
                      <a:pt x="3066" y="1875"/>
                      <a:pt x="3061" y="1835"/>
                    </a:cubicBezTo>
                    <a:cubicBezTo>
                      <a:pt x="3068" y="1820"/>
                      <a:pt x="3072" y="1804"/>
                      <a:pt x="3078" y="1788"/>
                    </a:cubicBezTo>
                    <a:close/>
                    <a:moveTo>
                      <a:pt x="2402" y="1839"/>
                    </a:moveTo>
                    <a:lnTo>
                      <a:pt x="2402" y="1839"/>
                    </a:lnTo>
                    <a:cubicBezTo>
                      <a:pt x="2401" y="1842"/>
                      <a:pt x="2401" y="1847"/>
                      <a:pt x="2398" y="1850"/>
                    </a:cubicBezTo>
                    <a:cubicBezTo>
                      <a:pt x="2397" y="1854"/>
                      <a:pt x="2395" y="1857"/>
                      <a:pt x="2391" y="1861"/>
                    </a:cubicBezTo>
                    <a:cubicBezTo>
                      <a:pt x="2340" y="1943"/>
                      <a:pt x="2256" y="1981"/>
                      <a:pt x="2170" y="2008"/>
                    </a:cubicBezTo>
                    <a:cubicBezTo>
                      <a:pt x="2156" y="2014"/>
                      <a:pt x="2141" y="2019"/>
                      <a:pt x="2126" y="2025"/>
                    </a:cubicBezTo>
                    <a:lnTo>
                      <a:pt x="2126" y="2012"/>
                    </a:lnTo>
                    <a:cubicBezTo>
                      <a:pt x="2199" y="1990"/>
                      <a:pt x="2267" y="1953"/>
                      <a:pt x="2322" y="1908"/>
                    </a:cubicBezTo>
                    <a:cubicBezTo>
                      <a:pt x="2346" y="1890"/>
                      <a:pt x="2366" y="1868"/>
                      <a:pt x="2384" y="1843"/>
                    </a:cubicBezTo>
                    <a:cubicBezTo>
                      <a:pt x="2390" y="1842"/>
                      <a:pt x="2397" y="1840"/>
                      <a:pt x="2402" y="1839"/>
                    </a:cubicBezTo>
                    <a:close/>
                    <a:moveTo>
                      <a:pt x="2412" y="1627"/>
                    </a:moveTo>
                    <a:cubicBezTo>
                      <a:pt x="2412" y="1628"/>
                      <a:pt x="2412" y="1630"/>
                      <a:pt x="2415" y="1632"/>
                    </a:cubicBezTo>
                    <a:cubicBezTo>
                      <a:pt x="2398" y="1705"/>
                      <a:pt x="2368" y="1771"/>
                      <a:pt x="2325" y="1821"/>
                    </a:cubicBezTo>
                    <a:cubicBezTo>
                      <a:pt x="2282" y="1831"/>
                      <a:pt x="2236" y="1839"/>
                      <a:pt x="2191" y="1839"/>
                    </a:cubicBezTo>
                    <a:cubicBezTo>
                      <a:pt x="2156" y="1839"/>
                      <a:pt x="2121" y="1834"/>
                      <a:pt x="2088" y="1821"/>
                    </a:cubicBezTo>
                    <a:cubicBezTo>
                      <a:pt x="2088" y="1821"/>
                      <a:pt x="2088" y="1821"/>
                      <a:pt x="2088" y="1821"/>
                    </a:cubicBezTo>
                    <a:cubicBezTo>
                      <a:pt x="2085" y="1821"/>
                      <a:pt x="2080" y="1842"/>
                      <a:pt x="2084" y="1846"/>
                    </a:cubicBezTo>
                    <a:cubicBezTo>
                      <a:pt x="2123" y="1871"/>
                      <a:pt x="2164" y="1878"/>
                      <a:pt x="2206" y="1878"/>
                    </a:cubicBezTo>
                    <a:cubicBezTo>
                      <a:pt x="2225" y="1878"/>
                      <a:pt x="2245" y="1877"/>
                      <a:pt x="2265" y="1875"/>
                    </a:cubicBezTo>
                    <a:lnTo>
                      <a:pt x="2265" y="1875"/>
                    </a:lnTo>
                    <a:cubicBezTo>
                      <a:pt x="2225" y="1905"/>
                      <a:pt x="2182" y="1930"/>
                      <a:pt x="2130" y="1946"/>
                    </a:cubicBezTo>
                    <a:cubicBezTo>
                      <a:pt x="2133" y="1924"/>
                      <a:pt x="2133" y="1901"/>
                      <a:pt x="2137" y="1880"/>
                    </a:cubicBezTo>
                    <a:cubicBezTo>
                      <a:pt x="2138" y="1876"/>
                      <a:pt x="2129" y="1872"/>
                      <a:pt x="2122" y="1872"/>
                    </a:cubicBezTo>
                    <a:cubicBezTo>
                      <a:pt x="2117" y="1872"/>
                      <a:pt x="2114" y="1874"/>
                      <a:pt x="2113" y="1876"/>
                    </a:cubicBezTo>
                    <a:cubicBezTo>
                      <a:pt x="2105" y="1904"/>
                      <a:pt x="2099" y="1932"/>
                      <a:pt x="2094" y="1960"/>
                    </a:cubicBezTo>
                    <a:cubicBezTo>
                      <a:pt x="2048" y="1971"/>
                      <a:pt x="2002" y="1978"/>
                      <a:pt x="1955" y="1978"/>
                    </a:cubicBezTo>
                    <a:cubicBezTo>
                      <a:pt x="1891" y="1978"/>
                      <a:pt x="1827" y="1966"/>
                      <a:pt x="1771" y="1939"/>
                    </a:cubicBezTo>
                    <a:cubicBezTo>
                      <a:pt x="1769" y="1939"/>
                      <a:pt x="1767" y="1938"/>
                      <a:pt x="1765" y="1938"/>
                    </a:cubicBezTo>
                    <a:cubicBezTo>
                      <a:pt x="1745" y="1938"/>
                      <a:pt x="1725" y="1974"/>
                      <a:pt x="1747" y="1986"/>
                    </a:cubicBezTo>
                    <a:cubicBezTo>
                      <a:pt x="1812" y="2025"/>
                      <a:pt x="1888" y="2042"/>
                      <a:pt x="1964" y="2042"/>
                    </a:cubicBezTo>
                    <a:cubicBezTo>
                      <a:pt x="2005" y="2042"/>
                      <a:pt x="2047" y="2037"/>
                      <a:pt x="2087" y="2027"/>
                    </a:cubicBezTo>
                    <a:lnTo>
                      <a:pt x="2087" y="2043"/>
                    </a:lnTo>
                    <a:cubicBezTo>
                      <a:pt x="2043" y="2057"/>
                      <a:pt x="1995" y="2069"/>
                      <a:pt x="1946" y="2069"/>
                    </a:cubicBezTo>
                    <a:cubicBezTo>
                      <a:pt x="1925" y="2069"/>
                      <a:pt x="1903" y="2067"/>
                      <a:pt x="1882" y="2062"/>
                    </a:cubicBezTo>
                    <a:cubicBezTo>
                      <a:pt x="1783" y="2040"/>
                      <a:pt x="1687" y="1993"/>
                      <a:pt x="1614" y="1926"/>
                    </a:cubicBezTo>
                    <a:cubicBezTo>
                      <a:pt x="1603" y="1916"/>
                      <a:pt x="1593" y="1902"/>
                      <a:pt x="1583" y="1891"/>
                    </a:cubicBezTo>
                    <a:lnTo>
                      <a:pt x="1583" y="1891"/>
                    </a:lnTo>
                    <a:cubicBezTo>
                      <a:pt x="1604" y="1895"/>
                      <a:pt x="1625" y="1898"/>
                      <a:pt x="1646" y="1898"/>
                    </a:cubicBezTo>
                    <a:cubicBezTo>
                      <a:pt x="1708" y="1898"/>
                      <a:pt x="1773" y="1878"/>
                      <a:pt x="1827" y="1832"/>
                    </a:cubicBezTo>
                    <a:cubicBezTo>
                      <a:pt x="1864" y="1849"/>
                      <a:pt x="1903" y="1858"/>
                      <a:pt x="1942" y="1858"/>
                    </a:cubicBezTo>
                    <a:cubicBezTo>
                      <a:pt x="1951" y="1858"/>
                      <a:pt x="1960" y="1858"/>
                      <a:pt x="1969" y="1857"/>
                    </a:cubicBezTo>
                    <a:cubicBezTo>
                      <a:pt x="2028" y="1850"/>
                      <a:pt x="2072" y="1814"/>
                      <a:pt x="2108" y="1784"/>
                    </a:cubicBezTo>
                    <a:cubicBezTo>
                      <a:pt x="2112" y="1784"/>
                      <a:pt x="2117" y="1784"/>
                      <a:pt x="2122" y="1784"/>
                    </a:cubicBezTo>
                    <a:cubicBezTo>
                      <a:pt x="2147" y="1784"/>
                      <a:pt x="2173" y="1779"/>
                      <a:pt x="2197" y="1777"/>
                    </a:cubicBezTo>
                    <a:cubicBezTo>
                      <a:pt x="2245" y="1763"/>
                      <a:pt x="2280" y="1730"/>
                      <a:pt x="2318" y="1703"/>
                    </a:cubicBezTo>
                    <a:cubicBezTo>
                      <a:pt x="2347" y="1682"/>
                      <a:pt x="2387" y="1660"/>
                      <a:pt x="2412" y="1627"/>
                    </a:cubicBezTo>
                    <a:close/>
                    <a:moveTo>
                      <a:pt x="1165" y="1634"/>
                    </a:moveTo>
                    <a:lnTo>
                      <a:pt x="1165" y="1634"/>
                    </a:lnTo>
                    <a:cubicBezTo>
                      <a:pt x="1164" y="1675"/>
                      <a:pt x="1162" y="1718"/>
                      <a:pt x="1162" y="1759"/>
                    </a:cubicBezTo>
                    <a:cubicBezTo>
                      <a:pt x="1162" y="1853"/>
                      <a:pt x="1155" y="1952"/>
                      <a:pt x="1182" y="2049"/>
                    </a:cubicBezTo>
                    <a:cubicBezTo>
                      <a:pt x="1197" y="2095"/>
                      <a:pt x="1216" y="2137"/>
                      <a:pt x="1241" y="2179"/>
                    </a:cubicBezTo>
                    <a:cubicBezTo>
                      <a:pt x="1150" y="2040"/>
                      <a:pt x="1122" y="1864"/>
                      <a:pt x="1144" y="1726"/>
                    </a:cubicBezTo>
                    <a:cubicBezTo>
                      <a:pt x="1147" y="1697"/>
                      <a:pt x="1155" y="1667"/>
                      <a:pt x="1165" y="1634"/>
                    </a:cubicBezTo>
                    <a:close/>
                    <a:moveTo>
                      <a:pt x="2782" y="2304"/>
                    </a:moveTo>
                    <a:lnTo>
                      <a:pt x="2782" y="2304"/>
                    </a:lnTo>
                    <a:cubicBezTo>
                      <a:pt x="2781" y="2308"/>
                      <a:pt x="2781" y="2311"/>
                      <a:pt x="2779" y="2315"/>
                    </a:cubicBezTo>
                    <a:cubicBezTo>
                      <a:pt x="2772" y="2316"/>
                      <a:pt x="2763" y="2318"/>
                      <a:pt x="2755" y="2322"/>
                    </a:cubicBezTo>
                    <a:cubicBezTo>
                      <a:pt x="2763" y="2316"/>
                      <a:pt x="2774" y="2310"/>
                      <a:pt x="2782" y="2304"/>
                    </a:cubicBezTo>
                    <a:close/>
                    <a:moveTo>
                      <a:pt x="1611" y="2212"/>
                    </a:moveTo>
                    <a:lnTo>
                      <a:pt x="1611" y="2212"/>
                    </a:lnTo>
                    <a:cubicBezTo>
                      <a:pt x="1665" y="2241"/>
                      <a:pt x="1721" y="2263"/>
                      <a:pt x="1777" y="2282"/>
                    </a:cubicBezTo>
                    <a:cubicBezTo>
                      <a:pt x="1855" y="2307"/>
                      <a:pt x="1936" y="2325"/>
                      <a:pt x="2018" y="2332"/>
                    </a:cubicBezTo>
                    <a:cubicBezTo>
                      <a:pt x="1977" y="2351"/>
                      <a:pt x="1934" y="2370"/>
                      <a:pt x="1889" y="2382"/>
                    </a:cubicBezTo>
                    <a:cubicBezTo>
                      <a:pt x="1857" y="2377"/>
                      <a:pt x="1826" y="2371"/>
                      <a:pt x="1795" y="2358"/>
                    </a:cubicBezTo>
                    <a:cubicBezTo>
                      <a:pt x="1720" y="2325"/>
                      <a:pt x="1665" y="2263"/>
                      <a:pt x="1611" y="2212"/>
                    </a:cubicBezTo>
                    <a:close/>
                    <a:moveTo>
                      <a:pt x="2782" y="1586"/>
                    </a:moveTo>
                    <a:cubicBezTo>
                      <a:pt x="2789" y="1608"/>
                      <a:pt x="2794" y="1630"/>
                      <a:pt x="2800" y="1653"/>
                    </a:cubicBezTo>
                    <a:cubicBezTo>
                      <a:pt x="2782" y="1725"/>
                      <a:pt x="2756" y="1795"/>
                      <a:pt x="2727" y="1862"/>
                    </a:cubicBezTo>
                    <a:cubicBezTo>
                      <a:pt x="2700" y="1924"/>
                      <a:pt x="2671" y="1987"/>
                      <a:pt x="2635" y="2049"/>
                    </a:cubicBezTo>
                    <a:cubicBezTo>
                      <a:pt x="2596" y="2084"/>
                      <a:pt x="2559" y="2117"/>
                      <a:pt x="2522" y="2150"/>
                    </a:cubicBezTo>
                    <a:cubicBezTo>
                      <a:pt x="2431" y="2235"/>
                      <a:pt x="2335" y="2337"/>
                      <a:pt x="2204" y="2389"/>
                    </a:cubicBezTo>
                    <a:cubicBezTo>
                      <a:pt x="2168" y="2393"/>
                      <a:pt x="2133" y="2396"/>
                      <a:pt x="2095" y="2398"/>
                    </a:cubicBezTo>
                    <a:cubicBezTo>
                      <a:pt x="2099" y="2384"/>
                      <a:pt x="2105" y="2370"/>
                      <a:pt x="2106" y="2355"/>
                    </a:cubicBezTo>
                    <a:cubicBezTo>
                      <a:pt x="2108" y="2349"/>
                      <a:pt x="2108" y="2344"/>
                      <a:pt x="2108" y="2341"/>
                    </a:cubicBezTo>
                    <a:cubicBezTo>
                      <a:pt x="2113" y="2337"/>
                      <a:pt x="2116" y="2334"/>
                      <a:pt x="2122" y="2332"/>
                    </a:cubicBezTo>
                    <a:cubicBezTo>
                      <a:pt x="2137" y="2330"/>
                      <a:pt x="2153" y="2330"/>
                      <a:pt x="2168" y="2329"/>
                    </a:cubicBezTo>
                    <a:cubicBezTo>
                      <a:pt x="2307" y="2303"/>
                      <a:pt x="2433" y="2224"/>
                      <a:pt x="2533" y="2118"/>
                    </a:cubicBezTo>
                    <a:cubicBezTo>
                      <a:pt x="2632" y="2015"/>
                      <a:pt x="2686" y="1877"/>
                      <a:pt x="2697" y="1733"/>
                    </a:cubicBezTo>
                    <a:cubicBezTo>
                      <a:pt x="2698" y="1719"/>
                      <a:pt x="2698" y="1704"/>
                      <a:pt x="2698" y="1690"/>
                    </a:cubicBezTo>
                    <a:cubicBezTo>
                      <a:pt x="2717" y="1674"/>
                      <a:pt x="2739" y="1656"/>
                      <a:pt x="2755" y="1635"/>
                    </a:cubicBezTo>
                    <a:cubicBezTo>
                      <a:pt x="2767" y="1620"/>
                      <a:pt x="2774" y="1602"/>
                      <a:pt x="2782" y="1586"/>
                    </a:cubicBezTo>
                    <a:close/>
                    <a:moveTo>
                      <a:pt x="2064" y="2359"/>
                    </a:moveTo>
                    <a:lnTo>
                      <a:pt x="2064" y="2359"/>
                    </a:lnTo>
                    <a:cubicBezTo>
                      <a:pt x="2061" y="2371"/>
                      <a:pt x="2058" y="2385"/>
                      <a:pt x="2054" y="2400"/>
                    </a:cubicBezTo>
                    <a:lnTo>
                      <a:pt x="2046" y="2400"/>
                    </a:lnTo>
                    <a:cubicBezTo>
                      <a:pt x="2020" y="2399"/>
                      <a:pt x="1995" y="2396"/>
                      <a:pt x="1969" y="2393"/>
                    </a:cubicBezTo>
                    <a:cubicBezTo>
                      <a:pt x="2002" y="2385"/>
                      <a:pt x="2032" y="2371"/>
                      <a:pt x="2064" y="2359"/>
                    </a:cubicBezTo>
                    <a:close/>
                    <a:moveTo>
                      <a:pt x="811" y="2087"/>
                    </a:moveTo>
                    <a:lnTo>
                      <a:pt x="811" y="2087"/>
                    </a:lnTo>
                    <a:cubicBezTo>
                      <a:pt x="822" y="2109"/>
                      <a:pt x="835" y="2132"/>
                      <a:pt x="849" y="2153"/>
                    </a:cubicBezTo>
                    <a:cubicBezTo>
                      <a:pt x="915" y="2259"/>
                      <a:pt x="1008" y="2337"/>
                      <a:pt x="1109" y="2399"/>
                    </a:cubicBezTo>
                    <a:cubicBezTo>
                      <a:pt x="1153" y="2453"/>
                      <a:pt x="1201" y="2502"/>
                      <a:pt x="1253" y="2545"/>
                    </a:cubicBezTo>
                    <a:cubicBezTo>
                      <a:pt x="1103" y="2440"/>
                      <a:pt x="938" y="2337"/>
                      <a:pt x="850" y="2173"/>
                    </a:cubicBezTo>
                    <a:cubicBezTo>
                      <a:pt x="835" y="2146"/>
                      <a:pt x="822" y="2115"/>
                      <a:pt x="811" y="2087"/>
                    </a:cubicBezTo>
                    <a:close/>
                    <a:moveTo>
                      <a:pt x="2720" y="2462"/>
                    </a:moveTo>
                    <a:lnTo>
                      <a:pt x="2720" y="2462"/>
                    </a:lnTo>
                    <a:cubicBezTo>
                      <a:pt x="2713" y="2476"/>
                      <a:pt x="2706" y="2491"/>
                      <a:pt x="2700" y="2505"/>
                    </a:cubicBezTo>
                    <a:cubicBezTo>
                      <a:pt x="2646" y="2528"/>
                      <a:pt x="2591" y="2545"/>
                      <a:pt x="2533" y="2559"/>
                    </a:cubicBezTo>
                    <a:cubicBezTo>
                      <a:pt x="2490" y="2570"/>
                      <a:pt x="2445" y="2574"/>
                      <a:pt x="2401" y="2582"/>
                    </a:cubicBezTo>
                    <a:cubicBezTo>
                      <a:pt x="2398" y="2577"/>
                      <a:pt x="2398" y="2571"/>
                      <a:pt x="2397" y="2568"/>
                    </a:cubicBezTo>
                    <a:cubicBezTo>
                      <a:pt x="2507" y="2545"/>
                      <a:pt x="2616" y="2510"/>
                      <a:pt x="2720" y="2462"/>
                    </a:cubicBezTo>
                    <a:close/>
                    <a:moveTo>
                      <a:pt x="2355" y="2577"/>
                    </a:moveTo>
                    <a:cubicBezTo>
                      <a:pt x="2357" y="2579"/>
                      <a:pt x="2357" y="2583"/>
                      <a:pt x="2357" y="2586"/>
                    </a:cubicBezTo>
                    <a:cubicBezTo>
                      <a:pt x="2329" y="2590"/>
                      <a:pt x="2300" y="2590"/>
                      <a:pt x="2272" y="2592"/>
                    </a:cubicBezTo>
                    <a:cubicBezTo>
                      <a:pt x="2285" y="2590"/>
                      <a:pt x="2299" y="2586"/>
                      <a:pt x="2313" y="2585"/>
                    </a:cubicBezTo>
                    <a:cubicBezTo>
                      <a:pt x="2327" y="2583"/>
                      <a:pt x="2342" y="2578"/>
                      <a:pt x="2355" y="2577"/>
                    </a:cubicBezTo>
                    <a:close/>
                    <a:moveTo>
                      <a:pt x="867" y="2566"/>
                    </a:moveTo>
                    <a:lnTo>
                      <a:pt x="867" y="2566"/>
                    </a:lnTo>
                    <a:cubicBezTo>
                      <a:pt x="882" y="2578"/>
                      <a:pt x="897" y="2589"/>
                      <a:pt x="915" y="2600"/>
                    </a:cubicBezTo>
                    <a:cubicBezTo>
                      <a:pt x="910" y="2611"/>
                      <a:pt x="910" y="2623"/>
                      <a:pt x="909" y="2633"/>
                    </a:cubicBezTo>
                    <a:cubicBezTo>
                      <a:pt x="895" y="2611"/>
                      <a:pt x="880" y="2590"/>
                      <a:pt x="868" y="2568"/>
                    </a:cubicBezTo>
                    <a:cubicBezTo>
                      <a:pt x="868" y="2568"/>
                      <a:pt x="868" y="2567"/>
                      <a:pt x="867" y="2566"/>
                    </a:cubicBezTo>
                    <a:close/>
                    <a:moveTo>
                      <a:pt x="1371" y="2633"/>
                    </a:moveTo>
                    <a:cubicBezTo>
                      <a:pt x="1425" y="2667"/>
                      <a:pt x="1480" y="2696"/>
                      <a:pt x="1537" y="2722"/>
                    </a:cubicBezTo>
                    <a:cubicBezTo>
                      <a:pt x="1556" y="2731"/>
                      <a:pt x="1577" y="2738"/>
                      <a:pt x="1597" y="2744"/>
                    </a:cubicBezTo>
                    <a:cubicBezTo>
                      <a:pt x="1583" y="2744"/>
                      <a:pt x="1570" y="2746"/>
                      <a:pt x="1556" y="2746"/>
                    </a:cubicBezTo>
                    <a:cubicBezTo>
                      <a:pt x="1549" y="2746"/>
                      <a:pt x="1542" y="2745"/>
                      <a:pt x="1535" y="2744"/>
                    </a:cubicBezTo>
                    <a:cubicBezTo>
                      <a:pt x="1479" y="2710"/>
                      <a:pt x="1425" y="2673"/>
                      <a:pt x="1371" y="2633"/>
                    </a:cubicBezTo>
                    <a:close/>
                    <a:moveTo>
                      <a:pt x="1695" y="2783"/>
                    </a:moveTo>
                    <a:cubicBezTo>
                      <a:pt x="1721" y="2791"/>
                      <a:pt x="1747" y="2802"/>
                      <a:pt x="1775" y="2810"/>
                    </a:cubicBezTo>
                    <a:lnTo>
                      <a:pt x="1733" y="2837"/>
                    </a:lnTo>
                    <a:cubicBezTo>
                      <a:pt x="1714" y="2830"/>
                      <a:pt x="1695" y="2827"/>
                      <a:pt x="1676" y="2819"/>
                    </a:cubicBezTo>
                    <a:cubicBezTo>
                      <a:pt x="1658" y="2810"/>
                      <a:pt x="1638" y="2799"/>
                      <a:pt x="1621" y="2791"/>
                    </a:cubicBezTo>
                    <a:cubicBezTo>
                      <a:pt x="1645" y="2790"/>
                      <a:pt x="1669" y="2788"/>
                      <a:pt x="1695" y="2783"/>
                    </a:cubicBezTo>
                    <a:close/>
                    <a:moveTo>
                      <a:pt x="1841" y="2827"/>
                    </a:moveTo>
                    <a:cubicBezTo>
                      <a:pt x="1977" y="2867"/>
                      <a:pt x="2116" y="2889"/>
                      <a:pt x="2261" y="2892"/>
                    </a:cubicBezTo>
                    <a:cubicBezTo>
                      <a:pt x="2219" y="2901"/>
                      <a:pt x="2177" y="2910"/>
                      <a:pt x="2128" y="2910"/>
                    </a:cubicBezTo>
                    <a:cubicBezTo>
                      <a:pt x="2022" y="2908"/>
                      <a:pt x="1908" y="2886"/>
                      <a:pt x="1795" y="2853"/>
                    </a:cubicBezTo>
                    <a:lnTo>
                      <a:pt x="1841" y="2827"/>
                    </a:lnTo>
                    <a:close/>
                    <a:moveTo>
                      <a:pt x="937" y="2616"/>
                    </a:moveTo>
                    <a:cubicBezTo>
                      <a:pt x="1060" y="2736"/>
                      <a:pt x="1208" y="2830"/>
                      <a:pt x="1356" y="2914"/>
                    </a:cubicBezTo>
                    <a:cubicBezTo>
                      <a:pt x="1377" y="2926"/>
                      <a:pt x="1399" y="2937"/>
                      <a:pt x="1420" y="2948"/>
                    </a:cubicBezTo>
                    <a:cubicBezTo>
                      <a:pt x="1405" y="2949"/>
                      <a:pt x="1388" y="2951"/>
                      <a:pt x="1371" y="2954"/>
                    </a:cubicBezTo>
                    <a:cubicBezTo>
                      <a:pt x="1242" y="2892"/>
                      <a:pt x="1121" y="2817"/>
                      <a:pt x="1001" y="2742"/>
                    </a:cubicBezTo>
                    <a:cubicBezTo>
                      <a:pt x="985" y="2729"/>
                      <a:pt x="967" y="2716"/>
                      <a:pt x="950" y="2703"/>
                    </a:cubicBezTo>
                    <a:cubicBezTo>
                      <a:pt x="945" y="2696"/>
                      <a:pt x="941" y="2688"/>
                      <a:pt x="937" y="2681"/>
                    </a:cubicBezTo>
                    <a:cubicBezTo>
                      <a:pt x="932" y="2659"/>
                      <a:pt x="932" y="2637"/>
                      <a:pt x="937" y="2616"/>
                    </a:cubicBezTo>
                    <a:close/>
                    <a:moveTo>
                      <a:pt x="1466" y="2974"/>
                    </a:moveTo>
                    <a:cubicBezTo>
                      <a:pt x="1509" y="2998"/>
                      <a:pt x="1553" y="3020"/>
                      <a:pt x="1599" y="3043"/>
                    </a:cubicBezTo>
                    <a:cubicBezTo>
                      <a:pt x="1544" y="3024"/>
                      <a:pt x="1490" y="3003"/>
                      <a:pt x="1438" y="2978"/>
                    </a:cubicBezTo>
                    <a:cubicBezTo>
                      <a:pt x="1447" y="2977"/>
                      <a:pt x="1455" y="2976"/>
                      <a:pt x="1466" y="2974"/>
                    </a:cubicBezTo>
                    <a:close/>
                    <a:moveTo>
                      <a:pt x="3339" y="1575"/>
                    </a:moveTo>
                    <a:cubicBezTo>
                      <a:pt x="3348" y="1616"/>
                      <a:pt x="3357" y="1657"/>
                      <a:pt x="3364" y="1701"/>
                    </a:cubicBezTo>
                    <a:cubicBezTo>
                      <a:pt x="3407" y="1983"/>
                      <a:pt x="3421" y="2296"/>
                      <a:pt x="3269" y="2568"/>
                    </a:cubicBezTo>
                    <a:cubicBezTo>
                      <a:pt x="3132" y="2813"/>
                      <a:pt x="2884" y="2992"/>
                      <a:pt x="2611" y="3068"/>
                    </a:cubicBezTo>
                    <a:lnTo>
                      <a:pt x="2591" y="3073"/>
                    </a:lnTo>
                    <a:cubicBezTo>
                      <a:pt x="2720" y="2985"/>
                      <a:pt x="2801" y="2866"/>
                      <a:pt x="2865" y="2740"/>
                    </a:cubicBezTo>
                    <a:cubicBezTo>
                      <a:pt x="2989" y="2665"/>
                      <a:pt x="3099" y="2564"/>
                      <a:pt x="3177" y="2440"/>
                    </a:cubicBezTo>
                    <a:cubicBezTo>
                      <a:pt x="3301" y="2246"/>
                      <a:pt x="3330" y="2029"/>
                      <a:pt x="3324" y="1821"/>
                    </a:cubicBezTo>
                    <a:cubicBezTo>
                      <a:pt x="3342" y="1743"/>
                      <a:pt x="3349" y="1657"/>
                      <a:pt x="3339" y="1575"/>
                    </a:cubicBezTo>
                    <a:close/>
                    <a:moveTo>
                      <a:pt x="284" y="2131"/>
                    </a:moveTo>
                    <a:cubicBezTo>
                      <a:pt x="310" y="2202"/>
                      <a:pt x="343" y="2271"/>
                      <a:pt x="381" y="2337"/>
                    </a:cubicBezTo>
                    <a:cubicBezTo>
                      <a:pt x="372" y="2367"/>
                      <a:pt x="365" y="2400"/>
                      <a:pt x="368" y="2432"/>
                    </a:cubicBezTo>
                    <a:cubicBezTo>
                      <a:pt x="378" y="2494"/>
                      <a:pt x="399" y="2552"/>
                      <a:pt x="410" y="2612"/>
                    </a:cubicBezTo>
                    <a:cubicBezTo>
                      <a:pt x="422" y="2674"/>
                      <a:pt x="443" y="2732"/>
                      <a:pt x="463" y="2795"/>
                    </a:cubicBezTo>
                    <a:cubicBezTo>
                      <a:pt x="482" y="2857"/>
                      <a:pt x="533" y="2901"/>
                      <a:pt x="561" y="2958"/>
                    </a:cubicBezTo>
                    <a:cubicBezTo>
                      <a:pt x="579" y="2996"/>
                      <a:pt x="579" y="3050"/>
                      <a:pt x="588" y="3094"/>
                    </a:cubicBezTo>
                    <a:cubicBezTo>
                      <a:pt x="575" y="3084"/>
                      <a:pt x="561" y="3072"/>
                      <a:pt x="550" y="3058"/>
                    </a:cubicBezTo>
                    <a:cubicBezTo>
                      <a:pt x="495" y="2999"/>
                      <a:pt x="443" y="2940"/>
                      <a:pt x="396" y="2874"/>
                    </a:cubicBezTo>
                    <a:cubicBezTo>
                      <a:pt x="350" y="2809"/>
                      <a:pt x="312" y="2735"/>
                      <a:pt x="284" y="2658"/>
                    </a:cubicBezTo>
                    <a:cubicBezTo>
                      <a:pt x="257" y="2577"/>
                      <a:pt x="284" y="2486"/>
                      <a:pt x="277" y="2406"/>
                    </a:cubicBezTo>
                    <a:cubicBezTo>
                      <a:pt x="271" y="2325"/>
                      <a:pt x="264" y="2246"/>
                      <a:pt x="277" y="2165"/>
                    </a:cubicBezTo>
                    <a:cubicBezTo>
                      <a:pt x="279" y="2153"/>
                      <a:pt x="283" y="2143"/>
                      <a:pt x="284" y="2131"/>
                    </a:cubicBezTo>
                    <a:close/>
                    <a:moveTo>
                      <a:pt x="3331" y="1338"/>
                    </a:moveTo>
                    <a:lnTo>
                      <a:pt x="3331" y="1338"/>
                    </a:lnTo>
                    <a:cubicBezTo>
                      <a:pt x="3415" y="1415"/>
                      <a:pt x="3485" y="1511"/>
                      <a:pt x="3524" y="1619"/>
                    </a:cubicBezTo>
                    <a:cubicBezTo>
                      <a:pt x="3586" y="1793"/>
                      <a:pt x="3543" y="1974"/>
                      <a:pt x="3516" y="2137"/>
                    </a:cubicBezTo>
                    <a:cubicBezTo>
                      <a:pt x="3488" y="2303"/>
                      <a:pt x="3440" y="2466"/>
                      <a:pt x="3353" y="2611"/>
                    </a:cubicBezTo>
                    <a:cubicBezTo>
                      <a:pt x="3269" y="2754"/>
                      <a:pt x="3165" y="2886"/>
                      <a:pt x="3037" y="2991"/>
                    </a:cubicBezTo>
                    <a:cubicBezTo>
                      <a:pt x="2925" y="3086"/>
                      <a:pt x="2811" y="3182"/>
                      <a:pt x="2678" y="3244"/>
                    </a:cubicBezTo>
                    <a:cubicBezTo>
                      <a:pt x="2661" y="3251"/>
                      <a:pt x="2649" y="3259"/>
                      <a:pt x="2631" y="3266"/>
                    </a:cubicBezTo>
                    <a:cubicBezTo>
                      <a:pt x="2541" y="3300"/>
                      <a:pt x="2447" y="3303"/>
                      <a:pt x="2355" y="3303"/>
                    </a:cubicBezTo>
                    <a:cubicBezTo>
                      <a:pt x="2332" y="3303"/>
                      <a:pt x="2308" y="3303"/>
                      <a:pt x="2286" y="3303"/>
                    </a:cubicBezTo>
                    <a:cubicBezTo>
                      <a:pt x="2259" y="3303"/>
                      <a:pt x="2232" y="3303"/>
                      <a:pt x="2205" y="3305"/>
                    </a:cubicBezTo>
                    <a:cubicBezTo>
                      <a:pt x="2178" y="3306"/>
                      <a:pt x="2149" y="3307"/>
                      <a:pt x="2121" y="3307"/>
                    </a:cubicBezTo>
                    <a:cubicBezTo>
                      <a:pt x="2012" y="3307"/>
                      <a:pt x="1902" y="3296"/>
                      <a:pt x="1797" y="3271"/>
                    </a:cubicBezTo>
                    <a:cubicBezTo>
                      <a:pt x="1666" y="3240"/>
                      <a:pt x="1523" y="3226"/>
                      <a:pt x="1400" y="3157"/>
                    </a:cubicBezTo>
                    <a:cubicBezTo>
                      <a:pt x="1362" y="3135"/>
                      <a:pt x="1327" y="3109"/>
                      <a:pt x="1293" y="3080"/>
                    </a:cubicBezTo>
                    <a:lnTo>
                      <a:pt x="1293" y="3080"/>
                    </a:lnTo>
                    <a:cubicBezTo>
                      <a:pt x="1358" y="3093"/>
                      <a:pt x="1425" y="3101"/>
                      <a:pt x="1490" y="3108"/>
                    </a:cubicBezTo>
                    <a:cubicBezTo>
                      <a:pt x="1696" y="3171"/>
                      <a:pt x="1907" y="3211"/>
                      <a:pt x="2124" y="3211"/>
                    </a:cubicBezTo>
                    <a:cubicBezTo>
                      <a:pt x="2135" y="3211"/>
                      <a:pt x="2145" y="3211"/>
                      <a:pt x="2156" y="3211"/>
                    </a:cubicBezTo>
                    <a:cubicBezTo>
                      <a:pt x="2482" y="3205"/>
                      <a:pt x="2819" y="3095"/>
                      <a:pt x="3071" y="2874"/>
                    </a:cubicBezTo>
                    <a:cubicBezTo>
                      <a:pt x="3335" y="2648"/>
                      <a:pt x="3439" y="2300"/>
                      <a:pt x="3432" y="1985"/>
                    </a:cubicBezTo>
                    <a:cubicBezTo>
                      <a:pt x="3430" y="1771"/>
                      <a:pt x="3377" y="1547"/>
                      <a:pt x="3331" y="1338"/>
                    </a:cubicBezTo>
                    <a:close/>
                    <a:moveTo>
                      <a:pt x="1905" y="0"/>
                    </a:moveTo>
                    <a:cubicBezTo>
                      <a:pt x="1838" y="3"/>
                      <a:pt x="1775" y="24"/>
                      <a:pt x="1709" y="33"/>
                    </a:cubicBezTo>
                    <a:cubicBezTo>
                      <a:pt x="1644" y="40"/>
                      <a:pt x="1582" y="66"/>
                      <a:pt x="1517" y="81"/>
                    </a:cubicBezTo>
                    <a:cubicBezTo>
                      <a:pt x="1454" y="97"/>
                      <a:pt x="1380" y="80"/>
                      <a:pt x="1316" y="102"/>
                    </a:cubicBezTo>
                    <a:cubicBezTo>
                      <a:pt x="1241" y="130"/>
                      <a:pt x="1187" y="205"/>
                      <a:pt x="1124" y="248"/>
                    </a:cubicBezTo>
                    <a:cubicBezTo>
                      <a:pt x="1117" y="235"/>
                      <a:pt x="1108" y="220"/>
                      <a:pt x="1105" y="220"/>
                    </a:cubicBezTo>
                    <a:cubicBezTo>
                      <a:pt x="1105" y="220"/>
                      <a:pt x="1105" y="220"/>
                      <a:pt x="1105" y="220"/>
                    </a:cubicBezTo>
                    <a:cubicBezTo>
                      <a:pt x="1087" y="238"/>
                      <a:pt x="1076" y="266"/>
                      <a:pt x="1048" y="267"/>
                    </a:cubicBezTo>
                    <a:cubicBezTo>
                      <a:pt x="1047" y="267"/>
                      <a:pt x="1046" y="267"/>
                      <a:pt x="1045" y="267"/>
                    </a:cubicBezTo>
                    <a:cubicBezTo>
                      <a:pt x="1018" y="267"/>
                      <a:pt x="978" y="248"/>
                      <a:pt x="946" y="245"/>
                    </a:cubicBezTo>
                    <a:cubicBezTo>
                      <a:pt x="915" y="241"/>
                      <a:pt x="868" y="218"/>
                      <a:pt x="835" y="218"/>
                    </a:cubicBezTo>
                    <a:cubicBezTo>
                      <a:pt x="802" y="218"/>
                      <a:pt x="785" y="238"/>
                      <a:pt x="759" y="247"/>
                    </a:cubicBezTo>
                    <a:cubicBezTo>
                      <a:pt x="732" y="258"/>
                      <a:pt x="718" y="285"/>
                      <a:pt x="692" y="296"/>
                    </a:cubicBezTo>
                    <a:cubicBezTo>
                      <a:pt x="667" y="309"/>
                      <a:pt x="627" y="307"/>
                      <a:pt x="602" y="324"/>
                    </a:cubicBezTo>
                    <a:cubicBezTo>
                      <a:pt x="579" y="340"/>
                      <a:pt x="543" y="343"/>
                      <a:pt x="520" y="364"/>
                    </a:cubicBezTo>
                    <a:cubicBezTo>
                      <a:pt x="498" y="383"/>
                      <a:pt x="503" y="430"/>
                      <a:pt x="484" y="450"/>
                    </a:cubicBezTo>
                    <a:lnTo>
                      <a:pt x="426" y="514"/>
                    </a:lnTo>
                    <a:cubicBezTo>
                      <a:pt x="407" y="534"/>
                      <a:pt x="374" y="544"/>
                      <a:pt x="354" y="567"/>
                    </a:cubicBezTo>
                    <a:cubicBezTo>
                      <a:pt x="334" y="588"/>
                      <a:pt x="306" y="602"/>
                      <a:pt x="288" y="624"/>
                    </a:cubicBezTo>
                    <a:cubicBezTo>
                      <a:pt x="269" y="646"/>
                      <a:pt x="244" y="665"/>
                      <a:pt x="228" y="687"/>
                    </a:cubicBezTo>
                    <a:cubicBezTo>
                      <a:pt x="210" y="712"/>
                      <a:pt x="213" y="746"/>
                      <a:pt x="192" y="768"/>
                    </a:cubicBezTo>
                    <a:cubicBezTo>
                      <a:pt x="173" y="790"/>
                      <a:pt x="141" y="804"/>
                      <a:pt x="121" y="826"/>
                    </a:cubicBezTo>
                    <a:cubicBezTo>
                      <a:pt x="103" y="849"/>
                      <a:pt x="75" y="867"/>
                      <a:pt x="57" y="892"/>
                    </a:cubicBezTo>
                    <a:cubicBezTo>
                      <a:pt x="38" y="915"/>
                      <a:pt x="45" y="953"/>
                      <a:pt x="34" y="980"/>
                    </a:cubicBezTo>
                    <a:cubicBezTo>
                      <a:pt x="20" y="1009"/>
                      <a:pt x="4" y="1038"/>
                      <a:pt x="2" y="1072"/>
                    </a:cubicBezTo>
                    <a:cubicBezTo>
                      <a:pt x="1" y="1107"/>
                      <a:pt x="24" y="1152"/>
                      <a:pt x="27" y="1187"/>
                    </a:cubicBezTo>
                    <a:cubicBezTo>
                      <a:pt x="34" y="1231"/>
                      <a:pt x="37" y="1265"/>
                      <a:pt x="45" y="1302"/>
                    </a:cubicBezTo>
                    <a:cubicBezTo>
                      <a:pt x="52" y="1332"/>
                      <a:pt x="72" y="1371"/>
                      <a:pt x="37" y="1387"/>
                    </a:cubicBezTo>
                    <a:cubicBezTo>
                      <a:pt x="35" y="1387"/>
                      <a:pt x="54" y="1395"/>
                      <a:pt x="58" y="1395"/>
                    </a:cubicBezTo>
                    <a:cubicBezTo>
                      <a:pt x="58" y="1395"/>
                      <a:pt x="58" y="1394"/>
                      <a:pt x="59" y="1394"/>
                    </a:cubicBezTo>
                    <a:cubicBezTo>
                      <a:pt x="98" y="1387"/>
                      <a:pt x="97" y="1368"/>
                      <a:pt x="93" y="1348"/>
                    </a:cubicBezTo>
                    <a:cubicBezTo>
                      <a:pt x="89" y="1316"/>
                      <a:pt x="61" y="1276"/>
                      <a:pt x="68" y="1247"/>
                    </a:cubicBezTo>
                    <a:cubicBezTo>
                      <a:pt x="72" y="1220"/>
                      <a:pt x="71" y="1189"/>
                      <a:pt x="75" y="1160"/>
                    </a:cubicBezTo>
                    <a:cubicBezTo>
                      <a:pt x="78" y="1131"/>
                      <a:pt x="83" y="1104"/>
                      <a:pt x="93" y="1078"/>
                    </a:cubicBezTo>
                    <a:cubicBezTo>
                      <a:pt x="105" y="1052"/>
                      <a:pt x="160" y="1048"/>
                      <a:pt x="178" y="1024"/>
                    </a:cubicBezTo>
                    <a:cubicBezTo>
                      <a:pt x="195" y="1002"/>
                      <a:pt x="206" y="976"/>
                      <a:pt x="228" y="958"/>
                    </a:cubicBezTo>
                    <a:cubicBezTo>
                      <a:pt x="250" y="939"/>
                      <a:pt x="268" y="917"/>
                      <a:pt x="293" y="899"/>
                    </a:cubicBezTo>
                    <a:cubicBezTo>
                      <a:pt x="317" y="882"/>
                      <a:pt x="313" y="848"/>
                      <a:pt x="339" y="830"/>
                    </a:cubicBezTo>
                    <a:cubicBezTo>
                      <a:pt x="350" y="823"/>
                      <a:pt x="371" y="823"/>
                      <a:pt x="392" y="823"/>
                    </a:cubicBezTo>
                    <a:cubicBezTo>
                      <a:pt x="413" y="823"/>
                      <a:pt x="434" y="823"/>
                      <a:pt x="444" y="815"/>
                    </a:cubicBezTo>
                    <a:cubicBezTo>
                      <a:pt x="467" y="797"/>
                      <a:pt x="482" y="786"/>
                      <a:pt x="503" y="770"/>
                    </a:cubicBezTo>
                    <a:cubicBezTo>
                      <a:pt x="522" y="756"/>
                      <a:pt x="513" y="719"/>
                      <a:pt x="533" y="705"/>
                    </a:cubicBezTo>
                    <a:cubicBezTo>
                      <a:pt x="547" y="697"/>
                      <a:pt x="566" y="692"/>
                      <a:pt x="586" y="687"/>
                    </a:cubicBezTo>
                    <a:cubicBezTo>
                      <a:pt x="592" y="692"/>
                      <a:pt x="598" y="696"/>
                      <a:pt x="602" y="696"/>
                    </a:cubicBezTo>
                    <a:cubicBezTo>
                      <a:pt x="603" y="696"/>
                      <a:pt x="604" y="695"/>
                      <a:pt x="605" y="694"/>
                    </a:cubicBezTo>
                    <a:cubicBezTo>
                      <a:pt x="613" y="684"/>
                      <a:pt x="620" y="673"/>
                      <a:pt x="628" y="662"/>
                    </a:cubicBezTo>
                    <a:cubicBezTo>
                      <a:pt x="639" y="651"/>
                      <a:pt x="649" y="639"/>
                      <a:pt x="663" y="631"/>
                    </a:cubicBezTo>
                    <a:cubicBezTo>
                      <a:pt x="682" y="617"/>
                      <a:pt x="712" y="615"/>
                      <a:pt x="732" y="602"/>
                    </a:cubicBezTo>
                    <a:cubicBezTo>
                      <a:pt x="751" y="588"/>
                      <a:pt x="754" y="559"/>
                      <a:pt x="771" y="545"/>
                    </a:cubicBezTo>
                    <a:cubicBezTo>
                      <a:pt x="778" y="540"/>
                      <a:pt x="785" y="531"/>
                      <a:pt x="791" y="522"/>
                    </a:cubicBezTo>
                    <a:cubicBezTo>
                      <a:pt x="839" y="505"/>
                      <a:pt x="891" y="493"/>
                      <a:pt x="937" y="476"/>
                    </a:cubicBezTo>
                    <a:cubicBezTo>
                      <a:pt x="981" y="464"/>
                      <a:pt x="1027" y="460"/>
                      <a:pt x="1074" y="456"/>
                    </a:cubicBezTo>
                    <a:lnTo>
                      <a:pt x="1074" y="456"/>
                    </a:lnTo>
                    <a:cubicBezTo>
                      <a:pt x="1027" y="478"/>
                      <a:pt x="981" y="500"/>
                      <a:pt x="939" y="534"/>
                    </a:cubicBezTo>
                    <a:cubicBezTo>
                      <a:pt x="917" y="553"/>
                      <a:pt x="898" y="574"/>
                      <a:pt x="880" y="596"/>
                    </a:cubicBezTo>
                    <a:cubicBezTo>
                      <a:pt x="861" y="604"/>
                      <a:pt x="842" y="614"/>
                      <a:pt x="825" y="624"/>
                    </a:cubicBezTo>
                    <a:cubicBezTo>
                      <a:pt x="773" y="655"/>
                      <a:pt x="722" y="687"/>
                      <a:pt x="671" y="724"/>
                    </a:cubicBezTo>
                    <a:cubicBezTo>
                      <a:pt x="626" y="763"/>
                      <a:pt x="593" y="816"/>
                      <a:pt x="546" y="858"/>
                    </a:cubicBezTo>
                    <a:cubicBezTo>
                      <a:pt x="499" y="898"/>
                      <a:pt x="444" y="932"/>
                      <a:pt x="400" y="976"/>
                    </a:cubicBezTo>
                    <a:cubicBezTo>
                      <a:pt x="357" y="1021"/>
                      <a:pt x="309" y="1065"/>
                      <a:pt x="271" y="1119"/>
                    </a:cubicBezTo>
                    <a:cubicBezTo>
                      <a:pt x="236" y="1171"/>
                      <a:pt x="222" y="1235"/>
                      <a:pt x="200" y="1291"/>
                    </a:cubicBezTo>
                    <a:cubicBezTo>
                      <a:pt x="171" y="1330"/>
                      <a:pt x="138" y="1365"/>
                      <a:pt x="116" y="1408"/>
                    </a:cubicBezTo>
                    <a:cubicBezTo>
                      <a:pt x="90" y="1455"/>
                      <a:pt x="93" y="1511"/>
                      <a:pt x="76" y="1561"/>
                    </a:cubicBezTo>
                    <a:cubicBezTo>
                      <a:pt x="61" y="1616"/>
                      <a:pt x="43" y="1674"/>
                      <a:pt x="48" y="1732"/>
                    </a:cubicBezTo>
                    <a:cubicBezTo>
                      <a:pt x="50" y="1791"/>
                      <a:pt x="83" y="1850"/>
                      <a:pt x="97" y="1905"/>
                    </a:cubicBezTo>
                    <a:cubicBezTo>
                      <a:pt x="105" y="1946"/>
                      <a:pt x="119" y="1985"/>
                      <a:pt x="137" y="2022"/>
                    </a:cubicBezTo>
                    <a:cubicBezTo>
                      <a:pt x="119" y="2096"/>
                      <a:pt x="104" y="2172"/>
                      <a:pt x="103" y="2249"/>
                    </a:cubicBezTo>
                    <a:cubicBezTo>
                      <a:pt x="100" y="2341"/>
                      <a:pt x="133" y="2427"/>
                      <a:pt x="152" y="2510"/>
                    </a:cubicBezTo>
                    <a:cubicBezTo>
                      <a:pt x="173" y="2605"/>
                      <a:pt x="202" y="2700"/>
                      <a:pt x="250" y="2784"/>
                    </a:cubicBezTo>
                    <a:cubicBezTo>
                      <a:pt x="302" y="2868"/>
                      <a:pt x="379" y="2933"/>
                      <a:pt x="444" y="2999"/>
                    </a:cubicBezTo>
                    <a:cubicBezTo>
                      <a:pt x="496" y="3054"/>
                      <a:pt x="554" y="3102"/>
                      <a:pt x="615" y="3144"/>
                    </a:cubicBezTo>
                    <a:cubicBezTo>
                      <a:pt x="648" y="3189"/>
                      <a:pt x="683" y="3232"/>
                      <a:pt x="719" y="3273"/>
                    </a:cubicBezTo>
                    <a:cubicBezTo>
                      <a:pt x="760" y="3318"/>
                      <a:pt x="827" y="3333"/>
                      <a:pt x="873" y="3369"/>
                    </a:cubicBezTo>
                    <a:cubicBezTo>
                      <a:pt x="917" y="3409"/>
                      <a:pt x="956" y="3466"/>
                      <a:pt x="1008" y="3497"/>
                    </a:cubicBezTo>
                    <a:cubicBezTo>
                      <a:pt x="1062" y="3529"/>
                      <a:pt x="1122" y="3548"/>
                      <a:pt x="1179" y="3574"/>
                    </a:cubicBezTo>
                    <a:cubicBezTo>
                      <a:pt x="1238" y="3596"/>
                      <a:pt x="1290" y="3636"/>
                      <a:pt x="1352" y="3650"/>
                    </a:cubicBezTo>
                    <a:cubicBezTo>
                      <a:pt x="1414" y="3665"/>
                      <a:pt x="1480" y="3658"/>
                      <a:pt x="1542" y="3664"/>
                    </a:cubicBezTo>
                    <a:cubicBezTo>
                      <a:pt x="1556" y="3665"/>
                      <a:pt x="1569" y="3666"/>
                      <a:pt x="1583" y="3666"/>
                    </a:cubicBezTo>
                    <a:cubicBezTo>
                      <a:pt x="1632" y="3666"/>
                      <a:pt x="1681" y="3658"/>
                      <a:pt x="1729" y="3658"/>
                    </a:cubicBezTo>
                    <a:cubicBezTo>
                      <a:pt x="1731" y="3658"/>
                      <a:pt x="1732" y="3658"/>
                      <a:pt x="1733" y="3658"/>
                    </a:cubicBezTo>
                    <a:cubicBezTo>
                      <a:pt x="1785" y="3658"/>
                      <a:pt x="1840" y="3681"/>
                      <a:pt x="1893" y="3681"/>
                    </a:cubicBezTo>
                    <a:cubicBezTo>
                      <a:pt x="1902" y="3681"/>
                      <a:pt x="1912" y="3680"/>
                      <a:pt x="1921" y="3679"/>
                    </a:cubicBezTo>
                    <a:cubicBezTo>
                      <a:pt x="1962" y="3672"/>
                      <a:pt x="1998" y="3650"/>
                      <a:pt x="2033" y="3628"/>
                    </a:cubicBezTo>
                    <a:cubicBezTo>
                      <a:pt x="2077" y="3610"/>
                      <a:pt x="2120" y="3589"/>
                      <a:pt x="2163" y="3576"/>
                    </a:cubicBezTo>
                    <a:cubicBezTo>
                      <a:pt x="2203" y="3562"/>
                      <a:pt x="2240" y="3547"/>
                      <a:pt x="2278" y="3526"/>
                    </a:cubicBezTo>
                    <a:cubicBezTo>
                      <a:pt x="2311" y="3521"/>
                      <a:pt x="2346" y="3518"/>
                      <a:pt x="2377" y="3511"/>
                    </a:cubicBezTo>
                    <a:cubicBezTo>
                      <a:pt x="2556" y="3474"/>
                      <a:pt x="2720" y="3384"/>
                      <a:pt x="2872" y="3294"/>
                    </a:cubicBezTo>
                    <a:cubicBezTo>
                      <a:pt x="3024" y="3203"/>
                      <a:pt x="3174" y="3095"/>
                      <a:pt x="3293" y="2958"/>
                    </a:cubicBezTo>
                    <a:cubicBezTo>
                      <a:pt x="3412" y="2823"/>
                      <a:pt x="3517" y="2669"/>
                      <a:pt x="3584" y="2497"/>
                    </a:cubicBezTo>
                    <a:cubicBezTo>
                      <a:pt x="3650" y="2325"/>
                      <a:pt x="3667" y="2137"/>
                      <a:pt x="3664" y="1952"/>
                    </a:cubicBezTo>
                    <a:cubicBezTo>
                      <a:pt x="3663" y="1781"/>
                      <a:pt x="3626" y="1599"/>
                      <a:pt x="3527" y="1441"/>
                    </a:cubicBezTo>
                    <a:cubicBezTo>
                      <a:pt x="3539" y="1436"/>
                      <a:pt x="3545" y="1429"/>
                      <a:pt x="3547" y="1422"/>
                    </a:cubicBezTo>
                    <a:cubicBezTo>
                      <a:pt x="3575" y="1471"/>
                      <a:pt x="3602" y="1524"/>
                      <a:pt x="3628" y="1577"/>
                    </a:cubicBezTo>
                    <a:cubicBezTo>
                      <a:pt x="3657" y="1635"/>
                      <a:pt x="3696" y="1708"/>
                      <a:pt x="3674" y="1773"/>
                    </a:cubicBezTo>
                    <a:cubicBezTo>
                      <a:pt x="3673" y="1775"/>
                      <a:pt x="3678" y="1776"/>
                      <a:pt x="3684" y="1776"/>
                    </a:cubicBezTo>
                    <a:cubicBezTo>
                      <a:pt x="3690" y="1776"/>
                      <a:pt x="3697" y="1775"/>
                      <a:pt x="3697" y="1773"/>
                    </a:cubicBezTo>
                    <a:cubicBezTo>
                      <a:pt x="3729" y="1725"/>
                      <a:pt x="3717" y="1678"/>
                      <a:pt x="3701" y="1634"/>
                    </a:cubicBezTo>
                    <a:cubicBezTo>
                      <a:pt x="3675" y="1562"/>
                      <a:pt x="3622" y="1503"/>
                      <a:pt x="3598" y="1437"/>
                    </a:cubicBezTo>
                    <a:cubicBezTo>
                      <a:pt x="3575" y="1378"/>
                      <a:pt x="3546" y="1319"/>
                      <a:pt x="3511" y="1265"/>
                    </a:cubicBezTo>
                    <a:cubicBezTo>
                      <a:pt x="3477" y="1207"/>
                      <a:pt x="3447" y="1154"/>
                      <a:pt x="3415" y="1100"/>
                    </a:cubicBezTo>
                    <a:lnTo>
                      <a:pt x="3415" y="1098"/>
                    </a:lnTo>
                    <a:cubicBezTo>
                      <a:pt x="3415" y="1093"/>
                      <a:pt x="3417" y="1090"/>
                      <a:pt x="3415" y="1085"/>
                    </a:cubicBezTo>
                    <a:cubicBezTo>
                      <a:pt x="3408" y="1060"/>
                      <a:pt x="3395" y="1039"/>
                      <a:pt x="3388" y="1015"/>
                    </a:cubicBezTo>
                    <a:cubicBezTo>
                      <a:pt x="3381" y="976"/>
                      <a:pt x="3374" y="936"/>
                      <a:pt x="3353" y="906"/>
                    </a:cubicBezTo>
                    <a:cubicBezTo>
                      <a:pt x="3339" y="884"/>
                      <a:pt x="3324" y="860"/>
                      <a:pt x="3309" y="840"/>
                    </a:cubicBezTo>
                    <a:cubicBezTo>
                      <a:pt x="3311" y="812"/>
                      <a:pt x="3324" y="774"/>
                      <a:pt x="3313" y="754"/>
                    </a:cubicBezTo>
                    <a:cubicBezTo>
                      <a:pt x="3300" y="730"/>
                      <a:pt x="3283" y="709"/>
                      <a:pt x="3268" y="686"/>
                    </a:cubicBezTo>
                    <a:cubicBezTo>
                      <a:pt x="3251" y="664"/>
                      <a:pt x="3213" y="668"/>
                      <a:pt x="3195" y="650"/>
                    </a:cubicBezTo>
                    <a:cubicBezTo>
                      <a:pt x="3178" y="629"/>
                      <a:pt x="3173" y="589"/>
                      <a:pt x="3154" y="570"/>
                    </a:cubicBezTo>
                    <a:cubicBezTo>
                      <a:pt x="3133" y="551"/>
                      <a:pt x="3110" y="541"/>
                      <a:pt x="3086" y="523"/>
                    </a:cubicBezTo>
                    <a:cubicBezTo>
                      <a:pt x="3066" y="507"/>
                      <a:pt x="3052" y="475"/>
                      <a:pt x="3028" y="460"/>
                    </a:cubicBezTo>
                    <a:cubicBezTo>
                      <a:pt x="3006" y="446"/>
                      <a:pt x="2973" y="450"/>
                      <a:pt x="2949" y="438"/>
                    </a:cubicBezTo>
                    <a:lnTo>
                      <a:pt x="2933" y="432"/>
                    </a:lnTo>
                    <a:cubicBezTo>
                      <a:pt x="2900" y="388"/>
                      <a:pt x="2878" y="322"/>
                      <a:pt x="2832" y="289"/>
                    </a:cubicBezTo>
                    <a:cubicBezTo>
                      <a:pt x="2781" y="252"/>
                      <a:pt x="2724" y="220"/>
                      <a:pt x="2666" y="189"/>
                    </a:cubicBezTo>
                    <a:cubicBezTo>
                      <a:pt x="2609" y="157"/>
                      <a:pt x="2539" y="163"/>
                      <a:pt x="2478" y="141"/>
                    </a:cubicBezTo>
                    <a:cubicBezTo>
                      <a:pt x="2419" y="114"/>
                      <a:pt x="2361" y="75"/>
                      <a:pt x="2298" y="55"/>
                    </a:cubicBezTo>
                    <a:cubicBezTo>
                      <a:pt x="2233" y="42"/>
                      <a:pt x="2168" y="35"/>
                      <a:pt x="2102" y="31"/>
                    </a:cubicBezTo>
                    <a:cubicBezTo>
                      <a:pt x="2038" y="21"/>
                      <a:pt x="1972" y="3"/>
                      <a:pt x="190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29"/>
              <p:cNvSpPr/>
              <p:nvPr/>
            </p:nvSpPr>
            <p:spPr>
              <a:xfrm>
                <a:off x="1595900" y="3079275"/>
                <a:ext cx="2200" cy="900"/>
              </a:xfrm>
              <a:custGeom>
                <a:rect b="b" l="l" r="r" t="t"/>
                <a:pathLst>
                  <a:path extrusionOk="0" h="36" w="88">
                    <a:moveTo>
                      <a:pt x="78" y="1"/>
                    </a:moveTo>
                    <a:cubicBezTo>
                      <a:pt x="57" y="15"/>
                      <a:pt x="35" y="24"/>
                      <a:pt x="20" y="31"/>
                    </a:cubicBezTo>
                    <a:cubicBezTo>
                      <a:pt x="14" y="34"/>
                      <a:pt x="8" y="35"/>
                      <a:pt x="3" y="35"/>
                    </a:cubicBezTo>
                    <a:lnTo>
                      <a:pt x="3" y="35"/>
                    </a:lnTo>
                    <a:lnTo>
                      <a:pt x="87" y="33"/>
                    </a:lnTo>
                    <a:cubicBezTo>
                      <a:pt x="84" y="22"/>
                      <a:pt x="82" y="11"/>
                      <a:pt x="78" y="1"/>
                    </a:cubicBezTo>
                    <a:close/>
                    <a:moveTo>
                      <a:pt x="3" y="35"/>
                    </a:moveTo>
                    <a:lnTo>
                      <a:pt x="1" y="35"/>
                    </a:lnTo>
                    <a:cubicBezTo>
                      <a:pt x="1" y="35"/>
                      <a:pt x="2" y="35"/>
                      <a:pt x="3" y="35"/>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29"/>
              <p:cNvSpPr/>
              <p:nvPr/>
            </p:nvSpPr>
            <p:spPr>
              <a:xfrm>
                <a:off x="1593450" y="3079000"/>
                <a:ext cx="1125" cy="225"/>
              </a:xfrm>
              <a:custGeom>
                <a:rect b="b" l="l" r="r" t="t"/>
                <a:pathLst>
                  <a:path extrusionOk="0" h="9" w="45">
                    <a:moveTo>
                      <a:pt x="1" y="1"/>
                    </a:moveTo>
                    <a:cubicBezTo>
                      <a:pt x="8" y="5"/>
                      <a:pt x="20" y="8"/>
                      <a:pt x="29" y="8"/>
                    </a:cubicBezTo>
                    <a:cubicBezTo>
                      <a:pt x="37" y="8"/>
                      <a:pt x="43" y="6"/>
                      <a:pt x="45"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29"/>
              <p:cNvSpPr/>
              <p:nvPr/>
            </p:nvSpPr>
            <p:spPr>
              <a:xfrm>
                <a:off x="1554625" y="3037325"/>
                <a:ext cx="92700" cy="92425"/>
              </a:xfrm>
              <a:custGeom>
                <a:rect b="b" l="l" r="r" t="t"/>
                <a:pathLst>
                  <a:path extrusionOk="0" h="3697" w="3708">
                    <a:moveTo>
                      <a:pt x="1435" y="201"/>
                    </a:moveTo>
                    <a:cubicBezTo>
                      <a:pt x="1436" y="201"/>
                      <a:pt x="1436" y="201"/>
                      <a:pt x="1437" y="201"/>
                    </a:cubicBezTo>
                    <a:cubicBezTo>
                      <a:pt x="1411" y="219"/>
                      <a:pt x="1385" y="233"/>
                      <a:pt x="1361" y="253"/>
                    </a:cubicBezTo>
                    <a:cubicBezTo>
                      <a:pt x="1307" y="301"/>
                      <a:pt x="1268" y="354"/>
                      <a:pt x="1233" y="411"/>
                    </a:cubicBezTo>
                    <a:cubicBezTo>
                      <a:pt x="1215" y="414"/>
                      <a:pt x="1196" y="420"/>
                      <a:pt x="1178" y="422"/>
                    </a:cubicBezTo>
                    <a:cubicBezTo>
                      <a:pt x="1181" y="421"/>
                      <a:pt x="1182" y="418"/>
                      <a:pt x="1185" y="416"/>
                    </a:cubicBezTo>
                    <a:cubicBezTo>
                      <a:pt x="1208" y="406"/>
                      <a:pt x="1230" y="398"/>
                      <a:pt x="1247" y="378"/>
                    </a:cubicBezTo>
                    <a:cubicBezTo>
                      <a:pt x="1266" y="359"/>
                      <a:pt x="1279" y="312"/>
                      <a:pt x="1302" y="296"/>
                    </a:cubicBezTo>
                    <a:cubicBezTo>
                      <a:pt x="1325" y="278"/>
                      <a:pt x="1349" y="257"/>
                      <a:pt x="1378" y="234"/>
                    </a:cubicBezTo>
                    <a:cubicBezTo>
                      <a:pt x="1395" y="221"/>
                      <a:pt x="1415" y="201"/>
                      <a:pt x="1435" y="201"/>
                    </a:cubicBezTo>
                    <a:close/>
                    <a:moveTo>
                      <a:pt x="1495" y="395"/>
                    </a:moveTo>
                    <a:lnTo>
                      <a:pt x="1495" y="395"/>
                    </a:lnTo>
                    <a:cubicBezTo>
                      <a:pt x="1460" y="405"/>
                      <a:pt x="1426" y="418"/>
                      <a:pt x="1394" y="433"/>
                    </a:cubicBezTo>
                    <a:cubicBezTo>
                      <a:pt x="1360" y="436"/>
                      <a:pt x="1325" y="442"/>
                      <a:pt x="1291" y="447"/>
                    </a:cubicBezTo>
                    <a:cubicBezTo>
                      <a:pt x="1295" y="440"/>
                      <a:pt x="1299" y="433"/>
                      <a:pt x="1305" y="428"/>
                    </a:cubicBezTo>
                    <a:cubicBezTo>
                      <a:pt x="1368" y="416"/>
                      <a:pt x="1431" y="407"/>
                      <a:pt x="1495" y="395"/>
                    </a:cubicBezTo>
                    <a:close/>
                    <a:moveTo>
                      <a:pt x="1217" y="443"/>
                    </a:moveTo>
                    <a:cubicBezTo>
                      <a:pt x="1212" y="450"/>
                      <a:pt x="1210" y="456"/>
                      <a:pt x="1206" y="462"/>
                    </a:cubicBezTo>
                    <a:cubicBezTo>
                      <a:pt x="1130" y="476"/>
                      <a:pt x="1054" y="494"/>
                      <a:pt x="981" y="519"/>
                    </a:cubicBezTo>
                    <a:cubicBezTo>
                      <a:pt x="984" y="511"/>
                      <a:pt x="990" y="502"/>
                      <a:pt x="996" y="498"/>
                    </a:cubicBezTo>
                    <a:cubicBezTo>
                      <a:pt x="1017" y="487"/>
                      <a:pt x="1047" y="489"/>
                      <a:pt x="1068" y="480"/>
                    </a:cubicBezTo>
                    <a:cubicBezTo>
                      <a:pt x="1091" y="471"/>
                      <a:pt x="1116" y="471"/>
                      <a:pt x="1137" y="464"/>
                    </a:cubicBezTo>
                    <a:cubicBezTo>
                      <a:pt x="1144" y="461"/>
                      <a:pt x="1149" y="454"/>
                      <a:pt x="1155" y="449"/>
                    </a:cubicBezTo>
                    <a:cubicBezTo>
                      <a:pt x="1156" y="450"/>
                      <a:pt x="1156" y="454"/>
                      <a:pt x="1157" y="454"/>
                    </a:cubicBezTo>
                    <a:cubicBezTo>
                      <a:pt x="1157" y="454"/>
                      <a:pt x="1157" y="454"/>
                      <a:pt x="1157" y="454"/>
                    </a:cubicBezTo>
                    <a:cubicBezTo>
                      <a:pt x="1178" y="453"/>
                      <a:pt x="1196" y="447"/>
                      <a:pt x="1217" y="443"/>
                    </a:cubicBezTo>
                    <a:close/>
                    <a:moveTo>
                      <a:pt x="1855" y="637"/>
                    </a:moveTo>
                    <a:cubicBezTo>
                      <a:pt x="1911" y="637"/>
                      <a:pt x="1966" y="641"/>
                      <a:pt x="2020" y="648"/>
                    </a:cubicBezTo>
                    <a:cubicBezTo>
                      <a:pt x="2000" y="648"/>
                      <a:pt x="1979" y="647"/>
                      <a:pt x="1958" y="647"/>
                    </a:cubicBezTo>
                    <a:cubicBezTo>
                      <a:pt x="1918" y="647"/>
                      <a:pt x="1879" y="650"/>
                      <a:pt x="1839" y="655"/>
                    </a:cubicBezTo>
                    <a:cubicBezTo>
                      <a:pt x="1825" y="648"/>
                      <a:pt x="1810" y="643"/>
                      <a:pt x="1795" y="639"/>
                    </a:cubicBezTo>
                    <a:cubicBezTo>
                      <a:pt x="1815" y="637"/>
                      <a:pt x="1835" y="637"/>
                      <a:pt x="1855" y="637"/>
                    </a:cubicBezTo>
                    <a:close/>
                    <a:moveTo>
                      <a:pt x="2312" y="932"/>
                    </a:moveTo>
                    <a:lnTo>
                      <a:pt x="2312" y="932"/>
                    </a:lnTo>
                    <a:cubicBezTo>
                      <a:pt x="2316" y="934"/>
                      <a:pt x="2319" y="934"/>
                      <a:pt x="2323" y="936"/>
                    </a:cubicBezTo>
                    <a:cubicBezTo>
                      <a:pt x="2326" y="944"/>
                      <a:pt x="2327" y="951"/>
                      <a:pt x="2330" y="959"/>
                    </a:cubicBezTo>
                    <a:cubicBezTo>
                      <a:pt x="2324" y="951"/>
                      <a:pt x="2319" y="941"/>
                      <a:pt x="2312" y="932"/>
                    </a:cubicBezTo>
                    <a:close/>
                    <a:moveTo>
                      <a:pt x="1506" y="977"/>
                    </a:moveTo>
                    <a:cubicBezTo>
                      <a:pt x="1535" y="980"/>
                      <a:pt x="1576" y="992"/>
                      <a:pt x="1617" y="1014"/>
                    </a:cubicBezTo>
                    <a:cubicBezTo>
                      <a:pt x="1535" y="1018"/>
                      <a:pt x="1452" y="1039"/>
                      <a:pt x="1379" y="1080"/>
                    </a:cubicBezTo>
                    <a:cubicBezTo>
                      <a:pt x="1376" y="1073"/>
                      <a:pt x="1372" y="1065"/>
                      <a:pt x="1369" y="1056"/>
                    </a:cubicBezTo>
                    <a:cubicBezTo>
                      <a:pt x="1405" y="1025"/>
                      <a:pt x="1441" y="999"/>
                      <a:pt x="1485" y="977"/>
                    </a:cubicBezTo>
                    <a:close/>
                    <a:moveTo>
                      <a:pt x="1342" y="1079"/>
                    </a:moveTo>
                    <a:lnTo>
                      <a:pt x="1342" y="1079"/>
                    </a:lnTo>
                    <a:cubicBezTo>
                      <a:pt x="1334" y="1090"/>
                      <a:pt x="1323" y="1102"/>
                      <a:pt x="1313" y="1111"/>
                    </a:cubicBezTo>
                    <a:lnTo>
                      <a:pt x="1298" y="1122"/>
                    </a:lnTo>
                    <a:cubicBezTo>
                      <a:pt x="1312" y="1106"/>
                      <a:pt x="1327" y="1093"/>
                      <a:pt x="1342" y="1079"/>
                    </a:cubicBezTo>
                    <a:close/>
                    <a:moveTo>
                      <a:pt x="2049" y="325"/>
                    </a:moveTo>
                    <a:cubicBezTo>
                      <a:pt x="2231" y="325"/>
                      <a:pt x="2415" y="356"/>
                      <a:pt x="2582" y="449"/>
                    </a:cubicBezTo>
                    <a:cubicBezTo>
                      <a:pt x="2830" y="585"/>
                      <a:pt x="3008" y="833"/>
                      <a:pt x="3084" y="1102"/>
                    </a:cubicBezTo>
                    <a:lnTo>
                      <a:pt x="3090" y="1123"/>
                    </a:lnTo>
                    <a:cubicBezTo>
                      <a:pt x="2997" y="994"/>
                      <a:pt x="2876" y="915"/>
                      <a:pt x="2751" y="852"/>
                    </a:cubicBezTo>
                    <a:cubicBezTo>
                      <a:pt x="2675" y="728"/>
                      <a:pt x="2574" y="619"/>
                      <a:pt x="2450" y="539"/>
                    </a:cubicBezTo>
                    <a:cubicBezTo>
                      <a:pt x="2271" y="425"/>
                      <a:pt x="2071" y="393"/>
                      <a:pt x="1878" y="393"/>
                    </a:cubicBezTo>
                    <a:cubicBezTo>
                      <a:pt x="1861" y="393"/>
                      <a:pt x="1845" y="393"/>
                      <a:pt x="1829" y="394"/>
                    </a:cubicBezTo>
                    <a:cubicBezTo>
                      <a:pt x="1775" y="381"/>
                      <a:pt x="1719" y="373"/>
                      <a:pt x="1663" y="373"/>
                    </a:cubicBezTo>
                    <a:cubicBezTo>
                      <a:pt x="1636" y="373"/>
                      <a:pt x="1609" y="375"/>
                      <a:pt x="1583" y="378"/>
                    </a:cubicBezTo>
                    <a:cubicBezTo>
                      <a:pt x="1625" y="370"/>
                      <a:pt x="1667" y="361"/>
                      <a:pt x="1711" y="354"/>
                    </a:cubicBezTo>
                    <a:cubicBezTo>
                      <a:pt x="1820" y="337"/>
                      <a:pt x="1934" y="325"/>
                      <a:pt x="2049" y="325"/>
                    </a:cubicBezTo>
                    <a:close/>
                    <a:moveTo>
                      <a:pt x="2472" y="996"/>
                    </a:moveTo>
                    <a:lnTo>
                      <a:pt x="2472" y="996"/>
                    </a:lnTo>
                    <a:cubicBezTo>
                      <a:pt x="2485" y="1003"/>
                      <a:pt x="2502" y="1010"/>
                      <a:pt x="2516" y="1017"/>
                    </a:cubicBezTo>
                    <a:cubicBezTo>
                      <a:pt x="2538" y="1069"/>
                      <a:pt x="2557" y="1124"/>
                      <a:pt x="2568" y="1182"/>
                    </a:cubicBezTo>
                    <a:cubicBezTo>
                      <a:pt x="2579" y="1225"/>
                      <a:pt x="2586" y="1269"/>
                      <a:pt x="2591" y="1314"/>
                    </a:cubicBezTo>
                    <a:cubicBezTo>
                      <a:pt x="2587" y="1316"/>
                      <a:pt x="2582" y="1316"/>
                      <a:pt x="2578" y="1317"/>
                    </a:cubicBezTo>
                    <a:cubicBezTo>
                      <a:pt x="2553" y="1210"/>
                      <a:pt x="2520" y="1100"/>
                      <a:pt x="2472" y="996"/>
                    </a:cubicBezTo>
                    <a:close/>
                    <a:moveTo>
                      <a:pt x="2596" y="1356"/>
                    </a:moveTo>
                    <a:cubicBezTo>
                      <a:pt x="2600" y="1384"/>
                      <a:pt x="2600" y="1413"/>
                      <a:pt x="2601" y="1444"/>
                    </a:cubicBezTo>
                    <a:cubicBezTo>
                      <a:pt x="2600" y="1430"/>
                      <a:pt x="2596" y="1416"/>
                      <a:pt x="2594" y="1402"/>
                    </a:cubicBezTo>
                    <a:cubicBezTo>
                      <a:pt x="2593" y="1389"/>
                      <a:pt x="2587" y="1372"/>
                      <a:pt x="2586" y="1358"/>
                    </a:cubicBezTo>
                    <a:cubicBezTo>
                      <a:pt x="2589" y="1356"/>
                      <a:pt x="2593" y="1356"/>
                      <a:pt x="2596" y="1356"/>
                    </a:cubicBezTo>
                    <a:close/>
                    <a:moveTo>
                      <a:pt x="1846" y="1310"/>
                    </a:moveTo>
                    <a:lnTo>
                      <a:pt x="1846" y="1310"/>
                    </a:lnTo>
                    <a:cubicBezTo>
                      <a:pt x="1850" y="1313"/>
                      <a:pt x="1855" y="1313"/>
                      <a:pt x="1858" y="1314"/>
                    </a:cubicBezTo>
                    <a:cubicBezTo>
                      <a:pt x="1861" y="1316"/>
                      <a:pt x="1865" y="1317"/>
                      <a:pt x="1869" y="1321"/>
                    </a:cubicBezTo>
                    <a:cubicBezTo>
                      <a:pt x="1952" y="1372"/>
                      <a:pt x="1989" y="1456"/>
                      <a:pt x="2016" y="1543"/>
                    </a:cubicBezTo>
                    <a:cubicBezTo>
                      <a:pt x="2022" y="1556"/>
                      <a:pt x="2026" y="1572"/>
                      <a:pt x="2031" y="1588"/>
                    </a:cubicBezTo>
                    <a:lnTo>
                      <a:pt x="2020" y="1588"/>
                    </a:lnTo>
                    <a:cubicBezTo>
                      <a:pt x="1997" y="1514"/>
                      <a:pt x="1961" y="1445"/>
                      <a:pt x="1913" y="1390"/>
                    </a:cubicBezTo>
                    <a:cubicBezTo>
                      <a:pt x="1896" y="1367"/>
                      <a:pt x="1873" y="1347"/>
                      <a:pt x="1850" y="1328"/>
                    </a:cubicBezTo>
                    <a:cubicBezTo>
                      <a:pt x="1850" y="1321"/>
                      <a:pt x="1848" y="1316"/>
                      <a:pt x="1846" y="1310"/>
                    </a:cubicBezTo>
                    <a:close/>
                    <a:moveTo>
                      <a:pt x="1663" y="912"/>
                    </a:moveTo>
                    <a:cubicBezTo>
                      <a:pt x="1734" y="930"/>
                      <a:pt x="1804" y="954"/>
                      <a:pt x="1873" y="985"/>
                    </a:cubicBezTo>
                    <a:cubicBezTo>
                      <a:pt x="1935" y="1013"/>
                      <a:pt x="2000" y="1042"/>
                      <a:pt x="2062" y="1078"/>
                    </a:cubicBezTo>
                    <a:cubicBezTo>
                      <a:pt x="2096" y="1116"/>
                      <a:pt x="2128" y="1153"/>
                      <a:pt x="2161" y="1190"/>
                    </a:cubicBezTo>
                    <a:cubicBezTo>
                      <a:pt x="2247" y="1281"/>
                      <a:pt x="2348" y="1376"/>
                      <a:pt x="2400" y="1507"/>
                    </a:cubicBezTo>
                    <a:cubicBezTo>
                      <a:pt x="2406" y="1543"/>
                      <a:pt x="2407" y="1579"/>
                      <a:pt x="2408" y="1614"/>
                    </a:cubicBezTo>
                    <a:cubicBezTo>
                      <a:pt x="2395" y="1612"/>
                      <a:pt x="2380" y="1606"/>
                      <a:pt x="2366" y="1605"/>
                    </a:cubicBezTo>
                    <a:cubicBezTo>
                      <a:pt x="2360" y="1603"/>
                      <a:pt x="2355" y="1603"/>
                      <a:pt x="2352" y="1603"/>
                    </a:cubicBezTo>
                    <a:cubicBezTo>
                      <a:pt x="2348" y="1598"/>
                      <a:pt x="2345" y="1594"/>
                      <a:pt x="2341" y="1590"/>
                    </a:cubicBezTo>
                    <a:cubicBezTo>
                      <a:pt x="2340" y="1573"/>
                      <a:pt x="2340" y="1558"/>
                      <a:pt x="2338" y="1543"/>
                    </a:cubicBezTo>
                    <a:cubicBezTo>
                      <a:pt x="2313" y="1406"/>
                      <a:pt x="2234" y="1281"/>
                      <a:pt x="2128" y="1181"/>
                    </a:cubicBezTo>
                    <a:cubicBezTo>
                      <a:pt x="2023" y="1082"/>
                      <a:pt x="1885" y="1028"/>
                      <a:pt x="1741" y="1017"/>
                    </a:cubicBezTo>
                    <a:cubicBezTo>
                      <a:pt x="1727" y="1014"/>
                      <a:pt x="1712" y="1014"/>
                      <a:pt x="1698" y="1014"/>
                    </a:cubicBezTo>
                    <a:cubicBezTo>
                      <a:pt x="1680" y="995"/>
                      <a:pt x="1664" y="973"/>
                      <a:pt x="1643" y="958"/>
                    </a:cubicBezTo>
                    <a:cubicBezTo>
                      <a:pt x="1628" y="945"/>
                      <a:pt x="1609" y="939"/>
                      <a:pt x="1594" y="930"/>
                    </a:cubicBezTo>
                    <a:cubicBezTo>
                      <a:pt x="1616" y="923"/>
                      <a:pt x="1638" y="918"/>
                      <a:pt x="1663" y="912"/>
                    </a:cubicBezTo>
                    <a:close/>
                    <a:moveTo>
                      <a:pt x="2367" y="1647"/>
                    </a:moveTo>
                    <a:lnTo>
                      <a:pt x="2367" y="1647"/>
                    </a:lnTo>
                    <a:cubicBezTo>
                      <a:pt x="2381" y="1651"/>
                      <a:pt x="2395" y="1653"/>
                      <a:pt x="2408" y="1657"/>
                    </a:cubicBezTo>
                    <a:lnTo>
                      <a:pt x="2408" y="1665"/>
                    </a:lnTo>
                    <a:cubicBezTo>
                      <a:pt x="2407" y="1691"/>
                      <a:pt x="2403" y="1716"/>
                      <a:pt x="2402" y="1741"/>
                    </a:cubicBezTo>
                    <a:cubicBezTo>
                      <a:pt x="2395" y="1709"/>
                      <a:pt x="2381" y="1679"/>
                      <a:pt x="2367" y="1647"/>
                    </a:cubicBezTo>
                    <a:close/>
                    <a:moveTo>
                      <a:pt x="2904" y="1451"/>
                    </a:moveTo>
                    <a:cubicBezTo>
                      <a:pt x="2915" y="1492"/>
                      <a:pt x="2923" y="1534"/>
                      <a:pt x="2923" y="1583"/>
                    </a:cubicBezTo>
                    <a:cubicBezTo>
                      <a:pt x="2922" y="1689"/>
                      <a:pt x="2898" y="1803"/>
                      <a:pt x="2867" y="1914"/>
                    </a:cubicBezTo>
                    <a:cubicBezTo>
                      <a:pt x="2856" y="1901"/>
                      <a:pt x="2849" y="1885"/>
                      <a:pt x="2839" y="1870"/>
                    </a:cubicBezTo>
                    <a:cubicBezTo>
                      <a:pt x="2876" y="1734"/>
                      <a:pt x="2901" y="1595"/>
                      <a:pt x="2904" y="1451"/>
                    </a:cubicBezTo>
                    <a:close/>
                    <a:moveTo>
                      <a:pt x="1532" y="1535"/>
                    </a:moveTo>
                    <a:cubicBezTo>
                      <a:pt x="1534" y="1535"/>
                      <a:pt x="1537" y="1536"/>
                      <a:pt x="1539" y="1537"/>
                    </a:cubicBezTo>
                    <a:cubicBezTo>
                      <a:pt x="1547" y="1544"/>
                      <a:pt x="1525" y="1577"/>
                      <a:pt x="1528" y="1583"/>
                    </a:cubicBezTo>
                    <a:cubicBezTo>
                      <a:pt x="1533" y="1588"/>
                      <a:pt x="1588" y="1588"/>
                      <a:pt x="1598" y="1610"/>
                    </a:cubicBezTo>
                    <a:cubicBezTo>
                      <a:pt x="1609" y="1631"/>
                      <a:pt x="1605" y="1651"/>
                      <a:pt x="1598" y="1667"/>
                    </a:cubicBezTo>
                    <a:lnTo>
                      <a:pt x="1718" y="1664"/>
                    </a:lnTo>
                    <a:cubicBezTo>
                      <a:pt x="1720" y="1667"/>
                      <a:pt x="1724" y="1668"/>
                      <a:pt x="1727" y="1673"/>
                    </a:cubicBezTo>
                    <a:cubicBezTo>
                      <a:pt x="1727" y="1675"/>
                      <a:pt x="1729" y="1678"/>
                      <a:pt x="1729" y="1679"/>
                    </a:cubicBezTo>
                    <a:cubicBezTo>
                      <a:pt x="1735" y="1673"/>
                      <a:pt x="1745" y="1668"/>
                      <a:pt x="1749" y="1664"/>
                    </a:cubicBezTo>
                    <a:lnTo>
                      <a:pt x="1762" y="1664"/>
                    </a:lnTo>
                    <a:cubicBezTo>
                      <a:pt x="1777" y="1702"/>
                      <a:pt x="1782" y="1756"/>
                      <a:pt x="1768" y="1803"/>
                    </a:cubicBezTo>
                    <a:cubicBezTo>
                      <a:pt x="1753" y="1857"/>
                      <a:pt x="1686" y="1870"/>
                      <a:pt x="1653" y="1888"/>
                    </a:cubicBezTo>
                    <a:lnTo>
                      <a:pt x="1642" y="1895"/>
                    </a:lnTo>
                    <a:cubicBezTo>
                      <a:pt x="1614" y="1910"/>
                      <a:pt x="1585" y="1921"/>
                      <a:pt x="1554" y="1921"/>
                    </a:cubicBezTo>
                    <a:cubicBezTo>
                      <a:pt x="1548" y="1921"/>
                      <a:pt x="1542" y="1921"/>
                      <a:pt x="1536" y="1920"/>
                    </a:cubicBezTo>
                    <a:cubicBezTo>
                      <a:pt x="1497" y="1913"/>
                      <a:pt x="1460" y="1902"/>
                      <a:pt x="1431" y="1880"/>
                    </a:cubicBezTo>
                    <a:cubicBezTo>
                      <a:pt x="1404" y="1858"/>
                      <a:pt x="1363" y="1858"/>
                      <a:pt x="1342" y="1825"/>
                    </a:cubicBezTo>
                    <a:cubicBezTo>
                      <a:pt x="1323" y="1796"/>
                      <a:pt x="1353" y="1737"/>
                      <a:pt x="1350" y="1715"/>
                    </a:cubicBezTo>
                    <a:cubicBezTo>
                      <a:pt x="1346" y="1693"/>
                      <a:pt x="1342" y="1672"/>
                      <a:pt x="1347" y="1653"/>
                    </a:cubicBezTo>
                    <a:cubicBezTo>
                      <a:pt x="1353" y="1636"/>
                      <a:pt x="1323" y="1618"/>
                      <a:pt x="1334" y="1599"/>
                    </a:cubicBezTo>
                    <a:cubicBezTo>
                      <a:pt x="1345" y="1583"/>
                      <a:pt x="1379" y="1580"/>
                      <a:pt x="1394" y="1572"/>
                    </a:cubicBezTo>
                    <a:cubicBezTo>
                      <a:pt x="1405" y="1563"/>
                      <a:pt x="1416" y="1548"/>
                      <a:pt x="1433" y="1543"/>
                    </a:cubicBezTo>
                    <a:cubicBezTo>
                      <a:pt x="1436" y="1542"/>
                      <a:pt x="1439" y="1541"/>
                      <a:pt x="1443" y="1541"/>
                    </a:cubicBezTo>
                    <a:cubicBezTo>
                      <a:pt x="1458" y="1541"/>
                      <a:pt x="1475" y="1550"/>
                      <a:pt x="1484" y="1551"/>
                    </a:cubicBezTo>
                    <a:cubicBezTo>
                      <a:pt x="1493" y="1551"/>
                      <a:pt x="1500" y="1537"/>
                      <a:pt x="1510" y="1537"/>
                    </a:cubicBezTo>
                    <a:cubicBezTo>
                      <a:pt x="1511" y="1537"/>
                      <a:pt x="1512" y="1537"/>
                      <a:pt x="1513" y="1537"/>
                    </a:cubicBezTo>
                    <a:cubicBezTo>
                      <a:pt x="1513" y="1537"/>
                      <a:pt x="1514" y="1537"/>
                      <a:pt x="1515" y="1537"/>
                    </a:cubicBezTo>
                    <a:cubicBezTo>
                      <a:pt x="1520" y="1537"/>
                      <a:pt x="1526" y="1535"/>
                      <a:pt x="1532" y="1535"/>
                    </a:cubicBezTo>
                    <a:close/>
                    <a:moveTo>
                      <a:pt x="2820" y="1935"/>
                    </a:moveTo>
                    <a:cubicBezTo>
                      <a:pt x="2830" y="1950"/>
                      <a:pt x="2839" y="1964"/>
                      <a:pt x="2846" y="1978"/>
                    </a:cubicBezTo>
                    <a:cubicBezTo>
                      <a:pt x="2839" y="1997"/>
                      <a:pt x="2836" y="2016"/>
                      <a:pt x="2828" y="2035"/>
                    </a:cubicBezTo>
                    <a:cubicBezTo>
                      <a:pt x="2820" y="2053"/>
                      <a:pt x="2809" y="2073"/>
                      <a:pt x="2801" y="2090"/>
                    </a:cubicBezTo>
                    <a:cubicBezTo>
                      <a:pt x="2799" y="2066"/>
                      <a:pt x="2798" y="2042"/>
                      <a:pt x="2792" y="2016"/>
                    </a:cubicBezTo>
                    <a:cubicBezTo>
                      <a:pt x="2802" y="1989"/>
                      <a:pt x="2812" y="1962"/>
                      <a:pt x="2820" y="1935"/>
                    </a:cubicBezTo>
                    <a:close/>
                    <a:moveTo>
                      <a:pt x="2341" y="1691"/>
                    </a:moveTo>
                    <a:cubicBezTo>
                      <a:pt x="2360" y="1733"/>
                      <a:pt x="2378" y="1775"/>
                      <a:pt x="2389" y="1819"/>
                    </a:cubicBezTo>
                    <a:cubicBezTo>
                      <a:pt x="2385" y="1852"/>
                      <a:pt x="2380" y="1884"/>
                      <a:pt x="2366" y="1914"/>
                    </a:cubicBezTo>
                    <a:cubicBezTo>
                      <a:pt x="2333" y="1990"/>
                      <a:pt x="2271" y="2045"/>
                      <a:pt x="2220" y="2097"/>
                    </a:cubicBezTo>
                    <a:cubicBezTo>
                      <a:pt x="2250" y="2045"/>
                      <a:pt x="2272" y="1990"/>
                      <a:pt x="2291" y="1932"/>
                    </a:cubicBezTo>
                    <a:cubicBezTo>
                      <a:pt x="2316" y="1857"/>
                      <a:pt x="2337" y="1775"/>
                      <a:pt x="2341" y="1691"/>
                    </a:cubicBezTo>
                    <a:close/>
                    <a:moveTo>
                      <a:pt x="1636" y="1301"/>
                    </a:moveTo>
                    <a:cubicBezTo>
                      <a:pt x="1711" y="1316"/>
                      <a:pt x="1777" y="1347"/>
                      <a:pt x="1825" y="1389"/>
                    </a:cubicBezTo>
                    <a:cubicBezTo>
                      <a:pt x="1843" y="1464"/>
                      <a:pt x="1854" y="1550"/>
                      <a:pt x="1825" y="1624"/>
                    </a:cubicBezTo>
                    <a:cubicBezTo>
                      <a:pt x="1824" y="1626"/>
                      <a:pt x="1838" y="1630"/>
                      <a:pt x="1846" y="1630"/>
                    </a:cubicBezTo>
                    <a:cubicBezTo>
                      <a:pt x="1847" y="1630"/>
                      <a:pt x="1849" y="1630"/>
                      <a:pt x="1850" y="1629"/>
                    </a:cubicBezTo>
                    <a:cubicBezTo>
                      <a:pt x="1887" y="1572"/>
                      <a:pt x="1885" y="1510"/>
                      <a:pt x="1879" y="1451"/>
                    </a:cubicBezTo>
                    <a:lnTo>
                      <a:pt x="1879" y="1451"/>
                    </a:lnTo>
                    <a:cubicBezTo>
                      <a:pt x="1910" y="1489"/>
                      <a:pt x="1934" y="1533"/>
                      <a:pt x="1950" y="1583"/>
                    </a:cubicBezTo>
                    <a:cubicBezTo>
                      <a:pt x="1928" y="1581"/>
                      <a:pt x="1905" y="1581"/>
                      <a:pt x="1881" y="1576"/>
                    </a:cubicBezTo>
                    <a:cubicBezTo>
                      <a:pt x="1881" y="1576"/>
                      <a:pt x="1881" y="1576"/>
                      <a:pt x="1881" y="1576"/>
                    </a:cubicBezTo>
                    <a:cubicBezTo>
                      <a:pt x="1874" y="1576"/>
                      <a:pt x="1872" y="1598"/>
                      <a:pt x="1879" y="1599"/>
                    </a:cubicBezTo>
                    <a:cubicBezTo>
                      <a:pt x="1906" y="1609"/>
                      <a:pt x="1935" y="1613"/>
                      <a:pt x="1963" y="1618"/>
                    </a:cubicBezTo>
                    <a:cubicBezTo>
                      <a:pt x="1990" y="1726"/>
                      <a:pt x="1987" y="1844"/>
                      <a:pt x="1942" y="1940"/>
                    </a:cubicBezTo>
                    <a:cubicBezTo>
                      <a:pt x="1936" y="1955"/>
                      <a:pt x="1956" y="1973"/>
                      <a:pt x="1972" y="1973"/>
                    </a:cubicBezTo>
                    <a:cubicBezTo>
                      <a:pt x="1979" y="1973"/>
                      <a:pt x="1985" y="1970"/>
                      <a:pt x="1989" y="1964"/>
                    </a:cubicBezTo>
                    <a:cubicBezTo>
                      <a:pt x="2049" y="1863"/>
                      <a:pt x="2056" y="1740"/>
                      <a:pt x="2030" y="1625"/>
                    </a:cubicBezTo>
                    <a:lnTo>
                      <a:pt x="2045" y="1625"/>
                    </a:lnTo>
                    <a:cubicBezTo>
                      <a:pt x="2066" y="1689"/>
                      <a:pt x="2082" y="1757"/>
                      <a:pt x="2066" y="1829"/>
                    </a:cubicBezTo>
                    <a:cubicBezTo>
                      <a:pt x="2044" y="1927"/>
                      <a:pt x="1997" y="2023"/>
                      <a:pt x="1928" y="2095"/>
                    </a:cubicBezTo>
                    <a:cubicBezTo>
                      <a:pt x="1918" y="2107"/>
                      <a:pt x="1905" y="2115"/>
                      <a:pt x="1892" y="2126"/>
                    </a:cubicBezTo>
                    <a:cubicBezTo>
                      <a:pt x="1906" y="2045"/>
                      <a:pt x="1894" y="1956"/>
                      <a:pt x="1830" y="1881"/>
                    </a:cubicBezTo>
                    <a:cubicBezTo>
                      <a:pt x="1851" y="1837"/>
                      <a:pt x="1862" y="1789"/>
                      <a:pt x="1857" y="1741"/>
                    </a:cubicBezTo>
                    <a:cubicBezTo>
                      <a:pt x="1850" y="1680"/>
                      <a:pt x="1814" y="1638"/>
                      <a:pt x="1782" y="1602"/>
                    </a:cubicBezTo>
                    <a:cubicBezTo>
                      <a:pt x="1785" y="1572"/>
                      <a:pt x="1779" y="1543"/>
                      <a:pt x="1775" y="1512"/>
                    </a:cubicBezTo>
                    <a:cubicBezTo>
                      <a:pt x="1770" y="1466"/>
                      <a:pt x="1735" y="1433"/>
                      <a:pt x="1708" y="1395"/>
                    </a:cubicBezTo>
                    <a:cubicBezTo>
                      <a:pt x="1687" y="1365"/>
                      <a:pt x="1665" y="1328"/>
                      <a:pt x="1631" y="1302"/>
                    </a:cubicBezTo>
                    <a:cubicBezTo>
                      <a:pt x="1632" y="1302"/>
                      <a:pt x="1634" y="1302"/>
                      <a:pt x="1636" y="1301"/>
                    </a:cubicBezTo>
                    <a:close/>
                    <a:moveTo>
                      <a:pt x="786" y="1510"/>
                    </a:moveTo>
                    <a:cubicBezTo>
                      <a:pt x="751" y="1634"/>
                      <a:pt x="736" y="1762"/>
                      <a:pt x="738" y="1887"/>
                    </a:cubicBezTo>
                    <a:cubicBezTo>
                      <a:pt x="740" y="1914"/>
                      <a:pt x="743" y="1942"/>
                      <a:pt x="745" y="1969"/>
                    </a:cubicBezTo>
                    <a:cubicBezTo>
                      <a:pt x="745" y="1971"/>
                      <a:pt x="743" y="1971"/>
                      <a:pt x="743" y="1971"/>
                    </a:cubicBezTo>
                    <a:cubicBezTo>
                      <a:pt x="723" y="2012"/>
                      <a:pt x="676" y="2053"/>
                      <a:pt x="659" y="2097"/>
                    </a:cubicBezTo>
                    <a:cubicBezTo>
                      <a:pt x="652" y="2112"/>
                      <a:pt x="652" y="2126"/>
                      <a:pt x="652" y="2141"/>
                    </a:cubicBezTo>
                    <a:cubicBezTo>
                      <a:pt x="646" y="2031"/>
                      <a:pt x="674" y="1909"/>
                      <a:pt x="702" y="1781"/>
                    </a:cubicBezTo>
                    <a:cubicBezTo>
                      <a:pt x="723" y="1686"/>
                      <a:pt x="751" y="1596"/>
                      <a:pt x="786" y="1510"/>
                    </a:cubicBezTo>
                    <a:close/>
                    <a:moveTo>
                      <a:pt x="1797" y="1934"/>
                    </a:moveTo>
                    <a:cubicBezTo>
                      <a:pt x="1844" y="2012"/>
                      <a:pt x="1843" y="2103"/>
                      <a:pt x="1811" y="2174"/>
                    </a:cubicBezTo>
                    <a:cubicBezTo>
                      <a:pt x="1767" y="2195"/>
                      <a:pt x="1720" y="2206"/>
                      <a:pt x="1674" y="2210"/>
                    </a:cubicBezTo>
                    <a:cubicBezTo>
                      <a:pt x="1660" y="2212"/>
                      <a:pt x="1647" y="2213"/>
                      <a:pt x="1633" y="2213"/>
                    </a:cubicBezTo>
                    <a:cubicBezTo>
                      <a:pt x="1558" y="2213"/>
                      <a:pt x="1479" y="2183"/>
                      <a:pt x="1411" y="2147"/>
                    </a:cubicBezTo>
                    <a:cubicBezTo>
                      <a:pt x="1343" y="2112"/>
                      <a:pt x="1292" y="2056"/>
                      <a:pt x="1252" y="1997"/>
                    </a:cubicBezTo>
                    <a:cubicBezTo>
                      <a:pt x="1251" y="1982"/>
                      <a:pt x="1254" y="1967"/>
                      <a:pt x="1254" y="1949"/>
                    </a:cubicBezTo>
                    <a:cubicBezTo>
                      <a:pt x="1266" y="1956"/>
                      <a:pt x="1280" y="1964"/>
                      <a:pt x="1291" y="1973"/>
                    </a:cubicBezTo>
                    <a:cubicBezTo>
                      <a:pt x="1332" y="2004"/>
                      <a:pt x="1375" y="2045"/>
                      <a:pt x="1431" y="2063"/>
                    </a:cubicBezTo>
                    <a:cubicBezTo>
                      <a:pt x="1467" y="2073"/>
                      <a:pt x="1513" y="2083"/>
                      <a:pt x="1560" y="2083"/>
                    </a:cubicBezTo>
                    <a:cubicBezTo>
                      <a:pt x="1584" y="2083"/>
                      <a:pt x="1608" y="2080"/>
                      <a:pt x="1631" y="2074"/>
                    </a:cubicBezTo>
                    <a:cubicBezTo>
                      <a:pt x="1668" y="2066"/>
                      <a:pt x="1701" y="2044"/>
                      <a:pt x="1729" y="2018"/>
                    </a:cubicBezTo>
                    <a:cubicBezTo>
                      <a:pt x="1751" y="1996"/>
                      <a:pt x="1770" y="1971"/>
                      <a:pt x="1789" y="1947"/>
                    </a:cubicBezTo>
                    <a:cubicBezTo>
                      <a:pt x="1792" y="1942"/>
                      <a:pt x="1795" y="1938"/>
                      <a:pt x="1797" y="1934"/>
                    </a:cubicBezTo>
                    <a:close/>
                    <a:moveTo>
                      <a:pt x="3055" y="2111"/>
                    </a:moveTo>
                    <a:lnTo>
                      <a:pt x="3055" y="2111"/>
                    </a:lnTo>
                    <a:cubicBezTo>
                      <a:pt x="3036" y="2166"/>
                      <a:pt x="3015" y="2218"/>
                      <a:pt x="2992" y="2271"/>
                    </a:cubicBezTo>
                    <a:cubicBezTo>
                      <a:pt x="2991" y="2260"/>
                      <a:pt x="2988" y="2251"/>
                      <a:pt x="2986" y="2242"/>
                    </a:cubicBezTo>
                    <a:cubicBezTo>
                      <a:pt x="3011" y="2201"/>
                      <a:pt x="3033" y="2155"/>
                      <a:pt x="3055" y="2111"/>
                    </a:cubicBezTo>
                    <a:close/>
                    <a:moveTo>
                      <a:pt x="2757" y="2112"/>
                    </a:moveTo>
                    <a:cubicBezTo>
                      <a:pt x="2757" y="2133"/>
                      <a:pt x="2758" y="2154"/>
                      <a:pt x="2757" y="2173"/>
                    </a:cubicBezTo>
                    <a:cubicBezTo>
                      <a:pt x="2719" y="2229"/>
                      <a:pt x="2682" y="2285"/>
                      <a:pt x="2644" y="2335"/>
                    </a:cubicBezTo>
                    <a:cubicBezTo>
                      <a:pt x="2678" y="2285"/>
                      <a:pt x="2710" y="2229"/>
                      <a:pt x="2733" y="2173"/>
                    </a:cubicBezTo>
                    <a:cubicBezTo>
                      <a:pt x="2743" y="2154"/>
                      <a:pt x="2750" y="2133"/>
                      <a:pt x="2757" y="2112"/>
                    </a:cubicBezTo>
                    <a:close/>
                    <a:moveTo>
                      <a:pt x="1828" y="163"/>
                    </a:moveTo>
                    <a:cubicBezTo>
                      <a:pt x="1937" y="163"/>
                      <a:pt x="2045" y="185"/>
                      <a:pt x="2146" y="202"/>
                    </a:cubicBezTo>
                    <a:cubicBezTo>
                      <a:pt x="2312" y="230"/>
                      <a:pt x="2476" y="278"/>
                      <a:pt x="2620" y="365"/>
                    </a:cubicBezTo>
                    <a:cubicBezTo>
                      <a:pt x="2765" y="449"/>
                      <a:pt x="2897" y="552"/>
                      <a:pt x="3002" y="678"/>
                    </a:cubicBezTo>
                    <a:cubicBezTo>
                      <a:pt x="3097" y="789"/>
                      <a:pt x="3194" y="903"/>
                      <a:pt x="3256" y="1038"/>
                    </a:cubicBezTo>
                    <a:cubicBezTo>
                      <a:pt x="3263" y="1053"/>
                      <a:pt x="3273" y="1067"/>
                      <a:pt x="3280" y="1083"/>
                    </a:cubicBezTo>
                    <a:cubicBezTo>
                      <a:pt x="3330" y="1221"/>
                      <a:pt x="3310" y="1372"/>
                      <a:pt x="3317" y="1507"/>
                    </a:cubicBezTo>
                    <a:cubicBezTo>
                      <a:pt x="3324" y="1645"/>
                      <a:pt x="3315" y="1782"/>
                      <a:pt x="3284" y="1914"/>
                    </a:cubicBezTo>
                    <a:cubicBezTo>
                      <a:pt x="3253" y="2045"/>
                      <a:pt x="3240" y="2187"/>
                      <a:pt x="3171" y="2307"/>
                    </a:cubicBezTo>
                    <a:cubicBezTo>
                      <a:pt x="3149" y="2346"/>
                      <a:pt x="3121" y="2381"/>
                      <a:pt x="3094" y="2415"/>
                    </a:cubicBezTo>
                    <a:cubicBezTo>
                      <a:pt x="3105" y="2349"/>
                      <a:pt x="3114" y="2285"/>
                      <a:pt x="3121" y="2218"/>
                    </a:cubicBezTo>
                    <a:cubicBezTo>
                      <a:pt x="3187" y="2005"/>
                      <a:pt x="3227" y="1784"/>
                      <a:pt x="3226" y="1555"/>
                    </a:cubicBezTo>
                    <a:cubicBezTo>
                      <a:pt x="3220" y="1230"/>
                      <a:pt x="3110" y="895"/>
                      <a:pt x="2887" y="643"/>
                    </a:cubicBezTo>
                    <a:cubicBezTo>
                      <a:pt x="2667" y="387"/>
                      <a:pt x="2331" y="283"/>
                      <a:pt x="2024" y="283"/>
                    </a:cubicBezTo>
                    <a:cubicBezTo>
                      <a:pt x="2014" y="283"/>
                      <a:pt x="2004" y="283"/>
                      <a:pt x="1994" y="283"/>
                    </a:cubicBezTo>
                    <a:cubicBezTo>
                      <a:pt x="1781" y="285"/>
                      <a:pt x="1555" y="337"/>
                      <a:pt x="1343" y="385"/>
                    </a:cubicBezTo>
                    <a:cubicBezTo>
                      <a:pt x="1419" y="303"/>
                      <a:pt x="1515" y="234"/>
                      <a:pt x="1624" y="195"/>
                    </a:cubicBezTo>
                    <a:cubicBezTo>
                      <a:pt x="1691" y="172"/>
                      <a:pt x="1760" y="163"/>
                      <a:pt x="1828" y="163"/>
                    </a:cubicBezTo>
                    <a:close/>
                    <a:moveTo>
                      <a:pt x="2188" y="2466"/>
                    </a:moveTo>
                    <a:cubicBezTo>
                      <a:pt x="2079" y="2538"/>
                      <a:pt x="1948" y="2570"/>
                      <a:pt x="1830" y="2570"/>
                    </a:cubicBezTo>
                    <a:cubicBezTo>
                      <a:pt x="1796" y="2570"/>
                      <a:pt x="1763" y="2568"/>
                      <a:pt x="1733" y="2563"/>
                    </a:cubicBezTo>
                    <a:cubicBezTo>
                      <a:pt x="1701" y="2560"/>
                      <a:pt x="1671" y="2553"/>
                      <a:pt x="1639" y="2542"/>
                    </a:cubicBezTo>
                    <a:lnTo>
                      <a:pt x="1639" y="2542"/>
                    </a:lnTo>
                    <a:cubicBezTo>
                      <a:pt x="1680" y="2545"/>
                      <a:pt x="1724" y="2546"/>
                      <a:pt x="1766" y="2546"/>
                    </a:cubicBezTo>
                    <a:cubicBezTo>
                      <a:pt x="1796" y="2546"/>
                      <a:pt x="1828" y="2547"/>
                      <a:pt x="1860" y="2547"/>
                    </a:cubicBezTo>
                    <a:cubicBezTo>
                      <a:pt x="1925" y="2547"/>
                      <a:pt x="1991" y="2544"/>
                      <a:pt x="2057" y="2525"/>
                    </a:cubicBezTo>
                    <a:cubicBezTo>
                      <a:pt x="2103" y="2513"/>
                      <a:pt x="2147" y="2491"/>
                      <a:pt x="2188" y="2466"/>
                    </a:cubicBezTo>
                    <a:close/>
                    <a:moveTo>
                      <a:pt x="1268" y="2587"/>
                    </a:moveTo>
                    <a:lnTo>
                      <a:pt x="1268" y="2587"/>
                    </a:lnTo>
                    <a:cubicBezTo>
                      <a:pt x="1270" y="2589"/>
                      <a:pt x="1272" y="2590"/>
                      <a:pt x="1272" y="2593"/>
                    </a:cubicBezTo>
                    <a:cubicBezTo>
                      <a:pt x="1321" y="2645"/>
                      <a:pt x="1382" y="2693"/>
                      <a:pt x="1446" y="2732"/>
                    </a:cubicBezTo>
                    <a:cubicBezTo>
                      <a:pt x="1409" y="2730"/>
                      <a:pt x="1371" y="2726"/>
                      <a:pt x="1335" y="2719"/>
                    </a:cubicBezTo>
                    <a:cubicBezTo>
                      <a:pt x="1321" y="2699"/>
                      <a:pt x="1307" y="2678"/>
                      <a:pt x="1298" y="2656"/>
                    </a:cubicBezTo>
                    <a:cubicBezTo>
                      <a:pt x="1288" y="2637"/>
                      <a:pt x="1281" y="2618"/>
                      <a:pt x="1273" y="2600"/>
                    </a:cubicBezTo>
                    <a:cubicBezTo>
                      <a:pt x="1272" y="2596"/>
                      <a:pt x="1270" y="2590"/>
                      <a:pt x="1268" y="2587"/>
                    </a:cubicBezTo>
                    <a:close/>
                    <a:moveTo>
                      <a:pt x="2960" y="2290"/>
                    </a:moveTo>
                    <a:lnTo>
                      <a:pt x="2966" y="2335"/>
                    </a:lnTo>
                    <a:cubicBezTo>
                      <a:pt x="2904" y="2465"/>
                      <a:pt x="2830" y="2587"/>
                      <a:pt x="2752" y="2704"/>
                    </a:cubicBezTo>
                    <a:cubicBezTo>
                      <a:pt x="2740" y="2721"/>
                      <a:pt x="2726" y="2739"/>
                      <a:pt x="2715" y="2755"/>
                    </a:cubicBezTo>
                    <a:cubicBezTo>
                      <a:pt x="2708" y="2761"/>
                      <a:pt x="2699" y="2765"/>
                      <a:pt x="2692" y="2769"/>
                    </a:cubicBezTo>
                    <a:cubicBezTo>
                      <a:pt x="2680" y="2771"/>
                      <a:pt x="2669" y="2772"/>
                      <a:pt x="2658" y="2772"/>
                    </a:cubicBezTo>
                    <a:cubicBezTo>
                      <a:pt x="2647" y="2772"/>
                      <a:pt x="2636" y="2771"/>
                      <a:pt x="2626" y="2769"/>
                    </a:cubicBezTo>
                    <a:cubicBezTo>
                      <a:pt x="2747" y="2648"/>
                      <a:pt x="2842" y="2499"/>
                      <a:pt x="2926" y="2353"/>
                    </a:cubicBezTo>
                    <a:cubicBezTo>
                      <a:pt x="2938" y="2333"/>
                      <a:pt x="2951" y="2312"/>
                      <a:pt x="2960" y="2290"/>
                    </a:cubicBezTo>
                    <a:close/>
                    <a:moveTo>
                      <a:pt x="328" y="2685"/>
                    </a:moveTo>
                    <a:cubicBezTo>
                      <a:pt x="348" y="2718"/>
                      <a:pt x="372" y="2754"/>
                      <a:pt x="394" y="2790"/>
                    </a:cubicBezTo>
                    <a:cubicBezTo>
                      <a:pt x="391" y="2788"/>
                      <a:pt x="387" y="2788"/>
                      <a:pt x="385" y="2787"/>
                    </a:cubicBezTo>
                    <a:cubicBezTo>
                      <a:pt x="363" y="2768"/>
                      <a:pt x="345" y="2746"/>
                      <a:pt x="330" y="2721"/>
                    </a:cubicBezTo>
                    <a:cubicBezTo>
                      <a:pt x="325" y="2713"/>
                      <a:pt x="325" y="2699"/>
                      <a:pt x="328" y="2685"/>
                    </a:cubicBezTo>
                    <a:close/>
                    <a:moveTo>
                      <a:pt x="2609" y="2792"/>
                    </a:moveTo>
                    <a:cubicBezTo>
                      <a:pt x="2622" y="2795"/>
                      <a:pt x="2634" y="2795"/>
                      <a:pt x="2644" y="2799"/>
                    </a:cubicBezTo>
                    <a:cubicBezTo>
                      <a:pt x="2622" y="2813"/>
                      <a:pt x="2601" y="2828"/>
                      <a:pt x="2578" y="2838"/>
                    </a:cubicBezTo>
                    <a:cubicBezTo>
                      <a:pt x="2578" y="2838"/>
                      <a:pt x="2577" y="2838"/>
                      <a:pt x="2577" y="2838"/>
                    </a:cubicBezTo>
                    <a:lnTo>
                      <a:pt x="2577" y="2838"/>
                    </a:lnTo>
                    <a:cubicBezTo>
                      <a:pt x="2589" y="2822"/>
                      <a:pt x="2599" y="2808"/>
                      <a:pt x="2609" y="2792"/>
                    </a:cubicBezTo>
                    <a:close/>
                    <a:moveTo>
                      <a:pt x="2557" y="2452"/>
                    </a:moveTo>
                    <a:lnTo>
                      <a:pt x="2557" y="2452"/>
                    </a:lnTo>
                    <a:cubicBezTo>
                      <a:pt x="2451" y="2602"/>
                      <a:pt x="2346" y="2766"/>
                      <a:pt x="2183" y="2854"/>
                    </a:cubicBezTo>
                    <a:cubicBezTo>
                      <a:pt x="2155" y="2869"/>
                      <a:pt x="2125" y="2882"/>
                      <a:pt x="2093" y="2893"/>
                    </a:cubicBezTo>
                    <a:cubicBezTo>
                      <a:pt x="2118" y="2882"/>
                      <a:pt x="2140" y="2871"/>
                      <a:pt x="2162" y="2856"/>
                    </a:cubicBezTo>
                    <a:cubicBezTo>
                      <a:pt x="2268" y="2790"/>
                      <a:pt x="2346" y="2696"/>
                      <a:pt x="2410" y="2596"/>
                    </a:cubicBezTo>
                    <a:cubicBezTo>
                      <a:pt x="2463" y="2553"/>
                      <a:pt x="2512" y="2506"/>
                      <a:pt x="2557" y="2452"/>
                    </a:cubicBezTo>
                    <a:close/>
                    <a:moveTo>
                      <a:pt x="3109" y="3114"/>
                    </a:moveTo>
                    <a:lnTo>
                      <a:pt x="3109" y="3114"/>
                    </a:lnTo>
                    <a:cubicBezTo>
                      <a:pt x="3097" y="3129"/>
                      <a:pt x="3084" y="3143"/>
                      <a:pt x="3070" y="3157"/>
                    </a:cubicBezTo>
                    <a:cubicBezTo>
                      <a:pt x="3013" y="3212"/>
                      <a:pt x="2951" y="3262"/>
                      <a:pt x="2885" y="3310"/>
                    </a:cubicBezTo>
                    <a:cubicBezTo>
                      <a:pt x="2817" y="3357"/>
                      <a:pt x="2746" y="3394"/>
                      <a:pt x="2669" y="3420"/>
                    </a:cubicBezTo>
                    <a:cubicBezTo>
                      <a:pt x="2640" y="3429"/>
                      <a:pt x="2611" y="3432"/>
                      <a:pt x="2581" y="3432"/>
                    </a:cubicBezTo>
                    <a:cubicBezTo>
                      <a:pt x="2535" y="3432"/>
                      <a:pt x="2489" y="3426"/>
                      <a:pt x="2445" y="3426"/>
                    </a:cubicBezTo>
                    <a:cubicBezTo>
                      <a:pt x="2436" y="3426"/>
                      <a:pt x="2426" y="3426"/>
                      <a:pt x="2417" y="3427"/>
                    </a:cubicBezTo>
                    <a:cubicBezTo>
                      <a:pt x="2371" y="3431"/>
                      <a:pt x="2324" y="3435"/>
                      <a:pt x="2278" y="3435"/>
                    </a:cubicBezTo>
                    <a:cubicBezTo>
                      <a:pt x="2244" y="3435"/>
                      <a:pt x="2210" y="3433"/>
                      <a:pt x="2176" y="3427"/>
                    </a:cubicBezTo>
                    <a:cubicBezTo>
                      <a:pt x="2165" y="3424"/>
                      <a:pt x="2152" y="3421"/>
                      <a:pt x="2141" y="3420"/>
                    </a:cubicBezTo>
                    <a:cubicBezTo>
                      <a:pt x="2214" y="3394"/>
                      <a:pt x="2283" y="3361"/>
                      <a:pt x="2351" y="3324"/>
                    </a:cubicBezTo>
                    <a:cubicBezTo>
                      <a:pt x="2375" y="3330"/>
                      <a:pt x="2400" y="3336"/>
                      <a:pt x="2425" y="3336"/>
                    </a:cubicBezTo>
                    <a:cubicBezTo>
                      <a:pt x="2432" y="3336"/>
                      <a:pt x="2438" y="3335"/>
                      <a:pt x="2444" y="3335"/>
                    </a:cubicBezTo>
                    <a:cubicBezTo>
                      <a:pt x="2506" y="3326"/>
                      <a:pt x="2565" y="3307"/>
                      <a:pt x="2627" y="3293"/>
                    </a:cubicBezTo>
                    <a:cubicBezTo>
                      <a:pt x="2689" y="3282"/>
                      <a:pt x="2748" y="3262"/>
                      <a:pt x="2809" y="3241"/>
                    </a:cubicBezTo>
                    <a:cubicBezTo>
                      <a:pt x="2871" y="3222"/>
                      <a:pt x="2916" y="3169"/>
                      <a:pt x="2973" y="3142"/>
                    </a:cubicBezTo>
                    <a:cubicBezTo>
                      <a:pt x="3010" y="3125"/>
                      <a:pt x="3063" y="3125"/>
                      <a:pt x="3109" y="3114"/>
                    </a:cubicBezTo>
                    <a:close/>
                    <a:moveTo>
                      <a:pt x="1824" y="3491"/>
                    </a:moveTo>
                    <a:cubicBezTo>
                      <a:pt x="1876" y="3515"/>
                      <a:pt x="1927" y="3537"/>
                      <a:pt x="1983" y="3551"/>
                    </a:cubicBezTo>
                    <a:cubicBezTo>
                      <a:pt x="1982" y="3551"/>
                      <a:pt x="1980" y="3552"/>
                      <a:pt x="1979" y="3552"/>
                    </a:cubicBezTo>
                    <a:cubicBezTo>
                      <a:pt x="1932" y="3558"/>
                      <a:pt x="1885" y="3570"/>
                      <a:pt x="1837" y="3571"/>
                    </a:cubicBezTo>
                    <a:cubicBezTo>
                      <a:pt x="1824" y="3573"/>
                      <a:pt x="1810" y="3574"/>
                      <a:pt x="1796" y="3574"/>
                    </a:cubicBezTo>
                    <a:cubicBezTo>
                      <a:pt x="1762" y="3574"/>
                      <a:pt x="1727" y="3569"/>
                      <a:pt x="1693" y="3564"/>
                    </a:cubicBezTo>
                    <a:cubicBezTo>
                      <a:pt x="1678" y="3560"/>
                      <a:pt x="1664" y="3552"/>
                      <a:pt x="1652" y="3542"/>
                    </a:cubicBezTo>
                    <a:cubicBezTo>
                      <a:pt x="1683" y="3533"/>
                      <a:pt x="1713" y="3524"/>
                      <a:pt x="1742" y="3518"/>
                    </a:cubicBezTo>
                    <a:cubicBezTo>
                      <a:pt x="1770" y="3512"/>
                      <a:pt x="1797" y="3502"/>
                      <a:pt x="1824" y="3491"/>
                    </a:cubicBezTo>
                    <a:close/>
                    <a:moveTo>
                      <a:pt x="1716" y="0"/>
                    </a:moveTo>
                    <a:cubicBezTo>
                      <a:pt x="1691" y="0"/>
                      <a:pt x="1667" y="7"/>
                      <a:pt x="1643" y="15"/>
                    </a:cubicBezTo>
                    <a:cubicBezTo>
                      <a:pt x="1572" y="41"/>
                      <a:pt x="1513" y="95"/>
                      <a:pt x="1445" y="118"/>
                    </a:cubicBezTo>
                    <a:cubicBezTo>
                      <a:pt x="1385" y="140"/>
                      <a:pt x="1327" y="171"/>
                      <a:pt x="1272" y="205"/>
                    </a:cubicBezTo>
                    <a:cubicBezTo>
                      <a:pt x="1211" y="239"/>
                      <a:pt x="1159" y="270"/>
                      <a:pt x="1107" y="301"/>
                    </a:cubicBezTo>
                    <a:lnTo>
                      <a:pt x="1104" y="301"/>
                    </a:lnTo>
                    <a:cubicBezTo>
                      <a:pt x="1101" y="301"/>
                      <a:pt x="1098" y="300"/>
                      <a:pt x="1095" y="300"/>
                    </a:cubicBezTo>
                    <a:cubicBezTo>
                      <a:pt x="1094" y="300"/>
                      <a:pt x="1092" y="300"/>
                      <a:pt x="1090" y="301"/>
                    </a:cubicBezTo>
                    <a:cubicBezTo>
                      <a:pt x="1067" y="308"/>
                      <a:pt x="1046" y="322"/>
                      <a:pt x="1020" y="329"/>
                    </a:cubicBezTo>
                    <a:cubicBezTo>
                      <a:pt x="983" y="336"/>
                      <a:pt x="943" y="343"/>
                      <a:pt x="910" y="363"/>
                    </a:cubicBezTo>
                    <a:cubicBezTo>
                      <a:pt x="886" y="377"/>
                      <a:pt x="866" y="392"/>
                      <a:pt x="845" y="407"/>
                    </a:cubicBezTo>
                    <a:cubicBezTo>
                      <a:pt x="823" y="406"/>
                      <a:pt x="796" y="398"/>
                      <a:pt x="776" y="398"/>
                    </a:cubicBezTo>
                    <a:cubicBezTo>
                      <a:pt x="769" y="398"/>
                      <a:pt x="762" y="399"/>
                      <a:pt x="757" y="402"/>
                    </a:cubicBezTo>
                    <a:cubicBezTo>
                      <a:pt x="732" y="416"/>
                      <a:pt x="712" y="433"/>
                      <a:pt x="688" y="449"/>
                    </a:cubicBezTo>
                    <a:cubicBezTo>
                      <a:pt x="663" y="464"/>
                      <a:pt x="670" y="504"/>
                      <a:pt x="652" y="522"/>
                    </a:cubicBezTo>
                    <a:cubicBezTo>
                      <a:pt x="632" y="538"/>
                      <a:pt x="592" y="544"/>
                      <a:pt x="571" y="563"/>
                    </a:cubicBezTo>
                    <a:cubicBezTo>
                      <a:pt x="552" y="584"/>
                      <a:pt x="542" y="607"/>
                      <a:pt x="524" y="628"/>
                    </a:cubicBezTo>
                    <a:cubicBezTo>
                      <a:pt x="508" y="648"/>
                      <a:pt x="476" y="662"/>
                      <a:pt x="461" y="684"/>
                    </a:cubicBezTo>
                    <a:cubicBezTo>
                      <a:pt x="447" y="707"/>
                      <a:pt x="449" y="739"/>
                      <a:pt x="439" y="762"/>
                    </a:cubicBezTo>
                    <a:lnTo>
                      <a:pt x="434" y="778"/>
                    </a:lnTo>
                    <a:cubicBezTo>
                      <a:pt x="388" y="811"/>
                      <a:pt x="323" y="833"/>
                      <a:pt x="289" y="879"/>
                    </a:cubicBezTo>
                    <a:cubicBezTo>
                      <a:pt x="251" y="930"/>
                      <a:pt x="220" y="987"/>
                      <a:pt x="187" y="1045"/>
                    </a:cubicBezTo>
                    <a:cubicBezTo>
                      <a:pt x="157" y="1101"/>
                      <a:pt x="161" y="1171"/>
                      <a:pt x="139" y="1232"/>
                    </a:cubicBezTo>
                    <a:cubicBezTo>
                      <a:pt x="113" y="1290"/>
                      <a:pt x="74" y="1347"/>
                      <a:pt x="55" y="1411"/>
                    </a:cubicBezTo>
                    <a:cubicBezTo>
                      <a:pt x="41" y="1474"/>
                      <a:pt x="34" y="1539"/>
                      <a:pt x="29" y="1605"/>
                    </a:cubicBezTo>
                    <a:cubicBezTo>
                      <a:pt x="21" y="1671"/>
                      <a:pt x="0" y="1735"/>
                      <a:pt x="0" y="1800"/>
                    </a:cubicBezTo>
                    <a:cubicBezTo>
                      <a:pt x="3" y="1866"/>
                      <a:pt x="22" y="1932"/>
                      <a:pt x="33" y="1996"/>
                    </a:cubicBezTo>
                    <a:cubicBezTo>
                      <a:pt x="50" y="2063"/>
                      <a:pt x="74" y="2125"/>
                      <a:pt x="91" y="2188"/>
                    </a:cubicBezTo>
                    <a:cubicBezTo>
                      <a:pt x="107" y="2251"/>
                      <a:pt x="90" y="2326"/>
                      <a:pt x="112" y="2388"/>
                    </a:cubicBezTo>
                    <a:cubicBezTo>
                      <a:pt x="139" y="2463"/>
                      <a:pt x="215" y="2514"/>
                      <a:pt x="259" y="2580"/>
                    </a:cubicBezTo>
                    <a:cubicBezTo>
                      <a:pt x="244" y="2587"/>
                      <a:pt x="229" y="2597"/>
                      <a:pt x="231" y="2600"/>
                    </a:cubicBezTo>
                    <a:cubicBezTo>
                      <a:pt x="248" y="2618"/>
                      <a:pt x="275" y="2629"/>
                      <a:pt x="277" y="2656"/>
                    </a:cubicBezTo>
                    <a:cubicBezTo>
                      <a:pt x="278" y="2684"/>
                      <a:pt x="259" y="2725"/>
                      <a:pt x="255" y="2758"/>
                    </a:cubicBezTo>
                    <a:cubicBezTo>
                      <a:pt x="252" y="2790"/>
                      <a:pt x="227" y="2836"/>
                      <a:pt x="227" y="2868"/>
                    </a:cubicBezTo>
                    <a:cubicBezTo>
                      <a:pt x="227" y="2900"/>
                      <a:pt x="248" y="2918"/>
                      <a:pt x="256" y="2944"/>
                    </a:cubicBezTo>
                    <a:cubicBezTo>
                      <a:pt x="267" y="2971"/>
                      <a:pt x="295" y="2984"/>
                      <a:pt x="308" y="3010"/>
                    </a:cubicBezTo>
                    <a:cubicBezTo>
                      <a:pt x="319" y="3036"/>
                      <a:pt x="318" y="3076"/>
                      <a:pt x="336" y="3099"/>
                    </a:cubicBezTo>
                    <a:cubicBezTo>
                      <a:pt x="352" y="3124"/>
                      <a:pt x="354" y="3160"/>
                      <a:pt x="374" y="3182"/>
                    </a:cubicBezTo>
                    <a:cubicBezTo>
                      <a:pt x="394" y="3205"/>
                      <a:pt x="440" y="3197"/>
                      <a:pt x="461" y="3219"/>
                    </a:cubicBezTo>
                    <a:lnTo>
                      <a:pt x="524" y="3275"/>
                    </a:lnTo>
                    <a:cubicBezTo>
                      <a:pt x="545" y="3295"/>
                      <a:pt x="556" y="3326"/>
                      <a:pt x="578" y="3346"/>
                    </a:cubicBezTo>
                    <a:cubicBezTo>
                      <a:pt x="599" y="3366"/>
                      <a:pt x="614" y="3394"/>
                      <a:pt x="634" y="3413"/>
                    </a:cubicBezTo>
                    <a:cubicBezTo>
                      <a:pt x="657" y="3432"/>
                      <a:pt x="676" y="3456"/>
                      <a:pt x="698" y="3474"/>
                    </a:cubicBezTo>
                    <a:cubicBezTo>
                      <a:pt x="723" y="3490"/>
                      <a:pt x="758" y="3489"/>
                      <a:pt x="779" y="3508"/>
                    </a:cubicBezTo>
                    <a:cubicBezTo>
                      <a:pt x="801" y="3526"/>
                      <a:pt x="815" y="3558"/>
                      <a:pt x="838" y="3578"/>
                    </a:cubicBezTo>
                    <a:cubicBezTo>
                      <a:pt x="860" y="3597"/>
                      <a:pt x="879" y="3622"/>
                      <a:pt x="903" y="3641"/>
                    </a:cubicBezTo>
                    <a:cubicBezTo>
                      <a:pt x="928" y="3661"/>
                      <a:pt x="965" y="3652"/>
                      <a:pt x="991" y="3666"/>
                    </a:cubicBezTo>
                    <a:cubicBezTo>
                      <a:pt x="1020" y="3680"/>
                      <a:pt x="1049" y="3695"/>
                      <a:pt x="1083" y="3696"/>
                    </a:cubicBezTo>
                    <a:cubicBezTo>
                      <a:pt x="1084" y="3697"/>
                      <a:pt x="1085" y="3697"/>
                      <a:pt x="1086" y="3697"/>
                    </a:cubicBezTo>
                    <a:cubicBezTo>
                      <a:pt x="1120" y="3697"/>
                      <a:pt x="1164" y="3674"/>
                      <a:pt x="1197" y="3673"/>
                    </a:cubicBezTo>
                    <a:cubicBezTo>
                      <a:pt x="1233" y="3670"/>
                      <a:pt x="1268" y="3668"/>
                      <a:pt x="1303" y="3659"/>
                    </a:cubicBezTo>
                    <a:cubicBezTo>
                      <a:pt x="1321" y="3655"/>
                      <a:pt x="1341" y="3647"/>
                      <a:pt x="1358" y="3647"/>
                    </a:cubicBezTo>
                    <a:cubicBezTo>
                      <a:pt x="1371" y="3647"/>
                      <a:pt x="1382" y="3652"/>
                      <a:pt x="1390" y="3668"/>
                    </a:cubicBezTo>
                    <a:cubicBezTo>
                      <a:pt x="1390" y="3668"/>
                      <a:pt x="1390" y="3668"/>
                      <a:pt x="1390" y="3668"/>
                    </a:cubicBezTo>
                    <a:cubicBezTo>
                      <a:pt x="1391" y="3668"/>
                      <a:pt x="1398" y="3647"/>
                      <a:pt x="1397" y="3646"/>
                    </a:cubicBezTo>
                    <a:cubicBezTo>
                      <a:pt x="1392" y="3616"/>
                      <a:pt x="1380" y="3609"/>
                      <a:pt x="1365" y="3609"/>
                    </a:cubicBezTo>
                    <a:cubicBezTo>
                      <a:pt x="1360" y="3609"/>
                      <a:pt x="1355" y="3610"/>
                      <a:pt x="1349" y="3611"/>
                    </a:cubicBezTo>
                    <a:cubicBezTo>
                      <a:pt x="1319" y="3615"/>
                      <a:pt x="1285" y="3637"/>
                      <a:pt x="1256" y="3637"/>
                    </a:cubicBezTo>
                    <a:cubicBezTo>
                      <a:pt x="1252" y="3637"/>
                      <a:pt x="1249" y="3637"/>
                      <a:pt x="1246" y="3636"/>
                    </a:cubicBezTo>
                    <a:cubicBezTo>
                      <a:pt x="1218" y="3632"/>
                      <a:pt x="1189" y="3633"/>
                      <a:pt x="1159" y="3629"/>
                    </a:cubicBezTo>
                    <a:cubicBezTo>
                      <a:pt x="1130" y="3626"/>
                      <a:pt x="1102" y="3621"/>
                      <a:pt x="1076" y="3611"/>
                    </a:cubicBezTo>
                    <a:cubicBezTo>
                      <a:pt x="1049" y="3599"/>
                      <a:pt x="1046" y="3544"/>
                      <a:pt x="1024" y="3526"/>
                    </a:cubicBezTo>
                    <a:cubicBezTo>
                      <a:pt x="1001" y="3509"/>
                      <a:pt x="976" y="3498"/>
                      <a:pt x="955" y="3476"/>
                    </a:cubicBezTo>
                    <a:cubicBezTo>
                      <a:pt x="936" y="3454"/>
                      <a:pt x="914" y="3436"/>
                      <a:pt x="896" y="3413"/>
                    </a:cubicBezTo>
                    <a:cubicBezTo>
                      <a:pt x="879" y="3388"/>
                      <a:pt x="845" y="3392"/>
                      <a:pt x="827" y="3366"/>
                    </a:cubicBezTo>
                    <a:cubicBezTo>
                      <a:pt x="812" y="3344"/>
                      <a:pt x="827" y="3282"/>
                      <a:pt x="812" y="3262"/>
                    </a:cubicBezTo>
                    <a:cubicBezTo>
                      <a:pt x="794" y="3240"/>
                      <a:pt x="783" y="3223"/>
                      <a:pt x="767" y="3202"/>
                    </a:cubicBezTo>
                    <a:cubicBezTo>
                      <a:pt x="753" y="3185"/>
                      <a:pt x="716" y="3193"/>
                      <a:pt x="702" y="3172"/>
                    </a:cubicBezTo>
                    <a:cubicBezTo>
                      <a:pt x="694" y="3158"/>
                      <a:pt x="690" y="3139"/>
                      <a:pt x="684" y="3120"/>
                    </a:cubicBezTo>
                    <a:cubicBezTo>
                      <a:pt x="691" y="3112"/>
                      <a:pt x="695" y="3103"/>
                      <a:pt x="691" y="3102"/>
                    </a:cubicBezTo>
                    <a:cubicBezTo>
                      <a:pt x="681" y="3092"/>
                      <a:pt x="670" y="3085"/>
                      <a:pt x="659" y="3077"/>
                    </a:cubicBezTo>
                    <a:cubicBezTo>
                      <a:pt x="648" y="3068"/>
                      <a:pt x="636" y="3057"/>
                      <a:pt x="628" y="3044"/>
                    </a:cubicBezTo>
                    <a:cubicBezTo>
                      <a:pt x="614" y="3028"/>
                      <a:pt x="612" y="2995"/>
                      <a:pt x="599" y="2975"/>
                    </a:cubicBezTo>
                    <a:cubicBezTo>
                      <a:pt x="585" y="2957"/>
                      <a:pt x="556" y="2955"/>
                      <a:pt x="542" y="2937"/>
                    </a:cubicBezTo>
                    <a:cubicBezTo>
                      <a:pt x="537" y="2930"/>
                      <a:pt x="529" y="2923"/>
                      <a:pt x="519" y="2918"/>
                    </a:cubicBezTo>
                    <a:cubicBezTo>
                      <a:pt x="501" y="2869"/>
                      <a:pt x="490" y="2817"/>
                      <a:pt x="473" y="2772"/>
                    </a:cubicBezTo>
                    <a:cubicBezTo>
                      <a:pt x="461" y="2726"/>
                      <a:pt x="457" y="2679"/>
                      <a:pt x="453" y="2634"/>
                    </a:cubicBezTo>
                    <a:lnTo>
                      <a:pt x="453" y="2634"/>
                    </a:lnTo>
                    <a:cubicBezTo>
                      <a:pt x="475" y="2679"/>
                      <a:pt x="498" y="2726"/>
                      <a:pt x="531" y="2766"/>
                    </a:cubicBezTo>
                    <a:cubicBezTo>
                      <a:pt x="551" y="2788"/>
                      <a:pt x="571" y="2807"/>
                      <a:pt x="593" y="2824"/>
                    </a:cubicBezTo>
                    <a:cubicBezTo>
                      <a:pt x="601" y="2843"/>
                      <a:pt x="611" y="2861"/>
                      <a:pt x="622" y="2878"/>
                    </a:cubicBezTo>
                    <a:cubicBezTo>
                      <a:pt x="654" y="2930"/>
                      <a:pt x="687" y="2981"/>
                      <a:pt x="723" y="3029"/>
                    </a:cubicBezTo>
                    <a:cubicBezTo>
                      <a:pt x="762" y="3076"/>
                      <a:pt x="818" y="3109"/>
                      <a:pt x="859" y="3153"/>
                    </a:cubicBezTo>
                    <a:cubicBezTo>
                      <a:pt x="897" y="3200"/>
                      <a:pt x="932" y="3255"/>
                      <a:pt x="977" y="3297"/>
                    </a:cubicBezTo>
                    <a:cubicBezTo>
                      <a:pt x="1024" y="3340"/>
                      <a:pt x="1067" y="3388"/>
                      <a:pt x="1120" y="3425"/>
                    </a:cubicBezTo>
                    <a:cubicBezTo>
                      <a:pt x="1171" y="3460"/>
                      <a:pt x="1235" y="3474"/>
                      <a:pt x="1294" y="3496"/>
                    </a:cubicBezTo>
                    <a:cubicBezTo>
                      <a:pt x="1331" y="3524"/>
                      <a:pt x="1369" y="3558"/>
                      <a:pt x="1412" y="3580"/>
                    </a:cubicBezTo>
                    <a:cubicBezTo>
                      <a:pt x="1459" y="3606"/>
                      <a:pt x="1517" y="3602"/>
                      <a:pt x="1565" y="3619"/>
                    </a:cubicBezTo>
                    <a:cubicBezTo>
                      <a:pt x="1614" y="3633"/>
                      <a:pt x="1666" y="3649"/>
                      <a:pt x="1719" y="3649"/>
                    </a:cubicBezTo>
                    <a:cubicBezTo>
                      <a:pt x="1725" y="3649"/>
                      <a:pt x="1731" y="3649"/>
                      <a:pt x="1737" y="3648"/>
                    </a:cubicBezTo>
                    <a:cubicBezTo>
                      <a:pt x="1797" y="3646"/>
                      <a:pt x="1857" y="3613"/>
                      <a:pt x="1912" y="3600"/>
                    </a:cubicBezTo>
                    <a:cubicBezTo>
                      <a:pt x="1953" y="3592"/>
                      <a:pt x="1990" y="3578"/>
                      <a:pt x="2029" y="3560"/>
                    </a:cubicBezTo>
                    <a:cubicBezTo>
                      <a:pt x="2104" y="3578"/>
                      <a:pt x="2180" y="3593"/>
                      <a:pt x="2257" y="3595"/>
                    </a:cubicBezTo>
                    <a:cubicBezTo>
                      <a:pt x="2261" y="3595"/>
                      <a:pt x="2264" y="3595"/>
                      <a:pt x="2268" y="3595"/>
                    </a:cubicBezTo>
                    <a:cubicBezTo>
                      <a:pt x="2355" y="3595"/>
                      <a:pt x="2438" y="3564"/>
                      <a:pt x="2520" y="3545"/>
                    </a:cubicBezTo>
                    <a:cubicBezTo>
                      <a:pt x="2616" y="3524"/>
                      <a:pt x="2711" y="3496"/>
                      <a:pt x="2795" y="3447"/>
                    </a:cubicBezTo>
                    <a:cubicBezTo>
                      <a:pt x="2879" y="3395"/>
                      <a:pt x="2945" y="3318"/>
                      <a:pt x="3013" y="3255"/>
                    </a:cubicBezTo>
                    <a:cubicBezTo>
                      <a:pt x="3069" y="3202"/>
                      <a:pt x="3116" y="3146"/>
                      <a:pt x="3158" y="3084"/>
                    </a:cubicBezTo>
                    <a:cubicBezTo>
                      <a:pt x="3202" y="3054"/>
                      <a:pt x="3247" y="3015"/>
                      <a:pt x="3288" y="2979"/>
                    </a:cubicBezTo>
                    <a:cubicBezTo>
                      <a:pt x="3332" y="2938"/>
                      <a:pt x="3347" y="2872"/>
                      <a:pt x="3386" y="2827"/>
                    </a:cubicBezTo>
                    <a:cubicBezTo>
                      <a:pt x="3425" y="2781"/>
                      <a:pt x="3482" y="2744"/>
                      <a:pt x="3515" y="2690"/>
                    </a:cubicBezTo>
                    <a:cubicBezTo>
                      <a:pt x="3547" y="2637"/>
                      <a:pt x="3566" y="2579"/>
                      <a:pt x="3592" y="2521"/>
                    </a:cubicBezTo>
                    <a:cubicBezTo>
                      <a:pt x="3614" y="2465"/>
                      <a:pt x="3654" y="2410"/>
                      <a:pt x="3668" y="2348"/>
                    </a:cubicBezTo>
                    <a:cubicBezTo>
                      <a:pt x="3683" y="2286"/>
                      <a:pt x="3676" y="2223"/>
                      <a:pt x="3681" y="2161"/>
                    </a:cubicBezTo>
                    <a:cubicBezTo>
                      <a:pt x="3688" y="2099"/>
                      <a:pt x="3676" y="2037"/>
                      <a:pt x="3676" y="1975"/>
                    </a:cubicBezTo>
                    <a:cubicBezTo>
                      <a:pt x="3675" y="1913"/>
                      <a:pt x="3708" y="1847"/>
                      <a:pt x="3697" y="1784"/>
                    </a:cubicBezTo>
                    <a:cubicBezTo>
                      <a:pt x="3690" y="1742"/>
                      <a:pt x="3668" y="1706"/>
                      <a:pt x="3646" y="1671"/>
                    </a:cubicBezTo>
                    <a:cubicBezTo>
                      <a:pt x="3628" y="1627"/>
                      <a:pt x="3607" y="1584"/>
                      <a:pt x="3593" y="1543"/>
                    </a:cubicBezTo>
                    <a:cubicBezTo>
                      <a:pt x="3580" y="1503"/>
                      <a:pt x="3563" y="1466"/>
                      <a:pt x="3544" y="1430"/>
                    </a:cubicBezTo>
                    <a:cubicBezTo>
                      <a:pt x="3538" y="1397"/>
                      <a:pt x="3536" y="1362"/>
                      <a:pt x="3529" y="1329"/>
                    </a:cubicBezTo>
                    <a:cubicBezTo>
                      <a:pt x="3491" y="1152"/>
                      <a:pt x="3402" y="988"/>
                      <a:pt x="3310" y="837"/>
                    </a:cubicBezTo>
                    <a:cubicBezTo>
                      <a:pt x="3219" y="684"/>
                      <a:pt x="3112" y="537"/>
                      <a:pt x="2973" y="420"/>
                    </a:cubicBezTo>
                    <a:cubicBezTo>
                      <a:pt x="2835" y="303"/>
                      <a:pt x="2682" y="197"/>
                      <a:pt x="2510" y="131"/>
                    </a:cubicBezTo>
                    <a:cubicBezTo>
                      <a:pt x="2342" y="66"/>
                      <a:pt x="2163" y="49"/>
                      <a:pt x="1984" y="49"/>
                    </a:cubicBezTo>
                    <a:cubicBezTo>
                      <a:pt x="1976" y="49"/>
                      <a:pt x="1969" y="49"/>
                      <a:pt x="1961" y="50"/>
                    </a:cubicBezTo>
                    <a:cubicBezTo>
                      <a:pt x="1791" y="51"/>
                      <a:pt x="1606" y="89"/>
                      <a:pt x="1448" y="187"/>
                    </a:cubicBezTo>
                    <a:cubicBezTo>
                      <a:pt x="1444" y="175"/>
                      <a:pt x="1437" y="169"/>
                      <a:pt x="1430" y="167"/>
                    </a:cubicBezTo>
                    <a:cubicBezTo>
                      <a:pt x="1479" y="139"/>
                      <a:pt x="1530" y="111"/>
                      <a:pt x="1584" y="85"/>
                    </a:cubicBezTo>
                    <a:cubicBezTo>
                      <a:pt x="1630" y="63"/>
                      <a:pt x="1684" y="35"/>
                      <a:pt x="1737" y="35"/>
                    </a:cubicBezTo>
                    <a:cubicBezTo>
                      <a:pt x="1752" y="35"/>
                      <a:pt x="1767" y="37"/>
                      <a:pt x="1782" y="43"/>
                    </a:cubicBezTo>
                    <a:cubicBezTo>
                      <a:pt x="1782" y="43"/>
                      <a:pt x="1782" y="43"/>
                      <a:pt x="1782" y="43"/>
                    </a:cubicBezTo>
                    <a:cubicBezTo>
                      <a:pt x="1785" y="43"/>
                      <a:pt x="1785" y="21"/>
                      <a:pt x="1782" y="19"/>
                    </a:cubicBezTo>
                    <a:cubicBezTo>
                      <a:pt x="1760" y="5"/>
                      <a:pt x="1738" y="0"/>
                      <a:pt x="1716"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29"/>
              <p:cNvSpPr/>
              <p:nvPr/>
            </p:nvSpPr>
            <p:spPr>
              <a:xfrm>
                <a:off x="1880950" y="3037775"/>
                <a:ext cx="93100" cy="91775"/>
              </a:xfrm>
              <a:custGeom>
                <a:rect b="b" l="l" r="r" t="t"/>
                <a:pathLst>
                  <a:path extrusionOk="0" h="3671" w="3724">
                    <a:moveTo>
                      <a:pt x="2128" y="637"/>
                    </a:moveTo>
                    <a:lnTo>
                      <a:pt x="2128" y="637"/>
                    </a:lnTo>
                    <a:cubicBezTo>
                      <a:pt x="2183" y="656"/>
                      <a:pt x="2237" y="677"/>
                      <a:pt x="2290" y="700"/>
                    </a:cubicBezTo>
                    <a:cubicBezTo>
                      <a:pt x="2279" y="703"/>
                      <a:pt x="2271" y="705"/>
                      <a:pt x="2261" y="706"/>
                    </a:cubicBezTo>
                    <a:cubicBezTo>
                      <a:pt x="2217" y="682"/>
                      <a:pt x="2173" y="659"/>
                      <a:pt x="2128" y="637"/>
                    </a:cubicBezTo>
                    <a:close/>
                    <a:moveTo>
                      <a:pt x="1598" y="769"/>
                    </a:moveTo>
                    <a:cubicBezTo>
                      <a:pt x="1705" y="772"/>
                      <a:pt x="1818" y="794"/>
                      <a:pt x="1933" y="827"/>
                    </a:cubicBezTo>
                    <a:cubicBezTo>
                      <a:pt x="1919" y="835"/>
                      <a:pt x="1904" y="844"/>
                      <a:pt x="1887" y="852"/>
                    </a:cubicBezTo>
                    <a:cubicBezTo>
                      <a:pt x="1752" y="815"/>
                      <a:pt x="1611" y="790"/>
                      <a:pt x="1466" y="788"/>
                    </a:cubicBezTo>
                    <a:cubicBezTo>
                      <a:pt x="1507" y="779"/>
                      <a:pt x="1550" y="769"/>
                      <a:pt x="1598" y="769"/>
                    </a:cubicBezTo>
                    <a:close/>
                    <a:moveTo>
                      <a:pt x="1994" y="845"/>
                    </a:moveTo>
                    <a:cubicBezTo>
                      <a:pt x="2014" y="852"/>
                      <a:pt x="2032" y="855"/>
                      <a:pt x="2051" y="863"/>
                    </a:cubicBezTo>
                    <a:cubicBezTo>
                      <a:pt x="2070" y="871"/>
                      <a:pt x="2089" y="882"/>
                      <a:pt x="2106" y="890"/>
                    </a:cubicBezTo>
                    <a:cubicBezTo>
                      <a:pt x="2083" y="892"/>
                      <a:pt x="2058" y="893"/>
                      <a:pt x="2032" y="899"/>
                    </a:cubicBezTo>
                    <a:cubicBezTo>
                      <a:pt x="2008" y="889"/>
                      <a:pt x="1981" y="879"/>
                      <a:pt x="1953" y="871"/>
                    </a:cubicBezTo>
                    <a:lnTo>
                      <a:pt x="1994" y="845"/>
                    </a:lnTo>
                    <a:close/>
                    <a:moveTo>
                      <a:pt x="2172" y="936"/>
                    </a:moveTo>
                    <a:cubicBezTo>
                      <a:pt x="2179" y="936"/>
                      <a:pt x="2186" y="936"/>
                      <a:pt x="2193" y="937"/>
                    </a:cubicBezTo>
                    <a:cubicBezTo>
                      <a:pt x="2249" y="971"/>
                      <a:pt x="2303" y="1009"/>
                      <a:pt x="2355" y="1049"/>
                    </a:cubicBezTo>
                    <a:cubicBezTo>
                      <a:pt x="2303" y="1013"/>
                      <a:pt x="2248" y="983"/>
                      <a:pt x="2190" y="959"/>
                    </a:cubicBezTo>
                    <a:cubicBezTo>
                      <a:pt x="2172" y="951"/>
                      <a:pt x="2151" y="944"/>
                      <a:pt x="2131" y="937"/>
                    </a:cubicBezTo>
                    <a:cubicBezTo>
                      <a:pt x="2145" y="937"/>
                      <a:pt x="2158" y="936"/>
                      <a:pt x="2172" y="936"/>
                    </a:cubicBezTo>
                    <a:close/>
                    <a:moveTo>
                      <a:pt x="2358" y="727"/>
                    </a:moveTo>
                    <a:cubicBezTo>
                      <a:pt x="2484" y="788"/>
                      <a:pt x="2607" y="863"/>
                      <a:pt x="2725" y="940"/>
                    </a:cubicBezTo>
                    <a:cubicBezTo>
                      <a:pt x="2743" y="952"/>
                      <a:pt x="2760" y="966"/>
                      <a:pt x="2778" y="978"/>
                    </a:cubicBezTo>
                    <a:cubicBezTo>
                      <a:pt x="2782" y="985"/>
                      <a:pt x="2786" y="994"/>
                      <a:pt x="2791" y="1000"/>
                    </a:cubicBezTo>
                    <a:cubicBezTo>
                      <a:pt x="2794" y="1022"/>
                      <a:pt x="2794" y="1044"/>
                      <a:pt x="2791" y="1065"/>
                    </a:cubicBezTo>
                    <a:cubicBezTo>
                      <a:pt x="2669" y="944"/>
                      <a:pt x="2520" y="850"/>
                      <a:pt x="2373" y="766"/>
                    </a:cubicBezTo>
                    <a:cubicBezTo>
                      <a:pt x="2352" y="754"/>
                      <a:pt x="2330" y="742"/>
                      <a:pt x="2310" y="732"/>
                    </a:cubicBezTo>
                    <a:cubicBezTo>
                      <a:pt x="2325" y="731"/>
                      <a:pt x="2340" y="728"/>
                      <a:pt x="2358" y="727"/>
                    </a:cubicBezTo>
                    <a:close/>
                    <a:moveTo>
                      <a:pt x="1458" y="1088"/>
                    </a:moveTo>
                    <a:lnTo>
                      <a:pt x="1458" y="1088"/>
                    </a:lnTo>
                    <a:cubicBezTo>
                      <a:pt x="1444" y="1090"/>
                      <a:pt x="1430" y="1093"/>
                      <a:pt x="1416" y="1094"/>
                    </a:cubicBezTo>
                    <a:cubicBezTo>
                      <a:pt x="1403" y="1097"/>
                      <a:pt x="1388" y="1101"/>
                      <a:pt x="1374" y="1104"/>
                    </a:cubicBezTo>
                    <a:cubicBezTo>
                      <a:pt x="1370" y="1102"/>
                      <a:pt x="1370" y="1097"/>
                      <a:pt x="1370" y="1093"/>
                    </a:cubicBezTo>
                    <a:cubicBezTo>
                      <a:pt x="1399" y="1090"/>
                      <a:pt x="1429" y="1090"/>
                      <a:pt x="1458" y="1088"/>
                    </a:cubicBezTo>
                    <a:close/>
                    <a:moveTo>
                      <a:pt x="2820" y="1047"/>
                    </a:moveTo>
                    <a:cubicBezTo>
                      <a:pt x="2834" y="1069"/>
                      <a:pt x="2849" y="1090"/>
                      <a:pt x="2862" y="1112"/>
                    </a:cubicBezTo>
                    <a:cubicBezTo>
                      <a:pt x="2862" y="1112"/>
                      <a:pt x="2862" y="1112"/>
                      <a:pt x="2862" y="1112"/>
                    </a:cubicBezTo>
                    <a:lnTo>
                      <a:pt x="2862" y="1112"/>
                    </a:lnTo>
                    <a:cubicBezTo>
                      <a:pt x="2847" y="1102"/>
                      <a:pt x="2832" y="1091"/>
                      <a:pt x="2815" y="1079"/>
                    </a:cubicBezTo>
                    <a:cubicBezTo>
                      <a:pt x="2816" y="1069"/>
                      <a:pt x="2816" y="1057"/>
                      <a:pt x="2820" y="1047"/>
                    </a:cubicBezTo>
                    <a:close/>
                    <a:moveTo>
                      <a:pt x="1328" y="1098"/>
                    </a:moveTo>
                    <a:cubicBezTo>
                      <a:pt x="1330" y="1104"/>
                      <a:pt x="1330" y="1109"/>
                      <a:pt x="1331" y="1112"/>
                    </a:cubicBezTo>
                    <a:cubicBezTo>
                      <a:pt x="1221" y="1134"/>
                      <a:pt x="1114" y="1168"/>
                      <a:pt x="1008" y="1216"/>
                    </a:cubicBezTo>
                    <a:cubicBezTo>
                      <a:pt x="1015" y="1203"/>
                      <a:pt x="1022" y="1188"/>
                      <a:pt x="1028" y="1174"/>
                    </a:cubicBezTo>
                    <a:cubicBezTo>
                      <a:pt x="1082" y="1152"/>
                      <a:pt x="1137" y="1134"/>
                      <a:pt x="1196" y="1120"/>
                    </a:cubicBezTo>
                    <a:cubicBezTo>
                      <a:pt x="1239" y="1110"/>
                      <a:pt x="1284" y="1105"/>
                      <a:pt x="1328" y="1098"/>
                    </a:cubicBezTo>
                    <a:close/>
                    <a:moveTo>
                      <a:pt x="1681" y="1281"/>
                    </a:moveTo>
                    <a:cubicBezTo>
                      <a:pt x="1707" y="1283"/>
                      <a:pt x="1733" y="1285"/>
                      <a:pt x="1759" y="1288"/>
                    </a:cubicBezTo>
                    <a:cubicBezTo>
                      <a:pt x="1725" y="1296"/>
                      <a:pt x="1694" y="1309"/>
                      <a:pt x="1664" y="1322"/>
                    </a:cubicBezTo>
                    <a:cubicBezTo>
                      <a:pt x="1667" y="1309"/>
                      <a:pt x="1670" y="1295"/>
                      <a:pt x="1672" y="1281"/>
                    </a:cubicBezTo>
                    <a:close/>
                    <a:moveTo>
                      <a:pt x="972" y="1358"/>
                    </a:moveTo>
                    <a:cubicBezTo>
                      <a:pt x="964" y="1364"/>
                      <a:pt x="954" y="1371"/>
                      <a:pt x="944" y="1375"/>
                    </a:cubicBezTo>
                    <a:cubicBezTo>
                      <a:pt x="947" y="1372"/>
                      <a:pt x="947" y="1368"/>
                      <a:pt x="949" y="1365"/>
                    </a:cubicBezTo>
                    <a:cubicBezTo>
                      <a:pt x="955" y="1364"/>
                      <a:pt x="964" y="1361"/>
                      <a:pt x="972" y="1358"/>
                    </a:cubicBezTo>
                    <a:close/>
                    <a:moveTo>
                      <a:pt x="1839" y="1299"/>
                    </a:moveTo>
                    <a:cubicBezTo>
                      <a:pt x="1872" y="1305"/>
                      <a:pt x="1904" y="1310"/>
                      <a:pt x="1934" y="1324"/>
                    </a:cubicBezTo>
                    <a:cubicBezTo>
                      <a:pt x="2008" y="1354"/>
                      <a:pt x="2063" y="1416"/>
                      <a:pt x="2117" y="1468"/>
                    </a:cubicBezTo>
                    <a:cubicBezTo>
                      <a:pt x="2063" y="1439"/>
                      <a:pt x="2007" y="1416"/>
                      <a:pt x="1949" y="1398"/>
                    </a:cubicBezTo>
                    <a:cubicBezTo>
                      <a:pt x="1872" y="1373"/>
                      <a:pt x="1791" y="1354"/>
                      <a:pt x="1708" y="1347"/>
                    </a:cubicBezTo>
                    <a:cubicBezTo>
                      <a:pt x="1750" y="1329"/>
                      <a:pt x="1794" y="1311"/>
                      <a:pt x="1839" y="1299"/>
                    </a:cubicBezTo>
                    <a:close/>
                    <a:moveTo>
                      <a:pt x="3138" y="586"/>
                    </a:moveTo>
                    <a:lnTo>
                      <a:pt x="3138" y="586"/>
                    </a:lnTo>
                    <a:cubicBezTo>
                      <a:pt x="3152" y="596"/>
                      <a:pt x="3166" y="608"/>
                      <a:pt x="3178" y="622"/>
                    </a:cubicBezTo>
                    <a:cubicBezTo>
                      <a:pt x="3233" y="680"/>
                      <a:pt x="3284" y="740"/>
                      <a:pt x="3331" y="806"/>
                    </a:cubicBezTo>
                    <a:cubicBezTo>
                      <a:pt x="3378" y="871"/>
                      <a:pt x="3415" y="945"/>
                      <a:pt x="3442" y="1022"/>
                    </a:cubicBezTo>
                    <a:cubicBezTo>
                      <a:pt x="3470" y="1104"/>
                      <a:pt x="3442" y="1194"/>
                      <a:pt x="3449" y="1274"/>
                    </a:cubicBezTo>
                    <a:cubicBezTo>
                      <a:pt x="3456" y="1354"/>
                      <a:pt x="3463" y="1434"/>
                      <a:pt x="3449" y="1515"/>
                    </a:cubicBezTo>
                    <a:cubicBezTo>
                      <a:pt x="3448" y="1526"/>
                      <a:pt x="3445" y="1537"/>
                      <a:pt x="3442" y="1550"/>
                    </a:cubicBezTo>
                    <a:cubicBezTo>
                      <a:pt x="3417" y="1477"/>
                      <a:pt x="3384" y="1408"/>
                      <a:pt x="3346" y="1343"/>
                    </a:cubicBezTo>
                    <a:cubicBezTo>
                      <a:pt x="3356" y="1311"/>
                      <a:pt x="3362" y="1278"/>
                      <a:pt x="3358" y="1248"/>
                    </a:cubicBezTo>
                    <a:cubicBezTo>
                      <a:pt x="3350" y="1186"/>
                      <a:pt x="3329" y="1127"/>
                      <a:pt x="3317" y="1068"/>
                    </a:cubicBezTo>
                    <a:cubicBezTo>
                      <a:pt x="3305" y="1006"/>
                      <a:pt x="3284" y="947"/>
                      <a:pt x="3263" y="885"/>
                    </a:cubicBezTo>
                    <a:cubicBezTo>
                      <a:pt x="3245" y="823"/>
                      <a:pt x="3193" y="779"/>
                      <a:pt x="3166" y="721"/>
                    </a:cubicBezTo>
                    <a:cubicBezTo>
                      <a:pt x="3149" y="684"/>
                      <a:pt x="3149" y="630"/>
                      <a:pt x="3138" y="586"/>
                    </a:cubicBezTo>
                    <a:close/>
                    <a:moveTo>
                      <a:pt x="2476" y="1134"/>
                    </a:moveTo>
                    <a:cubicBezTo>
                      <a:pt x="2623" y="1240"/>
                      <a:pt x="2789" y="1343"/>
                      <a:pt x="2877" y="1505"/>
                    </a:cubicBezTo>
                    <a:cubicBezTo>
                      <a:pt x="2892" y="1533"/>
                      <a:pt x="2904" y="1565"/>
                      <a:pt x="2917" y="1594"/>
                    </a:cubicBezTo>
                    <a:cubicBezTo>
                      <a:pt x="2904" y="1572"/>
                      <a:pt x="2892" y="1547"/>
                      <a:pt x="2878" y="1526"/>
                    </a:cubicBezTo>
                    <a:cubicBezTo>
                      <a:pt x="2813" y="1422"/>
                      <a:pt x="2718" y="1343"/>
                      <a:pt x="2619" y="1281"/>
                    </a:cubicBezTo>
                    <a:cubicBezTo>
                      <a:pt x="2575" y="1227"/>
                      <a:pt x="2527" y="1179"/>
                      <a:pt x="2476" y="1134"/>
                    </a:cubicBezTo>
                    <a:close/>
                    <a:moveTo>
                      <a:pt x="1602" y="1655"/>
                    </a:moveTo>
                    <a:lnTo>
                      <a:pt x="1602" y="1668"/>
                    </a:lnTo>
                    <a:cubicBezTo>
                      <a:pt x="1528" y="1690"/>
                      <a:pt x="1459" y="1726"/>
                      <a:pt x="1404" y="1772"/>
                    </a:cubicBezTo>
                    <a:cubicBezTo>
                      <a:pt x="1382" y="1790"/>
                      <a:pt x="1361" y="1812"/>
                      <a:pt x="1342" y="1836"/>
                    </a:cubicBezTo>
                    <a:cubicBezTo>
                      <a:pt x="1337" y="1839"/>
                      <a:pt x="1330" y="1840"/>
                      <a:pt x="1326" y="1841"/>
                    </a:cubicBezTo>
                    <a:cubicBezTo>
                      <a:pt x="1327" y="1839"/>
                      <a:pt x="1327" y="1833"/>
                      <a:pt x="1328" y="1829"/>
                    </a:cubicBezTo>
                    <a:cubicBezTo>
                      <a:pt x="1330" y="1826"/>
                      <a:pt x="1331" y="1822"/>
                      <a:pt x="1335" y="1819"/>
                    </a:cubicBezTo>
                    <a:cubicBezTo>
                      <a:pt x="1388" y="1737"/>
                      <a:pt x="1472" y="1698"/>
                      <a:pt x="1557" y="1671"/>
                    </a:cubicBezTo>
                    <a:cubicBezTo>
                      <a:pt x="1571" y="1666"/>
                      <a:pt x="1587" y="1661"/>
                      <a:pt x="1602" y="1655"/>
                    </a:cubicBezTo>
                    <a:close/>
                    <a:moveTo>
                      <a:pt x="660" y="1666"/>
                    </a:moveTo>
                    <a:cubicBezTo>
                      <a:pt x="660" y="1687"/>
                      <a:pt x="658" y="1708"/>
                      <a:pt x="658" y="1726"/>
                    </a:cubicBezTo>
                    <a:cubicBezTo>
                      <a:pt x="658" y="1766"/>
                      <a:pt x="661" y="1805"/>
                      <a:pt x="666" y="1845"/>
                    </a:cubicBezTo>
                    <a:cubicBezTo>
                      <a:pt x="660" y="1861"/>
                      <a:pt x="654" y="1876"/>
                      <a:pt x="649" y="1891"/>
                    </a:cubicBezTo>
                    <a:cubicBezTo>
                      <a:pt x="646" y="1814"/>
                      <a:pt x="649" y="1738"/>
                      <a:pt x="660" y="1666"/>
                    </a:cubicBezTo>
                    <a:close/>
                    <a:moveTo>
                      <a:pt x="3576" y="1704"/>
                    </a:moveTo>
                    <a:cubicBezTo>
                      <a:pt x="3576" y="1705"/>
                      <a:pt x="3577" y="1708"/>
                      <a:pt x="3577" y="1708"/>
                    </a:cubicBezTo>
                    <a:cubicBezTo>
                      <a:pt x="3583" y="1753"/>
                      <a:pt x="3594" y="1800"/>
                      <a:pt x="3596" y="1848"/>
                    </a:cubicBezTo>
                    <a:cubicBezTo>
                      <a:pt x="3601" y="1896"/>
                      <a:pt x="3596" y="1944"/>
                      <a:pt x="3590" y="1991"/>
                    </a:cubicBezTo>
                    <a:cubicBezTo>
                      <a:pt x="3585" y="2006"/>
                      <a:pt x="3577" y="2020"/>
                      <a:pt x="3566" y="2033"/>
                    </a:cubicBezTo>
                    <a:cubicBezTo>
                      <a:pt x="3558" y="2001"/>
                      <a:pt x="3550" y="1971"/>
                      <a:pt x="3543" y="1940"/>
                    </a:cubicBezTo>
                    <a:cubicBezTo>
                      <a:pt x="3537" y="1913"/>
                      <a:pt x="3526" y="1885"/>
                      <a:pt x="3517" y="1861"/>
                    </a:cubicBezTo>
                    <a:cubicBezTo>
                      <a:pt x="3539" y="1812"/>
                      <a:pt x="3562" y="1759"/>
                      <a:pt x="3576" y="1704"/>
                    </a:cubicBezTo>
                    <a:close/>
                    <a:moveTo>
                      <a:pt x="2486" y="1499"/>
                    </a:moveTo>
                    <a:cubicBezTo>
                      <a:pt x="2578" y="1640"/>
                      <a:pt x="2607" y="1815"/>
                      <a:pt x="2582" y="1953"/>
                    </a:cubicBezTo>
                    <a:cubicBezTo>
                      <a:pt x="2579" y="1983"/>
                      <a:pt x="2573" y="2013"/>
                      <a:pt x="2561" y="2045"/>
                    </a:cubicBezTo>
                    <a:cubicBezTo>
                      <a:pt x="2564" y="2004"/>
                      <a:pt x="2566" y="1960"/>
                      <a:pt x="2566" y="1918"/>
                    </a:cubicBezTo>
                    <a:cubicBezTo>
                      <a:pt x="2566" y="1826"/>
                      <a:pt x="2573" y="1726"/>
                      <a:pt x="2545" y="1628"/>
                    </a:cubicBezTo>
                    <a:cubicBezTo>
                      <a:pt x="2531" y="1584"/>
                      <a:pt x="2511" y="1540"/>
                      <a:pt x="2486" y="1499"/>
                    </a:cubicBezTo>
                    <a:close/>
                    <a:moveTo>
                      <a:pt x="1779" y="1610"/>
                    </a:moveTo>
                    <a:cubicBezTo>
                      <a:pt x="1801" y="1610"/>
                      <a:pt x="1823" y="1613"/>
                      <a:pt x="1844" y="1618"/>
                    </a:cubicBezTo>
                    <a:cubicBezTo>
                      <a:pt x="1945" y="1640"/>
                      <a:pt x="2041" y="1687"/>
                      <a:pt x="2113" y="1753"/>
                    </a:cubicBezTo>
                    <a:cubicBezTo>
                      <a:pt x="2125" y="1764"/>
                      <a:pt x="2133" y="1778"/>
                      <a:pt x="2145" y="1788"/>
                    </a:cubicBezTo>
                    <a:cubicBezTo>
                      <a:pt x="2125" y="1784"/>
                      <a:pt x="2105" y="1782"/>
                      <a:pt x="2084" y="1782"/>
                    </a:cubicBezTo>
                    <a:cubicBezTo>
                      <a:pt x="2021" y="1782"/>
                      <a:pt x="1956" y="1801"/>
                      <a:pt x="1900" y="1848"/>
                    </a:cubicBezTo>
                    <a:cubicBezTo>
                      <a:pt x="1862" y="1831"/>
                      <a:pt x="1822" y="1821"/>
                      <a:pt x="1781" y="1821"/>
                    </a:cubicBezTo>
                    <a:cubicBezTo>
                      <a:pt x="1774" y="1821"/>
                      <a:pt x="1767" y="1821"/>
                      <a:pt x="1759" y="1822"/>
                    </a:cubicBezTo>
                    <a:cubicBezTo>
                      <a:pt x="1699" y="1829"/>
                      <a:pt x="1656" y="1866"/>
                      <a:pt x="1619" y="1896"/>
                    </a:cubicBezTo>
                    <a:cubicBezTo>
                      <a:pt x="1614" y="1896"/>
                      <a:pt x="1609" y="1896"/>
                      <a:pt x="1605" y="1896"/>
                    </a:cubicBezTo>
                    <a:cubicBezTo>
                      <a:pt x="1580" y="1896"/>
                      <a:pt x="1555" y="1901"/>
                      <a:pt x="1529" y="1903"/>
                    </a:cubicBezTo>
                    <a:cubicBezTo>
                      <a:pt x="1481" y="1917"/>
                      <a:pt x="1447" y="1951"/>
                      <a:pt x="1410" y="1978"/>
                    </a:cubicBezTo>
                    <a:cubicBezTo>
                      <a:pt x="1381" y="1998"/>
                      <a:pt x="1341" y="2020"/>
                      <a:pt x="1315" y="2053"/>
                    </a:cubicBezTo>
                    <a:cubicBezTo>
                      <a:pt x="1315" y="2052"/>
                      <a:pt x="1315" y="2049"/>
                      <a:pt x="1313" y="2048"/>
                    </a:cubicBezTo>
                    <a:cubicBezTo>
                      <a:pt x="1328" y="1973"/>
                      <a:pt x="1360" y="1909"/>
                      <a:pt x="1403" y="1859"/>
                    </a:cubicBezTo>
                    <a:cubicBezTo>
                      <a:pt x="1446" y="1849"/>
                      <a:pt x="1492" y="1841"/>
                      <a:pt x="1537" y="1841"/>
                    </a:cubicBezTo>
                    <a:cubicBezTo>
                      <a:pt x="1572" y="1841"/>
                      <a:pt x="1607" y="1846"/>
                      <a:pt x="1638" y="1859"/>
                    </a:cubicBezTo>
                    <a:cubicBezTo>
                      <a:pt x="1638" y="1859"/>
                      <a:pt x="1638" y="1859"/>
                      <a:pt x="1638" y="1859"/>
                    </a:cubicBezTo>
                    <a:cubicBezTo>
                      <a:pt x="1641" y="1859"/>
                      <a:pt x="1646" y="1838"/>
                      <a:pt x="1644" y="1834"/>
                    </a:cubicBezTo>
                    <a:cubicBezTo>
                      <a:pt x="1605" y="1809"/>
                      <a:pt x="1564" y="1802"/>
                      <a:pt x="1522" y="1802"/>
                    </a:cubicBezTo>
                    <a:cubicBezTo>
                      <a:pt x="1503" y="1802"/>
                      <a:pt x="1483" y="1803"/>
                      <a:pt x="1463" y="1805"/>
                    </a:cubicBezTo>
                    <a:cubicBezTo>
                      <a:pt x="1502" y="1774"/>
                      <a:pt x="1546" y="1750"/>
                      <a:pt x="1597" y="1733"/>
                    </a:cubicBezTo>
                    <a:lnTo>
                      <a:pt x="1597" y="1733"/>
                    </a:lnTo>
                    <a:cubicBezTo>
                      <a:pt x="1595" y="1756"/>
                      <a:pt x="1595" y="1779"/>
                      <a:pt x="1590" y="1800"/>
                    </a:cubicBezTo>
                    <a:cubicBezTo>
                      <a:pt x="1589" y="1804"/>
                      <a:pt x="1598" y="1808"/>
                      <a:pt x="1606" y="1808"/>
                    </a:cubicBezTo>
                    <a:cubicBezTo>
                      <a:pt x="1610" y="1808"/>
                      <a:pt x="1614" y="1807"/>
                      <a:pt x="1615" y="1804"/>
                    </a:cubicBezTo>
                    <a:cubicBezTo>
                      <a:pt x="1623" y="1777"/>
                      <a:pt x="1628" y="1746"/>
                      <a:pt x="1633" y="1719"/>
                    </a:cubicBezTo>
                    <a:cubicBezTo>
                      <a:pt x="1677" y="1707"/>
                      <a:pt x="1724" y="1701"/>
                      <a:pt x="1769" y="1701"/>
                    </a:cubicBezTo>
                    <a:cubicBezTo>
                      <a:pt x="1835" y="1701"/>
                      <a:pt x="1899" y="1714"/>
                      <a:pt x="1956" y="1739"/>
                    </a:cubicBezTo>
                    <a:cubicBezTo>
                      <a:pt x="1958" y="1740"/>
                      <a:pt x="1960" y="1741"/>
                      <a:pt x="1962" y="1741"/>
                    </a:cubicBezTo>
                    <a:cubicBezTo>
                      <a:pt x="1982" y="1741"/>
                      <a:pt x="2002" y="1706"/>
                      <a:pt x="1981" y="1694"/>
                    </a:cubicBezTo>
                    <a:cubicBezTo>
                      <a:pt x="1915" y="1656"/>
                      <a:pt x="1839" y="1639"/>
                      <a:pt x="1763" y="1639"/>
                    </a:cubicBezTo>
                    <a:cubicBezTo>
                      <a:pt x="1721" y="1639"/>
                      <a:pt x="1680" y="1644"/>
                      <a:pt x="1639" y="1653"/>
                    </a:cubicBezTo>
                    <a:lnTo>
                      <a:pt x="1639" y="1636"/>
                    </a:lnTo>
                    <a:cubicBezTo>
                      <a:pt x="1684" y="1622"/>
                      <a:pt x="1731" y="1610"/>
                      <a:pt x="1779" y="1610"/>
                    </a:cubicBezTo>
                    <a:close/>
                    <a:moveTo>
                      <a:pt x="1631" y="1283"/>
                    </a:moveTo>
                    <a:cubicBezTo>
                      <a:pt x="1628" y="1296"/>
                      <a:pt x="1623" y="1310"/>
                      <a:pt x="1622" y="1325"/>
                    </a:cubicBezTo>
                    <a:cubicBezTo>
                      <a:pt x="1619" y="1331"/>
                      <a:pt x="1619" y="1336"/>
                      <a:pt x="1619" y="1339"/>
                    </a:cubicBezTo>
                    <a:cubicBezTo>
                      <a:pt x="1615" y="1343"/>
                      <a:pt x="1611" y="1346"/>
                      <a:pt x="1605" y="1347"/>
                    </a:cubicBezTo>
                    <a:cubicBezTo>
                      <a:pt x="1590" y="1350"/>
                      <a:pt x="1575" y="1350"/>
                      <a:pt x="1560" y="1351"/>
                    </a:cubicBezTo>
                    <a:cubicBezTo>
                      <a:pt x="1419" y="1377"/>
                      <a:pt x="1294" y="1456"/>
                      <a:pt x="1195" y="1561"/>
                    </a:cubicBezTo>
                    <a:cubicBezTo>
                      <a:pt x="1094" y="1664"/>
                      <a:pt x="1041" y="1801"/>
                      <a:pt x="1031" y="1946"/>
                    </a:cubicBezTo>
                    <a:cubicBezTo>
                      <a:pt x="1030" y="1960"/>
                      <a:pt x="1030" y="1976"/>
                      <a:pt x="1030" y="1990"/>
                    </a:cubicBezTo>
                    <a:cubicBezTo>
                      <a:pt x="1011" y="2006"/>
                      <a:pt x="988" y="2024"/>
                      <a:pt x="972" y="2045"/>
                    </a:cubicBezTo>
                    <a:cubicBezTo>
                      <a:pt x="961" y="2060"/>
                      <a:pt x="954" y="2077"/>
                      <a:pt x="944" y="2094"/>
                    </a:cubicBezTo>
                    <a:cubicBezTo>
                      <a:pt x="938" y="2071"/>
                      <a:pt x="933" y="2049"/>
                      <a:pt x="928" y="2027"/>
                    </a:cubicBezTo>
                    <a:cubicBezTo>
                      <a:pt x="944" y="1955"/>
                      <a:pt x="971" y="1884"/>
                      <a:pt x="1000" y="1818"/>
                    </a:cubicBezTo>
                    <a:cubicBezTo>
                      <a:pt x="1027" y="1756"/>
                      <a:pt x="1057" y="1691"/>
                      <a:pt x="1093" y="1629"/>
                    </a:cubicBezTo>
                    <a:cubicBezTo>
                      <a:pt x="1130" y="1595"/>
                      <a:pt x="1169" y="1563"/>
                      <a:pt x="1205" y="1530"/>
                    </a:cubicBezTo>
                    <a:cubicBezTo>
                      <a:pt x="1295" y="1444"/>
                      <a:pt x="1392" y="1343"/>
                      <a:pt x="1522" y="1291"/>
                    </a:cubicBezTo>
                    <a:cubicBezTo>
                      <a:pt x="1560" y="1285"/>
                      <a:pt x="1595" y="1284"/>
                      <a:pt x="1631" y="1283"/>
                    </a:cubicBezTo>
                    <a:close/>
                    <a:moveTo>
                      <a:pt x="1137" y="607"/>
                    </a:moveTo>
                    <a:lnTo>
                      <a:pt x="1137" y="607"/>
                    </a:lnTo>
                    <a:cubicBezTo>
                      <a:pt x="1006" y="696"/>
                      <a:pt x="928" y="816"/>
                      <a:pt x="865" y="940"/>
                    </a:cubicBezTo>
                    <a:cubicBezTo>
                      <a:pt x="741" y="1016"/>
                      <a:pt x="631" y="1116"/>
                      <a:pt x="551" y="1240"/>
                    </a:cubicBezTo>
                    <a:cubicBezTo>
                      <a:pt x="427" y="1434"/>
                      <a:pt x="399" y="1650"/>
                      <a:pt x="405" y="1859"/>
                    </a:cubicBezTo>
                    <a:cubicBezTo>
                      <a:pt x="386" y="1938"/>
                      <a:pt x="379" y="2020"/>
                      <a:pt x="390" y="2104"/>
                    </a:cubicBezTo>
                    <a:cubicBezTo>
                      <a:pt x="380" y="2063"/>
                      <a:pt x="372" y="2022"/>
                      <a:pt x="365" y="1979"/>
                    </a:cubicBezTo>
                    <a:cubicBezTo>
                      <a:pt x="322" y="1697"/>
                      <a:pt x="309" y="1383"/>
                      <a:pt x="460" y="1112"/>
                    </a:cubicBezTo>
                    <a:cubicBezTo>
                      <a:pt x="598" y="866"/>
                      <a:pt x="845" y="687"/>
                      <a:pt x="1116" y="611"/>
                    </a:cubicBezTo>
                    <a:cubicBezTo>
                      <a:pt x="1123" y="610"/>
                      <a:pt x="1130" y="610"/>
                      <a:pt x="1137" y="607"/>
                    </a:cubicBezTo>
                    <a:close/>
                    <a:moveTo>
                      <a:pt x="1027" y="2068"/>
                    </a:moveTo>
                    <a:cubicBezTo>
                      <a:pt x="1031" y="2151"/>
                      <a:pt x="1052" y="2233"/>
                      <a:pt x="1093" y="2306"/>
                    </a:cubicBezTo>
                    <a:cubicBezTo>
                      <a:pt x="1085" y="2309"/>
                      <a:pt x="1078" y="2313"/>
                      <a:pt x="1068" y="2316"/>
                    </a:cubicBezTo>
                    <a:cubicBezTo>
                      <a:pt x="1038" y="2282"/>
                      <a:pt x="1011" y="2244"/>
                      <a:pt x="990" y="2203"/>
                    </a:cubicBezTo>
                    <a:lnTo>
                      <a:pt x="990" y="2183"/>
                    </a:lnTo>
                    <a:cubicBezTo>
                      <a:pt x="993" y="2151"/>
                      <a:pt x="1005" y="2110"/>
                      <a:pt x="1027" y="2068"/>
                    </a:cubicBezTo>
                    <a:close/>
                    <a:moveTo>
                      <a:pt x="1610" y="373"/>
                    </a:moveTo>
                    <a:cubicBezTo>
                      <a:pt x="1718" y="373"/>
                      <a:pt x="1826" y="384"/>
                      <a:pt x="1931" y="409"/>
                    </a:cubicBezTo>
                    <a:cubicBezTo>
                      <a:pt x="2062" y="439"/>
                      <a:pt x="2204" y="453"/>
                      <a:pt x="2326" y="521"/>
                    </a:cubicBezTo>
                    <a:cubicBezTo>
                      <a:pt x="2366" y="545"/>
                      <a:pt x="2400" y="570"/>
                      <a:pt x="2435" y="600"/>
                    </a:cubicBezTo>
                    <a:cubicBezTo>
                      <a:pt x="2369" y="588"/>
                      <a:pt x="2304" y="579"/>
                      <a:pt x="2237" y="572"/>
                    </a:cubicBezTo>
                    <a:cubicBezTo>
                      <a:pt x="2032" y="509"/>
                      <a:pt x="1821" y="469"/>
                      <a:pt x="1602" y="469"/>
                    </a:cubicBezTo>
                    <a:cubicBezTo>
                      <a:pt x="1592" y="469"/>
                      <a:pt x="1581" y="469"/>
                      <a:pt x="1571" y="469"/>
                    </a:cubicBezTo>
                    <a:cubicBezTo>
                      <a:pt x="1244" y="473"/>
                      <a:pt x="907" y="583"/>
                      <a:pt x="655" y="806"/>
                    </a:cubicBezTo>
                    <a:cubicBezTo>
                      <a:pt x="391" y="1031"/>
                      <a:pt x="288" y="1380"/>
                      <a:pt x="295" y="1695"/>
                    </a:cubicBezTo>
                    <a:cubicBezTo>
                      <a:pt x="296" y="1909"/>
                      <a:pt x="350" y="2132"/>
                      <a:pt x="397" y="2342"/>
                    </a:cubicBezTo>
                    <a:cubicBezTo>
                      <a:pt x="311" y="2265"/>
                      <a:pt x="241" y="2169"/>
                      <a:pt x="204" y="2061"/>
                    </a:cubicBezTo>
                    <a:cubicBezTo>
                      <a:pt x="142" y="1887"/>
                      <a:pt x="185" y="1705"/>
                      <a:pt x="212" y="1543"/>
                    </a:cubicBezTo>
                    <a:cubicBezTo>
                      <a:pt x="240" y="1377"/>
                      <a:pt x="288" y="1214"/>
                      <a:pt x="373" y="1069"/>
                    </a:cubicBezTo>
                    <a:cubicBezTo>
                      <a:pt x="459" y="926"/>
                      <a:pt x="563" y="794"/>
                      <a:pt x="690" y="689"/>
                    </a:cubicBezTo>
                    <a:cubicBezTo>
                      <a:pt x="803" y="594"/>
                      <a:pt x="916" y="498"/>
                      <a:pt x="1050" y="436"/>
                    </a:cubicBezTo>
                    <a:cubicBezTo>
                      <a:pt x="1066" y="429"/>
                      <a:pt x="1079" y="421"/>
                      <a:pt x="1096" y="414"/>
                    </a:cubicBezTo>
                    <a:cubicBezTo>
                      <a:pt x="1186" y="380"/>
                      <a:pt x="1280" y="377"/>
                      <a:pt x="1372" y="377"/>
                    </a:cubicBezTo>
                    <a:cubicBezTo>
                      <a:pt x="1395" y="377"/>
                      <a:pt x="1418" y="377"/>
                      <a:pt x="1441" y="377"/>
                    </a:cubicBezTo>
                    <a:cubicBezTo>
                      <a:pt x="1468" y="377"/>
                      <a:pt x="1495" y="377"/>
                      <a:pt x="1521" y="376"/>
                    </a:cubicBezTo>
                    <a:cubicBezTo>
                      <a:pt x="1551" y="374"/>
                      <a:pt x="1580" y="373"/>
                      <a:pt x="1610" y="373"/>
                    </a:cubicBezTo>
                    <a:close/>
                    <a:moveTo>
                      <a:pt x="1093" y="2342"/>
                    </a:moveTo>
                    <a:lnTo>
                      <a:pt x="1093" y="2342"/>
                    </a:lnTo>
                    <a:cubicBezTo>
                      <a:pt x="1105" y="2350"/>
                      <a:pt x="1115" y="2361"/>
                      <a:pt x="1126" y="2371"/>
                    </a:cubicBezTo>
                    <a:lnTo>
                      <a:pt x="1136" y="2386"/>
                    </a:lnTo>
                    <a:cubicBezTo>
                      <a:pt x="1121" y="2372"/>
                      <a:pt x="1107" y="2357"/>
                      <a:pt x="1093" y="2342"/>
                    </a:cubicBezTo>
                    <a:close/>
                    <a:moveTo>
                      <a:pt x="405" y="2191"/>
                    </a:moveTo>
                    <a:lnTo>
                      <a:pt x="405" y="2191"/>
                    </a:lnTo>
                    <a:cubicBezTo>
                      <a:pt x="413" y="2225"/>
                      <a:pt x="427" y="2258"/>
                      <a:pt x="445" y="2290"/>
                    </a:cubicBezTo>
                    <a:cubicBezTo>
                      <a:pt x="448" y="2324"/>
                      <a:pt x="453" y="2357"/>
                      <a:pt x="459" y="2392"/>
                    </a:cubicBezTo>
                    <a:cubicBezTo>
                      <a:pt x="452" y="2386"/>
                      <a:pt x="445" y="2383"/>
                      <a:pt x="439" y="2378"/>
                    </a:cubicBezTo>
                    <a:cubicBezTo>
                      <a:pt x="427" y="2316"/>
                      <a:pt x="417" y="2253"/>
                      <a:pt x="405" y="2191"/>
                    </a:cubicBezTo>
                    <a:close/>
                    <a:moveTo>
                      <a:pt x="2751" y="2239"/>
                    </a:moveTo>
                    <a:cubicBezTo>
                      <a:pt x="2751" y="2275"/>
                      <a:pt x="2747" y="2313"/>
                      <a:pt x="2739" y="2350"/>
                    </a:cubicBezTo>
                    <a:cubicBezTo>
                      <a:pt x="2718" y="2364"/>
                      <a:pt x="2698" y="2377"/>
                      <a:pt x="2676" y="2389"/>
                    </a:cubicBezTo>
                    <a:cubicBezTo>
                      <a:pt x="2656" y="2397"/>
                      <a:pt x="2637" y="2404"/>
                      <a:pt x="2617" y="2412"/>
                    </a:cubicBezTo>
                    <a:cubicBezTo>
                      <a:pt x="2614" y="2414"/>
                      <a:pt x="2608" y="2415"/>
                      <a:pt x="2606" y="2418"/>
                    </a:cubicBezTo>
                    <a:cubicBezTo>
                      <a:pt x="2607" y="2415"/>
                      <a:pt x="2608" y="2414"/>
                      <a:pt x="2610" y="2414"/>
                    </a:cubicBezTo>
                    <a:cubicBezTo>
                      <a:pt x="2663" y="2364"/>
                      <a:pt x="2712" y="2304"/>
                      <a:pt x="2751" y="2239"/>
                    </a:cubicBezTo>
                    <a:close/>
                    <a:moveTo>
                      <a:pt x="2083" y="1853"/>
                    </a:moveTo>
                    <a:cubicBezTo>
                      <a:pt x="2123" y="1853"/>
                      <a:pt x="2161" y="1861"/>
                      <a:pt x="2194" y="1874"/>
                    </a:cubicBezTo>
                    <a:cubicBezTo>
                      <a:pt x="2215" y="1918"/>
                      <a:pt x="2226" y="1965"/>
                      <a:pt x="2230" y="2009"/>
                    </a:cubicBezTo>
                    <a:cubicBezTo>
                      <a:pt x="2242" y="2100"/>
                      <a:pt x="2208" y="2192"/>
                      <a:pt x="2165" y="2273"/>
                    </a:cubicBezTo>
                    <a:cubicBezTo>
                      <a:pt x="2128" y="2341"/>
                      <a:pt x="2073" y="2392"/>
                      <a:pt x="2014" y="2430"/>
                    </a:cubicBezTo>
                    <a:cubicBezTo>
                      <a:pt x="2011" y="2430"/>
                      <a:pt x="2009" y="2431"/>
                      <a:pt x="2007" y="2431"/>
                    </a:cubicBezTo>
                    <a:cubicBezTo>
                      <a:pt x="1993" y="2431"/>
                      <a:pt x="1980" y="2428"/>
                      <a:pt x="1966" y="2428"/>
                    </a:cubicBezTo>
                    <a:cubicBezTo>
                      <a:pt x="1974" y="2417"/>
                      <a:pt x="1981" y="2403"/>
                      <a:pt x="1989" y="2392"/>
                    </a:cubicBezTo>
                    <a:cubicBezTo>
                      <a:pt x="2022" y="2352"/>
                      <a:pt x="2062" y="2308"/>
                      <a:pt x="2078" y="2251"/>
                    </a:cubicBezTo>
                    <a:cubicBezTo>
                      <a:pt x="2096" y="2198"/>
                      <a:pt x="2110" y="2122"/>
                      <a:pt x="2092" y="2053"/>
                    </a:cubicBezTo>
                    <a:cubicBezTo>
                      <a:pt x="2084" y="2015"/>
                      <a:pt x="2062" y="1983"/>
                      <a:pt x="2036" y="1957"/>
                    </a:cubicBezTo>
                    <a:cubicBezTo>
                      <a:pt x="2012" y="1933"/>
                      <a:pt x="1989" y="1916"/>
                      <a:pt x="1966" y="1896"/>
                    </a:cubicBezTo>
                    <a:cubicBezTo>
                      <a:pt x="1960" y="1894"/>
                      <a:pt x="1956" y="1891"/>
                      <a:pt x="1950" y="1888"/>
                    </a:cubicBezTo>
                    <a:cubicBezTo>
                      <a:pt x="1993" y="1863"/>
                      <a:pt x="2039" y="1853"/>
                      <a:pt x="2083" y="1853"/>
                    </a:cubicBezTo>
                    <a:close/>
                    <a:moveTo>
                      <a:pt x="211" y="2249"/>
                    </a:moveTo>
                    <a:lnTo>
                      <a:pt x="211" y="2249"/>
                    </a:lnTo>
                    <a:cubicBezTo>
                      <a:pt x="227" y="2275"/>
                      <a:pt x="241" y="2301"/>
                      <a:pt x="262" y="2324"/>
                    </a:cubicBezTo>
                    <a:cubicBezTo>
                      <a:pt x="310" y="2378"/>
                      <a:pt x="364" y="2418"/>
                      <a:pt x="420" y="2451"/>
                    </a:cubicBezTo>
                    <a:cubicBezTo>
                      <a:pt x="423" y="2469"/>
                      <a:pt x="428" y="2488"/>
                      <a:pt x="433" y="2506"/>
                    </a:cubicBezTo>
                    <a:cubicBezTo>
                      <a:pt x="431" y="2503"/>
                      <a:pt x="427" y="2502"/>
                      <a:pt x="426" y="2499"/>
                    </a:cubicBezTo>
                    <a:cubicBezTo>
                      <a:pt x="415" y="2476"/>
                      <a:pt x="406" y="2455"/>
                      <a:pt x="387" y="2437"/>
                    </a:cubicBezTo>
                    <a:cubicBezTo>
                      <a:pt x="369" y="2418"/>
                      <a:pt x="322" y="2406"/>
                      <a:pt x="305" y="2382"/>
                    </a:cubicBezTo>
                    <a:cubicBezTo>
                      <a:pt x="288" y="2361"/>
                      <a:pt x="267" y="2335"/>
                      <a:pt x="243" y="2308"/>
                    </a:cubicBezTo>
                    <a:cubicBezTo>
                      <a:pt x="229" y="2290"/>
                      <a:pt x="208" y="2269"/>
                      <a:pt x="211" y="2249"/>
                    </a:cubicBezTo>
                    <a:close/>
                    <a:moveTo>
                      <a:pt x="453" y="2467"/>
                    </a:moveTo>
                    <a:lnTo>
                      <a:pt x="453" y="2467"/>
                    </a:lnTo>
                    <a:cubicBezTo>
                      <a:pt x="460" y="2472"/>
                      <a:pt x="466" y="2474"/>
                      <a:pt x="472" y="2478"/>
                    </a:cubicBezTo>
                    <a:cubicBezTo>
                      <a:pt x="486" y="2554"/>
                      <a:pt x="504" y="2627"/>
                      <a:pt x="529" y="2701"/>
                    </a:cubicBezTo>
                    <a:cubicBezTo>
                      <a:pt x="522" y="2699"/>
                      <a:pt x="514" y="2695"/>
                      <a:pt x="508" y="2686"/>
                    </a:cubicBezTo>
                    <a:cubicBezTo>
                      <a:pt x="496" y="2666"/>
                      <a:pt x="497" y="2637"/>
                      <a:pt x="489" y="2613"/>
                    </a:cubicBezTo>
                    <a:cubicBezTo>
                      <a:pt x="481" y="2591"/>
                      <a:pt x="481" y="2568"/>
                      <a:pt x="474" y="2547"/>
                    </a:cubicBezTo>
                    <a:cubicBezTo>
                      <a:pt x="470" y="2540"/>
                      <a:pt x="463" y="2535"/>
                      <a:pt x="459" y="2529"/>
                    </a:cubicBezTo>
                    <a:cubicBezTo>
                      <a:pt x="460" y="2528"/>
                      <a:pt x="466" y="2528"/>
                      <a:pt x="463" y="2527"/>
                    </a:cubicBezTo>
                    <a:cubicBezTo>
                      <a:pt x="461" y="2506"/>
                      <a:pt x="456" y="2488"/>
                      <a:pt x="453" y="2467"/>
                    </a:cubicBezTo>
                    <a:close/>
                    <a:moveTo>
                      <a:pt x="1525" y="2898"/>
                    </a:moveTo>
                    <a:lnTo>
                      <a:pt x="1525" y="2898"/>
                    </a:lnTo>
                    <a:cubicBezTo>
                      <a:pt x="1637" y="2929"/>
                      <a:pt x="1750" y="2944"/>
                      <a:pt x="1863" y="2944"/>
                    </a:cubicBezTo>
                    <a:cubicBezTo>
                      <a:pt x="1877" y="2944"/>
                      <a:pt x="1890" y="2944"/>
                      <a:pt x="1904" y="2944"/>
                    </a:cubicBezTo>
                    <a:cubicBezTo>
                      <a:pt x="1931" y="2942"/>
                      <a:pt x="1959" y="2939"/>
                      <a:pt x="1986" y="2937"/>
                    </a:cubicBezTo>
                    <a:cubicBezTo>
                      <a:pt x="1988" y="2937"/>
                      <a:pt x="1988" y="2939"/>
                      <a:pt x="1988" y="2939"/>
                    </a:cubicBezTo>
                    <a:cubicBezTo>
                      <a:pt x="2029" y="2960"/>
                      <a:pt x="2070" y="3006"/>
                      <a:pt x="2114" y="3023"/>
                    </a:cubicBezTo>
                    <a:cubicBezTo>
                      <a:pt x="2131" y="3030"/>
                      <a:pt x="2145" y="3030"/>
                      <a:pt x="2160" y="3030"/>
                    </a:cubicBezTo>
                    <a:cubicBezTo>
                      <a:pt x="2148" y="3031"/>
                      <a:pt x="2137" y="3031"/>
                      <a:pt x="2126" y="3031"/>
                    </a:cubicBezTo>
                    <a:cubicBezTo>
                      <a:pt x="2024" y="3031"/>
                      <a:pt x="1913" y="3005"/>
                      <a:pt x="1796" y="2981"/>
                    </a:cubicBezTo>
                    <a:cubicBezTo>
                      <a:pt x="1701" y="2960"/>
                      <a:pt x="1612" y="2930"/>
                      <a:pt x="1525" y="2898"/>
                    </a:cubicBezTo>
                    <a:close/>
                    <a:moveTo>
                      <a:pt x="2812" y="3285"/>
                    </a:moveTo>
                    <a:cubicBezTo>
                      <a:pt x="2809" y="3288"/>
                      <a:pt x="2809" y="3292"/>
                      <a:pt x="2808" y="3293"/>
                    </a:cubicBezTo>
                    <a:cubicBezTo>
                      <a:pt x="2789" y="3315"/>
                      <a:pt x="2767" y="3333"/>
                      <a:pt x="2743" y="3348"/>
                    </a:cubicBezTo>
                    <a:cubicBezTo>
                      <a:pt x="2736" y="3352"/>
                      <a:pt x="2728" y="3353"/>
                      <a:pt x="2719" y="3353"/>
                    </a:cubicBezTo>
                    <a:cubicBezTo>
                      <a:pt x="2715" y="3353"/>
                      <a:pt x="2711" y="3353"/>
                      <a:pt x="2706" y="3352"/>
                    </a:cubicBezTo>
                    <a:cubicBezTo>
                      <a:pt x="2739" y="3332"/>
                      <a:pt x="2775" y="3308"/>
                      <a:pt x="2812" y="3285"/>
                    </a:cubicBezTo>
                    <a:close/>
                    <a:moveTo>
                      <a:pt x="1836" y="0"/>
                    </a:moveTo>
                    <a:cubicBezTo>
                      <a:pt x="1827" y="0"/>
                      <a:pt x="1818" y="1"/>
                      <a:pt x="1809" y="3"/>
                    </a:cubicBezTo>
                    <a:cubicBezTo>
                      <a:pt x="1767" y="10"/>
                      <a:pt x="1730" y="32"/>
                      <a:pt x="1694" y="54"/>
                    </a:cubicBezTo>
                    <a:cubicBezTo>
                      <a:pt x="1652" y="71"/>
                      <a:pt x="1609" y="92"/>
                      <a:pt x="1565" y="106"/>
                    </a:cubicBezTo>
                    <a:cubicBezTo>
                      <a:pt x="1527" y="120"/>
                      <a:pt x="1488" y="135"/>
                      <a:pt x="1451" y="155"/>
                    </a:cubicBezTo>
                    <a:cubicBezTo>
                      <a:pt x="1418" y="161"/>
                      <a:pt x="1383" y="164"/>
                      <a:pt x="1350" y="171"/>
                    </a:cubicBezTo>
                    <a:cubicBezTo>
                      <a:pt x="1172" y="208"/>
                      <a:pt x="1008" y="297"/>
                      <a:pt x="856" y="388"/>
                    </a:cubicBezTo>
                    <a:cubicBezTo>
                      <a:pt x="704" y="479"/>
                      <a:pt x="554" y="586"/>
                      <a:pt x="435" y="724"/>
                    </a:cubicBezTo>
                    <a:cubicBezTo>
                      <a:pt x="318" y="859"/>
                      <a:pt x="212" y="1013"/>
                      <a:pt x="145" y="1185"/>
                    </a:cubicBezTo>
                    <a:cubicBezTo>
                      <a:pt x="77" y="1357"/>
                      <a:pt x="62" y="1544"/>
                      <a:pt x="64" y="1730"/>
                    </a:cubicBezTo>
                    <a:cubicBezTo>
                      <a:pt x="65" y="1900"/>
                      <a:pt x="104" y="2082"/>
                      <a:pt x="201" y="2240"/>
                    </a:cubicBezTo>
                    <a:cubicBezTo>
                      <a:pt x="189" y="2246"/>
                      <a:pt x="185" y="2253"/>
                      <a:pt x="181" y="2260"/>
                    </a:cubicBezTo>
                    <a:cubicBezTo>
                      <a:pt x="153" y="2210"/>
                      <a:pt x="126" y="2158"/>
                      <a:pt x="99" y="2104"/>
                    </a:cubicBezTo>
                    <a:cubicBezTo>
                      <a:pt x="71" y="2046"/>
                      <a:pt x="33" y="1973"/>
                      <a:pt x="55" y="1909"/>
                    </a:cubicBezTo>
                    <a:cubicBezTo>
                      <a:pt x="56" y="1907"/>
                      <a:pt x="51" y="1906"/>
                      <a:pt x="45" y="1906"/>
                    </a:cubicBezTo>
                    <a:cubicBezTo>
                      <a:pt x="39" y="1906"/>
                      <a:pt x="32" y="1907"/>
                      <a:pt x="31" y="1909"/>
                    </a:cubicBezTo>
                    <a:cubicBezTo>
                      <a:pt x="0" y="1957"/>
                      <a:pt x="13" y="2004"/>
                      <a:pt x="28" y="2048"/>
                    </a:cubicBezTo>
                    <a:cubicBezTo>
                      <a:pt x="50" y="2107"/>
                      <a:pt x="102" y="2166"/>
                      <a:pt x="126" y="2232"/>
                    </a:cubicBezTo>
                    <a:cubicBezTo>
                      <a:pt x="149" y="2293"/>
                      <a:pt x="178" y="2350"/>
                      <a:pt x="212" y="2404"/>
                    </a:cubicBezTo>
                    <a:cubicBezTo>
                      <a:pt x="247" y="2462"/>
                      <a:pt x="277" y="2516"/>
                      <a:pt x="309" y="2569"/>
                    </a:cubicBezTo>
                    <a:lnTo>
                      <a:pt x="309" y="2571"/>
                    </a:lnTo>
                    <a:cubicBezTo>
                      <a:pt x="309" y="2576"/>
                      <a:pt x="307" y="2579"/>
                      <a:pt x="309" y="2584"/>
                    </a:cubicBezTo>
                    <a:cubicBezTo>
                      <a:pt x="316" y="2609"/>
                      <a:pt x="329" y="2630"/>
                      <a:pt x="336" y="2655"/>
                    </a:cubicBezTo>
                    <a:cubicBezTo>
                      <a:pt x="343" y="2693"/>
                      <a:pt x="350" y="2733"/>
                      <a:pt x="371" y="2763"/>
                    </a:cubicBezTo>
                    <a:cubicBezTo>
                      <a:pt x="384" y="2785"/>
                      <a:pt x="399" y="2809"/>
                      <a:pt x="415" y="2829"/>
                    </a:cubicBezTo>
                    <a:cubicBezTo>
                      <a:pt x="413" y="2857"/>
                      <a:pt x="399" y="2895"/>
                      <a:pt x="410" y="2915"/>
                    </a:cubicBezTo>
                    <a:cubicBezTo>
                      <a:pt x="424" y="2939"/>
                      <a:pt x="441" y="2960"/>
                      <a:pt x="456" y="2984"/>
                    </a:cubicBezTo>
                    <a:cubicBezTo>
                      <a:pt x="471" y="3006"/>
                      <a:pt x="511" y="3001"/>
                      <a:pt x="529" y="3019"/>
                    </a:cubicBezTo>
                    <a:cubicBezTo>
                      <a:pt x="545" y="3040"/>
                      <a:pt x="551" y="3080"/>
                      <a:pt x="570" y="3100"/>
                    </a:cubicBezTo>
                    <a:cubicBezTo>
                      <a:pt x="591" y="3120"/>
                      <a:pt x="614" y="3129"/>
                      <a:pt x="636" y="3147"/>
                    </a:cubicBezTo>
                    <a:cubicBezTo>
                      <a:pt x="657" y="3164"/>
                      <a:pt x="671" y="3195"/>
                      <a:pt x="695" y="3211"/>
                    </a:cubicBezTo>
                    <a:cubicBezTo>
                      <a:pt x="717" y="3224"/>
                      <a:pt x="750" y="3222"/>
                      <a:pt x="774" y="3233"/>
                    </a:cubicBezTo>
                    <a:lnTo>
                      <a:pt x="790" y="3238"/>
                    </a:lnTo>
                    <a:cubicBezTo>
                      <a:pt x="823" y="3284"/>
                      <a:pt x="845" y="3348"/>
                      <a:pt x="892" y="3381"/>
                    </a:cubicBezTo>
                    <a:cubicBezTo>
                      <a:pt x="943" y="3418"/>
                      <a:pt x="1000" y="3450"/>
                      <a:pt x="1056" y="3483"/>
                    </a:cubicBezTo>
                    <a:cubicBezTo>
                      <a:pt x="1115" y="3513"/>
                      <a:pt x="1185" y="3508"/>
                      <a:pt x="1246" y="3531"/>
                    </a:cubicBezTo>
                    <a:cubicBezTo>
                      <a:pt x="1305" y="3556"/>
                      <a:pt x="1363" y="3596"/>
                      <a:pt x="1426" y="3615"/>
                    </a:cubicBezTo>
                    <a:cubicBezTo>
                      <a:pt x="1489" y="3629"/>
                      <a:pt x="1555" y="3636"/>
                      <a:pt x="1622" y="3641"/>
                    </a:cubicBezTo>
                    <a:cubicBezTo>
                      <a:pt x="1686" y="3650"/>
                      <a:pt x="1752" y="3670"/>
                      <a:pt x="1818" y="3670"/>
                    </a:cubicBezTo>
                    <a:cubicBezTo>
                      <a:pt x="1886" y="3669"/>
                      <a:pt x="1949" y="3648"/>
                      <a:pt x="2015" y="3637"/>
                    </a:cubicBezTo>
                    <a:cubicBezTo>
                      <a:pt x="2080" y="3630"/>
                      <a:pt x="2142" y="3604"/>
                      <a:pt x="2206" y="3589"/>
                    </a:cubicBezTo>
                    <a:cubicBezTo>
                      <a:pt x="2270" y="3574"/>
                      <a:pt x="2344" y="3590"/>
                      <a:pt x="2407" y="3568"/>
                    </a:cubicBezTo>
                    <a:cubicBezTo>
                      <a:pt x="2483" y="3541"/>
                      <a:pt x="2535" y="3465"/>
                      <a:pt x="2600" y="3423"/>
                    </a:cubicBezTo>
                    <a:cubicBezTo>
                      <a:pt x="2607" y="3436"/>
                      <a:pt x="2616" y="3450"/>
                      <a:pt x="2618" y="3450"/>
                    </a:cubicBezTo>
                    <a:cubicBezTo>
                      <a:pt x="2618" y="3450"/>
                      <a:pt x="2618" y="3450"/>
                      <a:pt x="2618" y="3450"/>
                    </a:cubicBezTo>
                    <a:cubicBezTo>
                      <a:pt x="2637" y="3432"/>
                      <a:pt x="2648" y="3405"/>
                      <a:pt x="2676" y="3403"/>
                    </a:cubicBezTo>
                    <a:cubicBezTo>
                      <a:pt x="2677" y="3403"/>
                      <a:pt x="2678" y="3403"/>
                      <a:pt x="2678" y="3403"/>
                    </a:cubicBezTo>
                    <a:cubicBezTo>
                      <a:pt x="2706" y="3403"/>
                      <a:pt x="2746" y="3423"/>
                      <a:pt x="2776" y="3425"/>
                    </a:cubicBezTo>
                    <a:cubicBezTo>
                      <a:pt x="2809" y="3429"/>
                      <a:pt x="2856" y="3453"/>
                      <a:pt x="2889" y="3453"/>
                    </a:cubicBezTo>
                    <a:cubicBezTo>
                      <a:pt x="2922" y="3453"/>
                      <a:pt x="2939" y="3432"/>
                      <a:pt x="2965" y="3424"/>
                    </a:cubicBezTo>
                    <a:cubicBezTo>
                      <a:pt x="2992" y="3414"/>
                      <a:pt x="3006" y="3387"/>
                      <a:pt x="3032" y="3374"/>
                    </a:cubicBezTo>
                    <a:cubicBezTo>
                      <a:pt x="3057" y="3362"/>
                      <a:pt x="3097" y="3363"/>
                      <a:pt x="3120" y="3347"/>
                    </a:cubicBezTo>
                    <a:cubicBezTo>
                      <a:pt x="3145" y="3332"/>
                      <a:pt x="3182" y="3328"/>
                      <a:pt x="3204" y="3307"/>
                    </a:cubicBezTo>
                    <a:cubicBezTo>
                      <a:pt x="3226" y="3288"/>
                      <a:pt x="3221" y="3242"/>
                      <a:pt x="3240" y="3222"/>
                    </a:cubicBezTo>
                    <a:lnTo>
                      <a:pt x="3298" y="3157"/>
                    </a:lnTo>
                    <a:cubicBezTo>
                      <a:pt x="3317" y="3136"/>
                      <a:pt x="3350" y="3127"/>
                      <a:pt x="3369" y="3105"/>
                    </a:cubicBezTo>
                    <a:cubicBezTo>
                      <a:pt x="3389" y="3084"/>
                      <a:pt x="3417" y="3070"/>
                      <a:pt x="3435" y="3047"/>
                    </a:cubicBezTo>
                    <a:cubicBezTo>
                      <a:pt x="3455" y="3025"/>
                      <a:pt x="3479" y="3006"/>
                      <a:pt x="3496" y="2984"/>
                    </a:cubicBezTo>
                    <a:cubicBezTo>
                      <a:pt x="3514" y="2960"/>
                      <a:pt x="3511" y="2926"/>
                      <a:pt x="3532" y="2902"/>
                    </a:cubicBezTo>
                    <a:cubicBezTo>
                      <a:pt x="3551" y="2880"/>
                      <a:pt x="3583" y="2867"/>
                      <a:pt x="3602" y="2845"/>
                    </a:cubicBezTo>
                    <a:cubicBezTo>
                      <a:pt x="3621" y="2822"/>
                      <a:pt x="3649" y="2803"/>
                      <a:pt x="3667" y="2778"/>
                    </a:cubicBezTo>
                    <a:cubicBezTo>
                      <a:pt x="3684" y="2755"/>
                      <a:pt x="3678" y="2719"/>
                      <a:pt x="3690" y="2692"/>
                    </a:cubicBezTo>
                    <a:cubicBezTo>
                      <a:pt x="3704" y="2661"/>
                      <a:pt x="3719" y="2633"/>
                      <a:pt x="3722" y="2598"/>
                    </a:cubicBezTo>
                    <a:cubicBezTo>
                      <a:pt x="3723" y="2564"/>
                      <a:pt x="3698" y="2520"/>
                      <a:pt x="3697" y="2485"/>
                    </a:cubicBezTo>
                    <a:cubicBezTo>
                      <a:pt x="3695" y="2448"/>
                      <a:pt x="3691" y="2414"/>
                      <a:pt x="3683" y="2378"/>
                    </a:cubicBezTo>
                    <a:cubicBezTo>
                      <a:pt x="3676" y="2348"/>
                      <a:pt x="3656" y="2309"/>
                      <a:pt x="3691" y="2293"/>
                    </a:cubicBezTo>
                    <a:cubicBezTo>
                      <a:pt x="3694" y="2293"/>
                      <a:pt x="3676" y="2285"/>
                      <a:pt x="3671" y="2285"/>
                    </a:cubicBezTo>
                    <a:cubicBezTo>
                      <a:pt x="3670" y="2285"/>
                      <a:pt x="3670" y="2285"/>
                      <a:pt x="3669" y="2286"/>
                    </a:cubicBezTo>
                    <a:cubicBezTo>
                      <a:pt x="3629" y="2293"/>
                      <a:pt x="3632" y="2311"/>
                      <a:pt x="3635" y="2334"/>
                    </a:cubicBezTo>
                    <a:cubicBezTo>
                      <a:pt x="3640" y="2366"/>
                      <a:pt x="3668" y="2406"/>
                      <a:pt x="3661" y="2434"/>
                    </a:cubicBezTo>
                    <a:cubicBezTo>
                      <a:pt x="3656" y="2462"/>
                      <a:pt x="3656" y="2492"/>
                      <a:pt x="3654" y="2521"/>
                    </a:cubicBezTo>
                    <a:cubicBezTo>
                      <a:pt x="3650" y="2550"/>
                      <a:pt x="3646" y="2578"/>
                      <a:pt x="3635" y="2604"/>
                    </a:cubicBezTo>
                    <a:cubicBezTo>
                      <a:pt x="3623" y="2630"/>
                      <a:pt x="3568" y="2634"/>
                      <a:pt x="3551" y="2657"/>
                    </a:cubicBezTo>
                    <a:cubicBezTo>
                      <a:pt x="3533" y="2679"/>
                      <a:pt x="3523" y="2706"/>
                      <a:pt x="3501" y="2723"/>
                    </a:cubicBezTo>
                    <a:cubicBezTo>
                      <a:pt x="3478" y="2743"/>
                      <a:pt x="3462" y="2765"/>
                      <a:pt x="3435" y="2783"/>
                    </a:cubicBezTo>
                    <a:cubicBezTo>
                      <a:pt x="3412" y="2799"/>
                      <a:pt x="3415" y="2834"/>
                      <a:pt x="3389" y="2851"/>
                    </a:cubicBezTo>
                    <a:cubicBezTo>
                      <a:pt x="3378" y="2859"/>
                      <a:pt x="3357" y="2859"/>
                      <a:pt x="3336" y="2859"/>
                    </a:cubicBezTo>
                    <a:cubicBezTo>
                      <a:pt x="3315" y="2859"/>
                      <a:pt x="3294" y="2859"/>
                      <a:pt x="3284" y="2867"/>
                    </a:cubicBezTo>
                    <a:cubicBezTo>
                      <a:pt x="3262" y="2884"/>
                      <a:pt x="3247" y="2895"/>
                      <a:pt x="3226" y="2912"/>
                    </a:cubicBezTo>
                    <a:cubicBezTo>
                      <a:pt x="3207" y="2926"/>
                      <a:pt x="3215" y="2963"/>
                      <a:pt x="3195" y="2977"/>
                    </a:cubicBezTo>
                    <a:cubicBezTo>
                      <a:pt x="3181" y="2985"/>
                      <a:pt x="3162" y="2989"/>
                      <a:pt x="3144" y="2995"/>
                    </a:cubicBezTo>
                    <a:cubicBezTo>
                      <a:pt x="3137" y="2990"/>
                      <a:pt x="3130" y="2986"/>
                      <a:pt x="3127" y="2986"/>
                    </a:cubicBezTo>
                    <a:cubicBezTo>
                      <a:pt x="3126" y="2986"/>
                      <a:pt x="3125" y="2987"/>
                      <a:pt x="3124" y="2988"/>
                    </a:cubicBezTo>
                    <a:cubicBezTo>
                      <a:pt x="3116" y="2997"/>
                      <a:pt x="3109" y="3008"/>
                      <a:pt x="3100" y="3019"/>
                    </a:cubicBezTo>
                    <a:cubicBezTo>
                      <a:pt x="3090" y="3030"/>
                      <a:pt x="3079" y="3043"/>
                      <a:pt x="3065" y="3051"/>
                    </a:cubicBezTo>
                    <a:cubicBezTo>
                      <a:pt x="3047" y="3065"/>
                      <a:pt x="3016" y="3066"/>
                      <a:pt x="2996" y="3080"/>
                    </a:cubicBezTo>
                    <a:cubicBezTo>
                      <a:pt x="2978" y="3094"/>
                      <a:pt x="2974" y="3123"/>
                      <a:pt x="2958" y="3136"/>
                    </a:cubicBezTo>
                    <a:cubicBezTo>
                      <a:pt x="2951" y="3142"/>
                      <a:pt x="2944" y="3150"/>
                      <a:pt x="2939" y="3160"/>
                    </a:cubicBezTo>
                    <a:cubicBezTo>
                      <a:pt x="2890" y="3178"/>
                      <a:pt x="2837" y="3189"/>
                      <a:pt x="2793" y="3205"/>
                    </a:cubicBezTo>
                    <a:cubicBezTo>
                      <a:pt x="2747" y="3217"/>
                      <a:pt x="2700" y="3222"/>
                      <a:pt x="2655" y="3226"/>
                    </a:cubicBezTo>
                    <a:cubicBezTo>
                      <a:pt x="2700" y="3204"/>
                      <a:pt x="2747" y="3182"/>
                      <a:pt x="2789" y="3147"/>
                    </a:cubicBezTo>
                    <a:cubicBezTo>
                      <a:pt x="2811" y="3128"/>
                      <a:pt x="2830" y="3107"/>
                      <a:pt x="2849" y="3085"/>
                    </a:cubicBezTo>
                    <a:cubicBezTo>
                      <a:pt x="2868" y="3077"/>
                      <a:pt x="2886" y="3067"/>
                      <a:pt x="2904" y="3058"/>
                    </a:cubicBezTo>
                    <a:cubicBezTo>
                      <a:pt x="2955" y="3026"/>
                      <a:pt x="3007" y="2995"/>
                      <a:pt x="3057" y="2957"/>
                    </a:cubicBezTo>
                    <a:cubicBezTo>
                      <a:pt x="3104" y="2919"/>
                      <a:pt x="3137" y="2865"/>
                      <a:pt x="3182" y="2824"/>
                    </a:cubicBezTo>
                    <a:cubicBezTo>
                      <a:pt x="3229" y="2784"/>
                      <a:pt x="3284" y="2750"/>
                      <a:pt x="3329" y="2706"/>
                    </a:cubicBezTo>
                    <a:cubicBezTo>
                      <a:pt x="3372" y="2659"/>
                      <a:pt x="3420" y="2616"/>
                      <a:pt x="3457" y="2562"/>
                    </a:cubicBezTo>
                    <a:cubicBezTo>
                      <a:pt x="3492" y="2510"/>
                      <a:pt x="3506" y="2447"/>
                      <a:pt x="3529" y="2390"/>
                    </a:cubicBezTo>
                    <a:cubicBezTo>
                      <a:pt x="3558" y="2352"/>
                      <a:pt x="3591" y="2316"/>
                      <a:pt x="3613" y="2273"/>
                    </a:cubicBezTo>
                    <a:cubicBezTo>
                      <a:pt x="3639" y="2227"/>
                      <a:pt x="3635" y="2170"/>
                      <a:pt x="3653" y="2121"/>
                    </a:cubicBezTo>
                    <a:cubicBezTo>
                      <a:pt x="3668" y="2066"/>
                      <a:pt x="3684" y="2008"/>
                      <a:pt x="3682" y="1950"/>
                    </a:cubicBezTo>
                    <a:cubicBezTo>
                      <a:pt x="3678" y="1891"/>
                      <a:pt x="3646" y="1832"/>
                      <a:pt x="3632" y="1777"/>
                    </a:cubicBezTo>
                    <a:cubicBezTo>
                      <a:pt x="3623" y="1735"/>
                      <a:pt x="3609" y="1697"/>
                      <a:pt x="3592" y="1660"/>
                    </a:cubicBezTo>
                    <a:cubicBezTo>
                      <a:pt x="3609" y="1585"/>
                      <a:pt x="3625" y="1510"/>
                      <a:pt x="3627" y="1433"/>
                    </a:cubicBezTo>
                    <a:cubicBezTo>
                      <a:pt x="3628" y="1340"/>
                      <a:pt x="3595" y="1255"/>
                      <a:pt x="3577" y="1171"/>
                    </a:cubicBezTo>
                    <a:cubicBezTo>
                      <a:pt x="3556" y="1076"/>
                      <a:pt x="3526" y="981"/>
                      <a:pt x="3478" y="897"/>
                    </a:cubicBezTo>
                    <a:cubicBezTo>
                      <a:pt x="3427" y="813"/>
                      <a:pt x="3350" y="749"/>
                      <a:pt x="3284" y="682"/>
                    </a:cubicBezTo>
                    <a:cubicBezTo>
                      <a:pt x="3233" y="627"/>
                      <a:pt x="3174" y="579"/>
                      <a:pt x="3113" y="538"/>
                    </a:cubicBezTo>
                    <a:cubicBezTo>
                      <a:pt x="3082" y="493"/>
                      <a:pt x="3045" y="450"/>
                      <a:pt x="3009" y="409"/>
                    </a:cubicBezTo>
                    <a:cubicBezTo>
                      <a:pt x="2967" y="363"/>
                      <a:pt x="2903" y="348"/>
                      <a:pt x="2856" y="312"/>
                    </a:cubicBezTo>
                    <a:cubicBezTo>
                      <a:pt x="2811" y="272"/>
                      <a:pt x="2773" y="216"/>
                      <a:pt x="2720" y="184"/>
                    </a:cubicBezTo>
                    <a:cubicBezTo>
                      <a:pt x="2666" y="153"/>
                      <a:pt x="2607" y="133"/>
                      <a:pt x="2549" y="107"/>
                    </a:cubicBezTo>
                    <a:cubicBezTo>
                      <a:pt x="2491" y="85"/>
                      <a:pt x="2438" y="45"/>
                      <a:pt x="2376" y="32"/>
                    </a:cubicBezTo>
                    <a:cubicBezTo>
                      <a:pt x="2314" y="16"/>
                      <a:pt x="2249" y="23"/>
                      <a:pt x="2187" y="18"/>
                    </a:cubicBezTo>
                    <a:cubicBezTo>
                      <a:pt x="2174" y="16"/>
                      <a:pt x="2160" y="16"/>
                      <a:pt x="2146" y="16"/>
                    </a:cubicBezTo>
                    <a:cubicBezTo>
                      <a:pt x="2097" y="16"/>
                      <a:pt x="2047" y="23"/>
                      <a:pt x="1999" y="23"/>
                    </a:cubicBezTo>
                    <a:cubicBezTo>
                      <a:pt x="1997" y="23"/>
                      <a:pt x="1996" y="23"/>
                      <a:pt x="1995" y="23"/>
                    </a:cubicBezTo>
                    <a:cubicBezTo>
                      <a:pt x="1943" y="23"/>
                      <a:pt x="1889" y="0"/>
                      <a:pt x="1836"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29"/>
              <p:cNvSpPr/>
              <p:nvPr/>
            </p:nvSpPr>
            <p:spPr>
              <a:xfrm>
                <a:off x="2207250" y="3037250"/>
                <a:ext cx="93200" cy="92050"/>
              </a:xfrm>
              <a:custGeom>
                <a:rect b="b" l="l" r="r" t="t"/>
                <a:pathLst>
                  <a:path extrusionOk="0" h="3682" w="3728">
                    <a:moveTo>
                      <a:pt x="1007" y="326"/>
                    </a:moveTo>
                    <a:cubicBezTo>
                      <a:pt x="1012" y="326"/>
                      <a:pt x="1016" y="326"/>
                      <a:pt x="1021" y="326"/>
                    </a:cubicBezTo>
                    <a:cubicBezTo>
                      <a:pt x="986" y="348"/>
                      <a:pt x="950" y="373"/>
                      <a:pt x="915" y="395"/>
                    </a:cubicBezTo>
                    <a:cubicBezTo>
                      <a:pt x="918" y="391"/>
                      <a:pt x="918" y="388"/>
                      <a:pt x="921" y="384"/>
                    </a:cubicBezTo>
                    <a:cubicBezTo>
                      <a:pt x="939" y="362"/>
                      <a:pt x="961" y="346"/>
                      <a:pt x="986" y="329"/>
                    </a:cubicBezTo>
                    <a:cubicBezTo>
                      <a:pt x="993" y="327"/>
                      <a:pt x="1000" y="326"/>
                      <a:pt x="1007" y="326"/>
                    </a:cubicBezTo>
                    <a:close/>
                    <a:moveTo>
                      <a:pt x="1607" y="650"/>
                    </a:moveTo>
                    <a:cubicBezTo>
                      <a:pt x="1708" y="650"/>
                      <a:pt x="1816" y="675"/>
                      <a:pt x="1930" y="701"/>
                    </a:cubicBezTo>
                    <a:cubicBezTo>
                      <a:pt x="2025" y="721"/>
                      <a:pt x="2114" y="750"/>
                      <a:pt x="2202" y="783"/>
                    </a:cubicBezTo>
                    <a:cubicBezTo>
                      <a:pt x="2089" y="753"/>
                      <a:pt x="1976" y="737"/>
                      <a:pt x="1864" y="737"/>
                    </a:cubicBezTo>
                    <a:cubicBezTo>
                      <a:pt x="1851" y="737"/>
                      <a:pt x="1837" y="737"/>
                      <a:pt x="1824" y="738"/>
                    </a:cubicBezTo>
                    <a:cubicBezTo>
                      <a:pt x="1796" y="739"/>
                      <a:pt x="1769" y="742"/>
                      <a:pt x="1741" y="745"/>
                    </a:cubicBezTo>
                    <a:cubicBezTo>
                      <a:pt x="1738" y="745"/>
                      <a:pt x="1738" y="742"/>
                      <a:pt x="1738" y="742"/>
                    </a:cubicBezTo>
                    <a:cubicBezTo>
                      <a:pt x="1697" y="721"/>
                      <a:pt x="1656" y="676"/>
                      <a:pt x="1612" y="658"/>
                    </a:cubicBezTo>
                    <a:cubicBezTo>
                      <a:pt x="1597" y="651"/>
                      <a:pt x="1583" y="651"/>
                      <a:pt x="1566" y="651"/>
                    </a:cubicBezTo>
                    <a:cubicBezTo>
                      <a:pt x="1580" y="650"/>
                      <a:pt x="1593" y="650"/>
                      <a:pt x="1607" y="650"/>
                    </a:cubicBezTo>
                    <a:close/>
                    <a:moveTo>
                      <a:pt x="3197" y="976"/>
                    </a:moveTo>
                    <a:lnTo>
                      <a:pt x="3197" y="976"/>
                    </a:lnTo>
                    <a:cubicBezTo>
                      <a:pt x="3207" y="981"/>
                      <a:pt x="3215" y="986"/>
                      <a:pt x="3219" y="994"/>
                    </a:cubicBezTo>
                    <a:cubicBezTo>
                      <a:pt x="3230" y="1015"/>
                      <a:pt x="3229" y="1043"/>
                      <a:pt x="3237" y="1065"/>
                    </a:cubicBezTo>
                    <a:cubicBezTo>
                      <a:pt x="3247" y="1089"/>
                      <a:pt x="3247" y="1112"/>
                      <a:pt x="3254" y="1133"/>
                    </a:cubicBezTo>
                    <a:cubicBezTo>
                      <a:pt x="3256" y="1140"/>
                      <a:pt x="3263" y="1145"/>
                      <a:pt x="3269" y="1149"/>
                    </a:cubicBezTo>
                    <a:cubicBezTo>
                      <a:pt x="3266" y="1152"/>
                      <a:pt x="3262" y="1152"/>
                      <a:pt x="3263" y="1154"/>
                    </a:cubicBezTo>
                    <a:cubicBezTo>
                      <a:pt x="3265" y="1174"/>
                      <a:pt x="3270" y="1191"/>
                      <a:pt x="3274" y="1211"/>
                    </a:cubicBezTo>
                    <a:cubicBezTo>
                      <a:pt x="3267" y="1209"/>
                      <a:pt x="3262" y="1204"/>
                      <a:pt x="3255" y="1202"/>
                    </a:cubicBezTo>
                    <a:cubicBezTo>
                      <a:pt x="3241" y="1126"/>
                      <a:pt x="3222" y="1052"/>
                      <a:pt x="3197" y="976"/>
                    </a:cubicBezTo>
                    <a:close/>
                    <a:moveTo>
                      <a:pt x="2592" y="1293"/>
                    </a:moveTo>
                    <a:lnTo>
                      <a:pt x="2592" y="1293"/>
                    </a:lnTo>
                    <a:cubicBezTo>
                      <a:pt x="2608" y="1306"/>
                      <a:pt x="2621" y="1323"/>
                      <a:pt x="2636" y="1338"/>
                    </a:cubicBezTo>
                    <a:cubicBezTo>
                      <a:pt x="2623" y="1330"/>
                      <a:pt x="2612" y="1319"/>
                      <a:pt x="2603" y="1309"/>
                    </a:cubicBezTo>
                    <a:lnTo>
                      <a:pt x="2592" y="1293"/>
                    </a:lnTo>
                    <a:close/>
                    <a:moveTo>
                      <a:pt x="3295" y="1174"/>
                    </a:moveTo>
                    <a:cubicBezTo>
                      <a:pt x="3296" y="1176"/>
                      <a:pt x="3299" y="1178"/>
                      <a:pt x="3302" y="1181"/>
                    </a:cubicBezTo>
                    <a:cubicBezTo>
                      <a:pt x="3311" y="1203"/>
                      <a:pt x="3320" y="1224"/>
                      <a:pt x="3339" y="1243"/>
                    </a:cubicBezTo>
                    <a:cubicBezTo>
                      <a:pt x="3358" y="1262"/>
                      <a:pt x="3405" y="1275"/>
                      <a:pt x="3422" y="1298"/>
                    </a:cubicBezTo>
                    <a:cubicBezTo>
                      <a:pt x="3439" y="1319"/>
                      <a:pt x="3460" y="1345"/>
                      <a:pt x="3483" y="1372"/>
                    </a:cubicBezTo>
                    <a:cubicBezTo>
                      <a:pt x="3497" y="1389"/>
                      <a:pt x="3518" y="1409"/>
                      <a:pt x="3517" y="1430"/>
                    </a:cubicBezTo>
                    <a:cubicBezTo>
                      <a:pt x="3499" y="1405"/>
                      <a:pt x="3485" y="1379"/>
                      <a:pt x="3464" y="1354"/>
                    </a:cubicBezTo>
                    <a:cubicBezTo>
                      <a:pt x="3416" y="1302"/>
                      <a:pt x="3364" y="1262"/>
                      <a:pt x="3306" y="1229"/>
                    </a:cubicBezTo>
                    <a:cubicBezTo>
                      <a:pt x="3303" y="1210"/>
                      <a:pt x="3298" y="1192"/>
                      <a:pt x="3295" y="1174"/>
                    </a:cubicBezTo>
                    <a:close/>
                    <a:moveTo>
                      <a:pt x="1122" y="1264"/>
                    </a:moveTo>
                    <a:cubicBezTo>
                      <a:pt x="1119" y="1265"/>
                      <a:pt x="1118" y="1266"/>
                      <a:pt x="1116" y="1266"/>
                    </a:cubicBezTo>
                    <a:cubicBezTo>
                      <a:pt x="1063" y="1317"/>
                      <a:pt x="1015" y="1376"/>
                      <a:pt x="975" y="1443"/>
                    </a:cubicBezTo>
                    <a:cubicBezTo>
                      <a:pt x="975" y="1404"/>
                      <a:pt x="980" y="1368"/>
                      <a:pt x="987" y="1331"/>
                    </a:cubicBezTo>
                    <a:cubicBezTo>
                      <a:pt x="1008" y="1317"/>
                      <a:pt x="1028" y="1305"/>
                      <a:pt x="1050" y="1293"/>
                    </a:cubicBezTo>
                    <a:cubicBezTo>
                      <a:pt x="1070" y="1284"/>
                      <a:pt x="1090" y="1276"/>
                      <a:pt x="1110" y="1269"/>
                    </a:cubicBezTo>
                    <a:cubicBezTo>
                      <a:pt x="1112" y="1266"/>
                      <a:pt x="1118" y="1265"/>
                      <a:pt x="1122" y="1264"/>
                    </a:cubicBezTo>
                    <a:close/>
                    <a:moveTo>
                      <a:pt x="3270" y="1288"/>
                    </a:moveTo>
                    <a:cubicBezTo>
                      <a:pt x="3277" y="1293"/>
                      <a:pt x="3284" y="1297"/>
                      <a:pt x="3289" y="1302"/>
                    </a:cubicBezTo>
                    <a:cubicBezTo>
                      <a:pt x="3302" y="1364"/>
                      <a:pt x="3310" y="1427"/>
                      <a:pt x="3324" y="1489"/>
                    </a:cubicBezTo>
                    <a:cubicBezTo>
                      <a:pt x="3314" y="1455"/>
                      <a:pt x="3300" y="1422"/>
                      <a:pt x="3284" y="1389"/>
                    </a:cubicBezTo>
                    <a:cubicBezTo>
                      <a:pt x="3280" y="1354"/>
                      <a:pt x="3276" y="1320"/>
                      <a:pt x="3270" y="1288"/>
                    </a:cubicBezTo>
                    <a:close/>
                    <a:moveTo>
                      <a:pt x="2659" y="1364"/>
                    </a:moveTo>
                    <a:cubicBezTo>
                      <a:pt x="2691" y="1398"/>
                      <a:pt x="2718" y="1436"/>
                      <a:pt x="2739" y="1477"/>
                    </a:cubicBezTo>
                    <a:lnTo>
                      <a:pt x="2739" y="1498"/>
                    </a:lnTo>
                    <a:cubicBezTo>
                      <a:pt x="2735" y="1529"/>
                      <a:pt x="2724" y="1571"/>
                      <a:pt x="2700" y="1612"/>
                    </a:cubicBezTo>
                    <a:cubicBezTo>
                      <a:pt x="2698" y="1529"/>
                      <a:pt x="2677" y="1447"/>
                      <a:pt x="2636" y="1374"/>
                    </a:cubicBezTo>
                    <a:cubicBezTo>
                      <a:pt x="2643" y="1371"/>
                      <a:pt x="2651" y="1367"/>
                      <a:pt x="2659" y="1364"/>
                    </a:cubicBezTo>
                    <a:close/>
                    <a:moveTo>
                      <a:pt x="1724" y="1249"/>
                    </a:moveTo>
                    <a:cubicBezTo>
                      <a:pt x="1737" y="1249"/>
                      <a:pt x="1750" y="1251"/>
                      <a:pt x="1763" y="1251"/>
                    </a:cubicBezTo>
                    <a:cubicBezTo>
                      <a:pt x="1756" y="1264"/>
                      <a:pt x="1748" y="1277"/>
                      <a:pt x="1740" y="1288"/>
                    </a:cubicBezTo>
                    <a:cubicBezTo>
                      <a:pt x="1707" y="1327"/>
                      <a:pt x="1667" y="1372"/>
                      <a:pt x="1650" y="1429"/>
                    </a:cubicBezTo>
                    <a:cubicBezTo>
                      <a:pt x="1632" y="1482"/>
                      <a:pt x="1619" y="1558"/>
                      <a:pt x="1637" y="1627"/>
                    </a:cubicBezTo>
                    <a:cubicBezTo>
                      <a:pt x="1645" y="1664"/>
                      <a:pt x="1667" y="1697"/>
                      <a:pt x="1693" y="1723"/>
                    </a:cubicBezTo>
                    <a:cubicBezTo>
                      <a:pt x="1715" y="1745"/>
                      <a:pt x="1740" y="1765"/>
                      <a:pt x="1763" y="1784"/>
                    </a:cubicBezTo>
                    <a:cubicBezTo>
                      <a:pt x="1769" y="1787"/>
                      <a:pt x="1771" y="1788"/>
                      <a:pt x="1777" y="1792"/>
                    </a:cubicBezTo>
                    <a:cubicBezTo>
                      <a:pt x="1735" y="1817"/>
                      <a:pt x="1689" y="1827"/>
                      <a:pt x="1645" y="1827"/>
                    </a:cubicBezTo>
                    <a:cubicBezTo>
                      <a:pt x="1606" y="1827"/>
                      <a:pt x="1568" y="1819"/>
                      <a:pt x="1535" y="1806"/>
                    </a:cubicBezTo>
                    <a:cubicBezTo>
                      <a:pt x="1514" y="1760"/>
                      <a:pt x="1502" y="1715"/>
                      <a:pt x="1499" y="1670"/>
                    </a:cubicBezTo>
                    <a:cubicBezTo>
                      <a:pt x="1487" y="1580"/>
                      <a:pt x="1520" y="1488"/>
                      <a:pt x="1564" y="1407"/>
                    </a:cubicBezTo>
                    <a:cubicBezTo>
                      <a:pt x="1599" y="1339"/>
                      <a:pt x="1655" y="1288"/>
                      <a:pt x="1715" y="1250"/>
                    </a:cubicBezTo>
                    <a:cubicBezTo>
                      <a:pt x="1718" y="1250"/>
                      <a:pt x="1721" y="1249"/>
                      <a:pt x="1724" y="1249"/>
                    </a:cubicBezTo>
                    <a:close/>
                    <a:moveTo>
                      <a:pt x="160" y="1648"/>
                    </a:moveTo>
                    <a:cubicBezTo>
                      <a:pt x="168" y="1678"/>
                      <a:pt x="176" y="1709"/>
                      <a:pt x="183" y="1738"/>
                    </a:cubicBezTo>
                    <a:cubicBezTo>
                      <a:pt x="189" y="1766"/>
                      <a:pt x="200" y="1793"/>
                      <a:pt x="209" y="1820"/>
                    </a:cubicBezTo>
                    <a:cubicBezTo>
                      <a:pt x="187" y="1868"/>
                      <a:pt x="167" y="1921"/>
                      <a:pt x="152" y="1976"/>
                    </a:cubicBezTo>
                    <a:cubicBezTo>
                      <a:pt x="152" y="1974"/>
                      <a:pt x="149" y="1972"/>
                      <a:pt x="149" y="1972"/>
                    </a:cubicBezTo>
                    <a:cubicBezTo>
                      <a:pt x="145" y="1926"/>
                      <a:pt x="132" y="1880"/>
                      <a:pt x="131" y="1832"/>
                    </a:cubicBezTo>
                    <a:cubicBezTo>
                      <a:pt x="126" y="1784"/>
                      <a:pt x="131" y="1736"/>
                      <a:pt x="138" y="1689"/>
                    </a:cubicBezTo>
                    <a:cubicBezTo>
                      <a:pt x="141" y="1674"/>
                      <a:pt x="149" y="1660"/>
                      <a:pt x="160" y="1648"/>
                    </a:cubicBezTo>
                    <a:close/>
                    <a:moveTo>
                      <a:pt x="3079" y="1788"/>
                    </a:moveTo>
                    <a:cubicBezTo>
                      <a:pt x="3083" y="1866"/>
                      <a:pt x="3079" y="1942"/>
                      <a:pt x="3069" y="2014"/>
                    </a:cubicBezTo>
                    <a:cubicBezTo>
                      <a:pt x="3069" y="1993"/>
                      <a:pt x="3071" y="1972"/>
                      <a:pt x="3071" y="1953"/>
                    </a:cubicBezTo>
                    <a:cubicBezTo>
                      <a:pt x="3071" y="1915"/>
                      <a:pt x="3068" y="1875"/>
                      <a:pt x="3062" y="1835"/>
                    </a:cubicBezTo>
                    <a:cubicBezTo>
                      <a:pt x="3069" y="1820"/>
                      <a:pt x="3073" y="1804"/>
                      <a:pt x="3079" y="1788"/>
                    </a:cubicBezTo>
                    <a:close/>
                    <a:moveTo>
                      <a:pt x="2402" y="1839"/>
                    </a:moveTo>
                    <a:lnTo>
                      <a:pt x="2402" y="1839"/>
                    </a:lnTo>
                    <a:cubicBezTo>
                      <a:pt x="2400" y="1842"/>
                      <a:pt x="2400" y="1847"/>
                      <a:pt x="2398" y="1850"/>
                    </a:cubicBezTo>
                    <a:cubicBezTo>
                      <a:pt x="2396" y="1854"/>
                      <a:pt x="2395" y="1857"/>
                      <a:pt x="2391" y="1861"/>
                    </a:cubicBezTo>
                    <a:cubicBezTo>
                      <a:pt x="2340" y="1943"/>
                      <a:pt x="2256" y="1981"/>
                      <a:pt x="2169" y="2008"/>
                    </a:cubicBezTo>
                    <a:cubicBezTo>
                      <a:pt x="2155" y="2014"/>
                      <a:pt x="2140" y="2019"/>
                      <a:pt x="2125" y="2025"/>
                    </a:cubicBezTo>
                    <a:lnTo>
                      <a:pt x="2125" y="2012"/>
                    </a:lnTo>
                    <a:cubicBezTo>
                      <a:pt x="2198" y="1990"/>
                      <a:pt x="2267" y="1953"/>
                      <a:pt x="2322" y="1908"/>
                    </a:cubicBezTo>
                    <a:cubicBezTo>
                      <a:pt x="2345" y="1890"/>
                      <a:pt x="2366" y="1868"/>
                      <a:pt x="2384" y="1843"/>
                    </a:cubicBezTo>
                    <a:cubicBezTo>
                      <a:pt x="2389" y="1842"/>
                      <a:pt x="2396" y="1840"/>
                      <a:pt x="2402" y="1839"/>
                    </a:cubicBezTo>
                    <a:close/>
                    <a:moveTo>
                      <a:pt x="2411" y="1627"/>
                    </a:moveTo>
                    <a:cubicBezTo>
                      <a:pt x="2411" y="1628"/>
                      <a:pt x="2411" y="1630"/>
                      <a:pt x="2414" y="1632"/>
                    </a:cubicBezTo>
                    <a:cubicBezTo>
                      <a:pt x="2398" y="1705"/>
                      <a:pt x="2367" y="1771"/>
                      <a:pt x="2325" y="1821"/>
                    </a:cubicBezTo>
                    <a:cubicBezTo>
                      <a:pt x="2281" y="1831"/>
                      <a:pt x="2235" y="1839"/>
                      <a:pt x="2191" y="1839"/>
                    </a:cubicBezTo>
                    <a:cubicBezTo>
                      <a:pt x="2155" y="1839"/>
                      <a:pt x="2120" y="1834"/>
                      <a:pt x="2088" y="1821"/>
                    </a:cubicBezTo>
                    <a:cubicBezTo>
                      <a:pt x="2088" y="1821"/>
                      <a:pt x="2088" y="1821"/>
                      <a:pt x="2088" y="1821"/>
                    </a:cubicBezTo>
                    <a:cubicBezTo>
                      <a:pt x="2085" y="1821"/>
                      <a:pt x="2080" y="1842"/>
                      <a:pt x="2084" y="1846"/>
                    </a:cubicBezTo>
                    <a:cubicBezTo>
                      <a:pt x="2122" y="1871"/>
                      <a:pt x="2163" y="1878"/>
                      <a:pt x="2205" y="1878"/>
                    </a:cubicBezTo>
                    <a:cubicBezTo>
                      <a:pt x="2225" y="1878"/>
                      <a:pt x="2244" y="1877"/>
                      <a:pt x="2264" y="1875"/>
                    </a:cubicBezTo>
                    <a:lnTo>
                      <a:pt x="2264" y="1875"/>
                    </a:lnTo>
                    <a:cubicBezTo>
                      <a:pt x="2224" y="1905"/>
                      <a:pt x="2182" y="1930"/>
                      <a:pt x="2129" y="1946"/>
                    </a:cubicBezTo>
                    <a:cubicBezTo>
                      <a:pt x="2132" y="1924"/>
                      <a:pt x="2132" y="1901"/>
                      <a:pt x="2136" y="1880"/>
                    </a:cubicBezTo>
                    <a:cubicBezTo>
                      <a:pt x="2138" y="1876"/>
                      <a:pt x="2128" y="1872"/>
                      <a:pt x="2121" y="1872"/>
                    </a:cubicBezTo>
                    <a:cubicBezTo>
                      <a:pt x="2117" y="1872"/>
                      <a:pt x="2113" y="1874"/>
                      <a:pt x="2113" y="1876"/>
                    </a:cubicBezTo>
                    <a:cubicBezTo>
                      <a:pt x="2105" y="1904"/>
                      <a:pt x="2099" y="1932"/>
                      <a:pt x="2094" y="1960"/>
                    </a:cubicBezTo>
                    <a:cubicBezTo>
                      <a:pt x="2048" y="1971"/>
                      <a:pt x="2001" y="1978"/>
                      <a:pt x="1955" y="1978"/>
                    </a:cubicBezTo>
                    <a:cubicBezTo>
                      <a:pt x="1890" y="1978"/>
                      <a:pt x="1827" y="1966"/>
                      <a:pt x="1770" y="1939"/>
                    </a:cubicBezTo>
                    <a:cubicBezTo>
                      <a:pt x="1768" y="1939"/>
                      <a:pt x="1766" y="1938"/>
                      <a:pt x="1764" y="1938"/>
                    </a:cubicBezTo>
                    <a:cubicBezTo>
                      <a:pt x="1745" y="1938"/>
                      <a:pt x="1724" y="1974"/>
                      <a:pt x="1747" y="1986"/>
                    </a:cubicBezTo>
                    <a:cubicBezTo>
                      <a:pt x="1812" y="2025"/>
                      <a:pt x="1887" y="2042"/>
                      <a:pt x="1963" y="2042"/>
                    </a:cubicBezTo>
                    <a:cubicBezTo>
                      <a:pt x="2005" y="2042"/>
                      <a:pt x="2046" y="2037"/>
                      <a:pt x="2087" y="2027"/>
                    </a:cubicBezTo>
                    <a:lnTo>
                      <a:pt x="2087" y="2043"/>
                    </a:lnTo>
                    <a:cubicBezTo>
                      <a:pt x="2042" y="2057"/>
                      <a:pt x="1995" y="2069"/>
                      <a:pt x="1945" y="2069"/>
                    </a:cubicBezTo>
                    <a:cubicBezTo>
                      <a:pt x="1924" y="2069"/>
                      <a:pt x="1903" y="2067"/>
                      <a:pt x="1882" y="2062"/>
                    </a:cubicBezTo>
                    <a:cubicBezTo>
                      <a:pt x="1783" y="2040"/>
                      <a:pt x="1686" y="1993"/>
                      <a:pt x="1613" y="1926"/>
                    </a:cubicBezTo>
                    <a:cubicBezTo>
                      <a:pt x="1602" y="1916"/>
                      <a:pt x="1593" y="1902"/>
                      <a:pt x="1583" y="1891"/>
                    </a:cubicBezTo>
                    <a:lnTo>
                      <a:pt x="1583" y="1891"/>
                    </a:lnTo>
                    <a:cubicBezTo>
                      <a:pt x="1603" y="1895"/>
                      <a:pt x="1624" y="1898"/>
                      <a:pt x="1645" y="1898"/>
                    </a:cubicBezTo>
                    <a:cubicBezTo>
                      <a:pt x="1707" y="1898"/>
                      <a:pt x="1771" y="1878"/>
                      <a:pt x="1827" y="1832"/>
                    </a:cubicBezTo>
                    <a:cubicBezTo>
                      <a:pt x="1863" y="1849"/>
                      <a:pt x="1902" y="1858"/>
                      <a:pt x="1941" y="1858"/>
                    </a:cubicBezTo>
                    <a:cubicBezTo>
                      <a:pt x="1950" y="1858"/>
                      <a:pt x="1959" y="1858"/>
                      <a:pt x="1968" y="1857"/>
                    </a:cubicBezTo>
                    <a:cubicBezTo>
                      <a:pt x="2027" y="1850"/>
                      <a:pt x="2072" y="1814"/>
                      <a:pt x="2107" y="1784"/>
                    </a:cubicBezTo>
                    <a:cubicBezTo>
                      <a:pt x="2112" y="1784"/>
                      <a:pt x="2117" y="1784"/>
                      <a:pt x="2121" y="1784"/>
                    </a:cubicBezTo>
                    <a:cubicBezTo>
                      <a:pt x="2146" y="1784"/>
                      <a:pt x="2173" y="1779"/>
                      <a:pt x="2197" y="1777"/>
                    </a:cubicBezTo>
                    <a:cubicBezTo>
                      <a:pt x="2246" y="1763"/>
                      <a:pt x="2281" y="1730"/>
                      <a:pt x="2316" y="1703"/>
                    </a:cubicBezTo>
                    <a:cubicBezTo>
                      <a:pt x="2347" y="1682"/>
                      <a:pt x="2385" y="1660"/>
                      <a:pt x="2411" y="1627"/>
                    </a:cubicBezTo>
                    <a:close/>
                    <a:moveTo>
                      <a:pt x="1166" y="1634"/>
                    </a:moveTo>
                    <a:lnTo>
                      <a:pt x="1166" y="1634"/>
                    </a:lnTo>
                    <a:cubicBezTo>
                      <a:pt x="1165" y="1675"/>
                      <a:pt x="1163" y="1718"/>
                      <a:pt x="1163" y="1759"/>
                    </a:cubicBezTo>
                    <a:cubicBezTo>
                      <a:pt x="1163" y="1853"/>
                      <a:pt x="1156" y="1952"/>
                      <a:pt x="1184" y="2049"/>
                    </a:cubicBezTo>
                    <a:cubicBezTo>
                      <a:pt x="1198" y="2095"/>
                      <a:pt x="1218" y="2137"/>
                      <a:pt x="1242" y="2179"/>
                    </a:cubicBezTo>
                    <a:cubicBezTo>
                      <a:pt x="1151" y="2040"/>
                      <a:pt x="1122" y="1864"/>
                      <a:pt x="1145" y="1726"/>
                    </a:cubicBezTo>
                    <a:cubicBezTo>
                      <a:pt x="1149" y="1697"/>
                      <a:pt x="1156" y="1667"/>
                      <a:pt x="1166" y="1634"/>
                    </a:cubicBezTo>
                    <a:close/>
                    <a:moveTo>
                      <a:pt x="2783" y="2304"/>
                    </a:moveTo>
                    <a:cubicBezTo>
                      <a:pt x="2782" y="2308"/>
                      <a:pt x="2782" y="2311"/>
                      <a:pt x="2780" y="2315"/>
                    </a:cubicBezTo>
                    <a:cubicBezTo>
                      <a:pt x="2772" y="2316"/>
                      <a:pt x="2762" y="2318"/>
                      <a:pt x="2755" y="2322"/>
                    </a:cubicBezTo>
                    <a:cubicBezTo>
                      <a:pt x="2764" y="2316"/>
                      <a:pt x="2775" y="2310"/>
                      <a:pt x="2783" y="2304"/>
                    </a:cubicBezTo>
                    <a:close/>
                    <a:moveTo>
                      <a:pt x="1610" y="2212"/>
                    </a:moveTo>
                    <a:lnTo>
                      <a:pt x="1610" y="2212"/>
                    </a:lnTo>
                    <a:cubicBezTo>
                      <a:pt x="1664" y="2241"/>
                      <a:pt x="1721" y="2263"/>
                      <a:pt x="1777" y="2282"/>
                    </a:cubicBezTo>
                    <a:cubicBezTo>
                      <a:pt x="1854" y="2307"/>
                      <a:pt x="1935" y="2325"/>
                      <a:pt x="2018" y="2332"/>
                    </a:cubicBezTo>
                    <a:cubicBezTo>
                      <a:pt x="1977" y="2351"/>
                      <a:pt x="1935" y="2370"/>
                      <a:pt x="1888" y="2382"/>
                    </a:cubicBezTo>
                    <a:cubicBezTo>
                      <a:pt x="1857" y="2377"/>
                      <a:pt x="1825" y="2371"/>
                      <a:pt x="1795" y="2358"/>
                    </a:cubicBezTo>
                    <a:cubicBezTo>
                      <a:pt x="1719" y="2325"/>
                      <a:pt x="1663" y="2263"/>
                      <a:pt x="1610" y="2212"/>
                    </a:cubicBezTo>
                    <a:close/>
                    <a:moveTo>
                      <a:pt x="2783" y="1586"/>
                    </a:moveTo>
                    <a:cubicBezTo>
                      <a:pt x="2790" y="1608"/>
                      <a:pt x="2795" y="1630"/>
                      <a:pt x="2801" y="1653"/>
                    </a:cubicBezTo>
                    <a:cubicBezTo>
                      <a:pt x="2783" y="1725"/>
                      <a:pt x="2758" y="1795"/>
                      <a:pt x="2728" y="1862"/>
                    </a:cubicBezTo>
                    <a:cubicBezTo>
                      <a:pt x="2700" y="1924"/>
                      <a:pt x="2672" y="1987"/>
                      <a:pt x="2636" y="2049"/>
                    </a:cubicBezTo>
                    <a:cubicBezTo>
                      <a:pt x="2597" y="2084"/>
                      <a:pt x="2560" y="2117"/>
                      <a:pt x="2524" y="2150"/>
                    </a:cubicBezTo>
                    <a:cubicBezTo>
                      <a:pt x="2432" y="2235"/>
                      <a:pt x="2336" y="2337"/>
                      <a:pt x="2205" y="2389"/>
                    </a:cubicBezTo>
                    <a:cubicBezTo>
                      <a:pt x="2169" y="2393"/>
                      <a:pt x="2133" y="2396"/>
                      <a:pt x="2098" y="2398"/>
                    </a:cubicBezTo>
                    <a:cubicBezTo>
                      <a:pt x="2100" y="2384"/>
                      <a:pt x="2106" y="2370"/>
                      <a:pt x="2107" y="2355"/>
                    </a:cubicBezTo>
                    <a:cubicBezTo>
                      <a:pt x="2109" y="2349"/>
                      <a:pt x="2109" y="2344"/>
                      <a:pt x="2109" y="2341"/>
                    </a:cubicBezTo>
                    <a:cubicBezTo>
                      <a:pt x="2114" y="2337"/>
                      <a:pt x="2118" y="2334"/>
                      <a:pt x="2122" y="2332"/>
                    </a:cubicBezTo>
                    <a:cubicBezTo>
                      <a:pt x="2139" y="2330"/>
                      <a:pt x="2154" y="2330"/>
                      <a:pt x="2169" y="2329"/>
                    </a:cubicBezTo>
                    <a:cubicBezTo>
                      <a:pt x="2308" y="2303"/>
                      <a:pt x="2435" y="2224"/>
                      <a:pt x="2534" y="2118"/>
                    </a:cubicBezTo>
                    <a:cubicBezTo>
                      <a:pt x="2634" y="2015"/>
                      <a:pt x="2687" y="1877"/>
                      <a:pt x="2698" y="1733"/>
                    </a:cubicBezTo>
                    <a:cubicBezTo>
                      <a:pt x="2699" y="1719"/>
                      <a:pt x="2699" y="1704"/>
                      <a:pt x="2699" y="1690"/>
                    </a:cubicBezTo>
                    <a:cubicBezTo>
                      <a:pt x="2718" y="1674"/>
                      <a:pt x="2740" y="1656"/>
                      <a:pt x="2755" y="1635"/>
                    </a:cubicBezTo>
                    <a:cubicBezTo>
                      <a:pt x="2768" y="1620"/>
                      <a:pt x="2775" y="1602"/>
                      <a:pt x="2783" y="1586"/>
                    </a:cubicBezTo>
                    <a:close/>
                    <a:moveTo>
                      <a:pt x="2065" y="2359"/>
                    </a:moveTo>
                    <a:lnTo>
                      <a:pt x="2065" y="2359"/>
                    </a:lnTo>
                    <a:cubicBezTo>
                      <a:pt x="2060" y="2371"/>
                      <a:pt x="2059" y="2385"/>
                      <a:pt x="2056" y="2400"/>
                    </a:cubicBezTo>
                    <a:lnTo>
                      <a:pt x="2047" y="2400"/>
                    </a:lnTo>
                    <a:cubicBezTo>
                      <a:pt x="2022" y="2399"/>
                      <a:pt x="1996" y="2396"/>
                      <a:pt x="1970" y="2393"/>
                    </a:cubicBezTo>
                    <a:cubicBezTo>
                      <a:pt x="2003" y="2385"/>
                      <a:pt x="2033" y="2371"/>
                      <a:pt x="2065" y="2359"/>
                    </a:cubicBezTo>
                    <a:close/>
                    <a:moveTo>
                      <a:pt x="812" y="2087"/>
                    </a:moveTo>
                    <a:lnTo>
                      <a:pt x="812" y="2087"/>
                    </a:lnTo>
                    <a:cubicBezTo>
                      <a:pt x="825" y="2109"/>
                      <a:pt x="836" y="2132"/>
                      <a:pt x="849" y="2153"/>
                    </a:cubicBezTo>
                    <a:cubicBezTo>
                      <a:pt x="915" y="2259"/>
                      <a:pt x="1010" y="2337"/>
                      <a:pt x="1110" y="2399"/>
                    </a:cubicBezTo>
                    <a:cubicBezTo>
                      <a:pt x="1155" y="2453"/>
                      <a:pt x="1200" y="2502"/>
                      <a:pt x="1254" y="2545"/>
                    </a:cubicBezTo>
                    <a:cubicBezTo>
                      <a:pt x="1104" y="2440"/>
                      <a:pt x="939" y="2337"/>
                      <a:pt x="852" y="2173"/>
                    </a:cubicBezTo>
                    <a:cubicBezTo>
                      <a:pt x="836" y="2146"/>
                      <a:pt x="825" y="2115"/>
                      <a:pt x="812" y="2087"/>
                    </a:cubicBezTo>
                    <a:close/>
                    <a:moveTo>
                      <a:pt x="2720" y="2462"/>
                    </a:moveTo>
                    <a:lnTo>
                      <a:pt x="2720" y="2462"/>
                    </a:lnTo>
                    <a:cubicBezTo>
                      <a:pt x="2713" y="2476"/>
                      <a:pt x="2706" y="2491"/>
                      <a:pt x="2699" y="2505"/>
                    </a:cubicBezTo>
                    <a:cubicBezTo>
                      <a:pt x="2645" y="2528"/>
                      <a:pt x="2590" y="2545"/>
                      <a:pt x="2533" y="2559"/>
                    </a:cubicBezTo>
                    <a:cubicBezTo>
                      <a:pt x="2490" y="2570"/>
                      <a:pt x="2444" y="2574"/>
                      <a:pt x="2400" y="2582"/>
                    </a:cubicBezTo>
                    <a:cubicBezTo>
                      <a:pt x="2398" y="2577"/>
                      <a:pt x="2398" y="2571"/>
                      <a:pt x="2396" y="2568"/>
                    </a:cubicBezTo>
                    <a:cubicBezTo>
                      <a:pt x="2506" y="2545"/>
                      <a:pt x="2615" y="2510"/>
                      <a:pt x="2720" y="2462"/>
                    </a:cubicBezTo>
                    <a:close/>
                    <a:moveTo>
                      <a:pt x="2355" y="2577"/>
                    </a:moveTo>
                    <a:cubicBezTo>
                      <a:pt x="2356" y="2579"/>
                      <a:pt x="2356" y="2583"/>
                      <a:pt x="2356" y="2586"/>
                    </a:cubicBezTo>
                    <a:cubicBezTo>
                      <a:pt x="2329" y="2590"/>
                      <a:pt x="2300" y="2590"/>
                      <a:pt x="2271" y="2592"/>
                    </a:cubicBezTo>
                    <a:cubicBezTo>
                      <a:pt x="2285" y="2590"/>
                      <a:pt x="2299" y="2586"/>
                      <a:pt x="2312" y="2585"/>
                    </a:cubicBezTo>
                    <a:cubicBezTo>
                      <a:pt x="2326" y="2583"/>
                      <a:pt x="2341" y="2578"/>
                      <a:pt x="2355" y="2577"/>
                    </a:cubicBezTo>
                    <a:close/>
                    <a:moveTo>
                      <a:pt x="867" y="2566"/>
                    </a:moveTo>
                    <a:lnTo>
                      <a:pt x="867" y="2566"/>
                    </a:lnTo>
                    <a:cubicBezTo>
                      <a:pt x="882" y="2578"/>
                      <a:pt x="897" y="2589"/>
                      <a:pt x="914" y="2600"/>
                    </a:cubicBezTo>
                    <a:cubicBezTo>
                      <a:pt x="910" y="2611"/>
                      <a:pt x="910" y="2623"/>
                      <a:pt x="909" y="2633"/>
                    </a:cubicBezTo>
                    <a:cubicBezTo>
                      <a:pt x="895" y="2611"/>
                      <a:pt x="880" y="2590"/>
                      <a:pt x="867" y="2568"/>
                    </a:cubicBezTo>
                    <a:cubicBezTo>
                      <a:pt x="867" y="2568"/>
                      <a:pt x="867" y="2567"/>
                      <a:pt x="867" y="2566"/>
                    </a:cubicBezTo>
                    <a:close/>
                    <a:moveTo>
                      <a:pt x="1371" y="2633"/>
                    </a:moveTo>
                    <a:cubicBezTo>
                      <a:pt x="1426" y="2667"/>
                      <a:pt x="1480" y="2696"/>
                      <a:pt x="1536" y="2722"/>
                    </a:cubicBezTo>
                    <a:cubicBezTo>
                      <a:pt x="1555" y="2731"/>
                      <a:pt x="1576" y="2738"/>
                      <a:pt x="1597" y="2744"/>
                    </a:cubicBezTo>
                    <a:cubicBezTo>
                      <a:pt x="1583" y="2744"/>
                      <a:pt x="1569" y="2746"/>
                      <a:pt x="1555" y="2746"/>
                    </a:cubicBezTo>
                    <a:cubicBezTo>
                      <a:pt x="1549" y="2746"/>
                      <a:pt x="1542" y="2745"/>
                      <a:pt x="1535" y="2744"/>
                    </a:cubicBezTo>
                    <a:cubicBezTo>
                      <a:pt x="1477" y="2710"/>
                      <a:pt x="1425" y="2673"/>
                      <a:pt x="1371" y="2633"/>
                    </a:cubicBezTo>
                    <a:close/>
                    <a:moveTo>
                      <a:pt x="1694" y="2783"/>
                    </a:moveTo>
                    <a:cubicBezTo>
                      <a:pt x="1721" y="2791"/>
                      <a:pt x="1748" y="2802"/>
                      <a:pt x="1774" y="2810"/>
                    </a:cubicBezTo>
                    <a:lnTo>
                      <a:pt x="1733" y="2837"/>
                    </a:lnTo>
                    <a:cubicBezTo>
                      <a:pt x="1714" y="2830"/>
                      <a:pt x="1694" y="2827"/>
                      <a:pt x="1675" y="2819"/>
                    </a:cubicBezTo>
                    <a:cubicBezTo>
                      <a:pt x="1657" y="2810"/>
                      <a:pt x="1638" y="2799"/>
                      <a:pt x="1620" y="2791"/>
                    </a:cubicBezTo>
                    <a:cubicBezTo>
                      <a:pt x="1645" y="2790"/>
                      <a:pt x="1668" y="2788"/>
                      <a:pt x="1694" y="2783"/>
                    </a:cubicBezTo>
                    <a:close/>
                    <a:moveTo>
                      <a:pt x="1843" y="2827"/>
                    </a:moveTo>
                    <a:cubicBezTo>
                      <a:pt x="1977" y="2867"/>
                      <a:pt x="2118" y="2889"/>
                      <a:pt x="2263" y="2892"/>
                    </a:cubicBezTo>
                    <a:cubicBezTo>
                      <a:pt x="2222" y="2901"/>
                      <a:pt x="2177" y="2910"/>
                      <a:pt x="2129" y="2910"/>
                    </a:cubicBezTo>
                    <a:cubicBezTo>
                      <a:pt x="2023" y="2908"/>
                      <a:pt x="1909" y="2886"/>
                      <a:pt x="1796" y="2853"/>
                    </a:cubicBezTo>
                    <a:lnTo>
                      <a:pt x="1843" y="2827"/>
                    </a:lnTo>
                    <a:close/>
                    <a:moveTo>
                      <a:pt x="936" y="2616"/>
                    </a:moveTo>
                    <a:cubicBezTo>
                      <a:pt x="1060" y="2736"/>
                      <a:pt x="1210" y="2830"/>
                      <a:pt x="1356" y="2914"/>
                    </a:cubicBezTo>
                    <a:cubicBezTo>
                      <a:pt x="1377" y="2926"/>
                      <a:pt x="1399" y="2937"/>
                      <a:pt x="1419" y="2948"/>
                    </a:cubicBezTo>
                    <a:cubicBezTo>
                      <a:pt x="1404" y="2949"/>
                      <a:pt x="1388" y="2951"/>
                      <a:pt x="1371" y="2954"/>
                    </a:cubicBezTo>
                    <a:cubicBezTo>
                      <a:pt x="1242" y="2892"/>
                      <a:pt x="1119" y="2817"/>
                      <a:pt x="1001" y="2742"/>
                    </a:cubicBezTo>
                    <a:cubicBezTo>
                      <a:pt x="984" y="2729"/>
                      <a:pt x="966" y="2716"/>
                      <a:pt x="950" y="2703"/>
                    </a:cubicBezTo>
                    <a:cubicBezTo>
                      <a:pt x="944" y="2696"/>
                      <a:pt x="940" y="2688"/>
                      <a:pt x="936" y="2681"/>
                    </a:cubicBezTo>
                    <a:cubicBezTo>
                      <a:pt x="932" y="2659"/>
                      <a:pt x="932" y="2637"/>
                      <a:pt x="936" y="2616"/>
                    </a:cubicBezTo>
                    <a:close/>
                    <a:moveTo>
                      <a:pt x="1466" y="2974"/>
                    </a:moveTo>
                    <a:cubicBezTo>
                      <a:pt x="1509" y="2998"/>
                      <a:pt x="1554" y="3020"/>
                      <a:pt x="1598" y="3043"/>
                    </a:cubicBezTo>
                    <a:cubicBezTo>
                      <a:pt x="1543" y="3024"/>
                      <a:pt x="1489" y="3003"/>
                      <a:pt x="1437" y="2978"/>
                    </a:cubicBezTo>
                    <a:cubicBezTo>
                      <a:pt x="1447" y="2977"/>
                      <a:pt x="1455" y="2976"/>
                      <a:pt x="1466" y="2974"/>
                    </a:cubicBezTo>
                    <a:close/>
                    <a:moveTo>
                      <a:pt x="3339" y="1575"/>
                    </a:moveTo>
                    <a:cubicBezTo>
                      <a:pt x="3347" y="1616"/>
                      <a:pt x="3356" y="1657"/>
                      <a:pt x="3362" y="1701"/>
                    </a:cubicBezTo>
                    <a:cubicBezTo>
                      <a:pt x="3406" y="1983"/>
                      <a:pt x="3420" y="2296"/>
                      <a:pt x="3269" y="2568"/>
                    </a:cubicBezTo>
                    <a:cubicBezTo>
                      <a:pt x="3131" y="2813"/>
                      <a:pt x="2883" y="2992"/>
                      <a:pt x="2611" y="3068"/>
                    </a:cubicBezTo>
                    <a:lnTo>
                      <a:pt x="2590" y="3073"/>
                    </a:lnTo>
                    <a:cubicBezTo>
                      <a:pt x="2720" y="2985"/>
                      <a:pt x="2801" y="2866"/>
                      <a:pt x="2864" y="2740"/>
                    </a:cubicBezTo>
                    <a:cubicBezTo>
                      <a:pt x="2988" y="2665"/>
                      <a:pt x="3098" y="2564"/>
                      <a:pt x="3177" y="2440"/>
                    </a:cubicBezTo>
                    <a:cubicBezTo>
                      <a:pt x="3300" y="2246"/>
                      <a:pt x="3329" y="2029"/>
                      <a:pt x="3324" y="1821"/>
                    </a:cubicBezTo>
                    <a:cubicBezTo>
                      <a:pt x="3343" y="1743"/>
                      <a:pt x="3349" y="1657"/>
                      <a:pt x="3339" y="1575"/>
                    </a:cubicBezTo>
                    <a:close/>
                    <a:moveTo>
                      <a:pt x="284" y="2131"/>
                    </a:moveTo>
                    <a:cubicBezTo>
                      <a:pt x="310" y="2202"/>
                      <a:pt x="343" y="2271"/>
                      <a:pt x="380" y="2337"/>
                    </a:cubicBezTo>
                    <a:cubicBezTo>
                      <a:pt x="372" y="2367"/>
                      <a:pt x="365" y="2400"/>
                      <a:pt x="368" y="2432"/>
                    </a:cubicBezTo>
                    <a:cubicBezTo>
                      <a:pt x="377" y="2494"/>
                      <a:pt x="398" y="2552"/>
                      <a:pt x="409" y="2612"/>
                    </a:cubicBezTo>
                    <a:cubicBezTo>
                      <a:pt x="421" y="2674"/>
                      <a:pt x="442" y="2732"/>
                      <a:pt x="463" y="2795"/>
                    </a:cubicBezTo>
                    <a:cubicBezTo>
                      <a:pt x="482" y="2857"/>
                      <a:pt x="533" y="2901"/>
                      <a:pt x="560" y="2958"/>
                    </a:cubicBezTo>
                    <a:cubicBezTo>
                      <a:pt x="578" y="2996"/>
                      <a:pt x="578" y="3050"/>
                      <a:pt x="588" y="3094"/>
                    </a:cubicBezTo>
                    <a:cubicBezTo>
                      <a:pt x="577" y="3084"/>
                      <a:pt x="560" y="3072"/>
                      <a:pt x="549" y="3058"/>
                    </a:cubicBezTo>
                    <a:cubicBezTo>
                      <a:pt x="494" y="2999"/>
                      <a:pt x="442" y="2940"/>
                      <a:pt x="395" y="2874"/>
                    </a:cubicBezTo>
                    <a:cubicBezTo>
                      <a:pt x="350" y="2809"/>
                      <a:pt x="311" y="2735"/>
                      <a:pt x="284" y="2658"/>
                    </a:cubicBezTo>
                    <a:cubicBezTo>
                      <a:pt x="256" y="2577"/>
                      <a:pt x="284" y="2486"/>
                      <a:pt x="277" y="2406"/>
                    </a:cubicBezTo>
                    <a:cubicBezTo>
                      <a:pt x="270" y="2325"/>
                      <a:pt x="263" y="2246"/>
                      <a:pt x="277" y="2165"/>
                    </a:cubicBezTo>
                    <a:cubicBezTo>
                      <a:pt x="278" y="2153"/>
                      <a:pt x="282" y="2143"/>
                      <a:pt x="284" y="2131"/>
                    </a:cubicBezTo>
                    <a:close/>
                    <a:moveTo>
                      <a:pt x="3331" y="1338"/>
                    </a:moveTo>
                    <a:lnTo>
                      <a:pt x="3331" y="1338"/>
                    </a:lnTo>
                    <a:cubicBezTo>
                      <a:pt x="3415" y="1415"/>
                      <a:pt x="3485" y="1511"/>
                      <a:pt x="3523" y="1619"/>
                    </a:cubicBezTo>
                    <a:cubicBezTo>
                      <a:pt x="3585" y="1793"/>
                      <a:pt x="3544" y="1974"/>
                      <a:pt x="3515" y="2137"/>
                    </a:cubicBezTo>
                    <a:cubicBezTo>
                      <a:pt x="3486" y="2303"/>
                      <a:pt x="3439" y="2466"/>
                      <a:pt x="3353" y="2611"/>
                    </a:cubicBezTo>
                    <a:cubicBezTo>
                      <a:pt x="3269" y="2754"/>
                      <a:pt x="3164" y="2886"/>
                      <a:pt x="3036" y="2991"/>
                    </a:cubicBezTo>
                    <a:cubicBezTo>
                      <a:pt x="2925" y="3086"/>
                      <a:pt x="2811" y="3182"/>
                      <a:pt x="2677" y="3244"/>
                    </a:cubicBezTo>
                    <a:cubicBezTo>
                      <a:pt x="2662" y="3251"/>
                      <a:pt x="2648" y="3259"/>
                      <a:pt x="2630" y="3266"/>
                    </a:cubicBezTo>
                    <a:cubicBezTo>
                      <a:pt x="2541" y="3300"/>
                      <a:pt x="2446" y="3303"/>
                      <a:pt x="2354" y="3303"/>
                    </a:cubicBezTo>
                    <a:cubicBezTo>
                      <a:pt x="2331" y="3303"/>
                      <a:pt x="2308" y="3303"/>
                      <a:pt x="2285" y="3303"/>
                    </a:cubicBezTo>
                    <a:cubicBezTo>
                      <a:pt x="2258" y="3303"/>
                      <a:pt x="2231" y="3303"/>
                      <a:pt x="2205" y="3305"/>
                    </a:cubicBezTo>
                    <a:cubicBezTo>
                      <a:pt x="2177" y="3306"/>
                      <a:pt x="2149" y="3307"/>
                      <a:pt x="2121" y="3307"/>
                    </a:cubicBezTo>
                    <a:cubicBezTo>
                      <a:pt x="2011" y="3307"/>
                      <a:pt x="1902" y="3296"/>
                      <a:pt x="1796" y="3271"/>
                    </a:cubicBezTo>
                    <a:cubicBezTo>
                      <a:pt x="1666" y="3240"/>
                      <a:pt x="1522" y="3226"/>
                      <a:pt x="1400" y="3157"/>
                    </a:cubicBezTo>
                    <a:cubicBezTo>
                      <a:pt x="1361" y="3135"/>
                      <a:pt x="1327" y="3109"/>
                      <a:pt x="1293" y="3080"/>
                    </a:cubicBezTo>
                    <a:lnTo>
                      <a:pt x="1293" y="3080"/>
                    </a:lnTo>
                    <a:cubicBezTo>
                      <a:pt x="1357" y="3093"/>
                      <a:pt x="1425" y="3101"/>
                      <a:pt x="1489" y="3108"/>
                    </a:cubicBezTo>
                    <a:cubicBezTo>
                      <a:pt x="1696" y="3171"/>
                      <a:pt x="1907" y="3211"/>
                      <a:pt x="2124" y="3211"/>
                    </a:cubicBezTo>
                    <a:cubicBezTo>
                      <a:pt x="2134" y="3211"/>
                      <a:pt x="2145" y="3211"/>
                      <a:pt x="2155" y="3211"/>
                    </a:cubicBezTo>
                    <a:cubicBezTo>
                      <a:pt x="2483" y="3205"/>
                      <a:pt x="2820" y="3095"/>
                      <a:pt x="3071" y="2874"/>
                    </a:cubicBezTo>
                    <a:cubicBezTo>
                      <a:pt x="3336" y="2648"/>
                      <a:pt x="3439" y="2300"/>
                      <a:pt x="3433" y="1985"/>
                    </a:cubicBezTo>
                    <a:cubicBezTo>
                      <a:pt x="3430" y="1771"/>
                      <a:pt x="3378" y="1547"/>
                      <a:pt x="3331" y="1338"/>
                    </a:cubicBezTo>
                    <a:close/>
                    <a:moveTo>
                      <a:pt x="1904" y="0"/>
                    </a:moveTo>
                    <a:cubicBezTo>
                      <a:pt x="1838" y="3"/>
                      <a:pt x="1773" y="24"/>
                      <a:pt x="1708" y="33"/>
                    </a:cubicBezTo>
                    <a:cubicBezTo>
                      <a:pt x="1642" y="40"/>
                      <a:pt x="1580" y="66"/>
                      <a:pt x="1517" y="81"/>
                    </a:cubicBezTo>
                    <a:cubicBezTo>
                      <a:pt x="1454" y="97"/>
                      <a:pt x="1379" y="80"/>
                      <a:pt x="1316" y="102"/>
                    </a:cubicBezTo>
                    <a:cubicBezTo>
                      <a:pt x="1240" y="130"/>
                      <a:pt x="1187" y="205"/>
                      <a:pt x="1123" y="248"/>
                    </a:cubicBezTo>
                    <a:cubicBezTo>
                      <a:pt x="1117" y="235"/>
                      <a:pt x="1106" y="220"/>
                      <a:pt x="1104" y="220"/>
                    </a:cubicBezTo>
                    <a:cubicBezTo>
                      <a:pt x="1104" y="220"/>
                      <a:pt x="1104" y="220"/>
                      <a:pt x="1104" y="220"/>
                    </a:cubicBezTo>
                    <a:cubicBezTo>
                      <a:pt x="1085" y="238"/>
                      <a:pt x="1075" y="266"/>
                      <a:pt x="1048" y="267"/>
                    </a:cubicBezTo>
                    <a:cubicBezTo>
                      <a:pt x="1047" y="267"/>
                      <a:pt x="1046" y="267"/>
                      <a:pt x="1045" y="267"/>
                    </a:cubicBezTo>
                    <a:cubicBezTo>
                      <a:pt x="1017" y="267"/>
                      <a:pt x="978" y="248"/>
                      <a:pt x="946" y="245"/>
                    </a:cubicBezTo>
                    <a:cubicBezTo>
                      <a:pt x="913" y="241"/>
                      <a:pt x="867" y="218"/>
                      <a:pt x="834" y="218"/>
                    </a:cubicBezTo>
                    <a:cubicBezTo>
                      <a:pt x="801" y="218"/>
                      <a:pt x="785" y="238"/>
                      <a:pt x="759" y="247"/>
                    </a:cubicBezTo>
                    <a:cubicBezTo>
                      <a:pt x="731" y="258"/>
                      <a:pt x="717" y="285"/>
                      <a:pt x="691" y="296"/>
                    </a:cubicBezTo>
                    <a:cubicBezTo>
                      <a:pt x="665" y="309"/>
                      <a:pt x="626" y="307"/>
                      <a:pt x="602" y="324"/>
                    </a:cubicBezTo>
                    <a:cubicBezTo>
                      <a:pt x="578" y="340"/>
                      <a:pt x="543" y="343"/>
                      <a:pt x="519" y="364"/>
                    </a:cubicBezTo>
                    <a:cubicBezTo>
                      <a:pt x="497" y="383"/>
                      <a:pt x="503" y="430"/>
                      <a:pt x="483" y="450"/>
                    </a:cubicBezTo>
                    <a:lnTo>
                      <a:pt x="424" y="514"/>
                    </a:lnTo>
                    <a:cubicBezTo>
                      <a:pt x="406" y="534"/>
                      <a:pt x="373" y="544"/>
                      <a:pt x="354" y="567"/>
                    </a:cubicBezTo>
                    <a:cubicBezTo>
                      <a:pt x="333" y="588"/>
                      <a:pt x="306" y="602"/>
                      <a:pt x="287" y="624"/>
                    </a:cubicBezTo>
                    <a:cubicBezTo>
                      <a:pt x="269" y="646"/>
                      <a:pt x="244" y="665"/>
                      <a:pt x="227" y="687"/>
                    </a:cubicBezTo>
                    <a:cubicBezTo>
                      <a:pt x="209" y="712"/>
                      <a:pt x="212" y="746"/>
                      <a:pt x="190" y="768"/>
                    </a:cubicBezTo>
                    <a:cubicBezTo>
                      <a:pt x="172" y="790"/>
                      <a:pt x="141" y="804"/>
                      <a:pt x="120" y="826"/>
                    </a:cubicBezTo>
                    <a:cubicBezTo>
                      <a:pt x="101" y="849"/>
                      <a:pt x="73" y="867"/>
                      <a:pt x="57" y="892"/>
                    </a:cubicBezTo>
                    <a:cubicBezTo>
                      <a:pt x="37" y="915"/>
                      <a:pt x="44" y="953"/>
                      <a:pt x="32" y="980"/>
                    </a:cubicBezTo>
                    <a:cubicBezTo>
                      <a:pt x="18" y="1009"/>
                      <a:pt x="3" y="1038"/>
                      <a:pt x="2" y="1072"/>
                    </a:cubicBezTo>
                    <a:cubicBezTo>
                      <a:pt x="0" y="1107"/>
                      <a:pt x="24" y="1152"/>
                      <a:pt x="25" y="1187"/>
                    </a:cubicBezTo>
                    <a:cubicBezTo>
                      <a:pt x="33" y="1231"/>
                      <a:pt x="36" y="1265"/>
                      <a:pt x="44" y="1302"/>
                    </a:cubicBezTo>
                    <a:cubicBezTo>
                      <a:pt x="51" y="1332"/>
                      <a:pt x="72" y="1371"/>
                      <a:pt x="36" y="1387"/>
                    </a:cubicBezTo>
                    <a:cubicBezTo>
                      <a:pt x="35" y="1387"/>
                      <a:pt x="53" y="1395"/>
                      <a:pt x="57" y="1395"/>
                    </a:cubicBezTo>
                    <a:cubicBezTo>
                      <a:pt x="58" y="1395"/>
                      <a:pt x="58" y="1394"/>
                      <a:pt x="58" y="1394"/>
                    </a:cubicBezTo>
                    <a:cubicBezTo>
                      <a:pt x="98" y="1387"/>
                      <a:pt x="97" y="1368"/>
                      <a:pt x="93" y="1348"/>
                    </a:cubicBezTo>
                    <a:cubicBezTo>
                      <a:pt x="88" y="1316"/>
                      <a:pt x="61" y="1276"/>
                      <a:pt x="68" y="1247"/>
                    </a:cubicBezTo>
                    <a:cubicBezTo>
                      <a:pt x="72" y="1220"/>
                      <a:pt x="71" y="1189"/>
                      <a:pt x="75" y="1160"/>
                    </a:cubicBezTo>
                    <a:cubicBezTo>
                      <a:pt x="77" y="1131"/>
                      <a:pt x="83" y="1104"/>
                      <a:pt x="93" y="1078"/>
                    </a:cubicBezTo>
                    <a:cubicBezTo>
                      <a:pt x="105" y="1052"/>
                      <a:pt x="160" y="1048"/>
                      <a:pt x="178" y="1024"/>
                    </a:cubicBezTo>
                    <a:cubicBezTo>
                      <a:pt x="194" y="1002"/>
                      <a:pt x="205" y="976"/>
                      <a:pt x="227" y="958"/>
                    </a:cubicBezTo>
                    <a:cubicBezTo>
                      <a:pt x="249" y="939"/>
                      <a:pt x="267" y="917"/>
                      <a:pt x="292" y="899"/>
                    </a:cubicBezTo>
                    <a:cubicBezTo>
                      <a:pt x="317" y="882"/>
                      <a:pt x="313" y="848"/>
                      <a:pt x="339" y="830"/>
                    </a:cubicBezTo>
                    <a:cubicBezTo>
                      <a:pt x="350" y="823"/>
                      <a:pt x="371" y="823"/>
                      <a:pt x="392" y="823"/>
                    </a:cubicBezTo>
                    <a:cubicBezTo>
                      <a:pt x="412" y="823"/>
                      <a:pt x="433" y="823"/>
                      <a:pt x="443" y="815"/>
                    </a:cubicBezTo>
                    <a:cubicBezTo>
                      <a:pt x="467" y="797"/>
                      <a:pt x="482" y="786"/>
                      <a:pt x="503" y="770"/>
                    </a:cubicBezTo>
                    <a:cubicBezTo>
                      <a:pt x="522" y="756"/>
                      <a:pt x="512" y="719"/>
                      <a:pt x="533" y="705"/>
                    </a:cubicBezTo>
                    <a:cubicBezTo>
                      <a:pt x="547" y="697"/>
                      <a:pt x="566" y="692"/>
                      <a:pt x="585" y="687"/>
                    </a:cubicBezTo>
                    <a:cubicBezTo>
                      <a:pt x="591" y="692"/>
                      <a:pt x="597" y="696"/>
                      <a:pt x="601" y="696"/>
                    </a:cubicBezTo>
                    <a:cubicBezTo>
                      <a:pt x="603" y="696"/>
                      <a:pt x="604" y="695"/>
                      <a:pt x="604" y="694"/>
                    </a:cubicBezTo>
                    <a:cubicBezTo>
                      <a:pt x="613" y="684"/>
                      <a:pt x="620" y="673"/>
                      <a:pt x="628" y="662"/>
                    </a:cubicBezTo>
                    <a:cubicBezTo>
                      <a:pt x="639" y="651"/>
                      <a:pt x="649" y="639"/>
                      <a:pt x="662" y="631"/>
                    </a:cubicBezTo>
                    <a:cubicBezTo>
                      <a:pt x="682" y="617"/>
                      <a:pt x="712" y="615"/>
                      <a:pt x="731" y="602"/>
                    </a:cubicBezTo>
                    <a:cubicBezTo>
                      <a:pt x="750" y="588"/>
                      <a:pt x="753" y="559"/>
                      <a:pt x="771" y="545"/>
                    </a:cubicBezTo>
                    <a:cubicBezTo>
                      <a:pt x="778" y="540"/>
                      <a:pt x="785" y="531"/>
                      <a:pt x="790" y="522"/>
                    </a:cubicBezTo>
                    <a:cubicBezTo>
                      <a:pt x="838" y="505"/>
                      <a:pt x="891" y="493"/>
                      <a:pt x="936" y="476"/>
                    </a:cubicBezTo>
                    <a:cubicBezTo>
                      <a:pt x="980" y="464"/>
                      <a:pt x="1027" y="460"/>
                      <a:pt x="1074" y="456"/>
                    </a:cubicBezTo>
                    <a:lnTo>
                      <a:pt x="1074" y="456"/>
                    </a:lnTo>
                    <a:cubicBezTo>
                      <a:pt x="1027" y="478"/>
                      <a:pt x="980" y="500"/>
                      <a:pt x="939" y="534"/>
                    </a:cubicBezTo>
                    <a:cubicBezTo>
                      <a:pt x="917" y="553"/>
                      <a:pt x="898" y="574"/>
                      <a:pt x="880" y="596"/>
                    </a:cubicBezTo>
                    <a:cubicBezTo>
                      <a:pt x="860" y="604"/>
                      <a:pt x="841" y="614"/>
                      <a:pt x="825" y="624"/>
                    </a:cubicBezTo>
                    <a:cubicBezTo>
                      <a:pt x="772" y="655"/>
                      <a:pt x="721" y="687"/>
                      <a:pt x="671" y="724"/>
                    </a:cubicBezTo>
                    <a:cubicBezTo>
                      <a:pt x="625" y="763"/>
                      <a:pt x="592" y="816"/>
                      <a:pt x="545" y="858"/>
                    </a:cubicBezTo>
                    <a:cubicBezTo>
                      <a:pt x="499" y="898"/>
                      <a:pt x="443" y="932"/>
                      <a:pt x="399" y="976"/>
                    </a:cubicBezTo>
                    <a:cubicBezTo>
                      <a:pt x="357" y="1021"/>
                      <a:pt x="309" y="1065"/>
                      <a:pt x="270" y="1119"/>
                    </a:cubicBezTo>
                    <a:cubicBezTo>
                      <a:pt x="236" y="1171"/>
                      <a:pt x="222" y="1235"/>
                      <a:pt x="200" y="1291"/>
                    </a:cubicBezTo>
                    <a:cubicBezTo>
                      <a:pt x="171" y="1330"/>
                      <a:pt x="138" y="1365"/>
                      <a:pt x="116" y="1408"/>
                    </a:cubicBezTo>
                    <a:cubicBezTo>
                      <a:pt x="90" y="1455"/>
                      <a:pt x="93" y="1511"/>
                      <a:pt x="76" y="1561"/>
                    </a:cubicBezTo>
                    <a:cubicBezTo>
                      <a:pt x="61" y="1616"/>
                      <a:pt x="43" y="1674"/>
                      <a:pt x="47" y="1732"/>
                    </a:cubicBezTo>
                    <a:cubicBezTo>
                      <a:pt x="50" y="1791"/>
                      <a:pt x="83" y="1850"/>
                      <a:pt x="97" y="1905"/>
                    </a:cubicBezTo>
                    <a:cubicBezTo>
                      <a:pt x="105" y="1946"/>
                      <a:pt x="119" y="1985"/>
                      <a:pt x="137" y="2022"/>
                    </a:cubicBezTo>
                    <a:cubicBezTo>
                      <a:pt x="119" y="2096"/>
                      <a:pt x="104" y="2172"/>
                      <a:pt x="102" y="2249"/>
                    </a:cubicBezTo>
                    <a:cubicBezTo>
                      <a:pt x="99" y="2341"/>
                      <a:pt x="132" y="2427"/>
                      <a:pt x="152" y="2510"/>
                    </a:cubicBezTo>
                    <a:cubicBezTo>
                      <a:pt x="172" y="2605"/>
                      <a:pt x="201" y="2700"/>
                      <a:pt x="249" y="2784"/>
                    </a:cubicBezTo>
                    <a:cubicBezTo>
                      <a:pt x="302" y="2868"/>
                      <a:pt x="379" y="2933"/>
                      <a:pt x="443" y="2999"/>
                    </a:cubicBezTo>
                    <a:cubicBezTo>
                      <a:pt x="496" y="3054"/>
                      <a:pt x="554" y="3102"/>
                      <a:pt x="614" y="3144"/>
                    </a:cubicBezTo>
                    <a:cubicBezTo>
                      <a:pt x="647" y="3189"/>
                      <a:pt x="683" y="3232"/>
                      <a:pt x="719" y="3273"/>
                    </a:cubicBezTo>
                    <a:cubicBezTo>
                      <a:pt x="760" y="3318"/>
                      <a:pt x="826" y="3333"/>
                      <a:pt x="871" y="3369"/>
                    </a:cubicBezTo>
                    <a:cubicBezTo>
                      <a:pt x="917" y="3409"/>
                      <a:pt x="955" y="3466"/>
                      <a:pt x="1008" y="3497"/>
                    </a:cubicBezTo>
                    <a:cubicBezTo>
                      <a:pt x="1061" y="3529"/>
                      <a:pt x="1122" y="3548"/>
                      <a:pt x="1178" y="3574"/>
                    </a:cubicBezTo>
                    <a:cubicBezTo>
                      <a:pt x="1236" y="3596"/>
                      <a:pt x="1290" y="3636"/>
                      <a:pt x="1352" y="3650"/>
                    </a:cubicBezTo>
                    <a:cubicBezTo>
                      <a:pt x="1414" y="3665"/>
                      <a:pt x="1480" y="3658"/>
                      <a:pt x="1542" y="3664"/>
                    </a:cubicBezTo>
                    <a:cubicBezTo>
                      <a:pt x="1555" y="3665"/>
                      <a:pt x="1569" y="3666"/>
                      <a:pt x="1582" y="3666"/>
                    </a:cubicBezTo>
                    <a:cubicBezTo>
                      <a:pt x="1631" y="3666"/>
                      <a:pt x="1680" y="3658"/>
                      <a:pt x="1729" y="3658"/>
                    </a:cubicBezTo>
                    <a:cubicBezTo>
                      <a:pt x="1730" y="3658"/>
                      <a:pt x="1731" y="3658"/>
                      <a:pt x="1733" y="3658"/>
                    </a:cubicBezTo>
                    <a:cubicBezTo>
                      <a:pt x="1785" y="3658"/>
                      <a:pt x="1838" y="3681"/>
                      <a:pt x="1892" y="3681"/>
                    </a:cubicBezTo>
                    <a:cubicBezTo>
                      <a:pt x="1902" y="3681"/>
                      <a:pt x="1911" y="3680"/>
                      <a:pt x="1920" y="3679"/>
                    </a:cubicBezTo>
                    <a:cubicBezTo>
                      <a:pt x="1961" y="3672"/>
                      <a:pt x="1997" y="3650"/>
                      <a:pt x="2033" y="3628"/>
                    </a:cubicBezTo>
                    <a:cubicBezTo>
                      <a:pt x="2076" y="3610"/>
                      <a:pt x="2120" y="3589"/>
                      <a:pt x="2162" y="3576"/>
                    </a:cubicBezTo>
                    <a:cubicBezTo>
                      <a:pt x="2202" y="3562"/>
                      <a:pt x="2239" y="3547"/>
                      <a:pt x="2278" y="3526"/>
                    </a:cubicBezTo>
                    <a:cubicBezTo>
                      <a:pt x="2310" y="3521"/>
                      <a:pt x="2344" y="3518"/>
                      <a:pt x="2377" y="3511"/>
                    </a:cubicBezTo>
                    <a:cubicBezTo>
                      <a:pt x="2556" y="3474"/>
                      <a:pt x="2720" y="3384"/>
                      <a:pt x="2871" y="3294"/>
                    </a:cubicBezTo>
                    <a:cubicBezTo>
                      <a:pt x="3024" y="3203"/>
                      <a:pt x="3174" y="3095"/>
                      <a:pt x="3292" y="2958"/>
                    </a:cubicBezTo>
                    <a:cubicBezTo>
                      <a:pt x="3411" y="2823"/>
                      <a:pt x="3517" y="2669"/>
                      <a:pt x="3583" y="2497"/>
                    </a:cubicBezTo>
                    <a:cubicBezTo>
                      <a:pt x="3650" y="2325"/>
                      <a:pt x="3665" y="2137"/>
                      <a:pt x="3664" y="1952"/>
                    </a:cubicBezTo>
                    <a:cubicBezTo>
                      <a:pt x="3662" y="1781"/>
                      <a:pt x="3624" y="1599"/>
                      <a:pt x="3526" y="1441"/>
                    </a:cubicBezTo>
                    <a:cubicBezTo>
                      <a:pt x="3539" y="1436"/>
                      <a:pt x="3544" y="1429"/>
                      <a:pt x="3547" y="1422"/>
                    </a:cubicBezTo>
                    <a:cubicBezTo>
                      <a:pt x="3574" y="1471"/>
                      <a:pt x="3602" y="1524"/>
                      <a:pt x="3628" y="1577"/>
                    </a:cubicBezTo>
                    <a:cubicBezTo>
                      <a:pt x="3657" y="1635"/>
                      <a:pt x="3695" y="1708"/>
                      <a:pt x="3672" y="1773"/>
                    </a:cubicBezTo>
                    <a:cubicBezTo>
                      <a:pt x="3671" y="1775"/>
                      <a:pt x="3677" y="1776"/>
                      <a:pt x="3683" y="1776"/>
                    </a:cubicBezTo>
                    <a:cubicBezTo>
                      <a:pt x="3690" y="1776"/>
                      <a:pt x="3696" y="1775"/>
                      <a:pt x="3697" y="1773"/>
                    </a:cubicBezTo>
                    <a:cubicBezTo>
                      <a:pt x="3727" y="1725"/>
                      <a:pt x="3716" y="1678"/>
                      <a:pt x="3700" y="1634"/>
                    </a:cubicBezTo>
                    <a:cubicBezTo>
                      <a:pt x="3675" y="1562"/>
                      <a:pt x="3621" y="1503"/>
                      <a:pt x="3596" y="1437"/>
                    </a:cubicBezTo>
                    <a:cubicBezTo>
                      <a:pt x="3574" y="1378"/>
                      <a:pt x="3545" y="1319"/>
                      <a:pt x="3511" y="1265"/>
                    </a:cubicBezTo>
                    <a:cubicBezTo>
                      <a:pt x="3477" y="1207"/>
                      <a:pt x="3445" y="1154"/>
                      <a:pt x="3415" y="1100"/>
                    </a:cubicBezTo>
                    <a:lnTo>
                      <a:pt x="3415" y="1098"/>
                    </a:lnTo>
                    <a:cubicBezTo>
                      <a:pt x="3415" y="1093"/>
                      <a:pt x="3416" y="1090"/>
                      <a:pt x="3415" y="1085"/>
                    </a:cubicBezTo>
                    <a:cubicBezTo>
                      <a:pt x="3408" y="1060"/>
                      <a:pt x="3394" y="1039"/>
                      <a:pt x="3387" y="1015"/>
                    </a:cubicBezTo>
                    <a:cubicBezTo>
                      <a:pt x="3380" y="976"/>
                      <a:pt x="3373" y="936"/>
                      <a:pt x="3353" y="906"/>
                    </a:cubicBezTo>
                    <a:cubicBezTo>
                      <a:pt x="3339" y="884"/>
                      <a:pt x="3324" y="860"/>
                      <a:pt x="3307" y="840"/>
                    </a:cubicBezTo>
                    <a:cubicBezTo>
                      <a:pt x="3310" y="812"/>
                      <a:pt x="3324" y="774"/>
                      <a:pt x="3313" y="754"/>
                    </a:cubicBezTo>
                    <a:cubicBezTo>
                      <a:pt x="3299" y="730"/>
                      <a:pt x="3283" y="709"/>
                      <a:pt x="3266" y="686"/>
                    </a:cubicBezTo>
                    <a:cubicBezTo>
                      <a:pt x="3251" y="664"/>
                      <a:pt x="3211" y="668"/>
                      <a:pt x="3194" y="650"/>
                    </a:cubicBezTo>
                    <a:cubicBezTo>
                      <a:pt x="3177" y="629"/>
                      <a:pt x="3172" y="589"/>
                      <a:pt x="3153" y="570"/>
                    </a:cubicBezTo>
                    <a:cubicBezTo>
                      <a:pt x="3133" y="551"/>
                      <a:pt x="3108" y="541"/>
                      <a:pt x="3086" y="523"/>
                    </a:cubicBezTo>
                    <a:cubicBezTo>
                      <a:pt x="3065" y="507"/>
                      <a:pt x="3051" y="475"/>
                      <a:pt x="3028" y="460"/>
                    </a:cubicBezTo>
                    <a:cubicBezTo>
                      <a:pt x="3005" y="446"/>
                      <a:pt x="2973" y="450"/>
                      <a:pt x="2948" y="438"/>
                    </a:cubicBezTo>
                    <a:lnTo>
                      <a:pt x="2933" y="432"/>
                    </a:lnTo>
                    <a:cubicBezTo>
                      <a:pt x="2900" y="388"/>
                      <a:pt x="2878" y="322"/>
                      <a:pt x="2831" y="289"/>
                    </a:cubicBezTo>
                    <a:cubicBezTo>
                      <a:pt x="2780" y="252"/>
                      <a:pt x="2722" y="220"/>
                      <a:pt x="2666" y="189"/>
                    </a:cubicBezTo>
                    <a:cubicBezTo>
                      <a:pt x="2608" y="157"/>
                      <a:pt x="2537" y="163"/>
                      <a:pt x="2477" y="141"/>
                    </a:cubicBezTo>
                    <a:cubicBezTo>
                      <a:pt x="2418" y="114"/>
                      <a:pt x="2361" y="75"/>
                      <a:pt x="2296" y="55"/>
                    </a:cubicBezTo>
                    <a:cubicBezTo>
                      <a:pt x="2233" y="42"/>
                      <a:pt x="2168" y="35"/>
                      <a:pt x="2102" y="31"/>
                    </a:cubicBezTo>
                    <a:cubicBezTo>
                      <a:pt x="2037" y="21"/>
                      <a:pt x="1971" y="3"/>
                      <a:pt x="1904"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29"/>
              <p:cNvSpPr/>
              <p:nvPr/>
            </p:nvSpPr>
            <p:spPr>
              <a:xfrm>
                <a:off x="2085325" y="3079275"/>
                <a:ext cx="2175" cy="900"/>
              </a:xfrm>
              <a:custGeom>
                <a:rect b="b" l="l" r="r" t="t"/>
                <a:pathLst>
                  <a:path extrusionOk="0" h="36" w="87">
                    <a:moveTo>
                      <a:pt x="77" y="1"/>
                    </a:moveTo>
                    <a:cubicBezTo>
                      <a:pt x="56" y="15"/>
                      <a:pt x="34" y="24"/>
                      <a:pt x="19" y="31"/>
                    </a:cubicBezTo>
                    <a:cubicBezTo>
                      <a:pt x="15" y="34"/>
                      <a:pt x="9" y="35"/>
                      <a:pt x="3" y="35"/>
                    </a:cubicBezTo>
                    <a:lnTo>
                      <a:pt x="3" y="35"/>
                    </a:lnTo>
                    <a:lnTo>
                      <a:pt x="87" y="33"/>
                    </a:lnTo>
                    <a:cubicBezTo>
                      <a:pt x="84" y="22"/>
                      <a:pt x="81" y="11"/>
                      <a:pt x="77" y="1"/>
                    </a:cubicBezTo>
                    <a:close/>
                    <a:moveTo>
                      <a:pt x="3" y="35"/>
                    </a:moveTo>
                    <a:lnTo>
                      <a:pt x="0" y="35"/>
                    </a:lnTo>
                    <a:cubicBezTo>
                      <a:pt x="1" y="35"/>
                      <a:pt x="2" y="35"/>
                      <a:pt x="3" y="35"/>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29"/>
              <p:cNvSpPr/>
              <p:nvPr/>
            </p:nvSpPr>
            <p:spPr>
              <a:xfrm>
                <a:off x="2082875" y="3079000"/>
                <a:ext cx="1125" cy="225"/>
              </a:xfrm>
              <a:custGeom>
                <a:rect b="b" l="l" r="r" t="t"/>
                <a:pathLst>
                  <a:path extrusionOk="0" h="9" w="45">
                    <a:moveTo>
                      <a:pt x="0" y="1"/>
                    </a:moveTo>
                    <a:cubicBezTo>
                      <a:pt x="8" y="5"/>
                      <a:pt x="20" y="8"/>
                      <a:pt x="30" y="8"/>
                    </a:cubicBezTo>
                    <a:cubicBezTo>
                      <a:pt x="37" y="8"/>
                      <a:pt x="43" y="6"/>
                      <a:pt x="44"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29"/>
              <p:cNvSpPr/>
              <p:nvPr/>
            </p:nvSpPr>
            <p:spPr>
              <a:xfrm>
                <a:off x="2044025" y="3037325"/>
                <a:ext cx="92725" cy="92425"/>
              </a:xfrm>
              <a:custGeom>
                <a:rect b="b" l="l" r="r" t="t"/>
                <a:pathLst>
                  <a:path extrusionOk="0" h="3697" w="3709">
                    <a:moveTo>
                      <a:pt x="1435" y="201"/>
                    </a:moveTo>
                    <a:cubicBezTo>
                      <a:pt x="1436" y="201"/>
                      <a:pt x="1437" y="201"/>
                      <a:pt x="1437" y="201"/>
                    </a:cubicBezTo>
                    <a:cubicBezTo>
                      <a:pt x="1411" y="219"/>
                      <a:pt x="1385" y="233"/>
                      <a:pt x="1362" y="253"/>
                    </a:cubicBezTo>
                    <a:cubicBezTo>
                      <a:pt x="1308" y="301"/>
                      <a:pt x="1268" y="354"/>
                      <a:pt x="1234" y="411"/>
                    </a:cubicBezTo>
                    <a:cubicBezTo>
                      <a:pt x="1216" y="414"/>
                      <a:pt x="1197" y="420"/>
                      <a:pt x="1179" y="422"/>
                    </a:cubicBezTo>
                    <a:cubicBezTo>
                      <a:pt x="1181" y="421"/>
                      <a:pt x="1183" y="418"/>
                      <a:pt x="1186" y="416"/>
                    </a:cubicBezTo>
                    <a:cubicBezTo>
                      <a:pt x="1209" y="406"/>
                      <a:pt x="1231" y="398"/>
                      <a:pt x="1247" y="378"/>
                    </a:cubicBezTo>
                    <a:cubicBezTo>
                      <a:pt x="1267" y="359"/>
                      <a:pt x="1279" y="312"/>
                      <a:pt x="1302" y="296"/>
                    </a:cubicBezTo>
                    <a:cubicBezTo>
                      <a:pt x="1326" y="278"/>
                      <a:pt x="1349" y="257"/>
                      <a:pt x="1378" y="234"/>
                    </a:cubicBezTo>
                    <a:cubicBezTo>
                      <a:pt x="1395" y="221"/>
                      <a:pt x="1415" y="201"/>
                      <a:pt x="1435" y="201"/>
                    </a:cubicBezTo>
                    <a:close/>
                    <a:moveTo>
                      <a:pt x="1498" y="395"/>
                    </a:moveTo>
                    <a:cubicBezTo>
                      <a:pt x="1461" y="405"/>
                      <a:pt x="1429" y="418"/>
                      <a:pt x="1396" y="433"/>
                    </a:cubicBezTo>
                    <a:cubicBezTo>
                      <a:pt x="1362" y="436"/>
                      <a:pt x="1327" y="442"/>
                      <a:pt x="1293" y="447"/>
                    </a:cubicBezTo>
                    <a:cubicBezTo>
                      <a:pt x="1298" y="440"/>
                      <a:pt x="1301" y="433"/>
                      <a:pt x="1307" y="428"/>
                    </a:cubicBezTo>
                    <a:cubicBezTo>
                      <a:pt x="1370" y="416"/>
                      <a:pt x="1433" y="407"/>
                      <a:pt x="1498" y="395"/>
                    </a:cubicBezTo>
                    <a:close/>
                    <a:moveTo>
                      <a:pt x="1217" y="443"/>
                    </a:moveTo>
                    <a:cubicBezTo>
                      <a:pt x="1213" y="450"/>
                      <a:pt x="1210" y="456"/>
                      <a:pt x="1206" y="462"/>
                    </a:cubicBezTo>
                    <a:cubicBezTo>
                      <a:pt x="1130" y="476"/>
                      <a:pt x="1055" y="494"/>
                      <a:pt x="982" y="519"/>
                    </a:cubicBezTo>
                    <a:cubicBezTo>
                      <a:pt x="986" y="511"/>
                      <a:pt x="990" y="502"/>
                      <a:pt x="997" y="498"/>
                    </a:cubicBezTo>
                    <a:cubicBezTo>
                      <a:pt x="1018" y="487"/>
                      <a:pt x="1048" y="489"/>
                      <a:pt x="1069" y="480"/>
                    </a:cubicBezTo>
                    <a:cubicBezTo>
                      <a:pt x="1092" y="471"/>
                      <a:pt x="1117" y="471"/>
                      <a:pt x="1137" y="464"/>
                    </a:cubicBezTo>
                    <a:cubicBezTo>
                      <a:pt x="1144" y="461"/>
                      <a:pt x="1150" y="454"/>
                      <a:pt x="1155" y="449"/>
                    </a:cubicBezTo>
                    <a:cubicBezTo>
                      <a:pt x="1156" y="450"/>
                      <a:pt x="1157" y="454"/>
                      <a:pt x="1158" y="454"/>
                    </a:cubicBezTo>
                    <a:cubicBezTo>
                      <a:pt x="1158" y="454"/>
                      <a:pt x="1158" y="454"/>
                      <a:pt x="1158" y="454"/>
                    </a:cubicBezTo>
                    <a:cubicBezTo>
                      <a:pt x="1179" y="453"/>
                      <a:pt x="1197" y="447"/>
                      <a:pt x="1217" y="443"/>
                    </a:cubicBezTo>
                    <a:close/>
                    <a:moveTo>
                      <a:pt x="1857" y="637"/>
                    </a:moveTo>
                    <a:cubicBezTo>
                      <a:pt x="1913" y="637"/>
                      <a:pt x="1968" y="641"/>
                      <a:pt x="2022" y="648"/>
                    </a:cubicBezTo>
                    <a:cubicBezTo>
                      <a:pt x="2002" y="648"/>
                      <a:pt x="1981" y="647"/>
                      <a:pt x="1960" y="647"/>
                    </a:cubicBezTo>
                    <a:cubicBezTo>
                      <a:pt x="1920" y="647"/>
                      <a:pt x="1880" y="650"/>
                      <a:pt x="1842" y="655"/>
                    </a:cubicBezTo>
                    <a:cubicBezTo>
                      <a:pt x="1828" y="648"/>
                      <a:pt x="1812" y="643"/>
                      <a:pt x="1797" y="639"/>
                    </a:cubicBezTo>
                    <a:cubicBezTo>
                      <a:pt x="1817" y="637"/>
                      <a:pt x="1837" y="637"/>
                      <a:pt x="1857" y="637"/>
                    </a:cubicBezTo>
                    <a:close/>
                    <a:moveTo>
                      <a:pt x="2314" y="932"/>
                    </a:moveTo>
                    <a:lnTo>
                      <a:pt x="2314" y="932"/>
                    </a:lnTo>
                    <a:cubicBezTo>
                      <a:pt x="2318" y="934"/>
                      <a:pt x="2321" y="934"/>
                      <a:pt x="2325" y="936"/>
                    </a:cubicBezTo>
                    <a:cubicBezTo>
                      <a:pt x="2328" y="944"/>
                      <a:pt x="2331" y="951"/>
                      <a:pt x="2332" y="959"/>
                    </a:cubicBezTo>
                    <a:cubicBezTo>
                      <a:pt x="2326" y="951"/>
                      <a:pt x="2320" y="941"/>
                      <a:pt x="2314" y="932"/>
                    </a:cubicBezTo>
                    <a:close/>
                    <a:moveTo>
                      <a:pt x="1506" y="977"/>
                    </a:moveTo>
                    <a:cubicBezTo>
                      <a:pt x="1535" y="980"/>
                      <a:pt x="1578" y="992"/>
                      <a:pt x="1618" y="1014"/>
                    </a:cubicBezTo>
                    <a:cubicBezTo>
                      <a:pt x="1535" y="1018"/>
                      <a:pt x="1452" y="1039"/>
                      <a:pt x="1380" y="1080"/>
                    </a:cubicBezTo>
                    <a:cubicBezTo>
                      <a:pt x="1377" y="1073"/>
                      <a:pt x="1373" y="1065"/>
                      <a:pt x="1370" y="1056"/>
                    </a:cubicBezTo>
                    <a:cubicBezTo>
                      <a:pt x="1406" y="1025"/>
                      <a:pt x="1441" y="999"/>
                      <a:pt x="1486" y="977"/>
                    </a:cubicBezTo>
                    <a:close/>
                    <a:moveTo>
                      <a:pt x="1342" y="1079"/>
                    </a:moveTo>
                    <a:lnTo>
                      <a:pt x="1342" y="1079"/>
                    </a:lnTo>
                    <a:cubicBezTo>
                      <a:pt x="1334" y="1090"/>
                      <a:pt x="1326" y="1102"/>
                      <a:pt x="1313" y="1111"/>
                    </a:cubicBezTo>
                    <a:lnTo>
                      <a:pt x="1298" y="1122"/>
                    </a:lnTo>
                    <a:cubicBezTo>
                      <a:pt x="1312" y="1106"/>
                      <a:pt x="1327" y="1093"/>
                      <a:pt x="1342" y="1079"/>
                    </a:cubicBezTo>
                    <a:close/>
                    <a:moveTo>
                      <a:pt x="2050" y="325"/>
                    </a:moveTo>
                    <a:cubicBezTo>
                      <a:pt x="2232" y="325"/>
                      <a:pt x="2415" y="356"/>
                      <a:pt x="2582" y="449"/>
                    </a:cubicBezTo>
                    <a:cubicBezTo>
                      <a:pt x="2830" y="585"/>
                      <a:pt x="3009" y="833"/>
                      <a:pt x="3085" y="1102"/>
                    </a:cubicBezTo>
                    <a:lnTo>
                      <a:pt x="3090" y="1123"/>
                    </a:lnTo>
                    <a:cubicBezTo>
                      <a:pt x="2999" y="994"/>
                      <a:pt x="2877" y="915"/>
                      <a:pt x="2752" y="852"/>
                    </a:cubicBezTo>
                    <a:cubicBezTo>
                      <a:pt x="2676" y="728"/>
                      <a:pt x="2574" y="619"/>
                      <a:pt x="2450" y="539"/>
                    </a:cubicBezTo>
                    <a:cubicBezTo>
                      <a:pt x="2271" y="425"/>
                      <a:pt x="2071" y="393"/>
                      <a:pt x="1878" y="393"/>
                    </a:cubicBezTo>
                    <a:cubicBezTo>
                      <a:pt x="1862" y="393"/>
                      <a:pt x="1846" y="393"/>
                      <a:pt x="1830" y="394"/>
                    </a:cubicBezTo>
                    <a:cubicBezTo>
                      <a:pt x="1776" y="381"/>
                      <a:pt x="1720" y="373"/>
                      <a:pt x="1664" y="373"/>
                    </a:cubicBezTo>
                    <a:cubicBezTo>
                      <a:pt x="1637" y="373"/>
                      <a:pt x="1610" y="375"/>
                      <a:pt x="1583" y="378"/>
                    </a:cubicBezTo>
                    <a:cubicBezTo>
                      <a:pt x="1626" y="370"/>
                      <a:pt x="1667" y="361"/>
                      <a:pt x="1711" y="354"/>
                    </a:cubicBezTo>
                    <a:cubicBezTo>
                      <a:pt x="1821" y="337"/>
                      <a:pt x="1935" y="325"/>
                      <a:pt x="2050" y="325"/>
                    </a:cubicBezTo>
                    <a:close/>
                    <a:moveTo>
                      <a:pt x="2472" y="996"/>
                    </a:moveTo>
                    <a:lnTo>
                      <a:pt x="2472" y="996"/>
                    </a:lnTo>
                    <a:cubicBezTo>
                      <a:pt x="2486" y="1003"/>
                      <a:pt x="2503" y="1010"/>
                      <a:pt x="2516" y="1017"/>
                    </a:cubicBezTo>
                    <a:cubicBezTo>
                      <a:pt x="2538" y="1069"/>
                      <a:pt x="2558" y="1124"/>
                      <a:pt x="2569" y="1182"/>
                    </a:cubicBezTo>
                    <a:cubicBezTo>
                      <a:pt x="2580" y="1225"/>
                      <a:pt x="2586" y="1269"/>
                      <a:pt x="2592" y="1314"/>
                    </a:cubicBezTo>
                    <a:cubicBezTo>
                      <a:pt x="2588" y="1316"/>
                      <a:pt x="2582" y="1316"/>
                      <a:pt x="2578" y="1317"/>
                    </a:cubicBezTo>
                    <a:cubicBezTo>
                      <a:pt x="2553" y="1210"/>
                      <a:pt x="2520" y="1100"/>
                      <a:pt x="2472" y="996"/>
                    </a:cubicBezTo>
                    <a:close/>
                    <a:moveTo>
                      <a:pt x="2599" y="1356"/>
                    </a:moveTo>
                    <a:cubicBezTo>
                      <a:pt x="2602" y="1384"/>
                      <a:pt x="2602" y="1413"/>
                      <a:pt x="2603" y="1444"/>
                    </a:cubicBezTo>
                    <a:cubicBezTo>
                      <a:pt x="2602" y="1430"/>
                      <a:pt x="2599" y="1416"/>
                      <a:pt x="2596" y="1402"/>
                    </a:cubicBezTo>
                    <a:cubicBezTo>
                      <a:pt x="2595" y="1389"/>
                      <a:pt x="2589" y="1372"/>
                      <a:pt x="2588" y="1358"/>
                    </a:cubicBezTo>
                    <a:cubicBezTo>
                      <a:pt x="2589" y="1356"/>
                      <a:pt x="2595" y="1356"/>
                      <a:pt x="2599" y="1356"/>
                    </a:cubicBezTo>
                    <a:close/>
                    <a:moveTo>
                      <a:pt x="1846" y="1310"/>
                    </a:moveTo>
                    <a:cubicBezTo>
                      <a:pt x="1850" y="1313"/>
                      <a:pt x="1856" y="1313"/>
                      <a:pt x="1858" y="1314"/>
                    </a:cubicBezTo>
                    <a:cubicBezTo>
                      <a:pt x="1861" y="1316"/>
                      <a:pt x="1865" y="1317"/>
                      <a:pt x="1869" y="1321"/>
                    </a:cubicBezTo>
                    <a:cubicBezTo>
                      <a:pt x="1952" y="1372"/>
                      <a:pt x="1989" y="1456"/>
                      <a:pt x="2017" y="1543"/>
                    </a:cubicBezTo>
                    <a:cubicBezTo>
                      <a:pt x="2022" y="1556"/>
                      <a:pt x="2026" y="1572"/>
                      <a:pt x="2032" y="1588"/>
                    </a:cubicBezTo>
                    <a:lnTo>
                      <a:pt x="2021" y="1588"/>
                    </a:lnTo>
                    <a:cubicBezTo>
                      <a:pt x="1997" y="1514"/>
                      <a:pt x="1962" y="1445"/>
                      <a:pt x="1914" y="1390"/>
                    </a:cubicBezTo>
                    <a:cubicBezTo>
                      <a:pt x="1897" y="1367"/>
                      <a:pt x="1874" y="1347"/>
                      <a:pt x="1850" y="1328"/>
                    </a:cubicBezTo>
                    <a:cubicBezTo>
                      <a:pt x="1850" y="1321"/>
                      <a:pt x="1849" y="1316"/>
                      <a:pt x="1846" y="1310"/>
                    </a:cubicBezTo>
                    <a:close/>
                    <a:moveTo>
                      <a:pt x="1663" y="912"/>
                    </a:moveTo>
                    <a:cubicBezTo>
                      <a:pt x="1735" y="930"/>
                      <a:pt x="1805" y="954"/>
                      <a:pt x="1874" y="985"/>
                    </a:cubicBezTo>
                    <a:cubicBezTo>
                      <a:pt x="1936" y="1013"/>
                      <a:pt x="2000" y="1042"/>
                      <a:pt x="2062" y="1078"/>
                    </a:cubicBezTo>
                    <a:cubicBezTo>
                      <a:pt x="2097" y="1116"/>
                      <a:pt x="2128" y="1153"/>
                      <a:pt x="2161" y="1190"/>
                    </a:cubicBezTo>
                    <a:cubicBezTo>
                      <a:pt x="2248" y="1281"/>
                      <a:pt x="2348" y="1376"/>
                      <a:pt x="2401" y="1507"/>
                    </a:cubicBezTo>
                    <a:cubicBezTo>
                      <a:pt x="2406" y="1543"/>
                      <a:pt x="2408" y="1579"/>
                      <a:pt x="2409" y="1614"/>
                    </a:cubicBezTo>
                    <a:cubicBezTo>
                      <a:pt x="2395" y="1612"/>
                      <a:pt x="2380" y="1606"/>
                      <a:pt x="2366" y="1605"/>
                    </a:cubicBezTo>
                    <a:cubicBezTo>
                      <a:pt x="2361" y="1603"/>
                      <a:pt x="2355" y="1603"/>
                      <a:pt x="2353" y="1603"/>
                    </a:cubicBezTo>
                    <a:cubicBezTo>
                      <a:pt x="2348" y="1598"/>
                      <a:pt x="2346" y="1594"/>
                      <a:pt x="2342" y="1590"/>
                    </a:cubicBezTo>
                    <a:cubicBezTo>
                      <a:pt x="2340" y="1573"/>
                      <a:pt x="2340" y="1558"/>
                      <a:pt x="2339" y="1543"/>
                    </a:cubicBezTo>
                    <a:cubicBezTo>
                      <a:pt x="2314" y="1406"/>
                      <a:pt x="2234" y="1281"/>
                      <a:pt x="2128" y="1181"/>
                    </a:cubicBezTo>
                    <a:cubicBezTo>
                      <a:pt x="2025" y="1082"/>
                      <a:pt x="1886" y="1028"/>
                      <a:pt x="1741" y="1017"/>
                    </a:cubicBezTo>
                    <a:cubicBezTo>
                      <a:pt x="1728" y="1014"/>
                      <a:pt x="1713" y="1014"/>
                      <a:pt x="1699" y="1014"/>
                    </a:cubicBezTo>
                    <a:cubicBezTo>
                      <a:pt x="1681" y="995"/>
                      <a:pt x="1664" y="973"/>
                      <a:pt x="1644" y="958"/>
                    </a:cubicBezTo>
                    <a:cubicBezTo>
                      <a:pt x="1629" y="945"/>
                      <a:pt x="1609" y="939"/>
                      <a:pt x="1594" y="930"/>
                    </a:cubicBezTo>
                    <a:cubicBezTo>
                      <a:pt x="1616" y="923"/>
                      <a:pt x="1638" y="918"/>
                      <a:pt x="1663" y="912"/>
                    </a:cubicBezTo>
                    <a:close/>
                    <a:moveTo>
                      <a:pt x="2369" y="1647"/>
                    </a:moveTo>
                    <a:cubicBezTo>
                      <a:pt x="2383" y="1651"/>
                      <a:pt x="2397" y="1653"/>
                      <a:pt x="2410" y="1657"/>
                    </a:cubicBezTo>
                    <a:lnTo>
                      <a:pt x="2410" y="1665"/>
                    </a:lnTo>
                    <a:cubicBezTo>
                      <a:pt x="2409" y="1691"/>
                      <a:pt x="2406" y="1716"/>
                      <a:pt x="2403" y="1741"/>
                    </a:cubicBezTo>
                    <a:cubicBezTo>
                      <a:pt x="2395" y="1709"/>
                      <a:pt x="2381" y="1679"/>
                      <a:pt x="2369" y="1647"/>
                    </a:cubicBezTo>
                    <a:close/>
                    <a:moveTo>
                      <a:pt x="2906" y="1451"/>
                    </a:moveTo>
                    <a:cubicBezTo>
                      <a:pt x="2917" y="1492"/>
                      <a:pt x="2925" y="1534"/>
                      <a:pt x="2925" y="1583"/>
                    </a:cubicBezTo>
                    <a:cubicBezTo>
                      <a:pt x="2924" y="1689"/>
                      <a:pt x="2902" y="1803"/>
                      <a:pt x="2869" y="1914"/>
                    </a:cubicBezTo>
                    <a:cubicBezTo>
                      <a:pt x="2858" y="1901"/>
                      <a:pt x="2849" y="1885"/>
                      <a:pt x="2841" y="1870"/>
                    </a:cubicBezTo>
                    <a:cubicBezTo>
                      <a:pt x="2878" y="1734"/>
                      <a:pt x="2903" y="1595"/>
                      <a:pt x="2906" y="1451"/>
                    </a:cubicBezTo>
                    <a:close/>
                    <a:moveTo>
                      <a:pt x="1532" y="1535"/>
                    </a:moveTo>
                    <a:cubicBezTo>
                      <a:pt x="1535" y="1535"/>
                      <a:pt x="1537" y="1536"/>
                      <a:pt x="1539" y="1537"/>
                    </a:cubicBezTo>
                    <a:cubicBezTo>
                      <a:pt x="1547" y="1544"/>
                      <a:pt x="1525" y="1577"/>
                      <a:pt x="1528" y="1583"/>
                    </a:cubicBezTo>
                    <a:cubicBezTo>
                      <a:pt x="1534" y="1588"/>
                      <a:pt x="1589" y="1588"/>
                      <a:pt x="1598" y="1610"/>
                    </a:cubicBezTo>
                    <a:cubicBezTo>
                      <a:pt x="1609" y="1631"/>
                      <a:pt x="1605" y="1651"/>
                      <a:pt x="1598" y="1667"/>
                    </a:cubicBezTo>
                    <a:lnTo>
                      <a:pt x="1718" y="1664"/>
                    </a:lnTo>
                    <a:cubicBezTo>
                      <a:pt x="1721" y="1667"/>
                      <a:pt x="1725" y="1668"/>
                      <a:pt x="1728" y="1673"/>
                    </a:cubicBezTo>
                    <a:cubicBezTo>
                      <a:pt x="1728" y="1675"/>
                      <a:pt x="1729" y="1678"/>
                      <a:pt x="1729" y="1679"/>
                    </a:cubicBezTo>
                    <a:cubicBezTo>
                      <a:pt x="1736" y="1673"/>
                      <a:pt x="1746" y="1668"/>
                      <a:pt x="1750" y="1664"/>
                    </a:cubicBezTo>
                    <a:lnTo>
                      <a:pt x="1762" y="1664"/>
                    </a:lnTo>
                    <a:cubicBezTo>
                      <a:pt x="1777" y="1702"/>
                      <a:pt x="1783" y="1756"/>
                      <a:pt x="1769" y="1803"/>
                    </a:cubicBezTo>
                    <a:cubicBezTo>
                      <a:pt x="1754" y="1857"/>
                      <a:pt x="1686" y="1870"/>
                      <a:pt x="1653" y="1888"/>
                    </a:cubicBezTo>
                    <a:lnTo>
                      <a:pt x="1642" y="1895"/>
                    </a:lnTo>
                    <a:cubicBezTo>
                      <a:pt x="1615" y="1910"/>
                      <a:pt x="1585" y="1921"/>
                      <a:pt x="1554" y="1921"/>
                    </a:cubicBezTo>
                    <a:cubicBezTo>
                      <a:pt x="1549" y="1921"/>
                      <a:pt x="1542" y="1921"/>
                      <a:pt x="1536" y="1920"/>
                    </a:cubicBezTo>
                    <a:cubicBezTo>
                      <a:pt x="1495" y="1913"/>
                      <a:pt x="1461" y="1902"/>
                      <a:pt x="1432" y="1880"/>
                    </a:cubicBezTo>
                    <a:cubicBezTo>
                      <a:pt x="1404" y="1858"/>
                      <a:pt x="1363" y="1858"/>
                      <a:pt x="1342" y="1825"/>
                    </a:cubicBezTo>
                    <a:cubicBezTo>
                      <a:pt x="1323" y="1796"/>
                      <a:pt x="1353" y="1737"/>
                      <a:pt x="1351" y="1715"/>
                    </a:cubicBezTo>
                    <a:cubicBezTo>
                      <a:pt x="1348" y="1693"/>
                      <a:pt x="1344" y="1672"/>
                      <a:pt x="1348" y="1653"/>
                    </a:cubicBezTo>
                    <a:cubicBezTo>
                      <a:pt x="1353" y="1636"/>
                      <a:pt x="1323" y="1618"/>
                      <a:pt x="1334" y="1599"/>
                    </a:cubicBezTo>
                    <a:cubicBezTo>
                      <a:pt x="1345" y="1583"/>
                      <a:pt x="1380" y="1580"/>
                      <a:pt x="1395" y="1572"/>
                    </a:cubicBezTo>
                    <a:cubicBezTo>
                      <a:pt x="1406" y="1563"/>
                      <a:pt x="1417" y="1548"/>
                      <a:pt x="1433" y="1543"/>
                    </a:cubicBezTo>
                    <a:cubicBezTo>
                      <a:pt x="1436" y="1542"/>
                      <a:pt x="1440" y="1541"/>
                      <a:pt x="1443" y="1541"/>
                    </a:cubicBezTo>
                    <a:cubicBezTo>
                      <a:pt x="1459" y="1541"/>
                      <a:pt x="1475" y="1550"/>
                      <a:pt x="1484" y="1551"/>
                    </a:cubicBezTo>
                    <a:cubicBezTo>
                      <a:pt x="1493" y="1551"/>
                      <a:pt x="1501" y="1537"/>
                      <a:pt x="1511" y="1537"/>
                    </a:cubicBezTo>
                    <a:cubicBezTo>
                      <a:pt x="1511" y="1537"/>
                      <a:pt x="1512" y="1537"/>
                      <a:pt x="1513" y="1537"/>
                    </a:cubicBezTo>
                    <a:cubicBezTo>
                      <a:pt x="1514" y="1537"/>
                      <a:pt x="1515" y="1537"/>
                      <a:pt x="1515" y="1537"/>
                    </a:cubicBezTo>
                    <a:cubicBezTo>
                      <a:pt x="1521" y="1537"/>
                      <a:pt x="1527" y="1535"/>
                      <a:pt x="1532" y="1535"/>
                    </a:cubicBezTo>
                    <a:close/>
                    <a:moveTo>
                      <a:pt x="2822" y="1935"/>
                    </a:moveTo>
                    <a:cubicBezTo>
                      <a:pt x="2830" y="1950"/>
                      <a:pt x="2840" y="1964"/>
                      <a:pt x="2848" y="1978"/>
                    </a:cubicBezTo>
                    <a:cubicBezTo>
                      <a:pt x="2841" y="1997"/>
                      <a:pt x="2840" y="2016"/>
                      <a:pt x="2830" y="2035"/>
                    </a:cubicBezTo>
                    <a:cubicBezTo>
                      <a:pt x="2822" y="2053"/>
                      <a:pt x="2812" y="2073"/>
                      <a:pt x="2803" y="2090"/>
                    </a:cubicBezTo>
                    <a:cubicBezTo>
                      <a:pt x="2801" y="2066"/>
                      <a:pt x="2798" y="2042"/>
                      <a:pt x="2794" y="2016"/>
                    </a:cubicBezTo>
                    <a:cubicBezTo>
                      <a:pt x="2805" y="1989"/>
                      <a:pt x="2814" y="1962"/>
                      <a:pt x="2822" y="1935"/>
                    </a:cubicBezTo>
                    <a:close/>
                    <a:moveTo>
                      <a:pt x="2342" y="1691"/>
                    </a:moveTo>
                    <a:cubicBezTo>
                      <a:pt x="2361" y="1733"/>
                      <a:pt x="2379" y="1775"/>
                      <a:pt x="2390" y="1819"/>
                    </a:cubicBezTo>
                    <a:cubicBezTo>
                      <a:pt x="2386" y="1852"/>
                      <a:pt x="2380" y="1884"/>
                      <a:pt x="2366" y="1914"/>
                    </a:cubicBezTo>
                    <a:cubicBezTo>
                      <a:pt x="2333" y="1990"/>
                      <a:pt x="2271" y="2045"/>
                      <a:pt x="2220" y="2097"/>
                    </a:cubicBezTo>
                    <a:cubicBezTo>
                      <a:pt x="2251" y="2045"/>
                      <a:pt x="2275" y="1990"/>
                      <a:pt x="2292" y="1932"/>
                    </a:cubicBezTo>
                    <a:cubicBezTo>
                      <a:pt x="2317" y="1857"/>
                      <a:pt x="2337" y="1775"/>
                      <a:pt x="2342" y="1691"/>
                    </a:cubicBezTo>
                    <a:close/>
                    <a:moveTo>
                      <a:pt x="1638" y="1301"/>
                    </a:moveTo>
                    <a:cubicBezTo>
                      <a:pt x="1713" y="1316"/>
                      <a:pt x="1779" y="1347"/>
                      <a:pt x="1827" y="1389"/>
                    </a:cubicBezTo>
                    <a:cubicBezTo>
                      <a:pt x="1845" y="1464"/>
                      <a:pt x="1857" y="1550"/>
                      <a:pt x="1827" y="1624"/>
                    </a:cubicBezTo>
                    <a:cubicBezTo>
                      <a:pt x="1826" y="1626"/>
                      <a:pt x="1840" y="1630"/>
                      <a:pt x="1848" y="1630"/>
                    </a:cubicBezTo>
                    <a:cubicBezTo>
                      <a:pt x="1849" y="1630"/>
                      <a:pt x="1851" y="1630"/>
                      <a:pt x="1852" y="1629"/>
                    </a:cubicBezTo>
                    <a:cubicBezTo>
                      <a:pt x="1889" y="1572"/>
                      <a:pt x="1887" y="1510"/>
                      <a:pt x="1880" y="1451"/>
                    </a:cubicBezTo>
                    <a:lnTo>
                      <a:pt x="1880" y="1451"/>
                    </a:lnTo>
                    <a:cubicBezTo>
                      <a:pt x="1912" y="1489"/>
                      <a:pt x="1936" y="1533"/>
                      <a:pt x="1953" y="1583"/>
                    </a:cubicBezTo>
                    <a:cubicBezTo>
                      <a:pt x="1930" y="1581"/>
                      <a:pt x="1907" y="1581"/>
                      <a:pt x="1885" y="1576"/>
                    </a:cubicBezTo>
                    <a:cubicBezTo>
                      <a:pt x="1884" y="1576"/>
                      <a:pt x="1884" y="1576"/>
                      <a:pt x="1884" y="1576"/>
                    </a:cubicBezTo>
                    <a:cubicBezTo>
                      <a:pt x="1878" y="1576"/>
                      <a:pt x="1874" y="1598"/>
                      <a:pt x="1880" y="1599"/>
                    </a:cubicBezTo>
                    <a:cubicBezTo>
                      <a:pt x="1908" y="1609"/>
                      <a:pt x="1938" y="1613"/>
                      <a:pt x="1964" y="1618"/>
                    </a:cubicBezTo>
                    <a:cubicBezTo>
                      <a:pt x="1992" y="1726"/>
                      <a:pt x="1989" y="1844"/>
                      <a:pt x="1945" y="1940"/>
                    </a:cubicBezTo>
                    <a:cubicBezTo>
                      <a:pt x="1938" y="1955"/>
                      <a:pt x="1958" y="1973"/>
                      <a:pt x="1974" y="1973"/>
                    </a:cubicBezTo>
                    <a:cubicBezTo>
                      <a:pt x="1981" y="1973"/>
                      <a:pt x="1987" y="1970"/>
                      <a:pt x="1991" y="1964"/>
                    </a:cubicBezTo>
                    <a:cubicBezTo>
                      <a:pt x="2051" y="1863"/>
                      <a:pt x="2058" y="1740"/>
                      <a:pt x="2032" y="1625"/>
                    </a:cubicBezTo>
                    <a:lnTo>
                      <a:pt x="2048" y="1625"/>
                    </a:lnTo>
                    <a:cubicBezTo>
                      <a:pt x="2068" y="1689"/>
                      <a:pt x="2084" y="1757"/>
                      <a:pt x="2068" y="1829"/>
                    </a:cubicBezTo>
                    <a:cubicBezTo>
                      <a:pt x="2046" y="1927"/>
                      <a:pt x="1999" y="2023"/>
                      <a:pt x="1930" y="2095"/>
                    </a:cubicBezTo>
                    <a:cubicBezTo>
                      <a:pt x="1920" y="2107"/>
                      <a:pt x="1907" y="2115"/>
                      <a:pt x="1894" y="2126"/>
                    </a:cubicBezTo>
                    <a:cubicBezTo>
                      <a:pt x="1908" y="2045"/>
                      <a:pt x="1894" y="1956"/>
                      <a:pt x="1832" y="1881"/>
                    </a:cubicBezTo>
                    <a:cubicBezTo>
                      <a:pt x="1853" y="1837"/>
                      <a:pt x="1864" y="1789"/>
                      <a:pt x="1858" y="1741"/>
                    </a:cubicBezTo>
                    <a:cubicBezTo>
                      <a:pt x="1852" y="1680"/>
                      <a:pt x="1816" y="1638"/>
                      <a:pt x="1784" y="1602"/>
                    </a:cubicBezTo>
                    <a:cubicBezTo>
                      <a:pt x="1788" y="1572"/>
                      <a:pt x="1781" y="1543"/>
                      <a:pt x="1777" y="1512"/>
                    </a:cubicBezTo>
                    <a:cubicBezTo>
                      <a:pt x="1772" y="1466"/>
                      <a:pt x="1737" y="1433"/>
                      <a:pt x="1710" y="1395"/>
                    </a:cubicBezTo>
                    <a:cubicBezTo>
                      <a:pt x="1689" y="1365"/>
                      <a:pt x="1667" y="1328"/>
                      <a:pt x="1633" y="1302"/>
                    </a:cubicBezTo>
                    <a:cubicBezTo>
                      <a:pt x="1634" y="1302"/>
                      <a:pt x="1637" y="1302"/>
                      <a:pt x="1638" y="1301"/>
                    </a:cubicBezTo>
                    <a:close/>
                    <a:moveTo>
                      <a:pt x="786" y="1510"/>
                    </a:moveTo>
                    <a:cubicBezTo>
                      <a:pt x="752" y="1634"/>
                      <a:pt x="737" y="1762"/>
                      <a:pt x="738" y="1887"/>
                    </a:cubicBezTo>
                    <a:cubicBezTo>
                      <a:pt x="741" y="1914"/>
                      <a:pt x="744" y="1942"/>
                      <a:pt x="745" y="1969"/>
                    </a:cubicBezTo>
                    <a:cubicBezTo>
                      <a:pt x="745" y="1971"/>
                      <a:pt x="744" y="1971"/>
                      <a:pt x="744" y="1971"/>
                    </a:cubicBezTo>
                    <a:cubicBezTo>
                      <a:pt x="723" y="2012"/>
                      <a:pt x="676" y="2053"/>
                      <a:pt x="660" y="2097"/>
                    </a:cubicBezTo>
                    <a:cubicBezTo>
                      <a:pt x="653" y="2112"/>
                      <a:pt x="653" y="2126"/>
                      <a:pt x="653" y="2141"/>
                    </a:cubicBezTo>
                    <a:cubicBezTo>
                      <a:pt x="646" y="2031"/>
                      <a:pt x="675" y="1909"/>
                      <a:pt x="702" y="1781"/>
                    </a:cubicBezTo>
                    <a:cubicBezTo>
                      <a:pt x="723" y="1686"/>
                      <a:pt x="752" y="1596"/>
                      <a:pt x="786" y="1510"/>
                    </a:cubicBezTo>
                    <a:close/>
                    <a:moveTo>
                      <a:pt x="1801" y="1934"/>
                    </a:moveTo>
                    <a:cubicBezTo>
                      <a:pt x="1846" y="2012"/>
                      <a:pt x="1845" y="2103"/>
                      <a:pt x="1814" y="2174"/>
                    </a:cubicBezTo>
                    <a:cubicBezTo>
                      <a:pt x="1769" y="2195"/>
                      <a:pt x="1722" y="2206"/>
                      <a:pt x="1677" y="2210"/>
                    </a:cubicBezTo>
                    <a:cubicBezTo>
                      <a:pt x="1663" y="2212"/>
                      <a:pt x="1650" y="2213"/>
                      <a:pt x="1636" y="2213"/>
                    </a:cubicBezTo>
                    <a:cubicBezTo>
                      <a:pt x="1560" y="2213"/>
                      <a:pt x="1481" y="2183"/>
                      <a:pt x="1413" y="2147"/>
                    </a:cubicBezTo>
                    <a:cubicBezTo>
                      <a:pt x="1347" y="2112"/>
                      <a:pt x="1294" y="2056"/>
                      <a:pt x="1254" y="1997"/>
                    </a:cubicBezTo>
                    <a:cubicBezTo>
                      <a:pt x="1253" y="1982"/>
                      <a:pt x="1257" y="1967"/>
                      <a:pt x="1257" y="1949"/>
                    </a:cubicBezTo>
                    <a:cubicBezTo>
                      <a:pt x="1268" y="1956"/>
                      <a:pt x="1282" y="1964"/>
                      <a:pt x="1293" y="1973"/>
                    </a:cubicBezTo>
                    <a:cubicBezTo>
                      <a:pt x="1334" y="2004"/>
                      <a:pt x="1377" y="2045"/>
                      <a:pt x="1433" y="2063"/>
                    </a:cubicBezTo>
                    <a:cubicBezTo>
                      <a:pt x="1469" y="2073"/>
                      <a:pt x="1515" y="2083"/>
                      <a:pt x="1562" y="2083"/>
                    </a:cubicBezTo>
                    <a:cubicBezTo>
                      <a:pt x="1586" y="2083"/>
                      <a:pt x="1610" y="2080"/>
                      <a:pt x="1633" y="2074"/>
                    </a:cubicBezTo>
                    <a:cubicBezTo>
                      <a:pt x="1671" y="2066"/>
                      <a:pt x="1704" y="2044"/>
                      <a:pt x="1732" y="2018"/>
                    </a:cubicBezTo>
                    <a:cubicBezTo>
                      <a:pt x="1754" y="1996"/>
                      <a:pt x="1773" y="1971"/>
                      <a:pt x="1791" y="1947"/>
                    </a:cubicBezTo>
                    <a:cubicBezTo>
                      <a:pt x="1795" y="1942"/>
                      <a:pt x="1797" y="1938"/>
                      <a:pt x="1801" y="1934"/>
                    </a:cubicBezTo>
                    <a:close/>
                    <a:moveTo>
                      <a:pt x="3056" y="2111"/>
                    </a:moveTo>
                    <a:lnTo>
                      <a:pt x="3056" y="2111"/>
                    </a:lnTo>
                    <a:cubicBezTo>
                      <a:pt x="3037" y="2166"/>
                      <a:pt x="3016" y="2218"/>
                      <a:pt x="2992" y="2271"/>
                    </a:cubicBezTo>
                    <a:cubicBezTo>
                      <a:pt x="2991" y="2260"/>
                      <a:pt x="2988" y="2251"/>
                      <a:pt x="2987" y="2242"/>
                    </a:cubicBezTo>
                    <a:cubicBezTo>
                      <a:pt x="3012" y="2201"/>
                      <a:pt x="3034" y="2155"/>
                      <a:pt x="3056" y="2111"/>
                    </a:cubicBezTo>
                    <a:close/>
                    <a:moveTo>
                      <a:pt x="2757" y="2112"/>
                    </a:moveTo>
                    <a:cubicBezTo>
                      <a:pt x="2757" y="2133"/>
                      <a:pt x="2759" y="2154"/>
                      <a:pt x="2757" y="2173"/>
                    </a:cubicBezTo>
                    <a:cubicBezTo>
                      <a:pt x="2723" y="2229"/>
                      <a:pt x="2684" y="2285"/>
                      <a:pt x="2644" y="2335"/>
                    </a:cubicBezTo>
                    <a:cubicBezTo>
                      <a:pt x="2679" y="2285"/>
                      <a:pt x="2710" y="2229"/>
                      <a:pt x="2734" y="2173"/>
                    </a:cubicBezTo>
                    <a:cubicBezTo>
                      <a:pt x="2743" y="2154"/>
                      <a:pt x="2750" y="2133"/>
                      <a:pt x="2757" y="2112"/>
                    </a:cubicBezTo>
                    <a:close/>
                    <a:moveTo>
                      <a:pt x="1828" y="163"/>
                    </a:moveTo>
                    <a:cubicBezTo>
                      <a:pt x="1937" y="163"/>
                      <a:pt x="2045" y="185"/>
                      <a:pt x="2146" y="202"/>
                    </a:cubicBezTo>
                    <a:cubicBezTo>
                      <a:pt x="2313" y="230"/>
                      <a:pt x="2476" y="278"/>
                      <a:pt x="2621" y="365"/>
                    </a:cubicBezTo>
                    <a:cubicBezTo>
                      <a:pt x="2765" y="449"/>
                      <a:pt x="2898" y="552"/>
                      <a:pt x="3002" y="678"/>
                    </a:cubicBezTo>
                    <a:cubicBezTo>
                      <a:pt x="3097" y="789"/>
                      <a:pt x="3195" y="903"/>
                      <a:pt x="3257" y="1038"/>
                    </a:cubicBezTo>
                    <a:cubicBezTo>
                      <a:pt x="3264" y="1053"/>
                      <a:pt x="3273" y="1067"/>
                      <a:pt x="3280" y="1083"/>
                    </a:cubicBezTo>
                    <a:cubicBezTo>
                      <a:pt x="3331" y="1221"/>
                      <a:pt x="3310" y="1372"/>
                      <a:pt x="3317" y="1507"/>
                    </a:cubicBezTo>
                    <a:cubicBezTo>
                      <a:pt x="3324" y="1645"/>
                      <a:pt x="3316" y="1782"/>
                      <a:pt x="3284" y="1914"/>
                    </a:cubicBezTo>
                    <a:cubicBezTo>
                      <a:pt x="3254" y="2045"/>
                      <a:pt x="3240" y="2187"/>
                      <a:pt x="3171" y="2307"/>
                    </a:cubicBezTo>
                    <a:cubicBezTo>
                      <a:pt x="3149" y="2346"/>
                      <a:pt x="3122" y="2381"/>
                      <a:pt x="3094" y="2415"/>
                    </a:cubicBezTo>
                    <a:cubicBezTo>
                      <a:pt x="3105" y="2349"/>
                      <a:pt x="3115" y="2285"/>
                      <a:pt x="3122" y="2218"/>
                    </a:cubicBezTo>
                    <a:cubicBezTo>
                      <a:pt x="3188" y="2005"/>
                      <a:pt x="3228" y="1784"/>
                      <a:pt x="3226" y="1555"/>
                    </a:cubicBezTo>
                    <a:cubicBezTo>
                      <a:pt x="3221" y="1230"/>
                      <a:pt x="3111" y="895"/>
                      <a:pt x="2888" y="643"/>
                    </a:cubicBezTo>
                    <a:cubicBezTo>
                      <a:pt x="2668" y="387"/>
                      <a:pt x="2332" y="283"/>
                      <a:pt x="2025" y="283"/>
                    </a:cubicBezTo>
                    <a:cubicBezTo>
                      <a:pt x="2015" y="283"/>
                      <a:pt x="2005" y="283"/>
                      <a:pt x="1995" y="283"/>
                    </a:cubicBezTo>
                    <a:cubicBezTo>
                      <a:pt x="1781" y="285"/>
                      <a:pt x="1556" y="337"/>
                      <a:pt x="1344" y="385"/>
                    </a:cubicBezTo>
                    <a:cubicBezTo>
                      <a:pt x="1419" y="303"/>
                      <a:pt x="1519" y="234"/>
                      <a:pt x="1625" y="195"/>
                    </a:cubicBezTo>
                    <a:cubicBezTo>
                      <a:pt x="1692" y="172"/>
                      <a:pt x="1760" y="163"/>
                      <a:pt x="1828" y="163"/>
                    </a:cubicBezTo>
                    <a:close/>
                    <a:moveTo>
                      <a:pt x="2190" y="2466"/>
                    </a:moveTo>
                    <a:cubicBezTo>
                      <a:pt x="2080" y="2538"/>
                      <a:pt x="1949" y="2570"/>
                      <a:pt x="1832" y="2570"/>
                    </a:cubicBezTo>
                    <a:cubicBezTo>
                      <a:pt x="1798" y="2570"/>
                      <a:pt x="1765" y="2568"/>
                      <a:pt x="1735" y="2563"/>
                    </a:cubicBezTo>
                    <a:cubicBezTo>
                      <a:pt x="1704" y="2560"/>
                      <a:pt x="1673" y="2553"/>
                      <a:pt x="1642" y="2542"/>
                    </a:cubicBezTo>
                    <a:lnTo>
                      <a:pt x="1642" y="2542"/>
                    </a:lnTo>
                    <a:cubicBezTo>
                      <a:pt x="1684" y="2545"/>
                      <a:pt x="1726" y="2546"/>
                      <a:pt x="1768" y="2546"/>
                    </a:cubicBezTo>
                    <a:cubicBezTo>
                      <a:pt x="1798" y="2546"/>
                      <a:pt x="1830" y="2547"/>
                      <a:pt x="1862" y="2547"/>
                    </a:cubicBezTo>
                    <a:cubicBezTo>
                      <a:pt x="1927" y="2547"/>
                      <a:pt x="1993" y="2544"/>
                      <a:pt x="2059" y="2525"/>
                    </a:cubicBezTo>
                    <a:cubicBezTo>
                      <a:pt x="2105" y="2513"/>
                      <a:pt x="2149" y="2491"/>
                      <a:pt x="2190" y="2466"/>
                    </a:cubicBezTo>
                    <a:close/>
                    <a:moveTo>
                      <a:pt x="1268" y="2587"/>
                    </a:moveTo>
                    <a:lnTo>
                      <a:pt x="1268" y="2587"/>
                    </a:lnTo>
                    <a:cubicBezTo>
                      <a:pt x="1271" y="2589"/>
                      <a:pt x="1272" y="2590"/>
                      <a:pt x="1272" y="2593"/>
                    </a:cubicBezTo>
                    <a:cubicBezTo>
                      <a:pt x="1322" y="2645"/>
                      <a:pt x="1382" y="2693"/>
                      <a:pt x="1447" y="2732"/>
                    </a:cubicBezTo>
                    <a:cubicBezTo>
                      <a:pt x="1411" y="2730"/>
                      <a:pt x="1374" y="2726"/>
                      <a:pt x="1336" y="2719"/>
                    </a:cubicBezTo>
                    <a:cubicBezTo>
                      <a:pt x="1322" y="2699"/>
                      <a:pt x="1308" y="2678"/>
                      <a:pt x="1298" y="2656"/>
                    </a:cubicBezTo>
                    <a:cubicBezTo>
                      <a:pt x="1289" y="2637"/>
                      <a:pt x="1282" y="2618"/>
                      <a:pt x="1274" y="2600"/>
                    </a:cubicBezTo>
                    <a:cubicBezTo>
                      <a:pt x="1272" y="2596"/>
                      <a:pt x="1271" y="2590"/>
                      <a:pt x="1268" y="2587"/>
                    </a:cubicBezTo>
                    <a:close/>
                    <a:moveTo>
                      <a:pt x="2961" y="2290"/>
                    </a:moveTo>
                    <a:lnTo>
                      <a:pt x="2966" y="2335"/>
                    </a:lnTo>
                    <a:cubicBezTo>
                      <a:pt x="2904" y="2465"/>
                      <a:pt x="2830" y="2587"/>
                      <a:pt x="2753" y="2704"/>
                    </a:cubicBezTo>
                    <a:cubicBezTo>
                      <a:pt x="2741" y="2721"/>
                      <a:pt x="2727" y="2739"/>
                      <a:pt x="2716" y="2755"/>
                    </a:cubicBezTo>
                    <a:cubicBezTo>
                      <a:pt x="2709" y="2761"/>
                      <a:pt x="2699" y="2765"/>
                      <a:pt x="2692" y="2769"/>
                    </a:cubicBezTo>
                    <a:cubicBezTo>
                      <a:pt x="2681" y="2771"/>
                      <a:pt x="2670" y="2772"/>
                      <a:pt x="2659" y="2772"/>
                    </a:cubicBezTo>
                    <a:cubicBezTo>
                      <a:pt x="2648" y="2772"/>
                      <a:pt x="2637" y="2771"/>
                      <a:pt x="2626" y="2769"/>
                    </a:cubicBezTo>
                    <a:cubicBezTo>
                      <a:pt x="2748" y="2648"/>
                      <a:pt x="2842" y="2499"/>
                      <a:pt x="2926" y="2353"/>
                    </a:cubicBezTo>
                    <a:cubicBezTo>
                      <a:pt x="2939" y="2333"/>
                      <a:pt x="2951" y="2312"/>
                      <a:pt x="2961" y="2290"/>
                    </a:cubicBezTo>
                    <a:close/>
                    <a:moveTo>
                      <a:pt x="330" y="2685"/>
                    </a:moveTo>
                    <a:lnTo>
                      <a:pt x="330" y="2685"/>
                    </a:lnTo>
                    <a:cubicBezTo>
                      <a:pt x="350" y="2718"/>
                      <a:pt x="372" y="2754"/>
                      <a:pt x="397" y="2790"/>
                    </a:cubicBezTo>
                    <a:cubicBezTo>
                      <a:pt x="393" y="2788"/>
                      <a:pt x="390" y="2788"/>
                      <a:pt x="387" y="2787"/>
                    </a:cubicBezTo>
                    <a:cubicBezTo>
                      <a:pt x="365" y="2768"/>
                      <a:pt x="347" y="2746"/>
                      <a:pt x="332" y="2721"/>
                    </a:cubicBezTo>
                    <a:cubicBezTo>
                      <a:pt x="328" y="2713"/>
                      <a:pt x="328" y="2699"/>
                      <a:pt x="330" y="2685"/>
                    </a:cubicBezTo>
                    <a:close/>
                    <a:moveTo>
                      <a:pt x="2610" y="2792"/>
                    </a:moveTo>
                    <a:cubicBezTo>
                      <a:pt x="2622" y="2795"/>
                      <a:pt x="2635" y="2795"/>
                      <a:pt x="2644" y="2799"/>
                    </a:cubicBezTo>
                    <a:cubicBezTo>
                      <a:pt x="2622" y="2813"/>
                      <a:pt x="2602" y="2828"/>
                      <a:pt x="2578" y="2838"/>
                    </a:cubicBezTo>
                    <a:cubicBezTo>
                      <a:pt x="2578" y="2838"/>
                      <a:pt x="2578" y="2838"/>
                      <a:pt x="2577" y="2838"/>
                    </a:cubicBezTo>
                    <a:lnTo>
                      <a:pt x="2577" y="2838"/>
                    </a:lnTo>
                    <a:cubicBezTo>
                      <a:pt x="2589" y="2822"/>
                      <a:pt x="2601" y="2808"/>
                      <a:pt x="2610" y="2792"/>
                    </a:cubicBezTo>
                    <a:close/>
                    <a:moveTo>
                      <a:pt x="2558" y="2452"/>
                    </a:moveTo>
                    <a:cubicBezTo>
                      <a:pt x="2452" y="2602"/>
                      <a:pt x="2347" y="2766"/>
                      <a:pt x="2183" y="2854"/>
                    </a:cubicBezTo>
                    <a:cubicBezTo>
                      <a:pt x="2156" y="2869"/>
                      <a:pt x="2125" y="2882"/>
                      <a:pt x="2094" y="2893"/>
                    </a:cubicBezTo>
                    <a:cubicBezTo>
                      <a:pt x="2119" y="2882"/>
                      <a:pt x="2141" y="2871"/>
                      <a:pt x="2163" y="2856"/>
                    </a:cubicBezTo>
                    <a:cubicBezTo>
                      <a:pt x="2269" y="2790"/>
                      <a:pt x="2347" y="2696"/>
                      <a:pt x="2410" y="2596"/>
                    </a:cubicBezTo>
                    <a:cubicBezTo>
                      <a:pt x="2464" y="2553"/>
                      <a:pt x="2512" y="2506"/>
                      <a:pt x="2558" y="2452"/>
                    </a:cubicBezTo>
                    <a:close/>
                    <a:moveTo>
                      <a:pt x="3111" y="3114"/>
                    </a:moveTo>
                    <a:cubicBezTo>
                      <a:pt x="3097" y="3129"/>
                      <a:pt x="3085" y="3143"/>
                      <a:pt x="3071" y="3157"/>
                    </a:cubicBezTo>
                    <a:cubicBezTo>
                      <a:pt x="3013" y="3212"/>
                      <a:pt x="2951" y="3262"/>
                      <a:pt x="2885" y="3310"/>
                    </a:cubicBezTo>
                    <a:cubicBezTo>
                      <a:pt x="2818" y="3357"/>
                      <a:pt x="2746" y="3394"/>
                      <a:pt x="2669" y="3420"/>
                    </a:cubicBezTo>
                    <a:cubicBezTo>
                      <a:pt x="2641" y="3429"/>
                      <a:pt x="2611" y="3432"/>
                      <a:pt x="2581" y="3432"/>
                    </a:cubicBezTo>
                    <a:cubicBezTo>
                      <a:pt x="2536" y="3432"/>
                      <a:pt x="2490" y="3426"/>
                      <a:pt x="2446" y="3426"/>
                    </a:cubicBezTo>
                    <a:cubicBezTo>
                      <a:pt x="2436" y="3426"/>
                      <a:pt x="2427" y="3426"/>
                      <a:pt x="2417" y="3427"/>
                    </a:cubicBezTo>
                    <a:cubicBezTo>
                      <a:pt x="2371" y="3431"/>
                      <a:pt x="2325" y="3435"/>
                      <a:pt x="2278" y="3435"/>
                    </a:cubicBezTo>
                    <a:cubicBezTo>
                      <a:pt x="2244" y="3435"/>
                      <a:pt x="2210" y="3433"/>
                      <a:pt x="2176" y="3427"/>
                    </a:cubicBezTo>
                    <a:cubicBezTo>
                      <a:pt x="2165" y="3424"/>
                      <a:pt x="2153" y="3421"/>
                      <a:pt x="2142" y="3420"/>
                    </a:cubicBezTo>
                    <a:cubicBezTo>
                      <a:pt x="2215" y="3394"/>
                      <a:pt x="2284" y="3361"/>
                      <a:pt x="2351" y="3324"/>
                    </a:cubicBezTo>
                    <a:cubicBezTo>
                      <a:pt x="2375" y="3330"/>
                      <a:pt x="2401" y="3336"/>
                      <a:pt x="2426" y="3336"/>
                    </a:cubicBezTo>
                    <a:cubicBezTo>
                      <a:pt x="2432" y="3336"/>
                      <a:pt x="2438" y="3335"/>
                      <a:pt x="2445" y="3335"/>
                    </a:cubicBezTo>
                    <a:cubicBezTo>
                      <a:pt x="2507" y="3326"/>
                      <a:pt x="2566" y="3307"/>
                      <a:pt x="2628" y="3293"/>
                    </a:cubicBezTo>
                    <a:cubicBezTo>
                      <a:pt x="2690" y="3282"/>
                      <a:pt x="2749" y="3262"/>
                      <a:pt x="2809" y="3241"/>
                    </a:cubicBezTo>
                    <a:cubicBezTo>
                      <a:pt x="2871" y="3222"/>
                      <a:pt x="2917" y="3169"/>
                      <a:pt x="2973" y="3142"/>
                    </a:cubicBezTo>
                    <a:cubicBezTo>
                      <a:pt x="3010" y="3125"/>
                      <a:pt x="3064" y="3125"/>
                      <a:pt x="3111" y="3114"/>
                    </a:cubicBezTo>
                    <a:close/>
                    <a:moveTo>
                      <a:pt x="1825" y="3491"/>
                    </a:moveTo>
                    <a:cubicBezTo>
                      <a:pt x="1878" y="3515"/>
                      <a:pt x="1929" y="3537"/>
                      <a:pt x="1986" y="3551"/>
                    </a:cubicBezTo>
                    <a:cubicBezTo>
                      <a:pt x="1982" y="3551"/>
                      <a:pt x="1981" y="3552"/>
                      <a:pt x="1981" y="3552"/>
                    </a:cubicBezTo>
                    <a:cubicBezTo>
                      <a:pt x="1934" y="3558"/>
                      <a:pt x="1887" y="3570"/>
                      <a:pt x="1839" y="3571"/>
                    </a:cubicBezTo>
                    <a:cubicBezTo>
                      <a:pt x="1825" y="3573"/>
                      <a:pt x="1812" y="3574"/>
                      <a:pt x="1798" y="3574"/>
                    </a:cubicBezTo>
                    <a:cubicBezTo>
                      <a:pt x="1764" y="3574"/>
                      <a:pt x="1729" y="3569"/>
                      <a:pt x="1695" y="3564"/>
                    </a:cubicBezTo>
                    <a:cubicBezTo>
                      <a:pt x="1680" y="3560"/>
                      <a:pt x="1666" y="3552"/>
                      <a:pt x="1653" y="3542"/>
                    </a:cubicBezTo>
                    <a:cubicBezTo>
                      <a:pt x="1685" y="3533"/>
                      <a:pt x="1715" y="3524"/>
                      <a:pt x="1746" y="3518"/>
                    </a:cubicBezTo>
                    <a:cubicBezTo>
                      <a:pt x="1773" y="3512"/>
                      <a:pt x="1801" y="3502"/>
                      <a:pt x="1825" y="3491"/>
                    </a:cubicBezTo>
                    <a:close/>
                    <a:moveTo>
                      <a:pt x="1717" y="0"/>
                    </a:moveTo>
                    <a:cubicBezTo>
                      <a:pt x="1692" y="0"/>
                      <a:pt x="1667" y="7"/>
                      <a:pt x="1644" y="15"/>
                    </a:cubicBezTo>
                    <a:cubicBezTo>
                      <a:pt x="1572" y="41"/>
                      <a:pt x="1513" y="95"/>
                      <a:pt x="1446" y="118"/>
                    </a:cubicBezTo>
                    <a:cubicBezTo>
                      <a:pt x="1385" y="140"/>
                      <a:pt x="1327" y="171"/>
                      <a:pt x="1272" y="205"/>
                    </a:cubicBezTo>
                    <a:cubicBezTo>
                      <a:pt x="1212" y="239"/>
                      <a:pt x="1159" y="270"/>
                      <a:pt x="1107" y="301"/>
                    </a:cubicBezTo>
                    <a:lnTo>
                      <a:pt x="1104" y="301"/>
                    </a:lnTo>
                    <a:cubicBezTo>
                      <a:pt x="1102" y="301"/>
                      <a:pt x="1099" y="300"/>
                      <a:pt x="1096" y="300"/>
                    </a:cubicBezTo>
                    <a:cubicBezTo>
                      <a:pt x="1094" y="300"/>
                      <a:pt x="1092" y="300"/>
                      <a:pt x="1091" y="301"/>
                    </a:cubicBezTo>
                    <a:cubicBezTo>
                      <a:pt x="1067" y="308"/>
                      <a:pt x="1047" y="322"/>
                      <a:pt x="1020" y="329"/>
                    </a:cubicBezTo>
                    <a:cubicBezTo>
                      <a:pt x="983" y="336"/>
                      <a:pt x="943" y="343"/>
                      <a:pt x="910" y="363"/>
                    </a:cubicBezTo>
                    <a:cubicBezTo>
                      <a:pt x="887" y="377"/>
                      <a:pt x="866" y="392"/>
                      <a:pt x="846" y="407"/>
                    </a:cubicBezTo>
                    <a:cubicBezTo>
                      <a:pt x="823" y="406"/>
                      <a:pt x="797" y="398"/>
                      <a:pt x="776" y="398"/>
                    </a:cubicBezTo>
                    <a:cubicBezTo>
                      <a:pt x="769" y="398"/>
                      <a:pt x="763" y="399"/>
                      <a:pt x="758" y="402"/>
                    </a:cubicBezTo>
                    <a:cubicBezTo>
                      <a:pt x="733" y="416"/>
                      <a:pt x="712" y="433"/>
                      <a:pt x="689" y="449"/>
                    </a:cubicBezTo>
                    <a:cubicBezTo>
                      <a:pt x="664" y="464"/>
                      <a:pt x="671" y="504"/>
                      <a:pt x="653" y="522"/>
                    </a:cubicBezTo>
                    <a:cubicBezTo>
                      <a:pt x="632" y="538"/>
                      <a:pt x="592" y="544"/>
                      <a:pt x="572" y="563"/>
                    </a:cubicBezTo>
                    <a:cubicBezTo>
                      <a:pt x="552" y="584"/>
                      <a:pt x="543" y="607"/>
                      <a:pt x="525" y="628"/>
                    </a:cubicBezTo>
                    <a:cubicBezTo>
                      <a:pt x="508" y="648"/>
                      <a:pt x="477" y="662"/>
                      <a:pt x="462" y="684"/>
                    </a:cubicBezTo>
                    <a:cubicBezTo>
                      <a:pt x="448" y="707"/>
                      <a:pt x="449" y="739"/>
                      <a:pt x="440" y="762"/>
                    </a:cubicBezTo>
                    <a:lnTo>
                      <a:pt x="434" y="778"/>
                    </a:lnTo>
                    <a:cubicBezTo>
                      <a:pt x="389" y="811"/>
                      <a:pt x="324" y="833"/>
                      <a:pt x="290" y="879"/>
                    </a:cubicBezTo>
                    <a:cubicBezTo>
                      <a:pt x="251" y="930"/>
                      <a:pt x="221" y="987"/>
                      <a:pt x="188" y="1045"/>
                    </a:cubicBezTo>
                    <a:cubicBezTo>
                      <a:pt x="157" y="1101"/>
                      <a:pt x="162" y="1171"/>
                      <a:pt x="140" y="1232"/>
                    </a:cubicBezTo>
                    <a:cubicBezTo>
                      <a:pt x="113" y="1290"/>
                      <a:pt x="75" y="1347"/>
                      <a:pt x="56" y="1411"/>
                    </a:cubicBezTo>
                    <a:cubicBezTo>
                      <a:pt x="42" y="1474"/>
                      <a:pt x="35" y="1539"/>
                      <a:pt x="29" y="1605"/>
                    </a:cubicBezTo>
                    <a:cubicBezTo>
                      <a:pt x="21" y="1671"/>
                      <a:pt x="1" y="1735"/>
                      <a:pt x="1" y="1800"/>
                    </a:cubicBezTo>
                    <a:cubicBezTo>
                      <a:pt x="3" y="1866"/>
                      <a:pt x="23" y="1932"/>
                      <a:pt x="34" y="1996"/>
                    </a:cubicBezTo>
                    <a:cubicBezTo>
                      <a:pt x="50" y="2063"/>
                      <a:pt x="76" y="2125"/>
                      <a:pt x="91" y="2188"/>
                    </a:cubicBezTo>
                    <a:cubicBezTo>
                      <a:pt x="108" y="2251"/>
                      <a:pt x="90" y="2326"/>
                      <a:pt x="112" y="2388"/>
                    </a:cubicBezTo>
                    <a:cubicBezTo>
                      <a:pt x="140" y="2463"/>
                      <a:pt x="215" y="2514"/>
                      <a:pt x="259" y="2580"/>
                    </a:cubicBezTo>
                    <a:cubicBezTo>
                      <a:pt x="244" y="2587"/>
                      <a:pt x="229" y="2597"/>
                      <a:pt x="232" y="2600"/>
                    </a:cubicBezTo>
                    <a:cubicBezTo>
                      <a:pt x="248" y="2618"/>
                      <a:pt x="276" y="2629"/>
                      <a:pt x="277" y="2656"/>
                    </a:cubicBezTo>
                    <a:cubicBezTo>
                      <a:pt x="279" y="2684"/>
                      <a:pt x="259" y="2725"/>
                      <a:pt x="255" y="2758"/>
                    </a:cubicBezTo>
                    <a:cubicBezTo>
                      <a:pt x="252" y="2790"/>
                      <a:pt x="228" y="2836"/>
                      <a:pt x="228" y="2868"/>
                    </a:cubicBezTo>
                    <a:cubicBezTo>
                      <a:pt x="228" y="2900"/>
                      <a:pt x="248" y="2918"/>
                      <a:pt x="257" y="2944"/>
                    </a:cubicBezTo>
                    <a:cubicBezTo>
                      <a:pt x="268" y="2971"/>
                      <a:pt x="295" y="2984"/>
                      <a:pt x="309" y="3010"/>
                    </a:cubicBezTo>
                    <a:cubicBezTo>
                      <a:pt x="320" y="3036"/>
                      <a:pt x="318" y="3076"/>
                      <a:pt x="336" y="3099"/>
                    </a:cubicBezTo>
                    <a:cubicBezTo>
                      <a:pt x="353" y="3124"/>
                      <a:pt x="354" y="3160"/>
                      <a:pt x="375" y="3182"/>
                    </a:cubicBezTo>
                    <a:cubicBezTo>
                      <a:pt x="394" y="3205"/>
                      <a:pt x="441" y="3197"/>
                      <a:pt x="462" y="3219"/>
                    </a:cubicBezTo>
                    <a:lnTo>
                      <a:pt x="525" y="3275"/>
                    </a:lnTo>
                    <a:cubicBezTo>
                      <a:pt x="546" y="3295"/>
                      <a:pt x="557" y="3326"/>
                      <a:pt x="579" y="3346"/>
                    </a:cubicBezTo>
                    <a:cubicBezTo>
                      <a:pt x="599" y="3366"/>
                      <a:pt x="614" y="3394"/>
                      <a:pt x="635" y="3413"/>
                    </a:cubicBezTo>
                    <a:cubicBezTo>
                      <a:pt x="657" y="3432"/>
                      <a:pt x="676" y="3456"/>
                      <a:pt x="698" y="3474"/>
                    </a:cubicBezTo>
                    <a:cubicBezTo>
                      <a:pt x="723" y="3490"/>
                      <a:pt x="759" y="3489"/>
                      <a:pt x="780" y="3508"/>
                    </a:cubicBezTo>
                    <a:cubicBezTo>
                      <a:pt x="802" y="3526"/>
                      <a:pt x="815" y="3558"/>
                      <a:pt x="839" y="3578"/>
                    </a:cubicBezTo>
                    <a:cubicBezTo>
                      <a:pt x="861" y="3597"/>
                      <a:pt x="880" y="3622"/>
                      <a:pt x="903" y="3641"/>
                    </a:cubicBezTo>
                    <a:cubicBezTo>
                      <a:pt x="928" y="3661"/>
                      <a:pt x="965" y="3652"/>
                      <a:pt x="991" y="3666"/>
                    </a:cubicBezTo>
                    <a:cubicBezTo>
                      <a:pt x="1020" y="3680"/>
                      <a:pt x="1049" y="3695"/>
                      <a:pt x="1084" y="3696"/>
                    </a:cubicBezTo>
                    <a:cubicBezTo>
                      <a:pt x="1085" y="3697"/>
                      <a:pt x="1086" y="3697"/>
                      <a:pt x="1087" y="3697"/>
                    </a:cubicBezTo>
                    <a:cubicBezTo>
                      <a:pt x="1121" y="3697"/>
                      <a:pt x="1164" y="3674"/>
                      <a:pt x="1198" y="3673"/>
                    </a:cubicBezTo>
                    <a:cubicBezTo>
                      <a:pt x="1234" y="3670"/>
                      <a:pt x="1268" y="3668"/>
                      <a:pt x="1304" y="3659"/>
                    </a:cubicBezTo>
                    <a:cubicBezTo>
                      <a:pt x="1322" y="3655"/>
                      <a:pt x="1341" y="3647"/>
                      <a:pt x="1358" y="3647"/>
                    </a:cubicBezTo>
                    <a:cubicBezTo>
                      <a:pt x="1371" y="3647"/>
                      <a:pt x="1383" y="3652"/>
                      <a:pt x="1391" y="3668"/>
                    </a:cubicBezTo>
                    <a:cubicBezTo>
                      <a:pt x="1391" y="3668"/>
                      <a:pt x="1391" y="3668"/>
                      <a:pt x="1391" y="3668"/>
                    </a:cubicBezTo>
                    <a:cubicBezTo>
                      <a:pt x="1391" y="3668"/>
                      <a:pt x="1399" y="3647"/>
                      <a:pt x="1397" y="3646"/>
                    </a:cubicBezTo>
                    <a:cubicBezTo>
                      <a:pt x="1392" y="3616"/>
                      <a:pt x="1381" y="3609"/>
                      <a:pt x="1366" y="3609"/>
                    </a:cubicBezTo>
                    <a:cubicBezTo>
                      <a:pt x="1361" y="3609"/>
                      <a:pt x="1355" y="3610"/>
                      <a:pt x="1349" y="3611"/>
                    </a:cubicBezTo>
                    <a:cubicBezTo>
                      <a:pt x="1320" y="3615"/>
                      <a:pt x="1285" y="3637"/>
                      <a:pt x="1256" y="3637"/>
                    </a:cubicBezTo>
                    <a:cubicBezTo>
                      <a:pt x="1253" y="3637"/>
                      <a:pt x="1249" y="3637"/>
                      <a:pt x="1246" y="3636"/>
                    </a:cubicBezTo>
                    <a:cubicBezTo>
                      <a:pt x="1219" y="3632"/>
                      <a:pt x="1190" y="3633"/>
                      <a:pt x="1159" y="3629"/>
                    </a:cubicBezTo>
                    <a:cubicBezTo>
                      <a:pt x="1130" y="3626"/>
                      <a:pt x="1103" y="3621"/>
                      <a:pt x="1077" y="3611"/>
                    </a:cubicBezTo>
                    <a:cubicBezTo>
                      <a:pt x="1049" y="3599"/>
                      <a:pt x="1047" y="3544"/>
                      <a:pt x="1024" y="3526"/>
                    </a:cubicBezTo>
                    <a:cubicBezTo>
                      <a:pt x="1001" y="3509"/>
                      <a:pt x="976" y="3498"/>
                      <a:pt x="956" y="3476"/>
                    </a:cubicBezTo>
                    <a:cubicBezTo>
                      <a:pt x="936" y="3454"/>
                      <a:pt x="914" y="3436"/>
                      <a:pt x="897" y="3413"/>
                    </a:cubicBezTo>
                    <a:cubicBezTo>
                      <a:pt x="880" y="3388"/>
                      <a:pt x="846" y="3392"/>
                      <a:pt x="828" y="3366"/>
                    </a:cubicBezTo>
                    <a:cubicBezTo>
                      <a:pt x="813" y="3344"/>
                      <a:pt x="828" y="3282"/>
                      <a:pt x="813" y="3262"/>
                    </a:cubicBezTo>
                    <a:cubicBezTo>
                      <a:pt x="795" y="3240"/>
                      <a:pt x="784" y="3223"/>
                      <a:pt x="767" y="3202"/>
                    </a:cubicBezTo>
                    <a:cubicBezTo>
                      <a:pt x="753" y="3185"/>
                      <a:pt x="716" y="3193"/>
                      <a:pt x="702" y="3172"/>
                    </a:cubicBezTo>
                    <a:cubicBezTo>
                      <a:pt x="694" y="3158"/>
                      <a:pt x="690" y="3139"/>
                      <a:pt x="685" y="3120"/>
                    </a:cubicBezTo>
                    <a:cubicBezTo>
                      <a:pt x="691" y="3112"/>
                      <a:pt x="696" y="3103"/>
                      <a:pt x="691" y="3102"/>
                    </a:cubicBezTo>
                    <a:cubicBezTo>
                      <a:pt x="682" y="3092"/>
                      <a:pt x="671" y="3085"/>
                      <a:pt x="660" y="3077"/>
                    </a:cubicBezTo>
                    <a:cubicBezTo>
                      <a:pt x="649" y="3068"/>
                      <a:pt x="636" y="3057"/>
                      <a:pt x="628" y="3044"/>
                    </a:cubicBezTo>
                    <a:cubicBezTo>
                      <a:pt x="614" y="3028"/>
                      <a:pt x="613" y="2995"/>
                      <a:pt x="599" y="2975"/>
                    </a:cubicBezTo>
                    <a:cubicBezTo>
                      <a:pt x="585" y="2957"/>
                      <a:pt x="557" y="2955"/>
                      <a:pt x="543" y="2937"/>
                    </a:cubicBezTo>
                    <a:cubicBezTo>
                      <a:pt x="537" y="2930"/>
                      <a:pt x="529" y="2923"/>
                      <a:pt x="519" y="2918"/>
                    </a:cubicBezTo>
                    <a:cubicBezTo>
                      <a:pt x="502" y="2869"/>
                      <a:pt x="491" y="2817"/>
                      <a:pt x="474" y="2772"/>
                    </a:cubicBezTo>
                    <a:cubicBezTo>
                      <a:pt x="462" y="2726"/>
                      <a:pt x="457" y="2679"/>
                      <a:pt x="453" y="2634"/>
                    </a:cubicBezTo>
                    <a:lnTo>
                      <a:pt x="453" y="2634"/>
                    </a:lnTo>
                    <a:cubicBezTo>
                      <a:pt x="475" y="2679"/>
                      <a:pt x="499" y="2726"/>
                      <a:pt x="532" y="2766"/>
                    </a:cubicBezTo>
                    <a:cubicBezTo>
                      <a:pt x="551" y="2788"/>
                      <a:pt x="572" y="2807"/>
                      <a:pt x="594" y="2824"/>
                    </a:cubicBezTo>
                    <a:cubicBezTo>
                      <a:pt x="602" y="2843"/>
                      <a:pt x="612" y="2861"/>
                      <a:pt x="623" y="2878"/>
                    </a:cubicBezTo>
                    <a:cubicBezTo>
                      <a:pt x="654" y="2930"/>
                      <a:pt x="687" y="2981"/>
                      <a:pt x="723" y="3029"/>
                    </a:cubicBezTo>
                    <a:cubicBezTo>
                      <a:pt x="763" y="3076"/>
                      <a:pt x="818" y="3109"/>
                      <a:pt x="859" y="3153"/>
                    </a:cubicBezTo>
                    <a:cubicBezTo>
                      <a:pt x="898" y="3200"/>
                      <a:pt x="932" y="3255"/>
                      <a:pt x="978" y="3297"/>
                    </a:cubicBezTo>
                    <a:cubicBezTo>
                      <a:pt x="1024" y="3340"/>
                      <a:pt x="1067" y="3388"/>
                      <a:pt x="1121" y="3425"/>
                    </a:cubicBezTo>
                    <a:cubicBezTo>
                      <a:pt x="1172" y="3460"/>
                      <a:pt x="1235" y="3474"/>
                      <a:pt x="1294" y="3496"/>
                    </a:cubicBezTo>
                    <a:cubicBezTo>
                      <a:pt x="1331" y="3524"/>
                      <a:pt x="1370" y="3558"/>
                      <a:pt x="1413" y="3580"/>
                    </a:cubicBezTo>
                    <a:cubicBezTo>
                      <a:pt x="1459" y="3606"/>
                      <a:pt x="1517" y="3602"/>
                      <a:pt x="1565" y="3619"/>
                    </a:cubicBezTo>
                    <a:cubicBezTo>
                      <a:pt x="1615" y="3633"/>
                      <a:pt x="1667" y="3649"/>
                      <a:pt x="1720" y="3649"/>
                    </a:cubicBezTo>
                    <a:cubicBezTo>
                      <a:pt x="1726" y="3649"/>
                      <a:pt x="1731" y="3649"/>
                      <a:pt x="1737" y="3648"/>
                    </a:cubicBezTo>
                    <a:cubicBezTo>
                      <a:pt x="1798" y="3646"/>
                      <a:pt x="1857" y="3613"/>
                      <a:pt x="1912" y="3600"/>
                    </a:cubicBezTo>
                    <a:cubicBezTo>
                      <a:pt x="1953" y="3592"/>
                      <a:pt x="1991" y="3578"/>
                      <a:pt x="2029" y="3560"/>
                    </a:cubicBezTo>
                    <a:cubicBezTo>
                      <a:pt x="2105" y="3578"/>
                      <a:pt x="2181" y="3593"/>
                      <a:pt x="2258" y="3595"/>
                    </a:cubicBezTo>
                    <a:cubicBezTo>
                      <a:pt x="2261" y="3595"/>
                      <a:pt x="2265" y="3595"/>
                      <a:pt x="2268" y="3595"/>
                    </a:cubicBezTo>
                    <a:cubicBezTo>
                      <a:pt x="2355" y="3595"/>
                      <a:pt x="2438" y="3564"/>
                      <a:pt x="2520" y="3545"/>
                    </a:cubicBezTo>
                    <a:cubicBezTo>
                      <a:pt x="2617" y="3524"/>
                      <a:pt x="2712" y="3496"/>
                      <a:pt x="2796" y="3447"/>
                    </a:cubicBezTo>
                    <a:cubicBezTo>
                      <a:pt x="2880" y="3395"/>
                      <a:pt x="2946" y="3318"/>
                      <a:pt x="3013" y="3255"/>
                    </a:cubicBezTo>
                    <a:cubicBezTo>
                      <a:pt x="3070" y="3202"/>
                      <a:pt x="3116" y="3146"/>
                      <a:pt x="3159" y="3084"/>
                    </a:cubicBezTo>
                    <a:cubicBezTo>
                      <a:pt x="3203" y="3054"/>
                      <a:pt x="3247" y="3015"/>
                      <a:pt x="3288" y="2979"/>
                    </a:cubicBezTo>
                    <a:cubicBezTo>
                      <a:pt x="3332" y="2938"/>
                      <a:pt x="3348" y="2872"/>
                      <a:pt x="3386" y="2827"/>
                    </a:cubicBezTo>
                    <a:cubicBezTo>
                      <a:pt x="3426" y="2781"/>
                      <a:pt x="3482" y="2744"/>
                      <a:pt x="3515" y="2690"/>
                    </a:cubicBezTo>
                    <a:cubicBezTo>
                      <a:pt x="3547" y="2637"/>
                      <a:pt x="3566" y="2579"/>
                      <a:pt x="3592" y="2521"/>
                    </a:cubicBezTo>
                    <a:cubicBezTo>
                      <a:pt x="3615" y="2465"/>
                      <a:pt x="3654" y="2410"/>
                      <a:pt x="3668" y="2348"/>
                    </a:cubicBezTo>
                    <a:cubicBezTo>
                      <a:pt x="3683" y="2286"/>
                      <a:pt x="3676" y="2223"/>
                      <a:pt x="3682" y="2161"/>
                    </a:cubicBezTo>
                    <a:cubicBezTo>
                      <a:pt x="3689" y="2099"/>
                      <a:pt x="3676" y="2037"/>
                      <a:pt x="3676" y="1975"/>
                    </a:cubicBezTo>
                    <a:cubicBezTo>
                      <a:pt x="3675" y="1913"/>
                      <a:pt x="3708" y="1847"/>
                      <a:pt x="3697" y="1784"/>
                    </a:cubicBezTo>
                    <a:cubicBezTo>
                      <a:pt x="3690" y="1742"/>
                      <a:pt x="3668" y="1706"/>
                      <a:pt x="3646" y="1671"/>
                    </a:cubicBezTo>
                    <a:cubicBezTo>
                      <a:pt x="3628" y="1627"/>
                      <a:pt x="3608" y="1584"/>
                      <a:pt x="3594" y="1543"/>
                    </a:cubicBezTo>
                    <a:cubicBezTo>
                      <a:pt x="3580" y="1503"/>
                      <a:pt x="3564" y="1466"/>
                      <a:pt x="3544" y="1430"/>
                    </a:cubicBezTo>
                    <a:cubicBezTo>
                      <a:pt x="3539" y="1397"/>
                      <a:pt x="3536" y="1362"/>
                      <a:pt x="3529" y="1329"/>
                    </a:cubicBezTo>
                    <a:cubicBezTo>
                      <a:pt x="3492" y="1152"/>
                      <a:pt x="3403" y="988"/>
                      <a:pt x="3310" y="837"/>
                    </a:cubicBezTo>
                    <a:cubicBezTo>
                      <a:pt x="3220" y="684"/>
                      <a:pt x="3112" y="537"/>
                      <a:pt x="2973" y="420"/>
                    </a:cubicBezTo>
                    <a:cubicBezTo>
                      <a:pt x="2836" y="303"/>
                      <a:pt x="2683" y="197"/>
                      <a:pt x="2511" y="131"/>
                    </a:cubicBezTo>
                    <a:cubicBezTo>
                      <a:pt x="2343" y="66"/>
                      <a:pt x="2164" y="49"/>
                      <a:pt x="1984" y="49"/>
                    </a:cubicBezTo>
                    <a:cubicBezTo>
                      <a:pt x="1977" y="49"/>
                      <a:pt x="1969" y="49"/>
                      <a:pt x="1962" y="50"/>
                    </a:cubicBezTo>
                    <a:cubicBezTo>
                      <a:pt x="1791" y="51"/>
                      <a:pt x="1607" y="89"/>
                      <a:pt x="1448" y="187"/>
                    </a:cubicBezTo>
                    <a:cubicBezTo>
                      <a:pt x="1444" y="175"/>
                      <a:pt x="1437" y="169"/>
                      <a:pt x="1430" y="167"/>
                    </a:cubicBezTo>
                    <a:cubicBezTo>
                      <a:pt x="1480" y="139"/>
                      <a:pt x="1531" y="111"/>
                      <a:pt x="1585" y="85"/>
                    </a:cubicBezTo>
                    <a:cubicBezTo>
                      <a:pt x="1631" y="63"/>
                      <a:pt x="1684" y="35"/>
                      <a:pt x="1738" y="35"/>
                    </a:cubicBezTo>
                    <a:cubicBezTo>
                      <a:pt x="1753" y="35"/>
                      <a:pt x="1768" y="37"/>
                      <a:pt x="1783" y="43"/>
                    </a:cubicBezTo>
                    <a:cubicBezTo>
                      <a:pt x="1783" y="43"/>
                      <a:pt x="1783" y="43"/>
                      <a:pt x="1783" y="43"/>
                    </a:cubicBezTo>
                    <a:cubicBezTo>
                      <a:pt x="1786" y="43"/>
                      <a:pt x="1785" y="21"/>
                      <a:pt x="1783" y="19"/>
                    </a:cubicBezTo>
                    <a:cubicBezTo>
                      <a:pt x="1760" y="5"/>
                      <a:pt x="1738" y="0"/>
                      <a:pt x="1717"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29"/>
              <p:cNvSpPr/>
              <p:nvPr/>
            </p:nvSpPr>
            <p:spPr>
              <a:xfrm>
                <a:off x="702025" y="3231425"/>
                <a:ext cx="2150" cy="875"/>
              </a:xfrm>
              <a:custGeom>
                <a:rect b="b" l="l" r="r" t="t"/>
                <a:pathLst>
                  <a:path extrusionOk="0" h="35" w="86">
                    <a:moveTo>
                      <a:pt x="86" y="1"/>
                    </a:moveTo>
                    <a:lnTo>
                      <a:pt x="0" y="3"/>
                    </a:lnTo>
                    <a:cubicBezTo>
                      <a:pt x="2" y="14"/>
                      <a:pt x="6" y="25"/>
                      <a:pt x="9" y="35"/>
                    </a:cubicBezTo>
                    <a:cubicBezTo>
                      <a:pt x="29" y="21"/>
                      <a:pt x="51" y="12"/>
                      <a:pt x="68" y="5"/>
                    </a:cubicBezTo>
                    <a:cubicBezTo>
                      <a:pt x="72" y="3"/>
                      <a:pt x="79" y="3"/>
                      <a:pt x="86"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29"/>
              <p:cNvSpPr/>
              <p:nvPr/>
            </p:nvSpPr>
            <p:spPr>
              <a:xfrm>
                <a:off x="705450" y="3232400"/>
                <a:ext cx="1125" cy="225"/>
              </a:xfrm>
              <a:custGeom>
                <a:rect b="b" l="l" r="r" t="t"/>
                <a:pathLst>
                  <a:path extrusionOk="0" h="9" w="45">
                    <a:moveTo>
                      <a:pt x="17" y="1"/>
                    </a:moveTo>
                    <a:cubicBezTo>
                      <a:pt x="10" y="1"/>
                      <a:pt x="3" y="3"/>
                      <a:pt x="1" y="8"/>
                    </a:cubicBezTo>
                    <a:lnTo>
                      <a:pt x="45" y="8"/>
                    </a:lnTo>
                    <a:cubicBezTo>
                      <a:pt x="39" y="4"/>
                      <a:pt x="27" y="1"/>
                      <a:pt x="1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29"/>
              <p:cNvSpPr/>
              <p:nvPr/>
            </p:nvSpPr>
            <p:spPr>
              <a:xfrm>
                <a:off x="652550" y="3181825"/>
                <a:ext cx="92700" cy="92425"/>
              </a:xfrm>
              <a:custGeom>
                <a:rect b="b" l="l" r="r" t="t"/>
                <a:pathLst>
                  <a:path extrusionOk="0" h="3697" w="3708">
                    <a:moveTo>
                      <a:pt x="1917" y="126"/>
                    </a:moveTo>
                    <a:cubicBezTo>
                      <a:pt x="1952" y="126"/>
                      <a:pt x="1987" y="130"/>
                      <a:pt x="2022" y="135"/>
                    </a:cubicBezTo>
                    <a:cubicBezTo>
                      <a:pt x="2037" y="139"/>
                      <a:pt x="2051" y="147"/>
                      <a:pt x="2063" y="158"/>
                    </a:cubicBezTo>
                    <a:cubicBezTo>
                      <a:pt x="2033" y="167"/>
                      <a:pt x="2001" y="175"/>
                      <a:pt x="1972" y="182"/>
                    </a:cubicBezTo>
                    <a:cubicBezTo>
                      <a:pt x="1945" y="187"/>
                      <a:pt x="1917" y="197"/>
                      <a:pt x="1891" y="208"/>
                    </a:cubicBezTo>
                    <a:cubicBezTo>
                      <a:pt x="1840" y="186"/>
                      <a:pt x="1788" y="162"/>
                      <a:pt x="1732" y="149"/>
                    </a:cubicBezTo>
                    <a:cubicBezTo>
                      <a:pt x="1734" y="147"/>
                      <a:pt x="1734" y="147"/>
                      <a:pt x="1737" y="147"/>
                    </a:cubicBezTo>
                    <a:cubicBezTo>
                      <a:pt x="1782" y="143"/>
                      <a:pt x="1829" y="131"/>
                      <a:pt x="1877" y="128"/>
                    </a:cubicBezTo>
                    <a:cubicBezTo>
                      <a:pt x="1891" y="127"/>
                      <a:pt x="1904" y="126"/>
                      <a:pt x="1917" y="126"/>
                    </a:cubicBezTo>
                    <a:close/>
                    <a:moveTo>
                      <a:pt x="1440" y="263"/>
                    </a:moveTo>
                    <a:cubicBezTo>
                      <a:pt x="1473" y="263"/>
                      <a:pt x="1507" y="265"/>
                      <a:pt x="1540" y="271"/>
                    </a:cubicBezTo>
                    <a:cubicBezTo>
                      <a:pt x="1553" y="274"/>
                      <a:pt x="1565" y="277"/>
                      <a:pt x="1575" y="278"/>
                    </a:cubicBezTo>
                    <a:cubicBezTo>
                      <a:pt x="1503" y="304"/>
                      <a:pt x="1434" y="337"/>
                      <a:pt x="1367" y="374"/>
                    </a:cubicBezTo>
                    <a:cubicBezTo>
                      <a:pt x="1342" y="368"/>
                      <a:pt x="1317" y="362"/>
                      <a:pt x="1291" y="362"/>
                    </a:cubicBezTo>
                    <a:cubicBezTo>
                      <a:pt x="1285" y="362"/>
                      <a:pt x="1278" y="363"/>
                      <a:pt x="1272" y="363"/>
                    </a:cubicBezTo>
                    <a:cubicBezTo>
                      <a:pt x="1210" y="372"/>
                      <a:pt x="1152" y="391"/>
                      <a:pt x="1090" y="405"/>
                    </a:cubicBezTo>
                    <a:cubicBezTo>
                      <a:pt x="1028" y="416"/>
                      <a:pt x="968" y="436"/>
                      <a:pt x="907" y="457"/>
                    </a:cubicBezTo>
                    <a:cubicBezTo>
                      <a:pt x="845" y="476"/>
                      <a:pt x="801" y="529"/>
                      <a:pt x="743" y="556"/>
                    </a:cubicBezTo>
                    <a:cubicBezTo>
                      <a:pt x="706" y="573"/>
                      <a:pt x="653" y="573"/>
                      <a:pt x="606" y="584"/>
                    </a:cubicBezTo>
                    <a:cubicBezTo>
                      <a:pt x="620" y="571"/>
                      <a:pt x="631" y="556"/>
                      <a:pt x="646" y="544"/>
                    </a:cubicBezTo>
                    <a:cubicBezTo>
                      <a:pt x="705" y="490"/>
                      <a:pt x="767" y="438"/>
                      <a:pt x="832" y="391"/>
                    </a:cubicBezTo>
                    <a:cubicBezTo>
                      <a:pt x="899" y="344"/>
                      <a:pt x="971" y="306"/>
                      <a:pt x="1049" y="278"/>
                    </a:cubicBezTo>
                    <a:cubicBezTo>
                      <a:pt x="1077" y="268"/>
                      <a:pt x="1106" y="266"/>
                      <a:pt x="1136" y="266"/>
                    </a:cubicBezTo>
                    <a:cubicBezTo>
                      <a:pt x="1181" y="266"/>
                      <a:pt x="1228" y="272"/>
                      <a:pt x="1271" y="272"/>
                    </a:cubicBezTo>
                    <a:cubicBezTo>
                      <a:pt x="1281" y="272"/>
                      <a:pt x="1290" y="272"/>
                      <a:pt x="1299" y="271"/>
                    </a:cubicBezTo>
                    <a:cubicBezTo>
                      <a:pt x="1346" y="267"/>
                      <a:pt x="1393" y="263"/>
                      <a:pt x="1440" y="263"/>
                    </a:cubicBezTo>
                    <a:close/>
                    <a:moveTo>
                      <a:pt x="1140" y="862"/>
                    </a:moveTo>
                    <a:cubicBezTo>
                      <a:pt x="1128" y="876"/>
                      <a:pt x="1117" y="891"/>
                      <a:pt x="1107" y="908"/>
                    </a:cubicBezTo>
                    <a:cubicBezTo>
                      <a:pt x="1094" y="904"/>
                      <a:pt x="1083" y="904"/>
                      <a:pt x="1072" y="901"/>
                    </a:cubicBezTo>
                    <a:cubicBezTo>
                      <a:pt x="1094" y="888"/>
                      <a:pt x="1115" y="873"/>
                      <a:pt x="1140" y="862"/>
                    </a:cubicBezTo>
                    <a:cubicBezTo>
                      <a:pt x="1140" y="862"/>
                      <a:pt x="1140" y="862"/>
                      <a:pt x="1140" y="862"/>
                    </a:cubicBezTo>
                    <a:close/>
                    <a:moveTo>
                      <a:pt x="3321" y="908"/>
                    </a:moveTo>
                    <a:cubicBezTo>
                      <a:pt x="3324" y="911"/>
                      <a:pt x="3328" y="911"/>
                      <a:pt x="3331" y="914"/>
                    </a:cubicBezTo>
                    <a:cubicBezTo>
                      <a:pt x="3353" y="932"/>
                      <a:pt x="3371" y="954"/>
                      <a:pt x="3386" y="979"/>
                    </a:cubicBezTo>
                    <a:cubicBezTo>
                      <a:pt x="3391" y="990"/>
                      <a:pt x="3391" y="1001"/>
                      <a:pt x="3390" y="1014"/>
                    </a:cubicBezTo>
                    <a:cubicBezTo>
                      <a:pt x="3368" y="980"/>
                      <a:pt x="3343" y="944"/>
                      <a:pt x="3321" y="908"/>
                    </a:cubicBezTo>
                    <a:close/>
                    <a:moveTo>
                      <a:pt x="2270" y="969"/>
                    </a:moveTo>
                    <a:lnTo>
                      <a:pt x="2270" y="969"/>
                    </a:lnTo>
                    <a:cubicBezTo>
                      <a:pt x="2305" y="970"/>
                      <a:pt x="2344" y="973"/>
                      <a:pt x="2381" y="980"/>
                    </a:cubicBezTo>
                    <a:cubicBezTo>
                      <a:pt x="2395" y="1001"/>
                      <a:pt x="2409" y="1021"/>
                      <a:pt x="2420" y="1045"/>
                    </a:cubicBezTo>
                    <a:cubicBezTo>
                      <a:pt x="2428" y="1063"/>
                      <a:pt x="2435" y="1082"/>
                      <a:pt x="2443" y="1101"/>
                    </a:cubicBezTo>
                    <a:cubicBezTo>
                      <a:pt x="2446" y="1104"/>
                      <a:pt x="2447" y="1109"/>
                      <a:pt x="2449" y="1113"/>
                    </a:cubicBezTo>
                    <a:cubicBezTo>
                      <a:pt x="2447" y="1111"/>
                      <a:pt x="2446" y="1109"/>
                      <a:pt x="2446" y="1108"/>
                    </a:cubicBezTo>
                    <a:cubicBezTo>
                      <a:pt x="2395" y="1054"/>
                      <a:pt x="2336" y="1006"/>
                      <a:pt x="2270" y="969"/>
                    </a:cubicBezTo>
                    <a:close/>
                    <a:moveTo>
                      <a:pt x="1887" y="1129"/>
                    </a:moveTo>
                    <a:cubicBezTo>
                      <a:pt x="1920" y="1129"/>
                      <a:pt x="1952" y="1132"/>
                      <a:pt x="1982" y="1137"/>
                    </a:cubicBezTo>
                    <a:cubicBezTo>
                      <a:pt x="2014" y="1141"/>
                      <a:pt x="2044" y="1148"/>
                      <a:pt x="2076" y="1157"/>
                    </a:cubicBezTo>
                    <a:cubicBezTo>
                      <a:pt x="2034" y="1156"/>
                      <a:pt x="1992" y="1155"/>
                      <a:pt x="1950" y="1155"/>
                    </a:cubicBezTo>
                    <a:cubicBezTo>
                      <a:pt x="1919" y="1155"/>
                      <a:pt x="1887" y="1154"/>
                      <a:pt x="1855" y="1154"/>
                    </a:cubicBezTo>
                    <a:cubicBezTo>
                      <a:pt x="1791" y="1154"/>
                      <a:pt x="1724" y="1157"/>
                      <a:pt x="1657" y="1175"/>
                    </a:cubicBezTo>
                    <a:cubicBezTo>
                      <a:pt x="1613" y="1189"/>
                      <a:pt x="1568" y="1210"/>
                      <a:pt x="1527" y="1233"/>
                    </a:cubicBezTo>
                    <a:cubicBezTo>
                      <a:pt x="1638" y="1162"/>
                      <a:pt x="1769" y="1129"/>
                      <a:pt x="1887" y="1129"/>
                    </a:cubicBezTo>
                    <a:close/>
                    <a:moveTo>
                      <a:pt x="1623" y="805"/>
                    </a:moveTo>
                    <a:lnTo>
                      <a:pt x="1623" y="805"/>
                    </a:lnTo>
                    <a:cubicBezTo>
                      <a:pt x="1599" y="818"/>
                      <a:pt x="1575" y="829"/>
                      <a:pt x="1554" y="842"/>
                    </a:cubicBezTo>
                    <a:cubicBezTo>
                      <a:pt x="1449" y="908"/>
                      <a:pt x="1370" y="1003"/>
                      <a:pt x="1306" y="1102"/>
                    </a:cubicBezTo>
                    <a:cubicBezTo>
                      <a:pt x="1253" y="1145"/>
                      <a:pt x="1204" y="1192"/>
                      <a:pt x="1160" y="1246"/>
                    </a:cubicBezTo>
                    <a:cubicBezTo>
                      <a:pt x="1265" y="1096"/>
                      <a:pt x="1370" y="932"/>
                      <a:pt x="1533" y="845"/>
                    </a:cubicBezTo>
                    <a:cubicBezTo>
                      <a:pt x="1561" y="829"/>
                      <a:pt x="1593" y="818"/>
                      <a:pt x="1623" y="805"/>
                    </a:cubicBezTo>
                    <a:close/>
                    <a:moveTo>
                      <a:pt x="1058" y="928"/>
                    </a:moveTo>
                    <a:cubicBezTo>
                      <a:pt x="1069" y="928"/>
                      <a:pt x="1081" y="929"/>
                      <a:pt x="1092" y="930"/>
                    </a:cubicBezTo>
                    <a:cubicBezTo>
                      <a:pt x="969" y="1053"/>
                      <a:pt x="874" y="1200"/>
                      <a:pt x="790" y="1347"/>
                    </a:cubicBezTo>
                    <a:cubicBezTo>
                      <a:pt x="778" y="1367"/>
                      <a:pt x="767" y="1387"/>
                      <a:pt x="756" y="1411"/>
                    </a:cubicBezTo>
                    <a:lnTo>
                      <a:pt x="750" y="1364"/>
                    </a:lnTo>
                    <a:cubicBezTo>
                      <a:pt x="812" y="1235"/>
                      <a:pt x="887" y="1112"/>
                      <a:pt x="964" y="996"/>
                    </a:cubicBezTo>
                    <a:cubicBezTo>
                      <a:pt x="976" y="979"/>
                      <a:pt x="990" y="962"/>
                      <a:pt x="1002" y="944"/>
                    </a:cubicBezTo>
                    <a:cubicBezTo>
                      <a:pt x="1009" y="939"/>
                      <a:pt x="1017" y="936"/>
                      <a:pt x="1024" y="930"/>
                    </a:cubicBezTo>
                    <a:cubicBezTo>
                      <a:pt x="1035" y="929"/>
                      <a:pt x="1047" y="928"/>
                      <a:pt x="1058" y="928"/>
                    </a:cubicBezTo>
                    <a:close/>
                    <a:moveTo>
                      <a:pt x="726" y="1427"/>
                    </a:moveTo>
                    <a:cubicBezTo>
                      <a:pt x="727" y="1438"/>
                      <a:pt x="728" y="1446"/>
                      <a:pt x="730" y="1457"/>
                    </a:cubicBezTo>
                    <a:cubicBezTo>
                      <a:pt x="706" y="1500"/>
                      <a:pt x="682" y="1543"/>
                      <a:pt x="661" y="1588"/>
                    </a:cubicBezTo>
                    <a:cubicBezTo>
                      <a:pt x="680" y="1533"/>
                      <a:pt x="701" y="1480"/>
                      <a:pt x="726" y="1427"/>
                    </a:cubicBezTo>
                    <a:close/>
                    <a:moveTo>
                      <a:pt x="1072" y="1364"/>
                    </a:moveTo>
                    <a:lnTo>
                      <a:pt x="1072" y="1364"/>
                    </a:lnTo>
                    <a:cubicBezTo>
                      <a:pt x="1038" y="1416"/>
                      <a:pt x="1008" y="1471"/>
                      <a:pt x="983" y="1528"/>
                    </a:cubicBezTo>
                    <a:cubicBezTo>
                      <a:pt x="975" y="1547"/>
                      <a:pt x="968" y="1568"/>
                      <a:pt x="961" y="1588"/>
                    </a:cubicBezTo>
                    <a:cubicBezTo>
                      <a:pt x="961" y="1568"/>
                      <a:pt x="960" y="1547"/>
                      <a:pt x="961" y="1526"/>
                    </a:cubicBezTo>
                    <a:cubicBezTo>
                      <a:pt x="995" y="1468"/>
                      <a:pt x="1032" y="1416"/>
                      <a:pt x="1072" y="1364"/>
                    </a:cubicBezTo>
                    <a:close/>
                    <a:moveTo>
                      <a:pt x="914" y="1610"/>
                    </a:moveTo>
                    <a:cubicBezTo>
                      <a:pt x="915" y="1634"/>
                      <a:pt x="920" y="1658"/>
                      <a:pt x="922" y="1682"/>
                    </a:cubicBezTo>
                    <a:cubicBezTo>
                      <a:pt x="913" y="1709"/>
                      <a:pt x="904" y="1735"/>
                      <a:pt x="895" y="1763"/>
                    </a:cubicBezTo>
                    <a:lnTo>
                      <a:pt x="870" y="1722"/>
                    </a:lnTo>
                    <a:cubicBezTo>
                      <a:pt x="877" y="1702"/>
                      <a:pt x="878" y="1685"/>
                      <a:pt x="887" y="1665"/>
                    </a:cubicBezTo>
                    <a:cubicBezTo>
                      <a:pt x="895" y="1646"/>
                      <a:pt x="906" y="1627"/>
                      <a:pt x="914" y="1610"/>
                    </a:cubicBezTo>
                    <a:close/>
                    <a:moveTo>
                      <a:pt x="2079" y="1485"/>
                    </a:moveTo>
                    <a:cubicBezTo>
                      <a:pt x="2155" y="1485"/>
                      <a:pt x="2234" y="1516"/>
                      <a:pt x="2304" y="1554"/>
                    </a:cubicBezTo>
                    <a:cubicBezTo>
                      <a:pt x="2372" y="1588"/>
                      <a:pt x="2422" y="1645"/>
                      <a:pt x="2462" y="1702"/>
                    </a:cubicBezTo>
                    <a:cubicBezTo>
                      <a:pt x="2464" y="1719"/>
                      <a:pt x="2461" y="1734"/>
                      <a:pt x="2461" y="1751"/>
                    </a:cubicBezTo>
                    <a:cubicBezTo>
                      <a:pt x="2449" y="1744"/>
                      <a:pt x="2435" y="1735"/>
                      <a:pt x="2425" y="1727"/>
                    </a:cubicBezTo>
                    <a:cubicBezTo>
                      <a:pt x="2384" y="1696"/>
                      <a:pt x="2340" y="1654"/>
                      <a:pt x="2283" y="1638"/>
                    </a:cubicBezTo>
                    <a:cubicBezTo>
                      <a:pt x="2246" y="1627"/>
                      <a:pt x="2198" y="1616"/>
                      <a:pt x="2149" y="1616"/>
                    </a:cubicBezTo>
                    <a:cubicBezTo>
                      <a:pt x="2127" y="1616"/>
                      <a:pt x="2105" y="1618"/>
                      <a:pt x="2084" y="1624"/>
                    </a:cubicBezTo>
                    <a:cubicBezTo>
                      <a:pt x="2045" y="1632"/>
                      <a:pt x="2014" y="1654"/>
                      <a:pt x="1986" y="1680"/>
                    </a:cubicBezTo>
                    <a:cubicBezTo>
                      <a:pt x="1964" y="1702"/>
                      <a:pt x="1945" y="1727"/>
                      <a:pt x="1926" y="1751"/>
                    </a:cubicBezTo>
                    <a:cubicBezTo>
                      <a:pt x="1921" y="1756"/>
                      <a:pt x="1919" y="1760"/>
                      <a:pt x="1917" y="1764"/>
                    </a:cubicBezTo>
                    <a:cubicBezTo>
                      <a:pt x="1871" y="1686"/>
                      <a:pt x="1872" y="1595"/>
                      <a:pt x="1904" y="1524"/>
                    </a:cubicBezTo>
                    <a:cubicBezTo>
                      <a:pt x="1948" y="1503"/>
                      <a:pt x="1994" y="1492"/>
                      <a:pt x="2041" y="1488"/>
                    </a:cubicBezTo>
                    <a:cubicBezTo>
                      <a:pt x="2054" y="1486"/>
                      <a:pt x="2066" y="1485"/>
                      <a:pt x="2079" y="1485"/>
                    </a:cubicBezTo>
                    <a:close/>
                    <a:moveTo>
                      <a:pt x="1496" y="1602"/>
                    </a:moveTo>
                    <a:cubicBezTo>
                      <a:pt x="1466" y="1654"/>
                      <a:pt x="1443" y="1709"/>
                      <a:pt x="1423" y="1767"/>
                    </a:cubicBezTo>
                    <a:cubicBezTo>
                      <a:pt x="1400" y="1843"/>
                      <a:pt x="1379" y="1923"/>
                      <a:pt x="1374" y="2008"/>
                    </a:cubicBezTo>
                    <a:cubicBezTo>
                      <a:pt x="1354" y="1967"/>
                      <a:pt x="1338" y="1923"/>
                      <a:pt x="1326" y="1879"/>
                    </a:cubicBezTo>
                    <a:cubicBezTo>
                      <a:pt x="1331" y="1846"/>
                      <a:pt x="1335" y="1815"/>
                      <a:pt x="1349" y="1784"/>
                    </a:cubicBezTo>
                    <a:cubicBezTo>
                      <a:pt x="1382" y="1708"/>
                      <a:pt x="1444" y="1653"/>
                      <a:pt x="1496" y="1602"/>
                    </a:cubicBezTo>
                    <a:close/>
                    <a:moveTo>
                      <a:pt x="1313" y="1960"/>
                    </a:moveTo>
                    <a:cubicBezTo>
                      <a:pt x="1321" y="1990"/>
                      <a:pt x="1334" y="2022"/>
                      <a:pt x="1348" y="2052"/>
                    </a:cubicBezTo>
                    <a:cubicBezTo>
                      <a:pt x="1334" y="2049"/>
                      <a:pt x="1320" y="2047"/>
                      <a:pt x="1306" y="2044"/>
                    </a:cubicBezTo>
                    <a:lnTo>
                      <a:pt x="1306" y="2035"/>
                    </a:lnTo>
                    <a:cubicBezTo>
                      <a:pt x="1308" y="2009"/>
                      <a:pt x="1312" y="1983"/>
                      <a:pt x="1313" y="1960"/>
                    </a:cubicBezTo>
                    <a:close/>
                    <a:moveTo>
                      <a:pt x="2164" y="1779"/>
                    </a:moveTo>
                    <a:cubicBezTo>
                      <a:pt x="2169" y="1779"/>
                      <a:pt x="2174" y="1779"/>
                      <a:pt x="2179" y="1780"/>
                    </a:cubicBezTo>
                    <a:cubicBezTo>
                      <a:pt x="2217" y="1786"/>
                      <a:pt x="2255" y="1797"/>
                      <a:pt x="2283" y="1819"/>
                    </a:cubicBezTo>
                    <a:cubicBezTo>
                      <a:pt x="2311" y="1843"/>
                      <a:pt x="2352" y="1843"/>
                      <a:pt x="2373" y="1874"/>
                    </a:cubicBezTo>
                    <a:cubicBezTo>
                      <a:pt x="2392" y="1903"/>
                      <a:pt x="2363" y="1963"/>
                      <a:pt x="2365" y="1985"/>
                    </a:cubicBezTo>
                    <a:cubicBezTo>
                      <a:pt x="2370" y="2008"/>
                      <a:pt x="2373" y="2029"/>
                      <a:pt x="2370" y="2047"/>
                    </a:cubicBezTo>
                    <a:cubicBezTo>
                      <a:pt x="2365" y="2064"/>
                      <a:pt x="2394" y="2081"/>
                      <a:pt x="2384" y="2100"/>
                    </a:cubicBezTo>
                    <a:cubicBezTo>
                      <a:pt x="2372" y="2118"/>
                      <a:pt x="2337" y="2119"/>
                      <a:pt x="2323" y="2128"/>
                    </a:cubicBezTo>
                    <a:cubicBezTo>
                      <a:pt x="2311" y="2136"/>
                      <a:pt x="2301" y="2152"/>
                      <a:pt x="2283" y="2157"/>
                    </a:cubicBezTo>
                    <a:cubicBezTo>
                      <a:pt x="2280" y="2158"/>
                      <a:pt x="2277" y="2158"/>
                      <a:pt x="2274" y="2158"/>
                    </a:cubicBezTo>
                    <a:cubicBezTo>
                      <a:pt x="2259" y="2158"/>
                      <a:pt x="2242" y="2149"/>
                      <a:pt x="2234" y="2148"/>
                    </a:cubicBezTo>
                    <a:cubicBezTo>
                      <a:pt x="2224" y="2148"/>
                      <a:pt x="2216" y="2163"/>
                      <a:pt x="2208" y="2163"/>
                    </a:cubicBezTo>
                    <a:cubicBezTo>
                      <a:pt x="2207" y="2163"/>
                      <a:pt x="2206" y="2163"/>
                      <a:pt x="2205" y="2162"/>
                    </a:cubicBezTo>
                    <a:cubicBezTo>
                      <a:pt x="2204" y="2162"/>
                      <a:pt x="2203" y="2162"/>
                      <a:pt x="2202" y="2162"/>
                    </a:cubicBezTo>
                    <a:cubicBezTo>
                      <a:pt x="2196" y="2162"/>
                      <a:pt x="2191" y="2164"/>
                      <a:pt x="2186" y="2164"/>
                    </a:cubicBezTo>
                    <a:cubicBezTo>
                      <a:pt x="2183" y="2164"/>
                      <a:pt x="2181" y="2164"/>
                      <a:pt x="2179" y="2162"/>
                    </a:cubicBezTo>
                    <a:cubicBezTo>
                      <a:pt x="2171" y="2155"/>
                      <a:pt x="2193" y="2122"/>
                      <a:pt x="2188" y="2118"/>
                    </a:cubicBezTo>
                    <a:cubicBezTo>
                      <a:pt x="2184" y="2113"/>
                      <a:pt x="2129" y="2113"/>
                      <a:pt x="2118" y="2091"/>
                    </a:cubicBezTo>
                    <a:cubicBezTo>
                      <a:pt x="2109" y="2070"/>
                      <a:pt x="2111" y="2049"/>
                      <a:pt x="2118" y="2033"/>
                    </a:cubicBezTo>
                    <a:lnTo>
                      <a:pt x="2118" y="2033"/>
                    </a:lnTo>
                    <a:lnTo>
                      <a:pt x="2000" y="2037"/>
                    </a:lnTo>
                    <a:cubicBezTo>
                      <a:pt x="1996" y="2033"/>
                      <a:pt x="1993" y="2031"/>
                      <a:pt x="1989" y="2026"/>
                    </a:cubicBezTo>
                    <a:cubicBezTo>
                      <a:pt x="1989" y="2024"/>
                      <a:pt x="1988" y="2023"/>
                      <a:pt x="1988" y="2020"/>
                    </a:cubicBezTo>
                    <a:cubicBezTo>
                      <a:pt x="1981" y="2026"/>
                      <a:pt x="1972" y="2031"/>
                      <a:pt x="1967" y="2037"/>
                    </a:cubicBezTo>
                    <a:lnTo>
                      <a:pt x="1955" y="2037"/>
                    </a:lnTo>
                    <a:cubicBezTo>
                      <a:pt x="1939" y="1997"/>
                      <a:pt x="1934" y="1943"/>
                      <a:pt x="1946" y="1896"/>
                    </a:cubicBezTo>
                    <a:cubicBezTo>
                      <a:pt x="1961" y="1844"/>
                      <a:pt x="2029" y="1830"/>
                      <a:pt x="2062" y="1811"/>
                    </a:cubicBezTo>
                    <a:lnTo>
                      <a:pt x="2074" y="1804"/>
                    </a:lnTo>
                    <a:cubicBezTo>
                      <a:pt x="2101" y="1789"/>
                      <a:pt x="2133" y="1779"/>
                      <a:pt x="2164" y="1779"/>
                    </a:cubicBezTo>
                    <a:close/>
                    <a:moveTo>
                      <a:pt x="3062" y="1558"/>
                    </a:moveTo>
                    <a:cubicBezTo>
                      <a:pt x="3069" y="1668"/>
                      <a:pt x="3042" y="1791"/>
                      <a:pt x="3013" y="1917"/>
                    </a:cubicBezTo>
                    <a:cubicBezTo>
                      <a:pt x="2992" y="2012"/>
                      <a:pt x="2963" y="2102"/>
                      <a:pt x="2929" y="2188"/>
                    </a:cubicBezTo>
                    <a:cubicBezTo>
                      <a:pt x="2963" y="2064"/>
                      <a:pt x="2978" y="1935"/>
                      <a:pt x="2977" y="1811"/>
                    </a:cubicBezTo>
                    <a:cubicBezTo>
                      <a:pt x="2977" y="1785"/>
                      <a:pt x="2972" y="1757"/>
                      <a:pt x="2970" y="1730"/>
                    </a:cubicBezTo>
                    <a:cubicBezTo>
                      <a:pt x="2970" y="1729"/>
                      <a:pt x="2972" y="1729"/>
                      <a:pt x="2972" y="1729"/>
                    </a:cubicBezTo>
                    <a:cubicBezTo>
                      <a:pt x="2992" y="1687"/>
                      <a:pt x="3039" y="1646"/>
                      <a:pt x="3055" y="1603"/>
                    </a:cubicBezTo>
                    <a:cubicBezTo>
                      <a:pt x="3062" y="1588"/>
                      <a:pt x="3062" y="1573"/>
                      <a:pt x="3062" y="1558"/>
                    </a:cubicBezTo>
                    <a:close/>
                    <a:moveTo>
                      <a:pt x="851" y="1784"/>
                    </a:moveTo>
                    <a:cubicBezTo>
                      <a:pt x="859" y="1799"/>
                      <a:pt x="867" y="1815"/>
                      <a:pt x="877" y="1829"/>
                    </a:cubicBezTo>
                    <a:cubicBezTo>
                      <a:pt x="838" y="1964"/>
                      <a:pt x="815" y="2104"/>
                      <a:pt x="812" y="2249"/>
                    </a:cubicBezTo>
                    <a:cubicBezTo>
                      <a:pt x="803" y="2208"/>
                      <a:pt x="794" y="2163"/>
                      <a:pt x="794" y="2115"/>
                    </a:cubicBezTo>
                    <a:cubicBezTo>
                      <a:pt x="796" y="2009"/>
                      <a:pt x="818" y="1895"/>
                      <a:pt x="851" y="1784"/>
                    </a:cubicBezTo>
                    <a:close/>
                    <a:moveTo>
                      <a:pt x="1114" y="2257"/>
                    </a:moveTo>
                    <a:cubicBezTo>
                      <a:pt x="1115" y="2271"/>
                      <a:pt x="1119" y="2285"/>
                      <a:pt x="1121" y="2298"/>
                    </a:cubicBezTo>
                    <a:cubicBezTo>
                      <a:pt x="1122" y="2312"/>
                      <a:pt x="1127" y="2327"/>
                      <a:pt x="1129" y="2341"/>
                    </a:cubicBezTo>
                    <a:cubicBezTo>
                      <a:pt x="1126" y="2342"/>
                      <a:pt x="1122" y="2345"/>
                      <a:pt x="1119" y="2345"/>
                    </a:cubicBezTo>
                    <a:cubicBezTo>
                      <a:pt x="1115" y="2315"/>
                      <a:pt x="1115" y="2286"/>
                      <a:pt x="1114" y="2257"/>
                    </a:cubicBezTo>
                    <a:close/>
                    <a:moveTo>
                      <a:pt x="1697" y="2113"/>
                    </a:moveTo>
                    <a:cubicBezTo>
                      <a:pt x="1719" y="2187"/>
                      <a:pt x="1755" y="2256"/>
                      <a:pt x="1803" y="2311"/>
                    </a:cubicBezTo>
                    <a:cubicBezTo>
                      <a:pt x="1821" y="2333"/>
                      <a:pt x="1843" y="2353"/>
                      <a:pt x="1868" y="2373"/>
                    </a:cubicBezTo>
                    <a:cubicBezTo>
                      <a:pt x="1868" y="2377"/>
                      <a:pt x="1869" y="2384"/>
                      <a:pt x="1871" y="2389"/>
                    </a:cubicBezTo>
                    <a:cubicBezTo>
                      <a:pt x="1868" y="2388"/>
                      <a:pt x="1862" y="2388"/>
                      <a:pt x="1858" y="2386"/>
                    </a:cubicBezTo>
                    <a:cubicBezTo>
                      <a:pt x="1855" y="2384"/>
                      <a:pt x="1851" y="2382"/>
                      <a:pt x="1849" y="2380"/>
                    </a:cubicBezTo>
                    <a:cubicBezTo>
                      <a:pt x="1766" y="2327"/>
                      <a:pt x="1727" y="2243"/>
                      <a:pt x="1700" y="2157"/>
                    </a:cubicBezTo>
                    <a:cubicBezTo>
                      <a:pt x="1696" y="2143"/>
                      <a:pt x="1690" y="2128"/>
                      <a:pt x="1685" y="2113"/>
                    </a:cubicBezTo>
                    <a:close/>
                    <a:moveTo>
                      <a:pt x="1822" y="1573"/>
                    </a:moveTo>
                    <a:lnTo>
                      <a:pt x="1822" y="1573"/>
                    </a:lnTo>
                    <a:cubicBezTo>
                      <a:pt x="1809" y="1653"/>
                      <a:pt x="1822" y="1742"/>
                      <a:pt x="1884" y="1818"/>
                    </a:cubicBezTo>
                    <a:cubicBezTo>
                      <a:pt x="1864" y="1863"/>
                      <a:pt x="1854" y="1912"/>
                      <a:pt x="1858" y="1960"/>
                    </a:cubicBezTo>
                    <a:cubicBezTo>
                      <a:pt x="1865" y="2019"/>
                      <a:pt x="1902" y="2063"/>
                      <a:pt x="1933" y="2099"/>
                    </a:cubicBezTo>
                    <a:cubicBezTo>
                      <a:pt x="1930" y="2128"/>
                      <a:pt x="1937" y="2157"/>
                      <a:pt x="1939" y="2188"/>
                    </a:cubicBezTo>
                    <a:cubicBezTo>
                      <a:pt x="1945" y="2235"/>
                      <a:pt x="1979" y="2267"/>
                      <a:pt x="2007" y="2305"/>
                    </a:cubicBezTo>
                    <a:cubicBezTo>
                      <a:pt x="2027" y="2334"/>
                      <a:pt x="2049" y="2373"/>
                      <a:pt x="2084" y="2397"/>
                    </a:cubicBezTo>
                    <a:cubicBezTo>
                      <a:pt x="2083" y="2397"/>
                      <a:pt x="2080" y="2397"/>
                      <a:pt x="2078" y="2400"/>
                    </a:cubicBezTo>
                    <a:cubicBezTo>
                      <a:pt x="2005" y="2384"/>
                      <a:pt x="1938" y="2353"/>
                      <a:pt x="1890" y="2312"/>
                    </a:cubicBezTo>
                    <a:cubicBezTo>
                      <a:pt x="1872" y="2236"/>
                      <a:pt x="1861" y="2150"/>
                      <a:pt x="1890" y="2077"/>
                    </a:cubicBezTo>
                    <a:cubicBezTo>
                      <a:pt x="1891" y="2074"/>
                      <a:pt x="1879" y="2070"/>
                      <a:pt x="1871" y="2070"/>
                    </a:cubicBezTo>
                    <a:cubicBezTo>
                      <a:pt x="1868" y="2070"/>
                      <a:pt x="1866" y="2070"/>
                      <a:pt x="1865" y="2071"/>
                    </a:cubicBezTo>
                    <a:cubicBezTo>
                      <a:pt x="1828" y="2128"/>
                      <a:pt x="1829" y="2190"/>
                      <a:pt x="1836" y="2250"/>
                    </a:cubicBezTo>
                    <a:cubicBezTo>
                      <a:pt x="1806" y="2210"/>
                      <a:pt x="1781" y="2168"/>
                      <a:pt x="1765" y="2118"/>
                    </a:cubicBezTo>
                    <a:lnTo>
                      <a:pt x="1765" y="2118"/>
                    </a:lnTo>
                    <a:cubicBezTo>
                      <a:pt x="1787" y="2119"/>
                      <a:pt x="1810" y="2119"/>
                      <a:pt x="1833" y="2124"/>
                    </a:cubicBezTo>
                    <a:cubicBezTo>
                      <a:pt x="1834" y="2124"/>
                      <a:pt x="1834" y="2124"/>
                      <a:pt x="1834" y="2124"/>
                    </a:cubicBezTo>
                    <a:cubicBezTo>
                      <a:pt x="1839" y="2124"/>
                      <a:pt x="1843" y="2101"/>
                      <a:pt x="1836" y="2100"/>
                    </a:cubicBezTo>
                    <a:cubicBezTo>
                      <a:pt x="1809" y="2092"/>
                      <a:pt x="1780" y="2086"/>
                      <a:pt x="1752" y="2081"/>
                    </a:cubicBezTo>
                    <a:cubicBezTo>
                      <a:pt x="1725" y="1975"/>
                      <a:pt x="1727" y="1855"/>
                      <a:pt x="1773" y="1760"/>
                    </a:cubicBezTo>
                    <a:cubicBezTo>
                      <a:pt x="1779" y="1745"/>
                      <a:pt x="1758" y="1727"/>
                      <a:pt x="1742" y="1727"/>
                    </a:cubicBezTo>
                    <a:cubicBezTo>
                      <a:pt x="1735" y="1727"/>
                      <a:pt x="1730" y="1730"/>
                      <a:pt x="1726" y="1735"/>
                    </a:cubicBezTo>
                    <a:cubicBezTo>
                      <a:pt x="1666" y="1837"/>
                      <a:pt x="1659" y="1961"/>
                      <a:pt x="1685" y="2074"/>
                    </a:cubicBezTo>
                    <a:lnTo>
                      <a:pt x="1670" y="2074"/>
                    </a:lnTo>
                    <a:cubicBezTo>
                      <a:pt x="1649" y="2011"/>
                      <a:pt x="1634" y="1942"/>
                      <a:pt x="1649" y="1872"/>
                    </a:cubicBezTo>
                    <a:cubicBezTo>
                      <a:pt x="1671" y="1774"/>
                      <a:pt x="1718" y="1676"/>
                      <a:pt x="1787" y="1605"/>
                    </a:cubicBezTo>
                    <a:cubicBezTo>
                      <a:pt x="1796" y="1592"/>
                      <a:pt x="1810" y="1584"/>
                      <a:pt x="1822" y="1573"/>
                    </a:cubicBezTo>
                    <a:close/>
                    <a:moveTo>
                      <a:pt x="2418" y="2576"/>
                    </a:moveTo>
                    <a:lnTo>
                      <a:pt x="2418" y="2576"/>
                    </a:lnTo>
                    <a:cubicBezTo>
                      <a:pt x="2405" y="2593"/>
                      <a:pt x="2388" y="2607"/>
                      <a:pt x="2373" y="2620"/>
                    </a:cubicBezTo>
                    <a:cubicBezTo>
                      <a:pt x="2381" y="2608"/>
                      <a:pt x="2392" y="2597"/>
                      <a:pt x="2402" y="2587"/>
                    </a:cubicBezTo>
                    <a:lnTo>
                      <a:pt x="2418" y="2576"/>
                    </a:lnTo>
                    <a:close/>
                    <a:moveTo>
                      <a:pt x="1138" y="2382"/>
                    </a:moveTo>
                    <a:cubicBezTo>
                      <a:pt x="1162" y="2491"/>
                      <a:pt x="1195" y="2601"/>
                      <a:pt x="1243" y="2704"/>
                    </a:cubicBezTo>
                    <a:cubicBezTo>
                      <a:pt x="1229" y="2697"/>
                      <a:pt x="1214" y="2691"/>
                      <a:pt x="1200" y="2684"/>
                    </a:cubicBezTo>
                    <a:cubicBezTo>
                      <a:pt x="1177" y="2630"/>
                      <a:pt x="1159" y="2575"/>
                      <a:pt x="1147" y="2519"/>
                    </a:cubicBezTo>
                    <a:cubicBezTo>
                      <a:pt x="1136" y="2476"/>
                      <a:pt x="1129" y="2430"/>
                      <a:pt x="1125" y="2386"/>
                    </a:cubicBezTo>
                    <a:cubicBezTo>
                      <a:pt x="1129" y="2384"/>
                      <a:pt x="1134" y="2384"/>
                      <a:pt x="1138" y="2382"/>
                    </a:cubicBezTo>
                    <a:close/>
                    <a:moveTo>
                      <a:pt x="2336" y="2620"/>
                    </a:moveTo>
                    <a:cubicBezTo>
                      <a:pt x="2338" y="2627"/>
                      <a:pt x="2343" y="2636"/>
                      <a:pt x="2345" y="2644"/>
                    </a:cubicBezTo>
                    <a:cubicBezTo>
                      <a:pt x="2310" y="2675"/>
                      <a:pt x="2271" y="2700"/>
                      <a:pt x="2230" y="2724"/>
                    </a:cubicBezTo>
                    <a:lnTo>
                      <a:pt x="2212" y="2724"/>
                    </a:lnTo>
                    <a:cubicBezTo>
                      <a:pt x="2180" y="2719"/>
                      <a:pt x="2139" y="2707"/>
                      <a:pt x="2098" y="2685"/>
                    </a:cubicBezTo>
                    <a:cubicBezTo>
                      <a:pt x="2180" y="2682"/>
                      <a:pt x="2263" y="2662"/>
                      <a:pt x="2336" y="2620"/>
                    </a:cubicBezTo>
                    <a:close/>
                    <a:moveTo>
                      <a:pt x="1386" y="2740"/>
                    </a:moveTo>
                    <a:lnTo>
                      <a:pt x="1386" y="2740"/>
                    </a:lnTo>
                    <a:cubicBezTo>
                      <a:pt x="1390" y="2748"/>
                      <a:pt x="1397" y="2759"/>
                      <a:pt x="1403" y="2768"/>
                    </a:cubicBezTo>
                    <a:cubicBezTo>
                      <a:pt x="1400" y="2766"/>
                      <a:pt x="1396" y="2766"/>
                      <a:pt x="1393" y="2765"/>
                    </a:cubicBezTo>
                    <a:cubicBezTo>
                      <a:pt x="1389" y="2755"/>
                      <a:pt x="1388" y="2748"/>
                      <a:pt x="1386" y="2740"/>
                    </a:cubicBezTo>
                    <a:close/>
                    <a:moveTo>
                      <a:pt x="1308" y="2081"/>
                    </a:moveTo>
                    <a:lnTo>
                      <a:pt x="1308" y="2081"/>
                    </a:lnTo>
                    <a:cubicBezTo>
                      <a:pt x="1321" y="2085"/>
                      <a:pt x="1338" y="2091"/>
                      <a:pt x="1352" y="2092"/>
                    </a:cubicBezTo>
                    <a:cubicBezTo>
                      <a:pt x="1356" y="2093"/>
                      <a:pt x="1361" y="2093"/>
                      <a:pt x="1366" y="2093"/>
                    </a:cubicBezTo>
                    <a:cubicBezTo>
                      <a:pt x="1368" y="2099"/>
                      <a:pt x="1372" y="2102"/>
                      <a:pt x="1375" y="2107"/>
                    </a:cubicBezTo>
                    <a:cubicBezTo>
                      <a:pt x="1377" y="2122"/>
                      <a:pt x="1377" y="2139"/>
                      <a:pt x="1379" y="2154"/>
                    </a:cubicBezTo>
                    <a:cubicBezTo>
                      <a:pt x="1403" y="2290"/>
                      <a:pt x="1484" y="2415"/>
                      <a:pt x="1588" y="2514"/>
                    </a:cubicBezTo>
                    <a:cubicBezTo>
                      <a:pt x="1692" y="2618"/>
                      <a:pt x="1831" y="2671"/>
                      <a:pt x="1975" y="2682"/>
                    </a:cubicBezTo>
                    <a:cubicBezTo>
                      <a:pt x="1989" y="2684"/>
                      <a:pt x="2005" y="2684"/>
                      <a:pt x="2019" y="2684"/>
                    </a:cubicBezTo>
                    <a:cubicBezTo>
                      <a:pt x="2036" y="2703"/>
                      <a:pt x="2054" y="2725"/>
                      <a:pt x="2074" y="2739"/>
                    </a:cubicBezTo>
                    <a:cubicBezTo>
                      <a:pt x="2089" y="2751"/>
                      <a:pt x="2109" y="2758"/>
                      <a:pt x="2124" y="2766"/>
                    </a:cubicBezTo>
                    <a:cubicBezTo>
                      <a:pt x="2102" y="2773"/>
                      <a:pt x="2078" y="2779"/>
                      <a:pt x="2055" y="2783"/>
                    </a:cubicBezTo>
                    <a:cubicBezTo>
                      <a:pt x="1982" y="2766"/>
                      <a:pt x="1912" y="2741"/>
                      <a:pt x="1843" y="2711"/>
                    </a:cubicBezTo>
                    <a:cubicBezTo>
                      <a:pt x="1781" y="2684"/>
                      <a:pt x="1718" y="2655"/>
                      <a:pt x="1656" y="2618"/>
                    </a:cubicBezTo>
                    <a:cubicBezTo>
                      <a:pt x="1621" y="2580"/>
                      <a:pt x="1588" y="2542"/>
                      <a:pt x="1555" y="2506"/>
                    </a:cubicBezTo>
                    <a:cubicBezTo>
                      <a:pt x="1470" y="2415"/>
                      <a:pt x="1368" y="2320"/>
                      <a:pt x="1317" y="2190"/>
                    </a:cubicBezTo>
                    <a:cubicBezTo>
                      <a:pt x="1312" y="2154"/>
                      <a:pt x="1310" y="2118"/>
                      <a:pt x="1308" y="2081"/>
                    </a:cubicBezTo>
                    <a:close/>
                    <a:moveTo>
                      <a:pt x="1876" y="3044"/>
                    </a:moveTo>
                    <a:cubicBezTo>
                      <a:pt x="1890" y="3051"/>
                      <a:pt x="1905" y="3057"/>
                      <a:pt x="1920" y="3062"/>
                    </a:cubicBezTo>
                    <a:cubicBezTo>
                      <a:pt x="1902" y="3063"/>
                      <a:pt x="1884" y="3063"/>
                      <a:pt x="1866" y="3063"/>
                    </a:cubicBezTo>
                    <a:cubicBezTo>
                      <a:pt x="1808" y="3063"/>
                      <a:pt x="1750" y="3060"/>
                      <a:pt x="1696" y="3051"/>
                    </a:cubicBezTo>
                    <a:cubicBezTo>
                      <a:pt x="1716" y="3051"/>
                      <a:pt x="1736" y="3054"/>
                      <a:pt x="1758" y="3054"/>
                    </a:cubicBezTo>
                    <a:cubicBezTo>
                      <a:pt x="1796" y="3054"/>
                      <a:pt x="1836" y="3050"/>
                      <a:pt x="1876" y="3044"/>
                    </a:cubicBezTo>
                    <a:close/>
                    <a:moveTo>
                      <a:pt x="2736" y="3181"/>
                    </a:moveTo>
                    <a:lnTo>
                      <a:pt x="2736" y="3181"/>
                    </a:lnTo>
                    <a:cubicBezTo>
                      <a:pt x="2731" y="3189"/>
                      <a:pt x="2728" y="3196"/>
                      <a:pt x="2721" y="3201"/>
                    </a:cubicBezTo>
                    <a:cubicBezTo>
                      <a:pt x="2700" y="3214"/>
                      <a:pt x="2669" y="3212"/>
                      <a:pt x="2648" y="3220"/>
                    </a:cubicBezTo>
                    <a:cubicBezTo>
                      <a:pt x="2626" y="3229"/>
                      <a:pt x="2600" y="3229"/>
                      <a:pt x="2579" y="3236"/>
                    </a:cubicBezTo>
                    <a:cubicBezTo>
                      <a:pt x="2572" y="3240"/>
                      <a:pt x="2567" y="3247"/>
                      <a:pt x="2563" y="3251"/>
                    </a:cubicBezTo>
                    <a:cubicBezTo>
                      <a:pt x="2560" y="3249"/>
                      <a:pt x="2560" y="3245"/>
                      <a:pt x="2559" y="3245"/>
                    </a:cubicBezTo>
                    <a:cubicBezTo>
                      <a:pt x="2559" y="3245"/>
                      <a:pt x="2559" y="3245"/>
                      <a:pt x="2559" y="3245"/>
                    </a:cubicBezTo>
                    <a:cubicBezTo>
                      <a:pt x="2538" y="3248"/>
                      <a:pt x="2522" y="3252"/>
                      <a:pt x="2501" y="3256"/>
                    </a:cubicBezTo>
                    <a:cubicBezTo>
                      <a:pt x="2504" y="3249"/>
                      <a:pt x="2508" y="3244"/>
                      <a:pt x="2511" y="3237"/>
                    </a:cubicBezTo>
                    <a:cubicBezTo>
                      <a:pt x="2586" y="3223"/>
                      <a:pt x="2662" y="3207"/>
                      <a:pt x="2736" y="3181"/>
                    </a:cubicBezTo>
                    <a:close/>
                    <a:moveTo>
                      <a:pt x="2425" y="3253"/>
                    </a:moveTo>
                    <a:lnTo>
                      <a:pt x="2425" y="3253"/>
                    </a:lnTo>
                    <a:cubicBezTo>
                      <a:pt x="2420" y="3259"/>
                      <a:pt x="2416" y="3267"/>
                      <a:pt x="2411" y="3271"/>
                    </a:cubicBezTo>
                    <a:cubicBezTo>
                      <a:pt x="2347" y="3284"/>
                      <a:pt x="2283" y="3292"/>
                      <a:pt x="2220" y="3304"/>
                    </a:cubicBezTo>
                    <a:cubicBezTo>
                      <a:pt x="2256" y="3296"/>
                      <a:pt x="2289" y="3282"/>
                      <a:pt x="2322" y="3267"/>
                    </a:cubicBezTo>
                    <a:cubicBezTo>
                      <a:pt x="2356" y="3263"/>
                      <a:pt x="2391" y="3258"/>
                      <a:pt x="2425" y="3253"/>
                    </a:cubicBezTo>
                    <a:close/>
                    <a:moveTo>
                      <a:pt x="625" y="2576"/>
                    </a:moveTo>
                    <a:lnTo>
                      <a:pt x="625" y="2576"/>
                    </a:lnTo>
                    <a:cubicBezTo>
                      <a:pt x="719" y="2704"/>
                      <a:pt x="840" y="2786"/>
                      <a:pt x="964" y="2849"/>
                    </a:cubicBezTo>
                    <a:cubicBezTo>
                      <a:pt x="1039" y="2973"/>
                      <a:pt x="1141" y="3081"/>
                      <a:pt x="1265" y="3160"/>
                    </a:cubicBezTo>
                    <a:cubicBezTo>
                      <a:pt x="1444" y="3274"/>
                      <a:pt x="1644" y="3306"/>
                      <a:pt x="1837" y="3306"/>
                    </a:cubicBezTo>
                    <a:cubicBezTo>
                      <a:pt x="1853" y="3306"/>
                      <a:pt x="1870" y="3306"/>
                      <a:pt x="1886" y="3306"/>
                    </a:cubicBezTo>
                    <a:cubicBezTo>
                      <a:pt x="1941" y="3319"/>
                      <a:pt x="1999" y="3327"/>
                      <a:pt x="2057" y="3327"/>
                    </a:cubicBezTo>
                    <a:cubicBezTo>
                      <a:pt x="2082" y="3327"/>
                      <a:pt x="2107" y="3325"/>
                      <a:pt x="2132" y="3322"/>
                    </a:cubicBezTo>
                    <a:lnTo>
                      <a:pt x="2132" y="3322"/>
                    </a:lnTo>
                    <a:cubicBezTo>
                      <a:pt x="2089" y="3331"/>
                      <a:pt x="2048" y="3339"/>
                      <a:pt x="2005" y="3346"/>
                    </a:cubicBezTo>
                    <a:cubicBezTo>
                      <a:pt x="1895" y="3362"/>
                      <a:pt x="1781" y="3374"/>
                      <a:pt x="1666" y="3374"/>
                    </a:cubicBezTo>
                    <a:cubicBezTo>
                      <a:pt x="1484" y="3374"/>
                      <a:pt x="1301" y="3344"/>
                      <a:pt x="1133" y="3251"/>
                    </a:cubicBezTo>
                    <a:cubicBezTo>
                      <a:pt x="885" y="3116"/>
                      <a:pt x="706" y="2867"/>
                      <a:pt x="631" y="2597"/>
                    </a:cubicBezTo>
                    <a:lnTo>
                      <a:pt x="625" y="2576"/>
                    </a:lnTo>
                    <a:close/>
                    <a:moveTo>
                      <a:pt x="2538" y="3275"/>
                    </a:moveTo>
                    <a:lnTo>
                      <a:pt x="2538" y="3275"/>
                    </a:lnTo>
                    <a:cubicBezTo>
                      <a:pt x="2535" y="3277"/>
                      <a:pt x="2533" y="3282"/>
                      <a:pt x="2530" y="3284"/>
                    </a:cubicBezTo>
                    <a:cubicBezTo>
                      <a:pt x="2508" y="3295"/>
                      <a:pt x="2484" y="3303"/>
                      <a:pt x="2468" y="3322"/>
                    </a:cubicBezTo>
                    <a:cubicBezTo>
                      <a:pt x="2449" y="3340"/>
                      <a:pt x="2436" y="3387"/>
                      <a:pt x="2413" y="3405"/>
                    </a:cubicBezTo>
                    <a:cubicBezTo>
                      <a:pt x="2391" y="3421"/>
                      <a:pt x="2366" y="3442"/>
                      <a:pt x="2337" y="3467"/>
                    </a:cubicBezTo>
                    <a:cubicBezTo>
                      <a:pt x="2321" y="3479"/>
                      <a:pt x="2302" y="3498"/>
                      <a:pt x="2283" y="3498"/>
                    </a:cubicBezTo>
                    <a:cubicBezTo>
                      <a:pt x="2282" y="3498"/>
                      <a:pt x="2280" y="3497"/>
                      <a:pt x="2278" y="3497"/>
                    </a:cubicBezTo>
                    <a:cubicBezTo>
                      <a:pt x="2304" y="3481"/>
                      <a:pt x="2330" y="3467"/>
                      <a:pt x="2354" y="3446"/>
                    </a:cubicBezTo>
                    <a:cubicBezTo>
                      <a:pt x="2407" y="3398"/>
                      <a:pt x="2447" y="3344"/>
                      <a:pt x="2482" y="3288"/>
                    </a:cubicBezTo>
                    <a:cubicBezTo>
                      <a:pt x="2502" y="3284"/>
                      <a:pt x="2522" y="3281"/>
                      <a:pt x="2538" y="3275"/>
                    </a:cubicBezTo>
                    <a:close/>
                    <a:moveTo>
                      <a:pt x="622" y="1283"/>
                    </a:moveTo>
                    <a:lnTo>
                      <a:pt x="622" y="1283"/>
                    </a:lnTo>
                    <a:cubicBezTo>
                      <a:pt x="609" y="1349"/>
                      <a:pt x="602" y="1413"/>
                      <a:pt x="595" y="1480"/>
                    </a:cubicBezTo>
                    <a:cubicBezTo>
                      <a:pt x="527" y="1693"/>
                      <a:pt x="487" y="1914"/>
                      <a:pt x="489" y="2143"/>
                    </a:cubicBezTo>
                    <a:cubicBezTo>
                      <a:pt x="494" y="2468"/>
                      <a:pt x="604" y="2803"/>
                      <a:pt x="829" y="3055"/>
                    </a:cubicBezTo>
                    <a:cubicBezTo>
                      <a:pt x="1049" y="3311"/>
                      <a:pt x="1385" y="3415"/>
                      <a:pt x="1691" y="3415"/>
                    </a:cubicBezTo>
                    <a:cubicBezTo>
                      <a:pt x="1701" y="3415"/>
                      <a:pt x="1711" y="3415"/>
                      <a:pt x="1721" y="3414"/>
                    </a:cubicBezTo>
                    <a:cubicBezTo>
                      <a:pt x="1934" y="3413"/>
                      <a:pt x="2160" y="3361"/>
                      <a:pt x="2372" y="3313"/>
                    </a:cubicBezTo>
                    <a:lnTo>
                      <a:pt x="2372" y="3313"/>
                    </a:lnTo>
                    <a:cubicBezTo>
                      <a:pt x="2296" y="3395"/>
                      <a:pt x="2199" y="3467"/>
                      <a:pt x="2091" y="3503"/>
                    </a:cubicBezTo>
                    <a:cubicBezTo>
                      <a:pt x="2024" y="3526"/>
                      <a:pt x="1956" y="3535"/>
                      <a:pt x="1888" y="3535"/>
                    </a:cubicBezTo>
                    <a:cubicBezTo>
                      <a:pt x="1779" y="3535"/>
                      <a:pt x="1670" y="3513"/>
                      <a:pt x="1569" y="3496"/>
                    </a:cubicBezTo>
                    <a:cubicBezTo>
                      <a:pt x="1403" y="3468"/>
                      <a:pt x="1239" y="3420"/>
                      <a:pt x="1094" y="3333"/>
                    </a:cubicBezTo>
                    <a:cubicBezTo>
                      <a:pt x="950" y="3249"/>
                      <a:pt x="818" y="3146"/>
                      <a:pt x="713" y="3019"/>
                    </a:cubicBezTo>
                    <a:cubicBezTo>
                      <a:pt x="618" y="2909"/>
                      <a:pt x="521" y="2795"/>
                      <a:pt x="459" y="2662"/>
                    </a:cubicBezTo>
                    <a:cubicBezTo>
                      <a:pt x="452" y="2645"/>
                      <a:pt x="443" y="2631"/>
                      <a:pt x="437" y="2615"/>
                    </a:cubicBezTo>
                    <a:cubicBezTo>
                      <a:pt x="384" y="2477"/>
                      <a:pt x="405" y="2326"/>
                      <a:pt x="398" y="2191"/>
                    </a:cubicBezTo>
                    <a:cubicBezTo>
                      <a:pt x="391" y="2053"/>
                      <a:pt x="399" y="1916"/>
                      <a:pt x="431" y="1784"/>
                    </a:cubicBezTo>
                    <a:cubicBezTo>
                      <a:pt x="461" y="1653"/>
                      <a:pt x="475" y="1513"/>
                      <a:pt x="544" y="1391"/>
                    </a:cubicBezTo>
                    <a:cubicBezTo>
                      <a:pt x="567" y="1352"/>
                      <a:pt x="595" y="1317"/>
                      <a:pt x="622" y="1283"/>
                    </a:cubicBezTo>
                    <a:close/>
                    <a:moveTo>
                      <a:pt x="2631" y="0"/>
                    </a:moveTo>
                    <a:cubicBezTo>
                      <a:pt x="2597" y="0"/>
                      <a:pt x="2554" y="22"/>
                      <a:pt x="2520" y="23"/>
                    </a:cubicBezTo>
                    <a:cubicBezTo>
                      <a:pt x="2484" y="26"/>
                      <a:pt x="2450" y="29"/>
                      <a:pt x="2414" y="37"/>
                    </a:cubicBezTo>
                    <a:cubicBezTo>
                      <a:pt x="2396" y="41"/>
                      <a:pt x="2377" y="49"/>
                      <a:pt x="2360" y="49"/>
                    </a:cubicBezTo>
                    <a:cubicBezTo>
                      <a:pt x="2347" y="49"/>
                      <a:pt x="2335" y="45"/>
                      <a:pt x="2327" y="29"/>
                    </a:cubicBezTo>
                    <a:cubicBezTo>
                      <a:pt x="2327" y="29"/>
                      <a:pt x="2327" y="29"/>
                      <a:pt x="2327" y="29"/>
                    </a:cubicBezTo>
                    <a:cubicBezTo>
                      <a:pt x="2327" y="29"/>
                      <a:pt x="2319" y="50"/>
                      <a:pt x="2321" y="51"/>
                    </a:cubicBezTo>
                    <a:cubicBezTo>
                      <a:pt x="2326" y="80"/>
                      <a:pt x="2337" y="87"/>
                      <a:pt x="2352" y="87"/>
                    </a:cubicBezTo>
                    <a:cubicBezTo>
                      <a:pt x="2357" y="87"/>
                      <a:pt x="2363" y="86"/>
                      <a:pt x="2369" y="85"/>
                    </a:cubicBezTo>
                    <a:cubicBezTo>
                      <a:pt x="2398" y="82"/>
                      <a:pt x="2433" y="60"/>
                      <a:pt x="2462" y="60"/>
                    </a:cubicBezTo>
                    <a:cubicBezTo>
                      <a:pt x="2465" y="60"/>
                      <a:pt x="2469" y="60"/>
                      <a:pt x="2472" y="61"/>
                    </a:cubicBezTo>
                    <a:cubicBezTo>
                      <a:pt x="2499" y="65"/>
                      <a:pt x="2530" y="63"/>
                      <a:pt x="2559" y="68"/>
                    </a:cubicBezTo>
                    <a:cubicBezTo>
                      <a:pt x="2588" y="70"/>
                      <a:pt x="2615" y="76"/>
                      <a:pt x="2641" y="85"/>
                    </a:cubicBezTo>
                    <a:cubicBezTo>
                      <a:pt x="2669" y="98"/>
                      <a:pt x="2672" y="153"/>
                      <a:pt x="2695" y="171"/>
                    </a:cubicBezTo>
                    <a:cubicBezTo>
                      <a:pt x="2717" y="187"/>
                      <a:pt x="2743" y="198"/>
                      <a:pt x="2764" y="220"/>
                    </a:cubicBezTo>
                    <a:cubicBezTo>
                      <a:pt x="2782" y="242"/>
                      <a:pt x="2805" y="260"/>
                      <a:pt x="2822" y="284"/>
                    </a:cubicBezTo>
                    <a:cubicBezTo>
                      <a:pt x="2839" y="308"/>
                      <a:pt x="2874" y="304"/>
                      <a:pt x="2890" y="330"/>
                    </a:cubicBezTo>
                    <a:cubicBezTo>
                      <a:pt x="2905" y="352"/>
                      <a:pt x="2890" y="414"/>
                      <a:pt x="2905" y="435"/>
                    </a:cubicBezTo>
                    <a:cubicBezTo>
                      <a:pt x="2923" y="457"/>
                      <a:pt x="2936" y="473"/>
                      <a:pt x="2951" y="494"/>
                    </a:cubicBezTo>
                    <a:cubicBezTo>
                      <a:pt x="2965" y="512"/>
                      <a:pt x="3002" y="504"/>
                      <a:pt x="3016" y="524"/>
                    </a:cubicBezTo>
                    <a:cubicBezTo>
                      <a:pt x="3025" y="538"/>
                      <a:pt x="3028" y="557"/>
                      <a:pt x="3033" y="577"/>
                    </a:cubicBezTo>
                    <a:cubicBezTo>
                      <a:pt x="3027" y="585"/>
                      <a:pt x="3022" y="593"/>
                      <a:pt x="3027" y="595"/>
                    </a:cubicBezTo>
                    <a:cubicBezTo>
                      <a:pt x="3036" y="604"/>
                      <a:pt x="3047" y="611"/>
                      <a:pt x="3060" y="619"/>
                    </a:cubicBezTo>
                    <a:cubicBezTo>
                      <a:pt x="3069" y="629"/>
                      <a:pt x="3082" y="640"/>
                      <a:pt x="3090" y="652"/>
                    </a:cubicBezTo>
                    <a:cubicBezTo>
                      <a:pt x="3104" y="670"/>
                      <a:pt x="3105" y="702"/>
                      <a:pt x="3119" y="721"/>
                    </a:cubicBezTo>
                    <a:cubicBezTo>
                      <a:pt x="3133" y="739"/>
                      <a:pt x="3163" y="742"/>
                      <a:pt x="3177" y="760"/>
                    </a:cubicBezTo>
                    <a:cubicBezTo>
                      <a:pt x="3181" y="767"/>
                      <a:pt x="3190" y="774"/>
                      <a:pt x="3199" y="779"/>
                    </a:cubicBezTo>
                    <a:cubicBezTo>
                      <a:pt x="3218" y="827"/>
                      <a:pt x="3228" y="879"/>
                      <a:pt x="3245" y="925"/>
                    </a:cubicBezTo>
                    <a:cubicBezTo>
                      <a:pt x="3256" y="970"/>
                      <a:pt x="3261" y="1017"/>
                      <a:pt x="3266" y="1063"/>
                    </a:cubicBezTo>
                    <a:cubicBezTo>
                      <a:pt x="3243" y="1017"/>
                      <a:pt x="3219" y="970"/>
                      <a:pt x="3186" y="930"/>
                    </a:cubicBezTo>
                    <a:cubicBezTo>
                      <a:pt x="3167" y="908"/>
                      <a:pt x="3146" y="889"/>
                      <a:pt x="3124" y="873"/>
                    </a:cubicBezTo>
                    <a:cubicBezTo>
                      <a:pt x="3116" y="853"/>
                      <a:pt x="3108" y="835"/>
                      <a:pt x="3095" y="819"/>
                    </a:cubicBezTo>
                    <a:cubicBezTo>
                      <a:pt x="3064" y="767"/>
                      <a:pt x="3032" y="716"/>
                      <a:pt x="2995" y="668"/>
                    </a:cubicBezTo>
                    <a:cubicBezTo>
                      <a:pt x="2956" y="621"/>
                      <a:pt x="2901" y="588"/>
                      <a:pt x="2860" y="544"/>
                    </a:cubicBezTo>
                    <a:cubicBezTo>
                      <a:pt x="2820" y="497"/>
                      <a:pt x="2786" y="442"/>
                      <a:pt x="2740" y="399"/>
                    </a:cubicBezTo>
                    <a:cubicBezTo>
                      <a:pt x="2695" y="357"/>
                      <a:pt x="2651" y="308"/>
                      <a:pt x="2599" y="271"/>
                    </a:cubicBezTo>
                    <a:cubicBezTo>
                      <a:pt x="2546" y="237"/>
                      <a:pt x="2483" y="223"/>
                      <a:pt x="2424" y="201"/>
                    </a:cubicBezTo>
                    <a:cubicBezTo>
                      <a:pt x="2387" y="172"/>
                      <a:pt x="2348" y="139"/>
                      <a:pt x="2305" y="117"/>
                    </a:cubicBezTo>
                    <a:cubicBezTo>
                      <a:pt x="2259" y="91"/>
                      <a:pt x="2201" y="95"/>
                      <a:pt x="2153" y="77"/>
                    </a:cubicBezTo>
                    <a:cubicBezTo>
                      <a:pt x="2103" y="64"/>
                      <a:pt x="2052" y="48"/>
                      <a:pt x="1999" y="48"/>
                    </a:cubicBezTo>
                    <a:cubicBezTo>
                      <a:pt x="1993" y="48"/>
                      <a:pt x="1987" y="48"/>
                      <a:pt x="1981" y="48"/>
                    </a:cubicBezTo>
                    <a:cubicBezTo>
                      <a:pt x="1920" y="51"/>
                      <a:pt x="1862" y="84"/>
                      <a:pt x="1807" y="96"/>
                    </a:cubicBezTo>
                    <a:cubicBezTo>
                      <a:pt x="1766" y="105"/>
                      <a:pt x="1727" y="118"/>
                      <a:pt x="1690" y="136"/>
                    </a:cubicBezTo>
                    <a:cubicBezTo>
                      <a:pt x="1615" y="118"/>
                      <a:pt x="1539" y="103"/>
                      <a:pt x="1460" y="102"/>
                    </a:cubicBezTo>
                    <a:cubicBezTo>
                      <a:pt x="1457" y="102"/>
                      <a:pt x="1453" y="102"/>
                      <a:pt x="1450" y="102"/>
                    </a:cubicBezTo>
                    <a:cubicBezTo>
                      <a:pt x="1363" y="102"/>
                      <a:pt x="1281" y="133"/>
                      <a:pt x="1198" y="151"/>
                    </a:cubicBezTo>
                    <a:cubicBezTo>
                      <a:pt x="1101" y="172"/>
                      <a:pt x="1006" y="201"/>
                      <a:pt x="922" y="249"/>
                    </a:cubicBezTo>
                    <a:cubicBezTo>
                      <a:pt x="838" y="301"/>
                      <a:pt x="772" y="379"/>
                      <a:pt x="706" y="442"/>
                    </a:cubicBezTo>
                    <a:cubicBezTo>
                      <a:pt x="649" y="494"/>
                      <a:pt x="603" y="551"/>
                      <a:pt x="559" y="612"/>
                    </a:cubicBezTo>
                    <a:cubicBezTo>
                      <a:pt x="505" y="646"/>
                      <a:pt x="464" y="681"/>
                      <a:pt x="420" y="717"/>
                    </a:cubicBezTo>
                    <a:cubicBezTo>
                      <a:pt x="376" y="758"/>
                      <a:pt x="361" y="824"/>
                      <a:pt x="322" y="870"/>
                    </a:cubicBezTo>
                    <a:cubicBezTo>
                      <a:pt x="282" y="915"/>
                      <a:pt x="226" y="952"/>
                      <a:pt x="193" y="1006"/>
                    </a:cubicBezTo>
                    <a:cubicBezTo>
                      <a:pt x="161" y="1060"/>
                      <a:pt x="142" y="1118"/>
                      <a:pt x="116" y="1175"/>
                    </a:cubicBezTo>
                    <a:cubicBezTo>
                      <a:pt x="94" y="1232"/>
                      <a:pt x="54" y="1287"/>
                      <a:pt x="40" y="1349"/>
                    </a:cubicBezTo>
                    <a:cubicBezTo>
                      <a:pt x="25" y="1411"/>
                      <a:pt x="32" y="1474"/>
                      <a:pt x="26" y="1536"/>
                    </a:cubicBezTo>
                    <a:cubicBezTo>
                      <a:pt x="20" y="1598"/>
                      <a:pt x="32" y="1660"/>
                      <a:pt x="32" y="1722"/>
                    </a:cubicBezTo>
                    <a:cubicBezTo>
                      <a:pt x="33" y="1784"/>
                      <a:pt x="0" y="1848"/>
                      <a:pt x="11" y="1913"/>
                    </a:cubicBezTo>
                    <a:cubicBezTo>
                      <a:pt x="18" y="1954"/>
                      <a:pt x="40" y="1990"/>
                      <a:pt x="62" y="2026"/>
                    </a:cubicBezTo>
                    <a:cubicBezTo>
                      <a:pt x="80" y="2070"/>
                      <a:pt x="101" y="2113"/>
                      <a:pt x="115" y="2154"/>
                    </a:cubicBezTo>
                    <a:cubicBezTo>
                      <a:pt x="128" y="2194"/>
                      <a:pt x="145" y="2231"/>
                      <a:pt x="164" y="2267"/>
                    </a:cubicBezTo>
                    <a:cubicBezTo>
                      <a:pt x="170" y="2300"/>
                      <a:pt x="172" y="2334"/>
                      <a:pt x="179" y="2367"/>
                    </a:cubicBezTo>
                    <a:cubicBezTo>
                      <a:pt x="215" y="2545"/>
                      <a:pt x="304" y="2707"/>
                      <a:pt x="398" y="2858"/>
                    </a:cubicBezTo>
                    <a:cubicBezTo>
                      <a:pt x="489" y="3013"/>
                      <a:pt x="596" y="3160"/>
                      <a:pt x="735" y="3277"/>
                    </a:cubicBezTo>
                    <a:cubicBezTo>
                      <a:pt x="873" y="3394"/>
                      <a:pt x="1026" y="3498"/>
                      <a:pt x="1198" y="3566"/>
                    </a:cubicBezTo>
                    <a:cubicBezTo>
                      <a:pt x="1365" y="3631"/>
                      <a:pt x="1545" y="3647"/>
                      <a:pt x="1724" y="3647"/>
                    </a:cubicBezTo>
                    <a:cubicBezTo>
                      <a:pt x="1732" y="3647"/>
                      <a:pt x="1739" y="3647"/>
                      <a:pt x="1747" y="3647"/>
                    </a:cubicBezTo>
                    <a:cubicBezTo>
                      <a:pt x="1917" y="3646"/>
                      <a:pt x="2102" y="3607"/>
                      <a:pt x="2259" y="3509"/>
                    </a:cubicBezTo>
                    <a:cubicBezTo>
                      <a:pt x="2264" y="3522"/>
                      <a:pt x="2271" y="3526"/>
                      <a:pt x="2278" y="3530"/>
                    </a:cubicBezTo>
                    <a:cubicBezTo>
                      <a:pt x="2228" y="3558"/>
                      <a:pt x="2177" y="3585"/>
                      <a:pt x="2124" y="3611"/>
                    </a:cubicBezTo>
                    <a:cubicBezTo>
                      <a:pt x="2078" y="3634"/>
                      <a:pt x="2024" y="3661"/>
                      <a:pt x="1971" y="3661"/>
                    </a:cubicBezTo>
                    <a:cubicBezTo>
                      <a:pt x="1956" y="3661"/>
                      <a:pt x="1941" y="3659"/>
                      <a:pt x="1926" y="3654"/>
                    </a:cubicBezTo>
                    <a:cubicBezTo>
                      <a:pt x="1926" y="3654"/>
                      <a:pt x="1925" y="3654"/>
                      <a:pt x="1925" y="3654"/>
                    </a:cubicBezTo>
                    <a:cubicBezTo>
                      <a:pt x="1921" y="3654"/>
                      <a:pt x="1922" y="3676"/>
                      <a:pt x="1926" y="3677"/>
                    </a:cubicBezTo>
                    <a:cubicBezTo>
                      <a:pt x="1948" y="3691"/>
                      <a:pt x="1970" y="3697"/>
                      <a:pt x="1992" y="3697"/>
                    </a:cubicBezTo>
                    <a:cubicBezTo>
                      <a:pt x="2017" y="3697"/>
                      <a:pt x="2041" y="3690"/>
                      <a:pt x="2065" y="3681"/>
                    </a:cubicBezTo>
                    <a:cubicBezTo>
                      <a:pt x="2136" y="3655"/>
                      <a:pt x="2195" y="3602"/>
                      <a:pt x="2263" y="3578"/>
                    </a:cubicBezTo>
                    <a:cubicBezTo>
                      <a:pt x="2323" y="3556"/>
                      <a:pt x="2381" y="3526"/>
                      <a:pt x="2436" y="3492"/>
                    </a:cubicBezTo>
                    <a:cubicBezTo>
                      <a:pt x="2497" y="3457"/>
                      <a:pt x="2549" y="3427"/>
                      <a:pt x="2601" y="3395"/>
                    </a:cubicBezTo>
                    <a:lnTo>
                      <a:pt x="2604" y="3395"/>
                    </a:lnTo>
                    <a:cubicBezTo>
                      <a:pt x="2607" y="3395"/>
                      <a:pt x="2610" y="3396"/>
                      <a:pt x="2613" y="3396"/>
                    </a:cubicBezTo>
                    <a:cubicBezTo>
                      <a:pt x="2614" y="3396"/>
                      <a:pt x="2616" y="3396"/>
                      <a:pt x="2618" y="3395"/>
                    </a:cubicBezTo>
                    <a:cubicBezTo>
                      <a:pt x="2641" y="3388"/>
                      <a:pt x="2662" y="3375"/>
                      <a:pt x="2688" y="3368"/>
                    </a:cubicBezTo>
                    <a:cubicBezTo>
                      <a:pt x="2725" y="3361"/>
                      <a:pt x="2765" y="3354"/>
                      <a:pt x="2798" y="3333"/>
                    </a:cubicBezTo>
                    <a:cubicBezTo>
                      <a:pt x="2822" y="3319"/>
                      <a:pt x="2842" y="3304"/>
                      <a:pt x="2863" y="3289"/>
                    </a:cubicBezTo>
                    <a:cubicBezTo>
                      <a:pt x="2885" y="3290"/>
                      <a:pt x="2910" y="3298"/>
                      <a:pt x="2930" y="3298"/>
                    </a:cubicBezTo>
                    <a:cubicBezTo>
                      <a:pt x="2938" y="3298"/>
                      <a:pt x="2945" y="3296"/>
                      <a:pt x="2951" y="3293"/>
                    </a:cubicBezTo>
                    <a:cubicBezTo>
                      <a:pt x="2974" y="3280"/>
                      <a:pt x="2996" y="3263"/>
                      <a:pt x="3020" y="3248"/>
                    </a:cubicBezTo>
                    <a:cubicBezTo>
                      <a:pt x="3043" y="3233"/>
                      <a:pt x="3038" y="3193"/>
                      <a:pt x="3055" y="3175"/>
                    </a:cubicBezTo>
                    <a:cubicBezTo>
                      <a:pt x="3076" y="3158"/>
                      <a:pt x="3116" y="3153"/>
                      <a:pt x="3137" y="3134"/>
                    </a:cubicBezTo>
                    <a:cubicBezTo>
                      <a:pt x="3156" y="3113"/>
                      <a:pt x="3166" y="3090"/>
                      <a:pt x="3183" y="3069"/>
                    </a:cubicBezTo>
                    <a:cubicBezTo>
                      <a:pt x="3200" y="3048"/>
                      <a:pt x="3232" y="3035"/>
                      <a:pt x="3247" y="3013"/>
                    </a:cubicBezTo>
                    <a:cubicBezTo>
                      <a:pt x="3261" y="2989"/>
                      <a:pt x="3259" y="2958"/>
                      <a:pt x="3269" y="2934"/>
                    </a:cubicBezTo>
                    <a:lnTo>
                      <a:pt x="3274" y="2919"/>
                    </a:lnTo>
                    <a:cubicBezTo>
                      <a:pt x="3320" y="2886"/>
                      <a:pt x="3384" y="2864"/>
                      <a:pt x="3419" y="2817"/>
                    </a:cubicBezTo>
                    <a:cubicBezTo>
                      <a:pt x="3457" y="2766"/>
                      <a:pt x="3488" y="2710"/>
                      <a:pt x="3521" y="2652"/>
                    </a:cubicBezTo>
                    <a:cubicBezTo>
                      <a:pt x="3551" y="2596"/>
                      <a:pt x="3547" y="2525"/>
                      <a:pt x="3569" y="2465"/>
                    </a:cubicBezTo>
                    <a:cubicBezTo>
                      <a:pt x="3594" y="2407"/>
                      <a:pt x="3633" y="2349"/>
                      <a:pt x="3653" y="2286"/>
                    </a:cubicBezTo>
                    <a:cubicBezTo>
                      <a:pt x="3667" y="2223"/>
                      <a:pt x="3673" y="2157"/>
                      <a:pt x="3679" y="2092"/>
                    </a:cubicBezTo>
                    <a:cubicBezTo>
                      <a:pt x="3687" y="2026"/>
                      <a:pt x="3708" y="1961"/>
                      <a:pt x="3708" y="1895"/>
                    </a:cubicBezTo>
                    <a:cubicBezTo>
                      <a:pt x="3706" y="1830"/>
                      <a:pt x="3686" y="1764"/>
                      <a:pt x="3675" y="1700"/>
                    </a:cubicBezTo>
                    <a:cubicBezTo>
                      <a:pt x="3668" y="1634"/>
                      <a:pt x="3643" y="1572"/>
                      <a:pt x="3627" y="1508"/>
                    </a:cubicBezTo>
                    <a:cubicBezTo>
                      <a:pt x="3611" y="1445"/>
                      <a:pt x="3629" y="1371"/>
                      <a:pt x="3606" y="1309"/>
                    </a:cubicBezTo>
                    <a:cubicBezTo>
                      <a:pt x="3578" y="1233"/>
                      <a:pt x="3503" y="1182"/>
                      <a:pt x="3460" y="1116"/>
                    </a:cubicBezTo>
                    <a:cubicBezTo>
                      <a:pt x="3474" y="1109"/>
                      <a:pt x="3489" y="1100"/>
                      <a:pt x="3488" y="1097"/>
                    </a:cubicBezTo>
                    <a:cubicBezTo>
                      <a:pt x="3471" y="1079"/>
                      <a:pt x="3444" y="1068"/>
                      <a:pt x="3441" y="1040"/>
                    </a:cubicBezTo>
                    <a:cubicBezTo>
                      <a:pt x="3439" y="1013"/>
                      <a:pt x="3460" y="972"/>
                      <a:pt x="3463" y="939"/>
                    </a:cubicBezTo>
                    <a:cubicBezTo>
                      <a:pt x="3467" y="907"/>
                      <a:pt x="3490" y="860"/>
                      <a:pt x="3490" y="829"/>
                    </a:cubicBezTo>
                    <a:cubicBezTo>
                      <a:pt x="3490" y="797"/>
                      <a:pt x="3470" y="779"/>
                      <a:pt x="3461" y="753"/>
                    </a:cubicBezTo>
                    <a:cubicBezTo>
                      <a:pt x="3452" y="725"/>
                      <a:pt x="3424" y="712"/>
                      <a:pt x="3411" y="687"/>
                    </a:cubicBezTo>
                    <a:cubicBezTo>
                      <a:pt x="3398" y="661"/>
                      <a:pt x="3400" y="621"/>
                      <a:pt x="3383" y="597"/>
                    </a:cubicBezTo>
                    <a:cubicBezTo>
                      <a:pt x="3365" y="573"/>
                      <a:pt x="3364" y="537"/>
                      <a:pt x="3343" y="515"/>
                    </a:cubicBezTo>
                    <a:cubicBezTo>
                      <a:pt x="3324" y="491"/>
                      <a:pt x="3278" y="498"/>
                      <a:pt x="3256" y="478"/>
                    </a:cubicBezTo>
                    <a:lnTo>
                      <a:pt x="3193" y="421"/>
                    </a:lnTo>
                    <a:cubicBezTo>
                      <a:pt x="3172" y="402"/>
                      <a:pt x="3163" y="370"/>
                      <a:pt x="3139" y="351"/>
                    </a:cubicBezTo>
                    <a:cubicBezTo>
                      <a:pt x="3119" y="330"/>
                      <a:pt x="3104" y="303"/>
                      <a:pt x="3083" y="284"/>
                    </a:cubicBezTo>
                    <a:cubicBezTo>
                      <a:pt x="3061" y="264"/>
                      <a:pt x="3042" y="241"/>
                      <a:pt x="3020" y="223"/>
                    </a:cubicBezTo>
                    <a:cubicBezTo>
                      <a:pt x="2995" y="207"/>
                      <a:pt x="2959" y="208"/>
                      <a:pt x="2939" y="189"/>
                    </a:cubicBezTo>
                    <a:cubicBezTo>
                      <a:pt x="2916" y="171"/>
                      <a:pt x="2903" y="139"/>
                      <a:pt x="2881" y="118"/>
                    </a:cubicBezTo>
                    <a:cubicBezTo>
                      <a:pt x="2857" y="99"/>
                      <a:pt x="2839" y="74"/>
                      <a:pt x="2815" y="55"/>
                    </a:cubicBezTo>
                    <a:cubicBezTo>
                      <a:pt x="2791" y="36"/>
                      <a:pt x="2753" y="44"/>
                      <a:pt x="2727" y="30"/>
                    </a:cubicBezTo>
                    <a:cubicBezTo>
                      <a:pt x="2698" y="17"/>
                      <a:pt x="2669" y="1"/>
                      <a:pt x="2634" y="0"/>
                    </a:cubicBezTo>
                    <a:cubicBezTo>
                      <a:pt x="2633" y="0"/>
                      <a:pt x="2632" y="0"/>
                      <a:pt x="2631"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29"/>
              <p:cNvSpPr/>
              <p:nvPr/>
            </p:nvSpPr>
            <p:spPr>
              <a:xfrm>
                <a:off x="815625" y="3183800"/>
                <a:ext cx="93225" cy="91750"/>
              </a:xfrm>
              <a:custGeom>
                <a:rect b="b" l="l" r="r" t="t"/>
                <a:pathLst>
                  <a:path extrusionOk="0" h="3670" w="3729">
                    <a:moveTo>
                      <a:pt x="2134" y="635"/>
                    </a:moveTo>
                    <a:lnTo>
                      <a:pt x="2134" y="635"/>
                    </a:lnTo>
                    <a:cubicBezTo>
                      <a:pt x="2189" y="653"/>
                      <a:pt x="2242" y="674"/>
                      <a:pt x="2296" y="699"/>
                    </a:cubicBezTo>
                    <a:cubicBezTo>
                      <a:pt x="2285" y="700"/>
                      <a:pt x="2277" y="701"/>
                      <a:pt x="2267" y="704"/>
                    </a:cubicBezTo>
                    <a:cubicBezTo>
                      <a:pt x="2223" y="679"/>
                      <a:pt x="2179" y="657"/>
                      <a:pt x="2134" y="635"/>
                    </a:cubicBezTo>
                    <a:close/>
                    <a:moveTo>
                      <a:pt x="1604" y="767"/>
                    </a:moveTo>
                    <a:cubicBezTo>
                      <a:pt x="1711" y="769"/>
                      <a:pt x="1824" y="791"/>
                      <a:pt x="1938" y="824"/>
                    </a:cubicBezTo>
                    <a:cubicBezTo>
                      <a:pt x="1922" y="832"/>
                      <a:pt x="1907" y="839"/>
                      <a:pt x="1893" y="850"/>
                    </a:cubicBezTo>
                    <a:cubicBezTo>
                      <a:pt x="1758" y="811"/>
                      <a:pt x="1616" y="788"/>
                      <a:pt x="1472" y="787"/>
                    </a:cubicBezTo>
                    <a:cubicBezTo>
                      <a:pt x="1513" y="776"/>
                      <a:pt x="1556" y="767"/>
                      <a:pt x="1604" y="767"/>
                    </a:cubicBezTo>
                    <a:close/>
                    <a:moveTo>
                      <a:pt x="2000" y="842"/>
                    </a:moveTo>
                    <a:cubicBezTo>
                      <a:pt x="2019" y="849"/>
                      <a:pt x="2037" y="850"/>
                      <a:pt x="2057" y="858"/>
                    </a:cubicBezTo>
                    <a:cubicBezTo>
                      <a:pt x="2076" y="867"/>
                      <a:pt x="2095" y="878"/>
                      <a:pt x="2112" y="886"/>
                    </a:cubicBezTo>
                    <a:cubicBezTo>
                      <a:pt x="2088" y="887"/>
                      <a:pt x="2063" y="891"/>
                      <a:pt x="2037" y="894"/>
                    </a:cubicBezTo>
                    <a:cubicBezTo>
                      <a:pt x="2013" y="886"/>
                      <a:pt x="1986" y="876"/>
                      <a:pt x="1959" y="867"/>
                    </a:cubicBezTo>
                    <a:lnTo>
                      <a:pt x="2000" y="842"/>
                    </a:lnTo>
                    <a:close/>
                    <a:moveTo>
                      <a:pt x="2177" y="931"/>
                    </a:moveTo>
                    <a:cubicBezTo>
                      <a:pt x="2184" y="931"/>
                      <a:pt x="2191" y="932"/>
                      <a:pt x="2197" y="933"/>
                    </a:cubicBezTo>
                    <a:cubicBezTo>
                      <a:pt x="2255" y="967"/>
                      <a:pt x="2308" y="1004"/>
                      <a:pt x="2361" y="1044"/>
                    </a:cubicBezTo>
                    <a:cubicBezTo>
                      <a:pt x="2308" y="1010"/>
                      <a:pt x="2253" y="979"/>
                      <a:pt x="2196" y="955"/>
                    </a:cubicBezTo>
                    <a:cubicBezTo>
                      <a:pt x="2178" y="946"/>
                      <a:pt x="2157" y="939"/>
                      <a:pt x="2136" y="933"/>
                    </a:cubicBezTo>
                    <a:cubicBezTo>
                      <a:pt x="2150" y="933"/>
                      <a:pt x="2164" y="931"/>
                      <a:pt x="2177" y="931"/>
                    </a:cubicBezTo>
                    <a:close/>
                    <a:moveTo>
                      <a:pt x="2362" y="722"/>
                    </a:moveTo>
                    <a:cubicBezTo>
                      <a:pt x="2489" y="787"/>
                      <a:pt x="2613" y="860"/>
                      <a:pt x="2731" y="935"/>
                    </a:cubicBezTo>
                    <a:cubicBezTo>
                      <a:pt x="2747" y="948"/>
                      <a:pt x="2765" y="961"/>
                      <a:pt x="2782" y="974"/>
                    </a:cubicBezTo>
                    <a:cubicBezTo>
                      <a:pt x="2787" y="981"/>
                      <a:pt x="2791" y="989"/>
                      <a:pt x="2796" y="996"/>
                    </a:cubicBezTo>
                    <a:cubicBezTo>
                      <a:pt x="2800" y="1018"/>
                      <a:pt x="2800" y="1041"/>
                      <a:pt x="2796" y="1062"/>
                    </a:cubicBezTo>
                    <a:cubicBezTo>
                      <a:pt x="2674" y="939"/>
                      <a:pt x="2524" y="846"/>
                      <a:pt x="2379" y="762"/>
                    </a:cubicBezTo>
                    <a:cubicBezTo>
                      <a:pt x="2358" y="750"/>
                      <a:pt x="2335" y="739"/>
                      <a:pt x="2314" y="728"/>
                    </a:cubicBezTo>
                    <a:cubicBezTo>
                      <a:pt x="2330" y="726"/>
                      <a:pt x="2346" y="725"/>
                      <a:pt x="2362" y="722"/>
                    </a:cubicBezTo>
                    <a:close/>
                    <a:moveTo>
                      <a:pt x="1462" y="1085"/>
                    </a:moveTo>
                    <a:cubicBezTo>
                      <a:pt x="1448" y="1087"/>
                      <a:pt x="1435" y="1091"/>
                      <a:pt x="1419" y="1092"/>
                    </a:cubicBezTo>
                    <a:cubicBezTo>
                      <a:pt x="1406" y="1094"/>
                      <a:pt x="1390" y="1099"/>
                      <a:pt x="1377" y="1100"/>
                    </a:cubicBezTo>
                    <a:cubicBezTo>
                      <a:pt x="1375" y="1098"/>
                      <a:pt x="1375" y="1094"/>
                      <a:pt x="1374" y="1091"/>
                    </a:cubicBezTo>
                    <a:cubicBezTo>
                      <a:pt x="1403" y="1087"/>
                      <a:pt x="1432" y="1087"/>
                      <a:pt x="1462" y="1085"/>
                    </a:cubicBezTo>
                    <a:close/>
                    <a:moveTo>
                      <a:pt x="2825" y="1043"/>
                    </a:moveTo>
                    <a:cubicBezTo>
                      <a:pt x="2838" y="1065"/>
                      <a:pt x="2853" y="1085"/>
                      <a:pt x="2866" y="1107"/>
                    </a:cubicBezTo>
                    <a:cubicBezTo>
                      <a:pt x="2866" y="1107"/>
                      <a:pt x="2866" y="1109"/>
                      <a:pt x="2866" y="1109"/>
                    </a:cubicBezTo>
                    <a:lnTo>
                      <a:pt x="2866" y="1109"/>
                    </a:lnTo>
                    <a:cubicBezTo>
                      <a:pt x="2850" y="1097"/>
                      <a:pt x="2835" y="1087"/>
                      <a:pt x="2819" y="1076"/>
                    </a:cubicBezTo>
                    <a:cubicBezTo>
                      <a:pt x="2822" y="1066"/>
                      <a:pt x="2822" y="1055"/>
                      <a:pt x="2825" y="1043"/>
                    </a:cubicBezTo>
                    <a:close/>
                    <a:moveTo>
                      <a:pt x="1333" y="1096"/>
                    </a:moveTo>
                    <a:cubicBezTo>
                      <a:pt x="1334" y="1100"/>
                      <a:pt x="1334" y="1106"/>
                      <a:pt x="1335" y="1110"/>
                    </a:cubicBezTo>
                    <a:cubicBezTo>
                      <a:pt x="1225" y="1132"/>
                      <a:pt x="1118" y="1167"/>
                      <a:pt x="1012" y="1215"/>
                    </a:cubicBezTo>
                    <a:cubicBezTo>
                      <a:pt x="1019" y="1201"/>
                      <a:pt x="1026" y="1186"/>
                      <a:pt x="1033" y="1172"/>
                    </a:cubicBezTo>
                    <a:cubicBezTo>
                      <a:pt x="1088" y="1149"/>
                      <a:pt x="1143" y="1131"/>
                      <a:pt x="1199" y="1118"/>
                    </a:cubicBezTo>
                    <a:cubicBezTo>
                      <a:pt x="1243" y="1107"/>
                      <a:pt x="1287" y="1103"/>
                      <a:pt x="1333" y="1096"/>
                    </a:cubicBezTo>
                    <a:close/>
                    <a:moveTo>
                      <a:pt x="1686" y="1277"/>
                    </a:moveTo>
                    <a:cubicBezTo>
                      <a:pt x="1713" y="1278"/>
                      <a:pt x="1739" y="1282"/>
                      <a:pt x="1765" y="1284"/>
                    </a:cubicBezTo>
                    <a:cubicBezTo>
                      <a:pt x="1730" y="1292"/>
                      <a:pt x="1699" y="1306"/>
                      <a:pt x="1670" y="1318"/>
                    </a:cubicBezTo>
                    <a:cubicBezTo>
                      <a:pt x="1673" y="1304"/>
                      <a:pt x="1675" y="1290"/>
                      <a:pt x="1678" y="1277"/>
                    </a:cubicBezTo>
                    <a:close/>
                    <a:moveTo>
                      <a:pt x="976" y="1355"/>
                    </a:moveTo>
                    <a:lnTo>
                      <a:pt x="976" y="1355"/>
                    </a:lnTo>
                    <a:cubicBezTo>
                      <a:pt x="968" y="1361"/>
                      <a:pt x="957" y="1367"/>
                      <a:pt x="949" y="1373"/>
                    </a:cubicBezTo>
                    <a:cubicBezTo>
                      <a:pt x="950" y="1369"/>
                      <a:pt x="950" y="1366"/>
                      <a:pt x="953" y="1362"/>
                    </a:cubicBezTo>
                    <a:cubicBezTo>
                      <a:pt x="961" y="1359"/>
                      <a:pt x="969" y="1358"/>
                      <a:pt x="976" y="1355"/>
                    </a:cubicBezTo>
                    <a:close/>
                    <a:moveTo>
                      <a:pt x="1845" y="1296"/>
                    </a:moveTo>
                    <a:cubicBezTo>
                      <a:pt x="1878" y="1300"/>
                      <a:pt x="1909" y="1306"/>
                      <a:pt x="1940" y="1319"/>
                    </a:cubicBezTo>
                    <a:cubicBezTo>
                      <a:pt x="2014" y="1352"/>
                      <a:pt x="2069" y="1414"/>
                      <a:pt x="2123" y="1464"/>
                    </a:cubicBezTo>
                    <a:cubicBezTo>
                      <a:pt x="2069" y="1435"/>
                      <a:pt x="2013" y="1413"/>
                      <a:pt x="1955" y="1394"/>
                    </a:cubicBezTo>
                    <a:cubicBezTo>
                      <a:pt x="1878" y="1369"/>
                      <a:pt x="1796" y="1351"/>
                      <a:pt x="1714" y="1344"/>
                    </a:cubicBezTo>
                    <a:cubicBezTo>
                      <a:pt x="1755" y="1325"/>
                      <a:pt x="1799" y="1307"/>
                      <a:pt x="1845" y="1296"/>
                    </a:cubicBezTo>
                    <a:close/>
                    <a:moveTo>
                      <a:pt x="3144" y="583"/>
                    </a:moveTo>
                    <a:lnTo>
                      <a:pt x="3144" y="583"/>
                    </a:lnTo>
                    <a:cubicBezTo>
                      <a:pt x="3158" y="594"/>
                      <a:pt x="3171" y="605"/>
                      <a:pt x="3184" y="619"/>
                    </a:cubicBezTo>
                    <a:cubicBezTo>
                      <a:pt x="3239" y="678"/>
                      <a:pt x="3290" y="737"/>
                      <a:pt x="3336" y="803"/>
                    </a:cubicBezTo>
                    <a:cubicBezTo>
                      <a:pt x="3383" y="869"/>
                      <a:pt x="3420" y="942"/>
                      <a:pt x="3448" y="1021"/>
                    </a:cubicBezTo>
                    <a:cubicBezTo>
                      <a:pt x="3475" y="1100"/>
                      <a:pt x="3448" y="1193"/>
                      <a:pt x="3455" y="1271"/>
                    </a:cubicBezTo>
                    <a:cubicBezTo>
                      <a:pt x="3462" y="1352"/>
                      <a:pt x="3469" y="1431"/>
                      <a:pt x="3455" y="1512"/>
                    </a:cubicBezTo>
                    <a:cubicBezTo>
                      <a:pt x="3453" y="1524"/>
                      <a:pt x="3451" y="1534"/>
                      <a:pt x="3448" y="1546"/>
                    </a:cubicBezTo>
                    <a:cubicBezTo>
                      <a:pt x="3423" y="1475"/>
                      <a:pt x="3390" y="1406"/>
                      <a:pt x="3352" y="1340"/>
                    </a:cubicBezTo>
                    <a:cubicBezTo>
                      <a:pt x="3361" y="1310"/>
                      <a:pt x="3368" y="1277"/>
                      <a:pt x="3364" y="1245"/>
                    </a:cubicBezTo>
                    <a:cubicBezTo>
                      <a:pt x="3356" y="1183"/>
                      <a:pt x="3335" y="1125"/>
                      <a:pt x="3323" y="1065"/>
                    </a:cubicBezTo>
                    <a:cubicBezTo>
                      <a:pt x="3310" y="1003"/>
                      <a:pt x="3290" y="945"/>
                      <a:pt x="3269" y="883"/>
                    </a:cubicBezTo>
                    <a:cubicBezTo>
                      <a:pt x="3251" y="821"/>
                      <a:pt x="3199" y="776"/>
                      <a:pt x="3171" y="719"/>
                    </a:cubicBezTo>
                    <a:cubicBezTo>
                      <a:pt x="3155" y="681"/>
                      <a:pt x="3155" y="628"/>
                      <a:pt x="3144" y="583"/>
                    </a:cubicBezTo>
                    <a:close/>
                    <a:moveTo>
                      <a:pt x="2482" y="1131"/>
                    </a:moveTo>
                    <a:cubicBezTo>
                      <a:pt x="2629" y="1237"/>
                      <a:pt x="2793" y="1339"/>
                      <a:pt x="2882" y="1502"/>
                    </a:cubicBezTo>
                    <a:cubicBezTo>
                      <a:pt x="2897" y="1530"/>
                      <a:pt x="2910" y="1560"/>
                      <a:pt x="2922" y="1589"/>
                    </a:cubicBezTo>
                    <a:cubicBezTo>
                      <a:pt x="2910" y="1567"/>
                      <a:pt x="2897" y="1544"/>
                      <a:pt x="2884" y="1523"/>
                    </a:cubicBezTo>
                    <a:cubicBezTo>
                      <a:pt x="2819" y="1417"/>
                      <a:pt x="2724" y="1339"/>
                      <a:pt x="2625" y="1277"/>
                    </a:cubicBezTo>
                    <a:cubicBezTo>
                      <a:pt x="2581" y="1223"/>
                      <a:pt x="2533" y="1175"/>
                      <a:pt x="2482" y="1131"/>
                    </a:cubicBezTo>
                    <a:close/>
                    <a:moveTo>
                      <a:pt x="1608" y="1654"/>
                    </a:moveTo>
                    <a:lnTo>
                      <a:pt x="1608" y="1665"/>
                    </a:lnTo>
                    <a:cubicBezTo>
                      <a:pt x="1534" y="1688"/>
                      <a:pt x="1465" y="1724"/>
                      <a:pt x="1410" y="1771"/>
                    </a:cubicBezTo>
                    <a:cubicBezTo>
                      <a:pt x="1388" y="1787"/>
                      <a:pt x="1367" y="1809"/>
                      <a:pt x="1348" y="1834"/>
                    </a:cubicBezTo>
                    <a:cubicBezTo>
                      <a:pt x="1342" y="1835"/>
                      <a:pt x="1335" y="1837"/>
                      <a:pt x="1331" y="1840"/>
                    </a:cubicBezTo>
                    <a:cubicBezTo>
                      <a:pt x="1333" y="1835"/>
                      <a:pt x="1333" y="1830"/>
                      <a:pt x="1334" y="1827"/>
                    </a:cubicBezTo>
                    <a:cubicBezTo>
                      <a:pt x="1335" y="1823"/>
                      <a:pt x="1338" y="1820"/>
                      <a:pt x="1341" y="1816"/>
                    </a:cubicBezTo>
                    <a:cubicBezTo>
                      <a:pt x="1393" y="1734"/>
                      <a:pt x="1477" y="1696"/>
                      <a:pt x="1563" y="1669"/>
                    </a:cubicBezTo>
                    <a:cubicBezTo>
                      <a:pt x="1576" y="1663"/>
                      <a:pt x="1593" y="1658"/>
                      <a:pt x="1608" y="1654"/>
                    </a:cubicBezTo>
                    <a:close/>
                    <a:moveTo>
                      <a:pt x="665" y="1663"/>
                    </a:moveTo>
                    <a:cubicBezTo>
                      <a:pt x="665" y="1684"/>
                      <a:pt x="664" y="1705"/>
                      <a:pt x="664" y="1724"/>
                    </a:cubicBezTo>
                    <a:cubicBezTo>
                      <a:pt x="664" y="1764"/>
                      <a:pt x="667" y="1802"/>
                      <a:pt x="672" y="1842"/>
                    </a:cubicBezTo>
                    <a:cubicBezTo>
                      <a:pt x="664" y="1857"/>
                      <a:pt x="660" y="1874"/>
                      <a:pt x="654" y="1889"/>
                    </a:cubicBezTo>
                    <a:cubicBezTo>
                      <a:pt x="651" y="1812"/>
                      <a:pt x="654" y="1736"/>
                      <a:pt x="665" y="1663"/>
                    </a:cubicBezTo>
                    <a:close/>
                    <a:moveTo>
                      <a:pt x="3581" y="1702"/>
                    </a:moveTo>
                    <a:cubicBezTo>
                      <a:pt x="3581" y="1703"/>
                      <a:pt x="3583" y="1705"/>
                      <a:pt x="3583" y="1705"/>
                    </a:cubicBezTo>
                    <a:cubicBezTo>
                      <a:pt x="3587" y="1751"/>
                      <a:pt x="3599" y="1798"/>
                      <a:pt x="3601" y="1846"/>
                    </a:cubicBezTo>
                    <a:cubicBezTo>
                      <a:pt x="3606" y="1895"/>
                      <a:pt x="3601" y="1943"/>
                      <a:pt x="3594" y="1988"/>
                    </a:cubicBezTo>
                    <a:cubicBezTo>
                      <a:pt x="3591" y="2005"/>
                      <a:pt x="3583" y="2018"/>
                      <a:pt x="3572" y="2029"/>
                    </a:cubicBezTo>
                    <a:cubicBezTo>
                      <a:pt x="3564" y="1999"/>
                      <a:pt x="3555" y="1968"/>
                      <a:pt x="3548" y="1939"/>
                    </a:cubicBezTo>
                    <a:cubicBezTo>
                      <a:pt x="3543" y="1911"/>
                      <a:pt x="3532" y="1884"/>
                      <a:pt x="3522" y="1857"/>
                    </a:cubicBezTo>
                    <a:cubicBezTo>
                      <a:pt x="3544" y="1808"/>
                      <a:pt x="3565" y="1757"/>
                      <a:pt x="3581" y="1702"/>
                    </a:cubicBezTo>
                    <a:close/>
                    <a:moveTo>
                      <a:pt x="2491" y="1497"/>
                    </a:moveTo>
                    <a:cubicBezTo>
                      <a:pt x="2584" y="1637"/>
                      <a:pt x="2610" y="1813"/>
                      <a:pt x="2588" y="1951"/>
                    </a:cubicBezTo>
                    <a:cubicBezTo>
                      <a:pt x="2585" y="1980"/>
                      <a:pt x="2578" y="2012"/>
                      <a:pt x="2567" y="2042"/>
                    </a:cubicBezTo>
                    <a:cubicBezTo>
                      <a:pt x="2569" y="2001"/>
                      <a:pt x="2571" y="1958"/>
                      <a:pt x="2571" y="1917"/>
                    </a:cubicBezTo>
                    <a:cubicBezTo>
                      <a:pt x="2571" y="1823"/>
                      <a:pt x="2580" y="1724"/>
                      <a:pt x="2551" y="1626"/>
                    </a:cubicBezTo>
                    <a:cubicBezTo>
                      <a:pt x="2537" y="1581"/>
                      <a:pt x="2516" y="1538"/>
                      <a:pt x="2491" y="1497"/>
                    </a:cubicBezTo>
                    <a:close/>
                    <a:moveTo>
                      <a:pt x="1788" y="1608"/>
                    </a:moveTo>
                    <a:cubicBezTo>
                      <a:pt x="1808" y="1608"/>
                      <a:pt x="1829" y="1610"/>
                      <a:pt x="1850" y="1615"/>
                    </a:cubicBezTo>
                    <a:cubicBezTo>
                      <a:pt x="1951" y="1637"/>
                      <a:pt x="2047" y="1684"/>
                      <a:pt x="2119" y="1751"/>
                    </a:cubicBezTo>
                    <a:cubicBezTo>
                      <a:pt x="2131" y="1761"/>
                      <a:pt x="2139" y="1775"/>
                      <a:pt x="2150" y="1786"/>
                    </a:cubicBezTo>
                    <a:cubicBezTo>
                      <a:pt x="2130" y="1782"/>
                      <a:pt x="2110" y="1780"/>
                      <a:pt x="2090" y="1780"/>
                    </a:cubicBezTo>
                    <a:cubicBezTo>
                      <a:pt x="2026" y="1780"/>
                      <a:pt x="1962" y="1799"/>
                      <a:pt x="1905" y="1846"/>
                    </a:cubicBezTo>
                    <a:cubicBezTo>
                      <a:pt x="1869" y="1829"/>
                      <a:pt x="1829" y="1819"/>
                      <a:pt x="1789" y="1819"/>
                    </a:cubicBezTo>
                    <a:cubicBezTo>
                      <a:pt x="1780" y="1819"/>
                      <a:pt x="1772" y="1819"/>
                      <a:pt x="1763" y="1820"/>
                    </a:cubicBezTo>
                    <a:cubicBezTo>
                      <a:pt x="1704" y="1827"/>
                      <a:pt x="1660" y="1863"/>
                      <a:pt x="1624" y="1895"/>
                    </a:cubicBezTo>
                    <a:cubicBezTo>
                      <a:pt x="1618" y="1894"/>
                      <a:pt x="1612" y="1893"/>
                      <a:pt x="1605" y="1893"/>
                    </a:cubicBezTo>
                    <a:cubicBezTo>
                      <a:pt x="1582" y="1893"/>
                      <a:pt x="1559" y="1898"/>
                      <a:pt x="1535" y="1901"/>
                    </a:cubicBezTo>
                    <a:cubicBezTo>
                      <a:pt x="1485" y="1912"/>
                      <a:pt x="1452" y="1947"/>
                      <a:pt x="1415" y="1974"/>
                    </a:cubicBezTo>
                    <a:cubicBezTo>
                      <a:pt x="1385" y="1995"/>
                      <a:pt x="1346" y="2018"/>
                      <a:pt x="1320" y="2050"/>
                    </a:cubicBezTo>
                    <a:cubicBezTo>
                      <a:pt x="1320" y="2049"/>
                      <a:pt x="1320" y="2047"/>
                      <a:pt x="1319" y="2045"/>
                    </a:cubicBezTo>
                    <a:cubicBezTo>
                      <a:pt x="1334" y="1972"/>
                      <a:pt x="1366" y="1906"/>
                      <a:pt x="1408" y="1856"/>
                    </a:cubicBezTo>
                    <a:cubicBezTo>
                      <a:pt x="1451" y="1846"/>
                      <a:pt x="1497" y="1838"/>
                      <a:pt x="1542" y="1838"/>
                    </a:cubicBezTo>
                    <a:cubicBezTo>
                      <a:pt x="1577" y="1838"/>
                      <a:pt x="1612" y="1843"/>
                      <a:pt x="1644" y="1856"/>
                    </a:cubicBezTo>
                    <a:cubicBezTo>
                      <a:pt x="1644" y="1856"/>
                      <a:pt x="1644" y="1856"/>
                      <a:pt x="1644" y="1856"/>
                    </a:cubicBezTo>
                    <a:cubicBezTo>
                      <a:pt x="1648" y="1856"/>
                      <a:pt x="1652" y="1835"/>
                      <a:pt x="1649" y="1833"/>
                    </a:cubicBezTo>
                    <a:cubicBezTo>
                      <a:pt x="1611" y="1806"/>
                      <a:pt x="1569" y="1799"/>
                      <a:pt x="1527" y="1799"/>
                    </a:cubicBezTo>
                    <a:cubicBezTo>
                      <a:pt x="1508" y="1799"/>
                      <a:pt x="1488" y="1800"/>
                      <a:pt x="1469" y="1802"/>
                    </a:cubicBezTo>
                    <a:cubicBezTo>
                      <a:pt x="1507" y="1772"/>
                      <a:pt x="1552" y="1747"/>
                      <a:pt x="1602" y="1731"/>
                    </a:cubicBezTo>
                    <a:lnTo>
                      <a:pt x="1602" y="1731"/>
                    </a:lnTo>
                    <a:cubicBezTo>
                      <a:pt x="1601" y="1753"/>
                      <a:pt x="1601" y="1778"/>
                      <a:pt x="1596" y="1798"/>
                    </a:cubicBezTo>
                    <a:cubicBezTo>
                      <a:pt x="1595" y="1802"/>
                      <a:pt x="1604" y="1805"/>
                      <a:pt x="1611" y="1805"/>
                    </a:cubicBezTo>
                    <a:cubicBezTo>
                      <a:pt x="1615" y="1805"/>
                      <a:pt x="1619" y="1804"/>
                      <a:pt x="1620" y="1801"/>
                    </a:cubicBezTo>
                    <a:cubicBezTo>
                      <a:pt x="1629" y="1773"/>
                      <a:pt x="1634" y="1745"/>
                      <a:pt x="1638" y="1717"/>
                    </a:cubicBezTo>
                    <a:cubicBezTo>
                      <a:pt x="1684" y="1706"/>
                      <a:pt x="1731" y="1699"/>
                      <a:pt x="1777" y="1699"/>
                    </a:cubicBezTo>
                    <a:cubicBezTo>
                      <a:pt x="1842" y="1699"/>
                      <a:pt x="1905" y="1711"/>
                      <a:pt x="1962" y="1738"/>
                    </a:cubicBezTo>
                    <a:cubicBezTo>
                      <a:pt x="1963" y="1738"/>
                      <a:pt x="1965" y="1739"/>
                      <a:pt x="1967" y="1739"/>
                    </a:cubicBezTo>
                    <a:cubicBezTo>
                      <a:pt x="1987" y="1739"/>
                      <a:pt x="2008" y="1703"/>
                      <a:pt x="1986" y="1691"/>
                    </a:cubicBezTo>
                    <a:cubicBezTo>
                      <a:pt x="1920" y="1653"/>
                      <a:pt x="1843" y="1636"/>
                      <a:pt x="1766" y="1636"/>
                    </a:cubicBezTo>
                    <a:cubicBezTo>
                      <a:pt x="1726" y="1636"/>
                      <a:pt x="1685" y="1641"/>
                      <a:pt x="1645" y="1650"/>
                    </a:cubicBezTo>
                    <a:lnTo>
                      <a:pt x="1645" y="1634"/>
                    </a:lnTo>
                    <a:cubicBezTo>
                      <a:pt x="1691" y="1620"/>
                      <a:pt x="1739" y="1608"/>
                      <a:pt x="1788" y="1608"/>
                    </a:cubicBezTo>
                    <a:close/>
                    <a:moveTo>
                      <a:pt x="1637" y="1278"/>
                    </a:moveTo>
                    <a:lnTo>
                      <a:pt x="1637" y="1278"/>
                    </a:lnTo>
                    <a:cubicBezTo>
                      <a:pt x="1634" y="1292"/>
                      <a:pt x="1629" y="1306"/>
                      <a:pt x="1627" y="1321"/>
                    </a:cubicBezTo>
                    <a:cubicBezTo>
                      <a:pt x="1624" y="1326"/>
                      <a:pt x="1624" y="1332"/>
                      <a:pt x="1624" y="1334"/>
                    </a:cubicBezTo>
                    <a:cubicBezTo>
                      <a:pt x="1620" y="1339"/>
                      <a:pt x="1616" y="1341"/>
                      <a:pt x="1611" y="1344"/>
                    </a:cubicBezTo>
                    <a:cubicBezTo>
                      <a:pt x="1596" y="1345"/>
                      <a:pt x="1580" y="1345"/>
                      <a:pt x="1565" y="1347"/>
                    </a:cubicBezTo>
                    <a:cubicBezTo>
                      <a:pt x="1425" y="1374"/>
                      <a:pt x="1300" y="1454"/>
                      <a:pt x="1199" y="1557"/>
                    </a:cubicBezTo>
                    <a:cubicBezTo>
                      <a:pt x="1100" y="1661"/>
                      <a:pt x="1046" y="1798"/>
                      <a:pt x="1037" y="1941"/>
                    </a:cubicBezTo>
                    <a:cubicBezTo>
                      <a:pt x="1035" y="1956"/>
                      <a:pt x="1035" y="1972"/>
                      <a:pt x="1035" y="1985"/>
                    </a:cubicBezTo>
                    <a:cubicBezTo>
                      <a:pt x="1016" y="2002"/>
                      <a:pt x="993" y="2020"/>
                      <a:pt x="978" y="2040"/>
                    </a:cubicBezTo>
                    <a:cubicBezTo>
                      <a:pt x="967" y="2056"/>
                      <a:pt x="960" y="2072"/>
                      <a:pt x="950" y="2090"/>
                    </a:cubicBezTo>
                    <a:cubicBezTo>
                      <a:pt x="943" y="2068"/>
                      <a:pt x="939" y="2045"/>
                      <a:pt x="934" y="2023"/>
                    </a:cubicBezTo>
                    <a:cubicBezTo>
                      <a:pt x="950" y="1951"/>
                      <a:pt x="976" y="1879"/>
                      <a:pt x="1005" y="1813"/>
                    </a:cubicBezTo>
                    <a:cubicBezTo>
                      <a:pt x="1033" y="1751"/>
                      <a:pt x="1063" y="1687"/>
                      <a:pt x="1099" y="1626"/>
                    </a:cubicBezTo>
                    <a:cubicBezTo>
                      <a:pt x="1136" y="1592"/>
                      <a:pt x="1174" y="1559"/>
                      <a:pt x="1210" y="1526"/>
                    </a:cubicBezTo>
                    <a:cubicBezTo>
                      <a:pt x="1301" y="1440"/>
                      <a:pt x="1397" y="1339"/>
                      <a:pt x="1528" y="1286"/>
                    </a:cubicBezTo>
                    <a:cubicBezTo>
                      <a:pt x="1565" y="1282"/>
                      <a:pt x="1601" y="1279"/>
                      <a:pt x="1637" y="1278"/>
                    </a:cubicBezTo>
                    <a:close/>
                    <a:moveTo>
                      <a:pt x="1141" y="604"/>
                    </a:moveTo>
                    <a:lnTo>
                      <a:pt x="1141" y="604"/>
                    </a:lnTo>
                    <a:cubicBezTo>
                      <a:pt x="1012" y="692"/>
                      <a:pt x="932" y="811"/>
                      <a:pt x="868" y="938"/>
                    </a:cubicBezTo>
                    <a:cubicBezTo>
                      <a:pt x="744" y="1012"/>
                      <a:pt x="634" y="1113"/>
                      <a:pt x="555" y="1237"/>
                    </a:cubicBezTo>
                    <a:cubicBezTo>
                      <a:pt x="431" y="1431"/>
                      <a:pt x="404" y="1648"/>
                      <a:pt x="408" y="1856"/>
                    </a:cubicBezTo>
                    <a:cubicBezTo>
                      <a:pt x="390" y="1936"/>
                      <a:pt x="383" y="2017"/>
                      <a:pt x="393" y="2102"/>
                    </a:cubicBezTo>
                    <a:cubicBezTo>
                      <a:pt x="384" y="2061"/>
                      <a:pt x="376" y="2020"/>
                      <a:pt x="369" y="1976"/>
                    </a:cubicBezTo>
                    <a:cubicBezTo>
                      <a:pt x="325" y="1695"/>
                      <a:pt x="312" y="1381"/>
                      <a:pt x="463" y="1110"/>
                    </a:cubicBezTo>
                    <a:cubicBezTo>
                      <a:pt x="601" y="864"/>
                      <a:pt x="848" y="685"/>
                      <a:pt x="1121" y="609"/>
                    </a:cubicBezTo>
                    <a:lnTo>
                      <a:pt x="1141" y="604"/>
                    </a:lnTo>
                    <a:close/>
                    <a:moveTo>
                      <a:pt x="1033" y="2065"/>
                    </a:moveTo>
                    <a:cubicBezTo>
                      <a:pt x="1037" y="2148"/>
                      <a:pt x="1057" y="2232"/>
                      <a:pt x="1099" y="2303"/>
                    </a:cubicBezTo>
                    <a:cubicBezTo>
                      <a:pt x="1090" y="2307"/>
                      <a:pt x="1081" y="2310"/>
                      <a:pt x="1074" y="2314"/>
                    </a:cubicBezTo>
                    <a:cubicBezTo>
                      <a:pt x="1044" y="2280"/>
                      <a:pt x="1016" y="2241"/>
                      <a:pt x="996" y="2200"/>
                    </a:cubicBezTo>
                    <a:lnTo>
                      <a:pt x="996" y="2179"/>
                    </a:lnTo>
                    <a:cubicBezTo>
                      <a:pt x="998" y="2148"/>
                      <a:pt x="1011" y="2108"/>
                      <a:pt x="1033" y="2065"/>
                    </a:cubicBezTo>
                    <a:close/>
                    <a:moveTo>
                      <a:pt x="1616" y="372"/>
                    </a:moveTo>
                    <a:cubicBezTo>
                      <a:pt x="1724" y="372"/>
                      <a:pt x="1832" y="382"/>
                      <a:pt x="1937" y="406"/>
                    </a:cubicBezTo>
                    <a:cubicBezTo>
                      <a:pt x="2068" y="437"/>
                      <a:pt x="2209" y="451"/>
                      <a:pt x="2332" y="520"/>
                    </a:cubicBezTo>
                    <a:cubicBezTo>
                      <a:pt x="2372" y="542"/>
                      <a:pt x="2406" y="568"/>
                      <a:pt x="2441" y="597"/>
                    </a:cubicBezTo>
                    <a:cubicBezTo>
                      <a:pt x="2374" y="584"/>
                      <a:pt x="2308" y="576"/>
                      <a:pt x="2242" y="569"/>
                    </a:cubicBezTo>
                    <a:cubicBezTo>
                      <a:pt x="2034" y="507"/>
                      <a:pt x="1820" y="466"/>
                      <a:pt x="1598" y="466"/>
                    </a:cubicBezTo>
                    <a:cubicBezTo>
                      <a:pt x="1591" y="466"/>
                      <a:pt x="1584" y="466"/>
                      <a:pt x="1576" y="466"/>
                    </a:cubicBezTo>
                    <a:cubicBezTo>
                      <a:pt x="1250" y="472"/>
                      <a:pt x="913" y="582"/>
                      <a:pt x="661" y="803"/>
                    </a:cubicBezTo>
                    <a:cubicBezTo>
                      <a:pt x="397" y="1029"/>
                      <a:pt x="294" y="1378"/>
                      <a:pt x="301" y="1692"/>
                    </a:cubicBezTo>
                    <a:cubicBezTo>
                      <a:pt x="302" y="1906"/>
                      <a:pt x="356" y="2129"/>
                      <a:pt x="402" y="2339"/>
                    </a:cubicBezTo>
                    <a:cubicBezTo>
                      <a:pt x="317" y="2262"/>
                      <a:pt x="247" y="2166"/>
                      <a:pt x="210" y="2060"/>
                    </a:cubicBezTo>
                    <a:cubicBezTo>
                      <a:pt x="145" y="1884"/>
                      <a:pt x="189" y="1703"/>
                      <a:pt x="217" y="1540"/>
                    </a:cubicBezTo>
                    <a:cubicBezTo>
                      <a:pt x="244" y="1374"/>
                      <a:pt x="292" y="1211"/>
                      <a:pt x="378" y="1066"/>
                    </a:cubicBezTo>
                    <a:cubicBezTo>
                      <a:pt x="462" y="924"/>
                      <a:pt x="568" y="791"/>
                      <a:pt x="694" y="686"/>
                    </a:cubicBezTo>
                    <a:cubicBezTo>
                      <a:pt x="808" y="591"/>
                      <a:pt x="921" y="494"/>
                      <a:pt x="1056" y="433"/>
                    </a:cubicBezTo>
                    <a:cubicBezTo>
                      <a:pt x="1073" y="426"/>
                      <a:pt x="1086" y="418"/>
                      <a:pt x="1101" y="411"/>
                    </a:cubicBezTo>
                    <a:cubicBezTo>
                      <a:pt x="1191" y="379"/>
                      <a:pt x="1283" y="375"/>
                      <a:pt x="1373" y="375"/>
                    </a:cubicBezTo>
                    <a:cubicBezTo>
                      <a:pt x="1398" y="375"/>
                      <a:pt x="1423" y="375"/>
                      <a:pt x="1448" y="375"/>
                    </a:cubicBezTo>
                    <a:cubicBezTo>
                      <a:pt x="1475" y="375"/>
                      <a:pt x="1501" y="375"/>
                      <a:pt x="1527" y="374"/>
                    </a:cubicBezTo>
                    <a:cubicBezTo>
                      <a:pt x="1557" y="372"/>
                      <a:pt x="1586" y="372"/>
                      <a:pt x="1616" y="372"/>
                    </a:cubicBezTo>
                    <a:close/>
                    <a:moveTo>
                      <a:pt x="1099" y="2339"/>
                    </a:moveTo>
                    <a:cubicBezTo>
                      <a:pt x="1111" y="2349"/>
                      <a:pt x="1121" y="2358"/>
                      <a:pt x="1132" y="2369"/>
                    </a:cubicBezTo>
                    <a:lnTo>
                      <a:pt x="1141" y="2384"/>
                    </a:lnTo>
                    <a:cubicBezTo>
                      <a:pt x="1126" y="2371"/>
                      <a:pt x="1113" y="2356"/>
                      <a:pt x="1099" y="2339"/>
                    </a:cubicBezTo>
                    <a:close/>
                    <a:moveTo>
                      <a:pt x="411" y="2186"/>
                    </a:moveTo>
                    <a:cubicBezTo>
                      <a:pt x="419" y="2221"/>
                      <a:pt x="433" y="2254"/>
                      <a:pt x="451" y="2287"/>
                    </a:cubicBezTo>
                    <a:cubicBezTo>
                      <a:pt x="453" y="2321"/>
                      <a:pt x="459" y="2356"/>
                      <a:pt x="464" y="2387"/>
                    </a:cubicBezTo>
                    <a:cubicBezTo>
                      <a:pt x="456" y="2383"/>
                      <a:pt x="451" y="2379"/>
                      <a:pt x="445" y="2373"/>
                    </a:cubicBezTo>
                    <a:cubicBezTo>
                      <a:pt x="431" y="2314"/>
                      <a:pt x="423" y="2250"/>
                      <a:pt x="411" y="2186"/>
                    </a:cubicBezTo>
                    <a:close/>
                    <a:moveTo>
                      <a:pt x="2757" y="2234"/>
                    </a:moveTo>
                    <a:cubicBezTo>
                      <a:pt x="2757" y="2273"/>
                      <a:pt x="2752" y="2310"/>
                      <a:pt x="2745" y="2346"/>
                    </a:cubicBezTo>
                    <a:cubicBezTo>
                      <a:pt x="2724" y="2360"/>
                      <a:pt x="2703" y="2372"/>
                      <a:pt x="2681" y="2384"/>
                    </a:cubicBezTo>
                    <a:cubicBezTo>
                      <a:pt x="2662" y="2393"/>
                      <a:pt x="2643" y="2400"/>
                      <a:pt x="2622" y="2408"/>
                    </a:cubicBezTo>
                    <a:cubicBezTo>
                      <a:pt x="2619" y="2411"/>
                      <a:pt x="2614" y="2412"/>
                      <a:pt x="2610" y="2413"/>
                    </a:cubicBezTo>
                    <a:cubicBezTo>
                      <a:pt x="2613" y="2412"/>
                      <a:pt x="2614" y="2411"/>
                      <a:pt x="2615" y="2411"/>
                    </a:cubicBezTo>
                    <a:cubicBezTo>
                      <a:pt x="2669" y="2360"/>
                      <a:pt x="2717" y="2301"/>
                      <a:pt x="2757" y="2234"/>
                    </a:cubicBezTo>
                    <a:close/>
                    <a:moveTo>
                      <a:pt x="2090" y="1850"/>
                    </a:moveTo>
                    <a:cubicBezTo>
                      <a:pt x="2129" y="1850"/>
                      <a:pt x="2167" y="1858"/>
                      <a:pt x="2200" y="1871"/>
                    </a:cubicBezTo>
                    <a:cubicBezTo>
                      <a:pt x="2220" y="1917"/>
                      <a:pt x="2233" y="1962"/>
                      <a:pt x="2235" y="2007"/>
                    </a:cubicBezTo>
                    <a:cubicBezTo>
                      <a:pt x="2248" y="2095"/>
                      <a:pt x="2213" y="2190"/>
                      <a:pt x="2171" y="2270"/>
                    </a:cubicBezTo>
                    <a:cubicBezTo>
                      <a:pt x="2134" y="2338"/>
                      <a:pt x="2079" y="2389"/>
                      <a:pt x="2019" y="2427"/>
                    </a:cubicBezTo>
                    <a:cubicBezTo>
                      <a:pt x="2016" y="2427"/>
                      <a:pt x="2013" y="2428"/>
                      <a:pt x="2010" y="2428"/>
                    </a:cubicBezTo>
                    <a:cubicBezTo>
                      <a:pt x="1997" y="2428"/>
                      <a:pt x="1984" y="2426"/>
                      <a:pt x="1971" y="2426"/>
                    </a:cubicBezTo>
                    <a:cubicBezTo>
                      <a:pt x="1980" y="2413"/>
                      <a:pt x="1986" y="2400"/>
                      <a:pt x="1995" y="2389"/>
                    </a:cubicBezTo>
                    <a:cubicBezTo>
                      <a:pt x="2028" y="2350"/>
                      <a:pt x="2068" y="2305"/>
                      <a:pt x="2084" y="2248"/>
                    </a:cubicBezTo>
                    <a:cubicBezTo>
                      <a:pt x="2102" y="2195"/>
                      <a:pt x="2116" y="2119"/>
                      <a:pt x="2098" y="2050"/>
                    </a:cubicBezTo>
                    <a:cubicBezTo>
                      <a:pt x="2090" y="2013"/>
                      <a:pt x="2068" y="1980"/>
                      <a:pt x="2041" y="1954"/>
                    </a:cubicBezTo>
                    <a:cubicBezTo>
                      <a:pt x="2019" y="1932"/>
                      <a:pt x="1995" y="1912"/>
                      <a:pt x="1971" y="1893"/>
                    </a:cubicBezTo>
                    <a:cubicBezTo>
                      <a:pt x="1966" y="1890"/>
                      <a:pt x="1962" y="1889"/>
                      <a:pt x="1957" y="1885"/>
                    </a:cubicBezTo>
                    <a:cubicBezTo>
                      <a:pt x="1999" y="1860"/>
                      <a:pt x="2045" y="1850"/>
                      <a:pt x="2090" y="1850"/>
                    </a:cubicBezTo>
                    <a:close/>
                    <a:moveTo>
                      <a:pt x="217" y="2247"/>
                    </a:moveTo>
                    <a:lnTo>
                      <a:pt x="217" y="2247"/>
                    </a:lnTo>
                    <a:cubicBezTo>
                      <a:pt x="233" y="2273"/>
                      <a:pt x="247" y="2298"/>
                      <a:pt x="268" y="2323"/>
                    </a:cubicBezTo>
                    <a:cubicBezTo>
                      <a:pt x="316" y="2376"/>
                      <a:pt x="369" y="2415"/>
                      <a:pt x="426" y="2448"/>
                    </a:cubicBezTo>
                    <a:cubicBezTo>
                      <a:pt x="430" y="2467"/>
                      <a:pt x="434" y="2486"/>
                      <a:pt x="438" y="2503"/>
                    </a:cubicBezTo>
                    <a:cubicBezTo>
                      <a:pt x="437" y="2501"/>
                      <a:pt x="433" y="2500"/>
                      <a:pt x="431" y="2496"/>
                    </a:cubicBezTo>
                    <a:cubicBezTo>
                      <a:pt x="420" y="2474"/>
                      <a:pt x="412" y="2453"/>
                      <a:pt x="393" y="2434"/>
                    </a:cubicBezTo>
                    <a:cubicBezTo>
                      <a:pt x="375" y="2415"/>
                      <a:pt x="328" y="2404"/>
                      <a:pt x="310" y="2379"/>
                    </a:cubicBezTo>
                    <a:cubicBezTo>
                      <a:pt x="294" y="2358"/>
                      <a:pt x="273" y="2332"/>
                      <a:pt x="248" y="2305"/>
                    </a:cubicBezTo>
                    <a:cubicBezTo>
                      <a:pt x="234" y="2288"/>
                      <a:pt x="214" y="2268"/>
                      <a:pt x="217" y="2247"/>
                    </a:cubicBezTo>
                    <a:close/>
                    <a:moveTo>
                      <a:pt x="459" y="2466"/>
                    </a:moveTo>
                    <a:cubicBezTo>
                      <a:pt x="466" y="2468"/>
                      <a:pt x="471" y="2473"/>
                      <a:pt x="477" y="2475"/>
                    </a:cubicBezTo>
                    <a:cubicBezTo>
                      <a:pt x="490" y="2551"/>
                      <a:pt x="510" y="2625"/>
                      <a:pt x="534" y="2701"/>
                    </a:cubicBezTo>
                    <a:cubicBezTo>
                      <a:pt x="526" y="2696"/>
                      <a:pt x="519" y="2690"/>
                      <a:pt x="514" y="2683"/>
                    </a:cubicBezTo>
                    <a:cubicBezTo>
                      <a:pt x="501" y="2662"/>
                      <a:pt x="503" y="2634"/>
                      <a:pt x="495" y="2612"/>
                    </a:cubicBezTo>
                    <a:cubicBezTo>
                      <a:pt x="486" y="2590"/>
                      <a:pt x="486" y="2565"/>
                      <a:pt x="479" y="2544"/>
                    </a:cubicBezTo>
                    <a:cubicBezTo>
                      <a:pt x="475" y="2537"/>
                      <a:pt x="468" y="2532"/>
                      <a:pt x="464" y="2528"/>
                    </a:cubicBezTo>
                    <a:cubicBezTo>
                      <a:pt x="466" y="2525"/>
                      <a:pt x="471" y="2525"/>
                      <a:pt x="468" y="2523"/>
                    </a:cubicBezTo>
                    <a:cubicBezTo>
                      <a:pt x="467" y="2503"/>
                      <a:pt x="462" y="2486"/>
                      <a:pt x="459" y="2466"/>
                    </a:cubicBezTo>
                    <a:close/>
                    <a:moveTo>
                      <a:pt x="1531" y="2894"/>
                    </a:moveTo>
                    <a:cubicBezTo>
                      <a:pt x="1643" y="2924"/>
                      <a:pt x="1756" y="2940"/>
                      <a:pt x="1869" y="2940"/>
                    </a:cubicBezTo>
                    <a:cubicBezTo>
                      <a:pt x="1882" y="2940"/>
                      <a:pt x="1896" y="2940"/>
                      <a:pt x="1909" y="2939"/>
                    </a:cubicBezTo>
                    <a:cubicBezTo>
                      <a:pt x="1935" y="2938"/>
                      <a:pt x="1964" y="2935"/>
                      <a:pt x="1991" y="2934"/>
                    </a:cubicBezTo>
                    <a:cubicBezTo>
                      <a:pt x="1993" y="2934"/>
                      <a:pt x="1993" y="2935"/>
                      <a:pt x="1993" y="2935"/>
                    </a:cubicBezTo>
                    <a:cubicBezTo>
                      <a:pt x="2035" y="2956"/>
                      <a:pt x="2076" y="3002"/>
                      <a:pt x="2120" y="3019"/>
                    </a:cubicBezTo>
                    <a:cubicBezTo>
                      <a:pt x="2136" y="3026"/>
                      <a:pt x="2150" y="3026"/>
                      <a:pt x="2165" y="3026"/>
                    </a:cubicBezTo>
                    <a:cubicBezTo>
                      <a:pt x="2154" y="3027"/>
                      <a:pt x="2142" y="3027"/>
                      <a:pt x="2130" y="3027"/>
                    </a:cubicBezTo>
                    <a:cubicBezTo>
                      <a:pt x="2028" y="3027"/>
                      <a:pt x="1918" y="3002"/>
                      <a:pt x="1802" y="2976"/>
                    </a:cubicBezTo>
                    <a:cubicBezTo>
                      <a:pt x="1707" y="2956"/>
                      <a:pt x="1618" y="2927"/>
                      <a:pt x="1531" y="2894"/>
                    </a:cubicBezTo>
                    <a:close/>
                    <a:moveTo>
                      <a:pt x="2815" y="3282"/>
                    </a:moveTo>
                    <a:lnTo>
                      <a:pt x="2815" y="3282"/>
                    </a:lnTo>
                    <a:cubicBezTo>
                      <a:pt x="2813" y="3286"/>
                      <a:pt x="2813" y="3289"/>
                      <a:pt x="2812" y="3291"/>
                    </a:cubicBezTo>
                    <a:cubicBezTo>
                      <a:pt x="2793" y="3313"/>
                      <a:pt x="2771" y="3330"/>
                      <a:pt x="2746" y="3346"/>
                    </a:cubicBezTo>
                    <a:cubicBezTo>
                      <a:pt x="2740" y="3349"/>
                      <a:pt x="2733" y="3350"/>
                      <a:pt x="2725" y="3350"/>
                    </a:cubicBezTo>
                    <a:cubicBezTo>
                      <a:pt x="2720" y="3350"/>
                      <a:pt x="2715" y="3350"/>
                      <a:pt x="2710" y="3349"/>
                    </a:cubicBezTo>
                    <a:cubicBezTo>
                      <a:pt x="2745" y="3329"/>
                      <a:pt x="2780" y="3305"/>
                      <a:pt x="2815" y="3282"/>
                    </a:cubicBezTo>
                    <a:close/>
                    <a:moveTo>
                      <a:pt x="1842" y="0"/>
                    </a:moveTo>
                    <a:cubicBezTo>
                      <a:pt x="1833" y="0"/>
                      <a:pt x="1823" y="1"/>
                      <a:pt x="1814" y="2"/>
                    </a:cubicBezTo>
                    <a:cubicBezTo>
                      <a:pt x="1773" y="9"/>
                      <a:pt x="1737" y="31"/>
                      <a:pt x="1700" y="53"/>
                    </a:cubicBezTo>
                    <a:cubicBezTo>
                      <a:pt x="1657" y="71"/>
                      <a:pt x="1615" y="92"/>
                      <a:pt x="1572" y="105"/>
                    </a:cubicBezTo>
                    <a:cubicBezTo>
                      <a:pt x="1532" y="119"/>
                      <a:pt x="1494" y="134"/>
                      <a:pt x="1457" y="155"/>
                    </a:cubicBezTo>
                    <a:cubicBezTo>
                      <a:pt x="1424" y="161"/>
                      <a:pt x="1389" y="163"/>
                      <a:pt x="1356" y="170"/>
                    </a:cubicBezTo>
                    <a:cubicBezTo>
                      <a:pt x="1177" y="206"/>
                      <a:pt x="1015" y="295"/>
                      <a:pt x="863" y="388"/>
                    </a:cubicBezTo>
                    <a:cubicBezTo>
                      <a:pt x="709" y="478"/>
                      <a:pt x="561" y="583"/>
                      <a:pt x="441" y="722"/>
                    </a:cubicBezTo>
                    <a:cubicBezTo>
                      <a:pt x="320" y="846"/>
                      <a:pt x="212" y="1000"/>
                      <a:pt x="145" y="1172"/>
                    </a:cubicBezTo>
                    <a:cubicBezTo>
                      <a:pt x="79" y="1344"/>
                      <a:pt x="62" y="1531"/>
                      <a:pt x="64" y="1717"/>
                    </a:cubicBezTo>
                    <a:cubicBezTo>
                      <a:pt x="67" y="1888"/>
                      <a:pt x="104" y="2069"/>
                      <a:pt x="201" y="2228"/>
                    </a:cubicBezTo>
                    <a:cubicBezTo>
                      <a:pt x="190" y="2233"/>
                      <a:pt x="185" y="2240"/>
                      <a:pt x="181" y="2247"/>
                    </a:cubicBezTo>
                    <a:cubicBezTo>
                      <a:pt x="153" y="2197"/>
                      <a:pt x="126" y="2145"/>
                      <a:pt x="101" y="2091"/>
                    </a:cubicBezTo>
                    <a:cubicBezTo>
                      <a:pt x="71" y="2034"/>
                      <a:pt x="34" y="1961"/>
                      <a:pt x="56" y="1896"/>
                    </a:cubicBezTo>
                    <a:cubicBezTo>
                      <a:pt x="56" y="1894"/>
                      <a:pt x="51" y="1893"/>
                      <a:pt x="45" y="1893"/>
                    </a:cubicBezTo>
                    <a:cubicBezTo>
                      <a:pt x="39" y="1893"/>
                      <a:pt x="33" y="1894"/>
                      <a:pt x="32" y="1896"/>
                    </a:cubicBezTo>
                    <a:cubicBezTo>
                      <a:pt x="1" y="1944"/>
                      <a:pt x="13" y="1991"/>
                      <a:pt x="28" y="2035"/>
                    </a:cubicBezTo>
                    <a:cubicBezTo>
                      <a:pt x="54" y="2105"/>
                      <a:pt x="108" y="2166"/>
                      <a:pt x="131" y="2232"/>
                    </a:cubicBezTo>
                    <a:cubicBezTo>
                      <a:pt x="153" y="2291"/>
                      <a:pt x="184" y="2350"/>
                      <a:pt x="218" y="2404"/>
                    </a:cubicBezTo>
                    <a:cubicBezTo>
                      <a:pt x="252" y="2462"/>
                      <a:pt x="283" y="2515"/>
                      <a:pt x="314" y="2569"/>
                    </a:cubicBezTo>
                    <a:lnTo>
                      <a:pt x="314" y="2570"/>
                    </a:lnTo>
                    <a:cubicBezTo>
                      <a:pt x="314" y="2576"/>
                      <a:pt x="312" y="2579"/>
                      <a:pt x="314" y="2584"/>
                    </a:cubicBezTo>
                    <a:cubicBezTo>
                      <a:pt x="321" y="2607"/>
                      <a:pt x="335" y="2628"/>
                      <a:pt x="342" y="2654"/>
                    </a:cubicBezTo>
                    <a:cubicBezTo>
                      <a:pt x="349" y="2693"/>
                      <a:pt x="356" y="2731"/>
                      <a:pt x="376" y="2763"/>
                    </a:cubicBezTo>
                    <a:cubicBezTo>
                      <a:pt x="390" y="2785"/>
                      <a:pt x="405" y="2807"/>
                      <a:pt x="420" y="2828"/>
                    </a:cubicBezTo>
                    <a:cubicBezTo>
                      <a:pt x="419" y="2855"/>
                      <a:pt x="405" y="2895"/>
                      <a:pt x="415" y="2914"/>
                    </a:cubicBezTo>
                    <a:cubicBezTo>
                      <a:pt x="429" y="2938"/>
                      <a:pt x="446" y="2958"/>
                      <a:pt x="462" y="2983"/>
                    </a:cubicBezTo>
                    <a:cubicBezTo>
                      <a:pt x="477" y="3005"/>
                      <a:pt x="517" y="3000"/>
                      <a:pt x="534" y="3019"/>
                    </a:cubicBezTo>
                    <a:cubicBezTo>
                      <a:pt x="551" y="3040"/>
                      <a:pt x="557" y="3079"/>
                      <a:pt x="576" y="3100"/>
                    </a:cubicBezTo>
                    <a:cubicBezTo>
                      <a:pt x="596" y="3119"/>
                      <a:pt x="620" y="3129"/>
                      <a:pt x="643" y="3147"/>
                    </a:cubicBezTo>
                    <a:cubicBezTo>
                      <a:pt x="664" y="3163"/>
                      <a:pt x="678" y="3195"/>
                      <a:pt x="701" y="3210"/>
                    </a:cubicBezTo>
                    <a:cubicBezTo>
                      <a:pt x="723" y="3224"/>
                      <a:pt x="756" y="3220"/>
                      <a:pt x="781" y="3232"/>
                    </a:cubicBezTo>
                    <a:lnTo>
                      <a:pt x="796" y="3238"/>
                    </a:lnTo>
                    <a:cubicBezTo>
                      <a:pt x="829" y="3282"/>
                      <a:pt x="851" y="3348"/>
                      <a:pt x="898" y="3381"/>
                    </a:cubicBezTo>
                    <a:cubicBezTo>
                      <a:pt x="949" y="3418"/>
                      <a:pt x="1005" y="3450"/>
                      <a:pt x="1063" y="3481"/>
                    </a:cubicBezTo>
                    <a:cubicBezTo>
                      <a:pt x="1121" y="3513"/>
                      <a:pt x="1191" y="3507"/>
                      <a:pt x="1251" y="3530"/>
                    </a:cubicBezTo>
                    <a:cubicBezTo>
                      <a:pt x="1311" y="3556"/>
                      <a:pt x="1368" y="3596"/>
                      <a:pt x="1432" y="3615"/>
                    </a:cubicBezTo>
                    <a:cubicBezTo>
                      <a:pt x="1496" y="3629"/>
                      <a:pt x="1561" y="3635"/>
                      <a:pt x="1627" y="3640"/>
                    </a:cubicBezTo>
                    <a:cubicBezTo>
                      <a:pt x="1692" y="3649"/>
                      <a:pt x="1758" y="3670"/>
                      <a:pt x="1824" y="3670"/>
                    </a:cubicBezTo>
                    <a:cubicBezTo>
                      <a:pt x="1891" y="3666"/>
                      <a:pt x="1955" y="3646"/>
                      <a:pt x="2021" y="3637"/>
                    </a:cubicBezTo>
                    <a:cubicBezTo>
                      <a:pt x="2085" y="3630"/>
                      <a:pt x="2147" y="3604"/>
                      <a:pt x="2212" y="3589"/>
                    </a:cubicBezTo>
                    <a:cubicBezTo>
                      <a:pt x="2275" y="3574"/>
                      <a:pt x="2350" y="3590"/>
                      <a:pt x="2413" y="3568"/>
                    </a:cubicBezTo>
                    <a:cubicBezTo>
                      <a:pt x="2489" y="3541"/>
                      <a:pt x="2542" y="3465"/>
                      <a:pt x="2606" y="3422"/>
                    </a:cubicBezTo>
                    <a:cubicBezTo>
                      <a:pt x="2612" y="3435"/>
                      <a:pt x="2621" y="3450"/>
                      <a:pt x="2625" y="3450"/>
                    </a:cubicBezTo>
                    <a:cubicBezTo>
                      <a:pt x="2625" y="3450"/>
                      <a:pt x="2625" y="3450"/>
                      <a:pt x="2625" y="3450"/>
                    </a:cubicBezTo>
                    <a:cubicBezTo>
                      <a:pt x="2643" y="3432"/>
                      <a:pt x="2654" y="3404"/>
                      <a:pt x="2681" y="3403"/>
                    </a:cubicBezTo>
                    <a:cubicBezTo>
                      <a:pt x="2682" y="3403"/>
                      <a:pt x="2683" y="3403"/>
                      <a:pt x="2684" y="3403"/>
                    </a:cubicBezTo>
                    <a:cubicBezTo>
                      <a:pt x="2712" y="3403"/>
                      <a:pt x="2751" y="3422"/>
                      <a:pt x="2783" y="3425"/>
                    </a:cubicBezTo>
                    <a:cubicBezTo>
                      <a:pt x="2815" y="3429"/>
                      <a:pt x="2862" y="3452"/>
                      <a:pt x="2895" y="3452"/>
                    </a:cubicBezTo>
                    <a:cubicBezTo>
                      <a:pt x="2928" y="3452"/>
                      <a:pt x="2944" y="3432"/>
                      <a:pt x="2970" y="3424"/>
                    </a:cubicBezTo>
                    <a:cubicBezTo>
                      <a:pt x="2998" y="3413"/>
                      <a:pt x="3012" y="3385"/>
                      <a:pt x="3038" y="3374"/>
                    </a:cubicBezTo>
                    <a:cubicBezTo>
                      <a:pt x="3063" y="3362"/>
                      <a:pt x="3102" y="3363"/>
                      <a:pt x="3127" y="3346"/>
                    </a:cubicBezTo>
                    <a:cubicBezTo>
                      <a:pt x="3151" y="3330"/>
                      <a:pt x="3186" y="3327"/>
                      <a:pt x="3210" y="3307"/>
                    </a:cubicBezTo>
                    <a:cubicBezTo>
                      <a:pt x="3232" y="3287"/>
                      <a:pt x="3226" y="3240"/>
                      <a:pt x="3246" y="3220"/>
                    </a:cubicBezTo>
                    <a:lnTo>
                      <a:pt x="3303" y="3157"/>
                    </a:lnTo>
                    <a:cubicBezTo>
                      <a:pt x="3323" y="3136"/>
                      <a:pt x="3356" y="3126"/>
                      <a:pt x="3375" y="3103"/>
                    </a:cubicBezTo>
                    <a:cubicBezTo>
                      <a:pt x="3396" y="3082"/>
                      <a:pt x="3423" y="3068"/>
                      <a:pt x="3441" y="3046"/>
                    </a:cubicBezTo>
                    <a:cubicBezTo>
                      <a:pt x="3460" y="3024"/>
                      <a:pt x="3485" y="3005"/>
                      <a:pt x="3502" y="2983"/>
                    </a:cubicBezTo>
                    <a:cubicBezTo>
                      <a:pt x="3519" y="2958"/>
                      <a:pt x="3517" y="2924"/>
                      <a:pt x="3537" y="2902"/>
                    </a:cubicBezTo>
                    <a:cubicBezTo>
                      <a:pt x="3557" y="2880"/>
                      <a:pt x="3588" y="2866"/>
                      <a:pt x="3609" y="2844"/>
                    </a:cubicBezTo>
                    <a:cubicBezTo>
                      <a:pt x="3627" y="2821"/>
                      <a:pt x="3654" y="2803"/>
                      <a:pt x="3672" y="2778"/>
                    </a:cubicBezTo>
                    <a:cubicBezTo>
                      <a:pt x="3692" y="2755"/>
                      <a:pt x="3685" y="2718"/>
                      <a:pt x="3696" y="2690"/>
                    </a:cubicBezTo>
                    <a:cubicBezTo>
                      <a:pt x="3709" y="2661"/>
                      <a:pt x="3726" y="2632"/>
                      <a:pt x="3727" y="2598"/>
                    </a:cubicBezTo>
                    <a:cubicBezTo>
                      <a:pt x="3729" y="2563"/>
                      <a:pt x="3705" y="2518"/>
                      <a:pt x="3703" y="2484"/>
                    </a:cubicBezTo>
                    <a:cubicBezTo>
                      <a:pt x="3701" y="2449"/>
                      <a:pt x="3698" y="2413"/>
                      <a:pt x="3689" y="2378"/>
                    </a:cubicBezTo>
                    <a:cubicBezTo>
                      <a:pt x="3682" y="2346"/>
                      <a:pt x="3661" y="2309"/>
                      <a:pt x="3698" y="2291"/>
                    </a:cubicBezTo>
                    <a:cubicBezTo>
                      <a:pt x="3700" y="2291"/>
                      <a:pt x="3681" y="2284"/>
                      <a:pt x="3676" y="2284"/>
                    </a:cubicBezTo>
                    <a:cubicBezTo>
                      <a:pt x="3676" y="2284"/>
                      <a:pt x="3675" y="2284"/>
                      <a:pt x="3675" y="2284"/>
                    </a:cubicBezTo>
                    <a:cubicBezTo>
                      <a:pt x="3636" y="2291"/>
                      <a:pt x="3638" y="2310"/>
                      <a:pt x="3641" y="2332"/>
                    </a:cubicBezTo>
                    <a:cubicBezTo>
                      <a:pt x="3646" y="2365"/>
                      <a:pt x="3674" y="2405"/>
                      <a:pt x="3667" y="2434"/>
                    </a:cubicBezTo>
                    <a:cubicBezTo>
                      <a:pt x="3661" y="2462"/>
                      <a:pt x="3664" y="2490"/>
                      <a:pt x="3660" y="2521"/>
                    </a:cubicBezTo>
                    <a:cubicBezTo>
                      <a:pt x="3657" y="2550"/>
                      <a:pt x="3652" y="2577"/>
                      <a:pt x="3641" y="2603"/>
                    </a:cubicBezTo>
                    <a:cubicBezTo>
                      <a:pt x="3630" y="2628"/>
                      <a:pt x="3575" y="2634"/>
                      <a:pt x="3557" y="2656"/>
                    </a:cubicBezTo>
                    <a:cubicBezTo>
                      <a:pt x="3540" y="2679"/>
                      <a:pt x="3529" y="2704"/>
                      <a:pt x="3507" y="2723"/>
                    </a:cubicBezTo>
                    <a:cubicBezTo>
                      <a:pt x="3485" y="2742"/>
                      <a:pt x="3467" y="2764"/>
                      <a:pt x="3441" y="2782"/>
                    </a:cubicBezTo>
                    <a:cubicBezTo>
                      <a:pt x="3418" y="2799"/>
                      <a:pt x="3420" y="2833"/>
                      <a:pt x="3396" y="2851"/>
                    </a:cubicBezTo>
                    <a:cubicBezTo>
                      <a:pt x="3384" y="2859"/>
                      <a:pt x="3363" y="2859"/>
                      <a:pt x="3342" y="2859"/>
                    </a:cubicBezTo>
                    <a:cubicBezTo>
                      <a:pt x="3321" y="2859"/>
                      <a:pt x="3300" y="2859"/>
                      <a:pt x="3290" y="2866"/>
                    </a:cubicBezTo>
                    <a:cubicBezTo>
                      <a:pt x="3268" y="2883"/>
                      <a:pt x="3253" y="2895"/>
                      <a:pt x="3232" y="2910"/>
                    </a:cubicBezTo>
                    <a:cubicBezTo>
                      <a:pt x="3213" y="2924"/>
                      <a:pt x="3221" y="2963"/>
                      <a:pt x="3200" y="2976"/>
                    </a:cubicBezTo>
                    <a:cubicBezTo>
                      <a:pt x="3186" y="2985"/>
                      <a:pt x="3169" y="2989"/>
                      <a:pt x="3149" y="2993"/>
                    </a:cubicBezTo>
                    <a:cubicBezTo>
                      <a:pt x="3143" y="2988"/>
                      <a:pt x="3136" y="2985"/>
                      <a:pt x="3133" y="2985"/>
                    </a:cubicBezTo>
                    <a:cubicBezTo>
                      <a:pt x="3131" y="2985"/>
                      <a:pt x="3130" y="2985"/>
                      <a:pt x="3130" y="2986"/>
                    </a:cubicBezTo>
                    <a:cubicBezTo>
                      <a:pt x="3122" y="2997"/>
                      <a:pt x="3115" y="3007"/>
                      <a:pt x="3107" y="3019"/>
                    </a:cubicBezTo>
                    <a:cubicBezTo>
                      <a:pt x="3096" y="3030"/>
                      <a:pt x="3086" y="3041"/>
                      <a:pt x="3072" y="3051"/>
                    </a:cubicBezTo>
                    <a:cubicBezTo>
                      <a:pt x="3053" y="3064"/>
                      <a:pt x="3021" y="3066"/>
                      <a:pt x="3003" y="3079"/>
                    </a:cubicBezTo>
                    <a:cubicBezTo>
                      <a:pt x="2984" y="3093"/>
                      <a:pt x="2980" y="3122"/>
                      <a:pt x="2963" y="3136"/>
                    </a:cubicBezTo>
                    <a:cubicBezTo>
                      <a:pt x="2957" y="3141"/>
                      <a:pt x="2950" y="3150"/>
                      <a:pt x="2944" y="3158"/>
                    </a:cubicBezTo>
                    <a:cubicBezTo>
                      <a:pt x="2896" y="3176"/>
                      <a:pt x="2842" y="3188"/>
                      <a:pt x="2798" y="3205"/>
                    </a:cubicBezTo>
                    <a:cubicBezTo>
                      <a:pt x="2753" y="3217"/>
                      <a:pt x="2708" y="3220"/>
                      <a:pt x="2661" y="3225"/>
                    </a:cubicBezTo>
                    <a:cubicBezTo>
                      <a:pt x="2708" y="3203"/>
                      <a:pt x="2753" y="3181"/>
                      <a:pt x="2794" y="3147"/>
                    </a:cubicBezTo>
                    <a:cubicBezTo>
                      <a:pt x="2818" y="3128"/>
                      <a:pt x="2836" y="3107"/>
                      <a:pt x="2855" y="3085"/>
                    </a:cubicBezTo>
                    <a:cubicBezTo>
                      <a:pt x="2874" y="3075"/>
                      <a:pt x="2893" y="3067"/>
                      <a:pt x="2910" y="3057"/>
                    </a:cubicBezTo>
                    <a:cubicBezTo>
                      <a:pt x="2962" y="3026"/>
                      <a:pt x="3013" y="2993"/>
                      <a:pt x="3063" y="2957"/>
                    </a:cubicBezTo>
                    <a:cubicBezTo>
                      <a:pt x="3109" y="2917"/>
                      <a:pt x="3142" y="2865"/>
                      <a:pt x="3189" y="2824"/>
                    </a:cubicBezTo>
                    <a:cubicBezTo>
                      <a:pt x="3235" y="2784"/>
                      <a:pt x="3290" y="2749"/>
                      <a:pt x="3335" y="2704"/>
                    </a:cubicBezTo>
                    <a:cubicBezTo>
                      <a:pt x="3378" y="2660"/>
                      <a:pt x="3426" y="2614"/>
                      <a:pt x="3464" y="2562"/>
                    </a:cubicBezTo>
                    <a:cubicBezTo>
                      <a:pt x="3499" y="2510"/>
                      <a:pt x="3513" y="2446"/>
                      <a:pt x="3535" y="2390"/>
                    </a:cubicBezTo>
                    <a:cubicBezTo>
                      <a:pt x="3564" y="2351"/>
                      <a:pt x="3597" y="2316"/>
                      <a:pt x="3619" y="2273"/>
                    </a:cubicBezTo>
                    <a:cubicBezTo>
                      <a:pt x="3645" y="2226"/>
                      <a:pt x="3641" y="2170"/>
                      <a:pt x="3658" y="2119"/>
                    </a:cubicBezTo>
                    <a:cubicBezTo>
                      <a:pt x="3674" y="2064"/>
                      <a:pt x="3692" y="2007"/>
                      <a:pt x="3687" y="1950"/>
                    </a:cubicBezTo>
                    <a:cubicBezTo>
                      <a:pt x="3685" y="1890"/>
                      <a:pt x="3652" y="1830"/>
                      <a:pt x="3638" y="1775"/>
                    </a:cubicBezTo>
                    <a:cubicBezTo>
                      <a:pt x="3630" y="1734"/>
                      <a:pt x="3616" y="1696"/>
                      <a:pt x="3598" y="1658"/>
                    </a:cubicBezTo>
                    <a:cubicBezTo>
                      <a:pt x="3616" y="1585"/>
                      <a:pt x="3631" y="1509"/>
                      <a:pt x="3632" y="1431"/>
                    </a:cubicBezTo>
                    <a:cubicBezTo>
                      <a:pt x="3634" y="1340"/>
                      <a:pt x="3602" y="1255"/>
                      <a:pt x="3583" y="1169"/>
                    </a:cubicBezTo>
                    <a:cubicBezTo>
                      <a:pt x="3562" y="1076"/>
                      <a:pt x="3533" y="981"/>
                      <a:pt x="3485" y="897"/>
                    </a:cubicBezTo>
                    <a:cubicBezTo>
                      <a:pt x="3433" y="811"/>
                      <a:pt x="3356" y="748"/>
                      <a:pt x="3290" y="681"/>
                    </a:cubicBezTo>
                    <a:cubicBezTo>
                      <a:pt x="3239" y="626"/>
                      <a:pt x="3180" y="578"/>
                      <a:pt x="3120" y="536"/>
                    </a:cubicBezTo>
                    <a:cubicBezTo>
                      <a:pt x="3087" y="492"/>
                      <a:pt x="3052" y="450"/>
                      <a:pt x="3014" y="408"/>
                    </a:cubicBezTo>
                    <a:cubicBezTo>
                      <a:pt x="2973" y="363"/>
                      <a:pt x="2908" y="348"/>
                      <a:pt x="2862" y="312"/>
                    </a:cubicBezTo>
                    <a:cubicBezTo>
                      <a:pt x="2818" y="272"/>
                      <a:pt x="2779" y="216"/>
                      <a:pt x="2725" y="184"/>
                    </a:cubicBezTo>
                    <a:cubicBezTo>
                      <a:pt x="2673" y="151"/>
                      <a:pt x="2613" y="133"/>
                      <a:pt x="2555" y="107"/>
                    </a:cubicBezTo>
                    <a:cubicBezTo>
                      <a:pt x="2497" y="85"/>
                      <a:pt x="2443" y="45"/>
                      <a:pt x="2381" y="31"/>
                    </a:cubicBezTo>
                    <a:cubicBezTo>
                      <a:pt x="2319" y="16"/>
                      <a:pt x="2255" y="23"/>
                      <a:pt x="2193" y="17"/>
                    </a:cubicBezTo>
                    <a:cubicBezTo>
                      <a:pt x="2179" y="16"/>
                      <a:pt x="2166" y="15"/>
                      <a:pt x="2152" y="15"/>
                    </a:cubicBezTo>
                    <a:cubicBezTo>
                      <a:pt x="2103" y="15"/>
                      <a:pt x="2054" y="23"/>
                      <a:pt x="2004" y="23"/>
                    </a:cubicBezTo>
                    <a:cubicBezTo>
                      <a:pt x="2003" y="23"/>
                      <a:pt x="2002" y="23"/>
                      <a:pt x="2001" y="23"/>
                    </a:cubicBezTo>
                    <a:cubicBezTo>
                      <a:pt x="1950" y="23"/>
                      <a:pt x="1895" y="0"/>
                      <a:pt x="1842"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29"/>
              <p:cNvSpPr/>
              <p:nvPr/>
            </p:nvSpPr>
            <p:spPr>
              <a:xfrm>
                <a:off x="1142125" y="3183125"/>
                <a:ext cx="93175" cy="92075"/>
              </a:xfrm>
              <a:custGeom>
                <a:rect b="b" l="l" r="r" t="t"/>
                <a:pathLst>
                  <a:path extrusionOk="0" h="3683" w="3727">
                    <a:moveTo>
                      <a:pt x="1006" y="329"/>
                    </a:moveTo>
                    <a:cubicBezTo>
                      <a:pt x="1010" y="329"/>
                      <a:pt x="1015" y="329"/>
                      <a:pt x="1019" y="329"/>
                    </a:cubicBezTo>
                    <a:cubicBezTo>
                      <a:pt x="983" y="353"/>
                      <a:pt x="948" y="376"/>
                      <a:pt x="913" y="398"/>
                    </a:cubicBezTo>
                    <a:cubicBezTo>
                      <a:pt x="915" y="395"/>
                      <a:pt x="916" y="390"/>
                      <a:pt x="919" y="388"/>
                    </a:cubicBezTo>
                    <a:cubicBezTo>
                      <a:pt x="937" y="366"/>
                      <a:pt x="960" y="349"/>
                      <a:pt x="983" y="333"/>
                    </a:cubicBezTo>
                    <a:cubicBezTo>
                      <a:pt x="991" y="330"/>
                      <a:pt x="998" y="329"/>
                      <a:pt x="1006" y="329"/>
                    </a:cubicBezTo>
                    <a:close/>
                    <a:moveTo>
                      <a:pt x="1598" y="652"/>
                    </a:moveTo>
                    <a:cubicBezTo>
                      <a:pt x="1701" y="652"/>
                      <a:pt x="1812" y="679"/>
                      <a:pt x="1927" y="704"/>
                    </a:cubicBezTo>
                    <a:cubicBezTo>
                      <a:pt x="2022" y="724"/>
                      <a:pt x="2112" y="753"/>
                      <a:pt x="2200" y="786"/>
                    </a:cubicBezTo>
                    <a:cubicBezTo>
                      <a:pt x="2087" y="755"/>
                      <a:pt x="1972" y="739"/>
                      <a:pt x="1859" y="739"/>
                    </a:cubicBezTo>
                    <a:cubicBezTo>
                      <a:pt x="1847" y="739"/>
                      <a:pt x="1834" y="739"/>
                      <a:pt x="1821" y="739"/>
                    </a:cubicBezTo>
                    <a:cubicBezTo>
                      <a:pt x="1794" y="739"/>
                      <a:pt x="1766" y="745"/>
                      <a:pt x="1739" y="746"/>
                    </a:cubicBezTo>
                    <a:cubicBezTo>
                      <a:pt x="1737" y="746"/>
                      <a:pt x="1737" y="745"/>
                      <a:pt x="1737" y="745"/>
                    </a:cubicBezTo>
                    <a:cubicBezTo>
                      <a:pt x="1696" y="724"/>
                      <a:pt x="1655" y="677"/>
                      <a:pt x="1610" y="660"/>
                    </a:cubicBezTo>
                    <a:cubicBezTo>
                      <a:pt x="1594" y="653"/>
                      <a:pt x="1581" y="653"/>
                      <a:pt x="1565" y="653"/>
                    </a:cubicBezTo>
                    <a:cubicBezTo>
                      <a:pt x="1576" y="652"/>
                      <a:pt x="1587" y="652"/>
                      <a:pt x="1598" y="652"/>
                    </a:cubicBezTo>
                    <a:close/>
                    <a:moveTo>
                      <a:pt x="3196" y="980"/>
                    </a:moveTo>
                    <a:lnTo>
                      <a:pt x="3196" y="980"/>
                    </a:lnTo>
                    <a:cubicBezTo>
                      <a:pt x="3205" y="986"/>
                      <a:pt x="3211" y="988"/>
                      <a:pt x="3217" y="995"/>
                    </a:cubicBezTo>
                    <a:cubicBezTo>
                      <a:pt x="3228" y="1016"/>
                      <a:pt x="3227" y="1045"/>
                      <a:pt x="3235" y="1068"/>
                    </a:cubicBezTo>
                    <a:cubicBezTo>
                      <a:pt x="3244" y="1090"/>
                      <a:pt x="3244" y="1114"/>
                      <a:pt x="3251" y="1134"/>
                    </a:cubicBezTo>
                    <a:cubicBezTo>
                      <a:pt x="3254" y="1141"/>
                      <a:pt x="3261" y="1147"/>
                      <a:pt x="3266" y="1152"/>
                    </a:cubicBezTo>
                    <a:cubicBezTo>
                      <a:pt x="3265" y="1154"/>
                      <a:pt x="3260" y="1154"/>
                      <a:pt x="3261" y="1155"/>
                    </a:cubicBezTo>
                    <a:cubicBezTo>
                      <a:pt x="3262" y="1176"/>
                      <a:pt x="3268" y="1194"/>
                      <a:pt x="3272" y="1214"/>
                    </a:cubicBezTo>
                    <a:cubicBezTo>
                      <a:pt x="3265" y="1210"/>
                      <a:pt x="3260" y="1207"/>
                      <a:pt x="3253" y="1203"/>
                    </a:cubicBezTo>
                    <a:cubicBezTo>
                      <a:pt x="3239" y="1127"/>
                      <a:pt x="3220" y="1053"/>
                      <a:pt x="3196" y="980"/>
                    </a:cubicBezTo>
                    <a:close/>
                    <a:moveTo>
                      <a:pt x="2588" y="1297"/>
                    </a:moveTo>
                    <a:lnTo>
                      <a:pt x="2588" y="1297"/>
                    </a:lnTo>
                    <a:cubicBezTo>
                      <a:pt x="2605" y="1311"/>
                      <a:pt x="2618" y="1326"/>
                      <a:pt x="2632" y="1341"/>
                    </a:cubicBezTo>
                    <a:cubicBezTo>
                      <a:pt x="2620" y="1333"/>
                      <a:pt x="2609" y="1323"/>
                      <a:pt x="2599" y="1312"/>
                    </a:cubicBezTo>
                    <a:lnTo>
                      <a:pt x="2588" y="1297"/>
                    </a:lnTo>
                    <a:close/>
                    <a:moveTo>
                      <a:pt x="3293" y="1178"/>
                    </a:moveTo>
                    <a:cubicBezTo>
                      <a:pt x="3294" y="1180"/>
                      <a:pt x="3297" y="1181"/>
                      <a:pt x="3299" y="1185"/>
                    </a:cubicBezTo>
                    <a:cubicBezTo>
                      <a:pt x="3309" y="1207"/>
                      <a:pt x="3317" y="1228"/>
                      <a:pt x="3337" y="1247"/>
                    </a:cubicBezTo>
                    <a:cubicBezTo>
                      <a:pt x="3356" y="1265"/>
                      <a:pt x="3403" y="1277"/>
                      <a:pt x="3419" y="1302"/>
                    </a:cubicBezTo>
                    <a:cubicBezTo>
                      <a:pt x="3437" y="1323"/>
                      <a:pt x="3458" y="1348"/>
                      <a:pt x="3481" y="1375"/>
                    </a:cubicBezTo>
                    <a:cubicBezTo>
                      <a:pt x="3495" y="1393"/>
                      <a:pt x="3516" y="1414"/>
                      <a:pt x="3514" y="1434"/>
                    </a:cubicBezTo>
                    <a:cubicBezTo>
                      <a:pt x="3496" y="1408"/>
                      <a:pt x="3483" y="1382"/>
                      <a:pt x="3462" y="1359"/>
                    </a:cubicBezTo>
                    <a:cubicBezTo>
                      <a:pt x="3414" y="1305"/>
                      <a:pt x="3361" y="1265"/>
                      <a:pt x="3304" y="1233"/>
                    </a:cubicBezTo>
                    <a:cubicBezTo>
                      <a:pt x="3301" y="1214"/>
                      <a:pt x="3295" y="1195"/>
                      <a:pt x="3293" y="1178"/>
                    </a:cubicBezTo>
                    <a:close/>
                    <a:moveTo>
                      <a:pt x="1120" y="1265"/>
                    </a:moveTo>
                    <a:lnTo>
                      <a:pt x="1120" y="1265"/>
                    </a:lnTo>
                    <a:cubicBezTo>
                      <a:pt x="1118" y="1268"/>
                      <a:pt x="1115" y="1269"/>
                      <a:pt x="1114" y="1269"/>
                    </a:cubicBezTo>
                    <a:cubicBezTo>
                      <a:pt x="1060" y="1319"/>
                      <a:pt x="1012" y="1379"/>
                      <a:pt x="974" y="1444"/>
                    </a:cubicBezTo>
                    <a:cubicBezTo>
                      <a:pt x="974" y="1407"/>
                      <a:pt x="978" y="1370"/>
                      <a:pt x="985" y="1333"/>
                    </a:cubicBezTo>
                    <a:cubicBezTo>
                      <a:pt x="1005" y="1319"/>
                      <a:pt x="1026" y="1306"/>
                      <a:pt x="1049" y="1295"/>
                    </a:cubicBezTo>
                    <a:cubicBezTo>
                      <a:pt x="1067" y="1286"/>
                      <a:pt x="1087" y="1279"/>
                      <a:pt x="1107" y="1271"/>
                    </a:cubicBezTo>
                    <a:cubicBezTo>
                      <a:pt x="1111" y="1269"/>
                      <a:pt x="1115" y="1268"/>
                      <a:pt x="1120" y="1265"/>
                    </a:cubicBezTo>
                    <a:close/>
                    <a:moveTo>
                      <a:pt x="3266" y="1291"/>
                    </a:moveTo>
                    <a:lnTo>
                      <a:pt x="3266" y="1291"/>
                    </a:lnTo>
                    <a:cubicBezTo>
                      <a:pt x="3273" y="1297"/>
                      <a:pt x="3280" y="1300"/>
                      <a:pt x="3286" y="1305"/>
                    </a:cubicBezTo>
                    <a:cubicBezTo>
                      <a:pt x="3299" y="1366"/>
                      <a:pt x="3308" y="1430"/>
                      <a:pt x="3320" y="1492"/>
                    </a:cubicBezTo>
                    <a:cubicBezTo>
                      <a:pt x="3310" y="1458"/>
                      <a:pt x="3297" y="1426"/>
                      <a:pt x="3280" y="1393"/>
                    </a:cubicBezTo>
                    <a:cubicBezTo>
                      <a:pt x="3276" y="1359"/>
                      <a:pt x="3272" y="1326"/>
                      <a:pt x="3266" y="1291"/>
                    </a:cubicBezTo>
                    <a:close/>
                    <a:moveTo>
                      <a:pt x="2655" y="1367"/>
                    </a:moveTo>
                    <a:cubicBezTo>
                      <a:pt x="2687" y="1401"/>
                      <a:pt x="2715" y="1440"/>
                      <a:pt x="2735" y="1481"/>
                    </a:cubicBezTo>
                    <a:lnTo>
                      <a:pt x="2735" y="1502"/>
                    </a:lnTo>
                    <a:cubicBezTo>
                      <a:pt x="2731" y="1532"/>
                      <a:pt x="2719" y="1573"/>
                      <a:pt x="2697" y="1615"/>
                    </a:cubicBezTo>
                    <a:cubicBezTo>
                      <a:pt x="2694" y="1532"/>
                      <a:pt x="2673" y="1450"/>
                      <a:pt x="2632" y="1378"/>
                    </a:cubicBezTo>
                    <a:cubicBezTo>
                      <a:pt x="2640" y="1374"/>
                      <a:pt x="2649" y="1371"/>
                      <a:pt x="2655" y="1367"/>
                    </a:cubicBezTo>
                    <a:close/>
                    <a:moveTo>
                      <a:pt x="1723" y="1253"/>
                    </a:moveTo>
                    <a:cubicBezTo>
                      <a:pt x="1734" y="1253"/>
                      <a:pt x="1746" y="1255"/>
                      <a:pt x="1760" y="1255"/>
                    </a:cubicBezTo>
                    <a:cubicBezTo>
                      <a:pt x="1751" y="1268"/>
                      <a:pt x="1744" y="1282"/>
                      <a:pt x="1735" y="1291"/>
                    </a:cubicBezTo>
                    <a:cubicBezTo>
                      <a:pt x="1702" y="1331"/>
                      <a:pt x="1663" y="1375"/>
                      <a:pt x="1645" y="1433"/>
                    </a:cubicBezTo>
                    <a:cubicBezTo>
                      <a:pt x="1629" y="1485"/>
                      <a:pt x="1615" y="1561"/>
                      <a:pt x="1632" y="1630"/>
                    </a:cubicBezTo>
                    <a:cubicBezTo>
                      <a:pt x="1641" y="1668"/>
                      <a:pt x="1663" y="1701"/>
                      <a:pt x="1688" y="1726"/>
                    </a:cubicBezTo>
                    <a:cubicBezTo>
                      <a:pt x="1711" y="1750"/>
                      <a:pt x="1735" y="1767"/>
                      <a:pt x="1760" y="1787"/>
                    </a:cubicBezTo>
                    <a:cubicBezTo>
                      <a:pt x="1764" y="1791"/>
                      <a:pt x="1768" y="1792"/>
                      <a:pt x="1773" y="1795"/>
                    </a:cubicBezTo>
                    <a:cubicBezTo>
                      <a:pt x="1730" y="1820"/>
                      <a:pt x="1684" y="1831"/>
                      <a:pt x="1639" y="1831"/>
                    </a:cubicBezTo>
                    <a:cubicBezTo>
                      <a:pt x="1601" y="1831"/>
                      <a:pt x="1563" y="1823"/>
                      <a:pt x="1530" y="1809"/>
                    </a:cubicBezTo>
                    <a:cubicBezTo>
                      <a:pt x="1509" y="1765"/>
                      <a:pt x="1498" y="1718"/>
                      <a:pt x="1494" y="1674"/>
                    </a:cubicBezTo>
                    <a:cubicBezTo>
                      <a:pt x="1483" y="1584"/>
                      <a:pt x="1517" y="1491"/>
                      <a:pt x="1560" y="1410"/>
                    </a:cubicBezTo>
                    <a:cubicBezTo>
                      <a:pt x="1596" y="1344"/>
                      <a:pt x="1651" y="1291"/>
                      <a:pt x="1711" y="1254"/>
                    </a:cubicBezTo>
                    <a:cubicBezTo>
                      <a:pt x="1715" y="1253"/>
                      <a:pt x="1719" y="1253"/>
                      <a:pt x="1723" y="1253"/>
                    </a:cubicBezTo>
                    <a:close/>
                    <a:moveTo>
                      <a:pt x="158" y="1649"/>
                    </a:moveTo>
                    <a:cubicBezTo>
                      <a:pt x="166" y="1681"/>
                      <a:pt x="176" y="1711"/>
                      <a:pt x="182" y="1740"/>
                    </a:cubicBezTo>
                    <a:cubicBezTo>
                      <a:pt x="187" y="1767"/>
                      <a:pt x="198" y="1795"/>
                      <a:pt x="207" y="1821"/>
                    </a:cubicBezTo>
                    <a:cubicBezTo>
                      <a:pt x="185" y="1871"/>
                      <a:pt x="164" y="1923"/>
                      <a:pt x="149" y="1978"/>
                    </a:cubicBezTo>
                    <a:cubicBezTo>
                      <a:pt x="149" y="1977"/>
                      <a:pt x="148" y="1974"/>
                      <a:pt x="148" y="1974"/>
                    </a:cubicBezTo>
                    <a:cubicBezTo>
                      <a:pt x="142" y="1928"/>
                      <a:pt x="130" y="1882"/>
                      <a:pt x="129" y="1833"/>
                    </a:cubicBezTo>
                    <a:cubicBezTo>
                      <a:pt x="123" y="1785"/>
                      <a:pt x="129" y="1737"/>
                      <a:pt x="136" y="1690"/>
                    </a:cubicBezTo>
                    <a:cubicBezTo>
                      <a:pt x="138" y="1675"/>
                      <a:pt x="148" y="1661"/>
                      <a:pt x="158" y="1649"/>
                    </a:cubicBezTo>
                    <a:close/>
                    <a:moveTo>
                      <a:pt x="3075" y="1792"/>
                    </a:moveTo>
                    <a:cubicBezTo>
                      <a:pt x="3079" y="1869"/>
                      <a:pt x="3075" y="1945"/>
                      <a:pt x="3066" y="2018"/>
                    </a:cubicBezTo>
                    <a:cubicBezTo>
                      <a:pt x="3066" y="1997"/>
                      <a:pt x="3067" y="1977"/>
                      <a:pt x="3067" y="1957"/>
                    </a:cubicBezTo>
                    <a:cubicBezTo>
                      <a:pt x="3067" y="1917"/>
                      <a:pt x="3063" y="1878"/>
                      <a:pt x="3059" y="1839"/>
                    </a:cubicBezTo>
                    <a:cubicBezTo>
                      <a:pt x="3067" y="1821"/>
                      <a:pt x="3070" y="1806"/>
                      <a:pt x="3075" y="1792"/>
                    </a:cubicBezTo>
                    <a:close/>
                    <a:moveTo>
                      <a:pt x="2399" y="1842"/>
                    </a:moveTo>
                    <a:cubicBezTo>
                      <a:pt x="2398" y="1846"/>
                      <a:pt x="2398" y="1850"/>
                      <a:pt x="2395" y="1854"/>
                    </a:cubicBezTo>
                    <a:cubicBezTo>
                      <a:pt x="2394" y="1857"/>
                      <a:pt x="2393" y="1861"/>
                      <a:pt x="2388" y="1864"/>
                    </a:cubicBezTo>
                    <a:cubicBezTo>
                      <a:pt x="2338" y="1946"/>
                      <a:pt x="2252" y="1985"/>
                      <a:pt x="2167" y="2012"/>
                    </a:cubicBezTo>
                    <a:cubicBezTo>
                      <a:pt x="2153" y="2018"/>
                      <a:pt x="2138" y="2022"/>
                      <a:pt x="2123" y="2028"/>
                    </a:cubicBezTo>
                    <a:lnTo>
                      <a:pt x="2123" y="2015"/>
                    </a:lnTo>
                    <a:cubicBezTo>
                      <a:pt x="2196" y="1993"/>
                      <a:pt x="2265" y="1957"/>
                      <a:pt x="2320" y="1911"/>
                    </a:cubicBezTo>
                    <a:cubicBezTo>
                      <a:pt x="2343" y="1894"/>
                      <a:pt x="2364" y="1871"/>
                      <a:pt x="2382" y="1847"/>
                    </a:cubicBezTo>
                    <a:cubicBezTo>
                      <a:pt x="2387" y="1846"/>
                      <a:pt x="2394" y="1843"/>
                      <a:pt x="2399" y="1842"/>
                    </a:cubicBezTo>
                    <a:close/>
                    <a:moveTo>
                      <a:pt x="2409" y="1630"/>
                    </a:moveTo>
                    <a:cubicBezTo>
                      <a:pt x="2409" y="1633"/>
                      <a:pt x="2409" y="1634"/>
                      <a:pt x="2410" y="1635"/>
                    </a:cubicBezTo>
                    <a:cubicBezTo>
                      <a:pt x="2395" y="1710"/>
                      <a:pt x="2365" y="1774"/>
                      <a:pt x="2321" y="1825"/>
                    </a:cubicBezTo>
                    <a:cubicBezTo>
                      <a:pt x="2277" y="1835"/>
                      <a:pt x="2231" y="1843"/>
                      <a:pt x="2186" y="1843"/>
                    </a:cubicBezTo>
                    <a:cubicBezTo>
                      <a:pt x="2152" y="1843"/>
                      <a:pt x="2117" y="1838"/>
                      <a:pt x="2086" y="1825"/>
                    </a:cubicBezTo>
                    <a:cubicBezTo>
                      <a:pt x="2086" y="1825"/>
                      <a:pt x="2085" y="1825"/>
                      <a:pt x="2085" y="1825"/>
                    </a:cubicBezTo>
                    <a:cubicBezTo>
                      <a:pt x="2082" y="1825"/>
                      <a:pt x="2078" y="1846"/>
                      <a:pt x="2080" y="1849"/>
                    </a:cubicBezTo>
                    <a:cubicBezTo>
                      <a:pt x="2119" y="1874"/>
                      <a:pt x="2159" y="1882"/>
                      <a:pt x="2200" y="1882"/>
                    </a:cubicBezTo>
                    <a:cubicBezTo>
                      <a:pt x="2221" y="1882"/>
                      <a:pt x="2241" y="1880"/>
                      <a:pt x="2262" y="1878"/>
                    </a:cubicBezTo>
                    <a:lnTo>
                      <a:pt x="2262" y="1878"/>
                    </a:lnTo>
                    <a:cubicBezTo>
                      <a:pt x="2222" y="1909"/>
                      <a:pt x="2179" y="1933"/>
                      <a:pt x="2127" y="1950"/>
                    </a:cubicBezTo>
                    <a:cubicBezTo>
                      <a:pt x="2128" y="1928"/>
                      <a:pt x="2128" y="1904"/>
                      <a:pt x="2134" y="1883"/>
                    </a:cubicBezTo>
                    <a:cubicBezTo>
                      <a:pt x="2135" y="1879"/>
                      <a:pt x="2127" y="1876"/>
                      <a:pt x="2120" y="1876"/>
                    </a:cubicBezTo>
                    <a:cubicBezTo>
                      <a:pt x="2115" y="1876"/>
                      <a:pt x="2111" y="1878"/>
                      <a:pt x="2110" y="1880"/>
                    </a:cubicBezTo>
                    <a:cubicBezTo>
                      <a:pt x="2101" y="1908"/>
                      <a:pt x="2097" y="1937"/>
                      <a:pt x="2091" y="1964"/>
                    </a:cubicBezTo>
                    <a:cubicBezTo>
                      <a:pt x="2046" y="1976"/>
                      <a:pt x="2000" y="1982"/>
                      <a:pt x="1954" y="1982"/>
                    </a:cubicBezTo>
                    <a:cubicBezTo>
                      <a:pt x="1889" y="1982"/>
                      <a:pt x="1825" y="1969"/>
                      <a:pt x="1768" y="1944"/>
                    </a:cubicBezTo>
                    <a:cubicBezTo>
                      <a:pt x="1766" y="1943"/>
                      <a:pt x="1764" y="1943"/>
                      <a:pt x="1762" y="1943"/>
                    </a:cubicBezTo>
                    <a:cubicBezTo>
                      <a:pt x="1743" y="1943"/>
                      <a:pt x="1722" y="1978"/>
                      <a:pt x="1744" y="1990"/>
                    </a:cubicBezTo>
                    <a:cubicBezTo>
                      <a:pt x="1810" y="2028"/>
                      <a:pt x="1886" y="2045"/>
                      <a:pt x="1963" y="2045"/>
                    </a:cubicBezTo>
                    <a:cubicBezTo>
                      <a:pt x="2004" y="2045"/>
                      <a:pt x="2044" y="2040"/>
                      <a:pt x="2084" y="2032"/>
                    </a:cubicBezTo>
                    <a:lnTo>
                      <a:pt x="2084" y="2047"/>
                    </a:lnTo>
                    <a:cubicBezTo>
                      <a:pt x="2040" y="2061"/>
                      <a:pt x="1992" y="2073"/>
                      <a:pt x="1943" y="2073"/>
                    </a:cubicBezTo>
                    <a:cubicBezTo>
                      <a:pt x="1922" y="2073"/>
                      <a:pt x="1901" y="2071"/>
                      <a:pt x="1879" y="2066"/>
                    </a:cubicBezTo>
                    <a:cubicBezTo>
                      <a:pt x="1780" y="2043"/>
                      <a:pt x="1684" y="1997"/>
                      <a:pt x="1611" y="1930"/>
                    </a:cubicBezTo>
                    <a:cubicBezTo>
                      <a:pt x="1598" y="1919"/>
                      <a:pt x="1590" y="1905"/>
                      <a:pt x="1581" y="1895"/>
                    </a:cubicBezTo>
                    <a:lnTo>
                      <a:pt x="1581" y="1895"/>
                    </a:lnTo>
                    <a:cubicBezTo>
                      <a:pt x="1600" y="1899"/>
                      <a:pt x="1620" y="1901"/>
                      <a:pt x="1641" y="1901"/>
                    </a:cubicBezTo>
                    <a:cubicBezTo>
                      <a:pt x="1704" y="1901"/>
                      <a:pt x="1769" y="1882"/>
                      <a:pt x="1824" y="1835"/>
                    </a:cubicBezTo>
                    <a:cubicBezTo>
                      <a:pt x="1862" y="1852"/>
                      <a:pt x="1901" y="1862"/>
                      <a:pt x="1941" y="1862"/>
                    </a:cubicBezTo>
                    <a:cubicBezTo>
                      <a:pt x="1949" y="1862"/>
                      <a:pt x="1958" y="1862"/>
                      <a:pt x="1966" y="1861"/>
                    </a:cubicBezTo>
                    <a:cubicBezTo>
                      <a:pt x="2026" y="1854"/>
                      <a:pt x="2069" y="1818"/>
                      <a:pt x="2105" y="1787"/>
                    </a:cubicBezTo>
                    <a:cubicBezTo>
                      <a:pt x="2111" y="1788"/>
                      <a:pt x="2118" y="1788"/>
                      <a:pt x="2124" y="1788"/>
                    </a:cubicBezTo>
                    <a:cubicBezTo>
                      <a:pt x="2147" y="1788"/>
                      <a:pt x="2172" y="1783"/>
                      <a:pt x="2194" y="1780"/>
                    </a:cubicBezTo>
                    <a:cubicBezTo>
                      <a:pt x="2244" y="1766"/>
                      <a:pt x="2277" y="1732"/>
                      <a:pt x="2316" y="1705"/>
                    </a:cubicBezTo>
                    <a:cubicBezTo>
                      <a:pt x="2344" y="1685"/>
                      <a:pt x="2384" y="1663"/>
                      <a:pt x="2409" y="1630"/>
                    </a:cubicBezTo>
                    <a:close/>
                    <a:moveTo>
                      <a:pt x="1162" y="1637"/>
                    </a:moveTo>
                    <a:cubicBezTo>
                      <a:pt x="1161" y="1678"/>
                      <a:pt x="1159" y="1722"/>
                      <a:pt x="1159" y="1763"/>
                    </a:cubicBezTo>
                    <a:cubicBezTo>
                      <a:pt x="1159" y="1856"/>
                      <a:pt x="1150" y="1956"/>
                      <a:pt x="1180" y="2054"/>
                    </a:cubicBezTo>
                    <a:cubicBezTo>
                      <a:pt x="1194" y="2098"/>
                      <a:pt x="1215" y="2142"/>
                      <a:pt x="1238" y="2183"/>
                    </a:cubicBezTo>
                    <a:cubicBezTo>
                      <a:pt x="1147" y="2041"/>
                      <a:pt x="1120" y="1868"/>
                      <a:pt x="1142" y="1730"/>
                    </a:cubicBezTo>
                    <a:cubicBezTo>
                      <a:pt x="1146" y="1701"/>
                      <a:pt x="1153" y="1670"/>
                      <a:pt x="1162" y="1637"/>
                    </a:cubicBezTo>
                    <a:close/>
                    <a:moveTo>
                      <a:pt x="2781" y="2307"/>
                    </a:moveTo>
                    <a:lnTo>
                      <a:pt x="2781" y="2307"/>
                    </a:lnTo>
                    <a:cubicBezTo>
                      <a:pt x="2779" y="2310"/>
                      <a:pt x="2779" y="2312"/>
                      <a:pt x="2778" y="2317"/>
                    </a:cubicBezTo>
                    <a:cubicBezTo>
                      <a:pt x="2770" y="2321"/>
                      <a:pt x="2760" y="2322"/>
                      <a:pt x="2753" y="2323"/>
                    </a:cubicBezTo>
                    <a:cubicBezTo>
                      <a:pt x="2763" y="2318"/>
                      <a:pt x="2772" y="2311"/>
                      <a:pt x="2781" y="2307"/>
                    </a:cubicBezTo>
                    <a:close/>
                    <a:moveTo>
                      <a:pt x="1608" y="2213"/>
                    </a:moveTo>
                    <a:lnTo>
                      <a:pt x="1608" y="2213"/>
                    </a:lnTo>
                    <a:cubicBezTo>
                      <a:pt x="1662" y="2242"/>
                      <a:pt x="1718" y="2266"/>
                      <a:pt x="1775" y="2284"/>
                    </a:cubicBezTo>
                    <a:cubicBezTo>
                      <a:pt x="1852" y="2308"/>
                      <a:pt x="1933" y="2328"/>
                      <a:pt x="2015" y="2334"/>
                    </a:cubicBezTo>
                    <a:cubicBezTo>
                      <a:pt x="1974" y="2355"/>
                      <a:pt x="1933" y="2372"/>
                      <a:pt x="1886" y="2384"/>
                    </a:cubicBezTo>
                    <a:cubicBezTo>
                      <a:pt x="1854" y="2378"/>
                      <a:pt x="1823" y="2373"/>
                      <a:pt x="1793" y="2359"/>
                    </a:cubicBezTo>
                    <a:cubicBezTo>
                      <a:pt x="1717" y="2328"/>
                      <a:pt x="1662" y="2266"/>
                      <a:pt x="1608" y="2213"/>
                    </a:cubicBezTo>
                    <a:close/>
                    <a:moveTo>
                      <a:pt x="2779" y="1589"/>
                    </a:moveTo>
                    <a:cubicBezTo>
                      <a:pt x="2786" y="1612"/>
                      <a:pt x="2792" y="1634"/>
                      <a:pt x="2796" y="1656"/>
                    </a:cubicBezTo>
                    <a:cubicBezTo>
                      <a:pt x="2779" y="1729"/>
                      <a:pt x="2753" y="1799"/>
                      <a:pt x="2724" y="1867"/>
                    </a:cubicBezTo>
                    <a:cubicBezTo>
                      <a:pt x="2697" y="1928"/>
                      <a:pt x="2668" y="1992"/>
                      <a:pt x="2631" y="2054"/>
                    </a:cubicBezTo>
                    <a:cubicBezTo>
                      <a:pt x="2593" y="2088"/>
                      <a:pt x="2555" y="2121"/>
                      <a:pt x="2519" y="2153"/>
                    </a:cubicBezTo>
                    <a:cubicBezTo>
                      <a:pt x="2428" y="2239"/>
                      <a:pt x="2332" y="2341"/>
                      <a:pt x="2201" y="2392"/>
                    </a:cubicBezTo>
                    <a:cubicBezTo>
                      <a:pt x="2165" y="2398"/>
                      <a:pt x="2128" y="2399"/>
                      <a:pt x="2093" y="2400"/>
                    </a:cubicBezTo>
                    <a:cubicBezTo>
                      <a:pt x="2097" y="2387"/>
                      <a:pt x="2101" y="2373"/>
                      <a:pt x="2104" y="2358"/>
                    </a:cubicBezTo>
                    <a:cubicBezTo>
                      <a:pt x="2105" y="2352"/>
                      <a:pt x="2105" y="2347"/>
                      <a:pt x="2105" y="2344"/>
                    </a:cubicBezTo>
                    <a:cubicBezTo>
                      <a:pt x="2110" y="2341"/>
                      <a:pt x="2113" y="2337"/>
                      <a:pt x="2119" y="2336"/>
                    </a:cubicBezTo>
                    <a:cubicBezTo>
                      <a:pt x="2134" y="2333"/>
                      <a:pt x="2149" y="2333"/>
                      <a:pt x="2165" y="2332"/>
                    </a:cubicBezTo>
                    <a:cubicBezTo>
                      <a:pt x="2304" y="2307"/>
                      <a:pt x="2430" y="2227"/>
                      <a:pt x="2530" y="2122"/>
                    </a:cubicBezTo>
                    <a:cubicBezTo>
                      <a:pt x="2629" y="2019"/>
                      <a:pt x="2683" y="1882"/>
                      <a:pt x="2694" y="1737"/>
                    </a:cubicBezTo>
                    <a:cubicBezTo>
                      <a:pt x="2695" y="1723"/>
                      <a:pt x="2695" y="1708"/>
                      <a:pt x="2695" y="1694"/>
                    </a:cubicBezTo>
                    <a:cubicBezTo>
                      <a:pt x="2713" y="1677"/>
                      <a:pt x="2737" y="1660"/>
                      <a:pt x="2752" y="1639"/>
                    </a:cubicBezTo>
                    <a:cubicBezTo>
                      <a:pt x="2764" y="1623"/>
                      <a:pt x="2771" y="1606"/>
                      <a:pt x="2779" y="1589"/>
                    </a:cubicBezTo>
                    <a:close/>
                    <a:moveTo>
                      <a:pt x="2061" y="2362"/>
                    </a:moveTo>
                    <a:cubicBezTo>
                      <a:pt x="2058" y="2376"/>
                      <a:pt x="2055" y="2389"/>
                      <a:pt x="2051" y="2403"/>
                    </a:cubicBezTo>
                    <a:lnTo>
                      <a:pt x="2043" y="2403"/>
                    </a:lnTo>
                    <a:cubicBezTo>
                      <a:pt x="2017" y="2400"/>
                      <a:pt x="1992" y="2398"/>
                      <a:pt x="1966" y="2396"/>
                    </a:cubicBezTo>
                    <a:cubicBezTo>
                      <a:pt x="1999" y="2387"/>
                      <a:pt x="2029" y="2373"/>
                      <a:pt x="2061" y="2362"/>
                    </a:cubicBezTo>
                    <a:close/>
                    <a:moveTo>
                      <a:pt x="809" y="2089"/>
                    </a:moveTo>
                    <a:cubicBezTo>
                      <a:pt x="820" y="2111"/>
                      <a:pt x="832" y="2136"/>
                      <a:pt x="846" y="2157"/>
                    </a:cubicBezTo>
                    <a:cubicBezTo>
                      <a:pt x="912" y="2261"/>
                      <a:pt x="1005" y="2340"/>
                      <a:pt x="1106" y="2402"/>
                    </a:cubicBezTo>
                    <a:cubicBezTo>
                      <a:pt x="1153" y="2456"/>
                      <a:pt x="1198" y="2504"/>
                      <a:pt x="1250" y="2549"/>
                    </a:cubicBezTo>
                    <a:cubicBezTo>
                      <a:pt x="1100" y="2445"/>
                      <a:pt x="935" y="2341"/>
                      <a:pt x="847" y="2178"/>
                    </a:cubicBezTo>
                    <a:cubicBezTo>
                      <a:pt x="832" y="2150"/>
                      <a:pt x="820" y="2118"/>
                      <a:pt x="809" y="2089"/>
                    </a:cubicBezTo>
                    <a:close/>
                    <a:moveTo>
                      <a:pt x="2717" y="2465"/>
                    </a:moveTo>
                    <a:lnTo>
                      <a:pt x="2717" y="2465"/>
                    </a:lnTo>
                    <a:cubicBezTo>
                      <a:pt x="2710" y="2479"/>
                      <a:pt x="2704" y="2494"/>
                      <a:pt x="2697" y="2508"/>
                    </a:cubicBezTo>
                    <a:cubicBezTo>
                      <a:pt x="2643" y="2530"/>
                      <a:pt x="2588" y="2548"/>
                      <a:pt x="2530" y="2562"/>
                    </a:cubicBezTo>
                    <a:cubicBezTo>
                      <a:pt x="2488" y="2571"/>
                      <a:pt x="2442" y="2577"/>
                      <a:pt x="2398" y="2584"/>
                    </a:cubicBezTo>
                    <a:cubicBezTo>
                      <a:pt x="2395" y="2579"/>
                      <a:pt x="2395" y="2575"/>
                      <a:pt x="2394" y="2570"/>
                    </a:cubicBezTo>
                    <a:cubicBezTo>
                      <a:pt x="2504" y="2548"/>
                      <a:pt x="2613" y="2513"/>
                      <a:pt x="2717" y="2465"/>
                    </a:cubicBezTo>
                    <a:close/>
                    <a:moveTo>
                      <a:pt x="2353" y="2579"/>
                    </a:moveTo>
                    <a:cubicBezTo>
                      <a:pt x="2354" y="2584"/>
                      <a:pt x="2354" y="2586"/>
                      <a:pt x="2354" y="2590"/>
                    </a:cubicBezTo>
                    <a:cubicBezTo>
                      <a:pt x="2327" y="2592"/>
                      <a:pt x="2298" y="2593"/>
                      <a:pt x="2269" y="2596"/>
                    </a:cubicBezTo>
                    <a:cubicBezTo>
                      <a:pt x="2282" y="2593"/>
                      <a:pt x="2296" y="2590"/>
                      <a:pt x="2310" y="2589"/>
                    </a:cubicBezTo>
                    <a:cubicBezTo>
                      <a:pt x="2324" y="2586"/>
                      <a:pt x="2339" y="2582"/>
                      <a:pt x="2353" y="2579"/>
                    </a:cubicBezTo>
                    <a:close/>
                    <a:moveTo>
                      <a:pt x="865" y="2571"/>
                    </a:moveTo>
                    <a:lnTo>
                      <a:pt x="865" y="2571"/>
                    </a:lnTo>
                    <a:cubicBezTo>
                      <a:pt x="880" y="2583"/>
                      <a:pt x="894" y="2592"/>
                      <a:pt x="912" y="2604"/>
                    </a:cubicBezTo>
                    <a:cubicBezTo>
                      <a:pt x="908" y="2612"/>
                      <a:pt x="908" y="2625"/>
                      <a:pt x="906" y="2637"/>
                    </a:cubicBezTo>
                    <a:cubicBezTo>
                      <a:pt x="893" y="2614"/>
                      <a:pt x="877" y="2593"/>
                      <a:pt x="865" y="2571"/>
                    </a:cubicBezTo>
                    <a:cubicBezTo>
                      <a:pt x="865" y="2571"/>
                      <a:pt x="865" y="2571"/>
                      <a:pt x="865" y="2571"/>
                    </a:cubicBezTo>
                    <a:close/>
                    <a:moveTo>
                      <a:pt x="1369" y="2634"/>
                    </a:moveTo>
                    <a:lnTo>
                      <a:pt x="1369" y="2634"/>
                    </a:lnTo>
                    <a:cubicBezTo>
                      <a:pt x="1422" y="2669"/>
                      <a:pt x="1477" y="2700"/>
                      <a:pt x="1534" y="2724"/>
                    </a:cubicBezTo>
                    <a:cubicBezTo>
                      <a:pt x="1553" y="2734"/>
                      <a:pt x="1574" y="2740"/>
                      <a:pt x="1594" y="2747"/>
                    </a:cubicBezTo>
                    <a:cubicBezTo>
                      <a:pt x="1581" y="2747"/>
                      <a:pt x="1567" y="2748"/>
                      <a:pt x="1553" y="2748"/>
                    </a:cubicBezTo>
                    <a:cubicBezTo>
                      <a:pt x="1546" y="2748"/>
                      <a:pt x="1539" y="2748"/>
                      <a:pt x="1532" y="2747"/>
                    </a:cubicBezTo>
                    <a:cubicBezTo>
                      <a:pt x="1476" y="2713"/>
                      <a:pt x="1422" y="2674"/>
                      <a:pt x="1369" y="2634"/>
                    </a:cubicBezTo>
                    <a:close/>
                    <a:moveTo>
                      <a:pt x="1692" y="2784"/>
                    </a:moveTo>
                    <a:cubicBezTo>
                      <a:pt x="1718" y="2795"/>
                      <a:pt x="1744" y="2804"/>
                      <a:pt x="1772" y="2812"/>
                    </a:cubicBezTo>
                    <a:lnTo>
                      <a:pt x="1731" y="2838"/>
                    </a:lnTo>
                    <a:cubicBezTo>
                      <a:pt x="1711" y="2831"/>
                      <a:pt x="1692" y="2830"/>
                      <a:pt x="1673" y="2820"/>
                    </a:cubicBezTo>
                    <a:cubicBezTo>
                      <a:pt x="1655" y="2812"/>
                      <a:pt x="1636" y="2802"/>
                      <a:pt x="1618" y="2793"/>
                    </a:cubicBezTo>
                    <a:cubicBezTo>
                      <a:pt x="1643" y="2791"/>
                      <a:pt x="1666" y="2790"/>
                      <a:pt x="1692" y="2784"/>
                    </a:cubicBezTo>
                    <a:close/>
                    <a:moveTo>
                      <a:pt x="1838" y="2831"/>
                    </a:moveTo>
                    <a:cubicBezTo>
                      <a:pt x="1974" y="2868"/>
                      <a:pt x="2113" y="2893"/>
                      <a:pt x="2258" y="2895"/>
                    </a:cubicBezTo>
                    <a:cubicBezTo>
                      <a:pt x="2216" y="2906"/>
                      <a:pt x="2174" y="2914"/>
                      <a:pt x="2126" y="2914"/>
                    </a:cubicBezTo>
                    <a:cubicBezTo>
                      <a:pt x="2020" y="2912"/>
                      <a:pt x="1905" y="2889"/>
                      <a:pt x="1791" y="2857"/>
                    </a:cubicBezTo>
                    <a:lnTo>
                      <a:pt x="1838" y="2831"/>
                    </a:lnTo>
                    <a:close/>
                    <a:moveTo>
                      <a:pt x="934" y="2618"/>
                    </a:moveTo>
                    <a:cubicBezTo>
                      <a:pt x="1058" y="2740"/>
                      <a:pt x="1205" y="2833"/>
                      <a:pt x="1354" y="2915"/>
                    </a:cubicBezTo>
                    <a:cubicBezTo>
                      <a:pt x="1374" y="2928"/>
                      <a:pt x="1396" y="2940"/>
                      <a:pt x="1417" y="2950"/>
                    </a:cubicBezTo>
                    <a:cubicBezTo>
                      <a:pt x="1402" y="2951"/>
                      <a:pt x="1387" y="2954"/>
                      <a:pt x="1369" y="2955"/>
                    </a:cubicBezTo>
                    <a:cubicBezTo>
                      <a:pt x="1239" y="2893"/>
                      <a:pt x="1118" y="2819"/>
                      <a:pt x="998" y="2743"/>
                    </a:cubicBezTo>
                    <a:cubicBezTo>
                      <a:pt x="982" y="2731"/>
                      <a:pt x="964" y="2717"/>
                      <a:pt x="948" y="2706"/>
                    </a:cubicBezTo>
                    <a:cubicBezTo>
                      <a:pt x="942" y="2699"/>
                      <a:pt x="939" y="2689"/>
                      <a:pt x="934" y="2683"/>
                    </a:cubicBezTo>
                    <a:cubicBezTo>
                      <a:pt x="930" y="2661"/>
                      <a:pt x="930" y="2639"/>
                      <a:pt x="934" y="2618"/>
                    </a:cubicBezTo>
                    <a:close/>
                    <a:moveTo>
                      <a:pt x="1464" y="2977"/>
                    </a:moveTo>
                    <a:cubicBezTo>
                      <a:pt x="1506" y="3001"/>
                      <a:pt x="1552" y="3024"/>
                      <a:pt x="1596" y="3046"/>
                    </a:cubicBezTo>
                    <a:cubicBezTo>
                      <a:pt x="1541" y="3027"/>
                      <a:pt x="1487" y="3006"/>
                      <a:pt x="1435" y="2983"/>
                    </a:cubicBezTo>
                    <a:cubicBezTo>
                      <a:pt x="1444" y="2981"/>
                      <a:pt x="1453" y="2978"/>
                      <a:pt x="1464" y="2977"/>
                    </a:cubicBezTo>
                    <a:close/>
                    <a:moveTo>
                      <a:pt x="3337" y="1579"/>
                    </a:moveTo>
                    <a:lnTo>
                      <a:pt x="3337" y="1579"/>
                    </a:lnTo>
                    <a:cubicBezTo>
                      <a:pt x="3345" y="1620"/>
                      <a:pt x="3355" y="1661"/>
                      <a:pt x="3361" y="1704"/>
                    </a:cubicBezTo>
                    <a:cubicBezTo>
                      <a:pt x="3404" y="1986"/>
                      <a:pt x="3418" y="2300"/>
                      <a:pt x="3266" y="2573"/>
                    </a:cubicBezTo>
                    <a:cubicBezTo>
                      <a:pt x="3129" y="2819"/>
                      <a:pt x="2881" y="2998"/>
                      <a:pt x="2609" y="3073"/>
                    </a:cubicBezTo>
                    <a:cubicBezTo>
                      <a:pt x="2602" y="3075"/>
                      <a:pt x="2595" y="3075"/>
                      <a:pt x="2588" y="3079"/>
                    </a:cubicBezTo>
                    <a:cubicBezTo>
                      <a:pt x="2717" y="2988"/>
                      <a:pt x="2799" y="2867"/>
                      <a:pt x="2862" y="2743"/>
                    </a:cubicBezTo>
                    <a:cubicBezTo>
                      <a:pt x="2986" y="2667"/>
                      <a:pt x="3096" y="2568"/>
                      <a:pt x="3176" y="2445"/>
                    </a:cubicBezTo>
                    <a:cubicBezTo>
                      <a:pt x="3299" y="2249"/>
                      <a:pt x="3327" y="2033"/>
                      <a:pt x="3322" y="1825"/>
                    </a:cubicBezTo>
                    <a:cubicBezTo>
                      <a:pt x="3341" y="1745"/>
                      <a:pt x="3348" y="1663"/>
                      <a:pt x="3337" y="1579"/>
                    </a:cubicBezTo>
                    <a:close/>
                    <a:moveTo>
                      <a:pt x="281" y="2135"/>
                    </a:moveTo>
                    <a:cubicBezTo>
                      <a:pt x="308" y="2206"/>
                      <a:pt x="341" y="2275"/>
                      <a:pt x="378" y="2341"/>
                    </a:cubicBezTo>
                    <a:cubicBezTo>
                      <a:pt x="370" y="2372"/>
                      <a:pt x="363" y="2405"/>
                      <a:pt x="365" y="2435"/>
                    </a:cubicBezTo>
                    <a:cubicBezTo>
                      <a:pt x="374" y="2497"/>
                      <a:pt x="394" y="2556"/>
                      <a:pt x="407" y="2617"/>
                    </a:cubicBezTo>
                    <a:cubicBezTo>
                      <a:pt x="419" y="2678"/>
                      <a:pt x="440" y="2736"/>
                      <a:pt x="460" y="2798"/>
                    </a:cubicBezTo>
                    <a:cubicBezTo>
                      <a:pt x="480" y="2860"/>
                      <a:pt x="531" y="2906"/>
                      <a:pt x="558" y="2962"/>
                    </a:cubicBezTo>
                    <a:cubicBezTo>
                      <a:pt x="576" y="2999"/>
                      <a:pt x="576" y="3053"/>
                      <a:pt x="586" y="3098"/>
                    </a:cubicBezTo>
                    <a:cubicBezTo>
                      <a:pt x="572" y="3087"/>
                      <a:pt x="558" y="3075"/>
                      <a:pt x="547" y="3061"/>
                    </a:cubicBezTo>
                    <a:cubicBezTo>
                      <a:pt x="492" y="3003"/>
                      <a:pt x="440" y="2943"/>
                      <a:pt x="393" y="2878"/>
                    </a:cubicBezTo>
                    <a:cubicBezTo>
                      <a:pt x="346" y="2812"/>
                      <a:pt x="309" y="2738"/>
                      <a:pt x="281" y="2661"/>
                    </a:cubicBezTo>
                    <a:cubicBezTo>
                      <a:pt x="254" y="2579"/>
                      <a:pt x="281" y="2489"/>
                      <a:pt x="275" y="2410"/>
                    </a:cubicBezTo>
                    <a:cubicBezTo>
                      <a:pt x="268" y="2329"/>
                      <a:pt x="261" y="2249"/>
                      <a:pt x="275" y="2169"/>
                    </a:cubicBezTo>
                    <a:cubicBezTo>
                      <a:pt x="276" y="2157"/>
                      <a:pt x="280" y="2146"/>
                      <a:pt x="281" y="2135"/>
                    </a:cubicBezTo>
                    <a:close/>
                    <a:moveTo>
                      <a:pt x="3328" y="1339"/>
                    </a:moveTo>
                    <a:lnTo>
                      <a:pt x="3328" y="1339"/>
                    </a:lnTo>
                    <a:cubicBezTo>
                      <a:pt x="3412" y="1416"/>
                      <a:pt x="3483" y="1513"/>
                      <a:pt x="3521" y="1620"/>
                    </a:cubicBezTo>
                    <a:cubicBezTo>
                      <a:pt x="3583" y="1798"/>
                      <a:pt x="3542" y="1978"/>
                      <a:pt x="3513" y="2139"/>
                    </a:cubicBezTo>
                    <a:cubicBezTo>
                      <a:pt x="3485" y="2304"/>
                      <a:pt x="3437" y="2468"/>
                      <a:pt x="3350" y="2612"/>
                    </a:cubicBezTo>
                    <a:cubicBezTo>
                      <a:pt x="3266" y="2756"/>
                      <a:pt x="3162" y="2888"/>
                      <a:pt x="3034" y="2992"/>
                    </a:cubicBezTo>
                    <a:cubicBezTo>
                      <a:pt x="2922" y="3087"/>
                      <a:pt x="2808" y="3184"/>
                      <a:pt x="2675" y="3245"/>
                    </a:cubicBezTo>
                    <a:cubicBezTo>
                      <a:pt x="2658" y="3252"/>
                      <a:pt x="2643" y="3261"/>
                      <a:pt x="2628" y="3267"/>
                    </a:cubicBezTo>
                    <a:cubicBezTo>
                      <a:pt x="2538" y="3301"/>
                      <a:pt x="2444" y="3305"/>
                      <a:pt x="2352" y="3305"/>
                    </a:cubicBezTo>
                    <a:cubicBezTo>
                      <a:pt x="2329" y="3305"/>
                      <a:pt x="2306" y="3304"/>
                      <a:pt x="2283" y="3304"/>
                    </a:cubicBezTo>
                    <a:cubicBezTo>
                      <a:pt x="2256" y="3304"/>
                      <a:pt x="2229" y="3305"/>
                      <a:pt x="2203" y="3306"/>
                    </a:cubicBezTo>
                    <a:cubicBezTo>
                      <a:pt x="2173" y="3308"/>
                      <a:pt x="2143" y="3308"/>
                      <a:pt x="2114" y="3308"/>
                    </a:cubicBezTo>
                    <a:cubicBezTo>
                      <a:pt x="2006" y="3308"/>
                      <a:pt x="1898" y="3298"/>
                      <a:pt x="1794" y="3273"/>
                    </a:cubicBezTo>
                    <a:cubicBezTo>
                      <a:pt x="1663" y="3243"/>
                      <a:pt x="1520" y="3229"/>
                      <a:pt x="1398" y="3160"/>
                    </a:cubicBezTo>
                    <a:cubicBezTo>
                      <a:pt x="1358" y="3137"/>
                      <a:pt x="1323" y="3112"/>
                      <a:pt x="1289" y="3082"/>
                    </a:cubicBezTo>
                    <a:lnTo>
                      <a:pt x="1289" y="3082"/>
                    </a:lnTo>
                    <a:cubicBezTo>
                      <a:pt x="1355" y="3094"/>
                      <a:pt x="1422" y="3102"/>
                      <a:pt x="1487" y="3109"/>
                    </a:cubicBezTo>
                    <a:cubicBezTo>
                      <a:pt x="1692" y="3172"/>
                      <a:pt x="1904" y="3213"/>
                      <a:pt x="2122" y="3213"/>
                    </a:cubicBezTo>
                    <a:cubicBezTo>
                      <a:pt x="2132" y="3213"/>
                      <a:pt x="2143" y="3213"/>
                      <a:pt x="2153" y="3212"/>
                    </a:cubicBezTo>
                    <a:cubicBezTo>
                      <a:pt x="2479" y="3208"/>
                      <a:pt x="2816" y="3098"/>
                      <a:pt x="3068" y="2875"/>
                    </a:cubicBezTo>
                    <a:cubicBezTo>
                      <a:pt x="3334" y="2651"/>
                      <a:pt x="3437" y="2301"/>
                      <a:pt x="3430" y="1986"/>
                    </a:cubicBezTo>
                    <a:cubicBezTo>
                      <a:pt x="3427" y="1773"/>
                      <a:pt x="3374" y="1550"/>
                      <a:pt x="3328" y="1339"/>
                    </a:cubicBezTo>
                    <a:close/>
                    <a:moveTo>
                      <a:pt x="1903" y="0"/>
                    </a:moveTo>
                    <a:cubicBezTo>
                      <a:pt x="1835" y="3"/>
                      <a:pt x="1772" y="24"/>
                      <a:pt x="1706" y="33"/>
                    </a:cubicBezTo>
                    <a:cubicBezTo>
                      <a:pt x="1641" y="40"/>
                      <a:pt x="1579" y="66"/>
                      <a:pt x="1515" y="82"/>
                    </a:cubicBezTo>
                    <a:cubicBezTo>
                      <a:pt x="1451" y="97"/>
                      <a:pt x="1377" y="80"/>
                      <a:pt x="1314" y="102"/>
                    </a:cubicBezTo>
                    <a:cubicBezTo>
                      <a:pt x="1238" y="130"/>
                      <a:pt x="1184" y="205"/>
                      <a:pt x="1121" y="248"/>
                    </a:cubicBezTo>
                    <a:cubicBezTo>
                      <a:pt x="1114" y="235"/>
                      <a:pt x="1105" y="220"/>
                      <a:pt x="1102" y="220"/>
                    </a:cubicBezTo>
                    <a:cubicBezTo>
                      <a:pt x="1102" y="220"/>
                      <a:pt x="1102" y="221"/>
                      <a:pt x="1102" y="221"/>
                    </a:cubicBezTo>
                    <a:cubicBezTo>
                      <a:pt x="1084" y="238"/>
                      <a:pt x="1073" y="266"/>
                      <a:pt x="1045" y="267"/>
                    </a:cubicBezTo>
                    <a:cubicBezTo>
                      <a:pt x="1044" y="267"/>
                      <a:pt x="1043" y="267"/>
                      <a:pt x="1043" y="267"/>
                    </a:cubicBezTo>
                    <a:cubicBezTo>
                      <a:pt x="1015" y="267"/>
                      <a:pt x="975" y="248"/>
                      <a:pt x="943" y="245"/>
                    </a:cubicBezTo>
                    <a:cubicBezTo>
                      <a:pt x="912" y="241"/>
                      <a:pt x="865" y="218"/>
                      <a:pt x="832" y="218"/>
                    </a:cubicBezTo>
                    <a:cubicBezTo>
                      <a:pt x="799" y="218"/>
                      <a:pt x="782" y="238"/>
                      <a:pt x="756" y="247"/>
                    </a:cubicBezTo>
                    <a:cubicBezTo>
                      <a:pt x="729" y="258"/>
                      <a:pt x="715" y="285"/>
                      <a:pt x="689" y="296"/>
                    </a:cubicBezTo>
                    <a:cubicBezTo>
                      <a:pt x="664" y="309"/>
                      <a:pt x="624" y="307"/>
                      <a:pt x="599" y="324"/>
                    </a:cubicBezTo>
                    <a:cubicBezTo>
                      <a:pt x="579" y="354"/>
                      <a:pt x="543" y="357"/>
                      <a:pt x="521" y="376"/>
                    </a:cubicBezTo>
                    <a:cubicBezTo>
                      <a:pt x="499" y="395"/>
                      <a:pt x="503" y="442"/>
                      <a:pt x="485" y="463"/>
                    </a:cubicBezTo>
                    <a:lnTo>
                      <a:pt x="426" y="526"/>
                    </a:lnTo>
                    <a:cubicBezTo>
                      <a:pt x="407" y="547"/>
                      <a:pt x="375" y="556"/>
                      <a:pt x="356" y="580"/>
                    </a:cubicBezTo>
                    <a:cubicBezTo>
                      <a:pt x="335" y="600"/>
                      <a:pt x="308" y="614"/>
                      <a:pt x="288" y="636"/>
                    </a:cubicBezTo>
                    <a:cubicBezTo>
                      <a:pt x="269" y="658"/>
                      <a:pt x="246" y="677"/>
                      <a:pt x="228" y="699"/>
                    </a:cubicBezTo>
                    <a:cubicBezTo>
                      <a:pt x="211" y="724"/>
                      <a:pt x="213" y="759"/>
                      <a:pt x="192" y="781"/>
                    </a:cubicBezTo>
                    <a:cubicBezTo>
                      <a:pt x="173" y="803"/>
                      <a:pt x="142" y="816"/>
                      <a:pt x="122" y="838"/>
                    </a:cubicBezTo>
                    <a:cubicBezTo>
                      <a:pt x="103" y="862"/>
                      <a:pt x="75" y="880"/>
                      <a:pt x="59" y="905"/>
                    </a:cubicBezTo>
                    <a:cubicBezTo>
                      <a:pt x="39" y="928"/>
                      <a:pt x="46" y="965"/>
                      <a:pt x="34" y="993"/>
                    </a:cubicBezTo>
                    <a:cubicBezTo>
                      <a:pt x="20" y="1022"/>
                      <a:pt x="5" y="1050"/>
                      <a:pt x="3" y="1085"/>
                    </a:cubicBezTo>
                    <a:cubicBezTo>
                      <a:pt x="1" y="1119"/>
                      <a:pt x="25" y="1165"/>
                      <a:pt x="27" y="1199"/>
                    </a:cubicBezTo>
                    <a:cubicBezTo>
                      <a:pt x="28" y="1235"/>
                      <a:pt x="32" y="1269"/>
                      <a:pt x="41" y="1305"/>
                    </a:cubicBezTo>
                    <a:cubicBezTo>
                      <a:pt x="48" y="1337"/>
                      <a:pt x="68" y="1374"/>
                      <a:pt x="32" y="1392"/>
                    </a:cubicBezTo>
                    <a:cubicBezTo>
                      <a:pt x="31" y="1392"/>
                      <a:pt x="50" y="1399"/>
                      <a:pt x="54" y="1399"/>
                    </a:cubicBezTo>
                    <a:cubicBezTo>
                      <a:pt x="54" y="1399"/>
                      <a:pt x="54" y="1399"/>
                      <a:pt x="54" y="1399"/>
                    </a:cubicBezTo>
                    <a:cubicBezTo>
                      <a:pt x="94" y="1392"/>
                      <a:pt x="93" y="1372"/>
                      <a:pt x="89" y="1349"/>
                    </a:cubicBezTo>
                    <a:cubicBezTo>
                      <a:pt x="83" y="1317"/>
                      <a:pt x="56" y="1277"/>
                      <a:pt x="63" y="1249"/>
                    </a:cubicBezTo>
                    <a:cubicBezTo>
                      <a:pt x="68" y="1221"/>
                      <a:pt x="67" y="1192"/>
                      <a:pt x="70" y="1162"/>
                    </a:cubicBezTo>
                    <a:cubicBezTo>
                      <a:pt x="74" y="1133"/>
                      <a:pt x="79" y="1105"/>
                      <a:pt x="89" y="1079"/>
                    </a:cubicBezTo>
                    <a:cubicBezTo>
                      <a:pt x="101" y="1055"/>
                      <a:pt x="156" y="1049"/>
                      <a:pt x="173" y="1026"/>
                    </a:cubicBezTo>
                    <a:cubicBezTo>
                      <a:pt x="191" y="1004"/>
                      <a:pt x="200" y="977"/>
                      <a:pt x="224" y="960"/>
                    </a:cubicBezTo>
                    <a:cubicBezTo>
                      <a:pt x="246" y="940"/>
                      <a:pt x="262" y="918"/>
                      <a:pt x="288" y="900"/>
                    </a:cubicBezTo>
                    <a:cubicBezTo>
                      <a:pt x="313" y="884"/>
                      <a:pt x="309" y="849"/>
                      <a:pt x="335" y="832"/>
                    </a:cubicBezTo>
                    <a:cubicBezTo>
                      <a:pt x="346" y="824"/>
                      <a:pt x="367" y="824"/>
                      <a:pt x="388" y="824"/>
                    </a:cubicBezTo>
                    <a:cubicBezTo>
                      <a:pt x="409" y="824"/>
                      <a:pt x="429" y="824"/>
                      <a:pt x="440" y="816"/>
                    </a:cubicBezTo>
                    <a:cubicBezTo>
                      <a:pt x="462" y="800"/>
                      <a:pt x="478" y="788"/>
                      <a:pt x="499" y="772"/>
                    </a:cubicBezTo>
                    <a:cubicBezTo>
                      <a:pt x="517" y="759"/>
                      <a:pt x="509" y="720"/>
                      <a:pt x="529" y="706"/>
                    </a:cubicBezTo>
                    <a:cubicBezTo>
                      <a:pt x="543" y="698"/>
                      <a:pt x="562" y="694"/>
                      <a:pt x="581" y="690"/>
                    </a:cubicBezTo>
                    <a:cubicBezTo>
                      <a:pt x="587" y="694"/>
                      <a:pt x="593" y="697"/>
                      <a:pt x="597" y="697"/>
                    </a:cubicBezTo>
                    <a:cubicBezTo>
                      <a:pt x="598" y="697"/>
                      <a:pt x="599" y="697"/>
                      <a:pt x="599" y="695"/>
                    </a:cubicBezTo>
                    <a:cubicBezTo>
                      <a:pt x="609" y="686"/>
                      <a:pt x="616" y="676"/>
                      <a:pt x="624" y="664"/>
                    </a:cubicBezTo>
                    <a:cubicBezTo>
                      <a:pt x="634" y="653"/>
                      <a:pt x="645" y="642"/>
                      <a:pt x="659" y="632"/>
                    </a:cubicBezTo>
                    <a:cubicBezTo>
                      <a:pt x="678" y="618"/>
                      <a:pt x="708" y="617"/>
                      <a:pt x="727" y="603"/>
                    </a:cubicBezTo>
                    <a:cubicBezTo>
                      <a:pt x="747" y="589"/>
                      <a:pt x="749" y="560"/>
                      <a:pt x="767" y="547"/>
                    </a:cubicBezTo>
                    <a:cubicBezTo>
                      <a:pt x="774" y="541"/>
                      <a:pt x="781" y="533"/>
                      <a:pt x="785" y="523"/>
                    </a:cubicBezTo>
                    <a:cubicBezTo>
                      <a:pt x="833" y="505"/>
                      <a:pt x="887" y="494"/>
                      <a:pt x="932" y="478"/>
                    </a:cubicBezTo>
                    <a:cubicBezTo>
                      <a:pt x="976" y="466"/>
                      <a:pt x="1023" y="463"/>
                      <a:pt x="1070" y="457"/>
                    </a:cubicBezTo>
                    <a:lnTo>
                      <a:pt x="1070" y="457"/>
                    </a:lnTo>
                    <a:cubicBezTo>
                      <a:pt x="1023" y="479"/>
                      <a:pt x="976" y="501"/>
                      <a:pt x="937" y="536"/>
                    </a:cubicBezTo>
                    <a:cubicBezTo>
                      <a:pt x="915" y="555"/>
                      <a:pt x="895" y="576"/>
                      <a:pt x="877" y="598"/>
                    </a:cubicBezTo>
                    <a:cubicBezTo>
                      <a:pt x="858" y="607"/>
                      <a:pt x="839" y="616"/>
                      <a:pt x="822" y="625"/>
                    </a:cubicBezTo>
                    <a:cubicBezTo>
                      <a:pt x="770" y="657"/>
                      <a:pt x="719" y="690"/>
                      <a:pt x="668" y="726"/>
                    </a:cubicBezTo>
                    <a:cubicBezTo>
                      <a:pt x="621" y="766"/>
                      <a:pt x="590" y="818"/>
                      <a:pt x="543" y="859"/>
                    </a:cubicBezTo>
                    <a:cubicBezTo>
                      <a:pt x="496" y="899"/>
                      <a:pt x="441" y="933"/>
                      <a:pt x="397" y="979"/>
                    </a:cubicBezTo>
                    <a:cubicBezTo>
                      <a:pt x="354" y="1024"/>
                      <a:pt x="306" y="1068"/>
                      <a:pt x="268" y="1121"/>
                    </a:cubicBezTo>
                    <a:cubicBezTo>
                      <a:pt x="233" y="1173"/>
                      <a:pt x="220" y="1236"/>
                      <a:pt x="198" y="1293"/>
                    </a:cubicBezTo>
                    <a:cubicBezTo>
                      <a:pt x="169" y="1331"/>
                      <a:pt x="136" y="1367"/>
                      <a:pt x="114" y="1410"/>
                    </a:cubicBezTo>
                    <a:cubicBezTo>
                      <a:pt x="87" y="1456"/>
                      <a:pt x="90" y="1513"/>
                      <a:pt x="74" y="1564"/>
                    </a:cubicBezTo>
                    <a:cubicBezTo>
                      <a:pt x="59" y="1619"/>
                      <a:pt x="41" y="1675"/>
                      <a:pt x="45" y="1733"/>
                    </a:cubicBezTo>
                    <a:cubicBezTo>
                      <a:pt x="48" y="1792"/>
                      <a:pt x="81" y="1853"/>
                      <a:pt x="94" y="1908"/>
                    </a:cubicBezTo>
                    <a:cubicBezTo>
                      <a:pt x="103" y="1949"/>
                      <a:pt x="116" y="1986"/>
                      <a:pt x="134" y="2025"/>
                    </a:cubicBezTo>
                    <a:cubicBezTo>
                      <a:pt x="116" y="2098"/>
                      <a:pt x="101" y="2173"/>
                      <a:pt x="100" y="2252"/>
                    </a:cubicBezTo>
                    <a:cubicBezTo>
                      <a:pt x="97" y="2343"/>
                      <a:pt x="130" y="2428"/>
                      <a:pt x="149" y="2513"/>
                    </a:cubicBezTo>
                    <a:cubicBezTo>
                      <a:pt x="170" y="2607"/>
                      <a:pt x="199" y="2702"/>
                      <a:pt x="247" y="2786"/>
                    </a:cubicBezTo>
                    <a:cubicBezTo>
                      <a:pt x="299" y="2871"/>
                      <a:pt x="376" y="2934"/>
                      <a:pt x="441" y="3002"/>
                    </a:cubicBezTo>
                    <a:cubicBezTo>
                      <a:pt x="493" y="3057"/>
                      <a:pt x="551" y="3105"/>
                      <a:pt x="612" y="3146"/>
                    </a:cubicBezTo>
                    <a:cubicBezTo>
                      <a:pt x="645" y="3190"/>
                      <a:pt x="681" y="3233"/>
                      <a:pt x="716" y="3274"/>
                    </a:cubicBezTo>
                    <a:cubicBezTo>
                      <a:pt x="758" y="3320"/>
                      <a:pt x="824" y="3335"/>
                      <a:pt x="870" y="3371"/>
                    </a:cubicBezTo>
                    <a:cubicBezTo>
                      <a:pt x="915" y="3411"/>
                      <a:pt x="953" y="3467"/>
                      <a:pt x="1005" y="3499"/>
                    </a:cubicBezTo>
                    <a:cubicBezTo>
                      <a:pt x="1059" y="3532"/>
                      <a:pt x="1120" y="3550"/>
                      <a:pt x="1176" y="3576"/>
                    </a:cubicBezTo>
                    <a:cubicBezTo>
                      <a:pt x="1235" y="3598"/>
                      <a:pt x="1287" y="3638"/>
                      <a:pt x="1349" y="3651"/>
                    </a:cubicBezTo>
                    <a:cubicBezTo>
                      <a:pt x="1411" y="3667"/>
                      <a:pt x="1477" y="3660"/>
                      <a:pt x="1539" y="3665"/>
                    </a:cubicBezTo>
                    <a:cubicBezTo>
                      <a:pt x="1553" y="3667"/>
                      <a:pt x="1566" y="3667"/>
                      <a:pt x="1580" y="3667"/>
                    </a:cubicBezTo>
                    <a:cubicBezTo>
                      <a:pt x="1629" y="3667"/>
                      <a:pt x="1678" y="3660"/>
                      <a:pt x="1726" y="3660"/>
                    </a:cubicBezTo>
                    <a:cubicBezTo>
                      <a:pt x="1728" y="3660"/>
                      <a:pt x="1729" y="3660"/>
                      <a:pt x="1730" y="3660"/>
                    </a:cubicBezTo>
                    <a:cubicBezTo>
                      <a:pt x="1782" y="3660"/>
                      <a:pt x="1837" y="3683"/>
                      <a:pt x="1890" y="3683"/>
                    </a:cubicBezTo>
                    <a:cubicBezTo>
                      <a:pt x="1900" y="3683"/>
                      <a:pt x="1909" y="3682"/>
                      <a:pt x="1918" y="3680"/>
                    </a:cubicBezTo>
                    <a:cubicBezTo>
                      <a:pt x="1959" y="3673"/>
                      <a:pt x="1995" y="3651"/>
                      <a:pt x="2031" y="3629"/>
                    </a:cubicBezTo>
                    <a:cubicBezTo>
                      <a:pt x="2075" y="3612"/>
                      <a:pt x="2117" y="3591"/>
                      <a:pt x="2160" y="3577"/>
                    </a:cubicBezTo>
                    <a:cubicBezTo>
                      <a:pt x="2200" y="3563"/>
                      <a:pt x="2237" y="3548"/>
                      <a:pt x="2276" y="3528"/>
                    </a:cubicBezTo>
                    <a:cubicBezTo>
                      <a:pt x="2309" y="3522"/>
                      <a:pt x="2343" y="3519"/>
                      <a:pt x="2375" y="3512"/>
                    </a:cubicBezTo>
                    <a:cubicBezTo>
                      <a:pt x="2554" y="3477"/>
                      <a:pt x="2717" y="3389"/>
                      <a:pt x="2869" y="3295"/>
                    </a:cubicBezTo>
                    <a:cubicBezTo>
                      <a:pt x="3021" y="3204"/>
                      <a:pt x="3172" y="3098"/>
                      <a:pt x="3290" y="2961"/>
                    </a:cubicBezTo>
                    <a:cubicBezTo>
                      <a:pt x="3410" y="2824"/>
                      <a:pt x="3514" y="2672"/>
                      <a:pt x="3582" y="2500"/>
                    </a:cubicBezTo>
                    <a:cubicBezTo>
                      <a:pt x="3648" y="2328"/>
                      <a:pt x="3664" y="2139"/>
                      <a:pt x="3661" y="1953"/>
                    </a:cubicBezTo>
                    <a:cubicBezTo>
                      <a:pt x="3660" y="1784"/>
                      <a:pt x="3623" y="1601"/>
                      <a:pt x="3524" y="1443"/>
                    </a:cubicBezTo>
                    <a:cubicBezTo>
                      <a:pt x="3536" y="1437"/>
                      <a:pt x="3542" y="1430"/>
                      <a:pt x="3544" y="1423"/>
                    </a:cubicBezTo>
                    <a:cubicBezTo>
                      <a:pt x="3572" y="1473"/>
                      <a:pt x="3600" y="1525"/>
                      <a:pt x="3626" y="1579"/>
                    </a:cubicBezTo>
                    <a:cubicBezTo>
                      <a:pt x="3655" y="1637"/>
                      <a:pt x="3693" y="1710"/>
                      <a:pt x="3671" y="1774"/>
                    </a:cubicBezTo>
                    <a:cubicBezTo>
                      <a:pt x="3670" y="1776"/>
                      <a:pt x="3675" y="1777"/>
                      <a:pt x="3681" y="1777"/>
                    </a:cubicBezTo>
                    <a:cubicBezTo>
                      <a:pt x="3687" y="1777"/>
                      <a:pt x="3694" y="1776"/>
                      <a:pt x="3694" y="1774"/>
                    </a:cubicBezTo>
                    <a:cubicBezTo>
                      <a:pt x="3726" y="1726"/>
                      <a:pt x="3714" y="1679"/>
                      <a:pt x="3699" y="1635"/>
                    </a:cubicBezTo>
                    <a:cubicBezTo>
                      <a:pt x="3672" y="1565"/>
                      <a:pt x="3619" y="1505"/>
                      <a:pt x="3595" y="1439"/>
                    </a:cubicBezTo>
                    <a:cubicBezTo>
                      <a:pt x="3572" y="1379"/>
                      <a:pt x="3543" y="1320"/>
                      <a:pt x="3509" y="1266"/>
                    </a:cubicBezTo>
                    <a:cubicBezTo>
                      <a:pt x="3474" y="1209"/>
                      <a:pt x="3444" y="1155"/>
                      <a:pt x="3412" y="1101"/>
                    </a:cubicBezTo>
                    <a:lnTo>
                      <a:pt x="3412" y="1100"/>
                    </a:lnTo>
                    <a:cubicBezTo>
                      <a:pt x="3412" y="1094"/>
                      <a:pt x="3414" y="1092"/>
                      <a:pt x="3412" y="1086"/>
                    </a:cubicBezTo>
                    <a:cubicBezTo>
                      <a:pt x="3405" y="1063"/>
                      <a:pt x="3392" y="1042"/>
                      <a:pt x="3385" y="1016"/>
                    </a:cubicBezTo>
                    <a:cubicBezTo>
                      <a:pt x="3378" y="977"/>
                      <a:pt x="3371" y="939"/>
                      <a:pt x="3350" y="907"/>
                    </a:cubicBezTo>
                    <a:cubicBezTo>
                      <a:pt x="3337" y="885"/>
                      <a:pt x="3322" y="863"/>
                      <a:pt x="3306" y="843"/>
                    </a:cubicBezTo>
                    <a:cubicBezTo>
                      <a:pt x="3308" y="815"/>
                      <a:pt x="3322" y="775"/>
                      <a:pt x="3310" y="756"/>
                    </a:cubicBezTo>
                    <a:cubicBezTo>
                      <a:pt x="3297" y="733"/>
                      <a:pt x="3280" y="712"/>
                      <a:pt x="3265" y="687"/>
                    </a:cubicBezTo>
                    <a:cubicBezTo>
                      <a:pt x="3249" y="665"/>
                      <a:pt x="3210" y="671"/>
                      <a:pt x="3192" y="651"/>
                    </a:cubicBezTo>
                    <a:cubicBezTo>
                      <a:pt x="3176" y="631"/>
                      <a:pt x="3170" y="591"/>
                      <a:pt x="3151" y="570"/>
                    </a:cubicBezTo>
                    <a:cubicBezTo>
                      <a:pt x="3130" y="551"/>
                      <a:pt x="3107" y="541"/>
                      <a:pt x="3083" y="523"/>
                    </a:cubicBezTo>
                    <a:cubicBezTo>
                      <a:pt x="3063" y="507"/>
                      <a:pt x="3049" y="475"/>
                      <a:pt x="3026" y="460"/>
                    </a:cubicBezTo>
                    <a:cubicBezTo>
                      <a:pt x="3004" y="446"/>
                      <a:pt x="2971" y="450"/>
                      <a:pt x="2946" y="438"/>
                    </a:cubicBezTo>
                    <a:lnTo>
                      <a:pt x="2931" y="433"/>
                    </a:lnTo>
                    <a:cubicBezTo>
                      <a:pt x="2898" y="388"/>
                      <a:pt x="2876" y="322"/>
                      <a:pt x="2829" y="289"/>
                    </a:cubicBezTo>
                    <a:cubicBezTo>
                      <a:pt x="2778" y="252"/>
                      <a:pt x="2721" y="221"/>
                      <a:pt x="2664" y="189"/>
                    </a:cubicBezTo>
                    <a:cubicBezTo>
                      <a:pt x="2606" y="157"/>
                      <a:pt x="2536" y="163"/>
                      <a:pt x="2475" y="141"/>
                    </a:cubicBezTo>
                    <a:cubicBezTo>
                      <a:pt x="2416" y="115"/>
                      <a:pt x="2358" y="75"/>
                      <a:pt x="2295" y="55"/>
                    </a:cubicBezTo>
                    <a:cubicBezTo>
                      <a:pt x="2230" y="42"/>
                      <a:pt x="2165" y="35"/>
                      <a:pt x="2099" y="31"/>
                    </a:cubicBezTo>
                    <a:cubicBezTo>
                      <a:pt x="2035" y="21"/>
                      <a:pt x="1969" y="0"/>
                      <a:pt x="1903"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29"/>
              <p:cNvSpPr/>
              <p:nvPr/>
            </p:nvSpPr>
            <p:spPr>
              <a:xfrm>
                <a:off x="1020125" y="3225225"/>
                <a:ext cx="2200" cy="900"/>
              </a:xfrm>
              <a:custGeom>
                <a:rect b="b" l="l" r="r" t="t"/>
                <a:pathLst>
                  <a:path extrusionOk="0" h="36" w="88">
                    <a:moveTo>
                      <a:pt x="78" y="1"/>
                    </a:moveTo>
                    <a:cubicBezTo>
                      <a:pt x="57" y="15"/>
                      <a:pt x="35" y="26"/>
                      <a:pt x="20" y="33"/>
                    </a:cubicBezTo>
                    <a:cubicBezTo>
                      <a:pt x="13" y="34"/>
                      <a:pt x="6" y="34"/>
                      <a:pt x="1" y="35"/>
                    </a:cubicBezTo>
                    <a:lnTo>
                      <a:pt x="87" y="34"/>
                    </a:lnTo>
                    <a:cubicBezTo>
                      <a:pt x="85" y="21"/>
                      <a:pt x="82" y="12"/>
                      <a:pt x="78"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29"/>
              <p:cNvSpPr/>
              <p:nvPr/>
            </p:nvSpPr>
            <p:spPr>
              <a:xfrm>
                <a:off x="1017675" y="3224950"/>
                <a:ext cx="1150" cy="225"/>
              </a:xfrm>
              <a:custGeom>
                <a:rect b="b" l="l" r="r" t="t"/>
                <a:pathLst>
                  <a:path extrusionOk="0" h="9" w="46">
                    <a:moveTo>
                      <a:pt x="1" y="1"/>
                    </a:moveTo>
                    <a:cubicBezTo>
                      <a:pt x="8" y="5"/>
                      <a:pt x="19" y="8"/>
                      <a:pt x="28" y="8"/>
                    </a:cubicBezTo>
                    <a:cubicBezTo>
                      <a:pt x="36" y="8"/>
                      <a:pt x="43" y="6"/>
                      <a:pt x="45"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29"/>
              <p:cNvSpPr/>
              <p:nvPr/>
            </p:nvSpPr>
            <p:spPr>
              <a:xfrm>
                <a:off x="979075" y="3183225"/>
                <a:ext cx="92475" cy="92450"/>
              </a:xfrm>
              <a:custGeom>
                <a:rect b="b" l="l" r="r" t="t"/>
                <a:pathLst>
                  <a:path extrusionOk="0" h="3698" w="3699">
                    <a:moveTo>
                      <a:pt x="1423" y="204"/>
                    </a:moveTo>
                    <a:cubicBezTo>
                      <a:pt x="1424" y="204"/>
                      <a:pt x="1426" y="204"/>
                      <a:pt x="1428" y="204"/>
                    </a:cubicBezTo>
                    <a:cubicBezTo>
                      <a:pt x="1402" y="221"/>
                      <a:pt x="1376" y="234"/>
                      <a:pt x="1352" y="255"/>
                    </a:cubicBezTo>
                    <a:cubicBezTo>
                      <a:pt x="1299" y="303"/>
                      <a:pt x="1259" y="357"/>
                      <a:pt x="1224" y="413"/>
                    </a:cubicBezTo>
                    <a:cubicBezTo>
                      <a:pt x="1206" y="416"/>
                      <a:pt x="1187" y="422"/>
                      <a:pt x="1169" y="426"/>
                    </a:cubicBezTo>
                    <a:cubicBezTo>
                      <a:pt x="1172" y="424"/>
                      <a:pt x="1173" y="419"/>
                      <a:pt x="1176" y="417"/>
                    </a:cubicBezTo>
                    <a:cubicBezTo>
                      <a:pt x="1200" y="406"/>
                      <a:pt x="1222" y="398"/>
                      <a:pt x="1238" y="379"/>
                    </a:cubicBezTo>
                    <a:cubicBezTo>
                      <a:pt x="1257" y="360"/>
                      <a:pt x="1270" y="314"/>
                      <a:pt x="1293" y="296"/>
                    </a:cubicBezTo>
                    <a:cubicBezTo>
                      <a:pt x="1317" y="280"/>
                      <a:pt x="1340" y="259"/>
                      <a:pt x="1369" y="234"/>
                    </a:cubicBezTo>
                    <a:cubicBezTo>
                      <a:pt x="1385" y="222"/>
                      <a:pt x="1404" y="204"/>
                      <a:pt x="1423" y="204"/>
                    </a:cubicBezTo>
                    <a:close/>
                    <a:moveTo>
                      <a:pt x="1486" y="398"/>
                    </a:moveTo>
                    <a:lnTo>
                      <a:pt x="1486" y="398"/>
                    </a:lnTo>
                    <a:cubicBezTo>
                      <a:pt x="1451" y="406"/>
                      <a:pt x="1417" y="420"/>
                      <a:pt x="1385" y="435"/>
                    </a:cubicBezTo>
                    <a:cubicBezTo>
                      <a:pt x="1351" y="440"/>
                      <a:pt x="1317" y="445"/>
                      <a:pt x="1282" y="449"/>
                    </a:cubicBezTo>
                    <a:cubicBezTo>
                      <a:pt x="1286" y="442"/>
                      <a:pt x="1290" y="435"/>
                      <a:pt x="1296" y="431"/>
                    </a:cubicBezTo>
                    <a:cubicBezTo>
                      <a:pt x="1359" y="419"/>
                      <a:pt x="1423" y="411"/>
                      <a:pt x="1486" y="398"/>
                    </a:cubicBezTo>
                    <a:close/>
                    <a:moveTo>
                      <a:pt x="1208" y="445"/>
                    </a:moveTo>
                    <a:lnTo>
                      <a:pt x="1208" y="445"/>
                    </a:lnTo>
                    <a:cubicBezTo>
                      <a:pt x="1204" y="452"/>
                      <a:pt x="1201" y="456"/>
                      <a:pt x="1197" y="463"/>
                    </a:cubicBezTo>
                    <a:cubicBezTo>
                      <a:pt x="1121" y="477"/>
                      <a:pt x="1045" y="495"/>
                      <a:pt x="972" y="521"/>
                    </a:cubicBezTo>
                    <a:cubicBezTo>
                      <a:pt x="975" y="514"/>
                      <a:pt x="981" y="504"/>
                      <a:pt x="988" y="500"/>
                    </a:cubicBezTo>
                    <a:cubicBezTo>
                      <a:pt x="1008" y="488"/>
                      <a:pt x="1039" y="489"/>
                      <a:pt x="1059" y="481"/>
                    </a:cubicBezTo>
                    <a:cubicBezTo>
                      <a:pt x="1083" y="473"/>
                      <a:pt x="1107" y="473"/>
                      <a:pt x="1128" y="466"/>
                    </a:cubicBezTo>
                    <a:cubicBezTo>
                      <a:pt x="1135" y="462"/>
                      <a:pt x="1140" y="455"/>
                      <a:pt x="1146" y="449"/>
                    </a:cubicBezTo>
                    <a:cubicBezTo>
                      <a:pt x="1147" y="452"/>
                      <a:pt x="1147" y="455"/>
                      <a:pt x="1148" y="455"/>
                    </a:cubicBezTo>
                    <a:cubicBezTo>
                      <a:pt x="1148" y="455"/>
                      <a:pt x="1148" y="455"/>
                      <a:pt x="1149" y="455"/>
                    </a:cubicBezTo>
                    <a:cubicBezTo>
                      <a:pt x="1169" y="453"/>
                      <a:pt x="1187" y="448"/>
                      <a:pt x="1208" y="445"/>
                    </a:cubicBezTo>
                    <a:close/>
                    <a:moveTo>
                      <a:pt x="1846" y="637"/>
                    </a:moveTo>
                    <a:cubicBezTo>
                      <a:pt x="1902" y="637"/>
                      <a:pt x="1958" y="642"/>
                      <a:pt x="2012" y="649"/>
                    </a:cubicBezTo>
                    <a:cubicBezTo>
                      <a:pt x="1991" y="649"/>
                      <a:pt x="1970" y="647"/>
                      <a:pt x="1950" y="647"/>
                    </a:cubicBezTo>
                    <a:cubicBezTo>
                      <a:pt x="1910" y="647"/>
                      <a:pt x="1870" y="651"/>
                      <a:pt x="1830" y="656"/>
                    </a:cubicBezTo>
                    <a:cubicBezTo>
                      <a:pt x="1816" y="649"/>
                      <a:pt x="1801" y="645"/>
                      <a:pt x="1786" y="639"/>
                    </a:cubicBezTo>
                    <a:cubicBezTo>
                      <a:pt x="1806" y="638"/>
                      <a:pt x="1826" y="637"/>
                      <a:pt x="1846" y="637"/>
                    </a:cubicBezTo>
                    <a:close/>
                    <a:moveTo>
                      <a:pt x="2303" y="935"/>
                    </a:moveTo>
                    <a:lnTo>
                      <a:pt x="2303" y="935"/>
                    </a:lnTo>
                    <a:cubicBezTo>
                      <a:pt x="2307" y="936"/>
                      <a:pt x="2310" y="936"/>
                      <a:pt x="2314" y="938"/>
                    </a:cubicBezTo>
                    <a:cubicBezTo>
                      <a:pt x="2317" y="947"/>
                      <a:pt x="2318" y="953"/>
                      <a:pt x="2321" y="962"/>
                    </a:cubicBezTo>
                    <a:cubicBezTo>
                      <a:pt x="2316" y="951"/>
                      <a:pt x="2310" y="943"/>
                      <a:pt x="2303" y="935"/>
                    </a:cubicBezTo>
                    <a:close/>
                    <a:moveTo>
                      <a:pt x="1497" y="978"/>
                    </a:moveTo>
                    <a:cubicBezTo>
                      <a:pt x="1526" y="983"/>
                      <a:pt x="1567" y="996"/>
                      <a:pt x="1608" y="1016"/>
                    </a:cubicBezTo>
                    <a:cubicBezTo>
                      <a:pt x="1526" y="1019"/>
                      <a:pt x="1443" y="1040"/>
                      <a:pt x="1372" y="1081"/>
                    </a:cubicBezTo>
                    <a:cubicBezTo>
                      <a:pt x="1367" y="1074"/>
                      <a:pt x="1365" y="1066"/>
                      <a:pt x="1361" y="1057"/>
                    </a:cubicBezTo>
                    <a:cubicBezTo>
                      <a:pt x="1396" y="1026"/>
                      <a:pt x="1434" y="1000"/>
                      <a:pt x="1476" y="978"/>
                    </a:cubicBezTo>
                    <a:close/>
                    <a:moveTo>
                      <a:pt x="1333" y="1081"/>
                    </a:moveTo>
                    <a:lnTo>
                      <a:pt x="1333" y="1081"/>
                    </a:lnTo>
                    <a:cubicBezTo>
                      <a:pt x="1325" y="1093"/>
                      <a:pt x="1314" y="1103"/>
                      <a:pt x="1304" y="1114"/>
                    </a:cubicBezTo>
                    <a:lnTo>
                      <a:pt x="1289" y="1123"/>
                    </a:lnTo>
                    <a:cubicBezTo>
                      <a:pt x="1303" y="1108"/>
                      <a:pt x="1318" y="1095"/>
                      <a:pt x="1333" y="1081"/>
                    </a:cubicBezTo>
                    <a:close/>
                    <a:moveTo>
                      <a:pt x="2040" y="328"/>
                    </a:moveTo>
                    <a:cubicBezTo>
                      <a:pt x="2223" y="328"/>
                      <a:pt x="2406" y="359"/>
                      <a:pt x="2573" y="452"/>
                    </a:cubicBezTo>
                    <a:cubicBezTo>
                      <a:pt x="2821" y="587"/>
                      <a:pt x="3000" y="834"/>
                      <a:pt x="3075" y="1106"/>
                    </a:cubicBezTo>
                    <a:lnTo>
                      <a:pt x="3081" y="1126"/>
                    </a:lnTo>
                    <a:cubicBezTo>
                      <a:pt x="2989" y="997"/>
                      <a:pt x="2868" y="916"/>
                      <a:pt x="2742" y="854"/>
                    </a:cubicBezTo>
                    <a:cubicBezTo>
                      <a:pt x="2667" y="730"/>
                      <a:pt x="2565" y="621"/>
                      <a:pt x="2441" y="543"/>
                    </a:cubicBezTo>
                    <a:cubicBezTo>
                      <a:pt x="2262" y="428"/>
                      <a:pt x="2062" y="396"/>
                      <a:pt x="1869" y="396"/>
                    </a:cubicBezTo>
                    <a:cubicBezTo>
                      <a:pt x="1853" y="396"/>
                      <a:pt x="1836" y="396"/>
                      <a:pt x="1820" y="397"/>
                    </a:cubicBezTo>
                    <a:cubicBezTo>
                      <a:pt x="1765" y="383"/>
                      <a:pt x="1707" y="376"/>
                      <a:pt x="1649" y="376"/>
                    </a:cubicBezTo>
                    <a:cubicBezTo>
                      <a:pt x="1624" y="376"/>
                      <a:pt x="1599" y="377"/>
                      <a:pt x="1574" y="380"/>
                    </a:cubicBezTo>
                    <a:cubicBezTo>
                      <a:pt x="1617" y="372"/>
                      <a:pt x="1658" y="364"/>
                      <a:pt x="1702" y="357"/>
                    </a:cubicBezTo>
                    <a:cubicBezTo>
                      <a:pt x="1811" y="340"/>
                      <a:pt x="1926" y="328"/>
                      <a:pt x="2040" y="328"/>
                    </a:cubicBezTo>
                    <a:close/>
                    <a:moveTo>
                      <a:pt x="2463" y="997"/>
                    </a:moveTo>
                    <a:lnTo>
                      <a:pt x="2463" y="997"/>
                    </a:lnTo>
                    <a:cubicBezTo>
                      <a:pt x="2477" y="1004"/>
                      <a:pt x="2493" y="1011"/>
                      <a:pt x="2507" y="1018"/>
                    </a:cubicBezTo>
                    <a:cubicBezTo>
                      <a:pt x="2529" y="1071"/>
                      <a:pt x="2548" y="1126"/>
                      <a:pt x="2559" y="1183"/>
                    </a:cubicBezTo>
                    <a:cubicBezTo>
                      <a:pt x="2570" y="1225"/>
                      <a:pt x="2577" y="1271"/>
                      <a:pt x="2583" y="1315"/>
                    </a:cubicBezTo>
                    <a:cubicBezTo>
                      <a:pt x="2579" y="1316"/>
                      <a:pt x="2573" y="1316"/>
                      <a:pt x="2569" y="1319"/>
                    </a:cubicBezTo>
                    <a:cubicBezTo>
                      <a:pt x="2544" y="1210"/>
                      <a:pt x="2511" y="1100"/>
                      <a:pt x="2463" y="997"/>
                    </a:cubicBezTo>
                    <a:close/>
                    <a:moveTo>
                      <a:pt x="2590" y="1356"/>
                    </a:moveTo>
                    <a:cubicBezTo>
                      <a:pt x="2592" y="1385"/>
                      <a:pt x="2592" y="1414"/>
                      <a:pt x="2594" y="1444"/>
                    </a:cubicBezTo>
                    <a:cubicBezTo>
                      <a:pt x="2592" y="1430"/>
                      <a:pt x="2590" y="1417"/>
                      <a:pt x="2587" y="1403"/>
                    </a:cubicBezTo>
                    <a:cubicBezTo>
                      <a:pt x="2585" y="1389"/>
                      <a:pt x="2580" y="1374"/>
                      <a:pt x="2579" y="1360"/>
                    </a:cubicBezTo>
                    <a:cubicBezTo>
                      <a:pt x="2580" y="1357"/>
                      <a:pt x="2584" y="1357"/>
                      <a:pt x="2590" y="1356"/>
                    </a:cubicBezTo>
                    <a:close/>
                    <a:moveTo>
                      <a:pt x="1837" y="1312"/>
                    </a:moveTo>
                    <a:cubicBezTo>
                      <a:pt x="1841" y="1313"/>
                      <a:pt x="1846" y="1313"/>
                      <a:pt x="1849" y="1315"/>
                    </a:cubicBezTo>
                    <a:cubicBezTo>
                      <a:pt x="1853" y="1316"/>
                      <a:pt x="1856" y="1319"/>
                      <a:pt x="1860" y="1322"/>
                    </a:cubicBezTo>
                    <a:cubicBezTo>
                      <a:pt x="1943" y="1374"/>
                      <a:pt x="1980" y="1458"/>
                      <a:pt x="2007" y="1543"/>
                    </a:cubicBezTo>
                    <a:cubicBezTo>
                      <a:pt x="2013" y="1557"/>
                      <a:pt x="2017" y="1572"/>
                      <a:pt x="2023" y="1589"/>
                    </a:cubicBezTo>
                    <a:lnTo>
                      <a:pt x="2012" y="1589"/>
                    </a:lnTo>
                    <a:cubicBezTo>
                      <a:pt x="1988" y="1514"/>
                      <a:pt x="1952" y="1446"/>
                      <a:pt x="1904" y="1390"/>
                    </a:cubicBezTo>
                    <a:cubicBezTo>
                      <a:pt x="1888" y="1368"/>
                      <a:pt x="1864" y="1348"/>
                      <a:pt x="1841" y="1329"/>
                    </a:cubicBezTo>
                    <a:cubicBezTo>
                      <a:pt x="1841" y="1323"/>
                      <a:pt x="1839" y="1319"/>
                      <a:pt x="1837" y="1312"/>
                    </a:cubicBezTo>
                    <a:close/>
                    <a:moveTo>
                      <a:pt x="1652" y="916"/>
                    </a:moveTo>
                    <a:cubicBezTo>
                      <a:pt x="1725" y="932"/>
                      <a:pt x="1795" y="957"/>
                      <a:pt x="1864" y="987"/>
                    </a:cubicBezTo>
                    <a:cubicBezTo>
                      <a:pt x="1926" y="1016"/>
                      <a:pt x="1990" y="1045"/>
                      <a:pt x="2051" y="1081"/>
                    </a:cubicBezTo>
                    <a:cubicBezTo>
                      <a:pt x="2086" y="1118"/>
                      <a:pt x="2119" y="1157"/>
                      <a:pt x="2152" y="1192"/>
                    </a:cubicBezTo>
                    <a:cubicBezTo>
                      <a:pt x="2237" y="1283"/>
                      <a:pt x="2339" y="1378"/>
                      <a:pt x="2391" y="1509"/>
                    </a:cubicBezTo>
                    <a:cubicBezTo>
                      <a:pt x="2395" y="1545"/>
                      <a:pt x="2398" y="1582"/>
                      <a:pt x="2400" y="1618"/>
                    </a:cubicBezTo>
                    <a:cubicBezTo>
                      <a:pt x="2386" y="1613"/>
                      <a:pt x="2371" y="1609"/>
                      <a:pt x="2357" y="1607"/>
                    </a:cubicBezTo>
                    <a:cubicBezTo>
                      <a:pt x="2351" y="1605"/>
                      <a:pt x="2346" y="1605"/>
                      <a:pt x="2343" y="1605"/>
                    </a:cubicBezTo>
                    <a:cubicBezTo>
                      <a:pt x="2339" y="1600"/>
                      <a:pt x="2336" y="1597"/>
                      <a:pt x="2332" y="1591"/>
                    </a:cubicBezTo>
                    <a:cubicBezTo>
                      <a:pt x="2331" y="1576"/>
                      <a:pt x="2331" y="1561"/>
                      <a:pt x="2329" y="1545"/>
                    </a:cubicBezTo>
                    <a:cubicBezTo>
                      <a:pt x="2305" y="1410"/>
                      <a:pt x="2225" y="1283"/>
                      <a:pt x="2119" y="1184"/>
                    </a:cubicBezTo>
                    <a:cubicBezTo>
                      <a:pt x="2014" y="1082"/>
                      <a:pt x="1877" y="1031"/>
                      <a:pt x="1732" y="1019"/>
                    </a:cubicBezTo>
                    <a:cubicBezTo>
                      <a:pt x="1718" y="1018"/>
                      <a:pt x="1703" y="1018"/>
                      <a:pt x="1689" y="1018"/>
                    </a:cubicBezTo>
                    <a:cubicBezTo>
                      <a:pt x="1672" y="998"/>
                      <a:pt x="1655" y="976"/>
                      <a:pt x="1634" y="961"/>
                    </a:cubicBezTo>
                    <a:cubicBezTo>
                      <a:pt x="1618" y="949"/>
                      <a:pt x="1600" y="942"/>
                      <a:pt x="1584" y="932"/>
                    </a:cubicBezTo>
                    <a:cubicBezTo>
                      <a:pt x="1607" y="927"/>
                      <a:pt x="1629" y="921"/>
                      <a:pt x="1652" y="916"/>
                    </a:cubicBezTo>
                    <a:close/>
                    <a:moveTo>
                      <a:pt x="2358" y="1651"/>
                    </a:moveTo>
                    <a:cubicBezTo>
                      <a:pt x="2372" y="1653"/>
                      <a:pt x="2386" y="1656"/>
                      <a:pt x="2400" y="1659"/>
                    </a:cubicBezTo>
                    <a:lnTo>
                      <a:pt x="2400" y="1667"/>
                    </a:lnTo>
                    <a:cubicBezTo>
                      <a:pt x="2398" y="1693"/>
                      <a:pt x="2394" y="1719"/>
                      <a:pt x="2393" y="1743"/>
                    </a:cubicBezTo>
                    <a:cubicBezTo>
                      <a:pt x="2386" y="1711"/>
                      <a:pt x="2372" y="1679"/>
                      <a:pt x="2358" y="1651"/>
                    </a:cubicBezTo>
                    <a:close/>
                    <a:moveTo>
                      <a:pt x="2894" y="1452"/>
                    </a:moveTo>
                    <a:cubicBezTo>
                      <a:pt x="2903" y="1494"/>
                      <a:pt x="2913" y="1536"/>
                      <a:pt x="2913" y="1585"/>
                    </a:cubicBezTo>
                    <a:cubicBezTo>
                      <a:pt x="2910" y="1692"/>
                      <a:pt x="2888" y="1805"/>
                      <a:pt x="2855" y="1918"/>
                    </a:cubicBezTo>
                    <a:cubicBezTo>
                      <a:pt x="2847" y="1904"/>
                      <a:pt x="2840" y="1887"/>
                      <a:pt x="2830" y="1872"/>
                    </a:cubicBezTo>
                    <a:cubicBezTo>
                      <a:pt x="2868" y="1736"/>
                      <a:pt x="2892" y="1597"/>
                      <a:pt x="2894" y="1452"/>
                    </a:cubicBezTo>
                    <a:close/>
                    <a:moveTo>
                      <a:pt x="1524" y="1536"/>
                    </a:moveTo>
                    <a:cubicBezTo>
                      <a:pt x="1526" y="1536"/>
                      <a:pt x="1528" y="1537"/>
                      <a:pt x="1530" y="1538"/>
                    </a:cubicBezTo>
                    <a:cubicBezTo>
                      <a:pt x="1538" y="1545"/>
                      <a:pt x="1516" y="1578"/>
                      <a:pt x="1519" y="1583"/>
                    </a:cubicBezTo>
                    <a:cubicBezTo>
                      <a:pt x="1524" y="1589"/>
                      <a:pt x="1579" y="1589"/>
                      <a:pt x="1589" y="1611"/>
                    </a:cubicBezTo>
                    <a:cubicBezTo>
                      <a:pt x="1600" y="1631"/>
                      <a:pt x="1596" y="1652"/>
                      <a:pt x="1589" y="1667"/>
                    </a:cubicBezTo>
                    <a:lnTo>
                      <a:pt x="1709" y="1664"/>
                    </a:lnTo>
                    <a:cubicBezTo>
                      <a:pt x="1712" y="1667"/>
                      <a:pt x="1716" y="1670"/>
                      <a:pt x="1718" y="1674"/>
                    </a:cubicBezTo>
                    <a:cubicBezTo>
                      <a:pt x="1718" y="1677"/>
                      <a:pt x="1720" y="1678"/>
                      <a:pt x="1720" y="1679"/>
                    </a:cubicBezTo>
                    <a:cubicBezTo>
                      <a:pt x="1727" y="1674"/>
                      <a:pt x="1736" y="1670"/>
                      <a:pt x="1740" y="1664"/>
                    </a:cubicBezTo>
                    <a:lnTo>
                      <a:pt x="1753" y="1664"/>
                    </a:lnTo>
                    <a:cubicBezTo>
                      <a:pt x="1768" y="1704"/>
                      <a:pt x="1773" y="1757"/>
                      <a:pt x="1761" y="1803"/>
                    </a:cubicBezTo>
                    <a:cubicBezTo>
                      <a:pt x="1746" y="1857"/>
                      <a:pt x="1678" y="1871"/>
                      <a:pt x="1647" y="1890"/>
                    </a:cubicBezTo>
                    <a:lnTo>
                      <a:pt x="1634" y="1897"/>
                    </a:lnTo>
                    <a:cubicBezTo>
                      <a:pt x="1607" y="1911"/>
                      <a:pt x="1577" y="1922"/>
                      <a:pt x="1547" y="1922"/>
                    </a:cubicBezTo>
                    <a:cubicBezTo>
                      <a:pt x="1542" y="1922"/>
                      <a:pt x="1536" y="1921"/>
                      <a:pt x="1530" y="1920"/>
                    </a:cubicBezTo>
                    <a:cubicBezTo>
                      <a:pt x="1490" y="1913"/>
                      <a:pt x="1454" y="1904"/>
                      <a:pt x="1424" y="1880"/>
                    </a:cubicBezTo>
                    <a:cubicBezTo>
                      <a:pt x="1396" y="1858"/>
                      <a:pt x="1355" y="1858"/>
                      <a:pt x="1334" y="1825"/>
                    </a:cubicBezTo>
                    <a:cubicBezTo>
                      <a:pt x="1317" y="1796"/>
                      <a:pt x="1345" y="1739"/>
                      <a:pt x="1344" y="1715"/>
                    </a:cubicBezTo>
                    <a:cubicBezTo>
                      <a:pt x="1337" y="1693"/>
                      <a:pt x="1333" y="1673"/>
                      <a:pt x="1339" y="1653"/>
                    </a:cubicBezTo>
                    <a:cubicBezTo>
                      <a:pt x="1344" y="1637"/>
                      <a:pt x="1314" y="1619"/>
                      <a:pt x="1325" y="1601"/>
                    </a:cubicBezTo>
                    <a:cubicBezTo>
                      <a:pt x="1337" y="1583"/>
                      <a:pt x="1372" y="1582"/>
                      <a:pt x="1385" y="1572"/>
                    </a:cubicBezTo>
                    <a:cubicBezTo>
                      <a:pt x="1396" y="1564"/>
                      <a:pt x="1407" y="1549"/>
                      <a:pt x="1424" y="1543"/>
                    </a:cubicBezTo>
                    <a:cubicBezTo>
                      <a:pt x="1427" y="1542"/>
                      <a:pt x="1430" y="1542"/>
                      <a:pt x="1434" y="1542"/>
                    </a:cubicBezTo>
                    <a:cubicBezTo>
                      <a:pt x="1449" y="1542"/>
                      <a:pt x="1466" y="1550"/>
                      <a:pt x="1475" y="1551"/>
                    </a:cubicBezTo>
                    <a:cubicBezTo>
                      <a:pt x="1484" y="1551"/>
                      <a:pt x="1491" y="1537"/>
                      <a:pt x="1501" y="1537"/>
                    </a:cubicBezTo>
                    <a:cubicBezTo>
                      <a:pt x="1502" y="1537"/>
                      <a:pt x="1503" y="1538"/>
                      <a:pt x="1504" y="1538"/>
                    </a:cubicBezTo>
                    <a:cubicBezTo>
                      <a:pt x="1505" y="1538"/>
                      <a:pt x="1507" y="1538"/>
                      <a:pt x="1508" y="1538"/>
                    </a:cubicBezTo>
                    <a:cubicBezTo>
                      <a:pt x="1514" y="1538"/>
                      <a:pt x="1519" y="1536"/>
                      <a:pt x="1524" y="1536"/>
                    </a:cubicBezTo>
                    <a:close/>
                    <a:moveTo>
                      <a:pt x="2811" y="1938"/>
                    </a:moveTo>
                    <a:cubicBezTo>
                      <a:pt x="2821" y="1952"/>
                      <a:pt x="2830" y="1966"/>
                      <a:pt x="2837" y="1981"/>
                    </a:cubicBezTo>
                    <a:cubicBezTo>
                      <a:pt x="2830" y="2000"/>
                      <a:pt x="2828" y="2018"/>
                      <a:pt x="2819" y="2037"/>
                    </a:cubicBezTo>
                    <a:cubicBezTo>
                      <a:pt x="2811" y="2057"/>
                      <a:pt x="2800" y="2076"/>
                      <a:pt x="2792" y="2092"/>
                    </a:cubicBezTo>
                    <a:cubicBezTo>
                      <a:pt x="2790" y="2069"/>
                      <a:pt x="2786" y="2044"/>
                      <a:pt x="2784" y="2018"/>
                    </a:cubicBezTo>
                    <a:cubicBezTo>
                      <a:pt x="2793" y="1991"/>
                      <a:pt x="2803" y="1964"/>
                      <a:pt x="2811" y="1938"/>
                    </a:cubicBezTo>
                    <a:close/>
                    <a:moveTo>
                      <a:pt x="2332" y="1693"/>
                    </a:moveTo>
                    <a:cubicBezTo>
                      <a:pt x="2351" y="1735"/>
                      <a:pt x="2369" y="1777"/>
                      <a:pt x="2380" y="1823"/>
                    </a:cubicBezTo>
                    <a:cubicBezTo>
                      <a:pt x="2376" y="1856"/>
                      <a:pt x="2371" y="1886"/>
                      <a:pt x="2357" y="1918"/>
                    </a:cubicBezTo>
                    <a:cubicBezTo>
                      <a:pt x="2324" y="1993"/>
                      <a:pt x="2262" y="2048"/>
                      <a:pt x="2211" y="2099"/>
                    </a:cubicBezTo>
                    <a:cubicBezTo>
                      <a:pt x="2241" y="2048"/>
                      <a:pt x="2263" y="1991"/>
                      <a:pt x="2283" y="1934"/>
                    </a:cubicBezTo>
                    <a:cubicBezTo>
                      <a:pt x="2307" y="1858"/>
                      <a:pt x="2327" y="1777"/>
                      <a:pt x="2332" y="1693"/>
                    </a:cubicBezTo>
                    <a:close/>
                    <a:moveTo>
                      <a:pt x="1628" y="1302"/>
                    </a:moveTo>
                    <a:cubicBezTo>
                      <a:pt x="1700" y="1319"/>
                      <a:pt x="1768" y="1349"/>
                      <a:pt x="1816" y="1390"/>
                    </a:cubicBezTo>
                    <a:cubicBezTo>
                      <a:pt x="1834" y="1466"/>
                      <a:pt x="1845" y="1553"/>
                      <a:pt x="1816" y="1626"/>
                    </a:cubicBezTo>
                    <a:cubicBezTo>
                      <a:pt x="1815" y="1629"/>
                      <a:pt x="1827" y="1633"/>
                      <a:pt x="1835" y="1633"/>
                    </a:cubicBezTo>
                    <a:cubicBezTo>
                      <a:pt x="1838" y="1633"/>
                      <a:pt x="1840" y="1632"/>
                      <a:pt x="1841" y="1631"/>
                    </a:cubicBezTo>
                    <a:cubicBezTo>
                      <a:pt x="1878" y="1575"/>
                      <a:pt x="1877" y="1513"/>
                      <a:pt x="1870" y="1452"/>
                    </a:cubicBezTo>
                    <a:lnTo>
                      <a:pt x="1870" y="1452"/>
                    </a:lnTo>
                    <a:cubicBezTo>
                      <a:pt x="1901" y="1492"/>
                      <a:pt x="1925" y="1535"/>
                      <a:pt x="1943" y="1585"/>
                    </a:cubicBezTo>
                    <a:cubicBezTo>
                      <a:pt x="1919" y="1583"/>
                      <a:pt x="1896" y="1583"/>
                      <a:pt x="1874" y="1578"/>
                    </a:cubicBezTo>
                    <a:cubicBezTo>
                      <a:pt x="1874" y="1578"/>
                      <a:pt x="1874" y="1578"/>
                      <a:pt x="1873" y="1578"/>
                    </a:cubicBezTo>
                    <a:cubicBezTo>
                      <a:pt x="1867" y="1578"/>
                      <a:pt x="1863" y="1601"/>
                      <a:pt x="1870" y="1602"/>
                    </a:cubicBezTo>
                    <a:cubicBezTo>
                      <a:pt x="1897" y="1611"/>
                      <a:pt x="1926" y="1616"/>
                      <a:pt x="1954" y="1622"/>
                    </a:cubicBezTo>
                    <a:cubicBezTo>
                      <a:pt x="1981" y="1728"/>
                      <a:pt x="1978" y="1846"/>
                      <a:pt x="1933" y="1942"/>
                    </a:cubicBezTo>
                    <a:cubicBezTo>
                      <a:pt x="1927" y="1957"/>
                      <a:pt x="1947" y="1975"/>
                      <a:pt x="1964" y="1975"/>
                    </a:cubicBezTo>
                    <a:cubicBezTo>
                      <a:pt x="1970" y="1975"/>
                      <a:pt x="1976" y="1973"/>
                      <a:pt x="1980" y="1967"/>
                    </a:cubicBezTo>
                    <a:cubicBezTo>
                      <a:pt x="2040" y="1865"/>
                      <a:pt x="2047" y="1743"/>
                      <a:pt x="2021" y="1629"/>
                    </a:cubicBezTo>
                    <a:lnTo>
                      <a:pt x="2036" y="1629"/>
                    </a:lnTo>
                    <a:cubicBezTo>
                      <a:pt x="2057" y="1692"/>
                      <a:pt x="2073" y="1761"/>
                      <a:pt x="2057" y="1831"/>
                    </a:cubicBezTo>
                    <a:cubicBezTo>
                      <a:pt x="2035" y="1929"/>
                      <a:pt x="1988" y="2025"/>
                      <a:pt x="1919" y="2098"/>
                    </a:cubicBezTo>
                    <a:cubicBezTo>
                      <a:pt x="1910" y="2110"/>
                      <a:pt x="1896" y="2118"/>
                      <a:pt x="1884" y="2128"/>
                    </a:cubicBezTo>
                    <a:cubicBezTo>
                      <a:pt x="1899" y="2048"/>
                      <a:pt x="1885" y="1959"/>
                      <a:pt x="1822" y="1885"/>
                    </a:cubicBezTo>
                    <a:cubicBezTo>
                      <a:pt x="1842" y="1839"/>
                      <a:pt x="1853" y="1791"/>
                      <a:pt x="1848" y="1743"/>
                    </a:cubicBezTo>
                    <a:cubicBezTo>
                      <a:pt x="1841" y="1684"/>
                      <a:pt x="1805" y="1640"/>
                      <a:pt x="1773" y="1604"/>
                    </a:cubicBezTo>
                    <a:cubicBezTo>
                      <a:pt x="1778" y="1575"/>
                      <a:pt x="1771" y="1546"/>
                      <a:pt x="1767" y="1514"/>
                    </a:cubicBezTo>
                    <a:cubicBezTo>
                      <a:pt x="1761" y="1468"/>
                      <a:pt x="1727" y="1436"/>
                      <a:pt x="1699" y="1397"/>
                    </a:cubicBezTo>
                    <a:cubicBezTo>
                      <a:pt x="1678" y="1368"/>
                      <a:pt x="1656" y="1330"/>
                      <a:pt x="1622" y="1305"/>
                    </a:cubicBezTo>
                    <a:cubicBezTo>
                      <a:pt x="1623" y="1305"/>
                      <a:pt x="1626" y="1305"/>
                      <a:pt x="1628" y="1302"/>
                    </a:cubicBezTo>
                    <a:close/>
                    <a:moveTo>
                      <a:pt x="777" y="1513"/>
                    </a:moveTo>
                    <a:cubicBezTo>
                      <a:pt x="743" y="1637"/>
                      <a:pt x="728" y="1763"/>
                      <a:pt x="729" y="1890"/>
                    </a:cubicBezTo>
                    <a:cubicBezTo>
                      <a:pt x="732" y="1918"/>
                      <a:pt x="734" y="1945"/>
                      <a:pt x="736" y="1973"/>
                    </a:cubicBezTo>
                    <a:cubicBezTo>
                      <a:pt x="736" y="1974"/>
                      <a:pt x="734" y="1974"/>
                      <a:pt x="734" y="1974"/>
                    </a:cubicBezTo>
                    <a:cubicBezTo>
                      <a:pt x="714" y="2015"/>
                      <a:pt x="667" y="2057"/>
                      <a:pt x="650" y="2099"/>
                    </a:cubicBezTo>
                    <a:cubicBezTo>
                      <a:pt x="644" y="2114"/>
                      <a:pt x="644" y="2128"/>
                      <a:pt x="644" y="2145"/>
                    </a:cubicBezTo>
                    <a:cubicBezTo>
                      <a:pt x="637" y="2035"/>
                      <a:pt x="666" y="1911"/>
                      <a:pt x="693" y="1783"/>
                    </a:cubicBezTo>
                    <a:cubicBezTo>
                      <a:pt x="714" y="1688"/>
                      <a:pt x="743" y="1598"/>
                      <a:pt x="777" y="1513"/>
                    </a:cubicBezTo>
                    <a:close/>
                    <a:moveTo>
                      <a:pt x="1790" y="1934"/>
                    </a:moveTo>
                    <a:cubicBezTo>
                      <a:pt x="1837" y="2013"/>
                      <a:pt x="1835" y="2105"/>
                      <a:pt x="1804" y="2175"/>
                    </a:cubicBezTo>
                    <a:cubicBezTo>
                      <a:pt x="1760" y="2196"/>
                      <a:pt x="1713" y="2208"/>
                      <a:pt x="1666" y="2211"/>
                    </a:cubicBezTo>
                    <a:cubicBezTo>
                      <a:pt x="1652" y="2213"/>
                      <a:pt x="1638" y="2214"/>
                      <a:pt x="1623" y="2214"/>
                    </a:cubicBezTo>
                    <a:cubicBezTo>
                      <a:pt x="1548" y="2214"/>
                      <a:pt x="1471" y="2186"/>
                      <a:pt x="1403" y="2147"/>
                    </a:cubicBezTo>
                    <a:cubicBezTo>
                      <a:pt x="1337" y="2113"/>
                      <a:pt x="1285" y="2057"/>
                      <a:pt x="1245" y="1997"/>
                    </a:cubicBezTo>
                    <a:cubicBezTo>
                      <a:pt x="1244" y="1982"/>
                      <a:pt x="1248" y="1967"/>
                      <a:pt x="1248" y="1949"/>
                    </a:cubicBezTo>
                    <a:cubicBezTo>
                      <a:pt x="1259" y="1956"/>
                      <a:pt x="1272" y="1964"/>
                      <a:pt x="1284" y="1974"/>
                    </a:cubicBezTo>
                    <a:cubicBezTo>
                      <a:pt x="1325" y="2004"/>
                      <a:pt x="1367" y="2046"/>
                      <a:pt x="1424" y="2063"/>
                    </a:cubicBezTo>
                    <a:cubicBezTo>
                      <a:pt x="1459" y="2073"/>
                      <a:pt x="1505" y="2084"/>
                      <a:pt x="1552" y="2084"/>
                    </a:cubicBezTo>
                    <a:cubicBezTo>
                      <a:pt x="1576" y="2084"/>
                      <a:pt x="1600" y="2081"/>
                      <a:pt x="1623" y="2074"/>
                    </a:cubicBezTo>
                    <a:cubicBezTo>
                      <a:pt x="1662" y="2066"/>
                      <a:pt x="1694" y="2044"/>
                      <a:pt x="1721" y="2018"/>
                    </a:cubicBezTo>
                    <a:cubicBezTo>
                      <a:pt x="1745" y="1996"/>
                      <a:pt x="1764" y="1971"/>
                      <a:pt x="1782" y="1948"/>
                    </a:cubicBezTo>
                    <a:cubicBezTo>
                      <a:pt x="1786" y="1942"/>
                      <a:pt x="1789" y="1940"/>
                      <a:pt x="1790" y="1934"/>
                    </a:cubicBezTo>
                    <a:close/>
                    <a:moveTo>
                      <a:pt x="3046" y="2113"/>
                    </a:moveTo>
                    <a:lnTo>
                      <a:pt x="3046" y="2113"/>
                    </a:lnTo>
                    <a:cubicBezTo>
                      <a:pt x="3027" y="2168"/>
                      <a:pt x="3007" y="2222"/>
                      <a:pt x="2983" y="2273"/>
                    </a:cubicBezTo>
                    <a:cubicBezTo>
                      <a:pt x="2982" y="2263"/>
                      <a:pt x="2979" y="2255"/>
                      <a:pt x="2978" y="2244"/>
                    </a:cubicBezTo>
                    <a:cubicBezTo>
                      <a:pt x="3002" y="2201"/>
                      <a:pt x="3024" y="2158"/>
                      <a:pt x="3046" y="2113"/>
                    </a:cubicBezTo>
                    <a:close/>
                    <a:moveTo>
                      <a:pt x="2748" y="2113"/>
                    </a:moveTo>
                    <a:cubicBezTo>
                      <a:pt x="2748" y="2134"/>
                      <a:pt x="2749" y="2154"/>
                      <a:pt x="2748" y="2175"/>
                    </a:cubicBezTo>
                    <a:cubicBezTo>
                      <a:pt x="2713" y="2231"/>
                      <a:pt x="2673" y="2285"/>
                      <a:pt x="2635" y="2337"/>
                    </a:cubicBezTo>
                    <a:cubicBezTo>
                      <a:pt x="2669" y="2285"/>
                      <a:pt x="2701" y="2230"/>
                      <a:pt x="2724" y="2174"/>
                    </a:cubicBezTo>
                    <a:cubicBezTo>
                      <a:pt x="2734" y="2154"/>
                      <a:pt x="2741" y="2134"/>
                      <a:pt x="2748" y="2113"/>
                    </a:cubicBezTo>
                    <a:close/>
                    <a:moveTo>
                      <a:pt x="1819" y="166"/>
                    </a:moveTo>
                    <a:cubicBezTo>
                      <a:pt x="1928" y="166"/>
                      <a:pt x="2036" y="189"/>
                      <a:pt x="2137" y="206"/>
                    </a:cubicBezTo>
                    <a:cubicBezTo>
                      <a:pt x="2303" y="233"/>
                      <a:pt x="2467" y="281"/>
                      <a:pt x="2612" y="367"/>
                    </a:cubicBezTo>
                    <a:cubicBezTo>
                      <a:pt x="2756" y="451"/>
                      <a:pt x="2888" y="554"/>
                      <a:pt x="2993" y="682"/>
                    </a:cubicBezTo>
                    <a:cubicBezTo>
                      <a:pt x="3088" y="792"/>
                      <a:pt x="3185" y="906"/>
                      <a:pt x="3247" y="1040"/>
                    </a:cubicBezTo>
                    <a:cubicBezTo>
                      <a:pt x="3254" y="1055"/>
                      <a:pt x="3264" y="1068"/>
                      <a:pt x="3269" y="1086"/>
                    </a:cubicBezTo>
                    <a:cubicBezTo>
                      <a:pt x="3322" y="1224"/>
                      <a:pt x="3301" y="1375"/>
                      <a:pt x="3308" y="1509"/>
                    </a:cubicBezTo>
                    <a:cubicBezTo>
                      <a:pt x="3315" y="1646"/>
                      <a:pt x="3307" y="1784"/>
                      <a:pt x="3275" y="1918"/>
                    </a:cubicBezTo>
                    <a:cubicBezTo>
                      <a:pt x="3245" y="2048"/>
                      <a:pt x="3231" y="2189"/>
                      <a:pt x="3162" y="2310"/>
                    </a:cubicBezTo>
                    <a:cubicBezTo>
                      <a:pt x="3140" y="2348"/>
                      <a:pt x="3111" y="2383"/>
                      <a:pt x="3084" y="2417"/>
                    </a:cubicBezTo>
                    <a:cubicBezTo>
                      <a:pt x="3096" y="2352"/>
                      <a:pt x="3106" y="2286"/>
                      <a:pt x="3111" y="2222"/>
                    </a:cubicBezTo>
                    <a:cubicBezTo>
                      <a:pt x="3179" y="2008"/>
                      <a:pt x="3218" y="1787"/>
                      <a:pt x="3217" y="1557"/>
                    </a:cubicBezTo>
                    <a:cubicBezTo>
                      <a:pt x="3212" y="1232"/>
                      <a:pt x="3101" y="896"/>
                      <a:pt x="2877" y="646"/>
                    </a:cubicBezTo>
                    <a:cubicBezTo>
                      <a:pt x="2657" y="389"/>
                      <a:pt x="2321" y="286"/>
                      <a:pt x="2015" y="286"/>
                    </a:cubicBezTo>
                    <a:cubicBezTo>
                      <a:pt x="2005" y="286"/>
                      <a:pt x="1995" y="287"/>
                      <a:pt x="1985" y="287"/>
                    </a:cubicBezTo>
                    <a:cubicBezTo>
                      <a:pt x="1772" y="288"/>
                      <a:pt x="1546" y="339"/>
                      <a:pt x="1334" y="387"/>
                    </a:cubicBezTo>
                    <a:cubicBezTo>
                      <a:pt x="1410" y="305"/>
                      <a:pt x="1506" y="236"/>
                      <a:pt x="1615" y="199"/>
                    </a:cubicBezTo>
                    <a:cubicBezTo>
                      <a:pt x="1683" y="175"/>
                      <a:pt x="1751" y="166"/>
                      <a:pt x="1819" y="166"/>
                    </a:cubicBezTo>
                    <a:close/>
                    <a:moveTo>
                      <a:pt x="2179" y="2468"/>
                    </a:moveTo>
                    <a:lnTo>
                      <a:pt x="2179" y="2468"/>
                    </a:lnTo>
                    <a:cubicBezTo>
                      <a:pt x="2070" y="2539"/>
                      <a:pt x="1938" y="2572"/>
                      <a:pt x="1820" y="2572"/>
                    </a:cubicBezTo>
                    <a:cubicBezTo>
                      <a:pt x="1787" y="2572"/>
                      <a:pt x="1754" y="2570"/>
                      <a:pt x="1724" y="2564"/>
                    </a:cubicBezTo>
                    <a:cubicBezTo>
                      <a:pt x="1692" y="2560"/>
                      <a:pt x="1662" y="2553"/>
                      <a:pt x="1630" y="2544"/>
                    </a:cubicBezTo>
                    <a:lnTo>
                      <a:pt x="1630" y="2544"/>
                    </a:lnTo>
                    <a:cubicBezTo>
                      <a:pt x="1672" y="2545"/>
                      <a:pt x="1716" y="2546"/>
                      <a:pt x="1756" y="2546"/>
                    </a:cubicBezTo>
                    <a:cubicBezTo>
                      <a:pt x="1787" y="2546"/>
                      <a:pt x="1819" y="2547"/>
                      <a:pt x="1851" y="2547"/>
                    </a:cubicBezTo>
                    <a:cubicBezTo>
                      <a:pt x="1915" y="2547"/>
                      <a:pt x="1982" y="2544"/>
                      <a:pt x="2049" y="2526"/>
                    </a:cubicBezTo>
                    <a:cubicBezTo>
                      <a:pt x="2093" y="2513"/>
                      <a:pt x="2138" y="2491"/>
                      <a:pt x="2179" y="2468"/>
                    </a:cubicBezTo>
                    <a:close/>
                    <a:moveTo>
                      <a:pt x="1259" y="2588"/>
                    </a:moveTo>
                    <a:cubicBezTo>
                      <a:pt x="1260" y="2589"/>
                      <a:pt x="1263" y="2592"/>
                      <a:pt x="1263" y="2593"/>
                    </a:cubicBezTo>
                    <a:cubicBezTo>
                      <a:pt x="1312" y="2647"/>
                      <a:pt x="1373" y="2695"/>
                      <a:pt x="1438" y="2732"/>
                    </a:cubicBezTo>
                    <a:cubicBezTo>
                      <a:pt x="1400" y="2732"/>
                      <a:pt x="1365" y="2727"/>
                      <a:pt x="1326" y="2720"/>
                    </a:cubicBezTo>
                    <a:cubicBezTo>
                      <a:pt x="1312" y="2699"/>
                      <a:pt x="1299" y="2679"/>
                      <a:pt x="1289" y="2657"/>
                    </a:cubicBezTo>
                    <a:cubicBezTo>
                      <a:pt x="1279" y="2637"/>
                      <a:pt x="1272" y="2619"/>
                      <a:pt x="1264" y="2600"/>
                    </a:cubicBezTo>
                    <a:cubicBezTo>
                      <a:pt x="1263" y="2596"/>
                      <a:pt x="1260" y="2592"/>
                      <a:pt x="1259" y="2588"/>
                    </a:cubicBezTo>
                    <a:close/>
                    <a:moveTo>
                      <a:pt x="2951" y="2291"/>
                    </a:moveTo>
                    <a:lnTo>
                      <a:pt x="2957" y="2337"/>
                    </a:lnTo>
                    <a:cubicBezTo>
                      <a:pt x="2895" y="2465"/>
                      <a:pt x="2821" y="2588"/>
                      <a:pt x="2744" y="2705"/>
                    </a:cubicBezTo>
                    <a:cubicBezTo>
                      <a:pt x="2731" y="2723"/>
                      <a:pt x="2718" y="2739"/>
                      <a:pt x="2705" y="2757"/>
                    </a:cubicBezTo>
                    <a:cubicBezTo>
                      <a:pt x="2698" y="2761"/>
                      <a:pt x="2690" y="2765"/>
                      <a:pt x="2683" y="2771"/>
                    </a:cubicBezTo>
                    <a:cubicBezTo>
                      <a:pt x="2671" y="2773"/>
                      <a:pt x="2660" y="2774"/>
                      <a:pt x="2649" y="2774"/>
                    </a:cubicBezTo>
                    <a:cubicBezTo>
                      <a:pt x="2638" y="2774"/>
                      <a:pt x="2627" y="2773"/>
                      <a:pt x="2617" y="2771"/>
                    </a:cubicBezTo>
                    <a:cubicBezTo>
                      <a:pt x="2738" y="2648"/>
                      <a:pt x="2833" y="2500"/>
                      <a:pt x="2917" y="2354"/>
                    </a:cubicBezTo>
                    <a:cubicBezTo>
                      <a:pt x="2929" y="2333"/>
                      <a:pt x="2942" y="2313"/>
                      <a:pt x="2951" y="2291"/>
                    </a:cubicBezTo>
                    <a:close/>
                    <a:moveTo>
                      <a:pt x="319" y="2685"/>
                    </a:moveTo>
                    <a:lnTo>
                      <a:pt x="319" y="2685"/>
                    </a:lnTo>
                    <a:cubicBezTo>
                      <a:pt x="341" y="2720"/>
                      <a:pt x="364" y="2757"/>
                      <a:pt x="388" y="2793"/>
                    </a:cubicBezTo>
                    <a:cubicBezTo>
                      <a:pt x="383" y="2791"/>
                      <a:pt x="378" y="2789"/>
                      <a:pt x="377" y="2787"/>
                    </a:cubicBezTo>
                    <a:cubicBezTo>
                      <a:pt x="355" y="2768"/>
                      <a:pt x="337" y="2746"/>
                      <a:pt x="322" y="2723"/>
                    </a:cubicBezTo>
                    <a:cubicBezTo>
                      <a:pt x="316" y="2713"/>
                      <a:pt x="316" y="2699"/>
                      <a:pt x="319" y="2685"/>
                    </a:cubicBezTo>
                    <a:close/>
                    <a:moveTo>
                      <a:pt x="2601" y="2794"/>
                    </a:moveTo>
                    <a:cubicBezTo>
                      <a:pt x="2613" y="2798"/>
                      <a:pt x="2625" y="2798"/>
                      <a:pt x="2635" y="2801"/>
                    </a:cubicBezTo>
                    <a:cubicBezTo>
                      <a:pt x="2613" y="2815"/>
                      <a:pt x="2592" y="2830"/>
                      <a:pt x="2568" y="2841"/>
                    </a:cubicBezTo>
                    <a:cubicBezTo>
                      <a:pt x="2568" y="2841"/>
                      <a:pt x="2567" y="2841"/>
                      <a:pt x="2567" y="2841"/>
                    </a:cubicBezTo>
                    <a:lnTo>
                      <a:pt x="2567" y="2841"/>
                    </a:lnTo>
                    <a:cubicBezTo>
                      <a:pt x="2579" y="2825"/>
                      <a:pt x="2591" y="2809"/>
                      <a:pt x="2601" y="2794"/>
                    </a:cubicBezTo>
                    <a:close/>
                    <a:moveTo>
                      <a:pt x="2548" y="2456"/>
                    </a:moveTo>
                    <a:lnTo>
                      <a:pt x="2548" y="2456"/>
                    </a:lnTo>
                    <a:cubicBezTo>
                      <a:pt x="2442" y="2604"/>
                      <a:pt x="2338" y="2768"/>
                      <a:pt x="2174" y="2856"/>
                    </a:cubicBezTo>
                    <a:cubicBezTo>
                      <a:pt x="2146" y="2871"/>
                      <a:pt x="2116" y="2884"/>
                      <a:pt x="2084" y="2896"/>
                    </a:cubicBezTo>
                    <a:cubicBezTo>
                      <a:pt x="2109" y="2884"/>
                      <a:pt x="2131" y="2871"/>
                      <a:pt x="2153" y="2858"/>
                    </a:cubicBezTo>
                    <a:cubicBezTo>
                      <a:pt x="2258" y="2793"/>
                      <a:pt x="2338" y="2698"/>
                      <a:pt x="2401" y="2599"/>
                    </a:cubicBezTo>
                    <a:cubicBezTo>
                      <a:pt x="2455" y="2555"/>
                      <a:pt x="2503" y="2509"/>
                      <a:pt x="2548" y="2456"/>
                    </a:cubicBezTo>
                    <a:close/>
                    <a:moveTo>
                      <a:pt x="3101" y="3115"/>
                    </a:moveTo>
                    <a:cubicBezTo>
                      <a:pt x="3088" y="3131"/>
                      <a:pt x="3075" y="3145"/>
                      <a:pt x="3062" y="3158"/>
                    </a:cubicBezTo>
                    <a:cubicBezTo>
                      <a:pt x="3004" y="3211"/>
                      <a:pt x="2942" y="3262"/>
                      <a:pt x="2876" y="3310"/>
                    </a:cubicBezTo>
                    <a:cubicBezTo>
                      <a:pt x="2810" y="3357"/>
                      <a:pt x="2737" y="3394"/>
                      <a:pt x="2660" y="3420"/>
                    </a:cubicBezTo>
                    <a:cubicBezTo>
                      <a:pt x="2632" y="3430"/>
                      <a:pt x="2602" y="3433"/>
                      <a:pt x="2573" y="3433"/>
                    </a:cubicBezTo>
                    <a:cubicBezTo>
                      <a:pt x="2525" y="3433"/>
                      <a:pt x="2477" y="3425"/>
                      <a:pt x="2431" y="3425"/>
                    </a:cubicBezTo>
                    <a:cubicBezTo>
                      <a:pt x="2423" y="3425"/>
                      <a:pt x="2415" y="3425"/>
                      <a:pt x="2408" y="3426"/>
                    </a:cubicBezTo>
                    <a:cubicBezTo>
                      <a:pt x="2362" y="3430"/>
                      <a:pt x="2315" y="3434"/>
                      <a:pt x="2269" y="3434"/>
                    </a:cubicBezTo>
                    <a:cubicBezTo>
                      <a:pt x="2235" y="3434"/>
                      <a:pt x="2201" y="3432"/>
                      <a:pt x="2167" y="3426"/>
                    </a:cubicBezTo>
                    <a:cubicBezTo>
                      <a:pt x="2156" y="3425"/>
                      <a:pt x="2144" y="3420"/>
                      <a:pt x="2133" y="3419"/>
                    </a:cubicBezTo>
                    <a:cubicBezTo>
                      <a:pt x="2206" y="3393"/>
                      <a:pt x="2274" y="3360"/>
                      <a:pt x="2342" y="3323"/>
                    </a:cubicBezTo>
                    <a:cubicBezTo>
                      <a:pt x="2367" y="3330"/>
                      <a:pt x="2395" y="3336"/>
                      <a:pt x="2421" y="3336"/>
                    </a:cubicBezTo>
                    <a:cubicBezTo>
                      <a:pt x="2426" y="3336"/>
                      <a:pt x="2431" y="3335"/>
                      <a:pt x="2435" y="3335"/>
                    </a:cubicBezTo>
                    <a:cubicBezTo>
                      <a:pt x="2497" y="3325"/>
                      <a:pt x="2556" y="3306"/>
                      <a:pt x="2618" y="3294"/>
                    </a:cubicBezTo>
                    <a:cubicBezTo>
                      <a:pt x="2680" y="3281"/>
                      <a:pt x="2741" y="3261"/>
                      <a:pt x="2800" y="3240"/>
                    </a:cubicBezTo>
                    <a:cubicBezTo>
                      <a:pt x="2862" y="3221"/>
                      <a:pt x="2907" y="3169"/>
                      <a:pt x="2964" y="3142"/>
                    </a:cubicBezTo>
                    <a:cubicBezTo>
                      <a:pt x="3002" y="3125"/>
                      <a:pt x="3055" y="3125"/>
                      <a:pt x="3101" y="3115"/>
                    </a:cubicBezTo>
                    <a:close/>
                    <a:moveTo>
                      <a:pt x="1815" y="3495"/>
                    </a:moveTo>
                    <a:cubicBezTo>
                      <a:pt x="1867" y="3517"/>
                      <a:pt x="1918" y="3539"/>
                      <a:pt x="1974" y="3553"/>
                    </a:cubicBezTo>
                    <a:cubicBezTo>
                      <a:pt x="1973" y="3553"/>
                      <a:pt x="1972" y="3553"/>
                      <a:pt x="1970" y="3555"/>
                    </a:cubicBezTo>
                    <a:cubicBezTo>
                      <a:pt x="1923" y="3559"/>
                      <a:pt x="1877" y="3572"/>
                      <a:pt x="1828" y="3573"/>
                    </a:cubicBezTo>
                    <a:cubicBezTo>
                      <a:pt x="1815" y="3575"/>
                      <a:pt x="1801" y="3575"/>
                      <a:pt x="1787" y="3575"/>
                    </a:cubicBezTo>
                    <a:cubicBezTo>
                      <a:pt x="1753" y="3575"/>
                      <a:pt x="1718" y="3571"/>
                      <a:pt x="1684" y="3566"/>
                    </a:cubicBezTo>
                    <a:cubicBezTo>
                      <a:pt x="1669" y="3564"/>
                      <a:pt x="1655" y="3555"/>
                      <a:pt x="1643" y="3544"/>
                    </a:cubicBezTo>
                    <a:cubicBezTo>
                      <a:pt x="1673" y="3536"/>
                      <a:pt x="1705" y="3528"/>
                      <a:pt x="1734" y="3521"/>
                    </a:cubicBezTo>
                    <a:cubicBezTo>
                      <a:pt x="1761" y="3515"/>
                      <a:pt x="1789" y="3504"/>
                      <a:pt x="1815" y="3495"/>
                    </a:cubicBezTo>
                    <a:close/>
                    <a:moveTo>
                      <a:pt x="1708" y="1"/>
                    </a:moveTo>
                    <a:cubicBezTo>
                      <a:pt x="1683" y="1"/>
                      <a:pt x="1658" y="8"/>
                      <a:pt x="1634" y="16"/>
                    </a:cubicBezTo>
                    <a:cubicBezTo>
                      <a:pt x="1564" y="42"/>
                      <a:pt x="1504" y="95"/>
                      <a:pt x="1436" y="119"/>
                    </a:cubicBezTo>
                    <a:cubicBezTo>
                      <a:pt x="1376" y="141"/>
                      <a:pt x="1318" y="171"/>
                      <a:pt x="1263" y="206"/>
                    </a:cubicBezTo>
                    <a:cubicBezTo>
                      <a:pt x="1202" y="240"/>
                      <a:pt x="1151" y="270"/>
                      <a:pt x="1098" y="302"/>
                    </a:cubicBezTo>
                    <a:lnTo>
                      <a:pt x="1096" y="302"/>
                    </a:lnTo>
                    <a:cubicBezTo>
                      <a:pt x="1093" y="302"/>
                      <a:pt x="1090" y="301"/>
                      <a:pt x="1087" y="301"/>
                    </a:cubicBezTo>
                    <a:cubicBezTo>
                      <a:pt x="1085" y="301"/>
                      <a:pt x="1084" y="301"/>
                      <a:pt x="1083" y="302"/>
                    </a:cubicBezTo>
                    <a:cubicBezTo>
                      <a:pt x="1058" y="309"/>
                      <a:pt x="1037" y="323"/>
                      <a:pt x="1011" y="329"/>
                    </a:cubicBezTo>
                    <a:cubicBezTo>
                      <a:pt x="974" y="336"/>
                      <a:pt x="934" y="343"/>
                      <a:pt x="901" y="364"/>
                    </a:cubicBezTo>
                    <a:cubicBezTo>
                      <a:pt x="878" y="378"/>
                      <a:pt x="857" y="393"/>
                      <a:pt x="836" y="408"/>
                    </a:cubicBezTo>
                    <a:cubicBezTo>
                      <a:pt x="815" y="407"/>
                      <a:pt x="790" y="399"/>
                      <a:pt x="769" y="399"/>
                    </a:cubicBezTo>
                    <a:cubicBezTo>
                      <a:pt x="761" y="399"/>
                      <a:pt x="754" y="401"/>
                      <a:pt x="748" y="404"/>
                    </a:cubicBezTo>
                    <a:cubicBezTo>
                      <a:pt x="725" y="417"/>
                      <a:pt x="704" y="434"/>
                      <a:pt x="679" y="449"/>
                    </a:cubicBezTo>
                    <a:cubicBezTo>
                      <a:pt x="656" y="466"/>
                      <a:pt x="663" y="504"/>
                      <a:pt x="644" y="522"/>
                    </a:cubicBezTo>
                    <a:cubicBezTo>
                      <a:pt x="623" y="539"/>
                      <a:pt x="583" y="544"/>
                      <a:pt x="562" y="563"/>
                    </a:cubicBezTo>
                    <a:cubicBezTo>
                      <a:pt x="554" y="584"/>
                      <a:pt x="542" y="610"/>
                      <a:pt x="527" y="631"/>
                    </a:cubicBezTo>
                    <a:cubicBezTo>
                      <a:pt x="509" y="651"/>
                      <a:pt x="478" y="665"/>
                      <a:pt x="463" y="687"/>
                    </a:cubicBezTo>
                    <a:cubicBezTo>
                      <a:pt x="450" y="709"/>
                      <a:pt x="451" y="742"/>
                      <a:pt x="440" y="764"/>
                    </a:cubicBezTo>
                    <a:lnTo>
                      <a:pt x="436" y="779"/>
                    </a:lnTo>
                    <a:cubicBezTo>
                      <a:pt x="390" y="812"/>
                      <a:pt x="326" y="834"/>
                      <a:pt x="291" y="881"/>
                    </a:cubicBezTo>
                    <a:cubicBezTo>
                      <a:pt x="253" y="932"/>
                      <a:pt x="222" y="990"/>
                      <a:pt x="189" y="1046"/>
                    </a:cubicBezTo>
                    <a:cubicBezTo>
                      <a:pt x="158" y="1103"/>
                      <a:pt x="163" y="1173"/>
                      <a:pt x="141" y="1234"/>
                    </a:cubicBezTo>
                    <a:cubicBezTo>
                      <a:pt x="115" y="1293"/>
                      <a:pt x="75" y="1349"/>
                      <a:pt x="56" y="1412"/>
                    </a:cubicBezTo>
                    <a:cubicBezTo>
                      <a:pt x="44" y="1476"/>
                      <a:pt x="35" y="1542"/>
                      <a:pt x="31" y="1607"/>
                    </a:cubicBezTo>
                    <a:cubicBezTo>
                      <a:pt x="22" y="1673"/>
                      <a:pt x="1" y="1739"/>
                      <a:pt x="1" y="1803"/>
                    </a:cubicBezTo>
                    <a:cubicBezTo>
                      <a:pt x="4" y="1868"/>
                      <a:pt x="24" y="1934"/>
                      <a:pt x="34" y="1997"/>
                    </a:cubicBezTo>
                    <a:cubicBezTo>
                      <a:pt x="41" y="2063"/>
                      <a:pt x="67" y="2125"/>
                      <a:pt x="82" y="2189"/>
                    </a:cubicBezTo>
                    <a:cubicBezTo>
                      <a:pt x="99" y="2252"/>
                      <a:pt x="81" y="2326"/>
                      <a:pt x="103" y="2388"/>
                    </a:cubicBezTo>
                    <a:cubicBezTo>
                      <a:pt x="130" y="2464"/>
                      <a:pt x="206" y="2515"/>
                      <a:pt x="250" y="2581"/>
                    </a:cubicBezTo>
                    <a:cubicBezTo>
                      <a:pt x="236" y="2588"/>
                      <a:pt x="220" y="2599"/>
                      <a:pt x="222" y="2600"/>
                    </a:cubicBezTo>
                    <a:cubicBezTo>
                      <a:pt x="239" y="2619"/>
                      <a:pt x="266" y="2629"/>
                      <a:pt x="268" y="2657"/>
                    </a:cubicBezTo>
                    <a:cubicBezTo>
                      <a:pt x="271" y="2684"/>
                      <a:pt x="250" y="2725"/>
                      <a:pt x="246" y="2758"/>
                    </a:cubicBezTo>
                    <a:cubicBezTo>
                      <a:pt x="243" y="2790"/>
                      <a:pt x="218" y="2837"/>
                      <a:pt x="218" y="2869"/>
                    </a:cubicBezTo>
                    <a:cubicBezTo>
                      <a:pt x="218" y="2900"/>
                      <a:pt x="239" y="2918"/>
                      <a:pt x="247" y="2944"/>
                    </a:cubicBezTo>
                    <a:cubicBezTo>
                      <a:pt x="258" y="2972"/>
                      <a:pt x="286" y="2986"/>
                      <a:pt x="300" y="3010"/>
                    </a:cubicBezTo>
                    <a:cubicBezTo>
                      <a:pt x="312" y="3036"/>
                      <a:pt x="309" y="3076"/>
                      <a:pt x="327" y="3100"/>
                    </a:cubicBezTo>
                    <a:cubicBezTo>
                      <a:pt x="344" y="3125"/>
                      <a:pt x="346" y="3160"/>
                      <a:pt x="367" y="3182"/>
                    </a:cubicBezTo>
                    <a:cubicBezTo>
                      <a:pt x="385" y="3206"/>
                      <a:pt x="432" y="3199"/>
                      <a:pt x="452" y="3219"/>
                    </a:cubicBezTo>
                    <a:lnTo>
                      <a:pt x="516" y="3276"/>
                    </a:lnTo>
                    <a:cubicBezTo>
                      <a:pt x="536" y="3295"/>
                      <a:pt x="547" y="3327"/>
                      <a:pt x="569" y="3346"/>
                    </a:cubicBezTo>
                    <a:cubicBezTo>
                      <a:pt x="590" y="3367"/>
                      <a:pt x="605" y="3394"/>
                      <a:pt x="626" y="3414"/>
                    </a:cubicBezTo>
                    <a:cubicBezTo>
                      <a:pt x="649" y="3433"/>
                      <a:pt x="667" y="3456"/>
                      <a:pt x="690" y="3474"/>
                    </a:cubicBezTo>
                    <a:cubicBezTo>
                      <a:pt x="714" y="3491"/>
                      <a:pt x="750" y="3489"/>
                      <a:pt x="770" y="3508"/>
                    </a:cubicBezTo>
                    <a:cubicBezTo>
                      <a:pt x="794" y="3528"/>
                      <a:pt x="807" y="3558"/>
                      <a:pt x="829" y="3579"/>
                    </a:cubicBezTo>
                    <a:cubicBezTo>
                      <a:pt x="851" y="3598"/>
                      <a:pt x="871" y="3624"/>
                      <a:pt x="894" y="3642"/>
                    </a:cubicBezTo>
                    <a:cubicBezTo>
                      <a:pt x="919" y="3661"/>
                      <a:pt x="956" y="3653"/>
                      <a:pt x="982" y="3667"/>
                    </a:cubicBezTo>
                    <a:cubicBezTo>
                      <a:pt x="1011" y="3680"/>
                      <a:pt x="1041" y="3696"/>
                      <a:pt x="1076" y="3697"/>
                    </a:cubicBezTo>
                    <a:cubicBezTo>
                      <a:pt x="1078" y="3697"/>
                      <a:pt x="1079" y="3697"/>
                      <a:pt x="1081" y="3697"/>
                    </a:cubicBezTo>
                    <a:cubicBezTo>
                      <a:pt x="1115" y="3697"/>
                      <a:pt x="1156" y="3675"/>
                      <a:pt x="1189" y="3674"/>
                    </a:cubicBezTo>
                    <a:cubicBezTo>
                      <a:pt x="1224" y="3671"/>
                      <a:pt x="1259" y="3668"/>
                      <a:pt x="1296" y="3660"/>
                    </a:cubicBezTo>
                    <a:cubicBezTo>
                      <a:pt x="1313" y="3656"/>
                      <a:pt x="1333" y="3648"/>
                      <a:pt x="1350" y="3648"/>
                    </a:cubicBezTo>
                    <a:cubicBezTo>
                      <a:pt x="1363" y="3648"/>
                      <a:pt x="1374" y="3653"/>
                      <a:pt x="1381" y="3668"/>
                    </a:cubicBezTo>
                    <a:cubicBezTo>
                      <a:pt x="1381" y="3668"/>
                      <a:pt x="1381" y="3668"/>
                      <a:pt x="1381" y="3668"/>
                    </a:cubicBezTo>
                    <a:cubicBezTo>
                      <a:pt x="1382" y="3668"/>
                      <a:pt x="1389" y="3647"/>
                      <a:pt x="1388" y="3646"/>
                    </a:cubicBezTo>
                    <a:cubicBezTo>
                      <a:pt x="1383" y="3617"/>
                      <a:pt x="1371" y="3610"/>
                      <a:pt x="1357" y="3610"/>
                    </a:cubicBezTo>
                    <a:cubicBezTo>
                      <a:pt x="1351" y="3610"/>
                      <a:pt x="1346" y="3611"/>
                      <a:pt x="1340" y="3612"/>
                    </a:cubicBezTo>
                    <a:cubicBezTo>
                      <a:pt x="1311" y="3615"/>
                      <a:pt x="1277" y="3638"/>
                      <a:pt x="1247" y="3638"/>
                    </a:cubicBezTo>
                    <a:cubicBezTo>
                      <a:pt x="1244" y="3638"/>
                      <a:pt x="1240" y="3637"/>
                      <a:pt x="1237" y="3636"/>
                    </a:cubicBezTo>
                    <a:cubicBezTo>
                      <a:pt x="1209" y="3632"/>
                      <a:pt x="1180" y="3634"/>
                      <a:pt x="1151" y="3631"/>
                    </a:cubicBezTo>
                    <a:cubicBezTo>
                      <a:pt x="1121" y="3627"/>
                      <a:pt x="1094" y="3621"/>
                      <a:pt x="1069" y="3612"/>
                    </a:cubicBezTo>
                    <a:cubicBezTo>
                      <a:pt x="1041" y="3599"/>
                      <a:pt x="1037" y="3544"/>
                      <a:pt x="1015" y="3528"/>
                    </a:cubicBezTo>
                    <a:cubicBezTo>
                      <a:pt x="993" y="3510"/>
                      <a:pt x="967" y="3499"/>
                      <a:pt x="946" y="3477"/>
                    </a:cubicBezTo>
                    <a:cubicBezTo>
                      <a:pt x="927" y="3455"/>
                      <a:pt x="905" y="3438"/>
                      <a:pt x="887" y="3414"/>
                    </a:cubicBezTo>
                    <a:cubicBezTo>
                      <a:pt x="871" y="3390"/>
                      <a:pt x="836" y="3393"/>
                      <a:pt x="818" y="3367"/>
                    </a:cubicBezTo>
                    <a:cubicBezTo>
                      <a:pt x="803" y="3345"/>
                      <a:pt x="818" y="3283"/>
                      <a:pt x="803" y="3262"/>
                    </a:cubicBezTo>
                    <a:cubicBezTo>
                      <a:pt x="787" y="3240"/>
                      <a:pt x="774" y="3225"/>
                      <a:pt x="759" y="3204"/>
                    </a:cubicBezTo>
                    <a:cubicBezTo>
                      <a:pt x="745" y="3185"/>
                      <a:pt x="707" y="3193"/>
                      <a:pt x="693" y="3173"/>
                    </a:cubicBezTo>
                    <a:cubicBezTo>
                      <a:pt x="685" y="3159"/>
                      <a:pt x="681" y="3140"/>
                      <a:pt x="677" y="3122"/>
                    </a:cubicBezTo>
                    <a:cubicBezTo>
                      <a:pt x="683" y="3112"/>
                      <a:pt x="686" y="3104"/>
                      <a:pt x="683" y="3102"/>
                    </a:cubicBezTo>
                    <a:cubicBezTo>
                      <a:pt x="672" y="3094"/>
                      <a:pt x="663" y="3087"/>
                      <a:pt x="650" y="3078"/>
                    </a:cubicBezTo>
                    <a:cubicBezTo>
                      <a:pt x="639" y="3068"/>
                      <a:pt x="628" y="3057"/>
                      <a:pt x="619" y="3046"/>
                    </a:cubicBezTo>
                    <a:cubicBezTo>
                      <a:pt x="605" y="3027"/>
                      <a:pt x="604" y="2995"/>
                      <a:pt x="590" y="2977"/>
                    </a:cubicBezTo>
                    <a:cubicBezTo>
                      <a:pt x="576" y="2958"/>
                      <a:pt x="547" y="2957"/>
                      <a:pt x="533" y="2937"/>
                    </a:cubicBezTo>
                    <a:cubicBezTo>
                      <a:pt x="528" y="2930"/>
                      <a:pt x="520" y="2924"/>
                      <a:pt x="511" y="2918"/>
                    </a:cubicBezTo>
                    <a:cubicBezTo>
                      <a:pt x="492" y="2870"/>
                      <a:pt x="481" y="2819"/>
                      <a:pt x="465" y="2772"/>
                    </a:cubicBezTo>
                    <a:cubicBezTo>
                      <a:pt x="452" y="2727"/>
                      <a:pt x="450" y="2681"/>
                      <a:pt x="444" y="2635"/>
                    </a:cubicBezTo>
                    <a:lnTo>
                      <a:pt x="444" y="2635"/>
                    </a:lnTo>
                    <a:cubicBezTo>
                      <a:pt x="466" y="2681"/>
                      <a:pt x="491" y="2727"/>
                      <a:pt x="522" y="2767"/>
                    </a:cubicBezTo>
                    <a:cubicBezTo>
                      <a:pt x="542" y="2789"/>
                      <a:pt x="562" y="2808"/>
                      <a:pt x="584" y="2824"/>
                    </a:cubicBezTo>
                    <a:cubicBezTo>
                      <a:pt x="594" y="2844"/>
                      <a:pt x="602" y="2862"/>
                      <a:pt x="615" y="2878"/>
                    </a:cubicBezTo>
                    <a:cubicBezTo>
                      <a:pt x="645" y="2930"/>
                      <a:pt x="678" y="2981"/>
                      <a:pt x="714" y="3030"/>
                    </a:cubicBezTo>
                    <a:cubicBezTo>
                      <a:pt x="754" y="3076"/>
                      <a:pt x="809" y="3109"/>
                      <a:pt x="850" y="3153"/>
                    </a:cubicBezTo>
                    <a:cubicBezTo>
                      <a:pt x="890" y="3200"/>
                      <a:pt x="924" y="3255"/>
                      <a:pt x="968" y="3298"/>
                    </a:cubicBezTo>
                    <a:cubicBezTo>
                      <a:pt x="1015" y="3341"/>
                      <a:pt x="1058" y="3390"/>
                      <a:pt x="1111" y="3426"/>
                    </a:cubicBezTo>
                    <a:cubicBezTo>
                      <a:pt x="1162" y="3460"/>
                      <a:pt x="1227" y="3474"/>
                      <a:pt x="1285" y="3496"/>
                    </a:cubicBezTo>
                    <a:cubicBezTo>
                      <a:pt x="1323" y="3525"/>
                      <a:pt x="1361" y="3558"/>
                      <a:pt x="1403" y="3580"/>
                    </a:cubicBezTo>
                    <a:cubicBezTo>
                      <a:pt x="1450" y="3606"/>
                      <a:pt x="1509" y="3602"/>
                      <a:pt x="1557" y="3620"/>
                    </a:cubicBezTo>
                    <a:cubicBezTo>
                      <a:pt x="1607" y="3634"/>
                      <a:pt x="1658" y="3649"/>
                      <a:pt x="1711" y="3649"/>
                    </a:cubicBezTo>
                    <a:cubicBezTo>
                      <a:pt x="1717" y="3649"/>
                      <a:pt x="1723" y="3649"/>
                      <a:pt x="1729" y="3649"/>
                    </a:cubicBezTo>
                    <a:cubicBezTo>
                      <a:pt x="1789" y="3646"/>
                      <a:pt x="1848" y="3613"/>
                      <a:pt x="1903" y="3601"/>
                    </a:cubicBezTo>
                    <a:cubicBezTo>
                      <a:pt x="1944" y="3592"/>
                      <a:pt x="1981" y="3579"/>
                      <a:pt x="2020" y="3561"/>
                    </a:cubicBezTo>
                    <a:cubicBezTo>
                      <a:pt x="2095" y="3579"/>
                      <a:pt x="2171" y="3594"/>
                      <a:pt x="2248" y="3595"/>
                    </a:cubicBezTo>
                    <a:cubicBezTo>
                      <a:pt x="2252" y="3595"/>
                      <a:pt x="2255" y="3595"/>
                      <a:pt x="2259" y="3595"/>
                    </a:cubicBezTo>
                    <a:cubicBezTo>
                      <a:pt x="2346" y="3595"/>
                      <a:pt x="2429" y="3564"/>
                      <a:pt x="2511" y="3546"/>
                    </a:cubicBezTo>
                    <a:cubicBezTo>
                      <a:pt x="2607" y="3525"/>
                      <a:pt x="2702" y="3496"/>
                      <a:pt x="2786" y="3448"/>
                    </a:cubicBezTo>
                    <a:cubicBezTo>
                      <a:pt x="2872" y="3396"/>
                      <a:pt x="2936" y="3319"/>
                      <a:pt x="3004" y="3255"/>
                    </a:cubicBezTo>
                    <a:cubicBezTo>
                      <a:pt x="3059" y="3203"/>
                      <a:pt x="3107" y="3147"/>
                      <a:pt x="3150" y="3085"/>
                    </a:cubicBezTo>
                    <a:cubicBezTo>
                      <a:pt x="3195" y="3054"/>
                      <a:pt x="3238" y="3016"/>
                      <a:pt x="3279" y="2980"/>
                    </a:cubicBezTo>
                    <a:cubicBezTo>
                      <a:pt x="3323" y="2939"/>
                      <a:pt x="3340" y="2874"/>
                      <a:pt x="3377" y="2827"/>
                    </a:cubicBezTo>
                    <a:cubicBezTo>
                      <a:pt x="3417" y="2782"/>
                      <a:pt x="3473" y="2745"/>
                      <a:pt x="3506" y="2691"/>
                    </a:cubicBezTo>
                    <a:cubicBezTo>
                      <a:pt x="3539" y="2637"/>
                      <a:pt x="3557" y="2580"/>
                      <a:pt x="3583" y="2523"/>
                    </a:cubicBezTo>
                    <a:cubicBezTo>
                      <a:pt x="3605" y="2465"/>
                      <a:pt x="3645" y="2410"/>
                      <a:pt x="3659" y="2348"/>
                    </a:cubicBezTo>
                    <a:cubicBezTo>
                      <a:pt x="3674" y="2286"/>
                      <a:pt x="3667" y="2223"/>
                      <a:pt x="3673" y="2161"/>
                    </a:cubicBezTo>
                    <a:cubicBezTo>
                      <a:pt x="3679" y="2099"/>
                      <a:pt x="3667" y="2037"/>
                      <a:pt x="3667" y="1975"/>
                    </a:cubicBezTo>
                    <a:cubicBezTo>
                      <a:pt x="3666" y="1913"/>
                      <a:pt x="3699" y="1849"/>
                      <a:pt x="3688" y="1784"/>
                    </a:cubicBezTo>
                    <a:cubicBezTo>
                      <a:pt x="3681" y="1743"/>
                      <a:pt x="3659" y="1707"/>
                      <a:pt x="3637" y="1671"/>
                    </a:cubicBezTo>
                    <a:cubicBezTo>
                      <a:pt x="3619" y="1627"/>
                      <a:pt x="3598" y="1585"/>
                      <a:pt x="3585" y="1543"/>
                    </a:cubicBezTo>
                    <a:cubicBezTo>
                      <a:pt x="3571" y="1503"/>
                      <a:pt x="3554" y="1466"/>
                      <a:pt x="3535" y="1430"/>
                    </a:cubicBezTo>
                    <a:cubicBezTo>
                      <a:pt x="3529" y="1397"/>
                      <a:pt x="3527" y="1363"/>
                      <a:pt x="3520" y="1330"/>
                    </a:cubicBezTo>
                    <a:cubicBezTo>
                      <a:pt x="3484" y="1152"/>
                      <a:pt x="3395" y="990"/>
                      <a:pt x="3301" y="839"/>
                    </a:cubicBezTo>
                    <a:cubicBezTo>
                      <a:pt x="3210" y="684"/>
                      <a:pt x="3103" y="537"/>
                      <a:pt x="2964" y="420"/>
                    </a:cubicBezTo>
                    <a:cubicBezTo>
                      <a:pt x="2826" y="303"/>
                      <a:pt x="2673" y="199"/>
                      <a:pt x="2501" y="131"/>
                    </a:cubicBezTo>
                    <a:cubicBezTo>
                      <a:pt x="2335" y="67"/>
                      <a:pt x="2155" y="50"/>
                      <a:pt x="1975" y="50"/>
                    </a:cubicBezTo>
                    <a:cubicBezTo>
                      <a:pt x="1967" y="50"/>
                      <a:pt x="1960" y="50"/>
                      <a:pt x="1952" y="50"/>
                    </a:cubicBezTo>
                    <a:cubicBezTo>
                      <a:pt x="1782" y="51"/>
                      <a:pt x="1599" y="90"/>
                      <a:pt x="1440" y="188"/>
                    </a:cubicBezTo>
                    <a:cubicBezTo>
                      <a:pt x="1435" y="175"/>
                      <a:pt x="1428" y="171"/>
                      <a:pt x="1421" y="167"/>
                    </a:cubicBezTo>
                    <a:cubicBezTo>
                      <a:pt x="1471" y="140"/>
                      <a:pt x="1523" y="112"/>
                      <a:pt x="1575" y="86"/>
                    </a:cubicBezTo>
                    <a:cubicBezTo>
                      <a:pt x="1621" y="63"/>
                      <a:pt x="1675" y="36"/>
                      <a:pt x="1728" y="36"/>
                    </a:cubicBezTo>
                    <a:cubicBezTo>
                      <a:pt x="1743" y="36"/>
                      <a:pt x="1759" y="38"/>
                      <a:pt x="1773" y="43"/>
                    </a:cubicBezTo>
                    <a:cubicBezTo>
                      <a:pt x="1774" y="43"/>
                      <a:pt x="1774" y="43"/>
                      <a:pt x="1774" y="43"/>
                    </a:cubicBezTo>
                    <a:cubicBezTo>
                      <a:pt x="1778" y="43"/>
                      <a:pt x="1777" y="21"/>
                      <a:pt x="1773" y="20"/>
                    </a:cubicBezTo>
                    <a:cubicBezTo>
                      <a:pt x="1751" y="6"/>
                      <a:pt x="1729" y="1"/>
                      <a:pt x="1708"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29"/>
              <p:cNvSpPr/>
              <p:nvPr/>
            </p:nvSpPr>
            <p:spPr>
              <a:xfrm>
                <a:off x="1354575" y="3231425"/>
                <a:ext cx="2200" cy="875"/>
              </a:xfrm>
              <a:custGeom>
                <a:rect b="b" l="l" r="r" t="t"/>
                <a:pathLst>
                  <a:path extrusionOk="0" h="35" w="88">
                    <a:moveTo>
                      <a:pt x="87" y="1"/>
                    </a:moveTo>
                    <a:lnTo>
                      <a:pt x="1" y="3"/>
                    </a:lnTo>
                    <a:cubicBezTo>
                      <a:pt x="2" y="14"/>
                      <a:pt x="6" y="25"/>
                      <a:pt x="10" y="35"/>
                    </a:cubicBezTo>
                    <a:cubicBezTo>
                      <a:pt x="30" y="21"/>
                      <a:pt x="53" y="12"/>
                      <a:pt x="68" y="5"/>
                    </a:cubicBezTo>
                    <a:cubicBezTo>
                      <a:pt x="74" y="3"/>
                      <a:pt x="81" y="3"/>
                      <a:pt x="8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29"/>
              <p:cNvSpPr/>
              <p:nvPr/>
            </p:nvSpPr>
            <p:spPr>
              <a:xfrm>
                <a:off x="1358025" y="3232400"/>
                <a:ext cx="1150" cy="225"/>
              </a:xfrm>
              <a:custGeom>
                <a:rect b="b" l="l" r="r" t="t"/>
                <a:pathLst>
                  <a:path extrusionOk="0" h="9" w="46">
                    <a:moveTo>
                      <a:pt x="17" y="1"/>
                    </a:moveTo>
                    <a:cubicBezTo>
                      <a:pt x="9" y="1"/>
                      <a:pt x="3" y="3"/>
                      <a:pt x="0" y="8"/>
                    </a:cubicBezTo>
                    <a:lnTo>
                      <a:pt x="46" y="8"/>
                    </a:lnTo>
                    <a:cubicBezTo>
                      <a:pt x="39" y="4"/>
                      <a:pt x="27" y="1"/>
                      <a:pt x="1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29"/>
              <p:cNvSpPr/>
              <p:nvPr/>
            </p:nvSpPr>
            <p:spPr>
              <a:xfrm>
                <a:off x="1305150" y="3181825"/>
                <a:ext cx="92750" cy="92425"/>
              </a:xfrm>
              <a:custGeom>
                <a:rect b="b" l="l" r="r" t="t"/>
                <a:pathLst>
                  <a:path extrusionOk="0" h="3697" w="3710">
                    <a:moveTo>
                      <a:pt x="1916" y="126"/>
                    </a:moveTo>
                    <a:cubicBezTo>
                      <a:pt x="1951" y="126"/>
                      <a:pt x="1986" y="130"/>
                      <a:pt x="2022" y="135"/>
                    </a:cubicBezTo>
                    <a:cubicBezTo>
                      <a:pt x="2037" y="139"/>
                      <a:pt x="2051" y="147"/>
                      <a:pt x="2063" y="158"/>
                    </a:cubicBezTo>
                    <a:cubicBezTo>
                      <a:pt x="2031" y="167"/>
                      <a:pt x="2001" y="175"/>
                      <a:pt x="1971" y="182"/>
                    </a:cubicBezTo>
                    <a:cubicBezTo>
                      <a:pt x="1943" y="187"/>
                      <a:pt x="1916" y="197"/>
                      <a:pt x="1891" y="208"/>
                    </a:cubicBezTo>
                    <a:cubicBezTo>
                      <a:pt x="1839" y="186"/>
                      <a:pt x="1788" y="162"/>
                      <a:pt x="1733" y="149"/>
                    </a:cubicBezTo>
                    <a:cubicBezTo>
                      <a:pt x="1733" y="147"/>
                      <a:pt x="1734" y="147"/>
                      <a:pt x="1736" y="147"/>
                    </a:cubicBezTo>
                    <a:cubicBezTo>
                      <a:pt x="1782" y="143"/>
                      <a:pt x="1829" y="131"/>
                      <a:pt x="1876" y="128"/>
                    </a:cubicBezTo>
                    <a:cubicBezTo>
                      <a:pt x="1890" y="127"/>
                      <a:pt x="1903" y="126"/>
                      <a:pt x="1916" y="126"/>
                    </a:cubicBezTo>
                    <a:close/>
                    <a:moveTo>
                      <a:pt x="1437" y="263"/>
                    </a:moveTo>
                    <a:cubicBezTo>
                      <a:pt x="1471" y="263"/>
                      <a:pt x="1504" y="265"/>
                      <a:pt x="1537" y="271"/>
                    </a:cubicBezTo>
                    <a:cubicBezTo>
                      <a:pt x="1550" y="274"/>
                      <a:pt x="1562" y="277"/>
                      <a:pt x="1572" y="278"/>
                    </a:cubicBezTo>
                    <a:cubicBezTo>
                      <a:pt x="1500" y="304"/>
                      <a:pt x="1431" y="337"/>
                      <a:pt x="1364" y="374"/>
                    </a:cubicBezTo>
                    <a:cubicBezTo>
                      <a:pt x="1340" y="368"/>
                      <a:pt x="1314" y="362"/>
                      <a:pt x="1289" y="362"/>
                    </a:cubicBezTo>
                    <a:cubicBezTo>
                      <a:pt x="1282" y="362"/>
                      <a:pt x="1276" y="363"/>
                      <a:pt x="1269" y="363"/>
                    </a:cubicBezTo>
                    <a:cubicBezTo>
                      <a:pt x="1207" y="372"/>
                      <a:pt x="1149" y="391"/>
                      <a:pt x="1087" y="405"/>
                    </a:cubicBezTo>
                    <a:cubicBezTo>
                      <a:pt x="1025" y="416"/>
                      <a:pt x="965" y="436"/>
                      <a:pt x="904" y="457"/>
                    </a:cubicBezTo>
                    <a:cubicBezTo>
                      <a:pt x="842" y="476"/>
                      <a:pt x="798" y="529"/>
                      <a:pt x="742" y="556"/>
                    </a:cubicBezTo>
                    <a:cubicBezTo>
                      <a:pt x="703" y="573"/>
                      <a:pt x="650" y="573"/>
                      <a:pt x="604" y="584"/>
                    </a:cubicBezTo>
                    <a:cubicBezTo>
                      <a:pt x="618" y="571"/>
                      <a:pt x="629" y="556"/>
                      <a:pt x="643" y="544"/>
                    </a:cubicBezTo>
                    <a:cubicBezTo>
                      <a:pt x="702" y="490"/>
                      <a:pt x="764" y="438"/>
                      <a:pt x="829" y="391"/>
                    </a:cubicBezTo>
                    <a:cubicBezTo>
                      <a:pt x="896" y="344"/>
                      <a:pt x="969" y="306"/>
                      <a:pt x="1046" y="278"/>
                    </a:cubicBezTo>
                    <a:cubicBezTo>
                      <a:pt x="1074" y="268"/>
                      <a:pt x="1104" y="266"/>
                      <a:pt x="1134" y="266"/>
                    </a:cubicBezTo>
                    <a:cubicBezTo>
                      <a:pt x="1179" y="266"/>
                      <a:pt x="1225" y="272"/>
                      <a:pt x="1268" y="272"/>
                    </a:cubicBezTo>
                    <a:cubicBezTo>
                      <a:pt x="1278" y="272"/>
                      <a:pt x="1287" y="272"/>
                      <a:pt x="1297" y="271"/>
                    </a:cubicBezTo>
                    <a:cubicBezTo>
                      <a:pt x="1343" y="267"/>
                      <a:pt x="1390" y="263"/>
                      <a:pt x="1437" y="263"/>
                    </a:cubicBezTo>
                    <a:close/>
                    <a:moveTo>
                      <a:pt x="1137" y="862"/>
                    </a:moveTo>
                    <a:lnTo>
                      <a:pt x="1137" y="862"/>
                    </a:lnTo>
                    <a:cubicBezTo>
                      <a:pt x="1127" y="876"/>
                      <a:pt x="1116" y="891"/>
                      <a:pt x="1104" y="908"/>
                    </a:cubicBezTo>
                    <a:cubicBezTo>
                      <a:pt x="1093" y="904"/>
                      <a:pt x="1081" y="904"/>
                      <a:pt x="1070" y="901"/>
                    </a:cubicBezTo>
                    <a:cubicBezTo>
                      <a:pt x="1093" y="888"/>
                      <a:pt x="1114" y="873"/>
                      <a:pt x="1137" y="862"/>
                    </a:cubicBezTo>
                    <a:cubicBezTo>
                      <a:pt x="1137" y="862"/>
                      <a:pt x="1137" y="862"/>
                      <a:pt x="1137" y="862"/>
                    </a:cubicBezTo>
                    <a:close/>
                    <a:moveTo>
                      <a:pt x="3318" y="908"/>
                    </a:moveTo>
                    <a:lnTo>
                      <a:pt x="3318" y="908"/>
                    </a:lnTo>
                    <a:cubicBezTo>
                      <a:pt x="3324" y="911"/>
                      <a:pt x="3326" y="911"/>
                      <a:pt x="3329" y="914"/>
                    </a:cubicBezTo>
                    <a:cubicBezTo>
                      <a:pt x="3351" y="932"/>
                      <a:pt x="3368" y="954"/>
                      <a:pt x="3383" y="979"/>
                    </a:cubicBezTo>
                    <a:cubicBezTo>
                      <a:pt x="3388" y="990"/>
                      <a:pt x="3388" y="1001"/>
                      <a:pt x="3387" y="1014"/>
                    </a:cubicBezTo>
                    <a:cubicBezTo>
                      <a:pt x="3365" y="980"/>
                      <a:pt x="3340" y="944"/>
                      <a:pt x="3318" y="908"/>
                    </a:cubicBezTo>
                    <a:close/>
                    <a:moveTo>
                      <a:pt x="2270" y="969"/>
                    </a:moveTo>
                    <a:lnTo>
                      <a:pt x="2270" y="969"/>
                    </a:lnTo>
                    <a:cubicBezTo>
                      <a:pt x="2305" y="970"/>
                      <a:pt x="2342" y="973"/>
                      <a:pt x="2381" y="980"/>
                    </a:cubicBezTo>
                    <a:cubicBezTo>
                      <a:pt x="2395" y="1001"/>
                      <a:pt x="2409" y="1021"/>
                      <a:pt x="2418" y="1045"/>
                    </a:cubicBezTo>
                    <a:cubicBezTo>
                      <a:pt x="2426" y="1063"/>
                      <a:pt x="2435" y="1082"/>
                      <a:pt x="2443" y="1101"/>
                    </a:cubicBezTo>
                    <a:cubicBezTo>
                      <a:pt x="2444" y="1104"/>
                      <a:pt x="2446" y="1109"/>
                      <a:pt x="2448" y="1113"/>
                    </a:cubicBezTo>
                    <a:cubicBezTo>
                      <a:pt x="2446" y="1111"/>
                      <a:pt x="2444" y="1109"/>
                      <a:pt x="2444" y="1108"/>
                    </a:cubicBezTo>
                    <a:cubicBezTo>
                      <a:pt x="2395" y="1054"/>
                      <a:pt x="2334" y="1006"/>
                      <a:pt x="2270" y="969"/>
                    </a:cubicBezTo>
                    <a:close/>
                    <a:moveTo>
                      <a:pt x="1886" y="1129"/>
                    </a:moveTo>
                    <a:cubicBezTo>
                      <a:pt x="1920" y="1129"/>
                      <a:pt x="1952" y="1132"/>
                      <a:pt x="1982" y="1137"/>
                    </a:cubicBezTo>
                    <a:cubicBezTo>
                      <a:pt x="2012" y="1141"/>
                      <a:pt x="2044" y="1148"/>
                      <a:pt x="2074" y="1157"/>
                    </a:cubicBezTo>
                    <a:cubicBezTo>
                      <a:pt x="2033" y="1156"/>
                      <a:pt x="1990" y="1155"/>
                      <a:pt x="1949" y="1155"/>
                    </a:cubicBezTo>
                    <a:cubicBezTo>
                      <a:pt x="1918" y="1155"/>
                      <a:pt x="1887" y="1154"/>
                      <a:pt x="1854" y="1154"/>
                    </a:cubicBezTo>
                    <a:cubicBezTo>
                      <a:pt x="1790" y="1154"/>
                      <a:pt x="1723" y="1157"/>
                      <a:pt x="1657" y="1175"/>
                    </a:cubicBezTo>
                    <a:cubicBezTo>
                      <a:pt x="1610" y="1189"/>
                      <a:pt x="1568" y="1210"/>
                      <a:pt x="1526" y="1233"/>
                    </a:cubicBezTo>
                    <a:cubicBezTo>
                      <a:pt x="1636" y="1162"/>
                      <a:pt x="1768" y="1129"/>
                      <a:pt x="1886" y="1129"/>
                    </a:cubicBezTo>
                    <a:close/>
                    <a:moveTo>
                      <a:pt x="1621" y="805"/>
                    </a:moveTo>
                    <a:cubicBezTo>
                      <a:pt x="1598" y="818"/>
                      <a:pt x="1575" y="829"/>
                      <a:pt x="1554" y="842"/>
                    </a:cubicBezTo>
                    <a:cubicBezTo>
                      <a:pt x="1448" y="908"/>
                      <a:pt x="1370" y="1003"/>
                      <a:pt x="1306" y="1102"/>
                    </a:cubicBezTo>
                    <a:cubicBezTo>
                      <a:pt x="1253" y="1145"/>
                      <a:pt x="1204" y="1192"/>
                      <a:pt x="1159" y="1246"/>
                    </a:cubicBezTo>
                    <a:cubicBezTo>
                      <a:pt x="1265" y="1096"/>
                      <a:pt x="1370" y="932"/>
                      <a:pt x="1532" y="845"/>
                    </a:cubicBezTo>
                    <a:cubicBezTo>
                      <a:pt x="1559" y="829"/>
                      <a:pt x="1591" y="818"/>
                      <a:pt x="1621" y="805"/>
                    </a:cubicBezTo>
                    <a:close/>
                    <a:moveTo>
                      <a:pt x="1057" y="928"/>
                    </a:moveTo>
                    <a:cubicBezTo>
                      <a:pt x="1068" y="928"/>
                      <a:pt x="1079" y="929"/>
                      <a:pt x="1090" y="930"/>
                    </a:cubicBezTo>
                    <a:cubicBezTo>
                      <a:pt x="969" y="1053"/>
                      <a:pt x="874" y="1200"/>
                      <a:pt x="790" y="1347"/>
                    </a:cubicBezTo>
                    <a:cubicBezTo>
                      <a:pt x="778" y="1367"/>
                      <a:pt x="765" y="1387"/>
                      <a:pt x="756" y="1411"/>
                    </a:cubicBezTo>
                    <a:lnTo>
                      <a:pt x="750" y="1364"/>
                    </a:lnTo>
                    <a:cubicBezTo>
                      <a:pt x="812" y="1235"/>
                      <a:pt x="886" y="1112"/>
                      <a:pt x="964" y="996"/>
                    </a:cubicBezTo>
                    <a:cubicBezTo>
                      <a:pt x="975" y="979"/>
                      <a:pt x="990" y="962"/>
                      <a:pt x="1001" y="944"/>
                    </a:cubicBezTo>
                    <a:cubicBezTo>
                      <a:pt x="1008" y="939"/>
                      <a:pt x="1016" y="936"/>
                      <a:pt x="1024" y="930"/>
                    </a:cubicBezTo>
                    <a:cubicBezTo>
                      <a:pt x="1035" y="929"/>
                      <a:pt x="1046" y="928"/>
                      <a:pt x="1057" y="928"/>
                    </a:cubicBezTo>
                    <a:close/>
                    <a:moveTo>
                      <a:pt x="723" y="1427"/>
                    </a:moveTo>
                    <a:cubicBezTo>
                      <a:pt x="724" y="1438"/>
                      <a:pt x="725" y="1446"/>
                      <a:pt x="728" y="1457"/>
                    </a:cubicBezTo>
                    <a:cubicBezTo>
                      <a:pt x="705" y="1500"/>
                      <a:pt x="681" y="1543"/>
                      <a:pt x="659" y="1588"/>
                    </a:cubicBezTo>
                    <a:cubicBezTo>
                      <a:pt x="677" y="1533"/>
                      <a:pt x="698" y="1480"/>
                      <a:pt x="723" y="1427"/>
                    </a:cubicBezTo>
                    <a:close/>
                    <a:moveTo>
                      <a:pt x="1072" y="1364"/>
                    </a:moveTo>
                    <a:cubicBezTo>
                      <a:pt x="1038" y="1416"/>
                      <a:pt x="1006" y="1471"/>
                      <a:pt x="983" y="1528"/>
                    </a:cubicBezTo>
                    <a:cubicBezTo>
                      <a:pt x="973" y="1547"/>
                      <a:pt x="966" y="1568"/>
                      <a:pt x="959" y="1588"/>
                    </a:cubicBezTo>
                    <a:cubicBezTo>
                      <a:pt x="959" y="1568"/>
                      <a:pt x="958" y="1547"/>
                      <a:pt x="959" y="1526"/>
                    </a:cubicBezTo>
                    <a:cubicBezTo>
                      <a:pt x="994" y="1468"/>
                      <a:pt x="1032" y="1416"/>
                      <a:pt x="1072" y="1364"/>
                    </a:cubicBezTo>
                    <a:close/>
                    <a:moveTo>
                      <a:pt x="913" y="1610"/>
                    </a:moveTo>
                    <a:cubicBezTo>
                      <a:pt x="915" y="1634"/>
                      <a:pt x="918" y="1658"/>
                      <a:pt x="922" y="1682"/>
                    </a:cubicBezTo>
                    <a:cubicBezTo>
                      <a:pt x="911" y="1709"/>
                      <a:pt x="903" y="1735"/>
                      <a:pt x="895" y="1763"/>
                    </a:cubicBezTo>
                    <a:cubicBezTo>
                      <a:pt x="884" y="1749"/>
                      <a:pt x="877" y="1735"/>
                      <a:pt x="869" y="1722"/>
                    </a:cubicBezTo>
                    <a:cubicBezTo>
                      <a:pt x="875" y="1702"/>
                      <a:pt x="877" y="1685"/>
                      <a:pt x="886" y="1665"/>
                    </a:cubicBezTo>
                    <a:cubicBezTo>
                      <a:pt x="895" y="1646"/>
                      <a:pt x="904" y="1627"/>
                      <a:pt x="913" y="1610"/>
                    </a:cubicBezTo>
                    <a:close/>
                    <a:moveTo>
                      <a:pt x="2077" y="1485"/>
                    </a:moveTo>
                    <a:cubicBezTo>
                      <a:pt x="2154" y="1485"/>
                      <a:pt x="2234" y="1516"/>
                      <a:pt x="2304" y="1554"/>
                    </a:cubicBezTo>
                    <a:cubicBezTo>
                      <a:pt x="2370" y="1588"/>
                      <a:pt x="2422" y="1645"/>
                      <a:pt x="2461" y="1702"/>
                    </a:cubicBezTo>
                    <a:cubicBezTo>
                      <a:pt x="2464" y="1719"/>
                      <a:pt x="2459" y="1734"/>
                      <a:pt x="2459" y="1751"/>
                    </a:cubicBezTo>
                    <a:cubicBezTo>
                      <a:pt x="2448" y="1744"/>
                      <a:pt x="2435" y="1735"/>
                      <a:pt x="2424" y="1727"/>
                    </a:cubicBezTo>
                    <a:cubicBezTo>
                      <a:pt x="2384" y="1696"/>
                      <a:pt x="2340" y="1654"/>
                      <a:pt x="2283" y="1638"/>
                    </a:cubicBezTo>
                    <a:cubicBezTo>
                      <a:pt x="2246" y="1627"/>
                      <a:pt x="2198" y="1616"/>
                      <a:pt x="2149" y="1616"/>
                    </a:cubicBezTo>
                    <a:cubicBezTo>
                      <a:pt x="2127" y="1616"/>
                      <a:pt x="2105" y="1618"/>
                      <a:pt x="2084" y="1624"/>
                    </a:cubicBezTo>
                    <a:cubicBezTo>
                      <a:pt x="2045" y="1632"/>
                      <a:pt x="2012" y="1654"/>
                      <a:pt x="1985" y="1680"/>
                    </a:cubicBezTo>
                    <a:cubicBezTo>
                      <a:pt x="1963" y="1702"/>
                      <a:pt x="1943" y="1727"/>
                      <a:pt x="1926" y="1751"/>
                    </a:cubicBezTo>
                    <a:cubicBezTo>
                      <a:pt x="1921" y="1756"/>
                      <a:pt x="1920" y="1760"/>
                      <a:pt x="1916" y="1764"/>
                    </a:cubicBezTo>
                    <a:cubicBezTo>
                      <a:pt x="1870" y="1686"/>
                      <a:pt x="1872" y="1595"/>
                      <a:pt x="1902" y="1524"/>
                    </a:cubicBezTo>
                    <a:cubicBezTo>
                      <a:pt x="1948" y="1503"/>
                      <a:pt x="1994" y="1492"/>
                      <a:pt x="2040" y="1488"/>
                    </a:cubicBezTo>
                    <a:cubicBezTo>
                      <a:pt x="2052" y="1486"/>
                      <a:pt x="2065" y="1485"/>
                      <a:pt x="2077" y="1485"/>
                    </a:cubicBezTo>
                    <a:close/>
                    <a:moveTo>
                      <a:pt x="1495" y="1602"/>
                    </a:moveTo>
                    <a:cubicBezTo>
                      <a:pt x="1466" y="1654"/>
                      <a:pt x="1441" y="1709"/>
                      <a:pt x="1423" y="1767"/>
                    </a:cubicBezTo>
                    <a:cubicBezTo>
                      <a:pt x="1398" y="1843"/>
                      <a:pt x="1378" y="1923"/>
                      <a:pt x="1372" y="2008"/>
                    </a:cubicBezTo>
                    <a:cubicBezTo>
                      <a:pt x="1354" y="1967"/>
                      <a:pt x="1336" y="1923"/>
                      <a:pt x="1324" y="1879"/>
                    </a:cubicBezTo>
                    <a:cubicBezTo>
                      <a:pt x="1330" y="1846"/>
                      <a:pt x="1335" y="1815"/>
                      <a:pt x="1349" y="1784"/>
                    </a:cubicBezTo>
                    <a:cubicBezTo>
                      <a:pt x="1382" y="1708"/>
                      <a:pt x="1444" y="1653"/>
                      <a:pt x="1495" y="1602"/>
                    </a:cubicBezTo>
                    <a:close/>
                    <a:moveTo>
                      <a:pt x="1313" y="1960"/>
                    </a:moveTo>
                    <a:cubicBezTo>
                      <a:pt x="1321" y="1990"/>
                      <a:pt x="1334" y="2022"/>
                      <a:pt x="1347" y="2052"/>
                    </a:cubicBezTo>
                    <a:cubicBezTo>
                      <a:pt x="1334" y="2049"/>
                      <a:pt x="1320" y="2047"/>
                      <a:pt x="1306" y="2044"/>
                    </a:cubicBezTo>
                    <a:lnTo>
                      <a:pt x="1306" y="2035"/>
                    </a:lnTo>
                    <a:cubicBezTo>
                      <a:pt x="1308" y="2009"/>
                      <a:pt x="1310" y="1983"/>
                      <a:pt x="1313" y="1960"/>
                    </a:cubicBezTo>
                    <a:close/>
                    <a:moveTo>
                      <a:pt x="2161" y="1779"/>
                    </a:moveTo>
                    <a:cubicBezTo>
                      <a:pt x="2166" y="1779"/>
                      <a:pt x="2171" y="1779"/>
                      <a:pt x="2176" y="1780"/>
                    </a:cubicBezTo>
                    <a:cubicBezTo>
                      <a:pt x="2216" y="1786"/>
                      <a:pt x="2252" y="1797"/>
                      <a:pt x="2281" y="1819"/>
                    </a:cubicBezTo>
                    <a:cubicBezTo>
                      <a:pt x="2308" y="1843"/>
                      <a:pt x="2349" y="1843"/>
                      <a:pt x="2370" y="1874"/>
                    </a:cubicBezTo>
                    <a:cubicBezTo>
                      <a:pt x="2389" y="1903"/>
                      <a:pt x="2360" y="1963"/>
                      <a:pt x="2362" y="1985"/>
                    </a:cubicBezTo>
                    <a:cubicBezTo>
                      <a:pt x="2369" y="2008"/>
                      <a:pt x="2373" y="2029"/>
                      <a:pt x="2367" y="2047"/>
                    </a:cubicBezTo>
                    <a:cubicBezTo>
                      <a:pt x="2362" y="2064"/>
                      <a:pt x="2391" y="2081"/>
                      <a:pt x="2381" y="2100"/>
                    </a:cubicBezTo>
                    <a:cubicBezTo>
                      <a:pt x="2369" y="2118"/>
                      <a:pt x="2334" y="2119"/>
                      <a:pt x="2320" y="2128"/>
                    </a:cubicBezTo>
                    <a:cubicBezTo>
                      <a:pt x="2308" y="2136"/>
                      <a:pt x="2298" y="2152"/>
                      <a:pt x="2281" y="2157"/>
                    </a:cubicBezTo>
                    <a:cubicBezTo>
                      <a:pt x="2278" y="2158"/>
                      <a:pt x="2274" y="2158"/>
                      <a:pt x="2271" y="2158"/>
                    </a:cubicBezTo>
                    <a:cubicBezTo>
                      <a:pt x="2256" y="2158"/>
                      <a:pt x="2239" y="2149"/>
                      <a:pt x="2231" y="2148"/>
                    </a:cubicBezTo>
                    <a:cubicBezTo>
                      <a:pt x="2221" y="2148"/>
                      <a:pt x="2213" y="2163"/>
                      <a:pt x="2205" y="2163"/>
                    </a:cubicBezTo>
                    <a:cubicBezTo>
                      <a:pt x="2204" y="2163"/>
                      <a:pt x="2203" y="2163"/>
                      <a:pt x="2202" y="2162"/>
                    </a:cubicBezTo>
                    <a:cubicBezTo>
                      <a:pt x="2201" y="2162"/>
                      <a:pt x="2201" y="2162"/>
                      <a:pt x="2200" y="2162"/>
                    </a:cubicBezTo>
                    <a:cubicBezTo>
                      <a:pt x="2194" y="2162"/>
                      <a:pt x="2188" y="2164"/>
                      <a:pt x="2183" y="2164"/>
                    </a:cubicBezTo>
                    <a:cubicBezTo>
                      <a:pt x="2180" y="2164"/>
                      <a:pt x="2178" y="2164"/>
                      <a:pt x="2176" y="2162"/>
                    </a:cubicBezTo>
                    <a:cubicBezTo>
                      <a:pt x="2168" y="2155"/>
                      <a:pt x="2190" y="2122"/>
                      <a:pt x="2186" y="2118"/>
                    </a:cubicBezTo>
                    <a:cubicBezTo>
                      <a:pt x="2181" y="2113"/>
                      <a:pt x="2126" y="2113"/>
                      <a:pt x="2115" y="2091"/>
                    </a:cubicBezTo>
                    <a:cubicBezTo>
                      <a:pt x="2106" y="2070"/>
                      <a:pt x="2109" y="2049"/>
                      <a:pt x="2115" y="2033"/>
                    </a:cubicBezTo>
                    <a:lnTo>
                      <a:pt x="2115" y="2033"/>
                    </a:lnTo>
                    <a:lnTo>
                      <a:pt x="1997" y="2037"/>
                    </a:lnTo>
                    <a:cubicBezTo>
                      <a:pt x="1994" y="2033"/>
                      <a:pt x="1990" y="2031"/>
                      <a:pt x="1987" y="2026"/>
                    </a:cubicBezTo>
                    <a:cubicBezTo>
                      <a:pt x="1987" y="2024"/>
                      <a:pt x="1985" y="2023"/>
                      <a:pt x="1985" y="2020"/>
                    </a:cubicBezTo>
                    <a:cubicBezTo>
                      <a:pt x="1978" y="2026"/>
                      <a:pt x="1970" y="2031"/>
                      <a:pt x="1964" y="2037"/>
                    </a:cubicBezTo>
                    <a:lnTo>
                      <a:pt x="1953" y="2037"/>
                    </a:lnTo>
                    <a:cubicBezTo>
                      <a:pt x="1937" y="1997"/>
                      <a:pt x="1932" y="1943"/>
                      <a:pt x="1943" y="1896"/>
                    </a:cubicBezTo>
                    <a:cubicBezTo>
                      <a:pt x="1960" y="1844"/>
                      <a:pt x="2026" y="1830"/>
                      <a:pt x="2059" y="1811"/>
                    </a:cubicBezTo>
                    <a:lnTo>
                      <a:pt x="2071" y="1804"/>
                    </a:lnTo>
                    <a:cubicBezTo>
                      <a:pt x="2100" y="1789"/>
                      <a:pt x="2130" y="1779"/>
                      <a:pt x="2161" y="1779"/>
                    </a:cubicBezTo>
                    <a:close/>
                    <a:moveTo>
                      <a:pt x="3062" y="1558"/>
                    </a:moveTo>
                    <a:cubicBezTo>
                      <a:pt x="3069" y="1668"/>
                      <a:pt x="3042" y="1791"/>
                      <a:pt x="3011" y="1917"/>
                    </a:cubicBezTo>
                    <a:cubicBezTo>
                      <a:pt x="2992" y="2012"/>
                      <a:pt x="2962" y="2102"/>
                      <a:pt x="2927" y="2188"/>
                    </a:cubicBezTo>
                    <a:cubicBezTo>
                      <a:pt x="2962" y="2064"/>
                      <a:pt x="2977" y="1935"/>
                      <a:pt x="2976" y="1811"/>
                    </a:cubicBezTo>
                    <a:cubicBezTo>
                      <a:pt x="2976" y="1785"/>
                      <a:pt x="2971" y="1757"/>
                      <a:pt x="2969" y="1730"/>
                    </a:cubicBezTo>
                    <a:cubicBezTo>
                      <a:pt x="2969" y="1729"/>
                      <a:pt x="2970" y="1729"/>
                      <a:pt x="2970" y="1729"/>
                    </a:cubicBezTo>
                    <a:cubicBezTo>
                      <a:pt x="2991" y="1687"/>
                      <a:pt x="3037" y="1646"/>
                      <a:pt x="3055" y="1603"/>
                    </a:cubicBezTo>
                    <a:cubicBezTo>
                      <a:pt x="3062" y="1588"/>
                      <a:pt x="3062" y="1573"/>
                      <a:pt x="3062" y="1558"/>
                    </a:cubicBezTo>
                    <a:close/>
                    <a:moveTo>
                      <a:pt x="848" y="1784"/>
                    </a:moveTo>
                    <a:cubicBezTo>
                      <a:pt x="859" y="1799"/>
                      <a:pt x="867" y="1815"/>
                      <a:pt x="875" y="1829"/>
                    </a:cubicBezTo>
                    <a:cubicBezTo>
                      <a:pt x="838" y="1964"/>
                      <a:pt x="814" y="2104"/>
                      <a:pt x="809" y="2249"/>
                    </a:cubicBezTo>
                    <a:cubicBezTo>
                      <a:pt x="800" y="2208"/>
                      <a:pt x="792" y="2163"/>
                      <a:pt x="792" y="2115"/>
                    </a:cubicBezTo>
                    <a:cubicBezTo>
                      <a:pt x="793" y="2009"/>
                      <a:pt x="815" y="1895"/>
                      <a:pt x="848" y="1784"/>
                    </a:cubicBezTo>
                    <a:close/>
                    <a:moveTo>
                      <a:pt x="1112" y="2257"/>
                    </a:moveTo>
                    <a:lnTo>
                      <a:pt x="1112" y="2257"/>
                    </a:lnTo>
                    <a:cubicBezTo>
                      <a:pt x="1115" y="2271"/>
                      <a:pt x="1118" y="2285"/>
                      <a:pt x="1119" y="2298"/>
                    </a:cubicBezTo>
                    <a:cubicBezTo>
                      <a:pt x="1122" y="2312"/>
                      <a:pt x="1127" y="2327"/>
                      <a:pt x="1129" y="2341"/>
                    </a:cubicBezTo>
                    <a:cubicBezTo>
                      <a:pt x="1125" y="2342"/>
                      <a:pt x="1122" y="2345"/>
                      <a:pt x="1118" y="2345"/>
                    </a:cubicBezTo>
                    <a:cubicBezTo>
                      <a:pt x="1115" y="2315"/>
                      <a:pt x="1115" y="2286"/>
                      <a:pt x="1112" y="2257"/>
                    </a:cubicBezTo>
                    <a:close/>
                    <a:moveTo>
                      <a:pt x="1696" y="2113"/>
                    </a:moveTo>
                    <a:cubicBezTo>
                      <a:pt x="1719" y="2187"/>
                      <a:pt x="1755" y="2256"/>
                      <a:pt x="1803" y="2311"/>
                    </a:cubicBezTo>
                    <a:cubicBezTo>
                      <a:pt x="1820" y="2333"/>
                      <a:pt x="1843" y="2353"/>
                      <a:pt x="1866" y="2373"/>
                    </a:cubicBezTo>
                    <a:cubicBezTo>
                      <a:pt x="1865" y="2377"/>
                      <a:pt x="1866" y="2384"/>
                      <a:pt x="1870" y="2389"/>
                    </a:cubicBezTo>
                    <a:cubicBezTo>
                      <a:pt x="1866" y="2388"/>
                      <a:pt x="1861" y="2388"/>
                      <a:pt x="1858" y="2386"/>
                    </a:cubicBezTo>
                    <a:cubicBezTo>
                      <a:pt x="1854" y="2384"/>
                      <a:pt x="1851" y="2382"/>
                      <a:pt x="1847" y="2380"/>
                    </a:cubicBezTo>
                    <a:cubicBezTo>
                      <a:pt x="1764" y="2327"/>
                      <a:pt x="1727" y="2243"/>
                      <a:pt x="1700" y="2157"/>
                    </a:cubicBezTo>
                    <a:cubicBezTo>
                      <a:pt x="1694" y="2143"/>
                      <a:pt x="1689" y="2128"/>
                      <a:pt x="1685" y="2113"/>
                    </a:cubicBezTo>
                    <a:close/>
                    <a:moveTo>
                      <a:pt x="1822" y="1573"/>
                    </a:moveTo>
                    <a:lnTo>
                      <a:pt x="1822" y="1573"/>
                    </a:lnTo>
                    <a:cubicBezTo>
                      <a:pt x="1807" y="1653"/>
                      <a:pt x="1822" y="1742"/>
                      <a:pt x="1884" y="1818"/>
                    </a:cubicBezTo>
                    <a:cubicBezTo>
                      <a:pt x="1864" y="1863"/>
                      <a:pt x="1853" y="1912"/>
                      <a:pt x="1858" y="1960"/>
                    </a:cubicBezTo>
                    <a:cubicBezTo>
                      <a:pt x="1865" y="2019"/>
                      <a:pt x="1901" y="2063"/>
                      <a:pt x="1932" y="2099"/>
                    </a:cubicBezTo>
                    <a:cubicBezTo>
                      <a:pt x="1928" y="2128"/>
                      <a:pt x="1935" y="2157"/>
                      <a:pt x="1939" y="2188"/>
                    </a:cubicBezTo>
                    <a:cubicBezTo>
                      <a:pt x="1943" y="2235"/>
                      <a:pt x="1978" y="2267"/>
                      <a:pt x="2005" y="2305"/>
                    </a:cubicBezTo>
                    <a:cubicBezTo>
                      <a:pt x="2026" y="2334"/>
                      <a:pt x="2049" y="2373"/>
                      <a:pt x="2084" y="2397"/>
                    </a:cubicBezTo>
                    <a:cubicBezTo>
                      <a:pt x="2081" y="2397"/>
                      <a:pt x="2080" y="2397"/>
                      <a:pt x="2078" y="2400"/>
                    </a:cubicBezTo>
                    <a:cubicBezTo>
                      <a:pt x="2004" y="2384"/>
                      <a:pt x="1937" y="2353"/>
                      <a:pt x="1888" y="2312"/>
                    </a:cubicBezTo>
                    <a:cubicBezTo>
                      <a:pt x="1872" y="2236"/>
                      <a:pt x="1859" y="2150"/>
                      <a:pt x="1888" y="2077"/>
                    </a:cubicBezTo>
                    <a:cubicBezTo>
                      <a:pt x="1890" y="2074"/>
                      <a:pt x="1877" y="2070"/>
                      <a:pt x="1870" y="2070"/>
                    </a:cubicBezTo>
                    <a:cubicBezTo>
                      <a:pt x="1867" y="2070"/>
                      <a:pt x="1865" y="2070"/>
                      <a:pt x="1865" y="2071"/>
                    </a:cubicBezTo>
                    <a:cubicBezTo>
                      <a:pt x="1826" y="2128"/>
                      <a:pt x="1829" y="2190"/>
                      <a:pt x="1836" y="2250"/>
                    </a:cubicBezTo>
                    <a:cubicBezTo>
                      <a:pt x="1804" y="2210"/>
                      <a:pt x="1781" y="2168"/>
                      <a:pt x="1763" y="2118"/>
                    </a:cubicBezTo>
                    <a:lnTo>
                      <a:pt x="1763" y="2118"/>
                    </a:lnTo>
                    <a:cubicBezTo>
                      <a:pt x="1785" y="2119"/>
                      <a:pt x="1810" y="2119"/>
                      <a:pt x="1832" y="2124"/>
                    </a:cubicBezTo>
                    <a:cubicBezTo>
                      <a:pt x="1832" y="2124"/>
                      <a:pt x="1833" y="2124"/>
                      <a:pt x="1833" y="2124"/>
                    </a:cubicBezTo>
                    <a:cubicBezTo>
                      <a:pt x="1839" y="2124"/>
                      <a:pt x="1843" y="2101"/>
                      <a:pt x="1836" y="2100"/>
                    </a:cubicBezTo>
                    <a:cubicBezTo>
                      <a:pt x="1809" y="2092"/>
                      <a:pt x="1778" y="2086"/>
                      <a:pt x="1751" y="2081"/>
                    </a:cubicBezTo>
                    <a:cubicBezTo>
                      <a:pt x="1723" y="1975"/>
                      <a:pt x="1727" y="1855"/>
                      <a:pt x="1771" y="1760"/>
                    </a:cubicBezTo>
                    <a:cubicBezTo>
                      <a:pt x="1778" y="1745"/>
                      <a:pt x="1757" y="1727"/>
                      <a:pt x="1741" y="1727"/>
                    </a:cubicBezTo>
                    <a:cubicBezTo>
                      <a:pt x="1735" y="1727"/>
                      <a:pt x="1729" y="1730"/>
                      <a:pt x="1726" y="1735"/>
                    </a:cubicBezTo>
                    <a:cubicBezTo>
                      <a:pt x="1665" y="1837"/>
                      <a:pt x="1659" y="1961"/>
                      <a:pt x="1685" y="2074"/>
                    </a:cubicBezTo>
                    <a:lnTo>
                      <a:pt x="1668" y="2074"/>
                    </a:lnTo>
                    <a:cubicBezTo>
                      <a:pt x="1648" y="2011"/>
                      <a:pt x="1632" y="1942"/>
                      <a:pt x="1648" y="1872"/>
                    </a:cubicBezTo>
                    <a:cubicBezTo>
                      <a:pt x="1671" y="1774"/>
                      <a:pt x="1716" y="1676"/>
                      <a:pt x="1785" y="1605"/>
                    </a:cubicBezTo>
                    <a:cubicBezTo>
                      <a:pt x="1796" y="1592"/>
                      <a:pt x="1810" y="1584"/>
                      <a:pt x="1822" y="1573"/>
                    </a:cubicBezTo>
                    <a:close/>
                    <a:moveTo>
                      <a:pt x="2417" y="2576"/>
                    </a:moveTo>
                    <a:lnTo>
                      <a:pt x="2417" y="2576"/>
                    </a:lnTo>
                    <a:cubicBezTo>
                      <a:pt x="2403" y="2593"/>
                      <a:pt x="2388" y="2607"/>
                      <a:pt x="2373" y="2620"/>
                    </a:cubicBezTo>
                    <a:cubicBezTo>
                      <a:pt x="2381" y="2608"/>
                      <a:pt x="2391" y="2597"/>
                      <a:pt x="2402" y="2587"/>
                    </a:cubicBezTo>
                    <a:lnTo>
                      <a:pt x="2417" y="2576"/>
                    </a:lnTo>
                    <a:close/>
                    <a:moveTo>
                      <a:pt x="1137" y="2382"/>
                    </a:moveTo>
                    <a:cubicBezTo>
                      <a:pt x="1162" y="2491"/>
                      <a:pt x="1193" y="2601"/>
                      <a:pt x="1242" y="2704"/>
                    </a:cubicBezTo>
                    <a:cubicBezTo>
                      <a:pt x="1228" y="2697"/>
                      <a:pt x="1213" y="2691"/>
                      <a:pt x="1199" y="2684"/>
                    </a:cubicBezTo>
                    <a:cubicBezTo>
                      <a:pt x="1177" y="2630"/>
                      <a:pt x="1158" y="2575"/>
                      <a:pt x="1145" y="2519"/>
                    </a:cubicBezTo>
                    <a:cubicBezTo>
                      <a:pt x="1136" y="2476"/>
                      <a:pt x="1129" y="2430"/>
                      <a:pt x="1123" y="2386"/>
                    </a:cubicBezTo>
                    <a:cubicBezTo>
                      <a:pt x="1129" y="2384"/>
                      <a:pt x="1131" y="2384"/>
                      <a:pt x="1137" y="2382"/>
                    </a:cubicBezTo>
                    <a:close/>
                    <a:moveTo>
                      <a:pt x="2334" y="2620"/>
                    </a:moveTo>
                    <a:cubicBezTo>
                      <a:pt x="2338" y="2627"/>
                      <a:pt x="2341" y="2636"/>
                      <a:pt x="2345" y="2644"/>
                    </a:cubicBezTo>
                    <a:cubicBezTo>
                      <a:pt x="2308" y="2675"/>
                      <a:pt x="2271" y="2700"/>
                      <a:pt x="2230" y="2724"/>
                    </a:cubicBezTo>
                    <a:lnTo>
                      <a:pt x="2210" y="2724"/>
                    </a:lnTo>
                    <a:cubicBezTo>
                      <a:pt x="2179" y="2719"/>
                      <a:pt x="2139" y="2707"/>
                      <a:pt x="2098" y="2685"/>
                    </a:cubicBezTo>
                    <a:cubicBezTo>
                      <a:pt x="2180" y="2682"/>
                      <a:pt x="2263" y="2662"/>
                      <a:pt x="2334" y="2620"/>
                    </a:cubicBezTo>
                    <a:close/>
                    <a:moveTo>
                      <a:pt x="1385" y="2740"/>
                    </a:moveTo>
                    <a:lnTo>
                      <a:pt x="1385" y="2740"/>
                    </a:lnTo>
                    <a:cubicBezTo>
                      <a:pt x="1390" y="2748"/>
                      <a:pt x="1394" y="2759"/>
                      <a:pt x="1403" y="2768"/>
                    </a:cubicBezTo>
                    <a:cubicBezTo>
                      <a:pt x="1398" y="2766"/>
                      <a:pt x="1394" y="2766"/>
                      <a:pt x="1392" y="2765"/>
                    </a:cubicBezTo>
                    <a:cubicBezTo>
                      <a:pt x="1389" y="2755"/>
                      <a:pt x="1386" y="2748"/>
                      <a:pt x="1385" y="2740"/>
                    </a:cubicBezTo>
                    <a:close/>
                    <a:moveTo>
                      <a:pt x="1308" y="2081"/>
                    </a:moveTo>
                    <a:cubicBezTo>
                      <a:pt x="1321" y="2085"/>
                      <a:pt x="1336" y="2091"/>
                      <a:pt x="1350" y="2092"/>
                    </a:cubicBezTo>
                    <a:cubicBezTo>
                      <a:pt x="1356" y="2093"/>
                      <a:pt x="1360" y="2093"/>
                      <a:pt x="1364" y="2093"/>
                    </a:cubicBezTo>
                    <a:cubicBezTo>
                      <a:pt x="1367" y="2099"/>
                      <a:pt x="1371" y="2102"/>
                      <a:pt x="1374" y="2107"/>
                    </a:cubicBezTo>
                    <a:cubicBezTo>
                      <a:pt x="1376" y="2122"/>
                      <a:pt x="1376" y="2139"/>
                      <a:pt x="1378" y="2154"/>
                    </a:cubicBezTo>
                    <a:cubicBezTo>
                      <a:pt x="1401" y="2290"/>
                      <a:pt x="1482" y="2415"/>
                      <a:pt x="1587" y="2514"/>
                    </a:cubicBezTo>
                    <a:cubicBezTo>
                      <a:pt x="1692" y="2618"/>
                      <a:pt x="1831" y="2671"/>
                      <a:pt x="1975" y="2682"/>
                    </a:cubicBezTo>
                    <a:cubicBezTo>
                      <a:pt x="1989" y="2684"/>
                      <a:pt x="2004" y="2684"/>
                      <a:pt x="2018" y="2684"/>
                    </a:cubicBezTo>
                    <a:cubicBezTo>
                      <a:pt x="2036" y="2703"/>
                      <a:pt x="2052" y="2725"/>
                      <a:pt x="2073" y="2739"/>
                    </a:cubicBezTo>
                    <a:cubicBezTo>
                      <a:pt x="2088" y="2751"/>
                      <a:pt x="2107" y="2758"/>
                      <a:pt x="2122" y="2766"/>
                    </a:cubicBezTo>
                    <a:cubicBezTo>
                      <a:pt x="2100" y="2773"/>
                      <a:pt x="2078" y="2779"/>
                      <a:pt x="2053" y="2783"/>
                    </a:cubicBezTo>
                    <a:cubicBezTo>
                      <a:pt x="1982" y="2766"/>
                      <a:pt x="1910" y="2741"/>
                      <a:pt x="1842" y="2711"/>
                    </a:cubicBezTo>
                    <a:cubicBezTo>
                      <a:pt x="1781" y="2684"/>
                      <a:pt x="1716" y="2655"/>
                      <a:pt x="1654" y="2618"/>
                    </a:cubicBezTo>
                    <a:cubicBezTo>
                      <a:pt x="1620" y="2580"/>
                      <a:pt x="1587" y="2542"/>
                      <a:pt x="1555" y="2506"/>
                    </a:cubicBezTo>
                    <a:cubicBezTo>
                      <a:pt x="1469" y="2415"/>
                      <a:pt x="1367" y="2320"/>
                      <a:pt x="1316" y="2190"/>
                    </a:cubicBezTo>
                    <a:cubicBezTo>
                      <a:pt x="1310" y="2154"/>
                      <a:pt x="1309" y="2118"/>
                      <a:pt x="1308" y="2081"/>
                    </a:cubicBezTo>
                    <a:close/>
                    <a:moveTo>
                      <a:pt x="1875" y="3044"/>
                    </a:moveTo>
                    <a:cubicBezTo>
                      <a:pt x="1888" y="3051"/>
                      <a:pt x="1905" y="3057"/>
                      <a:pt x="1920" y="3062"/>
                    </a:cubicBezTo>
                    <a:cubicBezTo>
                      <a:pt x="1901" y="3063"/>
                      <a:pt x="1883" y="3063"/>
                      <a:pt x="1865" y="3063"/>
                    </a:cubicBezTo>
                    <a:cubicBezTo>
                      <a:pt x="1806" y="3063"/>
                      <a:pt x="1749" y="3060"/>
                      <a:pt x="1694" y="3051"/>
                    </a:cubicBezTo>
                    <a:cubicBezTo>
                      <a:pt x="1715" y="3051"/>
                      <a:pt x="1736" y="3054"/>
                      <a:pt x="1756" y="3054"/>
                    </a:cubicBezTo>
                    <a:cubicBezTo>
                      <a:pt x="1796" y="3054"/>
                      <a:pt x="1835" y="3050"/>
                      <a:pt x="1875" y="3044"/>
                    </a:cubicBezTo>
                    <a:close/>
                    <a:moveTo>
                      <a:pt x="2733" y="3181"/>
                    </a:moveTo>
                    <a:lnTo>
                      <a:pt x="2733" y="3181"/>
                    </a:lnTo>
                    <a:cubicBezTo>
                      <a:pt x="2728" y="3189"/>
                      <a:pt x="2725" y="3196"/>
                      <a:pt x="2718" y="3201"/>
                    </a:cubicBezTo>
                    <a:cubicBezTo>
                      <a:pt x="2698" y="3214"/>
                      <a:pt x="2666" y="3212"/>
                      <a:pt x="2645" y="3220"/>
                    </a:cubicBezTo>
                    <a:cubicBezTo>
                      <a:pt x="2623" y="3229"/>
                      <a:pt x="2597" y="3229"/>
                      <a:pt x="2576" y="3236"/>
                    </a:cubicBezTo>
                    <a:cubicBezTo>
                      <a:pt x="2570" y="3240"/>
                      <a:pt x="2565" y="3247"/>
                      <a:pt x="2560" y="3251"/>
                    </a:cubicBezTo>
                    <a:cubicBezTo>
                      <a:pt x="2559" y="3249"/>
                      <a:pt x="2559" y="3245"/>
                      <a:pt x="2557" y="3245"/>
                    </a:cubicBezTo>
                    <a:cubicBezTo>
                      <a:pt x="2556" y="3245"/>
                      <a:pt x="2556" y="3245"/>
                      <a:pt x="2556" y="3245"/>
                    </a:cubicBezTo>
                    <a:cubicBezTo>
                      <a:pt x="2535" y="3248"/>
                      <a:pt x="2519" y="3252"/>
                      <a:pt x="2498" y="3256"/>
                    </a:cubicBezTo>
                    <a:cubicBezTo>
                      <a:pt x="2504" y="3249"/>
                      <a:pt x="2506" y="3244"/>
                      <a:pt x="2508" y="3237"/>
                    </a:cubicBezTo>
                    <a:cubicBezTo>
                      <a:pt x="2583" y="3223"/>
                      <a:pt x="2659" y="3207"/>
                      <a:pt x="2733" y="3181"/>
                    </a:cubicBezTo>
                    <a:close/>
                    <a:moveTo>
                      <a:pt x="2424" y="3253"/>
                    </a:moveTo>
                    <a:cubicBezTo>
                      <a:pt x="2418" y="3259"/>
                      <a:pt x="2415" y="3267"/>
                      <a:pt x="2410" y="3271"/>
                    </a:cubicBezTo>
                    <a:cubicBezTo>
                      <a:pt x="2347" y="3284"/>
                      <a:pt x="2282" y="3292"/>
                      <a:pt x="2219" y="3304"/>
                    </a:cubicBezTo>
                    <a:cubicBezTo>
                      <a:pt x="2254" y="3296"/>
                      <a:pt x="2287" y="3282"/>
                      <a:pt x="2320" y="3267"/>
                    </a:cubicBezTo>
                    <a:cubicBezTo>
                      <a:pt x="2355" y="3263"/>
                      <a:pt x="2389" y="3258"/>
                      <a:pt x="2424" y="3253"/>
                    </a:cubicBezTo>
                    <a:close/>
                    <a:moveTo>
                      <a:pt x="625" y="2576"/>
                    </a:moveTo>
                    <a:cubicBezTo>
                      <a:pt x="717" y="2704"/>
                      <a:pt x="838" y="2786"/>
                      <a:pt x="964" y="2849"/>
                    </a:cubicBezTo>
                    <a:cubicBezTo>
                      <a:pt x="1039" y="2973"/>
                      <a:pt x="1141" y="3081"/>
                      <a:pt x="1265" y="3160"/>
                    </a:cubicBezTo>
                    <a:cubicBezTo>
                      <a:pt x="1444" y="3274"/>
                      <a:pt x="1644" y="3306"/>
                      <a:pt x="1837" y="3306"/>
                    </a:cubicBezTo>
                    <a:cubicBezTo>
                      <a:pt x="1853" y="3306"/>
                      <a:pt x="1869" y="3306"/>
                      <a:pt x="1886" y="3306"/>
                    </a:cubicBezTo>
                    <a:cubicBezTo>
                      <a:pt x="1940" y="3319"/>
                      <a:pt x="1998" y="3327"/>
                      <a:pt x="2056" y="3327"/>
                    </a:cubicBezTo>
                    <a:cubicBezTo>
                      <a:pt x="2081" y="3327"/>
                      <a:pt x="2106" y="3325"/>
                      <a:pt x="2132" y="3322"/>
                    </a:cubicBezTo>
                    <a:lnTo>
                      <a:pt x="2132" y="3322"/>
                    </a:lnTo>
                    <a:cubicBezTo>
                      <a:pt x="2088" y="3331"/>
                      <a:pt x="2047" y="3339"/>
                      <a:pt x="2004" y="3346"/>
                    </a:cubicBezTo>
                    <a:cubicBezTo>
                      <a:pt x="1894" y="3362"/>
                      <a:pt x="1780" y="3374"/>
                      <a:pt x="1665" y="3374"/>
                    </a:cubicBezTo>
                    <a:cubicBezTo>
                      <a:pt x="1483" y="3374"/>
                      <a:pt x="1299" y="3344"/>
                      <a:pt x="1131" y="3251"/>
                    </a:cubicBezTo>
                    <a:cubicBezTo>
                      <a:pt x="884" y="3116"/>
                      <a:pt x="705" y="2867"/>
                      <a:pt x="629" y="2597"/>
                    </a:cubicBezTo>
                    <a:lnTo>
                      <a:pt x="625" y="2576"/>
                    </a:lnTo>
                    <a:close/>
                    <a:moveTo>
                      <a:pt x="2538" y="3275"/>
                    </a:moveTo>
                    <a:cubicBezTo>
                      <a:pt x="2534" y="3277"/>
                      <a:pt x="2532" y="3282"/>
                      <a:pt x="2530" y="3284"/>
                    </a:cubicBezTo>
                    <a:cubicBezTo>
                      <a:pt x="2508" y="3295"/>
                      <a:pt x="2486" y="3303"/>
                      <a:pt x="2469" y="3322"/>
                    </a:cubicBezTo>
                    <a:cubicBezTo>
                      <a:pt x="2450" y="3340"/>
                      <a:pt x="2437" y="3387"/>
                      <a:pt x="2414" y="3405"/>
                    </a:cubicBezTo>
                    <a:cubicBezTo>
                      <a:pt x="2391" y="3421"/>
                      <a:pt x="2367" y="3442"/>
                      <a:pt x="2338" y="3467"/>
                    </a:cubicBezTo>
                    <a:cubicBezTo>
                      <a:pt x="2322" y="3479"/>
                      <a:pt x="2303" y="3498"/>
                      <a:pt x="2285" y="3498"/>
                    </a:cubicBezTo>
                    <a:cubicBezTo>
                      <a:pt x="2283" y="3498"/>
                      <a:pt x="2281" y="3497"/>
                      <a:pt x="2279" y="3497"/>
                    </a:cubicBezTo>
                    <a:cubicBezTo>
                      <a:pt x="2305" y="3481"/>
                      <a:pt x="2331" y="3467"/>
                      <a:pt x="2355" y="3446"/>
                    </a:cubicBezTo>
                    <a:cubicBezTo>
                      <a:pt x="2409" y="3398"/>
                      <a:pt x="2448" y="3344"/>
                      <a:pt x="2483" y="3288"/>
                    </a:cubicBezTo>
                    <a:cubicBezTo>
                      <a:pt x="2501" y="3284"/>
                      <a:pt x="2520" y="3281"/>
                      <a:pt x="2538" y="3275"/>
                    </a:cubicBezTo>
                    <a:close/>
                    <a:moveTo>
                      <a:pt x="621" y="1283"/>
                    </a:moveTo>
                    <a:lnTo>
                      <a:pt x="621" y="1283"/>
                    </a:lnTo>
                    <a:cubicBezTo>
                      <a:pt x="607" y="1349"/>
                      <a:pt x="600" y="1413"/>
                      <a:pt x="593" y="1480"/>
                    </a:cubicBezTo>
                    <a:cubicBezTo>
                      <a:pt x="526" y="1693"/>
                      <a:pt x="487" y="1914"/>
                      <a:pt x="489" y="2143"/>
                    </a:cubicBezTo>
                    <a:cubicBezTo>
                      <a:pt x="494" y="2468"/>
                      <a:pt x="603" y="2803"/>
                      <a:pt x="827" y="3055"/>
                    </a:cubicBezTo>
                    <a:cubicBezTo>
                      <a:pt x="1047" y="3311"/>
                      <a:pt x="1383" y="3415"/>
                      <a:pt x="1691" y="3415"/>
                    </a:cubicBezTo>
                    <a:cubicBezTo>
                      <a:pt x="1701" y="3415"/>
                      <a:pt x="1711" y="3415"/>
                      <a:pt x="1720" y="3414"/>
                    </a:cubicBezTo>
                    <a:cubicBezTo>
                      <a:pt x="1934" y="3413"/>
                      <a:pt x="2159" y="3361"/>
                      <a:pt x="2370" y="3313"/>
                    </a:cubicBezTo>
                    <a:lnTo>
                      <a:pt x="2370" y="3313"/>
                    </a:lnTo>
                    <a:cubicBezTo>
                      <a:pt x="2294" y="3395"/>
                      <a:pt x="2198" y="3467"/>
                      <a:pt x="2091" y="3503"/>
                    </a:cubicBezTo>
                    <a:cubicBezTo>
                      <a:pt x="2023" y="3526"/>
                      <a:pt x="1955" y="3535"/>
                      <a:pt x="1887" y="3535"/>
                    </a:cubicBezTo>
                    <a:cubicBezTo>
                      <a:pt x="1777" y="3535"/>
                      <a:pt x="1669" y="3513"/>
                      <a:pt x="1569" y="3496"/>
                    </a:cubicBezTo>
                    <a:cubicBezTo>
                      <a:pt x="1403" y="3468"/>
                      <a:pt x="1239" y="3420"/>
                      <a:pt x="1094" y="3333"/>
                    </a:cubicBezTo>
                    <a:cubicBezTo>
                      <a:pt x="950" y="3249"/>
                      <a:pt x="818" y="3146"/>
                      <a:pt x="712" y="3019"/>
                    </a:cubicBezTo>
                    <a:cubicBezTo>
                      <a:pt x="618" y="2909"/>
                      <a:pt x="519" y="2795"/>
                      <a:pt x="457" y="2662"/>
                    </a:cubicBezTo>
                    <a:cubicBezTo>
                      <a:pt x="450" y="2645"/>
                      <a:pt x="442" y="2631"/>
                      <a:pt x="435" y="2615"/>
                    </a:cubicBezTo>
                    <a:cubicBezTo>
                      <a:pt x="383" y="2477"/>
                      <a:pt x="403" y="2326"/>
                      <a:pt x="397" y="2191"/>
                    </a:cubicBezTo>
                    <a:cubicBezTo>
                      <a:pt x="390" y="2053"/>
                      <a:pt x="399" y="1916"/>
                      <a:pt x="430" y="1784"/>
                    </a:cubicBezTo>
                    <a:cubicBezTo>
                      <a:pt x="461" y="1653"/>
                      <a:pt x="475" y="1513"/>
                      <a:pt x="544" y="1391"/>
                    </a:cubicBezTo>
                    <a:cubicBezTo>
                      <a:pt x="566" y="1352"/>
                      <a:pt x="593" y="1317"/>
                      <a:pt x="621" y="1283"/>
                    </a:cubicBezTo>
                    <a:close/>
                    <a:moveTo>
                      <a:pt x="2633" y="0"/>
                    </a:moveTo>
                    <a:cubicBezTo>
                      <a:pt x="2599" y="0"/>
                      <a:pt x="2555" y="22"/>
                      <a:pt x="2521" y="23"/>
                    </a:cubicBezTo>
                    <a:cubicBezTo>
                      <a:pt x="2486" y="26"/>
                      <a:pt x="2451" y="29"/>
                      <a:pt x="2415" y="37"/>
                    </a:cubicBezTo>
                    <a:cubicBezTo>
                      <a:pt x="2398" y="41"/>
                      <a:pt x="2378" y="49"/>
                      <a:pt x="2361" y="49"/>
                    </a:cubicBezTo>
                    <a:cubicBezTo>
                      <a:pt x="2348" y="49"/>
                      <a:pt x="2337" y="45"/>
                      <a:pt x="2329" y="29"/>
                    </a:cubicBezTo>
                    <a:cubicBezTo>
                      <a:pt x="2329" y="29"/>
                      <a:pt x="2329" y="29"/>
                      <a:pt x="2329" y="29"/>
                    </a:cubicBezTo>
                    <a:cubicBezTo>
                      <a:pt x="2328" y="29"/>
                      <a:pt x="2321" y="50"/>
                      <a:pt x="2322" y="51"/>
                    </a:cubicBezTo>
                    <a:cubicBezTo>
                      <a:pt x="2327" y="80"/>
                      <a:pt x="2339" y="87"/>
                      <a:pt x="2353" y="87"/>
                    </a:cubicBezTo>
                    <a:cubicBezTo>
                      <a:pt x="2359" y="87"/>
                      <a:pt x="2364" y="86"/>
                      <a:pt x="2370" y="85"/>
                    </a:cubicBezTo>
                    <a:cubicBezTo>
                      <a:pt x="2399" y="82"/>
                      <a:pt x="2434" y="60"/>
                      <a:pt x="2463" y="60"/>
                    </a:cubicBezTo>
                    <a:cubicBezTo>
                      <a:pt x="2466" y="60"/>
                      <a:pt x="2470" y="60"/>
                      <a:pt x="2473" y="61"/>
                    </a:cubicBezTo>
                    <a:cubicBezTo>
                      <a:pt x="2501" y="65"/>
                      <a:pt x="2531" y="63"/>
                      <a:pt x="2560" y="68"/>
                    </a:cubicBezTo>
                    <a:cubicBezTo>
                      <a:pt x="2589" y="70"/>
                      <a:pt x="2616" y="76"/>
                      <a:pt x="2643" y="85"/>
                    </a:cubicBezTo>
                    <a:cubicBezTo>
                      <a:pt x="2670" y="98"/>
                      <a:pt x="2673" y="153"/>
                      <a:pt x="2696" y="171"/>
                    </a:cubicBezTo>
                    <a:cubicBezTo>
                      <a:pt x="2718" y="187"/>
                      <a:pt x="2744" y="198"/>
                      <a:pt x="2765" y="220"/>
                    </a:cubicBezTo>
                    <a:cubicBezTo>
                      <a:pt x="2783" y="242"/>
                      <a:pt x="2806" y="260"/>
                      <a:pt x="2823" y="284"/>
                    </a:cubicBezTo>
                    <a:cubicBezTo>
                      <a:pt x="2841" y="308"/>
                      <a:pt x="2875" y="304"/>
                      <a:pt x="2892" y="330"/>
                    </a:cubicBezTo>
                    <a:cubicBezTo>
                      <a:pt x="2907" y="352"/>
                      <a:pt x="2892" y="414"/>
                      <a:pt x="2907" y="435"/>
                    </a:cubicBezTo>
                    <a:cubicBezTo>
                      <a:pt x="2925" y="457"/>
                      <a:pt x="2937" y="473"/>
                      <a:pt x="2952" y="494"/>
                    </a:cubicBezTo>
                    <a:cubicBezTo>
                      <a:pt x="2966" y="512"/>
                      <a:pt x="3003" y="504"/>
                      <a:pt x="3017" y="524"/>
                    </a:cubicBezTo>
                    <a:cubicBezTo>
                      <a:pt x="3026" y="538"/>
                      <a:pt x="3029" y="557"/>
                      <a:pt x="3035" y="577"/>
                    </a:cubicBezTo>
                    <a:cubicBezTo>
                      <a:pt x="3028" y="585"/>
                      <a:pt x="3024" y="593"/>
                      <a:pt x="3028" y="595"/>
                    </a:cubicBezTo>
                    <a:cubicBezTo>
                      <a:pt x="3037" y="604"/>
                      <a:pt x="3048" y="611"/>
                      <a:pt x="3061" y="619"/>
                    </a:cubicBezTo>
                    <a:cubicBezTo>
                      <a:pt x="3071" y="629"/>
                      <a:pt x="3083" y="640"/>
                      <a:pt x="3091" y="652"/>
                    </a:cubicBezTo>
                    <a:cubicBezTo>
                      <a:pt x="3105" y="670"/>
                      <a:pt x="3106" y="702"/>
                      <a:pt x="3120" y="721"/>
                    </a:cubicBezTo>
                    <a:cubicBezTo>
                      <a:pt x="3134" y="739"/>
                      <a:pt x="3164" y="742"/>
                      <a:pt x="3178" y="760"/>
                    </a:cubicBezTo>
                    <a:cubicBezTo>
                      <a:pt x="3182" y="767"/>
                      <a:pt x="3192" y="774"/>
                      <a:pt x="3200" y="779"/>
                    </a:cubicBezTo>
                    <a:cubicBezTo>
                      <a:pt x="3219" y="827"/>
                      <a:pt x="3229" y="879"/>
                      <a:pt x="3247" y="925"/>
                    </a:cubicBezTo>
                    <a:cubicBezTo>
                      <a:pt x="3258" y="970"/>
                      <a:pt x="3262" y="1017"/>
                      <a:pt x="3267" y="1063"/>
                    </a:cubicBezTo>
                    <a:cubicBezTo>
                      <a:pt x="3244" y="1017"/>
                      <a:pt x="3221" y="970"/>
                      <a:pt x="3187" y="930"/>
                    </a:cubicBezTo>
                    <a:cubicBezTo>
                      <a:pt x="3168" y="908"/>
                      <a:pt x="3148" y="889"/>
                      <a:pt x="3126" y="873"/>
                    </a:cubicBezTo>
                    <a:cubicBezTo>
                      <a:pt x="3117" y="853"/>
                      <a:pt x="3109" y="835"/>
                      <a:pt x="3097" y="819"/>
                    </a:cubicBezTo>
                    <a:cubicBezTo>
                      <a:pt x="3065" y="767"/>
                      <a:pt x="3033" y="716"/>
                      <a:pt x="2996" y="668"/>
                    </a:cubicBezTo>
                    <a:cubicBezTo>
                      <a:pt x="2958" y="621"/>
                      <a:pt x="2903" y="588"/>
                      <a:pt x="2861" y="544"/>
                    </a:cubicBezTo>
                    <a:cubicBezTo>
                      <a:pt x="2821" y="497"/>
                      <a:pt x="2787" y="442"/>
                      <a:pt x="2742" y="399"/>
                    </a:cubicBezTo>
                    <a:cubicBezTo>
                      <a:pt x="2696" y="357"/>
                      <a:pt x="2652" y="308"/>
                      <a:pt x="2600" y="271"/>
                    </a:cubicBezTo>
                    <a:cubicBezTo>
                      <a:pt x="2548" y="237"/>
                      <a:pt x="2484" y="223"/>
                      <a:pt x="2425" y="201"/>
                    </a:cubicBezTo>
                    <a:cubicBezTo>
                      <a:pt x="2388" y="172"/>
                      <a:pt x="2349" y="139"/>
                      <a:pt x="2307" y="117"/>
                    </a:cubicBezTo>
                    <a:cubicBezTo>
                      <a:pt x="2260" y="91"/>
                      <a:pt x="2202" y="95"/>
                      <a:pt x="2154" y="77"/>
                    </a:cubicBezTo>
                    <a:cubicBezTo>
                      <a:pt x="2104" y="64"/>
                      <a:pt x="2054" y="48"/>
                      <a:pt x="2000" y="48"/>
                    </a:cubicBezTo>
                    <a:cubicBezTo>
                      <a:pt x="1994" y="48"/>
                      <a:pt x="1988" y="48"/>
                      <a:pt x="1982" y="48"/>
                    </a:cubicBezTo>
                    <a:cubicBezTo>
                      <a:pt x="1921" y="51"/>
                      <a:pt x="1864" y="84"/>
                      <a:pt x="1809" y="96"/>
                    </a:cubicBezTo>
                    <a:cubicBezTo>
                      <a:pt x="1767" y="105"/>
                      <a:pt x="1729" y="118"/>
                      <a:pt x="1692" y="136"/>
                    </a:cubicBezTo>
                    <a:cubicBezTo>
                      <a:pt x="1616" y="118"/>
                      <a:pt x="1540" y="103"/>
                      <a:pt x="1462" y="102"/>
                    </a:cubicBezTo>
                    <a:cubicBezTo>
                      <a:pt x="1458" y="102"/>
                      <a:pt x="1455" y="102"/>
                      <a:pt x="1451" y="102"/>
                    </a:cubicBezTo>
                    <a:cubicBezTo>
                      <a:pt x="1364" y="102"/>
                      <a:pt x="1282" y="133"/>
                      <a:pt x="1199" y="151"/>
                    </a:cubicBezTo>
                    <a:cubicBezTo>
                      <a:pt x="1103" y="172"/>
                      <a:pt x="1008" y="201"/>
                      <a:pt x="924" y="249"/>
                    </a:cubicBezTo>
                    <a:cubicBezTo>
                      <a:pt x="840" y="301"/>
                      <a:pt x="774" y="379"/>
                      <a:pt x="708" y="442"/>
                    </a:cubicBezTo>
                    <a:cubicBezTo>
                      <a:pt x="650" y="494"/>
                      <a:pt x="604" y="551"/>
                      <a:pt x="560" y="612"/>
                    </a:cubicBezTo>
                    <a:cubicBezTo>
                      <a:pt x="504" y="646"/>
                      <a:pt x="461" y="681"/>
                      <a:pt x="420" y="717"/>
                    </a:cubicBezTo>
                    <a:cubicBezTo>
                      <a:pt x="375" y="758"/>
                      <a:pt x="359" y="824"/>
                      <a:pt x="322" y="870"/>
                    </a:cubicBezTo>
                    <a:cubicBezTo>
                      <a:pt x="282" y="915"/>
                      <a:pt x="226" y="952"/>
                      <a:pt x="193" y="1006"/>
                    </a:cubicBezTo>
                    <a:cubicBezTo>
                      <a:pt x="160" y="1060"/>
                      <a:pt x="141" y="1118"/>
                      <a:pt x="116" y="1175"/>
                    </a:cubicBezTo>
                    <a:cubicBezTo>
                      <a:pt x="92" y="1232"/>
                      <a:pt x="54" y="1287"/>
                      <a:pt x="40" y="1349"/>
                    </a:cubicBezTo>
                    <a:cubicBezTo>
                      <a:pt x="24" y="1411"/>
                      <a:pt x="30" y="1474"/>
                      <a:pt x="26" y="1536"/>
                    </a:cubicBezTo>
                    <a:cubicBezTo>
                      <a:pt x="18" y="1598"/>
                      <a:pt x="30" y="1660"/>
                      <a:pt x="30" y="1722"/>
                    </a:cubicBezTo>
                    <a:cubicBezTo>
                      <a:pt x="33" y="1784"/>
                      <a:pt x="0" y="1848"/>
                      <a:pt x="10" y="1913"/>
                    </a:cubicBezTo>
                    <a:cubicBezTo>
                      <a:pt x="17" y="1954"/>
                      <a:pt x="40" y="1990"/>
                      <a:pt x="62" y="2026"/>
                    </a:cubicBezTo>
                    <a:cubicBezTo>
                      <a:pt x="79" y="2070"/>
                      <a:pt x="99" y="2113"/>
                      <a:pt x="113" y="2154"/>
                    </a:cubicBezTo>
                    <a:cubicBezTo>
                      <a:pt x="127" y="2194"/>
                      <a:pt x="145" y="2231"/>
                      <a:pt x="164" y="2267"/>
                    </a:cubicBezTo>
                    <a:cubicBezTo>
                      <a:pt x="168" y="2300"/>
                      <a:pt x="172" y="2334"/>
                      <a:pt x="179" y="2367"/>
                    </a:cubicBezTo>
                    <a:cubicBezTo>
                      <a:pt x="215" y="2545"/>
                      <a:pt x="304" y="2707"/>
                      <a:pt x="398" y="2858"/>
                    </a:cubicBezTo>
                    <a:cubicBezTo>
                      <a:pt x="489" y="3013"/>
                      <a:pt x="595" y="3160"/>
                      <a:pt x="735" y="3277"/>
                    </a:cubicBezTo>
                    <a:cubicBezTo>
                      <a:pt x="873" y="3394"/>
                      <a:pt x="1025" y="3498"/>
                      <a:pt x="1197" y="3566"/>
                    </a:cubicBezTo>
                    <a:cubicBezTo>
                      <a:pt x="1364" y="3631"/>
                      <a:pt x="1543" y="3647"/>
                      <a:pt x="1724" y="3647"/>
                    </a:cubicBezTo>
                    <a:cubicBezTo>
                      <a:pt x="1732" y="3647"/>
                      <a:pt x="1739" y="3647"/>
                      <a:pt x="1747" y="3647"/>
                    </a:cubicBezTo>
                    <a:cubicBezTo>
                      <a:pt x="1916" y="3646"/>
                      <a:pt x="2100" y="3607"/>
                      <a:pt x="2259" y="3509"/>
                    </a:cubicBezTo>
                    <a:cubicBezTo>
                      <a:pt x="2265" y="3522"/>
                      <a:pt x="2271" y="3526"/>
                      <a:pt x="2278" y="3530"/>
                    </a:cubicBezTo>
                    <a:cubicBezTo>
                      <a:pt x="2228" y="3558"/>
                      <a:pt x="2176" y="3585"/>
                      <a:pt x="2122" y="3611"/>
                    </a:cubicBezTo>
                    <a:cubicBezTo>
                      <a:pt x="2077" y="3634"/>
                      <a:pt x="2023" y="3661"/>
                      <a:pt x="1970" y="3661"/>
                    </a:cubicBezTo>
                    <a:cubicBezTo>
                      <a:pt x="1955" y="3661"/>
                      <a:pt x="1940" y="3659"/>
                      <a:pt x="1926" y="3654"/>
                    </a:cubicBezTo>
                    <a:cubicBezTo>
                      <a:pt x="1925" y="3654"/>
                      <a:pt x="1925" y="3654"/>
                      <a:pt x="1925" y="3654"/>
                    </a:cubicBezTo>
                    <a:cubicBezTo>
                      <a:pt x="1921" y="3654"/>
                      <a:pt x="1921" y="3676"/>
                      <a:pt x="1926" y="3677"/>
                    </a:cubicBezTo>
                    <a:cubicBezTo>
                      <a:pt x="1948" y="3691"/>
                      <a:pt x="1970" y="3697"/>
                      <a:pt x="1991" y="3697"/>
                    </a:cubicBezTo>
                    <a:cubicBezTo>
                      <a:pt x="2016" y="3697"/>
                      <a:pt x="2040" y="3690"/>
                      <a:pt x="2064" y="3681"/>
                    </a:cubicBezTo>
                    <a:cubicBezTo>
                      <a:pt x="2135" y="3655"/>
                      <a:pt x="2195" y="3602"/>
                      <a:pt x="2263" y="3578"/>
                    </a:cubicBezTo>
                    <a:cubicBezTo>
                      <a:pt x="2322" y="3556"/>
                      <a:pt x="2381" y="3526"/>
                      <a:pt x="2436" y="3492"/>
                    </a:cubicBezTo>
                    <a:cubicBezTo>
                      <a:pt x="2497" y="3457"/>
                      <a:pt x="2548" y="3427"/>
                      <a:pt x="2601" y="3395"/>
                    </a:cubicBezTo>
                    <a:lnTo>
                      <a:pt x="2603" y="3395"/>
                    </a:lnTo>
                    <a:cubicBezTo>
                      <a:pt x="2606" y="3395"/>
                      <a:pt x="2609" y="3396"/>
                      <a:pt x="2612" y="3396"/>
                    </a:cubicBezTo>
                    <a:cubicBezTo>
                      <a:pt x="2613" y="3396"/>
                      <a:pt x="2615" y="3396"/>
                      <a:pt x="2616" y="3395"/>
                    </a:cubicBezTo>
                    <a:cubicBezTo>
                      <a:pt x="2641" y="3388"/>
                      <a:pt x="2662" y="3375"/>
                      <a:pt x="2687" y="3368"/>
                    </a:cubicBezTo>
                    <a:cubicBezTo>
                      <a:pt x="2725" y="3361"/>
                      <a:pt x="2765" y="3354"/>
                      <a:pt x="2797" y="3333"/>
                    </a:cubicBezTo>
                    <a:cubicBezTo>
                      <a:pt x="2820" y="3319"/>
                      <a:pt x="2842" y="3304"/>
                      <a:pt x="2863" y="3289"/>
                    </a:cubicBezTo>
                    <a:cubicBezTo>
                      <a:pt x="2883" y="3290"/>
                      <a:pt x="2909" y="3298"/>
                      <a:pt x="2930" y="3298"/>
                    </a:cubicBezTo>
                    <a:cubicBezTo>
                      <a:pt x="2938" y="3298"/>
                      <a:pt x="2945" y="3296"/>
                      <a:pt x="2951" y="3293"/>
                    </a:cubicBezTo>
                    <a:cubicBezTo>
                      <a:pt x="2974" y="3280"/>
                      <a:pt x="2995" y="3263"/>
                      <a:pt x="3020" y="3248"/>
                    </a:cubicBezTo>
                    <a:cubicBezTo>
                      <a:pt x="3043" y="3233"/>
                      <a:pt x="3036" y="3193"/>
                      <a:pt x="3055" y="3175"/>
                    </a:cubicBezTo>
                    <a:cubicBezTo>
                      <a:pt x="3076" y="3158"/>
                      <a:pt x="3116" y="3153"/>
                      <a:pt x="3137" y="3134"/>
                    </a:cubicBezTo>
                    <a:cubicBezTo>
                      <a:pt x="3154" y="3113"/>
                      <a:pt x="3165" y="3090"/>
                      <a:pt x="3182" y="3069"/>
                    </a:cubicBezTo>
                    <a:cubicBezTo>
                      <a:pt x="3200" y="3048"/>
                      <a:pt x="3230" y="3035"/>
                      <a:pt x="3245" y="3013"/>
                    </a:cubicBezTo>
                    <a:cubicBezTo>
                      <a:pt x="3260" y="2989"/>
                      <a:pt x="3258" y="2958"/>
                      <a:pt x="3270" y="2934"/>
                    </a:cubicBezTo>
                    <a:lnTo>
                      <a:pt x="3276" y="2919"/>
                    </a:lnTo>
                    <a:cubicBezTo>
                      <a:pt x="3320" y="2886"/>
                      <a:pt x="3386" y="2864"/>
                      <a:pt x="3420" y="2817"/>
                    </a:cubicBezTo>
                    <a:cubicBezTo>
                      <a:pt x="3457" y="2766"/>
                      <a:pt x="3489" y="2710"/>
                      <a:pt x="3522" y="2652"/>
                    </a:cubicBezTo>
                    <a:cubicBezTo>
                      <a:pt x="3552" y="2596"/>
                      <a:pt x="3547" y="2525"/>
                      <a:pt x="3570" y="2465"/>
                    </a:cubicBezTo>
                    <a:cubicBezTo>
                      <a:pt x="3595" y="2407"/>
                      <a:pt x="3635" y="2349"/>
                      <a:pt x="3654" y="2286"/>
                    </a:cubicBezTo>
                    <a:cubicBezTo>
                      <a:pt x="3668" y="2223"/>
                      <a:pt x="3675" y="2157"/>
                      <a:pt x="3680" y="2092"/>
                    </a:cubicBezTo>
                    <a:cubicBezTo>
                      <a:pt x="3688" y="2026"/>
                      <a:pt x="3709" y="1961"/>
                      <a:pt x="3709" y="1895"/>
                    </a:cubicBezTo>
                    <a:cubicBezTo>
                      <a:pt x="3705" y="1830"/>
                      <a:pt x="3687" y="1764"/>
                      <a:pt x="3676" y="1700"/>
                    </a:cubicBezTo>
                    <a:cubicBezTo>
                      <a:pt x="3669" y="1634"/>
                      <a:pt x="3643" y="1572"/>
                      <a:pt x="3628" y="1508"/>
                    </a:cubicBezTo>
                    <a:cubicBezTo>
                      <a:pt x="3613" y="1445"/>
                      <a:pt x="3629" y="1371"/>
                      <a:pt x="3607" y="1309"/>
                    </a:cubicBezTo>
                    <a:cubicBezTo>
                      <a:pt x="3580" y="1233"/>
                      <a:pt x="3504" y="1182"/>
                      <a:pt x="3461" y="1116"/>
                    </a:cubicBezTo>
                    <a:cubicBezTo>
                      <a:pt x="3475" y="1109"/>
                      <a:pt x="3490" y="1100"/>
                      <a:pt x="3489" y="1097"/>
                    </a:cubicBezTo>
                    <a:cubicBezTo>
                      <a:pt x="3471" y="1079"/>
                      <a:pt x="3443" y="1068"/>
                      <a:pt x="3442" y="1040"/>
                    </a:cubicBezTo>
                    <a:cubicBezTo>
                      <a:pt x="3441" y="1013"/>
                      <a:pt x="3461" y="972"/>
                      <a:pt x="3464" y="939"/>
                    </a:cubicBezTo>
                    <a:cubicBezTo>
                      <a:pt x="3468" y="907"/>
                      <a:pt x="3492" y="860"/>
                      <a:pt x="3492" y="829"/>
                    </a:cubicBezTo>
                    <a:cubicBezTo>
                      <a:pt x="3492" y="797"/>
                      <a:pt x="3471" y="779"/>
                      <a:pt x="3463" y="753"/>
                    </a:cubicBezTo>
                    <a:cubicBezTo>
                      <a:pt x="3453" y="725"/>
                      <a:pt x="3426" y="712"/>
                      <a:pt x="3412" y="687"/>
                    </a:cubicBezTo>
                    <a:cubicBezTo>
                      <a:pt x="3399" y="661"/>
                      <a:pt x="3401" y="621"/>
                      <a:pt x="3384" y="597"/>
                    </a:cubicBezTo>
                    <a:cubicBezTo>
                      <a:pt x="3366" y="573"/>
                      <a:pt x="3365" y="537"/>
                      <a:pt x="3344" y="515"/>
                    </a:cubicBezTo>
                    <a:cubicBezTo>
                      <a:pt x="3325" y="491"/>
                      <a:pt x="3278" y="498"/>
                      <a:pt x="3258" y="478"/>
                    </a:cubicBezTo>
                    <a:lnTo>
                      <a:pt x="3194" y="421"/>
                    </a:lnTo>
                    <a:cubicBezTo>
                      <a:pt x="3174" y="402"/>
                      <a:pt x="3164" y="370"/>
                      <a:pt x="3141" y="351"/>
                    </a:cubicBezTo>
                    <a:cubicBezTo>
                      <a:pt x="3120" y="330"/>
                      <a:pt x="3105" y="303"/>
                      <a:pt x="3084" y="284"/>
                    </a:cubicBezTo>
                    <a:cubicBezTo>
                      <a:pt x="3062" y="264"/>
                      <a:pt x="3043" y="241"/>
                      <a:pt x="3021" y="223"/>
                    </a:cubicBezTo>
                    <a:cubicBezTo>
                      <a:pt x="2996" y="207"/>
                      <a:pt x="2960" y="208"/>
                      <a:pt x="2940" y="189"/>
                    </a:cubicBezTo>
                    <a:cubicBezTo>
                      <a:pt x="2918" y="171"/>
                      <a:pt x="2904" y="139"/>
                      <a:pt x="2882" y="118"/>
                    </a:cubicBezTo>
                    <a:cubicBezTo>
                      <a:pt x="2859" y="99"/>
                      <a:pt x="2841" y="74"/>
                      <a:pt x="2816" y="55"/>
                    </a:cubicBezTo>
                    <a:cubicBezTo>
                      <a:pt x="2793" y="36"/>
                      <a:pt x="2754" y="44"/>
                      <a:pt x="2728" y="30"/>
                    </a:cubicBezTo>
                    <a:cubicBezTo>
                      <a:pt x="2699" y="17"/>
                      <a:pt x="2670" y="1"/>
                      <a:pt x="2636" y="0"/>
                    </a:cubicBezTo>
                    <a:cubicBezTo>
                      <a:pt x="2635" y="0"/>
                      <a:pt x="2634" y="0"/>
                      <a:pt x="2633"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29"/>
              <p:cNvSpPr/>
              <p:nvPr/>
            </p:nvSpPr>
            <p:spPr>
              <a:xfrm>
                <a:off x="1468225" y="3183800"/>
                <a:ext cx="93225" cy="91750"/>
              </a:xfrm>
              <a:custGeom>
                <a:rect b="b" l="l" r="r" t="t"/>
                <a:pathLst>
                  <a:path extrusionOk="0" h="3670" w="3729">
                    <a:moveTo>
                      <a:pt x="2134" y="635"/>
                    </a:moveTo>
                    <a:cubicBezTo>
                      <a:pt x="2189" y="653"/>
                      <a:pt x="2242" y="674"/>
                      <a:pt x="2295" y="699"/>
                    </a:cubicBezTo>
                    <a:cubicBezTo>
                      <a:pt x="2285" y="700"/>
                      <a:pt x="2277" y="701"/>
                      <a:pt x="2266" y="704"/>
                    </a:cubicBezTo>
                    <a:cubicBezTo>
                      <a:pt x="2222" y="679"/>
                      <a:pt x="2178" y="657"/>
                      <a:pt x="2134" y="635"/>
                    </a:cubicBezTo>
                    <a:close/>
                    <a:moveTo>
                      <a:pt x="1601" y="767"/>
                    </a:moveTo>
                    <a:cubicBezTo>
                      <a:pt x="1708" y="769"/>
                      <a:pt x="1823" y="791"/>
                      <a:pt x="1935" y="824"/>
                    </a:cubicBezTo>
                    <a:cubicBezTo>
                      <a:pt x="1922" y="832"/>
                      <a:pt x="1906" y="839"/>
                      <a:pt x="1891" y="850"/>
                    </a:cubicBezTo>
                    <a:cubicBezTo>
                      <a:pt x="1755" y="811"/>
                      <a:pt x="1613" y="788"/>
                      <a:pt x="1469" y="787"/>
                    </a:cubicBezTo>
                    <a:cubicBezTo>
                      <a:pt x="1510" y="776"/>
                      <a:pt x="1554" y="767"/>
                      <a:pt x="1601" y="767"/>
                    </a:cubicBezTo>
                    <a:close/>
                    <a:moveTo>
                      <a:pt x="1999" y="842"/>
                    </a:moveTo>
                    <a:cubicBezTo>
                      <a:pt x="2018" y="849"/>
                      <a:pt x="2037" y="850"/>
                      <a:pt x="2056" y="858"/>
                    </a:cubicBezTo>
                    <a:cubicBezTo>
                      <a:pt x="2074" y="867"/>
                      <a:pt x="2094" y="878"/>
                      <a:pt x="2112" y="886"/>
                    </a:cubicBezTo>
                    <a:cubicBezTo>
                      <a:pt x="2087" y="887"/>
                      <a:pt x="2063" y="891"/>
                      <a:pt x="2037" y="894"/>
                    </a:cubicBezTo>
                    <a:cubicBezTo>
                      <a:pt x="2011" y="886"/>
                      <a:pt x="1985" y="876"/>
                      <a:pt x="1957" y="867"/>
                    </a:cubicBezTo>
                    <a:lnTo>
                      <a:pt x="1999" y="842"/>
                    </a:lnTo>
                    <a:close/>
                    <a:moveTo>
                      <a:pt x="2176" y="931"/>
                    </a:moveTo>
                    <a:cubicBezTo>
                      <a:pt x="2183" y="931"/>
                      <a:pt x="2190" y="932"/>
                      <a:pt x="2197" y="933"/>
                    </a:cubicBezTo>
                    <a:cubicBezTo>
                      <a:pt x="2253" y="967"/>
                      <a:pt x="2307" y="1004"/>
                      <a:pt x="2361" y="1044"/>
                    </a:cubicBezTo>
                    <a:cubicBezTo>
                      <a:pt x="2306" y="1010"/>
                      <a:pt x="2252" y="979"/>
                      <a:pt x="2195" y="955"/>
                    </a:cubicBezTo>
                    <a:cubicBezTo>
                      <a:pt x="2176" y="946"/>
                      <a:pt x="2156" y="939"/>
                      <a:pt x="2135" y="933"/>
                    </a:cubicBezTo>
                    <a:cubicBezTo>
                      <a:pt x="2149" y="933"/>
                      <a:pt x="2162" y="931"/>
                      <a:pt x="2176" y="931"/>
                    </a:cubicBezTo>
                    <a:close/>
                    <a:moveTo>
                      <a:pt x="2361" y="722"/>
                    </a:moveTo>
                    <a:cubicBezTo>
                      <a:pt x="2487" y="787"/>
                      <a:pt x="2611" y="860"/>
                      <a:pt x="2728" y="935"/>
                    </a:cubicBezTo>
                    <a:cubicBezTo>
                      <a:pt x="2746" y="948"/>
                      <a:pt x="2762" y="961"/>
                      <a:pt x="2780" y="974"/>
                    </a:cubicBezTo>
                    <a:cubicBezTo>
                      <a:pt x="2786" y="981"/>
                      <a:pt x="2789" y="989"/>
                      <a:pt x="2794" y="996"/>
                    </a:cubicBezTo>
                    <a:cubicBezTo>
                      <a:pt x="2797" y="1018"/>
                      <a:pt x="2797" y="1041"/>
                      <a:pt x="2794" y="1062"/>
                    </a:cubicBezTo>
                    <a:cubicBezTo>
                      <a:pt x="2672" y="939"/>
                      <a:pt x="2522" y="846"/>
                      <a:pt x="2376" y="762"/>
                    </a:cubicBezTo>
                    <a:cubicBezTo>
                      <a:pt x="2355" y="750"/>
                      <a:pt x="2333" y="739"/>
                      <a:pt x="2312" y="728"/>
                    </a:cubicBezTo>
                    <a:cubicBezTo>
                      <a:pt x="2328" y="726"/>
                      <a:pt x="2343" y="725"/>
                      <a:pt x="2361" y="722"/>
                    </a:cubicBezTo>
                    <a:close/>
                    <a:moveTo>
                      <a:pt x="1461" y="1085"/>
                    </a:moveTo>
                    <a:cubicBezTo>
                      <a:pt x="1447" y="1087"/>
                      <a:pt x="1433" y="1091"/>
                      <a:pt x="1419" y="1092"/>
                    </a:cubicBezTo>
                    <a:cubicBezTo>
                      <a:pt x="1406" y="1094"/>
                      <a:pt x="1390" y="1099"/>
                      <a:pt x="1377" y="1100"/>
                    </a:cubicBezTo>
                    <a:cubicBezTo>
                      <a:pt x="1374" y="1098"/>
                      <a:pt x="1374" y="1094"/>
                      <a:pt x="1372" y="1091"/>
                    </a:cubicBezTo>
                    <a:cubicBezTo>
                      <a:pt x="1401" y="1087"/>
                      <a:pt x="1432" y="1087"/>
                      <a:pt x="1461" y="1085"/>
                    </a:cubicBezTo>
                    <a:close/>
                    <a:moveTo>
                      <a:pt x="2823" y="1043"/>
                    </a:moveTo>
                    <a:cubicBezTo>
                      <a:pt x="2837" y="1065"/>
                      <a:pt x="2852" y="1085"/>
                      <a:pt x="2864" y="1107"/>
                    </a:cubicBezTo>
                    <a:cubicBezTo>
                      <a:pt x="2864" y="1107"/>
                      <a:pt x="2864" y="1108"/>
                      <a:pt x="2865" y="1109"/>
                    </a:cubicBezTo>
                    <a:lnTo>
                      <a:pt x="2865" y="1109"/>
                    </a:lnTo>
                    <a:cubicBezTo>
                      <a:pt x="2850" y="1097"/>
                      <a:pt x="2835" y="1086"/>
                      <a:pt x="2817" y="1076"/>
                    </a:cubicBezTo>
                    <a:cubicBezTo>
                      <a:pt x="2822" y="1066"/>
                      <a:pt x="2822" y="1055"/>
                      <a:pt x="2823" y="1043"/>
                    </a:cubicBezTo>
                    <a:close/>
                    <a:moveTo>
                      <a:pt x="1331" y="1096"/>
                    </a:moveTo>
                    <a:cubicBezTo>
                      <a:pt x="1333" y="1100"/>
                      <a:pt x="1333" y="1106"/>
                      <a:pt x="1335" y="1110"/>
                    </a:cubicBezTo>
                    <a:cubicBezTo>
                      <a:pt x="1225" y="1132"/>
                      <a:pt x="1117" y="1167"/>
                      <a:pt x="1012" y="1215"/>
                    </a:cubicBezTo>
                    <a:cubicBezTo>
                      <a:pt x="1019" y="1201"/>
                      <a:pt x="1026" y="1186"/>
                      <a:pt x="1033" y="1172"/>
                    </a:cubicBezTo>
                    <a:cubicBezTo>
                      <a:pt x="1086" y="1149"/>
                      <a:pt x="1143" y="1131"/>
                      <a:pt x="1199" y="1118"/>
                    </a:cubicBezTo>
                    <a:cubicBezTo>
                      <a:pt x="1242" y="1107"/>
                      <a:pt x="1287" y="1103"/>
                      <a:pt x="1331" y="1096"/>
                    </a:cubicBezTo>
                    <a:close/>
                    <a:moveTo>
                      <a:pt x="1684" y="1277"/>
                    </a:moveTo>
                    <a:cubicBezTo>
                      <a:pt x="1710" y="1278"/>
                      <a:pt x="1736" y="1282"/>
                      <a:pt x="1762" y="1284"/>
                    </a:cubicBezTo>
                    <a:cubicBezTo>
                      <a:pt x="1729" y="1292"/>
                      <a:pt x="1699" y="1306"/>
                      <a:pt x="1667" y="1318"/>
                    </a:cubicBezTo>
                    <a:cubicBezTo>
                      <a:pt x="1670" y="1304"/>
                      <a:pt x="1672" y="1290"/>
                      <a:pt x="1675" y="1277"/>
                    </a:cubicBezTo>
                    <a:close/>
                    <a:moveTo>
                      <a:pt x="976" y="1355"/>
                    </a:moveTo>
                    <a:lnTo>
                      <a:pt x="976" y="1355"/>
                    </a:lnTo>
                    <a:cubicBezTo>
                      <a:pt x="967" y="1361"/>
                      <a:pt x="957" y="1367"/>
                      <a:pt x="949" y="1373"/>
                    </a:cubicBezTo>
                    <a:cubicBezTo>
                      <a:pt x="950" y="1369"/>
                      <a:pt x="950" y="1366"/>
                      <a:pt x="951" y="1362"/>
                    </a:cubicBezTo>
                    <a:cubicBezTo>
                      <a:pt x="960" y="1359"/>
                      <a:pt x="969" y="1358"/>
                      <a:pt x="976" y="1355"/>
                    </a:cubicBezTo>
                    <a:close/>
                    <a:moveTo>
                      <a:pt x="1845" y="1296"/>
                    </a:moveTo>
                    <a:cubicBezTo>
                      <a:pt x="1878" y="1300"/>
                      <a:pt x="1908" y="1306"/>
                      <a:pt x="1939" y="1319"/>
                    </a:cubicBezTo>
                    <a:cubicBezTo>
                      <a:pt x="2012" y="1352"/>
                      <a:pt x="2067" y="1414"/>
                      <a:pt x="2121" y="1464"/>
                    </a:cubicBezTo>
                    <a:cubicBezTo>
                      <a:pt x="2067" y="1435"/>
                      <a:pt x="2011" y="1413"/>
                      <a:pt x="1955" y="1394"/>
                    </a:cubicBezTo>
                    <a:cubicBezTo>
                      <a:pt x="1878" y="1369"/>
                      <a:pt x="1796" y="1351"/>
                      <a:pt x="1714" y="1344"/>
                    </a:cubicBezTo>
                    <a:cubicBezTo>
                      <a:pt x="1756" y="1325"/>
                      <a:pt x="1798" y="1307"/>
                      <a:pt x="1845" y="1296"/>
                    </a:cubicBezTo>
                    <a:close/>
                    <a:moveTo>
                      <a:pt x="3144" y="583"/>
                    </a:moveTo>
                    <a:lnTo>
                      <a:pt x="3144" y="583"/>
                    </a:lnTo>
                    <a:cubicBezTo>
                      <a:pt x="3155" y="594"/>
                      <a:pt x="3171" y="605"/>
                      <a:pt x="3182" y="619"/>
                    </a:cubicBezTo>
                    <a:cubicBezTo>
                      <a:pt x="3237" y="678"/>
                      <a:pt x="3290" y="737"/>
                      <a:pt x="3336" y="803"/>
                    </a:cubicBezTo>
                    <a:cubicBezTo>
                      <a:pt x="3382" y="869"/>
                      <a:pt x="3420" y="942"/>
                      <a:pt x="3448" y="1021"/>
                    </a:cubicBezTo>
                    <a:cubicBezTo>
                      <a:pt x="3475" y="1100"/>
                      <a:pt x="3448" y="1193"/>
                      <a:pt x="3455" y="1271"/>
                    </a:cubicBezTo>
                    <a:cubicBezTo>
                      <a:pt x="3462" y="1352"/>
                      <a:pt x="3468" y="1431"/>
                      <a:pt x="3455" y="1512"/>
                    </a:cubicBezTo>
                    <a:cubicBezTo>
                      <a:pt x="3453" y="1524"/>
                      <a:pt x="3449" y="1534"/>
                      <a:pt x="3448" y="1546"/>
                    </a:cubicBezTo>
                    <a:cubicBezTo>
                      <a:pt x="3422" y="1475"/>
                      <a:pt x="3389" y="1406"/>
                      <a:pt x="3351" y="1340"/>
                    </a:cubicBezTo>
                    <a:cubicBezTo>
                      <a:pt x="3360" y="1310"/>
                      <a:pt x="3367" y="1277"/>
                      <a:pt x="3364" y="1245"/>
                    </a:cubicBezTo>
                    <a:cubicBezTo>
                      <a:pt x="3354" y="1183"/>
                      <a:pt x="3334" y="1125"/>
                      <a:pt x="3323" y="1065"/>
                    </a:cubicBezTo>
                    <a:cubicBezTo>
                      <a:pt x="3310" y="1003"/>
                      <a:pt x="3290" y="945"/>
                      <a:pt x="3269" y="883"/>
                    </a:cubicBezTo>
                    <a:cubicBezTo>
                      <a:pt x="3250" y="821"/>
                      <a:pt x="3199" y="776"/>
                      <a:pt x="3171" y="719"/>
                    </a:cubicBezTo>
                    <a:cubicBezTo>
                      <a:pt x="3153" y="681"/>
                      <a:pt x="3153" y="628"/>
                      <a:pt x="3144" y="583"/>
                    </a:cubicBezTo>
                    <a:close/>
                    <a:moveTo>
                      <a:pt x="2480" y="1131"/>
                    </a:moveTo>
                    <a:cubicBezTo>
                      <a:pt x="2628" y="1237"/>
                      <a:pt x="2793" y="1339"/>
                      <a:pt x="2882" y="1502"/>
                    </a:cubicBezTo>
                    <a:cubicBezTo>
                      <a:pt x="2897" y="1530"/>
                      <a:pt x="2910" y="1560"/>
                      <a:pt x="2921" y="1589"/>
                    </a:cubicBezTo>
                    <a:cubicBezTo>
                      <a:pt x="2910" y="1567"/>
                      <a:pt x="2897" y="1544"/>
                      <a:pt x="2884" y="1523"/>
                    </a:cubicBezTo>
                    <a:cubicBezTo>
                      <a:pt x="2817" y="1417"/>
                      <a:pt x="2724" y="1339"/>
                      <a:pt x="2623" y="1277"/>
                    </a:cubicBezTo>
                    <a:cubicBezTo>
                      <a:pt x="2581" y="1223"/>
                      <a:pt x="2533" y="1175"/>
                      <a:pt x="2480" y="1131"/>
                    </a:cubicBezTo>
                    <a:close/>
                    <a:moveTo>
                      <a:pt x="1606" y="1654"/>
                    </a:moveTo>
                    <a:lnTo>
                      <a:pt x="1606" y="1665"/>
                    </a:lnTo>
                    <a:cubicBezTo>
                      <a:pt x="1532" y="1688"/>
                      <a:pt x="1463" y="1724"/>
                      <a:pt x="1408" y="1771"/>
                    </a:cubicBezTo>
                    <a:cubicBezTo>
                      <a:pt x="1386" y="1787"/>
                      <a:pt x="1366" y="1809"/>
                      <a:pt x="1348" y="1834"/>
                    </a:cubicBezTo>
                    <a:cubicBezTo>
                      <a:pt x="1342" y="1835"/>
                      <a:pt x="1335" y="1837"/>
                      <a:pt x="1330" y="1840"/>
                    </a:cubicBezTo>
                    <a:cubicBezTo>
                      <a:pt x="1331" y="1835"/>
                      <a:pt x="1331" y="1830"/>
                      <a:pt x="1333" y="1827"/>
                    </a:cubicBezTo>
                    <a:cubicBezTo>
                      <a:pt x="1335" y="1823"/>
                      <a:pt x="1337" y="1820"/>
                      <a:pt x="1339" y="1816"/>
                    </a:cubicBezTo>
                    <a:cubicBezTo>
                      <a:pt x="1392" y="1734"/>
                      <a:pt x="1476" y="1696"/>
                      <a:pt x="1562" y="1669"/>
                    </a:cubicBezTo>
                    <a:cubicBezTo>
                      <a:pt x="1576" y="1663"/>
                      <a:pt x="1591" y="1658"/>
                      <a:pt x="1606" y="1654"/>
                    </a:cubicBezTo>
                    <a:close/>
                    <a:moveTo>
                      <a:pt x="662" y="1663"/>
                    </a:moveTo>
                    <a:cubicBezTo>
                      <a:pt x="662" y="1684"/>
                      <a:pt x="661" y="1705"/>
                      <a:pt x="661" y="1724"/>
                    </a:cubicBezTo>
                    <a:cubicBezTo>
                      <a:pt x="661" y="1764"/>
                      <a:pt x="664" y="1802"/>
                      <a:pt x="669" y="1842"/>
                    </a:cubicBezTo>
                    <a:cubicBezTo>
                      <a:pt x="662" y="1857"/>
                      <a:pt x="657" y="1874"/>
                      <a:pt x="651" y="1889"/>
                    </a:cubicBezTo>
                    <a:cubicBezTo>
                      <a:pt x="649" y="1812"/>
                      <a:pt x="651" y="1736"/>
                      <a:pt x="662" y="1663"/>
                    </a:cubicBezTo>
                    <a:close/>
                    <a:moveTo>
                      <a:pt x="3580" y="1702"/>
                    </a:moveTo>
                    <a:cubicBezTo>
                      <a:pt x="3580" y="1703"/>
                      <a:pt x="3581" y="1705"/>
                      <a:pt x="3581" y="1705"/>
                    </a:cubicBezTo>
                    <a:cubicBezTo>
                      <a:pt x="3587" y="1751"/>
                      <a:pt x="3599" y="1798"/>
                      <a:pt x="3601" y="1846"/>
                    </a:cubicBezTo>
                    <a:cubicBezTo>
                      <a:pt x="3606" y="1895"/>
                      <a:pt x="3601" y="1943"/>
                      <a:pt x="3594" y="1988"/>
                    </a:cubicBezTo>
                    <a:cubicBezTo>
                      <a:pt x="3591" y="2005"/>
                      <a:pt x="3581" y="2018"/>
                      <a:pt x="3572" y="2029"/>
                    </a:cubicBezTo>
                    <a:cubicBezTo>
                      <a:pt x="3562" y="1999"/>
                      <a:pt x="3554" y="1968"/>
                      <a:pt x="3547" y="1939"/>
                    </a:cubicBezTo>
                    <a:cubicBezTo>
                      <a:pt x="3541" y="1911"/>
                      <a:pt x="3532" y="1884"/>
                      <a:pt x="3521" y="1857"/>
                    </a:cubicBezTo>
                    <a:cubicBezTo>
                      <a:pt x="3544" y="1808"/>
                      <a:pt x="3565" y="1757"/>
                      <a:pt x="3580" y="1702"/>
                    </a:cubicBezTo>
                    <a:close/>
                    <a:moveTo>
                      <a:pt x="2490" y="1497"/>
                    </a:moveTo>
                    <a:cubicBezTo>
                      <a:pt x="2582" y="1637"/>
                      <a:pt x="2610" y="1813"/>
                      <a:pt x="2586" y="1951"/>
                    </a:cubicBezTo>
                    <a:cubicBezTo>
                      <a:pt x="2582" y="1980"/>
                      <a:pt x="2575" y="2012"/>
                      <a:pt x="2566" y="2042"/>
                    </a:cubicBezTo>
                    <a:cubicBezTo>
                      <a:pt x="2567" y="2001"/>
                      <a:pt x="2568" y="1958"/>
                      <a:pt x="2568" y="1917"/>
                    </a:cubicBezTo>
                    <a:cubicBezTo>
                      <a:pt x="2568" y="1823"/>
                      <a:pt x="2575" y="1724"/>
                      <a:pt x="2548" y="1626"/>
                    </a:cubicBezTo>
                    <a:cubicBezTo>
                      <a:pt x="2534" y="1581"/>
                      <a:pt x="2513" y="1538"/>
                      <a:pt x="2490" y="1497"/>
                    </a:cubicBezTo>
                    <a:close/>
                    <a:moveTo>
                      <a:pt x="1787" y="1608"/>
                    </a:moveTo>
                    <a:cubicBezTo>
                      <a:pt x="1808" y="1608"/>
                      <a:pt x="1829" y="1610"/>
                      <a:pt x="1850" y="1615"/>
                    </a:cubicBezTo>
                    <a:cubicBezTo>
                      <a:pt x="1949" y="1637"/>
                      <a:pt x="2045" y="1684"/>
                      <a:pt x="2118" y="1751"/>
                    </a:cubicBezTo>
                    <a:cubicBezTo>
                      <a:pt x="2129" y="1761"/>
                      <a:pt x="2139" y="1775"/>
                      <a:pt x="2149" y="1786"/>
                    </a:cubicBezTo>
                    <a:cubicBezTo>
                      <a:pt x="2129" y="1782"/>
                      <a:pt x="2109" y="1780"/>
                      <a:pt x="2089" y="1780"/>
                    </a:cubicBezTo>
                    <a:cubicBezTo>
                      <a:pt x="2025" y="1780"/>
                      <a:pt x="1960" y="1799"/>
                      <a:pt x="1905" y="1846"/>
                    </a:cubicBezTo>
                    <a:cubicBezTo>
                      <a:pt x="1868" y="1829"/>
                      <a:pt x="1828" y="1819"/>
                      <a:pt x="1788" y="1819"/>
                    </a:cubicBezTo>
                    <a:cubicBezTo>
                      <a:pt x="1780" y="1819"/>
                      <a:pt x="1772" y="1819"/>
                      <a:pt x="1763" y="1820"/>
                    </a:cubicBezTo>
                    <a:cubicBezTo>
                      <a:pt x="1703" y="1827"/>
                      <a:pt x="1660" y="1863"/>
                      <a:pt x="1624" y="1895"/>
                    </a:cubicBezTo>
                    <a:cubicBezTo>
                      <a:pt x="1618" y="1894"/>
                      <a:pt x="1612" y="1893"/>
                      <a:pt x="1605" y="1893"/>
                    </a:cubicBezTo>
                    <a:cubicBezTo>
                      <a:pt x="1582" y="1893"/>
                      <a:pt x="1558" y="1898"/>
                      <a:pt x="1535" y="1901"/>
                    </a:cubicBezTo>
                    <a:cubicBezTo>
                      <a:pt x="1485" y="1912"/>
                      <a:pt x="1451" y="1947"/>
                      <a:pt x="1414" y="1974"/>
                    </a:cubicBezTo>
                    <a:cubicBezTo>
                      <a:pt x="1385" y="1995"/>
                      <a:pt x="1345" y="2018"/>
                      <a:pt x="1320" y="2050"/>
                    </a:cubicBezTo>
                    <a:cubicBezTo>
                      <a:pt x="1320" y="2049"/>
                      <a:pt x="1320" y="2047"/>
                      <a:pt x="1317" y="2045"/>
                    </a:cubicBezTo>
                    <a:cubicBezTo>
                      <a:pt x="1334" y="1972"/>
                      <a:pt x="1364" y="1906"/>
                      <a:pt x="1407" y="1856"/>
                    </a:cubicBezTo>
                    <a:cubicBezTo>
                      <a:pt x="1451" y="1846"/>
                      <a:pt x="1496" y="1838"/>
                      <a:pt x="1541" y="1838"/>
                    </a:cubicBezTo>
                    <a:cubicBezTo>
                      <a:pt x="1576" y="1838"/>
                      <a:pt x="1610" y="1843"/>
                      <a:pt x="1642" y="1856"/>
                    </a:cubicBezTo>
                    <a:cubicBezTo>
                      <a:pt x="1642" y="1856"/>
                      <a:pt x="1642" y="1856"/>
                      <a:pt x="1643" y="1856"/>
                    </a:cubicBezTo>
                    <a:cubicBezTo>
                      <a:pt x="1647" y="1856"/>
                      <a:pt x="1652" y="1835"/>
                      <a:pt x="1648" y="1833"/>
                    </a:cubicBezTo>
                    <a:cubicBezTo>
                      <a:pt x="1609" y="1806"/>
                      <a:pt x="1568" y="1799"/>
                      <a:pt x="1526" y="1799"/>
                    </a:cubicBezTo>
                    <a:cubicBezTo>
                      <a:pt x="1506" y="1799"/>
                      <a:pt x="1487" y="1800"/>
                      <a:pt x="1467" y="1802"/>
                    </a:cubicBezTo>
                    <a:cubicBezTo>
                      <a:pt x="1507" y="1772"/>
                      <a:pt x="1550" y="1747"/>
                      <a:pt x="1602" y="1731"/>
                    </a:cubicBezTo>
                    <a:lnTo>
                      <a:pt x="1602" y="1731"/>
                    </a:lnTo>
                    <a:cubicBezTo>
                      <a:pt x="1600" y="1753"/>
                      <a:pt x="1600" y="1778"/>
                      <a:pt x="1595" y="1798"/>
                    </a:cubicBezTo>
                    <a:cubicBezTo>
                      <a:pt x="1594" y="1802"/>
                      <a:pt x="1603" y="1805"/>
                      <a:pt x="1610" y="1805"/>
                    </a:cubicBezTo>
                    <a:cubicBezTo>
                      <a:pt x="1615" y="1805"/>
                      <a:pt x="1618" y="1804"/>
                      <a:pt x="1619" y="1801"/>
                    </a:cubicBezTo>
                    <a:cubicBezTo>
                      <a:pt x="1627" y="1773"/>
                      <a:pt x="1633" y="1745"/>
                      <a:pt x="1638" y="1717"/>
                    </a:cubicBezTo>
                    <a:cubicBezTo>
                      <a:pt x="1684" y="1706"/>
                      <a:pt x="1731" y="1699"/>
                      <a:pt x="1777" y="1699"/>
                    </a:cubicBezTo>
                    <a:cubicBezTo>
                      <a:pt x="1841" y="1699"/>
                      <a:pt x="1905" y="1711"/>
                      <a:pt x="1961" y="1738"/>
                    </a:cubicBezTo>
                    <a:cubicBezTo>
                      <a:pt x="1963" y="1738"/>
                      <a:pt x="1965" y="1739"/>
                      <a:pt x="1967" y="1739"/>
                    </a:cubicBezTo>
                    <a:cubicBezTo>
                      <a:pt x="1987" y="1739"/>
                      <a:pt x="2007" y="1703"/>
                      <a:pt x="1985" y="1691"/>
                    </a:cubicBezTo>
                    <a:cubicBezTo>
                      <a:pt x="1919" y="1653"/>
                      <a:pt x="1843" y="1636"/>
                      <a:pt x="1766" y="1636"/>
                    </a:cubicBezTo>
                    <a:cubicBezTo>
                      <a:pt x="1726" y="1636"/>
                      <a:pt x="1685" y="1641"/>
                      <a:pt x="1645" y="1650"/>
                    </a:cubicBezTo>
                    <a:lnTo>
                      <a:pt x="1645" y="1634"/>
                    </a:lnTo>
                    <a:cubicBezTo>
                      <a:pt x="1689" y="1620"/>
                      <a:pt x="1737" y="1608"/>
                      <a:pt x="1787" y="1608"/>
                    </a:cubicBezTo>
                    <a:close/>
                    <a:moveTo>
                      <a:pt x="1634" y="1278"/>
                    </a:moveTo>
                    <a:lnTo>
                      <a:pt x="1634" y="1278"/>
                    </a:lnTo>
                    <a:cubicBezTo>
                      <a:pt x="1631" y="1292"/>
                      <a:pt x="1626" y="1306"/>
                      <a:pt x="1624" y="1321"/>
                    </a:cubicBezTo>
                    <a:cubicBezTo>
                      <a:pt x="1623" y="1326"/>
                      <a:pt x="1623" y="1332"/>
                      <a:pt x="1623" y="1334"/>
                    </a:cubicBezTo>
                    <a:cubicBezTo>
                      <a:pt x="1617" y="1339"/>
                      <a:pt x="1613" y="1341"/>
                      <a:pt x="1609" y="1344"/>
                    </a:cubicBezTo>
                    <a:cubicBezTo>
                      <a:pt x="1593" y="1345"/>
                      <a:pt x="1578" y="1345"/>
                      <a:pt x="1562" y="1347"/>
                    </a:cubicBezTo>
                    <a:cubicBezTo>
                      <a:pt x="1425" y="1374"/>
                      <a:pt x="1300" y="1454"/>
                      <a:pt x="1198" y="1557"/>
                    </a:cubicBezTo>
                    <a:cubicBezTo>
                      <a:pt x="1097" y="1661"/>
                      <a:pt x="1045" y="1798"/>
                      <a:pt x="1034" y="1941"/>
                    </a:cubicBezTo>
                    <a:cubicBezTo>
                      <a:pt x="1033" y="1956"/>
                      <a:pt x="1033" y="1972"/>
                      <a:pt x="1033" y="1985"/>
                    </a:cubicBezTo>
                    <a:cubicBezTo>
                      <a:pt x="1013" y="2002"/>
                      <a:pt x="991" y="2020"/>
                      <a:pt x="976" y="2040"/>
                    </a:cubicBezTo>
                    <a:cubicBezTo>
                      <a:pt x="964" y="2056"/>
                      <a:pt x="957" y="2072"/>
                      <a:pt x="949" y="2090"/>
                    </a:cubicBezTo>
                    <a:cubicBezTo>
                      <a:pt x="942" y="2068"/>
                      <a:pt x="936" y="2045"/>
                      <a:pt x="931" y="2023"/>
                    </a:cubicBezTo>
                    <a:cubicBezTo>
                      <a:pt x="949" y="1951"/>
                      <a:pt x="973" y="1879"/>
                      <a:pt x="1004" y="1813"/>
                    </a:cubicBezTo>
                    <a:cubicBezTo>
                      <a:pt x="1030" y="1751"/>
                      <a:pt x="1060" y="1687"/>
                      <a:pt x="1096" y="1626"/>
                    </a:cubicBezTo>
                    <a:cubicBezTo>
                      <a:pt x="1133" y="1592"/>
                      <a:pt x="1172" y="1559"/>
                      <a:pt x="1207" y="1526"/>
                    </a:cubicBezTo>
                    <a:cubicBezTo>
                      <a:pt x="1300" y="1440"/>
                      <a:pt x="1396" y="1339"/>
                      <a:pt x="1527" y="1286"/>
                    </a:cubicBezTo>
                    <a:cubicBezTo>
                      <a:pt x="1562" y="1282"/>
                      <a:pt x="1598" y="1279"/>
                      <a:pt x="1634" y="1278"/>
                    </a:cubicBezTo>
                    <a:close/>
                    <a:moveTo>
                      <a:pt x="1140" y="604"/>
                    </a:moveTo>
                    <a:cubicBezTo>
                      <a:pt x="1012" y="692"/>
                      <a:pt x="931" y="811"/>
                      <a:pt x="867" y="938"/>
                    </a:cubicBezTo>
                    <a:cubicBezTo>
                      <a:pt x="744" y="1012"/>
                      <a:pt x="633" y="1113"/>
                      <a:pt x="554" y="1237"/>
                    </a:cubicBezTo>
                    <a:cubicBezTo>
                      <a:pt x="430" y="1431"/>
                      <a:pt x="402" y="1648"/>
                      <a:pt x="408" y="1856"/>
                    </a:cubicBezTo>
                    <a:cubicBezTo>
                      <a:pt x="388" y="1936"/>
                      <a:pt x="382" y="2017"/>
                      <a:pt x="393" y="2102"/>
                    </a:cubicBezTo>
                    <a:cubicBezTo>
                      <a:pt x="384" y="2061"/>
                      <a:pt x="375" y="2020"/>
                      <a:pt x="368" y="1976"/>
                    </a:cubicBezTo>
                    <a:cubicBezTo>
                      <a:pt x="325" y="1695"/>
                      <a:pt x="311" y="1381"/>
                      <a:pt x="463" y="1110"/>
                    </a:cubicBezTo>
                    <a:cubicBezTo>
                      <a:pt x="600" y="864"/>
                      <a:pt x="848" y="685"/>
                      <a:pt x="1119" y="609"/>
                    </a:cubicBezTo>
                    <a:lnTo>
                      <a:pt x="1140" y="604"/>
                    </a:lnTo>
                    <a:close/>
                    <a:moveTo>
                      <a:pt x="1030" y="2065"/>
                    </a:moveTo>
                    <a:cubicBezTo>
                      <a:pt x="1034" y="2148"/>
                      <a:pt x="1055" y="2232"/>
                      <a:pt x="1096" y="2303"/>
                    </a:cubicBezTo>
                    <a:cubicBezTo>
                      <a:pt x="1089" y="2307"/>
                      <a:pt x="1081" y="2310"/>
                      <a:pt x="1072" y="2314"/>
                    </a:cubicBezTo>
                    <a:cubicBezTo>
                      <a:pt x="1041" y="2280"/>
                      <a:pt x="1013" y="2241"/>
                      <a:pt x="993" y="2200"/>
                    </a:cubicBezTo>
                    <a:lnTo>
                      <a:pt x="993" y="2179"/>
                    </a:lnTo>
                    <a:cubicBezTo>
                      <a:pt x="995" y="2148"/>
                      <a:pt x="1008" y="2108"/>
                      <a:pt x="1030" y="2065"/>
                    </a:cubicBezTo>
                    <a:close/>
                    <a:moveTo>
                      <a:pt x="1615" y="372"/>
                    </a:moveTo>
                    <a:cubicBezTo>
                      <a:pt x="1723" y="372"/>
                      <a:pt x="1832" y="382"/>
                      <a:pt x="1935" y="406"/>
                    </a:cubicBezTo>
                    <a:cubicBezTo>
                      <a:pt x="2066" y="437"/>
                      <a:pt x="2209" y="451"/>
                      <a:pt x="2332" y="520"/>
                    </a:cubicBezTo>
                    <a:cubicBezTo>
                      <a:pt x="2370" y="542"/>
                      <a:pt x="2405" y="568"/>
                      <a:pt x="2439" y="597"/>
                    </a:cubicBezTo>
                    <a:cubicBezTo>
                      <a:pt x="2374" y="584"/>
                      <a:pt x="2307" y="576"/>
                      <a:pt x="2242" y="569"/>
                    </a:cubicBezTo>
                    <a:cubicBezTo>
                      <a:pt x="2033" y="507"/>
                      <a:pt x="1819" y="466"/>
                      <a:pt x="1598" y="466"/>
                    </a:cubicBezTo>
                    <a:cubicBezTo>
                      <a:pt x="1591" y="466"/>
                      <a:pt x="1583" y="466"/>
                      <a:pt x="1576" y="466"/>
                    </a:cubicBezTo>
                    <a:cubicBezTo>
                      <a:pt x="1249" y="472"/>
                      <a:pt x="911" y="582"/>
                      <a:pt x="661" y="803"/>
                    </a:cubicBezTo>
                    <a:cubicBezTo>
                      <a:pt x="395" y="1029"/>
                      <a:pt x="292" y="1378"/>
                      <a:pt x="299" y="1692"/>
                    </a:cubicBezTo>
                    <a:cubicBezTo>
                      <a:pt x="302" y="1906"/>
                      <a:pt x="354" y="2129"/>
                      <a:pt x="401" y="2339"/>
                    </a:cubicBezTo>
                    <a:cubicBezTo>
                      <a:pt x="317" y="2262"/>
                      <a:pt x="247" y="2166"/>
                      <a:pt x="208" y="2060"/>
                    </a:cubicBezTo>
                    <a:cubicBezTo>
                      <a:pt x="145" y="1884"/>
                      <a:pt x="188" y="1703"/>
                      <a:pt x="215" y="1540"/>
                    </a:cubicBezTo>
                    <a:cubicBezTo>
                      <a:pt x="243" y="1374"/>
                      <a:pt x="291" y="1211"/>
                      <a:pt x="377" y="1066"/>
                    </a:cubicBezTo>
                    <a:cubicBezTo>
                      <a:pt x="461" y="924"/>
                      <a:pt x="566" y="791"/>
                      <a:pt x="694" y="686"/>
                    </a:cubicBezTo>
                    <a:cubicBezTo>
                      <a:pt x="805" y="591"/>
                      <a:pt x="921" y="494"/>
                      <a:pt x="1055" y="433"/>
                    </a:cubicBezTo>
                    <a:cubicBezTo>
                      <a:pt x="1072" y="426"/>
                      <a:pt x="1086" y="418"/>
                      <a:pt x="1101" y="411"/>
                    </a:cubicBezTo>
                    <a:cubicBezTo>
                      <a:pt x="1190" y="379"/>
                      <a:pt x="1282" y="375"/>
                      <a:pt x="1373" y="375"/>
                    </a:cubicBezTo>
                    <a:cubicBezTo>
                      <a:pt x="1398" y="375"/>
                      <a:pt x="1422" y="375"/>
                      <a:pt x="1447" y="375"/>
                    </a:cubicBezTo>
                    <a:cubicBezTo>
                      <a:pt x="1473" y="375"/>
                      <a:pt x="1500" y="375"/>
                      <a:pt x="1525" y="374"/>
                    </a:cubicBezTo>
                    <a:cubicBezTo>
                      <a:pt x="1555" y="372"/>
                      <a:pt x="1585" y="372"/>
                      <a:pt x="1615" y="372"/>
                    </a:cubicBezTo>
                    <a:close/>
                    <a:moveTo>
                      <a:pt x="1096" y="2339"/>
                    </a:moveTo>
                    <a:cubicBezTo>
                      <a:pt x="1108" y="2349"/>
                      <a:pt x="1118" y="2358"/>
                      <a:pt x="1129" y="2369"/>
                    </a:cubicBezTo>
                    <a:lnTo>
                      <a:pt x="1139" y="2384"/>
                    </a:lnTo>
                    <a:cubicBezTo>
                      <a:pt x="1125" y="2371"/>
                      <a:pt x="1111" y="2356"/>
                      <a:pt x="1096" y="2339"/>
                    </a:cubicBezTo>
                    <a:close/>
                    <a:moveTo>
                      <a:pt x="408" y="2186"/>
                    </a:moveTo>
                    <a:cubicBezTo>
                      <a:pt x="416" y="2221"/>
                      <a:pt x="430" y="2254"/>
                      <a:pt x="448" y="2287"/>
                    </a:cubicBezTo>
                    <a:cubicBezTo>
                      <a:pt x="450" y="2321"/>
                      <a:pt x="456" y="2356"/>
                      <a:pt x="461" y="2387"/>
                    </a:cubicBezTo>
                    <a:cubicBezTo>
                      <a:pt x="455" y="2383"/>
                      <a:pt x="448" y="2379"/>
                      <a:pt x="442" y="2373"/>
                    </a:cubicBezTo>
                    <a:cubicBezTo>
                      <a:pt x="430" y="2314"/>
                      <a:pt x="422" y="2250"/>
                      <a:pt x="408" y="2186"/>
                    </a:cubicBezTo>
                    <a:close/>
                    <a:moveTo>
                      <a:pt x="2756" y="2234"/>
                    </a:moveTo>
                    <a:lnTo>
                      <a:pt x="2756" y="2234"/>
                    </a:lnTo>
                    <a:cubicBezTo>
                      <a:pt x="2754" y="2273"/>
                      <a:pt x="2751" y="2310"/>
                      <a:pt x="2745" y="2346"/>
                    </a:cubicBezTo>
                    <a:cubicBezTo>
                      <a:pt x="2724" y="2360"/>
                      <a:pt x="2703" y="2372"/>
                      <a:pt x="2680" y="2384"/>
                    </a:cubicBezTo>
                    <a:cubicBezTo>
                      <a:pt x="2662" y="2393"/>
                      <a:pt x="2643" y="2400"/>
                      <a:pt x="2622" y="2408"/>
                    </a:cubicBezTo>
                    <a:cubicBezTo>
                      <a:pt x="2618" y="2411"/>
                      <a:pt x="2614" y="2412"/>
                      <a:pt x="2610" y="2413"/>
                    </a:cubicBezTo>
                    <a:cubicBezTo>
                      <a:pt x="2611" y="2412"/>
                      <a:pt x="2614" y="2411"/>
                      <a:pt x="2615" y="2411"/>
                    </a:cubicBezTo>
                    <a:cubicBezTo>
                      <a:pt x="2669" y="2360"/>
                      <a:pt x="2717" y="2301"/>
                      <a:pt x="2756" y="2234"/>
                    </a:cubicBezTo>
                    <a:close/>
                    <a:moveTo>
                      <a:pt x="2087" y="1850"/>
                    </a:moveTo>
                    <a:cubicBezTo>
                      <a:pt x="2126" y="1850"/>
                      <a:pt x="2164" y="1858"/>
                      <a:pt x="2197" y="1871"/>
                    </a:cubicBezTo>
                    <a:cubicBezTo>
                      <a:pt x="2217" y="1917"/>
                      <a:pt x="2230" y="1962"/>
                      <a:pt x="2233" y="2007"/>
                    </a:cubicBezTo>
                    <a:cubicBezTo>
                      <a:pt x="2246" y="2095"/>
                      <a:pt x="2212" y="2190"/>
                      <a:pt x="2168" y="2270"/>
                    </a:cubicBezTo>
                    <a:cubicBezTo>
                      <a:pt x="2132" y="2338"/>
                      <a:pt x="2077" y="2389"/>
                      <a:pt x="2017" y="2427"/>
                    </a:cubicBezTo>
                    <a:cubicBezTo>
                      <a:pt x="2014" y="2427"/>
                      <a:pt x="2010" y="2428"/>
                      <a:pt x="2007" y="2428"/>
                    </a:cubicBezTo>
                    <a:cubicBezTo>
                      <a:pt x="1995" y="2428"/>
                      <a:pt x="1982" y="2426"/>
                      <a:pt x="1968" y="2426"/>
                    </a:cubicBezTo>
                    <a:cubicBezTo>
                      <a:pt x="1977" y="2413"/>
                      <a:pt x="1984" y="2400"/>
                      <a:pt x="1992" y="2389"/>
                    </a:cubicBezTo>
                    <a:cubicBezTo>
                      <a:pt x="2025" y="2350"/>
                      <a:pt x="2065" y="2305"/>
                      <a:pt x="2081" y="2248"/>
                    </a:cubicBezTo>
                    <a:cubicBezTo>
                      <a:pt x="2099" y="2195"/>
                      <a:pt x="2113" y="2119"/>
                      <a:pt x="2095" y="2050"/>
                    </a:cubicBezTo>
                    <a:cubicBezTo>
                      <a:pt x="2087" y="2013"/>
                      <a:pt x="2065" y="1980"/>
                      <a:pt x="2039" y="1954"/>
                    </a:cubicBezTo>
                    <a:cubicBezTo>
                      <a:pt x="2017" y="1932"/>
                      <a:pt x="1992" y="1912"/>
                      <a:pt x="1968" y="1893"/>
                    </a:cubicBezTo>
                    <a:cubicBezTo>
                      <a:pt x="1963" y="1890"/>
                      <a:pt x="1960" y="1889"/>
                      <a:pt x="1955" y="1885"/>
                    </a:cubicBezTo>
                    <a:cubicBezTo>
                      <a:pt x="1996" y="1860"/>
                      <a:pt x="2042" y="1850"/>
                      <a:pt x="2087" y="1850"/>
                    </a:cubicBezTo>
                    <a:close/>
                    <a:moveTo>
                      <a:pt x="215" y="2247"/>
                    </a:moveTo>
                    <a:lnTo>
                      <a:pt x="215" y="2247"/>
                    </a:lnTo>
                    <a:cubicBezTo>
                      <a:pt x="233" y="2273"/>
                      <a:pt x="247" y="2298"/>
                      <a:pt x="267" y="2323"/>
                    </a:cubicBezTo>
                    <a:cubicBezTo>
                      <a:pt x="316" y="2376"/>
                      <a:pt x="368" y="2415"/>
                      <a:pt x="426" y="2448"/>
                    </a:cubicBezTo>
                    <a:cubicBezTo>
                      <a:pt x="428" y="2467"/>
                      <a:pt x="434" y="2486"/>
                      <a:pt x="437" y="2503"/>
                    </a:cubicBezTo>
                    <a:cubicBezTo>
                      <a:pt x="435" y="2501"/>
                      <a:pt x="433" y="2500"/>
                      <a:pt x="430" y="2496"/>
                    </a:cubicBezTo>
                    <a:cubicBezTo>
                      <a:pt x="420" y="2474"/>
                      <a:pt x="412" y="2453"/>
                      <a:pt x="393" y="2434"/>
                    </a:cubicBezTo>
                    <a:cubicBezTo>
                      <a:pt x="373" y="2415"/>
                      <a:pt x="327" y="2404"/>
                      <a:pt x="310" y="2379"/>
                    </a:cubicBezTo>
                    <a:cubicBezTo>
                      <a:pt x="292" y="2358"/>
                      <a:pt x="272" y="2332"/>
                      <a:pt x="248" y="2305"/>
                    </a:cubicBezTo>
                    <a:cubicBezTo>
                      <a:pt x="234" y="2288"/>
                      <a:pt x="214" y="2268"/>
                      <a:pt x="215" y="2247"/>
                    </a:cubicBezTo>
                    <a:close/>
                    <a:moveTo>
                      <a:pt x="457" y="2466"/>
                    </a:moveTo>
                    <a:lnTo>
                      <a:pt x="457" y="2466"/>
                    </a:lnTo>
                    <a:cubicBezTo>
                      <a:pt x="464" y="2468"/>
                      <a:pt x="470" y="2473"/>
                      <a:pt x="477" y="2475"/>
                    </a:cubicBezTo>
                    <a:cubicBezTo>
                      <a:pt x="490" y="2551"/>
                      <a:pt x="510" y="2625"/>
                      <a:pt x="533" y="2701"/>
                    </a:cubicBezTo>
                    <a:cubicBezTo>
                      <a:pt x="525" y="2696"/>
                      <a:pt x="516" y="2690"/>
                      <a:pt x="512" y="2683"/>
                    </a:cubicBezTo>
                    <a:cubicBezTo>
                      <a:pt x="501" y="2662"/>
                      <a:pt x="503" y="2634"/>
                      <a:pt x="494" y="2612"/>
                    </a:cubicBezTo>
                    <a:cubicBezTo>
                      <a:pt x="485" y="2590"/>
                      <a:pt x="485" y="2565"/>
                      <a:pt x="478" y="2544"/>
                    </a:cubicBezTo>
                    <a:cubicBezTo>
                      <a:pt x="475" y="2537"/>
                      <a:pt x="468" y="2532"/>
                      <a:pt x="463" y="2528"/>
                    </a:cubicBezTo>
                    <a:cubicBezTo>
                      <a:pt x="464" y="2525"/>
                      <a:pt x="470" y="2525"/>
                      <a:pt x="468" y="2523"/>
                    </a:cubicBezTo>
                    <a:cubicBezTo>
                      <a:pt x="467" y="2503"/>
                      <a:pt x="461" y="2486"/>
                      <a:pt x="457" y="2466"/>
                    </a:cubicBezTo>
                    <a:close/>
                    <a:moveTo>
                      <a:pt x="1529" y="2894"/>
                    </a:moveTo>
                    <a:cubicBezTo>
                      <a:pt x="1641" y="2924"/>
                      <a:pt x="1755" y="2940"/>
                      <a:pt x="1867" y="2940"/>
                    </a:cubicBezTo>
                    <a:cubicBezTo>
                      <a:pt x="1881" y="2940"/>
                      <a:pt x="1894" y="2940"/>
                      <a:pt x="1908" y="2939"/>
                    </a:cubicBezTo>
                    <a:cubicBezTo>
                      <a:pt x="1935" y="2938"/>
                      <a:pt x="1963" y="2935"/>
                      <a:pt x="1990" y="2934"/>
                    </a:cubicBezTo>
                    <a:cubicBezTo>
                      <a:pt x="1992" y="2934"/>
                      <a:pt x="1992" y="2935"/>
                      <a:pt x="1992" y="2935"/>
                    </a:cubicBezTo>
                    <a:cubicBezTo>
                      <a:pt x="2033" y="2956"/>
                      <a:pt x="2074" y="3002"/>
                      <a:pt x="2120" y="3019"/>
                    </a:cubicBezTo>
                    <a:cubicBezTo>
                      <a:pt x="2135" y="3026"/>
                      <a:pt x="2149" y="3026"/>
                      <a:pt x="2164" y="3026"/>
                    </a:cubicBezTo>
                    <a:cubicBezTo>
                      <a:pt x="2152" y="3027"/>
                      <a:pt x="2140" y="3027"/>
                      <a:pt x="2128" y="3027"/>
                    </a:cubicBezTo>
                    <a:cubicBezTo>
                      <a:pt x="2026" y="3027"/>
                      <a:pt x="1916" y="3002"/>
                      <a:pt x="1802" y="2976"/>
                    </a:cubicBezTo>
                    <a:cubicBezTo>
                      <a:pt x="1707" y="2956"/>
                      <a:pt x="1617" y="2927"/>
                      <a:pt x="1529" y="2894"/>
                    </a:cubicBezTo>
                    <a:close/>
                    <a:moveTo>
                      <a:pt x="2815" y="3282"/>
                    </a:moveTo>
                    <a:lnTo>
                      <a:pt x="2815" y="3282"/>
                    </a:lnTo>
                    <a:cubicBezTo>
                      <a:pt x="2813" y="3286"/>
                      <a:pt x="2813" y="3289"/>
                      <a:pt x="2811" y="3291"/>
                    </a:cubicBezTo>
                    <a:cubicBezTo>
                      <a:pt x="2793" y="3313"/>
                      <a:pt x="2769" y="3330"/>
                      <a:pt x="2746" y="3346"/>
                    </a:cubicBezTo>
                    <a:cubicBezTo>
                      <a:pt x="2739" y="3349"/>
                      <a:pt x="2732" y="3350"/>
                      <a:pt x="2724" y="3350"/>
                    </a:cubicBezTo>
                    <a:cubicBezTo>
                      <a:pt x="2720" y="3350"/>
                      <a:pt x="2715" y="3350"/>
                      <a:pt x="2710" y="3349"/>
                    </a:cubicBezTo>
                    <a:cubicBezTo>
                      <a:pt x="2742" y="3329"/>
                      <a:pt x="2780" y="3305"/>
                      <a:pt x="2815" y="3282"/>
                    </a:cubicBezTo>
                    <a:close/>
                    <a:moveTo>
                      <a:pt x="1840" y="0"/>
                    </a:moveTo>
                    <a:cubicBezTo>
                      <a:pt x="1831" y="0"/>
                      <a:pt x="1822" y="1"/>
                      <a:pt x="1813" y="2"/>
                    </a:cubicBezTo>
                    <a:cubicBezTo>
                      <a:pt x="1772" y="9"/>
                      <a:pt x="1736" y="31"/>
                      <a:pt x="1700" y="53"/>
                    </a:cubicBezTo>
                    <a:cubicBezTo>
                      <a:pt x="1656" y="71"/>
                      <a:pt x="1613" y="92"/>
                      <a:pt x="1571" y="105"/>
                    </a:cubicBezTo>
                    <a:cubicBezTo>
                      <a:pt x="1531" y="119"/>
                      <a:pt x="1494" y="134"/>
                      <a:pt x="1455" y="155"/>
                    </a:cubicBezTo>
                    <a:cubicBezTo>
                      <a:pt x="1422" y="161"/>
                      <a:pt x="1388" y="163"/>
                      <a:pt x="1356" y="170"/>
                    </a:cubicBezTo>
                    <a:cubicBezTo>
                      <a:pt x="1177" y="206"/>
                      <a:pt x="1013" y="295"/>
                      <a:pt x="862" y="388"/>
                    </a:cubicBezTo>
                    <a:cubicBezTo>
                      <a:pt x="709" y="478"/>
                      <a:pt x="559" y="583"/>
                      <a:pt x="441" y="722"/>
                    </a:cubicBezTo>
                    <a:cubicBezTo>
                      <a:pt x="317" y="846"/>
                      <a:pt x="212" y="1000"/>
                      <a:pt x="145" y="1172"/>
                    </a:cubicBezTo>
                    <a:cubicBezTo>
                      <a:pt x="77" y="1344"/>
                      <a:pt x="62" y="1531"/>
                      <a:pt x="64" y="1717"/>
                    </a:cubicBezTo>
                    <a:cubicBezTo>
                      <a:pt x="65" y="1888"/>
                      <a:pt x="104" y="2069"/>
                      <a:pt x="201" y="2228"/>
                    </a:cubicBezTo>
                    <a:cubicBezTo>
                      <a:pt x="189" y="2233"/>
                      <a:pt x="185" y="2240"/>
                      <a:pt x="181" y="2247"/>
                    </a:cubicBezTo>
                    <a:cubicBezTo>
                      <a:pt x="153" y="2197"/>
                      <a:pt x="126" y="2145"/>
                      <a:pt x="99" y="2091"/>
                    </a:cubicBezTo>
                    <a:cubicBezTo>
                      <a:pt x="71" y="2034"/>
                      <a:pt x="33" y="1961"/>
                      <a:pt x="55" y="1896"/>
                    </a:cubicBezTo>
                    <a:cubicBezTo>
                      <a:pt x="56" y="1894"/>
                      <a:pt x="51" y="1893"/>
                      <a:pt x="45" y="1893"/>
                    </a:cubicBezTo>
                    <a:cubicBezTo>
                      <a:pt x="39" y="1893"/>
                      <a:pt x="32" y="1894"/>
                      <a:pt x="31" y="1896"/>
                    </a:cubicBezTo>
                    <a:cubicBezTo>
                      <a:pt x="0" y="1944"/>
                      <a:pt x="13" y="1991"/>
                      <a:pt x="28" y="2035"/>
                    </a:cubicBezTo>
                    <a:cubicBezTo>
                      <a:pt x="54" y="2105"/>
                      <a:pt x="106" y="2166"/>
                      <a:pt x="131" y="2232"/>
                    </a:cubicBezTo>
                    <a:cubicBezTo>
                      <a:pt x="153" y="2291"/>
                      <a:pt x="182" y="2350"/>
                      <a:pt x="216" y="2404"/>
                    </a:cubicBezTo>
                    <a:cubicBezTo>
                      <a:pt x="251" y="2462"/>
                      <a:pt x="283" y="2515"/>
                      <a:pt x="313" y="2569"/>
                    </a:cubicBezTo>
                    <a:lnTo>
                      <a:pt x="313" y="2570"/>
                    </a:lnTo>
                    <a:cubicBezTo>
                      <a:pt x="313" y="2576"/>
                      <a:pt x="311" y="2579"/>
                      <a:pt x="313" y="2584"/>
                    </a:cubicBezTo>
                    <a:cubicBezTo>
                      <a:pt x="320" y="2607"/>
                      <a:pt x="333" y="2628"/>
                      <a:pt x="340" y="2654"/>
                    </a:cubicBezTo>
                    <a:cubicBezTo>
                      <a:pt x="347" y="2693"/>
                      <a:pt x="354" y="2731"/>
                      <a:pt x="375" y="2763"/>
                    </a:cubicBezTo>
                    <a:cubicBezTo>
                      <a:pt x="388" y="2785"/>
                      <a:pt x="405" y="2807"/>
                      <a:pt x="420" y="2828"/>
                    </a:cubicBezTo>
                    <a:cubicBezTo>
                      <a:pt x="419" y="2855"/>
                      <a:pt x="405" y="2895"/>
                      <a:pt x="415" y="2914"/>
                    </a:cubicBezTo>
                    <a:cubicBezTo>
                      <a:pt x="428" y="2938"/>
                      <a:pt x="446" y="2958"/>
                      <a:pt x="461" y="2983"/>
                    </a:cubicBezTo>
                    <a:cubicBezTo>
                      <a:pt x="477" y="3005"/>
                      <a:pt x="516" y="3000"/>
                      <a:pt x="533" y="3019"/>
                    </a:cubicBezTo>
                    <a:cubicBezTo>
                      <a:pt x="551" y="3040"/>
                      <a:pt x="556" y="3079"/>
                      <a:pt x="574" y="3100"/>
                    </a:cubicBezTo>
                    <a:cubicBezTo>
                      <a:pt x="595" y="3119"/>
                      <a:pt x="620" y="3129"/>
                      <a:pt x="642" y="3147"/>
                    </a:cubicBezTo>
                    <a:cubicBezTo>
                      <a:pt x="662" y="3163"/>
                      <a:pt x="676" y="3195"/>
                      <a:pt x="701" y="3210"/>
                    </a:cubicBezTo>
                    <a:cubicBezTo>
                      <a:pt x="723" y="3224"/>
                      <a:pt x="755" y="3220"/>
                      <a:pt x="779" y="3232"/>
                    </a:cubicBezTo>
                    <a:lnTo>
                      <a:pt x="794" y="3238"/>
                    </a:lnTo>
                    <a:cubicBezTo>
                      <a:pt x="828" y="3282"/>
                      <a:pt x="850" y="3348"/>
                      <a:pt x="896" y="3381"/>
                    </a:cubicBezTo>
                    <a:cubicBezTo>
                      <a:pt x="949" y="3418"/>
                      <a:pt x="1005" y="3450"/>
                      <a:pt x="1061" y="3481"/>
                    </a:cubicBezTo>
                    <a:cubicBezTo>
                      <a:pt x="1121" y="3513"/>
                      <a:pt x="1191" y="3507"/>
                      <a:pt x="1251" y="3530"/>
                    </a:cubicBezTo>
                    <a:cubicBezTo>
                      <a:pt x="1309" y="3556"/>
                      <a:pt x="1368" y="3596"/>
                      <a:pt x="1432" y="3615"/>
                    </a:cubicBezTo>
                    <a:cubicBezTo>
                      <a:pt x="1495" y="3629"/>
                      <a:pt x="1561" y="3635"/>
                      <a:pt x="1626" y="3640"/>
                    </a:cubicBezTo>
                    <a:cubicBezTo>
                      <a:pt x="1692" y="3649"/>
                      <a:pt x="1756" y="3670"/>
                      <a:pt x="1824" y="3670"/>
                    </a:cubicBezTo>
                    <a:cubicBezTo>
                      <a:pt x="1891" y="3666"/>
                      <a:pt x="1955" y="3646"/>
                      <a:pt x="2019" y="3637"/>
                    </a:cubicBezTo>
                    <a:cubicBezTo>
                      <a:pt x="2085" y="3630"/>
                      <a:pt x="2147" y="3604"/>
                      <a:pt x="2211" y="3589"/>
                    </a:cubicBezTo>
                    <a:cubicBezTo>
                      <a:pt x="2274" y="3574"/>
                      <a:pt x="2348" y="3590"/>
                      <a:pt x="2412" y="3568"/>
                    </a:cubicBezTo>
                    <a:cubicBezTo>
                      <a:pt x="2487" y="3541"/>
                      <a:pt x="2541" y="3465"/>
                      <a:pt x="2604" y="3422"/>
                    </a:cubicBezTo>
                    <a:cubicBezTo>
                      <a:pt x="2611" y="3435"/>
                      <a:pt x="2621" y="3450"/>
                      <a:pt x="2623" y="3450"/>
                    </a:cubicBezTo>
                    <a:cubicBezTo>
                      <a:pt x="2623" y="3450"/>
                      <a:pt x="2623" y="3450"/>
                      <a:pt x="2623" y="3450"/>
                    </a:cubicBezTo>
                    <a:cubicBezTo>
                      <a:pt x="2643" y="3432"/>
                      <a:pt x="2652" y="3404"/>
                      <a:pt x="2680" y="3403"/>
                    </a:cubicBezTo>
                    <a:cubicBezTo>
                      <a:pt x="2681" y="3403"/>
                      <a:pt x="2682" y="3403"/>
                      <a:pt x="2683" y="3403"/>
                    </a:cubicBezTo>
                    <a:cubicBezTo>
                      <a:pt x="2710" y="3403"/>
                      <a:pt x="2750" y="3422"/>
                      <a:pt x="2782" y="3425"/>
                    </a:cubicBezTo>
                    <a:cubicBezTo>
                      <a:pt x="2815" y="3429"/>
                      <a:pt x="2862" y="3452"/>
                      <a:pt x="2893" y="3452"/>
                    </a:cubicBezTo>
                    <a:cubicBezTo>
                      <a:pt x="2926" y="3452"/>
                      <a:pt x="2944" y="3432"/>
                      <a:pt x="2969" y="3424"/>
                    </a:cubicBezTo>
                    <a:cubicBezTo>
                      <a:pt x="2996" y="3413"/>
                      <a:pt x="3010" y="3385"/>
                      <a:pt x="3036" y="3374"/>
                    </a:cubicBezTo>
                    <a:cubicBezTo>
                      <a:pt x="3062" y="3362"/>
                      <a:pt x="3102" y="3363"/>
                      <a:pt x="3126" y="3346"/>
                    </a:cubicBezTo>
                    <a:cubicBezTo>
                      <a:pt x="3151" y="3330"/>
                      <a:pt x="3186" y="3327"/>
                      <a:pt x="3208" y="3307"/>
                    </a:cubicBezTo>
                    <a:cubicBezTo>
                      <a:pt x="3230" y="3287"/>
                      <a:pt x="3226" y="3240"/>
                      <a:pt x="3244" y="3220"/>
                    </a:cubicBezTo>
                    <a:lnTo>
                      <a:pt x="3303" y="3157"/>
                    </a:lnTo>
                    <a:cubicBezTo>
                      <a:pt x="3323" y="3136"/>
                      <a:pt x="3354" y="3126"/>
                      <a:pt x="3373" y="3103"/>
                    </a:cubicBezTo>
                    <a:cubicBezTo>
                      <a:pt x="3394" y="3082"/>
                      <a:pt x="3422" y="3068"/>
                      <a:pt x="3441" y="3046"/>
                    </a:cubicBezTo>
                    <a:cubicBezTo>
                      <a:pt x="3460" y="3024"/>
                      <a:pt x="3484" y="3005"/>
                      <a:pt x="3501" y="2983"/>
                    </a:cubicBezTo>
                    <a:cubicBezTo>
                      <a:pt x="3518" y="2958"/>
                      <a:pt x="3517" y="2924"/>
                      <a:pt x="3537" y="2902"/>
                    </a:cubicBezTo>
                    <a:cubicBezTo>
                      <a:pt x="3557" y="2880"/>
                      <a:pt x="3587" y="2866"/>
                      <a:pt x="3607" y="2844"/>
                    </a:cubicBezTo>
                    <a:cubicBezTo>
                      <a:pt x="3627" y="2821"/>
                      <a:pt x="3654" y="2803"/>
                      <a:pt x="3671" y="2778"/>
                    </a:cubicBezTo>
                    <a:cubicBezTo>
                      <a:pt x="3690" y="2755"/>
                      <a:pt x="3683" y="2718"/>
                      <a:pt x="3696" y="2690"/>
                    </a:cubicBezTo>
                    <a:cubicBezTo>
                      <a:pt x="3709" y="2661"/>
                      <a:pt x="3724" y="2632"/>
                      <a:pt x="3726" y="2598"/>
                    </a:cubicBezTo>
                    <a:cubicBezTo>
                      <a:pt x="3729" y="2563"/>
                      <a:pt x="3704" y="2518"/>
                      <a:pt x="3702" y="2484"/>
                    </a:cubicBezTo>
                    <a:cubicBezTo>
                      <a:pt x="3701" y="2449"/>
                      <a:pt x="3697" y="2413"/>
                      <a:pt x="3689" y="2378"/>
                    </a:cubicBezTo>
                    <a:cubicBezTo>
                      <a:pt x="3682" y="2346"/>
                      <a:pt x="3661" y="2309"/>
                      <a:pt x="3697" y="2291"/>
                    </a:cubicBezTo>
                    <a:cubicBezTo>
                      <a:pt x="3698" y="2291"/>
                      <a:pt x="3680" y="2284"/>
                      <a:pt x="3676" y="2284"/>
                    </a:cubicBezTo>
                    <a:cubicBezTo>
                      <a:pt x="3675" y="2284"/>
                      <a:pt x="3675" y="2284"/>
                      <a:pt x="3675" y="2284"/>
                    </a:cubicBezTo>
                    <a:cubicBezTo>
                      <a:pt x="3635" y="2291"/>
                      <a:pt x="3636" y="2310"/>
                      <a:pt x="3640" y="2332"/>
                    </a:cubicBezTo>
                    <a:cubicBezTo>
                      <a:pt x="3646" y="2365"/>
                      <a:pt x="3674" y="2405"/>
                      <a:pt x="3665" y="2434"/>
                    </a:cubicBezTo>
                    <a:cubicBezTo>
                      <a:pt x="3661" y="2462"/>
                      <a:pt x="3661" y="2490"/>
                      <a:pt x="3658" y="2521"/>
                    </a:cubicBezTo>
                    <a:cubicBezTo>
                      <a:pt x="3656" y="2550"/>
                      <a:pt x="3650" y="2577"/>
                      <a:pt x="3640" y="2603"/>
                    </a:cubicBezTo>
                    <a:cubicBezTo>
                      <a:pt x="3628" y="2628"/>
                      <a:pt x="3573" y="2634"/>
                      <a:pt x="3555" y="2656"/>
                    </a:cubicBezTo>
                    <a:cubicBezTo>
                      <a:pt x="3539" y="2679"/>
                      <a:pt x="3528" y="2704"/>
                      <a:pt x="3506" y="2723"/>
                    </a:cubicBezTo>
                    <a:cubicBezTo>
                      <a:pt x="3484" y="2742"/>
                      <a:pt x="3466" y="2764"/>
                      <a:pt x="3441" y="2782"/>
                    </a:cubicBezTo>
                    <a:cubicBezTo>
                      <a:pt x="3416" y="2799"/>
                      <a:pt x="3420" y="2833"/>
                      <a:pt x="3394" y="2851"/>
                    </a:cubicBezTo>
                    <a:cubicBezTo>
                      <a:pt x="3383" y="2859"/>
                      <a:pt x="3362" y="2859"/>
                      <a:pt x="3341" y="2859"/>
                    </a:cubicBezTo>
                    <a:cubicBezTo>
                      <a:pt x="3321" y="2859"/>
                      <a:pt x="3300" y="2859"/>
                      <a:pt x="3290" y="2866"/>
                    </a:cubicBezTo>
                    <a:cubicBezTo>
                      <a:pt x="3266" y="2883"/>
                      <a:pt x="3251" y="2895"/>
                      <a:pt x="3230" y="2910"/>
                    </a:cubicBezTo>
                    <a:cubicBezTo>
                      <a:pt x="3211" y="2924"/>
                      <a:pt x="3221" y="2963"/>
                      <a:pt x="3200" y="2976"/>
                    </a:cubicBezTo>
                    <a:cubicBezTo>
                      <a:pt x="3186" y="2985"/>
                      <a:pt x="3167" y="2989"/>
                      <a:pt x="3148" y="2993"/>
                    </a:cubicBezTo>
                    <a:cubicBezTo>
                      <a:pt x="3142" y="2988"/>
                      <a:pt x="3136" y="2985"/>
                      <a:pt x="3132" y="2985"/>
                    </a:cubicBezTo>
                    <a:cubicBezTo>
                      <a:pt x="3130" y="2985"/>
                      <a:pt x="3129" y="2985"/>
                      <a:pt x="3129" y="2986"/>
                    </a:cubicBezTo>
                    <a:cubicBezTo>
                      <a:pt x="3120" y="2997"/>
                      <a:pt x="3113" y="3007"/>
                      <a:pt x="3105" y="3019"/>
                    </a:cubicBezTo>
                    <a:cubicBezTo>
                      <a:pt x="3094" y="3030"/>
                      <a:pt x="3084" y="3041"/>
                      <a:pt x="3071" y="3051"/>
                    </a:cubicBezTo>
                    <a:cubicBezTo>
                      <a:pt x="3051" y="3064"/>
                      <a:pt x="3021" y="3066"/>
                      <a:pt x="3002" y="3079"/>
                    </a:cubicBezTo>
                    <a:cubicBezTo>
                      <a:pt x="2983" y="3093"/>
                      <a:pt x="2980" y="3122"/>
                      <a:pt x="2962" y="3136"/>
                    </a:cubicBezTo>
                    <a:cubicBezTo>
                      <a:pt x="2955" y="3141"/>
                      <a:pt x="2948" y="3150"/>
                      <a:pt x="2943" y="3158"/>
                    </a:cubicBezTo>
                    <a:cubicBezTo>
                      <a:pt x="2895" y="3176"/>
                      <a:pt x="2842" y="3188"/>
                      <a:pt x="2797" y="3205"/>
                    </a:cubicBezTo>
                    <a:cubicBezTo>
                      <a:pt x="2753" y="3217"/>
                      <a:pt x="2706" y="3220"/>
                      <a:pt x="2659" y="3225"/>
                    </a:cubicBezTo>
                    <a:cubicBezTo>
                      <a:pt x="2706" y="3203"/>
                      <a:pt x="2753" y="3181"/>
                      <a:pt x="2794" y="3147"/>
                    </a:cubicBezTo>
                    <a:cubicBezTo>
                      <a:pt x="2816" y="3128"/>
                      <a:pt x="2835" y="3107"/>
                      <a:pt x="2853" y="3085"/>
                    </a:cubicBezTo>
                    <a:cubicBezTo>
                      <a:pt x="2873" y="3075"/>
                      <a:pt x="2892" y="3067"/>
                      <a:pt x="2908" y="3057"/>
                    </a:cubicBezTo>
                    <a:cubicBezTo>
                      <a:pt x="2961" y="3026"/>
                      <a:pt x="3012" y="2993"/>
                      <a:pt x="3062" y="2957"/>
                    </a:cubicBezTo>
                    <a:cubicBezTo>
                      <a:pt x="3108" y="2917"/>
                      <a:pt x="3141" y="2865"/>
                      <a:pt x="3188" y="2824"/>
                    </a:cubicBezTo>
                    <a:cubicBezTo>
                      <a:pt x="3234" y="2784"/>
                      <a:pt x="3290" y="2749"/>
                      <a:pt x="3334" y="2704"/>
                    </a:cubicBezTo>
                    <a:cubicBezTo>
                      <a:pt x="3376" y="2660"/>
                      <a:pt x="3424" y="2614"/>
                      <a:pt x="3463" y="2562"/>
                    </a:cubicBezTo>
                    <a:cubicBezTo>
                      <a:pt x="3497" y="2510"/>
                      <a:pt x="3511" y="2446"/>
                      <a:pt x="3533" y="2390"/>
                    </a:cubicBezTo>
                    <a:cubicBezTo>
                      <a:pt x="3562" y="2351"/>
                      <a:pt x="3595" y="2316"/>
                      <a:pt x="3617" y="2273"/>
                    </a:cubicBezTo>
                    <a:cubicBezTo>
                      <a:pt x="3643" y="2226"/>
                      <a:pt x="3640" y="2170"/>
                      <a:pt x="3657" y="2119"/>
                    </a:cubicBezTo>
                    <a:cubicBezTo>
                      <a:pt x="3674" y="2064"/>
                      <a:pt x="3690" y="2007"/>
                      <a:pt x="3686" y="1950"/>
                    </a:cubicBezTo>
                    <a:cubicBezTo>
                      <a:pt x="3683" y="1890"/>
                      <a:pt x="3650" y="1830"/>
                      <a:pt x="3636" y="1775"/>
                    </a:cubicBezTo>
                    <a:cubicBezTo>
                      <a:pt x="3628" y="1734"/>
                      <a:pt x="3614" y="1696"/>
                      <a:pt x="3596" y="1658"/>
                    </a:cubicBezTo>
                    <a:cubicBezTo>
                      <a:pt x="3614" y="1585"/>
                      <a:pt x="3629" y="1509"/>
                      <a:pt x="3631" y="1431"/>
                    </a:cubicBezTo>
                    <a:cubicBezTo>
                      <a:pt x="3634" y="1340"/>
                      <a:pt x="3601" y="1255"/>
                      <a:pt x="3581" y="1169"/>
                    </a:cubicBezTo>
                    <a:cubicBezTo>
                      <a:pt x="3561" y="1076"/>
                      <a:pt x="3532" y="981"/>
                      <a:pt x="3484" y="897"/>
                    </a:cubicBezTo>
                    <a:cubicBezTo>
                      <a:pt x="3431" y="811"/>
                      <a:pt x="3354" y="748"/>
                      <a:pt x="3290" y="681"/>
                    </a:cubicBezTo>
                    <a:cubicBezTo>
                      <a:pt x="3237" y="626"/>
                      <a:pt x="3179" y="578"/>
                      <a:pt x="3119" y="536"/>
                    </a:cubicBezTo>
                    <a:cubicBezTo>
                      <a:pt x="3086" y="492"/>
                      <a:pt x="3050" y="450"/>
                      <a:pt x="3014" y="408"/>
                    </a:cubicBezTo>
                    <a:cubicBezTo>
                      <a:pt x="2973" y="363"/>
                      <a:pt x="2907" y="348"/>
                      <a:pt x="2860" y="312"/>
                    </a:cubicBezTo>
                    <a:cubicBezTo>
                      <a:pt x="2816" y="272"/>
                      <a:pt x="2778" y="216"/>
                      <a:pt x="2725" y="184"/>
                    </a:cubicBezTo>
                    <a:cubicBezTo>
                      <a:pt x="2672" y="151"/>
                      <a:pt x="2611" y="133"/>
                      <a:pt x="2555" y="107"/>
                    </a:cubicBezTo>
                    <a:cubicBezTo>
                      <a:pt x="2495" y="85"/>
                      <a:pt x="2443" y="45"/>
                      <a:pt x="2381" y="31"/>
                    </a:cubicBezTo>
                    <a:cubicBezTo>
                      <a:pt x="2319" y="16"/>
                      <a:pt x="2253" y="23"/>
                      <a:pt x="2191" y="17"/>
                    </a:cubicBezTo>
                    <a:cubicBezTo>
                      <a:pt x="2178" y="16"/>
                      <a:pt x="2164" y="15"/>
                      <a:pt x="2151" y="15"/>
                    </a:cubicBezTo>
                    <a:cubicBezTo>
                      <a:pt x="2102" y="15"/>
                      <a:pt x="2053" y="23"/>
                      <a:pt x="2004" y="23"/>
                    </a:cubicBezTo>
                    <a:cubicBezTo>
                      <a:pt x="2003" y="23"/>
                      <a:pt x="2002" y="23"/>
                      <a:pt x="2000" y="23"/>
                    </a:cubicBezTo>
                    <a:cubicBezTo>
                      <a:pt x="1948" y="23"/>
                      <a:pt x="1894" y="0"/>
                      <a:pt x="1840"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29"/>
              <p:cNvSpPr/>
              <p:nvPr/>
            </p:nvSpPr>
            <p:spPr>
              <a:xfrm>
                <a:off x="1794725" y="3183125"/>
                <a:ext cx="93100" cy="92075"/>
              </a:xfrm>
              <a:custGeom>
                <a:rect b="b" l="l" r="r" t="t"/>
                <a:pathLst>
                  <a:path extrusionOk="0" h="3683" w="3724">
                    <a:moveTo>
                      <a:pt x="1006" y="329"/>
                    </a:moveTo>
                    <a:cubicBezTo>
                      <a:pt x="1010" y="329"/>
                      <a:pt x="1014" y="329"/>
                      <a:pt x="1019" y="329"/>
                    </a:cubicBezTo>
                    <a:cubicBezTo>
                      <a:pt x="983" y="353"/>
                      <a:pt x="946" y="376"/>
                      <a:pt x="912" y="398"/>
                    </a:cubicBezTo>
                    <a:cubicBezTo>
                      <a:pt x="914" y="395"/>
                      <a:pt x="916" y="390"/>
                      <a:pt x="917" y="388"/>
                    </a:cubicBezTo>
                    <a:cubicBezTo>
                      <a:pt x="936" y="366"/>
                      <a:pt x="958" y="349"/>
                      <a:pt x="983" y="333"/>
                    </a:cubicBezTo>
                    <a:cubicBezTo>
                      <a:pt x="990" y="330"/>
                      <a:pt x="997" y="329"/>
                      <a:pt x="1006" y="329"/>
                    </a:cubicBezTo>
                    <a:close/>
                    <a:moveTo>
                      <a:pt x="1597" y="652"/>
                    </a:moveTo>
                    <a:cubicBezTo>
                      <a:pt x="1698" y="652"/>
                      <a:pt x="1811" y="679"/>
                      <a:pt x="1927" y="704"/>
                    </a:cubicBezTo>
                    <a:cubicBezTo>
                      <a:pt x="2022" y="724"/>
                      <a:pt x="2112" y="753"/>
                      <a:pt x="2198" y="786"/>
                    </a:cubicBezTo>
                    <a:cubicBezTo>
                      <a:pt x="2086" y="755"/>
                      <a:pt x="1972" y="739"/>
                      <a:pt x="1858" y="739"/>
                    </a:cubicBezTo>
                    <a:cubicBezTo>
                      <a:pt x="1845" y="739"/>
                      <a:pt x="1833" y="739"/>
                      <a:pt x="1820" y="739"/>
                    </a:cubicBezTo>
                    <a:cubicBezTo>
                      <a:pt x="1792" y="739"/>
                      <a:pt x="1765" y="745"/>
                      <a:pt x="1737" y="746"/>
                    </a:cubicBezTo>
                    <a:cubicBezTo>
                      <a:pt x="1736" y="746"/>
                      <a:pt x="1736" y="745"/>
                      <a:pt x="1736" y="745"/>
                    </a:cubicBezTo>
                    <a:cubicBezTo>
                      <a:pt x="1695" y="724"/>
                      <a:pt x="1653" y="677"/>
                      <a:pt x="1609" y="660"/>
                    </a:cubicBezTo>
                    <a:cubicBezTo>
                      <a:pt x="1593" y="653"/>
                      <a:pt x="1579" y="653"/>
                      <a:pt x="1564" y="653"/>
                    </a:cubicBezTo>
                    <a:cubicBezTo>
                      <a:pt x="1575" y="652"/>
                      <a:pt x="1586" y="652"/>
                      <a:pt x="1597" y="652"/>
                    </a:cubicBezTo>
                    <a:close/>
                    <a:moveTo>
                      <a:pt x="3195" y="980"/>
                    </a:moveTo>
                    <a:lnTo>
                      <a:pt x="3195" y="980"/>
                    </a:lnTo>
                    <a:cubicBezTo>
                      <a:pt x="3202" y="986"/>
                      <a:pt x="3210" y="988"/>
                      <a:pt x="3215" y="995"/>
                    </a:cubicBezTo>
                    <a:cubicBezTo>
                      <a:pt x="3228" y="1016"/>
                      <a:pt x="3226" y="1045"/>
                      <a:pt x="3235" y="1068"/>
                    </a:cubicBezTo>
                    <a:cubicBezTo>
                      <a:pt x="3243" y="1090"/>
                      <a:pt x="3243" y="1114"/>
                      <a:pt x="3250" y="1134"/>
                    </a:cubicBezTo>
                    <a:cubicBezTo>
                      <a:pt x="3254" y="1141"/>
                      <a:pt x="3261" y="1147"/>
                      <a:pt x="3265" y="1152"/>
                    </a:cubicBezTo>
                    <a:cubicBezTo>
                      <a:pt x="3264" y="1154"/>
                      <a:pt x="3258" y="1154"/>
                      <a:pt x="3261" y="1155"/>
                    </a:cubicBezTo>
                    <a:cubicBezTo>
                      <a:pt x="3262" y="1176"/>
                      <a:pt x="3268" y="1194"/>
                      <a:pt x="3270" y="1214"/>
                    </a:cubicBezTo>
                    <a:cubicBezTo>
                      <a:pt x="3264" y="1210"/>
                      <a:pt x="3258" y="1207"/>
                      <a:pt x="3251" y="1203"/>
                    </a:cubicBezTo>
                    <a:cubicBezTo>
                      <a:pt x="3237" y="1127"/>
                      <a:pt x="3220" y="1053"/>
                      <a:pt x="3195" y="980"/>
                    </a:cubicBezTo>
                    <a:close/>
                    <a:moveTo>
                      <a:pt x="2588" y="1297"/>
                    </a:moveTo>
                    <a:lnTo>
                      <a:pt x="2588" y="1297"/>
                    </a:lnTo>
                    <a:cubicBezTo>
                      <a:pt x="2603" y="1311"/>
                      <a:pt x="2617" y="1326"/>
                      <a:pt x="2631" y="1341"/>
                    </a:cubicBezTo>
                    <a:cubicBezTo>
                      <a:pt x="2618" y="1333"/>
                      <a:pt x="2609" y="1323"/>
                      <a:pt x="2598" y="1312"/>
                    </a:cubicBezTo>
                    <a:lnTo>
                      <a:pt x="2588" y="1297"/>
                    </a:lnTo>
                    <a:close/>
                    <a:moveTo>
                      <a:pt x="3291" y="1178"/>
                    </a:moveTo>
                    <a:cubicBezTo>
                      <a:pt x="3292" y="1180"/>
                      <a:pt x="3297" y="1181"/>
                      <a:pt x="3298" y="1185"/>
                    </a:cubicBezTo>
                    <a:cubicBezTo>
                      <a:pt x="3309" y="1207"/>
                      <a:pt x="3317" y="1228"/>
                      <a:pt x="3335" y="1247"/>
                    </a:cubicBezTo>
                    <a:cubicBezTo>
                      <a:pt x="3354" y="1265"/>
                      <a:pt x="3401" y="1277"/>
                      <a:pt x="3419" y="1302"/>
                    </a:cubicBezTo>
                    <a:cubicBezTo>
                      <a:pt x="3436" y="1323"/>
                      <a:pt x="3456" y="1348"/>
                      <a:pt x="3481" y="1375"/>
                    </a:cubicBezTo>
                    <a:cubicBezTo>
                      <a:pt x="3495" y="1393"/>
                      <a:pt x="3515" y="1414"/>
                      <a:pt x="3513" y="1434"/>
                    </a:cubicBezTo>
                    <a:cubicBezTo>
                      <a:pt x="3496" y="1408"/>
                      <a:pt x="3482" y="1382"/>
                      <a:pt x="3462" y="1359"/>
                    </a:cubicBezTo>
                    <a:cubicBezTo>
                      <a:pt x="3414" y="1305"/>
                      <a:pt x="3360" y="1265"/>
                      <a:pt x="3303" y="1233"/>
                    </a:cubicBezTo>
                    <a:cubicBezTo>
                      <a:pt x="3299" y="1214"/>
                      <a:pt x="3295" y="1195"/>
                      <a:pt x="3291" y="1178"/>
                    </a:cubicBezTo>
                    <a:close/>
                    <a:moveTo>
                      <a:pt x="1117" y="1265"/>
                    </a:moveTo>
                    <a:lnTo>
                      <a:pt x="1117" y="1265"/>
                    </a:lnTo>
                    <a:cubicBezTo>
                      <a:pt x="1115" y="1268"/>
                      <a:pt x="1114" y="1269"/>
                      <a:pt x="1111" y="1269"/>
                    </a:cubicBezTo>
                    <a:cubicBezTo>
                      <a:pt x="1058" y="1319"/>
                      <a:pt x="1009" y="1379"/>
                      <a:pt x="971" y="1444"/>
                    </a:cubicBezTo>
                    <a:cubicBezTo>
                      <a:pt x="972" y="1407"/>
                      <a:pt x="976" y="1370"/>
                      <a:pt x="982" y="1333"/>
                    </a:cubicBezTo>
                    <a:cubicBezTo>
                      <a:pt x="1002" y="1319"/>
                      <a:pt x="1023" y="1306"/>
                      <a:pt x="1047" y="1295"/>
                    </a:cubicBezTo>
                    <a:cubicBezTo>
                      <a:pt x="1067" y="1286"/>
                      <a:pt x="1086" y="1279"/>
                      <a:pt x="1104" y="1271"/>
                    </a:cubicBezTo>
                    <a:cubicBezTo>
                      <a:pt x="1108" y="1269"/>
                      <a:pt x="1114" y="1268"/>
                      <a:pt x="1117" y="1265"/>
                    </a:cubicBezTo>
                    <a:close/>
                    <a:moveTo>
                      <a:pt x="3265" y="1291"/>
                    </a:moveTo>
                    <a:lnTo>
                      <a:pt x="3265" y="1291"/>
                    </a:lnTo>
                    <a:cubicBezTo>
                      <a:pt x="3272" y="1297"/>
                      <a:pt x="3279" y="1300"/>
                      <a:pt x="3284" y="1305"/>
                    </a:cubicBezTo>
                    <a:cubicBezTo>
                      <a:pt x="3297" y="1366"/>
                      <a:pt x="3306" y="1430"/>
                      <a:pt x="3319" y="1492"/>
                    </a:cubicBezTo>
                    <a:cubicBezTo>
                      <a:pt x="3310" y="1458"/>
                      <a:pt x="3297" y="1426"/>
                      <a:pt x="3279" y="1393"/>
                    </a:cubicBezTo>
                    <a:cubicBezTo>
                      <a:pt x="3276" y="1359"/>
                      <a:pt x="3270" y="1326"/>
                      <a:pt x="3265" y="1291"/>
                    </a:cubicBezTo>
                    <a:close/>
                    <a:moveTo>
                      <a:pt x="2655" y="1367"/>
                    </a:moveTo>
                    <a:cubicBezTo>
                      <a:pt x="2686" y="1401"/>
                      <a:pt x="2713" y="1440"/>
                      <a:pt x="2734" y="1481"/>
                    </a:cubicBezTo>
                    <a:lnTo>
                      <a:pt x="2734" y="1502"/>
                    </a:lnTo>
                    <a:cubicBezTo>
                      <a:pt x="2731" y="1532"/>
                      <a:pt x="2719" y="1573"/>
                      <a:pt x="2697" y="1615"/>
                    </a:cubicBezTo>
                    <a:cubicBezTo>
                      <a:pt x="2692" y="1532"/>
                      <a:pt x="2672" y="1450"/>
                      <a:pt x="2631" y="1378"/>
                    </a:cubicBezTo>
                    <a:cubicBezTo>
                      <a:pt x="2639" y="1374"/>
                      <a:pt x="2646" y="1371"/>
                      <a:pt x="2655" y="1367"/>
                    </a:cubicBezTo>
                    <a:close/>
                    <a:moveTo>
                      <a:pt x="1722" y="1253"/>
                    </a:moveTo>
                    <a:cubicBezTo>
                      <a:pt x="1734" y="1253"/>
                      <a:pt x="1746" y="1255"/>
                      <a:pt x="1758" y="1255"/>
                    </a:cubicBezTo>
                    <a:cubicBezTo>
                      <a:pt x="1750" y="1268"/>
                      <a:pt x="1743" y="1282"/>
                      <a:pt x="1735" y="1291"/>
                    </a:cubicBezTo>
                    <a:cubicBezTo>
                      <a:pt x="1702" y="1331"/>
                      <a:pt x="1662" y="1375"/>
                      <a:pt x="1645" y="1433"/>
                    </a:cubicBezTo>
                    <a:cubicBezTo>
                      <a:pt x="1627" y="1485"/>
                      <a:pt x="1614" y="1561"/>
                      <a:pt x="1631" y="1630"/>
                    </a:cubicBezTo>
                    <a:cubicBezTo>
                      <a:pt x="1640" y="1668"/>
                      <a:pt x="1662" y="1701"/>
                      <a:pt x="1688" y="1726"/>
                    </a:cubicBezTo>
                    <a:cubicBezTo>
                      <a:pt x="1710" y="1750"/>
                      <a:pt x="1735" y="1767"/>
                      <a:pt x="1758" y="1787"/>
                    </a:cubicBezTo>
                    <a:cubicBezTo>
                      <a:pt x="1764" y="1791"/>
                      <a:pt x="1768" y="1792"/>
                      <a:pt x="1772" y="1795"/>
                    </a:cubicBezTo>
                    <a:cubicBezTo>
                      <a:pt x="1730" y="1820"/>
                      <a:pt x="1683" y="1831"/>
                      <a:pt x="1639" y="1831"/>
                    </a:cubicBezTo>
                    <a:cubicBezTo>
                      <a:pt x="1600" y="1831"/>
                      <a:pt x="1562" y="1823"/>
                      <a:pt x="1530" y="1809"/>
                    </a:cubicBezTo>
                    <a:cubicBezTo>
                      <a:pt x="1509" y="1765"/>
                      <a:pt x="1497" y="1718"/>
                      <a:pt x="1494" y="1674"/>
                    </a:cubicBezTo>
                    <a:cubicBezTo>
                      <a:pt x="1481" y="1584"/>
                      <a:pt x="1516" y="1491"/>
                      <a:pt x="1558" y="1410"/>
                    </a:cubicBezTo>
                    <a:cubicBezTo>
                      <a:pt x="1596" y="1344"/>
                      <a:pt x="1651" y="1291"/>
                      <a:pt x="1710" y="1254"/>
                    </a:cubicBezTo>
                    <a:cubicBezTo>
                      <a:pt x="1714" y="1253"/>
                      <a:pt x="1718" y="1253"/>
                      <a:pt x="1722" y="1253"/>
                    </a:cubicBezTo>
                    <a:close/>
                    <a:moveTo>
                      <a:pt x="157" y="1649"/>
                    </a:moveTo>
                    <a:cubicBezTo>
                      <a:pt x="166" y="1681"/>
                      <a:pt x="174" y="1711"/>
                      <a:pt x="181" y="1740"/>
                    </a:cubicBezTo>
                    <a:cubicBezTo>
                      <a:pt x="186" y="1767"/>
                      <a:pt x="196" y="1795"/>
                      <a:pt x="207" y="1821"/>
                    </a:cubicBezTo>
                    <a:cubicBezTo>
                      <a:pt x="185" y="1871"/>
                      <a:pt x="164" y="1923"/>
                      <a:pt x="148" y="1978"/>
                    </a:cubicBezTo>
                    <a:cubicBezTo>
                      <a:pt x="148" y="1977"/>
                      <a:pt x="146" y="1974"/>
                      <a:pt x="146" y="1974"/>
                    </a:cubicBezTo>
                    <a:cubicBezTo>
                      <a:pt x="141" y="1928"/>
                      <a:pt x="130" y="1882"/>
                      <a:pt x="127" y="1833"/>
                    </a:cubicBezTo>
                    <a:cubicBezTo>
                      <a:pt x="123" y="1785"/>
                      <a:pt x="127" y="1737"/>
                      <a:pt x="134" y="1690"/>
                    </a:cubicBezTo>
                    <a:cubicBezTo>
                      <a:pt x="138" y="1675"/>
                      <a:pt x="146" y="1661"/>
                      <a:pt x="157" y="1649"/>
                    </a:cubicBezTo>
                    <a:close/>
                    <a:moveTo>
                      <a:pt x="3075" y="1792"/>
                    </a:moveTo>
                    <a:lnTo>
                      <a:pt x="3075" y="1792"/>
                    </a:lnTo>
                    <a:cubicBezTo>
                      <a:pt x="3078" y="1869"/>
                      <a:pt x="3075" y="1945"/>
                      <a:pt x="3064" y="2018"/>
                    </a:cubicBezTo>
                    <a:cubicBezTo>
                      <a:pt x="3064" y="1997"/>
                      <a:pt x="3065" y="1977"/>
                      <a:pt x="3065" y="1957"/>
                    </a:cubicBezTo>
                    <a:cubicBezTo>
                      <a:pt x="3065" y="1917"/>
                      <a:pt x="3063" y="1878"/>
                      <a:pt x="3057" y="1839"/>
                    </a:cubicBezTo>
                    <a:cubicBezTo>
                      <a:pt x="3064" y="1821"/>
                      <a:pt x="3070" y="1806"/>
                      <a:pt x="3075" y="1792"/>
                    </a:cubicBezTo>
                    <a:close/>
                    <a:moveTo>
                      <a:pt x="2398" y="1842"/>
                    </a:moveTo>
                    <a:cubicBezTo>
                      <a:pt x="2397" y="1846"/>
                      <a:pt x="2397" y="1850"/>
                      <a:pt x="2395" y="1854"/>
                    </a:cubicBezTo>
                    <a:cubicBezTo>
                      <a:pt x="2394" y="1857"/>
                      <a:pt x="2391" y="1861"/>
                      <a:pt x="2388" y="1864"/>
                    </a:cubicBezTo>
                    <a:cubicBezTo>
                      <a:pt x="2336" y="1946"/>
                      <a:pt x="2251" y="1985"/>
                      <a:pt x="2167" y="2012"/>
                    </a:cubicBezTo>
                    <a:cubicBezTo>
                      <a:pt x="2153" y="2018"/>
                      <a:pt x="2136" y="2022"/>
                      <a:pt x="2121" y="2028"/>
                    </a:cubicBezTo>
                    <a:lnTo>
                      <a:pt x="2121" y="2015"/>
                    </a:lnTo>
                    <a:cubicBezTo>
                      <a:pt x="2196" y="1993"/>
                      <a:pt x="2264" y="1957"/>
                      <a:pt x="2320" y="1911"/>
                    </a:cubicBezTo>
                    <a:cubicBezTo>
                      <a:pt x="2342" y="1894"/>
                      <a:pt x="2362" y="1871"/>
                      <a:pt x="2381" y="1847"/>
                    </a:cubicBezTo>
                    <a:cubicBezTo>
                      <a:pt x="2387" y="1846"/>
                      <a:pt x="2394" y="1843"/>
                      <a:pt x="2398" y="1842"/>
                    </a:cubicBezTo>
                    <a:close/>
                    <a:moveTo>
                      <a:pt x="2409" y="1630"/>
                    </a:moveTo>
                    <a:cubicBezTo>
                      <a:pt x="2409" y="1633"/>
                      <a:pt x="2409" y="1634"/>
                      <a:pt x="2410" y="1635"/>
                    </a:cubicBezTo>
                    <a:cubicBezTo>
                      <a:pt x="2395" y="1710"/>
                      <a:pt x="2364" y="1774"/>
                      <a:pt x="2321" y="1825"/>
                    </a:cubicBezTo>
                    <a:cubicBezTo>
                      <a:pt x="2277" y="1835"/>
                      <a:pt x="2231" y="1843"/>
                      <a:pt x="2186" y="1843"/>
                    </a:cubicBezTo>
                    <a:cubicBezTo>
                      <a:pt x="2151" y="1843"/>
                      <a:pt x="2117" y="1838"/>
                      <a:pt x="2086" y="1825"/>
                    </a:cubicBezTo>
                    <a:cubicBezTo>
                      <a:pt x="2085" y="1825"/>
                      <a:pt x="2085" y="1825"/>
                      <a:pt x="2085" y="1825"/>
                    </a:cubicBezTo>
                    <a:cubicBezTo>
                      <a:pt x="2081" y="1825"/>
                      <a:pt x="2077" y="1846"/>
                      <a:pt x="2080" y="1849"/>
                    </a:cubicBezTo>
                    <a:cubicBezTo>
                      <a:pt x="2118" y="1874"/>
                      <a:pt x="2158" y="1882"/>
                      <a:pt x="2199" y="1882"/>
                    </a:cubicBezTo>
                    <a:cubicBezTo>
                      <a:pt x="2219" y="1882"/>
                      <a:pt x="2240" y="1880"/>
                      <a:pt x="2260" y="1878"/>
                    </a:cubicBezTo>
                    <a:lnTo>
                      <a:pt x="2260" y="1878"/>
                    </a:lnTo>
                    <a:cubicBezTo>
                      <a:pt x="2222" y="1909"/>
                      <a:pt x="2178" y="1933"/>
                      <a:pt x="2127" y="1950"/>
                    </a:cubicBezTo>
                    <a:cubicBezTo>
                      <a:pt x="2128" y="1928"/>
                      <a:pt x="2128" y="1904"/>
                      <a:pt x="2134" y="1883"/>
                    </a:cubicBezTo>
                    <a:cubicBezTo>
                      <a:pt x="2135" y="1879"/>
                      <a:pt x="2127" y="1876"/>
                      <a:pt x="2119" y="1876"/>
                    </a:cubicBezTo>
                    <a:cubicBezTo>
                      <a:pt x="2115" y="1876"/>
                      <a:pt x="2110" y="1878"/>
                      <a:pt x="2109" y="1880"/>
                    </a:cubicBezTo>
                    <a:cubicBezTo>
                      <a:pt x="2101" y="1908"/>
                      <a:pt x="2095" y="1937"/>
                      <a:pt x="2091" y="1964"/>
                    </a:cubicBezTo>
                    <a:cubicBezTo>
                      <a:pt x="2046" y="1976"/>
                      <a:pt x="2000" y="1982"/>
                      <a:pt x="1954" y="1982"/>
                    </a:cubicBezTo>
                    <a:cubicBezTo>
                      <a:pt x="1889" y="1982"/>
                      <a:pt x="1825" y="1969"/>
                      <a:pt x="1768" y="1944"/>
                    </a:cubicBezTo>
                    <a:cubicBezTo>
                      <a:pt x="1766" y="1943"/>
                      <a:pt x="1764" y="1943"/>
                      <a:pt x="1762" y="1943"/>
                    </a:cubicBezTo>
                    <a:cubicBezTo>
                      <a:pt x="1742" y="1943"/>
                      <a:pt x="1720" y="1978"/>
                      <a:pt x="1743" y="1990"/>
                    </a:cubicBezTo>
                    <a:cubicBezTo>
                      <a:pt x="1810" y="2028"/>
                      <a:pt x="1886" y="2045"/>
                      <a:pt x="1963" y="2045"/>
                    </a:cubicBezTo>
                    <a:cubicBezTo>
                      <a:pt x="2003" y="2045"/>
                      <a:pt x="2044" y="2040"/>
                      <a:pt x="2084" y="2032"/>
                    </a:cubicBezTo>
                    <a:lnTo>
                      <a:pt x="2084" y="2047"/>
                    </a:lnTo>
                    <a:cubicBezTo>
                      <a:pt x="2039" y="2061"/>
                      <a:pt x="1991" y="2073"/>
                      <a:pt x="1942" y="2073"/>
                    </a:cubicBezTo>
                    <a:cubicBezTo>
                      <a:pt x="1921" y="2073"/>
                      <a:pt x="1900" y="2071"/>
                      <a:pt x="1879" y="2066"/>
                    </a:cubicBezTo>
                    <a:cubicBezTo>
                      <a:pt x="1779" y="2043"/>
                      <a:pt x="1682" y="1997"/>
                      <a:pt x="1611" y="1930"/>
                    </a:cubicBezTo>
                    <a:cubicBezTo>
                      <a:pt x="1598" y="1919"/>
                      <a:pt x="1590" y="1905"/>
                      <a:pt x="1579" y="1895"/>
                    </a:cubicBezTo>
                    <a:lnTo>
                      <a:pt x="1579" y="1895"/>
                    </a:lnTo>
                    <a:cubicBezTo>
                      <a:pt x="1599" y="1899"/>
                      <a:pt x="1619" y="1901"/>
                      <a:pt x="1639" y="1901"/>
                    </a:cubicBezTo>
                    <a:cubicBezTo>
                      <a:pt x="1703" y="1901"/>
                      <a:pt x="1768" y="1882"/>
                      <a:pt x="1824" y="1835"/>
                    </a:cubicBezTo>
                    <a:cubicBezTo>
                      <a:pt x="1861" y="1852"/>
                      <a:pt x="1900" y="1862"/>
                      <a:pt x="1939" y="1862"/>
                    </a:cubicBezTo>
                    <a:cubicBezTo>
                      <a:pt x="1948" y="1862"/>
                      <a:pt x="1956" y="1862"/>
                      <a:pt x="1964" y="1861"/>
                    </a:cubicBezTo>
                    <a:cubicBezTo>
                      <a:pt x="2025" y="1854"/>
                      <a:pt x="2068" y="1818"/>
                      <a:pt x="2103" y="1787"/>
                    </a:cubicBezTo>
                    <a:cubicBezTo>
                      <a:pt x="2110" y="1788"/>
                      <a:pt x="2117" y="1788"/>
                      <a:pt x="2123" y="1788"/>
                    </a:cubicBezTo>
                    <a:cubicBezTo>
                      <a:pt x="2147" y="1788"/>
                      <a:pt x="2170" y="1783"/>
                      <a:pt x="2193" y="1780"/>
                    </a:cubicBezTo>
                    <a:cubicBezTo>
                      <a:pt x="2242" y="1766"/>
                      <a:pt x="2277" y="1732"/>
                      <a:pt x="2314" y="1705"/>
                    </a:cubicBezTo>
                    <a:cubicBezTo>
                      <a:pt x="2343" y="1685"/>
                      <a:pt x="2383" y="1663"/>
                      <a:pt x="2409" y="1630"/>
                    </a:cubicBezTo>
                    <a:close/>
                    <a:moveTo>
                      <a:pt x="1162" y="1637"/>
                    </a:moveTo>
                    <a:lnTo>
                      <a:pt x="1162" y="1637"/>
                    </a:lnTo>
                    <a:cubicBezTo>
                      <a:pt x="1159" y="1678"/>
                      <a:pt x="1158" y="1722"/>
                      <a:pt x="1158" y="1763"/>
                    </a:cubicBezTo>
                    <a:cubicBezTo>
                      <a:pt x="1158" y="1856"/>
                      <a:pt x="1151" y="1956"/>
                      <a:pt x="1179" y="2054"/>
                    </a:cubicBezTo>
                    <a:cubicBezTo>
                      <a:pt x="1192" y="2098"/>
                      <a:pt x="1213" y="2142"/>
                      <a:pt x="1238" y="2183"/>
                    </a:cubicBezTo>
                    <a:cubicBezTo>
                      <a:pt x="1146" y="2041"/>
                      <a:pt x="1118" y="1868"/>
                      <a:pt x="1141" y="1730"/>
                    </a:cubicBezTo>
                    <a:cubicBezTo>
                      <a:pt x="1144" y="1701"/>
                      <a:pt x="1151" y="1670"/>
                      <a:pt x="1162" y="1637"/>
                    </a:cubicBezTo>
                    <a:close/>
                    <a:moveTo>
                      <a:pt x="2779" y="2307"/>
                    </a:moveTo>
                    <a:cubicBezTo>
                      <a:pt x="2776" y="2310"/>
                      <a:pt x="2776" y="2312"/>
                      <a:pt x="2775" y="2317"/>
                    </a:cubicBezTo>
                    <a:cubicBezTo>
                      <a:pt x="2768" y="2321"/>
                      <a:pt x="2760" y="2322"/>
                      <a:pt x="2752" y="2323"/>
                    </a:cubicBezTo>
                    <a:cubicBezTo>
                      <a:pt x="2760" y="2318"/>
                      <a:pt x="2770" y="2311"/>
                      <a:pt x="2779" y="2307"/>
                    </a:cubicBezTo>
                    <a:close/>
                    <a:moveTo>
                      <a:pt x="1607" y="2213"/>
                    </a:moveTo>
                    <a:cubicBezTo>
                      <a:pt x="1660" y="2242"/>
                      <a:pt x="1717" y="2266"/>
                      <a:pt x="1775" y="2284"/>
                    </a:cubicBezTo>
                    <a:cubicBezTo>
                      <a:pt x="1852" y="2308"/>
                      <a:pt x="1933" y="2328"/>
                      <a:pt x="2015" y="2334"/>
                    </a:cubicBezTo>
                    <a:cubicBezTo>
                      <a:pt x="1974" y="2355"/>
                      <a:pt x="1930" y="2372"/>
                      <a:pt x="1886" y="2384"/>
                    </a:cubicBezTo>
                    <a:cubicBezTo>
                      <a:pt x="1853" y="2378"/>
                      <a:pt x="1823" y="2373"/>
                      <a:pt x="1791" y="2359"/>
                    </a:cubicBezTo>
                    <a:cubicBezTo>
                      <a:pt x="1715" y="2328"/>
                      <a:pt x="1660" y="2266"/>
                      <a:pt x="1607" y="2213"/>
                    </a:cubicBezTo>
                    <a:close/>
                    <a:moveTo>
                      <a:pt x="2779" y="1589"/>
                    </a:moveTo>
                    <a:cubicBezTo>
                      <a:pt x="2786" y="1612"/>
                      <a:pt x="2790" y="1634"/>
                      <a:pt x="2796" y="1656"/>
                    </a:cubicBezTo>
                    <a:cubicBezTo>
                      <a:pt x="2779" y="1729"/>
                      <a:pt x="2753" y="1799"/>
                      <a:pt x="2724" y="1867"/>
                    </a:cubicBezTo>
                    <a:cubicBezTo>
                      <a:pt x="2697" y="1928"/>
                      <a:pt x="2666" y="1992"/>
                      <a:pt x="2631" y="2054"/>
                    </a:cubicBezTo>
                    <a:cubicBezTo>
                      <a:pt x="2593" y="2088"/>
                      <a:pt x="2555" y="2121"/>
                      <a:pt x="2519" y="2153"/>
                    </a:cubicBezTo>
                    <a:cubicBezTo>
                      <a:pt x="2428" y="2239"/>
                      <a:pt x="2332" y="2341"/>
                      <a:pt x="2201" y="2392"/>
                    </a:cubicBezTo>
                    <a:cubicBezTo>
                      <a:pt x="2164" y="2398"/>
                      <a:pt x="2128" y="2399"/>
                      <a:pt x="2092" y="2400"/>
                    </a:cubicBezTo>
                    <a:cubicBezTo>
                      <a:pt x="2095" y="2387"/>
                      <a:pt x="2101" y="2373"/>
                      <a:pt x="2102" y="2358"/>
                    </a:cubicBezTo>
                    <a:cubicBezTo>
                      <a:pt x="2105" y="2352"/>
                      <a:pt x="2105" y="2347"/>
                      <a:pt x="2105" y="2344"/>
                    </a:cubicBezTo>
                    <a:cubicBezTo>
                      <a:pt x="2109" y="2341"/>
                      <a:pt x="2113" y="2337"/>
                      <a:pt x="2119" y="2336"/>
                    </a:cubicBezTo>
                    <a:cubicBezTo>
                      <a:pt x="2134" y="2333"/>
                      <a:pt x="2149" y="2333"/>
                      <a:pt x="2164" y="2332"/>
                    </a:cubicBezTo>
                    <a:cubicBezTo>
                      <a:pt x="2304" y="2307"/>
                      <a:pt x="2430" y="2227"/>
                      <a:pt x="2529" y="2122"/>
                    </a:cubicBezTo>
                    <a:cubicBezTo>
                      <a:pt x="2629" y="2019"/>
                      <a:pt x="2683" y="1882"/>
                      <a:pt x="2692" y="1737"/>
                    </a:cubicBezTo>
                    <a:cubicBezTo>
                      <a:pt x="2694" y="1723"/>
                      <a:pt x="2694" y="1708"/>
                      <a:pt x="2694" y="1694"/>
                    </a:cubicBezTo>
                    <a:cubicBezTo>
                      <a:pt x="2713" y="1677"/>
                      <a:pt x="2735" y="1660"/>
                      <a:pt x="2752" y="1639"/>
                    </a:cubicBezTo>
                    <a:cubicBezTo>
                      <a:pt x="2763" y="1623"/>
                      <a:pt x="2770" y="1606"/>
                      <a:pt x="2779" y="1589"/>
                    </a:cubicBezTo>
                    <a:close/>
                    <a:moveTo>
                      <a:pt x="2059" y="2362"/>
                    </a:moveTo>
                    <a:lnTo>
                      <a:pt x="2059" y="2362"/>
                    </a:lnTo>
                    <a:cubicBezTo>
                      <a:pt x="2058" y="2376"/>
                      <a:pt x="2054" y="2389"/>
                      <a:pt x="2051" y="2403"/>
                    </a:cubicBezTo>
                    <a:lnTo>
                      <a:pt x="2043" y="2403"/>
                    </a:lnTo>
                    <a:cubicBezTo>
                      <a:pt x="2017" y="2400"/>
                      <a:pt x="1991" y="2398"/>
                      <a:pt x="1964" y="2396"/>
                    </a:cubicBezTo>
                    <a:cubicBezTo>
                      <a:pt x="1997" y="2387"/>
                      <a:pt x="2028" y="2373"/>
                      <a:pt x="2059" y="2362"/>
                    </a:cubicBezTo>
                    <a:close/>
                    <a:moveTo>
                      <a:pt x="807" y="2089"/>
                    </a:moveTo>
                    <a:lnTo>
                      <a:pt x="807" y="2089"/>
                    </a:lnTo>
                    <a:cubicBezTo>
                      <a:pt x="819" y="2111"/>
                      <a:pt x="832" y="2136"/>
                      <a:pt x="844" y="2157"/>
                    </a:cubicBezTo>
                    <a:cubicBezTo>
                      <a:pt x="910" y="2261"/>
                      <a:pt x="1005" y="2340"/>
                      <a:pt x="1104" y="2402"/>
                    </a:cubicBezTo>
                    <a:cubicBezTo>
                      <a:pt x="1150" y="2456"/>
                      <a:pt x="1198" y="2504"/>
                      <a:pt x="1249" y="2549"/>
                    </a:cubicBezTo>
                    <a:cubicBezTo>
                      <a:pt x="1100" y="2445"/>
                      <a:pt x="935" y="2341"/>
                      <a:pt x="847" y="2178"/>
                    </a:cubicBezTo>
                    <a:cubicBezTo>
                      <a:pt x="832" y="2150"/>
                      <a:pt x="819" y="2118"/>
                      <a:pt x="807" y="2089"/>
                    </a:cubicBezTo>
                    <a:close/>
                    <a:moveTo>
                      <a:pt x="2717" y="2465"/>
                    </a:moveTo>
                    <a:lnTo>
                      <a:pt x="2717" y="2465"/>
                    </a:lnTo>
                    <a:cubicBezTo>
                      <a:pt x="2710" y="2479"/>
                      <a:pt x="2703" y="2494"/>
                      <a:pt x="2697" y="2508"/>
                    </a:cubicBezTo>
                    <a:cubicBezTo>
                      <a:pt x="2643" y="2530"/>
                      <a:pt x="2588" y="2548"/>
                      <a:pt x="2529" y="2562"/>
                    </a:cubicBezTo>
                    <a:cubicBezTo>
                      <a:pt x="2486" y="2571"/>
                      <a:pt x="2442" y="2577"/>
                      <a:pt x="2397" y="2584"/>
                    </a:cubicBezTo>
                    <a:cubicBezTo>
                      <a:pt x="2395" y="2579"/>
                      <a:pt x="2395" y="2575"/>
                      <a:pt x="2394" y="2570"/>
                    </a:cubicBezTo>
                    <a:cubicBezTo>
                      <a:pt x="2504" y="2548"/>
                      <a:pt x="2611" y="2513"/>
                      <a:pt x="2717" y="2465"/>
                    </a:cubicBezTo>
                    <a:close/>
                    <a:moveTo>
                      <a:pt x="2353" y="2579"/>
                    </a:moveTo>
                    <a:cubicBezTo>
                      <a:pt x="2354" y="2584"/>
                      <a:pt x="2354" y="2586"/>
                      <a:pt x="2354" y="2590"/>
                    </a:cubicBezTo>
                    <a:cubicBezTo>
                      <a:pt x="2326" y="2592"/>
                      <a:pt x="2297" y="2593"/>
                      <a:pt x="2267" y="2596"/>
                    </a:cubicBezTo>
                    <a:cubicBezTo>
                      <a:pt x="2281" y="2593"/>
                      <a:pt x="2295" y="2590"/>
                      <a:pt x="2309" y="2589"/>
                    </a:cubicBezTo>
                    <a:cubicBezTo>
                      <a:pt x="2322" y="2586"/>
                      <a:pt x="2339" y="2582"/>
                      <a:pt x="2353" y="2579"/>
                    </a:cubicBezTo>
                    <a:close/>
                    <a:moveTo>
                      <a:pt x="863" y="2571"/>
                    </a:moveTo>
                    <a:lnTo>
                      <a:pt x="863" y="2571"/>
                    </a:lnTo>
                    <a:cubicBezTo>
                      <a:pt x="878" y="2583"/>
                      <a:pt x="894" y="2592"/>
                      <a:pt x="910" y="2604"/>
                    </a:cubicBezTo>
                    <a:cubicBezTo>
                      <a:pt x="908" y="2612"/>
                      <a:pt x="908" y="2625"/>
                      <a:pt x="905" y="2637"/>
                    </a:cubicBezTo>
                    <a:cubicBezTo>
                      <a:pt x="891" y="2614"/>
                      <a:pt x="876" y="2593"/>
                      <a:pt x="863" y="2571"/>
                    </a:cubicBezTo>
                    <a:cubicBezTo>
                      <a:pt x="863" y="2571"/>
                      <a:pt x="863" y="2571"/>
                      <a:pt x="863" y="2571"/>
                    </a:cubicBezTo>
                    <a:close/>
                    <a:moveTo>
                      <a:pt x="1369" y="2634"/>
                    </a:moveTo>
                    <a:lnTo>
                      <a:pt x="1369" y="2634"/>
                    </a:lnTo>
                    <a:cubicBezTo>
                      <a:pt x="1421" y="2669"/>
                      <a:pt x="1476" y="2700"/>
                      <a:pt x="1534" y="2724"/>
                    </a:cubicBezTo>
                    <a:cubicBezTo>
                      <a:pt x="1552" y="2734"/>
                      <a:pt x="1572" y="2740"/>
                      <a:pt x="1593" y="2747"/>
                    </a:cubicBezTo>
                    <a:cubicBezTo>
                      <a:pt x="1579" y="2747"/>
                      <a:pt x="1565" y="2748"/>
                      <a:pt x="1552" y="2748"/>
                    </a:cubicBezTo>
                    <a:cubicBezTo>
                      <a:pt x="1545" y="2748"/>
                      <a:pt x="1538" y="2748"/>
                      <a:pt x="1531" y="2747"/>
                    </a:cubicBezTo>
                    <a:cubicBezTo>
                      <a:pt x="1475" y="2713"/>
                      <a:pt x="1421" y="2674"/>
                      <a:pt x="1369" y="2634"/>
                    </a:cubicBezTo>
                    <a:close/>
                    <a:moveTo>
                      <a:pt x="1692" y="2784"/>
                    </a:moveTo>
                    <a:cubicBezTo>
                      <a:pt x="1717" y="2795"/>
                      <a:pt x="1743" y="2804"/>
                      <a:pt x="1770" y="2812"/>
                    </a:cubicBezTo>
                    <a:lnTo>
                      <a:pt x="1729" y="2838"/>
                    </a:lnTo>
                    <a:cubicBezTo>
                      <a:pt x="1710" y="2831"/>
                      <a:pt x="1692" y="2830"/>
                      <a:pt x="1673" y="2820"/>
                    </a:cubicBezTo>
                    <a:cubicBezTo>
                      <a:pt x="1653" y="2812"/>
                      <a:pt x="1634" y="2802"/>
                      <a:pt x="1618" y="2793"/>
                    </a:cubicBezTo>
                    <a:cubicBezTo>
                      <a:pt x="1641" y="2791"/>
                      <a:pt x="1666" y="2790"/>
                      <a:pt x="1692" y="2784"/>
                    </a:cubicBezTo>
                    <a:close/>
                    <a:moveTo>
                      <a:pt x="1838" y="2831"/>
                    </a:moveTo>
                    <a:cubicBezTo>
                      <a:pt x="1974" y="2868"/>
                      <a:pt x="2113" y="2893"/>
                      <a:pt x="2258" y="2895"/>
                    </a:cubicBezTo>
                    <a:cubicBezTo>
                      <a:pt x="2216" y="2906"/>
                      <a:pt x="2174" y="2914"/>
                      <a:pt x="2125" y="2914"/>
                    </a:cubicBezTo>
                    <a:cubicBezTo>
                      <a:pt x="2018" y="2912"/>
                      <a:pt x="1905" y="2889"/>
                      <a:pt x="1791" y="2857"/>
                    </a:cubicBezTo>
                    <a:lnTo>
                      <a:pt x="1838" y="2831"/>
                    </a:lnTo>
                    <a:close/>
                    <a:moveTo>
                      <a:pt x="932" y="2618"/>
                    </a:moveTo>
                    <a:cubicBezTo>
                      <a:pt x="1056" y="2740"/>
                      <a:pt x="1205" y="2833"/>
                      <a:pt x="1352" y="2915"/>
                    </a:cubicBezTo>
                    <a:cubicBezTo>
                      <a:pt x="1373" y="2928"/>
                      <a:pt x="1396" y="2940"/>
                      <a:pt x="1417" y="2950"/>
                    </a:cubicBezTo>
                    <a:cubicBezTo>
                      <a:pt x="1400" y="2951"/>
                      <a:pt x="1385" y="2954"/>
                      <a:pt x="1367" y="2955"/>
                    </a:cubicBezTo>
                    <a:cubicBezTo>
                      <a:pt x="1239" y="2893"/>
                      <a:pt x="1117" y="2819"/>
                      <a:pt x="998" y="2743"/>
                    </a:cubicBezTo>
                    <a:cubicBezTo>
                      <a:pt x="980" y="2731"/>
                      <a:pt x="964" y="2717"/>
                      <a:pt x="946" y="2706"/>
                    </a:cubicBezTo>
                    <a:cubicBezTo>
                      <a:pt x="941" y="2699"/>
                      <a:pt x="938" y="2689"/>
                      <a:pt x="932" y="2683"/>
                    </a:cubicBezTo>
                    <a:cubicBezTo>
                      <a:pt x="930" y="2661"/>
                      <a:pt x="930" y="2639"/>
                      <a:pt x="932" y="2618"/>
                    </a:cubicBezTo>
                    <a:close/>
                    <a:moveTo>
                      <a:pt x="1462" y="2977"/>
                    </a:moveTo>
                    <a:cubicBezTo>
                      <a:pt x="1506" y="3001"/>
                      <a:pt x="1550" y="3024"/>
                      <a:pt x="1596" y="3046"/>
                    </a:cubicBezTo>
                    <a:cubicBezTo>
                      <a:pt x="1541" y="3027"/>
                      <a:pt x="1487" y="3006"/>
                      <a:pt x="1433" y="2983"/>
                    </a:cubicBezTo>
                    <a:cubicBezTo>
                      <a:pt x="1444" y="2981"/>
                      <a:pt x="1453" y="2978"/>
                      <a:pt x="1462" y="2977"/>
                    </a:cubicBezTo>
                    <a:close/>
                    <a:moveTo>
                      <a:pt x="3337" y="1579"/>
                    </a:moveTo>
                    <a:lnTo>
                      <a:pt x="3337" y="1579"/>
                    </a:lnTo>
                    <a:cubicBezTo>
                      <a:pt x="3345" y="1620"/>
                      <a:pt x="3353" y="1661"/>
                      <a:pt x="3360" y="1704"/>
                    </a:cubicBezTo>
                    <a:cubicBezTo>
                      <a:pt x="3403" y="1986"/>
                      <a:pt x="3416" y="2300"/>
                      <a:pt x="3265" y="2573"/>
                    </a:cubicBezTo>
                    <a:cubicBezTo>
                      <a:pt x="3127" y="2819"/>
                      <a:pt x="2880" y="2998"/>
                      <a:pt x="2609" y="3073"/>
                    </a:cubicBezTo>
                    <a:cubicBezTo>
                      <a:pt x="2602" y="3075"/>
                      <a:pt x="2595" y="3075"/>
                      <a:pt x="2588" y="3079"/>
                    </a:cubicBezTo>
                    <a:cubicBezTo>
                      <a:pt x="2717" y="2988"/>
                      <a:pt x="2797" y="2867"/>
                      <a:pt x="2862" y="2743"/>
                    </a:cubicBezTo>
                    <a:cubicBezTo>
                      <a:pt x="2986" y="2667"/>
                      <a:pt x="3096" y="2568"/>
                      <a:pt x="3174" y="2445"/>
                    </a:cubicBezTo>
                    <a:cubicBezTo>
                      <a:pt x="3298" y="2249"/>
                      <a:pt x="3326" y="2033"/>
                      <a:pt x="3320" y="1825"/>
                    </a:cubicBezTo>
                    <a:cubicBezTo>
                      <a:pt x="3339" y="1745"/>
                      <a:pt x="3346" y="1663"/>
                      <a:pt x="3337" y="1579"/>
                    </a:cubicBezTo>
                    <a:close/>
                    <a:moveTo>
                      <a:pt x="281" y="2135"/>
                    </a:moveTo>
                    <a:cubicBezTo>
                      <a:pt x="306" y="2206"/>
                      <a:pt x="339" y="2275"/>
                      <a:pt x="376" y="2341"/>
                    </a:cubicBezTo>
                    <a:cubicBezTo>
                      <a:pt x="368" y="2372"/>
                      <a:pt x="361" y="2405"/>
                      <a:pt x="365" y="2435"/>
                    </a:cubicBezTo>
                    <a:cubicBezTo>
                      <a:pt x="374" y="2497"/>
                      <a:pt x="394" y="2556"/>
                      <a:pt x="407" y="2617"/>
                    </a:cubicBezTo>
                    <a:cubicBezTo>
                      <a:pt x="419" y="2678"/>
                      <a:pt x="440" y="2736"/>
                      <a:pt x="460" y="2798"/>
                    </a:cubicBezTo>
                    <a:cubicBezTo>
                      <a:pt x="478" y="2860"/>
                      <a:pt x="530" y="2906"/>
                      <a:pt x="558" y="2962"/>
                    </a:cubicBezTo>
                    <a:cubicBezTo>
                      <a:pt x="574" y="2999"/>
                      <a:pt x="574" y="3053"/>
                      <a:pt x="585" y="3098"/>
                    </a:cubicBezTo>
                    <a:cubicBezTo>
                      <a:pt x="572" y="3087"/>
                      <a:pt x="558" y="3075"/>
                      <a:pt x="546" y="3061"/>
                    </a:cubicBezTo>
                    <a:cubicBezTo>
                      <a:pt x="491" y="3003"/>
                      <a:pt x="440" y="2943"/>
                      <a:pt x="393" y="2878"/>
                    </a:cubicBezTo>
                    <a:cubicBezTo>
                      <a:pt x="346" y="2812"/>
                      <a:pt x="307" y="2738"/>
                      <a:pt x="281" y="2661"/>
                    </a:cubicBezTo>
                    <a:cubicBezTo>
                      <a:pt x="254" y="2579"/>
                      <a:pt x="281" y="2489"/>
                      <a:pt x="273" y="2410"/>
                    </a:cubicBezTo>
                    <a:cubicBezTo>
                      <a:pt x="266" y="2329"/>
                      <a:pt x="259" y="2249"/>
                      <a:pt x="273" y="2169"/>
                    </a:cubicBezTo>
                    <a:cubicBezTo>
                      <a:pt x="276" y="2157"/>
                      <a:pt x="279" y="2146"/>
                      <a:pt x="281" y="2135"/>
                    </a:cubicBezTo>
                    <a:close/>
                    <a:moveTo>
                      <a:pt x="3327" y="1339"/>
                    </a:moveTo>
                    <a:cubicBezTo>
                      <a:pt x="3411" y="1416"/>
                      <a:pt x="3482" y="1513"/>
                      <a:pt x="3520" y="1620"/>
                    </a:cubicBezTo>
                    <a:cubicBezTo>
                      <a:pt x="3581" y="1798"/>
                      <a:pt x="3539" y="1978"/>
                      <a:pt x="3511" y="2139"/>
                    </a:cubicBezTo>
                    <a:cubicBezTo>
                      <a:pt x="3484" y="2304"/>
                      <a:pt x="3436" y="2468"/>
                      <a:pt x="3350" y="2612"/>
                    </a:cubicBezTo>
                    <a:cubicBezTo>
                      <a:pt x="3265" y="2756"/>
                      <a:pt x="3160" y="2888"/>
                      <a:pt x="3034" y="2992"/>
                    </a:cubicBezTo>
                    <a:cubicBezTo>
                      <a:pt x="2921" y="3087"/>
                      <a:pt x="2808" y="3184"/>
                      <a:pt x="2673" y="3245"/>
                    </a:cubicBezTo>
                    <a:cubicBezTo>
                      <a:pt x="2658" y="3252"/>
                      <a:pt x="2644" y="3261"/>
                      <a:pt x="2628" y="3267"/>
                    </a:cubicBezTo>
                    <a:cubicBezTo>
                      <a:pt x="2537" y="3301"/>
                      <a:pt x="2443" y="3305"/>
                      <a:pt x="2351" y="3305"/>
                    </a:cubicBezTo>
                    <a:cubicBezTo>
                      <a:pt x="2328" y="3305"/>
                      <a:pt x="2305" y="3304"/>
                      <a:pt x="2282" y="3304"/>
                    </a:cubicBezTo>
                    <a:cubicBezTo>
                      <a:pt x="2255" y="3304"/>
                      <a:pt x="2229" y="3305"/>
                      <a:pt x="2203" y="3306"/>
                    </a:cubicBezTo>
                    <a:cubicBezTo>
                      <a:pt x="2173" y="3308"/>
                      <a:pt x="2143" y="3308"/>
                      <a:pt x="2114" y="3308"/>
                    </a:cubicBezTo>
                    <a:cubicBezTo>
                      <a:pt x="2005" y="3308"/>
                      <a:pt x="1897" y="3298"/>
                      <a:pt x="1792" y="3273"/>
                    </a:cubicBezTo>
                    <a:cubicBezTo>
                      <a:pt x="1662" y="3243"/>
                      <a:pt x="1520" y="3229"/>
                      <a:pt x="1397" y="3160"/>
                    </a:cubicBezTo>
                    <a:cubicBezTo>
                      <a:pt x="1358" y="3137"/>
                      <a:pt x="1323" y="3112"/>
                      <a:pt x="1289" y="3082"/>
                    </a:cubicBezTo>
                    <a:lnTo>
                      <a:pt x="1289" y="3082"/>
                    </a:lnTo>
                    <a:cubicBezTo>
                      <a:pt x="1355" y="3094"/>
                      <a:pt x="1421" y="3102"/>
                      <a:pt x="1487" y="3109"/>
                    </a:cubicBezTo>
                    <a:cubicBezTo>
                      <a:pt x="1692" y="3172"/>
                      <a:pt x="1903" y="3213"/>
                      <a:pt x="2120" y="3213"/>
                    </a:cubicBezTo>
                    <a:cubicBezTo>
                      <a:pt x="2131" y="3213"/>
                      <a:pt x="2141" y="3213"/>
                      <a:pt x="2152" y="3212"/>
                    </a:cubicBezTo>
                    <a:cubicBezTo>
                      <a:pt x="2479" y="3208"/>
                      <a:pt x="2816" y="3098"/>
                      <a:pt x="3067" y="2875"/>
                    </a:cubicBezTo>
                    <a:cubicBezTo>
                      <a:pt x="3332" y="2651"/>
                      <a:pt x="3436" y="2301"/>
                      <a:pt x="3429" y="1986"/>
                    </a:cubicBezTo>
                    <a:cubicBezTo>
                      <a:pt x="3427" y="1773"/>
                      <a:pt x="3374" y="1550"/>
                      <a:pt x="3327" y="1339"/>
                    </a:cubicBezTo>
                    <a:close/>
                    <a:moveTo>
                      <a:pt x="1900" y="0"/>
                    </a:moveTo>
                    <a:cubicBezTo>
                      <a:pt x="1832" y="3"/>
                      <a:pt x="1769" y="24"/>
                      <a:pt x="1703" y="33"/>
                    </a:cubicBezTo>
                    <a:cubicBezTo>
                      <a:pt x="1638" y="40"/>
                      <a:pt x="1576" y="66"/>
                      <a:pt x="1513" y="82"/>
                    </a:cubicBezTo>
                    <a:cubicBezTo>
                      <a:pt x="1448" y="97"/>
                      <a:pt x="1375" y="80"/>
                      <a:pt x="1311" y="102"/>
                    </a:cubicBezTo>
                    <a:cubicBezTo>
                      <a:pt x="1235" y="130"/>
                      <a:pt x="1183" y="205"/>
                      <a:pt x="1118" y="248"/>
                    </a:cubicBezTo>
                    <a:cubicBezTo>
                      <a:pt x="1111" y="235"/>
                      <a:pt x="1102" y="220"/>
                      <a:pt x="1100" y="220"/>
                    </a:cubicBezTo>
                    <a:cubicBezTo>
                      <a:pt x="1100" y="220"/>
                      <a:pt x="1100" y="221"/>
                      <a:pt x="1100" y="221"/>
                    </a:cubicBezTo>
                    <a:cubicBezTo>
                      <a:pt x="1081" y="238"/>
                      <a:pt x="1070" y="266"/>
                      <a:pt x="1042" y="267"/>
                    </a:cubicBezTo>
                    <a:cubicBezTo>
                      <a:pt x="1042" y="267"/>
                      <a:pt x="1041" y="267"/>
                      <a:pt x="1040" y="267"/>
                    </a:cubicBezTo>
                    <a:cubicBezTo>
                      <a:pt x="1012" y="267"/>
                      <a:pt x="973" y="248"/>
                      <a:pt x="942" y="245"/>
                    </a:cubicBezTo>
                    <a:cubicBezTo>
                      <a:pt x="909" y="241"/>
                      <a:pt x="862" y="218"/>
                      <a:pt x="829" y="218"/>
                    </a:cubicBezTo>
                    <a:cubicBezTo>
                      <a:pt x="797" y="218"/>
                      <a:pt x="780" y="238"/>
                      <a:pt x="753" y="247"/>
                    </a:cubicBezTo>
                    <a:cubicBezTo>
                      <a:pt x="726" y="258"/>
                      <a:pt x="712" y="285"/>
                      <a:pt x="687" y="296"/>
                    </a:cubicBezTo>
                    <a:cubicBezTo>
                      <a:pt x="661" y="309"/>
                      <a:pt x="621" y="307"/>
                      <a:pt x="598" y="324"/>
                    </a:cubicBezTo>
                    <a:cubicBezTo>
                      <a:pt x="579" y="354"/>
                      <a:pt x="540" y="357"/>
                      <a:pt x="519" y="376"/>
                    </a:cubicBezTo>
                    <a:cubicBezTo>
                      <a:pt x="497" y="395"/>
                      <a:pt x="503" y="442"/>
                      <a:pt x="484" y="463"/>
                    </a:cubicBezTo>
                    <a:lnTo>
                      <a:pt x="426" y="526"/>
                    </a:lnTo>
                    <a:cubicBezTo>
                      <a:pt x="407" y="547"/>
                      <a:pt x="374" y="556"/>
                      <a:pt x="354" y="580"/>
                    </a:cubicBezTo>
                    <a:cubicBezTo>
                      <a:pt x="334" y="600"/>
                      <a:pt x="306" y="614"/>
                      <a:pt x="288" y="636"/>
                    </a:cubicBezTo>
                    <a:cubicBezTo>
                      <a:pt x="269" y="658"/>
                      <a:pt x="244" y="677"/>
                      <a:pt x="228" y="699"/>
                    </a:cubicBezTo>
                    <a:cubicBezTo>
                      <a:pt x="210" y="724"/>
                      <a:pt x="213" y="759"/>
                      <a:pt x="192" y="781"/>
                    </a:cubicBezTo>
                    <a:cubicBezTo>
                      <a:pt x="173" y="803"/>
                      <a:pt x="141" y="816"/>
                      <a:pt x="120" y="838"/>
                    </a:cubicBezTo>
                    <a:cubicBezTo>
                      <a:pt x="102" y="862"/>
                      <a:pt x="75" y="880"/>
                      <a:pt x="57" y="905"/>
                    </a:cubicBezTo>
                    <a:cubicBezTo>
                      <a:pt x="38" y="928"/>
                      <a:pt x="45" y="965"/>
                      <a:pt x="34" y="993"/>
                    </a:cubicBezTo>
                    <a:cubicBezTo>
                      <a:pt x="20" y="1022"/>
                      <a:pt x="3" y="1050"/>
                      <a:pt x="2" y="1085"/>
                    </a:cubicBezTo>
                    <a:cubicBezTo>
                      <a:pt x="1" y="1119"/>
                      <a:pt x="24" y="1165"/>
                      <a:pt x="27" y="1199"/>
                    </a:cubicBezTo>
                    <a:cubicBezTo>
                      <a:pt x="28" y="1235"/>
                      <a:pt x="31" y="1269"/>
                      <a:pt x="41" y="1305"/>
                    </a:cubicBezTo>
                    <a:cubicBezTo>
                      <a:pt x="47" y="1337"/>
                      <a:pt x="68" y="1374"/>
                      <a:pt x="31" y="1392"/>
                    </a:cubicBezTo>
                    <a:cubicBezTo>
                      <a:pt x="30" y="1392"/>
                      <a:pt x="48" y="1399"/>
                      <a:pt x="53" y="1399"/>
                    </a:cubicBezTo>
                    <a:cubicBezTo>
                      <a:pt x="54" y="1399"/>
                      <a:pt x="54" y="1399"/>
                      <a:pt x="54" y="1399"/>
                    </a:cubicBezTo>
                    <a:cubicBezTo>
                      <a:pt x="93" y="1392"/>
                      <a:pt x="91" y="1372"/>
                      <a:pt x="89" y="1349"/>
                    </a:cubicBezTo>
                    <a:cubicBezTo>
                      <a:pt x="83" y="1317"/>
                      <a:pt x="56" y="1277"/>
                      <a:pt x="63" y="1249"/>
                    </a:cubicBezTo>
                    <a:cubicBezTo>
                      <a:pt x="68" y="1221"/>
                      <a:pt x="68" y="1192"/>
                      <a:pt x="69" y="1162"/>
                    </a:cubicBezTo>
                    <a:cubicBezTo>
                      <a:pt x="72" y="1133"/>
                      <a:pt x="78" y="1105"/>
                      <a:pt x="89" y="1079"/>
                    </a:cubicBezTo>
                    <a:cubicBezTo>
                      <a:pt x="100" y="1055"/>
                      <a:pt x="155" y="1049"/>
                      <a:pt x="173" y="1026"/>
                    </a:cubicBezTo>
                    <a:cubicBezTo>
                      <a:pt x="189" y="1004"/>
                      <a:pt x="200" y="977"/>
                      <a:pt x="222" y="960"/>
                    </a:cubicBezTo>
                    <a:cubicBezTo>
                      <a:pt x="244" y="940"/>
                      <a:pt x="262" y="918"/>
                      <a:pt x="288" y="900"/>
                    </a:cubicBezTo>
                    <a:cubicBezTo>
                      <a:pt x="312" y="884"/>
                      <a:pt x="309" y="849"/>
                      <a:pt x="334" y="832"/>
                    </a:cubicBezTo>
                    <a:cubicBezTo>
                      <a:pt x="345" y="824"/>
                      <a:pt x="367" y="824"/>
                      <a:pt x="388" y="824"/>
                    </a:cubicBezTo>
                    <a:cubicBezTo>
                      <a:pt x="409" y="824"/>
                      <a:pt x="429" y="824"/>
                      <a:pt x="440" y="816"/>
                    </a:cubicBezTo>
                    <a:cubicBezTo>
                      <a:pt x="462" y="800"/>
                      <a:pt x="477" y="788"/>
                      <a:pt x="497" y="772"/>
                    </a:cubicBezTo>
                    <a:cubicBezTo>
                      <a:pt x="517" y="759"/>
                      <a:pt x="508" y="720"/>
                      <a:pt x="529" y="706"/>
                    </a:cubicBezTo>
                    <a:cubicBezTo>
                      <a:pt x="543" y="698"/>
                      <a:pt x="561" y="694"/>
                      <a:pt x="580" y="690"/>
                    </a:cubicBezTo>
                    <a:cubicBezTo>
                      <a:pt x="586" y="694"/>
                      <a:pt x="593" y="697"/>
                      <a:pt x="596" y="697"/>
                    </a:cubicBezTo>
                    <a:cubicBezTo>
                      <a:pt x="598" y="697"/>
                      <a:pt x="599" y="697"/>
                      <a:pt x="599" y="695"/>
                    </a:cubicBezTo>
                    <a:cubicBezTo>
                      <a:pt x="608" y="686"/>
                      <a:pt x="614" y="676"/>
                      <a:pt x="623" y="664"/>
                    </a:cubicBezTo>
                    <a:cubicBezTo>
                      <a:pt x="634" y="653"/>
                      <a:pt x="643" y="642"/>
                      <a:pt x="657" y="632"/>
                    </a:cubicBezTo>
                    <a:cubicBezTo>
                      <a:pt x="676" y="618"/>
                      <a:pt x="708" y="617"/>
                      <a:pt x="726" y="603"/>
                    </a:cubicBezTo>
                    <a:cubicBezTo>
                      <a:pt x="745" y="589"/>
                      <a:pt x="749" y="560"/>
                      <a:pt x="766" y="547"/>
                    </a:cubicBezTo>
                    <a:cubicBezTo>
                      <a:pt x="773" y="541"/>
                      <a:pt x="780" y="533"/>
                      <a:pt x="785" y="523"/>
                    </a:cubicBezTo>
                    <a:cubicBezTo>
                      <a:pt x="833" y="505"/>
                      <a:pt x="887" y="494"/>
                      <a:pt x="931" y="478"/>
                    </a:cubicBezTo>
                    <a:cubicBezTo>
                      <a:pt x="976" y="466"/>
                      <a:pt x="1022" y="463"/>
                      <a:pt x="1069" y="457"/>
                    </a:cubicBezTo>
                    <a:lnTo>
                      <a:pt x="1069" y="457"/>
                    </a:lnTo>
                    <a:cubicBezTo>
                      <a:pt x="1022" y="479"/>
                      <a:pt x="976" y="501"/>
                      <a:pt x="935" y="536"/>
                    </a:cubicBezTo>
                    <a:cubicBezTo>
                      <a:pt x="912" y="555"/>
                      <a:pt x="894" y="576"/>
                      <a:pt x="874" y="598"/>
                    </a:cubicBezTo>
                    <a:cubicBezTo>
                      <a:pt x="855" y="607"/>
                      <a:pt x="836" y="616"/>
                      <a:pt x="819" y="625"/>
                    </a:cubicBezTo>
                    <a:cubicBezTo>
                      <a:pt x="767" y="657"/>
                      <a:pt x="716" y="690"/>
                      <a:pt x="667" y="726"/>
                    </a:cubicBezTo>
                    <a:cubicBezTo>
                      <a:pt x="620" y="766"/>
                      <a:pt x="587" y="818"/>
                      <a:pt x="540" y="859"/>
                    </a:cubicBezTo>
                    <a:cubicBezTo>
                      <a:pt x="495" y="899"/>
                      <a:pt x="440" y="933"/>
                      <a:pt x="394" y="979"/>
                    </a:cubicBezTo>
                    <a:cubicBezTo>
                      <a:pt x="352" y="1024"/>
                      <a:pt x="303" y="1068"/>
                      <a:pt x="265" y="1121"/>
                    </a:cubicBezTo>
                    <a:cubicBezTo>
                      <a:pt x="230" y="1173"/>
                      <a:pt x="217" y="1236"/>
                      <a:pt x="195" y="1293"/>
                    </a:cubicBezTo>
                    <a:cubicBezTo>
                      <a:pt x="166" y="1331"/>
                      <a:pt x="133" y="1367"/>
                      <a:pt x="111" y="1410"/>
                    </a:cubicBezTo>
                    <a:cubicBezTo>
                      <a:pt x="85" y="1456"/>
                      <a:pt x="89" y="1513"/>
                      <a:pt x="71" y="1564"/>
                    </a:cubicBezTo>
                    <a:cubicBezTo>
                      <a:pt x="56" y="1619"/>
                      <a:pt x="38" y="1675"/>
                      <a:pt x="42" y="1733"/>
                    </a:cubicBezTo>
                    <a:cubicBezTo>
                      <a:pt x="45" y="1792"/>
                      <a:pt x="78" y="1853"/>
                      <a:pt x="91" y="1908"/>
                    </a:cubicBezTo>
                    <a:cubicBezTo>
                      <a:pt x="100" y="1949"/>
                      <a:pt x="113" y="1986"/>
                      <a:pt x="131" y="2025"/>
                    </a:cubicBezTo>
                    <a:cubicBezTo>
                      <a:pt x="113" y="2098"/>
                      <a:pt x="98" y="2173"/>
                      <a:pt x="97" y="2252"/>
                    </a:cubicBezTo>
                    <a:cubicBezTo>
                      <a:pt x="96" y="2343"/>
                      <a:pt x="127" y="2428"/>
                      <a:pt x="146" y="2513"/>
                    </a:cubicBezTo>
                    <a:cubicBezTo>
                      <a:pt x="167" y="2607"/>
                      <a:pt x="196" y="2702"/>
                      <a:pt x="244" y="2786"/>
                    </a:cubicBezTo>
                    <a:cubicBezTo>
                      <a:pt x="296" y="2871"/>
                      <a:pt x="374" y="2934"/>
                      <a:pt x="440" y="3002"/>
                    </a:cubicBezTo>
                    <a:cubicBezTo>
                      <a:pt x="491" y="3057"/>
                      <a:pt x="550" y="3105"/>
                      <a:pt x="609" y="3146"/>
                    </a:cubicBezTo>
                    <a:cubicBezTo>
                      <a:pt x="642" y="3190"/>
                      <a:pt x="678" y="3233"/>
                      <a:pt x="715" y="3274"/>
                    </a:cubicBezTo>
                    <a:cubicBezTo>
                      <a:pt x="756" y="3320"/>
                      <a:pt x="821" y="3335"/>
                      <a:pt x="868" y="3371"/>
                    </a:cubicBezTo>
                    <a:cubicBezTo>
                      <a:pt x="912" y="3411"/>
                      <a:pt x="950" y="3467"/>
                      <a:pt x="1004" y="3499"/>
                    </a:cubicBezTo>
                    <a:cubicBezTo>
                      <a:pt x="1056" y="3532"/>
                      <a:pt x="1117" y="3550"/>
                      <a:pt x="1173" y="3576"/>
                    </a:cubicBezTo>
                    <a:cubicBezTo>
                      <a:pt x="1232" y="3598"/>
                      <a:pt x="1286" y="3638"/>
                      <a:pt x="1348" y="3651"/>
                    </a:cubicBezTo>
                    <a:cubicBezTo>
                      <a:pt x="1410" y="3667"/>
                      <a:pt x="1475" y="3660"/>
                      <a:pt x="1536" y="3665"/>
                    </a:cubicBezTo>
                    <a:cubicBezTo>
                      <a:pt x="1550" y="3667"/>
                      <a:pt x="1563" y="3667"/>
                      <a:pt x="1577" y="3667"/>
                    </a:cubicBezTo>
                    <a:cubicBezTo>
                      <a:pt x="1626" y="3667"/>
                      <a:pt x="1675" y="3660"/>
                      <a:pt x="1724" y="3660"/>
                    </a:cubicBezTo>
                    <a:cubicBezTo>
                      <a:pt x="1725" y="3660"/>
                      <a:pt x="1726" y="3660"/>
                      <a:pt x="1727" y="3660"/>
                    </a:cubicBezTo>
                    <a:cubicBezTo>
                      <a:pt x="1779" y="3660"/>
                      <a:pt x="1834" y="3683"/>
                      <a:pt x="1888" y="3683"/>
                    </a:cubicBezTo>
                    <a:cubicBezTo>
                      <a:pt x="1897" y="3683"/>
                      <a:pt x="1906" y="3682"/>
                      <a:pt x="1915" y="3680"/>
                    </a:cubicBezTo>
                    <a:cubicBezTo>
                      <a:pt x="1956" y="3673"/>
                      <a:pt x="1992" y="3651"/>
                      <a:pt x="2029" y="3629"/>
                    </a:cubicBezTo>
                    <a:cubicBezTo>
                      <a:pt x="2072" y="3612"/>
                      <a:pt x="2114" y="3591"/>
                      <a:pt x="2157" y="3577"/>
                    </a:cubicBezTo>
                    <a:cubicBezTo>
                      <a:pt x="2197" y="3563"/>
                      <a:pt x="2236" y="3548"/>
                      <a:pt x="2273" y="3528"/>
                    </a:cubicBezTo>
                    <a:cubicBezTo>
                      <a:pt x="2306" y="3522"/>
                      <a:pt x="2340" y="3519"/>
                      <a:pt x="2373" y="3512"/>
                    </a:cubicBezTo>
                    <a:cubicBezTo>
                      <a:pt x="2552" y="3477"/>
                      <a:pt x="2714" y="3389"/>
                      <a:pt x="2866" y="3295"/>
                    </a:cubicBezTo>
                    <a:cubicBezTo>
                      <a:pt x="3020" y="3204"/>
                      <a:pt x="3169" y="3098"/>
                      <a:pt x="3288" y="2961"/>
                    </a:cubicBezTo>
                    <a:cubicBezTo>
                      <a:pt x="3405" y="2824"/>
                      <a:pt x="3511" y="2672"/>
                      <a:pt x="3579" y="2500"/>
                    </a:cubicBezTo>
                    <a:cubicBezTo>
                      <a:pt x="3646" y="2328"/>
                      <a:pt x="3661" y="2139"/>
                      <a:pt x="3660" y="1953"/>
                    </a:cubicBezTo>
                    <a:cubicBezTo>
                      <a:pt x="3657" y="1784"/>
                      <a:pt x="3620" y="1601"/>
                      <a:pt x="3522" y="1443"/>
                    </a:cubicBezTo>
                    <a:cubicBezTo>
                      <a:pt x="3533" y="1437"/>
                      <a:pt x="3539" y="1430"/>
                      <a:pt x="3543" y="1423"/>
                    </a:cubicBezTo>
                    <a:cubicBezTo>
                      <a:pt x="3570" y="1473"/>
                      <a:pt x="3598" y="1525"/>
                      <a:pt x="3623" y="1579"/>
                    </a:cubicBezTo>
                    <a:cubicBezTo>
                      <a:pt x="3653" y="1637"/>
                      <a:pt x="3690" y="1710"/>
                      <a:pt x="3668" y="1774"/>
                    </a:cubicBezTo>
                    <a:cubicBezTo>
                      <a:pt x="3668" y="1776"/>
                      <a:pt x="3673" y="1777"/>
                      <a:pt x="3679" y="1777"/>
                    </a:cubicBezTo>
                    <a:cubicBezTo>
                      <a:pt x="3685" y="1777"/>
                      <a:pt x="3691" y="1776"/>
                      <a:pt x="3692" y="1774"/>
                    </a:cubicBezTo>
                    <a:cubicBezTo>
                      <a:pt x="3723" y="1726"/>
                      <a:pt x="3711" y="1679"/>
                      <a:pt x="3696" y="1635"/>
                    </a:cubicBezTo>
                    <a:cubicBezTo>
                      <a:pt x="3670" y="1565"/>
                      <a:pt x="3616" y="1505"/>
                      <a:pt x="3593" y="1439"/>
                    </a:cubicBezTo>
                    <a:cubicBezTo>
                      <a:pt x="3570" y="1379"/>
                      <a:pt x="3540" y="1320"/>
                      <a:pt x="3506" y="1266"/>
                    </a:cubicBezTo>
                    <a:cubicBezTo>
                      <a:pt x="3471" y="1209"/>
                      <a:pt x="3441" y="1155"/>
                      <a:pt x="3409" y="1101"/>
                    </a:cubicBezTo>
                    <a:lnTo>
                      <a:pt x="3409" y="1100"/>
                    </a:lnTo>
                    <a:cubicBezTo>
                      <a:pt x="3409" y="1094"/>
                      <a:pt x="3412" y="1092"/>
                      <a:pt x="3409" y="1086"/>
                    </a:cubicBezTo>
                    <a:cubicBezTo>
                      <a:pt x="3403" y="1063"/>
                      <a:pt x="3389" y="1042"/>
                      <a:pt x="3382" y="1016"/>
                    </a:cubicBezTo>
                    <a:cubicBezTo>
                      <a:pt x="3375" y="977"/>
                      <a:pt x="3368" y="939"/>
                      <a:pt x="3348" y="907"/>
                    </a:cubicBezTo>
                    <a:cubicBezTo>
                      <a:pt x="3334" y="885"/>
                      <a:pt x="3319" y="863"/>
                      <a:pt x="3303" y="843"/>
                    </a:cubicBezTo>
                    <a:cubicBezTo>
                      <a:pt x="3305" y="815"/>
                      <a:pt x="3319" y="775"/>
                      <a:pt x="3309" y="756"/>
                    </a:cubicBezTo>
                    <a:cubicBezTo>
                      <a:pt x="3295" y="733"/>
                      <a:pt x="3277" y="712"/>
                      <a:pt x="3262" y="687"/>
                    </a:cubicBezTo>
                    <a:cubicBezTo>
                      <a:pt x="3247" y="665"/>
                      <a:pt x="3207" y="671"/>
                      <a:pt x="3189" y="651"/>
                    </a:cubicBezTo>
                    <a:cubicBezTo>
                      <a:pt x="3173" y="631"/>
                      <a:pt x="3167" y="591"/>
                      <a:pt x="3148" y="570"/>
                    </a:cubicBezTo>
                    <a:cubicBezTo>
                      <a:pt x="3127" y="551"/>
                      <a:pt x="3104" y="541"/>
                      <a:pt x="3082" y="523"/>
                    </a:cubicBezTo>
                    <a:cubicBezTo>
                      <a:pt x="3061" y="507"/>
                      <a:pt x="3048" y="475"/>
                      <a:pt x="3023" y="460"/>
                    </a:cubicBezTo>
                    <a:cubicBezTo>
                      <a:pt x="2999" y="446"/>
                      <a:pt x="2968" y="450"/>
                      <a:pt x="2944" y="438"/>
                    </a:cubicBezTo>
                    <a:lnTo>
                      <a:pt x="2928" y="433"/>
                    </a:lnTo>
                    <a:cubicBezTo>
                      <a:pt x="2896" y="388"/>
                      <a:pt x="2873" y="322"/>
                      <a:pt x="2827" y="289"/>
                    </a:cubicBezTo>
                    <a:cubicBezTo>
                      <a:pt x="2775" y="252"/>
                      <a:pt x="2719" y="221"/>
                      <a:pt x="2662" y="189"/>
                    </a:cubicBezTo>
                    <a:cubicBezTo>
                      <a:pt x="2603" y="157"/>
                      <a:pt x="2533" y="163"/>
                      <a:pt x="2472" y="141"/>
                    </a:cubicBezTo>
                    <a:cubicBezTo>
                      <a:pt x="2414" y="115"/>
                      <a:pt x="2355" y="75"/>
                      <a:pt x="2292" y="55"/>
                    </a:cubicBezTo>
                    <a:cubicBezTo>
                      <a:pt x="2229" y="42"/>
                      <a:pt x="2163" y="35"/>
                      <a:pt x="2098" y="31"/>
                    </a:cubicBezTo>
                    <a:cubicBezTo>
                      <a:pt x="2032" y="21"/>
                      <a:pt x="1967" y="0"/>
                      <a:pt x="1900"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29"/>
              <p:cNvSpPr/>
              <p:nvPr/>
            </p:nvSpPr>
            <p:spPr>
              <a:xfrm>
                <a:off x="1672650" y="3225225"/>
                <a:ext cx="2200" cy="900"/>
              </a:xfrm>
              <a:custGeom>
                <a:rect b="b" l="l" r="r" t="t"/>
                <a:pathLst>
                  <a:path extrusionOk="0" h="36" w="88">
                    <a:moveTo>
                      <a:pt x="79" y="1"/>
                    </a:moveTo>
                    <a:cubicBezTo>
                      <a:pt x="59" y="15"/>
                      <a:pt x="35" y="26"/>
                      <a:pt x="20" y="33"/>
                    </a:cubicBezTo>
                    <a:cubicBezTo>
                      <a:pt x="15" y="34"/>
                      <a:pt x="8" y="34"/>
                      <a:pt x="1" y="35"/>
                    </a:cubicBezTo>
                    <a:lnTo>
                      <a:pt x="88" y="34"/>
                    </a:lnTo>
                    <a:cubicBezTo>
                      <a:pt x="86" y="21"/>
                      <a:pt x="82" y="12"/>
                      <a:pt x="79"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29"/>
              <p:cNvSpPr/>
              <p:nvPr/>
            </p:nvSpPr>
            <p:spPr>
              <a:xfrm>
                <a:off x="1670250" y="3224950"/>
                <a:ext cx="1150" cy="225"/>
              </a:xfrm>
              <a:custGeom>
                <a:rect b="b" l="l" r="r" t="t"/>
                <a:pathLst>
                  <a:path extrusionOk="0" h="9" w="46">
                    <a:moveTo>
                      <a:pt x="0" y="1"/>
                    </a:moveTo>
                    <a:cubicBezTo>
                      <a:pt x="7" y="5"/>
                      <a:pt x="18" y="8"/>
                      <a:pt x="28" y="8"/>
                    </a:cubicBezTo>
                    <a:cubicBezTo>
                      <a:pt x="36" y="8"/>
                      <a:pt x="43" y="6"/>
                      <a:pt x="46"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29"/>
              <p:cNvSpPr/>
              <p:nvPr/>
            </p:nvSpPr>
            <p:spPr>
              <a:xfrm>
                <a:off x="1631650" y="3183225"/>
                <a:ext cx="92425" cy="92450"/>
              </a:xfrm>
              <a:custGeom>
                <a:rect b="b" l="l" r="r" t="t"/>
                <a:pathLst>
                  <a:path extrusionOk="0" h="3698" w="3697">
                    <a:moveTo>
                      <a:pt x="1422" y="204"/>
                    </a:moveTo>
                    <a:cubicBezTo>
                      <a:pt x="1424" y="204"/>
                      <a:pt x="1426" y="204"/>
                      <a:pt x="1428" y="204"/>
                    </a:cubicBezTo>
                    <a:cubicBezTo>
                      <a:pt x="1403" y="221"/>
                      <a:pt x="1377" y="234"/>
                      <a:pt x="1352" y="255"/>
                    </a:cubicBezTo>
                    <a:cubicBezTo>
                      <a:pt x="1300" y="303"/>
                      <a:pt x="1260" y="357"/>
                      <a:pt x="1225" y="413"/>
                    </a:cubicBezTo>
                    <a:cubicBezTo>
                      <a:pt x="1206" y="416"/>
                      <a:pt x="1187" y="422"/>
                      <a:pt x="1170" y="426"/>
                    </a:cubicBezTo>
                    <a:cubicBezTo>
                      <a:pt x="1172" y="424"/>
                      <a:pt x="1173" y="419"/>
                      <a:pt x="1177" y="417"/>
                    </a:cubicBezTo>
                    <a:cubicBezTo>
                      <a:pt x="1199" y="406"/>
                      <a:pt x="1221" y="398"/>
                      <a:pt x="1239" y="379"/>
                    </a:cubicBezTo>
                    <a:cubicBezTo>
                      <a:pt x="1257" y="360"/>
                      <a:pt x="1269" y="314"/>
                      <a:pt x="1294" y="296"/>
                    </a:cubicBezTo>
                    <a:cubicBezTo>
                      <a:pt x="1316" y="280"/>
                      <a:pt x="1339" y="259"/>
                      <a:pt x="1370" y="234"/>
                    </a:cubicBezTo>
                    <a:cubicBezTo>
                      <a:pt x="1385" y="222"/>
                      <a:pt x="1403" y="204"/>
                      <a:pt x="1422" y="204"/>
                    </a:cubicBezTo>
                    <a:close/>
                    <a:moveTo>
                      <a:pt x="1487" y="398"/>
                    </a:moveTo>
                    <a:cubicBezTo>
                      <a:pt x="1452" y="406"/>
                      <a:pt x="1418" y="420"/>
                      <a:pt x="1385" y="435"/>
                    </a:cubicBezTo>
                    <a:cubicBezTo>
                      <a:pt x="1350" y="440"/>
                      <a:pt x="1316" y="445"/>
                      <a:pt x="1282" y="449"/>
                    </a:cubicBezTo>
                    <a:cubicBezTo>
                      <a:pt x="1287" y="442"/>
                      <a:pt x="1290" y="435"/>
                      <a:pt x="1295" y="431"/>
                    </a:cubicBezTo>
                    <a:cubicBezTo>
                      <a:pt x="1359" y="419"/>
                      <a:pt x="1423" y="411"/>
                      <a:pt x="1487" y="398"/>
                    </a:cubicBezTo>
                    <a:close/>
                    <a:moveTo>
                      <a:pt x="1207" y="445"/>
                    </a:moveTo>
                    <a:lnTo>
                      <a:pt x="1207" y="445"/>
                    </a:lnTo>
                    <a:cubicBezTo>
                      <a:pt x="1205" y="452"/>
                      <a:pt x="1200" y="456"/>
                      <a:pt x="1198" y="463"/>
                    </a:cubicBezTo>
                    <a:cubicBezTo>
                      <a:pt x="1122" y="477"/>
                      <a:pt x="1046" y="495"/>
                      <a:pt x="972" y="521"/>
                    </a:cubicBezTo>
                    <a:cubicBezTo>
                      <a:pt x="976" y="514"/>
                      <a:pt x="979" y="504"/>
                      <a:pt x="987" y="500"/>
                    </a:cubicBezTo>
                    <a:cubicBezTo>
                      <a:pt x="1008" y="488"/>
                      <a:pt x="1039" y="489"/>
                      <a:pt x="1060" y="481"/>
                    </a:cubicBezTo>
                    <a:cubicBezTo>
                      <a:pt x="1082" y="473"/>
                      <a:pt x="1108" y="473"/>
                      <a:pt x="1129" y="466"/>
                    </a:cubicBezTo>
                    <a:cubicBezTo>
                      <a:pt x="1136" y="462"/>
                      <a:pt x="1140" y="455"/>
                      <a:pt x="1145" y="449"/>
                    </a:cubicBezTo>
                    <a:cubicBezTo>
                      <a:pt x="1147" y="452"/>
                      <a:pt x="1147" y="455"/>
                      <a:pt x="1149" y="455"/>
                    </a:cubicBezTo>
                    <a:cubicBezTo>
                      <a:pt x="1149" y="455"/>
                      <a:pt x="1149" y="455"/>
                      <a:pt x="1150" y="455"/>
                    </a:cubicBezTo>
                    <a:cubicBezTo>
                      <a:pt x="1170" y="453"/>
                      <a:pt x="1187" y="448"/>
                      <a:pt x="1207" y="445"/>
                    </a:cubicBezTo>
                    <a:close/>
                    <a:moveTo>
                      <a:pt x="1846" y="637"/>
                    </a:moveTo>
                    <a:cubicBezTo>
                      <a:pt x="1903" y="637"/>
                      <a:pt x="1958" y="642"/>
                      <a:pt x="2011" y="649"/>
                    </a:cubicBezTo>
                    <a:cubicBezTo>
                      <a:pt x="1990" y="649"/>
                      <a:pt x="1970" y="647"/>
                      <a:pt x="1949" y="647"/>
                    </a:cubicBezTo>
                    <a:cubicBezTo>
                      <a:pt x="1909" y="647"/>
                      <a:pt x="1871" y="651"/>
                      <a:pt x="1831" y="656"/>
                    </a:cubicBezTo>
                    <a:cubicBezTo>
                      <a:pt x="1817" y="649"/>
                      <a:pt x="1802" y="645"/>
                      <a:pt x="1785" y="639"/>
                    </a:cubicBezTo>
                    <a:cubicBezTo>
                      <a:pt x="1806" y="638"/>
                      <a:pt x="1826" y="637"/>
                      <a:pt x="1846" y="637"/>
                    </a:cubicBezTo>
                    <a:close/>
                    <a:moveTo>
                      <a:pt x="2304" y="935"/>
                    </a:moveTo>
                    <a:lnTo>
                      <a:pt x="2304" y="935"/>
                    </a:lnTo>
                    <a:cubicBezTo>
                      <a:pt x="2307" y="936"/>
                      <a:pt x="2311" y="936"/>
                      <a:pt x="2314" y="938"/>
                    </a:cubicBezTo>
                    <a:cubicBezTo>
                      <a:pt x="2317" y="947"/>
                      <a:pt x="2319" y="953"/>
                      <a:pt x="2321" y="962"/>
                    </a:cubicBezTo>
                    <a:cubicBezTo>
                      <a:pt x="2315" y="951"/>
                      <a:pt x="2311" y="943"/>
                      <a:pt x="2304" y="935"/>
                    </a:cubicBezTo>
                    <a:close/>
                    <a:moveTo>
                      <a:pt x="1496" y="978"/>
                    </a:moveTo>
                    <a:cubicBezTo>
                      <a:pt x="1527" y="983"/>
                      <a:pt x="1568" y="996"/>
                      <a:pt x="1609" y="1016"/>
                    </a:cubicBezTo>
                    <a:cubicBezTo>
                      <a:pt x="1527" y="1019"/>
                      <a:pt x="1444" y="1040"/>
                      <a:pt x="1371" y="1081"/>
                    </a:cubicBezTo>
                    <a:cubicBezTo>
                      <a:pt x="1368" y="1074"/>
                      <a:pt x="1364" y="1066"/>
                      <a:pt x="1361" y="1057"/>
                    </a:cubicBezTo>
                    <a:cubicBezTo>
                      <a:pt x="1397" y="1026"/>
                      <a:pt x="1434" y="1000"/>
                      <a:pt x="1476" y="978"/>
                    </a:cubicBezTo>
                    <a:close/>
                    <a:moveTo>
                      <a:pt x="1334" y="1081"/>
                    </a:moveTo>
                    <a:cubicBezTo>
                      <a:pt x="1324" y="1093"/>
                      <a:pt x="1315" y="1103"/>
                      <a:pt x="1304" y="1114"/>
                    </a:cubicBezTo>
                    <a:lnTo>
                      <a:pt x="1289" y="1123"/>
                    </a:lnTo>
                    <a:cubicBezTo>
                      <a:pt x="1302" y="1108"/>
                      <a:pt x="1317" y="1095"/>
                      <a:pt x="1334" y="1081"/>
                    </a:cubicBezTo>
                    <a:close/>
                    <a:moveTo>
                      <a:pt x="2040" y="328"/>
                    </a:moveTo>
                    <a:cubicBezTo>
                      <a:pt x="2222" y="328"/>
                      <a:pt x="2406" y="359"/>
                      <a:pt x="2574" y="452"/>
                    </a:cubicBezTo>
                    <a:cubicBezTo>
                      <a:pt x="2822" y="587"/>
                      <a:pt x="3001" y="834"/>
                      <a:pt x="3076" y="1106"/>
                    </a:cubicBezTo>
                    <a:lnTo>
                      <a:pt x="3080" y="1126"/>
                    </a:lnTo>
                    <a:cubicBezTo>
                      <a:pt x="2988" y="997"/>
                      <a:pt x="2868" y="916"/>
                      <a:pt x="2742" y="854"/>
                    </a:cubicBezTo>
                    <a:cubicBezTo>
                      <a:pt x="2666" y="730"/>
                      <a:pt x="2564" y="621"/>
                      <a:pt x="2442" y="543"/>
                    </a:cubicBezTo>
                    <a:cubicBezTo>
                      <a:pt x="2262" y="428"/>
                      <a:pt x="2063" y="396"/>
                      <a:pt x="1869" y="396"/>
                    </a:cubicBezTo>
                    <a:cubicBezTo>
                      <a:pt x="1852" y="396"/>
                      <a:pt x="1836" y="396"/>
                      <a:pt x="1820" y="397"/>
                    </a:cubicBezTo>
                    <a:cubicBezTo>
                      <a:pt x="1765" y="383"/>
                      <a:pt x="1708" y="376"/>
                      <a:pt x="1650" y="376"/>
                    </a:cubicBezTo>
                    <a:cubicBezTo>
                      <a:pt x="1625" y="376"/>
                      <a:pt x="1600" y="377"/>
                      <a:pt x="1575" y="380"/>
                    </a:cubicBezTo>
                    <a:cubicBezTo>
                      <a:pt x="1617" y="372"/>
                      <a:pt x="1659" y="364"/>
                      <a:pt x="1701" y="357"/>
                    </a:cubicBezTo>
                    <a:cubicBezTo>
                      <a:pt x="1811" y="340"/>
                      <a:pt x="1925" y="328"/>
                      <a:pt x="2040" y="328"/>
                    </a:cubicBezTo>
                    <a:close/>
                    <a:moveTo>
                      <a:pt x="2464" y="997"/>
                    </a:moveTo>
                    <a:cubicBezTo>
                      <a:pt x="2478" y="1004"/>
                      <a:pt x="2493" y="1011"/>
                      <a:pt x="2506" y="1018"/>
                    </a:cubicBezTo>
                    <a:cubicBezTo>
                      <a:pt x="2528" y="1071"/>
                      <a:pt x="2548" y="1126"/>
                      <a:pt x="2560" y="1183"/>
                    </a:cubicBezTo>
                    <a:cubicBezTo>
                      <a:pt x="2570" y="1225"/>
                      <a:pt x="2577" y="1271"/>
                      <a:pt x="2582" y="1315"/>
                    </a:cubicBezTo>
                    <a:cubicBezTo>
                      <a:pt x="2579" y="1316"/>
                      <a:pt x="2574" y="1316"/>
                      <a:pt x="2568" y="1319"/>
                    </a:cubicBezTo>
                    <a:cubicBezTo>
                      <a:pt x="2545" y="1210"/>
                      <a:pt x="2512" y="1100"/>
                      <a:pt x="2464" y="997"/>
                    </a:cubicBezTo>
                    <a:close/>
                    <a:moveTo>
                      <a:pt x="2588" y="1356"/>
                    </a:moveTo>
                    <a:cubicBezTo>
                      <a:pt x="2590" y="1385"/>
                      <a:pt x="2590" y="1414"/>
                      <a:pt x="2593" y="1444"/>
                    </a:cubicBezTo>
                    <a:cubicBezTo>
                      <a:pt x="2590" y="1430"/>
                      <a:pt x="2588" y="1417"/>
                      <a:pt x="2586" y="1403"/>
                    </a:cubicBezTo>
                    <a:cubicBezTo>
                      <a:pt x="2584" y="1389"/>
                      <a:pt x="2579" y="1374"/>
                      <a:pt x="2577" y="1360"/>
                    </a:cubicBezTo>
                    <a:cubicBezTo>
                      <a:pt x="2581" y="1357"/>
                      <a:pt x="2584" y="1357"/>
                      <a:pt x="2588" y="1356"/>
                    </a:cubicBezTo>
                    <a:close/>
                    <a:moveTo>
                      <a:pt x="1838" y="1312"/>
                    </a:moveTo>
                    <a:cubicBezTo>
                      <a:pt x="1840" y="1313"/>
                      <a:pt x="1846" y="1313"/>
                      <a:pt x="1850" y="1315"/>
                    </a:cubicBezTo>
                    <a:cubicBezTo>
                      <a:pt x="1853" y="1316"/>
                      <a:pt x="1857" y="1319"/>
                      <a:pt x="1860" y="1322"/>
                    </a:cubicBezTo>
                    <a:cubicBezTo>
                      <a:pt x="1942" y="1374"/>
                      <a:pt x="1979" y="1458"/>
                      <a:pt x="2007" y="1543"/>
                    </a:cubicBezTo>
                    <a:cubicBezTo>
                      <a:pt x="2012" y="1557"/>
                      <a:pt x="2018" y="1572"/>
                      <a:pt x="2023" y="1589"/>
                    </a:cubicBezTo>
                    <a:lnTo>
                      <a:pt x="2011" y="1589"/>
                    </a:lnTo>
                    <a:cubicBezTo>
                      <a:pt x="1989" y="1514"/>
                      <a:pt x="1953" y="1446"/>
                      <a:pt x="1905" y="1390"/>
                    </a:cubicBezTo>
                    <a:cubicBezTo>
                      <a:pt x="1887" y="1368"/>
                      <a:pt x="1865" y="1348"/>
                      <a:pt x="1840" y="1329"/>
                    </a:cubicBezTo>
                    <a:cubicBezTo>
                      <a:pt x="1840" y="1323"/>
                      <a:pt x="1839" y="1319"/>
                      <a:pt x="1838" y="1312"/>
                    </a:cubicBezTo>
                    <a:close/>
                    <a:moveTo>
                      <a:pt x="1653" y="916"/>
                    </a:moveTo>
                    <a:cubicBezTo>
                      <a:pt x="1726" y="932"/>
                      <a:pt x="1796" y="957"/>
                      <a:pt x="1865" y="987"/>
                    </a:cubicBezTo>
                    <a:cubicBezTo>
                      <a:pt x="1927" y="1016"/>
                      <a:pt x="1990" y="1045"/>
                      <a:pt x="2052" y="1081"/>
                    </a:cubicBezTo>
                    <a:cubicBezTo>
                      <a:pt x="2087" y="1118"/>
                      <a:pt x="2120" y="1157"/>
                      <a:pt x="2153" y="1192"/>
                    </a:cubicBezTo>
                    <a:cubicBezTo>
                      <a:pt x="2238" y="1283"/>
                      <a:pt x="2340" y="1378"/>
                      <a:pt x="2391" y="1509"/>
                    </a:cubicBezTo>
                    <a:cubicBezTo>
                      <a:pt x="2396" y="1545"/>
                      <a:pt x="2398" y="1582"/>
                      <a:pt x="2400" y="1618"/>
                    </a:cubicBezTo>
                    <a:cubicBezTo>
                      <a:pt x="2387" y="1613"/>
                      <a:pt x="2370" y="1609"/>
                      <a:pt x="2356" y="1607"/>
                    </a:cubicBezTo>
                    <a:cubicBezTo>
                      <a:pt x="2352" y="1605"/>
                      <a:pt x="2347" y="1605"/>
                      <a:pt x="2343" y="1605"/>
                    </a:cubicBezTo>
                    <a:cubicBezTo>
                      <a:pt x="2340" y="1600"/>
                      <a:pt x="2336" y="1597"/>
                      <a:pt x="2333" y="1591"/>
                    </a:cubicBezTo>
                    <a:cubicBezTo>
                      <a:pt x="2332" y="1576"/>
                      <a:pt x="2332" y="1561"/>
                      <a:pt x="2329" y="1545"/>
                    </a:cubicBezTo>
                    <a:cubicBezTo>
                      <a:pt x="2306" y="1410"/>
                      <a:pt x="2224" y="1283"/>
                      <a:pt x="2120" y="1184"/>
                    </a:cubicBezTo>
                    <a:cubicBezTo>
                      <a:pt x="2015" y="1082"/>
                      <a:pt x="1878" y="1031"/>
                      <a:pt x="1733" y="1019"/>
                    </a:cubicBezTo>
                    <a:cubicBezTo>
                      <a:pt x="1719" y="1018"/>
                      <a:pt x="1703" y="1018"/>
                      <a:pt x="1689" y="1018"/>
                    </a:cubicBezTo>
                    <a:cubicBezTo>
                      <a:pt x="1672" y="998"/>
                      <a:pt x="1655" y="976"/>
                      <a:pt x="1634" y="961"/>
                    </a:cubicBezTo>
                    <a:cubicBezTo>
                      <a:pt x="1619" y="949"/>
                      <a:pt x="1600" y="942"/>
                      <a:pt x="1584" y="932"/>
                    </a:cubicBezTo>
                    <a:cubicBezTo>
                      <a:pt x="1606" y="927"/>
                      <a:pt x="1630" y="921"/>
                      <a:pt x="1653" y="916"/>
                    </a:cubicBezTo>
                    <a:close/>
                    <a:moveTo>
                      <a:pt x="2359" y="1651"/>
                    </a:moveTo>
                    <a:lnTo>
                      <a:pt x="2359" y="1651"/>
                    </a:lnTo>
                    <a:cubicBezTo>
                      <a:pt x="2373" y="1653"/>
                      <a:pt x="2387" y="1656"/>
                      <a:pt x="2400" y="1659"/>
                    </a:cubicBezTo>
                    <a:lnTo>
                      <a:pt x="2400" y="1667"/>
                    </a:lnTo>
                    <a:cubicBezTo>
                      <a:pt x="2398" y="1693"/>
                      <a:pt x="2395" y="1719"/>
                      <a:pt x="2394" y="1743"/>
                    </a:cubicBezTo>
                    <a:cubicBezTo>
                      <a:pt x="2387" y="1711"/>
                      <a:pt x="2373" y="1679"/>
                      <a:pt x="2359" y="1651"/>
                    </a:cubicBezTo>
                    <a:close/>
                    <a:moveTo>
                      <a:pt x="2896" y="1452"/>
                    </a:moveTo>
                    <a:cubicBezTo>
                      <a:pt x="2906" y="1494"/>
                      <a:pt x="2914" y="1536"/>
                      <a:pt x="2914" y="1585"/>
                    </a:cubicBezTo>
                    <a:cubicBezTo>
                      <a:pt x="2912" y="1692"/>
                      <a:pt x="2890" y="1805"/>
                      <a:pt x="2857" y="1918"/>
                    </a:cubicBezTo>
                    <a:cubicBezTo>
                      <a:pt x="2848" y="1904"/>
                      <a:pt x="2838" y="1887"/>
                      <a:pt x="2830" y="1872"/>
                    </a:cubicBezTo>
                    <a:cubicBezTo>
                      <a:pt x="2868" y="1736"/>
                      <a:pt x="2892" y="1597"/>
                      <a:pt x="2896" y="1452"/>
                    </a:cubicBezTo>
                    <a:close/>
                    <a:moveTo>
                      <a:pt x="1524" y="1536"/>
                    </a:moveTo>
                    <a:cubicBezTo>
                      <a:pt x="1526" y="1536"/>
                      <a:pt x="1528" y="1537"/>
                      <a:pt x="1529" y="1538"/>
                    </a:cubicBezTo>
                    <a:cubicBezTo>
                      <a:pt x="1538" y="1545"/>
                      <a:pt x="1516" y="1578"/>
                      <a:pt x="1520" y="1583"/>
                    </a:cubicBezTo>
                    <a:cubicBezTo>
                      <a:pt x="1524" y="1589"/>
                      <a:pt x="1579" y="1589"/>
                      <a:pt x="1590" y="1611"/>
                    </a:cubicBezTo>
                    <a:cubicBezTo>
                      <a:pt x="1600" y="1631"/>
                      <a:pt x="1597" y="1652"/>
                      <a:pt x="1590" y="1667"/>
                    </a:cubicBezTo>
                    <a:lnTo>
                      <a:pt x="1708" y="1664"/>
                    </a:lnTo>
                    <a:cubicBezTo>
                      <a:pt x="1712" y="1667"/>
                      <a:pt x="1715" y="1670"/>
                      <a:pt x="1719" y="1674"/>
                    </a:cubicBezTo>
                    <a:cubicBezTo>
                      <a:pt x="1719" y="1677"/>
                      <a:pt x="1721" y="1678"/>
                      <a:pt x="1721" y="1679"/>
                    </a:cubicBezTo>
                    <a:cubicBezTo>
                      <a:pt x="1728" y="1674"/>
                      <a:pt x="1736" y="1670"/>
                      <a:pt x="1741" y="1664"/>
                    </a:cubicBezTo>
                    <a:lnTo>
                      <a:pt x="1752" y="1664"/>
                    </a:lnTo>
                    <a:cubicBezTo>
                      <a:pt x="1769" y="1704"/>
                      <a:pt x="1773" y="1757"/>
                      <a:pt x="1762" y="1803"/>
                    </a:cubicBezTo>
                    <a:cubicBezTo>
                      <a:pt x="1745" y="1857"/>
                      <a:pt x="1679" y="1871"/>
                      <a:pt x="1645" y="1890"/>
                    </a:cubicBezTo>
                    <a:lnTo>
                      <a:pt x="1633" y="1897"/>
                    </a:lnTo>
                    <a:cubicBezTo>
                      <a:pt x="1605" y="1911"/>
                      <a:pt x="1575" y="1922"/>
                      <a:pt x="1546" y="1922"/>
                    </a:cubicBezTo>
                    <a:cubicBezTo>
                      <a:pt x="1540" y="1922"/>
                      <a:pt x="1534" y="1921"/>
                      <a:pt x="1528" y="1920"/>
                    </a:cubicBezTo>
                    <a:cubicBezTo>
                      <a:pt x="1488" y="1913"/>
                      <a:pt x="1452" y="1904"/>
                      <a:pt x="1422" y="1880"/>
                    </a:cubicBezTo>
                    <a:cubicBezTo>
                      <a:pt x="1394" y="1858"/>
                      <a:pt x="1353" y="1858"/>
                      <a:pt x="1334" y="1825"/>
                    </a:cubicBezTo>
                    <a:cubicBezTo>
                      <a:pt x="1315" y="1796"/>
                      <a:pt x="1344" y="1739"/>
                      <a:pt x="1342" y="1715"/>
                    </a:cubicBezTo>
                    <a:cubicBezTo>
                      <a:pt x="1337" y="1693"/>
                      <a:pt x="1334" y="1673"/>
                      <a:pt x="1338" y="1653"/>
                    </a:cubicBezTo>
                    <a:cubicBezTo>
                      <a:pt x="1344" y="1637"/>
                      <a:pt x="1315" y="1619"/>
                      <a:pt x="1324" y="1601"/>
                    </a:cubicBezTo>
                    <a:cubicBezTo>
                      <a:pt x="1337" y="1583"/>
                      <a:pt x="1371" y="1582"/>
                      <a:pt x="1385" y="1572"/>
                    </a:cubicBezTo>
                    <a:cubicBezTo>
                      <a:pt x="1397" y="1564"/>
                      <a:pt x="1407" y="1549"/>
                      <a:pt x="1425" y="1543"/>
                    </a:cubicBezTo>
                    <a:cubicBezTo>
                      <a:pt x="1428" y="1542"/>
                      <a:pt x="1431" y="1542"/>
                      <a:pt x="1434" y="1542"/>
                    </a:cubicBezTo>
                    <a:cubicBezTo>
                      <a:pt x="1449" y="1542"/>
                      <a:pt x="1466" y="1550"/>
                      <a:pt x="1474" y="1551"/>
                    </a:cubicBezTo>
                    <a:cubicBezTo>
                      <a:pt x="1484" y="1551"/>
                      <a:pt x="1492" y="1537"/>
                      <a:pt x="1501" y="1537"/>
                    </a:cubicBezTo>
                    <a:cubicBezTo>
                      <a:pt x="1502" y="1537"/>
                      <a:pt x="1502" y="1538"/>
                      <a:pt x="1503" y="1538"/>
                    </a:cubicBezTo>
                    <a:cubicBezTo>
                      <a:pt x="1505" y="1538"/>
                      <a:pt x="1507" y="1538"/>
                      <a:pt x="1508" y="1538"/>
                    </a:cubicBezTo>
                    <a:cubicBezTo>
                      <a:pt x="1514" y="1538"/>
                      <a:pt x="1519" y="1536"/>
                      <a:pt x="1524" y="1536"/>
                    </a:cubicBezTo>
                    <a:close/>
                    <a:moveTo>
                      <a:pt x="2811" y="1938"/>
                    </a:moveTo>
                    <a:cubicBezTo>
                      <a:pt x="2822" y="1952"/>
                      <a:pt x="2830" y="1966"/>
                      <a:pt x="2837" y="1981"/>
                    </a:cubicBezTo>
                    <a:cubicBezTo>
                      <a:pt x="2830" y="2000"/>
                      <a:pt x="2827" y="2018"/>
                      <a:pt x="2820" y="2037"/>
                    </a:cubicBezTo>
                    <a:cubicBezTo>
                      <a:pt x="2811" y="2057"/>
                      <a:pt x="2801" y="2076"/>
                      <a:pt x="2793" y="2092"/>
                    </a:cubicBezTo>
                    <a:cubicBezTo>
                      <a:pt x="2790" y="2069"/>
                      <a:pt x="2787" y="2044"/>
                      <a:pt x="2783" y="2018"/>
                    </a:cubicBezTo>
                    <a:cubicBezTo>
                      <a:pt x="2794" y="1991"/>
                      <a:pt x="2802" y="1964"/>
                      <a:pt x="2811" y="1938"/>
                    </a:cubicBezTo>
                    <a:close/>
                    <a:moveTo>
                      <a:pt x="2333" y="1693"/>
                    </a:moveTo>
                    <a:cubicBezTo>
                      <a:pt x="2352" y="1735"/>
                      <a:pt x="2369" y="1777"/>
                      <a:pt x="2381" y="1823"/>
                    </a:cubicBezTo>
                    <a:cubicBezTo>
                      <a:pt x="2376" y="1856"/>
                      <a:pt x="2370" y="1886"/>
                      <a:pt x="2356" y="1918"/>
                    </a:cubicBezTo>
                    <a:cubicBezTo>
                      <a:pt x="2325" y="1993"/>
                      <a:pt x="2263" y="2048"/>
                      <a:pt x="2211" y="2099"/>
                    </a:cubicBezTo>
                    <a:cubicBezTo>
                      <a:pt x="2242" y="2048"/>
                      <a:pt x="2264" y="1991"/>
                      <a:pt x="2284" y="1934"/>
                    </a:cubicBezTo>
                    <a:cubicBezTo>
                      <a:pt x="2307" y="1858"/>
                      <a:pt x="2328" y="1777"/>
                      <a:pt x="2333" y="1693"/>
                    </a:cubicBezTo>
                    <a:close/>
                    <a:moveTo>
                      <a:pt x="1627" y="1302"/>
                    </a:moveTo>
                    <a:cubicBezTo>
                      <a:pt x="1701" y="1319"/>
                      <a:pt x="1769" y="1349"/>
                      <a:pt x="1817" y="1390"/>
                    </a:cubicBezTo>
                    <a:cubicBezTo>
                      <a:pt x="1833" y="1466"/>
                      <a:pt x="1846" y="1553"/>
                      <a:pt x="1817" y="1626"/>
                    </a:cubicBezTo>
                    <a:cubicBezTo>
                      <a:pt x="1816" y="1629"/>
                      <a:pt x="1828" y="1633"/>
                      <a:pt x="1835" y="1633"/>
                    </a:cubicBezTo>
                    <a:cubicBezTo>
                      <a:pt x="1838" y="1633"/>
                      <a:pt x="1840" y="1632"/>
                      <a:pt x="1840" y="1631"/>
                    </a:cubicBezTo>
                    <a:cubicBezTo>
                      <a:pt x="1879" y="1575"/>
                      <a:pt x="1876" y="1513"/>
                      <a:pt x="1869" y="1452"/>
                    </a:cubicBezTo>
                    <a:lnTo>
                      <a:pt x="1869" y="1452"/>
                    </a:lnTo>
                    <a:cubicBezTo>
                      <a:pt x="1901" y="1492"/>
                      <a:pt x="1924" y="1535"/>
                      <a:pt x="1942" y="1585"/>
                    </a:cubicBezTo>
                    <a:cubicBezTo>
                      <a:pt x="1920" y="1583"/>
                      <a:pt x="1895" y="1583"/>
                      <a:pt x="1873" y="1578"/>
                    </a:cubicBezTo>
                    <a:cubicBezTo>
                      <a:pt x="1873" y="1578"/>
                      <a:pt x="1873" y="1578"/>
                      <a:pt x="1873" y="1578"/>
                    </a:cubicBezTo>
                    <a:cubicBezTo>
                      <a:pt x="1866" y="1578"/>
                      <a:pt x="1863" y="1601"/>
                      <a:pt x="1869" y="1602"/>
                    </a:cubicBezTo>
                    <a:cubicBezTo>
                      <a:pt x="1897" y="1611"/>
                      <a:pt x="1927" y="1616"/>
                      <a:pt x="1955" y="1622"/>
                    </a:cubicBezTo>
                    <a:cubicBezTo>
                      <a:pt x="1982" y="1728"/>
                      <a:pt x="1978" y="1846"/>
                      <a:pt x="1934" y="1942"/>
                    </a:cubicBezTo>
                    <a:cubicBezTo>
                      <a:pt x="1928" y="1957"/>
                      <a:pt x="1948" y="1975"/>
                      <a:pt x="1965" y="1975"/>
                    </a:cubicBezTo>
                    <a:cubicBezTo>
                      <a:pt x="1971" y="1975"/>
                      <a:pt x="1976" y="1973"/>
                      <a:pt x="1979" y="1967"/>
                    </a:cubicBezTo>
                    <a:cubicBezTo>
                      <a:pt x="2040" y="1865"/>
                      <a:pt x="2047" y="1743"/>
                      <a:pt x="2022" y="1629"/>
                    </a:cubicBezTo>
                    <a:lnTo>
                      <a:pt x="2037" y="1629"/>
                    </a:lnTo>
                    <a:cubicBezTo>
                      <a:pt x="2058" y="1692"/>
                      <a:pt x="2073" y="1761"/>
                      <a:pt x="2058" y="1831"/>
                    </a:cubicBezTo>
                    <a:cubicBezTo>
                      <a:pt x="2034" y="1929"/>
                      <a:pt x="1989" y="2025"/>
                      <a:pt x="1920" y="2098"/>
                    </a:cubicBezTo>
                    <a:cubicBezTo>
                      <a:pt x="1909" y="2110"/>
                      <a:pt x="1895" y="2118"/>
                      <a:pt x="1884" y="2128"/>
                    </a:cubicBezTo>
                    <a:cubicBezTo>
                      <a:pt x="1898" y="2048"/>
                      <a:pt x="1886" y="1959"/>
                      <a:pt x="1822" y="1885"/>
                    </a:cubicBezTo>
                    <a:cubicBezTo>
                      <a:pt x="1842" y="1839"/>
                      <a:pt x="1853" y="1791"/>
                      <a:pt x="1847" y="1743"/>
                    </a:cubicBezTo>
                    <a:cubicBezTo>
                      <a:pt x="1840" y="1684"/>
                      <a:pt x="1805" y="1640"/>
                      <a:pt x="1773" y="1604"/>
                    </a:cubicBezTo>
                    <a:cubicBezTo>
                      <a:pt x="1777" y="1575"/>
                      <a:pt x="1770" y="1546"/>
                      <a:pt x="1766" y="1514"/>
                    </a:cubicBezTo>
                    <a:cubicBezTo>
                      <a:pt x="1762" y="1468"/>
                      <a:pt x="1728" y="1436"/>
                      <a:pt x="1700" y="1397"/>
                    </a:cubicBezTo>
                    <a:cubicBezTo>
                      <a:pt x="1679" y="1368"/>
                      <a:pt x="1656" y="1330"/>
                      <a:pt x="1622" y="1305"/>
                    </a:cubicBezTo>
                    <a:cubicBezTo>
                      <a:pt x="1624" y="1305"/>
                      <a:pt x="1626" y="1305"/>
                      <a:pt x="1627" y="1302"/>
                    </a:cubicBezTo>
                    <a:close/>
                    <a:moveTo>
                      <a:pt x="778" y="1513"/>
                    </a:moveTo>
                    <a:cubicBezTo>
                      <a:pt x="744" y="1637"/>
                      <a:pt x="728" y="1763"/>
                      <a:pt x="730" y="1890"/>
                    </a:cubicBezTo>
                    <a:cubicBezTo>
                      <a:pt x="731" y="1918"/>
                      <a:pt x="735" y="1945"/>
                      <a:pt x="737" y="1973"/>
                    </a:cubicBezTo>
                    <a:cubicBezTo>
                      <a:pt x="737" y="1974"/>
                      <a:pt x="735" y="1974"/>
                      <a:pt x="735" y="1974"/>
                    </a:cubicBezTo>
                    <a:cubicBezTo>
                      <a:pt x="715" y="2015"/>
                      <a:pt x="668" y="2057"/>
                      <a:pt x="650" y="2099"/>
                    </a:cubicBezTo>
                    <a:cubicBezTo>
                      <a:pt x="643" y="2114"/>
                      <a:pt x="643" y="2128"/>
                      <a:pt x="643" y="2145"/>
                    </a:cubicBezTo>
                    <a:cubicBezTo>
                      <a:pt x="636" y="2035"/>
                      <a:pt x="664" y="1911"/>
                      <a:pt x="694" y="1783"/>
                    </a:cubicBezTo>
                    <a:cubicBezTo>
                      <a:pt x="715" y="1688"/>
                      <a:pt x="744" y="1598"/>
                      <a:pt x="778" y="1513"/>
                    </a:cubicBezTo>
                    <a:close/>
                    <a:moveTo>
                      <a:pt x="1789" y="1934"/>
                    </a:moveTo>
                    <a:cubicBezTo>
                      <a:pt x="1835" y="2013"/>
                      <a:pt x="1833" y="2105"/>
                      <a:pt x="1803" y="2175"/>
                    </a:cubicBezTo>
                    <a:cubicBezTo>
                      <a:pt x="1758" y="2196"/>
                      <a:pt x="1712" y="2208"/>
                      <a:pt x="1666" y="2211"/>
                    </a:cubicBezTo>
                    <a:cubicBezTo>
                      <a:pt x="1651" y="2213"/>
                      <a:pt x="1637" y="2214"/>
                      <a:pt x="1623" y="2214"/>
                    </a:cubicBezTo>
                    <a:cubicBezTo>
                      <a:pt x="1547" y="2214"/>
                      <a:pt x="1470" y="2186"/>
                      <a:pt x="1403" y="2147"/>
                    </a:cubicBezTo>
                    <a:cubicBezTo>
                      <a:pt x="1335" y="2113"/>
                      <a:pt x="1283" y="2057"/>
                      <a:pt x="1244" y="1997"/>
                    </a:cubicBezTo>
                    <a:cubicBezTo>
                      <a:pt x="1242" y="1982"/>
                      <a:pt x="1246" y="1967"/>
                      <a:pt x="1246" y="1949"/>
                    </a:cubicBezTo>
                    <a:cubicBezTo>
                      <a:pt x="1258" y="1956"/>
                      <a:pt x="1272" y="1964"/>
                      <a:pt x="1282" y="1974"/>
                    </a:cubicBezTo>
                    <a:cubicBezTo>
                      <a:pt x="1322" y="2004"/>
                      <a:pt x="1366" y="2046"/>
                      <a:pt x="1423" y="2063"/>
                    </a:cubicBezTo>
                    <a:cubicBezTo>
                      <a:pt x="1458" y="2073"/>
                      <a:pt x="1504" y="2084"/>
                      <a:pt x="1552" y="2084"/>
                    </a:cubicBezTo>
                    <a:cubicBezTo>
                      <a:pt x="1576" y="2084"/>
                      <a:pt x="1600" y="2081"/>
                      <a:pt x="1623" y="2074"/>
                    </a:cubicBezTo>
                    <a:cubicBezTo>
                      <a:pt x="1660" y="2066"/>
                      <a:pt x="1693" y="2044"/>
                      <a:pt x="1721" y="2018"/>
                    </a:cubicBezTo>
                    <a:cubicBezTo>
                      <a:pt x="1743" y="1996"/>
                      <a:pt x="1762" y="1971"/>
                      <a:pt x="1781" y="1948"/>
                    </a:cubicBezTo>
                    <a:cubicBezTo>
                      <a:pt x="1784" y="1942"/>
                      <a:pt x="1785" y="1940"/>
                      <a:pt x="1789" y="1934"/>
                    </a:cubicBezTo>
                    <a:close/>
                    <a:moveTo>
                      <a:pt x="3047" y="2113"/>
                    </a:moveTo>
                    <a:cubicBezTo>
                      <a:pt x="3028" y="2168"/>
                      <a:pt x="3007" y="2222"/>
                      <a:pt x="2983" y="2273"/>
                    </a:cubicBezTo>
                    <a:cubicBezTo>
                      <a:pt x="2981" y="2263"/>
                      <a:pt x="2980" y="2255"/>
                      <a:pt x="2978" y="2244"/>
                    </a:cubicBezTo>
                    <a:cubicBezTo>
                      <a:pt x="3002" y="2201"/>
                      <a:pt x="3024" y="2158"/>
                      <a:pt x="3047" y="2113"/>
                    </a:cubicBezTo>
                    <a:close/>
                    <a:moveTo>
                      <a:pt x="2747" y="2113"/>
                    </a:moveTo>
                    <a:cubicBezTo>
                      <a:pt x="2747" y="2134"/>
                      <a:pt x="2749" y="2154"/>
                      <a:pt x="2747" y="2175"/>
                    </a:cubicBezTo>
                    <a:cubicBezTo>
                      <a:pt x="2712" y="2231"/>
                      <a:pt x="2673" y="2285"/>
                      <a:pt x="2636" y="2337"/>
                    </a:cubicBezTo>
                    <a:cubicBezTo>
                      <a:pt x="2670" y="2285"/>
                      <a:pt x="2701" y="2230"/>
                      <a:pt x="2725" y="2174"/>
                    </a:cubicBezTo>
                    <a:cubicBezTo>
                      <a:pt x="2734" y="2154"/>
                      <a:pt x="2740" y="2134"/>
                      <a:pt x="2747" y="2113"/>
                    </a:cubicBezTo>
                    <a:close/>
                    <a:moveTo>
                      <a:pt x="1819" y="166"/>
                    </a:moveTo>
                    <a:cubicBezTo>
                      <a:pt x="1928" y="166"/>
                      <a:pt x="2036" y="189"/>
                      <a:pt x="2136" y="206"/>
                    </a:cubicBezTo>
                    <a:cubicBezTo>
                      <a:pt x="2304" y="233"/>
                      <a:pt x="2467" y="281"/>
                      <a:pt x="2611" y="367"/>
                    </a:cubicBezTo>
                    <a:cubicBezTo>
                      <a:pt x="2756" y="451"/>
                      <a:pt x="2889" y="554"/>
                      <a:pt x="2994" y="682"/>
                    </a:cubicBezTo>
                    <a:cubicBezTo>
                      <a:pt x="3089" y="792"/>
                      <a:pt x="3186" y="906"/>
                      <a:pt x="3248" y="1040"/>
                    </a:cubicBezTo>
                    <a:cubicBezTo>
                      <a:pt x="3255" y="1055"/>
                      <a:pt x="3263" y="1068"/>
                      <a:pt x="3270" y="1086"/>
                    </a:cubicBezTo>
                    <a:cubicBezTo>
                      <a:pt x="3323" y="1224"/>
                      <a:pt x="3302" y="1375"/>
                      <a:pt x="3309" y="1509"/>
                    </a:cubicBezTo>
                    <a:cubicBezTo>
                      <a:pt x="3316" y="1646"/>
                      <a:pt x="3306" y="1784"/>
                      <a:pt x="3276" y="1918"/>
                    </a:cubicBezTo>
                    <a:cubicBezTo>
                      <a:pt x="3244" y="2048"/>
                      <a:pt x="3230" y="2189"/>
                      <a:pt x="3162" y="2310"/>
                    </a:cubicBezTo>
                    <a:cubicBezTo>
                      <a:pt x="3140" y="2348"/>
                      <a:pt x="3112" y="2383"/>
                      <a:pt x="3084" y="2417"/>
                    </a:cubicBezTo>
                    <a:cubicBezTo>
                      <a:pt x="3098" y="2352"/>
                      <a:pt x="3105" y="2286"/>
                      <a:pt x="3112" y="2222"/>
                    </a:cubicBezTo>
                    <a:cubicBezTo>
                      <a:pt x="3179" y="2008"/>
                      <a:pt x="3218" y="1787"/>
                      <a:pt x="3217" y="1557"/>
                    </a:cubicBezTo>
                    <a:cubicBezTo>
                      <a:pt x="3211" y="1232"/>
                      <a:pt x="3102" y="896"/>
                      <a:pt x="2878" y="646"/>
                    </a:cubicBezTo>
                    <a:cubicBezTo>
                      <a:pt x="2658" y="389"/>
                      <a:pt x="2322" y="286"/>
                      <a:pt x="2015" y="286"/>
                    </a:cubicBezTo>
                    <a:cubicBezTo>
                      <a:pt x="2005" y="286"/>
                      <a:pt x="1995" y="287"/>
                      <a:pt x="1985" y="287"/>
                    </a:cubicBezTo>
                    <a:cubicBezTo>
                      <a:pt x="1772" y="288"/>
                      <a:pt x="1547" y="339"/>
                      <a:pt x="1335" y="387"/>
                    </a:cubicBezTo>
                    <a:cubicBezTo>
                      <a:pt x="1411" y="305"/>
                      <a:pt x="1507" y="236"/>
                      <a:pt x="1616" y="199"/>
                    </a:cubicBezTo>
                    <a:cubicBezTo>
                      <a:pt x="1683" y="175"/>
                      <a:pt x="1751" y="166"/>
                      <a:pt x="1819" y="166"/>
                    </a:cubicBezTo>
                    <a:close/>
                    <a:moveTo>
                      <a:pt x="2180" y="2468"/>
                    </a:moveTo>
                    <a:lnTo>
                      <a:pt x="2180" y="2468"/>
                    </a:lnTo>
                    <a:cubicBezTo>
                      <a:pt x="2070" y="2539"/>
                      <a:pt x="1937" y="2572"/>
                      <a:pt x="1819" y="2572"/>
                    </a:cubicBezTo>
                    <a:cubicBezTo>
                      <a:pt x="1786" y="2572"/>
                      <a:pt x="1754" y="2570"/>
                      <a:pt x="1723" y="2564"/>
                    </a:cubicBezTo>
                    <a:cubicBezTo>
                      <a:pt x="1693" y="2560"/>
                      <a:pt x="1661" y="2553"/>
                      <a:pt x="1631" y="2544"/>
                    </a:cubicBezTo>
                    <a:lnTo>
                      <a:pt x="1631" y="2544"/>
                    </a:lnTo>
                    <a:cubicBezTo>
                      <a:pt x="1672" y="2545"/>
                      <a:pt x="1715" y="2546"/>
                      <a:pt x="1756" y="2546"/>
                    </a:cubicBezTo>
                    <a:cubicBezTo>
                      <a:pt x="1788" y="2546"/>
                      <a:pt x="1819" y="2547"/>
                      <a:pt x="1852" y="2547"/>
                    </a:cubicBezTo>
                    <a:cubicBezTo>
                      <a:pt x="1916" y="2547"/>
                      <a:pt x="1983" y="2544"/>
                      <a:pt x="2050" y="2526"/>
                    </a:cubicBezTo>
                    <a:cubicBezTo>
                      <a:pt x="2095" y="2513"/>
                      <a:pt x="2139" y="2491"/>
                      <a:pt x="2180" y="2468"/>
                    </a:cubicBezTo>
                    <a:close/>
                    <a:moveTo>
                      <a:pt x="1260" y="2588"/>
                    </a:moveTo>
                    <a:lnTo>
                      <a:pt x="1260" y="2588"/>
                    </a:lnTo>
                    <a:cubicBezTo>
                      <a:pt x="1261" y="2589"/>
                      <a:pt x="1262" y="2592"/>
                      <a:pt x="1262" y="2593"/>
                    </a:cubicBezTo>
                    <a:cubicBezTo>
                      <a:pt x="1313" y="2647"/>
                      <a:pt x="1372" y="2695"/>
                      <a:pt x="1439" y="2732"/>
                    </a:cubicBezTo>
                    <a:cubicBezTo>
                      <a:pt x="1400" y="2732"/>
                      <a:pt x="1363" y="2727"/>
                      <a:pt x="1327" y="2720"/>
                    </a:cubicBezTo>
                    <a:cubicBezTo>
                      <a:pt x="1313" y="2699"/>
                      <a:pt x="1300" y="2679"/>
                      <a:pt x="1289" y="2657"/>
                    </a:cubicBezTo>
                    <a:cubicBezTo>
                      <a:pt x="1280" y="2637"/>
                      <a:pt x="1273" y="2619"/>
                      <a:pt x="1265" y="2600"/>
                    </a:cubicBezTo>
                    <a:cubicBezTo>
                      <a:pt x="1262" y="2596"/>
                      <a:pt x="1261" y="2592"/>
                      <a:pt x="1260" y="2588"/>
                    </a:cubicBezTo>
                    <a:close/>
                    <a:moveTo>
                      <a:pt x="2952" y="2291"/>
                    </a:moveTo>
                    <a:lnTo>
                      <a:pt x="2958" y="2337"/>
                    </a:lnTo>
                    <a:cubicBezTo>
                      <a:pt x="2896" y="2465"/>
                      <a:pt x="2822" y="2588"/>
                      <a:pt x="2745" y="2705"/>
                    </a:cubicBezTo>
                    <a:cubicBezTo>
                      <a:pt x="2732" y="2723"/>
                      <a:pt x="2718" y="2739"/>
                      <a:pt x="2706" y="2757"/>
                    </a:cubicBezTo>
                    <a:cubicBezTo>
                      <a:pt x="2699" y="2761"/>
                      <a:pt x="2691" y="2765"/>
                      <a:pt x="2684" y="2771"/>
                    </a:cubicBezTo>
                    <a:cubicBezTo>
                      <a:pt x="2672" y="2773"/>
                      <a:pt x="2660" y="2774"/>
                      <a:pt x="2649" y="2774"/>
                    </a:cubicBezTo>
                    <a:cubicBezTo>
                      <a:pt x="2638" y="2774"/>
                      <a:pt x="2627" y="2773"/>
                      <a:pt x="2617" y="2771"/>
                    </a:cubicBezTo>
                    <a:cubicBezTo>
                      <a:pt x="2739" y="2648"/>
                      <a:pt x="2834" y="2500"/>
                      <a:pt x="2918" y="2354"/>
                    </a:cubicBezTo>
                    <a:cubicBezTo>
                      <a:pt x="2930" y="2333"/>
                      <a:pt x="2941" y="2313"/>
                      <a:pt x="2952" y="2291"/>
                    </a:cubicBezTo>
                    <a:close/>
                    <a:moveTo>
                      <a:pt x="318" y="2685"/>
                    </a:moveTo>
                    <a:cubicBezTo>
                      <a:pt x="340" y="2720"/>
                      <a:pt x="365" y="2757"/>
                      <a:pt x="387" y="2793"/>
                    </a:cubicBezTo>
                    <a:cubicBezTo>
                      <a:pt x="382" y="2791"/>
                      <a:pt x="379" y="2789"/>
                      <a:pt x="377" y="2787"/>
                    </a:cubicBezTo>
                    <a:cubicBezTo>
                      <a:pt x="354" y="2768"/>
                      <a:pt x="338" y="2746"/>
                      <a:pt x="322" y="2723"/>
                    </a:cubicBezTo>
                    <a:cubicBezTo>
                      <a:pt x="317" y="2713"/>
                      <a:pt x="317" y="2699"/>
                      <a:pt x="318" y="2685"/>
                    </a:cubicBezTo>
                    <a:close/>
                    <a:moveTo>
                      <a:pt x="2601" y="2794"/>
                    </a:moveTo>
                    <a:cubicBezTo>
                      <a:pt x="2614" y="2798"/>
                      <a:pt x="2625" y="2798"/>
                      <a:pt x="2636" y="2801"/>
                    </a:cubicBezTo>
                    <a:cubicBezTo>
                      <a:pt x="2614" y="2815"/>
                      <a:pt x="2593" y="2830"/>
                      <a:pt x="2568" y="2841"/>
                    </a:cubicBezTo>
                    <a:cubicBezTo>
                      <a:pt x="2568" y="2841"/>
                      <a:pt x="2568" y="2841"/>
                      <a:pt x="2568" y="2841"/>
                    </a:cubicBezTo>
                    <a:lnTo>
                      <a:pt x="2568" y="2841"/>
                    </a:lnTo>
                    <a:cubicBezTo>
                      <a:pt x="2580" y="2825"/>
                      <a:pt x="2589" y="2809"/>
                      <a:pt x="2601" y="2794"/>
                    </a:cubicBezTo>
                    <a:close/>
                    <a:moveTo>
                      <a:pt x="2548" y="2456"/>
                    </a:moveTo>
                    <a:lnTo>
                      <a:pt x="2548" y="2456"/>
                    </a:lnTo>
                    <a:cubicBezTo>
                      <a:pt x="2443" y="2604"/>
                      <a:pt x="2339" y="2768"/>
                      <a:pt x="2175" y="2856"/>
                    </a:cubicBezTo>
                    <a:cubicBezTo>
                      <a:pt x="2147" y="2871"/>
                      <a:pt x="2116" y="2884"/>
                      <a:pt x="2085" y="2896"/>
                    </a:cubicBezTo>
                    <a:cubicBezTo>
                      <a:pt x="2107" y="2884"/>
                      <a:pt x="2132" y="2871"/>
                      <a:pt x="2154" y="2858"/>
                    </a:cubicBezTo>
                    <a:cubicBezTo>
                      <a:pt x="2259" y="2793"/>
                      <a:pt x="2339" y="2698"/>
                      <a:pt x="2402" y="2599"/>
                    </a:cubicBezTo>
                    <a:cubicBezTo>
                      <a:pt x="2456" y="2555"/>
                      <a:pt x="2504" y="2509"/>
                      <a:pt x="2548" y="2456"/>
                    </a:cubicBezTo>
                    <a:close/>
                    <a:moveTo>
                      <a:pt x="3100" y="3115"/>
                    </a:moveTo>
                    <a:lnTo>
                      <a:pt x="3100" y="3115"/>
                    </a:lnTo>
                    <a:cubicBezTo>
                      <a:pt x="3089" y="3131"/>
                      <a:pt x="3076" y="3145"/>
                      <a:pt x="3062" y="3158"/>
                    </a:cubicBezTo>
                    <a:cubicBezTo>
                      <a:pt x="3003" y="3211"/>
                      <a:pt x="2941" y="3262"/>
                      <a:pt x="2877" y="3310"/>
                    </a:cubicBezTo>
                    <a:cubicBezTo>
                      <a:pt x="2809" y="3357"/>
                      <a:pt x="2738" y="3394"/>
                      <a:pt x="2659" y="3420"/>
                    </a:cubicBezTo>
                    <a:cubicBezTo>
                      <a:pt x="2632" y="3430"/>
                      <a:pt x="2603" y="3433"/>
                      <a:pt x="2573" y="3433"/>
                    </a:cubicBezTo>
                    <a:cubicBezTo>
                      <a:pt x="2525" y="3433"/>
                      <a:pt x="2477" y="3425"/>
                      <a:pt x="2432" y="3425"/>
                    </a:cubicBezTo>
                    <a:cubicBezTo>
                      <a:pt x="2424" y="3425"/>
                      <a:pt x="2416" y="3425"/>
                      <a:pt x="2409" y="3426"/>
                    </a:cubicBezTo>
                    <a:cubicBezTo>
                      <a:pt x="2362" y="3430"/>
                      <a:pt x="2315" y="3434"/>
                      <a:pt x="2269" y="3434"/>
                    </a:cubicBezTo>
                    <a:cubicBezTo>
                      <a:pt x="2235" y="3434"/>
                      <a:pt x="2201" y="3432"/>
                      <a:pt x="2168" y="3426"/>
                    </a:cubicBezTo>
                    <a:cubicBezTo>
                      <a:pt x="2156" y="3425"/>
                      <a:pt x="2143" y="3420"/>
                      <a:pt x="2134" y="3419"/>
                    </a:cubicBezTo>
                    <a:cubicBezTo>
                      <a:pt x="2205" y="3393"/>
                      <a:pt x="2274" y="3360"/>
                      <a:pt x="2341" y="3323"/>
                    </a:cubicBezTo>
                    <a:cubicBezTo>
                      <a:pt x="2368" y="3330"/>
                      <a:pt x="2395" y="3336"/>
                      <a:pt x="2422" y="3336"/>
                    </a:cubicBezTo>
                    <a:cubicBezTo>
                      <a:pt x="2427" y="3336"/>
                      <a:pt x="2431" y="3335"/>
                      <a:pt x="2436" y="3335"/>
                    </a:cubicBezTo>
                    <a:cubicBezTo>
                      <a:pt x="2498" y="3325"/>
                      <a:pt x="2556" y="3306"/>
                      <a:pt x="2618" y="3294"/>
                    </a:cubicBezTo>
                    <a:cubicBezTo>
                      <a:pt x="2680" y="3281"/>
                      <a:pt x="2740" y="3261"/>
                      <a:pt x="2801" y="3240"/>
                    </a:cubicBezTo>
                    <a:cubicBezTo>
                      <a:pt x="2863" y="3221"/>
                      <a:pt x="2907" y="3169"/>
                      <a:pt x="2965" y="3142"/>
                    </a:cubicBezTo>
                    <a:cubicBezTo>
                      <a:pt x="3002" y="3125"/>
                      <a:pt x="3056" y="3125"/>
                      <a:pt x="3100" y="3115"/>
                    </a:cubicBezTo>
                    <a:close/>
                    <a:moveTo>
                      <a:pt x="1816" y="3495"/>
                    </a:moveTo>
                    <a:cubicBezTo>
                      <a:pt x="1867" y="3517"/>
                      <a:pt x="1919" y="3539"/>
                      <a:pt x="1975" y="3553"/>
                    </a:cubicBezTo>
                    <a:cubicBezTo>
                      <a:pt x="1974" y="3553"/>
                      <a:pt x="1971" y="3553"/>
                      <a:pt x="1970" y="3555"/>
                    </a:cubicBezTo>
                    <a:cubicBezTo>
                      <a:pt x="1923" y="3559"/>
                      <a:pt x="1878" y="3572"/>
                      <a:pt x="1829" y="3573"/>
                    </a:cubicBezTo>
                    <a:cubicBezTo>
                      <a:pt x="1816" y="3575"/>
                      <a:pt x="1802" y="3575"/>
                      <a:pt x="1788" y="3575"/>
                    </a:cubicBezTo>
                    <a:cubicBezTo>
                      <a:pt x="1754" y="3575"/>
                      <a:pt x="1719" y="3571"/>
                      <a:pt x="1685" y="3566"/>
                    </a:cubicBezTo>
                    <a:cubicBezTo>
                      <a:pt x="1668" y="3564"/>
                      <a:pt x="1655" y="3555"/>
                      <a:pt x="1644" y="3544"/>
                    </a:cubicBezTo>
                    <a:cubicBezTo>
                      <a:pt x="1674" y="3536"/>
                      <a:pt x="1706" y="3528"/>
                      <a:pt x="1734" y="3521"/>
                    </a:cubicBezTo>
                    <a:cubicBezTo>
                      <a:pt x="1762" y="3515"/>
                      <a:pt x="1789" y="3504"/>
                      <a:pt x="1816" y="3495"/>
                    </a:cubicBezTo>
                    <a:close/>
                    <a:moveTo>
                      <a:pt x="1706" y="1"/>
                    </a:moveTo>
                    <a:cubicBezTo>
                      <a:pt x="1681" y="1"/>
                      <a:pt x="1656" y="8"/>
                      <a:pt x="1633" y="16"/>
                    </a:cubicBezTo>
                    <a:cubicBezTo>
                      <a:pt x="1562" y="42"/>
                      <a:pt x="1502" y="95"/>
                      <a:pt x="1434" y="119"/>
                    </a:cubicBezTo>
                    <a:cubicBezTo>
                      <a:pt x="1374" y="141"/>
                      <a:pt x="1316" y="171"/>
                      <a:pt x="1261" y="206"/>
                    </a:cubicBezTo>
                    <a:cubicBezTo>
                      <a:pt x="1200" y="240"/>
                      <a:pt x="1150" y="270"/>
                      <a:pt x="1096" y="302"/>
                    </a:cubicBezTo>
                    <a:lnTo>
                      <a:pt x="1094" y="302"/>
                    </a:lnTo>
                    <a:cubicBezTo>
                      <a:pt x="1091" y="302"/>
                      <a:pt x="1088" y="301"/>
                      <a:pt x="1085" y="301"/>
                    </a:cubicBezTo>
                    <a:cubicBezTo>
                      <a:pt x="1083" y="301"/>
                      <a:pt x="1082" y="301"/>
                      <a:pt x="1081" y="302"/>
                    </a:cubicBezTo>
                    <a:cubicBezTo>
                      <a:pt x="1056" y="309"/>
                      <a:pt x="1035" y="323"/>
                      <a:pt x="1009" y="329"/>
                    </a:cubicBezTo>
                    <a:cubicBezTo>
                      <a:pt x="972" y="336"/>
                      <a:pt x="932" y="343"/>
                      <a:pt x="899" y="364"/>
                    </a:cubicBezTo>
                    <a:cubicBezTo>
                      <a:pt x="876" y="378"/>
                      <a:pt x="855" y="393"/>
                      <a:pt x="834" y="408"/>
                    </a:cubicBezTo>
                    <a:cubicBezTo>
                      <a:pt x="814" y="407"/>
                      <a:pt x="788" y="399"/>
                      <a:pt x="767" y="399"/>
                    </a:cubicBezTo>
                    <a:cubicBezTo>
                      <a:pt x="759" y="399"/>
                      <a:pt x="752" y="401"/>
                      <a:pt x="746" y="404"/>
                    </a:cubicBezTo>
                    <a:cubicBezTo>
                      <a:pt x="723" y="417"/>
                      <a:pt x="702" y="434"/>
                      <a:pt x="677" y="449"/>
                    </a:cubicBezTo>
                    <a:cubicBezTo>
                      <a:pt x="654" y="466"/>
                      <a:pt x="661" y="504"/>
                      <a:pt x="642" y="522"/>
                    </a:cubicBezTo>
                    <a:cubicBezTo>
                      <a:pt x="621" y="539"/>
                      <a:pt x="581" y="544"/>
                      <a:pt x="561" y="563"/>
                    </a:cubicBezTo>
                    <a:cubicBezTo>
                      <a:pt x="554" y="584"/>
                      <a:pt x="543" y="610"/>
                      <a:pt x="526" y="631"/>
                    </a:cubicBezTo>
                    <a:cubicBezTo>
                      <a:pt x="510" y="651"/>
                      <a:pt x="478" y="665"/>
                      <a:pt x="463" y="687"/>
                    </a:cubicBezTo>
                    <a:cubicBezTo>
                      <a:pt x="449" y="709"/>
                      <a:pt x="450" y="742"/>
                      <a:pt x="439" y="764"/>
                    </a:cubicBezTo>
                    <a:lnTo>
                      <a:pt x="434" y="779"/>
                    </a:lnTo>
                    <a:cubicBezTo>
                      <a:pt x="388" y="812"/>
                      <a:pt x="324" y="834"/>
                      <a:pt x="289" y="881"/>
                    </a:cubicBezTo>
                    <a:cubicBezTo>
                      <a:pt x="251" y="932"/>
                      <a:pt x="221" y="990"/>
                      <a:pt x="188" y="1046"/>
                    </a:cubicBezTo>
                    <a:cubicBezTo>
                      <a:pt x="156" y="1103"/>
                      <a:pt x="161" y="1173"/>
                      <a:pt x="139" y="1234"/>
                    </a:cubicBezTo>
                    <a:cubicBezTo>
                      <a:pt x="113" y="1293"/>
                      <a:pt x="73" y="1349"/>
                      <a:pt x="55" y="1412"/>
                    </a:cubicBezTo>
                    <a:cubicBezTo>
                      <a:pt x="42" y="1476"/>
                      <a:pt x="35" y="1542"/>
                      <a:pt x="29" y="1607"/>
                    </a:cubicBezTo>
                    <a:cubicBezTo>
                      <a:pt x="21" y="1673"/>
                      <a:pt x="0" y="1739"/>
                      <a:pt x="0" y="1803"/>
                    </a:cubicBezTo>
                    <a:cubicBezTo>
                      <a:pt x="3" y="1868"/>
                      <a:pt x="22" y="1934"/>
                      <a:pt x="33" y="1997"/>
                    </a:cubicBezTo>
                    <a:cubicBezTo>
                      <a:pt x="40" y="2063"/>
                      <a:pt x="65" y="2125"/>
                      <a:pt x="82" y="2189"/>
                    </a:cubicBezTo>
                    <a:cubicBezTo>
                      <a:pt x="97" y="2252"/>
                      <a:pt x="79" y="2326"/>
                      <a:pt x="102" y="2388"/>
                    </a:cubicBezTo>
                    <a:cubicBezTo>
                      <a:pt x="130" y="2464"/>
                      <a:pt x="205" y="2515"/>
                      <a:pt x="248" y="2581"/>
                    </a:cubicBezTo>
                    <a:cubicBezTo>
                      <a:pt x="234" y="2588"/>
                      <a:pt x="219" y="2599"/>
                      <a:pt x="221" y="2600"/>
                    </a:cubicBezTo>
                    <a:cubicBezTo>
                      <a:pt x="237" y="2619"/>
                      <a:pt x="265" y="2629"/>
                      <a:pt x="267" y="2657"/>
                    </a:cubicBezTo>
                    <a:cubicBezTo>
                      <a:pt x="269" y="2684"/>
                      <a:pt x="248" y="2725"/>
                      <a:pt x="244" y="2758"/>
                    </a:cubicBezTo>
                    <a:cubicBezTo>
                      <a:pt x="241" y="2790"/>
                      <a:pt x="216" y="2837"/>
                      <a:pt x="216" y="2869"/>
                    </a:cubicBezTo>
                    <a:cubicBezTo>
                      <a:pt x="216" y="2900"/>
                      <a:pt x="237" y="2918"/>
                      <a:pt x="245" y="2944"/>
                    </a:cubicBezTo>
                    <a:cubicBezTo>
                      <a:pt x="256" y="2972"/>
                      <a:pt x="284" y="2986"/>
                      <a:pt x="298" y="3010"/>
                    </a:cubicBezTo>
                    <a:cubicBezTo>
                      <a:pt x="310" y="3036"/>
                      <a:pt x="307" y="3076"/>
                      <a:pt x="325" y="3100"/>
                    </a:cubicBezTo>
                    <a:cubicBezTo>
                      <a:pt x="342" y="3125"/>
                      <a:pt x="344" y="3160"/>
                      <a:pt x="365" y="3182"/>
                    </a:cubicBezTo>
                    <a:cubicBezTo>
                      <a:pt x="383" y="3206"/>
                      <a:pt x="430" y="3199"/>
                      <a:pt x="450" y="3219"/>
                    </a:cubicBezTo>
                    <a:lnTo>
                      <a:pt x="514" y="3276"/>
                    </a:lnTo>
                    <a:cubicBezTo>
                      <a:pt x="534" y="3295"/>
                      <a:pt x="545" y="3327"/>
                      <a:pt x="567" y="3346"/>
                    </a:cubicBezTo>
                    <a:cubicBezTo>
                      <a:pt x="588" y="3367"/>
                      <a:pt x="603" y="3394"/>
                      <a:pt x="624" y="3414"/>
                    </a:cubicBezTo>
                    <a:cubicBezTo>
                      <a:pt x="647" y="3433"/>
                      <a:pt x="665" y="3456"/>
                      <a:pt x="688" y="3474"/>
                    </a:cubicBezTo>
                    <a:cubicBezTo>
                      <a:pt x="712" y="3491"/>
                      <a:pt x="748" y="3489"/>
                      <a:pt x="768" y="3508"/>
                    </a:cubicBezTo>
                    <a:cubicBezTo>
                      <a:pt x="792" y="3528"/>
                      <a:pt x="805" y="3558"/>
                      <a:pt x="827" y="3579"/>
                    </a:cubicBezTo>
                    <a:cubicBezTo>
                      <a:pt x="850" y="3598"/>
                      <a:pt x="869" y="3624"/>
                      <a:pt x="892" y="3642"/>
                    </a:cubicBezTo>
                    <a:cubicBezTo>
                      <a:pt x="917" y="3661"/>
                      <a:pt x="954" y="3653"/>
                      <a:pt x="980" y="3667"/>
                    </a:cubicBezTo>
                    <a:cubicBezTo>
                      <a:pt x="1009" y="3680"/>
                      <a:pt x="1039" y="3696"/>
                      <a:pt x="1074" y="3697"/>
                    </a:cubicBezTo>
                    <a:cubicBezTo>
                      <a:pt x="1076" y="3697"/>
                      <a:pt x="1077" y="3697"/>
                      <a:pt x="1079" y="3697"/>
                    </a:cubicBezTo>
                    <a:cubicBezTo>
                      <a:pt x="1113" y="3697"/>
                      <a:pt x="1154" y="3675"/>
                      <a:pt x="1187" y="3674"/>
                    </a:cubicBezTo>
                    <a:cubicBezTo>
                      <a:pt x="1222" y="3671"/>
                      <a:pt x="1257" y="3668"/>
                      <a:pt x="1294" y="3660"/>
                    </a:cubicBezTo>
                    <a:cubicBezTo>
                      <a:pt x="1311" y="3656"/>
                      <a:pt x="1331" y="3648"/>
                      <a:pt x="1348" y="3648"/>
                    </a:cubicBezTo>
                    <a:cubicBezTo>
                      <a:pt x="1361" y="3648"/>
                      <a:pt x="1372" y="3653"/>
                      <a:pt x="1379" y="3668"/>
                    </a:cubicBezTo>
                    <a:cubicBezTo>
                      <a:pt x="1379" y="3668"/>
                      <a:pt x="1379" y="3668"/>
                      <a:pt x="1379" y="3668"/>
                    </a:cubicBezTo>
                    <a:cubicBezTo>
                      <a:pt x="1380" y="3668"/>
                      <a:pt x="1388" y="3647"/>
                      <a:pt x="1386" y="3646"/>
                    </a:cubicBezTo>
                    <a:cubicBezTo>
                      <a:pt x="1381" y="3617"/>
                      <a:pt x="1369" y="3610"/>
                      <a:pt x="1355" y="3610"/>
                    </a:cubicBezTo>
                    <a:cubicBezTo>
                      <a:pt x="1349" y="3610"/>
                      <a:pt x="1344" y="3611"/>
                      <a:pt x="1338" y="3612"/>
                    </a:cubicBezTo>
                    <a:cubicBezTo>
                      <a:pt x="1309" y="3615"/>
                      <a:pt x="1275" y="3638"/>
                      <a:pt x="1246" y="3638"/>
                    </a:cubicBezTo>
                    <a:cubicBezTo>
                      <a:pt x="1242" y="3638"/>
                      <a:pt x="1238" y="3637"/>
                      <a:pt x="1235" y="3636"/>
                    </a:cubicBezTo>
                    <a:cubicBezTo>
                      <a:pt x="1207" y="3632"/>
                      <a:pt x="1178" y="3634"/>
                      <a:pt x="1150" y="3631"/>
                    </a:cubicBezTo>
                    <a:cubicBezTo>
                      <a:pt x="1119" y="3627"/>
                      <a:pt x="1092" y="3621"/>
                      <a:pt x="1067" y="3612"/>
                    </a:cubicBezTo>
                    <a:cubicBezTo>
                      <a:pt x="1039" y="3599"/>
                      <a:pt x="1035" y="3544"/>
                      <a:pt x="1013" y="3528"/>
                    </a:cubicBezTo>
                    <a:cubicBezTo>
                      <a:pt x="991" y="3510"/>
                      <a:pt x="965" y="3499"/>
                      <a:pt x="944" y="3477"/>
                    </a:cubicBezTo>
                    <a:cubicBezTo>
                      <a:pt x="925" y="3455"/>
                      <a:pt x="903" y="3438"/>
                      <a:pt x="885" y="3414"/>
                    </a:cubicBezTo>
                    <a:cubicBezTo>
                      <a:pt x="869" y="3390"/>
                      <a:pt x="834" y="3393"/>
                      <a:pt x="816" y="3367"/>
                    </a:cubicBezTo>
                    <a:cubicBezTo>
                      <a:pt x="801" y="3345"/>
                      <a:pt x="816" y="3283"/>
                      <a:pt x="801" y="3262"/>
                    </a:cubicBezTo>
                    <a:cubicBezTo>
                      <a:pt x="785" y="3240"/>
                      <a:pt x="772" y="3225"/>
                      <a:pt x="757" y="3204"/>
                    </a:cubicBezTo>
                    <a:cubicBezTo>
                      <a:pt x="744" y="3185"/>
                      <a:pt x="705" y="3193"/>
                      <a:pt x="691" y="3173"/>
                    </a:cubicBezTo>
                    <a:cubicBezTo>
                      <a:pt x="683" y="3159"/>
                      <a:pt x="679" y="3140"/>
                      <a:pt x="675" y="3122"/>
                    </a:cubicBezTo>
                    <a:cubicBezTo>
                      <a:pt x="682" y="3112"/>
                      <a:pt x="684" y="3104"/>
                      <a:pt x="682" y="3102"/>
                    </a:cubicBezTo>
                    <a:cubicBezTo>
                      <a:pt x="671" y="3094"/>
                      <a:pt x="661" y="3087"/>
                      <a:pt x="649" y="3078"/>
                    </a:cubicBezTo>
                    <a:cubicBezTo>
                      <a:pt x="638" y="3068"/>
                      <a:pt x="627" y="3057"/>
                      <a:pt x="617" y="3046"/>
                    </a:cubicBezTo>
                    <a:cubicBezTo>
                      <a:pt x="603" y="3027"/>
                      <a:pt x="602" y="2995"/>
                      <a:pt x="588" y="2977"/>
                    </a:cubicBezTo>
                    <a:cubicBezTo>
                      <a:pt x="574" y="2958"/>
                      <a:pt x="545" y="2957"/>
                      <a:pt x="532" y="2937"/>
                    </a:cubicBezTo>
                    <a:cubicBezTo>
                      <a:pt x="526" y="2930"/>
                      <a:pt x="518" y="2924"/>
                      <a:pt x="510" y="2918"/>
                    </a:cubicBezTo>
                    <a:cubicBezTo>
                      <a:pt x="490" y="2870"/>
                      <a:pt x="479" y="2819"/>
                      <a:pt x="463" y="2772"/>
                    </a:cubicBezTo>
                    <a:cubicBezTo>
                      <a:pt x="450" y="2727"/>
                      <a:pt x="448" y="2681"/>
                      <a:pt x="442" y="2635"/>
                    </a:cubicBezTo>
                    <a:lnTo>
                      <a:pt x="442" y="2635"/>
                    </a:lnTo>
                    <a:cubicBezTo>
                      <a:pt x="464" y="2681"/>
                      <a:pt x="489" y="2727"/>
                      <a:pt x="521" y="2767"/>
                    </a:cubicBezTo>
                    <a:cubicBezTo>
                      <a:pt x="540" y="2789"/>
                      <a:pt x="561" y="2808"/>
                      <a:pt x="583" y="2824"/>
                    </a:cubicBezTo>
                    <a:cubicBezTo>
                      <a:pt x="592" y="2844"/>
                      <a:pt x="600" y="2862"/>
                      <a:pt x="613" y="2878"/>
                    </a:cubicBezTo>
                    <a:cubicBezTo>
                      <a:pt x="643" y="2930"/>
                      <a:pt x="676" y="2981"/>
                      <a:pt x="712" y="3030"/>
                    </a:cubicBezTo>
                    <a:cubicBezTo>
                      <a:pt x="752" y="3076"/>
                      <a:pt x="807" y="3109"/>
                      <a:pt x="848" y="3153"/>
                    </a:cubicBezTo>
                    <a:cubicBezTo>
                      <a:pt x="888" y="3200"/>
                      <a:pt x="922" y="3255"/>
                      <a:pt x="966" y="3298"/>
                    </a:cubicBezTo>
                    <a:cubicBezTo>
                      <a:pt x="1013" y="3341"/>
                      <a:pt x="1056" y="3390"/>
                      <a:pt x="1110" y="3426"/>
                    </a:cubicBezTo>
                    <a:cubicBezTo>
                      <a:pt x="1161" y="3460"/>
                      <a:pt x="1225" y="3474"/>
                      <a:pt x="1283" y="3496"/>
                    </a:cubicBezTo>
                    <a:cubicBezTo>
                      <a:pt x="1322" y="3525"/>
                      <a:pt x="1359" y="3558"/>
                      <a:pt x="1401" y="3580"/>
                    </a:cubicBezTo>
                    <a:cubicBezTo>
                      <a:pt x="1448" y="3606"/>
                      <a:pt x="1507" y="3602"/>
                      <a:pt x="1556" y="3620"/>
                    </a:cubicBezTo>
                    <a:cubicBezTo>
                      <a:pt x="1605" y="3634"/>
                      <a:pt x="1656" y="3649"/>
                      <a:pt x="1710" y="3649"/>
                    </a:cubicBezTo>
                    <a:cubicBezTo>
                      <a:pt x="1716" y="3649"/>
                      <a:pt x="1722" y="3649"/>
                      <a:pt x="1728" y="3649"/>
                    </a:cubicBezTo>
                    <a:cubicBezTo>
                      <a:pt x="1787" y="3646"/>
                      <a:pt x="1846" y="3613"/>
                      <a:pt x="1901" y="3601"/>
                    </a:cubicBezTo>
                    <a:cubicBezTo>
                      <a:pt x="1942" y="3592"/>
                      <a:pt x="1979" y="3579"/>
                      <a:pt x="2018" y="3561"/>
                    </a:cubicBezTo>
                    <a:cubicBezTo>
                      <a:pt x="2094" y="3579"/>
                      <a:pt x="2169" y="3594"/>
                      <a:pt x="2246" y="3595"/>
                    </a:cubicBezTo>
                    <a:cubicBezTo>
                      <a:pt x="2250" y="3595"/>
                      <a:pt x="2254" y="3595"/>
                      <a:pt x="2257" y="3595"/>
                    </a:cubicBezTo>
                    <a:cubicBezTo>
                      <a:pt x="2344" y="3595"/>
                      <a:pt x="2427" y="3564"/>
                      <a:pt x="2509" y="3546"/>
                    </a:cubicBezTo>
                    <a:cubicBezTo>
                      <a:pt x="2606" y="3525"/>
                      <a:pt x="2701" y="3496"/>
                      <a:pt x="2784" y="3448"/>
                    </a:cubicBezTo>
                    <a:cubicBezTo>
                      <a:pt x="2870" y="3396"/>
                      <a:pt x="2934" y="3319"/>
                      <a:pt x="3002" y="3255"/>
                    </a:cubicBezTo>
                    <a:cubicBezTo>
                      <a:pt x="3058" y="3203"/>
                      <a:pt x="3105" y="3147"/>
                      <a:pt x="3148" y="3085"/>
                    </a:cubicBezTo>
                    <a:cubicBezTo>
                      <a:pt x="3193" y="3054"/>
                      <a:pt x="3236" y="3016"/>
                      <a:pt x="3277" y="2980"/>
                    </a:cubicBezTo>
                    <a:cubicBezTo>
                      <a:pt x="3321" y="2939"/>
                      <a:pt x="3338" y="2874"/>
                      <a:pt x="3375" y="2827"/>
                    </a:cubicBezTo>
                    <a:cubicBezTo>
                      <a:pt x="3415" y="2782"/>
                      <a:pt x="3471" y="2745"/>
                      <a:pt x="3504" y="2691"/>
                    </a:cubicBezTo>
                    <a:cubicBezTo>
                      <a:pt x="3537" y="2637"/>
                      <a:pt x="3555" y="2580"/>
                      <a:pt x="3581" y="2523"/>
                    </a:cubicBezTo>
                    <a:cubicBezTo>
                      <a:pt x="3603" y="2465"/>
                      <a:pt x="3643" y="2410"/>
                      <a:pt x="3657" y="2348"/>
                    </a:cubicBezTo>
                    <a:cubicBezTo>
                      <a:pt x="3672" y="2286"/>
                      <a:pt x="3665" y="2223"/>
                      <a:pt x="3671" y="2161"/>
                    </a:cubicBezTo>
                    <a:cubicBezTo>
                      <a:pt x="3678" y="2099"/>
                      <a:pt x="3665" y="2037"/>
                      <a:pt x="3665" y="1975"/>
                    </a:cubicBezTo>
                    <a:cubicBezTo>
                      <a:pt x="3664" y="1913"/>
                      <a:pt x="3697" y="1849"/>
                      <a:pt x="3686" y="1784"/>
                    </a:cubicBezTo>
                    <a:cubicBezTo>
                      <a:pt x="3679" y="1743"/>
                      <a:pt x="3657" y="1707"/>
                      <a:pt x="3635" y="1671"/>
                    </a:cubicBezTo>
                    <a:cubicBezTo>
                      <a:pt x="3617" y="1627"/>
                      <a:pt x="3596" y="1585"/>
                      <a:pt x="3583" y="1543"/>
                    </a:cubicBezTo>
                    <a:cubicBezTo>
                      <a:pt x="3569" y="1503"/>
                      <a:pt x="3552" y="1466"/>
                      <a:pt x="3533" y="1430"/>
                    </a:cubicBezTo>
                    <a:cubicBezTo>
                      <a:pt x="3528" y="1397"/>
                      <a:pt x="3525" y="1363"/>
                      <a:pt x="3518" y="1330"/>
                    </a:cubicBezTo>
                    <a:cubicBezTo>
                      <a:pt x="3482" y="1152"/>
                      <a:pt x="3393" y="990"/>
                      <a:pt x="3299" y="839"/>
                    </a:cubicBezTo>
                    <a:cubicBezTo>
                      <a:pt x="3208" y="684"/>
                      <a:pt x="3101" y="537"/>
                      <a:pt x="2962" y="420"/>
                    </a:cubicBezTo>
                    <a:cubicBezTo>
                      <a:pt x="2824" y="303"/>
                      <a:pt x="2672" y="199"/>
                      <a:pt x="2500" y="131"/>
                    </a:cubicBezTo>
                    <a:cubicBezTo>
                      <a:pt x="2333" y="67"/>
                      <a:pt x="2153" y="50"/>
                      <a:pt x="1973" y="50"/>
                    </a:cubicBezTo>
                    <a:cubicBezTo>
                      <a:pt x="1965" y="50"/>
                      <a:pt x="1958" y="50"/>
                      <a:pt x="1950" y="50"/>
                    </a:cubicBezTo>
                    <a:cubicBezTo>
                      <a:pt x="1780" y="51"/>
                      <a:pt x="1597" y="90"/>
                      <a:pt x="1439" y="188"/>
                    </a:cubicBezTo>
                    <a:cubicBezTo>
                      <a:pt x="1433" y="175"/>
                      <a:pt x="1426" y="171"/>
                      <a:pt x="1419" y="167"/>
                    </a:cubicBezTo>
                    <a:cubicBezTo>
                      <a:pt x="1469" y="140"/>
                      <a:pt x="1521" y="112"/>
                      <a:pt x="1573" y="86"/>
                    </a:cubicBezTo>
                    <a:cubicBezTo>
                      <a:pt x="1619" y="63"/>
                      <a:pt x="1673" y="36"/>
                      <a:pt x="1726" y="36"/>
                    </a:cubicBezTo>
                    <a:cubicBezTo>
                      <a:pt x="1742" y="36"/>
                      <a:pt x="1757" y="38"/>
                      <a:pt x="1772" y="43"/>
                    </a:cubicBezTo>
                    <a:cubicBezTo>
                      <a:pt x="1772" y="43"/>
                      <a:pt x="1772" y="43"/>
                      <a:pt x="1772" y="43"/>
                    </a:cubicBezTo>
                    <a:cubicBezTo>
                      <a:pt x="1776" y="43"/>
                      <a:pt x="1776" y="21"/>
                      <a:pt x="1772" y="20"/>
                    </a:cubicBezTo>
                    <a:cubicBezTo>
                      <a:pt x="1749" y="6"/>
                      <a:pt x="1727" y="1"/>
                      <a:pt x="1706"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29"/>
              <p:cNvSpPr/>
              <p:nvPr/>
            </p:nvSpPr>
            <p:spPr>
              <a:xfrm>
                <a:off x="1957625" y="3183800"/>
                <a:ext cx="93250" cy="91750"/>
              </a:xfrm>
              <a:custGeom>
                <a:rect b="b" l="l" r="r" t="t"/>
                <a:pathLst>
                  <a:path extrusionOk="0" h="3670" w="3730">
                    <a:moveTo>
                      <a:pt x="2134" y="635"/>
                    </a:moveTo>
                    <a:lnTo>
                      <a:pt x="2134" y="635"/>
                    </a:lnTo>
                    <a:cubicBezTo>
                      <a:pt x="2189" y="653"/>
                      <a:pt x="2243" y="674"/>
                      <a:pt x="2295" y="699"/>
                    </a:cubicBezTo>
                    <a:cubicBezTo>
                      <a:pt x="2285" y="700"/>
                      <a:pt x="2277" y="701"/>
                      <a:pt x="2266" y="704"/>
                    </a:cubicBezTo>
                    <a:cubicBezTo>
                      <a:pt x="2224" y="679"/>
                      <a:pt x="2178" y="657"/>
                      <a:pt x="2134" y="635"/>
                    </a:cubicBezTo>
                    <a:close/>
                    <a:moveTo>
                      <a:pt x="1604" y="767"/>
                    </a:moveTo>
                    <a:cubicBezTo>
                      <a:pt x="1710" y="769"/>
                      <a:pt x="1824" y="791"/>
                      <a:pt x="1937" y="824"/>
                    </a:cubicBezTo>
                    <a:cubicBezTo>
                      <a:pt x="1924" y="832"/>
                      <a:pt x="1908" y="839"/>
                      <a:pt x="1893" y="850"/>
                    </a:cubicBezTo>
                    <a:cubicBezTo>
                      <a:pt x="1757" y="811"/>
                      <a:pt x="1617" y="788"/>
                      <a:pt x="1472" y="787"/>
                    </a:cubicBezTo>
                    <a:cubicBezTo>
                      <a:pt x="1513" y="776"/>
                      <a:pt x="1556" y="767"/>
                      <a:pt x="1604" y="767"/>
                    </a:cubicBezTo>
                    <a:close/>
                    <a:moveTo>
                      <a:pt x="1999" y="842"/>
                    </a:moveTo>
                    <a:cubicBezTo>
                      <a:pt x="2018" y="849"/>
                      <a:pt x="2038" y="850"/>
                      <a:pt x="2057" y="858"/>
                    </a:cubicBezTo>
                    <a:cubicBezTo>
                      <a:pt x="2075" y="867"/>
                      <a:pt x="2094" y="878"/>
                      <a:pt x="2112" y="886"/>
                    </a:cubicBezTo>
                    <a:cubicBezTo>
                      <a:pt x="2087" y="887"/>
                      <a:pt x="2064" y="891"/>
                      <a:pt x="2038" y="894"/>
                    </a:cubicBezTo>
                    <a:cubicBezTo>
                      <a:pt x="2012" y="886"/>
                      <a:pt x="1985" y="876"/>
                      <a:pt x="1958" y="867"/>
                    </a:cubicBezTo>
                    <a:lnTo>
                      <a:pt x="1999" y="842"/>
                    </a:lnTo>
                    <a:close/>
                    <a:moveTo>
                      <a:pt x="2177" y="931"/>
                    </a:moveTo>
                    <a:cubicBezTo>
                      <a:pt x="2184" y="931"/>
                      <a:pt x="2190" y="932"/>
                      <a:pt x="2197" y="933"/>
                    </a:cubicBezTo>
                    <a:cubicBezTo>
                      <a:pt x="2254" y="967"/>
                      <a:pt x="2307" y="1004"/>
                      <a:pt x="2361" y="1044"/>
                    </a:cubicBezTo>
                    <a:cubicBezTo>
                      <a:pt x="2307" y="1010"/>
                      <a:pt x="2252" y="979"/>
                      <a:pt x="2196" y="955"/>
                    </a:cubicBezTo>
                    <a:cubicBezTo>
                      <a:pt x="2177" y="946"/>
                      <a:pt x="2156" y="939"/>
                      <a:pt x="2135" y="933"/>
                    </a:cubicBezTo>
                    <a:cubicBezTo>
                      <a:pt x="2149" y="933"/>
                      <a:pt x="2163" y="931"/>
                      <a:pt x="2177" y="931"/>
                    </a:cubicBezTo>
                    <a:close/>
                    <a:moveTo>
                      <a:pt x="2363" y="722"/>
                    </a:moveTo>
                    <a:cubicBezTo>
                      <a:pt x="2490" y="787"/>
                      <a:pt x="2612" y="860"/>
                      <a:pt x="2731" y="935"/>
                    </a:cubicBezTo>
                    <a:cubicBezTo>
                      <a:pt x="2748" y="948"/>
                      <a:pt x="2766" y="961"/>
                      <a:pt x="2782" y="974"/>
                    </a:cubicBezTo>
                    <a:cubicBezTo>
                      <a:pt x="2788" y="981"/>
                      <a:pt x="2791" y="989"/>
                      <a:pt x="2796" y="996"/>
                    </a:cubicBezTo>
                    <a:cubicBezTo>
                      <a:pt x="2800" y="1018"/>
                      <a:pt x="2800" y="1041"/>
                      <a:pt x="2796" y="1062"/>
                    </a:cubicBezTo>
                    <a:cubicBezTo>
                      <a:pt x="2674" y="939"/>
                      <a:pt x="2525" y="846"/>
                      <a:pt x="2378" y="762"/>
                    </a:cubicBezTo>
                    <a:cubicBezTo>
                      <a:pt x="2357" y="750"/>
                      <a:pt x="2335" y="739"/>
                      <a:pt x="2314" y="728"/>
                    </a:cubicBezTo>
                    <a:cubicBezTo>
                      <a:pt x="2329" y="726"/>
                      <a:pt x="2346" y="725"/>
                      <a:pt x="2363" y="722"/>
                    </a:cubicBezTo>
                    <a:close/>
                    <a:moveTo>
                      <a:pt x="1461" y="1085"/>
                    </a:moveTo>
                    <a:lnTo>
                      <a:pt x="1461" y="1085"/>
                    </a:lnTo>
                    <a:cubicBezTo>
                      <a:pt x="1447" y="1087"/>
                      <a:pt x="1434" y="1091"/>
                      <a:pt x="1420" y="1092"/>
                    </a:cubicBezTo>
                    <a:cubicBezTo>
                      <a:pt x="1406" y="1094"/>
                      <a:pt x="1391" y="1099"/>
                      <a:pt x="1377" y="1100"/>
                    </a:cubicBezTo>
                    <a:cubicBezTo>
                      <a:pt x="1376" y="1098"/>
                      <a:pt x="1376" y="1094"/>
                      <a:pt x="1373" y="1091"/>
                    </a:cubicBezTo>
                    <a:cubicBezTo>
                      <a:pt x="1403" y="1087"/>
                      <a:pt x="1432" y="1087"/>
                      <a:pt x="1461" y="1085"/>
                    </a:cubicBezTo>
                    <a:close/>
                    <a:moveTo>
                      <a:pt x="2824" y="1043"/>
                    </a:moveTo>
                    <a:cubicBezTo>
                      <a:pt x="2837" y="1065"/>
                      <a:pt x="2852" y="1085"/>
                      <a:pt x="2865" y="1107"/>
                    </a:cubicBezTo>
                    <a:cubicBezTo>
                      <a:pt x="2865" y="1107"/>
                      <a:pt x="2865" y="1108"/>
                      <a:pt x="2865" y="1109"/>
                    </a:cubicBezTo>
                    <a:lnTo>
                      <a:pt x="2865" y="1109"/>
                    </a:lnTo>
                    <a:cubicBezTo>
                      <a:pt x="2850" y="1097"/>
                      <a:pt x="2836" y="1086"/>
                      <a:pt x="2818" y="1076"/>
                    </a:cubicBezTo>
                    <a:cubicBezTo>
                      <a:pt x="2822" y="1066"/>
                      <a:pt x="2822" y="1055"/>
                      <a:pt x="2824" y="1043"/>
                    </a:cubicBezTo>
                    <a:close/>
                    <a:moveTo>
                      <a:pt x="1334" y="1096"/>
                    </a:moveTo>
                    <a:cubicBezTo>
                      <a:pt x="1336" y="1100"/>
                      <a:pt x="1336" y="1106"/>
                      <a:pt x="1337" y="1110"/>
                    </a:cubicBezTo>
                    <a:cubicBezTo>
                      <a:pt x="1227" y="1132"/>
                      <a:pt x="1118" y="1167"/>
                      <a:pt x="1014" y="1215"/>
                    </a:cubicBezTo>
                    <a:cubicBezTo>
                      <a:pt x="1021" y="1201"/>
                      <a:pt x="1028" y="1186"/>
                      <a:pt x="1034" y="1172"/>
                    </a:cubicBezTo>
                    <a:cubicBezTo>
                      <a:pt x="1088" y="1149"/>
                      <a:pt x="1143" y="1131"/>
                      <a:pt x="1201" y="1118"/>
                    </a:cubicBezTo>
                    <a:cubicBezTo>
                      <a:pt x="1245" y="1107"/>
                      <a:pt x="1289" y="1103"/>
                      <a:pt x="1334" y="1096"/>
                    </a:cubicBezTo>
                    <a:close/>
                    <a:moveTo>
                      <a:pt x="1687" y="1277"/>
                    </a:moveTo>
                    <a:cubicBezTo>
                      <a:pt x="1713" y="1278"/>
                      <a:pt x="1738" y="1282"/>
                      <a:pt x="1764" y="1284"/>
                    </a:cubicBezTo>
                    <a:cubicBezTo>
                      <a:pt x="1729" y="1292"/>
                      <a:pt x="1699" y="1306"/>
                      <a:pt x="1669" y="1318"/>
                    </a:cubicBezTo>
                    <a:cubicBezTo>
                      <a:pt x="1673" y="1304"/>
                      <a:pt x="1674" y="1290"/>
                      <a:pt x="1679" y="1277"/>
                    </a:cubicBezTo>
                    <a:close/>
                    <a:moveTo>
                      <a:pt x="978" y="1355"/>
                    </a:moveTo>
                    <a:cubicBezTo>
                      <a:pt x="970" y="1361"/>
                      <a:pt x="959" y="1367"/>
                      <a:pt x="951" y="1373"/>
                    </a:cubicBezTo>
                    <a:cubicBezTo>
                      <a:pt x="952" y="1369"/>
                      <a:pt x="952" y="1366"/>
                      <a:pt x="953" y="1362"/>
                    </a:cubicBezTo>
                    <a:cubicBezTo>
                      <a:pt x="960" y="1359"/>
                      <a:pt x="970" y="1358"/>
                      <a:pt x="978" y="1355"/>
                    </a:cubicBezTo>
                    <a:close/>
                    <a:moveTo>
                      <a:pt x="1845" y="1296"/>
                    </a:moveTo>
                    <a:cubicBezTo>
                      <a:pt x="1878" y="1300"/>
                      <a:pt x="1908" y="1306"/>
                      <a:pt x="1940" y="1319"/>
                    </a:cubicBezTo>
                    <a:cubicBezTo>
                      <a:pt x="2013" y="1352"/>
                      <a:pt x="2068" y="1414"/>
                      <a:pt x="2122" y="1464"/>
                    </a:cubicBezTo>
                    <a:cubicBezTo>
                      <a:pt x="2068" y="1435"/>
                      <a:pt x="2012" y="1413"/>
                      <a:pt x="1955" y="1394"/>
                    </a:cubicBezTo>
                    <a:cubicBezTo>
                      <a:pt x="1878" y="1369"/>
                      <a:pt x="1797" y="1351"/>
                      <a:pt x="1714" y="1344"/>
                    </a:cubicBezTo>
                    <a:cubicBezTo>
                      <a:pt x="1757" y="1325"/>
                      <a:pt x="1798" y="1307"/>
                      <a:pt x="1845" y="1296"/>
                    </a:cubicBezTo>
                    <a:close/>
                    <a:moveTo>
                      <a:pt x="3144" y="583"/>
                    </a:moveTo>
                    <a:lnTo>
                      <a:pt x="3144" y="583"/>
                    </a:lnTo>
                    <a:cubicBezTo>
                      <a:pt x="3158" y="594"/>
                      <a:pt x="3172" y="605"/>
                      <a:pt x="3183" y="619"/>
                    </a:cubicBezTo>
                    <a:cubicBezTo>
                      <a:pt x="3238" y="678"/>
                      <a:pt x="3290" y="737"/>
                      <a:pt x="3337" y="803"/>
                    </a:cubicBezTo>
                    <a:cubicBezTo>
                      <a:pt x="3382" y="869"/>
                      <a:pt x="3421" y="942"/>
                      <a:pt x="3448" y="1021"/>
                    </a:cubicBezTo>
                    <a:cubicBezTo>
                      <a:pt x="3476" y="1100"/>
                      <a:pt x="3448" y="1193"/>
                      <a:pt x="3455" y="1271"/>
                    </a:cubicBezTo>
                    <a:cubicBezTo>
                      <a:pt x="3462" y="1352"/>
                      <a:pt x="3469" y="1431"/>
                      <a:pt x="3455" y="1512"/>
                    </a:cubicBezTo>
                    <a:cubicBezTo>
                      <a:pt x="3454" y="1524"/>
                      <a:pt x="3450" y="1534"/>
                      <a:pt x="3448" y="1546"/>
                    </a:cubicBezTo>
                    <a:cubicBezTo>
                      <a:pt x="3422" y="1475"/>
                      <a:pt x="3389" y="1406"/>
                      <a:pt x="3352" y="1340"/>
                    </a:cubicBezTo>
                    <a:cubicBezTo>
                      <a:pt x="3360" y="1310"/>
                      <a:pt x="3367" y="1277"/>
                      <a:pt x="3364" y="1245"/>
                    </a:cubicBezTo>
                    <a:cubicBezTo>
                      <a:pt x="3355" y="1183"/>
                      <a:pt x="3334" y="1125"/>
                      <a:pt x="3323" y="1065"/>
                    </a:cubicBezTo>
                    <a:cubicBezTo>
                      <a:pt x="3311" y="1003"/>
                      <a:pt x="3290" y="945"/>
                      <a:pt x="3269" y="883"/>
                    </a:cubicBezTo>
                    <a:cubicBezTo>
                      <a:pt x="3250" y="821"/>
                      <a:pt x="3199" y="776"/>
                      <a:pt x="3172" y="719"/>
                    </a:cubicBezTo>
                    <a:cubicBezTo>
                      <a:pt x="3154" y="681"/>
                      <a:pt x="3154" y="628"/>
                      <a:pt x="3144" y="583"/>
                    </a:cubicBezTo>
                    <a:close/>
                    <a:moveTo>
                      <a:pt x="2481" y="1131"/>
                    </a:moveTo>
                    <a:lnTo>
                      <a:pt x="2481" y="1131"/>
                    </a:lnTo>
                    <a:cubicBezTo>
                      <a:pt x="2629" y="1237"/>
                      <a:pt x="2795" y="1339"/>
                      <a:pt x="2883" y="1502"/>
                    </a:cubicBezTo>
                    <a:cubicBezTo>
                      <a:pt x="2898" y="1530"/>
                      <a:pt x="2910" y="1560"/>
                      <a:pt x="2921" y="1589"/>
                    </a:cubicBezTo>
                    <a:cubicBezTo>
                      <a:pt x="2910" y="1567"/>
                      <a:pt x="2898" y="1544"/>
                      <a:pt x="2884" y="1523"/>
                    </a:cubicBezTo>
                    <a:cubicBezTo>
                      <a:pt x="2818" y="1417"/>
                      <a:pt x="2724" y="1339"/>
                      <a:pt x="2624" y="1277"/>
                    </a:cubicBezTo>
                    <a:cubicBezTo>
                      <a:pt x="2581" y="1223"/>
                      <a:pt x="2533" y="1175"/>
                      <a:pt x="2481" y="1131"/>
                    </a:cubicBezTo>
                    <a:close/>
                    <a:moveTo>
                      <a:pt x="1607" y="1654"/>
                    </a:moveTo>
                    <a:lnTo>
                      <a:pt x="1607" y="1665"/>
                    </a:lnTo>
                    <a:cubicBezTo>
                      <a:pt x="1533" y="1688"/>
                      <a:pt x="1464" y="1724"/>
                      <a:pt x="1410" y="1771"/>
                    </a:cubicBezTo>
                    <a:cubicBezTo>
                      <a:pt x="1387" y="1787"/>
                      <a:pt x="1366" y="1809"/>
                      <a:pt x="1348" y="1834"/>
                    </a:cubicBezTo>
                    <a:cubicBezTo>
                      <a:pt x="1343" y="1835"/>
                      <a:pt x="1336" y="1837"/>
                      <a:pt x="1330" y="1840"/>
                    </a:cubicBezTo>
                    <a:cubicBezTo>
                      <a:pt x="1332" y="1835"/>
                      <a:pt x="1332" y="1830"/>
                      <a:pt x="1334" y="1827"/>
                    </a:cubicBezTo>
                    <a:cubicBezTo>
                      <a:pt x="1336" y="1823"/>
                      <a:pt x="1337" y="1820"/>
                      <a:pt x="1341" y="1816"/>
                    </a:cubicBezTo>
                    <a:cubicBezTo>
                      <a:pt x="1392" y="1734"/>
                      <a:pt x="1476" y="1696"/>
                      <a:pt x="1563" y="1669"/>
                    </a:cubicBezTo>
                    <a:cubicBezTo>
                      <a:pt x="1577" y="1663"/>
                      <a:pt x="1592" y="1658"/>
                      <a:pt x="1607" y="1654"/>
                    </a:cubicBezTo>
                    <a:close/>
                    <a:moveTo>
                      <a:pt x="664" y="1663"/>
                    </a:moveTo>
                    <a:cubicBezTo>
                      <a:pt x="664" y="1684"/>
                      <a:pt x="663" y="1705"/>
                      <a:pt x="663" y="1724"/>
                    </a:cubicBezTo>
                    <a:cubicBezTo>
                      <a:pt x="663" y="1764"/>
                      <a:pt x="667" y="1802"/>
                      <a:pt x="671" y="1842"/>
                    </a:cubicBezTo>
                    <a:cubicBezTo>
                      <a:pt x="664" y="1857"/>
                      <a:pt x="660" y="1874"/>
                      <a:pt x="655" y="1889"/>
                    </a:cubicBezTo>
                    <a:cubicBezTo>
                      <a:pt x="651" y="1812"/>
                      <a:pt x="655" y="1736"/>
                      <a:pt x="664" y="1663"/>
                    </a:cubicBezTo>
                    <a:close/>
                    <a:moveTo>
                      <a:pt x="3580" y="1702"/>
                    </a:moveTo>
                    <a:cubicBezTo>
                      <a:pt x="3580" y="1703"/>
                      <a:pt x="3582" y="1705"/>
                      <a:pt x="3582" y="1705"/>
                    </a:cubicBezTo>
                    <a:cubicBezTo>
                      <a:pt x="3587" y="1751"/>
                      <a:pt x="3600" y="1798"/>
                      <a:pt x="3601" y="1846"/>
                    </a:cubicBezTo>
                    <a:cubicBezTo>
                      <a:pt x="3607" y="1895"/>
                      <a:pt x="3601" y="1943"/>
                      <a:pt x="3594" y="1988"/>
                    </a:cubicBezTo>
                    <a:cubicBezTo>
                      <a:pt x="3591" y="2005"/>
                      <a:pt x="3582" y="2018"/>
                      <a:pt x="3572" y="2029"/>
                    </a:cubicBezTo>
                    <a:cubicBezTo>
                      <a:pt x="3563" y="1999"/>
                      <a:pt x="3554" y="1968"/>
                      <a:pt x="3547" y="1939"/>
                    </a:cubicBezTo>
                    <a:cubicBezTo>
                      <a:pt x="3542" y="1911"/>
                      <a:pt x="3532" y="1884"/>
                      <a:pt x="3521" y="1857"/>
                    </a:cubicBezTo>
                    <a:cubicBezTo>
                      <a:pt x="3545" y="1808"/>
                      <a:pt x="3565" y="1757"/>
                      <a:pt x="3580" y="1702"/>
                    </a:cubicBezTo>
                    <a:close/>
                    <a:moveTo>
                      <a:pt x="2492" y="1497"/>
                    </a:moveTo>
                    <a:cubicBezTo>
                      <a:pt x="2583" y="1637"/>
                      <a:pt x="2610" y="1813"/>
                      <a:pt x="2588" y="1951"/>
                    </a:cubicBezTo>
                    <a:cubicBezTo>
                      <a:pt x="2584" y="1980"/>
                      <a:pt x="2577" y="2012"/>
                      <a:pt x="2568" y="2042"/>
                    </a:cubicBezTo>
                    <a:cubicBezTo>
                      <a:pt x="2569" y="2001"/>
                      <a:pt x="2570" y="1958"/>
                      <a:pt x="2570" y="1917"/>
                    </a:cubicBezTo>
                    <a:cubicBezTo>
                      <a:pt x="2570" y="1823"/>
                      <a:pt x="2577" y="1724"/>
                      <a:pt x="2550" y="1626"/>
                    </a:cubicBezTo>
                    <a:cubicBezTo>
                      <a:pt x="2536" y="1581"/>
                      <a:pt x="2515" y="1538"/>
                      <a:pt x="2492" y="1497"/>
                    </a:cubicBezTo>
                    <a:close/>
                    <a:moveTo>
                      <a:pt x="1787" y="1608"/>
                    </a:moveTo>
                    <a:cubicBezTo>
                      <a:pt x="1808" y="1608"/>
                      <a:pt x="1829" y="1610"/>
                      <a:pt x="1851" y="1615"/>
                    </a:cubicBezTo>
                    <a:cubicBezTo>
                      <a:pt x="1950" y="1637"/>
                      <a:pt x="2046" y="1684"/>
                      <a:pt x="2119" y="1751"/>
                    </a:cubicBezTo>
                    <a:cubicBezTo>
                      <a:pt x="2130" y="1761"/>
                      <a:pt x="2140" y="1775"/>
                      <a:pt x="2149" y="1786"/>
                    </a:cubicBezTo>
                    <a:cubicBezTo>
                      <a:pt x="2130" y="1782"/>
                      <a:pt x="2109" y="1780"/>
                      <a:pt x="2089" y="1780"/>
                    </a:cubicBezTo>
                    <a:cubicBezTo>
                      <a:pt x="2026" y="1780"/>
                      <a:pt x="1961" y="1799"/>
                      <a:pt x="1906" y="1846"/>
                    </a:cubicBezTo>
                    <a:cubicBezTo>
                      <a:pt x="1868" y="1829"/>
                      <a:pt x="1829" y="1819"/>
                      <a:pt x="1789" y="1819"/>
                    </a:cubicBezTo>
                    <a:cubicBezTo>
                      <a:pt x="1781" y="1819"/>
                      <a:pt x="1772" y="1819"/>
                      <a:pt x="1764" y="1820"/>
                    </a:cubicBezTo>
                    <a:cubicBezTo>
                      <a:pt x="1703" y="1827"/>
                      <a:pt x="1661" y="1863"/>
                      <a:pt x="1625" y="1895"/>
                    </a:cubicBezTo>
                    <a:cubicBezTo>
                      <a:pt x="1619" y="1894"/>
                      <a:pt x="1612" y="1893"/>
                      <a:pt x="1606" y="1893"/>
                    </a:cubicBezTo>
                    <a:cubicBezTo>
                      <a:pt x="1582" y="1893"/>
                      <a:pt x="1558" y="1898"/>
                      <a:pt x="1535" y="1901"/>
                    </a:cubicBezTo>
                    <a:cubicBezTo>
                      <a:pt x="1487" y="1912"/>
                      <a:pt x="1453" y="1947"/>
                      <a:pt x="1414" y="1974"/>
                    </a:cubicBezTo>
                    <a:cubicBezTo>
                      <a:pt x="1385" y="1995"/>
                      <a:pt x="1345" y="2018"/>
                      <a:pt x="1321" y="2050"/>
                    </a:cubicBezTo>
                    <a:cubicBezTo>
                      <a:pt x="1321" y="2049"/>
                      <a:pt x="1321" y="2047"/>
                      <a:pt x="1318" y="2045"/>
                    </a:cubicBezTo>
                    <a:cubicBezTo>
                      <a:pt x="1334" y="1972"/>
                      <a:pt x="1365" y="1906"/>
                      <a:pt x="1407" y="1856"/>
                    </a:cubicBezTo>
                    <a:cubicBezTo>
                      <a:pt x="1451" y="1846"/>
                      <a:pt x="1497" y="1838"/>
                      <a:pt x="1541" y="1838"/>
                    </a:cubicBezTo>
                    <a:cubicBezTo>
                      <a:pt x="1577" y="1838"/>
                      <a:pt x="1612" y="1843"/>
                      <a:pt x="1644" y="1856"/>
                    </a:cubicBezTo>
                    <a:cubicBezTo>
                      <a:pt x="1644" y="1856"/>
                      <a:pt x="1644" y="1856"/>
                      <a:pt x="1644" y="1856"/>
                    </a:cubicBezTo>
                    <a:cubicBezTo>
                      <a:pt x="1647" y="1856"/>
                      <a:pt x="1652" y="1835"/>
                      <a:pt x="1648" y="1833"/>
                    </a:cubicBezTo>
                    <a:cubicBezTo>
                      <a:pt x="1610" y="1806"/>
                      <a:pt x="1568" y="1799"/>
                      <a:pt x="1526" y="1799"/>
                    </a:cubicBezTo>
                    <a:cubicBezTo>
                      <a:pt x="1507" y="1799"/>
                      <a:pt x="1487" y="1800"/>
                      <a:pt x="1468" y="1802"/>
                    </a:cubicBezTo>
                    <a:cubicBezTo>
                      <a:pt x="1508" y="1772"/>
                      <a:pt x="1551" y="1747"/>
                      <a:pt x="1603" y="1731"/>
                    </a:cubicBezTo>
                    <a:lnTo>
                      <a:pt x="1603" y="1731"/>
                    </a:lnTo>
                    <a:cubicBezTo>
                      <a:pt x="1600" y="1753"/>
                      <a:pt x="1600" y="1778"/>
                      <a:pt x="1596" y="1798"/>
                    </a:cubicBezTo>
                    <a:cubicBezTo>
                      <a:pt x="1594" y="1802"/>
                      <a:pt x="1603" y="1805"/>
                      <a:pt x="1611" y="1805"/>
                    </a:cubicBezTo>
                    <a:cubicBezTo>
                      <a:pt x="1615" y="1805"/>
                      <a:pt x="1619" y="1804"/>
                      <a:pt x="1619" y="1801"/>
                    </a:cubicBezTo>
                    <a:cubicBezTo>
                      <a:pt x="1628" y="1773"/>
                      <a:pt x="1633" y="1745"/>
                      <a:pt x="1639" y="1717"/>
                    </a:cubicBezTo>
                    <a:cubicBezTo>
                      <a:pt x="1684" y="1706"/>
                      <a:pt x="1731" y="1699"/>
                      <a:pt x="1778" y="1699"/>
                    </a:cubicBezTo>
                    <a:cubicBezTo>
                      <a:pt x="1842" y="1699"/>
                      <a:pt x="1905" y="1711"/>
                      <a:pt x="1962" y="1738"/>
                    </a:cubicBezTo>
                    <a:cubicBezTo>
                      <a:pt x="1964" y="1738"/>
                      <a:pt x="1966" y="1739"/>
                      <a:pt x="1968" y="1739"/>
                    </a:cubicBezTo>
                    <a:cubicBezTo>
                      <a:pt x="1987" y="1739"/>
                      <a:pt x="2008" y="1703"/>
                      <a:pt x="1985" y="1691"/>
                    </a:cubicBezTo>
                    <a:cubicBezTo>
                      <a:pt x="1920" y="1653"/>
                      <a:pt x="1844" y="1636"/>
                      <a:pt x="1767" y="1636"/>
                    </a:cubicBezTo>
                    <a:cubicBezTo>
                      <a:pt x="1726" y="1636"/>
                      <a:pt x="1685" y="1641"/>
                      <a:pt x="1646" y="1650"/>
                    </a:cubicBezTo>
                    <a:lnTo>
                      <a:pt x="1646" y="1634"/>
                    </a:lnTo>
                    <a:cubicBezTo>
                      <a:pt x="1690" y="1620"/>
                      <a:pt x="1738" y="1608"/>
                      <a:pt x="1787" y="1608"/>
                    </a:cubicBezTo>
                    <a:close/>
                    <a:moveTo>
                      <a:pt x="1637" y="1278"/>
                    </a:moveTo>
                    <a:lnTo>
                      <a:pt x="1637" y="1278"/>
                    </a:lnTo>
                    <a:cubicBezTo>
                      <a:pt x="1633" y="1292"/>
                      <a:pt x="1628" y="1306"/>
                      <a:pt x="1626" y="1321"/>
                    </a:cubicBezTo>
                    <a:cubicBezTo>
                      <a:pt x="1625" y="1326"/>
                      <a:pt x="1625" y="1332"/>
                      <a:pt x="1625" y="1334"/>
                    </a:cubicBezTo>
                    <a:cubicBezTo>
                      <a:pt x="1619" y="1339"/>
                      <a:pt x="1617" y="1341"/>
                      <a:pt x="1611" y="1344"/>
                    </a:cubicBezTo>
                    <a:cubicBezTo>
                      <a:pt x="1596" y="1345"/>
                      <a:pt x="1579" y="1345"/>
                      <a:pt x="1564" y="1347"/>
                    </a:cubicBezTo>
                    <a:cubicBezTo>
                      <a:pt x="1425" y="1374"/>
                      <a:pt x="1300" y="1454"/>
                      <a:pt x="1200" y="1557"/>
                    </a:cubicBezTo>
                    <a:cubicBezTo>
                      <a:pt x="1101" y="1661"/>
                      <a:pt x="1047" y="1798"/>
                      <a:pt x="1036" y="1941"/>
                    </a:cubicBezTo>
                    <a:cubicBezTo>
                      <a:pt x="1034" y="1956"/>
                      <a:pt x="1034" y="1972"/>
                      <a:pt x="1034" y="1985"/>
                    </a:cubicBezTo>
                    <a:cubicBezTo>
                      <a:pt x="1015" y="2002"/>
                      <a:pt x="993" y="2020"/>
                      <a:pt x="978" y="2040"/>
                    </a:cubicBezTo>
                    <a:cubicBezTo>
                      <a:pt x="966" y="2056"/>
                      <a:pt x="959" y="2072"/>
                      <a:pt x="951" y="2090"/>
                    </a:cubicBezTo>
                    <a:cubicBezTo>
                      <a:pt x="944" y="2068"/>
                      <a:pt x="938" y="2045"/>
                      <a:pt x="933" y="2023"/>
                    </a:cubicBezTo>
                    <a:cubicBezTo>
                      <a:pt x="951" y="1951"/>
                      <a:pt x="977" y="1879"/>
                      <a:pt x="1006" y="1813"/>
                    </a:cubicBezTo>
                    <a:cubicBezTo>
                      <a:pt x="1033" y="1751"/>
                      <a:pt x="1062" y="1687"/>
                      <a:pt x="1098" y="1626"/>
                    </a:cubicBezTo>
                    <a:cubicBezTo>
                      <a:pt x="1136" y="1592"/>
                      <a:pt x="1173" y="1559"/>
                      <a:pt x="1211" y="1526"/>
                    </a:cubicBezTo>
                    <a:cubicBezTo>
                      <a:pt x="1301" y="1440"/>
                      <a:pt x="1398" y="1339"/>
                      <a:pt x="1529" y="1286"/>
                    </a:cubicBezTo>
                    <a:cubicBezTo>
                      <a:pt x="1564" y="1282"/>
                      <a:pt x="1600" y="1279"/>
                      <a:pt x="1637" y="1278"/>
                    </a:cubicBezTo>
                    <a:close/>
                    <a:moveTo>
                      <a:pt x="1140" y="604"/>
                    </a:moveTo>
                    <a:lnTo>
                      <a:pt x="1140" y="604"/>
                    </a:lnTo>
                    <a:cubicBezTo>
                      <a:pt x="1012" y="692"/>
                      <a:pt x="931" y="811"/>
                      <a:pt x="868" y="938"/>
                    </a:cubicBezTo>
                    <a:cubicBezTo>
                      <a:pt x="744" y="1012"/>
                      <a:pt x="634" y="1113"/>
                      <a:pt x="554" y="1237"/>
                    </a:cubicBezTo>
                    <a:cubicBezTo>
                      <a:pt x="430" y="1431"/>
                      <a:pt x="403" y="1648"/>
                      <a:pt x="408" y="1856"/>
                    </a:cubicBezTo>
                    <a:cubicBezTo>
                      <a:pt x="389" y="1936"/>
                      <a:pt x="382" y="2017"/>
                      <a:pt x="393" y="2102"/>
                    </a:cubicBezTo>
                    <a:cubicBezTo>
                      <a:pt x="385" y="2061"/>
                      <a:pt x="375" y="2020"/>
                      <a:pt x="368" y="1976"/>
                    </a:cubicBezTo>
                    <a:cubicBezTo>
                      <a:pt x="326" y="1695"/>
                      <a:pt x="312" y="1381"/>
                      <a:pt x="463" y="1110"/>
                    </a:cubicBezTo>
                    <a:cubicBezTo>
                      <a:pt x="601" y="864"/>
                      <a:pt x="849" y="685"/>
                      <a:pt x="1120" y="609"/>
                    </a:cubicBezTo>
                    <a:lnTo>
                      <a:pt x="1140" y="604"/>
                    </a:lnTo>
                    <a:close/>
                    <a:moveTo>
                      <a:pt x="1033" y="2065"/>
                    </a:moveTo>
                    <a:cubicBezTo>
                      <a:pt x="1036" y="2148"/>
                      <a:pt x="1056" y="2232"/>
                      <a:pt x="1098" y="2303"/>
                    </a:cubicBezTo>
                    <a:cubicBezTo>
                      <a:pt x="1090" y="2307"/>
                      <a:pt x="1083" y="2310"/>
                      <a:pt x="1074" y="2314"/>
                    </a:cubicBezTo>
                    <a:cubicBezTo>
                      <a:pt x="1043" y="2280"/>
                      <a:pt x="1015" y="2241"/>
                      <a:pt x="995" y="2200"/>
                    </a:cubicBezTo>
                    <a:lnTo>
                      <a:pt x="995" y="2179"/>
                    </a:lnTo>
                    <a:cubicBezTo>
                      <a:pt x="999" y="2148"/>
                      <a:pt x="1011" y="2108"/>
                      <a:pt x="1033" y="2065"/>
                    </a:cubicBezTo>
                    <a:close/>
                    <a:moveTo>
                      <a:pt x="1615" y="372"/>
                    </a:moveTo>
                    <a:cubicBezTo>
                      <a:pt x="1724" y="372"/>
                      <a:pt x="1832" y="382"/>
                      <a:pt x="1936" y="406"/>
                    </a:cubicBezTo>
                    <a:cubicBezTo>
                      <a:pt x="2067" y="437"/>
                      <a:pt x="2210" y="451"/>
                      <a:pt x="2332" y="520"/>
                    </a:cubicBezTo>
                    <a:cubicBezTo>
                      <a:pt x="2371" y="542"/>
                      <a:pt x="2405" y="568"/>
                      <a:pt x="2440" y="597"/>
                    </a:cubicBezTo>
                    <a:cubicBezTo>
                      <a:pt x="2375" y="584"/>
                      <a:pt x="2307" y="576"/>
                      <a:pt x="2243" y="569"/>
                    </a:cubicBezTo>
                    <a:cubicBezTo>
                      <a:pt x="2034" y="507"/>
                      <a:pt x="1819" y="466"/>
                      <a:pt x="1598" y="466"/>
                    </a:cubicBezTo>
                    <a:cubicBezTo>
                      <a:pt x="1591" y="466"/>
                      <a:pt x="1584" y="466"/>
                      <a:pt x="1577" y="466"/>
                    </a:cubicBezTo>
                    <a:cubicBezTo>
                      <a:pt x="1249" y="472"/>
                      <a:pt x="912" y="582"/>
                      <a:pt x="662" y="803"/>
                    </a:cubicBezTo>
                    <a:cubicBezTo>
                      <a:pt x="396" y="1029"/>
                      <a:pt x="293" y="1378"/>
                      <a:pt x="300" y="1692"/>
                    </a:cubicBezTo>
                    <a:cubicBezTo>
                      <a:pt x="302" y="1906"/>
                      <a:pt x="355" y="2129"/>
                      <a:pt x="401" y="2339"/>
                    </a:cubicBezTo>
                    <a:cubicBezTo>
                      <a:pt x="317" y="2262"/>
                      <a:pt x="247" y="2166"/>
                      <a:pt x="209" y="2060"/>
                    </a:cubicBezTo>
                    <a:cubicBezTo>
                      <a:pt x="145" y="1884"/>
                      <a:pt x="188" y="1703"/>
                      <a:pt x="216" y="1540"/>
                    </a:cubicBezTo>
                    <a:cubicBezTo>
                      <a:pt x="243" y="1374"/>
                      <a:pt x="291" y="1211"/>
                      <a:pt x="378" y="1066"/>
                    </a:cubicBezTo>
                    <a:cubicBezTo>
                      <a:pt x="462" y="924"/>
                      <a:pt x="567" y="791"/>
                      <a:pt x="695" y="686"/>
                    </a:cubicBezTo>
                    <a:cubicBezTo>
                      <a:pt x="807" y="591"/>
                      <a:pt x="922" y="494"/>
                      <a:pt x="1055" y="433"/>
                    </a:cubicBezTo>
                    <a:cubicBezTo>
                      <a:pt x="1073" y="426"/>
                      <a:pt x="1087" y="418"/>
                      <a:pt x="1102" y="411"/>
                    </a:cubicBezTo>
                    <a:cubicBezTo>
                      <a:pt x="1190" y="379"/>
                      <a:pt x="1283" y="375"/>
                      <a:pt x="1373" y="375"/>
                    </a:cubicBezTo>
                    <a:cubicBezTo>
                      <a:pt x="1398" y="375"/>
                      <a:pt x="1423" y="375"/>
                      <a:pt x="1447" y="375"/>
                    </a:cubicBezTo>
                    <a:cubicBezTo>
                      <a:pt x="1474" y="375"/>
                      <a:pt x="1500" y="375"/>
                      <a:pt x="1526" y="374"/>
                    </a:cubicBezTo>
                    <a:cubicBezTo>
                      <a:pt x="1556" y="372"/>
                      <a:pt x="1586" y="372"/>
                      <a:pt x="1615" y="372"/>
                    </a:cubicBezTo>
                    <a:close/>
                    <a:moveTo>
                      <a:pt x="1098" y="2339"/>
                    </a:moveTo>
                    <a:lnTo>
                      <a:pt x="1098" y="2339"/>
                    </a:lnTo>
                    <a:cubicBezTo>
                      <a:pt x="1110" y="2349"/>
                      <a:pt x="1121" y="2358"/>
                      <a:pt x="1131" y="2369"/>
                    </a:cubicBezTo>
                    <a:lnTo>
                      <a:pt x="1142" y="2384"/>
                    </a:lnTo>
                    <a:cubicBezTo>
                      <a:pt x="1125" y="2371"/>
                      <a:pt x="1112" y="2356"/>
                      <a:pt x="1098" y="2339"/>
                    </a:cubicBezTo>
                    <a:close/>
                    <a:moveTo>
                      <a:pt x="410" y="2186"/>
                    </a:moveTo>
                    <a:cubicBezTo>
                      <a:pt x="419" y="2221"/>
                      <a:pt x="433" y="2254"/>
                      <a:pt x="450" y="2287"/>
                    </a:cubicBezTo>
                    <a:cubicBezTo>
                      <a:pt x="454" y="2321"/>
                      <a:pt x="458" y="2356"/>
                      <a:pt x="463" y="2387"/>
                    </a:cubicBezTo>
                    <a:cubicBezTo>
                      <a:pt x="456" y="2383"/>
                      <a:pt x="450" y="2379"/>
                      <a:pt x="444" y="2373"/>
                    </a:cubicBezTo>
                    <a:cubicBezTo>
                      <a:pt x="433" y="2314"/>
                      <a:pt x="422" y="2250"/>
                      <a:pt x="410" y="2186"/>
                    </a:cubicBezTo>
                    <a:close/>
                    <a:moveTo>
                      <a:pt x="2756" y="2234"/>
                    </a:moveTo>
                    <a:cubicBezTo>
                      <a:pt x="2756" y="2273"/>
                      <a:pt x="2752" y="2310"/>
                      <a:pt x="2745" y="2346"/>
                    </a:cubicBezTo>
                    <a:cubicBezTo>
                      <a:pt x="2724" y="2360"/>
                      <a:pt x="2704" y="2372"/>
                      <a:pt x="2680" y="2384"/>
                    </a:cubicBezTo>
                    <a:cubicBezTo>
                      <a:pt x="2663" y="2393"/>
                      <a:pt x="2643" y="2400"/>
                      <a:pt x="2623" y="2408"/>
                    </a:cubicBezTo>
                    <a:cubicBezTo>
                      <a:pt x="2618" y="2411"/>
                      <a:pt x="2614" y="2412"/>
                      <a:pt x="2610" y="2413"/>
                    </a:cubicBezTo>
                    <a:cubicBezTo>
                      <a:pt x="2612" y="2412"/>
                      <a:pt x="2614" y="2411"/>
                      <a:pt x="2616" y="2411"/>
                    </a:cubicBezTo>
                    <a:cubicBezTo>
                      <a:pt x="2669" y="2360"/>
                      <a:pt x="2718" y="2301"/>
                      <a:pt x="2756" y="2234"/>
                    </a:cubicBezTo>
                    <a:close/>
                    <a:moveTo>
                      <a:pt x="2089" y="1850"/>
                    </a:moveTo>
                    <a:cubicBezTo>
                      <a:pt x="2128" y="1850"/>
                      <a:pt x="2166" y="1858"/>
                      <a:pt x="2199" y="1871"/>
                    </a:cubicBezTo>
                    <a:cubicBezTo>
                      <a:pt x="2219" y="1917"/>
                      <a:pt x="2232" y="1962"/>
                      <a:pt x="2235" y="2007"/>
                    </a:cubicBezTo>
                    <a:cubicBezTo>
                      <a:pt x="2247" y="2095"/>
                      <a:pt x="2213" y="2190"/>
                      <a:pt x="2170" y="2270"/>
                    </a:cubicBezTo>
                    <a:cubicBezTo>
                      <a:pt x="2134" y="2338"/>
                      <a:pt x="2079" y="2389"/>
                      <a:pt x="2018" y="2427"/>
                    </a:cubicBezTo>
                    <a:cubicBezTo>
                      <a:pt x="2015" y="2427"/>
                      <a:pt x="2012" y="2428"/>
                      <a:pt x="2009" y="2428"/>
                    </a:cubicBezTo>
                    <a:cubicBezTo>
                      <a:pt x="1997" y="2428"/>
                      <a:pt x="1985" y="2426"/>
                      <a:pt x="1970" y="2426"/>
                    </a:cubicBezTo>
                    <a:cubicBezTo>
                      <a:pt x="1979" y="2413"/>
                      <a:pt x="1985" y="2400"/>
                      <a:pt x="1995" y="2389"/>
                    </a:cubicBezTo>
                    <a:cubicBezTo>
                      <a:pt x="2027" y="2350"/>
                      <a:pt x="2067" y="2305"/>
                      <a:pt x="2083" y="2248"/>
                    </a:cubicBezTo>
                    <a:cubicBezTo>
                      <a:pt x="2101" y="2195"/>
                      <a:pt x="2115" y="2119"/>
                      <a:pt x="2098" y="2050"/>
                    </a:cubicBezTo>
                    <a:cubicBezTo>
                      <a:pt x="2089" y="2013"/>
                      <a:pt x="2067" y="1980"/>
                      <a:pt x="2040" y="1954"/>
                    </a:cubicBezTo>
                    <a:cubicBezTo>
                      <a:pt x="2018" y="1932"/>
                      <a:pt x="1995" y="1912"/>
                      <a:pt x="1970" y="1893"/>
                    </a:cubicBezTo>
                    <a:cubicBezTo>
                      <a:pt x="1965" y="1890"/>
                      <a:pt x="1962" y="1889"/>
                      <a:pt x="1957" y="1885"/>
                    </a:cubicBezTo>
                    <a:cubicBezTo>
                      <a:pt x="1998" y="1860"/>
                      <a:pt x="2044" y="1850"/>
                      <a:pt x="2089" y="1850"/>
                    </a:cubicBezTo>
                    <a:close/>
                    <a:moveTo>
                      <a:pt x="216" y="2247"/>
                    </a:moveTo>
                    <a:cubicBezTo>
                      <a:pt x="234" y="2273"/>
                      <a:pt x="247" y="2298"/>
                      <a:pt x="268" y="2323"/>
                    </a:cubicBezTo>
                    <a:cubicBezTo>
                      <a:pt x="316" y="2376"/>
                      <a:pt x="368" y="2415"/>
                      <a:pt x="426" y="2448"/>
                    </a:cubicBezTo>
                    <a:cubicBezTo>
                      <a:pt x="429" y="2467"/>
                      <a:pt x="434" y="2486"/>
                      <a:pt x="437" y="2503"/>
                    </a:cubicBezTo>
                    <a:cubicBezTo>
                      <a:pt x="436" y="2501"/>
                      <a:pt x="433" y="2500"/>
                      <a:pt x="430" y="2496"/>
                    </a:cubicBezTo>
                    <a:cubicBezTo>
                      <a:pt x="421" y="2474"/>
                      <a:pt x="412" y="2453"/>
                      <a:pt x="393" y="2434"/>
                    </a:cubicBezTo>
                    <a:cubicBezTo>
                      <a:pt x="374" y="2415"/>
                      <a:pt x="327" y="2404"/>
                      <a:pt x="311" y="2379"/>
                    </a:cubicBezTo>
                    <a:cubicBezTo>
                      <a:pt x="293" y="2358"/>
                      <a:pt x="272" y="2332"/>
                      <a:pt x="249" y="2305"/>
                    </a:cubicBezTo>
                    <a:cubicBezTo>
                      <a:pt x="235" y="2288"/>
                      <a:pt x="214" y="2268"/>
                      <a:pt x="216" y="2247"/>
                    </a:cubicBezTo>
                    <a:close/>
                    <a:moveTo>
                      <a:pt x="458" y="2466"/>
                    </a:moveTo>
                    <a:cubicBezTo>
                      <a:pt x="465" y="2468"/>
                      <a:pt x="470" y="2473"/>
                      <a:pt x="477" y="2475"/>
                    </a:cubicBezTo>
                    <a:cubicBezTo>
                      <a:pt x="491" y="2551"/>
                      <a:pt x="510" y="2625"/>
                      <a:pt x="534" y="2701"/>
                    </a:cubicBezTo>
                    <a:cubicBezTo>
                      <a:pt x="527" y="2696"/>
                      <a:pt x="518" y="2690"/>
                      <a:pt x="513" y="2683"/>
                    </a:cubicBezTo>
                    <a:cubicBezTo>
                      <a:pt x="502" y="2662"/>
                      <a:pt x="503" y="2634"/>
                      <a:pt x="495" y="2612"/>
                    </a:cubicBezTo>
                    <a:cubicBezTo>
                      <a:pt x="485" y="2590"/>
                      <a:pt x="485" y="2565"/>
                      <a:pt x="478" y="2544"/>
                    </a:cubicBezTo>
                    <a:cubicBezTo>
                      <a:pt x="476" y="2537"/>
                      <a:pt x="469" y="2532"/>
                      <a:pt x="463" y="2528"/>
                    </a:cubicBezTo>
                    <a:cubicBezTo>
                      <a:pt x="465" y="2525"/>
                      <a:pt x="470" y="2525"/>
                      <a:pt x="469" y="2523"/>
                    </a:cubicBezTo>
                    <a:cubicBezTo>
                      <a:pt x="467" y="2503"/>
                      <a:pt x="462" y="2486"/>
                      <a:pt x="458" y="2466"/>
                    </a:cubicBezTo>
                    <a:close/>
                    <a:moveTo>
                      <a:pt x="1530" y="2894"/>
                    </a:moveTo>
                    <a:cubicBezTo>
                      <a:pt x="1642" y="2924"/>
                      <a:pt x="1756" y="2940"/>
                      <a:pt x="1868" y="2940"/>
                    </a:cubicBezTo>
                    <a:cubicBezTo>
                      <a:pt x="1881" y="2940"/>
                      <a:pt x="1895" y="2940"/>
                      <a:pt x="1908" y="2939"/>
                    </a:cubicBezTo>
                    <a:cubicBezTo>
                      <a:pt x="1936" y="2938"/>
                      <a:pt x="1963" y="2935"/>
                      <a:pt x="1991" y="2934"/>
                    </a:cubicBezTo>
                    <a:cubicBezTo>
                      <a:pt x="1992" y="2934"/>
                      <a:pt x="1992" y="2935"/>
                      <a:pt x="1992" y="2935"/>
                    </a:cubicBezTo>
                    <a:cubicBezTo>
                      <a:pt x="2034" y="2956"/>
                      <a:pt x="2075" y="3002"/>
                      <a:pt x="2120" y="3019"/>
                    </a:cubicBezTo>
                    <a:cubicBezTo>
                      <a:pt x="2135" y="3026"/>
                      <a:pt x="2149" y="3026"/>
                      <a:pt x="2164" y="3026"/>
                    </a:cubicBezTo>
                    <a:cubicBezTo>
                      <a:pt x="2153" y="3027"/>
                      <a:pt x="2141" y="3027"/>
                      <a:pt x="2129" y="3027"/>
                    </a:cubicBezTo>
                    <a:cubicBezTo>
                      <a:pt x="2028" y="3027"/>
                      <a:pt x="1917" y="3002"/>
                      <a:pt x="1802" y="2976"/>
                    </a:cubicBezTo>
                    <a:cubicBezTo>
                      <a:pt x="1707" y="2956"/>
                      <a:pt x="1618" y="2927"/>
                      <a:pt x="1530" y="2894"/>
                    </a:cubicBezTo>
                    <a:close/>
                    <a:moveTo>
                      <a:pt x="2817" y="3282"/>
                    </a:moveTo>
                    <a:cubicBezTo>
                      <a:pt x="2815" y="3286"/>
                      <a:pt x="2815" y="3289"/>
                      <a:pt x="2814" y="3291"/>
                    </a:cubicBezTo>
                    <a:cubicBezTo>
                      <a:pt x="2795" y="3313"/>
                      <a:pt x="2773" y="3330"/>
                      <a:pt x="2748" y="3346"/>
                    </a:cubicBezTo>
                    <a:cubicBezTo>
                      <a:pt x="2742" y="3349"/>
                      <a:pt x="2735" y="3350"/>
                      <a:pt x="2727" y="3350"/>
                    </a:cubicBezTo>
                    <a:cubicBezTo>
                      <a:pt x="2722" y="3350"/>
                      <a:pt x="2717" y="3350"/>
                      <a:pt x="2712" y="3349"/>
                    </a:cubicBezTo>
                    <a:cubicBezTo>
                      <a:pt x="2745" y="3329"/>
                      <a:pt x="2781" y="3305"/>
                      <a:pt x="2817" y="3282"/>
                    </a:cubicBezTo>
                    <a:close/>
                    <a:moveTo>
                      <a:pt x="1841" y="0"/>
                    </a:moveTo>
                    <a:cubicBezTo>
                      <a:pt x="1832" y="0"/>
                      <a:pt x="1822" y="1"/>
                      <a:pt x="1813" y="2"/>
                    </a:cubicBezTo>
                    <a:cubicBezTo>
                      <a:pt x="1772" y="9"/>
                      <a:pt x="1736" y="31"/>
                      <a:pt x="1701" y="53"/>
                    </a:cubicBezTo>
                    <a:cubicBezTo>
                      <a:pt x="1657" y="71"/>
                      <a:pt x="1614" y="92"/>
                      <a:pt x="1571" y="105"/>
                    </a:cubicBezTo>
                    <a:cubicBezTo>
                      <a:pt x="1531" y="119"/>
                      <a:pt x="1494" y="134"/>
                      <a:pt x="1456" y="155"/>
                    </a:cubicBezTo>
                    <a:cubicBezTo>
                      <a:pt x="1423" y="161"/>
                      <a:pt x="1388" y="163"/>
                      <a:pt x="1357" y="170"/>
                    </a:cubicBezTo>
                    <a:cubicBezTo>
                      <a:pt x="1178" y="206"/>
                      <a:pt x="1014" y="295"/>
                      <a:pt x="862" y="388"/>
                    </a:cubicBezTo>
                    <a:cubicBezTo>
                      <a:pt x="710" y="478"/>
                      <a:pt x="560" y="583"/>
                      <a:pt x="441" y="722"/>
                    </a:cubicBezTo>
                    <a:cubicBezTo>
                      <a:pt x="319" y="846"/>
                      <a:pt x="213" y="1000"/>
                      <a:pt x="145" y="1172"/>
                    </a:cubicBezTo>
                    <a:cubicBezTo>
                      <a:pt x="78" y="1344"/>
                      <a:pt x="63" y="1531"/>
                      <a:pt x="64" y="1717"/>
                    </a:cubicBezTo>
                    <a:cubicBezTo>
                      <a:pt x="66" y="1888"/>
                      <a:pt x="104" y="2069"/>
                      <a:pt x="202" y="2228"/>
                    </a:cubicBezTo>
                    <a:cubicBezTo>
                      <a:pt x="189" y="2233"/>
                      <a:pt x="185" y="2240"/>
                      <a:pt x="181" y="2247"/>
                    </a:cubicBezTo>
                    <a:cubicBezTo>
                      <a:pt x="154" y="2197"/>
                      <a:pt x="126" y="2145"/>
                      <a:pt x="100" y="2091"/>
                    </a:cubicBezTo>
                    <a:cubicBezTo>
                      <a:pt x="71" y="2034"/>
                      <a:pt x="34" y="1961"/>
                      <a:pt x="56" y="1896"/>
                    </a:cubicBezTo>
                    <a:cubicBezTo>
                      <a:pt x="57" y="1894"/>
                      <a:pt x="51" y="1893"/>
                      <a:pt x="45" y="1893"/>
                    </a:cubicBezTo>
                    <a:cubicBezTo>
                      <a:pt x="39" y="1893"/>
                      <a:pt x="33" y="1894"/>
                      <a:pt x="31" y="1896"/>
                    </a:cubicBezTo>
                    <a:cubicBezTo>
                      <a:pt x="1" y="1944"/>
                      <a:pt x="13" y="1991"/>
                      <a:pt x="28" y="2035"/>
                    </a:cubicBezTo>
                    <a:cubicBezTo>
                      <a:pt x="55" y="2105"/>
                      <a:pt x="107" y="2166"/>
                      <a:pt x="132" y="2232"/>
                    </a:cubicBezTo>
                    <a:cubicBezTo>
                      <a:pt x="154" y="2291"/>
                      <a:pt x="183" y="2350"/>
                      <a:pt x="217" y="2404"/>
                    </a:cubicBezTo>
                    <a:cubicBezTo>
                      <a:pt x="251" y="2462"/>
                      <a:pt x="283" y="2515"/>
                      <a:pt x="313" y="2569"/>
                    </a:cubicBezTo>
                    <a:lnTo>
                      <a:pt x="313" y="2570"/>
                    </a:lnTo>
                    <a:cubicBezTo>
                      <a:pt x="313" y="2576"/>
                      <a:pt x="312" y="2579"/>
                      <a:pt x="313" y="2584"/>
                    </a:cubicBezTo>
                    <a:cubicBezTo>
                      <a:pt x="320" y="2607"/>
                      <a:pt x="334" y="2628"/>
                      <a:pt x="341" y="2654"/>
                    </a:cubicBezTo>
                    <a:cubicBezTo>
                      <a:pt x="348" y="2693"/>
                      <a:pt x="355" y="2731"/>
                      <a:pt x="375" y="2763"/>
                    </a:cubicBezTo>
                    <a:cubicBezTo>
                      <a:pt x="389" y="2785"/>
                      <a:pt x="406" y="2807"/>
                      <a:pt x="421" y="2828"/>
                    </a:cubicBezTo>
                    <a:cubicBezTo>
                      <a:pt x="419" y="2855"/>
                      <a:pt x="406" y="2895"/>
                      <a:pt x="415" y="2914"/>
                    </a:cubicBezTo>
                    <a:cubicBezTo>
                      <a:pt x="429" y="2938"/>
                      <a:pt x="447" y="2958"/>
                      <a:pt x="462" y="2983"/>
                    </a:cubicBezTo>
                    <a:cubicBezTo>
                      <a:pt x="477" y="3005"/>
                      <a:pt x="517" y="3000"/>
                      <a:pt x="534" y="3019"/>
                    </a:cubicBezTo>
                    <a:cubicBezTo>
                      <a:pt x="551" y="3040"/>
                      <a:pt x="557" y="3079"/>
                      <a:pt x="575" y="3100"/>
                    </a:cubicBezTo>
                    <a:cubicBezTo>
                      <a:pt x="595" y="3119"/>
                      <a:pt x="620" y="3129"/>
                      <a:pt x="642" y="3147"/>
                    </a:cubicBezTo>
                    <a:cubicBezTo>
                      <a:pt x="663" y="3163"/>
                      <a:pt x="677" y="3195"/>
                      <a:pt x="701" y="3210"/>
                    </a:cubicBezTo>
                    <a:cubicBezTo>
                      <a:pt x="723" y="3224"/>
                      <a:pt x="756" y="3220"/>
                      <a:pt x="780" y="3232"/>
                    </a:cubicBezTo>
                    <a:lnTo>
                      <a:pt x="795" y="3238"/>
                    </a:lnTo>
                    <a:cubicBezTo>
                      <a:pt x="828" y="3282"/>
                      <a:pt x="850" y="3348"/>
                      <a:pt x="897" y="3381"/>
                    </a:cubicBezTo>
                    <a:cubicBezTo>
                      <a:pt x="949" y="3418"/>
                      <a:pt x="1006" y="3450"/>
                      <a:pt x="1062" y="3481"/>
                    </a:cubicBezTo>
                    <a:cubicBezTo>
                      <a:pt x="1121" y="3513"/>
                      <a:pt x="1191" y="3507"/>
                      <a:pt x="1252" y="3530"/>
                    </a:cubicBezTo>
                    <a:cubicBezTo>
                      <a:pt x="1310" y="3556"/>
                      <a:pt x="1369" y="3596"/>
                      <a:pt x="1432" y="3615"/>
                    </a:cubicBezTo>
                    <a:cubicBezTo>
                      <a:pt x="1496" y="3629"/>
                      <a:pt x="1562" y="3635"/>
                      <a:pt x="1626" y="3640"/>
                    </a:cubicBezTo>
                    <a:cubicBezTo>
                      <a:pt x="1692" y="3649"/>
                      <a:pt x="1757" y="3670"/>
                      <a:pt x="1824" y="3670"/>
                    </a:cubicBezTo>
                    <a:cubicBezTo>
                      <a:pt x="1892" y="3666"/>
                      <a:pt x="1955" y="3646"/>
                      <a:pt x="2020" y="3637"/>
                    </a:cubicBezTo>
                    <a:cubicBezTo>
                      <a:pt x="2086" y="3630"/>
                      <a:pt x="2148" y="3604"/>
                      <a:pt x="2211" y="3589"/>
                    </a:cubicBezTo>
                    <a:cubicBezTo>
                      <a:pt x="2274" y="3574"/>
                      <a:pt x="2349" y="3590"/>
                      <a:pt x="2412" y="3568"/>
                    </a:cubicBezTo>
                    <a:cubicBezTo>
                      <a:pt x="2488" y="3541"/>
                      <a:pt x="2541" y="3465"/>
                      <a:pt x="2605" y="3422"/>
                    </a:cubicBezTo>
                    <a:cubicBezTo>
                      <a:pt x="2611" y="3435"/>
                      <a:pt x="2622" y="3450"/>
                      <a:pt x="2624" y="3450"/>
                    </a:cubicBezTo>
                    <a:cubicBezTo>
                      <a:pt x="2624" y="3450"/>
                      <a:pt x="2624" y="3450"/>
                      <a:pt x="2624" y="3450"/>
                    </a:cubicBezTo>
                    <a:cubicBezTo>
                      <a:pt x="2643" y="3432"/>
                      <a:pt x="2653" y="3404"/>
                      <a:pt x="2680" y="3403"/>
                    </a:cubicBezTo>
                    <a:cubicBezTo>
                      <a:pt x="2681" y="3403"/>
                      <a:pt x="2682" y="3403"/>
                      <a:pt x="2683" y="3403"/>
                    </a:cubicBezTo>
                    <a:cubicBezTo>
                      <a:pt x="2711" y="3403"/>
                      <a:pt x="2750" y="3422"/>
                      <a:pt x="2782" y="3425"/>
                    </a:cubicBezTo>
                    <a:cubicBezTo>
                      <a:pt x="2815" y="3429"/>
                      <a:pt x="2862" y="3452"/>
                      <a:pt x="2894" y="3452"/>
                    </a:cubicBezTo>
                    <a:cubicBezTo>
                      <a:pt x="2927" y="3452"/>
                      <a:pt x="2945" y="3432"/>
                      <a:pt x="2969" y="3424"/>
                    </a:cubicBezTo>
                    <a:cubicBezTo>
                      <a:pt x="2997" y="3413"/>
                      <a:pt x="3011" y="3385"/>
                      <a:pt x="3037" y="3374"/>
                    </a:cubicBezTo>
                    <a:cubicBezTo>
                      <a:pt x="3063" y="3362"/>
                      <a:pt x="3103" y="3363"/>
                      <a:pt x="3126" y="3346"/>
                    </a:cubicBezTo>
                    <a:cubicBezTo>
                      <a:pt x="3151" y="3330"/>
                      <a:pt x="3187" y="3327"/>
                      <a:pt x="3209" y="3307"/>
                    </a:cubicBezTo>
                    <a:cubicBezTo>
                      <a:pt x="3231" y="3287"/>
                      <a:pt x="3227" y="3240"/>
                      <a:pt x="3245" y="3220"/>
                    </a:cubicBezTo>
                    <a:lnTo>
                      <a:pt x="3304" y="3157"/>
                    </a:lnTo>
                    <a:cubicBezTo>
                      <a:pt x="3323" y="3136"/>
                      <a:pt x="3355" y="3126"/>
                      <a:pt x="3374" y="3103"/>
                    </a:cubicBezTo>
                    <a:cubicBezTo>
                      <a:pt x="3395" y="3082"/>
                      <a:pt x="3422" y="3068"/>
                      <a:pt x="3441" y="3046"/>
                    </a:cubicBezTo>
                    <a:cubicBezTo>
                      <a:pt x="3461" y="3024"/>
                      <a:pt x="3484" y="3005"/>
                      <a:pt x="3502" y="2983"/>
                    </a:cubicBezTo>
                    <a:cubicBezTo>
                      <a:pt x="3519" y="2958"/>
                      <a:pt x="3517" y="2924"/>
                      <a:pt x="3538" y="2902"/>
                    </a:cubicBezTo>
                    <a:cubicBezTo>
                      <a:pt x="3557" y="2880"/>
                      <a:pt x="3587" y="2866"/>
                      <a:pt x="3608" y="2844"/>
                    </a:cubicBezTo>
                    <a:cubicBezTo>
                      <a:pt x="3627" y="2821"/>
                      <a:pt x="3655" y="2803"/>
                      <a:pt x="3671" y="2778"/>
                    </a:cubicBezTo>
                    <a:cubicBezTo>
                      <a:pt x="3691" y="2755"/>
                      <a:pt x="3684" y="2718"/>
                      <a:pt x="3696" y="2690"/>
                    </a:cubicBezTo>
                    <a:cubicBezTo>
                      <a:pt x="3710" y="2661"/>
                      <a:pt x="3725" y="2632"/>
                      <a:pt x="3726" y="2598"/>
                    </a:cubicBezTo>
                    <a:cubicBezTo>
                      <a:pt x="3729" y="2563"/>
                      <a:pt x="3704" y="2518"/>
                      <a:pt x="3703" y="2484"/>
                    </a:cubicBezTo>
                    <a:cubicBezTo>
                      <a:pt x="3702" y="2449"/>
                      <a:pt x="3697" y="2413"/>
                      <a:pt x="3689" y="2378"/>
                    </a:cubicBezTo>
                    <a:cubicBezTo>
                      <a:pt x="3682" y="2346"/>
                      <a:pt x="3662" y="2309"/>
                      <a:pt x="3697" y="2291"/>
                    </a:cubicBezTo>
                    <a:cubicBezTo>
                      <a:pt x="3699" y="2291"/>
                      <a:pt x="3680" y="2284"/>
                      <a:pt x="3676" y="2284"/>
                    </a:cubicBezTo>
                    <a:cubicBezTo>
                      <a:pt x="3676" y="2284"/>
                      <a:pt x="3676" y="2284"/>
                      <a:pt x="3675" y="2284"/>
                    </a:cubicBezTo>
                    <a:cubicBezTo>
                      <a:pt x="3636" y="2291"/>
                      <a:pt x="3637" y="2310"/>
                      <a:pt x="3641" y="2332"/>
                    </a:cubicBezTo>
                    <a:cubicBezTo>
                      <a:pt x="3647" y="2365"/>
                      <a:pt x="3674" y="2405"/>
                      <a:pt x="3666" y="2434"/>
                    </a:cubicBezTo>
                    <a:cubicBezTo>
                      <a:pt x="3662" y="2462"/>
                      <a:pt x="3662" y="2490"/>
                      <a:pt x="3659" y="2521"/>
                    </a:cubicBezTo>
                    <a:cubicBezTo>
                      <a:pt x="3656" y="2550"/>
                      <a:pt x="3651" y="2577"/>
                      <a:pt x="3641" y="2603"/>
                    </a:cubicBezTo>
                    <a:cubicBezTo>
                      <a:pt x="3629" y="2628"/>
                      <a:pt x="3574" y="2634"/>
                      <a:pt x="3556" y="2656"/>
                    </a:cubicBezTo>
                    <a:cubicBezTo>
                      <a:pt x="3539" y="2679"/>
                      <a:pt x="3528" y="2704"/>
                      <a:pt x="3506" y="2723"/>
                    </a:cubicBezTo>
                    <a:cubicBezTo>
                      <a:pt x="3484" y="2742"/>
                      <a:pt x="3466" y="2764"/>
                      <a:pt x="3441" y="2782"/>
                    </a:cubicBezTo>
                    <a:cubicBezTo>
                      <a:pt x="3417" y="2799"/>
                      <a:pt x="3421" y="2833"/>
                      <a:pt x="3395" y="2851"/>
                    </a:cubicBezTo>
                    <a:cubicBezTo>
                      <a:pt x="3384" y="2859"/>
                      <a:pt x="3363" y="2859"/>
                      <a:pt x="3342" y="2859"/>
                    </a:cubicBezTo>
                    <a:cubicBezTo>
                      <a:pt x="3321" y="2859"/>
                      <a:pt x="3300" y="2859"/>
                      <a:pt x="3290" y="2866"/>
                    </a:cubicBezTo>
                    <a:cubicBezTo>
                      <a:pt x="3267" y="2883"/>
                      <a:pt x="3252" y="2895"/>
                      <a:pt x="3231" y="2910"/>
                    </a:cubicBezTo>
                    <a:cubicBezTo>
                      <a:pt x="3212" y="2924"/>
                      <a:pt x="3221" y="2963"/>
                      <a:pt x="3201" y="2976"/>
                    </a:cubicBezTo>
                    <a:cubicBezTo>
                      <a:pt x="3187" y="2985"/>
                      <a:pt x="3168" y="2989"/>
                      <a:pt x="3148" y="2993"/>
                    </a:cubicBezTo>
                    <a:cubicBezTo>
                      <a:pt x="3142" y="2988"/>
                      <a:pt x="3136" y="2985"/>
                      <a:pt x="3132" y="2985"/>
                    </a:cubicBezTo>
                    <a:cubicBezTo>
                      <a:pt x="3131" y="2985"/>
                      <a:pt x="3130" y="2985"/>
                      <a:pt x="3129" y="2986"/>
                    </a:cubicBezTo>
                    <a:cubicBezTo>
                      <a:pt x="3121" y="2997"/>
                      <a:pt x="3114" y="3007"/>
                      <a:pt x="3106" y="3019"/>
                    </a:cubicBezTo>
                    <a:cubicBezTo>
                      <a:pt x="3095" y="3030"/>
                      <a:pt x="3085" y="3041"/>
                      <a:pt x="3071" y="3051"/>
                    </a:cubicBezTo>
                    <a:cubicBezTo>
                      <a:pt x="3052" y="3064"/>
                      <a:pt x="3022" y="3066"/>
                      <a:pt x="3002" y="3079"/>
                    </a:cubicBezTo>
                    <a:cubicBezTo>
                      <a:pt x="2983" y="3093"/>
                      <a:pt x="2980" y="3122"/>
                      <a:pt x="2963" y="3136"/>
                    </a:cubicBezTo>
                    <a:cubicBezTo>
                      <a:pt x="2956" y="3141"/>
                      <a:pt x="2949" y="3150"/>
                      <a:pt x="2943" y="3158"/>
                    </a:cubicBezTo>
                    <a:cubicBezTo>
                      <a:pt x="2895" y="3176"/>
                      <a:pt x="2843" y="3188"/>
                      <a:pt x="2797" y="3205"/>
                    </a:cubicBezTo>
                    <a:cubicBezTo>
                      <a:pt x="2753" y="3217"/>
                      <a:pt x="2707" y="3220"/>
                      <a:pt x="2660" y="3225"/>
                    </a:cubicBezTo>
                    <a:cubicBezTo>
                      <a:pt x="2707" y="3203"/>
                      <a:pt x="2753" y="3181"/>
                      <a:pt x="2795" y="3147"/>
                    </a:cubicBezTo>
                    <a:cubicBezTo>
                      <a:pt x="2817" y="3128"/>
                      <a:pt x="2836" y="3107"/>
                      <a:pt x="2854" y="3085"/>
                    </a:cubicBezTo>
                    <a:cubicBezTo>
                      <a:pt x="2873" y="3075"/>
                      <a:pt x="2892" y="3067"/>
                      <a:pt x="2909" y="3057"/>
                    </a:cubicBezTo>
                    <a:cubicBezTo>
                      <a:pt x="2961" y="3026"/>
                      <a:pt x="3012" y="2993"/>
                      <a:pt x="3063" y="2957"/>
                    </a:cubicBezTo>
                    <a:cubicBezTo>
                      <a:pt x="3108" y="2917"/>
                      <a:pt x="3141" y="2865"/>
                      <a:pt x="3188" y="2824"/>
                    </a:cubicBezTo>
                    <a:cubicBezTo>
                      <a:pt x="3235" y="2784"/>
                      <a:pt x="3290" y="2749"/>
                      <a:pt x="3334" y="2704"/>
                    </a:cubicBezTo>
                    <a:cubicBezTo>
                      <a:pt x="3377" y="2660"/>
                      <a:pt x="3425" y="2614"/>
                      <a:pt x="3463" y="2562"/>
                    </a:cubicBezTo>
                    <a:cubicBezTo>
                      <a:pt x="3498" y="2510"/>
                      <a:pt x="3512" y="2446"/>
                      <a:pt x="3534" y="2390"/>
                    </a:cubicBezTo>
                    <a:cubicBezTo>
                      <a:pt x="3563" y="2351"/>
                      <a:pt x="3596" y="2316"/>
                      <a:pt x="3618" y="2273"/>
                    </a:cubicBezTo>
                    <a:cubicBezTo>
                      <a:pt x="3644" y="2226"/>
                      <a:pt x="3641" y="2170"/>
                      <a:pt x="3658" y="2119"/>
                    </a:cubicBezTo>
                    <a:cubicBezTo>
                      <a:pt x="3674" y="2064"/>
                      <a:pt x="3691" y="2007"/>
                      <a:pt x="3686" y="1950"/>
                    </a:cubicBezTo>
                    <a:cubicBezTo>
                      <a:pt x="3684" y="1890"/>
                      <a:pt x="3651" y="1830"/>
                      <a:pt x="3637" y="1775"/>
                    </a:cubicBezTo>
                    <a:cubicBezTo>
                      <a:pt x="3629" y="1734"/>
                      <a:pt x="3615" y="1696"/>
                      <a:pt x="3597" y="1658"/>
                    </a:cubicBezTo>
                    <a:cubicBezTo>
                      <a:pt x="3615" y="1585"/>
                      <a:pt x="3630" y="1509"/>
                      <a:pt x="3631" y="1431"/>
                    </a:cubicBezTo>
                    <a:cubicBezTo>
                      <a:pt x="3634" y="1340"/>
                      <a:pt x="3601" y="1255"/>
                      <a:pt x="3582" y="1169"/>
                    </a:cubicBezTo>
                    <a:cubicBezTo>
                      <a:pt x="3561" y="1076"/>
                      <a:pt x="3532" y="981"/>
                      <a:pt x="3484" y="897"/>
                    </a:cubicBezTo>
                    <a:cubicBezTo>
                      <a:pt x="3432" y="811"/>
                      <a:pt x="3355" y="748"/>
                      <a:pt x="3290" y="681"/>
                    </a:cubicBezTo>
                    <a:cubicBezTo>
                      <a:pt x="3238" y="626"/>
                      <a:pt x="3180" y="578"/>
                      <a:pt x="3119" y="536"/>
                    </a:cubicBezTo>
                    <a:cubicBezTo>
                      <a:pt x="3086" y="492"/>
                      <a:pt x="3051" y="450"/>
                      <a:pt x="3015" y="408"/>
                    </a:cubicBezTo>
                    <a:cubicBezTo>
                      <a:pt x="2974" y="363"/>
                      <a:pt x="2907" y="348"/>
                      <a:pt x="2861" y="312"/>
                    </a:cubicBezTo>
                    <a:cubicBezTo>
                      <a:pt x="2817" y="272"/>
                      <a:pt x="2778" y="216"/>
                      <a:pt x="2726" y="184"/>
                    </a:cubicBezTo>
                    <a:cubicBezTo>
                      <a:pt x="2672" y="151"/>
                      <a:pt x="2612" y="133"/>
                      <a:pt x="2555" y="107"/>
                    </a:cubicBezTo>
                    <a:cubicBezTo>
                      <a:pt x="2496" y="85"/>
                      <a:pt x="2444" y="45"/>
                      <a:pt x="2382" y="31"/>
                    </a:cubicBezTo>
                    <a:cubicBezTo>
                      <a:pt x="2320" y="16"/>
                      <a:pt x="2254" y="23"/>
                      <a:pt x="2192" y="17"/>
                    </a:cubicBezTo>
                    <a:cubicBezTo>
                      <a:pt x="2178" y="16"/>
                      <a:pt x="2165" y="15"/>
                      <a:pt x="2151" y="15"/>
                    </a:cubicBezTo>
                    <a:cubicBezTo>
                      <a:pt x="2102" y="15"/>
                      <a:pt x="2053" y="23"/>
                      <a:pt x="2005" y="23"/>
                    </a:cubicBezTo>
                    <a:cubicBezTo>
                      <a:pt x="2003" y="23"/>
                      <a:pt x="2002" y="23"/>
                      <a:pt x="2001" y="23"/>
                    </a:cubicBezTo>
                    <a:cubicBezTo>
                      <a:pt x="1949" y="23"/>
                      <a:pt x="1894" y="0"/>
                      <a:pt x="1841"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29"/>
              <p:cNvSpPr/>
              <p:nvPr/>
            </p:nvSpPr>
            <p:spPr>
              <a:xfrm>
                <a:off x="2284150" y="3183125"/>
                <a:ext cx="93075" cy="92075"/>
              </a:xfrm>
              <a:custGeom>
                <a:rect b="b" l="l" r="r" t="t"/>
                <a:pathLst>
                  <a:path extrusionOk="0" h="3683" w="3723">
                    <a:moveTo>
                      <a:pt x="1005" y="329"/>
                    </a:moveTo>
                    <a:cubicBezTo>
                      <a:pt x="1010" y="329"/>
                      <a:pt x="1014" y="329"/>
                      <a:pt x="1019" y="329"/>
                    </a:cubicBezTo>
                    <a:cubicBezTo>
                      <a:pt x="983" y="353"/>
                      <a:pt x="946" y="376"/>
                      <a:pt x="911" y="398"/>
                    </a:cubicBezTo>
                    <a:cubicBezTo>
                      <a:pt x="915" y="395"/>
                      <a:pt x="915" y="390"/>
                      <a:pt x="917" y="388"/>
                    </a:cubicBezTo>
                    <a:cubicBezTo>
                      <a:pt x="936" y="366"/>
                      <a:pt x="958" y="349"/>
                      <a:pt x="983" y="333"/>
                    </a:cubicBezTo>
                    <a:cubicBezTo>
                      <a:pt x="989" y="330"/>
                      <a:pt x="997" y="329"/>
                      <a:pt x="1005" y="329"/>
                    </a:cubicBezTo>
                    <a:close/>
                    <a:moveTo>
                      <a:pt x="1596" y="652"/>
                    </a:moveTo>
                    <a:cubicBezTo>
                      <a:pt x="1699" y="652"/>
                      <a:pt x="1810" y="679"/>
                      <a:pt x="1927" y="704"/>
                    </a:cubicBezTo>
                    <a:cubicBezTo>
                      <a:pt x="2022" y="724"/>
                      <a:pt x="2111" y="753"/>
                      <a:pt x="2198" y="786"/>
                    </a:cubicBezTo>
                    <a:cubicBezTo>
                      <a:pt x="2085" y="755"/>
                      <a:pt x="1972" y="739"/>
                      <a:pt x="1858" y="739"/>
                    </a:cubicBezTo>
                    <a:cubicBezTo>
                      <a:pt x="1845" y="739"/>
                      <a:pt x="1832" y="739"/>
                      <a:pt x="1819" y="739"/>
                    </a:cubicBezTo>
                    <a:cubicBezTo>
                      <a:pt x="1792" y="739"/>
                      <a:pt x="1764" y="745"/>
                      <a:pt x="1737" y="746"/>
                    </a:cubicBezTo>
                    <a:lnTo>
                      <a:pt x="1736" y="745"/>
                    </a:lnTo>
                    <a:cubicBezTo>
                      <a:pt x="1694" y="724"/>
                      <a:pt x="1653" y="677"/>
                      <a:pt x="1609" y="660"/>
                    </a:cubicBezTo>
                    <a:cubicBezTo>
                      <a:pt x="1592" y="653"/>
                      <a:pt x="1579" y="653"/>
                      <a:pt x="1564" y="653"/>
                    </a:cubicBezTo>
                    <a:cubicBezTo>
                      <a:pt x="1574" y="652"/>
                      <a:pt x="1585" y="652"/>
                      <a:pt x="1596" y="652"/>
                    </a:cubicBezTo>
                    <a:close/>
                    <a:moveTo>
                      <a:pt x="3194" y="980"/>
                    </a:moveTo>
                    <a:lnTo>
                      <a:pt x="3194" y="980"/>
                    </a:lnTo>
                    <a:cubicBezTo>
                      <a:pt x="3203" y="986"/>
                      <a:pt x="3212" y="988"/>
                      <a:pt x="3215" y="995"/>
                    </a:cubicBezTo>
                    <a:cubicBezTo>
                      <a:pt x="3227" y="1016"/>
                      <a:pt x="3226" y="1045"/>
                      <a:pt x="3234" y="1068"/>
                    </a:cubicBezTo>
                    <a:cubicBezTo>
                      <a:pt x="3242" y="1090"/>
                      <a:pt x="3242" y="1114"/>
                      <a:pt x="3249" y="1134"/>
                    </a:cubicBezTo>
                    <a:cubicBezTo>
                      <a:pt x="3252" y="1141"/>
                      <a:pt x="3260" y="1147"/>
                      <a:pt x="3264" y="1152"/>
                    </a:cubicBezTo>
                    <a:cubicBezTo>
                      <a:pt x="3263" y="1154"/>
                      <a:pt x="3258" y="1154"/>
                      <a:pt x="3259" y="1155"/>
                    </a:cubicBezTo>
                    <a:cubicBezTo>
                      <a:pt x="3262" y="1176"/>
                      <a:pt x="3266" y="1194"/>
                      <a:pt x="3270" y="1214"/>
                    </a:cubicBezTo>
                    <a:cubicBezTo>
                      <a:pt x="3263" y="1210"/>
                      <a:pt x="3258" y="1207"/>
                      <a:pt x="3251" y="1203"/>
                    </a:cubicBezTo>
                    <a:cubicBezTo>
                      <a:pt x="3237" y="1127"/>
                      <a:pt x="3218" y="1053"/>
                      <a:pt x="3194" y="980"/>
                    </a:cubicBezTo>
                    <a:close/>
                    <a:moveTo>
                      <a:pt x="2589" y="1297"/>
                    </a:moveTo>
                    <a:cubicBezTo>
                      <a:pt x="2603" y="1311"/>
                      <a:pt x="2616" y="1326"/>
                      <a:pt x="2631" y="1341"/>
                    </a:cubicBezTo>
                    <a:cubicBezTo>
                      <a:pt x="2620" y="1333"/>
                      <a:pt x="2609" y="1323"/>
                      <a:pt x="2600" y="1312"/>
                    </a:cubicBezTo>
                    <a:lnTo>
                      <a:pt x="2589" y="1297"/>
                    </a:lnTo>
                    <a:close/>
                    <a:moveTo>
                      <a:pt x="3291" y="1178"/>
                    </a:moveTo>
                    <a:cubicBezTo>
                      <a:pt x="3292" y="1180"/>
                      <a:pt x="3296" y="1181"/>
                      <a:pt x="3298" y="1185"/>
                    </a:cubicBezTo>
                    <a:cubicBezTo>
                      <a:pt x="3309" y="1207"/>
                      <a:pt x="3317" y="1228"/>
                      <a:pt x="3335" y="1247"/>
                    </a:cubicBezTo>
                    <a:cubicBezTo>
                      <a:pt x="3354" y="1265"/>
                      <a:pt x="3401" y="1277"/>
                      <a:pt x="3419" y="1302"/>
                    </a:cubicBezTo>
                    <a:cubicBezTo>
                      <a:pt x="3435" y="1323"/>
                      <a:pt x="3456" y="1348"/>
                      <a:pt x="3481" y="1375"/>
                    </a:cubicBezTo>
                    <a:cubicBezTo>
                      <a:pt x="3494" y="1393"/>
                      <a:pt x="3515" y="1414"/>
                      <a:pt x="3512" y="1434"/>
                    </a:cubicBezTo>
                    <a:cubicBezTo>
                      <a:pt x="3496" y="1408"/>
                      <a:pt x="3482" y="1382"/>
                      <a:pt x="3461" y="1359"/>
                    </a:cubicBezTo>
                    <a:cubicBezTo>
                      <a:pt x="3413" y="1305"/>
                      <a:pt x="3359" y="1265"/>
                      <a:pt x="3303" y="1233"/>
                    </a:cubicBezTo>
                    <a:cubicBezTo>
                      <a:pt x="3299" y="1214"/>
                      <a:pt x="3295" y="1195"/>
                      <a:pt x="3291" y="1178"/>
                    </a:cubicBezTo>
                    <a:close/>
                    <a:moveTo>
                      <a:pt x="1118" y="1265"/>
                    </a:moveTo>
                    <a:lnTo>
                      <a:pt x="1118" y="1265"/>
                    </a:lnTo>
                    <a:cubicBezTo>
                      <a:pt x="1116" y="1268"/>
                      <a:pt x="1115" y="1269"/>
                      <a:pt x="1113" y="1269"/>
                    </a:cubicBezTo>
                    <a:cubicBezTo>
                      <a:pt x="1060" y="1319"/>
                      <a:pt x="1012" y="1379"/>
                      <a:pt x="972" y="1444"/>
                    </a:cubicBezTo>
                    <a:cubicBezTo>
                      <a:pt x="973" y="1407"/>
                      <a:pt x="977" y="1370"/>
                      <a:pt x="984" y="1333"/>
                    </a:cubicBezTo>
                    <a:cubicBezTo>
                      <a:pt x="1005" y="1319"/>
                      <a:pt x="1025" y="1306"/>
                      <a:pt x="1047" y="1295"/>
                    </a:cubicBezTo>
                    <a:cubicBezTo>
                      <a:pt x="1067" y="1286"/>
                      <a:pt x="1087" y="1279"/>
                      <a:pt x="1107" y="1271"/>
                    </a:cubicBezTo>
                    <a:cubicBezTo>
                      <a:pt x="1109" y="1269"/>
                      <a:pt x="1115" y="1268"/>
                      <a:pt x="1118" y="1265"/>
                    </a:cubicBezTo>
                    <a:close/>
                    <a:moveTo>
                      <a:pt x="3266" y="1291"/>
                    </a:moveTo>
                    <a:lnTo>
                      <a:pt x="3266" y="1291"/>
                    </a:lnTo>
                    <a:cubicBezTo>
                      <a:pt x="3273" y="1297"/>
                      <a:pt x="3281" y="1300"/>
                      <a:pt x="3285" y="1305"/>
                    </a:cubicBezTo>
                    <a:cubicBezTo>
                      <a:pt x="3298" y="1366"/>
                      <a:pt x="3306" y="1430"/>
                      <a:pt x="3320" y="1492"/>
                    </a:cubicBezTo>
                    <a:cubicBezTo>
                      <a:pt x="3311" y="1458"/>
                      <a:pt x="3298" y="1426"/>
                      <a:pt x="3281" y="1393"/>
                    </a:cubicBezTo>
                    <a:cubicBezTo>
                      <a:pt x="3277" y="1359"/>
                      <a:pt x="3271" y="1326"/>
                      <a:pt x="3266" y="1291"/>
                    </a:cubicBezTo>
                    <a:close/>
                    <a:moveTo>
                      <a:pt x="2656" y="1367"/>
                    </a:moveTo>
                    <a:cubicBezTo>
                      <a:pt x="2686" y="1401"/>
                      <a:pt x="2714" y="1440"/>
                      <a:pt x="2735" y="1481"/>
                    </a:cubicBezTo>
                    <a:lnTo>
                      <a:pt x="2735" y="1502"/>
                    </a:lnTo>
                    <a:cubicBezTo>
                      <a:pt x="2732" y="1532"/>
                      <a:pt x="2720" y="1573"/>
                      <a:pt x="2698" y="1615"/>
                    </a:cubicBezTo>
                    <a:cubicBezTo>
                      <a:pt x="2693" y="1532"/>
                      <a:pt x="2673" y="1450"/>
                      <a:pt x="2631" y="1378"/>
                    </a:cubicBezTo>
                    <a:cubicBezTo>
                      <a:pt x="2638" y="1374"/>
                      <a:pt x="2647" y="1371"/>
                      <a:pt x="2656" y="1367"/>
                    </a:cubicBezTo>
                    <a:close/>
                    <a:moveTo>
                      <a:pt x="1724" y="1253"/>
                    </a:moveTo>
                    <a:cubicBezTo>
                      <a:pt x="1735" y="1253"/>
                      <a:pt x="1747" y="1255"/>
                      <a:pt x="1760" y="1255"/>
                    </a:cubicBezTo>
                    <a:cubicBezTo>
                      <a:pt x="1751" y="1268"/>
                      <a:pt x="1744" y="1282"/>
                      <a:pt x="1736" y="1291"/>
                    </a:cubicBezTo>
                    <a:cubicBezTo>
                      <a:pt x="1703" y="1331"/>
                      <a:pt x="1664" y="1375"/>
                      <a:pt x="1646" y="1433"/>
                    </a:cubicBezTo>
                    <a:cubicBezTo>
                      <a:pt x="1630" y="1485"/>
                      <a:pt x="1616" y="1561"/>
                      <a:pt x="1632" y="1630"/>
                    </a:cubicBezTo>
                    <a:cubicBezTo>
                      <a:pt x="1641" y="1668"/>
                      <a:pt x="1664" y="1701"/>
                      <a:pt x="1689" y="1726"/>
                    </a:cubicBezTo>
                    <a:cubicBezTo>
                      <a:pt x="1712" y="1750"/>
                      <a:pt x="1736" y="1767"/>
                      <a:pt x="1760" y="1787"/>
                    </a:cubicBezTo>
                    <a:cubicBezTo>
                      <a:pt x="1764" y="1791"/>
                      <a:pt x="1769" y="1792"/>
                      <a:pt x="1774" y="1795"/>
                    </a:cubicBezTo>
                    <a:cubicBezTo>
                      <a:pt x="1731" y="1820"/>
                      <a:pt x="1685" y="1831"/>
                      <a:pt x="1640" y="1831"/>
                    </a:cubicBezTo>
                    <a:cubicBezTo>
                      <a:pt x="1601" y="1831"/>
                      <a:pt x="1564" y="1823"/>
                      <a:pt x="1530" y="1809"/>
                    </a:cubicBezTo>
                    <a:cubicBezTo>
                      <a:pt x="1510" y="1765"/>
                      <a:pt x="1499" y="1718"/>
                      <a:pt x="1495" y="1674"/>
                    </a:cubicBezTo>
                    <a:cubicBezTo>
                      <a:pt x="1481" y="1584"/>
                      <a:pt x="1515" y="1491"/>
                      <a:pt x="1561" y="1410"/>
                    </a:cubicBezTo>
                    <a:cubicBezTo>
                      <a:pt x="1597" y="1344"/>
                      <a:pt x="1652" y="1291"/>
                      <a:pt x="1712" y="1254"/>
                    </a:cubicBezTo>
                    <a:cubicBezTo>
                      <a:pt x="1716" y="1253"/>
                      <a:pt x="1720" y="1253"/>
                      <a:pt x="1724" y="1253"/>
                    </a:cubicBezTo>
                    <a:close/>
                    <a:moveTo>
                      <a:pt x="156" y="1649"/>
                    </a:moveTo>
                    <a:cubicBezTo>
                      <a:pt x="165" y="1681"/>
                      <a:pt x="174" y="1711"/>
                      <a:pt x="180" y="1740"/>
                    </a:cubicBezTo>
                    <a:cubicBezTo>
                      <a:pt x="186" y="1767"/>
                      <a:pt x="196" y="1795"/>
                      <a:pt x="207" y="1821"/>
                    </a:cubicBezTo>
                    <a:cubicBezTo>
                      <a:pt x="185" y="1871"/>
                      <a:pt x="164" y="1923"/>
                      <a:pt x="147" y="1978"/>
                    </a:cubicBezTo>
                    <a:cubicBezTo>
                      <a:pt x="147" y="1977"/>
                      <a:pt x="146" y="1974"/>
                      <a:pt x="146" y="1974"/>
                    </a:cubicBezTo>
                    <a:cubicBezTo>
                      <a:pt x="141" y="1928"/>
                      <a:pt x="130" y="1882"/>
                      <a:pt x="127" y="1833"/>
                    </a:cubicBezTo>
                    <a:cubicBezTo>
                      <a:pt x="121" y="1785"/>
                      <a:pt x="127" y="1737"/>
                      <a:pt x="134" y="1690"/>
                    </a:cubicBezTo>
                    <a:cubicBezTo>
                      <a:pt x="138" y="1675"/>
                      <a:pt x="146" y="1661"/>
                      <a:pt x="156" y="1649"/>
                    </a:cubicBezTo>
                    <a:close/>
                    <a:moveTo>
                      <a:pt x="3076" y="1792"/>
                    </a:moveTo>
                    <a:lnTo>
                      <a:pt x="3076" y="1792"/>
                    </a:lnTo>
                    <a:cubicBezTo>
                      <a:pt x="3079" y="1869"/>
                      <a:pt x="3076" y="1945"/>
                      <a:pt x="3065" y="2018"/>
                    </a:cubicBezTo>
                    <a:cubicBezTo>
                      <a:pt x="3065" y="1997"/>
                      <a:pt x="3068" y="1977"/>
                      <a:pt x="3068" y="1957"/>
                    </a:cubicBezTo>
                    <a:cubicBezTo>
                      <a:pt x="3068" y="1917"/>
                      <a:pt x="3064" y="1878"/>
                      <a:pt x="3058" y="1839"/>
                    </a:cubicBezTo>
                    <a:cubicBezTo>
                      <a:pt x="3065" y="1821"/>
                      <a:pt x="3070" y="1806"/>
                      <a:pt x="3076" y="1792"/>
                    </a:cubicBezTo>
                    <a:close/>
                    <a:moveTo>
                      <a:pt x="2397" y="1842"/>
                    </a:moveTo>
                    <a:lnTo>
                      <a:pt x="2397" y="1842"/>
                    </a:lnTo>
                    <a:cubicBezTo>
                      <a:pt x="2396" y="1846"/>
                      <a:pt x="2396" y="1850"/>
                      <a:pt x="2395" y="1854"/>
                    </a:cubicBezTo>
                    <a:cubicBezTo>
                      <a:pt x="2393" y="1857"/>
                      <a:pt x="2391" y="1861"/>
                      <a:pt x="2388" y="1864"/>
                    </a:cubicBezTo>
                    <a:cubicBezTo>
                      <a:pt x="2336" y="1946"/>
                      <a:pt x="2250" y="1985"/>
                      <a:pt x="2166" y="2012"/>
                    </a:cubicBezTo>
                    <a:cubicBezTo>
                      <a:pt x="2153" y="2018"/>
                      <a:pt x="2136" y="2022"/>
                      <a:pt x="2121" y="2028"/>
                    </a:cubicBezTo>
                    <a:lnTo>
                      <a:pt x="2121" y="2015"/>
                    </a:lnTo>
                    <a:cubicBezTo>
                      <a:pt x="2195" y="1993"/>
                      <a:pt x="2264" y="1957"/>
                      <a:pt x="2319" y="1911"/>
                    </a:cubicBezTo>
                    <a:cubicBezTo>
                      <a:pt x="2341" y="1894"/>
                      <a:pt x="2362" y="1871"/>
                      <a:pt x="2381" y="1847"/>
                    </a:cubicBezTo>
                    <a:cubicBezTo>
                      <a:pt x="2386" y="1846"/>
                      <a:pt x="2393" y="1843"/>
                      <a:pt x="2397" y="1842"/>
                    </a:cubicBezTo>
                    <a:close/>
                    <a:moveTo>
                      <a:pt x="2408" y="1630"/>
                    </a:moveTo>
                    <a:cubicBezTo>
                      <a:pt x="2408" y="1633"/>
                      <a:pt x="2408" y="1634"/>
                      <a:pt x="2410" y="1635"/>
                    </a:cubicBezTo>
                    <a:cubicBezTo>
                      <a:pt x="2395" y="1710"/>
                      <a:pt x="2363" y="1774"/>
                      <a:pt x="2320" y="1825"/>
                    </a:cubicBezTo>
                    <a:cubicBezTo>
                      <a:pt x="2277" y="1835"/>
                      <a:pt x="2230" y="1843"/>
                      <a:pt x="2185" y="1843"/>
                    </a:cubicBezTo>
                    <a:cubicBezTo>
                      <a:pt x="2150" y="1843"/>
                      <a:pt x="2116" y="1838"/>
                      <a:pt x="2085" y="1825"/>
                    </a:cubicBezTo>
                    <a:cubicBezTo>
                      <a:pt x="2085" y="1825"/>
                      <a:pt x="2085" y="1825"/>
                      <a:pt x="2084" y="1825"/>
                    </a:cubicBezTo>
                    <a:cubicBezTo>
                      <a:pt x="2081" y="1825"/>
                      <a:pt x="2077" y="1846"/>
                      <a:pt x="2080" y="1849"/>
                    </a:cubicBezTo>
                    <a:cubicBezTo>
                      <a:pt x="2117" y="1874"/>
                      <a:pt x="2157" y="1882"/>
                      <a:pt x="2198" y="1882"/>
                    </a:cubicBezTo>
                    <a:cubicBezTo>
                      <a:pt x="2219" y="1882"/>
                      <a:pt x="2239" y="1880"/>
                      <a:pt x="2260" y="1878"/>
                    </a:cubicBezTo>
                    <a:lnTo>
                      <a:pt x="2260" y="1878"/>
                    </a:lnTo>
                    <a:cubicBezTo>
                      <a:pt x="2221" y="1909"/>
                      <a:pt x="2177" y="1933"/>
                      <a:pt x="2126" y="1950"/>
                    </a:cubicBezTo>
                    <a:cubicBezTo>
                      <a:pt x="2128" y="1928"/>
                      <a:pt x="2128" y="1904"/>
                      <a:pt x="2133" y="1883"/>
                    </a:cubicBezTo>
                    <a:cubicBezTo>
                      <a:pt x="2134" y="1879"/>
                      <a:pt x="2126" y="1876"/>
                      <a:pt x="2119" y="1876"/>
                    </a:cubicBezTo>
                    <a:cubicBezTo>
                      <a:pt x="2114" y="1876"/>
                      <a:pt x="2110" y="1878"/>
                      <a:pt x="2108" y="1880"/>
                    </a:cubicBezTo>
                    <a:cubicBezTo>
                      <a:pt x="2100" y="1908"/>
                      <a:pt x="2095" y="1937"/>
                      <a:pt x="2091" y="1964"/>
                    </a:cubicBezTo>
                    <a:cubicBezTo>
                      <a:pt x="2046" y="1976"/>
                      <a:pt x="1999" y="1982"/>
                      <a:pt x="1954" y="1982"/>
                    </a:cubicBezTo>
                    <a:cubicBezTo>
                      <a:pt x="1889" y="1982"/>
                      <a:pt x="1825" y="1969"/>
                      <a:pt x="1767" y="1944"/>
                    </a:cubicBezTo>
                    <a:cubicBezTo>
                      <a:pt x="1765" y="1943"/>
                      <a:pt x="1763" y="1943"/>
                      <a:pt x="1761" y="1943"/>
                    </a:cubicBezTo>
                    <a:cubicBezTo>
                      <a:pt x="1742" y="1943"/>
                      <a:pt x="1720" y="1978"/>
                      <a:pt x="1742" y="1990"/>
                    </a:cubicBezTo>
                    <a:cubicBezTo>
                      <a:pt x="1809" y="2028"/>
                      <a:pt x="1885" y="2045"/>
                      <a:pt x="1962" y="2045"/>
                    </a:cubicBezTo>
                    <a:cubicBezTo>
                      <a:pt x="2003" y="2045"/>
                      <a:pt x="2044" y="2040"/>
                      <a:pt x="2084" y="2032"/>
                    </a:cubicBezTo>
                    <a:lnTo>
                      <a:pt x="2084" y="2047"/>
                    </a:lnTo>
                    <a:cubicBezTo>
                      <a:pt x="2038" y="2061"/>
                      <a:pt x="1990" y="2073"/>
                      <a:pt x="1941" y="2073"/>
                    </a:cubicBezTo>
                    <a:cubicBezTo>
                      <a:pt x="1920" y="2073"/>
                      <a:pt x="1900" y="2071"/>
                      <a:pt x="1879" y="2066"/>
                    </a:cubicBezTo>
                    <a:cubicBezTo>
                      <a:pt x="1778" y="2043"/>
                      <a:pt x="1682" y="1997"/>
                      <a:pt x="1610" y="1930"/>
                    </a:cubicBezTo>
                    <a:cubicBezTo>
                      <a:pt x="1598" y="1919"/>
                      <a:pt x="1590" y="1905"/>
                      <a:pt x="1579" y="1895"/>
                    </a:cubicBezTo>
                    <a:lnTo>
                      <a:pt x="1579" y="1895"/>
                    </a:lnTo>
                    <a:cubicBezTo>
                      <a:pt x="1598" y="1899"/>
                      <a:pt x="1618" y="1901"/>
                      <a:pt x="1639" y="1901"/>
                    </a:cubicBezTo>
                    <a:cubicBezTo>
                      <a:pt x="1702" y="1901"/>
                      <a:pt x="1767" y="1882"/>
                      <a:pt x="1824" y="1835"/>
                    </a:cubicBezTo>
                    <a:cubicBezTo>
                      <a:pt x="1860" y="1852"/>
                      <a:pt x="1899" y="1862"/>
                      <a:pt x="1939" y="1862"/>
                    </a:cubicBezTo>
                    <a:cubicBezTo>
                      <a:pt x="1947" y="1862"/>
                      <a:pt x="1956" y="1862"/>
                      <a:pt x="1964" y="1861"/>
                    </a:cubicBezTo>
                    <a:cubicBezTo>
                      <a:pt x="2025" y="1854"/>
                      <a:pt x="2067" y="1818"/>
                      <a:pt x="2104" y="1787"/>
                    </a:cubicBezTo>
                    <a:cubicBezTo>
                      <a:pt x="2111" y="1788"/>
                      <a:pt x="2117" y="1788"/>
                      <a:pt x="2123" y="1788"/>
                    </a:cubicBezTo>
                    <a:cubicBezTo>
                      <a:pt x="2146" y="1788"/>
                      <a:pt x="2170" y="1783"/>
                      <a:pt x="2194" y="1780"/>
                    </a:cubicBezTo>
                    <a:cubicBezTo>
                      <a:pt x="2243" y="1766"/>
                      <a:pt x="2278" y="1732"/>
                      <a:pt x="2314" y="1705"/>
                    </a:cubicBezTo>
                    <a:cubicBezTo>
                      <a:pt x="2342" y="1685"/>
                      <a:pt x="2382" y="1663"/>
                      <a:pt x="2408" y="1630"/>
                    </a:cubicBezTo>
                    <a:close/>
                    <a:moveTo>
                      <a:pt x="1163" y="1637"/>
                    </a:moveTo>
                    <a:cubicBezTo>
                      <a:pt x="1160" y="1678"/>
                      <a:pt x="1159" y="1722"/>
                      <a:pt x="1159" y="1763"/>
                    </a:cubicBezTo>
                    <a:cubicBezTo>
                      <a:pt x="1159" y="1856"/>
                      <a:pt x="1152" y="1956"/>
                      <a:pt x="1180" y="2054"/>
                    </a:cubicBezTo>
                    <a:cubicBezTo>
                      <a:pt x="1193" y="2098"/>
                      <a:pt x="1214" y="2142"/>
                      <a:pt x="1239" y="2183"/>
                    </a:cubicBezTo>
                    <a:cubicBezTo>
                      <a:pt x="1145" y="2041"/>
                      <a:pt x="1118" y="1868"/>
                      <a:pt x="1142" y="1730"/>
                    </a:cubicBezTo>
                    <a:cubicBezTo>
                      <a:pt x="1145" y="1701"/>
                      <a:pt x="1152" y="1670"/>
                      <a:pt x="1163" y="1637"/>
                    </a:cubicBezTo>
                    <a:close/>
                    <a:moveTo>
                      <a:pt x="2780" y="2307"/>
                    </a:moveTo>
                    <a:cubicBezTo>
                      <a:pt x="2779" y="2310"/>
                      <a:pt x="2779" y="2312"/>
                      <a:pt x="2776" y="2317"/>
                    </a:cubicBezTo>
                    <a:cubicBezTo>
                      <a:pt x="2768" y="2321"/>
                      <a:pt x="2759" y="2322"/>
                      <a:pt x="2753" y="2323"/>
                    </a:cubicBezTo>
                    <a:cubicBezTo>
                      <a:pt x="2761" y="2318"/>
                      <a:pt x="2772" y="2311"/>
                      <a:pt x="2780" y="2307"/>
                    </a:cubicBezTo>
                    <a:close/>
                    <a:moveTo>
                      <a:pt x="1606" y="2213"/>
                    </a:moveTo>
                    <a:lnTo>
                      <a:pt x="1606" y="2213"/>
                    </a:lnTo>
                    <a:cubicBezTo>
                      <a:pt x="1660" y="2242"/>
                      <a:pt x="1716" y="2266"/>
                      <a:pt x="1774" y="2284"/>
                    </a:cubicBezTo>
                    <a:cubicBezTo>
                      <a:pt x="1851" y="2308"/>
                      <a:pt x="1932" y="2328"/>
                      <a:pt x="2015" y="2334"/>
                    </a:cubicBezTo>
                    <a:cubicBezTo>
                      <a:pt x="1974" y="2355"/>
                      <a:pt x="1932" y="2372"/>
                      <a:pt x="1886" y="2384"/>
                    </a:cubicBezTo>
                    <a:cubicBezTo>
                      <a:pt x="1853" y="2378"/>
                      <a:pt x="1822" y="2373"/>
                      <a:pt x="1791" y="2359"/>
                    </a:cubicBezTo>
                    <a:cubicBezTo>
                      <a:pt x="1715" y="2328"/>
                      <a:pt x="1660" y="2266"/>
                      <a:pt x="1606" y="2213"/>
                    </a:cubicBezTo>
                    <a:close/>
                    <a:moveTo>
                      <a:pt x="2780" y="1589"/>
                    </a:moveTo>
                    <a:cubicBezTo>
                      <a:pt x="2787" y="1612"/>
                      <a:pt x="2792" y="1634"/>
                      <a:pt x="2797" y="1656"/>
                    </a:cubicBezTo>
                    <a:cubicBezTo>
                      <a:pt x="2780" y="1729"/>
                      <a:pt x="2754" y="1799"/>
                      <a:pt x="2725" y="1867"/>
                    </a:cubicBezTo>
                    <a:cubicBezTo>
                      <a:pt x="2698" y="1928"/>
                      <a:pt x="2669" y="1992"/>
                      <a:pt x="2631" y="2054"/>
                    </a:cubicBezTo>
                    <a:cubicBezTo>
                      <a:pt x="2594" y="2088"/>
                      <a:pt x="2556" y="2121"/>
                      <a:pt x="2520" y="2153"/>
                    </a:cubicBezTo>
                    <a:cubicBezTo>
                      <a:pt x="2429" y="2239"/>
                      <a:pt x="2333" y="2341"/>
                      <a:pt x="2202" y="2392"/>
                    </a:cubicBezTo>
                    <a:cubicBezTo>
                      <a:pt x="2166" y="2398"/>
                      <a:pt x="2129" y="2399"/>
                      <a:pt x="2093" y="2400"/>
                    </a:cubicBezTo>
                    <a:cubicBezTo>
                      <a:pt x="2097" y="2387"/>
                      <a:pt x="2102" y="2373"/>
                      <a:pt x="2104" y="2358"/>
                    </a:cubicBezTo>
                    <a:cubicBezTo>
                      <a:pt x="2106" y="2352"/>
                      <a:pt x="2106" y="2347"/>
                      <a:pt x="2106" y="2344"/>
                    </a:cubicBezTo>
                    <a:cubicBezTo>
                      <a:pt x="2111" y="2341"/>
                      <a:pt x="2114" y="2337"/>
                      <a:pt x="2119" y="2336"/>
                    </a:cubicBezTo>
                    <a:cubicBezTo>
                      <a:pt x="2135" y="2333"/>
                      <a:pt x="2150" y="2333"/>
                      <a:pt x="2166" y="2332"/>
                    </a:cubicBezTo>
                    <a:cubicBezTo>
                      <a:pt x="2303" y="2307"/>
                      <a:pt x="2431" y="2227"/>
                      <a:pt x="2531" y="2122"/>
                    </a:cubicBezTo>
                    <a:cubicBezTo>
                      <a:pt x="2630" y="2019"/>
                      <a:pt x="2684" y="1882"/>
                      <a:pt x="2693" y="1737"/>
                    </a:cubicBezTo>
                    <a:cubicBezTo>
                      <a:pt x="2696" y="1723"/>
                      <a:pt x="2696" y="1708"/>
                      <a:pt x="2696" y="1694"/>
                    </a:cubicBezTo>
                    <a:cubicBezTo>
                      <a:pt x="2714" y="1677"/>
                      <a:pt x="2737" y="1660"/>
                      <a:pt x="2753" y="1639"/>
                    </a:cubicBezTo>
                    <a:cubicBezTo>
                      <a:pt x="2765" y="1623"/>
                      <a:pt x="2772" y="1606"/>
                      <a:pt x="2780" y="1589"/>
                    </a:cubicBezTo>
                    <a:close/>
                    <a:moveTo>
                      <a:pt x="2059" y="2362"/>
                    </a:moveTo>
                    <a:cubicBezTo>
                      <a:pt x="2058" y="2376"/>
                      <a:pt x="2056" y="2389"/>
                      <a:pt x="2051" y="2403"/>
                    </a:cubicBezTo>
                    <a:lnTo>
                      <a:pt x="2042" y="2403"/>
                    </a:lnTo>
                    <a:cubicBezTo>
                      <a:pt x="2016" y="2400"/>
                      <a:pt x="1990" y="2398"/>
                      <a:pt x="1964" y="2396"/>
                    </a:cubicBezTo>
                    <a:cubicBezTo>
                      <a:pt x="1997" y="2387"/>
                      <a:pt x="2027" y="2373"/>
                      <a:pt x="2059" y="2362"/>
                    </a:cubicBezTo>
                    <a:close/>
                    <a:moveTo>
                      <a:pt x="808" y="2089"/>
                    </a:moveTo>
                    <a:lnTo>
                      <a:pt x="808" y="2089"/>
                    </a:lnTo>
                    <a:cubicBezTo>
                      <a:pt x="820" y="2111"/>
                      <a:pt x="833" y="2136"/>
                      <a:pt x="847" y="2157"/>
                    </a:cubicBezTo>
                    <a:cubicBezTo>
                      <a:pt x="911" y="2261"/>
                      <a:pt x="1006" y="2340"/>
                      <a:pt x="1107" y="2402"/>
                    </a:cubicBezTo>
                    <a:cubicBezTo>
                      <a:pt x="1151" y="2456"/>
                      <a:pt x="1197" y="2504"/>
                      <a:pt x="1251" y="2549"/>
                    </a:cubicBezTo>
                    <a:cubicBezTo>
                      <a:pt x="1101" y="2445"/>
                      <a:pt x="936" y="2341"/>
                      <a:pt x="848" y="2178"/>
                    </a:cubicBezTo>
                    <a:cubicBezTo>
                      <a:pt x="833" y="2150"/>
                      <a:pt x="820" y="2118"/>
                      <a:pt x="808" y="2089"/>
                    </a:cubicBezTo>
                    <a:close/>
                    <a:moveTo>
                      <a:pt x="2717" y="2465"/>
                    </a:moveTo>
                    <a:cubicBezTo>
                      <a:pt x="2710" y="2479"/>
                      <a:pt x="2703" y="2494"/>
                      <a:pt x="2696" y="2508"/>
                    </a:cubicBezTo>
                    <a:cubicBezTo>
                      <a:pt x="2642" y="2530"/>
                      <a:pt x="2587" y="2548"/>
                      <a:pt x="2528" y="2562"/>
                    </a:cubicBezTo>
                    <a:cubicBezTo>
                      <a:pt x="2486" y="2571"/>
                      <a:pt x="2442" y="2577"/>
                      <a:pt x="2396" y="2584"/>
                    </a:cubicBezTo>
                    <a:cubicBezTo>
                      <a:pt x="2395" y="2579"/>
                      <a:pt x="2395" y="2575"/>
                      <a:pt x="2393" y="2570"/>
                    </a:cubicBezTo>
                    <a:cubicBezTo>
                      <a:pt x="2503" y="2548"/>
                      <a:pt x="2611" y="2513"/>
                      <a:pt x="2717" y="2465"/>
                    </a:cubicBezTo>
                    <a:close/>
                    <a:moveTo>
                      <a:pt x="2352" y="2579"/>
                    </a:moveTo>
                    <a:cubicBezTo>
                      <a:pt x="2353" y="2584"/>
                      <a:pt x="2353" y="2586"/>
                      <a:pt x="2353" y="2590"/>
                    </a:cubicBezTo>
                    <a:cubicBezTo>
                      <a:pt x="2326" y="2592"/>
                      <a:pt x="2297" y="2593"/>
                      <a:pt x="2267" y="2596"/>
                    </a:cubicBezTo>
                    <a:cubicBezTo>
                      <a:pt x="2281" y="2593"/>
                      <a:pt x="2294" y="2590"/>
                      <a:pt x="2308" y="2589"/>
                    </a:cubicBezTo>
                    <a:cubicBezTo>
                      <a:pt x="2322" y="2586"/>
                      <a:pt x="2337" y="2582"/>
                      <a:pt x="2352" y="2579"/>
                    </a:cubicBezTo>
                    <a:close/>
                    <a:moveTo>
                      <a:pt x="863" y="2571"/>
                    </a:moveTo>
                    <a:lnTo>
                      <a:pt x="863" y="2571"/>
                    </a:lnTo>
                    <a:cubicBezTo>
                      <a:pt x="878" y="2583"/>
                      <a:pt x="894" y="2592"/>
                      <a:pt x="910" y="2604"/>
                    </a:cubicBezTo>
                    <a:cubicBezTo>
                      <a:pt x="907" y="2612"/>
                      <a:pt x="907" y="2625"/>
                      <a:pt x="904" y="2637"/>
                    </a:cubicBezTo>
                    <a:cubicBezTo>
                      <a:pt x="891" y="2614"/>
                      <a:pt x="875" y="2593"/>
                      <a:pt x="863" y="2571"/>
                    </a:cubicBezTo>
                    <a:cubicBezTo>
                      <a:pt x="863" y="2571"/>
                      <a:pt x="863" y="2571"/>
                      <a:pt x="863" y="2571"/>
                    </a:cubicBezTo>
                    <a:close/>
                    <a:moveTo>
                      <a:pt x="1368" y="2634"/>
                    </a:moveTo>
                    <a:lnTo>
                      <a:pt x="1368" y="2634"/>
                    </a:lnTo>
                    <a:cubicBezTo>
                      <a:pt x="1423" y="2669"/>
                      <a:pt x="1475" y="2700"/>
                      <a:pt x="1533" y="2724"/>
                    </a:cubicBezTo>
                    <a:cubicBezTo>
                      <a:pt x="1551" y="2734"/>
                      <a:pt x="1572" y="2740"/>
                      <a:pt x="1592" y="2747"/>
                    </a:cubicBezTo>
                    <a:cubicBezTo>
                      <a:pt x="1579" y="2747"/>
                      <a:pt x="1565" y="2748"/>
                      <a:pt x="1551" y="2748"/>
                    </a:cubicBezTo>
                    <a:cubicBezTo>
                      <a:pt x="1544" y="2748"/>
                      <a:pt x="1537" y="2748"/>
                      <a:pt x="1530" y="2747"/>
                    </a:cubicBezTo>
                    <a:cubicBezTo>
                      <a:pt x="1474" y="2713"/>
                      <a:pt x="1420" y="2674"/>
                      <a:pt x="1368" y="2634"/>
                    </a:cubicBezTo>
                    <a:close/>
                    <a:moveTo>
                      <a:pt x="1691" y="2784"/>
                    </a:moveTo>
                    <a:cubicBezTo>
                      <a:pt x="1716" y="2795"/>
                      <a:pt x="1742" y="2804"/>
                      <a:pt x="1770" y="2812"/>
                    </a:cubicBezTo>
                    <a:lnTo>
                      <a:pt x="1729" y="2838"/>
                    </a:lnTo>
                    <a:cubicBezTo>
                      <a:pt x="1709" y="2831"/>
                      <a:pt x="1691" y="2830"/>
                      <a:pt x="1672" y="2820"/>
                    </a:cubicBezTo>
                    <a:cubicBezTo>
                      <a:pt x="1653" y="2812"/>
                      <a:pt x="1634" y="2802"/>
                      <a:pt x="1617" y="2793"/>
                    </a:cubicBezTo>
                    <a:cubicBezTo>
                      <a:pt x="1641" y="2791"/>
                      <a:pt x="1665" y="2790"/>
                      <a:pt x="1691" y="2784"/>
                    </a:cubicBezTo>
                    <a:close/>
                    <a:moveTo>
                      <a:pt x="1837" y="2831"/>
                    </a:moveTo>
                    <a:cubicBezTo>
                      <a:pt x="1974" y="2868"/>
                      <a:pt x="2114" y="2893"/>
                      <a:pt x="2257" y="2895"/>
                    </a:cubicBezTo>
                    <a:cubicBezTo>
                      <a:pt x="2216" y="2906"/>
                      <a:pt x="2173" y="2914"/>
                      <a:pt x="2125" y="2914"/>
                    </a:cubicBezTo>
                    <a:cubicBezTo>
                      <a:pt x="2018" y="2912"/>
                      <a:pt x="1905" y="2889"/>
                      <a:pt x="1791" y="2857"/>
                    </a:cubicBezTo>
                    <a:lnTo>
                      <a:pt x="1837" y="2831"/>
                    </a:lnTo>
                    <a:close/>
                    <a:moveTo>
                      <a:pt x="932" y="2618"/>
                    </a:moveTo>
                    <a:cubicBezTo>
                      <a:pt x="1056" y="2740"/>
                      <a:pt x="1204" y="2833"/>
                      <a:pt x="1352" y="2915"/>
                    </a:cubicBezTo>
                    <a:cubicBezTo>
                      <a:pt x="1372" y="2928"/>
                      <a:pt x="1396" y="2940"/>
                      <a:pt x="1416" y="2950"/>
                    </a:cubicBezTo>
                    <a:cubicBezTo>
                      <a:pt x="1400" y="2951"/>
                      <a:pt x="1385" y="2954"/>
                      <a:pt x="1368" y="2955"/>
                    </a:cubicBezTo>
                    <a:cubicBezTo>
                      <a:pt x="1239" y="2893"/>
                      <a:pt x="1116" y="2819"/>
                      <a:pt x="998" y="2743"/>
                    </a:cubicBezTo>
                    <a:cubicBezTo>
                      <a:pt x="980" y="2731"/>
                      <a:pt x="963" y="2717"/>
                      <a:pt x="946" y="2706"/>
                    </a:cubicBezTo>
                    <a:cubicBezTo>
                      <a:pt x="941" y="2699"/>
                      <a:pt x="937" y="2689"/>
                      <a:pt x="932" y="2683"/>
                    </a:cubicBezTo>
                    <a:cubicBezTo>
                      <a:pt x="929" y="2661"/>
                      <a:pt x="929" y="2639"/>
                      <a:pt x="932" y="2618"/>
                    </a:cubicBezTo>
                    <a:close/>
                    <a:moveTo>
                      <a:pt x="1462" y="2977"/>
                    </a:moveTo>
                    <a:cubicBezTo>
                      <a:pt x="1506" y="3001"/>
                      <a:pt x="1550" y="3024"/>
                      <a:pt x="1595" y="3046"/>
                    </a:cubicBezTo>
                    <a:cubicBezTo>
                      <a:pt x="1540" y="3027"/>
                      <a:pt x="1486" y="3006"/>
                      <a:pt x="1433" y="2983"/>
                    </a:cubicBezTo>
                    <a:cubicBezTo>
                      <a:pt x="1444" y="2981"/>
                      <a:pt x="1452" y="2978"/>
                      <a:pt x="1462" y="2977"/>
                    </a:cubicBezTo>
                    <a:close/>
                    <a:moveTo>
                      <a:pt x="3335" y="1579"/>
                    </a:moveTo>
                    <a:lnTo>
                      <a:pt x="3335" y="1579"/>
                    </a:lnTo>
                    <a:cubicBezTo>
                      <a:pt x="3344" y="1620"/>
                      <a:pt x="3353" y="1661"/>
                      <a:pt x="3359" y="1704"/>
                    </a:cubicBezTo>
                    <a:cubicBezTo>
                      <a:pt x="3402" y="1986"/>
                      <a:pt x="3416" y="2300"/>
                      <a:pt x="3264" y="2573"/>
                    </a:cubicBezTo>
                    <a:cubicBezTo>
                      <a:pt x="3127" y="2819"/>
                      <a:pt x="2879" y="2998"/>
                      <a:pt x="2608" y="3073"/>
                    </a:cubicBezTo>
                    <a:cubicBezTo>
                      <a:pt x="2601" y="3075"/>
                      <a:pt x="2594" y="3075"/>
                      <a:pt x="2587" y="3079"/>
                    </a:cubicBezTo>
                    <a:cubicBezTo>
                      <a:pt x="2715" y="2988"/>
                      <a:pt x="2797" y="2867"/>
                      <a:pt x="2861" y="2743"/>
                    </a:cubicBezTo>
                    <a:cubicBezTo>
                      <a:pt x="2985" y="2667"/>
                      <a:pt x="3095" y="2568"/>
                      <a:pt x="3174" y="2445"/>
                    </a:cubicBezTo>
                    <a:cubicBezTo>
                      <a:pt x="3298" y="2249"/>
                      <a:pt x="3325" y="2033"/>
                      <a:pt x="3320" y="1825"/>
                    </a:cubicBezTo>
                    <a:cubicBezTo>
                      <a:pt x="3339" y="1745"/>
                      <a:pt x="3346" y="1663"/>
                      <a:pt x="3335" y="1579"/>
                    </a:cubicBezTo>
                    <a:close/>
                    <a:moveTo>
                      <a:pt x="281" y="2135"/>
                    </a:moveTo>
                    <a:cubicBezTo>
                      <a:pt x="306" y="2206"/>
                      <a:pt x="339" y="2275"/>
                      <a:pt x="377" y="2341"/>
                    </a:cubicBezTo>
                    <a:cubicBezTo>
                      <a:pt x="368" y="2372"/>
                      <a:pt x="361" y="2405"/>
                      <a:pt x="365" y="2435"/>
                    </a:cubicBezTo>
                    <a:cubicBezTo>
                      <a:pt x="373" y="2497"/>
                      <a:pt x="394" y="2556"/>
                      <a:pt x="406" y="2617"/>
                    </a:cubicBezTo>
                    <a:cubicBezTo>
                      <a:pt x="419" y="2678"/>
                      <a:pt x="439" y="2736"/>
                      <a:pt x="460" y="2798"/>
                    </a:cubicBezTo>
                    <a:cubicBezTo>
                      <a:pt x="478" y="2860"/>
                      <a:pt x="530" y="2906"/>
                      <a:pt x="558" y="2962"/>
                    </a:cubicBezTo>
                    <a:cubicBezTo>
                      <a:pt x="574" y="2999"/>
                      <a:pt x="574" y="3053"/>
                      <a:pt x="585" y="3098"/>
                    </a:cubicBezTo>
                    <a:cubicBezTo>
                      <a:pt x="573" y="3087"/>
                      <a:pt x="558" y="3075"/>
                      <a:pt x="545" y="3061"/>
                    </a:cubicBezTo>
                    <a:cubicBezTo>
                      <a:pt x="490" y="3003"/>
                      <a:pt x="439" y="2943"/>
                      <a:pt x="392" y="2878"/>
                    </a:cubicBezTo>
                    <a:cubicBezTo>
                      <a:pt x="346" y="2812"/>
                      <a:pt x="308" y="2738"/>
                      <a:pt x="281" y="2661"/>
                    </a:cubicBezTo>
                    <a:cubicBezTo>
                      <a:pt x="253" y="2579"/>
                      <a:pt x="281" y="2489"/>
                      <a:pt x="274" y="2410"/>
                    </a:cubicBezTo>
                    <a:cubicBezTo>
                      <a:pt x="267" y="2329"/>
                      <a:pt x="260" y="2249"/>
                      <a:pt x="274" y="2169"/>
                    </a:cubicBezTo>
                    <a:cubicBezTo>
                      <a:pt x="275" y="2157"/>
                      <a:pt x="278" y="2146"/>
                      <a:pt x="281" y="2135"/>
                    </a:cubicBezTo>
                    <a:close/>
                    <a:moveTo>
                      <a:pt x="3326" y="1339"/>
                    </a:moveTo>
                    <a:cubicBezTo>
                      <a:pt x="3412" y="1416"/>
                      <a:pt x="3482" y="1513"/>
                      <a:pt x="3519" y="1620"/>
                    </a:cubicBezTo>
                    <a:cubicBezTo>
                      <a:pt x="3581" y="1798"/>
                      <a:pt x="3540" y="1978"/>
                      <a:pt x="3511" y="2139"/>
                    </a:cubicBezTo>
                    <a:cubicBezTo>
                      <a:pt x="3483" y="2304"/>
                      <a:pt x="3435" y="2468"/>
                      <a:pt x="3350" y="2612"/>
                    </a:cubicBezTo>
                    <a:cubicBezTo>
                      <a:pt x="3264" y="2756"/>
                      <a:pt x="3160" y="2888"/>
                      <a:pt x="3033" y="2992"/>
                    </a:cubicBezTo>
                    <a:cubicBezTo>
                      <a:pt x="2920" y="3087"/>
                      <a:pt x="2808" y="3184"/>
                      <a:pt x="2673" y="3245"/>
                    </a:cubicBezTo>
                    <a:cubicBezTo>
                      <a:pt x="2658" y="3252"/>
                      <a:pt x="2644" y="3261"/>
                      <a:pt x="2627" y="3267"/>
                    </a:cubicBezTo>
                    <a:cubicBezTo>
                      <a:pt x="2537" y="3301"/>
                      <a:pt x="2443" y="3305"/>
                      <a:pt x="2351" y="3305"/>
                    </a:cubicBezTo>
                    <a:cubicBezTo>
                      <a:pt x="2328" y="3305"/>
                      <a:pt x="2305" y="3304"/>
                      <a:pt x="2282" y="3304"/>
                    </a:cubicBezTo>
                    <a:cubicBezTo>
                      <a:pt x="2255" y="3304"/>
                      <a:pt x="2228" y="3305"/>
                      <a:pt x="2202" y="3306"/>
                    </a:cubicBezTo>
                    <a:cubicBezTo>
                      <a:pt x="2173" y="3308"/>
                      <a:pt x="2143" y="3308"/>
                      <a:pt x="2113" y="3308"/>
                    </a:cubicBezTo>
                    <a:cubicBezTo>
                      <a:pt x="2005" y="3308"/>
                      <a:pt x="1897" y="3298"/>
                      <a:pt x="1792" y="3273"/>
                    </a:cubicBezTo>
                    <a:cubicBezTo>
                      <a:pt x="1661" y="3243"/>
                      <a:pt x="1519" y="3229"/>
                      <a:pt x="1397" y="3160"/>
                    </a:cubicBezTo>
                    <a:cubicBezTo>
                      <a:pt x="1357" y="3137"/>
                      <a:pt x="1323" y="3112"/>
                      <a:pt x="1288" y="3082"/>
                    </a:cubicBezTo>
                    <a:lnTo>
                      <a:pt x="1288" y="3082"/>
                    </a:lnTo>
                    <a:cubicBezTo>
                      <a:pt x="1354" y="3094"/>
                      <a:pt x="1420" y="3102"/>
                      <a:pt x="1486" y="3109"/>
                    </a:cubicBezTo>
                    <a:cubicBezTo>
                      <a:pt x="1691" y="3172"/>
                      <a:pt x="1902" y="3213"/>
                      <a:pt x="2121" y="3213"/>
                    </a:cubicBezTo>
                    <a:cubicBezTo>
                      <a:pt x="2131" y="3213"/>
                      <a:pt x="2142" y="3213"/>
                      <a:pt x="2153" y="3212"/>
                    </a:cubicBezTo>
                    <a:cubicBezTo>
                      <a:pt x="2479" y="3208"/>
                      <a:pt x="2816" y="3098"/>
                      <a:pt x="3068" y="2875"/>
                    </a:cubicBezTo>
                    <a:cubicBezTo>
                      <a:pt x="3332" y="2651"/>
                      <a:pt x="3435" y="2301"/>
                      <a:pt x="3428" y="1986"/>
                    </a:cubicBezTo>
                    <a:cubicBezTo>
                      <a:pt x="3427" y="1773"/>
                      <a:pt x="3373" y="1550"/>
                      <a:pt x="3326" y="1339"/>
                    </a:cubicBezTo>
                    <a:close/>
                    <a:moveTo>
                      <a:pt x="1899" y="0"/>
                    </a:moveTo>
                    <a:cubicBezTo>
                      <a:pt x="1832" y="3"/>
                      <a:pt x="1769" y="24"/>
                      <a:pt x="1703" y="33"/>
                    </a:cubicBezTo>
                    <a:cubicBezTo>
                      <a:pt x="1638" y="40"/>
                      <a:pt x="1576" y="66"/>
                      <a:pt x="1511" y="82"/>
                    </a:cubicBezTo>
                    <a:cubicBezTo>
                      <a:pt x="1448" y="97"/>
                      <a:pt x="1374" y="80"/>
                      <a:pt x="1310" y="102"/>
                    </a:cubicBezTo>
                    <a:cubicBezTo>
                      <a:pt x="1235" y="130"/>
                      <a:pt x="1181" y="205"/>
                      <a:pt x="1118" y="248"/>
                    </a:cubicBezTo>
                    <a:cubicBezTo>
                      <a:pt x="1111" y="235"/>
                      <a:pt x="1102" y="220"/>
                      <a:pt x="1099" y="220"/>
                    </a:cubicBezTo>
                    <a:cubicBezTo>
                      <a:pt x="1099" y="220"/>
                      <a:pt x="1098" y="221"/>
                      <a:pt x="1098" y="221"/>
                    </a:cubicBezTo>
                    <a:cubicBezTo>
                      <a:pt x="1080" y="238"/>
                      <a:pt x="1069" y="266"/>
                      <a:pt x="1042" y="267"/>
                    </a:cubicBezTo>
                    <a:cubicBezTo>
                      <a:pt x="1041" y="267"/>
                      <a:pt x="1040" y="267"/>
                      <a:pt x="1039" y="267"/>
                    </a:cubicBezTo>
                    <a:cubicBezTo>
                      <a:pt x="1012" y="267"/>
                      <a:pt x="972" y="248"/>
                      <a:pt x="940" y="245"/>
                    </a:cubicBezTo>
                    <a:cubicBezTo>
                      <a:pt x="908" y="241"/>
                      <a:pt x="862" y="218"/>
                      <a:pt x="829" y="218"/>
                    </a:cubicBezTo>
                    <a:cubicBezTo>
                      <a:pt x="796" y="218"/>
                      <a:pt x="779" y="238"/>
                      <a:pt x="753" y="247"/>
                    </a:cubicBezTo>
                    <a:cubicBezTo>
                      <a:pt x="725" y="258"/>
                      <a:pt x="712" y="285"/>
                      <a:pt x="685" y="296"/>
                    </a:cubicBezTo>
                    <a:cubicBezTo>
                      <a:pt x="661" y="309"/>
                      <a:pt x="621" y="307"/>
                      <a:pt x="596" y="324"/>
                    </a:cubicBezTo>
                    <a:cubicBezTo>
                      <a:pt x="578" y="354"/>
                      <a:pt x="542" y="357"/>
                      <a:pt x="519" y="376"/>
                    </a:cubicBezTo>
                    <a:cubicBezTo>
                      <a:pt x="497" y="395"/>
                      <a:pt x="502" y="442"/>
                      <a:pt x="483" y="463"/>
                    </a:cubicBezTo>
                    <a:lnTo>
                      <a:pt x="425" y="526"/>
                    </a:lnTo>
                    <a:cubicBezTo>
                      <a:pt x="406" y="547"/>
                      <a:pt x="373" y="556"/>
                      <a:pt x="354" y="580"/>
                    </a:cubicBezTo>
                    <a:cubicBezTo>
                      <a:pt x="333" y="600"/>
                      <a:pt x="306" y="614"/>
                      <a:pt x="288" y="636"/>
                    </a:cubicBezTo>
                    <a:cubicBezTo>
                      <a:pt x="268" y="658"/>
                      <a:pt x="244" y="677"/>
                      <a:pt x="227" y="699"/>
                    </a:cubicBezTo>
                    <a:cubicBezTo>
                      <a:pt x="209" y="724"/>
                      <a:pt x="212" y="759"/>
                      <a:pt x="190" y="781"/>
                    </a:cubicBezTo>
                    <a:cubicBezTo>
                      <a:pt x="172" y="803"/>
                      <a:pt x="141" y="816"/>
                      <a:pt x="120" y="838"/>
                    </a:cubicBezTo>
                    <a:cubicBezTo>
                      <a:pt x="101" y="862"/>
                      <a:pt x="73" y="880"/>
                      <a:pt x="57" y="905"/>
                    </a:cubicBezTo>
                    <a:cubicBezTo>
                      <a:pt x="37" y="928"/>
                      <a:pt x="44" y="965"/>
                      <a:pt x="32" y="993"/>
                    </a:cubicBezTo>
                    <a:cubicBezTo>
                      <a:pt x="18" y="1022"/>
                      <a:pt x="3" y="1050"/>
                      <a:pt x="2" y="1085"/>
                    </a:cubicBezTo>
                    <a:cubicBezTo>
                      <a:pt x="0" y="1119"/>
                      <a:pt x="24" y="1165"/>
                      <a:pt x="25" y="1199"/>
                    </a:cubicBezTo>
                    <a:cubicBezTo>
                      <a:pt x="28" y="1235"/>
                      <a:pt x="30" y="1269"/>
                      <a:pt x="39" y="1305"/>
                    </a:cubicBezTo>
                    <a:cubicBezTo>
                      <a:pt x="46" y="1337"/>
                      <a:pt x="66" y="1374"/>
                      <a:pt x="30" y="1392"/>
                    </a:cubicBezTo>
                    <a:cubicBezTo>
                      <a:pt x="29" y="1392"/>
                      <a:pt x="48" y="1399"/>
                      <a:pt x="52" y="1399"/>
                    </a:cubicBezTo>
                    <a:cubicBezTo>
                      <a:pt x="52" y="1399"/>
                      <a:pt x="52" y="1399"/>
                      <a:pt x="52" y="1399"/>
                    </a:cubicBezTo>
                    <a:cubicBezTo>
                      <a:pt x="92" y="1392"/>
                      <a:pt x="91" y="1372"/>
                      <a:pt x="87" y="1349"/>
                    </a:cubicBezTo>
                    <a:cubicBezTo>
                      <a:pt x="83" y="1317"/>
                      <a:pt x="55" y="1277"/>
                      <a:pt x="62" y="1249"/>
                    </a:cubicBezTo>
                    <a:cubicBezTo>
                      <a:pt x="66" y="1221"/>
                      <a:pt x="66" y="1192"/>
                      <a:pt x="69" y="1162"/>
                    </a:cubicBezTo>
                    <a:cubicBezTo>
                      <a:pt x="72" y="1133"/>
                      <a:pt x="77" y="1105"/>
                      <a:pt x="87" y="1079"/>
                    </a:cubicBezTo>
                    <a:cubicBezTo>
                      <a:pt x="99" y="1055"/>
                      <a:pt x="154" y="1049"/>
                      <a:pt x="172" y="1026"/>
                    </a:cubicBezTo>
                    <a:cubicBezTo>
                      <a:pt x="189" y="1004"/>
                      <a:pt x="200" y="977"/>
                      <a:pt x="222" y="960"/>
                    </a:cubicBezTo>
                    <a:cubicBezTo>
                      <a:pt x="244" y="940"/>
                      <a:pt x="262" y="918"/>
                      <a:pt x="286" y="900"/>
                    </a:cubicBezTo>
                    <a:cubicBezTo>
                      <a:pt x="311" y="884"/>
                      <a:pt x="307" y="849"/>
                      <a:pt x="333" y="832"/>
                    </a:cubicBezTo>
                    <a:cubicBezTo>
                      <a:pt x="344" y="824"/>
                      <a:pt x="365" y="824"/>
                      <a:pt x="386" y="824"/>
                    </a:cubicBezTo>
                    <a:cubicBezTo>
                      <a:pt x="407" y="824"/>
                      <a:pt x="427" y="824"/>
                      <a:pt x="438" y="816"/>
                    </a:cubicBezTo>
                    <a:cubicBezTo>
                      <a:pt x="461" y="800"/>
                      <a:pt x="476" y="788"/>
                      <a:pt x="497" y="772"/>
                    </a:cubicBezTo>
                    <a:cubicBezTo>
                      <a:pt x="516" y="759"/>
                      <a:pt x="507" y="720"/>
                      <a:pt x="527" y="706"/>
                    </a:cubicBezTo>
                    <a:cubicBezTo>
                      <a:pt x="541" y="698"/>
                      <a:pt x="560" y="694"/>
                      <a:pt x="580" y="690"/>
                    </a:cubicBezTo>
                    <a:cubicBezTo>
                      <a:pt x="585" y="694"/>
                      <a:pt x="591" y="697"/>
                      <a:pt x="595" y="697"/>
                    </a:cubicBezTo>
                    <a:cubicBezTo>
                      <a:pt x="597" y="697"/>
                      <a:pt x="598" y="697"/>
                      <a:pt x="599" y="695"/>
                    </a:cubicBezTo>
                    <a:cubicBezTo>
                      <a:pt x="607" y="686"/>
                      <a:pt x="614" y="676"/>
                      <a:pt x="622" y="664"/>
                    </a:cubicBezTo>
                    <a:cubicBezTo>
                      <a:pt x="633" y="653"/>
                      <a:pt x="643" y="642"/>
                      <a:pt x="657" y="632"/>
                    </a:cubicBezTo>
                    <a:cubicBezTo>
                      <a:pt x="676" y="618"/>
                      <a:pt x="706" y="617"/>
                      <a:pt x="725" y="603"/>
                    </a:cubicBezTo>
                    <a:cubicBezTo>
                      <a:pt x="745" y="589"/>
                      <a:pt x="747" y="560"/>
                      <a:pt x="765" y="547"/>
                    </a:cubicBezTo>
                    <a:cubicBezTo>
                      <a:pt x="772" y="541"/>
                      <a:pt x="779" y="533"/>
                      <a:pt x="785" y="523"/>
                    </a:cubicBezTo>
                    <a:cubicBezTo>
                      <a:pt x="833" y="505"/>
                      <a:pt x="885" y="494"/>
                      <a:pt x="930" y="478"/>
                    </a:cubicBezTo>
                    <a:cubicBezTo>
                      <a:pt x="976" y="466"/>
                      <a:pt x="1021" y="463"/>
                      <a:pt x="1068" y="457"/>
                    </a:cubicBezTo>
                    <a:lnTo>
                      <a:pt x="1068" y="457"/>
                    </a:lnTo>
                    <a:cubicBezTo>
                      <a:pt x="1021" y="479"/>
                      <a:pt x="976" y="501"/>
                      <a:pt x="933" y="536"/>
                    </a:cubicBezTo>
                    <a:cubicBezTo>
                      <a:pt x="911" y="555"/>
                      <a:pt x="892" y="576"/>
                      <a:pt x="874" y="598"/>
                    </a:cubicBezTo>
                    <a:cubicBezTo>
                      <a:pt x="855" y="607"/>
                      <a:pt x="835" y="616"/>
                      <a:pt x="819" y="625"/>
                    </a:cubicBezTo>
                    <a:cubicBezTo>
                      <a:pt x="767" y="657"/>
                      <a:pt x="716" y="690"/>
                      <a:pt x="666" y="726"/>
                    </a:cubicBezTo>
                    <a:cubicBezTo>
                      <a:pt x="619" y="766"/>
                      <a:pt x="586" y="818"/>
                      <a:pt x="540" y="859"/>
                    </a:cubicBezTo>
                    <a:cubicBezTo>
                      <a:pt x="494" y="899"/>
                      <a:pt x="439" y="933"/>
                      <a:pt x="394" y="979"/>
                    </a:cubicBezTo>
                    <a:cubicBezTo>
                      <a:pt x="351" y="1024"/>
                      <a:pt x="303" y="1068"/>
                      <a:pt x="264" y="1121"/>
                    </a:cubicBezTo>
                    <a:cubicBezTo>
                      <a:pt x="230" y="1173"/>
                      <a:pt x="216" y="1236"/>
                      <a:pt x="194" y="1293"/>
                    </a:cubicBezTo>
                    <a:cubicBezTo>
                      <a:pt x="165" y="1331"/>
                      <a:pt x="132" y="1367"/>
                      <a:pt x="110" y="1410"/>
                    </a:cubicBezTo>
                    <a:cubicBezTo>
                      <a:pt x="84" y="1456"/>
                      <a:pt x="87" y="1513"/>
                      <a:pt x="70" y="1564"/>
                    </a:cubicBezTo>
                    <a:cubicBezTo>
                      <a:pt x="55" y="1619"/>
                      <a:pt x="37" y="1675"/>
                      <a:pt x="41" y="1733"/>
                    </a:cubicBezTo>
                    <a:cubicBezTo>
                      <a:pt x="44" y="1792"/>
                      <a:pt x="77" y="1853"/>
                      <a:pt x="91" y="1908"/>
                    </a:cubicBezTo>
                    <a:cubicBezTo>
                      <a:pt x="99" y="1949"/>
                      <a:pt x="113" y="1986"/>
                      <a:pt x="131" y="2025"/>
                    </a:cubicBezTo>
                    <a:cubicBezTo>
                      <a:pt x="113" y="2098"/>
                      <a:pt x="98" y="2173"/>
                      <a:pt x="96" y="2252"/>
                    </a:cubicBezTo>
                    <a:cubicBezTo>
                      <a:pt x="94" y="2343"/>
                      <a:pt x="127" y="2428"/>
                      <a:pt x="146" y="2513"/>
                    </a:cubicBezTo>
                    <a:cubicBezTo>
                      <a:pt x="167" y="2607"/>
                      <a:pt x="196" y="2702"/>
                      <a:pt x="244" y="2786"/>
                    </a:cubicBezTo>
                    <a:cubicBezTo>
                      <a:pt x="296" y="2871"/>
                      <a:pt x="373" y="2934"/>
                      <a:pt x="438" y="3002"/>
                    </a:cubicBezTo>
                    <a:cubicBezTo>
                      <a:pt x="490" y="3057"/>
                      <a:pt x="548" y="3105"/>
                      <a:pt x="608" y="3146"/>
                    </a:cubicBezTo>
                    <a:cubicBezTo>
                      <a:pt x="641" y="3190"/>
                      <a:pt x="677" y="3233"/>
                      <a:pt x="713" y="3274"/>
                    </a:cubicBezTo>
                    <a:cubicBezTo>
                      <a:pt x="754" y="3320"/>
                      <a:pt x="820" y="3335"/>
                      <a:pt x="867" y="3371"/>
                    </a:cubicBezTo>
                    <a:cubicBezTo>
                      <a:pt x="911" y="3411"/>
                      <a:pt x="950" y="3467"/>
                      <a:pt x="1002" y="3499"/>
                    </a:cubicBezTo>
                    <a:cubicBezTo>
                      <a:pt x="1056" y="3532"/>
                      <a:pt x="1116" y="3550"/>
                      <a:pt x="1173" y="3576"/>
                    </a:cubicBezTo>
                    <a:cubicBezTo>
                      <a:pt x="1232" y="3598"/>
                      <a:pt x="1284" y="3638"/>
                      <a:pt x="1346" y="3651"/>
                    </a:cubicBezTo>
                    <a:cubicBezTo>
                      <a:pt x="1408" y="3667"/>
                      <a:pt x="1474" y="3660"/>
                      <a:pt x="1536" y="3665"/>
                    </a:cubicBezTo>
                    <a:cubicBezTo>
                      <a:pt x="1549" y="3667"/>
                      <a:pt x="1563" y="3667"/>
                      <a:pt x="1577" y="3667"/>
                    </a:cubicBezTo>
                    <a:cubicBezTo>
                      <a:pt x="1625" y="3667"/>
                      <a:pt x="1675" y="3660"/>
                      <a:pt x="1723" y="3660"/>
                    </a:cubicBezTo>
                    <a:cubicBezTo>
                      <a:pt x="1724" y="3660"/>
                      <a:pt x="1726" y="3660"/>
                      <a:pt x="1727" y="3660"/>
                    </a:cubicBezTo>
                    <a:cubicBezTo>
                      <a:pt x="1779" y="3660"/>
                      <a:pt x="1834" y="3683"/>
                      <a:pt x="1887" y="3683"/>
                    </a:cubicBezTo>
                    <a:cubicBezTo>
                      <a:pt x="1896" y="3683"/>
                      <a:pt x="1905" y="3682"/>
                      <a:pt x="1914" y="3680"/>
                    </a:cubicBezTo>
                    <a:cubicBezTo>
                      <a:pt x="1956" y="3673"/>
                      <a:pt x="1992" y="3651"/>
                      <a:pt x="2027" y="3629"/>
                    </a:cubicBezTo>
                    <a:cubicBezTo>
                      <a:pt x="2071" y="3612"/>
                      <a:pt x="2114" y="3591"/>
                      <a:pt x="2157" y="3577"/>
                    </a:cubicBezTo>
                    <a:cubicBezTo>
                      <a:pt x="2197" y="3563"/>
                      <a:pt x="2234" y="3548"/>
                      <a:pt x="2272" y="3528"/>
                    </a:cubicBezTo>
                    <a:cubicBezTo>
                      <a:pt x="2305" y="3522"/>
                      <a:pt x="2340" y="3519"/>
                      <a:pt x="2371" y="3512"/>
                    </a:cubicBezTo>
                    <a:cubicBezTo>
                      <a:pt x="2550" y="3477"/>
                      <a:pt x="2714" y="3389"/>
                      <a:pt x="2865" y="3295"/>
                    </a:cubicBezTo>
                    <a:cubicBezTo>
                      <a:pt x="3018" y="3204"/>
                      <a:pt x="3168" y="3098"/>
                      <a:pt x="3287" y="2961"/>
                    </a:cubicBezTo>
                    <a:cubicBezTo>
                      <a:pt x="3403" y="2824"/>
                      <a:pt x="3511" y="2672"/>
                      <a:pt x="3578" y="2500"/>
                    </a:cubicBezTo>
                    <a:cubicBezTo>
                      <a:pt x="3644" y="2328"/>
                      <a:pt x="3661" y="2139"/>
                      <a:pt x="3658" y="1953"/>
                    </a:cubicBezTo>
                    <a:cubicBezTo>
                      <a:pt x="3657" y="1784"/>
                      <a:pt x="3620" y="1601"/>
                      <a:pt x="3520" y="1443"/>
                    </a:cubicBezTo>
                    <a:cubicBezTo>
                      <a:pt x="3533" y="1437"/>
                      <a:pt x="3538" y="1430"/>
                      <a:pt x="3541" y="1423"/>
                    </a:cubicBezTo>
                    <a:cubicBezTo>
                      <a:pt x="3569" y="1473"/>
                      <a:pt x="3596" y="1525"/>
                      <a:pt x="3622" y="1579"/>
                    </a:cubicBezTo>
                    <a:cubicBezTo>
                      <a:pt x="3651" y="1637"/>
                      <a:pt x="3690" y="1710"/>
                      <a:pt x="3668" y="1774"/>
                    </a:cubicBezTo>
                    <a:cubicBezTo>
                      <a:pt x="3666" y="1776"/>
                      <a:pt x="3672" y="1777"/>
                      <a:pt x="3678" y="1777"/>
                    </a:cubicBezTo>
                    <a:cubicBezTo>
                      <a:pt x="3684" y="1777"/>
                      <a:pt x="3690" y="1776"/>
                      <a:pt x="3691" y="1774"/>
                    </a:cubicBezTo>
                    <a:cubicBezTo>
                      <a:pt x="3723" y="1726"/>
                      <a:pt x="3710" y="1679"/>
                      <a:pt x="3695" y="1635"/>
                    </a:cubicBezTo>
                    <a:cubicBezTo>
                      <a:pt x="3669" y="1565"/>
                      <a:pt x="3615" y="1505"/>
                      <a:pt x="3592" y="1439"/>
                    </a:cubicBezTo>
                    <a:cubicBezTo>
                      <a:pt x="3569" y="1379"/>
                      <a:pt x="3540" y="1320"/>
                      <a:pt x="3505" y="1266"/>
                    </a:cubicBezTo>
                    <a:cubicBezTo>
                      <a:pt x="3471" y="1209"/>
                      <a:pt x="3441" y="1155"/>
                      <a:pt x="3409" y="1101"/>
                    </a:cubicBezTo>
                    <a:lnTo>
                      <a:pt x="3409" y="1100"/>
                    </a:lnTo>
                    <a:cubicBezTo>
                      <a:pt x="3409" y="1094"/>
                      <a:pt x="3410" y="1092"/>
                      <a:pt x="3409" y="1086"/>
                    </a:cubicBezTo>
                    <a:cubicBezTo>
                      <a:pt x="3402" y="1063"/>
                      <a:pt x="3388" y="1042"/>
                      <a:pt x="3381" y="1016"/>
                    </a:cubicBezTo>
                    <a:cubicBezTo>
                      <a:pt x="3375" y="977"/>
                      <a:pt x="3368" y="939"/>
                      <a:pt x="3347" y="907"/>
                    </a:cubicBezTo>
                    <a:cubicBezTo>
                      <a:pt x="3333" y="885"/>
                      <a:pt x="3318" y="863"/>
                      <a:pt x="3303" y="843"/>
                    </a:cubicBezTo>
                    <a:cubicBezTo>
                      <a:pt x="3304" y="815"/>
                      <a:pt x="3318" y="775"/>
                      <a:pt x="3307" y="756"/>
                    </a:cubicBezTo>
                    <a:cubicBezTo>
                      <a:pt x="3293" y="733"/>
                      <a:pt x="3277" y="712"/>
                      <a:pt x="3262" y="687"/>
                    </a:cubicBezTo>
                    <a:cubicBezTo>
                      <a:pt x="3245" y="665"/>
                      <a:pt x="3207" y="671"/>
                      <a:pt x="3189" y="651"/>
                    </a:cubicBezTo>
                    <a:cubicBezTo>
                      <a:pt x="3172" y="631"/>
                      <a:pt x="3167" y="591"/>
                      <a:pt x="3148" y="570"/>
                    </a:cubicBezTo>
                    <a:cubicBezTo>
                      <a:pt x="3127" y="551"/>
                      <a:pt x="3103" y="541"/>
                      <a:pt x="3080" y="523"/>
                    </a:cubicBezTo>
                    <a:cubicBezTo>
                      <a:pt x="3059" y="507"/>
                      <a:pt x="3046" y="475"/>
                      <a:pt x="3022" y="460"/>
                    </a:cubicBezTo>
                    <a:cubicBezTo>
                      <a:pt x="2998" y="446"/>
                      <a:pt x="2967" y="450"/>
                      <a:pt x="2942" y="438"/>
                    </a:cubicBezTo>
                    <a:lnTo>
                      <a:pt x="2927" y="433"/>
                    </a:lnTo>
                    <a:cubicBezTo>
                      <a:pt x="2894" y="388"/>
                      <a:pt x="2872" y="322"/>
                      <a:pt x="2825" y="289"/>
                    </a:cubicBezTo>
                    <a:cubicBezTo>
                      <a:pt x="2775" y="252"/>
                      <a:pt x="2718" y="221"/>
                      <a:pt x="2660" y="189"/>
                    </a:cubicBezTo>
                    <a:cubicBezTo>
                      <a:pt x="2603" y="157"/>
                      <a:pt x="2532" y="163"/>
                      <a:pt x="2472" y="141"/>
                    </a:cubicBezTo>
                    <a:cubicBezTo>
                      <a:pt x="2413" y="115"/>
                      <a:pt x="2355" y="75"/>
                      <a:pt x="2292" y="55"/>
                    </a:cubicBezTo>
                    <a:cubicBezTo>
                      <a:pt x="2227" y="42"/>
                      <a:pt x="2162" y="35"/>
                      <a:pt x="2096" y="31"/>
                    </a:cubicBezTo>
                    <a:cubicBezTo>
                      <a:pt x="2031" y="21"/>
                      <a:pt x="1965" y="0"/>
                      <a:pt x="1899"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29"/>
              <p:cNvSpPr/>
              <p:nvPr/>
            </p:nvSpPr>
            <p:spPr>
              <a:xfrm>
                <a:off x="2162150" y="3225225"/>
                <a:ext cx="2150" cy="900"/>
              </a:xfrm>
              <a:custGeom>
                <a:rect b="b" l="l" r="r" t="t"/>
                <a:pathLst>
                  <a:path extrusionOk="0" h="36" w="86">
                    <a:moveTo>
                      <a:pt x="77" y="1"/>
                    </a:moveTo>
                    <a:cubicBezTo>
                      <a:pt x="57" y="15"/>
                      <a:pt x="35" y="26"/>
                      <a:pt x="18" y="33"/>
                    </a:cubicBezTo>
                    <a:cubicBezTo>
                      <a:pt x="14" y="34"/>
                      <a:pt x="7" y="34"/>
                      <a:pt x="0" y="35"/>
                    </a:cubicBezTo>
                    <a:lnTo>
                      <a:pt x="85" y="34"/>
                    </a:lnTo>
                    <a:cubicBezTo>
                      <a:pt x="84" y="21"/>
                      <a:pt x="80" y="12"/>
                      <a:pt x="7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29"/>
              <p:cNvSpPr/>
              <p:nvPr/>
            </p:nvSpPr>
            <p:spPr>
              <a:xfrm>
                <a:off x="2159675" y="3224950"/>
                <a:ext cx="1150" cy="225"/>
              </a:xfrm>
              <a:custGeom>
                <a:rect b="b" l="l" r="r" t="t"/>
                <a:pathLst>
                  <a:path extrusionOk="0" h="9" w="46">
                    <a:moveTo>
                      <a:pt x="0" y="1"/>
                    </a:moveTo>
                    <a:cubicBezTo>
                      <a:pt x="7" y="5"/>
                      <a:pt x="18" y="8"/>
                      <a:pt x="28" y="8"/>
                    </a:cubicBezTo>
                    <a:cubicBezTo>
                      <a:pt x="36" y="8"/>
                      <a:pt x="43" y="6"/>
                      <a:pt x="45"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29"/>
              <p:cNvSpPr/>
              <p:nvPr/>
            </p:nvSpPr>
            <p:spPr>
              <a:xfrm>
                <a:off x="2121050" y="3183225"/>
                <a:ext cx="92450" cy="92450"/>
              </a:xfrm>
              <a:custGeom>
                <a:rect b="b" l="l" r="r" t="t"/>
                <a:pathLst>
                  <a:path extrusionOk="0" h="3698" w="3698">
                    <a:moveTo>
                      <a:pt x="1423" y="204"/>
                    </a:moveTo>
                    <a:cubicBezTo>
                      <a:pt x="1424" y="204"/>
                      <a:pt x="1426" y="204"/>
                      <a:pt x="1428" y="204"/>
                    </a:cubicBezTo>
                    <a:cubicBezTo>
                      <a:pt x="1402" y="221"/>
                      <a:pt x="1377" y="234"/>
                      <a:pt x="1352" y="255"/>
                    </a:cubicBezTo>
                    <a:cubicBezTo>
                      <a:pt x="1299" y="303"/>
                      <a:pt x="1260" y="357"/>
                      <a:pt x="1226" y="413"/>
                    </a:cubicBezTo>
                    <a:cubicBezTo>
                      <a:pt x="1206" y="416"/>
                      <a:pt x="1187" y="422"/>
                      <a:pt x="1171" y="426"/>
                    </a:cubicBezTo>
                    <a:cubicBezTo>
                      <a:pt x="1172" y="424"/>
                      <a:pt x="1173" y="419"/>
                      <a:pt x="1178" y="417"/>
                    </a:cubicBezTo>
                    <a:cubicBezTo>
                      <a:pt x="1200" y="406"/>
                      <a:pt x="1222" y="398"/>
                      <a:pt x="1240" y="379"/>
                    </a:cubicBezTo>
                    <a:cubicBezTo>
                      <a:pt x="1259" y="360"/>
                      <a:pt x="1270" y="314"/>
                      <a:pt x="1295" y="296"/>
                    </a:cubicBezTo>
                    <a:cubicBezTo>
                      <a:pt x="1317" y="280"/>
                      <a:pt x="1341" y="259"/>
                      <a:pt x="1370" y="234"/>
                    </a:cubicBezTo>
                    <a:cubicBezTo>
                      <a:pt x="1385" y="222"/>
                      <a:pt x="1404" y="204"/>
                      <a:pt x="1423" y="204"/>
                    </a:cubicBezTo>
                    <a:close/>
                    <a:moveTo>
                      <a:pt x="1487" y="398"/>
                    </a:moveTo>
                    <a:lnTo>
                      <a:pt x="1487" y="398"/>
                    </a:lnTo>
                    <a:cubicBezTo>
                      <a:pt x="1453" y="406"/>
                      <a:pt x="1420" y="420"/>
                      <a:pt x="1385" y="435"/>
                    </a:cubicBezTo>
                    <a:cubicBezTo>
                      <a:pt x="1351" y="440"/>
                      <a:pt x="1317" y="445"/>
                      <a:pt x="1282" y="449"/>
                    </a:cubicBezTo>
                    <a:cubicBezTo>
                      <a:pt x="1288" y="442"/>
                      <a:pt x="1290" y="435"/>
                      <a:pt x="1296" y="431"/>
                    </a:cubicBezTo>
                    <a:cubicBezTo>
                      <a:pt x="1359" y="419"/>
                      <a:pt x="1424" y="411"/>
                      <a:pt x="1487" y="398"/>
                    </a:cubicBezTo>
                    <a:close/>
                    <a:moveTo>
                      <a:pt x="1208" y="445"/>
                    </a:moveTo>
                    <a:lnTo>
                      <a:pt x="1208" y="445"/>
                    </a:lnTo>
                    <a:cubicBezTo>
                      <a:pt x="1205" y="452"/>
                      <a:pt x="1201" y="456"/>
                      <a:pt x="1198" y="463"/>
                    </a:cubicBezTo>
                    <a:cubicBezTo>
                      <a:pt x="1123" y="477"/>
                      <a:pt x="1047" y="495"/>
                      <a:pt x="973" y="521"/>
                    </a:cubicBezTo>
                    <a:cubicBezTo>
                      <a:pt x="978" y="514"/>
                      <a:pt x="981" y="504"/>
                      <a:pt x="988" y="500"/>
                    </a:cubicBezTo>
                    <a:cubicBezTo>
                      <a:pt x="1008" y="488"/>
                      <a:pt x="1040" y="489"/>
                      <a:pt x="1061" y="481"/>
                    </a:cubicBezTo>
                    <a:cubicBezTo>
                      <a:pt x="1083" y="473"/>
                      <a:pt x="1109" y="473"/>
                      <a:pt x="1129" y="466"/>
                    </a:cubicBezTo>
                    <a:cubicBezTo>
                      <a:pt x="1136" y="462"/>
                      <a:pt x="1140" y="455"/>
                      <a:pt x="1146" y="449"/>
                    </a:cubicBezTo>
                    <a:cubicBezTo>
                      <a:pt x="1148" y="452"/>
                      <a:pt x="1149" y="455"/>
                      <a:pt x="1150" y="455"/>
                    </a:cubicBezTo>
                    <a:cubicBezTo>
                      <a:pt x="1150" y="455"/>
                      <a:pt x="1150" y="455"/>
                      <a:pt x="1150" y="455"/>
                    </a:cubicBezTo>
                    <a:cubicBezTo>
                      <a:pt x="1171" y="453"/>
                      <a:pt x="1187" y="448"/>
                      <a:pt x="1208" y="445"/>
                    </a:cubicBezTo>
                    <a:close/>
                    <a:moveTo>
                      <a:pt x="1849" y="637"/>
                    </a:moveTo>
                    <a:cubicBezTo>
                      <a:pt x="1905" y="637"/>
                      <a:pt x="1960" y="642"/>
                      <a:pt x="2013" y="649"/>
                    </a:cubicBezTo>
                    <a:cubicBezTo>
                      <a:pt x="1992" y="649"/>
                      <a:pt x="1972" y="647"/>
                      <a:pt x="1951" y="647"/>
                    </a:cubicBezTo>
                    <a:cubicBezTo>
                      <a:pt x="1911" y="647"/>
                      <a:pt x="1873" y="651"/>
                      <a:pt x="1833" y="656"/>
                    </a:cubicBezTo>
                    <a:cubicBezTo>
                      <a:pt x="1818" y="649"/>
                      <a:pt x="1804" y="645"/>
                      <a:pt x="1789" y="639"/>
                    </a:cubicBezTo>
                    <a:cubicBezTo>
                      <a:pt x="1809" y="638"/>
                      <a:pt x="1829" y="637"/>
                      <a:pt x="1849" y="637"/>
                    </a:cubicBezTo>
                    <a:close/>
                    <a:moveTo>
                      <a:pt x="2305" y="935"/>
                    </a:moveTo>
                    <a:cubicBezTo>
                      <a:pt x="2307" y="936"/>
                      <a:pt x="2310" y="936"/>
                      <a:pt x="2314" y="938"/>
                    </a:cubicBezTo>
                    <a:cubicBezTo>
                      <a:pt x="2318" y="947"/>
                      <a:pt x="2320" y="953"/>
                      <a:pt x="2321" y="962"/>
                    </a:cubicBezTo>
                    <a:cubicBezTo>
                      <a:pt x="2318" y="951"/>
                      <a:pt x="2312" y="943"/>
                      <a:pt x="2305" y="935"/>
                    </a:cubicBezTo>
                    <a:close/>
                    <a:moveTo>
                      <a:pt x="1497" y="978"/>
                    </a:moveTo>
                    <a:cubicBezTo>
                      <a:pt x="1527" y="983"/>
                      <a:pt x="1570" y="996"/>
                      <a:pt x="1610" y="1016"/>
                    </a:cubicBezTo>
                    <a:cubicBezTo>
                      <a:pt x="1527" y="1019"/>
                      <a:pt x="1445" y="1040"/>
                      <a:pt x="1372" y="1081"/>
                    </a:cubicBezTo>
                    <a:cubicBezTo>
                      <a:pt x="1369" y="1074"/>
                      <a:pt x="1365" y="1066"/>
                      <a:pt x="1361" y="1057"/>
                    </a:cubicBezTo>
                    <a:cubicBezTo>
                      <a:pt x="1398" y="1026"/>
                      <a:pt x="1435" y="1000"/>
                      <a:pt x="1476" y="978"/>
                    </a:cubicBezTo>
                    <a:close/>
                    <a:moveTo>
                      <a:pt x="1334" y="1081"/>
                    </a:moveTo>
                    <a:cubicBezTo>
                      <a:pt x="1325" y="1093"/>
                      <a:pt x="1317" y="1103"/>
                      <a:pt x="1304" y="1114"/>
                    </a:cubicBezTo>
                    <a:lnTo>
                      <a:pt x="1289" y="1123"/>
                    </a:lnTo>
                    <a:cubicBezTo>
                      <a:pt x="1303" y="1108"/>
                      <a:pt x="1318" y="1095"/>
                      <a:pt x="1334" y="1081"/>
                    </a:cubicBezTo>
                    <a:close/>
                    <a:moveTo>
                      <a:pt x="2040" y="328"/>
                    </a:moveTo>
                    <a:cubicBezTo>
                      <a:pt x="2223" y="328"/>
                      <a:pt x="2406" y="359"/>
                      <a:pt x="2574" y="452"/>
                    </a:cubicBezTo>
                    <a:cubicBezTo>
                      <a:pt x="2822" y="587"/>
                      <a:pt x="3001" y="834"/>
                      <a:pt x="3077" y="1106"/>
                    </a:cubicBezTo>
                    <a:lnTo>
                      <a:pt x="3081" y="1126"/>
                    </a:lnTo>
                    <a:cubicBezTo>
                      <a:pt x="2990" y="997"/>
                      <a:pt x="2869" y="916"/>
                      <a:pt x="2742" y="854"/>
                    </a:cubicBezTo>
                    <a:cubicBezTo>
                      <a:pt x="2667" y="730"/>
                      <a:pt x="2565" y="621"/>
                      <a:pt x="2442" y="543"/>
                    </a:cubicBezTo>
                    <a:cubicBezTo>
                      <a:pt x="2262" y="428"/>
                      <a:pt x="2063" y="396"/>
                      <a:pt x="1869" y="396"/>
                    </a:cubicBezTo>
                    <a:cubicBezTo>
                      <a:pt x="1853" y="396"/>
                      <a:pt x="1836" y="396"/>
                      <a:pt x="1820" y="397"/>
                    </a:cubicBezTo>
                    <a:cubicBezTo>
                      <a:pt x="1766" y="383"/>
                      <a:pt x="1708" y="376"/>
                      <a:pt x="1650" y="376"/>
                    </a:cubicBezTo>
                    <a:cubicBezTo>
                      <a:pt x="1624" y="376"/>
                      <a:pt x="1599" y="377"/>
                      <a:pt x="1574" y="380"/>
                    </a:cubicBezTo>
                    <a:cubicBezTo>
                      <a:pt x="1618" y="372"/>
                      <a:pt x="1659" y="364"/>
                      <a:pt x="1702" y="357"/>
                    </a:cubicBezTo>
                    <a:cubicBezTo>
                      <a:pt x="1811" y="340"/>
                      <a:pt x="1926" y="328"/>
                      <a:pt x="2040" y="328"/>
                    </a:cubicBezTo>
                    <a:close/>
                    <a:moveTo>
                      <a:pt x="2464" y="997"/>
                    </a:moveTo>
                    <a:cubicBezTo>
                      <a:pt x="2478" y="1004"/>
                      <a:pt x="2493" y="1011"/>
                      <a:pt x="2507" y="1018"/>
                    </a:cubicBezTo>
                    <a:cubicBezTo>
                      <a:pt x="2529" y="1071"/>
                      <a:pt x="2548" y="1126"/>
                      <a:pt x="2561" y="1183"/>
                    </a:cubicBezTo>
                    <a:cubicBezTo>
                      <a:pt x="2570" y="1225"/>
                      <a:pt x="2577" y="1271"/>
                      <a:pt x="2583" y="1315"/>
                    </a:cubicBezTo>
                    <a:cubicBezTo>
                      <a:pt x="2580" y="1316"/>
                      <a:pt x="2574" y="1316"/>
                      <a:pt x="2569" y="1319"/>
                    </a:cubicBezTo>
                    <a:cubicBezTo>
                      <a:pt x="2546" y="1210"/>
                      <a:pt x="2512" y="1100"/>
                      <a:pt x="2464" y="997"/>
                    </a:cubicBezTo>
                    <a:close/>
                    <a:moveTo>
                      <a:pt x="2590" y="1356"/>
                    </a:moveTo>
                    <a:cubicBezTo>
                      <a:pt x="2594" y="1385"/>
                      <a:pt x="2594" y="1414"/>
                      <a:pt x="2595" y="1444"/>
                    </a:cubicBezTo>
                    <a:cubicBezTo>
                      <a:pt x="2594" y="1430"/>
                      <a:pt x="2590" y="1417"/>
                      <a:pt x="2588" y="1403"/>
                    </a:cubicBezTo>
                    <a:cubicBezTo>
                      <a:pt x="2587" y="1389"/>
                      <a:pt x="2581" y="1374"/>
                      <a:pt x="2580" y="1360"/>
                    </a:cubicBezTo>
                    <a:cubicBezTo>
                      <a:pt x="2581" y="1357"/>
                      <a:pt x="2587" y="1357"/>
                      <a:pt x="2590" y="1356"/>
                    </a:cubicBezTo>
                    <a:close/>
                    <a:moveTo>
                      <a:pt x="1838" y="1312"/>
                    </a:moveTo>
                    <a:cubicBezTo>
                      <a:pt x="1841" y="1313"/>
                      <a:pt x="1846" y="1313"/>
                      <a:pt x="1851" y="1315"/>
                    </a:cubicBezTo>
                    <a:cubicBezTo>
                      <a:pt x="1853" y="1316"/>
                      <a:pt x="1857" y="1319"/>
                      <a:pt x="1860" y="1322"/>
                    </a:cubicBezTo>
                    <a:cubicBezTo>
                      <a:pt x="1943" y="1374"/>
                      <a:pt x="1981" y="1458"/>
                      <a:pt x="2009" y="1543"/>
                    </a:cubicBezTo>
                    <a:cubicBezTo>
                      <a:pt x="2013" y="1557"/>
                      <a:pt x="2018" y="1572"/>
                      <a:pt x="2024" y="1589"/>
                    </a:cubicBezTo>
                    <a:lnTo>
                      <a:pt x="2012" y="1589"/>
                    </a:lnTo>
                    <a:cubicBezTo>
                      <a:pt x="1990" y="1514"/>
                      <a:pt x="1954" y="1446"/>
                      <a:pt x="1906" y="1390"/>
                    </a:cubicBezTo>
                    <a:cubicBezTo>
                      <a:pt x="1888" y="1368"/>
                      <a:pt x="1866" y="1348"/>
                      <a:pt x="1841" y="1329"/>
                    </a:cubicBezTo>
                    <a:cubicBezTo>
                      <a:pt x="1841" y="1323"/>
                      <a:pt x="1840" y="1319"/>
                      <a:pt x="1838" y="1312"/>
                    </a:cubicBezTo>
                    <a:close/>
                    <a:moveTo>
                      <a:pt x="1654" y="916"/>
                    </a:moveTo>
                    <a:cubicBezTo>
                      <a:pt x="1727" y="932"/>
                      <a:pt x="1797" y="957"/>
                      <a:pt x="1866" y="987"/>
                    </a:cubicBezTo>
                    <a:cubicBezTo>
                      <a:pt x="1928" y="1016"/>
                      <a:pt x="1991" y="1045"/>
                      <a:pt x="2053" y="1081"/>
                    </a:cubicBezTo>
                    <a:cubicBezTo>
                      <a:pt x="2087" y="1118"/>
                      <a:pt x="2120" y="1157"/>
                      <a:pt x="2153" y="1192"/>
                    </a:cubicBezTo>
                    <a:cubicBezTo>
                      <a:pt x="2239" y="1283"/>
                      <a:pt x="2340" y="1378"/>
                      <a:pt x="2391" y="1509"/>
                    </a:cubicBezTo>
                    <a:cubicBezTo>
                      <a:pt x="2397" y="1545"/>
                      <a:pt x="2398" y="1582"/>
                      <a:pt x="2401" y="1618"/>
                    </a:cubicBezTo>
                    <a:cubicBezTo>
                      <a:pt x="2387" y="1613"/>
                      <a:pt x="2371" y="1609"/>
                      <a:pt x="2357" y="1607"/>
                    </a:cubicBezTo>
                    <a:cubicBezTo>
                      <a:pt x="2353" y="1605"/>
                      <a:pt x="2347" y="1605"/>
                      <a:pt x="2343" y="1605"/>
                    </a:cubicBezTo>
                    <a:cubicBezTo>
                      <a:pt x="2340" y="1600"/>
                      <a:pt x="2336" y="1597"/>
                      <a:pt x="2334" y="1591"/>
                    </a:cubicBezTo>
                    <a:cubicBezTo>
                      <a:pt x="2331" y="1576"/>
                      <a:pt x="2331" y="1561"/>
                      <a:pt x="2329" y="1545"/>
                    </a:cubicBezTo>
                    <a:cubicBezTo>
                      <a:pt x="2306" y="1410"/>
                      <a:pt x="2225" y="1283"/>
                      <a:pt x="2120" y="1184"/>
                    </a:cubicBezTo>
                    <a:cubicBezTo>
                      <a:pt x="2014" y="1082"/>
                      <a:pt x="1877" y="1031"/>
                      <a:pt x="1734" y="1019"/>
                    </a:cubicBezTo>
                    <a:cubicBezTo>
                      <a:pt x="1720" y="1018"/>
                      <a:pt x="1703" y="1018"/>
                      <a:pt x="1690" y="1018"/>
                    </a:cubicBezTo>
                    <a:cubicBezTo>
                      <a:pt x="1673" y="998"/>
                      <a:pt x="1655" y="976"/>
                      <a:pt x="1634" y="961"/>
                    </a:cubicBezTo>
                    <a:cubicBezTo>
                      <a:pt x="1619" y="949"/>
                      <a:pt x="1600" y="942"/>
                      <a:pt x="1585" y="932"/>
                    </a:cubicBezTo>
                    <a:cubicBezTo>
                      <a:pt x="1607" y="927"/>
                      <a:pt x="1630" y="921"/>
                      <a:pt x="1654" y="916"/>
                    </a:cubicBezTo>
                    <a:close/>
                    <a:moveTo>
                      <a:pt x="2361" y="1651"/>
                    </a:moveTo>
                    <a:cubicBezTo>
                      <a:pt x="2375" y="1653"/>
                      <a:pt x="2389" y="1656"/>
                      <a:pt x="2402" y="1659"/>
                    </a:cubicBezTo>
                    <a:lnTo>
                      <a:pt x="2402" y="1667"/>
                    </a:lnTo>
                    <a:cubicBezTo>
                      <a:pt x="2400" y="1693"/>
                      <a:pt x="2397" y="1719"/>
                      <a:pt x="2396" y="1743"/>
                    </a:cubicBezTo>
                    <a:cubicBezTo>
                      <a:pt x="2387" y="1711"/>
                      <a:pt x="2373" y="1679"/>
                      <a:pt x="2361" y="1651"/>
                    </a:cubicBezTo>
                    <a:close/>
                    <a:moveTo>
                      <a:pt x="2898" y="1452"/>
                    </a:moveTo>
                    <a:cubicBezTo>
                      <a:pt x="2907" y="1494"/>
                      <a:pt x="2917" y="1536"/>
                      <a:pt x="2917" y="1585"/>
                    </a:cubicBezTo>
                    <a:cubicBezTo>
                      <a:pt x="2914" y="1692"/>
                      <a:pt x="2892" y="1805"/>
                      <a:pt x="2859" y="1918"/>
                    </a:cubicBezTo>
                    <a:cubicBezTo>
                      <a:pt x="2850" y="1904"/>
                      <a:pt x="2840" y="1887"/>
                      <a:pt x="2832" y="1872"/>
                    </a:cubicBezTo>
                    <a:cubicBezTo>
                      <a:pt x="2870" y="1736"/>
                      <a:pt x="2894" y="1597"/>
                      <a:pt x="2898" y="1452"/>
                    </a:cubicBezTo>
                    <a:close/>
                    <a:moveTo>
                      <a:pt x="1524" y="1536"/>
                    </a:moveTo>
                    <a:cubicBezTo>
                      <a:pt x="1526" y="1536"/>
                      <a:pt x="1528" y="1537"/>
                      <a:pt x="1530" y="1538"/>
                    </a:cubicBezTo>
                    <a:cubicBezTo>
                      <a:pt x="1538" y="1545"/>
                      <a:pt x="1516" y="1578"/>
                      <a:pt x="1519" y="1583"/>
                    </a:cubicBezTo>
                    <a:cubicBezTo>
                      <a:pt x="1524" y="1589"/>
                      <a:pt x="1579" y="1589"/>
                      <a:pt x="1590" y="1611"/>
                    </a:cubicBezTo>
                    <a:cubicBezTo>
                      <a:pt x="1600" y="1631"/>
                      <a:pt x="1597" y="1652"/>
                      <a:pt x="1590" y="1667"/>
                    </a:cubicBezTo>
                    <a:lnTo>
                      <a:pt x="1709" y="1664"/>
                    </a:lnTo>
                    <a:cubicBezTo>
                      <a:pt x="1712" y="1667"/>
                      <a:pt x="1716" y="1670"/>
                      <a:pt x="1720" y="1674"/>
                    </a:cubicBezTo>
                    <a:cubicBezTo>
                      <a:pt x="1720" y="1677"/>
                      <a:pt x="1721" y="1678"/>
                      <a:pt x="1721" y="1679"/>
                    </a:cubicBezTo>
                    <a:cubicBezTo>
                      <a:pt x="1728" y="1674"/>
                      <a:pt x="1736" y="1670"/>
                      <a:pt x="1742" y="1664"/>
                    </a:cubicBezTo>
                    <a:lnTo>
                      <a:pt x="1754" y="1664"/>
                    </a:lnTo>
                    <a:cubicBezTo>
                      <a:pt x="1769" y="1704"/>
                      <a:pt x="1773" y="1757"/>
                      <a:pt x="1762" y="1803"/>
                    </a:cubicBezTo>
                    <a:cubicBezTo>
                      <a:pt x="1747" y="1857"/>
                      <a:pt x="1680" y="1871"/>
                      <a:pt x="1645" y="1890"/>
                    </a:cubicBezTo>
                    <a:lnTo>
                      <a:pt x="1633" y="1897"/>
                    </a:lnTo>
                    <a:cubicBezTo>
                      <a:pt x="1605" y="1911"/>
                      <a:pt x="1576" y="1922"/>
                      <a:pt x="1546" y="1922"/>
                    </a:cubicBezTo>
                    <a:cubicBezTo>
                      <a:pt x="1540" y="1922"/>
                      <a:pt x="1534" y="1921"/>
                      <a:pt x="1529" y="1920"/>
                    </a:cubicBezTo>
                    <a:cubicBezTo>
                      <a:pt x="1489" y="1913"/>
                      <a:pt x="1453" y="1904"/>
                      <a:pt x="1423" y="1880"/>
                    </a:cubicBezTo>
                    <a:cubicBezTo>
                      <a:pt x="1395" y="1858"/>
                      <a:pt x="1354" y="1858"/>
                      <a:pt x="1333" y="1825"/>
                    </a:cubicBezTo>
                    <a:cubicBezTo>
                      <a:pt x="1315" y="1796"/>
                      <a:pt x="1344" y="1739"/>
                      <a:pt x="1343" y="1715"/>
                    </a:cubicBezTo>
                    <a:cubicBezTo>
                      <a:pt x="1339" y="1693"/>
                      <a:pt x="1334" y="1673"/>
                      <a:pt x="1339" y="1653"/>
                    </a:cubicBezTo>
                    <a:cubicBezTo>
                      <a:pt x="1344" y="1637"/>
                      <a:pt x="1315" y="1619"/>
                      <a:pt x="1325" y="1601"/>
                    </a:cubicBezTo>
                    <a:cubicBezTo>
                      <a:pt x="1337" y="1583"/>
                      <a:pt x="1372" y="1582"/>
                      <a:pt x="1385" y="1572"/>
                    </a:cubicBezTo>
                    <a:cubicBezTo>
                      <a:pt x="1398" y="1564"/>
                      <a:pt x="1407" y="1549"/>
                      <a:pt x="1425" y="1543"/>
                    </a:cubicBezTo>
                    <a:cubicBezTo>
                      <a:pt x="1428" y="1542"/>
                      <a:pt x="1431" y="1542"/>
                      <a:pt x="1435" y="1542"/>
                    </a:cubicBezTo>
                    <a:cubicBezTo>
                      <a:pt x="1450" y="1542"/>
                      <a:pt x="1467" y="1550"/>
                      <a:pt x="1475" y="1551"/>
                    </a:cubicBezTo>
                    <a:cubicBezTo>
                      <a:pt x="1485" y="1551"/>
                      <a:pt x="1493" y="1537"/>
                      <a:pt x="1502" y="1537"/>
                    </a:cubicBezTo>
                    <a:cubicBezTo>
                      <a:pt x="1502" y="1537"/>
                      <a:pt x="1503" y="1538"/>
                      <a:pt x="1504" y="1538"/>
                    </a:cubicBezTo>
                    <a:cubicBezTo>
                      <a:pt x="1505" y="1538"/>
                      <a:pt x="1507" y="1538"/>
                      <a:pt x="1509" y="1538"/>
                    </a:cubicBezTo>
                    <a:cubicBezTo>
                      <a:pt x="1514" y="1538"/>
                      <a:pt x="1520" y="1536"/>
                      <a:pt x="1524" y="1536"/>
                    </a:cubicBezTo>
                    <a:close/>
                    <a:moveTo>
                      <a:pt x="2814" y="1938"/>
                    </a:moveTo>
                    <a:cubicBezTo>
                      <a:pt x="2822" y="1952"/>
                      <a:pt x="2830" y="1966"/>
                      <a:pt x="2839" y="1981"/>
                    </a:cubicBezTo>
                    <a:cubicBezTo>
                      <a:pt x="2832" y="2000"/>
                      <a:pt x="2829" y="2018"/>
                      <a:pt x="2822" y="2037"/>
                    </a:cubicBezTo>
                    <a:cubicBezTo>
                      <a:pt x="2814" y="2057"/>
                      <a:pt x="2803" y="2076"/>
                      <a:pt x="2795" y="2092"/>
                    </a:cubicBezTo>
                    <a:cubicBezTo>
                      <a:pt x="2792" y="2069"/>
                      <a:pt x="2789" y="2044"/>
                      <a:pt x="2786" y="2018"/>
                    </a:cubicBezTo>
                    <a:cubicBezTo>
                      <a:pt x="2796" y="1991"/>
                      <a:pt x="2804" y="1964"/>
                      <a:pt x="2814" y="1938"/>
                    </a:cubicBezTo>
                    <a:close/>
                    <a:moveTo>
                      <a:pt x="2334" y="1693"/>
                    </a:moveTo>
                    <a:cubicBezTo>
                      <a:pt x="2353" y="1735"/>
                      <a:pt x="2369" y="1777"/>
                      <a:pt x="2382" y="1823"/>
                    </a:cubicBezTo>
                    <a:cubicBezTo>
                      <a:pt x="2376" y="1856"/>
                      <a:pt x="2371" y="1886"/>
                      <a:pt x="2357" y="1918"/>
                    </a:cubicBezTo>
                    <a:cubicBezTo>
                      <a:pt x="2325" y="1993"/>
                      <a:pt x="2263" y="2048"/>
                      <a:pt x="2211" y="2099"/>
                    </a:cubicBezTo>
                    <a:cubicBezTo>
                      <a:pt x="2243" y="2048"/>
                      <a:pt x="2266" y="1991"/>
                      <a:pt x="2284" y="1934"/>
                    </a:cubicBezTo>
                    <a:cubicBezTo>
                      <a:pt x="2307" y="1858"/>
                      <a:pt x="2328" y="1777"/>
                      <a:pt x="2334" y="1693"/>
                    </a:cubicBezTo>
                    <a:close/>
                    <a:moveTo>
                      <a:pt x="1628" y="1302"/>
                    </a:moveTo>
                    <a:cubicBezTo>
                      <a:pt x="1702" y="1319"/>
                      <a:pt x="1769" y="1349"/>
                      <a:pt x="1818" y="1390"/>
                    </a:cubicBezTo>
                    <a:cubicBezTo>
                      <a:pt x="1834" y="1466"/>
                      <a:pt x="1846" y="1553"/>
                      <a:pt x="1818" y="1626"/>
                    </a:cubicBezTo>
                    <a:cubicBezTo>
                      <a:pt x="1816" y="1629"/>
                      <a:pt x="1829" y="1633"/>
                      <a:pt x="1836" y="1633"/>
                    </a:cubicBezTo>
                    <a:cubicBezTo>
                      <a:pt x="1838" y="1633"/>
                      <a:pt x="1840" y="1632"/>
                      <a:pt x="1841" y="1631"/>
                    </a:cubicBezTo>
                    <a:cubicBezTo>
                      <a:pt x="1879" y="1575"/>
                      <a:pt x="1878" y="1513"/>
                      <a:pt x="1871" y="1452"/>
                    </a:cubicBezTo>
                    <a:lnTo>
                      <a:pt x="1871" y="1452"/>
                    </a:lnTo>
                    <a:cubicBezTo>
                      <a:pt x="1901" y="1492"/>
                      <a:pt x="1926" y="1535"/>
                      <a:pt x="1943" y="1585"/>
                    </a:cubicBezTo>
                    <a:cubicBezTo>
                      <a:pt x="1921" y="1583"/>
                      <a:pt x="1896" y="1583"/>
                      <a:pt x="1874" y="1578"/>
                    </a:cubicBezTo>
                    <a:cubicBezTo>
                      <a:pt x="1874" y="1578"/>
                      <a:pt x="1874" y="1578"/>
                      <a:pt x="1873" y="1578"/>
                    </a:cubicBezTo>
                    <a:cubicBezTo>
                      <a:pt x="1867" y="1578"/>
                      <a:pt x="1863" y="1601"/>
                      <a:pt x="1871" y="1602"/>
                    </a:cubicBezTo>
                    <a:cubicBezTo>
                      <a:pt x="1899" y="1611"/>
                      <a:pt x="1928" y="1616"/>
                      <a:pt x="1955" y="1622"/>
                    </a:cubicBezTo>
                    <a:cubicBezTo>
                      <a:pt x="1983" y="1728"/>
                      <a:pt x="1979" y="1846"/>
                      <a:pt x="1934" y="1942"/>
                    </a:cubicBezTo>
                    <a:cubicBezTo>
                      <a:pt x="1928" y="1957"/>
                      <a:pt x="1948" y="1975"/>
                      <a:pt x="1965" y="1975"/>
                    </a:cubicBezTo>
                    <a:cubicBezTo>
                      <a:pt x="1971" y="1975"/>
                      <a:pt x="1976" y="1973"/>
                      <a:pt x="1980" y="1967"/>
                    </a:cubicBezTo>
                    <a:cubicBezTo>
                      <a:pt x="2040" y="1865"/>
                      <a:pt x="2047" y="1743"/>
                      <a:pt x="2021" y="1629"/>
                    </a:cubicBezTo>
                    <a:lnTo>
                      <a:pt x="2038" y="1629"/>
                    </a:lnTo>
                    <a:cubicBezTo>
                      <a:pt x="2058" y="1692"/>
                      <a:pt x="2073" y="1761"/>
                      <a:pt x="2058" y="1831"/>
                    </a:cubicBezTo>
                    <a:cubicBezTo>
                      <a:pt x="2035" y="1929"/>
                      <a:pt x="1990" y="2025"/>
                      <a:pt x="1921" y="2098"/>
                    </a:cubicBezTo>
                    <a:cubicBezTo>
                      <a:pt x="1910" y="2110"/>
                      <a:pt x="1896" y="2118"/>
                      <a:pt x="1884" y="2128"/>
                    </a:cubicBezTo>
                    <a:cubicBezTo>
                      <a:pt x="1900" y="2048"/>
                      <a:pt x="1886" y="1959"/>
                      <a:pt x="1823" y="1885"/>
                    </a:cubicBezTo>
                    <a:cubicBezTo>
                      <a:pt x="1842" y="1839"/>
                      <a:pt x="1853" y="1791"/>
                      <a:pt x="1848" y="1743"/>
                    </a:cubicBezTo>
                    <a:cubicBezTo>
                      <a:pt x="1841" y="1684"/>
                      <a:pt x="1805" y="1640"/>
                      <a:pt x="1773" y="1604"/>
                    </a:cubicBezTo>
                    <a:cubicBezTo>
                      <a:pt x="1778" y="1575"/>
                      <a:pt x="1771" y="1546"/>
                      <a:pt x="1768" y="1514"/>
                    </a:cubicBezTo>
                    <a:cubicBezTo>
                      <a:pt x="1762" y="1468"/>
                      <a:pt x="1728" y="1436"/>
                      <a:pt x="1701" y="1397"/>
                    </a:cubicBezTo>
                    <a:cubicBezTo>
                      <a:pt x="1680" y="1368"/>
                      <a:pt x="1658" y="1330"/>
                      <a:pt x="1623" y="1305"/>
                    </a:cubicBezTo>
                    <a:cubicBezTo>
                      <a:pt x="1625" y="1305"/>
                      <a:pt x="1626" y="1305"/>
                      <a:pt x="1628" y="1302"/>
                    </a:cubicBezTo>
                    <a:close/>
                    <a:moveTo>
                      <a:pt x="778" y="1513"/>
                    </a:moveTo>
                    <a:cubicBezTo>
                      <a:pt x="744" y="1637"/>
                      <a:pt x="729" y="1763"/>
                      <a:pt x="730" y="1890"/>
                    </a:cubicBezTo>
                    <a:cubicBezTo>
                      <a:pt x="732" y="1918"/>
                      <a:pt x="736" y="1945"/>
                      <a:pt x="737" y="1973"/>
                    </a:cubicBezTo>
                    <a:cubicBezTo>
                      <a:pt x="737" y="1974"/>
                      <a:pt x="736" y="1974"/>
                      <a:pt x="736" y="1974"/>
                    </a:cubicBezTo>
                    <a:cubicBezTo>
                      <a:pt x="715" y="2015"/>
                      <a:pt x="668" y="2057"/>
                      <a:pt x="650" y="2099"/>
                    </a:cubicBezTo>
                    <a:cubicBezTo>
                      <a:pt x="644" y="2114"/>
                      <a:pt x="644" y="2128"/>
                      <a:pt x="644" y="2145"/>
                    </a:cubicBezTo>
                    <a:cubicBezTo>
                      <a:pt x="637" y="2035"/>
                      <a:pt x="667" y="1911"/>
                      <a:pt x="695" y="1783"/>
                    </a:cubicBezTo>
                    <a:cubicBezTo>
                      <a:pt x="715" y="1688"/>
                      <a:pt x="744" y="1598"/>
                      <a:pt x="778" y="1513"/>
                    </a:cubicBezTo>
                    <a:close/>
                    <a:moveTo>
                      <a:pt x="1791" y="1934"/>
                    </a:moveTo>
                    <a:cubicBezTo>
                      <a:pt x="1838" y="2013"/>
                      <a:pt x="1837" y="2105"/>
                      <a:pt x="1805" y="2175"/>
                    </a:cubicBezTo>
                    <a:cubicBezTo>
                      <a:pt x="1761" y="2196"/>
                      <a:pt x="1714" y="2208"/>
                      <a:pt x="1668" y="2211"/>
                    </a:cubicBezTo>
                    <a:cubicBezTo>
                      <a:pt x="1653" y="2213"/>
                      <a:pt x="1639" y="2214"/>
                      <a:pt x="1625" y="2214"/>
                    </a:cubicBezTo>
                    <a:cubicBezTo>
                      <a:pt x="1550" y="2214"/>
                      <a:pt x="1473" y="2186"/>
                      <a:pt x="1405" y="2147"/>
                    </a:cubicBezTo>
                    <a:cubicBezTo>
                      <a:pt x="1337" y="2113"/>
                      <a:pt x="1286" y="2057"/>
                      <a:pt x="1246" y="1997"/>
                    </a:cubicBezTo>
                    <a:cubicBezTo>
                      <a:pt x="1244" y="1982"/>
                      <a:pt x="1248" y="1967"/>
                      <a:pt x="1248" y="1949"/>
                    </a:cubicBezTo>
                    <a:cubicBezTo>
                      <a:pt x="1260" y="1956"/>
                      <a:pt x="1274" y="1964"/>
                      <a:pt x="1284" y="1974"/>
                    </a:cubicBezTo>
                    <a:cubicBezTo>
                      <a:pt x="1323" y="2004"/>
                      <a:pt x="1369" y="2046"/>
                      <a:pt x="1425" y="2063"/>
                    </a:cubicBezTo>
                    <a:cubicBezTo>
                      <a:pt x="1461" y="2073"/>
                      <a:pt x="1507" y="2084"/>
                      <a:pt x="1554" y="2084"/>
                    </a:cubicBezTo>
                    <a:cubicBezTo>
                      <a:pt x="1578" y="2084"/>
                      <a:pt x="1602" y="2081"/>
                      <a:pt x="1625" y="2074"/>
                    </a:cubicBezTo>
                    <a:cubicBezTo>
                      <a:pt x="1662" y="2066"/>
                      <a:pt x="1695" y="2044"/>
                      <a:pt x="1723" y="2018"/>
                    </a:cubicBezTo>
                    <a:cubicBezTo>
                      <a:pt x="1745" y="1996"/>
                      <a:pt x="1764" y="1971"/>
                      <a:pt x="1783" y="1948"/>
                    </a:cubicBezTo>
                    <a:cubicBezTo>
                      <a:pt x="1786" y="1942"/>
                      <a:pt x="1790" y="1940"/>
                      <a:pt x="1791" y="1934"/>
                    </a:cubicBezTo>
                    <a:close/>
                    <a:moveTo>
                      <a:pt x="3046" y="2113"/>
                    </a:moveTo>
                    <a:cubicBezTo>
                      <a:pt x="3029" y="2168"/>
                      <a:pt x="3008" y="2222"/>
                      <a:pt x="2983" y="2273"/>
                    </a:cubicBezTo>
                    <a:cubicBezTo>
                      <a:pt x="2982" y="2263"/>
                      <a:pt x="2980" y="2255"/>
                      <a:pt x="2978" y="2244"/>
                    </a:cubicBezTo>
                    <a:cubicBezTo>
                      <a:pt x="3002" y="2201"/>
                      <a:pt x="3024" y="2158"/>
                      <a:pt x="3046" y="2113"/>
                    </a:cubicBezTo>
                    <a:close/>
                    <a:moveTo>
                      <a:pt x="2748" y="2113"/>
                    </a:moveTo>
                    <a:cubicBezTo>
                      <a:pt x="2748" y="2134"/>
                      <a:pt x="2749" y="2154"/>
                      <a:pt x="2748" y="2175"/>
                    </a:cubicBezTo>
                    <a:cubicBezTo>
                      <a:pt x="2713" y="2231"/>
                      <a:pt x="2674" y="2285"/>
                      <a:pt x="2636" y="2337"/>
                    </a:cubicBezTo>
                    <a:cubicBezTo>
                      <a:pt x="2671" y="2285"/>
                      <a:pt x="2701" y="2230"/>
                      <a:pt x="2726" y="2174"/>
                    </a:cubicBezTo>
                    <a:cubicBezTo>
                      <a:pt x="2734" y="2154"/>
                      <a:pt x="2741" y="2134"/>
                      <a:pt x="2748" y="2113"/>
                    </a:cubicBezTo>
                    <a:close/>
                    <a:moveTo>
                      <a:pt x="1820" y="166"/>
                    </a:moveTo>
                    <a:cubicBezTo>
                      <a:pt x="1929" y="166"/>
                      <a:pt x="2037" y="189"/>
                      <a:pt x="2137" y="206"/>
                    </a:cubicBezTo>
                    <a:cubicBezTo>
                      <a:pt x="2305" y="233"/>
                      <a:pt x="2467" y="281"/>
                      <a:pt x="2612" y="367"/>
                    </a:cubicBezTo>
                    <a:cubicBezTo>
                      <a:pt x="2756" y="451"/>
                      <a:pt x="2890" y="554"/>
                      <a:pt x="2994" y="682"/>
                    </a:cubicBezTo>
                    <a:cubicBezTo>
                      <a:pt x="3089" y="792"/>
                      <a:pt x="3187" y="906"/>
                      <a:pt x="3249" y="1040"/>
                    </a:cubicBezTo>
                    <a:cubicBezTo>
                      <a:pt x="3256" y="1055"/>
                      <a:pt x="3264" y="1068"/>
                      <a:pt x="3271" y="1086"/>
                    </a:cubicBezTo>
                    <a:cubicBezTo>
                      <a:pt x="3323" y="1224"/>
                      <a:pt x="3302" y="1375"/>
                      <a:pt x="3309" y="1509"/>
                    </a:cubicBezTo>
                    <a:cubicBezTo>
                      <a:pt x="3316" y="1646"/>
                      <a:pt x="3307" y="1784"/>
                      <a:pt x="3276" y="1918"/>
                    </a:cubicBezTo>
                    <a:cubicBezTo>
                      <a:pt x="3245" y="2048"/>
                      <a:pt x="3231" y="2189"/>
                      <a:pt x="3162" y="2310"/>
                    </a:cubicBezTo>
                    <a:cubicBezTo>
                      <a:pt x="3140" y="2348"/>
                      <a:pt x="3113" y="2383"/>
                      <a:pt x="3085" y="2417"/>
                    </a:cubicBezTo>
                    <a:cubicBezTo>
                      <a:pt x="3097" y="2352"/>
                      <a:pt x="3106" y="2286"/>
                      <a:pt x="3113" y="2222"/>
                    </a:cubicBezTo>
                    <a:cubicBezTo>
                      <a:pt x="3180" y="2008"/>
                      <a:pt x="3220" y="1787"/>
                      <a:pt x="3217" y="1557"/>
                    </a:cubicBezTo>
                    <a:cubicBezTo>
                      <a:pt x="3213" y="1232"/>
                      <a:pt x="3103" y="896"/>
                      <a:pt x="2879" y="646"/>
                    </a:cubicBezTo>
                    <a:cubicBezTo>
                      <a:pt x="2659" y="389"/>
                      <a:pt x="2323" y="286"/>
                      <a:pt x="2016" y="286"/>
                    </a:cubicBezTo>
                    <a:cubicBezTo>
                      <a:pt x="2005" y="286"/>
                      <a:pt x="1995" y="287"/>
                      <a:pt x="1985" y="287"/>
                    </a:cubicBezTo>
                    <a:cubicBezTo>
                      <a:pt x="1772" y="288"/>
                      <a:pt x="1548" y="339"/>
                      <a:pt x="1336" y="387"/>
                    </a:cubicBezTo>
                    <a:cubicBezTo>
                      <a:pt x="1412" y="305"/>
                      <a:pt x="1509" y="236"/>
                      <a:pt x="1617" y="199"/>
                    </a:cubicBezTo>
                    <a:cubicBezTo>
                      <a:pt x="1684" y="175"/>
                      <a:pt x="1752" y="166"/>
                      <a:pt x="1820" y="166"/>
                    </a:cubicBezTo>
                    <a:close/>
                    <a:moveTo>
                      <a:pt x="2182" y="2468"/>
                    </a:moveTo>
                    <a:lnTo>
                      <a:pt x="2182" y="2468"/>
                    </a:lnTo>
                    <a:cubicBezTo>
                      <a:pt x="2070" y="2539"/>
                      <a:pt x="1939" y="2572"/>
                      <a:pt x="1822" y="2572"/>
                    </a:cubicBezTo>
                    <a:cubicBezTo>
                      <a:pt x="1789" y="2572"/>
                      <a:pt x="1757" y="2570"/>
                      <a:pt x="1727" y="2564"/>
                    </a:cubicBezTo>
                    <a:cubicBezTo>
                      <a:pt x="1695" y="2560"/>
                      <a:pt x="1665" y="2553"/>
                      <a:pt x="1633" y="2544"/>
                    </a:cubicBezTo>
                    <a:lnTo>
                      <a:pt x="1633" y="2544"/>
                    </a:lnTo>
                    <a:cubicBezTo>
                      <a:pt x="1674" y="2545"/>
                      <a:pt x="1717" y="2546"/>
                      <a:pt x="1758" y="2546"/>
                    </a:cubicBezTo>
                    <a:cubicBezTo>
                      <a:pt x="1790" y="2546"/>
                      <a:pt x="1821" y="2547"/>
                      <a:pt x="1854" y="2547"/>
                    </a:cubicBezTo>
                    <a:cubicBezTo>
                      <a:pt x="1918" y="2547"/>
                      <a:pt x="1984" y="2544"/>
                      <a:pt x="2051" y="2526"/>
                    </a:cubicBezTo>
                    <a:cubicBezTo>
                      <a:pt x="2096" y="2513"/>
                      <a:pt x="2141" y="2491"/>
                      <a:pt x="2182" y="2468"/>
                    </a:cubicBezTo>
                    <a:close/>
                    <a:moveTo>
                      <a:pt x="1260" y="2588"/>
                    </a:moveTo>
                    <a:cubicBezTo>
                      <a:pt x="1262" y="2589"/>
                      <a:pt x="1263" y="2592"/>
                      <a:pt x="1263" y="2593"/>
                    </a:cubicBezTo>
                    <a:cubicBezTo>
                      <a:pt x="1312" y="2647"/>
                      <a:pt x="1373" y="2695"/>
                      <a:pt x="1439" y="2732"/>
                    </a:cubicBezTo>
                    <a:cubicBezTo>
                      <a:pt x="1403" y="2732"/>
                      <a:pt x="1365" y="2727"/>
                      <a:pt x="1326" y="2720"/>
                    </a:cubicBezTo>
                    <a:cubicBezTo>
                      <a:pt x="1312" y="2699"/>
                      <a:pt x="1299" y="2679"/>
                      <a:pt x="1289" y="2657"/>
                    </a:cubicBezTo>
                    <a:cubicBezTo>
                      <a:pt x="1281" y="2637"/>
                      <a:pt x="1274" y="2619"/>
                      <a:pt x="1266" y="2600"/>
                    </a:cubicBezTo>
                    <a:cubicBezTo>
                      <a:pt x="1263" y="2596"/>
                      <a:pt x="1262" y="2592"/>
                      <a:pt x="1260" y="2588"/>
                    </a:cubicBezTo>
                    <a:close/>
                    <a:moveTo>
                      <a:pt x="2953" y="2291"/>
                    </a:moveTo>
                    <a:lnTo>
                      <a:pt x="2958" y="2337"/>
                    </a:lnTo>
                    <a:cubicBezTo>
                      <a:pt x="2895" y="2465"/>
                      <a:pt x="2822" y="2588"/>
                      <a:pt x="2745" y="2705"/>
                    </a:cubicBezTo>
                    <a:cubicBezTo>
                      <a:pt x="2733" y="2723"/>
                      <a:pt x="2719" y="2739"/>
                      <a:pt x="2707" y="2757"/>
                    </a:cubicBezTo>
                    <a:cubicBezTo>
                      <a:pt x="2700" y="2761"/>
                      <a:pt x="2691" y="2765"/>
                      <a:pt x="2685" y="2771"/>
                    </a:cubicBezTo>
                    <a:cubicBezTo>
                      <a:pt x="2672" y="2773"/>
                      <a:pt x="2660" y="2774"/>
                      <a:pt x="2649" y="2774"/>
                    </a:cubicBezTo>
                    <a:cubicBezTo>
                      <a:pt x="2638" y="2774"/>
                      <a:pt x="2627" y="2773"/>
                      <a:pt x="2617" y="2771"/>
                    </a:cubicBezTo>
                    <a:cubicBezTo>
                      <a:pt x="2740" y="2648"/>
                      <a:pt x="2835" y="2500"/>
                      <a:pt x="2918" y="2354"/>
                    </a:cubicBezTo>
                    <a:cubicBezTo>
                      <a:pt x="2929" y="2333"/>
                      <a:pt x="2942" y="2313"/>
                      <a:pt x="2953" y="2291"/>
                    </a:cubicBezTo>
                    <a:close/>
                    <a:moveTo>
                      <a:pt x="319" y="2685"/>
                    </a:moveTo>
                    <a:cubicBezTo>
                      <a:pt x="341" y="2720"/>
                      <a:pt x="366" y="2757"/>
                      <a:pt x="388" y="2793"/>
                    </a:cubicBezTo>
                    <a:lnTo>
                      <a:pt x="378" y="2787"/>
                    </a:lnTo>
                    <a:cubicBezTo>
                      <a:pt x="355" y="2768"/>
                      <a:pt x="338" y="2746"/>
                      <a:pt x="323" y="2723"/>
                    </a:cubicBezTo>
                    <a:cubicBezTo>
                      <a:pt x="317" y="2713"/>
                      <a:pt x="317" y="2699"/>
                      <a:pt x="319" y="2685"/>
                    </a:cubicBezTo>
                    <a:close/>
                    <a:moveTo>
                      <a:pt x="2602" y="2794"/>
                    </a:moveTo>
                    <a:cubicBezTo>
                      <a:pt x="2614" y="2798"/>
                      <a:pt x="2625" y="2798"/>
                      <a:pt x="2636" y="2801"/>
                    </a:cubicBezTo>
                    <a:cubicBezTo>
                      <a:pt x="2614" y="2815"/>
                      <a:pt x="2594" y="2830"/>
                      <a:pt x="2569" y="2841"/>
                    </a:cubicBezTo>
                    <a:cubicBezTo>
                      <a:pt x="2569" y="2841"/>
                      <a:pt x="2569" y="2841"/>
                      <a:pt x="2569" y="2841"/>
                    </a:cubicBezTo>
                    <a:lnTo>
                      <a:pt x="2569" y="2841"/>
                    </a:lnTo>
                    <a:cubicBezTo>
                      <a:pt x="2581" y="2825"/>
                      <a:pt x="2591" y="2809"/>
                      <a:pt x="2602" y="2794"/>
                    </a:cubicBezTo>
                    <a:close/>
                    <a:moveTo>
                      <a:pt x="2548" y="2456"/>
                    </a:moveTo>
                    <a:cubicBezTo>
                      <a:pt x="2444" y="2604"/>
                      <a:pt x="2339" y="2768"/>
                      <a:pt x="2175" y="2856"/>
                    </a:cubicBezTo>
                    <a:cubicBezTo>
                      <a:pt x="2148" y="2871"/>
                      <a:pt x="2116" y="2884"/>
                      <a:pt x="2086" y="2896"/>
                    </a:cubicBezTo>
                    <a:cubicBezTo>
                      <a:pt x="2109" y="2884"/>
                      <a:pt x="2133" y="2871"/>
                      <a:pt x="2155" y="2858"/>
                    </a:cubicBezTo>
                    <a:cubicBezTo>
                      <a:pt x="2259" y="2793"/>
                      <a:pt x="2339" y="2698"/>
                      <a:pt x="2402" y="2599"/>
                    </a:cubicBezTo>
                    <a:cubicBezTo>
                      <a:pt x="2456" y="2555"/>
                      <a:pt x="2503" y="2509"/>
                      <a:pt x="2548" y="2456"/>
                    </a:cubicBezTo>
                    <a:close/>
                    <a:moveTo>
                      <a:pt x="3100" y="3115"/>
                    </a:moveTo>
                    <a:lnTo>
                      <a:pt x="3100" y="3115"/>
                    </a:lnTo>
                    <a:cubicBezTo>
                      <a:pt x="3089" y="3131"/>
                      <a:pt x="3077" y="3145"/>
                      <a:pt x="3063" y="3158"/>
                    </a:cubicBezTo>
                    <a:cubicBezTo>
                      <a:pt x="3004" y="3211"/>
                      <a:pt x="2942" y="3262"/>
                      <a:pt x="2877" y="3310"/>
                    </a:cubicBezTo>
                    <a:cubicBezTo>
                      <a:pt x="2810" y="3357"/>
                      <a:pt x="2737" y="3394"/>
                      <a:pt x="2660" y="3420"/>
                    </a:cubicBezTo>
                    <a:cubicBezTo>
                      <a:pt x="2632" y="3430"/>
                      <a:pt x="2603" y="3433"/>
                      <a:pt x="2574" y="3433"/>
                    </a:cubicBezTo>
                    <a:cubicBezTo>
                      <a:pt x="2526" y="3433"/>
                      <a:pt x="2477" y="3425"/>
                      <a:pt x="2432" y="3425"/>
                    </a:cubicBezTo>
                    <a:cubicBezTo>
                      <a:pt x="2424" y="3425"/>
                      <a:pt x="2417" y="3425"/>
                      <a:pt x="2409" y="3426"/>
                    </a:cubicBezTo>
                    <a:cubicBezTo>
                      <a:pt x="2362" y="3430"/>
                      <a:pt x="2316" y="3434"/>
                      <a:pt x="2269" y="3434"/>
                    </a:cubicBezTo>
                    <a:cubicBezTo>
                      <a:pt x="2235" y="3434"/>
                      <a:pt x="2202" y="3432"/>
                      <a:pt x="2168" y="3426"/>
                    </a:cubicBezTo>
                    <a:cubicBezTo>
                      <a:pt x="2156" y="3425"/>
                      <a:pt x="2144" y="3420"/>
                      <a:pt x="2134" y="3419"/>
                    </a:cubicBezTo>
                    <a:cubicBezTo>
                      <a:pt x="2206" y="3393"/>
                      <a:pt x="2274" y="3360"/>
                      <a:pt x="2342" y="3323"/>
                    </a:cubicBezTo>
                    <a:cubicBezTo>
                      <a:pt x="2369" y="3330"/>
                      <a:pt x="2395" y="3336"/>
                      <a:pt x="2422" y="3336"/>
                    </a:cubicBezTo>
                    <a:cubicBezTo>
                      <a:pt x="2427" y="3336"/>
                      <a:pt x="2432" y="3335"/>
                      <a:pt x="2437" y="3335"/>
                    </a:cubicBezTo>
                    <a:cubicBezTo>
                      <a:pt x="2499" y="3325"/>
                      <a:pt x="2557" y="3306"/>
                      <a:pt x="2618" y="3294"/>
                    </a:cubicBezTo>
                    <a:cubicBezTo>
                      <a:pt x="2680" y="3281"/>
                      <a:pt x="2741" y="3261"/>
                      <a:pt x="2801" y="3240"/>
                    </a:cubicBezTo>
                    <a:cubicBezTo>
                      <a:pt x="2863" y="3221"/>
                      <a:pt x="2907" y="3169"/>
                      <a:pt x="2965" y="3142"/>
                    </a:cubicBezTo>
                    <a:cubicBezTo>
                      <a:pt x="3002" y="3125"/>
                      <a:pt x="3056" y="3125"/>
                      <a:pt x="3100" y="3115"/>
                    </a:cubicBezTo>
                    <a:close/>
                    <a:moveTo>
                      <a:pt x="1816" y="3495"/>
                    </a:moveTo>
                    <a:cubicBezTo>
                      <a:pt x="1867" y="3517"/>
                      <a:pt x="1919" y="3539"/>
                      <a:pt x="1976" y="3553"/>
                    </a:cubicBezTo>
                    <a:cubicBezTo>
                      <a:pt x="1974" y="3553"/>
                      <a:pt x="1972" y="3553"/>
                      <a:pt x="1970" y="3555"/>
                    </a:cubicBezTo>
                    <a:cubicBezTo>
                      <a:pt x="1923" y="3559"/>
                      <a:pt x="1878" y="3572"/>
                      <a:pt x="1830" y="3573"/>
                    </a:cubicBezTo>
                    <a:cubicBezTo>
                      <a:pt x="1816" y="3575"/>
                      <a:pt x="1802" y="3575"/>
                      <a:pt x="1789" y="3575"/>
                    </a:cubicBezTo>
                    <a:cubicBezTo>
                      <a:pt x="1754" y="3575"/>
                      <a:pt x="1720" y="3571"/>
                      <a:pt x="1685" y="3566"/>
                    </a:cubicBezTo>
                    <a:cubicBezTo>
                      <a:pt x="1669" y="3564"/>
                      <a:pt x="1655" y="3555"/>
                      <a:pt x="1644" y="3544"/>
                    </a:cubicBezTo>
                    <a:cubicBezTo>
                      <a:pt x="1674" y="3536"/>
                      <a:pt x="1706" y="3528"/>
                      <a:pt x="1735" y="3521"/>
                    </a:cubicBezTo>
                    <a:cubicBezTo>
                      <a:pt x="1762" y="3515"/>
                      <a:pt x="1790" y="3504"/>
                      <a:pt x="1816" y="3495"/>
                    </a:cubicBezTo>
                    <a:close/>
                    <a:moveTo>
                      <a:pt x="1706" y="1"/>
                    </a:moveTo>
                    <a:cubicBezTo>
                      <a:pt x="1681" y="1"/>
                      <a:pt x="1657" y="8"/>
                      <a:pt x="1633" y="16"/>
                    </a:cubicBezTo>
                    <a:cubicBezTo>
                      <a:pt x="1563" y="42"/>
                      <a:pt x="1502" y="95"/>
                      <a:pt x="1435" y="119"/>
                    </a:cubicBezTo>
                    <a:cubicBezTo>
                      <a:pt x="1374" y="141"/>
                      <a:pt x="1317" y="171"/>
                      <a:pt x="1262" y="206"/>
                    </a:cubicBezTo>
                    <a:cubicBezTo>
                      <a:pt x="1201" y="240"/>
                      <a:pt x="1150" y="270"/>
                      <a:pt x="1096" y="302"/>
                    </a:cubicBezTo>
                    <a:lnTo>
                      <a:pt x="1095" y="302"/>
                    </a:lnTo>
                    <a:cubicBezTo>
                      <a:pt x="1091" y="302"/>
                      <a:pt x="1088" y="301"/>
                      <a:pt x="1085" y="301"/>
                    </a:cubicBezTo>
                    <a:cubicBezTo>
                      <a:pt x="1084" y="301"/>
                      <a:pt x="1083" y="301"/>
                      <a:pt x="1081" y="302"/>
                    </a:cubicBezTo>
                    <a:cubicBezTo>
                      <a:pt x="1056" y="309"/>
                      <a:pt x="1036" y="323"/>
                      <a:pt x="1010" y="329"/>
                    </a:cubicBezTo>
                    <a:cubicBezTo>
                      <a:pt x="973" y="336"/>
                      <a:pt x="933" y="343"/>
                      <a:pt x="900" y="364"/>
                    </a:cubicBezTo>
                    <a:cubicBezTo>
                      <a:pt x="876" y="378"/>
                      <a:pt x="856" y="393"/>
                      <a:pt x="835" y="408"/>
                    </a:cubicBezTo>
                    <a:cubicBezTo>
                      <a:pt x="814" y="407"/>
                      <a:pt x="788" y="399"/>
                      <a:pt x="768" y="399"/>
                    </a:cubicBezTo>
                    <a:cubicBezTo>
                      <a:pt x="760" y="399"/>
                      <a:pt x="753" y="401"/>
                      <a:pt x="747" y="404"/>
                    </a:cubicBezTo>
                    <a:cubicBezTo>
                      <a:pt x="723" y="417"/>
                      <a:pt x="703" y="434"/>
                      <a:pt x="678" y="449"/>
                    </a:cubicBezTo>
                    <a:cubicBezTo>
                      <a:pt x="655" y="466"/>
                      <a:pt x="661" y="504"/>
                      <a:pt x="642" y="522"/>
                    </a:cubicBezTo>
                    <a:cubicBezTo>
                      <a:pt x="622" y="539"/>
                      <a:pt x="582" y="544"/>
                      <a:pt x="561" y="563"/>
                    </a:cubicBezTo>
                    <a:cubicBezTo>
                      <a:pt x="554" y="584"/>
                      <a:pt x="545" y="610"/>
                      <a:pt x="527" y="631"/>
                    </a:cubicBezTo>
                    <a:cubicBezTo>
                      <a:pt x="510" y="651"/>
                      <a:pt x="478" y="665"/>
                      <a:pt x="463" y="687"/>
                    </a:cubicBezTo>
                    <a:cubicBezTo>
                      <a:pt x="450" y="709"/>
                      <a:pt x="451" y="742"/>
                      <a:pt x="440" y="764"/>
                    </a:cubicBezTo>
                    <a:lnTo>
                      <a:pt x="434" y="779"/>
                    </a:lnTo>
                    <a:cubicBezTo>
                      <a:pt x="389" y="812"/>
                      <a:pt x="324" y="834"/>
                      <a:pt x="290" y="881"/>
                    </a:cubicBezTo>
                    <a:cubicBezTo>
                      <a:pt x="251" y="932"/>
                      <a:pt x="221" y="990"/>
                      <a:pt x="188" y="1046"/>
                    </a:cubicBezTo>
                    <a:cubicBezTo>
                      <a:pt x="156" y="1103"/>
                      <a:pt x="162" y="1173"/>
                      <a:pt x="140" y="1234"/>
                    </a:cubicBezTo>
                    <a:cubicBezTo>
                      <a:pt x="114" y="1293"/>
                      <a:pt x="74" y="1349"/>
                      <a:pt x="56" y="1412"/>
                    </a:cubicBezTo>
                    <a:cubicBezTo>
                      <a:pt x="42" y="1476"/>
                      <a:pt x="35" y="1542"/>
                      <a:pt x="30" y="1607"/>
                    </a:cubicBezTo>
                    <a:cubicBezTo>
                      <a:pt x="22" y="1673"/>
                      <a:pt x="1" y="1739"/>
                      <a:pt x="1" y="1803"/>
                    </a:cubicBezTo>
                    <a:cubicBezTo>
                      <a:pt x="4" y="1868"/>
                      <a:pt x="23" y="1934"/>
                      <a:pt x="34" y="1997"/>
                    </a:cubicBezTo>
                    <a:cubicBezTo>
                      <a:pt x="41" y="2063"/>
                      <a:pt x="66" y="2125"/>
                      <a:pt x="82" y="2189"/>
                    </a:cubicBezTo>
                    <a:cubicBezTo>
                      <a:pt x="97" y="2252"/>
                      <a:pt x="79" y="2326"/>
                      <a:pt x="103" y="2388"/>
                    </a:cubicBezTo>
                    <a:cubicBezTo>
                      <a:pt x="130" y="2464"/>
                      <a:pt x="206" y="2515"/>
                      <a:pt x="249" y="2581"/>
                    </a:cubicBezTo>
                    <a:cubicBezTo>
                      <a:pt x="235" y="2588"/>
                      <a:pt x="220" y="2599"/>
                      <a:pt x="221" y="2600"/>
                    </a:cubicBezTo>
                    <a:cubicBezTo>
                      <a:pt x="238" y="2619"/>
                      <a:pt x="265" y="2629"/>
                      <a:pt x="268" y="2657"/>
                    </a:cubicBezTo>
                    <a:cubicBezTo>
                      <a:pt x="269" y="2684"/>
                      <a:pt x="249" y="2725"/>
                      <a:pt x="245" y="2758"/>
                    </a:cubicBezTo>
                    <a:cubicBezTo>
                      <a:pt x="242" y="2790"/>
                      <a:pt x="217" y="2837"/>
                      <a:pt x="217" y="2869"/>
                    </a:cubicBezTo>
                    <a:cubicBezTo>
                      <a:pt x="217" y="2900"/>
                      <a:pt x="238" y="2918"/>
                      <a:pt x="246" y="2944"/>
                    </a:cubicBezTo>
                    <a:cubicBezTo>
                      <a:pt x="257" y="2972"/>
                      <a:pt x="284" y="2986"/>
                      <a:pt x="298" y="3010"/>
                    </a:cubicBezTo>
                    <a:cubicBezTo>
                      <a:pt x="311" y="3036"/>
                      <a:pt x="308" y="3076"/>
                      <a:pt x="326" y="3100"/>
                    </a:cubicBezTo>
                    <a:cubicBezTo>
                      <a:pt x="342" y="3125"/>
                      <a:pt x="345" y="3160"/>
                      <a:pt x="366" y="3182"/>
                    </a:cubicBezTo>
                    <a:cubicBezTo>
                      <a:pt x="384" y="3206"/>
                      <a:pt x="430" y="3199"/>
                      <a:pt x="451" y="3219"/>
                    </a:cubicBezTo>
                    <a:lnTo>
                      <a:pt x="514" y="3276"/>
                    </a:lnTo>
                    <a:cubicBezTo>
                      <a:pt x="535" y="3295"/>
                      <a:pt x="546" y="3327"/>
                      <a:pt x="568" y="3346"/>
                    </a:cubicBezTo>
                    <a:cubicBezTo>
                      <a:pt x="589" y="3367"/>
                      <a:pt x="604" y="3394"/>
                      <a:pt x="624" y="3414"/>
                    </a:cubicBezTo>
                    <a:cubicBezTo>
                      <a:pt x="648" y="3433"/>
                      <a:pt x="666" y="3456"/>
                      <a:pt x="689" y="3474"/>
                    </a:cubicBezTo>
                    <a:cubicBezTo>
                      <a:pt x="712" y="3491"/>
                      <a:pt x="748" y="3489"/>
                      <a:pt x="769" y="3508"/>
                    </a:cubicBezTo>
                    <a:cubicBezTo>
                      <a:pt x="792" y="3528"/>
                      <a:pt x="806" y="3558"/>
                      <a:pt x="828" y="3579"/>
                    </a:cubicBezTo>
                    <a:cubicBezTo>
                      <a:pt x="850" y="3598"/>
                      <a:pt x="869" y="3624"/>
                      <a:pt x="893" y="3642"/>
                    </a:cubicBezTo>
                    <a:cubicBezTo>
                      <a:pt x="917" y="3661"/>
                      <a:pt x="955" y="3653"/>
                      <a:pt x="981" y="3667"/>
                    </a:cubicBezTo>
                    <a:cubicBezTo>
                      <a:pt x="1010" y="3680"/>
                      <a:pt x="1040" y="3696"/>
                      <a:pt x="1074" y="3697"/>
                    </a:cubicBezTo>
                    <a:cubicBezTo>
                      <a:pt x="1076" y="3697"/>
                      <a:pt x="1078" y="3697"/>
                      <a:pt x="1080" y="3697"/>
                    </a:cubicBezTo>
                    <a:cubicBezTo>
                      <a:pt x="1113" y="3697"/>
                      <a:pt x="1155" y="3675"/>
                      <a:pt x="1187" y="3674"/>
                    </a:cubicBezTo>
                    <a:cubicBezTo>
                      <a:pt x="1223" y="3671"/>
                      <a:pt x="1257" y="3668"/>
                      <a:pt x="1295" y="3660"/>
                    </a:cubicBezTo>
                    <a:cubicBezTo>
                      <a:pt x="1312" y="3656"/>
                      <a:pt x="1331" y="3648"/>
                      <a:pt x="1348" y="3648"/>
                    </a:cubicBezTo>
                    <a:cubicBezTo>
                      <a:pt x="1361" y="3648"/>
                      <a:pt x="1373" y="3653"/>
                      <a:pt x="1380" y="3668"/>
                    </a:cubicBezTo>
                    <a:cubicBezTo>
                      <a:pt x="1380" y="3668"/>
                      <a:pt x="1380" y="3668"/>
                      <a:pt x="1380" y="3668"/>
                    </a:cubicBezTo>
                    <a:cubicBezTo>
                      <a:pt x="1380" y="3668"/>
                      <a:pt x="1388" y="3647"/>
                      <a:pt x="1387" y="3646"/>
                    </a:cubicBezTo>
                    <a:cubicBezTo>
                      <a:pt x="1382" y="3617"/>
                      <a:pt x="1370" y="3610"/>
                      <a:pt x="1355" y="3610"/>
                    </a:cubicBezTo>
                    <a:cubicBezTo>
                      <a:pt x="1350" y="3610"/>
                      <a:pt x="1344" y="3611"/>
                      <a:pt x="1339" y="3612"/>
                    </a:cubicBezTo>
                    <a:cubicBezTo>
                      <a:pt x="1309" y="3615"/>
                      <a:pt x="1275" y="3638"/>
                      <a:pt x="1246" y="3638"/>
                    </a:cubicBezTo>
                    <a:cubicBezTo>
                      <a:pt x="1242" y="3638"/>
                      <a:pt x="1239" y="3637"/>
                      <a:pt x="1235" y="3636"/>
                    </a:cubicBezTo>
                    <a:cubicBezTo>
                      <a:pt x="1208" y="3632"/>
                      <a:pt x="1179" y="3634"/>
                      <a:pt x="1150" y="3631"/>
                    </a:cubicBezTo>
                    <a:cubicBezTo>
                      <a:pt x="1120" y="3627"/>
                      <a:pt x="1092" y="3621"/>
                      <a:pt x="1067" y="3612"/>
                    </a:cubicBezTo>
                    <a:cubicBezTo>
                      <a:pt x="1040" y="3599"/>
                      <a:pt x="1036" y="3544"/>
                      <a:pt x="1014" y="3528"/>
                    </a:cubicBezTo>
                    <a:cubicBezTo>
                      <a:pt x="992" y="3510"/>
                      <a:pt x="966" y="3499"/>
                      <a:pt x="945" y="3477"/>
                    </a:cubicBezTo>
                    <a:cubicBezTo>
                      <a:pt x="926" y="3455"/>
                      <a:pt x="904" y="3438"/>
                      <a:pt x="886" y="3414"/>
                    </a:cubicBezTo>
                    <a:cubicBezTo>
                      <a:pt x="869" y="3390"/>
                      <a:pt x="835" y="3393"/>
                      <a:pt x="817" y="3367"/>
                    </a:cubicBezTo>
                    <a:cubicBezTo>
                      <a:pt x="802" y="3345"/>
                      <a:pt x="817" y="3283"/>
                      <a:pt x="802" y="3262"/>
                    </a:cubicBezTo>
                    <a:cubicBezTo>
                      <a:pt x="785" y="3240"/>
                      <a:pt x="773" y="3225"/>
                      <a:pt x="758" y="3204"/>
                    </a:cubicBezTo>
                    <a:cubicBezTo>
                      <a:pt x="744" y="3185"/>
                      <a:pt x="706" y="3193"/>
                      <a:pt x="692" y="3173"/>
                    </a:cubicBezTo>
                    <a:cubicBezTo>
                      <a:pt x="684" y="3159"/>
                      <a:pt x="679" y="3140"/>
                      <a:pt x="675" y="3122"/>
                    </a:cubicBezTo>
                    <a:cubicBezTo>
                      <a:pt x="682" y="3112"/>
                      <a:pt x="685" y="3104"/>
                      <a:pt x="682" y="3102"/>
                    </a:cubicBezTo>
                    <a:cubicBezTo>
                      <a:pt x="671" y="3094"/>
                      <a:pt x="661" y="3087"/>
                      <a:pt x="649" y="3078"/>
                    </a:cubicBezTo>
                    <a:cubicBezTo>
                      <a:pt x="638" y="3068"/>
                      <a:pt x="627" y="3057"/>
                      <a:pt x="617" y="3046"/>
                    </a:cubicBezTo>
                    <a:cubicBezTo>
                      <a:pt x="604" y="3027"/>
                      <a:pt x="602" y="2995"/>
                      <a:pt x="589" y="2977"/>
                    </a:cubicBezTo>
                    <a:cubicBezTo>
                      <a:pt x="575" y="2958"/>
                      <a:pt x="546" y="2957"/>
                      <a:pt x="532" y="2937"/>
                    </a:cubicBezTo>
                    <a:cubicBezTo>
                      <a:pt x="527" y="2930"/>
                      <a:pt x="518" y="2924"/>
                      <a:pt x="510" y="2918"/>
                    </a:cubicBezTo>
                    <a:cubicBezTo>
                      <a:pt x="491" y="2870"/>
                      <a:pt x="480" y="2819"/>
                      <a:pt x="463" y="2772"/>
                    </a:cubicBezTo>
                    <a:cubicBezTo>
                      <a:pt x="451" y="2727"/>
                      <a:pt x="448" y="2681"/>
                      <a:pt x="443" y="2635"/>
                    </a:cubicBezTo>
                    <a:lnTo>
                      <a:pt x="443" y="2635"/>
                    </a:lnTo>
                    <a:cubicBezTo>
                      <a:pt x="465" y="2681"/>
                      <a:pt x="489" y="2727"/>
                      <a:pt x="521" y="2767"/>
                    </a:cubicBezTo>
                    <a:cubicBezTo>
                      <a:pt x="540" y="2789"/>
                      <a:pt x="561" y="2808"/>
                      <a:pt x="583" y="2824"/>
                    </a:cubicBezTo>
                    <a:cubicBezTo>
                      <a:pt x="593" y="2844"/>
                      <a:pt x="601" y="2862"/>
                      <a:pt x="613" y="2878"/>
                    </a:cubicBezTo>
                    <a:cubicBezTo>
                      <a:pt x="644" y="2930"/>
                      <a:pt x="677" y="2981"/>
                      <a:pt x="712" y="3030"/>
                    </a:cubicBezTo>
                    <a:cubicBezTo>
                      <a:pt x="752" y="3076"/>
                      <a:pt x="807" y="3109"/>
                      <a:pt x="849" y="3153"/>
                    </a:cubicBezTo>
                    <a:cubicBezTo>
                      <a:pt x="889" y="3200"/>
                      <a:pt x="923" y="3255"/>
                      <a:pt x="967" y="3298"/>
                    </a:cubicBezTo>
                    <a:cubicBezTo>
                      <a:pt x="1014" y="3341"/>
                      <a:pt x="1056" y="3390"/>
                      <a:pt x="1110" y="3426"/>
                    </a:cubicBezTo>
                    <a:cubicBezTo>
                      <a:pt x="1161" y="3460"/>
                      <a:pt x="1226" y="3474"/>
                      <a:pt x="1284" y="3496"/>
                    </a:cubicBezTo>
                    <a:cubicBezTo>
                      <a:pt x="1322" y="3525"/>
                      <a:pt x="1359" y="3558"/>
                      <a:pt x="1402" y="3580"/>
                    </a:cubicBezTo>
                    <a:cubicBezTo>
                      <a:pt x="1449" y="3606"/>
                      <a:pt x="1508" y="3602"/>
                      <a:pt x="1556" y="3620"/>
                    </a:cubicBezTo>
                    <a:cubicBezTo>
                      <a:pt x="1606" y="3634"/>
                      <a:pt x="1656" y="3649"/>
                      <a:pt x="1710" y="3649"/>
                    </a:cubicBezTo>
                    <a:cubicBezTo>
                      <a:pt x="1716" y="3649"/>
                      <a:pt x="1722" y="3649"/>
                      <a:pt x="1728" y="3649"/>
                    </a:cubicBezTo>
                    <a:cubicBezTo>
                      <a:pt x="1787" y="3646"/>
                      <a:pt x="1846" y="3613"/>
                      <a:pt x="1901" y="3601"/>
                    </a:cubicBezTo>
                    <a:cubicBezTo>
                      <a:pt x="1943" y="3592"/>
                      <a:pt x="1980" y="3579"/>
                      <a:pt x="2018" y="3561"/>
                    </a:cubicBezTo>
                    <a:cubicBezTo>
                      <a:pt x="2094" y="3579"/>
                      <a:pt x="2170" y="3594"/>
                      <a:pt x="2247" y="3595"/>
                    </a:cubicBezTo>
                    <a:cubicBezTo>
                      <a:pt x="2250" y="3595"/>
                      <a:pt x="2254" y="3595"/>
                      <a:pt x="2258" y="3595"/>
                    </a:cubicBezTo>
                    <a:cubicBezTo>
                      <a:pt x="2345" y="3595"/>
                      <a:pt x="2428" y="3564"/>
                      <a:pt x="2510" y="3546"/>
                    </a:cubicBezTo>
                    <a:cubicBezTo>
                      <a:pt x="2606" y="3525"/>
                      <a:pt x="2701" y="3496"/>
                      <a:pt x="2785" y="3448"/>
                    </a:cubicBezTo>
                    <a:cubicBezTo>
                      <a:pt x="2870" y="3396"/>
                      <a:pt x="2935" y="3319"/>
                      <a:pt x="3002" y="3255"/>
                    </a:cubicBezTo>
                    <a:cubicBezTo>
                      <a:pt x="3057" y="3203"/>
                      <a:pt x="3106" y="3147"/>
                      <a:pt x="3148" y="3085"/>
                    </a:cubicBezTo>
                    <a:cubicBezTo>
                      <a:pt x="3194" y="3054"/>
                      <a:pt x="3236" y="3016"/>
                      <a:pt x="3278" y="2980"/>
                    </a:cubicBezTo>
                    <a:cubicBezTo>
                      <a:pt x="3322" y="2939"/>
                      <a:pt x="3338" y="2874"/>
                      <a:pt x="3375" y="2827"/>
                    </a:cubicBezTo>
                    <a:cubicBezTo>
                      <a:pt x="3415" y="2782"/>
                      <a:pt x="3472" y="2745"/>
                      <a:pt x="3505" y="2691"/>
                    </a:cubicBezTo>
                    <a:cubicBezTo>
                      <a:pt x="3538" y="2637"/>
                      <a:pt x="3556" y="2580"/>
                      <a:pt x="3582" y="2523"/>
                    </a:cubicBezTo>
                    <a:cubicBezTo>
                      <a:pt x="3604" y="2465"/>
                      <a:pt x="3644" y="2410"/>
                      <a:pt x="3657" y="2348"/>
                    </a:cubicBezTo>
                    <a:cubicBezTo>
                      <a:pt x="3673" y="2286"/>
                      <a:pt x="3666" y="2223"/>
                      <a:pt x="3671" y="2161"/>
                    </a:cubicBezTo>
                    <a:cubicBezTo>
                      <a:pt x="3678" y="2099"/>
                      <a:pt x="3666" y="2037"/>
                      <a:pt x="3666" y="1975"/>
                    </a:cubicBezTo>
                    <a:cubicBezTo>
                      <a:pt x="3664" y="1913"/>
                      <a:pt x="3697" y="1849"/>
                      <a:pt x="3686" y="1784"/>
                    </a:cubicBezTo>
                    <a:cubicBezTo>
                      <a:pt x="3680" y="1743"/>
                      <a:pt x="3657" y="1707"/>
                      <a:pt x="3635" y="1671"/>
                    </a:cubicBezTo>
                    <a:cubicBezTo>
                      <a:pt x="3618" y="1627"/>
                      <a:pt x="3597" y="1585"/>
                      <a:pt x="3583" y="1543"/>
                    </a:cubicBezTo>
                    <a:cubicBezTo>
                      <a:pt x="3569" y="1503"/>
                      <a:pt x="3553" y="1466"/>
                      <a:pt x="3534" y="1430"/>
                    </a:cubicBezTo>
                    <a:cubicBezTo>
                      <a:pt x="3528" y="1397"/>
                      <a:pt x="3525" y="1363"/>
                      <a:pt x="3519" y="1330"/>
                    </a:cubicBezTo>
                    <a:cubicBezTo>
                      <a:pt x="3483" y="1152"/>
                      <a:pt x="3393" y="990"/>
                      <a:pt x="3300" y="839"/>
                    </a:cubicBezTo>
                    <a:cubicBezTo>
                      <a:pt x="3209" y="684"/>
                      <a:pt x="3102" y="537"/>
                      <a:pt x="2963" y="420"/>
                    </a:cubicBezTo>
                    <a:cubicBezTo>
                      <a:pt x="2825" y="303"/>
                      <a:pt x="2672" y="199"/>
                      <a:pt x="2500" y="131"/>
                    </a:cubicBezTo>
                    <a:cubicBezTo>
                      <a:pt x="2334" y="67"/>
                      <a:pt x="2153" y="50"/>
                      <a:pt x="1973" y="50"/>
                    </a:cubicBezTo>
                    <a:cubicBezTo>
                      <a:pt x="1966" y="50"/>
                      <a:pt x="1958" y="50"/>
                      <a:pt x="1951" y="50"/>
                    </a:cubicBezTo>
                    <a:cubicBezTo>
                      <a:pt x="1780" y="51"/>
                      <a:pt x="1597" y="90"/>
                      <a:pt x="1439" y="188"/>
                    </a:cubicBezTo>
                    <a:cubicBezTo>
                      <a:pt x="1432" y="175"/>
                      <a:pt x="1427" y="171"/>
                      <a:pt x="1420" y="167"/>
                    </a:cubicBezTo>
                    <a:cubicBezTo>
                      <a:pt x="1469" y="140"/>
                      <a:pt x="1522" y="112"/>
                      <a:pt x="1574" y="86"/>
                    </a:cubicBezTo>
                    <a:cubicBezTo>
                      <a:pt x="1620" y="63"/>
                      <a:pt x="1674" y="36"/>
                      <a:pt x="1727" y="36"/>
                    </a:cubicBezTo>
                    <a:cubicBezTo>
                      <a:pt x="1742" y="36"/>
                      <a:pt x="1757" y="38"/>
                      <a:pt x="1772" y="43"/>
                    </a:cubicBezTo>
                    <a:cubicBezTo>
                      <a:pt x="1772" y="43"/>
                      <a:pt x="1772" y="43"/>
                      <a:pt x="1772" y="43"/>
                    </a:cubicBezTo>
                    <a:cubicBezTo>
                      <a:pt x="1776" y="43"/>
                      <a:pt x="1776" y="21"/>
                      <a:pt x="1772" y="20"/>
                    </a:cubicBezTo>
                    <a:cubicBezTo>
                      <a:pt x="1750" y="6"/>
                      <a:pt x="1728" y="1"/>
                      <a:pt x="1706"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29"/>
              <p:cNvSpPr/>
              <p:nvPr/>
            </p:nvSpPr>
            <p:spPr>
              <a:xfrm>
                <a:off x="625200" y="3370425"/>
                <a:ext cx="2175" cy="875"/>
              </a:xfrm>
              <a:custGeom>
                <a:rect b="b" l="l" r="r" t="t"/>
                <a:pathLst>
                  <a:path extrusionOk="0" h="35" w="87">
                    <a:moveTo>
                      <a:pt x="87" y="0"/>
                    </a:moveTo>
                    <a:lnTo>
                      <a:pt x="0" y="3"/>
                    </a:lnTo>
                    <a:cubicBezTo>
                      <a:pt x="3" y="14"/>
                      <a:pt x="6" y="25"/>
                      <a:pt x="10" y="35"/>
                    </a:cubicBezTo>
                    <a:cubicBezTo>
                      <a:pt x="31" y="21"/>
                      <a:pt x="53" y="11"/>
                      <a:pt x="68" y="5"/>
                    </a:cubicBezTo>
                    <a:cubicBezTo>
                      <a:pt x="73" y="3"/>
                      <a:pt x="80" y="3"/>
                      <a:pt x="87"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29"/>
              <p:cNvSpPr/>
              <p:nvPr/>
            </p:nvSpPr>
            <p:spPr>
              <a:xfrm>
                <a:off x="628650" y="3371400"/>
                <a:ext cx="1175" cy="225"/>
              </a:xfrm>
              <a:custGeom>
                <a:rect b="b" l="l" r="r" t="t"/>
                <a:pathLst>
                  <a:path extrusionOk="0" h="9" w="47">
                    <a:moveTo>
                      <a:pt x="17" y="1"/>
                    </a:moveTo>
                    <a:cubicBezTo>
                      <a:pt x="10" y="1"/>
                      <a:pt x="4" y="3"/>
                      <a:pt x="3" y="8"/>
                    </a:cubicBezTo>
                    <a:lnTo>
                      <a:pt x="47" y="8"/>
                    </a:lnTo>
                    <a:cubicBezTo>
                      <a:pt x="39" y="4"/>
                      <a:pt x="27" y="1"/>
                      <a:pt x="17" y="1"/>
                    </a:cubicBezTo>
                    <a:close/>
                    <a:moveTo>
                      <a:pt x="3" y="8"/>
                    </a:moveTo>
                    <a:cubicBezTo>
                      <a:pt x="1" y="8"/>
                      <a:pt x="0" y="9"/>
                      <a:pt x="1" y="9"/>
                    </a:cubicBezTo>
                    <a:cubicBezTo>
                      <a:pt x="1" y="9"/>
                      <a:pt x="2" y="9"/>
                      <a:pt x="3" y="8"/>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29"/>
              <p:cNvSpPr/>
              <p:nvPr/>
            </p:nvSpPr>
            <p:spPr>
              <a:xfrm>
                <a:off x="576100" y="3320850"/>
                <a:ext cx="92425" cy="92425"/>
              </a:xfrm>
              <a:custGeom>
                <a:rect b="b" l="l" r="r" t="t"/>
                <a:pathLst>
                  <a:path extrusionOk="0" h="3697" w="3697">
                    <a:moveTo>
                      <a:pt x="1905" y="126"/>
                    </a:moveTo>
                    <a:cubicBezTo>
                      <a:pt x="1939" y="126"/>
                      <a:pt x="1974" y="130"/>
                      <a:pt x="2008" y="135"/>
                    </a:cubicBezTo>
                    <a:cubicBezTo>
                      <a:pt x="2023" y="138"/>
                      <a:pt x="2037" y="146"/>
                      <a:pt x="2050" y="157"/>
                    </a:cubicBezTo>
                    <a:cubicBezTo>
                      <a:pt x="2018" y="165"/>
                      <a:pt x="1988" y="174"/>
                      <a:pt x="1957" y="181"/>
                    </a:cubicBezTo>
                    <a:cubicBezTo>
                      <a:pt x="1930" y="186"/>
                      <a:pt x="1902" y="196"/>
                      <a:pt x="1878" y="207"/>
                    </a:cubicBezTo>
                    <a:cubicBezTo>
                      <a:pt x="1825" y="185"/>
                      <a:pt x="1774" y="161"/>
                      <a:pt x="1717" y="149"/>
                    </a:cubicBezTo>
                    <a:cubicBezTo>
                      <a:pt x="1721" y="146"/>
                      <a:pt x="1721" y="146"/>
                      <a:pt x="1722" y="146"/>
                    </a:cubicBezTo>
                    <a:cubicBezTo>
                      <a:pt x="1769" y="142"/>
                      <a:pt x="1816" y="130"/>
                      <a:pt x="1864" y="128"/>
                    </a:cubicBezTo>
                    <a:cubicBezTo>
                      <a:pt x="1878" y="127"/>
                      <a:pt x="1891" y="126"/>
                      <a:pt x="1905" y="126"/>
                    </a:cubicBezTo>
                    <a:close/>
                    <a:moveTo>
                      <a:pt x="1425" y="266"/>
                    </a:moveTo>
                    <a:cubicBezTo>
                      <a:pt x="1459" y="266"/>
                      <a:pt x="1493" y="268"/>
                      <a:pt x="1527" y="274"/>
                    </a:cubicBezTo>
                    <a:cubicBezTo>
                      <a:pt x="1538" y="276"/>
                      <a:pt x="1550" y="280"/>
                      <a:pt x="1561" y="281"/>
                    </a:cubicBezTo>
                    <a:cubicBezTo>
                      <a:pt x="1488" y="307"/>
                      <a:pt x="1419" y="339"/>
                      <a:pt x="1352" y="377"/>
                    </a:cubicBezTo>
                    <a:cubicBezTo>
                      <a:pt x="1326" y="370"/>
                      <a:pt x="1299" y="364"/>
                      <a:pt x="1272" y="364"/>
                    </a:cubicBezTo>
                    <a:cubicBezTo>
                      <a:pt x="1268" y="364"/>
                      <a:pt x="1263" y="365"/>
                      <a:pt x="1258" y="365"/>
                    </a:cubicBezTo>
                    <a:cubicBezTo>
                      <a:pt x="1196" y="373"/>
                      <a:pt x="1137" y="393"/>
                      <a:pt x="1075" y="406"/>
                    </a:cubicBezTo>
                    <a:cubicBezTo>
                      <a:pt x="1013" y="419"/>
                      <a:pt x="953" y="439"/>
                      <a:pt x="892" y="460"/>
                    </a:cubicBezTo>
                    <a:cubicBezTo>
                      <a:pt x="830" y="479"/>
                      <a:pt x="786" y="530"/>
                      <a:pt x="730" y="558"/>
                    </a:cubicBezTo>
                    <a:cubicBezTo>
                      <a:pt x="691" y="576"/>
                      <a:pt x="638" y="576"/>
                      <a:pt x="594" y="585"/>
                    </a:cubicBezTo>
                    <a:cubicBezTo>
                      <a:pt x="606" y="570"/>
                      <a:pt x="618" y="555"/>
                      <a:pt x="632" y="543"/>
                    </a:cubicBezTo>
                    <a:cubicBezTo>
                      <a:pt x="690" y="489"/>
                      <a:pt x="752" y="438"/>
                      <a:pt x="818" y="390"/>
                    </a:cubicBezTo>
                    <a:cubicBezTo>
                      <a:pt x="884" y="343"/>
                      <a:pt x="957" y="304"/>
                      <a:pt x="1034" y="280"/>
                    </a:cubicBezTo>
                    <a:cubicBezTo>
                      <a:pt x="1062" y="270"/>
                      <a:pt x="1091" y="267"/>
                      <a:pt x="1121" y="267"/>
                    </a:cubicBezTo>
                    <a:cubicBezTo>
                      <a:pt x="1168" y="267"/>
                      <a:pt x="1217" y="275"/>
                      <a:pt x="1263" y="275"/>
                    </a:cubicBezTo>
                    <a:cubicBezTo>
                      <a:pt x="1270" y="275"/>
                      <a:pt x="1278" y="275"/>
                      <a:pt x="1286" y="274"/>
                    </a:cubicBezTo>
                    <a:cubicBezTo>
                      <a:pt x="1332" y="270"/>
                      <a:pt x="1378" y="266"/>
                      <a:pt x="1425" y="266"/>
                    </a:cubicBezTo>
                    <a:close/>
                    <a:moveTo>
                      <a:pt x="1127" y="859"/>
                    </a:moveTo>
                    <a:lnTo>
                      <a:pt x="1127" y="859"/>
                    </a:lnTo>
                    <a:cubicBezTo>
                      <a:pt x="1115" y="875"/>
                      <a:pt x="1103" y="890"/>
                      <a:pt x="1093" y="907"/>
                    </a:cubicBezTo>
                    <a:cubicBezTo>
                      <a:pt x="1081" y="903"/>
                      <a:pt x="1068" y="903"/>
                      <a:pt x="1059" y="900"/>
                    </a:cubicBezTo>
                    <a:cubicBezTo>
                      <a:pt x="1081" y="887"/>
                      <a:pt x="1101" y="871"/>
                      <a:pt x="1125" y="859"/>
                    </a:cubicBezTo>
                    <a:cubicBezTo>
                      <a:pt x="1125" y="859"/>
                      <a:pt x="1126" y="859"/>
                      <a:pt x="1127" y="859"/>
                    </a:cubicBezTo>
                    <a:close/>
                    <a:moveTo>
                      <a:pt x="3306" y="907"/>
                    </a:moveTo>
                    <a:cubicBezTo>
                      <a:pt x="3310" y="910"/>
                      <a:pt x="3313" y="910"/>
                      <a:pt x="3317" y="913"/>
                    </a:cubicBezTo>
                    <a:cubicBezTo>
                      <a:pt x="3339" y="931"/>
                      <a:pt x="3357" y="954"/>
                      <a:pt x="3372" y="977"/>
                    </a:cubicBezTo>
                    <a:cubicBezTo>
                      <a:pt x="3378" y="986"/>
                      <a:pt x="3378" y="999"/>
                      <a:pt x="3375" y="1013"/>
                    </a:cubicBezTo>
                    <a:cubicBezTo>
                      <a:pt x="3353" y="979"/>
                      <a:pt x="3329" y="943"/>
                      <a:pt x="3306" y="907"/>
                    </a:cubicBezTo>
                    <a:close/>
                    <a:moveTo>
                      <a:pt x="2255" y="966"/>
                    </a:moveTo>
                    <a:lnTo>
                      <a:pt x="2255" y="966"/>
                    </a:lnTo>
                    <a:cubicBezTo>
                      <a:pt x="2292" y="969"/>
                      <a:pt x="2329" y="972"/>
                      <a:pt x="2367" y="979"/>
                    </a:cubicBezTo>
                    <a:cubicBezTo>
                      <a:pt x="2381" y="999"/>
                      <a:pt x="2395" y="1020"/>
                      <a:pt x="2405" y="1044"/>
                    </a:cubicBezTo>
                    <a:cubicBezTo>
                      <a:pt x="2414" y="1061"/>
                      <a:pt x="2421" y="1081"/>
                      <a:pt x="2429" y="1100"/>
                    </a:cubicBezTo>
                    <a:cubicBezTo>
                      <a:pt x="2431" y="1103"/>
                      <a:pt x="2432" y="1108"/>
                      <a:pt x="2435" y="1112"/>
                    </a:cubicBezTo>
                    <a:cubicBezTo>
                      <a:pt x="2432" y="1110"/>
                      <a:pt x="2431" y="1108"/>
                      <a:pt x="2431" y="1107"/>
                    </a:cubicBezTo>
                    <a:cubicBezTo>
                      <a:pt x="2381" y="1053"/>
                      <a:pt x="2321" y="1005"/>
                      <a:pt x="2255" y="966"/>
                    </a:cubicBezTo>
                    <a:close/>
                    <a:moveTo>
                      <a:pt x="1873" y="1128"/>
                    </a:moveTo>
                    <a:cubicBezTo>
                      <a:pt x="1906" y="1128"/>
                      <a:pt x="1938" y="1131"/>
                      <a:pt x="1968" y="1136"/>
                    </a:cubicBezTo>
                    <a:cubicBezTo>
                      <a:pt x="1999" y="1140"/>
                      <a:pt x="2030" y="1147"/>
                      <a:pt x="2061" y="1156"/>
                    </a:cubicBezTo>
                    <a:cubicBezTo>
                      <a:pt x="2019" y="1155"/>
                      <a:pt x="1977" y="1154"/>
                      <a:pt x="1935" y="1154"/>
                    </a:cubicBezTo>
                    <a:cubicBezTo>
                      <a:pt x="1905" y="1154"/>
                      <a:pt x="1873" y="1153"/>
                      <a:pt x="1841" y="1153"/>
                    </a:cubicBezTo>
                    <a:cubicBezTo>
                      <a:pt x="1776" y="1153"/>
                      <a:pt x="1710" y="1156"/>
                      <a:pt x="1644" y="1174"/>
                    </a:cubicBezTo>
                    <a:cubicBezTo>
                      <a:pt x="1598" y="1185"/>
                      <a:pt x="1553" y="1209"/>
                      <a:pt x="1511" y="1232"/>
                    </a:cubicBezTo>
                    <a:cubicBezTo>
                      <a:pt x="1623" y="1161"/>
                      <a:pt x="1755" y="1128"/>
                      <a:pt x="1873" y="1128"/>
                    </a:cubicBezTo>
                    <a:close/>
                    <a:moveTo>
                      <a:pt x="1609" y="804"/>
                    </a:moveTo>
                    <a:lnTo>
                      <a:pt x="1609" y="804"/>
                    </a:lnTo>
                    <a:cubicBezTo>
                      <a:pt x="1584" y="816"/>
                      <a:pt x="1561" y="827"/>
                      <a:pt x="1540" y="841"/>
                    </a:cubicBezTo>
                    <a:cubicBezTo>
                      <a:pt x="1434" y="907"/>
                      <a:pt x="1356" y="1002"/>
                      <a:pt x="1293" y="1101"/>
                    </a:cubicBezTo>
                    <a:cubicBezTo>
                      <a:pt x="1239" y="1144"/>
                      <a:pt x="1191" y="1191"/>
                      <a:pt x="1145" y="1244"/>
                    </a:cubicBezTo>
                    <a:cubicBezTo>
                      <a:pt x="1251" y="1094"/>
                      <a:pt x="1356" y="931"/>
                      <a:pt x="1520" y="844"/>
                    </a:cubicBezTo>
                    <a:cubicBezTo>
                      <a:pt x="1547" y="827"/>
                      <a:pt x="1578" y="816"/>
                      <a:pt x="1609" y="804"/>
                    </a:cubicBezTo>
                    <a:close/>
                    <a:moveTo>
                      <a:pt x="1044" y="927"/>
                    </a:moveTo>
                    <a:cubicBezTo>
                      <a:pt x="1055" y="927"/>
                      <a:pt x="1066" y="928"/>
                      <a:pt x="1077" y="929"/>
                    </a:cubicBezTo>
                    <a:cubicBezTo>
                      <a:pt x="955" y="1052"/>
                      <a:pt x="861" y="1199"/>
                      <a:pt x="777" y="1346"/>
                    </a:cubicBezTo>
                    <a:cubicBezTo>
                      <a:pt x="764" y="1367"/>
                      <a:pt x="752" y="1388"/>
                      <a:pt x="742" y="1410"/>
                    </a:cubicBezTo>
                    <a:lnTo>
                      <a:pt x="737" y="1363"/>
                    </a:lnTo>
                    <a:cubicBezTo>
                      <a:pt x="799" y="1233"/>
                      <a:pt x="873" y="1112"/>
                      <a:pt x="950" y="995"/>
                    </a:cubicBezTo>
                    <a:cubicBezTo>
                      <a:pt x="961" y="977"/>
                      <a:pt x="976" y="961"/>
                      <a:pt x="987" y="943"/>
                    </a:cubicBezTo>
                    <a:cubicBezTo>
                      <a:pt x="994" y="938"/>
                      <a:pt x="1002" y="935"/>
                      <a:pt x="1011" y="929"/>
                    </a:cubicBezTo>
                    <a:cubicBezTo>
                      <a:pt x="1022" y="928"/>
                      <a:pt x="1033" y="927"/>
                      <a:pt x="1044" y="927"/>
                    </a:cubicBezTo>
                    <a:close/>
                    <a:moveTo>
                      <a:pt x="711" y="1426"/>
                    </a:moveTo>
                    <a:cubicBezTo>
                      <a:pt x="712" y="1437"/>
                      <a:pt x="715" y="1445"/>
                      <a:pt x="716" y="1456"/>
                    </a:cubicBezTo>
                    <a:cubicBezTo>
                      <a:pt x="691" y="1499"/>
                      <a:pt x="669" y="1543"/>
                      <a:pt x="647" y="1587"/>
                    </a:cubicBezTo>
                    <a:cubicBezTo>
                      <a:pt x="666" y="1532"/>
                      <a:pt x="687" y="1478"/>
                      <a:pt x="711" y="1426"/>
                    </a:cubicBezTo>
                    <a:close/>
                    <a:moveTo>
                      <a:pt x="1059" y="1363"/>
                    </a:moveTo>
                    <a:cubicBezTo>
                      <a:pt x="1024" y="1415"/>
                      <a:pt x="993" y="1470"/>
                      <a:pt x="969" y="1527"/>
                    </a:cubicBezTo>
                    <a:cubicBezTo>
                      <a:pt x="960" y="1546"/>
                      <a:pt x="953" y="1566"/>
                      <a:pt x="946" y="1587"/>
                    </a:cubicBezTo>
                    <a:cubicBezTo>
                      <a:pt x="946" y="1566"/>
                      <a:pt x="944" y="1546"/>
                      <a:pt x="946" y="1525"/>
                    </a:cubicBezTo>
                    <a:cubicBezTo>
                      <a:pt x="980" y="1467"/>
                      <a:pt x="1019" y="1415"/>
                      <a:pt x="1059" y="1363"/>
                    </a:cubicBezTo>
                    <a:close/>
                    <a:moveTo>
                      <a:pt x="900" y="1609"/>
                    </a:moveTo>
                    <a:cubicBezTo>
                      <a:pt x="902" y="1633"/>
                      <a:pt x="905" y="1657"/>
                      <a:pt x="909" y="1683"/>
                    </a:cubicBezTo>
                    <a:cubicBezTo>
                      <a:pt x="898" y="1711"/>
                      <a:pt x="889" y="1736"/>
                      <a:pt x="881" y="1763"/>
                    </a:cubicBezTo>
                    <a:cubicBezTo>
                      <a:pt x="873" y="1748"/>
                      <a:pt x="863" y="1734"/>
                      <a:pt x="855" y="1721"/>
                    </a:cubicBezTo>
                    <a:cubicBezTo>
                      <a:pt x="862" y="1701"/>
                      <a:pt x="866" y="1683"/>
                      <a:pt x="873" y="1664"/>
                    </a:cubicBezTo>
                    <a:cubicBezTo>
                      <a:pt x="881" y="1645"/>
                      <a:pt x="891" y="1626"/>
                      <a:pt x="900" y="1609"/>
                    </a:cubicBezTo>
                    <a:close/>
                    <a:moveTo>
                      <a:pt x="2067" y="1485"/>
                    </a:moveTo>
                    <a:cubicBezTo>
                      <a:pt x="2143" y="1485"/>
                      <a:pt x="2222" y="1515"/>
                      <a:pt x="2290" y="1553"/>
                    </a:cubicBezTo>
                    <a:cubicBezTo>
                      <a:pt x="2356" y="1587"/>
                      <a:pt x="2409" y="1644"/>
                      <a:pt x="2449" y="1701"/>
                    </a:cubicBezTo>
                    <a:cubicBezTo>
                      <a:pt x="2450" y="1718"/>
                      <a:pt x="2446" y="1733"/>
                      <a:pt x="2446" y="1750"/>
                    </a:cubicBezTo>
                    <a:cubicBezTo>
                      <a:pt x="2435" y="1743"/>
                      <a:pt x="2421" y="1734"/>
                      <a:pt x="2410" y="1726"/>
                    </a:cubicBezTo>
                    <a:cubicBezTo>
                      <a:pt x="2369" y="1694"/>
                      <a:pt x="2326" y="1653"/>
                      <a:pt x="2268" y="1637"/>
                    </a:cubicBezTo>
                    <a:cubicBezTo>
                      <a:pt x="2233" y="1626"/>
                      <a:pt x="2186" y="1616"/>
                      <a:pt x="2137" y="1616"/>
                    </a:cubicBezTo>
                    <a:cubicBezTo>
                      <a:pt x="2114" y="1616"/>
                      <a:pt x="2091" y="1618"/>
                      <a:pt x="2069" y="1624"/>
                    </a:cubicBezTo>
                    <a:cubicBezTo>
                      <a:pt x="2032" y="1633"/>
                      <a:pt x="1999" y="1656"/>
                      <a:pt x="1971" y="1681"/>
                    </a:cubicBezTo>
                    <a:cubicBezTo>
                      <a:pt x="1949" y="1704"/>
                      <a:pt x="1930" y="1727"/>
                      <a:pt x="1911" y="1752"/>
                    </a:cubicBezTo>
                    <a:cubicBezTo>
                      <a:pt x="1908" y="1756"/>
                      <a:pt x="1906" y="1761"/>
                      <a:pt x="1902" y="1766"/>
                    </a:cubicBezTo>
                    <a:cubicBezTo>
                      <a:pt x="1856" y="1686"/>
                      <a:pt x="1858" y="1595"/>
                      <a:pt x="1889" y="1525"/>
                    </a:cubicBezTo>
                    <a:cubicBezTo>
                      <a:pt x="1934" y="1505"/>
                      <a:pt x="1979" y="1492"/>
                      <a:pt x="2026" y="1488"/>
                    </a:cubicBezTo>
                    <a:cubicBezTo>
                      <a:pt x="2040" y="1486"/>
                      <a:pt x="2053" y="1485"/>
                      <a:pt x="2067" y="1485"/>
                    </a:cubicBezTo>
                    <a:close/>
                    <a:moveTo>
                      <a:pt x="1481" y="1601"/>
                    </a:moveTo>
                    <a:lnTo>
                      <a:pt x="1481" y="1601"/>
                    </a:lnTo>
                    <a:cubicBezTo>
                      <a:pt x="1452" y="1653"/>
                      <a:pt x="1428" y="1708"/>
                      <a:pt x="1408" y="1766"/>
                    </a:cubicBezTo>
                    <a:cubicBezTo>
                      <a:pt x="1385" y="1842"/>
                      <a:pt x="1366" y="1922"/>
                      <a:pt x="1359" y="2007"/>
                    </a:cubicBezTo>
                    <a:cubicBezTo>
                      <a:pt x="1339" y="1966"/>
                      <a:pt x="1323" y="1922"/>
                      <a:pt x="1311" y="1877"/>
                    </a:cubicBezTo>
                    <a:cubicBezTo>
                      <a:pt x="1316" y="1844"/>
                      <a:pt x="1322" y="1814"/>
                      <a:pt x="1335" y="1783"/>
                    </a:cubicBezTo>
                    <a:cubicBezTo>
                      <a:pt x="1368" y="1707"/>
                      <a:pt x="1430" y="1652"/>
                      <a:pt x="1481" y="1601"/>
                    </a:cubicBezTo>
                    <a:close/>
                    <a:moveTo>
                      <a:pt x="1300" y="1959"/>
                    </a:moveTo>
                    <a:cubicBezTo>
                      <a:pt x="1308" y="1989"/>
                      <a:pt x="1322" y="2021"/>
                      <a:pt x="1334" y="2051"/>
                    </a:cubicBezTo>
                    <a:cubicBezTo>
                      <a:pt x="1320" y="2048"/>
                      <a:pt x="1305" y="2045"/>
                      <a:pt x="1293" y="2043"/>
                    </a:cubicBezTo>
                    <a:lnTo>
                      <a:pt x="1293" y="2034"/>
                    </a:lnTo>
                    <a:cubicBezTo>
                      <a:pt x="1294" y="2008"/>
                      <a:pt x="1297" y="1982"/>
                      <a:pt x="1300" y="1959"/>
                    </a:cubicBezTo>
                    <a:close/>
                    <a:moveTo>
                      <a:pt x="2150" y="1778"/>
                    </a:moveTo>
                    <a:cubicBezTo>
                      <a:pt x="2155" y="1778"/>
                      <a:pt x="2160" y="1778"/>
                      <a:pt x="2165" y="1778"/>
                    </a:cubicBezTo>
                    <a:cubicBezTo>
                      <a:pt x="2206" y="1785"/>
                      <a:pt x="2241" y="1796"/>
                      <a:pt x="2271" y="1818"/>
                    </a:cubicBezTo>
                    <a:cubicBezTo>
                      <a:pt x="2299" y="1842"/>
                      <a:pt x="2340" y="1842"/>
                      <a:pt x="2361" y="1873"/>
                    </a:cubicBezTo>
                    <a:cubicBezTo>
                      <a:pt x="2378" y="1902"/>
                      <a:pt x="2350" y="1961"/>
                      <a:pt x="2351" y="1983"/>
                    </a:cubicBezTo>
                    <a:cubicBezTo>
                      <a:pt x="2355" y="2007"/>
                      <a:pt x="2359" y="2028"/>
                      <a:pt x="2355" y="2045"/>
                    </a:cubicBezTo>
                    <a:cubicBezTo>
                      <a:pt x="2350" y="2063"/>
                      <a:pt x="2378" y="2080"/>
                      <a:pt x="2369" y="2099"/>
                    </a:cubicBezTo>
                    <a:cubicBezTo>
                      <a:pt x="2356" y="2117"/>
                      <a:pt x="2322" y="2118"/>
                      <a:pt x="2308" y="2127"/>
                    </a:cubicBezTo>
                    <a:cubicBezTo>
                      <a:pt x="2296" y="2135"/>
                      <a:pt x="2286" y="2151"/>
                      <a:pt x="2268" y="2155"/>
                    </a:cubicBezTo>
                    <a:cubicBezTo>
                      <a:pt x="2265" y="2156"/>
                      <a:pt x="2262" y="2157"/>
                      <a:pt x="2259" y="2157"/>
                    </a:cubicBezTo>
                    <a:cubicBezTo>
                      <a:pt x="2244" y="2157"/>
                      <a:pt x="2228" y="2148"/>
                      <a:pt x="2219" y="2147"/>
                    </a:cubicBezTo>
                    <a:cubicBezTo>
                      <a:pt x="2210" y="2147"/>
                      <a:pt x="2202" y="2162"/>
                      <a:pt x="2193" y="2162"/>
                    </a:cubicBezTo>
                    <a:cubicBezTo>
                      <a:pt x="2192" y="2162"/>
                      <a:pt x="2191" y="2161"/>
                      <a:pt x="2190" y="2161"/>
                    </a:cubicBezTo>
                    <a:cubicBezTo>
                      <a:pt x="2189" y="2161"/>
                      <a:pt x="2188" y="2161"/>
                      <a:pt x="2188" y="2161"/>
                    </a:cubicBezTo>
                    <a:cubicBezTo>
                      <a:pt x="2182" y="2161"/>
                      <a:pt x="2176" y="2163"/>
                      <a:pt x="2171" y="2163"/>
                    </a:cubicBezTo>
                    <a:cubicBezTo>
                      <a:pt x="2168" y="2163"/>
                      <a:pt x="2166" y="2163"/>
                      <a:pt x="2164" y="2161"/>
                    </a:cubicBezTo>
                    <a:cubicBezTo>
                      <a:pt x="2156" y="2154"/>
                      <a:pt x="2178" y="2121"/>
                      <a:pt x="2175" y="2117"/>
                    </a:cubicBezTo>
                    <a:cubicBezTo>
                      <a:pt x="2169" y="2111"/>
                      <a:pt x="2114" y="2111"/>
                      <a:pt x="2103" y="2089"/>
                    </a:cubicBezTo>
                    <a:cubicBezTo>
                      <a:pt x="2094" y="2069"/>
                      <a:pt x="2096" y="2048"/>
                      <a:pt x="2103" y="2032"/>
                    </a:cubicBezTo>
                    <a:lnTo>
                      <a:pt x="2103" y="2032"/>
                    </a:lnTo>
                    <a:lnTo>
                      <a:pt x="1985" y="2036"/>
                    </a:lnTo>
                    <a:cubicBezTo>
                      <a:pt x="1982" y="2032"/>
                      <a:pt x="1978" y="2030"/>
                      <a:pt x="1975" y="2025"/>
                    </a:cubicBezTo>
                    <a:cubicBezTo>
                      <a:pt x="1975" y="2023"/>
                      <a:pt x="1972" y="2022"/>
                      <a:pt x="1972" y="2019"/>
                    </a:cubicBezTo>
                    <a:cubicBezTo>
                      <a:pt x="1966" y="2025"/>
                      <a:pt x="1957" y="2030"/>
                      <a:pt x="1952" y="2036"/>
                    </a:cubicBezTo>
                    <a:lnTo>
                      <a:pt x="1941" y="2036"/>
                    </a:lnTo>
                    <a:cubicBezTo>
                      <a:pt x="1924" y="1996"/>
                      <a:pt x="1920" y="1942"/>
                      <a:pt x="1931" y="1895"/>
                    </a:cubicBezTo>
                    <a:cubicBezTo>
                      <a:pt x="1948" y="1843"/>
                      <a:pt x="2014" y="1829"/>
                      <a:pt x="2048" y="1810"/>
                    </a:cubicBezTo>
                    <a:lnTo>
                      <a:pt x="2061" y="1803"/>
                    </a:lnTo>
                    <a:cubicBezTo>
                      <a:pt x="2089" y="1788"/>
                      <a:pt x="2119" y="1778"/>
                      <a:pt x="2150" y="1778"/>
                    </a:cubicBezTo>
                    <a:close/>
                    <a:moveTo>
                      <a:pt x="3049" y="1557"/>
                    </a:moveTo>
                    <a:lnTo>
                      <a:pt x="3049" y="1557"/>
                    </a:lnTo>
                    <a:cubicBezTo>
                      <a:pt x="3056" y="1667"/>
                      <a:pt x="3028" y="1789"/>
                      <a:pt x="2999" y="1916"/>
                    </a:cubicBezTo>
                    <a:cubicBezTo>
                      <a:pt x="2978" y="2011"/>
                      <a:pt x="2948" y="2100"/>
                      <a:pt x="2914" y="2187"/>
                    </a:cubicBezTo>
                    <a:cubicBezTo>
                      <a:pt x="2948" y="2063"/>
                      <a:pt x="2965" y="1935"/>
                      <a:pt x="2962" y="1810"/>
                    </a:cubicBezTo>
                    <a:cubicBezTo>
                      <a:pt x="2962" y="1784"/>
                      <a:pt x="2959" y="1756"/>
                      <a:pt x="2955" y="1729"/>
                    </a:cubicBezTo>
                    <a:cubicBezTo>
                      <a:pt x="2955" y="1727"/>
                      <a:pt x="2958" y="1727"/>
                      <a:pt x="2958" y="1727"/>
                    </a:cubicBezTo>
                    <a:cubicBezTo>
                      <a:pt x="2978" y="1686"/>
                      <a:pt x="3024" y="1645"/>
                      <a:pt x="3042" y="1602"/>
                    </a:cubicBezTo>
                    <a:cubicBezTo>
                      <a:pt x="3049" y="1587"/>
                      <a:pt x="3049" y="1573"/>
                      <a:pt x="3049" y="1557"/>
                    </a:cubicBezTo>
                    <a:close/>
                    <a:moveTo>
                      <a:pt x="834" y="1783"/>
                    </a:moveTo>
                    <a:cubicBezTo>
                      <a:pt x="845" y="1798"/>
                      <a:pt x="854" y="1814"/>
                      <a:pt x="862" y="1828"/>
                    </a:cubicBezTo>
                    <a:cubicBezTo>
                      <a:pt x="825" y="1963"/>
                      <a:pt x="800" y="2103"/>
                      <a:pt x="797" y="2248"/>
                    </a:cubicBezTo>
                    <a:cubicBezTo>
                      <a:pt x="786" y="2206"/>
                      <a:pt x="778" y="2162"/>
                      <a:pt x="778" y="2114"/>
                    </a:cubicBezTo>
                    <a:cubicBezTo>
                      <a:pt x="779" y="2008"/>
                      <a:pt x="801" y="1894"/>
                      <a:pt x="834" y="1783"/>
                    </a:cubicBezTo>
                    <a:close/>
                    <a:moveTo>
                      <a:pt x="1100" y="2256"/>
                    </a:moveTo>
                    <a:lnTo>
                      <a:pt x="1100" y="2256"/>
                    </a:lnTo>
                    <a:cubicBezTo>
                      <a:pt x="1101" y="2270"/>
                      <a:pt x="1104" y="2283"/>
                      <a:pt x="1107" y="2297"/>
                    </a:cubicBezTo>
                    <a:cubicBezTo>
                      <a:pt x="1108" y="2311"/>
                      <a:pt x="1114" y="2326"/>
                      <a:pt x="1115" y="2340"/>
                    </a:cubicBezTo>
                    <a:cubicBezTo>
                      <a:pt x="1111" y="2341"/>
                      <a:pt x="1108" y="2344"/>
                      <a:pt x="1104" y="2344"/>
                    </a:cubicBezTo>
                    <a:cubicBezTo>
                      <a:pt x="1101" y="2314"/>
                      <a:pt x="1101" y="2285"/>
                      <a:pt x="1100" y="2256"/>
                    </a:cubicBezTo>
                    <a:close/>
                    <a:moveTo>
                      <a:pt x="1682" y="2111"/>
                    </a:moveTo>
                    <a:cubicBezTo>
                      <a:pt x="1704" y="2186"/>
                      <a:pt x="1741" y="2255"/>
                      <a:pt x="1789" y="2310"/>
                    </a:cubicBezTo>
                    <a:cubicBezTo>
                      <a:pt x="1806" y="2332"/>
                      <a:pt x="1828" y="2352"/>
                      <a:pt x="1853" y="2372"/>
                    </a:cubicBezTo>
                    <a:cubicBezTo>
                      <a:pt x="1853" y="2376"/>
                      <a:pt x="1854" y="2383"/>
                      <a:pt x="1856" y="2388"/>
                    </a:cubicBezTo>
                    <a:cubicBezTo>
                      <a:pt x="1853" y="2387"/>
                      <a:pt x="1847" y="2387"/>
                      <a:pt x="1844" y="2385"/>
                    </a:cubicBezTo>
                    <a:cubicBezTo>
                      <a:pt x="1840" y="2383"/>
                      <a:pt x="1838" y="2381"/>
                      <a:pt x="1833" y="2378"/>
                    </a:cubicBezTo>
                    <a:cubicBezTo>
                      <a:pt x="1751" y="2326"/>
                      <a:pt x="1714" y="2242"/>
                      <a:pt x="1686" y="2155"/>
                    </a:cubicBezTo>
                    <a:cubicBezTo>
                      <a:pt x="1681" y="2142"/>
                      <a:pt x="1675" y="2127"/>
                      <a:pt x="1670" y="2111"/>
                    </a:cubicBezTo>
                    <a:close/>
                    <a:moveTo>
                      <a:pt x="1809" y="1572"/>
                    </a:moveTo>
                    <a:cubicBezTo>
                      <a:pt x="1795" y="1652"/>
                      <a:pt x="1809" y="1741"/>
                      <a:pt x="1871" y="1817"/>
                    </a:cubicBezTo>
                    <a:cubicBezTo>
                      <a:pt x="1850" y="1862"/>
                      <a:pt x="1839" y="1911"/>
                      <a:pt x="1844" y="1959"/>
                    </a:cubicBezTo>
                    <a:cubicBezTo>
                      <a:pt x="1851" y="2018"/>
                      <a:pt x="1887" y="2062"/>
                      <a:pt x="1919" y="2098"/>
                    </a:cubicBezTo>
                    <a:cubicBezTo>
                      <a:pt x="1915" y="2127"/>
                      <a:pt x="1922" y="2155"/>
                      <a:pt x="1924" y="2187"/>
                    </a:cubicBezTo>
                    <a:cubicBezTo>
                      <a:pt x="1930" y="2234"/>
                      <a:pt x="1964" y="2266"/>
                      <a:pt x="1992" y="2304"/>
                    </a:cubicBezTo>
                    <a:cubicBezTo>
                      <a:pt x="2012" y="2333"/>
                      <a:pt x="2034" y="2372"/>
                      <a:pt x="2069" y="2396"/>
                    </a:cubicBezTo>
                    <a:cubicBezTo>
                      <a:pt x="2067" y="2396"/>
                      <a:pt x="2066" y="2396"/>
                      <a:pt x="2065" y="2399"/>
                    </a:cubicBezTo>
                    <a:cubicBezTo>
                      <a:pt x="1990" y="2383"/>
                      <a:pt x="1923" y="2352"/>
                      <a:pt x="1875" y="2311"/>
                    </a:cubicBezTo>
                    <a:cubicBezTo>
                      <a:pt x="1858" y="2235"/>
                      <a:pt x="1846" y="2149"/>
                      <a:pt x="1875" y="2076"/>
                    </a:cubicBezTo>
                    <a:cubicBezTo>
                      <a:pt x="1877" y="2073"/>
                      <a:pt x="1864" y="2069"/>
                      <a:pt x="1857" y="2069"/>
                    </a:cubicBezTo>
                    <a:cubicBezTo>
                      <a:pt x="1854" y="2069"/>
                      <a:pt x="1852" y="2069"/>
                      <a:pt x="1851" y="2070"/>
                    </a:cubicBezTo>
                    <a:cubicBezTo>
                      <a:pt x="1813" y="2127"/>
                      <a:pt x="1816" y="2187"/>
                      <a:pt x="1821" y="2249"/>
                    </a:cubicBezTo>
                    <a:cubicBezTo>
                      <a:pt x="1791" y="2209"/>
                      <a:pt x="1766" y="2166"/>
                      <a:pt x="1750" y="2117"/>
                    </a:cubicBezTo>
                    <a:lnTo>
                      <a:pt x="1750" y="2117"/>
                    </a:lnTo>
                    <a:cubicBezTo>
                      <a:pt x="1772" y="2118"/>
                      <a:pt x="1796" y="2118"/>
                      <a:pt x="1818" y="2122"/>
                    </a:cubicBezTo>
                    <a:cubicBezTo>
                      <a:pt x="1819" y="2123"/>
                      <a:pt x="1819" y="2123"/>
                      <a:pt x="1819" y="2123"/>
                    </a:cubicBezTo>
                    <a:cubicBezTo>
                      <a:pt x="1825" y="2123"/>
                      <a:pt x="1828" y="2100"/>
                      <a:pt x="1821" y="2099"/>
                    </a:cubicBezTo>
                    <a:cubicBezTo>
                      <a:pt x="1794" y="2091"/>
                      <a:pt x="1765" y="2085"/>
                      <a:pt x="1737" y="2080"/>
                    </a:cubicBezTo>
                    <a:cubicBezTo>
                      <a:pt x="1710" y="1974"/>
                      <a:pt x="1714" y="1854"/>
                      <a:pt x="1758" y="1758"/>
                    </a:cubicBezTo>
                    <a:cubicBezTo>
                      <a:pt x="1765" y="1744"/>
                      <a:pt x="1745" y="1726"/>
                      <a:pt x="1728" y="1726"/>
                    </a:cubicBezTo>
                    <a:cubicBezTo>
                      <a:pt x="1722" y="1726"/>
                      <a:pt x="1716" y="1728"/>
                      <a:pt x="1712" y="1734"/>
                    </a:cubicBezTo>
                    <a:cubicBezTo>
                      <a:pt x="1652" y="1836"/>
                      <a:pt x="1645" y="1959"/>
                      <a:pt x="1671" y="2073"/>
                    </a:cubicBezTo>
                    <a:lnTo>
                      <a:pt x="1655" y="2073"/>
                    </a:lnTo>
                    <a:cubicBezTo>
                      <a:pt x="1634" y="2010"/>
                      <a:pt x="1619" y="1941"/>
                      <a:pt x="1634" y="1871"/>
                    </a:cubicBezTo>
                    <a:cubicBezTo>
                      <a:pt x="1656" y="1773"/>
                      <a:pt x="1703" y="1675"/>
                      <a:pt x="1772" y="1604"/>
                    </a:cubicBezTo>
                    <a:cubicBezTo>
                      <a:pt x="1783" y="1591"/>
                      <a:pt x="1796" y="1583"/>
                      <a:pt x="1809" y="1572"/>
                    </a:cubicBezTo>
                    <a:close/>
                    <a:moveTo>
                      <a:pt x="2405" y="2578"/>
                    </a:moveTo>
                    <a:lnTo>
                      <a:pt x="2405" y="2578"/>
                    </a:lnTo>
                    <a:cubicBezTo>
                      <a:pt x="2391" y="2593"/>
                      <a:pt x="2376" y="2607"/>
                      <a:pt x="2361" y="2621"/>
                    </a:cubicBezTo>
                    <a:cubicBezTo>
                      <a:pt x="2369" y="2608"/>
                      <a:pt x="2377" y="2596"/>
                      <a:pt x="2389" y="2588"/>
                    </a:cubicBezTo>
                    <a:lnTo>
                      <a:pt x="2405" y="2578"/>
                    </a:lnTo>
                    <a:close/>
                    <a:moveTo>
                      <a:pt x="1123" y="2381"/>
                    </a:moveTo>
                    <a:cubicBezTo>
                      <a:pt x="1148" y="2490"/>
                      <a:pt x="1180" y="2600"/>
                      <a:pt x="1228" y="2703"/>
                    </a:cubicBezTo>
                    <a:cubicBezTo>
                      <a:pt x="1214" y="2696"/>
                      <a:pt x="1199" y="2689"/>
                      <a:pt x="1185" y="2683"/>
                    </a:cubicBezTo>
                    <a:cubicBezTo>
                      <a:pt x="1163" y="2629"/>
                      <a:pt x="1144" y="2574"/>
                      <a:pt x="1132" y="2517"/>
                    </a:cubicBezTo>
                    <a:cubicBezTo>
                      <a:pt x="1122" y="2475"/>
                      <a:pt x="1115" y="2429"/>
                      <a:pt x="1110" y="2385"/>
                    </a:cubicBezTo>
                    <a:cubicBezTo>
                      <a:pt x="1115" y="2383"/>
                      <a:pt x="1121" y="2383"/>
                      <a:pt x="1123" y="2381"/>
                    </a:cubicBezTo>
                    <a:close/>
                    <a:moveTo>
                      <a:pt x="2322" y="2619"/>
                    </a:moveTo>
                    <a:cubicBezTo>
                      <a:pt x="2326" y="2626"/>
                      <a:pt x="2329" y="2634"/>
                      <a:pt x="2333" y="2643"/>
                    </a:cubicBezTo>
                    <a:cubicBezTo>
                      <a:pt x="2297" y="2674"/>
                      <a:pt x="2260" y="2699"/>
                      <a:pt x="2217" y="2722"/>
                    </a:cubicBezTo>
                    <a:lnTo>
                      <a:pt x="2197" y="2722"/>
                    </a:lnTo>
                    <a:cubicBezTo>
                      <a:pt x="2168" y="2717"/>
                      <a:pt x="2125" y="2706"/>
                      <a:pt x="2085" y="2684"/>
                    </a:cubicBezTo>
                    <a:cubicBezTo>
                      <a:pt x="2168" y="2681"/>
                      <a:pt x="2250" y="2661"/>
                      <a:pt x="2322" y="2619"/>
                    </a:cubicBezTo>
                    <a:close/>
                    <a:moveTo>
                      <a:pt x="1371" y="2739"/>
                    </a:moveTo>
                    <a:cubicBezTo>
                      <a:pt x="1377" y="2747"/>
                      <a:pt x="1383" y="2758"/>
                      <a:pt x="1389" y="2767"/>
                    </a:cubicBezTo>
                    <a:cubicBezTo>
                      <a:pt x="1385" y="2765"/>
                      <a:pt x="1382" y="2765"/>
                      <a:pt x="1378" y="2764"/>
                    </a:cubicBezTo>
                    <a:cubicBezTo>
                      <a:pt x="1374" y="2754"/>
                      <a:pt x="1372" y="2747"/>
                      <a:pt x="1371" y="2739"/>
                    </a:cubicBezTo>
                    <a:close/>
                    <a:moveTo>
                      <a:pt x="1294" y="2083"/>
                    </a:moveTo>
                    <a:lnTo>
                      <a:pt x="1294" y="2083"/>
                    </a:lnTo>
                    <a:cubicBezTo>
                      <a:pt x="1308" y="2085"/>
                      <a:pt x="1323" y="2091"/>
                      <a:pt x="1337" y="2092"/>
                    </a:cubicBezTo>
                    <a:cubicBezTo>
                      <a:pt x="1342" y="2094"/>
                      <a:pt x="1348" y="2094"/>
                      <a:pt x="1350" y="2094"/>
                    </a:cubicBezTo>
                    <a:cubicBezTo>
                      <a:pt x="1355" y="2099"/>
                      <a:pt x="1357" y="2103"/>
                      <a:pt x="1361" y="2107"/>
                    </a:cubicBezTo>
                    <a:cubicBezTo>
                      <a:pt x="1363" y="2124"/>
                      <a:pt x="1363" y="2139"/>
                      <a:pt x="1364" y="2154"/>
                    </a:cubicBezTo>
                    <a:cubicBezTo>
                      <a:pt x="1389" y="2290"/>
                      <a:pt x="1469" y="2416"/>
                      <a:pt x="1575" y="2516"/>
                    </a:cubicBezTo>
                    <a:cubicBezTo>
                      <a:pt x="1678" y="2617"/>
                      <a:pt x="1817" y="2670"/>
                      <a:pt x="1961" y="2681"/>
                    </a:cubicBezTo>
                    <a:cubicBezTo>
                      <a:pt x="1975" y="2683"/>
                      <a:pt x="1990" y="2683"/>
                      <a:pt x="2004" y="2683"/>
                    </a:cubicBezTo>
                    <a:cubicBezTo>
                      <a:pt x="2022" y="2702"/>
                      <a:pt x="2039" y="2724"/>
                      <a:pt x="2059" y="2739"/>
                    </a:cubicBezTo>
                    <a:cubicBezTo>
                      <a:pt x="2074" y="2751"/>
                      <a:pt x="2094" y="2758"/>
                      <a:pt x="2109" y="2767"/>
                    </a:cubicBezTo>
                    <a:cubicBezTo>
                      <a:pt x="2087" y="2773"/>
                      <a:pt x="2065" y="2779"/>
                      <a:pt x="2040" y="2784"/>
                    </a:cubicBezTo>
                    <a:cubicBezTo>
                      <a:pt x="1968" y="2767"/>
                      <a:pt x="1898" y="2743"/>
                      <a:pt x="1829" y="2711"/>
                    </a:cubicBezTo>
                    <a:cubicBezTo>
                      <a:pt x="1767" y="2684"/>
                      <a:pt x="1703" y="2655"/>
                      <a:pt x="1641" y="2619"/>
                    </a:cubicBezTo>
                    <a:cubicBezTo>
                      <a:pt x="1606" y="2581"/>
                      <a:pt x="1575" y="2544"/>
                      <a:pt x="1542" y="2506"/>
                    </a:cubicBezTo>
                    <a:cubicBezTo>
                      <a:pt x="1455" y="2416"/>
                      <a:pt x="1355" y="2321"/>
                      <a:pt x="1302" y="2190"/>
                    </a:cubicBezTo>
                    <a:cubicBezTo>
                      <a:pt x="1297" y="2154"/>
                      <a:pt x="1295" y="2118"/>
                      <a:pt x="1294" y="2083"/>
                    </a:cubicBezTo>
                    <a:close/>
                    <a:moveTo>
                      <a:pt x="1861" y="3043"/>
                    </a:moveTo>
                    <a:cubicBezTo>
                      <a:pt x="1875" y="3050"/>
                      <a:pt x="1890" y="3056"/>
                      <a:pt x="1906" y="3061"/>
                    </a:cubicBezTo>
                    <a:cubicBezTo>
                      <a:pt x="1888" y="3062"/>
                      <a:pt x="1870" y="3062"/>
                      <a:pt x="1852" y="3062"/>
                    </a:cubicBezTo>
                    <a:cubicBezTo>
                      <a:pt x="1794" y="3062"/>
                      <a:pt x="1736" y="3058"/>
                      <a:pt x="1681" y="3050"/>
                    </a:cubicBezTo>
                    <a:cubicBezTo>
                      <a:pt x="1701" y="3050"/>
                      <a:pt x="1722" y="3053"/>
                      <a:pt x="1743" y="3053"/>
                    </a:cubicBezTo>
                    <a:cubicBezTo>
                      <a:pt x="1783" y="3053"/>
                      <a:pt x="1822" y="3049"/>
                      <a:pt x="1861" y="3043"/>
                    </a:cubicBezTo>
                    <a:close/>
                    <a:moveTo>
                      <a:pt x="2721" y="3179"/>
                    </a:moveTo>
                    <a:cubicBezTo>
                      <a:pt x="2717" y="3188"/>
                      <a:pt x="2713" y="3195"/>
                      <a:pt x="2706" y="3200"/>
                    </a:cubicBezTo>
                    <a:cubicBezTo>
                      <a:pt x="2685" y="3212"/>
                      <a:pt x="2655" y="3211"/>
                      <a:pt x="2634" y="3219"/>
                    </a:cubicBezTo>
                    <a:cubicBezTo>
                      <a:pt x="2611" y="3228"/>
                      <a:pt x="2586" y="3228"/>
                      <a:pt x="2566" y="3234"/>
                    </a:cubicBezTo>
                    <a:cubicBezTo>
                      <a:pt x="2559" y="3237"/>
                      <a:pt x="2553" y="3245"/>
                      <a:pt x="2548" y="3250"/>
                    </a:cubicBezTo>
                    <a:cubicBezTo>
                      <a:pt x="2547" y="3248"/>
                      <a:pt x="2546" y="3244"/>
                      <a:pt x="2544" y="3244"/>
                    </a:cubicBezTo>
                    <a:cubicBezTo>
                      <a:pt x="2544" y="3244"/>
                      <a:pt x="2544" y="3244"/>
                      <a:pt x="2544" y="3244"/>
                    </a:cubicBezTo>
                    <a:cubicBezTo>
                      <a:pt x="2523" y="3247"/>
                      <a:pt x="2506" y="3251"/>
                      <a:pt x="2486" y="3255"/>
                    </a:cubicBezTo>
                    <a:cubicBezTo>
                      <a:pt x="2490" y="3248"/>
                      <a:pt x="2493" y="3243"/>
                      <a:pt x="2497" y="3236"/>
                    </a:cubicBezTo>
                    <a:cubicBezTo>
                      <a:pt x="2573" y="3222"/>
                      <a:pt x="2647" y="3206"/>
                      <a:pt x="2721" y="3179"/>
                    </a:cubicBezTo>
                    <a:close/>
                    <a:moveTo>
                      <a:pt x="2410" y="3252"/>
                    </a:moveTo>
                    <a:lnTo>
                      <a:pt x="2410" y="3252"/>
                    </a:lnTo>
                    <a:cubicBezTo>
                      <a:pt x="2405" y="3258"/>
                      <a:pt x="2402" y="3266"/>
                      <a:pt x="2396" y="3270"/>
                    </a:cubicBezTo>
                    <a:cubicBezTo>
                      <a:pt x="2333" y="3283"/>
                      <a:pt x="2270" y="3291"/>
                      <a:pt x="2205" y="3303"/>
                    </a:cubicBezTo>
                    <a:cubicBezTo>
                      <a:pt x="2242" y="3295"/>
                      <a:pt x="2274" y="3281"/>
                      <a:pt x="2307" y="3266"/>
                    </a:cubicBezTo>
                    <a:cubicBezTo>
                      <a:pt x="2341" y="3262"/>
                      <a:pt x="2376" y="3256"/>
                      <a:pt x="2410" y="3252"/>
                    </a:cubicBezTo>
                    <a:close/>
                    <a:moveTo>
                      <a:pt x="611" y="2575"/>
                    </a:moveTo>
                    <a:cubicBezTo>
                      <a:pt x="704" y="2703"/>
                      <a:pt x="826" y="2784"/>
                      <a:pt x="950" y="2848"/>
                    </a:cubicBezTo>
                    <a:cubicBezTo>
                      <a:pt x="1026" y="2972"/>
                      <a:pt x="1127" y="3080"/>
                      <a:pt x="1251" y="3159"/>
                    </a:cubicBezTo>
                    <a:cubicBezTo>
                      <a:pt x="1430" y="3273"/>
                      <a:pt x="1630" y="3305"/>
                      <a:pt x="1823" y="3305"/>
                    </a:cubicBezTo>
                    <a:cubicBezTo>
                      <a:pt x="1840" y="3305"/>
                      <a:pt x="1856" y="3305"/>
                      <a:pt x="1872" y="3305"/>
                    </a:cubicBezTo>
                    <a:cubicBezTo>
                      <a:pt x="1927" y="3318"/>
                      <a:pt x="1985" y="3325"/>
                      <a:pt x="2043" y="3325"/>
                    </a:cubicBezTo>
                    <a:cubicBezTo>
                      <a:pt x="2068" y="3325"/>
                      <a:pt x="2093" y="3324"/>
                      <a:pt x="2118" y="3321"/>
                    </a:cubicBezTo>
                    <a:lnTo>
                      <a:pt x="2118" y="3321"/>
                    </a:lnTo>
                    <a:cubicBezTo>
                      <a:pt x="2074" y="3329"/>
                      <a:pt x="2033" y="3338"/>
                      <a:pt x="1990" y="3345"/>
                    </a:cubicBezTo>
                    <a:cubicBezTo>
                      <a:pt x="1881" y="3361"/>
                      <a:pt x="1767" y="3373"/>
                      <a:pt x="1652" y="3373"/>
                    </a:cubicBezTo>
                    <a:cubicBezTo>
                      <a:pt x="1470" y="3373"/>
                      <a:pt x="1286" y="3342"/>
                      <a:pt x="1118" y="3250"/>
                    </a:cubicBezTo>
                    <a:cubicBezTo>
                      <a:pt x="870" y="3115"/>
                      <a:pt x="691" y="2867"/>
                      <a:pt x="616" y="2596"/>
                    </a:cubicBezTo>
                    <a:lnTo>
                      <a:pt x="611" y="2575"/>
                    </a:lnTo>
                    <a:close/>
                    <a:moveTo>
                      <a:pt x="2524" y="3274"/>
                    </a:moveTo>
                    <a:cubicBezTo>
                      <a:pt x="2520" y="3276"/>
                      <a:pt x="2519" y="3281"/>
                      <a:pt x="2515" y="3283"/>
                    </a:cubicBezTo>
                    <a:cubicBezTo>
                      <a:pt x="2493" y="3294"/>
                      <a:pt x="2471" y="3302"/>
                      <a:pt x="2453" y="3321"/>
                    </a:cubicBezTo>
                    <a:cubicBezTo>
                      <a:pt x="2435" y="3339"/>
                      <a:pt x="2423" y="3386"/>
                      <a:pt x="2398" y="3404"/>
                    </a:cubicBezTo>
                    <a:cubicBezTo>
                      <a:pt x="2376" y="3420"/>
                      <a:pt x="2351" y="3441"/>
                      <a:pt x="2322" y="3466"/>
                    </a:cubicBezTo>
                    <a:cubicBezTo>
                      <a:pt x="2307" y="3478"/>
                      <a:pt x="2288" y="3496"/>
                      <a:pt x="2270" y="3496"/>
                    </a:cubicBezTo>
                    <a:cubicBezTo>
                      <a:pt x="2268" y="3496"/>
                      <a:pt x="2266" y="3496"/>
                      <a:pt x="2264" y="3496"/>
                    </a:cubicBezTo>
                    <a:cubicBezTo>
                      <a:pt x="2290" y="3479"/>
                      <a:pt x="2315" y="3466"/>
                      <a:pt x="2340" y="3445"/>
                    </a:cubicBezTo>
                    <a:cubicBezTo>
                      <a:pt x="2394" y="3397"/>
                      <a:pt x="2432" y="3343"/>
                      <a:pt x="2467" y="3287"/>
                    </a:cubicBezTo>
                    <a:cubicBezTo>
                      <a:pt x="2487" y="3283"/>
                      <a:pt x="2506" y="3280"/>
                      <a:pt x="2524" y="3274"/>
                    </a:cubicBezTo>
                    <a:close/>
                    <a:moveTo>
                      <a:pt x="607" y="1282"/>
                    </a:moveTo>
                    <a:lnTo>
                      <a:pt x="607" y="1282"/>
                    </a:lnTo>
                    <a:cubicBezTo>
                      <a:pt x="595" y="1348"/>
                      <a:pt x="587" y="1412"/>
                      <a:pt x="580" y="1478"/>
                    </a:cubicBezTo>
                    <a:cubicBezTo>
                      <a:pt x="512" y="1692"/>
                      <a:pt x="474" y="1913"/>
                      <a:pt x="475" y="2142"/>
                    </a:cubicBezTo>
                    <a:cubicBezTo>
                      <a:pt x="481" y="2467"/>
                      <a:pt x="591" y="2802"/>
                      <a:pt x="814" y="3054"/>
                    </a:cubicBezTo>
                    <a:cubicBezTo>
                      <a:pt x="1034" y="3310"/>
                      <a:pt x="1370" y="3414"/>
                      <a:pt x="1677" y="3414"/>
                    </a:cubicBezTo>
                    <a:cubicBezTo>
                      <a:pt x="1687" y="3414"/>
                      <a:pt x="1697" y="3414"/>
                      <a:pt x="1707" y="3413"/>
                    </a:cubicBezTo>
                    <a:cubicBezTo>
                      <a:pt x="1920" y="3412"/>
                      <a:pt x="2146" y="3360"/>
                      <a:pt x="2356" y="3312"/>
                    </a:cubicBezTo>
                    <a:lnTo>
                      <a:pt x="2356" y="3312"/>
                    </a:lnTo>
                    <a:cubicBezTo>
                      <a:pt x="2279" y="3395"/>
                      <a:pt x="2183" y="3467"/>
                      <a:pt x="2074" y="3503"/>
                    </a:cubicBezTo>
                    <a:cubicBezTo>
                      <a:pt x="2007" y="3527"/>
                      <a:pt x="1939" y="3535"/>
                      <a:pt x="1871" y="3535"/>
                    </a:cubicBezTo>
                    <a:cubicBezTo>
                      <a:pt x="1762" y="3535"/>
                      <a:pt x="1654" y="3513"/>
                      <a:pt x="1554" y="3496"/>
                    </a:cubicBezTo>
                    <a:cubicBezTo>
                      <a:pt x="1386" y="3468"/>
                      <a:pt x="1224" y="3420"/>
                      <a:pt x="1079" y="3335"/>
                    </a:cubicBezTo>
                    <a:cubicBezTo>
                      <a:pt x="935" y="3250"/>
                      <a:pt x="801" y="3146"/>
                      <a:pt x="697" y="3020"/>
                    </a:cubicBezTo>
                    <a:cubicBezTo>
                      <a:pt x="602" y="2910"/>
                      <a:pt x="504" y="2795"/>
                      <a:pt x="442" y="2662"/>
                    </a:cubicBezTo>
                    <a:cubicBezTo>
                      <a:pt x="435" y="2647"/>
                      <a:pt x="427" y="2633"/>
                      <a:pt x="420" y="2615"/>
                    </a:cubicBezTo>
                    <a:cubicBezTo>
                      <a:pt x="368" y="2478"/>
                      <a:pt x="388" y="2326"/>
                      <a:pt x="382" y="2193"/>
                    </a:cubicBezTo>
                    <a:cubicBezTo>
                      <a:pt x="377" y="2052"/>
                      <a:pt x="386" y="1915"/>
                      <a:pt x="416" y="1783"/>
                    </a:cubicBezTo>
                    <a:cubicBezTo>
                      <a:pt x="448" y="1652"/>
                      <a:pt x="461" y="1511"/>
                      <a:pt x="530" y="1390"/>
                    </a:cubicBezTo>
                    <a:cubicBezTo>
                      <a:pt x="552" y="1350"/>
                      <a:pt x="580" y="1316"/>
                      <a:pt x="607" y="1282"/>
                    </a:cubicBezTo>
                    <a:close/>
                    <a:moveTo>
                      <a:pt x="2620" y="0"/>
                    </a:moveTo>
                    <a:cubicBezTo>
                      <a:pt x="2586" y="0"/>
                      <a:pt x="2543" y="22"/>
                      <a:pt x="2509" y="25"/>
                    </a:cubicBezTo>
                    <a:cubicBezTo>
                      <a:pt x="2473" y="26"/>
                      <a:pt x="2439" y="29"/>
                      <a:pt x="2403" y="39"/>
                    </a:cubicBezTo>
                    <a:cubicBezTo>
                      <a:pt x="2386" y="43"/>
                      <a:pt x="2366" y="51"/>
                      <a:pt x="2349" y="51"/>
                    </a:cubicBezTo>
                    <a:cubicBezTo>
                      <a:pt x="2336" y="51"/>
                      <a:pt x="2324" y="46"/>
                      <a:pt x="2317" y="29"/>
                    </a:cubicBezTo>
                    <a:cubicBezTo>
                      <a:pt x="2317" y="29"/>
                      <a:pt x="2317" y="29"/>
                      <a:pt x="2317" y="29"/>
                    </a:cubicBezTo>
                    <a:cubicBezTo>
                      <a:pt x="2316" y="29"/>
                      <a:pt x="2308" y="50"/>
                      <a:pt x="2310" y="53"/>
                    </a:cubicBezTo>
                    <a:cubicBezTo>
                      <a:pt x="2315" y="82"/>
                      <a:pt x="2327" y="88"/>
                      <a:pt x="2343" y="88"/>
                    </a:cubicBezTo>
                    <a:cubicBezTo>
                      <a:pt x="2348" y="88"/>
                      <a:pt x="2353" y="88"/>
                      <a:pt x="2358" y="87"/>
                    </a:cubicBezTo>
                    <a:cubicBezTo>
                      <a:pt x="2387" y="82"/>
                      <a:pt x="2422" y="60"/>
                      <a:pt x="2451" y="60"/>
                    </a:cubicBezTo>
                    <a:cubicBezTo>
                      <a:pt x="2454" y="60"/>
                      <a:pt x="2458" y="60"/>
                      <a:pt x="2461" y="61"/>
                    </a:cubicBezTo>
                    <a:cubicBezTo>
                      <a:pt x="2489" y="66"/>
                      <a:pt x="2519" y="64"/>
                      <a:pt x="2548" y="68"/>
                    </a:cubicBezTo>
                    <a:cubicBezTo>
                      <a:pt x="2577" y="71"/>
                      <a:pt x="2604" y="76"/>
                      <a:pt x="2630" y="87"/>
                    </a:cubicBezTo>
                    <a:cubicBezTo>
                      <a:pt x="2658" y="98"/>
                      <a:pt x="2661" y="153"/>
                      <a:pt x="2684" y="171"/>
                    </a:cubicBezTo>
                    <a:cubicBezTo>
                      <a:pt x="2706" y="188"/>
                      <a:pt x="2732" y="199"/>
                      <a:pt x="2753" y="221"/>
                    </a:cubicBezTo>
                    <a:cubicBezTo>
                      <a:pt x="2771" y="243"/>
                      <a:pt x="2794" y="260"/>
                      <a:pt x="2811" y="284"/>
                    </a:cubicBezTo>
                    <a:cubicBezTo>
                      <a:pt x="2828" y="309"/>
                      <a:pt x="2863" y="304"/>
                      <a:pt x="2879" y="331"/>
                    </a:cubicBezTo>
                    <a:cubicBezTo>
                      <a:pt x="2895" y="353"/>
                      <a:pt x="2879" y="415"/>
                      <a:pt x="2895" y="435"/>
                    </a:cubicBezTo>
                    <a:cubicBezTo>
                      <a:pt x="2912" y="459"/>
                      <a:pt x="2925" y="474"/>
                      <a:pt x="2940" y="494"/>
                    </a:cubicBezTo>
                    <a:cubicBezTo>
                      <a:pt x="2954" y="514"/>
                      <a:pt x="2991" y="504"/>
                      <a:pt x="3005" y="525"/>
                    </a:cubicBezTo>
                    <a:cubicBezTo>
                      <a:pt x="3014" y="538"/>
                      <a:pt x="3017" y="558"/>
                      <a:pt x="3023" y="577"/>
                    </a:cubicBezTo>
                    <a:cubicBezTo>
                      <a:pt x="3016" y="585"/>
                      <a:pt x="3012" y="593"/>
                      <a:pt x="3016" y="596"/>
                    </a:cubicBezTo>
                    <a:cubicBezTo>
                      <a:pt x="3025" y="605"/>
                      <a:pt x="3036" y="611"/>
                      <a:pt x="3049" y="620"/>
                    </a:cubicBezTo>
                    <a:cubicBezTo>
                      <a:pt x="3058" y="631"/>
                      <a:pt x="3071" y="640"/>
                      <a:pt x="3079" y="653"/>
                    </a:cubicBezTo>
                    <a:cubicBezTo>
                      <a:pt x="3093" y="672"/>
                      <a:pt x="3094" y="702"/>
                      <a:pt x="3108" y="721"/>
                    </a:cubicBezTo>
                    <a:cubicBezTo>
                      <a:pt x="3122" y="741"/>
                      <a:pt x="3152" y="742"/>
                      <a:pt x="3166" y="761"/>
                    </a:cubicBezTo>
                    <a:cubicBezTo>
                      <a:pt x="3170" y="768"/>
                      <a:pt x="3179" y="775"/>
                      <a:pt x="3188" y="779"/>
                    </a:cubicBezTo>
                    <a:cubicBezTo>
                      <a:pt x="3207" y="827"/>
                      <a:pt x="3217" y="880"/>
                      <a:pt x="3234" y="927"/>
                    </a:cubicBezTo>
                    <a:cubicBezTo>
                      <a:pt x="3245" y="971"/>
                      <a:pt x="3250" y="1017"/>
                      <a:pt x="3255" y="1064"/>
                    </a:cubicBezTo>
                    <a:cubicBezTo>
                      <a:pt x="3232" y="1017"/>
                      <a:pt x="3208" y="971"/>
                      <a:pt x="3175" y="931"/>
                    </a:cubicBezTo>
                    <a:cubicBezTo>
                      <a:pt x="3156" y="909"/>
                      <a:pt x="3135" y="889"/>
                      <a:pt x="3113" y="873"/>
                    </a:cubicBezTo>
                    <a:cubicBezTo>
                      <a:pt x="3105" y="854"/>
                      <a:pt x="3097" y="837"/>
                      <a:pt x="3084" y="819"/>
                    </a:cubicBezTo>
                    <a:cubicBezTo>
                      <a:pt x="3053" y="768"/>
                      <a:pt x="3021" y="716"/>
                      <a:pt x="2984" y="668"/>
                    </a:cubicBezTo>
                    <a:cubicBezTo>
                      <a:pt x="2945" y="621"/>
                      <a:pt x="2890" y="589"/>
                      <a:pt x="2849" y="544"/>
                    </a:cubicBezTo>
                    <a:cubicBezTo>
                      <a:pt x="2809" y="497"/>
                      <a:pt x="2775" y="442"/>
                      <a:pt x="2729" y="399"/>
                    </a:cubicBezTo>
                    <a:cubicBezTo>
                      <a:pt x="2684" y="357"/>
                      <a:pt x="2640" y="309"/>
                      <a:pt x="2588" y="273"/>
                    </a:cubicBezTo>
                    <a:cubicBezTo>
                      <a:pt x="2535" y="238"/>
                      <a:pt x="2472" y="225"/>
                      <a:pt x="2413" y="201"/>
                    </a:cubicBezTo>
                    <a:cubicBezTo>
                      <a:pt x="2376" y="172"/>
                      <a:pt x="2337" y="139"/>
                      <a:pt x="2295" y="117"/>
                    </a:cubicBezTo>
                    <a:cubicBezTo>
                      <a:pt x="2248" y="91"/>
                      <a:pt x="2190" y="95"/>
                      <a:pt x="2142" y="77"/>
                    </a:cubicBezTo>
                    <a:cubicBezTo>
                      <a:pt x="2091" y="63"/>
                      <a:pt x="2039" y="48"/>
                      <a:pt x="1983" y="48"/>
                    </a:cubicBezTo>
                    <a:cubicBezTo>
                      <a:pt x="1979" y="48"/>
                      <a:pt x="1974" y="48"/>
                      <a:pt x="1970" y="49"/>
                    </a:cubicBezTo>
                    <a:cubicBezTo>
                      <a:pt x="1909" y="53"/>
                      <a:pt x="1851" y="84"/>
                      <a:pt x="1796" y="97"/>
                    </a:cubicBezTo>
                    <a:cubicBezTo>
                      <a:pt x="1755" y="105"/>
                      <a:pt x="1717" y="119"/>
                      <a:pt x="1679" y="137"/>
                    </a:cubicBezTo>
                    <a:cubicBezTo>
                      <a:pt x="1604" y="119"/>
                      <a:pt x="1528" y="104"/>
                      <a:pt x="1450" y="102"/>
                    </a:cubicBezTo>
                    <a:cubicBezTo>
                      <a:pt x="1448" y="102"/>
                      <a:pt x="1446" y="102"/>
                      <a:pt x="1444" y="102"/>
                    </a:cubicBezTo>
                    <a:cubicBezTo>
                      <a:pt x="1355" y="102"/>
                      <a:pt x="1272" y="133"/>
                      <a:pt x="1187" y="152"/>
                    </a:cubicBezTo>
                    <a:cubicBezTo>
                      <a:pt x="1090" y="172"/>
                      <a:pt x="995" y="201"/>
                      <a:pt x="911" y="249"/>
                    </a:cubicBezTo>
                    <a:cubicBezTo>
                      <a:pt x="827" y="302"/>
                      <a:pt x="761" y="379"/>
                      <a:pt x="695" y="442"/>
                    </a:cubicBezTo>
                    <a:cubicBezTo>
                      <a:pt x="638" y="494"/>
                      <a:pt x="592" y="551"/>
                      <a:pt x="548" y="613"/>
                    </a:cubicBezTo>
                    <a:cubicBezTo>
                      <a:pt x="504" y="644"/>
                      <a:pt x="461" y="682"/>
                      <a:pt x="420" y="717"/>
                    </a:cubicBezTo>
                    <a:cubicBezTo>
                      <a:pt x="375" y="759"/>
                      <a:pt x="360" y="825"/>
                      <a:pt x="321" y="871"/>
                    </a:cubicBezTo>
                    <a:cubicBezTo>
                      <a:pt x="283" y="916"/>
                      <a:pt x="225" y="954"/>
                      <a:pt x="193" y="1006"/>
                    </a:cubicBezTo>
                    <a:cubicBezTo>
                      <a:pt x="160" y="1060"/>
                      <a:pt x="141" y="1119"/>
                      <a:pt x="115" y="1176"/>
                    </a:cubicBezTo>
                    <a:cubicBezTo>
                      <a:pt x="93" y="1232"/>
                      <a:pt x="53" y="1287"/>
                      <a:pt x="39" y="1349"/>
                    </a:cubicBezTo>
                    <a:cubicBezTo>
                      <a:pt x="24" y="1411"/>
                      <a:pt x="31" y="1474"/>
                      <a:pt x="25" y="1536"/>
                    </a:cubicBezTo>
                    <a:cubicBezTo>
                      <a:pt x="18" y="1598"/>
                      <a:pt x="31" y="1660"/>
                      <a:pt x="31" y="1722"/>
                    </a:cubicBezTo>
                    <a:cubicBezTo>
                      <a:pt x="32" y="1784"/>
                      <a:pt x="0" y="1850"/>
                      <a:pt x="10" y="1913"/>
                    </a:cubicBezTo>
                    <a:cubicBezTo>
                      <a:pt x="17" y="1955"/>
                      <a:pt x="39" y="1990"/>
                      <a:pt x="62" y="2028"/>
                    </a:cubicBezTo>
                    <a:cubicBezTo>
                      <a:pt x="68" y="2070"/>
                      <a:pt x="88" y="2111"/>
                      <a:pt x="102" y="2154"/>
                    </a:cubicBezTo>
                    <a:cubicBezTo>
                      <a:pt x="116" y="2194"/>
                      <a:pt x="132" y="2231"/>
                      <a:pt x="152" y="2268"/>
                    </a:cubicBezTo>
                    <a:cubicBezTo>
                      <a:pt x="157" y="2300"/>
                      <a:pt x="160" y="2334"/>
                      <a:pt x="167" y="2367"/>
                    </a:cubicBezTo>
                    <a:cubicBezTo>
                      <a:pt x="203" y="2545"/>
                      <a:pt x="292" y="2709"/>
                      <a:pt x="386" y="2860"/>
                    </a:cubicBezTo>
                    <a:cubicBezTo>
                      <a:pt x="477" y="3013"/>
                      <a:pt x="583" y="3160"/>
                      <a:pt x="723" y="3277"/>
                    </a:cubicBezTo>
                    <a:cubicBezTo>
                      <a:pt x="861" y="3394"/>
                      <a:pt x="1013" y="3500"/>
                      <a:pt x="1185" y="3566"/>
                    </a:cubicBezTo>
                    <a:cubicBezTo>
                      <a:pt x="1352" y="3631"/>
                      <a:pt x="1531" y="3647"/>
                      <a:pt x="1712" y="3647"/>
                    </a:cubicBezTo>
                    <a:cubicBezTo>
                      <a:pt x="1719" y="3647"/>
                      <a:pt x="1727" y="3647"/>
                      <a:pt x="1734" y="3647"/>
                    </a:cubicBezTo>
                    <a:cubicBezTo>
                      <a:pt x="1904" y="3646"/>
                      <a:pt x="2088" y="3607"/>
                      <a:pt x="2246" y="3510"/>
                    </a:cubicBezTo>
                    <a:cubicBezTo>
                      <a:pt x="2253" y="3522"/>
                      <a:pt x="2259" y="3528"/>
                      <a:pt x="2266" y="3530"/>
                    </a:cubicBezTo>
                    <a:cubicBezTo>
                      <a:pt x="2216" y="3558"/>
                      <a:pt x="2164" y="3585"/>
                      <a:pt x="2110" y="3612"/>
                    </a:cubicBezTo>
                    <a:cubicBezTo>
                      <a:pt x="2065" y="3634"/>
                      <a:pt x="2011" y="3662"/>
                      <a:pt x="1959" y="3662"/>
                    </a:cubicBezTo>
                    <a:cubicBezTo>
                      <a:pt x="1943" y="3662"/>
                      <a:pt x="1928" y="3660"/>
                      <a:pt x="1913" y="3654"/>
                    </a:cubicBezTo>
                    <a:cubicBezTo>
                      <a:pt x="1913" y="3654"/>
                      <a:pt x="1913" y="3654"/>
                      <a:pt x="1913" y="3654"/>
                    </a:cubicBezTo>
                    <a:cubicBezTo>
                      <a:pt x="1909" y="3654"/>
                      <a:pt x="1909" y="3676"/>
                      <a:pt x="1913" y="3679"/>
                    </a:cubicBezTo>
                    <a:cubicBezTo>
                      <a:pt x="1935" y="3692"/>
                      <a:pt x="1957" y="3697"/>
                      <a:pt x="1978" y="3697"/>
                    </a:cubicBezTo>
                    <a:cubicBezTo>
                      <a:pt x="2003" y="3697"/>
                      <a:pt x="2028" y="3690"/>
                      <a:pt x="2052" y="3682"/>
                    </a:cubicBezTo>
                    <a:cubicBezTo>
                      <a:pt x="2122" y="3656"/>
                      <a:pt x="2183" y="3603"/>
                      <a:pt x="2250" y="3578"/>
                    </a:cubicBezTo>
                    <a:cubicBezTo>
                      <a:pt x="2310" y="3556"/>
                      <a:pt x="2369" y="3528"/>
                      <a:pt x="2424" y="3493"/>
                    </a:cubicBezTo>
                    <a:cubicBezTo>
                      <a:pt x="2484" y="3459"/>
                      <a:pt x="2535" y="3427"/>
                      <a:pt x="2589" y="3397"/>
                    </a:cubicBezTo>
                    <a:lnTo>
                      <a:pt x="2590" y="3397"/>
                    </a:lnTo>
                    <a:cubicBezTo>
                      <a:pt x="2594" y="3397"/>
                      <a:pt x="2597" y="3397"/>
                      <a:pt x="2600" y="3397"/>
                    </a:cubicBezTo>
                    <a:cubicBezTo>
                      <a:pt x="2601" y="3397"/>
                      <a:pt x="2603" y="3397"/>
                      <a:pt x="2604" y="3397"/>
                    </a:cubicBezTo>
                    <a:cubicBezTo>
                      <a:pt x="2629" y="3390"/>
                      <a:pt x="2650" y="3376"/>
                      <a:pt x="2676" y="3369"/>
                    </a:cubicBezTo>
                    <a:cubicBezTo>
                      <a:pt x="2713" y="3362"/>
                      <a:pt x="2753" y="3356"/>
                      <a:pt x="2784" y="3335"/>
                    </a:cubicBezTo>
                    <a:cubicBezTo>
                      <a:pt x="2809" y="3321"/>
                      <a:pt x="2830" y="3305"/>
                      <a:pt x="2851" y="3289"/>
                    </a:cubicBezTo>
                    <a:cubicBezTo>
                      <a:pt x="2872" y="3291"/>
                      <a:pt x="2899" y="3298"/>
                      <a:pt x="2920" y="3298"/>
                    </a:cubicBezTo>
                    <a:cubicBezTo>
                      <a:pt x="2927" y="3298"/>
                      <a:pt x="2933" y="3297"/>
                      <a:pt x="2939" y="3295"/>
                    </a:cubicBezTo>
                    <a:cubicBezTo>
                      <a:pt x="2962" y="3281"/>
                      <a:pt x="2983" y="3263"/>
                      <a:pt x="3007" y="3248"/>
                    </a:cubicBezTo>
                    <a:cubicBezTo>
                      <a:pt x="3031" y="3233"/>
                      <a:pt x="3024" y="3193"/>
                      <a:pt x="3043" y="3177"/>
                    </a:cubicBezTo>
                    <a:cubicBezTo>
                      <a:pt x="3064" y="3159"/>
                      <a:pt x="3104" y="3153"/>
                      <a:pt x="3124" y="3135"/>
                    </a:cubicBezTo>
                    <a:cubicBezTo>
                      <a:pt x="3144" y="3115"/>
                      <a:pt x="3153" y="3090"/>
                      <a:pt x="3171" y="3069"/>
                    </a:cubicBezTo>
                    <a:cubicBezTo>
                      <a:pt x="3188" y="3049"/>
                      <a:pt x="3219" y="3035"/>
                      <a:pt x="3234" y="3013"/>
                    </a:cubicBezTo>
                    <a:cubicBezTo>
                      <a:pt x="3248" y="2991"/>
                      <a:pt x="3247" y="2958"/>
                      <a:pt x="3258" y="2936"/>
                    </a:cubicBezTo>
                    <a:lnTo>
                      <a:pt x="3263" y="2919"/>
                    </a:lnTo>
                    <a:cubicBezTo>
                      <a:pt x="3309" y="2888"/>
                      <a:pt x="3373" y="2864"/>
                      <a:pt x="3408" y="2819"/>
                    </a:cubicBezTo>
                    <a:cubicBezTo>
                      <a:pt x="3446" y="2767"/>
                      <a:pt x="3477" y="2710"/>
                      <a:pt x="3510" y="2654"/>
                    </a:cubicBezTo>
                    <a:cubicBezTo>
                      <a:pt x="3540" y="2596"/>
                      <a:pt x="3536" y="2526"/>
                      <a:pt x="3558" y="2465"/>
                    </a:cubicBezTo>
                    <a:cubicBezTo>
                      <a:pt x="3584" y="2407"/>
                      <a:pt x="3623" y="2351"/>
                      <a:pt x="3642" y="2286"/>
                    </a:cubicBezTo>
                    <a:cubicBezTo>
                      <a:pt x="3656" y="2223"/>
                      <a:pt x="3662" y="2158"/>
                      <a:pt x="3668" y="2092"/>
                    </a:cubicBezTo>
                    <a:cubicBezTo>
                      <a:pt x="3676" y="2028"/>
                      <a:pt x="3697" y="1961"/>
                      <a:pt x="3697" y="1897"/>
                    </a:cubicBezTo>
                    <a:cubicBezTo>
                      <a:pt x="3693" y="1831"/>
                      <a:pt x="3675" y="1766"/>
                      <a:pt x="3664" y="1700"/>
                    </a:cubicBezTo>
                    <a:cubicBezTo>
                      <a:pt x="3657" y="1635"/>
                      <a:pt x="3632" y="1573"/>
                      <a:pt x="3616" y="1509"/>
                    </a:cubicBezTo>
                    <a:cubicBezTo>
                      <a:pt x="3601" y="1445"/>
                      <a:pt x="3618" y="1371"/>
                      <a:pt x="3595" y="1309"/>
                    </a:cubicBezTo>
                    <a:cubicBezTo>
                      <a:pt x="3568" y="1233"/>
                      <a:pt x="3492" y="1183"/>
                      <a:pt x="3449" y="1116"/>
                    </a:cubicBezTo>
                    <a:cubicBezTo>
                      <a:pt x="3463" y="1110"/>
                      <a:pt x="3478" y="1100"/>
                      <a:pt x="3477" y="1099"/>
                    </a:cubicBezTo>
                    <a:cubicBezTo>
                      <a:pt x="3460" y="1079"/>
                      <a:pt x="3433" y="1068"/>
                      <a:pt x="3430" y="1041"/>
                    </a:cubicBezTo>
                    <a:cubicBezTo>
                      <a:pt x="3429" y="1013"/>
                      <a:pt x="3449" y="972"/>
                      <a:pt x="3452" y="940"/>
                    </a:cubicBezTo>
                    <a:cubicBezTo>
                      <a:pt x="3456" y="907"/>
                      <a:pt x="3479" y="860"/>
                      <a:pt x="3479" y="830"/>
                    </a:cubicBezTo>
                    <a:cubicBezTo>
                      <a:pt x="3479" y="797"/>
                      <a:pt x="3459" y="779"/>
                      <a:pt x="3451" y="755"/>
                    </a:cubicBezTo>
                    <a:cubicBezTo>
                      <a:pt x="3441" y="727"/>
                      <a:pt x="3413" y="713"/>
                      <a:pt x="3400" y="687"/>
                    </a:cubicBezTo>
                    <a:cubicBezTo>
                      <a:pt x="3387" y="661"/>
                      <a:pt x="3389" y="621"/>
                      <a:pt x="3372" y="598"/>
                    </a:cubicBezTo>
                    <a:cubicBezTo>
                      <a:pt x="3354" y="573"/>
                      <a:pt x="3353" y="537"/>
                      <a:pt x="3332" y="515"/>
                    </a:cubicBezTo>
                    <a:cubicBezTo>
                      <a:pt x="3313" y="493"/>
                      <a:pt x="3266" y="500"/>
                      <a:pt x="3245" y="479"/>
                    </a:cubicBezTo>
                    <a:lnTo>
                      <a:pt x="3182" y="421"/>
                    </a:lnTo>
                    <a:cubicBezTo>
                      <a:pt x="3162" y="404"/>
                      <a:pt x="3152" y="371"/>
                      <a:pt x="3128" y="351"/>
                    </a:cubicBezTo>
                    <a:cubicBezTo>
                      <a:pt x="3108" y="331"/>
                      <a:pt x="3093" y="303"/>
                      <a:pt x="3072" y="284"/>
                    </a:cubicBezTo>
                    <a:cubicBezTo>
                      <a:pt x="3050" y="266"/>
                      <a:pt x="3031" y="241"/>
                      <a:pt x="3009" y="225"/>
                    </a:cubicBezTo>
                    <a:cubicBezTo>
                      <a:pt x="2984" y="207"/>
                      <a:pt x="2948" y="208"/>
                      <a:pt x="2928" y="190"/>
                    </a:cubicBezTo>
                    <a:cubicBezTo>
                      <a:pt x="2906" y="171"/>
                      <a:pt x="2892" y="139"/>
                      <a:pt x="2870" y="119"/>
                    </a:cubicBezTo>
                    <a:cubicBezTo>
                      <a:pt x="2846" y="101"/>
                      <a:pt x="2828" y="75"/>
                      <a:pt x="2804" y="55"/>
                    </a:cubicBezTo>
                    <a:cubicBezTo>
                      <a:pt x="2780" y="36"/>
                      <a:pt x="2742" y="46"/>
                      <a:pt x="2716" y="32"/>
                    </a:cubicBezTo>
                    <a:cubicBezTo>
                      <a:pt x="2687" y="18"/>
                      <a:pt x="2658" y="2"/>
                      <a:pt x="2623" y="0"/>
                    </a:cubicBezTo>
                    <a:cubicBezTo>
                      <a:pt x="2622" y="0"/>
                      <a:pt x="2621" y="0"/>
                      <a:pt x="2620"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29"/>
              <p:cNvSpPr/>
              <p:nvPr/>
            </p:nvSpPr>
            <p:spPr>
              <a:xfrm>
                <a:off x="738825" y="3322725"/>
                <a:ext cx="93225" cy="91750"/>
              </a:xfrm>
              <a:custGeom>
                <a:rect b="b" l="l" r="r" t="t"/>
                <a:pathLst>
                  <a:path extrusionOk="0" h="3670" w="3729">
                    <a:moveTo>
                      <a:pt x="2134" y="638"/>
                    </a:moveTo>
                    <a:lnTo>
                      <a:pt x="2134" y="638"/>
                    </a:lnTo>
                    <a:cubicBezTo>
                      <a:pt x="2189" y="656"/>
                      <a:pt x="2241" y="677"/>
                      <a:pt x="2295" y="702"/>
                    </a:cubicBezTo>
                    <a:cubicBezTo>
                      <a:pt x="2285" y="703"/>
                      <a:pt x="2276" y="704"/>
                      <a:pt x="2266" y="707"/>
                    </a:cubicBezTo>
                    <a:cubicBezTo>
                      <a:pt x="2223" y="682"/>
                      <a:pt x="2178" y="660"/>
                      <a:pt x="2134" y="638"/>
                    </a:cubicBezTo>
                    <a:close/>
                    <a:moveTo>
                      <a:pt x="1594" y="772"/>
                    </a:moveTo>
                    <a:cubicBezTo>
                      <a:pt x="1597" y="772"/>
                      <a:pt x="1601" y="772"/>
                      <a:pt x="1604" y="772"/>
                    </a:cubicBezTo>
                    <a:cubicBezTo>
                      <a:pt x="1710" y="773"/>
                      <a:pt x="1824" y="796"/>
                      <a:pt x="1937" y="828"/>
                    </a:cubicBezTo>
                    <a:cubicBezTo>
                      <a:pt x="1922" y="835"/>
                      <a:pt x="1907" y="842"/>
                      <a:pt x="1893" y="853"/>
                    </a:cubicBezTo>
                    <a:cubicBezTo>
                      <a:pt x="1757" y="814"/>
                      <a:pt x="1617" y="791"/>
                      <a:pt x="1472" y="790"/>
                    </a:cubicBezTo>
                    <a:cubicBezTo>
                      <a:pt x="1510" y="779"/>
                      <a:pt x="1550" y="772"/>
                      <a:pt x="1594" y="772"/>
                    </a:cubicBezTo>
                    <a:close/>
                    <a:moveTo>
                      <a:pt x="1999" y="845"/>
                    </a:moveTo>
                    <a:cubicBezTo>
                      <a:pt x="2018" y="852"/>
                      <a:pt x="2038" y="853"/>
                      <a:pt x="2057" y="861"/>
                    </a:cubicBezTo>
                    <a:cubicBezTo>
                      <a:pt x="2075" y="869"/>
                      <a:pt x="2094" y="880"/>
                      <a:pt x="2112" y="889"/>
                    </a:cubicBezTo>
                    <a:cubicBezTo>
                      <a:pt x="2087" y="890"/>
                      <a:pt x="2064" y="893"/>
                      <a:pt x="2038" y="897"/>
                    </a:cubicBezTo>
                    <a:cubicBezTo>
                      <a:pt x="2011" y="889"/>
                      <a:pt x="1985" y="879"/>
                      <a:pt x="1958" y="869"/>
                    </a:cubicBezTo>
                    <a:lnTo>
                      <a:pt x="1999" y="845"/>
                    </a:lnTo>
                    <a:close/>
                    <a:moveTo>
                      <a:pt x="2177" y="935"/>
                    </a:moveTo>
                    <a:cubicBezTo>
                      <a:pt x="2183" y="935"/>
                      <a:pt x="2190" y="935"/>
                      <a:pt x="2197" y="935"/>
                    </a:cubicBezTo>
                    <a:cubicBezTo>
                      <a:pt x="2254" y="970"/>
                      <a:pt x="2307" y="1007"/>
                      <a:pt x="2361" y="1047"/>
                    </a:cubicBezTo>
                    <a:cubicBezTo>
                      <a:pt x="2307" y="1013"/>
                      <a:pt x="2252" y="982"/>
                      <a:pt x="2196" y="958"/>
                    </a:cubicBezTo>
                    <a:cubicBezTo>
                      <a:pt x="2177" y="949"/>
                      <a:pt x="2156" y="942"/>
                      <a:pt x="2135" y="935"/>
                    </a:cubicBezTo>
                    <a:cubicBezTo>
                      <a:pt x="2149" y="935"/>
                      <a:pt x="2163" y="935"/>
                      <a:pt x="2177" y="935"/>
                    </a:cubicBezTo>
                    <a:close/>
                    <a:moveTo>
                      <a:pt x="2362" y="725"/>
                    </a:moveTo>
                    <a:cubicBezTo>
                      <a:pt x="2490" y="790"/>
                      <a:pt x="2611" y="863"/>
                      <a:pt x="2731" y="938"/>
                    </a:cubicBezTo>
                    <a:cubicBezTo>
                      <a:pt x="2748" y="951"/>
                      <a:pt x="2766" y="964"/>
                      <a:pt x="2782" y="977"/>
                    </a:cubicBezTo>
                    <a:cubicBezTo>
                      <a:pt x="2788" y="984"/>
                      <a:pt x="2790" y="992"/>
                      <a:pt x="2796" y="999"/>
                    </a:cubicBezTo>
                    <a:cubicBezTo>
                      <a:pt x="2800" y="1021"/>
                      <a:pt x="2800" y="1044"/>
                      <a:pt x="2796" y="1065"/>
                    </a:cubicBezTo>
                    <a:cubicBezTo>
                      <a:pt x="2673" y="942"/>
                      <a:pt x="2525" y="849"/>
                      <a:pt x="2378" y="765"/>
                    </a:cubicBezTo>
                    <a:cubicBezTo>
                      <a:pt x="2357" y="752"/>
                      <a:pt x="2335" y="741"/>
                      <a:pt x="2314" y="730"/>
                    </a:cubicBezTo>
                    <a:cubicBezTo>
                      <a:pt x="2329" y="729"/>
                      <a:pt x="2345" y="728"/>
                      <a:pt x="2362" y="725"/>
                    </a:cubicBezTo>
                    <a:close/>
                    <a:moveTo>
                      <a:pt x="1461" y="1088"/>
                    </a:moveTo>
                    <a:lnTo>
                      <a:pt x="1461" y="1088"/>
                    </a:lnTo>
                    <a:cubicBezTo>
                      <a:pt x="1447" y="1090"/>
                      <a:pt x="1433" y="1094"/>
                      <a:pt x="1420" y="1095"/>
                    </a:cubicBezTo>
                    <a:cubicBezTo>
                      <a:pt x="1406" y="1096"/>
                      <a:pt x="1391" y="1102"/>
                      <a:pt x="1377" y="1103"/>
                    </a:cubicBezTo>
                    <a:cubicBezTo>
                      <a:pt x="1376" y="1101"/>
                      <a:pt x="1376" y="1096"/>
                      <a:pt x="1373" y="1094"/>
                    </a:cubicBezTo>
                    <a:cubicBezTo>
                      <a:pt x="1403" y="1090"/>
                      <a:pt x="1432" y="1090"/>
                      <a:pt x="1461" y="1088"/>
                    </a:cubicBezTo>
                    <a:close/>
                    <a:moveTo>
                      <a:pt x="2823" y="1046"/>
                    </a:moveTo>
                    <a:cubicBezTo>
                      <a:pt x="2837" y="1068"/>
                      <a:pt x="2852" y="1088"/>
                      <a:pt x="2865" y="1110"/>
                    </a:cubicBezTo>
                    <a:cubicBezTo>
                      <a:pt x="2865" y="1110"/>
                      <a:pt x="2865" y="1111"/>
                      <a:pt x="2865" y="1112"/>
                    </a:cubicBezTo>
                    <a:lnTo>
                      <a:pt x="2865" y="1112"/>
                    </a:lnTo>
                    <a:cubicBezTo>
                      <a:pt x="2850" y="1100"/>
                      <a:pt x="2835" y="1089"/>
                      <a:pt x="2818" y="1079"/>
                    </a:cubicBezTo>
                    <a:cubicBezTo>
                      <a:pt x="2822" y="1069"/>
                      <a:pt x="2822" y="1058"/>
                      <a:pt x="2823" y="1046"/>
                    </a:cubicBezTo>
                    <a:close/>
                    <a:moveTo>
                      <a:pt x="1334" y="1099"/>
                    </a:moveTo>
                    <a:cubicBezTo>
                      <a:pt x="1336" y="1103"/>
                      <a:pt x="1336" y="1109"/>
                      <a:pt x="1337" y="1113"/>
                    </a:cubicBezTo>
                    <a:cubicBezTo>
                      <a:pt x="1227" y="1135"/>
                      <a:pt x="1118" y="1169"/>
                      <a:pt x="1014" y="1218"/>
                    </a:cubicBezTo>
                    <a:cubicBezTo>
                      <a:pt x="1021" y="1204"/>
                      <a:pt x="1027" y="1189"/>
                      <a:pt x="1034" y="1175"/>
                    </a:cubicBezTo>
                    <a:cubicBezTo>
                      <a:pt x="1088" y="1152"/>
                      <a:pt x="1143" y="1134"/>
                      <a:pt x="1201" y="1121"/>
                    </a:cubicBezTo>
                    <a:cubicBezTo>
                      <a:pt x="1245" y="1110"/>
                      <a:pt x="1289" y="1106"/>
                      <a:pt x="1334" y="1099"/>
                    </a:cubicBezTo>
                    <a:close/>
                    <a:moveTo>
                      <a:pt x="1687" y="1280"/>
                    </a:moveTo>
                    <a:cubicBezTo>
                      <a:pt x="1713" y="1281"/>
                      <a:pt x="1738" y="1285"/>
                      <a:pt x="1764" y="1286"/>
                    </a:cubicBezTo>
                    <a:cubicBezTo>
                      <a:pt x="1729" y="1295"/>
                      <a:pt x="1699" y="1308"/>
                      <a:pt x="1669" y="1321"/>
                    </a:cubicBezTo>
                    <a:cubicBezTo>
                      <a:pt x="1673" y="1307"/>
                      <a:pt x="1674" y="1293"/>
                      <a:pt x="1678" y="1280"/>
                    </a:cubicBezTo>
                    <a:close/>
                    <a:moveTo>
                      <a:pt x="978" y="1358"/>
                    </a:moveTo>
                    <a:lnTo>
                      <a:pt x="978" y="1358"/>
                    </a:lnTo>
                    <a:cubicBezTo>
                      <a:pt x="970" y="1363"/>
                      <a:pt x="959" y="1370"/>
                      <a:pt x="950" y="1376"/>
                    </a:cubicBezTo>
                    <a:cubicBezTo>
                      <a:pt x="952" y="1372"/>
                      <a:pt x="952" y="1369"/>
                      <a:pt x="953" y="1365"/>
                    </a:cubicBezTo>
                    <a:cubicBezTo>
                      <a:pt x="960" y="1363"/>
                      <a:pt x="970" y="1361"/>
                      <a:pt x="978" y="1358"/>
                    </a:cubicBezTo>
                    <a:close/>
                    <a:moveTo>
                      <a:pt x="1845" y="1299"/>
                    </a:moveTo>
                    <a:cubicBezTo>
                      <a:pt x="1878" y="1303"/>
                      <a:pt x="1908" y="1308"/>
                      <a:pt x="1940" y="1322"/>
                    </a:cubicBezTo>
                    <a:cubicBezTo>
                      <a:pt x="2013" y="1355"/>
                      <a:pt x="2068" y="1417"/>
                      <a:pt x="2122" y="1467"/>
                    </a:cubicBezTo>
                    <a:cubicBezTo>
                      <a:pt x="2068" y="1438"/>
                      <a:pt x="2011" y="1416"/>
                      <a:pt x="1955" y="1397"/>
                    </a:cubicBezTo>
                    <a:cubicBezTo>
                      <a:pt x="1878" y="1372"/>
                      <a:pt x="1797" y="1354"/>
                      <a:pt x="1714" y="1347"/>
                    </a:cubicBezTo>
                    <a:cubicBezTo>
                      <a:pt x="1757" y="1328"/>
                      <a:pt x="1798" y="1310"/>
                      <a:pt x="1845" y="1299"/>
                    </a:cubicBezTo>
                    <a:close/>
                    <a:moveTo>
                      <a:pt x="3143" y="586"/>
                    </a:moveTo>
                    <a:lnTo>
                      <a:pt x="3143" y="586"/>
                    </a:lnTo>
                    <a:cubicBezTo>
                      <a:pt x="3158" y="597"/>
                      <a:pt x="3172" y="608"/>
                      <a:pt x="3183" y="622"/>
                    </a:cubicBezTo>
                    <a:cubicBezTo>
                      <a:pt x="3238" y="681"/>
                      <a:pt x="3290" y="741"/>
                      <a:pt x="3337" y="806"/>
                    </a:cubicBezTo>
                    <a:cubicBezTo>
                      <a:pt x="3382" y="872"/>
                      <a:pt x="3421" y="945"/>
                      <a:pt x="3448" y="1024"/>
                    </a:cubicBezTo>
                    <a:cubicBezTo>
                      <a:pt x="3476" y="1103"/>
                      <a:pt x="3448" y="1196"/>
                      <a:pt x="3455" y="1274"/>
                    </a:cubicBezTo>
                    <a:cubicBezTo>
                      <a:pt x="3462" y="1355"/>
                      <a:pt x="3469" y="1434"/>
                      <a:pt x="3455" y="1515"/>
                    </a:cubicBezTo>
                    <a:cubicBezTo>
                      <a:pt x="3454" y="1527"/>
                      <a:pt x="3450" y="1537"/>
                      <a:pt x="3448" y="1549"/>
                    </a:cubicBezTo>
                    <a:cubicBezTo>
                      <a:pt x="3422" y="1478"/>
                      <a:pt x="3389" y="1409"/>
                      <a:pt x="3352" y="1343"/>
                    </a:cubicBezTo>
                    <a:cubicBezTo>
                      <a:pt x="3360" y="1313"/>
                      <a:pt x="3367" y="1280"/>
                      <a:pt x="3363" y="1248"/>
                    </a:cubicBezTo>
                    <a:cubicBezTo>
                      <a:pt x="3355" y="1186"/>
                      <a:pt x="3334" y="1128"/>
                      <a:pt x="3322" y="1068"/>
                    </a:cubicBezTo>
                    <a:cubicBezTo>
                      <a:pt x="3311" y="1006"/>
                      <a:pt x="3290" y="948"/>
                      <a:pt x="3269" y="886"/>
                    </a:cubicBezTo>
                    <a:cubicBezTo>
                      <a:pt x="3250" y="824"/>
                      <a:pt x="3198" y="779"/>
                      <a:pt x="3170" y="722"/>
                    </a:cubicBezTo>
                    <a:cubicBezTo>
                      <a:pt x="3154" y="684"/>
                      <a:pt x="3154" y="631"/>
                      <a:pt x="3143" y="586"/>
                    </a:cubicBezTo>
                    <a:close/>
                    <a:moveTo>
                      <a:pt x="2481" y="1134"/>
                    </a:moveTo>
                    <a:lnTo>
                      <a:pt x="2481" y="1134"/>
                    </a:lnTo>
                    <a:cubicBezTo>
                      <a:pt x="2629" y="1240"/>
                      <a:pt x="2793" y="1341"/>
                      <a:pt x="2883" y="1505"/>
                    </a:cubicBezTo>
                    <a:cubicBezTo>
                      <a:pt x="2898" y="1533"/>
                      <a:pt x="2910" y="1563"/>
                      <a:pt x="2921" y="1592"/>
                    </a:cubicBezTo>
                    <a:cubicBezTo>
                      <a:pt x="2909" y="1570"/>
                      <a:pt x="2898" y="1547"/>
                      <a:pt x="2884" y="1526"/>
                    </a:cubicBezTo>
                    <a:cubicBezTo>
                      <a:pt x="2818" y="1420"/>
                      <a:pt x="2723" y="1341"/>
                      <a:pt x="2624" y="1280"/>
                    </a:cubicBezTo>
                    <a:cubicBezTo>
                      <a:pt x="2581" y="1226"/>
                      <a:pt x="2533" y="1178"/>
                      <a:pt x="2481" y="1134"/>
                    </a:cubicBezTo>
                    <a:close/>
                    <a:moveTo>
                      <a:pt x="1607" y="1657"/>
                    </a:moveTo>
                    <a:lnTo>
                      <a:pt x="1607" y="1668"/>
                    </a:lnTo>
                    <a:cubicBezTo>
                      <a:pt x="1534" y="1691"/>
                      <a:pt x="1465" y="1727"/>
                      <a:pt x="1410" y="1775"/>
                    </a:cubicBezTo>
                    <a:cubicBezTo>
                      <a:pt x="1387" y="1791"/>
                      <a:pt x="1366" y="1815"/>
                      <a:pt x="1348" y="1838"/>
                    </a:cubicBezTo>
                    <a:cubicBezTo>
                      <a:pt x="1343" y="1840"/>
                      <a:pt x="1336" y="1841"/>
                      <a:pt x="1330" y="1844"/>
                    </a:cubicBezTo>
                    <a:cubicBezTo>
                      <a:pt x="1332" y="1840"/>
                      <a:pt x="1332" y="1836"/>
                      <a:pt x="1334" y="1831"/>
                    </a:cubicBezTo>
                    <a:cubicBezTo>
                      <a:pt x="1336" y="1829"/>
                      <a:pt x="1337" y="1825"/>
                      <a:pt x="1341" y="1820"/>
                    </a:cubicBezTo>
                    <a:cubicBezTo>
                      <a:pt x="1392" y="1738"/>
                      <a:pt x="1476" y="1701"/>
                      <a:pt x="1563" y="1673"/>
                    </a:cubicBezTo>
                    <a:cubicBezTo>
                      <a:pt x="1577" y="1666"/>
                      <a:pt x="1592" y="1661"/>
                      <a:pt x="1607" y="1657"/>
                    </a:cubicBezTo>
                    <a:close/>
                    <a:moveTo>
                      <a:pt x="664" y="1666"/>
                    </a:moveTo>
                    <a:cubicBezTo>
                      <a:pt x="664" y="1687"/>
                      <a:pt x="663" y="1708"/>
                      <a:pt x="663" y="1727"/>
                    </a:cubicBezTo>
                    <a:cubicBezTo>
                      <a:pt x="663" y="1767"/>
                      <a:pt x="667" y="1805"/>
                      <a:pt x="671" y="1845"/>
                    </a:cubicBezTo>
                    <a:cubicBezTo>
                      <a:pt x="664" y="1860"/>
                      <a:pt x="660" y="1877"/>
                      <a:pt x="655" y="1892"/>
                    </a:cubicBezTo>
                    <a:cubicBezTo>
                      <a:pt x="650" y="1815"/>
                      <a:pt x="655" y="1739"/>
                      <a:pt x="664" y="1666"/>
                    </a:cubicBezTo>
                    <a:close/>
                    <a:moveTo>
                      <a:pt x="3580" y="1705"/>
                    </a:moveTo>
                    <a:cubicBezTo>
                      <a:pt x="3580" y="1706"/>
                      <a:pt x="3582" y="1708"/>
                      <a:pt x="3582" y="1708"/>
                    </a:cubicBezTo>
                    <a:cubicBezTo>
                      <a:pt x="3587" y="1754"/>
                      <a:pt x="3600" y="1801"/>
                      <a:pt x="3601" y="1849"/>
                    </a:cubicBezTo>
                    <a:cubicBezTo>
                      <a:pt x="3606" y="1897"/>
                      <a:pt x="3601" y="1946"/>
                      <a:pt x="3594" y="1991"/>
                    </a:cubicBezTo>
                    <a:cubicBezTo>
                      <a:pt x="3590" y="2008"/>
                      <a:pt x="3582" y="2021"/>
                      <a:pt x="3572" y="2032"/>
                    </a:cubicBezTo>
                    <a:cubicBezTo>
                      <a:pt x="3562" y="2002"/>
                      <a:pt x="3554" y="1970"/>
                      <a:pt x="3547" y="1941"/>
                    </a:cubicBezTo>
                    <a:cubicBezTo>
                      <a:pt x="3542" y="1914"/>
                      <a:pt x="3532" y="1886"/>
                      <a:pt x="3521" y="1860"/>
                    </a:cubicBezTo>
                    <a:cubicBezTo>
                      <a:pt x="3545" y="1811"/>
                      <a:pt x="3565" y="1760"/>
                      <a:pt x="3580" y="1705"/>
                    </a:cubicBezTo>
                    <a:close/>
                    <a:moveTo>
                      <a:pt x="2492" y="1500"/>
                    </a:moveTo>
                    <a:lnTo>
                      <a:pt x="2492" y="1500"/>
                    </a:lnTo>
                    <a:cubicBezTo>
                      <a:pt x="2583" y="1640"/>
                      <a:pt x="2610" y="1816"/>
                      <a:pt x="2588" y="1954"/>
                    </a:cubicBezTo>
                    <a:cubicBezTo>
                      <a:pt x="2584" y="1983"/>
                      <a:pt x="2577" y="2014"/>
                      <a:pt x="2567" y="2045"/>
                    </a:cubicBezTo>
                    <a:cubicBezTo>
                      <a:pt x="2569" y="2003"/>
                      <a:pt x="2570" y="1961"/>
                      <a:pt x="2570" y="1919"/>
                    </a:cubicBezTo>
                    <a:cubicBezTo>
                      <a:pt x="2570" y="1826"/>
                      <a:pt x="2580" y="1727"/>
                      <a:pt x="2550" y="1629"/>
                    </a:cubicBezTo>
                    <a:cubicBezTo>
                      <a:pt x="2536" y="1584"/>
                      <a:pt x="2515" y="1541"/>
                      <a:pt x="2492" y="1500"/>
                    </a:cubicBezTo>
                    <a:close/>
                    <a:moveTo>
                      <a:pt x="1787" y="1611"/>
                    </a:moveTo>
                    <a:cubicBezTo>
                      <a:pt x="1808" y="1611"/>
                      <a:pt x="1829" y="1613"/>
                      <a:pt x="1850" y="1618"/>
                    </a:cubicBezTo>
                    <a:cubicBezTo>
                      <a:pt x="1950" y="1640"/>
                      <a:pt x="2046" y="1687"/>
                      <a:pt x="2119" y="1754"/>
                    </a:cubicBezTo>
                    <a:cubicBezTo>
                      <a:pt x="2130" y="1764"/>
                      <a:pt x="2139" y="1778"/>
                      <a:pt x="2149" y="1789"/>
                    </a:cubicBezTo>
                    <a:cubicBezTo>
                      <a:pt x="2129" y="1785"/>
                      <a:pt x="2108" y="1783"/>
                      <a:pt x="2087" y="1783"/>
                    </a:cubicBezTo>
                    <a:cubicBezTo>
                      <a:pt x="2024" y="1783"/>
                      <a:pt x="1960" y="1802"/>
                      <a:pt x="1904" y="1849"/>
                    </a:cubicBezTo>
                    <a:cubicBezTo>
                      <a:pt x="1868" y="1832"/>
                      <a:pt x="1828" y="1822"/>
                      <a:pt x="1789" y="1822"/>
                    </a:cubicBezTo>
                    <a:cubicBezTo>
                      <a:pt x="1780" y="1822"/>
                      <a:pt x="1772" y="1822"/>
                      <a:pt x="1764" y="1823"/>
                    </a:cubicBezTo>
                    <a:cubicBezTo>
                      <a:pt x="1703" y="1830"/>
                      <a:pt x="1661" y="1866"/>
                      <a:pt x="1625" y="1897"/>
                    </a:cubicBezTo>
                    <a:cubicBezTo>
                      <a:pt x="1618" y="1897"/>
                      <a:pt x="1612" y="1896"/>
                      <a:pt x="1605" y="1896"/>
                    </a:cubicBezTo>
                    <a:cubicBezTo>
                      <a:pt x="1581" y="1896"/>
                      <a:pt x="1558" y="1901"/>
                      <a:pt x="1535" y="1904"/>
                    </a:cubicBezTo>
                    <a:cubicBezTo>
                      <a:pt x="1487" y="1915"/>
                      <a:pt x="1453" y="1950"/>
                      <a:pt x="1414" y="1977"/>
                    </a:cubicBezTo>
                    <a:cubicBezTo>
                      <a:pt x="1385" y="1998"/>
                      <a:pt x="1345" y="2021"/>
                      <a:pt x="1321" y="2053"/>
                    </a:cubicBezTo>
                    <a:cubicBezTo>
                      <a:pt x="1321" y="2052"/>
                      <a:pt x="1321" y="2050"/>
                      <a:pt x="1318" y="2047"/>
                    </a:cubicBezTo>
                    <a:cubicBezTo>
                      <a:pt x="1334" y="1975"/>
                      <a:pt x="1365" y="1908"/>
                      <a:pt x="1407" y="1859"/>
                    </a:cubicBezTo>
                    <a:cubicBezTo>
                      <a:pt x="1451" y="1849"/>
                      <a:pt x="1497" y="1841"/>
                      <a:pt x="1541" y="1841"/>
                    </a:cubicBezTo>
                    <a:cubicBezTo>
                      <a:pt x="1577" y="1841"/>
                      <a:pt x="1612" y="1846"/>
                      <a:pt x="1644" y="1859"/>
                    </a:cubicBezTo>
                    <a:cubicBezTo>
                      <a:pt x="1644" y="1859"/>
                      <a:pt x="1644" y="1859"/>
                      <a:pt x="1644" y="1859"/>
                    </a:cubicBezTo>
                    <a:cubicBezTo>
                      <a:pt x="1647" y="1859"/>
                      <a:pt x="1652" y="1838"/>
                      <a:pt x="1648" y="1836"/>
                    </a:cubicBezTo>
                    <a:cubicBezTo>
                      <a:pt x="1610" y="1809"/>
                      <a:pt x="1568" y="1801"/>
                      <a:pt x="1526" y="1801"/>
                    </a:cubicBezTo>
                    <a:cubicBezTo>
                      <a:pt x="1507" y="1801"/>
                      <a:pt x="1487" y="1803"/>
                      <a:pt x="1468" y="1805"/>
                    </a:cubicBezTo>
                    <a:cubicBezTo>
                      <a:pt x="1508" y="1775"/>
                      <a:pt x="1550" y="1750"/>
                      <a:pt x="1603" y="1734"/>
                    </a:cubicBezTo>
                    <a:lnTo>
                      <a:pt x="1603" y="1734"/>
                    </a:lnTo>
                    <a:cubicBezTo>
                      <a:pt x="1600" y="1756"/>
                      <a:pt x="1600" y="1780"/>
                      <a:pt x="1596" y="1801"/>
                    </a:cubicBezTo>
                    <a:cubicBezTo>
                      <a:pt x="1594" y="1805"/>
                      <a:pt x="1603" y="1807"/>
                      <a:pt x="1611" y="1807"/>
                    </a:cubicBezTo>
                    <a:cubicBezTo>
                      <a:pt x="1615" y="1807"/>
                      <a:pt x="1619" y="1806"/>
                      <a:pt x="1619" y="1804"/>
                    </a:cubicBezTo>
                    <a:cubicBezTo>
                      <a:pt x="1628" y="1776"/>
                      <a:pt x="1633" y="1747"/>
                      <a:pt x="1639" y="1720"/>
                    </a:cubicBezTo>
                    <a:cubicBezTo>
                      <a:pt x="1684" y="1708"/>
                      <a:pt x="1731" y="1702"/>
                      <a:pt x="1777" y="1702"/>
                    </a:cubicBezTo>
                    <a:cubicBezTo>
                      <a:pt x="1842" y="1702"/>
                      <a:pt x="1905" y="1714"/>
                      <a:pt x="1962" y="1741"/>
                    </a:cubicBezTo>
                    <a:cubicBezTo>
                      <a:pt x="1964" y="1741"/>
                      <a:pt x="1966" y="1742"/>
                      <a:pt x="1968" y="1742"/>
                    </a:cubicBezTo>
                    <a:cubicBezTo>
                      <a:pt x="1987" y="1742"/>
                      <a:pt x="2008" y="1706"/>
                      <a:pt x="1985" y="1694"/>
                    </a:cubicBezTo>
                    <a:cubicBezTo>
                      <a:pt x="1920" y="1656"/>
                      <a:pt x="1843" y="1639"/>
                      <a:pt x="1766" y="1639"/>
                    </a:cubicBezTo>
                    <a:cubicBezTo>
                      <a:pt x="1725" y="1639"/>
                      <a:pt x="1685" y="1643"/>
                      <a:pt x="1645" y="1652"/>
                    </a:cubicBezTo>
                    <a:lnTo>
                      <a:pt x="1645" y="1637"/>
                    </a:lnTo>
                    <a:cubicBezTo>
                      <a:pt x="1690" y="1623"/>
                      <a:pt x="1738" y="1611"/>
                      <a:pt x="1787" y="1611"/>
                    </a:cubicBezTo>
                    <a:close/>
                    <a:moveTo>
                      <a:pt x="1637" y="1281"/>
                    </a:moveTo>
                    <a:lnTo>
                      <a:pt x="1637" y="1281"/>
                    </a:lnTo>
                    <a:cubicBezTo>
                      <a:pt x="1633" y="1295"/>
                      <a:pt x="1628" y="1308"/>
                      <a:pt x="1626" y="1324"/>
                    </a:cubicBezTo>
                    <a:cubicBezTo>
                      <a:pt x="1625" y="1329"/>
                      <a:pt x="1625" y="1335"/>
                      <a:pt x="1625" y="1337"/>
                    </a:cubicBezTo>
                    <a:cubicBezTo>
                      <a:pt x="1619" y="1341"/>
                      <a:pt x="1617" y="1344"/>
                      <a:pt x="1611" y="1348"/>
                    </a:cubicBezTo>
                    <a:cubicBezTo>
                      <a:pt x="1596" y="1350"/>
                      <a:pt x="1579" y="1350"/>
                      <a:pt x="1564" y="1351"/>
                    </a:cubicBezTo>
                    <a:cubicBezTo>
                      <a:pt x="1425" y="1377"/>
                      <a:pt x="1300" y="1457"/>
                      <a:pt x="1200" y="1560"/>
                    </a:cubicBezTo>
                    <a:cubicBezTo>
                      <a:pt x="1100" y="1663"/>
                      <a:pt x="1047" y="1801"/>
                      <a:pt x="1036" y="1946"/>
                    </a:cubicBezTo>
                    <a:cubicBezTo>
                      <a:pt x="1034" y="1959"/>
                      <a:pt x="1034" y="1975"/>
                      <a:pt x="1034" y="1988"/>
                    </a:cubicBezTo>
                    <a:cubicBezTo>
                      <a:pt x="1015" y="2005"/>
                      <a:pt x="993" y="2023"/>
                      <a:pt x="978" y="2043"/>
                    </a:cubicBezTo>
                    <a:cubicBezTo>
                      <a:pt x="966" y="2058"/>
                      <a:pt x="959" y="2076"/>
                      <a:pt x="950" y="2093"/>
                    </a:cubicBezTo>
                    <a:cubicBezTo>
                      <a:pt x="944" y="2071"/>
                      <a:pt x="938" y="2047"/>
                      <a:pt x="933" y="2025"/>
                    </a:cubicBezTo>
                    <a:cubicBezTo>
                      <a:pt x="950" y="1954"/>
                      <a:pt x="977" y="1884"/>
                      <a:pt x="1005" y="1816"/>
                    </a:cubicBezTo>
                    <a:cubicBezTo>
                      <a:pt x="1033" y="1754"/>
                      <a:pt x="1062" y="1691"/>
                      <a:pt x="1098" y="1629"/>
                    </a:cubicBezTo>
                    <a:cubicBezTo>
                      <a:pt x="1136" y="1595"/>
                      <a:pt x="1173" y="1562"/>
                      <a:pt x="1211" y="1529"/>
                    </a:cubicBezTo>
                    <a:cubicBezTo>
                      <a:pt x="1301" y="1443"/>
                      <a:pt x="1398" y="1341"/>
                      <a:pt x="1528" y="1289"/>
                    </a:cubicBezTo>
                    <a:cubicBezTo>
                      <a:pt x="1564" y="1285"/>
                      <a:pt x="1600" y="1282"/>
                      <a:pt x="1637" y="1281"/>
                    </a:cubicBezTo>
                    <a:close/>
                    <a:moveTo>
                      <a:pt x="1142" y="607"/>
                    </a:moveTo>
                    <a:cubicBezTo>
                      <a:pt x="1012" y="695"/>
                      <a:pt x="931" y="814"/>
                      <a:pt x="868" y="941"/>
                    </a:cubicBezTo>
                    <a:cubicBezTo>
                      <a:pt x="744" y="1017"/>
                      <a:pt x="634" y="1116"/>
                      <a:pt x="554" y="1240"/>
                    </a:cubicBezTo>
                    <a:cubicBezTo>
                      <a:pt x="430" y="1434"/>
                      <a:pt x="403" y="1651"/>
                      <a:pt x="408" y="1859"/>
                    </a:cubicBezTo>
                    <a:cubicBezTo>
                      <a:pt x="389" y="1939"/>
                      <a:pt x="382" y="2021"/>
                      <a:pt x="393" y="2105"/>
                    </a:cubicBezTo>
                    <a:cubicBezTo>
                      <a:pt x="385" y="2064"/>
                      <a:pt x="375" y="2023"/>
                      <a:pt x="368" y="1980"/>
                    </a:cubicBezTo>
                    <a:cubicBezTo>
                      <a:pt x="326" y="1698"/>
                      <a:pt x="312" y="1384"/>
                      <a:pt x="463" y="1113"/>
                    </a:cubicBezTo>
                    <a:cubicBezTo>
                      <a:pt x="601" y="867"/>
                      <a:pt x="849" y="688"/>
                      <a:pt x="1121" y="612"/>
                    </a:cubicBezTo>
                    <a:lnTo>
                      <a:pt x="1142" y="607"/>
                    </a:lnTo>
                    <a:close/>
                    <a:moveTo>
                      <a:pt x="1033" y="2069"/>
                    </a:moveTo>
                    <a:cubicBezTo>
                      <a:pt x="1036" y="2152"/>
                      <a:pt x="1056" y="2235"/>
                      <a:pt x="1098" y="2306"/>
                    </a:cubicBezTo>
                    <a:cubicBezTo>
                      <a:pt x="1089" y="2310"/>
                      <a:pt x="1083" y="2313"/>
                      <a:pt x="1074" y="2317"/>
                    </a:cubicBezTo>
                    <a:cubicBezTo>
                      <a:pt x="1043" y="2283"/>
                      <a:pt x="1015" y="2244"/>
                      <a:pt x="994" y="2203"/>
                    </a:cubicBezTo>
                    <a:lnTo>
                      <a:pt x="994" y="2182"/>
                    </a:lnTo>
                    <a:cubicBezTo>
                      <a:pt x="999" y="2152"/>
                      <a:pt x="1011" y="2111"/>
                      <a:pt x="1033" y="2069"/>
                    </a:cubicBezTo>
                    <a:close/>
                    <a:moveTo>
                      <a:pt x="1617" y="374"/>
                    </a:moveTo>
                    <a:cubicBezTo>
                      <a:pt x="1725" y="374"/>
                      <a:pt x="1832" y="385"/>
                      <a:pt x="1936" y="408"/>
                    </a:cubicBezTo>
                    <a:cubicBezTo>
                      <a:pt x="2067" y="440"/>
                      <a:pt x="2210" y="454"/>
                      <a:pt x="2332" y="523"/>
                    </a:cubicBezTo>
                    <a:cubicBezTo>
                      <a:pt x="2371" y="545"/>
                      <a:pt x="2405" y="571"/>
                      <a:pt x="2439" y="600"/>
                    </a:cubicBezTo>
                    <a:cubicBezTo>
                      <a:pt x="2375" y="587"/>
                      <a:pt x="2307" y="579"/>
                      <a:pt x="2241" y="572"/>
                    </a:cubicBezTo>
                    <a:cubicBezTo>
                      <a:pt x="2033" y="510"/>
                      <a:pt x="1819" y="469"/>
                      <a:pt x="1598" y="469"/>
                    </a:cubicBezTo>
                    <a:cubicBezTo>
                      <a:pt x="1591" y="469"/>
                      <a:pt x="1584" y="469"/>
                      <a:pt x="1577" y="469"/>
                    </a:cubicBezTo>
                    <a:cubicBezTo>
                      <a:pt x="1249" y="474"/>
                      <a:pt x="912" y="585"/>
                      <a:pt x="661" y="806"/>
                    </a:cubicBezTo>
                    <a:cubicBezTo>
                      <a:pt x="396" y="1032"/>
                      <a:pt x="293" y="1381"/>
                      <a:pt x="299" y="1695"/>
                    </a:cubicBezTo>
                    <a:cubicBezTo>
                      <a:pt x="301" y="1908"/>
                      <a:pt x="355" y="2131"/>
                      <a:pt x="401" y="2342"/>
                    </a:cubicBezTo>
                    <a:cubicBezTo>
                      <a:pt x="317" y="2265"/>
                      <a:pt x="246" y="2169"/>
                      <a:pt x="209" y="2063"/>
                    </a:cubicBezTo>
                    <a:cubicBezTo>
                      <a:pt x="147" y="1886"/>
                      <a:pt x="189" y="1706"/>
                      <a:pt x="217" y="1542"/>
                    </a:cubicBezTo>
                    <a:cubicBezTo>
                      <a:pt x="244" y="1377"/>
                      <a:pt x="293" y="1213"/>
                      <a:pt x="379" y="1069"/>
                    </a:cubicBezTo>
                    <a:cubicBezTo>
                      <a:pt x="463" y="927"/>
                      <a:pt x="568" y="794"/>
                      <a:pt x="696" y="689"/>
                    </a:cubicBezTo>
                    <a:cubicBezTo>
                      <a:pt x="807" y="594"/>
                      <a:pt x="922" y="498"/>
                      <a:pt x="1055" y="436"/>
                    </a:cubicBezTo>
                    <a:cubicBezTo>
                      <a:pt x="1070" y="429"/>
                      <a:pt x="1085" y="421"/>
                      <a:pt x="1102" y="414"/>
                    </a:cubicBezTo>
                    <a:cubicBezTo>
                      <a:pt x="1190" y="382"/>
                      <a:pt x="1283" y="378"/>
                      <a:pt x="1373" y="378"/>
                    </a:cubicBezTo>
                    <a:cubicBezTo>
                      <a:pt x="1398" y="378"/>
                      <a:pt x="1423" y="378"/>
                      <a:pt x="1448" y="378"/>
                    </a:cubicBezTo>
                    <a:cubicBezTo>
                      <a:pt x="1475" y="378"/>
                      <a:pt x="1501" y="378"/>
                      <a:pt x="1527" y="377"/>
                    </a:cubicBezTo>
                    <a:cubicBezTo>
                      <a:pt x="1557" y="375"/>
                      <a:pt x="1587" y="374"/>
                      <a:pt x="1617" y="374"/>
                    </a:cubicBezTo>
                    <a:close/>
                    <a:moveTo>
                      <a:pt x="1098" y="2342"/>
                    </a:moveTo>
                    <a:cubicBezTo>
                      <a:pt x="1110" y="2352"/>
                      <a:pt x="1121" y="2361"/>
                      <a:pt x="1131" y="2372"/>
                    </a:cubicBezTo>
                    <a:lnTo>
                      <a:pt x="1142" y="2387"/>
                    </a:lnTo>
                    <a:cubicBezTo>
                      <a:pt x="1125" y="2374"/>
                      <a:pt x="1111" y="2358"/>
                      <a:pt x="1098" y="2342"/>
                    </a:cubicBezTo>
                    <a:close/>
                    <a:moveTo>
                      <a:pt x="410" y="2189"/>
                    </a:moveTo>
                    <a:cubicBezTo>
                      <a:pt x="419" y="2224"/>
                      <a:pt x="433" y="2257"/>
                      <a:pt x="449" y="2290"/>
                    </a:cubicBezTo>
                    <a:cubicBezTo>
                      <a:pt x="454" y="2324"/>
                      <a:pt x="458" y="2356"/>
                      <a:pt x="463" y="2390"/>
                    </a:cubicBezTo>
                    <a:cubicBezTo>
                      <a:pt x="456" y="2386"/>
                      <a:pt x="449" y="2382"/>
                      <a:pt x="444" y="2376"/>
                    </a:cubicBezTo>
                    <a:cubicBezTo>
                      <a:pt x="433" y="2317"/>
                      <a:pt x="422" y="2253"/>
                      <a:pt x="410" y="2189"/>
                    </a:cubicBezTo>
                    <a:close/>
                    <a:moveTo>
                      <a:pt x="2756" y="2237"/>
                    </a:moveTo>
                    <a:cubicBezTo>
                      <a:pt x="2756" y="2276"/>
                      <a:pt x="2752" y="2313"/>
                      <a:pt x="2745" y="2349"/>
                    </a:cubicBezTo>
                    <a:cubicBezTo>
                      <a:pt x="2723" y="2363"/>
                      <a:pt x="2704" y="2375"/>
                      <a:pt x="2680" y="2387"/>
                    </a:cubicBezTo>
                    <a:cubicBezTo>
                      <a:pt x="2661" y="2396"/>
                      <a:pt x="2643" y="2403"/>
                      <a:pt x="2623" y="2411"/>
                    </a:cubicBezTo>
                    <a:cubicBezTo>
                      <a:pt x="2618" y="2414"/>
                      <a:pt x="2614" y="2415"/>
                      <a:pt x="2610" y="2416"/>
                    </a:cubicBezTo>
                    <a:cubicBezTo>
                      <a:pt x="2611" y="2415"/>
                      <a:pt x="2614" y="2414"/>
                      <a:pt x="2616" y="2414"/>
                    </a:cubicBezTo>
                    <a:cubicBezTo>
                      <a:pt x="2668" y="2363"/>
                      <a:pt x="2716" y="2303"/>
                      <a:pt x="2756" y="2237"/>
                    </a:cubicBezTo>
                    <a:close/>
                    <a:moveTo>
                      <a:pt x="2091" y="1853"/>
                    </a:moveTo>
                    <a:cubicBezTo>
                      <a:pt x="2129" y="1853"/>
                      <a:pt x="2166" y="1861"/>
                      <a:pt x="2199" y="1874"/>
                    </a:cubicBezTo>
                    <a:cubicBezTo>
                      <a:pt x="2219" y="1919"/>
                      <a:pt x="2232" y="1966"/>
                      <a:pt x="2236" y="2010"/>
                    </a:cubicBezTo>
                    <a:cubicBezTo>
                      <a:pt x="2247" y="2098"/>
                      <a:pt x="2212" y="2193"/>
                      <a:pt x="2170" y="2273"/>
                    </a:cubicBezTo>
                    <a:cubicBezTo>
                      <a:pt x="2134" y="2341"/>
                      <a:pt x="2079" y="2393"/>
                      <a:pt x="2018" y="2430"/>
                    </a:cubicBezTo>
                    <a:cubicBezTo>
                      <a:pt x="2015" y="2430"/>
                      <a:pt x="2012" y="2430"/>
                      <a:pt x="2009" y="2430"/>
                    </a:cubicBezTo>
                    <a:cubicBezTo>
                      <a:pt x="1997" y="2430"/>
                      <a:pt x="1984" y="2429"/>
                      <a:pt x="1970" y="2429"/>
                    </a:cubicBezTo>
                    <a:cubicBezTo>
                      <a:pt x="1978" y="2416"/>
                      <a:pt x="1985" y="2403"/>
                      <a:pt x="1995" y="2393"/>
                    </a:cubicBezTo>
                    <a:cubicBezTo>
                      <a:pt x="2027" y="2353"/>
                      <a:pt x="2067" y="2308"/>
                      <a:pt x="2084" y="2251"/>
                    </a:cubicBezTo>
                    <a:cubicBezTo>
                      <a:pt x="2101" y="2197"/>
                      <a:pt x="2115" y="2122"/>
                      <a:pt x="2098" y="2053"/>
                    </a:cubicBezTo>
                    <a:cubicBezTo>
                      <a:pt x="2089" y="2016"/>
                      <a:pt x="2067" y="1983"/>
                      <a:pt x="2040" y="1957"/>
                    </a:cubicBezTo>
                    <a:cubicBezTo>
                      <a:pt x="2018" y="1935"/>
                      <a:pt x="1995" y="1915"/>
                      <a:pt x="1970" y="1897"/>
                    </a:cubicBezTo>
                    <a:cubicBezTo>
                      <a:pt x="1965" y="1893"/>
                      <a:pt x="1962" y="1892"/>
                      <a:pt x="1956" y="1888"/>
                    </a:cubicBezTo>
                    <a:cubicBezTo>
                      <a:pt x="1999" y="1863"/>
                      <a:pt x="2046" y="1853"/>
                      <a:pt x="2091" y="1853"/>
                    </a:cubicBezTo>
                    <a:close/>
                    <a:moveTo>
                      <a:pt x="216" y="2250"/>
                    </a:moveTo>
                    <a:lnTo>
                      <a:pt x="216" y="2250"/>
                    </a:lnTo>
                    <a:cubicBezTo>
                      <a:pt x="233" y="2276"/>
                      <a:pt x="246" y="2301"/>
                      <a:pt x="268" y="2325"/>
                    </a:cubicBezTo>
                    <a:cubicBezTo>
                      <a:pt x="315" y="2379"/>
                      <a:pt x="368" y="2418"/>
                      <a:pt x="426" y="2451"/>
                    </a:cubicBezTo>
                    <a:cubicBezTo>
                      <a:pt x="429" y="2470"/>
                      <a:pt x="434" y="2489"/>
                      <a:pt x="437" y="2506"/>
                    </a:cubicBezTo>
                    <a:cubicBezTo>
                      <a:pt x="436" y="2504"/>
                      <a:pt x="433" y="2503"/>
                      <a:pt x="430" y="2499"/>
                    </a:cubicBezTo>
                    <a:cubicBezTo>
                      <a:pt x="421" y="2477"/>
                      <a:pt x="412" y="2456"/>
                      <a:pt x="393" y="2437"/>
                    </a:cubicBezTo>
                    <a:cubicBezTo>
                      <a:pt x="374" y="2418"/>
                      <a:pt x="327" y="2405"/>
                      <a:pt x="310" y="2382"/>
                    </a:cubicBezTo>
                    <a:cubicBezTo>
                      <a:pt x="293" y="2361"/>
                      <a:pt x="272" y="2335"/>
                      <a:pt x="249" y="2308"/>
                    </a:cubicBezTo>
                    <a:cubicBezTo>
                      <a:pt x="235" y="2291"/>
                      <a:pt x="214" y="2270"/>
                      <a:pt x="216" y="2250"/>
                    </a:cubicBezTo>
                    <a:close/>
                    <a:moveTo>
                      <a:pt x="458" y="2469"/>
                    </a:moveTo>
                    <a:lnTo>
                      <a:pt x="458" y="2469"/>
                    </a:lnTo>
                    <a:cubicBezTo>
                      <a:pt x="465" y="2471"/>
                      <a:pt x="470" y="2475"/>
                      <a:pt x="477" y="2478"/>
                    </a:cubicBezTo>
                    <a:cubicBezTo>
                      <a:pt x="491" y="2554"/>
                      <a:pt x="510" y="2628"/>
                      <a:pt x="533" y="2704"/>
                    </a:cubicBezTo>
                    <a:cubicBezTo>
                      <a:pt x="525" y="2698"/>
                      <a:pt x="518" y="2693"/>
                      <a:pt x="513" y="2686"/>
                    </a:cubicBezTo>
                    <a:cubicBezTo>
                      <a:pt x="502" y="2665"/>
                      <a:pt x="503" y="2636"/>
                      <a:pt x="495" y="2614"/>
                    </a:cubicBezTo>
                    <a:cubicBezTo>
                      <a:pt x="485" y="2592"/>
                      <a:pt x="485" y="2568"/>
                      <a:pt x="478" y="2547"/>
                    </a:cubicBezTo>
                    <a:cubicBezTo>
                      <a:pt x="476" y="2540"/>
                      <a:pt x="469" y="2535"/>
                      <a:pt x="463" y="2531"/>
                    </a:cubicBezTo>
                    <a:cubicBezTo>
                      <a:pt x="465" y="2528"/>
                      <a:pt x="470" y="2528"/>
                      <a:pt x="469" y="2526"/>
                    </a:cubicBezTo>
                    <a:cubicBezTo>
                      <a:pt x="467" y="2506"/>
                      <a:pt x="462" y="2489"/>
                      <a:pt x="458" y="2469"/>
                    </a:cubicBezTo>
                    <a:close/>
                    <a:moveTo>
                      <a:pt x="1530" y="2897"/>
                    </a:moveTo>
                    <a:lnTo>
                      <a:pt x="1530" y="2897"/>
                    </a:lnTo>
                    <a:cubicBezTo>
                      <a:pt x="1645" y="2928"/>
                      <a:pt x="1763" y="2944"/>
                      <a:pt x="1879" y="2944"/>
                    </a:cubicBezTo>
                    <a:cubicBezTo>
                      <a:pt x="1889" y="2944"/>
                      <a:pt x="1899" y="2944"/>
                      <a:pt x="1908" y="2943"/>
                    </a:cubicBezTo>
                    <a:cubicBezTo>
                      <a:pt x="1936" y="2941"/>
                      <a:pt x="1963" y="2938"/>
                      <a:pt x="1991" y="2936"/>
                    </a:cubicBezTo>
                    <a:cubicBezTo>
                      <a:pt x="1992" y="2936"/>
                      <a:pt x="1992" y="2938"/>
                      <a:pt x="1992" y="2938"/>
                    </a:cubicBezTo>
                    <a:cubicBezTo>
                      <a:pt x="2033" y="2959"/>
                      <a:pt x="2075" y="3005"/>
                      <a:pt x="2120" y="3022"/>
                    </a:cubicBezTo>
                    <a:cubicBezTo>
                      <a:pt x="2135" y="3029"/>
                      <a:pt x="2149" y="3029"/>
                      <a:pt x="2164" y="3029"/>
                    </a:cubicBezTo>
                    <a:cubicBezTo>
                      <a:pt x="2152" y="3029"/>
                      <a:pt x="2141" y="3030"/>
                      <a:pt x="2129" y="3030"/>
                    </a:cubicBezTo>
                    <a:cubicBezTo>
                      <a:pt x="2027" y="3030"/>
                      <a:pt x="1917" y="3005"/>
                      <a:pt x="1802" y="2979"/>
                    </a:cubicBezTo>
                    <a:cubicBezTo>
                      <a:pt x="1707" y="2959"/>
                      <a:pt x="1618" y="2930"/>
                      <a:pt x="1530" y="2897"/>
                    </a:cubicBezTo>
                    <a:close/>
                    <a:moveTo>
                      <a:pt x="2815" y="3285"/>
                    </a:moveTo>
                    <a:cubicBezTo>
                      <a:pt x="2814" y="3289"/>
                      <a:pt x="2814" y="3292"/>
                      <a:pt x="2811" y="3294"/>
                    </a:cubicBezTo>
                    <a:cubicBezTo>
                      <a:pt x="2792" y="3316"/>
                      <a:pt x="2770" y="3333"/>
                      <a:pt x="2746" y="3349"/>
                    </a:cubicBezTo>
                    <a:cubicBezTo>
                      <a:pt x="2739" y="3352"/>
                      <a:pt x="2732" y="3353"/>
                      <a:pt x="2725" y="3353"/>
                    </a:cubicBezTo>
                    <a:cubicBezTo>
                      <a:pt x="2720" y="3353"/>
                      <a:pt x="2716" y="3353"/>
                      <a:pt x="2711" y="3352"/>
                    </a:cubicBezTo>
                    <a:cubicBezTo>
                      <a:pt x="2745" y="3331"/>
                      <a:pt x="2781" y="3308"/>
                      <a:pt x="2815" y="3285"/>
                    </a:cubicBezTo>
                    <a:close/>
                    <a:moveTo>
                      <a:pt x="1838" y="1"/>
                    </a:moveTo>
                    <a:cubicBezTo>
                      <a:pt x="1830" y="1"/>
                      <a:pt x="1821" y="1"/>
                      <a:pt x="1813" y="2"/>
                    </a:cubicBezTo>
                    <a:cubicBezTo>
                      <a:pt x="1772" y="9"/>
                      <a:pt x="1736" y="33"/>
                      <a:pt x="1700" y="55"/>
                    </a:cubicBezTo>
                    <a:cubicBezTo>
                      <a:pt x="1656" y="71"/>
                      <a:pt x="1614" y="92"/>
                      <a:pt x="1571" y="106"/>
                    </a:cubicBezTo>
                    <a:cubicBezTo>
                      <a:pt x="1531" y="119"/>
                      <a:pt x="1494" y="136"/>
                      <a:pt x="1455" y="157"/>
                    </a:cubicBezTo>
                    <a:cubicBezTo>
                      <a:pt x="1422" y="161"/>
                      <a:pt x="1388" y="165"/>
                      <a:pt x="1356" y="172"/>
                    </a:cubicBezTo>
                    <a:cubicBezTo>
                      <a:pt x="1177" y="207"/>
                      <a:pt x="1014" y="296"/>
                      <a:pt x="862" y="388"/>
                    </a:cubicBezTo>
                    <a:cubicBezTo>
                      <a:pt x="710" y="480"/>
                      <a:pt x="560" y="585"/>
                      <a:pt x="441" y="724"/>
                    </a:cubicBezTo>
                    <a:cubicBezTo>
                      <a:pt x="321" y="861"/>
                      <a:pt x="217" y="1013"/>
                      <a:pt x="149" y="1185"/>
                    </a:cubicBezTo>
                    <a:cubicBezTo>
                      <a:pt x="83" y="1357"/>
                      <a:pt x="67" y="1544"/>
                      <a:pt x="70" y="1730"/>
                    </a:cubicBezTo>
                    <a:cubicBezTo>
                      <a:pt x="71" y="1900"/>
                      <a:pt x="108" y="2083"/>
                      <a:pt x="207" y="2242"/>
                    </a:cubicBezTo>
                    <a:cubicBezTo>
                      <a:pt x="195" y="2246"/>
                      <a:pt x="189" y="2253"/>
                      <a:pt x="187" y="2259"/>
                    </a:cubicBezTo>
                    <a:cubicBezTo>
                      <a:pt x="159" y="2210"/>
                      <a:pt x="132" y="2159"/>
                      <a:pt x="105" y="2105"/>
                    </a:cubicBezTo>
                    <a:cubicBezTo>
                      <a:pt x="77" y="2046"/>
                      <a:pt x="38" y="1975"/>
                      <a:pt x="60" y="1908"/>
                    </a:cubicBezTo>
                    <a:cubicBezTo>
                      <a:pt x="58" y="1899"/>
                      <a:pt x="47" y="1895"/>
                      <a:pt x="39" y="1895"/>
                    </a:cubicBezTo>
                    <a:cubicBezTo>
                      <a:pt x="35" y="1895"/>
                      <a:pt x="32" y="1896"/>
                      <a:pt x="31" y="1897"/>
                    </a:cubicBezTo>
                    <a:cubicBezTo>
                      <a:pt x="1" y="1946"/>
                      <a:pt x="13" y="1991"/>
                      <a:pt x="28" y="2036"/>
                    </a:cubicBezTo>
                    <a:cubicBezTo>
                      <a:pt x="55" y="2107"/>
                      <a:pt x="107" y="2167"/>
                      <a:pt x="132" y="2232"/>
                    </a:cubicBezTo>
                    <a:cubicBezTo>
                      <a:pt x="154" y="2292"/>
                      <a:pt x="182" y="2352"/>
                      <a:pt x="217" y="2404"/>
                    </a:cubicBezTo>
                    <a:cubicBezTo>
                      <a:pt x="251" y="2463"/>
                      <a:pt x="283" y="2517"/>
                      <a:pt x="313" y="2569"/>
                    </a:cubicBezTo>
                    <a:lnTo>
                      <a:pt x="313" y="2572"/>
                    </a:lnTo>
                    <a:cubicBezTo>
                      <a:pt x="313" y="2576"/>
                      <a:pt x="312" y="2580"/>
                      <a:pt x="313" y="2586"/>
                    </a:cubicBezTo>
                    <a:cubicBezTo>
                      <a:pt x="320" y="2609"/>
                      <a:pt x="334" y="2630"/>
                      <a:pt x="341" y="2656"/>
                    </a:cubicBezTo>
                    <a:cubicBezTo>
                      <a:pt x="348" y="2693"/>
                      <a:pt x="355" y="2733"/>
                      <a:pt x="375" y="2764"/>
                    </a:cubicBezTo>
                    <a:cubicBezTo>
                      <a:pt x="389" y="2786"/>
                      <a:pt x="405" y="2809"/>
                      <a:pt x="421" y="2829"/>
                    </a:cubicBezTo>
                    <a:cubicBezTo>
                      <a:pt x="419" y="2857"/>
                      <a:pt x="405" y="2897"/>
                      <a:pt x="415" y="2916"/>
                    </a:cubicBezTo>
                    <a:cubicBezTo>
                      <a:pt x="429" y="2939"/>
                      <a:pt x="447" y="2960"/>
                      <a:pt x="462" y="2985"/>
                    </a:cubicBezTo>
                    <a:cubicBezTo>
                      <a:pt x="477" y="3007"/>
                      <a:pt x="517" y="3001"/>
                      <a:pt x="533" y="3020"/>
                    </a:cubicBezTo>
                    <a:cubicBezTo>
                      <a:pt x="551" y="3041"/>
                      <a:pt x="557" y="3081"/>
                      <a:pt x="575" y="3102"/>
                    </a:cubicBezTo>
                    <a:cubicBezTo>
                      <a:pt x="595" y="3120"/>
                      <a:pt x="620" y="3131"/>
                      <a:pt x="642" y="3147"/>
                    </a:cubicBezTo>
                    <a:cubicBezTo>
                      <a:pt x="663" y="3165"/>
                      <a:pt x="677" y="3195"/>
                      <a:pt x="701" y="3212"/>
                    </a:cubicBezTo>
                    <a:cubicBezTo>
                      <a:pt x="723" y="3225"/>
                      <a:pt x="756" y="3221"/>
                      <a:pt x="780" y="3234"/>
                    </a:cubicBezTo>
                    <a:lnTo>
                      <a:pt x="795" y="3239"/>
                    </a:lnTo>
                    <a:cubicBezTo>
                      <a:pt x="828" y="3283"/>
                      <a:pt x="850" y="3349"/>
                      <a:pt x="897" y="3381"/>
                    </a:cubicBezTo>
                    <a:cubicBezTo>
                      <a:pt x="949" y="3420"/>
                      <a:pt x="1005" y="3450"/>
                      <a:pt x="1062" y="3483"/>
                    </a:cubicBezTo>
                    <a:cubicBezTo>
                      <a:pt x="1121" y="3515"/>
                      <a:pt x="1191" y="3509"/>
                      <a:pt x="1252" y="3531"/>
                    </a:cubicBezTo>
                    <a:cubicBezTo>
                      <a:pt x="1310" y="3557"/>
                      <a:pt x="1369" y="3597"/>
                      <a:pt x="1432" y="3615"/>
                    </a:cubicBezTo>
                    <a:cubicBezTo>
                      <a:pt x="1495" y="3629"/>
                      <a:pt x="1561" y="3636"/>
                      <a:pt x="1626" y="3641"/>
                    </a:cubicBezTo>
                    <a:cubicBezTo>
                      <a:pt x="1692" y="3649"/>
                      <a:pt x="1757" y="3670"/>
                      <a:pt x="1824" y="3670"/>
                    </a:cubicBezTo>
                    <a:cubicBezTo>
                      <a:pt x="1892" y="3669"/>
                      <a:pt x="1955" y="3648"/>
                      <a:pt x="2020" y="3638"/>
                    </a:cubicBezTo>
                    <a:cubicBezTo>
                      <a:pt x="2086" y="3631"/>
                      <a:pt x="2148" y="3605"/>
                      <a:pt x="2211" y="3590"/>
                    </a:cubicBezTo>
                    <a:cubicBezTo>
                      <a:pt x="2274" y="3574"/>
                      <a:pt x="2349" y="3592"/>
                      <a:pt x="2412" y="3570"/>
                    </a:cubicBezTo>
                    <a:cubicBezTo>
                      <a:pt x="2488" y="3542"/>
                      <a:pt x="2541" y="3466"/>
                      <a:pt x="2605" y="3422"/>
                    </a:cubicBezTo>
                    <a:cubicBezTo>
                      <a:pt x="2611" y="3435"/>
                      <a:pt x="2621" y="3450"/>
                      <a:pt x="2623" y="3450"/>
                    </a:cubicBezTo>
                    <a:cubicBezTo>
                      <a:pt x="2624" y="3450"/>
                      <a:pt x="2624" y="3450"/>
                      <a:pt x="2624" y="3450"/>
                    </a:cubicBezTo>
                    <a:cubicBezTo>
                      <a:pt x="2643" y="3433"/>
                      <a:pt x="2653" y="3406"/>
                      <a:pt x="2680" y="3404"/>
                    </a:cubicBezTo>
                    <a:cubicBezTo>
                      <a:pt x="2682" y="3404"/>
                      <a:pt x="2684" y="3404"/>
                      <a:pt x="2686" y="3404"/>
                    </a:cubicBezTo>
                    <a:cubicBezTo>
                      <a:pt x="2713" y="3404"/>
                      <a:pt x="2751" y="3423"/>
                      <a:pt x="2782" y="3426"/>
                    </a:cubicBezTo>
                    <a:cubicBezTo>
                      <a:pt x="2815" y="3429"/>
                      <a:pt x="2862" y="3454"/>
                      <a:pt x="2894" y="3454"/>
                    </a:cubicBezTo>
                    <a:cubicBezTo>
                      <a:pt x="2927" y="3454"/>
                      <a:pt x="2945" y="3433"/>
                      <a:pt x="2969" y="3425"/>
                    </a:cubicBezTo>
                    <a:cubicBezTo>
                      <a:pt x="2997" y="3414"/>
                      <a:pt x="3011" y="3387"/>
                      <a:pt x="3037" y="3374"/>
                    </a:cubicBezTo>
                    <a:cubicBezTo>
                      <a:pt x="3063" y="3363"/>
                      <a:pt x="3103" y="3364"/>
                      <a:pt x="3126" y="3347"/>
                    </a:cubicBezTo>
                    <a:cubicBezTo>
                      <a:pt x="3151" y="3331"/>
                      <a:pt x="3187" y="3329"/>
                      <a:pt x="3209" y="3308"/>
                    </a:cubicBezTo>
                    <a:cubicBezTo>
                      <a:pt x="3231" y="3289"/>
                      <a:pt x="3227" y="3242"/>
                      <a:pt x="3245" y="3221"/>
                    </a:cubicBezTo>
                    <a:lnTo>
                      <a:pt x="3304" y="3158"/>
                    </a:lnTo>
                    <a:cubicBezTo>
                      <a:pt x="3323" y="3137"/>
                      <a:pt x="3355" y="3126"/>
                      <a:pt x="3374" y="3104"/>
                    </a:cubicBezTo>
                    <a:cubicBezTo>
                      <a:pt x="3395" y="3084"/>
                      <a:pt x="3422" y="3070"/>
                      <a:pt x="3441" y="3048"/>
                    </a:cubicBezTo>
                    <a:cubicBezTo>
                      <a:pt x="3461" y="3026"/>
                      <a:pt x="3484" y="3007"/>
                      <a:pt x="3502" y="2985"/>
                    </a:cubicBezTo>
                    <a:cubicBezTo>
                      <a:pt x="3518" y="2960"/>
                      <a:pt x="3517" y="2925"/>
                      <a:pt x="3538" y="2903"/>
                    </a:cubicBezTo>
                    <a:cubicBezTo>
                      <a:pt x="3557" y="2881"/>
                      <a:pt x="3587" y="2868"/>
                      <a:pt x="3608" y="2844"/>
                    </a:cubicBezTo>
                    <a:cubicBezTo>
                      <a:pt x="3627" y="2822"/>
                      <a:pt x="3655" y="2803"/>
                      <a:pt x="3671" y="2780"/>
                    </a:cubicBezTo>
                    <a:cubicBezTo>
                      <a:pt x="3690" y="2755"/>
                      <a:pt x="3684" y="2719"/>
                      <a:pt x="3696" y="2692"/>
                    </a:cubicBezTo>
                    <a:cubicBezTo>
                      <a:pt x="3710" y="2663"/>
                      <a:pt x="3725" y="2634"/>
                      <a:pt x="3726" y="2599"/>
                    </a:cubicBezTo>
                    <a:cubicBezTo>
                      <a:pt x="3729" y="2565"/>
                      <a:pt x="3704" y="2520"/>
                      <a:pt x="3703" y="2485"/>
                    </a:cubicBezTo>
                    <a:cubicBezTo>
                      <a:pt x="3701" y="2449"/>
                      <a:pt x="3697" y="2415"/>
                      <a:pt x="3689" y="2379"/>
                    </a:cubicBezTo>
                    <a:cubicBezTo>
                      <a:pt x="3682" y="2347"/>
                      <a:pt x="3662" y="2310"/>
                      <a:pt x="3697" y="2292"/>
                    </a:cubicBezTo>
                    <a:cubicBezTo>
                      <a:pt x="3699" y="2292"/>
                      <a:pt x="3680" y="2285"/>
                      <a:pt x="3676" y="2285"/>
                    </a:cubicBezTo>
                    <a:cubicBezTo>
                      <a:pt x="3676" y="2285"/>
                      <a:pt x="3675" y="2285"/>
                      <a:pt x="3675" y="2286"/>
                    </a:cubicBezTo>
                    <a:cubicBezTo>
                      <a:pt x="3635" y="2292"/>
                      <a:pt x="3637" y="2312"/>
                      <a:pt x="3641" y="2334"/>
                    </a:cubicBezTo>
                    <a:cubicBezTo>
                      <a:pt x="3646" y="2367"/>
                      <a:pt x="3674" y="2407"/>
                      <a:pt x="3667" y="2436"/>
                    </a:cubicBezTo>
                    <a:cubicBezTo>
                      <a:pt x="3662" y="2463"/>
                      <a:pt x="3663" y="2492"/>
                      <a:pt x="3660" y="2521"/>
                    </a:cubicBezTo>
                    <a:cubicBezTo>
                      <a:pt x="3656" y="2551"/>
                      <a:pt x="3651" y="2579"/>
                      <a:pt x="3641" y="2603"/>
                    </a:cubicBezTo>
                    <a:cubicBezTo>
                      <a:pt x="3629" y="2630"/>
                      <a:pt x="3573" y="2635"/>
                      <a:pt x="3557" y="2657"/>
                    </a:cubicBezTo>
                    <a:cubicBezTo>
                      <a:pt x="3539" y="2679"/>
                      <a:pt x="3529" y="2705"/>
                      <a:pt x="3506" y="2725"/>
                    </a:cubicBezTo>
                    <a:cubicBezTo>
                      <a:pt x="3484" y="2744"/>
                      <a:pt x="3467" y="2766"/>
                      <a:pt x="3441" y="2782"/>
                    </a:cubicBezTo>
                    <a:cubicBezTo>
                      <a:pt x="3417" y="2800"/>
                      <a:pt x="3421" y="2835"/>
                      <a:pt x="3395" y="2851"/>
                    </a:cubicBezTo>
                    <a:cubicBezTo>
                      <a:pt x="3384" y="2859"/>
                      <a:pt x="3363" y="2859"/>
                      <a:pt x="3342" y="2859"/>
                    </a:cubicBezTo>
                    <a:cubicBezTo>
                      <a:pt x="3321" y="2859"/>
                      <a:pt x="3300" y="2859"/>
                      <a:pt x="3290" y="2868"/>
                    </a:cubicBezTo>
                    <a:cubicBezTo>
                      <a:pt x="3268" y="2884"/>
                      <a:pt x="3251" y="2897"/>
                      <a:pt x="3231" y="2912"/>
                    </a:cubicBezTo>
                    <a:cubicBezTo>
                      <a:pt x="3210" y="2925"/>
                      <a:pt x="3221" y="2964"/>
                      <a:pt x="3201" y="2978"/>
                    </a:cubicBezTo>
                    <a:cubicBezTo>
                      <a:pt x="3187" y="2986"/>
                      <a:pt x="3167" y="2989"/>
                      <a:pt x="3148" y="2994"/>
                    </a:cubicBezTo>
                    <a:cubicBezTo>
                      <a:pt x="3142" y="2989"/>
                      <a:pt x="3136" y="2986"/>
                      <a:pt x="3133" y="2986"/>
                    </a:cubicBezTo>
                    <a:cubicBezTo>
                      <a:pt x="3131" y="2986"/>
                      <a:pt x="3131" y="2987"/>
                      <a:pt x="3130" y="2987"/>
                    </a:cubicBezTo>
                    <a:cubicBezTo>
                      <a:pt x="3121" y="2998"/>
                      <a:pt x="3114" y="3008"/>
                      <a:pt x="3106" y="3020"/>
                    </a:cubicBezTo>
                    <a:cubicBezTo>
                      <a:pt x="3096" y="3030"/>
                      <a:pt x="3085" y="3042"/>
                      <a:pt x="3071" y="3051"/>
                    </a:cubicBezTo>
                    <a:cubicBezTo>
                      <a:pt x="3052" y="3064"/>
                      <a:pt x="3022" y="3067"/>
                      <a:pt x="3002" y="3081"/>
                    </a:cubicBezTo>
                    <a:cubicBezTo>
                      <a:pt x="2983" y="3095"/>
                      <a:pt x="2980" y="3124"/>
                      <a:pt x="2962" y="3137"/>
                    </a:cubicBezTo>
                    <a:cubicBezTo>
                      <a:pt x="2956" y="3143"/>
                      <a:pt x="2949" y="3151"/>
                      <a:pt x="2945" y="3159"/>
                    </a:cubicBezTo>
                    <a:cubicBezTo>
                      <a:pt x="2896" y="3177"/>
                      <a:pt x="2843" y="3188"/>
                      <a:pt x="2797" y="3206"/>
                    </a:cubicBezTo>
                    <a:cubicBezTo>
                      <a:pt x="2753" y="3219"/>
                      <a:pt x="2706" y="3221"/>
                      <a:pt x="2660" y="3227"/>
                    </a:cubicBezTo>
                    <a:cubicBezTo>
                      <a:pt x="2706" y="3205"/>
                      <a:pt x="2753" y="3180"/>
                      <a:pt x="2795" y="3147"/>
                    </a:cubicBezTo>
                    <a:cubicBezTo>
                      <a:pt x="2817" y="3129"/>
                      <a:pt x="2836" y="3109"/>
                      <a:pt x="2855" y="3085"/>
                    </a:cubicBezTo>
                    <a:cubicBezTo>
                      <a:pt x="2873" y="3077"/>
                      <a:pt x="2892" y="3069"/>
                      <a:pt x="2910" y="3058"/>
                    </a:cubicBezTo>
                    <a:cubicBezTo>
                      <a:pt x="2961" y="3027"/>
                      <a:pt x="3013" y="2994"/>
                      <a:pt x="3063" y="2959"/>
                    </a:cubicBezTo>
                    <a:cubicBezTo>
                      <a:pt x="3110" y="2919"/>
                      <a:pt x="3141" y="2865"/>
                      <a:pt x="3188" y="2824"/>
                    </a:cubicBezTo>
                    <a:cubicBezTo>
                      <a:pt x="3235" y="2785"/>
                      <a:pt x="3290" y="2751"/>
                      <a:pt x="3334" y="2705"/>
                    </a:cubicBezTo>
                    <a:cubicBezTo>
                      <a:pt x="3377" y="2661"/>
                      <a:pt x="3425" y="2616"/>
                      <a:pt x="3463" y="2562"/>
                    </a:cubicBezTo>
                    <a:cubicBezTo>
                      <a:pt x="3498" y="2511"/>
                      <a:pt x="3512" y="2448"/>
                      <a:pt x="3534" y="2390"/>
                    </a:cubicBezTo>
                    <a:cubicBezTo>
                      <a:pt x="3562" y="2353"/>
                      <a:pt x="3595" y="2317"/>
                      <a:pt x="3618" y="2273"/>
                    </a:cubicBezTo>
                    <a:cubicBezTo>
                      <a:pt x="3644" y="2228"/>
                      <a:pt x="3641" y="2170"/>
                      <a:pt x="3657" y="2120"/>
                    </a:cubicBezTo>
                    <a:cubicBezTo>
                      <a:pt x="3674" y="2065"/>
                      <a:pt x="3690" y="2009"/>
                      <a:pt x="3686" y="1950"/>
                    </a:cubicBezTo>
                    <a:cubicBezTo>
                      <a:pt x="3684" y="1892"/>
                      <a:pt x="3651" y="1831"/>
                      <a:pt x="3637" y="1776"/>
                    </a:cubicBezTo>
                    <a:cubicBezTo>
                      <a:pt x="3629" y="1735"/>
                      <a:pt x="3615" y="1698"/>
                      <a:pt x="3597" y="1659"/>
                    </a:cubicBezTo>
                    <a:cubicBezTo>
                      <a:pt x="3615" y="1585"/>
                      <a:pt x="3630" y="1509"/>
                      <a:pt x="3631" y="1432"/>
                    </a:cubicBezTo>
                    <a:cubicBezTo>
                      <a:pt x="3634" y="1341"/>
                      <a:pt x="3601" y="1255"/>
                      <a:pt x="3582" y="1171"/>
                    </a:cubicBezTo>
                    <a:cubicBezTo>
                      <a:pt x="3561" y="1076"/>
                      <a:pt x="3532" y="982"/>
                      <a:pt x="3484" y="897"/>
                    </a:cubicBezTo>
                    <a:cubicBezTo>
                      <a:pt x="3432" y="813"/>
                      <a:pt x="3355" y="750"/>
                      <a:pt x="3290" y="682"/>
                    </a:cubicBezTo>
                    <a:cubicBezTo>
                      <a:pt x="3238" y="627"/>
                      <a:pt x="3180" y="579"/>
                      <a:pt x="3119" y="538"/>
                    </a:cubicBezTo>
                    <a:cubicBezTo>
                      <a:pt x="3086" y="494"/>
                      <a:pt x="3051" y="450"/>
                      <a:pt x="3015" y="408"/>
                    </a:cubicBezTo>
                    <a:cubicBezTo>
                      <a:pt x="2973" y="364"/>
                      <a:pt x="2907" y="349"/>
                      <a:pt x="2861" y="312"/>
                    </a:cubicBezTo>
                    <a:cubicBezTo>
                      <a:pt x="2817" y="274"/>
                      <a:pt x="2778" y="216"/>
                      <a:pt x="2726" y="185"/>
                    </a:cubicBezTo>
                    <a:cubicBezTo>
                      <a:pt x="2672" y="152"/>
                      <a:pt x="2611" y="133"/>
                      <a:pt x="2555" y="108"/>
                    </a:cubicBezTo>
                    <a:cubicBezTo>
                      <a:pt x="2496" y="85"/>
                      <a:pt x="2444" y="46"/>
                      <a:pt x="2382" y="33"/>
                    </a:cubicBezTo>
                    <a:cubicBezTo>
                      <a:pt x="2320" y="16"/>
                      <a:pt x="2254" y="23"/>
                      <a:pt x="2192" y="19"/>
                    </a:cubicBezTo>
                    <a:cubicBezTo>
                      <a:pt x="2177" y="17"/>
                      <a:pt x="2162" y="17"/>
                      <a:pt x="2147" y="17"/>
                    </a:cubicBezTo>
                    <a:cubicBezTo>
                      <a:pt x="2100" y="17"/>
                      <a:pt x="2052" y="23"/>
                      <a:pt x="2005" y="23"/>
                    </a:cubicBezTo>
                    <a:cubicBezTo>
                      <a:pt x="2002" y="23"/>
                      <a:pt x="2000" y="23"/>
                      <a:pt x="1997" y="23"/>
                    </a:cubicBezTo>
                    <a:cubicBezTo>
                      <a:pt x="1945" y="23"/>
                      <a:pt x="1891" y="1"/>
                      <a:pt x="1838"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29"/>
              <p:cNvSpPr/>
              <p:nvPr/>
            </p:nvSpPr>
            <p:spPr>
              <a:xfrm>
                <a:off x="1065275" y="3322500"/>
                <a:ext cx="93125" cy="91800"/>
              </a:xfrm>
              <a:custGeom>
                <a:rect b="b" l="l" r="r" t="t"/>
                <a:pathLst>
                  <a:path extrusionOk="0" h="3672" w="3725">
                    <a:moveTo>
                      <a:pt x="1008" y="313"/>
                    </a:moveTo>
                    <a:cubicBezTo>
                      <a:pt x="1012" y="313"/>
                      <a:pt x="1017" y="314"/>
                      <a:pt x="1021" y="314"/>
                    </a:cubicBezTo>
                    <a:cubicBezTo>
                      <a:pt x="987" y="338"/>
                      <a:pt x="951" y="360"/>
                      <a:pt x="917" y="382"/>
                    </a:cubicBezTo>
                    <a:cubicBezTo>
                      <a:pt x="918" y="379"/>
                      <a:pt x="918" y="375"/>
                      <a:pt x="920" y="373"/>
                    </a:cubicBezTo>
                    <a:cubicBezTo>
                      <a:pt x="939" y="351"/>
                      <a:pt x="961" y="333"/>
                      <a:pt x="986" y="318"/>
                    </a:cubicBezTo>
                    <a:cubicBezTo>
                      <a:pt x="992" y="315"/>
                      <a:pt x="1000" y="313"/>
                      <a:pt x="1008" y="313"/>
                    </a:cubicBezTo>
                    <a:close/>
                    <a:moveTo>
                      <a:pt x="1599" y="637"/>
                    </a:moveTo>
                    <a:cubicBezTo>
                      <a:pt x="1702" y="637"/>
                      <a:pt x="1813" y="664"/>
                      <a:pt x="1930" y="689"/>
                    </a:cubicBezTo>
                    <a:cubicBezTo>
                      <a:pt x="2025" y="709"/>
                      <a:pt x="2114" y="738"/>
                      <a:pt x="2201" y="771"/>
                    </a:cubicBezTo>
                    <a:cubicBezTo>
                      <a:pt x="2088" y="740"/>
                      <a:pt x="1974" y="724"/>
                      <a:pt x="1861" y="724"/>
                    </a:cubicBezTo>
                    <a:cubicBezTo>
                      <a:pt x="1848" y="724"/>
                      <a:pt x="1835" y="724"/>
                      <a:pt x="1822" y="724"/>
                    </a:cubicBezTo>
                    <a:cubicBezTo>
                      <a:pt x="1795" y="726"/>
                      <a:pt x="1767" y="730"/>
                      <a:pt x="1740" y="731"/>
                    </a:cubicBezTo>
                    <a:cubicBezTo>
                      <a:pt x="1738" y="731"/>
                      <a:pt x="1738" y="728"/>
                      <a:pt x="1738" y="728"/>
                    </a:cubicBezTo>
                    <a:cubicBezTo>
                      <a:pt x="1697" y="709"/>
                      <a:pt x="1656" y="662"/>
                      <a:pt x="1612" y="644"/>
                    </a:cubicBezTo>
                    <a:cubicBezTo>
                      <a:pt x="1595" y="638"/>
                      <a:pt x="1582" y="638"/>
                      <a:pt x="1566" y="638"/>
                    </a:cubicBezTo>
                    <a:cubicBezTo>
                      <a:pt x="1577" y="637"/>
                      <a:pt x="1588" y="637"/>
                      <a:pt x="1599" y="637"/>
                    </a:cubicBezTo>
                    <a:close/>
                    <a:moveTo>
                      <a:pt x="3197" y="962"/>
                    </a:moveTo>
                    <a:lnTo>
                      <a:pt x="3197" y="962"/>
                    </a:lnTo>
                    <a:cubicBezTo>
                      <a:pt x="3205" y="971"/>
                      <a:pt x="3215" y="973"/>
                      <a:pt x="3218" y="980"/>
                    </a:cubicBezTo>
                    <a:cubicBezTo>
                      <a:pt x="3230" y="1001"/>
                      <a:pt x="3229" y="1030"/>
                      <a:pt x="3237" y="1053"/>
                    </a:cubicBezTo>
                    <a:cubicBezTo>
                      <a:pt x="3245" y="1075"/>
                      <a:pt x="3245" y="1099"/>
                      <a:pt x="3252" y="1119"/>
                    </a:cubicBezTo>
                    <a:cubicBezTo>
                      <a:pt x="3256" y="1126"/>
                      <a:pt x="3263" y="1132"/>
                      <a:pt x="3267" y="1137"/>
                    </a:cubicBezTo>
                    <a:cubicBezTo>
                      <a:pt x="3266" y="1139"/>
                      <a:pt x="3261" y="1139"/>
                      <a:pt x="3263" y="1140"/>
                    </a:cubicBezTo>
                    <a:cubicBezTo>
                      <a:pt x="3265" y="1161"/>
                      <a:pt x="3270" y="1178"/>
                      <a:pt x="3273" y="1199"/>
                    </a:cubicBezTo>
                    <a:cubicBezTo>
                      <a:pt x="3266" y="1195"/>
                      <a:pt x="3261" y="1192"/>
                      <a:pt x="3254" y="1188"/>
                    </a:cubicBezTo>
                    <a:cubicBezTo>
                      <a:pt x="3240" y="1112"/>
                      <a:pt x="3222" y="1038"/>
                      <a:pt x="3197" y="962"/>
                    </a:cubicBezTo>
                    <a:close/>
                    <a:moveTo>
                      <a:pt x="2592" y="1282"/>
                    </a:moveTo>
                    <a:lnTo>
                      <a:pt x="2592" y="1282"/>
                    </a:lnTo>
                    <a:cubicBezTo>
                      <a:pt x="2605" y="1295"/>
                      <a:pt x="2619" y="1311"/>
                      <a:pt x="2634" y="1326"/>
                    </a:cubicBezTo>
                    <a:cubicBezTo>
                      <a:pt x="2623" y="1317"/>
                      <a:pt x="2612" y="1308"/>
                      <a:pt x="2603" y="1297"/>
                    </a:cubicBezTo>
                    <a:lnTo>
                      <a:pt x="2592" y="1282"/>
                    </a:lnTo>
                    <a:close/>
                    <a:moveTo>
                      <a:pt x="3294" y="1163"/>
                    </a:moveTo>
                    <a:cubicBezTo>
                      <a:pt x="3295" y="1166"/>
                      <a:pt x="3300" y="1167"/>
                      <a:pt x="3302" y="1170"/>
                    </a:cubicBezTo>
                    <a:cubicBezTo>
                      <a:pt x="3311" y="1191"/>
                      <a:pt x="3320" y="1213"/>
                      <a:pt x="3339" y="1232"/>
                    </a:cubicBezTo>
                    <a:cubicBezTo>
                      <a:pt x="3357" y="1250"/>
                      <a:pt x="3404" y="1262"/>
                      <a:pt x="3422" y="1287"/>
                    </a:cubicBezTo>
                    <a:cubicBezTo>
                      <a:pt x="3438" y="1308"/>
                      <a:pt x="3459" y="1333"/>
                      <a:pt x="3483" y="1360"/>
                    </a:cubicBezTo>
                    <a:cubicBezTo>
                      <a:pt x="3497" y="1378"/>
                      <a:pt x="3518" y="1399"/>
                      <a:pt x="3515" y="1419"/>
                    </a:cubicBezTo>
                    <a:cubicBezTo>
                      <a:pt x="3499" y="1393"/>
                      <a:pt x="3485" y="1367"/>
                      <a:pt x="3464" y="1344"/>
                    </a:cubicBezTo>
                    <a:cubicBezTo>
                      <a:pt x="3416" y="1290"/>
                      <a:pt x="3362" y="1250"/>
                      <a:pt x="3306" y="1218"/>
                    </a:cubicBezTo>
                    <a:cubicBezTo>
                      <a:pt x="3302" y="1199"/>
                      <a:pt x="3298" y="1180"/>
                      <a:pt x="3294" y="1163"/>
                    </a:cubicBezTo>
                    <a:close/>
                    <a:moveTo>
                      <a:pt x="1121" y="1250"/>
                    </a:moveTo>
                    <a:lnTo>
                      <a:pt x="1121" y="1250"/>
                    </a:lnTo>
                    <a:cubicBezTo>
                      <a:pt x="1119" y="1253"/>
                      <a:pt x="1118" y="1253"/>
                      <a:pt x="1116" y="1254"/>
                    </a:cubicBezTo>
                    <a:cubicBezTo>
                      <a:pt x="1063" y="1304"/>
                      <a:pt x="1015" y="1364"/>
                      <a:pt x="975" y="1429"/>
                    </a:cubicBezTo>
                    <a:cubicBezTo>
                      <a:pt x="975" y="1393"/>
                      <a:pt x="980" y="1356"/>
                      <a:pt x="987" y="1317"/>
                    </a:cubicBezTo>
                    <a:cubicBezTo>
                      <a:pt x="1008" y="1304"/>
                      <a:pt x="1028" y="1291"/>
                      <a:pt x="1050" y="1280"/>
                    </a:cubicBezTo>
                    <a:cubicBezTo>
                      <a:pt x="1070" y="1271"/>
                      <a:pt x="1089" y="1264"/>
                      <a:pt x="1110" y="1256"/>
                    </a:cubicBezTo>
                    <a:cubicBezTo>
                      <a:pt x="1112" y="1254"/>
                      <a:pt x="1118" y="1253"/>
                      <a:pt x="1121" y="1250"/>
                    </a:cubicBezTo>
                    <a:close/>
                    <a:moveTo>
                      <a:pt x="3267" y="1276"/>
                    </a:moveTo>
                    <a:lnTo>
                      <a:pt x="3267" y="1276"/>
                    </a:lnTo>
                    <a:cubicBezTo>
                      <a:pt x="3274" y="1280"/>
                      <a:pt x="3281" y="1283"/>
                      <a:pt x="3288" y="1289"/>
                    </a:cubicBezTo>
                    <a:cubicBezTo>
                      <a:pt x="3300" y="1352"/>
                      <a:pt x="3309" y="1415"/>
                      <a:pt x="3321" y="1477"/>
                    </a:cubicBezTo>
                    <a:cubicBezTo>
                      <a:pt x="3313" y="1443"/>
                      <a:pt x="3299" y="1411"/>
                      <a:pt x="3281" y="1378"/>
                    </a:cubicBezTo>
                    <a:cubicBezTo>
                      <a:pt x="3278" y="1344"/>
                      <a:pt x="3273" y="1311"/>
                      <a:pt x="3267" y="1276"/>
                    </a:cubicBezTo>
                    <a:close/>
                    <a:moveTo>
                      <a:pt x="2658" y="1352"/>
                    </a:moveTo>
                    <a:cubicBezTo>
                      <a:pt x="2688" y="1386"/>
                      <a:pt x="2716" y="1425"/>
                      <a:pt x="2736" y="1466"/>
                    </a:cubicBezTo>
                    <a:lnTo>
                      <a:pt x="2736" y="1487"/>
                    </a:lnTo>
                    <a:cubicBezTo>
                      <a:pt x="2732" y="1517"/>
                      <a:pt x="2721" y="1558"/>
                      <a:pt x="2698" y="1600"/>
                    </a:cubicBezTo>
                    <a:cubicBezTo>
                      <a:pt x="2695" y="1517"/>
                      <a:pt x="2674" y="1434"/>
                      <a:pt x="2633" y="1363"/>
                    </a:cubicBezTo>
                    <a:cubicBezTo>
                      <a:pt x="2641" y="1359"/>
                      <a:pt x="2651" y="1356"/>
                      <a:pt x="2658" y="1352"/>
                    </a:cubicBezTo>
                    <a:close/>
                    <a:moveTo>
                      <a:pt x="1724" y="1238"/>
                    </a:moveTo>
                    <a:cubicBezTo>
                      <a:pt x="1736" y="1238"/>
                      <a:pt x="1748" y="1240"/>
                      <a:pt x="1760" y="1240"/>
                    </a:cubicBezTo>
                    <a:cubicBezTo>
                      <a:pt x="1752" y="1253"/>
                      <a:pt x="1745" y="1267"/>
                      <a:pt x="1737" y="1276"/>
                    </a:cubicBezTo>
                    <a:cubicBezTo>
                      <a:pt x="1704" y="1316"/>
                      <a:pt x="1664" y="1360"/>
                      <a:pt x="1648" y="1418"/>
                    </a:cubicBezTo>
                    <a:cubicBezTo>
                      <a:pt x="1630" y="1470"/>
                      <a:pt x="1616" y="1546"/>
                      <a:pt x="1634" y="1615"/>
                    </a:cubicBezTo>
                    <a:cubicBezTo>
                      <a:pt x="1642" y="1653"/>
                      <a:pt x="1664" y="1686"/>
                      <a:pt x="1690" y="1711"/>
                    </a:cubicBezTo>
                    <a:cubicBezTo>
                      <a:pt x="1712" y="1734"/>
                      <a:pt x="1737" y="1752"/>
                      <a:pt x="1760" y="1772"/>
                    </a:cubicBezTo>
                    <a:cubicBezTo>
                      <a:pt x="1766" y="1776"/>
                      <a:pt x="1771" y="1777"/>
                      <a:pt x="1774" y="1780"/>
                    </a:cubicBezTo>
                    <a:cubicBezTo>
                      <a:pt x="1732" y="1805"/>
                      <a:pt x="1686" y="1816"/>
                      <a:pt x="1641" y="1816"/>
                    </a:cubicBezTo>
                    <a:cubicBezTo>
                      <a:pt x="1602" y="1816"/>
                      <a:pt x="1565" y="1808"/>
                      <a:pt x="1532" y="1794"/>
                    </a:cubicBezTo>
                    <a:cubicBezTo>
                      <a:pt x="1511" y="1750"/>
                      <a:pt x="1499" y="1703"/>
                      <a:pt x="1496" y="1659"/>
                    </a:cubicBezTo>
                    <a:cubicBezTo>
                      <a:pt x="1484" y="1569"/>
                      <a:pt x="1518" y="1476"/>
                      <a:pt x="1561" y="1395"/>
                    </a:cubicBezTo>
                    <a:cubicBezTo>
                      <a:pt x="1597" y="1328"/>
                      <a:pt x="1653" y="1276"/>
                      <a:pt x="1712" y="1239"/>
                    </a:cubicBezTo>
                    <a:cubicBezTo>
                      <a:pt x="1716" y="1238"/>
                      <a:pt x="1720" y="1238"/>
                      <a:pt x="1724" y="1238"/>
                    </a:cubicBezTo>
                    <a:close/>
                    <a:moveTo>
                      <a:pt x="160" y="1634"/>
                    </a:moveTo>
                    <a:cubicBezTo>
                      <a:pt x="168" y="1666"/>
                      <a:pt x="176" y="1696"/>
                      <a:pt x="183" y="1725"/>
                    </a:cubicBezTo>
                    <a:cubicBezTo>
                      <a:pt x="189" y="1752"/>
                      <a:pt x="198" y="1780"/>
                      <a:pt x="209" y="1806"/>
                    </a:cubicBezTo>
                    <a:cubicBezTo>
                      <a:pt x="187" y="1856"/>
                      <a:pt x="167" y="1908"/>
                      <a:pt x="150" y="1963"/>
                    </a:cubicBezTo>
                    <a:cubicBezTo>
                      <a:pt x="150" y="1962"/>
                      <a:pt x="149" y="1959"/>
                      <a:pt x="149" y="1959"/>
                    </a:cubicBezTo>
                    <a:cubicBezTo>
                      <a:pt x="143" y="1913"/>
                      <a:pt x="132" y="1867"/>
                      <a:pt x="130" y="1818"/>
                    </a:cubicBezTo>
                    <a:cubicBezTo>
                      <a:pt x="126" y="1770"/>
                      <a:pt x="130" y="1722"/>
                      <a:pt x="137" y="1675"/>
                    </a:cubicBezTo>
                    <a:cubicBezTo>
                      <a:pt x="141" y="1660"/>
                      <a:pt x="149" y="1646"/>
                      <a:pt x="160" y="1634"/>
                    </a:cubicBezTo>
                    <a:close/>
                    <a:moveTo>
                      <a:pt x="3079" y="1777"/>
                    </a:moveTo>
                    <a:lnTo>
                      <a:pt x="3079" y="1777"/>
                    </a:lnTo>
                    <a:cubicBezTo>
                      <a:pt x="3082" y="1854"/>
                      <a:pt x="3079" y="1930"/>
                      <a:pt x="3068" y="2003"/>
                    </a:cubicBezTo>
                    <a:cubicBezTo>
                      <a:pt x="3068" y="1982"/>
                      <a:pt x="3071" y="1962"/>
                      <a:pt x="3071" y="1942"/>
                    </a:cubicBezTo>
                    <a:cubicBezTo>
                      <a:pt x="3071" y="1902"/>
                      <a:pt x="3066" y="1862"/>
                      <a:pt x="3061" y="1824"/>
                    </a:cubicBezTo>
                    <a:cubicBezTo>
                      <a:pt x="3068" y="1806"/>
                      <a:pt x="3073" y="1791"/>
                      <a:pt x="3079" y="1777"/>
                    </a:cubicBezTo>
                    <a:close/>
                    <a:moveTo>
                      <a:pt x="2400" y="1825"/>
                    </a:moveTo>
                    <a:cubicBezTo>
                      <a:pt x="2399" y="1828"/>
                      <a:pt x="2399" y="1834"/>
                      <a:pt x="2398" y="1838"/>
                    </a:cubicBezTo>
                    <a:cubicBezTo>
                      <a:pt x="2396" y="1840"/>
                      <a:pt x="2394" y="1845"/>
                      <a:pt x="2391" y="1847"/>
                    </a:cubicBezTo>
                    <a:cubicBezTo>
                      <a:pt x="2338" y="1930"/>
                      <a:pt x="2255" y="1968"/>
                      <a:pt x="2168" y="1996"/>
                    </a:cubicBezTo>
                    <a:cubicBezTo>
                      <a:pt x="2155" y="2003"/>
                      <a:pt x="2139" y="2007"/>
                      <a:pt x="2124" y="2012"/>
                    </a:cubicBezTo>
                    <a:lnTo>
                      <a:pt x="2124" y="2000"/>
                    </a:lnTo>
                    <a:cubicBezTo>
                      <a:pt x="2198" y="1978"/>
                      <a:pt x="2267" y="1942"/>
                      <a:pt x="2322" y="1894"/>
                    </a:cubicBezTo>
                    <a:cubicBezTo>
                      <a:pt x="2344" y="1876"/>
                      <a:pt x="2365" y="1854"/>
                      <a:pt x="2384" y="1831"/>
                    </a:cubicBezTo>
                    <a:cubicBezTo>
                      <a:pt x="2388" y="1828"/>
                      <a:pt x="2396" y="1827"/>
                      <a:pt x="2400" y="1825"/>
                    </a:cubicBezTo>
                    <a:close/>
                    <a:moveTo>
                      <a:pt x="2411" y="1615"/>
                    </a:moveTo>
                    <a:cubicBezTo>
                      <a:pt x="2411" y="1617"/>
                      <a:pt x="2411" y="1619"/>
                      <a:pt x="2413" y="1620"/>
                    </a:cubicBezTo>
                    <a:cubicBezTo>
                      <a:pt x="2398" y="1695"/>
                      <a:pt x="2366" y="1759"/>
                      <a:pt x="2323" y="1810"/>
                    </a:cubicBezTo>
                    <a:cubicBezTo>
                      <a:pt x="2280" y="1819"/>
                      <a:pt x="2233" y="1827"/>
                      <a:pt x="2188" y="1827"/>
                    </a:cubicBezTo>
                    <a:cubicBezTo>
                      <a:pt x="2153" y="1827"/>
                      <a:pt x="2119" y="1823"/>
                      <a:pt x="2088" y="1810"/>
                    </a:cubicBezTo>
                    <a:cubicBezTo>
                      <a:pt x="2088" y="1810"/>
                      <a:pt x="2088" y="1810"/>
                      <a:pt x="2087" y="1810"/>
                    </a:cubicBezTo>
                    <a:cubicBezTo>
                      <a:pt x="2083" y="1810"/>
                      <a:pt x="2079" y="1831"/>
                      <a:pt x="2082" y="1834"/>
                    </a:cubicBezTo>
                    <a:cubicBezTo>
                      <a:pt x="2120" y="1859"/>
                      <a:pt x="2160" y="1867"/>
                      <a:pt x="2201" y="1867"/>
                    </a:cubicBezTo>
                    <a:cubicBezTo>
                      <a:pt x="2221" y="1867"/>
                      <a:pt x="2242" y="1865"/>
                      <a:pt x="2263" y="1862"/>
                    </a:cubicBezTo>
                    <a:lnTo>
                      <a:pt x="2263" y="1862"/>
                    </a:lnTo>
                    <a:cubicBezTo>
                      <a:pt x="2224" y="1894"/>
                      <a:pt x="2180" y="1917"/>
                      <a:pt x="2129" y="1935"/>
                    </a:cubicBezTo>
                    <a:cubicBezTo>
                      <a:pt x="2131" y="1913"/>
                      <a:pt x="2131" y="1889"/>
                      <a:pt x="2136" y="1868"/>
                    </a:cubicBezTo>
                    <a:cubicBezTo>
                      <a:pt x="2137" y="1864"/>
                      <a:pt x="2129" y="1861"/>
                      <a:pt x="2122" y="1861"/>
                    </a:cubicBezTo>
                    <a:cubicBezTo>
                      <a:pt x="2117" y="1861"/>
                      <a:pt x="2112" y="1862"/>
                      <a:pt x="2111" y="1865"/>
                    </a:cubicBezTo>
                    <a:cubicBezTo>
                      <a:pt x="2103" y="1893"/>
                      <a:pt x="2098" y="1922"/>
                      <a:pt x="2093" y="1949"/>
                    </a:cubicBezTo>
                    <a:cubicBezTo>
                      <a:pt x="2049" y="1960"/>
                      <a:pt x="2002" y="1966"/>
                      <a:pt x="1957" y="1966"/>
                    </a:cubicBezTo>
                    <a:cubicBezTo>
                      <a:pt x="1892" y="1966"/>
                      <a:pt x="1827" y="1954"/>
                      <a:pt x="1770" y="1928"/>
                    </a:cubicBezTo>
                    <a:cubicBezTo>
                      <a:pt x="1768" y="1928"/>
                      <a:pt x="1766" y="1927"/>
                      <a:pt x="1764" y="1927"/>
                    </a:cubicBezTo>
                    <a:cubicBezTo>
                      <a:pt x="1745" y="1927"/>
                      <a:pt x="1724" y="1963"/>
                      <a:pt x="1745" y="1975"/>
                    </a:cubicBezTo>
                    <a:cubicBezTo>
                      <a:pt x="1812" y="2013"/>
                      <a:pt x="1888" y="2030"/>
                      <a:pt x="1965" y="2030"/>
                    </a:cubicBezTo>
                    <a:cubicBezTo>
                      <a:pt x="2006" y="2030"/>
                      <a:pt x="2047" y="2025"/>
                      <a:pt x="2087" y="2017"/>
                    </a:cubicBezTo>
                    <a:lnTo>
                      <a:pt x="2087" y="2032"/>
                    </a:lnTo>
                    <a:cubicBezTo>
                      <a:pt x="2041" y="2046"/>
                      <a:pt x="1993" y="2058"/>
                      <a:pt x="1944" y="2058"/>
                    </a:cubicBezTo>
                    <a:cubicBezTo>
                      <a:pt x="1923" y="2058"/>
                      <a:pt x="1902" y="2056"/>
                      <a:pt x="1882" y="2051"/>
                    </a:cubicBezTo>
                    <a:cubicBezTo>
                      <a:pt x="1781" y="2028"/>
                      <a:pt x="1685" y="1982"/>
                      <a:pt x="1613" y="1915"/>
                    </a:cubicBezTo>
                    <a:cubicBezTo>
                      <a:pt x="1601" y="1904"/>
                      <a:pt x="1593" y="1890"/>
                      <a:pt x="1582" y="1880"/>
                    </a:cubicBezTo>
                    <a:lnTo>
                      <a:pt x="1582" y="1880"/>
                    </a:lnTo>
                    <a:cubicBezTo>
                      <a:pt x="1601" y="1884"/>
                      <a:pt x="1621" y="1886"/>
                      <a:pt x="1642" y="1886"/>
                    </a:cubicBezTo>
                    <a:cubicBezTo>
                      <a:pt x="1705" y="1886"/>
                      <a:pt x="1770" y="1867"/>
                      <a:pt x="1827" y="1820"/>
                    </a:cubicBezTo>
                    <a:cubicBezTo>
                      <a:pt x="1863" y="1837"/>
                      <a:pt x="1902" y="1847"/>
                      <a:pt x="1942" y="1847"/>
                    </a:cubicBezTo>
                    <a:cubicBezTo>
                      <a:pt x="1950" y="1847"/>
                      <a:pt x="1959" y="1847"/>
                      <a:pt x="1967" y="1846"/>
                    </a:cubicBezTo>
                    <a:cubicBezTo>
                      <a:pt x="2027" y="1839"/>
                      <a:pt x="2070" y="1803"/>
                      <a:pt x="2107" y="1772"/>
                    </a:cubicBezTo>
                    <a:cubicBezTo>
                      <a:pt x="2114" y="1772"/>
                      <a:pt x="2120" y="1773"/>
                      <a:pt x="2126" y="1773"/>
                    </a:cubicBezTo>
                    <a:cubicBezTo>
                      <a:pt x="2149" y="1773"/>
                      <a:pt x="2173" y="1768"/>
                      <a:pt x="2197" y="1765"/>
                    </a:cubicBezTo>
                    <a:cubicBezTo>
                      <a:pt x="2246" y="1751"/>
                      <a:pt x="2279" y="1717"/>
                      <a:pt x="2316" y="1690"/>
                    </a:cubicBezTo>
                    <a:cubicBezTo>
                      <a:pt x="2345" y="1670"/>
                      <a:pt x="2385" y="1648"/>
                      <a:pt x="2411" y="1615"/>
                    </a:cubicBezTo>
                    <a:close/>
                    <a:moveTo>
                      <a:pt x="1165" y="1624"/>
                    </a:moveTo>
                    <a:cubicBezTo>
                      <a:pt x="1162" y="1666"/>
                      <a:pt x="1160" y="1708"/>
                      <a:pt x="1160" y="1750"/>
                    </a:cubicBezTo>
                    <a:cubicBezTo>
                      <a:pt x="1160" y="1842"/>
                      <a:pt x="1152" y="1942"/>
                      <a:pt x="1181" y="2040"/>
                    </a:cubicBezTo>
                    <a:cubicBezTo>
                      <a:pt x="1195" y="2085"/>
                      <a:pt x="1215" y="2128"/>
                      <a:pt x="1240" y="2169"/>
                    </a:cubicBezTo>
                    <a:cubicBezTo>
                      <a:pt x="1148" y="2026"/>
                      <a:pt x="1121" y="1853"/>
                      <a:pt x="1144" y="1715"/>
                    </a:cubicBezTo>
                    <a:cubicBezTo>
                      <a:pt x="1147" y="1686"/>
                      <a:pt x="1154" y="1655"/>
                      <a:pt x="1165" y="1624"/>
                    </a:cubicBezTo>
                    <a:close/>
                    <a:moveTo>
                      <a:pt x="2783" y="2292"/>
                    </a:moveTo>
                    <a:lnTo>
                      <a:pt x="2783" y="2292"/>
                    </a:lnTo>
                    <a:cubicBezTo>
                      <a:pt x="2782" y="2295"/>
                      <a:pt x="2782" y="2299"/>
                      <a:pt x="2779" y="2301"/>
                    </a:cubicBezTo>
                    <a:cubicBezTo>
                      <a:pt x="2771" y="2306"/>
                      <a:pt x="2762" y="2307"/>
                      <a:pt x="2755" y="2308"/>
                    </a:cubicBezTo>
                    <a:cubicBezTo>
                      <a:pt x="2764" y="2303"/>
                      <a:pt x="2775" y="2296"/>
                      <a:pt x="2783" y="2292"/>
                    </a:cubicBezTo>
                    <a:close/>
                    <a:moveTo>
                      <a:pt x="1609" y="2200"/>
                    </a:moveTo>
                    <a:cubicBezTo>
                      <a:pt x="1663" y="2230"/>
                      <a:pt x="1719" y="2252"/>
                      <a:pt x="1777" y="2271"/>
                    </a:cubicBezTo>
                    <a:cubicBezTo>
                      <a:pt x="1854" y="2295"/>
                      <a:pt x="1935" y="2314"/>
                      <a:pt x="2018" y="2321"/>
                    </a:cubicBezTo>
                    <a:cubicBezTo>
                      <a:pt x="1974" y="2340"/>
                      <a:pt x="1932" y="2356"/>
                      <a:pt x="1887" y="2369"/>
                    </a:cubicBezTo>
                    <a:cubicBezTo>
                      <a:pt x="1854" y="2363"/>
                      <a:pt x="1822" y="2358"/>
                      <a:pt x="1792" y="2344"/>
                    </a:cubicBezTo>
                    <a:cubicBezTo>
                      <a:pt x="1718" y="2314"/>
                      <a:pt x="1663" y="2252"/>
                      <a:pt x="1609" y="2200"/>
                    </a:cubicBezTo>
                    <a:close/>
                    <a:moveTo>
                      <a:pt x="2783" y="1573"/>
                    </a:moveTo>
                    <a:cubicBezTo>
                      <a:pt x="2790" y="1597"/>
                      <a:pt x="2794" y="1619"/>
                      <a:pt x="2799" y="1641"/>
                    </a:cubicBezTo>
                    <a:cubicBezTo>
                      <a:pt x="2783" y="1714"/>
                      <a:pt x="2757" y="1784"/>
                      <a:pt x="2728" y="1851"/>
                    </a:cubicBezTo>
                    <a:cubicBezTo>
                      <a:pt x="2700" y="1913"/>
                      <a:pt x="2670" y="1977"/>
                      <a:pt x="2634" y="2039"/>
                    </a:cubicBezTo>
                    <a:cubicBezTo>
                      <a:pt x="2597" y="2073"/>
                      <a:pt x="2559" y="2105"/>
                      <a:pt x="2523" y="2138"/>
                    </a:cubicBezTo>
                    <a:cubicBezTo>
                      <a:pt x="2432" y="2224"/>
                      <a:pt x="2336" y="2326"/>
                      <a:pt x="2205" y="2377"/>
                    </a:cubicBezTo>
                    <a:cubicBezTo>
                      <a:pt x="2168" y="2383"/>
                      <a:pt x="2132" y="2384"/>
                      <a:pt x="2096" y="2385"/>
                    </a:cubicBezTo>
                    <a:cubicBezTo>
                      <a:pt x="2099" y="2372"/>
                      <a:pt x="2104" y="2358"/>
                      <a:pt x="2106" y="2343"/>
                    </a:cubicBezTo>
                    <a:cubicBezTo>
                      <a:pt x="2109" y="2337"/>
                      <a:pt x="2109" y="2332"/>
                      <a:pt x="2109" y="2329"/>
                    </a:cubicBezTo>
                    <a:cubicBezTo>
                      <a:pt x="2113" y="2326"/>
                      <a:pt x="2117" y="2322"/>
                      <a:pt x="2122" y="2321"/>
                    </a:cubicBezTo>
                    <a:cubicBezTo>
                      <a:pt x="2138" y="2318"/>
                      <a:pt x="2153" y="2318"/>
                      <a:pt x="2168" y="2317"/>
                    </a:cubicBezTo>
                    <a:cubicBezTo>
                      <a:pt x="2307" y="2292"/>
                      <a:pt x="2432" y="2212"/>
                      <a:pt x="2534" y="2107"/>
                    </a:cubicBezTo>
                    <a:cubicBezTo>
                      <a:pt x="2633" y="2004"/>
                      <a:pt x="2687" y="1867"/>
                      <a:pt x="2696" y="1722"/>
                    </a:cubicBezTo>
                    <a:cubicBezTo>
                      <a:pt x="2698" y="1708"/>
                      <a:pt x="2698" y="1693"/>
                      <a:pt x="2698" y="1679"/>
                    </a:cubicBezTo>
                    <a:cubicBezTo>
                      <a:pt x="2717" y="1661"/>
                      <a:pt x="2740" y="1645"/>
                      <a:pt x="2755" y="1624"/>
                    </a:cubicBezTo>
                    <a:cubicBezTo>
                      <a:pt x="2766" y="1608"/>
                      <a:pt x="2773" y="1591"/>
                      <a:pt x="2783" y="1573"/>
                    </a:cubicBezTo>
                    <a:close/>
                    <a:moveTo>
                      <a:pt x="2063" y="2347"/>
                    </a:moveTo>
                    <a:lnTo>
                      <a:pt x="2063" y="2347"/>
                    </a:lnTo>
                    <a:cubicBezTo>
                      <a:pt x="2060" y="2361"/>
                      <a:pt x="2059" y="2374"/>
                      <a:pt x="2055" y="2388"/>
                    </a:cubicBezTo>
                    <a:lnTo>
                      <a:pt x="2047" y="2388"/>
                    </a:lnTo>
                    <a:cubicBezTo>
                      <a:pt x="2021" y="2385"/>
                      <a:pt x="1994" y="2383"/>
                      <a:pt x="1970" y="2381"/>
                    </a:cubicBezTo>
                    <a:cubicBezTo>
                      <a:pt x="2001" y="2372"/>
                      <a:pt x="2033" y="2361"/>
                      <a:pt x="2063" y="2347"/>
                    </a:cubicBezTo>
                    <a:close/>
                    <a:moveTo>
                      <a:pt x="809" y="2074"/>
                    </a:moveTo>
                    <a:cubicBezTo>
                      <a:pt x="822" y="2096"/>
                      <a:pt x="834" y="2121"/>
                      <a:pt x="848" y="2142"/>
                    </a:cubicBezTo>
                    <a:cubicBezTo>
                      <a:pt x="913" y="2246"/>
                      <a:pt x="1008" y="2326"/>
                      <a:pt x="1107" y="2388"/>
                    </a:cubicBezTo>
                    <a:cubicBezTo>
                      <a:pt x="1151" y="2440"/>
                      <a:pt x="1199" y="2489"/>
                      <a:pt x="1250" y="2534"/>
                    </a:cubicBezTo>
                    <a:cubicBezTo>
                      <a:pt x="1104" y="2429"/>
                      <a:pt x="939" y="2326"/>
                      <a:pt x="849" y="2162"/>
                    </a:cubicBezTo>
                    <a:cubicBezTo>
                      <a:pt x="834" y="2135"/>
                      <a:pt x="822" y="2103"/>
                      <a:pt x="809" y="2074"/>
                    </a:cubicBezTo>
                    <a:close/>
                    <a:moveTo>
                      <a:pt x="2720" y="2451"/>
                    </a:moveTo>
                    <a:lnTo>
                      <a:pt x="2720" y="2451"/>
                    </a:lnTo>
                    <a:cubicBezTo>
                      <a:pt x="2711" y="2465"/>
                      <a:pt x="2706" y="2480"/>
                      <a:pt x="2698" y="2494"/>
                    </a:cubicBezTo>
                    <a:cubicBezTo>
                      <a:pt x="2645" y="2515"/>
                      <a:pt x="2589" y="2534"/>
                      <a:pt x="2531" y="2548"/>
                    </a:cubicBezTo>
                    <a:cubicBezTo>
                      <a:pt x="2488" y="2557"/>
                      <a:pt x="2444" y="2563"/>
                      <a:pt x="2399" y="2570"/>
                    </a:cubicBezTo>
                    <a:cubicBezTo>
                      <a:pt x="2398" y="2564"/>
                      <a:pt x="2398" y="2560"/>
                      <a:pt x="2396" y="2556"/>
                    </a:cubicBezTo>
                    <a:cubicBezTo>
                      <a:pt x="2506" y="2533"/>
                      <a:pt x="2614" y="2500"/>
                      <a:pt x="2720" y="2451"/>
                    </a:cubicBezTo>
                    <a:close/>
                    <a:moveTo>
                      <a:pt x="2355" y="2564"/>
                    </a:moveTo>
                    <a:cubicBezTo>
                      <a:pt x="2356" y="2567"/>
                      <a:pt x="2356" y="2570"/>
                      <a:pt x="2358" y="2575"/>
                    </a:cubicBezTo>
                    <a:cubicBezTo>
                      <a:pt x="2329" y="2578"/>
                      <a:pt x="2300" y="2578"/>
                      <a:pt x="2270" y="2581"/>
                    </a:cubicBezTo>
                    <a:cubicBezTo>
                      <a:pt x="2283" y="2578"/>
                      <a:pt x="2297" y="2575"/>
                      <a:pt x="2311" y="2574"/>
                    </a:cubicBezTo>
                    <a:cubicBezTo>
                      <a:pt x="2325" y="2571"/>
                      <a:pt x="2341" y="2567"/>
                      <a:pt x="2355" y="2564"/>
                    </a:cubicBezTo>
                    <a:close/>
                    <a:moveTo>
                      <a:pt x="866" y="2556"/>
                    </a:moveTo>
                    <a:lnTo>
                      <a:pt x="866" y="2556"/>
                    </a:lnTo>
                    <a:cubicBezTo>
                      <a:pt x="881" y="2568"/>
                      <a:pt x="897" y="2577"/>
                      <a:pt x="913" y="2589"/>
                    </a:cubicBezTo>
                    <a:cubicBezTo>
                      <a:pt x="910" y="2599"/>
                      <a:pt x="910" y="2610"/>
                      <a:pt x="907" y="2622"/>
                    </a:cubicBezTo>
                    <a:cubicBezTo>
                      <a:pt x="893" y="2599"/>
                      <a:pt x="878" y="2578"/>
                      <a:pt x="866" y="2556"/>
                    </a:cubicBezTo>
                    <a:cubicBezTo>
                      <a:pt x="866" y="2556"/>
                      <a:pt x="866" y="2556"/>
                      <a:pt x="866" y="2556"/>
                    </a:cubicBezTo>
                    <a:close/>
                    <a:moveTo>
                      <a:pt x="1371" y="2619"/>
                    </a:moveTo>
                    <a:lnTo>
                      <a:pt x="1371" y="2619"/>
                    </a:lnTo>
                    <a:cubicBezTo>
                      <a:pt x="1423" y="2654"/>
                      <a:pt x="1478" y="2685"/>
                      <a:pt x="1536" y="2709"/>
                    </a:cubicBezTo>
                    <a:cubicBezTo>
                      <a:pt x="1554" y="2718"/>
                      <a:pt x="1575" y="2724"/>
                      <a:pt x="1595" y="2732"/>
                    </a:cubicBezTo>
                    <a:cubicBezTo>
                      <a:pt x="1582" y="2732"/>
                      <a:pt x="1568" y="2733"/>
                      <a:pt x="1554" y="2733"/>
                    </a:cubicBezTo>
                    <a:cubicBezTo>
                      <a:pt x="1547" y="2733"/>
                      <a:pt x="1540" y="2733"/>
                      <a:pt x="1533" y="2732"/>
                    </a:cubicBezTo>
                    <a:cubicBezTo>
                      <a:pt x="1477" y="2698"/>
                      <a:pt x="1423" y="2659"/>
                      <a:pt x="1371" y="2619"/>
                    </a:cubicBezTo>
                    <a:close/>
                    <a:moveTo>
                      <a:pt x="1694" y="2769"/>
                    </a:moveTo>
                    <a:cubicBezTo>
                      <a:pt x="1719" y="2780"/>
                      <a:pt x="1745" y="2789"/>
                      <a:pt x="1773" y="2797"/>
                    </a:cubicBezTo>
                    <a:lnTo>
                      <a:pt x="1732" y="2823"/>
                    </a:lnTo>
                    <a:cubicBezTo>
                      <a:pt x="1712" y="2816"/>
                      <a:pt x="1694" y="2815"/>
                      <a:pt x="1675" y="2805"/>
                    </a:cubicBezTo>
                    <a:cubicBezTo>
                      <a:pt x="1656" y="2797"/>
                      <a:pt x="1637" y="2787"/>
                      <a:pt x="1620" y="2778"/>
                    </a:cubicBezTo>
                    <a:cubicBezTo>
                      <a:pt x="1643" y="2776"/>
                      <a:pt x="1668" y="2775"/>
                      <a:pt x="1694" y="2769"/>
                    </a:cubicBezTo>
                    <a:close/>
                    <a:moveTo>
                      <a:pt x="1840" y="2816"/>
                    </a:moveTo>
                    <a:cubicBezTo>
                      <a:pt x="1977" y="2853"/>
                      <a:pt x="2117" y="2878"/>
                      <a:pt x="2261" y="2879"/>
                    </a:cubicBezTo>
                    <a:cubicBezTo>
                      <a:pt x="2223" y="2890"/>
                      <a:pt x="2184" y="2897"/>
                      <a:pt x="2140" y="2897"/>
                    </a:cubicBezTo>
                    <a:cubicBezTo>
                      <a:pt x="2136" y="2897"/>
                      <a:pt x="2133" y="2897"/>
                      <a:pt x="2129" y="2897"/>
                    </a:cubicBezTo>
                    <a:cubicBezTo>
                      <a:pt x="2022" y="2895"/>
                      <a:pt x="1909" y="2873"/>
                      <a:pt x="1795" y="2840"/>
                    </a:cubicBezTo>
                    <a:cubicBezTo>
                      <a:pt x="1809" y="2833"/>
                      <a:pt x="1825" y="2824"/>
                      <a:pt x="1840" y="2816"/>
                    </a:cubicBezTo>
                    <a:close/>
                    <a:moveTo>
                      <a:pt x="937" y="2603"/>
                    </a:moveTo>
                    <a:cubicBezTo>
                      <a:pt x="1059" y="2725"/>
                      <a:pt x="1209" y="2818"/>
                      <a:pt x="1354" y="2901"/>
                    </a:cubicBezTo>
                    <a:cubicBezTo>
                      <a:pt x="1375" y="2914"/>
                      <a:pt x="1399" y="2926"/>
                      <a:pt x="1419" y="2936"/>
                    </a:cubicBezTo>
                    <a:cubicBezTo>
                      <a:pt x="1403" y="2939"/>
                      <a:pt x="1387" y="2940"/>
                      <a:pt x="1371" y="2941"/>
                    </a:cubicBezTo>
                    <a:cubicBezTo>
                      <a:pt x="1243" y="2878"/>
                      <a:pt x="1119" y="2805"/>
                      <a:pt x="1002" y="2728"/>
                    </a:cubicBezTo>
                    <a:cubicBezTo>
                      <a:pt x="986" y="2716"/>
                      <a:pt x="968" y="2702"/>
                      <a:pt x="951" y="2691"/>
                    </a:cubicBezTo>
                    <a:cubicBezTo>
                      <a:pt x="946" y="2684"/>
                      <a:pt x="942" y="2674"/>
                      <a:pt x="937" y="2667"/>
                    </a:cubicBezTo>
                    <a:cubicBezTo>
                      <a:pt x="933" y="2645"/>
                      <a:pt x="933" y="2623"/>
                      <a:pt x="937" y="2603"/>
                    </a:cubicBezTo>
                    <a:close/>
                    <a:moveTo>
                      <a:pt x="1465" y="2962"/>
                    </a:moveTo>
                    <a:cubicBezTo>
                      <a:pt x="1509" y="2987"/>
                      <a:pt x="1553" y="3009"/>
                      <a:pt x="1598" y="3031"/>
                    </a:cubicBezTo>
                    <a:cubicBezTo>
                      <a:pt x="1543" y="3012"/>
                      <a:pt x="1489" y="2991"/>
                      <a:pt x="1436" y="2968"/>
                    </a:cubicBezTo>
                    <a:cubicBezTo>
                      <a:pt x="1447" y="2966"/>
                      <a:pt x="1455" y="2963"/>
                      <a:pt x="1465" y="2962"/>
                    </a:cubicBezTo>
                    <a:close/>
                    <a:moveTo>
                      <a:pt x="3339" y="1564"/>
                    </a:moveTo>
                    <a:lnTo>
                      <a:pt x="3339" y="1564"/>
                    </a:lnTo>
                    <a:cubicBezTo>
                      <a:pt x="3347" y="1605"/>
                      <a:pt x="3355" y="1646"/>
                      <a:pt x="3362" y="1689"/>
                    </a:cubicBezTo>
                    <a:cubicBezTo>
                      <a:pt x="3405" y="1971"/>
                      <a:pt x="3419" y="2285"/>
                      <a:pt x="3267" y="2556"/>
                    </a:cubicBezTo>
                    <a:cubicBezTo>
                      <a:pt x="3130" y="2802"/>
                      <a:pt x="2882" y="2981"/>
                      <a:pt x="2611" y="3057"/>
                    </a:cubicBezTo>
                    <a:lnTo>
                      <a:pt x="2590" y="3062"/>
                    </a:lnTo>
                    <a:cubicBezTo>
                      <a:pt x="2720" y="2973"/>
                      <a:pt x="2799" y="2852"/>
                      <a:pt x="2864" y="2728"/>
                    </a:cubicBezTo>
                    <a:cubicBezTo>
                      <a:pt x="2988" y="2652"/>
                      <a:pt x="3098" y="2553"/>
                      <a:pt x="3177" y="2429"/>
                    </a:cubicBezTo>
                    <a:cubicBezTo>
                      <a:pt x="3300" y="2234"/>
                      <a:pt x="3328" y="2018"/>
                      <a:pt x="3322" y="1810"/>
                    </a:cubicBezTo>
                    <a:cubicBezTo>
                      <a:pt x="3342" y="1730"/>
                      <a:pt x="3349" y="1648"/>
                      <a:pt x="3339" y="1564"/>
                    </a:cubicBezTo>
                    <a:close/>
                    <a:moveTo>
                      <a:pt x="284" y="2120"/>
                    </a:moveTo>
                    <a:cubicBezTo>
                      <a:pt x="309" y="2191"/>
                      <a:pt x="342" y="2260"/>
                      <a:pt x="380" y="2326"/>
                    </a:cubicBezTo>
                    <a:cubicBezTo>
                      <a:pt x="370" y="2356"/>
                      <a:pt x="364" y="2390"/>
                      <a:pt x="368" y="2420"/>
                    </a:cubicBezTo>
                    <a:cubicBezTo>
                      <a:pt x="376" y="2482"/>
                      <a:pt x="397" y="2541"/>
                      <a:pt x="409" y="2601"/>
                    </a:cubicBezTo>
                    <a:cubicBezTo>
                      <a:pt x="421" y="2663"/>
                      <a:pt x="442" y="2721"/>
                      <a:pt x="461" y="2783"/>
                    </a:cubicBezTo>
                    <a:cubicBezTo>
                      <a:pt x="481" y="2845"/>
                      <a:pt x="533" y="2890"/>
                      <a:pt x="560" y="2947"/>
                    </a:cubicBezTo>
                    <a:cubicBezTo>
                      <a:pt x="577" y="2984"/>
                      <a:pt x="577" y="3038"/>
                      <a:pt x="588" y="3083"/>
                    </a:cubicBezTo>
                    <a:cubicBezTo>
                      <a:pt x="574" y="3072"/>
                      <a:pt x="560" y="3060"/>
                      <a:pt x="548" y="3046"/>
                    </a:cubicBezTo>
                    <a:cubicBezTo>
                      <a:pt x="493" y="2988"/>
                      <a:pt x="442" y="2928"/>
                      <a:pt x="395" y="2863"/>
                    </a:cubicBezTo>
                    <a:cubicBezTo>
                      <a:pt x="348" y="2797"/>
                      <a:pt x="311" y="2723"/>
                      <a:pt x="284" y="2645"/>
                    </a:cubicBezTo>
                    <a:cubicBezTo>
                      <a:pt x="256" y="2564"/>
                      <a:pt x="284" y="2473"/>
                      <a:pt x="277" y="2395"/>
                    </a:cubicBezTo>
                    <a:cubicBezTo>
                      <a:pt x="269" y="2314"/>
                      <a:pt x="263" y="2234"/>
                      <a:pt x="277" y="2154"/>
                    </a:cubicBezTo>
                    <a:cubicBezTo>
                      <a:pt x="278" y="2142"/>
                      <a:pt x="281" y="2131"/>
                      <a:pt x="284" y="2120"/>
                    </a:cubicBezTo>
                    <a:close/>
                    <a:moveTo>
                      <a:pt x="3329" y="1326"/>
                    </a:moveTo>
                    <a:lnTo>
                      <a:pt x="3329" y="1326"/>
                    </a:lnTo>
                    <a:cubicBezTo>
                      <a:pt x="3413" y="1404"/>
                      <a:pt x="3485" y="1500"/>
                      <a:pt x="3522" y="1606"/>
                    </a:cubicBezTo>
                    <a:cubicBezTo>
                      <a:pt x="3584" y="1783"/>
                      <a:pt x="3543" y="1963"/>
                      <a:pt x="3514" y="2127"/>
                    </a:cubicBezTo>
                    <a:cubicBezTo>
                      <a:pt x="3486" y="2292"/>
                      <a:pt x="3438" y="2454"/>
                      <a:pt x="3351" y="2599"/>
                    </a:cubicBezTo>
                    <a:cubicBezTo>
                      <a:pt x="3267" y="2742"/>
                      <a:pt x="3163" y="2874"/>
                      <a:pt x="3035" y="2980"/>
                    </a:cubicBezTo>
                    <a:cubicBezTo>
                      <a:pt x="2923" y="3073"/>
                      <a:pt x="2810" y="3170"/>
                      <a:pt x="2676" y="3232"/>
                    </a:cubicBezTo>
                    <a:cubicBezTo>
                      <a:pt x="2660" y="3239"/>
                      <a:pt x="2647" y="3248"/>
                      <a:pt x="2629" y="3255"/>
                    </a:cubicBezTo>
                    <a:cubicBezTo>
                      <a:pt x="2541" y="3287"/>
                      <a:pt x="2448" y="3291"/>
                      <a:pt x="2358" y="3291"/>
                    </a:cubicBezTo>
                    <a:cubicBezTo>
                      <a:pt x="2333" y="3291"/>
                      <a:pt x="2308" y="3291"/>
                      <a:pt x="2283" y="3291"/>
                    </a:cubicBezTo>
                    <a:cubicBezTo>
                      <a:pt x="2257" y="3291"/>
                      <a:pt x="2231" y="3291"/>
                      <a:pt x="2205" y="3292"/>
                    </a:cubicBezTo>
                    <a:cubicBezTo>
                      <a:pt x="2175" y="3294"/>
                      <a:pt x="2146" y="3295"/>
                      <a:pt x="2116" y="3295"/>
                    </a:cubicBezTo>
                    <a:cubicBezTo>
                      <a:pt x="2007" y="3295"/>
                      <a:pt x="1899" y="3284"/>
                      <a:pt x="1795" y="3259"/>
                    </a:cubicBezTo>
                    <a:cubicBezTo>
                      <a:pt x="1664" y="3229"/>
                      <a:pt x="1521" y="3215"/>
                      <a:pt x="1400" y="3146"/>
                    </a:cubicBezTo>
                    <a:cubicBezTo>
                      <a:pt x="1360" y="3124"/>
                      <a:pt x="1326" y="3098"/>
                      <a:pt x="1291" y="3069"/>
                    </a:cubicBezTo>
                    <a:lnTo>
                      <a:pt x="1291" y="3069"/>
                    </a:lnTo>
                    <a:cubicBezTo>
                      <a:pt x="1356" y="3080"/>
                      <a:pt x="1423" y="3090"/>
                      <a:pt x="1489" y="3097"/>
                    </a:cubicBezTo>
                    <a:cubicBezTo>
                      <a:pt x="1697" y="3160"/>
                      <a:pt x="1912" y="3200"/>
                      <a:pt x="2132" y="3200"/>
                    </a:cubicBezTo>
                    <a:cubicBezTo>
                      <a:pt x="2140" y="3200"/>
                      <a:pt x="2147" y="3200"/>
                      <a:pt x="2154" y="3200"/>
                    </a:cubicBezTo>
                    <a:cubicBezTo>
                      <a:pt x="2482" y="3195"/>
                      <a:pt x="2819" y="3084"/>
                      <a:pt x="3069" y="2863"/>
                    </a:cubicBezTo>
                    <a:cubicBezTo>
                      <a:pt x="3335" y="2637"/>
                      <a:pt x="3438" y="2288"/>
                      <a:pt x="3431" y="1973"/>
                    </a:cubicBezTo>
                    <a:cubicBezTo>
                      <a:pt x="3430" y="1759"/>
                      <a:pt x="3376" y="1536"/>
                      <a:pt x="3329" y="1326"/>
                    </a:cubicBezTo>
                    <a:close/>
                    <a:moveTo>
                      <a:pt x="1905" y="0"/>
                    </a:moveTo>
                    <a:cubicBezTo>
                      <a:pt x="1838" y="3"/>
                      <a:pt x="1774" y="22"/>
                      <a:pt x="1710" y="32"/>
                    </a:cubicBezTo>
                    <a:cubicBezTo>
                      <a:pt x="1643" y="39"/>
                      <a:pt x="1582" y="65"/>
                      <a:pt x="1518" y="80"/>
                    </a:cubicBezTo>
                    <a:cubicBezTo>
                      <a:pt x="1455" y="95"/>
                      <a:pt x="1381" y="79"/>
                      <a:pt x="1317" y="101"/>
                    </a:cubicBezTo>
                    <a:cubicBezTo>
                      <a:pt x="1242" y="128"/>
                      <a:pt x="1188" y="204"/>
                      <a:pt x="1125" y="247"/>
                    </a:cubicBezTo>
                    <a:cubicBezTo>
                      <a:pt x="1118" y="234"/>
                      <a:pt x="1108" y="219"/>
                      <a:pt x="1106" y="219"/>
                    </a:cubicBezTo>
                    <a:cubicBezTo>
                      <a:pt x="1106" y="219"/>
                      <a:pt x="1105" y="219"/>
                      <a:pt x="1105" y="219"/>
                    </a:cubicBezTo>
                    <a:cubicBezTo>
                      <a:pt x="1086" y="237"/>
                      <a:pt x="1076" y="265"/>
                      <a:pt x="1049" y="266"/>
                    </a:cubicBezTo>
                    <a:cubicBezTo>
                      <a:pt x="1048" y="266"/>
                      <a:pt x="1047" y="266"/>
                      <a:pt x="1046" y="266"/>
                    </a:cubicBezTo>
                    <a:cubicBezTo>
                      <a:pt x="1019" y="266"/>
                      <a:pt x="979" y="247"/>
                      <a:pt x="947" y="244"/>
                    </a:cubicBezTo>
                    <a:cubicBezTo>
                      <a:pt x="914" y="240"/>
                      <a:pt x="867" y="216"/>
                      <a:pt x="836" y="216"/>
                    </a:cubicBezTo>
                    <a:cubicBezTo>
                      <a:pt x="803" y="216"/>
                      <a:pt x="785" y="237"/>
                      <a:pt x="760" y="245"/>
                    </a:cubicBezTo>
                    <a:cubicBezTo>
                      <a:pt x="732" y="256"/>
                      <a:pt x="719" y="284"/>
                      <a:pt x="693" y="295"/>
                    </a:cubicBezTo>
                    <a:cubicBezTo>
                      <a:pt x="666" y="307"/>
                      <a:pt x="626" y="306"/>
                      <a:pt x="603" y="322"/>
                    </a:cubicBezTo>
                    <a:cubicBezTo>
                      <a:pt x="578" y="339"/>
                      <a:pt x="543" y="342"/>
                      <a:pt x="520" y="362"/>
                    </a:cubicBezTo>
                    <a:cubicBezTo>
                      <a:pt x="498" y="382"/>
                      <a:pt x="503" y="428"/>
                      <a:pt x="485" y="449"/>
                    </a:cubicBezTo>
                    <a:lnTo>
                      <a:pt x="426" y="512"/>
                    </a:lnTo>
                    <a:cubicBezTo>
                      <a:pt x="406" y="533"/>
                      <a:pt x="375" y="543"/>
                      <a:pt x="355" y="566"/>
                    </a:cubicBezTo>
                    <a:cubicBezTo>
                      <a:pt x="335" y="587"/>
                      <a:pt x="307" y="600"/>
                      <a:pt x="288" y="622"/>
                    </a:cubicBezTo>
                    <a:cubicBezTo>
                      <a:pt x="269" y="644"/>
                      <a:pt x="245" y="664"/>
                      <a:pt x="227" y="686"/>
                    </a:cubicBezTo>
                    <a:cubicBezTo>
                      <a:pt x="211" y="711"/>
                      <a:pt x="212" y="745"/>
                      <a:pt x="192" y="767"/>
                    </a:cubicBezTo>
                    <a:cubicBezTo>
                      <a:pt x="172" y="789"/>
                      <a:pt x="142" y="803"/>
                      <a:pt x="121" y="825"/>
                    </a:cubicBezTo>
                    <a:cubicBezTo>
                      <a:pt x="102" y="848"/>
                      <a:pt x="75" y="866"/>
                      <a:pt x="58" y="891"/>
                    </a:cubicBezTo>
                    <a:cubicBezTo>
                      <a:pt x="39" y="914"/>
                      <a:pt x="46" y="951"/>
                      <a:pt x="33" y="979"/>
                    </a:cubicBezTo>
                    <a:cubicBezTo>
                      <a:pt x="20" y="1008"/>
                      <a:pt x="4" y="1037"/>
                      <a:pt x="3" y="1071"/>
                    </a:cubicBezTo>
                    <a:cubicBezTo>
                      <a:pt x="0" y="1105"/>
                      <a:pt x="25" y="1151"/>
                      <a:pt x="26" y="1185"/>
                    </a:cubicBezTo>
                    <a:cubicBezTo>
                      <a:pt x="28" y="1220"/>
                      <a:pt x="32" y="1256"/>
                      <a:pt x="40" y="1291"/>
                    </a:cubicBezTo>
                    <a:cubicBezTo>
                      <a:pt x="47" y="1323"/>
                      <a:pt x="68" y="1360"/>
                      <a:pt x="32" y="1378"/>
                    </a:cubicBezTo>
                    <a:cubicBezTo>
                      <a:pt x="31" y="1378"/>
                      <a:pt x="49" y="1385"/>
                      <a:pt x="53" y="1385"/>
                    </a:cubicBezTo>
                    <a:cubicBezTo>
                      <a:pt x="54" y="1385"/>
                      <a:pt x="54" y="1385"/>
                      <a:pt x="54" y="1385"/>
                    </a:cubicBezTo>
                    <a:cubicBezTo>
                      <a:pt x="94" y="1378"/>
                      <a:pt x="92" y="1359"/>
                      <a:pt x="88" y="1338"/>
                    </a:cubicBezTo>
                    <a:cubicBezTo>
                      <a:pt x="83" y="1305"/>
                      <a:pt x="55" y="1265"/>
                      <a:pt x="62" y="1236"/>
                    </a:cubicBezTo>
                    <a:cubicBezTo>
                      <a:pt x="68" y="1209"/>
                      <a:pt x="68" y="1180"/>
                      <a:pt x="69" y="1151"/>
                    </a:cubicBezTo>
                    <a:cubicBezTo>
                      <a:pt x="73" y="1121"/>
                      <a:pt x="79" y="1093"/>
                      <a:pt x="88" y="1068"/>
                    </a:cubicBezTo>
                    <a:cubicBezTo>
                      <a:pt x="101" y="1042"/>
                      <a:pt x="156" y="1037"/>
                      <a:pt x="172" y="1015"/>
                    </a:cubicBezTo>
                    <a:cubicBezTo>
                      <a:pt x="190" y="993"/>
                      <a:pt x="200" y="967"/>
                      <a:pt x="223" y="947"/>
                    </a:cubicBezTo>
                    <a:cubicBezTo>
                      <a:pt x="245" y="928"/>
                      <a:pt x="262" y="906"/>
                      <a:pt x="288" y="889"/>
                    </a:cubicBezTo>
                    <a:cubicBezTo>
                      <a:pt x="313" y="872"/>
                      <a:pt x="309" y="837"/>
                      <a:pt x="335" y="821"/>
                    </a:cubicBezTo>
                    <a:cubicBezTo>
                      <a:pt x="346" y="812"/>
                      <a:pt x="367" y="812"/>
                      <a:pt x="388" y="812"/>
                    </a:cubicBezTo>
                    <a:cubicBezTo>
                      <a:pt x="408" y="812"/>
                      <a:pt x="429" y="812"/>
                      <a:pt x="439" y="804"/>
                    </a:cubicBezTo>
                    <a:cubicBezTo>
                      <a:pt x="461" y="788"/>
                      <a:pt x="478" y="775"/>
                      <a:pt x="498" y="760"/>
                    </a:cubicBezTo>
                    <a:cubicBezTo>
                      <a:pt x="519" y="746"/>
                      <a:pt x="508" y="708"/>
                      <a:pt x="529" y="694"/>
                    </a:cubicBezTo>
                    <a:cubicBezTo>
                      <a:pt x="543" y="686"/>
                      <a:pt x="562" y="683"/>
                      <a:pt x="581" y="677"/>
                    </a:cubicBezTo>
                    <a:cubicBezTo>
                      <a:pt x="587" y="683"/>
                      <a:pt x="593" y="685"/>
                      <a:pt x="597" y="685"/>
                    </a:cubicBezTo>
                    <a:cubicBezTo>
                      <a:pt x="598" y="685"/>
                      <a:pt x="599" y="685"/>
                      <a:pt x="599" y="684"/>
                    </a:cubicBezTo>
                    <a:cubicBezTo>
                      <a:pt x="609" y="673"/>
                      <a:pt x="615" y="664"/>
                      <a:pt x="624" y="651"/>
                    </a:cubicBezTo>
                    <a:cubicBezTo>
                      <a:pt x="633" y="642"/>
                      <a:pt x="644" y="629"/>
                      <a:pt x="658" y="621"/>
                    </a:cubicBezTo>
                    <a:cubicBezTo>
                      <a:pt x="677" y="607"/>
                      <a:pt x="708" y="605"/>
                      <a:pt x="727" y="591"/>
                    </a:cubicBezTo>
                    <a:cubicBezTo>
                      <a:pt x="746" y="577"/>
                      <a:pt x="749" y="548"/>
                      <a:pt x="767" y="534"/>
                    </a:cubicBezTo>
                    <a:cubicBezTo>
                      <a:pt x="774" y="529"/>
                      <a:pt x="781" y="521"/>
                      <a:pt x="785" y="512"/>
                    </a:cubicBezTo>
                    <a:cubicBezTo>
                      <a:pt x="833" y="494"/>
                      <a:pt x="887" y="483"/>
                      <a:pt x="932" y="466"/>
                    </a:cubicBezTo>
                    <a:cubicBezTo>
                      <a:pt x="976" y="453"/>
                      <a:pt x="1023" y="450"/>
                      <a:pt x="1070" y="445"/>
                    </a:cubicBezTo>
                    <a:lnTo>
                      <a:pt x="1070" y="445"/>
                    </a:lnTo>
                    <a:cubicBezTo>
                      <a:pt x="1023" y="467"/>
                      <a:pt x="976" y="490"/>
                      <a:pt x="935" y="525"/>
                    </a:cubicBezTo>
                    <a:cubicBezTo>
                      <a:pt x="913" y="543"/>
                      <a:pt x="893" y="563"/>
                      <a:pt x="874" y="587"/>
                    </a:cubicBezTo>
                    <a:cubicBezTo>
                      <a:pt x="856" y="595"/>
                      <a:pt x="837" y="603"/>
                      <a:pt x="819" y="614"/>
                    </a:cubicBezTo>
                    <a:cubicBezTo>
                      <a:pt x="768" y="644"/>
                      <a:pt x="716" y="677"/>
                      <a:pt x="666" y="713"/>
                    </a:cubicBezTo>
                    <a:cubicBezTo>
                      <a:pt x="620" y="753"/>
                      <a:pt x="588" y="807"/>
                      <a:pt x="541" y="848"/>
                    </a:cubicBezTo>
                    <a:cubicBezTo>
                      <a:pt x="494" y="888"/>
                      <a:pt x="439" y="922"/>
                      <a:pt x="395" y="967"/>
                    </a:cubicBezTo>
                    <a:cubicBezTo>
                      <a:pt x="351" y="1012"/>
                      <a:pt x="303" y="1056"/>
                      <a:pt x="266" y="1110"/>
                    </a:cubicBezTo>
                    <a:cubicBezTo>
                      <a:pt x="231" y="1161"/>
                      <a:pt x="218" y="1225"/>
                      <a:pt x="196" y="1282"/>
                    </a:cubicBezTo>
                    <a:cubicBezTo>
                      <a:pt x="165" y="1319"/>
                      <a:pt x="134" y="1356"/>
                      <a:pt x="110" y="1399"/>
                    </a:cubicBezTo>
                    <a:cubicBezTo>
                      <a:pt x="86" y="1445"/>
                      <a:pt x="88" y="1502"/>
                      <a:pt x="72" y="1551"/>
                    </a:cubicBezTo>
                    <a:cubicBezTo>
                      <a:pt x="55" y="1606"/>
                      <a:pt x="39" y="1663"/>
                      <a:pt x="42" y="1722"/>
                    </a:cubicBezTo>
                    <a:cubicBezTo>
                      <a:pt x="46" y="1780"/>
                      <a:pt x="79" y="1840"/>
                      <a:pt x="92" y="1895"/>
                    </a:cubicBezTo>
                    <a:cubicBezTo>
                      <a:pt x="101" y="1937"/>
                      <a:pt x="115" y="1975"/>
                      <a:pt x="131" y="2012"/>
                    </a:cubicBezTo>
                    <a:cubicBezTo>
                      <a:pt x="115" y="2087"/>
                      <a:pt x="99" y="2162"/>
                      <a:pt x="97" y="2239"/>
                    </a:cubicBezTo>
                    <a:cubicBezTo>
                      <a:pt x="95" y="2330"/>
                      <a:pt x="128" y="2417"/>
                      <a:pt x="148" y="2501"/>
                    </a:cubicBezTo>
                    <a:cubicBezTo>
                      <a:pt x="168" y="2596"/>
                      <a:pt x="197" y="2690"/>
                      <a:pt x="245" y="2775"/>
                    </a:cubicBezTo>
                    <a:cubicBezTo>
                      <a:pt x="296" y="2859"/>
                      <a:pt x="375" y="2922"/>
                      <a:pt x="439" y="2990"/>
                    </a:cubicBezTo>
                    <a:cubicBezTo>
                      <a:pt x="492" y="3045"/>
                      <a:pt x="549" y="3093"/>
                      <a:pt x="610" y="3134"/>
                    </a:cubicBezTo>
                    <a:cubicBezTo>
                      <a:pt x="643" y="3178"/>
                      <a:pt x="679" y="3222"/>
                      <a:pt x="715" y="3263"/>
                    </a:cubicBezTo>
                    <a:cubicBezTo>
                      <a:pt x="756" y="3307"/>
                      <a:pt x="822" y="3323"/>
                      <a:pt x="867" y="3360"/>
                    </a:cubicBezTo>
                    <a:cubicBezTo>
                      <a:pt x="913" y="3398"/>
                      <a:pt x="950" y="3456"/>
                      <a:pt x="1004" y="3486"/>
                    </a:cubicBezTo>
                    <a:cubicBezTo>
                      <a:pt x="1057" y="3519"/>
                      <a:pt x="1118" y="3539"/>
                      <a:pt x="1174" y="3563"/>
                    </a:cubicBezTo>
                    <a:cubicBezTo>
                      <a:pt x="1233" y="3587"/>
                      <a:pt x="1286" y="3625"/>
                      <a:pt x="1348" y="3639"/>
                    </a:cubicBezTo>
                    <a:cubicBezTo>
                      <a:pt x="1410" y="3656"/>
                      <a:pt x="1476" y="3649"/>
                      <a:pt x="1538" y="3653"/>
                    </a:cubicBezTo>
                    <a:cubicBezTo>
                      <a:pt x="1552" y="3655"/>
                      <a:pt x="1567" y="3655"/>
                      <a:pt x="1582" y="3655"/>
                    </a:cubicBezTo>
                    <a:cubicBezTo>
                      <a:pt x="1629" y="3655"/>
                      <a:pt x="1677" y="3649"/>
                      <a:pt x="1725" y="3649"/>
                    </a:cubicBezTo>
                    <a:cubicBezTo>
                      <a:pt x="1727" y="3649"/>
                      <a:pt x="1730" y="3649"/>
                      <a:pt x="1732" y="3649"/>
                    </a:cubicBezTo>
                    <a:cubicBezTo>
                      <a:pt x="1784" y="3649"/>
                      <a:pt x="1838" y="3671"/>
                      <a:pt x="1892" y="3671"/>
                    </a:cubicBezTo>
                    <a:cubicBezTo>
                      <a:pt x="1900" y="3671"/>
                      <a:pt x="1908" y="3671"/>
                      <a:pt x="1916" y="3669"/>
                    </a:cubicBezTo>
                    <a:cubicBezTo>
                      <a:pt x="1957" y="3662"/>
                      <a:pt x="1993" y="3639"/>
                      <a:pt x="2029" y="3617"/>
                    </a:cubicBezTo>
                    <a:cubicBezTo>
                      <a:pt x="2071" y="3601"/>
                      <a:pt x="2116" y="3580"/>
                      <a:pt x="2158" y="3566"/>
                    </a:cubicBezTo>
                    <a:cubicBezTo>
                      <a:pt x="2198" y="3552"/>
                      <a:pt x="2235" y="3536"/>
                      <a:pt x="2274" y="3515"/>
                    </a:cubicBezTo>
                    <a:cubicBezTo>
                      <a:pt x="2307" y="3511"/>
                      <a:pt x="2341" y="3507"/>
                      <a:pt x="2373" y="3500"/>
                    </a:cubicBezTo>
                    <a:cubicBezTo>
                      <a:pt x="2552" y="3464"/>
                      <a:pt x="2716" y="3376"/>
                      <a:pt x="2867" y="3284"/>
                    </a:cubicBezTo>
                    <a:cubicBezTo>
                      <a:pt x="3020" y="3192"/>
                      <a:pt x="3170" y="3087"/>
                      <a:pt x="3288" y="2948"/>
                    </a:cubicBezTo>
                    <a:cubicBezTo>
                      <a:pt x="3405" y="2811"/>
                      <a:pt x="3512" y="2659"/>
                      <a:pt x="3580" y="2487"/>
                    </a:cubicBezTo>
                    <a:cubicBezTo>
                      <a:pt x="3646" y="2315"/>
                      <a:pt x="3661" y="2128"/>
                      <a:pt x="3660" y="1942"/>
                    </a:cubicBezTo>
                    <a:cubicBezTo>
                      <a:pt x="3658" y="1772"/>
                      <a:pt x="3621" y="1589"/>
                      <a:pt x="3522" y="1430"/>
                    </a:cubicBezTo>
                    <a:cubicBezTo>
                      <a:pt x="3534" y="1426"/>
                      <a:pt x="3540" y="1419"/>
                      <a:pt x="3543" y="1412"/>
                    </a:cubicBezTo>
                    <a:cubicBezTo>
                      <a:pt x="3570" y="1462"/>
                      <a:pt x="3598" y="1513"/>
                      <a:pt x="3624" y="1567"/>
                    </a:cubicBezTo>
                    <a:cubicBezTo>
                      <a:pt x="3653" y="1626"/>
                      <a:pt x="3691" y="1697"/>
                      <a:pt x="3669" y="1763"/>
                    </a:cubicBezTo>
                    <a:cubicBezTo>
                      <a:pt x="3668" y="1765"/>
                      <a:pt x="3673" y="1765"/>
                      <a:pt x="3679" y="1765"/>
                    </a:cubicBezTo>
                    <a:cubicBezTo>
                      <a:pt x="3685" y="1765"/>
                      <a:pt x="3692" y="1765"/>
                      <a:pt x="3693" y="1763"/>
                    </a:cubicBezTo>
                    <a:cubicBezTo>
                      <a:pt x="3724" y="1715"/>
                      <a:pt x="3712" y="1668"/>
                      <a:pt x="3697" y="1623"/>
                    </a:cubicBezTo>
                    <a:cubicBezTo>
                      <a:pt x="3671" y="1553"/>
                      <a:pt x="3617" y="1492"/>
                      <a:pt x="3594" y="1428"/>
                    </a:cubicBezTo>
                    <a:cubicBezTo>
                      <a:pt x="3570" y="1367"/>
                      <a:pt x="3540" y="1309"/>
                      <a:pt x="3507" y="1256"/>
                    </a:cubicBezTo>
                    <a:cubicBezTo>
                      <a:pt x="3472" y="1196"/>
                      <a:pt x="3442" y="1144"/>
                      <a:pt x="3411" y="1090"/>
                    </a:cubicBezTo>
                    <a:lnTo>
                      <a:pt x="3411" y="1089"/>
                    </a:lnTo>
                    <a:cubicBezTo>
                      <a:pt x="3411" y="1083"/>
                      <a:pt x="3412" y="1079"/>
                      <a:pt x="3411" y="1075"/>
                    </a:cubicBezTo>
                    <a:cubicBezTo>
                      <a:pt x="3404" y="1050"/>
                      <a:pt x="3390" y="1030"/>
                      <a:pt x="3383" y="1004"/>
                    </a:cubicBezTo>
                    <a:cubicBezTo>
                      <a:pt x="3376" y="967"/>
                      <a:pt x="3369" y="927"/>
                      <a:pt x="3349" y="896"/>
                    </a:cubicBezTo>
                    <a:cubicBezTo>
                      <a:pt x="3335" y="873"/>
                      <a:pt x="3320" y="851"/>
                      <a:pt x="3305" y="830"/>
                    </a:cubicBezTo>
                    <a:cubicBezTo>
                      <a:pt x="3313" y="812"/>
                      <a:pt x="3325" y="772"/>
                      <a:pt x="3314" y="753"/>
                    </a:cubicBezTo>
                    <a:cubicBezTo>
                      <a:pt x="3300" y="730"/>
                      <a:pt x="3284" y="709"/>
                      <a:pt x="3267" y="684"/>
                    </a:cubicBezTo>
                    <a:cubicBezTo>
                      <a:pt x="3252" y="662"/>
                      <a:pt x="3212" y="668"/>
                      <a:pt x="3196" y="649"/>
                    </a:cubicBezTo>
                    <a:cubicBezTo>
                      <a:pt x="3178" y="628"/>
                      <a:pt x="3174" y="588"/>
                      <a:pt x="3155" y="569"/>
                    </a:cubicBezTo>
                    <a:cubicBezTo>
                      <a:pt x="3134" y="550"/>
                      <a:pt x="3109" y="540"/>
                      <a:pt x="3087" y="522"/>
                    </a:cubicBezTo>
                    <a:cubicBezTo>
                      <a:pt x="3066" y="505"/>
                      <a:pt x="3053" y="474"/>
                      <a:pt x="3028" y="459"/>
                    </a:cubicBezTo>
                    <a:cubicBezTo>
                      <a:pt x="3006" y="445"/>
                      <a:pt x="2973" y="449"/>
                      <a:pt x="2949" y="437"/>
                    </a:cubicBezTo>
                    <a:lnTo>
                      <a:pt x="2934" y="431"/>
                    </a:lnTo>
                    <a:cubicBezTo>
                      <a:pt x="2901" y="387"/>
                      <a:pt x="2879" y="321"/>
                      <a:pt x="2833" y="288"/>
                    </a:cubicBezTo>
                    <a:cubicBezTo>
                      <a:pt x="2780" y="251"/>
                      <a:pt x="2724" y="219"/>
                      <a:pt x="2667" y="188"/>
                    </a:cubicBezTo>
                    <a:cubicBezTo>
                      <a:pt x="2608" y="156"/>
                      <a:pt x="2538" y="161"/>
                      <a:pt x="2477" y="139"/>
                    </a:cubicBezTo>
                    <a:cubicBezTo>
                      <a:pt x="2420" y="113"/>
                      <a:pt x="2360" y="73"/>
                      <a:pt x="2297" y="55"/>
                    </a:cubicBezTo>
                    <a:cubicBezTo>
                      <a:pt x="2234" y="40"/>
                      <a:pt x="2168" y="35"/>
                      <a:pt x="2103" y="29"/>
                    </a:cubicBezTo>
                    <a:cubicBezTo>
                      <a:pt x="2037" y="21"/>
                      <a:pt x="1972" y="0"/>
                      <a:pt x="190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29"/>
              <p:cNvSpPr/>
              <p:nvPr/>
            </p:nvSpPr>
            <p:spPr>
              <a:xfrm>
                <a:off x="943350" y="3364225"/>
                <a:ext cx="2150" cy="900"/>
              </a:xfrm>
              <a:custGeom>
                <a:rect b="b" l="l" r="r" t="t"/>
                <a:pathLst>
                  <a:path extrusionOk="0" h="36" w="86">
                    <a:moveTo>
                      <a:pt x="77" y="1"/>
                    </a:moveTo>
                    <a:cubicBezTo>
                      <a:pt x="56" y="15"/>
                      <a:pt x="34" y="26"/>
                      <a:pt x="18" y="32"/>
                    </a:cubicBezTo>
                    <a:cubicBezTo>
                      <a:pt x="11" y="34"/>
                      <a:pt x="4" y="34"/>
                      <a:pt x="0" y="35"/>
                    </a:cubicBezTo>
                    <a:lnTo>
                      <a:pt x="85" y="34"/>
                    </a:lnTo>
                    <a:cubicBezTo>
                      <a:pt x="84" y="21"/>
                      <a:pt x="80" y="12"/>
                      <a:pt x="7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29"/>
              <p:cNvSpPr/>
              <p:nvPr/>
            </p:nvSpPr>
            <p:spPr>
              <a:xfrm>
                <a:off x="940850" y="3363950"/>
                <a:ext cx="1175" cy="200"/>
              </a:xfrm>
              <a:custGeom>
                <a:rect b="b" l="l" r="r" t="t"/>
                <a:pathLst>
                  <a:path extrusionOk="0" h="8" w="47">
                    <a:moveTo>
                      <a:pt x="1" y="1"/>
                    </a:moveTo>
                    <a:cubicBezTo>
                      <a:pt x="8" y="5"/>
                      <a:pt x="19" y="8"/>
                      <a:pt x="28" y="8"/>
                    </a:cubicBezTo>
                    <a:cubicBezTo>
                      <a:pt x="36" y="8"/>
                      <a:pt x="44" y="6"/>
                      <a:pt x="46"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29"/>
              <p:cNvSpPr/>
              <p:nvPr/>
            </p:nvSpPr>
            <p:spPr>
              <a:xfrm>
                <a:off x="902125" y="3322275"/>
                <a:ext cx="92425" cy="92425"/>
              </a:xfrm>
              <a:custGeom>
                <a:rect b="b" l="l" r="r" t="t"/>
                <a:pathLst>
                  <a:path extrusionOk="0" h="3697" w="3697">
                    <a:moveTo>
                      <a:pt x="1426" y="202"/>
                    </a:moveTo>
                    <a:cubicBezTo>
                      <a:pt x="1428" y="202"/>
                      <a:pt x="1430" y="202"/>
                      <a:pt x="1432" y="202"/>
                    </a:cubicBezTo>
                    <a:cubicBezTo>
                      <a:pt x="1405" y="219"/>
                      <a:pt x="1381" y="232"/>
                      <a:pt x="1356" y="253"/>
                    </a:cubicBezTo>
                    <a:cubicBezTo>
                      <a:pt x="1302" y="301"/>
                      <a:pt x="1264" y="355"/>
                      <a:pt x="1229" y="411"/>
                    </a:cubicBezTo>
                    <a:cubicBezTo>
                      <a:pt x="1211" y="415"/>
                      <a:pt x="1192" y="420"/>
                      <a:pt x="1174" y="424"/>
                    </a:cubicBezTo>
                    <a:cubicBezTo>
                      <a:pt x="1177" y="422"/>
                      <a:pt x="1178" y="417"/>
                      <a:pt x="1181" y="415"/>
                    </a:cubicBezTo>
                    <a:cubicBezTo>
                      <a:pt x="1203" y="404"/>
                      <a:pt x="1225" y="396"/>
                      <a:pt x="1243" y="377"/>
                    </a:cubicBezTo>
                    <a:cubicBezTo>
                      <a:pt x="1261" y="358"/>
                      <a:pt x="1273" y="312"/>
                      <a:pt x="1298" y="294"/>
                    </a:cubicBezTo>
                    <a:cubicBezTo>
                      <a:pt x="1320" y="278"/>
                      <a:pt x="1343" y="257"/>
                      <a:pt x="1374" y="232"/>
                    </a:cubicBezTo>
                    <a:cubicBezTo>
                      <a:pt x="1389" y="220"/>
                      <a:pt x="1407" y="202"/>
                      <a:pt x="1426" y="202"/>
                    </a:cubicBezTo>
                    <a:close/>
                    <a:moveTo>
                      <a:pt x="1492" y="396"/>
                    </a:moveTo>
                    <a:lnTo>
                      <a:pt x="1492" y="396"/>
                    </a:lnTo>
                    <a:cubicBezTo>
                      <a:pt x="1458" y="404"/>
                      <a:pt x="1423" y="418"/>
                      <a:pt x="1390" y="433"/>
                    </a:cubicBezTo>
                    <a:cubicBezTo>
                      <a:pt x="1356" y="437"/>
                      <a:pt x="1321" y="443"/>
                      <a:pt x="1287" y="447"/>
                    </a:cubicBezTo>
                    <a:cubicBezTo>
                      <a:pt x="1293" y="440"/>
                      <a:pt x="1295" y="433"/>
                      <a:pt x="1301" y="429"/>
                    </a:cubicBezTo>
                    <a:cubicBezTo>
                      <a:pt x="1364" y="417"/>
                      <a:pt x="1429" y="409"/>
                      <a:pt x="1492" y="396"/>
                    </a:cubicBezTo>
                    <a:close/>
                    <a:moveTo>
                      <a:pt x="1213" y="443"/>
                    </a:moveTo>
                    <a:cubicBezTo>
                      <a:pt x="1210" y="450"/>
                      <a:pt x="1206" y="457"/>
                      <a:pt x="1203" y="461"/>
                    </a:cubicBezTo>
                    <a:cubicBezTo>
                      <a:pt x="1127" y="475"/>
                      <a:pt x="1052" y="492"/>
                      <a:pt x="977" y="519"/>
                    </a:cubicBezTo>
                    <a:cubicBezTo>
                      <a:pt x="983" y="509"/>
                      <a:pt x="986" y="502"/>
                      <a:pt x="993" y="498"/>
                    </a:cubicBezTo>
                    <a:cubicBezTo>
                      <a:pt x="1013" y="486"/>
                      <a:pt x="1045" y="487"/>
                      <a:pt x="1065" y="479"/>
                    </a:cubicBezTo>
                    <a:cubicBezTo>
                      <a:pt x="1088" y="470"/>
                      <a:pt x="1114" y="470"/>
                      <a:pt x="1134" y="464"/>
                    </a:cubicBezTo>
                    <a:cubicBezTo>
                      <a:pt x="1141" y="459"/>
                      <a:pt x="1147" y="453"/>
                      <a:pt x="1151" y="447"/>
                    </a:cubicBezTo>
                    <a:cubicBezTo>
                      <a:pt x="1153" y="449"/>
                      <a:pt x="1154" y="453"/>
                      <a:pt x="1154" y="453"/>
                    </a:cubicBezTo>
                    <a:cubicBezTo>
                      <a:pt x="1155" y="453"/>
                      <a:pt x="1155" y="453"/>
                      <a:pt x="1155" y="453"/>
                    </a:cubicBezTo>
                    <a:cubicBezTo>
                      <a:pt x="1176" y="451"/>
                      <a:pt x="1192" y="446"/>
                      <a:pt x="1213" y="443"/>
                    </a:cubicBezTo>
                    <a:close/>
                    <a:moveTo>
                      <a:pt x="1854" y="635"/>
                    </a:moveTo>
                    <a:cubicBezTo>
                      <a:pt x="1910" y="635"/>
                      <a:pt x="1965" y="639"/>
                      <a:pt x="2018" y="647"/>
                    </a:cubicBezTo>
                    <a:cubicBezTo>
                      <a:pt x="1997" y="647"/>
                      <a:pt x="1977" y="645"/>
                      <a:pt x="1956" y="645"/>
                    </a:cubicBezTo>
                    <a:cubicBezTo>
                      <a:pt x="1917" y="645"/>
                      <a:pt x="1877" y="649"/>
                      <a:pt x="1838" y="653"/>
                    </a:cubicBezTo>
                    <a:cubicBezTo>
                      <a:pt x="1822" y="647"/>
                      <a:pt x="1807" y="642"/>
                      <a:pt x="1794" y="637"/>
                    </a:cubicBezTo>
                    <a:cubicBezTo>
                      <a:pt x="1814" y="636"/>
                      <a:pt x="1834" y="635"/>
                      <a:pt x="1854" y="635"/>
                    </a:cubicBezTo>
                    <a:close/>
                    <a:moveTo>
                      <a:pt x="2310" y="933"/>
                    </a:moveTo>
                    <a:cubicBezTo>
                      <a:pt x="2312" y="934"/>
                      <a:pt x="2316" y="934"/>
                      <a:pt x="2319" y="936"/>
                    </a:cubicBezTo>
                    <a:cubicBezTo>
                      <a:pt x="2323" y="945"/>
                      <a:pt x="2325" y="952"/>
                      <a:pt x="2326" y="960"/>
                    </a:cubicBezTo>
                    <a:cubicBezTo>
                      <a:pt x="2323" y="949"/>
                      <a:pt x="2316" y="941"/>
                      <a:pt x="2310" y="933"/>
                    </a:cubicBezTo>
                    <a:close/>
                    <a:moveTo>
                      <a:pt x="1502" y="976"/>
                    </a:moveTo>
                    <a:cubicBezTo>
                      <a:pt x="1532" y="981"/>
                      <a:pt x="1573" y="993"/>
                      <a:pt x="1615" y="1014"/>
                    </a:cubicBezTo>
                    <a:cubicBezTo>
                      <a:pt x="1532" y="1017"/>
                      <a:pt x="1449" y="1037"/>
                      <a:pt x="1377" y="1079"/>
                    </a:cubicBezTo>
                    <a:cubicBezTo>
                      <a:pt x="1374" y="1072"/>
                      <a:pt x="1370" y="1064"/>
                      <a:pt x="1367" y="1055"/>
                    </a:cubicBezTo>
                    <a:cubicBezTo>
                      <a:pt x="1403" y="1024"/>
                      <a:pt x="1440" y="998"/>
                      <a:pt x="1481" y="976"/>
                    </a:cubicBezTo>
                    <a:close/>
                    <a:moveTo>
                      <a:pt x="1338" y="1079"/>
                    </a:moveTo>
                    <a:cubicBezTo>
                      <a:pt x="1330" y="1091"/>
                      <a:pt x="1321" y="1101"/>
                      <a:pt x="1309" y="1112"/>
                    </a:cubicBezTo>
                    <a:lnTo>
                      <a:pt x="1294" y="1121"/>
                    </a:lnTo>
                    <a:cubicBezTo>
                      <a:pt x="1308" y="1106"/>
                      <a:pt x="1323" y="1092"/>
                      <a:pt x="1338" y="1079"/>
                    </a:cubicBezTo>
                    <a:close/>
                    <a:moveTo>
                      <a:pt x="2045" y="326"/>
                    </a:moveTo>
                    <a:cubicBezTo>
                      <a:pt x="2228" y="326"/>
                      <a:pt x="2411" y="357"/>
                      <a:pt x="2579" y="450"/>
                    </a:cubicBezTo>
                    <a:cubicBezTo>
                      <a:pt x="2827" y="585"/>
                      <a:pt x="3006" y="832"/>
                      <a:pt x="3082" y="1103"/>
                    </a:cubicBezTo>
                    <a:lnTo>
                      <a:pt x="3087" y="1124"/>
                    </a:lnTo>
                    <a:cubicBezTo>
                      <a:pt x="2994" y="995"/>
                      <a:pt x="2874" y="914"/>
                      <a:pt x="2747" y="852"/>
                    </a:cubicBezTo>
                    <a:cubicBezTo>
                      <a:pt x="2672" y="728"/>
                      <a:pt x="2571" y="619"/>
                      <a:pt x="2447" y="541"/>
                    </a:cubicBezTo>
                    <a:cubicBezTo>
                      <a:pt x="2264" y="424"/>
                      <a:pt x="2061" y="393"/>
                      <a:pt x="1864" y="393"/>
                    </a:cubicBezTo>
                    <a:cubicBezTo>
                      <a:pt x="1851" y="393"/>
                      <a:pt x="1838" y="393"/>
                      <a:pt x="1825" y="393"/>
                    </a:cubicBezTo>
                    <a:cubicBezTo>
                      <a:pt x="1771" y="381"/>
                      <a:pt x="1714" y="374"/>
                      <a:pt x="1657" y="374"/>
                    </a:cubicBezTo>
                    <a:cubicBezTo>
                      <a:pt x="1631" y="374"/>
                      <a:pt x="1606" y="375"/>
                      <a:pt x="1580" y="378"/>
                    </a:cubicBezTo>
                    <a:cubicBezTo>
                      <a:pt x="1623" y="370"/>
                      <a:pt x="1664" y="362"/>
                      <a:pt x="1707" y="355"/>
                    </a:cubicBezTo>
                    <a:cubicBezTo>
                      <a:pt x="1816" y="338"/>
                      <a:pt x="1931" y="326"/>
                      <a:pt x="2045" y="326"/>
                    </a:cubicBezTo>
                    <a:close/>
                    <a:moveTo>
                      <a:pt x="2469" y="995"/>
                    </a:moveTo>
                    <a:lnTo>
                      <a:pt x="2469" y="995"/>
                    </a:lnTo>
                    <a:cubicBezTo>
                      <a:pt x="2483" y="1002"/>
                      <a:pt x="2498" y="1009"/>
                      <a:pt x="2512" y="1015"/>
                    </a:cubicBezTo>
                    <a:cubicBezTo>
                      <a:pt x="2534" y="1069"/>
                      <a:pt x="2553" y="1124"/>
                      <a:pt x="2566" y="1181"/>
                    </a:cubicBezTo>
                    <a:cubicBezTo>
                      <a:pt x="2575" y="1223"/>
                      <a:pt x="2581" y="1269"/>
                      <a:pt x="2588" y="1313"/>
                    </a:cubicBezTo>
                    <a:cubicBezTo>
                      <a:pt x="2585" y="1314"/>
                      <a:pt x="2579" y="1314"/>
                      <a:pt x="2574" y="1317"/>
                    </a:cubicBezTo>
                    <a:cubicBezTo>
                      <a:pt x="2549" y="1208"/>
                      <a:pt x="2517" y="1098"/>
                      <a:pt x="2469" y="995"/>
                    </a:cubicBezTo>
                    <a:close/>
                    <a:moveTo>
                      <a:pt x="2594" y="1354"/>
                    </a:moveTo>
                    <a:cubicBezTo>
                      <a:pt x="2599" y="1383"/>
                      <a:pt x="2599" y="1413"/>
                      <a:pt x="2600" y="1442"/>
                    </a:cubicBezTo>
                    <a:cubicBezTo>
                      <a:pt x="2599" y="1428"/>
                      <a:pt x="2594" y="1415"/>
                      <a:pt x="2593" y="1401"/>
                    </a:cubicBezTo>
                    <a:cubicBezTo>
                      <a:pt x="2592" y="1387"/>
                      <a:pt x="2586" y="1372"/>
                      <a:pt x="2583" y="1358"/>
                    </a:cubicBezTo>
                    <a:cubicBezTo>
                      <a:pt x="2586" y="1355"/>
                      <a:pt x="2589" y="1355"/>
                      <a:pt x="2594" y="1354"/>
                    </a:cubicBezTo>
                    <a:close/>
                    <a:moveTo>
                      <a:pt x="1843" y="1311"/>
                    </a:moveTo>
                    <a:cubicBezTo>
                      <a:pt x="1846" y="1313"/>
                      <a:pt x="1851" y="1313"/>
                      <a:pt x="1855" y="1314"/>
                    </a:cubicBezTo>
                    <a:cubicBezTo>
                      <a:pt x="1858" y="1317"/>
                      <a:pt x="1862" y="1318"/>
                      <a:pt x="1865" y="1321"/>
                    </a:cubicBezTo>
                    <a:cubicBezTo>
                      <a:pt x="1948" y="1373"/>
                      <a:pt x="1986" y="1457"/>
                      <a:pt x="2012" y="1544"/>
                    </a:cubicBezTo>
                    <a:cubicBezTo>
                      <a:pt x="2018" y="1558"/>
                      <a:pt x="2023" y="1573"/>
                      <a:pt x="2029" y="1588"/>
                    </a:cubicBezTo>
                    <a:lnTo>
                      <a:pt x="2016" y="1588"/>
                    </a:lnTo>
                    <a:cubicBezTo>
                      <a:pt x="1994" y="1514"/>
                      <a:pt x="1957" y="1445"/>
                      <a:pt x="1909" y="1390"/>
                    </a:cubicBezTo>
                    <a:cubicBezTo>
                      <a:pt x="1893" y="1368"/>
                      <a:pt x="1871" y="1347"/>
                      <a:pt x="1846" y="1328"/>
                    </a:cubicBezTo>
                    <a:cubicBezTo>
                      <a:pt x="1846" y="1321"/>
                      <a:pt x="1844" y="1317"/>
                      <a:pt x="1843" y="1311"/>
                    </a:cubicBezTo>
                    <a:close/>
                    <a:moveTo>
                      <a:pt x="1659" y="915"/>
                    </a:moveTo>
                    <a:cubicBezTo>
                      <a:pt x="1730" y="933"/>
                      <a:pt x="1802" y="956"/>
                      <a:pt x="1871" y="988"/>
                    </a:cubicBezTo>
                    <a:cubicBezTo>
                      <a:pt x="1933" y="1015"/>
                      <a:pt x="1996" y="1044"/>
                      <a:pt x="2058" y="1080"/>
                    </a:cubicBezTo>
                    <a:cubicBezTo>
                      <a:pt x="2092" y="1119"/>
                      <a:pt x="2125" y="1156"/>
                      <a:pt x="2158" y="1192"/>
                    </a:cubicBezTo>
                    <a:cubicBezTo>
                      <a:pt x="2244" y="1284"/>
                      <a:pt x="2345" y="1377"/>
                      <a:pt x="2396" y="1508"/>
                    </a:cubicBezTo>
                    <a:cubicBezTo>
                      <a:pt x="2402" y="1545"/>
                      <a:pt x="2403" y="1581"/>
                      <a:pt x="2406" y="1617"/>
                    </a:cubicBezTo>
                    <a:cubicBezTo>
                      <a:pt x="2392" y="1614"/>
                      <a:pt x="2376" y="1609"/>
                      <a:pt x="2362" y="1607"/>
                    </a:cubicBezTo>
                    <a:cubicBezTo>
                      <a:pt x="2358" y="1604"/>
                      <a:pt x="2352" y="1604"/>
                      <a:pt x="2348" y="1604"/>
                    </a:cubicBezTo>
                    <a:cubicBezTo>
                      <a:pt x="2345" y="1600"/>
                      <a:pt x="2341" y="1596"/>
                      <a:pt x="2338" y="1591"/>
                    </a:cubicBezTo>
                    <a:cubicBezTo>
                      <a:pt x="2337" y="1576"/>
                      <a:pt x="2337" y="1560"/>
                      <a:pt x="2334" y="1545"/>
                    </a:cubicBezTo>
                    <a:cubicBezTo>
                      <a:pt x="2311" y="1409"/>
                      <a:pt x="2230" y="1284"/>
                      <a:pt x="2125" y="1183"/>
                    </a:cubicBezTo>
                    <a:cubicBezTo>
                      <a:pt x="2021" y="1080"/>
                      <a:pt x="1883" y="1029"/>
                      <a:pt x="1738" y="1017"/>
                    </a:cubicBezTo>
                    <a:cubicBezTo>
                      <a:pt x="1725" y="1015"/>
                      <a:pt x="1708" y="1015"/>
                      <a:pt x="1694" y="1015"/>
                    </a:cubicBezTo>
                    <a:cubicBezTo>
                      <a:pt x="1678" y="996"/>
                      <a:pt x="1660" y="974"/>
                      <a:pt x="1639" y="960"/>
                    </a:cubicBezTo>
                    <a:cubicBezTo>
                      <a:pt x="1624" y="948"/>
                      <a:pt x="1605" y="941"/>
                      <a:pt x="1590" y="933"/>
                    </a:cubicBezTo>
                    <a:cubicBezTo>
                      <a:pt x="1612" y="926"/>
                      <a:pt x="1634" y="920"/>
                      <a:pt x="1659" y="915"/>
                    </a:cubicBezTo>
                    <a:close/>
                    <a:moveTo>
                      <a:pt x="2365" y="1648"/>
                    </a:moveTo>
                    <a:cubicBezTo>
                      <a:pt x="2378" y="1651"/>
                      <a:pt x="2392" y="1654"/>
                      <a:pt x="2406" y="1657"/>
                    </a:cubicBezTo>
                    <a:lnTo>
                      <a:pt x="2406" y="1665"/>
                    </a:lnTo>
                    <a:cubicBezTo>
                      <a:pt x="2403" y="1691"/>
                      <a:pt x="2400" y="1717"/>
                      <a:pt x="2399" y="1741"/>
                    </a:cubicBezTo>
                    <a:cubicBezTo>
                      <a:pt x="2392" y="1709"/>
                      <a:pt x="2378" y="1677"/>
                      <a:pt x="2365" y="1648"/>
                    </a:cubicBezTo>
                    <a:close/>
                    <a:moveTo>
                      <a:pt x="2903" y="1450"/>
                    </a:moveTo>
                    <a:cubicBezTo>
                      <a:pt x="2912" y="1492"/>
                      <a:pt x="2922" y="1534"/>
                      <a:pt x="2922" y="1582"/>
                    </a:cubicBezTo>
                    <a:cubicBezTo>
                      <a:pt x="2919" y="1690"/>
                      <a:pt x="2897" y="1803"/>
                      <a:pt x="2864" y="1915"/>
                    </a:cubicBezTo>
                    <a:cubicBezTo>
                      <a:pt x="2853" y="1902"/>
                      <a:pt x="2846" y="1885"/>
                      <a:pt x="2837" y="1870"/>
                    </a:cubicBezTo>
                    <a:cubicBezTo>
                      <a:pt x="2875" y="1734"/>
                      <a:pt x="2899" y="1595"/>
                      <a:pt x="2903" y="1450"/>
                    </a:cubicBezTo>
                    <a:close/>
                    <a:moveTo>
                      <a:pt x="1529" y="1534"/>
                    </a:moveTo>
                    <a:cubicBezTo>
                      <a:pt x="1531" y="1534"/>
                      <a:pt x="1533" y="1535"/>
                      <a:pt x="1535" y="1536"/>
                    </a:cubicBezTo>
                    <a:cubicBezTo>
                      <a:pt x="1543" y="1543"/>
                      <a:pt x="1521" y="1576"/>
                      <a:pt x="1525" y="1581"/>
                    </a:cubicBezTo>
                    <a:cubicBezTo>
                      <a:pt x="1529" y="1587"/>
                      <a:pt x="1584" y="1587"/>
                      <a:pt x="1595" y="1609"/>
                    </a:cubicBezTo>
                    <a:cubicBezTo>
                      <a:pt x="1605" y="1628"/>
                      <a:pt x="1602" y="1650"/>
                      <a:pt x="1595" y="1665"/>
                    </a:cubicBezTo>
                    <a:lnTo>
                      <a:pt x="1714" y="1662"/>
                    </a:lnTo>
                    <a:cubicBezTo>
                      <a:pt x="1718" y="1665"/>
                      <a:pt x="1721" y="1668"/>
                      <a:pt x="1725" y="1672"/>
                    </a:cubicBezTo>
                    <a:cubicBezTo>
                      <a:pt x="1725" y="1675"/>
                      <a:pt x="1726" y="1676"/>
                      <a:pt x="1726" y="1677"/>
                    </a:cubicBezTo>
                    <a:cubicBezTo>
                      <a:pt x="1733" y="1672"/>
                      <a:pt x="1741" y="1668"/>
                      <a:pt x="1747" y="1662"/>
                    </a:cubicBezTo>
                    <a:lnTo>
                      <a:pt x="1759" y="1662"/>
                    </a:lnTo>
                    <a:cubicBezTo>
                      <a:pt x="1774" y="1702"/>
                      <a:pt x="1780" y="1754"/>
                      <a:pt x="1767" y="1801"/>
                    </a:cubicBezTo>
                    <a:cubicBezTo>
                      <a:pt x="1752" y="1855"/>
                      <a:pt x="1685" y="1869"/>
                      <a:pt x="1652" y="1888"/>
                    </a:cubicBezTo>
                    <a:lnTo>
                      <a:pt x="1639" y="1895"/>
                    </a:lnTo>
                    <a:cubicBezTo>
                      <a:pt x="1612" y="1909"/>
                      <a:pt x="1582" y="1920"/>
                      <a:pt x="1552" y="1920"/>
                    </a:cubicBezTo>
                    <a:cubicBezTo>
                      <a:pt x="1547" y="1920"/>
                      <a:pt x="1541" y="1919"/>
                      <a:pt x="1535" y="1918"/>
                    </a:cubicBezTo>
                    <a:cubicBezTo>
                      <a:pt x="1495" y="1911"/>
                      <a:pt x="1459" y="1902"/>
                      <a:pt x="1430" y="1878"/>
                    </a:cubicBezTo>
                    <a:cubicBezTo>
                      <a:pt x="1403" y="1856"/>
                      <a:pt x="1361" y="1856"/>
                      <a:pt x="1341" y="1823"/>
                    </a:cubicBezTo>
                    <a:cubicBezTo>
                      <a:pt x="1321" y="1794"/>
                      <a:pt x="1350" y="1737"/>
                      <a:pt x="1349" y="1713"/>
                    </a:cubicBezTo>
                    <a:cubicBezTo>
                      <a:pt x="1342" y="1691"/>
                      <a:pt x="1339" y="1670"/>
                      <a:pt x="1343" y="1651"/>
                    </a:cubicBezTo>
                    <a:cubicBezTo>
                      <a:pt x="1349" y="1636"/>
                      <a:pt x="1317" y="1617"/>
                      <a:pt x="1330" y="1598"/>
                    </a:cubicBezTo>
                    <a:cubicBezTo>
                      <a:pt x="1342" y="1581"/>
                      <a:pt x="1377" y="1580"/>
                      <a:pt x="1390" y="1570"/>
                    </a:cubicBezTo>
                    <a:cubicBezTo>
                      <a:pt x="1403" y="1562"/>
                      <a:pt x="1412" y="1547"/>
                      <a:pt x="1430" y="1541"/>
                    </a:cubicBezTo>
                    <a:cubicBezTo>
                      <a:pt x="1433" y="1540"/>
                      <a:pt x="1436" y="1540"/>
                      <a:pt x="1440" y="1540"/>
                    </a:cubicBezTo>
                    <a:cubicBezTo>
                      <a:pt x="1454" y="1540"/>
                      <a:pt x="1471" y="1548"/>
                      <a:pt x="1480" y="1549"/>
                    </a:cubicBezTo>
                    <a:cubicBezTo>
                      <a:pt x="1489" y="1549"/>
                      <a:pt x="1498" y="1535"/>
                      <a:pt x="1506" y="1535"/>
                    </a:cubicBezTo>
                    <a:cubicBezTo>
                      <a:pt x="1507" y="1535"/>
                      <a:pt x="1508" y="1535"/>
                      <a:pt x="1509" y="1536"/>
                    </a:cubicBezTo>
                    <a:cubicBezTo>
                      <a:pt x="1510" y="1536"/>
                      <a:pt x="1512" y="1536"/>
                      <a:pt x="1514" y="1536"/>
                    </a:cubicBezTo>
                    <a:cubicBezTo>
                      <a:pt x="1519" y="1536"/>
                      <a:pt x="1525" y="1534"/>
                      <a:pt x="1529" y="1534"/>
                    </a:cubicBezTo>
                    <a:close/>
                    <a:moveTo>
                      <a:pt x="2819" y="1936"/>
                    </a:moveTo>
                    <a:cubicBezTo>
                      <a:pt x="2827" y="1950"/>
                      <a:pt x="2835" y="1964"/>
                      <a:pt x="2844" y="1979"/>
                    </a:cubicBezTo>
                    <a:cubicBezTo>
                      <a:pt x="2837" y="1998"/>
                      <a:pt x="2835" y="2016"/>
                      <a:pt x="2827" y="2035"/>
                    </a:cubicBezTo>
                    <a:cubicBezTo>
                      <a:pt x="2819" y="2054"/>
                      <a:pt x="2808" y="2074"/>
                      <a:pt x="2800" y="2090"/>
                    </a:cubicBezTo>
                    <a:cubicBezTo>
                      <a:pt x="2798" y="2067"/>
                      <a:pt x="2794" y="2042"/>
                      <a:pt x="2791" y="2016"/>
                    </a:cubicBezTo>
                    <a:cubicBezTo>
                      <a:pt x="2801" y="1988"/>
                      <a:pt x="2809" y="1962"/>
                      <a:pt x="2819" y="1936"/>
                    </a:cubicBezTo>
                    <a:close/>
                    <a:moveTo>
                      <a:pt x="2338" y="1691"/>
                    </a:moveTo>
                    <a:cubicBezTo>
                      <a:pt x="2358" y="1732"/>
                      <a:pt x="2374" y="1775"/>
                      <a:pt x="2387" y="1820"/>
                    </a:cubicBezTo>
                    <a:cubicBezTo>
                      <a:pt x="2381" y="1854"/>
                      <a:pt x="2376" y="1884"/>
                      <a:pt x="2362" y="1915"/>
                    </a:cubicBezTo>
                    <a:cubicBezTo>
                      <a:pt x="2330" y="1991"/>
                      <a:pt x="2268" y="2046"/>
                      <a:pt x="2216" y="2097"/>
                    </a:cubicBezTo>
                    <a:cubicBezTo>
                      <a:pt x="2248" y="2046"/>
                      <a:pt x="2271" y="1988"/>
                      <a:pt x="2289" y="1932"/>
                    </a:cubicBezTo>
                    <a:cubicBezTo>
                      <a:pt x="2312" y="1856"/>
                      <a:pt x="2333" y="1775"/>
                      <a:pt x="2338" y="1691"/>
                    </a:cubicBezTo>
                    <a:close/>
                    <a:moveTo>
                      <a:pt x="1632" y="1300"/>
                    </a:moveTo>
                    <a:cubicBezTo>
                      <a:pt x="1707" y="1317"/>
                      <a:pt x="1774" y="1347"/>
                      <a:pt x="1822" y="1388"/>
                    </a:cubicBezTo>
                    <a:cubicBezTo>
                      <a:pt x="1839" y="1464"/>
                      <a:pt x="1851" y="1551"/>
                      <a:pt x="1822" y="1624"/>
                    </a:cubicBezTo>
                    <a:cubicBezTo>
                      <a:pt x="1821" y="1627"/>
                      <a:pt x="1834" y="1631"/>
                      <a:pt x="1841" y="1631"/>
                    </a:cubicBezTo>
                    <a:cubicBezTo>
                      <a:pt x="1843" y="1631"/>
                      <a:pt x="1845" y="1630"/>
                      <a:pt x="1846" y="1629"/>
                    </a:cubicBezTo>
                    <a:cubicBezTo>
                      <a:pt x="1884" y="1573"/>
                      <a:pt x="1883" y="1512"/>
                      <a:pt x="1876" y="1450"/>
                    </a:cubicBezTo>
                    <a:lnTo>
                      <a:pt x="1876" y="1450"/>
                    </a:lnTo>
                    <a:cubicBezTo>
                      <a:pt x="1906" y="1490"/>
                      <a:pt x="1931" y="1533"/>
                      <a:pt x="1948" y="1582"/>
                    </a:cubicBezTo>
                    <a:cubicBezTo>
                      <a:pt x="1926" y="1581"/>
                      <a:pt x="1901" y="1581"/>
                      <a:pt x="1879" y="1576"/>
                    </a:cubicBezTo>
                    <a:cubicBezTo>
                      <a:pt x="1879" y="1575"/>
                      <a:pt x="1878" y="1575"/>
                      <a:pt x="1878" y="1575"/>
                    </a:cubicBezTo>
                    <a:cubicBezTo>
                      <a:pt x="1872" y="1575"/>
                      <a:pt x="1869" y="1599"/>
                      <a:pt x="1876" y="1600"/>
                    </a:cubicBezTo>
                    <a:cubicBezTo>
                      <a:pt x="1904" y="1609"/>
                      <a:pt x="1933" y="1614"/>
                      <a:pt x="1960" y="1620"/>
                    </a:cubicBezTo>
                    <a:cubicBezTo>
                      <a:pt x="1988" y="1726"/>
                      <a:pt x="1983" y="1844"/>
                      <a:pt x="1939" y="1940"/>
                    </a:cubicBezTo>
                    <a:cubicBezTo>
                      <a:pt x="1933" y="1955"/>
                      <a:pt x="1954" y="1973"/>
                      <a:pt x="1971" y="1973"/>
                    </a:cubicBezTo>
                    <a:cubicBezTo>
                      <a:pt x="1977" y="1973"/>
                      <a:pt x="1982" y="1971"/>
                      <a:pt x="1986" y="1965"/>
                    </a:cubicBezTo>
                    <a:cubicBezTo>
                      <a:pt x="2045" y="1863"/>
                      <a:pt x="2052" y="1739"/>
                      <a:pt x="2027" y="1626"/>
                    </a:cubicBezTo>
                    <a:lnTo>
                      <a:pt x="2043" y="1626"/>
                    </a:lnTo>
                    <a:cubicBezTo>
                      <a:pt x="2063" y="1690"/>
                      <a:pt x="2078" y="1759"/>
                      <a:pt x="2063" y="1829"/>
                    </a:cubicBezTo>
                    <a:cubicBezTo>
                      <a:pt x="2041" y="1926"/>
                      <a:pt x="1994" y="2023"/>
                      <a:pt x="1926" y="2096"/>
                    </a:cubicBezTo>
                    <a:cubicBezTo>
                      <a:pt x="1915" y="2108"/>
                      <a:pt x="1901" y="2116"/>
                      <a:pt x="1890" y="2126"/>
                    </a:cubicBezTo>
                    <a:cubicBezTo>
                      <a:pt x="1905" y="2046"/>
                      <a:pt x="1891" y="1957"/>
                      <a:pt x="1828" y="1882"/>
                    </a:cubicBezTo>
                    <a:cubicBezTo>
                      <a:pt x="1849" y="1837"/>
                      <a:pt x="1858" y="1789"/>
                      <a:pt x="1853" y="1741"/>
                    </a:cubicBezTo>
                    <a:cubicBezTo>
                      <a:pt x="1846" y="1681"/>
                      <a:pt x="1810" y="1637"/>
                      <a:pt x="1780" y="1602"/>
                    </a:cubicBezTo>
                    <a:cubicBezTo>
                      <a:pt x="1782" y="1573"/>
                      <a:pt x="1776" y="1544"/>
                      <a:pt x="1773" y="1512"/>
                    </a:cubicBezTo>
                    <a:cubicBezTo>
                      <a:pt x="1767" y="1465"/>
                      <a:pt x="1733" y="1434"/>
                      <a:pt x="1705" y="1395"/>
                    </a:cubicBezTo>
                    <a:cubicBezTo>
                      <a:pt x="1685" y="1366"/>
                      <a:pt x="1661" y="1328"/>
                      <a:pt x="1627" y="1303"/>
                    </a:cubicBezTo>
                    <a:cubicBezTo>
                      <a:pt x="1630" y="1303"/>
                      <a:pt x="1631" y="1303"/>
                      <a:pt x="1632" y="1300"/>
                    </a:cubicBezTo>
                    <a:close/>
                    <a:moveTo>
                      <a:pt x="785" y="1511"/>
                    </a:moveTo>
                    <a:cubicBezTo>
                      <a:pt x="750" y="1635"/>
                      <a:pt x="735" y="1761"/>
                      <a:pt x="737" y="1888"/>
                    </a:cubicBezTo>
                    <a:cubicBezTo>
                      <a:pt x="737" y="1913"/>
                      <a:pt x="741" y="1940"/>
                      <a:pt x="743" y="1968"/>
                    </a:cubicBezTo>
                    <a:cubicBezTo>
                      <a:pt x="743" y="1971"/>
                      <a:pt x="742" y="1971"/>
                      <a:pt x="742" y="1971"/>
                    </a:cubicBezTo>
                    <a:cubicBezTo>
                      <a:pt x="721" y="2012"/>
                      <a:pt x="675" y="2053"/>
                      <a:pt x="658" y="2096"/>
                    </a:cubicBezTo>
                    <a:cubicBezTo>
                      <a:pt x="651" y="2111"/>
                      <a:pt x="651" y="2125"/>
                      <a:pt x="651" y="2140"/>
                    </a:cubicBezTo>
                    <a:cubicBezTo>
                      <a:pt x="643" y="2030"/>
                      <a:pt x="672" y="1909"/>
                      <a:pt x="701" y="1781"/>
                    </a:cubicBezTo>
                    <a:cubicBezTo>
                      <a:pt x="721" y="1686"/>
                      <a:pt x="750" y="1596"/>
                      <a:pt x="785" y="1511"/>
                    </a:cubicBezTo>
                    <a:close/>
                    <a:moveTo>
                      <a:pt x="1796" y="1933"/>
                    </a:moveTo>
                    <a:cubicBezTo>
                      <a:pt x="1843" y="2013"/>
                      <a:pt x="1840" y="2104"/>
                      <a:pt x="1810" y="2174"/>
                    </a:cubicBezTo>
                    <a:cubicBezTo>
                      <a:pt x="1765" y="2195"/>
                      <a:pt x="1719" y="2207"/>
                      <a:pt x="1672" y="2211"/>
                    </a:cubicBezTo>
                    <a:cubicBezTo>
                      <a:pt x="1660" y="2213"/>
                      <a:pt x="1648" y="2214"/>
                      <a:pt x="1636" y="2214"/>
                    </a:cubicBezTo>
                    <a:cubicBezTo>
                      <a:pt x="1558" y="2214"/>
                      <a:pt x="1479" y="2185"/>
                      <a:pt x="1410" y="2145"/>
                    </a:cubicBezTo>
                    <a:cubicBezTo>
                      <a:pt x="1342" y="2111"/>
                      <a:pt x="1291" y="2054"/>
                      <a:pt x="1251" y="1995"/>
                    </a:cubicBezTo>
                    <a:cubicBezTo>
                      <a:pt x="1250" y="1980"/>
                      <a:pt x="1253" y="1965"/>
                      <a:pt x="1253" y="1947"/>
                    </a:cubicBezTo>
                    <a:cubicBezTo>
                      <a:pt x="1265" y="1954"/>
                      <a:pt x="1279" y="1964"/>
                      <a:pt x="1288" y="1972"/>
                    </a:cubicBezTo>
                    <a:cubicBezTo>
                      <a:pt x="1328" y="2002"/>
                      <a:pt x="1374" y="2043"/>
                      <a:pt x="1430" y="2061"/>
                    </a:cubicBezTo>
                    <a:cubicBezTo>
                      <a:pt x="1466" y="2072"/>
                      <a:pt x="1515" y="2082"/>
                      <a:pt x="1564" y="2082"/>
                    </a:cubicBezTo>
                    <a:cubicBezTo>
                      <a:pt x="1586" y="2082"/>
                      <a:pt x="1609" y="2080"/>
                      <a:pt x="1630" y="2075"/>
                    </a:cubicBezTo>
                    <a:cubicBezTo>
                      <a:pt x="1667" y="2067"/>
                      <a:pt x="1700" y="2043"/>
                      <a:pt x="1727" y="2019"/>
                    </a:cubicBezTo>
                    <a:cubicBezTo>
                      <a:pt x="1749" y="1995"/>
                      <a:pt x="1769" y="1972"/>
                      <a:pt x="1788" y="1947"/>
                    </a:cubicBezTo>
                    <a:cubicBezTo>
                      <a:pt x="1791" y="1942"/>
                      <a:pt x="1792" y="1939"/>
                      <a:pt x="1796" y="1933"/>
                    </a:cubicBezTo>
                    <a:close/>
                    <a:moveTo>
                      <a:pt x="3053" y="2111"/>
                    </a:moveTo>
                    <a:cubicBezTo>
                      <a:pt x="3033" y="2166"/>
                      <a:pt x="3013" y="2220"/>
                      <a:pt x="2988" y="2271"/>
                    </a:cubicBezTo>
                    <a:cubicBezTo>
                      <a:pt x="2987" y="2261"/>
                      <a:pt x="2985" y="2253"/>
                      <a:pt x="2984" y="2242"/>
                    </a:cubicBezTo>
                    <a:cubicBezTo>
                      <a:pt x="3007" y="2199"/>
                      <a:pt x="3029" y="2156"/>
                      <a:pt x="3053" y="2111"/>
                    </a:cubicBezTo>
                    <a:close/>
                    <a:moveTo>
                      <a:pt x="2753" y="2112"/>
                    </a:moveTo>
                    <a:cubicBezTo>
                      <a:pt x="2753" y="2133"/>
                      <a:pt x="2754" y="2154"/>
                      <a:pt x="2753" y="2174"/>
                    </a:cubicBezTo>
                    <a:cubicBezTo>
                      <a:pt x="2718" y="2229"/>
                      <a:pt x="2678" y="2283"/>
                      <a:pt x="2641" y="2337"/>
                    </a:cubicBezTo>
                    <a:cubicBezTo>
                      <a:pt x="2676" y="2284"/>
                      <a:pt x="2706" y="2229"/>
                      <a:pt x="2731" y="2173"/>
                    </a:cubicBezTo>
                    <a:cubicBezTo>
                      <a:pt x="2739" y="2154"/>
                      <a:pt x="2746" y="2133"/>
                      <a:pt x="2753" y="2112"/>
                    </a:cubicBezTo>
                    <a:close/>
                    <a:moveTo>
                      <a:pt x="1824" y="164"/>
                    </a:moveTo>
                    <a:cubicBezTo>
                      <a:pt x="1934" y="164"/>
                      <a:pt x="2042" y="186"/>
                      <a:pt x="2142" y="203"/>
                    </a:cubicBezTo>
                    <a:cubicBezTo>
                      <a:pt x="2310" y="231"/>
                      <a:pt x="2472" y="279"/>
                      <a:pt x="2616" y="364"/>
                    </a:cubicBezTo>
                    <a:cubicBezTo>
                      <a:pt x="2761" y="448"/>
                      <a:pt x="2893" y="552"/>
                      <a:pt x="2999" y="680"/>
                    </a:cubicBezTo>
                    <a:cubicBezTo>
                      <a:pt x="3094" y="790"/>
                      <a:pt x="3192" y="904"/>
                      <a:pt x="3254" y="1037"/>
                    </a:cubicBezTo>
                    <a:cubicBezTo>
                      <a:pt x="3261" y="1053"/>
                      <a:pt x="3269" y="1066"/>
                      <a:pt x="3276" y="1084"/>
                    </a:cubicBezTo>
                    <a:cubicBezTo>
                      <a:pt x="3328" y="1222"/>
                      <a:pt x="3306" y="1373"/>
                      <a:pt x="3314" y="1507"/>
                    </a:cubicBezTo>
                    <a:cubicBezTo>
                      <a:pt x="3321" y="1644"/>
                      <a:pt x="3311" y="1782"/>
                      <a:pt x="3281" y="1915"/>
                    </a:cubicBezTo>
                    <a:cubicBezTo>
                      <a:pt x="3250" y="2046"/>
                      <a:pt x="3236" y="2187"/>
                      <a:pt x="3167" y="2308"/>
                    </a:cubicBezTo>
                    <a:cubicBezTo>
                      <a:pt x="3145" y="2346"/>
                      <a:pt x="3117" y="2381"/>
                      <a:pt x="3090" y="2415"/>
                    </a:cubicBezTo>
                    <a:cubicBezTo>
                      <a:pt x="3102" y="2350"/>
                      <a:pt x="3111" y="2284"/>
                      <a:pt x="3117" y="2220"/>
                    </a:cubicBezTo>
                    <a:cubicBezTo>
                      <a:pt x="3185" y="2006"/>
                      <a:pt x="3225" y="1785"/>
                      <a:pt x="3222" y="1555"/>
                    </a:cubicBezTo>
                    <a:cubicBezTo>
                      <a:pt x="3217" y="1230"/>
                      <a:pt x="3106" y="894"/>
                      <a:pt x="2883" y="644"/>
                    </a:cubicBezTo>
                    <a:cubicBezTo>
                      <a:pt x="2664" y="387"/>
                      <a:pt x="2328" y="284"/>
                      <a:pt x="2020" y="284"/>
                    </a:cubicBezTo>
                    <a:cubicBezTo>
                      <a:pt x="2010" y="284"/>
                      <a:pt x="2000" y="284"/>
                      <a:pt x="1990" y="285"/>
                    </a:cubicBezTo>
                    <a:cubicBezTo>
                      <a:pt x="1777" y="286"/>
                      <a:pt x="1551" y="337"/>
                      <a:pt x="1341" y="385"/>
                    </a:cubicBezTo>
                    <a:cubicBezTo>
                      <a:pt x="1416" y="303"/>
                      <a:pt x="1513" y="234"/>
                      <a:pt x="1621" y="197"/>
                    </a:cubicBezTo>
                    <a:cubicBezTo>
                      <a:pt x="1688" y="173"/>
                      <a:pt x="1757" y="164"/>
                      <a:pt x="1824" y="164"/>
                    </a:cubicBezTo>
                    <a:close/>
                    <a:moveTo>
                      <a:pt x="2184" y="2466"/>
                    </a:moveTo>
                    <a:lnTo>
                      <a:pt x="2184" y="2466"/>
                    </a:lnTo>
                    <a:cubicBezTo>
                      <a:pt x="2075" y="2537"/>
                      <a:pt x="1944" y="2570"/>
                      <a:pt x="1825" y="2570"/>
                    </a:cubicBezTo>
                    <a:cubicBezTo>
                      <a:pt x="1792" y="2570"/>
                      <a:pt x="1760" y="2567"/>
                      <a:pt x="1729" y="2562"/>
                    </a:cubicBezTo>
                    <a:cubicBezTo>
                      <a:pt x="1699" y="2558"/>
                      <a:pt x="1667" y="2551"/>
                      <a:pt x="1637" y="2542"/>
                    </a:cubicBezTo>
                    <a:lnTo>
                      <a:pt x="1637" y="2542"/>
                    </a:lnTo>
                    <a:cubicBezTo>
                      <a:pt x="1678" y="2543"/>
                      <a:pt x="1721" y="2544"/>
                      <a:pt x="1762" y="2544"/>
                    </a:cubicBezTo>
                    <a:cubicBezTo>
                      <a:pt x="1793" y="2544"/>
                      <a:pt x="1825" y="2545"/>
                      <a:pt x="1857" y="2545"/>
                    </a:cubicBezTo>
                    <a:cubicBezTo>
                      <a:pt x="1922" y="2545"/>
                      <a:pt x="1988" y="2542"/>
                      <a:pt x="2055" y="2524"/>
                    </a:cubicBezTo>
                    <a:cubicBezTo>
                      <a:pt x="2100" y="2511"/>
                      <a:pt x="2144" y="2489"/>
                      <a:pt x="2184" y="2466"/>
                    </a:cubicBezTo>
                    <a:close/>
                    <a:moveTo>
                      <a:pt x="1265" y="2586"/>
                    </a:moveTo>
                    <a:cubicBezTo>
                      <a:pt x="1266" y="2587"/>
                      <a:pt x="1268" y="2590"/>
                      <a:pt x="1268" y="2591"/>
                    </a:cubicBezTo>
                    <a:cubicBezTo>
                      <a:pt x="1319" y="2645"/>
                      <a:pt x="1378" y="2693"/>
                      <a:pt x="1444" y="2730"/>
                    </a:cubicBezTo>
                    <a:cubicBezTo>
                      <a:pt x="1405" y="2730"/>
                      <a:pt x="1370" y="2727"/>
                      <a:pt x="1332" y="2718"/>
                    </a:cubicBezTo>
                    <a:cubicBezTo>
                      <a:pt x="1319" y="2697"/>
                      <a:pt x="1305" y="2676"/>
                      <a:pt x="1294" y="2654"/>
                    </a:cubicBezTo>
                    <a:cubicBezTo>
                      <a:pt x="1286" y="2635"/>
                      <a:pt x="1279" y="2617"/>
                      <a:pt x="1271" y="2598"/>
                    </a:cubicBezTo>
                    <a:cubicBezTo>
                      <a:pt x="1268" y="2594"/>
                      <a:pt x="1266" y="2590"/>
                      <a:pt x="1265" y="2586"/>
                    </a:cubicBezTo>
                    <a:close/>
                    <a:moveTo>
                      <a:pt x="2958" y="2288"/>
                    </a:moveTo>
                    <a:lnTo>
                      <a:pt x="2963" y="2335"/>
                    </a:lnTo>
                    <a:cubicBezTo>
                      <a:pt x="2901" y="2463"/>
                      <a:pt x="2827" y="2586"/>
                      <a:pt x="2750" y="2703"/>
                    </a:cubicBezTo>
                    <a:cubicBezTo>
                      <a:pt x="2738" y="2721"/>
                      <a:pt x="2724" y="2737"/>
                      <a:pt x="2711" y="2755"/>
                    </a:cubicBezTo>
                    <a:cubicBezTo>
                      <a:pt x="2705" y="2759"/>
                      <a:pt x="2696" y="2763"/>
                      <a:pt x="2689" y="2769"/>
                    </a:cubicBezTo>
                    <a:cubicBezTo>
                      <a:pt x="2677" y="2771"/>
                      <a:pt x="2665" y="2772"/>
                      <a:pt x="2654" y="2772"/>
                    </a:cubicBezTo>
                    <a:cubicBezTo>
                      <a:pt x="2643" y="2772"/>
                      <a:pt x="2632" y="2771"/>
                      <a:pt x="2622" y="2769"/>
                    </a:cubicBezTo>
                    <a:cubicBezTo>
                      <a:pt x="2744" y="2646"/>
                      <a:pt x="2839" y="2498"/>
                      <a:pt x="2923" y="2352"/>
                    </a:cubicBezTo>
                    <a:cubicBezTo>
                      <a:pt x="2936" y="2331"/>
                      <a:pt x="2947" y="2310"/>
                      <a:pt x="2958" y="2288"/>
                    </a:cubicBezTo>
                    <a:close/>
                    <a:moveTo>
                      <a:pt x="324" y="2683"/>
                    </a:moveTo>
                    <a:cubicBezTo>
                      <a:pt x="346" y="2718"/>
                      <a:pt x="371" y="2755"/>
                      <a:pt x="393" y="2791"/>
                    </a:cubicBezTo>
                    <a:cubicBezTo>
                      <a:pt x="388" y="2789"/>
                      <a:pt x="384" y="2787"/>
                      <a:pt x="383" y="2785"/>
                    </a:cubicBezTo>
                    <a:cubicBezTo>
                      <a:pt x="359" y="2766"/>
                      <a:pt x="343" y="2744"/>
                      <a:pt x="328" y="2721"/>
                    </a:cubicBezTo>
                    <a:cubicBezTo>
                      <a:pt x="322" y="2711"/>
                      <a:pt x="322" y="2697"/>
                      <a:pt x="324" y="2683"/>
                    </a:cubicBezTo>
                    <a:close/>
                    <a:moveTo>
                      <a:pt x="2607" y="2792"/>
                    </a:moveTo>
                    <a:cubicBezTo>
                      <a:pt x="2619" y="2796"/>
                      <a:pt x="2630" y="2796"/>
                      <a:pt x="2641" y="2799"/>
                    </a:cubicBezTo>
                    <a:cubicBezTo>
                      <a:pt x="2619" y="2813"/>
                      <a:pt x="2599" y="2828"/>
                      <a:pt x="2574" y="2840"/>
                    </a:cubicBezTo>
                    <a:cubicBezTo>
                      <a:pt x="2574" y="2840"/>
                      <a:pt x="2574" y="2840"/>
                      <a:pt x="2573" y="2840"/>
                    </a:cubicBezTo>
                    <a:lnTo>
                      <a:pt x="2573" y="2840"/>
                    </a:lnTo>
                    <a:cubicBezTo>
                      <a:pt x="2585" y="2823"/>
                      <a:pt x="2596" y="2807"/>
                      <a:pt x="2607" y="2792"/>
                    </a:cubicBezTo>
                    <a:close/>
                    <a:moveTo>
                      <a:pt x="2553" y="2454"/>
                    </a:moveTo>
                    <a:lnTo>
                      <a:pt x="2553" y="2454"/>
                    </a:lnTo>
                    <a:cubicBezTo>
                      <a:pt x="2449" y="2602"/>
                      <a:pt x="2344" y="2766"/>
                      <a:pt x="2180" y="2854"/>
                    </a:cubicBezTo>
                    <a:cubicBezTo>
                      <a:pt x="2153" y="2869"/>
                      <a:pt x="2121" y="2882"/>
                      <a:pt x="2091" y="2894"/>
                    </a:cubicBezTo>
                    <a:cubicBezTo>
                      <a:pt x="2114" y="2882"/>
                      <a:pt x="2138" y="2869"/>
                      <a:pt x="2160" y="2855"/>
                    </a:cubicBezTo>
                    <a:cubicBezTo>
                      <a:pt x="2264" y="2791"/>
                      <a:pt x="2344" y="2696"/>
                      <a:pt x="2407" y="2595"/>
                    </a:cubicBezTo>
                    <a:cubicBezTo>
                      <a:pt x="2461" y="2553"/>
                      <a:pt x="2509" y="2507"/>
                      <a:pt x="2553" y="2454"/>
                    </a:cubicBezTo>
                    <a:close/>
                    <a:moveTo>
                      <a:pt x="3104" y="3114"/>
                    </a:moveTo>
                    <a:lnTo>
                      <a:pt x="3104" y="3114"/>
                    </a:lnTo>
                    <a:cubicBezTo>
                      <a:pt x="3094" y="3129"/>
                      <a:pt x="3082" y="3143"/>
                      <a:pt x="3068" y="3155"/>
                    </a:cubicBezTo>
                    <a:cubicBezTo>
                      <a:pt x="3009" y="3209"/>
                      <a:pt x="2947" y="3260"/>
                      <a:pt x="2882" y="3308"/>
                    </a:cubicBezTo>
                    <a:cubicBezTo>
                      <a:pt x="2815" y="3355"/>
                      <a:pt x="2743" y="3392"/>
                      <a:pt x="2665" y="3418"/>
                    </a:cubicBezTo>
                    <a:cubicBezTo>
                      <a:pt x="2637" y="3428"/>
                      <a:pt x="2607" y="3431"/>
                      <a:pt x="2578" y="3431"/>
                    </a:cubicBezTo>
                    <a:cubicBezTo>
                      <a:pt x="2532" y="3431"/>
                      <a:pt x="2485" y="3424"/>
                      <a:pt x="2442" y="3424"/>
                    </a:cubicBezTo>
                    <a:cubicBezTo>
                      <a:pt x="2432" y="3424"/>
                      <a:pt x="2422" y="3424"/>
                      <a:pt x="2413" y="3425"/>
                    </a:cubicBezTo>
                    <a:cubicBezTo>
                      <a:pt x="2366" y="3429"/>
                      <a:pt x="2319" y="3433"/>
                      <a:pt x="2273" y="3433"/>
                    </a:cubicBezTo>
                    <a:cubicBezTo>
                      <a:pt x="2239" y="3433"/>
                      <a:pt x="2205" y="3431"/>
                      <a:pt x="2172" y="3425"/>
                    </a:cubicBezTo>
                    <a:cubicBezTo>
                      <a:pt x="2160" y="3424"/>
                      <a:pt x="2147" y="3420"/>
                      <a:pt x="2138" y="3418"/>
                    </a:cubicBezTo>
                    <a:cubicBezTo>
                      <a:pt x="2209" y="3392"/>
                      <a:pt x="2278" y="3360"/>
                      <a:pt x="2345" y="3322"/>
                    </a:cubicBezTo>
                    <a:cubicBezTo>
                      <a:pt x="2371" y="3329"/>
                      <a:pt x="2399" y="3335"/>
                      <a:pt x="2426" y="3335"/>
                    </a:cubicBezTo>
                    <a:cubicBezTo>
                      <a:pt x="2431" y="3335"/>
                      <a:pt x="2435" y="3335"/>
                      <a:pt x="2440" y="3334"/>
                    </a:cubicBezTo>
                    <a:cubicBezTo>
                      <a:pt x="2502" y="3325"/>
                      <a:pt x="2560" y="3307"/>
                      <a:pt x="2622" y="3293"/>
                    </a:cubicBezTo>
                    <a:cubicBezTo>
                      <a:pt x="2684" y="3281"/>
                      <a:pt x="2744" y="3260"/>
                      <a:pt x="2804" y="3239"/>
                    </a:cubicBezTo>
                    <a:cubicBezTo>
                      <a:pt x="2866" y="3220"/>
                      <a:pt x="2911" y="3169"/>
                      <a:pt x="2967" y="3142"/>
                    </a:cubicBezTo>
                    <a:cubicBezTo>
                      <a:pt x="3006" y="3124"/>
                      <a:pt x="3058" y="3124"/>
                      <a:pt x="3104" y="3114"/>
                    </a:cubicBezTo>
                    <a:close/>
                    <a:moveTo>
                      <a:pt x="1820" y="3493"/>
                    </a:moveTo>
                    <a:cubicBezTo>
                      <a:pt x="1872" y="3515"/>
                      <a:pt x="1923" y="3537"/>
                      <a:pt x="1978" y="3550"/>
                    </a:cubicBezTo>
                    <a:cubicBezTo>
                      <a:pt x="1979" y="3550"/>
                      <a:pt x="1977" y="3553"/>
                      <a:pt x="1975" y="3553"/>
                    </a:cubicBezTo>
                    <a:cubicBezTo>
                      <a:pt x="1928" y="3557"/>
                      <a:pt x="1883" y="3570"/>
                      <a:pt x="1835" y="3571"/>
                    </a:cubicBezTo>
                    <a:cubicBezTo>
                      <a:pt x="1821" y="3573"/>
                      <a:pt x="1807" y="3573"/>
                      <a:pt x="1793" y="3573"/>
                    </a:cubicBezTo>
                    <a:cubicBezTo>
                      <a:pt x="1759" y="3573"/>
                      <a:pt x="1724" y="3569"/>
                      <a:pt x="1689" y="3564"/>
                    </a:cubicBezTo>
                    <a:cubicBezTo>
                      <a:pt x="1674" y="3561"/>
                      <a:pt x="1660" y="3553"/>
                      <a:pt x="1648" y="3542"/>
                    </a:cubicBezTo>
                    <a:cubicBezTo>
                      <a:pt x="1679" y="3534"/>
                      <a:pt x="1710" y="3526"/>
                      <a:pt x="1740" y="3519"/>
                    </a:cubicBezTo>
                    <a:cubicBezTo>
                      <a:pt x="1767" y="3513"/>
                      <a:pt x="1795" y="3502"/>
                      <a:pt x="1820" y="3493"/>
                    </a:cubicBezTo>
                    <a:close/>
                    <a:moveTo>
                      <a:pt x="1721" y="1"/>
                    </a:moveTo>
                    <a:cubicBezTo>
                      <a:pt x="1695" y="1"/>
                      <a:pt x="1671" y="7"/>
                      <a:pt x="1646" y="16"/>
                    </a:cubicBezTo>
                    <a:cubicBezTo>
                      <a:pt x="1576" y="41"/>
                      <a:pt x="1516" y="95"/>
                      <a:pt x="1449" y="119"/>
                    </a:cubicBezTo>
                    <a:cubicBezTo>
                      <a:pt x="1389" y="142"/>
                      <a:pt x="1330" y="170"/>
                      <a:pt x="1275" y="205"/>
                    </a:cubicBezTo>
                    <a:cubicBezTo>
                      <a:pt x="1215" y="239"/>
                      <a:pt x="1163" y="271"/>
                      <a:pt x="1110" y="301"/>
                    </a:cubicBezTo>
                    <a:lnTo>
                      <a:pt x="1108" y="301"/>
                    </a:lnTo>
                    <a:cubicBezTo>
                      <a:pt x="1104" y="301"/>
                      <a:pt x="1102" y="301"/>
                      <a:pt x="1099" y="301"/>
                    </a:cubicBezTo>
                    <a:cubicBezTo>
                      <a:pt x="1098" y="301"/>
                      <a:pt x="1096" y="301"/>
                      <a:pt x="1094" y="301"/>
                    </a:cubicBezTo>
                    <a:cubicBezTo>
                      <a:pt x="1071" y="308"/>
                      <a:pt x="1050" y="322"/>
                      <a:pt x="1024" y="329"/>
                    </a:cubicBezTo>
                    <a:cubicBezTo>
                      <a:pt x="986" y="336"/>
                      <a:pt x="947" y="342"/>
                      <a:pt x="914" y="363"/>
                    </a:cubicBezTo>
                    <a:cubicBezTo>
                      <a:pt x="892" y="377"/>
                      <a:pt x="869" y="392"/>
                      <a:pt x="848" y="409"/>
                    </a:cubicBezTo>
                    <a:cubicBezTo>
                      <a:pt x="827" y="407"/>
                      <a:pt x="802" y="399"/>
                      <a:pt x="782" y="399"/>
                    </a:cubicBezTo>
                    <a:cubicBezTo>
                      <a:pt x="774" y="399"/>
                      <a:pt x="767" y="400"/>
                      <a:pt x="761" y="403"/>
                    </a:cubicBezTo>
                    <a:cubicBezTo>
                      <a:pt x="737" y="417"/>
                      <a:pt x="716" y="433"/>
                      <a:pt x="693" y="450"/>
                    </a:cubicBezTo>
                    <a:cubicBezTo>
                      <a:pt x="668" y="465"/>
                      <a:pt x="675" y="505"/>
                      <a:pt x="654" y="521"/>
                    </a:cubicBezTo>
                    <a:cubicBezTo>
                      <a:pt x="633" y="539"/>
                      <a:pt x="593" y="543"/>
                      <a:pt x="573" y="563"/>
                    </a:cubicBezTo>
                    <a:cubicBezTo>
                      <a:pt x="555" y="583"/>
                      <a:pt x="544" y="608"/>
                      <a:pt x="527" y="629"/>
                    </a:cubicBezTo>
                    <a:cubicBezTo>
                      <a:pt x="510" y="649"/>
                      <a:pt x="479" y="663"/>
                      <a:pt x="463" y="685"/>
                    </a:cubicBezTo>
                    <a:cubicBezTo>
                      <a:pt x="449" y="707"/>
                      <a:pt x="452" y="740"/>
                      <a:pt x="439" y="762"/>
                    </a:cubicBezTo>
                    <a:lnTo>
                      <a:pt x="434" y="777"/>
                    </a:lnTo>
                    <a:cubicBezTo>
                      <a:pt x="390" y="810"/>
                      <a:pt x="324" y="832"/>
                      <a:pt x="289" y="879"/>
                    </a:cubicBezTo>
                    <a:cubicBezTo>
                      <a:pt x="252" y="931"/>
                      <a:pt x="221" y="988"/>
                      <a:pt x="187" y="1044"/>
                    </a:cubicBezTo>
                    <a:cubicBezTo>
                      <a:pt x="157" y="1101"/>
                      <a:pt x="163" y="1172"/>
                      <a:pt x="139" y="1231"/>
                    </a:cubicBezTo>
                    <a:cubicBezTo>
                      <a:pt x="115" y="1291"/>
                      <a:pt x="75" y="1347"/>
                      <a:pt x="55" y="1410"/>
                    </a:cubicBezTo>
                    <a:cubicBezTo>
                      <a:pt x="42" y="1475"/>
                      <a:pt x="35" y="1540"/>
                      <a:pt x="29" y="1606"/>
                    </a:cubicBezTo>
                    <a:cubicBezTo>
                      <a:pt x="21" y="1670"/>
                      <a:pt x="0" y="1737"/>
                      <a:pt x="0" y="1801"/>
                    </a:cubicBezTo>
                    <a:cubicBezTo>
                      <a:pt x="4" y="1867"/>
                      <a:pt x="22" y="1932"/>
                      <a:pt x="33" y="1997"/>
                    </a:cubicBezTo>
                    <a:cubicBezTo>
                      <a:pt x="40" y="2063"/>
                      <a:pt x="66" y="2125"/>
                      <a:pt x="82" y="2188"/>
                    </a:cubicBezTo>
                    <a:cubicBezTo>
                      <a:pt x="97" y="2251"/>
                      <a:pt x="80" y="2326"/>
                      <a:pt x="102" y="2387"/>
                    </a:cubicBezTo>
                    <a:cubicBezTo>
                      <a:pt x="130" y="2463"/>
                      <a:pt x="205" y="2515"/>
                      <a:pt x="248" y="2580"/>
                    </a:cubicBezTo>
                    <a:cubicBezTo>
                      <a:pt x="234" y="2587"/>
                      <a:pt x="219" y="2598"/>
                      <a:pt x="221" y="2599"/>
                    </a:cubicBezTo>
                    <a:cubicBezTo>
                      <a:pt x="238" y="2619"/>
                      <a:pt x="266" y="2628"/>
                      <a:pt x="267" y="2656"/>
                    </a:cubicBezTo>
                    <a:cubicBezTo>
                      <a:pt x="269" y="2683"/>
                      <a:pt x="248" y="2725"/>
                      <a:pt x="245" y="2758"/>
                    </a:cubicBezTo>
                    <a:cubicBezTo>
                      <a:pt x="241" y="2791"/>
                      <a:pt x="218" y="2838"/>
                      <a:pt x="218" y="2868"/>
                    </a:cubicBezTo>
                    <a:cubicBezTo>
                      <a:pt x="218" y="2901"/>
                      <a:pt x="238" y="2917"/>
                      <a:pt x="247" y="2943"/>
                    </a:cubicBezTo>
                    <a:cubicBezTo>
                      <a:pt x="256" y="2971"/>
                      <a:pt x="284" y="2985"/>
                      <a:pt x="298" y="3011"/>
                    </a:cubicBezTo>
                    <a:cubicBezTo>
                      <a:pt x="310" y="3036"/>
                      <a:pt x="309" y="3076"/>
                      <a:pt x="325" y="3100"/>
                    </a:cubicBezTo>
                    <a:cubicBezTo>
                      <a:pt x="342" y="3124"/>
                      <a:pt x="344" y="3160"/>
                      <a:pt x="365" y="3183"/>
                    </a:cubicBezTo>
                    <a:cubicBezTo>
                      <a:pt x="384" y="3205"/>
                      <a:pt x="431" y="3198"/>
                      <a:pt x="452" y="3219"/>
                    </a:cubicBezTo>
                    <a:lnTo>
                      <a:pt x="515" y="3275"/>
                    </a:lnTo>
                    <a:cubicBezTo>
                      <a:pt x="536" y="3294"/>
                      <a:pt x="545" y="3327"/>
                      <a:pt x="569" y="3347"/>
                    </a:cubicBezTo>
                    <a:cubicBezTo>
                      <a:pt x="589" y="3367"/>
                      <a:pt x="604" y="3395"/>
                      <a:pt x="625" y="3413"/>
                    </a:cubicBezTo>
                    <a:cubicBezTo>
                      <a:pt x="647" y="3432"/>
                      <a:pt x="666" y="3455"/>
                      <a:pt x="688" y="3473"/>
                    </a:cubicBezTo>
                    <a:cubicBezTo>
                      <a:pt x="713" y="3490"/>
                      <a:pt x="749" y="3488"/>
                      <a:pt x="770" y="3508"/>
                    </a:cubicBezTo>
                    <a:cubicBezTo>
                      <a:pt x="792" y="3527"/>
                      <a:pt x="805" y="3557"/>
                      <a:pt x="827" y="3578"/>
                    </a:cubicBezTo>
                    <a:cubicBezTo>
                      <a:pt x="851" y="3597"/>
                      <a:pt x="869" y="3623"/>
                      <a:pt x="893" y="3643"/>
                    </a:cubicBezTo>
                    <a:cubicBezTo>
                      <a:pt x="917" y="3660"/>
                      <a:pt x="955" y="3652"/>
                      <a:pt x="982" y="3666"/>
                    </a:cubicBezTo>
                    <a:cubicBezTo>
                      <a:pt x="1010" y="3680"/>
                      <a:pt x="1039" y="3695"/>
                      <a:pt x="1074" y="3696"/>
                    </a:cubicBezTo>
                    <a:cubicBezTo>
                      <a:pt x="1076" y="3696"/>
                      <a:pt x="1077" y="3696"/>
                      <a:pt x="1079" y="3696"/>
                    </a:cubicBezTo>
                    <a:cubicBezTo>
                      <a:pt x="1113" y="3696"/>
                      <a:pt x="1155" y="3674"/>
                      <a:pt x="1188" y="3673"/>
                    </a:cubicBezTo>
                    <a:cubicBezTo>
                      <a:pt x="1224" y="3671"/>
                      <a:pt x="1258" y="3667"/>
                      <a:pt x="1294" y="3659"/>
                    </a:cubicBezTo>
                    <a:cubicBezTo>
                      <a:pt x="1312" y="3655"/>
                      <a:pt x="1332" y="3647"/>
                      <a:pt x="1348" y="3647"/>
                    </a:cubicBezTo>
                    <a:cubicBezTo>
                      <a:pt x="1361" y="3647"/>
                      <a:pt x="1373" y="3652"/>
                      <a:pt x="1381" y="3667"/>
                    </a:cubicBezTo>
                    <a:cubicBezTo>
                      <a:pt x="1381" y="3668"/>
                      <a:pt x="1381" y="3668"/>
                      <a:pt x="1381" y="3668"/>
                    </a:cubicBezTo>
                    <a:cubicBezTo>
                      <a:pt x="1382" y="3668"/>
                      <a:pt x="1389" y="3647"/>
                      <a:pt x="1388" y="3645"/>
                    </a:cubicBezTo>
                    <a:cubicBezTo>
                      <a:pt x="1382" y="3616"/>
                      <a:pt x="1370" y="3610"/>
                      <a:pt x="1355" y="3610"/>
                    </a:cubicBezTo>
                    <a:cubicBezTo>
                      <a:pt x="1350" y="3610"/>
                      <a:pt x="1345" y="3610"/>
                      <a:pt x="1339" y="3611"/>
                    </a:cubicBezTo>
                    <a:cubicBezTo>
                      <a:pt x="1310" y="3616"/>
                      <a:pt x="1275" y="3638"/>
                      <a:pt x="1246" y="3638"/>
                    </a:cubicBezTo>
                    <a:cubicBezTo>
                      <a:pt x="1243" y="3638"/>
                      <a:pt x="1239" y="3638"/>
                      <a:pt x="1236" y="3637"/>
                    </a:cubicBezTo>
                    <a:cubicBezTo>
                      <a:pt x="1209" y="3632"/>
                      <a:pt x="1178" y="3633"/>
                      <a:pt x="1149" y="3630"/>
                    </a:cubicBezTo>
                    <a:cubicBezTo>
                      <a:pt x="1121" y="3626"/>
                      <a:pt x="1093" y="3622"/>
                      <a:pt x="1067" y="3611"/>
                    </a:cubicBezTo>
                    <a:cubicBezTo>
                      <a:pt x="1039" y="3599"/>
                      <a:pt x="1037" y="3544"/>
                      <a:pt x="1013" y="3527"/>
                    </a:cubicBezTo>
                    <a:cubicBezTo>
                      <a:pt x="991" y="3509"/>
                      <a:pt x="965" y="3499"/>
                      <a:pt x="944" y="3477"/>
                    </a:cubicBezTo>
                    <a:cubicBezTo>
                      <a:pt x="926" y="3454"/>
                      <a:pt x="903" y="3438"/>
                      <a:pt x="887" y="3413"/>
                    </a:cubicBezTo>
                    <a:cubicBezTo>
                      <a:pt x="869" y="3389"/>
                      <a:pt x="834" y="3392"/>
                      <a:pt x="818" y="3367"/>
                    </a:cubicBezTo>
                    <a:cubicBezTo>
                      <a:pt x="803" y="3344"/>
                      <a:pt x="818" y="3282"/>
                      <a:pt x="803" y="3261"/>
                    </a:cubicBezTo>
                    <a:cubicBezTo>
                      <a:pt x="785" y="3239"/>
                      <a:pt x="772" y="3224"/>
                      <a:pt x="757" y="3204"/>
                    </a:cubicBezTo>
                    <a:cubicBezTo>
                      <a:pt x="743" y="3184"/>
                      <a:pt x="706" y="3193"/>
                      <a:pt x="693" y="3172"/>
                    </a:cubicBezTo>
                    <a:cubicBezTo>
                      <a:pt x="683" y="3158"/>
                      <a:pt x="680" y="3140"/>
                      <a:pt x="675" y="3121"/>
                    </a:cubicBezTo>
                    <a:cubicBezTo>
                      <a:pt x="682" y="3113"/>
                      <a:pt x="686" y="3103"/>
                      <a:pt x="682" y="3102"/>
                    </a:cubicBezTo>
                    <a:cubicBezTo>
                      <a:pt x="672" y="3093"/>
                      <a:pt x="661" y="3087"/>
                      <a:pt x="649" y="3078"/>
                    </a:cubicBezTo>
                    <a:cubicBezTo>
                      <a:pt x="639" y="3067"/>
                      <a:pt x="626" y="3058"/>
                      <a:pt x="618" y="3045"/>
                    </a:cubicBezTo>
                    <a:cubicBezTo>
                      <a:pt x="604" y="3026"/>
                      <a:pt x="603" y="2996"/>
                      <a:pt x="589" y="2977"/>
                    </a:cubicBezTo>
                    <a:cubicBezTo>
                      <a:pt x="576" y="2957"/>
                      <a:pt x="545" y="2956"/>
                      <a:pt x="532" y="2937"/>
                    </a:cubicBezTo>
                    <a:cubicBezTo>
                      <a:pt x="527" y="2930"/>
                      <a:pt x="518" y="2923"/>
                      <a:pt x="510" y="2917"/>
                    </a:cubicBezTo>
                    <a:cubicBezTo>
                      <a:pt x="490" y="2869"/>
                      <a:pt x="481" y="2818"/>
                      <a:pt x="463" y="2771"/>
                    </a:cubicBezTo>
                    <a:cubicBezTo>
                      <a:pt x="452" y="2727"/>
                      <a:pt x="448" y="2681"/>
                      <a:pt x="442" y="2634"/>
                    </a:cubicBezTo>
                    <a:lnTo>
                      <a:pt x="442" y="2634"/>
                    </a:lnTo>
                    <a:cubicBezTo>
                      <a:pt x="465" y="2681"/>
                      <a:pt x="489" y="2727"/>
                      <a:pt x="522" y="2766"/>
                    </a:cubicBezTo>
                    <a:cubicBezTo>
                      <a:pt x="541" y="2789"/>
                      <a:pt x="562" y="2807"/>
                      <a:pt x="584" y="2825"/>
                    </a:cubicBezTo>
                    <a:cubicBezTo>
                      <a:pt x="592" y="2844"/>
                      <a:pt x="600" y="2861"/>
                      <a:pt x="613" y="2879"/>
                    </a:cubicBezTo>
                    <a:cubicBezTo>
                      <a:pt x="644" y="2930"/>
                      <a:pt x="676" y="2982"/>
                      <a:pt x="713" y="3030"/>
                    </a:cubicBezTo>
                    <a:cubicBezTo>
                      <a:pt x="752" y="3076"/>
                      <a:pt x="807" y="3109"/>
                      <a:pt x="848" y="3154"/>
                    </a:cubicBezTo>
                    <a:cubicBezTo>
                      <a:pt x="888" y="3199"/>
                      <a:pt x="922" y="3255"/>
                      <a:pt x="968" y="3299"/>
                    </a:cubicBezTo>
                    <a:cubicBezTo>
                      <a:pt x="1013" y="3341"/>
                      <a:pt x="1057" y="3389"/>
                      <a:pt x="1110" y="3425"/>
                    </a:cubicBezTo>
                    <a:cubicBezTo>
                      <a:pt x="1162" y="3460"/>
                      <a:pt x="1225" y="3473"/>
                      <a:pt x="1284" y="3495"/>
                    </a:cubicBezTo>
                    <a:cubicBezTo>
                      <a:pt x="1321" y="3524"/>
                      <a:pt x="1360" y="3557"/>
                      <a:pt x="1403" y="3579"/>
                    </a:cubicBezTo>
                    <a:cubicBezTo>
                      <a:pt x="1449" y="3605"/>
                      <a:pt x="1507" y="3603"/>
                      <a:pt x="1555" y="3619"/>
                    </a:cubicBezTo>
                    <a:cubicBezTo>
                      <a:pt x="1605" y="3633"/>
                      <a:pt x="1656" y="3649"/>
                      <a:pt x="1710" y="3649"/>
                    </a:cubicBezTo>
                    <a:cubicBezTo>
                      <a:pt x="1715" y="3649"/>
                      <a:pt x="1721" y="3649"/>
                      <a:pt x="1727" y="3648"/>
                    </a:cubicBezTo>
                    <a:cubicBezTo>
                      <a:pt x="1788" y="3645"/>
                      <a:pt x="1846" y="3612"/>
                      <a:pt x="1901" y="3600"/>
                    </a:cubicBezTo>
                    <a:cubicBezTo>
                      <a:pt x="1942" y="3592"/>
                      <a:pt x="1981" y="3578"/>
                      <a:pt x="2018" y="3561"/>
                    </a:cubicBezTo>
                    <a:cubicBezTo>
                      <a:pt x="2094" y="3578"/>
                      <a:pt x="2169" y="3593"/>
                      <a:pt x="2248" y="3596"/>
                    </a:cubicBezTo>
                    <a:cubicBezTo>
                      <a:pt x="2249" y="3596"/>
                      <a:pt x="2251" y="3596"/>
                      <a:pt x="2253" y="3596"/>
                    </a:cubicBezTo>
                    <a:cubicBezTo>
                      <a:pt x="2342" y="3596"/>
                      <a:pt x="2426" y="3564"/>
                      <a:pt x="2511" y="3545"/>
                    </a:cubicBezTo>
                    <a:cubicBezTo>
                      <a:pt x="2607" y="3524"/>
                      <a:pt x="2702" y="3495"/>
                      <a:pt x="2786" y="3447"/>
                    </a:cubicBezTo>
                    <a:cubicBezTo>
                      <a:pt x="2870" y="3396"/>
                      <a:pt x="2936" y="3318"/>
                      <a:pt x="3002" y="3255"/>
                    </a:cubicBezTo>
                    <a:cubicBezTo>
                      <a:pt x="3060" y="3204"/>
                      <a:pt x="3105" y="3146"/>
                      <a:pt x="3149" y="3085"/>
                    </a:cubicBezTo>
                    <a:cubicBezTo>
                      <a:pt x="3193" y="3054"/>
                      <a:pt x="3236" y="3016"/>
                      <a:pt x="3277" y="2979"/>
                    </a:cubicBezTo>
                    <a:cubicBezTo>
                      <a:pt x="3322" y="2938"/>
                      <a:pt x="3338" y="2873"/>
                      <a:pt x="3376" y="2827"/>
                    </a:cubicBezTo>
                    <a:cubicBezTo>
                      <a:pt x="3415" y="2782"/>
                      <a:pt x="3472" y="2744"/>
                      <a:pt x="3504" y="2690"/>
                    </a:cubicBezTo>
                    <a:cubicBezTo>
                      <a:pt x="3537" y="2638"/>
                      <a:pt x="3556" y="2579"/>
                      <a:pt x="3583" y="2522"/>
                    </a:cubicBezTo>
                    <a:cubicBezTo>
                      <a:pt x="3605" y="2466"/>
                      <a:pt x="3645" y="2411"/>
                      <a:pt x="3658" y="2349"/>
                    </a:cubicBezTo>
                    <a:cubicBezTo>
                      <a:pt x="3673" y="2286"/>
                      <a:pt x="3667" y="2222"/>
                      <a:pt x="3672" y="2160"/>
                    </a:cubicBezTo>
                    <a:cubicBezTo>
                      <a:pt x="3679" y="2098"/>
                      <a:pt x="3667" y="2037"/>
                      <a:pt x="3667" y="1975"/>
                    </a:cubicBezTo>
                    <a:cubicBezTo>
                      <a:pt x="3665" y="1913"/>
                      <a:pt x="3697" y="1848"/>
                      <a:pt x="3687" y="1785"/>
                    </a:cubicBezTo>
                    <a:cubicBezTo>
                      <a:pt x="3680" y="1743"/>
                      <a:pt x="3658" y="1706"/>
                      <a:pt x="3635" y="1670"/>
                    </a:cubicBezTo>
                    <a:cubicBezTo>
                      <a:pt x="3618" y="1628"/>
                      <a:pt x="3598" y="1584"/>
                      <a:pt x="3584" y="1544"/>
                    </a:cubicBezTo>
                    <a:cubicBezTo>
                      <a:pt x="3570" y="1504"/>
                      <a:pt x="3552" y="1465"/>
                      <a:pt x="3534" y="1430"/>
                    </a:cubicBezTo>
                    <a:cubicBezTo>
                      <a:pt x="3529" y="1397"/>
                      <a:pt x="3525" y="1362"/>
                      <a:pt x="3518" y="1329"/>
                    </a:cubicBezTo>
                    <a:cubicBezTo>
                      <a:pt x="3482" y="1153"/>
                      <a:pt x="3393" y="989"/>
                      <a:pt x="3300" y="838"/>
                    </a:cubicBezTo>
                    <a:cubicBezTo>
                      <a:pt x="3208" y="685"/>
                      <a:pt x="3102" y="536"/>
                      <a:pt x="2963" y="420"/>
                    </a:cubicBezTo>
                    <a:cubicBezTo>
                      <a:pt x="2826" y="303"/>
                      <a:pt x="2672" y="198"/>
                      <a:pt x="2500" y="131"/>
                    </a:cubicBezTo>
                    <a:cubicBezTo>
                      <a:pt x="2333" y="66"/>
                      <a:pt x="2154" y="49"/>
                      <a:pt x="1974" y="49"/>
                    </a:cubicBezTo>
                    <a:cubicBezTo>
                      <a:pt x="1967" y="49"/>
                      <a:pt x="1959" y="49"/>
                      <a:pt x="1952" y="49"/>
                    </a:cubicBezTo>
                    <a:cubicBezTo>
                      <a:pt x="1781" y="52"/>
                      <a:pt x="1597" y="89"/>
                      <a:pt x="1438" y="187"/>
                    </a:cubicBezTo>
                    <a:cubicBezTo>
                      <a:pt x="1433" y="176"/>
                      <a:pt x="1426" y="170"/>
                      <a:pt x="1419" y="166"/>
                    </a:cubicBezTo>
                    <a:cubicBezTo>
                      <a:pt x="1470" y="139"/>
                      <a:pt x="1521" y="111"/>
                      <a:pt x="1575" y="86"/>
                    </a:cubicBezTo>
                    <a:cubicBezTo>
                      <a:pt x="1632" y="64"/>
                      <a:pt x="1688" y="36"/>
                      <a:pt x="1741" y="36"/>
                    </a:cubicBezTo>
                    <a:cubicBezTo>
                      <a:pt x="1757" y="36"/>
                      <a:pt x="1772" y="38"/>
                      <a:pt x="1787" y="44"/>
                    </a:cubicBezTo>
                    <a:cubicBezTo>
                      <a:pt x="1787" y="44"/>
                      <a:pt x="1787" y="44"/>
                      <a:pt x="1787" y="44"/>
                    </a:cubicBezTo>
                    <a:cubicBezTo>
                      <a:pt x="1789" y="44"/>
                      <a:pt x="1789" y="20"/>
                      <a:pt x="1787" y="19"/>
                    </a:cubicBezTo>
                    <a:cubicBezTo>
                      <a:pt x="1764" y="6"/>
                      <a:pt x="1742" y="1"/>
                      <a:pt x="1721"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29"/>
              <p:cNvSpPr/>
              <p:nvPr/>
            </p:nvSpPr>
            <p:spPr>
              <a:xfrm>
                <a:off x="1277800" y="3370425"/>
                <a:ext cx="2150" cy="875"/>
              </a:xfrm>
              <a:custGeom>
                <a:rect b="b" l="l" r="r" t="t"/>
                <a:pathLst>
                  <a:path extrusionOk="0" h="35" w="86">
                    <a:moveTo>
                      <a:pt x="85" y="0"/>
                    </a:moveTo>
                    <a:lnTo>
                      <a:pt x="0" y="3"/>
                    </a:lnTo>
                    <a:cubicBezTo>
                      <a:pt x="1" y="14"/>
                      <a:pt x="6" y="25"/>
                      <a:pt x="8" y="35"/>
                    </a:cubicBezTo>
                    <a:cubicBezTo>
                      <a:pt x="29" y="21"/>
                      <a:pt x="51" y="11"/>
                      <a:pt x="68" y="5"/>
                    </a:cubicBezTo>
                    <a:cubicBezTo>
                      <a:pt x="72" y="3"/>
                      <a:pt x="79" y="3"/>
                      <a:pt x="8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29"/>
              <p:cNvSpPr/>
              <p:nvPr/>
            </p:nvSpPr>
            <p:spPr>
              <a:xfrm>
                <a:off x="1281225" y="3371400"/>
                <a:ext cx="1125" cy="225"/>
              </a:xfrm>
              <a:custGeom>
                <a:rect b="b" l="l" r="r" t="t"/>
                <a:pathLst>
                  <a:path extrusionOk="0" h="9" w="45">
                    <a:moveTo>
                      <a:pt x="17" y="1"/>
                    </a:moveTo>
                    <a:cubicBezTo>
                      <a:pt x="10" y="1"/>
                      <a:pt x="3" y="3"/>
                      <a:pt x="1" y="8"/>
                    </a:cubicBezTo>
                    <a:lnTo>
                      <a:pt x="45" y="8"/>
                    </a:lnTo>
                    <a:cubicBezTo>
                      <a:pt x="39" y="4"/>
                      <a:pt x="27" y="1"/>
                      <a:pt x="1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29"/>
              <p:cNvSpPr/>
              <p:nvPr/>
            </p:nvSpPr>
            <p:spPr>
              <a:xfrm>
                <a:off x="1228650" y="3320800"/>
                <a:ext cx="92475" cy="92450"/>
              </a:xfrm>
              <a:custGeom>
                <a:rect b="b" l="l" r="r" t="t"/>
                <a:pathLst>
                  <a:path extrusionOk="0" h="3698" w="3699">
                    <a:moveTo>
                      <a:pt x="1906" y="128"/>
                    </a:moveTo>
                    <a:cubicBezTo>
                      <a:pt x="1940" y="128"/>
                      <a:pt x="1974" y="132"/>
                      <a:pt x="2009" y="137"/>
                    </a:cubicBezTo>
                    <a:cubicBezTo>
                      <a:pt x="2024" y="140"/>
                      <a:pt x="2038" y="148"/>
                      <a:pt x="2050" y="159"/>
                    </a:cubicBezTo>
                    <a:cubicBezTo>
                      <a:pt x="2020" y="167"/>
                      <a:pt x="1988" y="176"/>
                      <a:pt x="1959" y="183"/>
                    </a:cubicBezTo>
                    <a:cubicBezTo>
                      <a:pt x="1932" y="188"/>
                      <a:pt x="1904" y="198"/>
                      <a:pt x="1878" y="209"/>
                    </a:cubicBezTo>
                    <a:cubicBezTo>
                      <a:pt x="1827" y="187"/>
                      <a:pt x="1775" y="163"/>
                      <a:pt x="1720" y="151"/>
                    </a:cubicBezTo>
                    <a:cubicBezTo>
                      <a:pt x="1721" y="148"/>
                      <a:pt x="1721" y="148"/>
                      <a:pt x="1724" y="148"/>
                    </a:cubicBezTo>
                    <a:cubicBezTo>
                      <a:pt x="1769" y="144"/>
                      <a:pt x="1816" y="132"/>
                      <a:pt x="1864" y="130"/>
                    </a:cubicBezTo>
                    <a:cubicBezTo>
                      <a:pt x="1878" y="129"/>
                      <a:pt x="1892" y="128"/>
                      <a:pt x="1906" y="128"/>
                    </a:cubicBezTo>
                    <a:close/>
                    <a:moveTo>
                      <a:pt x="1426" y="268"/>
                    </a:moveTo>
                    <a:cubicBezTo>
                      <a:pt x="1460" y="268"/>
                      <a:pt x="1494" y="270"/>
                      <a:pt x="1527" y="276"/>
                    </a:cubicBezTo>
                    <a:cubicBezTo>
                      <a:pt x="1539" y="278"/>
                      <a:pt x="1552" y="282"/>
                      <a:pt x="1562" y="283"/>
                    </a:cubicBezTo>
                    <a:cubicBezTo>
                      <a:pt x="1490" y="309"/>
                      <a:pt x="1421" y="341"/>
                      <a:pt x="1354" y="379"/>
                    </a:cubicBezTo>
                    <a:cubicBezTo>
                      <a:pt x="1327" y="372"/>
                      <a:pt x="1300" y="366"/>
                      <a:pt x="1273" y="366"/>
                    </a:cubicBezTo>
                    <a:cubicBezTo>
                      <a:pt x="1268" y="366"/>
                      <a:pt x="1264" y="367"/>
                      <a:pt x="1259" y="367"/>
                    </a:cubicBezTo>
                    <a:cubicBezTo>
                      <a:pt x="1197" y="375"/>
                      <a:pt x="1139" y="395"/>
                      <a:pt x="1077" y="408"/>
                    </a:cubicBezTo>
                    <a:cubicBezTo>
                      <a:pt x="1015" y="421"/>
                      <a:pt x="955" y="441"/>
                      <a:pt x="894" y="462"/>
                    </a:cubicBezTo>
                    <a:cubicBezTo>
                      <a:pt x="832" y="481"/>
                      <a:pt x="788" y="532"/>
                      <a:pt x="730" y="560"/>
                    </a:cubicBezTo>
                    <a:cubicBezTo>
                      <a:pt x="693" y="578"/>
                      <a:pt x="639" y="578"/>
                      <a:pt x="593" y="587"/>
                    </a:cubicBezTo>
                    <a:cubicBezTo>
                      <a:pt x="606" y="572"/>
                      <a:pt x="617" y="557"/>
                      <a:pt x="631" y="545"/>
                    </a:cubicBezTo>
                    <a:cubicBezTo>
                      <a:pt x="689" y="491"/>
                      <a:pt x="751" y="440"/>
                      <a:pt x="817" y="392"/>
                    </a:cubicBezTo>
                    <a:cubicBezTo>
                      <a:pt x="884" y="345"/>
                      <a:pt x="956" y="306"/>
                      <a:pt x="1033" y="282"/>
                    </a:cubicBezTo>
                    <a:cubicBezTo>
                      <a:pt x="1061" y="272"/>
                      <a:pt x="1090" y="269"/>
                      <a:pt x="1120" y="269"/>
                    </a:cubicBezTo>
                    <a:cubicBezTo>
                      <a:pt x="1168" y="269"/>
                      <a:pt x="1216" y="277"/>
                      <a:pt x="1263" y="277"/>
                    </a:cubicBezTo>
                    <a:cubicBezTo>
                      <a:pt x="1271" y="277"/>
                      <a:pt x="1279" y="277"/>
                      <a:pt x="1286" y="276"/>
                    </a:cubicBezTo>
                    <a:cubicBezTo>
                      <a:pt x="1333" y="272"/>
                      <a:pt x="1380" y="268"/>
                      <a:pt x="1426" y="268"/>
                    </a:cubicBezTo>
                    <a:close/>
                    <a:moveTo>
                      <a:pt x="1127" y="861"/>
                    </a:moveTo>
                    <a:cubicBezTo>
                      <a:pt x="1114" y="877"/>
                      <a:pt x="1104" y="892"/>
                      <a:pt x="1094" y="909"/>
                    </a:cubicBezTo>
                    <a:cubicBezTo>
                      <a:pt x="1081" y="905"/>
                      <a:pt x="1070" y="905"/>
                      <a:pt x="1059" y="902"/>
                    </a:cubicBezTo>
                    <a:cubicBezTo>
                      <a:pt x="1081" y="889"/>
                      <a:pt x="1102" y="873"/>
                      <a:pt x="1127" y="861"/>
                    </a:cubicBezTo>
                    <a:cubicBezTo>
                      <a:pt x="1127" y="861"/>
                      <a:pt x="1127" y="861"/>
                      <a:pt x="1127" y="861"/>
                    </a:cubicBezTo>
                    <a:close/>
                    <a:moveTo>
                      <a:pt x="3305" y="909"/>
                    </a:moveTo>
                    <a:cubicBezTo>
                      <a:pt x="3311" y="912"/>
                      <a:pt x="3315" y="912"/>
                      <a:pt x="3316" y="915"/>
                    </a:cubicBezTo>
                    <a:cubicBezTo>
                      <a:pt x="3338" y="933"/>
                      <a:pt x="3356" y="956"/>
                      <a:pt x="3371" y="979"/>
                    </a:cubicBezTo>
                    <a:cubicBezTo>
                      <a:pt x="3377" y="988"/>
                      <a:pt x="3377" y="1001"/>
                      <a:pt x="3374" y="1015"/>
                    </a:cubicBezTo>
                    <a:cubicBezTo>
                      <a:pt x="3352" y="981"/>
                      <a:pt x="3329" y="945"/>
                      <a:pt x="3305" y="909"/>
                    </a:cubicBezTo>
                    <a:close/>
                    <a:moveTo>
                      <a:pt x="2256" y="968"/>
                    </a:moveTo>
                    <a:lnTo>
                      <a:pt x="2256" y="968"/>
                    </a:lnTo>
                    <a:cubicBezTo>
                      <a:pt x="2292" y="971"/>
                      <a:pt x="2331" y="974"/>
                      <a:pt x="2368" y="981"/>
                    </a:cubicBezTo>
                    <a:cubicBezTo>
                      <a:pt x="2382" y="1001"/>
                      <a:pt x="2395" y="1022"/>
                      <a:pt x="2406" y="1046"/>
                    </a:cubicBezTo>
                    <a:cubicBezTo>
                      <a:pt x="2415" y="1063"/>
                      <a:pt x="2422" y="1083"/>
                      <a:pt x="2430" y="1102"/>
                    </a:cubicBezTo>
                    <a:cubicBezTo>
                      <a:pt x="2433" y="1105"/>
                      <a:pt x="2434" y="1110"/>
                      <a:pt x="2435" y="1114"/>
                    </a:cubicBezTo>
                    <a:cubicBezTo>
                      <a:pt x="2434" y="1112"/>
                      <a:pt x="2433" y="1110"/>
                      <a:pt x="2433" y="1109"/>
                    </a:cubicBezTo>
                    <a:cubicBezTo>
                      <a:pt x="2382" y="1055"/>
                      <a:pt x="2323" y="1007"/>
                      <a:pt x="2256" y="968"/>
                    </a:cubicBezTo>
                    <a:close/>
                    <a:moveTo>
                      <a:pt x="1874" y="1130"/>
                    </a:moveTo>
                    <a:cubicBezTo>
                      <a:pt x="1907" y="1130"/>
                      <a:pt x="1939" y="1133"/>
                      <a:pt x="1969" y="1138"/>
                    </a:cubicBezTo>
                    <a:cubicBezTo>
                      <a:pt x="2001" y="1142"/>
                      <a:pt x="2031" y="1149"/>
                      <a:pt x="2062" y="1158"/>
                    </a:cubicBezTo>
                    <a:cubicBezTo>
                      <a:pt x="2021" y="1157"/>
                      <a:pt x="1977" y="1156"/>
                      <a:pt x="1936" y="1156"/>
                    </a:cubicBezTo>
                    <a:cubicBezTo>
                      <a:pt x="1905" y="1156"/>
                      <a:pt x="1874" y="1155"/>
                      <a:pt x="1842" y="1155"/>
                    </a:cubicBezTo>
                    <a:cubicBezTo>
                      <a:pt x="1777" y="1155"/>
                      <a:pt x="1711" y="1158"/>
                      <a:pt x="1644" y="1176"/>
                    </a:cubicBezTo>
                    <a:cubicBezTo>
                      <a:pt x="1599" y="1187"/>
                      <a:pt x="1555" y="1211"/>
                      <a:pt x="1513" y="1234"/>
                    </a:cubicBezTo>
                    <a:cubicBezTo>
                      <a:pt x="1624" y="1163"/>
                      <a:pt x="1756" y="1130"/>
                      <a:pt x="1874" y="1130"/>
                    </a:cubicBezTo>
                    <a:close/>
                    <a:moveTo>
                      <a:pt x="1610" y="806"/>
                    </a:moveTo>
                    <a:cubicBezTo>
                      <a:pt x="1586" y="818"/>
                      <a:pt x="1562" y="829"/>
                      <a:pt x="1541" y="843"/>
                    </a:cubicBezTo>
                    <a:cubicBezTo>
                      <a:pt x="1436" y="909"/>
                      <a:pt x="1356" y="1004"/>
                      <a:pt x="1293" y="1103"/>
                    </a:cubicBezTo>
                    <a:cubicBezTo>
                      <a:pt x="1239" y="1146"/>
                      <a:pt x="1191" y="1193"/>
                      <a:pt x="1147" y="1246"/>
                    </a:cubicBezTo>
                    <a:cubicBezTo>
                      <a:pt x="1252" y="1096"/>
                      <a:pt x="1356" y="933"/>
                      <a:pt x="1520" y="846"/>
                    </a:cubicBezTo>
                    <a:cubicBezTo>
                      <a:pt x="1548" y="829"/>
                      <a:pt x="1579" y="818"/>
                      <a:pt x="1610" y="806"/>
                    </a:cubicBezTo>
                    <a:close/>
                    <a:moveTo>
                      <a:pt x="1045" y="929"/>
                    </a:moveTo>
                    <a:cubicBezTo>
                      <a:pt x="1056" y="929"/>
                      <a:pt x="1067" y="930"/>
                      <a:pt x="1078" y="931"/>
                    </a:cubicBezTo>
                    <a:cubicBezTo>
                      <a:pt x="956" y="1054"/>
                      <a:pt x="861" y="1201"/>
                      <a:pt x="777" y="1348"/>
                    </a:cubicBezTo>
                    <a:cubicBezTo>
                      <a:pt x="765" y="1369"/>
                      <a:pt x="754" y="1390"/>
                      <a:pt x="743" y="1412"/>
                    </a:cubicBezTo>
                    <a:lnTo>
                      <a:pt x="737" y="1365"/>
                    </a:lnTo>
                    <a:cubicBezTo>
                      <a:pt x="799" y="1235"/>
                      <a:pt x="873" y="1114"/>
                      <a:pt x="950" y="997"/>
                    </a:cubicBezTo>
                    <a:cubicBezTo>
                      <a:pt x="963" y="979"/>
                      <a:pt x="977" y="963"/>
                      <a:pt x="989" y="945"/>
                    </a:cubicBezTo>
                    <a:cubicBezTo>
                      <a:pt x="996" y="940"/>
                      <a:pt x="1004" y="937"/>
                      <a:pt x="1011" y="931"/>
                    </a:cubicBezTo>
                    <a:cubicBezTo>
                      <a:pt x="1022" y="930"/>
                      <a:pt x="1033" y="929"/>
                      <a:pt x="1045" y="929"/>
                    </a:cubicBezTo>
                    <a:close/>
                    <a:moveTo>
                      <a:pt x="712" y="1428"/>
                    </a:moveTo>
                    <a:cubicBezTo>
                      <a:pt x="714" y="1439"/>
                      <a:pt x="715" y="1447"/>
                      <a:pt x="717" y="1458"/>
                    </a:cubicBezTo>
                    <a:cubicBezTo>
                      <a:pt x="693" y="1501"/>
                      <a:pt x="668" y="1545"/>
                      <a:pt x="648" y="1589"/>
                    </a:cubicBezTo>
                    <a:cubicBezTo>
                      <a:pt x="667" y="1534"/>
                      <a:pt x="688" y="1480"/>
                      <a:pt x="712" y="1428"/>
                    </a:cubicBezTo>
                    <a:close/>
                    <a:moveTo>
                      <a:pt x="1059" y="1365"/>
                    </a:moveTo>
                    <a:lnTo>
                      <a:pt x="1059" y="1365"/>
                    </a:lnTo>
                    <a:cubicBezTo>
                      <a:pt x="1025" y="1417"/>
                      <a:pt x="995" y="1472"/>
                      <a:pt x="970" y="1529"/>
                    </a:cubicBezTo>
                    <a:cubicBezTo>
                      <a:pt x="961" y="1548"/>
                      <a:pt x="955" y="1568"/>
                      <a:pt x="948" y="1589"/>
                    </a:cubicBezTo>
                    <a:cubicBezTo>
                      <a:pt x="948" y="1568"/>
                      <a:pt x="946" y="1548"/>
                      <a:pt x="948" y="1527"/>
                    </a:cubicBezTo>
                    <a:cubicBezTo>
                      <a:pt x="982" y="1469"/>
                      <a:pt x="1019" y="1417"/>
                      <a:pt x="1059" y="1365"/>
                    </a:cubicBezTo>
                    <a:close/>
                    <a:moveTo>
                      <a:pt x="901" y="1611"/>
                    </a:moveTo>
                    <a:cubicBezTo>
                      <a:pt x="902" y="1635"/>
                      <a:pt x="906" y="1659"/>
                      <a:pt x="909" y="1685"/>
                    </a:cubicBezTo>
                    <a:cubicBezTo>
                      <a:pt x="900" y="1713"/>
                      <a:pt x="891" y="1738"/>
                      <a:pt x="882" y="1765"/>
                    </a:cubicBezTo>
                    <a:cubicBezTo>
                      <a:pt x="872" y="1750"/>
                      <a:pt x="865" y="1736"/>
                      <a:pt x="857" y="1723"/>
                    </a:cubicBezTo>
                    <a:cubicBezTo>
                      <a:pt x="864" y="1703"/>
                      <a:pt x="865" y="1685"/>
                      <a:pt x="873" y="1666"/>
                    </a:cubicBezTo>
                    <a:cubicBezTo>
                      <a:pt x="882" y="1647"/>
                      <a:pt x="893" y="1628"/>
                      <a:pt x="901" y="1611"/>
                    </a:cubicBezTo>
                    <a:close/>
                    <a:moveTo>
                      <a:pt x="2068" y="1487"/>
                    </a:moveTo>
                    <a:cubicBezTo>
                      <a:pt x="2143" y="1487"/>
                      <a:pt x="2222" y="1517"/>
                      <a:pt x="2291" y="1555"/>
                    </a:cubicBezTo>
                    <a:cubicBezTo>
                      <a:pt x="2358" y="1589"/>
                      <a:pt x="2409" y="1646"/>
                      <a:pt x="2449" y="1703"/>
                    </a:cubicBezTo>
                    <a:cubicBezTo>
                      <a:pt x="2451" y="1720"/>
                      <a:pt x="2448" y="1735"/>
                      <a:pt x="2448" y="1752"/>
                    </a:cubicBezTo>
                    <a:cubicBezTo>
                      <a:pt x="2435" y="1745"/>
                      <a:pt x="2422" y="1736"/>
                      <a:pt x="2412" y="1728"/>
                    </a:cubicBezTo>
                    <a:cubicBezTo>
                      <a:pt x="2371" y="1696"/>
                      <a:pt x="2327" y="1655"/>
                      <a:pt x="2270" y="1639"/>
                    </a:cubicBezTo>
                    <a:cubicBezTo>
                      <a:pt x="2234" y="1628"/>
                      <a:pt x="2187" y="1618"/>
                      <a:pt x="2139" y="1618"/>
                    </a:cubicBezTo>
                    <a:cubicBezTo>
                      <a:pt x="2116" y="1618"/>
                      <a:pt x="2093" y="1620"/>
                      <a:pt x="2071" y="1626"/>
                    </a:cubicBezTo>
                    <a:cubicBezTo>
                      <a:pt x="2034" y="1635"/>
                      <a:pt x="2001" y="1658"/>
                      <a:pt x="1973" y="1683"/>
                    </a:cubicBezTo>
                    <a:cubicBezTo>
                      <a:pt x="1951" y="1706"/>
                      <a:pt x="1930" y="1729"/>
                      <a:pt x="1912" y="1754"/>
                    </a:cubicBezTo>
                    <a:cubicBezTo>
                      <a:pt x="1910" y="1758"/>
                      <a:pt x="1906" y="1763"/>
                      <a:pt x="1904" y="1768"/>
                    </a:cubicBezTo>
                    <a:cubicBezTo>
                      <a:pt x="1857" y="1688"/>
                      <a:pt x="1859" y="1597"/>
                      <a:pt x="1890" y="1527"/>
                    </a:cubicBezTo>
                    <a:cubicBezTo>
                      <a:pt x="1934" y="1507"/>
                      <a:pt x="1981" y="1494"/>
                      <a:pt x="2028" y="1490"/>
                    </a:cubicBezTo>
                    <a:cubicBezTo>
                      <a:pt x="2041" y="1488"/>
                      <a:pt x="2055" y="1487"/>
                      <a:pt x="2068" y="1487"/>
                    </a:cubicBezTo>
                    <a:close/>
                    <a:moveTo>
                      <a:pt x="1483" y="1603"/>
                    </a:moveTo>
                    <a:lnTo>
                      <a:pt x="1483" y="1603"/>
                    </a:lnTo>
                    <a:cubicBezTo>
                      <a:pt x="1453" y="1655"/>
                      <a:pt x="1429" y="1710"/>
                      <a:pt x="1410" y="1768"/>
                    </a:cubicBezTo>
                    <a:cubicBezTo>
                      <a:pt x="1387" y="1844"/>
                      <a:pt x="1366" y="1924"/>
                      <a:pt x="1361" y="2009"/>
                    </a:cubicBezTo>
                    <a:cubicBezTo>
                      <a:pt x="1341" y="1968"/>
                      <a:pt x="1325" y="1924"/>
                      <a:pt x="1312" y="1879"/>
                    </a:cubicBezTo>
                    <a:cubicBezTo>
                      <a:pt x="1318" y="1846"/>
                      <a:pt x="1322" y="1816"/>
                      <a:pt x="1336" y="1785"/>
                    </a:cubicBezTo>
                    <a:cubicBezTo>
                      <a:pt x="1369" y="1709"/>
                      <a:pt x="1431" y="1654"/>
                      <a:pt x="1483" y="1603"/>
                    </a:cubicBezTo>
                    <a:close/>
                    <a:moveTo>
                      <a:pt x="1300" y="1961"/>
                    </a:moveTo>
                    <a:cubicBezTo>
                      <a:pt x="1308" y="1991"/>
                      <a:pt x="1321" y="2023"/>
                      <a:pt x="1334" y="2053"/>
                    </a:cubicBezTo>
                    <a:cubicBezTo>
                      <a:pt x="1321" y="2050"/>
                      <a:pt x="1307" y="2047"/>
                      <a:pt x="1293" y="2045"/>
                    </a:cubicBezTo>
                    <a:lnTo>
                      <a:pt x="1293" y="2036"/>
                    </a:lnTo>
                    <a:cubicBezTo>
                      <a:pt x="1295" y="2010"/>
                      <a:pt x="1299" y="1984"/>
                      <a:pt x="1300" y="1961"/>
                    </a:cubicBezTo>
                    <a:close/>
                    <a:moveTo>
                      <a:pt x="2149" y="1780"/>
                    </a:moveTo>
                    <a:cubicBezTo>
                      <a:pt x="2154" y="1780"/>
                      <a:pt x="2159" y="1780"/>
                      <a:pt x="2164" y="1780"/>
                    </a:cubicBezTo>
                    <a:cubicBezTo>
                      <a:pt x="2203" y="1787"/>
                      <a:pt x="2240" y="1798"/>
                      <a:pt x="2269" y="1820"/>
                    </a:cubicBezTo>
                    <a:cubicBezTo>
                      <a:pt x="2296" y="1844"/>
                      <a:pt x="2338" y="1844"/>
                      <a:pt x="2356" y="1875"/>
                    </a:cubicBezTo>
                    <a:cubicBezTo>
                      <a:pt x="2375" y="1904"/>
                      <a:pt x="2346" y="1963"/>
                      <a:pt x="2347" y="1985"/>
                    </a:cubicBezTo>
                    <a:cubicBezTo>
                      <a:pt x="2356" y="2009"/>
                      <a:pt x="2360" y="2030"/>
                      <a:pt x="2354" y="2047"/>
                    </a:cubicBezTo>
                    <a:cubicBezTo>
                      <a:pt x="2349" y="2065"/>
                      <a:pt x="2379" y="2082"/>
                      <a:pt x="2368" y="2101"/>
                    </a:cubicBezTo>
                    <a:cubicBezTo>
                      <a:pt x="2357" y="2119"/>
                      <a:pt x="2323" y="2120"/>
                      <a:pt x="2309" y="2129"/>
                    </a:cubicBezTo>
                    <a:cubicBezTo>
                      <a:pt x="2296" y="2137"/>
                      <a:pt x="2285" y="2153"/>
                      <a:pt x="2269" y="2157"/>
                    </a:cubicBezTo>
                    <a:cubicBezTo>
                      <a:pt x="2266" y="2158"/>
                      <a:pt x="2262" y="2159"/>
                      <a:pt x="2259" y="2159"/>
                    </a:cubicBezTo>
                    <a:cubicBezTo>
                      <a:pt x="2243" y="2159"/>
                      <a:pt x="2227" y="2150"/>
                      <a:pt x="2218" y="2149"/>
                    </a:cubicBezTo>
                    <a:cubicBezTo>
                      <a:pt x="2209" y="2149"/>
                      <a:pt x="2202" y="2164"/>
                      <a:pt x="2192" y="2164"/>
                    </a:cubicBezTo>
                    <a:cubicBezTo>
                      <a:pt x="2191" y="2164"/>
                      <a:pt x="2190" y="2163"/>
                      <a:pt x="2189" y="2163"/>
                    </a:cubicBezTo>
                    <a:cubicBezTo>
                      <a:pt x="2188" y="2163"/>
                      <a:pt x="2187" y="2163"/>
                      <a:pt x="2187" y="2163"/>
                    </a:cubicBezTo>
                    <a:cubicBezTo>
                      <a:pt x="2181" y="2163"/>
                      <a:pt x="2176" y="2165"/>
                      <a:pt x="2171" y="2165"/>
                    </a:cubicBezTo>
                    <a:cubicBezTo>
                      <a:pt x="2169" y="2165"/>
                      <a:pt x="2166" y="2165"/>
                      <a:pt x="2164" y="2163"/>
                    </a:cubicBezTo>
                    <a:cubicBezTo>
                      <a:pt x="2155" y="2156"/>
                      <a:pt x="2178" y="2123"/>
                      <a:pt x="2174" y="2119"/>
                    </a:cubicBezTo>
                    <a:cubicBezTo>
                      <a:pt x="2168" y="2113"/>
                      <a:pt x="2113" y="2113"/>
                      <a:pt x="2104" y="2091"/>
                    </a:cubicBezTo>
                    <a:cubicBezTo>
                      <a:pt x="2093" y="2071"/>
                      <a:pt x="2097" y="2050"/>
                      <a:pt x="2104" y="2034"/>
                    </a:cubicBezTo>
                    <a:lnTo>
                      <a:pt x="2104" y="2034"/>
                    </a:lnTo>
                    <a:lnTo>
                      <a:pt x="1985" y="2038"/>
                    </a:lnTo>
                    <a:cubicBezTo>
                      <a:pt x="1981" y="2034"/>
                      <a:pt x="1977" y="2032"/>
                      <a:pt x="1974" y="2027"/>
                    </a:cubicBezTo>
                    <a:cubicBezTo>
                      <a:pt x="1974" y="2025"/>
                      <a:pt x="1973" y="2024"/>
                      <a:pt x="1973" y="2021"/>
                    </a:cubicBezTo>
                    <a:lnTo>
                      <a:pt x="1952" y="2038"/>
                    </a:lnTo>
                    <a:lnTo>
                      <a:pt x="1940" y="2038"/>
                    </a:lnTo>
                    <a:cubicBezTo>
                      <a:pt x="1925" y="1998"/>
                      <a:pt x="1919" y="1944"/>
                      <a:pt x="1932" y="1897"/>
                    </a:cubicBezTo>
                    <a:cubicBezTo>
                      <a:pt x="1947" y="1845"/>
                      <a:pt x="2014" y="1831"/>
                      <a:pt x="2047" y="1812"/>
                    </a:cubicBezTo>
                    <a:lnTo>
                      <a:pt x="2058" y="1805"/>
                    </a:lnTo>
                    <a:cubicBezTo>
                      <a:pt x="2087" y="1790"/>
                      <a:pt x="2117" y="1780"/>
                      <a:pt x="2149" y="1780"/>
                    </a:cubicBezTo>
                    <a:close/>
                    <a:moveTo>
                      <a:pt x="3049" y="1559"/>
                    </a:moveTo>
                    <a:cubicBezTo>
                      <a:pt x="3056" y="1669"/>
                      <a:pt x="3029" y="1791"/>
                      <a:pt x="3000" y="1918"/>
                    </a:cubicBezTo>
                    <a:cubicBezTo>
                      <a:pt x="2979" y="2013"/>
                      <a:pt x="2950" y="2102"/>
                      <a:pt x="2916" y="2189"/>
                    </a:cubicBezTo>
                    <a:cubicBezTo>
                      <a:pt x="2950" y="2065"/>
                      <a:pt x="2965" y="1937"/>
                      <a:pt x="2964" y="1812"/>
                    </a:cubicBezTo>
                    <a:cubicBezTo>
                      <a:pt x="2964" y="1786"/>
                      <a:pt x="2958" y="1758"/>
                      <a:pt x="2957" y="1731"/>
                    </a:cubicBezTo>
                    <a:cubicBezTo>
                      <a:pt x="2957" y="1729"/>
                      <a:pt x="2958" y="1729"/>
                      <a:pt x="2958" y="1729"/>
                    </a:cubicBezTo>
                    <a:cubicBezTo>
                      <a:pt x="2979" y="1688"/>
                      <a:pt x="3026" y="1647"/>
                      <a:pt x="3042" y="1604"/>
                    </a:cubicBezTo>
                    <a:cubicBezTo>
                      <a:pt x="3049" y="1589"/>
                      <a:pt x="3049" y="1575"/>
                      <a:pt x="3049" y="1559"/>
                    </a:cubicBezTo>
                    <a:close/>
                    <a:moveTo>
                      <a:pt x="838" y="1785"/>
                    </a:moveTo>
                    <a:cubicBezTo>
                      <a:pt x="846" y="1800"/>
                      <a:pt x="854" y="1816"/>
                      <a:pt x="864" y="1830"/>
                    </a:cubicBezTo>
                    <a:cubicBezTo>
                      <a:pt x="825" y="1965"/>
                      <a:pt x="802" y="2105"/>
                      <a:pt x="799" y="2250"/>
                    </a:cubicBezTo>
                    <a:cubicBezTo>
                      <a:pt x="789" y="2208"/>
                      <a:pt x="781" y="2164"/>
                      <a:pt x="781" y="2116"/>
                    </a:cubicBezTo>
                    <a:cubicBezTo>
                      <a:pt x="783" y="2010"/>
                      <a:pt x="805" y="1896"/>
                      <a:pt x="838" y="1785"/>
                    </a:cubicBezTo>
                    <a:close/>
                    <a:moveTo>
                      <a:pt x="1100" y="2258"/>
                    </a:moveTo>
                    <a:lnTo>
                      <a:pt x="1100" y="2258"/>
                    </a:lnTo>
                    <a:cubicBezTo>
                      <a:pt x="1102" y="2272"/>
                      <a:pt x="1106" y="2285"/>
                      <a:pt x="1107" y="2299"/>
                    </a:cubicBezTo>
                    <a:cubicBezTo>
                      <a:pt x="1109" y="2313"/>
                      <a:pt x="1114" y="2328"/>
                      <a:pt x="1116" y="2342"/>
                    </a:cubicBezTo>
                    <a:cubicBezTo>
                      <a:pt x="1113" y="2343"/>
                      <a:pt x="1109" y="2346"/>
                      <a:pt x="1106" y="2346"/>
                    </a:cubicBezTo>
                    <a:cubicBezTo>
                      <a:pt x="1102" y="2316"/>
                      <a:pt x="1102" y="2287"/>
                      <a:pt x="1100" y="2258"/>
                    </a:cubicBezTo>
                    <a:close/>
                    <a:moveTo>
                      <a:pt x="1684" y="2113"/>
                    </a:moveTo>
                    <a:cubicBezTo>
                      <a:pt x="1706" y="2188"/>
                      <a:pt x="1742" y="2257"/>
                      <a:pt x="1790" y="2312"/>
                    </a:cubicBezTo>
                    <a:cubicBezTo>
                      <a:pt x="1808" y="2334"/>
                      <a:pt x="1830" y="2354"/>
                      <a:pt x="1853" y="2374"/>
                    </a:cubicBezTo>
                    <a:cubicBezTo>
                      <a:pt x="1855" y="2378"/>
                      <a:pt x="1856" y="2385"/>
                      <a:pt x="1857" y="2390"/>
                    </a:cubicBezTo>
                    <a:cubicBezTo>
                      <a:pt x="1855" y="2389"/>
                      <a:pt x="1849" y="2389"/>
                      <a:pt x="1845" y="2387"/>
                    </a:cubicBezTo>
                    <a:cubicBezTo>
                      <a:pt x="1842" y="2385"/>
                      <a:pt x="1838" y="2383"/>
                      <a:pt x="1835" y="2380"/>
                    </a:cubicBezTo>
                    <a:cubicBezTo>
                      <a:pt x="1753" y="2328"/>
                      <a:pt x="1714" y="2244"/>
                      <a:pt x="1687" y="2157"/>
                    </a:cubicBezTo>
                    <a:cubicBezTo>
                      <a:pt x="1683" y="2144"/>
                      <a:pt x="1677" y="2129"/>
                      <a:pt x="1672" y="2113"/>
                    </a:cubicBezTo>
                    <a:close/>
                    <a:moveTo>
                      <a:pt x="1809" y="1574"/>
                    </a:moveTo>
                    <a:lnTo>
                      <a:pt x="1809" y="1574"/>
                    </a:lnTo>
                    <a:cubicBezTo>
                      <a:pt x="1795" y="1654"/>
                      <a:pt x="1809" y="1743"/>
                      <a:pt x="1871" y="1819"/>
                    </a:cubicBezTo>
                    <a:cubicBezTo>
                      <a:pt x="1851" y="1864"/>
                      <a:pt x="1839" y="1913"/>
                      <a:pt x="1845" y="1961"/>
                    </a:cubicBezTo>
                    <a:cubicBezTo>
                      <a:pt x="1852" y="2020"/>
                      <a:pt x="1889" y="2064"/>
                      <a:pt x="1919" y="2100"/>
                    </a:cubicBezTo>
                    <a:cubicBezTo>
                      <a:pt x="1917" y="2129"/>
                      <a:pt x="1923" y="2157"/>
                      <a:pt x="1926" y="2189"/>
                    </a:cubicBezTo>
                    <a:cubicBezTo>
                      <a:pt x="1932" y="2236"/>
                      <a:pt x="1966" y="2268"/>
                      <a:pt x="1994" y="2306"/>
                    </a:cubicBezTo>
                    <a:cubicBezTo>
                      <a:pt x="2014" y="2335"/>
                      <a:pt x="2036" y="2374"/>
                      <a:pt x="2071" y="2398"/>
                    </a:cubicBezTo>
                    <a:cubicBezTo>
                      <a:pt x="2069" y="2398"/>
                      <a:pt x="2068" y="2398"/>
                      <a:pt x="2065" y="2401"/>
                    </a:cubicBezTo>
                    <a:cubicBezTo>
                      <a:pt x="1992" y="2385"/>
                      <a:pt x="1925" y="2354"/>
                      <a:pt x="1877" y="2313"/>
                    </a:cubicBezTo>
                    <a:cubicBezTo>
                      <a:pt x="1859" y="2237"/>
                      <a:pt x="1848" y="2151"/>
                      <a:pt x="1877" y="2078"/>
                    </a:cubicBezTo>
                    <a:cubicBezTo>
                      <a:pt x="1878" y="2075"/>
                      <a:pt x="1866" y="2071"/>
                      <a:pt x="1858" y="2071"/>
                    </a:cubicBezTo>
                    <a:cubicBezTo>
                      <a:pt x="1855" y="2071"/>
                      <a:pt x="1853" y="2071"/>
                      <a:pt x="1852" y="2072"/>
                    </a:cubicBezTo>
                    <a:cubicBezTo>
                      <a:pt x="1815" y="2129"/>
                      <a:pt x="1816" y="2189"/>
                      <a:pt x="1823" y="2251"/>
                    </a:cubicBezTo>
                    <a:cubicBezTo>
                      <a:pt x="1793" y="2211"/>
                      <a:pt x="1768" y="2168"/>
                      <a:pt x="1751" y="2119"/>
                    </a:cubicBezTo>
                    <a:lnTo>
                      <a:pt x="1751" y="2119"/>
                    </a:lnTo>
                    <a:cubicBezTo>
                      <a:pt x="1773" y="2120"/>
                      <a:pt x="1797" y="2120"/>
                      <a:pt x="1820" y="2124"/>
                    </a:cubicBezTo>
                    <a:cubicBezTo>
                      <a:pt x="1821" y="2125"/>
                      <a:pt x="1821" y="2125"/>
                      <a:pt x="1821" y="2125"/>
                    </a:cubicBezTo>
                    <a:cubicBezTo>
                      <a:pt x="1827" y="2125"/>
                      <a:pt x="1829" y="2102"/>
                      <a:pt x="1823" y="2101"/>
                    </a:cubicBezTo>
                    <a:cubicBezTo>
                      <a:pt x="1795" y="2093"/>
                      <a:pt x="1767" y="2087"/>
                      <a:pt x="1739" y="2082"/>
                    </a:cubicBezTo>
                    <a:cubicBezTo>
                      <a:pt x="1712" y="1976"/>
                      <a:pt x="1714" y="1856"/>
                      <a:pt x="1760" y="1760"/>
                    </a:cubicBezTo>
                    <a:cubicBezTo>
                      <a:pt x="1766" y="1746"/>
                      <a:pt x="1745" y="1728"/>
                      <a:pt x="1729" y="1728"/>
                    </a:cubicBezTo>
                    <a:cubicBezTo>
                      <a:pt x="1722" y="1728"/>
                      <a:pt x="1717" y="1730"/>
                      <a:pt x="1713" y="1736"/>
                    </a:cubicBezTo>
                    <a:cubicBezTo>
                      <a:pt x="1652" y="1838"/>
                      <a:pt x="1645" y="1961"/>
                      <a:pt x="1672" y="2075"/>
                    </a:cubicBezTo>
                    <a:lnTo>
                      <a:pt x="1656" y="2075"/>
                    </a:lnTo>
                    <a:cubicBezTo>
                      <a:pt x="1636" y="2012"/>
                      <a:pt x="1621" y="1943"/>
                      <a:pt x="1636" y="1873"/>
                    </a:cubicBezTo>
                    <a:cubicBezTo>
                      <a:pt x="1658" y="1775"/>
                      <a:pt x="1705" y="1677"/>
                      <a:pt x="1773" y="1606"/>
                    </a:cubicBezTo>
                    <a:cubicBezTo>
                      <a:pt x="1783" y="1593"/>
                      <a:pt x="1797" y="1585"/>
                      <a:pt x="1809" y="1574"/>
                    </a:cubicBezTo>
                    <a:close/>
                    <a:moveTo>
                      <a:pt x="2405" y="2580"/>
                    </a:moveTo>
                    <a:cubicBezTo>
                      <a:pt x="2390" y="2595"/>
                      <a:pt x="2375" y="2609"/>
                      <a:pt x="2360" y="2623"/>
                    </a:cubicBezTo>
                    <a:cubicBezTo>
                      <a:pt x="2368" y="2610"/>
                      <a:pt x="2379" y="2598"/>
                      <a:pt x="2389" y="2590"/>
                    </a:cubicBezTo>
                    <a:lnTo>
                      <a:pt x="2405" y="2580"/>
                    </a:lnTo>
                    <a:close/>
                    <a:moveTo>
                      <a:pt x="1125" y="2383"/>
                    </a:moveTo>
                    <a:cubicBezTo>
                      <a:pt x="1149" y="2492"/>
                      <a:pt x="1182" y="2602"/>
                      <a:pt x="1230" y="2705"/>
                    </a:cubicBezTo>
                    <a:cubicBezTo>
                      <a:pt x="1216" y="2698"/>
                      <a:pt x="1200" y="2691"/>
                      <a:pt x="1186" y="2685"/>
                    </a:cubicBezTo>
                    <a:cubicBezTo>
                      <a:pt x="1164" y="2631"/>
                      <a:pt x="1145" y="2576"/>
                      <a:pt x="1134" y="2519"/>
                    </a:cubicBezTo>
                    <a:cubicBezTo>
                      <a:pt x="1122" y="2477"/>
                      <a:pt x="1116" y="2431"/>
                      <a:pt x="1111" y="2387"/>
                    </a:cubicBezTo>
                    <a:cubicBezTo>
                      <a:pt x="1116" y="2385"/>
                      <a:pt x="1121" y="2385"/>
                      <a:pt x="1125" y="2383"/>
                    </a:cubicBezTo>
                    <a:close/>
                    <a:moveTo>
                      <a:pt x="2324" y="2621"/>
                    </a:moveTo>
                    <a:cubicBezTo>
                      <a:pt x="2327" y="2628"/>
                      <a:pt x="2331" y="2636"/>
                      <a:pt x="2334" y="2645"/>
                    </a:cubicBezTo>
                    <a:cubicBezTo>
                      <a:pt x="2298" y="2676"/>
                      <a:pt x="2262" y="2701"/>
                      <a:pt x="2219" y="2724"/>
                    </a:cubicBezTo>
                    <a:lnTo>
                      <a:pt x="2199" y="2724"/>
                    </a:lnTo>
                    <a:cubicBezTo>
                      <a:pt x="2167" y="2719"/>
                      <a:pt x="2126" y="2708"/>
                      <a:pt x="2086" y="2686"/>
                    </a:cubicBezTo>
                    <a:cubicBezTo>
                      <a:pt x="2168" y="2683"/>
                      <a:pt x="2251" y="2663"/>
                      <a:pt x="2324" y="2621"/>
                    </a:cubicBezTo>
                    <a:close/>
                    <a:moveTo>
                      <a:pt x="1373" y="2741"/>
                    </a:moveTo>
                    <a:lnTo>
                      <a:pt x="1373" y="2741"/>
                    </a:lnTo>
                    <a:cubicBezTo>
                      <a:pt x="1377" y="2749"/>
                      <a:pt x="1384" y="2760"/>
                      <a:pt x="1389" y="2769"/>
                    </a:cubicBezTo>
                    <a:cubicBezTo>
                      <a:pt x="1387" y="2767"/>
                      <a:pt x="1383" y="2767"/>
                      <a:pt x="1380" y="2766"/>
                    </a:cubicBezTo>
                    <a:cubicBezTo>
                      <a:pt x="1376" y="2756"/>
                      <a:pt x="1374" y="2749"/>
                      <a:pt x="1373" y="2741"/>
                    </a:cubicBezTo>
                    <a:close/>
                    <a:moveTo>
                      <a:pt x="1295" y="2085"/>
                    </a:moveTo>
                    <a:lnTo>
                      <a:pt x="1295" y="2085"/>
                    </a:lnTo>
                    <a:cubicBezTo>
                      <a:pt x="1308" y="2087"/>
                      <a:pt x="1323" y="2093"/>
                      <a:pt x="1337" y="2094"/>
                    </a:cubicBezTo>
                    <a:cubicBezTo>
                      <a:pt x="1343" y="2096"/>
                      <a:pt x="1348" y="2096"/>
                      <a:pt x="1351" y="2096"/>
                    </a:cubicBezTo>
                    <a:cubicBezTo>
                      <a:pt x="1355" y="2101"/>
                      <a:pt x="1358" y="2105"/>
                      <a:pt x="1362" y="2109"/>
                    </a:cubicBezTo>
                    <a:cubicBezTo>
                      <a:pt x="1363" y="2126"/>
                      <a:pt x="1363" y="2141"/>
                      <a:pt x="1365" y="2156"/>
                    </a:cubicBezTo>
                    <a:cubicBezTo>
                      <a:pt x="1389" y="2292"/>
                      <a:pt x="1471" y="2418"/>
                      <a:pt x="1575" y="2518"/>
                    </a:cubicBezTo>
                    <a:cubicBezTo>
                      <a:pt x="1678" y="2619"/>
                      <a:pt x="1817" y="2672"/>
                      <a:pt x="1962" y="2683"/>
                    </a:cubicBezTo>
                    <a:cubicBezTo>
                      <a:pt x="1976" y="2685"/>
                      <a:pt x="1992" y="2685"/>
                      <a:pt x="2006" y="2685"/>
                    </a:cubicBezTo>
                    <a:cubicBezTo>
                      <a:pt x="2023" y="2704"/>
                      <a:pt x="2040" y="2726"/>
                      <a:pt x="2061" y="2741"/>
                    </a:cubicBezTo>
                    <a:cubicBezTo>
                      <a:pt x="2076" y="2753"/>
                      <a:pt x="2095" y="2760"/>
                      <a:pt x="2111" y="2769"/>
                    </a:cubicBezTo>
                    <a:cubicBezTo>
                      <a:pt x="2089" y="2775"/>
                      <a:pt x="2065" y="2781"/>
                      <a:pt x="2042" y="2786"/>
                    </a:cubicBezTo>
                    <a:cubicBezTo>
                      <a:pt x="1969" y="2769"/>
                      <a:pt x="1899" y="2745"/>
                      <a:pt x="1830" y="2713"/>
                    </a:cubicBezTo>
                    <a:cubicBezTo>
                      <a:pt x="1768" y="2686"/>
                      <a:pt x="1705" y="2657"/>
                      <a:pt x="1643" y="2621"/>
                    </a:cubicBezTo>
                    <a:cubicBezTo>
                      <a:pt x="1608" y="2583"/>
                      <a:pt x="1575" y="2546"/>
                      <a:pt x="1542" y="2508"/>
                    </a:cubicBezTo>
                    <a:cubicBezTo>
                      <a:pt x="1457" y="2418"/>
                      <a:pt x="1355" y="2323"/>
                      <a:pt x="1303" y="2192"/>
                    </a:cubicBezTo>
                    <a:cubicBezTo>
                      <a:pt x="1299" y="2156"/>
                      <a:pt x="1296" y="2120"/>
                      <a:pt x="1295" y="2085"/>
                    </a:cubicBezTo>
                    <a:close/>
                    <a:moveTo>
                      <a:pt x="1863" y="3045"/>
                    </a:moveTo>
                    <a:cubicBezTo>
                      <a:pt x="1877" y="3052"/>
                      <a:pt x="1892" y="3058"/>
                      <a:pt x="1907" y="3063"/>
                    </a:cubicBezTo>
                    <a:cubicBezTo>
                      <a:pt x="1889" y="3064"/>
                      <a:pt x="1871" y="3064"/>
                      <a:pt x="1853" y="3064"/>
                    </a:cubicBezTo>
                    <a:cubicBezTo>
                      <a:pt x="1794" y="3064"/>
                      <a:pt x="1737" y="3060"/>
                      <a:pt x="1683" y="3052"/>
                    </a:cubicBezTo>
                    <a:cubicBezTo>
                      <a:pt x="1702" y="3052"/>
                      <a:pt x="1724" y="3055"/>
                      <a:pt x="1745" y="3055"/>
                    </a:cubicBezTo>
                    <a:cubicBezTo>
                      <a:pt x="1783" y="3055"/>
                      <a:pt x="1823" y="3051"/>
                      <a:pt x="1863" y="3045"/>
                    </a:cubicBezTo>
                    <a:close/>
                    <a:moveTo>
                      <a:pt x="2723" y="3181"/>
                    </a:moveTo>
                    <a:lnTo>
                      <a:pt x="2723" y="3181"/>
                    </a:lnTo>
                    <a:cubicBezTo>
                      <a:pt x="2718" y="3190"/>
                      <a:pt x="2715" y="3197"/>
                      <a:pt x="2708" y="3202"/>
                    </a:cubicBezTo>
                    <a:cubicBezTo>
                      <a:pt x="2687" y="3214"/>
                      <a:pt x="2656" y="3213"/>
                      <a:pt x="2635" y="3221"/>
                    </a:cubicBezTo>
                    <a:cubicBezTo>
                      <a:pt x="2613" y="3230"/>
                      <a:pt x="2587" y="3230"/>
                      <a:pt x="2566" y="3236"/>
                    </a:cubicBezTo>
                    <a:cubicBezTo>
                      <a:pt x="2559" y="3239"/>
                      <a:pt x="2554" y="3247"/>
                      <a:pt x="2550" y="3252"/>
                    </a:cubicBezTo>
                    <a:cubicBezTo>
                      <a:pt x="2547" y="3250"/>
                      <a:pt x="2547" y="3246"/>
                      <a:pt x="2546" y="3246"/>
                    </a:cubicBezTo>
                    <a:cubicBezTo>
                      <a:pt x="2546" y="3246"/>
                      <a:pt x="2546" y="3246"/>
                      <a:pt x="2545" y="3246"/>
                    </a:cubicBezTo>
                    <a:cubicBezTo>
                      <a:pt x="2525" y="3249"/>
                      <a:pt x="2508" y="3253"/>
                      <a:pt x="2488" y="3257"/>
                    </a:cubicBezTo>
                    <a:cubicBezTo>
                      <a:pt x="2490" y="3250"/>
                      <a:pt x="2493" y="3245"/>
                      <a:pt x="2497" y="3238"/>
                    </a:cubicBezTo>
                    <a:cubicBezTo>
                      <a:pt x="2573" y="3224"/>
                      <a:pt x="2649" y="3208"/>
                      <a:pt x="2723" y="3181"/>
                    </a:cubicBezTo>
                    <a:close/>
                    <a:moveTo>
                      <a:pt x="2412" y="3254"/>
                    </a:moveTo>
                    <a:lnTo>
                      <a:pt x="2412" y="3254"/>
                    </a:lnTo>
                    <a:cubicBezTo>
                      <a:pt x="2406" y="3260"/>
                      <a:pt x="2402" y="3268"/>
                      <a:pt x="2398" y="3272"/>
                    </a:cubicBezTo>
                    <a:cubicBezTo>
                      <a:pt x="2334" y="3285"/>
                      <a:pt x="2270" y="3293"/>
                      <a:pt x="2207" y="3305"/>
                    </a:cubicBezTo>
                    <a:cubicBezTo>
                      <a:pt x="2243" y="3297"/>
                      <a:pt x="2276" y="3283"/>
                      <a:pt x="2309" y="3268"/>
                    </a:cubicBezTo>
                    <a:cubicBezTo>
                      <a:pt x="2343" y="3264"/>
                      <a:pt x="2378" y="3258"/>
                      <a:pt x="2412" y="3254"/>
                    </a:cubicBezTo>
                    <a:close/>
                    <a:moveTo>
                      <a:pt x="612" y="2577"/>
                    </a:moveTo>
                    <a:lnTo>
                      <a:pt x="612" y="2577"/>
                    </a:lnTo>
                    <a:cubicBezTo>
                      <a:pt x="706" y="2705"/>
                      <a:pt x="825" y="2786"/>
                      <a:pt x="950" y="2850"/>
                    </a:cubicBezTo>
                    <a:cubicBezTo>
                      <a:pt x="1026" y="2974"/>
                      <a:pt x="1128" y="3082"/>
                      <a:pt x="1252" y="3161"/>
                    </a:cubicBezTo>
                    <a:cubicBezTo>
                      <a:pt x="1431" y="3275"/>
                      <a:pt x="1631" y="3307"/>
                      <a:pt x="1824" y="3307"/>
                    </a:cubicBezTo>
                    <a:cubicBezTo>
                      <a:pt x="1840" y="3307"/>
                      <a:pt x="1856" y="3307"/>
                      <a:pt x="1873" y="3307"/>
                    </a:cubicBezTo>
                    <a:cubicBezTo>
                      <a:pt x="1928" y="3320"/>
                      <a:pt x="1986" y="3327"/>
                      <a:pt x="2044" y="3327"/>
                    </a:cubicBezTo>
                    <a:cubicBezTo>
                      <a:pt x="2069" y="3327"/>
                      <a:pt x="2094" y="3326"/>
                      <a:pt x="2119" y="3323"/>
                    </a:cubicBezTo>
                    <a:lnTo>
                      <a:pt x="2119" y="3323"/>
                    </a:lnTo>
                    <a:cubicBezTo>
                      <a:pt x="2076" y="3331"/>
                      <a:pt x="2035" y="3340"/>
                      <a:pt x="1992" y="3347"/>
                    </a:cubicBezTo>
                    <a:cubicBezTo>
                      <a:pt x="1882" y="3363"/>
                      <a:pt x="1768" y="3375"/>
                      <a:pt x="1653" y="3375"/>
                    </a:cubicBezTo>
                    <a:cubicBezTo>
                      <a:pt x="1471" y="3375"/>
                      <a:pt x="1288" y="3344"/>
                      <a:pt x="1120" y="3252"/>
                    </a:cubicBezTo>
                    <a:cubicBezTo>
                      <a:pt x="872" y="3117"/>
                      <a:pt x="693" y="2869"/>
                      <a:pt x="617" y="2598"/>
                    </a:cubicBezTo>
                    <a:lnTo>
                      <a:pt x="612" y="2577"/>
                    </a:lnTo>
                    <a:close/>
                    <a:moveTo>
                      <a:pt x="2525" y="3276"/>
                    </a:moveTo>
                    <a:lnTo>
                      <a:pt x="2525" y="3276"/>
                    </a:lnTo>
                    <a:cubicBezTo>
                      <a:pt x="2522" y="3278"/>
                      <a:pt x="2519" y="3283"/>
                      <a:pt x="2518" y="3285"/>
                    </a:cubicBezTo>
                    <a:cubicBezTo>
                      <a:pt x="2496" y="3296"/>
                      <a:pt x="2474" y="3304"/>
                      <a:pt x="2456" y="3323"/>
                    </a:cubicBezTo>
                    <a:cubicBezTo>
                      <a:pt x="2437" y="3341"/>
                      <a:pt x="2424" y="3388"/>
                      <a:pt x="2401" y="3406"/>
                    </a:cubicBezTo>
                    <a:cubicBezTo>
                      <a:pt x="2379" y="3422"/>
                      <a:pt x="2354" y="3443"/>
                      <a:pt x="2325" y="3468"/>
                    </a:cubicBezTo>
                    <a:cubicBezTo>
                      <a:pt x="2310" y="3480"/>
                      <a:pt x="2292" y="3498"/>
                      <a:pt x="2273" y="3498"/>
                    </a:cubicBezTo>
                    <a:cubicBezTo>
                      <a:pt x="2271" y="3498"/>
                      <a:pt x="2269" y="3498"/>
                      <a:pt x="2267" y="3498"/>
                    </a:cubicBezTo>
                    <a:cubicBezTo>
                      <a:pt x="2292" y="3481"/>
                      <a:pt x="2318" y="3468"/>
                      <a:pt x="2343" y="3447"/>
                    </a:cubicBezTo>
                    <a:cubicBezTo>
                      <a:pt x="2395" y="3399"/>
                      <a:pt x="2435" y="3345"/>
                      <a:pt x="2470" y="3289"/>
                    </a:cubicBezTo>
                    <a:cubicBezTo>
                      <a:pt x="2489" y="3285"/>
                      <a:pt x="2508" y="3282"/>
                      <a:pt x="2525" y="3276"/>
                    </a:cubicBezTo>
                    <a:close/>
                    <a:moveTo>
                      <a:pt x="609" y="1284"/>
                    </a:moveTo>
                    <a:lnTo>
                      <a:pt x="609" y="1284"/>
                    </a:lnTo>
                    <a:cubicBezTo>
                      <a:pt x="595" y="1350"/>
                      <a:pt x="589" y="1414"/>
                      <a:pt x="582" y="1480"/>
                    </a:cubicBezTo>
                    <a:cubicBezTo>
                      <a:pt x="514" y="1694"/>
                      <a:pt x="474" y="1915"/>
                      <a:pt x="476" y="2144"/>
                    </a:cubicBezTo>
                    <a:cubicBezTo>
                      <a:pt x="481" y="2469"/>
                      <a:pt x="591" y="2804"/>
                      <a:pt x="816" y="3056"/>
                    </a:cubicBezTo>
                    <a:cubicBezTo>
                      <a:pt x="1036" y="3312"/>
                      <a:pt x="1372" y="3416"/>
                      <a:pt x="1678" y="3416"/>
                    </a:cubicBezTo>
                    <a:cubicBezTo>
                      <a:pt x="1688" y="3416"/>
                      <a:pt x="1698" y="3416"/>
                      <a:pt x="1707" y="3415"/>
                    </a:cubicBezTo>
                    <a:cubicBezTo>
                      <a:pt x="1921" y="3414"/>
                      <a:pt x="2146" y="3362"/>
                      <a:pt x="2358" y="3314"/>
                    </a:cubicBezTo>
                    <a:lnTo>
                      <a:pt x="2358" y="3314"/>
                    </a:lnTo>
                    <a:cubicBezTo>
                      <a:pt x="2281" y="3397"/>
                      <a:pt x="2185" y="3469"/>
                      <a:pt x="2076" y="3505"/>
                    </a:cubicBezTo>
                    <a:cubicBezTo>
                      <a:pt x="2009" y="3529"/>
                      <a:pt x="1940" y="3537"/>
                      <a:pt x="1873" y="3537"/>
                    </a:cubicBezTo>
                    <a:cubicBezTo>
                      <a:pt x="1763" y="3537"/>
                      <a:pt x="1656" y="3515"/>
                      <a:pt x="1555" y="3498"/>
                    </a:cubicBezTo>
                    <a:cubicBezTo>
                      <a:pt x="1388" y="3470"/>
                      <a:pt x="1224" y="3422"/>
                      <a:pt x="1080" y="3337"/>
                    </a:cubicBezTo>
                    <a:cubicBezTo>
                      <a:pt x="935" y="3252"/>
                      <a:pt x="803" y="3148"/>
                      <a:pt x="699" y="3022"/>
                    </a:cubicBezTo>
                    <a:cubicBezTo>
                      <a:pt x="604" y="2912"/>
                      <a:pt x="506" y="2797"/>
                      <a:pt x="444" y="2664"/>
                    </a:cubicBezTo>
                    <a:cubicBezTo>
                      <a:pt x="437" y="2649"/>
                      <a:pt x="428" y="2635"/>
                      <a:pt x="421" y="2617"/>
                    </a:cubicBezTo>
                    <a:cubicBezTo>
                      <a:pt x="370" y="2480"/>
                      <a:pt x="390" y="2328"/>
                      <a:pt x="383" y="2195"/>
                    </a:cubicBezTo>
                    <a:cubicBezTo>
                      <a:pt x="378" y="2054"/>
                      <a:pt x="386" y="1917"/>
                      <a:pt x="418" y="1785"/>
                    </a:cubicBezTo>
                    <a:cubicBezTo>
                      <a:pt x="448" y="1654"/>
                      <a:pt x="462" y="1513"/>
                      <a:pt x="531" y="1392"/>
                    </a:cubicBezTo>
                    <a:cubicBezTo>
                      <a:pt x="554" y="1352"/>
                      <a:pt x="582" y="1318"/>
                      <a:pt x="609" y="1284"/>
                    </a:cubicBezTo>
                    <a:close/>
                    <a:moveTo>
                      <a:pt x="2622" y="1"/>
                    </a:moveTo>
                    <a:cubicBezTo>
                      <a:pt x="2588" y="1"/>
                      <a:pt x="2545" y="23"/>
                      <a:pt x="2511" y="24"/>
                    </a:cubicBezTo>
                    <a:cubicBezTo>
                      <a:pt x="2475" y="27"/>
                      <a:pt x="2441" y="30"/>
                      <a:pt x="2405" y="38"/>
                    </a:cubicBezTo>
                    <a:cubicBezTo>
                      <a:pt x="2387" y="42"/>
                      <a:pt x="2368" y="50"/>
                      <a:pt x="2351" y="50"/>
                    </a:cubicBezTo>
                    <a:cubicBezTo>
                      <a:pt x="2338" y="50"/>
                      <a:pt x="2326" y="45"/>
                      <a:pt x="2318" y="30"/>
                    </a:cubicBezTo>
                    <a:cubicBezTo>
                      <a:pt x="2318" y="30"/>
                      <a:pt x="2318" y="30"/>
                      <a:pt x="2318" y="30"/>
                    </a:cubicBezTo>
                    <a:cubicBezTo>
                      <a:pt x="2318" y="30"/>
                      <a:pt x="2310" y="51"/>
                      <a:pt x="2312" y="52"/>
                    </a:cubicBezTo>
                    <a:cubicBezTo>
                      <a:pt x="2317" y="81"/>
                      <a:pt x="2328" y="88"/>
                      <a:pt x="2343" y="88"/>
                    </a:cubicBezTo>
                    <a:cubicBezTo>
                      <a:pt x="2348" y="88"/>
                      <a:pt x="2354" y="87"/>
                      <a:pt x="2360" y="86"/>
                    </a:cubicBezTo>
                    <a:cubicBezTo>
                      <a:pt x="2389" y="83"/>
                      <a:pt x="2424" y="60"/>
                      <a:pt x="2453" y="60"/>
                    </a:cubicBezTo>
                    <a:cubicBezTo>
                      <a:pt x="2456" y="60"/>
                      <a:pt x="2460" y="61"/>
                      <a:pt x="2463" y="62"/>
                    </a:cubicBezTo>
                    <a:cubicBezTo>
                      <a:pt x="2490" y="66"/>
                      <a:pt x="2519" y="64"/>
                      <a:pt x="2550" y="68"/>
                    </a:cubicBezTo>
                    <a:cubicBezTo>
                      <a:pt x="2579" y="71"/>
                      <a:pt x="2606" y="77"/>
                      <a:pt x="2632" y="86"/>
                    </a:cubicBezTo>
                    <a:cubicBezTo>
                      <a:pt x="2660" y="99"/>
                      <a:pt x="2662" y="154"/>
                      <a:pt x="2684" y="172"/>
                    </a:cubicBezTo>
                    <a:cubicBezTo>
                      <a:pt x="2708" y="188"/>
                      <a:pt x="2733" y="199"/>
                      <a:pt x="2753" y="221"/>
                    </a:cubicBezTo>
                    <a:cubicBezTo>
                      <a:pt x="2773" y="243"/>
                      <a:pt x="2795" y="261"/>
                      <a:pt x="2812" y="284"/>
                    </a:cubicBezTo>
                    <a:cubicBezTo>
                      <a:pt x="2829" y="309"/>
                      <a:pt x="2863" y="305"/>
                      <a:pt x="2881" y="331"/>
                    </a:cubicBezTo>
                    <a:cubicBezTo>
                      <a:pt x="2896" y="353"/>
                      <a:pt x="2881" y="415"/>
                      <a:pt x="2896" y="436"/>
                    </a:cubicBezTo>
                    <a:cubicBezTo>
                      <a:pt x="2914" y="458"/>
                      <a:pt x="2925" y="474"/>
                      <a:pt x="2942" y="495"/>
                    </a:cubicBezTo>
                    <a:cubicBezTo>
                      <a:pt x="2956" y="513"/>
                      <a:pt x="2993" y="505"/>
                      <a:pt x="3007" y="525"/>
                    </a:cubicBezTo>
                    <a:cubicBezTo>
                      <a:pt x="3015" y="539"/>
                      <a:pt x="3019" y="558"/>
                      <a:pt x="3024" y="578"/>
                    </a:cubicBezTo>
                    <a:cubicBezTo>
                      <a:pt x="3018" y="586"/>
                      <a:pt x="3013" y="594"/>
                      <a:pt x="3018" y="595"/>
                    </a:cubicBezTo>
                    <a:cubicBezTo>
                      <a:pt x="3027" y="605"/>
                      <a:pt x="3038" y="612"/>
                      <a:pt x="3049" y="620"/>
                    </a:cubicBezTo>
                    <a:cubicBezTo>
                      <a:pt x="3060" y="630"/>
                      <a:pt x="3073" y="641"/>
                      <a:pt x="3081" y="653"/>
                    </a:cubicBezTo>
                    <a:cubicBezTo>
                      <a:pt x="3095" y="671"/>
                      <a:pt x="3096" y="703"/>
                      <a:pt x="3110" y="722"/>
                    </a:cubicBezTo>
                    <a:cubicBezTo>
                      <a:pt x="3123" y="740"/>
                      <a:pt x="3152" y="743"/>
                      <a:pt x="3166" y="761"/>
                    </a:cubicBezTo>
                    <a:cubicBezTo>
                      <a:pt x="3172" y="768"/>
                      <a:pt x="3180" y="774"/>
                      <a:pt x="3190" y="780"/>
                    </a:cubicBezTo>
                    <a:cubicBezTo>
                      <a:pt x="3207" y="828"/>
                      <a:pt x="3218" y="880"/>
                      <a:pt x="3235" y="926"/>
                    </a:cubicBezTo>
                    <a:cubicBezTo>
                      <a:pt x="3247" y="971"/>
                      <a:pt x="3251" y="1018"/>
                      <a:pt x="3256" y="1063"/>
                    </a:cubicBezTo>
                    <a:cubicBezTo>
                      <a:pt x="3234" y="1018"/>
                      <a:pt x="3210" y="971"/>
                      <a:pt x="3177" y="931"/>
                    </a:cubicBezTo>
                    <a:cubicBezTo>
                      <a:pt x="3158" y="909"/>
                      <a:pt x="3137" y="890"/>
                      <a:pt x="3115" y="873"/>
                    </a:cubicBezTo>
                    <a:cubicBezTo>
                      <a:pt x="3107" y="854"/>
                      <a:pt x="3097" y="836"/>
                      <a:pt x="3086" y="820"/>
                    </a:cubicBezTo>
                    <a:cubicBezTo>
                      <a:pt x="3055" y="768"/>
                      <a:pt x="3022" y="717"/>
                      <a:pt x="2986" y="668"/>
                    </a:cubicBezTo>
                    <a:cubicBezTo>
                      <a:pt x="2946" y="622"/>
                      <a:pt x="2891" y="589"/>
                      <a:pt x="2850" y="545"/>
                    </a:cubicBezTo>
                    <a:cubicBezTo>
                      <a:pt x="2811" y="498"/>
                      <a:pt x="2777" y="443"/>
                      <a:pt x="2731" y="400"/>
                    </a:cubicBezTo>
                    <a:cubicBezTo>
                      <a:pt x="2684" y="357"/>
                      <a:pt x="2642" y="309"/>
                      <a:pt x="2588" y="272"/>
                    </a:cubicBezTo>
                    <a:cubicBezTo>
                      <a:pt x="2537" y="238"/>
                      <a:pt x="2474" y="224"/>
                      <a:pt x="2415" y="202"/>
                    </a:cubicBezTo>
                    <a:cubicBezTo>
                      <a:pt x="2378" y="173"/>
                      <a:pt x="2339" y="140"/>
                      <a:pt x="2296" y="118"/>
                    </a:cubicBezTo>
                    <a:cubicBezTo>
                      <a:pt x="2250" y="92"/>
                      <a:pt x="2192" y="96"/>
                      <a:pt x="2144" y="78"/>
                    </a:cubicBezTo>
                    <a:cubicBezTo>
                      <a:pt x="2094" y="64"/>
                      <a:pt x="2042" y="49"/>
                      <a:pt x="1989" y="49"/>
                    </a:cubicBezTo>
                    <a:cubicBezTo>
                      <a:pt x="1983" y="49"/>
                      <a:pt x="1977" y="49"/>
                      <a:pt x="1972" y="49"/>
                    </a:cubicBezTo>
                    <a:cubicBezTo>
                      <a:pt x="1911" y="52"/>
                      <a:pt x="1852" y="85"/>
                      <a:pt x="1797" y="97"/>
                    </a:cubicBezTo>
                    <a:cubicBezTo>
                      <a:pt x="1756" y="106"/>
                      <a:pt x="1718" y="119"/>
                      <a:pt x="1680" y="137"/>
                    </a:cubicBezTo>
                    <a:cubicBezTo>
                      <a:pt x="1604" y="119"/>
                      <a:pt x="1528" y="104"/>
                      <a:pt x="1451" y="103"/>
                    </a:cubicBezTo>
                    <a:cubicBezTo>
                      <a:pt x="1448" y="103"/>
                      <a:pt x="1444" y="103"/>
                      <a:pt x="1441" y="103"/>
                    </a:cubicBezTo>
                    <a:cubicBezTo>
                      <a:pt x="1354" y="103"/>
                      <a:pt x="1270" y="134"/>
                      <a:pt x="1189" y="152"/>
                    </a:cubicBezTo>
                    <a:cubicBezTo>
                      <a:pt x="1092" y="173"/>
                      <a:pt x="997" y="202"/>
                      <a:pt x="913" y="250"/>
                    </a:cubicBezTo>
                    <a:cubicBezTo>
                      <a:pt x="829" y="302"/>
                      <a:pt x="763" y="379"/>
                      <a:pt x="696" y="443"/>
                    </a:cubicBezTo>
                    <a:cubicBezTo>
                      <a:pt x="639" y="495"/>
                      <a:pt x="593" y="551"/>
                      <a:pt x="550" y="613"/>
                    </a:cubicBezTo>
                    <a:cubicBezTo>
                      <a:pt x="506" y="644"/>
                      <a:pt x="462" y="682"/>
                      <a:pt x="421" y="718"/>
                    </a:cubicBezTo>
                    <a:cubicBezTo>
                      <a:pt x="377" y="759"/>
                      <a:pt x="361" y="825"/>
                      <a:pt x="323" y="871"/>
                    </a:cubicBezTo>
                    <a:cubicBezTo>
                      <a:pt x="283" y="916"/>
                      <a:pt x="227" y="953"/>
                      <a:pt x="194" y="1007"/>
                    </a:cubicBezTo>
                    <a:cubicBezTo>
                      <a:pt x="162" y="1061"/>
                      <a:pt x="143" y="1118"/>
                      <a:pt x="116" y="1176"/>
                    </a:cubicBezTo>
                    <a:cubicBezTo>
                      <a:pt x="94" y="1233"/>
                      <a:pt x="55" y="1288"/>
                      <a:pt x="41" y="1350"/>
                    </a:cubicBezTo>
                    <a:cubicBezTo>
                      <a:pt x="26" y="1412"/>
                      <a:pt x="33" y="1475"/>
                      <a:pt x="27" y="1537"/>
                    </a:cubicBezTo>
                    <a:cubicBezTo>
                      <a:pt x="20" y="1599"/>
                      <a:pt x="33" y="1661"/>
                      <a:pt x="33" y="1723"/>
                    </a:cubicBezTo>
                    <a:cubicBezTo>
                      <a:pt x="34" y="1785"/>
                      <a:pt x="1" y="1851"/>
                      <a:pt x="12" y="1914"/>
                    </a:cubicBezTo>
                    <a:cubicBezTo>
                      <a:pt x="6" y="1955"/>
                      <a:pt x="27" y="1992"/>
                      <a:pt x="52" y="2027"/>
                    </a:cubicBezTo>
                    <a:cubicBezTo>
                      <a:pt x="68" y="2071"/>
                      <a:pt x="89" y="2113"/>
                      <a:pt x="103" y="2155"/>
                    </a:cubicBezTo>
                    <a:cubicBezTo>
                      <a:pt x="116" y="2195"/>
                      <a:pt x="134" y="2232"/>
                      <a:pt x="152" y="2268"/>
                    </a:cubicBezTo>
                    <a:cubicBezTo>
                      <a:pt x="158" y="2301"/>
                      <a:pt x="162" y="2335"/>
                      <a:pt x="169" y="2368"/>
                    </a:cubicBezTo>
                    <a:cubicBezTo>
                      <a:pt x="205" y="2546"/>
                      <a:pt x="294" y="2708"/>
                      <a:pt x="386" y="2859"/>
                    </a:cubicBezTo>
                    <a:cubicBezTo>
                      <a:pt x="478" y="3013"/>
                      <a:pt x="584" y="3161"/>
                      <a:pt x="723" y="3278"/>
                    </a:cubicBezTo>
                    <a:cubicBezTo>
                      <a:pt x="861" y="3395"/>
                      <a:pt x="1015" y="3499"/>
                      <a:pt x="1187" y="3567"/>
                    </a:cubicBezTo>
                    <a:cubicBezTo>
                      <a:pt x="1354" y="3631"/>
                      <a:pt x="1533" y="3648"/>
                      <a:pt x="1712" y="3648"/>
                    </a:cubicBezTo>
                    <a:cubicBezTo>
                      <a:pt x="1720" y="3648"/>
                      <a:pt x="1727" y="3648"/>
                      <a:pt x="1735" y="3648"/>
                    </a:cubicBezTo>
                    <a:cubicBezTo>
                      <a:pt x="1906" y="3647"/>
                      <a:pt x="2090" y="3608"/>
                      <a:pt x="2248" y="3510"/>
                    </a:cubicBezTo>
                    <a:cubicBezTo>
                      <a:pt x="2254" y="3523"/>
                      <a:pt x="2261" y="3527"/>
                      <a:pt x="2267" y="3531"/>
                    </a:cubicBezTo>
                    <a:cubicBezTo>
                      <a:pt x="2217" y="3558"/>
                      <a:pt x="2166" y="3586"/>
                      <a:pt x="2112" y="3612"/>
                    </a:cubicBezTo>
                    <a:cubicBezTo>
                      <a:pt x="2067" y="3635"/>
                      <a:pt x="2013" y="3662"/>
                      <a:pt x="1959" y="3662"/>
                    </a:cubicBezTo>
                    <a:cubicBezTo>
                      <a:pt x="1944" y="3662"/>
                      <a:pt x="1929" y="3660"/>
                      <a:pt x="1914" y="3655"/>
                    </a:cubicBezTo>
                    <a:cubicBezTo>
                      <a:pt x="1914" y="3655"/>
                      <a:pt x="1914" y="3655"/>
                      <a:pt x="1914" y="3655"/>
                    </a:cubicBezTo>
                    <a:cubicBezTo>
                      <a:pt x="1911" y="3655"/>
                      <a:pt x="1911" y="3677"/>
                      <a:pt x="1914" y="3678"/>
                    </a:cubicBezTo>
                    <a:cubicBezTo>
                      <a:pt x="1936" y="3692"/>
                      <a:pt x="1958" y="3697"/>
                      <a:pt x="1980" y="3697"/>
                    </a:cubicBezTo>
                    <a:cubicBezTo>
                      <a:pt x="2005" y="3697"/>
                      <a:pt x="2030" y="3690"/>
                      <a:pt x="2054" y="3682"/>
                    </a:cubicBezTo>
                    <a:cubicBezTo>
                      <a:pt x="2124" y="3656"/>
                      <a:pt x="2185" y="3603"/>
                      <a:pt x="2251" y="3579"/>
                    </a:cubicBezTo>
                    <a:cubicBezTo>
                      <a:pt x="2312" y="3557"/>
                      <a:pt x="2371" y="3527"/>
                      <a:pt x="2426" y="3492"/>
                    </a:cubicBezTo>
                    <a:cubicBezTo>
                      <a:pt x="2485" y="3458"/>
                      <a:pt x="2537" y="3428"/>
                      <a:pt x="2591" y="3396"/>
                    </a:cubicBezTo>
                    <a:lnTo>
                      <a:pt x="2592" y="3396"/>
                    </a:lnTo>
                    <a:cubicBezTo>
                      <a:pt x="2596" y="3396"/>
                      <a:pt x="2598" y="3397"/>
                      <a:pt x="2601" y="3397"/>
                    </a:cubicBezTo>
                    <a:cubicBezTo>
                      <a:pt x="2603" y="3397"/>
                      <a:pt x="2604" y="3397"/>
                      <a:pt x="2606" y="3396"/>
                    </a:cubicBezTo>
                    <a:cubicBezTo>
                      <a:pt x="2629" y="3389"/>
                      <a:pt x="2650" y="3375"/>
                      <a:pt x="2676" y="3369"/>
                    </a:cubicBezTo>
                    <a:cubicBezTo>
                      <a:pt x="2715" y="3362"/>
                      <a:pt x="2753" y="3355"/>
                      <a:pt x="2786" y="3334"/>
                    </a:cubicBezTo>
                    <a:cubicBezTo>
                      <a:pt x="2811" y="3320"/>
                      <a:pt x="2832" y="3305"/>
                      <a:pt x="2852" y="3290"/>
                    </a:cubicBezTo>
                    <a:cubicBezTo>
                      <a:pt x="2873" y="3291"/>
                      <a:pt x="2898" y="3298"/>
                      <a:pt x="2918" y="3298"/>
                    </a:cubicBezTo>
                    <a:cubicBezTo>
                      <a:pt x="2926" y="3298"/>
                      <a:pt x="2933" y="3297"/>
                      <a:pt x="2939" y="3294"/>
                    </a:cubicBezTo>
                    <a:cubicBezTo>
                      <a:pt x="2964" y="3280"/>
                      <a:pt x="2984" y="3264"/>
                      <a:pt x="3008" y="3249"/>
                    </a:cubicBezTo>
                    <a:cubicBezTo>
                      <a:pt x="3033" y="3234"/>
                      <a:pt x="3026" y="3194"/>
                      <a:pt x="3045" y="3176"/>
                    </a:cubicBezTo>
                    <a:cubicBezTo>
                      <a:pt x="3066" y="3159"/>
                      <a:pt x="3104" y="3154"/>
                      <a:pt x="3125" y="3135"/>
                    </a:cubicBezTo>
                    <a:cubicBezTo>
                      <a:pt x="3144" y="3114"/>
                      <a:pt x="3155" y="3091"/>
                      <a:pt x="3172" y="3070"/>
                    </a:cubicBezTo>
                    <a:cubicBezTo>
                      <a:pt x="3190" y="3049"/>
                      <a:pt x="3220" y="3036"/>
                      <a:pt x="3235" y="3013"/>
                    </a:cubicBezTo>
                    <a:cubicBezTo>
                      <a:pt x="3249" y="2990"/>
                      <a:pt x="3247" y="2958"/>
                      <a:pt x="3260" y="2935"/>
                    </a:cubicBezTo>
                    <a:lnTo>
                      <a:pt x="3265" y="2920"/>
                    </a:lnTo>
                    <a:cubicBezTo>
                      <a:pt x="3309" y="2887"/>
                      <a:pt x="3375" y="2865"/>
                      <a:pt x="3410" y="2818"/>
                    </a:cubicBezTo>
                    <a:cubicBezTo>
                      <a:pt x="3447" y="2767"/>
                      <a:pt x="3479" y="2711"/>
                      <a:pt x="3510" y="2653"/>
                    </a:cubicBezTo>
                    <a:cubicBezTo>
                      <a:pt x="3542" y="2597"/>
                      <a:pt x="3536" y="2526"/>
                      <a:pt x="3558" y="2466"/>
                    </a:cubicBezTo>
                    <a:cubicBezTo>
                      <a:pt x="3585" y="2408"/>
                      <a:pt x="3624" y="2350"/>
                      <a:pt x="3644" y="2287"/>
                    </a:cubicBezTo>
                    <a:cubicBezTo>
                      <a:pt x="3657" y="2224"/>
                      <a:pt x="3664" y="2157"/>
                      <a:pt x="3668" y="2093"/>
                    </a:cubicBezTo>
                    <a:cubicBezTo>
                      <a:pt x="3678" y="2027"/>
                      <a:pt x="3699" y="1962"/>
                      <a:pt x="3699" y="1896"/>
                    </a:cubicBezTo>
                    <a:cubicBezTo>
                      <a:pt x="3696" y="1831"/>
                      <a:pt x="3675" y="1765"/>
                      <a:pt x="3666" y="1701"/>
                    </a:cubicBezTo>
                    <a:cubicBezTo>
                      <a:pt x="3659" y="1635"/>
                      <a:pt x="3633" y="1573"/>
                      <a:pt x="3618" y="1509"/>
                    </a:cubicBezTo>
                    <a:cubicBezTo>
                      <a:pt x="3602" y="1446"/>
                      <a:pt x="3619" y="1372"/>
                      <a:pt x="3597" y="1310"/>
                    </a:cubicBezTo>
                    <a:cubicBezTo>
                      <a:pt x="3569" y="1234"/>
                      <a:pt x="3494" y="1183"/>
                      <a:pt x="3451" y="1117"/>
                    </a:cubicBezTo>
                    <a:cubicBezTo>
                      <a:pt x="3465" y="1110"/>
                      <a:pt x="3480" y="1101"/>
                      <a:pt x="3479" y="1098"/>
                    </a:cubicBezTo>
                    <a:cubicBezTo>
                      <a:pt x="3461" y="1080"/>
                      <a:pt x="3433" y="1069"/>
                      <a:pt x="3432" y="1041"/>
                    </a:cubicBezTo>
                    <a:cubicBezTo>
                      <a:pt x="3430" y="1014"/>
                      <a:pt x="3451" y="973"/>
                      <a:pt x="3454" y="940"/>
                    </a:cubicBezTo>
                    <a:cubicBezTo>
                      <a:pt x="3458" y="908"/>
                      <a:pt x="3481" y="861"/>
                      <a:pt x="3481" y="829"/>
                    </a:cubicBezTo>
                    <a:cubicBezTo>
                      <a:pt x="3481" y="798"/>
                      <a:pt x="3461" y="780"/>
                      <a:pt x="3452" y="754"/>
                    </a:cubicBezTo>
                    <a:cubicBezTo>
                      <a:pt x="3441" y="726"/>
                      <a:pt x="3414" y="712"/>
                      <a:pt x="3400" y="688"/>
                    </a:cubicBezTo>
                    <a:cubicBezTo>
                      <a:pt x="3389" y="662"/>
                      <a:pt x="3390" y="622"/>
                      <a:pt x="3373" y="598"/>
                    </a:cubicBezTo>
                    <a:cubicBezTo>
                      <a:pt x="3356" y="573"/>
                      <a:pt x="3355" y="538"/>
                      <a:pt x="3334" y="516"/>
                    </a:cubicBezTo>
                    <a:cubicBezTo>
                      <a:pt x="3315" y="492"/>
                      <a:pt x="3268" y="499"/>
                      <a:pt x="3247" y="479"/>
                    </a:cubicBezTo>
                    <a:lnTo>
                      <a:pt x="3184" y="422"/>
                    </a:lnTo>
                    <a:cubicBezTo>
                      <a:pt x="3163" y="403"/>
                      <a:pt x="3152" y="371"/>
                      <a:pt x="3130" y="352"/>
                    </a:cubicBezTo>
                    <a:cubicBezTo>
                      <a:pt x="3110" y="331"/>
                      <a:pt x="3095" y="304"/>
                      <a:pt x="3074" y="284"/>
                    </a:cubicBezTo>
                    <a:cubicBezTo>
                      <a:pt x="3052" y="265"/>
                      <a:pt x="3033" y="242"/>
                      <a:pt x="3011" y="224"/>
                    </a:cubicBezTo>
                    <a:cubicBezTo>
                      <a:pt x="2986" y="207"/>
                      <a:pt x="2950" y="209"/>
                      <a:pt x="2929" y="190"/>
                    </a:cubicBezTo>
                    <a:cubicBezTo>
                      <a:pt x="2907" y="172"/>
                      <a:pt x="2894" y="140"/>
                      <a:pt x="2870" y="119"/>
                    </a:cubicBezTo>
                    <a:cubicBezTo>
                      <a:pt x="2848" y="100"/>
                      <a:pt x="2829" y="75"/>
                      <a:pt x="2806" y="56"/>
                    </a:cubicBezTo>
                    <a:cubicBezTo>
                      <a:pt x="2781" y="37"/>
                      <a:pt x="2744" y="45"/>
                      <a:pt x="2718" y="31"/>
                    </a:cubicBezTo>
                    <a:cubicBezTo>
                      <a:pt x="2689" y="17"/>
                      <a:pt x="2660" y="2"/>
                      <a:pt x="2625" y="1"/>
                    </a:cubicBezTo>
                    <a:cubicBezTo>
                      <a:pt x="2624" y="1"/>
                      <a:pt x="2623" y="1"/>
                      <a:pt x="2622"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29"/>
              <p:cNvSpPr/>
              <p:nvPr/>
            </p:nvSpPr>
            <p:spPr>
              <a:xfrm>
                <a:off x="1391400" y="3322725"/>
                <a:ext cx="93225" cy="91750"/>
              </a:xfrm>
              <a:custGeom>
                <a:rect b="b" l="l" r="r" t="t"/>
                <a:pathLst>
                  <a:path extrusionOk="0" h="3670" w="3729">
                    <a:moveTo>
                      <a:pt x="2133" y="638"/>
                    </a:moveTo>
                    <a:lnTo>
                      <a:pt x="2133" y="638"/>
                    </a:lnTo>
                    <a:cubicBezTo>
                      <a:pt x="2189" y="656"/>
                      <a:pt x="2242" y="677"/>
                      <a:pt x="2296" y="702"/>
                    </a:cubicBezTo>
                    <a:cubicBezTo>
                      <a:pt x="2285" y="703"/>
                      <a:pt x="2277" y="704"/>
                      <a:pt x="2267" y="707"/>
                    </a:cubicBezTo>
                    <a:cubicBezTo>
                      <a:pt x="2223" y="682"/>
                      <a:pt x="2179" y="660"/>
                      <a:pt x="2133" y="638"/>
                    </a:cubicBezTo>
                    <a:close/>
                    <a:moveTo>
                      <a:pt x="1592" y="772"/>
                    </a:moveTo>
                    <a:cubicBezTo>
                      <a:pt x="1595" y="772"/>
                      <a:pt x="1599" y="772"/>
                      <a:pt x="1602" y="772"/>
                    </a:cubicBezTo>
                    <a:cubicBezTo>
                      <a:pt x="1708" y="773"/>
                      <a:pt x="1822" y="796"/>
                      <a:pt x="1935" y="828"/>
                    </a:cubicBezTo>
                    <a:cubicBezTo>
                      <a:pt x="1923" y="835"/>
                      <a:pt x="1906" y="842"/>
                      <a:pt x="1891" y="853"/>
                    </a:cubicBezTo>
                    <a:cubicBezTo>
                      <a:pt x="1755" y="814"/>
                      <a:pt x="1615" y="791"/>
                      <a:pt x="1470" y="790"/>
                    </a:cubicBezTo>
                    <a:cubicBezTo>
                      <a:pt x="1508" y="779"/>
                      <a:pt x="1548" y="772"/>
                      <a:pt x="1592" y="772"/>
                    </a:cubicBezTo>
                    <a:close/>
                    <a:moveTo>
                      <a:pt x="2000" y="845"/>
                    </a:moveTo>
                    <a:cubicBezTo>
                      <a:pt x="2019" y="852"/>
                      <a:pt x="2037" y="853"/>
                      <a:pt x="2056" y="861"/>
                    </a:cubicBezTo>
                    <a:cubicBezTo>
                      <a:pt x="2076" y="869"/>
                      <a:pt x="2095" y="880"/>
                      <a:pt x="2111" y="889"/>
                    </a:cubicBezTo>
                    <a:cubicBezTo>
                      <a:pt x="2088" y="890"/>
                      <a:pt x="2063" y="893"/>
                      <a:pt x="2037" y="897"/>
                    </a:cubicBezTo>
                    <a:cubicBezTo>
                      <a:pt x="2012" y="889"/>
                      <a:pt x="1986" y="879"/>
                      <a:pt x="1959" y="869"/>
                    </a:cubicBezTo>
                    <a:lnTo>
                      <a:pt x="2000" y="845"/>
                    </a:lnTo>
                    <a:close/>
                    <a:moveTo>
                      <a:pt x="2177" y="935"/>
                    </a:moveTo>
                    <a:cubicBezTo>
                      <a:pt x="2184" y="935"/>
                      <a:pt x="2191" y="935"/>
                      <a:pt x="2198" y="935"/>
                    </a:cubicBezTo>
                    <a:cubicBezTo>
                      <a:pt x="2255" y="970"/>
                      <a:pt x="2308" y="1007"/>
                      <a:pt x="2361" y="1047"/>
                    </a:cubicBezTo>
                    <a:cubicBezTo>
                      <a:pt x="2308" y="1013"/>
                      <a:pt x="2253" y="982"/>
                      <a:pt x="2195" y="958"/>
                    </a:cubicBezTo>
                    <a:cubicBezTo>
                      <a:pt x="2177" y="949"/>
                      <a:pt x="2157" y="942"/>
                      <a:pt x="2136" y="935"/>
                    </a:cubicBezTo>
                    <a:cubicBezTo>
                      <a:pt x="2150" y="935"/>
                      <a:pt x="2164" y="935"/>
                      <a:pt x="2177" y="935"/>
                    </a:cubicBezTo>
                    <a:close/>
                    <a:moveTo>
                      <a:pt x="2361" y="725"/>
                    </a:moveTo>
                    <a:cubicBezTo>
                      <a:pt x="2489" y="790"/>
                      <a:pt x="2612" y="863"/>
                      <a:pt x="2729" y="938"/>
                    </a:cubicBezTo>
                    <a:cubicBezTo>
                      <a:pt x="2746" y="951"/>
                      <a:pt x="2764" y="964"/>
                      <a:pt x="2780" y="977"/>
                    </a:cubicBezTo>
                    <a:cubicBezTo>
                      <a:pt x="2786" y="984"/>
                      <a:pt x="2790" y="992"/>
                      <a:pt x="2794" y="999"/>
                    </a:cubicBezTo>
                    <a:cubicBezTo>
                      <a:pt x="2798" y="1021"/>
                      <a:pt x="2798" y="1044"/>
                      <a:pt x="2794" y="1065"/>
                    </a:cubicBezTo>
                    <a:cubicBezTo>
                      <a:pt x="2673" y="942"/>
                      <a:pt x="2524" y="849"/>
                      <a:pt x="2377" y="765"/>
                    </a:cubicBezTo>
                    <a:cubicBezTo>
                      <a:pt x="2356" y="752"/>
                      <a:pt x="2333" y="741"/>
                      <a:pt x="2312" y="730"/>
                    </a:cubicBezTo>
                    <a:cubicBezTo>
                      <a:pt x="2329" y="729"/>
                      <a:pt x="2344" y="728"/>
                      <a:pt x="2361" y="725"/>
                    </a:cubicBezTo>
                    <a:close/>
                    <a:moveTo>
                      <a:pt x="1462" y="1088"/>
                    </a:moveTo>
                    <a:lnTo>
                      <a:pt x="1462" y="1088"/>
                    </a:lnTo>
                    <a:cubicBezTo>
                      <a:pt x="1447" y="1090"/>
                      <a:pt x="1434" y="1094"/>
                      <a:pt x="1419" y="1095"/>
                    </a:cubicBezTo>
                    <a:cubicBezTo>
                      <a:pt x="1405" y="1096"/>
                      <a:pt x="1390" y="1102"/>
                      <a:pt x="1377" y="1103"/>
                    </a:cubicBezTo>
                    <a:cubicBezTo>
                      <a:pt x="1375" y="1101"/>
                      <a:pt x="1375" y="1096"/>
                      <a:pt x="1374" y="1094"/>
                    </a:cubicBezTo>
                    <a:cubicBezTo>
                      <a:pt x="1403" y="1090"/>
                      <a:pt x="1432" y="1090"/>
                      <a:pt x="1462" y="1088"/>
                    </a:cubicBezTo>
                    <a:close/>
                    <a:moveTo>
                      <a:pt x="2824" y="1046"/>
                    </a:moveTo>
                    <a:cubicBezTo>
                      <a:pt x="2838" y="1068"/>
                      <a:pt x="2853" y="1088"/>
                      <a:pt x="2866" y="1110"/>
                    </a:cubicBezTo>
                    <a:cubicBezTo>
                      <a:pt x="2866" y="1110"/>
                      <a:pt x="2866" y="1111"/>
                      <a:pt x="2866" y="1112"/>
                    </a:cubicBezTo>
                    <a:lnTo>
                      <a:pt x="2866" y="1112"/>
                    </a:lnTo>
                    <a:cubicBezTo>
                      <a:pt x="2851" y="1100"/>
                      <a:pt x="2835" y="1089"/>
                      <a:pt x="2819" y="1079"/>
                    </a:cubicBezTo>
                    <a:cubicBezTo>
                      <a:pt x="2822" y="1069"/>
                      <a:pt x="2822" y="1058"/>
                      <a:pt x="2824" y="1046"/>
                    </a:cubicBezTo>
                    <a:close/>
                    <a:moveTo>
                      <a:pt x="1333" y="1099"/>
                    </a:moveTo>
                    <a:cubicBezTo>
                      <a:pt x="1334" y="1103"/>
                      <a:pt x="1334" y="1109"/>
                      <a:pt x="1335" y="1113"/>
                    </a:cubicBezTo>
                    <a:cubicBezTo>
                      <a:pt x="1225" y="1135"/>
                      <a:pt x="1118" y="1169"/>
                      <a:pt x="1012" y="1218"/>
                    </a:cubicBezTo>
                    <a:cubicBezTo>
                      <a:pt x="1019" y="1204"/>
                      <a:pt x="1026" y="1189"/>
                      <a:pt x="1032" y="1175"/>
                    </a:cubicBezTo>
                    <a:cubicBezTo>
                      <a:pt x="1086" y="1152"/>
                      <a:pt x="1143" y="1134"/>
                      <a:pt x="1200" y="1121"/>
                    </a:cubicBezTo>
                    <a:cubicBezTo>
                      <a:pt x="1243" y="1110"/>
                      <a:pt x="1287" y="1106"/>
                      <a:pt x="1333" y="1099"/>
                    </a:cubicBezTo>
                    <a:close/>
                    <a:moveTo>
                      <a:pt x="1685" y="1280"/>
                    </a:moveTo>
                    <a:cubicBezTo>
                      <a:pt x="1711" y="1281"/>
                      <a:pt x="1737" y="1285"/>
                      <a:pt x="1762" y="1286"/>
                    </a:cubicBezTo>
                    <a:cubicBezTo>
                      <a:pt x="1729" y="1295"/>
                      <a:pt x="1699" y="1308"/>
                      <a:pt x="1668" y="1321"/>
                    </a:cubicBezTo>
                    <a:cubicBezTo>
                      <a:pt x="1671" y="1307"/>
                      <a:pt x="1672" y="1293"/>
                      <a:pt x="1677" y="1280"/>
                    </a:cubicBezTo>
                    <a:close/>
                    <a:moveTo>
                      <a:pt x="976" y="1358"/>
                    </a:moveTo>
                    <a:cubicBezTo>
                      <a:pt x="968" y="1363"/>
                      <a:pt x="957" y="1370"/>
                      <a:pt x="949" y="1376"/>
                    </a:cubicBezTo>
                    <a:cubicBezTo>
                      <a:pt x="950" y="1372"/>
                      <a:pt x="950" y="1369"/>
                      <a:pt x="953" y="1365"/>
                    </a:cubicBezTo>
                    <a:cubicBezTo>
                      <a:pt x="961" y="1363"/>
                      <a:pt x="969" y="1361"/>
                      <a:pt x="976" y="1358"/>
                    </a:cubicBezTo>
                    <a:close/>
                    <a:moveTo>
                      <a:pt x="1844" y="1299"/>
                    </a:moveTo>
                    <a:cubicBezTo>
                      <a:pt x="1877" y="1303"/>
                      <a:pt x="1909" y="1308"/>
                      <a:pt x="1939" y="1322"/>
                    </a:cubicBezTo>
                    <a:cubicBezTo>
                      <a:pt x="2014" y="1355"/>
                      <a:pt x="2069" y="1417"/>
                      <a:pt x="2122" y="1467"/>
                    </a:cubicBezTo>
                    <a:cubicBezTo>
                      <a:pt x="2069" y="1438"/>
                      <a:pt x="2012" y="1416"/>
                      <a:pt x="1955" y="1397"/>
                    </a:cubicBezTo>
                    <a:cubicBezTo>
                      <a:pt x="1877" y="1372"/>
                      <a:pt x="1796" y="1354"/>
                      <a:pt x="1714" y="1347"/>
                    </a:cubicBezTo>
                    <a:cubicBezTo>
                      <a:pt x="1755" y="1328"/>
                      <a:pt x="1799" y="1310"/>
                      <a:pt x="1844" y="1299"/>
                    </a:cubicBezTo>
                    <a:close/>
                    <a:moveTo>
                      <a:pt x="3144" y="586"/>
                    </a:moveTo>
                    <a:lnTo>
                      <a:pt x="3144" y="586"/>
                    </a:lnTo>
                    <a:cubicBezTo>
                      <a:pt x="3157" y="597"/>
                      <a:pt x="3171" y="608"/>
                      <a:pt x="3184" y="622"/>
                    </a:cubicBezTo>
                    <a:cubicBezTo>
                      <a:pt x="3239" y="681"/>
                      <a:pt x="3289" y="741"/>
                      <a:pt x="3336" y="806"/>
                    </a:cubicBezTo>
                    <a:cubicBezTo>
                      <a:pt x="3383" y="872"/>
                      <a:pt x="3420" y="945"/>
                      <a:pt x="3448" y="1024"/>
                    </a:cubicBezTo>
                    <a:cubicBezTo>
                      <a:pt x="3475" y="1103"/>
                      <a:pt x="3448" y="1196"/>
                      <a:pt x="3455" y="1274"/>
                    </a:cubicBezTo>
                    <a:cubicBezTo>
                      <a:pt x="3461" y="1355"/>
                      <a:pt x="3468" y="1434"/>
                      <a:pt x="3455" y="1515"/>
                    </a:cubicBezTo>
                    <a:cubicBezTo>
                      <a:pt x="3453" y="1527"/>
                      <a:pt x="3449" y="1537"/>
                      <a:pt x="3448" y="1549"/>
                    </a:cubicBezTo>
                    <a:cubicBezTo>
                      <a:pt x="3423" y="1478"/>
                      <a:pt x="3390" y="1409"/>
                      <a:pt x="3351" y="1343"/>
                    </a:cubicBezTo>
                    <a:cubicBezTo>
                      <a:pt x="3361" y="1313"/>
                      <a:pt x="3368" y="1280"/>
                      <a:pt x="3364" y="1248"/>
                    </a:cubicBezTo>
                    <a:cubicBezTo>
                      <a:pt x="3356" y="1186"/>
                      <a:pt x="3335" y="1128"/>
                      <a:pt x="3322" y="1068"/>
                    </a:cubicBezTo>
                    <a:cubicBezTo>
                      <a:pt x="3310" y="1006"/>
                      <a:pt x="3289" y="948"/>
                      <a:pt x="3269" y="886"/>
                    </a:cubicBezTo>
                    <a:cubicBezTo>
                      <a:pt x="3251" y="824"/>
                      <a:pt x="3199" y="779"/>
                      <a:pt x="3171" y="722"/>
                    </a:cubicBezTo>
                    <a:cubicBezTo>
                      <a:pt x="3155" y="684"/>
                      <a:pt x="3155" y="631"/>
                      <a:pt x="3144" y="586"/>
                    </a:cubicBezTo>
                    <a:close/>
                    <a:moveTo>
                      <a:pt x="2482" y="1134"/>
                    </a:moveTo>
                    <a:cubicBezTo>
                      <a:pt x="2629" y="1240"/>
                      <a:pt x="2793" y="1341"/>
                      <a:pt x="2882" y="1505"/>
                    </a:cubicBezTo>
                    <a:cubicBezTo>
                      <a:pt x="2897" y="1533"/>
                      <a:pt x="2910" y="1563"/>
                      <a:pt x="2922" y="1592"/>
                    </a:cubicBezTo>
                    <a:cubicBezTo>
                      <a:pt x="2910" y="1570"/>
                      <a:pt x="2897" y="1547"/>
                      <a:pt x="2883" y="1526"/>
                    </a:cubicBezTo>
                    <a:cubicBezTo>
                      <a:pt x="2819" y="1420"/>
                      <a:pt x="2724" y="1341"/>
                      <a:pt x="2625" y="1280"/>
                    </a:cubicBezTo>
                    <a:cubicBezTo>
                      <a:pt x="2581" y="1226"/>
                      <a:pt x="2533" y="1178"/>
                      <a:pt x="2482" y="1134"/>
                    </a:cubicBezTo>
                    <a:close/>
                    <a:moveTo>
                      <a:pt x="1608" y="1657"/>
                    </a:moveTo>
                    <a:lnTo>
                      <a:pt x="1608" y="1668"/>
                    </a:lnTo>
                    <a:cubicBezTo>
                      <a:pt x="1533" y="1691"/>
                      <a:pt x="1465" y="1727"/>
                      <a:pt x="1410" y="1775"/>
                    </a:cubicBezTo>
                    <a:cubicBezTo>
                      <a:pt x="1388" y="1791"/>
                      <a:pt x="1367" y="1815"/>
                      <a:pt x="1348" y="1838"/>
                    </a:cubicBezTo>
                    <a:cubicBezTo>
                      <a:pt x="1342" y="1840"/>
                      <a:pt x="1335" y="1841"/>
                      <a:pt x="1331" y="1844"/>
                    </a:cubicBezTo>
                    <a:cubicBezTo>
                      <a:pt x="1333" y="1840"/>
                      <a:pt x="1333" y="1836"/>
                      <a:pt x="1334" y="1831"/>
                    </a:cubicBezTo>
                    <a:cubicBezTo>
                      <a:pt x="1335" y="1829"/>
                      <a:pt x="1337" y="1825"/>
                      <a:pt x="1341" y="1820"/>
                    </a:cubicBezTo>
                    <a:cubicBezTo>
                      <a:pt x="1393" y="1738"/>
                      <a:pt x="1477" y="1701"/>
                      <a:pt x="1562" y="1673"/>
                    </a:cubicBezTo>
                    <a:cubicBezTo>
                      <a:pt x="1576" y="1666"/>
                      <a:pt x="1591" y="1661"/>
                      <a:pt x="1608" y="1657"/>
                    </a:cubicBezTo>
                    <a:close/>
                    <a:moveTo>
                      <a:pt x="662" y="1666"/>
                    </a:moveTo>
                    <a:cubicBezTo>
                      <a:pt x="662" y="1687"/>
                      <a:pt x="661" y="1708"/>
                      <a:pt x="661" y="1727"/>
                    </a:cubicBezTo>
                    <a:cubicBezTo>
                      <a:pt x="661" y="1767"/>
                      <a:pt x="665" y="1805"/>
                      <a:pt x="671" y="1845"/>
                    </a:cubicBezTo>
                    <a:cubicBezTo>
                      <a:pt x="662" y="1860"/>
                      <a:pt x="658" y="1877"/>
                      <a:pt x="653" y="1892"/>
                    </a:cubicBezTo>
                    <a:cubicBezTo>
                      <a:pt x="650" y="1815"/>
                      <a:pt x="653" y="1739"/>
                      <a:pt x="662" y="1666"/>
                    </a:cubicBezTo>
                    <a:close/>
                    <a:moveTo>
                      <a:pt x="3581" y="1705"/>
                    </a:moveTo>
                    <a:cubicBezTo>
                      <a:pt x="3581" y="1706"/>
                      <a:pt x="3583" y="1708"/>
                      <a:pt x="3583" y="1708"/>
                    </a:cubicBezTo>
                    <a:cubicBezTo>
                      <a:pt x="3588" y="1754"/>
                      <a:pt x="3599" y="1801"/>
                      <a:pt x="3602" y="1849"/>
                    </a:cubicBezTo>
                    <a:cubicBezTo>
                      <a:pt x="3606" y="1897"/>
                      <a:pt x="3602" y="1946"/>
                      <a:pt x="3595" y="1991"/>
                    </a:cubicBezTo>
                    <a:cubicBezTo>
                      <a:pt x="3591" y="2008"/>
                      <a:pt x="3583" y="2021"/>
                      <a:pt x="3572" y="2032"/>
                    </a:cubicBezTo>
                    <a:cubicBezTo>
                      <a:pt x="3563" y="2002"/>
                      <a:pt x="3555" y="1970"/>
                      <a:pt x="3548" y="1941"/>
                    </a:cubicBezTo>
                    <a:cubicBezTo>
                      <a:pt x="3543" y="1914"/>
                      <a:pt x="3532" y="1886"/>
                      <a:pt x="3522" y="1860"/>
                    </a:cubicBezTo>
                    <a:cubicBezTo>
                      <a:pt x="3544" y="1811"/>
                      <a:pt x="3565" y="1760"/>
                      <a:pt x="3581" y="1705"/>
                    </a:cubicBezTo>
                    <a:close/>
                    <a:moveTo>
                      <a:pt x="2491" y="1500"/>
                    </a:moveTo>
                    <a:cubicBezTo>
                      <a:pt x="2583" y="1640"/>
                      <a:pt x="2611" y="1816"/>
                      <a:pt x="2588" y="1954"/>
                    </a:cubicBezTo>
                    <a:cubicBezTo>
                      <a:pt x="2585" y="1983"/>
                      <a:pt x="2578" y="2014"/>
                      <a:pt x="2567" y="2045"/>
                    </a:cubicBezTo>
                    <a:cubicBezTo>
                      <a:pt x="2570" y="2003"/>
                      <a:pt x="2571" y="1961"/>
                      <a:pt x="2571" y="1919"/>
                    </a:cubicBezTo>
                    <a:cubicBezTo>
                      <a:pt x="2571" y="1826"/>
                      <a:pt x="2578" y="1727"/>
                      <a:pt x="2550" y="1629"/>
                    </a:cubicBezTo>
                    <a:cubicBezTo>
                      <a:pt x="2537" y="1584"/>
                      <a:pt x="2516" y="1541"/>
                      <a:pt x="2491" y="1500"/>
                    </a:cubicBezTo>
                    <a:close/>
                    <a:moveTo>
                      <a:pt x="1787" y="1611"/>
                    </a:moveTo>
                    <a:cubicBezTo>
                      <a:pt x="1808" y="1611"/>
                      <a:pt x="1829" y="1613"/>
                      <a:pt x="1850" y="1618"/>
                    </a:cubicBezTo>
                    <a:cubicBezTo>
                      <a:pt x="1950" y="1640"/>
                      <a:pt x="2047" y="1687"/>
                      <a:pt x="2118" y="1754"/>
                    </a:cubicBezTo>
                    <a:cubicBezTo>
                      <a:pt x="2131" y="1764"/>
                      <a:pt x="2139" y="1778"/>
                      <a:pt x="2150" y="1789"/>
                    </a:cubicBezTo>
                    <a:cubicBezTo>
                      <a:pt x="2130" y="1785"/>
                      <a:pt x="2109" y="1783"/>
                      <a:pt x="2088" y="1783"/>
                    </a:cubicBezTo>
                    <a:cubicBezTo>
                      <a:pt x="2025" y="1783"/>
                      <a:pt x="1961" y="1802"/>
                      <a:pt x="1905" y="1849"/>
                    </a:cubicBezTo>
                    <a:cubicBezTo>
                      <a:pt x="1869" y="1832"/>
                      <a:pt x="1829" y="1822"/>
                      <a:pt x="1790" y="1822"/>
                    </a:cubicBezTo>
                    <a:cubicBezTo>
                      <a:pt x="1781" y="1822"/>
                      <a:pt x="1773" y="1822"/>
                      <a:pt x="1765" y="1823"/>
                    </a:cubicBezTo>
                    <a:cubicBezTo>
                      <a:pt x="1704" y="1830"/>
                      <a:pt x="1661" y="1866"/>
                      <a:pt x="1624" y="1897"/>
                    </a:cubicBezTo>
                    <a:cubicBezTo>
                      <a:pt x="1618" y="1897"/>
                      <a:pt x="1612" y="1896"/>
                      <a:pt x="1605" y="1896"/>
                    </a:cubicBezTo>
                    <a:cubicBezTo>
                      <a:pt x="1582" y="1896"/>
                      <a:pt x="1559" y="1901"/>
                      <a:pt x="1535" y="1904"/>
                    </a:cubicBezTo>
                    <a:cubicBezTo>
                      <a:pt x="1485" y="1915"/>
                      <a:pt x="1452" y="1950"/>
                      <a:pt x="1415" y="1977"/>
                    </a:cubicBezTo>
                    <a:cubicBezTo>
                      <a:pt x="1386" y="1998"/>
                      <a:pt x="1346" y="2021"/>
                      <a:pt x="1320" y="2053"/>
                    </a:cubicBezTo>
                    <a:cubicBezTo>
                      <a:pt x="1320" y="2052"/>
                      <a:pt x="1320" y="2050"/>
                      <a:pt x="1319" y="2047"/>
                    </a:cubicBezTo>
                    <a:cubicBezTo>
                      <a:pt x="1334" y="1975"/>
                      <a:pt x="1366" y="1908"/>
                      <a:pt x="1408" y="1859"/>
                    </a:cubicBezTo>
                    <a:cubicBezTo>
                      <a:pt x="1451" y="1849"/>
                      <a:pt x="1497" y="1841"/>
                      <a:pt x="1542" y="1841"/>
                    </a:cubicBezTo>
                    <a:cubicBezTo>
                      <a:pt x="1577" y="1841"/>
                      <a:pt x="1612" y="1846"/>
                      <a:pt x="1644" y="1859"/>
                    </a:cubicBezTo>
                    <a:cubicBezTo>
                      <a:pt x="1644" y="1859"/>
                      <a:pt x="1644" y="1859"/>
                      <a:pt x="1644" y="1859"/>
                    </a:cubicBezTo>
                    <a:cubicBezTo>
                      <a:pt x="1647" y="1859"/>
                      <a:pt x="1652" y="1838"/>
                      <a:pt x="1649" y="1836"/>
                    </a:cubicBezTo>
                    <a:cubicBezTo>
                      <a:pt x="1609" y="1809"/>
                      <a:pt x="1569" y="1801"/>
                      <a:pt x="1527" y="1801"/>
                    </a:cubicBezTo>
                    <a:cubicBezTo>
                      <a:pt x="1508" y="1801"/>
                      <a:pt x="1488" y="1803"/>
                      <a:pt x="1469" y="1805"/>
                    </a:cubicBezTo>
                    <a:cubicBezTo>
                      <a:pt x="1507" y="1775"/>
                      <a:pt x="1551" y="1750"/>
                      <a:pt x="1602" y="1734"/>
                    </a:cubicBezTo>
                    <a:lnTo>
                      <a:pt x="1602" y="1734"/>
                    </a:lnTo>
                    <a:cubicBezTo>
                      <a:pt x="1601" y="1756"/>
                      <a:pt x="1601" y="1780"/>
                      <a:pt x="1595" y="1801"/>
                    </a:cubicBezTo>
                    <a:cubicBezTo>
                      <a:pt x="1594" y="1805"/>
                      <a:pt x="1603" y="1807"/>
                      <a:pt x="1611" y="1807"/>
                    </a:cubicBezTo>
                    <a:cubicBezTo>
                      <a:pt x="1615" y="1807"/>
                      <a:pt x="1619" y="1806"/>
                      <a:pt x="1620" y="1804"/>
                    </a:cubicBezTo>
                    <a:cubicBezTo>
                      <a:pt x="1628" y="1776"/>
                      <a:pt x="1634" y="1747"/>
                      <a:pt x="1638" y="1720"/>
                    </a:cubicBezTo>
                    <a:cubicBezTo>
                      <a:pt x="1684" y="1708"/>
                      <a:pt x="1731" y="1702"/>
                      <a:pt x="1777" y="1702"/>
                    </a:cubicBezTo>
                    <a:cubicBezTo>
                      <a:pt x="1841" y="1702"/>
                      <a:pt x="1905" y="1714"/>
                      <a:pt x="1961" y="1741"/>
                    </a:cubicBezTo>
                    <a:cubicBezTo>
                      <a:pt x="1963" y="1741"/>
                      <a:pt x="1965" y="1742"/>
                      <a:pt x="1967" y="1742"/>
                    </a:cubicBezTo>
                    <a:cubicBezTo>
                      <a:pt x="1987" y="1742"/>
                      <a:pt x="2008" y="1706"/>
                      <a:pt x="1986" y="1694"/>
                    </a:cubicBezTo>
                    <a:cubicBezTo>
                      <a:pt x="1919" y="1656"/>
                      <a:pt x="1843" y="1639"/>
                      <a:pt x="1766" y="1639"/>
                    </a:cubicBezTo>
                    <a:cubicBezTo>
                      <a:pt x="1726" y="1639"/>
                      <a:pt x="1685" y="1643"/>
                      <a:pt x="1645" y="1652"/>
                    </a:cubicBezTo>
                    <a:lnTo>
                      <a:pt x="1645" y="1637"/>
                    </a:lnTo>
                    <a:cubicBezTo>
                      <a:pt x="1690" y="1623"/>
                      <a:pt x="1739" y="1611"/>
                      <a:pt x="1787" y="1611"/>
                    </a:cubicBezTo>
                    <a:close/>
                    <a:moveTo>
                      <a:pt x="1635" y="1281"/>
                    </a:moveTo>
                    <a:lnTo>
                      <a:pt x="1635" y="1281"/>
                    </a:lnTo>
                    <a:cubicBezTo>
                      <a:pt x="1631" y="1295"/>
                      <a:pt x="1627" y="1308"/>
                      <a:pt x="1624" y="1324"/>
                    </a:cubicBezTo>
                    <a:cubicBezTo>
                      <a:pt x="1623" y="1329"/>
                      <a:pt x="1623" y="1335"/>
                      <a:pt x="1623" y="1337"/>
                    </a:cubicBezTo>
                    <a:cubicBezTo>
                      <a:pt x="1617" y="1341"/>
                      <a:pt x="1615" y="1344"/>
                      <a:pt x="1609" y="1348"/>
                    </a:cubicBezTo>
                    <a:cubicBezTo>
                      <a:pt x="1594" y="1350"/>
                      <a:pt x="1579" y="1350"/>
                      <a:pt x="1562" y="1351"/>
                    </a:cubicBezTo>
                    <a:cubicBezTo>
                      <a:pt x="1425" y="1377"/>
                      <a:pt x="1299" y="1457"/>
                      <a:pt x="1198" y="1560"/>
                    </a:cubicBezTo>
                    <a:cubicBezTo>
                      <a:pt x="1099" y="1663"/>
                      <a:pt x="1045" y="1801"/>
                      <a:pt x="1035" y="1946"/>
                    </a:cubicBezTo>
                    <a:cubicBezTo>
                      <a:pt x="1032" y="1959"/>
                      <a:pt x="1032" y="1975"/>
                      <a:pt x="1032" y="1988"/>
                    </a:cubicBezTo>
                    <a:cubicBezTo>
                      <a:pt x="1015" y="2005"/>
                      <a:pt x="991" y="2023"/>
                      <a:pt x="976" y="2043"/>
                    </a:cubicBezTo>
                    <a:cubicBezTo>
                      <a:pt x="964" y="2058"/>
                      <a:pt x="957" y="2076"/>
                      <a:pt x="949" y="2093"/>
                    </a:cubicBezTo>
                    <a:cubicBezTo>
                      <a:pt x="942" y="2071"/>
                      <a:pt x="936" y="2047"/>
                      <a:pt x="932" y="2025"/>
                    </a:cubicBezTo>
                    <a:cubicBezTo>
                      <a:pt x="949" y="1954"/>
                      <a:pt x="975" y="1884"/>
                      <a:pt x="1004" y="1816"/>
                    </a:cubicBezTo>
                    <a:cubicBezTo>
                      <a:pt x="1031" y="1754"/>
                      <a:pt x="1060" y="1691"/>
                      <a:pt x="1097" y="1629"/>
                    </a:cubicBezTo>
                    <a:cubicBezTo>
                      <a:pt x="1134" y="1595"/>
                      <a:pt x="1173" y="1562"/>
                      <a:pt x="1209" y="1529"/>
                    </a:cubicBezTo>
                    <a:cubicBezTo>
                      <a:pt x="1299" y="1443"/>
                      <a:pt x="1396" y="1341"/>
                      <a:pt x="1527" y="1289"/>
                    </a:cubicBezTo>
                    <a:cubicBezTo>
                      <a:pt x="1562" y="1285"/>
                      <a:pt x="1599" y="1282"/>
                      <a:pt x="1635" y="1281"/>
                    </a:cubicBezTo>
                    <a:close/>
                    <a:moveTo>
                      <a:pt x="1141" y="607"/>
                    </a:moveTo>
                    <a:cubicBezTo>
                      <a:pt x="1012" y="695"/>
                      <a:pt x="932" y="814"/>
                      <a:pt x="867" y="941"/>
                    </a:cubicBezTo>
                    <a:cubicBezTo>
                      <a:pt x="743" y="1017"/>
                      <a:pt x="633" y="1116"/>
                      <a:pt x="555" y="1240"/>
                    </a:cubicBezTo>
                    <a:cubicBezTo>
                      <a:pt x="431" y="1434"/>
                      <a:pt x="404" y="1651"/>
                      <a:pt x="409" y="1859"/>
                    </a:cubicBezTo>
                    <a:cubicBezTo>
                      <a:pt x="390" y="1939"/>
                      <a:pt x="383" y="2021"/>
                      <a:pt x="393" y="2105"/>
                    </a:cubicBezTo>
                    <a:cubicBezTo>
                      <a:pt x="384" y="2064"/>
                      <a:pt x="376" y="2023"/>
                      <a:pt x="369" y="1980"/>
                    </a:cubicBezTo>
                    <a:cubicBezTo>
                      <a:pt x="326" y="1698"/>
                      <a:pt x="311" y="1384"/>
                      <a:pt x="464" y="1113"/>
                    </a:cubicBezTo>
                    <a:cubicBezTo>
                      <a:pt x="602" y="867"/>
                      <a:pt x="849" y="688"/>
                      <a:pt x="1121" y="612"/>
                    </a:cubicBezTo>
                    <a:lnTo>
                      <a:pt x="1141" y="607"/>
                    </a:lnTo>
                    <a:close/>
                    <a:moveTo>
                      <a:pt x="1032" y="2069"/>
                    </a:moveTo>
                    <a:cubicBezTo>
                      <a:pt x="1037" y="2152"/>
                      <a:pt x="1057" y="2235"/>
                      <a:pt x="1099" y="2306"/>
                    </a:cubicBezTo>
                    <a:cubicBezTo>
                      <a:pt x="1090" y="2310"/>
                      <a:pt x="1081" y="2313"/>
                      <a:pt x="1074" y="2317"/>
                    </a:cubicBezTo>
                    <a:cubicBezTo>
                      <a:pt x="1044" y="2283"/>
                      <a:pt x="1016" y="2244"/>
                      <a:pt x="995" y="2203"/>
                    </a:cubicBezTo>
                    <a:lnTo>
                      <a:pt x="995" y="2182"/>
                    </a:lnTo>
                    <a:cubicBezTo>
                      <a:pt x="998" y="2152"/>
                      <a:pt x="1010" y="2111"/>
                      <a:pt x="1032" y="2069"/>
                    </a:cubicBezTo>
                    <a:close/>
                    <a:moveTo>
                      <a:pt x="1616" y="374"/>
                    </a:moveTo>
                    <a:cubicBezTo>
                      <a:pt x="1724" y="374"/>
                      <a:pt x="1832" y="385"/>
                      <a:pt x="1937" y="408"/>
                    </a:cubicBezTo>
                    <a:cubicBezTo>
                      <a:pt x="2067" y="440"/>
                      <a:pt x="2209" y="454"/>
                      <a:pt x="2332" y="523"/>
                    </a:cubicBezTo>
                    <a:cubicBezTo>
                      <a:pt x="2372" y="545"/>
                      <a:pt x="2406" y="571"/>
                      <a:pt x="2440" y="600"/>
                    </a:cubicBezTo>
                    <a:cubicBezTo>
                      <a:pt x="2374" y="587"/>
                      <a:pt x="2310" y="579"/>
                      <a:pt x="2242" y="572"/>
                    </a:cubicBezTo>
                    <a:cubicBezTo>
                      <a:pt x="2034" y="510"/>
                      <a:pt x="1820" y="469"/>
                      <a:pt x="1598" y="469"/>
                    </a:cubicBezTo>
                    <a:cubicBezTo>
                      <a:pt x="1591" y="469"/>
                      <a:pt x="1583" y="469"/>
                      <a:pt x="1576" y="469"/>
                    </a:cubicBezTo>
                    <a:cubicBezTo>
                      <a:pt x="1250" y="474"/>
                      <a:pt x="913" y="585"/>
                      <a:pt x="661" y="806"/>
                    </a:cubicBezTo>
                    <a:cubicBezTo>
                      <a:pt x="397" y="1032"/>
                      <a:pt x="293" y="1381"/>
                      <a:pt x="300" y="1695"/>
                    </a:cubicBezTo>
                    <a:cubicBezTo>
                      <a:pt x="302" y="1908"/>
                      <a:pt x="355" y="2131"/>
                      <a:pt x="402" y="2342"/>
                    </a:cubicBezTo>
                    <a:cubicBezTo>
                      <a:pt x="317" y="2265"/>
                      <a:pt x="247" y="2169"/>
                      <a:pt x="210" y="2063"/>
                    </a:cubicBezTo>
                    <a:cubicBezTo>
                      <a:pt x="146" y="1886"/>
                      <a:pt x="189" y="1706"/>
                      <a:pt x="218" y="1542"/>
                    </a:cubicBezTo>
                    <a:cubicBezTo>
                      <a:pt x="245" y="1377"/>
                      <a:pt x="293" y="1213"/>
                      <a:pt x="379" y="1069"/>
                    </a:cubicBezTo>
                    <a:cubicBezTo>
                      <a:pt x="464" y="927"/>
                      <a:pt x="569" y="794"/>
                      <a:pt x="695" y="689"/>
                    </a:cubicBezTo>
                    <a:cubicBezTo>
                      <a:pt x="808" y="594"/>
                      <a:pt x="921" y="498"/>
                      <a:pt x="1056" y="436"/>
                    </a:cubicBezTo>
                    <a:cubicBezTo>
                      <a:pt x="1071" y="429"/>
                      <a:pt x="1085" y="421"/>
                      <a:pt x="1101" y="414"/>
                    </a:cubicBezTo>
                    <a:cubicBezTo>
                      <a:pt x="1190" y="382"/>
                      <a:pt x="1283" y="378"/>
                      <a:pt x="1373" y="378"/>
                    </a:cubicBezTo>
                    <a:cubicBezTo>
                      <a:pt x="1398" y="378"/>
                      <a:pt x="1423" y="378"/>
                      <a:pt x="1448" y="378"/>
                    </a:cubicBezTo>
                    <a:cubicBezTo>
                      <a:pt x="1474" y="378"/>
                      <a:pt x="1501" y="378"/>
                      <a:pt x="1527" y="377"/>
                    </a:cubicBezTo>
                    <a:cubicBezTo>
                      <a:pt x="1556" y="375"/>
                      <a:pt x="1586" y="374"/>
                      <a:pt x="1616" y="374"/>
                    </a:cubicBezTo>
                    <a:close/>
                    <a:moveTo>
                      <a:pt x="1097" y="2342"/>
                    </a:moveTo>
                    <a:lnTo>
                      <a:pt x="1097" y="2342"/>
                    </a:lnTo>
                    <a:cubicBezTo>
                      <a:pt x="1108" y="2352"/>
                      <a:pt x="1119" y="2361"/>
                      <a:pt x="1129" y="2372"/>
                    </a:cubicBezTo>
                    <a:lnTo>
                      <a:pt x="1140" y="2387"/>
                    </a:lnTo>
                    <a:cubicBezTo>
                      <a:pt x="1126" y="2374"/>
                      <a:pt x="1112" y="2358"/>
                      <a:pt x="1097" y="2342"/>
                    </a:cubicBezTo>
                    <a:close/>
                    <a:moveTo>
                      <a:pt x="409" y="2189"/>
                    </a:moveTo>
                    <a:cubicBezTo>
                      <a:pt x="417" y="2224"/>
                      <a:pt x="431" y="2257"/>
                      <a:pt x="448" y="2290"/>
                    </a:cubicBezTo>
                    <a:cubicBezTo>
                      <a:pt x="452" y="2324"/>
                      <a:pt x="457" y="2356"/>
                      <a:pt x="461" y="2390"/>
                    </a:cubicBezTo>
                    <a:cubicBezTo>
                      <a:pt x="454" y="2386"/>
                      <a:pt x="448" y="2382"/>
                      <a:pt x="443" y="2376"/>
                    </a:cubicBezTo>
                    <a:cubicBezTo>
                      <a:pt x="431" y="2317"/>
                      <a:pt x="421" y="2253"/>
                      <a:pt x="409" y="2189"/>
                    </a:cubicBezTo>
                    <a:close/>
                    <a:moveTo>
                      <a:pt x="2757" y="2237"/>
                    </a:moveTo>
                    <a:cubicBezTo>
                      <a:pt x="2757" y="2276"/>
                      <a:pt x="2751" y="2313"/>
                      <a:pt x="2744" y="2349"/>
                    </a:cubicBezTo>
                    <a:cubicBezTo>
                      <a:pt x="2724" y="2363"/>
                      <a:pt x="2703" y="2375"/>
                      <a:pt x="2681" y="2387"/>
                    </a:cubicBezTo>
                    <a:cubicBezTo>
                      <a:pt x="2662" y="2396"/>
                      <a:pt x="2643" y="2403"/>
                      <a:pt x="2622" y="2411"/>
                    </a:cubicBezTo>
                    <a:cubicBezTo>
                      <a:pt x="2619" y="2414"/>
                      <a:pt x="2614" y="2415"/>
                      <a:pt x="2611" y="2416"/>
                    </a:cubicBezTo>
                    <a:cubicBezTo>
                      <a:pt x="2612" y="2415"/>
                      <a:pt x="2614" y="2414"/>
                      <a:pt x="2615" y="2414"/>
                    </a:cubicBezTo>
                    <a:cubicBezTo>
                      <a:pt x="2669" y="2363"/>
                      <a:pt x="2717" y="2303"/>
                      <a:pt x="2757" y="2237"/>
                    </a:cubicBezTo>
                    <a:close/>
                    <a:moveTo>
                      <a:pt x="2090" y="1853"/>
                    </a:moveTo>
                    <a:cubicBezTo>
                      <a:pt x="2129" y="1853"/>
                      <a:pt x="2166" y="1861"/>
                      <a:pt x="2200" y="1874"/>
                    </a:cubicBezTo>
                    <a:cubicBezTo>
                      <a:pt x="2220" y="1919"/>
                      <a:pt x="2231" y="1966"/>
                      <a:pt x="2235" y="2010"/>
                    </a:cubicBezTo>
                    <a:cubicBezTo>
                      <a:pt x="2248" y="2098"/>
                      <a:pt x="2213" y="2193"/>
                      <a:pt x="2171" y="2273"/>
                    </a:cubicBezTo>
                    <a:cubicBezTo>
                      <a:pt x="2133" y="2341"/>
                      <a:pt x="2078" y="2393"/>
                      <a:pt x="2019" y="2430"/>
                    </a:cubicBezTo>
                    <a:cubicBezTo>
                      <a:pt x="2016" y="2430"/>
                      <a:pt x="2013" y="2430"/>
                      <a:pt x="2009" y="2430"/>
                    </a:cubicBezTo>
                    <a:cubicBezTo>
                      <a:pt x="1997" y="2430"/>
                      <a:pt x="1984" y="2429"/>
                      <a:pt x="1970" y="2429"/>
                    </a:cubicBezTo>
                    <a:cubicBezTo>
                      <a:pt x="1979" y="2416"/>
                      <a:pt x="1986" y="2403"/>
                      <a:pt x="1994" y="2393"/>
                    </a:cubicBezTo>
                    <a:cubicBezTo>
                      <a:pt x="2027" y="2353"/>
                      <a:pt x="2066" y="2308"/>
                      <a:pt x="2084" y="2251"/>
                    </a:cubicBezTo>
                    <a:cubicBezTo>
                      <a:pt x="2100" y="2197"/>
                      <a:pt x="2116" y="2122"/>
                      <a:pt x="2098" y="2053"/>
                    </a:cubicBezTo>
                    <a:cubicBezTo>
                      <a:pt x="2089" y="2016"/>
                      <a:pt x="2066" y="1983"/>
                      <a:pt x="2041" y="1957"/>
                    </a:cubicBezTo>
                    <a:cubicBezTo>
                      <a:pt x="2018" y="1935"/>
                      <a:pt x="1994" y="1915"/>
                      <a:pt x="1970" y="1897"/>
                    </a:cubicBezTo>
                    <a:cubicBezTo>
                      <a:pt x="1966" y="1893"/>
                      <a:pt x="1961" y="1892"/>
                      <a:pt x="1956" y="1888"/>
                    </a:cubicBezTo>
                    <a:cubicBezTo>
                      <a:pt x="1999" y="1863"/>
                      <a:pt x="2045" y="1853"/>
                      <a:pt x="2090" y="1853"/>
                    </a:cubicBezTo>
                    <a:close/>
                    <a:moveTo>
                      <a:pt x="215" y="2250"/>
                    </a:moveTo>
                    <a:lnTo>
                      <a:pt x="215" y="2250"/>
                    </a:lnTo>
                    <a:cubicBezTo>
                      <a:pt x="233" y="2276"/>
                      <a:pt x="247" y="2301"/>
                      <a:pt x="267" y="2325"/>
                    </a:cubicBezTo>
                    <a:cubicBezTo>
                      <a:pt x="315" y="2379"/>
                      <a:pt x="369" y="2418"/>
                      <a:pt x="426" y="2451"/>
                    </a:cubicBezTo>
                    <a:cubicBezTo>
                      <a:pt x="428" y="2470"/>
                      <a:pt x="434" y="2489"/>
                      <a:pt x="438" y="2506"/>
                    </a:cubicBezTo>
                    <a:cubicBezTo>
                      <a:pt x="437" y="2504"/>
                      <a:pt x="432" y="2503"/>
                      <a:pt x="431" y="2499"/>
                    </a:cubicBezTo>
                    <a:cubicBezTo>
                      <a:pt x="420" y="2477"/>
                      <a:pt x="412" y="2456"/>
                      <a:pt x="393" y="2437"/>
                    </a:cubicBezTo>
                    <a:cubicBezTo>
                      <a:pt x="375" y="2418"/>
                      <a:pt x="328" y="2405"/>
                      <a:pt x="310" y="2382"/>
                    </a:cubicBezTo>
                    <a:cubicBezTo>
                      <a:pt x="293" y="2361"/>
                      <a:pt x="273" y="2335"/>
                      <a:pt x="248" y="2308"/>
                    </a:cubicBezTo>
                    <a:cubicBezTo>
                      <a:pt x="234" y="2291"/>
                      <a:pt x="214" y="2270"/>
                      <a:pt x="215" y="2250"/>
                    </a:cubicBezTo>
                    <a:close/>
                    <a:moveTo>
                      <a:pt x="459" y="2469"/>
                    </a:moveTo>
                    <a:lnTo>
                      <a:pt x="459" y="2469"/>
                    </a:lnTo>
                    <a:cubicBezTo>
                      <a:pt x="465" y="2471"/>
                      <a:pt x="471" y="2475"/>
                      <a:pt x="478" y="2478"/>
                    </a:cubicBezTo>
                    <a:cubicBezTo>
                      <a:pt x="492" y="2554"/>
                      <a:pt x="510" y="2628"/>
                      <a:pt x="534" y="2704"/>
                    </a:cubicBezTo>
                    <a:cubicBezTo>
                      <a:pt x="525" y="2698"/>
                      <a:pt x="516" y="2693"/>
                      <a:pt x="514" y="2686"/>
                    </a:cubicBezTo>
                    <a:cubicBezTo>
                      <a:pt x="501" y="2665"/>
                      <a:pt x="503" y="2636"/>
                      <a:pt x="494" y="2614"/>
                    </a:cubicBezTo>
                    <a:cubicBezTo>
                      <a:pt x="486" y="2592"/>
                      <a:pt x="486" y="2568"/>
                      <a:pt x="479" y="2547"/>
                    </a:cubicBezTo>
                    <a:cubicBezTo>
                      <a:pt x="475" y="2540"/>
                      <a:pt x="468" y="2535"/>
                      <a:pt x="464" y="2531"/>
                    </a:cubicBezTo>
                    <a:cubicBezTo>
                      <a:pt x="465" y="2528"/>
                      <a:pt x="471" y="2528"/>
                      <a:pt x="468" y="2526"/>
                    </a:cubicBezTo>
                    <a:cubicBezTo>
                      <a:pt x="467" y="2506"/>
                      <a:pt x="461" y="2489"/>
                      <a:pt x="459" y="2469"/>
                    </a:cubicBezTo>
                    <a:close/>
                    <a:moveTo>
                      <a:pt x="1531" y="2897"/>
                    </a:moveTo>
                    <a:lnTo>
                      <a:pt x="1531" y="2897"/>
                    </a:lnTo>
                    <a:cubicBezTo>
                      <a:pt x="1646" y="2928"/>
                      <a:pt x="1763" y="2944"/>
                      <a:pt x="1880" y="2944"/>
                    </a:cubicBezTo>
                    <a:cubicBezTo>
                      <a:pt x="1890" y="2944"/>
                      <a:pt x="1899" y="2944"/>
                      <a:pt x="1909" y="2943"/>
                    </a:cubicBezTo>
                    <a:cubicBezTo>
                      <a:pt x="1935" y="2941"/>
                      <a:pt x="1963" y="2938"/>
                      <a:pt x="1992" y="2936"/>
                    </a:cubicBezTo>
                    <a:lnTo>
                      <a:pt x="1993" y="2938"/>
                    </a:lnTo>
                    <a:cubicBezTo>
                      <a:pt x="2034" y="2959"/>
                      <a:pt x="2076" y="3005"/>
                      <a:pt x="2120" y="3022"/>
                    </a:cubicBezTo>
                    <a:cubicBezTo>
                      <a:pt x="2136" y="3029"/>
                      <a:pt x="2150" y="3029"/>
                      <a:pt x="2165" y="3029"/>
                    </a:cubicBezTo>
                    <a:cubicBezTo>
                      <a:pt x="2153" y="3029"/>
                      <a:pt x="2142" y="3030"/>
                      <a:pt x="2130" y="3030"/>
                    </a:cubicBezTo>
                    <a:cubicBezTo>
                      <a:pt x="2028" y="3030"/>
                      <a:pt x="1918" y="3005"/>
                      <a:pt x="1802" y="2979"/>
                    </a:cubicBezTo>
                    <a:cubicBezTo>
                      <a:pt x="1707" y="2959"/>
                      <a:pt x="1617" y="2930"/>
                      <a:pt x="1531" y="2897"/>
                    </a:cubicBezTo>
                    <a:close/>
                    <a:moveTo>
                      <a:pt x="2815" y="3285"/>
                    </a:moveTo>
                    <a:cubicBezTo>
                      <a:pt x="2813" y="3289"/>
                      <a:pt x="2813" y="3292"/>
                      <a:pt x="2812" y="3294"/>
                    </a:cubicBezTo>
                    <a:cubicBezTo>
                      <a:pt x="2793" y="3316"/>
                      <a:pt x="2771" y="3333"/>
                      <a:pt x="2746" y="3349"/>
                    </a:cubicBezTo>
                    <a:cubicBezTo>
                      <a:pt x="2740" y="3352"/>
                      <a:pt x="2733" y="3353"/>
                      <a:pt x="2725" y="3353"/>
                    </a:cubicBezTo>
                    <a:cubicBezTo>
                      <a:pt x="2720" y="3353"/>
                      <a:pt x="2715" y="3353"/>
                      <a:pt x="2710" y="3352"/>
                    </a:cubicBezTo>
                    <a:cubicBezTo>
                      <a:pt x="2744" y="3331"/>
                      <a:pt x="2780" y="3308"/>
                      <a:pt x="2815" y="3285"/>
                    </a:cubicBezTo>
                    <a:close/>
                    <a:moveTo>
                      <a:pt x="1839" y="1"/>
                    </a:moveTo>
                    <a:cubicBezTo>
                      <a:pt x="1830" y="1"/>
                      <a:pt x="1822" y="1"/>
                      <a:pt x="1814" y="2"/>
                    </a:cubicBezTo>
                    <a:cubicBezTo>
                      <a:pt x="1773" y="9"/>
                      <a:pt x="1736" y="33"/>
                      <a:pt x="1700" y="55"/>
                    </a:cubicBezTo>
                    <a:cubicBezTo>
                      <a:pt x="1657" y="71"/>
                      <a:pt x="1615" y="92"/>
                      <a:pt x="1571" y="106"/>
                    </a:cubicBezTo>
                    <a:cubicBezTo>
                      <a:pt x="1532" y="119"/>
                      <a:pt x="1494" y="136"/>
                      <a:pt x="1456" y="157"/>
                    </a:cubicBezTo>
                    <a:cubicBezTo>
                      <a:pt x="1423" y="161"/>
                      <a:pt x="1389" y="165"/>
                      <a:pt x="1356" y="172"/>
                    </a:cubicBezTo>
                    <a:cubicBezTo>
                      <a:pt x="1177" y="207"/>
                      <a:pt x="1013" y="296"/>
                      <a:pt x="862" y="388"/>
                    </a:cubicBezTo>
                    <a:cubicBezTo>
                      <a:pt x="709" y="480"/>
                      <a:pt x="559" y="585"/>
                      <a:pt x="441" y="724"/>
                    </a:cubicBezTo>
                    <a:cubicBezTo>
                      <a:pt x="324" y="861"/>
                      <a:pt x="218" y="1013"/>
                      <a:pt x="150" y="1185"/>
                    </a:cubicBezTo>
                    <a:cubicBezTo>
                      <a:pt x="83" y="1357"/>
                      <a:pt x="68" y="1544"/>
                      <a:pt x="69" y="1730"/>
                    </a:cubicBezTo>
                    <a:cubicBezTo>
                      <a:pt x="71" y="1900"/>
                      <a:pt x="109" y="2083"/>
                      <a:pt x="207" y="2242"/>
                    </a:cubicBezTo>
                    <a:cubicBezTo>
                      <a:pt x="194" y="2246"/>
                      <a:pt x="190" y="2253"/>
                      <a:pt x="186" y="2259"/>
                    </a:cubicBezTo>
                    <a:cubicBezTo>
                      <a:pt x="159" y="2210"/>
                      <a:pt x="131" y="2159"/>
                      <a:pt x="105" y="2105"/>
                    </a:cubicBezTo>
                    <a:cubicBezTo>
                      <a:pt x="76" y="2046"/>
                      <a:pt x="39" y="1975"/>
                      <a:pt x="61" y="1908"/>
                    </a:cubicBezTo>
                    <a:cubicBezTo>
                      <a:pt x="59" y="1899"/>
                      <a:pt x="47" y="1895"/>
                      <a:pt x="39" y="1895"/>
                    </a:cubicBezTo>
                    <a:cubicBezTo>
                      <a:pt x="35" y="1895"/>
                      <a:pt x="32" y="1896"/>
                      <a:pt x="32" y="1897"/>
                    </a:cubicBezTo>
                    <a:cubicBezTo>
                      <a:pt x="0" y="1946"/>
                      <a:pt x="13" y="1991"/>
                      <a:pt x="28" y="2036"/>
                    </a:cubicBezTo>
                    <a:cubicBezTo>
                      <a:pt x="54" y="2107"/>
                      <a:pt x="108" y="2167"/>
                      <a:pt x="131" y="2232"/>
                    </a:cubicBezTo>
                    <a:cubicBezTo>
                      <a:pt x="154" y="2292"/>
                      <a:pt x="183" y="2352"/>
                      <a:pt x="218" y="2404"/>
                    </a:cubicBezTo>
                    <a:cubicBezTo>
                      <a:pt x="252" y="2463"/>
                      <a:pt x="282" y="2517"/>
                      <a:pt x="314" y="2569"/>
                    </a:cubicBezTo>
                    <a:lnTo>
                      <a:pt x="314" y="2572"/>
                    </a:lnTo>
                    <a:cubicBezTo>
                      <a:pt x="314" y="2576"/>
                      <a:pt x="313" y="2580"/>
                      <a:pt x="314" y="2586"/>
                    </a:cubicBezTo>
                    <a:cubicBezTo>
                      <a:pt x="321" y="2609"/>
                      <a:pt x="335" y="2630"/>
                      <a:pt x="342" y="2656"/>
                    </a:cubicBezTo>
                    <a:cubicBezTo>
                      <a:pt x="349" y="2693"/>
                      <a:pt x="355" y="2733"/>
                      <a:pt x="376" y="2764"/>
                    </a:cubicBezTo>
                    <a:cubicBezTo>
                      <a:pt x="390" y="2786"/>
                      <a:pt x="405" y="2809"/>
                      <a:pt x="420" y="2829"/>
                    </a:cubicBezTo>
                    <a:cubicBezTo>
                      <a:pt x="419" y="2857"/>
                      <a:pt x="405" y="2897"/>
                      <a:pt x="415" y="2916"/>
                    </a:cubicBezTo>
                    <a:cubicBezTo>
                      <a:pt x="430" y="2939"/>
                      <a:pt x="446" y="2960"/>
                      <a:pt x="461" y="2985"/>
                    </a:cubicBezTo>
                    <a:cubicBezTo>
                      <a:pt x="477" y="3007"/>
                      <a:pt x="516" y="3001"/>
                      <a:pt x="534" y="3020"/>
                    </a:cubicBezTo>
                    <a:cubicBezTo>
                      <a:pt x="551" y="3041"/>
                      <a:pt x="556" y="3081"/>
                      <a:pt x="576" y="3102"/>
                    </a:cubicBezTo>
                    <a:cubicBezTo>
                      <a:pt x="596" y="3120"/>
                      <a:pt x="620" y="3131"/>
                      <a:pt x="642" y="3147"/>
                    </a:cubicBezTo>
                    <a:cubicBezTo>
                      <a:pt x="662" y="3165"/>
                      <a:pt x="676" y="3195"/>
                      <a:pt x="701" y="3212"/>
                    </a:cubicBezTo>
                    <a:cubicBezTo>
                      <a:pt x="723" y="3225"/>
                      <a:pt x="756" y="3221"/>
                      <a:pt x="779" y="3234"/>
                    </a:cubicBezTo>
                    <a:lnTo>
                      <a:pt x="796" y="3239"/>
                    </a:lnTo>
                    <a:cubicBezTo>
                      <a:pt x="827" y="3283"/>
                      <a:pt x="851" y="3349"/>
                      <a:pt x="896" y="3381"/>
                    </a:cubicBezTo>
                    <a:cubicBezTo>
                      <a:pt x="949" y="3420"/>
                      <a:pt x="1005" y="3450"/>
                      <a:pt x="1061" y="3483"/>
                    </a:cubicBezTo>
                    <a:cubicBezTo>
                      <a:pt x="1121" y="3515"/>
                      <a:pt x="1191" y="3509"/>
                      <a:pt x="1251" y="3531"/>
                    </a:cubicBezTo>
                    <a:cubicBezTo>
                      <a:pt x="1309" y="3557"/>
                      <a:pt x="1368" y="3597"/>
                      <a:pt x="1432" y="3615"/>
                    </a:cubicBezTo>
                    <a:cubicBezTo>
                      <a:pt x="1495" y="3629"/>
                      <a:pt x="1561" y="3636"/>
                      <a:pt x="1626" y="3641"/>
                    </a:cubicBezTo>
                    <a:cubicBezTo>
                      <a:pt x="1692" y="3649"/>
                      <a:pt x="1756" y="3670"/>
                      <a:pt x="1824" y="3670"/>
                    </a:cubicBezTo>
                    <a:cubicBezTo>
                      <a:pt x="1891" y="3669"/>
                      <a:pt x="1955" y="3648"/>
                      <a:pt x="2021" y="3638"/>
                    </a:cubicBezTo>
                    <a:cubicBezTo>
                      <a:pt x="2085" y="3631"/>
                      <a:pt x="2147" y="3605"/>
                      <a:pt x="2211" y="3590"/>
                    </a:cubicBezTo>
                    <a:cubicBezTo>
                      <a:pt x="2275" y="3574"/>
                      <a:pt x="2348" y="3592"/>
                      <a:pt x="2413" y="3570"/>
                    </a:cubicBezTo>
                    <a:cubicBezTo>
                      <a:pt x="2489" y="3542"/>
                      <a:pt x="2541" y="3466"/>
                      <a:pt x="2605" y="3422"/>
                    </a:cubicBezTo>
                    <a:cubicBezTo>
                      <a:pt x="2612" y="3435"/>
                      <a:pt x="2621" y="3450"/>
                      <a:pt x="2623" y="3450"/>
                    </a:cubicBezTo>
                    <a:cubicBezTo>
                      <a:pt x="2623" y="3450"/>
                      <a:pt x="2623" y="3450"/>
                      <a:pt x="2623" y="3450"/>
                    </a:cubicBezTo>
                    <a:cubicBezTo>
                      <a:pt x="2643" y="3433"/>
                      <a:pt x="2654" y="3406"/>
                      <a:pt x="2681" y="3404"/>
                    </a:cubicBezTo>
                    <a:cubicBezTo>
                      <a:pt x="2683" y="3404"/>
                      <a:pt x="2685" y="3404"/>
                      <a:pt x="2686" y="3404"/>
                    </a:cubicBezTo>
                    <a:cubicBezTo>
                      <a:pt x="2714" y="3404"/>
                      <a:pt x="2752" y="3423"/>
                      <a:pt x="2782" y="3426"/>
                    </a:cubicBezTo>
                    <a:cubicBezTo>
                      <a:pt x="2815" y="3429"/>
                      <a:pt x="2861" y="3454"/>
                      <a:pt x="2894" y="3454"/>
                    </a:cubicBezTo>
                    <a:cubicBezTo>
                      <a:pt x="2926" y="3454"/>
                      <a:pt x="2944" y="3433"/>
                      <a:pt x="2970" y="3425"/>
                    </a:cubicBezTo>
                    <a:cubicBezTo>
                      <a:pt x="2998" y="3414"/>
                      <a:pt x="3011" y="3387"/>
                      <a:pt x="3036" y="3374"/>
                    </a:cubicBezTo>
                    <a:cubicBezTo>
                      <a:pt x="3062" y="3363"/>
                      <a:pt x="3102" y="3364"/>
                      <a:pt x="3126" y="3347"/>
                    </a:cubicBezTo>
                    <a:cubicBezTo>
                      <a:pt x="3150" y="3331"/>
                      <a:pt x="3188" y="3329"/>
                      <a:pt x="3208" y="3308"/>
                    </a:cubicBezTo>
                    <a:cubicBezTo>
                      <a:pt x="3232" y="3289"/>
                      <a:pt x="3226" y="3242"/>
                      <a:pt x="3245" y="3221"/>
                    </a:cubicBezTo>
                    <a:lnTo>
                      <a:pt x="3303" y="3158"/>
                    </a:lnTo>
                    <a:cubicBezTo>
                      <a:pt x="3322" y="3137"/>
                      <a:pt x="3356" y="3126"/>
                      <a:pt x="3373" y="3104"/>
                    </a:cubicBezTo>
                    <a:cubicBezTo>
                      <a:pt x="3394" y="3084"/>
                      <a:pt x="3423" y="3070"/>
                      <a:pt x="3441" y="3048"/>
                    </a:cubicBezTo>
                    <a:cubicBezTo>
                      <a:pt x="3460" y="3026"/>
                      <a:pt x="3484" y="3007"/>
                      <a:pt x="3501" y="2985"/>
                    </a:cubicBezTo>
                    <a:cubicBezTo>
                      <a:pt x="3518" y="2960"/>
                      <a:pt x="3517" y="2925"/>
                      <a:pt x="3537" y="2903"/>
                    </a:cubicBezTo>
                    <a:cubicBezTo>
                      <a:pt x="3556" y="2881"/>
                      <a:pt x="3587" y="2868"/>
                      <a:pt x="3607" y="2844"/>
                    </a:cubicBezTo>
                    <a:cubicBezTo>
                      <a:pt x="3627" y="2822"/>
                      <a:pt x="3654" y="2803"/>
                      <a:pt x="3672" y="2780"/>
                    </a:cubicBezTo>
                    <a:cubicBezTo>
                      <a:pt x="3690" y="2755"/>
                      <a:pt x="3683" y="2719"/>
                      <a:pt x="3695" y="2692"/>
                    </a:cubicBezTo>
                    <a:cubicBezTo>
                      <a:pt x="3709" y="2663"/>
                      <a:pt x="3724" y="2634"/>
                      <a:pt x="3727" y="2599"/>
                    </a:cubicBezTo>
                    <a:cubicBezTo>
                      <a:pt x="3728" y="2565"/>
                      <a:pt x="3704" y="2520"/>
                      <a:pt x="3702" y="2485"/>
                    </a:cubicBezTo>
                    <a:cubicBezTo>
                      <a:pt x="3701" y="2449"/>
                      <a:pt x="3697" y="2415"/>
                      <a:pt x="3689" y="2379"/>
                    </a:cubicBezTo>
                    <a:cubicBezTo>
                      <a:pt x="3682" y="2347"/>
                      <a:pt x="3661" y="2310"/>
                      <a:pt x="3697" y="2292"/>
                    </a:cubicBezTo>
                    <a:cubicBezTo>
                      <a:pt x="3699" y="2292"/>
                      <a:pt x="3680" y="2285"/>
                      <a:pt x="3675" y="2285"/>
                    </a:cubicBezTo>
                    <a:cubicBezTo>
                      <a:pt x="3675" y="2285"/>
                      <a:pt x="3675" y="2285"/>
                      <a:pt x="3675" y="2286"/>
                    </a:cubicBezTo>
                    <a:cubicBezTo>
                      <a:pt x="3635" y="2292"/>
                      <a:pt x="3638" y="2312"/>
                      <a:pt x="3640" y="2334"/>
                    </a:cubicBezTo>
                    <a:cubicBezTo>
                      <a:pt x="3646" y="2367"/>
                      <a:pt x="3673" y="2407"/>
                      <a:pt x="3667" y="2436"/>
                    </a:cubicBezTo>
                    <a:cubicBezTo>
                      <a:pt x="3661" y="2463"/>
                      <a:pt x="3662" y="2492"/>
                      <a:pt x="3660" y="2521"/>
                    </a:cubicBezTo>
                    <a:cubicBezTo>
                      <a:pt x="3656" y="2551"/>
                      <a:pt x="3651" y="2579"/>
                      <a:pt x="3640" y="2603"/>
                    </a:cubicBezTo>
                    <a:cubicBezTo>
                      <a:pt x="3628" y="2630"/>
                      <a:pt x="3573" y="2635"/>
                      <a:pt x="3556" y="2657"/>
                    </a:cubicBezTo>
                    <a:cubicBezTo>
                      <a:pt x="3539" y="2679"/>
                      <a:pt x="3529" y="2705"/>
                      <a:pt x="3507" y="2725"/>
                    </a:cubicBezTo>
                    <a:cubicBezTo>
                      <a:pt x="3484" y="2744"/>
                      <a:pt x="3467" y="2766"/>
                      <a:pt x="3441" y="2782"/>
                    </a:cubicBezTo>
                    <a:cubicBezTo>
                      <a:pt x="3417" y="2800"/>
                      <a:pt x="3420" y="2835"/>
                      <a:pt x="3394" y="2851"/>
                    </a:cubicBezTo>
                    <a:cubicBezTo>
                      <a:pt x="3383" y="2859"/>
                      <a:pt x="3362" y="2859"/>
                      <a:pt x="3341" y="2859"/>
                    </a:cubicBezTo>
                    <a:cubicBezTo>
                      <a:pt x="3320" y="2859"/>
                      <a:pt x="3300" y="2859"/>
                      <a:pt x="3289" y="2868"/>
                    </a:cubicBezTo>
                    <a:cubicBezTo>
                      <a:pt x="3267" y="2884"/>
                      <a:pt x="3252" y="2897"/>
                      <a:pt x="3232" y="2912"/>
                    </a:cubicBezTo>
                    <a:cubicBezTo>
                      <a:pt x="3212" y="2925"/>
                      <a:pt x="3221" y="2964"/>
                      <a:pt x="3200" y="2978"/>
                    </a:cubicBezTo>
                    <a:cubicBezTo>
                      <a:pt x="3186" y="2986"/>
                      <a:pt x="3167" y="2989"/>
                      <a:pt x="3149" y="2994"/>
                    </a:cubicBezTo>
                    <a:cubicBezTo>
                      <a:pt x="3142" y="2989"/>
                      <a:pt x="3136" y="2986"/>
                      <a:pt x="3132" y="2986"/>
                    </a:cubicBezTo>
                    <a:cubicBezTo>
                      <a:pt x="3131" y="2986"/>
                      <a:pt x="3130" y="2987"/>
                      <a:pt x="3130" y="2987"/>
                    </a:cubicBezTo>
                    <a:cubicBezTo>
                      <a:pt x="3122" y="2998"/>
                      <a:pt x="3115" y="3008"/>
                      <a:pt x="3105" y="3020"/>
                    </a:cubicBezTo>
                    <a:cubicBezTo>
                      <a:pt x="3095" y="3030"/>
                      <a:pt x="3084" y="3042"/>
                      <a:pt x="3071" y="3051"/>
                    </a:cubicBezTo>
                    <a:cubicBezTo>
                      <a:pt x="3053" y="3064"/>
                      <a:pt x="3021" y="3067"/>
                      <a:pt x="3002" y="3081"/>
                    </a:cubicBezTo>
                    <a:cubicBezTo>
                      <a:pt x="2984" y="3095"/>
                      <a:pt x="2980" y="3124"/>
                      <a:pt x="2963" y="3137"/>
                    </a:cubicBezTo>
                    <a:cubicBezTo>
                      <a:pt x="2956" y="3143"/>
                      <a:pt x="2950" y="3151"/>
                      <a:pt x="2944" y="3159"/>
                    </a:cubicBezTo>
                    <a:cubicBezTo>
                      <a:pt x="2896" y="3177"/>
                      <a:pt x="2842" y="3188"/>
                      <a:pt x="2798" y="3206"/>
                    </a:cubicBezTo>
                    <a:cubicBezTo>
                      <a:pt x="2753" y="3219"/>
                      <a:pt x="2706" y="3221"/>
                      <a:pt x="2661" y="3227"/>
                    </a:cubicBezTo>
                    <a:cubicBezTo>
                      <a:pt x="2706" y="3205"/>
                      <a:pt x="2753" y="3180"/>
                      <a:pt x="2794" y="3147"/>
                    </a:cubicBezTo>
                    <a:cubicBezTo>
                      <a:pt x="2816" y="3129"/>
                      <a:pt x="2835" y="3109"/>
                      <a:pt x="2855" y="3085"/>
                    </a:cubicBezTo>
                    <a:cubicBezTo>
                      <a:pt x="2874" y="3077"/>
                      <a:pt x="2892" y="3069"/>
                      <a:pt x="2910" y="3058"/>
                    </a:cubicBezTo>
                    <a:cubicBezTo>
                      <a:pt x="2961" y="3027"/>
                      <a:pt x="3013" y="2994"/>
                      <a:pt x="3062" y="2959"/>
                    </a:cubicBezTo>
                    <a:cubicBezTo>
                      <a:pt x="3109" y="2919"/>
                      <a:pt x="3142" y="2865"/>
                      <a:pt x="3188" y="2824"/>
                    </a:cubicBezTo>
                    <a:cubicBezTo>
                      <a:pt x="3234" y="2785"/>
                      <a:pt x="3289" y="2751"/>
                      <a:pt x="3335" y="2705"/>
                    </a:cubicBezTo>
                    <a:cubicBezTo>
                      <a:pt x="3378" y="2661"/>
                      <a:pt x="3426" y="2616"/>
                      <a:pt x="3463" y="2562"/>
                    </a:cubicBezTo>
                    <a:cubicBezTo>
                      <a:pt x="3497" y="2511"/>
                      <a:pt x="3511" y="2448"/>
                      <a:pt x="3534" y="2390"/>
                    </a:cubicBezTo>
                    <a:cubicBezTo>
                      <a:pt x="3563" y="2353"/>
                      <a:pt x="3596" y="2317"/>
                      <a:pt x="3618" y="2273"/>
                    </a:cubicBezTo>
                    <a:cubicBezTo>
                      <a:pt x="3645" y="2228"/>
                      <a:pt x="3640" y="2170"/>
                      <a:pt x="3658" y="2120"/>
                    </a:cubicBezTo>
                    <a:cubicBezTo>
                      <a:pt x="3673" y="2065"/>
                      <a:pt x="3690" y="2009"/>
                      <a:pt x="3687" y="1950"/>
                    </a:cubicBezTo>
                    <a:cubicBezTo>
                      <a:pt x="3683" y="1892"/>
                      <a:pt x="3651" y="1831"/>
                      <a:pt x="3638" y="1776"/>
                    </a:cubicBezTo>
                    <a:cubicBezTo>
                      <a:pt x="3628" y="1735"/>
                      <a:pt x="3614" y="1698"/>
                      <a:pt x="3598" y="1659"/>
                    </a:cubicBezTo>
                    <a:cubicBezTo>
                      <a:pt x="3614" y="1585"/>
                      <a:pt x="3631" y="1509"/>
                      <a:pt x="3632" y="1432"/>
                    </a:cubicBezTo>
                    <a:cubicBezTo>
                      <a:pt x="3634" y="1341"/>
                      <a:pt x="3600" y="1255"/>
                      <a:pt x="3583" y="1171"/>
                    </a:cubicBezTo>
                    <a:cubicBezTo>
                      <a:pt x="3562" y="1076"/>
                      <a:pt x="3532" y="982"/>
                      <a:pt x="3484" y="897"/>
                    </a:cubicBezTo>
                    <a:cubicBezTo>
                      <a:pt x="3433" y="813"/>
                      <a:pt x="3356" y="750"/>
                      <a:pt x="3289" y="682"/>
                    </a:cubicBezTo>
                    <a:cubicBezTo>
                      <a:pt x="3239" y="627"/>
                      <a:pt x="3179" y="579"/>
                      <a:pt x="3119" y="538"/>
                    </a:cubicBezTo>
                    <a:cubicBezTo>
                      <a:pt x="3087" y="494"/>
                      <a:pt x="3050" y="450"/>
                      <a:pt x="3014" y="408"/>
                    </a:cubicBezTo>
                    <a:cubicBezTo>
                      <a:pt x="2973" y="364"/>
                      <a:pt x="2908" y="349"/>
                      <a:pt x="2861" y="312"/>
                    </a:cubicBezTo>
                    <a:cubicBezTo>
                      <a:pt x="2816" y="274"/>
                      <a:pt x="2779" y="216"/>
                      <a:pt x="2725" y="185"/>
                    </a:cubicBezTo>
                    <a:cubicBezTo>
                      <a:pt x="2672" y="152"/>
                      <a:pt x="2612" y="133"/>
                      <a:pt x="2555" y="108"/>
                    </a:cubicBezTo>
                    <a:cubicBezTo>
                      <a:pt x="2497" y="85"/>
                      <a:pt x="2443" y="46"/>
                      <a:pt x="2381" y="33"/>
                    </a:cubicBezTo>
                    <a:cubicBezTo>
                      <a:pt x="2319" y="16"/>
                      <a:pt x="2255" y="23"/>
                      <a:pt x="2193" y="19"/>
                    </a:cubicBezTo>
                    <a:cubicBezTo>
                      <a:pt x="2178" y="17"/>
                      <a:pt x="2163" y="17"/>
                      <a:pt x="2148" y="17"/>
                    </a:cubicBezTo>
                    <a:cubicBezTo>
                      <a:pt x="2100" y="17"/>
                      <a:pt x="2051" y="23"/>
                      <a:pt x="2004" y="23"/>
                    </a:cubicBezTo>
                    <a:cubicBezTo>
                      <a:pt x="2002" y="23"/>
                      <a:pt x="1999" y="23"/>
                      <a:pt x="1997" y="23"/>
                    </a:cubicBezTo>
                    <a:cubicBezTo>
                      <a:pt x="1945" y="23"/>
                      <a:pt x="1891" y="1"/>
                      <a:pt x="1839"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29"/>
              <p:cNvSpPr/>
              <p:nvPr/>
            </p:nvSpPr>
            <p:spPr>
              <a:xfrm>
                <a:off x="1717875" y="3322500"/>
                <a:ext cx="93075" cy="91800"/>
              </a:xfrm>
              <a:custGeom>
                <a:rect b="b" l="l" r="r" t="t"/>
                <a:pathLst>
                  <a:path extrusionOk="0" h="3672" w="3723">
                    <a:moveTo>
                      <a:pt x="1007" y="313"/>
                    </a:moveTo>
                    <a:cubicBezTo>
                      <a:pt x="1011" y="313"/>
                      <a:pt x="1015" y="314"/>
                      <a:pt x="1020" y="314"/>
                    </a:cubicBezTo>
                    <a:cubicBezTo>
                      <a:pt x="986" y="338"/>
                      <a:pt x="950" y="360"/>
                      <a:pt x="915" y="382"/>
                    </a:cubicBezTo>
                    <a:cubicBezTo>
                      <a:pt x="917" y="379"/>
                      <a:pt x="917" y="375"/>
                      <a:pt x="919" y="373"/>
                    </a:cubicBezTo>
                    <a:cubicBezTo>
                      <a:pt x="937" y="351"/>
                      <a:pt x="961" y="333"/>
                      <a:pt x="984" y="318"/>
                    </a:cubicBezTo>
                    <a:cubicBezTo>
                      <a:pt x="991" y="315"/>
                      <a:pt x="999" y="313"/>
                      <a:pt x="1007" y="313"/>
                    </a:cubicBezTo>
                    <a:close/>
                    <a:moveTo>
                      <a:pt x="1599" y="637"/>
                    </a:moveTo>
                    <a:cubicBezTo>
                      <a:pt x="1702" y="637"/>
                      <a:pt x="1813" y="664"/>
                      <a:pt x="1928" y="689"/>
                    </a:cubicBezTo>
                    <a:cubicBezTo>
                      <a:pt x="2023" y="709"/>
                      <a:pt x="2113" y="738"/>
                      <a:pt x="2201" y="771"/>
                    </a:cubicBezTo>
                    <a:cubicBezTo>
                      <a:pt x="2088" y="740"/>
                      <a:pt x="1973" y="724"/>
                      <a:pt x="1860" y="724"/>
                    </a:cubicBezTo>
                    <a:cubicBezTo>
                      <a:pt x="1848" y="724"/>
                      <a:pt x="1835" y="724"/>
                      <a:pt x="1822" y="724"/>
                    </a:cubicBezTo>
                    <a:cubicBezTo>
                      <a:pt x="1795" y="726"/>
                      <a:pt x="1767" y="730"/>
                      <a:pt x="1740" y="731"/>
                    </a:cubicBezTo>
                    <a:cubicBezTo>
                      <a:pt x="1738" y="731"/>
                      <a:pt x="1738" y="728"/>
                      <a:pt x="1738" y="728"/>
                    </a:cubicBezTo>
                    <a:cubicBezTo>
                      <a:pt x="1697" y="709"/>
                      <a:pt x="1656" y="662"/>
                      <a:pt x="1610" y="644"/>
                    </a:cubicBezTo>
                    <a:cubicBezTo>
                      <a:pt x="1595" y="638"/>
                      <a:pt x="1581" y="638"/>
                      <a:pt x="1566" y="638"/>
                    </a:cubicBezTo>
                    <a:cubicBezTo>
                      <a:pt x="1577" y="637"/>
                      <a:pt x="1588" y="637"/>
                      <a:pt x="1599" y="637"/>
                    </a:cubicBezTo>
                    <a:close/>
                    <a:moveTo>
                      <a:pt x="3197" y="962"/>
                    </a:moveTo>
                    <a:cubicBezTo>
                      <a:pt x="3205" y="971"/>
                      <a:pt x="3212" y="973"/>
                      <a:pt x="3218" y="980"/>
                    </a:cubicBezTo>
                    <a:cubicBezTo>
                      <a:pt x="3229" y="1001"/>
                      <a:pt x="3227" y="1030"/>
                      <a:pt x="3236" y="1053"/>
                    </a:cubicBezTo>
                    <a:cubicBezTo>
                      <a:pt x="3245" y="1075"/>
                      <a:pt x="3245" y="1099"/>
                      <a:pt x="3252" y="1119"/>
                    </a:cubicBezTo>
                    <a:cubicBezTo>
                      <a:pt x="3255" y="1126"/>
                      <a:pt x="3262" y="1132"/>
                      <a:pt x="3267" y="1137"/>
                    </a:cubicBezTo>
                    <a:cubicBezTo>
                      <a:pt x="3266" y="1139"/>
                      <a:pt x="3260" y="1139"/>
                      <a:pt x="3262" y="1140"/>
                    </a:cubicBezTo>
                    <a:cubicBezTo>
                      <a:pt x="3263" y="1161"/>
                      <a:pt x="3269" y="1178"/>
                      <a:pt x="3273" y="1199"/>
                    </a:cubicBezTo>
                    <a:cubicBezTo>
                      <a:pt x="3266" y="1195"/>
                      <a:pt x="3260" y="1192"/>
                      <a:pt x="3254" y="1188"/>
                    </a:cubicBezTo>
                    <a:cubicBezTo>
                      <a:pt x="3240" y="1112"/>
                      <a:pt x="3220" y="1038"/>
                      <a:pt x="3197" y="962"/>
                    </a:cubicBezTo>
                    <a:close/>
                    <a:moveTo>
                      <a:pt x="2589" y="1282"/>
                    </a:moveTo>
                    <a:lnTo>
                      <a:pt x="2589" y="1282"/>
                    </a:lnTo>
                    <a:cubicBezTo>
                      <a:pt x="2605" y="1295"/>
                      <a:pt x="2619" y="1311"/>
                      <a:pt x="2633" y="1326"/>
                    </a:cubicBezTo>
                    <a:cubicBezTo>
                      <a:pt x="2620" y="1317"/>
                      <a:pt x="2609" y="1308"/>
                      <a:pt x="2600" y="1297"/>
                    </a:cubicBezTo>
                    <a:lnTo>
                      <a:pt x="2589" y="1282"/>
                    </a:lnTo>
                    <a:close/>
                    <a:moveTo>
                      <a:pt x="3293" y="1163"/>
                    </a:moveTo>
                    <a:cubicBezTo>
                      <a:pt x="3295" y="1166"/>
                      <a:pt x="3300" y="1167"/>
                      <a:pt x="3302" y="1170"/>
                    </a:cubicBezTo>
                    <a:cubicBezTo>
                      <a:pt x="3310" y="1191"/>
                      <a:pt x="3318" y="1213"/>
                      <a:pt x="3337" y="1232"/>
                    </a:cubicBezTo>
                    <a:cubicBezTo>
                      <a:pt x="3357" y="1250"/>
                      <a:pt x="3404" y="1262"/>
                      <a:pt x="3420" y="1287"/>
                    </a:cubicBezTo>
                    <a:cubicBezTo>
                      <a:pt x="3438" y="1308"/>
                      <a:pt x="3459" y="1333"/>
                      <a:pt x="3482" y="1360"/>
                    </a:cubicBezTo>
                    <a:cubicBezTo>
                      <a:pt x="3496" y="1378"/>
                      <a:pt x="3516" y="1399"/>
                      <a:pt x="3515" y="1419"/>
                    </a:cubicBezTo>
                    <a:cubicBezTo>
                      <a:pt x="3497" y="1393"/>
                      <a:pt x="3483" y="1367"/>
                      <a:pt x="3463" y="1344"/>
                    </a:cubicBezTo>
                    <a:cubicBezTo>
                      <a:pt x="3415" y="1290"/>
                      <a:pt x="3362" y="1250"/>
                      <a:pt x="3304" y="1218"/>
                    </a:cubicBezTo>
                    <a:cubicBezTo>
                      <a:pt x="3302" y="1199"/>
                      <a:pt x="3296" y="1180"/>
                      <a:pt x="3293" y="1163"/>
                    </a:cubicBezTo>
                    <a:close/>
                    <a:moveTo>
                      <a:pt x="1120" y="1250"/>
                    </a:moveTo>
                    <a:lnTo>
                      <a:pt x="1120" y="1250"/>
                    </a:lnTo>
                    <a:cubicBezTo>
                      <a:pt x="1119" y="1253"/>
                      <a:pt x="1116" y="1253"/>
                      <a:pt x="1115" y="1254"/>
                    </a:cubicBezTo>
                    <a:cubicBezTo>
                      <a:pt x="1061" y="1304"/>
                      <a:pt x="1013" y="1364"/>
                      <a:pt x="973" y="1429"/>
                    </a:cubicBezTo>
                    <a:cubicBezTo>
                      <a:pt x="975" y="1393"/>
                      <a:pt x="979" y="1356"/>
                      <a:pt x="986" y="1317"/>
                    </a:cubicBezTo>
                    <a:cubicBezTo>
                      <a:pt x="1006" y="1304"/>
                      <a:pt x="1027" y="1291"/>
                      <a:pt x="1050" y="1280"/>
                    </a:cubicBezTo>
                    <a:cubicBezTo>
                      <a:pt x="1068" y="1271"/>
                      <a:pt x="1087" y="1264"/>
                      <a:pt x="1108" y="1256"/>
                    </a:cubicBezTo>
                    <a:cubicBezTo>
                      <a:pt x="1111" y="1254"/>
                      <a:pt x="1116" y="1253"/>
                      <a:pt x="1120" y="1250"/>
                    </a:cubicBezTo>
                    <a:close/>
                    <a:moveTo>
                      <a:pt x="3267" y="1276"/>
                    </a:moveTo>
                    <a:cubicBezTo>
                      <a:pt x="3274" y="1280"/>
                      <a:pt x="3281" y="1283"/>
                      <a:pt x="3288" y="1289"/>
                    </a:cubicBezTo>
                    <a:cubicBezTo>
                      <a:pt x="3300" y="1352"/>
                      <a:pt x="3309" y="1415"/>
                      <a:pt x="3321" y="1477"/>
                    </a:cubicBezTo>
                    <a:cubicBezTo>
                      <a:pt x="3311" y="1443"/>
                      <a:pt x="3298" y="1411"/>
                      <a:pt x="3281" y="1378"/>
                    </a:cubicBezTo>
                    <a:cubicBezTo>
                      <a:pt x="3277" y="1344"/>
                      <a:pt x="3273" y="1311"/>
                      <a:pt x="3267" y="1276"/>
                    </a:cubicBezTo>
                    <a:close/>
                    <a:moveTo>
                      <a:pt x="2656" y="1352"/>
                    </a:moveTo>
                    <a:cubicBezTo>
                      <a:pt x="2688" y="1386"/>
                      <a:pt x="2715" y="1425"/>
                      <a:pt x="2736" y="1466"/>
                    </a:cubicBezTo>
                    <a:lnTo>
                      <a:pt x="2736" y="1487"/>
                    </a:lnTo>
                    <a:cubicBezTo>
                      <a:pt x="2732" y="1517"/>
                      <a:pt x="2720" y="1558"/>
                      <a:pt x="2698" y="1600"/>
                    </a:cubicBezTo>
                    <a:cubicBezTo>
                      <a:pt x="2695" y="1517"/>
                      <a:pt x="2674" y="1434"/>
                      <a:pt x="2633" y="1363"/>
                    </a:cubicBezTo>
                    <a:cubicBezTo>
                      <a:pt x="2641" y="1359"/>
                      <a:pt x="2648" y="1356"/>
                      <a:pt x="2656" y="1352"/>
                    </a:cubicBezTo>
                    <a:close/>
                    <a:moveTo>
                      <a:pt x="1724" y="1238"/>
                    </a:moveTo>
                    <a:cubicBezTo>
                      <a:pt x="1735" y="1238"/>
                      <a:pt x="1747" y="1240"/>
                      <a:pt x="1760" y="1240"/>
                    </a:cubicBezTo>
                    <a:cubicBezTo>
                      <a:pt x="1753" y="1253"/>
                      <a:pt x="1745" y="1267"/>
                      <a:pt x="1736" y="1276"/>
                    </a:cubicBezTo>
                    <a:cubicBezTo>
                      <a:pt x="1704" y="1316"/>
                      <a:pt x="1664" y="1360"/>
                      <a:pt x="1646" y="1418"/>
                    </a:cubicBezTo>
                    <a:cubicBezTo>
                      <a:pt x="1630" y="1470"/>
                      <a:pt x="1616" y="1546"/>
                      <a:pt x="1632" y="1615"/>
                    </a:cubicBezTo>
                    <a:cubicBezTo>
                      <a:pt x="1642" y="1653"/>
                      <a:pt x="1664" y="1686"/>
                      <a:pt x="1690" y="1711"/>
                    </a:cubicBezTo>
                    <a:cubicBezTo>
                      <a:pt x="1712" y="1734"/>
                      <a:pt x="1736" y="1752"/>
                      <a:pt x="1760" y="1772"/>
                    </a:cubicBezTo>
                    <a:cubicBezTo>
                      <a:pt x="1766" y="1776"/>
                      <a:pt x="1769" y="1777"/>
                      <a:pt x="1774" y="1780"/>
                    </a:cubicBezTo>
                    <a:cubicBezTo>
                      <a:pt x="1731" y="1805"/>
                      <a:pt x="1685" y="1816"/>
                      <a:pt x="1640" y="1816"/>
                    </a:cubicBezTo>
                    <a:cubicBezTo>
                      <a:pt x="1602" y="1816"/>
                      <a:pt x="1564" y="1808"/>
                      <a:pt x="1532" y="1794"/>
                    </a:cubicBezTo>
                    <a:cubicBezTo>
                      <a:pt x="1511" y="1750"/>
                      <a:pt x="1499" y="1703"/>
                      <a:pt x="1495" y="1659"/>
                    </a:cubicBezTo>
                    <a:cubicBezTo>
                      <a:pt x="1484" y="1569"/>
                      <a:pt x="1518" y="1476"/>
                      <a:pt x="1561" y="1395"/>
                    </a:cubicBezTo>
                    <a:cubicBezTo>
                      <a:pt x="1597" y="1328"/>
                      <a:pt x="1652" y="1276"/>
                      <a:pt x="1712" y="1239"/>
                    </a:cubicBezTo>
                    <a:cubicBezTo>
                      <a:pt x="1716" y="1238"/>
                      <a:pt x="1720" y="1238"/>
                      <a:pt x="1724" y="1238"/>
                    </a:cubicBezTo>
                    <a:close/>
                    <a:moveTo>
                      <a:pt x="158" y="1634"/>
                    </a:moveTo>
                    <a:cubicBezTo>
                      <a:pt x="167" y="1666"/>
                      <a:pt x="176" y="1696"/>
                      <a:pt x="183" y="1725"/>
                    </a:cubicBezTo>
                    <a:cubicBezTo>
                      <a:pt x="187" y="1752"/>
                      <a:pt x="198" y="1780"/>
                      <a:pt x="208" y="1806"/>
                    </a:cubicBezTo>
                    <a:cubicBezTo>
                      <a:pt x="186" y="1856"/>
                      <a:pt x="165" y="1908"/>
                      <a:pt x="150" y="1963"/>
                    </a:cubicBezTo>
                    <a:cubicBezTo>
                      <a:pt x="150" y="1962"/>
                      <a:pt x="149" y="1959"/>
                      <a:pt x="149" y="1959"/>
                    </a:cubicBezTo>
                    <a:cubicBezTo>
                      <a:pt x="143" y="1913"/>
                      <a:pt x="131" y="1867"/>
                      <a:pt x="130" y="1818"/>
                    </a:cubicBezTo>
                    <a:cubicBezTo>
                      <a:pt x="124" y="1770"/>
                      <a:pt x="130" y="1722"/>
                      <a:pt x="136" y="1675"/>
                    </a:cubicBezTo>
                    <a:cubicBezTo>
                      <a:pt x="139" y="1660"/>
                      <a:pt x="149" y="1646"/>
                      <a:pt x="158" y="1634"/>
                    </a:cubicBezTo>
                    <a:close/>
                    <a:moveTo>
                      <a:pt x="3076" y="1777"/>
                    </a:moveTo>
                    <a:cubicBezTo>
                      <a:pt x="3080" y="1854"/>
                      <a:pt x="3076" y="1930"/>
                      <a:pt x="3066" y="2003"/>
                    </a:cubicBezTo>
                    <a:cubicBezTo>
                      <a:pt x="3066" y="1982"/>
                      <a:pt x="3068" y="1962"/>
                      <a:pt x="3068" y="1942"/>
                    </a:cubicBezTo>
                    <a:cubicBezTo>
                      <a:pt x="3068" y="1902"/>
                      <a:pt x="3064" y="1862"/>
                      <a:pt x="3059" y="1824"/>
                    </a:cubicBezTo>
                    <a:cubicBezTo>
                      <a:pt x="3066" y="1806"/>
                      <a:pt x="3070" y="1791"/>
                      <a:pt x="3076" y="1777"/>
                    </a:cubicBezTo>
                    <a:close/>
                    <a:moveTo>
                      <a:pt x="2400" y="1825"/>
                    </a:moveTo>
                    <a:lnTo>
                      <a:pt x="2400" y="1825"/>
                    </a:lnTo>
                    <a:cubicBezTo>
                      <a:pt x="2399" y="1828"/>
                      <a:pt x="2399" y="1834"/>
                      <a:pt x="2396" y="1838"/>
                    </a:cubicBezTo>
                    <a:cubicBezTo>
                      <a:pt x="2395" y="1840"/>
                      <a:pt x="2393" y="1845"/>
                      <a:pt x="2389" y="1847"/>
                    </a:cubicBezTo>
                    <a:cubicBezTo>
                      <a:pt x="2338" y="1930"/>
                      <a:pt x="2254" y="1968"/>
                      <a:pt x="2168" y="1996"/>
                    </a:cubicBezTo>
                    <a:cubicBezTo>
                      <a:pt x="2154" y="2003"/>
                      <a:pt x="2139" y="2007"/>
                      <a:pt x="2124" y="2012"/>
                    </a:cubicBezTo>
                    <a:lnTo>
                      <a:pt x="2124" y="2000"/>
                    </a:lnTo>
                    <a:cubicBezTo>
                      <a:pt x="2197" y="1978"/>
                      <a:pt x="2265" y="1942"/>
                      <a:pt x="2320" y="1894"/>
                    </a:cubicBezTo>
                    <a:cubicBezTo>
                      <a:pt x="2344" y="1876"/>
                      <a:pt x="2364" y="1854"/>
                      <a:pt x="2382" y="1831"/>
                    </a:cubicBezTo>
                    <a:cubicBezTo>
                      <a:pt x="2388" y="1828"/>
                      <a:pt x="2395" y="1827"/>
                      <a:pt x="2400" y="1825"/>
                    </a:cubicBezTo>
                    <a:close/>
                    <a:moveTo>
                      <a:pt x="2410" y="1615"/>
                    </a:moveTo>
                    <a:cubicBezTo>
                      <a:pt x="2410" y="1617"/>
                      <a:pt x="2410" y="1619"/>
                      <a:pt x="2413" y="1620"/>
                    </a:cubicBezTo>
                    <a:cubicBezTo>
                      <a:pt x="2396" y="1695"/>
                      <a:pt x="2366" y="1759"/>
                      <a:pt x="2323" y="1810"/>
                    </a:cubicBezTo>
                    <a:cubicBezTo>
                      <a:pt x="2279" y="1819"/>
                      <a:pt x="2232" y="1827"/>
                      <a:pt x="2187" y="1827"/>
                    </a:cubicBezTo>
                    <a:cubicBezTo>
                      <a:pt x="2152" y="1827"/>
                      <a:pt x="2118" y="1823"/>
                      <a:pt x="2086" y="1810"/>
                    </a:cubicBezTo>
                    <a:cubicBezTo>
                      <a:pt x="2086" y="1810"/>
                      <a:pt x="2086" y="1810"/>
                      <a:pt x="2086" y="1810"/>
                    </a:cubicBezTo>
                    <a:cubicBezTo>
                      <a:pt x="2083" y="1810"/>
                      <a:pt x="2078" y="1831"/>
                      <a:pt x="2082" y="1834"/>
                    </a:cubicBezTo>
                    <a:cubicBezTo>
                      <a:pt x="2120" y="1859"/>
                      <a:pt x="2160" y="1867"/>
                      <a:pt x="2201" y="1867"/>
                    </a:cubicBezTo>
                    <a:cubicBezTo>
                      <a:pt x="2221" y="1867"/>
                      <a:pt x="2242" y="1865"/>
                      <a:pt x="2263" y="1862"/>
                    </a:cubicBezTo>
                    <a:lnTo>
                      <a:pt x="2263" y="1862"/>
                    </a:lnTo>
                    <a:cubicBezTo>
                      <a:pt x="2223" y="1894"/>
                      <a:pt x="2180" y="1917"/>
                      <a:pt x="2128" y="1935"/>
                    </a:cubicBezTo>
                    <a:cubicBezTo>
                      <a:pt x="2131" y="1913"/>
                      <a:pt x="2131" y="1889"/>
                      <a:pt x="2135" y="1868"/>
                    </a:cubicBezTo>
                    <a:cubicBezTo>
                      <a:pt x="2136" y="1864"/>
                      <a:pt x="2128" y="1861"/>
                      <a:pt x="2121" y="1861"/>
                    </a:cubicBezTo>
                    <a:cubicBezTo>
                      <a:pt x="2116" y="1861"/>
                      <a:pt x="2112" y="1862"/>
                      <a:pt x="2111" y="1865"/>
                    </a:cubicBezTo>
                    <a:cubicBezTo>
                      <a:pt x="2103" y="1893"/>
                      <a:pt x="2097" y="1922"/>
                      <a:pt x="2092" y="1949"/>
                    </a:cubicBezTo>
                    <a:cubicBezTo>
                      <a:pt x="2047" y="1960"/>
                      <a:pt x="2001" y="1966"/>
                      <a:pt x="1955" y="1966"/>
                    </a:cubicBezTo>
                    <a:cubicBezTo>
                      <a:pt x="1890" y="1966"/>
                      <a:pt x="1826" y="1954"/>
                      <a:pt x="1769" y="1928"/>
                    </a:cubicBezTo>
                    <a:cubicBezTo>
                      <a:pt x="1767" y="1928"/>
                      <a:pt x="1765" y="1927"/>
                      <a:pt x="1763" y="1927"/>
                    </a:cubicBezTo>
                    <a:cubicBezTo>
                      <a:pt x="1743" y="1927"/>
                      <a:pt x="1723" y="1963"/>
                      <a:pt x="1745" y="1975"/>
                    </a:cubicBezTo>
                    <a:cubicBezTo>
                      <a:pt x="1811" y="2013"/>
                      <a:pt x="1887" y="2030"/>
                      <a:pt x="1964" y="2030"/>
                    </a:cubicBezTo>
                    <a:cubicBezTo>
                      <a:pt x="2004" y="2030"/>
                      <a:pt x="2045" y="2025"/>
                      <a:pt x="2085" y="2017"/>
                    </a:cubicBezTo>
                    <a:lnTo>
                      <a:pt x="2085" y="2032"/>
                    </a:lnTo>
                    <a:cubicBezTo>
                      <a:pt x="2041" y="2046"/>
                      <a:pt x="1993" y="2058"/>
                      <a:pt x="1943" y="2058"/>
                    </a:cubicBezTo>
                    <a:cubicBezTo>
                      <a:pt x="1923" y="2058"/>
                      <a:pt x="1901" y="2056"/>
                      <a:pt x="1880" y="2051"/>
                    </a:cubicBezTo>
                    <a:cubicBezTo>
                      <a:pt x="1781" y="2028"/>
                      <a:pt x="1685" y="1982"/>
                      <a:pt x="1612" y="1915"/>
                    </a:cubicBezTo>
                    <a:cubicBezTo>
                      <a:pt x="1601" y="1904"/>
                      <a:pt x="1591" y="1890"/>
                      <a:pt x="1581" y="1880"/>
                    </a:cubicBezTo>
                    <a:lnTo>
                      <a:pt x="1581" y="1880"/>
                    </a:lnTo>
                    <a:cubicBezTo>
                      <a:pt x="1601" y="1884"/>
                      <a:pt x="1621" y="1886"/>
                      <a:pt x="1641" y="1886"/>
                    </a:cubicBezTo>
                    <a:cubicBezTo>
                      <a:pt x="1704" y="1886"/>
                      <a:pt x="1770" y="1867"/>
                      <a:pt x="1825" y="1820"/>
                    </a:cubicBezTo>
                    <a:cubicBezTo>
                      <a:pt x="1863" y="1837"/>
                      <a:pt x="1902" y="1847"/>
                      <a:pt x="1942" y="1847"/>
                    </a:cubicBezTo>
                    <a:cubicBezTo>
                      <a:pt x="1950" y="1847"/>
                      <a:pt x="1958" y="1847"/>
                      <a:pt x="1967" y="1846"/>
                    </a:cubicBezTo>
                    <a:cubicBezTo>
                      <a:pt x="2026" y="1839"/>
                      <a:pt x="2070" y="1803"/>
                      <a:pt x="2106" y="1772"/>
                    </a:cubicBezTo>
                    <a:cubicBezTo>
                      <a:pt x="2112" y="1772"/>
                      <a:pt x="2118" y="1773"/>
                      <a:pt x="2125" y="1773"/>
                    </a:cubicBezTo>
                    <a:cubicBezTo>
                      <a:pt x="2148" y="1773"/>
                      <a:pt x="2173" y="1768"/>
                      <a:pt x="2195" y="1765"/>
                    </a:cubicBezTo>
                    <a:cubicBezTo>
                      <a:pt x="2243" y="1751"/>
                      <a:pt x="2278" y="1717"/>
                      <a:pt x="2316" y="1690"/>
                    </a:cubicBezTo>
                    <a:cubicBezTo>
                      <a:pt x="2345" y="1670"/>
                      <a:pt x="2385" y="1648"/>
                      <a:pt x="2410" y="1615"/>
                    </a:cubicBezTo>
                    <a:close/>
                    <a:moveTo>
                      <a:pt x="1163" y="1624"/>
                    </a:moveTo>
                    <a:cubicBezTo>
                      <a:pt x="1162" y="1666"/>
                      <a:pt x="1160" y="1708"/>
                      <a:pt x="1160" y="1750"/>
                    </a:cubicBezTo>
                    <a:cubicBezTo>
                      <a:pt x="1160" y="1842"/>
                      <a:pt x="1153" y="1942"/>
                      <a:pt x="1180" y="2040"/>
                    </a:cubicBezTo>
                    <a:cubicBezTo>
                      <a:pt x="1195" y="2085"/>
                      <a:pt x="1214" y="2128"/>
                      <a:pt x="1239" y="2169"/>
                    </a:cubicBezTo>
                    <a:cubicBezTo>
                      <a:pt x="1148" y="2026"/>
                      <a:pt x="1120" y="1853"/>
                      <a:pt x="1142" y="1715"/>
                    </a:cubicBezTo>
                    <a:cubicBezTo>
                      <a:pt x="1145" y="1686"/>
                      <a:pt x="1153" y="1655"/>
                      <a:pt x="1163" y="1624"/>
                    </a:cubicBezTo>
                    <a:close/>
                    <a:moveTo>
                      <a:pt x="2780" y="2292"/>
                    </a:moveTo>
                    <a:lnTo>
                      <a:pt x="2780" y="2292"/>
                    </a:lnTo>
                    <a:cubicBezTo>
                      <a:pt x="2779" y="2295"/>
                      <a:pt x="2779" y="2299"/>
                      <a:pt x="2777" y="2301"/>
                    </a:cubicBezTo>
                    <a:cubicBezTo>
                      <a:pt x="2770" y="2306"/>
                      <a:pt x="2761" y="2307"/>
                      <a:pt x="2753" y="2308"/>
                    </a:cubicBezTo>
                    <a:cubicBezTo>
                      <a:pt x="2761" y="2303"/>
                      <a:pt x="2772" y="2296"/>
                      <a:pt x="2780" y="2292"/>
                    </a:cubicBezTo>
                    <a:close/>
                    <a:moveTo>
                      <a:pt x="1609" y="2200"/>
                    </a:moveTo>
                    <a:cubicBezTo>
                      <a:pt x="1663" y="2230"/>
                      <a:pt x="1719" y="2252"/>
                      <a:pt x="1775" y="2271"/>
                    </a:cubicBezTo>
                    <a:cubicBezTo>
                      <a:pt x="1853" y="2295"/>
                      <a:pt x="1934" y="2314"/>
                      <a:pt x="2016" y="2321"/>
                    </a:cubicBezTo>
                    <a:cubicBezTo>
                      <a:pt x="1974" y="2340"/>
                      <a:pt x="1932" y="2356"/>
                      <a:pt x="1886" y="2369"/>
                    </a:cubicBezTo>
                    <a:cubicBezTo>
                      <a:pt x="1853" y="2363"/>
                      <a:pt x="1822" y="2358"/>
                      <a:pt x="1791" y="2344"/>
                    </a:cubicBezTo>
                    <a:cubicBezTo>
                      <a:pt x="1718" y="2314"/>
                      <a:pt x="1663" y="2252"/>
                      <a:pt x="1609" y="2200"/>
                    </a:cubicBezTo>
                    <a:close/>
                    <a:moveTo>
                      <a:pt x="2780" y="1573"/>
                    </a:moveTo>
                    <a:cubicBezTo>
                      <a:pt x="2787" y="1597"/>
                      <a:pt x="2792" y="1619"/>
                      <a:pt x="2798" y="1641"/>
                    </a:cubicBezTo>
                    <a:cubicBezTo>
                      <a:pt x="2780" y="1714"/>
                      <a:pt x="2754" y="1784"/>
                      <a:pt x="2725" y="1851"/>
                    </a:cubicBezTo>
                    <a:cubicBezTo>
                      <a:pt x="2698" y="1913"/>
                      <a:pt x="2669" y="1977"/>
                      <a:pt x="2633" y="2039"/>
                    </a:cubicBezTo>
                    <a:cubicBezTo>
                      <a:pt x="2594" y="2073"/>
                      <a:pt x="2557" y="2105"/>
                      <a:pt x="2520" y="2138"/>
                    </a:cubicBezTo>
                    <a:cubicBezTo>
                      <a:pt x="2429" y="2224"/>
                      <a:pt x="2333" y="2326"/>
                      <a:pt x="2202" y="2377"/>
                    </a:cubicBezTo>
                    <a:cubicBezTo>
                      <a:pt x="2166" y="2383"/>
                      <a:pt x="2131" y="2384"/>
                      <a:pt x="2093" y="2385"/>
                    </a:cubicBezTo>
                    <a:cubicBezTo>
                      <a:pt x="2097" y="2372"/>
                      <a:pt x="2103" y="2358"/>
                      <a:pt x="2104" y="2343"/>
                    </a:cubicBezTo>
                    <a:cubicBezTo>
                      <a:pt x="2106" y="2337"/>
                      <a:pt x="2106" y="2332"/>
                      <a:pt x="2106" y="2329"/>
                    </a:cubicBezTo>
                    <a:cubicBezTo>
                      <a:pt x="2111" y="2326"/>
                      <a:pt x="2114" y="2322"/>
                      <a:pt x="2120" y="2321"/>
                    </a:cubicBezTo>
                    <a:cubicBezTo>
                      <a:pt x="2135" y="2318"/>
                      <a:pt x="2151" y="2318"/>
                      <a:pt x="2166" y="2317"/>
                    </a:cubicBezTo>
                    <a:cubicBezTo>
                      <a:pt x="2305" y="2292"/>
                      <a:pt x="2431" y="2212"/>
                      <a:pt x="2531" y="2107"/>
                    </a:cubicBezTo>
                    <a:cubicBezTo>
                      <a:pt x="2630" y="2004"/>
                      <a:pt x="2684" y="1867"/>
                      <a:pt x="2695" y="1722"/>
                    </a:cubicBezTo>
                    <a:cubicBezTo>
                      <a:pt x="2696" y="1708"/>
                      <a:pt x="2696" y="1693"/>
                      <a:pt x="2696" y="1679"/>
                    </a:cubicBezTo>
                    <a:cubicBezTo>
                      <a:pt x="2715" y="1661"/>
                      <a:pt x="2737" y="1645"/>
                      <a:pt x="2753" y="1624"/>
                    </a:cubicBezTo>
                    <a:cubicBezTo>
                      <a:pt x="2765" y="1608"/>
                      <a:pt x="2772" y="1591"/>
                      <a:pt x="2780" y="1573"/>
                    </a:cubicBezTo>
                    <a:close/>
                    <a:moveTo>
                      <a:pt x="2062" y="2347"/>
                    </a:moveTo>
                    <a:lnTo>
                      <a:pt x="2062" y="2347"/>
                    </a:lnTo>
                    <a:cubicBezTo>
                      <a:pt x="2058" y="2361"/>
                      <a:pt x="2056" y="2374"/>
                      <a:pt x="2052" y="2388"/>
                    </a:cubicBezTo>
                    <a:lnTo>
                      <a:pt x="2044" y="2388"/>
                    </a:lnTo>
                    <a:cubicBezTo>
                      <a:pt x="2018" y="2385"/>
                      <a:pt x="1993" y="2383"/>
                      <a:pt x="1967" y="2381"/>
                    </a:cubicBezTo>
                    <a:cubicBezTo>
                      <a:pt x="2001" y="2372"/>
                      <a:pt x="2031" y="2361"/>
                      <a:pt x="2062" y="2347"/>
                    </a:cubicBezTo>
                    <a:close/>
                    <a:moveTo>
                      <a:pt x="809" y="2074"/>
                    </a:moveTo>
                    <a:lnTo>
                      <a:pt x="809" y="2074"/>
                    </a:lnTo>
                    <a:cubicBezTo>
                      <a:pt x="820" y="2096"/>
                      <a:pt x="833" y="2121"/>
                      <a:pt x="847" y="2142"/>
                    </a:cubicBezTo>
                    <a:cubicBezTo>
                      <a:pt x="913" y="2246"/>
                      <a:pt x="1006" y="2326"/>
                      <a:pt x="1107" y="2388"/>
                    </a:cubicBezTo>
                    <a:cubicBezTo>
                      <a:pt x="1149" y="2440"/>
                      <a:pt x="1197" y="2489"/>
                      <a:pt x="1248" y="2534"/>
                    </a:cubicBezTo>
                    <a:cubicBezTo>
                      <a:pt x="1101" y="2429"/>
                      <a:pt x="937" y="2326"/>
                      <a:pt x="848" y="2162"/>
                    </a:cubicBezTo>
                    <a:cubicBezTo>
                      <a:pt x="833" y="2135"/>
                      <a:pt x="820" y="2103"/>
                      <a:pt x="809" y="2074"/>
                    </a:cubicBezTo>
                    <a:close/>
                    <a:moveTo>
                      <a:pt x="2717" y="2451"/>
                    </a:moveTo>
                    <a:lnTo>
                      <a:pt x="2717" y="2451"/>
                    </a:lnTo>
                    <a:cubicBezTo>
                      <a:pt x="2710" y="2465"/>
                      <a:pt x="2703" y="2480"/>
                      <a:pt x="2696" y="2494"/>
                    </a:cubicBezTo>
                    <a:cubicBezTo>
                      <a:pt x="2642" y="2515"/>
                      <a:pt x="2587" y="2534"/>
                      <a:pt x="2530" y="2548"/>
                    </a:cubicBezTo>
                    <a:cubicBezTo>
                      <a:pt x="2486" y="2557"/>
                      <a:pt x="2442" y="2563"/>
                      <a:pt x="2396" y="2570"/>
                    </a:cubicBezTo>
                    <a:cubicBezTo>
                      <a:pt x="2395" y="2564"/>
                      <a:pt x="2395" y="2560"/>
                      <a:pt x="2393" y="2556"/>
                    </a:cubicBezTo>
                    <a:cubicBezTo>
                      <a:pt x="2503" y="2533"/>
                      <a:pt x="2612" y="2500"/>
                      <a:pt x="2717" y="2451"/>
                    </a:cubicBezTo>
                    <a:close/>
                    <a:moveTo>
                      <a:pt x="2353" y="2564"/>
                    </a:moveTo>
                    <a:cubicBezTo>
                      <a:pt x="2355" y="2567"/>
                      <a:pt x="2355" y="2570"/>
                      <a:pt x="2358" y="2575"/>
                    </a:cubicBezTo>
                    <a:cubicBezTo>
                      <a:pt x="2327" y="2578"/>
                      <a:pt x="2298" y="2578"/>
                      <a:pt x="2270" y="2581"/>
                    </a:cubicBezTo>
                    <a:cubicBezTo>
                      <a:pt x="2283" y="2578"/>
                      <a:pt x="2297" y="2575"/>
                      <a:pt x="2311" y="2574"/>
                    </a:cubicBezTo>
                    <a:cubicBezTo>
                      <a:pt x="2325" y="2571"/>
                      <a:pt x="2340" y="2567"/>
                      <a:pt x="2353" y="2564"/>
                    </a:cubicBezTo>
                    <a:close/>
                    <a:moveTo>
                      <a:pt x="866" y="2556"/>
                    </a:moveTo>
                    <a:cubicBezTo>
                      <a:pt x="880" y="2568"/>
                      <a:pt x="895" y="2577"/>
                      <a:pt x="913" y="2589"/>
                    </a:cubicBezTo>
                    <a:cubicBezTo>
                      <a:pt x="908" y="2599"/>
                      <a:pt x="908" y="2610"/>
                      <a:pt x="907" y="2622"/>
                    </a:cubicBezTo>
                    <a:cubicBezTo>
                      <a:pt x="893" y="2599"/>
                      <a:pt x="878" y="2578"/>
                      <a:pt x="866" y="2556"/>
                    </a:cubicBezTo>
                    <a:cubicBezTo>
                      <a:pt x="866" y="2556"/>
                      <a:pt x="866" y="2556"/>
                      <a:pt x="866" y="2556"/>
                    </a:cubicBezTo>
                    <a:close/>
                    <a:moveTo>
                      <a:pt x="1369" y="2619"/>
                    </a:moveTo>
                    <a:lnTo>
                      <a:pt x="1369" y="2619"/>
                    </a:lnTo>
                    <a:cubicBezTo>
                      <a:pt x="1423" y="2654"/>
                      <a:pt x="1478" y="2685"/>
                      <a:pt x="1535" y="2709"/>
                    </a:cubicBezTo>
                    <a:cubicBezTo>
                      <a:pt x="1554" y="2718"/>
                      <a:pt x="1575" y="2724"/>
                      <a:pt x="1595" y="2732"/>
                    </a:cubicBezTo>
                    <a:cubicBezTo>
                      <a:pt x="1581" y="2732"/>
                      <a:pt x="1568" y="2733"/>
                      <a:pt x="1554" y="2733"/>
                    </a:cubicBezTo>
                    <a:cubicBezTo>
                      <a:pt x="1547" y="2733"/>
                      <a:pt x="1540" y="2733"/>
                      <a:pt x="1533" y="2732"/>
                    </a:cubicBezTo>
                    <a:cubicBezTo>
                      <a:pt x="1477" y="2698"/>
                      <a:pt x="1423" y="2659"/>
                      <a:pt x="1369" y="2619"/>
                    </a:cubicBezTo>
                    <a:close/>
                    <a:moveTo>
                      <a:pt x="1693" y="2769"/>
                    </a:moveTo>
                    <a:cubicBezTo>
                      <a:pt x="1719" y="2780"/>
                      <a:pt x="1745" y="2789"/>
                      <a:pt x="1773" y="2797"/>
                    </a:cubicBezTo>
                    <a:lnTo>
                      <a:pt x="1731" y="2823"/>
                    </a:lnTo>
                    <a:cubicBezTo>
                      <a:pt x="1712" y="2816"/>
                      <a:pt x="1693" y="2815"/>
                      <a:pt x="1674" y="2805"/>
                    </a:cubicBezTo>
                    <a:cubicBezTo>
                      <a:pt x="1656" y="2797"/>
                      <a:pt x="1636" y="2787"/>
                      <a:pt x="1619" y="2778"/>
                    </a:cubicBezTo>
                    <a:cubicBezTo>
                      <a:pt x="1643" y="2776"/>
                      <a:pt x="1667" y="2775"/>
                      <a:pt x="1693" y="2769"/>
                    </a:cubicBezTo>
                    <a:close/>
                    <a:moveTo>
                      <a:pt x="1837" y="2816"/>
                    </a:moveTo>
                    <a:cubicBezTo>
                      <a:pt x="1974" y="2853"/>
                      <a:pt x="2114" y="2878"/>
                      <a:pt x="2259" y="2879"/>
                    </a:cubicBezTo>
                    <a:cubicBezTo>
                      <a:pt x="2220" y="2890"/>
                      <a:pt x="2181" y="2897"/>
                      <a:pt x="2137" y="2897"/>
                    </a:cubicBezTo>
                    <a:cubicBezTo>
                      <a:pt x="2133" y="2897"/>
                      <a:pt x="2130" y="2897"/>
                      <a:pt x="2126" y="2897"/>
                    </a:cubicBezTo>
                    <a:cubicBezTo>
                      <a:pt x="2020" y="2895"/>
                      <a:pt x="1906" y="2873"/>
                      <a:pt x="1793" y="2840"/>
                    </a:cubicBezTo>
                    <a:cubicBezTo>
                      <a:pt x="1808" y="2833"/>
                      <a:pt x="1824" y="2824"/>
                      <a:pt x="1837" y="2816"/>
                    </a:cubicBezTo>
                    <a:close/>
                    <a:moveTo>
                      <a:pt x="935" y="2603"/>
                    </a:moveTo>
                    <a:cubicBezTo>
                      <a:pt x="1057" y="2725"/>
                      <a:pt x="1206" y="2818"/>
                      <a:pt x="1353" y="2901"/>
                    </a:cubicBezTo>
                    <a:cubicBezTo>
                      <a:pt x="1374" y="2914"/>
                      <a:pt x="1396" y="2926"/>
                      <a:pt x="1416" y="2936"/>
                    </a:cubicBezTo>
                    <a:cubicBezTo>
                      <a:pt x="1401" y="2939"/>
                      <a:pt x="1385" y="2940"/>
                      <a:pt x="1368" y="2941"/>
                    </a:cubicBezTo>
                    <a:cubicBezTo>
                      <a:pt x="1240" y="2878"/>
                      <a:pt x="1119" y="2805"/>
                      <a:pt x="999" y="2728"/>
                    </a:cubicBezTo>
                    <a:cubicBezTo>
                      <a:pt x="983" y="2716"/>
                      <a:pt x="965" y="2702"/>
                      <a:pt x="948" y="2691"/>
                    </a:cubicBezTo>
                    <a:cubicBezTo>
                      <a:pt x="943" y="2684"/>
                      <a:pt x="940" y="2674"/>
                      <a:pt x="935" y="2667"/>
                    </a:cubicBezTo>
                    <a:cubicBezTo>
                      <a:pt x="930" y="2645"/>
                      <a:pt x="930" y="2623"/>
                      <a:pt x="935" y="2603"/>
                    </a:cubicBezTo>
                    <a:close/>
                    <a:moveTo>
                      <a:pt x="1464" y="2962"/>
                    </a:moveTo>
                    <a:cubicBezTo>
                      <a:pt x="1507" y="2987"/>
                      <a:pt x="1553" y="3009"/>
                      <a:pt x="1597" y="3031"/>
                    </a:cubicBezTo>
                    <a:cubicBezTo>
                      <a:pt x="1542" y="3012"/>
                      <a:pt x="1488" y="2991"/>
                      <a:pt x="1436" y="2968"/>
                    </a:cubicBezTo>
                    <a:cubicBezTo>
                      <a:pt x="1445" y="2966"/>
                      <a:pt x="1453" y="2963"/>
                      <a:pt x="1464" y="2962"/>
                    </a:cubicBezTo>
                    <a:close/>
                    <a:moveTo>
                      <a:pt x="3337" y="1564"/>
                    </a:moveTo>
                    <a:cubicBezTo>
                      <a:pt x="3346" y="1605"/>
                      <a:pt x="3355" y="1646"/>
                      <a:pt x="3362" y="1689"/>
                    </a:cubicBezTo>
                    <a:cubicBezTo>
                      <a:pt x="3405" y="1971"/>
                      <a:pt x="3419" y="2285"/>
                      <a:pt x="3267" y="2556"/>
                    </a:cubicBezTo>
                    <a:cubicBezTo>
                      <a:pt x="3130" y="2802"/>
                      <a:pt x="2882" y="2981"/>
                      <a:pt x="2609" y="3057"/>
                    </a:cubicBezTo>
                    <a:lnTo>
                      <a:pt x="2589" y="3062"/>
                    </a:lnTo>
                    <a:cubicBezTo>
                      <a:pt x="2718" y="2973"/>
                      <a:pt x="2799" y="2852"/>
                      <a:pt x="2863" y="2728"/>
                    </a:cubicBezTo>
                    <a:cubicBezTo>
                      <a:pt x="2987" y="2652"/>
                      <a:pt x="3097" y="2553"/>
                      <a:pt x="3175" y="2429"/>
                    </a:cubicBezTo>
                    <a:cubicBezTo>
                      <a:pt x="3299" y="2234"/>
                      <a:pt x="3328" y="2018"/>
                      <a:pt x="3322" y="1810"/>
                    </a:cubicBezTo>
                    <a:cubicBezTo>
                      <a:pt x="3340" y="1730"/>
                      <a:pt x="3347" y="1648"/>
                      <a:pt x="3337" y="1564"/>
                    </a:cubicBezTo>
                    <a:close/>
                    <a:moveTo>
                      <a:pt x="282" y="2120"/>
                    </a:moveTo>
                    <a:cubicBezTo>
                      <a:pt x="308" y="2191"/>
                      <a:pt x="341" y="2260"/>
                      <a:pt x="379" y="2326"/>
                    </a:cubicBezTo>
                    <a:cubicBezTo>
                      <a:pt x="370" y="2356"/>
                      <a:pt x="363" y="2390"/>
                      <a:pt x="366" y="2420"/>
                    </a:cubicBezTo>
                    <a:cubicBezTo>
                      <a:pt x="376" y="2482"/>
                      <a:pt x="397" y="2541"/>
                      <a:pt x="408" y="2601"/>
                    </a:cubicBezTo>
                    <a:cubicBezTo>
                      <a:pt x="420" y="2663"/>
                      <a:pt x="441" y="2721"/>
                      <a:pt x="461" y="2783"/>
                    </a:cubicBezTo>
                    <a:cubicBezTo>
                      <a:pt x="480" y="2845"/>
                      <a:pt x="531" y="2890"/>
                      <a:pt x="559" y="2947"/>
                    </a:cubicBezTo>
                    <a:cubicBezTo>
                      <a:pt x="577" y="2984"/>
                      <a:pt x="577" y="3038"/>
                      <a:pt x="586" y="3083"/>
                    </a:cubicBezTo>
                    <a:cubicBezTo>
                      <a:pt x="573" y="3072"/>
                      <a:pt x="559" y="3060"/>
                      <a:pt x="548" y="3046"/>
                    </a:cubicBezTo>
                    <a:cubicBezTo>
                      <a:pt x="493" y="2988"/>
                      <a:pt x="441" y="2928"/>
                      <a:pt x="394" y="2863"/>
                    </a:cubicBezTo>
                    <a:cubicBezTo>
                      <a:pt x="348" y="2797"/>
                      <a:pt x="310" y="2723"/>
                      <a:pt x="282" y="2645"/>
                    </a:cubicBezTo>
                    <a:cubicBezTo>
                      <a:pt x="255" y="2564"/>
                      <a:pt x="282" y="2473"/>
                      <a:pt x="275" y="2395"/>
                    </a:cubicBezTo>
                    <a:cubicBezTo>
                      <a:pt x="269" y="2314"/>
                      <a:pt x="262" y="2234"/>
                      <a:pt x="275" y="2154"/>
                    </a:cubicBezTo>
                    <a:cubicBezTo>
                      <a:pt x="277" y="2142"/>
                      <a:pt x="281" y="2131"/>
                      <a:pt x="282" y="2120"/>
                    </a:cubicBezTo>
                    <a:close/>
                    <a:moveTo>
                      <a:pt x="3329" y="1326"/>
                    </a:moveTo>
                    <a:cubicBezTo>
                      <a:pt x="3413" y="1404"/>
                      <a:pt x="3483" y="1500"/>
                      <a:pt x="3522" y="1606"/>
                    </a:cubicBezTo>
                    <a:cubicBezTo>
                      <a:pt x="3584" y="1783"/>
                      <a:pt x="3541" y="1963"/>
                      <a:pt x="3514" y="2127"/>
                    </a:cubicBezTo>
                    <a:cubicBezTo>
                      <a:pt x="3486" y="2292"/>
                      <a:pt x="3438" y="2454"/>
                      <a:pt x="3351" y="2599"/>
                    </a:cubicBezTo>
                    <a:cubicBezTo>
                      <a:pt x="3267" y="2742"/>
                      <a:pt x="3163" y="2874"/>
                      <a:pt x="3035" y="2980"/>
                    </a:cubicBezTo>
                    <a:cubicBezTo>
                      <a:pt x="2923" y="3073"/>
                      <a:pt x="2809" y="3170"/>
                      <a:pt x="2676" y="3232"/>
                    </a:cubicBezTo>
                    <a:cubicBezTo>
                      <a:pt x="2659" y="3239"/>
                      <a:pt x="2647" y="3248"/>
                      <a:pt x="2629" y="3255"/>
                    </a:cubicBezTo>
                    <a:cubicBezTo>
                      <a:pt x="2541" y="3287"/>
                      <a:pt x="2448" y="3291"/>
                      <a:pt x="2357" y="3291"/>
                    </a:cubicBezTo>
                    <a:cubicBezTo>
                      <a:pt x="2332" y="3291"/>
                      <a:pt x="2307" y="3291"/>
                      <a:pt x="2282" y="3291"/>
                    </a:cubicBezTo>
                    <a:cubicBezTo>
                      <a:pt x="2256" y="3291"/>
                      <a:pt x="2229" y="3291"/>
                      <a:pt x="2203" y="3292"/>
                    </a:cubicBezTo>
                    <a:cubicBezTo>
                      <a:pt x="2174" y="3294"/>
                      <a:pt x="2144" y="3295"/>
                      <a:pt x="2115" y="3295"/>
                    </a:cubicBezTo>
                    <a:cubicBezTo>
                      <a:pt x="2006" y="3295"/>
                      <a:pt x="1898" y="3284"/>
                      <a:pt x="1795" y="3259"/>
                    </a:cubicBezTo>
                    <a:cubicBezTo>
                      <a:pt x="1664" y="3229"/>
                      <a:pt x="1521" y="3215"/>
                      <a:pt x="1398" y="3146"/>
                    </a:cubicBezTo>
                    <a:cubicBezTo>
                      <a:pt x="1360" y="3124"/>
                      <a:pt x="1325" y="3098"/>
                      <a:pt x="1291" y="3069"/>
                    </a:cubicBezTo>
                    <a:lnTo>
                      <a:pt x="1291" y="3069"/>
                    </a:lnTo>
                    <a:cubicBezTo>
                      <a:pt x="1356" y="3080"/>
                      <a:pt x="1423" y="3090"/>
                      <a:pt x="1488" y="3097"/>
                    </a:cubicBezTo>
                    <a:cubicBezTo>
                      <a:pt x="1697" y="3160"/>
                      <a:pt x="1912" y="3200"/>
                      <a:pt x="2132" y="3200"/>
                    </a:cubicBezTo>
                    <a:cubicBezTo>
                      <a:pt x="2140" y="3200"/>
                      <a:pt x="2147" y="3200"/>
                      <a:pt x="2154" y="3200"/>
                    </a:cubicBezTo>
                    <a:cubicBezTo>
                      <a:pt x="2480" y="3195"/>
                      <a:pt x="2817" y="3084"/>
                      <a:pt x="3069" y="2863"/>
                    </a:cubicBezTo>
                    <a:cubicBezTo>
                      <a:pt x="3333" y="2637"/>
                      <a:pt x="3437" y="2288"/>
                      <a:pt x="3430" y="1973"/>
                    </a:cubicBezTo>
                    <a:cubicBezTo>
                      <a:pt x="3428" y="1759"/>
                      <a:pt x="3375" y="1536"/>
                      <a:pt x="3329" y="1326"/>
                    </a:cubicBezTo>
                    <a:close/>
                    <a:moveTo>
                      <a:pt x="1905" y="0"/>
                    </a:moveTo>
                    <a:cubicBezTo>
                      <a:pt x="1837" y="3"/>
                      <a:pt x="1774" y="22"/>
                      <a:pt x="1708" y="32"/>
                    </a:cubicBezTo>
                    <a:cubicBezTo>
                      <a:pt x="1643" y="39"/>
                      <a:pt x="1581" y="65"/>
                      <a:pt x="1518" y="80"/>
                    </a:cubicBezTo>
                    <a:cubicBezTo>
                      <a:pt x="1453" y="95"/>
                      <a:pt x="1380" y="79"/>
                      <a:pt x="1316" y="101"/>
                    </a:cubicBezTo>
                    <a:cubicBezTo>
                      <a:pt x="1240" y="128"/>
                      <a:pt x="1188" y="204"/>
                      <a:pt x="1123" y="247"/>
                    </a:cubicBezTo>
                    <a:cubicBezTo>
                      <a:pt x="1117" y="234"/>
                      <a:pt x="1107" y="219"/>
                      <a:pt x="1105" y="219"/>
                    </a:cubicBezTo>
                    <a:cubicBezTo>
                      <a:pt x="1105" y="219"/>
                      <a:pt x="1105" y="219"/>
                      <a:pt x="1105" y="219"/>
                    </a:cubicBezTo>
                    <a:cubicBezTo>
                      <a:pt x="1086" y="237"/>
                      <a:pt x="1075" y="265"/>
                      <a:pt x="1047" y="266"/>
                    </a:cubicBezTo>
                    <a:cubicBezTo>
                      <a:pt x="1047" y="266"/>
                      <a:pt x="1046" y="266"/>
                      <a:pt x="1045" y="266"/>
                    </a:cubicBezTo>
                    <a:cubicBezTo>
                      <a:pt x="1017" y="266"/>
                      <a:pt x="978" y="247"/>
                      <a:pt x="947" y="244"/>
                    </a:cubicBezTo>
                    <a:cubicBezTo>
                      <a:pt x="914" y="240"/>
                      <a:pt x="867" y="216"/>
                      <a:pt x="834" y="216"/>
                    </a:cubicBezTo>
                    <a:cubicBezTo>
                      <a:pt x="802" y="216"/>
                      <a:pt x="785" y="237"/>
                      <a:pt x="758" y="245"/>
                    </a:cubicBezTo>
                    <a:cubicBezTo>
                      <a:pt x="731" y="256"/>
                      <a:pt x="717" y="284"/>
                      <a:pt x="692" y="295"/>
                    </a:cubicBezTo>
                    <a:cubicBezTo>
                      <a:pt x="666" y="307"/>
                      <a:pt x="626" y="306"/>
                      <a:pt x="603" y="322"/>
                    </a:cubicBezTo>
                    <a:cubicBezTo>
                      <a:pt x="578" y="339"/>
                      <a:pt x="542" y="342"/>
                      <a:pt x="520" y="362"/>
                    </a:cubicBezTo>
                    <a:cubicBezTo>
                      <a:pt x="497" y="382"/>
                      <a:pt x="502" y="428"/>
                      <a:pt x="483" y="449"/>
                    </a:cubicBezTo>
                    <a:lnTo>
                      <a:pt x="425" y="512"/>
                    </a:lnTo>
                    <a:cubicBezTo>
                      <a:pt x="406" y="533"/>
                      <a:pt x="373" y="543"/>
                      <a:pt x="355" y="566"/>
                    </a:cubicBezTo>
                    <a:cubicBezTo>
                      <a:pt x="335" y="587"/>
                      <a:pt x="307" y="600"/>
                      <a:pt x="288" y="622"/>
                    </a:cubicBezTo>
                    <a:cubicBezTo>
                      <a:pt x="269" y="644"/>
                      <a:pt x="245" y="664"/>
                      <a:pt x="227" y="686"/>
                    </a:cubicBezTo>
                    <a:cubicBezTo>
                      <a:pt x="211" y="711"/>
                      <a:pt x="212" y="745"/>
                      <a:pt x="191" y="767"/>
                    </a:cubicBezTo>
                    <a:cubicBezTo>
                      <a:pt x="172" y="789"/>
                      <a:pt x="142" y="803"/>
                      <a:pt x="121" y="825"/>
                    </a:cubicBezTo>
                    <a:cubicBezTo>
                      <a:pt x="102" y="848"/>
                      <a:pt x="74" y="866"/>
                      <a:pt x="57" y="891"/>
                    </a:cubicBezTo>
                    <a:cubicBezTo>
                      <a:pt x="39" y="914"/>
                      <a:pt x="46" y="951"/>
                      <a:pt x="33" y="979"/>
                    </a:cubicBezTo>
                    <a:cubicBezTo>
                      <a:pt x="19" y="1008"/>
                      <a:pt x="4" y="1037"/>
                      <a:pt x="2" y="1071"/>
                    </a:cubicBezTo>
                    <a:cubicBezTo>
                      <a:pt x="0" y="1105"/>
                      <a:pt x="25" y="1151"/>
                      <a:pt x="26" y="1185"/>
                    </a:cubicBezTo>
                    <a:cubicBezTo>
                      <a:pt x="28" y="1220"/>
                      <a:pt x="32" y="1256"/>
                      <a:pt x="40" y="1291"/>
                    </a:cubicBezTo>
                    <a:cubicBezTo>
                      <a:pt x="47" y="1323"/>
                      <a:pt x="68" y="1360"/>
                      <a:pt x="32" y="1378"/>
                    </a:cubicBezTo>
                    <a:cubicBezTo>
                      <a:pt x="29" y="1378"/>
                      <a:pt x="49" y="1385"/>
                      <a:pt x="53" y="1385"/>
                    </a:cubicBezTo>
                    <a:cubicBezTo>
                      <a:pt x="53" y="1385"/>
                      <a:pt x="54" y="1385"/>
                      <a:pt x="54" y="1385"/>
                    </a:cubicBezTo>
                    <a:cubicBezTo>
                      <a:pt x="94" y="1378"/>
                      <a:pt x="91" y="1359"/>
                      <a:pt x="88" y="1338"/>
                    </a:cubicBezTo>
                    <a:cubicBezTo>
                      <a:pt x="83" y="1305"/>
                      <a:pt x="55" y="1265"/>
                      <a:pt x="62" y="1236"/>
                    </a:cubicBezTo>
                    <a:cubicBezTo>
                      <a:pt x="68" y="1209"/>
                      <a:pt x="66" y="1180"/>
                      <a:pt x="69" y="1151"/>
                    </a:cubicBezTo>
                    <a:cubicBezTo>
                      <a:pt x="73" y="1121"/>
                      <a:pt x="77" y="1093"/>
                      <a:pt x="88" y="1068"/>
                    </a:cubicBezTo>
                    <a:cubicBezTo>
                      <a:pt x="101" y="1042"/>
                      <a:pt x="156" y="1037"/>
                      <a:pt x="172" y="1015"/>
                    </a:cubicBezTo>
                    <a:cubicBezTo>
                      <a:pt x="190" y="993"/>
                      <a:pt x="200" y="967"/>
                      <a:pt x="222" y="947"/>
                    </a:cubicBezTo>
                    <a:cubicBezTo>
                      <a:pt x="245" y="928"/>
                      <a:pt x="262" y="906"/>
                      <a:pt x="288" y="889"/>
                    </a:cubicBezTo>
                    <a:cubicBezTo>
                      <a:pt x="311" y="872"/>
                      <a:pt x="308" y="837"/>
                      <a:pt x="335" y="821"/>
                    </a:cubicBezTo>
                    <a:cubicBezTo>
                      <a:pt x="346" y="812"/>
                      <a:pt x="367" y="812"/>
                      <a:pt x="387" y="812"/>
                    </a:cubicBezTo>
                    <a:cubicBezTo>
                      <a:pt x="408" y="812"/>
                      <a:pt x="429" y="812"/>
                      <a:pt x="439" y="804"/>
                    </a:cubicBezTo>
                    <a:cubicBezTo>
                      <a:pt x="461" y="788"/>
                      <a:pt x="476" y="775"/>
                      <a:pt x="497" y="760"/>
                    </a:cubicBezTo>
                    <a:cubicBezTo>
                      <a:pt x="516" y="746"/>
                      <a:pt x="508" y="708"/>
                      <a:pt x="529" y="694"/>
                    </a:cubicBezTo>
                    <a:cubicBezTo>
                      <a:pt x="542" y="686"/>
                      <a:pt x="562" y="683"/>
                      <a:pt x="580" y="677"/>
                    </a:cubicBezTo>
                    <a:cubicBezTo>
                      <a:pt x="587" y="683"/>
                      <a:pt x="593" y="685"/>
                      <a:pt x="596" y="685"/>
                    </a:cubicBezTo>
                    <a:cubicBezTo>
                      <a:pt x="598" y="685"/>
                      <a:pt x="598" y="685"/>
                      <a:pt x="599" y="684"/>
                    </a:cubicBezTo>
                    <a:cubicBezTo>
                      <a:pt x="607" y="673"/>
                      <a:pt x="614" y="664"/>
                      <a:pt x="624" y="651"/>
                    </a:cubicBezTo>
                    <a:cubicBezTo>
                      <a:pt x="633" y="642"/>
                      <a:pt x="644" y="629"/>
                      <a:pt x="658" y="621"/>
                    </a:cubicBezTo>
                    <a:cubicBezTo>
                      <a:pt x="676" y="607"/>
                      <a:pt x="708" y="605"/>
                      <a:pt x="727" y="591"/>
                    </a:cubicBezTo>
                    <a:cubicBezTo>
                      <a:pt x="745" y="577"/>
                      <a:pt x="749" y="548"/>
                      <a:pt x="765" y="534"/>
                    </a:cubicBezTo>
                    <a:cubicBezTo>
                      <a:pt x="772" y="529"/>
                      <a:pt x="779" y="521"/>
                      <a:pt x="785" y="512"/>
                    </a:cubicBezTo>
                    <a:cubicBezTo>
                      <a:pt x="833" y="494"/>
                      <a:pt x="886" y="483"/>
                      <a:pt x="930" y="466"/>
                    </a:cubicBezTo>
                    <a:cubicBezTo>
                      <a:pt x="976" y="453"/>
                      <a:pt x="1023" y="450"/>
                      <a:pt x="1068" y="445"/>
                    </a:cubicBezTo>
                    <a:lnTo>
                      <a:pt x="1068" y="445"/>
                    </a:lnTo>
                    <a:cubicBezTo>
                      <a:pt x="1023" y="467"/>
                      <a:pt x="976" y="490"/>
                      <a:pt x="935" y="525"/>
                    </a:cubicBezTo>
                    <a:cubicBezTo>
                      <a:pt x="913" y="543"/>
                      <a:pt x="893" y="563"/>
                      <a:pt x="874" y="587"/>
                    </a:cubicBezTo>
                    <a:cubicBezTo>
                      <a:pt x="855" y="595"/>
                      <a:pt x="837" y="603"/>
                      <a:pt x="819" y="614"/>
                    </a:cubicBezTo>
                    <a:cubicBezTo>
                      <a:pt x="768" y="644"/>
                      <a:pt x="716" y="677"/>
                      <a:pt x="666" y="713"/>
                    </a:cubicBezTo>
                    <a:cubicBezTo>
                      <a:pt x="619" y="753"/>
                      <a:pt x="586" y="807"/>
                      <a:pt x="541" y="848"/>
                    </a:cubicBezTo>
                    <a:cubicBezTo>
                      <a:pt x="494" y="888"/>
                      <a:pt x="439" y="922"/>
                      <a:pt x="394" y="967"/>
                    </a:cubicBezTo>
                    <a:cubicBezTo>
                      <a:pt x="351" y="1012"/>
                      <a:pt x="303" y="1056"/>
                      <a:pt x="266" y="1110"/>
                    </a:cubicBezTo>
                    <a:cubicBezTo>
                      <a:pt x="231" y="1161"/>
                      <a:pt x="218" y="1225"/>
                      <a:pt x="194" y="1282"/>
                    </a:cubicBezTo>
                    <a:cubicBezTo>
                      <a:pt x="165" y="1319"/>
                      <a:pt x="132" y="1356"/>
                      <a:pt x="110" y="1399"/>
                    </a:cubicBezTo>
                    <a:cubicBezTo>
                      <a:pt x="84" y="1445"/>
                      <a:pt x="88" y="1502"/>
                      <a:pt x="70" y="1551"/>
                    </a:cubicBezTo>
                    <a:cubicBezTo>
                      <a:pt x="55" y="1606"/>
                      <a:pt x="39" y="1663"/>
                      <a:pt x="41" y="1722"/>
                    </a:cubicBezTo>
                    <a:cubicBezTo>
                      <a:pt x="46" y="1780"/>
                      <a:pt x="77" y="1840"/>
                      <a:pt x="91" y="1895"/>
                    </a:cubicBezTo>
                    <a:cubicBezTo>
                      <a:pt x="101" y="1937"/>
                      <a:pt x="114" y="1975"/>
                      <a:pt x="131" y="2012"/>
                    </a:cubicBezTo>
                    <a:cubicBezTo>
                      <a:pt x="114" y="2087"/>
                      <a:pt x="98" y="2162"/>
                      <a:pt x="96" y="2239"/>
                    </a:cubicBezTo>
                    <a:cubicBezTo>
                      <a:pt x="95" y="2330"/>
                      <a:pt x="128" y="2417"/>
                      <a:pt x="146" y="2501"/>
                    </a:cubicBezTo>
                    <a:cubicBezTo>
                      <a:pt x="167" y="2596"/>
                      <a:pt x="197" y="2690"/>
                      <a:pt x="245" y="2775"/>
                    </a:cubicBezTo>
                    <a:cubicBezTo>
                      <a:pt x="296" y="2859"/>
                      <a:pt x="373" y="2922"/>
                      <a:pt x="439" y="2990"/>
                    </a:cubicBezTo>
                    <a:cubicBezTo>
                      <a:pt x="490" y="3045"/>
                      <a:pt x="549" y="3093"/>
                      <a:pt x="610" y="3134"/>
                    </a:cubicBezTo>
                    <a:cubicBezTo>
                      <a:pt x="641" y="3178"/>
                      <a:pt x="679" y="3222"/>
                      <a:pt x="714" y="3263"/>
                    </a:cubicBezTo>
                    <a:cubicBezTo>
                      <a:pt x="756" y="3307"/>
                      <a:pt x="820" y="3323"/>
                      <a:pt x="867" y="3360"/>
                    </a:cubicBezTo>
                    <a:cubicBezTo>
                      <a:pt x="913" y="3398"/>
                      <a:pt x="950" y="3456"/>
                      <a:pt x="1003" y="3486"/>
                    </a:cubicBezTo>
                    <a:cubicBezTo>
                      <a:pt x="1057" y="3519"/>
                      <a:pt x="1116" y="3539"/>
                      <a:pt x="1174" y="3563"/>
                    </a:cubicBezTo>
                    <a:cubicBezTo>
                      <a:pt x="1232" y="3587"/>
                      <a:pt x="1286" y="3625"/>
                      <a:pt x="1347" y="3639"/>
                    </a:cubicBezTo>
                    <a:cubicBezTo>
                      <a:pt x="1409" y="3656"/>
                      <a:pt x="1474" y="3649"/>
                      <a:pt x="1536" y="3653"/>
                    </a:cubicBezTo>
                    <a:cubicBezTo>
                      <a:pt x="1551" y="3655"/>
                      <a:pt x="1566" y="3655"/>
                      <a:pt x="1581" y="3655"/>
                    </a:cubicBezTo>
                    <a:cubicBezTo>
                      <a:pt x="1629" y="3655"/>
                      <a:pt x="1677" y="3649"/>
                      <a:pt x="1725" y="3649"/>
                    </a:cubicBezTo>
                    <a:cubicBezTo>
                      <a:pt x="1727" y="3649"/>
                      <a:pt x="1730" y="3649"/>
                      <a:pt x="1732" y="3649"/>
                    </a:cubicBezTo>
                    <a:cubicBezTo>
                      <a:pt x="1784" y="3649"/>
                      <a:pt x="1837" y="3671"/>
                      <a:pt x="1890" y="3671"/>
                    </a:cubicBezTo>
                    <a:cubicBezTo>
                      <a:pt x="1898" y="3671"/>
                      <a:pt x="1906" y="3671"/>
                      <a:pt x="1914" y="3669"/>
                    </a:cubicBezTo>
                    <a:cubicBezTo>
                      <a:pt x="1956" y="3662"/>
                      <a:pt x="1993" y="3639"/>
                      <a:pt x="2029" y="3617"/>
                    </a:cubicBezTo>
                    <a:cubicBezTo>
                      <a:pt x="2071" y="3601"/>
                      <a:pt x="2114" y="3580"/>
                      <a:pt x="2158" y="3566"/>
                    </a:cubicBezTo>
                    <a:cubicBezTo>
                      <a:pt x="2197" y="3552"/>
                      <a:pt x="2235" y="3536"/>
                      <a:pt x="2272" y="3515"/>
                    </a:cubicBezTo>
                    <a:cubicBezTo>
                      <a:pt x="2305" y="3511"/>
                      <a:pt x="2340" y="3507"/>
                      <a:pt x="2373" y="3500"/>
                    </a:cubicBezTo>
                    <a:cubicBezTo>
                      <a:pt x="2552" y="3464"/>
                      <a:pt x="2715" y="3376"/>
                      <a:pt x="2867" y="3284"/>
                    </a:cubicBezTo>
                    <a:cubicBezTo>
                      <a:pt x="3020" y="3192"/>
                      <a:pt x="3170" y="3087"/>
                      <a:pt x="3288" y="2948"/>
                    </a:cubicBezTo>
                    <a:cubicBezTo>
                      <a:pt x="3406" y="2811"/>
                      <a:pt x="3511" y="2659"/>
                      <a:pt x="3578" y="2487"/>
                    </a:cubicBezTo>
                    <a:cubicBezTo>
                      <a:pt x="3646" y="2315"/>
                      <a:pt x="3661" y="2128"/>
                      <a:pt x="3659" y="1942"/>
                    </a:cubicBezTo>
                    <a:cubicBezTo>
                      <a:pt x="3658" y="1772"/>
                      <a:pt x="3620" y="1589"/>
                      <a:pt x="3522" y="1430"/>
                    </a:cubicBezTo>
                    <a:cubicBezTo>
                      <a:pt x="3534" y="1426"/>
                      <a:pt x="3538" y="1419"/>
                      <a:pt x="3543" y="1412"/>
                    </a:cubicBezTo>
                    <a:cubicBezTo>
                      <a:pt x="3570" y="1462"/>
                      <a:pt x="3598" y="1513"/>
                      <a:pt x="3624" y="1567"/>
                    </a:cubicBezTo>
                    <a:cubicBezTo>
                      <a:pt x="3653" y="1626"/>
                      <a:pt x="3690" y="1697"/>
                      <a:pt x="3668" y="1763"/>
                    </a:cubicBezTo>
                    <a:cubicBezTo>
                      <a:pt x="3667" y="1765"/>
                      <a:pt x="3673" y="1765"/>
                      <a:pt x="3679" y="1765"/>
                    </a:cubicBezTo>
                    <a:cubicBezTo>
                      <a:pt x="3685" y="1765"/>
                      <a:pt x="3691" y="1765"/>
                      <a:pt x="3693" y="1763"/>
                    </a:cubicBezTo>
                    <a:cubicBezTo>
                      <a:pt x="3723" y="1715"/>
                      <a:pt x="3710" y="1668"/>
                      <a:pt x="3695" y="1623"/>
                    </a:cubicBezTo>
                    <a:cubicBezTo>
                      <a:pt x="3669" y="1553"/>
                      <a:pt x="3617" y="1492"/>
                      <a:pt x="3592" y="1428"/>
                    </a:cubicBezTo>
                    <a:cubicBezTo>
                      <a:pt x="3570" y="1367"/>
                      <a:pt x="3541" y="1309"/>
                      <a:pt x="3507" y="1256"/>
                    </a:cubicBezTo>
                    <a:cubicBezTo>
                      <a:pt x="3472" y="1196"/>
                      <a:pt x="3441" y="1144"/>
                      <a:pt x="3410" y="1090"/>
                    </a:cubicBezTo>
                    <a:lnTo>
                      <a:pt x="3410" y="1089"/>
                    </a:lnTo>
                    <a:cubicBezTo>
                      <a:pt x="3410" y="1083"/>
                      <a:pt x="3412" y="1079"/>
                      <a:pt x="3410" y="1075"/>
                    </a:cubicBezTo>
                    <a:cubicBezTo>
                      <a:pt x="3404" y="1050"/>
                      <a:pt x="3390" y="1030"/>
                      <a:pt x="3383" y="1004"/>
                    </a:cubicBezTo>
                    <a:cubicBezTo>
                      <a:pt x="3376" y="967"/>
                      <a:pt x="3369" y="927"/>
                      <a:pt x="3348" y="896"/>
                    </a:cubicBezTo>
                    <a:cubicBezTo>
                      <a:pt x="3335" y="873"/>
                      <a:pt x="3318" y="851"/>
                      <a:pt x="3303" y="830"/>
                    </a:cubicBezTo>
                    <a:cubicBezTo>
                      <a:pt x="3311" y="812"/>
                      <a:pt x="3324" y="772"/>
                      <a:pt x="3314" y="753"/>
                    </a:cubicBezTo>
                    <a:cubicBezTo>
                      <a:pt x="3300" y="730"/>
                      <a:pt x="3282" y="709"/>
                      <a:pt x="3267" y="684"/>
                    </a:cubicBezTo>
                    <a:cubicBezTo>
                      <a:pt x="3252" y="662"/>
                      <a:pt x="3212" y="668"/>
                      <a:pt x="3194" y="649"/>
                    </a:cubicBezTo>
                    <a:cubicBezTo>
                      <a:pt x="3178" y="628"/>
                      <a:pt x="3172" y="588"/>
                      <a:pt x="3153" y="569"/>
                    </a:cubicBezTo>
                    <a:cubicBezTo>
                      <a:pt x="3132" y="550"/>
                      <a:pt x="3109" y="540"/>
                      <a:pt x="3087" y="522"/>
                    </a:cubicBezTo>
                    <a:cubicBezTo>
                      <a:pt x="3066" y="505"/>
                      <a:pt x="3053" y="474"/>
                      <a:pt x="3028" y="459"/>
                    </a:cubicBezTo>
                    <a:cubicBezTo>
                      <a:pt x="3006" y="445"/>
                      <a:pt x="2973" y="449"/>
                      <a:pt x="2949" y="437"/>
                    </a:cubicBezTo>
                    <a:lnTo>
                      <a:pt x="2933" y="431"/>
                    </a:lnTo>
                    <a:cubicBezTo>
                      <a:pt x="2901" y="387"/>
                      <a:pt x="2878" y="321"/>
                      <a:pt x="2832" y="288"/>
                    </a:cubicBezTo>
                    <a:cubicBezTo>
                      <a:pt x="2780" y="251"/>
                      <a:pt x="2724" y="219"/>
                      <a:pt x="2667" y="188"/>
                    </a:cubicBezTo>
                    <a:cubicBezTo>
                      <a:pt x="2608" y="156"/>
                      <a:pt x="2538" y="161"/>
                      <a:pt x="2477" y="139"/>
                    </a:cubicBezTo>
                    <a:cubicBezTo>
                      <a:pt x="2420" y="113"/>
                      <a:pt x="2360" y="73"/>
                      <a:pt x="2297" y="55"/>
                    </a:cubicBezTo>
                    <a:cubicBezTo>
                      <a:pt x="2234" y="40"/>
                      <a:pt x="2168" y="35"/>
                      <a:pt x="2103" y="29"/>
                    </a:cubicBezTo>
                    <a:cubicBezTo>
                      <a:pt x="2037" y="21"/>
                      <a:pt x="1972" y="0"/>
                      <a:pt x="190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29"/>
              <p:cNvSpPr/>
              <p:nvPr/>
            </p:nvSpPr>
            <p:spPr>
              <a:xfrm>
                <a:off x="1595900" y="3364225"/>
                <a:ext cx="2200" cy="900"/>
              </a:xfrm>
              <a:custGeom>
                <a:rect b="b" l="l" r="r" t="t"/>
                <a:pathLst>
                  <a:path extrusionOk="0" h="36" w="88">
                    <a:moveTo>
                      <a:pt x="78" y="1"/>
                    </a:moveTo>
                    <a:cubicBezTo>
                      <a:pt x="57" y="15"/>
                      <a:pt x="35" y="26"/>
                      <a:pt x="20" y="32"/>
                    </a:cubicBezTo>
                    <a:cubicBezTo>
                      <a:pt x="13" y="34"/>
                      <a:pt x="6" y="34"/>
                      <a:pt x="1" y="35"/>
                    </a:cubicBezTo>
                    <a:lnTo>
                      <a:pt x="87" y="34"/>
                    </a:lnTo>
                    <a:cubicBezTo>
                      <a:pt x="84" y="21"/>
                      <a:pt x="82" y="12"/>
                      <a:pt x="78"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29"/>
              <p:cNvSpPr/>
              <p:nvPr/>
            </p:nvSpPr>
            <p:spPr>
              <a:xfrm>
                <a:off x="1593450" y="3363950"/>
                <a:ext cx="1125" cy="200"/>
              </a:xfrm>
              <a:custGeom>
                <a:rect b="b" l="l" r="r" t="t"/>
                <a:pathLst>
                  <a:path extrusionOk="0" h="8" w="45">
                    <a:moveTo>
                      <a:pt x="1" y="1"/>
                    </a:moveTo>
                    <a:cubicBezTo>
                      <a:pt x="7" y="5"/>
                      <a:pt x="18" y="8"/>
                      <a:pt x="28" y="8"/>
                    </a:cubicBezTo>
                    <a:cubicBezTo>
                      <a:pt x="36" y="8"/>
                      <a:pt x="43" y="6"/>
                      <a:pt x="45"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29"/>
              <p:cNvSpPr/>
              <p:nvPr/>
            </p:nvSpPr>
            <p:spPr>
              <a:xfrm>
                <a:off x="1554775" y="3322275"/>
                <a:ext cx="92450" cy="92425"/>
              </a:xfrm>
              <a:custGeom>
                <a:rect b="b" l="l" r="r" t="t"/>
                <a:pathLst>
                  <a:path extrusionOk="0" h="3697" w="3698">
                    <a:moveTo>
                      <a:pt x="1425" y="202"/>
                    </a:moveTo>
                    <a:cubicBezTo>
                      <a:pt x="1427" y="202"/>
                      <a:pt x="1429" y="202"/>
                      <a:pt x="1431" y="202"/>
                    </a:cubicBezTo>
                    <a:cubicBezTo>
                      <a:pt x="1405" y="219"/>
                      <a:pt x="1379" y="232"/>
                      <a:pt x="1355" y="253"/>
                    </a:cubicBezTo>
                    <a:cubicBezTo>
                      <a:pt x="1301" y="301"/>
                      <a:pt x="1262" y="355"/>
                      <a:pt x="1227" y="411"/>
                    </a:cubicBezTo>
                    <a:cubicBezTo>
                      <a:pt x="1209" y="415"/>
                      <a:pt x="1190" y="420"/>
                      <a:pt x="1171" y="424"/>
                    </a:cubicBezTo>
                    <a:cubicBezTo>
                      <a:pt x="1175" y="422"/>
                      <a:pt x="1176" y="417"/>
                      <a:pt x="1179" y="415"/>
                    </a:cubicBezTo>
                    <a:cubicBezTo>
                      <a:pt x="1202" y="404"/>
                      <a:pt x="1224" y="396"/>
                      <a:pt x="1241" y="377"/>
                    </a:cubicBezTo>
                    <a:cubicBezTo>
                      <a:pt x="1260" y="358"/>
                      <a:pt x="1273" y="312"/>
                      <a:pt x="1296" y="294"/>
                    </a:cubicBezTo>
                    <a:cubicBezTo>
                      <a:pt x="1319" y="278"/>
                      <a:pt x="1343" y="257"/>
                      <a:pt x="1372" y="232"/>
                    </a:cubicBezTo>
                    <a:cubicBezTo>
                      <a:pt x="1388" y="220"/>
                      <a:pt x="1407" y="202"/>
                      <a:pt x="1425" y="202"/>
                    </a:cubicBezTo>
                    <a:close/>
                    <a:moveTo>
                      <a:pt x="1489" y="396"/>
                    </a:moveTo>
                    <a:lnTo>
                      <a:pt x="1489" y="396"/>
                    </a:lnTo>
                    <a:cubicBezTo>
                      <a:pt x="1454" y="404"/>
                      <a:pt x="1420" y="418"/>
                      <a:pt x="1388" y="433"/>
                    </a:cubicBezTo>
                    <a:cubicBezTo>
                      <a:pt x="1354" y="437"/>
                      <a:pt x="1319" y="443"/>
                      <a:pt x="1285" y="447"/>
                    </a:cubicBezTo>
                    <a:cubicBezTo>
                      <a:pt x="1289" y="440"/>
                      <a:pt x="1293" y="433"/>
                      <a:pt x="1299" y="429"/>
                    </a:cubicBezTo>
                    <a:cubicBezTo>
                      <a:pt x="1362" y="417"/>
                      <a:pt x="1425" y="409"/>
                      <a:pt x="1489" y="396"/>
                    </a:cubicBezTo>
                    <a:close/>
                    <a:moveTo>
                      <a:pt x="1211" y="443"/>
                    </a:moveTo>
                    <a:lnTo>
                      <a:pt x="1211" y="443"/>
                    </a:lnTo>
                    <a:cubicBezTo>
                      <a:pt x="1206" y="450"/>
                      <a:pt x="1204" y="457"/>
                      <a:pt x="1200" y="461"/>
                    </a:cubicBezTo>
                    <a:cubicBezTo>
                      <a:pt x="1124" y="475"/>
                      <a:pt x="1048" y="492"/>
                      <a:pt x="975" y="519"/>
                    </a:cubicBezTo>
                    <a:cubicBezTo>
                      <a:pt x="979" y="509"/>
                      <a:pt x="984" y="502"/>
                      <a:pt x="990" y="498"/>
                    </a:cubicBezTo>
                    <a:cubicBezTo>
                      <a:pt x="1011" y="486"/>
                      <a:pt x="1041" y="487"/>
                      <a:pt x="1062" y="479"/>
                    </a:cubicBezTo>
                    <a:cubicBezTo>
                      <a:pt x="1085" y="470"/>
                      <a:pt x="1110" y="470"/>
                      <a:pt x="1131" y="464"/>
                    </a:cubicBezTo>
                    <a:cubicBezTo>
                      <a:pt x="1138" y="459"/>
                      <a:pt x="1143" y="453"/>
                      <a:pt x="1149" y="447"/>
                    </a:cubicBezTo>
                    <a:cubicBezTo>
                      <a:pt x="1150" y="449"/>
                      <a:pt x="1150" y="453"/>
                      <a:pt x="1151" y="453"/>
                    </a:cubicBezTo>
                    <a:cubicBezTo>
                      <a:pt x="1151" y="453"/>
                      <a:pt x="1151" y="453"/>
                      <a:pt x="1151" y="453"/>
                    </a:cubicBezTo>
                    <a:cubicBezTo>
                      <a:pt x="1172" y="451"/>
                      <a:pt x="1190" y="446"/>
                      <a:pt x="1211" y="443"/>
                    </a:cubicBezTo>
                    <a:close/>
                    <a:moveTo>
                      <a:pt x="1849" y="635"/>
                    </a:moveTo>
                    <a:cubicBezTo>
                      <a:pt x="1905" y="635"/>
                      <a:pt x="1960" y="639"/>
                      <a:pt x="2014" y="647"/>
                    </a:cubicBezTo>
                    <a:cubicBezTo>
                      <a:pt x="1994" y="647"/>
                      <a:pt x="1973" y="645"/>
                      <a:pt x="1952" y="645"/>
                    </a:cubicBezTo>
                    <a:cubicBezTo>
                      <a:pt x="1912" y="645"/>
                      <a:pt x="1873" y="649"/>
                      <a:pt x="1833" y="653"/>
                    </a:cubicBezTo>
                    <a:cubicBezTo>
                      <a:pt x="1819" y="647"/>
                      <a:pt x="1804" y="642"/>
                      <a:pt x="1789" y="637"/>
                    </a:cubicBezTo>
                    <a:cubicBezTo>
                      <a:pt x="1809" y="636"/>
                      <a:pt x="1829" y="635"/>
                      <a:pt x="1849" y="635"/>
                    </a:cubicBezTo>
                    <a:close/>
                    <a:moveTo>
                      <a:pt x="2306" y="933"/>
                    </a:moveTo>
                    <a:cubicBezTo>
                      <a:pt x="2310" y="934"/>
                      <a:pt x="2313" y="934"/>
                      <a:pt x="2317" y="936"/>
                    </a:cubicBezTo>
                    <a:cubicBezTo>
                      <a:pt x="2320" y="945"/>
                      <a:pt x="2321" y="952"/>
                      <a:pt x="2324" y="960"/>
                    </a:cubicBezTo>
                    <a:cubicBezTo>
                      <a:pt x="2318" y="949"/>
                      <a:pt x="2313" y="941"/>
                      <a:pt x="2306" y="933"/>
                    </a:cubicBezTo>
                    <a:close/>
                    <a:moveTo>
                      <a:pt x="1500" y="976"/>
                    </a:moveTo>
                    <a:cubicBezTo>
                      <a:pt x="1529" y="981"/>
                      <a:pt x="1570" y="993"/>
                      <a:pt x="1611" y="1014"/>
                    </a:cubicBezTo>
                    <a:cubicBezTo>
                      <a:pt x="1529" y="1017"/>
                      <a:pt x="1446" y="1037"/>
                      <a:pt x="1373" y="1079"/>
                    </a:cubicBezTo>
                    <a:cubicBezTo>
                      <a:pt x="1370" y="1072"/>
                      <a:pt x="1366" y="1064"/>
                      <a:pt x="1363" y="1055"/>
                    </a:cubicBezTo>
                    <a:cubicBezTo>
                      <a:pt x="1399" y="1024"/>
                      <a:pt x="1435" y="998"/>
                      <a:pt x="1479" y="976"/>
                    </a:cubicBezTo>
                    <a:close/>
                    <a:moveTo>
                      <a:pt x="1336" y="1079"/>
                    </a:moveTo>
                    <a:lnTo>
                      <a:pt x="1336" y="1079"/>
                    </a:lnTo>
                    <a:cubicBezTo>
                      <a:pt x="1328" y="1091"/>
                      <a:pt x="1317" y="1101"/>
                      <a:pt x="1307" y="1112"/>
                    </a:cubicBezTo>
                    <a:lnTo>
                      <a:pt x="1292" y="1121"/>
                    </a:lnTo>
                    <a:cubicBezTo>
                      <a:pt x="1306" y="1106"/>
                      <a:pt x="1321" y="1092"/>
                      <a:pt x="1336" y="1079"/>
                    </a:cubicBezTo>
                    <a:close/>
                    <a:moveTo>
                      <a:pt x="2043" y="326"/>
                    </a:moveTo>
                    <a:cubicBezTo>
                      <a:pt x="2225" y="326"/>
                      <a:pt x="2409" y="357"/>
                      <a:pt x="2576" y="450"/>
                    </a:cubicBezTo>
                    <a:cubicBezTo>
                      <a:pt x="2824" y="585"/>
                      <a:pt x="3002" y="832"/>
                      <a:pt x="3078" y="1103"/>
                    </a:cubicBezTo>
                    <a:lnTo>
                      <a:pt x="3084" y="1124"/>
                    </a:lnTo>
                    <a:cubicBezTo>
                      <a:pt x="2991" y="995"/>
                      <a:pt x="2870" y="914"/>
                      <a:pt x="2745" y="852"/>
                    </a:cubicBezTo>
                    <a:cubicBezTo>
                      <a:pt x="2669" y="728"/>
                      <a:pt x="2568" y="619"/>
                      <a:pt x="2444" y="541"/>
                    </a:cubicBezTo>
                    <a:cubicBezTo>
                      <a:pt x="2262" y="424"/>
                      <a:pt x="2058" y="393"/>
                      <a:pt x="1861" y="393"/>
                    </a:cubicBezTo>
                    <a:cubicBezTo>
                      <a:pt x="1849" y="393"/>
                      <a:pt x="1836" y="393"/>
                      <a:pt x="1823" y="393"/>
                    </a:cubicBezTo>
                    <a:cubicBezTo>
                      <a:pt x="1768" y="381"/>
                      <a:pt x="1710" y="374"/>
                      <a:pt x="1653" y="374"/>
                    </a:cubicBezTo>
                    <a:cubicBezTo>
                      <a:pt x="1628" y="374"/>
                      <a:pt x="1602" y="375"/>
                      <a:pt x="1577" y="378"/>
                    </a:cubicBezTo>
                    <a:cubicBezTo>
                      <a:pt x="1619" y="370"/>
                      <a:pt x="1661" y="362"/>
                      <a:pt x="1705" y="355"/>
                    </a:cubicBezTo>
                    <a:cubicBezTo>
                      <a:pt x="1814" y="338"/>
                      <a:pt x="1928" y="326"/>
                      <a:pt x="2043" y="326"/>
                    </a:cubicBezTo>
                    <a:close/>
                    <a:moveTo>
                      <a:pt x="2466" y="995"/>
                    </a:moveTo>
                    <a:lnTo>
                      <a:pt x="2466" y="995"/>
                    </a:lnTo>
                    <a:cubicBezTo>
                      <a:pt x="2479" y="1002"/>
                      <a:pt x="2496" y="1009"/>
                      <a:pt x="2510" y="1015"/>
                    </a:cubicBezTo>
                    <a:cubicBezTo>
                      <a:pt x="2532" y="1069"/>
                      <a:pt x="2551" y="1124"/>
                      <a:pt x="2562" y="1181"/>
                    </a:cubicBezTo>
                    <a:cubicBezTo>
                      <a:pt x="2573" y="1223"/>
                      <a:pt x="2580" y="1269"/>
                      <a:pt x="2585" y="1313"/>
                    </a:cubicBezTo>
                    <a:cubicBezTo>
                      <a:pt x="2581" y="1314"/>
                      <a:pt x="2576" y="1314"/>
                      <a:pt x="2572" y="1317"/>
                    </a:cubicBezTo>
                    <a:cubicBezTo>
                      <a:pt x="2547" y="1208"/>
                      <a:pt x="2514" y="1098"/>
                      <a:pt x="2466" y="995"/>
                    </a:cubicBezTo>
                    <a:close/>
                    <a:moveTo>
                      <a:pt x="2590" y="1354"/>
                    </a:moveTo>
                    <a:cubicBezTo>
                      <a:pt x="2594" y="1383"/>
                      <a:pt x="2594" y="1413"/>
                      <a:pt x="2595" y="1442"/>
                    </a:cubicBezTo>
                    <a:cubicBezTo>
                      <a:pt x="2594" y="1428"/>
                      <a:pt x="2590" y="1415"/>
                      <a:pt x="2588" y="1401"/>
                    </a:cubicBezTo>
                    <a:cubicBezTo>
                      <a:pt x="2587" y="1387"/>
                      <a:pt x="2581" y="1372"/>
                      <a:pt x="2580" y="1358"/>
                    </a:cubicBezTo>
                    <a:cubicBezTo>
                      <a:pt x="2583" y="1355"/>
                      <a:pt x="2587" y="1355"/>
                      <a:pt x="2590" y="1354"/>
                    </a:cubicBezTo>
                    <a:close/>
                    <a:moveTo>
                      <a:pt x="1840" y="1311"/>
                    </a:moveTo>
                    <a:lnTo>
                      <a:pt x="1840" y="1311"/>
                    </a:lnTo>
                    <a:cubicBezTo>
                      <a:pt x="1844" y="1313"/>
                      <a:pt x="1849" y="1313"/>
                      <a:pt x="1852" y="1314"/>
                    </a:cubicBezTo>
                    <a:cubicBezTo>
                      <a:pt x="1855" y="1317"/>
                      <a:pt x="1859" y="1318"/>
                      <a:pt x="1863" y="1321"/>
                    </a:cubicBezTo>
                    <a:cubicBezTo>
                      <a:pt x="1946" y="1373"/>
                      <a:pt x="1983" y="1457"/>
                      <a:pt x="2010" y="1544"/>
                    </a:cubicBezTo>
                    <a:cubicBezTo>
                      <a:pt x="2016" y="1558"/>
                      <a:pt x="2020" y="1573"/>
                      <a:pt x="2025" y="1588"/>
                    </a:cubicBezTo>
                    <a:lnTo>
                      <a:pt x="2014" y="1588"/>
                    </a:lnTo>
                    <a:cubicBezTo>
                      <a:pt x="1991" y="1514"/>
                      <a:pt x="1955" y="1445"/>
                      <a:pt x="1907" y="1390"/>
                    </a:cubicBezTo>
                    <a:cubicBezTo>
                      <a:pt x="1890" y="1368"/>
                      <a:pt x="1867" y="1347"/>
                      <a:pt x="1844" y="1328"/>
                    </a:cubicBezTo>
                    <a:cubicBezTo>
                      <a:pt x="1844" y="1321"/>
                      <a:pt x="1842" y="1317"/>
                      <a:pt x="1840" y="1311"/>
                    </a:cubicBezTo>
                    <a:close/>
                    <a:moveTo>
                      <a:pt x="1657" y="915"/>
                    </a:moveTo>
                    <a:cubicBezTo>
                      <a:pt x="1728" y="933"/>
                      <a:pt x="1798" y="956"/>
                      <a:pt x="1867" y="988"/>
                    </a:cubicBezTo>
                    <a:cubicBezTo>
                      <a:pt x="1929" y="1015"/>
                      <a:pt x="1994" y="1044"/>
                      <a:pt x="2056" y="1080"/>
                    </a:cubicBezTo>
                    <a:cubicBezTo>
                      <a:pt x="2090" y="1119"/>
                      <a:pt x="2122" y="1156"/>
                      <a:pt x="2155" y="1192"/>
                    </a:cubicBezTo>
                    <a:cubicBezTo>
                      <a:pt x="2241" y="1284"/>
                      <a:pt x="2342" y="1377"/>
                      <a:pt x="2394" y="1508"/>
                    </a:cubicBezTo>
                    <a:cubicBezTo>
                      <a:pt x="2400" y="1545"/>
                      <a:pt x="2401" y="1581"/>
                      <a:pt x="2402" y="1617"/>
                    </a:cubicBezTo>
                    <a:cubicBezTo>
                      <a:pt x="2389" y="1614"/>
                      <a:pt x="2374" y="1609"/>
                      <a:pt x="2360" y="1607"/>
                    </a:cubicBezTo>
                    <a:cubicBezTo>
                      <a:pt x="2354" y="1604"/>
                      <a:pt x="2349" y="1604"/>
                      <a:pt x="2346" y="1604"/>
                    </a:cubicBezTo>
                    <a:cubicBezTo>
                      <a:pt x="2342" y="1600"/>
                      <a:pt x="2339" y="1596"/>
                      <a:pt x="2335" y="1591"/>
                    </a:cubicBezTo>
                    <a:cubicBezTo>
                      <a:pt x="2334" y="1576"/>
                      <a:pt x="2334" y="1560"/>
                      <a:pt x="2332" y="1545"/>
                    </a:cubicBezTo>
                    <a:cubicBezTo>
                      <a:pt x="2307" y="1409"/>
                      <a:pt x="2228" y="1284"/>
                      <a:pt x="2122" y="1183"/>
                    </a:cubicBezTo>
                    <a:cubicBezTo>
                      <a:pt x="2017" y="1080"/>
                      <a:pt x="1879" y="1029"/>
                      <a:pt x="1735" y="1017"/>
                    </a:cubicBezTo>
                    <a:cubicBezTo>
                      <a:pt x="1721" y="1015"/>
                      <a:pt x="1706" y="1015"/>
                      <a:pt x="1692" y="1015"/>
                    </a:cubicBezTo>
                    <a:cubicBezTo>
                      <a:pt x="1674" y="996"/>
                      <a:pt x="1658" y="974"/>
                      <a:pt x="1637" y="960"/>
                    </a:cubicBezTo>
                    <a:cubicBezTo>
                      <a:pt x="1622" y="948"/>
                      <a:pt x="1603" y="941"/>
                      <a:pt x="1588" y="933"/>
                    </a:cubicBezTo>
                    <a:cubicBezTo>
                      <a:pt x="1610" y="926"/>
                      <a:pt x="1632" y="920"/>
                      <a:pt x="1657" y="915"/>
                    </a:cubicBezTo>
                    <a:close/>
                    <a:moveTo>
                      <a:pt x="2361" y="1648"/>
                    </a:moveTo>
                    <a:lnTo>
                      <a:pt x="2361" y="1648"/>
                    </a:lnTo>
                    <a:cubicBezTo>
                      <a:pt x="2375" y="1651"/>
                      <a:pt x="2389" y="1654"/>
                      <a:pt x="2402" y="1657"/>
                    </a:cubicBezTo>
                    <a:lnTo>
                      <a:pt x="2402" y="1665"/>
                    </a:lnTo>
                    <a:cubicBezTo>
                      <a:pt x="2401" y="1691"/>
                      <a:pt x="2397" y="1717"/>
                      <a:pt x="2396" y="1741"/>
                    </a:cubicBezTo>
                    <a:cubicBezTo>
                      <a:pt x="2389" y="1709"/>
                      <a:pt x="2375" y="1677"/>
                      <a:pt x="2361" y="1648"/>
                    </a:cubicBezTo>
                    <a:close/>
                    <a:moveTo>
                      <a:pt x="2898" y="1450"/>
                    </a:moveTo>
                    <a:cubicBezTo>
                      <a:pt x="2909" y="1492"/>
                      <a:pt x="2917" y="1534"/>
                      <a:pt x="2917" y="1582"/>
                    </a:cubicBezTo>
                    <a:cubicBezTo>
                      <a:pt x="2916" y="1690"/>
                      <a:pt x="2892" y="1803"/>
                      <a:pt x="2861" y="1915"/>
                    </a:cubicBezTo>
                    <a:cubicBezTo>
                      <a:pt x="2850" y="1902"/>
                      <a:pt x="2843" y="1885"/>
                      <a:pt x="2833" y="1870"/>
                    </a:cubicBezTo>
                    <a:cubicBezTo>
                      <a:pt x="2870" y="1734"/>
                      <a:pt x="2895" y="1595"/>
                      <a:pt x="2898" y="1450"/>
                    </a:cubicBezTo>
                    <a:close/>
                    <a:moveTo>
                      <a:pt x="1527" y="1534"/>
                    </a:moveTo>
                    <a:cubicBezTo>
                      <a:pt x="1529" y="1534"/>
                      <a:pt x="1531" y="1535"/>
                      <a:pt x="1533" y="1536"/>
                    </a:cubicBezTo>
                    <a:cubicBezTo>
                      <a:pt x="1541" y="1543"/>
                      <a:pt x="1519" y="1576"/>
                      <a:pt x="1522" y="1581"/>
                    </a:cubicBezTo>
                    <a:cubicBezTo>
                      <a:pt x="1527" y="1587"/>
                      <a:pt x="1582" y="1587"/>
                      <a:pt x="1592" y="1609"/>
                    </a:cubicBezTo>
                    <a:cubicBezTo>
                      <a:pt x="1603" y="1628"/>
                      <a:pt x="1599" y="1650"/>
                      <a:pt x="1592" y="1665"/>
                    </a:cubicBezTo>
                    <a:lnTo>
                      <a:pt x="1712" y="1662"/>
                    </a:lnTo>
                    <a:cubicBezTo>
                      <a:pt x="1714" y="1665"/>
                      <a:pt x="1718" y="1668"/>
                      <a:pt x="1721" y="1672"/>
                    </a:cubicBezTo>
                    <a:cubicBezTo>
                      <a:pt x="1721" y="1675"/>
                      <a:pt x="1723" y="1676"/>
                      <a:pt x="1723" y="1677"/>
                    </a:cubicBezTo>
                    <a:cubicBezTo>
                      <a:pt x="1729" y="1672"/>
                      <a:pt x="1739" y="1668"/>
                      <a:pt x="1743" y="1662"/>
                    </a:cubicBezTo>
                    <a:lnTo>
                      <a:pt x="1756" y="1662"/>
                    </a:lnTo>
                    <a:cubicBezTo>
                      <a:pt x="1771" y="1702"/>
                      <a:pt x="1776" y="1754"/>
                      <a:pt x="1762" y="1801"/>
                    </a:cubicBezTo>
                    <a:cubicBezTo>
                      <a:pt x="1747" y="1855"/>
                      <a:pt x="1680" y="1869"/>
                      <a:pt x="1647" y="1888"/>
                    </a:cubicBezTo>
                    <a:lnTo>
                      <a:pt x="1636" y="1895"/>
                    </a:lnTo>
                    <a:cubicBezTo>
                      <a:pt x="1608" y="1909"/>
                      <a:pt x="1579" y="1920"/>
                      <a:pt x="1548" y="1920"/>
                    </a:cubicBezTo>
                    <a:cubicBezTo>
                      <a:pt x="1542" y="1920"/>
                      <a:pt x="1536" y="1919"/>
                      <a:pt x="1530" y="1918"/>
                    </a:cubicBezTo>
                    <a:cubicBezTo>
                      <a:pt x="1491" y="1911"/>
                      <a:pt x="1454" y="1902"/>
                      <a:pt x="1425" y="1878"/>
                    </a:cubicBezTo>
                    <a:cubicBezTo>
                      <a:pt x="1398" y="1856"/>
                      <a:pt x="1357" y="1856"/>
                      <a:pt x="1336" y="1823"/>
                    </a:cubicBezTo>
                    <a:cubicBezTo>
                      <a:pt x="1317" y="1794"/>
                      <a:pt x="1347" y="1737"/>
                      <a:pt x="1344" y="1713"/>
                    </a:cubicBezTo>
                    <a:cubicBezTo>
                      <a:pt x="1340" y="1691"/>
                      <a:pt x="1336" y="1670"/>
                      <a:pt x="1341" y="1651"/>
                    </a:cubicBezTo>
                    <a:cubicBezTo>
                      <a:pt x="1347" y="1636"/>
                      <a:pt x="1317" y="1617"/>
                      <a:pt x="1328" y="1598"/>
                    </a:cubicBezTo>
                    <a:cubicBezTo>
                      <a:pt x="1339" y="1581"/>
                      <a:pt x="1373" y="1580"/>
                      <a:pt x="1388" y="1570"/>
                    </a:cubicBezTo>
                    <a:cubicBezTo>
                      <a:pt x="1399" y="1562"/>
                      <a:pt x="1410" y="1547"/>
                      <a:pt x="1427" y="1541"/>
                    </a:cubicBezTo>
                    <a:cubicBezTo>
                      <a:pt x="1430" y="1540"/>
                      <a:pt x="1433" y="1540"/>
                      <a:pt x="1437" y="1540"/>
                    </a:cubicBezTo>
                    <a:cubicBezTo>
                      <a:pt x="1452" y="1540"/>
                      <a:pt x="1469" y="1548"/>
                      <a:pt x="1478" y="1549"/>
                    </a:cubicBezTo>
                    <a:cubicBezTo>
                      <a:pt x="1487" y="1549"/>
                      <a:pt x="1494" y="1535"/>
                      <a:pt x="1504" y="1535"/>
                    </a:cubicBezTo>
                    <a:cubicBezTo>
                      <a:pt x="1505" y="1535"/>
                      <a:pt x="1506" y="1535"/>
                      <a:pt x="1507" y="1536"/>
                    </a:cubicBezTo>
                    <a:cubicBezTo>
                      <a:pt x="1508" y="1536"/>
                      <a:pt x="1510" y="1536"/>
                      <a:pt x="1511" y="1536"/>
                    </a:cubicBezTo>
                    <a:cubicBezTo>
                      <a:pt x="1516" y="1536"/>
                      <a:pt x="1522" y="1534"/>
                      <a:pt x="1527" y="1534"/>
                    </a:cubicBezTo>
                    <a:close/>
                    <a:moveTo>
                      <a:pt x="2814" y="1936"/>
                    </a:moveTo>
                    <a:cubicBezTo>
                      <a:pt x="2824" y="1950"/>
                      <a:pt x="2833" y="1964"/>
                      <a:pt x="2840" y="1979"/>
                    </a:cubicBezTo>
                    <a:cubicBezTo>
                      <a:pt x="2833" y="1998"/>
                      <a:pt x="2830" y="2016"/>
                      <a:pt x="2822" y="2035"/>
                    </a:cubicBezTo>
                    <a:cubicBezTo>
                      <a:pt x="2814" y="2054"/>
                      <a:pt x="2803" y="2074"/>
                      <a:pt x="2795" y="2090"/>
                    </a:cubicBezTo>
                    <a:cubicBezTo>
                      <a:pt x="2793" y="2067"/>
                      <a:pt x="2792" y="2042"/>
                      <a:pt x="2786" y="2016"/>
                    </a:cubicBezTo>
                    <a:cubicBezTo>
                      <a:pt x="2796" y="1988"/>
                      <a:pt x="2806" y="1962"/>
                      <a:pt x="2814" y="1936"/>
                    </a:cubicBezTo>
                    <a:close/>
                    <a:moveTo>
                      <a:pt x="2335" y="1691"/>
                    </a:moveTo>
                    <a:cubicBezTo>
                      <a:pt x="2354" y="1732"/>
                      <a:pt x="2372" y="1775"/>
                      <a:pt x="2383" y="1820"/>
                    </a:cubicBezTo>
                    <a:cubicBezTo>
                      <a:pt x="2379" y="1854"/>
                      <a:pt x="2374" y="1884"/>
                      <a:pt x="2360" y="1915"/>
                    </a:cubicBezTo>
                    <a:cubicBezTo>
                      <a:pt x="2327" y="1991"/>
                      <a:pt x="2265" y="2046"/>
                      <a:pt x="2214" y="2097"/>
                    </a:cubicBezTo>
                    <a:cubicBezTo>
                      <a:pt x="2244" y="2046"/>
                      <a:pt x="2266" y="1988"/>
                      <a:pt x="2285" y="1932"/>
                    </a:cubicBezTo>
                    <a:cubicBezTo>
                      <a:pt x="2310" y="1856"/>
                      <a:pt x="2331" y="1775"/>
                      <a:pt x="2335" y="1691"/>
                    </a:cubicBezTo>
                    <a:close/>
                    <a:moveTo>
                      <a:pt x="1630" y="1300"/>
                    </a:moveTo>
                    <a:cubicBezTo>
                      <a:pt x="1705" y="1317"/>
                      <a:pt x="1771" y="1347"/>
                      <a:pt x="1819" y="1388"/>
                    </a:cubicBezTo>
                    <a:cubicBezTo>
                      <a:pt x="1837" y="1464"/>
                      <a:pt x="1848" y="1551"/>
                      <a:pt x="1819" y="1624"/>
                    </a:cubicBezTo>
                    <a:cubicBezTo>
                      <a:pt x="1818" y="1627"/>
                      <a:pt x="1830" y="1631"/>
                      <a:pt x="1838" y="1631"/>
                    </a:cubicBezTo>
                    <a:cubicBezTo>
                      <a:pt x="1840" y="1631"/>
                      <a:pt x="1843" y="1630"/>
                      <a:pt x="1844" y="1629"/>
                    </a:cubicBezTo>
                    <a:cubicBezTo>
                      <a:pt x="1881" y="1573"/>
                      <a:pt x="1879" y="1512"/>
                      <a:pt x="1873" y="1450"/>
                    </a:cubicBezTo>
                    <a:lnTo>
                      <a:pt x="1873" y="1450"/>
                    </a:lnTo>
                    <a:cubicBezTo>
                      <a:pt x="1904" y="1490"/>
                      <a:pt x="1928" y="1533"/>
                      <a:pt x="1944" y="1582"/>
                    </a:cubicBezTo>
                    <a:cubicBezTo>
                      <a:pt x="1922" y="1581"/>
                      <a:pt x="1899" y="1581"/>
                      <a:pt x="1875" y="1576"/>
                    </a:cubicBezTo>
                    <a:cubicBezTo>
                      <a:pt x="1875" y="1575"/>
                      <a:pt x="1875" y="1575"/>
                      <a:pt x="1875" y="1575"/>
                    </a:cubicBezTo>
                    <a:cubicBezTo>
                      <a:pt x="1868" y="1575"/>
                      <a:pt x="1866" y="1599"/>
                      <a:pt x="1873" y="1600"/>
                    </a:cubicBezTo>
                    <a:cubicBezTo>
                      <a:pt x="1900" y="1609"/>
                      <a:pt x="1929" y="1614"/>
                      <a:pt x="1957" y="1620"/>
                    </a:cubicBezTo>
                    <a:cubicBezTo>
                      <a:pt x="1984" y="1726"/>
                      <a:pt x="1981" y="1844"/>
                      <a:pt x="1936" y="1940"/>
                    </a:cubicBezTo>
                    <a:cubicBezTo>
                      <a:pt x="1930" y="1955"/>
                      <a:pt x="1950" y="1973"/>
                      <a:pt x="1967" y="1973"/>
                    </a:cubicBezTo>
                    <a:cubicBezTo>
                      <a:pt x="1973" y="1973"/>
                      <a:pt x="1979" y="1971"/>
                      <a:pt x="1983" y="1965"/>
                    </a:cubicBezTo>
                    <a:cubicBezTo>
                      <a:pt x="2043" y="1863"/>
                      <a:pt x="2050" y="1739"/>
                      <a:pt x="2024" y="1626"/>
                    </a:cubicBezTo>
                    <a:lnTo>
                      <a:pt x="2039" y="1626"/>
                    </a:lnTo>
                    <a:cubicBezTo>
                      <a:pt x="2060" y="1690"/>
                      <a:pt x="2076" y="1759"/>
                      <a:pt x="2060" y="1829"/>
                    </a:cubicBezTo>
                    <a:cubicBezTo>
                      <a:pt x="2038" y="1926"/>
                      <a:pt x="1991" y="2023"/>
                      <a:pt x="1922" y="2096"/>
                    </a:cubicBezTo>
                    <a:cubicBezTo>
                      <a:pt x="1912" y="2108"/>
                      <a:pt x="1899" y="2116"/>
                      <a:pt x="1886" y="2126"/>
                    </a:cubicBezTo>
                    <a:cubicBezTo>
                      <a:pt x="1900" y="2046"/>
                      <a:pt x="1888" y="1957"/>
                      <a:pt x="1824" y="1882"/>
                    </a:cubicBezTo>
                    <a:cubicBezTo>
                      <a:pt x="1845" y="1837"/>
                      <a:pt x="1856" y="1789"/>
                      <a:pt x="1851" y="1741"/>
                    </a:cubicBezTo>
                    <a:cubicBezTo>
                      <a:pt x="1844" y="1681"/>
                      <a:pt x="1808" y="1637"/>
                      <a:pt x="1776" y="1602"/>
                    </a:cubicBezTo>
                    <a:cubicBezTo>
                      <a:pt x="1779" y="1573"/>
                      <a:pt x="1773" y="1544"/>
                      <a:pt x="1769" y="1512"/>
                    </a:cubicBezTo>
                    <a:cubicBezTo>
                      <a:pt x="1764" y="1465"/>
                      <a:pt x="1729" y="1434"/>
                      <a:pt x="1702" y="1395"/>
                    </a:cubicBezTo>
                    <a:cubicBezTo>
                      <a:pt x="1681" y="1366"/>
                      <a:pt x="1659" y="1328"/>
                      <a:pt x="1625" y="1303"/>
                    </a:cubicBezTo>
                    <a:cubicBezTo>
                      <a:pt x="1626" y="1303"/>
                      <a:pt x="1628" y="1303"/>
                      <a:pt x="1630" y="1300"/>
                    </a:cubicBezTo>
                    <a:close/>
                    <a:moveTo>
                      <a:pt x="783" y="1511"/>
                    </a:moveTo>
                    <a:cubicBezTo>
                      <a:pt x="748" y="1635"/>
                      <a:pt x="732" y="1761"/>
                      <a:pt x="734" y="1888"/>
                    </a:cubicBezTo>
                    <a:cubicBezTo>
                      <a:pt x="734" y="1913"/>
                      <a:pt x="737" y="1940"/>
                      <a:pt x="741" y="1968"/>
                    </a:cubicBezTo>
                    <a:cubicBezTo>
                      <a:pt x="741" y="1971"/>
                      <a:pt x="739" y="1971"/>
                      <a:pt x="739" y="1971"/>
                    </a:cubicBezTo>
                    <a:cubicBezTo>
                      <a:pt x="718" y="2012"/>
                      <a:pt x="673" y="2053"/>
                      <a:pt x="655" y="2096"/>
                    </a:cubicBezTo>
                    <a:cubicBezTo>
                      <a:pt x="648" y="2111"/>
                      <a:pt x="648" y="2125"/>
                      <a:pt x="648" y="2140"/>
                    </a:cubicBezTo>
                    <a:cubicBezTo>
                      <a:pt x="641" y="2030"/>
                      <a:pt x="668" y="1909"/>
                      <a:pt x="697" y="1781"/>
                    </a:cubicBezTo>
                    <a:cubicBezTo>
                      <a:pt x="718" y="1686"/>
                      <a:pt x="748" y="1596"/>
                      <a:pt x="783" y="1511"/>
                    </a:cubicBezTo>
                    <a:close/>
                    <a:moveTo>
                      <a:pt x="1791" y="1933"/>
                    </a:moveTo>
                    <a:cubicBezTo>
                      <a:pt x="1838" y="2013"/>
                      <a:pt x="1837" y="2104"/>
                      <a:pt x="1805" y="2174"/>
                    </a:cubicBezTo>
                    <a:cubicBezTo>
                      <a:pt x="1761" y="2195"/>
                      <a:pt x="1714" y="2207"/>
                      <a:pt x="1668" y="2211"/>
                    </a:cubicBezTo>
                    <a:cubicBezTo>
                      <a:pt x="1656" y="2213"/>
                      <a:pt x="1644" y="2214"/>
                      <a:pt x="1632" y="2214"/>
                    </a:cubicBezTo>
                    <a:cubicBezTo>
                      <a:pt x="1555" y="2214"/>
                      <a:pt x="1475" y="2185"/>
                      <a:pt x="1405" y="2145"/>
                    </a:cubicBezTo>
                    <a:cubicBezTo>
                      <a:pt x="1337" y="2111"/>
                      <a:pt x="1286" y="2054"/>
                      <a:pt x="1246" y="1995"/>
                    </a:cubicBezTo>
                    <a:cubicBezTo>
                      <a:pt x="1245" y="1980"/>
                      <a:pt x="1248" y="1965"/>
                      <a:pt x="1248" y="1947"/>
                    </a:cubicBezTo>
                    <a:cubicBezTo>
                      <a:pt x="1260" y="1954"/>
                      <a:pt x="1274" y="1964"/>
                      <a:pt x="1285" y="1972"/>
                    </a:cubicBezTo>
                    <a:cubicBezTo>
                      <a:pt x="1326" y="2002"/>
                      <a:pt x="1369" y="2043"/>
                      <a:pt x="1425" y="2061"/>
                    </a:cubicBezTo>
                    <a:cubicBezTo>
                      <a:pt x="1462" y="2072"/>
                      <a:pt x="1511" y="2082"/>
                      <a:pt x="1560" y="2082"/>
                    </a:cubicBezTo>
                    <a:cubicBezTo>
                      <a:pt x="1582" y="2082"/>
                      <a:pt x="1604" y="2080"/>
                      <a:pt x="1625" y="2075"/>
                    </a:cubicBezTo>
                    <a:cubicBezTo>
                      <a:pt x="1662" y="2067"/>
                      <a:pt x="1695" y="2043"/>
                      <a:pt x="1723" y="2019"/>
                    </a:cubicBezTo>
                    <a:cubicBezTo>
                      <a:pt x="1745" y="1995"/>
                      <a:pt x="1764" y="1972"/>
                      <a:pt x="1783" y="1947"/>
                    </a:cubicBezTo>
                    <a:cubicBezTo>
                      <a:pt x="1786" y="1942"/>
                      <a:pt x="1789" y="1939"/>
                      <a:pt x="1791" y="1933"/>
                    </a:cubicBezTo>
                    <a:close/>
                    <a:moveTo>
                      <a:pt x="3049" y="2111"/>
                    </a:moveTo>
                    <a:cubicBezTo>
                      <a:pt x="3030" y="2166"/>
                      <a:pt x="3009" y="2220"/>
                      <a:pt x="2986" y="2271"/>
                    </a:cubicBezTo>
                    <a:cubicBezTo>
                      <a:pt x="2985" y="2261"/>
                      <a:pt x="2982" y="2253"/>
                      <a:pt x="2980" y="2242"/>
                    </a:cubicBezTo>
                    <a:cubicBezTo>
                      <a:pt x="3005" y="2199"/>
                      <a:pt x="3027" y="2156"/>
                      <a:pt x="3049" y="2111"/>
                    </a:cubicBezTo>
                    <a:close/>
                    <a:moveTo>
                      <a:pt x="2751" y="2112"/>
                    </a:moveTo>
                    <a:cubicBezTo>
                      <a:pt x="2751" y="2133"/>
                      <a:pt x="2752" y="2154"/>
                      <a:pt x="2751" y="2174"/>
                    </a:cubicBezTo>
                    <a:cubicBezTo>
                      <a:pt x="2713" y="2229"/>
                      <a:pt x="2676" y="2283"/>
                      <a:pt x="2638" y="2337"/>
                    </a:cubicBezTo>
                    <a:cubicBezTo>
                      <a:pt x="2672" y="2284"/>
                      <a:pt x="2704" y="2229"/>
                      <a:pt x="2727" y="2173"/>
                    </a:cubicBezTo>
                    <a:cubicBezTo>
                      <a:pt x="2737" y="2154"/>
                      <a:pt x="2744" y="2133"/>
                      <a:pt x="2751" y="2112"/>
                    </a:cubicBezTo>
                    <a:close/>
                    <a:moveTo>
                      <a:pt x="1822" y="164"/>
                    </a:moveTo>
                    <a:cubicBezTo>
                      <a:pt x="1931" y="164"/>
                      <a:pt x="2039" y="186"/>
                      <a:pt x="2140" y="203"/>
                    </a:cubicBezTo>
                    <a:cubicBezTo>
                      <a:pt x="2306" y="231"/>
                      <a:pt x="2470" y="279"/>
                      <a:pt x="2614" y="364"/>
                    </a:cubicBezTo>
                    <a:cubicBezTo>
                      <a:pt x="2759" y="448"/>
                      <a:pt x="2891" y="552"/>
                      <a:pt x="2996" y="680"/>
                    </a:cubicBezTo>
                    <a:cubicBezTo>
                      <a:pt x="3091" y="790"/>
                      <a:pt x="3188" y="904"/>
                      <a:pt x="3250" y="1037"/>
                    </a:cubicBezTo>
                    <a:cubicBezTo>
                      <a:pt x="3257" y="1053"/>
                      <a:pt x="3267" y="1066"/>
                      <a:pt x="3274" y="1084"/>
                    </a:cubicBezTo>
                    <a:cubicBezTo>
                      <a:pt x="3324" y="1222"/>
                      <a:pt x="3304" y="1373"/>
                      <a:pt x="3311" y="1507"/>
                    </a:cubicBezTo>
                    <a:cubicBezTo>
                      <a:pt x="3318" y="1644"/>
                      <a:pt x="3309" y="1782"/>
                      <a:pt x="3278" y="1915"/>
                    </a:cubicBezTo>
                    <a:cubicBezTo>
                      <a:pt x="3247" y="2046"/>
                      <a:pt x="3234" y="2187"/>
                      <a:pt x="3165" y="2308"/>
                    </a:cubicBezTo>
                    <a:cubicBezTo>
                      <a:pt x="3143" y="2346"/>
                      <a:pt x="3115" y="2381"/>
                      <a:pt x="3088" y="2415"/>
                    </a:cubicBezTo>
                    <a:cubicBezTo>
                      <a:pt x="3099" y="2350"/>
                      <a:pt x="3108" y="2284"/>
                      <a:pt x="3115" y="2220"/>
                    </a:cubicBezTo>
                    <a:cubicBezTo>
                      <a:pt x="3181" y="2006"/>
                      <a:pt x="3221" y="1785"/>
                      <a:pt x="3220" y="1555"/>
                    </a:cubicBezTo>
                    <a:cubicBezTo>
                      <a:pt x="3214" y="1230"/>
                      <a:pt x="3104" y="894"/>
                      <a:pt x="2881" y="644"/>
                    </a:cubicBezTo>
                    <a:cubicBezTo>
                      <a:pt x="2661" y="387"/>
                      <a:pt x="2326" y="284"/>
                      <a:pt x="2018" y="284"/>
                    </a:cubicBezTo>
                    <a:cubicBezTo>
                      <a:pt x="2008" y="284"/>
                      <a:pt x="1998" y="284"/>
                      <a:pt x="1988" y="285"/>
                    </a:cubicBezTo>
                    <a:cubicBezTo>
                      <a:pt x="1775" y="286"/>
                      <a:pt x="1549" y="337"/>
                      <a:pt x="1337" y="385"/>
                    </a:cubicBezTo>
                    <a:cubicBezTo>
                      <a:pt x="1413" y="303"/>
                      <a:pt x="1509" y="234"/>
                      <a:pt x="1618" y="197"/>
                    </a:cubicBezTo>
                    <a:cubicBezTo>
                      <a:pt x="1685" y="173"/>
                      <a:pt x="1754" y="164"/>
                      <a:pt x="1822" y="164"/>
                    </a:cubicBezTo>
                    <a:close/>
                    <a:moveTo>
                      <a:pt x="2182" y="2466"/>
                    </a:moveTo>
                    <a:cubicBezTo>
                      <a:pt x="2073" y="2537"/>
                      <a:pt x="1940" y="2570"/>
                      <a:pt x="1822" y="2570"/>
                    </a:cubicBezTo>
                    <a:cubicBezTo>
                      <a:pt x="1789" y="2570"/>
                      <a:pt x="1757" y="2567"/>
                      <a:pt x="1727" y="2562"/>
                    </a:cubicBezTo>
                    <a:cubicBezTo>
                      <a:pt x="1695" y="2558"/>
                      <a:pt x="1665" y="2551"/>
                      <a:pt x="1633" y="2542"/>
                    </a:cubicBezTo>
                    <a:lnTo>
                      <a:pt x="1633" y="2542"/>
                    </a:lnTo>
                    <a:cubicBezTo>
                      <a:pt x="1674" y="2543"/>
                      <a:pt x="1718" y="2544"/>
                      <a:pt x="1760" y="2544"/>
                    </a:cubicBezTo>
                    <a:cubicBezTo>
                      <a:pt x="1790" y="2544"/>
                      <a:pt x="1822" y="2545"/>
                      <a:pt x="1854" y="2545"/>
                    </a:cubicBezTo>
                    <a:cubicBezTo>
                      <a:pt x="1919" y="2545"/>
                      <a:pt x="1985" y="2542"/>
                      <a:pt x="2051" y="2524"/>
                    </a:cubicBezTo>
                    <a:cubicBezTo>
                      <a:pt x="2097" y="2511"/>
                      <a:pt x="2141" y="2489"/>
                      <a:pt x="2182" y="2466"/>
                    </a:cubicBezTo>
                    <a:close/>
                    <a:moveTo>
                      <a:pt x="1262" y="2586"/>
                    </a:moveTo>
                    <a:cubicBezTo>
                      <a:pt x="1264" y="2587"/>
                      <a:pt x="1266" y="2590"/>
                      <a:pt x="1266" y="2591"/>
                    </a:cubicBezTo>
                    <a:cubicBezTo>
                      <a:pt x="1315" y="2645"/>
                      <a:pt x="1376" y="2693"/>
                      <a:pt x="1440" y="2730"/>
                    </a:cubicBezTo>
                    <a:cubicBezTo>
                      <a:pt x="1403" y="2730"/>
                      <a:pt x="1365" y="2727"/>
                      <a:pt x="1329" y="2718"/>
                    </a:cubicBezTo>
                    <a:cubicBezTo>
                      <a:pt x="1315" y="2697"/>
                      <a:pt x="1301" y="2676"/>
                      <a:pt x="1292" y="2654"/>
                    </a:cubicBezTo>
                    <a:cubicBezTo>
                      <a:pt x="1282" y="2635"/>
                      <a:pt x="1275" y="2617"/>
                      <a:pt x="1267" y="2598"/>
                    </a:cubicBezTo>
                    <a:cubicBezTo>
                      <a:pt x="1266" y="2594"/>
                      <a:pt x="1264" y="2590"/>
                      <a:pt x="1262" y="2586"/>
                    </a:cubicBezTo>
                    <a:close/>
                    <a:moveTo>
                      <a:pt x="2954" y="2288"/>
                    </a:moveTo>
                    <a:lnTo>
                      <a:pt x="2960" y="2335"/>
                    </a:lnTo>
                    <a:cubicBezTo>
                      <a:pt x="2898" y="2463"/>
                      <a:pt x="2824" y="2586"/>
                      <a:pt x="2746" y="2703"/>
                    </a:cubicBezTo>
                    <a:cubicBezTo>
                      <a:pt x="2734" y="2721"/>
                      <a:pt x="2720" y="2737"/>
                      <a:pt x="2709" y="2755"/>
                    </a:cubicBezTo>
                    <a:cubicBezTo>
                      <a:pt x="2702" y="2759"/>
                      <a:pt x="2693" y="2763"/>
                      <a:pt x="2686" y="2769"/>
                    </a:cubicBezTo>
                    <a:cubicBezTo>
                      <a:pt x="2674" y="2771"/>
                      <a:pt x="2663" y="2772"/>
                      <a:pt x="2652" y="2772"/>
                    </a:cubicBezTo>
                    <a:cubicBezTo>
                      <a:pt x="2641" y="2772"/>
                      <a:pt x="2630" y="2771"/>
                      <a:pt x="2620" y="2769"/>
                    </a:cubicBezTo>
                    <a:cubicBezTo>
                      <a:pt x="2741" y="2646"/>
                      <a:pt x="2836" y="2498"/>
                      <a:pt x="2920" y="2352"/>
                    </a:cubicBezTo>
                    <a:cubicBezTo>
                      <a:pt x="2932" y="2331"/>
                      <a:pt x="2945" y="2310"/>
                      <a:pt x="2954" y="2288"/>
                    </a:cubicBezTo>
                    <a:close/>
                    <a:moveTo>
                      <a:pt x="322" y="2683"/>
                    </a:moveTo>
                    <a:cubicBezTo>
                      <a:pt x="344" y="2718"/>
                      <a:pt x="367" y="2755"/>
                      <a:pt x="390" y="2791"/>
                    </a:cubicBezTo>
                    <a:cubicBezTo>
                      <a:pt x="386" y="2789"/>
                      <a:pt x="381" y="2787"/>
                      <a:pt x="379" y="2785"/>
                    </a:cubicBezTo>
                    <a:cubicBezTo>
                      <a:pt x="357" y="2766"/>
                      <a:pt x="339" y="2744"/>
                      <a:pt x="324" y="2721"/>
                    </a:cubicBezTo>
                    <a:cubicBezTo>
                      <a:pt x="319" y="2711"/>
                      <a:pt x="319" y="2697"/>
                      <a:pt x="322" y="2683"/>
                    </a:cubicBezTo>
                    <a:close/>
                    <a:moveTo>
                      <a:pt x="2603" y="2792"/>
                    </a:moveTo>
                    <a:cubicBezTo>
                      <a:pt x="2616" y="2796"/>
                      <a:pt x="2628" y="2796"/>
                      <a:pt x="2638" y="2799"/>
                    </a:cubicBezTo>
                    <a:cubicBezTo>
                      <a:pt x="2616" y="2813"/>
                      <a:pt x="2595" y="2828"/>
                      <a:pt x="2572" y="2840"/>
                    </a:cubicBezTo>
                    <a:cubicBezTo>
                      <a:pt x="2572" y="2840"/>
                      <a:pt x="2570" y="2840"/>
                      <a:pt x="2570" y="2841"/>
                    </a:cubicBezTo>
                    <a:lnTo>
                      <a:pt x="2570" y="2841"/>
                    </a:lnTo>
                    <a:cubicBezTo>
                      <a:pt x="2582" y="2823"/>
                      <a:pt x="2593" y="2807"/>
                      <a:pt x="2603" y="2792"/>
                    </a:cubicBezTo>
                    <a:close/>
                    <a:moveTo>
                      <a:pt x="2551" y="2454"/>
                    </a:moveTo>
                    <a:lnTo>
                      <a:pt x="2551" y="2454"/>
                    </a:lnTo>
                    <a:cubicBezTo>
                      <a:pt x="2445" y="2602"/>
                      <a:pt x="2340" y="2766"/>
                      <a:pt x="2177" y="2854"/>
                    </a:cubicBezTo>
                    <a:cubicBezTo>
                      <a:pt x="2149" y="2869"/>
                      <a:pt x="2119" y="2882"/>
                      <a:pt x="2087" y="2894"/>
                    </a:cubicBezTo>
                    <a:cubicBezTo>
                      <a:pt x="2112" y="2882"/>
                      <a:pt x="2134" y="2869"/>
                      <a:pt x="2156" y="2855"/>
                    </a:cubicBezTo>
                    <a:cubicBezTo>
                      <a:pt x="2262" y="2791"/>
                      <a:pt x="2340" y="2696"/>
                      <a:pt x="2404" y="2595"/>
                    </a:cubicBezTo>
                    <a:cubicBezTo>
                      <a:pt x="2457" y="2553"/>
                      <a:pt x="2506" y="2507"/>
                      <a:pt x="2551" y="2454"/>
                    </a:cubicBezTo>
                    <a:close/>
                    <a:moveTo>
                      <a:pt x="3103" y="3114"/>
                    </a:moveTo>
                    <a:lnTo>
                      <a:pt x="3103" y="3114"/>
                    </a:lnTo>
                    <a:cubicBezTo>
                      <a:pt x="3091" y="3129"/>
                      <a:pt x="3078" y="3143"/>
                      <a:pt x="3064" y="3155"/>
                    </a:cubicBezTo>
                    <a:cubicBezTo>
                      <a:pt x="3007" y="3209"/>
                      <a:pt x="2945" y="3260"/>
                      <a:pt x="2879" y="3308"/>
                    </a:cubicBezTo>
                    <a:cubicBezTo>
                      <a:pt x="2811" y="3355"/>
                      <a:pt x="2740" y="3392"/>
                      <a:pt x="2663" y="3418"/>
                    </a:cubicBezTo>
                    <a:cubicBezTo>
                      <a:pt x="2634" y="3428"/>
                      <a:pt x="2605" y="3431"/>
                      <a:pt x="2575" y="3431"/>
                    </a:cubicBezTo>
                    <a:cubicBezTo>
                      <a:pt x="2529" y="3431"/>
                      <a:pt x="2483" y="3424"/>
                      <a:pt x="2439" y="3424"/>
                    </a:cubicBezTo>
                    <a:cubicBezTo>
                      <a:pt x="2430" y="3424"/>
                      <a:pt x="2420" y="3424"/>
                      <a:pt x="2411" y="3425"/>
                    </a:cubicBezTo>
                    <a:cubicBezTo>
                      <a:pt x="2365" y="3429"/>
                      <a:pt x="2318" y="3433"/>
                      <a:pt x="2272" y="3433"/>
                    </a:cubicBezTo>
                    <a:cubicBezTo>
                      <a:pt x="2238" y="3433"/>
                      <a:pt x="2204" y="3431"/>
                      <a:pt x="2170" y="3425"/>
                    </a:cubicBezTo>
                    <a:cubicBezTo>
                      <a:pt x="2159" y="3424"/>
                      <a:pt x="2146" y="3420"/>
                      <a:pt x="2135" y="3418"/>
                    </a:cubicBezTo>
                    <a:cubicBezTo>
                      <a:pt x="2208" y="3392"/>
                      <a:pt x="2277" y="3360"/>
                      <a:pt x="2345" y="3322"/>
                    </a:cubicBezTo>
                    <a:cubicBezTo>
                      <a:pt x="2370" y="3329"/>
                      <a:pt x="2398" y="3335"/>
                      <a:pt x="2424" y="3335"/>
                    </a:cubicBezTo>
                    <a:cubicBezTo>
                      <a:pt x="2429" y="3335"/>
                      <a:pt x="2434" y="3335"/>
                      <a:pt x="2438" y="3334"/>
                    </a:cubicBezTo>
                    <a:cubicBezTo>
                      <a:pt x="2500" y="3325"/>
                      <a:pt x="2559" y="3307"/>
                      <a:pt x="2621" y="3293"/>
                    </a:cubicBezTo>
                    <a:cubicBezTo>
                      <a:pt x="2683" y="3281"/>
                      <a:pt x="2742" y="3260"/>
                      <a:pt x="2803" y="3239"/>
                    </a:cubicBezTo>
                    <a:cubicBezTo>
                      <a:pt x="2865" y="3220"/>
                      <a:pt x="2910" y="3169"/>
                      <a:pt x="2967" y="3142"/>
                    </a:cubicBezTo>
                    <a:cubicBezTo>
                      <a:pt x="3004" y="3124"/>
                      <a:pt x="3057" y="3124"/>
                      <a:pt x="3103" y="3114"/>
                    </a:cubicBezTo>
                    <a:close/>
                    <a:moveTo>
                      <a:pt x="1818" y="3493"/>
                    </a:moveTo>
                    <a:cubicBezTo>
                      <a:pt x="1870" y="3515"/>
                      <a:pt x="1921" y="3537"/>
                      <a:pt x="1977" y="3550"/>
                    </a:cubicBezTo>
                    <a:cubicBezTo>
                      <a:pt x="1976" y="3550"/>
                      <a:pt x="1974" y="3553"/>
                      <a:pt x="1973" y="3553"/>
                    </a:cubicBezTo>
                    <a:cubicBezTo>
                      <a:pt x="1926" y="3557"/>
                      <a:pt x="1879" y="3570"/>
                      <a:pt x="1831" y="3571"/>
                    </a:cubicBezTo>
                    <a:cubicBezTo>
                      <a:pt x="1818" y="3573"/>
                      <a:pt x="1804" y="3573"/>
                      <a:pt x="1790" y="3573"/>
                    </a:cubicBezTo>
                    <a:cubicBezTo>
                      <a:pt x="1756" y="3573"/>
                      <a:pt x="1721" y="3569"/>
                      <a:pt x="1687" y="3564"/>
                    </a:cubicBezTo>
                    <a:cubicBezTo>
                      <a:pt x="1672" y="3561"/>
                      <a:pt x="1658" y="3553"/>
                      <a:pt x="1646" y="3542"/>
                    </a:cubicBezTo>
                    <a:cubicBezTo>
                      <a:pt x="1677" y="3534"/>
                      <a:pt x="1707" y="3526"/>
                      <a:pt x="1736" y="3519"/>
                    </a:cubicBezTo>
                    <a:cubicBezTo>
                      <a:pt x="1764" y="3513"/>
                      <a:pt x="1791" y="3502"/>
                      <a:pt x="1818" y="3493"/>
                    </a:cubicBezTo>
                    <a:close/>
                    <a:moveTo>
                      <a:pt x="1717" y="1"/>
                    </a:moveTo>
                    <a:cubicBezTo>
                      <a:pt x="1692" y="1"/>
                      <a:pt x="1668" y="7"/>
                      <a:pt x="1644" y="16"/>
                    </a:cubicBezTo>
                    <a:cubicBezTo>
                      <a:pt x="1574" y="41"/>
                      <a:pt x="1513" y="95"/>
                      <a:pt x="1446" y="119"/>
                    </a:cubicBezTo>
                    <a:cubicBezTo>
                      <a:pt x="1385" y="142"/>
                      <a:pt x="1328" y="170"/>
                      <a:pt x="1273" y="205"/>
                    </a:cubicBezTo>
                    <a:cubicBezTo>
                      <a:pt x="1212" y="239"/>
                      <a:pt x="1161" y="271"/>
                      <a:pt x="1107" y="301"/>
                    </a:cubicBezTo>
                    <a:lnTo>
                      <a:pt x="1106" y="301"/>
                    </a:lnTo>
                    <a:cubicBezTo>
                      <a:pt x="1102" y="301"/>
                      <a:pt x="1099" y="301"/>
                      <a:pt x="1096" y="301"/>
                    </a:cubicBezTo>
                    <a:cubicBezTo>
                      <a:pt x="1095" y="301"/>
                      <a:pt x="1094" y="301"/>
                      <a:pt x="1092" y="301"/>
                    </a:cubicBezTo>
                    <a:cubicBezTo>
                      <a:pt x="1068" y="308"/>
                      <a:pt x="1047" y="322"/>
                      <a:pt x="1021" y="329"/>
                    </a:cubicBezTo>
                    <a:cubicBezTo>
                      <a:pt x="984" y="336"/>
                      <a:pt x="944" y="342"/>
                      <a:pt x="911" y="363"/>
                    </a:cubicBezTo>
                    <a:cubicBezTo>
                      <a:pt x="887" y="377"/>
                      <a:pt x="867" y="392"/>
                      <a:pt x="846" y="409"/>
                    </a:cubicBezTo>
                    <a:cubicBezTo>
                      <a:pt x="825" y="407"/>
                      <a:pt x="799" y="399"/>
                      <a:pt x="779" y="399"/>
                    </a:cubicBezTo>
                    <a:cubicBezTo>
                      <a:pt x="771" y="399"/>
                      <a:pt x="764" y="400"/>
                      <a:pt x="758" y="403"/>
                    </a:cubicBezTo>
                    <a:cubicBezTo>
                      <a:pt x="734" y="417"/>
                      <a:pt x="714" y="433"/>
                      <a:pt x="689" y="450"/>
                    </a:cubicBezTo>
                    <a:cubicBezTo>
                      <a:pt x="666" y="465"/>
                      <a:pt x="673" y="505"/>
                      <a:pt x="653" y="521"/>
                    </a:cubicBezTo>
                    <a:cubicBezTo>
                      <a:pt x="633" y="539"/>
                      <a:pt x="593" y="543"/>
                      <a:pt x="572" y="563"/>
                    </a:cubicBezTo>
                    <a:cubicBezTo>
                      <a:pt x="553" y="583"/>
                      <a:pt x="543" y="608"/>
                      <a:pt x="525" y="629"/>
                    </a:cubicBezTo>
                    <a:cubicBezTo>
                      <a:pt x="509" y="649"/>
                      <a:pt x="477" y="663"/>
                      <a:pt x="462" y="685"/>
                    </a:cubicBezTo>
                    <a:cubicBezTo>
                      <a:pt x="448" y="707"/>
                      <a:pt x="450" y="740"/>
                      <a:pt x="440" y="762"/>
                    </a:cubicBezTo>
                    <a:lnTo>
                      <a:pt x="434" y="777"/>
                    </a:lnTo>
                    <a:cubicBezTo>
                      <a:pt x="390" y="810"/>
                      <a:pt x="324" y="832"/>
                      <a:pt x="290" y="879"/>
                    </a:cubicBezTo>
                    <a:cubicBezTo>
                      <a:pt x="253" y="931"/>
                      <a:pt x="221" y="988"/>
                      <a:pt x="188" y="1044"/>
                    </a:cubicBezTo>
                    <a:cubicBezTo>
                      <a:pt x="158" y="1101"/>
                      <a:pt x="163" y="1172"/>
                      <a:pt x="140" y="1231"/>
                    </a:cubicBezTo>
                    <a:cubicBezTo>
                      <a:pt x="115" y="1291"/>
                      <a:pt x="75" y="1347"/>
                      <a:pt x="56" y="1410"/>
                    </a:cubicBezTo>
                    <a:cubicBezTo>
                      <a:pt x="42" y="1475"/>
                      <a:pt x="35" y="1540"/>
                      <a:pt x="30" y="1606"/>
                    </a:cubicBezTo>
                    <a:cubicBezTo>
                      <a:pt x="22" y="1670"/>
                      <a:pt x="1" y="1737"/>
                      <a:pt x="1" y="1801"/>
                    </a:cubicBezTo>
                    <a:cubicBezTo>
                      <a:pt x="5" y="1867"/>
                      <a:pt x="23" y="1932"/>
                      <a:pt x="34" y="1997"/>
                    </a:cubicBezTo>
                    <a:cubicBezTo>
                      <a:pt x="41" y="2063"/>
                      <a:pt x="67" y="2125"/>
                      <a:pt x="82" y="2188"/>
                    </a:cubicBezTo>
                    <a:cubicBezTo>
                      <a:pt x="97" y="2251"/>
                      <a:pt x="81" y="2326"/>
                      <a:pt x="103" y="2387"/>
                    </a:cubicBezTo>
                    <a:cubicBezTo>
                      <a:pt x="130" y="2463"/>
                      <a:pt x="206" y="2515"/>
                      <a:pt x="249" y="2580"/>
                    </a:cubicBezTo>
                    <a:cubicBezTo>
                      <a:pt x="235" y="2587"/>
                      <a:pt x="220" y="2598"/>
                      <a:pt x="221" y="2599"/>
                    </a:cubicBezTo>
                    <a:cubicBezTo>
                      <a:pt x="239" y="2619"/>
                      <a:pt x="267" y="2628"/>
                      <a:pt x="268" y="2656"/>
                    </a:cubicBezTo>
                    <a:cubicBezTo>
                      <a:pt x="269" y="2683"/>
                      <a:pt x="249" y="2725"/>
                      <a:pt x="246" y="2758"/>
                    </a:cubicBezTo>
                    <a:cubicBezTo>
                      <a:pt x="242" y="2791"/>
                      <a:pt x="218" y="2838"/>
                      <a:pt x="218" y="2868"/>
                    </a:cubicBezTo>
                    <a:cubicBezTo>
                      <a:pt x="218" y="2901"/>
                      <a:pt x="238" y="2917"/>
                      <a:pt x="247" y="2943"/>
                    </a:cubicBezTo>
                    <a:cubicBezTo>
                      <a:pt x="257" y="2971"/>
                      <a:pt x="284" y="2985"/>
                      <a:pt x="298" y="3011"/>
                    </a:cubicBezTo>
                    <a:cubicBezTo>
                      <a:pt x="311" y="3036"/>
                      <a:pt x="309" y="3076"/>
                      <a:pt x="326" y="3100"/>
                    </a:cubicBezTo>
                    <a:cubicBezTo>
                      <a:pt x="344" y="3124"/>
                      <a:pt x="345" y="3160"/>
                      <a:pt x="366" y="3183"/>
                    </a:cubicBezTo>
                    <a:cubicBezTo>
                      <a:pt x="385" y="3205"/>
                      <a:pt x="432" y="3198"/>
                      <a:pt x="452" y="3219"/>
                    </a:cubicBezTo>
                    <a:lnTo>
                      <a:pt x="516" y="3275"/>
                    </a:lnTo>
                    <a:cubicBezTo>
                      <a:pt x="536" y="3294"/>
                      <a:pt x="546" y="3327"/>
                      <a:pt x="568" y="3347"/>
                    </a:cubicBezTo>
                    <a:cubicBezTo>
                      <a:pt x="589" y="3367"/>
                      <a:pt x="605" y="3395"/>
                      <a:pt x="626" y="3413"/>
                    </a:cubicBezTo>
                    <a:cubicBezTo>
                      <a:pt x="648" y="3432"/>
                      <a:pt x="667" y="3455"/>
                      <a:pt x="689" y="3473"/>
                    </a:cubicBezTo>
                    <a:cubicBezTo>
                      <a:pt x="712" y="3490"/>
                      <a:pt x="750" y="3488"/>
                      <a:pt x="770" y="3508"/>
                    </a:cubicBezTo>
                    <a:cubicBezTo>
                      <a:pt x="792" y="3527"/>
                      <a:pt x="806" y="3557"/>
                      <a:pt x="828" y="3578"/>
                    </a:cubicBezTo>
                    <a:cubicBezTo>
                      <a:pt x="850" y="3597"/>
                      <a:pt x="869" y="3623"/>
                      <a:pt x="894" y="3643"/>
                    </a:cubicBezTo>
                    <a:cubicBezTo>
                      <a:pt x="917" y="3660"/>
                      <a:pt x="956" y="3652"/>
                      <a:pt x="981" y="3666"/>
                    </a:cubicBezTo>
                    <a:cubicBezTo>
                      <a:pt x="1011" y="3680"/>
                      <a:pt x="1040" y="3695"/>
                      <a:pt x="1074" y="3696"/>
                    </a:cubicBezTo>
                    <a:cubicBezTo>
                      <a:pt x="1076" y="3696"/>
                      <a:pt x="1078" y="3696"/>
                      <a:pt x="1080" y="3696"/>
                    </a:cubicBezTo>
                    <a:cubicBezTo>
                      <a:pt x="1113" y="3696"/>
                      <a:pt x="1155" y="3674"/>
                      <a:pt x="1187" y="3673"/>
                    </a:cubicBezTo>
                    <a:cubicBezTo>
                      <a:pt x="1224" y="3671"/>
                      <a:pt x="1259" y="3667"/>
                      <a:pt x="1295" y="3659"/>
                    </a:cubicBezTo>
                    <a:cubicBezTo>
                      <a:pt x="1312" y="3655"/>
                      <a:pt x="1331" y="3647"/>
                      <a:pt x="1348" y="3647"/>
                    </a:cubicBezTo>
                    <a:cubicBezTo>
                      <a:pt x="1361" y="3647"/>
                      <a:pt x="1373" y="3652"/>
                      <a:pt x="1380" y="3667"/>
                    </a:cubicBezTo>
                    <a:cubicBezTo>
                      <a:pt x="1380" y="3668"/>
                      <a:pt x="1380" y="3668"/>
                      <a:pt x="1380" y="3668"/>
                    </a:cubicBezTo>
                    <a:cubicBezTo>
                      <a:pt x="1381" y="3668"/>
                      <a:pt x="1389" y="3647"/>
                      <a:pt x="1387" y="3645"/>
                    </a:cubicBezTo>
                    <a:cubicBezTo>
                      <a:pt x="1382" y="3616"/>
                      <a:pt x="1370" y="3610"/>
                      <a:pt x="1355" y="3610"/>
                    </a:cubicBezTo>
                    <a:cubicBezTo>
                      <a:pt x="1350" y="3610"/>
                      <a:pt x="1345" y="3610"/>
                      <a:pt x="1339" y="3611"/>
                    </a:cubicBezTo>
                    <a:cubicBezTo>
                      <a:pt x="1310" y="3616"/>
                      <a:pt x="1276" y="3638"/>
                      <a:pt x="1246" y="3638"/>
                    </a:cubicBezTo>
                    <a:cubicBezTo>
                      <a:pt x="1242" y="3638"/>
                      <a:pt x="1239" y="3638"/>
                      <a:pt x="1235" y="3637"/>
                    </a:cubicBezTo>
                    <a:cubicBezTo>
                      <a:pt x="1208" y="3632"/>
                      <a:pt x="1179" y="3633"/>
                      <a:pt x="1150" y="3630"/>
                    </a:cubicBezTo>
                    <a:cubicBezTo>
                      <a:pt x="1121" y="3626"/>
                      <a:pt x="1094" y="3622"/>
                      <a:pt x="1068" y="3611"/>
                    </a:cubicBezTo>
                    <a:cubicBezTo>
                      <a:pt x="1040" y="3599"/>
                      <a:pt x="1036" y="3544"/>
                      <a:pt x="1014" y="3527"/>
                    </a:cubicBezTo>
                    <a:cubicBezTo>
                      <a:pt x="992" y="3509"/>
                      <a:pt x="966" y="3499"/>
                      <a:pt x="945" y="3477"/>
                    </a:cubicBezTo>
                    <a:cubicBezTo>
                      <a:pt x="926" y="3454"/>
                      <a:pt x="904" y="3438"/>
                      <a:pt x="887" y="3413"/>
                    </a:cubicBezTo>
                    <a:cubicBezTo>
                      <a:pt x="869" y="3389"/>
                      <a:pt x="835" y="3392"/>
                      <a:pt x="818" y="3367"/>
                    </a:cubicBezTo>
                    <a:cubicBezTo>
                      <a:pt x="802" y="3344"/>
                      <a:pt x="818" y="3282"/>
                      <a:pt x="802" y="3261"/>
                    </a:cubicBezTo>
                    <a:cubicBezTo>
                      <a:pt x="785" y="3239"/>
                      <a:pt x="773" y="3224"/>
                      <a:pt x="758" y="3204"/>
                    </a:cubicBezTo>
                    <a:cubicBezTo>
                      <a:pt x="744" y="3184"/>
                      <a:pt x="706" y="3193"/>
                      <a:pt x="692" y="3172"/>
                    </a:cubicBezTo>
                    <a:cubicBezTo>
                      <a:pt x="684" y="3158"/>
                      <a:pt x="681" y="3140"/>
                      <a:pt x="675" y="3121"/>
                    </a:cubicBezTo>
                    <a:cubicBezTo>
                      <a:pt x="682" y="3113"/>
                      <a:pt x="685" y="3103"/>
                      <a:pt x="682" y="3102"/>
                    </a:cubicBezTo>
                    <a:cubicBezTo>
                      <a:pt x="671" y="3093"/>
                      <a:pt x="662" y="3087"/>
                      <a:pt x="649" y="3078"/>
                    </a:cubicBezTo>
                    <a:cubicBezTo>
                      <a:pt x="640" y="3067"/>
                      <a:pt x="627" y="3058"/>
                      <a:pt x="619" y="3045"/>
                    </a:cubicBezTo>
                    <a:cubicBezTo>
                      <a:pt x="605" y="3026"/>
                      <a:pt x="602" y="2996"/>
                      <a:pt x="589" y="2977"/>
                    </a:cubicBezTo>
                    <a:cubicBezTo>
                      <a:pt x="575" y="2957"/>
                      <a:pt x="546" y="2956"/>
                      <a:pt x="532" y="2937"/>
                    </a:cubicBezTo>
                    <a:cubicBezTo>
                      <a:pt x="527" y="2930"/>
                      <a:pt x="518" y="2923"/>
                      <a:pt x="510" y="2917"/>
                    </a:cubicBezTo>
                    <a:cubicBezTo>
                      <a:pt x="491" y="2869"/>
                      <a:pt x="481" y="2818"/>
                      <a:pt x="463" y="2771"/>
                    </a:cubicBezTo>
                    <a:cubicBezTo>
                      <a:pt x="451" y="2727"/>
                      <a:pt x="448" y="2681"/>
                      <a:pt x="443" y="2634"/>
                    </a:cubicBezTo>
                    <a:lnTo>
                      <a:pt x="443" y="2634"/>
                    </a:lnTo>
                    <a:cubicBezTo>
                      <a:pt x="465" y="2681"/>
                      <a:pt x="489" y="2727"/>
                      <a:pt x="523" y="2766"/>
                    </a:cubicBezTo>
                    <a:cubicBezTo>
                      <a:pt x="540" y="2789"/>
                      <a:pt x="561" y="2807"/>
                      <a:pt x="584" y="2825"/>
                    </a:cubicBezTo>
                    <a:cubicBezTo>
                      <a:pt x="593" y="2844"/>
                      <a:pt x="601" y="2861"/>
                      <a:pt x="613" y="2879"/>
                    </a:cubicBezTo>
                    <a:cubicBezTo>
                      <a:pt x="644" y="2930"/>
                      <a:pt x="677" y="2982"/>
                      <a:pt x="712" y="3030"/>
                    </a:cubicBezTo>
                    <a:cubicBezTo>
                      <a:pt x="752" y="3076"/>
                      <a:pt x="807" y="3109"/>
                      <a:pt x="849" y="3154"/>
                    </a:cubicBezTo>
                    <a:cubicBezTo>
                      <a:pt x="889" y="3199"/>
                      <a:pt x="923" y="3255"/>
                      <a:pt x="967" y="3299"/>
                    </a:cubicBezTo>
                    <a:cubicBezTo>
                      <a:pt x="1014" y="3341"/>
                      <a:pt x="1056" y="3389"/>
                      <a:pt x="1110" y="3425"/>
                    </a:cubicBezTo>
                    <a:cubicBezTo>
                      <a:pt x="1162" y="3460"/>
                      <a:pt x="1226" y="3473"/>
                      <a:pt x="1284" y="3495"/>
                    </a:cubicBezTo>
                    <a:cubicBezTo>
                      <a:pt x="1322" y="3524"/>
                      <a:pt x="1359" y="3557"/>
                      <a:pt x="1403" y="3579"/>
                    </a:cubicBezTo>
                    <a:cubicBezTo>
                      <a:pt x="1449" y="3605"/>
                      <a:pt x="1508" y="3603"/>
                      <a:pt x="1556" y="3619"/>
                    </a:cubicBezTo>
                    <a:cubicBezTo>
                      <a:pt x="1606" y="3633"/>
                      <a:pt x="1656" y="3649"/>
                      <a:pt x="1710" y="3649"/>
                    </a:cubicBezTo>
                    <a:cubicBezTo>
                      <a:pt x="1716" y="3649"/>
                      <a:pt x="1722" y="3649"/>
                      <a:pt x="1728" y="3648"/>
                    </a:cubicBezTo>
                    <a:cubicBezTo>
                      <a:pt x="1789" y="3645"/>
                      <a:pt x="1846" y="3612"/>
                      <a:pt x="1901" y="3600"/>
                    </a:cubicBezTo>
                    <a:cubicBezTo>
                      <a:pt x="1943" y="3592"/>
                      <a:pt x="1981" y="3578"/>
                      <a:pt x="2018" y="3561"/>
                    </a:cubicBezTo>
                    <a:cubicBezTo>
                      <a:pt x="2094" y="3578"/>
                      <a:pt x="2170" y="3593"/>
                      <a:pt x="2247" y="3596"/>
                    </a:cubicBezTo>
                    <a:cubicBezTo>
                      <a:pt x="2249" y="3596"/>
                      <a:pt x="2251" y="3596"/>
                      <a:pt x="2253" y="3596"/>
                    </a:cubicBezTo>
                    <a:cubicBezTo>
                      <a:pt x="2343" y="3596"/>
                      <a:pt x="2426" y="3564"/>
                      <a:pt x="2511" y="3545"/>
                    </a:cubicBezTo>
                    <a:cubicBezTo>
                      <a:pt x="2607" y="3524"/>
                      <a:pt x="2701" y="3495"/>
                      <a:pt x="2786" y="3447"/>
                    </a:cubicBezTo>
                    <a:cubicBezTo>
                      <a:pt x="2870" y="3396"/>
                      <a:pt x="2935" y="3318"/>
                      <a:pt x="3002" y="3255"/>
                    </a:cubicBezTo>
                    <a:cubicBezTo>
                      <a:pt x="3059" y="3204"/>
                      <a:pt x="3106" y="3146"/>
                      <a:pt x="3148" y="3085"/>
                    </a:cubicBezTo>
                    <a:cubicBezTo>
                      <a:pt x="3194" y="3054"/>
                      <a:pt x="3236" y="3016"/>
                      <a:pt x="3278" y="2979"/>
                    </a:cubicBezTo>
                    <a:cubicBezTo>
                      <a:pt x="3323" y="2938"/>
                      <a:pt x="3338" y="2873"/>
                      <a:pt x="3375" y="2827"/>
                    </a:cubicBezTo>
                    <a:cubicBezTo>
                      <a:pt x="3415" y="2782"/>
                      <a:pt x="3472" y="2744"/>
                      <a:pt x="3505" y="2690"/>
                    </a:cubicBezTo>
                    <a:cubicBezTo>
                      <a:pt x="3538" y="2638"/>
                      <a:pt x="3557" y="2579"/>
                      <a:pt x="3582" y="2522"/>
                    </a:cubicBezTo>
                    <a:cubicBezTo>
                      <a:pt x="3605" y="2466"/>
                      <a:pt x="3644" y="2411"/>
                      <a:pt x="3658" y="2349"/>
                    </a:cubicBezTo>
                    <a:cubicBezTo>
                      <a:pt x="3674" y="2286"/>
                      <a:pt x="3667" y="2222"/>
                      <a:pt x="3671" y="2160"/>
                    </a:cubicBezTo>
                    <a:cubicBezTo>
                      <a:pt x="3678" y="2098"/>
                      <a:pt x="3667" y="2037"/>
                      <a:pt x="3667" y="1975"/>
                    </a:cubicBezTo>
                    <a:cubicBezTo>
                      <a:pt x="3664" y="1913"/>
                      <a:pt x="3697" y="1848"/>
                      <a:pt x="3688" y="1785"/>
                    </a:cubicBezTo>
                    <a:cubicBezTo>
                      <a:pt x="3681" y="1743"/>
                      <a:pt x="3658" y="1706"/>
                      <a:pt x="3636" y="1670"/>
                    </a:cubicBezTo>
                    <a:cubicBezTo>
                      <a:pt x="3619" y="1628"/>
                      <a:pt x="3598" y="1584"/>
                      <a:pt x="3585" y="1544"/>
                    </a:cubicBezTo>
                    <a:cubicBezTo>
                      <a:pt x="3571" y="1504"/>
                      <a:pt x="3553" y="1465"/>
                      <a:pt x="3534" y="1430"/>
                    </a:cubicBezTo>
                    <a:cubicBezTo>
                      <a:pt x="3530" y="1397"/>
                      <a:pt x="3525" y="1362"/>
                      <a:pt x="3519" y="1329"/>
                    </a:cubicBezTo>
                    <a:cubicBezTo>
                      <a:pt x="3483" y="1153"/>
                      <a:pt x="3393" y="989"/>
                      <a:pt x="3300" y="838"/>
                    </a:cubicBezTo>
                    <a:cubicBezTo>
                      <a:pt x="3209" y="685"/>
                      <a:pt x="3103" y="536"/>
                      <a:pt x="2963" y="420"/>
                    </a:cubicBezTo>
                    <a:cubicBezTo>
                      <a:pt x="2825" y="303"/>
                      <a:pt x="2672" y="198"/>
                      <a:pt x="2500" y="131"/>
                    </a:cubicBezTo>
                    <a:cubicBezTo>
                      <a:pt x="2334" y="66"/>
                      <a:pt x="2154" y="49"/>
                      <a:pt x="1974" y="49"/>
                    </a:cubicBezTo>
                    <a:cubicBezTo>
                      <a:pt x="1966" y="49"/>
                      <a:pt x="1959" y="49"/>
                      <a:pt x="1951" y="49"/>
                    </a:cubicBezTo>
                    <a:cubicBezTo>
                      <a:pt x="1782" y="52"/>
                      <a:pt x="1597" y="89"/>
                      <a:pt x="1439" y="187"/>
                    </a:cubicBezTo>
                    <a:cubicBezTo>
                      <a:pt x="1434" y="176"/>
                      <a:pt x="1427" y="170"/>
                      <a:pt x="1420" y="166"/>
                    </a:cubicBezTo>
                    <a:cubicBezTo>
                      <a:pt x="1469" y="139"/>
                      <a:pt x="1522" y="111"/>
                      <a:pt x="1575" y="86"/>
                    </a:cubicBezTo>
                    <a:cubicBezTo>
                      <a:pt x="1629" y="64"/>
                      <a:pt x="1684" y="36"/>
                      <a:pt x="1737" y="36"/>
                    </a:cubicBezTo>
                    <a:cubicBezTo>
                      <a:pt x="1753" y="36"/>
                      <a:pt x="1768" y="38"/>
                      <a:pt x="1783" y="44"/>
                    </a:cubicBezTo>
                    <a:cubicBezTo>
                      <a:pt x="1783" y="44"/>
                      <a:pt x="1783" y="44"/>
                      <a:pt x="1783" y="44"/>
                    </a:cubicBezTo>
                    <a:cubicBezTo>
                      <a:pt x="1786" y="44"/>
                      <a:pt x="1786" y="20"/>
                      <a:pt x="1783" y="19"/>
                    </a:cubicBezTo>
                    <a:cubicBezTo>
                      <a:pt x="1761" y="6"/>
                      <a:pt x="1739" y="1"/>
                      <a:pt x="171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29"/>
              <p:cNvSpPr/>
              <p:nvPr/>
            </p:nvSpPr>
            <p:spPr>
              <a:xfrm>
                <a:off x="1880800" y="3322725"/>
                <a:ext cx="93250" cy="91750"/>
              </a:xfrm>
              <a:custGeom>
                <a:rect b="b" l="l" r="r" t="t"/>
                <a:pathLst>
                  <a:path extrusionOk="0" h="3670" w="3730">
                    <a:moveTo>
                      <a:pt x="2134" y="638"/>
                    </a:moveTo>
                    <a:lnTo>
                      <a:pt x="2134" y="638"/>
                    </a:lnTo>
                    <a:cubicBezTo>
                      <a:pt x="2189" y="656"/>
                      <a:pt x="2243" y="677"/>
                      <a:pt x="2296" y="702"/>
                    </a:cubicBezTo>
                    <a:cubicBezTo>
                      <a:pt x="2285" y="703"/>
                      <a:pt x="2277" y="704"/>
                      <a:pt x="2267" y="707"/>
                    </a:cubicBezTo>
                    <a:cubicBezTo>
                      <a:pt x="2223" y="682"/>
                      <a:pt x="2179" y="660"/>
                      <a:pt x="2134" y="638"/>
                    </a:cubicBezTo>
                    <a:close/>
                    <a:moveTo>
                      <a:pt x="1594" y="772"/>
                    </a:moveTo>
                    <a:cubicBezTo>
                      <a:pt x="1597" y="772"/>
                      <a:pt x="1601" y="772"/>
                      <a:pt x="1604" y="772"/>
                    </a:cubicBezTo>
                    <a:cubicBezTo>
                      <a:pt x="1711" y="773"/>
                      <a:pt x="1824" y="796"/>
                      <a:pt x="1939" y="828"/>
                    </a:cubicBezTo>
                    <a:cubicBezTo>
                      <a:pt x="1925" y="835"/>
                      <a:pt x="1910" y="842"/>
                      <a:pt x="1893" y="853"/>
                    </a:cubicBezTo>
                    <a:cubicBezTo>
                      <a:pt x="1758" y="814"/>
                      <a:pt x="1617" y="791"/>
                      <a:pt x="1472" y="790"/>
                    </a:cubicBezTo>
                    <a:cubicBezTo>
                      <a:pt x="1510" y="779"/>
                      <a:pt x="1550" y="772"/>
                      <a:pt x="1594" y="772"/>
                    </a:cubicBezTo>
                    <a:close/>
                    <a:moveTo>
                      <a:pt x="2000" y="845"/>
                    </a:moveTo>
                    <a:cubicBezTo>
                      <a:pt x="2020" y="852"/>
                      <a:pt x="2038" y="853"/>
                      <a:pt x="2057" y="861"/>
                    </a:cubicBezTo>
                    <a:cubicBezTo>
                      <a:pt x="2076" y="869"/>
                      <a:pt x="2095" y="880"/>
                      <a:pt x="2112" y="889"/>
                    </a:cubicBezTo>
                    <a:cubicBezTo>
                      <a:pt x="2089" y="890"/>
                      <a:pt x="2064" y="893"/>
                      <a:pt x="2038" y="897"/>
                    </a:cubicBezTo>
                    <a:cubicBezTo>
                      <a:pt x="2014" y="889"/>
                      <a:pt x="1987" y="879"/>
                      <a:pt x="1959" y="869"/>
                    </a:cubicBezTo>
                    <a:lnTo>
                      <a:pt x="2000" y="845"/>
                    </a:lnTo>
                    <a:close/>
                    <a:moveTo>
                      <a:pt x="2178" y="935"/>
                    </a:moveTo>
                    <a:cubicBezTo>
                      <a:pt x="2185" y="935"/>
                      <a:pt x="2192" y="935"/>
                      <a:pt x="2199" y="935"/>
                    </a:cubicBezTo>
                    <a:cubicBezTo>
                      <a:pt x="2255" y="970"/>
                      <a:pt x="2309" y="1007"/>
                      <a:pt x="2361" y="1047"/>
                    </a:cubicBezTo>
                    <a:cubicBezTo>
                      <a:pt x="2309" y="1013"/>
                      <a:pt x="2254" y="982"/>
                      <a:pt x="2196" y="958"/>
                    </a:cubicBezTo>
                    <a:cubicBezTo>
                      <a:pt x="2178" y="949"/>
                      <a:pt x="2157" y="942"/>
                      <a:pt x="2137" y="935"/>
                    </a:cubicBezTo>
                    <a:cubicBezTo>
                      <a:pt x="2151" y="935"/>
                      <a:pt x="2164" y="935"/>
                      <a:pt x="2178" y="935"/>
                    </a:cubicBezTo>
                    <a:close/>
                    <a:moveTo>
                      <a:pt x="2364" y="725"/>
                    </a:moveTo>
                    <a:cubicBezTo>
                      <a:pt x="2490" y="790"/>
                      <a:pt x="2613" y="863"/>
                      <a:pt x="2731" y="938"/>
                    </a:cubicBezTo>
                    <a:cubicBezTo>
                      <a:pt x="2749" y="951"/>
                      <a:pt x="2766" y="964"/>
                      <a:pt x="2784" y="977"/>
                    </a:cubicBezTo>
                    <a:cubicBezTo>
                      <a:pt x="2788" y="984"/>
                      <a:pt x="2792" y="992"/>
                      <a:pt x="2797" y="999"/>
                    </a:cubicBezTo>
                    <a:cubicBezTo>
                      <a:pt x="2800" y="1021"/>
                      <a:pt x="2800" y="1044"/>
                      <a:pt x="2797" y="1065"/>
                    </a:cubicBezTo>
                    <a:cubicBezTo>
                      <a:pt x="2675" y="942"/>
                      <a:pt x="2526" y="849"/>
                      <a:pt x="2379" y="765"/>
                    </a:cubicBezTo>
                    <a:cubicBezTo>
                      <a:pt x="2358" y="752"/>
                      <a:pt x="2336" y="741"/>
                      <a:pt x="2316" y="730"/>
                    </a:cubicBezTo>
                    <a:cubicBezTo>
                      <a:pt x="2331" y="729"/>
                      <a:pt x="2346" y="728"/>
                      <a:pt x="2364" y="725"/>
                    </a:cubicBezTo>
                    <a:close/>
                    <a:moveTo>
                      <a:pt x="1464" y="1088"/>
                    </a:moveTo>
                    <a:cubicBezTo>
                      <a:pt x="1450" y="1090"/>
                      <a:pt x="1436" y="1094"/>
                      <a:pt x="1422" y="1095"/>
                    </a:cubicBezTo>
                    <a:cubicBezTo>
                      <a:pt x="1409" y="1096"/>
                      <a:pt x="1394" y="1102"/>
                      <a:pt x="1380" y="1103"/>
                    </a:cubicBezTo>
                    <a:cubicBezTo>
                      <a:pt x="1376" y="1101"/>
                      <a:pt x="1376" y="1096"/>
                      <a:pt x="1376" y="1094"/>
                    </a:cubicBezTo>
                    <a:cubicBezTo>
                      <a:pt x="1405" y="1090"/>
                      <a:pt x="1435" y="1090"/>
                      <a:pt x="1464" y="1088"/>
                    </a:cubicBezTo>
                    <a:close/>
                    <a:moveTo>
                      <a:pt x="2826" y="1046"/>
                    </a:moveTo>
                    <a:cubicBezTo>
                      <a:pt x="2840" y="1068"/>
                      <a:pt x="2855" y="1088"/>
                      <a:pt x="2868" y="1110"/>
                    </a:cubicBezTo>
                    <a:cubicBezTo>
                      <a:pt x="2868" y="1110"/>
                      <a:pt x="2868" y="1111"/>
                      <a:pt x="2868" y="1112"/>
                    </a:cubicBezTo>
                    <a:lnTo>
                      <a:pt x="2868" y="1112"/>
                    </a:lnTo>
                    <a:cubicBezTo>
                      <a:pt x="2853" y="1100"/>
                      <a:pt x="2838" y="1089"/>
                      <a:pt x="2821" y="1079"/>
                    </a:cubicBezTo>
                    <a:cubicBezTo>
                      <a:pt x="2822" y="1069"/>
                      <a:pt x="2822" y="1058"/>
                      <a:pt x="2826" y="1046"/>
                    </a:cubicBezTo>
                    <a:close/>
                    <a:moveTo>
                      <a:pt x="1334" y="1099"/>
                    </a:moveTo>
                    <a:cubicBezTo>
                      <a:pt x="1336" y="1103"/>
                      <a:pt x="1336" y="1109"/>
                      <a:pt x="1337" y="1113"/>
                    </a:cubicBezTo>
                    <a:cubicBezTo>
                      <a:pt x="1227" y="1135"/>
                      <a:pt x="1120" y="1169"/>
                      <a:pt x="1014" y="1218"/>
                    </a:cubicBezTo>
                    <a:cubicBezTo>
                      <a:pt x="1021" y="1204"/>
                      <a:pt x="1028" y="1189"/>
                      <a:pt x="1034" y="1175"/>
                    </a:cubicBezTo>
                    <a:cubicBezTo>
                      <a:pt x="1088" y="1152"/>
                      <a:pt x="1143" y="1134"/>
                      <a:pt x="1202" y="1121"/>
                    </a:cubicBezTo>
                    <a:cubicBezTo>
                      <a:pt x="1245" y="1110"/>
                      <a:pt x="1290" y="1106"/>
                      <a:pt x="1334" y="1099"/>
                    </a:cubicBezTo>
                    <a:close/>
                    <a:moveTo>
                      <a:pt x="1687" y="1280"/>
                    </a:moveTo>
                    <a:cubicBezTo>
                      <a:pt x="1713" y="1281"/>
                      <a:pt x="1739" y="1285"/>
                      <a:pt x="1765" y="1286"/>
                    </a:cubicBezTo>
                    <a:cubicBezTo>
                      <a:pt x="1731" y="1295"/>
                      <a:pt x="1700" y="1308"/>
                      <a:pt x="1670" y="1321"/>
                    </a:cubicBezTo>
                    <a:cubicBezTo>
                      <a:pt x="1673" y="1307"/>
                      <a:pt x="1676" y="1293"/>
                      <a:pt x="1678" y="1280"/>
                    </a:cubicBezTo>
                    <a:close/>
                    <a:moveTo>
                      <a:pt x="978" y="1358"/>
                    </a:moveTo>
                    <a:cubicBezTo>
                      <a:pt x="970" y="1363"/>
                      <a:pt x="960" y="1370"/>
                      <a:pt x="950" y="1376"/>
                    </a:cubicBezTo>
                    <a:cubicBezTo>
                      <a:pt x="953" y="1372"/>
                      <a:pt x="953" y="1369"/>
                      <a:pt x="955" y="1365"/>
                    </a:cubicBezTo>
                    <a:cubicBezTo>
                      <a:pt x="961" y="1363"/>
                      <a:pt x="970" y="1361"/>
                      <a:pt x="978" y="1358"/>
                    </a:cubicBezTo>
                    <a:close/>
                    <a:moveTo>
                      <a:pt x="1845" y="1299"/>
                    </a:moveTo>
                    <a:cubicBezTo>
                      <a:pt x="1878" y="1303"/>
                      <a:pt x="1910" y="1308"/>
                      <a:pt x="1940" y="1322"/>
                    </a:cubicBezTo>
                    <a:cubicBezTo>
                      <a:pt x="2014" y="1355"/>
                      <a:pt x="2069" y="1417"/>
                      <a:pt x="2123" y="1467"/>
                    </a:cubicBezTo>
                    <a:cubicBezTo>
                      <a:pt x="2069" y="1438"/>
                      <a:pt x="2013" y="1416"/>
                      <a:pt x="1955" y="1397"/>
                    </a:cubicBezTo>
                    <a:cubicBezTo>
                      <a:pt x="1878" y="1372"/>
                      <a:pt x="1797" y="1354"/>
                      <a:pt x="1714" y="1347"/>
                    </a:cubicBezTo>
                    <a:cubicBezTo>
                      <a:pt x="1756" y="1328"/>
                      <a:pt x="1800" y="1310"/>
                      <a:pt x="1845" y="1299"/>
                    </a:cubicBezTo>
                    <a:close/>
                    <a:moveTo>
                      <a:pt x="3144" y="586"/>
                    </a:moveTo>
                    <a:lnTo>
                      <a:pt x="3144" y="586"/>
                    </a:lnTo>
                    <a:cubicBezTo>
                      <a:pt x="3158" y="597"/>
                      <a:pt x="3172" y="608"/>
                      <a:pt x="3184" y="622"/>
                    </a:cubicBezTo>
                    <a:cubicBezTo>
                      <a:pt x="3239" y="681"/>
                      <a:pt x="3290" y="741"/>
                      <a:pt x="3337" y="806"/>
                    </a:cubicBezTo>
                    <a:cubicBezTo>
                      <a:pt x="3384" y="872"/>
                      <a:pt x="3421" y="945"/>
                      <a:pt x="3448" y="1024"/>
                    </a:cubicBezTo>
                    <a:cubicBezTo>
                      <a:pt x="3476" y="1103"/>
                      <a:pt x="3448" y="1196"/>
                      <a:pt x="3455" y="1274"/>
                    </a:cubicBezTo>
                    <a:cubicBezTo>
                      <a:pt x="3462" y="1355"/>
                      <a:pt x="3469" y="1434"/>
                      <a:pt x="3455" y="1515"/>
                    </a:cubicBezTo>
                    <a:cubicBezTo>
                      <a:pt x="3454" y="1527"/>
                      <a:pt x="3451" y="1537"/>
                      <a:pt x="3448" y="1549"/>
                    </a:cubicBezTo>
                    <a:cubicBezTo>
                      <a:pt x="3423" y="1478"/>
                      <a:pt x="3390" y="1409"/>
                      <a:pt x="3352" y="1343"/>
                    </a:cubicBezTo>
                    <a:cubicBezTo>
                      <a:pt x="3362" y="1313"/>
                      <a:pt x="3368" y="1280"/>
                      <a:pt x="3364" y="1248"/>
                    </a:cubicBezTo>
                    <a:cubicBezTo>
                      <a:pt x="3356" y="1186"/>
                      <a:pt x="3335" y="1128"/>
                      <a:pt x="3323" y="1068"/>
                    </a:cubicBezTo>
                    <a:cubicBezTo>
                      <a:pt x="3311" y="1006"/>
                      <a:pt x="3290" y="948"/>
                      <a:pt x="3269" y="886"/>
                    </a:cubicBezTo>
                    <a:cubicBezTo>
                      <a:pt x="3251" y="824"/>
                      <a:pt x="3199" y="779"/>
                      <a:pt x="3172" y="722"/>
                    </a:cubicBezTo>
                    <a:cubicBezTo>
                      <a:pt x="3155" y="684"/>
                      <a:pt x="3155" y="631"/>
                      <a:pt x="3144" y="586"/>
                    </a:cubicBezTo>
                    <a:close/>
                    <a:moveTo>
                      <a:pt x="2482" y="1134"/>
                    </a:moveTo>
                    <a:lnTo>
                      <a:pt x="2482" y="1134"/>
                    </a:lnTo>
                    <a:cubicBezTo>
                      <a:pt x="2629" y="1240"/>
                      <a:pt x="2795" y="1341"/>
                      <a:pt x="2883" y="1505"/>
                    </a:cubicBezTo>
                    <a:cubicBezTo>
                      <a:pt x="2898" y="1533"/>
                      <a:pt x="2910" y="1563"/>
                      <a:pt x="2923" y="1592"/>
                    </a:cubicBezTo>
                    <a:cubicBezTo>
                      <a:pt x="2910" y="1570"/>
                      <a:pt x="2898" y="1547"/>
                      <a:pt x="2884" y="1526"/>
                    </a:cubicBezTo>
                    <a:cubicBezTo>
                      <a:pt x="2819" y="1420"/>
                      <a:pt x="2724" y="1341"/>
                      <a:pt x="2625" y="1280"/>
                    </a:cubicBezTo>
                    <a:cubicBezTo>
                      <a:pt x="2581" y="1226"/>
                      <a:pt x="2533" y="1178"/>
                      <a:pt x="2482" y="1134"/>
                    </a:cubicBezTo>
                    <a:close/>
                    <a:moveTo>
                      <a:pt x="1608" y="1657"/>
                    </a:moveTo>
                    <a:lnTo>
                      <a:pt x="1608" y="1668"/>
                    </a:lnTo>
                    <a:cubicBezTo>
                      <a:pt x="1534" y="1691"/>
                      <a:pt x="1465" y="1727"/>
                      <a:pt x="1410" y="1775"/>
                    </a:cubicBezTo>
                    <a:cubicBezTo>
                      <a:pt x="1388" y="1791"/>
                      <a:pt x="1367" y="1815"/>
                      <a:pt x="1348" y="1838"/>
                    </a:cubicBezTo>
                    <a:cubicBezTo>
                      <a:pt x="1343" y="1840"/>
                      <a:pt x="1336" y="1841"/>
                      <a:pt x="1332" y="1844"/>
                    </a:cubicBezTo>
                    <a:cubicBezTo>
                      <a:pt x="1333" y="1840"/>
                      <a:pt x="1333" y="1836"/>
                      <a:pt x="1334" y="1831"/>
                    </a:cubicBezTo>
                    <a:cubicBezTo>
                      <a:pt x="1336" y="1829"/>
                      <a:pt x="1337" y="1825"/>
                      <a:pt x="1341" y="1820"/>
                    </a:cubicBezTo>
                    <a:cubicBezTo>
                      <a:pt x="1394" y="1738"/>
                      <a:pt x="1478" y="1701"/>
                      <a:pt x="1563" y="1673"/>
                    </a:cubicBezTo>
                    <a:cubicBezTo>
                      <a:pt x="1577" y="1666"/>
                      <a:pt x="1593" y="1661"/>
                      <a:pt x="1608" y="1657"/>
                    </a:cubicBezTo>
                    <a:close/>
                    <a:moveTo>
                      <a:pt x="666" y="1666"/>
                    </a:moveTo>
                    <a:cubicBezTo>
                      <a:pt x="666" y="1687"/>
                      <a:pt x="664" y="1708"/>
                      <a:pt x="664" y="1727"/>
                    </a:cubicBezTo>
                    <a:cubicBezTo>
                      <a:pt x="664" y="1767"/>
                      <a:pt x="667" y="1805"/>
                      <a:pt x="672" y="1845"/>
                    </a:cubicBezTo>
                    <a:cubicBezTo>
                      <a:pt x="666" y="1860"/>
                      <a:pt x="660" y="1877"/>
                      <a:pt x="655" y="1892"/>
                    </a:cubicBezTo>
                    <a:cubicBezTo>
                      <a:pt x="652" y="1815"/>
                      <a:pt x="655" y="1739"/>
                      <a:pt x="666" y="1666"/>
                    </a:cubicBezTo>
                    <a:close/>
                    <a:moveTo>
                      <a:pt x="3582" y="1705"/>
                    </a:moveTo>
                    <a:cubicBezTo>
                      <a:pt x="3582" y="1706"/>
                      <a:pt x="3583" y="1708"/>
                      <a:pt x="3583" y="1708"/>
                    </a:cubicBezTo>
                    <a:cubicBezTo>
                      <a:pt x="3589" y="1754"/>
                      <a:pt x="3600" y="1801"/>
                      <a:pt x="3602" y="1849"/>
                    </a:cubicBezTo>
                    <a:cubicBezTo>
                      <a:pt x="3607" y="1897"/>
                      <a:pt x="3602" y="1946"/>
                      <a:pt x="3596" y="1991"/>
                    </a:cubicBezTo>
                    <a:cubicBezTo>
                      <a:pt x="3591" y="2008"/>
                      <a:pt x="3583" y="2021"/>
                      <a:pt x="3572" y="2032"/>
                    </a:cubicBezTo>
                    <a:cubicBezTo>
                      <a:pt x="3564" y="2002"/>
                      <a:pt x="3556" y="1970"/>
                      <a:pt x="3549" y="1941"/>
                    </a:cubicBezTo>
                    <a:cubicBezTo>
                      <a:pt x="3543" y="1914"/>
                      <a:pt x="3532" y="1886"/>
                      <a:pt x="3523" y="1860"/>
                    </a:cubicBezTo>
                    <a:cubicBezTo>
                      <a:pt x="3545" y="1811"/>
                      <a:pt x="3568" y="1760"/>
                      <a:pt x="3582" y="1705"/>
                    </a:cubicBezTo>
                    <a:close/>
                    <a:moveTo>
                      <a:pt x="2492" y="1500"/>
                    </a:moveTo>
                    <a:lnTo>
                      <a:pt x="2492" y="1500"/>
                    </a:lnTo>
                    <a:cubicBezTo>
                      <a:pt x="2584" y="1640"/>
                      <a:pt x="2613" y="1816"/>
                      <a:pt x="2588" y="1954"/>
                    </a:cubicBezTo>
                    <a:cubicBezTo>
                      <a:pt x="2585" y="1983"/>
                      <a:pt x="2579" y="2014"/>
                      <a:pt x="2567" y="2045"/>
                    </a:cubicBezTo>
                    <a:cubicBezTo>
                      <a:pt x="2570" y="2003"/>
                      <a:pt x="2572" y="1961"/>
                      <a:pt x="2572" y="1919"/>
                    </a:cubicBezTo>
                    <a:cubicBezTo>
                      <a:pt x="2572" y="1826"/>
                      <a:pt x="2579" y="1727"/>
                      <a:pt x="2551" y="1629"/>
                    </a:cubicBezTo>
                    <a:cubicBezTo>
                      <a:pt x="2537" y="1584"/>
                      <a:pt x="2517" y="1541"/>
                      <a:pt x="2492" y="1500"/>
                    </a:cubicBezTo>
                    <a:close/>
                    <a:moveTo>
                      <a:pt x="1788" y="1611"/>
                    </a:moveTo>
                    <a:cubicBezTo>
                      <a:pt x="1809" y="1611"/>
                      <a:pt x="1830" y="1613"/>
                      <a:pt x="1850" y="1618"/>
                    </a:cubicBezTo>
                    <a:cubicBezTo>
                      <a:pt x="1951" y="1640"/>
                      <a:pt x="2047" y="1687"/>
                      <a:pt x="2119" y="1754"/>
                    </a:cubicBezTo>
                    <a:cubicBezTo>
                      <a:pt x="2131" y="1764"/>
                      <a:pt x="2139" y="1778"/>
                      <a:pt x="2151" y="1789"/>
                    </a:cubicBezTo>
                    <a:cubicBezTo>
                      <a:pt x="2130" y="1785"/>
                      <a:pt x="2110" y="1783"/>
                      <a:pt x="2089" y="1783"/>
                    </a:cubicBezTo>
                    <a:cubicBezTo>
                      <a:pt x="2026" y="1783"/>
                      <a:pt x="1961" y="1802"/>
                      <a:pt x="1906" y="1849"/>
                    </a:cubicBezTo>
                    <a:cubicBezTo>
                      <a:pt x="1869" y="1832"/>
                      <a:pt x="1830" y="1822"/>
                      <a:pt x="1790" y="1822"/>
                    </a:cubicBezTo>
                    <a:cubicBezTo>
                      <a:pt x="1782" y="1822"/>
                      <a:pt x="1773" y="1822"/>
                      <a:pt x="1765" y="1823"/>
                    </a:cubicBezTo>
                    <a:cubicBezTo>
                      <a:pt x="1705" y="1830"/>
                      <a:pt x="1662" y="1866"/>
                      <a:pt x="1625" y="1897"/>
                    </a:cubicBezTo>
                    <a:cubicBezTo>
                      <a:pt x="1619" y="1897"/>
                      <a:pt x="1612" y="1896"/>
                      <a:pt x="1606" y="1896"/>
                    </a:cubicBezTo>
                    <a:cubicBezTo>
                      <a:pt x="1583" y="1896"/>
                      <a:pt x="1559" y="1901"/>
                      <a:pt x="1535" y="1904"/>
                    </a:cubicBezTo>
                    <a:cubicBezTo>
                      <a:pt x="1487" y="1915"/>
                      <a:pt x="1453" y="1950"/>
                      <a:pt x="1416" y="1977"/>
                    </a:cubicBezTo>
                    <a:cubicBezTo>
                      <a:pt x="1387" y="1998"/>
                      <a:pt x="1347" y="2021"/>
                      <a:pt x="1321" y="2053"/>
                    </a:cubicBezTo>
                    <a:cubicBezTo>
                      <a:pt x="1321" y="2052"/>
                      <a:pt x="1321" y="2050"/>
                      <a:pt x="1319" y="2047"/>
                    </a:cubicBezTo>
                    <a:cubicBezTo>
                      <a:pt x="1334" y="1975"/>
                      <a:pt x="1366" y="1908"/>
                      <a:pt x="1409" y="1859"/>
                    </a:cubicBezTo>
                    <a:cubicBezTo>
                      <a:pt x="1452" y="1849"/>
                      <a:pt x="1498" y="1841"/>
                      <a:pt x="1542" y="1841"/>
                    </a:cubicBezTo>
                    <a:cubicBezTo>
                      <a:pt x="1578" y="1841"/>
                      <a:pt x="1612" y="1846"/>
                      <a:pt x="1644" y="1859"/>
                    </a:cubicBezTo>
                    <a:cubicBezTo>
                      <a:pt x="1644" y="1859"/>
                      <a:pt x="1644" y="1859"/>
                      <a:pt x="1644" y="1859"/>
                    </a:cubicBezTo>
                    <a:cubicBezTo>
                      <a:pt x="1647" y="1859"/>
                      <a:pt x="1652" y="1838"/>
                      <a:pt x="1650" y="1836"/>
                    </a:cubicBezTo>
                    <a:cubicBezTo>
                      <a:pt x="1611" y="1809"/>
                      <a:pt x="1570" y="1801"/>
                      <a:pt x="1528" y="1801"/>
                    </a:cubicBezTo>
                    <a:cubicBezTo>
                      <a:pt x="1508" y="1801"/>
                      <a:pt x="1489" y="1803"/>
                      <a:pt x="1469" y="1805"/>
                    </a:cubicBezTo>
                    <a:cubicBezTo>
                      <a:pt x="1508" y="1775"/>
                      <a:pt x="1552" y="1750"/>
                      <a:pt x="1603" y="1734"/>
                    </a:cubicBezTo>
                    <a:lnTo>
                      <a:pt x="1603" y="1734"/>
                    </a:lnTo>
                    <a:cubicBezTo>
                      <a:pt x="1601" y="1756"/>
                      <a:pt x="1601" y="1780"/>
                      <a:pt x="1596" y="1801"/>
                    </a:cubicBezTo>
                    <a:cubicBezTo>
                      <a:pt x="1595" y="1805"/>
                      <a:pt x="1604" y="1807"/>
                      <a:pt x="1611" y="1807"/>
                    </a:cubicBezTo>
                    <a:cubicBezTo>
                      <a:pt x="1616" y="1807"/>
                      <a:pt x="1620" y="1806"/>
                      <a:pt x="1621" y="1804"/>
                    </a:cubicBezTo>
                    <a:cubicBezTo>
                      <a:pt x="1629" y="1776"/>
                      <a:pt x="1634" y="1747"/>
                      <a:pt x="1639" y="1720"/>
                    </a:cubicBezTo>
                    <a:cubicBezTo>
                      <a:pt x="1684" y="1708"/>
                      <a:pt x="1731" y="1702"/>
                      <a:pt x="1777" y="1702"/>
                    </a:cubicBezTo>
                    <a:cubicBezTo>
                      <a:pt x="1842" y="1702"/>
                      <a:pt x="1905" y="1714"/>
                      <a:pt x="1962" y="1741"/>
                    </a:cubicBezTo>
                    <a:cubicBezTo>
                      <a:pt x="1964" y="1741"/>
                      <a:pt x="1966" y="1742"/>
                      <a:pt x="1968" y="1742"/>
                    </a:cubicBezTo>
                    <a:cubicBezTo>
                      <a:pt x="1987" y="1742"/>
                      <a:pt x="2008" y="1706"/>
                      <a:pt x="1987" y="1694"/>
                    </a:cubicBezTo>
                    <a:cubicBezTo>
                      <a:pt x="1920" y="1656"/>
                      <a:pt x="1844" y="1639"/>
                      <a:pt x="1767" y="1639"/>
                    </a:cubicBezTo>
                    <a:cubicBezTo>
                      <a:pt x="1726" y="1639"/>
                      <a:pt x="1685" y="1643"/>
                      <a:pt x="1645" y="1652"/>
                    </a:cubicBezTo>
                    <a:lnTo>
                      <a:pt x="1645" y="1637"/>
                    </a:lnTo>
                    <a:cubicBezTo>
                      <a:pt x="1691" y="1623"/>
                      <a:pt x="1739" y="1611"/>
                      <a:pt x="1788" y="1611"/>
                    </a:cubicBezTo>
                    <a:close/>
                    <a:moveTo>
                      <a:pt x="1637" y="1281"/>
                    </a:moveTo>
                    <a:cubicBezTo>
                      <a:pt x="1634" y="1295"/>
                      <a:pt x="1629" y="1308"/>
                      <a:pt x="1628" y="1324"/>
                    </a:cubicBezTo>
                    <a:cubicBezTo>
                      <a:pt x="1625" y="1329"/>
                      <a:pt x="1625" y="1335"/>
                      <a:pt x="1625" y="1337"/>
                    </a:cubicBezTo>
                    <a:cubicBezTo>
                      <a:pt x="1621" y="1341"/>
                      <a:pt x="1617" y="1344"/>
                      <a:pt x="1611" y="1348"/>
                    </a:cubicBezTo>
                    <a:cubicBezTo>
                      <a:pt x="1596" y="1350"/>
                      <a:pt x="1581" y="1350"/>
                      <a:pt x="1566" y="1351"/>
                    </a:cubicBezTo>
                    <a:cubicBezTo>
                      <a:pt x="1425" y="1377"/>
                      <a:pt x="1300" y="1457"/>
                      <a:pt x="1201" y="1560"/>
                    </a:cubicBezTo>
                    <a:cubicBezTo>
                      <a:pt x="1100" y="1663"/>
                      <a:pt x="1047" y="1801"/>
                      <a:pt x="1037" y="1946"/>
                    </a:cubicBezTo>
                    <a:cubicBezTo>
                      <a:pt x="1036" y="1959"/>
                      <a:pt x="1036" y="1975"/>
                      <a:pt x="1036" y="1988"/>
                    </a:cubicBezTo>
                    <a:cubicBezTo>
                      <a:pt x="1017" y="2005"/>
                      <a:pt x="994" y="2023"/>
                      <a:pt x="978" y="2043"/>
                    </a:cubicBezTo>
                    <a:cubicBezTo>
                      <a:pt x="967" y="2058"/>
                      <a:pt x="960" y="2076"/>
                      <a:pt x="950" y="2093"/>
                    </a:cubicBezTo>
                    <a:cubicBezTo>
                      <a:pt x="944" y="2071"/>
                      <a:pt x="939" y="2047"/>
                      <a:pt x="934" y="2025"/>
                    </a:cubicBezTo>
                    <a:cubicBezTo>
                      <a:pt x="950" y="1954"/>
                      <a:pt x="977" y="1884"/>
                      <a:pt x="1006" y="1816"/>
                    </a:cubicBezTo>
                    <a:cubicBezTo>
                      <a:pt x="1033" y="1754"/>
                      <a:pt x="1063" y="1691"/>
                      <a:pt x="1099" y="1629"/>
                    </a:cubicBezTo>
                    <a:cubicBezTo>
                      <a:pt x="1136" y="1595"/>
                      <a:pt x="1175" y="1562"/>
                      <a:pt x="1211" y="1529"/>
                    </a:cubicBezTo>
                    <a:cubicBezTo>
                      <a:pt x="1301" y="1443"/>
                      <a:pt x="1398" y="1341"/>
                      <a:pt x="1528" y="1289"/>
                    </a:cubicBezTo>
                    <a:cubicBezTo>
                      <a:pt x="1566" y="1285"/>
                      <a:pt x="1601" y="1282"/>
                      <a:pt x="1637" y="1281"/>
                    </a:cubicBezTo>
                    <a:close/>
                    <a:moveTo>
                      <a:pt x="1143" y="607"/>
                    </a:moveTo>
                    <a:cubicBezTo>
                      <a:pt x="1012" y="695"/>
                      <a:pt x="934" y="814"/>
                      <a:pt x="871" y="941"/>
                    </a:cubicBezTo>
                    <a:cubicBezTo>
                      <a:pt x="747" y="1017"/>
                      <a:pt x="637" y="1116"/>
                      <a:pt x="557" y="1240"/>
                    </a:cubicBezTo>
                    <a:cubicBezTo>
                      <a:pt x="433" y="1434"/>
                      <a:pt x="405" y="1651"/>
                      <a:pt x="411" y="1859"/>
                    </a:cubicBezTo>
                    <a:cubicBezTo>
                      <a:pt x="392" y="1939"/>
                      <a:pt x="385" y="2021"/>
                      <a:pt x="396" y="2105"/>
                    </a:cubicBezTo>
                    <a:cubicBezTo>
                      <a:pt x="386" y="2064"/>
                      <a:pt x="378" y="2023"/>
                      <a:pt x="371" y="1980"/>
                    </a:cubicBezTo>
                    <a:cubicBezTo>
                      <a:pt x="328" y="1698"/>
                      <a:pt x="315" y="1384"/>
                      <a:pt x="466" y="1113"/>
                    </a:cubicBezTo>
                    <a:cubicBezTo>
                      <a:pt x="604" y="867"/>
                      <a:pt x="851" y="688"/>
                      <a:pt x="1122" y="612"/>
                    </a:cubicBezTo>
                    <a:lnTo>
                      <a:pt x="1143" y="607"/>
                    </a:lnTo>
                    <a:close/>
                    <a:moveTo>
                      <a:pt x="1033" y="2069"/>
                    </a:moveTo>
                    <a:cubicBezTo>
                      <a:pt x="1037" y="2152"/>
                      <a:pt x="1058" y="2235"/>
                      <a:pt x="1099" y="2306"/>
                    </a:cubicBezTo>
                    <a:cubicBezTo>
                      <a:pt x="1091" y="2310"/>
                      <a:pt x="1084" y="2313"/>
                      <a:pt x="1074" y="2317"/>
                    </a:cubicBezTo>
                    <a:cubicBezTo>
                      <a:pt x="1044" y="2283"/>
                      <a:pt x="1017" y="2244"/>
                      <a:pt x="996" y="2203"/>
                    </a:cubicBezTo>
                    <a:lnTo>
                      <a:pt x="996" y="2182"/>
                    </a:lnTo>
                    <a:cubicBezTo>
                      <a:pt x="999" y="2152"/>
                      <a:pt x="1011" y="2111"/>
                      <a:pt x="1033" y="2069"/>
                    </a:cubicBezTo>
                    <a:close/>
                    <a:moveTo>
                      <a:pt x="1617" y="374"/>
                    </a:moveTo>
                    <a:cubicBezTo>
                      <a:pt x="1725" y="374"/>
                      <a:pt x="1833" y="385"/>
                      <a:pt x="1937" y="408"/>
                    </a:cubicBezTo>
                    <a:cubicBezTo>
                      <a:pt x="2068" y="440"/>
                      <a:pt x="2210" y="454"/>
                      <a:pt x="2332" y="523"/>
                    </a:cubicBezTo>
                    <a:cubicBezTo>
                      <a:pt x="2372" y="545"/>
                      <a:pt x="2406" y="571"/>
                      <a:pt x="2441" y="600"/>
                    </a:cubicBezTo>
                    <a:cubicBezTo>
                      <a:pt x="2375" y="587"/>
                      <a:pt x="2310" y="579"/>
                      <a:pt x="2243" y="572"/>
                    </a:cubicBezTo>
                    <a:cubicBezTo>
                      <a:pt x="2035" y="510"/>
                      <a:pt x="1820" y="469"/>
                      <a:pt x="1598" y="469"/>
                    </a:cubicBezTo>
                    <a:cubicBezTo>
                      <a:pt x="1591" y="469"/>
                      <a:pt x="1584" y="469"/>
                      <a:pt x="1577" y="469"/>
                    </a:cubicBezTo>
                    <a:cubicBezTo>
                      <a:pt x="1250" y="474"/>
                      <a:pt x="913" y="585"/>
                      <a:pt x="661" y="806"/>
                    </a:cubicBezTo>
                    <a:cubicBezTo>
                      <a:pt x="397" y="1032"/>
                      <a:pt x="294" y="1381"/>
                      <a:pt x="301" y="1695"/>
                    </a:cubicBezTo>
                    <a:cubicBezTo>
                      <a:pt x="302" y="1908"/>
                      <a:pt x="356" y="2131"/>
                      <a:pt x="403" y="2342"/>
                    </a:cubicBezTo>
                    <a:cubicBezTo>
                      <a:pt x="317" y="2265"/>
                      <a:pt x="247" y="2169"/>
                      <a:pt x="210" y="2063"/>
                    </a:cubicBezTo>
                    <a:cubicBezTo>
                      <a:pt x="148" y="1886"/>
                      <a:pt x="191" y="1706"/>
                      <a:pt x="218" y="1542"/>
                    </a:cubicBezTo>
                    <a:cubicBezTo>
                      <a:pt x="246" y="1377"/>
                      <a:pt x="294" y="1213"/>
                      <a:pt x="379" y="1069"/>
                    </a:cubicBezTo>
                    <a:cubicBezTo>
                      <a:pt x="465" y="927"/>
                      <a:pt x="569" y="794"/>
                      <a:pt x="696" y="689"/>
                    </a:cubicBezTo>
                    <a:cubicBezTo>
                      <a:pt x="809" y="594"/>
                      <a:pt x="922" y="498"/>
                      <a:pt x="1056" y="436"/>
                    </a:cubicBezTo>
                    <a:cubicBezTo>
                      <a:pt x="1072" y="429"/>
                      <a:pt x="1085" y="421"/>
                      <a:pt x="1102" y="414"/>
                    </a:cubicBezTo>
                    <a:cubicBezTo>
                      <a:pt x="1191" y="382"/>
                      <a:pt x="1283" y="378"/>
                      <a:pt x="1374" y="378"/>
                    </a:cubicBezTo>
                    <a:cubicBezTo>
                      <a:pt x="1399" y="378"/>
                      <a:pt x="1424" y="378"/>
                      <a:pt x="1448" y="378"/>
                    </a:cubicBezTo>
                    <a:cubicBezTo>
                      <a:pt x="1475" y="378"/>
                      <a:pt x="1501" y="378"/>
                      <a:pt x="1527" y="377"/>
                    </a:cubicBezTo>
                    <a:cubicBezTo>
                      <a:pt x="1557" y="375"/>
                      <a:pt x="1587" y="374"/>
                      <a:pt x="1617" y="374"/>
                    </a:cubicBezTo>
                    <a:close/>
                    <a:moveTo>
                      <a:pt x="1099" y="2342"/>
                    </a:moveTo>
                    <a:lnTo>
                      <a:pt x="1099" y="2342"/>
                    </a:lnTo>
                    <a:cubicBezTo>
                      <a:pt x="1111" y="2352"/>
                      <a:pt x="1121" y="2361"/>
                      <a:pt x="1132" y="2372"/>
                    </a:cubicBezTo>
                    <a:lnTo>
                      <a:pt x="1142" y="2387"/>
                    </a:lnTo>
                    <a:cubicBezTo>
                      <a:pt x="1127" y="2374"/>
                      <a:pt x="1113" y="2358"/>
                      <a:pt x="1099" y="2342"/>
                    </a:cubicBezTo>
                    <a:close/>
                    <a:moveTo>
                      <a:pt x="411" y="2189"/>
                    </a:moveTo>
                    <a:cubicBezTo>
                      <a:pt x="419" y="2224"/>
                      <a:pt x="433" y="2257"/>
                      <a:pt x="451" y="2290"/>
                    </a:cubicBezTo>
                    <a:cubicBezTo>
                      <a:pt x="454" y="2324"/>
                      <a:pt x="459" y="2356"/>
                      <a:pt x="465" y="2390"/>
                    </a:cubicBezTo>
                    <a:cubicBezTo>
                      <a:pt x="458" y="2386"/>
                      <a:pt x="451" y="2382"/>
                      <a:pt x="445" y="2376"/>
                    </a:cubicBezTo>
                    <a:cubicBezTo>
                      <a:pt x="433" y="2317"/>
                      <a:pt x="423" y="2253"/>
                      <a:pt x="411" y="2189"/>
                    </a:cubicBezTo>
                    <a:close/>
                    <a:moveTo>
                      <a:pt x="2757" y="2237"/>
                    </a:moveTo>
                    <a:cubicBezTo>
                      <a:pt x="2757" y="2276"/>
                      <a:pt x="2753" y="2313"/>
                      <a:pt x="2745" y="2349"/>
                    </a:cubicBezTo>
                    <a:cubicBezTo>
                      <a:pt x="2724" y="2363"/>
                      <a:pt x="2704" y="2375"/>
                      <a:pt x="2682" y="2387"/>
                    </a:cubicBezTo>
                    <a:cubicBezTo>
                      <a:pt x="2662" y="2396"/>
                      <a:pt x="2643" y="2403"/>
                      <a:pt x="2623" y="2411"/>
                    </a:cubicBezTo>
                    <a:cubicBezTo>
                      <a:pt x="2620" y="2414"/>
                      <a:pt x="2614" y="2415"/>
                      <a:pt x="2612" y="2416"/>
                    </a:cubicBezTo>
                    <a:cubicBezTo>
                      <a:pt x="2613" y="2415"/>
                      <a:pt x="2614" y="2414"/>
                      <a:pt x="2616" y="2414"/>
                    </a:cubicBezTo>
                    <a:cubicBezTo>
                      <a:pt x="2669" y="2363"/>
                      <a:pt x="2718" y="2303"/>
                      <a:pt x="2757" y="2237"/>
                    </a:cubicBezTo>
                    <a:close/>
                    <a:moveTo>
                      <a:pt x="2091" y="1853"/>
                    </a:moveTo>
                    <a:cubicBezTo>
                      <a:pt x="2129" y="1853"/>
                      <a:pt x="2167" y="1861"/>
                      <a:pt x="2200" y="1874"/>
                    </a:cubicBezTo>
                    <a:cubicBezTo>
                      <a:pt x="2221" y="1919"/>
                      <a:pt x="2232" y="1966"/>
                      <a:pt x="2236" y="2010"/>
                    </a:cubicBezTo>
                    <a:cubicBezTo>
                      <a:pt x="2248" y="2098"/>
                      <a:pt x="2214" y="2193"/>
                      <a:pt x="2171" y="2273"/>
                    </a:cubicBezTo>
                    <a:cubicBezTo>
                      <a:pt x="2134" y="2341"/>
                      <a:pt x="2079" y="2393"/>
                      <a:pt x="2020" y="2430"/>
                    </a:cubicBezTo>
                    <a:cubicBezTo>
                      <a:pt x="2016" y="2430"/>
                      <a:pt x="2013" y="2430"/>
                      <a:pt x="2010" y="2430"/>
                    </a:cubicBezTo>
                    <a:cubicBezTo>
                      <a:pt x="1997" y="2430"/>
                      <a:pt x="1985" y="2429"/>
                      <a:pt x="1972" y="2429"/>
                    </a:cubicBezTo>
                    <a:cubicBezTo>
                      <a:pt x="1980" y="2416"/>
                      <a:pt x="1987" y="2403"/>
                      <a:pt x="1995" y="2393"/>
                    </a:cubicBezTo>
                    <a:cubicBezTo>
                      <a:pt x="2028" y="2353"/>
                      <a:pt x="2068" y="2308"/>
                      <a:pt x="2084" y="2251"/>
                    </a:cubicBezTo>
                    <a:cubicBezTo>
                      <a:pt x="2102" y="2197"/>
                      <a:pt x="2116" y="2122"/>
                      <a:pt x="2098" y="2053"/>
                    </a:cubicBezTo>
                    <a:cubicBezTo>
                      <a:pt x="2090" y="2016"/>
                      <a:pt x="2068" y="1983"/>
                      <a:pt x="2042" y="1957"/>
                    </a:cubicBezTo>
                    <a:cubicBezTo>
                      <a:pt x="2018" y="1935"/>
                      <a:pt x="1995" y="1915"/>
                      <a:pt x="1972" y="1897"/>
                    </a:cubicBezTo>
                    <a:cubicBezTo>
                      <a:pt x="1966" y="1893"/>
                      <a:pt x="1962" y="1892"/>
                      <a:pt x="1956" y="1888"/>
                    </a:cubicBezTo>
                    <a:cubicBezTo>
                      <a:pt x="1999" y="1863"/>
                      <a:pt x="2046" y="1853"/>
                      <a:pt x="2091" y="1853"/>
                    </a:cubicBezTo>
                    <a:close/>
                    <a:moveTo>
                      <a:pt x="217" y="2250"/>
                    </a:moveTo>
                    <a:lnTo>
                      <a:pt x="217" y="2250"/>
                    </a:lnTo>
                    <a:cubicBezTo>
                      <a:pt x="233" y="2276"/>
                      <a:pt x="247" y="2301"/>
                      <a:pt x="268" y="2325"/>
                    </a:cubicBezTo>
                    <a:cubicBezTo>
                      <a:pt x="316" y="2379"/>
                      <a:pt x="370" y="2418"/>
                      <a:pt x="426" y="2451"/>
                    </a:cubicBezTo>
                    <a:cubicBezTo>
                      <a:pt x="429" y="2470"/>
                      <a:pt x="434" y="2489"/>
                      <a:pt x="439" y="2506"/>
                    </a:cubicBezTo>
                    <a:cubicBezTo>
                      <a:pt x="437" y="2504"/>
                      <a:pt x="433" y="2503"/>
                      <a:pt x="432" y="2499"/>
                    </a:cubicBezTo>
                    <a:cubicBezTo>
                      <a:pt x="421" y="2477"/>
                      <a:pt x="412" y="2456"/>
                      <a:pt x="393" y="2437"/>
                    </a:cubicBezTo>
                    <a:cubicBezTo>
                      <a:pt x="375" y="2418"/>
                      <a:pt x="328" y="2405"/>
                      <a:pt x="311" y="2382"/>
                    </a:cubicBezTo>
                    <a:cubicBezTo>
                      <a:pt x="294" y="2361"/>
                      <a:pt x="273" y="2335"/>
                      <a:pt x="249" y="2308"/>
                    </a:cubicBezTo>
                    <a:cubicBezTo>
                      <a:pt x="235" y="2291"/>
                      <a:pt x="214" y="2270"/>
                      <a:pt x="217" y="2250"/>
                    </a:cubicBezTo>
                    <a:close/>
                    <a:moveTo>
                      <a:pt x="459" y="2469"/>
                    </a:moveTo>
                    <a:lnTo>
                      <a:pt x="459" y="2469"/>
                    </a:lnTo>
                    <a:cubicBezTo>
                      <a:pt x="466" y="2471"/>
                      <a:pt x="472" y="2475"/>
                      <a:pt x="478" y="2478"/>
                    </a:cubicBezTo>
                    <a:cubicBezTo>
                      <a:pt x="492" y="2554"/>
                      <a:pt x="510" y="2628"/>
                      <a:pt x="535" y="2704"/>
                    </a:cubicBezTo>
                    <a:cubicBezTo>
                      <a:pt x="528" y="2698"/>
                      <a:pt x="520" y="2693"/>
                      <a:pt x="514" y="2686"/>
                    </a:cubicBezTo>
                    <a:cubicBezTo>
                      <a:pt x="502" y="2665"/>
                      <a:pt x="503" y="2636"/>
                      <a:pt x="495" y="2614"/>
                    </a:cubicBezTo>
                    <a:cubicBezTo>
                      <a:pt x="487" y="2592"/>
                      <a:pt x="487" y="2568"/>
                      <a:pt x="480" y="2547"/>
                    </a:cubicBezTo>
                    <a:cubicBezTo>
                      <a:pt x="476" y="2540"/>
                      <a:pt x="469" y="2535"/>
                      <a:pt x="465" y="2531"/>
                    </a:cubicBezTo>
                    <a:cubicBezTo>
                      <a:pt x="466" y="2528"/>
                      <a:pt x="472" y="2528"/>
                      <a:pt x="469" y="2526"/>
                    </a:cubicBezTo>
                    <a:cubicBezTo>
                      <a:pt x="467" y="2506"/>
                      <a:pt x="462" y="2489"/>
                      <a:pt x="459" y="2469"/>
                    </a:cubicBezTo>
                    <a:close/>
                    <a:moveTo>
                      <a:pt x="1531" y="2897"/>
                    </a:moveTo>
                    <a:cubicBezTo>
                      <a:pt x="1647" y="2928"/>
                      <a:pt x="1764" y="2944"/>
                      <a:pt x="1881" y="2944"/>
                    </a:cubicBezTo>
                    <a:cubicBezTo>
                      <a:pt x="1890" y="2944"/>
                      <a:pt x="1900" y="2944"/>
                      <a:pt x="1910" y="2943"/>
                    </a:cubicBezTo>
                    <a:cubicBezTo>
                      <a:pt x="1937" y="2941"/>
                      <a:pt x="1965" y="2938"/>
                      <a:pt x="1992" y="2936"/>
                    </a:cubicBezTo>
                    <a:cubicBezTo>
                      <a:pt x="1994" y="2936"/>
                      <a:pt x="1994" y="2938"/>
                      <a:pt x="1994" y="2938"/>
                    </a:cubicBezTo>
                    <a:cubicBezTo>
                      <a:pt x="2035" y="2959"/>
                      <a:pt x="2076" y="3005"/>
                      <a:pt x="2120" y="3022"/>
                    </a:cubicBezTo>
                    <a:cubicBezTo>
                      <a:pt x="2137" y="3029"/>
                      <a:pt x="2151" y="3029"/>
                      <a:pt x="2166" y="3029"/>
                    </a:cubicBezTo>
                    <a:cubicBezTo>
                      <a:pt x="2154" y="3029"/>
                      <a:pt x="2142" y="3030"/>
                      <a:pt x="2130" y="3030"/>
                    </a:cubicBezTo>
                    <a:cubicBezTo>
                      <a:pt x="2029" y="3030"/>
                      <a:pt x="1918" y="3005"/>
                      <a:pt x="1802" y="2979"/>
                    </a:cubicBezTo>
                    <a:cubicBezTo>
                      <a:pt x="1707" y="2959"/>
                      <a:pt x="1618" y="2930"/>
                      <a:pt x="1531" y="2897"/>
                    </a:cubicBezTo>
                    <a:close/>
                    <a:moveTo>
                      <a:pt x="2818" y="3285"/>
                    </a:moveTo>
                    <a:lnTo>
                      <a:pt x="2818" y="3285"/>
                    </a:lnTo>
                    <a:cubicBezTo>
                      <a:pt x="2815" y="3289"/>
                      <a:pt x="2815" y="3292"/>
                      <a:pt x="2814" y="3294"/>
                    </a:cubicBezTo>
                    <a:cubicBezTo>
                      <a:pt x="2795" y="3316"/>
                      <a:pt x="2773" y="3333"/>
                      <a:pt x="2749" y="3349"/>
                    </a:cubicBezTo>
                    <a:cubicBezTo>
                      <a:pt x="2742" y="3352"/>
                      <a:pt x="2735" y="3353"/>
                      <a:pt x="2727" y="3353"/>
                    </a:cubicBezTo>
                    <a:cubicBezTo>
                      <a:pt x="2722" y="3353"/>
                      <a:pt x="2717" y="3353"/>
                      <a:pt x="2712" y="3352"/>
                    </a:cubicBezTo>
                    <a:cubicBezTo>
                      <a:pt x="2745" y="3331"/>
                      <a:pt x="2781" y="3308"/>
                      <a:pt x="2818" y="3285"/>
                    </a:cubicBezTo>
                    <a:close/>
                    <a:moveTo>
                      <a:pt x="1839" y="1"/>
                    </a:moveTo>
                    <a:cubicBezTo>
                      <a:pt x="1831" y="1"/>
                      <a:pt x="1823" y="1"/>
                      <a:pt x="1815" y="2"/>
                    </a:cubicBezTo>
                    <a:cubicBezTo>
                      <a:pt x="1773" y="9"/>
                      <a:pt x="1736" y="33"/>
                      <a:pt x="1700" y="55"/>
                    </a:cubicBezTo>
                    <a:cubicBezTo>
                      <a:pt x="1658" y="71"/>
                      <a:pt x="1615" y="92"/>
                      <a:pt x="1571" y="106"/>
                    </a:cubicBezTo>
                    <a:cubicBezTo>
                      <a:pt x="1533" y="119"/>
                      <a:pt x="1494" y="136"/>
                      <a:pt x="1457" y="157"/>
                    </a:cubicBezTo>
                    <a:cubicBezTo>
                      <a:pt x="1424" y="161"/>
                      <a:pt x="1389" y="165"/>
                      <a:pt x="1356" y="172"/>
                    </a:cubicBezTo>
                    <a:cubicBezTo>
                      <a:pt x="1178" y="207"/>
                      <a:pt x="1014" y="296"/>
                      <a:pt x="862" y="388"/>
                    </a:cubicBezTo>
                    <a:cubicBezTo>
                      <a:pt x="710" y="480"/>
                      <a:pt x="560" y="585"/>
                      <a:pt x="441" y="724"/>
                    </a:cubicBezTo>
                    <a:cubicBezTo>
                      <a:pt x="324" y="861"/>
                      <a:pt x="218" y="1013"/>
                      <a:pt x="151" y="1185"/>
                    </a:cubicBezTo>
                    <a:cubicBezTo>
                      <a:pt x="83" y="1357"/>
                      <a:pt x="68" y="1544"/>
                      <a:pt x="70" y="1730"/>
                    </a:cubicBezTo>
                    <a:cubicBezTo>
                      <a:pt x="71" y="1900"/>
                      <a:pt x="110" y="2083"/>
                      <a:pt x="207" y="2242"/>
                    </a:cubicBezTo>
                    <a:cubicBezTo>
                      <a:pt x="195" y="2246"/>
                      <a:pt x="191" y="2253"/>
                      <a:pt x="187" y="2259"/>
                    </a:cubicBezTo>
                    <a:cubicBezTo>
                      <a:pt x="159" y="2210"/>
                      <a:pt x="132" y="2159"/>
                      <a:pt x="105" y="2105"/>
                    </a:cubicBezTo>
                    <a:cubicBezTo>
                      <a:pt x="77" y="2046"/>
                      <a:pt x="39" y="1975"/>
                      <a:pt x="61" y="1908"/>
                    </a:cubicBezTo>
                    <a:cubicBezTo>
                      <a:pt x="60" y="1899"/>
                      <a:pt x="47" y="1895"/>
                      <a:pt x="39" y="1895"/>
                    </a:cubicBezTo>
                    <a:cubicBezTo>
                      <a:pt x="36" y="1895"/>
                      <a:pt x="33" y="1896"/>
                      <a:pt x="33" y="1897"/>
                    </a:cubicBezTo>
                    <a:cubicBezTo>
                      <a:pt x="1" y="1946"/>
                      <a:pt x="13" y="1991"/>
                      <a:pt x="28" y="2036"/>
                    </a:cubicBezTo>
                    <a:cubicBezTo>
                      <a:pt x="55" y="2107"/>
                      <a:pt x="108" y="2167"/>
                      <a:pt x="132" y="2232"/>
                    </a:cubicBezTo>
                    <a:cubicBezTo>
                      <a:pt x="155" y="2292"/>
                      <a:pt x="184" y="2352"/>
                      <a:pt x="218" y="2404"/>
                    </a:cubicBezTo>
                    <a:cubicBezTo>
                      <a:pt x="253" y="2463"/>
                      <a:pt x="283" y="2517"/>
                      <a:pt x="315" y="2569"/>
                    </a:cubicBezTo>
                    <a:lnTo>
                      <a:pt x="315" y="2572"/>
                    </a:lnTo>
                    <a:cubicBezTo>
                      <a:pt x="315" y="2576"/>
                      <a:pt x="313" y="2580"/>
                      <a:pt x="315" y="2586"/>
                    </a:cubicBezTo>
                    <a:cubicBezTo>
                      <a:pt x="322" y="2609"/>
                      <a:pt x="335" y="2630"/>
                      <a:pt x="342" y="2656"/>
                    </a:cubicBezTo>
                    <a:cubicBezTo>
                      <a:pt x="349" y="2693"/>
                      <a:pt x="356" y="2733"/>
                      <a:pt x="377" y="2764"/>
                    </a:cubicBezTo>
                    <a:cubicBezTo>
                      <a:pt x="390" y="2786"/>
                      <a:pt x="405" y="2809"/>
                      <a:pt x="421" y="2829"/>
                    </a:cubicBezTo>
                    <a:cubicBezTo>
                      <a:pt x="419" y="2857"/>
                      <a:pt x="405" y="2897"/>
                      <a:pt x="416" y="2916"/>
                    </a:cubicBezTo>
                    <a:cubicBezTo>
                      <a:pt x="430" y="2939"/>
                      <a:pt x="447" y="2960"/>
                      <a:pt x="462" y="2985"/>
                    </a:cubicBezTo>
                    <a:cubicBezTo>
                      <a:pt x="477" y="3007"/>
                      <a:pt x="517" y="3001"/>
                      <a:pt x="535" y="3020"/>
                    </a:cubicBezTo>
                    <a:cubicBezTo>
                      <a:pt x="551" y="3041"/>
                      <a:pt x="557" y="3081"/>
                      <a:pt x="576" y="3102"/>
                    </a:cubicBezTo>
                    <a:cubicBezTo>
                      <a:pt x="597" y="3120"/>
                      <a:pt x="620" y="3131"/>
                      <a:pt x="642" y="3147"/>
                    </a:cubicBezTo>
                    <a:cubicBezTo>
                      <a:pt x="663" y="3165"/>
                      <a:pt x="677" y="3195"/>
                      <a:pt x="701" y="3212"/>
                    </a:cubicBezTo>
                    <a:cubicBezTo>
                      <a:pt x="723" y="3225"/>
                      <a:pt x="756" y="3221"/>
                      <a:pt x="780" y="3234"/>
                    </a:cubicBezTo>
                    <a:lnTo>
                      <a:pt x="796" y="3239"/>
                    </a:lnTo>
                    <a:cubicBezTo>
                      <a:pt x="829" y="3283"/>
                      <a:pt x="851" y="3349"/>
                      <a:pt x="898" y="3381"/>
                    </a:cubicBezTo>
                    <a:cubicBezTo>
                      <a:pt x="949" y="3420"/>
                      <a:pt x="1006" y="3450"/>
                      <a:pt x="1062" y="3483"/>
                    </a:cubicBezTo>
                    <a:cubicBezTo>
                      <a:pt x="1121" y="3515"/>
                      <a:pt x="1191" y="3509"/>
                      <a:pt x="1252" y="3531"/>
                    </a:cubicBezTo>
                    <a:cubicBezTo>
                      <a:pt x="1311" y="3557"/>
                      <a:pt x="1369" y="3597"/>
                      <a:pt x="1432" y="3615"/>
                    </a:cubicBezTo>
                    <a:cubicBezTo>
                      <a:pt x="1495" y="3629"/>
                      <a:pt x="1561" y="3636"/>
                      <a:pt x="1628" y="3641"/>
                    </a:cubicBezTo>
                    <a:cubicBezTo>
                      <a:pt x="1692" y="3649"/>
                      <a:pt x="1758" y="3670"/>
                      <a:pt x="1824" y="3670"/>
                    </a:cubicBezTo>
                    <a:cubicBezTo>
                      <a:pt x="1892" y="3669"/>
                      <a:pt x="1955" y="3648"/>
                      <a:pt x="2021" y="3638"/>
                    </a:cubicBezTo>
                    <a:cubicBezTo>
                      <a:pt x="2086" y="3631"/>
                      <a:pt x="2148" y="3605"/>
                      <a:pt x="2212" y="3590"/>
                    </a:cubicBezTo>
                    <a:cubicBezTo>
                      <a:pt x="2276" y="3574"/>
                      <a:pt x="2350" y="3592"/>
                      <a:pt x="2413" y="3570"/>
                    </a:cubicBezTo>
                    <a:cubicBezTo>
                      <a:pt x="2489" y="3542"/>
                      <a:pt x="2541" y="3466"/>
                      <a:pt x="2606" y="3422"/>
                    </a:cubicBezTo>
                    <a:cubicBezTo>
                      <a:pt x="2612" y="3435"/>
                      <a:pt x="2621" y="3450"/>
                      <a:pt x="2623" y="3450"/>
                    </a:cubicBezTo>
                    <a:cubicBezTo>
                      <a:pt x="2624" y="3450"/>
                      <a:pt x="2624" y="3450"/>
                      <a:pt x="2624" y="3450"/>
                    </a:cubicBezTo>
                    <a:cubicBezTo>
                      <a:pt x="2643" y="3433"/>
                      <a:pt x="2654" y="3406"/>
                      <a:pt x="2682" y="3404"/>
                    </a:cubicBezTo>
                    <a:cubicBezTo>
                      <a:pt x="2683" y="3404"/>
                      <a:pt x="2685" y="3404"/>
                      <a:pt x="2687" y="3404"/>
                    </a:cubicBezTo>
                    <a:cubicBezTo>
                      <a:pt x="2714" y="3404"/>
                      <a:pt x="2752" y="3423"/>
                      <a:pt x="2782" y="3426"/>
                    </a:cubicBezTo>
                    <a:cubicBezTo>
                      <a:pt x="2815" y="3429"/>
                      <a:pt x="2862" y="3454"/>
                      <a:pt x="2895" y="3454"/>
                    </a:cubicBezTo>
                    <a:cubicBezTo>
                      <a:pt x="2928" y="3454"/>
                      <a:pt x="2945" y="3433"/>
                      <a:pt x="2971" y="3425"/>
                    </a:cubicBezTo>
                    <a:cubicBezTo>
                      <a:pt x="2998" y="3414"/>
                      <a:pt x="3012" y="3387"/>
                      <a:pt x="3038" y="3374"/>
                    </a:cubicBezTo>
                    <a:cubicBezTo>
                      <a:pt x="3063" y="3363"/>
                      <a:pt x="3103" y="3364"/>
                      <a:pt x="3126" y="3347"/>
                    </a:cubicBezTo>
                    <a:cubicBezTo>
                      <a:pt x="3151" y="3331"/>
                      <a:pt x="3188" y="3329"/>
                      <a:pt x="3210" y="3308"/>
                    </a:cubicBezTo>
                    <a:cubicBezTo>
                      <a:pt x="3232" y="3289"/>
                      <a:pt x="3227" y="3242"/>
                      <a:pt x="3246" y="3221"/>
                    </a:cubicBezTo>
                    <a:lnTo>
                      <a:pt x="3304" y="3158"/>
                    </a:lnTo>
                    <a:cubicBezTo>
                      <a:pt x="3323" y="3137"/>
                      <a:pt x="3356" y="3126"/>
                      <a:pt x="3375" y="3104"/>
                    </a:cubicBezTo>
                    <a:cubicBezTo>
                      <a:pt x="3395" y="3084"/>
                      <a:pt x="3423" y="3070"/>
                      <a:pt x="3441" y="3048"/>
                    </a:cubicBezTo>
                    <a:cubicBezTo>
                      <a:pt x="3461" y="3026"/>
                      <a:pt x="3485" y="3007"/>
                      <a:pt x="3502" y="2985"/>
                    </a:cubicBezTo>
                    <a:cubicBezTo>
                      <a:pt x="3520" y="2960"/>
                      <a:pt x="3517" y="2925"/>
                      <a:pt x="3538" y="2903"/>
                    </a:cubicBezTo>
                    <a:cubicBezTo>
                      <a:pt x="3557" y="2881"/>
                      <a:pt x="3589" y="2868"/>
                      <a:pt x="3608" y="2844"/>
                    </a:cubicBezTo>
                    <a:cubicBezTo>
                      <a:pt x="3627" y="2822"/>
                      <a:pt x="3655" y="2803"/>
                      <a:pt x="3673" y="2780"/>
                    </a:cubicBezTo>
                    <a:cubicBezTo>
                      <a:pt x="3690" y="2755"/>
                      <a:pt x="3684" y="2719"/>
                      <a:pt x="3696" y="2692"/>
                    </a:cubicBezTo>
                    <a:cubicBezTo>
                      <a:pt x="3710" y="2663"/>
                      <a:pt x="3725" y="2634"/>
                      <a:pt x="3728" y="2599"/>
                    </a:cubicBezTo>
                    <a:cubicBezTo>
                      <a:pt x="3729" y="2565"/>
                      <a:pt x="3704" y="2520"/>
                      <a:pt x="3703" y="2485"/>
                    </a:cubicBezTo>
                    <a:cubicBezTo>
                      <a:pt x="3701" y="2449"/>
                      <a:pt x="3697" y="2415"/>
                      <a:pt x="3689" y="2379"/>
                    </a:cubicBezTo>
                    <a:cubicBezTo>
                      <a:pt x="3682" y="2347"/>
                      <a:pt x="3662" y="2310"/>
                      <a:pt x="3697" y="2292"/>
                    </a:cubicBezTo>
                    <a:cubicBezTo>
                      <a:pt x="3700" y="2292"/>
                      <a:pt x="3680" y="2285"/>
                      <a:pt x="3676" y="2285"/>
                    </a:cubicBezTo>
                    <a:cubicBezTo>
                      <a:pt x="3676" y="2285"/>
                      <a:pt x="3675" y="2285"/>
                      <a:pt x="3675" y="2286"/>
                    </a:cubicBezTo>
                    <a:cubicBezTo>
                      <a:pt x="3635" y="2292"/>
                      <a:pt x="3638" y="2312"/>
                      <a:pt x="3641" y="2334"/>
                    </a:cubicBezTo>
                    <a:cubicBezTo>
                      <a:pt x="3646" y="2367"/>
                      <a:pt x="3674" y="2407"/>
                      <a:pt x="3667" y="2436"/>
                    </a:cubicBezTo>
                    <a:cubicBezTo>
                      <a:pt x="3662" y="2463"/>
                      <a:pt x="3662" y="2492"/>
                      <a:pt x="3660" y="2521"/>
                    </a:cubicBezTo>
                    <a:cubicBezTo>
                      <a:pt x="3656" y="2551"/>
                      <a:pt x="3652" y="2579"/>
                      <a:pt x="3641" y="2603"/>
                    </a:cubicBezTo>
                    <a:cubicBezTo>
                      <a:pt x="3629" y="2630"/>
                      <a:pt x="3574" y="2635"/>
                      <a:pt x="3557" y="2657"/>
                    </a:cubicBezTo>
                    <a:cubicBezTo>
                      <a:pt x="3539" y="2679"/>
                      <a:pt x="3529" y="2705"/>
                      <a:pt x="3507" y="2725"/>
                    </a:cubicBezTo>
                    <a:cubicBezTo>
                      <a:pt x="3484" y="2744"/>
                      <a:pt x="3468" y="2766"/>
                      <a:pt x="3441" y="2782"/>
                    </a:cubicBezTo>
                    <a:cubicBezTo>
                      <a:pt x="3418" y="2800"/>
                      <a:pt x="3421" y="2835"/>
                      <a:pt x="3395" y="2851"/>
                    </a:cubicBezTo>
                    <a:cubicBezTo>
                      <a:pt x="3384" y="2859"/>
                      <a:pt x="3363" y="2859"/>
                      <a:pt x="3342" y="2859"/>
                    </a:cubicBezTo>
                    <a:cubicBezTo>
                      <a:pt x="3321" y="2859"/>
                      <a:pt x="3300" y="2859"/>
                      <a:pt x="3290" y="2868"/>
                    </a:cubicBezTo>
                    <a:cubicBezTo>
                      <a:pt x="3268" y="2884"/>
                      <a:pt x="3253" y="2897"/>
                      <a:pt x="3232" y="2912"/>
                    </a:cubicBezTo>
                    <a:cubicBezTo>
                      <a:pt x="3213" y="2925"/>
                      <a:pt x="3221" y="2964"/>
                      <a:pt x="3201" y="2978"/>
                    </a:cubicBezTo>
                    <a:cubicBezTo>
                      <a:pt x="3187" y="2986"/>
                      <a:pt x="3168" y="2989"/>
                      <a:pt x="3150" y="2994"/>
                    </a:cubicBezTo>
                    <a:cubicBezTo>
                      <a:pt x="3142" y="2989"/>
                      <a:pt x="3136" y="2986"/>
                      <a:pt x="3133" y="2986"/>
                    </a:cubicBezTo>
                    <a:cubicBezTo>
                      <a:pt x="3132" y="2986"/>
                      <a:pt x="3131" y="2987"/>
                      <a:pt x="3130" y="2987"/>
                    </a:cubicBezTo>
                    <a:cubicBezTo>
                      <a:pt x="3122" y="2998"/>
                      <a:pt x="3115" y="3008"/>
                      <a:pt x="3106" y="3020"/>
                    </a:cubicBezTo>
                    <a:cubicBezTo>
                      <a:pt x="3096" y="3030"/>
                      <a:pt x="3085" y="3042"/>
                      <a:pt x="3071" y="3051"/>
                    </a:cubicBezTo>
                    <a:cubicBezTo>
                      <a:pt x="3053" y="3064"/>
                      <a:pt x="3022" y="3067"/>
                      <a:pt x="3002" y="3081"/>
                    </a:cubicBezTo>
                    <a:cubicBezTo>
                      <a:pt x="2984" y="3095"/>
                      <a:pt x="2980" y="3124"/>
                      <a:pt x="2964" y="3137"/>
                    </a:cubicBezTo>
                    <a:cubicBezTo>
                      <a:pt x="2957" y="3143"/>
                      <a:pt x="2950" y="3151"/>
                      <a:pt x="2945" y="3159"/>
                    </a:cubicBezTo>
                    <a:cubicBezTo>
                      <a:pt x="2896" y="3177"/>
                      <a:pt x="2843" y="3188"/>
                      <a:pt x="2799" y="3206"/>
                    </a:cubicBezTo>
                    <a:cubicBezTo>
                      <a:pt x="2753" y="3219"/>
                      <a:pt x="2706" y="3221"/>
                      <a:pt x="2661" y="3227"/>
                    </a:cubicBezTo>
                    <a:cubicBezTo>
                      <a:pt x="2706" y="3205"/>
                      <a:pt x="2753" y="3180"/>
                      <a:pt x="2795" y="3147"/>
                    </a:cubicBezTo>
                    <a:cubicBezTo>
                      <a:pt x="2817" y="3129"/>
                      <a:pt x="2836" y="3109"/>
                      <a:pt x="2855" y="3085"/>
                    </a:cubicBezTo>
                    <a:cubicBezTo>
                      <a:pt x="2874" y="3077"/>
                      <a:pt x="2892" y="3069"/>
                      <a:pt x="2910" y="3058"/>
                    </a:cubicBezTo>
                    <a:cubicBezTo>
                      <a:pt x="2961" y="3027"/>
                      <a:pt x="3013" y="2994"/>
                      <a:pt x="3063" y="2959"/>
                    </a:cubicBezTo>
                    <a:cubicBezTo>
                      <a:pt x="3110" y="2919"/>
                      <a:pt x="3143" y="2865"/>
                      <a:pt x="3188" y="2824"/>
                    </a:cubicBezTo>
                    <a:cubicBezTo>
                      <a:pt x="3235" y="2785"/>
                      <a:pt x="3290" y="2751"/>
                      <a:pt x="3335" y="2705"/>
                    </a:cubicBezTo>
                    <a:cubicBezTo>
                      <a:pt x="3378" y="2661"/>
                      <a:pt x="3426" y="2616"/>
                      <a:pt x="3463" y="2562"/>
                    </a:cubicBezTo>
                    <a:cubicBezTo>
                      <a:pt x="3498" y="2511"/>
                      <a:pt x="3512" y="2448"/>
                      <a:pt x="3535" y="2390"/>
                    </a:cubicBezTo>
                    <a:cubicBezTo>
                      <a:pt x="3564" y="2353"/>
                      <a:pt x="3597" y="2317"/>
                      <a:pt x="3619" y="2273"/>
                    </a:cubicBezTo>
                    <a:cubicBezTo>
                      <a:pt x="3645" y="2228"/>
                      <a:pt x="3641" y="2170"/>
                      <a:pt x="3659" y="2120"/>
                    </a:cubicBezTo>
                    <a:cubicBezTo>
                      <a:pt x="3674" y="2065"/>
                      <a:pt x="3690" y="2009"/>
                      <a:pt x="3688" y="1950"/>
                    </a:cubicBezTo>
                    <a:cubicBezTo>
                      <a:pt x="3684" y="1892"/>
                      <a:pt x="3652" y="1831"/>
                      <a:pt x="3638" y="1776"/>
                    </a:cubicBezTo>
                    <a:cubicBezTo>
                      <a:pt x="3629" y="1735"/>
                      <a:pt x="3615" y="1698"/>
                      <a:pt x="3598" y="1659"/>
                    </a:cubicBezTo>
                    <a:cubicBezTo>
                      <a:pt x="3615" y="1585"/>
                      <a:pt x="3631" y="1509"/>
                      <a:pt x="3633" y="1432"/>
                    </a:cubicBezTo>
                    <a:cubicBezTo>
                      <a:pt x="3634" y="1341"/>
                      <a:pt x="3601" y="1255"/>
                      <a:pt x="3583" y="1171"/>
                    </a:cubicBezTo>
                    <a:cubicBezTo>
                      <a:pt x="3562" y="1076"/>
                      <a:pt x="3532" y="982"/>
                      <a:pt x="3484" y="897"/>
                    </a:cubicBezTo>
                    <a:cubicBezTo>
                      <a:pt x="3433" y="813"/>
                      <a:pt x="3356" y="750"/>
                      <a:pt x="3290" y="682"/>
                    </a:cubicBezTo>
                    <a:cubicBezTo>
                      <a:pt x="3239" y="627"/>
                      <a:pt x="3180" y="579"/>
                      <a:pt x="3119" y="538"/>
                    </a:cubicBezTo>
                    <a:cubicBezTo>
                      <a:pt x="3088" y="494"/>
                      <a:pt x="3051" y="450"/>
                      <a:pt x="3015" y="408"/>
                    </a:cubicBezTo>
                    <a:cubicBezTo>
                      <a:pt x="2973" y="364"/>
                      <a:pt x="2909" y="349"/>
                      <a:pt x="2862" y="312"/>
                    </a:cubicBezTo>
                    <a:cubicBezTo>
                      <a:pt x="2817" y="274"/>
                      <a:pt x="2779" y="216"/>
                      <a:pt x="2726" y="185"/>
                    </a:cubicBezTo>
                    <a:cubicBezTo>
                      <a:pt x="2672" y="152"/>
                      <a:pt x="2613" y="133"/>
                      <a:pt x="2555" y="108"/>
                    </a:cubicBezTo>
                    <a:cubicBezTo>
                      <a:pt x="2497" y="85"/>
                      <a:pt x="2444" y="46"/>
                      <a:pt x="2382" y="33"/>
                    </a:cubicBezTo>
                    <a:cubicBezTo>
                      <a:pt x="2320" y="16"/>
                      <a:pt x="2255" y="23"/>
                      <a:pt x="2193" y="19"/>
                    </a:cubicBezTo>
                    <a:cubicBezTo>
                      <a:pt x="2178" y="17"/>
                      <a:pt x="2164" y="17"/>
                      <a:pt x="2149" y="17"/>
                    </a:cubicBezTo>
                    <a:cubicBezTo>
                      <a:pt x="2101" y="17"/>
                      <a:pt x="2052" y="23"/>
                      <a:pt x="2005" y="23"/>
                    </a:cubicBezTo>
                    <a:cubicBezTo>
                      <a:pt x="2002" y="23"/>
                      <a:pt x="2000" y="23"/>
                      <a:pt x="1997" y="23"/>
                    </a:cubicBezTo>
                    <a:cubicBezTo>
                      <a:pt x="1945" y="23"/>
                      <a:pt x="1892" y="1"/>
                      <a:pt x="1839"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29"/>
              <p:cNvSpPr/>
              <p:nvPr/>
            </p:nvSpPr>
            <p:spPr>
              <a:xfrm>
                <a:off x="2207325" y="3322475"/>
                <a:ext cx="93225" cy="91825"/>
              </a:xfrm>
              <a:custGeom>
                <a:rect b="b" l="l" r="r" t="t"/>
                <a:pathLst>
                  <a:path extrusionOk="0" h="3673" w="3729">
                    <a:moveTo>
                      <a:pt x="1006" y="314"/>
                    </a:moveTo>
                    <a:cubicBezTo>
                      <a:pt x="1010" y="314"/>
                      <a:pt x="1014" y="315"/>
                      <a:pt x="1018" y="315"/>
                    </a:cubicBezTo>
                    <a:cubicBezTo>
                      <a:pt x="987" y="339"/>
                      <a:pt x="948" y="361"/>
                      <a:pt x="914" y="383"/>
                    </a:cubicBezTo>
                    <a:cubicBezTo>
                      <a:pt x="915" y="380"/>
                      <a:pt x="915" y="376"/>
                      <a:pt x="918" y="374"/>
                    </a:cubicBezTo>
                    <a:cubicBezTo>
                      <a:pt x="936" y="352"/>
                      <a:pt x="958" y="334"/>
                      <a:pt x="983" y="319"/>
                    </a:cubicBezTo>
                    <a:cubicBezTo>
                      <a:pt x="990" y="316"/>
                      <a:pt x="997" y="314"/>
                      <a:pt x="1006" y="314"/>
                    </a:cubicBezTo>
                    <a:close/>
                    <a:moveTo>
                      <a:pt x="1597" y="638"/>
                    </a:moveTo>
                    <a:cubicBezTo>
                      <a:pt x="1700" y="638"/>
                      <a:pt x="1810" y="665"/>
                      <a:pt x="1927" y="690"/>
                    </a:cubicBezTo>
                    <a:cubicBezTo>
                      <a:pt x="2022" y="710"/>
                      <a:pt x="2111" y="739"/>
                      <a:pt x="2199" y="772"/>
                    </a:cubicBezTo>
                    <a:cubicBezTo>
                      <a:pt x="2085" y="741"/>
                      <a:pt x="1972" y="725"/>
                      <a:pt x="1859" y="725"/>
                    </a:cubicBezTo>
                    <a:cubicBezTo>
                      <a:pt x="1846" y="725"/>
                      <a:pt x="1833" y="725"/>
                      <a:pt x="1821" y="725"/>
                    </a:cubicBezTo>
                    <a:cubicBezTo>
                      <a:pt x="1793" y="727"/>
                      <a:pt x="1766" y="731"/>
                      <a:pt x="1738" y="732"/>
                    </a:cubicBezTo>
                    <a:cubicBezTo>
                      <a:pt x="1735" y="732"/>
                      <a:pt x="1735" y="729"/>
                      <a:pt x="1735" y="729"/>
                    </a:cubicBezTo>
                    <a:cubicBezTo>
                      <a:pt x="1694" y="710"/>
                      <a:pt x="1653" y="663"/>
                      <a:pt x="1609" y="645"/>
                    </a:cubicBezTo>
                    <a:cubicBezTo>
                      <a:pt x="1594" y="639"/>
                      <a:pt x="1580" y="639"/>
                      <a:pt x="1563" y="639"/>
                    </a:cubicBezTo>
                    <a:cubicBezTo>
                      <a:pt x="1574" y="638"/>
                      <a:pt x="1586" y="638"/>
                      <a:pt x="1597" y="638"/>
                    </a:cubicBezTo>
                    <a:close/>
                    <a:moveTo>
                      <a:pt x="3194" y="963"/>
                    </a:moveTo>
                    <a:lnTo>
                      <a:pt x="3194" y="963"/>
                    </a:lnTo>
                    <a:cubicBezTo>
                      <a:pt x="3204" y="972"/>
                      <a:pt x="3212" y="974"/>
                      <a:pt x="3216" y="981"/>
                    </a:cubicBezTo>
                    <a:cubicBezTo>
                      <a:pt x="3227" y="1002"/>
                      <a:pt x="3226" y="1031"/>
                      <a:pt x="3234" y="1054"/>
                    </a:cubicBezTo>
                    <a:cubicBezTo>
                      <a:pt x="3244" y="1076"/>
                      <a:pt x="3244" y="1100"/>
                      <a:pt x="3251" y="1120"/>
                    </a:cubicBezTo>
                    <a:cubicBezTo>
                      <a:pt x="3253" y="1127"/>
                      <a:pt x="3260" y="1133"/>
                      <a:pt x="3266" y="1138"/>
                    </a:cubicBezTo>
                    <a:cubicBezTo>
                      <a:pt x="3263" y="1140"/>
                      <a:pt x="3259" y="1140"/>
                      <a:pt x="3260" y="1141"/>
                    </a:cubicBezTo>
                    <a:cubicBezTo>
                      <a:pt x="3262" y="1162"/>
                      <a:pt x="3267" y="1179"/>
                      <a:pt x="3271" y="1200"/>
                    </a:cubicBezTo>
                    <a:cubicBezTo>
                      <a:pt x="3264" y="1196"/>
                      <a:pt x="3259" y="1193"/>
                      <a:pt x="3252" y="1189"/>
                    </a:cubicBezTo>
                    <a:cubicBezTo>
                      <a:pt x="3238" y="1113"/>
                      <a:pt x="3219" y="1039"/>
                      <a:pt x="3194" y="963"/>
                    </a:cubicBezTo>
                    <a:close/>
                    <a:moveTo>
                      <a:pt x="2589" y="1283"/>
                    </a:moveTo>
                    <a:cubicBezTo>
                      <a:pt x="2605" y="1296"/>
                      <a:pt x="2618" y="1312"/>
                      <a:pt x="2633" y="1327"/>
                    </a:cubicBezTo>
                    <a:cubicBezTo>
                      <a:pt x="2620" y="1318"/>
                      <a:pt x="2609" y="1309"/>
                      <a:pt x="2600" y="1298"/>
                    </a:cubicBezTo>
                    <a:lnTo>
                      <a:pt x="2589" y="1283"/>
                    </a:lnTo>
                    <a:close/>
                    <a:moveTo>
                      <a:pt x="3292" y="1164"/>
                    </a:moveTo>
                    <a:cubicBezTo>
                      <a:pt x="3293" y="1166"/>
                      <a:pt x="3296" y="1167"/>
                      <a:pt x="3299" y="1171"/>
                    </a:cubicBezTo>
                    <a:cubicBezTo>
                      <a:pt x="3308" y="1193"/>
                      <a:pt x="3317" y="1214"/>
                      <a:pt x="3336" y="1233"/>
                    </a:cubicBezTo>
                    <a:cubicBezTo>
                      <a:pt x="3355" y="1251"/>
                      <a:pt x="3402" y="1263"/>
                      <a:pt x="3419" y="1288"/>
                    </a:cubicBezTo>
                    <a:cubicBezTo>
                      <a:pt x="3436" y="1309"/>
                      <a:pt x="3457" y="1334"/>
                      <a:pt x="3480" y="1361"/>
                    </a:cubicBezTo>
                    <a:cubicBezTo>
                      <a:pt x="3494" y="1379"/>
                      <a:pt x="3515" y="1400"/>
                      <a:pt x="3514" y="1420"/>
                    </a:cubicBezTo>
                    <a:cubicBezTo>
                      <a:pt x="3496" y="1394"/>
                      <a:pt x="3482" y="1368"/>
                      <a:pt x="3461" y="1345"/>
                    </a:cubicBezTo>
                    <a:cubicBezTo>
                      <a:pt x="3413" y="1291"/>
                      <a:pt x="3361" y="1251"/>
                      <a:pt x="3303" y="1219"/>
                    </a:cubicBezTo>
                    <a:cubicBezTo>
                      <a:pt x="3300" y="1200"/>
                      <a:pt x="3295" y="1181"/>
                      <a:pt x="3292" y="1164"/>
                    </a:cubicBezTo>
                    <a:close/>
                    <a:moveTo>
                      <a:pt x="1119" y="1251"/>
                    </a:moveTo>
                    <a:cubicBezTo>
                      <a:pt x="1116" y="1254"/>
                      <a:pt x="1115" y="1254"/>
                      <a:pt x="1113" y="1255"/>
                    </a:cubicBezTo>
                    <a:cubicBezTo>
                      <a:pt x="1060" y="1305"/>
                      <a:pt x="1012" y="1365"/>
                      <a:pt x="972" y="1430"/>
                    </a:cubicBezTo>
                    <a:cubicBezTo>
                      <a:pt x="974" y="1394"/>
                      <a:pt x="977" y="1357"/>
                      <a:pt x="984" y="1318"/>
                    </a:cubicBezTo>
                    <a:cubicBezTo>
                      <a:pt x="1005" y="1305"/>
                      <a:pt x="1025" y="1292"/>
                      <a:pt x="1049" y="1281"/>
                    </a:cubicBezTo>
                    <a:cubicBezTo>
                      <a:pt x="1067" y="1272"/>
                      <a:pt x="1086" y="1265"/>
                      <a:pt x="1107" y="1257"/>
                    </a:cubicBezTo>
                    <a:cubicBezTo>
                      <a:pt x="1109" y="1255"/>
                      <a:pt x="1115" y="1254"/>
                      <a:pt x="1119" y="1251"/>
                    </a:cubicBezTo>
                    <a:close/>
                    <a:moveTo>
                      <a:pt x="3267" y="1277"/>
                    </a:moveTo>
                    <a:lnTo>
                      <a:pt x="3267" y="1277"/>
                    </a:lnTo>
                    <a:cubicBezTo>
                      <a:pt x="3274" y="1283"/>
                      <a:pt x="3281" y="1285"/>
                      <a:pt x="3286" y="1291"/>
                    </a:cubicBezTo>
                    <a:cubicBezTo>
                      <a:pt x="3299" y="1351"/>
                      <a:pt x="3307" y="1416"/>
                      <a:pt x="3321" y="1478"/>
                    </a:cubicBezTo>
                    <a:cubicBezTo>
                      <a:pt x="3311" y="1444"/>
                      <a:pt x="3297" y="1412"/>
                      <a:pt x="3281" y="1379"/>
                    </a:cubicBezTo>
                    <a:cubicBezTo>
                      <a:pt x="3277" y="1345"/>
                      <a:pt x="3273" y="1312"/>
                      <a:pt x="3267" y="1277"/>
                    </a:cubicBezTo>
                    <a:close/>
                    <a:moveTo>
                      <a:pt x="2656" y="1353"/>
                    </a:moveTo>
                    <a:cubicBezTo>
                      <a:pt x="2688" y="1387"/>
                      <a:pt x="2715" y="1426"/>
                      <a:pt x="2736" y="1467"/>
                    </a:cubicBezTo>
                    <a:lnTo>
                      <a:pt x="2736" y="1488"/>
                    </a:lnTo>
                    <a:cubicBezTo>
                      <a:pt x="2732" y="1518"/>
                      <a:pt x="2721" y="1559"/>
                      <a:pt x="2697" y="1601"/>
                    </a:cubicBezTo>
                    <a:cubicBezTo>
                      <a:pt x="2695" y="1518"/>
                      <a:pt x="2674" y="1435"/>
                      <a:pt x="2633" y="1364"/>
                    </a:cubicBezTo>
                    <a:cubicBezTo>
                      <a:pt x="2640" y="1360"/>
                      <a:pt x="2648" y="1357"/>
                      <a:pt x="2656" y="1353"/>
                    </a:cubicBezTo>
                    <a:close/>
                    <a:moveTo>
                      <a:pt x="1724" y="1239"/>
                    </a:moveTo>
                    <a:cubicBezTo>
                      <a:pt x="1735" y="1239"/>
                      <a:pt x="1748" y="1241"/>
                      <a:pt x="1760" y="1241"/>
                    </a:cubicBezTo>
                    <a:cubicBezTo>
                      <a:pt x="1753" y="1254"/>
                      <a:pt x="1745" y="1268"/>
                      <a:pt x="1737" y="1277"/>
                    </a:cubicBezTo>
                    <a:cubicBezTo>
                      <a:pt x="1704" y="1317"/>
                      <a:pt x="1664" y="1361"/>
                      <a:pt x="1647" y="1419"/>
                    </a:cubicBezTo>
                    <a:cubicBezTo>
                      <a:pt x="1629" y="1471"/>
                      <a:pt x="1616" y="1547"/>
                      <a:pt x="1634" y="1616"/>
                    </a:cubicBezTo>
                    <a:cubicBezTo>
                      <a:pt x="1642" y="1654"/>
                      <a:pt x="1664" y="1687"/>
                      <a:pt x="1690" y="1712"/>
                    </a:cubicBezTo>
                    <a:cubicBezTo>
                      <a:pt x="1712" y="1735"/>
                      <a:pt x="1737" y="1753"/>
                      <a:pt x="1760" y="1773"/>
                    </a:cubicBezTo>
                    <a:cubicBezTo>
                      <a:pt x="1766" y="1777"/>
                      <a:pt x="1768" y="1778"/>
                      <a:pt x="1774" y="1781"/>
                    </a:cubicBezTo>
                    <a:cubicBezTo>
                      <a:pt x="1732" y="1806"/>
                      <a:pt x="1686" y="1817"/>
                      <a:pt x="1641" y="1817"/>
                    </a:cubicBezTo>
                    <a:cubicBezTo>
                      <a:pt x="1602" y="1817"/>
                      <a:pt x="1564" y="1809"/>
                      <a:pt x="1532" y="1795"/>
                    </a:cubicBezTo>
                    <a:cubicBezTo>
                      <a:pt x="1511" y="1751"/>
                      <a:pt x="1499" y="1704"/>
                      <a:pt x="1496" y="1660"/>
                    </a:cubicBezTo>
                    <a:cubicBezTo>
                      <a:pt x="1484" y="1570"/>
                      <a:pt x="1517" y="1477"/>
                      <a:pt x="1561" y="1396"/>
                    </a:cubicBezTo>
                    <a:cubicBezTo>
                      <a:pt x="1596" y="1329"/>
                      <a:pt x="1652" y="1277"/>
                      <a:pt x="1712" y="1240"/>
                    </a:cubicBezTo>
                    <a:cubicBezTo>
                      <a:pt x="1716" y="1239"/>
                      <a:pt x="1720" y="1239"/>
                      <a:pt x="1724" y="1239"/>
                    </a:cubicBezTo>
                    <a:close/>
                    <a:moveTo>
                      <a:pt x="157" y="1635"/>
                    </a:moveTo>
                    <a:cubicBezTo>
                      <a:pt x="165" y="1667"/>
                      <a:pt x="173" y="1697"/>
                      <a:pt x="180" y="1726"/>
                    </a:cubicBezTo>
                    <a:cubicBezTo>
                      <a:pt x="186" y="1753"/>
                      <a:pt x="197" y="1781"/>
                      <a:pt x="206" y="1807"/>
                    </a:cubicBezTo>
                    <a:cubicBezTo>
                      <a:pt x="184" y="1857"/>
                      <a:pt x="164" y="1909"/>
                      <a:pt x="149" y="1964"/>
                    </a:cubicBezTo>
                    <a:cubicBezTo>
                      <a:pt x="149" y="1963"/>
                      <a:pt x="146" y="1960"/>
                      <a:pt x="146" y="1960"/>
                    </a:cubicBezTo>
                    <a:cubicBezTo>
                      <a:pt x="142" y="1914"/>
                      <a:pt x="129" y="1868"/>
                      <a:pt x="128" y="1819"/>
                    </a:cubicBezTo>
                    <a:cubicBezTo>
                      <a:pt x="123" y="1771"/>
                      <a:pt x="128" y="1723"/>
                      <a:pt x="135" y="1676"/>
                    </a:cubicBezTo>
                    <a:cubicBezTo>
                      <a:pt x="138" y="1661"/>
                      <a:pt x="146" y="1647"/>
                      <a:pt x="157" y="1635"/>
                    </a:cubicBezTo>
                    <a:close/>
                    <a:moveTo>
                      <a:pt x="3076" y="1778"/>
                    </a:moveTo>
                    <a:lnTo>
                      <a:pt x="3076" y="1778"/>
                    </a:lnTo>
                    <a:cubicBezTo>
                      <a:pt x="3080" y="1855"/>
                      <a:pt x="3076" y="1931"/>
                      <a:pt x="3066" y="2004"/>
                    </a:cubicBezTo>
                    <a:cubicBezTo>
                      <a:pt x="3066" y="1983"/>
                      <a:pt x="3068" y="1963"/>
                      <a:pt x="3068" y="1943"/>
                    </a:cubicBezTo>
                    <a:cubicBezTo>
                      <a:pt x="3068" y="1903"/>
                      <a:pt x="3065" y="1863"/>
                      <a:pt x="3059" y="1825"/>
                    </a:cubicBezTo>
                    <a:cubicBezTo>
                      <a:pt x="3066" y="1807"/>
                      <a:pt x="3070" y="1792"/>
                      <a:pt x="3076" y="1778"/>
                    </a:cubicBezTo>
                    <a:close/>
                    <a:moveTo>
                      <a:pt x="2399" y="1826"/>
                    </a:moveTo>
                    <a:lnTo>
                      <a:pt x="2399" y="1826"/>
                    </a:lnTo>
                    <a:cubicBezTo>
                      <a:pt x="2397" y="1829"/>
                      <a:pt x="2397" y="1835"/>
                      <a:pt x="2395" y="1839"/>
                    </a:cubicBezTo>
                    <a:cubicBezTo>
                      <a:pt x="2393" y="1841"/>
                      <a:pt x="2392" y="1846"/>
                      <a:pt x="2388" y="1848"/>
                    </a:cubicBezTo>
                    <a:cubicBezTo>
                      <a:pt x="2337" y="1931"/>
                      <a:pt x="2253" y="1969"/>
                      <a:pt x="2166" y="1997"/>
                    </a:cubicBezTo>
                    <a:cubicBezTo>
                      <a:pt x="2152" y="2004"/>
                      <a:pt x="2137" y="2008"/>
                      <a:pt x="2122" y="2013"/>
                    </a:cubicBezTo>
                    <a:lnTo>
                      <a:pt x="2122" y="2001"/>
                    </a:lnTo>
                    <a:cubicBezTo>
                      <a:pt x="2195" y="1979"/>
                      <a:pt x="2264" y="1943"/>
                      <a:pt x="2319" y="1895"/>
                    </a:cubicBezTo>
                    <a:cubicBezTo>
                      <a:pt x="2342" y="1877"/>
                      <a:pt x="2363" y="1855"/>
                      <a:pt x="2381" y="1832"/>
                    </a:cubicBezTo>
                    <a:cubicBezTo>
                      <a:pt x="2386" y="1829"/>
                      <a:pt x="2393" y="1828"/>
                      <a:pt x="2399" y="1826"/>
                    </a:cubicBezTo>
                    <a:close/>
                    <a:moveTo>
                      <a:pt x="2408" y="1616"/>
                    </a:moveTo>
                    <a:cubicBezTo>
                      <a:pt x="2408" y="1618"/>
                      <a:pt x="2408" y="1620"/>
                      <a:pt x="2411" y="1621"/>
                    </a:cubicBezTo>
                    <a:cubicBezTo>
                      <a:pt x="2395" y="1696"/>
                      <a:pt x="2364" y="1760"/>
                      <a:pt x="2322" y="1811"/>
                    </a:cubicBezTo>
                    <a:cubicBezTo>
                      <a:pt x="2277" y="1820"/>
                      <a:pt x="2231" y="1828"/>
                      <a:pt x="2186" y="1828"/>
                    </a:cubicBezTo>
                    <a:cubicBezTo>
                      <a:pt x="2151" y="1828"/>
                      <a:pt x="2117" y="1824"/>
                      <a:pt x="2085" y="1811"/>
                    </a:cubicBezTo>
                    <a:cubicBezTo>
                      <a:pt x="2085" y="1811"/>
                      <a:pt x="2085" y="1811"/>
                      <a:pt x="2085" y="1811"/>
                    </a:cubicBezTo>
                    <a:cubicBezTo>
                      <a:pt x="2082" y="1811"/>
                      <a:pt x="2077" y="1832"/>
                      <a:pt x="2081" y="1835"/>
                    </a:cubicBezTo>
                    <a:cubicBezTo>
                      <a:pt x="2119" y="1860"/>
                      <a:pt x="2159" y="1868"/>
                      <a:pt x="2199" y="1868"/>
                    </a:cubicBezTo>
                    <a:cubicBezTo>
                      <a:pt x="2220" y="1868"/>
                      <a:pt x="2241" y="1866"/>
                      <a:pt x="2261" y="1863"/>
                    </a:cubicBezTo>
                    <a:lnTo>
                      <a:pt x="2261" y="1863"/>
                    </a:lnTo>
                    <a:cubicBezTo>
                      <a:pt x="2221" y="1895"/>
                      <a:pt x="2179" y="1918"/>
                      <a:pt x="2126" y="1936"/>
                    </a:cubicBezTo>
                    <a:cubicBezTo>
                      <a:pt x="2129" y="1914"/>
                      <a:pt x="2129" y="1890"/>
                      <a:pt x="2133" y="1869"/>
                    </a:cubicBezTo>
                    <a:cubicBezTo>
                      <a:pt x="2135" y="1865"/>
                      <a:pt x="2127" y="1862"/>
                      <a:pt x="2120" y="1862"/>
                    </a:cubicBezTo>
                    <a:cubicBezTo>
                      <a:pt x="2115" y="1862"/>
                      <a:pt x="2110" y="1863"/>
                      <a:pt x="2110" y="1866"/>
                    </a:cubicBezTo>
                    <a:cubicBezTo>
                      <a:pt x="2102" y="1894"/>
                      <a:pt x="2096" y="1923"/>
                      <a:pt x="2091" y="1950"/>
                    </a:cubicBezTo>
                    <a:cubicBezTo>
                      <a:pt x="2046" y="1961"/>
                      <a:pt x="1999" y="1967"/>
                      <a:pt x="1954" y="1967"/>
                    </a:cubicBezTo>
                    <a:cubicBezTo>
                      <a:pt x="1889" y="1967"/>
                      <a:pt x="1825" y="1955"/>
                      <a:pt x="1767" y="1929"/>
                    </a:cubicBezTo>
                    <a:cubicBezTo>
                      <a:pt x="1765" y="1929"/>
                      <a:pt x="1763" y="1928"/>
                      <a:pt x="1761" y="1928"/>
                    </a:cubicBezTo>
                    <a:cubicBezTo>
                      <a:pt x="1742" y="1928"/>
                      <a:pt x="1721" y="1964"/>
                      <a:pt x="1744" y="1976"/>
                    </a:cubicBezTo>
                    <a:cubicBezTo>
                      <a:pt x="1810" y="2014"/>
                      <a:pt x="1885" y="2031"/>
                      <a:pt x="1962" y="2031"/>
                    </a:cubicBezTo>
                    <a:cubicBezTo>
                      <a:pt x="2003" y="2031"/>
                      <a:pt x="2044" y="2026"/>
                      <a:pt x="2084" y="2018"/>
                    </a:cubicBezTo>
                    <a:lnTo>
                      <a:pt x="2084" y="2033"/>
                    </a:lnTo>
                    <a:cubicBezTo>
                      <a:pt x="2039" y="2047"/>
                      <a:pt x="1991" y="2059"/>
                      <a:pt x="1942" y="2059"/>
                    </a:cubicBezTo>
                    <a:cubicBezTo>
                      <a:pt x="1921" y="2059"/>
                      <a:pt x="1900" y="2057"/>
                      <a:pt x="1879" y="2052"/>
                    </a:cubicBezTo>
                    <a:cubicBezTo>
                      <a:pt x="1780" y="2029"/>
                      <a:pt x="1683" y="1983"/>
                      <a:pt x="1610" y="1916"/>
                    </a:cubicBezTo>
                    <a:cubicBezTo>
                      <a:pt x="1599" y="1905"/>
                      <a:pt x="1590" y="1891"/>
                      <a:pt x="1580" y="1881"/>
                    </a:cubicBezTo>
                    <a:lnTo>
                      <a:pt x="1580" y="1881"/>
                    </a:lnTo>
                    <a:cubicBezTo>
                      <a:pt x="1599" y="1885"/>
                      <a:pt x="1619" y="1887"/>
                      <a:pt x="1639" y="1887"/>
                    </a:cubicBezTo>
                    <a:cubicBezTo>
                      <a:pt x="1702" y="1887"/>
                      <a:pt x="1767" y="1868"/>
                      <a:pt x="1824" y="1821"/>
                    </a:cubicBezTo>
                    <a:cubicBezTo>
                      <a:pt x="1861" y="1838"/>
                      <a:pt x="1901" y="1848"/>
                      <a:pt x="1940" y="1848"/>
                    </a:cubicBezTo>
                    <a:cubicBezTo>
                      <a:pt x="1949" y="1848"/>
                      <a:pt x="1957" y="1848"/>
                      <a:pt x="1965" y="1847"/>
                    </a:cubicBezTo>
                    <a:cubicBezTo>
                      <a:pt x="2024" y="1840"/>
                      <a:pt x="2069" y="1804"/>
                      <a:pt x="2104" y="1773"/>
                    </a:cubicBezTo>
                    <a:cubicBezTo>
                      <a:pt x="2111" y="1773"/>
                      <a:pt x="2117" y="1774"/>
                      <a:pt x="2123" y="1774"/>
                    </a:cubicBezTo>
                    <a:cubicBezTo>
                      <a:pt x="2147" y="1774"/>
                      <a:pt x="2171" y="1769"/>
                      <a:pt x="2194" y="1766"/>
                    </a:cubicBezTo>
                    <a:cubicBezTo>
                      <a:pt x="2243" y="1752"/>
                      <a:pt x="2278" y="1718"/>
                      <a:pt x="2313" y="1691"/>
                    </a:cubicBezTo>
                    <a:cubicBezTo>
                      <a:pt x="2344" y="1671"/>
                      <a:pt x="2382" y="1649"/>
                      <a:pt x="2408" y="1616"/>
                    </a:cubicBezTo>
                    <a:close/>
                    <a:moveTo>
                      <a:pt x="1163" y="1625"/>
                    </a:moveTo>
                    <a:cubicBezTo>
                      <a:pt x="1162" y="1667"/>
                      <a:pt x="1160" y="1709"/>
                      <a:pt x="1160" y="1751"/>
                    </a:cubicBezTo>
                    <a:cubicBezTo>
                      <a:pt x="1160" y="1843"/>
                      <a:pt x="1153" y="1943"/>
                      <a:pt x="1181" y="2041"/>
                    </a:cubicBezTo>
                    <a:cubicBezTo>
                      <a:pt x="1195" y="2086"/>
                      <a:pt x="1215" y="2129"/>
                      <a:pt x="1239" y="2170"/>
                    </a:cubicBezTo>
                    <a:cubicBezTo>
                      <a:pt x="1148" y="2027"/>
                      <a:pt x="1119" y="1854"/>
                      <a:pt x="1142" y="1716"/>
                    </a:cubicBezTo>
                    <a:cubicBezTo>
                      <a:pt x="1146" y="1687"/>
                      <a:pt x="1153" y="1656"/>
                      <a:pt x="1163" y="1625"/>
                    </a:cubicBezTo>
                    <a:close/>
                    <a:moveTo>
                      <a:pt x="2780" y="2293"/>
                    </a:moveTo>
                    <a:lnTo>
                      <a:pt x="2780" y="2293"/>
                    </a:lnTo>
                    <a:cubicBezTo>
                      <a:pt x="2779" y="2296"/>
                      <a:pt x="2779" y="2300"/>
                      <a:pt x="2777" y="2302"/>
                    </a:cubicBezTo>
                    <a:cubicBezTo>
                      <a:pt x="2769" y="2307"/>
                      <a:pt x="2759" y="2308"/>
                      <a:pt x="2752" y="2309"/>
                    </a:cubicBezTo>
                    <a:cubicBezTo>
                      <a:pt x="2761" y="2304"/>
                      <a:pt x="2772" y="2297"/>
                      <a:pt x="2780" y="2293"/>
                    </a:cubicBezTo>
                    <a:close/>
                    <a:moveTo>
                      <a:pt x="1609" y="2201"/>
                    </a:moveTo>
                    <a:lnTo>
                      <a:pt x="1609" y="2201"/>
                    </a:lnTo>
                    <a:cubicBezTo>
                      <a:pt x="1663" y="2231"/>
                      <a:pt x="1719" y="2253"/>
                      <a:pt x="1775" y="2272"/>
                    </a:cubicBezTo>
                    <a:cubicBezTo>
                      <a:pt x="1852" y="2296"/>
                      <a:pt x="1934" y="2315"/>
                      <a:pt x="2016" y="2322"/>
                    </a:cubicBezTo>
                    <a:cubicBezTo>
                      <a:pt x="1974" y="2341"/>
                      <a:pt x="1932" y="2357"/>
                      <a:pt x="1885" y="2370"/>
                    </a:cubicBezTo>
                    <a:cubicBezTo>
                      <a:pt x="1852" y="2364"/>
                      <a:pt x="1822" y="2359"/>
                      <a:pt x="1791" y="2345"/>
                    </a:cubicBezTo>
                    <a:cubicBezTo>
                      <a:pt x="1716" y="2315"/>
                      <a:pt x="1660" y="2253"/>
                      <a:pt x="1609" y="2201"/>
                    </a:cubicBezTo>
                    <a:close/>
                    <a:moveTo>
                      <a:pt x="2780" y="1574"/>
                    </a:moveTo>
                    <a:cubicBezTo>
                      <a:pt x="2787" y="1598"/>
                      <a:pt x="2792" y="1620"/>
                      <a:pt x="2798" y="1642"/>
                    </a:cubicBezTo>
                    <a:cubicBezTo>
                      <a:pt x="2780" y="1715"/>
                      <a:pt x="2755" y="1785"/>
                      <a:pt x="2725" y="1852"/>
                    </a:cubicBezTo>
                    <a:cubicBezTo>
                      <a:pt x="2697" y="1914"/>
                      <a:pt x="2669" y="1978"/>
                      <a:pt x="2633" y="2040"/>
                    </a:cubicBezTo>
                    <a:cubicBezTo>
                      <a:pt x="2594" y="2074"/>
                      <a:pt x="2557" y="2106"/>
                      <a:pt x="2521" y="2139"/>
                    </a:cubicBezTo>
                    <a:cubicBezTo>
                      <a:pt x="2429" y="2225"/>
                      <a:pt x="2333" y="2327"/>
                      <a:pt x="2202" y="2378"/>
                    </a:cubicBezTo>
                    <a:cubicBezTo>
                      <a:pt x="2166" y="2384"/>
                      <a:pt x="2130" y="2385"/>
                      <a:pt x="2095" y="2386"/>
                    </a:cubicBezTo>
                    <a:cubicBezTo>
                      <a:pt x="2097" y="2373"/>
                      <a:pt x="2103" y="2359"/>
                      <a:pt x="2104" y="2344"/>
                    </a:cubicBezTo>
                    <a:cubicBezTo>
                      <a:pt x="2106" y="2338"/>
                      <a:pt x="2106" y="2333"/>
                      <a:pt x="2106" y="2330"/>
                    </a:cubicBezTo>
                    <a:cubicBezTo>
                      <a:pt x="2111" y="2327"/>
                      <a:pt x="2115" y="2323"/>
                      <a:pt x="2119" y="2322"/>
                    </a:cubicBezTo>
                    <a:cubicBezTo>
                      <a:pt x="2136" y="2319"/>
                      <a:pt x="2151" y="2319"/>
                      <a:pt x="2166" y="2318"/>
                    </a:cubicBezTo>
                    <a:cubicBezTo>
                      <a:pt x="2305" y="2293"/>
                      <a:pt x="2432" y="2213"/>
                      <a:pt x="2531" y="2108"/>
                    </a:cubicBezTo>
                    <a:cubicBezTo>
                      <a:pt x="2631" y="2005"/>
                      <a:pt x="2684" y="1868"/>
                      <a:pt x="2695" y="1723"/>
                    </a:cubicBezTo>
                    <a:cubicBezTo>
                      <a:pt x="2696" y="1709"/>
                      <a:pt x="2696" y="1694"/>
                      <a:pt x="2696" y="1680"/>
                    </a:cubicBezTo>
                    <a:cubicBezTo>
                      <a:pt x="2715" y="1662"/>
                      <a:pt x="2737" y="1646"/>
                      <a:pt x="2752" y="1625"/>
                    </a:cubicBezTo>
                    <a:cubicBezTo>
                      <a:pt x="2765" y="1609"/>
                      <a:pt x="2772" y="1592"/>
                      <a:pt x="2780" y="1574"/>
                    </a:cubicBezTo>
                    <a:close/>
                    <a:moveTo>
                      <a:pt x="2062" y="2348"/>
                    </a:moveTo>
                    <a:lnTo>
                      <a:pt x="2062" y="2348"/>
                    </a:lnTo>
                    <a:cubicBezTo>
                      <a:pt x="2057" y="2362"/>
                      <a:pt x="2056" y="2375"/>
                      <a:pt x="2053" y="2389"/>
                    </a:cubicBezTo>
                    <a:lnTo>
                      <a:pt x="2044" y="2389"/>
                    </a:lnTo>
                    <a:cubicBezTo>
                      <a:pt x="2019" y="2386"/>
                      <a:pt x="1993" y="2384"/>
                      <a:pt x="1967" y="2382"/>
                    </a:cubicBezTo>
                    <a:cubicBezTo>
                      <a:pt x="2000" y="2373"/>
                      <a:pt x="2030" y="2362"/>
                      <a:pt x="2062" y="2348"/>
                    </a:cubicBezTo>
                    <a:close/>
                    <a:moveTo>
                      <a:pt x="808" y="2075"/>
                    </a:moveTo>
                    <a:cubicBezTo>
                      <a:pt x="819" y="2097"/>
                      <a:pt x="831" y="2122"/>
                      <a:pt x="845" y="2143"/>
                    </a:cubicBezTo>
                    <a:cubicBezTo>
                      <a:pt x="911" y="2247"/>
                      <a:pt x="1005" y="2327"/>
                      <a:pt x="1105" y="2389"/>
                    </a:cubicBezTo>
                    <a:cubicBezTo>
                      <a:pt x="1148" y="2441"/>
                      <a:pt x="1196" y="2490"/>
                      <a:pt x="1248" y="2535"/>
                    </a:cubicBezTo>
                    <a:cubicBezTo>
                      <a:pt x="1101" y="2430"/>
                      <a:pt x="936" y="2327"/>
                      <a:pt x="846" y="2163"/>
                    </a:cubicBezTo>
                    <a:cubicBezTo>
                      <a:pt x="831" y="2136"/>
                      <a:pt x="819" y="2104"/>
                      <a:pt x="808" y="2075"/>
                    </a:cubicBezTo>
                    <a:close/>
                    <a:moveTo>
                      <a:pt x="2718" y="2452"/>
                    </a:moveTo>
                    <a:lnTo>
                      <a:pt x="2718" y="2452"/>
                    </a:lnTo>
                    <a:cubicBezTo>
                      <a:pt x="2711" y="2466"/>
                      <a:pt x="2704" y="2481"/>
                      <a:pt x="2697" y="2495"/>
                    </a:cubicBezTo>
                    <a:cubicBezTo>
                      <a:pt x="2642" y="2516"/>
                      <a:pt x="2586" y="2535"/>
                      <a:pt x="2530" y="2549"/>
                    </a:cubicBezTo>
                    <a:cubicBezTo>
                      <a:pt x="2485" y="2558"/>
                      <a:pt x="2441" y="2564"/>
                      <a:pt x="2397" y="2571"/>
                    </a:cubicBezTo>
                    <a:cubicBezTo>
                      <a:pt x="2395" y="2565"/>
                      <a:pt x="2395" y="2561"/>
                      <a:pt x="2395" y="2557"/>
                    </a:cubicBezTo>
                    <a:cubicBezTo>
                      <a:pt x="2505" y="2534"/>
                      <a:pt x="2613" y="2501"/>
                      <a:pt x="2718" y="2452"/>
                    </a:cubicBezTo>
                    <a:close/>
                    <a:moveTo>
                      <a:pt x="2352" y="2565"/>
                    </a:moveTo>
                    <a:cubicBezTo>
                      <a:pt x="2353" y="2568"/>
                      <a:pt x="2356" y="2571"/>
                      <a:pt x="2356" y="2576"/>
                    </a:cubicBezTo>
                    <a:cubicBezTo>
                      <a:pt x="2326" y="2579"/>
                      <a:pt x="2297" y="2579"/>
                      <a:pt x="2268" y="2582"/>
                    </a:cubicBezTo>
                    <a:cubicBezTo>
                      <a:pt x="2282" y="2579"/>
                      <a:pt x="2296" y="2576"/>
                      <a:pt x="2309" y="2575"/>
                    </a:cubicBezTo>
                    <a:cubicBezTo>
                      <a:pt x="2323" y="2572"/>
                      <a:pt x="2338" y="2568"/>
                      <a:pt x="2352" y="2565"/>
                    </a:cubicBezTo>
                    <a:close/>
                    <a:moveTo>
                      <a:pt x="864" y="2557"/>
                    </a:moveTo>
                    <a:cubicBezTo>
                      <a:pt x="879" y="2569"/>
                      <a:pt x="894" y="2578"/>
                      <a:pt x="911" y="2590"/>
                    </a:cubicBezTo>
                    <a:cubicBezTo>
                      <a:pt x="907" y="2600"/>
                      <a:pt x="907" y="2611"/>
                      <a:pt x="906" y="2623"/>
                    </a:cubicBezTo>
                    <a:cubicBezTo>
                      <a:pt x="892" y="2600"/>
                      <a:pt x="877" y="2579"/>
                      <a:pt x="864" y="2557"/>
                    </a:cubicBezTo>
                    <a:cubicBezTo>
                      <a:pt x="864" y="2557"/>
                      <a:pt x="864" y="2557"/>
                      <a:pt x="864" y="2557"/>
                    </a:cubicBezTo>
                    <a:close/>
                    <a:moveTo>
                      <a:pt x="1368" y="2620"/>
                    </a:moveTo>
                    <a:cubicBezTo>
                      <a:pt x="1423" y="2655"/>
                      <a:pt x="1477" y="2686"/>
                      <a:pt x="1533" y="2710"/>
                    </a:cubicBezTo>
                    <a:cubicBezTo>
                      <a:pt x="1552" y="2719"/>
                      <a:pt x="1573" y="2725"/>
                      <a:pt x="1594" y="2733"/>
                    </a:cubicBezTo>
                    <a:cubicBezTo>
                      <a:pt x="1580" y="2733"/>
                      <a:pt x="1566" y="2734"/>
                      <a:pt x="1552" y="2734"/>
                    </a:cubicBezTo>
                    <a:cubicBezTo>
                      <a:pt x="1546" y="2734"/>
                      <a:pt x="1539" y="2734"/>
                      <a:pt x="1532" y="2733"/>
                    </a:cubicBezTo>
                    <a:cubicBezTo>
                      <a:pt x="1474" y="2699"/>
                      <a:pt x="1422" y="2660"/>
                      <a:pt x="1368" y="2620"/>
                    </a:cubicBezTo>
                    <a:close/>
                    <a:moveTo>
                      <a:pt x="1691" y="2770"/>
                    </a:moveTo>
                    <a:cubicBezTo>
                      <a:pt x="1718" y="2781"/>
                      <a:pt x="1745" y="2790"/>
                      <a:pt x="1771" y="2798"/>
                    </a:cubicBezTo>
                    <a:lnTo>
                      <a:pt x="1730" y="2824"/>
                    </a:lnTo>
                    <a:cubicBezTo>
                      <a:pt x="1711" y="2817"/>
                      <a:pt x="1691" y="2816"/>
                      <a:pt x="1672" y="2806"/>
                    </a:cubicBezTo>
                    <a:cubicBezTo>
                      <a:pt x="1654" y="2798"/>
                      <a:pt x="1635" y="2788"/>
                      <a:pt x="1617" y="2779"/>
                    </a:cubicBezTo>
                    <a:cubicBezTo>
                      <a:pt x="1642" y="2777"/>
                      <a:pt x="1665" y="2776"/>
                      <a:pt x="1691" y="2770"/>
                    </a:cubicBezTo>
                    <a:close/>
                    <a:moveTo>
                      <a:pt x="1837" y="2817"/>
                    </a:moveTo>
                    <a:cubicBezTo>
                      <a:pt x="1974" y="2854"/>
                      <a:pt x="2115" y="2879"/>
                      <a:pt x="2260" y="2880"/>
                    </a:cubicBezTo>
                    <a:cubicBezTo>
                      <a:pt x="2222" y="2891"/>
                      <a:pt x="2181" y="2898"/>
                      <a:pt x="2137" y="2898"/>
                    </a:cubicBezTo>
                    <a:cubicBezTo>
                      <a:pt x="2133" y="2898"/>
                      <a:pt x="2130" y="2898"/>
                      <a:pt x="2126" y="2898"/>
                    </a:cubicBezTo>
                    <a:cubicBezTo>
                      <a:pt x="2020" y="2896"/>
                      <a:pt x="1906" y="2874"/>
                      <a:pt x="1793" y="2841"/>
                    </a:cubicBezTo>
                    <a:cubicBezTo>
                      <a:pt x="1807" y="2834"/>
                      <a:pt x="1822" y="2825"/>
                      <a:pt x="1837" y="2817"/>
                    </a:cubicBezTo>
                    <a:close/>
                    <a:moveTo>
                      <a:pt x="935" y="2604"/>
                    </a:moveTo>
                    <a:cubicBezTo>
                      <a:pt x="1057" y="2726"/>
                      <a:pt x="1207" y="2819"/>
                      <a:pt x="1353" y="2902"/>
                    </a:cubicBezTo>
                    <a:cubicBezTo>
                      <a:pt x="1374" y="2915"/>
                      <a:pt x="1396" y="2927"/>
                      <a:pt x="1416" y="2937"/>
                    </a:cubicBezTo>
                    <a:cubicBezTo>
                      <a:pt x="1401" y="2940"/>
                      <a:pt x="1385" y="2941"/>
                      <a:pt x="1368" y="2942"/>
                    </a:cubicBezTo>
                    <a:cubicBezTo>
                      <a:pt x="1241" y="2879"/>
                      <a:pt x="1118" y="2806"/>
                      <a:pt x="1001" y="2729"/>
                    </a:cubicBezTo>
                    <a:cubicBezTo>
                      <a:pt x="983" y="2717"/>
                      <a:pt x="966" y="2703"/>
                      <a:pt x="948" y="2692"/>
                    </a:cubicBezTo>
                    <a:cubicBezTo>
                      <a:pt x="943" y="2685"/>
                      <a:pt x="940" y="2675"/>
                      <a:pt x="935" y="2668"/>
                    </a:cubicBezTo>
                    <a:cubicBezTo>
                      <a:pt x="932" y="2646"/>
                      <a:pt x="932" y="2624"/>
                      <a:pt x="935" y="2604"/>
                    </a:cubicBezTo>
                    <a:close/>
                    <a:moveTo>
                      <a:pt x="1463" y="2963"/>
                    </a:moveTo>
                    <a:cubicBezTo>
                      <a:pt x="1507" y="2988"/>
                      <a:pt x="1551" y="3010"/>
                      <a:pt x="1595" y="3032"/>
                    </a:cubicBezTo>
                    <a:cubicBezTo>
                      <a:pt x="1540" y="3013"/>
                      <a:pt x="1486" y="2992"/>
                      <a:pt x="1434" y="2969"/>
                    </a:cubicBezTo>
                    <a:cubicBezTo>
                      <a:pt x="1444" y="2967"/>
                      <a:pt x="1452" y="2964"/>
                      <a:pt x="1463" y="2963"/>
                    </a:cubicBezTo>
                    <a:close/>
                    <a:moveTo>
                      <a:pt x="3336" y="1565"/>
                    </a:moveTo>
                    <a:lnTo>
                      <a:pt x="3336" y="1565"/>
                    </a:lnTo>
                    <a:cubicBezTo>
                      <a:pt x="3344" y="1606"/>
                      <a:pt x="3353" y="1647"/>
                      <a:pt x="3359" y="1690"/>
                    </a:cubicBezTo>
                    <a:cubicBezTo>
                      <a:pt x="3403" y="1972"/>
                      <a:pt x="3417" y="2286"/>
                      <a:pt x="3266" y="2557"/>
                    </a:cubicBezTo>
                    <a:cubicBezTo>
                      <a:pt x="3128" y="2803"/>
                      <a:pt x="2880" y="2982"/>
                      <a:pt x="2608" y="3058"/>
                    </a:cubicBezTo>
                    <a:lnTo>
                      <a:pt x="2587" y="3063"/>
                    </a:lnTo>
                    <a:cubicBezTo>
                      <a:pt x="2717" y="2974"/>
                      <a:pt x="2798" y="2853"/>
                      <a:pt x="2861" y="2729"/>
                    </a:cubicBezTo>
                    <a:cubicBezTo>
                      <a:pt x="2985" y="2653"/>
                      <a:pt x="3095" y="2554"/>
                      <a:pt x="3174" y="2430"/>
                    </a:cubicBezTo>
                    <a:cubicBezTo>
                      <a:pt x="3297" y="2235"/>
                      <a:pt x="3326" y="2019"/>
                      <a:pt x="3321" y="1811"/>
                    </a:cubicBezTo>
                    <a:cubicBezTo>
                      <a:pt x="3340" y="1731"/>
                      <a:pt x="3346" y="1649"/>
                      <a:pt x="3336" y="1565"/>
                    </a:cubicBezTo>
                    <a:close/>
                    <a:moveTo>
                      <a:pt x="281" y="2121"/>
                    </a:moveTo>
                    <a:cubicBezTo>
                      <a:pt x="307" y="2192"/>
                      <a:pt x="340" y="2261"/>
                      <a:pt x="377" y="2327"/>
                    </a:cubicBezTo>
                    <a:cubicBezTo>
                      <a:pt x="369" y="2357"/>
                      <a:pt x="362" y="2391"/>
                      <a:pt x="365" y="2421"/>
                    </a:cubicBezTo>
                    <a:cubicBezTo>
                      <a:pt x="374" y="2483"/>
                      <a:pt x="395" y="2542"/>
                      <a:pt x="406" y="2602"/>
                    </a:cubicBezTo>
                    <a:cubicBezTo>
                      <a:pt x="418" y="2664"/>
                      <a:pt x="439" y="2722"/>
                      <a:pt x="460" y="2784"/>
                    </a:cubicBezTo>
                    <a:cubicBezTo>
                      <a:pt x="479" y="2846"/>
                      <a:pt x="530" y="2891"/>
                      <a:pt x="557" y="2948"/>
                    </a:cubicBezTo>
                    <a:cubicBezTo>
                      <a:pt x="575" y="2985"/>
                      <a:pt x="575" y="3039"/>
                      <a:pt x="585" y="3084"/>
                    </a:cubicBezTo>
                    <a:cubicBezTo>
                      <a:pt x="574" y="3073"/>
                      <a:pt x="557" y="3061"/>
                      <a:pt x="546" y="3047"/>
                    </a:cubicBezTo>
                    <a:cubicBezTo>
                      <a:pt x="491" y="2989"/>
                      <a:pt x="439" y="2929"/>
                      <a:pt x="392" y="2864"/>
                    </a:cubicBezTo>
                    <a:cubicBezTo>
                      <a:pt x="347" y="2798"/>
                      <a:pt x="308" y="2724"/>
                      <a:pt x="281" y="2646"/>
                    </a:cubicBezTo>
                    <a:cubicBezTo>
                      <a:pt x="253" y="2565"/>
                      <a:pt x="281" y="2474"/>
                      <a:pt x="274" y="2396"/>
                    </a:cubicBezTo>
                    <a:cubicBezTo>
                      <a:pt x="267" y="2315"/>
                      <a:pt x="260" y="2235"/>
                      <a:pt x="274" y="2155"/>
                    </a:cubicBezTo>
                    <a:cubicBezTo>
                      <a:pt x="275" y="2143"/>
                      <a:pt x="279" y="2132"/>
                      <a:pt x="281" y="2121"/>
                    </a:cubicBezTo>
                    <a:close/>
                    <a:moveTo>
                      <a:pt x="3328" y="1327"/>
                    </a:moveTo>
                    <a:lnTo>
                      <a:pt x="3328" y="1327"/>
                    </a:lnTo>
                    <a:cubicBezTo>
                      <a:pt x="3412" y="1405"/>
                      <a:pt x="3482" y="1501"/>
                      <a:pt x="3520" y="1607"/>
                    </a:cubicBezTo>
                    <a:cubicBezTo>
                      <a:pt x="3582" y="1784"/>
                      <a:pt x="3541" y="1964"/>
                      <a:pt x="3512" y="2128"/>
                    </a:cubicBezTo>
                    <a:cubicBezTo>
                      <a:pt x="3483" y="2293"/>
                      <a:pt x="3436" y="2455"/>
                      <a:pt x="3350" y="2600"/>
                    </a:cubicBezTo>
                    <a:cubicBezTo>
                      <a:pt x="3266" y="2743"/>
                      <a:pt x="3161" y="2875"/>
                      <a:pt x="3033" y="2981"/>
                    </a:cubicBezTo>
                    <a:cubicBezTo>
                      <a:pt x="2922" y="3074"/>
                      <a:pt x="2808" y="3171"/>
                      <a:pt x="2674" y="3233"/>
                    </a:cubicBezTo>
                    <a:cubicBezTo>
                      <a:pt x="2659" y="3240"/>
                      <a:pt x="2645" y="3249"/>
                      <a:pt x="2627" y="3256"/>
                    </a:cubicBezTo>
                    <a:cubicBezTo>
                      <a:pt x="2539" y="3288"/>
                      <a:pt x="2446" y="3292"/>
                      <a:pt x="2356" y="3292"/>
                    </a:cubicBezTo>
                    <a:cubicBezTo>
                      <a:pt x="2331" y="3292"/>
                      <a:pt x="2306" y="3292"/>
                      <a:pt x="2281" y="3292"/>
                    </a:cubicBezTo>
                    <a:cubicBezTo>
                      <a:pt x="2254" y="3292"/>
                      <a:pt x="2228" y="3292"/>
                      <a:pt x="2202" y="3293"/>
                    </a:cubicBezTo>
                    <a:cubicBezTo>
                      <a:pt x="2172" y="3295"/>
                      <a:pt x="2143" y="3296"/>
                      <a:pt x="2113" y="3296"/>
                    </a:cubicBezTo>
                    <a:cubicBezTo>
                      <a:pt x="2005" y="3296"/>
                      <a:pt x="1897" y="3285"/>
                      <a:pt x="1793" y="3260"/>
                    </a:cubicBezTo>
                    <a:cubicBezTo>
                      <a:pt x="1663" y="3230"/>
                      <a:pt x="1519" y="3216"/>
                      <a:pt x="1397" y="3147"/>
                    </a:cubicBezTo>
                    <a:cubicBezTo>
                      <a:pt x="1358" y="3125"/>
                      <a:pt x="1324" y="3099"/>
                      <a:pt x="1290" y="3070"/>
                    </a:cubicBezTo>
                    <a:lnTo>
                      <a:pt x="1290" y="3070"/>
                    </a:lnTo>
                    <a:cubicBezTo>
                      <a:pt x="1354" y="3081"/>
                      <a:pt x="1422" y="3091"/>
                      <a:pt x="1486" y="3098"/>
                    </a:cubicBezTo>
                    <a:cubicBezTo>
                      <a:pt x="1696" y="3161"/>
                      <a:pt x="1910" y="3201"/>
                      <a:pt x="2131" y="3201"/>
                    </a:cubicBezTo>
                    <a:cubicBezTo>
                      <a:pt x="2138" y="3201"/>
                      <a:pt x="2145" y="3201"/>
                      <a:pt x="2152" y="3201"/>
                    </a:cubicBezTo>
                    <a:cubicBezTo>
                      <a:pt x="2480" y="3196"/>
                      <a:pt x="2817" y="3085"/>
                      <a:pt x="3068" y="2864"/>
                    </a:cubicBezTo>
                    <a:cubicBezTo>
                      <a:pt x="3333" y="2638"/>
                      <a:pt x="3436" y="2289"/>
                      <a:pt x="3430" y="1974"/>
                    </a:cubicBezTo>
                    <a:cubicBezTo>
                      <a:pt x="3427" y="1760"/>
                      <a:pt x="3375" y="1537"/>
                      <a:pt x="3328" y="1327"/>
                    </a:cubicBezTo>
                    <a:close/>
                    <a:moveTo>
                      <a:pt x="1905" y="0"/>
                    </a:moveTo>
                    <a:cubicBezTo>
                      <a:pt x="1837" y="4"/>
                      <a:pt x="1774" y="23"/>
                      <a:pt x="1709" y="33"/>
                    </a:cubicBezTo>
                    <a:cubicBezTo>
                      <a:pt x="1643" y="40"/>
                      <a:pt x="1581" y="66"/>
                      <a:pt x="1518" y="81"/>
                    </a:cubicBezTo>
                    <a:cubicBezTo>
                      <a:pt x="1455" y="96"/>
                      <a:pt x="1380" y="80"/>
                      <a:pt x="1317" y="102"/>
                    </a:cubicBezTo>
                    <a:cubicBezTo>
                      <a:pt x="1241" y="129"/>
                      <a:pt x="1188" y="205"/>
                      <a:pt x="1124" y="248"/>
                    </a:cubicBezTo>
                    <a:cubicBezTo>
                      <a:pt x="1118" y="235"/>
                      <a:pt x="1107" y="220"/>
                      <a:pt x="1105" y="220"/>
                    </a:cubicBezTo>
                    <a:cubicBezTo>
                      <a:pt x="1105" y="220"/>
                      <a:pt x="1105" y="220"/>
                      <a:pt x="1105" y="220"/>
                    </a:cubicBezTo>
                    <a:cubicBezTo>
                      <a:pt x="1086" y="238"/>
                      <a:pt x="1076" y="266"/>
                      <a:pt x="1049" y="267"/>
                    </a:cubicBezTo>
                    <a:cubicBezTo>
                      <a:pt x="1048" y="267"/>
                      <a:pt x="1047" y="267"/>
                      <a:pt x="1046" y="267"/>
                    </a:cubicBezTo>
                    <a:cubicBezTo>
                      <a:pt x="1019" y="267"/>
                      <a:pt x="979" y="248"/>
                      <a:pt x="947" y="245"/>
                    </a:cubicBezTo>
                    <a:cubicBezTo>
                      <a:pt x="914" y="241"/>
                      <a:pt x="867" y="217"/>
                      <a:pt x="835" y="217"/>
                    </a:cubicBezTo>
                    <a:cubicBezTo>
                      <a:pt x="802" y="217"/>
                      <a:pt x="785" y="238"/>
                      <a:pt x="760" y="246"/>
                    </a:cubicBezTo>
                    <a:cubicBezTo>
                      <a:pt x="732" y="257"/>
                      <a:pt x="718" y="285"/>
                      <a:pt x="692" y="296"/>
                    </a:cubicBezTo>
                    <a:cubicBezTo>
                      <a:pt x="666" y="308"/>
                      <a:pt x="626" y="307"/>
                      <a:pt x="603" y="323"/>
                    </a:cubicBezTo>
                    <a:cubicBezTo>
                      <a:pt x="578" y="340"/>
                      <a:pt x="542" y="343"/>
                      <a:pt x="520" y="363"/>
                    </a:cubicBezTo>
                    <a:cubicBezTo>
                      <a:pt x="498" y="383"/>
                      <a:pt x="502" y="429"/>
                      <a:pt x="484" y="450"/>
                    </a:cubicBezTo>
                    <a:lnTo>
                      <a:pt x="425" y="513"/>
                    </a:lnTo>
                    <a:cubicBezTo>
                      <a:pt x="406" y="534"/>
                      <a:pt x="374" y="544"/>
                      <a:pt x="355" y="567"/>
                    </a:cubicBezTo>
                    <a:cubicBezTo>
                      <a:pt x="334" y="588"/>
                      <a:pt x="307" y="601"/>
                      <a:pt x="288" y="623"/>
                    </a:cubicBezTo>
                    <a:cubicBezTo>
                      <a:pt x="268" y="645"/>
                      <a:pt x="245" y="665"/>
                      <a:pt x="227" y="687"/>
                    </a:cubicBezTo>
                    <a:cubicBezTo>
                      <a:pt x="211" y="712"/>
                      <a:pt x="212" y="746"/>
                      <a:pt x="191" y="768"/>
                    </a:cubicBezTo>
                    <a:cubicBezTo>
                      <a:pt x="172" y="790"/>
                      <a:pt x="142" y="804"/>
                      <a:pt x="121" y="826"/>
                    </a:cubicBezTo>
                    <a:cubicBezTo>
                      <a:pt x="102" y="849"/>
                      <a:pt x="74" y="867"/>
                      <a:pt x="58" y="892"/>
                    </a:cubicBezTo>
                    <a:cubicBezTo>
                      <a:pt x="39" y="915"/>
                      <a:pt x="45" y="952"/>
                      <a:pt x="33" y="980"/>
                    </a:cubicBezTo>
                    <a:cubicBezTo>
                      <a:pt x="19" y="1009"/>
                      <a:pt x="4" y="1038"/>
                      <a:pt x="3" y="1072"/>
                    </a:cubicBezTo>
                    <a:cubicBezTo>
                      <a:pt x="0" y="1106"/>
                      <a:pt x="25" y="1152"/>
                      <a:pt x="26" y="1186"/>
                    </a:cubicBezTo>
                    <a:cubicBezTo>
                      <a:pt x="28" y="1221"/>
                      <a:pt x="32" y="1257"/>
                      <a:pt x="40" y="1292"/>
                    </a:cubicBezTo>
                    <a:cubicBezTo>
                      <a:pt x="47" y="1324"/>
                      <a:pt x="68" y="1361"/>
                      <a:pt x="32" y="1379"/>
                    </a:cubicBezTo>
                    <a:cubicBezTo>
                      <a:pt x="30" y="1379"/>
                      <a:pt x="49" y="1386"/>
                      <a:pt x="53" y="1386"/>
                    </a:cubicBezTo>
                    <a:cubicBezTo>
                      <a:pt x="53" y="1386"/>
                      <a:pt x="54" y="1386"/>
                      <a:pt x="54" y="1386"/>
                    </a:cubicBezTo>
                    <a:cubicBezTo>
                      <a:pt x="94" y="1379"/>
                      <a:pt x="92" y="1360"/>
                      <a:pt x="88" y="1339"/>
                    </a:cubicBezTo>
                    <a:cubicBezTo>
                      <a:pt x="83" y="1306"/>
                      <a:pt x="55" y="1266"/>
                      <a:pt x="62" y="1237"/>
                    </a:cubicBezTo>
                    <a:cubicBezTo>
                      <a:pt x="68" y="1210"/>
                      <a:pt x="66" y="1181"/>
                      <a:pt x="69" y="1152"/>
                    </a:cubicBezTo>
                    <a:cubicBezTo>
                      <a:pt x="73" y="1122"/>
                      <a:pt x="79" y="1094"/>
                      <a:pt x="88" y="1069"/>
                    </a:cubicBezTo>
                    <a:cubicBezTo>
                      <a:pt x="101" y="1043"/>
                      <a:pt x="156" y="1038"/>
                      <a:pt x="172" y="1016"/>
                    </a:cubicBezTo>
                    <a:cubicBezTo>
                      <a:pt x="190" y="994"/>
                      <a:pt x="200" y="968"/>
                      <a:pt x="223" y="948"/>
                    </a:cubicBezTo>
                    <a:cubicBezTo>
                      <a:pt x="245" y="929"/>
                      <a:pt x="262" y="907"/>
                      <a:pt x="288" y="890"/>
                    </a:cubicBezTo>
                    <a:cubicBezTo>
                      <a:pt x="312" y="873"/>
                      <a:pt x="308" y="838"/>
                      <a:pt x="334" y="822"/>
                    </a:cubicBezTo>
                    <a:cubicBezTo>
                      <a:pt x="345" y="813"/>
                      <a:pt x="366" y="813"/>
                      <a:pt x="387" y="813"/>
                    </a:cubicBezTo>
                    <a:cubicBezTo>
                      <a:pt x="408" y="813"/>
                      <a:pt x="429" y="813"/>
                      <a:pt x="439" y="805"/>
                    </a:cubicBezTo>
                    <a:cubicBezTo>
                      <a:pt x="461" y="789"/>
                      <a:pt x="478" y="776"/>
                      <a:pt x="498" y="761"/>
                    </a:cubicBezTo>
                    <a:cubicBezTo>
                      <a:pt x="516" y="747"/>
                      <a:pt x="508" y="709"/>
                      <a:pt x="529" y="695"/>
                    </a:cubicBezTo>
                    <a:cubicBezTo>
                      <a:pt x="542" y="687"/>
                      <a:pt x="562" y="684"/>
                      <a:pt x="581" y="678"/>
                    </a:cubicBezTo>
                    <a:cubicBezTo>
                      <a:pt x="587" y="684"/>
                      <a:pt x="593" y="686"/>
                      <a:pt x="596" y="686"/>
                    </a:cubicBezTo>
                    <a:cubicBezTo>
                      <a:pt x="598" y="686"/>
                      <a:pt x="598" y="686"/>
                      <a:pt x="599" y="685"/>
                    </a:cubicBezTo>
                    <a:cubicBezTo>
                      <a:pt x="608" y="674"/>
                      <a:pt x="615" y="665"/>
                      <a:pt x="623" y="652"/>
                    </a:cubicBezTo>
                    <a:cubicBezTo>
                      <a:pt x="633" y="643"/>
                      <a:pt x="644" y="630"/>
                      <a:pt x="658" y="622"/>
                    </a:cubicBezTo>
                    <a:cubicBezTo>
                      <a:pt x="677" y="608"/>
                      <a:pt x="707" y="606"/>
                      <a:pt x="727" y="592"/>
                    </a:cubicBezTo>
                    <a:cubicBezTo>
                      <a:pt x="746" y="578"/>
                      <a:pt x="749" y="549"/>
                      <a:pt x="767" y="535"/>
                    </a:cubicBezTo>
                    <a:cubicBezTo>
                      <a:pt x="773" y="530"/>
                      <a:pt x="780" y="522"/>
                      <a:pt x="785" y="513"/>
                    </a:cubicBezTo>
                    <a:cubicBezTo>
                      <a:pt x="833" y="495"/>
                      <a:pt x="886" y="484"/>
                      <a:pt x="932" y="467"/>
                    </a:cubicBezTo>
                    <a:cubicBezTo>
                      <a:pt x="976" y="454"/>
                      <a:pt x="1023" y="451"/>
                      <a:pt x="1069" y="446"/>
                    </a:cubicBezTo>
                    <a:lnTo>
                      <a:pt x="1069" y="446"/>
                    </a:lnTo>
                    <a:cubicBezTo>
                      <a:pt x="1023" y="468"/>
                      <a:pt x="976" y="491"/>
                      <a:pt x="935" y="526"/>
                    </a:cubicBezTo>
                    <a:cubicBezTo>
                      <a:pt x="912" y="544"/>
                      <a:pt x="893" y="564"/>
                      <a:pt x="874" y="588"/>
                    </a:cubicBezTo>
                    <a:cubicBezTo>
                      <a:pt x="856" y="596"/>
                      <a:pt x="837" y="604"/>
                      <a:pt x="819" y="615"/>
                    </a:cubicBezTo>
                    <a:cubicBezTo>
                      <a:pt x="768" y="645"/>
                      <a:pt x="716" y="678"/>
                      <a:pt x="666" y="714"/>
                    </a:cubicBezTo>
                    <a:cubicBezTo>
                      <a:pt x="619" y="754"/>
                      <a:pt x="588" y="808"/>
                      <a:pt x="541" y="849"/>
                    </a:cubicBezTo>
                    <a:cubicBezTo>
                      <a:pt x="494" y="888"/>
                      <a:pt x="439" y="922"/>
                      <a:pt x="395" y="968"/>
                    </a:cubicBezTo>
                    <a:cubicBezTo>
                      <a:pt x="351" y="1012"/>
                      <a:pt x="303" y="1057"/>
                      <a:pt x="266" y="1111"/>
                    </a:cubicBezTo>
                    <a:cubicBezTo>
                      <a:pt x="231" y="1162"/>
                      <a:pt x="218" y="1225"/>
                      <a:pt x="195" y="1283"/>
                    </a:cubicBezTo>
                    <a:cubicBezTo>
                      <a:pt x="165" y="1320"/>
                      <a:pt x="134" y="1356"/>
                      <a:pt x="110" y="1400"/>
                    </a:cubicBezTo>
                    <a:cubicBezTo>
                      <a:pt x="85" y="1445"/>
                      <a:pt x="88" y="1503"/>
                      <a:pt x="72" y="1552"/>
                    </a:cubicBezTo>
                    <a:cubicBezTo>
                      <a:pt x="55" y="1607"/>
                      <a:pt x="39" y="1664"/>
                      <a:pt x="41" y="1723"/>
                    </a:cubicBezTo>
                    <a:cubicBezTo>
                      <a:pt x="45" y="1781"/>
                      <a:pt x="79" y="1841"/>
                      <a:pt x="92" y="1896"/>
                    </a:cubicBezTo>
                    <a:cubicBezTo>
                      <a:pt x="101" y="1938"/>
                      <a:pt x="114" y="1975"/>
                      <a:pt x="131" y="2013"/>
                    </a:cubicBezTo>
                    <a:cubicBezTo>
                      <a:pt x="114" y="2088"/>
                      <a:pt x="99" y="2163"/>
                      <a:pt x="96" y="2240"/>
                    </a:cubicBezTo>
                    <a:cubicBezTo>
                      <a:pt x="95" y="2331"/>
                      <a:pt x="128" y="2418"/>
                      <a:pt x="147" y="2502"/>
                    </a:cubicBezTo>
                    <a:cubicBezTo>
                      <a:pt x="168" y="2597"/>
                      <a:pt x="197" y="2691"/>
                      <a:pt x="245" y="2776"/>
                    </a:cubicBezTo>
                    <a:cubicBezTo>
                      <a:pt x="296" y="2860"/>
                      <a:pt x="374" y="2923"/>
                      <a:pt x="439" y="2991"/>
                    </a:cubicBezTo>
                    <a:cubicBezTo>
                      <a:pt x="491" y="3046"/>
                      <a:pt x="549" y="3094"/>
                      <a:pt x="610" y="3135"/>
                    </a:cubicBezTo>
                    <a:cubicBezTo>
                      <a:pt x="643" y="3179"/>
                      <a:pt x="679" y="3223"/>
                      <a:pt x="714" y="3264"/>
                    </a:cubicBezTo>
                    <a:cubicBezTo>
                      <a:pt x="756" y="3308"/>
                      <a:pt x="822" y="3324"/>
                      <a:pt x="867" y="3361"/>
                    </a:cubicBezTo>
                    <a:cubicBezTo>
                      <a:pt x="912" y="3399"/>
                      <a:pt x="950" y="3457"/>
                      <a:pt x="1003" y="3487"/>
                    </a:cubicBezTo>
                    <a:cubicBezTo>
                      <a:pt x="1057" y="3520"/>
                      <a:pt x="1118" y="3540"/>
                      <a:pt x="1174" y="3564"/>
                    </a:cubicBezTo>
                    <a:cubicBezTo>
                      <a:pt x="1232" y="3588"/>
                      <a:pt x="1285" y="3626"/>
                      <a:pt x="1347" y="3640"/>
                    </a:cubicBezTo>
                    <a:cubicBezTo>
                      <a:pt x="1409" y="3657"/>
                      <a:pt x="1474" y="3650"/>
                      <a:pt x="1537" y="3654"/>
                    </a:cubicBezTo>
                    <a:cubicBezTo>
                      <a:pt x="1552" y="3656"/>
                      <a:pt x="1567" y="3656"/>
                      <a:pt x="1582" y="3656"/>
                    </a:cubicBezTo>
                    <a:cubicBezTo>
                      <a:pt x="1629" y="3656"/>
                      <a:pt x="1677" y="3650"/>
                      <a:pt x="1724" y="3650"/>
                    </a:cubicBezTo>
                    <a:cubicBezTo>
                      <a:pt x="1727" y="3650"/>
                      <a:pt x="1729" y="3650"/>
                      <a:pt x="1732" y="3650"/>
                    </a:cubicBezTo>
                    <a:cubicBezTo>
                      <a:pt x="1784" y="3650"/>
                      <a:pt x="1837" y="3672"/>
                      <a:pt x="1891" y="3672"/>
                    </a:cubicBezTo>
                    <a:cubicBezTo>
                      <a:pt x="1899" y="3672"/>
                      <a:pt x="1907" y="3672"/>
                      <a:pt x="1916" y="3670"/>
                    </a:cubicBezTo>
                    <a:cubicBezTo>
                      <a:pt x="1956" y="3663"/>
                      <a:pt x="1993" y="3640"/>
                      <a:pt x="2029" y="3618"/>
                    </a:cubicBezTo>
                    <a:cubicBezTo>
                      <a:pt x="2071" y="3602"/>
                      <a:pt x="2115" y="3581"/>
                      <a:pt x="2158" y="3567"/>
                    </a:cubicBezTo>
                    <a:cubicBezTo>
                      <a:pt x="2198" y="3553"/>
                      <a:pt x="2235" y="3537"/>
                      <a:pt x="2274" y="3516"/>
                    </a:cubicBezTo>
                    <a:cubicBezTo>
                      <a:pt x="2305" y="3512"/>
                      <a:pt x="2340" y="3508"/>
                      <a:pt x="2373" y="3501"/>
                    </a:cubicBezTo>
                    <a:cubicBezTo>
                      <a:pt x="2552" y="3465"/>
                      <a:pt x="2715" y="3377"/>
                      <a:pt x="2867" y="3285"/>
                    </a:cubicBezTo>
                    <a:cubicBezTo>
                      <a:pt x="3019" y="3193"/>
                      <a:pt x="3169" y="3088"/>
                      <a:pt x="3288" y="2949"/>
                    </a:cubicBezTo>
                    <a:cubicBezTo>
                      <a:pt x="3406" y="2812"/>
                      <a:pt x="3512" y="2660"/>
                      <a:pt x="3578" y="2488"/>
                    </a:cubicBezTo>
                    <a:cubicBezTo>
                      <a:pt x="3646" y="2316"/>
                      <a:pt x="3661" y="2129"/>
                      <a:pt x="3659" y="1943"/>
                    </a:cubicBezTo>
                    <a:cubicBezTo>
                      <a:pt x="3658" y="1773"/>
                      <a:pt x="3619" y="1590"/>
                      <a:pt x="3522" y="1431"/>
                    </a:cubicBezTo>
                    <a:cubicBezTo>
                      <a:pt x="3534" y="1427"/>
                      <a:pt x="3538" y="1420"/>
                      <a:pt x="3542" y="1413"/>
                    </a:cubicBezTo>
                    <a:cubicBezTo>
                      <a:pt x="3570" y="1463"/>
                      <a:pt x="3597" y="1514"/>
                      <a:pt x="3624" y="1568"/>
                    </a:cubicBezTo>
                    <a:cubicBezTo>
                      <a:pt x="3653" y="1627"/>
                      <a:pt x="3690" y="1698"/>
                      <a:pt x="3668" y="1764"/>
                    </a:cubicBezTo>
                    <a:cubicBezTo>
                      <a:pt x="3671" y="1771"/>
                      <a:pt x="3684" y="1773"/>
                      <a:pt x="3692" y="1773"/>
                    </a:cubicBezTo>
                    <a:cubicBezTo>
                      <a:pt x="3695" y="1773"/>
                      <a:pt x="3697" y="1773"/>
                      <a:pt x="3698" y="1773"/>
                    </a:cubicBezTo>
                    <a:cubicBezTo>
                      <a:pt x="3728" y="1724"/>
                      <a:pt x="3716" y="1678"/>
                      <a:pt x="3701" y="1634"/>
                    </a:cubicBezTo>
                    <a:cubicBezTo>
                      <a:pt x="3675" y="1562"/>
                      <a:pt x="3621" y="1503"/>
                      <a:pt x="3597" y="1437"/>
                    </a:cubicBezTo>
                    <a:cubicBezTo>
                      <a:pt x="3575" y="1378"/>
                      <a:pt x="3547" y="1318"/>
                      <a:pt x="3512" y="1265"/>
                    </a:cubicBezTo>
                    <a:cubicBezTo>
                      <a:pt x="3478" y="1207"/>
                      <a:pt x="3446" y="1153"/>
                      <a:pt x="3414" y="1100"/>
                    </a:cubicBezTo>
                    <a:lnTo>
                      <a:pt x="3414" y="1098"/>
                    </a:lnTo>
                    <a:cubicBezTo>
                      <a:pt x="3414" y="1093"/>
                      <a:pt x="3417" y="1090"/>
                      <a:pt x="3414" y="1084"/>
                    </a:cubicBezTo>
                    <a:cubicBezTo>
                      <a:pt x="3409" y="1060"/>
                      <a:pt x="3395" y="1039"/>
                      <a:pt x="3387" y="1014"/>
                    </a:cubicBezTo>
                    <a:cubicBezTo>
                      <a:pt x="3380" y="976"/>
                      <a:pt x="3373" y="936"/>
                      <a:pt x="3353" y="906"/>
                    </a:cubicBezTo>
                    <a:cubicBezTo>
                      <a:pt x="3339" y="884"/>
                      <a:pt x="3324" y="860"/>
                      <a:pt x="3308" y="840"/>
                    </a:cubicBezTo>
                    <a:cubicBezTo>
                      <a:pt x="3310" y="812"/>
                      <a:pt x="3324" y="773"/>
                      <a:pt x="3314" y="754"/>
                    </a:cubicBezTo>
                    <a:cubicBezTo>
                      <a:pt x="3300" y="729"/>
                      <a:pt x="3282" y="709"/>
                      <a:pt x="3267" y="685"/>
                    </a:cubicBezTo>
                    <a:cubicBezTo>
                      <a:pt x="3252" y="663"/>
                      <a:pt x="3212" y="667"/>
                      <a:pt x="3194" y="650"/>
                    </a:cubicBezTo>
                    <a:cubicBezTo>
                      <a:pt x="3178" y="629"/>
                      <a:pt x="3172" y="589"/>
                      <a:pt x="3154" y="570"/>
                    </a:cubicBezTo>
                    <a:cubicBezTo>
                      <a:pt x="3134" y="551"/>
                      <a:pt x="3109" y="541"/>
                      <a:pt x="3087" y="523"/>
                    </a:cubicBezTo>
                    <a:cubicBezTo>
                      <a:pt x="3066" y="506"/>
                      <a:pt x="3052" y="475"/>
                      <a:pt x="3028" y="460"/>
                    </a:cubicBezTo>
                    <a:cubicBezTo>
                      <a:pt x="3006" y="446"/>
                      <a:pt x="2973" y="450"/>
                      <a:pt x="2949" y="438"/>
                    </a:cubicBezTo>
                    <a:lnTo>
                      <a:pt x="2934" y="432"/>
                    </a:lnTo>
                    <a:cubicBezTo>
                      <a:pt x="2901" y="388"/>
                      <a:pt x="2879" y="322"/>
                      <a:pt x="2832" y="289"/>
                    </a:cubicBezTo>
                    <a:cubicBezTo>
                      <a:pt x="2780" y="252"/>
                      <a:pt x="2724" y="220"/>
                      <a:pt x="2667" y="189"/>
                    </a:cubicBezTo>
                    <a:cubicBezTo>
                      <a:pt x="2608" y="157"/>
                      <a:pt x="2538" y="162"/>
                      <a:pt x="2477" y="140"/>
                    </a:cubicBezTo>
                    <a:cubicBezTo>
                      <a:pt x="2419" y="114"/>
                      <a:pt x="2360" y="74"/>
                      <a:pt x="2297" y="55"/>
                    </a:cubicBezTo>
                    <a:cubicBezTo>
                      <a:pt x="2234" y="41"/>
                      <a:pt x="2168" y="34"/>
                      <a:pt x="2103" y="30"/>
                    </a:cubicBezTo>
                    <a:cubicBezTo>
                      <a:pt x="2037" y="21"/>
                      <a:pt x="1972" y="0"/>
                      <a:pt x="190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29"/>
              <p:cNvSpPr/>
              <p:nvPr/>
            </p:nvSpPr>
            <p:spPr>
              <a:xfrm>
                <a:off x="2085325" y="3364225"/>
                <a:ext cx="2175" cy="900"/>
              </a:xfrm>
              <a:custGeom>
                <a:rect b="b" l="l" r="r" t="t"/>
                <a:pathLst>
                  <a:path extrusionOk="0" h="36" w="87">
                    <a:moveTo>
                      <a:pt x="77" y="1"/>
                    </a:moveTo>
                    <a:cubicBezTo>
                      <a:pt x="56" y="15"/>
                      <a:pt x="34" y="26"/>
                      <a:pt x="19" y="32"/>
                    </a:cubicBezTo>
                    <a:cubicBezTo>
                      <a:pt x="14" y="34"/>
                      <a:pt x="7" y="34"/>
                      <a:pt x="0" y="35"/>
                    </a:cubicBezTo>
                    <a:lnTo>
                      <a:pt x="87" y="34"/>
                    </a:lnTo>
                    <a:cubicBezTo>
                      <a:pt x="84" y="21"/>
                      <a:pt x="81" y="12"/>
                      <a:pt x="7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29"/>
              <p:cNvSpPr/>
              <p:nvPr/>
            </p:nvSpPr>
            <p:spPr>
              <a:xfrm>
                <a:off x="2082875" y="3363950"/>
                <a:ext cx="1125" cy="200"/>
              </a:xfrm>
              <a:custGeom>
                <a:rect b="b" l="l" r="r" t="t"/>
                <a:pathLst>
                  <a:path extrusionOk="0" h="8" w="45">
                    <a:moveTo>
                      <a:pt x="0" y="1"/>
                    </a:moveTo>
                    <a:cubicBezTo>
                      <a:pt x="8" y="5"/>
                      <a:pt x="19" y="8"/>
                      <a:pt x="28" y="8"/>
                    </a:cubicBezTo>
                    <a:cubicBezTo>
                      <a:pt x="36" y="8"/>
                      <a:pt x="43" y="6"/>
                      <a:pt x="44"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29"/>
              <p:cNvSpPr/>
              <p:nvPr/>
            </p:nvSpPr>
            <p:spPr>
              <a:xfrm>
                <a:off x="2044200" y="3322275"/>
                <a:ext cx="92425" cy="92425"/>
              </a:xfrm>
              <a:custGeom>
                <a:rect b="b" l="l" r="r" t="t"/>
                <a:pathLst>
                  <a:path extrusionOk="0" h="3697" w="3697">
                    <a:moveTo>
                      <a:pt x="1426" y="202"/>
                    </a:moveTo>
                    <a:cubicBezTo>
                      <a:pt x="1428" y="202"/>
                      <a:pt x="1430" y="202"/>
                      <a:pt x="1432" y="202"/>
                    </a:cubicBezTo>
                    <a:cubicBezTo>
                      <a:pt x="1406" y="219"/>
                      <a:pt x="1381" y="232"/>
                      <a:pt x="1356" y="253"/>
                    </a:cubicBezTo>
                    <a:cubicBezTo>
                      <a:pt x="1302" y="301"/>
                      <a:pt x="1262" y="355"/>
                      <a:pt x="1228" y="411"/>
                    </a:cubicBezTo>
                    <a:cubicBezTo>
                      <a:pt x="1209" y="415"/>
                      <a:pt x="1190" y="420"/>
                      <a:pt x="1172" y="424"/>
                    </a:cubicBezTo>
                    <a:cubicBezTo>
                      <a:pt x="1176" y="422"/>
                      <a:pt x="1177" y="417"/>
                      <a:pt x="1181" y="415"/>
                    </a:cubicBezTo>
                    <a:cubicBezTo>
                      <a:pt x="1203" y="404"/>
                      <a:pt x="1225" y="396"/>
                      <a:pt x="1243" y="377"/>
                    </a:cubicBezTo>
                    <a:cubicBezTo>
                      <a:pt x="1261" y="358"/>
                      <a:pt x="1273" y="312"/>
                      <a:pt x="1297" y="294"/>
                    </a:cubicBezTo>
                    <a:cubicBezTo>
                      <a:pt x="1320" y="278"/>
                      <a:pt x="1344" y="257"/>
                      <a:pt x="1373" y="232"/>
                    </a:cubicBezTo>
                    <a:cubicBezTo>
                      <a:pt x="1389" y="220"/>
                      <a:pt x="1407" y="202"/>
                      <a:pt x="1426" y="202"/>
                    </a:cubicBezTo>
                    <a:close/>
                    <a:moveTo>
                      <a:pt x="1491" y="396"/>
                    </a:moveTo>
                    <a:lnTo>
                      <a:pt x="1491" y="396"/>
                    </a:lnTo>
                    <a:cubicBezTo>
                      <a:pt x="1454" y="404"/>
                      <a:pt x="1422" y="418"/>
                      <a:pt x="1389" y="433"/>
                    </a:cubicBezTo>
                    <a:cubicBezTo>
                      <a:pt x="1355" y="437"/>
                      <a:pt x="1320" y="443"/>
                      <a:pt x="1286" y="447"/>
                    </a:cubicBezTo>
                    <a:cubicBezTo>
                      <a:pt x="1291" y="440"/>
                      <a:pt x="1294" y="433"/>
                      <a:pt x="1300" y="429"/>
                    </a:cubicBezTo>
                    <a:cubicBezTo>
                      <a:pt x="1363" y="417"/>
                      <a:pt x="1426" y="409"/>
                      <a:pt x="1491" y="396"/>
                    </a:cubicBezTo>
                    <a:close/>
                    <a:moveTo>
                      <a:pt x="1210" y="443"/>
                    </a:moveTo>
                    <a:cubicBezTo>
                      <a:pt x="1206" y="450"/>
                      <a:pt x="1203" y="457"/>
                      <a:pt x="1199" y="461"/>
                    </a:cubicBezTo>
                    <a:cubicBezTo>
                      <a:pt x="1123" y="475"/>
                      <a:pt x="1048" y="492"/>
                      <a:pt x="975" y="519"/>
                    </a:cubicBezTo>
                    <a:cubicBezTo>
                      <a:pt x="979" y="509"/>
                      <a:pt x="983" y="502"/>
                      <a:pt x="990" y="498"/>
                    </a:cubicBezTo>
                    <a:cubicBezTo>
                      <a:pt x="1011" y="486"/>
                      <a:pt x="1041" y="487"/>
                      <a:pt x="1062" y="479"/>
                    </a:cubicBezTo>
                    <a:cubicBezTo>
                      <a:pt x="1085" y="470"/>
                      <a:pt x="1110" y="470"/>
                      <a:pt x="1130" y="464"/>
                    </a:cubicBezTo>
                    <a:cubicBezTo>
                      <a:pt x="1137" y="459"/>
                      <a:pt x="1143" y="453"/>
                      <a:pt x="1148" y="447"/>
                    </a:cubicBezTo>
                    <a:cubicBezTo>
                      <a:pt x="1149" y="449"/>
                      <a:pt x="1150" y="453"/>
                      <a:pt x="1150" y="453"/>
                    </a:cubicBezTo>
                    <a:cubicBezTo>
                      <a:pt x="1151" y="453"/>
                      <a:pt x="1151" y="453"/>
                      <a:pt x="1151" y="453"/>
                    </a:cubicBezTo>
                    <a:cubicBezTo>
                      <a:pt x="1172" y="451"/>
                      <a:pt x="1190" y="446"/>
                      <a:pt x="1210" y="443"/>
                    </a:cubicBezTo>
                    <a:close/>
                    <a:moveTo>
                      <a:pt x="1850" y="635"/>
                    </a:moveTo>
                    <a:cubicBezTo>
                      <a:pt x="1906" y="635"/>
                      <a:pt x="1961" y="639"/>
                      <a:pt x="2015" y="647"/>
                    </a:cubicBezTo>
                    <a:cubicBezTo>
                      <a:pt x="1995" y="647"/>
                      <a:pt x="1974" y="645"/>
                      <a:pt x="1953" y="645"/>
                    </a:cubicBezTo>
                    <a:cubicBezTo>
                      <a:pt x="1913" y="645"/>
                      <a:pt x="1873" y="649"/>
                      <a:pt x="1835" y="653"/>
                    </a:cubicBezTo>
                    <a:cubicBezTo>
                      <a:pt x="1821" y="647"/>
                      <a:pt x="1805" y="642"/>
                      <a:pt x="1790" y="637"/>
                    </a:cubicBezTo>
                    <a:cubicBezTo>
                      <a:pt x="1810" y="636"/>
                      <a:pt x="1830" y="635"/>
                      <a:pt x="1850" y="635"/>
                    </a:cubicBezTo>
                    <a:close/>
                    <a:moveTo>
                      <a:pt x="2307" y="933"/>
                    </a:moveTo>
                    <a:cubicBezTo>
                      <a:pt x="2311" y="934"/>
                      <a:pt x="2314" y="934"/>
                      <a:pt x="2318" y="936"/>
                    </a:cubicBezTo>
                    <a:cubicBezTo>
                      <a:pt x="2321" y="945"/>
                      <a:pt x="2324" y="952"/>
                      <a:pt x="2325" y="960"/>
                    </a:cubicBezTo>
                    <a:cubicBezTo>
                      <a:pt x="2319" y="949"/>
                      <a:pt x="2313" y="941"/>
                      <a:pt x="2307" y="933"/>
                    </a:cubicBezTo>
                    <a:close/>
                    <a:moveTo>
                      <a:pt x="1499" y="976"/>
                    </a:moveTo>
                    <a:cubicBezTo>
                      <a:pt x="1528" y="981"/>
                      <a:pt x="1571" y="993"/>
                      <a:pt x="1611" y="1014"/>
                    </a:cubicBezTo>
                    <a:cubicBezTo>
                      <a:pt x="1528" y="1017"/>
                      <a:pt x="1445" y="1037"/>
                      <a:pt x="1373" y="1079"/>
                    </a:cubicBezTo>
                    <a:cubicBezTo>
                      <a:pt x="1370" y="1072"/>
                      <a:pt x="1366" y="1064"/>
                      <a:pt x="1363" y="1055"/>
                    </a:cubicBezTo>
                    <a:cubicBezTo>
                      <a:pt x="1399" y="1024"/>
                      <a:pt x="1434" y="998"/>
                      <a:pt x="1479" y="976"/>
                    </a:cubicBezTo>
                    <a:close/>
                    <a:moveTo>
                      <a:pt x="1335" y="1079"/>
                    </a:moveTo>
                    <a:lnTo>
                      <a:pt x="1335" y="1079"/>
                    </a:lnTo>
                    <a:cubicBezTo>
                      <a:pt x="1327" y="1091"/>
                      <a:pt x="1319" y="1101"/>
                      <a:pt x="1306" y="1112"/>
                    </a:cubicBezTo>
                    <a:lnTo>
                      <a:pt x="1291" y="1121"/>
                    </a:lnTo>
                    <a:cubicBezTo>
                      <a:pt x="1305" y="1106"/>
                      <a:pt x="1320" y="1092"/>
                      <a:pt x="1335" y="1079"/>
                    </a:cubicBezTo>
                    <a:close/>
                    <a:moveTo>
                      <a:pt x="2043" y="326"/>
                    </a:moveTo>
                    <a:cubicBezTo>
                      <a:pt x="2225" y="326"/>
                      <a:pt x="2408" y="357"/>
                      <a:pt x="2575" y="450"/>
                    </a:cubicBezTo>
                    <a:cubicBezTo>
                      <a:pt x="2823" y="585"/>
                      <a:pt x="3002" y="832"/>
                      <a:pt x="3078" y="1103"/>
                    </a:cubicBezTo>
                    <a:lnTo>
                      <a:pt x="3083" y="1124"/>
                    </a:lnTo>
                    <a:cubicBezTo>
                      <a:pt x="2992" y="995"/>
                      <a:pt x="2870" y="914"/>
                      <a:pt x="2745" y="852"/>
                    </a:cubicBezTo>
                    <a:cubicBezTo>
                      <a:pt x="2669" y="728"/>
                      <a:pt x="2567" y="619"/>
                      <a:pt x="2443" y="541"/>
                    </a:cubicBezTo>
                    <a:cubicBezTo>
                      <a:pt x="2261" y="424"/>
                      <a:pt x="2057" y="393"/>
                      <a:pt x="1861" y="393"/>
                    </a:cubicBezTo>
                    <a:cubicBezTo>
                      <a:pt x="1848" y="393"/>
                      <a:pt x="1835" y="393"/>
                      <a:pt x="1823" y="393"/>
                    </a:cubicBezTo>
                    <a:cubicBezTo>
                      <a:pt x="1767" y="381"/>
                      <a:pt x="1710" y="374"/>
                      <a:pt x="1653" y="374"/>
                    </a:cubicBezTo>
                    <a:cubicBezTo>
                      <a:pt x="1627" y="374"/>
                      <a:pt x="1602" y="375"/>
                      <a:pt x="1576" y="378"/>
                    </a:cubicBezTo>
                    <a:cubicBezTo>
                      <a:pt x="1619" y="370"/>
                      <a:pt x="1660" y="362"/>
                      <a:pt x="1704" y="355"/>
                    </a:cubicBezTo>
                    <a:cubicBezTo>
                      <a:pt x="1814" y="338"/>
                      <a:pt x="1928" y="326"/>
                      <a:pt x="2043" y="326"/>
                    </a:cubicBezTo>
                    <a:close/>
                    <a:moveTo>
                      <a:pt x="2465" y="995"/>
                    </a:moveTo>
                    <a:cubicBezTo>
                      <a:pt x="2479" y="1002"/>
                      <a:pt x="2496" y="1009"/>
                      <a:pt x="2509" y="1015"/>
                    </a:cubicBezTo>
                    <a:cubicBezTo>
                      <a:pt x="2531" y="1069"/>
                      <a:pt x="2551" y="1124"/>
                      <a:pt x="2562" y="1181"/>
                    </a:cubicBezTo>
                    <a:cubicBezTo>
                      <a:pt x="2573" y="1223"/>
                      <a:pt x="2579" y="1269"/>
                      <a:pt x="2585" y="1313"/>
                    </a:cubicBezTo>
                    <a:cubicBezTo>
                      <a:pt x="2581" y="1314"/>
                      <a:pt x="2575" y="1314"/>
                      <a:pt x="2571" y="1317"/>
                    </a:cubicBezTo>
                    <a:cubicBezTo>
                      <a:pt x="2546" y="1208"/>
                      <a:pt x="2513" y="1098"/>
                      <a:pt x="2465" y="995"/>
                    </a:cubicBezTo>
                    <a:close/>
                    <a:moveTo>
                      <a:pt x="2592" y="1354"/>
                    </a:moveTo>
                    <a:cubicBezTo>
                      <a:pt x="2595" y="1383"/>
                      <a:pt x="2595" y="1413"/>
                      <a:pt x="2596" y="1442"/>
                    </a:cubicBezTo>
                    <a:cubicBezTo>
                      <a:pt x="2595" y="1428"/>
                      <a:pt x="2592" y="1415"/>
                      <a:pt x="2589" y="1401"/>
                    </a:cubicBezTo>
                    <a:cubicBezTo>
                      <a:pt x="2588" y="1387"/>
                      <a:pt x="2582" y="1372"/>
                      <a:pt x="2581" y="1358"/>
                    </a:cubicBezTo>
                    <a:cubicBezTo>
                      <a:pt x="2582" y="1355"/>
                      <a:pt x="2588" y="1355"/>
                      <a:pt x="2592" y="1354"/>
                    </a:cubicBezTo>
                    <a:close/>
                    <a:moveTo>
                      <a:pt x="1839" y="1311"/>
                    </a:moveTo>
                    <a:lnTo>
                      <a:pt x="1839" y="1311"/>
                    </a:lnTo>
                    <a:cubicBezTo>
                      <a:pt x="1843" y="1313"/>
                      <a:pt x="1849" y="1313"/>
                      <a:pt x="1851" y="1314"/>
                    </a:cubicBezTo>
                    <a:cubicBezTo>
                      <a:pt x="1854" y="1317"/>
                      <a:pt x="1858" y="1318"/>
                      <a:pt x="1862" y="1321"/>
                    </a:cubicBezTo>
                    <a:cubicBezTo>
                      <a:pt x="1945" y="1373"/>
                      <a:pt x="1982" y="1457"/>
                      <a:pt x="2010" y="1544"/>
                    </a:cubicBezTo>
                    <a:cubicBezTo>
                      <a:pt x="2015" y="1558"/>
                      <a:pt x="2019" y="1573"/>
                      <a:pt x="2025" y="1588"/>
                    </a:cubicBezTo>
                    <a:lnTo>
                      <a:pt x="2014" y="1588"/>
                    </a:lnTo>
                    <a:cubicBezTo>
                      <a:pt x="1990" y="1514"/>
                      <a:pt x="1955" y="1445"/>
                      <a:pt x="1907" y="1390"/>
                    </a:cubicBezTo>
                    <a:cubicBezTo>
                      <a:pt x="1890" y="1368"/>
                      <a:pt x="1867" y="1347"/>
                      <a:pt x="1843" y="1328"/>
                    </a:cubicBezTo>
                    <a:cubicBezTo>
                      <a:pt x="1843" y="1321"/>
                      <a:pt x="1842" y="1317"/>
                      <a:pt x="1839" y="1311"/>
                    </a:cubicBezTo>
                    <a:close/>
                    <a:moveTo>
                      <a:pt x="1656" y="915"/>
                    </a:moveTo>
                    <a:cubicBezTo>
                      <a:pt x="1728" y="933"/>
                      <a:pt x="1798" y="956"/>
                      <a:pt x="1867" y="988"/>
                    </a:cubicBezTo>
                    <a:cubicBezTo>
                      <a:pt x="1929" y="1015"/>
                      <a:pt x="1993" y="1044"/>
                      <a:pt x="2055" y="1080"/>
                    </a:cubicBezTo>
                    <a:cubicBezTo>
                      <a:pt x="2090" y="1119"/>
                      <a:pt x="2121" y="1156"/>
                      <a:pt x="2154" y="1192"/>
                    </a:cubicBezTo>
                    <a:cubicBezTo>
                      <a:pt x="2241" y="1284"/>
                      <a:pt x="2341" y="1377"/>
                      <a:pt x="2394" y="1508"/>
                    </a:cubicBezTo>
                    <a:cubicBezTo>
                      <a:pt x="2399" y="1545"/>
                      <a:pt x="2401" y="1581"/>
                      <a:pt x="2402" y="1617"/>
                    </a:cubicBezTo>
                    <a:cubicBezTo>
                      <a:pt x="2388" y="1614"/>
                      <a:pt x="2373" y="1609"/>
                      <a:pt x="2359" y="1607"/>
                    </a:cubicBezTo>
                    <a:cubicBezTo>
                      <a:pt x="2354" y="1604"/>
                      <a:pt x="2348" y="1604"/>
                      <a:pt x="2346" y="1604"/>
                    </a:cubicBezTo>
                    <a:cubicBezTo>
                      <a:pt x="2341" y="1600"/>
                      <a:pt x="2339" y="1596"/>
                      <a:pt x="2335" y="1591"/>
                    </a:cubicBezTo>
                    <a:cubicBezTo>
                      <a:pt x="2333" y="1576"/>
                      <a:pt x="2333" y="1560"/>
                      <a:pt x="2332" y="1545"/>
                    </a:cubicBezTo>
                    <a:cubicBezTo>
                      <a:pt x="2307" y="1409"/>
                      <a:pt x="2227" y="1284"/>
                      <a:pt x="2121" y="1183"/>
                    </a:cubicBezTo>
                    <a:cubicBezTo>
                      <a:pt x="2018" y="1080"/>
                      <a:pt x="1879" y="1029"/>
                      <a:pt x="1734" y="1017"/>
                    </a:cubicBezTo>
                    <a:cubicBezTo>
                      <a:pt x="1721" y="1015"/>
                      <a:pt x="1706" y="1015"/>
                      <a:pt x="1692" y="1015"/>
                    </a:cubicBezTo>
                    <a:cubicBezTo>
                      <a:pt x="1674" y="996"/>
                      <a:pt x="1657" y="974"/>
                      <a:pt x="1637" y="960"/>
                    </a:cubicBezTo>
                    <a:cubicBezTo>
                      <a:pt x="1622" y="948"/>
                      <a:pt x="1602" y="941"/>
                      <a:pt x="1587" y="933"/>
                    </a:cubicBezTo>
                    <a:cubicBezTo>
                      <a:pt x="1609" y="926"/>
                      <a:pt x="1631" y="920"/>
                      <a:pt x="1656" y="915"/>
                    </a:cubicBezTo>
                    <a:close/>
                    <a:moveTo>
                      <a:pt x="2362" y="1648"/>
                    </a:moveTo>
                    <a:lnTo>
                      <a:pt x="2362" y="1648"/>
                    </a:lnTo>
                    <a:cubicBezTo>
                      <a:pt x="2376" y="1651"/>
                      <a:pt x="2390" y="1654"/>
                      <a:pt x="2403" y="1657"/>
                    </a:cubicBezTo>
                    <a:lnTo>
                      <a:pt x="2403" y="1665"/>
                    </a:lnTo>
                    <a:cubicBezTo>
                      <a:pt x="2402" y="1691"/>
                      <a:pt x="2399" y="1717"/>
                      <a:pt x="2396" y="1741"/>
                    </a:cubicBezTo>
                    <a:cubicBezTo>
                      <a:pt x="2388" y="1709"/>
                      <a:pt x="2374" y="1677"/>
                      <a:pt x="2362" y="1648"/>
                    </a:cubicBezTo>
                    <a:close/>
                    <a:moveTo>
                      <a:pt x="2899" y="1450"/>
                    </a:moveTo>
                    <a:cubicBezTo>
                      <a:pt x="2910" y="1492"/>
                      <a:pt x="2918" y="1534"/>
                      <a:pt x="2918" y="1582"/>
                    </a:cubicBezTo>
                    <a:cubicBezTo>
                      <a:pt x="2917" y="1690"/>
                      <a:pt x="2895" y="1803"/>
                      <a:pt x="2862" y="1915"/>
                    </a:cubicBezTo>
                    <a:cubicBezTo>
                      <a:pt x="2851" y="1902"/>
                      <a:pt x="2842" y="1885"/>
                      <a:pt x="2834" y="1870"/>
                    </a:cubicBezTo>
                    <a:cubicBezTo>
                      <a:pt x="2871" y="1734"/>
                      <a:pt x="2896" y="1595"/>
                      <a:pt x="2899" y="1450"/>
                    </a:cubicBezTo>
                    <a:close/>
                    <a:moveTo>
                      <a:pt x="1527" y="1534"/>
                    </a:moveTo>
                    <a:cubicBezTo>
                      <a:pt x="1529" y="1534"/>
                      <a:pt x="1531" y="1535"/>
                      <a:pt x="1532" y="1536"/>
                    </a:cubicBezTo>
                    <a:cubicBezTo>
                      <a:pt x="1540" y="1543"/>
                      <a:pt x="1518" y="1576"/>
                      <a:pt x="1521" y="1581"/>
                    </a:cubicBezTo>
                    <a:cubicBezTo>
                      <a:pt x="1527" y="1587"/>
                      <a:pt x="1582" y="1587"/>
                      <a:pt x="1591" y="1609"/>
                    </a:cubicBezTo>
                    <a:cubicBezTo>
                      <a:pt x="1602" y="1628"/>
                      <a:pt x="1598" y="1650"/>
                      <a:pt x="1591" y="1665"/>
                    </a:cubicBezTo>
                    <a:lnTo>
                      <a:pt x="1711" y="1662"/>
                    </a:lnTo>
                    <a:cubicBezTo>
                      <a:pt x="1714" y="1665"/>
                      <a:pt x="1718" y="1668"/>
                      <a:pt x="1721" y="1672"/>
                    </a:cubicBezTo>
                    <a:cubicBezTo>
                      <a:pt x="1721" y="1675"/>
                      <a:pt x="1722" y="1676"/>
                      <a:pt x="1722" y="1677"/>
                    </a:cubicBezTo>
                    <a:cubicBezTo>
                      <a:pt x="1729" y="1672"/>
                      <a:pt x="1739" y="1668"/>
                      <a:pt x="1743" y="1662"/>
                    </a:cubicBezTo>
                    <a:lnTo>
                      <a:pt x="1755" y="1662"/>
                    </a:lnTo>
                    <a:cubicBezTo>
                      <a:pt x="1770" y="1702"/>
                      <a:pt x="1776" y="1754"/>
                      <a:pt x="1762" y="1801"/>
                    </a:cubicBezTo>
                    <a:cubicBezTo>
                      <a:pt x="1747" y="1855"/>
                      <a:pt x="1679" y="1869"/>
                      <a:pt x="1646" y="1888"/>
                    </a:cubicBezTo>
                    <a:lnTo>
                      <a:pt x="1635" y="1895"/>
                    </a:lnTo>
                    <a:cubicBezTo>
                      <a:pt x="1608" y="1909"/>
                      <a:pt x="1578" y="1920"/>
                      <a:pt x="1548" y="1920"/>
                    </a:cubicBezTo>
                    <a:cubicBezTo>
                      <a:pt x="1542" y="1920"/>
                      <a:pt x="1536" y="1919"/>
                      <a:pt x="1529" y="1918"/>
                    </a:cubicBezTo>
                    <a:cubicBezTo>
                      <a:pt x="1488" y="1911"/>
                      <a:pt x="1454" y="1902"/>
                      <a:pt x="1425" y="1878"/>
                    </a:cubicBezTo>
                    <a:cubicBezTo>
                      <a:pt x="1397" y="1856"/>
                      <a:pt x="1356" y="1856"/>
                      <a:pt x="1335" y="1823"/>
                    </a:cubicBezTo>
                    <a:cubicBezTo>
                      <a:pt x="1316" y="1794"/>
                      <a:pt x="1346" y="1737"/>
                      <a:pt x="1344" y="1713"/>
                    </a:cubicBezTo>
                    <a:cubicBezTo>
                      <a:pt x="1341" y="1691"/>
                      <a:pt x="1337" y="1670"/>
                      <a:pt x="1341" y="1651"/>
                    </a:cubicBezTo>
                    <a:cubicBezTo>
                      <a:pt x="1346" y="1636"/>
                      <a:pt x="1316" y="1617"/>
                      <a:pt x="1327" y="1598"/>
                    </a:cubicBezTo>
                    <a:cubicBezTo>
                      <a:pt x="1338" y="1581"/>
                      <a:pt x="1373" y="1580"/>
                      <a:pt x="1388" y="1570"/>
                    </a:cubicBezTo>
                    <a:cubicBezTo>
                      <a:pt x="1399" y="1562"/>
                      <a:pt x="1410" y="1547"/>
                      <a:pt x="1426" y="1541"/>
                    </a:cubicBezTo>
                    <a:cubicBezTo>
                      <a:pt x="1429" y="1540"/>
                      <a:pt x="1433" y="1540"/>
                      <a:pt x="1436" y="1540"/>
                    </a:cubicBezTo>
                    <a:cubicBezTo>
                      <a:pt x="1452" y="1540"/>
                      <a:pt x="1468" y="1548"/>
                      <a:pt x="1477" y="1549"/>
                    </a:cubicBezTo>
                    <a:cubicBezTo>
                      <a:pt x="1486" y="1549"/>
                      <a:pt x="1494" y="1535"/>
                      <a:pt x="1504" y="1535"/>
                    </a:cubicBezTo>
                    <a:cubicBezTo>
                      <a:pt x="1504" y="1535"/>
                      <a:pt x="1505" y="1535"/>
                      <a:pt x="1506" y="1536"/>
                    </a:cubicBezTo>
                    <a:cubicBezTo>
                      <a:pt x="1507" y="1536"/>
                      <a:pt x="1509" y="1536"/>
                      <a:pt x="1511" y="1536"/>
                    </a:cubicBezTo>
                    <a:cubicBezTo>
                      <a:pt x="1516" y="1536"/>
                      <a:pt x="1522" y="1534"/>
                      <a:pt x="1527" y="1534"/>
                    </a:cubicBezTo>
                    <a:close/>
                    <a:moveTo>
                      <a:pt x="2815" y="1936"/>
                    </a:moveTo>
                    <a:cubicBezTo>
                      <a:pt x="2823" y="1950"/>
                      <a:pt x="2833" y="1964"/>
                      <a:pt x="2841" y="1979"/>
                    </a:cubicBezTo>
                    <a:cubicBezTo>
                      <a:pt x="2834" y="1998"/>
                      <a:pt x="2833" y="2016"/>
                      <a:pt x="2823" y="2035"/>
                    </a:cubicBezTo>
                    <a:cubicBezTo>
                      <a:pt x="2815" y="2054"/>
                      <a:pt x="2805" y="2074"/>
                      <a:pt x="2796" y="2090"/>
                    </a:cubicBezTo>
                    <a:cubicBezTo>
                      <a:pt x="2794" y="2067"/>
                      <a:pt x="2791" y="2042"/>
                      <a:pt x="2787" y="2016"/>
                    </a:cubicBezTo>
                    <a:cubicBezTo>
                      <a:pt x="2798" y="1988"/>
                      <a:pt x="2807" y="1962"/>
                      <a:pt x="2815" y="1936"/>
                    </a:cubicBezTo>
                    <a:close/>
                    <a:moveTo>
                      <a:pt x="2335" y="1691"/>
                    </a:moveTo>
                    <a:cubicBezTo>
                      <a:pt x="2354" y="1732"/>
                      <a:pt x="2372" y="1775"/>
                      <a:pt x="2383" y="1820"/>
                    </a:cubicBezTo>
                    <a:cubicBezTo>
                      <a:pt x="2379" y="1854"/>
                      <a:pt x="2373" y="1884"/>
                      <a:pt x="2359" y="1915"/>
                    </a:cubicBezTo>
                    <a:cubicBezTo>
                      <a:pt x="2326" y="1991"/>
                      <a:pt x="2264" y="2046"/>
                      <a:pt x="2213" y="2097"/>
                    </a:cubicBezTo>
                    <a:cubicBezTo>
                      <a:pt x="2244" y="2046"/>
                      <a:pt x="2268" y="1988"/>
                      <a:pt x="2285" y="1932"/>
                    </a:cubicBezTo>
                    <a:cubicBezTo>
                      <a:pt x="2310" y="1856"/>
                      <a:pt x="2330" y="1775"/>
                      <a:pt x="2335" y="1691"/>
                    </a:cubicBezTo>
                    <a:close/>
                    <a:moveTo>
                      <a:pt x="1631" y="1300"/>
                    </a:moveTo>
                    <a:cubicBezTo>
                      <a:pt x="1706" y="1317"/>
                      <a:pt x="1772" y="1347"/>
                      <a:pt x="1820" y="1388"/>
                    </a:cubicBezTo>
                    <a:cubicBezTo>
                      <a:pt x="1838" y="1464"/>
                      <a:pt x="1850" y="1551"/>
                      <a:pt x="1820" y="1624"/>
                    </a:cubicBezTo>
                    <a:cubicBezTo>
                      <a:pt x="1819" y="1627"/>
                      <a:pt x="1831" y="1631"/>
                      <a:pt x="1839" y="1631"/>
                    </a:cubicBezTo>
                    <a:cubicBezTo>
                      <a:pt x="1841" y="1631"/>
                      <a:pt x="1844" y="1630"/>
                      <a:pt x="1845" y="1629"/>
                    </a:cubicBezTo>
                    <a:cubicBezTo>
                      <a:pt x="1882" y="1573"/>
                      <a:pt x="1880" y="1512"/>
                      <a:pt x="1873" y="1450"/>
                    </a:cubicBezTo>
                    <a:lnTo>
                      <a:pt x="1873" y="1450"/>
                    </a:lnTo>
                    <a:cubicBezTo>
                      <a:pt x="1905" y="1490"/>
                      <a:pt x="1929" y="1533"/>
                      <a:pt x="1946" y="1582"/>
                    </a:cubicBezTo>
                    <a:cubicBezTo>
                      <a:pt x="1923" y="1581"/>
                      <a:pt x="1900" y="1581"/>
                      <a:pt x="1878" y="1576"/>
                    </a:cubicBezTo>
                    <a:cubicBezTo>
                      <a:pt x="1877" y="1575"/>
                      <a:pt x="1877" y="1575"/>
                      <a:pt x="1877" y="1575"/>
                    </a:cubicBezTo>
                    <a:cubicBezTo>
                      <a:pt x="1871" y="1575"/>
                      <a:pt x="1867" y="1599"/>
                      <a:pt x="1873" y="1600"/>
                    </a:cubicBezTo>
                    <a:cubicBezTo>
                      <a:pt x="1901" y="1609"/>
                      <a:pt x="1931" y="1614"/>
                      <a:pt x="1957" y="1620"/>
                    </a:cubicBezTo>
                    <a:cubicBezTo>
                      <a:pt x="1985" y="1726"/>
                      <a:pt x="1982" y="1844"/>
                      <a:pt x="1938" y="1940"/>
                    </a:cubicBezTo>
                    <a:cubicBezTo>
                      <a:pt x="1931" y="1955"/>
                      <a:pt x="1951" y="1973"/>
                      <a:pt x="1968" y="1973"/>
                    </a:cubicBezTo>
                    <a:cubicBezTo>
                      <a:pt x="1974" y="1973"/>
                      <a:pt x="1980" y="1971"/>
                      <a:pt x="1984" y="1965"/>
                    </a:cubicBezTo>
                    <a:cubicBezTo>
                      <a:pt x="2044" y="1863"/>
                      <a:pt x="2051" y="1739"/>
                      <a:pt x="2025" y="1626"/>
                    </a:cubicBezTo>
                    <a:lnTo>
                      <a:pt x="2041" y="1626"/>
                    </a:lnTo>
                    <a:cubicBezTo>
                      <a:pt x="2061" y="1690"/>
                      <a:pt x="2077" y="1759"/>
                      <a:pt x="2061" y="1829"/>
                    </a:cubicBezTo>
                    <a:cubicBezTo>
                      <a:pt x="2039" y="1926"/>
                      <a:pt x="1992" y="2023"/>
                      <a:pt x="1923" y="2096"/>
                    </a:cubicBezTo>
                    <a:cubicBezTo>
                      <a:pt x="1913" y="2108"/>
                      <a:pt x="1900" y="2116"/>
                      <a:pt x="1887" y="2126"/>
                    </a:cubicBezTo>
                    <a:cubicBezTo>
                      <a:pt x="1901" y="2046"/>
                      <a:pt x="1887" y="1957"/>
                      <a:pt x="1825" y="1882"/>
                    </a:cubicBezTo>
                    <a:cubicBezTo>
                      <a:pt x="1846" y="1837"/>
                      <a:pt x="1857" y="1789"/>
                      <a:pt x="1851" y="1741"/>
                    </a:cubicBezTo>
                    <a:cubicBezTo>
                      <a:pt x="1845" y="1681"/>
                      <a:pt x="1809" y="1637"/>
                      <a:pt x="1777" y="1602"/>
                    </a:cubicBezTo>
                    <a:cubicBezTo>
                      <a:pt x="1781" y="1573"/>
                      <a:pt x="1774" y="1544"/>
                      <a:pt x="1770" y="1512"/>
                    </a:cubicBezTo>
                    <a:cubicBezTo>
                      <a:pt x="1765" y="1465"/>
                      <a:pt x="1730" y="1434"/>
                      <a:pt x="1703" y="1395"/>
                    </a:cubicBezTo>
                    <a:cubicBezTo>
                      <a:pt x="1682" y="1366"/>
                      <a:pt x="1660" y="1328"/>
                      <a:pt x="1626" y="1303"/>
                    </a:cubicBezTo>
                    <a:cubicBezTo>
                      <a:pt x="1627" y="1303"/>
                      <a:pt x="1630" y="1303"/>
                      <a:pt x="1631" y="1300"/>
                    </a:cubicBezTo>
                    <a:close/>
                    <a:moveTo>
                      <a:pt x="782" y="1511"/>
                    </a:moveTo>
                    <a:cubicBezTo>
                      <a:pt x="748" y="1635"/>
                      <a:pt x="731" y="1761"/>
                      <a:pt x="734" y="1888"/>
                    </a:cubicBezTo>
                    <a:cubicBezTo>
                      <a:pt x="734" y="1913"/>
                      <a:pt x="737" y="1940"/>
                      <a:pt x="741" y="1968"/>
                    </a:cubicBezTo>
                    <a:cubicBezTo>
                      <a:pt x="741" y="1971"/>
                      <a:pt x="738" y="1971"/>
                      <a:pt x="738" y="1971"/>
                    </a:cubicBezTo>
                    <a:cubicBezTo>
                      <a:pt x="717" y="2012"/>
                      <a:pt x="672" y="2053"/>
                      <a:pt x="654" y="2096"/>
                    </a:cubicBezTo>
                    <a:cubicBezTo>
                      <a:pt x="647" y="2111"/>
                      <a:pt x="647" y="2125"/>
                      <a:pt x="647" y="2140"/>
                    </a:cubicBezTo>
                    <a:cubicBezTo>
                      <a:pt x="640" y="2030"/>
                      <a:pt x="668" y="1909"/>
                      <a:pt x="697" y="1781"/>
                    </a:cubicBezTo>
                    <a:cubicBezTo>
                      <a:pt x="717" y="1686"/>
                      <a:pt x="748" y="1596"/>
                      <a:pt x="782" y="1511"/>
                    </a:cubicBezTo>
                    <a:close/>
                    <a:moveTo>
                      <a:pt x="1794" y="1933"/>
                    </a:moveTo>
                    <a:cubicBezTo>
                      <a:pt x="1839" y="2013"/>
                      <a:pt x="1838" y="2104"/>
                      <a:pt x="1807" y="2174"/>
                    </a:cubicBezTo>
                    <a:cubicBezTo>
                      <a:pt x="1762" y="2195"/>
                      <a:pt x="1715" y="2207"/>
                      <a:pt x="1670" y="2211"/>
                    </a:cubicBezTo>
                    <a:cubicBezTo>
                      <a:pt x="1658" y="2213"/>
                      <a:pt x="1646" y="2214"/>
                      <a:pt x="1634" y="2214"/>
                    </a:cubicBezTo>
                    <a:cubicBezTo>
                      <a:pt x="1556" y="2214"/>
                      <a:pt x="1476" y="2185"/>
                      <a:pt x="1406" y="2145"/>
                    </a:cubicBezTo>
                    <a:cubicBezTo>
                      <a:pt x="1340" y="2111"/>
                      <a:pt x="1287" y="2054"/>
                      <a:pt x="1247" y="1995"/>
                    </a:cubicBezTo>
                    <a:cubicBezTo>
                      <a:pt x="1246" y="1980"/>
                      <a:pt x="1250" y="1965"/>
                      <a:pt x="1250" y="1947"/>
                    </a:cubicBezTo>
                    <a:cubicBezTo>
                      <a:pt x="1261" y="1954"/>
                      <a:pt x="1275" y="1964"/>
                      <a:pt x="1286" y="1972"/>
                    </a:cubicBezTo>
                    <a:cubicBezTo>
                      <a:pt x="1327" y="2002"/>
                      <a:pt x="1370" y="2043"/>
                      <a:pt x="1426" y="2061"/>
                    </a:cubicBezTo>
                    <a:cubicBezTo>
                      <a:pt x="1463" y="2072"/>
                      <a:pt x="1512" y="2082"/>
                      <a:pt x="1561" y="2082"/>
                    </a:cubicBezTo>
                    <a:cubicBezTo>
                      <a:pt x="1583" y="2082"/>
                      <a:pt x="1605" y="2080"/>
                      <a:pt x="1626" y="2075"/>
                    </a:cubicBezTo>
                    <a:cubicBezTo>
                      <a:pt x="1664" y="2067"/>
                      <a:pt x="1697" y="2043"/>
                      <a:pt x="1725" y="2019"/>
                    </a:cubicBezTo>
                    <a:cubicBezTo>
                      <a:pt x="1747" y="1995"/>
                      <a:pt x="1766" y="1972"/>
                      <a:pt x="1784" y="1947"/>
                    </a:cubicBezTo>
                    <a:cubicBezTo>
                      <a:pt x="1788" y="1942"/>
                      <a:pt x="1790" y="1939"/>
                      <a:pt x="1794" y="1933"/>
                    </a:cubicBezTo>
                    <a:close/>
                    <a:moveTo>
                      <a:pt x="3049" y="2111"/>
                    </a:moveTo>
                    <a:lnTo>
                      <a:pt x="3049" y="2111"/>
                    </a:lnTo>
                    <a:cubicBezTo>
                      <a:pt x="3030" y="2166"/>
                      <a:pt x="3009" y="2220"/>
                      <a:pt x="2985" y="2271"/>
                    </a:cubicBezTo>
                    <a:cubicBezTo>
                      <a:pt x="2984" y="2261"/>
                      <a:pt x="2981" y="2253"/>
                      <a:pt x="2980" y="2242"/>
                    </a:cubicBezTo>
                    <a:cubicBezTo>
                      <a:pt x="3005" y="2199"/>
                      <a:pt x="3027" y="2156"/>
                      <a:pt x="3049" y="2111"/>
                    </a:cubicBezTo>
                    <a:close/>
                    <a:moveTo>
                      <a:pt x="2750" y="2112"/>
                    </a:moveTo>
                    <a:cubicBezTo>
                      <a:pt x="2750" y="2133"/>
                      <a:pt x="2752" y="2154"/>
                      <a:pt x="2750" y="2174"/>
                    </a:cubicBezTo>
                    <a:cubicBezTo>
                      <a:pt x="2716" y="2229"/>
                      <a:pt x="2677" y="2283"/>
                      <a:pt x="2637" y="2337"/>
                    </a:cubicBezTo>
                    <a:cubicBezTo>
                      <a:pt x="2672" y="2284"/>
                      <a:pt x="2703" y="2229"/>
                      <a:pt x="2727" y="2173"/>
                    </a:cubicBezTo>
                    <a:cubicBezTo>
                      <a:pt x="2736" y="2154"/>
                      <a:pt x="2743" y="2133"/>
                      <a:pt x="2750" y="2112"/>
                    </a:cubicBezTo>
                    <a:close/>
                    <a:moveTo>
                      <a:pt x="1821" y="164"/>
                    </a:moveTo>
                    <a:cubicBezTo>
                      <a:pt x="1930" y="164"/>
                      <a:pt x="2038" y="186"/>
                      <a:pt x="2139" y="203"/>
                    </a:cubicBezTo>
                    <a:cubicBezTo>
                      <a:pt x="2306" y="231"/>
                      <a:pt x="2469" y="279"/>
                      <a:pt x="2614" y="364"/>
                    </a:cubicBezTo>
                    <a:cubicBezTo>
                      <a:pt x="2758" y="448"/>
                      <a:pt x="2891" y="552"/>
                      <a:pt x="2995" y="680"/>
                    </a:cubicBezTo>
                    <a:cubicBezTo>
                      <a:pt x="3090" y="790"/>
                      <a:pt x="3188" y="904"/>
                      <a:pt x="3250" y="1037"/>
                    </a:cubicBezTo>
                    <a:cubicBezTo>
                      <a:pt x="3257" y="1053"/>
                      <a:pt x="3266" y="1066"/>
                      <a:pt x="3273" y="1084"/>
                    </a:cubicBezTo>
                    <a:cubicBezTo>
                      <a:pt x="3324" y="1222"/>
                      <a:pt x="3303" y="1373"/>
                      <a:pt x="3310" y="1507"/>
                    </a:cubicBezTo>
                    <a:cubicBezTo>
                      <a:pt x="3317" y="1644"/>
                      <a:pt x="3309" y="1782"/>
                      <a:pt x="3277" y="1915"/>
                    </a:cubicBezTo>
                    <a:cubicBezTo>
                      <a:pt x="3247" y="2046"/>
                      <a:pt x="3233" y="2187"/>
                      <a:pt x="3164" y="2308"/>
                    </a:cubicBezTo>
                    <a:cubicBezTo>
                      <a:pt x="3142" y="2346"/>
                      <a:pt x="3115" y="2381"/>
                      <a:pt x="3087" y="2415"/>
                    </a:cubicBezTo>
                    <a:cubicBezTo>
                      <a:pt x="3098" y="2350"/>
                      <a:pt x="3108" y="2284"/>
                      <a:pt x="3115" y="2220"/>
                    </a:cubicBezTo>
                    <a:cubicBezTo>
                      <a:pt x="3181" y="2006"/>
                      <a:pt x="3221" y="1785"/>
                      <a:pt x="3219" y="1555"/>
                    </a:cubicBezTo>
                    <a:cubicBezTo>
                      <a:pt x="3214" y="1230"/>
                      <a:pt x="3104" y="894"/>
                      <a:pt x="2881" y="644"/>
                    </a:cubicBezTo>
                    <a:cubicBezTo>
                      <a:pt x="2661" y="387"/>
                      <a:pt x="2325" y="284"/>
                      <a:pt x="2018" y="284"/>
                    </a:cubicBezTo>
                    <a:cubicBezTo>
                      <a:pt x="2008" y="284"/>
                      <a:pt x="1998" y="284"/>
                      <a:pt x="1988" y="285"/>
                    </a:cubicBezTo>
                    <a:cubicBezTo>
                      <a:pt x="1774" y="286"/>
                      <a:pt x="1549" y="337"/>
                      <a:pt x="1337" y="385"/>
                    </a:cubicBezTo>
                    <a:cubicBezTo>
                      <a:pt x="1412" y="303"/>
                      <a:pt x="1512" y="234"/>
                      <a:pt x="1618" y="197"/>
                    </a:cubicBezTo>
                    <a:cubicBezTo>
                      <a:pt x="1685" y="173"/>
                      <a:pt x="1753" y="164"/>
                      <a:pt x="1821" y="164"/>
                    </a:cubicBezTo>
                    <a:close/>
                    <a:moveTo>
                      <a:pt x="2183" y="2466"/>
                    </a:moveTo>
                    <a:lnTo>
                      <a:pt x="2183" y="2466"/>
                    </a:lnTo>
                    <a:cubicBezTo>
                      <a:pt x="2072" y="2537"/>
                      <a:pt x="1941" y="2570"/>
                      <a:pt x="1823" y="2570"/>
                    </a:cubicBezTo>
                    <a:cubicBezTo>
                      <a:pt x="1790" y="2570"/>
                      <a:pt x="1758" y="2567"/>
                      <a:pt x="1728" y="2562"/>
                    </a:cubicBezTo>
                    <a:cubicBezTo>
                      <a:pt x="1697" y="2558"/>
                      <a:pt x="1666" y="2551"/>
                      <a:pt x="1635" y="2542"/>
                    </a:cubicBezTo>
                    <a:lnTo>
                      <a:pt x="1635" y="2542"/>
                    </a:lnTo>
                    <a:cubicBezTo>
                      <a:pt x="1677" y="2543"/>
                      <a:pt x="1719" y="2544"/>
                      <a:pt x="1761" y="2544"/>
                    </a:cubicBezTo>
                    <a:cubicBezTo>
                      <a:pt x="1791" y="2544"/>
                      <a:pt x="1823" y="2545"/>
                      <a:pt x="1855" y="2545"/>
                    </a:cubicBezTo>
                    <a:cubicBezTo>
                      <a:pt x="1920" y="2545"/>
                      <a:pt x="1986" y="2542"/>
                      <a:pt x="2052" y="2524"/>
                    </a:cubicBezTo>
                    <a:cubicBezTo>
                      <a:pt x="2098" y="2511"/>
                      <a:pt x="2142" y="2489"/>
                      <a:pt x="2183" y="2466"/>
                    </a:cubicBezTo>
                    <a:close/>
                    <a:moveTo>
                      <a:pt x="1261" y="2586"/>
                    </a:moveTo>
                    <a:lnTo>
                      <a:pt x="1261" y="2586"/>
                    </a:lnTo>
                    <a:cubicBezTo>
                      <a:pt x="1264" y="2587"/>
                      <a:pt x="1265" y="2590"/>
                      <a:pt x="1265" y="2591"/>
                    </a:cubicBezTo>
                    <a:cubicBezTo>
                      <a:pt x="1315" y="2645"/>
                      <a:pt x="1375" y="2693"/>
                      <a:pt x="1440" y="2730"/>
                    </a:cubicBezTo>
                    <a:cubicBezTo>
                      <a:pt x="1404" y="2730"/>
                      <a:pt x="1367" y="2727"/>
                      <a:pt x="1329" y="2718"/>
                    </a:cubicBezTo>
                    <a:cubicBezTo>
                      <a:pt x="1315" y="2697"/>
                      <a:pt x="1301" y="2676"/>
                      <a:pt x="1291" y="2654"/>
                    </a:cubicBezTo>
                    <a:cubicBezTo>
                      <a:pt x="1282" y="2635"/>
                      <a:pt x="1275" y="2617"/>
                      <a:pt x="1267" y="2598"/>
                    </a:cubicBezTo>
                    <a:cubicBezTo>
                      <a:pt x="1265" y="2594"/>
                      <a:pt x="1264" y="2590"/>
                      <a:pt x="1261" y="2586"/>
                    </a:cubicBezTo>
                    <a:close/>
                    <a:moveTo>
                      <a:pt x="2954" y="2288"/>
                    </a:moveTo>
                    <a:lnTo>
                      <a:pt x="2959" y="2335"/>
                    </a:lnTo>
                    <a:cubicBezTo>
                      <a:pt x="2897" y="2463"/>
                      <a:pt x="2823" y="2586"/>
                      <a:pt x="2746" y="2703"/>
                    </a:cubicBezTo>
                    <a:cubicBezTo>
                      <a:pt x="2734" y="2721"/>
                      <a:pt x="2720" y="2737"/>
                      <a:pt x="2709" y="2755"/>
                    </a:cubicBezTo>
                    <a:cubicBezTo>
                      <a:pt x="2702" y="2759"/>
                      <a:pt x="2692" y="2763"/>
                      <a:pt x="2685" y="2769"/>
                    </a:cubicBezTo>
                    <a:cubicBezTo>
                      <a:pt x="2674" y="2771"/>
                      <a:pt x="2663" y="2772"/>
                      <a:pt x="2652" y="2772"/>
                    </a:cubicBezTo>
                    <a:cubicBezTo>
                      <a:pt x="2641" y="2772"/>
                      <a:pt x="2630" y="2771"/>
                      <a:pt x="2619" y="2769"/>
                    </a:cubicBezTo>
                    <a:cubicBezTo>
                      <a:pt x="2741" y="2646"/>
                      <a:pt x="2835" y="2498"/>
                      <a:pt x="2919" y="2352"/>
                    </a:cubicBezTo>
                    <a:cubicBezTo>
                      <a:pt x="2932" y="2331"/>
                      <a:pt x="2944" y="2310"/>
                      <a:pt x="2954" y="2288"/>
                    </a:cubicBezTo>
                    <a:close/>
                    <a:moveTo>
                      <a:pt x="321" y="2683"/>
                    </a:moveTo>
                    <a:lnTo>
                      <a:pt x="321" y="2683"/>
                    </a:lnTo>
                    <a:cubicBezTo>
                      <a:pt x="343" y="2718"/>
                      <a:pt x="367" y="2755"/>
                      <a:pt x="390" y="2791"/>
                    </a:cubicBezTo>
                    <a:lnTo>
                      <a:pt x="379" y="2785"/>
                    </a:lnTo>
                    <a:cubicBezTo>
                      <a:pt x="357" y="2766"/>
                      <a:pt x="339" y="2744"/>
                      <a:pt x="324" y="2721"/>
                    </a:cubicBezTo>
                    <a:cubicBezTo>
                      <a:pt x="318" y="2711"/>
                      <a:pt x="318" y="2697"/>
                      <a:pt x="321" y="2683"/>
                    </a:cubicBezTo>
                    <a:close/>
                    <a:moveTo>
                      <a:pt x="2603" y="2792"/>
                    </a:moveTo>
                    <a:cubicBezTo>
                      <a:pt x="2615" y="2796"/>
                      <a:pt x="2628" y="2796"/>
                      <a:pt x="2637" y="2799"/>
                    </a:cubicBezTo>
                    <a:cubicBezTo>
                      <a:pt x="2615" y="2813"/>
                      <a:pt x="2595" y="2828"/>
                      <a:pt x="2571" y="2840"/>
                    </a:cubicBezTo>
                    <a:cubicBezTo>
                      <a:pt x="2571" y="2840"/>
                      <a:pt x="2570" y="2840"/>
                      <a:pt x="2569" y="2841"/>
                    </a:cubicBezTo>
                    <a:lnTo>
                      <a:pt x="2569" y="2841"/>
                    </a:lnTo>
                    <a:cubicBezTo>
                      <a:pt x="2581" y="2823"/>
                      <a:pt x="2593" y="2807"/>
                      <a:pt x="2603" y="2792"/>
                    </a:cubicBezTo>
                    <a:close/>
                    <a:moveTo>
                      <a:pt x="2551" y="2454"/>
                    </a:moveTo>
                    <a:cubicBezTo>
                      <a:pt x="2445" y="2602"/>
                      <a:pt x="2340" y="2766"/>
                      <a:pt x="2176" y="2854"/>
                    </a:cubicBezTo>
                    <a:cubicBezTo>
                      <a:pt x="2149" y="2869"/>
                      <a:pt x="2118" y="2882"/>
                      <a:pt x="2087" y="2894"/>
                    </a:cubicBezTo>
                    <a:cubicBezTo>
                      <a:pt x="2112" y="2882"/>
                      <a:pt x="2134" y="2869"/>
                      <a:pt x="2156" y="2855"/>
                    </a:cubicBezTo>
                    <a:cubicBezTo>
                      <a:pt x="2262" y="2791"/>
                      <a:pt x="2340" y="2696"/>
                      <a:pt x="2403" y="2595"/>
                    </a:cubicBezTo>
                    <a:cubicBezTo>
                      <a:pt x="2457" y="2553"/>
                      <a:pt x="2505" y="2507"/>
                      <a:pt x="2551" y="2454"/>
                    </a:cubicBezTo>
                    <a:close/>
                    <a:moveTo>
                      <a:pt x="3104" y="3114"/>
                    </a:moveTo>
                    <a:lnTo>
                      <a:pt x="3104" y="3114"/>
                    </a:lnTo>
                    <a:cubicBezTo>
                      <a:pt x="3090" y="3129"/>
                      <a:pt x="3078" y="3143"/>
                      <a:pt x="3064" y="3155"/>
                    </a:cubicBezTo>
                    <a:cubicBezTo>
                      <a:pt x="3006" y="3209"/>
                      <a:pt x="2944" y="3260"/>
                      <a:pt x="2878" y="3308"/>
                    </a:cubicBezTo>
                    <a:cubicBezTo>
                      <a:pt x="2811" y="3355"/>
                      <a:pt x="2739" y="3392"/>
                      <a:pt x="2662" y="3418"/>
                    </a:cubicBezTo>
                    <a:cubicBezTo>
                      <a:pt x="2634" y="3428"/>
                      <a:pt x="2604" y="3431"/>
                      <a:pt x="2574" y="3431"/>
                    </a:cubicBezTo>
                    <a:cubicBezTo>
                      <a:pt x="2529" y="3431"/>
                      <a:pt x="2483" y="3424"/>
                      <a:pt x="2439" y="3424"/>
                    </a:cubicBezTo>
                    <a:cubicBezTo>
                      <a:pt x="2429" y="3424"/>
                      <a:pt x="2420" y="3424"/>
                      <a:pt x="2410" y="3425"/>
                    </a:cubicBezTo>
                    <a:cubicBezTo>
                      <a:pt x="2364" y="3429"/>
                      <a:pt x="2318" y="3433"/>
                      <a:pt x="2271" y="3433"/>
                    </a:cubicBezTo>
                    <a:cubicBezTo>
                      <a:pt x="2237" y="3433"/>
                      <a:pt x="2203" y="3431"/>
                      <a:pt x="2169" y="3425"/>
                    </a:cubicBezTo>
                    <a:cubicBezTo>
                      <a:pt x="2158" y="3424"/>
                      <a:pt x="2146" y="3420"/>
                      <a:pt x="2135" y="3418"/>
                    </a:cubicBezTo>
                    <a:cubicBezTo>
                      <a:pt x="2208" y="3392"/>
                      <a:pt x="2277" y="3360"/>
                      <a:pt x="2344" y="3322"/>
                    </a:cubicBezTo>
                    <a:cubicBezTo>
                      <a:pt x="2370" y="3329"/>
                      <a:pt x="2397" y="3335"/>
                      <a:pt x="2424" y="3335"/>
                    </a:cubicBezTo>
                    <a:cubicBezTo>
                      <a:pt x="2428" y="3335"/>
                      <a:pt x="2433" y="3335"/>
                      <a:pt x="2438" y="3334"/>
                    </a:cubicBezTo>
                    <a:cubicBezTo>
                      <a:pt x="2500" y="3325"/>
                      <a:pt x="2559" y="3307"/>
                      <a:pt x="2621" y="3293"/>
                    </a:cubicBezTo>
                    <a:cubicBezTo>
                      <a:pt x="2683" y="3281"/>
                      <a:pt x="2742" y="3260"/>
                      <a:pt x="2802" y="3239"/>
                    </a:cubicBezTo>
                    <a:cubicBezTo>
                      <a:pt x="2864" y="3220"/>
                      <a:pt x="2910" y="3169"/>
                      <a:pt x="2966" y="3142"/>
                    </a:cubicBezTo>
                    <a:cubicBezTo>
                      <a:pt x="3003" y="3124"/>
                      <a:pt x="3057" y="3124"/>
                      <a:pt x="3104" y="3114"/>
                    </a:cubicBezTo>
                    <a:close/>
                    <a:moveTo>
                      <a:pt x="1818" y="3493"/>
                    </a:moveTo>
                    <a:cubicBezTo>
                      <a:pt x="1871" y="3515"/>
                      <a:pt x="1922" y="3537"/>
                      <a:pt x="1979" y="3550"/>
                    </a:cubicBezTo>
                    <a:cubicBezTo>
                      <a:pt x="1975" y="3550"/>
                      <a:pt x="1974" y="3553"/>
                      <a:pt x="1974" y="3553"/>
                    </a:cubicBezTo>
                    <a:cubicBezTo>
                      <a:pt x="1927" y="3557"/>
                      <a:pt x="1880" y="3570"/>
                      <a:pt x="1832" y="3571"/>
                    </a:cubicBezTo>
                    <a:cubicBezTo>
                      <a:pt x="1818" y="3573"/>
                      <a:pt x="1805" y="3573"/>
                      <a:pt x="1791" y="3573"/>
                    </a:cubicBezTo>
                    <a:cubicBezTo>
                      <a:pt x="1757" y="3573"/>
                      <a:pt x="1722" y="3569"/>
                      <a:pt x="1688" y="3564"/>
                    </a:cubicBezTo>
                    <a:cubicBezTo>
                      <a:pt x="1673" y="3561"/>
                      <a:pt x="1659" y="3553"/>
                      <a:pt x="1646" y="3542"/>
                    </a:cubicBezTo>
                    <a:cubicBezTo>
                      <a:pt x="1678" y="3534"/>
                      <a:pt x="1708" y="3526"/>
                      <a:pt x="1739" y="3519"/>
                    </a:cubicBezTo>
                    <a:cubicBezTo>
                      <a:pt x="1766" y="3513"/>
                      <a:pt x="1794" y="3502"/>
                      <a:pt x="1818" y="3493"/>
                    </a:cubicBezTo>
                    <a:close/>
                    <a:moveTo>
                      <a:pt x="1717" y="1"/>
                    </a:moveTo>
                    <a:cubicBezTo>
                      <a:pt x="1692" y="1"/>
                      <a:pt x="1667" y="7"/>
                      <a:pt x="1644" y="16"/>
                    </a:cubicBezTo>
                    <a:cubicBezTo>
                      <a:pt x="1573" y="41"/>
                      <a:pt x="1513" y="95"/>
                      <a:pt x="1445" y="119"/>
                    </a:cubicBezTo>
                    <a:cubicBezTo>
                      <a:pt x="1385" y="142"/>
                      <a:pt x="1327" y="170"/>
                      <a:pt x="1272" y="205"/>
                    </a:cubicBezTo>
                    <a:cubicBezTo>
                      <a:pt x="1212" y="239"/>
                      <a:pt x="1161" y="271"/>
                      <a:pt x="1107" y="301"/>
                    </a:cubicBezTo>
                    <a:lnTo>
                      <a:pt x="1106" y="301"/>
                    </a:lnTo>
                    <a:cubicBezTo>
                      <a:pt x="1102" y="301"/>
                      <a:pt x="1099" y="301"/>
                      <a:pt x="1096" y="301"/>
                    </a:cubicBezTo>
                    <a:cubicBezTo>
                      <a:pt x="1095" y="301"/>
                      <a:pt x="1093" y="301"/>
                      <a:pt x="1092" y="301"/>
                    </a:cubicBezTo>
                    <a:cubicBezTo>
                      <a:pt x="1067" y="308"/>
                      <a:pt x="1046" y="322"/>
                      <a:pt x="1020" y="329"/>
                    </a:cubicBezTo>
                    <a:cubicBezTo>
                      <a:pt x="983" y="336"/>
                      <a:pt x="943" y="342"/>
                      <a:pt x="910" y="363"/>
                    </a:cubicBezTo>
                    <a:cubicBezTo>
                      <a:pt x="887" y="377"/>
                      <a:pt x="866" y="392"/>
                      <a:pt x="845" y="409"/>
                    </a:cubicBezTo>
                    <a:cubicBezTo>
                      <a:pt x="825" y="407"/>
                      <a:pt x="799" y="399"/>
                      <a:pt x="778" y="399"/>
                    </a:cubicBezTo>
                    <a:cubicBezTo>
                      <a:pt x="770" y="399"/>
                      <a:pt x="763" y="400"/>
                      <a:pt x="757" y="403"/>
                    </a:cubicBezTo>
                    <a:cubicBezTo>
                      <a:pt x="734" y="417"/>
                      <a:pt x="713" y="433"/>
                      <a:pt x="689" y="450"/>
                    </a:cubicBezTo>
                    <a:cubicBezTo>
                      <a:pt x="665" y="465"/>
                      <a:pt x="672" y="505"/>
                      <a:pt x="653" y="521"/>
                    </a:cubicBezTo>
                    <a:cubicBezTo>
                      <a:pt x="632" y="539"/>
                      <a:pt x="592" y="543"/>
                      <a:pt x="572" y="563"/>
                    </a:cubicBezTo>
                    <a:cubicBezTo>
                      <a:pt x="552" y="583"/>
                      <a:pt x="543" y="608"/>
                      <a:pt x="525" y="629"/>
                    </a:cubicBezTo>
                    <a:cubicBezTo>
                      <a:pt x="508" y="649"/>
                      <a:pt x="477" y="663"/>
                      <a:pt x="462" y="685"/>
                    </a:cubicBezTo>
                    <a:cubicBezTo>
                      <a:pt x="448" y="707"/>
                      <a:pt x="449" y="740"/>
                      <a:pt x="439" y="762"/>
                    </a:cubicBezTo>
                    <a:lnTo>
                      <a:pt x="434" y="777"/>
                    </a:lnTo>
                    <a:cubicBezTo>
                      <a:pt x="390" y="810"/>
                      <a:pt x="324" y="832"/>
                      <a:pt x="289" y="879"/>
                    </a:cubicBezTo>
                    <a:cubicBezTo>
                      <a:pt x="252" y="931"/>
                      <a:pt x="221" y="988"/>
                      <a:pt x="188" y="1044"/>
                    </a:cubicBezTo>
                    <a:cubicBezTo>
                      <a:pt x="157" y="1101"/>
                      <a:pt x="163" y="1172"/>
                      <a:pt x="139" y="1231"/>
                    </a:cubicBezTo>
                    <a:cubicBezTo>
                      <a:pt x="115" y="1291"/>
                      <a:pt x="75" y="1347"/>
                      <a:pt x="56" y="1410"/>
                    </a:cubicBezTo>
                    <a:cubicBezTo>
                      <a:pt x="42" y="1475"/>
                      <a:pt x="35" y="1540"/>
                      <a:pt x="29" y="1606"/>
                    </a:cubicBezTo>
                    <a:cubicBezTo>
                      <a:pt x="21" y="1670"/>
                      <a:pt x="0" y="1737"/>
                      <a:pt x="0" y="1801"/>
                    </a:cubicBezTo>
                    <a:cubicBezTo>
                      <a:pt x="5" y="1867"/>
                      <a:pt x="22" y="1932"/>
                      <a:pt x="34" y="1997"/>
                    </a:cubicBezTo>
                    <a:cubicBezTo>
                      <a:pt x="40" y="2063"/>
                      <a:pt x="67" y="2125"/>
                      <a:pt x="82" y="2188"/>
                    </a:cubicBezTo>
                    <a:cubicBezTo>
                      <a:pt x="97" y="2251"/>
                      <a:pt x="80" y="2326"/>
                      <a:pt x="102" y="2387"/>
                    </a:cubicBezTo>
                    <a:cubicBezTo>
                      <a:pt x="130" y="2463"/>
                      <a:pt x="206" y="2515"/>
                      <a:pt x="248" y="2580"/>
                    </a:cubicBezTo>
                    <a:cubicBezTo>
                      <a:pt x="234" y="2587"/>
                      <a:pt x="219" y="2598"/>
                      <a:pt x="221" y="2599"/>
                    </a:cubicBezTo>
                    <a:cubicBezTo>
                      <a:pt x="239" y="2619"/>
                      <a:pt x="266" y="2628"/>
                      <a:pt x="267" y="2656"/>
                    </a:cubicBezTo>
                    <a:cubicBezTo>
                      <a:pt x="269" y="2683"/>
                      <a:pt x="248" y="2725"/>
                      <a:pt x="245" y="2758"/>
                    </a:cubicBezTo>
                    <a:cubicBezTo>
                      <a:pt x="241" y="2791"/>
                      <a:pt x="218" y="2838"/>
                      <a:pt x="218" y="2868"/>
                    </a:cubicBezTo>
                    <a:cubicBezTo>
                      <a:pt x="218" y="2901"/>
                      <a:pt x="237" y="2917"/>
                      <a:pt x="247" y="2943"/>
                    </a:cubicBezTo>
                    <a:cubicBezTo>
                      <a:pt x="256" y="2971"/>
                      <a:pt x="284" y="2985"/>
                      <a:pt x="298" y="3011"/>
                    </a:cubicBezTo>
                    <a:cubicBezTo>
                      <a:pt x="310" y="3036"/>
                      <a:pt x="309" y="3076"/>
                      <a:pt x="325" y="3100"/>
                    </a:cubicBezTo>
                    <a:cubicBezTo>
                      <a:pt x="343" y="3124"/>
                      <a:pt x="345" y="3160"/>
                      <a:pt x="365" y="3183"/>
                    </a:cubicBezTo>
                    <a:cubicBezTo>
                      <a:pt x="384" y="3205"/>
                      <a:pt x="431" y="3198"/>
                      <a:pt x="452" y="3219"/>
                    </a:cubicBezTo>
                    <a:lnTo>
                      <a:pt x="515" y="3275"/>
                    </a:lnTo>
                    <a:cubicBezTo>
                      <a:pt x="536" y="3294"/>
                      <a:pt x="545" y="3327"/>
                      <a:pt x="567" y="3347"/>
                    </a:cubicBezTo>
                    <a:cubicBezTo>
                      <a:pt x="588" y="3367"/>
                      <a:pt x="605" y="3395"/>
                      <a:pt x="625" y="3413"/>
                    </a:cubicBezTo>
                    <a:cubicBezTo>
                      <a:pt x="647" y="3432"/>
                      <a:pt x="667" y="3455"/>
                      <a:pt x="689" y="3473"/>
                    </a:cubicBezTo>
                    <a:cubicBezTo>
                      <a:pt x="712" y="3490"/>
                      <a:pt x="749" y="3488"/>
                      <a:pt x="770" y="3508"/>
                    </a:cubicBezTo>
                    <a:cubicBezTo>
                      <a:pt x="792" y="3527"/>
                      <a:pt x="806" y="3557"/>
                      <a:pt x="828" y="3578"/>
                    </a:cubicBezTo>
                    <a:cubicBezTo>
                      <a:pt x="850" y="3597"/>
                      <a:pt x="869" y="3623"/>
                      <a:pt x="894" y="3643"/>
                    </a:cubicBezTo>
                    <a:cubicBezTo>
                      <a:pt x="917" y="3660"/>
                      <a:pt x="956" y="3652"/>
                      <a:pt x="980" y="3666"/>
                    </a:cubicBezTo>
                    <a:cubicBezTo>
                      <a:pt x="1011" y="3680"/>
                      <a:pt x="1040" y="3695"/>
                      <a:pt x="1074" y="3696"/>
                    </a:cubicBezTo>
                    <a:cubicBezTo>
                      <a:pt x="1076" y="3696"/>
                      <a:pt x="1078" y="3696"/>
                      <a:pt x="1079" y="3696"/>
                    </a:cubicBezTo>
                    <a:cubicBezTo>
                      <a:pt x="1113" y="3696"/>
                      <a:pt x="1154" y="3674"/>
                      <a:pt x="1187" y="3673"/>
                    </a:cubicBezTo>
                    <a:cubicBezTo>
                      <a:pt x="1224" y="3671"/>
                      <a:pt x="1258" y="3667"/>
                      <a:pt x="1294" y="3659"/>
                    </a:cubicBezTo>
                    <a:cubicBezTo>
                      <a:pt x="1311" y="3655"/>
                      <a:pt x="1331" y="3647"/>
                      <a:pt x="1348" y="3647"/>
                    </a:cubicBezTo>
                    <a:cubicBezTo>
                      <a:pt x="1361" y="3647"/>
                      <a:pt x="1372" y="3652"/>
                      <a:pt x="1379" y="3667"/>
                    </a:cubicBezTo>
                    <a:cubicBezTo>
                      <a:pt x="1379" y="3668"/>
                      <a:pt x="1379" y="3668"/>
                      <a:pt x="1380" y="3668"/>
                    </a:cubicBezTo>
                    <a:cubicBezTo>
                      <a:pt x="1380" y="3668"/>
                      <a:pt x="1389" y="3647"/>
                      <a:pt x="1386" y="3645"/>
                    </a:cubicBezTo>
                    <a:cubicBezTo>
                      <a:pt x="1381" y="3616"/>
                      <a:pt x="1370" y="3610"/>
                      <a:pt x="1355" y="3610"/>
                    </a:cubicBezTo>
                    <a:cubicBezTo>
                      <a:pt x="1350" y="3610"/>
                      <a:pt x="1344" y="3610"/>
                      <a:pt x="1338" y="3611"/>
                    </a:cubicBezTo>
                    <a:cubicBezTo>
                      <a:pt x="1310" y="3616"/>
                      <a:pt x="1275" y="3638"/>
                      <a:pt x="1246" y="3638"/>
                    </a:cubicBezTo>
                    <a:cubicBezTo>
                      <a:pt x="1242" y="3638"/>
                      <a:pt x="1238" y="3638"/>
                      <a:pt x="1235" y="3637"/>
                    </a:cubicBezTo>
                    <a:cubicBezTo>
                      <a:pt x="1207" y="3632"/>
                      <a:pt x="1179" y="3633"/>
                      <a:pt x="1150" y="3630"/>
                    </a:cubicBezTo>
                    <a:cubicBezTo>
                      <a:pt x="1121" y="3626"/>
                      <a:pt x="1093" y="3622"/>
                      <a:pt x="1067" y="3611"/>
                    </a:cubicBezTo>
                    <a:cubicBezTo>
                      <a:pt x="1040" y="3599"/>
                      <a:pt x="1035" y="3544"/>
                      <a:pt x="1013" y="3527"/>
                    </a:cubicBezTo>
                    <a:cubicBezTo>
                      <a:pt x="991" y="3509"/>
                      <a:pt x="965" y="3499"/>
                      <a:pt x="945" y="3477"/>
                    </a:cubicBezTo>
                    <a:cubicBezTo>
                      <a:pt x="925" y="3454"/>
                      <a:pt x="903" y="3438"/>
                      <a:pt x="887" y="3413"/>
                    </a:cubicBezTo>
                    <a:cubicBezTo>
                      <a:pt x="869" y="3389"/>
                      <a:pt x="834" y="3392"/>
                      <a:pt x="818" y="3367"/>
                    </a:cubicBezTo>
                    <a:cubicBezTo>
                      <a:pt x="801" y="3344"/>
                      <a:pt x="818" y="3282"/>
                      <a:pt x="801" y="3261"/>
                    </a:cubicBezTo>
                    <a:cubicBezTo>
                      <a:pt x="785" y="3239"/>
                      <a:pt x="773" y="3224"/>
                      <a:pt x="757" y="3204"/>
                    </a:cubicBezTo>
                    <a:cubicBezTo>
                      <a:pt x="744" y="3184"/>
                      <a:pt x="705" y="3193"/>
                      <a:pt x="691" y="3172"/>
                    </a:cubicBezTo>
                    <a:cubicBezTo>
                      <a:pt x="683" y="3158"/>
                      <a:pt x="680" y="3140"/>
                      <a:pt x="675" y="3121"/>
                    </a:cubicBezTo>
                    <a:cubicBezTo>
                      <a:pt x="682" y="3113"/>
                      <a:pt x="684" y="3103"/>
                      <a:pt x="682" y="3102"/>
                    </a:cubicBezTo>
                    <a:cubicBezTo>
                      <a:pt x="671" y="3093"/>
                      <a:pt x="661" y="3087"/>
                      <a:pt x="649" y="3078"/>
                    </a:cubicBezTo>
                    <a:cubicBezTo>
                      <a:pt x="639" y="3067"/>
                      <a:pt x="627" y="3058"/>
                      <a:pt x="618" y="3045"/>
                    </a:cubicBezTo>
                    <a:cubicBezTo>
                      <a:pt x="605" y="3026"/>
                      <a:pt x="602" y="2996"/>
                      <a:pt x="588" y="2977"/>
                    </a:cubicBezTo>
                    <a:cubicBezTo>
                      <a:pt x="574" y="2957"/>
                      <a:pt x="545" y="2956"/>
                      <a:pt x="532" y="2937"/>
                    </a:cubicBezTo>
                    <a:cubicBezTo>
                      <a:pt x="526" y="2930"/>
                      <a:pt x="518" y="2923"/>
                      <a:pt x="510" y="2917"/>
                    </a:cubicBezTo>
                    <a:cubicBezTo>
                      <a:pt x="490" y="2869"/>
                      <a:pt x="481" y="2818"/>
                      <a:pt x="463" y="2771"/>
                    </a:cubicBezTo>
                    <a:cubicBezTo>
                      <a:pt x="450" y="2727"/>
                      <a:pt x="448" y="2681"/>
                      <a:pt x="442" y="2634"/>
                    </a:cubicBezTo>
                    <a:lnTo>
                      <a:pt x="442" y="2634"/>
                    </a:lnTo>
                    <a:cubicBezTo>
                      <a:pt x="464" y="2681"/>
                      <a:pt x="489" y="2727"/>
                      <a:pt x="522" y="2766"/>
                    </a:cubicBezTo>
                    <a:cubicBezTo>
                      <a:pt x="540" y="2789"/>
                      <a:pt x="561" y="2807"/>
                      <a:pt x="584" y="2825"/>
                    </a:cubicBezTo>
                    <a:cubicBezTo>
                      <a:pt x="592" y="2844"/>
                      <a:pt x="601" y="2861"/>
                      <a:pt x="613" y="2879"/>
                    </a:cubicBezTo>
                    <a:cubicBezTo>
                      <a:pt x="643" y="2930"/>
                      <a:pt x="676" y="2982"/>
                      <a:pt x="712" y="3030"/>
                    </a:cubicBezTo>
                    <a:cubicBezTo>
                      <a:pt x="752" y="3076"/>
                      <a:pt x="807" y="3109"/>
                      <a:pt x="848" y="3154"/>
                    </a:cubicBezTo>
                    <a:cubicBezTo>
                      <a:pt x="888" y="3199"/>
                      <a:pt x="923" y="3255"/>
                      <a:pt x="967" y="3299"/>
                    </a:cubicBezTo>
                    <a:cubicBezTo>
                      <a:pt x="1013" y="3341"/>
                      <a:pt x="1056" y="3389"/>
                      <a:pt x="1110" y="3425"/>
                    </a:cubicBezTo>
                    <a:cubicBezTo>
                      <a:pt x="1162" y="3460"/>
                      <a:pt x="1225" y="3473"/>
                      <a:pt x="1283" y="3495"/>
                    </a:cubicBezTo>
                    <a:cubicBezTo>
                      <a:pt x="1322" y="3524"/>
                      <a:pt x="1359" y="3557"/>
                      <a:pt x="1403" y="3579"/>
                    </a:cubicBezTo>
                    <a:cubicBezTo>
                      <a:pt x="1448" y="3605"/>
                      <a:pt x="1507" y="3603"/>
                      <a:pt x="1556" y="3619"/>
                    </a:cubicBezTo>
                    <a:cubicBezTo>
                      <a:pt x="1605" y="3633"/>
                      <a:pt x="1656" y="3649"/>
                      <a:pt x="1710" y="3649"/>
                    </a:cubicBezTo>
                    <a:cubicBezTo>
                      <a:pt x="1716" y="3649"/>
                      <a:pt x="1722" y="3649"/>
                      <a:pt x="1728" y="3648"/>
                    </a:cubicBezTo>
                    <a:cubicBezTo>
                      <a:pt x="1788" y="3645"/>
                      <a:pt x="1846" y="3612"/>
                      <a:pt x="1901" y="3600"/>
                    </a:cubicBezTo>
                    <a:cubicBezTo>
                      <a:pt x="1942" y="3592"/>
                      <a:pt x="1981" y="3578"/>
                      <a:pt x="2018" y="3561"/>
                    </a:cubicBezTo>
                    <a:cubicBezTo>
                      <a:pt x="2094" y="3578"/>
                      <a:pt x="2169" y="3593"/>
                      <a:pt x="2246" y="3596"/>
                    </a:cubicBezTo>
                    <a:cubicBezTo>
                      <a:pt x="2248" y="3596"/>
                      <a:pt x="2250" y="3596"/>
                      <a:pt x="2252" y="3596"/>
                    </a:cubicBezTo>
                    <a:cubicBezTo>
                      <a:pt x="2342" y="3596"/>
                      <a:pt x="2426" y="3564"/>
                      <a:pt x="2511" y="3545"/>
                    </a:cubicBezTo>
                    <a:cubicBezTo>
                      <a:pt x="2607" y="3524"/>
                      <a:pt x="2701" y="3495"/>
                      <a:pt x="2786" y="3447"/>
                    </a:cubicBezTo>
                    <a:cubicBezTo>
                      <a:pt x="2870" y="3396"/>
                      <a:pt x="2935" y="3318"/>
                      <a:pt x="3002" y="3255"/>
                    </a:cubicBezTo>
                    <a:cubicBezTo>
                      <a:pt x="3058" y="3204"/>
                      <a:pt x="3105" y="3146"/>
                      <a:pt x="3148" y="3085"/>
                    </a:cubicBezTo>
                    <a:cubicBezTo>
                      <a:pt x="3193" y="3054"/>
                      <a:pt x="3236" y="3016"/>
                      <a:pt x="3277" y="2979"/>
                    </a:cubicBezTo>
                    <a:cubicBezTo>
                      <a:pt x="3323" y="2938"/>
                      <a:pt x="3338" y="2873"/>
                      <a:pt x="3375" y="2827"/>
                    </a:cubicBezTo>
                    <a:cubicBezTo>
                      <a:pt x="3415" y="2782"/>
                      <a:pt x="3471" y="2744"/>
                      <a:pt x="3504" y="2690"/>
                    </a:cubicBezTo>
                    <a:cubicBezTo>
                      <a:pt x="3537" y="2638"/>
                      <a:pt x="3557" y="2579"/>
                      <a:pt x="3581" y="2522"/>
                    </a:cubicBezTo>
                    <a:cubicBezTo>
                      <a:pt x="3605" y="2466"/>
                      <a:pt x="3643" y="2411"/>
                      <a:pt x="3657" y="2349"/>
                    </a:cubicBezTo>
                    <a:cubicBezTo>
                      <a:pt x="3674" y="2286"/>
                      <a:pt x="3667" y="2222"/>
                      <a:pt x="3671" y="2160"/>
                    </a:cubicBezTo>
                    <a:cubicBezTo>
                      <a:pt x="3678" y="2098"/>
                      <a:pt x="3667" y="2037"/>
                      <a:pt x="3667" y="1975"/>
                    </a:cubicBezTo>
                    <a:cubicBezTo>
                      <a:pt x="3664" y="1913"/>
                      <a:pt x="3697" y="1848"/>
                      <a:pt x="3687" y="1785"/>
                    </a:cubicBezTo>
                    <a:cubicBezTo>
                      <a:pt x="3680" y="1743"/>
                      <a:pt x="3657" y="1706"/>
                      <a:pt x="3635" y="1670"/>
                    </a:cubicBezTo>
                    <a:cubicBezTo>
                      <a:pt x="3619" y="1628"/>
                      <a:pt x="3598" y="1584"/>
                      <a:pt x="3584" y="1544"/>
                    </a:cubicBezTo>
                    <a:cubicBezTo>
                      <a:pt x="3570" y="1504"/>
                      <a:pt x="3552" y="1465"/>
                      <a:pt x="3533" y="1430"/>
                    </a:cubicBezTo>
                    <a:cubicBezTo>
                      <a:pt x="3529" y="1397"/>
                      <a:pt x="3525" y="1362"/>
                      <a:pt x="3518" y="1329"/>
                    </a:cubicBezTo>
                    <a:cubicBezTo>
                      <a:pt x="3482" y="1153"/>
                      <a:pt x="3393" y="989"/>
                      <a:pt x="3299" y="838"/>
                    </a:cubicBezTo>
                    <a:cubicBezTo>
                      <a:pt x="3208" y="685"/>
                      <a:pt x="3102" y="536"/>
                      <a:pt x="2962" y="420"/>
                    </a:cubicBezTo>
                    <a:cubicBezTo>
                      <a:pt x="2824" y="303"/>
                      <a:pt x="2672" y="198"/>
                      <a:pt x="2500" y="131"/>
                    </a:cubicBezTo>
                    <a:cubicBezTo>
                      <a:pt x="2333" y="66"/>
                      <a:pt x="2154" y="49"/>
                      <a:pt x="1973" y="49"/>
                    </a:cubicBezTo>
                    <a:cubicBezTo>
                      <a:pt x="1966" y="49"/>
                      <a:pt x="1958" y="49"/>
                      <a:pt x="1951" y="49"/>
                    </a:cubicBezTo>
                    <a:cubicBezTo>
                      <a:pt x="1781" y="52"/>
                      <a:pt x="1597" y="89"/>
                      <a:pt x="1439" y="187"/>
                    </a:cubicBezTo>
                    <a:cubicBezTo>
                      <a:pt x="1433" y="176"/>
                      <a:pt x="1426" y="170"/>
                      <a:pt x="1419" y="166"/>
                    </a:cubicBezTo>
                    <a:cubicBezTo>
                      <a:pt x="1469" y="139"/>
                      <a:pt x="1521" y="111"/>
                      <a:pt x="1575" y="86"/>
                    </a:cubicBezTo>
                    <a:cubicBezTo>
                      <a:pt x="1629" y="64"/>
                      <a:pt x="1685" y="36"/>
                      <a:pt x="1738" y="36"/>
                    </a:cubicBezTo>
                    <a:cubicBezTo>
                      <a:pt x="1753" y="36"/>
                      <a:pt x="1768" y="38"/>
                      <a:pt x="1783" y="44"/>
                    </a:cubicBezTo>
                    <a:cubicBezTo>
                      <a:pt x="1783" y="44"/>
                      <a:pt x="1783" y="44"/>
                      <a:pt x="1783" y="44"/>
                    </a:cubicBezTo>
                    <a:cubicBezTo>
                      <a:pt x="1785" y="44"/>
                      <a:pt x="1785" y="20"/>
                      <a:pt x="1783" y="19"/>
                    </a:cubicBezTo>
                    <a:cubicBezTo>
                      <a:pt x="1760" y="6"/>
                      <a:pt x="1738" y="1"/>
                      <a:pt x="171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29"/>
              <p:cNvSpPr/>
              <p:nvPr/>
            </p:nvSpPr>
            <p:spPr>
              <a:xfrm>
                <a:off x="702025" y="3516400"/>
                <a:ext cx="2150" cy="900"/>
              </a:xfrm>
              <a:custGeom>
                <a:rect b="b" l="l" r="r" t="t"/>
                <a:pathLst>
                  <a:path extrusionOk="0" h="36" w="86">
                    <a:moveTo>
                      <a:pt x="86" y="1"/>
                    </a:moveTo>
                    <a:lnTo>
                      <a:pt x="0" y="2"/>
                    </a:lnTo>
                    <a:cubicBezTo>
                      <a:pt x="2" y="14"/>
                      <a:pt x="6" y="24"/>
                      <a:pt x="9" y="35"/>
                    </a:cubicBezTo>
                    <a:cubicBezTo>
                      <a:pt x="29" y="21"/>
                      <a:pt x="51" y="10"/>
                      <a:pt x="68" y="3"/>
                    </a:cubicBezTo>
                    <a:cubicBezTo>
                      <a:pt x="72" y="2"/>
                      <a:pt x="79" y="2"/>
                      <a:pt x="86"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29"/>
              <p:cNvSpPr/>
              <p:nvPr/>
            </p:nvSpPr>
            <p:spPr>
              <a:xfrm>
                <a:off x="705450" y="3517375"/>
                <a:ext cx="1125" cy="225"/>
              </a:xfrm>
              <a:custGeom>
                <a:rect b="b" l="l" r="r" t="t"/>
                <a:pathLst>
                  <a:path extrusionOk="0" h="9" w="45">
                    <a:moveTo>
                      <a:pt x="19" y="0"/>
                    </a:moveTo>
                    <a:cubicBezTo>
                      <a:pt x="11" y="0"/>
                      <a:pt x="3" y="3"/>
                      <a:pt x="1" y="9"/>
                    </a:cubicBezTo>
                    <a:lnTo>
                      <a:pt x="45" y="9"/>
                    </a:lnTo>
                    <a:cubicBezTo>
                      <a:pt x="39" y="3"/>
                      <a:pt x="29" y="0"/>
                      <a:pt x="19"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29"/>
              <p:cNvSpPr/>
              <p:nvPr/>
            </p:nvSpPr>
            <p:spPr>
              <a:xfrm>
                <a:off x="652850" y="3466825"/>
                <a:ext cx="92450" cy="92375"/>
              </a:xfrm>
              <a:custGeom>
                <a:rect b="b" l="l" r="r" t="t"/>
                <a:pathLst>
                  <a:path extrusionOk="0" h="3695" w="3698">
                    <a:moveTo>
                      <a:pt x="1907" y="124"/>
                    </a:moveTo>
                    <a:cubicBezTo>
                      <a:pt x="1941" y="124"/>
                      <a:pt x="1976" y="128"/>
                      <a:pt x="2010" y="133"/>
                    </a:cubicBezTo>
                    <a:cubicBezTo>
                      <a:pt x="2025" y="135"/>
                      <a:pt x="2039" y="144"/>
                      <a:pt x="2051" y="155"/>
                    </a:cubicBezTo>
                    <a:cubicBezTo>
                      <a:pt x="2021" y="163"/>
                      <a:pt x="1989" y="171"/>
                      <a:pt x="1960" y="178"/>
                    </a:cubicBezTo>
                    <a:cubicBezTo>
                      <a:pt x="1933" y="184"/>
                      <a:pt x="1905" y="195"/>
                      <a:pt x="1879" y="204"/>
                    </a:cubicBezTo>
                    <a:cubicBezTo>
                      <a:pt x="1828" y="182"/>
                      <a:pt x="1776" y="160"/>
                      <a:pt x="1720" y="146"/>
                    </a:cubicBezTo>
                    <a:cubicBezTo>
                      <a:pt x="1722" y="146"/>
                      <a:pt x="1722" y="146"/>
                      <a:pt x="1725" y="145"/>
                    </a:cubicBezTo>
                    <a:cubicBezTo>
                      <a:pt x="1770" y="140"/>
                      <a:pt x="1817" y="127"/>
                      <a:pt x="1865" y="126"/>
                    </a:cubicBezTo>
                    <a:cubicBezTo>
                      <a:pt x="1879" y="124"/>
                      <a:pt x="1893" y="124"/>
                      <a:pt x="1907" y="124"/>
                    </a:cubicBezTo>
                    <a:close/>
                    <a:moveTo>
                      <a:pt x="1428" y="264"/>
                    </a:moveTo>
                    <a:cubicBezTo>
                      <a:pt x="1461" y="264"/>
                      <a:pt x="1495" y="266"/>
                      <a:pt x="1528" y="272"/>
                    </a:cubicBezTo>
                    <a:cubicBezTo>
                      <a:pt x="1541" y="273"/>
                      <a:pt x="1553" y="277"/>
                      <a:pt x="1563" y="279"/>
                    </a:cubicBezTo>
                    <a:cubicBezTo>
                      <a:pt x="1491" y="305"/>
                      <a:pt x="1422" y="338"/>
                      <a:pt x="1355" y="375"/>
                    </a:cubicBezTo>
                    <a:cubicBezTo>
                      <a:pt x="1328" y="368"/>
                      <a:pt x="1301" y="362"/>
                      <a:pt x="1274" y="362"/>
                    </a:cubicBezTo>
                    <a:cubicBezTo>
                      <a:pt x="1270" y="362"/>
                      <a:pt x="1265" y="362"/>
                      <a:pt x="1260" y="363"/>
                    </a:cubicBezTo>
                    <a:cubicBezTo>
                      <a:pt x="1198" y="372"/>
                      <a:pt x="1140" y="390"/>
                      <a:pt x="1078" y="404"/>
                    </a:cubicBezTo>
                    <a:cubicBezTo>
                      <a:pt x="1016" y="416"/>
                      <a:pt x="956" y="437"/>
                      <a:pt x="895" y="458"/>
                    </a:cubicBezTo>
                    <a:cubicBezTo>
                      <a:pt x="833" y="477"/>
                      <a:pt x="789" y="528"/>
                      <a:pt x="731" y="555"/>
                    </a:cubicBezTo>
                    <a:cubicBezTo>
                      <a:pt x="694" y="573"/>
                      <a:pt x="641" y="573"/>
                      <a:pt x="594" y="583"/>
                    </a:cubicBezTo>
                    <a:cubicBezTo>
                      <a:pt x="608" y="568"/>
                      <a:pt x="619" y="554"/>
                      <a:pt x="634" y="541"/>
                    </a:cubicBezTo>
                    <a:cubicBezTo>
                      <a:pt x="693" y="486"/>
                      <a:pt x="755" y="437"/>
                      <a:pt x="820" y="389"/>
                    </a:cubicBezTo>
                    <a:cubicBezTo>
                      <a:pt x="887" y="342"/>
                      <a:pt x="959" y="305"/>
                      <a:pt x="1037" y="279"/>
                    </a:cubicBezTo>
                    <a:cubicBezTo>
                      <a:pt x="1065" y="269"/>
                      <a:pt x="1094" y="266"/>
                      <a:pt x="1124" y="266"/>
                    </a:cubicBezTo>
                    <a:cubicBezTo>
                      <a:pt x="1169" y="266"/>
                      <a:pt x="1216" y="273"/>
                      <a:pt x="1259" y="273"/>
                    </a:cubicBezTo>
                    <a:cubicBezTo>
                      <a:pt x="1269" y="273"/>
                      <a:pt x="1278" y="273"/>
                      <a:pt x="1287" y="272"/>
                    </a:cubicBezTo>
                    <a:cubicBezTo>
                      <a:pt x="1334" y="268"/>
                      <a:pt x="1381" y="264"/>
                      <a:pt x="1428" y="264"/>
                    </a:cubicBezTo>
                    <a:close/>
                    <a:moveTo>
                      <a:pt x="1128" y="858"/>
                    </a:moveTo>
                    <a:cubicBezTo>
                      <a:pt x="1116" y="875"/>
                      <a:pt x="1106" y="890"/>
                      <a:pt x="1095" y="905"/>
                    </a:cubicBezTo>
                    <a:cubicBezTo>
                      <a:pt x="1082" y="902"/>
                      <a:pt x="1071" y="902"/>
                      <a:pt x="1060" y="898"/>
                    </a:cubicBezTo>
                    <a:cubicBezTo>
                      <a:pt x="1082" y="884"/>
                      <a:pt x="1103" y="869"/>
                      <a:pt x="1128" y="858"/>
                    </a:cubicBezTo>
                    <a:cubicBezTo>
                      <a:pt x="1128" y="858"/>
                      <a:pt x="1128" y="858"/>
                      <a:pt x="1128" y="858"/>
                    </a:cubicBezTo>
                    <a:close/>
                    <a:moveTo>
                      <a:pt x="3309" y="906"/>
                    </a:moveTo>
                    <a:lnTo>
                      <a:pt x="3319" y="912"/>
                    </a:lnTo>
                    <a:cubicBezTo>
                      <a:pt x="3341" y="931"/>
                      <a:pt x="3359" y="953"/>
                      <a:pt x="3374" y="978"/>
                    </a:cubicBezTo>
                    <a:cubicBezTo>
                      <a:pt x="3379" y="986"/>
                      <a:pt x="3379" y="1000"/>
                      <a:pt x="3378" y="1013"/>
                    </a:cubicBezTo>
                    <a:cubicBezTo>
                      <a:pt x="3356" y="979"/>
                      <a:pt x="3331" y="943"/>
                      <a:pt x="3309" y="906"/>
                    </a:cubicBezTo>
                    <a:close/>
                    <a:moveTo>
                      <a:pt x="2258" y="967"/>
                    </a:moveTo>
                    <a:cubicBezTo>
                      <a:pt x="2293" y="967"/>
                      <a:pt x="2332" y="972"/>
                      <a:pt x="2369" y="979"/>
                    </a:cubicBezTo>
                    <a:cubicBezTo>
                      <a:pt x="2383" y="1000"/>
                      <a:pt x="2397" y="1020"/>
                      <a:pt x="2408" y="1042"/>
                    </a:cubicBezTo>
                    <a:cubicBezTo>
                      <a:pt x="2416" y="1062"/>
                      <a:pt x="2423" y="1080"/>
                      <a:pt x="2431" y="1099"/>
                    </a:cubicBezTo>
                    <a:cubicBezTo>
                      <a:pt x="2434" y="1103"/>
                      <a:pt x="2435" y="1108"/>
                      <a:pt x="2437" y="1111"/>
                    </a:cubicBezTo>
                    <a:cubicBezTo>
                      <a:pt x="2435" y="1110"/>
                      <a:pt x="2434" y="1108"/>
                      <a:pt x="2434" y="1106"/>
                    </a:cubicBezTo>
                    <a:cubicBezTo>
                      <a:pt x="2383" y="1052"/>
                      <a:pt x="2324" y="1005"/>
                      <a:pt x="2258" y="967"/>
                    </a:cubicBezTo>
                    <a:close/>
                    <a:moveTo>
                      <a:pt x="1872" y="1128"/>
                    </a:moveTo>
                    <a:cubicBezTo>
                      <a:pt x="1906" y="1128"/>
                      <a:pt x="1939" y="1130"/>
                      <a:pt x="1970" y="1136"/>
                    </a:cubicBezTo>
                    <a:cubicBezTo>
                      <a:pt x="2002" y="1139"/>
                      <a:pt x="2032" y="1146"/>
                      <a:pt x="2064" y="1157"/>
                    </a:cubicBezTo>
                    <a:cubicBezTo>
                      <a:pt x="2022" y="1154"/>
                      <a:pt x="1980" y="1152"/>
                      <a:pt x="1938" y="1152"/>
                    </a:cubicBezTo>
                    <a:cubicBezTo>
                      <a:pt x="1907" y="1152"/>
                      <a:pt x="1875" y="1152"/>
                      <a:pt x="1843" y="1152"/>
                    </a:cubicBezTo>
                    <a:cubicBezTo>
                      <a:pt x="1779" y="1152"/>
                      <a:pt x="1712" y="1155"/>
                      <a:pt x="1645" y="1173"/>
                    </a:cubicBezTo>
                    <a:cubicBezTo>
                      <a:pt x="1601" y="1186"/>
                      <a:pt x="1556" y="1208"/>
                      <a:pt x="1515" y="1232"/>
                    </a:cubicBezTo>
                    <a:cubicBezTo>
                      <a:pt x="1625" y="1161"/>
                      <a:pt x="1755" y="1128"/>
                      <a:pt x="1872" y="1128"/>
                    </a:cubicBezTo>
                    <a:close/>
                    <a:moveTo>
                      <a:pt x="1611" y="803"/>
                    </a:moveTo>
                    <a:lnTo>
                      <a:pt x="1611" y="803"/>
                    </a:lnTo>
                    <a:cubicBezTo>
                      <a:pt x="1587" y="815"/>
                      <a:pt x="1563" y="828"/>
                      <a:pt x="1542" y="841"/>
                    </a:cubicBezTo>
                    <a:cubicBezTo>
                      <a:pt x="1437" y="906"/>
                      <a:pt x="1358" y="1001"/>
                      <a:pt x="1294" y="1102"/>
                    </a:cubicBezTo>
                    <a:cubicBezTo>
                      <a:pt x="1241" y="1144"/>
                      <a:pt x="1192" y="1191"/>
                      <a:pt x="1148" y="1243"/>
                    </a:cubicBezTo>
                    <a:cubicBezTo>
                      <a:pt x="1253" y="1095"/>
                      <a:pt x="1358" y="931"/>
                      <a:pt x="1521" y="843"/>
                    </a:cubicBezTo>
                    <a:cubicBezTo>
                      <a:pt x="1549" y="828"/>
                      <a:pt x="1581" y="815"/>
                      <a:pt x="1611" y="803"/>
                    </a:cubicBezTo>
                    <a:close/>
                    <a:moveTo>
                      <a:pt x="1046" y="925"/>
                    </a:moveTo>
                    <a:cubicBezTo>
                      <a:pt x="1057" y="925"/>
                      <a:pt x="1069" y="927"/>
                      <a:pt x="1080" y="930"/>
                    </a:cubicBezTo>
                    <a:cubicBezTo>
                      <a:pt x="957" y="1051"/>
                      <a:pt x="862" y="1199"/>
                      <a:pt x="778" y="1345"/>
                    </a:cubicBezTo>
                    <a:cubicBezTo>
                      <a:pt x="766" y="1366"/>
                      <a:pt x="755" y="1386"/>
                      <a:pt x="744" y="1408"/>
                    </a:cubicBezTo>
                    <a:lnTo>
                      <a:pt x="738" y="1363"/>
                    </a:lnTo>
                    <a:cubicBezTo>
                      <a:pt x="800" y="1234"/>
                      <a:pt x="875" y="1111"/>
                      <a:pt x="952" y="994"/>
                    </a:cubicBezTo>
                    <a:cubicBezTo>
                      <a:pt x="964" y="978"/>
                      <a:pt x="978" y="960"/>
                      <a:pt x="990" y="943"/>
                    </a:cubicBezTo>
                    <a:cubicBezTo>
                      <a:pt x="997" y="938"/>
                      <a:pt x="1005" y="934"/>
                      <a:pt x="1012" y="930"/>
                    </a:cubicBezTo>
                    <a:cubicBezTo>
                      <a:pt x="1023" y="927"/>
                      <a:pt x="1035" y="925"/>
                      <a:pt x="1046" y="925"/>
                    </a:cubicBezTo>
                    <a:close/>
                    <a:moveTo>
                      <a:pt x="714" y="1426"/>
                    </a:moveTo>
                    <a:cubicBezTo>
                      <a:pt x="715" y="1436"/>
                      <a:pt x="716" y="1446"/>
                      <a:pt x="718" y="1455"/>
                    </a:cubicBezTo>
                    <a:cubicBezTo>
                      <a:pt x="694" y="1498"/>
                      <a:pt x="670" y="1542"/>
                      <a:pt x="649" y="1586"/>
                    </a:cubicBezTo>
                    <a:cubicBezTo>
                      <a:pt x="668" y="1531"/>
                      <a:pt x="689" y="1477"/>
                      <a:pt x="714" y="1426"/>
                    </a:cubicBezTo>
                    <a:close/>
                    <a:moveTo>
                      <a:pt x="1060" y="1363"/>
                    </a:moveTo>
                    <a:cubicBezTo>
                      <a:pt x="1026" y="1414"/>
                      <a:pt x="996" y="1469"/>
                      <a:pt x="971" y="1525"/>
                    </a:cubicBezTo>
                    <a:cubicBezTo>
                      <a:pt x="963" y="1545"/>
                      <a:pt x="956" y="1565"/>
                      <a:pt x="949" y="1586"/>
                    </a:cubicBezTo>
                    <a:cubicBezTo>
                      <a:pt x="949" y="1565"/>
                      <a:pt x="948" y="1545"/>
                      <a:pt x="949" y="1525"/>
                    </a:cubicBezTo>
                    <a:cubicBezTo>
                      <a:pt x="983" y="1468"/>
                      <a:pt x="1020" y="1414"/>
                      <a:pt x="1060" y="1363"/>
                    </a:cubicBezTo>
                    <a:close/>
                    <a:moveTo>
                      <a:pt x="902" y="1607"/>
                    </a:moveTo>
                    <a:cubicBezTo>
                      <a:pt x="903" y="1630"/>
                      <a:pt x="908" y="1655"/>
                      <a:pt x="910" y="1681"/>
                    </a:cubicBezTo>
                    <a:cubicBezTo>
                      <a:pt x="901" y="1708"/>
                      <a:pt x="892" y="1735"/>
                      <a:pt x="883" y="1762"/>
                    </a:cubicBezTo>
                    <a:cubicBezTo>
                      <a:pt x="875" y="1748"/>
                      <a:pt x="866" y="1735"/>
                      <a:pt x="858" y="1718"/>
                    </a:cubicBezTo>
                    <a:cubicBezTo>
                      <a:pt x="865" y="1699"/>
                      <a:pt x="866" y="1681"/>
                      <a:pt x="875" y="1662"/>
                    </a:cubicBezTo>
                    <a:cubicBezTo>
                      <a:pt x="883" y="1642"/>
                      <a:pt x="894" y="1625"/>
                      <a:pt x="902" y="1607"/>
                    </a:cubicBezTo>
                    <a:close/>
                    <a:moveTo>
                      <a:pt x="2071" y="1485"/>
                    </a:moveTo>
                    <a:cubicBezTo>
                      <a:pt x="2146" y="1485"/>
                      <a:pt x="2224" y="1514"/>
                      <a:pt x="2292" y="1552"/>
                    </a:cubicBezTo>
                    <a:cubicBezTo>
                      <a:pt x="2360" y="1586"/>
                      <a:pt x="2410" y="1642"/>
                      <a:pt x="2450" y="1702"/>
                    </a:cubicBezTo>
                    <a:cubicBezTo>
                      <a:pt x="2452" y="1717"/>
                      <a:pt x="2449" y="1732"/>
                      <a:pt x="2449" y="1750"/>
                    </a:cubicBezTo>
                    <a:cubicBezTo>
                      <a:pt x="2437" y="1743"/>
                      <a:pt x="2423" y="1735"/>
                      <a:pt x="2413" y="1725"/>
                    </a:cubicBezTo>
                    <a:cubicBezTo>
                      <a:pt x="2372" y="1695"/>
                      <a:pt x="2328" y="1653"/>
                      <a:pt x="2271" y="1636"/>
                    </a:cubicBezTo>
                    <a:cubicBezTo>
                      <a:pt x="2236" y="1625"/>
                      <a:pt x="2190" y="1615"/>
                      <a:pt x="2143" y="1615"/>
                    </a:cubicBezTo>
                    <a:cubicBezTo>
                      <a:pt x="2119" y="1615"/>
                      <a:pt x="2095" y="1618"/>
                      <a:pt x="2072" y="1625"/>
                    </a:cubicBezTo>
                    <a:cubicBezTo>
                      <a:pt x="2033" y="1633"/>
                      <a:pt x="2002" y="1655"/>
                      <a:pt x="1974" y="1681"/>
                    </a:cubicBezTo>
                    <a:cubicBezTo>
                      <a:pt x="1952" y="1703"/>
                      <a:pt x="1933" y="1728"/>
                      <a:pt x="1914" y="1751"/>
                    </a:cubicBezTo>
                    <a:cubicBezTo>
                      <a:pt x="1909" y="1757"/>
                      <a:pt x="1907" y="1759"/>
                      <a:pt x="1905" y="1765"/>
                    </a:cubicBezTo>
                    <a:cubicBezTo>
                      <a:pt x="1859" y="1686"/>
                      <a:pt x="1860" y="1594"/>
                      <a:pt x="1892" y="1524"/>
                    </a:cubicBezTo>
                    <a:cubicBezTo>
                      <a:pt x="1936" y="1503"/>
                      <a:pt x="1982" y="1491"/>
                      <a:pt x="2029" y="1488"/>
                    </a:cubicBezTo>
                    <a:cubicBezTo>
                      <a:pt x="2043" y="1486"/>
                      <a:pt x="2057" y="1485"/>
                      <a:pt x="2071" y="1485"/>
                    </a:cubicBezTo>
                    <a:close/>
                    <a:moveTo>
                      <a:pt x="1484" y="1600"/>
                    </a:moveTo>
                    <a:lnTo>
                      <a:pt x="1484" y="1600"/>
                    </a:lnTo>
                    <a:cubicBezTo>
                      <a:pt x="1454" y="1652"/>
                      <a:pt x="1431" y="1708"/>
                      <a:pt x="1411" y="1765"/>
                    </a:cubicBezTo>
                    <a:cubicBezTo>
                      <a:pt x="1388" y="1841"/>
                      <a:pt x="1367" y="1922"/>
                      <a:pt x="1362" y="2006"/>
                    </a:cubicBezTo>
                    <a:cubicBezTo>
                      <a:pt x="1342" y="1964"/>
                      <a:pt x="1326" y="1922"/>
                      <a:pt x="1314" y="1876"/>
                    </a:cubicBezTo>
                    <a:cubicBezTo>
                      <a:pt x="1319" y="1845"/>
                      <a:pt x="1323" y="1813"/>
                      <a:pt x="1337" y="1783"/>
                    </a:cubicBezTo>
                    <a:cubicBezTo>
                      <a:pt x="1370" y="1707"/>
                      <a:pt x="1432" y="1652"/>
                      <a:pt x="1484" y="1600"/>
                    </a:cubicBezTo>
                    <a:close/>
                    <a:moveTo>
                      <a:pt x="1301" y="1956"/>
                    </a:moveTo>
                    <a:cubicBezTo>
                      <a:pt x="1309" y="1989"/>
                      <a:pt x="1322" y="2020"/>
                      <a:pt x="1336" y="2048"/>
                    </a:cubicBezTo>
                    <a:cubicBezTo>
                      <a:pt x="1322" y="2046"/>
                      <a:pt x="1308" y="2044"/>
                      <a:pt x="1294" y="2040"/>
                    </a:cubicBezTo>
                    <a:lnTo>
                      <a:pt x="1294" y="2032"/>
                    </a:lnTo>
                    <a:cubicBezTo>
                      <a:pt x="1296" y="2006"/>
                      <a:pt x="1300" y="1980"/>
                      <a:pt x="1301" y="1956"/>
                    </a:cubicBezTo>
                    <a:close/>
                    <a:moveTo>
                      <a:pt x="2149" y="1777"/>
                    </a:moveTo>
                    <a:cubicBezTo>
                      <a:pt x="2155" y="1777"/>
                      <a:pt x="2161" y="1778"/>
                      <a:pt x="2167" y="1779"/>
                    </a:cubicBezTo>
                    <a:cubicBezTo>
                      <a:pt x="2205" y="1786"/>
                      <a:pt x="2243" y="1795"/>
                      <a:pt x="2271" y="1819"/>
                    </a:cubicBezTo>
                    <a:cubicBezTo>
                      <a:pt x="2299" y="1841"/>
                      <a:pt x="2340" y="1841"/>
                      <a:pt x="2361" y="1874"/>
                    </a:cubicBezTo>
                    <a:cubicBezTo>
                      <a:pt x="2380" y="1903"/>
                      <a:pt x="2351" y="1960"/>
                      <a:pt x="2353" y="1984"/>
                    </a:cubicBezTo>
                    <a:cubicBezTo>
                      <a:pt x="2358" y="2006"/>
                      <a:pt x="2361" y="2026"/>
                      <a:pt x="2358" y="2046"/>
                    </a:cubicBezTo>
                    <a:cubicBezTo>
                      <a:pt x="2353" y="2062"/>
                      <a:pt x="2382" y="2080"/>
                      <a:pt x="2372" y="2099"/>
                    </a:cubicBezTo>
                    <a:cubicBezTo>
                      <a:pt x="2360" y="2116"/>
                      <a:pt x="2325" y="2117"/>
                      <a:pt x="2311" y="2127"/>
                    </a:cubicBezTo>
                    <a:cubicBezTo>
                      <a:pt x="2299" y="2135"/>
                      <a:pt x="2289" y="2150"/>
                      <a:pt x="2271" y="2156"/>
                    </a:cubicBezTo>
                    <a:cubicBezTo>
                      <a:pt x="2268" y="2157"/>
                      <a:pt x="2265" y="2157"/>
                      <a:pt x="2262" y="2157"/>
                    </a:cubicBezTo>
                    <a:cubicBezTo>
                      <a:pt x="2247" y="2157"/>
                      <a:pt x="2230" y="2149"/>
                      <a:pt x="2222" y="2147"/>
                    </a:cubicBezTo>
                    <a:cubicBezTo>
                      <a:pt x="2212" y="2147"/>
                      <a:pt x="2204" y="2162"/>
                      <a:pt x="2195" y="2162"/>
                    </a:cubicBezTo>
                    <a:cubicBezTo>
                      <a:pt x="2194" y="2162"/>
                      <a:pt x="2194" y="2161"/>
                      <a:pt x="2193" y="2161"/>
                    </a:cubicBezTo>
                    <a:cubicBezTo>
                      <a:pt x="2191" y="2161"/>
                      <a:pt x="2190" y="2161"/>
                      <a:pt x="2188" y="2161"/>
                    </a:cubicBezTo>
                    <a:cubicBezTo>
                      <a:pt x="2182" y="2161"/>
                      <a:pt x="2177" y="2163"/>
                      <a:pt x="2172" y="2163"/>
                    </a:cubicBezTo>
                    <a:cubicBezTo>
                      <a:pt x="2170" y="2163"/>
                      <a:pt x="2169" y="2162"/>
                      <a:pt x="2167" y="2161"/>
                    </a:cubicBezTo>
                    <a:cubicBezTo>
                      <a:pt x="2159" y="2154"/>
                      <a:pt x="2181" y="2121"/>
                      <a:pt x="2176" y="2116"/>
                    </a:cubicBezTo>
                    <a:cubicBezTo>
                      <a:pt x="2172" y="2110"/>
                      <a:pt x="2117" y="2110"/>
                      <a:pt x="2106" y="2088"/>
                    </a:cubicBezTo>
                    <a:cubicBezTo>
                      <a:pt x="2097" y="2068"/>
                      <a:pt x="2099" y="2047"/>
                      <a:pt x="2106" y="2032"/>
                    </a:cubicBezTo>
                    <a:lnTo>
                      <a:pt x="2106" y="2032"/>
                    </a:lnTo>
                    <a:lnTo>
                      <a:pt x="1988" y="2035"/>
                    </a:lnTo>
                    <a:cubicBezTo>
                      <a:pt x="1984" y="2032"/>
                      <a:pt x="1981" y="2029"/>
                      <a:pt x="1977" y="2025"/>
                    </a:cubicBezTo>
                    <a:cubicBezTo>
                      <a:pt x="1977" y="2022"/>
                      <a:pt x="1976" y="2021"/>
                      <a:pt x="1976" y="2020"/>
                    </a:cubicBezTo>
                    <a:cubicBezTo>
                      <a:pt x="1969" y="2025"/>
                      <a:pt x="1960" y="2029"/>
                      <a:pt x="1955" y="2035"/>
                    </a:cubicBezTo>
                    <a:lnTo>
                      <a:pt x="1943" y="2035"/>
                    </a:lnTo>
                    <a:cubicBezTo>
                      <a:pt x="1927" y="1995"/>
                      <a:pt x="1922" y="1942"/>
                      <a:pt x="1934" y="1896"/>
                    </a:cubicBezTo>
                    <a:cubicBezTo>
                      <a:pt x="1949" y="1842"/>
                      <a:pt x="2017" y="1828"/>
                      <a:pt x="2050" y="1809"/>
                    </a:cubicBezTo>
                    <a:lnTo>
                      <a:pt x="2062" y="1802"/>
                    </a:lnTo>
                    <a:cubicBezTo>
                      <a:pt x="2089" y="1788"/>
                      <a:pt x="2119" y="1777"/>
                      <a:pt x="2149" y="1777"/>
                    </a:cubicBezTo>
                    <a:close/>
                    <a:moveTo>
                      <a:pt x="3050" y="1557"/>
                    </a:moveTo>
                    <a:cubicBezTo>
                      <a:pt x="3057" y="1667"/>
                      <a:pt x="3030" y="1788"/>
                      <a:pt x="3001" y="1916"/>
                    </a:cubicBezTo>
                    <a:cubicBezTo>
                      <a:pt x="2980" y="2011"/>
                      <a:pt x="2951" y="2101"/>
                      <a:pt x="2917" y="2186"/>
                    </a:cubicBezTo>
                    <a:cubicBezTo>
                      <a:pt x="2951" y="2062"/>
                      <a:pt x="2966" y="1936"/>
                      <a:pt x="2965" y="1809"/>
                    </a:cubicBezTo>
                    <a:cubicBezTo>
                      <a:pt x="2965" y="1784"/>
                      <a:pt x="2960" y="1757"/>
                      <a:pt x="2958" y="1729"/>
                    </a:cubicBezTo>
                    <a:cubicBezTo>
                      <a:pt x="2958" y="1728"/>
                      <a:pt x="2960" y="1728"/>
                      <a:pt x="2960" y="1728"/>
                    </a:cubicBezTo>
                    <a:cubicBezTo>
                      <a:pt x="2980" y="1686"/>
                      <a:pt x="3027" y="1645"/>
                      <a:pt x="3043" y="1601"/>
                    </a:cubicBezTo>
                    <a:cubicBezTo>
                      <a:pt x="3050" y="1586"/>
                      <a:pt x="3050" y="1572"/>
                      <a:pt x="3050" y="1557"/>
                    </a:cubicBezTo>
                    <a:close/>
                    <a:moveTo>
                      <a:pt x="839" y="1783"/>
                    </a:moveTo>
                    <a:cubicBezTo>
                      <a:pt x="847" y="1797"/>
                      <a:pt x="855" y="1812"/>
                      <a:pt x="865" y="1827"/>
                    </a:cubicBezTo>
                    <a:cubicBezTo>
                      <a:pt x="826" y="1963"/>
                      <a:pt x="803" y="2102"/>
                      <a:pt x="800" y="2247"/>
                    </a:cubicBezTo>
                    <a:cubicBezTo>
                      <a:pt x="791" y="2205"/>
                      <a:pt x="782" y="2163"/>
                      <a:pt x="782" y="2114"/>
                    </a:cubicBezTo>
                    <a:cubicBezTo>
                      <a:pt x="784" y="2007"/>
                      <a:pt x="806" y="1894"/>
                      <a:pt x="839" y="1783"/>
                    </a:cubicBezTo>
                    <a:close/>
                    <a:moveTo>
                      <a:pt x="1102" y="2255"/>
                    </a:moveTo>
                    <a:cubicBezTo>
                      <a:pt x="1103" y="2269"/>
                      <a:pt x="1107" y="2282"/>
                      <a:pt x="1109" y="2296"/>
                    </a:cubicBezTo>
                    <a:cubicBezTo>
                      <a:pt x="1110" y="2310"/>
                      <a:pt x="1115" y="2325"/>
                      <a:pt x="1117" y="2339"/>
                    </a:cubicBezTo>
                    <a:cubicBezTo>
                      <a:pt x="1114" y="2342"/>
                      <a:pt x="1110" y="2342"/>
                      <a:pt x="1107" y="2343"/>
                    </a:cubicBezTo>
                    <a:cubicBezTo>
                      <a:pt x="1103" y="2314"/>
                      <a:pt x="1103" y="2285"/>
                      <a:pt x="1102" y="2255"/>
                    </a:cubicBezTo>
                    <a:close/>
                    <a:moveTo>
                      <a:pt x="1685" y="2110"/>
                    </a:moveTo>
                    <a:cubicBezTo>
                      <a:pt x="1707" y="2185"/>
                      <a:pt x="1743" y="2253"/>
                      <a:pt x="1791" y="2309"/>
                    </a:cubicBezTo>
                    <a:cubicBezTo>
                      <a:pt x="1809" y="2331"/>
                      <a:pt x="1831" y="2351"/>
                      <a:pt x="1856" y="2370"/>
                    </a:cubicBezTo>
                    <a:cubicBezTo>
                      <a:pt x="1856" y="2376"/>
                      <a:pt x="1857" y="2381"/>
                      <a:pt x="1859" y="2388"/>
                    </a:cubicBezTo>
                    <a:cubicBezTo>
                      <a:pt x="1856" y="2386"/>
                      <a:pt x="1850" y="2386"/>
                      <a:pt x="1846" y="2384"/>
                    </a:cubicBezTo>
                    <a:cubicBezTo>
                      <a:pt x="1843" y="2383"/>
                      <a:pt x="1839" y="2381"/>
                      <a:pt x="1837" y="2377"/>
                    </a:cubicBezTo>
                    <a:cubicBezTo>
                      <a:pt x="1754" y="2326"/>
                      <a:pt x="1715" y="2241"/>
                      <a:pt x="1688" y="2156"/>
                    </a:cubicBezTo>
                    <a:cubicBezTo>
                      <a:pt x="1684" y="2142"/>
                      <a:pt x="1678" y="2127"/>
                      <a:pt x="1673" y="2110"/>
                    </a:cubicBezTo>
                    <a:close/>
                    <a:moveTo>
                      <a:pt x="1810" y="1571"/>
                    </a:moveTo>
                    <a:lnTo>
                      <a:pt x="1810" y="1571"/>
                    </a:lnTo>
                    <a:cubicBezTo>
                      <a:pt x="1797" y="1652"/>
                      <a:pt x="1810" y="1742"/>
                      <a:pt x="1872" y="1814"/>
                    </a:cubicBezTo>
                    <a:cubicBezTo>
                      <a:pt x="1852" y="1860"/>
                      <a:pt x="1842" y="1908"/>
                      <a:pt x="1846" y="1956"/>
                    </a:cubicBezTo>
                    <a:cubicBezTo>
                      <a:pt x="1853" y="2017"/>
                      <a:pt x="1890" y="2059"/>
                      <a:pt x="1921" y="2095"/>
                    </a:cubicBezTo>
                    <a:cubicBezTo>
                      <a:pt x="1918" y="2124"/>
                      <a:pt x="1925" y="2154"/>
                      <a:pt x="1927" y="2185"/>
                    </a:cubicBezTo>
                    <a:cubicBezTo>
                      <a:pt x="1933" y="2231"/>
                      <a:pt x="1967" y="2264"/>
                      <a:pt x="1995" y="2302"/>
                    </a:cubicBezTo>
                    <a:cubicBezTo>
                      <a:pt x="2015" y="2331"/>
                      <a:pt x="2037" y="2369"/>
                      <a:pt x="2072" y="2395"/>
                    </a:cubicBezTo>
                    <a:cubicBezTo>
                      <a:pt x="2071" y="2395"/>
                      <a:pt x="2068" y="2395"/>
                      <a:pt x="2066" y="2397"/>
                    </a:cubicBezTo>
                    <a:cubicBezTo>
                      <a:pt x="1993" y="2381"/>
                      <a:pt x="1926" y="2350"/>
                      <a:pt x="1878" y="2309"/>
                    </a:cubicBezTo>
                    <a:cubicBezTo>
                      <a:pt x="1860" y="2233"/>
                      <a:pt x="1849" y="2147"/>
                      <a:pt x="1878" y="2073"/>
                    </a:cubicBezTo>
                    <a:cubicBezTo>
                      <a:pt x="1879" y="2070"/>
                      <a:pt x="1866" y="2067"/>
                      <a:pt x="1858" y="2067"/>
                    </a:cubicBezTo>
                    <a:cubicBezTo>
                      <a:pt x="1856" y="2067"/>
                      <a:pt x="1854" y="2067"/>
                      <a:pt x="1853" y="2068"/>
                    </a:cubicBezTo>
                    <a:cubicBezTo>
                      <a:pt x="1816" y="2124"/>
                      <a:pt x="1817" y="2186"/>
                      <a:pt x="1824" y="2247"/>
                    </a:cubicBezTo>
                    <a:cubicBezTo>
                      <a:pt x="1794" y="2207"/>
                      <a:pt x="1769" y="2164"/>
                      <a:pt x="1753" y="2114"/>
                    </a:cubicBezTo>
                    <a:lnTo>
                      <a:pt x="1753" y="2114"/>
                    </a:lnTo>
                    <a:cubicBezTo>
                      <a:pt x="1775" y="2116"/>
                      <a:pt x="1798" y="2116"/>
                      <a:pt x="1821" y="2121"/>
                    </a:cubicBezTo>
                    <a:cubicBezTo>
                      <a:pt x="1822" y="2121"/>
                      <a:pt x="1822" y="2121"/>
                      <a:pt x="1822" y="2121"/>
                    </a:cubicBezTo>
                    <a:cubicBezTo>
                      <a:pt x="1827" y="2121"/>
                      <a:pt x="1831" y="2098"/>
                      <a:pt x="1824" y="2097"/>
                    </a:cubicBezTo>
                    <a:cubicBezTo>
                      <a:pt x="1797" y="2088"/>
                      <a:pt x="1768" y="2083"/>
                      <a:pt x="1740" y="2077"/>
                    </a:cubicBezTo>
                    <a:cubicBezTo>
                      <a:pt x="1713" y="1971"/>
                      <a:pt x="1715" y="1853"/>
                      <a:pt x="1761" y="1757"/>
                    </a:cubicBezTo>
                    <a:cubicBezTo>
                      <a:pt x="1767" y="1742"/>
                      <a:pt x="1746" y="1724"/>
                      <a:pt x="1730" y="1724"/>
                    </a:cubicBezTo>
                    <a:cubicBezTo>
                      <a:pt x="1723" y="1724"/>
                      <a:pt x="1718" y="1726"/>
                      <a:pt x="1714" y="1732"/>
                    </a:cubicBezTo>
                    <a:cubicBezTo>
                      <a:pt x="1654" y="1834"/>
                      <a:pt x="1647" y="1958"/>
                      <a:pt x="1673" y="2072"/>
                    </a:cubicBezTo>
                    <a:lnTo>
                      <a:pt x="1658" y="2072"/>
                    </a:lnTo>
                    <a:cubicBezTo>
                      <a:pt x="1637" y="2007"/>
                      <a:pt x="1622" y="1938"/>
                      <a:pt x="1637" y="1868"/>
                    </a:cubicBezTo>
                    <a:cubicBezTo>
                      <a:pt x="1659" y="1770"/>
                      <a:pt x="1706" y="1674"/>
                      <a:pt x="1775" y="1601"/>
                    </a:cubicBezTo>
                    <a:cubicBezTo>
                      <a:pt x="1784" y="1590"/>
                      <a:pt x="1798" y="1580"/>
                      <a:pt x="1810" y="1571"/>
                    </a:cubicBezTo>
                    <a:close/>
                    <a:moveTo>
                      <a:pt x="2408" y="2575"/>
                    </a:moveTo>
                    <a:cubicBezTo>
                      <a:pt x="2394" y="2591"/>
                      <a:pt x="2377" y="2604"/>
                      <a:pt x="2362" y="2618"/>
                    </a:cubicBezTo>
                    <a:cubicBezTo>
                      <a:pt x="2372" y="2606"/>
                      <a:pt x="2380" y="2596"/>
                      <a:pt x="2393" y="2585"/>
                    </a:cubicBezTo>
                    <a:lnTo>
                      <a:pt x="2408" y="2575"/>
                    </a:lnTo>
                    <a:close/>
                    <a:moveTo>
                      <a:pt x="1126" y="2381"/>
                    </a:moveTo>
                    <a:cubicBezTo>
                      <a:pt x="1150" y="2489"/>
                      <a:pt x="1183" y="2599"/>
                      <a:pt x="1231" y="2702"/>
                    </a:cubicBezTo>
                    <a:cubicBezTo>
                      <a:pt x="1217" y="2695"/>
                      <a:pt x="1202" y="2688"/>
                      <a:pt x="1188" y="2681"/>
                    </a:cubicBezTo>
                    <a:cubicBezTo>
                      <a:pt x="1165" y="2628"/>
                      <a:pt x="1147" y="2574"/>
                      <a:pt x="1135" y="2516"/>
                    </a:cubicBezTo>
                    <a:cubicBezTo>
                      <a:pt x="1124" y="2474"/>
                      <a:pt x="1117" y="2428"/>
                      <a:pt x="1113" y="2384"/>
                    </a:cubicBezTo>
                    <a:cubicBezTo>
                      <a:pt x="1117" y="2383"/>
                      <a:pt x="1122" y="2383"/>
                      <a:pt x="1126" y="2381"/>
                    </a:cubicBezTo>
                    <a:close/>
                    <a:moveTo>
                      <a:pt x="2325" y="2618"/>
                    </a:moveTo>
                    <a:cubicBezTo>
                      <a:pt x="2328" y="2625"/>
                      <a:pt x="2332" y="2633"/>
                      <a:pt x="2335" y="2643"/>
                    </a:cubicBezTo>
                    <a:cubicBezTo>
                      <a:pt x="2299" y="2673"/>
                      <a:pt x="2262" y="2699"/>
                      <a:pt x="2221" y="2721"/>
                    </a:cubicBezTo>
                    <a:lnTo>
                      <a:pt x="2200" y="2721"/>
                    </a:lnTo>
                    <a:cubicBezTo>
                      <a:pt x="2170" y="2716"/>
                      <a:pt x="2127" y="2705"/>
                      <a:pt x="2087" y="2684"/>
                    </a:cubicBezTo>
                    <a:cubicBezTo>
                      <a:pt x="2170" y="2680"/>
                      <a:pt x="2252" y="2659"/>
                      <a:pt x="2325" y="2618"/>
                    </a:cubicBezTo>
                    <a:close/>
                    <a:moveTo>
                      <a:pt x="1374" y="2737"/>
                    </a:moveTo>
                    <a:cubicBezTo>
                      <a:pt x="1378" y="2748"/>
                      <a:pt x="1385" y="2756"/>
                      <a:pt x="1391" y="2764"/>
                    </a:cubicBezTo>
                    <a:cubicBezTo>
                      <a:pt x="1388" y="2763"/>
                      <a:pt x="1384" y="2763"/>
                      <a:pt x="1381" y="2761"/>
                    </a:cubicBezTo>
                    <a:cubicBezTo>
                      <a:pt x="1377" y="2753"/>
                      <a:pt x="1376" y="2746"/>
                      <a:pt x="1374" y="2737"/>
                    </a:cubicBezTo>
                    <a:close/>
                    <a:moveTo>
                      <a:pt x="1296" y="2080"/>
                    </a:moveTo>
                    <a:cubicBezTo>
                      <a:pt x="1309" y="2083"/>
                      <a:pt x="1326" y="2088"/>
                      <a:pt x="1340" y="2090"/>
                    </a:cubicBezTo>
                    <a:cubicBezTo>
                      <a:pt x="1344" y="2092"/>
                      <a:pt x="1349" y="2092"/>
                      <a:pt x="1354" y="2092"/>
                    </a:cubicBezTo>
                    <a:cubicBezTo>
                      <a:pt x="1356" y="2097"/>
                      <a:pt x="1360" y="2101"/>
                      <a:pt x="1363" y="2106"/>
                    </a:cubicBezTo>
                    <a:cubicBezTo>
                      <a:pt x="1365" y="2121"/>
                      <a:pt x="1365" y="2136"/>
                      <a:pt x="1367" y="2152"/>
                    </a:cubicBezTo>
                    <a:cubicBezTo>
                      <a:pt x="1391" y="2288"/>
                      <a:pt x="1472" y="2413"/>
                      <a:pt x="1576" y="2514"/>
                    </a:cubicBezTo>
                    <a:cubicBezTo>
                      <a:pt x="1680" y="2617"/>
                      <a:pt x="1819" y="2668"/>
                      <a:pt x="1963" y="2680"/>
                    </a:cubicBezTo>
                    <a:cubicBezTo>
                      <a:pt x="1977" y="2681"/>
                      <a:pt x="1993" y="2681"/>
                      <a:pt x="2007" y="2681"/>
                    </a:cubicBezTo>
                    <a:cubicBezTo>
                      <a:pt x="2024" y="2701"/>
                      <a:pt x="2042" y="2723"/>
                      <a:pt x="2062" y="2737"/>
                    </a:cubicBezTo>
                    <a:cubicBezTo>
                      <a:pt x="2077" y="2749"/>
                      <a:pt x="2097" y="2756"/>
                      <a:pt x="2112" y="2764"/>
                    </a:cubicBezTo>
                    <a:cubicBezTo>
                      <a:pt x="2090" y="2771"/>
                      <a:pt x="2066" y="2776"/>
                      <a:pt x="2043" y="2782"/>
                    </a:cubicBezTo>
                    <a:cubicBezTo>
                      <a:pt x="1970" y="2764"/>
                      <a:pt x="1900" y="2741"/>
                      <a:pt x="1831" y="2709"/>
                    </a:cubicBezTo>
                    <a:cubicBezTo>
                      <a:pt x="1769" y="2681"/>
                      <a:pt x="1706" y="2653"/>
                      <a:pt x="1644" y="2617"/>
                    </a:cubicBezTo>
                    <a:cubicBezTo>
                      <a:pt x="1609" y="2578"/>
                      <a:pt x="1576" y="2541"/>
                      <a:pt x="1543" y="2505"/>
                    </a:cubicBezTo>
                    <a:cubicBezTo>
                      <a:pt x="1458" y="2413"/>
                      <a:pt x="1356" y="2320"/>
                      <a:pt x="1305" y="2189"/>
                    </a:cubicBezTo>
                    <a:cubicBezTo>
                      <a:pt x="1300" y="2152"/>
                      <a:pt x="1298" y="2116"/>
                      <a:pt x="1296" y="2080"/>
                    </a:cubicBezTo>
                    <a:close/>
                    <a:moveTo>
                      <a:pt x="1864" y="3043"/>
                    </a:moveTo>
                    <a:cubicBezTo>
                      <a:pt x="1878" y="3050"/>
                      <a:pt x="1893" y="3056"/>
                      <a:pt x="1908" y="3060"/>
                    </a:cubicBezTo>
                    <a:cubicBezTo>
                      <a:pt x="1888" y="3061"/>
                      <a:pt x="1868" y="3062"/>
                      <a:pt x="1848" y="3062"/>
                    </a:cubicBezTo>
                    <a:cubicBezTo>
                      <a:pt x="1792" y="3062"/>
                      <a:pt x="1737" y="3057"/>
                      <a:pt x="1684" y="3050"/>
                    </a:cubicBezTo>
                    <a:cubicBezTo>
                      <a:pt x="1704" y="3050"/>
                      <a:pt x="1724" y="3052"/>
                      <a:pt x="1746" y="3052"/>
                    </a:cubicBezTo>
                    <a:cubicBezTo>
                      <a:pt x="1784" y="3052"/>
                      <a:pt x="1824" y="3048"/>
                      <a:pt x="1864" y="3043"/>
                    </a:cubicBezTo>
                    <a:close/>
                    <a:moveTo>
                      <a:pt x="2724" y="3180"/>
                    </a:moveTo>
                    <a:lnTo>
                      <a:pt x="2724" y="3180"/>
                    </a:lnTo>
                    <a:cubicBezTo>
                      <a:pt x="2719" y="3188"/>
                      <a:pt x="2716" y="3195"/>
                      <a:pt x="2709" y="3200"/>
                    </a:cubicBezTo>
                    <a:cubicBezTo>
                      <a:pt x="2688" y="3211"/>
                      <a:pt x="2657" y="3210"/>
                      <a:pt x="2636" y="3218"/>
                    </a:cubicBezTo>
                    <a:cubicBezTo>
                      <a:pt x="2614" y="3228"/>
                      <a:pt x="2588" y="3228"/>
                      <a:pt x="2567" y="3235"/>
                    </a:cubicBezTo>
                    <a:cubicBezTo>
                      <a:pt x="2560" y="3237"/>
                      <a:pt x="2555" y="3244"/>
                      <a:pt x="2551" y="3250"/>
                    </a:cubicBezTo>
                    <a:cubicBezTo>
                      <a:pt x="2548" y="3249"/>
                      <a:pt x="2548" y="3244"/>
                      <a:pt x="2547" y="3244"/>
                    </a:cubicBezTo>
                    <a:cubicBezTo>
                      <a:pt x="2547" y="3244"/>
                      <a:pt x="2547" y="3244"/>
                      <a:pt x="2547" y="3244"/>
                    </a:cubicBezTo>
                    <a:cubicBezTo>
                      <a:pt x="2526" y="3246"/>
                      <a:pt x="2510" y="3251"/>
                      <a:pt x="2489" y="3255"/>
                    </a:cubicBezTo>
                    <a:cubicBezTo>
                      <a:pt x="2492" y="3247"/>
                      <a:pt x="2496" y="3242"/>
                      <a:pt x="2499" y="3236"/>
                    </a:cubicBezTo>
                    <a:cubicBezTo>
                      <a:pt x="2574" y="3222"/>
                      <a:pt x="2650" y="3204"/>
                      <a:pt x="2724" y="3180"/>
                    </a:cubicBezTo>
                    <a:close/>
                    <a:moveTo>
                      <a:pt x="2413" y="3250"/>
                    </a:moveTo>
                    <a:cubicBezTo>
                      <a:pt x="2408" y="3257"/>
                      <a:pt x="2404" y="3264"/>
                      <a:pt x="2399" y="3269"/>
                    </a:cubicBezTo>
                    <a:cubicBezTo>
                      <a:pt x="2335" y="3280"/>
                      <a:pt x="2271" y="3290"/>
                      <a:pt x="2208" y="3301"/>
                    </a:cubicBezTo>
                    <a:cubicBezTo>
                      <a:pt x="2244" y="3292"/>
                      <a:pt x="2277" y="3279"/>
                      <a:pt x="2310" y="3264"/>
                    </a:cubicBezTo>
                    <a:cubicBezTo>
                      <a:pt x="2344" y="3259"/>
                      <a:pt x="2379" y="3255"/>
                      <a:pt x="2413" y="3250"/>
                    </a:cubicBezTo>
                    <a:close/>
                    <a:moveTo>
                      <a:pt x="613" y="2574"/>
                    </a:moveTo>
                    <a:lnTo>
                      <a:pt x="613" y="2574"/>
                    </a:lnTo>
                    <a:cubicBezTo>
                      <a:pt x="707" y="2702"/>
                      <a:pt x="828" y="2783"/>
                      <a:pt x="952" y="2845"/>
                    </a:cubicBezTo>
                    <a:cubicBezTo>
                      <a:pt x="1027" y="2969"/>
                      <a:pt x="1129" y="3078"/>
                      <a:pt x="1253" y="3156"/>
                    </a:cubicBezTo>
                    <a:cubicBezTo>
                      <a:pt x="1435" y="3273"/>
                      <a:pt x="1639" y="3304"/>
                      <a:pt x="1835" y="3304"/>
                    </a:cubicBezTo>
                    <a:cubicBezTo>
                      <a:pt x="1848" y="3304"/>
                      <a:pt x="1861" y="3304"/>
                      <a:pt x="1874" y="3304"/>
                    </a:cubicBezTo>
                    <a:cubicBezTo>
                      <a:pt x="1929" y="3316"/>
                      <a:pt x="1986" y="3323"/>
                      <a:pt x="2044" y="3323"/>
                    </a:cubicBezTo>
                    <a:cubicBezTo>
                      <a:pt x="2069" y="3323"/>
                      <a:pt x="2095" y="3322"/>
                      <a:pt x="2120" y="3319"/>
                    </a:cubicBezTo>
                    <a:lnTo>
                      <a:pt x="2120" y="3319"/>
                    </a:lnTo>
                    <a:cubicBezTo>
                      <a:pt x="2077" y="3327"/>
                      <a:pt x="2036" y="3335"/>
                      <a:pt x="1993" y="3342"/>
                    </a:cubicBezTo>
                    <a:cubicBezTo>
                      <a:pt x="1883" y="3359"/>
                      <a:pt x="1769" y="3371"/>
                      <a:pt x="1654" y="3371"/>
                    </a:cubicBezTo>
                    <a:cubicBezTo>
                      <a:pt x="1472" y="3371"/>
                      <a:pt x="1289" y="3340"/>
                      <a:pt x="1121" y="3247"/>
                    </a:cubicBezTo>
                    <a:cubicBezTo>
                      <a:pt x="873" y="3112"/>
                      <a:pt x="694" y="2864"/>
                      <a:pt x="619" y="2593"/>
                    </a:cubicBezTo>
                    <a:lnTo>
                      <a:pt x="613" y="2574"/>
                    </a:lnTo>
                    <a:close/>
                    <a:moveTo>
                      <a:pt x="2526" y="3273"/>
                    </a:moveTo>
                    <a:lnTo>
                      <a:pt x="2526" y="3273"/>
                    </a:lnTo>
                    <a:cubicBezTo>
                      <a:pt x="2523" y="3276"/>
                      <a:pt x="2521" y="3280"/>
                      <a:pt x="2518" y="3281"/>
                    </a:cubicBezTo>
                    <a:cubicBezTo>
                      <a:pt x="2496" y="3292"/>
                      <a:pt x="2472" y="3301"/>
                      <a:pt x="2456" y="3320"/>
                    </a:cubicBezTo>
                    <a:cubicBezTo>
                      <a:pt x="2437" y="3339"/>
                      <a:pt x="2424" y="3385"/>
                      <a:pt x="2401" y="3403"/>
                    </a:cubicBezTo>
                    <a:cubicBezTo>
                      <a:pt x="2379" y="3419"/>
                      <a:pt x="2354" y="3441"/>
                      <a:pt x="2325" y="3465"/>
                    </a:cubicBezTo>
                    <a:cubicBezTo>
                      <a:pt x="2309" y="3477"/>
                      <a:pt x="2290" y="3495"/>
                      <a:pt x="2271" y="3495"/>
                    </a:cubicBezTo>
                    <a:cubicBezTo>
                      <a:pt x="2270" y="3495"/>
                      <a:pt x="2268" y="3495"/>
                      <a:pt x="2266" y="3495"/>
                    </a:cubicBezTo>
                    <a:cubicBezTo>
                      <a:pt x="2292" y="3478"/>
                      <a:pt x="2318" y="3465"/>
                      <a:pt x="2342" y="3444"/>
                    </a:cubicBezTo>
                    <a:cubicBezTo>
                      <a:pt x="2395" y="3396"/>
                      <a:pt x="2435" y="3342"/>
                      <a:pt x="2470" y="3286"/>
                    </a:cubicBezTo>
                    <a:cubicBezTo>
                      <a:pt x="2490" y="3281"/>
                      <a:pt x="2510" y="3277"/>
                      <a:pt x="2526" y="3273"/>
                    </a:cubicBezTo>
                    <a:close/>
                    <a:moveTo>
                      <a:pt x="610" y="1282"/>
                    </a:moveTo>
                    <a:lnTo>
                      <a:pt x="610" y="1282"/>
                    </a:lnTo>
                    <a:cubicBezTo>
                      <a:pt x="597" y="1347"/>
                      <a:pt x="590" y="1413"/>
                      <a:pt x="583" y="1477"/>
                    </a:cubicBezTo>
                    <a:cubicBezTo>
                      <a:pt x="515" y="1691"/>
                      <a:pt x="475" y="1914"/>
                      <a:pt x="477" y="2142"/>
                    </a:cubicBezTo>
                    <a:cubicBezTo>
                      <a:pt x="482" y="2467"/>
                      <a:pt x="592" y="2803"/>
                      <a:pt x="817" y="3053"/>
                    </a:cubicBezTo>
                    <a:cubicBezTo>
                      <a:pt x="1038" y="3312"/>
                      <a:pt x="1377" y="3414"/>
                      <a:pt x="1684" y="3414"/>
                    </a:cubicBezTo>
                    <a:cubicBezTo>
                      <a:pt x="1692" y="3414"/>
                      <a:pt x="1700" y="3414"/>
                      <a:pt x="1709" y="3414"/>
                    </a:cubicBezTo>
                    <a:cubicBezTo>
                      <a:pt x="1922" y="3411"/>
                      <a:pt x="2148" y="3360"/>
                      <a:pt x="2360" y="3312"/>
                    </a:cubicBezTo>
                    <a:lnTo>
                      <a:pt x="2360" y="3312"/>
                    </a:lnTo>
                    <a:cubicBezTo>
                      <a:pt x="2282" y="3396"/>
                      <a:pt x="2186" y="3466"/>
                      <a:pt x="2077" y="3503"/>
                    </a:cubicBezTo>
                    <a:cubicBezTo>
                      <a:pt x="2010" y="3527"/>
                      <a:pt x="1942" y="3535"/>
                      <a:pt x="1874" y="3535"/>
                    </a:cubicBezTo>
                    <a:cubicBezTo>
                      <a:pt x="1765" y="3535"/>
                      <a:pt x="1657" y="3513"/>
                      <a:pt x="1556" y="3496"/>
                    </a:cubicBezTo>
                    <a:cubicBezTo>
                      <a:pt x="1389" y="3469"/>
                      <a:pt x="1226" y="3420"/>
                      <a:pt x="1081" y="3334"/>
                    </a:cubicBezTo>
                    <a:cubicBezTo>
                      <a:pt x="937" y="3250"/>
                      <a:pt x="804" y="3147"/>
                      <a:pt x="700" y="3019"/>
                    </a:cubicBezTo>
                    <a:cubicBezTo>
                      <a:pt x="605" y="2909"/>
                      <a:pt x="507" y="2796"/>
                      <a:pt x="445" y="2661"/>
                    </a:cubicBezTo>
                    <a:cubicBezTo>
                      <a:pt x="438" y="2646"/>
                      <a:pt x="429" y="2632"/>
                      <a:pt x="422" y="2615"/>
                    </a:cubicBezTo>
                    <a:cubicBezTo>
                      <a:pt x="371" y="2478"/>
                      <a:pt x="392" y="2326"/>
                      <a:pt x="385" y="2192"/>
                    </a:cubicBezTo>
                    <a:cubicBezTo>
                      <a:pt x="379" y="2053"/>
                      <a:pt x="387" y="1915"/>
                      <a:pt x="419" y="1783"/>
                    </a:cubicBezTo>
                    <a:cubicBezTo>
                      <a:pt x="449" y="1652"/>
                      <a:pt x="463" y="1510"/>
                      <a:pt x="532" y="1391"/>
                    </a:cubicBezTo>
                    <a:cubicBezTo>
                      <a:pt x="555" y="1351"/>
                      <a:pt x="583" y="1316"/>
                      <a:pt x="610" y="1282"/>
                    </a:cubicBezTo>
                    <a:close/>
                    <a:moveTo>
                      <a:pt x="2618" y="0"/>
                    </a:moveTo>
                    <a:cubicBezTo>
                      <a:pt x="2585" y="0"/>
                      <a:pt x="2543" y="23"/>
                      <a:pt x="2511" y="24"/>
                    </a:cubicBezTo>
                    <a:cubicBezTo>
                      <a:pt x="2474" y="25"/>
                      <a:pt x="2439" y="30"/>
                      <a:pt x="2404" y="38"/>
                    </a:cubicBezTo>
                    <a:cubicBezTo>
                      <a:pt x="2386" y="42"/>
                      <a:pt x="2367" y="50"/>
                      <a:pt x="2350" y="50"/>
                    </a:cubicBezTo>
                    <a:cubicBezTo>
                      <a:pt x="2337" y="50"/>
                      <a:pt x="2325" y="45"/>
                      <a:pt x="2318" y="30"/>
                    </a:cubicBezTo>
                    <a:cubicBezTo>
                      <a:pt x="2318" y="29"/>
                      <a:pt x="2318" y="29"/>
                      <a:pt x="2318" y="29"/>
                    </a:cubicBezTo>
                    <a:cubicBezTo>
                      <a:pt x="2318" y="29"/>
                      <a:pt x="2309" y="50"/>
                      <a:pt x="2311" y="52"/>
                    </a:cubicBezTo>
                    <a:cubicBezTo>
                      <a:pt x="2316" y="81"/>
                      <a:pt x="2327" y="88"/>
                      <a:pt x="2342" y="88"/>
                    </a:cubicBezTo>
                    <a:cubicBezTo>
                      <a:pt x="2348" y="88"/>
                      <a:pt x="2353" y="87"/>
                      <a:pt x="2360" y="86"/>
                    </a:cubicBezTo>
                    <a:cubicBezTo>
                      <a:pt x="2388" y="81"/>
                      <a:pt x="2422" y="59"/>
                      <a:pt x="2452" y="59"/>
                    </a:cubicBezTo>
                    <a:cubicBezTo>
                      <a:pt x="2456" y="59"/>
                      <a:pt x="2459" y="59"/>
                      <a:pt x="2463" y="60"/>
                    </a:cubicBezTo>
                    <a:cubicBezTo>
                      <a:pt x="2490" y="65"/>
                      <a:pt x="2519" y="64"/>
                      <a:pt x="2548" y="67"/>
                    </a:cubicBezTo>
                    <a:cubicBezTo>
                      <a:pt x="2577" y="71"/>
                      <a:pt x="2604" y="76"/>
                      <a:pt x="2631" y="86"/>
                    </a:cubicBezTo>
                    <a:cubicBezTo>
                      <a:pt x="2658" y="98"/>
                      <a:pt x="2662" y="153"/>
                      <a:pt x="2684" y="170"/>
                    </a:cubicBezTo>
                    <a:cubicBezTo>
                      <a:pt x="2706" y="188"/>
                      <a:pt x="2732" y="197"/>
                      <a:pt x="2753" y="221"/>
                    </a:cubicBezTo>
                    <a:cubicBezTo>
                      <a:pt x="2772" y="243"/>
                      <a:pt x="2794" y="259"/>
                      <a:pt x="2811" y="284"/>
                    </a:cubicBezTo>
                    <a:cubicBezTo>
                      <a:pt x="2829" y="307"/>
                      <a:pt x="2863" y="305"/>
                      <a:pt x="2880" y="331"/>
                    </a:cubicBezTo>
                    <a:cubicBezTo>
                      <a:pt x="2896" y="353"/>
                      <a:pt x="2880" y="415"/>
                      <a:pt x="2896" y="435"/>
                    </a:cubicBezTo>
                    <a:cubicBezTo>
                      <a:pt x="2913" y="458"/>
                      <a:pt x="2925" y="473"/>
                      <a:pt x="2940" y="493"/>
                    </a:cubicBezTo>
                    <a:cubicBezTo>
                      <a:pt x="2954" y="513"/>
                      <a:pt x="2993" y="504"/>
                      <a:pt x="3006" y="525"/>
                    </a:cubicBezTo>
                    <a:cubicBezTo>
                      <a:pt x="3015" y="539"/>
                      <a:pt x="3017" y="558"/>
                      <a:pt x="3023" y="576"/>
                    </a:cubicBezTo>
                    <a:cubicBezTo>
                      <a:pt x="3016" y="585"/>
                      <a:pt x="3013" y="594"/>
                      <a:pt x="3016" y="595"/>
                    </a:cubicBezTo>
                    <a:cubicBezTo>
                      <a:pt x="3027" y="603"/>
                      <a:pt x="3037" y="610"/>
                      <a:pt x="3049" y="620"/>
                    </a:cubicBezTo>
                    <a:cubicBezTo>
                      <a:pt x="3059" y="630"/>
                      <a:pt x="3071" y="641"/>
                      <a:pt x="3079" y="652"/>
                    </a:cubicBezTo>
                    <a:cubicBezTo>
                      <a:pt x="3093" y="671"/>
                      <a:pt x="3096" y="701"/>
                      <a:pt x="3110" y="720"/>
                    </a:cubicBezTo>
                    <a:cubicBezTo>
                      <a:pt x="3123" y="740"/>
                      <a:pt x="3152" y="741"/>
                      <a:pt x="3166" y="760"/>
                    </a:cubicBezTo>
                    <a:cubicBezTo>
                      <a:pt x="3171" y="767"/>
                      <a:pt x="3180" y="774"/>
                      <a:pt x="3188" y="780"/>
                    </a:cubicBezTo>
                    <a:cubicBezTo>
                      <a:pt x="3207" y="828"/>
                      <a:pt x="3217" y="879"/>
                      <a:pt x="3235" y="925"/>
                    </a:cubicBezTo>
                    <a:cubicBezTo>
                      <a:pt x="3247" y="971"/>
                      <a:pt x="3250" y="1016"/>
                      <a:pt x="3255" y="1063"/>
                    </a:cubicBezTo>
                    <a:cubicBezTo>
                      <a:pt x="3233" y="1016"/>
                      <a:pt x="3209" y="971"/>
                      <a:pt x="3176" y="931"/>
                    </a:cubicBezTo>
                    <a:cubicBezTo>
                      <a:pt x="3158" y="909"/>
                      <a:pt x="3137" y="890"/>
                      <a:pt x="3114" y="872"/>
                    </a:cubicBezTo>
                    <a:cubicBezTo>
                      <a:pt x="3105" y="854"/>
                      <a:pt x="3097" y="836"/>
                      <a:pt x="3085" y="819"/>
                    </a:cubicBezTo>
                    <a:cubicBezTo>
                      <a:pt x="3054" y="767"/>
                      <a:pt x="3021" y="716"/>
                      <a:pt x="2986" y="668"/>
                    </a:cubicBezTo>
                    <a:cubicBezTo>
                      <a:pt x="2946" y="621"/>
                      <a:pt x="2891" y="588"/>
                      <a:pt x="2849" y="544"/>
                    </a:cubicBezTo>
                    <a:cubicBezTo>
                      <a:pt x="2810" y="497"/>
                      <a:pt x="2775" y="442"/>
                      <a:pt x="2731" y="400"/>
                    </a:cubicBezTo>
                    <a:cubicBezTo>
                      <a:pt x="2684" y="356"/>
                      <a:pt x="2642" y="307"/>
                      <a:pt x="2588" y="272"/>
                    </a:cubicBezTo>
                    <a:cubicBezTo>
                      <a:pt x="2536" y="237"/>
                      <a:pt x="2472" y="224"/>
                      <a:pt x="2415" y="202"/>
                    </a:cubicBezTo>
                    <a:cubicBezTo>
                      <a:pt x="2376" y="173"/>
                      <a:pt x="2339" y="140"/>
                      <a:pt x="2295" y="118"/>
                    </a:cubicBezTo>
                    <a:cubicBezTo>
                      <a:pt x="2249" y="91"/>
                      <a:pt x="2190" y="94"/>
                      <a:pt x="2142" y="78"/>
                    </a:cubicBezTo>
                    <a:cubicBezTo>
                      <a:pt x="2092" y="64"/>
                      <a:pt x="2042" y="48"/>
                      <a:pt x="1988" y="48"/>
                    </a:cubicBezTo>
                    <a:cubicBezTo>
                      <a:pt x="1982" y="48"/>
                      <a:pt x="1976" y="48"/>
                      <a:pt x="1970" y="49"/>
                    </a:cubicBezTo>
                    <a:cubicBezTo>
                      <a:pt x="1909" y="52"/>
                      <a:pt x="1852" y="85"/>
                      <a:pt x="1797" y="97"/>
                    </a:cubicBezTo>
                    <a:cubicBezTo>
                      <a:pt x="1755" y="105"/>
                      <a:pt x="1717" y="119"/>
                      <a:pt x="1680" y="135"/>
                    </a:cubicBezTo>
                    <a:cubicBezTo>
                      <a:pt x="1604" y="119"/>
                      <a:pt x="1528" y="104"/>
                      <a:pt x="1451" y="101"/>
                    </a:cubicBezTo>
                    <a:cubicBezTo>
                      <a:pt x="1449" y="101"/>
                      <a:pt x="1447" y="101"/>
                      <a:pt x="1446" y="101"/>
                    </a:cubicBezTo>
                    <a:cubicBezTo>
                      <a:pt x="1356" y="101"/>
                      <a:pt x="1272" y="133"/>
                      <a:pt x="1187" y="152"/>
                    </a:cubicBezTo>
                    <a:cubicBezTo>
                      <a:pt x="1091" y="173"/>
                      <a:pt x="997" y="202"/>
                      <a:pt x="912" y="250"/>
                    </a:cubicBezTo>
                    <a:cubicBezTo>
                      <a:pt x="828" y="301"/>
                      <a:pt x="763" y="379"/>
                      <a:pt x="696" y="442"/>
                    </a:cubicBezTo>
                    <a:cubicBezTo>
                      <a:pt x="639" y="493"/>
                      <a:pt x="592" y="551"/>
                      <a:pt x="550" y="613"/>
                    </a:cubicBezTo>
                    <a:cubicBezTo>
                      <a:pt x="504" y="643"/>
                      <a:pt x="462" y="682"/>
                      <a:pt x="420" y="718"/>
                    </a:cubicBezTo>
                    <a:cubicBezTo>
                      <a:pt x="375" y="759"/>
                      <a:pt x="360" y="824"/>
                      <a:pt x="323" y="870"/>
                    </a:cubicBezTo>
                    <a:cubicBezTo>
                      <a:pt x="283" y="916"/>
                      <a:pt x="226" y="953"/>
                      <a:pt x="193" y="1007"/>
                    </a:cubicBezTo>
                    <a:cubicBezTo>
                      <a:pt x="160" y="1060"/>
                      <a:pt x="141" y="1118"/>
                      <a:pt x="116" y="1175"/>
                    </a:cubicBezTo>
                    <a:cubicBezTo>
                      <a:pt x="93" y="1232"/>
                      <a:pt x="54" y="1287"/>
                      <a:pt x="41" y="1349"/>
                    </a:cubicBezTo>
                    <a:cubicBezTo>
                      <a:pt x="24" y="1411"/>
                      <a:pt x="31" y="1475"/>
                      <a:pt x="27" y="1536"/>
                    </a:cubicBezTo>
                    <a:cubicBezTo>
                      <a:pt x="20" y="1598"/>
                      <a:pt x="31" y="1660"/>
                      <a:pt x="31" y="1722"/>
                    </a:cubicBezTo>
                    <a:cubicBezTo>
                      <a:pt x="34" y="1784"/>
                      <a:pt x="1" y="1849"/>
                      <a:pt x="10" y="1914"/>
                    </a:cubicBezTo>
                    <a:cubicBezTo>
                      <a:pt x="8" y="1952"/>
                      <a:pt x="30" y="1989"/>
                      <a:pt x="53" y="2025"/>
                    </a:cubicBezTo>
                    <a:cubicBezTo>
                      <a:pt x="70" y="2068"/>
                      <a:pt x="90" y="2110"/>
                      <a:pt x="104" y="2152"/>
                    </a:cubicBezTo>
                    <a:cubicBezTo>
                      <a:pt x="118" y="2192"/>
                      <a:pt x="134" y="2230"/>
                      <a:pt x="153" y="2266"/>
                    </a:cubicBezTo>
                    <a:cubicBezTo>
                      <a:pt x="159" y="2299"/>
                      <a:pt x="162" y="2333"/>
                      <a:pt x="169" y="2365"/>
                    </a:cubicBezTo>
                    <a:cubicBezTo>
                      <a:pt x="206" y="2542"/>
                      <a:pt x="295" y="2706"/>
                      <a:pt x="387" y="2858"/>
                    </a:cubicBezTo>
                    <a:cubicBezTo>
                      <a:pt x="478" y="3010"/>
                      <a:pt x="586" y="3159"/>
                      <a:pt x="725" y="3276"/>
                    </a:cubicBezTo>
                    <a:cubicBezTo>
                      <a:pt x="862" y="3392"/>
                      <a:pt x="1016" y="3498"/>
                      <a:pt x="1188" y="3564"/>
                    </a:cubicBezTo>
                    <a:cubicBezTo>
                      <a:pt x="1355" y="3628"/>
                      <a:pt x="1534" y="3645"/>
                      <a:pt x="1714" y="3645"/>
                    </a:cubicBezTo>
                    <a:cubicBezTo>
                      <a:pt x="1721" y="3645"/>
                      <a:pt x="1729" y="3645"/>
                      <a:pt x="1736" y="3645"/>
                    </a:cubicBezTo>
                    <a:cubicBezTo>
                      <a:pt x="1907" y="3643"/>
                      <a:pt x="2091" y="3606"/>
                      <a:pt x="2249" y="3507"/>
                    </a:cubicBezTo>
                    <a:cubicBezTo>
                      <a:pt x="2254" y="3520"/>
                      <a:pt x="2262" y="3525"/>
                      <a:pt x="2269" y="3528"/>
                    </a:cubicBezTo>
                    <a:cubicBezTo>
                      <a:pt x="2218" y="3555"/>
                      <a:pt x="2167" y="3583"/>
                      <a:pt x="2113" y="3609"/>
                    </a:cubicBezTo>
                    <a:cubicBezTo>
                      <a:pt x="2068" y="3631"/>
                      <a:pt x="2014" y="3660"/>
                      <a:pt x="1961" y="3660"/>
                    </a:cubicBezTo>
                    <a:cubicBezTo>
                      <a:pt x="1946" y="3660"/>
                      <a:pt x="1930" y="3657"/>
                      <a:pt x="1915" y="3652"/>
                    </a:cubicBezTo>
                    <a:cubicBezTo>
                      <a:pt x="1915" y="3652"/>
                      <a:pt x="1915" y="3652"/>
                      <a:pt x="1915" y="3652"/>
                    </a:cubicBezTo>
                    <a:cubicBezTo>
                      <a:pt x="1912" y="3652"/>
                      <a:pt x="1912" y="3675"/>
                      <a:pt x="1915" y="3676"/>
                    </a:cubicBezTo>
                    <a:cubicBezTo>
                      <a:pt x="1937" y="3690"/>
                      <a:pt x="1959" y="3695"/>
                      <a:pt x="1981" y="3695"/>
                    </a:cubicBezTo>
                    <a:cubicBezTo>
                      <a:pt x="2006" y="3695"/>
                      <a:pt x="2031" y="3688"/>
                      <a:pt x="2055" y="3679"/>
                    </a:cubicBezTo>
                    <a:cubicBezTo>
                      <a:pt x="2126" y="3654"/>
                      <a:pt x="2186" y="3601"/>
                      <a:pt x="2252" y="3576"/>
                    </a:cubicBezTo>
                    <a:cubicBezTo>
                      <a:pt x="2313" y="3554"/>
                      <a:pt x="2372" y="3525"/>
                      <a:pt x="2427" y="3491"/>
                    </a:cubicBezTo>
                    <a:cubicBezTo>
                      <a:pt x="2486" y="3456"/>
                      <a:pt x="2538" y="3425"/>
                      <a:pt x="2592" y="3394"/>
                    </a:cubicBezTo>
                    <a:lnTo>
                      <a:pt x="2593" y="3394"/>
                    </a:lnTo>
                    <a:cubicBezTo>
                      <a:pt x="2597" y="3394"/>
                      <a:pt x="2600" y="3395"/>
                      <a:pt x="2602" y="3395"/>
                    </a:cubicBezTo>
                    <a:cubicBezTo>
                      <a:pt x="2604" y="3395"/>
                      <a:pt x="2605" y="3395"/>
                      <a:pt x="2607" y="3394"/>
                    </a:cubicBezTo>
                    <a:cubicBezTo>
                      <a:pt x="2631" y="3387"/>
                      <a:pt x="2651" y="3374"/>
                      <a:pt x="2677" y="3367"/>
                    </a:cubicBezTo>
                    <a:cubicBezTo>
                      <a:pt x="2716" y="3360"/>
                      <a:pt x="2754" y="3353"/>
                      <a:pt x="2788" y="3332"/>
                    </a:cubicBezTo>
                    <a:cubicBezTo>
                      <a:pt x="2812" y="3319"/>
                      <a:pt x="2833" y="3304"/>
                      <a:pt x="2854" y="3287"/>
                    </a:cubicBezTo>
                    <a:cubicBezTo>
                      <a:pt x="2874" y="3289"/>
                      <a:pt x="2900" y="3297"/>
                      <a:pt x="2920" y="3297"/>
                    </a:cubicBezTo>
                    <a:cubicBezTo>
                      <a:pt x="2928" y="3297"/>
                      <a:pt x="2935" y="3296"/>
                      <a:pt x="2940" y="3292"/>
                    </a:cubicBezTo>
                    <a:cubicBezTo>
                      <a:pt x="2965" y="3279"/>
                      <a:pt x="2986" y="3262"/>
                      <a:pt x="3009" y="3246"/>
                    </a:cubicBezTo>
                    <a:cubicBezTo>
                      <a:pt x="3034" y="3231"/>
                      <a:pt x="3027" y="3191"/>
                      <a:pt x="3046" y="3174"/>
                    </a:cubicBezTo>
                    <a:cubicBezTo>
                      <a:pt x="3067" y="3156"/>
                      <a:pt x="3105" y="3151"/>
                      <a:pt x="3126" y="3133"/>
                    </a:cubicBezTo>
                    <a:cubicBezTo>
                      <a:pt x="3145" y="3112"/>
                      <a:pt x="3156" y="3087"/>
                      <a:pt x="3173" y="3067"/>
                    </a:cubicBezTo>
                    <a:cubicBezTo>
                      <a:pt x="3191" y="3046"/>
                      <a:pt x="3221" y="3032"/>
                      <a:pt x="3236" y="3010"/>
                    </a:cubicBezTo>
                    <a:cubicBezTo>
                      <a:pt x="3250" y="2988"/>
                      <a:pt x="3249" y="2955"/>
                      <a:pt x="3260" y="2933"/>
                    </a:cubicBezTo>
                    <a:lnTo>
                      <a:pt x="3264" y="2918"/>
                    </a:lnTo>
                    <a:cubicBezTo>
                      <a:pt x="3309" y="2885"/>
                      <a:pt x="3374" y="2863"/>
                      <a:pt x="3408" y="2816"/>
                    </a:cubicBezTo>
                    <a:cubicBezTo>
                      <a:pt x="3447" y="2764"/>
                      <a:pt x="3477" y="2708"/>
                      <a:pt x="3510" y="2651"/>
                    </a:cubicBezTo>
                    <a:cubicBezTo>
                      <a:pt x="3542" y="2595"/>
                      <a:pt x="3536" y="2523"/>
                      <a:pt x="3558" y="2464"/>
                    </a:cubicBezTo>
                    <a:cubicBezTo>
                      <a:pt x="3584" y="2405"/>
                      <a:pt x="3623" y="2348"/>
                      <a:pt x="3642" y="2285"/>
                    </a:cubicBezTo>
                    <a:cubicBezTo>
                      <a:pt x="3656" y="2220"/>
                      <a:pt x="3663" y="2156"/>
                      <a:pt x="3668" y="2090"/>
                    </a:cubicBezTo>
                    <a:cubicBezTo>
                      <a:pt x="3677" y="2025"/>
                      <a:pt x="3697" y="1959"/>
                      <a:pt x="3697" y="1894"/>
                    </a:cubicBezTo>
                    <a:cubicBezTo>
                      <a:pt x="3696" y="1828"/>
                      <a:pt x="3675" y="1764"/>
                      <a:pt x="3666" y="1700"/>
                    </a:cubicBezTo>
                    <a:cubicBezTo>
                      <a:pt x="3659" y="1634"/>
                      <a:pt x="3633" y="1572"/>
                      <a:pt x="3617" y="1509"/>
                    </a:cubicBezTo>
                    <a:cubicBezTo>
                      <a:pt x="3601" y="1446"/>
                      <a:pt x="3619" y="1371"/>
                      <a:pt x="3597" y="1309"/>
                    </a:cubicBezTo>
                    <a:cubicBezTo>
                      <a:pt x="3569" y="1234"/>
                      <a:pt x="3494" y="1181"/>
                      <a:pt x="3449" y="1117"/>
                    </a:cubicBezTo>
                    <a:cubicBezTo>
                      <a:pt x="3463" y="1110"/>
                      <a:pt x="3480" y="1099"/>
                      <a:pt x="3477" y="1097"/>
                    </a:cubicBezTo>
                    <a:cubicBezTo>
                      <a:pt x="3460" y="1078"/>
                      <a:pt x="3433" y="1069"/>
                      <a:pt x="3432" y="1041"/>
                    </a:cubicBezTo>
                    <a:cubicBezTo>
                      <a:pt x="3429" y="1013"/>
                      <a:pt x="3449" y="972"/>
                      <a:pt x="3454" y="939"/>
                    </a:cubicBezTo>
                    <a:cubicBezTo>
                      <a:pt x="3456" y="906"/>
                      <a:pt x="3481" y="861"/>
                      <a:pt x="3481" y="829"/>
                    </a:cubicBezTo>
                    <a:cubicBezTo>
                      <a:pt x="3481" y="796"/>
                      <a:pt x="3460" y="780"/>
                      <a:pt x="3451" y="753"/>
                    </a:cubicBezTo>
                    <a:cubicBezTo>
                      <a:pt x="3441" y="726"/>
                      <a:pt x="3414" y="712"/>
                      <a:pt x="3400" y="686"/>
                    </a:cubicBezTo>
                    <a:cubicBezTo>
                      <a:pt x="3388" y="661"/>
                      <a:pt x="3389" y="621"/>
                      <a:pt x="3372" y="597"/>
                    </a:cubicBezTo>
                    <a:cubicBezTo>
                      <a:pt x="3355" y="573"/>
                      <a:pt x="3353" y="537"/>
                      <a:pt x="3332" y="514"/>
                    </a:cubicBezTo>
                    <a:cubicBezTo>
                      <a:pt x="3313" y="492"/>
                      <a:pt x="3268" y="499"/>
                      <a:pt x="3247" y="478"/>
                    </a:cubicBezTo>
                    <a:lnTo>
                      <a:pt x="3182" y="422"/>
                    </a:lnTo>
                    <a:cubicBezTo>
                      <a:pt x="3162" y="402"/>
                      <a:pt x="3152" y="369"/>
                      <a:pt x="3130" y="352"/>
                    </a:cubicBezTo>
                    <a:cubicBezTo>
                      <a:pt x="3110" y="331"/>
                      <a:pt x="3093" y="303"/>
                      <a:pt x="3072" y="284"/>
                    </a:cubicBezTo>
                    <a:cubicBezTo>
                      <a:pt x="3050" y="265"/>
                      <a:pt x="3031" y="241"/>
                      <a:pt x="3009" y="224"/>
                    </a:cubicBezTo>
                    <a:cubicBezTo>
                      <a:pt x="2986" y="207"/>
                      <a:pt x="2949" y="208"/>
                      <a:pt x="2928" y="189"/>
                    </a:cubicBezTo>
                    <a:cubicBezTo>
                      <a:pt x="2906" y="170"/>
                      <a:pt x="2892" y="140"/>
                      <a:pt x="2870" y="119"/>
                    </a:cubicBezTo>
                    <a:cubicBezTo>
                      <a:pt x="2848" y="100"/>
                      <a:pt x="2829" y="74"/>
                      <a:pt x="2804" y="56"/>
                    </a:cubicBezTo>
                    <a:cubicBezTo>
                      <a:pt x="2781" y="36"/>
                      <a:pt x="2742" y="45"/>
                      <a:pt x="2717" y="31"/>
                    </a:cubicBezTo>
                    <a:cubicBezTo>
                      <a:pt x="2687" y="17"/>
                      <a:pt x="2658" y="2"/>
                      <a:pt x="2624" y="1"/>
                    </a:cubicBezTo>
                    <a:cubicBezTo>
                      <a:pt x="2622" y="0"/>
                      <a:pt x="2620" y="0"/>
                      <a:pt x="2618"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29"/>
              <p:cNvSpPr/>
              <p:nvPr/>
            </p:nvSpPr>
            <p:spPr>
              <a:xfrm>
                <a:off x="815625" y="3468425"/>
                <a:ext cx="93225" cy="92075"/>
              </a:xfrm>
              <a:custGeom>
                <a:rect b="b" l="l" r="r" t="t"/>
                <a:pathLst>
                  <a:path extrusionOk="0" h="3683" w="3729">
                    <a:moveTo>
                      <a:pt x="2134" y="647"/>
                    </a:moveTo>
                    <a:cubicBezTo>
                      <a:pt x="2189" y="666"/>
                      <a:pt x="2242" y="687"/>
                      <a:pt x="2296" y="710"/>
                    </a:cubicBezTo>
                    <a:cubicBezTo>
                      <a:pt x="2285" y="711"/>
                      <a:pt x="2277" y="714"/>
                      <a:pt x="2266" y="716"/>
                    </a:cubicBezTo>
                    <a:cubicBezTo>
                      <a:pt x="2223" y="691"/>
                      <a:pt x="2179" y="669"/>
                      <a:pt x="2134" y="647"/>
                    </a:cubicBezTo>
                    <a:close/>
                    <a:moveTo>
                      <a:pt x="1604" y="779"/>
                    </a:moveTo>
                    <a:cubicBezTo>
                      <a:pt x="1711" y="780"/>
                      <a:pt x="1824" y="804"/>
                      <a:pt x="1938" y="835"/>
                    </a:cubicBezTo>
                    <a:lnTo>
                      <a:pt x="1891" y="861"/>
                    </a:lnTo>
                    <a:cubicBezTo>
                      <a:pt x="1755" y="824"/>
                      <a:pt x="1616" y="799"/>
                      <a:pt x="1472" y="798"/>
                    </a:cubicBezTo>
                    <a:cubicBezTo>
                      <a:pt x="1513" y="787"/>
                      <a:pt x="1556" y="779"/>
                      <a:pt x="1604" y="779"/>
                    </a:cubicBezTo>
                    <a:close/>
                    <a:moveTo>
                      <a:pt x="2000" y="855"/>
                    </a:moveTo>
                    <a:cubicBezTo>
                      <a:pt x="2019" y="861"/>
                      <a:pt x="2037" y="863"/>
                      <a:pt x="2057" y="872"/>
                    </a:cubicBezTo>
                    <a:cubicBezTo>
                      <a:pt x="2076" y="881"/>
                      <a:pt x="2095" y="890"/>
                      <a:pt x="2112" y="900"/>
                    </a:cubicBezTo>
                    <a:cubicBezTo>
                      <a:pt x="2088" y="901"/>
                      <a:pt x="2063" y="903"/>
                      <a:pt x="2037" y="908"/>
                    </a:cubicBezTo>
                    <a:cubicBezTo>
                      <a:pt x="2013" y="897"/>
                      <a:pt x="1986" y="889"/>
                      <a:pt x="1959" y="881"/>
                    </a:cubicBezTo>
                    <a:lnTo>
                      <a:pt x="2000" y="855"/>
                    </a:lnTo>
                    <a:close/>
                    <a:moveTo>
                      <a:pt x="2177" y="945"/>
                    </a:moveTo>
                    <a:cubicBezTo>
                      <a:pt x="2184" y="945"/>
                      <a:pt x="2191" y="945"/>
                      <a:pt x="2197" y="945"/>
                    </a:cubicBezTo>
                    <a:cubicBezTo>
                      <a:pt x="2255" y="980"/>
                      <a:pt x="2308" y="1018"/>
                      <a:pt x="2361" y="1058"/>
                    </a:cubicBezTo>
                    <a:cubicBezTo>
                      <a:pt x="2308" y="1024"/>
                      <a:pt x="2253" y="992"/>
                      <a:pt x="2196" y="969"/>
                    </a:cubicBezTo>
                    <a:cubicBezTo>
                      <a:pt x="2178" y="959"/>
                      <a:pt x="2157" y="952"/>
                      <a:pt x="2136" y="945"/>
                    </a:cubicBezTo>
                    <a:cubicBezTo>
                      <a:pt x="2150" y="945"/>
                      <a:pt x="2164" y="945"/>
                      <a:pt x="2177" y="945"/>
                    </a:cubicBezTo>
                    <a:close/>
                    <a:moveTo>
                      <a:pt x="2361" y="738"/>
                    </a:moveTo>
                    <a:cubicBezTo>
                      <a:pt x="2490" y="799"/>
                      <a:pt x="2613" y="874"/>
                      <a:pt x="2731" y="949"/>
                    </a:cubicBezTo>
                    <a:cubicBezTo>
                      <a:pt x="2747" y="962"/>
                      <a:pt x="2765" y="976"/>
                      <a:pt x="2782" y="987"/>
                    </a:cubicBezTo>
                    <a:cubicBezTo>
                      <a:pt x="2787" y="994"/>
                      <a:pt x="2791" y="1002"/>
                      <a:pt x="2796" y="1010"/>
                    </a:cubicBezTo>
                    <a:cubicBezTo>
                      <a:pt x="2800" y="1032"/>
                      <a:pt x="2800" y="1054"/>
                      <a:pt x="2796" y="1075"/>
                    </a:cubicBezTo>
                    <a:cubicBezTo>
                      <a:pt x="2673" y="952"/>
                      <a:pt x="2524" y="860"/>
                      <a:pt x="2377" y="777"/>
                    </a:cubicBezTo>
                    <a:cubicBezTo>
                      <a:pt x="2357" y="765"/>
                      <a:pt x="2333" y="753"/>
                      <a:pt x="2313" y="743"/>
                    </a:cubicBezTo>
                    <a:cubicBezTo>
                      <a:pt x="2329" y="740"/>
                      <a:pt x="2344" y="739"/>
                      <a:pt x="2361" y="738"/>
                    </a:cubicBezTo>
                    <a:close/>
                    <a:moveTo>
                      <a:pt x="1462" y="1097"/>
                    </a:moveTo>
                    <a:cubicBezTo>
                      <a:pt x="1448" y="1100"/>
                      <a:pt x="1435" y="1102"/>
                      <a:pt x="1419" y="1104"/>
                    </a:cubicBezTo>
                    <a:cubicBezTo>
                      <a:pt x="1406" y="1106"/>
                      <a:pt x="1390" y="1111"/>
                      <a:pt x="1377" y="1113"/>
                    </a:cubicBezTo>
                    <a:cubicBezTo>
                      <a:pt x="1375" y="1109"/>
                      <a:pt x="1375" y="1106"/>
                      <a:pt x="1375" y="1102"/>
                    </a:cubicBezTo>
                    <a:cubicBezTo>
                      <a:pt x="1403" y="1101"/>
                      <a:pt x="1432" y="1100"/>
                      <a:pt x="1462" y="1097"/>
                    </a:cubicBezTo>
                    <a:close/>
                    <a:moveTo>
                      <a:pt x="2825" y="1055"/>
                    </a:moveTo>
                    <a:cubicBezTo>
                      <a:pt x="2838" y="1079"/>
                      <a:pt x="2853" y="1100"/>
                      <a:pt x="2866" y="1122"/>
                    </a:cubicBezTo>
                    <a:cubicBezTo>
                      <a:pt x="2866" y="1122"/>
                      <a:pt x="2866" y="1122"/>
                      <a:pt x="2866" y="1122"/>
                    </a:cubicBezTo>
                    <a:lnTo>
                      <a:pt x="2866" y="1122"/>
                    </a:lnTo>
                    <a:cubicBezTo>
                      <a:pt x="2850" y="1110"/>
                      <a:pt x="2835" y="1101"/>
                      <a:pt x="2819" y="1088"/>
                    </a:cubicBezTo>
                    <a:cubicBezTo>
                      <a:pt x="2822" y="1080"/>
                      <a:pt x="2822" y="1068"/>
                      <a:pt x="2825" y="1055"/>
                    </a:cubicBezTo>
                    <a:close/>
                    <a:moveTo>
                      <a:pt x="1333" y="1109"/>
                    </a:moveTo>
                    <a:cubicBezTo>
                      <a:pt x="1334" y="1113"/>
                      <a:pt x="1334" y="1117"/>
                      <a:pt x="1335" y="1123"/>
                    </a:cubicBezTo>
                    <a:cubicBezTo>
                      <a:pt x="1225" y="1145"/>
                      <a:pt x="1118" y="1179"/>
                      <a:pt x="1012" y="1227"/>
                    </a:cubicBezTo>
                    <a:cubicBezTo>
                      <a:pt x="1019" y="1214"/>
                      <a:pt x="1026" y="1199"/>
                      <a:pt x="1033" y="1185"/>
                    </a:cubicBezTo>
                    <a:cubicBezTo>
                      <a:pt x="1086" y="1163"/>
                      <a:pt x="1141" y="1145"/>
                      <a:pt x="1201" y="1131"/>
                    </a:cubicBezTo>
                    <a:cubicBezTo>
                      <a:pt x="1243" y="1122"/>
                      <a:pt x="1287" y="1116"/>
                      <a:pt x="1333" y="1109"/>
                    </a:cubicBezTo>
                    <a:close/>
                    <a:moveTo>
                      <a:pt x="1686" y="1289"/>
                    </a:moveTo>
                    <a:cubicBezTo>
                      <a:pt x="1713" y="1292"/>
                      <a:pt x="1739" y="1295"/>
                      <a:pt x="1765" y="1296"/>
                    </a:cubicBezTo>
                    <a:cubicBezTo>
                      <a:pt x="1732" y="1306"/>
                      <a:pt x="1700" y="1320"/>
                      <a:pt x="1670" y="1331"/>
                    </a:cubicBezTo>
                    <a:cubicBezTo>
                      <a:pt x="1671" y="1317"/>
                      <a:pt x="1675" y="1303"/>
                      <a:pt x="1678" y="1289"/>
                    </a:cubicBezTo>
                    <a:close/>
                    <a:moveTo>
                      <a:pt x="976" y="1369"/>
                    </a:moveTo>
                    <a:lnTo>
                      <a:pt x="976" y="1369"/>
                    </a:lnTo>
                    <a:cubicBezTo>
                      <a:pt x="968" y="1375"/>
                      <a:pt x="957" y="1382"/>
                      <a:pt x="949" y="1386"/>
                    </a:cubicBezTo>
                    <a:cubicBezTo>
                      <a:pt x="950" y="1383"/>
                      <a:pt x="950" y="1379"/>
                      <a:pt x="953" y="1376"/>
                    </a:cubicBezTo>
                    <a:cubicBezTo>
                      <a:pt x="961" y="1372"/>
                      <a:pt x="969" y="1371"/>
                      <a:pt x="976" y="1369"/>
                    </a:cubicBezTo>
                    <a:close/>
                    <a:moveTo>
                      <a:pt x="1843" y="1309"/>
                    </a:moveTo>
                    <a:cubicBezTo>
                      <a:pt x="1876" y="1314"/>
                      <a:pt x="1907" y="1320"/>
                      <a:pt x="1938" y="1333"/>
                    </a:cubicBezTo>
                    <a:cubicBezTo>
                      <a:pt x="2014" y="1365"/>
                      <a:pt x="2069" y="1427"/>
                      <a:pt x="2123" y="1479"/>
                    </a:cubicBezTo>
                    <a:cubicBezTo>
                      <a:pt x="2069" y="1450"/>
                      <a:pt x="2013" y="1427"/>
                      <a:pt x="1955" y="1409"/>
                    </a:cubicBezTo>
                    <a:cubicBezTo>
                      <a:pt x="1878" y="1384"/>
                      <a:pt x="1796" y="1365"/>
                      <a:pt x="1714" y="1358"/>
                    </a:cubicBezTo>
                    <a:cubicBezTo>
                      <a:pt x="1755" y="1338"/>
                      <a:pt x="1796" y="1321"/>
                      <a:pt x="1843" y="1309"/>
                    </a:cubicBezTo>
                    <a:close/>
                    <a:moveTo>
                      <a:pt x="3144" y="594"/>
                    </a:moveTo>
                    <a:cubicBezTo>
                      <a:pt x="3159" y="607"/>
                      <a:pt x="3173" y="618"/>
                      <a:pt x="3185" y="632"/>
                    </a:cubicBezTo>
                    <a:cubicBezTo>
                      <a:pt x="3240" y="689"/>
                      <a:pt x="3292" y="750"/>
                      <a:pt x="3338" y="815"/>
                    </a:cubicBezTo>
                    <a:cubicBezTo>
                      <a:pt x="3385" y="881"/>
                      <a:pt x="3423" y="955"/>
                      <a:pt x="3451" y="1032"/>
                    </a:cubicBezTo>
                    <a:cubicBezTo>
                      <a:pt x="3475" y="1113"/>
                      <a:pt x="3448" y="1204"/>
                      <a:pt x="3455" y="1283"/>
                    </a:cubicBezTo>
                    <a:cubicBezTo>
                      <a:pt x="3462" y="1364"/>
                      <a:pt x="3469" y="1444"/>
                      <a:pt x="3455" y="1523"/>
                    </a:cubicBezTo>
                    <a:cubicBezTo>
                      <a:pt x="3453" y="1536"/>
                      <a:pt x="3451" y="1547"/>
                      <a:pt x="3448" y="1558"/>
                    </a:cubicBezTo>
                    <a:cubicBezTo>
                      <a:pt x="3423" y="1486"/>
                      <a:pt x="3390" y="1417"/>
                      <a:pt x="3352" y="1351"/>
                    </a:cubicBezTo>
                    <a:cubicBezTo>
                      <a:pt x="3361" y="1321"/>
                      <a:pt x="3368" y="1288"/>
                      <a:pt x="3364" y="1258"/>
                    </a:cubicBezTo>
                    <a:cubicBezTo>
                      <a:pt x="3356" y="1196"/>
                      <a:pt x="3335" y="1137"/>
                      <a:pt x="3323" y="1076"/>
                    </a:cubicBezTo>
                    <a:cubicBezTo>
                      <a:pt x="3310" y="1014"/>
                      <a:pt x="3290" y="956"/>
                      <a:pt x="3269" y="894"/>
                    </a:cubicBezTo>
                    <a:cubicBezTo>
                      <a:pt x="3251" y="833"/>
                      <a:pt x="3199" y="787"/>
                      <a:pt x="3171" y="731"/>
                    </a:cubicBezTo>
                    <a:cubicBezTo>
                      <a:pt x="3155" y="694"/>
                      <a:pt x="3155" y="640"/>
                      <a:pt x="3144" y="594"/>
                    </a:cubicBezTo>
                    <a:close/>
                    <a:moveTo>
                      <a:pt x="2480" y="1144"/>
                    </a:moveTo>
                    <a:cubicBezTo>
                      <a:pt x="2629" y="1248"/>
                      <a:pt x="2794" y="1351"/>
                      <a:pt x="2882" y="1515"/>
                    </a:cubicBezTo>
                    <a:cubicBezTo>
                      <a:pt x="2897" y="1543"/>
                      <a:pt x="2910" y="1574"/>
                      <a:pt x="2922" y="1603"/>
                    </a:cubicBezTo>
                    <a:cubicBezTo>
                      <a:pt x="2908" y="1581"/>
                      <a:pt x="2896" y="1558"/>
                      <a:pt x="2882" y="1536"/>
                    </a:cubicBezTo>
                    <a:cubicBezTo>
                      <a:pt x="2818" y="1431"/>
                      <a:pt x="2723" y="1351"/>
                      <a:pt x="2622" y="1289"/>
                    </a:cubicBezTo>
                    <a:cubicBezTo>
                      <a:pt x="2580" y="1237"/>
                      <a:pt x="2531" y="1189"/>
                      <a:pt x="2480" y="1144"/>
                    </a:cubicBezTo>
                    <a:close/>
                    <a:moveTo>
                      <a:pt x="1608" y="1665"/>
                    </a:moveTo>
                    <a:lnTo>
                      <a:pt x="1608" y="1678"/>
                    </a:lnTo>
                    <a:cubicBezTo>
                      <a:pt x="1534" y="1700"/>
                      <a:pt x="1465" y="1735"/>
                      <a:pt x="1410" y="1782"/>
                    </a:cubicBezTo>
                    <a:cubicBezTo>
                      <a:pt x="1388" y="1799"/>
                      <a:pt x="1367" y="1822"/>
                      <a:pt x="1348" y="1845"/>
                    </a:cubicBezTo>
                    <a:cubicBezTo>
                      <a:pt x="1342" y="1847"/>
                      <a:pt x="1335" y="1850"/>
                      <a:pt x="1331" y="1851"/>
                    </a:cubicBezTo>
                    <a:cubicBezTo>
                      <a:pt x="1333" y="1847"/>
                      <a:pt x="1333" y="1843"/>
                      <a:pt x="1334" y="1839"/>
                    </a:cubicBezTo>
                    <a:cubicBezTo>
                      <a:pt x="1335" y="1836"/>
                      <a:pt x="1338" y="1832"/>
                      <a:pt x="1341" y="1829"/>
                    </a:cubicBezTo>
                    <a:cubicBezTo>
                      <a:pt x="1393" y="1746"/>
                      <a:pt x="1477" y="1708"/>
                      <a:pt x="1563" y="1680"/>
                    </a:cubicBezTo>
                    <a:cubicBezTo>
                      <a:pt x="1576" y="1675"/>
                      <a:pt x="1593" y="1671"/>
                      <a:pt x="1608" y="1665"/>
                    </a:cubicBezTo>
                    <a:close/>
                    <a:moveTo>
                      <a:pt x="665" y="1675"/>
                    </a:moveTo>
                    <a:cubicBezTo>
                      <a:pt x="665" y="1695"/>
                      <a:pt x="664" y="1716"/>
                      <a:pt x="664" y="1735"/>
                    </a:cubicBezTo>
                    <a:cubicBezTo>
                      <a:pt x="664" y="1775"/>
                      <a:pt x="667" y="1815"/>
                      <a:pt x="672" y="1854"/>
                    </a:cubicBezTo>
                    <a:cubicBezTo>
                      <a:pt x="664" y="1872"/>
                      <a:pt x="660" y="1887"/>
                      <a:pt x="654" y="1900"/>
                    </a:cubicBezTo>
                    <a:cubicBezTo>
                      <a:pt x="651" y="1823"/>
                      <a:pt x="654" y="1748"/>
                      <a:pt x="665" y="1675"/>
                    </a:cubicBezTo>
                    <a:close/>
                    <a:moveTo>
                      <a:pt x="3581" y="1715"/>
                    </a:moveTo>
                    <a:cubicBezTo>
                      <a:pt x="3581" y="1716"/>
                      <a:pt x="3583" y="1719"/>
                      <a:pt x="3583" y="1719"/>
                    </a:cubicBezTo>
                    <a:cubicBezTo>
                      <a:pt x="3587" y="1764"/>
                      <a:pt x="3599" y="1811"/>
                      <a:pt x="3601" y="1859"/>
                    </a:cubicBezTo>
                    <a:cubicBezTo>
                      <a:pt x="3606" y="1907"/>
                      <a:pt x="3601" y="1956"/>
                      <a:pt x="3594" y="2002"/>
                    </a:cubicBezTo>
                    <a:cubicBezTo>
                      <a:pt x="3591" y="2017"/>
                      <a:pt x="3583" y="2031"/>
                      <a:pt x="3572" y="2044"/>
                    </a:cubicBezTo>
                    <a:cubicBezTo>
                      <a:pt x="3564" y="2012"/>
                      <a:pt x="3555" y="1982"/>
                      <a:pt x="3548" y="1951"/>
                    </a:cubicBezTo>
                    <a:cubicBezTo>
                      <a:pt x="3543" y="1924"/>
                      <a:pt x="3532" y="1896"/>
                      <a:pt x="3522" y="1872"/>
                    </a:cubicBezTo>
                    <a:cubicBezTo>
                      <a:pt x="3544" y="1822"/>
                      <a:pt x="3565" y="1770"/>
                      <a:pt x="3581" y="1715"/>
                    </a:cubicBezTo>
                    <a:close/>
                    <a:moveTo>
                      <a:pt x="2491" y="1510"/>
                    </a:moveTo>
                    <a:lnTo>
                      <a:pt x="2491" y="1510"/>
                    </a:lnTo>
                    <a:cubicBezTo>
                      <a:pt x="2584" y="1651"/>
                      <a:pt x="2610" y="1826"/>
                      <a:pt x="2588" y="1962"/>
                    </a:cubicBezTo>
                    <a:cubicBezTo>
                      <a:pt x="2585" y="1991"/>
                      <a:pt x="2578" y="2023"/>
                      <a:pt x="2567" y="2056"/>
                    </a:cubicBezTo>
                    <a:cubicBezTo>
                      <a:pt x="2569" y="2015"/>
                      <a:pt x="2571" y="1971"/>
                      <a:pt x="2571" y="1929"/>
                    </a:cubicBezTo>
                    <a:cubicBezTo>
                      <a:pt x="2571" y="1837"/>
                      <a:pt x="2580" y="1737"/>
                      <a:pt x="2551" y="1639"/>
                    </a:cubicBezTo>
                    <a:cubicBezTo>
                      <a:pt x="2537" y="1595"/>
                      <a:pt x="2516" y="1551"/>
                      <a:pt x="2491" y="1510"/>
                    </a:cubicBezTo>
                    <a:close/>
                    <a:moveTo>
                      <a:pt x="1788" y="1620"/>
                    </a:moveTo>
                    <a:cubicBezTo>
                      <a:pt x="1808" y="1620"/>
                      <a:pt x="1829" y="1622"/>
                      <a:pt x="1850" y="1627"/>
                    </a:cubicBezTo>
                    <a:cubicBezTo>
                      <a:pt x="1951" y="1650"/>
                      <a:pt x="2047" y="1695"/>
                      <a:pt x="2119" y="1763"/>
                    </a:cubicBezTo>
                    <a:cubicBezTo>
                      <a:pt x="2131" y="1774"/>
                      <a:pt x="2139" y="1788"/>
                      <a:pt x="2150" y="1797"/>
                    </a:cubicBezTo>
                    <a:cubicBezTo>
                      <a:pt x="2130" y="1794"/>
                      <a:pt x="2110" y="1792"/>
                      <a:pt x="2090" y="1792"/>
                    </a:cubicBezTo>
                    <a:cubicBezTo>
                      <a:pt x="2026" y="1792"/>
                      <a:pt x="1962" y="1811"/>
                      <a:pt x="1905" y="1858"/>
                    </a:cubicBezTo>
                    <a:cubicBezTo>
                      <a:pt x="1869" y="1841"/>
                      <a:pt x="1829" y="1830"/>
                      <a:pt x="1789" y="1830"/>
                    </a:cubicBezTo>
                    <a:cubicBezTo>
                      <a:pt x="1780" y="1830"/>
                      <a:pt x="1772" y="1831"/>
                      <a:pt x="1763" y="1832"/>
                    </a:cubicBezTo>
                    <a:cubicBezTo>
                      <a:pt x="1704" y="1839"/>
                      <a:pt x="1660" y="1874"/>
                      <a:pt x="1624" y="1906"/>
                    </a:cubicBezTo>
                    <a:cubicBezTo>
                      <a:pt x="1618" y="1905"/>
                      <a:pt x="1612" y="1905"/>
                      <a:pt x="1605" y="1905"/>
                    </a:cubicBezTo>
                    <a:cubicBezTo>
                      <a:pt x="1582" y="1905"/>
                      <a:pt x="1559" y="1910"/>
                      <a:pt x="1535" y="1913"/>
                    </a:cubicBezTo>
                    <a:cubicBezTo>
                      <a:pt x="1485" y="1927"/>
                      <a:pt x="1452" y="1961"/>
                      <a:pt x="1415" y="1987"/>
                    </a:cubicBezTo>
                    <a:cubicBezTo>
                      <a:pt x="1385" y="2008"/>
                      <a:pt x="1346" y="2030"/>
                      <a:pt x="1320" y="2063"/>
                    </a:cubicBezTo>
                    <a:cubicBezTo>
                      <a:pt x="1320" y="2060"/>
                      <a:pt x="1320" y="2059"/>
                      <a:pt x="1319" y="2057"/>
                    </a:cubicBezTo>
                    <a:cubicBezTo>
                      <a:pt x="1334" y="1983"/>
                      <a:pt x="1366" y="1917"/>
                      <a:pt x="1408" y="1867"/>
                    </a:cubicBezTo>
                    <a:cubicBezTo>
                      <a:pt x="1452" y="1858"/>
                      <a:pt x="1499" y="1850"/>
                      <a:pt x="1544" y="1850"/>
                    </a:cubicBezTo>
                    <a:cubicBezTo>
                      <a:pt x="1579" y="1850"/>
                      <a:pt x="1613" y="1855"/>
                      <a:pt x="1644" y="1867"/>
                    </a:cubicBezTo>
                    <a:cubicBezTo>
                      <a:pt x="1644" y="1868"/>
                      <a:pt x="1644" y="1868"/>
                      <a:pt x="1644" y="1868"/>
                    </a:cubicBezTo>
                    <a:cubicBezTo>
                      <a:pt x="1648" y="1868"/>
                      <a:pt x="1652" y="1847"/>
                      <a:pt x="1649" y="1844"/>
                    </a:cubicBezTo>
                    <a:cubicBezTo>
                      <a:pt x="1612" y="1818"/>
                      <a:pt x="1572" y="1810"/>
                      <a:pt x="1531" y="1810"/>
                    </a:cubicBezTo>
                    <a:cubicBezTo>
                      <a:pt x="1510" y="1810"/>
                      <a:pt x="1490" y="1812"/>
                      <a:pt x="1469" y="1815"/>
                    </a:cubicBezTo>
                    <a:cubicBezTo>
                      <a:pt x="1507" y="1783"/>
                      <a:pt x="1552" y="1760"/>
                      <a:pt x="1602" y="1742"/>
                    </a:cubicBezTo>
                    <a:lnTo>
                      <a:pt x="1602" y="1742"/>
                    </a:lnTo>
                    <a:cubicBezTo>
                      <a:pt x="1601" y="1764"/>
                      <a:pt x="1601" y="1789"/>
                      <a:pt x="1596" y="1810"/>
                    </a:cubicBezTo>
                    <a:cubicBezTo>
                      <a:pt x="1595" y="1814"/>
                      <a:pt x="1603" y="1816"/>
                      <a:pt x="1610" y="1816"/>
                    </a:cubicBezTo>
                    <a:cubicBezTo>
                      <a:pt x="1615" y="1816"/>
                      <a:pt x="1619" y="1815"/>
                      <a:pt x="1620" y="1812"/>
                    </a:cubicBezTo>
                    <a:cubicBezTo>
                      <a:pt x="1629" y="1785"/>
                      <a:pt x="1634" y="1756"/>
                      <a:pt x="1638" y="1728"/>
                    </a:cubicBezTo>
                    <a:cubicBezTo>
                      <a:pt x="1683" y="1717"/>
                      <a:pt x="1729" y="1711"/>
                      <a:pt x="1775" y="1711"/>
                    </a:cubicBezTo>
                    <a:cubicBezTo>
                      <a:pt x="1840" y="1711"/>
                      <a:pt x="1904" y="1723"/>
                      <a:pt x="1962" y="1749"/>
                    </a:cubicBezTo>
                    <a:cubicBezTo>
                      <a:pt x="1963" y="1750"/>
                      <a:pt x="1965" y="1750"/>
                      <a:pt x="1967" y="1750"/>
                    </a:cubicBezTo>
                    <a:cubicBezTo>
                      <a:pt x="1987" y="1750"/>
                      <a:pt x="2008" y="1715"/>
                      <a:pt x="1986" y="1702"/>
                    </a:cubicBezTo>
                    <a:cubicBezTo>
                      <a:pt x="1920" y="1664"/>
                      <a:pt x="1844" y="1648"/>
                      <a:pt x="1767" y="1648"/>
                    </a:cubicBezTo>
                    <a:cubicBezTo>
                      <a:pt x="1726" y="1648"/>
                      <a:pt x="1685" y="1652"/>
                      <a:pt x="1645" y="1661"/>
                    </a:cubicBezTo>
                    <a:lnTo>
                      <a:pt x="1645" y="1646"/>
                    </a:lnTo>
                    <a:cubicBezTo>
                      <a:pt x="1691" y="1631"/>
                      <a:pt x="1739" y="1620"/>
                      <a:pt x="1788" y="1620"/>
                    </a:cubicBezTo>
                    <a:close/>
                    <a:moveTo>
                      <a:pt x="1637" y="1292"/>
                    </a:moveTo>
                    <a:lnTo>
                      <a:pt x="1637" y="1292"/>
                    </a:lnTo>
                    <a:cubicBezTo>
                      <a:pt x="1634" y="1306"/>
                      <a:pt x="1629" y="1320"/>
                      <a:pt x="1627" y="1335"/>
                    </a:cubicBezTo>
                    <a:cubicBezTo>
                      <a:pt x="1624" y="1340"/>
                      <a:pt x="1624" y="1344"/>
                      <a:pt x="1624" y="1349"/>
                    </a:cubicBezTo>
                    <a:cubicBezTo>
                      <a:pt x="1620" y="1351"/>
                      <a:pt x="1616" y="1355"/>
                      <a:pt x="1611" y="1358"/>
                    </a:cubicBezTo>
                    <a:cubicBezTo>
                      <a:pt x="1596" y="1361"/>
                      <a:pt x="1580" y="1361"/>
                      <a:pt x="1565" y="1362"/>
                    </a:cubicBezTo>
                    <a:cubicBezTo>
                      <a:pt x="1425" y="1386"/>
                      <a:pt x="1300" y="1466"/>
                      <a:pt x="1199" y="1570"/>
                    </a:cubicBezTo>
                    <a:cubicBezTo>
                      <a:pt x="1100" y="1673"/>
                      <a:pt x="1046" y="1811"/>
                      <a:pt x="1037" y="1956"/>
                    </a:cubicBezTo>
                    <a:cubicBezTo>
                      <a:pt x="1035" y="1969"/>
                      <a:pt x="1035" y="1984"/>
                      <a:pt x="1035" y="1998"/>
                    </a:cubicBezTo>
                    <a:cubicBezTo>
                      <a:pt x="1016" y="2016"/>
                      <a:pt x="993" y="2033"/>
                      <a:pt x="978" y="2053"/>
                    </a:cubicBezTo>
                    <a:cubicBezTo>
                      <a:pt x="967" y="2068"/>
                      <a:pt x="960" y="2086"/>
                      <a:pt x="950" y="2103"/>
                    </a:cubicBezTo>
                    <a:cubicBezTo>
                      <a:pt x="943" y="2081"/>
                      <a:pt x="939" y="2059"/>
                      <a:pt x="934" y="2037"/>
                    </a:cubicBezTo>
                    <a:cubicBezTo>
                      <a:pt x="950" y="1964"/>
                      <a:pt x="976" y="1894"/>
                      <a:pt x="1005" y="1826"/>
                    </a:cubicBezTo>
                    <a:cubicBezTo>
                      <a:pt x="1033" y="1764"/>
                      <a:pt x="1063" y="1701"/>
                      <a:pt x="1099" y="1639"/>
                    </a:cubicBezTo>
                    <a:cubicBezTo>
                      <a:pt x="1136" y="1605"/>
                      <a:pt x="1174" y="1572"/>
                      <a:pt x="1210" y="1540"/>
                    </a:cubicBezTo>
                    <a:cubicBezTo>
                      <a:pt x="1301" y="1453"/>
                      <a:pt x="1397" y="1351"/>
                      <a:pt x="1528" y="1300"/>
                    </a:cubicBezTo>
                    <a:cubicBezTo>
                      <a:pt x="1565" y="1295"/>
                      <a:pt x="1601" y="1294"/>
                      <a:pt x="1637" y="1292"/>
                    </a:cubicBezTo>
                    <a:close/>
                    <a:moveTo>
                      <a:pt x="1141" y="615"/>
                    </a:moveTo>
                    <a:lnTo>
                      <a:pt x="1141" y="615"/>
                    </a:lnTo>
                    <a:cubicBezTo>
                      <a:pt x="1012" y="705"/>
                      <a:pt x="932" y="826"/>
                      <a:pt x="868" y="949"/>
                    </a:cubicBezTo>
                    <a:cubicBezTo>
                      <a:pt x="744" y="1025"/>
                      <a:pt x="634" y="1124"/>
                      <a:pt x="555" y="1248"/>
                    </a:cubicBezTo>
                    <a:cubicBezTo>
                      <a:pt x="431" y="1444"/>
                      <a:pt x="404" y="1660"/>
                      <a:pt x="408" y="1867"/>
                    </a:cubicBezTo>
                    <a:cubicBezTo>
                      <a:pt x="390" y="1947"/>
                      <a:pt x="383" y="2030"/>
                      <a:pt x="393" y="2114"/>
                    </a:cubicBezTo>
                    <a:cubicBezTo>
                      <a:pt x="384" y="2072"/>
                      <a:pt x="376" y="2031"/>
                      <a:pt x="369" y="1989"/>
                    </a:cubicBezTo>
                    <a:cubicBezTo>
                      <a:pt x="325" y="1706"/>
                      <a:pt x="312" y="1393"/>
                      <a:pt x="463" y="1122"/>
                    </a:cubicBezTo>
                    <a:cubicBezTo>
                      <a:pt x="601" y="875"/>
                      <a:pt x="848" y="696"/>
                      <a:pt x="1121" y="621"/>
                    </a:cubicBezTo>
                    <a:cubicBezTo>
                      <a:pt x="1128" y="619"/>
                      <a:pt x="1135" y="619"/>
                      <a:pt x="1141" y="615"/>
                    </a:cubicBezTo>
                    <a:close/>
                    <a:moveTo>
                      <a:pt x="1033" y="2078"/>
                    </a:moveTo>
                    <a:cubicBezTo>
                      <a:pt x="1037" y="2161"/>
                      <a:pt x="1057" y="2243"/>
                      <a:pt x="1099" y="2315"/>
                    </a:cubicBezTo>
                    <a:cubicBezTo>
                      <a:pt x="1090" y="2319"/>
                      <a:pt x="1081" y="2322"/>
                      <a:pt x="1074" y="2326"/>
                    </a:cubicBezTo>
                    <a:cubicBezTo>
                      <a:pt x="1044" y="2291"/>
                      <a:pt x="1016" y="2253"/>
                      <a:pt x="996" y="2211"/>
                    </a:cubicBezTo>
                    <a:lnTo>
                      <a:pt x="996" y="2191"/>
                    </a:lnTo>
                    <a:cubicBezTo>
                      <a:pt x="998" y="2161"/>
                      <a:pt x="1011" y="2119"/>
                      <a:pt x="1033" y="2078"/>
                    </a:cubicBezTo>
                    <a:close/>
                    <a:moveTo>
                      <a:pt x="1616" y="384"/>
                    </a:moveTo>
                    <a:cubicBezTo>
                      <a:pt x="1724" y="384"/>
                      <a:pt x="1832" y="395"/>
                      <a:pt x="1937" y="420"/>
                    </a:cubicBezTo>
                    <a:cubicBezTo>
                      <a:pt x="2068" y="450"/>
                      <a:pt x="2209" y="464"/>
                      <a:pt x="2332" y="533"/>
                    </a:cubicBezTo>
                    <a:cubicBezTo>
                      <a:pt x="2372" y="556"/>
                      <a:pt x="2406" y="581"/>
                      <a:pt x="2441" y="611"/>
                    </a:cubicBezTo>
                    <a:cubicBezTo>
                      <a:pt x="2374" y="599"/>
                      <a:pt x="2308" y="590"/>
                      <a:pt x="2242" y="583"/>
                    </a:cubicBezTo>
                    <a:cubicBezTo>
                      <a:pt x="2038" y="520"/>
                      <a:pt x="1826" y="480"/>
                      <a:pt x="1608" y="480"/>
                    </a:cubicBezTo>
                    <a:cubicBezTo>
                      <a:pt x="1597" y="480"/>
                      <a:pt x="1587" y="480"/>
                      <a:pt x="1576" y="480"/>
                    </a:cubicBezTo>
                    <a:cubicBezTo>
                      <a:pt x="1250" y="484"/>
                      <a:pt x="913" y="594"/>
                      <a:pt x="661" y="817"/>
                    </a:cubicBezTo>
                    <a:cubicBezTo>
                      <a:pt x="397" y="1042"/>
                      <a:pt x="294" y="1391"/>
                      <a:pt x="301" y="1706"/>
                    </a:cubicBezTo>
                    <a:cubicBezTo>
                      <a:pt x="302" y="1920"/>
                      <a:pt x="356" y="2143"/>
                      <a:pt x="402" y="2353"/>
                    </a:cubicBezTo>
                    <a:cubicBezTo>
                      <a:pt x="317" y="2276"/>
                      <a:pt x="247" y="2180"/>
                      <a:pt x="210" y="2072"/>
                    </a:cubicBezTo>
                    <a:cubicBezTo>
                      <a:pt x="148" y="1895"/>
                      <a:pt x="189" y="1715"/>
                      <a:pt x="218" y="1554"/>
                    </a:cubicBezTo>
                    <a:cubicBezTo>
                      <a:pt x="245" y="1389"/>
                      <a:pt x="294" y="1225"/>
                      <a:pt x="379" y="1080"/>
                    </a:cubicBezTo>
                    <a:cubicBezTo>
                      <a:pt x="464" y="937"/>
                      <a:pt x="569" y="805"/>
                      <a:pt x="696" y="700"/>
                    </a:cubicBezTo>
                    <a:cubicBezTo>
                      <a:pt x="808" y="605"/>
                      <a:pt x="921" y="509"/>
                      <a:pt x="1056" y="447"/>
                    </a:cubicBezTo>
                    <a:cubicBezTo>
                      <a:pt x="1071" y="440"/>
                      <a:pt x="1085" y="432"/>
                      <a:pt x="1101" y="425"/>
                    </a:cubicBezTo>
                    <a:cubicBezTo>
                      <a:pt x="1192" y="391"/>
                      <a:pt x="1286" y="388"/>
                      <a:pt x="1378" y="388"/>
                    </a:cubicBezTo>
                    <a:cubicBezTo>
                      <a:pt x="1401" y="388"/>
                      <a:pt x="1424" y="388"/>
                      <a:pt x="1447" y="388"/>
                    </a:cubicBezTo>
                    <a:cubicBezTo>
                      <a:pt x="1474" y="388"/>
                      <a:pt x="1500" y="388"/>
                      <a:pt x="1527" y="387"/>
                    </a:cubicBezTo>
                    <a:cubicBezTo>
                      <a:pt x="1556" y="385"/>
                      <a:pt x="1586" y="384"/>
                      <a:pt x="1616" y="384"/>
                    </a:cubicBezTo>
                    <a:close/>
                    <a:moveTo>
                      <a:pt x="1099" y="2352"/>
                    </a:moveTo>
                    <a:lnTo>
                      <a:pt x="1099" y="2352"/>
                    </a:lnTo>
                    <a:cubicBezTo>
                      <a:pt x="1111" y="2360"/>
                      <a:pt x="1121" y="2370"/>
                      <a:pt x="1132" y="2381"/>
                    </a:cubicBezTo>
                    <a:lnTo>
                      <a:pt x="1141" y="2396"/>
                    </a:lnTo>
                    <a:cubicBezTo>
                      <a:pt x="1126" y="2382"/>
                      <a:pt x="1113" y="2367"/>
                      <a:pt x="1099" y="2352"/>
                    </a:cubicBezTo>
                    <a:close/>
                    <a:moveTo>
                      <a:pt x="411" y="2200"/>
                    </a:moveTo>
                    <a:lnTo>
                      <a:pt x="411" y="2200"/>
                    </a:lnTo>
                    <a:cubicBezTo>
                      <a:pt x="419" y="2235"/>
                      <a:pt x="433" y="2269"/>
                      <a:pt x="451" y="2300"/>
                    </a:cubicBezTo>
                    <a:cubicBezTo>
                      <a:pt x="453" y="2334"/>
                      <a:pt x="459" y="2367"/>
                      <a:pt x="464" y="2401"/>
                    </a:cubicBezTo>
                    <a:cubicBezTo>
                      <a:pt x="456" y="2396"/>
                      <a:pt x="451" y="2393"/>
                      <a:pt x="445" y="2388"/>
                    </a:cubicBezTo>
                    <a:cubicBezTo>
                      <a:pt x="431" y="2327"/>
                      <a:pt x="423" y="2262"/>
                      <a:pt x="411" y="2200"/>
                    </a:cubicBezTo>
                    <a:close/>
                    <a:moveTo>
                      <a:pt x="2757" y="2249"/>
                    </a:moveTo>
                    <a:cubicBezTo>
                      <a:pt x="2757" y="2284"/>
                      <a:pt x="2752" y="2322"/>
                      <a:pt x="2745" y="2360"/>
                    </a:cubicBezTo>
                    <a:cubicBezTo>
                      <a:pt x="2724" y="2374"/>
                      <a:pt x="2703" y="2386"/>
                      <a:pt x="2681" y="2397"/>
                    </a:cubicBezTo>
                    <a:cubicBezTo>
                      <a:pt x="2662" y="2407"/>
                      <a:pt x="2643" y="2412"/>
                      <a:pt x="2622" y="2422"/>
                    </a:cubicBezTo>
                    <a:cubicBezTo>
                      <a:pt x="2619" y="2423"/>
                      <a:pt x="2614" y="2425"/>
                      <a:pt x="2610" y="2426"/>
                    </a:cubicBezTo>
                    <a:cubicBezTo>
                      <a:pt x="2613" y="2425"/>
                      <a:pt x="2614" y="2423"/>
                      <a:pt x="2615" y="2423"/>
                    </a:cubicBezTo>
                    <a:cubicBezTo>
                      <a:pt x="2669" y="2374"/>
                      <a:pt x="2717" y="2313"/>
                      <a:pt x="2757" y="2249"/>
                    </a:cubicBezTo>
                    <a:close/>
                    <a:moveTo>
                      <a:pt x="2091" y="1861"/>
                    </a:moveTo>
                    <a:cubicBezTo>
                      <a:pt x="2130" y="1861"/>
                      <a:pt x="2167" y="1869"/>
                      <a:pt x="2200" y="1883"/>
                    </a:cubicBezTo>
                    <a:cubicBezTo>
                      <a:pt x="2220" y="1928"/>
                      <a:pt x="2233" y="1975"/>
                      <a:pt x="2235" y="2019"/>
                    </a:cubicBezTo>
                    <a:cubicBezTo>
                      <a:pt x="2248" y="2108"/>
                      <a:pt x="2213" y="2202"/>
                      <a:pt x="2171" y="2283"/>
                    </a:cubicBezTo>
                    <a:cubicBezTo>
                      <a:pt x="2134" y="2349"/>
                      <a:pt x="2079" y="2401"/>
                      <a:pt x="2019" y="2439"/>
                    </a:cubicBezTo>
                    <a:cubicBezTo>
                      <a:pt x="2015" y="2439"/>
                      <a:pt x="2011" y="2439"/>
                      <a:pt x="2007" y="2439"/>
                    </a:cubicBezTo>
                    <a:cubicBezTo>
                      <a:pt x="1995" y="2439"/>
                      <a:pt x="1984" y="2437"/>
                      <a:pt x="1971" y="2437"/>
                    </a:cubicBezTo>
                    <a:cubicBezTo>
                      <a:pt x="1980" y="2425"/>
                      <a:pt x="1986" y="2411"/>
                      <a:pt x="1995" y="2401"/>
                    </a:cubicBezTo>
                    <a:cubicBezTo>
                      <a:pt x="2028" y="2361"/>
                      <a:pt x="2068" y="2317"/>
                      <a:pt x="2084" y="2260"/>
                    </a:cubicBezTo>
                    <a:cubicBezTo>
                      <a:pt x="2102" y="2206"/>
                      <a:pt x="2116" y="2132"/>
                      <a:pt x="2098" y="2063"/>
                    </a:cubicBezTo>
                    <a:cubicBezTo>
                      <a:pt x="2090" y="2024"/>
                      <a:pt x="2068" y="1991"/>
                      <a:pt x="2041" y="1965"/>
                    </a:cubicBezTo>
                    <a:cubicBezTo>
                      <a:pt x="2019" y="1943"/>
                      <a:pt x="1995" y="1925"/>
                      <a:pt x="1971" y="1906"/>
                    </a:cubicBezTo>
                    <a:cubicBezTo>
                      <a:pt x="1966" y="1902"/>
                      <a:pt x="1962" y="1900"/>
                      <a:pt x="1957" y="1896"/>
                    </a:cubicBezTo>
                    <a:cubicBezTo>
                      <a:pt x="2000" y="1872"/>
                      <a:pt x="2046" y="1861"/>
                      <a:pt x="2091" y="1861"/>
                    </a:cubicBezTo>
                    <a:close/>
                    <a:moveTo>
                      <a:pt x="217" y="2258"/>
                    </a:moveTo>
                    <a:lnTo>
                      <a:pt x="217" y="2258"/>
                    </a:lnTo>
                    <a:cubicBezTo>
                      <a:pt x="233" y="2284"/>
                      <a:pt x="247" y="2311"/>
                      <a:pt x="268" y="2334"/>
                    </a:cubicBezTo>
                    <a:cubicBezTo>
                      <a:pt x="316" y="2388"/>
                      <a:pt x="369" y="2426"/>
                      <a:pt x="426" y="2459"/>
                    </a:cubicBezTo>
                    <a:cubicBezTo>
                      <a:pt x="430" y="2478"/>
                      <a:pt x="434" y="2498"/>
                      <a:pt x="438" y="2514"/>
                    </a:cubicBezTo>
                    <a:cubicBezTo>
                      <a:pt x="437" y="2513"/>
                      <a:pt x="433" y="2511"/>
                      <a:pt x="431" y="2507"/>
                    </a:cubicBezTo>
                    <a:cubicBezTo>
                      <a:pt x="420" y="2485"/>
                      <a:pt x="412" y="2465"/>
                      <a:pt x="393" y="2445"/>
                    </a:cubicBezTo>
                    <a:cubicBezTo>
                      <a:pt x="375" y="2426"/>
                      <a:pt x="328" y="2415"/>
                      <a:pt x="310" y="2390"/>
                    </a:cubicBezTo>
                    <a:cubicBezTo>
                      <a:pt x="294" y="2370"/>
                      <a:pt x="273" y="2345"/>
                      <a:pt x="248" y="2317"/>
                    </a:cubicBezTo>
                    <a:cubicBezTo>
                      <a:pt x="234" y="2300"/>
                      <a:pt x="214" y="2279"/>
                      <a:pt x="217" y="2258"/>
                    </a:cubicBezTo>
                    <a:close/>
                    <a:moveTo>
                      <a:pt x="459" y="2478"/>
                    </a:moveTo>
                    <a:lnTo>
                      <a:pt x="459" y="2478"/>
                    </a:lnTo>
                    <a:cubicBezTo>
                      <a:pt x="466" y="2483"/>
                      <a:pt x="471" y="2485"/>
                      <a:pt x="477" y="2489"/>
                    </a:cubicBezTo>
                    <a:cubicBezTo>
                      <a:pt x="490" y="2565"/>
                      <a:pt x="510" y="2638"/>
                      <a:pt x="534" y="2712"/>
                    </a:cubicBezTo>
                    <a:cubicBezTo>
                      <a:pt x="526" y="2707"/>
                      <a:pt x="519" y="2704"/>
                      <a:pt x="514" y="2697"/>
                    </a:cubicBezTo>
                    <a:cubicBezTo>
                      <a:pt x="501" y="2677"/>
                      <a:pt x="503" y="2648"/>
                      <a:pt x="495" y="2624"/>
                    </a:cubicBezTo>
                    <a:cubicBezTo>
                      <a:pt x="486" y="2602"/>
                      <a:pt x="486" y="2578"/>
                      <a:pt x="479" y="2558"/>
                    </a:cubicBezTo>
                    <a:cubicBezTo>
                      <a:pt x="475" y="2551"/>
                      <a:pt x="468" y="2546"/>
                      <a:pt x="464" y="2540"/>
                    </a:cubicBezTo>
                    <a:cubicBezTo>
                      <a:pt x="466" y="2539"/>
                      <a:pt x="471" y="2539"/>
                      <a:pt x="468" y="2538"/>
                    </a:cubicBezTo>
                    <a:cubicBezTo>
                      <a:pt x="467" y="2517"/>
                      <a:pt x="462" y="2499"/>
                      <a:pt x="459" y="2478"/>
                    </a:cubicBezTo>
                    <a:close/>
                    <a:moveTo>
                      <a:pt x="1531" y="2906"/>
                    </a:moveTo>
                    <a:cubicBezTo>
                      <a:pt x="1643" y="2937"/>
                      <a:pt x="1757" y="2954"/>
                      <a:pt x="1871" y="2954"/>
                    </a:cubicBezTo>
                    <a:cubicBezTo>
                      <a:pt x="1884" y="2954"/>
                      <a:pt x="1897" y="2954"/>
                      <a:pt x="1909" y="2953"/>
                    </a:cubicBezTo>
                    <a:cubicBezTo>
                      <a:pt x="1935" y="2952"/>
                      <a:pt x="1964" y="2948"/>
                      <a:pt x="1991" y="2946"/>
                    </a:cubicBezTo>
                    <a:cubicBezTo>
                      <a:pt x="1993" y="2946"/>
                      <a:pt x="1993" y="2948"/>
                      <a:pt x="1993" y="2948"/>
                    </a:cubicBezTo>
                    <a:cubicBezTo>
                      <a:pt x="2035" y="2968"/>
                      <a:pt x="2076" y="3015"/>
                      <a:pt x="2120" y="3033"/>
                    </a:cubicBezTo>
                    <a:cubicBezTo>
                      <a:pt x="2136" y="3040"/>
                      <a:pt x="2150" y="3040"/>
                      <a:pt x="2165" y="3040"/>
                    </a:cubicBezTo>
                    <a:cubicBezTo>
                      <a:pt x="2156" y="3040"/>
                      <a:pt x="2147" y="3041"/>
                      <a:pt x="2137" y="3041"/>
                    </a:cubicBezTo>
                    <a:cubicBezTo>
                      <a:pt x="2033" y="3041"/>
                      <a:pt x="1921" y="3014"/>
                      <a:pt x="1802" y="2989"/>
                    </a:cubicBezTo>
                    <a:cubicBezTo>
                      <a:pt x="1707" y="2968"/>
                      <a:pt x="1618" y="2939"/>
                      <a:pt x="1531" y="2906"/>
                    </a:cubicBezTo>
                    <a:close/>
                    <a:moveTo>
                      <a:pt x="2815" y="3296"/>
                    </a:moveTo>
                    <a:lnTo>
                      <a:pt x="2815" y="3296"/>
                    </a:lnTo>
                    <a:cubicBezTo>
                      <a:pt x="2813" y="3299"/>
                      <a:pt x="2813" y="3303"/>
                      <a:pt x="2812" y="3304"/>
                    </a:cubicBezTo>
                    <a:cubicBezTo>
                      <a:pt x="2793" y="3326"/>
                      <a:pt x="2771" y="3344"/>
                      <a:pt x="2746" y="3359"/>
                    </a:cubicBezTo>
                    <a:cubicBezTo>
                      <a:pt x="2740" y="3363"/>
                      <a:pt x="2732" y="3364"/>
                      <a:pt x="2724" y="3364"/>
                    </a:cubicBezTo>
                    <a:cubicBezTo>
                      <a:pt x="2719" y="3364"/>
                      <a:pt x="2715" y="3364"/>
                      <a:pt x="2710" y="3363"/>
                    </a:cubicBezTo>
                    <a:cubicBezTo>
                      <a:pt x="2745" y="3340"/>
                      <a:pt x="2780" y="3318"/>
                      <a:pt x="2815" y="3296"/>
                    </a:cubicBezTo>
                    <a:close/>
                    <a:moveTo>
                      <a:pt x="1833" y="1"/>
                    </a:moveTo>
                    <a:cubicBezTo>
                      <a:pt x="1825" y="1"/>
                      <a:pt x="1817" y="1"/>
                      <a:pt x="1809" y="3"/>
                    </a:cubicBezTo>
                    <a:cubicBezTo>
                      <a:pt x="1768" y="10"/>
                      <a:pt x="1732" y="33"/>
                      <a:pt x="1695" y="55"/>
                    </a:cubicBezTo>
                    <a:cubicBezTo>
                      <a:pt x="1652" y="71"/>
                      <a:pt x="1609" y="92"/>
                      <a:pt x="1567" y="106"/>
                    </a:cubicBezTo>
                    <a:cubicBezTo>
                      <a:pt x="1527" y="120"/>
                      <a:pt x="1488" y="136"/>
                      <a:pt x="1451" y="157"/>
                    </a:cubicBezTo>
                    <a:cubicBezTo>
                      <a:pt x="1418" y="161"/>
                      <a:pt x="1384" y="165"/>
                      <a:pt x="1351" y="172"/>
                    </a:cubicBezTo>
                    <a:cubicBezTo>
                      <a:pt x="1172" y="208"/>
                      <a:pt x="1009" y="297"/>
                      <a:pt x="858" y="388"/>
                    </a:cubicBezTo>
                    <a:cubicBezTo>
                      <a:pt x="704" y="480"/>
                      <a:pt x="555" y="586"/>
                      <a:pt x="435" y="724"/>
                    </a:cubicBezTo>
                    <a:cubicBezTo>
                      <a:pt x="317" y="860"/>
                      <a:pt x="212" y="1013"/>
                      <a:pt x="145" y="1185"/>
                    </a:cubicBezTo>
                    <a:cubicBezTo>
                      <a:pt x="78" y="1357"/>
                      <a:pt x="62" y="1544"/>
                      <a:pt x="64" y="1730"/>
                    </a:cubicBezTo>
                    <a:cubicBezTo>
                      <a:pt x="67" y="1900"/>
                      <a:pt x="104" y="2083"/>
                      <a:pt x="201" y="2242"/>
                    </a:cubicBezTo>
                    <a:cubicBezTo>
                      <a:pt x="190" y="2246"/>
                      <a:pt x="185" y="2253"/>
                      <a:pt x="181" y="2260"/>
                    </a:cubicBezTo>
                    <a:cubicBezTo>
                      <a:pt x="153" y="2210"/>
                      <a:pt x="126" y="2159"/>
                      <a:pt x="101" y="2106"/>
                    </a:cubicBezTo>
                    <a:cubicBezTo>
                      <a:pt x="71" y="2046"/>
                      <a:pt x="34" y="1975"/>
                      <a:pt x="56" y="1909"/>
                    </a:cubicBezTo>
                    <a:cubicBezTo>
                      <a:pt x="56" y="1907"/>
                      <a:pt x="51" y="1907"/>
                      <a:pt x="45" y="1907"/>
                    </a:cubicBezTo>
                    <a:cubicBezTo>
                      <a:pt x="39" y="1907"/>
                      <a:pt x="33" y="1907"/>
                      <a:pt x="32" y="1909"/>
                    </a:cubicBezTo>
                    <a:cubicBezTo>
                      <a:pt x="1" y="1957"/>
                      <a:pt x="13" y="2004"/>
                      <a:pt x="28" y="2049"/>
                    </a:cubicBezTo>
                    <a:cubicBezTo>
                      <a:pt x="54" y="2119"/>
                      <a:pt x="108" y="2180"/>
                      <a:pt x="131" y="2245"/>
                    </a:cubicBezTo>
                    <a:cubicBezTo>
                      <a:pt x="153" y="2305"/>
                      <a:pt x="184" y="2363"/>
                      <a:pt x="218" y="2417"/>
                    </a:cubicBezTo>
                    <a:cubicBezTo>
                      <a:pt x="252" y="2476"/>
                      <a:pt x="283" y="2528"/>
                      <a:pt x="314" y="2582"/>
                    </a:cubicBezTo>
                    <a:lnTo>
                      <a:pt x="314" y="2583"/>
                    </a:lnTo>
                    <a:cubicBezTo>
                      <a:pt x="314" y="2589"/>
                      <a:pt x="312" y="2593"/>
                      <a:pt x="314" y="2597"/>
                    </a:cubicBezTo>
                    <a:cubicBezTo>
                      <a:pt x="321" y="2622"/>
                      <a:pt x="335" y="2642"/>
                      <a:pt x="342" y="2668"/>
                    </a:cubicBezTo>
                    <a:cubicBezTo>
                      <a:pt x="349" y="2706"/>
                      <a:pt x="356" y="2745"/>
                      <a:pt x="376" y="2776"/>
                    </a:cubicBezTo>
                    <a:cubicBezTo>
                      <a:pt x="390" y="2799"/>
                      <a:pt x="405" y="2821"/>
                      <a:pt x="420" y="2842"/>
                    </a:cubicBezTo>
                    <a:cubicBezTo>
                      <a:pt x="419" y="2869"/>
                      <a:pt x="405" y="2908"/>
                      <a:pt x="415" y="2927"/>
                    </a:cubicBezTo>
                    <a:cubicBezTo>
                      <a:pt x="429" y="2952"/>
                      <a:pt x="446" y="2973"/>
                      <a:pt x="462" y="2996"/>
                    </a:cubicBezTo>
                    <a:cubicBezTo>
                      <a:pt x="477" y="3018"/>
                      <a:pt x="517" y="3014"/>
                      <a:pt x="534" y="3033"/>
                    </a:cubicBezTo>
                    <a:cubicBezTo>
                      <a:pt x="551" y="3054"/>
                      <a:pt x="557" y="3092"/>
                      <a:pt x="576" y="3113"/>
                    </a:cubicBezTo>
                    <a:cubicBezTo>
                      <a:pt x="596" y="3132"/>
                      <a:pt x="620" y="3143"/>
                      <a:pt x="642" y="3160"/>
                    </a:cubicBezTo>
                    <a:cubicBezTo>
                      <a:pt x="662" y="3178"/>
                      <a:pt x="676" y="3208"/>
                      <a:pt x="701" y="3223"/>
                    </a:cubicBezTo>
                    <a:cubicBezTo>
                      <a:pt x="723" y="3237"/>
                      <a:pt x="756" y="3234"/>
                      <a:pt x="779" y="3246"/>
                    </a:cubicBezTo>
                    <a:lnTo>
                      <a:pt x="796" y="3251"/>
                    </a:lnTo>
                    <a:cubicBezTo>
                      <a:pt x="829" y="3296"/>
                      <a:pt x="851" y="3361"/>
                      <a:pt x="898" y="3394"/>
                    </a:cubicBezTo>
                    <a:cubicBezTo>
                      <a:pt x="949" y="3432"/>
                      <a:pt x="1005" y="3462"/>
                      <a:pt x="1062" y="3495"/>
                    </a:cubicBezTo>
                    <a:cubicBezTo>
                      <a:pt x="1121" y="3526"/>
                      <a:pt x="1191" y="3522"/>
                      <a:pt x="1251" y="3544"/>
                    </a:cubicBezTo>
                    <a:cubicBezTo>
                      <a:pt x="1311" y="3568"/>
                      <a:pt x="1368" y="3608"/>
                      <a:pt x="1432" y="3628"/>
                    </a:cubicBezTo>
                    <a:cubicBezTo>
                      <a:pt x="1496" y="3641"/>
                      <a:pt x="1561" y="3648"/>
                      <a:pt x="1626" y="3654"/>
                    </a:cubicBezTo>
                    <a:cubicBezTo>
                      <a:pt x="1692" y="3662"/>
                      <a:pt x="1757" y="3683"/>
                      <a:pt x="1824" y="3683"/>
                    </a:cubicBezTo>
                    <a:cubicBezTo>
                      <a:pt x="1891" y="3681"/>
                      <a:pt x="1955" y="3661"/>
                      <a:pt x="2021" y="3650"/>
                    </a:cubicBezTo>
                    <a:cubicBezTo>
                      <a:pt x="2085" y="3643"/>
                      <a:pt x="2147" y="3618"/>
                      <a:pt x="2211" y="3601"/>
                    </a:cubicBezTo>
                    <a:cubicBezTo>
                      <a:pt x="2275" y="3586"/>
                      <a:pt x="2348" y="3604"/>
                      <a:pt x="2413" y="3581"/>
                    </a:cubicBezTo>
                    <a:cubicBezTo>
                      <a:pt x="2489" y="3553"/>
                      <a:pt x="2541" y="3478"/>
                      <a:pt x="2606" y="3435"/>
                    </a:cubicBezTo>
                    <a:cubicBezTo>
                      <a:pt x="2612" y="3448"/>
                      <a:pt x="2621" y="3463"/>
                      <a:pt x="2623" y="3463"/>
                    </a:cubicBezTo>
                    <a:cubicBezTo>
                      <a:pt x="2623" y="3463"/>
                      <a:pt x="2624" y="3463"/>
                      <a:pt x="2624" y="3462"/>
                    </a:cubicBezTo>
                    <a:cubicBezTo>
                      <a:pt x="2643" y="3446"/>
                      <a:pt x="2654" y="3418"/>
                      <a:pt x="2681" y="3416"/>
                    </a:cubicBezTo>
                    <a:cubicBezTo>
                      <a:pt x="2682" y="3416"/>
                      <a:pt x="2683" y="3416"/>
                      <a:pt x="2684" y="3416"/>
                    </a:cubicBezTo>
                    <a:cubicBezTo>
                      <a:pt x="2712" y="3416"/>
                      <a:pt x="2751" y="3435"/>
                      <a:pt x="2782" y="3438"/>
                    </a:cubicBezTo>
                    <a:cubicBezTo>
                      <a:pt x="2815" y="3442"/>
                      <a:pt x="2862" y="3465"/>
                      <a:pt x="2895" y="3465"/>
                    </a:cubicBezTo>
                    <a:cubicBezTo>
                      <a:pt x="2928" y="3465"/>
                      <a:pt x="2944" y="3445"/>
                      <a:pt x="2970" y="3436"/>
                    </a:cubicBezTo>
                    <a:cubicBezTo>
                      <a:pt x="2998" y="3427"/>
                      <a:pt x="3012" y="3399"/>
                      <a:pt x="3038" y="3387"/>
                    </a:cubicBezTo>
                    <a:cubicBezTo>
                      <a:pt x="3063" y="3374"/>
                      <a:pt x="3102" y="3376"/>
                      <a:pt x="3127" y="3359"/>
                    </a:cubicBezTo>
                    <a:cubicBezTo>
                      <a:pt x="3151" y="3344"/>
                      <a:pt x="3186" y="3340"/>
                      <a:pt x="3210" y="3319"/>
                    </a:cubicBezTo>
                    <a:cubicBezTo>
                      <a:pt x="3232" y="3300"/>
                      <a:pt x="3226" y="3255"/>
                      <a:pt x="3246" y="3234"/>
                    </a:cubicBezTo>
                    <a:lnTo>
                      <a:pt x="3303" y="3169"/>
                    </a:lnTo>
                    <a:cubicBezTo>
                      <a:pt x="3323" y="3149"/>
                      <a:pt x="3356" y="3139"/>
                      <a:pt x="3375" y="3117"/>
                    </a:cubicBezTo>
                    <a:cubicBezTo>
                      <a:pt x="3396" y="3096"/>
                      <a:pt x="3423" y="3083"/>
                      <a:pt x="3441" y="3059"/>
                    </a:cubicBezTo>
                    <a:cubicBezTo>
                      <a:pt x="3460" y="3037"/>
                      <a:pt x="3485" y="3018"/>
                      <a:pt x="3502" y="2996"/>
                    </a:cubicBezTo>
                    <a:cubicBezTo>
                      <a:pt x="3519" y="2973"/>
                      <a:pt x="3517" y="2938"/>
                      <a:pt x="3537" y="2915"/>
                    </a:cubicBezTo>
                    <a:cubicBezTo>
                      <a:pt x="3557" y="2893"/>
                      <a:pt x="3588" y="2879"/>
                      <a:pt x="3608" y="2857"/>
                    </a:cubicBezTo>
                    <a:cubicBezTo>
                      <a:pt x="3627" y="2835"/>
                      <a:pt x="3654" y="2816"/>
                      <a:pt x="3672" y="2791"/>
                    </a:cubicBezTo>
                    <a:cubicBezTo>
                      <a:pt x="3690" y="2767"/>
                      <a:pt x="3685" y="2732"/>
                      <a:pt x="3696" y="2704"/>
                    </a:cubicBezTo>
                    <a:cubicBezTo>
                      <a:pt x="3709" y="2674"/>
                      <a:pt x="3726" y="2645"/>
                      <a:pt x="3727" y="2611"/>
                    </a:cubicBezTo>
                    <a:cubicBezTo>
                      <a:pt x="3729" y="2576"/>
                      <a:pt x="3705" y="2532"/>
                      <a:pt x="3703" y="2498"/>
                    </a:cubicBezTo>
                    <a:cubicBezTo>
                      <a:pt x="3701" y="2461"/>
                      <a:pt x="3698" y="2426"/>
                      <a:pt x="3689" y="2390"/>
                    </a:cubicBezTo>
                    <a:cubicBezTo>
                      <a:pt x="3682" y="2360"/>
                      <a:pt x="3661" y="2322"/>
                      <a:pt x="3698" y="2305"/>
                    </a:cubicBezTo>
                    <a:cubicBezTo>
                      <a:pt x="3700" y="2305"/>
                      <a:pt x="3682" y="2298"/>
                      <a:pt x="3676" y="2298"/>
                    </a:cubicBezTo>
                    <a:cubicBezTo>
                      <a:pt x="3676" y="2298"/>
                      <a:pt x="3675" y="2298"/>
                      <a:pt x="3675" y="2298"/>
                    </a:cubicBezTo>
                    <a:cubicBezTo>
                      <a:pt x="3636" y="2305"/>
                      <a:pt x="3638" y="2323"/>
                      <a:pt x="3641" y="2346"/>
                    </a:cubicBezTo>
                    <a:cubicBezTo>
                      <a:pt x="3646" y="2378"/>
                      <a:pt x="3674" y="2418"/>
                      <a:pt x="3667" y="2447"/>
                    </a:cubicBezTo>
                    <a:cubicBezTo>
                      <a:pt x="3661" y="2474"/>
                      <a:pt x="3664" y="2505"/>
                      <a:pt x="3660" y="2534"/>
                    </a:cubicBezTo>
                    <a:cubicBezTo>
                      <a:pt x="3656" y="2562"/>
                      <a:pt x="3652" y="2590"/>
                      <a:pt x="3641" y="2616"/>
                    </a:cubicBezTo>
                    <a:cubicBezTo>
                      <a:pt x="3630" y="2642"/>
                      <a:pt x="3573" y="2646"/>
                      <a:pt x="3557" y="2670"/>
                    </a:cubicBezTo>
                    <a:cubicBezTo>
                      <a:pt x="3539" y="2692"/>
                      <a:pt x="3529" y="2718"/>
                      <a:pt x="3507" y="2736"/>
                    </a:cubicBezTo>
                    <a:cubicBezTo>
                      <a:pt x="3484" y="2755"/>
                      <a:pt x="3467" y="2777"/>
                      <a:pt x="3441" y="2795"/>
                    </a:cubicBezTo>
                    <a:cubicBezTo>
                      <a:pt x="3418" y="2812"/>
                      <a:pt x="3420" y="2846"/>
                      <a:pt x="3394" y="2864"/>
                    </a:cubicBezTo>
                    <a:cubicBezTo>
                      <a:pt x="3383" y="2871"/>
                      <a:pt x="3362" y="2871"/>
                      <a:pt x="3341" y="2871"/>
                    </a:cubicBezTo>
                    <a:cubicBezTo>
                      <a:pt x="3321" y="2871"/>
                      <a:pt x="3300" y="2871"/>
                      <a:pt x="3290" y="2879"/>
                    </a:cubicBezTo>
                    <a:cubicBezTo>
                      <a:pt x="3268" y="2897"/>
                      <a:pt x="3253" y="2908"/>
                      <a:pt x="3232" y="2924"/>
                    </a:cubicBezTo>
                    <a:cubicBezTo>
                      <a:pt x="3213" y="2938"/>
                      <a:pt x="3221" y="2975"/>
                      <a:pt x="3200" y="2989"/>
                    </a:cubicBezTo>
                    <a:cubicBezTo>
                      <a:pt x="3186" y="2997"/>
                      <a:pt x="3167" y="3001"/>
                      <a:pt x="3149" y="3007"/>
                    </a:cubicBezTo>
                    <a:cubicBezTo>
                      <a:pt x="3142" y="3002"/>
                      <a:pt x="3136" y="2998"/>
                      <a:pt x="3133" y="2998"/>
                    </a:cubicBezTo>
                    <a:cubicBezTo>
                      <a:pt x="3131" y="2998"/>
                      <a:pt x="3130" y="2999"/>
                      <a:pt x="3130" y="3000"/>
                    </a:cubicBezTo>
                    <a:cubicBezTo>
                      <a:pt x="3122" y="3010"/>
                      <a:pt x="3115" y="3021"/>
                      <a:pt x="3105" y="3032"/>
                    </a:cubicBezTo>
                    <a:cubicBezTo>
                      <a:pt x="3096" y="3043"/>
                      <a:pt x="3085" y="3055"/>
                      <a:pt x="3071" y="3063"/>
                    </a:cubicBezTo>
                    <a:cubicBezTo>
                      <a:pt x="3053" y="3077"/>
                      <a:pt x="3021" y="3078"/>
                      <a:pt x="3002" y="3092"/>
                    </a:cubicBezTo>
                    <a:cubicBezTo>
                      <a:pt x="2984" y="3106"/>
                      <a:pt x="2980" y="3135"/>
                      <a:pt x="2963" y="3149"/>
                    </a:cubicBezTo>
                    <a:cubicBezTo>
                      <a:pt x="2957" y="3154"/>
                      <a:pt x="2950" y="3162"/>
                      <a:pt x="2944" y="3172"/>
                    </a:cubicBezTo>
                    <a:cubicBezTo>
                      <a:pt x="2896" y="3190"/>
                      <a:pt x="2842" y="3201"/>
                      <a:pt x="2798" y="3217"/>
                    </a:cubicBezTo>
                    <a:cubicBezTo>
                      <a:pt x="2753" y="3230"/>
                      <a:pt x="2708" y="3234"/>
                      <a:pt x="2661" y="3238"/>
                    </a:cubicBezTo>
                    <a:cubicBezTo>
                      <a:pt x="2708" y="3216"/>
                      <a:pt x="2753" y="3194"/>
                      <a:pt x="2794" y="3160"/>
                    </a:cubicBezTo>
                    <a:cubicBezTo>
                      <a:pt x="2816" y="3140"/>
                      <a:pt x="2836" y="3120"/>
                      <a:pt x="2855" y="3098"/>
                    </a:cubicBezTo>
                    <a:cubicBezTo>
                      <a:pt x="2874" y="3090"/>
                      <a:pt x="2893" y="3080"/>
                      <a:pt x="2910" y="3070"/>
                    </a:cubicBezTo>
                    <a:cubicBezTo>
                      <a:pt x="2962" y="3039"/>
                      <a:pt x="3013" y="3007"/>
                      <a:pt x="3063" y="2970"/>
                    </a:cubicBezTo>
                    <a:cubicBezTo>
                      <a:pt x="3109" y="2931"/>
                      <a:pt x="3142" y="2878"/>
                      <a:pt x="3189" y="2836"/>
                    </a:cubicBezTo>
                    <a:cubicBezTo>
                      <a:pt x="3235" y="2796"/>
                      <a:pt x="3290" y="2762"/>
                      <a:pt x="3335" y="2718"/>
                    </a:cubicBezTo>
                    <a:cubicBezTo>
                      <a:pt x="3378" y="2671"/>
                      <a:pt x="3426" y="2628"/>
                      <a:pt x="3464" y="2575"/>
                    </a:cubicBezTo>
                    <a:cubicBezTo>
                      <a:pt x="3499" y="2523"/>
                      <a:pt x="3513" y="2459"/>
                      <a:pt x="3535" y="2403"/>
                    </a:cubicBezTo>
                    <a:cubicBezTo>
                      <a:pt x="3564" y="2364"/>
                      <a:pt x="3597" y="2328"/>
                      <a:pt x="3619" y="2286"/>
                    </a:cubicBezTo>
                    <a:cubicBezTo>
                      <a:pt x="3645" y="2239"/>
                      <a:pt x="3641" y="2183"/>
                      <a:pt x="3658" y="2133"/>
                    </a:cubicBezTo>
                    <a:cubicBezTo>
                      <a:pt x="3674" y="2078"/>
                      <a:pt x="3692" y="2020"/>
                      <a:pt x="3687" y="1962"/>
                    </a:cubicBezTo>
                    <a:cubicBezTo>
                      <a:pt x="3685" y="1903"/>
                      <a:pt x="3652" y="1844"/>
                      <a:pt x="3638" y="1789"/>
                    </a:cubicBezTo>
                    <a:cubicBezTo>
                      <a:pt x="3630" y="1748"/>
                      <a:pt x="3616" y="1709"/>
                      <a:pt x="3598" y="1672"/>
                    </a:cubicBezTo>
                    <a:cubicBezTo>
                      <a:pt x="3616" y="1598"/>
                      <a:pt x="3631" y="1522"/>
                      <a:pt x="3632" y="1445"/>
                    </a:cubicBezTo>
                    <a:cubicBezTo>
                      <a:pt x="3634" y="1353"/>
                      <a:pt x="3602" y="1267"/>
                      <a:pt x="3583" y="1183"/>
                    </a:cubicBezTo>
                    <a:cubicBezTo>
                      <a:pt x="3562" y="1088"/>
                      <a:pt x="3532" y="994"/>
                      <a:pt x="3484" y="910"/>
                    </a:cubicBezTo>
                    <a:cubicBezTo>
                      <a:pt x="3430" y="813"/>
                      <a:pt x="3350" y="750"/>
                      <a:pt x="3286" y="683"/>
                    </a:cubicBezTo>
                    <a:cubicBezTo>
                      <a:pt x="3233" y="627"/>
                      <a:pt x="3174" y="579"/>
                      <a:pt x="3115" y="538"/>
                    </a:cubicBezTo>
                    <a:cubicBezTo>
                      <a:pt x="3082" y="494"/>
                      <a:pt x="3046" y="450"/>
                      <a:pt x="3010" y="409"/>
                    </a:cubicBezTo>
                    <a:cubicBezTo>
                      <a:pt x="2968" y="365"/>
                      <a:pt x="2903" y="349"/>
                      <a:pt x="2856" y="312"/>
                    </a:cubicBezTo>
                    <a:cubicBezTo>
                      <a:pt x="2812" y="274"/>
                      <a:pt x="2774" y="216"/>
                      <a:pt x="2720" y="186"/>
                    </a:cubicBezTo>
                    <a:cubicBezTo>
                      <a:pt x="2668" y="153"/>
                      <a:pt x="2607" y="133"/>
                      <a:pt x="2551" y="109"/>
                    </a:cubicBezTo>
                    <a:cubicBezTo>
                      <a:pt x="2491" y="85"/>
                      <a:pt x="2438" y="47"/>
                      <a:pt x="2376" y="33"/>
                    </a:cubicBezTo>
                    <a:cubicBezTo>
                      <a:pt x="2314" y="16"/>
                      <a:pt x="2249" y="23"/>
                      <a:pt x="2187" y="19"/>
                    </a:cubicBezTo>
                    <a:cubicBezTo>
                      <a:pt x="2173" y="18"/>
                      <a:pt x="2158" y="17"/>
                      <a:pt x="2143" y="17"/>
                    </a:cubicBezTo>
                    <a:cubicBezTo>
                      <a:pt x="2095" y="17"/>
                      <a:pt x="2047" y="23"/>
                      <a:pt x="2000" y="23"/>
                    </a:cubicBezTo>
                    <a:cubicBezTo>
                      <a:pt x="1998" y="23"/>
                      <a:pt x="1995" y="23"/>
                      <a:pt x="1993" y="23"/>
                    </a:cubicBezTo>
                    <a:cubicBezTo>
                      <a:pt x="1941" y="23"/>
                      <a:pt x="1886" y="1"/>
                      <a:pt x="1833"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29"/>
              <p:cNvSpPr/>
              <p:nvPr/>
            </p:nvSpPr>
            <p:spPr>
              <a:xfrm>
                <a:off x="1142100" y="3468375"/>
                <a:ext cx="93125" cy="91800"/>
              </a:xfrm>
              <a:custGeom>
                <a:rect b="b" l="l" r="r" t="t"/>
                <a:pathLst>
                  <a:path extrusionOk="0" h="3672" w="3725">
                    <a:moveTo>
                      <a:pt x="1006" y="318"/>
                    </a:moveTo>
                    <a:cubicBezTo>
                      <a:pt x="1010" y="318"/>
                      <a:pt x="1015" y="318"/>
                      <a:pt x="1020" y="318"/>
                    </a:cubicBezTo>
                    <a:cubicBezTo>
                      <a:pt x="986" y="339"/>
                      <a:pt x="950" y="362"/>
                      <a:pt x="916" y="386"/>
                    </a:cubicBezTo>
                    <a:cubicBezTo>
                      <a:pt x="917" y="382"/>
                      <a:pt x="917" y="379"/>
                      <a:pt x="920" y="376"/>
                    </a:cubicBezTo>
                    <a:cubicBezTo>
                      <a:pt x="938" y="354"/>
                      <a:pt x="961" y="338"/>
                      <a:pt x="984" y="321"/>
                    </a:cubicBezTo>
                    <a:cubicBezTo>
                      <a:pt x="991" y="319"/>
                      <a:pt x="998" y="318"/>
                      <a:pt x="1006" y="318"/>
                    </a:cubicBezTo>
                    <a:close/>
                    <a:moveTo>
                      <a:pt x="1602" y="641"/>
                    </a:moveTo>
                    <a:cubicBezTo>
                      <a:pt x="1704" y="641"/>
                      <a:pt x="1814" y="666"/>
                      <a:pt x="1928" y="691"/>
                    </a:cubicBezTo>
                    <a:cubicBezTo>
                      <a:pt x="2023" y="712"/>
                      <a:pt x="2113" y="741"/>
                      <a:pt x="2201" y="774"/>
                    </a:cubicBezTo>
                    <a:cubicBezTo>
                      <a:pt x="2085" y="742"/>
                      <a:pt x="1967" y="727"/>
                      <a:pt x="1851" y="727"/>
                    </a:cubicBezTo>
                    <a:cubicBezTo>
                      <a:pt x="1842" y="727"/>
                      <a:pt x="1832" y="727"/>
                      <a:pt x="1822" y="727"/>
                    </a:cubicBezTo>
                    <a:cubicBezTo>
                      <a:pt x="1795" y="730"/>
                      <a:pt x="1767" y="733"/>
                      <a:pt x="1740" y="734"/>
                    </a:cubicBezTo>
                    <a:cubicBezTo>
                      <a:pt x="1738" y="734"/>
                      <a:pt x="1738" y="733"/>
                      <a:pt x="1738" y="733"/>
                    </a:cubicBezTo>
                    <a:cubicBezTo>
                      <a:pt x="1697" y="712"/>
                      <a:pt x="1656" y="665"/>
                      <a:pt x="1611" y="649"/>
                    </a:cubicBezTo>
                    <a:cubicBezTo>
                      <a:pt x="1595" y="642"/>
                      <a:pt x="1582" y="642"/>
                      <a:pt x="1566" y="642"/>
                    </a:cubicBezTo>
                    <a:cubicBezTo>
                      <a:pt x="1578" y="641"/>
                      <a:pt x="1590" y="641"/>
                      <a:pt x="1602" y="641"/>
                    </a:cubicBezTo>
                    <a:close/>
                    <a:moveTo>
                      <a:pt x="3197" y="967"/>
                    </a:moveTo>
                    <a:lnTo>
                      <a:pt x="3197" y="967"/>
                    </a:lnTo>
                    <a:cubicBezTo>
                      <a:pt x="3206" y="972"/>
                      <a:pt x="3212" y="978"/>
                      <a:pt x="3218" y="985"/>
                    </a:cubicBezTo>
                    <a:cubicBezTo>
                      <a:pt x="3229" y="1005"/>
                      <a:pt x="3228" y="1034"/>
                      <a:pt x="3236" y="1056"/>
                    </a:cubicBezTo>
                    <a:cubicBezTo>
                      <a:pt x="3245" y="1078"/>
                      <a:pt x="3245" y="1103"/>
                      <a:pt x="3252" y="1124"/>
                    </a:cubicBezTo>
                    <a:cubicBezTo>
                      <a:pt x="3255" y="1130"/>
                      <a:pt x="3262" y="1136"/>
                      <a:pt x="3267" y="1140"/>
                    </a:cubicBezTo>
                    <a:cubicBezTo>
                      <a:pt x="3266" y="1143"/>
                      <a:pt x="3261" y="1143"/>
                      <a:pt x="3262" y="1144"/>
                    </a:cubicBezTo>
                    <a:cubicBezTo>
                      <a:pt x="3263" y="1165"/>
                      <a:pt x="3269" y="1181"/>
                      <a:pt x="3273" y="1202"/>
                    </a:cubicBezTo>
                    <a:cubicBezTo>
                      <a:pt x="3266" y="1199"/>
                      <a:pt x="3261" y="1195"/>
                      <a:pt x="3254" y="1192"/>
                    </a:cubicBezTo>
                    <a:cubicBezTo>
                      <a:pt x="3240" y="1117"/>
                      <a:pt x="3221" y="1042"/>
                      <a:pt x="3197" y="967"/>
                    </a:cubicBezTo>
                    <a:close/>
                    <a:moveTo>
                      <a:pt x="2589" y="1283"/>
                    </a:moveTo>
                    <a:lnTo>
                      <a:pt x="2589" y="1283"/>
                    </a:lnTo>
                    <a:cubicBezTo>
                      <a:pt x="2606" y="1297"/>
                      <a:pt x="2619" y="1312"/>
                      <a:pt x="2633" y="1329"/>
                    </a:cubicBezTo>
                    <a:cubicBezTo>
                      <a:pt x="2621" y="1319"/>
                      <a:pt x="2610" y="1309"/>
                      <a:pt x="2600" y="1298"/>
                    </a:cubicBezTo>
                    <a:lnTo>
                      <a:pt x="2589" y="1283"/>
                    </a:lnTo>
                    <a:close/>
                    <a:moveTo>
                      <a:pt x="3294" y="1165"/>
                    </a:moveTo>
                    <a:lnTo>
                      <a:pt x="3294" y="1165"/>
                    </a:lnTo>
                    <a:cubicBezTo>
                      <a:pt x="3295" y="1168"/>
                      <a:pt x="3300" y="1170"/>
                      <a:pt x="3302" y="1172"/>
                    </a:cubicBezTo>
                    <a:cubicBezTo>
                      <a:pt x="3310" y="1194"/>
                      <a:pt x="3318" y="1216"/>
                      <a:pt x="3338" y="1234"/>
                    </a:cubicBezTo>
                    <a:cubicBezTo>
                      <a:pt x="3357" y="1253"/>
                      <a:pt x="3404" y="1264"/>
                      <a:pt x="3420" y="1289"/>
                    </a:cubicBezTo>
                    <a:cubicBezTo>
                      <a:pt x="3438" y="1309"/>
                      <a:pt x="3459" y="1335"/>
                      <a:pt x="3482" y="1363"/>
                    </a:cubicBezTo>
                    <a:cubicBezTo>
                      <a:pt x="3496" y="1379"/>
                      <a:pt x="3517" y="1400"/>
                      <a:pt x="3515" y="1421"/>
                    </a:cubicBezTo>
                    <a:cubicBezTo>
                      <a:pt x="3497" y="1395"/>
                      <a:pt x="3484" y="1370"/>
                      <a:pt x="3463" y="1345"/>
                    </a:cubicBezTo>
                    <a:cubicBezTo>
                      <a:pt x="3415" y="1291"/>
                      <a:pt x="3362" y="1253"/>
                      <a:pt x="3305" y="1220"/>
                    </a:cubicBezTo>
                    <a:cubicBezTo>
                      <a:pt x="3302" y="1201"/>
                      <a:pt x="3296" y="1181"/>
                      <a:pt x="3294" y="1165"/>
                    </a:cubicBezTo>
                    <a:close/>
                    <a:moveTo>
                      <a:pt x="1121" y="1254"/>
                    </a:moveTo>
                    <a:lnTo>
                      <a:pt x="1121" y="1254"/>
                    </a:lnTo>
                    <a:cubicBezTo>
                      <a:pt x="1119" y="1256"/>
                      <a:pt x="1116" y="1257"/>
                      <a:pt x="1115" y="1257"/>
                    </a:cubicBezTo>
                    <a:cubicBezTo>
                      <a:pt x="1061" y="1308"/>
                      <a:pt x="1013" y="1367"/>
                      <a:pt x="975" y="1433"/>
                    </a:cubicBezTo>
                    <a:cubicBezTo>
                      <a:pt x="975" y="1395"/>
                      <a:pt x="979" y="1357"/>
                      <a:pt x="986" y="1322"/>
                    </a:cubicBezTo>
                    <a:cubicBezTo>
                      <a:pt x="1006" y="1308"/>
                      <a:pt x="1027" y="1296"/>
                      <a:pt x="1050" y="1283"/>
                    </a:cubicBezTo>
                    <a:cubicBezTo>
                      <a:pt x="1068" y="1275"/>
                      <a:pt x="1088" y="1268"/>
                      <a:pt x="1108" y="1260"/>
                    </a:cubicBezTo>
                    <a:cubicBezTo>
                      <a:pt x="1112" y="1257"/>
                      <a:pt x="1116" y="1256"/>
                      <a:pt x="1121" y="1254"/>
                    </a:cubicBezTo>
                    <a:close/>
                    <a:moveTo>
                      <a:pt x="3267" y="1278"/>
                    </a:moveTo>
                    <a:lnTo>
                      <a:pt x="3267" y="1278"/>
                    </a:lnTo>
                    <a:cubicBezTo>
                      <a:pt x="3274" y="1282"/>
                      <a:pt x="3281" y="1287"/>
                      <a:pt x="3288" y="1290"/>
                    </a:cubicBezTo>
                    <a:cubicBezTo>
                      <a:pt x="3300" y="1353"/>
                      <a:pt x="3309" y="1418"/>
                      <a:pt x="3321" y="1480"/>
                    </a:cubicBezTo>
                    <a:cubicBezTo>
                      <a:pt x="3311" y="1446"/>
                      <a:pt x="3298" y="1413"/>
                      <a:pt x="3281" y="1379"/>
                    </a:cubicBezTo>
                    <a:cubicBezTo>
                      <a:pt x="3277" y="1345"/>
                      <a:pt x="3273" y="1312"/>
                      <a:pt x="3267" y="1278"/>
                    </a:cubicBezTo>
                    <a:close/>
                    <a:moveTo>
                      <a:pt x="2656" y="1356"/>
                    </a:moveTo>
                    <a:cubicBezTo>
                      <a:pt x="2688" y="1391"/>
                      <a:pt x="2716" y="1428"/>
                      <a:pt x="2736" y="1469"/>
                    </a:cubicBezTo>
                    <a:lnTo>
                      <a:pt x="2736" y="1490"/>
                    </a:lnTo>
                    <a:cubicBezTo>
                      <a:pt x="2732" y="1521"/>
                      <a:pt x="2720" y="1563"/>
                      <a:pt x="2698" y="1604"/>
                    </a:cubicBezTo>
                    <a:cubicBezTo>
                      <a:pt x="2695" y="1521"/>
                      <a:pt x="2674" y="1439"/>
                      <a:pt x="2633" y="1366"/>
                    </a:cubicBezTo>
                    <a:cubicBezTo>
                      <a:pt x="2641" y="1360"/>
                      <a:pt x="2650" y="1357"/>
                      <a:pt x="2656" y="1356"/>
                    </a:cubicBezTo>
                    <a:close/>
                    <a:moveTo>
                      <a:pt x="1721" y="1240"/>
                    </a:moveTo>
                    <a:cubicBezTo>
                      <a:pt x="1734" y="1240"/>
                      <a:pt x="1746" y="1242"/>
                      <a:pt x="1761" y="1242"/>
                    </a:cubicBezTo>
                    <a:cubicBezTo>
                      <a:pt x="1752" y="1254"/>
                      <a:pt x="1745" y="1268"/>
                      <a:pt x="1736" y="1278"/>
                    </a:cubicBezTo>
                    <a:cubicBezTo>
                      <a:pt x="1703" y="1318"/>
                      <a:pt x="1664" y="1363"/>
                      <a:pt x="1646" y="1419"/>
                    </a:cubicBezTo>
                    <a:cubicBezTo>
                      <a:pt x="1630" y="1473"/>
                      <a:pt x="1616" y="1549"/>
                      <a:pt x="1633" y="1618"/>
                    </a:cubicBezTo>
                    <a:cubicBezTo>
                      <a:pt x="1642" y="1655"/>
                      <a:pt x="1664" y="1688"/>
                      <a:pt x="1689" y="1714"/>
                    </a:cubicBezTo>
                    <a:cubicBezTo>
                      <a:pt x="1712" y="1736"/>
                      <a:pt x="1736" y="1755"/>
                      <a:pt x="1761" y="1773"/>
                    </a:cubicBezTo>
                    <a:cubicBezTo>
                      <a:pt x="1765" y="1777"/>
                      <a:pt x="1769" y="1779"/>
                      <a:pt x="1774" y="1783"/>
                    </a:cubicBezTo>
                    <a:cubicBezTo>
                      <a:pt x="1731" y="1807"/>
                      <a:pt x="1685" y="1818"/>
                      <a:pt x="1640" y="1818"/>
                    </a:cubicBezTo>
                    <a:cubicBezTo>
                      <a:pt x="1601" y="1818"/>
                      <a:pt x="1564" y="1810"/>
                      <a:pt x="1531" y="1796"/>
                    </a:cubicBezTo>
                    <a:cubicBezTo>
                      <a:pt x="1510" y="1751"/>
                      <a:pt x="1499" y="1704"/>
                      <a:pt x="1495" y="1660"/>
                    </a:cubicBezTo>
                    <a:cubicBezTo>
                      <a:pt x="1484" y="1572"/>
                      <a:pt x="1518" y="1477"/>
                      <a:pt x="1561" y="1397"/>
                    </a:cubicBezTo>
                    <a:cubicBezTo>
                      <a:pt x="1597" y="1330"/>
                      <a:pt x="1652" y="1278"/>
                      <a:pt x="1712" y="1240"/>
                    </a:cubicBezTo>
                    <a:cubicBezTo>
                      <a:pt x="1715" y="1240"/>
                      <a:pt x="1718" y="1240"/>
                      <a:pt x="1721" y="1240"/>
                    </a:cubicBezTo>
                    <a:close/>
                    <a:moveTo>
                      <a:pt x="159" y="1638"/>
                    </a:moveTo>
                    <a:cubicBezTo>
                      <a:pt x="167" y="1668"/>
                      <a:pt x="177" y="1700"/>
                      <a:pt x="183" y="1729"/>
                    </a:cubicBezTo>
                    <a:cubicBezTo>
                      <a:pt x="188" y="1757"/>
                      <a:pt x="199" y="1784"/>
                      <a:pt x="208" y="1810"/>
                    </a:cubicBezTo>
                    <a:cubicBezTo>
                      <a:pt x="186" y="1860"/>
                      <a:pt x="165" y="1911"/>
                      <a:pt x="150" y="1966"/>
                    </a:cubicBezTo>
                    <a:cubicBezTo>
                      <a:pt x="150" y="1964"/>
                      <a:pt x="149" y="1963"/>
                      <a:pt x="149" y="1963"/>
                    </a:cubicBezTo>
                    <a:cubicBezTo>
                      <a:pt x="143" y="1916"/>
                      <a:pt x="131" y="1869"/>
                      <a:pt x="130" y="1821"/>
                    </a:cubicBezTo>
                    <a:cubicBezTo>
                      <a:pt x="124" y="1773"/>
                      <a:pt x="130" y="1725"/>
                      <a:pt x="137" y="1680"/>
                    </a:cubicBezTo>
                    <a:cubicBezTo>
                      <a:pt x="139" y="1663"/>
                      <a:pt x="149" y="1649"/>
                      <a:pt x="159" y="1638"/>
                    </a:cubicBezTo>
                    <a:close/>
                    <a:moveTo>
                      <a:pt x="3076" y="1779"/>
                    </a:moveTo>
                    <a:lnTo>
                      <a:pt x="3076" y="1779"/>
                    </a:lnTo>
                    <a:cubicBezTo>
                      <a:pt x="3080" y="1856"/>
                      <a:pt x="3076" y="1931"/>
                      <a:pt x="3067" y="2004"/>
                    </a:cubicBezTo>
                    <a:cubicBezTo>
                      <a:pt x="3067" y="1984"/>
                      <a:pt x="3068" y="1963"/>
                      <a:pt x="3068" y="1944"/>
                    </a:cubicBezTo>
                    <a:cubicBezTo>
                      <a:pt x="3068" y="1904"/>
                      <a:pt x="3064" y="1865"/>
                      <a:pt x="3060" y="1825"/>
                    </a:cubicBezTo>
                    <a:cubicBezTo>
                      <a:pt x="3068" y="1810"/>
                      <a:pt x="3071" y="1794"/>
                      <a:pt x="3076" y="1779"/>
                    </a:cubicBezTo>
                    <a:close/>
                    <a:moveTo>
                      <a:pt x="2400" y="1828"/>
                    </a:moveTo>
                    <a:lnTo>
                      <a:pt x="2400" y="1828"/>
                    </a:lnTo>
                    <a:cubicBezTo>
                      <a:pt x="2399" y="1832"/>
                      <a:pt x="2399" y="1838"/>
                      <a:pt x="2396" y="1841"/>
                    </a:cubicBezTo>
                    <a:cubicBezTo>
                      <a:pt x="2395" y="1843"/>
                      <a:pt x="2394" y="1847"/>
                      <a:pt x="2389" y="1852"/>
                    </a:cubicBezTo>
                    <a:cubicBezTo>
                      <a:pt x="2339" y="1934"/>
                      <a:pt x="2253" y="1971"/>
                      <a:pt x="2168" y="1999"/>
                    </a:cubicBezTo>
                    <a:cubicBezTo>
                      <a:pt x="2154" y="2004"/>
                      <a:pt x="2139" y="2010"/>
                      <a:pt x="2124" y="2014"/>
                    </a:cubicBezTo>
                    <a:lnTo>
                      <a:pt x="2124" y="2003"/>
                    </a:lnTo>
                    <a:cubicBezTo>
                      <a:pt x="2197" y="1980"/>
                      <a:pt x="2266" y="1944"/>
                      <a:pt x="2321" y="1897"/>
                    </a:cubicBezTo>
                    <a:cubicBezTo>
                      <a:pt x="2344" y="1880"/>
                      <a:pt x="2365" y="1858"/>
                      <a:pt x="2383" y="1834"/>
                    </a:cubicBezTo>
                    <a:cubicBezTo>
                      <a:pt x="2388" y="1832"/>
                      <a:pt x="2395" y="1831"/>
                      <a:pt x="2400" y="1828"/>
                    </a:cubicBezTo>
                    <a:close/>
                    <a:moveTo>
                      <a:pt x="2410" y="1618"/>
                    </a:moveTo>
                    <a:cubicBezTo>
                      <a:pt x="2410" y="1619"/>
                      <a:pt x="2410" y="1620"/>
                      <a:pt x="2411" y="1622"/>
                    </a:cubicBezTo>
                    <a:cubicBezTo>
                      <a:pt x="2396" y="1696"/>
                      <a:pt x="2366" y="1762"/>
                      <a:pt x="2322" y="1812"/>
                    </a:cubicBezTo>
                    <a:cubicBezTo>
                      <a:pt x="2278" y="1821"/>
                      <a:pt x="2232" y="1829"/>
                      <a:pt x="2187" y="1829"/>
                    </a:cubicBezTo>
                    <a:cubicBezTo>
                      <a:pt x="2153" y="1829"/>
                      <a:pt x="2118" y="1824"/>
                      <a:pt x="2087" y="1812"/>
                    </a:cubicBezTo>
                    <a:cubicBezTo>
                      <a:pt x="2087" y="1812"/>
                      <a:pt x="2087" y="1812"/>
                      <a:pt x="2086" y="1812"/>
                    </a:cubicBezTo>
                    <a:cubicBezTo>
                      <a:pt x="2084" y="1812"/>
                      <a:pt x="2079" y="1832"/>
                      <a:pt x="2081" y="1835"/>
                    </a:cubicBezTo>
                    <a:cubicBezTo>
                      <a:pt x="2121" y="1861"/>
                      <a:pt x="2162" y="1869"/>
                      <a:pt x="2204" y="1869"/>
                    </a:cubicBezTo>
                    <a:cubicBezTo>
                      <a:pt x="2224" y="1869"/>
                      <a:pt x="2243" y="1867"/>
                      <a:pt x="2263" y="1865"/>
                    </a:cubicBezTo>
                    <a:lnTo>
                      <a:pt x="2263" y="1865"/>
                    </a:lnTo>
                    <a:cubicBezTo>
                      <a:pt x="2223" y="1896"/>
                      <a:pt x="2180" y="1920"/>
                      <a:pt x="2128" y="1937"/>
                    </a:cubicBezTo>
                    <a:cubicBezTo>
                      <a:pt x="2129" y="1915"/>
                      <a:pt x="2129" y="1890"/>
                      <a:pt x="2135" y="1869"/>
                    </a:cubicBezTo>
                    <a:cubicBezTo>
                      <a:pt x="2136" y="1865"/>
                      <a:pt x="2128" y="1863"/>
                      <a:pt x="2121" y="1863"/>
                    </a:cubicBezTo>
                    <a:cubicBezTo>
                      <a:pt x="2116" y="1863"/>
                      <a:pt x="2112" y="1864"/>
                      <a:pt x="2111" y="1867"/>
                    </a:cubicBezTo>
                    <a:cubicBezTo>
                      <a:pt x="2102" y="1894"/>
                      <a:pt x="2098" y="1923"/>
                      <a:pt x="2092" y="1951"/>
                    </a:cubicBezTo>
                    <a:cubicBezTo>
                      <a:pt x="2047" y="1962"/>
                      <a:pt x="2000" y="1968"/>
                      <a:pt x="1953" y="1968"/>
                    </a:cubicBezTo>
                    <a:cubicBezTo>
                      <a:pt x="1889" y="1968"/>
                      <a:pt x="1826" y="1956"/>
                      <a:pt x="1769" y="1930"/>
                    </a:cubicBezTo>
                    <a:cubicBezTo>
                      <a:pt x="1767" y="1929"/>
                      <a:pt x="1765" y="1929"/>
                      <a:pt x="1763" y="1929"/>
                    </a:cubicBezTo>
                    <a:cubicBezTo>
                      <a:pt x="1744" y="1929"/>
                      <a:pt x="1723" y="1964"/>
                      <a:pt x="1745" y="1977"/>
                    </a:cubicBezTo>
                    <a:cubicBezTo>
                      <a:pt x="1811" y="2015"/>
                      <a:pt x="1887" y="2032"/>
                      <a:pt x="1964" y="2032"/>
                    </a:cubicBezTo>
                    <a:cubicBezTo>
                      <a:pt x="2005" y="2032"/>
                      <a:pt x="2045" y="2027"/>
                      <a:pt x="2085" y="2018"/>
                    </a:cubicBezTo>
                    <a:lnTo>
                      <a:pt x="2085" y="2033"/>
                    </a:lnTo>
                    <a:cubicBezTo>
                      <a:pt x="2041" y="2048"/>
                      <a:pt x="1993" y="2059"/>
                      <a:pt x="1944" y="2059"/>
                    </a:cubicBezTo>
                    <a:cubicBezTo>
                      <a:pt x="1923" y="2059"/>
                      <a:pt x="1902" y="2057"/>
                      <a:pt x="1880" y="2052"/>
                    </a:cubicBezTo>
                    <a:cubicBezTo>
                      <a:pt x="1781" y="2030"/>
                      <a:pt x="1685" y="1984"/>
                      <a:pt x="1612" y="1916"/>
                    </a:cubicBezTo>
                    <a:cubicBezTo>
                      <a:pt x="1599" y="1907"/>
                      <a:pt x="1591" y="1893"/>
                      <a:pt x="1582" y="1882"/>
                    </a:cubicBezTo>
                    <a:lnTo>
                      <a:pt x="1582" y="1882"/>
                    </a:lnTo>
                    <a:cubicBezTo>
                      <a:pt x="1601" y="1885"/>
                      <a:pt x="1621" y="1887"/>
                      <a:pt x="1642" y="1887"/>
                    </a:cubicBezTo>
                    <a:cubicBezTo>
                      <a:pt x="1705" y="1887"/>
                      <a:pt x="1770" y="1868"/>
                      <a:pt x="1825" y="1821"/>
                    </a:cubicBezTo>
                    <a:cubicBezTo>
                      <a:pt x="1863" y="1838"/>
                      <a:pt x="1902" y="1849"/>
                      <a:pt x="1942" y="1849"/>
                    </a:cubicBezTo>
                    <a:cubicBezTo>
                      <a:pt x="1950" y="1849"/>
                      <a:pt x="1959" y="1848"/>
                      <a:pt x="1967" y="1847"/>
                    </a:cubicBezTo>
                    <a:cubicBezTo>
                      <a:pt x="2027" y="1841"/>
                      <a:pt x="2070" y="1805"/>
                      <a:pt x="2106" y="1773"/>
                    </a:cubicBezTo>
                    <a:cubicBezTo>
                      <a:pt x="2112" y="1774"/>
                      <a:pt x="2119" y="1774"/>
                      <a:pt x="2125" y="1774"/>
                    </a:cubicBezTo>
                    <a:cubicBezTo>
                      <a:pt x="2148" y="1774"/>
                      <a:pt x="2173" y="1769"/>
                      <a:pt x="2195" y="1766"/>
                    </a:cubicBezTo>
                    <a:cubicBezTo>
                      <a:pt x="2245" y="1755"/>
                      <a:pt x="2278" y="1721"/>
                      <a:pt x="2317" y="1693"/>
                    </a:cubicBezTo>
                    <a:cubicBezTo>
                      <a:pt x="2345" y="1673"/>
                      <a:pt x="2385" y="1649"/>
                      <a:pt x="2410" y="1618"/>
                    </a:cubicBezTo>
                    <a:close/>
                    <a:moveTo>
                      <a:pt x="1163" y="1626"/>
                    </a:moveTo>
                    <a:lnTo>
                      <a:pt x="1163" y="1626"/>
                    </a:lnTo>
                    <a:cubicBezTo>
                      <a:pt x="1162" y="1667"/>
                      <a:pt x="1160" y="1710"/>
                      <a:pt x="1160" y="1751"/>
                    </a:cubicBezTo>
                    <a:cubicBezTo>
                      <a:pt x="1160" y="1843"/>
                      <a:pt x="1151" y="1944"/>
                      <a:pt x="1181" y="2041"/>
                    </a:cubicBezTo>
                    <a:cubicBezTo>
                      <a:pt x="1195" y="2087"/>
                      <a:pt x="1216" y="2130"/>
                      <a:pt x="1239" y="2171"/>
                    </a:cubicBezTo>
                    <a:cubicBezTo>
                      <a:pt x="1148" y="2030"/>
                      <a:pt x="1121" y="1854"/>
                      <a:pt x="1143" y="1717"/>
                    </a:cubicBezTo>
                    <a:cubicBezTo>
                      <a:pt x="1147" y="1688"/>
                      <a:pt x="1154" y="1656"/>
                      <a:pt x="1163" y="1626"/>
                    </a:cubicBezTo>
                    <a:close/>
                    <a:moveTo>
                      <a:pt x="2782" y="2295"/>
                    </a:moveTo>
                    <a:lnTo>
                      <a:pt x="2782" y="2295"/>
                    </a:lnTo>
                    <a:cubicBezTo>
                      <a:pt x="2780" y="2299"/>
                      <a:pt x="2780" y="2302"/>
                      <a:pt x="2779" y="2306"/>
                    </a:cubicBezTo>
                    <a:cubicBezTo>
                      <a:pt x="2771" y="2308"/>
                      <a:pt x="2761" y="2310"/>
                      <a:pt x="2754" y="2313"/>
                    </a:cubicBezTo>
                    <a:cubicBezTo>
                      <a:pt x="2764" y="2307"/>
                      <a:pt x="2773" y="2300"/>
                      <a:pt x="2782" y="2295"/>
                    </a:cubicBezTo>
                    <a:close/>
                    <a:moveTo>
                      <a:pt x="1609" y="2204"/>
                    </a:moveTo>
                    <a:cubicBezTo>
                      <a:pt x="1663" y="2233"/>
                      <a:pt x="1719" y="2255"/>
                      <a:pt x="1776" y="2274"/>
                    </a:cubicBezTo>
                    <a:cubicBezTo>
                      <a:pt x="1853" y="2299"/>
                      <a:pt x="1934" y="2317"/>
                      <a:pt x="2016" y="2324"/>
                    </a:cubicBezTo>
                    <a:cubicBezTo>
                      <a:pt x="1974" y="2343"/>
                      <a:pt x="1933" y="2361"/>
                      <a:pt x="1886" y="2372"/>
                    </a:cubicBezTo>
                    <a:cubicBezTo>
                      <a:pt x="1853" y="2368"/>
                      <a:pt x="1822" y="2362"/>
                      <a:pt x="1791" y="2348"/>
                    </a:cubicBezTo>
                    <a:cubicBezTo>
                      <a:pt x="1718" y="2315"/>
                      <a:pt x="1663" y="2253"/>
                      <a:pt x="1609" y="2204"/>
                    </a:cubicBezTo>
                    <a:close/>
                    <a:moveTo>
                      <a:pt x="2780" y="1578"/>
                    </a:moveTo>
                    <a:cubicBezTo>
                      <a:pt x="2787" y="1600"/>
                      <a:pt x="2793" y="1622"/>
                      <a:pt x="2797" y="1645"/>
                    </a:cubicBezTo>
                    <a:cubicBezTo>
                      <a:pt x="2780" y="1717"/>
                      <a:pt x="2754" y="1787"/>
                      <a:pt x="2725" y="1854"/>
                    </a:cubicBezTo>
                    <a:cubicBezTo>
                      <a:pt x="2698" y="1916"/>
                      <a:pt x="2669" y="1980"/>
                      <a:pt x="2632" y="2041"/>
                    </a:cubicBezTo>
                    <a:cubicBezTo>
                      <a:pt x="2594" y="2076"/>
                      <a:pt x="2556" y="2109"/>
                      <a:pt x="2520" y="2142"/>
                    </a:cubicBezTo>
                    <a:cubicBezTo>
                      <a:pt x="2429" y="2227"/>
                      <a:pt x="2333" y="2329"/>
                      <a:pt x="2202" y="2381"/>
                    </a:cubicBezTo>
                    <a:cubicBezTo>
                      <a:pt x="2166" y="2386"/>
                      <a:pt x="2129" y="2388"/>
                      <a:pt x="2094" y="2390"/>
                    </a:cubicBezTo>
                    <a:cubicBezTo>
                      <a:pt x="2098" y="2376"/>
                      <a:pt x="2102" y="2362"/>
                      <a:pt x="2105" y="2347"/>
                    </a:cubicBezTo>
                    <a:cubicBezTo>
                      <a:pt x="2106" y="2341"/>
                      <a:pt x="2106" y="2336"/>
                      <a:pt x="2106" y="2333"/>
                    </a:cubicBezTo>
                    <a:cubicBezTo>
                      <a:pt x="2111" y="2329"/>
                      <a:pt x="2114" y="2326"/>
                      <a:pt x="2120" y="2324"/>
                    </a:cubicBezTo>
                    <a:cubicBezTo>
                      <a:pt x="2135" y="2322"/>
                      <a:pt x="2150" y="2322"/>
                      <a:pt x="2166" y="2321"/>
                    </a:cubicBezTo>
                    <a:cubicBezTo>
                      <a:pt x="2305" y="2295"/>
                      <a:pt x="2431" y="2213"/>
                      <a:pt x="2531" y="2110"/>
                    </a:cubicBezTo>
                    <a:cubicBezTo>
                      <a:pt x="2630" y="2007"/>
                      <a:pt x="2684" y="1869"/>
                      <a:pt x="2695" y="1725"/>
                    </a:cubicBezTo>
                    <a:cubicBezTo>
                      <a:pt x="2696" y="1711"/>
                      <a:pt x="2696" y="1696"/>
                      <a:pt x="2696" y="1682"/>
                    </a:cubicBezTo>
                    <a:cubicBezTo>
                      <a:pt x="2714" y="1666"/>
                      <a:pt x="2738" y="1648"/>
                      <a:pt x="2753" y="1627"/>
                    </a:cubicBezTo>
                    <a:cubicBezTo>
                      <a:pt x="2765" y="1612"/>
                      <a:pt x="2772" y="1594"/>
                      <a:pt x="2780" y="1578"/>
                    </a:cubicBezTo>
                    <a:close/>
                    <a:moveTo>
                      <a:pt x="2062" y="2350"/>
                    </a:moveTo>
                    <a:lnTo>
                      <a:pt x="2062" y="2350"/>
                    </a:lnTo>
                    <a:cubicBezTo>
                      <a:pt x="2058" y="2363"/>
                      <a:pt x="2056" y="2377"/>
                      <a:pt x="2052" y="2391"/>
                    </a:cubicBezTo>
                    <a:lnTo>
                      <a:pt x="2044" y="2391"/>
                    </a:lnTo>
                    <a:cubicBezTo>
                      <a:pt x="2018" y="2390"/>
                      <a:pt x="1993" y="2386"/>
                      <a:pt x="1967" y="2384"/>
                    </a:cubicBezTo>
                    <a:cubicBezTo>
                      <a:pt x="2001" y="2376"/>
                      <a:pt x="2032" y="2362"/>
                      <a:pt x="2062" y="2350"/>
                    </a:cubicBezTo>
                    <a:close/>
                    <a:moveTo>
                      <a:pt x="810" y="2079"/>
                    </a:moveTo>
                    <a:cubicBezTo>
                      <a:pt x="821" y="2101"/>
                      <a:pt x="833" y="2124"/>
                      <a:pt x="847" y="2145"/>
                    </a:cubicBezTo>
                    <a:cubicBezTo>
                      <a:pt x="913" y="2251"/>
                      <a:pt x="1006" y="2329"/>
                      <a:pt x="1107" y="2391"/>
                    </a:cubicBezTo>
                    <a:cubicBezTo>
                      <a:pt x="1149" y="2445"/>
                      <a:pt x="1198" y="2493"/>
                      <a:pt x="1250" y="2537"/>
                    </a:cubicBezTo>
                    <a:cubicBezTo>
                      <a:pt x="1101" y="2431"/>
                      <a:pt x="938" y="2329"/>
                      <a:pt x="848" y="2165"/>
                    </a:cubicBezTo>
                    <a:cubicBezTo>
                      <a:pt x="833" y="2138"/>
                      <a:pt x="821" y="2108"/>
                      <a:pt x="810" y="2079"/>
                    </a:cubicBezTo>
                    <a:close/>
                    <a:moveTo>
                      <a:pt x="2718" y="2453"/>
                    </a:moveTo>
                    <a:lnTo>
                      <a:pt x="2718" y="2453"/>
                    </a:lnTo>
                    <a:cubicBezTo>
                      <a:pt x="2711" y="2467"/>
                      <a:pt x="2705" y="2482"/>
                      <a:pt x="2698" y="2496"/>
                    </a:cubicBezTo>
                    <a:cubicBezTo>
                      <a:pt x="2643" y="2519"/>
                      <a:pt x="2588" y="2537"/>
                      <a:pt x="2531" y="2549"/>
                    </a:cubicBezTo>
                    <a:cubicBezTo>
                      <a:pt x="2489" y="2560"/>
                      <a:pt x="2443" y="2564"/>
                      <a:pt x="2399" y="2571"/>
                    </a:cubicBezTo>
                    <a:cubicBezTo>
                      <a:pt x="2396" y="2567"/>
                      <a:pt x="2396" y="2562"/>
                      <a:pt x="2395" y="2558"/>
                    </a:cubicBezTo>
                    <a:cubicBezTo>
                      <a:pt x="2505" y="2536"/>
                      <a:pt x="2614" y="2501"/>
                      <a:pt x="2718" y="2453"/>
                    </a:cubicBezTo>
                    <a:close/>
                    <a:moveTo>
                      <a:pt x="2354" y="2566"/>
                    </a:moveTo>
                    <a:cubicBezTo>
                      <a:pt x="2355" y="2570"/>
                      <a:pt x="2355" y="2574"/>
                      <a:pt x="2358" y="2577"/>
                    </a:cubicBezTo>
                    <a:cubicBezTo>
                      <a:pt x="2328" y="2581"/>
                      <a:pt x="2299" y="2581"/>
                      <a:pt x="2270" y="2582"/>
                    </a:cubicBezTo>
                    <a:cubicBezTo>
                      <a:pt x="2283" y="2580"/>
                      <a:pt x="2297" y="2577"/>
                      <a:pt x="2311" y="2575"/>
                    </a:cubicBezTo>
                    <a:cubicBezTo>
                      <a:pt x="2325" y="2573"/>
                      <a:pt x="2340" y="2569"/>
                      <a:pt x="2354" y="2566"/>
                    </a:cubicBezTo>
                    <a:close/>
                    <a:moveTo>
                      <a:pt x="866" y="2558"/>
                    </a:moveTo>
                    <a:lnTo>
                      <a:pt x="866" y="2558"/>
                    </a:lnTo>
                    <a:cubicBezTo>
                      <a:pt x="880" y="2570"/>
                      <a:pt x="895" y="2581"/>
                      <a:pt x="913" y="2592"/>
                    </a:cubicBezTo>
                    <a:cubicBezTo>
                      <a:pt x="909" y="2600"/>
                      <a:pt x="909" y="2613"/>
                      <a:pt x="907" y="2625"/>
                    </a:cubicBezTo>
                    <a:cubicBezTo>
                      <a:pt x="894" y="2603"/>
                      <a:pt x="878" y="2582"/>
                      <a:pt x="866" y="2560"/>
                    </a:cubicBezTo>
                    <a:cubicBezTo>
                      <a:pt x="866" y="2560"/>
                      <a:pt x="866" y="2559"/>
                      <a:pt x="866" y="2558"/>
                    </a:cubicBezTo>
                    <a:close/>
                    <a:moveTo>
                      <a:pt x="1370" y="2624"/>
                    </a:moveTo>
                    <a:cubicBezTo>
                      <a:pt x="1423" y="2658"/>
                      <a:pt x="1478" y="2688"/>
                      <a:pt x="1535" y="2713"/>
                    </a:cubicBezTo>
                    <a:cubicBezTo>
                      <a:pt x="1554" y="2721"/>
                      <a:pt x="1575" y="2728"/>
                      <a:pt x="1595" y="2735"/>
                    </a:cubicBezTo>
                    <a:cubicBezTo>
                      <a:pt x="1582" y="2735"/>
                      <a:pt x="1568" y="2736"/>
                      <a:pt x="1554" y="2736"/>
                    </a:cubicBezTo>
                    <a:cubicBezTo>
                      <a:pt x="1547" y="2736"/>
                      <a:pt x="1540" y="2736"/>
                      <a:pt x="1533" y="2735"/>
                    </a:cubicBezTo>
                    <a:cubicBezTo>
                      <a:pt x="1477" y="2701"/>
                      <a:pt x="1423" y="2662"/>
                      <a:pt x="1370" y="2624"/>
                    </a:cubicBezTo>
                    <a:close/>
                    <a:moveTo>
                      <a:pt x="1693" y="2772"/>
                    </a:moveTo>
                    <a:cubicBezTo>
                      <a:pt x="1719" y="2782"/>
                      <a:pt x="1745" y="2791"/>
                      <a:pt x="1773" y="2801"/>
                    </a:cubicBezTo>
                    <a:lnTo>
                      <a:pt x="1732" y="2826"/>
                    </a:lnTo>
                    <a:cubicBezTo>
                      <a:pt x="1712" y="2819"/>
                      <a:pt x="1693" y="2818"/>
                      <a:pt x="1674" y="2809"/>
                    </a:cubicBezTo>
                    <a:cubicBezTo>
                      <a:pt x="1656" y="2801"/>
                      <a:pt x="1637" y="2790"/>
                      <a:pt x="1619" y="2782"/>
                    </a:cubicBezTo>
                    <a:cubicBezTo>
                      <a:pt x="1644" y="2779"/>
                      <a:pt x="1667" y="2776"/>
                      <a:pt x="1693" y="2772"/>
                    </a:cubicBezTo>
                    <a:close/>
                    <a:moveTo>
                      <a:pt x="1839" y="2818"/>
                    </a:moveTo>
                    <a:cubicBezTo>
                      <a:pt x="1975" y="2856"/>
                      <a:pt x="2117" y="2880"/>
                      <a:pt x="2261" y="2881"/>
                    </a:cubicBezTo>
                    <a:cubicBezTo>
                      <a:pt x="2220" y="2892"/>
                      <a:pt x="2176" y="2900"/>
                      <a:pt x="2128" y="2900"/>
                    </a:cubicBezTo>
                    <a:cubicBezTo>
                      <a:pt x="2022" y="2899"/>
                      <a:pt x="1908" y="2877"/>
                      <a:pt x="1795" y="2844"/>
                    </a:cubicBezTo>
                    <a:cubicBezTo>
                      <a:pt x="1809" y="2836"/>
                      <a:pt x="1824" y="2829"/>
                      <a:pt x="1839" y="2818"/>
                    </a:cubicBezTo>
                    <a:close/>
                    <a:moveTo>
                      <a:pt x="936" y="2606"/>
                    </a:moveTo>
                    <a:cubicBezTo>
                      <a:pt x="1059" y="2728"/>
                      <a:pt x="1209" y="2822"/>
                      <a:pt x="1355" y="2906"/>
                    </a:cubicBezTo>
                    <a:cubicBezTo>
                      <a:pt x="1375" y="2918"/>
                      <a:pt x="1397" y="2929"/>
                      <a:pt x="1418" y="2940"/>
                    </a:cubicBezTo>
                    <a:cubicBezTo>
                      <a:pt x="1403" y="2941"/>
                      <a:pt x="1388" y="2943"/>
                      <a:pt x="1370" y="2944"/>
                    </a:cubicBezTo>
                    <a:cubicBezTo>
                      <a:pt x="1243" y="2881"/>
                      <a:pt x="1119" y="2807"/>
                      <a:pt x="1002" y="2732"/>
                    </a:cubicBezTo>
                    <a:cubicBezTo>
                      <a:pt x="984" y="2720"/>
                      <a:pt x="968" y="2706"/>
                      <a:pt x="950" y="2694"/>
                    </a:cubicBezTo>
                    <a:cubicBezTo>
                      <a:pt x="944" y="2687"/>
                      <a:pt x="942" y="2679"/>
                      <a:pt x="936" y="2672"/>
                    </a:cubicBezTo>
                    <a:cubicBezTo>
                      <a:pt x="933" y="2650"/>
                      <a:pt x="933" y="2626"/>
                      <a:pt x="936" y="2606"/>
                    </a:cubicBezTo>
                    <a:close/>
                    <a:moveTo>
                      <a:pt x="1465" y="2964"/>
                    </a:moveTo>
                    <a:cubicBezTo>
                      <a:pt x="1507" y="2988"/>
                      <a:pt x="1553" y="3012"/>
                      <a:pt x="1597" y="3032"/>
                    </a:cubicBezTo>
                    <a:cubicBezTo>
                      <a:pt x="1542" y="3013"/>
                      <a:pt x="1488" y="2994"/>
                      <a:pt x="1436" y="2969"/>
                    </a:cubicBezTo>
                    <a:cubicBezTo>
                      <a:pt x="1445" y="2968"/>
                      <a:pt x="1454" y="2965"/>
                      <a:pt x="1465" y="2964"/>
                    </a:cubicBezTo>
                    <a:close/>
                    <a:moveTo>
                      <a:pt x="3338" y="1565"/>
                    </a:moveTo>
                    <a:lnTo>
                      <a:pt x="3338" y="1565"/>
                    </a:lnTo>
                    <a:cubicBezTo>
                      <a:pt x="3346" y="1607"/>
                      <a:pt x="3356" y="1648"/>
                      <a:pt x="3362" y="1691"/>
                    </a:cubicBezTo>
                    <a:cubicBezTo>
                      <a:pt x="3405" y="1973"/>
                      <a:pt x="3419" y="2286"/>
                      <a:pt x="3267" y="2558"/>
                    </a:cubicBezTo>
                    <a:cubicBezTo>
                      <a:pt x="3130" y="2804"/>
                      <a:pt x="2882" y="2983"/>
                      <a:pt x="2610" y="3058"/>
                    </a:cubicBezTo>
                    <a:lnTo>
                      <a:pt x="2589" y="3064"/>
                    </a:lnTo>
                    <a:cubicBezTo>
                      <a:pt x="2718" y="2976"/>
                      <a:pt x="2800" y="2856"/>
                      <a:pt x="2863" y="2730"/>
                    </a:cubicBezTo>
                    <a:cubicBezTo>
                      <a:pt x="2987" y="2654"/>
                      <a:pt x="3097" y="2555"/>
                      <a:pt x="3177" y="2431"/>
                    </a:cubicBezTo>
                    <a:cubicBezTo>
                      <a:pt x="3300" y="2237"/>
                      <a:pt x="3328" y="2019"/>
                      <a:pt x="3323" y="1812"/>
                    </a:cubicBezTo>
                    <a:cubicBezTo>
                      <a:pt x="3342" y="1732"/>
                      <a:pt x="3349" y="1648"/>
                      <a:pt x="3338" y="1565"/>
                    </a:cubicBezTo>
                    <a:close/>
                    <a:moveTo>
                      <a:pt x="282" y="2121"/>
                    </a:moveTo>
                    <a:cubicBezTo>
                      <a:pt x="309" y="2193"/>
                      <a:pt x="342" y="2262"/>
                      <a:pt x="379" y="2328"/>
                    </a:cubicBezTo>
                    <a:cubicBezTo>
                      <a:pt x="371" y="2358"/>
                      <a:pt x="364" y="2391"/>
                      <a:pt x="366" y="2421"/>
                    </a:cubicBezTo>
                    <a:cubicBezTo>
                      <a:pt x="375" y="2483"/>
                      <a:pt x="395" y="2542"/>
                      <a:pt x="408" y="2603"/>
                    </a:cubicBezTo>
                    <a:cubicBezTo>
                      <a:pt x="420" y="2665"/>
                      <a:pt x="441" y="2723"/>
                      <a:pt x="461" y="2785"/>
                    </a:cubicBezTo>
                    <a:cubicBezTo>
                      <a:pt x="481" y="2847"/>
                      <a:pt x="532" y="2892"/>
                      <a:pt x="559" y="2948"/>
                    </a:cubicBezTo>
                    <a:cubicBezTo>
                      <a:pt x="577" y="2986"/>
                      <a:pt x="577" y="3039"/>
                      <a:pt x="587" y="3085"/>
                    </a:cubicBezTo>
                    <a:cubicBezTo>
                      <a:pt x="573" y="3074"/>
                      <a:pt x="559" y="3063"/>
                      <a:pt x="548" y="3047"/>
                    </a:cubicBezTo>
                    <a:cubicBezTo>
                      <a:pt x="493" y="2990"/>
                      <a:pt x="441" y="2929"/>
                      <a:pt x="394" y="2864"/>
                    </a:cubicBezTo>
                    <a:cubicBezTo>
                      <a:pt x="347" y="2798"/>
                      <a:pt x="310" y="2724"/>
                      <a:pt x="282" y="2647"/>
                    </a:cubicBezTo>
                    <a:cubicBezTo>
                      <a:pt x="255" y="2566"/>
                      <a:pt x="282" y="2475"/>
                      <a:pt x="276" y="2397"/>
                    </a:cubicBezTo>
                    <a:cubicBezTo>
                      <a:pt x="269" y="2315"/>
                      <a:pt x="262" y="2235"/>
                      <a:pt x="276" y="2156"/>
                    </a:cubicBezTo>
                    <a:cubicBezTo>
                      <a:pt x="277" y="2143"/>
                      <a:pt x="281" y="2131"/>
                      <a:pt x="282" y="2121"/>
                    </a:cubicBezTo>
                    <a:close/>
                    <a:moveTo>
                      <a:pt x="3329" y="1329"/>
                    </a:moveTo>
                    <a:lnTo>
                      <a:pt x="3329" y="1329"/>
                    </a:lnTo>
                    <a:cubicBezTo>
                      <a:pt x="3413" y="1406"/>
                      <a:pt x="3484" y="1502"/>
                      <a:pt x="3522" y="1608"/>
                    </a:cubicBezTo>
                    <a:cubicBezTo>
                      <a:pt x="3584" y="1784"/>
                      <a:pt x="3543" y="1966"/>
                      <a:pt x="3514" y="2128"/>
                    </a:cubicBezTo>
                    <a:cubicBezTo>
                      <a:pt x="3486" y="2293"/>
                      <a:pt x="3438" y="2457"/>
                      <a:pt x="3351" y="2600"/>
                    </a:cubicBezTo>
                    <a:cubicBezTo>
                      <a:pt x="3267" y="2743"/>
                      <a:pt x="3163" y="2875"/>
                      <a:pt x="3035" y="2981"/>
                    </a:cubicBezTo>
                    <a:cubicBezTo>
                      <a:pt x="2923" y="3076"/>
                      <a:pt x="2809" y="3173"/>
                      <a:pt x="2676" y="3235"/>
                    </a:cubicBezTo>
                    <a:cubicBezTo>
                      <a:pt x="2659" y="3242"/>
                      <a:pt x="2644" y="3250"/>
                      <a:pt x="2629" y="3257"/>
                    </a:cubicBezTo>
                    <a:cubicBezTo>
                      <a:pt x="2541" y="3289"/>
                      <a:pt x="2448" y="3292"/>
                      <a:pt x="2357" y="3292"/>
                    </a:cubicBezTo>
                    <a:cubicBezTo>
                      <a:pt x="2332" y="3292"/>
                      <a:pt x="2307" y="3292"/>
                      <a:pt x="2283" y="3292"/>
                    </a:cubicBezTo>
                    <a:cubicBezTo>
                      <a:pt x="2256" y="3292"/>
                      <a:pt x="2230" y="3292"/>
                      <a:pt x="2204" y="3294"/>
                    </a:cubicBezTo>
                    <a:cubicBezTo>
                      <a:pt x="2174" y="3295"/>
                      <a:pt x="2144" y="3296"/>
                      <a:pt x="2114" y="3296"/>
                    </a:cubicBezTo>
                    <a:cubicBezTo>
                      <a:pt x="2006" y="3296"/>
                      <a:pt x="1898" y="3286"/>
                      <a:pt x="1795" y="3262"/>
                    </a:cubicBezTo>
                    <a:cubicBezTo>
                      <a:pt x="1664" y="3230"/>
                      <a:pt x="1521" y="3217"/>
                      <a:pt x="1399" y="3148"/>
                    </a:cubicBezTo>
                    <a:cubicBezTo>
                      <a:pt x="1359" y="3126"/>
                      <a:pt x="1324" y="3100"/>
                      <a:pt x="1290" y="3071"/>
                    </a:cubicBezTo>
                    <a:lnTo>
                      <a:pt x="1290" y="3071"/>
                    </a:lnTo>
                    <a:cubicBezTo>
                      <a:pt x="1356" y="3083"/>
                      <a:pt x="1423" y="3092"/>
                      <a:pt x="1488" y="3098"/>
                    </a:cubicBezTo>
                    <a:cubicBezTo>
                      <a:pt x="1696" y="3161"/>
                      <a:pt x="1912" y="3202"/>
                      <a:pt x="2133" y="3202"/>
                    </a:cubicBezTo>
                    <a:cubicBezTo>
                      <a:pt x="2140" y="3202"/>
                      <a:pt x="2147" y="3202"/>
                      <a:pt x="2154" y="3202"/>
                    </a:cubicBezTo>
                    <a:cubicBezTo>
                      <a:pt x="2480" y="3196"/>
                      <a:pt x="2817" y="3086"/>
                      <a:pt x="3069" y="2864"/>
                    </a:cubicBezTo>
                    <a:cubicBezTo>
                      <a:pt x="3335" y="2639"/>
                      <a:pt x="3438" y="2289"/>
                      <a:pt x="3431" y="1975"/>
                    </a:cubicBezTo>
                    <a:cubicBezTo>
                      <a:pt x="3428" y="1762"/>
                      <a:pt x="3375" y="1539"/>
                      <a:pt x="3329" y="1329"/>
                    </a:cubicBezTo>
                    <a:close/>
                    <a:moveTo>
                      <a:pt x="1905" y="1"/>
                    </a:moveTo>
                    <a:cubicBezTo>
                      <a:pt x="1838" y="3"/>
                      <a:pt x="1774" y="23"/>
                      <a:pt x="1708" y="32"/>
                    </a:cubicBezTo>
                    <a:cubicBezTo>
                      <a:pt x="1644" y="39"/>
                      <a:pt x="1582" y="65"/>
                      <a:pt x="1517" y="80"/>
                    </a:cubicBezTo>
                    <a:cubicBezTo>
                      <a:pt x="1454" y="97"/>
                      <a:pt x="1379" y="79"/>
                      <a:pt x="1316" y="101"/>
                    </a:cubicBezTo>
                    <a:cubicBezTo>
                      <a:pt x="1240" y="129"/>
                      <a:pt x="1187" y="204"/>
                      <a:pt x="1123" y="248"/>
                    </a:cubicBezTo>
                    <a:cubicBezTo>
                      <a:pt x="1117" y="236"/>
                      <a:pt x="1108" y="220"/>
                      <a:pt x="1105" y="220"/>
                    </a:cubicBezTo>
                    <a:cubicBezTo>
                      <a:pt x="1105" y="220"/>
                      <a:pt x="1104" y="221"/>
                      <a:pt x="1104" y="221"/>
                    </a:cubicBezTo>
                    <a:cubicBezTo>
                      <a:pt x="1086" y="237"/>
                      <a:pt x="1075" y="265"/>
                      <a:pt x="1048" y="266"/>
                    </a:cubicBezTo>
                    <a:cubicBezTo>
                      <a:pt x="1046" y="266"/>
                      <a:pt x="1044" y="266"/>
                      <a:pt x="1043" y="266"/>
                    </a:cubicBezTo>
                    <a:cubicBezTo>
                      <a:pt x="1015" y="266"/>
                      <a:pt x="977" y="247"/>
                      <a:pt x="946" y="244"/>
                    </a:cubicBezTo>
                    <a:cubicBezTo>
                      <a:pt x="914" y="241"/>
                      <a:pt x="867" y="217"/>
                      <a:pt x="834" y="217"/>
                    </a:cubicBezTo>
                    <a:cubicBezTo>
                      <a:pt x="801" y="217"/>
                      <a:pt x="785" y="237"/>
                      <a:pt x="759" y="245"/>
                    </a:cubicBezTo>
                    <a:cubicBezTo>
                      <a:pt x="731" y="257"/>
                      <a:pt x="717" y="284"/>
                      <a:pt x="691" y="295"/>
                    </a:cubicBezTo>
                    <a:cubicBezTo>
                      <a:pt x="666" y="307"/>
                      <a:pt x="627" y="306"/>
                      <a:pt x="602" y="323"/>
                    </a:cubicBezTo>
                    <a:cubicBezTo>
                      <a:pt x="578" y="339"/>
                      <a:pt x="543" y="342"/>
                      <a:pt x="519" y="362"/>
                    </a:cubicBezTo>
                    <a:cubicBezTo>
                      <a:pt x="497" y="382"/>
                      <a:pt x="503" y="429"/>
                      <a:pt x="483" y="449"/>
                    </a:cubicBezTo>
                    <a:lnTo>
                      <a:pt x="426" y="512"/>
                    </a:lnTo>
                    <a:cubicBezTo>
                      <a:pt x="406" y="533"/>
                      <a:pt x="373" y="543"/>
                      <a:pt x="354" y="566"/>
                    </a:cubicBezTo>
                    <a:cubicBezTo>
                      <a:pt x="333" y="587"/>
                      <a:pt x="306" y="601"/>
                      <a:pt x="288" y="623"/>
                    </a:cubicBezTo>
                    <a:cubicBezTo>
                      <a:pt x="269" y="645"/>
                      <a:pt x="244" y="664"/>
                      <a:pt x="227" y="686"/>
                    </a:cubicBezTo>
                    <a:cubicBezTo>
                      <a:pt x="210" y="711"/>
                      <a:pt x="212" y="745"/>
                      <a:pt x="192" y="767"/>
                    </a:cubicBezTo>
                    <a:cubicBezTo>
                      <a:pt x="172" y="789"/>
                      <a:pt x="141" y="803"/>
                      <a:pt x="120" y="825"/>
                    </a:cubicBezTo>
                    <a:cubicBezTo>
                      <a:pt x="102" y="848"/>
                      <a:pt x="75" y="866"/>
                      <a:pt x="57" y="891"/>
                    </a:cubicBezTo>
                    <a:cubicBezTo>
                      <a:pt x="38" y="914"/>
                      <a:pt x="44" y="951"/>
                      <a:pt x="33" y="979"/>
                    </a:cubicBezTo>
                    <a:cubicBezTo>
                      <a:pt x="20" y="1008"/>
                      <a:pt x="3" y="1037"/>
                      <a:pt x="2" y="1071"/>
                    </a:cubicBezTo>
                    <a:cubicBezTo>
                      <a:pt x="0" y="1106"/>
                      <a:pt x="24" y="1151"/>
                      <a:pt x="26" y="1185"/>
                    </a:cubicBezTo>
                    <a:cubicBezTo>
                      <a:pt x="28" y="1220"/>
                      <a:pt x="31" y="1256"/>
                      <a:pt x="40" y="1291"/>
                    </a:cubicBezTo>
                    <a:cubicBezTo>
                      <a:pt x="47" y="1323"/>
                      <a:pt x="68" y="1360"/>
                      <a:pt x="31" y="1378"/>
                    </a:cubicBezTo>
                    <a:cubicBezTo>
                      <a:pt x="29" y="1378"/>
                      <a:pt x="48" y="1385"/>
                      <a:pt x="53" y="1385"/>
                    </a:cubicBezTo>
                    <a:cubicBezTo>
                      <a:pt x="53" y="1385"/>
                      <a:pt x="54" y="1385"/>
                      <a:pt x="54" y="1385"/>
                    </a:cubicBezTo>
                    <a:cubicBezTo>
                      <a:pt x="93" y="1378"/>
                      <a:pt x="91" y="1359"/>
                      <a:pt x="88" y="1338"/>
                    </a:cubicBezTo>
                    <a:cubicBezTo>
                      <a:pt x="83" y="1305"/>
                      <a:pt x="55" y="1265"/>
                      <a:pt x="62" y="1236"/>
                    </a:cubicBezTo>
                    <a:cubicBezTo>
                      <a:pt x="68" y="1209"/>
                      <a:pt x="65" y="1180"/>
                      <a:pt x="69" y="1151"/>
                    </a:cubicBezTo>
                    <a:cubicBezTo>
                      <a:pt x="72" y="1121"/>
                      <a:pt x="77" y="1093"/>
                      <a:pt x="88" y="1068"/>
                    </a:cubicBezTo>
                    <a:cubicBezTo>
                      <a:pt x="99" y="1042"/>
                      <a:pt x="154" y="1037"/>
                      <a:pt x="172" y="1015"/>
                    </a:cubicBezTo>
                    <a:cubicBezTo>
                      <a:pt x="189" y="993"/>
                      <a:pt x="200" y="967"/>
                      <a:pt x="222" y="947"/>
                    </a:cubicBezTo>
                    <a:cubicBezTo>
                      <a:pt x="244" y="928"/>
                      <a:pt x="262" y="906"/>
                      <a:pt x="288" y="890"/>
                    </a:cubicBezTo>
                    <a:cubicBezTo>
                      <a:pt x="311" y="872"/>
                      <a:pt x="309" y="837"/>
                      <a:pt x="333" y="821"/>
                    </a:cubicBezTo>
                    <a:cubicBezTo>
                      <a:pt x="345" y="813"/>
                      <a:pt x="366" y="813"/>
                      <a:pt x="387" y="813"/>
                    </a:cubicBezTo>
                    <a:cubicBezTo>
                      <a:pt x="408" y="813"/>
                      <a:pt x="429" y="813"/>
                      <a:pt x="439" y="806"/>
                    </a:cubicBezTo>
                    <a:cubicBezTo>
                      <a:pt x="461" y="788"/>
                      <a:pt x="477" y="775"/>
                      <a:pt x="497" y="760"/>
                    </a:cubicBezTo>
                    <a:cubicBezTo>
                      <a:pt x="516" y="746"/>
                      <a:pt x="508" y="708"/>
                      <a:pt x="529" y="694"/>
                    </a:cubicBezTo>
                    <a:cubicBezTo>
                      <a:pt x="543" y="686"/>
                      <a:pt x="560" y="683"/>
                      <a:pt x="580" y="678"/>
                    </a:cubicBezTo>
                    <a:cubicBezTo>
                      <a:pt x="586" y="683"/>
                      <a:pt x="592" y="686"/>
                      <a:pt x="596" y="686"/>
                    </a:cubicBezTo>
                    <a:cubicBezTo>
                      <a:pt x="598" y="686"/>
                      <a:pt x="599" y="686"/>
                      <a:pt x="599" y="685"/>
                    </a:cubicBezTo>
                    <a:cubicBezTo>
                      <a:pt x="607" y="673"/>
                      <a:pt x="614" y="664"/>
                      <a:pt x="622" y="651"/>
                    </a:cubicBezTo>
                    <a:cubicBezTo>
                      <a:pt x="633" y="642"/>
                      <a:pt x="643" y="629"/>
                      <a:pt x="657" y="621"/>
                    </a:cubicBezTo>
                    <a:cubicBezTo>
                      <a:pt x="676" y="607"/>
                      <a:pt x="708" y="605"/>
                      <a:pt x="726" y="591"/>
                    </a:cubicBezTo>
                    <a:cubicBezTo>
                      <a:pt x="745" y="577"/>
                      <a:pt x="749" y="548"/>
                      <a:pt x="766" y="535"/>
                    </a:cubicBezTo>
                    <a:cubicBezTo>
                      <a:pt x="772" y="529"/>
                      <a:pt x="779" y="521"/>
                      <a:pt x="785" y="512"/>
                    </a:cubicBezTo>
                    <a:cubicBezTo>
                      <a:pt x="833" y="495"/>
                      <a:pt x="887" y="484"/>
                      <a:pt x="931" y="466"/>
                    </a:cubicBezTo>
                    <a:cubicBezTo>
                      <a:pt x="976" y="453"/>
                      <a:pt x="1021" y="451"/>
                      <a:pt x="1068" y="445"/>
                    </a:cubicBezTo>
                    <a:lnTo>
                      <a:pt x="1068" y="445"/>
                    </a:lnTo>
                    <a:cubicBezTo>
                      <a:pt x="1021" y="467"/>
                      <a:pt x="976" y="490"/>
                      <a:pt x="936" y="525"/>
                    </a:cubicBezTo>
                    <a:cubicBezTo>
                      <a:pt x="914" y="544"/>
                      <a:pt x="895" y="565"/>
                      <a:pt x="876" y="587"/>
                    </a:cubicBezTo>
                    <a:cubicBezTo>
                      <a:pt x="856" y="595"/>
                      <a:pt x="838" y="603"/>
                      <a:pt x="821" y="614"/>
                    </a:cubicBezTo>
                    <a:cubicBezTo>
                      <a:pt x="770" y="645"/>
                      <a:pt x="717" y="678"/>
                      <a:pt x="668" y="713"/>
                    </a:cubicBezTo>
                    <a:cubicBezTo>
                      <a:pt x="621" y="753"/>
                      <a:pt x="588" y="807"/>
                      <a:pt x="543" y="848"/>
                    </a:cubicBezTo>
                    <a:cubicBezTo>
                      <a:pt x="496" y="888"/>
                      <a:pt x="441" y="923"/>
                      <a:pt x="395" y="967"/>
                    </a:cubicBezTo>
                    <a:cubicBezTo>
                      <a:pt x="353" y="1013"/>
                      <a:pt x="304" y="1056"/>
                      <a:pt x="267" y="1110"/>
                    </a:cubicBezTo>
                    <a:cubicBezTo>
                      <a:pt x="233" y="1161"/>
                      <a:pt x="219" y="1225"/>
                      <a:pt x="196" y="1282"/>
                    </a:cubicBezTo>
                    <a:cubicBezTo>
                      <a:pt x="167" y="1319"/>
                      <a:pt x="134" y="1356"/>
                      <a:pt x="112" y="1399"/>
                    </a:cubicBezTo>
                    <a:cubicBezTo>
                      <a:pt x="86" y="1446"/>
                      <a:pt x="90" y="1502"/>
                      <a:pt x="72" y="1552"/>
                    </a:cubicBezTo>
                    <a:cubicBezTo>
                      <a:pt x="57" y="1607"/>
                      <a:pt x="40" y="1663"/>
                      <a:pt x="43" y="1722"/>
                    </a:cubicBezTo>
                    <a:cubicBezTo>
                      <a:pt x="47" y="1780"/>
                      <a:pt x="79" y="1841"/>
                      <a:pt x="93" y="1896"/>
                    </a:cubicBezTo>
                    <a:cubicBezTo>
                      <a:pt x="102" y="1937"/>
                      <a:pt x="116" y="1975"/>
                      <a:pt x="132" y="2013"/>
                    </a:cubicBezTo>
                    <a:cubicBezTo>
                      <a:pt x="116" y="2087"/>
                      <a:pt x="99" y="2163"/>
                      <a:pt x="98" y="2240"/>
                    </a:cubicBezTo>
                    <a:cubicBezTo>
                      <a:pt x="97" y="2330"/>
                      <a:pt x="130" y="2417"/>
                      <a:pt x="148" y="2501"/>
                    </a:cubicBezTo>
                    <a:cubicBezTo>
                      <a:pt x="168" y="2596"/>
                      <a:pt x="199" y="2691"/>
                      <a:pt x="247" y="2775"/>
                    </a:cubicBezTo>
                    <a:cubicBezTo>
                      <a:pt x="298" y="2859"/>
                      <a:pt x="375" y="2922"/>
                      <a:pt x="441" y="2990"/>
                    </a:cubicBezTo>
                    <a:cubicBezTo>
                      <a:pt x="492" y="3045"/>
                      <a:pt x="551" y="3093"/>
                      <a:pt x="611" y="3134"/>
                    </a:cubicBezTo>
                    <a:cubicBezTo>
                      <a:pt x="643" y="3180"/>
                      <a:pt x="680" y="3222"/>
                      <a:pt x="716" y="3264"/>
                    </a:cubicBezTo>
                    <a:cubicBezTo>
                      <a:pt x="757" y="3308"/>
                      <a:pt x="822" y="3323"/>
                      <a:pt x="869" y="3360"/>
                    </a:cubicBezTo>
                    <a:cubicBezTo>
                      <a:pt x="914" y="3398"/>
                      <a:pt x="951" y="3456"/>
                      <a:pt x="1005" y="3486"/>
                    </a:cubicBezTo>
                    <a:cubicBezTo>
                      <a:pt x="1059" y="3520"/>
                      <a:pt x="1118" y="3539"/>
                      <a:pt x="1176" y="3564"/>
                    </a:cubicBezTo>
                    <a:cubicBezTo>
                      <a:pt x="1233" y="3587"/>
                      <a:pt x="1287" y="3627"/>
                      <a:pt x="1349" y="3639"/>
                    </a:cubicBezTo>
                    <a:cubicBezTo>
                      <a:pt x="1411" y="3656"/>
                      <a:pt x="1476" y="3649"/>
                      <a:pt x="1538" y="3653"/>
                    </a:cubicBezTo>
                    <a:cubicBezTo>
                      <a:pt x="1552" y="3655"/>
                      <a:pt x="1567" y="3655"/>
                      <a:pt x="1582" y="3655"/>
                    </a:cubicBezTo>
                    <a:cubicBezTo>
                      <a:pt x="1630" y="3655"/>
                      <a:pt x="1679" y="3649"/>
                      <a:pt x="1726" y="3649"/>
                    </a:cubicBezTo>
                    <a:cubicBezTo>
                      <a:pt x="1729" y="3649"/>
                      <a:pt x="1731" y="3649"/>
                      <a:pt x="1734" y="3649"/>
                    </a:cubicBezTo>
                    <a:cubicBezTo>
                      <a:pt x="1785" y="3649"/>
                      <a:pt x="1839" y="3671"/>
                      <a:pt x="1892" y="3671"/>
                    </a:cubicBezTo>
                    <a:cubicBezTo>
                      <a:pt x="1900" y="3671"/>
                      <a:pt x="1908" y="3671"/>
                      <a:pt x="1916" y="3670"/>
                    </a:cubicBezTo>
                    <a:cubicBezTo>
                      <a:pt x="1957" y="3663"/>
                      <a:pt x="1994" y="3639"/>
                      <a:pt x="2030" y="3617"/>
                    </a:cubicBezTo>
                    <a:cubicBezTo>
                      <a:pt x="2073" y="3601"/>
                      <a:pt x="2116" y="3580"/>
                      <a:pt x="2160" y="3566"/>
                    </a:cubicBezTo>
                    <a:cubicBezTo>
                      <a:pt x="2198" y="3553"/>
                      <a:pt x="2237" y="3536"/>
                      <a:pt x="2274" y="3517"/>
                    </a:cubicBezTo>
                    <a:cubicBezTo>
                      <a:pt x="2307" y="3511"/>
                      <a:pt x="2341" y="3507"/>
                      <a:pt x="2374" y="3500"/>
                    </a:cubicBezTo>
                    <a:cubicBezTo>
                      <a:pt x="2553" y="3464"/>
                      <a:pt x="2717" y="3376"/>
                      <a:pt x="2868" y="3284"/>
                    </a:cubicBezTo>
                    <a:cubicBezTo>
                      <a:pt x="3021" y="3193"/>
                      <a:pt x="3171" y="3087"/>
                      <a:pt x="3289" y="2948"/>
                    </a:cubicBezTo>
                    <a:cubicBezTo>
                      <a:pt x="3408" y="2811"/>
                      <a:pt x="3512" y="2659"/>
                      <a:pt x="3580" y="2487"/>
                    </a:cubicBezTo>
                    <a:cubicBezTo>
                      <a:pt x="3647" y="2315"/>
                      <a:pt x="3662" y="2128"/>
                      <a:pt x="3661" y="1942"/>
                    </a:cubicBezTo>
                    <a:cubicBezTo>
                      <a:pt x="3660" y="1772"/>
                      <a:pt x="3621" y="1590"/>
                      <a:pt x="3523" y="1432"/>
                    </a:cubicBezTo>
                    <a:cubicBezTo>
                      <a:pt x="3536" y="1426"/>
                      <a:pt x="3540" y="1419"/>
                      <a:pt x="3544" y="1413"/>
                    </a:cubicBezTo>
                    <a:cubicBezTo>
                      <a:pt x="3572" y="1462"/>
                      <a:pt x="3599" y="1514"/>
                      <a:pt x="3625" y="1567"/>
                    </a:cubicBezTo>
                    <a:cubicBezTo>
                      <a:pt x="3654" y="1626"/>
                      <a:pt x="3693" y="1697"/>
                      <a:pt x="3669" y="1763"/>
                    </a:cubicBezTo>
                    <a:cubicBezTo>
                      <a:pt x="3669" y="1765"/>
                      <a:pt x="3674" y="1766"/>
                      <a:pt x="3680" y="1766"/>
                    </a:cubicBezTo>
                    <a:cubicBezTo>
                      <a:pt x="3686" y="1766"/>
                      <a:pt x="3693" y="1765"/>
                      <a:pt x="3694" y="1763"/>
                    </a:cubicBezTo>
                    <a:cubicBezTo>
                      <a:pt x="3724" y="1715"/>
                      <a:pt x="3712" y="1668"/>
                      <a:pt x="3697" y="1623"/>
                    </a:cubicBezTo>
                    <a:cubicBezTo>
                      <a:pt x="3672" y="1553"/>
                      <a:pt x="3618" y="1492"/>
                      <a:pt x="3594" y="1428"/>
                    </a:cubicBezTo>
                    <a:cubicBezTo>
                      <a:pt x="3572" y="1367"/>
                      <a:pt x="3543" y="1309"/>
                      <a:pt x="3508" y="1256"/>
                    </a:cubicBezTo>
                    <a:cubicBezTo>
                      <a:pt x="3474" y="1198"/>
                      <a:pt x="3442" y="1144"/>
                      <a:pt x="3412" y="1090"/>
                    </a:cubicBezTo>
                    <a:lnTo>
                      <a:pt x="3412" y="1089"/>
                    </a:lnTo>
                    <a:cubicBezTo>
                      <a:pt x="3412" y="1084"/>
                      <a:pt x="3413" y="1079"/>
                      <a:pt x="3412" y="1075"/>
                    </a:cubicBezTo>
                    <a:cubicBezTo>
                      <a:pt x="3405" y="1051"/>
                      <a:pt x="3391" y="1030"/>
                      <a:pt x="3384" y="1004"/>
                    </a:cubicBezTo>
                    <a:cubicBezTo>
                      <a:pt x="3378" y="967"/>
                      <a:pt x="3371" y="927"/>
                      <a:pt x="3350" y="896"/>
                    </a:cubicBezTo>
                    <a:cubicBezTo>
                      <a:pt x="3336" y="873"/>
                      <a:pt x="3321" y="851"/>
                      <a:pt x="3305" y="830"/>
                    </a:cubicBezTo>
                    <a:cubicBezTo>
                      <a:pt x="3311" y="814"/>
                      <a:pt x="3324" y="775"/>
                      <a:pt x="3314" y="755"/>
                    </a:cubicBezTo>
                    <a:cubicBezTo>
                      <a:pt x="3300" y="731"/>
                      <a:pt x="3283" y="711"/>
                      <a:pt x="3267" y="686"/>
                    </a:cubicBezTo>
                    <a:cubicBezTo>
                      <a:pt x="3251" y="664"/>
                      <a:pt x="3212" y="669"/>
                      <a:pt x="3195" y="650"/>
                    </a:cubicBezTo>
                    <a:cubicBezTo>
                      <a:pt x="3178" y="629"/>
                      <a:pt x="3173" y="590"/>
                      <a:pt x="3153" y="569"/>
                    </a:cubicBezTo>
                    <a:cubicBezTo>
                      <a:pt x="3133" y="551"/>
                      <a:pt x="3109" y="540"/>
                      <a:pt x="3086" y="523"/>
                    </a:cubicBezTo>
                    <a:cubicBezTo>
                      <a:pt x="3065" y="506"/>
                      <a:pt x="3051" y="475"/>
                      <a:pt x="3028" y="459"/>
                    </a:cubicBezTo>
                    <a:cubicBezTo>
                      <a:pt x="3006" y="445"/>
                      <a:pt x="2973" y="449"/>
                      <a:pt x="2948" y="437"/>
                    </a:cubicBezTo>
                    <a:lnTo>
                      <a:pt x="2933" y="431"/>
                    </a:lnTo>
                    <a:cubicBezTo>
                      <a:pt x="2900" y="387"/>
                      <a:pt x="2878" y="321"/>
                      <a:pt x="2831" y="290"/>
                    </a:cubicBezTo>
                    <a:cubicBezTo>
                      <a:pt x="2780" y="251"/>
                      <a:pt x="2724" y="221"/>
                      <a:pt x="2666" y="188"/>
                    </a:cubicBezTo>
                    <a:cubicBezTo>
                      <a:pt x="2608" y="156"/>
                      <a:pt x="2538" y="162"/>
                      <a:pt x="2478" y="140"/>
                    </a:cubicBezTo>
                    <a:cubicBezTo>
                      <a:pt x="2418" y="113"/>
                      <a:pt x="2361" y="73"/>
                      <a:pt x="2297" y="56"/>
                    </a:cubicBezTo>
                    <a:cubicBezTo>
                      <a:pt x="2233" y="42"/>
                      <a:pt x="2168" y="35"/>
                      <a:pt x="2102" y="29"/>
                    </a:cubicBezTo>
                    <a:cubicBezTo>
                      <a:pt x="2037" y="21"/>
                      <a:pt x="1971" y="1"/>
                      <a:pt x="1905"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29"/>
              <p:cNvSpPr/>
              <p:nvPr/>
            </p:nvSpPr>
            <p:spPr>
              <a:xfrm>
                <a:off x="1020125" y="3510225"/>
                <a:ext cx="2200" cy="875"/>
              </a:xfrm>
              <a:custGeom>
                <a:rect b="b" l="l" r="r" t="t"/>
                <a:pathLst>
                  <a:path extrusionOk="0" h="35" w="88">
                    <a:moveTo>
                      <a:pt x="78" y="0"/>
                    </a:moveTo>
                    <a:cubicBezTo>
                      <a:pt x="57" y="14"/>
                      <a:pt x="35" y="23"/>
                      <a:pt x="20" y="30"/>
                    </a:cubicBezTo>
                    <a:cubicBezTo>
                      <a:pt x="13" y="33"/>
                      <a:pt x="6" y="33"/>
                      <a:pt x="1" y="34"/>
                    </a:cubicBezTo>
                    <a:lnTo>
                      <a:pt x="87" y="32"/>
                    </a:lnTo>
                    <a:cubicBezTo>
                      <a:pt x="85" y="21"/>
                      <a:pt x="82" y="10"/>
                      <a:pt x="78"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29"/>
              <p:cNvSpPr/>
              <p:nvPr/>
            </p:nvSpPr>
            <p:spPr>
              <a:xfrm>
                <a:off x="1017675" y="3509900"/>
                <a:ext cx="1150" cy="200"/>
              </a:xfrm>
              <a:custGeom>
                <a:rect b="b" l="l" r="r" t="t"/>
                <a:pathLst>
                  <a:path extrusionOk="0" h="8" w="46">
                    <a:moveTo>
                      <a:pt x="1" y="1"/>
                    </a:moveTo>
                    <a:cubicBezTo>
                      <a:pt x="8" y="5"/>
                      <a:pt x="20" y="8"/>
                      <a:pt x="30" y="8"/>
                    </a:cubicBezTo>
                    <a:cubicBezTo>
                      <a:pt x="37" y="8"/>
                      <a:pt x="43" y="6"/>
                      <a:pt x="45"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29"/>
              <p:cNvSpPr/>
              <p:nvPr/>
            </p:nvSpPr>
            <p:spPr>
              <a:xfrm>
                <a:off x="979025" y="3468200"/>
                <a:ext cx="92425" cy="92375"/>
              </a:xfrm>
              <a:custGeom>
                <a:rect b="b" l="l" r="r" t="t"/>
                <a:pathLst>
                  <a:path extrusionOk="0" h="3695" w="3697">
                    <a:moveTo>
                      <a:pt x="1426" y="201"/>
                    </a:moveTo>
                    <a:cubicBezTo>
                      <a:pt x="1427" y="201"/>
                      <a:pt x="1429" y="201"/>
                      <a:pt x="1430" y="202"/>
                    </a:cubicBezTo>
                    <a:cubicBezTo>
                      <a:pt x="1404" y="218"/>
                      <a:pt x="1378" y="232"/>
                      <a:pt x="1354" y="252"/>
                    </a:cubicBezTo>
                    <a:cubicBezTo>
                      <a:pt x="1301" y="301"/>
                      <a:pt x="1261" y="354"/>
                      <a:pt x="1226" y="411"/>
                    </a:cubicBezTo>
                    <a:cubicBezTo>
                      <a:pt x="1208" y="416"/>
                      <a:pt x="1189" y="422"/>
                      <a:pt x="1170" y="425"/>
                    </a:cubicBezTo>
                    <a:cubicBezTo>
                      <a:pt x="1174" y="423"/>
                      <a:pt x="1175" y="418"/>
                      <a:pt x="1178" y="416"/>
                    </a:cubicBezTo>
                    <a:cubicBezTo>
                      <a:pt x="1202" y="405"/>
                      <a:pt x="1224" y="397"/>
                      <a:pt x="1240" y="379"/>
                    </a:cubicBezTo>
                    <a:cubicBezTo>
                      <a:pt x="1259" y="360"/>
                      <a:pt x="1272" y="313"/>
                      <a:pt x="1295" y="297"/>
                    </a:cubicBezTo>
                    <a:cubicBezTo>
                      <a:pt x="1319" y="279"/>
                      <a:pt x="1342" y="258"/>
                      <a:pt x="1371" y="233"/>
                    </a:cubicBezTo>
                    <a:cubicBezTo>
                      <a:pt x="1388" y="220"/>
                      <a:pt x="1407" y="201"/>
                      <a:pt x="1426" y="201"/>
                    </a:cubicBezTo>
                    <a:close/>
                    <a:moveTo>
                      <a:pt x="1488" y="396"/>
                    </a:moveTo>
                    <a:lnTo>
                      <a:pt x="1488" y="396"/>
                    </a:lnTo>
                    <a:cubicBezTo>
                      <a:pt x="1453" y="404"/>
                      <a:pt x="1419" y="418"/>
                      <a:pt x="1387" y="434"/>
                    </a:cubicBezTo>
                    <a:cubicBezTo>
                      <a:pt x="1353" y="437"/>
                      <a:pt x="1319" y="442"/>
                      <a:pt x="1284" y="448"/>
                    </a:cubicBezTo>
                    <a:cubicBezTo>
                      <a:pt x="1288" y="441"/>
                      <a:pt x="1292" y="434"/>
                      <a:pt x="1298" y="429"/>
                    </a:cubicBezTo>
                    <a:cubicBezTo>
                      <a:pt x="1361" y="416"/>
                      <a:pt x="1425" y="408"/>
                      <a:pt x="1488" y="396"/>
                    </a:cubicBezTo>
                    <a:close/>
                    <a:moveTo>
                      <a:pt x="1210" y="444"/>
                    </a:moveTo>
                    <a:cubicBezTo>
                      <a:pt x="1206" y="451"/>
                      <a:pt x="1203" y="456"/>
                      <a:pt x="1199" y="463"/>
                    </a:cubicBezTo>
                    <a:cubicBezTo>
                      <a:pt x="1123" y="477"/>
                      <a:pt x="1047" y="493"/>
                      <a:pt x="974" y="519"/>
                    </a:cubicBezTo>
                    <a:cubicBezTo>
                      <a:pt x="979" y="511"/>
                      <a:pt x="983" y="504"/>
                      <a:pt x="990" y="499"/>
                    </a:cubicBezTo>
                    <a:cubicBezTo>
                      <a:pt x="1010" y="486"/>
                      <a:pt x="1041" y="489"/>
                      <a:pt x="1061" y="480"/>
                    </a:cubicBezTo>
                    <a:cubicBezTo>
                      <a:pt x="1085" y="471"/>
                      <a:pt x="1109" y="471"/>
                      <a:pt x="1130" y="464"/>
                    </a:cubicBezTo>
                    <a:cubicBezTo>
                      <a:pt x="1137" y="462"/>
                      <a:pt x="1142" y="455"/>
                      <a:pt x="1148" y="449"/>
                    </a:cubicBezTo>
                    <a:cubicBezTo>
                      <a:pt x="1149" y="451"/>
                      <a:pt x="1149" y="455"/>
                      <a:pt x="1150" y="455"/>
                    </a:cubicBezTo>
                    <a:cubicBezTo>
                      <a:pt x="1150" y="455"/>
                      <a:pt x="1150" y="455"/>
                      <a:pt x="1151" y="455"/>
                    </a:cubicBezTo>
                    <a:cubicBezTo>
                      <a:pt x="1171" y="452"/>
                      <a:pt x="1189" y="448"/>
                      <a:pt x="1210" y="444"/>
                    </a:cubicBezTo>
                    <a:close/>
                    <a:moveTo>
                      <a:pt x="1842" y="637"/>
                    </a:moveTo>
                    <a:cubicBezTo>
                      <a:pt x="1900" y="637"/>
                      <a:pt x="1958" y="640"/>
                      <a:pt x="2014" y="649"/>
                    </a:cubicBezTo>
                    <a:cubicBezTo>
                      <a:pt x="1993" y="649"/>
                      <a:pt x="1972" y="647"/>
                      <a:pt x="1952" y="647"/>
                    </a:cubicBezTo>
                    <a:cubicBezTo>
                      <a:pt x="1912" y="647"/>
                      <a:pt x="1872" y="650"/>
                      <a:pt x="1832" y="656"/>
                    </a:cubicBezTo>
                    <a:cubicBezTo>
                      <a:pt x="1818" y="649"/>
                      <a:pt x="1803" y="643"/>
                      <a:pt x="1788" y="638"/>
                    </a:cubicBezTo>
                    <a:cubicBezTo>
                      <a:pt x="1806" y="637"/>
                      <a:pt x="1824" y="637"/>
                      <a:pt x="1842" y="637"/>
                    </a:cubicBezTo>
                    <a:close/>
                    <a:moveTo>
                      <a:pt x="2305" y="932"/>
                    </a:moveTo>
                    <a:lnTo>
                      <a:pt x="2305" y="932"/>
                    </a:lnTo>
                    <a:cubicBezTo>
                      <a:pt x="2309" y="934"/>
                      <a:pt x="2312" y="934"/>
                      <a:pt x="2316" y="936"/>
                    </a:cubicBezTo>
                    <a:cubicBezTo>
                      <a:pt x="2319" y="945"/>
                      <a:pt x="2320" y="952"/>
                      <a:pt x="2323" y="960"/>
                    </a:cubicBezTo>
                    <a:cubicBezTo>
                      <a:pt x="2318" y="952"/>
                      <a:pt x="2312" y="941"/>
                      <a:pt x="2305" y="932"/>
                    </a:cubicBezTo>
                    <a:close/>
                    <a:moveTo>
                      <a:pt x="1499" y="978"/>
                    </a:moveTo>
                    <a:cubicBezTo>
                      <a:pt x="1528" y="982"/>
                      <a:pt x="1569" y="993"/>
                      <a:pt x="1610" y="1015"/>
                    </a:cubicBezTo>
                    <a:cubicBezTo>
                      <a:pt x="1528" y="1019"/>
                      <a:pt x="1445" y="1040"/>
                      <a:pt x="1374" y="1081"/>
                    </a:cubicBezTo>
                    <a:cubicBezTo>
                      <a:pt x="1369" y="1074"/>
                      <a:pt x="1367" y="1064"/>
                      <a:pt x="1363" y="1056"/>
                    </a:cubicBezTo>
                    <a:cubicBezTo>
                      <a:pt x="1398" y="1026"/>
                      <a:pt x="1436" y="1000"/>
                      <a:pt x="1478" y="978"/>
                    </a:cubicBezTo>
                    <a:close/>
                    <a:moveTo>
                      <a:pt x="1335" y="1078"/>
                    </a:moveTo>
                    <a:lnTo>
                      <a:pt x="1335" y="1078"/>
                    </a:lnTo>
                    <a:cubicBezTo>
                      <a:pt x="1327" y="1091"/>
                      <a:pt x="1316" y="1103"/>
                      <a:pt x="1306" y="1111"/>
                    </a:cubicBezTo>
                    <a:lnTo>
                      <a:pt x="1291" y="1122"/>
                    </a:lnTo>
                    <a:cubicBezTo>
                      <a:pt x="1305" y="1106"/>
                      <a:pt x="1320" y="1092"/>
                      <a:pt x="1335" y="1078"/>
                    </a:cubicBezTo>
                    <a:close/>
                    <a:moveTo>
                      <a:pt x="2042" y="326"/>
                    </a:moveTo>
                    <a:cubicBezTo>
                      <a:pt x="2225" y="326"/>
                      <a:pt x="2408" y="356"/>
                      <a:pt x="2575" y="449"/>
                    </a:cubicBezTo>
                    <a:cubicBezTo>
                      <a:pt x="2823" y="586"/>
                      <a:pt x="3002" y="833"/>
                      <a:pt x="3077" y="1103"/>
                    </a:cubicBezTo>
                    <a:lnTo>
                      <a:pt x="3083" y="1124"/>
                    </a:lnTo>
                    <a:cubicBezTo>
                      <a:pt x="2991" y="996"/>
                      <a:pt x="2870" y="916"/>
                      <a:pt x="2744" y="851"/>
                    </a:cubicBezTo>
                    <a:cubicBezTo>
                      <a:pt x="2669" y="727"/>
                      <a:pt x="2567" y="620"/>
                      <a:pt x="2443" y="540"/>
                    </a:cubicBezTo>
                    <a:cubicBezTo>
                      <a:pt x="2264" y="426"/>
                      <a:pt x="2064" y="394"/>
                      <a:pt x="1871" y="394"/>
                    </a:cubicBezTo>
                    <a:cubicBezTo>
                      <a:pt x="1855" y="394"/>
                      <a:pt x="1838" y="394"/>
                      <a:pt x="1822" y="394"/>
                    </a:cubicBezTo>
                    <a:cubicBezTo>
                      <a:pt x="1768" y="381"/>
                      <a:pt x="1712" y="374"/>
                      <a:pt x="1656" y="374"/>
                    </a:cubicBezTo>
                    <a:cubicBezTo>
                      <a:pt x="1630" y="374"/>
                      <a:pt x="1603" y="376"/>
                      <a:pt x="1576" y="379"/>
                    </a:cubicBezTo>
                    <a:cubicBezTo>
                      <a:pt x="1619" y="369"/>
                      <a:pt x="1660" y="361"/>
                      <a:pt x="1704" y="354"/>
                    </a:cubicBezTo>
                    <a:cubicBezTo>
                      <a:pt x="1813" y="338"/>
                      <a:pt x="1928" y="326"/>
                      <a:pt x="2042" y="326"/>
                    </a:cubicBezTo>
                    <a:close/>
                    <a:moveTo>
                      <a:pt x="2465" y="996"/>
                    </a:moveTo>
                    <a:lnTo>
                      <a:pt x="2465" y="996"/>
                    </a:lnTo>
                    <a:cubicBezTo>
                      <a:pt x="2479" y="1003"/>
                      <a:pt x="2495" y="1009"/>
                      <a:pt x="2509" y="1016"/>
                    </a:cubicBezTo>
                    <a:cubicBezTo>
                      <a:pt x="2531" y="1070"/>
                      <a:pt x="2550" y="1125"/>
                      <a:pt x="2561" y="1181"/>
                    </a:cubicBezTo>
                    <a:cubicBezTo>
                      <a:pt x="2572" y="1225"/>
                      <a:pt x="2579" y="1270"/>
                      <a:pt x="2585" y="1315"/>
                    </a:cubicBezTo>
                    <a:cubicBezTo>
                      <a:pt x="2581" y="1316"/>
                      <a:pt x="2575" y="1316"/>
                      <a:pt x="2571" y="1318"/>
                    </a:cubicBezTo>
                    <a:cubicBezTo>
                      <a:pt x="2546" y="1209"/>
                      <a:pt x="2513" y="1099"/>
                      <a:pt x="2465" y="996"/>
                    </a:cubicBezTo>
                    <a:close/>
                    <a:moveTo>
                      <a:pt x="2592" y="1356"/>
                    </a:moveTo>
                    <a:cubicBezTo>
                      <a:pt x="2594" y="1385"/>
                      <a:pt x="2594" y="1414"/>
                      <a:pt x="2596" y="1443"/>
                    </a:cubicBezTo>
                    <a:cubicBezTo>
                      <a:pt x="2594" y="1429"/>
                      <a:pt x="2592" y="1415"/>
                      <a:pt x="2589" y="1402"/>
                    </a:cubicBezTo>
                    <a:cubicBezTo>
                      <a:pt x="2587" y="1388"/>
                      <a:pt x="2582" y="1373"/>
                      <a:pt x="2581" y="1359"/>
                    </a:cubicBezTo>
                    <a:cubicBezTo>
                      <a:pt x="2582" y="1358"/>
                      <a:pt x="2586" y="1356"/>
                      <a:pt x="2592" y="1356"/>
                    </a:cubicBezTo>
                    <a:close/>
                    <a:moveTo>
                      <a:pt x="1839" y="1311"/>
                    </a:moveTo>
                    <a:cubicBezTo>
                      <a:pt x="1843" y="1312"/>
                      <a:pt x="1848" y="1312"/>
                      <a:pt x="1851" y="1315"/>
                    </a:cubicBezTo>
                    <a:cubicBezTo>
                      <a:pt x="1855" y="1316"/>
                      <a:pt x="1858" y="1318"/>
                      <a:pt x="1862" y="1320"/>
                    </a:cubicBezTo>
                    <a:cubicBezTo>
                      <a:pt x="1945" y="1373"/>
                      <a:pt x="1982" y="1457"/>
                      <a:pt x="2009" y="1543"/>
                    </a:cubicBezTo>
                    <a:cubicBezTo>
                      <a:pt x="2015" y="1557"/>
                      <a:pt x="2019" y="1572"/>
                      <a:pt x="2025" y="1587"/>
                    </a:cubicBezTo>
                    <a:lnTo>
                      <a:pt x="2014" y="1587"/>
                    </a:lnTo>
                    <a:cubicBezTo>
                      <a:pt x="1990" y="1513"/>
                      <a:pt x="1954" y="1444"/>
                      <a:pt x="1906" y="1389"/>
                    </a:cubicBezTo>
                    <a:cubicBezTo>
                      <a:pt x="1890" y="1367"/>
                      <a:pt x="1866" y="1347"/>
                      <a:pt x="1843" y="1327"/>
                    </a:cubicBezTo>
                    <a:cubicBezTo>
                      <a:pt x="1843" y="1323"/>
                      <a:pt x="1841" y="1316"/>
                      <a:pt x="1839" y="1311"/>
                    </a:cubicBezTo>
                    <a:close/>
                    <a:moveTo>
                      <a:pt x="1654" y="914"/>
                    </a:moveTo>
                    <a:cubicBezTo>
                      <a:pt x="1727" y="932"/>
                      <a:pt x="1797" y="956"/>
                      <a:pt x="1866" y="987"/>
                    </a:cubicBezTo>
                    <a:cubicBezTo>
                      <a:pt x="1928" y="1015"/>
                      <a:pt x="1992" y="1044"/>
                      <a:pt x="2053" y="1080"/>
                    </a:cubicBezTo>
                    <a:cubicBezTo>
                      <a:pt x="2088" y="1118"/>
                      <a:pt x="2121" y="1155"/>
                      <a:pt x="2154" y="1192"/>
                    </a:cubicBezTo>
                    <a:cubicBezTo>
                      <a:pt x="2239" y="1283"/>
                      <a:pt x="2341" y="1378"/>
                      <a:pt x="2393" y="1509"/>
                    </a:cubicBezTo>
                    <a:cubicBezTo>
                      <a:pt x="2397" y="1545"/>
                      <a:pt x="2400" y="1581"/>
                      <a:pt x="2402" y="1616"/>
                    </a:cubicBezTo>
                    <a:cubicBezTo>
                      <a:pt x="2388" y="1614"/>
                      <a:pt x="2373" y="1608"/>
                      <a:pt x="2359" y="1607"/>
                    </a:cubicBezTo>
                    <a:cubicBezTo>
                      <a:pt x="2353" y="1605"/>
                      <a:pt x="2348" y="1605"/>
                      <a:pt x="2345" y="1605"/>
                    </a:cubicBezTo>
                    <a:cubicBezTo>
                      <a:pt x="2341" y="1600"/>
                      <a:pt x="2338" y="1596"/>
                      <a:pt x="2334" y="1592"/>
                    </a:cubicBezTo>
                    <a:cubicBezTo>
                      <a:pt x="2333" y="1575"/>
                      <a:pt x="2333" y="1560"/>
                      <a:pt x="2331" y="1545"/>
                    </a:cubicBezTo>
                    <a:cubicBezTo>
                      <a:pt x="2307" y="1409"/>
                      <a:pt x="2227" y="1283"/>
                      <a:pt x="2121" y="1183"/>
                    </a:cubicBezTo>
                    <a:cubicBezTo>
                      <a:pt x="2016" y="1082"/>
                      <a:pt x="1879" y="1030"/>
                      <a:pt x="1734" y="1019"/>
                    </a:cubicBezTo>
                    <a:cubicBezTo>
                      <a:pt x="1720" y="1016"/>
                      <a:pt x="1705" y="1016"/>
                      <a:pt x="1691" y="1016"/>
                    </a:cubicBezTo>
                    <a:cubicBezTo>
                      <a:pt x="1674" y="997"/>
                      <a:pt x="1657" y="975"/>
                      <a:pt x="1636" y="960"/>
                    </a:cubicBezTo>
                    <a:cubicBezTo>
                      <a:pt x="1620" y="947"/>
                      <a:pt x="1602" y="941"/>
                      <a:pt x="1586" y="932"/>
                    </a:cubicBezTo>
                    <a:cubicBezTo>
                      <a:pt x="1609" y="925"/>
                      <a:pt x="1631" y="920"/>
                      <a:pt x="1654" y="914"/>
                    </a:cubicBezTo>
                    <a:close/>
                    <a:moveTo>
                      <a:pt x="2360" y="1648"/>
                    </a:moveTo>
                    <a:lnTo>
                      <a:pt x="2360" y="1648"/>
                    </a:lnTo>
                    <a:cubicBezTo>
                      <a:pt x="2374" y="1652"/>
                      <a:pt x="2388" y="1653"/>
                      <a:pt x="2402" y="1656"/>
                    </a:cubicBezTo>
                    <a:lnTo>
                      <a:pt x="2402" y="1666"/>
                    </a:lnTo>
                    <a:cubicBezTo>
                      <a:pt x="2400" y="1691"/>
                      <a:pt x="2396" y="1717"/>
                      <a:pt x="2395" y="1742"/>
                    </a:cubicBezTo>
                    <a:cubicBezTo>
                      <a:pt x="2388" y="1710"/>
                      <a:pt x="2374" y="1680"/>
                      <a:pt x="2360" y="1648"/>
                    </a:cubicBezTo>
                    <a:close/>
                    <a:moveTo>
                      <a:pt x="2896" y="1453"/>
                    </a:moveTo>
                    <a:cubicBezTo>
                      <a:pt x="2905" y="1494"/>
                      <a:pt x="2915" y="1537"/>
                      <a:pt x="2915" y="1585"/>
                    </a:cubicBezTo>
                    <a:cubicBezTo>
                      <a:pt x="2912" y="1691"/>
                      <a:pt x="2890" y="1805"/>
                      <a:pt x="2857" y="1916"/>
                    </a:cubicBezTo>
                    <a:cubicBezTo>
                      <a:pt x="2849" y="1901"/>
                      <a:pt x="2842" y="1887"/>
                      <a:pt x="2832" y="1872"/>
                    </a:cubicBezTo>
                    <a:cubicBezTo>
                      <a:pt x="2870" y="1736"/>
                      <a:pt x="2894" y="1597"/>
                      <a:pt x="2896" y="1453"/>
                    </a:cubicBezTo>
                    <a:close/>
                    <a:moveTo>
                      <a:pt x="1525" y="1536"/>
                    </a:moveTo>
                    <a:cubicBezTo>
                      <a:pt x="1527" y="1536"/>
                      <a:pt x="1530" y="1536"/>
                      <a:pt x="1532" y="1538"/>
                    </a:cubicBezTo>
                    <a:cubicBezTo>
                      <a:pt x="1540" y="1545"/>
                      <a:pt x="1518" y="1578"/>
                      <a:pt x="1521" y="1583"/>
                    </a:cubicBezTo>
                    <a:cubicBezTo>
                      <a:pt x="1526" y="1587"/>
                      <a:pt x="1581" y="1587"/>
                      <a:pt x="1591" y="1611"/>
                    </a:cubicBezTo>
                    <a:cubicBezTo>
                      <a:pt x="1602" y="1631"/>
                      <a:pt x="1598" y="1652"/>
                      <a:pt x="1591" y="1667"/>
                    </a:cubicBezTo>
                    <a:lnTo>
                      <a:pt x="1711" y="1663"/>
                    </a:lnTo>
                    <a:cubicBezTo>
                      <a:pt x="1714" y="1667"/>
                      <a:pt x="1718" y="1669"/>
                      <a:pt x="1720" y="1674"/>
                    </a:cubicBezTo>
                    <a:cubicBezTo>
                      <a:pt x="1720" y="1675"/>
                      <a:pt x="1722" y="1677"/>
                      <a:pt x="1722" y="1680"/>
                    </a:cubicBezTo>
                    <a:cubicBezTo>
                      <a:pt x="1729" y="1674"/>
                      <a:pt x="1738" y="1669"/>
                      <a:pt x="1742" y="1663"/>
                    </a:cubicBezTo>
                    <a:lnTo>
                      <a:pt x="1755" y="1663"/>
                    </a:lnTo>
                    <a:cubicBezTo>
                      <a:pt x="1770" y="1703"/>
                      <a:pt x="1775" y="1757"/>
                      <a:pt x="1763" y="1803"/>
                    </a:cubicBezTo>
                    <a:cubicBezTo>
                      <a:pt x="1748" y="1856"/>
                      <a:pt x="1680" y="1870"/>
                      <a:pt x="1649" y="1889"/>
                    </a:cubicBezTo>
                    <a:lnTo>
                      <a:pt x="1636" y="1896"/>
                    </a:lnTo>
                    <a:cubicBezTo>
                      <a:pt x="1608" y="1911"/>
                      <a:pt x="1578" y="1921"/>
                      <a:pt x="1547" y="1921"/>
                    </a:cubicBezTo>
                    <a:cubicBezTo>
                      <a:pt x="1542" y="1921"/>
                      <a:pt x="1537" y="1921"/>
                      <a:pt x="1532" y="1920"/>
                    </a:cubicBezTo>
                    <a:cubicBezTo>
                      <a:pt x="1492" y="1914"/>
                      <a:pt x="1456" y="1903"/>
                      <a:pt x="1426" y="1881"/>
                    </a:cubicBezTo>
                    <a:cubicBezTo>
                      <a:pt x="1398" y="1859"/>
                      <a:pt x="1357" y="1859"/>
                      <a:pt x="1336" y="1826"/>
                    </a:cubicBezTo>
                    <a:cubicBezTo>
                      <a:pt x="1319" y="1797"/>
                      <a:pt x="1347" y="1737"/>
                      <a:pt x="1346" y="1715"/>
                    </a:cubicBezTo>
                    <a:cubicBezTo>
                      <a:pt x="1339" y="1693"/>
                      <a:pt x="1335" y="1673"/>
                      <a:pt x="1341" y="1653"/>
                    </a:cubicBezTo>
                    <a:cubicBezTo>
                      <a:pt x="1346" y="1636"/>
                      <a:pt x="1316" y="1619"/>
                      <a:pt x="1327" y="1600"/>
                    </a:cubicBezTo>
                    <a:cubicBezTo>
                      <a:pt x="1339" y="1583"/>
                      <a:pt x="1374" y="1581"/>
                      <a:pt x="1387" y="1572"/>
                    </a:cubicBezTo>
                    <a:cubicBezTo>
                      <a:pt x="1398" y="1564"/>
                      <a:pt x="1409" y="1549"/>
                      <a:pt x="1426" y="1543"/>
                    </a:cubicBezTo>
                    <a:cubicBezTo>
                      <a:pt x="1429" y="1542"/>
                      <a:pt x="1432" y="1542"/>
                      <a:pt x="1436" y="1542"/>
                    </a:cubicBezTo>
                    <a:cubicBezTo>
                      <a:pt x="1451" y="1542"/>
                      <a:pt x="1468" y="1551"/>
                      <a:pt x="1477" y="1552"/>
                    </a:cubicBezTo>
                    <a:cubicBezTo>
                      <a:pt x="1486" y="1552"/>
                      <a:pt x="1493" y="1538"/>
                      <a:pt x="1503" y="1538"/>
                    </a:cubicBezTo>
                    <a:cubicBezTo>
                      <a:pt x="1504" y="1538"/>
                      <a:pt x="1505" y="1538"/>
                      <a:pt x="1506" y="1538"/>
                    </a:cubicBezTo>
                    <a:cubicBezTo>
                      <a:pt x="1506" y="1538"/>
                      <a:pt x="1507" y="1538"/>
                      <a:pt x="1508" y="1538"/>
                    </a:cubicBezTo>
                    <a:cubicBezTo>
                      <a:pt x="1513" y="1538"/>
                      <a:pt x="1520" y="1536"/>
                      <a:pt x="1525" y="1536"/>
                    </a:cubicBezTo>
                    <a:close/>
                    <a:moveTo>
                      <a:pt x="2813" y="1936"/>
                    </a:moveTo>
                    <a:cubicBezTo>
                      <a:pt x="2823" y="1951"/>
                      <a:pt x="2832" y="1965"/>
                      <a:pt x="2839" y="1978"/>
                    </a:cubicBezTo>
                    <a:cubicBezTo>
                      <a:pt x="2832" y="1998"/>
                      <a:pt x="2830" y="2017"/>
                      <a:pt x="2821" y="2035"/>
                    </a:cubicBezTo>
                    <a:cubicBezTo>
                      <a:pt x="2813" y="2054"/>
                      <a:pt x="2802" y="2073"/>
                      <a:pt x="2794" y="2090"/>
                    </a:cubicBezTo>
                    <a:cubicBezTo>
                      <a:pt x="2792" y="2066"/>
                      <a:pt x="2788" y="2042"/>
                      <a:pt x="2786" y="2017"/>
                    </a:cubicBezTo>
                    <a:cubicBezTo>
                      <a:pt x="2795" y="1988"/>
                      <a:pt x="2805" y="1963"/>
                      <a:pt x="2813" y="1936"/>
                    </a:cubicBezTo>
                    <a:close/>
                    <a:moveTo>
                      <a:pt x="2334" y="1693"/>
                    </a:moveTo>
                    <a:cubicBezTo>
                      <a:pt x="2353" y="1735"/>
                      <a:pt x="2371" y="1777"/>
                      <a:pt x="2382" y="1821"/>
                    </a:cubicBezTo>
                    <a:cubicBezTo>
                      <a:pt x="2378" y="1854"/>
                      <a:pt x="2373" y="1886"/>
                      <a:pt x="2359" y="1916"/>
                    </a:cubicBezTo>
                    <a:cubicBezTo>
                      <a:pt x="2326" y="1992"/>
                      <a:pt x="2264" y="2047"/>
                      <a:pt x="2213" y="2099"/>
                    </a:cubicBezTo>
                    <a:cubicBezTo>
                      <a:pt x="2243" y="2046"/>
                      <a:pt x="2265" y="1991"/>
                      <a:pt x="2285" y="1934"/>
                    </a:cubicBezTo>
                    <a:cubicBezTo>
                      <a:pt x="2309" y="1859"/>
                      <a:pt x="2329" y="1777"/>
                      <a:pt x="2334" y="1693"/>
                    </a:cubicBezTo>
                    <a:close/>
                    <a:moveTo>
                      <a:pt x="1630" y="1301"/>
                    </a:moveTo>
                    <a:cubicBezTo>
                      <a:pt x="1702" y="1316"/>
                      <a:pt x="1770" y="1347"/>
                      <a:pt x="1818" y="1388"/>
                    </a:cubicBezTo>
                    <a:cubicBezTo>
                      <a:pt x="1836" y="1464"/>
                      <a:pt x="1847" y="1550"/>
                      <a:pt x="1818" y="1625"/>
                    </a:cubicBezTo>
                    <a:cubicBezTo>
                      <a:pt x="1817" y="1627"/>
                      <a:pt x="1829" y="1630"/>
                      <a:pt x="1837" y="1630"/>
                    </a:cubicBezTo>
                    <a:cubicBezTo>
                      <a:pt x="1840" y="1630"/>
                      <a:pt x="1842" y="1630"/>
                      <a:pt x="1843" y="1629"/>
                    </a:cubicBezTo>
                    <a:cubicBezTo>
                      <a:pt x="1880" y="1572"/>
                      <a:pt x="1879" y="1512"/>
                      <a:pt x="1872" y="1450"/>
                    </a:cubicBezTo>
                    <a:lnTo>
                      <a:pt x="1872" y="1450"/>
                    </a:lnTo>
                    <a:cubicBezTo>
                      <a:pt x="1903" y="1490"/>
                      <a:pt x="1927" y="1532"/>
                      <a:pt x="1945" y="1583"/>
                    </a:cubicBezTo>
                    <a:cubicBezTo>
                      <a:pt x="1921" y="1581"/>
                      <a:pt x="1898" y="1581"/>
                      <a:pt x="1876" y="1576"/>
                    </a:cubicBezTo>
                    <a:cubicBezTo>
                      <a:pt x="1876" y="1576"/>
                      <a:pt x="1875" y="1576"/>
                      <a:pt x="1875" y="1576"/>
                    </a:cubicBezTo>
                    <a:cubicBezTo>
                      <a:pt x="1869" y="1576"/>
                      <a:pt x="1865" y="1599"/>
                      <a:pt x="1872" y="1600"/>
                    </a:cubicBezTo>
                    <a:cubicBezTo>
                      <a:pt x="1899" y="1608"/>
                      <a:pt x="1928" y="1614"/>
                      <a:pt x="1956" y="1619"/>
                    </a:cubicBezTo>
                    <a:cubicBezTo>
                      <a:pt x="1983" y="1725"/>
                      <a:pt x="1980" y="1845"/>
                      <a:pt x="1935" y="1941"/>
                    </a:cubicBezTo>
                    <a:cubicBezTo>
                      <a:pt x="1929" y="1956"/>
                      <a:pt x="1949" y="1973"/>
                      <a:pt x="1966" y="1973"/>
                    </a:cubicBezTo>
                    <a:cubicBezTo>
                      <a:pt x="1972" y="1973"/>
                      <a:pt x="1978" y="1971"/>
                      <a:pt x="1982" y="1965"/>
                    </a:cubicBezTo>
                    <a:cubicBezTo>
                      <a:pt x="2042" y="1863"/>
                      <a:pt x="2049" y="1739"/>
                      <a:pt x="2023" y="1626"/>
                    </a:cubicBezTo>
                    <a:lnTo>
                      <a:pt x="2038" y="1626"/>
                    </a:lnTo>
                    <a:cubicBezTo>
                      <a:pt x="2059" y="1689"/>
                      <a:pt x="2075" y="1758"/>
                      <a:pt x="2059" y="1828"/>
                    </a:cubicBezTo>
                    <a:cubicBezTo>
                      <a:pt x="2037" y="1927"/>
                      <a:pt x="1990" y="2024"/>
                      <a:pt x="1921" y="2095"/>
                    </a:cubicBezTo>
                    <a:cubicBezTo>
                      <a:pt x="1912" y="2108"/>
                      <a:pt x="1898" y="2116"/>
                      <a:pt x="1886" y="2127"/>
                    </a:cubicBezTo>
                    <a:cubicBezTo>
                      <a:pt x="1901" y="2047"/>
                      <a:pt x="1887" y="1958"/>
                      <a:pt x="1824" y="1882"/>
                    </a:cubicBezTo>
                    <a:cubicBezTo>
                      <a:pt x="1844" y="1838"/>
                      <a:pt x="1855" y="1790"/>
                      <a:pt x="1850" y="1742"/>
                    </a:cubicBezTo>
                    <a:cubicBezTo>
                      <a:pt x="1843" y="1681"/>
                      <a:pt x="1807" y="1638"/>
                      <a:pt x="1775" y="1601"/>
                    </a:cubicBezTo>
                    <a:cubicBezTo>
                      <a:pt x="1780" y="1572"/>
                      <a:pt x="1773" y="1543"/>
                      <a:pt x="1769" y="1512"/>
                    </a:cubicBezTo>
                    <a:cubicBezTo>
                      <a:pt x="1763" y="1466"/>
                      <a:pt x="1729" y="1433"/>
                      <a:pt x="1701" y="1395"/>
                    </a:cubicBezTo>
                    <a:cubicBezTo>
                      <a:pt x="1680" y="1366"/>
                      <a:pt x="1658" y="1329"/>
                      <a:pt x="1624" y="1303"/>
                    </a:cubicBezTo>
                    <a:cubicBezTo>
                      <a:pt x="1625" y="1303"/>
                      <a:pt x="1628" y="1303"/>
                      <a:pt x="1630" y="1301"/>
                    </a:cubicBezTo>
                    <a:close/>
                    <a:moveTo>
                      <a:pt x="782" y="1512"/>
                    </a:moveTo>
                    <a:lnTo>
                      <a:pt x="782" y="1512"/>
                    </a:lnTo>
                    <a:cubicBezTo>
                      <a:pt x="747" y="1636"/>
                      <a:pt x="731" y="1765"/>
                      <a:pt x="734" y="1889"/>
                    </a:cubicBezTo>
                    <a:cubicBezTo>
                      <a:pt x="734" y="1915"/>
                      <a:pt x="736" y="1942"/>
                      <a:pt x="741" y="1970"/>
                    </a:cubicBezTo>
                    <a:cubicBezTo>
                      <a:pt x="741" y="1971"/>
                      <a:pt x="738" y="1971"/>
                      <a:pt x="738" y="1971"/>
                    </a:cubicBezTo>
                    <a:cubicBezTo>
                      <a:pt x="717" y="2013"/>
                      <a:pt x="672" y="2054"/>
                      <a:pt x="654" y="2097"/>
                    </a:cubicBezTo>
                    <a:cubicBezTo>
                      <a:pt x="647" y="2113"/>
                      <a:pt x="647" y="2127"/>
                      <a:pt x="647" y="2142"/>
                    </a:cubicBezTo>
                    <a:cubicBezTo>
                      <a:pt x="640" y="2032"/>
                      <a:pt x="668" y="1909"/>
                      <a:pt x="696" y="1783"/>
                    </a:cubicBezTo>
                    <a:cubicBezTo>
                      <a:pt x="717" y="1688"/>
                      <a:pt x="747" y="1598"/>
                      <a:pt x="782" y="1512"/>
                    </a:cubicBezTo>
                    <a:close/>
                    <a:moveTo>
                      <a:pt x="1792" y="1934"/>
                    </a:moveTo>
                    <a:cubicBezTo>
                      <a:pt x="1839" y="2013"/>
                      <a:pt x="1837" y="2104"/>
                      <a:pt x="1806" y="2175"/>
                    </a:cubicBezTo>
                    <a:cubicBezTo>
                      <a:pt x="1762" y="2194"/>
                      <a:pt x="1715" y="2207"/>
                      <a:pt x="1668" y="2211"/>
                    </a:cubicBezTo>
                    <a:cubicBezTo>
                      <a:pt x="1655" y="2213"/>
                      <a:pt x="1641" y="2214"/>
                      <a:pt x="1627" y="2214"/>
                    </a:cubicBezTo>
                    <a:cubicBezTo>
                      <a:pt x="1552" y="2214"/>
                      <a:pt x="1474" y="2184"/>
                      <a:pt x="1405" y="2148"/>
                    </a:cubicBezTo>
                    <a:cubicBezTo>
                      <a:pt x="1339" y="2113"/>
                      <a:pt x="1287" y="2055"/>
                      <a:pt x="1247" y="1998"/>
                    </a:cubicBezTo>
                    <a:cubicBezTo>
                      <a:pt x="1246" y="1982"/>
                      <a:pt x="1250" y="1966"/>
                      <a:pt x="1250" y="1949"/>
                    </a:cubicBezTo>
                    <a:cubicBezTo>
                      <a:pt x="1261" y="1956"/>
                      <a:pt x="1274" y="1965"/>
                      <a:pt x="1286" y="1973"/>
                    </a:cubicBezTo>
                    <a:cubicBezTo>
                      <a:pt x="1327" y="2004"/>
                      <a:pt x="1369" y="2046"/>
                      <a:pt x="1426" y="2061"/>
                    </a:cubicBezTo>
                    <a:cubicBezTo>
                      <a:pt x="1463" y="2071"/>
                      <a:pt x="1511" y="2082"/>
                      <a:pt x="1560" y="2082"/>
                    </a:cubicBezTo>
                    <a:cubicBezTo>
                      <a:pt x="1582" y="2082"/>
                      <a:pt x="1604" y="2080"/>
                      <a:pt x="1625" y="2075"/>
                    </a:cubicBezTo>
                    <a:cubicBezTo>
                      <a:pt x="1664" y="2066"/>
                      <a:pt x="1696" y="2044"/>
                      <a:pt x="1723" y="2018"/>
                    </a:cubicBezTo>
                    <a:cubicBezTo>
                      <a:pt x="1747" y="1996"/>
                      <a:pt x="1766" y="1971"/>
                      <a:pt x="1784" y="1948"/>
                    </a:cubicBezTo>
                    <a:cubicBezTo>
                      <a:pt x="1788" y="1942"/>
                      <a:pt x="1791" y="1938"/>
                      <a:pt x="1792" y="1934"/>
                    </a:cubicBezTo>
                    <a:close/>
                    <a:moveTo>
                      <a:pt x="3048" y="2113"/>
                    </a:moveTo>
                    <a:lnTo>
                      <a:pt x="3048" y="2113"/>
                    </a:lnTo>
                    <a:cubicBezTo>
                      <a:pt x="3029" y="2168"/>
                      <a:pt x="3009" y="2220"/>
                      <a:pt x="2985" y="2273"/>
                    </a:cubicBezTo>
                    <a:cubicBezTo>
                      <a:pt x="2984" y="2262"/>
                      <a:pt x="2981" y="2254"/>
                      <a:pt x="2980" y="2244"/>
                    </a:cubicBezTo>
                    <a:cubicBezTo>
                      <a:pt x="3004" y="2200"/>
                      <a:pt x="3026" y="2157"/>
                      <a:pt x="3048" y="2113"/>
                    </a:cubicBezTo>
                    <a:close/>
                    <a:moveTo>
                      <a:pt x="2750" y="2113"/>
                    </a:moveTo>
                    <a:cubicBezTo>
                      <a:pt x="2750" y="2134"/>
                      <a:pt x="2751" y="2154"/>
                      <a:pt x="2750" y="2172"/>
                    </a:cubicBezTo>
                    <a:cubicBezTo>
                      <a:pt x="2715" y="2231"/>
                      <a:pt x="2675" y="2285"/>
                      <a:pt x="2637" y="2336"/>
                    </a:cubicBezTo>
                    <a:cubicBezTo>
                      <a:pt x="2671" y="2285"/>
                      <a:pt x="2703" y="2230"/>
                      <a:pt x="2726" y="2172"/>
                    </a:cubicBezTo>
                    <a:cubicBezTo>
                      <a:pt x="2736" y="2154"/>
                      <a:pt x="2743" y="2134"/>
                      <a:pt x="2750" y="2113"/>
                    </a:cubicBezTo>
                    <a:close/>
                    <a:moveTo>
                      <a:pt x="1821" y="165"/>
                    </a:moveTo>
                    <a:cubicBezTo>
                      <a:pt x="1930" y="165"/>
                      <a:pt x="2038" y="187"/>
                      <a:pt x="2139" y="204"/>
                    </a:cubicBezTo>
                    <a:cubicBezTo>
                      <a:pt x="2305" y="232"/>
                      <a:pt x="2469" y="280"/>
                      <a:pt x="2614" y="367"/>
                    </a:cubicBezTo>
                    <a:cubicBezTo>
                      <a:pt x="2758" y="451"/>
                      <a:pt x="2890" y="554"/>
                      <a:pt x="2995" y="680"/>
                    </a:cubicBezTo>
                    <a:cubicBezTo>
                      <a:pt x="3090" y="791"/>
                      <a:pt x="3187" y="905"/>
                      <a:pt x="3249" y="1040"/>
                    </a:cubicBezTo>
                    <a:cubicBezTo>
                      <a:pt x="3256" y="1055"/>
                      <a:pt x="3266" y="1069"/>
                      <a:pt x="3271" y="1085"/>
                    </a:cubicBezTo>
                    <a:cubicBezTo>
                      <a:pt x="3324" y="1223"/>
                      <a:pt x="3303" y="1374"/>
                      <a:pt x="3310" y="1509"/>
                    </a:cubicBezTo>
                    <a:cubicBezTo>
                      <a:pt x="3317" y="1647"/>
                      <a:pt x="3309" y="1784"/>
                      <a:pt x="3277" y="1916"/>
                    </a:cubicBezTo>
                    <a:cubicBezTo>
                      <a:pt x="3247" y="2047"/>
                      <a:pt x="3233" y="2189"/>
                      <a:pt x="3164" y="2309"/>
                    </a:cubicBezTo>
                    <a:cubicBezTo>
                      <a:pt x="3142" y="2348"/>
                      <a:pt x="3113" y="2383"/>
                      <a:pt x="3086" y="2417"/>
                    </a:cubicBezTo>
                    <a:cubicBezTo>
                      <a:pt x="3098" y="2351"/>
                      <a:pt x="3108" y="2287"/>
                      <a:pt x="3113" y="2220"/>
                    </a:cubicBezTo>
                    <a:cubicBezTo>
                      <a:pt x="3181" y="2007"/>
                      <a:pt x="3220" y="1786"/>
                      <a:pt x="3219" y="1557"/>
                    </a:cubicBezTo>
                    <a:cubicBezTo>
                      <a:pt x="3214" y="1232"/>
                      <a:pt x="3103" y="897"/>
                      <a:pt x="2879" y="645"/>
                    </a:cubicBezTo>
                    <a:cubicBezTo>
                      <a:pt x="2659" y="389"/>
                      <a:pt x="2323" y="285"/>
                      <a:pt x="2017" y="285"/>
                    </a:cubicBezTo>
                    <a:cubicBezTo>
                      <a:pt x="2007" y="285"/>
                      <a:pt x="1997" y="285"/>
                      <a:pt x="1987" y="286"/>
                    </a:cubicBezTo>
                    <a:cubicBezTo>
                      <a:pt x="1774" y="287"/>
                      <a:pt x="1548" y="339"/>
                      <a:pt x="1336" y="387"/>
                    </a:cubicBezTo>
                    <a:cubicBezTo>
                      <a:pt x="1412" y="305"/>
                      <a:pt x="1508" y="235"/>
                      <a:pt x="1617" y="197"/>
                    </a:cubicBezTo>
                    <a:cubicBezTo>
                      <a:pt x="1685" y="174"/>
                      <a:pt x="1753" y="165"/>
                      <a:pt x="1821" y="165"/>
                    </a:cubicBezTo>
                    <a:close/>
                    <a:moveTo>
                      <a:pt x="2181" y="2467"/>
                    </a:moveTo>
                    <a:lnTo>
                      <a:pt x="2181" y="2467"/>
                    </a:lnTo>
                    <a:cubicBezTo>
                      <a:pt x="2072" y="2537"/>
                      <a:pt x="1942" y="2571"/>
                      <a:pt x="1823" y="2571"/>
                    </a:cubicBezTo>
                    <a:cubicBezTo>
                      <a:pt x="1790" y="2571"/>
                      <a:pt x="1757" y="2569"/>
                      <a:pt x="1726" y="2563"/>
                    </a:cubicBezTo>
                    <a:cubicBezTo>
                      <a:pt x="1694" y="2560"/>
                      <a:pt x="1664" y="2554"/>
                      <a:pt x="1632" y="2543"/>
                    </a:cubicBezTo>
                    <a:lnTo>
                      <a:pt x="1632" y="2543"/>
                    </a:lnTo>
                    <a:cubicBezTo>
                      <a:pt x="1674" y="2544"/>
                      <a:pt x="1718" y="2547"/>
                      <a:pt x="1758" y="2547"/>
                    </a:cubicBezTo>
                    <a:cubicBezTo>
                      <a:pt x="1789" y="2547"/>
                      <a:pt x="1821" y="2547"/>
                      <a:pt x="1853" y="2547"/>
                    </a:cubicBezTo>
                    <a:cubicBezTo>
                      <a:pt x="1917" y="2547"/>
                      <a:pt x="1984" y="2544"/>
                      <a:pt x="2051" y="2526"/>
                    </a:cubicBezTo>
                    <a:cubicBezTo>
                      <a:pt x="2095" y="2514"/>
                      <a:pt x="2140" y="2492"/>
                      <a:pt x="2181" y="2467"/>
                    </a:cubicBezTo>
                    <a:close/>
                    <a:moveTo>
                      <a:pt x="1261" y="2587"/>
                    </a:moveTo>
                    <a:cubicBezTo>
                      <a:pt x="1262" y="2589"/>
                      <a:pt x="1265" y="2591"/>
                      <a:pt x="1265" y="2592"/>
                    </a:cubicBezTo>
                    <a:cubicBezTo>
                      <a:pt x="1314" y="2646"/>
                      <a:pt x="1375" y="2694"/>
                      <a:pt x="1440" y="2731"/>
                    </a:cubicBezTo>
                    <a:cubicBezTo>
                      <a:pt x="1436" y="2731"/>
                      <a:pt x="1432" y="2731"/>
                      <a:pt x="1428" y="2731"/>
                    </a:cubicBezTo>
                    <a:cubicBezTo>
                      <a:pt x="1395" y="2731"/>
                      <a:pt x="1363" y="2726"/>
                      <a:pt x="1328" y="2720"/>
                    </a:cubicBezTo>
                    <a:cubicBezTo>
                      <a:pt x="1314" y="2699"/>
                      <a:pt x="1301" y="2679"/>
                      <a:pt x="1291" y="2655"/>
                    </a:cubicBezTo>
                    <a:cubicBezTo>
                      <a:pt x="1281" y="2637"/>
                      <a:pt x="1274" y="2618"/>
                      <a:pt x="1266" y="2599"/>
                    </a:cubicBezTo>
                    <a:cubicBezTo>
                      <a:pt x="1265" y="2596"/>
                      <a:pt x="1262" y="2591"/>
                      <a:pt x="1261" y="2587"/>
                    </a:cubicBezTo>
                    <a:close/>
                    <a:moveTo>
                      <a:pt x="2953" y="2289"/>
                    </a:moveTo>
                    <a:lnTo>
                      <a:pt x="2959" y="2336"/>
                    </a:lnTo>
                    <a:cubicBezTo>
                      <a:pt x="2897" y="2465"/>
                      <a:pt x="2823" y="2588"/>
                      <a:pt x="2746" y="2705"/>
                    </a:cubicBezTo>
                    <a:cubicBezTo>
                      <a:pt x="2733" y="2721"/>
                      <a:pt x="2720" y="2739"/>
                      <a:pt x="2707" y="2756"/>
                    </a:cubicBezTo>
                    <a:cubicBezTo>
                      <a:pt x="2700" y="2761"/>
                      <a:pt x="2692" y="2764"/>
                      <a:pt x="2685" y="2770"/>
                    </a:cubicBezTo>
                    <a:cubicBezTo>
                      <a:pt x="2673" y="2772"/>
                      <a:pt x="2662" y="2773"/>
                      <a:pt x="2651" y="2773"/>
                    </a:cubicBezTo>
                    <a:cubicBezTo>
                      <a:pt x="2640" y="2773"/>
                      <a:pt x="2629" y="2772"/>
                      <a:pt x="2619" y="2770"/>
                    </a:cubicBezTo>
                    <a:cubicBezTo>
                      <a:pt x="2740" y="2647"/>
                      <a:pt x="2835" y="2500"/>
                      <a:pt x="2919" y="2354"/>
                    </a:cubicBezTo>
                    <a:cubicBezTo>
                      <a:pt x="2931" y="2333"/>
                      <a:pt x="2944" y="2313"/>
                      <a:pt x="2953" y="2289"/>
                    </a:cubicBezTo>
                    <a:close/>
                    <a:moveTo>
                      <a:pt x="321" y="2686"/>
                    </a:moveTo>
                    <a:lnTo>
                      <a:pt x="321" y="2686"/>
                    </a:lnTo>
                    <a:cubicBezTo>
                      <a:pt x="343" y="2720"/>
                      <a:pt x="366" y="2756"/>
                      <a:pt x="390" y="2792"/>
                    </a:cubicBezTo>
                    <a:cubicBezTo>
                      <a:pt x="385" y="2789"/>
                      <a:pt x="380" y="2789"/>
                      <a:pt x="379" y="2787"/>
                    </a:cubicBezTo>
                    <a:cubicBezTo>
                      <a:pt x="357" y="2768"/>
                      <a:pt x="339" y="2746"/>
                      <a:pt x="324" y="2721"/>
                    </a:cubicBezTo>
                    <a:cubicBezTo>
                      <a:pt x="318" y="2712"/>
                      <a:pt x="318" y="2699"/>
                      <a:pt x="321" y="2686"/>
                    </a:cubicBezTo>
                    <a:close/>
                    <a:moveTo>
                      <a:pt x="2603" y="2792"/>
                    </a:moveTo>
                    <a:cubicBezTo>
                      <a:pt x="2615" y="2796"/>
                      <a:pt x="2627" y="2796"/>
                      <a:pt x="2637" y="2798"/>
                    </a:cubicBezTo>
                    <a:cubicBezTo>
                      <a:pt x="2615" y="2812"/>
                      <a:pt x="2594" y="2829"/>
                      <a:pt x="2570" y="2838"/>
                    </a:cubicBezTo>
                    <a:cubicBezTo>
                      <a:pt x="2570" y="2838"/>
                      <a:pt x="2569" y="2838"/>
                      <a:pt x="2569" y="2838"/>
                    </a:cubicBezTo>
                    <a:lnTo>
                      <a:pt x="2569" y="2838"/>
                    </a:lnTo>
                    <a:cubicBezTo>
                      <a:pt x="2581" y="2824"/>
                      <a:pt x="2593" y="2809"/>
                      <a:pt x="2603" y="2792"/>
                    </a:cubicBezTo>
                    <a:close/>
                    <a:moveTo>
                      <a:pt x="2550" y="2454"/>
                    </a:moveTo>
                    <a:lnTo>
                      <a:pt x="2550" y="2454"/>
                    </a:lnTo>
                    <a:cubicBezTo>
                      <a:pt x="2444" y="2604"/>
                      <a:pt x="2340" y="2768"/>
                      <a:pt x="2176" y="2855"/>
                    </a:cubicBezTo>
                    <a:cubicBezTo>
                      <a:pt x="2148" y="2871"/>
                      <a:pt x="2118" y="2882"/>
                      <a:pt x="2086" y="2895"/>
                    </a:cubicBezTo>
                    <a:cubicBezTo>
                      <a:pt x="2111" y="2882"/>
                      <a:pt x="2133" y="2871"/>
                      <a:pt x="2155" y="2858"/>
                    </a:cubicBezTo>
                    <a:cubicBezTo>
                      <a:pt x="2260" y="2792"/>
                      <a:pt x="2340" y="2698"/>
                      <a:pt x="2403" y="2598"/>
                    </a:cubicBezTo>
                    <a:cubicBezTo>
                      <a:pt x="2457" y="2555"/>
                      <a:pt x="2505" y="2508"/>
                      <a:pt x="2550" y="2454"/>
                    </a:cubicBezTo>
                    <a:close/>
                    <a:moveTo>
                      <a:pt x="3103" y="3118"/>
                    </a:moveTo>
                    <a:lnTo>
                      <a:pt x="3103" y="3118"/>
                    </a:lnTo>
                    <a:cubicBezTo>
                      <a:pt x="3090" y="3129"/>
                      <a:pt x="3077" y="3145"/>
                      <a:pt x="3064" y="3156"/>
                    </a:cubicBezTo>
                    <a:cubicBezTo>
                      <a:pt x="3006" y="3211"/>
                      <a:pt x="2944" y="3262"/>
                      <a:pt x="2878" y="3310"/>
                    </a:cubicBezTo>
                    <a:cubicBezTo>
                      <a:pt x="2812" y="3356"/>
                      <a:pt x="2739" y="3394"/>
                      <a:pt x="2662" y="3422"/>
                    </a:cubicBezTo>
                    <a:cubicBezTo>
                      <a:pt x="2633" y="3432"/>
                      <a:pt x="2604" y="3434"/>
                      <a:pt x="2574" y="3434"/>
                    </a:cubicBezTo>
                    <a:cubicBezTo>
                      <a:pt x="2529" y="3434"/>
                      <a:pt x="2482" y="3428"/>
                      <a:pt x="2439" y="3428"/>
                    </a:cubicBezTo>
                    <a:cubicBezTo>
                      <a:pt x="2429" y="3428"/>
                      <a:pt x="2419" y="3428"/>
                      <a:pt x="2410" y="3429"/>
                    </a:cubicBezTo>
                    <a:cubicBezTo>
                      <a:pt x="2364" y="3433"/>
                      <a:pt x="2317" y="3437"/>
                      <a:pt x="2271" y="3437"/>
                    </a:cubicBezTo>
                    <a:cubicBezTo>
                      <a:pt x="2237" y="3437"/>
                      <a:pt x="2203" y="3435"/>
                      <a:pt x="2169" y="3429"/>
                    </a:cubicBezTo>
                    <a:cubicBezTo>
                      <a:pt x="2158" y="3427"/>
                      <a:pt x="2146" y="3423"/>
                      <a:pt x="2135" y="3422"/>
                    </a:cubicBezTo>
                    <a:cubicBezTo>
                      <a:pt x="2208" y="3396"/>
                      <a:pt x="2276" y="3363"/>
                      <a:pt x="2344" y="3326"/>
                    </a:cubicBezTo>
                    <a:cubicBezTo>
                      <a:pt x="2369" y="3333"/>
                      <a:pt x="2397" y="3339"/>
                      <a:pt x="2423" y="3339"/>
                    </a:cubicBezTo>
                    <a:cubicBezTo>
                      <a:pt x="2428" y="3339"/>
                      <a:pt x="2433" y="3338"/>
                      <a:pt x="2437" y="3338"/>
                    </a:cubicBezTo>
                    <a:cubicBezTo>
                      <a:pt x="2499" y="3328"/>
                      <a:pt x="2558" y="3310"/>
                      <a:pt x="2620" y="3297"/>
                    </a:cubicBezTo>
                    <a:cubicBezTo>
                      <a:pt x="2682" y="3284"/>
                      <a:pt x="2743" y="3264"/>
                      <a:pt x="2802" y="3243"/>
                    </a:cubicBezTo>
                    <a:cubicBezTo>
                      <a:pt x="2864" y="3224"/>
                      <a:pt x="2909" y="3173"/>
                      <a:pt x="2966" y="3145"/>
                    </a:cubicBezTo>
                    <a:cubicBezTo>
                      <a:pt x="3004" y="3127"/>
                      <a:pt x="3057" y="3127"/>
                      <a:pt x="3103" y="3118"/>
                    </a:cubicBezTo>
                    <a:close/>
                    <a:moveTo>
                      <a:pt x="1817" y="3492"/>
                    </a:moveTo>
                    <a:cubicBezTo>
                      <a:pt x="1869" y="3514"/>
                      <a:pt x="1920" y="3538"/>
                      <a:pt x="1976" y="3551"/>
                    </a:cubicBezTo>
                    <a:cubicBezTo>
                      <a:pt x="1975" y="3553"/>
                      <a:pt x="1974" y="3553"/>
                      <a:pt x="1972" y="3553"/>
                    </a:cubicBezTo>
                    <a:cubicBezTo>
                      <a:pt x="1925" y="3558"/>
                      <a:pt x="1879" y="3569"/>
                      <a:pt x="1830" y="3572"/>
                    </a:cubicBezTo>
                    <a:cubicBezTo>
                      <a:pt x="1817" y="3573"/>
                      <a:pt x="1804" y="3574"/>
                      <a:pt x="1791" y="3574"/>
                    </a:cubicBezTo>
                    <a:cubicBezTo>
                      <a:pt x="1756" y="3574"/>
                      <a:pt x="1721" y="3570"/>
                      <a:pt x="1686" y="3565"/>
                    </a:cubicBezTo>
                    <a:cubicBezTo>
                      <a:pt x="1671" y="3561"/>
                      <a:pt x="1657" y="3553"/>
                      <a:pt x="1645" y="3542"/>
                    </a:cubicBezTo>
                    <a:cubicBezTo>
                      <a:pt x="1675" y="3533"/>
                      <a:pt x="1707" y="3525"/>
                      <a:pt x="1736" y="3518"/>
                    </a:cubicBezTo>
                    <a:cubicBezTo>
                      <a:pt x="1763" y="3513"/>
                      <a:pt x="1791" y="3503"/>
                      <a:pt x="1817" y="3492"/>
                    </a:cubicBezTo>
                    <a:close/>
                    <a:moveTo>
                      <a:pt x="1718" y="1"/>
                    </a:moveTo>
                    <a:cubicBezTo>
                      <a:pt x="1692" y="1"/>
                      <a:pt x="1667" y="8"/>
                      <a:pt x="1643" y="16"/>
                    </a:cubicBezTo>
                    <a:cubicBezTo>
                      <a:pt x="1573" y="42"/>
                      <a:pt x="1513" y="94"/>
                      <a:pt x="1445" y="119"/>
                    </a:cubicBezTo>
                    <a:cubicBezTo>
                      <a:pt x="1385" y="141"/>
                      <a:pt x="1327" y="170"/>
                      <a:pt x="1272" y="204"/>
                    </a:cubicBezTo>
                    <a:cubicBezTo>
                      <a:pt x="1211" y="239"/>
                      <a:pt x="1160" y="270"/>
                      <a:pt x="1107" y="301"/>
                    </a:cubicBezTo>
                    <a:lnTo>
                      <a:pt x="1105" y="301"/>
                    </a:lnTo>
                    <a:cubicBezTo>
                      <a:pt x="1102" y="301"/>
                      <a:pt x="1098" y="300"/>
                      <a:pt x="1096" y="300"/>
                    </a:cubicBezTo>
                    <a:cubicBezTo>
                      <a:pt x="1094" y="300"/>
                      <a:pt x="1093" y="300"/>
                      <a:pt x="1091" y="301"/>
                    </a:cubicBezTo>
                    <a:cubicBezTo>
                      <a:pt x="1067" y="308"/>
                      <a:pt x="1046" y="321"/>
                      <a:pt x="1020" y="328"/>
                    </a:cubicBezTo>
                    <a:cubicBezTo>
                      <a:pt x="983" y="335"/>
                      <a:pt x="943" y="342"/>
                      <a:pt x="910" y="363"/>
                    </a:cubicBezTo>
                    <a:cubicBezTo>
                      <a:pt x="886" y="376"/>
                      <a:pt x="866" y="393"/>
                      <a:pt x="845" y="408"/>
                    </a:cubicBezTo>
                    <a:cubicBezTo>
                      <a:pt x="824" y="407"/>
                      <a:pt x="797" y="399"/>
                      <a:pt x="776" y="399"/>
                    </a:cubicBezTo>
                    <a:cubicBezTo>
                      <a:pt x="769" y="399"/>
                      <a:pt x="762" y="400"/>
                      <a:pt x="757" y="403"/>
                    </a:cubicBezTo>
                    <a:cubicBezTo>
                      <a:pt x="734" y="416"/>
                      <a:pt x="713" y="434"/>
                      <a:pt x="688" y="449"/>
                    </a:cubicBezTo>
                    <a:cubicBezTo>
                      <a:pt x="665" y="464"/>
                      <a:pt x="672" y="504"/>
                      <a:pt x="652" y="521"/>
                    </a:cubicBezTo>
                    <a:cubicBezTo>
                      <a:pt x="632" y="539"/>
                      <a:pt x="592" y="544"/>
                      <a:pt x="571" y="562"/>
                    </a:cubicBezTo>
                    <a:cubicBezTo>
                      <a:pt x="552" y="583"/>
                      <a:pt x="542" y="608"/>
                      <a:pt x="524" y="628"/>
                    </a:cubicBezTo>
                    <a:cubicBezTo>
                      <a:pt x="508" y="649"/>
                      <a:pt x="476" y="663"/>
                      <a:pt x="461" y="685"/>
                    </a:cubicBezTo>
                    <a:cubicBezTo>
                      <a:pt x="447" y="707"/>
                      <a:pt x="449" y="740"/>
                      <a:pt x="439" y="762"/>
                    </a:cubicBezTo>
                    <a:lnTo>
                      <a:pt x="434" y="778"/>
                    </a:lnTo>
                    <a:cubicBezTo>
                      <a:pt x="390" y="810"/>
                      <a:pt x="324" y="833"/>
                      <a:pt x="289" y="879"/>
                    </a:cubicBezTo>
                    <a:cubicBezTo>
                      <a:pt x="252" y="931"/>
                      <a:pt x="220" y="987"/>
                      <a:pt x="187" y="1044"/>
                    </a:cubicBezTo>
                    <a:cubicBezTo>
                      <a:pt x="157" y="1102"/>
                      <a:pt x="163" y="1172"/>
                      <a:pt x="139" y="1232"/>
                    </a:cubicBezTo>
                    <a:cubicBezTo>
                      <a:pt x="114" y="1290"/>
                      <a:pt x="74" y="1347"/>
                      <a:pt x="55" y="1411"/>
                    </a:cubicBezTo>
                    <a:cubicBezTo>
                      <a:pt x="41" y="1475"/>
                      <a:pt x="35" y="1539"/>
                      <a:pt x="29" y="1605"/>
                    </a:cubicBezTo>
                    <a:cubicBezTo>
                      <a:pt x="21" y="1670"/>
                      <a:pt x="0" y="1736"/>
                      <a:pt x="0" y="1801"/>
                    </a:cubicBezTo>
                    <a:cubicBezTo>
                      <a:pt x="2" y="1867"/>
                      <a:pt x="22" y="1931"/>
                      <a:pt x="33" y="1996"/>
                    </a:cubicBezTo>
                    <a:cubicBezTo>
                      <a:pt x="40" y="2061"/>
                      <a:pt x="66" y="2123"/>
                      <a:pt x="81" y="2186"/>
                    </a:cubicBezTo>
                    <a:cubicBezTo>
                      <a:pt x="96" y="2251"/>
                      <a:pt x="80" y="2324"/>
                      <a:pt x="102" y="2386"/>
                    </a:cubicBezTo>
                    <a:cubicBezTo>
                      <a:pt x="129" y="2461"/>
                      <a:pt x="205" y="2514"/>
                      <a:pt x="248" y="2578"/>
                    </a:cubicBezTo>
                    <a:cubicBezTo>
                      <a:pt x="234" y="2585"/>
                      <a:pt x="219" y="2596"/>
                      <a:pt x="220" y="2598"/>
                    </a:cubicBezTo>
                    <a:cubicBezTo>
                      <a:pt x="238" y="2617"/>
                      <a:pt x="266" y="2626"/>
                      <a:pt x="267" y="2654"/>
                    </a:cubicBezTo>
                    <a:cubicBezTo>
                      <a:pt x="268" y="2682"/>
                      <a:pt x="248" y="2723"/>
                      <a:pt x="245" y="2756"/>
                    </a:cubicBezTo>
                    <a:cubicBezTo>
                      <a:pt x="241" y="2789"/>
                      <a:pt x="218" y="2836"/>
                      <a:pt x="218" y="2866"/>
                    </a:cubicBezTo>
                    <a:cubicBezTo>
                      <a:pt x="218" y="2899"/>
                      <a:pt x="238" y="2915"/>
                      <a:pt x="246" y="2942"/>
                    </a:cubicBezTo>
                    <a:cubicBezTo>
                      <a:pt x="256" y="2969"/>
                      <a:pt x="284" y="2983"/>
                      <a:pt x="297" y="3009"/>
                    </a:cubicBezTo>
                    <a:cubicBezTo>
                      <a:pt x="310" y="3034"/>
                      <a:pt x="308" y="3074"/>
                      <a:pt x="325" y="3099"/>
                    </a:cubicBezTo>
                    <a:cubicBezTo>
                      <a:pt x="343" y="3122"/>
                      <a:pt x="344" y="3158"/>
                      <a:pt x="365" y="3181"/>
                    </a:cubicBezTo>
                    <a:cubicBezTo>
                      <a:pt x="384" y="3203"/>
                      <a:pt x="431" y="3196"/>
                      <a:pt x="452" y="3217"/>
                    </a:cubicBezTo>
                    <a:lnTo>
                      <a:pt x="515" y="3273"/>
                    </a:lnTo>
                    <a:cubicBezTo>
                      <a:pt x="535" y="3293"/>
                      <a:pt x="545" y="3326"/>
                      <a:pt x="569" y="3343"/>
                    </a:cubicBezTo>
                    <a:cubicBezTo>
                      <a:pt x="589" y="3364"/>
                      <a:pt x="604" y="3392"/>
                      <a:pt x="625" y="3411"/>
                    </a:cubicBezTo>
                    <a:cubicBezTo>
                      <a:pt x="647" y="3430"/>
                      <a:pt x="666" y="3454"/>
                      <a:pt x="688" y="3471"/>
                    </a:cubicBezTo>
                    <a:cubicBezTo>
                      <a:pt x="713" y="3488"/>
                      <a:pt x="749" y="3487"/>
                      <a:pt x="769" y="3506"/>
                    </a:cubicBezTo>
                    <a:cubicBezTo>
                      <a:pt x="791" y="3525"/>
                      <a:pt x="805" y="3555"/>
                      <a:pt x="827" y="3576"/>
                    </a:cubicBezTo>
                    <a:cubicBezTo>
                      <a:pt x="851" y="3595"/>
                      <a:pt x="869" y="3621"/>
                      <a:pt x="893" y="3639"/>
                    </a:cubicBezTo>
                    <a:cubicBezTo>
                      <a:pt x="917" y="3659"/>
                      <a:pt x="955" y="3650"/>
                      <a:pt x="981" y="3664"/>
                    </a:cubicBezTo>
                    <a:cubicBezTo>
                      <a:pt x="1010" y="3678"/>
                      <a:pt x="1039" y="3693"/>
                      <a:pt x="1074" y="3694"/>
                    </a:cubicBezTo>
                    <a:cubicBezTo>
                      <a:pt x="1075" y="3695"/>
                      <a:pt x="1077" y="3695"/>
                      <a:pt x="1079" y="3695"/>
                    </a:cubicBezTo>
                    <a:cubicBezTo>
                      <a:pt x="1113" y="3695"/>
                      <a:pt x="1155" y="3672"/>
                      <a:pt x="1188" y="3671"/>
                    </a:cubicBezTo>
                    <a:cubicBezTo>
                      <a:pt x="1224" y="3670"/>
                      <a:pt x="1258" y="3665"/>
                      <a:pt x="1294" y="3657"/>
                    </a:cubicBezTo>
                    <a:cubicBezTo>
                      <a:pt x="1312" y="3653"/>
                      <a:pt x="1331" y="3645"/>
                      <a:pt x="1348" y="3645"/>
                    </a:cubicBezTo>
                    <a:cubicBezTo>
                      <a:pt x="1361" y="3645"/>
                      <a:pt x="1373" y="3650"/>
                      <a:pt x="1380" y="3665"/>
                    </a:cubicBezTo>
                    <a:cubicBezTo>
                      <a:pt x="1380" y="3666"/>
                      <a:pt x="1380" y="3666"/>
                      <a:pt x="1381" y="3666"/>
                    </a:cubicBezTo>
                    <a:cubicBezTo>
                      <a:pt x="1381" y="3666"/>
                      <a:pt x="1389" y="3645"/>
                      <a:pt x="1387" y="3643"/>
                    </a:cubicBezTo>
                    <a:cubicBezTo>
                      <a:pt x="1382" y="3614"/>
                      <a:pt x="1370" y="3607"/>
                      <a:pt x="1356" y="3607"/>
                    </a:cubicBezTo>
                    <a:cubicBezTo>
                      <a:pt x="1351" y="3607"/>
                      <a:pt x="1345" y="3608"/>
                      <a:pt x="1339" y="3609"/>
                    </a:cubicBezTo>
                    <a:cubicBezTo>
                      <a:pt x="1310" y="3614"/>
                      <a:pt x="1275" y="3636"/>
                      <a:pt x="1246" y="3636"/>
                    </a:cubicBezTo>
                    <a:cubicBezTo>
                      <a:pt x="1243" y="3636"/>
                      <a:pt x="1239" y="3636"/>
                      <a:pt x="1236" y="3635"/>
                    </a:cubicBezTo>
                    <a:cubicBezTo>
                      <a:pt x="1208" y="3630"/>
                      <a:pt x="1178" y="3631"/>
                      <a:pt x="1149" y="3628"/>
                    </a:cubicBezTo>
                    <a:cubicBezTo>
                      <a:pt x="1120" y="3624"/>
                      <a:pt x="1093" y="3620"/>
                      <a:pt x="1067" y="3609"/>
                    </a:cubicBezTo>
                    <a:cubicBezTo>
                      <a:pt x="1039" y="3597"/>
                      <a:pt x="1036" y="3542"/>
                      <a:pt x="1013" y="3525"/>
                    </a:cubicBezTo>
                    <a:cubicBezTo>
                      <a:pt x="991" y="3507"/>
                      <a:pt x="965" y="3498"/>
                      <a:pt x="944" y="3476"/>
                    </a:cubicBezTo>
                    <a:cubicBezTo>
                      <a:pt x="926" y="3452"/>
                      <a:pt x="903" y="3436"/>
                      <a:pt x="886" y="3411"/>
                    </a:cubicBezTo>
                    <a:cubicBezTo>
                      <a:pt x="869" y="3388"/>
                      <a:pt x="834" y="3390"/>
                      <a:pt x="818" y="3364"/>
                    </a:cubicBezTo>
                    <a:cubicBezTo>
                      <a:pt x="802" y="3342"/>
                      <a:pt x="818" y="3280"/>
                      <a:pt x="802" y="3260"/>
                    </a:cubicBezTo>
                    <a:cubicBezTo>
                      <a:pt x="785" y="3237"/>
                      <a:pt x="772" y="3222"/>
                      <a:pt x="757" y="3202"/>
                    </a:cubicBezTo>
                    <a:cubicBezTo>
                      <a:pt x="743" y="3182"/>
                      <a:pt x="706" y="3191"/>
                      <a:pt x="692" y="3170"/>
                    </a:cubicBezTo>
                    <a:cubicBezTo>
                      <a:pt x="683" y="3156"/>
                      <a:pt x="680" y="3138"/>
                      <a:pt x="674" y="3119"/>
                    </a:cubicBezTo>
                    <a:cubicBezTo>
                      <a:pt x="681" y="3111"/>
                      <a:pt x="685" y="3101"/>
                      <a:pt x="681" y="3100"/>
                    </a:cubicBezTo>
                    <a:cubicBezTo>
                      <a:pt x="672" y="3092"/>
                      <a:pt x="661" y="3085"/>
                      <a:pt x="648" y="3076"/>
                    </a:cubicBezTo>
                    <a:cubicBezTo>
                      <a:pt x="639" y="3065"/>
                      <a:pt x="626" y="3054"/>
                      <a:pt x="618" y="3042"/>
                    </a:cubicBezTo>
                    <a:cubicBezTo>
                      <a:pt x="604" y="3024"/>
                      <a:pt x="603" y="2991"/>
                      <a:pt x="589" y="2973"/>
                    </a:cubicBezTo>
                    <a:cubicBezTo>
                      <a:pt x="575" y="2954"/>
                      <a:pt x="545" y="2951"/>
                      <a:pt x="531" y="2933"/>
                    </a:cubicBezTo>
                    <a:cubicBezTo>
                      <a:pt x="527" y="2926"/>
                      <a:pt x="518" y="2920"/>
                      <a:pt x="509" y="2914"/>
                    </a:cubicBezTo>
                    <a:cubicBezTo>
                      <a:pt x="490" y="2866"/>
                      <a:pt x="480" y="2815"/>
                      <a:pt x="463" y="2768"/>
                    </a:cubicBezTo>
                    <a:cubicBezTo>
                      <a:pt x="452" y="2723"/>
                      <a:pt x="447" y="2677"/>
                      <a:pt x="442" y="2631"/>
                    </a:cubicBezTo>
                    <a:lnTo>
                      <a:pt x="442" y="2631"/>
                    </a:lnTo>
                    <a:cubicBezTo>
                      <a:pt x="465" y="2677"/>
                      <a:pt x="489" y="2723"/>
                      <a:pt x="522" y="2763"/>
                    </a:cubicBezTo>
                    <a:cubicBezTo>
                      <a:pt x="541" y="2785"/>
                      <a:pt x="562" y="2804"/>
                      <a:pt x="584" y="2822"/>
                    </a:cubicBezTo>
                    <a:cubicBezTo>
                      <a:pt x="592" y="2840"/>
                      <a:pt x="600" y="2858"/>
                      <a:pt x="613" y="2874"/>
                    </a:cubicBezTo>
                    <a:cubicBezTo>
                      <a:pt x="644" y="2926"/>
                      <a:pt x="676" y="2977"/>
                      <a:pt x="713" y="3026"/>
                    </a:cubicBezTo>
                    <a:cubicBezTo>
                      <a:pt x="752" y="3072"/>
                      <a:pt x="807" y="3105"/>
                      <a:pt x="848" y="3149"/>
                    </a:cubicBezTo>
                    <a:cubicBezTo>
                      <a:pt x="888" y="3196"/>
                      <a:pt x="922" y="3251"/>
                      <a:pt x="968" y="3294"/>
                    </a:cubicBezTo>
                    <a:cubicBezTo>
                      <a:pt x="1013" y="3338"/>
                      <a:pt x="1057" y="3386"/>
                      <a:pt x="1109" y="3422"/>
                    </a:cubicBezTo>
                    <a:cubicBezTo>
                      <a:pt x="1162" y="3456"/>
                      <a:pt x="1225" y="3470"/>
                      <a:pt x="1284" y="3492"/>
                    </a:cubicBezTo>
                    <a:cubicBezTo>
                      <a:pt x="1321" y="3521"/>
                      <a:pt x="1360" y="3554"/>
                      <a:pt x="1402" y="3576"/>
                    </a:cubicBezTo>
                    <a:cubicBezTo>
                      <a:pt x="1449" y="3602"/>
                      <a:pt x="1507" y="3599"/>
                      <a:pt x="1555" y="3616"/>
                    </a:cubicBezTo>
                    <a:cubicBezTo>
                      <a:pt x="1605" y="3630"/>
                      <a:pt x="1656" y="3645"/>
                      <a:pt x="1709" y="3645"/>
                    </a:cubicBezTo>
                    <a:cubicBezTo>
                      <a:pt x="1715" y="3645"/>
                      <a:pt x="1721" y="3645"/>
                      <a:pt x="1727" y="3645"/>
                    </a:cubicBezTo>
                    <a:cubicBezTo>
                      <a:pt x="1788" y="3642"/>
                      <a:pt x="1846" y="3609"/>
                      <a:pt x="1901" y="3597"/>
                    </a:cubicBezTo>
                    <a:cubicBezTo>
                      <a:pt x="1942" y="3588"/>
                      <a:pt x="1980" y="3575"/>
                      <a:pt x="2018" y="3558"/>
                    </a:cubicBezTo>
                    <a:cubicBezTo>
                      <a:pt x="2093" y="3575"/>
                      <a:pt x="2169" y="3590"/>
                      <a:pt x="2247" y="3593"/>
                    </a:cubicBezTo>
                    <a:cubicBezTo>
                      <a:pt x="2249" y="3593"/>
                      <a:pt x="2251" y="3593"/>
                      <a:pt x="2253" y="3593"/>
                    </a:cubicBezTo>
                    <a:cubicBezTo>
                      <a:pt x="2342" y="3593"/>
                      <a:pt x="2425" y="3561"/>
                      <a:pt x="2510" y="3542"/>
                    </a:cubicBezTo>
                    <a:cubicBezTo>
                      <a:pt x="2607" y="3521"/>
                      <a:pt x="2702" y="3492"/>
                      <a:pt x="2786" y="3444"/>
                    </a:cubicBezTo>
                    <a:cubicBezTo>
                      <a:pt x="2870" y="3393"/>
                      <a:pt x="2936" y="3315"/>
                      <a:pt x="3002" y="3251"/>
                    </a:cubicBezTo>
                    <a:cubicBezTo>
                      <a:pt x="3057" y="3200"/>
                      <a:pt x="3105" y="3143"/>
                      <a:pt x="3149" y="3081"/>
                    </a:cubicBezTo>
                    <a:cubicBezTo>
                      <a:pt x="3193" y="3050"/>
                      <a:pt x="3236" y="3012"/>
                      <a:pt x="3277" y="2976"/>
                    </a:cubicBezTo>
                    <a:cubicBezTo>
                      <a:pt x="3322" y="2935"/>
                      <a:pt x="3337" y="2870"/>
                      <a:pt x="3376" y="2823"/>
                    </a:cubicBezTo>
                    <a:cubicBezTo>
                      <a:pt x="3414" y="2778"/>
                      <a:pt x="3472" y="2741"/>
                      <a:pt x="3504" y="2687"/>
                    </a:cubicBezTo>
                    <a:cubicBezTo>
                      <a:pt x="3537" y="2633"/>
                      <a:pt x="3556" y="2576"/>
                      <a:pt x="3582" y="2519"/>
                    </a:cubicBezTo>
                    <a:cubicBezTo>
                      <a:pt x="3604" y="2461"/>
                      <a:pt x="3644" y="2406"/>
                      <a:pt x="3658" y="2344"/>
                    </a:cubicBezTo>
                    <a:cubicBezTo>
                      <a:pt x="3673" y="2282"/>
                      <a:pt x="3666" y="2219"/>
                      <a:pt x="3672" y="2157"/>
                    </a:cubicBezTo>
                    <a:cubicBezTo>
                      <a:pt x="3679" y="2095"/>
                      <a:pt x="3666" y="2033"/>
                      <a:pt x="3666" y="1971"/>
                    </a:cubicBezTo>
                    <a:cubicBezTo>
                      <a:pt x="3665" y="1909"/>
                      <a:pt x="3697" y="1845"/>
                      <a:pt x="3687" y="1780"/>
                    </a:cubicBezTo>
                    <a:cubicBezTo>
                      <a:pt x="3680" y="1739"/>
                      <a:pt x="3658" y="1703"/>
                      <a:pt x="3635" y="1667"/>
                    </a:cubicBezTo>
                    <a:cubicBezTo>
                      <a:pt x="3618" y="1625"/>
                      <a:pt x="3598" y="1581"/>
                      <a:pt x="3584" y="1539"/>
                    </a:cubicBezTo>
                    <a:cubicBezTo>
                      <a:pt x="3570" y="1501"/>
                      <a:pt x="3552" y="1462"/>
                      <a:pt x="3534" y="1426"/>
                    </a:cubicBezTo>
                    <a:cubicBezTo>
                      <a:pt x="3529" y="1393"/>
                      <a:pt x="3525" y="1359"/>
                      <a:pt x="3518" y="1326"/>
                    </a:cubicBezTo>
                    <a:cubicBezTo>
                      <a:pt x="3482" y="1150"/>
                      <a:pt x="3392" y="986"/>
                      <a:pt x="3300" y="835"/>
                    </a:cubicBezTo>
                    <a:cubicBezTo>
                      <a:pt x="3208" y="682"/>
                      <a:pt x="3102" y="533"/>
                      <a:pt x="2963" y="416"/>
                    </a:cubicBezTo>
                    <a:cubicBezTo>
                      <a:pt x="2825" y="299"/>
                      <a:pt x="2671" y="195"/>
                      <a:pt x="2499" y="127"/>
                    </a:cubicBezTo>
                    <a:cubicBezTo>
                      <a:pt x="2333" y="63"/>
                      <a:pt x="2154" y="46"/>
                      <a:pt x="1974" y="46"/>
                    </a:cubicBezTo>
                    <a:cubicBezTo>
                      <a:pt x="1967" y="46"/>
                      <a:pt x="1959" y="46"/>
                      <a:pt x="1952" y="46"/>
                    </a:cubicBezTo>
                    <a:cubicBezTo>
                      <a:pt x="1781" y="49"/>
                      <a:pt x="1597" y="86"/>
                      <a:pt x="1438" y="184"/>
                    </a:cubicBezTo>
                    <a:cubicBezTo>
                      <a:pt x="1433" y="173"/>
                      <a:pt x="1426" y="167"/>
                      <a:pt x="1419" y="163"/>
                    </a:cubicBezTo>
                    <a:cubicBezTo>
                      <a:pt x="1470" y="136"/>
                      <a:pt x="1521" y="108"/>
                      <a:pt x="1575" y="83"/>
                    </a:cubicBezTo>
                    <a:cubicBezTo>
                      <a:pt x="1630" y="64"/>
                      <a:pt x="1687" y="37"/>
                      <a:pt x="1740" y="37"/>
                    </a:cubicBezTo>
                    <a:cubicBezTo>
                      <a:pt x="1754" y="37"/>
                      <a:pt x="1768" y="39"/>
                      <a:pt x="1782" y="43"/>
                    </a:cubicBezTo>
                    <a:cubicBezTo>
                      <a:pt x="1782" y="43"/>
                      <a:pt x="1783" y="43"/>
                      <a:pt x="1783" y="43"/>
                    </a:cubicBezTo>
                    <a:cubicBezTo>
                      <a:pt x="1786" y="43"/>
                      <a:pt x="1786" y="21"/>
                      <a:pt x="1782" y="19"/>
                    </a:cubicBezTo>
                    <a:cubicBezTo>
                      <a:pt x="1760" y="5"/>
                      <a:pt x="1739" y="1"/>
                      <a:pt x="1718"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29"/>
              <p:cNvSpPr/>
              <p:nvPr/>
            </p:nvSpPr>
            <p:spPr>
              <a:xfrm>
                <a:off x="1354575" y="3516400"/>
                <a:ext cx="2200" cy="900"/>
              </a:xfrm>
              <a:custGeom>
                <a:rect b="b" l="l" r="r" t="t"/>
                <a:pathLst>
                  <a:path extrusionOk="0" h="36" w="88">
                    <a:moveTo>
                      <a:pt x="87" y="1"/>
                    </a:moveTo>
                    <a:lnTo>
                      <a:pt x="1" y="2"/>
                    </a:lnTo>
                    <a:cubicBezTo>
                      <a:pt x="2" y="14"/>
                      <a:pt x="6" y="24"/>
                      <a:pt x="10" y="35"/>
                    </a:cubicBezTo>
                    <a:cubicBezTo>
                      <a:pt x="30" y="21"/>
                      <a:pt x="53" y="10"/>
                      <a:pt x="68" y="3"/>
                    </a:cubicBezTo>
                    <a:cubicBezTo>
                      <a:pt x="74" y="2"/>
                      <a:pt x="81" y="2"/>
                      <a:pt x="8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29"/>
              <p:cNvSpPr/>
              <p:nvPr/>
            </p:nvSpPr>
            <p:spPr>
              <a:xfrm>
                <a:off x="1358025" y="3517375"/>
                <a:ext cx="1150" cy="225"/>
              </a:xfrm>
              <a:custGeom>
                <a:rect b="b" l="l" r="r" t="t"/>
                <a:pathLst>
                  <a:path extrusionOk="0" h="9" w="46">
                    <a:moveTo>
                      <a:pt x="19" y="0"/>
                    </a:moveTo>
                    <a:cubicBezTo>
                      <a:pt x="10" y="0"/>
                      <a:pt x="3" y="3"/>
                      <a:pt x="0" y="9"/>
                    </a:cubicBezTo>
                    <a:lnTo>
                      <a:pt x="46" y="9"/>
                    </a:lnTo>
                    <a:cubicBezTo>
                      <a:pt x="39" y="3"/>
                      <a:pt x="28" y="0"/>
                      <a:pt x="19"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29"/>
              <p:cNvSpPr/>
              <p:nvPr/>
            </p:nvSpPr>
            <p:spPr>
              <a:xfrm>
                <a:off x="1305075" y="3466825"/>
                <a:ext cx="92750" cy="92375"/>
              </a:xfrm>
              <a:custGeom>
                <a:rect b="b" l="l" r="r" t="t"/>
                <a:pathLst>
                  <a:path extrusionOk="0" h="3695" w="3710">
                    <a:moveTo>
                      <a:pt x="1921" y="124"/>
                    </a:moveTo>
                    <a:cubicBezTo>
                      <a:pt x="1955" y="124"/>
                      <a:pt x="1989" y="128"/>
                      <a:pt x="2025" y="133"/>
                    </a:cubicBezTo>
                    <a:cubicBezTo>
                      <a:pt x="2040" y="135"/>
                      <a:pt x="2054" y="144"/>
                      <a:pt x="2066" y="155"/>
                    </a:cubicBezTo>
                    <a:cubicBezTo>
                      <a:pt x="2034" y="163"/>
                      <a:pt x="2004" y="171"/>
                      <a:pt x="1974" y="178"/>
                    </a:cubicBezTo>
                    <a:cubicBezTo>
                      <a:pt x="1946" y="184"/>
                      <a:pt x="1919" y="195"/>
                      <a:pt x="1894" y="204"/>
                    </a:cubicBezTo>
                    <a:cubicBezTo>
                      <a:pt x="1842" y="182"/>
                      <a:pt x="1791" y="160"/>
                      <a:pt x="1736" y="146"/>
                    </a:cubicBezTo>
                    <a:cubicBezTo>
                      <a:pt x="1736" y="146"/>
                      <a:pt x="1737" y="146"/>
                      <a:pt x="1739" y="145"/>
                    </a:cubicBezTo>
                    <a:cubicBezTo>
                      <a:pt x="1785" y="140"/>
                      <a:pt x="1832" y="127"/>
                      <a:pt x="1879" y="126"/>
                    </a:cubicBezTo>
                    <a:cubicBezTo>
                      <a:pt x="1893" y="124"/>
                      <a:pt x="1907" y="124"/>
                      <a:pt x="1921" y="124"/>
                    </a:cubicBezTo>
                    <a:close/>
                    <a:moveTo>
                      <a:pt x="1440" y="264"/>
                    </a:moveTo>
                    <a:cubicBezTo>
                      <a:pt x="1474" y="264"/>
                      <a:pt x="1507" y="266"/>
                      <a:pt x="1540" y="272"/>
                    </a:cubicBezTo>
                    <a:cubicBezTo>
                      <a:pt x="1553" y="273"/>
                      <a:pt x="1565" y="277"/>
                      <a:pt x="1575" y="279"/>
                    </a:cubicBezTo>
                    <a:cubicBezTo>
                      <a:pt x="1503" y="305"/>
                      <a:pt x="1434" y="338"/>
                      <a:pt x="1367" y="375"/>
                    </a:cubicBezTo>
                    <a:cubicBezTo>
                      <a:pt x="1341" y="368"/>
                      <a:pt x="1314" y="362"/>
                      <a:pt x="1287" y="362"/>
                    </a:cubicBezTo>
                    <a:cubicBezTo>
                      <a:pt x="1282" y="362"/>
                      <a:pt x="1277" y="362"/>
                      <a:pt x="1272" y="363"/>
                    </a:cubicBezTo>
                    <a:cubicBezTo>
                      <a:pt x="1210" y="372"/>
                      <a:pt x="1152" y="390"/>
                      <a:pt x="1090" y="404"/>
                    </a:cubicBezTo>
                    <a:cubicBezTo>
                      <a:pt x="1028" y="416"/>
                      <a:pt x="968" y="437"/>
                      <a:pt x="907" y="458"/>
                    </a:cubicBezTo>
                    <a:cubicBezTo>
                      <a:pt x="845" y="477"/>
                      <a:pt x="801" y="528"/>
                      <a:pt x="745" y="555"/>
                    </a:cubicBezTo>
                    <a:cubicBezTo>
                      <a:pt x="706" y="573"/>
                      <a:pt x="653" y="573"/>
                      <a:pt x="607" y="583"/>
                    </a:cubicBezTo>
                    <a:cubicBezTo>
                      <a:pt x="621" y="568"/>
                      <a:pt x="632" y="554"/>
                      <a:pt x="646" y="541"/>
                    </a:cubicBezTo>
                    <a:cubicBezTo>
                      <a:pt x="705" y="486"/>
                      <a:pt x="767" y="437"/>
                      <a:pt x="832" y="389"/>
                    </a:cubicBezTo>
                    <a:cubicBezTo>
                      <a:pt x="899" y="342"/>
                      <a:pt x="972" y="305"/>
                      <a:pt x="1049" y="279"/>
                    </a:cubicBezTo>
                    <a:cubicBezTo>
                      <a:pt x="1077" y="269"/>
                      <a:pt x="1107" y="266"/>
                      <a:pt x="1137" y="266"/>
                    </a:cubicBezTo>
                    <a:cubicBezTo>
                      <a:pt x="1182" y="266"/>
                      <a:pt x="1228" y="273"/>
                      <a:pt x="1271" y="273"/>
                    </a:cubicBezTo>
                    <a:cubicBezTo>
                      <a:pt x="1281" y="273"/>
                      <a:pt x="1290" y="273"/>
                      <a:pt x="1300" y="272"/>
                    </a:cubicBezTo>
                    <a:cubicBezTo>
                      <a:pt x="1346" y="268"/>
                      <a:pt x="1393" y="264"/>
                      <a:pt x="1440" y="264"/>
                    </a:cubicBezTo>
                    <a:close/>
                    <a:moveTo>
                      <a:pt x="1141" y="858"/>
                    </a:moveTo>
                    <a:cubicBezTo>
                      <a:pt x="1130" y="875"/>
                      <a:pt x="1119" y="890"/>
                      <a:pt x="1107" y="905"/>
                    </a:cubicBezTo>
                    <a:cubicBezTo>
                      <a:pt x="1096" y="902"/>
                      <a:pt x="1084" y="902"/>
                      <a:pt x="1073" y="898"/>
                    </a:cubicBezTo>
                    <a:cubicBezTo>
                      <a:pt x="1096" y="884"/>
                      <a:pt x="1117" y="869"/>
                      <a:pt x="1140" y="858"/>
                    </a:cubicBezTo>
                    <a:cubicBezTo>
                      <a:pt x="1140" y="858"/>
                      <a:pt x="1140" y="858"/>
                      <a:pt x="1141" y="858"/>
                    </a:cubicBezTo>
                    <a:close/>
                    <a:moveTo>
                      <a:pt x="3321" y="906"/>
                    </a:moveTo>
                    <a:lnTo>
                      <a:pt x="3321" y="906"/>
                    </a:lnTo>
                    <a:cubicBezTo>
                      <a:pt x="3327" y="909"/>
                      <a:pt x="3329" y="910"/>
                      <a:pt x="3332" y="912"/>
                    </a:cubicBezTo>
                    <a:cubicBezTo>
                      <a:pt x="3354" y="931"/>
                      <a:pt x="3371" y="953"/>
                      <a:pt x="3386" y="978"/>
                    </a:cubicBezTo>
                    <a:cubicBezTo>
                      <a:pt x="3391" y="986"/>
                      <a:pt x="3391" y="1000"/>
                      <a:pt x="3390" y="1013"/>
                    </a:cubicBezTo>
                    <a:cubicBezTo>
                      <a:pt x="3368" y="979"/>
                      <a:pt x="3343" y="943"/>
                      <a:pt x="3321" y="906"/>
                    </a:cubicBezTo>
                    <a:close/>
                    <a:moveTo>
                      <a:pt x="2273" y="967"/>
                    </a:moveTo>
                    <a:cubicBezTo>
                      <a:pt x="2308" y="967"/>
                      <a:pt x="2345" y="972"/>
                      <a:pt x="2384" y="979"/>
                    </a:cubicBezTo>
                    <a:cubicBezTo>
                      <a:pt x="2398" y="1000"/>
                      <a:pt x="2412" y="1020"/>
                      <a:pt x="2421" y="1042"/>
                    </a:cubicBezTo>
                    <a:cubicBezTo>
                      <a:pt x="2429" y="1062"/>
                      <a:pt x="2438" y="1080"/>
                      <a:pt x="2446" y="1099"/>
                    </a:cubicBezTo>
                    <a:cubicBezTo>
                      <a:pt x="2447" y="1103"/>
                      <a:pt x="2449" y="1108"/>
                      <a:pt x="2451" y="1111"/>
                    </a:cubicBezTo>
                    <a:cubicBezTo>
                      <a:pt x="2449" y="1110"/>
                      <a:pt x="2447" y="1108"/>
                      <a:pt x="2447" y="1106"/>
                    </a:cubicBezTo>
                    <a:cubicBezTo>
                      <a:pt x="2398" y="1052"/>
                      <a:pt x="2337" y="1005"/>
                      <a:pt x="2273" y="967"/>
                    </a:cubicBezTo>
                    <a:close/>
                    <a:moveTo>
                      <a:pt x="1886" y="1128"/>
                    </a:moveTo>
                    <a:cubicBezTo>
                      <a:pt x="1921" y="1128"/>
                      <a:pt x="1954" y="1130"/>
                      <a:pt x="1985" y="1136"/>
                    </a:cubicBezTo>
                    <a:cubicBezTo>
                      <a:pt x="2015" y="1139"/>
                      <a:pt x="2047" y="1146"/>
                      <a:pt x="2077" y="1157"/>
                    </a:cubicBezTo>
                    <a:cubicBezTo>
                      <a:pt x="2036" y="1154"/>
                      <a:pt x="1993" y="1152"/>
                      <a:pt x="1952" y="1152"/>
                    </a:cubicBezTo>
                    <a:cubicBezTo>
                      <a:pt x="1921" y="1152"/>
                      <a:pt x="1890" y="1152"/>
                      <a:pt x="1857" y="1152"/>
                    </a:cubicBezTo>
                    <a:cubicBezTo>
                      <a:pt x="1793" y="1152"/>
                      <a:pt x="1726" y="1155"/>
                      <a:pt x="1660" y="1173"/>
                    </a:cubicBezTo>
                    <a:cubicBezTo>
                      <a:pt x="1613" y="1186"/>
                      <a:pt x="1571" y="1208"/>
                      <a:pt x="1529" y="1232"/>
                    </a:cubicBezTo>
                    <a:cubicBezTo>
                      <a:pt x="1638" y="1161"/>
                      <a:pt x="1769" y="1128"/>
                      <a:pt x="1886" y="1128"/>
                    </a:cubicBezTo>
                    <a:close/>
                    <a:moveTo>
                      <a:pt x="1624" y="803"/>
                    </a:moveTo>
                    <a:cubicBezTo>
                      <a:pt x="1601" y="815"/>
                      <a:pt x="1578" y="828"/>
                      <a:pt x="1557" y="841"/>
                    </a:cubicBezTo>
                    <a:cubicBezTo>
                      <a:pt x="1451" y="906"/>
                      <a:pt x="1373" y="1001"/>
                      <a:pt x="1309" y="1102"/>
                    </a:cubicBezTo>
                    <a:cubicBezTo>
                      <a:pt x="1256" y="1144"/>
                      <a:pt x="1207" y="1191"/>
                      <a:pt x="1162" y="1243"/>
                    </a:cubicBezTo>
                    <a:cubicBezTo>
                      <a:pt x="1268" y="1095"/>
                      <a:pt x="1373" y="931"/>
                      <a:pt x="1535" y="843"/>
                    </a:cubicBezTo>
                    <a:cubicBezTo>
                      <a:pt x="1562" y="828"/>
                      <a:pt x="1594" y="815"/>
                      <a:pt x="1624" y="803"/>
                    </a:cubicBezTo>
                    <a:close/>
                    <a:moveTo>
                      <a:pt x="1060" y="925"/>
                    </a:moveTo>
                    <a:cubicBezTo>
                      <a:pt x="1071" y="925"/>
                      <a:pt x="1082" y="927"/>
                      <a:pt x="1093" y="930"/>
                    </a:cubicBezTo>
                    <a:cubicBezTo>
                      <a:pt x="972" y="1051"/>
                      <a:pt x="877" y="1199"/>
                      <a:pt x="793" y="1345"/>
                    </a:cubicBezTo>
                    <a:cubicBezTo>
                      <a:pt x="781" y="1366"/>
                      <a:pt x="768" y="1386"/>
                      <a:pt x="759" y="1408"/>
                    </a:cubicBezTo>
                    <a:lnTo>
                      <a:pt x="753" y="1363"/>
                    </a:lnTo>
                    <a:cubicBezTo>
                      <a:pt x="815" y="1234"/>
                      <a:pt x="889" y="1111"/>
                      <a:pt x="967" y="994"/>
                    </a:cubicBezTo>
                    <a:cubicBezTo>
                      <a:pt x="978" y="978"/>
                      <a:pt x="993" y="960"/>
                      <a:pt x="1004" y="943"/>
                    </a:cubicBezTo>
                    <a:cubicBezTo>
                      <a:pt x="1011" y="938"/>
                      <a:pt x="1019" y="934"/>
                      <a:pt x="1027" y="930"/>
                    </a:cubicBezTo>
                    <a:cubicBezTo>
                      <a:pt x="1038" y="927"/>
                      <a:pt x="1049" y="925"/>
                      <a:pt x="1060" y="925"/>
                    </a:cubicBezTo>
                    <a:close/>
                    <a:moveTo>
                      <a:pt x="726" y="1426"/>
                    </a:moveTo>
                    <a:cubicBezTo>
                      <a:pt x="727" y="1436"/>
                      <a:pt x="728" y="1446"/>
                      <a:pt x="731" y="1455"/>
                    </a:cubicBezTo>
                    <a:cubicBezTo>
                      <a:pt x="708" y="1498"/>
                      <a:pt x="684" y="1542"/>
                      <a:pt x="662" y="1586"/>
                    </a:cubicBezTo>
                    <a:cubicBezTo>
                      <a:pt x="680" y="1531"/>
                      <a:pt x="701" y="1477"/>
                      <a:pt x="726" y="1426"/>
                    </a:cubicBezTo>
                    <a:close/>
                    <a:moveTo>
                      <a:pt x="1075" y="1363"/>
                    </a:moveTo>
                    <a:cubicBezTo>
                      <a:pt x="1041" y="1414"/>
                      <a:pt x="1009" y="1469"/>
                      <a:pt x="986" y="1525"/>
                    </a:cubicBezTo>
                    <a:cubicBezTo>
                      <a:pt x="976" y="1545"/>
                      <a:pt x="969" y="1565"/>
                      <a:pt x="962" y="1586"/>
                    </a:cubicBezTo>
                    <a:cubicBezTo>
                      <a:pt x="962" y="1565"/>
                      <a:pt x="961" y="1545"/>
                      <a:pt x="962" y="1525"/>
                    </a:cubicBezTo>
                    <a:cubicBezTo>
                      <a:pt x="997" y="1468"/>
                      <a:pt x="1035" y="1414"/>
                      <a:pt x="1075" y="1363"/>
                    </a:cubicBezTo>
                    <a:close/>
                    <a:moveTo>
                      <a:pt x="916" y="1607"/>
                    </a:moveTo>
                    <a:cubicBezTo>
                      <a:pt x="918" y="1630"/>
                      <a:pt x="921" y="1655"/>
                      <a:pt x="925" y="1681"/>
                    </a:cubicBezTo>
                    <a:cubicBezTo>
                      <a:pt x="914" y="1708"/>
                      <a:pt x="906" y="1735"/>
                      <a:pt x="898" y="1762"/>
                    </a:cubicBezTo>
                    <a:cubicBezTo>
                      <a:pt x="887" y="1748"/>
                      <a:pt x="880" y="1735"/>
                      <a:pt x="872" y="1718"/>
                    </a:cubicBezTo>
                    <a:cubicBezTo>
                      <a:pt x="878" y="1699"/>
                      <a:pt x="880" y="1681"/>
                      <a:pt x="889" y="1662"/>
                    </a:cubicBezTo>
                    <a:cubicBezTo>
                      <a:pt x="898" y="1642"/>
                      <a:pt x="907" y="1625"/>
                      <a:pt x="916" y="1607"/>
                    </a:cubicBezTo>
                    <a:close/>
                    <a:moveTo>
                      <a:pt x="2084" y="1485"/>
                    </a:moveTo>
                    <a:cubicBezTo>
                      <a:pt x="2160" y="1485"/>
                      <a:pt x="2238" y="1514"/>
                      <a:pt x="2307" y="1552"/>
                    </a:cubicBezTo>
                    <a:cubicBezTo>
                      <a:pt x="2373" y="1586"/>
                      <a:pt x="2425" y="1642"/>
                      <a:pt x="2464" y="1702"/>
                    </a:cubicBezTo>
                    <a:cubicBezTo>
                      <a:pt x="2467" y="1717"/>
                      <a:pt x="2462" y="1732"/>
                      <a:pt x="2462" y="1750"/>
                    </a:cubicBezTo>
                    <a:cubicBezTo>
                      <a:pt x="2451" y="1743"/>
                      <a:pt x="2438" y="1735"/>
                      <a:pt x="2427" y="1725"/>
                    </a:cubicBezTo>
                    <a:cubicBezTo>
                      <a:pt x="2387" y="1695"/>
                      <a:pt x="2343" y="1653"/>
                      <a:pt x="2286" y="1636"/>
                    </a:cubicBezTo>
                    <a:cubicBezTo>
                      <a:pt x="2251" y="1625"/>
                      <a:pt x="2205" y="1615"/>
                      <a:pt x="2158" y="1615"/>
                    </a:cubicBezTo>
                    <a:cubicBezTo>
                      <a:pt x="2134" y="1615"/>
                      <a:pt x="2110" y="1618"/>
                      <a:pt x="2087" y="1625"/>
                    </a:cubicBezTo>
                    <a:cubicBezTo>
                      <a:pt x="2048" y="1633"/>
                      <a:pt x="2015" y="1655"/>
                      <a:pt x="1988" y="1681"/>
                    </a:cubicBezTo>
                    <a:cubicBezTo>
                      <a:pt x="1966" y="1703"/>
                      <a:pt x="1946" y="1728"/>
                      <a:pt x="1929" y="1751"/>
                    </a:cubicBezTo>
                    <a:cubicBezTo>
                      <a:pt x="1924" y="1757"/>
                      <a:pt x="1923" y="1759"/>
                      <a:pt x="1919" y="1765"/>
                    </a:cubicBezTo>
                    <a:cubicBezTo>
                      <a:pt x="1873" y="1686"/>
                      <a:pt x="1875" y="1594"/>
                      <a:pt x="1905" y="1524"/>
                    </a:cubicBezTo>
                    <a:cubicBezTo>
                      <a:pt x="1951" y="1503"/>
                      <a:pt x="1997" y="1491"/>
                      <a:pt x="2043" y="1488"/>
                    </a:cubicBezTo>
                    <a:cubicBezTo>
                      <a:pt x="2057" y="1486"/>
                      <a:pt x="2070" y="1485"/>
                      <a:pt x="2084" y="1485"/>
                    </a:cubicBezTo>
                    <a:close/>
                    <a:moveTo>
                      <a:pt x="1498" y="1600"/>
                    </a:moveTo>
                    <a:lnTo>
                      <a:pt x="1498" y="1600"/>
                    </a:lnTo>
                    <a:cubicBezTo>
                      <a:pt x="1469" y="1652"/>
                      <a:pt x="1444" y="1708"/>
                      <a:pt x="1426" y="1765"/>
                    </a:cubicBezTo>
                    <a:cubicBezTo>
                      <a:pt x="1401" y="1841"/>
                      <a:pt x="1381" y="1922"/>
                      <a:pt x="1375" y="2006"/>
                    </a:cubicBezTo>
                    <a:cubicBezTo>
                      <a:pt x="1357" y="1964"/>
                      <a:pt x="1339" y="1922"/>
                      <a:pt x="1327" y="1876"/>
                    </a:cubicBezTo>
                    <a:cubicBezTo>
                      <a:pt x="1333" y="1845"/>
                      <a:pt x="1338" y="1813"/>
                      <a:pt x="1352" y="1783"/>
                    </a:cubicBezTo>
                    <a:cubicBezTo>
                      <a:pt x="1385" y="1707"/>
                      <a:pt x="1447" y="1652"/>
                      <a:pt x="1498" y="1600"/>
                    </a:cubicBezTo>
                    <a:close/>
                    <a:moveTo>
                      <a:pt x="1316" y="1956"/>
                    </a:moveTo>
                    <a:cubicBezTo>
                      <a:pt x="1324" y="1989"/>
                      <a:pt x="1337" y="2020"/>
                      <a:pt x="1350" y="2048"/>
                    </a:cubicBezTo>
                    <a:cubicBezTo>
                      <a:pt x="1337" y="2046"/>
                      <a:pt x="1323" y="2044"/>
                      <a:pt x="1309" y="2040"/>
                    </a:cubicBezTo>
                    <a:lnTo>
                      <a:pt x="1309" y="2032"/>
                    </a:lnTo>
                    <a:cubicBezTo>
                      <a:pt x="1311" y="2006"/>
                      <a:pt x="1313" y="1980"/>
                      <a:pt x="1316" y="1956"/>
                    </a:cubicBezTo>
                    <a:close/>
                    <a:moveTo>
                      <a:pt x="2161" y="1777"/>
                    </a:moveTo>
                    <a:cubicBezTo>
                      <a:pt x="2167" y="1777"/>
                      <a:pt x="2173" y="1778"/>
                      <a:pt x="2179" y="1779"/>
                    </a:cubicBezTo>
                    <a:cubicBezTo>
                      <a:pt x="2219" y="1786"/>
                      <a:pt x="2255" y="1795"/>
                      <a:pt x="2284" y="1819"/>
                    </a:cubicBezTo>
                    <a:cubicBezTo>
                      <a:pt x="2311" y="1841"/>
                      <a:pt x="2352" y="1841"/>
                      <a:pt x="2373" y="1874"/>
                    </a:cubicBezTo>
                    <a:cubicBezTo>
                      <a:pt x="2392" y="1903"/>
                      <a:pt x="2363" y="1960"/>
                      <a:pt x="2365" y="1984"/>
                    </a:cubicBezTo>
                    <a:cubicBezTo>
                      <a:pt x="2372" y="2006"/>
                      <a:pt x="2376" y="2026"/>
                      <a:pt x="2370" y="2046"/>
                    </a:cubicBezTo>
                    <a:cubicBezTo>
                      <a:pt x="2365" y="2062"/>
                      <a:pt x="2394" y="2080"/>
                      <a:pt x="2384" y="2099"/>
                    </a:cubicBezTo>
                    <a:cubicBezTo>
                      <a:pt x="2372" y="2116"/>
                      <a:pt x="2337" y="2117"/>
                      <a:pt x="2323" y="2127"/>
                    </a:cubicBezTo>
                    <a:cubicBezTo>
                      <a:pt x="2311" y="2135"/>
                      <a:pt x="2301" y="2150"/>
                      <a:pt x="2284" y="2156"/>
                    </a:cubicBezTo>
                    <a:cubicBezTo>
                      <a:pt x="2281" y="2157"/>
                      <a:pt x="2277" y="2157"/>
                      <a:pt x="2274" y="2157"/>
                    </a:cubicBezTo>
                    <a:cubicBezTo>
                      <a:pt x="2259" y="2157"/>
                      <a:pt x="2242" y="2149"/>
                      <a:pt x="2234" y="2147"/>
                    </a:cubicBezTo>
                    <a:cubicBezTo>
                      <a:pt x="2224" y="2147"/>
                      <a:pt x="2216" y="2162"/>
                      <a:pt x="2207" y="2162"/>
                    </a:cubicBezTo>
                    <a:cubicBezTo>
                      <a:pt x="2207" y="2162"/>
                      <a:pt x="2206" y="2161"/>
                      <a:pt x="2205" y="2161"/>
                    </a:cubicBezTo>
                    <a:cubicBezTo>
                      <a:pt x="2204" y="2161"/>
                      <a:pt x="2202" y="2161"/>
                      <a:pt x="2201" y="2161"/>
                    </a:cubicBezTo>
                    <a:cubicBezTo>
                      <a:pt x="2195" y="2161"/>
                      <a:pt x="2190" y="2163"/>
                      <a:pt x="2185" y="2163"/>
                    </a:cubicBezTo>
                    <a:cubicBezTo>
                      <a:pt x="2183" y="2163"/>
                      <a:pt x="2181" y="2162"/>
                      <a:pt x="2179" y="2161"/>
                    </a:cubicBezTo>
                    <a:cubicBezTo>
                      <a:pt x="2171" y="2154"/>
                      <a:pt x="2193" y="2121"/>
                      <a:pt x="2189" y="2116"/>
                    </a:cubicBezTo>
                    <a:cubicBezTo>
                      <a:pt x="2184" y="2110"/>
                      <a:pt x="2129" y="2110"/>
                      <a:pt x="2118" y="2088"/>
                    </a:cubicBezTo>
                    <a:cubicBezTo>
                      <a:pt x="2109" y="2068"/>
                      <a:pt x="2112" y="2047"/>
                      <a:pt x="2118" y="2032"/>
                    </a:cubicBezTo>
                    <a:lnTo>
                      <a:pt x="2118" y="2032"/>
                    </a:lnTo>
                    <a:lnTo>
                      <a:pt x="2000" y="2035"/>
                    </a:lnTo>
                    <a:cubicBezTo>
                      <a:pt x="1997" y="2032"/>
                      <a:pt x="1993" y="2029"/>
                      <a:pt x="1990" y="2025"/>
                    </a:cubicBezTo>
                    <a:cubicBezTo>
                      <a:pt x="1990" y="2022"/>
                      <a:pt x="1988" y="2021"/>
                      <a:pt x="1988" y="2020"/>
                    </a:cubicBezTo>
                    <a:cubicBezTo>
                      <a:pt x="1981" y="2025"/>
                      <a:pt x="1973" y="2029"/>
                      <a:pt x="1967" y="2035"/>
                    </a:cubicBezTo>
                    <a:lnTo>
                      <a:pt x="1956" y="2035"/>
                    </a:lnTo>
                    <a:cubicBezTo>
                      <a:pt x="1940" y="1995"/>
                      <a:pt x="1935" y="1942"/>
                      <a:pt x="1946" y="1896"/>
                    </a:cubicBezTo>
                    <a:cubicBezTo>
                      <a:pt x="1963" y="1842"/>
                      <a:pt x="2029" y="1828"/>
                      <a:pt x="2062" y="1809"/>
                    </a:cubicBezTo>
                    <a:lnTo>
                      <a:pt x="2074" y="1802"/>
                    </a:lnTo>
                    <a:cubicBezTo>
                      <a:pt x="2102" y="1788"/>
                      <a:pt x="2132" y="1777"/>
                      <a:pt x="2161" y="1777"/>
                    </a:cubicBezTo>
                    <a:close/>
                    <a:moveTo>
                      <a:pt x="3065" y="1554"/>
                    </a:moveTo>
                    <a:cubicBezTo>
                      <a:pt x="3074" y="1666"/>
                      <a:pt x="3045" y="1790"/>
                      <a:pt x="3014" y="1916"/>
                    </a:cubicBezTo>
                    <a:cubicBezTo>
                      <a:pt x="2995" y="2011"/>
                      <a:pt x="2965" y="2101"/>
                      <a:pt x="2930" y="2186"/>
                    </a:cubicBezTo>
                    <a:cubicBezTo>
                      <a:pt x="2965" y="2062"/>
                      <a:pt x="2980" y="1936"/>
                      <a:pt x="2979" y="1810"/>
                    </a:cubicBezTo>
                    <a:cubicBezTo>
                      <a:pt x="2979" y="1783"/>
                      <a:pt x="2973" y="1755"/>
                      <a:pt x="2972" y="1728"/>
                    </a:cubicBezTo>
                    <a:cubicBezTo>
                      <a:pt x="2972" y="1725"/>
                      <a:pt x="2973" y="1725"/>
                      <a:pt x="2973" y="1725"/>
                    </a:cubicBezTo>
                    <a:cubicBezTo>
                      <a:pt x="2994" y="1684"/>
                      <a:pt x="3040" y="1642"/>
                      <a:pt x="3058" y="1600"/>
                    </a:cubicBezTo>
                    <a:cubicBezTo>
                      <a:pt x="3065" y="1585"/>
                      <a:pt x="3065" y="1571"/>
                      <a:pt x="3065" y="1554"/>
                    </a:cubicBezTo>
                    <a:close/>
                    <a:moveTo>
                      <a:pt x="851" y="1783"/>
                    </a:moveTo>
                    <a:cubicBezTo>
                      <a:pt x="862" y="1797"/>
                      <a:pt x="870" y="1812"/>
                      <a:pt x="878" y="1827"/>
                    </a:cubicBezTo>
                    <a:cubicBezTo>
                      <a:pt x="841" y="1963"/>
                      <a:pt x="817" y="2102"/>
                      <a:pt x="812" y="2247"/>
                    </a:cubicBezTo>
                    <a:cubicBezTo>
                      <a:pt x="803" y="2205"/>
                      <a:pt x="795" y="2163"/>
                      <a:pt x="795" y="2114"/>
                    </a:cubicBezTo>
                    <a:cubicBezTo>
                      <a:pt x="796" y="2007"/>
                      <a:pt x="818" y="1894"/>
                      <a:pt x="851" y="1783"/>
                    </a:cubicBezTo>
                    <a:close/>
                    <a:moveTo>
                      <a:pt x="1115" y="2255"/>
                    </a:moveTo>
                    <a:lnTo>
                      <a:pt x="1115" y="2255"/>
                    </a:lnTo>
                    <a:cubicBezTo>
                      <a:pt x="1118" y="2269"/>
                      <a:pt x="1121" y="2282"/>
                      <a:pt x="1122" y="2296"/>
                    </a:cubicBezTo>
                    <a:cubicBezTo>
                      <a:pt x="1125" y="2310"/>
                      <a:pt x="1130" y="2325"/>
                      <a:pt x="1132" y="2339"/>
                    </a:cubicBezTo>
                    <a:cubicBezTo>
                      <a:pt x="1128" y="2342"/>
                      <a:pt x="1125" y="2342"/>
                      <a:pt x="1121" y="2343"/>
                    </a:cubicBezTo>
                    <a:cubicBezTo>
                      <a:pt x="1118" y="2314"/>
                      <a:pt x="1118" y="2285"/>
                      <a:pt x="1115" y="2255"/>
                    </a:cubicBezTo>
                    <a:close/>
                    <a:moveTo>
                      <a:pt x="1699" y="2110"/>
                    </a:moveTo>
                    <a:cubicBezTo>
                      <a:pt x="1722" y="2185"/>
                      <a:pt x="1758" y="2253"/>
                      <a:pt x="1806" y="2309"/>
                    </a:cubicBezTo>
                    <a:cubicBezTo>
                      <a:pt x="1823" y="2331"/>
                      <a:pt x="1846" y="2351"/>
                      <a:pt x="1869" y="2370"/>
                    </a:cubicBezTo>
                    <a:cubicBezTo>
                      <a:pt x="1868" y="2376"/>
                      <a:pt x="1869" y="2381"/>
                      <a:pt x="1873" y="2388"/>
                    </a:cubicBezTo>
                    <a:cubicBezTo>
                      <a:pt x="1869" y="2386"/>
                      <a:pt x="1864" y="2386"/>
                      <a:pt x="1861" y="2384"/>
                    </a:cubicBezTo>
                    <a:cubicBezTo>
                      <a:pt x="1857" y="2383"/>
                      <a:pt x="1854" y="2381"/>
                      <a:pt x="1850" y="2377"/>
                    </a:cubicBezTo>
                    <a:cubicBezTo>
                      <a:pt x="1767" y="2326"/>
                      <a:pt x="1730" y="2241"/>
                      <a:pt x="1703" y="2156"/>
                    </a:cubicBezTo>
                    <a:cubicBezTo>
                      <a:pt x="1697" y="2142"/>
                      <a:pt x="1692" y="2127"/>
                      <a:pt x="1688" y="2110"/>
                    </a:cubicBezTo>
                    <a:close/>
                    <a:moveTo>
                      <a:pt x="1825" y="1571"/>
                    </a:moveTo>
                    <a:cubicBezTo>
                      <a:pt x="1810" y="1652"/>
                      <a:pt x="1825" y="1742"/>
                      <a:pt x="1887" y="1814"/>
                    </a:cubicBezTo>
                    <a:cubicBezTo>
                      <a:pt x="1867" y="1860"/>
                      <a:pt x="1856" y="1908"/>
                      <a:pt x="1861" y="1956"/>
                    </a:cubicBezTo>
                    <a:cubicBezTo>
                      <a:pt x="1868" y="2017"/>
                      <a:pt x="1904" y="2059"/>
                      <a:pt x="1935" y="2095"/>
                    </a:cubicBezTo>
                    <a:cubicBezTo>
                      <a:pt x="1931" y="2124"/>
                      <a:pt x="1938" y="2154"/>
                      <a:pt x="1942" y="2185"/>
                    </a:cubicBezTo>
                    <a:cubicBezTo>
                      <a:pt x="1946" y="2231"/>
                      <a:pt x="1981" y="2264"/>
                      <a:pt x="2008" y="2302"/>
                    </a:cubicBezTo>
                    <a:cubicBezTo>
                      <a:pt x="2029" y="2331"/>
                      <a:pt x="2052" y="2369"/>
                      <a:pt x="2087" y="2395"/>
                    </a:cubicBezTo>
                    <a:cubicBezTo>
                      <a:pt x="2084" y="2395"/>
                      <a:pt x="2083" y="2395"/>
                      <a:pt x="2081" y="2397"/>
                    </a:cubicBezTo>
                    <a:cubicBezTo>
                      <a:pt x="2007" y="2381"/>
                      <a:pt x="1940" y="2350"/>
                      <a:pt x="1891" y="2309"/>
                    </a:cubicBezTo>
                    <a:cubicBezTo>
                      <a:pt x="1875" y="2233"/>
                      <a:pt x="1862" y="2147"/>
                      <a:pt x="1891" y="2073"/>
                    </a:cubicBezTo>
                    <a:cubicBezTo>
                      <a:pt x="1893" y="2070"/>
                      <a:pt x="1879" y="2067"/>
                      <a:pt x="1872" y="2067"/>
                    </a:cubicBezTo>
                    <a:cubicBezTo>
                      <a:pt x="1870" y="2067"/>
                      <a:pt x="1868" y="2067"/>
                      <a:pt x="1868" y="2068"/>
                    </a:cubicBezTo>
                    <a:cubicBezTo>
                      <a:pt x="1829" y="2124"/>
                      <a:pt x="1832" y="2186"/>
                      <a:pt x="1839" y="2247"/>
                    </a:cubicBezTo>
                    <a:cubicBezTo>
                      <a:pt x="1807" y="2207"/>
                      <a:pt x="1784" y="2164"/>
                      <a:pt x="1766" y="2114"/>
                    </a:cubicBezTo>
                    <a:lnTo>
                      <a:pt x="1766" y="2114"/>
                    </a:lnTo>
                    <a:cubicBezTo>
                      <a:pt x="1788" y="2116"/>
                      <a:pt x="1813" y="2116"/>
                      <a:pt x="1835" y="2121"/>
                    </a:cubicBezTo>
                    <a:cubicBezTo>
                      <a:pt x="1835" y="2121"/>
                      <a:pt x="1835" y="2121"/>
                      <a:pt x="1835" y="2121"/>
                    </a:cubicBezTo>
                    <a:cubicBezTo>
                      <a:pt x="1842" y="2121"/>
                      <a:pt x="1846" y="2098"/>
                      <a:pt x="1839" y="2097"/>
                    </a:cubicBezTo>
                    <a:cubicBezTo>
                      <a:pt x="1812" y="2088"/>
                      <a:pt x="1781" y="2083"/>
                      <a:pt x="1754" y="2077"/>
                    </a:cubicBezTo>
                    <a:cubicBezTo>
                      <a:pt x="1726" y="1971"/>
                      <a:pt x="1730" y="1853"/>
                      <a:pt x="1774" y="1757"/>
                    </a:cubicBezTo>
                    <a:cubicBezTo>
                      <a:pt x="1781" y="1742"/>
                      <a:pt x="1760" y="1724"/>
                      <a:pt x="1744" y="1724"/>
                    </a:cubicBezTo>
                    <a:cubicBezTo>
                      <a:pt x="1738" y="1724"/>
                      <a:pt x="1732" y="1726"/>
                      <a:pt x="1729" y="1732"/>
                    </a:cubicBezTo>
                    <a:cubicBezTo>
                      <a:pt x="1668" y="1834"/>
                      <a:pt x="1662" y="1958"/>
                      <a:pt x="1688" y="2072"/>
                    </a:cubicBezTo>
                    <a:lnTo>
                      <a:pt x="1671" y="2072"/>
                    </a:lnTo>
                    <a:cubicBezTo>
                      <a:pt x="1651" y="2007"/>
                      <a:pt x="1635" y="1938"/>
                      <a:pt x="1651" y="1868"/>
                    </a:cubicBezTo>
                    <a:cubicBezTo>
                      <a:pt x="1674" y="1770"/>
                      <a:pt x="1719" y="1674"/>
                      <a:pt x="1788" y="1601"/>
                    </a:cubicBezTo>
                    <a:cubicBezTo>
                      <a:pt x="1799" y="1590"/>
                      <a:pt x="1813" y="1580"/>
                      <a:pt x="1825" y="1571"/>
                    </a:cubicBezTo>
                    <a:close/>
                    <a:moveTo>
                      <a:pt x="2420" y="2575"/>
                    </a:moveTo>
                    <a:lnTo>
                      <a:pt x="2420" y="2575"/>
                    </a:lnTo>
                    <a:cubicBezTo>
                      <a:pt x="2406" y="2591"/>
                      <a:pt x="2391" y="2604"/>
                      <a:pt x="2376" y="2618"/>
                    </a:cubicBezTo>
                    <a:cubicBezTo>
                      <a:pt x="2384" y="2606"/>
                      <a:pt x="2394" y="2596"/>
                      <a:pt x="2405" y="2585"/>
                    </a:cubicBezTo>
                    <a:lnTo>
                      <a:pt x="2420" y="2575"/>
                    </a:lnTo>
                    <a:close/>
                    <a:moveTo>
                      <a:pt x="1140" y="2381"/>
                    </a:moveTo>
                    <a:cubicBezTo>
                      <a:pt x="1165" y="2489"/>
                      <a:pt x="1196" y="2599"/>
                      <a:pt x="1245" y="2702"/>
                    </a:cubicBezTo>
                    <a:cubicBezTo>
                      <a:pt x="1231" y="2695"/>
                      <a:pt x="1216" y="2688"/>
                      <a:pt x="1202" y="2681"/>
                    </a:cubicBezTo>
                    <a:cubicBezTo>
                      <a:pt x="1180" y="2628"/>
                      <a:pt x="1161" y="2574"/>
                      <a:pt x="1148" y="2516"/>
                    </a:cubicBezTo>
                    <a:cubicBezTo>
                      <a:pt x="1139" y="2474"/>
                      <a:pt x="1132" y="2428"/>
                      <a:pt x="1126" y="2384"/>
                    </a:cubicBezTo>
                    <a:cubicBezTo>
                      <a:pt x="1132" y="2383"/>
                      <a:pt x="1134" y="2383"/>
                      <a:pt x="1140" y="2381"/>
                    </a:cubicBezTo>
                    <a:close/>
                    <a:moveTo>
                      <a:pt x="2337" y="2618"/>
                    </a:moveTo>
                    <a:cubicBezTo>
                      <a:pt x="2341" y="2625"/>
                      <a:pt x="2344" y="2633"/>
                      <a:pt x="2348" y="2643"/>
                    </a:cubicBezTo>
                    <a:cubicBezTo>
                      <a:pt x="2311" y="2673"/>
                      <a:pt x="2274" y="2699"/>
                      <a:pt x="2233" y="2721"/>
                    </a:cubicBezTo>
                    <a:lnTo>
                      <a:pt x="2212" y="2721"/>
                    </a:lnTo>
                    <a:cubicBezTo>
                      <a:pt x="2183" y="2716"/>
                      <a:pt x="2142" y="2705"/>
                      <a:pt x="2101" y="2684"/>
                    </a:cubicBezTo>
                    <a:cubicBezTo>
                      <a:pt x="2183" y="2680"/>
                      <a:pt x="2266" y="2659"/>
                      <a:pt x="2337" y="2618"/>
                    </a:cubicBezTo>
                    <a:close/>
                    <a:moveTo>
                      <a:pt x="1388" y="2737"/>
                    </a:moveTo>
                    <a:lnTo>
                      <a:pt x="1388" y="2737"/>
                    </a:lnTo>
                    <a:cubicBezTo>
                      <a:pt x="1393" y="2748"/>
                      <a:pt x="1397" y="2756"/>
                      <a:pt x="1406" y="2764"/>
                    </a:cubicBezTo>
                    <a:cubicBezTo>
                      <a:pt x="1401" y="2763"/>
                      <a:pt x="1397" y="2763"/>
                      <a:pt x="1395" y="2761"/>
                    </a:cubicBezTo>
                    <a:cubicBezTo>
                      <a:pt x="1392" y="2753"/>
                      <a:pt x="1389" y="2746"/>
                      <a:pt x="1388" y="2737"/>
                    </a:cubicBezTo>
                    <a:close/>
                    <a:moveTo>
                      <a:pt x="1311" y="2080"/>
                    </a:moveTo>
                    <a:lnTo>
                      <a:pt x="1311" y="2080"/>
                    </a:lnTo>
                    <a:cubicBezTo>
                      <a:pt x="1324" y="2083"/>
                      <a:pt x="1339" y="2088"/>
                      <a:pt x="1353" y="2090"/>
                    </a:cubicBezTo>
                    <a:cubicBezTo>
                      <a:pt x="1359" y="2092"/>
                      <a:pt x="1363" y="2092"/>
                      <a:pt x="1367" y="2092"/>
                    </a:cubicBezTo>
                    <a:cubicBezTo>
                      <a:pt x="1370" y="2097"/>
                      <a:pt x="1374" y="2101"/>
                      <a:pt x="1377" y="2106"/>
                    </a:cubicBezTo>
                    <a:cubicBezTo>
                      <a:pt x="1379" y="2121"/>
                      <a:pt x="1379" y="2136"/>
                      <a:pt x="1381" y="2152"/>
                    </a:cubicBezTo>
                    <a:cubicBezTo>
                      <a:pt x="1404" y="2288"/>
                      <a:pt x="1485" y="2413"/>
                      <a:pt x="1590" y="2514"/>
                    </a:cubicBezTo>
                    <a:cubicBezTo>
                      <a:pt x="1695" y="2617"/>
                      <a:pt x="1834" y="2668"/>
                      <a:pt x="1978" y="2680"/>
                    </a:cubicBezTo>
                    <a:cubicBezTo>
                      <a:pt x="1992" y="2681"/>
                      <a:pt x="2007" y="2681"/>
                      <a:pt x="2021" y="2681"/>
                    </a:cubicBezTo>
                    <a:cubicBezTo>
                      <a:pt x="2039" y="2701"/>
                      <a:pt x="2055" y="2723"/>
                      <a:pt x="2076" y="2737"/>
                    </a:cubicBezTo>
                    <a:cubicBezTo>
                      <a:pt x="2091" y="2749"/>
                      <a:pt x="2110" y="2756"/>
                      <a:pt x="2125" y="2764"/>
                    </a:cubicBezTo>
                    <a:cubicBezTo>
                      <a:pt x="2103" y="2771"/>
                      <a:pt x="2081" y="2776"/>
                      <a:pt x="2056" y="2782"/>
                    </a:cubicBezTo>
                    <a:cubicBezTo>
                      <a:pt x="1985" y="2764"/>
                      <a:pt x="1913" y="2741"/>
                      <a:pt x="1845" y="2709"/>
                    </a:cubicBezTo>
                    <a:cubicBezTo>
                      <a:pt x="1784" y="2681"/>
                      <a:pt x="1719" y="2653"/>
                      <a:pt x="1657" y="2617"/>
                    </a:cubicBezTo>
                    <a:cubicBezTo>
                      <a:pt x="1623" y="2578"/>
                      <a:pt x="1590" y="2541"/>
                      <a:pt x="1558" y="2505"/>
                    </a:cubicBezTo>
                    <a:cubicBezTo>
                      <a:pt x="1472" y="2413"/>
                      <a:pt x="1370" y="2320"/>
                      <a:pt x="1319" y="2189"/>
                    </a:cubicBezTo>
                    <a:cubicBezTo>
                      <a:pt x="1313" y="2152"/>
                      <a:pt x="1312" y="2116"/>
                      <a:pt x="1311" y="2080"/>
                    </a:cubicBezTo>
                    <a:close/>
                    <a:moveTo>
                      <a:pt x="1878" y="3043"/>
                    </a:moveTo>
                    <a:cubicBezTo>
                      <a:pt x="1891" y="3050"/>
                      <a:pt x="1908" y="3056"/>
                      <a:pt x="1923" y="3060"/>
                    </a:cubicBezTo>
                    <a:cubicBezTo>
                      <a:pt x="1902" y="3061"/>
                      <a:pt x="1882" y="3062"/>
                      <a:pt x="1862" y="3062"/>
                    </a:cubicBezTo>
                    <a:cubicBezTo>
                      <a:pt x="1805" y="3062"/>
                      <a:pt x="1750" y="3057"/>
                      <a:pt x="1697" y="3050"/>
                    </a:cubicBezTo>
                    <a:cubicBezTo>
                      <a:pt x="1718" y="3050"/>
                      <a:pt x="1739" y="3052"/>
                      <a:pt x="1759" y="3052"/>
                    </a:cubicBezTo>
                    <a:cubicBezTo>
                      <a:pt x="1799" y="3052"/>
                      <a:pt x="1838" y="3048"/>
                      <a:pt x="1878" y="3043"/>
                    </a:cubicBezTo>
                    <a:close/>
                    <a:moveTo>
                      <a:pt x="2736" y="3180"/>
                    </a:moveTo>
                    <a:cubicBezTo>
                      <a:pt x="2734" y="3187"/>
                      <a:pt x="2729" y="3195"/>
                      <a:pt x="2721" y="3200"/>
                    </a:cubicBezTo>
                    <a:cubicBezTo>
                      <a:pt x="2701" y="3211"/>
                      <a:pt x="2669" y="3210"/>
                      <a:pt x="2648" y="3218"/>
                    </a:cubicBezTo>
                    <a:cubicBezTo>
                      <a:pt x="2626" y="3228"/>
                      <a:pt x="2600" y="3228"/>
                      <a:pt x="2579" y="3235"/>
                    </a:cubicBezTo>
                    <a:cubicBezTo>
                      <a:pt x="2573" y="3237"/>
                      <a:pt x="2568" y="3244"/>
                      <a:pt x="2563" y="3250"/>
                    </a:cubicBezTo>
                    <a:cubicBezTo>
                      <a:pt x="2562" y="3247"/>
                      <a:pt x="2562" y="3244"/>
                      <a:pt x="2560" y="3244"/>
                    </a:cubicBezTo>
                    <a:cubicBezTo>
                      <a:pt x="2560" y="3244"/>
                      <a:pt x="2559" y="3244"/>
                      <a:pt x="2559" y="3244"/>
                    </a:cubicBezTo>
                    <a:cubicBezTo>
                      <a:pt x="2538" y="3246"/>
                      <a:pt x="2522" y="3251"/>
                      <a:pt x="2501" y="3255"/>
                    </a:cubicBezTo>
                    <a:cubicBezTo>
                      <a:pt x="2504" y="3248"/>
                      <a:pt x="2508" y="3243"/>
                      <a:pt x="2511" y="3236"/>
                    </a:cubicBezTo>
                    <a:cubicBezTo>
                      <a:pt x="2586" y="3222"/>
                      <a:pt x="2662" y="3204"/>
                      <a:pt x="2736" y="3180"/>
                    </a:cubicBezTo>
                    <a:close/>
                    <a:moveTo>
                      <a:pt x="2427" y="3250"/>
                    </a:moveTo>
                    <a:cubicBezTo>
                      <a:pt x="2421" y="3257"/>
                      <a:pt x="2418" y="3264"/>
                      <a:pt x="2413" y="3269"/>
                    </a:cubicBezTo>
                    <a:cubicBezTo>
                      <a:pt x="2350" y="3280"/>
                      <a:pt x="2285" y="3290"/>
                      <a:pt x="2222" y="3301"/>
                    </a:cubicBezTo>
                    <a:cubicBezTo>
                      <a:pt x="2257" y="3292"/>
                      <a:pt x="2290" y="3279"/>
                      <a:pt x="2323" y="3264"/>
                    </a:cubicBezTo>
                    <a:cubicBezTo>
                      <a:pt x="2358" y="3259"/>
                      <a:pt x="2392" y="3255"/>
                      <a:pt x="2427" y="3250"/>
                    </a:cubicBezTo>
                    <a:close/>
                    <a:moveTo>
                      <a:pt x="628" y="2574"/>
                    </a:moveTo>
                    <a:cubicBezTo>
                      <a:pt x="720" y="2702"/>
                      <a:pt x="841" y="2783"/>
                      <a:pt x="967" y="2845"/>
                    </a:cubicBezTo>
                    <a:cubicBezTo>
                      <a:pt x="1042" y="2969"/>
                      <a:pt x="1144" y="3078"/>
                      <a:pt x="1268" y="3156"/>
                    </a:cubicBezTo>
                    <a:cubicBezTo>
                      <a:pt x="1450" y="3273"/>
                      <a:pt x="1654" y="3304"/>
                      <a:pt x="1850" y="3304"/>
                    </a:cubicBezTo>
                    <a:cubicBezTo>
                      <a:pt x="1863" y="3304"/>
                      <a:pt x="1876" y="3304"/>
                      <a:pt x="1889" y="3304"/>
                    </a:cubicBezTo>
                    <a:cubicBezTo>
                      <a:pt x="1943" y="3316"/>
                      <a:pt x="2000" y="3323"/>
                      <a:pt x="2058" y="3323"/>
                    </a:cubicBezTo>
                    <a:cubicBezTo>
                      <a:pt x="2083" y="3323"/>
                      <a:pt x="2109" y="3322"/>
                      <a:pt x="2135" y="3319"/>
                    </a:cubicBezTo>
                    <a:lnTo>
                      <a:pt x="2135" y="3319"/>
                    </a:lnTo>
                    <a:cubicBezTo>
                      <a:pt x="2091" y="3327"/>
                      <a:pt x="2050" y="3335"/>
                      <a:pt x="2007" y="3342"/>
                    </a:cubicBezTo>
                    <a:cubicBezTo>
                      <a:pt x="1897" y="3359"/>
                      <a:pt x="1783" y="3371"/>
                      <a:pt x="1668" y="3371"/>
                    </a:cubicBezTo>
                    <a:cubicBezTo>
                      <a:pt x="1486" y="3371"/>
                      <a:pt x="1302" y="3340"/>
                      <a:pt x="1134" y="3247"/>
                    </a:cubicBezTo>
                    <a:cubicBezTo>
                      <a:pt x="887" y="3112"/>
                      <a:pt x="708" y="2864"/>
                      <a:pt x="632" y="2593"/>
                    </a:cubicBezTo>
                    <a:lnTo>
                      <a:pt x="628" y="2574"/>
                    </a:lnTo>
                    <a:close/>
                    <a:moveTo>
                      <a:pt x="2541" y="3273"/>
                    </a:moveTo>
                    <a:lnTo>
                      <a:pt x="2541" y="3273"/>
                    </a:lnTo>
                    <a:cubicBezTo>
                      <a:pt x="2538" y="3276"/>
                      <a:pt x="2535" y="3280"/>
                      <a:pt x="2533" y="3281"/>
                    </a:cubicBezTo>
                    <a:cubicBezTo>
                      <a:pt x="2511" y="3292"/>
                      <a:pt x="2489" y="3301"/>
                      <a:pt x="2472" y="3320"/>
                    </a:cubicBezTo>
                    <a:cubicBezTo>
                      <a:pt x="2453" y="3339"/>
                      <a:pt x="2440" y="3385"/>
                      <a:pt x="2417" y="3403"/>
                    </a:cubicBezTo>
                    <a:cubicBezTo>
                      <a:pt x="2394" y="3419"/>
                      <a:pt x="2370" y="3441"/>
                      <a:pt x="2341" y="3465"/>
                    </a:cubicBezTo>
                    <a:cubicBezTo>
                      <a:pt x="2325" y="3477"/>
                      <a:pt x="2306" y="3495"/>
                      <a:pt x="2288" y="3495"/>
                    </a:cubicBezTo>
                    <a:cubicBezTo>
                      <a:pt x="2286" y="3495"/>
                      <a:pt x="2284" y="3495"/>
                      <a:pt x="2282" y="3495"/>
                    </a:cubicBezTo>
                    <a:cubicBezTo>
                      <a:pt x="2308" y="3478"/>
                      <a:pt x="2334" y="3465"/>
                      <a:pt x="2358" y="3444"/>
                    </a:cubicBezTo>
                    <a:cubicBezTo>
                      <a:pt x="2412" y="3396"/>
                      <a:pt x="2451" y="3342"/>
                      <a:pt x="2486" y="3286"/>
                    </a:cubicBezTo>
                    <a:cubicBezTo>
                      <a:pt x="2504" y="3281"/>
                      <a:pt x="2523" y="3277"/>
                      <a:pt x="2541" y="3273"/>
                    </a:cubicBezTo>
                    <a:close/>
                    <a:moveTo>
                      <a:pt x="624" y="1282"/>
                    </a:moveTo>
                    <a:lnTo>
                      <a:pt x="624" y="1282"/>
                    </a:lnTo>
                    <a:cubicBezTo>
                      <a:pt x="610" y="1347"/>
                      <a:pt x="603" y="1413"/>
                      <a:pt x="596" y="1477"/>
                    </a:cubicBezTo>
                    <a:cubicBezTo>
                      <a:pt x="529" y="1691"/>
                      <a:pt x="490" y="1914"/>
                      <a:pt x="492" y="2142"/>
                    </a:cubicBezTo>
                    <a:cubicBezTo>
                      <a:pt x="497" y="2467"/>
                      <a:pt x="606" y="2803"/>
                      <a:pt x="830" y="3053"/>
                    </a:cubicBezTo>
                    <a:cubicBezTo>
                      <a:pt x="1050" y="3310"/>
                      <a:pt x="1386" y="3414"/>
                      <a:pt x="1694" y="3414"/>
                    </a:cubicBezTo>
                    <a:cubicBezTo>
                      <a:pt x="1704" y="3414"/>
                      <a:pt x="1714" y="3414"/>
                      <a:pt x="1723" y="3414"/>
                    </a:cubicBezTo>
                    <a:cubicBezTo>
                      <a:pt x="1937" y="3411"/>
                      <a:pt x="2162" y="3360"/>
                      <a:pt x="2373" y="3312"/>
                    </a:cubicBezTo>
                    <a:lnTo>
                      <a:pt x="2373" y="3312"/>
                    </a:lnTo>
                    <a:cubicBezTo>
                      <a:pt x="2297" y="3394"/>
                      <a:pt x="2201" y="3463"/>
                      <a:pt x="2094" y="3500"/>
                    </a:cubicBezTo>
                    <a:cubicBezTo>
                      <a:pt x="2026" y="3524"/>
                      <a:pt x="1958" y="3533"/>
                      <a:pt x="1890" y="3533"/>
                    </a:cubicBezTo>
                    <a:cubicBezTo>
                      <a:pt x="1780" y="3533"/>
                      <a:pt x="1672" y="3510"/>
                      <a:pt x="1572" y="3493"/>
                    </a:cubicBezTo>
                    <a:cubicBezTo>
                      <a:pt x="1406" y="3466"/>
                      <a:pt x="1242" y="3418"/>
                      <a:pt x="1097" y="3332"/>
                    </a:cubicBezTo>
                    <a:cubicBezTo>
                      <a:pt x="953" y="3248"/>
                      <a:pt x="821" y="3145"/>
                      <a:pt x="715" y="3017"/>
                    </a:cubicBezTo>
                    <a:cubicBezTo>
                      <a:pt x="621" y="2907"/>
                      <a:pt x="522" y="2794"/>
                      <a:pt x="460" y="2659"/>
                    </a:cubicBezTo>
                    <a:cubicBezTo>
                      <a:pt x="453" y="2644"/>
                      <a:pt x="445" y="2631"/>
                      <a:pt x="438" y="2613"/>
                    </a:cubicBezTo>
                    <a:cubicBezTo>
                      <a:pt x="386" y="2475"/>
                      <a:pt x="406" y="2324"/>
                      <a:pt x="400" y="2190"/>
                    </a:cubicBezTo>
                    <a:cubicBezTo>
                      <a:pt x="393" y="2053"/>
                      <a:pt x="402" y="1915"/>
                      <a:pt x="433" y="1783"/>
                    </a:cubicBezTo>
                    <a:cubicBezTo>
                      <a:pt x="464" y="1652"/>
                      <a:pt x="478" y="1510"/>
                      <a:pt x="547" y="1391"/>
                    </a:cubicBezTo>
                    <a:cubicBezTo>
                      <a:pt x="569" y="1351"/>
                      <a:pt x="596" y="1316"/>
                      <a:pt x="624" y="1282"/>
                    </a:cubicBezTo>
                    <a:close/>
                    <a:moveTo>
                      <a:pt x="2630" y="0"/>
                    </a:moveTo>
                    <a:cubicBezTo>
                      <a:pt x="2597" y="0"/>
                      <a:pt x="2556" y="23"/>
                      <a:pt x="2523" y="24"/>
                    </a:cubicBezTo>
                    <a:cubicBezTo>
                      <a:pt x="2487" y="25"/>
                      <a:pt x="2453" y="30"/>
                      <a:pt x="2417" y="38"/>
                    </a:cubicBezTo>
                    <a:cubicBezTo>
                      <a:pt x="2399" y="42"/>
                      <a:pt x="2379" y="50"/>
                      <a:pt x="2363" y="50"/>
                    </a:cubicBezTo>
                    <a:cubicBezTo>
                      <a:pt x="2350" y="50"/>
                      <a:pt x="2338" y="45"/>
                      <a:pt x="2330" y="30"/>
                    </a:cubicBezTo>
                    <a:cubicBezTo>
                      <a:pt x="2330" y="29"/>
                      <a:pt x="2330" y="29"/>
                      <a:pt x="2330" y="29"/>
                    </a:cubicBezTo>
                    <a:cubicBezTo>
                      <a:pt x="2330" y="29"/>
                      <a:pt x="2322" y="50"/>
                      <a:pt x="2323" y="52"/>
                    </a:cubicBezTo>
                    <a:cubicBezTo>
                      <a:pt x="2329" y="81"/>
                      <a:pt x="2340" y="88"/>
                      <a:pt x="2355" y="88"/>
                    </a:cubicBezTo>
                    <a:cubicBezTo>
                      <a:pt x="2360" y="88"/>
                      <a:pt x="2366" y="87"/>
                      <a:pt x="2372" y="86"/>
                    </a:cubicBezTo>
                    <a:cubicBezTo>
                      <a:pt x="2401" y="81"/>
                      <a:pt x="2436" y="59"/>
                      <a:pt x="2465" y="59"/>
                    </a:cubicBezTo>
                    <a:cubicBezTo>
                      <a:pt x="2468" y="59"/>
                      <a:pt x="2472" y="59"/>
                      <a:pt x="2475" y="60"/>
                    </a:cubicBezTo>
                    <a:cubicBezTo>
                      <a:pt x="2502" y="65"/>
                      <a:pt x="2531" y="64"/>
                      <a:pt x="2562" y="67"/>
                    </a:cubicBezTo>
                    <a:cubicBezTo>
                      <a:pt x="2590" y="71"/>
                      <a:pt x="2618" y="76"/>
                      <a:pt x="2644" y="86"/>
                    </a:cubicBezTo>
                    <a:cubicBezTo>
                      <a:pt x="2672" y="98"/>
                      <a:pt x="2674" y="153"/>
                      <a:pt x="2696" y="170"/>
                    </a:cubicBezTo>
                    <a:cubicBezTo>
                      <a:pt x="2720" y="188"/>
                      <a:pt x="2745" y="197"/>
                      <a:pt x="2765" y="221"/>
                    </a:cubicBezTo>
                    <a:cubicBezTo>
                      <a:pt x="2785" y="243"/>
                      <a:pt x="2807" y="259"/>
                      <a:pt x="2824" y="284"/>
                    </a:cubicBezTo>
                    <a:cubicBezTo>
                      <a:pt x="2841" y="307"/>
                      <a:pt x="2875" y="305"/>
                      <a:pt x="2893" y="331"/>
                    </a:cubicBezTo>
                    <a:cubicBezTo>
                      <a:pt x="2908" y="353"/>
                      <a:pt x="2893" y="415"/>
                      <a:pt x="2908" y="435"/>
                    </a:cubicBezTo>
                    <a:cubicBezTo>
                      <a:pt x="2926" y="458"/>
                      <a:pt x="2937" y="473"/>
                      <a:pt x="2954" y="493"/>
                    </a:cubicBezTo>
                    <a:cubicBezTo>
                      <a:pt x="2968" y="513"/>
                      <a:pt x="3005" y="504"/>
                      <a:pt x="3018" y="525"/>
                    </a:cubicBezTo>
                    <a:cubicBezTo>
                      <a:pt x="3027" y="539"/>
                      <a:pt x="3031" y="558"/>
                      <a:pt x="3036" y="576"/>
                    </a:cubicBezTo>
                    <a:cubicBezTo>
                      <a:pt x="3029" y="585"/>
                      <a:pt x="3025" y="594"/>
                      <a:pt x="3029" y="595"/>
                    </a:cubicBezTo>
                    <a:cubicBezTo>
                      <a:pt x="3039" y="603"/>
                      <a:pt x="3050" y="610"/>
                      <a:pt x="3061" y="620"/>
                    </a:cubicBezTo>
                    <a:cubicBezTo>
                      <a:pt x="3072" y="630"/>
                      <a:pt x="3085" y="641"/>
                      <a:pt x="3093" y="652"/>
                    </a:cubicBezTo>
                    <a:cubicBezTo>
                      <a:pt x="3107" y="671"/>
                      <a:pt x="3108" y="701"/>
                      <a:pt x="3122" y="720"/>
                    </a:cubicBezTo>
                    <a:cubicBezTo>
                      <a:pt x="3135" y="740"/>
                      <a:pt x="3164" y="741"/>
                      <a:pt x="3178" y="760"/>
                    </a:cubicBezTo>
                    <a:cubicBezTo>
                      <a:pt x="3184" y="767"/>
                      <a:pt x="3192" y="774"/>
                      <a:pt x="3201" y="780"/>
                    </a:cubicBezTo>
                    <a:cubicBezTo>
                      <a:pt x="3219" y="828"/>
                      <a:pt x="3230" y="879"/>
                      <a:pt x="3247" y="925"/>
                    </a:cubicBezTo>
                    <a:cubicBezTo>
                      <a:pt x="3259" y="971"/>
                      <a:pt x="3263" y="1016"/>
                      <a:pt x="3268" y="1063"/>
                    </a:cubicBezTo>
                    <a:cubicBezTo>
                      <a:pt x="3246" y="1016"/>
                      <a:pt x="3222" y="971"/>
                      <a:pt x="3189" y="931"/>
                    </a:cubicBezTo>
                    <a:cubicBezTo>
                      <a:pt x="3160" y="909"/>
                      <a:pt x="3137" y="890"/>
                      <a:pt x="3115" y="870"/>
                    </a:cubicBezTo>
                    <a:cubicBezTo>
                      <a:pt x="3107" y="851"/>
                      <a:pt x="3098" y="835"/>
                      <a:pt x="3086" y="817"/>
                    </a:cubicBezTo>
                    <a:cubicBezTo>
                      <a:pt x="3054" y="766"/>
                      <a:pt x="3023" y="713"/>
                      <a:pt x="2985" y="665"/>
                    </a:cubicBezTo>
                    <a:cubicBezTo>
                      <a:pt x="2946" y="620"/>
                      <a:pt x="2892" y="587"/>
                      <a:pt x="2851" y="541"/>
                    </a:cubicBezTo>
                    <a:cubicBezTo>
                      <a:pt x="2811" y="496"/>
                      <a:pt x="2776" y="441"/>
                      <a:pt x="2731" y="397"/>
                    </a:cubicBezTo>
                    <a:cubicBezTo>
                      <a:pt x="2685" y="354"/>
                      <a:pt x="2641" y="306"/>
                      <a:pt x="2588" y="270"/>
                    </a:cubicBezTo>
                    <a:cubicBezTo>
                      <a:pt x="2537" y="236"/>
                      <a:pt x="2473" y="222"/>
                      <a:pt x="2414" y="200"/>
                    </a:cubicBezTo>
                    <a:cubicBezTo>
                      <a:pt x="2377" y="170"/>
                      <a:pt x="2339" y="138"/>
                      <a:pt x="2296" y="115"/>
                    </a:cubicBezTo>
                    <a:cubicBezTo>
                      <a:pt x="2249" y="90"/>
                      <a:pt x="2191" y="93"/>
                      <a:pt x="2143" y="76"/>
                    </a:cubicBezTo>
                    <a:cubicBezTo>
                      <a:pt x="2092" y="61"/>
                      <a:pt x="2039" y="46"/>
                      <a:pt x="1984" y="46"/>
                    </a:cubicBezTo>
                    <a:cubicBezTo>
                      <a:pt x="1980" y="46"/>
                      <a:pt x="1976" y="46"/>
                      <a:pt x="1971" y="46"/>
                    </a:cubicBezTo>
                    <a:cubicBezTo>
                      <a:pt x="1911" y="50"/>
                      <a:pt x="1851" y="83"/>
                      <a:pt x="1796" y="94"/>
                    </a:cubicBezTo>
                    <a:cubicBezTo>
                      <a:pt x="1755" y="104"/>
                      <a:pt x="1718" y="118"/>
                      <a:pt x="1679" y="134"/>
                    </a:cubicBezTo>
                    <a:cubicBezTo>
                      <a:pt x="1604" y="118"/>
                      <a:pt x="1528" y="101"/>
                      <a:pt x="1451" y="100"/>
                    </a:cubicBezTo>
                    <a:cubicBezTo>
                      <a:pt x="1449" y="100"/>
                      <a:pt x="1447" y="100"/>
                      <a:pt x="1445" y="100"/>
                    </a:cubicBezTo>
                    <a:cubicBezTo>
                      <a:pt x="1357" y="100"/>
                      <a:pt x="1272" y="132"/>
                      <a:pt x="1188" y="149"/>
                    </a:cubicBezTo>
                    <a:cubicBezTo>
                      <a:pt x="1092" y="170"/>
                      <a:pt x="997" y="200"/>
                      <a:pt x="913" y="248"/>
                    </a:cubicBezTo>
                    <a:cubicBezTo>
                      <a:pt x="829" y="299"/>
                      <a:pt x="763" y="376"/>
                      <a:pt x="695" y="441"/>
                    </a:cubicBezTo>
                    <a:cubicBezTo>
                      <a:pt x="639" y="492"/>
                      <a:pt x="592" y="548"/>
                      <a:pt x="550" y="610"/>
                    </a:cubicBezTo>
                    <a:cubicBezTo>
                      <a:pt x="506" y="642"/>
                      <a:pt x="461" y="679"/>
                      <a:pt x="420" y="716"/>
                    </a:cubicBezTo>
                    <a:cubicBezTo>
                      <a:pt x="376" y="758"/>
                      <a:pt x="361" y="822"/>
                      <a:pt x="322" y="869"/>
                    </a:cubicBezTo>
                    <a:cubicBezTo>
                      <a:pt x="283" y="913"/>
                      <a:pt x="226" y="952"/>
                      <a:pt x="193" y="1005"/>
                    </a:cubicBezTo>
                    <a:cubicBezTo>
                      <a:pt x="161" y="1058"/>
                      <a:pt x="142" y="1117"/>
                      <a:pt x="116" y="1173"/>
                    </a:cubicBezTo>
                    <a:cubicBezTo>
                      <a:pt x="94" y="1230"/>
                      <a:pt x="54" y="1285"/>
                      <a:pt x="40" y="1347"/>
                    </a:cubicBezTo>
                    <a:cubicBezTo>
                      <a:pt x="25" y="1408"/>
                      <a:pt x="32" y="1473"/>
                      <a:pt x="27" y="1535"/>
                    </a:cubicBezTo>
                    <a:cubicBezTo>
                      <a:pt x="20" y="1597"/>
                      <a:pt x="32" y="1659"/>
                      <a:pt x="32" y="1721"/>
                    </a:cubicBezTo>
                    <a:cubicBezTo>
                      <a:pt x="33" y="1783"/>
                      <a:pt x="0" y="1847"/>
                      <a:pt x="11" y="1911"/>
                    </a:cubicBezTo>
                    <a:cubicBezTo>
                      <a:pt x="18" y="1952"/>
                      <a:pt x="40" y="1989"/>
                      <a:pt x="62" y="2025"/>
                    </a:cubicBezTo>
                    <a:cubicBezTo>
                      <a:pt x="80" y="2068"/>
                      <a:pt x="101" y="2110"/>
                      <a:pt x="115" y="2152"/>
                    </a:cubicBezTo>
                    <a:cubicBezTo>
                      <a:pt x="128" y="2192"/>
                      <a:pt x="145" y="2230"/>
                      <a:pt x="164" y="2266"/>
                    </a:cubicBezTo>
                    <a:cubicBezTo>
                      <a:pt x="170" y="2299"/>
                      <a:pt x="172" y="2333"/>
                      <a:pt x="179" y="2365"/>
                    </a:cubicBezTo>
                    <a:cubicBezTo>
                      <a:pt x="217" y="2542"/>
                      <a:pt x="306" y="2706"/>
                      <a:pt x="398" y="2858"/>
                    </a:cubicBezTo>
                    <a:cubicBezTo>
                      <a:pt x="489" y="3010"/>
                      <a:pt x="596" y="3159"/>
                      <a:pt x="735" y="3276"/>
                    </a:cubicBezTo>
                    <a:cubicBezTo>
                      <a:pt x="873" y="3392"/>
                      <a:pt x="1026" y="3498"/>
                      <a:pt x="1198" y="3564"/>
                    </a:cubicBezTo>
                    <a:cubicBezTo>
                      <a:pt x="1366" y="3628"/>
                      <a:pt x="1545" y="3645"/>
                      <a:pt x="1724" y="3645"/>
                    </a:cubicBezTo>
                    <a:cubicBezTo>
                      <a:pt x="1732" y="3645"/>
                      <a:pt x="1739" y="3645"/>
                      <a:pt x="1747" y="3645"/>
                    </a:cubicBezTo>
                    <a:cubicBezTo>
                      <a:pt x="1917" y="3643"/>
                      <a:pt x="2102" y="3606"/>
                      <a:pt x="2260" y="3507"/>
                    </a:cubicBezTo>
                    <a:cubicBezTo>
                      <a:pt x="2267" y="3520"/>
                      <a:pt x="2271" y="3525"/>
                      <a:pt x="2278" y="3528"/>
                    </a:cubicBezTo>
                    <a:cubicBezTo>
                      <a:pt x="2229" y="3555"/>
                      <a:pt x="2178" y="3583"/>
                      <a:pt x="2124" y="3609"/>
                    </a:cubicBezTo>
                    <a:cubicBezTo>
                      <a:pt x="2078" y="3631"/>
                      <a:pt x="2025" y="3660"/>
                      <a:pt x="1972" y="3660"/>
                    </a:cubicBezTo>
                    <a:cubicBezTo>
                      <a:pt x="1956" y="3660"/>
                      <a:pt x="1941" y="3657"/>
                      <a:pt x="1926" y="3652"/>
                    </a:cubicBezTo>
                    <a:cubicBezTo>
                      <a:pt x="1926" y="3652"/>
                      <a:pt x="1926" y="3652"/>
                      <a:pt x="1926" y="3652"/>
                    </a:cubicBezTo>
                    <a:cubicBezTo>
                      <a:pt x="1923" y="3652"/>
                      <a:pt x="1923" y="3675"/>
                      <a:pt x="1926" y="3676"/>
                    </a:cubicBezTo>
                    <a:cubicBezTo>
                      <a:pt x="1948" y="3690"/>
                      <a:pt x="1970" y="3695"/>
                      <a:pt x="1992" y="3695"/>
                    </a:cubicBezTo>
                    <a:cubicBezTo>
                      <a:pt x="2017" y="3695"/>
                      <a:pt x="2041" y="3688"/>
                      <a:pt x="2065" y="3679"/>
                    </a:cubicBezTo>
                    <a:cubicBezTo>
                      <a:pt x="2136" y="3654"/>
                      <a:pt x="2195" y="3601"/>
                      <a:pt x="2263" y="3576"/>
                    </a:cubicBezTo>
                    <a:cubicBezTo>
                      <a:pt x="2323" y="3554"/>
                      <a:pt x="2381" y="3525"/>
                      <a:pt x="2436" y="3491"/>
                    </a:cubicBezTo>
                    <a:cubicBezTo>
                      <a:pt x="2497" y="3456"/>
                      <a:pt x="2549" y="3425"/>
                      <a:pt x="2601" y="3394"/>
                    </a:cubicBezTo>
                    <a:lnTo>
                      <a:pt x="2604" y="3394"/>
                    </a:lnTo>
                    <a:cubicBezTo>
                      <a:pt x="2607" y="3394"/>
                      <a:pt x="2610" y="3395"/>
                      <a:pt x="2613" y="3395"/>
                    </a:cubicBezTo>
                    <a:cubicBezTo>
                      <a:pt x="2614" y="3395"/>
                      <a:pt x="2616" y="3395"/>
                      <a:pt x="2618" y="3394"/>
                    </a:cubicBezTo>
                    <a:cubicBezTo>
                      <a:pt x="2641" y="3387"/>
                      <a:pt x="2662" y="3374"/>
                      <a:pt x="2688" y="3367"/>
                    </a:cubicBezTo>
                    <a:cubicBezTo>
                      <a:pt x="2725" y="3360"/>
                      <a:pt x="2765" y="3353"/>
                      <a:pt x="2798" y="3332"/>
                    </a:cubicBezTo>
                    <a:cubicBezTo>
                      <a:pt x="2820" y="3319"/>
                      <a:pt x="2842" y="3304"/>
                      <a:pt x="2863" y="3287"/>
                    </a:cubicBezTo>
                    <a:cubicBezTo>
                      <a:pt x="2885" y="3289"/>
                      <a:pt x="2910" y="3297"/>
                      <a:pt x="2930" y="3297"/>
                    </a:cubicBezTo>
                    <a:cubicBezTo>
                      <a:pt x="2938" y="3297"/>
                      <a:pt x="2945" y="3296"/>
                      <a:pt x="2951" y="3292"/>
                    </a:cubicBezTo>
                    <a:cubicBezTo>
                      <a:pt x="2976" y="3279"/>
                      <a:pt x="2996" y="3262"/>
                      <a:pt x="3020" y="3246"/>
                    </a:cubicBezTo>
                    <a:cubicBezTo>
                      <a:pt x="3045" y="3231"/>
                      <a:pt x="3038" y="3191"/>
                      <a:pt x="3056" y="3174"/>
                    </a:cubicBezTo>
                    <a:cubicBezTo>
                      <a:pt x="3076" y="3156"/>
                      <a:pt x="3116" y="3151"/>
                      <a:pt x="3137" y="3133"/>
                    </a:cubicBezTo>
                    <a:cubicBezTo>
                      <a:pt x="3156" y="3112"/>
                      <a:pt x="3166" y="3087"/>
                      <a:pt x="3184" y="3067"/>
                    </a:cubicBezTo>
                    <a:cubicBezTo>
                      <a:pt x="3200" y="3046"/>
                      <a:pt x="3232" y="3032"/>
                      <a:pt x="3247" y="3010"/>
                    </a:cubicBezTo>
                    <a:cubicBezTo>
                      <a:pt x="3261" y="2988"/>
                      <a:pt x="3259" y="2955"/>
                      <a:pt x="3272" y="2933"/>
                    </a:cubicBezTo>
                    <a:lnTo>
                      <a:pt x="3276" y="2918"/>
                    </a:lnTo>
                    <a:cubicBezTo>
                      <a:pt x="3321" y="2885"/>
                      <a:pt x="3386" y="2863"/>
                      <a:pt x="3420" y="2816"/>
                    </a:cubicBezTo>
                    <a:cubicBezTo>
                      <a:pt x="3459" y="2764"/>
                      <a:pt x="3489" y="2708"/>
                      <a:pt x="3522" y="2651"/>
                    </a:cubicBezTo>
                    <a:cubicBezTo>
                      <a:pt x="3554" y="2595"/>
                      <a:pt x="3548" y="2523"/>
                      <a:pt x="3570" y="2464"/>
                    </a:cubicBezTo>
                    <a:cubicBezTo>
                      <a:pt x="3596" y="2405"/>
                      <a:pt x="3636" y="2348"/>
                      <a:pt x="3654" y="2285"/>
                    </a:cubicBezTo>
                    <a:cubicBezTo>
                      <a:pt x="3668" y="2220"/>
                      <a:pt x="3675" y="2156"/>
                      <a:pt x="3680" y="2090"/>
                    </a:cubicBezTo>
                    <a:cubicBezTo>
                      <a:pt x="3689" y="2025"/>
                      <a:pt x="3709" y="1959"/>
                      <a:pt x="3709" y="1894"/>
                    </a:cubicBezTo>
                    <a:cubicBezTo>
                      <a:pt x="3707" y="1828"/>
                      <a:pt x="3687" y="1764"/>
                      <a:pt x="3678" y="1700"/>
                    </a:cubicBezTo>
                    <a:cubicBezTo>
                      <a:pt x="3671" y="1634"/>
                      <a:pt x="3645" y="1572"/>
                      <a:pt x="3629" y="1509"/>
                    </a:cubicBezTo>
                    <a:cubicBezTo>
                      <a:pt x="3613" y="1446"/>
                      <a:pt x="3631" y="1371"/>
                      <a:pt x="3609" y="1309"/>
                    </a:cubicBezTo>
                    <a:cubicBezTo>
                      <a:pt x="3581" y="1234"/>
                      <a:pt x="3506" y="1181"/>
                      <a:pt x="3462" y="1117"/>
                    </a:cubicBezTo>
                    <a:cubicBezTo>
                      <a:pt x="3475" y="1110"/>
                      <a:pt x="3492" y="1099"/>
                      <a:pt x="3489" y="1097"/>
                    </a:cubicBezTo>
                    <a:cubicBezTo>
                      <a:pt x="3473" y="1078"/>
                      <a:pt x="3445" y="1069"/>
                      <a:pt x="3444" y="1041"/>
                    </a:cubicBezTo>
                    <a:cubicBezTo>
                      <a:pt x="3441" y="1013"/>
                      <a:pt x="3462" y="972"/>
                      <a:pt x="3466" y="939"/>
                    </a:cubicBezTo>
                    <a:cubicBezTo>
                      <a:pt x="3468" y="906"/>
                      <a:pt x="3493" y="861"/>
                      <a:pt x="3493" y="829"/>
                    </a:cubicBezTo>
                    <a:cubicBezTo>
                      <a:pt x="3493" y="796"/>
                      <a:pt x="3473" y="780"/>
                      <a:pt x="3464" y="753"/>
                    </a:cubicBezTo>
                    <a:cubicBezTo>
                      <a:pt x="3453" y="726"/>
                      <a:pt x="3426" y="712"/>
                      <a:pt x="3412" y="686"/>
                    </a:cubicBezTo>
                    <a:cubicBezTo>
                      <a:pt x="3401" y="661"/>
                      <a:pt x="3402" y="621"/>
                      <a:pt x="3385" y="597"/>
                    </a:cubicBezTo>
                    <a:cubicBezTo>
                      <a:pt x="3368" y="573"/>
                      <a:pt x="3367" y="537"/>
                      <a:pt x="3345" y="514"/>
                    </a:cubicBezTo>
                    <a:cubicBezTo>
                      <a:pt x="3327" y="492"/>
                      <a:pt x="3280" y="499"/>
                      <a:pt x="3259" y="478"/>
                    </a:cubicBezTo>
                    <a:lnTo>
                      <a:pt x="3196" y="422"/>
                    </a:lnTo>
                    <a:cubicBezTo>
                      <a:pt x="3175" y="402"/>
                      <a:pt x="3164" y="369"/>
                      <a:pt x="3142" y="352"/>
                    </a:cubicBezTo>
                    <a:cubicBezTo>
                      <a:pt x="3122" y="331"/>
                      <a:pt x="3107" y="303"/>
                      <a:pt x="3086" y="284"/>
                    </a:cubicBezTo>
                    <a:cubicBezTo>
                      <a:pt x="3062" y="265"/>
                      <a:pt x="3045" y="241"/>
                      <a:pt x="3023" y="224"/>
                    </a:cubicBezTo>
                    <a:cubicBezTo>
                      <a:pt x="2998" y="207"/>
                      <a:pt x="2962" y="208"/>
                      <a:pt x="2941" y="189"/>
                    </a:cubicBezTo>
                    <a:cubicBezTo>
                      <a:pt x="2919" y="170"/>
                      <a:pt x="2906" y="140"/>
                      <a:pt x="2882" y="119"/>
                    </a:cubicBezTo>
                    <a:cubicBezTo>
                      <a:pt x="2860" y="100"/>
                      <a:pt x="2841" y="74"/>
                      <a:pt x="2818" y="56"/>
                    </a:cubicBezTo>
                    <a:cubicBezTo>
                      <a:pt x="2793" y="36"/>
                      <a:pt x="2756" y="45"/>
                      <a:pt x="2729" y="31"/>
                    </a:cubicBezTo>
                    <a:cubicBezTo>
                      <a:pt x="2701" y="17"/>
                      <a:pt x="2670" y="2"/>
                      <a:pt x="2636" y="1"/>
                    </a:cubicBezTo>
                    <a:cubicBezTo>
                      <a:pt x="2634" y="0"/>
                      <a:pt x="2632" y="0"/>
                      <a:pt x="2630"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29"/>
              <p:cNvSpPr/>
              <p:nvPr/>
            </p:nvSpPr>
            <p:spPr>
              <a:xfrm>
                <a:off x="1468225" y="3468425"/>
                <a:ext cx="93225" cy="92075"/>
              </a:xfrm>
              <a:custGeom>
                <a:rect b="b" l="l" r="r" t="t"/>
                <a:pathLst>
                  <a:path extrusionOk="0" h="3683" w="3729">
                    <a:moveTo>
                      <a:pt x="2134" y="647"/>
                    </a:moveTo>
                    <a:lnTo>
                      <a:pt x="2134" y="647"/>
                    </a:lnTo>
                    <a:cubicBezTo>
                      <a:pt x="2189" y="666"/>
                      <a:pt x="2242" y="687"/>
                      <a:pt x="2295" y="710"/>
                    </a:cubicBezTo>
                    <a:cubicBezTo>
                      <a:pt x="2285" y="711"/>
                      <a:pt x="2277" y="714"/>
                      <a:pt x="2266" y="716"/>
                    </a:cubicBezTo>
                    <a:cubicBezTo>
                      <a:pt x="2223" y="691"/>
                      <a:pt x="2178" y="669"/>
                      <a:pt x="2134" y="647"/>
                    </a:cubicBezTo>
                    <a:close/>
                    <a:moveTo>
                      <a:pt x="1604" y="779"/>
                    </a:moveTo>
                    <a:cubicBezTo>
                      <a:pt x="1710" y="780"/>
                      <a:pt x="1824" y="804"/>
                      <a:pt x="1937" y="835"/>
                    </a:cubicBezTo>
                    <a:lnTo>
                      <a:pt x="1891" y="861"/>
                    </a:lnTo>
                    <a:cubicBezTo>
                      <a:pt x="1755" y="824"/>
                      <a:pt x="1613" y="799"/>
                      <a:pt x="1472" y="798"/>
                    </a:cubicBezTo>
                    <a:cubicBezTo>
                      <a:pt x="1513" y="787"/>
                      <a:pt x="1556" y="779"/>
                      <a:pt x="1604" y="779"/>
                    </a:cubicBezTo>
                    <a:close/>
                    <a:moveTo>
                      <a:pt x="1999" y="855"/>
                    </a:moveTo>
                    <a:cubicBezTo>
                      <a:pt x="2018" y="861"/>
                      <a:pt x="2037" y="863"/>
                      <a:pt x="2056" y="872"/>
                    </a:cubicBezTo>
                    <a:cubicBezTo>
                      <a:pt x="2074" y="881"/>
                      <a:pt x="2094" y="890"/>
                      <a:pt x="2112" y="900"/>
                    </a:cubicBezTo>
                    <a:cubicBezTo>
                      <a:pt x="2087" y="901"/>
                      <a:pt x="2063" y="903"/>
                      <a:pt x="2037" y="908"/>
                    </a:cubicBezTo>
                    <a:cubicBezTo>
                      <a:pt x="2011" y="897"/>
                      <a:pt x="1985" y="889"/>
                      <a:pt x="1957" y="881"/>
                    </a:cubicBezTo>
                    <a:lnTo>
                      <a:pt x="1999" y="855"/>
                    </a:lnTo>
                    <a:close/>
                    <a:moveTo>
                      <a:pt x="2176" y="945"/>
                    </a:moveTo>
                    <a:cubicBezTo>
                      <a:pt x="2183" y="945"/>
                      <a:pt x="2190" y="945"/>
                      <a:pt x="2197" y="945"/>
                    </a:cubicBezTo>
                    <a:cubicBezTo>
                      <a:pt x="2253" y="980"/>
                      <a:pt x="2307" y="1018"/>
                      <a:pt x="2361" y="1058"/>
                    </a:cubicBezTo>
                    <a:cubicBezTo>
                      <a:pt x="2306" y="1024"/>
                      <a:pt x="2252" y="992"/>
                      <a:pt x="2195" y="969"/>
                    </a:cubicBezTo>
                    <a:cubicBezTo>
                      <a:pt x="2176" y="959"/>
                      <a:pt x="2156" y="952"/>
                      <a:pt x="2135" y="945"/>
                    </a:cubicBezTo>
                    <a:cubicBezTo>
                      <a:pt x="2149" y="945"/>
                      <a:pt x="2162" y="945"/>
                      <a:pt x="2176" y="945"/>
                    </a:cubicBezTo>
                    <a:close/>
                    <a:moveTo>
                      <a:pt x="2361" y="738"/>
                    </a:moveTo>
                    <a:cubicBezTo>
                      <a:pt x="2490" y="799"/>
                      <a:pt x="2611" y="874"/>
                      <a:pt x="2731" y="949"/>
                    </a:cubicBezTo>
                    <a:cubicBezTo>
                      <a:pt x="2747" y="962"/>
                      <a:pt x="2765" y="976"/>
                      <a:pt x="2782" y="987"/>
                    </a:cubicBezTo>
                    <a:cubicBezTo>
                      <a:pt x="2787" y="994"/>
                      <a:pt x="2790" y="1002"/>
                      <a:pt x="2795" y="1010"/>
                    </a:cubicBezTo>
                    <a:cubicBezTo>
                      <a:pt x="2800" y="1032"/>
                      <a:pt x="2800" y="1054"/>
                      <a:pt x="2795" y="1075"/>
                    </a:cubicBezTo>
                    <a:cubicBezTo>
                      <a:pt x="2672" y="952"/>
                      <a:pt x="2524" y="860"/>
                      <a:pt x="2376" y="777"/>
                    </a:cubicBezTo>
                    <a:cubicBezTo>
                      <a:pt x="2355" y="765"/>
                      <a:pt x="2333" y="753"/>
                      <a:pt x="2312" y="743"/>
                    </a:cubicBezTo>
                    <a:cubicBezTo>
                      <a:pt x="2328" y="740"/>
                      <a:pt x="2343" y="739"/>
                      <a:pt x="2361" y="738"/>
                    </a:cubicBezTo>
                    <a:close/>
                    <a:moveTo>
                      <a:pt x="1461" y="1097"/>
                    </a:moveTo>
                    <a:lnTo>
                      <a:pt x="1461" y="1097"/>
                    </a:lnTo>
                    <a:cubicBezTo>
                      <a:pt x="1447" y="1100"/>
                      <a:pt x="1433" y="1102"/>
                      <a:pt x="1419" y="1104"/>
                    </a:cubicBezTo>
                    <a:cubicBezTo>
                      <a:pt x="1406" y="1106"/>
                      <a:pt x="1390" y="1111"/>
                      <a:pt x="1377" y="1113"/>
                    </a:cubicBezTo>
                    <a:cubicBezTo>
                      <a:pt x="1374" y="1109"/>
                      <a:pt x="1374" y="1106"/>
                      <a:pt x="1374" y="1102"/>
                    </a:cubicBezTo>
                    <a:cubicBezTo>
                      <a:pt x="1403" y="1101"/>
                      <a:pt x="1432" y="1100"/>
                      <a:pt x="1461" y="1097"/>
                    </a:cubicBezTo>
                    <a:close/>
                    <a:moveTo>
                      <a:pt x="2823" y="1055"/>
                    </a:moveTo>
                    <a:cubicBezTo>
                      <a:pt x="2837" y="1079"/>
                      <a:pt x="2852" y="1100"/>
                      <a:pt x="2864" y="1122"/>
                    </a:cubicBezTo>
                    <a:cubicBezTo>
                      <a:pt x="2864" y="1122"/>
                      <a:pt x="2864" y="1122"/>
                      <a:pt x="2864" y="1122"/>
                    </a:cubicBezTo>
                    <a:lnTo>
                      <a:pt x="2864" y="1122"/>
                    </a:lnTo>
                    <a:cubicBezTo>
                      <a:pt x="2850" y="1110"/>
                      <a:pt x="2835" y="1101"/>
                      <a:pt x="2817" y="1088"/>
                    </a:cubicBezTo>
                    <a:cubicBezTo>
                      <a:pt x="2822" y="1080"/>
                      <a:pt x="2822" y="1068"/>
                      <a:pt x="2823" y="1055"/>
                    </a:cubicBezTo>
                    <a:close/>
                    <a:moveTo>
                      <a:pt x="1331" y="1109"/>
                    </a:moveTo>
                    <a:cubicBezTo>
                      <a:pt x="1334" y="1113"/>
                      <a:pt x="1334" y="1117"/>
                      <a:pt x="1335" y="1123"/>
                    </a:cubicBezTo>
                    <a:cubicBezTo>
                      <a:pt x="1225" y="1145"/>
                      <a:pt x="1117" y="1179"/>
                      <a:pt x="1012" y="1227"/>
                    </a:cubicBezTo>
                    <a:cubicBezTo>
                      <a:pt x="1019" y="1214"/>
                      <a:pt x="1026" y="1199"/>
                      <a:pt x="1033" y="1185"/>
                    </a:cubicBezTo>
                    <a:cubicBezTo>
                      <a:pt x="1085" y="1163"/>
                      <a:pt x="1141" y="1145"/>
                      <a:pt x="1199" y="1131"/>
                    </a:cubicBezTo>
                    <a:cubicBezTo>
                      <a:pt x="1242" y="1122"/>
                      <a:pt x="1287" y="1116"/>
                      <a:pt x="1331" y="1109"/>
                    </a:cubicBezTo>
                    <a:close/>
                    <a:moveTo>
                      <a:pt x="1686" y="1289"/>
                    </a:moveTo>
                    <a:cubicBezTo>
                      <a:pt x="1712" y="1292"/>
                      <a:pt x="1737" y="1295"/>
                      <a:pt x="1763" y="1296"/>
                    </a:cubicBezTo>
                    <a:cubicBezTo>
                      <a:pt x="1730" y="1306"/>
                      <a:pt x="1700" y="1320"/>
                      <a:pt x="1668" y="1331"/>
                    </a:cubicBezTo>
                    <a:cubicBezTo>
                      <a:pt x="1671" y="1317"/>
                      <a:pt x="1672" y="1303"/>
                      <a:pt x="1678" y="1289"/>
                    </a:cubicBezTo>
                    <a:close/>
                    <a:moveTo>
                      <a:pt x="976" y="1369"/>
                    </a:moveTo>
                    <a:cubicBezTo>
                      <a:pt x="967" y="1375"/>
                      <a:pt x="957" y="1382"/>
                      <a:pt x="949" y="1386"/>
                    </a:cubicBezTo>
                    <a:cubicBezTo>
                      <a:pt x="950" y="1383"/>
                      <a:pt x="950" y="1379"/>
                      <a:pt x="951" y="1376"/>
                    </a:cubicBezTo>
                    <a:cubicBezTo>
                      <a:pt x="960" y="1372"/>
                      <a:pt x="969" y="1371"/>
                      <a:pt x="976" y="1369"/>
                    </a:cubicBezTo>
                    <a:close/>
                    <a:moveTo>
                      <a:pt x="1843" y="1309"/>
                    </a:moveTo>
                    <a:cubicBezTo>
                      <a:pt x="1875" y="1314"/>
                      <a:pt x="1906" y="1320"/>
                      <a:pt x="1937" y="1333"/>
                    </a:cubicBezTo>
                    <a:cubicBezTo>
                      <a:pt x="2012" y="1365"/>
                      <a:pt x="2067" y="1427"/>
                      <a:pt x="2121" y="1479"/>
                    </a:cubicBezTo>
                    <a:cubicBezTo>
                      <a:pt x="2067" y="1450"/>
                      <a:pt x="2011" y="1427"/>
                      <a:pt x="1955" y="1409"/>
                    </a:cubicBezTo>
                    <a:cubicBezTo>
                      <a:pt x="1878" y="1384"/>
                      <a:pt x="1796" y="1365"/>
                      <a:pt x="1714" y="1358"/>
                    </a:cubicBezTo>
                    <a:cubicBezTo>
                      <a:pt x="1755" y="1338"/>
                      <a:pt x="1796" y="1321"/>
                      <a:pt x="1843" y="1309"/>
                    </a:cubicBezTo>
                    <a:close/>
                    <a:moveTo>
                      <a:pt x="3141" y="594"/>
                    </a:moveTo>
                    <a:cubicBezTo>
                      <a:pt x="3157" y="607"/>
                      <a:pt x="3171" y="618"/>
                      <a:pt x="3182" y="632"/>
                    </a:cubicBezTo>
                    <a:cubicBezTo>
                      <a:pt x="3237" y="689"/>
                      <a:pt x="3290" y="750"/>
                      <a:pt x="3336" y="815"/>
                    </a:cubicBezTo>
                    <a:cubicBezTo>
                      <a:pt x="3382" y="881"/>
                      <a:pt x="3420" y="955"/>
                      <a:pt x="3448" y="1032"/>
                    </a:cubicBezTo>
                    <a:cubicBezTo>
                      <a:pt x="3475" y="1113"/>
                      <a:pt x="3448" y="1204"/>
                      <a:pt x="3453" y="1283"/>
                    </a:cubicBezTo>
                    <a:cubicBezTo>
                      <a:pt x="3460" y="1364"/>
                      <a:pt x="3467" y="1444"/>
                      <a:pt x="3453" y="1523"/>
                    </a:cubicBezTo>
                    <a:cubicBezTo>
                      <a:pt x="3451" y="1536"/>
                      <a:pt x="3448" y="1547"/>
                      <a:pt x="3446" y="1558"/>
                    </a:cubicBezTo>
                    <a:cubicBezTo>
                      <a:pt x="3420" y="1486"/>
                      <a:pt x="3387" y="1417"/>
                      <a:pt x="3350" y="1351"/>
                    </a:cubicBezTo>
                    <a:cubicBezTo>
                      <a:pt x="3358" y="1321"/>
                      <a:pt x="3365" y="1288"/>
                      <a:pt x="3361" y="1258"/>
                    </a:cubicBezTo>
                    <a:cubicBezTo>
                      <a:pt x="3353" y="1196"/>
                      <a:pt x="3332" y="1137"/>
                      <a:pt x="3320" y="1076"/>
                    </a:cubicBezTo>
                    <a:cubicBezTo>
                      <a:pt x="3309" y="1014"/>
                      <a:pt x="3287" y="956"/>
                      <a:pt x="3268" y="894"/>
                    </a:cubicBezTo>
                    <a:cubicBezTo>
                      <a:pt x="3248" y="833"/>
                      <a:pt x="3196" y="787"/>
                      <a:pt x="3168" y="731"/>
                    </a:cubicBezTo>
                    <a:cubicBezTo>
                      <a:pt x="3152" y="694"/>
                      <a:pt x="3152" y="640"/>
                      <a:pt x="3141" y="594"/>
                    </a:cubicBezTo>
                    <a:close/>
                    <a:moveTo>
                      <a:pt x="2479" y="1144"/>
                    </a:moveTo>
                    <a:lnTo>
                      <a:pt x="2479" y="1144"/>
                    </a:lnTo>
                    <a:cubicBezTo>
                      <a:pt x="2629" y="1248"/>
                      <a:pt x="2794" y="1351"/>
                      <a:pt x="2882" y="1515"/>
                    </a:cubicBezTo>
                    <a:cubicBezTo>
                      <a:pt x="2897" y="1543"/>
                      <a:pt x="2910" y="1574"/>
                      <a:pt x="2921" y="1603"/>
                    </a:cubicBezTo>
                    <a:cubicBezTo>
                      <a:pt x="2907" y="1581"/>
                      <a:pt x="2896" y="1558"/>
                      <a:pt x="2882" y="1536"/>
                    </a:cubicBezTo>
                    <a:cubicBezTo>
                      <a:pt x="2816" y="1431"/>
                      <a:pt x="2721" y="1351"/>
                      <a:pt x="2622" y="1289"/>
                    </a:cubicBezTo>
                    <a:cubicBezTo>
                      <a:pt x="2579" y="1237"/>
                      <a:pt x="2531" y="1189"/>
                      <a:pt x="2479" y="1144"/>
                    </a:cubicBezTo>
                    <a:close/>
                    <a:moveTo>
                      <a:pt x="1606" y="1665"/>
                    </a:moveTo>
                    <a:lnTo>
                      <a:pt x="1606" y="1678"/>
                    </a:lnTo>
                    <a:cubicBezTo>
                      <a:pt x="1532" y="1700"/>
                      <a:pt x="1463" y="1735"/>
                      <a:pt x="1408" y="1782"/>
                    </a:cubicBezTo>
                    <a:cubicBezTo>
                      <a:pt x="1386" y="1799"/>
                      <a:pt x="1366" y="1822"/>
                      <a:pt x="1348" y="1845"/>
                    </a:cubicBezTo>
                    <a:cubicBezTo>
                      <a:pt x="1342" y="1847"/>
                      <a:pt x="1335" y="1850"/>
                      <a:pt x="1330" y="1851"/>
                    </a:cubicBezTo>
                    <a:cubicBezTo>
                      <a:pt x="1331" y="1847"/>
                      <a:pt x="1331" y="1843"/>
                      <a:pt x="1333" y="1839"/>
                    </a:cubicBezTo>
                    <a:cubicBezTo>
                      <a:pt x="1335" y="1836"/>
                      <a:pt x="1337" y="1832"/>
                      <a:pt x="1339" y="1829"/>
                    </a:cubicBezTo>
                    <a:cubicBezTo>
                      <a:pt x="1392" y="1746"/>
                      <a:pt x="1476" y="1708"/>
                      <a:pt x="1562" y="1680"/>
                    </a:cubicBezTo>
                    <a:cubicBezTo>
                      <a:pt x="1576" y="1675"/>
                      <a:pt x="1591" y="1671"/>
                      <a:pt x="1606" y="1665"/>
                    </a:cubicBezTo>
                    <a:close/>
                    <a:moveTo>
                      <a:pt x="662" y="1675"/>
                    </a:moveTo>
                    <a:cubicBezTo>
                      <a:pt x="662" y="1695"/>
                      <a:pt x="661" y="1716"/>
                      <a:pt x="661" y="1735"/>
                    </a:cubicBezTo>
                    <a:cubicBezTo>
                      <a:pt x="661" y="1775"/>
                      <a:pt x="664" y="1815"/>
                      <a:pt x="669" y="1854"/>
                    </a:cubicBezTo>
                    <a:cubicBezTo>
                      <a:pt x="662" y="1872"/>
                      <a:pt x="657" y="1887"/>
                      <a:pt x="651" y="1900"/>
                    </a:cubicBezTo>
                    <a:cubicBezTo>
                      <a:pt x="649" y="1823"/>
                      <a:pt x="651" y="1748"/>
                      <a:pt x="662" y="1675"/>
                    </a:cubicBezTo>
                    <a:close/>
                    <a:moveTo>
                      <a:pt x="3580" y="1715"/>
                    </a:moveTo>
                    <a:cubicBezTo>
                      <a:pt x="3580" y="1716"/>
                      <a:pt x="3581" y="1719"/>
                      <a:pt x="3581" y="1719"/>
                    </a:cubicBezTo>
                    <a:cubicBezTo>
                      <a:pt x="3587" y="1764"/>
                      <a:pt x="3599" y="1811"/>
                      <a:pt x="3601" y="1859"/>
                    </a:cubicBezTo>
                    <a:cubicBezTo>
                      <a:pt x="3606" y="1907"/>
                      <a:pt x="3601" y="1956"/>
                      <a:pt x="3594" y="2002"/>
                    </a:cubicBezTo>
                    <a:cubicBezTo>
                      <a:pt x="3591" y="2017"/>
                      <a:pt x="3581" y="2031"/>
                      <a:pt x="3572" y="2044"/>
                    </a:cubicBezTo>
                    <a:cubicBezTo>
                      <a:pt x="3562" y="2012"/>
                      <a:pt x="3554" y="1982"/>
                      <a:pt x="3547" y="1951"/>
                    </a:cubicBezTo>
                    <a:cubicBezTo>
                      <a:pt x="3541" y="1924"/>
                      <a:pt x="3532" y="1896"/>
                      <a:pt x="3521" y="1872"/>
                    </a:cubicBezTo>
                    <a:cubicBezTo>
                      <a:pt x="3544" y="1822"/>
                      <a:pt x="3565" y="1770"/>
                      <a:pt x="3580" y="1715"/>
                    </a:cubicBezTo>
                    <a:close/>
                    <a:moveTo>
                      <a:pt x="2490" y="1510"/>
                    </a:moveTo>
                    <a:cubicBezTo>
                      <a:pt x="2582" y="1651"/>
                      <a:pt x="2610" y="1826"/>
                      <a:pt x="2586" y="1962"/>
                    </a:cubicBezTo>
                    <a:cubicBezTo>
                      <a:pt x="2582" y="1991"/>
                      <a:pt x="2575" y="2023"/>
                      <a:pt x="2566" y="2056"/>
                    </a:cubicBezTo>
                    <a:cubicBezTo>
                      <a:pt x="2567" y="2015"/>
                      <a:pt x="2568" y="1971"/>
                      <a:pt x="2568" y="1929"/>
                    </a:cubicBezTo>
                    <a:cubicBezTo>
                      <a:pt x="2568" y="1837"/>
                      <a:pt x="2575" y="1737"/>
                      <a:pt x="2548" y="1639"/>
                    </a:cubicBezTo>
                    <a:cubicBezTo>
                      <a:pt x="2534" y="1595"/>
                      <a:pt x="2513" y="1551"/>
                      <a:pt x="2490" y="1510"/>
                    </a:cubicBezTo>
                    <a:close/>
                    <a:moveTo>
                      <a:pt x="1787" y="1620"/>
                    </a:moveTo>
                    <a:cubicBezTo>
                      <a:pt x="1808" y="1620"/>
                      <a:pt x="1829" y="1622"/>
                      <a:pt x="1850" y="1627"/>
                    </a:cubicBezTo>
                    <a:cubicBezTo>
                      <a:pt x="1949" y="1650"/>
                      <a:pt x="2045" y="1695"/>
                      <a:pt x="2118" y="1763"/>
                    </a:cubicBezTo>
                    <a:cubicBezTo>
                      <a:pt x="2129" y="1774"/>
                      <a:pt x="2139" y="1788"/>
                      <a:pt x="2149" y="1797"/>
                    </a:cubicBezTo>
                    <a:cubicBezTo>
                      <a:pt x="2129" y="1794"/>
                      <a:pt x="2109" y="1792"/>
                      <a:pt x="2089" y="1792"/>
                    </a:cubicBezTo>
                    <a:cubicBezTo>
                      <a:pt x="2025" y="1792"/>
                      <a:pt x="1960" y="1811"/>
                      <a:pt x="1905" y="1858"/>
                    </a:cubicBezTo>
                    <a:cubicBezTo>
                      <a:pt x="1868" y="1841"/>
                      <a:pt x="1828" y="1830"/>
                      <a:pt x="1788" y="1830"/>
                    </a:cubicBezTo>
                    <a:cubicBezTo>
                      <a:pt x="1780" y="1830"/>
                      <a:pt x="1772" y="1831"/>
                      <a:pt x="1763" y="1832"/>
                    </a:cubicBezTo>
                    <a:cubicBezTo>
                      <a:pt x="1703" y="1839"/>
                      <a:pt x="1660" y="1874"/>
                      <a:pt x="1624" y="1906"/>
                    </a:cubicBezTo>
                    <a:cubicBezTo>
                      <a:pt x="1618" y="1905"/>
                      <a:pt x="1612" y="1905"/>
                      <a:pt x="1605" y="1905"/>
                    </a:cubicBezTo>
                    <a:cubicBezTo>
                      <a:pt x="1582" y="1905"/>
                      <a:pt x="1558" y="1910"/>
                      <a:pt x="1535" y="1913"/>
                    </a:cubicBezTo>
                    <a:cubicBezTo>
                      <a:pt x="1485" y="1927"/>
                      <a:pt x="1451" y="1961"/>
                      <a:pt x="1414" y="1987"/>
                    </a:cubicBezTo>
                    <a:cubicBezTo>
                      <a:pt x="1385" y="2008"/>
                      <a:pt x="1345" y="2030"/>
                      <a:pt x="1320" y="2063"/>
                    </a:cubicBezTo>
                    <a:cubicBezTo>
                      <a:pt x="1320" y="2060"/>
                      <a:pt x="1320" y="2059"/>
                      <a:pt x="1317" y="2057"/>
                    </a:cubicBezTo>
                    <a:cubicBezTo>
                      <a:pt x="1334" y="1983"/>
                      <a:pt x="1364" y="1917"/>
                      <a:pt x="1407" y="1867"/>
                    </a:cubicBezTo>
                    <a:cubicBezTo>
                      <a:pt x="1451" y="1858"/>
                      <a:pt x="1498" y="1850"/>
                      <a:pt x="1543" y="1850"/>
                    </a:cubicBezTo>
                    <a:cubicBezTo>
                      <a:pt x="1577" y="1850"/>
                      <a:pt x="1611" y="1855"/>
                      <a:pt x="1642" y="1867"/>
                    </a:cubicBezTo>
                    <a:cubicBezTo>
                      <a:pt x="1642" y="1868"/>
                      <a:pt x="1643" y="1868"/>
                      <a:pt x="1643" y="1868"/>
                    </a:cubicBezTo>
                    <a:cubicBezTo>
                      <a:pt x="1647" y="1868"/>
                      <a:pt x="1652" y="1847"/>
                      <a:pt x="1648" y="1844"/>
                    </a:cubicBezTo>
                    <a:cubicBezTo>
                      <a:pt x="1610" y="1818"/>
                      <a:pt x="1570" y="1810"/>
                      <a:pt x="1529" y="1810"/>
                    </a:cubicBezTo>
                    <a:cubicBezTo>
                      <a:pt x="1509" y="1810"/>
                      <a:pt x="1488" y="1812"/>
                      <a:pt x="1467" y="1815"/>
                    </a:cubicBezTo>
                    <a:cubicBezTo>
                      <a:pt x="1507" y="1783"/>
                      <a:pt x="1550" y="1760"/>
                      <a:pt x="1602" y="1742"/>
                    </a:cubicBezTo>
                    <a:lnTo>
                      <a:pt x="1602" y="1742"/>
                    </a:lnTo>
                    <a:cubicBezTo>
                      <a:pt x="1600" y="1764"/>
                      <a:pt x="1600" y="1789"/>
                      <a:pt x="1595" y="1810"/>
                    </a:cubicBezTo>
                    <a:cubicBezTo>
                      <a:pt x="1594" y="1814"/>
                      <a:pt x="1602" y="1816"/>
                      <a:pt x="1609" y="1816"/>
                    </a:cubicBezTo>
                    <a:cubicBezTo>
                      <a:pt x="1614" y="1816"/>
                      <a:pt x="1618" y="1815"/>
                      <a:pt x="1619" y="1812"/>
                    </a:cubicBezTo>
                    <a:cubicBezTo>
                      <a:pt x="1627" y="1785"/>
                      <a:pt x="1633" y="1756"/>
                      <a:pt x="1638" y="1728"/>
                    </a:cubicBezTo>
                    <a:cubicBezTo>
                      <a:pt x="1683" y="1717"/>
                      <a:pt x="1729" y="1711"/>
                      <a:pt x="1775" y="1711"/>
                    </a:cubicBezTo>
                    <a:cubicBezTo>
                      <a:pt x="1840" y="1711"/>
                      <a:pt x="1904" y="1723"/>
                      <a:pt x="1961" y="1749"/>
                    </a:cubicBezTo>
                    <a:cubicBezTo>
                      <a:pt x="1963" y="1750"/>
                      <a:pt x="1965" y="1750"/>
                      <a:pt x="1967" y="1750"/>
                    </a:cubicBezTo>
                    <a:cubicBezTo>
                      <a:pt x="1987" y="1750"/>
                      <a:pt x="2007" y="1715"/>
                      <a:pt x="1985" y="1702"/>
                    </a:cubicBezTo>
                    <a:cubicBezTo>
                      <a:pt x="1919" y="1664"/>
                      <a:pt x="1843" y="1648"/>
                      <a:pt x="1766" y="1648"/>
                    </a:cubicBezTo>
                    <a:cubicBezTo>
                      <a:pt x="1726" y="1648"/>
                      <a:pt x="1685" y="1652"/>
                      <a:pt x="1645" y="1661"/>
                    </a:cubicBezTo>
                    <a:lnTo>
                      <a:pt x="1645" y="1646"/>
                    </a:lnTo>
                    <a:cubicBezTo>
                      <a:pt x="1689" y="1631"/>
                      <a:pt x="1737" y="1620"/>
                      <a:pt x="1787" y="1620"/>
                    </a:cubicBezTo>
                    <a:close/>
                    <a:moveTo>
                      <a:pt x="1634" y="1292"/>
                    </a:moveTo>
                    <a:lnTo>
                      <a:pt x="1634" y="1292"/>
                    </a:lnTo>
                    <a:cubicBezTo>
                      <a:pt x="1631" y="1306"/>
                      <a:pt x="1626" y="1320"/>
                      <a:pt x="1624" y="1335"/>
                    </a:cubicBezTo>
                    <a:cubicBezTo>
                      <a:pt x="1623" y="1340"/>
                      <a:pt x="1623" y="1344"/>
                      <a:pt x="1623" y="1349"/>
                    </a:cubicBezTo>
                    <a:cubicBezTo>
                      <a:pt x="1617" y="1351"/>
                      <a:pt x="1613" y="1355"/>
                      <a:pt x="1609" y="1358"/>
                    </a:cubicBezTo>
                    <a:cubicBezTo>
                      <a:pt x="1593" y="1361"/>
                      <a:pt x="1578" y="1361"/>
                      <a:pt x="1562" y="1362"/>
                    </a:cubicBezTo>
                    <a:cubicBezTo>
                      <a:pt x="1425" y="1386"/>
                      <a:pt x="1300" y="1466"/>
                      <a:pt x="1198" y="1570"/>
                    </a:cubicBezTo>
                    <a:cubicBezTo>
                      <a:pt x="1097" y="1673"/>
                      <a:pt x="1045" y="1811"/>
                      <a:pt x="1034" y="1956"/>
                    </a:cubicBezTo>
                    <a:cubicBezTo>
                      <a:pt x="1033" y="1969"/>
                      <a:pt x="1033" y="1984"/>
                      <a:pt x="1033" y="1998"/>
                    </a:cubicBezTo>
                    <a:cubicBezTo>
                      <a:pt x="1013" y="2016"/>
                      <a:pt x="991" y="2033"/>
                      <a:pt x="976" y="2053"/>
                    </a:cubicBezTo>
                    <a:cubicBezTo>
                      <a:pt x="964" y="2068"/>
                      <a:pt x="957" y="2086"/>
                      <a:pt x="949" y="2103"/>
                    </a:cubicBezTo>
                    <a:cubicBezTo>
                      <a:pt x="942" y="2081"/>
                      <a:pt x="936" y="2059"/>
                      <a:pt x="931" y="2037"/>
                    </a:cubicBezTo>
                    <a:cubicBezTo>
                      <a:pt x="949" y="1964"/>
                      <a:pt x="973" y="1894"/>
                      <a:pt x="1004" y="1826"/>
                    </a:cubicBezTo>
                    <a:cubicBezTo>
                      <a:pt x="1030" y="1764"/>
                      <a:pt x="1060" y="1701"/>
                      <a:pt x="1096" y="1639"/>
                    </a:cubicBezTo>
                    <a:cubicBezTo>
                      <a:pt x="1133" y="1605"/>
                      <a:pt x="1172" y="1572"/>
                      <a:pt x="1207" y="1540"/>
                    </a:cubicBezTo>
                    <a:cubicBezTo>
                      <a:pt x="1300" y="1453"/>
                      <a:pt x="1396" y="1351"/>
                      <a:pt x="1527" y="1300"/>
                    </a:cubicBezTo>
                    <a:cubicBezTo>
                      <a:pt x="1562" y="1295"/>
                      <a:pt x="1598" y="1294"/>
                      <a:pt x="1634" y="1292"/>
                    </a:cubicBezTo>
                    <a:close/>
                    <a:moveTo>
                      <a:pt x="1140" y="615"/>
                    </a:moveTo>
                    <a:cubicBezTo>
                      <a:pt x="1012" y="705"/>
                      <a:pt x="931" y="826"/>
                      <a:pt x="867" y="949"/>
                    </a:cubicBezTo>
                    <a:cubicBezTo>
                      <a:pt x="744" y="1025"/>
                      <a:pt x="633" y="1124"/>
                      <a:pt x="554" y="1248"/>
                    </a:cubicBezTo>
                    <a:cubicBezTo>
                      <a:pt x="430" y="1444"/>
                      <a:pt x="402" y="1660"/>
                      <a:pt x="408" y="1867"/>
                    </a:cubicBezTo>
                    <a:cubicBezTo>
                      <a:pt x="388" y="1947"/>
                      <a:pt x="382" y="2030"/>
                      <a:pt x="393" y="2114"/>
                    </a:cubicBezTo>
                    <a:cubicBezTo>
                      <a:pt x="384" y="2072"/>
                      <a:pt x="375" y="2031"/>
                      <a:pt x="368" y="1989"/>
                    </a:cubicBezTo>
                    <a:cubicBezTo>
                      <a:pt x="325" y="1706"/>
                      <a:pt x="311" y="1393"/>
                      <a:pt x="463" y="1122"/>
                    </a:cubicBezTo>
                    <a:cubicBezTo>
                      <a:pt x="600" y="875"/>
                      <a:pt x="848" y="696"/>
                      <a:pt x="1119" y="621"/>
                    </a:cubicBezTo>
                    <a:cubicBezTo>
                      <a:pt x="1126" y="619"/>
                      <a:pt x="1133" y="619"/>
                      <a:pt x="1140" y="615"/>
                    </a:cubicBezTo>
                    <a:close/>
                    <a:moveTo>
                      <a:pt x="1030" y="2078"/>
                    </a:moveTo>
                    <a:cubicBezTo>
                      <a:pt x="1034" y="2161"/>
                      <a:pt x="1055" y="2243"/>
                      <a:pt x="1096" y="2315"/>
                    </a:cubicBezTo>
                    <a:cubicBezTo>
                      <a:pt x="1089" y="2319"/>
                      <a:pt x="1081" y="2322"/>
                      <a:pt x="1072" y="2326"/>
                    </a:cubicBezTo>
                    <a:cubicBezTo>
                      <a:pt x="1041" y="2291"/>
                      <a:pt x="1013" y="2253"/>
                      <a:pt x="993" y="2211"/>
                    </a:cubicBezTo>
                    <a:lnTo>
                      <a:pt x="993" y="2191"/>
                    </a:lnTo>
                    <a:cubicBezTo>
                      <a:pt x="995" y="2161"/>
                      <a:pt x="1008" y="2119"/>
                      <a:pt x="1030" y="2078"/>
                    </a:cubicBezTo>
                    <a:close/>
                    <a:moveTo>
                      <a:pt x="1615" y="384"/>
                    </a:moveTo>
                    <a:cubicBezTo>
                      <a:pt x="1724" y="384"/>
                      <a:pt x="1832" y="395"/>
                      <a:pt x="1935" y="420"/>
                    </a:cubicBezTo>
                    <a:cubicBezTo>
                      <a:pt x="2066" y="450"/>
                      <a:pt x="2209" y="464"/>
                      <a:pt x="2332" y="533"/>
                    </a:cubicBezTo>
                    <a:cubicBezTo>
                      <a:pt x="2370" y="556"/>
                      <a:pt x="2405" y="581"/>
                      <a:pt x="2439" y="611"/>
                    </a:cubicBezTo>
                    <a:cubicBezTo>
                      <a:pt x="2374" y="599"/>
                      <a:pt x="2307" y="590"/>
                      <a:pt x="2242" y="583"/>
                    </a:cubicBezTo>
                    <a:cubicBezTo>
                      <a:pt x="2036" y="520"/>
                      <a:pt x="1825" y="480"/>
                      <a:pt x="1608" y="480"/>
                    </a:cubicBezTo>
                    <a:cubicBezTo>
                      <a:pt x="1597" y="480"/>
                      <a:pt x="1587" y="480"/>
                      <a:pt x="1576" y="480"/>
                    </a:cubicBezTo>
                    <a:cubicBezTo>
                      <a:pt x="1249" y="484"/>
                      <a:pt x="911" y="594"/>
                      <a:pt x="661" y="817"/>
                    </a:cubicBezTo>
                    <a:cubicBezTo>
                      <a:pt x="395" y="1042"/>
                      <a:pt x="292" y="1391"/>
                      <a:pt x="299" y="1706"/>
                    </a:cubicBezTo>
                    <a:cubicBezTo>
                      <a:pt x="302" y="1920"/>
                      <a:pt x="354" y="2143"/>
                      <a:pt x="401" y="2353"/>
                    </a:cubicBezTo>
                    <a:cubicBezTo>
                      <a:pt x="317" y="2276"/>
                      <a:pt x="247" y="2180"/>
                      <a:pt x="208" y="2072"/>
                    </a:cubicBezTo>
                    <a:cubicBezTo>
                      <a:pt x="146" y="1895"/>
                      <a:pt x="188" y="1715"/>
                      <a:pt x="216" y="1554"/>
                    </a:cubicBezTo>
                    <a:cubicBezTo>
                      <a:pt x="244" y="1389"/>
                      <a:pt x="292" y="1225"/>
                      <a:pt x="379" y="1080"/>
                    </a:cubicBezTo>
                    <a:cubicBezTo>
                      <a:pt x="463" y="937"/>
                      <a:pt x="567" y="805"/>
                      <a:pt x="695" y="700"/>
                    </a:cubicBezTo>
                    <a:cubicBezTo>
                      <a:pt x="807" y="605"/>
                      <a:pt x="921" y="509"/>
                      <a:pt x="1055" y="447"/>
                    </a:cubicBezTo>
                    <a:cubicBezTo>
                      <a:pt x="1070" y="440"/>
                      <a:pt x="1083" y="432"/>
                      <a:pt x="1101" y="425"/>
                    </a:cubicBezTo>
                    <a:cubicBezTo>
                      <a:pt x="1191" y="391"/>
                      <a:pt x="1285" y="388"/>
                      <a:pt x="1377" y="388"/>
                    </a:cubicBezTo>
                    <a:cubicBezTo>
                      <a:pt x="1401" y="388"/>
                      <a:pt x="1424" y="388"/>
                      <a:pt x="1446" y="388"/>
                    </a:cubicBezTo>
                    <a:cubicBezTo>
                      <a:pt x="1474" y="388"/>
                      <a:pt x="1500" y="388"/>
                      <a:pt x="1527" y="387"/>
                    </a:cubicBezTo>
                    <a:cubicBezTo>
                      <a:pt x="1556" y="385"/>
                      <a:pt x="1586" y="384"/>
                      <a:pt x="1615" y="384"/>
                    </a:cubicBezTo>
                    <a:close/>
                    <a:moveTo>
                      <a:pt x="1096" y="2352"/>
                    </a:moveTo>
                    <a:lnTo>
                      <a:pt x="1096" y="2352"/>
                    </a:lnTo>
                    <a:cubicBezTo>
                      <a:pt x="1108" y="2360"/>
                      <a:pt x="1118" y="2370"/>
                      <a:pt x="1129" y="2381"/>
                    </a:cubicBezTo>
                    <a:lnTo>
                      <a:pt x="1139" y="2396"/>
                    </a:lnTo>
                    <a:cubicBezTo>
                      <a:pt x="1125" y="2382"/>
                      <a:pt x="1111" y="2367"/>
                      <a:pt x="1096" y="2352"/>
                    </a:cubicBezTo>
                    <a:close/>
                    <a:moveTo>
                      <a:pt x="408" y="2200"/>
                    </a:moveTo>
                    <a:cubicBezTo>
                      <a:pt x="416" y="2235"/>
                      <a:pt x="430" y="2269"/>
                      <a:pt x="448" y="2300"/>
                    </a:cubicBezTo>
                    <a:cubicBezTo>
                      <a:pt x="450" y="2334"/>
                      <a:pt x="456" y="2367"/>
                      <a:pt x="461" y="2401"/>
                    </a:cubicBezTo>
                    <a:cubicBezTo>
                      <a:pt x="455" y="2396"/>
                      <a:pt x="448" y="2393"/>
                      <a:pt x="442" y="2388"/>
                    </a:cubicBezTo>
                    <a:cubicBezTo>
                      <a:pt x="430" y="2327"/>
                      <a:pt x="422" y="2262"/>
                      <a:pt x="408" y="2200"/>
                    </a:cubicBezTo>
                    <a:close/>
                    <a:moveTo>
                      <a:pt x="2756" y="2249"/>
                    </a:moveTo>
                    <a:lnTo>
                      <a:pt x="2756" y="2249"/>
                    </a:lnTo>
                    <a:cubicBezTo>
                      <a:pt x="2754" y="2284"/>
                      <a:pt x="2751" y="2322"/>
                      <a:pt x="2745" y="2360"/>
                    </a:cubicBezTo>
                    <a:cubicBezTo>
                      <a:pt x="2724" y="2374"/>
                      <a:pt x="2703" y="2386"/>
                      <a:pt x="2680" y="2397"/>
                    </a:cubicBezTo>
                    <a:cubicBezTo>
                      <a:pt x="2662" y="2407"/>
                      <a:pt x="2643" y="2412"/>
                      <a:pt x="2622" y="2422"/>
                    </a:cubicBezTo>
                    <a:cubicBezTo>
                      <a:pt x="2618" y="2423"/>
                      <a:pt x="2614" y="2425"/>
                      <a:pt x="2610" y="2426"/>
                    </a:cubicBezTo>
                    <a:cubicBezTo>
                      <a:pt x="2611" y="2425"/>
                      <a:pt x="2614" y="2423"/>
                      <a:pt x="2615" y="2423"/>
                    </a:cubicBezTo>
                    <a:cubicBezTo>
                      <a:pt x="2669" y="2374"/>
                      <a:pt x="2717" y="2313"/>
                      <a:pt x="2756" y="2249"/>
                    </a:cubicBezTo>
                    <a:close/>
                    <a:moveTo>
                      <a:pt x="2088" y="1861"/>
                    </a:moveTo>
                    <a:cubicBezTo>
                      <a:pt x="2127" y="1861"/>
                      <a:pt x="2164" y="1869"/>
                      <a:pt x="2197" y="1883"/>
                    </a:cubicBezTo>
                    <a:cubicBezTo>
                      <a:pt x="2217" y="1928"/>
                      <a:pt x="2230" y="1975"/>
                      <a:pt x="2233" y="2019"/>
                    </a:cubicBezTo>
                    <a:cubicBezTo>
                      <a:pt x="2246" y="2108"/>
                      <a:pt x="2212" y="2202"/>
                      <a:pt x="2168" y="2283"/>
                    </a:cubicBezTo>
                    <a:cubicBezTo>
                      <a:pt x="2132" y="2349"/>
                      <a:pt x="2077" y="2401"/>
                      <a:pt x="2017" y="2439"/>
                    </a:cubicBezTo>
                    <a:cubicBezTo>
                      <a:pt x="2013" y="2439"/>
                      <a:pt x="2009" y="2439"/>
                      <a:pt x="2005" y="2439"/>
                    </a:cubicBezTo>
                    <a:cubicBezTo>
                      <a:pt x="1993" y="2439"/>
                      <a:pt x="1981" y="2437"/>
                      <a:pt x="1968" y="2437"/>
                    </a:cubicBezTo>
                    <a:cubicBezTo>
                      <a:pt x="1977" y="2425"/>
                      <a:pt x="1984" y="2411"/>
                      <a:pt x="1992" y="2401"/>
                    </a:cubicBezTo>
                    <a:cubicBezTo>
                      <a:pt x="2025" y="2361"/>
                      <a:pt x="2065" y="2317"/>
                      <a:pt x="2081" y="2260"/>
                    </a:cubicBezTo>
                    <a:cubicBezTo>
                      <a:pt x="2099" y="2206"/>
                      <a:pt x="2113" y="2132"/>
                      <a:pt x="2095" y="2063"/>
                    </a:cubicBezTo>
                    <a:cubicBezTo>
                      <a:pt x="2087" y="2024"/>
                      <a:pt x="2065" y="1991"/>
                      <a:pt x="2039" y="1965"/>
                    </a:cubicBezTo>
                    <a:cubicBezTo>
                      <a:pt x="2017" y="1943"/>
                      <a:pt x="1992" y="1925"/>
                      <a:pt x="1968" y="1906"/>
                    </a:cubicBezTo>
                    <a:cubicBezTo>
                      <a:pt x="1963" y="1902"/>
                      <a:pt x="1960" y="1900"/>
                      <a:pt x="1955" y="1896"/>
                    </a:cubicBezTo>
                    <a:cubicBezTo>
                      <a:pt x="1997" y="1872"/>
                      <a:pt x="2043" y="1861"/>
                      <a:pt x="2088" y="1861"/>
                    </a:cubicBezTo>
                    <a:close/>
                    <a:moveTo>
                      <a:pt x="215" y="2258"/>
                    </a:moveTo>
                    <a:lnTo>
                      <a:pt x="215" y="2258"/>
                    </a:lnTo>
                    <a:cubicBezTo>
                      <a:pt x="233" y="2284"/>
                      <a:pt x="247" y="2311"/>
                      <a:pt x="267" y="2334"/>
                    </a:cubicBezTo>
                    <a:cubicBezTo>
                      <a:pt x="316" y="2388"/>
                      <a:pt x="368" y="2426"/>
                      <a:pt x="426" y="2459"/>
                    </a:cubicBezTo>
                    <a:cubicBezTo>
                      <a:pt x="428" y="2478"/>
                      <a:pt x="434" y="2498"/>
                      <a:pt x="437" y="2514"/>
                    </a:cubicBezTo>
                    <a:cubicBezTo>
                      <a:pt x="435" y="2513"/>
                      <a:pt x="433" y="2511"/>
                      <a:pt x="430" y="2507"/>
                    </a:cubicBezTo>
                    <a:cubicBezTo>
                      <a:pt x="420" y="2485"/>
                      <a:pt x="412" y="2465"/>
                      <a:pt x="393" y="2445"/>
                    </a:cubicBezTo>
                    <a:cubicBezTo>
                      <a:pt x="373" y="2426"/>
                      <a:pt x="327" y="2415"/>
                      <a:pt x="310" y="2390"/>
                    </a:cubicBezTo>
                    <a:cubicBezTo>
                      <a:pt x="292" y="2370"/>
                      <a:pt x="272" y="2345"/>
                      <a:pt x="248" y="2317"/>
                    </a:cubicBezTo>
                    <a:cubicBezTo>
                      <a:pt x="234" y="2300"/>
                      <a:pt x="214" y="2279"/>
                      <a:pt x="215" y="2258"/>
                    </a:cubicBezTo>
                    <a:close/>
                    <a:moveTo>
                      <a:pt x="457" y="2478"/>
                    </a:moveTo>
                    <a:lnTo>
                      <a:pt x="457" y="2478"/>
                    </a:lnTo>
                    <a:cubicBezTo>
                      <a:pt x="464" y="2483"/>
                      <a:pt x="470" y="2485"/>
                      <a:pt x="477" y="2489"/>
                    </a:cubicBezTo>
                    <a:cubicBezTo>
                      <a:pt x="490" y="2565"/>
                      <a:pt x="510" y="2638"/>
                      <a:pt x="533" y="2712"/>
                    </a:cubicBezTo>
                    <a:cubicBezTo>
                      <a:pt x="525" y="2707"/>
                      <a:pt x="516" y="2704"/>
                      <a:pt x="512" y="2697"/>
                    </a:cubicBezTo>
                    <a:cubicBezTo>
                      <a:pt x="501" y="2677"/>
                      <a:pt x="503" y="2648"/>
                      <a:pt x="494" y="2624"/>
                    </a:cubicBezTo>
                    <a:cubicBezTo>
                      <a:pt x="485" y="2602"/>
                      <a:pt x="485" y="2578"/>
                      <a:pt x="478" y="2558"/>
                    </a:cubicBezTo>
                    <a:cubicBezTo>
                      <a:pt x="475" y="2551"/>
                      <a:pt x="468" y="2546"/>
                      <a:pt x="463" y="2540"/>
                    </a:cubicBezTo>
                    <a:cubicBezTo>
                      <a:pt x="464" y="2539"/>
                      <a:pt x="470" y="2539"/>
                      <a:pt x="468" y="2538"/>
                    </a:cubicBezTo>
                    <a:cubicBezTo>
                      <a:pt x="467" y="2517"/>
                      <a:pt x="461" y="2499"/>
                      <a:pt x="457" y="2478"/>
                    </a:cubicBezTo>
                    <a:close/>
                    <a:moveTo>
                      <a:pt x="1529" y="2906"/>
                    </a:moveTo>
                    <a:lnTo>
                      <a:pt x="1529" y="2906"/>
                    </a:lnTo>
                    <a:cubicBezTo>
                      <a:pt x="1642" y="2937"/>
                      <a:pt x="1757" y="2954"/>
                      <a:pt x="1870" y="2954"/>
                    </a:cubicBezTo>
                    <a:cubicBezTo>
                      <a:pt x="1883" y="2954"/>
                      <a:pt x="1895" y="2954"/>
                      <a:pt x="1908" y="2953"/>
                    </a:cubicBezTo>
                    <a:cubicBezTo>
                      <a:pt x="1935" y="2952"/>
                      <a:pt x="1963" y="2948"/>
                      <a:pt x="1990" y="2946"/>
                    </a:cubicBezTo>
                    <a:cubicBezTo>
                      <a:pt x="1992" y="2946"/>
                      <a:pt x="1992" y="2948"/>
                      <a:pt x="1992" y="2948"/>
                    </a:cubicBezTo>
                    <a:cubicBezTo>
                      <a:pt x="2033" y="2968"/>
                      <a:pt x="2074" y="3015"/>
                      <a:pt x="2120" y="3033"/>
                    </a:cubicBezTo>
                    <a:cubicBezTo>
                      <a:pt x="2135" y="3040"/>
                      <a:pt x="2149" y="3040"/>
                      <a:pt x="2164" y="3040"/>
                    </a:cubicBezTo>
                    <a:cubicBezTo>
                      <a:pt x="2154" y="3040"/>
                      <a:pt x="2145" y="3041"/>
                      <a:pt x="2136" y="3041"/>
                    </a:cubicBezTo>
                    <a:cubicBezTo>
                      <a:pt x="2032" y="3041"/>
                      <a:pt x="1919" y="3014"/>
                      <a:pt x="1802" y="2989"/>
                    </a:cubicBezTo>
                    <a:cubicBezTo>
                      <a:pt x="1707" y="2968"/>
                      <a:pt x="1617" y="2939"/>
                      <a:pt x="1529" y="2906"/>
                    </a:cubicBezTo>
                    <a:close/>
                    <a:moveTo>
                      <a:pt x="2815" y="3296"/>
                    </a:moveTo>
                    <a:cubicBezTo>
                      <a:pt x="2813" y="3299"/>
                      <a:pt x="2813" y="3303"/>
                      <a:pt x="2811" y="3304"/>
                    </a:cubicBezTo>
                    <a:cubicBezTo>
                      <a:pt x="2793" y="3326"/>
                      <a:pt x="2769" y="3344"/>
                      <a:pt x="2746" y="3359"/>
                    </a:cubicBezTo>
                    <a:cubicBezTo>
                      <a:pt x="2739" y="3363"/>
                      <a:pt x="2731" y="3364"/>
                      <a:pt x="2723" y="3364"/>
                    </a:cubicBezTo>
                    <a:cubicBezTo>
                      <a:pt x="2719" y="3364"/>
                      <a:pt x="2715" y="3364"/>
                      <a:pt x="2710" y="3363"/>
                    </a:cubicBezTo>
                    <a:cubicBezTo>
                      <a:pt x="2742" y="3340"/>
                      <a:pt x="2780" y="3318"/>
                      <a:pt x="2815" y="3296"/>
                    </a:cubicBezTo>
                    <a:close/>
                    <a:moveTo>
                      <a:pt x="1832" y="1"/>
                    </a:moveTo>
                    <a:cubicBezTo>
                      <a:pt x="1824" y="1"/>
                      <a:pt x="1816" y="1"/>
                      <a:pt x="1807" y="3"/>
                    </a:cubicBezTo>
                    <a:cubicBezTo>
                      <a:pt x="1766" y="10"/>
                      <a:pt x="1730" y="33"/>
                      <a:pt x="1695" y="55"/>
                    </a:cubicBezTo>
                    <a:cubicBezTo>
                      <a:pt x="1652" y="71"/>
                      <a:pt x="1608" y="92"/>
                      <a:pt x="1565" y="106"/>
                    </a:cubicBezTo>
                    <a:cubicBezTo>
                      <a:pt x="1525" y="120"/>
                      <a:pt x="1488" y="136"/>
                      <a:pt x="1451" y="157"/>
                    </a:cubicBezTo>
                    <a:cubicBezTo>
                      <a:pt x="1418" y="161"/>
                      <a:pt x="1383" y="165"/>
                      <a:pt x="1350" y="172"/>
                    </a:cubicBezTo>
                    <a:cubicBezTo>
                      <a:pt x="1172" y="208"/>
                      <a:pt x="1008" y="297"/>
                      <a:pt x="856" y="388"/>
                    </a:cubicBezTo>
                    <a:cubicBezTo>
                      <a:pt x="704" y="480"/>
                      <a:pt x="554" y="586"/>
                      <a:pt x="435" y="724"/>
                    </a:cubicBezTo>
                    <a:cubicBezTo>
                      <a:pt x="318" y="860"/>
                      <a:pt x="212" y="1013"/>
                      <a:pt x="145" y="1185"/>
                    </a:cubicBezTo>
                    <a:cubicBezTo>
                      <a:pt x="77" y="1357"/>
                      <a:pt x="62" y="1544"/>
                      <a:pt x="64" y="1730"/>
                    </a:cubicBezTo>
                    <a:cubicBezTo>
                      <a:pt x="65" y="1900"/>
                      <a:pt x="104" y="2083"/>
                      <a:pt x="201" y="2242"/>
                    </a:cubicBezTo>
                    <a:cubicBezTo>
                      <a:pt x="189" y="2246"/>
                      <a:pt x="185" y="2253"/>
                      <a:pt x="181" y="2260"/>
                    </a:cubicBezTo>
                    <a:cubicBezTo>
                      <a:pt x="153" y="2210"/>
                      <a:pt x="126" y="2159"/>
                      <a:pt x="99" y="2106"/>
                    </a:cubicBezTo>
                    <a:cubicBezTo>
                      <a:pt x="71" y="2046"/>
                      <a:pt x="33" y="1975"/>
                      <a:pt x="55" y="1909"/>
                    </a:cubicBezTo>
                    <a:cubicBezTo>
                      <a:pt x="56" y="1907"/>
                      <a:pt x="51" y="1907"/>
                      <a:pt x="45" y="1907"/>
                    </a:cubicBezTo>
                    <a:cubicBezTo>
                      <a:pt x="39" y="1907"/>
                      <a:pt x="32" y="1907"/>
                      <a:pt x="31" y="1909"/>
                    </a:cubicBezTo>
                    <a:cubicBezTo>
                      <a:pt x="0" y="1957"/>
                      <a:pt x="13" y="2004"/>
                      <a:pt x="28" y="2049"/>
                    </a:cubicBezTo>
                    <a:cubicBezTo>
                      <a:pt x="54" y="2119"/>
                      <a:pt x="106" y="2180"/>
                      <a:pt x="131" y="2245"/>
                    </a:cubicBezTo>
                    <a:cubicBezTo>
                      <a:pt x="153" y="2305"/>
                      <a:pt x="182" y="2363"/>
                      <a:pt x="216" y="2417"/>
                    </a:cubicBezTo>
                    <a:cubicBezTo>
                      <a:pt x="251" y="2476"/>
                      <a:pt x="283" y="2528"/>
                      <a:pt x="313" y="2582"/>
                    </a:cubicBezTo>
                    <a:lnTo>
                      <a:pt x="313" y="2583"/>
                    </a:lnTo>
                    <a:cubicBezTo>
                      <a:pt x="313" y="2589"/>
                      <a:pt x="311" y="2593"/>
                      <a:pt x="313" y="2597"/>
                    </a:cubicBezTo>
                    <a:cubicBezTo>
                      <a:pt x="320" y="2622"/>
                      <a:pt x="333" y="2642"/>
                      <a:pt x="340" y="2668"/>
                    </a:cubicBezTo>
                    <a:cubicBezTo>
                      <a:pt x="347" y="2706"/>
                      <a:pt x="354" y="2745"/>
                      <a:pt x="375" y="2776"/>
                    </a:cubicBezTo>
                    <a:cubicBezTo>
                      <a:pt x="388" y="2799"/>
                      <a:pt x="405" y="2821"/>
                      <a:pt x="420" y="2842"/>
                    </a:cubicBezTo>
                    <a:cubicBezTo>
                      <a:pt x="419" y="2869"/>
                      <a:pt x="405" y="2908"/>
                      <a:pt x="415" y="2927"/>
                    </a:cubicBezTo>
                    <a:cubicBezTo>
                      <a:pt x="428" y="2952"/>
                      <a:pt x="446" y="2973"/>
                      <a:pt x="461" y="2996"/>
                    </a:cubicBezTo>
                    <a:cubicBezTo>
                      <a:pt x="477" y="3018"/>
                      <a:pt x="516" y="3014"/>
                      <a:pt x="533" y="3033"/>
                    </a:cubicBezTo>
                    <a:cubicBezTo>
                      <a:pt x="551" y="3054"/>
                      <a:pt x="556" y="3092"/>
                      <a:pt x="574" y="3113"/>
                    </a:cubicBezTo>
                    <a:cubicBezTo>
                      <a:pt x="595" y="3132"/>
                      <a:pt x="620" y="3143"/>
                      <a:pt x="642" y="3160"/>
                    </a:cubicBezTo>
                    <a:cubicBezTo>
                      <a:pt x="662" y="3178"/>
                      <a:pt x="676" y="3208"/>
                      <a:pt x="701" y="3223"/>
                    </a:cubicBezTo>
                    <a:cubicBezTo>
                      <a:pt x="723" y="3237"/>
                      <a:pt x="755" y="3234"/>
                      <a:pt x="779" y="3246"/>
                    </a:cubicBezTo>
                    <a:lnTo>
                      <a:pt x="794" y="3251"/>
                    </a:lnTo>
                    <a:cubicBezTo>
                      <a:pt x="828" y="3296"/>
                      <a:pt x="850" y="3361"/>
                      <a:pt x="896" y="3394"/>
                    </a:cubicBezTo>
                    <a:cubicBezTo>
                      <a:pt x="949" y="3432"/>
                      <a:pt x="1005" y="3462"/>
                      <a:pt x="1061" y="3495"/>
                    </a:cubicBezTo>
                    <a:cubicBezTo>
                      <a:pt x="1121" y="3526"/>
                      <a:pt x="1191" y="3522"/>
                      <a:pt x="1251" y="3544"/>
                    </a:cubicBezTo>
                    <a:cubicBezTo>
                      <a:pt x="1309" y="3568"/>
                      <a:pt x="1368" y="3608"/>
                      <a:pt x="1432" y="3628"/>
                    </a:cubicBezTo>
                    <a:cubicBezTo>
                      <a:pt x="1495" y="3641"/>
                      <a:pt x="1561" y="3648"/>
                      <a:pt x="1626" y="3654"/>
                    </a:cubicBezTo>
                    <a:cubicBezTo>
                      <a:pt x="1692" y="3662"/>
                      <a:pt x="1756" y="3683"/>
                      <a:pt x="1824" y="3683"/>
                    </a:cubicBezTo>
                    <a:cubicBezTo>
                      <a:pt x="1891" y="3681"/>
                      <a:pt x="1955" y="3661"/>
                      <a:pt x="2019" y="3650"/>
                    </a:cubicBezTo>
                    <a:cubicBezTo>
                      <a:pt x="2085" y="3643"/>
                      <a:pt x="2147" y="3618"/>
                      <a:pt x="2211" y="3601"/>
                    </a:cubicBezTo>
                    <a:cubicBezTo>
                      <a:pt x="2274" y="3586"/>
                      <a:pt x="2348" y="3604"/>
                      <a:pt x="2412" y="3581"/>
                    </a:cubicBezTo>
                    <a:cubicBezTo>
                      <a:pt x="2487" y="3553"/>
                      <a:pt x="2541" y="3478"/>
                      <a:pt x="2604" y="3435"/>
                    </a:cubicBezTo>
                    <a:cubicBezTo>
                      <a:pt x="2611" y="3448"/>
                      <a:pt x="2621" y="3463"/>
                      <a:pt x="2623" y="3463"/>
                    </a:cubicBezTo>
                    <a:cubicBezTo>
                      <a:pt x="2623" y="3463"/>
                      <a:pt x="2623" y="3463"/>
                      <a:pt x="2623" y="3462"/>
                    </a:cubicBezTo>
                    <a:cubicBezTo>
                      <a:pt x="2643" y="3446"/>
                      <a:pt x="2652" y="3418"/>
                      <a:pt x="2680" y="3416"/>
                    </a:cubicBezTo>
                    <a:cubicBezTo>
                      <a:pt x="2681" y="3416"/>
                      <a:pt x="2682" y="3416"/>
                      <a:pt x="2683" y="3416"/>
                    </a:cubicBezTo>
                    <a:cubicBezTo>
                      <a:pt x="2710" y="3416"/>
                      <a:pt x="2750" y="3435"/>
                      <a:pt x="2782" y="3438"/>
                    </a:cubicBezTo>
                    <a:cubicBezTo>
                      <a:pt x="2815" y="3442"/>
                      <a:pt x="2862" y="3465"/>
                      <a:pt x="2893" y="3465"/>
                    </a:cubicBezTo>
                    <a:cubicBezTo>
                      <a:pt x="2926" y="3465"/>
                      <a:pt x="2944" y="3445"/>
                      <a:pt x="2969" y="3436"/>
                    </a:cubicBezTo>
                    <a:cubicBezTo>
                      <a:pt x="2996" y="3427"/>
                      <a:pt x="3010" y="3399"/>
                      <a:pt x="3036" y="3387"/>
                    </a:cubicBezTo>
                    <a:cubicBezTo>
                      <a:pt x="3062" y="3374"/>
                      <a:pt x="3102" y="3376"/>
                      <a:pt x="3126" y="3359"/>
                    </a:cubicBezTo>
                    <a:cubicBezTo>
                      <a:pt x="3151" y="3344"/>
                      <a:pt x="3186" y="3340"/>
                      <a:pt x="3208" y="3319"/>
                    </a:cubicBezTo>
                    <a:cubicBezTo>
                      <a:pt x="3230" y="3300"/>
                      <a:pt x="3226" y="3255"/>
                      <a:pt x="3244" y="3234"/>
                    </a:cubicBezTo>
                    <a:lnTo>
                      <a:pt x="3303" y="3169"/>
                    </a:lnTo>
                    <a:cubicBezTo>
                      <a:pt x="3323" y="3149"/>
                      <a:pt x="3354" y="3139"/>
                      <a:pt x="3373" y="3117"/>
                    </a:cubicBezTo>
                    <a:cubicBezTo>
                      <a:pt x="3394" y="3096"/>
                      <a:pt x="3422" y="3083"/>
                      <a:pt x="3441" y="3059"/>
                    </a:cubicBezTo>
                    <a:cubicBezTo>
                      <a:pt x="3460" y="3037"/>
                      <a:pt x="3484" y="3018"/>
                      <a:pt x="3501" y="2996"/>
                    </a:cubicBezTo>
                    <a:cubicBezTo>
                      <a:pt x="3518" y="2973"/>
                      <a:pt x="3517" y="2938"/>
                      <a:pt x="3537" y="2915"/>
                    </a:cubicBezTo>
                    <a:cubicBezTo>
                      <a:pt x="3557" y="2893"/>
                      <a:pt x="3587" y="2879"/>
                      <a:pt x="3607" y="2857"/>
                    </a:cubicBezTo>
                    <a:cubicBezTo>
                      <a:pt x="3627" y="2835"/>
                      <a:pt x="3654" y="2816"/>
                      <a:pt x="3671" y="2791"/>
                    </a:cubicBezTo>
                    <a:cubicBezTo>
                      <a:pt x="3690" y="2767"/>
                      <a:pt x="3683" y="2732"/>
                      <a:pt x="3696" y="2704"/>
                    </a:cubicBezTo>
                    <a:cubicBezTo>
                      <a:pt x="3709" y="2674"/>
                      <a:pt x="3724" y="2645"/>
                      <a:pt x="3726" y="2611"/>
                    </a:cubicBezTo>
                    <a:cubicBezTo>
                      <a:pt x="3729" y="2576"/>
                      <a:pt x="3704" y="2532"/>
                      <a:pt x="3702" y="2498"/>
                    </a:cubicBezTo>
                    <a:cubicBezTo>
                      <a:pt x="3701" y="2461"/>
                      <a:pt x="3697" y="2426"/>
                      <a:pt x="3689" y="2390"/>
                    </a:cubicBezTo>
                    <a:cubicBezTo>
                      <a:pt x="3682" y="2360"/>
                      <a:pt x="3661" y="2322"/>
                      <a:pt x="3697" y="2305"/>
                    </a:cubicBezTo>
                    <a:cubicBezTo>
                      <a:pt x="3698" y="2305"/>
                      <a:pt x="3681" y="2298"/>
                      <a:pt x="3676" y="2298"/>
                    </a:cubicBezTo>
                    <a:cubicBezTo>
                      <a:pt x="3676" y="2298"/>
                      <a:pt x="3675" y="2298"/>
                      <a:pt x="3675" y="2298"/>
                    </a:cubicBezTo>
                    <a:cubicBezTo>
                      <a:pt x="3635" y="2305"/>
                      <a:pt x="3636" y="2323"/>
                      <a:pt x="3640" y="2346"/>
                    </a:cubicBezTo>
                    <a:cubicBezTo>
                      <a:pt x="3646" y="2378"/>
                      <a:pt x="3674" y="2418"/>
                      <a:pt x="3665" y="2447"/>
                    </a:cubicBezTo>
                    <a:cubicBezTo>
                      <a:pt x="3661" y="2474"/>
                      <a:pt x="3661" y="2505"/>
                      <a:pt x="3658" y="2534"/>
                    </a:cubicBezTo>
                    <a:cubicBezTo>
                      <a:pt x="3656" y="2562"/>
                      <a:pt x="3650" y="2590"/>
                      <a:pt x="3640" y="2616"/>
                    </a:cubicBezTo>
                    <a:cubicBezTo>
                      <a:pt x="3628" y="2642"/>
                      <a:pt x="3573" y="2646"/>
                      <a:pt x="3555" y="2670"/>
                    </a:cubicBezTo>
                    <a:cubicBezTo>
                      <a:pt x="3539" y="2692"/>
                      <a:pt x="3528" y="2718"/>
                      <a:pt x="3506" y="2736"/>
                    </a:cubicBezTo>
                    <a:cubicBezTo>
                      <a:pt x="3484" y="2755"/>
                      <a:pt x="3466" y="2777"/>
                      <a:pt x="3441" y="2795"/>
                    </a:cubicBezTo>
                    <a:cubicBezTo>
                      <a:pt x="3416" y="2812"/>
                      <a:pt x="3420" y="2846"/>
                      <a:pt x="3394" y="2864"/>
                    </a:cubicBezTo>
                    <a:cubicBezTo>
                      <a:pt x="3383" y="2871"/>
                      <a:pt x="3362" y="2871"/>
                      <a:pt x="3341" y="2871"/>
                    </a:cubicBezTo>
                    <a:cubicBezTo>
                      <a:pt x="3321" y="2871"/>
                      <a:pt x="3300" y="2871"/>
                      <a:pt x="3290" y="2879"/>
                    </a:cubicBezTo>
                    <a:cubicBezTo>
                      <a:pt x="3266" y="2897"/>
                      <a:pt x="3251" y="2908"/>
                      <a:pt x="3230" y="2924"/>
                    </a:cubicBezTo>
                    <a:cubicBezTo>
                      <a:pt x="3211" y="2938"/>
                      <a:pt x="3221" y="2975"/>
                      <a:pt x="3200" y="2989"/>
                    </a:cubicBezTo>
                    <a:cubicBezTo>
                      <a:pt x="3186" y="2997"/>
                      <a:pt x="3167" y="3001"/>
                      <a:pt x="3148" y="3007"/>
                    </a:cubicBezTo>
                    <a:cubicBezTo>
                      <a:pt x="3142" y="3002"/>
                      <a:pt x="3136" y="2998"/>
                      <a:pt x="3132" y="2998"/>
                    </a:cubicBezTo>
                    <a:cubicBezTo>
                      <a:pt x="3130" y="2998"/>
                      <a:pt x="3129" y="2999"/>
                      <a:pt x="3129" y="3000"/>
                    </a:cubicBezTo>
                    <a:cubicBezTo>
                      <a:pt x="3120" y="3010"/>
                      <a:pt x="3113" y="3021"/>
                      <a:pt x="3105" y="3032"/>
                    </a:cubicBezTo>
                    <a:cubicBezTo>
                      <a:pt x="3094" y="3043"/>
                      <a:pt x="3084" y="3055"/>
                      <a:pt x="3071" y="3063"/>
                    </a:cubicBezTo>
                    <a:cubicBezTo>
                      <a:pt x="3051" y="3077"/>
                      <a:pt x="3021" y="3078"/>
                      <a:pt x="3002" y="3092"/>
                    </a:cubicBezTo>
                    <a:cubicBezTo>
                      <a:pt x="2983" y="3106"/>
                      <a:pt x="2980" y="3135"/>
                      <a:pt x="2962" y="3149"/>
                    </a:cubicBezTo>
                    <a:cubicBezTo>
                      <a:pt x="2955" y="3154"/>
                      <a:pt x="2948" y="3162"/>
                      <a:pt x="2943" y="3172"/>
                    </a:cubicBezTo>
                    <a:cubicBezTo>
                      <a:pt x="2895" y="3190"/>
                      <a:pt x="2842" y="3201"/>
                      <a:pt x="2797" y="3217"/>
                    </a:cubicBezTo>
                    <a:cubicBezTo>
                      <a:pt x="2753" y="3230"/>
                      <a:pt x="2706" y="3234"/>
                      <a:pt x="2659" y="3238"/>
                    </a:cubicBezTo>
                    <a:cubicBezTo>
                      <a:pt x="2706" y="3216"/>
                      <a:pt x="2753" y="3194"/>
                      <a:pt x="2794" y="3160"/>
                    </a:cubicBezTo>
                    <a:cubicBezTo>
                      <a:pt x="2816" y="3140"/>
                      <a:pt x="2835" y="3120"/>
                      <a:pt x="2853" y="3098"/>
                    </a:cubicBezTo>
                    <a:cubicBezTo>
                      <a:pt x="2873" y="3090"/>
                      <a:pt x="2892" y="3080"/>
                      <a:pt x="2908" y="3070"/>
                    </a:cubicBezTo>
                    <a:cubicBezTo>
                      <a:pt x="2961" y="3039"/>
                      <a:pt x="3012" y="3007"/>
                      <a:pt x="3062" y="2970"/>
                    </a:cubicBezTo>
                    <a:cubicBezTo>
                      <a:pt x="3108" y="2931"/>
                      <a:pt x="3141" y="2878"/>
                      <a:pt x="3188" y="2836"/>
                    </a:cubicBezTo>
                    <a:cubicBezTo>
                      <a:pt x="3234" y="2796"/>
                      <a:pt x="3290" y="2762"/>
                      <a:pt x="3334" y="2718"/>
                    </a:cubicBezTo>
                    <a:cubicBezTo>
                      <a:pt x="3376" y="2671"/>
                      <a:pt x="3424" y="2628"/>
                      <a:pt x="3463" y="2575"/>
                    </a:cubicBezTo>
                    <a:cubicBezTo>
                      <a:pt x="3497" y="2523"/>
                      <a:pt x="3511" y="2459"/>
                      <a:pt x="3533" y="2403"/>
                    </a:cubicBezTo>
                    <a:cubicBezTo>
                      <a:pt x="3562" y="2364"/>
                      <a:pt x="3595" y="2328"/>
                      <a:pt x="3617" y="2286"/>
                    </a:cubicBezTo>
                    <a:cubicBezTo>
                      <a:pt x="3643" y="2239"/>
                      <a:pt x="3640" y="2183"/>
                      <a:pt x="3657" y="2133"/>
                    </a:cubicBezTo>
                    <a:cubicBezTo>
                      <a:pt x="3674" y="2078"/>
                      <a:pt x="3690" y="2020"/>
                      <a:pt x="3686" y="1962"/>
                    </a:cubicBezTo>
                    <a:cubicBezTo>
                      <a:pt x="3683" y="1903"/>
                      <a:pt x="3650" y="1844"/>
                      <a:pt x="3636" y="1789"/>
                    </a:cubicBezTo>
                    <a:cubicBezTo>
                      <a:pt x="3628" y="1748"/>
                      <a:pt x="3614" y="1709"/>
                      <a:pt x="3596" y="1672"/>
                    </a:cubicBezTo>
                    <a:cubicBezTo>
                      <a:pt x="3614" y="1598"/>
                      <a:pt x="3629" y="1522"/>
                      <a:pt x="3631" y="1445"/>
                    </a:cubicBezTo>
                    <a:cubicBezTo>
                      <a:pt x="3634" y="1353"/>
                      <a:pt x="3601" y="1267"/>
                      <a:pt x="3581" y="1183"/>
                    </a:cubicBezTo>
                    <a:cubicBezTo>
                      <a:pt x="3561" y="1088"/>
                      <a:pt x="3532" y="994"/>
                      <a:pt x="3484" y="910"/>
                    </a:cubicBezTo>
                    <a:cubicBezTo>
                      <a:pt x="3427" y="813"/>
                      <a:pt x="3350" y="750"/>
                      <a:pt x="3284" y="683"/>
                    </a:cubicBezTo>
                    <a:cubicBezTo>
                      <a:pt x="3233" y="627"/>
                      <a:pt x="3174" y="579"/>
                      <a:pt x="3113" y="538"/>
                    </a:cubicBezTo>
                    <a:cubicBezTo>
                      <a:pt x="3080" y="494"/>
                      <a:pt x="3045" y="450"/>
                      <a:pt x="3009" y="409"/>
                    </a:cubicBezTo>
                    <a:cubicBezTo>
                      <a:pt x="2968" y="365"/>
                      <a:pt x="2903" y="349"/>
                      <a:pt x="2856" y="312"/>
                    </a:cubicBezTo>
                    <a:cubicBezTo>
                      <a:pt x="2811" y="274"/>
                      <a:pt x="2773" y="216"/>
                      <a:pt x="2720" y="186"/>
                    </a:cubicBezTo>
                    <a:cubicBezTo>
                      <a:pt x="2666" y="153"/>
                      <a:pt x="2607" y="133"/>
                      <a:pt x="2549" y="109"/>
                    </a:cubicBezTo>
                    <a:cubicBezTo>
                      <a:pt x="2491" y="85"/>
                      <a:pt x="2438" y="47"/>
                      <a:pt x="2376" y="33"/>
                    </a:cubicBezTo>
                    <a:cubicBezTo>
                      <a:pt x="2314" y="16"/>
                      <a:pt x="2248" y="23"/>
                      <a:pt x="2186" y="19"/>
                    </a:cubicBezTo>
                    <a:cubicBezTo>
                      <a:pt x="2171" y="18"/>
                      <a:pt x="2157" y="17"/>
                      <a:pt x="2142" y="17"/>
                    </a:cubicBezTo>
                    <a:cubicBezTo>
                      <a:pt x="2095" y="17"/>
                      <a:pt x="2046" y="23"/>
                      <a:pt x="1999" y="23"/>
                    </a:cubicBezTo>
                    <a:cubicBezTo>
                      <a:pt x="1996" y="23"/>
                      <a:pt x="1994" y="23"/>
                      <a:pt x="1991" y="23"/>
                    </a:cubicBezTo>
                    <a:cubicBezTo>
                      <a:pt x="1939" y="23"/>
                      <a:pt x="1886" y="1"/>
                      <a:pt x="1832"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29"/>
              <p:cNvSpPr/>
              <p:nvPr/>
            </p:nvSpPr>
            <p:spPr>
              <a:xfrm>
                <a:off x="1794700" y="3468375"/>
                <a:ext cx="93075" cy="91800"/>
              </a:xfrm>
              <a:custGeom>
                <a:rect b="b" l="l" r="r" t="t"/>
                <a:pathLst>
                  <a:path extrusionOk="0" h="3672" w="3723">
                    <a:moveTo>
                      <a:pt x="1004" y="318"/>
                    </a:moveTo>
                    <a:cubicBezTo>
                      <a:pt x="1009" y="318"/>
                      <a:pt x="1014" y="318"/>
                      <a:pt x="1019" y="318"/>
                    </a:cubicBezTo>
                    <a:cubicBezTo>
                      <a:pt x="986" y="339"/>
                      <a:pt x="950" y="362"/>
                      <a:pt x="913" y="386"/>
                    </a:cubicBezTo>
                    <a:cubicBezTo>
                      <a:pt x="915" y="382"/>
                      <a:pt x="915" y="379"/>
                      <a:pt x="917" y="376"/>
                    </a:cubicBezTo>
                    <a:cubicBezTo>
                      <a:pt x="936" y="354"/>
                      <a:pt x="958" y="338"/>
                      <a:pt x="981" y="321"/>
                    </a:cubicBezTo>
                    <a:cubicBezTo>
                      <a:pt x="988" y="319"/>
                      <a:pt x="996" y="318"/>
                      <a:pt x="1004" y="318"/>
                    </a:cubicBezTo>
                    <a:close/>
                    <a:moveTo>
                      <a:pt x="1600" y="641"/>
                    </a:moveTo>
                    <a:cubicBezTo>
                      <a:pt x="1701" y="641"/>
                      <a:pt x="1813" y="666"/>
                      <a:pt x="1928" y="691"/>
                    </a:cubicBezTo>
                    <a:cubicBezTo>
                      <a:pt x="2023" y="712"/>
                      <a:pt x="2113" y="741"/>
                      <a:pt x="2199" y="774"/>
                    </a:cubicBezTo>
                    <a:cubicBezTo>
                      <a:pt x="2084" y="742"/>
                      <a:pt x="1967" y="727"/>
                      <a:pt x="1850" y="727"/>
                    </a:cubicBezTo>
                    <a:cubicBezTo>
                      <a:pt x="1840" y="727"/>
                      <a:pt x="1831" y="727"/>
                      <a:pt x="1821" y="727"/>
                    </a:cubicBezTo>
                    <a:cubicBezTo>
                      <a:pt x="1793" y="730"/>
                      <a:pt x="1766" y="733"/>
                      <a:pt x="1738" y="734"/>
                    </a:cubicBezTo>
                    <a:cubicBezTo>
                      <a:pt x="1737" y="734"/>
                      <a:pt x="1737" y="733"/>
                      <a:pt x="1737" y="733"/>
                    </a:cubicBezTo>
                    <a:cubicBezTo>
                      <a:pt x="1696" y="712"/>
                      <a:pt x="1654" y="665"/>
                      <a:pt x="1610" y="649"/>
                    </a:cubicBezTo>
                    <a:cubicBezTo>
                      <a:pt x="1594" y="642"/>
                      <a:pt x="1580" y="642"/>
                      <a:pt x="1565" y="642"/>
                    </a:cubicBezTo>
                    <a:cubicBezTo>
                      <a:pt x="1577" y="641"/>
                      <a:pt x="1588" y="641"/>
                      <a:pt x="1600" y="641"/>
                    </a:cubicBezTo>
                    <a:close/>
                    <a:moveTo>
                      <a:pt x="3196" y="967"/>
                    </a:moveTo>
                    <a:cubicBezTo>
                      <a:pt x="3203" y="972"/>
                      <a:pt x="3211" y="978"/>
                      <a:pt x="3216" y="985"/>
                    </a:cubicBezTo>
                    <a:cubicBezTo>
                      <a:pt x="3229" y="1005"/>
                      <a:pt x="3227" y="1034"/>
                      <a:pt x="3236" y="1056"/>
                    </a:cubicBezTo>
                    <a:cubicBezTo>
                      <a:pt x="3244" y="1078"/>
                      <a:pt x="3244" y="1103"/>
                      <a:pt x="3251" y="1124"/>
                    </a:cubicBezTo>
                    <a:cubicBezTo>
                      <a:pt x="3255" y="1130"/>
                      <a:pt x="3262" y="1136"/>
                      <a:pt x="3266" y="1140"/>
                    </a:cubicBezTo>
                    <a:cubicBezTo>
                      <a:pt x="3265" y="1143"/>
                      <a:pt x="3259" y="1143"/>
                      <a:pt x="3262" y="1144"/>
                    </a:cubicBezTo>
                    <a:cubicBezTo>
                      <a:pt x="3263" y="1165"/>
                      <a:pt x="3269" y="1181"/>
                      <a:pt x="3271" y="1202"/>
                    </a:cubicBezTo>
                    <a:cubicBezTo>
                      <a:pt x="3265" y="1199"/>
                      <a:pt x="3259" y="1195"/>
                      <a:pt x="3252" y="1192"/>
                    </a:cubicBezTo>
                    <a:cubicBezTo>
                      <a:pt x="3238" y="1117"/>
                      <a:pt x="3221" y="1042"/>
                      <a:pt x="3196" y="967"/>
                    </a:cubicBezTo>
                    <a:close/>
                    <a:moveTo>
                      <a:pt x="2589" y="1283"/>
                    </a:moveTo>
                    <a:cubicBezTo>
                      <a:pt x="2604" y="1297"/>
                      <a:pt x="2618" y="1312"/>
                      <a:pt x="2632" y="1329"/>
                    </a:cubicBezTo>
                    <a:cubicBezTo>
                      <a:pt x="2619" y="1319"/>
                      <a:pt x="2610" y="1309"/>
                      <a:pt x="2599" y="1298"/>
                    </a:cubicBezTo>
                    <a:lnTo>
                      <a:pt x="2589" y="1283"/>
                    </a:lnTo>
                    <a:close/>
                    <a:moveTo>
                      <a:pt x="3292" y="1165"/>
                    </a:moveTo>
                    <a:cubicBezTo>
                      <a:pt x="3293" y="1168"/>
                      <a:pt x="3299" y="1170"/>
                      <a:pt x="3300" y="1172"/>
                    </a:cubicBezTo>
                    <a:cubicBezTo>
                      <a:pt x="3310" y="1194"/>
                      <a:pt x="3318" y="1216"/>
                      <a:pt x="3338" y="1234"/>
                    </a:cubicBezTo>
                    <a:cubicBezTo>
                      <a:pt x="3355" y="1253"/>
                      <a:pt x="3402" y="1264"/>
                      <a:pt x="3420" y="1289"/>
                    </a:cubicBezTo>
                    <a:cubicBezTo>
                      <a:pt x="3437" y="1309"/>
                      <a:pt x="3457" y="1335"/>
                      <a:pt x="3482" y="1363"/>
                    </a:cubicBezTo>
                    <a:cubicBezTo>
                      <a:pt x="3496" y="1379"/>
                      <a:pt x="3516" y="1400"/>
                      <a:pt x="3514" y="1421"/>
                    </a:cubicBezTo>
                    <a:cubicBezTo>
                      <a:pt x="3497" y="1395"/>
                      <a:pt x="3483" y="1370"/>
                      <a:pt x="3463" y="1345"/>
                    </a:cubicBezTo>
                    <a:cubicBezTo>
                      <a:pt x="3415" y="1291"/>
                      <a:pt x="3361" y="1253"/>
                      <a:pt x="3304" y="1220"/>
                    </a:cubicBezTo>
                    <a:cubicBezTo>
                      <a:pt x="3300" y="1201"/>
                      <a:pt x="3296" y="1181"/>
                      <a:pt x="3292" y="1165"/>
                    </a:cubicBezTo>
                    <a:close/>
                    <a:moveTo>
                      <a:pt x="1119" y="1254"/>
                    </a:moveTo>
                    <a:lnTo>
                      <a:pt x="1119" y="1254"/>
                    </a:lnTo>
                    <a:cubicBezTo>
                      <a:pt x="1118" y="1256"/>
                      <a:pt x="1116" y="1257"/>
                      <a:pt x="1114" y="1257"/>
                    </a:cubicBezTo>
                    <a:cubicBezTo>
                      <a:pt x="1061" y="1308"/>
                      <a:pt x="1013" y="1367"/>
                      <a:pt x="973" y="1433"/>
                    </a:cubicBezTo>
                    <a:cubicBezTo>
                      <a:pt x="973" y="1395"/>
                      <a:pt x="979" y="1357"/>
                      <a:pt x="986" y="1322"/>
                    </a:cubicBezTo>
                    <a:cubicBezTo>
                      <a:pt x="1006" y="1308"/>
                      <a:pt x="1027" y="1296"/>
                      <a:pt x="1049" y="1283"/>
                    </a:cubicBezTo>
                    <a:cubicBezTo>
                      <a:pt x="1068" y="1275"/>
                      <a:pt x="1086" y="1268"/>
                      <a:pt x="1108" y="1260"/>
                    </a:cubicBezTo>
                    <a:cubicBezTo>
                      <a:pt x="1111" y="1257"/>
                      <a:pt x="1116" y="1256"/>
                      <a:pt x="1119" y="1254"/>
                    </a:cubicBezTo>
                    <a:close/>
                    <a:moveTo>
                      <a:pt x="3266" y="1278"/>
                    </a:moveTo>
                    <a:lnTo>
                      <a:pt x="3266" y="1278"/>
                    </a:lnTo>
                    <a:cubicBezTo>
                      <a:pt x="3273" y="1282"/>
                      <a:pt x="3280" y="1287"/>
                      <a:pt x="3287" y="1290"/>
                    </a:cubicBezTo>
                    <a:cubicBezTo>
                      <a:pt x="3299" y="1353"/>
                      <a:pt x="3307" y="1418"/>
                      <a:pt x="3320" y="1480"/>
                    </a:cubicBezTo>
                    <a:cubicBezTo>
                      <a:pt x="3311" y="1446"/>
                      <a:pt x="3298" y="1413"/>
                      <a:pt x="3280" y="1379"/>
                    </a:cubicBezTo>
                    <a:cubicBezTo>
                      <a:pt x="3277" y="1345"/>
                      <a:pt x="3271" y="1312"/>
                      <a:pt x="3266" y="1278"/>
                    </a:cubicBezTo>
                    <a:close/>
                    <a:moveTo>
                      <a:pt x="2656" y="1356"/>
                    </a:moveTo>
                    <a:cubicBezTo>
                      <a:pt x="2687" y="1391"/>
                      <a:pt x="2714" y="1428"/>
                      <a:pt x="2735" y="1469"/>
                    </a:cubicBezTo>
                    <a:lnTo>
                      <a:pt x="2735" y="1490"/>
                    </a:lnTo>
                    <a:cubicBezTo>
                      <a:pt x="2732" y="1521"/>
                      <a:pt x="2720" y="1563"/>
                      <a:pt x="2698" y="1604"/>
                    </a:cubicBezTo>
                    <a:cubicBezTo>
                      <a:pt x="2693" y="1521"/>
                      <a:pt x="2673" y="1439"/>
                      <a:pt x="2632" y="1366"/>
                    </a:cubicBezTo>
                    <a:cubicBezTo>
                      <a:pt x="2640" y="1360"/>
                      <a:pt x="2647" y="1357"/>
                      <a:pt x="2656" y="1356"/>
                    </a:cubicBezTo>
                    <a:close/>
                    <a:moveTo>
                      <a:pt x="1721" y="1240"/>
                    </a:moveTo>
                    <a:cubicBezTo>
                      <a:pt x="1733" y="1240"/>
                      <a:pt x="1746" y="1242"/>
                      <a:pt x="1759" y="1242"/>
                    </a:cubicBezTo>
                    <a:cubicBezTo>
                      <a:pt x="1751" y="1254"/>
                      <a:pt x="1744" y="1268"/>
                      <a:pt x="1736" y="1278"/>
                    </a:cubicBezTo>
                    <a:cubicBezTo>
                      <a:pt x="1703" y="1318"/>
                      <a:pt x="1663" y="1363"/>
                      <a:pt x="1646" y="1419"/>
                    </a:cubicBezTo>
                    <a:cubicBezTo>
                      <a:pt x="1628" y="1473"/>
                      <a:pt x="1615" y="1549"/>
                      <a:pt x="1632" y="1618"/>
                    </a:cubicBezTo>
                    <a:cubicBezTo>
                      <a:pt x="1641" y="1655"/>
                      <a:pt x="1663" y="1688"/>
                      <a:pt x="1689" y="1714"/>
                    </a:cubicBezTo>
                    <a:cubicBezTo>
                      <a:pt x="1711" y="1736"/>
                      <a:pt x="1736" y="1755"/>
                      <a:pt x="1759" y="1773"/>
                    </a:cubicBezTo>
                    <a:cubicBezTo>
                      <a:pt x="1765" y="1777"/>
                      <a:pt x="1769" y="1779"/>
                      <a:pt x="1773" y="1783"/>
                    </a:cubicBezTo>
                    <a:cubicBezTo>
                      <a:pt x="1731" y="1807"/>
                      <a:pt x="1684" y="1818"/>
                      <a:pt x="1639" y="1818"/>
                    </a:cubicBezTo>
                    <a:cubicBezTo>
                      <a:pt x="1601" y="1818"/>
                      <a:pt x="1563" y="1810"/>
                      <a:pt x="1531" y="1796"/>
                    </a:cubicBezTo>
                    <a:cubicBezTo>
                      <a:pt x="1510" y="1751"/>
                      <a:pt x="1498" y="1704"/>
                      <a:pt x="1495" y="1660"/>
                    </a:cubicBezTo>
                    <a:cubicBezTo>
                      <a:pt x="1482" y="1572"/>
                      <a:pt x="1517" y="1477"/>
                      <a:pt x="1559" y="1397"/>
                    </a:cubicBezTo>
                    <a:cubicBezTo>
                      <a:pt x="1597" y="1330"/>
                      <a:pt x="1652" y="1278"/>
                      <a:pt x="1711" y="1240"/>
                    </a:cubicBezTo>
                    <a:cubicBezTo>
                      <a:pt x="1714" y="1240"/>
                      <a:pt x="1717" y="1240"/>
                      <a:pt x="1721" y="1240"/>
                    </a:cubicBezTo>
                    <a:close/>
                    <a:moveTo>
                      <a:pt x="158" y="1638"/>
                    </a:moveTo>
                    <a:cubicBezTo>
                      <a:pt x="167" y="1668"/>
                      <a:pt x="175" y="1700"/>
                      <a:pt x="182" y="1729"/>
                    </a:cubicBezTo>
                    <a:cubicBezTo>
                      <a:pt x="187" y="1757"/>
                      <a:pt x="197" y="1784"/>
                      <a:pt x="208" y="1810"/>
                    </a:cubicBezTo>
                    <a:cubicBezTo>
                      <a:pt x="186" y="1860"/>
                      <a:pt x="165" y="1911"/>
                      <a:pt x="149" y="1966"/>
                    </a:cubicBezTo>
                    <a:cubicBezTo>
                      <a:pt x="149" y="1964"/>
                      <a:pt x="147" y="1963"/>
                      <a:pt x="147" y="1963"/>
                    </a:cubicBezTo>
                    <a:cubicBezTo>
                      <a:pt x="142" y="1916"/>
                      <a:pt x="131" y="1869"/>
                      <a:pt x="128" y="1821"/>
                    </a:cubicBezTo>
                    <a:cubicBezTo>
                      <a:pt x="124" y="1773"/>
                      <a:pt x="128" y="1725"/>
                      <a:pt x="135" y="1680"/>
                    </a:cubicBezTo>
                    <a:cubicBezTo>
                      <a:pt x="139" y="1663"/>
                      <a:pt x="147" y="1649"/>
                      <a:pt x="158" y="1638"/>
                    </a:cubicBezTo>
                    <a:close/>
                    <a:moveTo>
                      <a:pt x="3076" y="1779"/>
                    </a:moveTo>
                    <a:lnTo>
                      <a:pt x="3076" y="1779"/>
                    </a:lnTo>
                    <a:cubicBezTo>
                      <a:pt x="3079" y="1856"/>
                      <a:pt x="3076" y="1931"/>
                      <a:pt x="3065" y="2004"/>
                    </a:cubicBezTo>
                    <a:cubicBezTo>
                      <a:pt x="3065" y="1984"/>
                      <a:pt x="3066" y="1963"/>
                      <a:pt x="3066" y="1944"/>
                    </a:cubicBezTo>
                    <a:cubicBezTo>
                      <a:pt x="3066" y="1904"/>
                      <a:pt x="3064" y="1865"/>
                      <a:pt x="3058" y="1825"/>
                    </a:cubicBezTo>
                    <a:cubicBezTo>
                      <a:pt x="3065" y="1810"/>
                      <a:pt x="3071" y="1794"/>
                      <a:pt x="3076" y="1779"/>
                    </a:cubicBezTo>
                    <a:close/>
                    <a:moveTo>
                      <a:pt x="2399" y="1828"/>
                    </a:moveTo>
                    <a:cubicBezTo>
                      <a:pt x="2398" y="1832"/>
                      <a:pt x="2398" y="1838"/>
                      <a:pt x="2396" y="1841"/>
                    </a:cubicBezTo>
                    <a:cubicBezTo>
                      <a:pt x="2395" y="1843"/>
                      <a:pt x="2392" y="1847"/>
                      <a:pt x="2389" y="1852"/>
                    </a:cubicBezTo>
                    <a:cubicBezTo>
                      <a:pt x="2337" y="1934"/>
                      <a:pt x="2252" y="1971"/>
                      <a:pt x="2168" y="1999"/>
                    </a:cubicBezTo>
                    <a:cubicBezTo>
                      <a:pt x="2154" y="2004"/>
                      <a:pt x="2137" y="2010"/>
                      <a:pt x="2122" y="2014"/>
                    </a:cubicBezTo>
                    <a:lnTo>
                      <a:pt x="2122" y="2003"/>
                    </a:lnTo>
                    <a:cubicBezTo>
                      <a:pt x="2197" y="1980"/>
                      <a:pt x="2265" y="1944"/>
                      <a:pt x="2321" y="1897"/>
                    </a:cubicBezTo>
                    <a:cubicBezTo>
                      <a:pt x="2343" y="1880"/>
                      <a:pt x="2363" y="1858"/>
                      <a:pt x="2382" y="1834"/>
                    </a:cubicBezTo>
                    <a:cubicBezTo>
                      <a:pt x="2388" y="1832"/>
                      <a:pt x="2395" y="1831"/>
                      <a:pt x="2399" y="1828"/>
                    </a:cubicBezTo>
                    <a:close/>
                    <a:moveTo>
                      <a:pt x="2410" y="1618"/>
                    </a:moveTo>
                    <a:cubicBezTo>
                      <a:pt x="2410" y="1619"/>
                      <a:pt x="2410" y="1620"/>
                      <a:pt x="2411" y="1622"/>
                    </a:cubicBezTo>
                    <a:cubicBezTo>
                      <a:pt x="2396" y="1696"/>
                      <a:pt x="2365" y="1762"/>
                      <a:pt x="2322" y="1812"/>
                    </a:cubicBezTo>
                    <a:cubicBezTo>
                      <a:pt x="2278" y="1821"/>
                      <a:pt x="2232" y="1829"/>
                      <a:pt x="2187" y="1829"/>
                    </a:cubicBezTo>
                    <a:cubicBezTo>
                      <a:pt x="2152" y="1829"/>
                      <a:pt x="2118" y="1824"/>
                      <a:pt x="2087" y="1812"/>
                    </a:cubicBezTo>
                    <a:cubicBezTo>
                      <a:pt x="2086" y="1812"/>
                      <a:pt x="2086" y="1812"/>
                      <a:pt x="2086" y="1812"/>
                    </a:cubicBezTo>
                    <a:cubicBezTo>
                      <a:pt x="2082" y="1812"/>
                      <a:pt x="2078" y="1832"/>
                      <a:pt x="2081" y="1835"/>
                    </a:cubicBezTo>
                    <a:cubicBezTo>
                      <a:pt x="2120" y="1861"/>
                      <a:pt x="2161" y="1869"/>
                      <a:pt x="2203" y="1869"/>
                    </a:cubicBezTo>
                    <a:cubicBezTo>
                      <a:pt x="2222" y="1869"/>
                      <a:pt x="2242" y="1867"/>
                      <a:pt x="2261" y="1865"/>
                    </a:cubicBezTo>
                    <a:lnTo>
                      <a:pt x="2261" y="1865"/>
                    </a:lnTo>
                    <a:cubicBezTo>
                      <a:pt x="2223" y="1896"/>
                      <a:pt x="2179" y="1920"/>
                      <a:pt x="2128" y="1937"/>
                    </a:cubicBezTo>
                    <a:cubicBezTo>
                      <a:pt x="2129" y="1915"/>
                      <a:pt x="2129" y="1890"/>
                      <a:pt x="2135" y="1869"/>
                    </a:cubicBezTo>
                    <a:cubicBezTo>
                      <a:pt x="2136" y="1865"/>
                      <a:pt x="2128" y="1863"/>
                      <a:pt x="2120" y="1863"/>
                    </a:cubicBezTo>
                    <a:cubicBezTo>
                      <a:pt x="2116" y="1863"/>
                      <a:pt x="2111" y="1864"/>
                      <a:pt x="2110" y="1867"/>
                    </a:cubicBezTo>
                    <a:cubicBezTo>
                      <a:pt x="2102" y="1894"/>
                      <a:pt x="2096" y="1923"/>
                      <a:pt x="2092" y="1951"/>
                    </a:cubicBezTo>
                    <a:cubicBezTo>
                      <a:pt x="2047" y="1962"/>
                      <a:pt x="2000" y="1968"/>
                      <a:pt x="1953" y="1968"/>
                    </a:cubicBezTo>
                    <a:cubicBezTo>
                      <a:pt x="1889" y="1968"/>
                      <a:pt x="1825" y="1956"/>
                      <a:pt x="1769" y="1930"/>
                    </a:cubicBezTo>
                    <a:cubicBezTo>
                      <a:pt x="1767" y="1929"/>
                      <a:pt x="1765" y="1929"/>
                      <a:pt x="1763" y="1929"/>
                    </a:cubicBezTo>
                    <a:cubicBezTo>
                      <a:pt x="1743" y="1929"/>
                      <a:pt x="1721" y="1964"/>
                      <a:pt x="1744" y="1977"/>
                    </a:cubicBezTo>
                    <a:cubicBezTo>
                      <a:pt x="1811" y="2015"/>
                      <a:pt x="1887" y="2032"/>
                      <a:pt x="1964" y="2032"/>
                    </a:cubicBezTo>
                    <a:cubicBezTo>
                      <a:pt x="2004" y="2032"/>
                      <a:pt x="2045" y="2027"/>
                      <a:pt x="2085" y="2018"/>
                    </a:cubicBezTo>
                    <a:lnTo>
                      <a:pt x="2085" y="2033"/>
                    </a:lnTo>
                    <a:cubicBezTo>
                      <a:pt x="2040" y="2048"/>
                      <a:pt x="1992" y="2059"/>
                      <a:pt x="1943" y="2059"/>
                    </a:cubicBezTo>
                    <a:cubicBezTo>
                      <a:pt x="1922" y="2059"/>
                      <a:pt x="1901" y="2057"/>
                      <a:pt x="1880" y="2052"/>
                    </a:cubicBezTo>
                    <a:cubicBezTo>
                      <a:pt x="1780" y="2030"/>
                      <a:pt x="1683" y="1984"/>
                      <a:pt x="1612" y="1916"/>
                    </a:cubicBezTo>
                    <a:cubicBezTo>
                      <a:pt x="1599" y="1907"/>
                      <a:pt x="1591" y="1893"/>
                      <a:pt x="1580" y="1882"/>
                    </a:cubicBezTo>
                    <a:lnTo>
                      <a:pt x="1580" y="1882"/>
                    </a:lnTo>
                    <a:cubicBezTo>
                      <a:pt x="1600" y="1885"/>
                      <a:pt x="1620" y="1887"/>
                      <a:pt x="1640" y="1887"/>
                    </a:cubicBezTo>
                    <a:cubicBezTo>
                      <a:pt x="1704" y="1887"/>
                      <a:pt x="1769" y="1868"/>
                      <a:pt x="1825" y="1821"/>
                    </a:cubicBezTo>
                    <a:cubicBezTo>
                      <a:pt x="1862" y="1838"/>
                      <a:pt x="1901" y="1849"/>
                      <a:pt x="1940" y="1849"/>
                    </a:cubicBezTo>
                    <a:cubicBezTo>
                      <a:pt x="1949" y="1849"/>
                      <a:pt x="1957" y="1848"/>
                      <a:pt x="1965" y="1847"/>
                    </a:cubicBezTo>
                    <a:cubicBezTo>
                      <a:pt x="2026" y="1841"/>
                      <a:pt x="2069" y="1805"/>
                      <a:pt x="2104" y="1773"/>
                    </a:cubicBezTo>
                    <a:cubicBezTo>
                      <a:pt x="2111" y="1774"/>
                      <a:pt x="2118" y="1774"/>
                      <a:pt x="2124" y="1774"/>
                    </a:cubicBezTo>
                    <a:cubicBezTo>
                      <a:pt x="2148" y="1774"/>
                      <a:pt x="2171" y="1769"/>
                      <a:pt x="2194" y="1766"/>
                    </a:cubicBezTo>
                    <a:cubicBezTo>
                      <a:pt x="2243" y="1755"/>
                      <a:pt x="2278" y="1721"/>
                      <a:pt x="2315" y="1693"/>
                    </a:cubicBezTo>
                    <a:cubicBezTo>
                      <a:pt x="2344" y="1673"/>
                      <a:pt x="2384" y="1649"/>
                      <a:pt x="2410" y="1618"/>
                    </a:cubicBezTo>
                    <a:close/>
                    <a:moveTo>
                      <a:pt x="1163" y="1626"/>
                    </a:moveTo>
                    <a:lnTo>
                      <a:pt x="1163" y="1626"/>
                    </a:lnTo>
                    <a:cubicBezTo>
                      <a:pt x="1160" y="1667"/>
                      <a:pt x="1159" y="1710"/>
                      <a:pt x="1159" y="1751"/>
                    </a:cubicBezTo>
                    <a:cubicBezTo>
                      <a:pt x="1159" y="1843"/>
                      <a:pt x="1152" y="1944"/>
                      <a:pt x="1180" y="2041"/>
                    </a:cubicBezTo>
                    <a:cubicBezTo>
                      <a:pt x="1193" y="2087"/>
                      <a:pt x="1214" y="2130"/>
                      <a:pt x="1239" y="2171"/>
                    </a:cubicBezTo>
                    <a:cubicBezTo>
                      <a:pt x="1147" y="2030"/>
                      <a:pt x="1119" y="1854"/>
                      <a:pt x="1142" y="1717"/>
                    </a:cubicBezTo>
                    <a:cubicBezTo>
                      <a:pt x="1145" y="1688"/>
                      <a:pt x="1152" y="1656"/>
                      <a:pt x="1163" y="1626"/>
                    </a:cubicBezTo>
                    <a:close/>
                    <a:moveTo>
                      <a:pt x="2780" y="2295"/>
                    </a:moveTo>
                    <a:cubicBezTo>
                      <a:pt x="2777" y="2299"/>
                      <a:pt x="2777" y="2302"/>
                      <a:pt x="2776" y="2306"/>
                    </a:cubicBezTo>
                    <a:cubicBezTo>
                      <a:pt x="2769" y="2308"/>
                      <a:pt x="2761" y="2310"/>
                      <a:pt x="2753" y="2313"/>
                    </a:cubicBezTo>
                    <a:cubicBezTo>
                      <a:pt x="2761" y="2307"/>
                      <a:pt x="2771" y="2300"/>
                      <a:pt x="2780" y="2295"/>
                    </a:cubicBezTo>
                    <a:close/>
                    <a:moveTo>
                      <a:pt x="1608" y="2204"/>
                    </a:moveTo>
                    <a:lnTo>
                      <a:pt x="1608" y="2204"/>
                    </a:lnTo>
                    <a:cubicBezTo>
                      <a:pt x="1661" y="2233"/>
                      <a:pt x="1718" y="2255"/>
                      <a:pt x="1776" y="2274"/>
                    </a:cubicBezTo>
                    <a:cubicBezTo>
                      <a:pt x="1853" y="2299"/>
                      <a:pt x="1934" y="2317"/>
                      <a:pt x="2016" y="2324"/>
                    </a:cubicBezTo>
                    <a:cubicBezTo>
                      <a:pt x="1972" y="2343"/>
                      <a:pt x="1931" y="2361"/>
                      <a:pt x="1886" y="2372"/>
                    </a:cubicBezTo>
                    <a:cubicBezTo>
                      <a:pt x="1853" y="2368"/>
                      <a:pt x="1821" y="2362"/>
                      <a:pt x="1791" y="2348"/>
                    </a:cubicBezTo>
                    <a:cubicBezTo>
                      <a:pt x="1716" y="2315"/>
                      <a:pt x="1661" y="2253"/>
                      <a:pt x="1608" y="2204"/>
                    </a:cubicBezTo>
                    <a:close/>
                    <a:moveTo>
                      <a:pt x="2780" y="1578"/>
                    </a:moveTo>
                    <a:cubicBezTo>
                      <a:pt x="2787" y="1600"/>
                      <a:pt x="2791" y="1622"/>
                      <a:pt x="2797" y="1645"/>
                    </a:cubicBezTo>
                    <a:cubicBezTo>
                      <a:pt x="2780" y="1717"/>
                      <a:pt x="2754" y="1787"/>
                      <a:pt x="2725" y="1854"/>
                    </a:cubicBezTo>
                    <a:cubicBezTo>
                      <a:pt x="2698" y="1916"/>
                      <a:pt x="2667" y="1980"/>
                      <a:pt x="2632" y="2041"/>
                    </a:cubicBezTo>
                    <a:cubicBezTo>
                      <a:pt x="2594" y="2076"/>
                      <a:pt x="2556" y="2109"/>
                      <a:pt x="2520" y="2142"/>
                    </a:cubicBezTo>
                    <a:cubicBezTo>
                      <a:pt x="2429" y="2227"/>
                      <a:pt x="2333" y="2329"/>
                      <a:pt x="2202" y="2381"/>
                    </a:cubicBezTo>
                    <a:cubicBezTo>
                      <a:pt x="2165" y="2386"/>
                      <a:pt x="2129" y="2388"/>
                      <a:pt x="2093" y="2390"/>
                    </a:cubicBezTo>
                    <a:cubicBezTo>
                      <a:pt x="2096" y="2376"/>
                      <a:pt x="2102" y="2362"/>
                      <a:pt x="2103" y="2347"/>
                    </a:cubicBezTo>
                    <a:cubicBezTo>
                      <a:pt x="2106" y="2341"/>
                      <a:pt x="2106" y="2336"/>
                      <a:pt x="2106" y="2333"/>
                    </a:cubicBezTo>
                    <a:cubicBezTo>
                      <a:pt x="2110" y="2329"/>
                      <a:pt x="2114" y="2326"/>
                      <a:pt x="2120" y="2324"/>
                    </a:cubicBezTo>
                    <a:cubicBezTo>
                      <a:pt x="2135" y="2322"/>
                      <a:pt x="2150" y="2322"/>
                      <a:pt x="2165" y="2321"/>
                    </a:cubicBezTo>
                    <a:cubicBezTo>
                      <a:pt x="2305" y="2295"/>
                      <a:pt x="2431" y="2213"/>
                      <a:pt x="2530" y="2110"/>
                    </a:cubicBezTo>
                    <a:cubicBezTo>
                      <a:pt x="2630" y="2007"/>
                      <a:pt x="2684" y="1869"/>
                      <a:pt x="2693" y="1725"/>
                    </a:cubicBezTo>
                    <a:cubicBezTo>
                      <a:pt x="2695" y="1711"/>
                      <a:pt x="2695" y="1696"/>
                      <a:pt x="2695" y="1682"/>
                    </a:cubicBezTo>
                    <a:cubicBezTo>
                      <a:pt x="2714" y="1666"/>
                      <a:pt x="2736" y="1648"/>
                      <a:pt x="2753" y="1627"/>
                    </a:cubicBezTo>
                    <a:cubicBezTo>
                      <a:pt x="2764" y="1612"/>
                      <a:pt x="2771" y="1594"/>
                      <a:pt x="2780" y="1578"/>
                    </a:cubicBezTo>
                    <a:close/>
                    <a:moveTo>
                      <a:pt x="2060" y="2350"/>
                    </a:moveTo>
                    <a:lnTo>
                      <a:pt x="2060" y="2350"/>
                    </a:lnTo>
                    <a:cubicBezTo>
                      <a:pt x="2058" y="2363"/>
                      <a:pt x="2055" y="2377"/>
                      <a:pt x="2052" y="2391"/>
                    </a:cubicBezTo>
                    <a:lnTo>
                      <a:pt x="2044" y="2391"/>
                    </a:lnTo>
                    <a:cubicBezTo>
                      <a:pt x="2018" y="2390"/>
                      <a:pt x="1992" y="2386"/>
                      <a:pt x="1965" y="2384"/>
                    </a:cubicBezTo>
                    <a:cubicBezTo>
                      <a:pt x="2000" y="2376"/>
                      <a:pt x="2032" y="2362"/>
                      <a:pt x="2060" y="2350"/>
                    </a:cubicBezTo>
                    <a:close/>
                    <a:moveTo>
                      <a:pt x="808" y="2079"/>
                    </a:moveTo>
                    <a:lnTo>
                      <a:pt x="808" y="2079"/>
                    </a:lnTo>
                    <a:cubicBezTo>
                      <a:pt x="820" y="2101"/>
                      <a:pt x="833" y="2124"/>
                      <a:pt x="845" y="2145"/>
                    </a:cubicBezTo>
                    <a:cubicBezTo>
                      <a:pt x="911" y="2251"/>
                      <a:pt x="1006" y="2329"/>
                      <a:pt x="1105" y="2391"/>
                    </a:cubicBezTo>
                    <a:cubicBezTo>
                      <a:pt x="1148" y="2445"/>
                      <a:pt x="1196" y="2493"/>
                      <a:pt x="1248" y="2537"/>
                    </a:cubicBezTo>
                    <a:cubicBezTo>
                      <a:pt x="1101" y="2431"/>
                      <a:pt x="936" y="2329"/>
                      <a:pt x="848" y="2165"/>
                    </a:cubicBezTo>
                    <a:cubicBezTo>
                      <a:pt x="833" y="2138"/>
                      <a:pt x="820" y="2108"/>
                      <a:pt x="808" y="2079"/>
                    </a:cubicBezTo>
                    <a:close/>
                    <a:moveTo>
                      <a:pt x="2715" y="2453"/>
                    </a:moveTo>
                    <a:lnTo>
                      <a:pt x="2715" y="2453"/>
                    </a:lnTo>
                    <a:cubicBezTo>
                      <a:pt x="2709" y="2467"/>
                      <a:pt x="2702" y="2482"/>
                      <a:pt x="2695" y="2496"/>
                    </a:cubicBezTo>
                    <a:cubicBezTo>
                      <a:pt x="2643" y="2519"/>
                      <a:pt x="2587" y="2537"/>
                      <a:pt x="2528" y="2549"/>
                    </a:cubicBezTo>
                    <a:cubicBezTo>
                      <a:pt x="2486" y="2560"/>
                      <a:pt x="2440" y="2564"/>
                      <a:pt x="2396" y="2571"/>
                    </a:cubicBezTo>
                    <a:cubicBezTo>
                      <a:pt x="2395" y="2567"/>
                      <a:pt x="2395" y="2562"/>
                      <a:pt x="2392" y="2558"/>
                    </a:cubicBezTo>
                    <a:cubicBezTo>
                      <a:pt x="2502" y="2536"/>
                      <a:pt x="2611" y="2501"/>
                      <a:pt x="2715" y="2453"/>
                    </a:cubicBezTo>
                    <a:close/>
                    <a:moveTo>
                      <a:pt x="2354" y="2566"/>
                    </a:moveTo>
                    <a:cubicBezTo>
                      <a:pt x="2355" y="2570"/>
                      <a:pt x="2355" y="2574"/>
                      <a:pt x="2356" y="2577"/>
                    </a:cubicBezTo>
                    <a:cubicBezTo>
                      <a:pt x="2327" y="2581"/>
                      <a:pt x="2298" y="2581"/>
                      <a:pt x="2268" y="2582"/>
                    </a:cubicBezTo>
                    <a:cubicBezTo>
                      <a:pt x="2282" y="2580"/>
                      <a:pt x="2296" y="2577"/>
                      <a:pt x="2310" y="2575"/>
                    </a:cubicBezTo>
                    <a:cubicBezTo>
                      <a:pt x="2323" y="2573"/>
                      <a:pt x="2340" y="2569"/>
                      <a:pt x="2354" y="2566"/>
                    </a:cubicBezTo>
                    <a:close/>
                    <a:moveTo>
                      <a:pt x="864" y="2558"/>
                    </a:moveTo>
                    <a:cubicBezTo>
                      <a:pt x="879" y="2570"/>
                      <a:pt x="895" y="2581"/>
                      <a:pt x="911" y="2592"/>
                    </a:cubicBezTo>
                    <a:cubicBezTo>
                      <a:pt x="909" y="2600"/>
                      <a:pt x="909" y="2613"/>
                      <a:pt x="906" y="2625"/>
                    </a:cubicBezTo>
                    <a:cubicBezTo>
                      <a:pt x="892" y="2603"/>
                      <a:pt x="877" y="2582"/>
                      <a:pt x="864" y="2560"/>
                    </a:cubicBezTo>
                    <a:cubicBezTo>
                      <a:pt x="864" y="2560"/>
                      <a:pt x="864" y="2559"/>
                      <a:pt x="864" y="2558"/>
                    </a:cubicBezTo>
                    <a:close/>
                    <a:moveTo>
                      <a:pt x="1370" y="2624"/>
                    </a:moveTo>
                    <a:cubicBezTo>
                      <a:pt x="1422" y="2658"/>
                      <a:pt x="1477" y="2688"/>
                      <a:pt x="1535" y="2713"/>
                    </a:cubicBezTo>
                    <a:cubicBezTo>
                      <a:pt x="1553" y="2721"/>
                      <a:pt x="1573" y="2728"/>
                      <a:pt x="1594" y="2735"/>
                    </a:cubicBezTo>
                    <a:cubicBezTo>
                      <a:pt x="1580" y="2735"/>
                      <a:pt x="1566" y="2736"/>
                      <a:pt x="1553" y="2736"/>
                    </a:cubicBezTo>
                    <a:cubicBezTo>
                      <a:pt x="1546" y="2736"/>
                      <a:pt x="1539" y="2736"/>
                      <a:pt x="1532" y="2735"/>
                    </a:cubicBezTo>
                    <a:cubicBezTo>
                      <a:pt x="1476" y="2701"/>
                      <a:pt x="1422" y="2662"/>
                      <a:pt x="1370" y="2624"/>
                    </a:cubicBezTo>
                    <a:close/>
                    <a:moveTo>
                      <a:pt x="1693" y="2772"/>
                    </a:moveTo>
                    <a:cubicBezTo>
                      <a:pt x="1718" y="2782"/>
                      <a:pt x="1744" y="2791"/>
                      <a:pt x="1771" y="2801"/>
                    </a:cubicBezTo>
                    <a:lnTo>
                      <a:pt x="1730" y="2826"/>
                    </a:lnTo>
                    <a:cubicBezTo>
                      <a:pt x="1711" y="2819"/>
                      <a:pt x="1693" y="2818"/>
                      <a:pt x="1674" y="2809"/>
                    </a:cubicBezTo>
                    <a:cubicBezTo>
                      <a:pt x="1654" y="2801"/>
                      <a:pt x="1635" y="2790"/>
                      <a:pt x="1619" y="2782"/>
                    </a:cubicBezTo>
                    <a:cubicBezTo>
                      <a:pt x="1642" y="2779"/>
                      <a:pt x="1667" y="2776"/>
                      <a:pt x="1693" y="2772"/>
                    </a:cubicBezTo>
                    <a:close/>
                    <a:moveTo>
                      <a:pt x="1837" y="2818"/>
                    </a:moveTo>
                    <a:cubicBezTo>
                      <a:pt x="1972" y="2856"/>
                      <a:pt x="2114" y="2880"/>
                      <a:pt x="2259" y="2881"/>
                    </a:cubicBezTo>
                    <a:cubicBezTo>
                      <a:pt x="2217" y="2892"/>
                      <a:pt x="2175" y="2900"/>
                      <a:pt x="2126" y="2900"/>
                    </a:cubicBezTo>
                    <a:cubicBezTo>
                      <a:pt x="2019" y="2899"/>
                      <a:pt x="1906" y="2877"/>
                      <a:pt x="1792" y="2844"/>
                    </a:cubicBezTo>
                    <a:cubicBezTo>
                      <a:pt x="1807" y="2836"/>
                      <a:pt x="1821" y="2829"/>
                      <a:pt x="1837" y="2818"/>
                    </a:cubicBezTo>
                    <a:close/>
                    <a:moveTo>
                      <a:pt x="933" y="2606"/>
                    </a:moveTo>
                    <a:cubicBezTo>
                      <a:pt x="1056" y="2728"/>
                      <a:pt x="1203" y="2822"/>
                      <a:pt x="1352" y="2906"/>
                    </a:cubicBezTo>
                    <a:cubicBezTo>
                      <a:pt x="1372" y="2918"/>
                      <a:pt x="1394" y="2929"/>
                      <a:pt x="1415" y="2940"/>
                    </a:cubicBezTo>
                    <a:cubicBezTo>
                      <a:pt x="1400" y="2941"/>
                      <a:pt x="1385" y="2943"/>
                      <a:pt x="1367" y="2944"/>
                    </a:cubicBezTo>
                    <a:cubicBezTo>
                      <a:pt x="1240" y="2881"/>
                      <a:pt x="1118" y="2807"/>
                      <a:pt x="999" y="2732"/>
                    </a:cubicBezTo>
                    <a:cubicBezTo>
                      <a:pt x="981" y="2720"/>
                      <a:pt x="965" y="2706"/>
                      <a:pt x="947" y="2694"/>
                    </a:cubicBezTo>
                    <a:cubicBezTo>
                      <a:pt x="943" y="2687"/>
                      <a:pt x="939" y="2679"/>
                      <a:pt x="933" y="2672"/>
                    </a:cubicBezTo>
                    <a:cubicBezTo>
                      <a:pt x="931" y="2650"/>
                      <a:pt x="931" y="2626"/>
                      <a:pt x="933" y="2606"/>
                    </a:cubicBezTo>
                    <a:close/>
                    <a:moveTo>
                      <a:pt x="1463" y="2964"/>
                    </a:moveTo>
                    <a:cubicBezTo>
                      <a:pt x="1507" y="2988"/>
                      <a:pt x="1551" y="3012"/>
                      <a:pt x="1597" y="3032"/>
                    </a:cubicBezTo>
                    <a:cubicBezTo>
                      <a:pt x="1542" y="3013"/>
                      <a:pt x="1488" y="2994"/>
                      <a:pt x="1434" y="2969"/>
                    </a:cubicBezTo>
                    <a:cubicBezTo>
                      <a:pt x="1444" y="2968"/>
                      <a:pt x="1454" y="2965"/>
                      <a:pt x="1463" y="2964"/>
                    </a:cubicBezTo>
                    <a:close/>
                    <a:moveTo>
                      <a:pt x="3338" y="1565"/>
                    </a:moveTo>
                    <a:lnTo>
                      <a:pt x="3338" y="1565"/>
                    </a:lnTo>
                    <a:cubicBezTo>
                      <a:pt x="3346" y="1607"/>
                      <a:pt x="3354" y="1648"/>
                      <a:pt x="3361" y="1691"/>
                    </a:cubicBezTo>
                    <a:cubicBezTo>
                      <a:pt x="3404" y="1973"/>
                      <a:pt x="3417" y="2286"/>
                      <a:pt x="3266" y="2558"/>
                    </a:cubicBezTo>
                    <a:cubicBezTo>
                      <a:pt x="3128" y="2804"/>
                      <a:pt x="2881" y="2983"/>
                      <a:pt x="2610" y="3058"/>
                    </a:cubicBezTo>
                    <a:lnTo>
                      <a:pt x="2589" y="3064"/>
                    </a:lnTo>
                    <a:cubicBezTo>
                      <a:pt x="2718" y="2976"/>
                      <a:pt x="2798" y="2856"/>
                      <a:pt x="2863" y="2730"/>
                    </a:cubicBezTo>
                    <a:cubicBezTo>
                      <a:pt x="2987" y="2654"/>
                      <a:pt x="3097" y="2555"/>
                      <a:pt x="3175" y="2431"/>
                    </a:cubicBezTo>
                    <a:cubicBezTo>
                      <a:pt x="3299" y="2237"/>
                      <a:pt x="3327" y="2019"/>
                      <a:pt x="3321" y="1812"/>
                    </a:cubicBezTo>
                    <a:cubicBezTo>
                      <a:pt x="3340" y="1732"/>
                      <a:pt x="3347" y="1648"/>
                      <a:pt x="3338" y="1565"/>
                    </a:cubicBezTo>
                    <a:close/>
                    <a:moveTo>
                      <a:pt x="282" y="2121"/>
                    </a:moveTo>
                    <a:cubicBezTo>
                      <a:pt x="307" y="2193"/>
                      <a:pt x="340" y="2262"/>
                      <a:pt x="377" y="2328"/>
                    </a:cubicBezTo>
                    <a:cubicBezTo>
                      <a:pt x="369" y="2358"/>
                      <a:pt x="362" y="2391"/>
                      <a:pt x="366" y="2421"/>
                    </a:cubicBezTo>
                    <a:cubicBezTo>
                      <a:pt x="375" y="2483"/>
                      <a:pt x="395" y="2542"/>
                      <a:pt x="408" y="2603"/>
                    </a:cubicBezTo>
                    <a:cubicBezTo>
                      <a:pt x="420" y="2665"/>
                      <a:pt x="441" y="2723"/>
                      <a:pt x="461" y="2785"/>
                    </a:cubicBezTo>
                    <a:cubicBezTo>
                      <a:pt x="479" y="2847"/>
                      <a:pt x="531" y="2892"/>
                      <a:pt x="559" y="2948"/>
                    </a:cubicBezTo>
                    <a:cubicBezTo>
                      <a:pt x="575" y="2986"/>
                      <a:pt x="575" y="3039"/>
                      <a:pt x="586" y="3085"/>
                    </a:cubicBezTo>
                    <a:cubicBezTo>
                      <a:pt x="573" y="3074"/>
                      <a:pt x="559" y="3063"/>
                      <a:pt x="547" y="3047"/>
                    </a:cubicBezTo>
                    <a:cubicBezTo>
                      <a:pt x="492" y="2990"/>
                      <a:pt x="441" y="2929"/>
                      <a:pt x="394" y="2864"/>
                    </a:cubicBezTo>
                    <a:cubicBezTo>
                      <a:pt x="347" y="2798"/>
                      <a:pt x="308" y="2724"/>
                      <a:pt x="282" y="2647"/>
                    </a:cubicBezTo>
                    <a:cubicBezTo>
                      <a:pt x="255" y="2566"/>
                      <a:pt x="282" y="2475"/>
                      <a:pt x="274" y="2397"/>
                    </a:cubicBezTo>
                    <a:cubicBezTo>
                      <a:pt x="267" y="2315"/>
                      <a:pt x="260" y="2235"/>
                      <a:pt x="274" y="2156"/>
                    </a:cubicBezTo>
                    <a:cubicBezTo>
                      <a:pt x="277" y="2143"/>
                      <a:pt x="280" y="2131"/>
                      <a:pt x="282" y="2121"/>
                    </a:cubicBezTo>
                    <a:close/>
                    <a:moveTo>
                      <a:pt x="3328" y="1329"/>
                    </a:moveTo>
                    <a:cubicBezTo>
                      <a:pt x="3412" y="1406"/>
                      <a:pt x="3483" y="1502"/>
                      <a:pt x="3521" y="1608"/>
                    </a:cubicBezTo>
                    <a:cubicBezTo>
                      <a:pt x="3582" y="1784"/>
                      <a:pt x="3540" y="1966"/>
                      <a:pt x="3512" y="2128"/>
                    </a:cubicBezTo>
                    <a:cubicBezTo>
                      <a:pt x="3485" y="2293"/>
                      <a:pt x="3437" y="2457"/>
                      <a:pt x="3351" y="2600"/>
                    </a:cubicBezTo>
                    <a:cubicBezTo>
                      <a:pt x="3266" y="2743"/>
                      <a:pt x="3161" y="2875"/>
                      <a:pt x="3035" y="2981"/>
                    </a:cubicBezTo>
                    <a:cubicBezTo>
                      <a:pt x="2922" y="3076"/>
                      <a:pt x="2809" y="3173"/>
                      <a:pt x="2674" y="3235"/>
                    </a:cubicBezTo>
                    <a:cubicBezTo>
                      <a:pt x="2659" y="3242"/>
                      <a:pt x="2645" y="3250"/>
                      <a:pt x="2629" y="3257"/>
                    </a:cubicBezTo>
                    <a:cubicBezTo>
                      <a:pt x="2540" y="3289"/>
                      <a:pt x="2447" y="3292"/>
                      <a:pt x="2356" y="3292"/>
                    </a:cubicBezTo>
                    <a:cubicBezTo>
                      <a:pt x="2331" y="3292"/>
                      <a:pt x="2306" y="3292"/>
                      <a:pt x="2282" y="3292"/>
                    </a:cubicBezTo>
                    <a:cubicBezTo>
                      <a:pt x="2255" y="3292"/>
                      <a:pt x="2229" y="3292"/>
                      <a:pt x="2204" y="3294"/>
                    </a:cubicBezTo>
                    <a:cubicBezTo>
                      <a:pt x="2174" y="3295"/>
                      <a:pt x="2144" y="3296"/>
                      <a:pt x="2114" y="3296"/>
                    </a:cubicBezTo>
                    <a:cubicBezTo>
                      <a:pt x="2006" y="3296"/>
                      <a:pt x="1898" y="3286"/>
                      <a:pt x="1793" y="3262"/>
                    </a:cubicBezTo>
                    <a:cubicBezTo>
                      <a:pt x="1663" y="3230"/>
                      <a:pt x="1521" y="3217"/>
                      <a:pt x="1398" y="3148"/>
                    </a:cubicBezTo>
                    <a:cubicBezTo>
                      <a:pt x="1359" y="3126"/>
                      <a:pt x="1324" y="3100"/>
                      <a:pt x="1290" y="3071"/>
                    </a:cubicBezTo>
                    <a:lnTo>
                      <a:pt x="1290" y="3071"/>
                    </a:lnTo>
                    <a:cubicBezTo>
                      <a:pt x="1356" y="3083"/>
                      <a:pt x="1422" y="3092"/>
                      <a:pt x="1488" y="3098"/>
                    </a:cubicBezTo>
                    <a:cubicBezTo>
                      <a:pt x="1696" y="3161"/>
                      <a:pt x="1910" y="3202"/>
                      <a:pt x="2131" y="3202"/>
                    </a:cubicBezTo>
                    <a:cubicBezTo>
                      <a:pt x="2138" y="3202"/>
                      <a:pt x="2145" y="3202"/>
                      <a:pt x="2153" y="3202"/>
                    </a:cubicBezTo>
                    <a:cubicBezTo>
                      <a:pt x="2480" y="3196"/>
                      <a:pt x="2817" y="3086"/>
                      <a:pt x="3068" y="2864"/>
                    </a:cubicBezTo>
                    <a:cubicBezTo>
                      <a:pt x="3333" y="2639"/>
                      <a:pt x="3437" y="2289"/>
                      <a:pt x="3430" y="1975"/>
                    </a:cubicBezTo>
                    <a:cubicBezTo>
                      <a:pt x="3428" y="1762"/>
                      <a:pt x="3375" y="1539"/>
                      <a:pt x="3328" y="1329"/>
                    </a:cubicBezTo>
                    <a:close/>
                    <a:moveTo>
                      <a:pt x="1904" y="1"/>
                    </a:moveTo>
                    <a:cubicBezTo>
                      <a:pt x="1837" y="3"/>
                      <a:pt x="1773" y="23"/>
                      <a:pt x="1708" y="32"/>
                    </a:cubicBezTo>
                    <a:cubicBezTo>
                      <a:pt x="1642" y="39"/>
                      <a:pt x="1580" y="65"/>
                      <a:pt x="1517" y="80"/>
                    </a:cubicBezTo>
                    <a:cubicBezTo>
                      <a:pt x="1454" y="97"/>
                      <a:pt x="1379" y="79"/>
                      <a:pt x="1316" y="101"/>
                    </a:cubicBezTo>
                    <a:cubicBezTo>
                      <a:pt x="1240" y="129"/>
                      <a:pt x="1187" y="204"/>
                      <a:pt x="1123" y="248"/>
                    </a:cubicBezTo>
                    <a:cubicBezTo>
                      <a:pt x="1117" y="236"/>
                      <a:pt x="1107" y="220"/>
                      <a:pt x="1104" y="220"/>
                    </a:cubicBezTo>
                    <a:cubicBezTo>
                      <a:pt x="1104" y="220"/>
                      <a:pt x="1104" y="221"/>
                      <a:pt x="1104" y="221"/>
                    </a:cubicBezTo>
                    <a:cubicBezTo>
                      <a:pt x="1085" y="237"/>
                      <a:pt x="1075" y="265"/>
                      <a:pt x="1048" y="266"/>
                    </a:cubicBezTo>
                    <a:cubicBezTo>
                      <a:pt x="1046" y="266"/>
                      <a:pt x="1044" y="266"/>
                      <a:pt x="1043" y="266"/>
                    </a:cubicBezTo>
                    <a:cubicBezTo>
                      <a:pt x="1015" y="266"/>
                      <a:pt x="977" y="247"/>
                      <a:pt x="946" y="244"/>
                    </a:cubicBezTo>
                    <a:cubicBezTo>
                      <a:pt x="913" y="241"/>
                      <a:pt x="867" y="217"/>
                      <a:pt x="834" y="217"/>
                    </a:cubicBezTo>
                    <a:cubicBezTo>
                      <a:pt x="801" y="217"/>
                      <a:pt x="785" y="237"/>
                      <a:pt x="759" y="245"/>
                    </a:cubicBezTo>
                    <a:cubicBezTo>
                      <a:pt x="731" y="257"/>
                      <a:pt x="717" y="284"/>
                      <a:pt x="691" y="295"/>
                    </a:cubicBezTo>
                    <a:cubicBezTo>
                      <a:pt x="665" y="307"/>
                      <a:pt x="626" y="306"/>
                      <a:pt x="602" y="323"/>
                    </a:cubicBezTo>
                    <a:cubicBezTo>
                      <a:pt x="578" y="339"/>
                      <a:pt x="541" y="342"/>
                      <a:pt x="519" y="362"/>
                    </a:cubicBezTo>
                    <a:cubicBezTo>
                      <a:pt x="497" y="382"/>
                      <a:pt x="503" y="429"/>
                      <a:pt x="483" y="449"/>
                    </a:cubicBezTo>
                    <a:lnTo>
                      <a:pt x="424" y="512"/>
                    </a:lnTo>
                    <a:cubicBezTo>
                      <a:pt x="406" y="533"/>
                      <a:pt x="373" y="543"/>
                      <a:pt x="354" y="566"/>
                    </a:cubicBezTo>
                    <a:cubicBezTo>
                      <a:pt x="333" y="587"/>
                      <a:pt x="306" y="601"/>
                      <a:pt x="286" y="623"/>
                    </a:cubicBezTo>
                    <a:cubicBezTo>
                      <a:pt x="269" y="645"/>
                      <a:pt x="244" y="664"/>
                      <a:pt x="227" y="686"/>
                    </a:cubicBezTo>
                    <a:cubicBezTo>
                      <a:pt x="209" y="711"/>
                      <a:pt x="211" y="745"/>
                      <a:pt x="190" y="767"/>
                    </a:cubicBezTo>
                    <a:cubicBezTo>
                      <a:pt x="172" y="789"/>
                      <a:pt x="141" y="803"/>
                      <a:pt x="120" y="825"/>
                    </a:cubicBezTo>
                    <a:cubicBezTo>
                      <a:pt x="101" y="848"/>
                      <a:pt x="73" y="866"/>
                      <a:pt x="57" y="891"/>
                    </a:cubicBezTo>
                    <a:cubicBezTo>
                      <a:pt x="37" y="914"/>
                      <a:pt x="44" y="951"/>
                      <a:pt x="32" y="979"/>
                    </a:cubicBezTo>
                    <a:cubicBezTo>
                      <a:pt x="18" y="1008"/>
                      <a:pt x="3" y="1037"/>
                      <a:pt x="2" y="1071"/>
                    </a:cubicBezTo>
                    <a:cubicBezTo>
                      <a:pt x="0" y="1106"/>
                      <a:pt x="24" y="1151"/>
                      <a:pt x="25" y="1185"/>
                    </a:cubicBezTo>
                    <a:cubicBezTo>
                      <a:pt x="28" y="1220"/>
                      <a:pt x="31" y="1256"/>
                      <a:pt x="39" y="1291"/>
                    </a:cubicBezTo>
                    <a:cubicBezTo>
                      <a:pt x="46" y="1323"/>
                      <a:pt x="66" y="1360"/>
                      <a:pt x="31" y="1378"/>
                    </a:cubicBezTo>
                    <a:cubicBezTo>
                      <a:pt x="29" y="1378"/>
                      <a:pt x="48" y="1385"/>
                      <a:pt x="52" y="1385"/>
                    </a:cubicBezTo>
                    <a:cubicBezTo>
                      <a:pt x="52" y="1385"/>
                      <a:pt x="52" y="1385"/>
                      <a:pt x="53" y="1385"/>
                    </a:cubicBezTo>
                    <a:cubicBezTo>
                      <a:pt x="92" y="1378"/>
                      <a:pt x="91" y="1359"/>
                      <a:pt x="87" y="1338"/>
                    </a:cubicBezTo>
                    <a:cubicBezTo>
                      <a:pt x="83" y="1305"/>
                      <a:pt x="55" y="1265"/>
                      <a:pt x="62" y="1236"/>
                    </a:cubicBezTo>
                    <a:cubicBezTo>
                      <a:pt x="66" y="1209"/>
                      <a:pt x="66" y="1180"/>
                      <a:pt x="69" y="1151"/>
                    </a:cubicBezTo>
                    <a:cubicBezTo>
                      <a:pt x="72" y="1121"/>
                      <a:pt x="77" y="1093"/>
                      <a:pt x="87" y="1068"/>
                    </a:cubicBezTo>
                    <a:cubicBezTo>
                      <a:pt x="99" y="1042"/>
                      <a:pt x="154" y="1037"/>
                      <a:pt x="172" y="1015"/>
                    </a:cubicBezTo>
                    <a:cubicBezTo>
                      <a:pt x="189" y="993"/>
                      <a:pt x="200" y="967"/>
                      <a:pt x="222" y="947"/>
                    </a:cubicBezTo>
                    <a:cubicBezTo>
                      <a:pt x="244" y="928"/>
                      <a:pt x="262" y="906"/>
                      <a:pt x="286" y="890"/>
                    </a:cubicBezTo>
                    <a:cubicBezTo>
                      <a:pt x="311" y="872"/>
                      <a:pt x="307" y="837"/>
                      <a:pt x="333" y="821"/>
                    </a:cubicBezTo>
                    <a:cubicBezTo>
                      <a:pt x="344" y="813"/>
                      <a:pt x="365" y="813"/>
                      <a:pt x="386" y="813"/>
                    </a:cubicBezTo>
                    <a:cubicBezTo>
                      <a:pt x="407" y="813"/>
                      <a:pt x="428" y="813"/>
                      <a:pt x="438" y="806"/>
                    </a:cubicBezTo>
                    <a:cubicBezTo>
                      <a:pt x="461" y="788"/>
                      <a:pt x="476" y="775"/>
                      <a:pt x="497" y="760"/>
                    </a:cubicBezTo>
                    <a:cubicBezTo>
                      <a:pt x="516" y="746"/>
                      <a:pt x="507" y="708"/>
                      <a:pt x="527" y="694"/>
                    </a:cubicBezTo>
                    <a:cubicBezTo>
                      <a:pt x="541" y="686"/>
                      <a:pt x="560" y="683"/>
                      <a:pt x="580" y="678"/>
                    </a:cubicBezTo>
                    <a:cubicBezTo>
                      <a:pt x="586" y="683"/>
                      <a:pt x="592" y="686"/>
                      <a:pt x="595" y="686"/>
                    </a:cubicBezTo>
                    <a:cubicBezTo>
                      <a:pt x="597" y="686"/>
                      <a:pt x="598" y="686"/>
                      <a:pt x="599" y="685"/>
                    </a:cubicBezTo>
                    <a:cubicBezTo>
                      <a:pt x="607" y="673"/>
                      <a:pt x="614" y="664"/>
                      <a:pt x="622" y="651"/>
                    </a:cubicBezTo>
                    <a:cubicBezTo>
                      <a:pt x="633" y="642"/>
                      <a:pt x="643" y="629"/>
                      <a:pt x="657" y="621"/>
                    </a:cubicBezTo>
                    <a:cubicBezTo>
                      <a:pt x="676" y="607"/>
                      <a:pt x="706" y="605"/>
                      <a:pt x="725" y="591"/>
                    </a:cubicBezTo>
                    <a:cubicBezTo>
                      <a:pt x="745" y="577"/>
                      <a:pt x="748" y="548"/>
                      <a:pt x="765" y="535"/>
                    </a:cubicBezTo>
                    <a:cubicBezTo>
                      <a:pt x="772" y="529"/>
                      <a:pt x="779" y="521"/>
                      <a:pt x="785" y="512"/>
                    </a:cubicBezTo>
                    <a:cubicBezTo>
                      <a:pt x="833" y="495"/>
                      <a:pt x="885" y="484"/>
                      <a:pt x="931" y="466"/>
                    </a:cubicBezTo>
                    <a:cubicBezTo>
                      <a:pt x="975" y="453"/>
                      <a:pt x="1021" y="451"/>
                      <a:pt x="1068" y="445"/>
                    </a:cubicBezTo>
                    <a:lnTo>
                      <a:pt x="1068" y="445"/>
                    </a:lnTo>
                    <a:cubicBezTo>
                      <a:pt x="1021" y="467"/>
                      <a:pt x="975" y="490"/>
                      <a:pt x="933" y="525"/>
                    </a:cubicBezTo>
                    <a:cubicBezTo>
                      <a:pt x="911" y="544"/>
                      <a:pt x="892" y="565"/>
                      <a:pt x="874" y="587"/>
                    </a:cubicBezTo>
                    <a:cubicBezTo>
                      <a:pt x="855" y="595"/>
                      <a:pt x="836" y="603"/>
                      <a:pt x="819" y="614"/>
                    </a:cubicBezTo>
                    <a:cubicBezTo>
                      <a:pt x="767" y="645"/>
                      <a:pt x="716" y="678"/>
                      <a:pt x="665" y="713"/>
                    </a:cubicBezTo>
                    <a:cubicBezTo>
                      <a:pt x="620" y="753"/>
                      <a:pt x="586" y="807"/>
                      <a:pt x="540" y="848"/>
                    </a:cubicBezTo>
                    <a:cubicBezTo>
                      <a:pt x="493" y="888"/>
                      <a:pt x="438" y="923"/>
                      <a:pt x="394" y="967"/>
                    </a:cubicBezTo>
                    <a:cubicBezTo>
                      <a:pt x="351" y="1013"/>
                      <a:pt x="303" y="1056"/>
                      <a:pt x="264" y="1110"/>
                    </a:cubicBezTo>
                    <a:cubicBezTo>
                      <a:pt x="230" y="1161"/>
                      <a:pt x="216" y="1225"/>
                      <a:pt x="194" y="1282"/>
                    </a:cubicBezTo>
                    <a:cubicBezTo>
                      <a:pt x="165" y="1319"/>
                      <a:pt x="132" y="1356"/>
                      <a:pt x="110" y="1399"/>
                    </a:cubicBezTo>
                    <a:cubicBezTo>
                      <a:pt x="84" y="1446"/>
                      <a:pt x="87" y="1502"/>
                      <a:pt x="70" y="1552"/>
                    </a:cubicBezTo>
                    <a:cubicBezTo>
                      <a:pt x="55" y="1607"/>
                      <a:pt x="37" y="1663"/>
                      <a:pt x="42" y="1722"/>
                    </a:cubicBezTo>
                    <a:cubicBezTo>
                      <a:pt x="44" y="1780"/>
                      <a:pt x="77" y="1841"/>
                      <a:pt x="91" y="1896"/>
                    </a:cubicBezTo>
                    <a:cubicBezTo>
                      <a:pt x="99" y="1937"/>
                      <a:pt x="113" y="1975"/>
                      <a:pt x="131" y="2013"/>
                    </a:cubicBezTo>
                    <a:cubicBezTo>
                      <a:pt x="113" y="2087"/>
                      <a:pt x="98" y="2163"/>
                      <a:pt x="97" y="2240"/>
                    </a:cubicBezTo>
                    <a:cubicBezTo>
                      <a:pt x="94" y="2330"/>
                      <a:pt x="127" y="2417"/>
                      <a:pt x="146" y="2501"/>
                    </a:cubicBezTo>
                    <a:cubicBezTo>
                      <a:pt x="167" y="2596"/>
                      <a:pt x="196" y="2691"/>
                      <a:pt x="244" y="2775"/>
                    </a:cubicBezTo>
                    <a:cubicBezTo>
                      <a:pt x="296" y="2859"/>
                      <a:pt x="373" y="2922"/>
                      <a:pt x="438" y="2990"/>
                    </a:cubicBezTo>
                    <a:cubicBezTo>
                      <a:pt x="490" y="3045"/>
                      <a:pt x="548" y="3093"/>
                      <a:pt x="609" y="3134"/>
                    </a:cubicBezTo>
                    <a:cubicBezTo>
                      <a:pt x="642" y="3180"/>
                      <a:pt x="677" y="3222"/>
                      <a:pt x="713" y="3264"/>
                    </a:cubicBezTo>
                    <a:cubicBezTo>
                      <a:pt x="754" y="3308"/>
                      <a:pt x="820" y="3323"/>
                      <a:pt x="867" y="3360"/>
                    </a:cubicBezTo>
                    <a:cubicBezTo>
                      <a:pt x="911" y="3398"/>
                      <a:pt x="950" y="3456"/>
                      <a:pt x="1002" y="3486"/>
                    </a:cubicBezTo>
                    <a:cubicBezTo>
                      <a:pt x="1056" y="3520"/>
                      <a:pt x="1116" y="3539"/>
                      <a:pt x="1173" y="3564"/>
                    </a:cubicBezTo>
                    <a:cubicBezTo>
                      <a:pt x="1232" y="3587"/>
                      <a:pt x="1284" y="3627"/>
                      <a:pt x="1346" y="3639"/>
                    </a:cubicBezTo>
                    <a:cubicBezTo>
                      <a:pt x="1408" y="3656"/>
                      <a:pt x="1474" y="3649"/>
                      <a:pt x="1536" y="3653"/>
                    </a:cubicBezTo>
                    <a:cubicBezTo>
                      <a:pt x="1551" y="3655"/>
                      <a:pt x="1566" y="3655"/>
                      <a:pt x="1581" y="3655"/>
                    </a:cubicBezTo>
                    <a:cubicBezTo>
                      <a:pt x="1628" y="3655"/>
                      <a:pt x="1676" y="3649"/>
                      <a:pt x="1723" y="3649"/>
                    </a:cubicBezTo>
                    <a:cubicBezTo>
                      <a:pt x="1726" y="3649"/>
                      <a:pt x="1728" y="3649"/>
                      <a:pt x="1731" y="3649"/>
                    </a:cubicBezTo>
                    <a:cubicBezTo>
                      <a:pt x="1783" y="3649"/>
                      <a:pt x="1837" y="3671"/>
                      <a:pt x="1890" y="3671"/>
                    </a:cubicBezTo>
                    <a:cubicBezTo>
                      <a:pt x="1898" y="3671"/>
                      <a:pt x="1906" y="3671"/>
                      <a:pt x="1915" y="3670"/>
                    </a:cubicBezTo>
                    <a:cubicBezTo>
                      <a:pt x="1956" y="3663"/>
                      <a:pt x="1992" y="3639"/>
                      <a:pt x="2027" y="3617"/>
                    </a:cubicBezTo>
                    <a:cubicBezTo>
                      <a:pt x="2071" y="3601"/>
                      <a:pt x="2114" y="3580"/>
                      <a:pt x="2157" y="3566"/>
                    </a:cubicBezTo>
                    <a:cubicBezTo>
                      <a:pt x="2197" y="3553"/>
                      <a:pt x="2234" y="3536"/>
                      <a:pt x="2272" y="3517"/>
                    </a:cubicBezTo>
                    <a:cubicBezTo>
                      <a:pt x="2305" y="3511"/>
                      <a:pt x="2340" y="3507"/>
                      <a:pt x="2371" y="3500"/>
                    </a:cubicBezTo>
                    <a:cubicBezTo>
                      <a:pt x="2550" y="3464"/>
                      <a:pt x="2714" y="3376"/>
                      <a:pt x="2865" y="3284"/>
                    </a:cubicBezTo>
                    <a:cubicBezTo>
                      <a:pt x="3018" y="3193"/>
                      <a:pt x="3168" y="3087"/>
                      <a:pt x="3287" y="2948"/>
                    </a:cubicBezTo>
                    <a:cubicBezTo>
                      <a:pt x="3404" y="2811"/>
                      <a:pt x="3511" y="2659"/>
                      <a:pt x="3578" y="2487"/>
                    </a:cubicBezTo>
                    <a:cubicBezTo>
                      <a:pt x="3644" y="2315"/>
                      <a:pt x="3661" y="2128"/>
                      <a:pt x="3658" y="1942"/>
                    </a:cubicBezTo>
                    <a:cubicBezTo>
                      <a:pt x="3657" y="1772"/>
                      <a:pt x="3620" y="1590"/>
                      <a:pt x="3521" y="1432"/>
                    </a:cubicBezTo>
                    <a:cubicBezTo>
                      <a:pt x="3533" y="1426"/>
                      <a:pt x="3538" y="1419"/>
                      <a:pt x="3541" y="1413"/>
                    </a:cubicBezTo>
                    <a:cubicBezTo>
                      <a:pt x="3569" y="1462"/>
                      <a:pt x="3596" y="1514"/>
                      <a:pt x="3622" y="1567"/>
                    </a:cubicBezTo>
                    <a:cubicBezTo>
                      <a:pt x="3651" y="1626"/>
                      <a:pt x="3690" y="1697"/>
                      <a:pt x="3668" y="1763"/>
                    </a:cubicBezTo>
                    <a:cubicBezTo>
                      <a:pt x="3666" y="1765"/>
                      <a:pt x="3672" y="1766"/>
                      <a:pt x="3678" y="1766"/>
                    </a:cubicBezTo>
                    <a:cubicBezTo>
                      <a:pt x="3684" y="1766"/>
                      <a:pt x="3691" y="1765"/>
                      <a:pt x="3691" y="1763"/>
                    </a:cubicBezTo>
                    <a:cubicBezTo>
                      <a:pt x="3723" y="1715"/>
                      <a:pt x="3710" y="1668"/>
                      <a:pt x="3695" y="1623"/>
                    </a:cubicBezTo>
                    <a:cubicBezTo>
                      <a:pt x="3669" y="1553"/>
                      <a:pt x="3616" y="1492"/>
                      <a:pt x="3592" y="1428"/>
                    </a:cubicBezTo>
                    <a:cubicBezTo>
                      <a:pt x="3569" y="1367"/>
                      <a:pt x="3540" y="1309"/>
                      <a:pt x="3505" y="1256"/>
                    </a:cubicBezTo>
                    <a:cubicBezTo>
                      <a:pt x="3471" y="1198"/>
                      <a:pt x="3441" y="1144"/>
                      <a:pt x="3409" y="1090"/>
                    </a:cubicBezTo>
                    <a:lnTo>
                      <a:pt x="3409" y="1089"/>
                    </a:lnTo>
                    <a:cubicBezTo>
                      <a:pt x="3409" y="1084"/>
                      <a:pt x="3410" y="1079"/>
                      <a:pt x="3409" y="1075"/>
                    </a:cubicBezTo>
                    <a:cubicBezTo>
                      <a:pt x="3402" y="1051"/>
                      <a:pt x="3388" y="1030"/>
                      <a:pt x="3382" y="1004"/>
                    </a:cubicBezTo>
                    <a:cubicBezTo>
                      <a:pt x="3375" y="967"/>
                      <a:pt x="3368" y="927"/>
                      <a:pt x="3347" y="896"/>
                    </a:cubicBezTo>
                    <a:cubicBezTo>
                      <a:pt x="3333" y="873"/>
                      <a:pt x="3318" y="851"/>
                      <a:pt x="3303" y="830"/>
                    </a:cubicBezTo>
                    <a:cubicBezTo>
                      <a:pt x="3311" y="814"/>
                      <a:pt x="3324" y="775"/>
                      <a:pt x="3313" y="755"/>
                    </a:cubicBezTo>
                    <a:cubicBezTo>
                      <a:pt x="3299" y="731"/>
                      <a:pt x="3282" y="711"/>
                      <a:pt x="3266" y="686"/>
                    </a:cubicBezTo>
                    <a:cubicBezTo>
                      <a:pt x="3251" y="664"/>
                      <a:pt x="3211" y="669"/>
                      <a:pt x="3194" y="650"/>
                    </a:cubicBezTo>
                    <a:cubicBezTo>
                      <a:pt x="3177" y="629"/>
                      <a:pt x="3172" y="590"/>
                      <a:pt x="3153" y="569"/>
                    </a:cubicBezTo>
                    <a:cubicBezTo>
                      <a:pt x="3132" y="551"/>
                      <a:pt x="3108" y="540"/>
                      <a:pt x="3086" y="523"/>
                    </a:cubicBezTo>
                    <a:cubicBezTo>
                      <a:pt x="3065" y="506"/>
                      <a:pt x="3051" y="475"/>
                      <a:pt x="3028" y="459"/>
                    </a:cubicBezTo>
                    <a:cubicBezTo>
                      <a:pt x="3003" y="445"/>
                      <a:pt x="2973" y="449"/>
                      <a:pt x="2948" y="437"/>
                    </a:cubicBezTo>
                    <a:lnTo>
                      <a:pt x="2933" y="431"/>
                    </a:lnTo>
                    <a:cubicBezTo>
                      <a:pt x="2900" y="387"/>
                      <a:pt x="2878" y="321"/>
                      <a:pt x="2831" y="290"/>
                    </a:cubicBezTo>
                    <a:cubicBezTo>
                      <a:pt x="2780" y="251"/>
                      <a:pt x="2722" y="221"/>
                      <a:pt x="2666" y="188"/>
                    </a:cubicBezTo>
                    <a:cubicBezTo>
                      <a:pt x="2608" y="156"/>
                      <a:pt x="2537" y="162"/>
                      <a:pt x="2477" y="140"/>
                    </a:cubicBezTo>
                    <a:cubicBezTo>
                      <a:pt x="2418" y="113"/>
                      <a:pt x="2360" y="73"/>
                      <a:pt x="2296" y="56"/>
                    </a:cubicBezTo>
                    <a:cubicBezTo>
                      <a:pt x="2232" y="42"/>
                      <a:pt x="2168" y="35"/>
                      <a:pt x="2102" y="29"/>
                    </a:cubicBezTo>
                    <a:cubicBezTo>
                      <a:pt x="2037" y="21"/>
                      <a:pt x="1971" y="1"/>
                      <a:pt x="1904"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29"/>
              <p:cNvSpPr/>
              <p:nvPr/>
            </p:nvSpPr>
            <p:spPr>
              <a:xfrm>
                <a:off x="1672650" y="3510225"/>
                <a:ext cx="2200" cy="875"/>
              </a:xfrm>
              <a:custGeom>
                <a:rect b="b" l="l" r="r" t="t"/>
                <a:pathLst>
                  <a:path extrusionOk="0" h="35" w="88">
                    <a:moveTo>
                      <a:pt x="79" y="0"/>
                    </a:moveTo>
                    <a:cubicBezTo>
                      <a:pt x="59" y="14"/>
                      <a:pt x="35" y="23"/>
                      <a:pt x="20" y="30"/>
                    </a:cubicBezTo>
                    <a:cubicBezTo>
                      <a:pt x="15" y="33"/>
                      <a:pt x="8" y="33"/>
                      <a:pt x="1" y="34"/>
                    </a:cubicBezTo>
                    <a:lnTo>
                      <a:pt x="88" y="32"/>
                    </a:lnTo>
                    <a:cubicBezTo>
                      <a:pt x="86" y="21"/>
                      <a:pt x="82" y="10"/>
                      <a:pt x="79"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29"/>
              <p:cNvSpPr/>
              <p:nvPr/>
            </p:nvSpPr>
            <p:spPr>
              <a:xfrm>
                <a:off x="1670250" y="3509900"/>
                <a:ext cx="1150" cy="200"/>
              </a:xfrm>
              <a:custGeom>
                <a:rect b="b" l="l" r="r" t="t"/>
                <a:pathLst>
                  <a:path extrusionOk="0" h="8" w="46">
                    <a:moveTo>
                      <a:pt x="0" y="1"/>
                    </a:moveTo>
                    <a:cubicBezTo>
                      <a:pt x="8" y="5"/>
                      <a:pt x="19" y="8"/>
                      <a:pt x="29" y="8"/>
                    </a:cubicBezTo>
                    <a:cubicBezTo>
                      <a:pt x="37" y="8"/>
                      <a:pt x="44" y="6"/>
                      <a:pt x="46"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29"/>
              <p:cNvSpPr/>
              <p:nvPr/>
            </p:nvSpPr>
            <p:spPr>
              <a:xfrm>
                <a:off x="1631550" y="3468200"/>
                <a:ext cx="92475" cy="92375"/>
              </a:xfrm>
              <a:custGeom>
                <a:rect b="b" l="l" r="r" t="t"/>
                <a:pathLst>
                  <a:path extrusionOk="0" h="3695" w="3699">
                    <a:moveTo>
                      <a:pt x="1428" y="201"/>
                    </a:moveTo>
                    <a:cubicBezTo>
                      <a:pt x="1429" y="201"/>
                      <a:pt x="1430" y="201"/>
                      <a:pt x="1432" y="202"/>
                    </a:cubicBezTo>
                    <a:cubicBezTo>
                      <a:pt x="1407" y="218"/>
                      <a:pt x="1381" y="232"/>
                      <a:pt x="1356" y="252"/>
                    </a:cubicBezTo>
                    <a:cubicBezTo>
                      <a:pt x="1304" y="301"/>
                      <a:pt x="1264" y="354"/>
                      <a:pt x="1229" y="411"/>
                    </a:cubicBezTo>
                    <a:cubicBezTo>
                      <a:pt x="1210" y="416"/>
                      <a:pt x="1191" y="422"/>
                      <a:pt x="1173" y="425"/>
                    </a:cubicBezTo>
                    <a:cubicBezTo>
                      <a:pt x="1176" y="423"/>
                      <a:pt x="1177" y="418"/>
                      <a:pt x="1181" y="416"/>
                    </a:cubicBezTo>
                    <a:cubicBezTo>
                      <a:pt x="1203" y="405"/>
                      <a:pt x="1225" y="397"/>
                      <a:pt x="1243" y="379"/>
                    </a:cubicBezTo>
                    <a:cubicBezTo>
                      <a:pt x="1261" y="360"/>
                      <a:pt x="1273" y="313"/>
                      <a:pt x="1298" y="297"/>
                    </a:cubicBezTo>
                    <a:cubicBezTo>
                      <a:pt x="1320" y="279"/>
                      <a:pt x="1343" y="258"/>
                      <a:pt x="1374" y="233"/>
                    </a:cubicBezTo>
                    <a:cubicBezTo>
                      <a:pt x="1389" y="220"/>
                      <a:pt x="1408" y="201"/>
                      <a:pt x="1428" y="201"/>
                    </a:cubicBezTo>
                    <a:close/>
                    <a:moveTo>
                      <a:pt x="1491" y="396"/>
                    </a:moveTo>
                    <a:cubicBezTo>
                      <a:pt x="1456" y="404"/>
                      <a:pt x="1422" y="418"/>
                      <a:pt x="1389" y="434"/>
                    </a:cubicBezTo>
                    <a:cubicBezTo>
                      <a:pt x="1354" y="437"/>
                      <a:pt x="1320" y="442"/>
                      <a:pt x="1286" y="448"/>
                    </a:cubicBezTo>
                    <a:cubicBezTo>
                      <a:pt x="1291" y="441"/>
                      <a:pt x="1294" y="434"/>
                      <a:pt x="1299" y="429"/>
                    </a:cubicBezTo>
                    <a:cubicBezTo>
                      <a:pt x="1363" y="416"/>
                      <a:pt x="1427" y="408"/>
                      <a:pt x="1491" y="396"/>
                    </a:cubicBezTo>
                    <a:close/>
                    <a:moveTo>
                      <a:pt x="1211" y="444"/>
                    </a:moveTo>
                    <a:lnTo>
                      <a:pt x="1211" y="444"/>
                    </a:lnTo>
                    <a:cubicBezTo>
                      <a:pt x="1209" y="451"/>
                      <a:pt x="1204" y="456"/>
                      <a:pt x="1202" y="463"/>
                    </a:cubicBezTo>
                    <a:cubicBezTo>
                      <a:pt x="1126" y="477"/>
                      <a:pt x="1050" y="493"/>
                      <a:pt x="976" y="519"/>
                    </a:cubicBezTo>
                    <a:cubicBezTo>
                      <a:pt x="981" y="511"/>
                      <a:pt x="984" y="504"/>
                      <a:pt x="991" y="499"/>
                    </a:cubicBezTo>
                    <a:cubicBezTo>
                      <a:pt x="1012" y="486"/>
                      <a:pt x="1043" y="489"/>
                      <a:pt x="1064" y="480"/>
                    </a:cubicBezTo>
                    <a:cubicBezTo>
                      <a:pt x="1086" y="471"/>
                      <a:pt x="1112" y="471"/>
                      <a:pt x="1133" y="464"/>
                    </a:cubicBezTo>
                    <a:cubicBezTo>
                      <a:pt x="1140" y="462"/>
                      <a:pt x="1145" y="455"/>
                      <a:pt x="1149" y="449"/>
                    </a:cubicBezTo>
                    <a:cubicBezTo>
                      <a:pt x="1152" y="451"/>
                      <a:pt x="1152" y="455"/>
                      <a:pt x="1153" y="455"/>
                    </a:cubicBezTo>
                    <a:cubicBezTo>
                      <a:pt x="1153" y="455"/>
                      <a:pt x="1153" y="455"/>
                      <a:pt x="1154" y="455"/>
                    </a:cubicBezTo>
                    <a:cubicBezTo>
                      <a:pt x="1174" y="452"/>
                      <a:pt x="1191" y="448"/>
                      <a:pt x="1211" y="444"/>
                    </a:cubicBezTo>
                    <a:close/>
                    <a:moveTo>
                      <a:pt x="1844" y="637"/>
                    </a:moveTo>
                    <a:cubicBezTo>
                      <a:pt x="1903" y="637"/>
                      <a:pt x="1960" y="640"/>
                      <a:pt x="2015" y="649"/>
                    </a:cubicBezTo>
                    <a:cubicBezTo>
                      <a:pt x="1994" y="649"/>
                      <a:pt x="1974" y="647"/>
                      <a:pt x="1953" y="647"/>
                    </a:cubicBezTo>
                    <a:cubicBezTo>
                      <a:pt x="1913" y="647"/>
                      <a:pt x="1875" y="650"/>
                      <a:pt x="1835" y="656"/>
                    </a:cubicBezTo>
                    <a:cubicBezTo>
                      <a:pt x="1821" y="649"/>
                      <a:pt x="1806" y="643"/>
                      <a:pt x="1789" y="638"/>
                    </a:cubicBezTo>
                    <a:cubicBezTo>
                      <a:pt x="1808" y="637"/>
                      <a:pt x="1826" y="637"/>
                      <a:pt x="1844" y="637"/>
                    </a:cubicBezTo>
                    <a:close/>
                    <a:moveTo>
                      <a:pt x="2308" y="932"/>
                    </a:moveTo>
                    <a:lnTo>
                      <a:pt x="2308" y="932"/>
                    </a:lnTo>
                    <a:cubicBezTo>
                      <a:pt x="2311" y="934"/>
                      <a:pt x="2315" y="934"/>
                      <a:pt x="2318" y="936"/>
                    </a:cubicBezTo>
                    <a:cubicBezTo>
                      <a:pt x="2321" y="945"/>
                      <a:pt x="2323" y="952"/>
                      <a:pt x="2325" y="960"/>
                    </a:cubicBezTo>
                    <a:cubicBezTo>
                      <a:pt x="2319" y="952"/>
                      <a:pt x="2315" y="941"/>
                      <a:pt x="2308" y="932"/>
                    </a:cubicBezTo>
                    <a:close/>
                    <a:moveTo>
                      <a:pt x="1500" y="978"/>
                    </a:moveTo>
                    <a:cubicBezTo>
                      <a:pt x="1531" y="982"/>
                      <a:pt x="1572" y="993"/>
                      <a:pt x="1613" y="1015"/>
                    </a:cubicBezTo>
                    <a:cubicBezTo>
                      <a:pt x="1531" y="1019"/>
                      <a:pt x="1448" y="1040"/>
                      <a:pt x="1375" y="1081"/>
                    </a:cubicBezTo>
                    <a:cubicBezTo>
                      <a:pt x="1372" y="1074"/>
                      <a:pt x="1368" y="1064"/>
                      <a:pt x="1365" y="1056"/>
                    </a:cubicBezTo>
                    <a:cubicBezTo>
                      <a:pt x="1401" y="1026"/>
                      <a:pt x="1438" y="1000"/>
                      <a:pt x="1480" y="978"/>
                    </a:cubicBezTo>
                    <a:close/>
                    <a:moveTo>
                      <a:pt x="1338" y="1078"/>
                    </a:moveTo>
                    <a:cubicBezTo>
                      <a:pt x="1328" y="1091"/>
                      <a:pt x="1319" y="1103"/>
                      <a:pt x="1308" y="1111"/>
                    </a:cubicBezTo>
                    <a:lnTo>
                      <a:pt x="1293" y="1122"/>
                    </a:lnTo>
                    <a:cubicBezTo>
                      <a:pt x="1306" y="1106"/>
                      <a:pt x="1321" y="1092"/>
                      <a:pt x="1338" y="1078"/>
                    </a:cubicBezTo>
                    <a:close/>
                    <a:moveTo>
                      <a:pt x="2044" y="326"/>
                    </a:moveTo>
                    <a:cubicBezTo>
                      <a:pt x="2226" y="326"/>
                      <a:pt x="2410" y="356"/>
                      <a:pt x="2578" y="449"/>
                    </a:cubicBezTo>
                    <a:cubicBezTo>
                      <a:pt x="2826" y="586"/>
                      <a:pt x="3005" y="833"/>
                      <a:pt x="3080" y="1103"/>
                    </a:cubicBezTo>
                    <a:lnTo>
                      <a:pt x="3084" y="1124"/>
                    </a:lnTo>
                    <a:cubicBezTo>
                      <a:pt x="2992" y="996"/>
                      <a:pt x="2872" y="916"/>
                      <a:pt x="2746" y="851"/>
                    </a:cubicBezTo>
                    <a:cubicBezTo>
                      <a:pt x="2670" y="727"/>
                      <a:pt x="2568" y="620"/>
                      <a:pt x="2446" y="540"/>
                    </a:cubicBezTo>
                    <a:cubicBezTo>
                      <a:pt x="2266" y="426"/>
                      <a:pt x="2067" y="394"/>
                      <a:pt x="1873" y="394"/>
                    </a:cubicBezTo>
                    <a:cubicBezTo>
                      <a:pt x="1856" y="394"/>
                      <a:pt x="1840" y="394"/>
                      <a:pt x="1824" y="394"/>
                    </a:cubicBezTo>
                    <a:cubicBezTo>
                      <a:pt x="1771" y="381"/>
                      <a:pt x="1715" y="374"/>
                      <a:pt x="1659" y="374"/>
                    </a:cubicBezTo>
                    <a:cubicBezTo>
                      <a:pt x="1632" y="374"/>
                      <a:pt x="1606" y="376"/>
                      <a:pt x="1579" y="379"/>
                    </a:cubicBezTo>
                    <a:cubicBezTo>
                      <a:pt x="1621" y="369"/>
                      <a:pt x="1663" y="361"/>
                      <a:pt x="1705" y="354"/>
                    </a:cubicBezTo>
                    <a:cubicBezTo>
                      <a:pt x="1815" y="338"/>
                      <a:pt x="1929" y="326"/>
                      <a:pt x="2044" y="326"/>
                    </a:cubicBezTo>
                    <a:close/>
                    <a:moveTo>
                      <a:pt x="2468" y="996"/>
                    </a:moveTo>
                    <a:cubicBezTo>
                      <a:pt x="2482" y="1003"/>
                      <a:pt x="2497" y="1009"/>
                      <a:pt x="2510" y="1016"/>
                    </a:cubicBezTo>
                    <a:cubicBezTo>
                      <a:pt x="2532" y="1070"/>
                      <a:pt x="2552" y="1125"/>
                      <a:pt x="2564" y="1181"/>
                    </a:cubicBezTo>
                    <a:cubicBezTo>
                      <a:pt x="2574" y="1225"/>
                      <a:pt x="2581" y="1270"/>
                      <a:pt x="2586" y="1315"/>
                    </a:cubicBezTo>
                    <a:cubicBezTo>
                      <a:pt x="2583" y="1316"/>
                      <a:pt x="2578" y="1316"/>
                      <a:pt x="2572" y="1318"/>
                    </a:cubicBezTo>
                    <a:cubicBezTo>
                      <a:pt x="2549" y="1209"/>
                      <a:pt x="2516" y="1099"/>
                      <a:pt x="2468" y="996"/>
                    </a:cubicBezTo>
                    <a:close/>
                    <a:moveTo>
                      <a:pt x="2592" y="1356"/>
                    </a:moveTo>
                    <a:cubicBezTo>
                      <a:pt x="2594" y="1385"/>
                      <a:pt x="2594" y="1414"/>
                      <a:pt x="2597" y="1443"/>
                    </a:cubicBezTo>
                    <a:cubicBezTo>
                      <a:pt x="2594" y="1429"/>
                      <a:pt x="2592" y="1415"/>
                      <a:pt x="2590" y="1402"/>
                    </a:cubicBezTo>
                    <a:cubicBezTo>
                      <a:pt x="2588" y="1388"/>
                      <a:pt x="2583" y="1373"/>
                      <a:pt x="2581" y="1359"/>
                    </a:cubicBezTo>
                    <a:cubicBezTo>
                      <a:pt x="2585" y="1358"/>
                      <a:pt x="2588" y="1356"/>
                      <a:pt x="2592" y="1356"/>
                    </a:cubicBezTo>
                    <a:close/>
                    <a:moveTo>
                      <a:pt x="1842" y="1311"/>
                    </a:moveTo>
                    <a:cubicBezTo>
                      <a:pt x="1844" y="1312"/>
                      <a:pt x="1850" y="1312"/>
                      <a:pt x="1854" y="1315"/>
                    </a:cubicBezTo>
                    <a:cubicBezTo>
                      <a:pt x="1857" y="1316"/>
                      <a:pt x="1861" y="1318"/>
                      <a:pt x="1864" y="1320"/>
                    </a:cubicBezTo>
                    <a:cubicBezTo>
                      <a:pt x="1946" y="1373"/>
                      <a:pt x="1983" y="1457"/>
                      <a:pt x="2011" y="1543"/>
                    </a:cubicBezTo>
                    <a:cubicBezTo>
                      <a:pt x="2016" y="1557"/>
                      <a:pt x="2022" y="1572"/>
                      <a:pt x="2027" y="1587"/>
                    </a:cubicBezTo>
                    <a:lnTo>
                      <a:pt x="2015" y="1587"/>
                    </a:lnTo>
                    <a:cubicBezTo>
                      <a:pt x="1993" y="1513"/>
                      <a:pt x="1957" y="1444"/>
                      <a:pt x="1909" y="1389"/>
                    </a:cubicBezTo>
                    <a:cubicBezTo>
                      <a:pt x="1891" y="1367"/>
                      <a:pt x="1869" y="1347"/>
                      <a:pt x="1844" y="1327"/>
                    </a:cubicBezTo>
                    <a:cubicBezTo>
                      <a:pt x="1844" y="1323"/>
                      <a:pt x="1843" y="1316"/>
                      <a:pt x="1842" y="1311"/>
                    </a:cubicBezTo>
                    <a:close/>
                    <a:moveTo>
                      <a:pt x="1657" y="914"/>
                    </a:moveTo>
                    <a:cubicBezTo>
                      <a:pt x="1730" y="932"/>
                      <a:pt x="1800" y="956"/>
                      <a:pt x="1869" y="987"/>
                    </a:cubicBezTo>
                    <a:cubicBezTo>
                      <a:pt x="1931" y="1015"/>
                      <a:pt x="1994" y="1044"/>
                      <a:pt x="2056" y="1080"/>
                    </a:cubicBezTo>
                    <a:cubicBezTo>
                      <a:pt x="2091" y="1118"/>
                      <a:pt x="2124" y="1155"/>
                      <a:pt x="2157" y="1192"/>
                    </a:cubicBezTo>
                    <a:cubicBezTo>
                      <a:pt x="2242" y="1283"/>
                      <a:pt x="2344" y="1378"/>
                      <a:pt x="2395" y="1509"/>
                    </a:cubicBezTo>
                    <a:cubicBezTo>
                      <a:pt x="2400" y="1545"/>
                      <a:pt x="2402" y="1581"/>
                      <a:pt x="2404" y="1616"/>
                    </a:cubicBezTo>
                    <a:cubicBezTo>
                      <a:pt x="2391" y="1614"/>
                      <a:pt x="2374" y="1608"/>
                      <a:pt x="2360" y="1607"/>
                    </a:cubicBezTo>
                    <a:cubicBezTo>
                      <a:pt x="2356" y="1605"/>
                      <a:pt x="2351" y="1605"/>
                      <a:pt x="2347" y="1605"/>
                    </a:cubicBezTo>
                    <a:cubicBezTo>
                      <a:pt x="2344" y="1600"/>
                      <a:pt x="2340" y="1596"/>
                      <a:pt x="2337" y="1592"/>
                    </a:cubicBezTo>
                    <a:cubicBezTo>
                      <a:pt x="2336" y="1575"/>
                      <a:pt x="2336" y="1560"/>
                      <a:pt x="2333" y="1545"/>
                    </a:cubicBezTo>
                    <a:cubicBezTo>
                      <a:pt x="2310" y="1409"/>
                      <a:pt x="2228" y="1283"/>
                      <a:pt x="2124" y="1183"/>
                    </a:cubicBezTo>
                    <a:cubicBezTo>
                      <a:pt x="2019" y="1082"/>
                      <a:pt x="1882" y="1030"/>
                      <a:pt x="1737" y="1019"/>
                    </a:cubicBezTo>
                    <a:cubicBezTo>
                      <a:pt x="1723" y="1016"/>
                      <a:pt x="1707" y="1016"/>
                      <a:pt x="1693" y="1016"/>
                    </a:cubicBezTo>
                    <a:cubicBezTo>
                      <a:pt x="1676" y="997"/>
                      <a:pt x="1659" y="975"/>
                      <a:pt x="1638" y="960"/>
                    </a:cubicBezTo>
                    <a:cubicBezTo>
                      <a:pt x="1623" y="947"/>
                      <a:pt x="1604" y="941"/>
                      <a:pt x="1588" y="932"/>
                    </a:cubicBezTo>
                    <a:cubicBezTo>
                      <a:pt x="1610" y="925"/>
                      <a:pt x="1634" y="920"/>
                      <a:pt x="1657" y="914"/>
                    </a:cubicBezTo>
                    <a:close/>
                    <a:moveTo>
                      <a:pt x="2363" y="1648"/>
                    </a:moveTo>
                    <a:lnTo>
                      <a:pt x="2363" y="1648"/>
                    </a:lnTo>
                    <a:cubicBezTo>
                      <a:pt x="2377" y="1652"/>
                      <a:pt x="2391" y="1653"/>
                      <a:pt x="2404" y="1656"/>
                    </a:cubicBezTo>
                    <a:lnTo>
                      <a:pt x="2404" y="1666"/>
                    </a:lnTo>
                    <a:cubicBezTo>
                      <a:pt x="2402" y="1691"/>
                      <a:pt x="2399" y="1717"/>
                      <a:pt x="2398" y="1742"/>
                    </a:cubicBezTo>
                    <a:cubicBezTo>
                      <a:pt x="2391" y="1710"/>
                      <a:pt x="2377" y="1680"/>
                      <a:pt x="2363" y="1648"/>
                    </a:cubicBezTo>
                    <a:close/>
                    <a:moveTo>
                      <a:pt x="2900" y="1453"/>
                    </a:moveTo>
                    <a:cubicBezTo>
                      <a:pt x="2910" y="1494"/>
                      <a:pt x="2918" y="1537"/>
                      <a:pt x="2918" y="1585"/>
                    </a:cubicBezTo>
                    <a:cubicBezTo>
                      <a:pt x="2916" y="1691"/>
                      <a:pt x="2894" y="1805"/>
                      <a:pt x="2861" y="1916"/>
                    </a:cubicBezTo>
                    <a:cubicBezTo>
                      <a:pt x="2852" y="1901"/>
                      <a:pt x="2842" y="1887"/>
                      <a:pt x="2834" y="1872"/>
                    </a:cubicBezTo>
                    <a:cubicBezTo>
                      <a:pt x="2872" y="1736"/>
                      <a:pt x="2896" y="1597"/>
                      <a:pt x="2900" y="1453"/>
                    </a:cubicBezTo>
                    <a:close/>
                    <a:moveTo>
                      <a:pt x="1527" y="1536"/>
                    </a:moveTo>
                    <a:cubicBezTo>
                      <a:pt x="1529" y="1536"/>
                      <a:pt x="1531" y="1536"/>
                      <a:pt x="1533" y="1538"/>
                    </a:cubicBezTo>
                    <a:cubicBezTo>
                      <a:pt x="1542" y="1545"/>
                      <a:pt x="1520" y="1578"/>
                      <a:pt x="1524" y="1583"/>
                    </a:cubicBezTo>
                    <a:cubicBezTo>
                      <a:pt x="1528" y="1587"/>
                      <a:pt x="1583" y="1587"/>
                      <a:pt x="1594" y="1611"/>
                    </a:cubicBezTo>
                    <a:cubicBezTo>
                      <a:pt x="1604" y="1631"/>
                      <a:pt x="1601" y="1652"/>
                      <a:pt x="1594" y="1667"/>
                    </a:cubicBezTo>
                    <a:lnTo>
                      <a:pt x="1712" y="1663"/>
                    </a:lnTo>
                    <a:cubicBezTo>
                      <a:pt x="1716" y="1667"/>
                      <a:pt x="1719" y="1669"/>
                      <a:pt x="1723" y="1674"/>
                    </a:cubicBezTo>
                    <a:cubicBezTo>
                      <a:pt x="1723" y="1675"/>
                      <a:pt x="1725" y="1677"/>
                      <a:pt x="1725" y="1680"/>
                    </a:cubicBezTo>
                    <a:cubicBezTo>
                      <a:pt x="1732" y="1674"/>
                      <a:pt x="1740" y="1669"/>
                      <a:pt x="1745" y="1663"/>
                    </a:cubicBezTo>
                    <a:lnTo>
                      <a:pt x="1756" y="1663"/>
                    </a:lnTo>
                    <a:cubicBezTo>
                      <a:pt x="1773" y="1703"/>
                      <a:pt x="1777" y="1757"/>
                      <a:pt x="1766" y="1803"/>
                    </a:cubicBezTo>
                    <a:cubicBezTo>
                      <a:pt x="1749" y="1856"/>
                      <a:pt x="1683" y="1870"/>
                      <a:pt x="1649" y="1889"/>
                    </a:cubicBezTo>
                    <a:lnTo>
                      <a:pt x="1637" y="1896"/>
                    </a:lnTo>
                    <a:cubicBezTo>
                      <a:pt x="1608" y="1911"/>
                      <a:pt x="1578" y="1921"/>
                      <a:pt x="1547" y="1921"/>
                    </a:cubicBezTo>
                    <a:cubicBezTo>
                      <a:pt x="1542" y="1921"/>
                      <a:pt x="1537" y="1921"/>
                      <a:pt x="1532" y="1920"/>
                    </a:cubicBezTo>
                    <a:cubicBezTo>
                      <a:pt x="1492" y="1914"/>
                      <a:pt x="1456" y="1903"/>
                      <a:pt x="1426" y="1881"/>
                    </a:cubicBezTo>
                    <a:cubicBezTo>
                      <a:pt x="1398" y="1859"/>
                      <a:pt x="1357" y="1859"/>
                      <a:pt x="1338" y="1826"/>
                    </a:cubicBezTo>
                    <a:cubicBezTo>
                      <a:pt x="1319" y="1797"/>
                      <a:pt x="1348" y="1737"/>
                      <a:pt x="1346" y="1715"/>
                    </a:cubicBezTo>
                    <a:cubicBezTo>
                      <a:pt x="1341" y="1693"/>
                      <a:pt x="1338" y="1673"/>
                      <a:pt x="1342" y="1653"/>
                    </a:cubicBezTo>
                    <a:cubicBezTo>
                      <a:pt x="1348" y="1636"/>
                      <a:pt x="1319" y="1619"/>
                      <a:pt x="1328" y="1600"/>
                    </a:cubicBezTo>
                    <a:cubicBezTo>
                      <a:pt x="1341" y="1583"/>
                      <a:pt x="1375" y="1581"/>
                      <a:pt x="1389" y="1572"/>
                    </a:cubicBezTo>
                    <a:cubicBezTo>
                      <a:pt x="1401" y="1564"/>
                      <a:pt x="1411" y="1549"/>
                      <a:pt x="1429" y="1543"/>
                    </a:cubicBezTo>
                    <a:cubicBezTo>
                      <a:pt x="1432" y="1542"/>
                      <a:pt x="1435" y="1542"/>
                      <a:pt x="1438" y="1542"/>
                    </a:cubicBezTo>
                    <a:cubicBezTo>
                      <a:pt x="1453" y="1542"/>
                      <a:pt x="1470" y="1551"/>
                      <a:pt x="1478" y="1552"/>
                    </a:cubicBezTo>
                    <a:cubicBezTo>
                      <a:pt x="1488" y="1552"/>
                      <a:pt x="1496" y="1538"/>
                      <a:pt x="1505" y="1538"/>
                    </a:cubicBezTo>
                    <a:cubicBezTo>
                      <a:pt x="1506" y="1538"/>
                      <a:pt x="1506" y="1538"/>
                      <a:pt x="1507" y="1538"/>
                    </a:cubicBezTo>
                    <a:cubicBezTo>
                      <a:pt x="1508" y="1538"/>
                      <a:pt x="1509" y="1538"/>
                      <a:pt x="1510" y="1538"/>
                    </a:cubicBezTo>
                    <a:cubicBezTo>
                      <a:pt x="1516" y="1538"/>
                      <a:pt x="1522" y="1536"/>
                      <a:pt x="1527" y="1536"/>
                    </a:cubicBezTo>
                    <a:close/>
                    <a:moveTo>
                      <a:pt x="2815" y="1936"/>
                    </a:moveTo>
                    <a:cubicBezTo>
                      <a:pt x="2826" y="1951"/>
                      <a:pt x="2834" y="1965"/>
                      <a:pt x="2841" y="1978"/>
                    </a:cubicBezTo>
                    <a:cubicBezTo>
                      <a:pt x="2834" y="1998"/>
                      <a:pt x="2831" y="2017"/>
                      <a:pt x="2824" y="2035"/>
                    </a:cubicBezTo>
                    <a:cubicBezTo>
                      <a:pt x="2815" y="2054"/>
                      <a:pt x="2805" y="2073"/>
                      <a:pt x="2797" y="2090"/>
                    </a:cubicBezTo>
                    <a:cubicBezTo>
                      <a:pt x="2794" y="2066"/>
                      <a:pt x="2791" y="2042"/>
                      <a:pt x="2787" y="2017"/>
                    </a:cubicBezTo>
                    <a:cubicBezTo>
                      <a:pt x="2798" y="1988"/>
                      <a:pt x="2806" y="1963"/>
                      <a:pt x="2815" y="1936"/>
                    </a:cubicBezTo>
                    <a:close/>
                    <a:moveTo>
                      <a:pt x="2337" y="1693"/>
                    </a:moveTo>
                    <a:cubicBezTo>
                      <a:pt x="2356" y="1735"/>
                      <a:pt x="2373" y="1777"/>
                      <a:pt x="2385" y="1821"/>
                    </a:cubicBezTo>
                    <a:cubicBezTo>
                      <a:pt x="2380" y="1854"/>
                      <a:pt x="2374" y="1886"/>
                      <a:pt x="2360" y="1916"/>
                    </a:cubicBezTo>
                    <a:cubicBezTo>
                      <a:pt x="2329" y="1992"/>
                      <a:pt x="2267" y="2047"/>
                      <a:pt x="2215" y="2099"/>
                    </a:cubicBezTo>
                    <a:cubicBezTo>
                      <a:pt x="2246" y="2046"/>
                      <a:pt x="2268" y="1991"/>
                      <a:pt x="2288" y="1934"/>
                    </a:cubicBezTo>
                    <a:cubicBezTo>
                      <a:pt x="2311" y="1859"/>
                      <a:pt x="2332" y="1777"/>
                      <a:pt x="2337" y="1693"/>
                    </a:cubicBezTo>
                    <a:close/>
                    <a:moveTo>
                      <a:pt x="1631" y="1301"/>
                    </a:moveTo>
                    <a:cubicBezTo>
                      <a:pt x="1705" y="1316"/>
                      <a:pt x="1773" y="1347"/>
                      <a:pt x="1821" y="1388"/>
                    </a:cubicBezTo>
                    <a:cubicBezTo>
                      <a:pt x="1837" y="1464"/>
                      <a:pt x="1850" y="1550"/>
                      <a:pt x="1821" y="1625"/>
                    </a:cubicBezTo>
                    <a:cubicBezTo>
                      <a:pt x="1820" y="1627"/>
                      <a:pt x="1832" y="1630"/>
                      <a:pt x="1839" y="1630"/>
                    </a:cubicBezTo>
                    <a:cubicBezTo>
                      <a:pt x="1842" y="1630"/>
                      <a:pt x="1844" y="1630"/>
                      <a:pt x="1844" y="1629"/>
                    </a:cubicBezTo>
                    <a:cubicBezTo>
                      <a:pt x="1883" y="1572"/>
                      <a:pt x="1880" y="1512"/>
                      <a:pt x="1873" y="1450"/>
                    </a:cubicBezTo>
                    <a:lnTo>
                      <a:pt x="1873" y="1450"/>
                    </a:lnTo>
                    <a:cubicBezTo>
                      <a:pt x="1905" y="1490"/>
                      <a:pt x="1928" y="1532"/>
                      <a:pt x="1946" y="1583"/>
                    </a:cubicBezTo>
                    <a:cubicBezTo>
                      <a:pt x="1924" y="1581"/>
                      <a:pt x="1899" y="1581"/>
                      <a:pt x="1877" y="1576"/>
                    </a:cubicBezTo>
                    <a:cubicBezTo>
                      <a:pt x="1877" y="1576"/>
                      <a:pt x="1877" y="1576"/>
                      <a:pt x="1876" y="1576"/>
                    </a:cubicBezTo>
                    <a:cubicBezTo>
                      <a:pt x="1870" y="1576"/>
                      <a:pt x="1867" y="1599"/>
                      <a:pt x="1873" y="1600"/>
                    </a:cubicBezTo>
                    <a:cubicBezTo>
                      <a:pt x="1901" y="1608"/>
                      <a:pt x="1931" y="1614"/>
                      <a:pt x="1959" y="1619"/>
                    </a:cubicBezTo>
                    <a:cubicBezTo>
                      <a:pt x="1986" y="1725"/>
                      <a:pt x="1982" y="1845"/>
                      <a:pt x="1938" y="1941"/>
                    </a:cubicBezTo>
                    <a:cubicBezTo>
                      <a:pt x="1932" y="1956"/>
                      <a:pt x="1952" y="1973"/>
                      <a:pt x="1968" y="1973"/>
                    </a:cubicBezTo>
                    <a:cubicBezTo>
                      <a:pt x="1974" y="1973"/>
                      <a:pt x="1980" y="1971"/>
                      <a:pt x="1983" y="1965"/>
                    </a:cubicBezTo>
                    <a:cubicBezTo>
                      <a:pt x="2044" y="1863"/>
                      <a:pt x="2051" y="1739"/>
                      <a:pt x="2026" y="1626"/>
                    </a:cubicBezTo>
                    <a:lnTo>
                      <a:pt x="2041" y="1626"/>
                    </a:lnTo>
                    <a:cubicBezTo>
                      <a:pt x="2062" y="1689"/>
                      <a:pt x="2077" y="1758"/>
                      <a:pt x="2062" y="1828"/>
                    </a:cubicBezTo>
                    <a:cubicBezTo>
                      <a:pt x="2038" y="1927"/>
                      <a:pt x="1993" y="2024"/>
                      <a:pt x="1924" y="2095"/>
                    </a:cubicBezTo>
                    <a:cubicBezTo>
                      <a:pt x="1913" y="2108"/>
                      <a:pt x="1899" y="2116"/>
                      <a:pt x="1888" y="2127"/>
                    </a:cubicBezTo>
                    <a:cubicBezTo>
                      <a:pt x="1902" y="2047"/>
                      <a:pt x="1890" y="1958"/>
                      <a:pt x="1826" y="1882"/>
                    </a:cubicBezTo>
                    <a:cubicBezTo>
                      <a:pt x="1846" y="1838"/>
                      <a:pt x="1857" y="1790"/>
                      <a:pt x="1851" y="1742"/>
                    </a:cubicBezTo>
                    <a:cubicBezTo>
                      <a:pt x="1844" y="1681"/>
                      <a:pt x="1809" y="1638"/>
                      <a:pt x="1777" y="1601"/>
                    </a:cubicBezTo>
                    <a:cubicBezTo>
                      <a:pt x="1781" y="1572"/>
                      <a:pt x="1774" y="1543"/>
                      <a:pt x="1770" y="1512"/>
                    </a:cubicBezTo>
                    <a:cubicBezTo>
                      <a:pt x="1766" y="1466"/>
                      <a:pt x="1732" y="1433"/>
                      <a:pt x="1704" y="1395"/>
                    </a:cubicBezTo>
                    <a:cubicBezTo>
                      <a:pt x="1683" y="1366"/>
                      <a:pt x="1660" y="1329"/>
                      <a:pt x="1626" y="1303"/>
                    </a:cubicBezTo>
                    <a:cubicBezTo>
                      <a:pt x="1628" y="1303"/>
                      <a:pt x="1630" y="1303"/>
                      <a:pt x="1631" y="1301"/>
                    </a:cubicBezTo>
                    <a:close/>
                    <a:moveTo>
                      <a:pt x="782" y="1512"/>
                    </a:moveTo>
                    <a:cubicBezTo>
                      <a:pt x="748" y="1636"/>
                      <a:pt x="732" y="1765"/>
                      <a:pt x="734" y="1889"/>
                    </a:cubicBezTo>
                    <a:cubicBezTo>
                      <a:pt x="734" y="1915"/>
                      <a:pt x="739" y="1942"/>
                      <a:pt x="741" y="1970"/>
                    </a:cubicBezTo>
                    <a:cubicBezTo>
                      <a:pt x="741" y="1971"/>
                      <a:pt x="739" y="1971"/>
                      <a:pt x="739" y="1971"/>
                    </a:cubicBezTo>
                    <a:cubicBezTo>
                      <a:pt x="719" y="2013"/>
                      <a:pt x="672" y="2054"/>
                      <a:pt x="654" y="2097"/>
                    </a:cubicBezTo>
                    <a:cubicBezTo>
                      <a:pt x="647" y="2113"/>
                      <a:pt x="647" y="2127"/>
                      <a:pt x="647" y="2142"/>
                    </a:cubicBezTo>
                    <a:cubicBezTo>
                      <a:pt x="640" y="2032"/>
                      <a:pt x="668" y="1909"/>
                      <a:pt x="698" y="1783"/>
                    </a:cubicBezTo>
                    <a:cubicBezTo>
                      <a:pt x="719" y="1688"/>
                      <a:pt x="748" y="1598"/>
                      <a:pt x="782" y="1512"/>
                    </a:cubicBezTo>
                    <a:close/>
                    <a:moveTo>
                      <a:pt x="1793" y="1934"/>
                    </a:moveTo>
                    <a:cubicBezTo>
                      <a:pt x="1839" y="2013"/>
                      <a:pt x="1837" y="2104"/>
                      <a:pt x="1807" y="2175"/>
                    </a:cubicBezTo>
                    <a:cubicBezTo>
                      <a:pt x="1762" y="2194"/>
                      <a:pt x="1716" y="2207"/>
                      <a:pt x="1670" y="2211"/>
                    </a:cubicBezTo>
                    <a:cubicBezTo>
                      <a:pt x="1656" y="2213"/>
                      <a:pt x="1643" y="2214"/>
                      <a:pt x="1629" y="2214"/>
                    </a:cubicBezTo>
                    <a:cubicBezTo>
                      <a:pt x="1553" y="2214"/>
                      <a:pt x="1474" y="2184"/>
                      <a:pt x="1407" y="2148"/>
                    </a:cubicBezTo>
                    <a:cubicBezTo>
                      <a:pt x="1339" y="2113"/>
                      <a:pt x="1287" y="2055"/>
                      <a:pt x="1248" y="1998"/>
                    </a:cubicBezTo>
                    <a:cubicBezTo>
                      <a:pt x="1246" y="1982"/>
                      <a:pt x="1250" y="1966"/>
                      <a:pt x="1250" y="1949"/>
                    </a:cubicBezTo>
                    <a:cubicBezTo>
                      <a:pt x="1262" y="1956"/>
                      <a:pt x="1276" y="1965"/>
                      <a:pt x="1286" y="1973"/>
                    </a:cubicBezTo>
                    <a:cubicBezTo>
                      <a:pt x="1326" y="2004"/>
                      <a:pt x="1370" y="2046"/>
                      <a:pt x="1427" y="2061"/>
                    </a:cubicBezTo>
                    <a:cubicBezTo>
                      <a:pt x="1463" y="2071"/>
                      <a:pt x="1512" y="2082"/>
                      <a:pt x="1561" y="2082"/>
                    </a:cubicBezTo>
                    <a:cubicBezTo>
                      <a:pt x="1583" y="2082"/>
                      <a:pt x="1606" y="2080"/>
                      <a:pt x="1627" y="2075"/>
                    </a:cubicBezTo>
                    <a:cubicBezTo>
                      <a:pt x="1664" y="2066"/>
                      <a:pt x="1697" y="2044"/>
                      <a:pt x="1725" y="2018"/>
                    </a:cubicBezTo>
                    <a:cubicBezTo>
                      <a:pt x="1747" y="1996"/>
                      <a:pt x="1766" y="1971"/>
                      <a:pt x="1785" y="1948"/>
                    </a:cubicBezTo>
                    <a:cubicBezTo>
                      <a:pt x="1788" y="1942"/>
                      <a:pt x="1789" y="1938"/>
                      <a:pt x="1793" y="1934"/>
                    </a:cubicBezTo>
                    <a:close/>
                    <a:moveTo>
                      <a:pt x="3051" y="2113"/>
                    </a:moveTo>
                    <a:cubicBezTo>
                      <a:pt x="3032" y="2168"/>
                      <a:pt x="3011" y="2220"/>
                      <a:pt x="2987" y="2273"/>
                    </a:cubicBezTo>
                    <a:cubicBezTo>
                      <a:pt x="2985" y="2262"/>
                      <a:pt x="2984" y="2254"/>
                      <a:pt x="2982" y="2244"/>
                    </a:cubicBezTo>
                    <a:cubicBezTo>
                      <a:pt x="3006" y="2200"/>
                      <a:pt x="3028" y="2157"/>
                      <a:pt x="3051" y="2113"/>
                    </a:cubicBezTo>
                    <a:close/>
                    <a:moveTo>
                      <a:pt x="2751" y="2113"/>
                    </a:moveTo>
                    <a:cubicBezTo>
                      <a:pt x="2751" y="2134"/>
                      <a:pt x="2753" y="2154"/>
                      <a:pt x="2751" y="2172"/>
                    </a:cubicBezTo>
                    <a:cubicBezTo>
                      <a:pt x="2716" y="2231"/>
                      <a:pt x="2677" y="2285"/>
                      <a:pt x="2640" y="2336"/>
                    </a:cubicBezTo>
                    <a:cubicBezTo>
                      <a:pt x="2674" y="2285"/>
                      <a:pt x="2705" y="2230"/>
                      <a:pt x="2729" y="2172"/>
                    </a:cubicBezTo>
                    <a:cubicBezTo>
                      <a:pt x="2738" y="2154"/>
                      <a:pt x="2744" y="2134"/>
                      <a:pt x="2751" y="2113"/>
                    </a:cubicBezTo>
                    <a:close/>
                    <a:moveTo>
                      <a:pt x="1823" y="165"/>
                    </a:moveTo>
                    <a:cubicBezTo>
                      <a:pt x="1932" y="165"/>
                      <a:pt x="2040" y="187"/>
                      <a:pt x="2140" y="204"/>
                    </a:cubicBezTo>
                    <a:cubicBezTo>
                      <a:pt x="2308" y="232"/>
                      <a:pt x="2471" y="280"/>
                      <a:pt x="2615" y="367"/>
                    </a:cubicBezTo>
                    <a:cubicBezTo>
                      <a:pt x="2760" y="451"/>
                      <a:pt x="2893" y="554"/>
                      <a:pt x="2998" y="680"/>
                    </a:cubicBezTo>
                    <a:cubicBezTo>
                      <a:pt x="3093" y="791"/>
                      <a:pt x="3190" y="905"/>
                      <a:pt x="3252" y="1040"/>
                    </a:cubicBezTo>
                    <a:cubicBezTo>
                      <a:pt x="3259" y="1055"/>
                      <a:pt x="3267" y="1069"/>
                      <a:pt x="3274" y="1085"/>
                    </a:cubicBezTo>
                    <a:cubicBezTo>
                      <a:pt x="3327" y="1223"/>
                      <a:pt x="3306" y="1374"/>
                      <a:pt x="3313" y="1509"/>
                    </a:cubicBezTo>
                    <a:cubicBezTo>
                      <a:pt x="3320" y="1647"/>
                      <a:pt x="3310" y="1784"/>
                      <a:pt x="3280" y="1916"/>
                    </a:cubicBezTo>
                    <a:cubicBezTo>
                      <a:pt x="3248" y="2047"/>
                      <a:pt x="3234" y="2189"/>
                      <a:pt x="3166" y="2309"/>
                    </a:cubicBezTo>
                    <a:cubicBezTo>
                      <a:pt x="3144" y="2348"/>
                      <a:pt x="3116" y="2383"/>
                      <a:pt x="3088" y="2417"/>
                    </a:cubicBezTo>
                    <a:cubicBezTo>
                      <a:pt x="3102" y="2351"/>
                      <a:pt x="3109" y="2287"/>
                      <a:pt x="3116" y="2220"/>
                    </a:cubicBezTo>
                    <a:cubicBezTo>
                      <a:pt x="3183" y="2007"/>
                      <a:pt x="3222" y="1786"/>
                      <a:pt x="3221" y="1557"/>
                    </a:cubicBezTo>
                    <a:cubicBezTo>
                      <a:pt x="3215" y="1232"/>
                      <a:pt x="3106" y="897"/>
                      <a:pt x="2882" y="645"/>
                    </a:cubicBezTo>
                    <a:cubicBezTo>
                      <a:pt x="2662" y="389"/>
                      <a:pt x="2326" y="285"/>
                      <a:pt x="2019" y="285"/>
                    </a:cubicBezTo>
                    <a:cubicBezTo>
                      <a:pt x="2009" y="285"/>
                      <a:pt x="1999" y="285"/>
                      <a:pt x="1989" y="286"/>
                    </a:cubicBezTo>
                    <a:cubicBezTo>
                      <a:pt x="1776" y="287"/>
                      <a:pt x="1551" y="339"/>
                      <a:pt x="1339" y="387"/>
                    </a:cubicBezTo>
                    <a:cubicBezTo>
                      <a:pt x="1415" y="305"/>
                      <a:pt x="1511" y="235"/>
                      <a:pt x="1620" y="197"/>
                    </a:cubicBezTo>
                    <a:cubicBezTo>
                      <a:pt x="1687" y="174"/>
                      <a:pt x="1755" y="165"/>
                      <a:pt x="1823" y="165"/>
                    </a:cubicBezTo>
                    <a:close/>
                    <a:moveTo>
                      <a:pt x="2184" y="2467"/>
                    </a:moveTo>
                    <a:cubicBezTo>
                      <a:pt x="2074" y="2537"/>
                      <a:pt x="1942" y="2571"/>
                      <a:pt x="1824" y="2571"/>
                    </a:cubicBezTo>
                    <a:cubicBezTo>
                      <a:pt x="1791" y="2571"/>
                      <a:pt x="1758" y="2569"/>
                      <a:pt x="1727" y="2563"/>
                    </a:cubicBezTo>
                    <a:cubicBezTo>
                      <a:pt x="1697" y="2560"/>
                      <a:pt x="1665" y="2554"/>
                      <a:pt x="1635" y="2543"/>
                    </a:cubicBezTo>
                    <a:lnTo>
                      <a:pt x="1635" y="2543"/>
                    </a:lnTo>
                    <a:cubicBezTo>
                      <a:pt x="1676" y="2544"/>
                      <a:pt x="1719" y="2547"/>
                      <a:pt x="1760" y="2547"/>
                    </a:cubicBezTo>
                    <a:cubicBezTo>
                      <a:pt x="1792" y="2547"/>
                      <a:pt x="1823" y="2547"/>
                      <a:pt x="1856" y="2547"/>
                    </a:cubicBezTo>
                    <a:cubicBezTo>
                      <a:pt x="1920" y="2547"/>
                      <a:pt x="1987" y="2544"/>
                      <a:pt x="2054" y="2526"/>
                    </a:cubicBezTo>
                    <a:cubicBezTo>
                      <a:pt x="2099" y="2514"/>
                      <a:pt x="2143" y="2492"/>
                      <a:pt x="2184" y="2467"/>
                    </a:cubicBezTo>
                    <a:close/>
                    <a:moveTo>
                      <a:pt x="1264" y="2587"/>
                    </a:moveTo>
                    <a:lnTo>
                      <a:pt x="1264" y="2587"/>
                    </a:lnTo>
                    <a:cubicBezTo>
                      <a:pt x="1265" y="2589"/>
                      <a:pt x="1266" y="2591"/>
                      <a:pt x="1266" y="2592"/>
                    </a:cubicBezTo>
                    <a:cubicBezTo>
                      <a:pt x="1317" y="2646"/>
                      <a:pt x="1376" y="2694"/>
                      <a:pt x="1443" y="2731"/>
                    </a:cubicBezTo>
                    <a:cubicBezTo>
                      <a:pt x="1439" y="2731"/>
                      <a:pt x="1434" y="2731"/>
                      <a:pt x="1431" y="2731"/>
                    </a:cubicBezTo>
                    <a:cubicBezTo>
                      <a:pt x="1396" y="2731"/>
                      <a:pt x="1363" y="2726"/>
                      <a:pt x="1331" y="2720"/>
                    </a:cubicBezTo>
                    <a:cubicBezTo>
                      <a:pt x="1317" y="2699"/>
                      <a:pt x="1304" y="2679"/>
                      <a:pt x="1293" y="2655"/>
                    </a:cubicBezTo>
                    <a:cubicBezTo>
                      <a:pt x="1284" y="2637"/>
                      <a:pt x="1277" y="2618"/>
                      <a:pt x="1269" y="2599"/>
                    </a:cubicBezTo>
                    <a:cubicBezTo>
                      <a:pt x="1266" y="2596"/>
                      <a:pt x="1265" y="2591"/>
                      <a:pt x="1264" y="2587"/>
                    </a:cubicBezTo>
                    <a:close/>
                    <a:moveTo>
                      <a:pt x="2956" y="2289"/>
                    </a:moveTo>
                    <a:lnTo>
                      <a:pt x="2962" y="2336"/>
                    </a:lnTo>
                    <a:cubicBezTo>
                      <a:pt x="2900" y="2465"/>
                      <a:pt x="2826" y="2588"/>
                      <a:pt x="2749" y="2705"/>
                    </a:cubicBezTo>
                    <a:cubicBezTo>
                      <a:pt x="2736" y="2721"/>
                      <a:pt x="2722" y="2739"/>
                      <a:pt x="2710" y="2756"/>
                    </a:cubicBezTo>
                    <a:cubicBezTo>
                      <a:pt x="2703" y="2761"/>
                      <a:pt x="2695" y="2764"/>
                      <a:pt x="2688" y="2770"/>
                    </a:cubicBezTo>
                    <a:cubicBezTo>
                      <a:pt x="2676" y="2772"/>
                      <a:pt x="2664" y="2773"/>
                      <a:pt x="2653" y="2773"/>
                    </a:cubicBezTo>
                    <a:cubicBezTo>
                      <a:pt x="2642" y="2773"/>
                      <a:pt x="2631" y="2772"/>
                      <a:pt x="2621" y="2770"/>
                    </a:cubicBezTo>
                    <a:cubicBezTo>
                      <a:pt x="2743" y="2647"/>
                      <a:pt x="2838" y="2500"/>
                      <a:pt x="2922" y="2354"/>
                    </a:cubicBezTo>
                    <a:cubicBezTo>
                      <a:pt x="2934" y="2333"/>
                      <a:pt x="2945" y="2313"/>
                      <a:pt x="2956" y="2289"/>
                    </a:cubicBezTo>
                    <a:close/>
                    <a:moveTo>
                      <a:pt x="322" y="2686"/>
                    </a:moveTo>
                    <a:cubicBezTo>
                      <a:pt x="344" y="2720"/>
                      <a:pt x="369" y="2756"/>
                      <a:pt x="391" y="2792"/>
                    </a:cubicBezTo>
                    <a:cubicBezTo>
                      <a:pt x="386" y="2789"/>
                      <a:pt x="383" y="2789"/>
                      <a:pt x="381" y="2787"/>
                    </a:cubicBezTo>
                    <a:cubicBezTo>
                      <a:pt x="358" y="2768"/>
                      <a:pt x="342" y="2746"/>
                      <a:pt x="326" y="2721"/>
                    </a:cubicBezTo>
                    <a:cubicBezTo>
                      <a:pt x="321" y="2712"/>
                      <a:pt x="321" y="2699"/>
                      <a:pt x="322" y="2686"/>
                    </a:cubicBezTo>
                    <a:close/>
                    <a:moveTo>
                      <a:pt x="2605" y="2792"/>
                    </a:moveTo>
                    <a:cubicBezTo>
                      <a:pt x="2618" y="2796"/>
                      <a:pt x="2629" y="2796"/>
                      <a:pt x="2640" y="2798"/>
                    </a:cubicBezTo>
                    <a:cubicBezTo>
                      <a:pt x="2618" y="2812"/>
                      <a:pt x="2597" y="2829"/>
                      <a:pt x="2572" y="2838"/>
                    </a:cubicBezTo>
                    <a:cubicBezTo>
                      <a:pt x="2572" y="2838"/>
                      <a:pt x="2572" y="2838"/>
                      <a:pt x="2572" y="2838"/>
                    </a:cubicBezTo>
                    <a:lnTo>
                      <a:pt x="2572" y="2838"/>
                    </a:lnTo>
                    <a:cubicBezTo>
                      <a:pt x="2584" y="2824"/>
                      <a:pt x="2593" y="2809"/>
                      <a:pt x="2605" y="2792"/>
                    </a:cubicBezTo>
                    <a:close/>
                    <a:moveTo>
                      <a:pt x="2552" y="2454"/>
                    </a:moveTo>
                    <a:cubicBezTo>
                      <a:pt x="2447" y="2604"/>
                      <a:pt x="2343" y="2768"/>
                      <a:pt x="2179" y="2855"/>
                    </a:cubicBezTo>
                    <a:cubicBezTo>
                      <a:pt x="2151" y="2871"/>
                      <a:pt x="2120" y="2882"/>
                      <a:pt x="2089" y="2895"/>
                    </a:cubicBezTo>
                    <a:cubicBezTo>
                      <a:pt x="2111" y="2882"/>
                      <a:pt x="2136" y="2871"/>
                      <a:pt x="2158" y="2858"/>
                    </a:cubicBezTo>
                    <a:cubicBezTo>
                      <a:pt x="2263" y="2792"/>
                      <a:pt x="2343" y="2698"/>
                      <a:pt x="2406" y="2598"/>
                    </a:cubicBezTo>
                    <a:cubicBezTo>
                      <a:pt x="2460" y="2555"/>
                      <a:pt x="2508" y="2508"/>
                      <a:pt x="2552" y="2454"/>
                    </a:cubicBezTo>
                    <a:close/>
                    <a:moveTo>
                      <a:pt x="3104" y="3118"/>
                    </a:moveTo>
                    <a:cubicBezTo>
                      <a:pt x="3093" y="3129"/>
                      <a:pt x="3080" y="3145"/>
                      <a:pt x="3066" y="3156"/>
                    </a:cubicBezTo>
                    <a:cubicBezTo>
                      <a:pt x="3007" y="3211"/>
                      <a:pt x="2945" y="3262"/>
                      <a:pt x="2881" y="3310"/>
                    </a:cubicBezTo>
                    <a:cubicBezTo>
                      <a:pt x="2813" y="3356"/>
                      <a:pt x="2742" y="3394"/>
                      <a:pt x="2663" y="3422"/>
                    </a:cubicBezTo>
                    <a:cubicBezTo>
                      <a:pt x="2635" y="3432"/>
                      <a:pt x="2606" y="3434"/>
                      <a:pt x="2576" y="3434"/>
                    </a:cubicBezTo>
                    <a:cubicBezTo>
                      <a:pt x="2531" y="3434"/>
                      <a:pt x="2484" y="3428"/>
                      <a:pt x="2441" y="3428"/>
                    </a:cubicBezTo>
                    <a:cubicBezTo>
                      <a:pt x="2431" y="3428"/>
                      <a:pt x="2422" y="3428"/>
                      <a:pt x="2413" y="3429"/>
                    </a:cubicBezTo>
                    <a:cubicBezTo>
                      <a:pt x="2366" y="3433"/>
                      <a:pt x="2319" y="3437"/>
                      <a:pt x="2273" y="3437"/>
                    </a:cubicBezTo>
                    <a:cubicBezTo>
                      <a:pt x="2239" y="3437"/>
                      <a:pt x="2205" y="3435"/>
                      <a:pt x="2172" y="3429"/>
                    </a:cubicBezTo>
                    <a:cubicBezTo>
                      <a:pt x="2160" y="3427"/>
                      <a:pt x="2147" y="3423"/>
                      <a:pt x="2138" y="3422"/>
                    </a:cubicBezTo>
                    <a:cubicBezTo>
                      <a:pt x="2209" y="3396"/>
                      <a:pt x="2278" y="3363"/>
                      <a:pt x="2345" y="3326"/>
                    </a:cubicBezTo>
                    <a:cubicBezTo>
                      <a:pt x="2372" y="3333"/>
                      <a:pt x="2399" y="3339"/>
                      <a:pt x="2426" y="3339"/>
                    </a:cubicBezTo>
                    <a:cubicBezTo>
                      <a:pt x="2431" y="3339"/>
                      <a:pt x="2435" y="3338"/>
                      <a:pt x="2440" y="3338"/>
                    </a:cubicBezTo>
                    <a:cubicBezTo>
                      <a:pt x="2502" y="3328"/>
                      <a:pt x="2560" y="3310"/>
                      <a:pt x="2622" y="3297"/>
                    </a:cubicBezTo>
                    <a:cubicBezTo>
                      <a:pt x="2684" y="3284"/>
                      <a:pt x="2744" y="3264"/>
                      <a:pt x="2805" y="3243"/>
                    </a:cubicBezTo>
                    <a:cubicBezTo>
                      <a:pt x="2867" y="3224"/>
                      <a:pt x="2911" y="3173"/>
                      <a:pt x="2969" y="3145"/>
                    </a:cubicBezTo>
                    <a:cubicBezTo>
                      <a:pt x="3006" y="3127"/>
                      <a:pt x="3060" y="3127"/>
                      <a:pt x="3104" y="3118"/>
                    </a:cubicBezTo>
                    <a:close/>
                    <a:moveTo>
                      <a:pt x="1820" y="3492"/>
                    </a:moveTo>
                    <a:cubicBezTo>
                      <a:pt x="1871" y="3514"/>
                      <a:pt x="1923" y="3538"/>
                      <a:pt x="1979" y="3551"/>
                    </a:cubicBezTo>
                    <a:cubicBezTo>
                      <a:pt x="1978" y="3553"/>
                      <a:pt x="1975" y="3553"/>
                      <a:pt x="1974" y="3553"/>
                    </a:cubicBezTo>
                    <a:cubicBezTo>
                      <a:pt x="1927" y="3558"/>
                      <a:pt x="1882" y="3569"/>
                      <a:pt x="1833" y="3572"/>
                    </a:cubicBezTo>
                    <a:cubicBezTo>
                      <a:pt x="1820" y="3573"/>
                      <a:pt x="1807" y="3574"/>
                      <a:pt x="1794" y="3574"/>
                    </a:cubicBezTo>
                    <a:cubicBezTo>
                      <a:pt x="1759" y="3574"/>
                      <a:pt x="1724" y="3570"/>
                      <a:pt x="1689" y="3565"/>
                    </a:cubicBezTo>
                    <a:cubicBezTo>
                      <a:pt x="1672" y="3561"/>
                      <a:pt x="1659" y="3553"/>
                      <a:pt x="1648" y="3542"/>
                    </a:cubicBezTo>
                    <a:cubicBezTo>
                      <a:pt x="1678" y="3533"/>
                      <a:pt x="1710" y="3525"/>
                      <a:pt x="1738" y="3518"/>
                    </a:cubicBezTo>
                    <a:cubicBezTo>
                      <a:pt x="1766" y="3513"/>
                      <a:pt x="1793" y="3503"/>
                      <a:pt x="1820" y="3492"/>
                    </a:cubicBezTo>
                    <a:close/>
                    <a:moveTo>
                      <a:pt x="1720" y="1"/>
                    </a:moveTo>
                    <a:cubicBezTo>
                      <a:pt x="1695" y="1"/>
                      <a:pt x="1670" y="8"/>
                      <a:pt x="1645" y="16"/>
                    </a:cubicBezTo>
                    <a:cubicBezTo>
                      <a:pt x="1575" y="42"/>
                      <a:pt x="1514" y="94"/>
                      <a:pt x="1448" y="119"/>
                    </a:cubicBezTo>
                    <a:cubicBezTo>
                      <a:pt x="1387" y="141"/>
                      <a:pt x="1328" y="170"/>
                      <a:pt x="1273" y="204"/>
                    </a:cubicBezTo>
                    <a:cubicBezTo>
                      <a:pt x="1214" y="239"/>
                      <a:pt x="1162" y="270"/>
                      <a:pt x="1108" y="301"/>
                    </a:cubicBezTo>
                    <a:lnTo>
                      <a:pt x="1107" y="301"/>
                    </a:lnTo>
                    <a:cubicBezTo>
                      <a:pt x="1103" y="301"/>
                      <a:pt x="1101" y="300"/>
                      <a:pt x="1098" y="300"/>
                    </a:cubicBezTo>
                    <a:cubicBezTo>
                      <a:pt x="1096" y="300"/>
                      <a:pt x="1095" y="300"/>
                      <a:pt x="1093" y="301"/>
                    </a:cubicBezTo>
                    <a:cubicBezTo>
                      <a:pt x="1070" y="308"/>
                      <a:pt x="1049" y="321"/>
                      <a:pt x="1023" y="328"/>
                    </a:cubicBezTo>
                    <a:cubicBezTo>
                      <a:pt x="984" y="335"/>
                      <a:pt x="946" y="342"/>
                      <a:pt x="913" y="363"/>
                    </a:cubicBezTo>
                    <a:cubicBezTo>
                      <a:pt x="888" y="376"/>
                      <a:pt x="867" y="393"/>
                      <a:pt x="847" y="408"/>
                    </a:cubicBezTo>
                    <a:cubicBezTo>
                      <a:pt x="825" y="407"/>
                      <a:pt x="799" y="399"/>
                      <a:pt x="779" y="399"/>
                    </a:cubicBezTo>
                    <a:cubicBezTo>
                      <a:pt x="772" y="399"/>
                      <a:pt x="765" y="400"/>
                      <a:pt x="760" y="403"/>
                    </a:cubicBezTo>
                    <a:cubicBezTo>
                      <a:pt x="735" y="416"/>
                      <a:pt x="715" y="434"/>
                      <a:pt x="691" y="449"/>
                    </a:cubicBezTo>
                    <a:cubicBezTo>
                      <a:pt x="666" y="464"/>
                      <a:pt x="673" y="504"/>
                      <a:pt x="654" y="521"/>
                    </a:cubicBezTo>
                    <a:cubicBezTo>
                      <a:pt x="633" y="539"/>
                      <a:pt x="595" y="544"/>
                      <a:pt x="574" y="562"/>
                    </a:cubicBezTo>
                    <a:cubicBezTo>
                      <a:pt x="555" y="583"/>
                      <a:pt x="544" y="608"/>
                      <a:pt x="527" y="628"/>
                    </a:cubicBezTo>
                    <a:cubicBezTo>
                      <a:pt x="509" y="649"/>
                      <a:pt x="479" y="663"/>
                      <a:pt x="464" y="685"/>
                    </a:cubicBezTo>
                    <a:cubicBezTo>
                      <a:pt x="450" y="707"/>
                      <a:pt x="452" y="740"/>
                      <a:pt x="439" y="762"/>
                    </a:cubicBezTo>
                    <a:lnTo>
                      <a:pt x="434" y="778"/>
                    </a:lnTo>
                    <a:cubicBezTo>
                      <a:pt x="390" y="810"/>
                      <a:pt x="324" y="833"/>
                      <a:pt x="289" y="879"/>
                    </a:cubicBezTo>
                    <a:cubicBezTo>
                      <a:pt x="252" y="931"/>
                      <a:pt x="220" y="987"/>
                      <a:pt x="189" y="1044"/>
                    </a:cubicBezTo>
                    <a:cubicBezTo>
                      <a:pt x="157" y="1102"/>
                      <a:pt x="163" y="1172"/>
                      <a:pt x="141" y="1232"/>
                    </a:cubicBezTo>
                    <a:cubicBezTo>
                      <a:pt x="114" y="1290"/>
                      <a:pt x="75" y="1347"/>
                      <a:pt x="55" y="1411"/>
                    </a:cubicBezTo>
                    <a:cubicBezTo>
                      <a:pt x="42" y="1475"/>
                      <a:pt x="35" y="1539"/>
                      <a:pt x="31" y="1605"/>
                    </a:cubicBezTo>
                    <a:cubicBezTo>
                      <a:pt x="21" y="1670"/>
                      <a:pt x="0" y="1736"/>
                      <a:pt x="0" y="1801"/>
                    </a:cubicBezTo>
                    <a:cubicBezTo>
                      <a:pt x="4" y="1867"/>
                      <a:pt x="24" y="1931"/>
                      <a:pt x="33" y="1996"/>
                    </a:cubicBezTo>
                    <a:cubicBezTo>
                      <a:pt x="40" y="2061"/>
                      <a:pt x="66" y="2123"/>
                      <a:pt x="81" y="2186"/>
                    </a:cubicBezTo>
                    <a:cubicBezTo>
                      <a:pt x="97" y="2251"/>
                      <a:pt x="80" y="2324"/>
                      <a:pt x="102" y="2386"/>
                    </a:cubicBezTo>
                    <a:cubicBezTo>
                      <a:pt x="130" y="2461"/>
                      <a:pt x="205" y="2514"/>
                      <a:pt x="248" y="2578"/>
                    </a:cubicBezTo>
                    <a:cubicBezTo>
                      <a:pt x="234" y="2585"/>
                      <a:pt x="219" y="2596"/>
                      <a:pt x="220" y="2598"/>
                    </a:cubicBezTo>
                    <a:cubicBezTo>
                      <a:pt x="238" y="2617"/>
                      <a:pt x="266" y="2626"/>
                      <a:pt x="267" y="2654"/>
                    </a:cubicBezTo>
                    <a:cubicBezTo>
                      <a:pt x="269" y="2682"/>
                      <a:pt x="248" y="2723"/>
                      <a:pt x="245" y="2756"/>
                    </a:cubicBezTo>
                    <a:cubicBezTo>
                      <a:pt x="241" y="2789"/>
                      <a:pt x="218" y="2836"/>
                      <a:pt x="218" y="2866"/>
                    </a:cubicBezTo>
                    <a:cubicBezTo>
                      <a:pt x="218" y="2899"/>
                      <a:pt x="238" y="2915"/>
                      <a:pt x="247" y="2942"/>
                    </a:cubicBezTo>
                    <a:cubicBezTo>
                      <a:pt x="258" y="2969"/>
                      <a:pt x="285" y="2983"/>
                      <a:pt x="299" y="3009"/>
                    </a:cubicBezTo>
                    <a:cubicBezTo>
                      <a:pt x="310" y="3034"/>
                      <a:pt x="309" y="3074"/>
                      <a:pt x="326" y="3099"/>
                    </a:cubicBezTo>
                    <a:cubicBezTo>
                      <a:pt x="343" y="3122"/>
                      <a:pt x="344" y="3158"/>
                      <a:pt x="365" y="3181"/>
                    </a:cubicBezTo>
                    <a:cubicBezTo>
                      <a:pt x="384" y="3203"/>
                      <a:pt x="431" y="3196"/>
                      <a:pt x="452" y="3217"/>
                    </a:cubicBezTo>
                    <a:lnTo>
                      <a:pt x="515" y="3273"/>
                    </a:lnTo>
                    <a:cubicBezTo>
                      <a:pt x="536" y="3293"/>
                      <a:pt x="547" y="3326"/>
                      <a:pt x="569" y="3343"/>
                    </a:cubicBezTo>
                    <a:cubicBezTo>
                      <a:pt x="589" y="3364"/>
                      <a:pt x="604" y="3392"/>
                      <a:pt x="625" y="3411"/>
                    </a:cubicBezTo>
                    <a:cubicBezTo>
                      <a:pt x="647" y="3430"/>
                      <a:pt x="666" y="3454"/>
                      <a:pt x="688" y="3471"/>
                    </a:cubicBezTo>
                    <a:cubicBezTo>
                      <a:pt x="713" y="3488"/>
                      <a:pt x="749" y="3487"/>
                      <a:pt x="770" y="3506"/>
                    </a:cubicBezTo>
                    <a:cubicBezTo>
                      <a:pt x="792" y="3525"/>
                      <a:pt x="805" y="3555"/>
                      <a:pt x="829" y="3576"/>
                    </a:cubicBezTo>
                    <a:cubicBezTo>
                      <a:pt x="851" y="3595"/>
                      <a:pt x="870" y="3621"/>
                      <a:pt x="893" y="3639"/>
                    </a:cubicBezTo>
                    <a:cubicBezTo>
                      <a:pt x="918" y="3659"/>
                      <a:pt x="955" y="3650"/>
                      <a:pt x="981" y="3664"/>
                    </a:cubicBezTo>
                    <a:cubicBezTo>
                      <a:pt x="1010" y="3678"/>
                      <a:pt x="1039" y="3693"/>
                      <a:pt x="1074" y="3694"/>
                    </a:cubicBezTo>
                    <a:cubicBezTo>
                      <a:pt x="1076" y="3695"/>
                      <a:pt x="1077" y="3695"/>
                      <a:pt x="1079" y="3695"/>
                    </a:cubicBezTo>
                    <a:cubicBezTo>
                      <a:pt x="1113" y="3695"/>
                      <a:pt x="1155" y="3672"/>
                      <a:pt x="1188" y="3671"/>
                    </a:cubicBezTo>
                    <a:cubicBezTo>
                      <a:pt x="1224" y="3670"/>
                      <a:pt x="1258" y="3665"/>
                      <a:pt x="1294" y="3657"/>
                    </a:cubicBezTo>
                    <a:cubicBezTo>
                      <a:pt x="1312" y="3653"/>
                      <a:pt x="1331" y="3645"/>
                      <a:pt x="1348" y="3645"/>
                    </a:cubicBezTo>
                    <a:cubicBezTo>
                      <a:pt x="1361" y="3645"/>
                      <a:pt x="1373" y="3650"/>
                      <a:pt x="1381" y="3665"/>
                    </a:cubicBezTo>
                    <a:cubicBezTo>
                      <a:pt x="1381" y="3666"/>
                      <a:pt x="1381" y="3666"/>
                      <a:pt x="1381" y="3666"/>
                    </a:cubicBezTo>
                    <a:cubicBezTo>
                      <a:pt x="1381" y="3666"/>
                      <a:pt x="1389" y="3645"/>
                      <a:pt x="1387" y="3643"/>
                    </a:cubicBezTo>
                    <a:cubicBezTo>
                      <a:pt x="1382" y="3614"/>
                      <a:pt x="1371" y="3607"/>
                      <a:pt x="1356" y="3607"/>
                    </a:cubicBezTo>
                    <a:cubicBezTo>
                      <a:pt x="1351" y="3607"/>
                      <a:pt x="1345" y="3608"/>
                      <a:pt x="1339" y="3609"/>
                    </a:cubicBezTo>
                    <a:cubicBezTo>
                      <a:pt x="1310" y="3614"/>
                      <a:pt x="1275" y="3636"/>
                      <a:pt x="1246" y="3636"/>
                    </a:cubicBezTo>
                    <a:cubicBezTo>
                      <a:pt x="1243" y="3636"/>
                      <a:pt x="1239" y="3636"/>
                      <a:pt x="1236" y="3635"/>
                    </a:cubicBezTo>
                    <a:cubicBezTo>
                      <a:pt x="1209" y="3630"/>
                      <a:pt x="1178" y="3631"/>
                      <a:pt x="1149" y="3628"/>
                    </a:cubicBezTo>
                    <a:cubicBezTo>
                      <a:pt x="1120" y="3624"/>
                      <a:pt x="1093" y="3620"/>
                      <a:pt x="1067" y="3609"/>
                    </a:cubicBezTo>
                    <a:cubicBezTo>
                      <a:pt x="1039" y="3597"/>
                      <a:pt x="1037" y="3542"/>
                      <a:pt x="1013" y="3525"/>
                    </a:cubicBezTo>
                    <a:cubicBezTo>
                      <a:pt x="991" y="3507"/>
                      <a:pt x="965" y="3498"/>
                      <a:pt x="944" y="3476"/>
                    </a:cubicBezTo>
                    <a:cubicBezTo>
                      <a:pt x="926" y="3452"/>
                      <a:pt x="903" y="3436"/>
                      <a:pt x="887" y="3411"/>
                    </a:cubicBezTo>
                    <a:cubicBezTo>
                      <a:pt x="869" y="3388"/>
                      <a:pt x="834" y="3390"/>
                      <a:pt x="818" y="3364"/>
                    </a:cubicBezTo>
                    <a:cubicBezTo>
                      <a:pt x="803" y="3342"/>
                      <a:pt x="818" y="3280"/>
                      <a:pt x="803" y="3260"/>
                    </a:cubicBezTo>
                    <a:cubicBezTo>
                      <a:pt x="785" y="3237"/>
                      <a:pt x="772" y="3222"/>
                      <a:pt x="757" y="3202"/>
                    </a:cubicBezTo>
                    <a:cubicBezTo>
                      <a:pt x="743" y="3182"/>
                      <a:pt x="706" y="3191"/>
                      <a:pt x="692" y="3170"/>
                    </a:cubicBezTo>
                    <a:cubicBezTo>
                      <a:pt x="683" y="3156"/>
                      <a:pt x="680" y="3138"/>
                      <a:pt x="675" y="3119"/>
                    </a:cubicBezTo>
                    <a:cubicBezTo>
                      <a:pt x="681" y="3111"/>
                      <a:pt x="686" y="3101"/>
                      <a:pt x="681" y="3100"/>
                    </a:cubicBezTo>
                    <a:cubicBezTo>
                      <a:pt x="672" y="3092"/>
                      <a:pt x="661" y="3085"/>
                      <a:pt x="648" y="3076"/>
                    </a:cubicBezTo>
                    <a:cubicBezTo>
                      <a:pt x="639" y="3065"/>
                      <a:pt x="626" y="3054"/>
                      <a:pt x="618" y="3042"/>
                    </a:cubicBezTo>
                    <a:cubicBezTo>
                      <a:pt x="604" y="3024"/>
                      <a:pt x="603" y="2991"/>
                      <a:pt x="589" y="2973"/>
                    </a:cubicBezTo>
                    <a:cubicBezTo>
                      <a:pt x="576" y="2954"/>
                      <a:pt x="545" y="2951"/>
                      <a:pt x="531" y="2933"/>
                    </a:cubicBezTo>
                    <a:cubicBezTo>
                      <a:pt x="527" y="2926"/>
                      <a:pt x="518" y="2920"/>
                      <a:pt x="509" y="2914"/>
                    </a:cubicBezTo>
                    <a:cubicBezTo>
                      <a:pt x="490" y="2866"/>
                      <a:pt x="481" y="2815"/>
                      <a:pt x="463" y="2768"/>
                    </a:cubicBezTo>
                    <a:cubicBezTo>
                      <a:pt x="452" y="2723"/>
                      <a:pt x="448" y="2677"/>
                      <a:pt x="442" y="2631"/>
                    </a:cubicBezTo>
                    <a:lnTo>
                      <a:pt x="442" y="2631"/>
                    </a:lnTo>
                    <a:cubicBezTo>
                      <a:pt x="465" y="2677"/>
                      <a:pt x="489" y="2723"/>
                      <a:pt x="522" y="2763"/>
                    </a:cubicBezTo>
                    <a:cubicBezTo>
                      <a:pt x="541" y="2785"/>
                      <a:pt x="562" y="2804"/>
                      <a:pt x="584" y="2822"/>
                    </a:cubicBezTo>
                    <a:cubicBezTo>
                      <a:pt x="592" y="2840"/>
                      <a:pt x="600" y="2858"/>
                      <a:pt x="613" y="2874"/>
                    </a:cubicBezTo>
                    <a:cubicBezTo>
                      <a:pt x="644" y="2926"/>
                      <a:pt x="676" y="2977"/>
                      <a:pt x="713" y="3026"/>
                    </a:cubicBezTo>
                    <a:cubicBezTo>
                      <a:pt x="752" y="3072"/>
                      <a:pt x="807" y="3105"/>
                      <a:pt x="848" y="3149"/>
                    </a:cubicBezTo>
                    <a:cubicBezTo>
                      <a:pt x="888" y="3196"/>
                      <a:pt x="922" y="3251"/>
                      <a:pt x="968" y="3294"/>
                    </a:cubicBezTo>
                    <a:cubicBezTo>
                      <a:pt x="1013" y="3338"/>
                      <a:pt x="1057" y="3386"/>
                      <a:pt x="1109" y="3422"/>
                    </a:cubicBezTo>
                    <a:cubicBezTo>
                      <a:pt x="1162" y="3456"/>
                      <a:pt x="1225" y="3470"/>
                      <a:pt x="1284" y="3492"/>
                    </a:cubicBezTo>
                    <a:cubicBezTo>
                      <a:pt x="1321" y="3521"/>
                      <a:pt x="1360" y="3554"/>
                      <a:pt x="1403" y="3576"/>
                    </a:cubicBezTo>
                    <a:cubicBezTo>
                      <a:pt x="1449" y="3602"/>
                      <a:pt x="1507" y="3599"/>
                      <a:pt x="1555" y="3616"/>
                    </a:cubicBezTo>
                    <a:cubicBezTo>
                      <a:pt x="1605" y="3630"/>
                      <a:pt x="1656" y="3645"/>
                      <a:pt x="1709" y="3645"/>
                    </a:cubicBezTo>
                    <a:cubicBezTo>
                      <a:pt x="1715" y="3645"/>
                      <a:pt x="1721" y="3645"/>
                      <a:pt x="1727" y="3645"/>
                    </a:cubicBezTo>
                    <a:cubicBezTo>
                      <a:pt x="1788" y="3642"/>
                      <a:pt x="1846" y="3609"/>
                      <a:pt x="1901" y="3597"/>
                    </a:cubicBezTo>
                    <a:cubicBezTo>
                      <a:pt x="1942" y="3588"/>
                      <a:pt x="1981" y="3575"/>
                      <a:pt x="2018" y="3558"/>
                    </a:cubicBezTo>
                    <a:cubicBezTo>
                      <a:pt x="2095" y="3575"/>
                      <a:pt x="2171" y="3590"/>
                      <a:pt x="2248" y="3593"/>
                    </a:cubicBezTo>
                    <a:cubicBezTo>
                      <a:pt x="2249" y="3593"/>
                      <a:pt x="2251" y="3593"/>
                      <a:pt x="2253" y="3593"/>
                    </a:cubicBezTo>
                    <a:cubicBezTo>
                      <a:pt x="2342" y="3593"/>
                      <a:pt x="2427" y="3561"/>
                      <a:pt x="2510" y="3542"/>
                    </a:cubicBezTo>
                    <a:cubicBezTo>
                      <a:pt x="2607" y="3521"/>
                      <a:pt x="2702" y="3492"/>
                      <a:pt x="2786" y="3444"/>
                    </a:cubicBezTo>
                    <a:cubicBezTo>
                      <a:pt x="2870" y="3393"/>
                      <a:pt x="2936" y="3315"/>
                      <a:pt x="3003" y="3251"/>
                    </a:cubicBezTo>
                    <a:cubicBezTo>
                      <a:pt x="3060" y="3200"/>
                      <a:pt x="3106" y="3143"/>
                      <a:pt x="3149" y="3081"/>
                    </a:cubicBezTo>
                    <a:cubicBezTo>
                      <a:pt x="3193" y="3050"/>
                      <a:pt x="3237" y="3012"/>
                      <a:pt x="3278" y="2976"/>
                    </a:cubicBezTo>
                    <a:cubicBezTo>
                      <a:pt x="3322" y="2935"/>
                      <a:pt x="3338" y="2870"/>
                      <a:pt x="3376" y="2823"/>
                    </a:cubicBezTo>
                    <a:cubicBezTo>
                      <a:pt x="3416" y="2778"/>
                      <a:pt x="3472" y="2741"/>
                      <a:pt x="3505" y="2687"/>
                    </a:cubicBezTo>
                    <a:cubicBezTo>
                      <a:pt x="3537" y="2633"/>
                      <a:pt x="3556" y="2576"/>
                      <a:pt x="3583" y="2519"/>
                    </a:cubicBezTo>
                    <a:cubicBezTo>
                      <a:pt x="3605" y="2461"/>
                      <a:pt x="3644" y="2406"/>
                      <a:pt x="3658" y="2344"/>
                    </a:cubicBezTo>
                    <a:cubicBezTo>
                      <a:pt x="3673" y="2282"/>
                      <a:pt x="3666" y="2219"/>
                      <a:pt x="3672" y="2157"/>
                    </a:cubicBezTo>
                    <a:cubicBezTo>
                      <a:pt x="3679" y="2095"/>
                      <a:pt x="3666" y="2033"/>
                      <a:pt x="3666" y="1971"/>
                    </a:cubicBezTo>
                    <a:cubicBezTo>
                      <a:pt x="3665" y="1909"/>
                      <a:pt x="3698" y="1845"/>
                      <a:pt x="3687" y="1780"/>
                    </a:cubicBezTo>
                    <a:cubicBezTo>
                      <a:pt x="3680" y="1739"/>
                      <a:pt x="3658" y="1703"/>
                      <a:pt x="3635" y="1667"/>
                    </a:cubicBezTo>
                    <a:cubicBezTo>
                      <a:pt x="3618" y="1625"/>
                      <a:pt x="3598" y="1581"/>
                      <a:pt x="3584" y="1539"/>
                    </a:cubicBezTo>
                    <a:cubicBezTo>
                      <a:pt x="3570" y="1501"/>
                      <a:pt x="3552" y="1462"/>
                      <a:pt x="3534" y="1426"/>
                    </a:cubicBezTo>
                    <a:cubicBezTo>
                      <a:pt x="3529" y="1393"/>
                      <a:pt x="3525" y="1359"/>
                      <a:pt x="3518" y="1326"/>
                    </a:cubicBezTo>
                    <a:cubicBezTo>
                      <a:pt x="3482" y="1150"/>
                      <a:pt x="3393" y="986"/>
                      <a:pt x="3300" y="835"/>
                    </a:cubicBezTo>
                    <a:cubicBezTo>
                      <a:pt x="3208" y="682"/>
                      <a:pt x="3102" y="533"/>
                      <a:pt x="2963" y="416"/>
                    </a:cubicBezTo>
                    <a:cubicBezTo>
                      <a:pt x="2826" y="299"/>
                      <a:pt x="2671" y="195"/>
                      <a:pt x="2499" y="127"/>
                    </a:cubicBezTo>
                    <a:cubicBezTo>
                      <a:pt x="2333" y="63"/>
                      <a:pt x="2154" y="46"/>
                      <a:pt x="1974" y="46"/>
                    </a:cubicBezTo>
                    <a:cubicBezTo>
                      <a:pt x="1967" y="46"/>
                      <a:pt x="1959" y="46"/>
                      <a:pt x="1952" y="46"/>
                    </a:cubicBezTo>
                    <a:cubicBezTo>
                      <a:pt x="1781" y="49"/>
                      <a:pt x="1597" y="86"/>
                      <a:pt x="1438" y="184"/>
                    </a:cubicBezTo>
                    <a:cubicBezTo>
                      <a:pt x="1433" y="173"/>
                      <a:pt x="1426" y="167"/>
                      <a:pt x="1419" y="163"/>
                    </a:cubicBezTo>
                    <a:cubicBezTo>
                      <a:pt x="1470" y="136"/>
                      <a:pt x="1521" y="108"/>
                      <a:pt x="1575" y="83"/>
                    </a:cubicBezTo>
                    <a:cubicBezTo>
                      <a:pt x="1630" y="64"/>
                      <a:pt x="1687" y="37"/>
                      <a:pt x="1741" y="37"/>
                    </a:cubicBezTo>
                    <a:cubicBezTo>
                      <a:pt x="1756" y="37"/>
                      <a:pt x="1771" y="39"/>
                      <a:pt x="1785" y="43"/>
                    </a:cubicBezTo>
                    <a:cubicBezTo>
                      <a:pt x="1785" y="43"/>
                      <a:pt x="1785" y="43"/>
                      <a:pt x="1785" y="43"/>
                    </a:cubicBezTo>
                    <a:cubicBezTo>
                      <a:pt x="1788" y="43"/>
                      <a:pt x="1788" y="21"/>
                      <a:pt x="1785" y="19"/>
                    </a:cubicBezTo>
                    <a:cubicBezTo>
                      <a:pt x="1763" y="5"/>
                      <a:pt x="1742" y="1"/>
                      <a:pt x="1720"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29"/>
              <p:cNvSpPr/>
              <p:nvPr/>
            </p:nvSpPr>
            <p:spPr>
              <a:xfrm>
                <a:off x="1957625" y="3468425"/>
                <a:ext cx="93250" cy="92075"/>
              </a:xfrm>
              <a:custGeom>
                <a:rect b="b" l="l" r="r" t="t"/>
                <a:pathLst>
                  <a:path extrusionOk="0" h="3683" w="3730">
                    <a:moveTo>
                      <a:pt x="2134" y="647"/>
                    </a:moveTo>
                    <a:lnTo>
                      <a:pt x="2134" y="647"/>
                    </a:lnTo>
                    <a:cubicBezTo>
                      <a:pt x="2189" y="666"/>
                      <a:pt x="2243" y="687"/>
                      <a:pt x="2295" y="710"/>
                    </a:cubicBezTo>
                    <a:cubicBezTo>
                      <a:pt x="2285" y="711"/>
                      <a:pt x="2277" y="714"/>
                      <a:pt x="2266" y="716"/>
                    </a:cubicBezTo>
                    <a:cubicBezTo>
                      <a:pt x="2224" y="691"/>
                      <a:pt x="2178" y="669"/>
                      <a:pt x="2134" y="647"/>
                    </a:cubicBezTo>
                    <a:close/>
                    <a:moveTo>
                      <a:pt x="1604" y="779"/>
                    </a:moveTo>
                    <a:cubicBezTo>
                      <a:pt x="1710" y="780"/>
                      <a:pt x="1824" y="804"/>
                      <a:pt x="1937" y="835"/>
                    </a:cubicBezTo>
                    <a:lnTo>
                      <a:pt x="1892" y="861"/>
                    </a:lnTo>
                    <a:cubicBezTo>
                      <a:pt x="1756" y="824"/>
                      <a:pt x="1617" y="799"/>
                      <a:pt x="1472" y="798"/>
                    </a:cubicBezTo>
                    <a:cubicBezTo>
                      <a:pt x="1513" y="787"/>
                      <a:pt x="1556" y="779"/>
                      <a:pt x="1604" y="779"/>
                    </a:cubicBezTo>
                    <a:close/>
                    <a:moveTo>
                      <a:pt x="1999" y="855"/>
                    </a:moveTo>
                    <a:cubicBezTo>
                      <a:pt x="2018" y="861"/>
                      <a:pt x="2038" y="863"/>
                      <a:pt x="2057" y="872"/>
                    </a:cubicBezTo>
                    <a:cubicBezTo>
                      <a:pt x="2075" y="881"/>
                      <a:pt x="2094" y="890"/>
                      <a:pt x="2112" y="900"/>
                    </a:cubicBezTo>
                    <a:cubicBezTo>
                      <a:pt x="2087" y="901"/>
                      <a:pt x="2064" y="903"/>
                      <a:pt x="2038" y="908"/>
                    </a:cubicBezTo>
                    <a:cubicBezTo>
                      <a:pt x="2012" y="897"/>
                      <a:pt x="1985" y="889"/>
                      <a:pt x="1958" y="881"/>
                    </a:cubicBezTo>
                    <a:lnTo>
                      <a:pt x="1999" y="855"/>
                    </a:lnTo>
                    <a:close/>
                    <a:moveTo>
                      <a:pt x="2177" y="945"/>
                    </a:moveTo>
                    <a:cubicBezTo>
                      <a:pt x="2184" y="945"/>
                      <a:pt x="2190" y="945"/>
                      <a:pt x="2197" y="945"/>
                    </a:cubicBezTo>
                    <a:cubicBezTo>
                      <a:pt x="2254" y="980"/>
                      <a:pt x="2307" y="1018"/>
                      <a:pt x="2361" y="1058"/>
                    </a:cubicBezTo>
                    <a:cubicBezTo>
                      <a:pt x="2307" y="1024"/>
                      <a:pt x="2252" y="992"/>
                      <a:pt x="2196" y="969"/>
                    </a:cubicBezTo>
                    <a:cubicBezTo>
                      <a:pt x="2177" y="959"/>
                      <a:pt x="2156" y="952"/>
                      <a:pt x="2135" y="945"/>
                    </a:cubicBezTo>
                    <a:cubicBezTo>
                      <a:pt x="2149" y="945"/>
                      <a:pt x="2163" y="945"/>
                      <a:pt x="2177" y="945"/>
                    </a:cubicBezTo>
                    <a:close/>
                    <a:moveTo>
                      <a:pt x="2361" y="738"/>
                    </a:moveTo>
                    <a:cubicBezTo>
                      <a:pt x="2490" y="799"/>
                      <a:pt x="2612" y="874"/>
                      <a:pt x="2731" y="949"/>
                    </a:cubicBezTo>
                    <a:cubicBezTo>
                      <a:pt x="2748" y="962"/>
                      <a:pt x="2766" y="976"/>
                      <a:pt x="2782" y="987"/>
                    </a:cubicBezTo>
                    <a:cubicBezTo>
                      <a:pt x="2788" y="994"/>
                      <a:pt x="2791" y="1002"/>
                      <a:pt x="2796" y="1010"/>
                    </a:cubicBezTo>
                    <a:cubicBezTo>
                      <a:pt x="2800" y="1032"/>
                      <a:pt x="2800" y="1054"/>
                      <a:pt x="2796" y="1075"/>
                    </a:cubicBezTo>
                    <a:cubicBezTo>
                      <a:pt x="2672" y="952"/>
                      <a:pt x="2525" y="860"/>
                      <a:pt x="2376" y="777"/>
                    </a:cubicBezTo>
                    <a:cubicBezTo>
                      <a:pt x="2356" y="765"/>
                      <a:pt x="2334" y="753"/>
                      <a:pt x="2313" y="743"/>
                    </a:cubicBezTo>
                    <a:cubicBezTo>
                      <a:pt x="2328" y="740"/>
                      <a:pt x="2343" y="739"/>
                      <a:pt x="2361" y="738"/>
                    </a:cubicBezTo>
                    <a:close/>
                    <a:moveTo>
                      <a:pt x="1461" y="1097"/>
                    </a:moveTo>
                    <a:cubicBezTo>
                      <a:pt x="1447" y="1100"/>
                      <a:pt x="1434" y="1102"/>
                      <a:pt x="1420" y="1104"/>
                    </a:cubicBezTo>
                    <a:cubicBezTo>
                      <a:pt x="1406" y="1106"/>
                      <a:pt x="1391" y="1111"/>
                      <a:pt x="1377" y="1113"/>
                    </a:cubicBezTo>
                    <a:cubicBezTo>
                      <a:pt x="1376" y="1109"/>
                      <a:pt x="1376" y="1106"/>
                      <a:pt x="1376" y="1102"/>
                    </a:cubicBezTo>
                    <a:cubicBezTo>
                      <a:pt x="1403" y="1101"/>
                      <a:pt x="1432" y="1100"/>
                      <a:pt x="1461" y="1097"/>
                    </a:cubicBezTo>
                    <a:close/>
                    <a:moveTo>
                      <a:pt x="2824" y="1055"/>
                    </a:moveTo>
                    <a:cubicBezTo>
                      <a:pt x="2837" y="1079"/>
                      <a:pt x="2852" y="1100"/>
                      <a:pt x="2865" y="1122"/>
                    </a:cubicBezTo>
                    <a:cubicBezTo>
                      <a:pt x="2865" y="1122"/>
                      <a:pt x="2865" y="1122"/>
                      <a:pt x="2865" y="1122"/>
                    </a:cubicBezTo>
                    <a:lnTo>
                      <a:pt x="2865" y="1122"/>
                    </a:lnTo>
                    <a:cubicBezTo>
                      <a:pt x="2850" y="1110"/>
                      <a:pt x="2835" y="1101"/>
                      <a:pt x="2818" y="1088"/>
                    </a:cubicBezTo>
                    <a:cubicBezTo>
                      <a:pt x="2822" y="1080"/>
                      <a:pt x="2822" y="1068"/>
                      <a:pt x="2824" y="1055"/>
                    </a:cubicBezTo>
                    <a:close/>
                    <a:moveTo>
                      <a:pt x="1332" y="1109"/>
                    </a:moveTo>
                    <a:cubicBezTo>
                      <a:pt x="1334" y="1113"/>
                      <a:pt x="1336" y="1117"/>
                      <a:pt x="1336" y="1123"/>
                    </a:cubicBezTo>
                    <a:cubicBezTo>
                      <a:pt x="1226" y="1145"/>
                      <a:pt x="1117" y="1179"/>
                      <a:pt x="1012" y="1227"/>
                    </a:cubicBezTo>
                    <a:cubicBezTo>
                      <a:pt x="1019" y="1214"/>
                      <a:pt x="1026" y="1199"/>
                      <a:pt x="1033" y="1185"/>
                    </a:cubicBezTo>
                    <a:cubicBezTo>
                      <a:pt x="1085" y="1163"/>
                      <a:pt x="1142" y="1145"/>
                      <a:pt x="1200" y="1131"/>
                    </a:cubicBezTo>
                    <a:cubicBezTo>
                      <a:pt x="1242" y="1122"/>
                      <a:pt x="1288" y="1116"/>
                      <a:pt x="1332" y="1109"/>
                    </a:cubicBezTo>
                    <a:close/>
                    <a:moveTo>
                      <a:pt x="1687" y="1289"/>
                    </a:moveTo>
                    <a:cubicBezTo>
                      <a:pt x="1713" y="1292"/>
                      <a:pt x="1738" y="1295"/>
                      <a:pt x="1764" y="1296"/>
                    </a:cubicBezTo>
                    <a:cubicBezTo>
                      <a:pt x="1731" y="1306"/>
                      <a:pt x="1701" y="1320"/>
                      <a:pt x="1669" y="1331"/>
                    </a:cubicBezTo>
                    <a:cubicBezTo>
                      <a:pt x="1672" y="1317"/>
                      <a:pt x="1674" y="1303"/>
                      <a:pt x="1679" y="1289"/>
                    </a:cubicBezTo>
                    <a:close/>
                    <a:moveTo>
                      <a:pt x="978" y="1369"/>
                    </a:moveTo>
                    <a:lnTo>
                      <a:pt x="978" y="1369"/>
                    </a:lnTo>
                    <a:cubicBezTo>
                      <a:pt x="970" y="1375"/>
                      <a:pt x="959" y="1382"/>
                      <a:pt x="951" y="1386"/>
                    </a:cubicBezTo>
                    <a:cubicBezTo>
                      <a:pt x="952" y="1383"/>
                      <a:pt x="952" y="1379"/>
                      <a:pt x="953" y="1376"/>
                    </a:cubicBezTo>
                    <a:cubicBezTo>
                      <a:pt x="960" y="1372"/>
                      <a:pt x="970" y="1371"/>
                      <a:pt x="978" y="1369"/>
                    </a:cubicBezTo>
                    <a:close/>
                    <a:moveTo>
                      <a:pt x="1844" y="1309"/>
                    </a:moveTo>
                    <a:cubicBezTo>
                      <a:pt x="1875" y="1314"/>
                      <a:pt x="1907" y="1320"/>
                      <a:pt x="1937" y="1333"/>
                    </a:cubicBezTo>
                    <a:cubicBezTo>
                      <a:pt x="2013" y="1365"/>
                      <a:pt x="2068" y="1427"/>
                      <a:pt x="2122" y="1479"/>
                    </a:cubicBezTo>
                    <a:cubicBezTo>
                      <a:pt x="2068" y="1450"/>
                      <a:pt x="2012" y="1427"/>
                      <a:pt x="1955" y="1409"/>
                    </a:cubicBezTo>
                    <a:cubicBezTo>
                      <a:pt x="1878" y="1384"/>
                      <a:pt x="1797" y="1365"/>
                      <a:pt x="1714" y="1358"/>
                    </a:cubicBezTo>
                    <a:cubicBezTo>
                      <a:pt x="1756" y="1338"/>
                      <a:pt x="1798" y="1321"/>
                      <a:pt x="1844" y="1309"/>
                    </a:cubicBezTo>
                    <a:close/>
                    <a:moveTo>
                      <a:pt x="3144" y="594"/>
                    </a:moveTo>
                    <a:cubicBezTo>
                      <a:pt x="3159" y="607"/>
                      <a:pt x="3173" y="618"/>
                      <a:pt x="3185" y="632"/>
                    </a:cubicBezTo>
                    <a:cubicBezTo>
                      <a:pt x="3241" y="689"/>
                      <a:pt x="3291" y="750"/>
                      <a:pt x="3338" y="815"/>
                    </a:cubicBezTo>
                    <a:cubicBezTo>
                      <a:pt x="3385" y="881"/>
                      <a:pt x="3422" y="955"/>
                      <a:pt x="3450" y="1032"/>
                    </a:cubicBezTo>
                    <a:cubicBezTo>
                      <a:pt x="3476" y="1113"/>
                      <a:pt x="3450" y="1204"/>
                      <a:pt x="3455" y="1283"/>
                    </a:cubicBezTo>
                    <a:cubicBezTo>
                      <a:pt x="3462" y="1364"/>
                      <a:pt x="3469" y="1444"/>
                      <a:pt x="3455" y="1523"/>
                    </a:cubicBezTo>
                    <a:cubicBezTo>
                      <a:pt x="3454" y="1536"/>
                      <a:pt x="3450" y="1547"/>
                      <a:pt x="3448" y="1558"/>
                    </a:cubicBezTo>
                    <a:cubicBezTo>
                      <a:pt x="3422" y="1486"/>
                      <a:pt x="3389" y="1417"/>
                      <a:pt x="3352" y="1351"/>
                    </a:cubicBezTo>
                    <a:cubicBezTo>
                      <a:pt x="3360" y="1321"/>
                      <a:pt x="3367" y="1288"/>
                      <a:pt x="3364" y="1258"/>
                    </a:cubicBezTo>
                    <a:cubicBezTo>
                      <a:pt x="3355" y="1196"/>
                      <a:pt x="3334" y="1137"/>
                      <a:pt x="3322" y="1076"/>
                    </a:cubicBezTo>
                    <a:cubicBezTo>
                      <a:pt x="3311" y="1014"/>
                      <a:pt x="3290" y="956"/>
                      <a:pt x="3269" y="894"/>
                    </a:cubicBezTo>
                    <a:cubicBezTo>
                      <a:pt x="3250" y="833"/>
                      <a:pt x="3199" y="787"/>
                      <a:pt x="3172" y="731"/>
                    </a:cubicBezTo>
                    <a:cubicBezTo>
                      <a:pt x="3154" y="694"/>
                      <a:pt x="3154" y="640"/>
                      <a:pt x="3144" y="594"/>
                    </a:cubicBezTo>
                    <a:close/>
                    <a:moveTo>
                      <a:pt x="2479" y="1144"/>
                    </a:moveTo>
                    <a:lnTo>
                      <a:pt x="2479" y="1144"/>
                    </a:lnTo>
                    <a:cubicBezTo>
                      <a:pt x="2629" y="1248"/>
                      <a:pt x="2795" y="1351"/>
                      <a:pt x="2883" y="1515"/>
                    </a:cubicBezTo>
                    <a:cubicBezTo>
                      <a:pt x="2898" y="1543"/>
                      <a:pt x="2910" y="1574"/>
                      <a:pt x="2921" y="1603"/>
                    </a:cubicBezTo>
                    <a:cubicBezTo>
                      <a:pt x="2907" y="1581"/>
                      <a:pt x="2898" y="1558"/>
                      <a:pt x="2883" y="1536"/>
                    </a:cubicBezTo>
                    <a:cubicBezTo>
                      <a:pt x="2817" y="1431"/>
                      <a:pt x="2722" y="1351"/>
                      <a:pt x="2623" y="1289"/>
                    </a:cubicBezTo>
                    <a:cubicBezTo>
                      <a:pt x="2580" y="1237"/>
                      <a:pt x="2532" y="1189"/>
                      <a:pt x="2479" y="1144"/>
                    </a:cubicBezTo>
                    <a:close/>
                    <a:moveTo>
                      <a:pt x="1607" y="1665"/>
                    </a:moveTo>
                    <a:lnTo>
                      <a:pt x="1607" y="1678"/>
                    </a:lnTo>
                    <a:cubicBezTo>
                      <a:pt x="1533" y="1700"/>
                      <a:pt x="1464" y="1735"/>
                      <a:pt x="1410" y="1782"/>
                    </a:cubicBezTo>
                    <a:cubicBezTo>
                      <a:pt x="1387" y="1799"/>
                      <a:pt x="1366" y="1822"/>
                      <a:pt x="1348" y="1845"/>
                    </a:cubicBezTo>
                    <a:cubicBezTo>
                      <a:pt x="1343" y="1847"/>
                      <a:pt x="1336" y="1850"/>
                      <a:pt x="1330" y="1851"/>
                    </a:cubicBezTo>
                    <a:cubicBezTo>
                      <a:pt x="1332" y="1847"/>
                      <a:pt x="1332" y="1843"/>
                      <a:pt x="1334" y="1839"/>
                    </a:cubicBezTo>
                    <a:cubicBezTo>
                      <a:pt x="1336" y="1836"/>
                      <a:pt x="1337" y="1832"/>
                      <a:pt x="1341" y="1829"/>
                    </a:cubicBezTo>
                    <a:cubicBezTo>
                      <a:pt x="1392" y="1746"/>
                      <a:pt x="1476" y="1708"/>
                      <a:pt x="1563" y="1680"/>
                    </a:cubicBezTo>
                    <a:cubicBezTo>
                      <a:pt x="1577" y="1675"/>
                      <a:pt x="1592" y="1671"/>
                      <a:pt x="1607" y="1665"/>
                    </a:cubicBezTo>
                    <a:close/>
                    <a:moveTo>
                      <a:pt x="664" y="1675"/>
                    </a:moveTo>
                    <a:cubicBezTo>
                      <a:pt x="664" y="1695"/>
                      <a:pt x="663" y="1716"/>
                      <a:pt x="663" y="1735"/>
                    </a:cubicBezTo>
                    <a:cubicBezTo>
                      <a:pt x="663" y="1775"/>
                      <a:pt x="667" y="1815"/>
                      <a:pt x="671" y="1854"/>
                    </a:cubicBezTo>
                    <a:cubicBezTo>
                      <a:pt x="664" y="1872"/>
                      <a:pt x="660" y="1887"/>
                      <a:pt x="655" y="1900"/>
                    </a:cubicBezTo>
                    <a:cubicBezTo>
                      <a:pt x="651" y="1823"/>
                      <a:pt x="655" y="1748"/>
                      <a:pt x="664" y="1675"/>
                    </a:cubicBezTo>
                    <a:close/>
                    <a:moveTo>
                      <a:pt x="3580" y="1715"/>
                    </a:moveTo>
                    <a:cubicBezTo>
                      <a:pt x="3580" y="1716"/>
                      <a:pt x="3582" y="1719"/>
                      <a:pt x="3582" y="1719"/>
                    </a:cubicBezTo>
                    <a:cubicBezTo>
                      <a:pt x="3587" y="1764"/>
                      <a:pt x="3600" y="1811"/>
                      <a:pt x="3601" y="1859"/>
                    </a:cubicBezTo>
                    <a:cubicBezTo>
                      <a:pt x="3607" y="1907"/>
                      <a:pt x="3601" y="1956"/>
                      <a:pt x="3594" y="2002"/>
                    </a:cubicBezTo>
                    <a:cubicBezTo>
                      <a:pt x="3591" y="2017"/>
                      <a:pt x="3582" y="2031"/>
                      <a:pt x="3572" y="2044"/>
                    </a:cubicBezTo>
                    <a:cubicBezTo>
                      <a:pt x="3563" y="2012"/>
                      <a:pt x="3554" y="1982"/>
                      <a:pt x="3547" y="1951"/>
                    </a:cubicBezTo>
                    <a:cubicBezTo>
                      <a:pt x="3542" y="1924"/>
                      <a:pt x="3532" y="1896"/>
                      <a:pt x="3521" y="1872"/>
                    </a:cubicBezTo>
                    <a:cubicBezTo>
                      <a:pt x="3545" y="1822"/>
                      <a:pt x="3565" y="1770"/>
                      <a:pt x="3580" y="1715"/>
                    </a:cubicBezTo>
                    <a:close/>
                    <a:moveTo>
                      <a:pt x="2492" y="1510"/>
                    </a:moveTo>
                    <a:cubicBezTo>
                      <a:pt x="2583" y="1651"/>
                      <a:pt x="2610" y="1826"/>
                      <a:pt x="2588" y="1962"/>
                    </a:cubicBezTo>
                    <a:cubicBezTo>
                      <a:pt x="2584" y="1991"/>
                      <a:pt x="2577" y="2023"/>
                      <a:pt x="2568" y="2056"/>
                    </a:cubicBezTo>
                    <a:cubicBezTo>
                      <a:pt x="2569" y="2015"/>
                      <a:pt x="2570" y="1971"/>
                      <a:pt x="2570" y="1929"/>
                    </a:cubicBezTo>
                    <a:cubicBezTo>
                      <a:pt x="2570" y="1837"/>
                      <a:pt x="2577" y="1737"/>
                      <a:pt x="2550" y="1639"/>
                    </a:cubicBezTo>
                    <a:cubicBezTo>
                      <a:pt x="2536" y="1595"/>
                      <a:pt x="2515" y="1551"/>
                      <a:pt x="2492" y="1510"/>
                    </a:cubicBezTo>
                    <a:close/>
                    <a:moveTo>
                      <a:pt x="1787" y="1620"/>
                    </a:moveTo>
                    <a:cubicBezTo>
                      <a:pt x="1808" y="1620"/>
                      <a:pt x="1829" y="1622"/>
                      <a:pt x="1851" y="1627"/>
                    </a:cubicBezTo>
                    <a:cubicBezTo>
                      <a:pt x="1950" y="1650"/>
                      <a:pt x="2046" y="1695"/>
                      <a:pt x="2119" y="1763"/>
                    </a:cubicBezTo>
                    <a:cubicBezTo>
                      <a:pt x="2130" y="1774"/>
                      <a:pt x="2140" y="1788"/>
                      <a:pt x="2149" y="1797"/>
                    </a:cubicBezTo>
                    <a:cubicBezTo>
                      <a:pt x="2130" y="1794"/>
                      <a:pt x="2109" y="1792"/>
                      <a:pt x="2089" y="1792"/>
                    </a:cubicBezTo>
                    <a:cubicBezTo>
                      <a:pt x="2026" y="1792"/>
                      <a:pt x="1961" y="1811"/>
                      <a:pt x="1906" y="1858"/>
                    </a:cubicBezTo>
                    <a:cubicBezTo>
                      <a:pt x="1868" y="1841"/>
                      <a:pt x="1829" y="1830"/>
                      <a:pt x="1789" y="1830"/>
                    </a:cubicBezTo>
                    <a:cubicBezTo>
                      <a:pt x="1781" y="1830"/>
                      <a:pt x="1772" y="1831"/>
                      <a:pt x="1764" y="1832"/>
                    </a:cubicBezTo>
                    <a:cubicBezTo>
                      <a:pt x="1703" y="1839"/>
                      <a:pt x="1661" y="1874"/>
                      <a:pt x="1625" y="1906"/>
                    </a:cubicBezTo>
                    <a:cubicBezTo>
                      <a:pt x="1619" y="1905"/>
                      <a:pt x="1612" y="1905"/>
                      <a:pt x="1606" y="1905"/>
                    </a:cubicBezTo>
                    <a:cubicBezTo>
                      <a:pt x="1582" y="1905"/>
                      <a:pt x="1558" y="1910"/>
                      <a:pt x="1535" y="1913"/>
                    </a:cubicBezTo>
                    <a:cubicBezTo>
                      <a:pt x="1487" y="1927"/>
                      <a:pt x="1453" y="1961"/>
                      <a:pt x="1414" y="1987"/>
                    </a:cubicBezTo>
                    <a:cubicBezTo>
                      <a:pt x="1385" y="2008"/>
                      <a:pt x="1345" y="2030"/>
                      <a:pt x="1321" y="2063"/>
                    </a:cubicBezTo>
                    <a:cubicBezTo>
                      <a:pt x="1321" y="2060"/>
                      <a:pt x="1321" y="2059"/>
                      <a:pt x="1318" y="2057"/>
                    </a:cubicBezTo>
                    <a:cubicBezTo>
                      <a:pt x="1334" y="1983"/>
                      <a:pt x="1365" y="1917"/>
                      <a:pt x="1407" y="1867"/>
                    </a:cubicBezTo>
                    <a:cubicBezTo>
                      <a:pt x="1452" y="1858"/>
                      <a:pt x="1498" y="1850"/>
                      <a:pt x="1543" y="1850"/>
                    </a:cubicBezTo>
                    <a:cubicBezTo>
                      <a:pt x="1578" y="1850"/>
                      <a:pt x="1612" y="1855"/>
                      <a:pt x="1644" y="1867"/>
                    </a:cubicBezTo>
                    <a:cubicBezTo>
                      <a:pt x="1644" y="1868"/>
                      <a:pt x="1644" y="1868"/>
                      <a:pt x="1645" y="1868"/>
                    </a:cubicBezTo>
                    <a:cubicBezTo>
                      <a:pt x="1647" y="1868"/>
                      <a:pt x="1652" y="1847"/>
                      <a:pt x="1648" y="1844"/>
                    </a:cubicBezTo>
                    <a:cubicBezTo>
                      <a:pt x="1611" y="1818"/>
                      <a:pt x="1571" y="1810"/>
                      <a:pt x="1530" y="1810"/>
                    </a:cubicBezTo>
                    <a:cubicBezTo>
                      <a:pt x="1509" y="1810"/>
                      <a:pt x="1489" y="1812"/>
                      <a:pt x="1468" y="1815"/>
                    </a:cubicBezTo>
                    <a:cubicBezTo>
                      <a:pt x="1508" y="1783"/>
                      <a:pt x="1551" y="1760"/>
                      <a:pt x="1603" y="1742"/>
                    </a:cubicBezTo>
                    <a:lnTo>
                      <a:pt x="1603" y="1742"/>
                    </a:lnTo>
                    <a:cubicBezTo>
                      <a:pt x="1600" y="1764"/>
                      <a:pt x="1600" y="1789"/>
                      <a:pt x="1596" y="1810"/>
                    </a:cubicBezTo>
                    <a:cubicBezTo>
                      <a:pt x="1594" y="1814"/>
                      <a:pt x="1602" y="1816"/>
                      <a:pt x="1610" y="1816"/>
                    </a:cubicBezTo>
                    <a:cubicBezTo>
                      <a:pt x="1614" y="1816"/>
                      <a:pt x="1619" y="1815"/>
                      <a:pt x="1619" y="1812"/>
                    </a:cubicBezTo>
                    <a:cubicBezTo>
                      <a:pt x="1628" y="1785"/>
                      <a:pt x="1633" y="1756"/>
                      <a:pt x="1639" y="1728"/>
                    </a:cubicBezTo>
                    <a:cubicBezTo>
                      <a:pt x="1683" y="1717"/>
                      <a:pt x="1730" y="1711"/>
                      <a:pt x="1775" y="1711"/>
                    </a:cubicBezTo>
                    <a:cubicBezTo>
                      <a:pt x="1841" y="1711"/>
                      <a:pt x="1905" y="1723"/>
                      <a:pt x="1962" y="1749"/>
                    </a:cubicBezTo>
                    <a:cubicBezTo>
                      <a:pt x="1964" y="1750"/>
                      <a:pt x="1966" y="1750"/>
                      <a:pt x="1968" y="1750"/>
                    </a:cubicBezTo>
                    <a:cubicBezTo>
                      <a:pt x="1987" y="1750"/>
                      <a:pt x="2008" y="1715"/>
                      <a:pt x="1985" y="1702"/>
                    </a:cubicBezTo>
                    <a:cubicBezTo>
                      <a:pt x="1920" y="1664"/>
                      <a:pt x="1844" y="1648"/>
                      <a:pt x="1767" y="1648"/>
                    </a:cubicBezTo>
                    <a:cubicBezTo>
                      <a:pt x="1726" y="1648"/>
                      <a:pt x="1685" y="1652"/>
                      <a:pt x="1646" y="1661"/>
                    </a:cubicBezTo>
                    <a:lnTo>
                      <a:pt x="1646" y="1646"/>
                    </a:lnTo>
                    <a:cubicBezTo>
                      <a:pt x="1690" y="1631"/>
                      <a:pt x="1738" y="1620"/>
                      <a:pt x="1787" y="1620"/>
                    </a:cubicBezTo>
                    <a:close/>
                    <a:moveTo>
                      <a:pt x="1637" y="1292"/>
                    </a:moveTo>
                    <a:lnTo>
                      <a:pt x="1637" y="1292"/>
                    </a:lnTo>
                    <a:cubicBezTo>
                      <a:pt x="1633" y="1306"/>
                      <a:pt x="1628" y="1320"/>
                      <a:pt x="1626" y="1335"/>
                    </a:cubicBezTo>
                    <a:cubicBezTo>
                      <a:pt x="1625" y="1340"/>
                      <a:pt x="1625" y="1344"/>
                      <a:pt x="1625" y="1349"/>
                    </a:cubicBezTo>
                    <a:cubicBezTo>
                      <a:pt x="1619" y="1351"/>
                      <a:pt x="1617" y="1355"/>
                      <a:pt x="1611" y="1358"/>
                    </a:cubicBezTo>
                    <a:cubicBezTo>
                      <a:pt x="1596" y="1361"/>
                      <a:pt x="1579" y="1361"/>
                      <a:pt x="1564" y="1362"/>
                    </a:cubicBezTo>
                    <a:cubicBezTo>
                      <a:pt x="1425" y="1386"/>
                      <a:pt x="1300" y="1466"/>
                      <a:pt x="1200" y="1570"/>
                    </a:cubicBezTo>
                    <a:cubicBezTo>
                      <a:pt x="1101" y="1673"/>
                      <a:pt x="1047" y="1811"/>
                      <a:pt x="1036" y="1956"/>
                    </a:cubicBezTo>
                    <a:cubicBezTo>
                      <a:pt x="1034" y="1969"/>
                      <a:pt x="1034" y="1984"/>
                      <a:pt x="1034" y="1998"/>
                    </a:cubicBezTo>
                    <a:cubicBezTo>
                      <a:pt x="1015" y="2016"/>
                      <a:pt x="993" y="2033"/>
                      <a:pt x="978" y="2053"/>
                    </a:cubicBezTo>
                    <a:cubicBezTo>
                      <a:pt x="966" y="2068"/>
                      <a:pt x="959" y="2086"/>
                      <a:pt x="951" y="2103"/>
                    </a:cubicBezTo>
                    <a:cubicBezTo>
                      <a:pt x="944" y="2081"/>
                      <a:pt x="938" y="2059"/>
                      <a:pt x="933" y="2037"/>
                    </a:cubicBezTo>
                    <a:cubicBezTo>
                      <a:pt x="951" y="1964"/>
                      <a:pt x="977" y="1894"/>
                      <a:pt x="1006" y="1826"/>
                    </a:cubicBezTo>
                    <a:cubicBezTo>
                      <a:pt x="1033" y="1764"/>
                      <a:pt x="1062" y="1701"/>
                      <a:pt x="1098" y="1639"/>
                    </a:cubicBezTo>
                    <a:cubicBezTo>
                      <a:pt x="1136" y="1605"/>
                      <a:pt x="1173" y="1572"/>
                      <a:pt x="1211" y="1540"/>
                    </a:cubicBezTo>
                    <a:cubicBezTo>
                      <a:pt x="1301" y="1453"/>
                      <a:pt x="1398" y="1351"/>
                      <a:pt x="1529" y="1300"/>
                    </a:cubicBezTo>
                    <a:cubicBezTo>
                      <a:pt x="1564" y="1295"/>
                      <a:pt x="1600" y="1294"/>
                      <a:pt x="1637" y="1292"/>
                    </a:cubicBezTo>
                    <a:close/>
                    <a:moveTo>
                      <a:pt x="1140" y="616"/>
                    </a:moveTo>
                    <a:cubicBezTo>
                      <a:pt x="1012" y="705"/>
                      <a:pt x="931" y="826"/>
                      <a:pt x="868" y="949"/>
                    </a:cubicBezTo>
                    <a:cubicBezTo>
                      <a:pt x="744" y="1025"/>
                      <a:pt x="634" y="1124"/>
                      <a:pt x="554" y="1248"/>
                    </a:cubicBezTo>
                    <a:cubicBezTo>
                      <a:pt x="430" y="1444"/>
                      <a:pt x="403" y="1660"/>
                      <a:pt x="408" y="1867"/>
                    </a:cubicBezTo>
                    <a:cubicBezTo>
                      <a:pt x="389" y="1947"/>
                      <a:pt x="382" y="2030"/>
                      <a:pt x="393" y="2114"/>
                    </a:cubicBezTo>
                    <a:cubicBezTo>
                      <a:pt x="385" y="2072"/>
                      <a:pt x="375" y="2031"/>
                      <a:pt x="368" y="1989"/>
                    </a:cubicBezTo>
                    <a:cubicBezTo>
                      <a:pt x="326" y="1706"/>
                      <a:pt x="312" y="1393"/>
                      <a:pt x="463" y="1122"/>
                    </a:cubicBezTo>
                    <a:cubicBezTo>
                      <a:pt x="601" y="875"/>
                      <a:pt x="849" y="696"/>
                      <a:pt x="1120" y="621"/>
                    </a:cubicBezTo>
                    <a:cubicBezTo>
                      <a:pt x="1128" y="619"/>
                      <a:pt x="1134" y="619"/>
                      <a:pt x="1140" y="616"/>
                    </a:cubicBezTo>
                    <a:close/>
                    <a:moveTo>
                      <a:pt x="1033" y="2078"/>
                    </a:moveTo>
                    <a:cubicBezTo>
                      <a:pt x="1036" y="2161"/>
                      <a:pt x="1056" y="2243"/>
                      <a:pt x="1098" y="2315"/>
                    </a:cubicBezTo>
                    <a:cubicBezTo>
                      <a:pt x="1090" y="2319"/>
                      <a:pt x="1083" y="2322"/>
                      <a:pt x="1074" y="2326"/>
                    </a:cubicBezTo>
                    <a:cubicBezTo>
                      <a:pt x="1043" y="2291"/>
                      <a:pt x="1015" y="2253"/>
                      <a:pt x="995" y="2211"/>
                    </a:cubicBezTo>
                    <a:lnTo>
                      <a:pt x="995" y="2191"/>
                    </a:lnTo>
                    <a:cubicBezTo>
                      <a:pt x="999" y="2161"/>
                      <a:pt x="1011" y="2119"/>
                      <a:pt x="1033" y="2078"/>
                    </a:cubicBezTo>
                    <a:close/>
                    <a:moveTo>
                      <a:pt x="1616" y="384"/>
                    </a:moveTo>
                    <a:cubicBezTo>
                      <a:pt x="1724" y="384"/>
                      <a:pt x="1832" y="395"/>
                      <a:pt x="1936" y="420"/>
                    </a:cubicBezTo>
                    <a:cubicBezTo>
                      <a:pt x="2067" y="450"/>
                      <a:pt x="2210" y="464"/>
                      <a:pt x="2332" y="533"/>
                    </a:cubicBezTo>
                    <a:cubicBezTo>
                      <a:pt x="2371" y="556"/>
                      <a:pt x="2405" y="581"/>
                      <a:pt x="2440" y="611"/>
                    </a:cubicBezTo>
                    <a:cubicBezTo>
                      <a:pt x="2375" y="599"/>
                      <a:pt x="2307" y="590"/>
                      <a:pt x="2243" y="583"/>
                    </a:cubicBezTo>
                    <a:cubicBezTo>
                      <a:pt x="2037" y="520"/>
                      <a:pt x="1825" y="480"/>
                      <a:pt x="1608" y="480"/>
                    </a:cubicBezTo>
                    <a:cubicBezTo>
                      <a:pt x="1598" y="480"/>
                      <a:pt x="1587" y="480"/>
                      <a:pt x="1577" y="480"/>
                    </a:cubicBezTo>
                    <a:cubicBezTo>
                      <a:pt x="1249" y="484"/>
                      <a:pt x="912" y="594"/>
                      <a:pt x="662" y="817"/>
                    </a:cubicBezTo>
                    <a:cubicBezTo>
                      <a:pt x="396" y="1042"/>
                      <a:pt x="293" y="1391"/>
                      <a:pt x="300" y="1706"/>
                    </a:cubicBezTo>
                    <a:cubicBezTo>
                      <a:pt x="302" y="1920"/>
                      <a:pt x="355" y="2143"/>
                      <a:pt x="401" y="2353"/>
                    </a:cubicBezTo>
                    <a:cubicBezTo>
                      <a:pt x="317" y="2276"/>
                      <a:pt x="247" y="2180"/>
                      <a:pt x="209" y="2072"/>
                    </a:cubicBezTo>
                    <a:cubicBezTo>
                      <a:pt x="147" y="1895"/>
                      <a:pt x="189" y="1715"/>
                      <a:pt x="217" y="1554"/>
                    </a:cubicBezTo>
                    <a:cubicBezTo>
                      <a:pt x="245" y="1389"/>
                      <a:pt x="293" y="1225"/>
                      <a:pt x="379" y="1080"/>
                    </a:cubicBezTo>
                    <a:cubicBezTo>
                      <a:pt x="463" y="937"/>
                      <a:pt x="568" y="805"/>
                      <a:pt x="696" y="700"/>
                    </a:cubicBezTo>
                    <a:cubicBezTo>
                      <a:pt x="807" y="605"/>
                      <a:pt x="922" y="509"/>
                      <a:pt x="1055" y="447"/>
                    </a:cubicBezTo>
                    <a:cubicBezTo>
                      <a:pt x="1070" y="440"/>
                      <a:pt x="1084" y="432"/>
                      <a:pt x="1102" y="425"/>
                    </a:cubicBezTo>
                    <a:cubicBezTo>
                      <a:pt x="1192" y="391"/>
                      <a:pt x="1286" y="388"/>
                      <a:pt x="1378" y="388"/>
                    </a:cubicBezTo>
                    <a:cubicBezTo>
                      <a:pt x="1401" y="388"/>
                      <a:pt x="1424" y="388"/>
                      <a:pt x="1447" y="388"/>
                    </a:cubicBezTo>
                    <a:cubicBezTo>
                      <a:pt x="1474" y="388"/>
                      <a:pt x="1501" y="388"/>
                      <a:pt x="1527" y="387"/>
                    </a:cubicBezTo>
                    <a:cubicBezTo>
                      <a:pt x="1557" y="385"/>
                      <a:pt x="1586" y="384"/>
                      <a:pt x="1616" y="384"/>
                    </a:cubicBezTo>
                    <a:close/>
                    <a:moveTo>
                      <a:pt x="1098" y="2352"/>
                    </a:moveTo>
                    <a:lnTo>
                      <a:pt x="1098" y="2352"/>
                    </a:lnTo>
                    <a:cubicBezTo>
                      <a:pt x="1110" y="2360"/>
                      <a:pt x="1121" y="2370"/>
                      <a:pt x="1131" y="2381"/>
                    </a:cubicBezTo>
                    <a:lnTo>
                      <a:pt x="1142" y="2396"/>
                    </a:lnTo>
                    <a:cubicBezTo>
                      <a:pt x="1125" y="2382"/>
                      <a:pt x="1112" y="2367"/>
                      <a:pt x="1098" y="2352"/>
                    </a:cubicBezTo>
                    <a:close/>
                    <a:moveTo>
                      <a:pt x="410" y="2200"/>
                    </a:moveTo>
                    <a:cubicBezTo>
                      <a:pt x="419" y="2235"/>
                      <a:pt x="433" y="2269"/>
                      <a:pt x="450" y="2300"/>
                    </a:cubicBezTo>
                    <a:cubicBezTo>
                      <a:pt x="454" y="2334"/>
                      <a:pt x="458" y="2367"/>
                      <a:pt x="463" y="2401"/>
                    </a:cubicBezTo>
                    <a:cubicBezTo>
                      <a:pt x="456" y="2396"/>
                      <a:pt x="450" y="2393"/>
                      <a:pt x="444" y="2388"/>
                    </a:cubicBezTo>
                    <a:cubicBezTo>
                      <a:pt x="433" y="2327"/>
                      <a:pt x="422" y="2262"/>
                      <a:pt x="410" y="2200"/>
                    </a:cubicBezTo>
                    <a:close/>
                    <a:moveTo>
                      <a:pt x="2756" y="2249"/>
                    </a:moveTo>
                    <a:cubicBezTo>
                      <a:pt x="2756" y="2284"/>
                      <a:pt x="2752" y="2322"/>
                      <a:pt x="2745" y="2360"/>
                    </a:cubicBezTo>
                    <a:cubicBezTo>
                      <a:pt x="2724" y="2374"/>
                      <a:pt x="2704" y="2386"/>
                      <a:pt x="2680" y="2397"/>
                    </a:cubicBezTo>
                    <a:cubicBezTo>
                      <a:pt x="2663" y="2407"/>
                      <a:pt x="2643" y="2412"/>
                      <a:pt x="2623" y="2422"/>
                    </a:cubicBezTo>
                    <a:cubicBezTo>
                      <a:pt x="2618" y="2423"/>
                      <a:pt x="2614" y="2425"/>
                      <a:pt x="2610" y="2426"/>
                    </a:cubicBezTo>
                    <a:cubicBezTo>
                      <a:pt x="2612" y="2425"/>
                      <a:pt x="2614" y="2423"/>
                      <a:pt x="2616" y="2423"/>
                    </a:cubicBezTo>
                    <a:cubicBezTo>
                      <a:pt x="2669" y="2374"/>
                      <a:pt x="2718" y="2313"/>
                      <a:pt x="2756" y="2249"/>
                    </a:cubicBezTo>
                    <a:close/>
                    <a:moveTo>
                      <a:pt x="2090" y="1861"/>
                    </a:moveTo>
                    <a:cubicBezTo>
                      <a:pt x="2129" y="1861"/>
                      <a:pt x="2166" y="1869"/>
                      <a:pt x="2199" y="1883"/>
                    </a:cubicBezTo>
                    <a:cubicBezTo>
                      <a:pt x="2219" y="1928"/>
                      <a:pt x="2232" y="1975"/>
                      <a:pt x="2235" y="2019"/>
                    </a:cubicBezTo>
                    <a:cubicBezTo>
                      <a:pt x="2247" y="2108"/>
                      <a:pt x="2213" y="2202"/>
                      <a:pt x="2170" y="2283"/>
                    </a:cubicBezTo>
                    <a:cubicBezTo>
                      <a:pt x="2134" y="2349"/>
                      <a:pt x="2079" y="2401"/>
                      <a:pt x="2018" y="2439"/>
                    </a:cubicBezTo>
                    <a:cubicBezTo>
                      <a:pt x="2015" y="2439"/>
                      <a:pt x="2011" y="2439"/>
                      <a:pt x="2007" y="2439"/>
                    </a:cubicBezTo>
                    <a:cubicBezTo>
                      <a:pt x="1996" y="2439"/>
                      <a:pt x="1984" y="2437"/>
                      <a:pt x="1970" y="2437"/>
                    </a:cubicBezTo>
                    <a:cubicBezTo>
                      <a:pt x="1979" y="2425"/>
                      <a:pt x="1985" y="2411"/>
                      <a:pt x="1995" y="2401"/>
                    </a:cubicBezTo>
                    <a:cubicBezTo>
                      <a:pt x="2027" y="2361"/>
                      <a:pt x="2067" y="2317"/>
                      <a:pt x="2083" y="2260"/>
                    </a:cubicBezTo>
                    <a:cubicBezTo>
                      <a:pt x="2101" y="2206"/>
                      <a:pt x="2115" y="2132"/>
                      <a:pt x="2098" y="2063"/>
                    </a:cubicBezTo>
                    <a:cubicBezTo>
                      <a:pt x="2089" y="2024"/>
                      <a:pt x="2067" y="1991"/>
                      <a:pt x="2040" y="1965"/>
                    </a:cubicBezTo>
                    <a:cubicBezTo>
                      <a:pt x="2018" y="1943"/>
                      <a:pt x="1995" y="1925"/>
                      <a:pt x="1970" y="1906"/>
                    </a:cubicBezTo>
                    <a:cubicBezTo>
                      <a:pt x="1965" y="1902"/>
                      <a:pt x="1962" y="1900"/>
                      <a:pt x="1957" y="1896"/>
                    </a:cubicBezTo>
                    <a:cubicBezTo>
                      <a:pt x="1999" y="1872"/>
                      <a:pt x="2045" y="1861"/>
                      <a:pt x="2090" y="1861"/>
                    </a:cubicBezTo>
                    <a:close/>
                    <a:moveTo>
                      <a:pt x="216" y="2258"/>
                    </a:moveTo>
                    <a:cubicBezTo>
                      <a:pt x="234" y="2284"/>
                      <a:pt x="247" y="2311"/>
                      <a:pt x="268" y="2334"/>
                    </a:cubicBezTo>
                    <a:cubicBezTo>
                      <a:pt x="316" y="2388"/>
                      <a:pt x="368" y="2426"/>
                      <a:pt x="426" y="2459"/>
                    </a:cubicBezTo>
                    <a:cubicBezTo>
                      <a:pt x="429" y="2478"/>
                      <a:pt x="434" y="2498"/>
                      <a:pt x="437" y="2514"/>
                    </a:cubicBezTo>
                    <a:cubicBezTo>
                      <a:pt x="436" y="2513"/>
                      <a:pt x="433" y="2511"/>
                      <a:pt x="430" y="2507"/>
                    </a:cubicBezTo>
                    <a:cubicBezTo>
                      <a:pt x="421" y="2485"/>
                      <a:pt x="412" y="2465"/>
                      <a:pt x="393" y="2445"/>
                    </a:cubicBezTo>
                    <a:cubicBezTo>
                      <a:pt x="374" y="2426"/>
                      <a:pt x="327" y="2415"/>
                      <a:pt x="311" y="2390"/>
                    </a:cubicBezTo>
                    <a:cubicBezTo>
                      <a:pt x="293" y="2370"/>
                      <a:pt x="272" y="2345"/>
                      <a:pt x="249" y="2317"/>
                    </a:cubicBezTo>
                    <a:cubicBezTo>
                      <a:pt x="235" y="2300"/>
                      <a:pt x="214" y="2279"/>
                      <a:pt x="216" y="2258"/>
                    </a:cubicBezTo>
                    <a:close/>
                    <a:moveTo>
                      <a:pt x="458" y="2478"/>
                    </a:moveTo>
                    <a:lnTo>
                      <a:pt x="458" y="2478"/>
                    </a:lnTo>
                    <a:cubicBezTo>
                      <a:pt x="465" y="2483"/>
                      <a:pt x="470" y="2485"/>
                      <a:pt x="477" y="2489"/>
                    </a:cubicBezTo>
                    <a:cubicBezTo>
                      <a:pt x="491" y="2565"/>
                      <a:pt x="510" y="2638"/>
                      <a:pt x="534" y="2712"/>
                    </a:cubicBezTo>
                    <a:cubicBezTo>
                      <a:pt x="527" y="2707"/>
                      <a:pt x="518" y="2704"/>
                      <a:pt x="513" y="2697"/>
                    </a:cubicBezTo>
                    <a:cubicBezTo>
                      <a:pt x="502" y="2677"/>
                      <a:pt x="503" y="2648"/>
                      <a:pt x="495" y="2624"/>
                    </a:cubicBezTo>
                    <a:cubicBezTo>
                      <a:pt x="485" y="2602"/>
                      <a:pt x="485" y="2578"/>
                      <a:pt x="478" y="2558"/>
                    </a:cubicBezTo>
                    <a:cubicBezTo>
                      <a:pt x="476" y="2551"/>
                      <a:pt x="469" y="2546"/>
                      <a:pt x="463" y="2540"/>
                    </a:cubicBezTo>
                    <a:cubicBezTo>
                      <a:pt x="465" y="2539"/>
                      <a:pt x="470" y="2539"/>
                      <a:pt x="469" y="2538"/>
                    </a:cubicBezTo>
                    <a:cubicBezTo>
                      <a:pt x="467" y="2517"/>
                      <a:pt x="462" y="2499"/>
                      <a:pt x="458" y="2478"/>
                    </a:cubicBezTo>
                    <a:close/>
                    <a:moveTo>
                      <a:pt x="1530" y="2906"/>
                    </a:moveTo>
                    <a:lnTo>
                      <a:pt x="1530" y="2906"/>
                    </a:lnTo>
                    <a:cubicBezTo>
                      <a:pt x="1643" y="2937"/>
                      <a:pt x="1757" y="2954"/>
                      <a:pt x="1870" y="2954"/>
                    </a:cubicBezTo>
                    <a:cubicBezTo>
                      <a:pt x="1883" y="2954"/>
                      <a:pt x="1896" y="2954"/>
                      <a:pt x="1908" y="2953"/>
                    </a:cubicBezTo>
                    <a:cubicBezTo>
                      <a:pt x="1936" y="2952"/>
                      <a:pt x="1963" y="2948"/>
                      <a:pt x="1991" y="2946"/>
                    </a:cubicBezTo>
                    <a:cubicBezTo>
                      <a:pt x="1992" y="2946"/>
                      <a:pt x="1992" y="2948"/>
                      <a:pt x="1992" y="2948"/>
                    </a:cubicBezTo>
                    <a:cubicBezTo>
                      <a:pt x="2034" y="2968"/>
                      <a:pt x="2075" y="3015"/>
                      <a:pt x="2120" y="3033"/>
                    </a:cubicBezTo>
                    <a:cubicBezTo>
                      <a:pt x="2135" y="3040"/>
                      <a:pt x="2149" y="3040"/>
                      <a:pt x="2164" y="3040"/>
                    </a:cubicBezTo>
                    <a:cubicBezTo>
                      <a:pt x="2155" y="3040"/>
                      <a:pt x="2146" y="3041"/>
                      <a:pt x="2136" y="3041"/>
                    </a:cubicBezTo>
                    <a:cubicBezTo>
                      <a:pt x="2033" y="3041"/>
                      <a:pt x="1920" y="3014"/>
                      <a:pt x="1802" y="2989"/>
                    </a:cubicBezTo>
                    <a:cubicBezTo>
                      <a:pt x="1707" y="2968"/>
                      <a:pt x="1618" y="2939"/>
                      <a:pt x="1530" y="2906"/>
                    </a:cubicBezTo>
                    <a:close/>
                    <a:moveTo>
                      <a:pt x="2817" y="3296"/>
                    </a:moveTo>
                    <a:cubicBezTo>
                      <a:pt x="2815" y="3299"/>
                      <a:pt x="2815" y="3303"/>
                      <a:pt x="2814" y="3304"/>
                    </a:cubicBezTo>
                    <a:cubicBezTo>
                      <a:pt x="2795" y="3326"/>
                      <a:pt x="2773" y="3344"/>
                      <a:pt x="2748" y="3359"/>
                    </a:cubicBezTo>
                    <a:cubicBezTo>
                      <a:pt x="2741" y="3363"/>
                      <a:pt x="2734" y="3364"/>
                      <a:pt x="2725" y="3364"/>
                    </a:cubicBezTo>
                    <a:cubicBezTo>
                      <a:pt x="2721" y="3364"/>
                      <a:pt x="2717" y="3364"/>
                      <a:pt x="2712" y="3363"/>
                    </a:cubicBezTo>
                    <a:cubicBezTo>
                      <a:pt x="2745" y="3340"/>
                      <a:pt x="2781" y="3318"/>
                      <a:pt x="2817" y="3296"/>
                    </a:cubicBezTo>
                    <a:close/>
                    <a:moveTo>
                      <a:pt x="1833" y="1"/>
                    </a:moveTo>
                    <a:cubicBezTo>
                      <a:pt x="1824" y="1"/>
                      <a:pt x="1816" y="1"/>
                      <a:pt x="1808" y="3"/>
                    </a:cubicBezTo>
                    <a:cubicBezTo>
                      <a:pt x="1767" y="10"/>
                      <a:pt x="1731" y="33"/>
                      <a:pt x="1695" y="55"/>
                    </a:cubicBezTo>
                    <a:cubicBezTo>
                      <a:pt x="1652" y="71"/>
                      <a:pt x="1610" y="92"/>
                      <a:pt x="1566" y="106"/>
                    </a:cubicBezTo>
                    <a:cubicBezTo>
                      <a:pt x="1526" y="120"/>
                      <a:pt x="1489" y="136"/>
                      <a:pt x="1451" y="157"/>
                    </a:cubicBezTo>
                    <a:cubicBezTo>
                      <a:pt x="1418" y="161"/>
                      <a:pt x="1384" y="165"/>
                      <a:pt x="1351" y="172"/>
                    </a:cubicBezTo>
                    <a:cubicBezTo>
                      <a:pt x="1172" y="208"/>
                      <a:pt x="1008" y="297"/>
                      <a:pt x="857" y="388"/>
                    </a:cubicBezTo>
                    <a:cubicBezTo>
                      <a:pt x="704" y="480"/>
                      <a:pt x="554" y="586"/>
                      <a:pt x="436" y="724"/>
                    </a:cubicBezTo>
                    <a:cubicBezTo>
                      <a:pt x="319" y="860"/>
                      <a:pt x="213" y="1013"/>
                      <a:pt x="145" y="1185"/>
                    </a:cubicBezTo>
                    <a:cubicBezTo>
                      <a:pt x="78" y="1357"/>
                      <a:pt x="63" y="1544"/>
                      <a:pt x="64" y="1730"/>
                    </a:cubicBezTo>
                    <a:cubicBezTo>
                      <a:pt x="66" y="1900"/>
                      <a:pt x="104" y="2083"/>
                      <a:pt x="202" y="2242"/>
                    </a:cubicBezTo>
                    <a:cubicBezTo>
                      <a:pt x="189" y="2246"/>
                      <a:pt x="185" y="2253"/>
                      <a:pt x="181" y="2260"/>
                    </a:cubicBezTo>
                    <a:cubicBezTo>
                      <a:pt x="154" y="2210"/>
                      <a:pt x="126" y="2159"/>
                      <a:pt x="100" y="2106"/>
                    </a:cubicBezTo>
                    <a:cubicBezTo>
                      <a:pt x="71" y="2046"/>
                      <a:pt x="34" y="1975"/>
                      <a:pt x="56" y="1909"/>
                    </a:cubicBezTo>
                    <a:cubicBezTo>
                      <a:pt x="57" y="1907"/>
                      <a:pt x="51" y="1907"/>
                      <a:pt x="45" y="1907"/>
                    </a:cubicBezTo>
                    <a:cubicBezTo>
                      <a:pt x="39" y="1907"/>
                      <a:pt x="33" y="1907"/>
                      <a:pt x="31" y="1909"/>
                    </a:cubicBezTo>
                    <a:cubicBezTo>
                      <a:pt x="1" y="1957"/>
                      <a:pt x="13" y="2004"/>
                      <a:pt x="28" y="2049"/>
                    </a:cubicBezTo>
                    <a:cubicBezTo>
                      <a:pt x="55" y="2119"/>
                      <a:pt x="107" y="2180"/>
                      <a:pt x="132" y="2245"/>
                    </a:cubicBezTo>
                    <a:cubicBezTo>
                      <a:pt x="154" y="2305"/>
                      <a:pt x="183" y="2363"/>
                      <a:pt x="217" y="2417"/>
                    </a:cubicBezTo>
                    <a:cubicBezTo>
                      <a:pt x="251" y="2476"/>
                      <a:pt x="283" y="2528"/>
                      <a:pt x="313" y="2582"/>
                    </a:cubicBezTo>
                    <a:lnTo>
                      <a:pt x="313" y="2583"/>
                    </a:lnTo>
                    <a:cubicBezTo>
                      <a:pt x="313" y="2589"/>
                      <a:pt x="312" y="2593"/>
                      <a:pt x="313" y="2597"/>
                    </a:cubicBezTo>
                    <a:cubicBezTo>
                      <a:pt x="320" y="2622"/>
                      <a:pt x="334" y="2642"/>
                      <a:pt x="341" y="2668"/>
                    </a:cubicBezTo>
                    <a:cubicBezTo>
                      <a:pt x="348" y="2706"/>
                      <a:pt x="355" y="2745"/>
                      <a:pt x="375" y="2776"/>
                    </a:cubicBezTo>
                    <a:cubicBezTo>
                      <a:pt x="389" y="2799"/>
                      <a:pt x="406" y="2821"/>
                      <a:pt x="421" y="2842"/>
                    </a:cubicBezTo>
                    <a:cubicBezTo>
                      <a:pt x="419" y="2869"/>
                      <a:pt x="406" y="2908"/>
                      <a:pt x="415" y="2927"/>
                    </a:cubicBezTo>
                    <a:cubicBezTo>
                      <a:pt x="429" y="2952"/>
                      <a:pt x="447" y="2973"/>
                      <a:pt x="462" y="2996"/>
                    </a:cubicBezTo>
                    <a:cubicBezTo>
                      <a:pt x="477" y="3018"/>
                      <a:pt x="517" y="3014"/>
                      <a:pt x="534" y="3033"/>
                    </a:cubicBezTo>
                    <a:cubicBezTo>
                      <a:pt x="551" y="3054"/>
                      <a:pt x="557" y="3092"/>
                      <a:pt x="575" y="3113"/>
                    </a:cubicBezTo>
                    <a:cubicBezTo>
                      <a:pt x="595" y="3132"/>
                      <a:pt x="620" y="3143"/>
                      <a:pt x="642" y="3160"/>
                    </a:cubicBezTo>
                    <a:cubicBezTo>
                      <a:pt x="663" y="3178"/>
                      <a:pt x="677" y="3208"/>
                      <a:pt x="701" y="3223"/>
                    </a:cubicBezTo>
                    <a:cubicBezTo>
                      <a:pt x="723" y="3237"/>
                      <a:pt x="756" y="3234"/>
                      <a:pt x="780" y="3246"/>
                    </a:cubicBezTo>
                    <a:lnTo>
                      <a:pt x="795" y="3251"/>
                    </a:lnTo>
                    <a:cubicBezTo>
                      <a:pt x="828" y="3296"/>
                      <a:pt x="850" y="3361"/>
                      <a:pt x="897" y="3394"/>
                    </a:cubicBezTo>
                    <a:cubicBezTo>
                      <a:pt x="949" y="3432"/>
                      <a:pt x="1006" y="3462"/>
                      <a:pt x="1062" y="3495"/>
                    </a:cubicBezTo>
                    <a:cubicBezTo>
                      <a:pt x="1121" y="3526"/>
                      <a:pt x="1191" y="3522"/>
                      <a:pt x="1252" y="3544"/>
                    </a:cubicBezTo>
                    <a:cubicBezTo>
                      <a:pt x="1310" y="3568"/>
                      <a:pt x="1369" y="3608"/>
                      <a:pt x="1432" y="3628"/>
                    </a:cubicBezTo>
                    <a:cubicBezTo>
                      <a:pt x="1496" y="3641"/>
                      <a:pt x="1562" y="3648"/>
                      <a:pt x="1626" y="3654"/>
                    </a:cubicBezTo>
                    <a:cubicBezTo>
                      <a:pt x="1692" y="3662"/>
                      <a:pt x="1757" y="3683"/>
                      <a:pt x="1824" y="3683"/>
                    </a:cubicBezTo>
                    <a:cubicBezTo>
                      <a:pt x="1892" y="3681"/>
                      <a:pt x="1955" y="3661"/>
                      <a:pt x="2020" y="3650"/>
                    </a:cubicBezTo>
                    <a:cubicBezTo>
                      <a:pt x="2086" y="3643"/>
                      <a:pt x="2148" y="3618"/>
                      <a:pt x="2211" y="3601"/>
                    </a:cubicBezTo>
                    <a:cubicBezTo>
                      <a:pt x="2274" y="3586"/>
                      <a:pt x="2349" y="3604"/>
                      <a:pt x="2412" y="3581"/>
                    </a:cubicBezTo>
                    <a:cubicBezTo>
                      <a:pt x="2488" y="3553"/>
                      <a:pt x="2541" y="3478"/>
                      <a:pt x="2605" y="3435"/>
                    </a:cubicBezTo>
                    <a:cubicBezTo>
                      <a:pt x="2611" y="3448"/>
                      <a:pt x="2622" y="3463"/>
                      <a:pt x="2624" y="3463"/>
                    </a:cubicBezTo>
                    <a:cubicBezTo>
                      <a:pt x="2624" y="3463"/>
                      <a:pt x="2624" y="3463"/>
                      <a:pt x="2624" y="3462"/>
                    </a:cubicBezTo>
                    <a:cubicBezTo>
                      <a:pt x="2643" y="3446"/>
                      <a:pt x="2653" y="3418"/>
                      <a:pt x="2680" y="3416"/>
                    </a:cubicBezTo>
                    <a:cubicBezTo>
                      <a:pt x="2681" y="3416"/>
                      <a:pt x="2682" y="3416"/>
                      <a:pt x="2683" y="3416"/>
                    </a:cubicBezTo>
                    <a:cubicBezTo>
                      <a:pt x="2711" y="3416"/>
                      <a:pt x="2750" y="3435"/>
                      <a:pt x="2782" y="3438"/>
                    </a:cubicBezTo>
                    <a:cubicBezTo>
                      <a:pt x="2815" y="3442"/>
                      <a:pt x="2862" y="3465"/>
                      <a:pt x="2894" y="3465"/>
                    </a:cubicBezTo>
                    <a:cubicBezTo>
                      <a:pt x="2927" y="3465"/>
                      <a:pt x="2945" y="3445"/>
                      <a:pt x="2969" y="3436"/>
                    </a:cubicBezTo>
                    <a:cubicBezTo>
                      <a:pt x="2997" y="3427"/>
                      <a:pt x="3011" y="3399"/>
                      <a:pt x="3037" y="3387"/>
                    </a:cubicBezTo>
                    <a:cubicBezTo>
                      <a:pt x="3063" y="3374"/>
                      <a:pt x="3103" y="3376"/>
                      <a:pt x="3126" y="3359"/>
                    </a:cubicBezTo>
                    <a:cubicBezTo>
                      <a:pt x="3151" y="3344"/>
                      <a:pt x="3187" y="3340"/>
                      <a:pt x="3209" y="3319"/>
                    </a:cubicBezTo>
                    <a:cubicBezTo>
                      <a:pt x="3231" y="3300"/>
                      <a:pt x="3227" y="3255"/>
                      <a:pt x="3245" y="3234"/>
                    </a:cubicBezTo>
                    <a:lnTo>
                      <a:pt x="3304" y="3169"/>
                    </a:lnTo>
                    <a:cubicBezTo>
                      <a:pt x="3323" y="3149"/>
                      <a:pt x="3355" y="3139"/>
                      <a:pt x="3374" y="3117"/>
                    </a:cubicBezTo>
                    <a:cubicBezTo>
                      <a:pt x="3395" y="3096"/>
                      <a:pt x="3422" y="3083"/>
                      <a:pt x="3441" y="3059"/>
                    </a:cubicBezTo>
                    <a:cubicBezTo>
                      <a:pt x="3461" y="3037"/>
                      <a:pt x="3484" y="3018"/>
                      <a:pt x="3502" y="2996"/>
                    </a:cubicBezTo>
                    <a:cubicBezTo>
                      <a:pt x="3519" y="2973"/>
                      <a:pt x="3517" y="2938"/>
                      <a:pt x="3538" y="2915"/>
                    </a:cubicBezTo>
                    <a:cubicBezTo>
                      <a:pt x="3557" y="2893"/>
                      <a:pt x="3587" y="2879"/>
                      <a:pt x="3608" y="2857"/>
                    </a:cubicBezTo>
                    <a:cubicBezTo>
                      <a:pt x="3627" y="2835"/>
                      <a:pt x="3655" y="2816"/>
                      <a:pt x="3671" y="2791"/>
                    </a:cubicBezTo>
                    <a:cubicBezTo>
                      <a:pt x="3691" y="2767"/>
                      <a:pt x="3684" y="2732"/>
                      <a:pt x="3696" y="2704"/>
                    </a:cubicBezTo>
                    <a:cubicBezTo>
                      <a:pt x="3710" y="2674"/>
                      <a:pt x="3725" y="2645"/>
                      <a:pt x="3726" y="2611"/>
                    </a:cubicBezTo>
                    <a:cubicBezTo>
                      <a:pt x="3729" y="2576"/>
                      <a:pt x="3704" y="2532"/>
                      <a:pt x="3703" y="2498"/>
                    </a:cubicBezTo>
                    <a:cubicBezTo>
                      <a:pt x="3702" y="2461"/>
                      <a:pt x="3697" y="2426"/>
                      <a:pt x="3689" y="2390"/>
                    </a:cubicBezTo>
                    <a:cubicBezTo>
                      <a:pt x="3682" y="2360"/>
                      <a:pt x="3662" y="2322"/>
                      <a:pt x="3697" y="2305"/>
                    </a:cubicBezTo>
                    <a:cubicBezTo>
                      <a:pt x="3699" y="2305"/>
                      <a:pt x="3682" y="2298"/>
                      <a:pt x="3677" y="2298"/>
                    </a:cubicBezTo>
                    <a:cubicBezTo>
                      <a:pt x="3676" y="2298"/>
                      <a:pt x="3676" y="2298"/>
                      <a:pt x="3675" y="2298"/>
                    </a:cubicBezTo>
                    <a:cubicBezTo>
                      <a:pt x="3636" y="2305"/>
                      <a:pt x="3637" y="2323"/>
                      <a:pt x="3641" y="2346"/>
                    </a:cubicBezTo>
                    <a:cubicBezTo>
                      <a:pt x="3647" y="2378"/>
                      <a:pt x="3674" y="2418"/>
                      <a:pt x="3666" y="2447"/>
                    </a:cubicBezTo>
                    <a:cubicBezTo>
                      <a:pt x="3662" y="2474"/>
                      <a:pt x="3662" y="2505"/>
                      <a:pt x="3659" y="2534"/>
                    </a:cubicBezTo>
                    <a:cubicBezTo>
                      <a:pt x="3656" y="2562"/>
                      <a:pt x="3651" y="2590"/>
                      <a:pt x="3641" y="2616"/>
                    </a:cubicBezTo>
                    <a:cubicBezTo>
                      <a:pt x="3629" y="2642"/>
                      <a:pt x="3574" y="2646"/>
                      <a:pt x="3556" y="2670"/>
                    </a:cubicBezTo>
                    <a:cubicBezTo>
                      <a:pt x="3539" y="2692"/>
                      <a:pt x="3528" y="2718"/>
                      <a:pt x="3506" y="2736"/>
                    </a:cubicBezTo>
                    <a:cubicBezTo>
                      <a:pt x="3484" y="2755"/>
                      <a:pt x="3466" y="2777"/>
                      <a:pt x="3441" y="2795"/>
                    </a:cubicBezTo>
                    <a:cubicBezTo>
                      <a:pt x="3417" y="2812"/>
                      <a:pt x="3421" y="2846"/>
                      <a:pt x="3395" y="2864"/>
                    </a:cubicBezTo>
                    <a:cubicBezTo>
                      <a:pt x="3384" y="2871"/>
                      <a:pt x="3363" y="2871"/>
                      <a:pt x="3342" y="2871"/>
                    </a:cubicBezTo>
                    <a:cubicBezTo>
                      <a:pt x="3321" y="2871"/>
                      <a:pt x="3300" y="2871"/>
                      <a:pt x="3290" y="2879"/>
                    </a:cubicBezTo>
                    <a:cubicBezTo>
                      <a:pt x="3267" y="2897"/>
                      <a:pt x="3252" y="2908"/>
                      <a:pt x="3231" y="2924"/>
                    </a:cubicBezTo>
                    <a:cubicBezTo>
                      <a:pt x="3212" y="2938"/>
                      <a:pt x="3221" y="2975"/>
                      <a:pt x="3201" y="2989"/>
                    </a:cubicBezTo>
                    <a:cubicBezTo>
                      <a:pt x="3187" y="2997"/>
                      <a:pt x="3168" y="3001"/>
                      <a:pt x="3148" y="3007"/>
                    </a:cubicBezTo>
                    <a:cubicBezTo>
                      <a:pt x="3142" y="3002"/>
                      <a:pt x="3136" y="2998"/>
                      <a:pt x="3132" y="2998"/>
                    </a:cubicBezTo>
                    <a:cubicBezTo>
                      <a:pt x="3131" y="2998"/>
                      <a:pt x="3130" y="2999"/>
                      <a:pt x="3129" y="3000"/>
                    </a:cubicBezTo>
                    <a:cubicBezTo>
                      <a:pt x="3121" y="3010"/>
                      <a:pt x="3114" y="3021"/>
                      <a:pt x="3106" y="3032"/>
                    </a:cubicBezTo>
                    <a:cubicBezTo>
                      <a:pt x="3095" y="3043"/>
                      <a:pt x="3085" y="3055"/>
                      <a:pt x="3071" y="3063"/>
                    </a:cubicBezTo>
                    <a:cubicBezTo>
                      <a:pt x="3052" y="3077"/>
                      <a:pt x="3022" y="3078"/>
                      <a:pt x="3002" y="3092"/>
                    </a:cubicBezTo>
                    <a:cubicBezTo>
                      <a:pt x="2983" y="3106"/>
                      <a:pt x="2980" y="3135"/>
                      <a:pt x="2963" y="3149"/>
                    </a:cubicBezTo>
                    <a:cubicBezTo>
                      <a:pt x="2956" y="3154"/>
                      <a:pt x="2949" y="3162"/>
                      <a:pt x="2943" y="3172"/>
                    </a:cubicBezTo>
                    <a:cubicBezTo>
                      <a:pt x="2895" y="3190"/>
                      <a:pt x="2843" y="3201"/>
                      <a:pt x="2797" y="3217"/>
                    </a:cubicBezTo>
                    <a:cubicBezTo>
                      <a:pt x="2753" y="3230"/>
                      <a:pt x="2707" y="3234"/>
                      <a:pt x="2660" y="3238"/>
                    </a:cubicBezTo>
                    <a:cubicBezTo>
                      <a:pt x="2707" y="3216"/>
                      <a:pt x="2753" y="3194"/>
                      <a:pt x="2795" y="3160"/>
                    </a:cubicBezTo>
                    <a:cubicBezTo>
                      <a:pt x="2817" y="3140"/>
                      <a:pt x="2836" y="3120"/>
                      <a:pt x="2854" y="3098"/>
                    </a:cubicBezTo>
                    <a:cubicBezTo>
                      <a:pt x="2873" y="3090"/>
                      <a:pt x="2892" y="3080"/>
                      <a:pt x="2909" y="3070"/>
                    </a:cubicBezTo>
                    <a:cubicBezTo>
                      <a:pt x="2961" y="3039"/>
                      <a:pt x="3012" y="3007"/>
                      <a:pt x="3063" y="2970"/>
                    </a:cubicBezTo>
                    <a:cubicBezTo>
                      <a:pt x="3108" y="2931"/>
                      <a:pt x="3141" y="2878"/>
                      <a:pt x="3188" y="2836"/>
                    </a:cubicBezTo>
                    <a:cubicBezTo>
                      <a:pt x="3235" y="2796"/>
                      <a:pt x="3290" y="2762"/>
                      <a:pt x="3334" y="2718"/>
                    </a:cubicBezTo>
                    <a:cubicBezTo>
                      <a:pt x="3377" y="2671"/>
                      <a:pt x="3425" y="2628"/>
                      <a:pt x="3463" y="2575"/>
                    </a:cubicBezTo>
                    <a:cubicBezTo>
                      <a:pt x="3498" y="2523"/>
                      <a:pt x="3512" y="2459"/>
                      <a:pt x="3534" y="2403"/>
                    </a:cubicBezTo>
                    <a:cubicBezTo>
                      <a:pt x="3563" y="2364"/>
                      <a:pt x="3596" y="2328"/>
                      <a:pt x="3618" y="2286"/>
                    </a:cubicBezTo>
                    <a:cubicBezTo>
                      <a:pt x="3644" y="2239"/>
                      <a:pt x="3641" y="2183"/>
                      <a:pt x="3658" y="2133"/>
                    </a:cubicBezTo>
                    <a:cubicBezTo>
                      <a:pt x="3674" y="2078"/>
                      <a:pt x="3691" y="2020"/>
                      <a:pt x="3686" y="1962"/>
                    </a:cubicBezTo>
                    <a:cubicBezTo>
                      <a:pt x="3684" y="1903"/>
                      <a:pt x="3651" y="1844"/>
                      <a:pt x="3637" y="1789"/>
                    </a:cubicBezTo>
                    <a:cubicBezTo>
                      <a:pt x="3629" y="1748"/>
                      <a:pt x="3615" y="1709"/>
                      <a:pt x="3597" y="1672"/>
                    </a:cubicBezTo>
                    <a:cubicBezTo>
                      <a:pt x="3615" y="1598"/>
                      <a:pt x="3630" y="1522"/>
                      <a:pt x="3631" y="1445"/>
                    </a:cubicBezTo>
                    <a:cubicBezTo>
                      <a:pt x="3634" y="1353"/>
                      <a:pt x="3601" y="1267"/>
                      <a:pt x="3582" y="1183"/>
                    </a:cubicBezTo>
                    <a:cubicBezTo>
                      <a:pt x="3561" y="1088"/>
                      <a:pt x="3532" y="994"/>
                      <a:pt x="3484" y="910"/>
                    </a:cubicBezTo>
                    <a:cubicBezTo>
                      <a:pt x="3429" y="813"/>
                      <a:pt x="3351" y="750"/>
                      <a:pt x="3285" y="683"/>
                    </a:cubicBezTo>
                    <a:cubicBezTo>
                      <a:pt x="3234" y="627"/>
                      <a:pt x="3174" y="579"/>
                      <a:pt x="3114" y="538"/>
                    </a:cubicBezTo>
                    <a:cubicBezTo>
                      <a:pt x="3081" y="494"/>
                      <a:pt x="3045" y="450"/>
                      <a:pt x="3009" y="409"/>
                    </a:cubicBezTo>
                    <a:cubicBezTo>
                      <a:pt x="2968" y="365"/>
                      <a:pt x="2903" y="349"/>
                      <a:pt x="2857" y="312"/>
                    </a:cubicBezTo>
                    <a:cubicBezTo>
                      <a:pt x="2811" y="274"/>
                      <a:pt x="2774" y="216"/>
                      <a:pt x="2720" y="186"/>
                    </a:cubicBezTo>
                    <a:cubicBezTo>
                      <a:pt x="2667" y="153"/>
                      <a:pt x="2607" y="133"/>
                      <a:pt x="2550" y="109"/>
                    </a:cubicBezTo>
                    <a:cubicBezTo>
                      <a:pt x="2492" y="85"/>
                      <a:pt x="2438" y="47"/>
                      <a:pt x="2376" y="33"/>
                    </a:cubicBezTo>
                    <a:cubicBezTo>
                      <a:pt x="2314" y="16"/>
                      <a:pt x="2248" y="23"/>
                      <a:pt x="2186" y="19"/>
                    </a:cubicBezTo>
                    <a:cubicBezTo>
                      <a:pt x="2172" y="18"/>
                      <a:pt x="2157" y="17"/>
                      <a:pt x="2142" y="17"/>
                    </a:cubicBezTo>
                    <a:cubicBezTo>
                      <a:pt x="2095" y="17"/>
                      <a:pt x="2046" y="23"/>
                      <a:pt x="1999" y="23"/>
                    </a:cubicBezTo>
                    <a:cubicBezTo>
                      <a:pt x="1997" y="23"/>
                      <a:pt x="1994" y="23"/>
                      <a:pt x="1992" y="23"/>
                    </a:cubicBezTo>
                    <a:cubicBezTo>
                      <a:pt x="1940" y="23"/>
                      <a:pt x="1886" y="1"/>
                      <a:pt x="1833"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29"/>
              <p:cNvSpPr/>
              <p:nvPr/>
            </p:nvSpPr>
            <p:spPr>
              <a:xfrm>
                <a:off x="2284150" y="3468350"/>
                <a:ext cx="93075" cy="91825"/>
              </a:xfrm>
              <a:custGeom>
                <a:rect b="b" l="l" r="r" t="t"/>
                <a:pathLst>
                  <a:path extrusionOk="0" h="3673" w="3723">
                    <a:moveTo>
                      <a:pt x="1004" y="319"/>
                    </a:moveTo>
                    <a:cubicBezTo>
                      <a:pt x="1009" y="319"/>
                      <a:pt x="1013" y="319"/>
                      <a:pt x="1019" y="319"/>
                    </a:cubicBezTo>
                    <a:cubicBezTo>
                      <a:pt x="986" y="340"/>
                      <a:pt x="948" y="363"/>
                      <a:pt x="914" y="387"/>
                    </a:cubicBezTo>
                    <a:cubicBezTo>
                      <a:pt x="915" y="383"/>
                      <a:pt x="915" y="380"/>
                      <a:pt x="917" y="377"/>
                    </a:cubicBezTo>
                    <a:cubicBezTo>
                      <a:pt x="936" y="355"/>
                      <a:pt x="958" y="339"/>
                      <a:pt x="983" y="322"/>
                    </a:cubicBezTo>
                    <a:cubicBezTo>
                      <a:pt x="989" y="320"/>
                      <a:pt x="996" y="319"/>
                      <a:pt x="1004" y="319"/>
                    </a:cubicBezTo>
                    <a:close/>
                    <a:moveTo>
                      <a:pt x="1599" y="642"/>
                    </a:moveTo>
                    <a:cubicBezTo>
                      <a:pt x="1701" y="642"/>
                      <a:pt x="1811" y="667"/>
                      <a:pt x="1927" y="692"/>
                    </a:cubicBezTo>
                    <a:cubicBezTo>
                      <a:pt x="2022" y="713"/>
                      <a:pt x="2111" y="742"/>
                      <a:pt x="2198" y="775"/>
                    </a:cubicBezTo>
                    <a:cubicBezTo>
                      <a:pt x="2082" y="743"/>
                      <a:pt x="1966" y="728"/>
                      <a:pt x="1849" y="728"/>
                    </a:cubicBezTo>
                    <a:cubicBezTo>
                      <a:pt x="1839" y="728"/>
                      <a:pt x="1829" y="728"/>
                      <a:pt x="1819" y="728"/>
                    </a:cubicBezTo>
                    <a:cubicBezTo>
                      <a:pt x="1792" y="731"/>
                      <a:pt x="1764" y="734"/>
                      <a:pt x="1737" y="735"/>
                    </a:cubicBezTo>
                    <a:lnTo>
                      <a:pt x="1736" y="734"/>
                    </a:lnTo>
                    <a:cubicBezTo>
                      <a:pt x="1694" y="713"/>
                      <a:pt x="1653" y="666"/>
                      <a:pt x="1609" y="650"/>
                    </a:cubicBezTo>
                    <a:cubicBezTo>
                      <a:pt x="1592" y="643"/>
                      <a:pt x="1579" y="643"/>
                      <a:pt x="1564" y="643"/>
                    </a:cubicBezTo>
                    <a:cubicBezTo>
                      <a:pt x="1575" y="642"/>
                      <a:pt x="1587" y="642"/>
                      <a:pt x="1599" y="642"/>
                    </a:cubicBezTo>
                    <a:close/>
                    <a:moveTo>
                      <a:pt x="3194" y="968"/>
                    </a:moveTo>
                    <a:lnTo>
                      <a:pt x="3194" y="968"/>
                    </a:lnTo>
                    <a:cubicBezTo>
                      <a:pt x="3203" y="973"/>
                      <a:pt x="3212" y="979"/>
                      <a:pt x="3215" y="986"/>
                    </a:cubicBezTo>
                    <a:cubicBezTo>
                      <a:pt x="3227" y="1006"/>
                      <a:pt x="3226" y="1035"/>
                      <a:pt x="3234" y="1057"/>
                    </a:cubicBezTo>
                    <a:cubicBezTo>
                      <a:pt x="3242" y="1079"/>
                      <a:pt x="3242" y="1104"/>
                      <a:pt x="3249" y="1125"/>
                    </a:cubicBezTo>
                    <a:cubicBezTo>
                      <a:pt x="3252" y="1131"/>
                      <a:pt x="3260" y="1137"/>
                      <a:pt x="3264" y="1141"/>
                    </a:cubicBezTo>
                    <a:cubicBezTo>
                      <a:pt x="3263" y="1144"/>
                      <a:pt x="3258" y="1144"/>
                      <a:pt x="3259" y="1145"/>
                    </a:cubicBezTo>
                    <a:cubicBezTo>
                      <a:pt x="3262" y="1166"/>
                      <a:pt x="3266" y="1182"/>
                      <a:pt x="3270" y="1203"/>
                    </a:cubicBezTo>
                    <a:cubicBezTo>
                      <a:pt x="3263" y="1200"/>
                      <a:pt x="3258" y="1196"/>
                      <a:pt x="3251" y="1193"/>
                    </a:cubicBezTo>
                    <a:cubicBezTo>
                      <a:pt x="3237" y="1118"/>
                      <a:pt x="3218" y="1043"/>
                      <a:pt x="3194" y="968"/>
                    </a:cubicBezTo>
                    <a:close/>
                    <a:moveTo>
                      <a:pt x="2589" y="1284"/>
                    </a:moveTo>
                    <a:lnTo>
                      <a:pt x="2589" y="1284"/>
                    </a:lnTo>
                    <a:cubicBezTo>
                      <a:pt x="2603" y="1298"/>
                      <a:pt x="2616" y="1313"/>
                      <a:pt x="2631" y="1330"/>
                    </a:cubicBezTo>
                    <a:cubicBezTo>
                      <a:pt x="2620" y="1320"/>
                      <a:pt x="2609" y="1310"/>
                      <a:pt x="2600" y="1299"/>
                    </a:cubicBezTo>
                    <a:lnTo>
                      <a:pt x="2589" y="1284"/>
                    </a:lnTo>
                    <a:close/>
                    <a:moveTo>
                      <a:pt x="3291" y="1166"/>
                    </a:moveTo>
                    <a:cubicBezTo>
                      <a:pt x="3292" y="1167"/>
                      <a:pt x="3296" y="1169"/>
                      <a:pt x="3298" y="1173"/>
                    </a:cubicBezTo>
                    <a:cubicBezTo>
                      <a:pt x="3309" y="1195"/>
                      <a:pt x="3317" y="1215"/>
                      <a:pt x="3335" y="1235"/>
                    </a:cubicBezTo>
                    <a:cubicBezTo>
                      <a:pt x="3354" y="1254"/>
                      <a:pt x="3401" y="1265"/>
                      <a:pt x="3419" y="1290"/>
                    </a:cubicBezTo>
                    <a:cubicBezTo>
                      <a:pt x="3435" y="1310"/>
                      <a:pt x="3456" y="1336"/>
                      <a:pt x="3481" y="1364"/>
                    </a:cubicBezTo>
                    <a:cubicBezTo>
                      <a:pt x="3494" y="1380"/>
                      <a:pt x="3515" y="1401"/>
                      <a:pt x="3512" y="1422"/>
                    </a:cubicBezTo>
                    <a:cubicBezTo>
                      <a:pt x="3496" y="1396"/>
                      <a:pt x="3482" y="1371"/>
                      <a:pt x="3461" y="1346"/>
                    </a:cubicBezTo>
                    <a:cubicBezTo>
                      <a:pt x="3413" y="1292"/>
                      <a:pt x="3359" y="1254"/>
                      <a:pt x="3303" y="1221"/>
                    </a:cubicBezTo>
                    <a:cubicBezTo>
                      <a:pt x="3299" y="1202"/>
                      <a:pt x="3295" y="1182"/>
                      <a:pt x="3291" y="1166"/>
                    </a:cubicBezTo>
                    <a:close/>
                    <a:moveTo>
                      <a:pt x="1118" y="1255"/>
                    </a:moveTo>
                    <a:cubicBezTo>
                      <a:pt x="1116" y="1257"/>
                      <a:pt x="1115" y="1258"/>
                      <a:pt x="1112" y="1258"/>
                    </a:cubicBezTo>
                    <a:cubicBezTo>
                      <a:pt x="1060" y="1309"/>
                      <a:pt x="1012" y="1368"/>
                      <a:pt x="972" y="1434"/>
                    </a:cubicBezTo>
                    <a:cubicBezTo>
                      <a:pt x="973" y="1396"/>
                      <a:pt x="977" y="1358"/>
                      <a:pt x="984" y="1323"/>
                    </a:cubicBezTo>
                    <a:cubicBezTo>
                      <a:pt x="1005" y="1309"/>
                      <a:pt x="1025" y="1297"/>
                      <a:pt x="1047" y="1284"/>
                    </a:cubicBezTo>
                    <a:cubicBezTo>
                      <a:pt x="1067" y="1276"/>
                      <a:pt x="1085" y="1269"/>
                      <a:pt x="1105" y="1261"/>
                    </a:cubicBezTo>
                    <a:cubicBezTo>
                      <a:pt x="1109" y="1258"/>
                      <a:pt x="1115" y="1257"/>
                      <a:pt x="1118" y="1255"/>
                    </a:cubicBezTo>
                    <a:close/>
                    <a:moveTo>
                      <a:pt x="3266" y="1281"/>
                    </a:moveTo>
                    <a:cubicBezTo>
                      <a:pt x="3273" y="1286"/>
                      <a:pt x="3281" y="1290"/>
                      <a:pt x="3285" y="1295"/>
                    </a:cubicBezTo>
                    <a:cubicBezTo>
                      <a:pt x="3298" y="1354"/>
                      <a:pt x="3306" y="1419"/>
                      <a:pt x="3320" y="1482"/>
                    </a:cubicBezTo>
                    <a:cubicBezTo>
                      <a:pt x="3311" y="1448"/>
                      <a:pt x="3298" y="1415"/>
                      <a:pt x="3281" y="1382"/>
                    </a:cubicBezTo>
                    <a:cubicBezTo>
                      <a:pt x="3277" y="1347"/>
                      <a:pt x="3271" y="1316"/>
                      <a:pt x="3266" y="1281"/>
                    </a:cubicBezTo>
                    <a:close/>
                    <a:moveTo>
                      <a:pt x="2656" y="1357"/>
                    </a:moveTo>
                    <a:cubicBezTo>
                      <a:pt x="2686" y="1392"/>
                      <a:pt x="2714" y="1429"/>
                      <a:pt x="2735" y="1470"/>
                    </a:cubicBezTo>
                    <a:lnTo>
                      <a:pt x="2735" y="1491"/>
                    </a:lnTo>
                    <a:cubicBezTo>
                      <a:pt x="2732" y="1522"/>
                      <a:pt x="2720" y="1564"/>
                      <a:pt x="2698" y="1605"/>
                    </a:cubicBezTo>
                    <a:cubicBezTo>
                      <a:pt x="2693" y="1522"/>
                      <a:pt x="2673" y="1440"/>
                      <a:pt x="2631" y="1367"/>
                    </a:cubicBezTo>
                    <a:cubicBezTo>
                      <a:pt x="2638" y="1361"/>
                      <a:pt x="2647" y="1358"/>
                      <a:pt x="2656" y="1357"/>
                    </a:cubicBezTo>
                    <a:close/>
                    <a:moveTo>
                      <a:pt x="1721" y="1241"/>
                    </a:moveTo>
                    <a:cubicBezTo>
                      <a:pt x="1733" y="1241"/>
                      <a:pt x="1746" y="1243"/>
                      <a:pt x="1760" y="1243"/>
                    </a:cubicBezTo>
                    <a:cubicBezTo>
                      <a:pt x="1751" y="1255"/>
                      <a:pt x="1744" y="1269"/>
                      <a:pt x="1736" y="1279"/>
                    </a:cubicBezTo>
                    <a:cubicBezTo>
                      <a:pt x="1703" y="1319"/>
                      <a:pt x="1664" y="1364"/>
                      <a:pt x="1646" y="1420"/>
                    </a:cubicBezTo>
                    <a:cubicBezTo>
                      <a:pt x="1630" y="1474"/>
                      <a:pt x="1616" y="1550"/>
                      <a:pt x="1632" y="1619"/>
                    </a:cubicBezTo>
                    <a:cubicBezTo>
                      <a:pt x="1641" y="1656"/>
                      <a:pt x="1664" y="1689"/>
                      <a:pt x="1689" y="1715"/>
                    </a:cubicBezTo>
                    <a:cubicBezTo>
                      <a:pt x="1712" y="1737"/>
                      <a:pt x="1736" y="1756"/>
                      <a:pt x="1760" y="1774"/>
                    </a:cubicBezTo>
                    <a:cubicBezTo>
                      <a:pt x="1764" y="1778"/>
                      <a:pt x="1769" y="1780"/>
                      <a:pt x="1774" y="1784"/>
                    </a:cubicBezTo>
                    <a:cubicBezTo>
                      <a:pt x="1731" y="1808"/>
                      <a:pt x="1685" y="1819"/>
                      <a:pt x="1640" y="1819"/>
                    </a:cubicBezTo>
                    <a:cubicBezTo>
                      <a:pt x="1601" y="1819"/>
                      <a:pt x="1564" y="1811"/>
                      <a:pt x="1530" y="1797"/>
                    </a:cubicBezTo>
                    <a:cubicBezTo>
                      <a:pt x="1510" y="1752"/>
                      <a:pt x="1499" y="1705"/>
                      <a:pt x="1495" y="1661"/>
                    </a:cubicBezTo>
                    <a:cubicBezTo>
                      <a:pt x="1481" y="1573"/>
                      <a:pt x="1515" y="1478"/>
                      <a:pt x="1561" y="1398"/>
                    </a:cubicBezTo>
                    <a:cubicBezTo>
                      <a:pt x="1597" y="1331"/>
                      <a:pt x="1652" y="1279"/>
                      <a:pt x="1712" y="1241"/>
                    </a:cubicBezTo>
                    <a:cubicBezTo>
                      <a:pt x="1715" y="1241"/>
                      <a:pt x="1718" y="1241"/>
                      <a:pt x="1721" y="1241"/>
                    </a:cubicBezTo>
                    <a:close/>
                    <a:moveTo>
                      <a:pt x="156" y="1639"/>
                    </a:moveTo>
                    <a:cubicBezTo>
                      <a:pt x="165" y="1669"/>
                      <a:pt x="174" y="1701"/>
                      <a:pt x="180" y="1730"/>
                    </a:cubicBezTo>
                    <a:cubicBezTo>
                      <a:pt x="186" y="1758"/>
                      <a:pt x="196" y="1785"/>
                      <a:pt x="207" y="1811"/>
                    </a:cubicBezTo>
                    <a:cubicBezTo>
                      <a:pt x="185" y="1861"/>
                      <a:pt x="164" y="1912"/>
                      <a:pt x="147" y="1967"/>
                    </a:cubicBezTo>
                    <a:cubicBezTo>
                      <a:pt x="147" y="1965"/>
                      <a:pt x="146" y="1964"/>
                      <a:pt x="146" y="1964"/>
                    </a:cubicBezTo>
                    <a:cubicBezTo>
                      <a:pt x="141" y="1917"/>
                      <a:pt x="130" y="1870"/>
                      <a:pt x="127" y="1822"/>
                    </a:cubicBezTo>
                    <a:cubicBezTo>
                      <a:pt x="121" y="1774"/>
                      <a:pt x="127" y="1726"/>
                      <a:pt x="134" y="1681"/>
                    </a:cubicBezTo>
                    <a:cubicBezTo>
                      <a:pt x="138" y="1664"/>
                      <a:pt x="146" y="1650"/>
                      <a:pt x="156" y="1639"/>
                    </a:cubicBezTo>
                    <a:close/>
                    <a:moveTo>
                      <a:pt x="3076" y="1780"/>
                    </a:moveTo>
                    <a:cubicBezTo>
                      <a:pt x="3079" y="1857"/>
                      <a:pt x="3076" y="1932"/>
                      <a:pt x="3065" y="2005"/>
                    </a:cubicBezTo>
                    <a:cubicBezTo>
                      <a:pt x="3065" y="1985"/>
                      <a:pt x="3068" y="1964"/>
                      <a:pt x="3068" y="1945"/>
                    </a:cubicBezTo>
                    <a:cubicBezTo>
                      <a:pt x="3068" y="1905"/>
                      <a:pt x="3064" y="1866"/>
                      <a:pt x="3058" y="1826"/>
                    </a:cubicBezTo>
                    <a:cubicBezTo>
                      <a:pt x="3065" y="1811"/>
                      <a:pt x="3070" y="1795"/>
                      <a:pt x="3076" y="1780"/>
                    </a:cubicBezTo>
                    <a:close/>
                    <a:moveTo>
                      <a:pt x="2397" y="1829"/>
                    </a:moveTo>
                    <a:cubicBezTo>
                      <a:pt x="2396" y="1833"/>
                      <a:pt x="2396" y="1839"/>
                      <a:pt x="2395" y="1842"/>
                    </a:cubicBezTo>
                    <a:cubicBezTo>
                      <a:pt x="2393" y="1844"/>
                      <a:pt x="2391" y="1848"/>
                      <a:pt x="2388" y="1853"/>
                    </a:cubicBezTo>
                    <a:cubicBezTo>
                      <a:pt x="2336" y="1935"/>
                      <a:pt x="2250" y="1972"/>
                      <a:pt x="2166" y="2000"/>
                    </a:cubicBezTo>
                    <a:cubicBezTo>
                      <a:pt x="2153" y="2005"/>
                      <a:pt x="2136" y="2011"/>
                      <a:pt x="2121" y="2015"/>
                    </a:cubicBezTo>
                    <a:lnTo>
                      <a:pt x="2121" y="2004"/>
                    </a:lnTo>
                    <a:cubicBezTo>
                      <a:pt x="2195" y="1981"/>
                      <a:pt x="2264" y="1945"/>
                      <a:pt x="2319" y="1898"/>
                    </a:cubicBezTo>
                    <a:cubicBezTo>
                      <a:pt x="2341" y="1881"/>
                      <a:pt x="2362" y="1859"/>
                      <a:pt x="2381" y="1835"/>
                    </a:cubicBezTo>
                    <a:cubicBezTo>
                      <a:pt x="2386" y="1833"/>
                      <a:pt x="2393" y="1832"/>
                      <a:pt x="2397" y="1829"/>
                    </a:cubicBezTo>
                    <a:close/>
                    <a:moveTo>
                      <a:pt x="2408" y="1619"/>
                    </a:moveTo>
                    <a:cubicBezTo>
                      <a:pt x="2408" y="1620"/>
                      <a:pt x="2408" y="1621"/>
                      <a:pt x="2410" y="1623"/>
                    </a:cubicBezTo>
                    <a:cubicBezTo>
                      <a:pt x="2395" y="1697"/>
                      <a:pt x="2363" y="1763"/>
                      <a:pt x="2320" y="1813"/>
                    </a:cubicBezTo>
                    <a:cubicBezTo>
                      <a:pt x="2277" y="1822"/>
                      <a:pt x="2230" y="1830"/>
                      <a:pt x="2185" y="1830"/>
                    </a:cubicBezTo>
                    <a:cubicBezTo>
                      <a:pt x="2150" y="1830"/>
                      <a:pt x="2116" y="1825"/>
                      <a:pt x="2085" y="1813"/>
                    </a:cubicBezTo>
                    <a:cubicBezTo>
                      <a:pt x="2085" y="1813"/>
                      <a:pt x="2085" y="1813"/>
                      <a:pt x="2085" y="1813"/>
                    </a:cubicBezTo>
                    <a:cubicBezTo>
                      <a:pt x="2081" y="1813"/>
                      <a:pt x="2077" y="1833"/>
                      <a:pt x="2080" y="1836"/>
                    </a:cubicBezTo>
                    <a:cubicBezTo>
                      <a:pt x="2118" y="1862"/>
                      <a:pt x="2159" y="1870"/>
                      <a:pt x="2202" y="1870"/>
                    </a:cubicBezTo>
                    <a:cubicBezTo>
                      <a:pt x="2221" y="1870"/>
                      <a:pt x="2240" y="1868"/>
                      <a:pt x="2260" y="1866"/>
                    </a:cubicBezTo>
                    <a:lnTo>
                      <a:pt x="2260" y="1866"/>
                    </a:lnTo>
                    <a:cubicBezTo>
                      <a:pt x="2221" y="1897"/>
                      <a:pt x="2177" y="1921"/>
                      <a:pt x="2126" y="1938"/>
                    </a:cubicBezTo>
                    <a:cubicBezTo>
                      <a:pt x="2128" y="1916"/>
                      <a:pt x="2128" y="1891"/>
                      <a:pt x="2133" y="1870"/>
                    </a:cubicBezTo>
                    <a:cubicBezTo>
                      <a:pt x="2134" y="1866"/>
                      <a:pt x="2126" y="1864"/>
                      <a:pt x="2119" y="1864"/>
                    </a:cubicBezTo>
                    <a:cubicBezTo>
                      <a:pt x="2114" y="1864"/>
                      <a:pt x="2110" y="1865"/>
                      <a:pt x="2108" y="1868"/>
                    </a:cubicBezTo>
                    <a:cubicBezTo>
                      <a:pt x="2100" y="1895"/>
                      <a:pt x="2095" y="1924"/>
                      <a:pt x="2091" y="1952"/>
                    </a:cubicBezTo>
                    <a:cubicBezTo>
                      <a:pt x="2045" y="1963"/>
                      <a:pt x="1998" y="1969"/>
                      <a:pt x="1952" y="1969"/>
                    </a:cubicBezTo>
                    <a:cubicBezTo>
                      <a:pt x="1887" y="1969"/>
                      <a:pt x="1824" y="1957"/>
                      <a:pt x="1767" y="1931"/>
                    </a:cubicBezTo>
                    <a:cubicBezTo>
                      <a:pt x="1765" y="1930"/>
                      <a:pt x="1763" y="1930"/>
                      <a:pt x="1761" y="1930"/>
                    </a:cubicBezTo>
                    <a:cubicBezTo>
                      <a:pt x="1742" y="1930"/>
                      <a:pt x="1720" y="1965"/>
                      <a:pt x="1742" y="1978"/>
                    </a:cubicBezTo>
                    <a:cubicBezTo>
                      <a:pt x="1809" y="2016"/>
                      <a:pt x="1885" y="2033"/>
                      <a:pt x="1962" y="2033"/>
                    </a:cubicBezTo>
                    <a:cubicBezTo>
                      <a:pt x="2003" y="2033"/>
                      <a:pt x="2044" y="2028"/>
                      <a:pt x="2084" y="2019"/>
                    </a:cubicBezTo>
                    <a:lnTo>
                      <a:pt x="2084" y="2034"/>
                    </a:lnTo>
                    <a:cubicBezTo>
                      <a:pt x="2038" y="2049"/>
                      <a:pt x="1990" y="2060"/>
                      <a:pt x="1941" y="2060"/>
                    </a:cubicBezTo>
                    <a:cubicBezTo>
                      <a:pt x="1920" y="2060"/>
                      <a:pt x="1900" y="2058"/>
                      <a:pt x="1879" y="2053"/>
                    </a:cubicBezTo>
                    <a:cubicBezTo>
                      <a:pt x="1778" y="2031"/>
                      <a:pt x="1682" y="1985"/>
                      <a:pt x="1610" y="1917"/>
                    </a:cubicBezTo>
                    <a:cubicBezTo>
                      <a:pt x="1598" y="1908"/>
                      <a:pt x="1590" y="1894"/>
                      <a:pt x="1579" y="1883"/>
                    </a:cubicBezTo>
                    <a:lnTo>
                      <a:pt x="1579" y="1883"/>
                    </a:lnTo>
                    <a:cubicBezTo>
                      <a:pt x="1598" y="1886"/>
                      <a:pt x="1618" y="1888"/>
                      <a:pt x="1639" y="1888"/>
                    </a:cubicBezTo>
                    <a:cubicBezTo>
                      <a:pt x="1702" y="1888"/>
                      <a:pt x="1767" y="1869"/>
                      <a:pt x="1824" y="1822"/>
                    </a:cubicBezTo>
                    <a:cubicBezTo>
                      <a:pt x="1860" y="1839"/>
                      <a:pt x="1899" y="1850"/>
                      <a:pt x="1939" y="1850"/>
                    </a:cubicBezTo>
                    <a:cubicBezTo>
                      <a:pt x="1947" y="1850"/>
                      <a:pt x="1956" y="1849"/>
                      <a:pt x="1964" y="1848"/>
                    </a:cubicBezTo>
                    <a:cubicBezTo>
                      <a:pt x="2025" y="1842"/>
                      <a:pt x="2067" y="1806"/>
                      <a:pt x="2104" y="1774"/>
                    </a:cubicBezTo>
                    <a:cubicBezTo>
                      <a:pt x="2111" y="1775"/>
                      <a:pt x="2117" y="1775"/>
                      <a:pt x="2123" y="1775"/>
                    </a:cubicBezTo>
                    <a:cubicBezTo>
                      <a:pt x="2146" y="1775"/>
                      <a:pt x="2170" y="1770"/>
                      <a:pt x="2194" y="1767"/>
                    </a:cubicBezTo>
                    <a:cubicBezTo>
                      <a:pt x="2243" y="1756"/>
                      <a:pt x="2278" y="1722"/>
                      <a:pt x="2314" y="1694"/>
                    </a:cubicBezTo>
                    <a:cubicBezTo>
                      <a:pt x="2342" y="1674"/>
                      <a:pt x="2382" y="1650"/>
                      <a:pt x="2408" y="1619"/>
                    </a:cubicBezTo>
                    <a:close/>
                    <a:moveTo>
                      <a:pt x="1163" y="1627"/>
                    </a:moveTo>
                    <a:cubicBezTo>
                      <a:pt x="1160" y="1668"/>
                      <a:pt x="1159" y="1711"/>
                      <a:pt x="1159" y="1752"/>
                    </a:cubicBezTo>
                    <a:cubicBezTo>
                      <a:pt x="1159" y="1844"/>
                      <a:pt x="1152" y="1945"/>
                      <a:pt x="1180" y="2042"/>
                    </a:cubicBezTo>
                    <a:cubicBezTo>
                      <a:pt x="1193" y="2088"/>
                      <a:pt x="1214" y="2131"/>
                      <a:pt x="1239" y="2172"/>
                    </a:cubicBezTo>
                    <a:cubicBezTo>
                      <a:pt x="1145" y="2031"/>
                      <a:pt x="1118" y="1855"/>
                      <a:pt x="1142" y="1718"/>
                    </a:cubicBezTo>
                    <a:cubicBezTo>
                      <a:pt x="1145" y="1689"/>
                      <a:pt x="1152" y="1657"/>
                      <a:pt x="1163" y="1627"/>
                    </a:cubicBezTo>
                    <a:close/>
                    <a:moveTo>
                      <a:pt x="2780" y="2296"/>
                    </a:moveTo>
                    <a:lnTo>
                      <a:pt x="2780" y="2296"/>
                    </a:lnTo>
                    <a:cubicBezTo>
                      <a:pt x="2779" y="2300"/>
                      <a:pt x="2779" y="2303"/>
                      <a:pt x="2776" y="2307"/>
                    </a:cubicBezTo>
                    <a:cubicBezTo>
                      <a:pt x="2768" y="2309"/>
                      <a:pt x="2759" y="2311"/>
                      <a:pt x="2753" y="2314"/>
                    </a:cubicBezTo>
                    <a:cubicBezTo>
                      <a:pt x="2761" y="2308"/>
                      <a:pt x="2772" y="2301"/>
                      <a:pt x="2780" y="2296"/>
                    </a:cubicBezTo>
                    <a:close/>
                    <a:moveTo>
                      <a:pt x="1606" y="2205"/>
                    </a:moveTo>
                    <a:cubicBezTo>
                      <a:pt x="1660" y="2234"/>
                      <a:pt x="1716" y="2256"/>
                      <a:pt x="1773" y="2275"/>
                    </a:cubicBezTo>
                    <a:cubicBezTo>
                      <a:pt x="1851" y="2300"/>
                      <a:pt x="1931" y="2318"/>
                      <a:pt x="2014" y="2325"/>
                    </a:cubicBezTo>
                    <a:cubicBezTo>
                      <a:pt x="1971" y="2344"/>
                      <a:pt x="1930" y="2362"/>
                      <a:pt x="1883" y="2373"/>
                    </a:cubicBezTo>
                    <a:cubicBezTo>
                      <a:pt x="1851" y="2369"/>
                      <a:pt x="1819" y="2363"/>
                      <a:pt x="1789" y="2349"/>
                    </a:cubicBezTo>
                    <a:cubicBezTo>
                      <a:pt x="1715" y="2316"/>
                      <a:pt x="1660" y="2254"/>
                      <a:pt x="1606" y="2205"/>
                    </a:cubicBezTo>
                    <a:close/>
                    <a:moveTo>
                      <a:pt x="2780" y="1579"/>
                    </a:moveTo>
                    <a:cubicBezTo>
                      <a:pt x="2787" y="1601"/>
                      <a:pt x="2792" y="1623"/>
                      <a:pt x="2797" y="1646"/>
                    </a:cubicBezTo>
                    <a:cubicBezTo>
                      <a:pt x="2780" y="1718"/>
                      <a:pt x="2754" y="1788"/>
                      <a:pt x="2725" y="1855"/>
                    </a:cubicBezTo>
                    <a:cubicBezTo>
                      <a:pt x="2698" y="1917"/>
                      <a:pt x="2669" y="1981"/>
                      <a:pt x="2631" y="2042"/>
                    </a:cubicBezTo>
                    <a:cubicBezTo>
                      <a:pt x="2594" y="2077"/>
                      <a:pt x="2556" y="2110"/>
                      <a:pt x="2520" y="2143"/>
                    </a:cubicBezTo>
                    <a:cubicBezTo>
                      <a:pt x="2429" y="2228"/>
                      <a:pt x="2333" y="2330"/>
                      <a:pt x="2202" y="2382"/>
                    </a:cubicBezTo>
                    <a:cubicBezTo>
                      <a:pt x="2166" y="2387"/>
                      <a:pt x="2129" y="2389"/>
                      <a:pt x="2093" y="2391"/>
                    </a:cubicBezTo>
                    <a:cubicBezTo>
                      <a:pt x="2097" y="2377"/>
                      <a:pt x="2102" y="2363"/>
                      <a:pt x="2104" y="2348"/>
                    </a:cubicBezTo>
                    <a:cubicBezTo>
                      <a:pt x="2106" y="2342"/>
                      <a:pt x="2106" y="2337"/>
                      <a:pt x="2106" y="2334"/>
                    </a:cubicBezTo>
                    <a:cubicBezTo>
                      <a:pt x="2111" y="2330"/>
                      <a:pt x="2114" y="2327"/>
                      <a:pt x="2119" y="2325"/>
                    </a:cubicBezTo>
                    <a:cubicBezTo>
                      <a:pt x="2135" y="2323"/>
                      <a:pt x="2150" y="2323"/>
                      <a:pt x="2166" y="2322"/>
                    </a:cubicBezTo>
                    <a:cubicBezTo>
                      <a:pt x="2303" y="2296"/>
                      <a:pt x="2431" y="2214"/>
                      <a:pt x="2531" y="2111"/>
                    </a:cubicBezTo>
                    <a:cubicBezTo>
                      <a:pt x="2630" y="2008"/>
                      <a:pt x="2684" y="1870"/>
                      <a:pt x="2693" y="1726"/>
                    </a:cubicBezTo>
                    <a:cubicBezTo>
                      <a:pt x="2696" y="1712"/>
                      <a:pt x="2696" y="1697"/>
                      <a:pt x="2696" y="1683"/>
                    </a:cubicBezTo>
                    <a:cubicBezTo>
                      <a:pt x="2714" y="1667"/>
                      <a:pt x="2737" y="1649"/>
                      <a:pt x="2753" y="1628"/>
                    </a:cubicBezTo>
                    <a:cubicBezTo>
                      <a:pt x="2765" y="1613"/>
                      <a:pt x="2772" y="1595"/>
                      <a:pt x="2780" y="1579"/>
                    </a:cubicBezTo>
                    <a:close/>
                    <a:moveTo>
                      <a:pt x="2060" y="2351"/>
                    </a:moveTo>
                    <a:lnTo>
                      <a:pt x="2060" y="2351"/>
                    </a:lnTo>
                    <a:cubicBezTo>
                      <a:pt x="2058" y="2364"/>
                      <a:pt x="2056" y="2378"/>
                      <a:pt x="2052" y="2392"/>
                    </a:cubicBezTo>
                    <a:lnTo>
                      <a:pt x="2044" y="2392"/>
                    </a:lnTo>
                    <a:cubicBezTo>
                      <a:pt x="2018" y="2391"/>
                      <a:pt x="1992" y="2387"/>
                      <a:pt x="1967" y="2385"/>
                    </a:cubicBezTo>
                    <a:cubicBezTo>
                      <a:pt x="1998" y="2377"/>
                      <a:pt x="2030" y="2363"/>
                      <a:pt x="2060" y="2351"/>
                    </a:cubicBezTo>
                    <a:close/>
                    <a:moveTo>
                      <a:pt x="807" y="2080"/>
                    </a:moveTo>
                    <a:cubicBezTo>
                      <a:pt x="819" y="2102"/>
                      <a:pt x="830" y="2125"/>
                      <a:pt x="844" y="2146"/>
                    </a:cubicBezTo>
                    <a:cubicBezTo>
                      <a:pt x="910" y="2252"/>
                      <a:pt x="1005" y="2330"/>
                      <a:pt x="1104" y="2392"/>
                    </a:cubicBezTo>
                    <a:cubicBezTo>
                      <a:pt x="1148" y="2446"/>
                      <a:pt x="1196" y="2494"/>
                      <a:pt x="1247" y="2538"/>
                    </a:cubicBezTo>
                    <a:cubicBezTo>
                      <a:pt x="1101" y="2432"/>
                      <a:pt x="936" y="2330"/>
                      <a:pt x="847" y="2166"/>
                    </a:cubicBezTo>
                    <a:cubicBezTo>
                      <a:pt x="831" y="2139"/>
                      <a:pt x="819" y="2109"/>
                      <a:pt x="807" y="2080"/>
                    </a:cubicBezTo>
                    <a:close/>
                    <a:moveTo>
                      <a:pt x="2717" y="2454"/>
                    </a:moveTo>
                    <a:cubicBezTo>
                      <a:pt x="2710" y="2468"/>
                      <a:pt x="2703" y="2483"/>
                      <a:pt x="2696" y="2497"/>
                    </a:cubicBezTo>
                    <a:cubicBezTo>
                      <a:pt x="2642" y="2520"/>
                      <a:pt x="2586" y="2538"/>
                      <a:pt x="2528" y="2550"/>
                    </a:cubicBezTo>
                    <a:cubicBezTo>
                      <a:pt x="2486" y="2561"/>
                      <a:pt x="2440" y="2565"/>
                      <a:pt x="2396" y="2572"/>
                    </a:cubicBezTo>
                    <a:cubicBezTo>
                      <a:pt x="2395" y="2568"/>
                      <a:pt x="2395" y="2563"/>
                      <a:pt x="2393" y="2559"/>
                    </a:cubicBezTo>
                    <a:cubicBezTo>
                      <a:pt x="2503" y="2537"/>
                      <a:pt x="2611" y="2502"/>
                      <a:pt x="2717" y="2454"/>
                    </a:cubicBezTo>
                    <a:close/>
                    <a:moveTo>
                      <a:pt x="2351" y="2567"/>
                    </a:moveTo>
                    <a:cubicBezTo>
                      <a:pt x="2353" y="2571"/>
                      <a:pt x="2353" y="2575"/>
                      <a:pt x="2355" y="2578"/>
                    </a:cubicBezTo>
                    <a:cubicBezTo>
                      <a:pt x="2326" y="2582"/>
                      <a:pt x="2297" y="2582"/>
                      <a:pt x="2267" y="2583"/>
                    </a:cubicBezTo>
                    <a:cubicBezTo>
                      <a:pt x="2281" y="2581"/>
                      <a:pt x="2294" y="2578"/>
                      <a:pt x="2308" y="2576"/>
                    </a:cubicBezTo>
                    <a:cubicBezTo>
                      <a:pt x="2322" y="2574"/>
                      <a:pt x="2337" y="2570"/>
                      <a:pt x="2351" y="2567"/>
                    </a:cubicBezTo>
                    <a:close/>
                    <a:moveTo>
                      <a:pt x="863" y="2559"/>
                    </a:moveTo>
                    <a:cubicBezTo>
                      <a:pt x="878" y="2571"/>
                      <a:pt x="894" y="2582"/>
                      <a:pt x="910" y="2593"/>
                    </a:cubicBezTo>
                    <a:cubicBezTo>
                      <a:pt x="907" y="2601"/>
                      <a:pt x="907" y="2614"/>
                      <a:pt x="904" y="2626"/>
                    </a:cubicBezTo>
                    <a:cubicBezTo>
                      <a:pt x="891" y="2604"/>
                      <a:pt x="875" y="2583"/>
                      <a:pt x="863" y="2561"/>
                    </a:cubicBezTo>
                    <a:cubicBezTo>
                      <a:pt x="863" y="2561"/>
                      <a:pt x="863" y="2560"/>
                      <a:pt x="863" y="2559"/>
                    </a:cubicBezTo>
                    <a:close/>
                    <a:moveTo>
                      <a:pt x="1368" y="2625"/>
                    </a:moveTo>
                    <a:lnTo>
                      <a:pt x="1368" y="2625"/>
                    </a:lnTo>
                    <a:cubicBezTo>
                      <a:pt x="1423" y="2659"/>
                      <a:pt x="1475" y="2689"/>
                      <a:pt x="1533" y="2714"/>
                    </a:cubicBezTo>
                    <a:cubicBezTo>
                      <a:pt x="1551" y="2722"/>
                      <a:pt x="1572" y="2729"/>
                      <a:pt x="1592" y="2736"/>
                    </a:cubicBezTo>
                    <a:cubicBezTo>
                      <a:pt x="1579" y="2736"/>
                      <a:pt x="1565" y="2737"/>
                      <a:pt x="1551" y="2737"/>
                    </a:cubicBezTo>
                    <a:cubicBezTo>
                      <a:pt x="1544" y="2737"/>
                      <a:pt x="1537" y="2737"/>
                      <a:pt x="1530" y="2736"/>
                    </a:cubicBezTo>
                    <a:cubicBezTo>
                      <a:pt x="1474" y="2702"/>
                      <a:pt x="1420" y="2663"/>
                      <a:pt x="1368" y="2625"/>
                    </a:cubicBezTo>
                    <a:close/>
                    <a:moveTo>
                      <a:pt x="1691" y="2773"/>
                    </a:moveTo>
                    <a:cubicBezTo>
                      <a:pt x="1716" y="2783"/>
                      <a:pt x="1742" y="2792"/>
                      <a:pt x="1770" y="2802"/>
                    </a:cubicBezTo>
                    <a:lnTo>
                      <a:pt x="1729" y="2827"/>
                    </a:lnTo>
                    <a:cubicBezTo>
                      <a:pt x="1709" y="2820"/>
                      <a:pt x="1691" y="2819"/>
                      <a:pt x="1672" y="2810"/>
                    </a:cubicBezTo>
                    <a:cubicBezTo>
                      <a:pt x="1653" y="2802"/>
                      <a:pt x="1634" y="2791"/>
                      <a:pt x="1617" y="2783"/>
                    </a:cubicBezTo>
                    <a:cubicBezTo>
                      <a:pt x="1641" y="2780"/>
                      <a:pt x="1665" y="2777"/>
                      <a:pt x="1691" y="2773"/>
                    </a:cubicBezTo>
                    <a:close/>
                    <a:moveTo>
                      <a:pt x="1837" y="2819"/>
                    </a:moveTo>
                    <a:cubicBezTo>
                      <a:pt x="1974" y="2857"/>
                      <a:pt x="2114" y="2881"/>
                      <a:pt x="2258" y="2882"/>
                    </a:cubicBezTo>
                    <a:cubicBezTo>
                      <a:pt x="2217" y="2893"/>
                      <a:pt x="2175" y="2901"/>
                      <a:pt x="2126" y="2901"/>
                    </a:cubicBezTo>
                    <a:cubicBezTo>
                      <a:pt x="2019" y="2900"/>
                      <a:pt x="1906" y="2878"/>
                      <a:pt x="1792" y="2845"/>
                    </a:cubicBezTo>
                    <a:cubicBezTo>
                      <a:pt x="1806" y="2837"/>
                      <a:pt x="1821" y="2830"/>
                      <a:pt x="1837" y="2819"/>
                    </a:cubicBezTo>
                    <a:close/>
                    <a:moveTo>
                      <a:pt x="935" y="2607"/>
                    </a:moveTo>
                    <a:cubicBezTo>
                      <a:pt x="1056" y="2729"/>
                      <a:pt x="1206" y="2823"/>
                      <a:pt x="1352" y="2907"/>
                    </a:cubicBezTo>
                    <a:cubicBezTo>
                      <a:pt x="1372" y="2919"/>
                      <a:pt x="1396" y="2930"/>
                      <a:pt x="1416" y="2941"/>
                    </a:cubicBezTo>
                    <a:cubicBezTo>
                      <a:pt x="1400" y="2942"/>
                      <a:pt x="1385" y="2944"/>
                      <a:pt x="1368" y="2945"/>
                    </a:cubicBezTo>
                    <a:cubicBezTo>
                      <a:pt x="1240" y="2882"/>
                      <a:pt x="1116" y="2808"/>
                      <a:pt x="999" y="2733"/>
                    </a:cubicBezTo>
                    <a:cubicBezTo>
                      <a:pt x="983" y="2721"/>
                      <a:pt x="965" y="2707"/>
                      <a:pt x="948" y="2695"/>
                    </a:cubicBezTo>
                    <a:cubicBezTo>
                      <a:pt x="943" y="2688"/>
                      <a:pt x="939" y="2680"/>
                      <a:pt x="935" y="2673"/>
                    </a:cubicBezTo>
                    <a:cubicBezTo>
                      <a:pt x="930" y="2651"/>
                      <a:pt x="930" y="2627"/>
                      <a:pt x="935" y="2607"/>
                    </a:cubicBezTo>
                    <a:close/>
                    <a:moveTo>
                      <a:pt x="1462" y="2965"/>
                    </a:moveTo>
                    <a:cubicBezTo>
                      <a:pt x="1507" y="2989"/>
                      <a:pt x="1550" y="3013"/>
                      <a:pt x="1595" y="3033"/>
                    </a:cubicBezTo>
                    <a:cubicBezTo>
                      <a:pt x="1540" y="3014"/>
                      <a:pt x="1486" y="2995"/>
                      <a:pt x="1433" y="2970"/>
                    </a:cubicBezTo>
                    <a:cubicBezTo>
                      <a:pt x="1444" y="2969"/>
                      <a:pt x="1452" y="2966"/>
                      <a:pt x="1462" y="2965"/>
                    </a:cubicBezTo>
                    <a:close/>
                    <a:moveTo>
                      <a:pt x="3335" y="1566"/>
                    </a:moveTo>
                    <a:lnTo>
                      <a:pt x="3335" y="1566"/>
                    </a:lnTo>
                    <a:cubicBezTo>
                      <a:pt x="3344" y="1608"/>
                      <a:pt x="3353" y="1649"/>
                      <a:pt x="3359" y="1692"/>
                    </a:cubicBezTo>
                    <a:cubicBezTo>
                      <a:pt x="3402" y="1974"/>
                      <a:pt x="3416" y="2287"/>
                      <a:pt x="3264" y="2559"/>
                    </a:cubicBezTo>
                    <a:cubicBezTo>
                      <a:pt x="3127" y="2805"/>
                      <a:pt x="2879" y="2984"/>
                      <a:pt x="2608" y="3059"/>
                    </a:cubicBezTo>
                    <a:lnTo>
                      <a:pt x="2587" y="3065"/>
                    </a:lnTo>
                    <a:cubicBezTo>
                      <a:pt x="2715" y="2977"/>
                      <a:pt x="2797" y="2857"/>
                      <a:pt x="2861" y="2731"/>
                    </a:cubicBezTo>
                    <a:cubicBezTo>
                      <a:pt x="2985" y="2655"/>
                      <a:pt x="3095" y="2556"/>
                      <a:pt x="3174" y="2432"/>
                    </a:cubicBezTo>
                    <a:cubicBezTo>
                      <a:pt x="3298" y="2238"/>
                      <a:pt x="3325" y="2020"/>
                      <a:pt x="3320" y="1813"/>
                    </a:cubicBezTo>
                    <a:cubicBezTo>
                      <a:pt x="3339" y="1733"/>
                      <a:pt x="3346" y="1649"/>
                      <a:pt x="3335" y="1566"/>
                    </a:cubicBezTo>
                    <a:close/>
                    <a:moveTo>
                      <a:pt x="281" y="2122"/>
                    </a:moveTo>
                    <a:cubicBezTo>
                      <a:pt x="306" y="2194"/>
                      <a:pt x="339" y="2263"/>
                      <a:pt x="377" y="2329"/>
                    </a:cubicBezTo>
                    <a:cubicBezTo>
                      <a:pt x="368" y="2359"/>
                      <a:pt x="361" y="2392"/>
                      <a:pt x="365" y="2422"/>
                    </a:cubicBezTo>
                    <a:cubicBezTo>
                      <a:pt x="373" y="2484"/>
                      <a:pt x="394" y="2543"/>
                      <a:pt x="406" y="2604"/>
                    </a:cubicBezTo>
                    <a:cubicBezTo>
                      <a:pt x="419" y="2666"/>
                      <a:pt x="439" y="2724"/>
                      <a:pt x="460" y="2786"/>
                    </a:cubicBezTo>
                    <a:cubicBezTo>
                      <a:pt x="478" y="2848"/>
                      <a:pt x="530" y="2893"/>
                      <a:pt x="558" y="2949"/>
                    </a:cubicBezTo>
                    <a:cubicBezTo>
                      <a:pt x="574" y="2987"/>
                      <a:pt x="574" y="3040"/>
                      <a:pt x="585" y="3086"/>
                    </a:cubicBezTo>
                    <a:cubicBezTo>
                      <a:pt x="573" y="3075"/>
                      <a:pt x="558" y="3064"/>
                      <a:pt x="545" y="3048"/>
                    </a:cubicBezTo>
                    <a:cubicBezTo>
                      <a:pt x="490" y="2991"/>
                      <a:pt x="439" y="2930"/>
                      <a:pt x="392" y="2865"/>
                    </a:cubicBezTo>
                    <a:cubicBezTo>
                      <a:pt x="346" y="2799"/>
                      <a:pt x="308" y="2725"/>
                      <a:pt x="281" y="2648"/>
                    </a:cubicBezTo>
                    <a:cubicBezTo>
                      <a:pt x="253" y="2567"/>
                      <a:pt x="281" y="2476"/>
                      <a:pt x="274" y="2398"/>
                    </a:cubicBezTo>
                    <a:cubicBezTo>
                      <a:pt x="267" y="2316"/>
                      <a:pt x="260" y="2236"/>
                      <a:pt x="274" y="2157"/>
                    </a:cubicBezTo>
                    <a:cubicBezTo>
                      <a:pt x="275" y="2144"/>
                      <a:pt x="278" y="2132"/>
                      <a:pt x="281" y="2122"/>
                    </a:cubicBezTo>
                    <a:close/>
                    <a:moveTo>
                      <a:pt x="3326" y="1330"/>
                    </a:moveTo>
                    <a:cubicBezTo>
                      <a:pt x="3412" y="1407"/>
                      <a:pt x="3482" y="1503"/>
                      <a:pt x="3519" y="1609"/>
                    </a:cubicBezTo>
                    <a:cubicBezTo>
                      <a:pt x="3581" y="1785"/>
                      <a:pt x="3540" y="1967"/>
                      <a:pt x="3511" y="2129"/>
                    </a:cubicBezTo>
                    <a:cubicBezTo>
                      <a:pt x="3483" y="2294"/>
                      <a:pt x="3435" y="2458"/>
                      <a:pt x="3350" y="2601"/>
                    </a:cubicBezTo>
                    <a:cubicBezTo>
                      <a:pt x="3264" y="2744"/>
                      <a:pt x="3160" y="2876"/>
                      <a:pt x="3033" y="2982"/>
                    </a:cubicBezTo>
                    <a:cubicBezTo>
                      <a:pt x="2920" y="3077"/>
                      <a:pt x="2808" y="3174"/>
                      <a:pt x="2673" y="3236"/>
                    </a:cubicBezTo>
                    <a:cubicBezTo>
                      <a:pt x="2658" y="3243"/>
                      <a:pt x="2644" y="3251"/>
                      <a:pt x="2627" y="3258"/>
                    </a:cubicBezTo>
                    <a:cubicBezTo>
                      <a:pt x="2538" y="3290"/>
                      <a:pt x="2446" y="3293"/>
                      <a:pt x="2355" y="3293"/>
                    </a:cubicBezTo>
                    <a:cubicBezTo>
                      <a:pt x="2330" y="3293"/>
                      <a:pt x="2306" y="3293"/>
                      <a:pt x="2281" y="3293"/>
                    </a:cubicBezTo>
                    <a:cubicBezTo>
                      <a:pt x="2254" y="3293"/>
                      <a:pt x="2228" y="3293"/>
                      <a:pt x="2202" y="3295"/>
                    </a:cubicBezTo>
                    <a:cubicBezTo>
                      <a:pt x="2172" y="3296"/>
                      <a:pt x="2142" y="3297"/>
                      <a:pt x="2113" y="3297"/>
                    </a:cubicBezTo>
                    <a:cubicBezTo>
                      <a:pt x="2004" y="3297"/>
                      <a:pt x="1897" y="3287"/>
                      <a:pt x="1792" y="3263"/>
                    </a:cubicBezTo>
                    <a:cubicBezTo>
                      <a:pt x="1661" y="3231"/>
                      <a:pt x="1519" y="3218"/>
                      <a:pt x="1397" y="3149"/>
                    </a:cubicBezTo>
                    <a:cubicBezTo>
                      <a:pt x="1357" y="3127"/>
                      <a:pt x="1323" y="3101"/>
                      <a:pt x="1288" y="3072"/>
                    </a:cubicBezTo>
                    <a:lnTo>
                      <a:pt x="1288" y="3072"/>
                    </a:lnTo>
                    <a:cubicBezTo>
                      <a:pt x="1354" y="3084"/>
                      <a:pt x="1420" y="3093"/>
                      <a:pt x="1486" y="3099"/>
                    </a:cubicBezTo>
                    <a:cubicBezTo>
                      <a:pt x="1694" y="3162"/>
                      <a:pt x="1909" y="3203"/>
                      <a:pt x="2131" y="3203"/>
                    </a:cubicBezTo>
                    <a:cubicBezTo>
                      <a:pt x="2138" y="3203"/>
                      <a:pt x="2145" y="3203"/>
                      <a:pt x="2153" y="3203"/>
                    </a:cubicBezTo>
                    <a:cubicBezTo>
                      <a:pt x="2479" y="3197"/>
                      <a:pt x="2816" y="3087"/>
                      <a:pt x="3068" y="2865"/>
                    </a:cubicBezTo>
                    <a:cubicBezTo>
                      <a:pt x="3332" y="2640"/>
                      <a:pt x="3435" y="2290"/>
                      <a:pt x="3428" y="1976"/>
                    </a:cubicBezTo>
                    <a:cubicBezTo>
                      <a:pt x="3427" y="1763"/>
                      <a:pt x="3373" y="1540"/>
                      <a:pt x="3326" y="1330"/>
                    </a:cubicBezTo>
                    <a:close/>
                    <a:moveTo>
                      <a:pt x="1905" y="0"/>
                    </a:moveTo>
                    <a:cubicBezTo>
                      <a:pt x="1837" y="4"/>
                      <a:pt x="1774" y="24"/>
                      <a:pt x="1708" y="33"/>
                    </a:cubicBezTo>
                    <a:cubicBezTo>
                      <a:pt x="1643" y="40"/>
                      <a:pt x="1581" y="66"/>
                      <a:pt x="1517" y="81"/>
                    </a:cubicBezTo>
                    <a:cubicBezTo>
                      <a:pt x="1453" y="96"/>
                      <a:pt x="1379" y="80"/>
                      <a:pt x="1316" y="102"/>
                    </a:cubicBezTo>
                    <a:cubicBezTo>
                      <a:pt x="1240" y="130"/>
                      <a:pt x="1186" y="205"/>
                      <a:pt x="1123" y="248"/>
                    </a:cubicBezTo>
                    <a:cubicBezTo>
                      <a:pt x="1117" y="235"/>
                      <a:pt x="1107" y="220"/>
                      <a:pt x="1104" y="220"/>
                    </a:cubicBezTo>
                    <a:cubicBezTo>
                      <a:pt x="1104" y="220"/>
                      <a:pt x="1104" y="220"/>
                      <a:pt x="1104" y="220"/>
                    </a:cubicBezTo>
                    <a:cubicBezTo>
                      <a:pt x="1086" y="238"/>
                      <a:pt x="1075" y="266"/>
                      <a:pt x="1047" y="267"/>
                    </a:cubicBezTo>
                    <a:cubicBezTo>
                      <a:pt x="1047" y="267"/>
                      <a:pt x="1046" y="267"/>
                      <a:pt x="1045" y="267"/>
                    </a:cubicBezTo>
                    <a:cubicBezTo>
                      <a:pt x="1017" y="267"/>
                      <a:pt x="978" y="248"/>
                      <a:pt x="946" y="245"/>
                    </a:cubicBezTo>
                    <a:cubicBezTo>
                      <a:pt x="914" y="241"/>
                      <a:pt x="867" y="218"/>
                      <a:pt x="834" y="218"/>
                    </a:cubicBezTo>
                    <a:cubicBezTo>
                      <a:pt x="801" y="218"/>
                      <a:pt x="785" y="238"/>
                      <a:pt x="758" y="246"/>
                    </a:cubicBezTo>
                    <a:cubicBezTo>
                      <a:pt x="731" y="258"/>
                      <a:pt x="717" y="285"/>
                      <a:pt x="691" y="296"/>
                    </a:cubicBezTo>
                    <a:cubicBezTo>
                      <a:pt x="666" y="308"/>
                      <a:pt x="626" y="307"/>
                      <a:pt x="602" y="324"/>
                    </a:cubicBezTo>
                    <a:cubicBezTo>
                      <a:pt x="578" y="340"/>
                      <a:pt x="542" y="343"/>
                      <a:pt x="519" y="363"/>
                    </a:cubicBezTo>
                    <a:cubicBezTo>
                      <a:pt x="497" y="383"/>
                      <a:pt x="502" y="430"/>
                      <a:pt x="483" y="450"/>
                    </a:cubicBezTo>
                    <a:lnTo>
                      <a:pt x="425" y="513"/>
                    </a:lnTo>
                    <a:cubicBezTo>
                      <a:pt x="406" y="534"/>
                      <a:pt x="373" y="544"/>
                      <a:pt x="354" y="567"/>
                    </a:cubicBezTo>
                    <a:cubicBezTo>
                      <a:pt x="333" y="588"/>
                      <a:pt x="306" y="602"/>
                      <a:pt x="288" y="624"/>
                    </a:cubicBezTo>
                    <a:cubicBezTo>
                      <a:pt x="268" y="646"/>
                      <a:pt x="244" y="665"/>
                      <a:pt x="227" y="687"/>
                    </a:cubicBezTo>
                    <a:cubicBezTo>
                      <a:pt x="209" y="712"/>
                      <a:pt x="212" y="746"/>
                      <a:pt x="191" y="768"/>
                    </a:cubicBezTo>
                    <a:cubicBezTo>
                      <a:pt x="172" y="790"/>
                      <a:pt x="141" y="804"/>
                      <a:pt x="120" y="826"/>
                    </a:cubicBezTo>
                    <a:cubicBezTo>
                      <a:pt x="102" y="849"/>
                      <a:pt x="74" y="867"/>
                      <a:pt x="57" y="892"/>
                    </a:cubicBezTo>
                    <a:cubicBezTo>
                      <a:pt x="37" y="915"/>
                      <a:pt x="44" y="952"/>
                      <a:pt x="33" y="980"/>
                    </a:cubicBezTo>
                    <a:cubicBezTo>
                      <a:pt x="19" y="1009"/>
                      <a:pt x="3" y="1038"/>
                      <a:pt x="2" y="1072"/>
                    </a:cubicBezTo>
                    <a:cubicBezTo>
                      <a:pt x="0" y="1107"/>
                      <a:pt x="24" y="1152"/>
                      <a:pt x="26" y="1186"/>
                    </a:cubicBezTo>
                    <a:cubicBezTo>
                      <a:pt x="28" y="1221"/>
                      <a:pt x="30" y="1257"/>
                      <a:pt x="40" y="1292"/>
                    </a:cubicBezTo>
                    <a:cubicBezTo>
                      <a:pt x="47" y="1324"/>
                      <a:pt x="68" y="1361"/>
                      <a:pt x="30" y="1379"/>
                    </a:cubicBezTo>
                    <a:cubicBezTo>
                      <a:pt x="29" y="1379"/>
                      <a:pt x="48" y="1386"/>
                      <a:pt x="53" y="1386"/>
                    </a:cubicBezTo>
                    <a:cubicBezTo>
                      <a:pt x="53" y="1386"/>
                      <a:pt x="54" y="1386"/>
                      <a:pt x="54" y="1386"/>
                    </a:cubicBezTo>
                    <a:cubicBezTo>
                      <a:pt x="92" y="1379"/>
                      <a:pt x="91" y="1360"/>
                      <a:pt x="88" y="1339"/>
                    </a:cubicBezTo>
                    <a:cubicBezTo>
                      <a:pt x="83" y="1306"/>
                      <a:pt x="55" y="1266"/>
                      <a:pt x="62" y="1237"/>
                    </a:cubicBezTo>
                    <a:cubicBezTo>
                      <a:pt x="68" y="1210"/>
                      <a:pt x="68" y="1181"/>
                      <a:pt x="69" y="1152"/>
                    </a:cubicBezTo>
                    <a:cubicBezTo>
                      <a:pt x="72" y="1122"/>
                      <a:pt x="77" y="1094"/>
                      <a:pt x="88" y="1069"/>
                    </a:cubicBezTo>
                    <a:cubicBezTo>
                      <a:pt x="99" y="1043"/>
                      <a:pt x="154" y="1038"/>
                      <a:pt x="172" y="1016"/>
                    </a:cubicBezTo>
                    <a:cubicBezTo>
                      <a:pt x="189" y="994"/>
                      <a:pt x="200" y="968"/>
                      <a:pt x="222" y="948"/>
                    </a:cubicBezTo>
                    <a:cubicBezTo>
                      <a:pt x="244" y="929"/>
                      <a:pt x="262" y="907"/>
                      <a:pt x="288" y="891"/>
                    </a:cubicBezTo>
                    <a:cubicBezTo>
                      <a:pt x="311" y="873"/>
                      <a:pt x="308" y="838"/>
                      <a:pt x="333" y="822"/>
                    </a:cubicBezTo>
                    <a:cubicBezTo>
                      <a:pt x="345" y="813"/>
                      <a:pt x="366" y="813"/>
                      <a:pt x="387" y="813"/>
                    </a:cubicBezTo>
                    <a:cubicBezTo>
                      <a:pt x="408" y="813"/>
                      <a:pt x="429" y="813"/>
                      <a:pt x="439" y="805"/>
                    </a:cubicBezTo>
                    <a:cubicBezTo>
                      <a:pt x="461" y="789"/>
                      <a:pt x="476" y="776"/>
                      <a:pt x="497" y="761"/>
                    </a:cubicBezTo>
                    <a:cubicBezTo>
                      <a:pt x="516" y="747"/>
                      <a:pt x="508" y="709"/>
                      <a:pt x="529" y="695"/>
                    </a:cubicBezTo>
                    <a:cubicBezTo>
                      <a:pt x="542" y="687"/>
                      <a:pt x="560" y="684"/>
                      <a:pt x="580" y="679"/>
                    </a:cubicBezTo>
                    <a:cubicBezTo>
                      <a:pt x="586" y="684"/>
                      <a:pt x="593" y="687"/>
                      <a:pt x="596" y="687"/>
                    </a:cubicBezTo>
                    <a:cubicBezTo>
                      <a:pt x="598" y="687"/>
                      <a:pt x="598" y="686"/>
                      <a:pt x="599" y="686"/>
                    </a:cubicBezTo>
                    <a:cubicBezTo>
                      <a:pt x="607" y="674"/>
                      <a:pt x="614" y="665"/>
                      <a:pt x="622" y="652"/>
                    </a:cubicBezTo>
                    <a:cubicBezTo>
                      <a:pt x="633" y="643"/>
                      <a:pt x="643" y="630"/>
                      <a:pt x="657" y="622"/>
                    </a:cubicBezTo>
                    <a:cubicBezTo>
                      <a:pt x="676" y="608"/>
                      <a:pt x="708" y="606"/>
                      <a:pt x="725" y="592"/>
                    </a:cubicBezTo>
                    <a:cubicBezTo>
                      <a:pt x="745" y="578"/>
                      <a:pt x="749" y="549"/>
                      <a:pt x="765" y="536"/>
                    </a:cubicBezTo>
                    <a:cubicBezTo>
                      <a:pt x="772" y="530"/>
                      <a:pt x="779" y="522"/>
                      <a:pt x="785" y="513"/>
                    </a:cubicBezTo>
                    <a:cubicBezTo>
                      <a:pt x="833" y="496"/>
                      <a:pt x="886" y="485"/>
                      <a:pt x="930" y="467"/>
                    </a:cubicBezTo>
                    <a:cubicBezTo>
                      <a:pt x="976" y="454"/>
                      <a:pt x="1021" y="452"/>
                      <a:pt x="1068" y="446"/>
                    </a:cubicBezTo>
                    <a:lnTo>
                      <a:pt x="1068" y="446"/>
                    </a:lnTo>
                    <a:cubicBezTo>
                      <a:pt x="1021" y="468"/>
                      <a:pt x="976" y="491"/>
                      <a:pt x="935" y="526"/>
                    </a:cubicBezTo>
                    <a:cubicBezTo>
                      <a:pt x="911" y="544"/>
                      <a:pt x="893" y="564"/>
                      <a:pt x="874" y="588"/>
                    </a:cubicBezTo>
                    <a:cubicBezTo>
                      <a:pt x="855" y="596"/>
                      <a:pt x="835" y="604"/>
                      <a:pt x="819" y="615"/>
                    </a:cubicBezTo>
                    <a:cubicBezTo>
                      <a:pt x="767" y="646"/>
                      <a:pt x="716" y="679"/>
                      <a:pt x="666" y="714"/>
                    </a:cubicBezTo>
                    <a:cubicBezTo>
                      <a:pt x="619" y="754"/>
                      <a:pt x="586" y="808"/>
                      <a:pt x="540" y="849"/>
                    </a:cubicBezTo>
                    <a:cubicBezTo>
                      <a:pt x="494" y="888"/>
                      <a:pt x="439" y="922"/>
                      <a:pt x="394" y="968"/>
                    </a:cubicBezTo>
                    <a:cubicBezTo>
                      <a:pt x="351" y="1014"/>
                      <a:pt x="303" y="1057"/>
                      <a:pt x="264" y="1111"/>
                    </a:cubicBezTo>
                    <a:cubicBezTo>
                      <a:pt x="230" y="1162"/>
                      <a:pt x="216" y="1225"/>
                      <a:pt x="194" y="1283"/>
                    </a:cubicBezTo>
                    <a:cubicBezTo>
                      <a:pt x="165" y="1320"/>
                      <a:pt x="132" y="1356"/>
                      <a:pt x="110" y="1400"/>
                    </a:cubicBezTo>
                    <a:cubicBezTo>
                      <a:pt x="84" y="1445"/>
                      <a:pt x="88" y="1503"/>
                      <a:pt x="70" y="1553"/>
                    </a:cubicBezTo>
                    <a:cubicBezTo>
                      <a:pt x="55" y="1608"/>
                      <a:pt x="37" y="1664"/>
                      <a:pt x="41" y="1723"/>
                    </a:cubicBezTo>
                    <a:cubicBezTo>
                      <a:pt x="44" y="1781"/>
                      <a:pt x="77" y="1842"/>
                      <a:pt x="91" y="1897"/>
                    </a:cubicBezTo>
                    <a:cubicBezTo>
                      <a:pt x="99" y="1938"/>
                      <a:pt x="113" y="1975"/>
                      <a:pt x="131" y="2014"/>
                    </a:cubicBezTo>
                    <a:cubicBezTo>
                      <a:pt x="113" y="2088"/>
                      <a:pt x="98" y="2164"/>
                      <a:pt x="96" y="2241"/>
                    </a:cubicBezTo>
                    <a:cubicBezTo>
                      <a:pt x="95" y="2331"/>
                      <a:pt x="127" y="2418"/>
                      <a:pt x="146" y="2502"/>
                    </a:cubicBezTo>
                    <a:cubicBezTo>
                      <a:pt x="167" y="2597"/>
                      <a:pt x="196" y="2691"/>
                      <a:pt x="244" y="2776"/>
                    </a:cubicBezTo>
                    <a:cubicBezTo>
                      <a:pt x="296" y="2860"/>
                      <a:pt x="373" y="2923"/>
                      <a:pt x="439" y="2991"/>
                    </a:cubicBezTo>
                    <a:cubicBezTo>
                      <a:pt x="490" y="3046"/>
                      <a:pt x="549" y="3094"/>
                      <a:pt x="608" y="3135"/>
                    </a:cubicBezTo>
                    <a:cubicBezTo>
                      <a:pt x="641" y="3179"/>
                      <a:pt x="677" y="3223"/>
                      <a:pt x="714" y="3265"/>
                    </a:cubicBezTo>
                    <a:cubicBezTo>
                      <a:pt x="756" y="3309"/>
                      <a:pt x="820" y="3324"/>
                      <a:pt x="867" y="3361"/>
                    </a:cubicBezTo>
                    <a:cubicBezTo>
                      <a:pt x="911" y="3399"/>
                      <a:pt x="950" y="3457"/>
                      <a:pt x="1003" y="3487"/>
                    </a:cubicBezTo>
                    <a:cubicBezTo>
                      <a:pt x="1056" y="3521"/>
                      <a:pt x="1116" y="3540"/>
                      <a:pt x="1173" y="3565"/>
                    </a:cubicBezTo>
                    <a:cubicBezTo>
                      <a:pt x="1232" y="3588"/>
                      <a:pt x="1286" y="3626"/>
                      <a:pt x="1347" y="3640"/>
                    </a:cubicBezTo>
                    <a:cubicBezTo>
                      <a:pt x="1409" y="3657"/>
                      <a:pt x="1474" y="3650"/>
                      <a:pt x="1536" y="3654"/>
                    </a:cubicBezTo>
                    <a:cubicBezTo>
                      <a:pt x="1551" y="3656"/>
                      <a:pt x="1566" y="3656"/>
                      <a:pt x="1580" y="3656"/>
                    </a:cubicBezTo>
                    <a:cubicBezTo>
                      <a:pt x="1628" y="3656"/>
                      <a:pt x="1676" y="3650"/>
                      <a:pt x="1723" y="3650"/>
                    </a:cubicBezTo>
                    <a:cubicBezTo>
                      <a:pt x="1726" y="3650"/>
                      <a:pt x="1728" y="3650"/>
                      <a:pt x="1731" y="3650"/>
                    </a:cubicBezTo>
                    <a:cubicBezTo>
                      <a:pt x="1782" y="3650"/>
                      <a:pt x="1837" y="3672"/>
                      <a:pt x="1890" y="3672"/>
                    </a:cubicBezTo>
                    <a:cubicBezTo>
                      <a:pt x="1898" y="3672"/>
                      <a:pt x="1906" y="3672"/>
                      <a:pt x="1914" y="3671"/>
                    </a:cubicBezTo>
                    <a:cubicBezTo>
                      <a:pt x="1956" y="3664"/>
                      <a:pt x="1992" y="3640"/>
                      <a:pt x="2029" y="3618"/>
                    </a:cubicBezTo>
                    <a:cubicBezTo>
                      <a:pt x="2071" y="3602"/>
                      <a:pt x="2114" y="3581"/>
                      <a:pt x="2157" y="3567"/>
                    </a:cubicBezTo>
                    <a:cubicBezTo>
                      <a:pt x="2197" y="3554"/>
                      <a:pt x="2235" y="3537"/>
                      <a:pt x="2272" y="3516"/>
                    </a:cubicBezTo>
                    <a:cubicBezTo>
                      <a:pt x="2305" y="3512"/>
                      <a:pt x="2340" y="3508"/>
                      <a:pt x="2373" y="3501"/>
                    </a:cubicBezTo>
                    <a:cubicBezTo>
                      <a:pt x="2552" y="3465"/>
                      <a:pt x="2714" y="3377"/>
                      <a:pt x="2865" y="3285"/>
                    </a:cubicBezTo>
                    <a:cubicBezTo>
                      <a:pt x="3020" y="3193"/>
                      <a:pt x="3168" y="3088"/>
                      <a:pt x="3288" y="2949"/>
                    </a:cubicBezTo>
                    <a:cubicBezTo>
                      <a:pt x="3405" y="2812"/>
                      <a:pt x="3511" y="2660"/>
                      <a:pt x="3578" y="2488"/>
                    </a:cubicBezTo>
                    <a:cubicBezTo>
                      <a:pt x="3644" y="2316"/>
                      <a:pt x="3661" y="2129"/>
                      <a:pt x="3659" y="1943"/>
                    </a:cubicBezTo>
                    <a:cubicBezTo>
                      <a:pt x="3657" y="1773"/>
                      <a:pt x="3620" y="1590"/>
                      <a:pt x="3522" y="1431"/>
                    </a:cubicBezTo>
                    <a:cubicBezTo>
                      <a:pt x="3533" y="1427"/>
                      <a:pt x="3538" y="1420"/>
                      <a:pt x="3541" y="1414"/>
                    </a:cubicBezTo>
                    <a:cubicBezTo>
                      <a:pt x="3570" y="1463"/>
                      <a:pt x="3596" y="1514"/>
                      <a:pt x="3622" y="1568"/>
                    </a:cubicBezTo>
                    <a:cubicBezTo>
                      <a:pt x="3651" y="1627"/>
                      <a:pt x="3690" y="1698"/>
                      <a:pt x="3668" y="1764"/>
                    </a:cubicBezTo>
                    <a:cubicBezTo>
                      <a:pt x="3666" y="1766"/>
                      <a:pt x="3672" y="1767"/>
                      <a:pt x="3678" y="1767"/>
                    </a:cubicBezTo>
                    <a:cubicBezTo>
                      <a:pt x="3684" y="1767"/>
                      <a:pt x="3690" y="1766"/>
                      <a:pt x="3691" y="1764"/>
                    </a:cubicBezTo>
                    <a:cubicBezTo>
                      <a:pt x="3723" y="1716"/>
                      <a:pt x="3710" y="1669"/>
                      <a:pt x="3695" y="1624"/>
                    </a:cubicBezTo>
                    <a:cubicBezTo>
                      <a:pt x="3675" y="1566"/>
                      <a:pt x="3621" y="1504"/>
                      <a:pt x="3598" y="1440"/>
                    </a:cubicBezTo>
                    <a:cubicBezTo>
                      <a:pt x="3574" y="1379"/>
                      <a:pt x="3545" y="1320"/>
                      <a:pt x="3511" y="1268"/>
                    </a:cubicBezTo>
                    <a:cubicBezTo>
                      <a:pt x="3476" y="1208"/>
                      <a:pt x="3446" y="1155"/>
                      <a:pt x="3415" y="1103"/>
                    </a:cubicBezTo>
                    <a:lnTo>
                      <a:pt x="3415" y="1100"/>
                    </a:lnTo>
                    <a:cubicBezTo>
                      <a:pt x="3415" y="1094"/>
                      <a:pt x="3416" y="1091"/>
                      <a:pt x="3415" y="1086"/>
                    </a:cubicBezTo>
                    <a:cubicBezTo>
                      <a:pt x="3408" y="1063"/>
                      <a:pt x="3394" y="1042"/>
                      <a:pt x="3387" y="1016"/>
                    </a:cubicBezTo>
                    <a:cubicBezTo>
                      <a:pt x="3380" y="977"/>
                      <a:pt x="3373" y="939"/>
                      <a:pt x="3353" y="907"/>
                    </a:cubicBezTo>
                    <a:cubicBezTo>
                      <a:pt x="3339" y="885"/>
                      <a:pt x="3324" y="863"/>
                      <a:pt x="3307" y="842"/>
                    </a:cubicBezTo>
                    <a:cubicBezTo>
                      <a:pt x="3310" y="815"/>
                      <a:pt x="3324" y="775"/>
                      <a:pt x="3313" y="756"/>
                    </a:cubicBezTo>
                    <a:cubicBezTo>
                      <a:pt x="3299" y="732"/>
                      <a:pt x="3282" y="712"/>
                      <a:pt x="3266" y="687"/>
                    </a:cubicBezTo>
                    <a:cubicBezTo>
                      <a:pt x="3251" y="665"/>
                      <a:pt x="3212" y="670"/>
                      <a:pt x="3194" y="651"/>
                    </a:cubicBezTo>
                    <a:cubicBezTo>
                      <a:pt x="3178" y="630"/>
                      <a:pt x="3172" y="591"/>
                      <a:pt x="3153" y="570"/>
                    </a:cubicBezTo>
                    <a:cubicBezTo>
                      <a:pt x="3132" y="551"/>
                      <a:pt x="3109" y="541"/>
                      <a:pt x="3086" y="523"/>
                    </a:cubicBezTo>
                    <a:cubicBezTo>
                      <a:pt x="3065" y="507"/>
                      <a:pt x="3051" y="475"/>
                      <a:pt x="3028" y="460"/>
                    </a:cubicBezTo>
                    <a:cubicBezTo>
                      <a:pt x="3003" y="446"/>
                      <a:pt x="2973" y="450"/>
                      <a:pt x="2948" y="438"/>
                    </a:cubicBezTo>
                    <a:lnTo>
                      <a:pt x="2933" y="432"/>
                    </a:lnTo>
                    <a:cubicBezTo>
                      <a:pt x="2900" y="388"/>
                      <a:pt x="2878" y="322"/>
                      <a:pt x="2831" y="289"/>
                    </a:cubicBezTo>
                    <a:cubicBezTo>
                      <a:pt x="2780" y="252"/>
                      <a:pt x="2724" y="220"/>
                      <a:pt x="2666" y="189"/>
                    </a:cubicBezTo>
                    <a:cubicBezTo>
                      <a:pt x="2608" y="157"/>
                      <a:pt x="2538" y="163"/>
                      <a:pt x="2477" y="141"/>
                    </a:cubicBezTo>
                    <a:cubicBezTo>
                      <a:pt x="2418" y="114"/>
                      <a:pt x="2360" y="74"/>
                      <a:pt x="2297" y="55"/>
                    </a:cubicBezTo>
                    <a:cubicBezTo>
                      <a:pt x="2232" y="41"/>
                      <a:pt x="2168" y="35"/>
                      <a:pt x="2102" y="30"/>
                    </a:cubicBezTo>
                    <a:cubicBezTo>
                      <a:pt x="2037" y="21"/>
                      <a:pt x="1971" y="0"/>
                      <a:pt x="190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29"/>
              <p:cNvSpPr/>
              <p:nvPr/>
            </p:nvSpPr>
            <p:spPr>
              <a:xfrm>
                <a:off x="2162150" y="3510225"/>
                <a:ext cx="2150" cy="875"/>
              </a:xfrm>
              <a:custGeom>
                <a:rect b="b" l="l" r="r" t="t"/>
                <a:pathLst>
                  <a:path extrusionOk="0" h="35" w="86">
                    <a:moveTo>
                      <a:pt x="77" y="0"/>
                    </a:moveTo>
                    <a:cubicBezTo>
                      <a:pt x="57" y="14"/>
                      <a:pt x="35" y="23"/>
                      <a:pt x="18" y="30"/>
                    </a:cubicBezTo>
                    <a:cubicBezTo>
                      <a:pt x="14" y="33"/>
                      <a:pt x="7" y="33"/>
                      <a:pt x="0" y="34"/>
                    </a:cubicBezTo>
                    <a:lnTo>
                      <a:pt x="85" y="32"/>
                    </a:lnTo>
                    <a:cubicBezTo>
                      <a:pt x="84" y="21"/>
                      <a:pt x="80" y="10"/>
                      <a:pt x="77"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29"/>
              <p:cNvSpPr/>
              <p:nvPr/>
            </p:nvSpPr>
            <p:spPr>
              <a:xfrm>
                <a:off x="2159675" y="3509900"/>
                <a:ext cx="1150" cy="200"/>
              </a:xfrm>
              <a:custGeom>
                <a:rect b="b" l="l" r="r" t="t"/>
                <a:pathLst>
                  <a:path extrusionOk="0" h="8" w="46">
                    <a:moveTo>
                      <a:pt x="0" y="1"/>
                    </a:moveTo>
                    <a:cubicBezTo>
                      <a:pt x="8" y="5"/>
                      <a:pt x="20" y="8"/>
                      <a:pt x="29" y="8"/>
                    </a:cubicBezTo>
                    <a:cubicBezTo>
                      <a:pt x="37" y="8"/>
                      <a:pt x="43" y="6"/>
                      <a:pt x="45"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29"/>
              <p:cNvSpPr/>
              <p:nvPr/>
            </p:nvSpPr>
            <p:spPr>
              <a:xfrm>
                <a:off x="2120950" y="3468200"/>
                <a:ext cx="92450" cy="92375"/>
              </a:xfrm>
              <a:custGeom>
                <a:rect b="b" l="l" r="r" t="t"/>
                <a:pathLst>
                  <a:path extrusionOk="0" h="3695" w="3698">
                    <a:moveTo>
                      <a:pt x="1427" y="201"/>
                    </a:moveTo>
                    <a:cubicBezTo>
                      <a:pt x="1428" y="201"/>
                      <a:pt x="1429" y="201"/>
                      <a:pt x="1431" y="202"/>
                    </a:cubicBezTo>
                    <a:cubicBezTo>
                      <a:pt x="1405" y="218"/>
                      <a:pt x="1378" y="232"/>
                      <a:pt x="1355" y="252"/>
                    </a:cubicBezTo>
                    <a:cubicBezTo>
                      <a:pt x="1301" y="301"/>
                      <a:pt x="1261" y="354"/>
                      <a:pt x="1227" y="411"/>
                    </a:cubicBezTo>
                    <a:cubicBezTo>
                      <a:pt x="1210" y="416"/>
                      <a:pt x="1191" y="422"/>
                      <a:pt x="1173" y="425"/>
                    </a:cubicBezTo>
                    <a:cubicBezTo>
                      <a:pt x="1176" y="423"/>
                      <a:pt x="1177" y="418"/>
                      <a:pt x="1179" y="416"/>
                    </a:cubicBezTo>
                    <a:cubicBezTo>
                      <a:pt x="1202" y="405"/>
                      <a:pt x="1224" y="397"/>
                      <a:pt x="1242" y="379"/>
                    </a:cubicBezTo>
                    <a:cubicBezTo>
                      <a:pt x="1260" y="360"/>
                      <a:pt x="1272" y="313"/>
                      <a:pt x="1296" y="297"/>
                    </a:cubicBezTo>
                    <a:cubicBezTo>
                      <a:pt x="1319" y="279"/>
                      <a:pt x="1343" y="258"/>
                      <a:pt x="1371" y="233"/>
                    </a:cubicBezTo>
                    <a:cubicBezTo>
                      <a:pt x="1388" y="220"/>
                      <a:pt x="1408" y="201"/>
                      <a:pt x="1427" y="201"/>
                    </a:cubicBezTo>
                    <a:close/>
                    <a:moveTo>
                      <a:pt x="1491" y="396"/>
                    </a:moveTo>
                    <a:lnTo>
                      <a:pt x="1491" y="396"/>
                    </a:lnTo>
                    <a:cubicBezTo>
                      <a:pt x="1457" y="404"/>
                      <a:pt x="1424" y="418"/>
                      <a:pt x="1389" y="434"/>
                    </a:cubicBezTo>
                    <a:cubicBezTo>
                      <a:pt x="1355" y="437"/>
                      <a:pt x="1321" y="442"/>
                      <a:pt x="1286" y="448"/>
                    </a:cubicBezTo>
                    <a:cubicBezTo>
                      <a:pt x="1292" y="441"/>
                      <a:pt x="1294" y="434"/>
                      <a:pt x="1300" y="429"/>
                    </a:cubicBezTo>
                    <a:cubicBezTo>
                      <a:pt x="1363" y="416"/>
                      <a:pt x="1428" y="408"/>
                      <a:pt x="1491" y="396"/>
                    </a:cubicBezTo>
                    <a:close/>
                    <a:moveTo>
                      <a:pt x="1212" y="444"/>
                    </a:moveTo>
                    <a:cubicBezTo>
                      <a:pt x="1209" y="451"/>
                      <a:pt x="1205" y="456"/>
                      <a:pt x="1202" y="463"/>
                    </a:cubicBezTo>
                    <a:cubicBezTo>
                      <a:pt x="1127" y="477"/>
                      <a:pt x="1051" y="493"/>
                      <a:pt x="977" y="519"/>
                    </a:cubicBezTo>
                    <a:cubicBezTo>
                      <a:pt x="982" y="511"/>
                      <a:pt x="985" y="504"/>
                      <a:pt x="992" y="499"/>
                    </a:cubicBezTo>
                    <a:cubicBezTo>
                      <a:pt x="1012" y="486"/>
                      <a:pt x="1044" y="489"/>
                      <a:pt x="1065" y="480"/>
                    </a:cubicBezTo>
                    <a:cubicBezTo>
                      <a:pt x="1087" y="471"/>
                      <a:pt x="1113" y="471"/>
                      <a:pt x="1133" y="464"/>
                    </a:cubicBezTo>
                    <a:cubicBezTo>
                      <a:pt x="1140" y="462"/>
                      <a:pt x="1144" y="455"/>
                      <a:pt x="1150" y="449"/>
                    </a:cubicBezTo>
                    <a:cubicBezTo>
                      <a:pt x="1151" y="451"/>
                      <a:pt x="1151" y="455"/>
                      <a:pt x="1153" y="455"/>
                    </a:cubicBezTo>
                    <a:cubicBezTo>
                      <a:pt x="1153" y="455"/>
                      <a:pt x="1154" y="455"/>
                      <a:pt x="1154" y="455"/>
                    </a:cubicBezTo>
                    <a:cubicBezTo>
                      <a:pt x="1175" y="452"/>
                      <a:pt x="1191" y="448"/>
                      <a:pt x="1212" y="444"/>
                    </a:cubicBezTo>
                    <a:close/>
                    <a:moveTo>
                      <a:pt x="1847" y="637"/>
                    </a:moveTo>
                    <a:cubicBezTo>
                      <a:pt x="1905" y="637"/>
                      <a:pt x="1962" y="640"/>
                      <a:pt x="2017" y="649"/>
                    </a:cubicBezTo>
                    <a:cubicBezTo>
                      <a:pt x="1996" y="649"/>
                      <a:pt x="1976" y="647"/>
                      <a:pt x="1955" y="647"/>
                    </a:cubicBezTo>
                    <a:cubicBezTo>
                      <a:pt x="1915" y="647"/>
                      <a:pt x="1877" y="650"/>
                      <a:pt x="1837" y="656"/>
                    </a:cubicBezTo>
                    <a:cubicBezTo>
                      <a:pt x="1822" y="649"/>
                      <a:pt x="1808" y="643"/>
                      <a:pt x="1793" y="638"/>
                    </a:cubicBezTo>
                    <a:cubicBezTo>
                      <a:pt x="1811" y="637"/>
                      <a:pt x="1829" y="637"/>
                      <a:pt x="1847" y="637"/>
                    </a:cubicBezTo>
                    <a:close/>
                    <a:moveTo>
                      <a:pt x="2309" y="932"/>
                    </a:moveTo>
                    <a:cubicBezTo>
                      <a:pt x="2311" y="934"/>
                      <a:pt x="2314" y="934"/>
                      <a:pt x="2318" y="936"/>
                    </a:cubicBezTo>
                    <a:cubicBezTo>
                      <a:pt x="2322" y="945"/>
                      <a:pt x="2324" y="952"/>
                      <a:pt x="2325" y="960"/>
                    </a:cubicBezTo>
                    <a:cubicBezTo>
                      <a:pt x="2322" y="952"/>
                      <a:pt x="2316" y="941"/>
                      <a:pt x="2309" y="932"/>
                    </a:cubicBezTo>
                    <a:close/>
                    <a:moveTo>
                      <a:pt x="1501" y="978"/>
                    </a:moveTo>
                    <a:cubicBezTo>
                      <a:pt x="1531" y="982"/>
                      <a:pt x="1574" y="993"/>
                      <a:pt x="1614" y="1015"/>
                    </a:cubicBezTo>
                    <a:cubicBezTo>
                      <a:pt x="1531" y="1019"/>
                      <a:pt x="1449" y="1040"/>
                      <a:pt x="1376" y="1081"/>
                    </a:cubicBezTo>
                    <a:cubicBezTo>
                      <a:pt x="1373" y="1074"/>
                      <a:pt x="1369" y="1064"/>
                      <a:pt x="1365" y="1056"/>
                    </a:cubicBezTo>
                    <a:cubicBezTo>
                      <a:pt x="1402" y="1026"/>
                      <a:pt x="1439" y="1000"/>
                      <a:pt x="1480" y="978"/>
                    </a:cubicBezTo>
                    <a:close/>
                    <a:moveTo>
                      <a:pt x="1338" y="1078"/>
                    </a:moveTo>
                    <a:lnTo>
                      <a:pt x="1338" y="1078"/>
                    </a:lnTo>
                    <a:cubicBezTo>
                      <a:pt x="1329" y="1091"/>
                      <a:pt x="1321" y="1103"/>
                      <a:pt x="1308" y="1111"/>
                    </a:cubicBezTo>
                    <a:lnTo>
                      <a:pt x="1293" y="1122"/>
                    </a:lnTo>
                    <a:cubicBezTo>
                      <a:pt x="1307" y="1106"/>
                      <a:pt x="1322" y="1092"/>
                      <a:pt x="1338" y="1078"/>
                    </a:cubicBezTo>
                    <a:close/>
                    <a:moveTo>
                      <a:pt x="2044" y="326"/>
                    </a:moveTo>
                    <a:cubicBezTo>
                      <a:pt x="2227" y="326"/>
                      <a:pt x="2410" y="356"/>
                      <a:pt x="2578" y="449"/>
                    </a:cubicBezTo>
                    <a:cubicBezTo>
                      <a:pt x="2826" y="586"/>
                      <a:pt x="3005" y="833"/>
                      <a:pt x="3081" y="1103"/>
                    </a:cubicBezTo>
                    <a:lnTo>
                      <a:pt x="3085" y="1124"/>
                    </a:lnTo>
                    <a:cubicBezTo>
                      <a:pt x="2994" y="996"/>
                      <a:pt x="2873" y="916"/>
                      <a:pt x="2746" y="851"/>
                    </a:cubicBezTo>
                    <a:cubicBezTo>
                      <a:pt x="2671" y="727"/>
                      <a:pt x="2569" y="620"/>
                      <a:pt x="2446" y="540"/>
                    </a:cubicBezTo>
                    <a:cubicBezTo>
                      <a:pt x="2266" y="426"/>
                      <a:pt x="2067" y="394"/>
                      <a:pt x="1873" y="394"/>
                    </a:cubicBezTo>
                    <a:cubicBezTo>
                      <a:pt x="1857" y="394"/>
                      <a:pt x="1840" y="394"/>
                      <a:pt x="1824" y="394"/>
                    </a:cubicBezTo>
                    <a:cubicBezTo>
                      <a:pt x="1771" y="381"/>
                      <a:pt x="1715" y="374"/>
                      <a:pt x="1659" y="374"/>
                    </a:cubicBezTo>
                    <a:cubicBezTo>
                      <a:pt x="1632" y="374"/>
                      <a:pt x="1605" y="376"/>
                      <a:pt x="1578" y="379"/>
                    </a:cubicBezTo>
                    <a:cubicBezTo>
                      <a:pt x="1622" y="369"/>
                      <a:pt x="1663" y="361"/>
                      <a:pt x="1706" y="354"/>
                    </a:cubicBezTo>
                    <a:cubicBezTo>
                      <a:pt x="1815" y="338"/>
                      <a:pt x="1930" y="326"/>
                      <a:pt x="2044" y="326"/>
                    </a:cubicBezTo>
                    <a:close/>
                    <a:moveTo>
                      <a:pt x="2468" y="996"/>
                    </a:moveTo>
                    <a:lnTo>
                      <a:pt x="2468" y="996"/>
                    </a:lnTo>
                    <a:cubicBezTo>
                      <a:pt x="2482" y="1003"/>
                      <a:pt x="2497" y="1009"/>
                      <a:pt x="2511" y="1016"/>
                    </a:cubicBezTo>
                    <a:cubicBezTo>
                      <a:pt x="2533" y="1070"/>
                      <a:pt x="2552" y="1125"/>
                      <a:pt x="2565" y="1181"/>
                    </a:cubicBezTo>
                    <a:cubicBezTo>
                      <a:pt x="2574" y="1225"/>
                      <a:pt x="2581" y="1270"/>
                      <a:pt x="2587" y="1315"/>
                    </a:cubicBezTo>
                    <a:cubicBezTo>
                      <a:pt x="2584" y="1316"/>
                      <a:pt x="2578" y="1316"/>
                      <a:pt x="2573" y="1318"/>
                    </a:cubicBezTo>
                    <a:cubicBezTo>
                      <a:pt x="2550" y="1209"/>
                      <a:pt x="2516" y="1099"/>
                      <a:pt x="2468" y="996"/>
                    </a:cubicBezTo>
                    <a:close/>
                    <a:moveTo>
                      <a:pt x="2594" y="1356"/>
                    </a:moveTo>
                    <a:cubicBezTo>
                      <a:pt x="2598" y="1385"/>
                      <a:pt x="2598" y="1414"/>
                      <a:pt x="2599" y="1443"/>
                    </a:cubicBezTo>
                    <a:cubicBezTo>
                      <a:pt x="2598" y="1429"/>
                      <a:pt x="2594" y="1415"/>
                      <a:pt x="2592" y="1402"/>
                    </a:cubicBezTo>
                    <a:cubicBezTo>
                      <a:pt x="2591" y="1388"/>
                      <a:pt x="2585" y="1373"/>
                      <a:pt x="2584" y="1359"/>
                    </a:cubicBezTo>
                    <a:cubicBezTo>
                      <a:pt x="2585" y="1358"/>
                      <a:pt x="2591" y="1356"/>
                      <a:pt x="2594" y="1356"/>
                    </a:cubicBezTo>
                    <a:close/>
                    <a:moveTo>
                      <a:pt x="1842" y="1311"/>
                    </a:moveTo>
                    <a:cubicBezTo>
                      <a:pt x="1845" y="1312"/>
                      <a:pt x="1850" y="1312"/>
                      <a:pt x="1855" y="1315"/>
                    </a:cubicBezTo>
                    <a:cubicBezTo>
                      <a:pt x="1857" y="1316"/>
                      <a:pt x="1861" y="1318"/>
                      <a:pt x="1864" y="1320"/>
                    </a:cubicBezTo>
                    <a:cubicBezTo>
                      <a:pt x="1947" y="1373"/>
                      <a:pt x="1985" y="1457"/>
                      <a:pt x="2013" y="1543"/>
                    </a:cubicBezTo>
                    <a:cubicBezTo>
                      <a:pt x="2017" y="1557"/>
                      <a:pt x="2022" y="1572"/>
                      <a:pt x="2028" y="1587"/>
                    </a:cubicBezTo>
                    <a:lnTo>
                      <a:pt x="2016" y="1587"/>
                    </a:lnTo>
                    <a:cubicBezTo>
                      <a:pt x="1994" y="1513"/>
                      <a:pt x="1958" y="1444"/>
                      <a:pt x="1910" y="1389"/>
                    </a:cubicBezTo>
                    <a:cubicBezTo>
                      <a:pt x="1892" y="1367"/>
                      <a:pt x="1870" y="1347"/>
                      <a:pt x="1845" y="1327"/>
                    </a:cubicBezTo>
                    <a:cubicBezTo>
                      <a:pt x="1845" y="1323"/>
                      <a:pt x="1844" y="1316"/>
                      <a:pt x="1842" y="1311"/>
                    </a:cubicBezTo>
                    <a:close/>
                    <a:moveTo>
                      <a:pt x="1658" y="914"/>
                    </a:moveTo>
                    <a:cubicBezTo>
                      <a:pt x="1731" y="932"/>
                      <a:pt x="1801" y="956"/>
                      <a:pt x="1870" y="987"/>
                    </a:cubicBezTo>
                    <a:cubicBezTo>
                      <a:pt x="1932" y="1015"/>
                      <a:pt x="1995" y="1044"/>
                      <a:pt x="2057" y="1080"/>
                    </a:cubicBezTo>
                    <a:cubicBezTo>
                      <a:pt x="2091" y="1118"/>
                      <a:pt x="2124" y="1155"/>
                      <a:pt x="2157" y="1192"/>
                    </a:cubicBezTo>
                    <a:cubicBezTo>
                      <a:pt x="2243" y="1283"/>
                      <a:pt x="2344" y="1378"/>
                      <a:pt x="2395" y="1509"/>
                    </a:cubicBezTo>
                    <a:cubicBezTo>
                      <a:pt x="2401" y="1545"/>
                      <a:pt x="2402" y="1581"/>
                      <a:pt x="2405" y="1616"/>
                    </a:cubicBezTo>
                    <a:cubicBezTo>
                      <a:pt x="2391" y="1614"/>
                      <a:pt x="2375" y="1608"/>
                      <a:pt x="2361" y="1607"/>
                    </a:cubicBezTo>
                    <a:cubicBezTo>
                      <a:pt x="2357" y="1605"/>
                      <a:pt x="2351" y="1605"/>
                      <a:pt x="2347" y="1605"/>
                    </a:cubicBezTo>
                    <a:cubicBezTo>
                      <a:pt x="2344" y="1600"/>
                      <a:pt x="2340" y="1596"/>
                      <a:pt x="2338" y="1592"/>
                    </a:cubicBezTo>
                    <a:cubicBezTo>
                      <a:pt x="2335" y="1575"/>
                      <a:pt x="2335" y="1560"/>
                      <a:pt x="2333" y="1545"/>
                    </a:cubicBezTo>
                    <a:cubicBezTo>
                      <a:pt x="2310" y="1409"/>
                      <a:pt x="2229" y="1283"/>
                      <a:pt x="2124" y="1183"/>
                    </a:cubicBezTo>
                    <a:cubicBezTo>
                      <a:pt x="2018" y="1082"/>
                      <a:pt x="1881" y="1030"/>
                      <a:pt x="1738" y="1019"/>
                    </a:cubicBezTo>
                    <a:cubicBezTo>
                      <a:pt x="1724" y="1016"/>
                      <a:pt x="1707" y="1016"/>
                      <a:pt x="1694" y="1016"/>
                    </a:cubicBezTo>
                    <a:cubicBezTo>
                      <a:pt x="1677" y="997"/>
                      <a:pt x="1659" y="975"/>
                      <a:pt x="1638" y="960"/>
                    </a:cubicBezTo>
                    <a:cubicBezTo>
                      <a:pt x="1623" y="947"/>
                      <a:pt x="1604" y="941"/>
                      <a:pt x="1589" y="932"/>
                    </a:cubicBezTo>
                    <a:cubicBezTo>
                      <a:pt x="1611" y="925"/>
                      <a:pt x="1634" y="920"/>
                      <a:pt x="1658" y="914"/>
                    </a:cubicBezTo>
                    <a:close/>
                    <a:moveTo>
                      <a:pt x="2365" y="1648"/>
                    </a:moveTo>
                    <a:lnTo>
                      <a:pt x="2365" y="1648"/>
                    </a:lnTo>
                    <a:cubicBezTo>
                      <a:pt x="2379" y="1652"/>
                      <a:pt x="2393" y="1653"/>
                      <a:pt x="2406" y="1656"/>
                    </a:cubicBezTo>
                    <a:lnTo>
                      <a:pt x="2406" y="1666"/>
                    </a:lnTo>
                    <a:cubicBezTo>
                      <a:pt x="2404" y="1691"/>
                      <a:pt x="2401" y="1717"/>
                      <a:pt x="2400" y="1742"/>
                    </a:cubicBezTo>
                    <a:cubicBezTo>
                      <a:pt x="2391" y="1710"/>
                      <a:pt x="2377" y="1680"/>
                      <a:pt x="2365" y="1648"/>
                    </a:cubicBezTo>
                    <a:close/>
                    <a:moveTo>
                      <a:pt x="2902" y="1453"/>
                    </a:moveTo>
                    <a:cubicBezTo>
                      <a:pt x="2911" y="1494"/>
                      <a:pt x="2921" y="1537"/>
                      <a:pt x="2921" y="1585"/>
                    </a:cubicBezTo>
                    <a:cubicBezTo>
                      <a:pt x="2918" y="1691"/>
                      <a:pt x="2896" y="1805"/>
                      <a:pt x="2863" y="1916"/>
                    </a:cubicBezTo>
                    <a:cubicBezTo>
                      <a:pt x="2854" y="1901"/>
                      <a:pt x="2844" y="1887"/>
                      <a:pt x="2836" y="1872"/>
                    </a:cubicBezTo>
                    <a:cubicBezTo>
                      <a:pt x="2874" y="1736"/>
                      <a:pt x="2898" y="1597"/>
                      <a:pt x="2902" y="1453"/>
                    </a:cubicBezTo>
                    <a:close/>
                    <a:moveTo>
                      <a:pt x="1527" y="1536"/>
                    </a:moveTo>
                    <a:cubicBezTo>
                      <a:pt x="1530" y="1536"/>
                      <a:pt x="1532" y="1536"/>
                      <a:pt x="1534" y="1538"/>
                    </a:cubicBezTo>
                    <a:cubicBezTo>
                      <a:pt x="1542" y="1545"/>
                      <a:pt x="1520" y="1578"/>
                      <a:pt x="1523" y="1583"/>
                    </a:cubicBezTo>
                    <a:cubicBezTo>
                      <a:pt x="1528" y="1587"/>
                      <a:pt x="1583" y="1587"/>
                      <a:pt x="1594" y="1611"/>
                    </a:cubicBezTo>
                    <a:cubicBezTo>
                      <a:pt x="1604" y="1631"/>
                      <a:pt x="1601" y="1652"/>
                      <a:pt x="1594" y="1667"/>
                    </a:cubicBezTo>
                    <a:lnTo>
                      <a:pt x="1713" y="1663"/>
                    </a:lnTo>
                    <a:cubicBezTo>
                      <a:pt x="1716" y="1667"/>
                      <a:pt x="1720" y="1669"/>
                      <a:pt x="1724" y="1674"/>
                    </a:cubicBezTo>
                    <a:cubicBezTo>
                      <a:pt x="1724" y="1675"/>
                      <a:pt x="1725" y="1677"/>
                      <a:pt x="1725" y="1680"/>
                    </a:cubicBezTo>
                    <a:cubicBezTo>
                      <a:pt x="1732" y="1674"/>
                      <a:pt x="1740" y="1669"/>
                      <a:pt x="1746" y="1663"/>
                    </a:cubicBezTo>
                    <a:lnTo>
                      <a:pt x="1758" y="1663"/>
                    </a:lnTo>
                    <a:cubicBezTo>
                      <a:pt x="1773" y="1703"/>
                      <a:pt x="1777" y="1757"/>
                      <a:pt x="1766" y="1803"/>
                    </a:cubicBezTo>
                    <a:cubicBezTo>
                      <a:pt x="1751" y="1856"/>
                      <a:pt x="1684" y="1870"/>
                      <a:pt x="1649" y="1889"/>
                    </a:cubicBezTo>
                    <a:lnTo>
                      <a:pt x="1637" y="1896"/>
                    </a:lnTo>
                    <a:cubicBezTo>
                      <a:pt x="1609" y="1911"/>
                      <a:pt x="1578" y="1921"/>
                      <a:pt x="1548" y="1921"/>
                    </a:cubicBezTo>
                    <a:cubicBezTo>
                      <a:pt x="1543" y="1921"/>
                      <a:pt x="1538" y="1921"/>
                      <a:pt x="1533" y="1920"/>
                    </a:cubicBezTo>
                    <a:cubicBezTo>
                      <a:pt x="1493" y="1914"/>
                      <a:pt x="1457" y="1903"/>
                      <a:pt x="1427" y="1881"/>
                    </a:cubicBezTo>
                    <a:cubicBezTo>
                      <a:pt x="1399" y="1859"/>
                      <a:pt x="1358" y="1859"/>
                      <a:pt x="1337" y="1826"/>
                    </a:cubicBezTo>
                    <a:cubicBezTo>
                      <a:pt x="1319" y="1797"/>
                      <a:pt x="1348" y="1737"/>
                      <a:pt x="1347" y="1715"/>
                    </a:cubicBezTo>
                    <a:cubicBezTo>
                      <a:pt x="1343" y="1693"/>
                      <a:pt x="1338" y="1673"/>
                      <a:pt x="1343" y="1653"/>
                    </a:cubicBezTo>
                    <a:cubicBezTo>
                      <a:pt x="1348" y="1636"/>
                      <a:pt x="1319" y="1619"/>
                      <a:pt x="1329" y="1600"/>
                    </a:cubicBezTo>
                    <a:cubicBezTo>
                      <a:pt x="1341" y="1583"/>
                      <a:pt x="1376" y="1581"/>
                      <a:pt x="1389" y="1572"/>
                    </a:cubicBezTo>
                    <a:cubicBezTo>
                      <a:pt x="1402" y="1564"/>
                      <a:pt x="1411" y="1549"/>
                      <a:pt x="1429" y="1543"/>
                    </a:cubicBezTo>
                    <a:cubicBezTo>
                      <a:pt x="1432" y="1542"/>
                      <a:pt x="1435" y="1542"/>
                      <a:pt x="1439" y="1542"/>
                    </a:cubicBezTo>
                    <a:cubicBezTo>
                      <a:pt x="1454" y="1542"/>
                      <a:pt x="1471" y="1551"/>
                      <a:pt x="1479" y="1552"/>
                    </a:cubicBezTo>
                    <a:cubicBezTo>
                      <a:pt x="1489" y="1552"/>
                      <a:pt x="1497" y="1538"/>
                      <a:pt x="1506" y="1538"/>
                    </a:cubicBezTo>
                    <a:cubicBezTo>
                      <a:pt x="1506" y="1538"/>
                      <a:pt x="1507" y="1538"/>
                      <a:pt x="1508" y="1538"/>
                    </a:cubicBezTo>
                    <a:cubicBezTo>
                      <a:pt x="1509" y="1538"/>
                      <a:pt x="1510" y="1538"/>
                      <a:pt x="1510" y="1538"/>
                    </a:cubicBezTo>
                    <a:cubicBezTo>
                      <a:pt x="1516" y="1538"/>
                      <a:pt x="1522" y="1536"/>
                      <a:pt x="1527" y="1536"/>
                    </a:cubicBezTo>
                    <a:close/>
                    <a:moveTo>
                      <a:pt x="2818" y="1936"/>
                    </a:moveTo>
                    <a:cubicBezTo>
                      <a:pt x="2826" y="1951"/>
                      <a:pt x="2834" y="1965"/>
                      <a:pt x="2843" y="1978"/>
                    </a:cubicBezTo>
                    <a:cubicBezTo>
                      <a:pt x="2836" y="1998"/>
                      <a:pt x="2833" y="2017"/>
                      <a:pt x="2826" y="2035"/>
                    </a:cubicBezTo>
                    <a:cubicBezTo>
                      <a:pt x="2818" y="2054"/>
                      <a:pt x="2807" y="2073"/>
                      <a:pt x="2799" y="2090"/>
                    </a:cubicBezTo>
                    <a:cubicBezTo>
                      <a:pt x="2796" y="2066"/>
                      <a:pt x="2793" y="2042"/>
                      <a:pt x="2790" y="2017"/>
                    </a:cubicBezTo>
                    <a:cubicBezTo>
                      <a:pt x="2800" y="1988"/>
                      <a:pt x="2808" y="1963"/>
                      <a:pt x="2818" y="1936"/>
                    </a:cubicBezTo>
                    <a:close/>
                    <a:moveTo>
                      <a:pt x="2338" y="1693"/>
                    </a:moveTo>
                    <a:cubicBezTo>
                      <a:pt x="2357" y="1735"/>
                      <a:pt x="2373" y="1777"/>
                      <a:pt x="2386" y="1821"/>
                    </a:cubicBezTo>
                    <a:cubicBezTo>
                      <a:pt x="2380" y="1854"/>
                      <a:pt x="2375" y="1886"/>
                      <a:pt x="2361" y="1916"/>
                    </a:cubicBezTo>
                    <a:cubicBezTo>
                      <a:pt x="2329" y="1992"/>
                      <a:pt x="2267" y="2047"/>
                      <a:pt x="2215" y="2099"/>
                    </a:cubicBezTo>
                    <a:cubicBezTo>
                      <a:pt x="2247" y="2046"/>
                      <a:pt x="2270" y="1991"/>
                      <a:pt x="2288" y="1934"/>
                    </a:cubicBezTo>
                    <a:cubicBezTo>
                      <a:pt x="2311" y="1859"/>
                      <a:pt x="2332" y="1777"/>
                      <a:pt x="2338" y="1693"/>
                    </a:cubicBezTo>
                    <a:close/>
                    <a:moveTo>
                      <a:pt x="1632" y="1301"/>
                    </a:moveTo>
                    <a:cubicBezTo>
                      <a:pt x="1706" y="1316"/>
                      <a:pt x="1773" y="1347"/>
                      <a:pt x="1822" y="1388"/>
                    </a:cubicBezTo>
                    <a:cubicBezTo>
                      <a:pt x="1838" y="1464"/>
                      <a:pt x="1850" y="1550"/>
                      <a:pt x="1822" y="1625"/>
                    </a:cubicBezTo>
                    <a:cubicBezTo>
                      <a:pt x="1820" y="1627"/>
                      <a:pt x="1832" y="1630"/>
                      <a:pt x="1840" y="1630"/>
                    </a:cubicBezTo>
                    <a:cubicBezTo>
                      <a:pt x="1842" y="1630"/>
                      <a:pt x="1844" y="1630"/>
                      <a:pt x="1845" y="1629"/>
                    </a:cubicBezTo>
                    <a:cubicBezTo>
                      <a:pt x="1883" y="1572"/>
                      <a:pt x="1882" y="1512"/>
                      <a:pt x="1875" y="1450"/>
                    </a:cubicBezTo>
                    <a:lnTo>
                      <a:pt x="1875" y="1450"/>
                    </a:lnTo>
                    <a:cubicBezTo>
                      <a:pt x="1905" y="1490"/>
                      <a:pt x="1930" y="1532"/>
                      <a:pt x="1947" y="1583"/>
                    </a:cubicBezTo>
                    <a:cubicBezTo>
                      <a:pt x="1925" y="1581"/>
                      <a:pt x="1900" y="1581"/>
                      <a:pt x="1878" y="1576"/>
                    </a:cubicBezTo>
                    <a:cubicBezTo>
                      <a:pt x="1878" y="1576"/>
                      <a:pt x="1877" y="1576"/>
                      <a:pt x="1877" y="1576"/>
                    </a:cubicBezTo>
                    <a:cubicBezTo>
                      <a:pt x="1871" y="1576"/>
                      <a:pt x="1867" y="1599"/>
                      <a:pt x="1875" y="1600"/>
                    </a:cubicBezTo>
                    <a:cubicBezTo>
                      <a:pt x="1903" y="1608"/>
                      <a:pt x="1932" y="1614"/>
                      <a:pt x="1959" y="1619"/>
                    </a:cubicBezTo>
                    <a:cubicBezTo>
                      <a:pt x="1987" y="1725"/>
                      <a:pt x="1983" y="1845"/>
                      <a:pt x="1938" y="1941"/>
                    </a:cubicBezTo>
                    <a:cubicBezTo>
                      <a:pt x="1933" y="1956"/>
                      <a:pt x="1952" y="1973"/>
                      <a:pt x="1968" y="1973"/>
                    </a:cubicBezTo>
                    <a:cubicBezTo>
                      <a:pt x="1974" y="1973"/>
                      <a:pt x="1980" y="1971"/>
                      <a:pt x="1984" y="1965"/>
                    </a:cubicBezTo>
                    <a:cubicBezTo>
                      <a:pt x="2044" y="1863"/>
                      <a:pt x="2051" y="1739"/>
                      <a:pt x="2025" y="1626"/>
                    </a:cubicBezTo>
                    <a:lnTo>
                      <a:pt x="2042" y="1626"/>
                    </a:lnTo>
                    <a:cubicBezTo>
                      <a:pt x="2062" y="1689"/>
                      <a:pt x="2077" y="1758"/>
                      <a:pt x="2062" y="1828"/>
                    </a:cubicBezTo>
                    <a:cubicBezTo>
                      <a:pt x="2039" y="1927"/>
                      <a:pt x="1994" y="2024"/>
                      <a:pt x="1925" y="2095"/>
                    </a:cubicBezTo>
                    <a:cubicBezTo>
                      <a:pt x="1914" y="2108"/>
                      <a:pt x="1900" y="2116"/>
                      <a:pt x="1888" y="2127"/>
                    </a:cubicBezTo>
                    <a:cubicBezTo>
                      <a:pt x="1904" y="2047"/>
                      <a:pt x="1890" y="1958"/>
                      <a:pt x="1827" y="1882"/>
                    </a:cubicBezTo>
                    <a:cubicBezTo>
                      <a:pt x="1846" y="1838"/>
                      <a:pt x="1857" y="1790"/>
                      <a:pt x="1852" y="1742"/>
                    </a:cubicBezTo>
                    <a:cubicBezTo>
                      <a:pt x="1845" y="1681"/>
                      <a:pt x="1809" y="1638"/>
                      <a:pt x="1777" y="1601"/>
                    </a:cubicBezTo>
                    <a:cubicBezTo>
                      <a:pt x="1782" y="1572"/>
                      <a:pt x="1775" y="1543"/>
                      <a:pt x="1772" y="1512"/>
                    </a:cubicBezTo>
                    <a:cubicBezTo>
                      <a:pt x="1766" y="1466"/>
                      <a:pt x="1732" y="1433"/>
                      <a:pt x="1705" y="1395"/>
                    </a:cubicBezTo>
                    <a:cubicBezTo>
                      <a:pt x="1684" y="1366"/>
                      <a:pt x="1662" y="1329"/>
                      <a:pt x="1627" y="1303"/>
                    </a:cubicBezTo>
                    <a:cubicBezTo>
                      <a:pt x="1629" y="1303"/>
                      <a:pt x="1630" y="1303"/>
                      <a:pt x="1632" y="1301"/>
                    </a:cubicBezTo>
                    <a:close/>
                    <a:moveTo>
                      <a:pt x="784" y="1512"/>
                    </a:moveTo>
                    <a:cubicBezTo>
                      <a:pt x="749" y="1636"/>
                      <a:pt x="734" y="1765"/>
                      <a:pt x="736" y="1889"/>
                    </a:cubicBezTo>
                    <a:cubicBezTo>
                      <a:pt x="736" y="1915"/>
                      <a:pt x="740" y="1942"/>
                      <a:pt x="743" y="1970"/>
                    </a:cubicBezTo>
                    <a:cubicBezTo>
                      <a:pt x="743" y="1971"/>
                      <a:pt x="741" y="1971"/>
                      <a:pt x="741" y="1971"/>
                    </a:cubicBezTo>
                    <a:cubicBezTo>
                      <a:pt x="721" y="2013"/>
                      <a:pt x="674" y="2054"/>
                      <a:pt x="657" y="2097"/>
                    </a:cubicBezTo>
                    <a:cubicBezTo>
                      <a:pt x="650" y="2113"/>
                      <a:pt x="650" y="2127"/>
                      <a:pt x="650" y="2142"/>
                    </a:cubicBezTo>
                    <a:cubicBezTo>
                      <a:pt x="642" y="2032"/>
                      <a:pt x="670" y="1909"/>
                      <a:pt x="700" y="1783"/>
                    </a:cubicBezTo>
                    <a:cubicBezTo>
                      <a:pt x="721" y="1688"/>
                      <a:pt x="749" y="1598"/>
                      <a:pt x="784" y="1512"/>
                    </a:cubicBezTo>
                    <a:close/>
                    <a:moveTo>
                      <a:pt x="1795" y="1934"/>
                    </a:moveTo>
                    <a:cubicBezTo>
                      <a:pt x="1842" y="2013"/>
                      <a:pt x="1841" y="2104"/>
                      <a:pt x="1809" y="2175"/>
                    </a:cubicBezTo>
                    <a:cubicBezTo>
                      <a:pt x="1765" y="2194"/>
                      <a:pt x="1718" y="2207"/>
                      <a:pt x="1672" y="2211"/>
                    </a:cubicBezTo>
                    <a:cubicBezTo>
                      <a:pt x="1658" y="2213"/>
                      <a:pt x="1645" y="2214"/>
                      <a:pt x="1631" y="2214"/>
                    </a:cubicBezTo>
                    <a:cubicBezTo>
                      <a:pt x="1555" y="2214"/>
                      <a:pt x="1477" y="2184"/>
                      <a:pt x="1409" y="2148"/>
                    </a:cubicBezTo>
                    <a:cubicBezTo>
                      <a:pt x="1341" y="2113"/>
                      <a:pt x="1290" y="2055"/>
                      <a:pt x="1250" y="1998"/>
                    </a:cubicBezTo>
                    <a:cubicBezTo>
                      <a:pt x="1248" y="1982"/>
                      <a:pt x="1252" y="1966"/>
                      <a:pt x="1252" y="1949"/>
                    </a:cubicBezTo>
                    <a:cubicBezTo>
                      <a:pt x="1264" y="1956"/>
                      <a:pt x="1278" y="1965"/>
                      <a:pt x="1288" y="1973"/>
                    </a:cubicBezTo>
                    <a:cubicBezTo>
                      <a:pt x="1327" y="2004"/>
                      <a:pt x="1373" y="2046"/>
                      <a:pt x="1429" y="2061"/>
                    </a:cubicBezTo>
                    <a:cubicBezTo>
                      <a:pt x="1466" y="2071"/>
                      <a:pt x="1515" y="2082"/>
                      <a:pt x="1563" y="2082"/>
                    </a:cubicBezTo>
                    <a:cubicBezTo>
                      <a:pt x="1585" y="2082"/>
                      <a:pt x="1608" y="2080"/>
                      <a:pt x="1629" y="2075"/>
                    </a:cubicBezTo>
                    <a:cubicBezTo>
                      <a:pt x="1666" y="2066"/>
                      <a:pt x="1699" y="2044"/>
                      <a:pt x="1727" y="2018"/>
                    </a:cubicBezTo>
                    <a:cubicBezTo>
                      <a:pt x="1749" y="1996"/>
                      <a:pt x="1768" y="1971"/>
                      <a:pt x="1787" y="1948"/>
                    </a:cubicBezTo>
                    <a:cubicBezTo>
                      <a:pt x="1790" y="1942"/>
                      <a:pt x="1794" y="1938"/>
                      <a:pt x="1795" y="1934"/>
                    </a:cubicBezTo>
                    <a:close/>
                    <a:moveTo>
                      <a:pt x="3050" y="2113"/>
                    </a:moveTo>
                    <a:cubicBezTo>
                      <a:pt x="3033" y="2168"/>
                      <a:pt x="3012" y="2220"/>
                      <a:pt x="2987" y="2273"/>
                    </a:cubicBezTo>
                    <a:cubicBezTo>
                      <a:pt x="2986" y="2262"/>
                      <a:pt x="2984" y="2254"/>
                      <a:pt x="2982" y="2244"/>
                    </a:cubicBezTo>
                    <a:cubicBezTo>
                      <a:pt x="3006" y="2200"/>
                      <a:pt x="3028" y="2157"/>
                      <a:pt x="3050" y="2113"/>
                    </a:cubicBezTo>
                    <a:close/>
                    <a:moveTo>
                      <a:pt x="2752" y="2113"/>
                    </a:moveTo>
                    <a:cubicBezTo>
                      <a:pt x="2752" y="2134"/>
                      <a:pt x="2753" y="2154"/>
                      <a:pt x="2752" y="2172"/>
                    </a:cubicBezTo>
                    <a:cubicBezTo>
                      <a:pt x="2717" y="2231"/>
                      <a:pt x="2678" y="2285"/>
                      <a:pt x="2640" y="2336"/>
                    </a:cubicBezTo>
                    <a:cubicBezTo>
                      <a:pt x="2675" y="2285"/>
                      <a:pt x="2705" y="2230"/>
                      <a:pt x="2730" y="2172"/>
                    </a:cubicBezTo>
                    <a:cubicBezTo>
                      <a:pt x="2738" y="2154"/>
                      <a:pt x="2745" y="2134"/>
                      <a:pt x="2752" y="2113"/>
                    </a:cubicBezTo>
                    <a:close/>
                    <a:moveTo>
                      <a:pt x="1824" y="165"/>
                    </a:moveTo>
                    <a:cubicBezTo>
                      <a:pt x="1933" y="165"/>
                      <a:pt x="2041" y="187"/>
                      <a:pt x="2141" y="204"/>
                    </a:cubicBezTo>
                    <a:cubicBezTo>
                      <a:pt x="2309" y="232"/>
                      <a:pt x="2471" y="280"/>
                      <a:pt x="2616" y="367"/>
                    </a:cubicBezTo>
                    <a:cubicBezTo>
                      <a:pt x="2760" y="451"/>
                      <a:pt x="2894" y="554"/>
                      <a:pt x="2998" y="680"/>
                    </a:cubicBezTo>
                    <a:cubicBezTo>
                      <a:pt x="3093" y="791"/>
                      <a:pt x="3191" y="905"/>
                      <a:pt x="3253" y="1040"/>
                    </a:cubicBezTo>
                    <a:cubicBezTo>
                      <a:pt x="3260" y="1055"/>
                      <a:pt x="3268" y="1069"/>
                      <a:pt x="3275" y="1085"/>
                    </a:cubicBezTo>
                    <a:cubicBezTo>
                      <a:pt x="3327" y="1223"/>
                      <a:pt x="3306" y="1374"/>
                      <a:pt x="3313" y="1509"/>
                    </a:cubicBezTo>
                    <a:cubicBezTo>
                      <a:pt x="3320" y="1647"/>
                      <a:pt x="3311" y="1784"/>
                      <a:pt x="3280" y="1916"/>
                    </a:cubicBezTo>
                    <a:cubicBezTo>
                      <a:pt x="3249" y="2047"/>
                      <a:pt x="3235" y="2189"/>
                      <a:pt x="3166" y="2309"/>
                    </a:cubicBezTo>
                    <a:cubicBezTo>
                      <a:pt x="3144" y="2348"/>
                      <a:pt x="3117" y="2383"/>
                      <a:pt x="3089" y="2417"/>
                    </a:cubicBezTo>
                    <a:cubicBezTo>
                      <a:pt x="3101" y="2351"/>
                      <a:pt x="3110" y="2287"/>
                      <a:pt x="3117" y="2220"/>
                    </a:cubicBezTo>
                    <a:cubicBezTo>
                      <a:pt x="3184" y="2007"/>
                      <a:pt x="3224" y="1786"/>
                      <a:pt x="3221" y="1557"/>
                    </a:cubicBezTo>
                    <a:cubicBezTo>
                      <a:pt x="3217" y="1232"/>
                      <a:pt x="3107" y="897"/>
                      <a:pt x="2883" y="645"/>
                    </a:cubicBezTo>
                    <a:cubicBezTo>
                      <a:pt x="2663" y="389"/>
                      <a:pt x="2326" y="285"/>
                      <a:pt x="2019" y="285"/>
                    </a:cubicBezTo>
                    <a:cubicBezTo>
                      <a:pt x="2009" y="285"/>
                      <a:pt x="1999" y="285"/>
                      <a:pt x="1989" y="286"/>
                    </a:cubicBezTo>
                    <a:cubicBezTo>
                      <a:pt x="1776" y="287"/>
                      <a:pt x="1552" y="339"/>
                      <a:pt x="1340" y="387"/>
                    </a:cubicBezTo>
                    <a:cubicBezTo>
                      <a:pt x="1416" y="305"/>
                      <a:pt x="1513" y="235"/>
                      <a:pt x="1621" y="197"/>
                    </a:cubicBezTo>
                    <a:cubicBezTo>
                      <a:pt x="1688" y="174"/>
                      <a:pt x="1756" y="165"/>
                      <a:pt x="1824" y="165"/>
                    </a:cubicBezTo>
                    <a:close/>
                    <a:moveTo>
                      <a:pt x="2186" y="2467"/>
                    </a:moveTo>
                    <a:lnTo>
                      <a:pt x="2186" y="2467"/>
                    </a:lnTo>
                    <a:cubicBezTo>
                      <a:pt x="2075" y="2537"/>
                      <a:pt x="1945" y="2571"/>
                      <a:pt x="1827" y="2571"/>
                    </a:cubicBezTo>
                    <a:cubicBezTo>
                      <a:pt x="1794" y="2571"/>
                      <a:pt x="1761" y="2569"/>
                      <a:pt x="1731" y="2563"/>
                    </a:cubicBezTo>
                    <a:cubicBezTo>
                      <a:pt x="1699" y="2560"/>
                      <a:pt x="1669" y="2554"/>
                      <a:pt x="1637" y="2543"/>
                    </a:cubicBezTo>
                    <a:lnTo>
                      <a:pt x="1637" y="2543"/>
                    </a:lnTo>
                    <a:cubicBezTo>
                      <a:pt x="1678" y="2544"/>
                      <a:pt x="1721" y="2547"/>
                      <a:pt x="1762" y="2547"/>
                    </a:cubicBezTo>
                    <a:cubicBezTo>
                      <a:pt x="1794" y="2547"/>
                      <a:pt x="1825" y="2547"/>
                      <a:pt x="1858" y="2547"/>
                    </a:cubicBezTo>
                    <a:cubicBezTo>
                      <a:pt x="1922" y="2547"/>
                      <a:pt x="1988" y="2544"/>
                      <a:pt x="2055" y="2526"/>
                    </a:cubicBezTo>
                    <a:cubicBezTo>
                      <a:pt x="2100" y="2514"/>
                      <a:pt x="2145" y="2492"/>
                      <a:pt x="2186" y="2467"/>
                    </a:cubicBezTo>
                    <a:close/>
                    <a:moveTo>
                      <a:pt x="1264" y="2587"/>
                    </a:moveTo>
                    <a:lnTo>
                      <a:pt x="1264" y="2587"/>
                    </a:lnTo>
                    <a:cubicBezTo>
                      <a:pt x="1266" y="2589"/>
                      <a:pt x="1267" y="2591"/>
                      <a:pt x="1267" y="2592"/>
                    </a:cubicBezTo>
                    <a:cubicBezTo>
                      <a:pt x="1316" y="2646"/>
                      <a:pt x="1377" y="2694"/>
                      <a:pt x="1443" y="2731"/>
                    </a:cubicBezTo>
                    <a:cubicBezTo>
                      <a:pt x="1439" y="2731"/>
                      <a:pt x="1436" y="2731"/>
                      <a:pt x="1432" y="2731"/>
                    </a:cubicBezTo>
                    <a:cubicBezTo>
                      <a:pt x="1399" y="2731"/>
                      <a:pt x="1365" y="2726"/>
                      <a:pt x="1330" y="2720"/>
                    </a:cubicBezTo>
                    <a:cubicBezTo>
                      <a:pt x="1316" y="2699"/>
                      <a:pt x="1303" y="2679"/>
                      <a:pt x="1293" y="2655"/>
                    </a:cubicBezTo>
                    <a:cubicBezTo>
                      <a:pt x="1285" y="2637"/>
                      <a:pt x="1278" y="2618"/>
                      <a:pt x="1270" y="2599"/>
                    </a:cubicBezTo>
                    <a:cubicBezTo>
                      <a:pt x="1267" y="2596"/>
                      <a:pt x="1266" y="2591"/>
                      <a:pt x="1264" y="2587"/>
                    </a:cubicBezTo>
                    <a:close/>
                    <a:moveTo>
                      <a:pt x="2957" y="2289"/>
                    </a:moveTo>
                    <a:lnTo>
                      <a:pt x="2962" y="2336"/>
                    </a:lnTo>
                    <a:cubicBezTo>
                      <a:pt x="2899" y="2465"/>
                      <a:pt x="2826" y="2588"/>
                      <a:pt x="2749" y="2705"/>
                    </a:cubicBezTo>
                    <a:cubicBezTo>
                      <a:pt x="2737" y="2721"/>
                      <a:pt x="2723" y="2739"/>
                      <a:pt x="2711" y="2756"/>
                    </a:cubicBezTo>
                    <a:cubicBezTo>
                      <a:pt x="2704" y="2761"/>
                      <a:pt x="2695" y="2764"/>
                      <a:pt x="2689" y="2770"/>
                    </a:cubicBezTo>
                    <a:cubicBezTo>
                      <a:pt x="2676" y="2772"/>
                      <a:pt x="2664" y="2773"/>
                      <a:pt x="2653" y="2773"/>
                    </a:cubicBezTo>
                    <a:cubicBezTo>
                      <a:pt x="2642" y="2773"/>
                      <a:pt x="2631" y="2772"/>
                      <a:pt x="2621" y="2770"/>
                    </a:cubicBezTo>
                    <a:cubicBezTo>
                      <a:pt x="2744" y="2647"/>
                      <a:pt x="2839" y="2500"/>
                      <a:pt x="2922" y="2354"/>
                    </a:cubicBezTo>
                    <a:cubicBezTo>
                      <a:pt x="2933" y="2333"/>
                      <a:pt x="2946" y="2313"/>
                      <a:pt x="2957" y="2289"/>
                    </a:cubicBezTo>
                    <a:close/>
                    <a:moveTo>
                      <a:pt x="323" y="2686"/>
                    </a:moveTo>
                    <a:cubicBezTo>
                      <a:pt x="345" y="2720"/>
                      <a:pt x="370" y="2756"/>
                      <a:pt x="392" y="2792"/>
                    </a:cubicBezTo>
                    <a:cubicBezTo>
                      <a:pt x="389" y="2789"/>
                      <a:pt x="385" y="2789"/>
                      <a:pt x="382" y="2787"/>
                    </a:cubicBezTo>
                    <a:cubicBezTo>
                      <a:pt x="359" y="2768"/>
                      <a:pt x="342" y="2746"/>
                      <a:pt x="327" y="2721"/>
                    </a:cubicBezTo>
                    <a:cubicBezTo>
                      <a:pt x="321" y="2712"/>
                      <a:pt x="321" y="2699"/>
                      <a:pt x="323" y="2686"/>
                    </a:cubicBezTo>
                    <a:close/>
                    <a:moveTo>
                      <a:pt x="2606" y="2792"/>
                    </a:moveTo>
                    <a:cubicBezTo>
                      <a:pt x="2618" y="2796"/>
                      <a:pt x="2629" y="2796"/>
                      <a:pt x="2640" y="2798"/>
                    </a:cubicBezTo>
                    <a:cubicBezTo>
                      <a:pt x="2618" y="2812"/>
                      <a:pt x="2598" y="2829"/>
                      <a:pt x="2573" y="2838"/>
                    </a:cubicBezTo>
                    <a:cubicBezTo>
                      <a:pt x="2573" y="2838"/>
                      <a:pt x="2573" y="2838"/>
                      <a:pt x="2573" y="2838"/>
                    </a:cubicBezTo>
                    <a:lnTo>
                      <a:pt x="2573" y="2838"/>
                    </a:lnTo>
                    <a:cubicBezTo>
                      <a:pt x="2585" y="2824"/>
                      <a:pt x="2595" y="2809"/>
                      <a:pt x="2606" y="2792"/>
                    </a:cubicBezTo>
                    <a:close/>
                    <a:moveTo>
                      <a:pt x="2552" y="2454"/>
                    </a:moveTo>
                    <a:lnTo>
                      <a:pt x="2552" y="2454"/>
                    </a:lnTo>
                    <a:cubicBezTo>
                      <a:pt x="2448" y="2604"/>
                      <a:pt x="2343" y="2768"/>
                      <a:pt x="2179" y="2855"/>
                    </a:cubicBezTo>
                    <a:cubicBezTo>
                      <a:pt x="2152" y="2871"/>
                      <a:pt x="2120" y="2882"/>
                      <a:pt x="2090" y="2895"/>
                    </a:cubicBezTo>
                    <a:cubicBezTo>
                      <a:pt x="2113" y="2882"/>
                      <a:pt x="2137" y="2871"/>
                      <a:pt x="2159" y="2858"/>
                    </a:cubicBezTo>
                    <a:cubicBezTo>
                      <a:pt x="2263" y="2792"/>
                      <a:pt x="2343" y="2698"/>
                      <a:pt x="2406" y="2598"/>
                    </a:cubicBezTo>
                    <a:cubicBezTo>
                      <a:pt x="2460" y="2555"/>
                      <a:pt x="2507" y="2508"/>
                      <a:pt x="2552" y="2454"/>
                    </a:cubicBezTo>
                    <a:close/>
                    <a:moveTo>
                      <a:pt x="3104" y="3118"/>
                    </a:moveTo>
                    <a:cubicBezTo>
                      <a:pt x="3093" y="3129"/>
                      <a:pt x="3081" y="3145"/>
                      <a:pt x="3067" y="3156"/>
                    </a:cubicBezTo>
                    <a:cubicBezTo>
                      <a:pt x="3008" y="3211"/>
                      <a:pt x="2946" y="3262"/>
                      <a:pt x="2881" y="3310"/>
                    </a:cubicBezTo>
                    <a:cubicBezTo>
                      <a:pt x="2814" y="3356"/>
                      <a:pt x="2741" y="3394"/>
                      <a:pt x="2664" y="3422"/>
                    </a:cubicBezTo>
                    <a:cubicBezTo>
                      <a:pt x="2636" y="3432"/>
                      <a:pt x="2607" y="3434"/>
                      <a:pt x="2577" y="3434"/>
                    </a:cubicBezTo>
                    <a:cubicBezTo>
                      <a:pt x="2531" y="3434"/>
                      <a:pt x="2485" y="3428"/>
                      <a:pt x="2442" y="3428"/>
                    </a:cubicBezTo>
                    <a:cubicBezTo>
                      <a:pt x="2432" y="3428"/>
                      <a:pt x="2423" y="3428"/>
                      <a:pt x="2413" y="3429"/>
                    </a:cubicBezTo>
                    <a:cubicBezTo>
                      <a:pt x="2366" y="3433"/>
                      <a:pt x="2320" y="3437"/>
                      <a:pt x="2273" y="3437"/>
                    </a:cubicBezTo>
                    <a:cubicBezTo>
                      <a:pt x="2239" y="3437"/>
                      <a:pt x="2206" y="3435"/>
                      <a:pt x="2172" y="3429"/>
                    </a:cubicBezTo>
                    <a:cubicBezTo>
                      <a:pt x="2160" y="3427"/>
                      <a:pt x="2148" y="3423"/>
                      <a:pt x="2138" y="3422"/>
                    </a:cubicBezTo>
                    <a:cubicBezTo>
                      <a:pt x="2210" y="3396"/>
                      <a:pt x="2278" y="3363"/>
                      <a:pt x="2346" y="3326"/>
                    </a:cubicBezTo>
                    <a:cubicBezTo>
                      <a:pt x="2373" y="3333"/>
                      <a:pt x="2399" y="3339"/>
                      <a:pt x="2426" y="3339"/>
                    </a:cubicBezTo>
                    <a:cubicBezTo>
                      <a:pt x="2431" y="3339"/>
                      <a:pt x="2436" y="3338"/>
                      <a:pt x="2441" y="3338"/>
                    </a:cubicBezTo>
                    <a:cubicBezTo>
                      <a:pt x="2503" y="3328"/>
                      <a:pt x="2561" y="3310"/>
                      <a:pt x="2622" y="3297"/>
                    </a:cubicBezTo>
                    <a:cubicBezTo>
                      <a:pt x="2684" y="3284"/>
                      <a:pt x="2745" y="3264"/>
                      <a:pt x="2805" y="3243"/>
                    </a:cubicBezTo>
                    <a:cubicBezTo>
                      <a:pt x="2867" y="3224"/>
                      <a:pt x="2911" y="3173"/>
                      <a:pt x="2969" y="3145"/>
                    </a:cubicBezTo>
                    <a:cubicBezTo>
                      <a:pt x="3006" y="3127"/>
                      <a:pt x="3060" y="3127"/>
                      <a:pt x="3104" y="3118"/>
                    </a:cubicBezTo>
                    <a:close/>
                    <a:moveTo>
                      <a:pt x="1820" y="3492"/>
                    </a:moveTo>
                    <a:cubicBezTo>
                      <a:pt x="1871" y="3514"/>
                      <a:pt x="1923" y="3538"/>
                      <a:pt x="1980" y="3551"/>
                    </a:cubicBezTo>
                    <a:cubicBezTo>
                      <a:pt x="1978" y="3553"/>
                      <a:pt x="1976" y="3553"/>
                      <a:pt x="1974" y="3553"/>
                    </a:cubicBezTo>
                    <a:cubicBezTo>
                      <a:pt x="1927" y="3558"/>
                      <a:pt x="1882" y="3569"/>
                      <a:pt x="1834" y="3572"/>
                    </a:cubicBezTo>
                    <a:cubicBezTo>
                      <a:pt x="1821" y="3573"/>
                      <a:pt x="1807" y="3574"/>
                      <a:pt x="1794" y="3574"/>
                    </a:cubicBezTo>
                    <a:cubicBezTo>
                      <a:pt x="1759" y="3574"/>
                      <a:pt x="1724" y="3570"/>
                      <a:pt x="1689" y="3565"/>
                    </a:cubicBezTo>
                    <a:cubicBezTo>
                      <a:pt x="1673" y="3561"/>
                      <a:pt x="1659" y="3553"/>
                      <a:pt x="1648" y="3542"/>
                    </a:cubicBezTo>
                    <a:cubicBezTo>
                      <a:pt x="1678" y="3533"/>
                      <a:pt x="1710" y="3525"/>
                      <a:pt x="1739" y="3518"/>
                    </a:cubicBezTo>
                    <a:cubicBezTo>
                      <a:pt x="1766" y="3513"/>
                      <a:pt x="1794" y="3503"/>
                      <a:pt x="1820" y="3492"/>
                    </a:cubicBezTo>
                    <a:close/>
                    <a:moveTo>
                      <a:pt x="1721" y="1"/>
                    </a:moveTo>
                    <a:cubicBezTo>
                      <a:pt x="1695" y="1"/>
                      <a:pt x="1670" y="8"/>
                      <a:pt x="1645" y="16"/>
                    </a:cubicBezTo>
                    <a:cubicBezTo>
                      <a:pt x="1575" y="42"/>
                      <a:pt x="1515" y="94"/>
                      <a:pt x="1449" y="119"/>
                    </a:cubicBezTo>
                    <a:cubicBezTo>
                      <a:pt x="1388" y="141"/>
                      <a:pt x="1329" y="170"/>
                      <a:pt x="1274" y="204"/>
                    </a:cubicBezTo>
                    <a:cubicBezTo>
                      <a:pt x="1213" y="239"/>
                      <a:pt x="1162" y="270"/>
                      <a:pt x="1109" y="301"/>
                    </a:cubicBezTo>
                    <a:lnTo>
                      <a:pt x="1107" y="301"/>
                    </a:lnTo>
                    <a:cubicBezTo>
                      <a:pt x="1104" y="301"/>
                      <a:pt x="1101" y="300"/>
                      <a:pt x="1098" y="300"/>
                    </a:cubicBezTo>
                    <a:cubicBezTo>
                      <a:pt x="1097" y="300"/>
                      <a:pt x="1095" y="300"/>
                      <a:pt x="1093" y="301"/>
                    </a:cubicBezTo>
                    <a:cubicBezTo>
                      <a:pt x="1069" y="308"/>
                      <a:pt x="1048" y="321"/>
                      <a:pt x="1023" y="328"/>
                    </a:cubicBezTo>
                    <a:cubicBezTo>
                      <a:pt x="985" y="335"/>
                      <a:pt x="945" y="342"/>
                      <a:pt x="913" y="363"/>
                    </a:cubicBezTo>
                    <a:cubicBezTo>
                      <a:pt x="888" y="376"/>
                      <a:pt x="868" y="393"/>
                      <a:pt x="847" y="408"/>
                    </a:cubicBezTo>
                    <a:cubicBezTo>
                      <a:pt x="826" y="407"/>
                      <a:pt x="799" y="399"/>
                      <a:pt x="778" y="399"/>
                    </a:cubicBezTo>
                    <a:cubicBezTo>
                      <a:pt x="771" y="399"/>
                      <a:pt x="764" y="400"/>
                      <a:pt x="759" y="403"/>
                    </a:cubicBezTo>
                    <a:cubicBezTo>
                      <a:pt x="736" y="416"/>
                      <a:pt x="715" y="434"/>
                      <a:pt x="690" y="449"/>
                    </a:cubicBezTo>
                    <a:cubicBezTo>
                      <a:pt x="667" y="464"/>
                      <a:pt x="674" y="504"/>
                      <a:pt x="654" y="521"/>
                    </a:cubicBezTo>
                    <a:cubicBezTo>
                      <a:pt x="634" y="539"/>
                      <a:pt x="594" y="544"/>
                      <a:pt x="573" y="562"/>
                    </a:cubicBezTo>
                    <a:cubicBezTo>
                      <a:pt x="555" y="583"/>
                      <a:pt x="544" y="608"/>
                      <a:pt x="528" y="628"/>
                    </a:cubicBezTo>
                    <a:cubicBezTo>
                      <a:pt x="510" y="649"/>
                      <a:pt x="480" y="663"/>
                      <a:pt x="463" y="685"/>
                    </a:cubicBezTo>
                    <a:cubicBezTo>
                      <a:pt x="449" y="707"/>
                      <a:pt x="452" y="740"/>
                      <a:pt x="440" y="762"/>
                    </a:cubicBezTo>
                    <a:lnTo>
                      <a:pt x="434" y="778"/>
                    </a:lnTo>
                    <a:cubicBezTo>
                      <a:pt x="390" y="810"/>
                      <a:pt x="324" y="833"/>
                      <a:pt x="290" y="879"/>
                    </a:cubicBezTo>
                    <a:cubicBezTo>
                      <a:pt x="253" y="931"/>
                      <a:pt x="221" y="987"/>
                      <a:pt x="188" y="1044"/>
                    </a:cubicBezTo>
                    <a:cubicBezTo>
                      <a:pt x="158" y="1102"/>
                      <a:pt x="163" y="1172"/>
                      <a:pt x="140" y="1232"/>
                    </a:cubicBezTo>
                    <a:cubicBezTo>
                      <a:pt x="115" y="1290"/>
                      <a:pt x="75" y="1347"/>
                      <a:pt x="56" y="1411"/>
                    </a:cubicBezTo>
                    <a:cubicBezTo>
                      <a:pt x="42" y="1475"/>
                      <a:pt x="35" y="1539"/>
                      <a:pt x="30" y="1605"/>
                    </a:cubicBezTo>
                    <a:cubicBezTo>
                      <a:pt x="21" y="1670"/>
                      <a:pt x="1" y="1736"/>
                      <a:pt x="1" y="1801"/>
                    </a:cubicBezTo>
                    <a:cubicBezTo>
                      <a:pt x="5" y="1867"/>
                      <a:pt x="23" y="1931"/>
                      <a:pt x="34" y="1996"/>
                    </a:cubicBezTo>
                    <a:cubicBezTo>
                      <a:pt x="41" y="2061"/>
                      <a:pt x="67" y="2123"/>
                      <a:pt x="82" y="2186"/>
                    </a:cubicBezTo>
                    <a:cubicBezTo>
                      <a:pt x="97" y="2251"/>
                      <a:pt x="81" y="2324"/>
                      <a:pt x="103" y="2386"/>
                    </a:cubicBezTo>
                    <a:cubicBezTo>
                      <a:pt x="130" y="2461"/>
                      <a:pt x="206" y="2514"/>
                      <a:pt x="249" y="2578"/>
                    </a:cubicBezTo>
                    <a:cubicBezTo>
                      <a:pt x="235" y="2585"/>
                      <a:pt x="220" y="2596"/>
                      <a:pt x="221" y="2598"/>
                    </a:cubicBezTo>
                    <a:cubicBezTo>
                      <a:pt x="239" y="2617"/>
                      <a:pt x="266" y="2626"/>
                      <a:pt x="268" y="2654"/>
                    </a:cubicBezTo>
                    <a:cubicBezTo>
                      <a:pt x="269" y="2682"/>
                      <a:pt x="249" y="2723"/>
                      <a:pt x="246" y="2756"/>
                    </a:cubicBezTo>
                    <a:cubicBezTo>
                      <a:pt x="242" y="2789"/>
                      <a:pt x="218" y="2836"/>
                      <a:pt x="218" y="2866"/>
                    </a:cubicBezTo>
                    <a:cubicBezTo>
                      <a:pt x="218" y="2899"/>
                      <a:pt x="239" y="2915"/>
                      <a:pt x="247" y="2942"/>
                    </a:cubicBezTo>
                    <a:cubicBezTo>
                      <a:pt x="257" y="2969"/>
                      <a:pt x="284" y="2983"/>
                      <a:pt x="298" y="3009"/>
                    </a:cubicBezTo>
                    <a:cubicBezTo>
                      <a:pt x="310" y="3034"/>
                      <a:pt x="309" y="3074"/>
                      <a:pt x="326" y="3099"/>
                    </a:cubicBezTo>
                    <a:cubicBezTo>
                      <a:pt x="343" y="3122"/>
                      <a:pt x="345" y="3158"/>
                      <a:pt x="365" y="3181"/>
                    </a:cubicBezTo>
                    <a:cubicBezTo>
                      <a:pt x="385" y="3203"/>
                      <a:pt x="432" y="3196"/>
                      <a:pt x="452" y="3217"/>
                    </a:cubicBezTo>
                    <a:lnTo>
                      <a:pt x="515" y="3273"/>
                    </a:lnTo>
                    <a:cubicBezTo>
                      <a:pt x="536" y="3293"/>
                      <a:pt x="546" y="3326"/>
                      <a:pt x="569" y="3343"/>
                    </a:cubicBezTo>
                    <a:cubicBezTo>
                      <a:pt x="590" y="3364"/>
                      <a:pt x="605" y="3392"/>
                      <a:pt x="626" y="3411"/>
                    </a:cubicBezTo>
                    <a:cubicBezTo>
                      <a:pt x="648" y="3430"/>
                      <a:pt x="667" y="3454"/>
                      <a:pt x="689" y="3471"/>
                    </a:cubicBezTo>
                    <a:cubicBezTo>
                      <a:pt x="714" y="3488"/>
                      <a:pt x="749" y="3487"/>
                      <a:pt x="770" y="3506"/>
                    </a:cubicBezTo>
                    <a:cubicBezTo>
                      <a:pt x="792" y="3525"/>
                      <a:pt x="806" y="3555"/>
                      <a:pt x="828" y="3576"/>
                    </a:cubicBezTo>
                    <a:cubicBezTo>
                      <a:pt x="851" y="3595"/>
                      <a:pt x="869" y="3621"/>
                      <a:pt x="894" y="3639"/>
                    </a:cubicBezTo>
                    <a:cubicBezTo>
                      <a:pt x="917" y="3659"/>
                      <a:pt x="956" y="3650"/>
                      <a:pt x="982" y="3664"/>
                    </a:cubicBezTo>
                    <a:cubicBezTo>
                      <a:pt x="1011" y="3678"/>
                      <a:pt x="1040" y="3693"/>
                      <a:pt x="1074" y="3694"/>
                    </a:cubicBezTo>
                    <a:cubicBezTo>
                      <a:pt x="1076" y="3695"/>
                      <a:pt x="1078" y="3695"/>
                      <a:pt x="1080" y="3695"/>
                    </a:cubicBezTo>
                    <a:cubicBezTo>
                      <a:pt x="1113" y="3695"/>
                      <a:pt x="1156" y="3672"/>
                      <a:pt x="1188" y="3671"/>
                    </a:cubicBezTo>
                    <a:cubicBezTo>
                      <a:pt x="1224" y="3670"/>
                      <a:pt x="1259" y="3665"/>
                      <a:pt x="1294" y="3657"/>
                    </a:cubicBezTo>
                    <a:cubicBezTo>
                      <a:pt x="1312" y="3653"/>
                      <a:pt x="1332" y="3645"/>
                      <a:pt x="1349" y="3645"/>
                    </a:cubicBezTo>
                    <a:cubicBezTo>
                      <a:pt x="1362" y="3645"/>
                      <a:pt x="1373" y="3650"/>
                      <a:pt x="1381" y="3665"/>
                    </a:cubicBezTo>
                    <a:cubicBezTo>
                      <a:pt x="1381" y="3666"/>
                      <a:pt x="1381" y="3666"/>
                      <a:pt x="1381" y="3666"/>
                    </a:cubicBezTo>
                    <a:cubicBezTo>
                      <a:pt x="1382" y="3666"/>
                      <a:pt x="1389" y="3645"/>
                      <a:pt x="1388" y="3643"/>
                    </a:cubicBezTo>
                    <a:cubicBezTo>
                      <a:pt x="1383" y="3614"/>
                      <a:pt x="1371" y="3607"/>
                      <a:pt x="1357" y="3607"/>
                    </a:cubicBezTo>
                    <a:cubicBezTo>
                      <a:pt x="1351" y="3607"/>
                      <a:pt x="1346" y="3608"/>
                      <a:pt x="1340" y="3609"/>
                    </a:cubicBezTo>
                    <a:cubicBezTo>
                      <a:pt x="1310" y="3614"/>
                      <a:pt x="1276" y="3636"/>
                      <a:pt x="1247" y="3636"/>
                    </a:cubicBezTo>
                    <a:cubicBezTo>
                      <a:pt x="1243" y="3636"/>
                      <a:pt x="1240" y="3636"/>
                      <a:pt x="1237" y="3635"/>
                    </a:cubicBezTo>
                    <a:cubicBezTo>
                      <a:pt x="1209" y="3630"/>
                      <a:pt x="1179" y="3631"/>
                      <a:pt x="1150" y="3628"/>
                    </a:cubicBezTo>
                    <a:cubicBezTo>
                      <a:pt x="1121" y="3624"/>
                      <a:pt x="1093" y="3620"/>
                      <a:pt x="1067" y="3609"/>
                    </a:cubicBezTo>
                    <a:cubicBezTo>
                      <a:pt x="1040" y="3597"/>
                      <a:pt x="1037" y="3542"/>
                      <a:pt x="1014" y="3525"/>
                    </a:cubicBezTo>
                    <a:cubicBezTo>
                      <a:pt x="992" y="3507"/>
                      <a:pt x="966" y="3498"/>
                      <a:pt x="945" y="3476"/>
                    </a:cubicBezTo>
                    <a:cubicBezTo>
                      <a:pt x="927" y="3452"/>
                      <a:pt x="904" y="3436"/>
                      <a:pt x="887" y="3411"/>
                    </a:cubicBezTo>
                    <a:cubicBezTo>
                      <a:pt x="869" y="3388"/>
                      <a:pt x="835" y="3390"/>
                      <a:pt x="818" y="3364"/>
                    </a:cubicBezTo>
                    <a:cubicBezTo>
                      <a:pt x="803" y="3342"/>
                      <a:pt x="818" y="3280"/>
                      <a:pt x="803" y="3260"/>
                    </a:cubicBezTo>
                    <a:cubicBezTo>
                      <a:pt x="785" y="3237"/>
                      <a:pt x="773" y="3222"/>
                      <a:pt x="758" y="3202"/>
                    </a:cubicBezTo>
                    <a:cubicBezTo>
                      <a:pt x="744" y="3182"/>
                      <a:pt x="707" y="3191"/>
                      <a:pt x="693" y="3170"/>
                    </a:cubicBezTo>
                    <a:cubicBezTo>
                      <a:pt x="683" y="3156"/>
                      <a:pt x="681" y="3138"/>
                      <a:pt x="675" y="3119"/>
                    </a:cubicBezTo>
                    <a:cubicBezTo>
                      <a:pt x="682" y="3111"/>
                      <a:pt x="686" y="3101"/>
                      <a:pt x="682" y="3100"/>
                    </a:cubicBezTo>
                    <a:cubicBezTo>
                      <a:pt x="672" y="3092"/>
                      <a:pt x="661" y="3085"/>
                      <a:pt x="649" y="3076"/>
                    </a:cubicBezTo>
                    <a:cubicBezTo>
                      <a:pt x="639" y="3065"/>
                      <a:pt x="627" y="3054"/>
                      <a:pt x="619" y="3042"/>
                    </a:cubicBezTo>
                    <a:cubicBezTo>
                      <a:pt x="605" y="3024"/>
                      <a:pt x="604" y="2991"/>
                      <a:pt x="590" y="2973"/>
                    </a:cubicBezTo>
                    <a:cubicBezTo>
                      <a:pt x="576" y="2954"/>
                      <a:pt x="546" y="2951"/>
                      <a:pt x="532" y="2933"/>
                    </a:cubicBezTo>
                    <a:cubicBezTo>
                      <a:pt x="528" y="2926"/>
                      <a:pt x="518" y="2920"/>
                      <a:pt x="510" y="2914"/>
                    </a:cubicBezTo>
                    <a:cubicBezTo>
                      <a:pt x="491" y="2866"/>
                      <a:pt x="481" y="2815"/>
                      <a:pt x="463" y="2768"/>
                    </a:cubicBezTo>
                    <a:cubicBezTo>
                      <a:pt x="452" y="2723"/>
                      <a:pt x="448" y="2677"/>
                      <a:pt x="443" y="2631"/>
                    </a:cubicBezTo>
                    <a:lnTo>
                      <a:pt x="443" y="2631"/>
                    </a:lnTo>
                    <a:cubicBezTo>
                      <a:pt x="466" y="2677"/>
                      <a:pt x="489" y="2723"/>
                      <a:pt x="522" y="2763"/>
                    </a:cubicBezTo>
                    <a:cubicBezTo>
                      <a:pt x="542" y="2785"/>
                      <a:pt x="562" y="2804"/>
                      <a:pt x="584" y="2822"/>
                    </a:cubicBezTo>
                    <a:cubicBezTo>
                      <a:pt x="593" y="2840"/>
                      <a:pt x="601" y="2858"/>
                      <a:pt x="613" y="2874"/>
                    </a:cubicBezTo>
                    <a:cubicBezTo>
                      <a:pt x="645" y="2926"/>
                      <a:pt x="677" y="2977"/>
                      <a:pt x="714" y="3026"/>
                    </a:cubicBezTo>
                    <a:cubicBezTo>
                      <a:pt x="752" y="3072"/>
                      <a:pt x="807" y="3105"/>
                      <a:pt x="849" y="3149"/>
                    </a:cubicBezTo>
                    <a:cubicBezTo>
                      <a:pt x="888" y="3196"/>
                      <a:pt x="923" y="3251"/>
                      <a:pt x="968" y="3294"/>
                    </a:cubicBezTo>
                    <a:cubicBezTo>
                      <a:pt x="1014" y="3338"/>
                      <a:pt x="1058" y="3386"/>
                      <a:pt x="1110" y="3422"/>
                    </a:cubicBezTo>
                    <a:cubicBezTo>
                      <a:pt x="1162" y="3456"/>
                      <a:pt x="1226" y="3470"/>
                      <a:pt x="1285" y="3492"/>
                    </a:cubicBezTo>
                    <a:cubicBezTo>
                      <a:pt x="1322" y="3521"/>
                      <a:pt x="1360" y="3554"/>
                      <a:pt x="1403" y="3576"/>
                    </a:cubicBezTo>
                    <a:cubicBezTo>
                      <a:pt x="1450" y="3602"/>
                      <a:pt x="1508" y="3599"/>
                      <a:pt x="1556" y="3616"/>
                    </a:cubicBezTo>
                    <a:cubicBezTo>
                      <a:pt x="1605" y="3630"/>
                      <a:pt x="1656" y="3645"/>
                      <a:pt x="1710" y="3645"/>
                    </a:cubicBezTo>
                    <a:cubicBezTo>
                      <a:pt x="1716" y="3645"/>
                      <a:pt x="1722" y="3645"/>
                      <a:pt x="1728" y="3645"/>
                    </a:cubicBezTo>
                    <a:cubicBezTo>
                      <a:pt x="1788" y="3642"/>
                      <a:pt x="1846" y="3609"/>
                      <a:pt x="1901" y="3597"/>
                    </a:cubicBezTo>
                    <a:cubicBezTo>
                      <a:pt x="1943" y="3588"/>
                      <a:pt x="1981" y="3575"/>
                      <a:pt x="2018" y="3558"/>
                    </a:cubicBezTo>
                    <a:cubicBezTo>
                      <a:pt x="2094" y="3575"/>
                      <a:pt x="2170" y="3590"/>
                      <a:pt x="2248" y="3593"/>
                    </a:cubicBezTo>
                    <a:cubicBezTo>
                      <a:pt x="2250" y="3593"/>
                      <a:pt x="2252" y="3593"/>
                      <a:pt x="2254" y="3593"/>
                    </a:cubicBezTo>
                    <a:cubicBezTo>
                      <a:pt x="2342" y="3593"/>
                      <a:pt x="2426" y="3561"/>
                      <a:pt x="2511" y="3542"/>
                    </a:cubicBezTo>
                    <a:cubicBezTo>
                      <a:pt x="2607" y="3521"/>
                      <a:pt x="2702" y="3492"/>
                      <a:pt x="2786" y="3444"/>
                    </a:cubicBezTo>
                    <a:cubicBezTo>
                      <a:pt x="2870" y="3393"/>
                      <a:pt x="2936" y="3315"/>
                      <a:pt x="3002" y="3251"/>
                    </a:cubicBezTo>
                    <a:cubicBezTo>
                      <a:pt x="3057" y="3200"/>
                      <a:pt x="3106" y="3143"/>
                      <a:pt x="3150" y="3081"/>
                    </a:cubicBezTo>
                    <a:cubicBezTo>
                      <a:pt x="3194" y="3050"/>
                      <a:pt x="3236" y="3012"/>
                      <a:pt x="3278" y="2976"/>
                    </a:cubicBezTo>
                    <a:cubicBezTo>
                      <a:pt x="3323" y="2935"/>
                      <a:pt x="3338" y="2870"/>
                      <a:pt x="3377" y="2823"/>
                    </a:cubicBezTo>
                    <a:cubicBezTo>
                      <a:pt x="3415" y="2778"/>
                      <a:pt x="3473" y="2741"/>
                      <a:pt x="3505" y="2687"/>
                    </a:cubicBezTo>
                    <a:cubicBezTo>
                      <a:pt x="3538" y="2633"/>
                      <a:pt x="3557" y="2576"/>
                      <a:pt x="3583" y="2519"/>
                    </a:cubicBezTo>
                    <a:cubicBezTo>
                      <a:pt x="3605" y="2461"/>
                      <a:pt x="3645" y="2406"/>
                      <a:pt x="3659" y="2344"/>
                    </a:cubicBezTo>
                    <a:cubicBezTo>
                      <a:pt x="3674" y="2282"/>
                      <a:pt x="3667" y="2219"/>
                      <a:pt x="3673" y="2157"/>
                    </a:cubicBezTo>
                    <a:cubicBezTo>
                      <a:pt x="3679" y="2095"/>
                      <a:pt x="3667" y="2033"/>
                      <a:pt x="3667" y="1971"/>
                    </a:cubicBezTo>
                    <a:cubicBezTo>
                      <a:pt x="3666" y="1909"/>
                      <a:pt x="3697" y="1845"/>
                      <a:pt x="3688" y="1780"/>
                    </a:cubicBezTo>
                    <a:cubicBezTo>
                      <a:pt x="3681" y="1739"/>
                      <a:pt x="3659" y="1703"/>
                      <a:pt x="3635" y="1667"/>
                    </a:cubicBezTo>
                    <a:cubicBezTo>
                      <a:pt x="3619" y="1625"/>
                      <a:pt x="3598" y="1581"/>
                      <a:pt x="3584" y="1539"/>
                    </a:cubicBezTo>
                    <a:cubicBezTo>
                      <a:pt x="3571" y="1501"/>
                      <a:pt x="3553" y="1462"/>
                      <a:pt x="3535" y="1426"/>
                    </a:cubicBezTo>
                    <a:cubicBezTo>
                      <a:pt x="3529" y="1393"/>
                      <a:pt x="3525" y="1359"/>
                      <a:pt x="3518" y="1326"/>
                    </a:cubicBezTo>
                    <a:cubicBezTo>
                      <a:pt x="3483" y="1150"/>
                      <a:pt x="3393" y="986"/>
                      <a:pt x="3301" y="835"/>
                    </a:cubicBezTo>
                    <a:cubicBezTo>
                      <a:pt x="3209" y="682"/>
                      <a:pt x="3103" y="533"/>
                      <a:pt x="2964" y="416"/>
                    </a:cubicBezTo>
                    <a:cubicBezTo>
                      <a:pt x="2826" y="299"/>
                      <a:pt x="2672" y="195"/>
                      <a:pt x="2500" y="127"/>
                    </a:cubicBezTo>
                    <a:cubicBezTo>
                      <a:pt x="2334" y="63"/>
                      <a:pt x="2154" y="46"/>
                      <a:pt x="1975" y="46"/>
                    </a:cubicBezTo>
                    <a:cubicBezTo>
                      <a:pt x="1967" y="46"/>
                      <a:pt x="1960" y="46"/>
                      <a:pt x="1952" y="46"/>
                    </a:cubicBezTo>
                    <a:cubicBezTo>
                      <a:pt x="1782" y="49"/>
                      <a:pt x="1597" y="86"/>
                      <a:pt x="1439" y="184"/>
                    </a:cubicBezTo>
                    <a:cubicBezTo>
                      <a:pt x="1432" y="173"/>
                      <a:pt x="1427" y="167"/>
                      <a:pt x="1420" y="163"/>
                    </a:cubicBezTo>
                    <a:cubicBezTo>
                      <a:pt x="1471" y="136"/>
                      <a:pt x="1521" y="108"/>
                      <a:pt x="1575" y="83"/>
                    </a:cubicBezTo>
                    <a:cubicBezTo>
                      <a:pt x="1633" y="64"/>
                      <a:pt x="1689" y="37"/>
                      <a:pt x="1743" y="37"/>
                    </a:cubicBezTo>
                    <a:cubicBezTo>
                      <a:pt x="1757" y="37"/>
                      <a:pt x="1772" y="39"/>
                      <a:pt x="1786" y="43"/>
                    </a:cubicBezTo>
                    <a:cubicBezTo>
                      <a:pt x="1786" y="43"/>
                      <a:pt x="1786" y="43"/>
                      <a:pt x="1786" y="43"/>
                    </a:cubicBezTo>
                    <a:cubicBezTo>
                      <a:pt x="1788" y="43"/>
                      <a:pt x="1788" y="21"/>
                      <a:pt x="1786" y="19"/>
                    </a:cubicBezTo>
                    <a:cubicBezTo>
                      <a:pt x="1764" y="5"/>
                      <a:pt x="1742" y="1"/>
                      <a:pt x="1721"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29"/>
              <p:cNvSpPr/>
              <p:nvPr/>
            </p:nvSpPr>
            <p:spPr>
              <a:xfrm>
                <a:off x="625200" y="3655400"/>
                <a:ext cx="2175" cy="900"/>
              </a:xfrm>
              <a:custGeom>
                <a:rect b="b" l="l" r="r" t="t"/>
                <a:pathLst>
                  <a:path extrusionOk="0" h="36" w="87">
                    <a:moveTo>
                      <a:pt x="87" y="1"/>
                    </a:moveTo>
                    <a:lnTo>
                      <a:pt x="0" y="2"/>
                    </a:lnTo>
                    <a:cubicBezTo>
                      <a:pt x="3" y="14"/>
                      <a:pt x="6" y="24"/>
                      <a:pt x="10" y="35"/>
                    </a:cubicBezTo>
                    <a:cubicBezTo>
                      <a:pt x="31" y="21"/>
                      <a:pt x="53" y="10"/>
                      <a:pt x="68" y="3"/>
                    </a:cubicBezTo>
                    <a:cubicBezTo>
                      <a:pt x="73" y="2"/>
                      <a:pt x="80" y="2"/>
                      <a:pt x="8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29"/>
              <p:cNvSpPr/>
              <p:nvPr/>
            </p:nvSpPr>
            <p:spPr>
              <a:xfrm>
                <a:off x="628700" y="3656375"/>
                <a:ext cx="1125" cy="225"/>
              </a:xfrm>
              <a:custGeom>
                <a:rect b="b" l="l" r="r" t="t"/>
                <a:pathLst>
                  <a:path extrusionOk="0" h="9" w="45">
                    <a:moveTo>
                      <a:pt x="16" y="1"/>
                    </a:moveTo>
                    <a:cubicBezTo>
                      <a:pt x="8" y="1"/>
                      <a:pt x="2" y="3"/>
                      <a:pt x="1" y="8"/>
                    </a:cubicBezTo>
                    <a:lnTo>
                      <a:pt x="45" y="8"/>
                    </a:lnTo>
                    <a:cubicBezTo>
                      <a:pt x="37" y="4"/>
                      <a:pt x="25" y="1"/>
                      <a:pt x="16"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29"/>
              <p:cNvSpPr/>
              <p:nvPr/>
            </p:nvSpPr>
            <p:spPr>
              <a:xfrm>
                <a:off x="576100" y="3605825"/>
                <a:ext cx="92425" cy="92375"/>
              </a:xfrm>
              <a:custGeom>
                <a:rect b="b" l="l" r="r" t="t"/>
                <a:pathLst>
                  <a:path extrusionOk="0" h="3695" w="3697">
                    <a:moveTo>
                      <a:pt x="1905" y="123"/>
                    </a:moveTo>
                    <a:cubicBezTo>
                      <a:pt x="1939" y="123"/>
                      <a:pt x="1974" y="128"/>
                      <a:pt x="2008" y="133"/>
                    </a:cubicBezTo>
                    <a:cubicBezTo>
                      <a:pt x="2023" y="135"/>
                      <a:pt x="2037" y="145"/>
                      <a:pt x="2050" y="155"/>
                    </a:cubicBezTo>
                    <a:cubicBezTo>
                      <a:pt x="2018" y="163"/>
                      <a:pt x="1988" y="171"/>
                      <a:pt x="1957" y="178"/>
                    </a:cubicBezTo>
                    <a:cubicBezTo>
                      <a:pt x="1930" y="184"/>
                      <a:pt x="1902" y="195"/>
                      <a:pt x="1878" y="204"/>
                    </a:cubicBezTo>
                    <a:cubicBezTo>
                      <a:pt x="1825" y="182"/>
                      <a:pt x="1774" y="160"/>
                      <a:pt x="1717" y="146"/>
                    </a:cubicBezTo>
                    <a:cubicBezTo>
                      <a:pt x="1721" y="146"/>
                      <a:pt x="1721" y="146"/>
                      <a:pt x="1722" y="145"/>
                    </a:cubicBezTo>
                    <a:cubicBezTo>
                      <a:pt x="1769" y="139"/>
                      <a:pt x="1816" y="127"/>
                      <a:pt x="1864" y="126"/>
                    </a:cubicBezTo>
                    <a:cubicBezTo>
                      <a:pt x="1878" y="124"/>
                      <a:pt x="1891" y="123"/>
                      <a:pt x="1905" y="123"/>
                    </a:cubicBezTo>
                    <a:close/>
                    <a:moveTo>
                      <a:pt x="1425" y="262"/>
                    </a:moveTo>
                    <a:cubicBezTo>
                      <a:pt x="1459" y="262"/>
                      <a:pt x="1493" y="264"/>
                      <a:pt x="1527" y="270"/>
                    </a:cubicBezTo>
                    <a:cubicBezTo>
                      <a:pt x="1538" y="272"/>
                      <a:pt x="1550" y="276"/>
                      <a:pt x="1561" y="277"/>
                    </a:cubicBezTo>
                    <a:cubicBezTo>
                      <a:pt x="1488" y="303"/>
                      <a:pt x="1419" y="335"/>
                      <a:pt x="1352" y="373"/>
                    </a:cubicBezTo>
                    <a:cubicBezTo>
                      <a:pt x="1326" y="366"/>
                      <a:pt x="1299" y="360"/>
                      <a:pt x="1272" y="360"/>
                    </a:cubicBezTo>
                    <a:cubicBezTo>
                      <a:pt x="1268" y="360"/>
                      <a:pt x="1263" y="361"/>
                      <a:pt x="1258" y="361"/>
                    </a:cubicBezTo>
                    <a:cubicBezTo>
                      <a:pt x="1196" y="369"/>
                      <a:pt x="1137" y="389"/>
                      <a:pt x="1075" y="402"/>
                    </a:cubicBezTo>
                    <a:cubicBezTo>
                      <a:pt x="1013" y="415"/>
                      <a:pt x="953" y="435"/>
                      <a:pt x="892" y="456"/>
                    </a:cubicBezTo>
                    <a:cubicBezTo>
                      <a:pt x="830" y="475"/>
                      <a:pt x="786" y="526"/>
                      <a:pt x="730" y="554"/>
                    </a:cubicBezTo>
                    <a:cubicBezTo>
                      <a:pt x="691" y="572"/>
                      <a:pt x="638" y="572"/>
                      <a:pt x="594" y="581"/>
                    </a:cubicBezTo>
                    <a:cubicBezTo>
                      <a:pt x="606" y="567"/>
                      <a:pt x="618" y="554"/>
                      <a:pt x="632" y="541"/>
                    </a:cubicBezTo>
                    <a:cubicBezTo>
                      <a:pt x="690" y="489"/>
                      <a:pt x="752" y="437"/>
                      <a:pt x="818" y="389"/>
                    </a:cubicBezTo>
                    <a:cubicBezTo>
                      <a:pt x="884" y="342"/>
                      <a:pt x="957" y="305"/>
                      <a:pt x="1034" y="277"/>
                    </a:cubicBezTo>
                    <a:cubicBezTo>
                      <a:pt x="1062" y="268"/>
                      <a:pt x="1092" y="265"/>
                      <a:pt x="1122" y="265"/>
                    </a:cubicBezTo>
                    <a:cubicBezTo>
                      <a:pt x="1167" y="265"/>
                      <a:pt x="1213" y="271"/>
                      <a:pt x="1257" y="271"/>
                    </a:cubicBezTo>
                    <a:cubicBezTo>
                      <a:pt x="1267" y="271"/>
                      <a:pt x="1276" y="271"/>
                      <a:pt x="1286" y="270"/>
                    </a:cubicBezTo>
                    <a:cubicBezTo>
                      <a:pt x="1332" y="266"/>
                      <a:pt x="1378" y="262"/>
                      <a:pt x="1425" y="262"/>
                    </a:cubicBezTo>
                    <a:close/>
                    <a:moveTo>
                      <a:pt x="1127" y="857"/>
                    </a:moveTo>
                    <a:cubicBezTo>
                      <a:pt x="1115" y="875"/>
                      <a:pt x="1103" y="890"/>
                      <a:pt x="1093" y="905"/>
                    </a:cubicBezTo>
                    <a:cubicBezTo>
                      <a:pt x="1081" y="901"/>
                      <a:pt x="1068" y="901"/>
                      <a:pt x="1059" y="898"/>
                    </a:cubicBezTo>
                    <a:cubicBezTo>
                      <a:pt x="1081" y="884"/>
                      <a:pt x="1101" y="869"/>
                      <a:pt x="1125" y="858"/>
                    </a:cubicBezTo>
                    <a:cubicBezTo>
                      <a:pt x="1125" y="858"/>
                      <a:pt x="1126" y="858"/>
                      <a:pt x="1127" y="857"/>
                    </a:cubicBezTo>
                    <a:close/>
                    <a:moveTo>
                      <a:pt x="3306" y="906"/>
                    </a:moveTo>
                    <a:lnTo>
                      <a:pt x="3317" y="912"/>
                    </a:lnTo>
                    <a:cubicBezTo>
                      <a:pt x="3339" y="931"/>
                      <a:pt x="3357" y="953"/>
                      <a:pt x="3372" y="978"/>
                    </a:cubicBezTo>
                    <a:cubicBezTo>
                      <a:pt x="3378" y="986"/>
                      <a:pt x="3378" y="1000"/>
                      <a:pt x="3375" y="1013"/>
                    </a:cubicBezTo>
                    <a:cubicBezTo>
                      <a:pt x="3353" y="979"/>
                      <a:pt x="3329" y="943"/>
                      <a:pt x="3306" y="906"/>
                    </a:cubicBezTo>
                    <a:close/>
                    <a:moveTo>
                      <a:pt x="2255" y="967"/>
                    </a:moveTo>
                    <a:cubicBezTo>
                      <a:pt x="2292" y="967"/>
                      <a:pt x="2329" y="972"/>
                      <a:pt x="2367" y="979"/>
                    </a:cubicBezTo>
                    <a:cubicBezTo>
                      <a:pt x="2381" y="1000"/>
                      <a:pt x="2395" y="1020"/>
                      <a:pt x="2405" y="1042"/>
                    </a:cubicBezTo>
                    <a:cubicBezTo>
                      <a:pt x="2414" y="1062"/>
                      <a:pt x="2421" y="1081"/>
                      <a:pt x="2429" y="1099"/>
                    </a:cubicBezTo>
                    <a:cubicBezTo>
                      <a:pt x="2431" y="1103"/>
                      <a:pt x="2432" y="1108"/>
                      <a:pt x="2435" y="1111"/>
                    </a:cubicBezTo>
                    <a:cubicBezTo>
                      <a:pt x="2432" y="1110"/>
                      <a:pt x="2431" y="1108"/>
                      <a:pt x="2431" y="1106"/>
                    </a:cubicBezTo>
                    <a:cubicBezTo>
                      <a:pt x="2381" y="1053"/>
                      <a:pt x="2321" y="1005"/>
                      <a:pt x="2255" y="967"/>
                    </a:cubicBezTo>
                    <a:close/>
                    <a:moveTo>
                      <a:pt x="1870" y="1127"/>
                    </a:moveTo>
                    <a:cubicBezTo>
                      <a:pt x="1904" y="1127"/>
                      <a:pt x="1937" y="1130"/>
                      <a:pt x="1968" y="1136"/>
                    </a:cubicBezTo>
                    <a:cubicBezTo>
                      <a:pt x="1999" y="1139"/>
                      <a:pt x="2030" y="1145"/>
                      <a:pt x="2061" y="1157"/>
                    </a:cubicBezTo>
                    <a:cubicBezTo>
                      <a:pt x="2019" y="1154"/>
                      <a:pt x="1977" y="1152"/>
                      <a:pt x="1935" y="1152"/>
                    </a:cubicBezTo>
                    <a:cubicBezTo>
                      <a:pt x="1905" y="1152"/>
                      <a:pt x="1873" y="1152"/>
                      <a:pt x="1841" y="1152"/>
                    </a:cubicBezTo>
                    <a:cubicBezTo>
                      <a:pt x="1776" y="1152"/>
                      <a:pt x="1710" y="1155"/>
                      <a:pt x="1644" y="1173"/>
                    </a:cubicBezTo>
                    <a:cubicBezTo>
                      <a:pt x="1598" y="1185"/>
                      <a:pt x="1553" y="1207"/>
                      <a:pt x="1511" y="1232"/>
                    </a:cubicBezTo>
                    <a:cubicBezTo>
                      <a:pt x="1622" y="1161"/>
                      <a:pt x="1753" y="1127"/>
                      <a:pt x="1870" y="1127"/>
                    </a:cubicBezTo>
                    <a:close/>
                    <a:moveTo>
                      <a:pt x="1609" y="803"/>
                    </a:moveTo>
                    <a:lnTo>
                      <a:pt x="1609" y="803"/>
                    </a:lnTo>
                    <a:cubicBezTo>
                      <a:pt x="1584" y="815"/>
                      <a:pt x="1561" y="828"/>
                      <a:pt x="1540" y="841"/>
                    </a:cubicBezTo>
                    <a:cubicBezTo>
                      <a:pt x="1434" y="906"/>
                      <a:pt x="1356" y="1001"/>
                      <a:pt x="1293" y="1101"/>
                    </a:cubicBezTo>
                    <a:cubicBezTo>
                      <a:pt x="1239" y="1144"/>
                      <a:pt x="1191" y="1191"/>
                      <a:pt x="1145" y="1243"/>
                    </a:cubicBezTo>
                    <a:cubicBezTo>
                      <a:pt x="1251" y="1093"/>
                      <a:pt x="1356" y="931"/>
                      <a:pt x="1520" y="843"/>
                    </a:cubicBezTo>
                    <a:cubicBezTo>
                      <a:pt x="1547" y="828"/>
                      <a:pt x="1578" y="815"/>
                      <a:pt x="1609" y="803"/>
                    </a:cubicBezTo>
                    <a:close/>
                    <a:moveTo>
                      <a:pt x="1044" y="925"/>
                    </a:moveTo>
                    <a:cubicBezTo>
                      <a:pt x="1055" y="925"/>
                      <a:pt x="1066" y="927"/>
                      <a:pt x="1077" y="929"/>
                    </a:cubicBezTo>
                    <a:cubicBezTo>
                      <a:pt x="955" y="1051"/>
                      <a:pt x="861" y="1199"/>
                      <a:pt x="777" y="1345"/>
                    </a:cubicBezTo>
                    <a:cubicBezTo>
                      <a:pt x="764" y="1366"/>
                      <a:pt x="752" y="1386"/>
                      <a:pt x="742" y="1408"/>
                    </a:cubicBezTo>
                    <a:lnTo>
                      <a:pt x="737" y="1363"/>
                    </a:lnTo>
                    <a:cubicBezTo>
                      <a:pt x="799" y="1234"/>
                      <a:pt x="873" y="1111"/>
                      <a:pt x="950" y="994"/>
                    </a:cubicBezTo>
                    <a:cubicBezTo>
                      <a:pt x="961" y="978"/>
                      <a:pt x="976" y="960"/>
                      <a:pt x="987" y="943"/>
                    </a:cubicBezTo>
                    <a:cubicBezTo>
                      <a:pt x="994" y="938"/>
                      <a:pt x="1002" y="934"/>
                      <a:pt x="1011" y="929"/>
                    </a:cubicBezTo>
                    <a:cubicBezTo>
                      <a:pt x="1022" y="927"/>
                      <a:pt x="1033" y="925"/>
                      <a:pt x="1044" y="925"/>
                    </a:cubicBezTo>
                    <a:close/>
                    <a:moveTo>
                      <a:pt x="711" y="1426"/>
                    </a:moveTo>
                    <a:cubicBezTo>
                      <a:pt x="712" y="1436"/>
                      <a:pt x="715" y="1446"/>
                      <a:pt x="716" y="1455"/>
                    </a:cubicBezTo>
                    <a:cubicBezTo>
                      <a:pt x="691" y="1498"/>
                      <a:pt x="669" y="1540"/>
                      <a:pt x="647" y="1586"/>
                    </a:cubicBezTo>
                    <a:cubicBezTo>
                      <a:pt x="666" y="1531"/>
                      <a:pt x="687" y="1477"/>
                      <a:pt x="711" y="1426"/>
                    </a:cubicBezTo>
                    <a:close/>
                    <a:moveTo>
                      <a:pt x="1059" y="1363"/>
                    </a:moveTo>
                    <a:cubicBezTo>
                      <a:pt x="1024" y="1414"/>
                      <a:pt x="993" y="1469"/>
                      <a:pt x="969" y="1525"/>
                    </a:cubicBezTo>
                    <a:cubicBezTo>
                      <a:pt x="960" y="1545"/>
                      <a:pt x="953" y="1565"/>
                      <a:pt x="946" y="1586"/>
                    </a:cubicBezTo>
                    <a:cubicBezTo>
                      <a:pt x="946" y="1565"/>
                      <a:pt x="944" y="1545"/>
                      <a:pt x="946" y="1525"/>
                    </a:cubicBezTo>
                    <a:cubicBezTo>
                      <a:pt x="980" y="1468"/>
                      <a:pt x="1019" y="1414"/>
                      <a:pt x="1059" y="1363"/>
                    </a:cubicBezTo>
                    <a:close/>
                    <a:moveTo>
                      <a:pt x="900" y="1607"/>
                    </a:moveTo>
                    <a:cubicBezTo>
                      <a:pt x="902" y="1631"/>
                      <a:pt x="905" y="1655"/>
                      <a:pt x="909" y="1679"/>
                    </a:cubicBezTo>
                    <a:cubicBezTo>
                      <a:pt x="898" y="1707"/>
                      <a:pt x="889" y="1732"/>
                      <a:pt x="881" y="1759"/>
                    </a:cubicBezTo>
                    <a:cubicBezTo>
                      <a:pt x="873" y="1747"/>
                      <a:pt x="863" y="1735"/>
                      <a:pt x="855" y="1718"/>
                    </a:cubicBezTo>
                    <a:cubicBezTo>
                      <a:pt x="862" y="1700"/>
                      <a:pt x="866" y="1681"/>
                      <a:pt x="873" y="1662"/>
                    </a:cubicBezTo>
                    <a:cubicBezTo>
                      <a:pt x="881" y="1642"/>
                      <a:pt x="891" y="1624"/>
                      <a:pt x="900" y="1607"/>
                    </a:cubicBezTo>
                    <a:close/>
                    <a:moveTo>
                      <a:pt x="2069" y="1485"/>
                    </a:moveTo>
                    <a:cubicBezTo>
                      <a:pt x="2144" y="1485"/>
                      <a:pt x="2222" y="1513"/>
                      <a:pt x="2290" y="1551"/>
                    </a:cubicBezTo>
                    <a:cubicBezTo>
                      <a:pt x="2356" y="1586"/>
                      <a:pt x="2409" y="1642"/>
                      <a:pt x="2449" y="1701"/>
                    </a:cubicBezTo>
                    <a:cubicBezTo>
                      <a:pt x="2450" y="1717"/>
                      <a:pt x="2446" y="1732"/>
                      <a:pt x="2446" y="1750"/>
                    </a:cubicBezTo>
                    <a:cubicBezTo>
                      <a:pt x="2435" y="1743"/>
                      <a:pt x="2421" y="1735"/>
                      <a:pt x="2410" y="1725"/>
                    </a:cubicBezTo>
                    <a:cubicBezTo>
                      <a:pt x="2369" y="1695"/>
                      <a:pt x="2326" y="1653"/>
                      <a:pt x="2268" y="1638"/>
                    </a:cubicBezTo>
                    <a:cubicBezTo>
                      <a:pt x="2233" y="1627"/>
                      <a:pt x="2185" y="1616"/>
                      <a:pt x="2137" y="1616"/>
                    </a:cubicBezTo>
                    <a:cubicBezTo>
                      <a:pt x="2114" y="1616"/>
                      <a:pt x="2091" y="1619"/>
                      <a:pt x="2069" y="1624"/>
                    </a:cubicBezTo>
                    <a:cubicBezTo>
                      <a:pt x="2032" y="1633"/>
                      <a:pt x="1999" y="1655"/>
                      <a:pt x="1971" y="1681"/>
                    </a:cubicBezTo>
                    <a:cubicBezTo>
                      <a:pt x="1949" y="1703"/>
                      <a:pt x="1930" y="1728"/>
                      <a:pt x="1911" y="1751"/>
                    </a:cubicBezTo>
                    <a:cubicBezTo>
                      <a:pt x="1908" y="1757"/>
                      <a:pt x="1906" y="1759"/>
                      <a:pt x="1902" y="1765"/>
                    </a:cubicBezTo>
                    <a:cubicBezTo>
                      <a:pt x="1856" y="1685"/>
                      <a:pt x="1858" y="1594"/>
                      <a:pt x="1889" y="1524"/>
                    </a:cubicBezTo>
                    <a:cubicBezTo>
                      <a:pt x="1934" y="1503"/>
                      <a:pt x="1979" y="1491"/>
                      <a:pt x="2026" y="1488"/>
                    </a:cubicBezTo>
                    <a:cubicBezTo>
                      <a:pt x="2040" y="1486"/>
                      <a:pt x="2055" y="1485"/>
                      <a:pt x="2069" y="1485"/>
                    </a:cubicBezTo>
                    <a:close/>
                    <a:moveTo>
                      <a:pt x="1481" y="1600"/>
                    </a:moveTo>
                    <a:lnTo>
                      <a:pt x="1481" y="1600"/>
                    </a:lnTo>
                    <a:cubicBezTo>
                      <a:pt x="1452" y="1652"/>
                      <a:pt x="1428" y="1708"/>
                      <a:pt x="1408" y="1765"/>
                    </a:cubicBezTo>
                    <a:cubicBezTo>
                      <a:pt x="1385" y="1840"/>
                      <a:pt x="1366" y="1922"/>
                      <a:pt x="1359" y="2006"/>
                    </a:cubicBezTo>
                    <a:cubicBezTo>
                      <a:pt x="1339" y="1964"/>
                      <a:pt x="1323" y="1922"/>
                      <a:pt x="1311" y="1876"/>
                    </a:cubicBezTo>
                    <a:cubicBezTo>
                      <a:pt x="1316" y="1845"/>
                      <a:pt x="1322" y="1813"/>
                      <a:pt x="1335" y="1781"/>
                    </a:cubicBezTo>
                    <a:cubicBezTo>
                      <a:pt x="1368" y="1707"/>
                      <a:pt x="1430" y="1651"/>
                      <a:pt x="1481" y="1600"/>
                    </a:cubicBezTo>
                    <a:close/>
                    <a:moveTo>
                      <a:pt x="1300" y="1956"/>
                    </a:moveTo>
                    <a:cubicBezTo>
                      <a:pt x="1308" y="1988"/>
                      <a:pt x="1322" y="2019"/>
                      <a:pt x="1334" y="2048"/>
                    </a:cubicBezTo>
                    <a:cubicBezTo>
                      <a:pt x="1320" y="2046"/>
                      <a:pt x="1305" y="2044"/>
                      <a:pt x="1293" y="2040"/>
                    </a:cubicBezTo>
                    <a:lnTo>
                      <a:pt x="1293" y="2032"/>
                    </a:lnTo>
                    <a:cubicBezTo>
                      <a:pt x="1294" y="2006"/>
                      <a:pt x="1297" y="1979"/>
                      <a:pt x="1300" y="1956"/>
                    </a:cubicBezTo>
                    <a:close/>
                    <a:moveTo>
                      <a:pt x="2148" y="1777"/>
                    </a:moveTo>
                    <a:cubicBezTo>
                      <a:pt x="2153" y="1777"/>
                      <a:pt x="2159" y="1778"/>
                      <a:pt x="2165" y="1779"/>
                    </a:cubicBezTo>
                    <a:cubicBezTo>
                      <a:pt x="2206" y="1785"/>
                      <a:pt x="2241" y="1796"/>
                      <a:pt x="2271" y="1818"/>
                    </a:cubicBezTo>
                    <a:cubicBezTo>
                      <a:pt x="2299" y="1840"/>
                      <a:pt x="2340" y="1840"/>
                      <a:pt x="2361" y="1874"/>
                    </a:cubicBezTo>
                    <a:cubicBezTo>
                      <a:pt x="2378" y="1902"/>
                      <a:pt x="2350" y="1962"/>
                      <a:pt x="2351" y="1984"/>
                    </a:cubicBezTo>
                    <a:cubicBezTo>
                      <a:pt x="2355" y="2006"/>
                      <a:pt x="2359" y="2026"/>
                      <a:pt x="2355" y="2046"/>
                    </a:cubicBezTo>
                    <a:cubicBezTo>
                      <a:pt x="2350" y="2062"/>
                      <a:pt x="2378" y="2080"/>
                      <a:pt x="2369" y="2099"/>
                    </a:cubicBezTo>
                    <a:cubicBezTo>
                      <a:pt x="2356" y="2116"/>
                      <a:pt x="2322" y="2117"/>
                      <a:pt x="2308" y="2127"/>
                    </a:cubicBezTo>
                    <a:cubicBezTo>
                      <a:pt x="2296" y="2135"/>
                      <a:pt x="2286" y="2150"/>
                      <a:pt x="2268" y="2156"/>
                    </a:cubicBezTo>
                    <a:cubicBezTo>
                      <a:pt x="2265" y="2157"/>
                      <a:pt x="2262" y="2157"/>
                      <a:pt x="2259" y="2157"/>
                    </a:cubicBezTo>
                    <a:cubicBezTo>
                      <a:pt x="2244" y="2157"/>
                      <a:pt x="2228" y="2149"/>
                      <a:pt x="2219" y="2147"/>
                    </a:cubicBezTo>
                    <a:cubicBezTo>
                      <a:pt x="2210" y="2147"/>
                      <a:pt x="2201" y="2161"/>
                      <a:pt x="2192" y="2161"/>
                    </a:cubicBezTo>
                    <a:cubicBezTo>
                      <a:pt x="2191" y="2161"/>
                      <a:pt x="2191" y="2161"/>
                      <a:pt x="2190" y="2161"/>
                    </a:cubicBezTo>
                    <a:cubicBezTo>
                      <a:pt x="2188" y="2161"/>
                      <a:pt x="2187" y="2160"/>
                      <a:pt x="2185" y="2160"/>
                    </a:cubicBezTo>
                    <a:cubicBezTo>
                      <a:pt x="2180" y="2160"/>
                      <a:pt x="2174" y="2162"/>
                      <a:pt x="2169" y="2162"/>
                    </a:cubicBezTo>
                    <a:cubicBezTo>
                      <a:pt x="2167" y="2162"/>
                      <a:pt x="2165" y="2162"/>
                      <a:pt x="2164" y="2161"/>
                    </a:cubicBezTo>
                    <a:cubicBezTo>
                      <a:pt x="2156" y="2154"/>
                      <a:pt x="2178" y="2121"/>
                      <a:pt x="2175" y="2116"/>
                    </a:cubicBezTo>
                    <a:cubicBezTo>
                      <a:pt x="2169" y="2110"/>
                      <a:pt x="2114" y="2110"/>
                      <a:pt x="2103" y="2088"/>
                    </a:cubicBezTo>
                    <a:cubicBezTo>
                      <a:pt x="2094" y="2069"/>
                      <a:pt x="2096" y="2047"/>
                      <a:pt x="2103" y="2032"/>
                    </a:cubicBezTo>
                    <a:lnTo>
                      <a:pt x="2103" y="2032"/>
                    </a:lnTo>
                    <a:lnTo>
                      <a:pt x="1985" y="2035"/>
                    </a:lnTo>
                    <a:cubicBezTo>
                      <a:pt x="1982" y="2032"/>
                      <a:pt x="1978" y="2030"/>
                      <a:pt x="1975" y="2025"/>
                    </a:cubicBezTo>
                    <a:cubicBezTo>
                      <a:pt x="1975" y="2024"/>
                      <a:pt x="1972" y="2021"/>
                      <a:pt x="1972" y="2019"/>
                    </a:cubicBezTo>
                    <a:cubicBezTo>
                      <a:pt x="1966" y="2025"/>
                      <a:pt x="1957" y="2030"/>
                      <a:pt x="1952" y="2035"/>
                    </a:cubicBezTo>
                    <a:lnTo>
                      <a:pt x="1941" y="2035"/>
                    </a:lnTo>
                    <a:cubicBezTo>
                      <a:pt x="1924" y="1996"/>
                      <a:pt x="1920" y="1942"/>
                      <a:pt x="1931" y="1896"/>
                    </a:cubicBezTo>
                    <a:cubicBezTo>
                      <a:pt x="1948" y="1842"/>
                      <a:pt x="2014" y="1828"/>
                      <a:pt x="2048" y="1810"/>
                    </a:cubicBezTo>
                    <a:lnTo>
                      <a:pt x="2061" y="1803"/>
                    </a:lnTo>
                    <a:cubicBezTo>
                      <a:pt x="2088" y="1788"/>
                      <a:pt x="2118" y="1777"/>
                      <a:pt x="2148" y="1777"/>
                    </a:cubicBezTo>
                    <a:close/>
                    <a:moveTo>
                      <a:pt x="3049" y="1557"/>
                    </a:moveTo>
                    <a:lnTo>
                      <a:pt x="3049" y="1557"/>
                    </a:lnTo>
                    <a:cubicBezTo>
                      <a:pt x="3056" y="1667"/>
                      <a:pt x="3028" y="1790"/>
                      <a:pt x="2999" y="1916"/>
                    </a:cubicBezTo>
                    <a:cubicBezTo>
                      <a:pt x="2978" y="2011"/>
                      <a:pt x="2948" y="2101"/>
                      <a:pt x="2914" y="2186"/>
                    </a:cubicBezTo>
                    <a:cubicBezTo>
                      <a:pt x="2948" y="2062"/>
                      <a:pt x="2965" y="1934"/>
                      <a:pt x="2962" y="1810"/>
                    </a:cubicBezTo>
                    <a:cubicBezTo>
                      <a:pt x="2962" y="1784"/>
                      <a:pt x="2959" y="1757"/>
                      <a:pt x="2955" y="1729"/>
                    </a:cubicBezTo>
                    <a:lnTo>
                      <a:pt x="2958" y="1728"/>
                    </a:lnTo>
                    <a:cubicBezTo>
                      <a:pt x="2978" y="1686"/>
                      <a:pt x="3024" y="1645"/>
                      <a:pt x="3042" y="1601"/>
                    </a:cubicBezTo>
                    <a:cubicBezTo>
                      <a:pt x="3049" y="1586"/>
                      <a:pt x="3049" y="1572"/>
                      <a:pt x="3049" y="1557"/>
                    </a:cubicBezTo>
                    <a:close/>
                    <a:moveTo>
                      <a:pt x="834" y="1781"/>
                    </a:moveTo>
                    <a:cubicBezTo>
                      <a:pt x="845" y="1796"/>
                      <a:pt x="854" y="1812"/>
                      <a:pt x="862" y="1827"/>
                    </a:cubicBezTo>
                    <a:cubicBezTo>
                      <a:pt x="825" y="1963"/>
                      <a:pt x="800" y="2102"/>
                      <a:pt x="797" y="2246"/>
                    </a:cubicBezTo>
                    <a:cubicBezTo>
                      <a:pt x="786" y="2205"/>
                      <a:pt x="778" y="2163"/>
                      <a:pt x="778" y="2114"/>
                    </a:cubicBezTo>
                    <a:cubicBezTo>
                      <a:pt x="779" y="2007"/>
                      <a:pt x="801" y="1894"/>
                      <a:pt x="834" y="1781"/>
                    </a:cubicBezTo>
                    <a:close/>
                    <a:moveTo>
                      <a:pt x="1100" y="2255"/>
                    </a:moveTo>
                    <a:cubicBezTo>
                      <a:pt x="1101" y="2268"/>
                      <a:pt x="1104" y="2282"/>
                      <a:pt x="1107" y="2296"/>
                    </a:cubicBezTo>
                    <a:cubicBezTo>
                      <a:pt x="1108" y="2310"/>
                      <a:pt x="1114" y="2326"/>
                      <a:pt x="1115" y="2339"/>
                    </a:cubicBezTo>
                    <a:cubicBezTo>
                      <a:pt x="1111" y="2341"/>
                      <a:pt x="1108" y="2341"/>
                      <a:pt x="1104" y="2343"/>
                    </a:cubicBezTo>
                    <a:cubicBezTo>
                      <a:pt x="1101" y="2314"/>
                      <a:pt x="1101" y="2285"/>
                      <a:pt x="1100" y="2255"/>
                    </a:cubicBezTo>
                    <a:close/>
                    <a:moveTo>
                      <a:pt x="1682" y="2110"/>
                    </a:moveTo>
                    <a:cubicBezTo>
                      <a:pt x="1704" y="2185"/>
                      <a:pt x="1741" y="2253"/>
                      <a:pt x="1789" y="2308"/>
                    </a:cubicBezTo>
                    <a:cubicBezTo>
                      <a:pt x="1806" y="2330"/>
                      <a:pt x="1828" y="2351"/>
                      <a:pt x="1853" y="2370"/>
                    </a:cubicBezTo>
                    <a:cubicBezTo>
                      <a:pt x="1853" y="2376"/>
                      <a:pt x="1854" y="2381"/>
                      <a:pt x="1856" y="2388"/>
                    </a:cubicBezTo>
                    <a:cubicBezTo>
                      <a:pt x="1853" y="2385"/>
                      <a:pt x="1847" y="2385"/>
                      <a:pt x="1844" y="2384"/>
                    </a:cubicBezTo>
                    <a:cubicBezTo>
                      <a:pt x="1840" y="2383"/>
                      <a:pt x="1838" y="2380"/>
                      <a:pt x="1833" y="2377"/>
                    </a:cubicBezTo>
                    <a:cubicBezTo>
                      <a:pt x="1751" y="2326"/>
                      <a:pt x="1714" y="2241"/>
                      <a:pt x="1686" y="2156"/>
                    </a:cubicBezTo>
                    <a:cubicBezTo>
                      <a:pt x="1681" y="2142"/>
                      <a:pt x="1675" y="2125"/>
                      <a:pt x="1670" y="2110"/>
                    </a:cubicBezTo>
                    <a:close/>
                    <a:moveTo>
                      <a:pt x="1809" y="1571"/>
                    </a:moveTo>
                    <a:cubicBezTo>
                      <a:pt x="1795" y="1652"/>
                      <a:pt x="1809" y="1741"/>
                      <a:pt x="1871" y="1814"/>
                    </a:cubicBezTo>
                    <a:cubicBezTo>
                      <a:pt x="1850" y="1860"/>
                      <a:pt x="1839" y="1908"/>
                      <a:pt x="1844" y="1956"/>
                    </a:cubicBezTo>
                    <a:cubicBezTo>
                      <a:pt x="1851" y="2017"/>
                      <a:pt x="1887" y="2059"/>
                      <a:pt x="1919" y="2095"/>
                    </a:cubicBezTo>
                    <a:cubicBezTo>
                      <a:pt x="1915" y="2124"/>
                      <a:pt x="1922" y="2154"/>
                      <a:pt x="1924" y="2185"/>
                    </a:cubicBezTo>
                    <a:cubicBezTo>
                      <a:pt x="1930" y="2231"/>
                      <a:pt x="1964" y="2264"/>
                      <a:pt x="1992" y="2302"/>
                    </a:cubicBezTo>
                    <a:cubicBezTo>
                      <a:pt x="2012" y="2330"/>
                      <a:pt x="2034" y="2369"/>
                      <a:pt x="2069" y="2395"/>
                    </a:cubicBezTo>
                    <a:cubicBezTo>
                      <a:pt x="2067" y="2395"/>
                      <a:pt x="2066" y="2395"/>
                      <a:pt x="2065" y="2396"/>
                    </a:cubicBezTo>
                    <a:cubicBezTo>
                      <a:pt x="1990" y="2381"/>
                      <a:pt x="1923" y="2350"/>
                      <a:pt x="1875" y="2308"/>
                    </a:cubicBezTo>
                    <a:cubicBezTo>
                      <a:pt x="1858" y="2233"/>
                      <a:pt x="1846" y="2147"/>
                      <a:pt x="1875" y="2073"/>
                    </a:cubicBezTo>
                    <a:cubicBezTo>
                      <a:pt x="1877" y="2070"/>
                      <a:pt x="1863" y="2067"/>
                      <a:pt x="1856" y="2067"/>
                    </a:cubicBezTo>
                    <a:cubicBezTo>
                      <a:pt x="1854" y="2067"/>
                      <a:pt x="1852" y="2067"/>
                      <a:pt x="1851" y="2068"/>
                    </a:cubicBezTo>
                    <a:cubicBezTo>
                      <a:pt x="1813" y="2124"/>
                      <a:pt x="1816" y="2185"/>
                      <a:pt x="1821" y="2246"/>
                    </a:cubicBezTo>
                    <a:cubicBezTo>
                      <a:pt x="1791" y="2207"/>
                      <a:pt x="1766" y="2164"/>
                      <a:pt x="1750" y="2114"/>
                    </a:cubicBezTo>
                    <a:lnTo>
                      <a:pt x="1750" y="2114"/>
                    </a:lnTo>
                    <a:cubicBezTo>
                      <a:pt x="1772" y="2116"/>
                      <a:pt x="1796" y="2116"/>
                      <a:pt x="1818" y="2121"/>
                    </a:cubicBezTo>
                    <a:cubicBezTo>
                      <a:pt x="1819" y="2121"/>
                      <a:pt x="1819" y="2121"/>
                      <a:pt x="1819" y="2121"/>
                    </a:cubicBezTo>
                    <a:cubicBezTo>
                      <a:pt x="1825" y="2121"/>
                      <a:pt x="1828" y="2099"/>
                      <a:pt x="1821" y="2096"/>
                    </a:cubicBezTo>
                    <a:cubicBezTo>
                      <a:pt x="1794" y="2088"/>
                      <a:pt x="1765" y="2083"/>
                      <a:pt x="1737" y="2079"/>
                    </a:cubicBezTo>
                    <a:cubicBezTo>
                      <a:pt x="1710" y="1971"/>
                      <a:pt x="1714" y="1853"/>
                      <a:pt x="1758" y="1757"/>
                    </a:cubicBezTo>
                    <a:cubicBezTo>
                      <a:pt x="1765" y="1741"/>
                      <a:pt x="1745" y="1723"/>
                      <a:pt x="1728" y="1723"/>
                    </a:cubicBezTo>
                    <a:cubicBezTo>
                      <a:pt x="1722" y="1723"/>
                      <a:pt x="1716" y="1726"/>
                      <a:pt x="1712" y="1732"/>
                    </a:cubicBezTo>
                    <a:cubicBezTo>
                      <a:pt x="1652" y="1834"/>
                      <a:pt x="1645" y="1957"/>
                      <a:pt x="1671" y="2072"/>
                    </a:cubicBezTo>
                    <a:lnTo>
                      <a:pt x="1655" y="2072"/>
                    </a:lnTo>
                    <a:cubicBezTo>
                      <a:pt x="1634" y="2007"/>
                      <a:pt x="1619" y="1938"/>
                      <a:pt x="1634" y="1868"/>
                    </a:cubicBezTo>
                    <a:cubicBezTo>
                      <a:pt x="1656" y="1770"/>
                      <a:pt x="1703" y="1674"/>
                      <a:pt x="1772" y="1601"/>
                    </a:cubicBezTo>
                    <a:cubicBezTo>
                      <a:pt x="1783" y="1590"/>
                      <a:pt x="1796" y="1580"/>
                      <a:pt x="1809" y="1571"/>
                    </a:cubicBezTo>
                    <a:close/>
                    <a:moveTo>
                      <a:pt x="2405" y="2575"/>
                    </a:moveTo>
                    <a:lnTo>
                      <a:pt x="2405" y="2575"/>
                    </a:lnTo>
                    <a:cubicBezTo>
                      <a:pt x="2391" y="2591"/>
                      <a:pt x="2376" y="2604"/>
                      <a:pt x="2361" y="2618"/>
                    </a:cubicBezTo>
                    <a:cubicBezTo>
                      <a:pt x="2369" y="2606"/>
                      <a:pt x="2377" y="2596"/>
                      <a:pt x="2389" y="2585"/>
                    </a:cubicBezTo>
                    <a:lnTo>
                      <a:pt x="2405" y="2575"/>
                    </a:lnTo>
                    <a:close/>
                    <a:moveTo>
                      <a:pt x="1123" y="2381"/>
                    </a:moveTo>
                    <a:cubicBezTo>
                      <a:pt x="1148" y="2489"/>
                      <a:pt x="1180" y="2599"/>
                      <a:pt x="1228" y="2702"/>
                    </a:cubicBezTo>
                    <a:cubicBezTo>
                      <a:pt x="1214" y="2695"/>
                      <a:pt x="1199" y="2688"/>
                      <a:pt x="1185" y="2681"/>
                    </a:cubicBezTo>
                    <a:cubicBezTo>
                      <a:pt x="1163" y="2629"/>
                      <a:pt x="1144" y="2574"/>
                      <a:pt x="1132" y="2516"/>
                    </a:cubicBezTo>
                    <a:cubicBezTo>
                      <a:pt x="1122" y="2474"/>
                      <a:pt x="1115" y="2430"/>
                      <a:pt x="1110" y="2384"/>
                    </a:cubicBezTo>
                    <a:cubicBezTo>
                      <a:pt x="1115" y="2383"/>
                      <a:pt x="1121" y="2383"/>
                      <a:pt x="1123" y="2381"/>
                    </a:cubicBezTo>
                    <a:close/>
                    <a:moveTo>
                      <a:pt x="2322" y="2618"/>
                    </a:moveTo>
                    <a:cubicBezTo>
                      <a:pt x="2326" y="2625"/>
                      <a:pt x="2329" y="2633"/>
                      <a:pt x="2333" y="2643"/>
                    </a:cubicBezTo>
                    <a:cubicBezTo>
                      <a:pt x="2297" y="2673"/>
                      <a:pt x="2260" y="2699"/>
                      <a:pt x="2217" y="2721"/>
                    </a:cubicBezTo>
                    <a:lnTo>
                      <a:pt x="2197" y="2721"/>
                    </a:lnTo>
                    <a:cubicBezTo>
                      <a:pt x="2168" y="2716"/>
                      <a:pt x="2125" y="2705"/>
                      <a:pt x="2085" y="2684"/>
                    </a:cubicBezTo>
                    <a:cubicBezTo>
                      <a:pt x="2168" y="2680"/>
                      <a:pt x="2250" y="2659"/>
                      <a:pt x="2322" y="2618"/>
                    </a:cubicBezTo>
                    <a:close/>
                    <a:moveTo>
                      <a:pt x="1371" y="2736"/>
                    </a:moveTo>
                    <a:lnTo>
                      <a:pt x="1371" y="2736"/>
                    </a:lnTo>
                    <a:cubicBezTo>
                      <a:pt x="1377" y="2747"/>
                      <a:pt x="1383" y="2756"/>
                      <a:pt x="1389" y="2764"/>
                    </a:cubicBezTo>
                    <a:cubicBezTo>
                      <a:pt x="1385" y="2763"/>
                      <a:pt x="1382" y="2763"/>
                      <a:pt x="1378" y="2761"/>
                    </a:cubicBezTo>
                    <a:cubicBezTo>
                      <a:pt x="1374" y="2752"/>
                      <a:pt x="1372" y="2745"/>
                      <a:pt x="1371" y="2736"/>
                    </a:cubicBezTo>
                    <a:close/>
                    <a:moveTo>
                      <a:pt x="1294" y="2081"/>
                    </a:moveTo>
                    <a:lnTo>
                      <a:pt x="1294" y="2081"/>
                    </a:lnTo>
                    <a:cubicBezTo>
                      <a:pt x="1308" y="2085"/>
                      <a:pt x="1323" y="2090"/>
                      <a:pt x="1337" y="2092"/>
                    </a:cubicBezTo>
                    <a:cubicBezTo>
                      <a:pt x="1342" y="2094"/>
                      <a:pt x="1348" y="2094"/>
                      <a:pt x="1350" y="2094"/>
                    </a:cubicBezTo>
                    <a:cubicBezTo>
                      <a:pt x="1355" y="2099"/>
                      <a:pt x="1357" y="2102"/>
                      <a:pt x="1361" y="2107"/>
                    </a:cubicBezTo>
                    <a:cubicBezTo>
                      <a:pt x="1363" y="2123"/>
                      <a:pt x="1363" y="2138"/>
                      <a:pt x="1364" y="2154"/>
                    </a:cubicBezTo>
                    <a:cubicBezTo>
                      <a:pt x="1389" y="2289"/>
                      <a:pt x="1469" y="2416"/>
                      <a:pt x="1575" y="2515"/>
                    </a:cubicBezTo>
                    <a:cubicBezTo>
                      <a:pt x="1678" y="2617"/>
                      <a:pt x="1817" y="2668"/>
                      <a:pt x="1961" y="2680"/>
                    </a:cubicBezTo>
                    <a:cubicBezTo>
                      <a:pt x="1975" y="2681"/>
                      <a:pt x="1990" y="2681"/>
                      <a:pt x="2004" y="2681"/>
                    </a:cubicBezTo>
                    <a:cubicBezTo>
                      <a:pt x="2022" y="2701"/>
                      <a:pt x="2039" y="2723"/>
                      <a:pt x="2059" y="2739"/>
                    </a:cubicBezTo>
                    <a:cubicBezTo>
                      <a:pt x="2074" y="2750"/>
                      <a:pt x="2094" y="2757"/>
                      <a:pt x="2109" y="2767"/>
                    </a:cubicBezTo>
                    <a:cubicBezTo>
                      <a:pt x="2087" y="2774"/>
                      <a:pt x="2065" y="2778"/>
                      <a:pt x="2040" y="2783"/>
                    </a:cubicBezTo>
                    <a:cubicBezTo>
                      <a:pt x="1968" y="2767"/>
                      <a:pt x="1898" y="2742"/>
                      <a:pt x="1829" y="2710"/>
                    </a:cubicBezTo>
                    <a:cubicBezTo>
                      <a:pt x="1767" y="2683"/>
                      <a:pt x="1703" y="2654"/>
                      <a:pt x="1641" y="2618"/>
                    </a:cubicBezTo>
                    <a:cubicBezTo>
                      <a:pt x="1606" y="2580"/>
                      <a:pt x="1575" y="2542"/>
                      <a:pt x="1542" y="2507"/>
                    </a:cubicBezTo>
                    <a:cubicBezTo>
                      <a:pt x="1455" y="2416"/>
                      <a:pt x="1355" y="2321"/>
                      <a:pt x="1302" y="2190"/>
                    </a:cubicBezTo>
                    <a:cubicBezTo>
                      <a:pt x="1297" y="2154"/>
                      <a:pt x="1295" y="2117"/>
                      <a:pt x="1294" y="2081"/>
                    </a:cubicBezTo>
                    <a:close/>
                    <a:moveTo>
                      <a:pt x="1861" y="3043"/>
                    </a:moveTo>
                    <a:cubicBezTo>
                      <a:pt x="1875" y="3050"/>
                      <a:pt x="1890" y="3054"/>
                      <a:pt x="1906" y="3060"/>
                    </a:cubicBezTo>
                    <a:cubicBezTo>
                      <a:pt x="1886" y="3061"/>
                      <a:pt x="1866" y="3061"/>
                      <a:pt x="1846" y="3061"/>
                    </a:cubicBezTo>
                    <a:cubicBezTo>
                      <a:pt x="1790" y="3061"/>
                      <a:pt x="1735" y="3057"/>
                      <a:pt x="1681" y="3050"/>
                    </a:cubicBezTo>
                    <a:cubicBezTo>
                      <a:pt x="1701" y="3050"/>
                      <a:pt x="1722" y="3052"/>
                      <a:pt x="1743" y="3052"/>
                    </a:cubicBezTo>
                    <a:cubicBezTo>
                      <a:pt x="1783" y="3052"/>
                      <a:pt x="1822" y="3049"/>
                      <a:pt x="1861" y="3043"/>
                    </a:cubicBezTo>
                    <a:close/>
                    <a:moveTo>
                      <a:pt x="2721" y="3180"/>
                    </a:moveTo>
                    <a:cubicBezTo>
                      <a:pt x="2717" y="3188"/>
                      <a:pt x="2713" y="3195"/>
                      <a:pt x="2706" y="3200"/>
                    </a:cubicBezTo>
                    <a:cubicBezTo>
                      <a:pt x="2685" y="3211"/>
                      <a:pt x="2655" y="3210"/>
                      <a:pt x="2634" y="3218"/>
                    </a:cubicBezTo>
                    <a:cubicBezTo>
                      <a:pt x="2611" y="3228"/>
                      <a:pt x="2586" y="3228"/>
                      <a:pt x="2566" y="3235"/>
                    </a:cubicBezTo>
                    <a:cubicBezTo>
                      <a:pt x="2559" y="3237"/>
                      <a:pt x="2553" y="3244"/>
                      <a:pt x="2548" y="3250"/>
                    </a:cubicBezTo>
                    <a:cubicBezTo>
                      <a:pt x="2547" y="3248"/>
                      <a:pt x="2546" y="3244"/>
                      <a:pt x="2544" y="3244"/>
                    </a:cubicBezTo>
                    <a:cubicBezTo>
                      <a:pt x="2544" y="3244"/>
                      <a:pt x="2544" y="3244"/>
                      <a:pt x="2544" y="3244"/>
                    </a:cubicBezTo>
                    <a:cubicBezTo>
                      <a:pt x="2523" y="3246"/>
                      <a:pt x="2506" y="3251"/>
                      <a:pt x="2486" y="3255"/>
                    </a:cubicBezTo>
                    <a:cubicBezTo>
                      <a:pt x="2490" y="3248"/>
                      <a:pt x="2493" y="3241"/>
                      <a:pt x="2497" y="3236"/>
                    </a:cubicBezTo>
                    <a:cubicBezTo>
                      <a:pt x="2573" y="3222"/>
                      <a:pt x="2647" y="3204"/>
                      <a:pt x="2721" y="3180"/>
                    </a:cubicBezTo>
                    <a:close/>
                    <a:moveTo>
                      <a:pt x="2410" y="3250"/>
                    </a:moveTo>
                    <a:lnTo>
                      <a:pt x="2410" y="3250"/>
                    </a:lnTo>
                    <a:cubicBezTo>
                      <a:pt x="2405" y="3257"/>
                      <a:pt x="2402" y="3263"/>
                      <a:pt x="2396" y="3269"/>
                    </a:cubicBezTo>
                    <a:cubicBezTo>
                      <a:pt x="2333" y="3280"/>
                      <a:pt x="2270" y="3290"/>
                      <a:pt x="2205" y="3301"/>
                    </a:cubicBezTo>
                    <a:cubicBezTo>
                      <a:pt x="2242" y="3292"/>
                      <a:pt x="2274" y="3279"/>
                      <a:pt x="2307" y="3263"/>
                    </a:cubicBezTo>
                    <a:cubicBezTo>
                      <a:pt x="2341" y="3259"/>
                      <a:pt x="2376" y="3255"/>
                      <a:pt x="2410" y="3250"/>
                    </a:cubicBezTo>
                    <a:close/>
                    <a:moveTo>
                      <a:pt x="611" y="2573"/>
                    </a:moveTo>
                    <a:cubicBezTo>
                      <a:pt x="704" y="2702"/>
                      <a:pt x="826" y="2783"/>
                      <a:pt x="950" y="2845"/>
                    </a:cubicBezTo>
                    <a:cubicBezTo>
                      <a:pt x="1026" y="2969"/>
                      <a:pt x="1127" y="3078"/>
                      <a:pt x="1251" y="3156"/>
                    </a:cubicBezTo>
                    <a:cubicBezTo>
                      <a:pt x="1433" y="3272"/>
                      <a:pt x="1637" y="3304"/>
                      <a:pt x="1834" y="3304"/>
                    </a:cubicBezTo>
                    <a:cubicBezTo>
                      <a:pt x="1846" y="3304"/>
                      <a:pt x="1859" y="3304"/>
                      <a:pt x="1872" y="3303"/>
                    </a:cubicBezTo>
                    <a:cubicBezTo>
                      <a:pt x="1926" y="3316"/>
                      <a:pt x="1984" y="3323"/>
                      <a:pt x="2042" y="3323"/>
                    </a:cubicBezTo>
                    <a:cubicBezTo>
                      <a:pt x="2067" y="3323"/>
                      <a:pt x="2093" y="3321"/>
                      <a:pt x="2118" y="3319"/>
                    </a:cubicBezTo>
                    <a:lnTo>
                      <a:pt x="2118" y="3319"/>
                    </a:lnTo>
                    <a:cubicBezTo>
                      <a:pt x="2074" y="3327"/>
                      <a:pt x="2033" y="3335"/>
                      <a:pt x="1990" y="3342"/>
                    </a:cubicBezTo>
                    <a:cubicBezTo>
                      <a:pt x="1881" y="3359"/>
                      <a:pt x="1766" y="3371"/>
                      <a:pt x="1651" y="3371"/>
                    </a:cubicBezTo>
                    <a:cubicBezTo>
                      <a:pt x="1469" y="3371"/>
                      <a:pt x="1286" y="3340"/>
                      <a:pt x="1118" y="3248"/>
                    </a:cubicBezTo>
                    <a:cubicBezTo>
                      <a:pt x="870" y="3112"/>
                      <a:pt x="691" y="2864"/>
                      <a:pt x="616" y="2595"/>
                    </a:cubicBezTo>
                    <a:lnTo>
                      <a:pt x="611" y="2573"/>
                    </a:lnTo>
                    <a:close/>
                    <a:moveTo>
                      <a:pt x="2524" y="3273"/>
                    </a:moveTo>
                    <a:lnTo>
                      <a:pt x="2524" y="3273"/>
                    </a:lnTo>
                    <a:cubicBezTo>
                      <a:pt x="2520" y="3276"/>
                      <a:pt x="2519" y="3280"/>
                      <a:pt x="2515" y="3283"/>
                    </a:cubicBezTo>
                    <a:cubicBezTo>
                      <a:pt x="2493" y="3292"/>
                      <a:pt x="2471" y="3301"/>
                      <a:pt x="2453" y="3320"/>
                    </a:cubicBezTo>
                    <a:cubicBezTo>
                      <a:pt x="2435" y="3339"/>
                      <a:pt x="2423" y="3386"/>
                      <a:pt x="2398" y="3402"/>
                    </a:cubicBezTo>
                    <a:cubicBezTo>
                      <a:pt x="2376" y="3420"/>
                      <a:pt x="2351" y="3441"/>
                      <a:pt x="2322" y="3464"/>
                    </a:cubicBezTo>
                    <a:cubicBezTo>
                      <a:pt x="2307" y="3477"/>
                      <a:pt x="2287" y="3496"/>
                      <a:pt x="2268" y="3496"/>
                    </a:cubicBezTo>
                    <a:cubicBezTo>
                      <a:pt x="2267" y="3496"/>
                      <a:pt x="2266" y="3496"/>
                      <a:pt x="2264" y="3496"/>
                    </a:cubicBezTo>
                    <a:cubicBezTo>
                      <a:pt x="2290" y="3478"/>
                      <a:pt x="2315" y="3464"/>
                      <a:pt x="2340" y="3444"/>
                    </a:cubicBezTo>
                    <a:cubicBezTo>
                      <a:pt x="2394" y="3396"/>
                      <a:pt x="2432" y="3342"/>
                      <a:pt x="2467" y="3286"/>
                    </a:cubicBezTo>
                    <a:cubicBezTo>
                      <a:pt x="2487" y="3283"/>
                      <a:pt x="2506" y="3277"/>
                      <a:pt x="2524" y="3273"/>
                    </a:cubicBezTo>
                    <a:close/>
                    <a:moveTo>
                      <a:pt x="607" y="1282"/>
                    </a:moveTo>
                    <a:lnTo>
                      <a:pt x="607" y="1282"/>
                    </a:lnTo>
                    <a:cubicBezTo>
                      <a:pt x="595" y="1346"/>
                      <a:pt x="587" y="1412"/>
                      <a:pt x="580" y="1477"/>
                    </a:cubicBezTo>
                    <a:cubicBezTo>
                      <a:pt x="512" y="1690"/>
                      <a:pt x="474" y="1913"/>
                      <a:pt x="475" y="2142"/>
                    </a:cubicBezTo>
                    <a:cubicBezTo>
                      <a:pt x="481" y="2467"/>
                      <a:pt x="591" y="2802"/>
                      <a:pt x="814" y="3053"/>
                    </a:cubicBezTo>
                    <a:cubicBezTo>
                      <a:pt x="1034" y="3310"/>
                      <a:pt x="1370" y="3414"/>
                      <a:pt x="1677" y="3414"/>
                    </a:cubicBezTo>
                    <a:cubicBezTo>
                      <a:pt x="1687" y="3414"/>
                      <a:pt x="1697" y="3414"/>
                      <a:pt x="1707" y="3413"/>
                    </a:cubicBezTo>
                    <a:cubicBezTo>
                      <a:pt x="1920" y="3411"/>
                      <a:pt x="2146" y="3360"/>
                      <a:pt x="2356" y="3312"/>
                    </a:cubicBezTo>
                    <a:lnTo>
                      <a:pt x="2356" y="3312"/>
                    </a:lnTo>
                    <a:cubicBezTo>
                      <a:pt x="2279" y="3396"/>
                      <a:pt x="2183" y="3466"/>
                      <a:pt x="2074" y="3503"/>
                    </a:cubicBezTo>
                    <a:cubicBezTo>
                      <a:pt x="2007" y="3527"/>
                      <a:pt x="1939" y="3535"/>
                      <a:pt x="1871" y="3535"/>
                    </a:cubicBezTo>
                    <a:cubicBezTo>
                      <a:pt x="1762" y="3535"/>
                      <a:pt x="1654" y="3513"/>
                      <a:pt x="1554" y="3496"/>
                    </a:cubicBezTo>
                    <a:cubicBezTo>
                      <a:pt x="1386" y="3469"/>
                      <a:pt x="1224" y="3420"/>
                      <a:pt x="1079" y="3334"/>
                    </a:cubicBezTo>
                    <a:cubicBezTo>
                      <a:pt x="935" y="3250"/>
                      <a:pt x="801" y="3147"/>
                      <a:pt x="697" y="3019"/>
                    </a:cubicBezTo>
                    <a:cubicBezTo>
                      <a:pt x="602" y="2908"/>
                      <a:pt x="504" y="2796"/>
                      <a:pt x="442" y="2661"/>
                    </a:cubicBezTo>
                    <a:cubicBezTo>
                      <a:pt x="435" y="2646"/>
                      <a:pt x="427" y="2632"/>
                      <a:pt x="420" y="2615"/>
                    </a:cubicBezTo>
                    <a:cubicBezTo>
                      <a:pt x="368" y="2478"/>
                      <a:pt x="388" y="2326"/>
                      <a:pt x="382" y="2191"/>
                    </a:cubicBezTo>
                    <a:cubicBezTo>
                      <a:pt x="377" y="2052"/>
                      <a:pt x="386" y="1915"/>
                      <a:pt x="416" y="1781"/>
                    </a:cubicBezTo>
                    <a:cubicBezTo>
                      <a:pt x="448" y="1651"/>
                      <a:pt x="461" y="1510"/>
                      <a:pt x="530" y="1390"/>
                    </a:cubicBezTo>
                    <a:cubicBezTo>
                      <a:pt x="552" y="1351"/>
                      <a:pt x="580" y="1316"/>
                      <a:pt x="607" y="1282"/>
                    </a:cubicBezTo>
                    <a:close/>
                    <a:moveTo>
                      <a:pt x="2618" y="0"/>
                    </a:moveTo>
                    <a:cubicBezTo>
                      <a:pt x="2584" y="0"/>
                      <a:pt x="2542" y="23"/>
                      <a:pt x="2509" y="24"/>
                    </a:cubicBezTo>
                    <a:cubicBezTo>
                      <a:pt x="2473" y="25"/>
                      <a:pt x="2439" y="29"/>
                      <a:pt x="2403" y="38"/>
                    </a:cubicBezTo>
                    <a:cubicBezTo>
                      <a:pt x="2385" y="42"/>
                      <a:pt x="2366" y="50"/>
                      <a:pt x="2349" y="50"/>
                    </a:cubicBezTo>
                    <a:cubicBezTo>
                      <a:pt x="2336" y="50"/>
                      <a:pt x="2324" y="45"/>
                      <a:pt x="2317" y="29"/>
                    </a:cubicBezTo>
                    <a:cubicBezTo>
                      <a:pt x="2317" y="29"/>
                      <a:pt x="2317" y="29"/>
                      <a:pt x="2317" y="29"/>
                    </a:cubicBezTo>
                    <a:cubicBezTo>
                      <a:pt x="2316" y="29"/>
                      <a:pt x="2308" y="50"/>
                      <a:pt x="2310" y="51"/>
                    </a:cubicBezTo>
                    <a:cubicBezTo>
                      <a:pt x="2315" y="81"/>
                      <a:pt x="2327" y="88"/>
                      <a:pt x="2341" y="88"/>
                    </a:cubicBezTo>
                    <a:cubicBezTo>
                      <a:pt x="2346" y="88"/>
                      <a:pt x="2352" y="87"/>
                      <a:pt x="2358" y="86"/>
                    </a:cubicBezTo>
                    <a:cubicBezTo>
                      <a:pt x="2387" y="81"/>
                      <a:pt x="2422" y="59"/>
                      <a:pt x="2451" y="59"/>
                    </a:cubicBezTo>
                    <a:cubicBezTo>
                      <a:pt x="2454" y="59"/>
                      <a:pt x="2458" y="59"/>
                      <a:pt x="2461" y="60"/>
                    </a:cubicBezTo>
                    <a:cubicBezTo>
                      <a:pt x="2489" y="65"/>
                      <a:pt x="2519" y="65"/>
                      <a:pt x="2548" y="67"/>
                    </a:cubicBezTo>
                    <a:cubicBezTo>
                      <a:pt x="2577" y="71"/>
                      <a:pt x="2604" y="76"/>
                      <a:pt x="2630" y="86"/>
                    </a:cubicBezTo>
                    <a:cubicBezTo>
                      <a:pt x="2658" y="98"/>
                      <a:pt x="2661" y="153"/>
                      <a:pt x="2684" y="170"/>
                    </a:cubicBezTo>
                    <a:cubicBezTo>
                      <a:pt x="2706" y="188"/>
                      <a:pt x="2732" y="197"/>
                      <a:pt x="2753" y="221"/>
                    </a:cubicBezTo>
                    <a:cubicBezTo>
                      <a:pt x="2771" y="243"/>
                      <a:pt x="2794" y="259"/>
                      <a:pt x="2811" y="284"/>
                    </a:cubicBezTo>
                    <a:cubicBezTo>
                      <a:pt x="2828" y="307"/>
                      <a:pt x="2863" y="305"/>
                      <a:pt x="2879" y="331"/>
                    </a:cubicBezTo>
                    <a:cubicBezTo>
                      <a:pt x="2895" y="353"/>
                      <a:pt x="2879" y="415"/>
                      <a:pt x="2895" y="435"/>
                    </a:cubicBezTo>
                    <a:cubicBezTo>
                      <a:pt x="2912" y="457"/>
                      <a:pt x="2925" y="473"/>
                      <a:pt x="2940" y="493"/>
                    </a:cubicBezTo>
                    <a:cubicBezTo>
                      <a:pt x="2954" y="512"/>
                      <a:pt x="2991" y="504"/>
                      <a:pt x="3005" y="525"/>
                    </a:cubicBezTo>
                    <a:cubicBezTo>
                      <a:pt x="3014" y="539"/>
                      <a:pt x="3017" y="558"/>
                      <a:pt x="3023" y="576"/>
                    </a:cubicBezTo>
                    <a:cubicBezTo>
                      <a:pt x="3016" y="585"/>
                      <a:pt x="3012" y="594"/>
                      <a:pt x="3016" y="595"/>
                    </a:cubicBezTo>
                    <a:cubicBezTo>
                      <a:pt x="3025" y="603"/>
                      <a:pt x="3036" y="610"/>
                      <a:pt x="3049" y="620"/>
                    </a:cubicBezTo>
                    <a:cubicBezTo>
                      <a:pt x="3058" y="629"/>
                      <a:pt x="3071" y="640"/>
                      <a:pt x="3079" y="651"/>
                    </a:cubicBezTo>
                    <a:cubicBezTo>
                      <a:pt x="3093" y="671"/>
                      <a:pt x="3094" y="702"/>
                      <a:pt x="3108" y="720"/>
                    </a:cubicBezTo>
                    <a:cubicBezTo>
                      <a:pt x="3122" y="740"/>
                      <a:pt x="3152" y="741"/>
                      <a:pt x="3166" y="760"/>
                    </a:cubicBezTo>
                    <a:cubicBezTo>
                      <a:pt x="3170" y="767"/>
                      <a:pt x="3179" y="774"/>
                      <a:pt x="3188" y="779"/>
                    </a:cubicBezTo>
                    <a:cubicBezTo>
                      <a:pt x="3207" y="828"/>
                      <a:pt x="3217" y="879"/>
                      <a:pt x="3234" y="925"/>
                    </a:cubicBezTo>
                    <a:cubicBezTo>
                      <a:pt x="3245" y="971"/>
                      <a:pt x="3250" y="1016"/>
                      <a:pt x="3255" y="1063"/>
                    </a:cubicBezTo>
                    <a:cubicBezTo>
                      <a:pt x="3232" y="1016"/>
                      <a:pt x="3208" y="971"/>
                      <a:pt x="3175" y="931"/>
                    </a:cubicBezTo>
                    <a:cubicBezTo>
                      <a:pt x="3156" y="909"/>
                      <a:pt x="3135" y="890"/>
                      <a:pt x="3113" y="872"/>
                    </a:cubicBezTo>
                    <a:cubicBezTo>
                      <a:pt x="3105" y="852"/>
                      <a:pt x="3097" y="836"/>
                      <a:pt x="3084" y="818"/>
                    </a:cubicBezTo>
                    <a:cubicBezTo>
                      <a:pt x="3053" y="767"/>
                      <a:pt x="3021" y="715"/>
                      <a:pt x="2984" y="668"/>
                    </a:cubicBezTo>
                    <a:cubicBezTo>
                      <a:pt x="2945" y="621"/>
                      <a:pt x="2890" y="588"/>
                      <a:pt x="2849" y="543"/>
                    </a:cubicBezTo>
                    <a:cubicBezTo>
                      <a:pt x="2809" y="497"/>
                      <a:pt x="2775" y="442"/>
                      <a:pt x="2729" y="400"/>
                    </a:cubicBezTo>
                    <a:cubicBezTo>
                      <a:pt x="2684" y="356"/>
                      <a:pt x="2640" y="307"/>
                      <a:pt x="2588" y="272"/>
                    </a:cubicBezTo>
                    <a:cubicBezTo>
                      <a:pt x="2535" y="237"/>
                      <a:pt x="2472" y="223"/>
                      <a:pt x="2413" y="201"/>
                    </a:cubicBezTo>
                    <a:cubicBezTo>
                      <a:pt x="2376" y="171"/>
                      <a:pt x="2337" y="139"/>
                      <a:pt x="2295" y="117"/>
                    </a:cubicBezTo>
                    <a:cubicBezTo>
                      <a:pt x="2248" y="91"/>
                      <a:pt x="2190" y="94"/>
                      <a:pt x="2142" y="78"/>
                    </a:cubicBezTo>
                    <a:cubicBezTo>
                      <a:pt x="2092" y="64"/>
                      <a:pt x="2041" y="48"/>
                      <a:pt x="1988" y="48"/>
                    </a:cubicBezTo>
                    <a:cubicBezTo>
                      <a:pt x="1982" y="48"/>
                      <a:pt x="1976" y="48"/>
                      <a:pt x="1970" y="49"/>
                    </a:cubicBezTo>
                    <a:cubicBezTo>
                      <a:pt x="1909" y="51"/>
                      <a:pt x="1851" y="84"/>
                      <a:pt x="1796" y="95"/>
                    </a:cubicBezTo>
                    <a:cubicBezTo>
                      <a:pt x="1755" y="105"/>
                      <a:pt x="1717" y="119"/>
                      <a:pt x="1679" y="135"/>
                    </a:cubicBezTo>
                    <a:cubicBezTo>
                      <a:pt x="1604" y="119"/>
                      <a:pt x="1528" y="102"/>
                      <a:pt x="1450" y="101"/>
                    </a:cubicBezTo>
                    <a:cubicBezTo>
                      <a:pt x="1448" y="101"/>
                      <a:pt x="1446" y="101"/>
                      <a:pt x="1444" y="101"/>
                    </a:cubicBezTo>
                    <a:cubicBezTo>
                      <a:pt x="1355" y="101"/>
                      <a:pt x="1272" y="133"/>
                      <a:pt x="1187" y="150"/>
                    </a:cubicBezTo>
                    <a:cubicBezTo>
                      <a:pt x="1090" y="171"/>
                      <a:pt x="995" y="201"/>
                      <a:pt x="911" y="250"/>
                    </a:cubicBezTo>
                    <a:cubicBezTo>
                      <a:pt x="827" y="301"/>
                      <a:pt x="761" y="378"/>
                      <a:pt x="695" y="442"/>
                    </a:cubicBezTo>
                    <a:cubicBezTo>
                      <a:pt x="638" y="493"/>
                      <a:pt x="592" y="550"/>
                      <a:pt x="548" y="612"/>
                    </a:cubicBezTo>
                    <a:cubicBezTo>
                      <a:pt x="504" y="643"/>
                      <a:pt x="461" y="680"/>
                      <a:pt x="420" y="717"/>
                    </a:cubicBezTo>
                    <a:cubicBezTo>
                      <a:pt x="375" y="759"/>
                      <a:pt x="360" y="823"/>
                      <a:pt x="321" y="870"/>
                    </a:cubicBezTo>
                    <a:cubicBezTo>
                      <a:pt x="283" y="916"/>
                      <a:pt x="225" y="953"/>
                      <a:pt x="193" y="1007"/>
                    </a:cubicBezTo>
                    <a:cubicBezTo>
                      <a:pt x="160" y="1059"/>
                      <a:pt x="141" y="1118"/>
                      <a:pt x="115" y="1174"/>
                    </a:cubicBezTo>
                    <a:cubicBezTo>
                      <a:pt x="93" y="1231"/>
                      <a:pt x="53" y="1286"/>
                      <a:pt x="39" y="1348"/>
                    </a:cubicBezTo>
                    <a:cubicBezTo>
                      <a:pt x="24" y="1410"/>
                      <a:pt x="31" y="1474"/>
                      <a:pt x="25" y="1536"/>
                    </a:cubicBezTo>
                    <a:cubicBezTo>
                      <a:pt x="18" y="1598"/>
                      <a:pt x="31" y="1660"/>
                      <a:pt x="31" y="1722"/>
                    </a:cubicBezTo>
                    <a:cubicBezTo>
                      <a:pt x="32" y="1784"/>
                      <a:pt x="0" y="1849"/>
                      <a:pt x="10" y="1912"/>
                    </a:cubicBezTo>
                    <a:cubicBezTo>
                      <a:pt x="17" y="1953"/>
                      <a:pt x="39" y="1990"/>
                      <a:pt x="62" y="2026"/>
                    </a:cubicBezTo>
                    <a:cubicBezTo>
                      <a:pt x="68" y="2068"/>
                      <a:pt x="88" y="2110"/>
                      <a:pt x="102" y="2152"/>
                    </a:cubicBezTo>
                    <a:cubicBezTo>
                      <a:pt x="116" y="2191"/>
                      <a:pt x="132" y="2229"/>
                      <a:pt x="152" y="2266"/>
                    </a:cubicBezTo>
                    <a:cubicBezTo>
                      <a:pt x="157" y="2297"/>
                      <a:pt x="160" y="2332"/>
                      <a:pt x="167" y="2365"/>
                    </a:cubicBezTo>
                    <a:cubicBezTo>
                      <a:pt x="203" y="2542"/>
                      <a:pt x="292" y="2706"/>
                      <a:pt x="386" y="2858"/>
                    </a:cubicBezTo>
                    <a:cubicBezTo>
                      <a:pt x="477" y="3010"/>
                      <a:pt x="583" y="3158"/>
                      <a:pt x="723" y="3274"/>
                    </a:cubicBezTo>
                    <a:cubicBezTo>
                      <a:pt x="861" y="3391"/>
                      <a:pt x="1013" y="3497"/>
                      <a:pt x="1185" y="3564"/>
                    </a:cubicBezTo>
                    <a:cubicBezTo>
                      <a:pt x="1352" y="3628"/>
                      <a:pt x="1531" y="3645"/>
                      <a:pt x="1712" y="3645"/>
                    </a:cubicBezTo>
                    <a:cubicBezTo>
                      <a:pt x="1719" y="3645"/>
                      <a:pt x="1727" y="3645"/>
                      <a:pt x="1734" y="3645"/>
                    </a:cubicBezTo>
                    <a:cubicBezTo>
                      <a:pt x="1904" y="3643"/>
                      <a:pt x="2088" y="3605"/>
                      <a:pt x="2246" y="3507"/>
                    </a:cubicBezTo>
                    <a:cubicBezTo>
                      <a:pt x="2253" y="3519"/>
                      <a:pt x="2259" y="3525"/>
                      <a:pt x="2266" y="3528"/>
                    </a:cubicBezTo>
                    <a:cubicBezTo>
                      <a:pt x="2216" y="3555"/>
                      <a:pt x="2164" y="3583"/>
                      <a:pt x="2110" y="3609"/>
                    </a:cubicBezTo>
                    <a:cubicBezTo>
                      <a:pt x="2065" y="3631"/>
                      <a:pt x="2011" y="3660"/>
                      <a:pt x="1959" y="3660"/>
                    </a:cubicBezTo>
                    <a:cubicBezTo>
                      <a:pt x="1943" y="3660"/>
                      <a:pt x="1928" y="3657"/>
                      <a:pt x="1913" y="3652"/>
                    </a:cubicBezTo>
                    <a:cubicBezTo>
                      <a:pt x="1913" y="3652"/>
                      <a:pt x="1913" y="3652"/>
                      <a:pt x="1913" y="3652"/>
                    </a:cubicBezTo>
                    <a:cubicBezTo>
                      <a:pt x="1909" y="3652"/>
                      <a:pt x="1909" y="3674"/>
                      <a:pt x="1913" y="3676"/>
                    </a:cubicBezTo>
                    <a:cubicBezTo>
                      <a:pt x="1936" y="3690"/>
                      <a:pt x="1957" y="3695"/>
                      <a:pt x="1979" y="3695"/>
                    </a:cubicBezTo>
                    <a:cubicBezTo>
                      <a:pt x="2004" y="3695"/>
                      <a:pt x="2028" y="3688"/>
                      <a:pt x="2052" y="3679"/>
                    </a:cubicBezTo>
                    <a:cubicBezTo>
                      <a:pt x="2122" y="3654"/>
                      <a:pt x="2183" y="3601"/>
                      <a:pt x="2250" y="3576"/>
                    </a:cubicBezTo>
                    <a:cubicBezTo>
                      <a:pt x="2310" y="3554"/>
                      <a:pt x="2369" y="3525"/>
                      <a:pt x="2424" y="3491"/>
                    </a:cubicBezTo>
                    <a:cubicBezTo>
                      <a:pt x="2484" y="3456"/>
                      <a:pt x="2535" y="3425"/>
                      <a:pt x="2589" y="3394"/>
                    </a:cubicBezTo>
                    <a:lnTo>
                      <a:pt x="2590" y="3394"/>
                    </a:lnTo>
                    <a:cubicBezTo>
                      <a:pt x="2594" y="3394"/>
                      <a:pt x="2597" y="3395"/>
                      <a:pt x="2600" y="3395"/>
                    </a:cubicBezTo>
                    <a:cubicBezTo>
                      <a:pt x="2601" y="3395"/>
                      <a:pt x="2603" y="3395"/>
                      <a:pt x="2604" y="3394"/>
                    </a:cubicBezTo>
                    <a:cubicBezTo>
                      <a:pt x="2629" y="3387"/>
                      <a:pt x="2650" y="3374"/>
                      <a:pt x="2676" y="3367"/>
                    </a:cubicBezTo>
                    <a:cubicBezTo>
                      <a:pt x="2713" y="3360"/>
                      <a:pt x="2753" y="3353"/>
                      <a:pt x="2784" y="3332"/>
                    </a:cubicBezTo>
                    <a:cubicBezTo>
                      <a:pt x="2809" y="3319"/>
                      <a:pt x="2830" y="3302"/>
                      <a:pt x="2851" y="3287"/>
                    </a:cubicBezTo>
                    <a:cubicBezTo>
                      <a:pt x="2872" y="3289"/>
                      <a:pt x="2898" y="3296"/>
                      <a:pt x="2918" y="3296"/>
                    </a:cubicBezTo>
                    <a:cubicBezTo>
                      <a:pt x="2926" y="3296"/>
                      <a:pt x="2933" y="3295"/>
                      <a:pt x="2939" y="3292"/>
                    </a:cubicBezTo>
                    <a:cubicBezTo>
                      <a:pt x="2962" y="3279"/>
                      <a:pt x="2983" y="3261"/>
                      <a:pt x="3007" y="3246"/>
                    </a:cubicBezTo>
                    <a:cubicBezTo>
                      <a:pt x="3031" y="3230"/>
                      <a:pt x="3024" y="3191"/>
                      <a:pt x="3043" y="3174"/>
                    </a:cubicBezTo>
                    <a:cubicBezTo>
                      <a:pt x="3064" y="3156"/>
                      <a:pt x="3104" y="3151"/>
                      <a:pt x="3124" y="3133"/>
                    </a:cubicBezTo>
                    <a:cubicBezTo>
                      <a:pt x="3144" y="3112"/>
                      <a:pt x="3153" y="3087"/>
                      <a:pt x="3171" y="3067"/>
                    </a:cubicBezTo>
                    <a:cubicBezTo>
                      <a:pt x="3188" y="3046"/>
                      <a:pt x="3219" y="3032"/>
                      <a:pt x="3234" y="3010"/>
                    </a:cubicBezTo>
                    <a:cubicBezTo>
                      <a:pt x="3248" y="2988"/>
                      <a:pt x="3247" y="2955"/>
                      <a:pt x="3258" y="2933"/>
                    </a:cubicBezTo>
                    <a:lnTo>
                      <a:pt x="3263" y="2917"/>
                    </a:lnTo>
                    <a:cubicBezTo>
                      <a:pt x="3309" y="2885"/>
                      <a:pt x="3373" y="2862"/>
                      <a:pt x="3408" y="2816"/>
                    </a:cubicBezTo>
                    <a:cubicBezTo>
                      <a:pt x="3446" y="2764"/>
                      <a:pt x="3477" y="2707"/>
                      <a:pt x="3510" y="2651"/>
                    </a:cubicBezTo>
                    <a:cubicBezTo>
                      <a:pt x="3540" y="2595"/>
                      <a:pt x="3536" y="2523"/>
                      <a:pt x="3558" y="2464"/>
                    </a:cubicBezTo>
                    <a:cubicBezTo>
                      <a:pt x="3584" y="2405"/>
                      <a:pt x="3623" y="2348"/>
                      <a:pt x="3642" y="2285"/>
                    </a:cubicBezTo>
                    <a:cubicBezTo>
                      <a:pt x="3656" y="2220"/>
                      <a:pt x="3662" y="2156"/>
                      <a:pt x="3668" y="2090"/>
                    </a:cubicBezTo>
                    <a:cubicBezTo>
                      <a:pt x="3676" y="2025"/>
                      <a:pt x="3697" y="1959"/>
                      <a:pt x="3697" y="1894"/>
                    </a:cubicBezTo>
                    <a:cubicBezTo>
                      <a:pt x="3693" y="1828"/>
                      <a:pt x="3675" y="1763"/>
                      <a:pt x="3664" y="1700"/>
                    </a:cubicBezTo>
                    <a:cubicBezTo>
                      <a:pt x="3657" y="1634"/>
                      <a:pt x="3632" y="1572"/>
                      <a:pt x="3616" y="1509"/>
                    </a:cubicBezTo>
                    <a:cubicBezTo>
                      <a:pt x="3601" y="1446"/>
                      <a:pt x="3618" y="1371"/>
                      <a:pt x="3595" y="1309"/>
                    </a:cubicBezTo>
                    <a:cubicBezTo>
                      <a:pt x="3568" y="1234"/>
                      <a:pt x="3492" y="1181"/>
                      <a:pt x="3449" y="1117"/>
                    </a:cubicBezTo>
                    <a:cubicBezTo>
                      <a:pt x="3463" y="1110"/>
                      <a:pt x="3478" y="1099"/>
                      <a:pt x="3477" y="1097"/>
                    </a:cubicBezTo>
                    <a:cubicBezTo>
                      <a:pt x="3460" y="1078"/>
                      <a:pt x="3433" y="1068"/>
                      <a:pt x="3430" y="1041"/>
                    </a:cubicBezTo>
                    <a:cubicBezTo>
                      <a:pt x="3429" y="1013"/>
                      <a:pt x="3449" y="972"/>
                      <a:pt x="3452" y="939"/>
                    </a:cubicBezTo>
                    <a:cubicBezTo>
                      <a:pt x="3456" y="906"/>
                      <a:pt x="3479" y="861"/>
                      <a:pt x="3479" y="829"/>
                    </a:cubicBezTo>
                    <a:cubicBezTo>
                      <a:pt x="3479" y="796"/>
                      <a:pt x="3459" y="779"/>
                      <a:pt x="3451" y="753"/>
                    </a:cubicBezTo>
                    <a:cubicBezTo>
                      <a:pt x="3441" y="726"/>
                      <a:pt x="3413" y="712"/>
                      <a:pt x="3400" y="686"/>
                    </a:cubicBezTo>
                    <a:cubicBezTo>
                      <a:pt x="3387" y="661"/>
                      <a:pt x="3389" y="621"/>
                      <a:pt x="3372" y="596"/>
                    </a:cubicBezTo>
                    <a:cubicBezTo>
                      <a:pt x="3354" y="573"/>
                      <a:pt x="3353" y="537"/>
                      <a:pt x="3332" y="514"/>
                    </a:cubicBezTo>
                    <a:cubicBezTo>
                      <a:pt x="3313" y="492"/>
                      <a:pt x="3266" y="499"/>
                      <a:pt x="3245" y="478"/>
                    </a:cubicBezTo>
                    <a:lnTo>
                      <a:pt x="3182" y="422"/>
                    </a:lnTo>
                    <a:cubicBezTo>
                      <a:pt x="3162" y="402"/>
                      <a:pt x="3152" y="369"/>
                      <a:pt x="3128" y="351"/>
                    </a:cubicBezTo>
                    <a:cubicBezTo>
                      <a:pt x="3108" y="331"/>
                      <a:pt x="3093" y="303"/>
                      <a:pt x="3072" y="284"/>
                    </a:cubicBezTo>
                    <a:cubicBezTo>
                      <a:pt x="3050" y="265"/>
                      <a:pt x="3031" y="241"/>
                      <a:pt x="3009" y="223"/>
                    </a:cubicBezTo>
                    <a:cubicBezTo>
                      <a:pt x="2984" y="207"/>
                      <a:pt x="2948" y="208"/>
                      <a:pt x="2928" y="189"/>
                    </a:cubicBezTo>
                    <a:cubicBezTo>
                      <a:pt x="2906" y="170"/>
                      <a:pt x="2892" y="139"/>
                      <a:pt x="2870" y="119"/>
                    </a:cubicBezTo>
                    <a:cubicBezTo>
                      <a:pt x="2846" y="100"/>
                      <a:pt x="2828" y="73"/>
                      <a:pt x="2804" y="56"/>
                    </a:cubicBezTo>
                    <a:cubicBezTo>
                      <a:pt x="2780" y="36"/>
                      <a:pt x="2742" y="45"/>
                      <a:pt x="2716" y="31"/>
                    </a:cubicBezTo>
                    <a:cubicBezTo>
                      <a:pt x="2687" y="17"/>
                      <a:pt x="2658" y="2"/>
                      <a:pt x="2623" y="0"/>
                    </a:cubicBezTo>
                    <a:cubicBezTo>
                      <a:pt x="2622" y="0"/>
                      <a:pt x="2620" y="0"/>
                      <a:pt x="2618"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29"/>
              <p:cNvSpPr/>
              <p:nvPr/>
            </p:nvSpPr>
            <p:spPr>
              <a:xfrm>
                <a:off x="738825" y="3607650"/>
                <a:ext cx="93225" cy="91750"/>
              </a:xfrm>
              <a:custGeom>
                <a:rect b="b" l="l" r="r" t="t"/>
                <a:pathLst>
                  <a:path extrusionOk="0" h="3670" w="3729">
                    <a:moveTo>
                      <a:pt x="2134" y="638"/>
                    </a:moveTo>
                    <a:lnTo>
                      <a:pt x="2134" y="638"/>
                    </a:lnTo>
                    <a:cubicBezTo>
                      <a:pt x="2189" y="657"/>
                      <a:pt x="2241" y="676"/>
                      <a:pt x="2295" y="701"/>
                    </a:cubicBezTo>
                    <a:cubicBezTo>
                      <a:pt x="2285" y="702"/>
                      <a:pt x="2276" y="705"/>
                      <a:pt x="2266" y="706"/>
                    </a:cubicBezTo>
                    <a:cubicBezTo>
                      <a:pt x="2223" y="682"/>
                      <a:pt x="2178" y="660"/>
                      <a:pt x="2134" y="638"/>
                    </a:cubicBezTo>
                    <a:close/>
                    <a:moveTo>
                      <a:pt x="1604" y="770"/>
                    </a:moveTo>
                    <a:cubicBezTo>
                      <a:pt x="1710" y="771"/>
                      <a:pt x="1824" y="793"/>
                      <a:pt x="1937" y="826"/>
                    </a:cubicBezTo>
                    <a:cubicBezTo>
                      <a:pt x="1922" y="836"/>
                      <a:pt x="1907" y="844"/>
                      <a:pt x="1893" y="852"/>
                    </a:cubicBezTo>
                    <a:cubicBezTo>
                      <a:pt x="1757" y="814"/>
                      <a:pt x="1617" y="790"/>
                      <a:pt x="1472" y="789"/>
                    </a:cubicBezTo>
                    <a:cubicBezTo>
                      <a:pt x="1513" y="778"/>
                      <a:pt x="1556" y="770"/>
                      <a:pt x="1604" y="770"/>
                    </a:cubicBezTo>
                    <a:close/>
                    <a:moveTo>
                      <a:pt x="1999" y="845"/>
                    </a:moveTo>
                    <a:cubicBezTo>
                      <a:pt x="2018" y="852"/>
                      <a:pt x="2038" y="854"/>
                      <a:pt x="2057" y="863"/>
                    </a:cubicBezTo>
                    <a:cubicBezTo>
                      <a:pt x="2075" y="872"/>
                      <a:pt x="2094" y="881"/>
                      <a:pt x="2112" y="891"/>
                    </a:cubicBezTo>
                    <a:cubicBezTo>
                      <a:pt x="2087" y="892"/>
                      <a:pt x="2064" y="894"/>
                      <a:pt x="2038" y="899"/>
                    </a:cubicBezTo>
                    <a:cubicBezTo>
                      <a:pt x="2011" y="888"/>
                      <a:pt x="1985" y="880"/>
                      <a:pt x="1958" y="872"/>
                    </a:cubicBezTo>
                    <a:lnTo>
                      <a:pt x="1999" y="845"/>
                    </a:lnTo>
                    <a:close/>
                    <a:moveTo>
                      <a:pt x="2177" y="936"/>
                    </a:moveTo>
                    <a:cubicBezTo>
                      <a:pt x="2183" y="936"/>
                      <a:pt x="2190" y="936"/>
                      <a:pt x="2197" y="936"/>
                    </a:cubicBezTo>
                    <a:cubicBezTo>
                      <a:pt x="2254" y="971"/>
                      <a:pt x="2307" y="1009"/>
                      <a:pt x="2361" y="1049"/>
                    </a:cubicBezTo>
                    <a:cubicBezTo>
                      <a:pt x="2307" y="1015"/>
                      <a:pt x="2252" y="983"/>
                      <a:pt x="2196" y="960"/>
                    </a:cubicBezTo>
                    <a:cubicBezTo>
                      <a:pt x="2177" y="950"/>
                      <a:pt x="2156" y="943"/>
                      <a:pt x="2135" y="936"/>
                    </a:cubicBezTo>
                    <a:cubicBezTo>
                      <a:pt x="2149" y="936"/>
                      <a:pt x="2163" y="936"/>
                      <a:pt x="2177" y="936"/>
                    </a:cubicBezTo>
                    <a:close/>
                    <a:moveTo>
                      <a:pt x="2362" y="727"/>
                    </a:moveTo>
                    <a:cubicBezTo>
                      <a:pt x="2490" y="790"/>
                      <a:pt x="2611" y="865"/>
                      <a:pt x="2731" y="940"/>
                    </a:cubicBezTo>
                    <a:cubicBezTo>
                      <a:pt x="2748" y="953"/>
                      <a:pt x="2766" y="967"/>
                      <a:pt x="2782" y="978"/>
                    </a:cubicBezTo>
                    <a:cubicBezTo>
                      <a:pt x="2788" y="984"/>
                      <a:pt x="2790" y="994"/>
                      <a:pt x="2796" y="1001"/>
                    </a:cubicBezTo>
                    <a:cubicBezTo>
                      <a:pt x="2800" y="1023"/>
                      <a:pt x="2800" y="1045"/>
                      <a:pt x="2796" y="1066"/>
                    </a:cubicBezTo>
                    <a:cubicBezTo>
                      <a:pt x="2673" y="943"/>
                      <a:pt x="2525" y="851"/>
                      <a:pt x="2378" y="767"/>
                    </a:cubicBezTo>
                    <a:cubicBezTo>
                      <a:pt x="2357" y="755"/>
                      <a:pt x="2335" y="742"/>
                      <a:pt x="2314" y="733"/>
                    </a:cubicBezTo>
                    <a:cubicBezTo>
                      <a:pt x="2329" y="730"/>
                      <a:pt x="2345" y="728"/>
                      <a:pt x="2362" y="727"/>
                    </a:cubicBezTo>
                    <a:close/>
                    <a:moveTo>
                      <a:pt x="1461" y="1090"/>
                    </a:moveTo>
                    <a:lnTo>
                      <a:pt x="1461" y="1090"/>
                    </a:lnTo>
                    <a:cubicBezTo>
                      <a:pt x="1447" y="1092"/>
                      <a:pt x="1433" y="1095"/>
                      <a:pt x="1420" y="1097"/>
                    </a:cubicBezTo>
                    <a:cubicBezTo>
                      <a:pt x="1406" y="1099"/>
                      <a:pt x="1391" y="1104"/>
                      <a:pt x="1377" y="1106"/>
                    </a:cubicBezTo>
                    <a:cubicBezTo>
                      <a:pt x="1376" y="1101"/>
                      <a:pt x="1376" y="1099"/>
                      <a:pt x="1373" y="1095"/>
                    </a:cubicBezTo>
                    <a:cubicBezTo>
                      <a:pt x="1403" y="1092"/>
                      <a:pt x="1432" y="1092"/>
                      <a:pt x="1461" y="1090"/>
                    </a:cubicBezTo>
                    <a:close/>
                    <a:moveTo>
                      <a:pt x="2823" y="1046"/>
                    </a:moveTo>
                    <a:cubicBezTo>
                      <a:pt x="2837" y="1068"/>
                      <a:pt x="2852" y="1089"/>
                      <a:pt x="2865" y="1112"/>
                    </a:cubicBezTo>
                    <a:cubicBezTo>
                      <a:pt x="2865" y="1112"/>
                      <a:pt x="2865" y="1113"/>
                      <a:pt x="2865" y="1113"/>
                    </a:cubicBezTo>
                    <a:lnTo>
                      <a:pt x="2865" y="1113"/>
                    </a:lnTo>
                    <a:cubicBezTo>
                      <a:pt x="2850" y="1101"/>
                      <a:pt x="2835" y="1091"/>
                      <a:pt x="2818" y="1079"/>
                    </a:cubicBezTo>
                    <a:cubicBezTo>
                      <a:pt x="2822" y="1071"/>
                      <a:pt x="2822" y="1059"/>
                      <a:pt x="2823" y="1046"/>
                    </a:cubicBezTo>
                    <a:close/>
                    <a:moveTo>
                      <a:pt x="1334" y="1099"/>
                    </a:moveTo>
                    <a:cubicBezTo>
                      <a:pt x="1336" y="1104"/>
                      <a:pt x="1336" y="1108"/>
                      <a:pt x="1337" y="1112"/>
                    </a:cubicBezTo>
                    <a:cubicBezTo>
                      <a:pt x="1227" y="1134"/>
                      <a:pt x="1118" y="1169"/>
                      <a:pt x="1014" y="1217"/>
                    </a:cubicBezTo>
                    <a:cubicBezTo>
                      <a:pt x="1021" y="1203"/>
                      <a:pt x="1027" y="1188"/>
                      <a:pt x="1034" y="1174"/>
                    </a:cubicBezTo>
                    <a:cubicBezTo>
                      <a:pt x="1088" y="1154"/>
                      <a:pt x="1143" y="1134"/>
                      <a:pt x="1201" y="1121"/>
                    </a:cubicBezTo>
                    <a:cubicBezTo>
                      <a:pt x="1245" y="1111"/>
                      <a:pt x="1289" y="1106"/>
                      <a:pt x="1334" y="1099"/>
                    </a:cubicBezTo>
                    <a:close/>
                    <a:moveTo>
                      <a:pt x="1687" y="1280"/>
                    </a:moveTo>
                    <a:cubicBezTo>
                      <a:pt x="1713" y="1283"/>
                      <a:pt x="1738" y="1286"/>
                      <a:pt x="1764" y="1287"/>
                    </a:cubicBezTo>
                    <a:cubicBezTo>
                      <a:pt x="1729" y="1295"/>
                      <a:pt x="1699" y="1308"/>
                      <a:pt x="1669" y="1322"/>
                    </a:cubicBezTo>
                    <a:cubicBezTo>
                      <a:pt x="1673" y="1308"/>
                      <a:pt x="1674" y="1294"/>
                      <a:pt x="1678" y="1280"/>
                    </a:cubicBezTo>
                    <a:close/>
                    <a:moveTo>
                      <a:pt x="978" y="1360"/>
                    </a:moveTo>
                    <a:lnTo>
                      <a:pt x="978" y="1360"/>
                    </a:lnTo>
                    <a:cubicBezTo>
                      <a:pt x="970" y="1364"/>
                      <a:pt x="959" y="1373"/>
                      <a:pt x="950" y="1377"/>
                    </a:cubicBezTo>
                    <a:cubicBezTo>
                      <a:pt x="952" y="1374"/>
                      <a:pt x="952" y="1370"/>
                      <a:pt x="953" y="1367"/>
                    </a:cubicBezTo>
                    <a:cubicBezTo>
                      <a:pt x="960" y="1363"/>
                      <a:pt x="970" y="1362"/>
                      <a:pt x="978" y="1360"/>
                    </a:cubicBezTo>
                    <a:close/>
                    <a:moveTo>
                      <a:pt x="1845" y="1300"/>
                    </a:moveTo>
                    <a:cubicBezTo>
                      <a:pt x="1878" y="1305"/>
                      <a:pt x="1908" y="1311"/>
                      <a:pt x="1940" y="1324"/>
                    </a:cubicBezTo>
                    <a:cubicBezTo>
                      <a:pt x="2013" y="1355"/>
                      <a:pt x="2068" y="1417"/>
                      <a:pt x="2122" y="1467"/>
                    </a:cubicBezTo>
                    <a:cubicBezTo>
                      <a:pt x="2068" y="1439"/>
                      <a:pt x="2011" y="1417"/>
                      <a:pt x="1955" y="1397"/>
                    </a:cubicBezTo>
                    <a:cubicBezTo>
                      <a:pt x="1878" y="1374"/>
                      <a:pt x="1797" y="1355"/>
                      <a:pt x="1714" y="1348"/>
                    </a:cubicBezTo>
                    <a:cubicBezTo>
                      <a:pt x="1757" y="1328"/>
                      <a:pt x="1798" y="1312"/>
                      <a:pt x="1845" y="1300"/>
                    </a:cubicBezTo>
                    <a:close/>
                    <a:moveTo>
                      <a:pt x="3143" y="585"/>
                    </a:moveTo>
                    <a:cubicBezTo>
                      <a:pt x="3158" y="598"/>
                      <a:pt x="3172" y="607"/>
                      <a:pt x="3183" y="622"/>
                    </a:cubicBezTo>
                    <a:cubicBezTo>
                      <a:pt x="3238" y="680"/>
                      <a:pt x="3290" y="741"/>
                      <a:pt x="3337" y="806"/>
                    </a:cubicBezTo>
                    <a:cubicBezTo>
                      <a:pt x="3382" y="872"/>
                      <a:pt x="3421" y="946"/>
                      <a:pt x="3448" y="1023"/>
                    </a:cubicBezTo>
                    <a:cubicBezTo>
                      <a:pt x="3476" y="1104"/>
                      <a:pt x="3448" y="1195"/>
                      <a:pt x="3455" y="1273"/>
                    </a:cubicBezTo>
                    <a:cubicBezTo>
                      <a:pt x="3462" y="1355"/>
                      <a:pt x="3469" y="1434"/>
                      <a:pt x="3455" y="1514"/>
                    </a:cubicBezTo>
                    <a:cubicBezTo>
                      <a:pt x="3454" y="1527"/>
                      <a:pt x="3450" y="1539"/>
                      <a:pt x="3448" y="1549"/>
                    </a:cubicBezTo>
                    <a:cubicBezTo>
                      <a:pt x="3422" y="1477"/>
                      <a:pt x="3389" y="1408"/>
                      <a:pt x="3352" y="1342"/>
                    </a:cubicBezTo>
                    <a:cubicBezTo>
                      <a:pt x="3360" y="1312"/>
                      <a:pt x="3367" y="1279"/>
                      <a:pt x="3363" y="1249"/>
                    </a:cubicBezTo>
                    <a:cubicBezTo>
                      <a:pt x="3355" y="1187"/>
                      <a:pt x="3334" y="1128"/>
                      <a:pt x="3322" y="1067"/>
                    </a:cubicBezTo>
                    <a:cubicBezTo>
                      <a:pt x="3311" y="1005"/>
                      <a:pt x="3290" y="947"/>
                      <a:pt x="3269" y="885"/>
                    </a:cubicBezTo>
                    <a:cubicBezTo>
                      <a:pt x="3250" y="823"/>
                      <a:pt x="3198" y="778"/>
                      <a:pt x="3170" y="722"/>
                    </a:cubicBezTo>
                    <a:cubicBezTo>
                      <a:pt x="3154" y="684"/>
                      <a:pt x="3154" y="631"/>
                      <a:pt x="3143" y="585"/>
                    </a:cubicBezTo>
                    <a:close/>
                    <a:moveTo>
                      <a:pt x="2481" y="1134"/>
                    </a:moveTo>
                    <a:cubicBezTo>
                      <a:pt x="2629" y="1239"/>
                      <a:pt x="2793" y="1342"/>
                      <a:pt x="2883" y="1506"/>
                    </a:cubicBezTo>
                    <a:cubicBezTo>
                      <a:pt x="2898" y="1534"/>
                      <a:pt x="2910" y="1565"/>
                      <a:pt x="2921" y="1594"/>
                    </a:cubicBezTo>
                    <a:cubicBezTo>
                      <a:pt x="2909" y="1572"/>
                      <a:pt x="2898" y="1547"/>
                      <a:pt x="2884" y="1527"/>
                    </a:cubicBezTo>
                    <a:cubicBezTo>
                      <a:pt x="2818" y="1422"/>
                      <a:pt x="2723" y="1342"/>
                      <a:pt x="2624" y="1280"/>
                    </a:cubicBezTo>
                    <a:cubicBezTo>
                      <a:pt x="2581" y="1228"/>
                      <a:pt x="2533" y="1180"/>
                      <a:pt x="2481" y="1134"/>
                    </a:cubicBezTo>
                    <a:close/>
                    <a:moveTo>
                      <a:pt x="1607" y="1656"/>
                    </a:moveTo>
                    <a:lnTo>
                      <a:pt x="1607" y="1668"/>
                    </a:lnTo>
                    <a:cubicBezTo>
                      <a:pt x="1534" y="1690"/>
                      <a:pt x="1465" y="1726"/>
                      <a:pt x="1410" y="1773"/>
                    </a:cubicBezTo>
                    <a:cubicBezTo>
                      <a:pt x="1387" y="1790"/>
                      <a:pt x="1366" y="1813"/>
                      <a:pt x="1348" y="1836"/>
                    </a:cubicBezTo>
                    <a:cubicBezTo>
                      <a:pt x="1343" y="1838"/>
                      <a:pt x="1336" y="1840"/>
                      <a:pt x="1330" y="1842"/>
                    </a:cubicBezTo>
                    <a:cubicBezTo>
                      <a:pt x="1332" y="1838"/>
                      <a:pt x="1332" y="1834"/>
                      <a:pt x="1334" y="1829"/>
                    </a:cubicBezTo>
                    <a:cubicBezTo>
                      <a:pt x="1336" y="1827"/>
                      <a:pt x="1337" y="1823"/>
                      <a:pt x="1341" y="1820"/>
                    </a:cubicBezTo>
                    <a:cubicBezTo>
                      <a:pt x="1392" y="1737"/>
                      <a:pt x="1476" y="1699"/>
                      <a:pt x="1563" y="1671"/>
                    </a:cubicBezTo>
                    <a:cubicBezTo>
                      <a:pt x="1577" y="1666"/>
                      <a:pt x="1592" y="1662"/>
                      <a:pt x="1607" y="1656"/>
                    </a:cubicBezTo>
                    <a:close/>
                    <a:moveTo>
                      <a:pt x="664" y="1666"/>
                    </a:moveTo>
                    <a:cubicBezTo>
                      <a:pt x="664" y="1686"/>
                      <a:pt x="663" y="1707"/>
                      <a:pt x="663" y="1726"/>
                    </a:cubicBezTo>
                    <a:cubicBezTo>
                      <a:pt x="663" y="1766"/>
                      <a:pt x="667" y="1806"/>
                      <a:pt x="671" y="1845"/>
                    </a:cubicBezTo>
                    <a:cubicBezTo>
                      <a:pt x="664" y="1862"/>
                      <a:pt x="660" y="1878"/>
                      <a:pt x="655" y="1891"/>
                    </a:cubicBezTo>
                    <a:cubicBezTo>
                      <a:pt x="650" y="1814"/>
                      <a:pt x="655" y="1739"/>
                      <a:pt x="664" y="1666"/>
                    </a:cubicBezTo>
                    <a:close/>
                    <a:moveTo>
                      <a:pt x="3580" y="1706"/>
                    </a:moveTo>
                    <a:cubicBezTo>
                      <a:pt x="3580" y="1707"/>
                      <a:pt x="3582" y="1710"/>
                      <a:pt x="3582" y="1710"/>
                    </a:cubicBezTo>
                    <a:cubicBezTo>
                      <a:pt x="3587" y="1755"/>
                      <a:pt x="3600" y="1802"/>
                      <a:pt x="3601" y="1850"/>
                    </a:cubicBezTo>
                    <a:cubicBezTo>
                      <a:pt x="3606" y="1898"/>
                      <a:pt x="3601" y="1946"/>
                      <a:pt x="3594" y="1993"/>
                    </a:cubicBezTo>
                    <a:cubicBezTo>
                      <a:pt x="3590" y="2008"/>
                      <a:pt x="3582" y="2022"/>
                      <a:pt x="3572" y="2034"/>
                    </a:cubicBezTo>
                    <a:cubicBezTo>
                      <a:pt x="3562" y="2003"/>
                      <a:pt x="3554" y="1973"/>
                      <a:pt x="3547" y="1944"/>
                    </a:cubicBezTo>
                    <a:cubicBezTo>
                      <a:pt x="3542" y="1916"/>
                      <a:pt x="3532" y="1889"/>
                      <a:pt x="3521" y="1862"/>
                    </a:cubicBezTo>
                    <a:cubicBezTo>
                      <a:pt x="3545" y="1812"/>
                      <a:pt x="3565" y="1761"/>
                      <a:pt x="3580" y="1706"/>
                    </a:cubicBezTo>
                    <a:close/>
                    <a:moveTo>
                      <a:pt x="2492" y="1499"/>
                    </a:moveTo>
                    <a:lnTo>
                      <a:pt x="2492" y="1499"/>
                    </a:lnTo>
                    <a:cubicBezTo>
                      <a:pt x="2583" y="1642"/>
                      <a:pt x="2610" y="1817"/>
                      <a:pt x="2588" y="1953"/>
                    </a:cubicBezTo>
                    <a:cubicBezTo>
                      <a:pt x="2584" y="1982"/>
                      <a:pt x="2577" y="2014"/>
                      <a:pt x="2567" y="2044"/>
                    </a:cubicBezTo>
                    <a:cubicBezTo>
                      <a:pt x="2569" y="2003"/>
                      <a:pt x="2570" y="1960"/>
                      <a:pt x="2570" y="1919"/>
                    </a:cubicBezTo>
                    <a:cubicBezTo>
                      <a:pt x="2570" y="1827"/>
                      <a:pt x="2580" y="1726"/>
                      <a:pt x="2550" y="1628"/>
                    </a:cubicBezTo>
                    <a:cubicBezTo>
                      <a:pt x="2536" y="1583"/>
                      <a:pt x="2515" y="1540"/>
                      <a:pt x="2492" y="1499"/>
                    </a:cubicBezTo>
                    <a:close/>
                    <a:moveTo>
                      <a:pt x="1787" y="1610"/>
                    </a:moveTo>
                    <a:cubicBezTo>
                      <a:pt x="1808" y="1610"/>
                      <a:pt x="1829" y="1613"/>
                      <a:pt x="1850" y="1617"/>
                    </a:cubicBezTo>
                    <a:cubicBezTo>
                      <a:pt x="1950" y="1639"/>
                      <a:pt x="2046" y="1686"/>
                      <a:pt x="2119" y="1754"/>
                    </a:cubicBezTo>
                    <a:cubicBezTo>
                      <a:pt x="2130" y="1765"/>
                      <a:pt x="2139" y="1777"/>
                      <a:pt x="2149" y="1788"/>
                    </a:cubicBezTo>
                    <a:cubicBezTo>
                      <a:pt x="2129" y="1784"/>
                      <a:pt x="2109" y="1782"/>
                      <a:pt x="2089" y="1782"/>
                    </a:cubicBezTo>
                    <a:cubicBezTo>
                      <a:pt x="2025" y="1782"/>
                      <a:pt x="1960" y="1802"/>
                      <a:pt x="1904" y="1849"/>
                    </a:cubicBezTo>
                    <a:cubicBezTo>
                      <a:pt x="1868" y="1832"/>
                      <a:pt x="1828" y="1821"/>
                      <a:pt x="1789" y="1821"/>
                    </a:cubicBezTo>
                    <a:cubicBezTo>
                      <a:pt x="1780" y="1821"/>
                      <a:pt x="1772" y="1822"/>
                      <a:pt x="1764" y="1823"/>
                    </a:cubicBezTo>
                    <a:cubicBezTo>
                      <a:pt x="1703" y="1829"/>
                      <a:pt x="1661" y="1865"/>
                      <a:pt x="1625" y="1897"/>
                    </a:cubicBezTo>
                    <a:cubicBezTo>
                      <a:pt x="1618" y="1896"/>
                      <a:pt x="1612" y="1896"/>
                      <a:pt x="1605" y="1896"/>
                    </a:cubicBezTo>
                    <a:cubicBezTo>
                      <a:pt x="1581" y="1896"/>
                      <a:pt x="1558" y="1900"/>
                      <a:pt x="1535" y="1904"/>
                    </a:cubicBezTo>
                    <a:cubicBezTo>
                      <a:pt x="1487" y="1917"/>
                      <a:pt x="1453" y="1952"/>
                      <a:pt x="1414" y="1978"/>
                    </a:cubicBezTo>
                    <a:cubicBezTo>
                      <a:pt x="1385" y="1999"/>
                      <a:pt x="1345" y="2021"/>
                      <a:pt x="1321" y="2052"/>
                    </a:cubicBezTo>
                    <a:cubicBezTo>
                      <a:pt x="1321" y="2051"/>
                      <a:pt x="1321" y="2050"/>
                      <a:pt x="1318" y="2048"/>
                    </a:cubicBezTo>
                    <a:cubicBezTo>
                      <a:pt x="1334" y="1974"/>
                      <a:pt x="1365" y="1909"/>
                      <a:pt x="1407" y="1858"/>
                    </a:cubicBezTo>
                    <a:cubicBezTo>
                      <a:pt x="1452" y="1849"/>
                      <a:pt x="1498" y="1841"/>
                      <a:pt x="1543" y="1841"/>
                    </a:cubicBezTo>
                    <a:cubicBezTo>
                      <a:pt x="1578" y="1841"/>
                      <a:pt x="1612" y="1846"/>
                      <a:pt x="1644" y="1858"/>
                    </a:cubicBezTo>
                    <a:cubicBezTo>
                      <a:pt x="1644" y="1858"/>
                      <a:pt x="1644" y="1859"/>
                      <a:pt x="1645" y="1859"/>
                    </a:cubicBezTo>
                    <a:cubicBezTo>
                      <a:pt x="1647" y="1859"/>
                      <a:pt x="1652" y="1838"/>
                      <a:pt x="1648" y="1835"/>
                    </a:cubicBezTo>
                    <a:cubicBezTo>
                      <a:pt x="1611" y="1809"/>
                      <a:pt x="1570" y="1802"/>
                      <a:pt x="1530" y="1802"/>
                    </a:cubicBezTo>
                    <a:cubicBezTo>
                      <a:pt x="1509" y="1802"/>
                      <a:pt x="1489" y="1804"/>
                      <a:pt x="1468" y="1806"/>
                    </a:cubicBezTo>
                    <a:cubicBezTo>
                      <a:pt x="1508" y="1774"/>
                      <a:pt x="1550" y="1750"/>
                      <a:pt x="1603" y="1733"/>
                    </a:cubicBezTo>
                    <a:lnTo>
                      <a:pt x="1603" y="1733"/>
                    </a:lnTo>
                    <a:cubicBezTo>
                      <a:pt x="1600" y="1755"/>
                      <a:pt x="1600" y="1780"/>
                      <a:pt x="1596" y="1801"/>
                    </a:cubicBezTo>
                    <a:cubicBezTo>
                      <a:pt x="1594" y="1805"/>
                      <a:pt x="1602" y="1807"/>
                      <a:pt x="1609" y="1807"/>
                    </a:cubicBezTo>
                    <a:cubicBezTo>
                      <a:pt x="1614" y="1807"/>
                      <a:pt x="1619" y="1806"/>
                      <a:pt x="1619" y="1803"/>
                    </a:cubicBezTo>
                    <a:cubicBezTo>
                      <a:pt x="1628" y="1776"/>
                      <a:pt x="1633" y="1747"/>
                      <a:pt x="1639" y="1719"/>
                    </a:cubicBezTo>
                    <a:cubicBezTo>
                      <a:pt x="1683" y="1708"/>
                      <a:pt x="1730" y="1702"/>
                      <a:pt x="1775" y="1702"/>
                    </a:cubicBezTo>
                    <a:cubicBezTo>
                      <a:pt x="1840" y="1702"/>
                      <a:pt x="1905" y="1714"/>
                      <a:pt x="1962" y="1740"/>
                    </a:cubicBezTo>
                    <a:cubicBezTo>
                      <a:pt x="1964" y="1741"/>
                      <a:pt x="1966" y="1741"/>
                      <a:pt x="1968" y="1741"/>
                    </a:cubicBezTo>
                    <a:cubicBezTo>
                      <a:pt x="1987" y="1741"/>
                      <a:pt x="2008" y="1706"/>
                      <a:pt x="1985" y="1693"/>
                    </a:cubicBezTo>
                    <a:cubicBezTo>
                      <a:pt x="1920" y="1655"/>
                      <a:pt x="1843" y="1639"/>
                      <a:pt x="1766" y="1639"/>
                    </a:cubicBezTo>
                    <a:cubicBezTo>
                      <a:pt x="1726" y="1639"/>
                      <a:pt x="1685" y="1643"/>
                      <a:pt x="1645" y="1652"/>
                    </a:cubicBezTo>
                    <a:lnTo>
                      <a:pt x="1645" y="1637"/>
                    </a:lnTo>
                    <a:cubicBezTo>
                      <a:pt x="1690" y="1622"/>
                      <a:pt x="1738" y="1610"/>
                      <a:pt x="1787" y="1610"/>
                    </a:cubicBezTo>
                    <a:close/>
                    <a:moveTo>
                      <a:pt x="1637" y="1283"/>
                    </a:moveTo>
                    <a:lnTo>
                      <a:pt x="1637" y="1283"/>
                    </a:lnTo>
                    <a:cubicBezTo>
                      <a:pt x="1633" y="1297"/>
                      <a:pt x="1628" y="1311"/>
                      <a:pt x="1626" y="1326"/>
                    </a:cubicBezTo>
                    <a:cubicBezTo>
                      <a:pt x="1625" y="1331"/>
                      <a:pt x="1625" y="1335"/>
                      <a:pt x="1625" y="1339"/>
                    </a:cubicBezTo>
                    <a:cubicBezTo>
                      <a:pt x="1619" y="1342"/>
                      <a:pt x="1617" y="1346"/>
                      <a:pt x="1611" y="1348"/>
                    </a:cubicBezTo>
                    <a:cubicBezTo>
                      <a:pt x="1596" y="1349"/>
                      <a:pt x="1579" y="1349"/>
                      <a:pt x="1564" y="1352"/>
                    </a:cubicBezTo>
                    <a:cubicBezTo>
                      <a:pt x="1425" y="1377"/>
                      <a:pt x="1300" y="1456"/>
                      <a:pt x="1200" y="1561"/>
                    </a:cubicBezTo>
                    <a:cubicBezTo>
                      <a:pt x="1100" y="1664"/>
                      <a:pt x="1047" y="1802"/>
                      <a:pt x="1036" y="1946"/>
                    </a:cubicBezTo>
                    <a:cubicBezTo>
                      <a:pt x="1034" y="1960"/>
                      <a:pt x="1034" y="1975"/>
                      <a:pt x="1034" y="1989"/>
                    </a:cubicBezTo>
                    <a:cubicBezTo>
                      <a:pt x="1015" y="2007"/>
                      <a:pt x="993" y="2023"/>
                      <a:pt x="978" y="2044"/>
                    </a:cubicBezTo>
                    <a:cubicBezTo>
                      <a:pt x="966" y="2061"/>
                      <a:pt x="959" y="2077"/>
                      <a:pt x="950" y="2095"/>
                    </a:cubicBezTo>
                    <a:cubicBezTo>
                      <a:pt x="944" y="2072"/>
                      <a:pt x="938" y="2050"/>
                      <a:pt x="933" y="2028"/>
                    </a:cubicBezTo>
                    <a:cubicBezTo>
                      <a:pt x="950" y="1955"/>
                      <a:pt x="977" y="1884"/>
                      <a:pt x="1005" y="1817"/>
                    </a:cubicBezTo>
                    <a:cubicBezTo>
                      <a:pt x="1033" y="1755"/>
                      <a:pt x="1062" y="1692"/>
                      <a:pt x="1098" y="1630"/>
                    </a:cubicBezTo>
                    <a:cubicBezTo>
                      <a:pt x="1136" y="1595"/>
                      <a:pt x="1173" y="1562"/>
                      <a:pt x="1211" y="1531"/>
                    </a:cubicBezTo>
                    <a:cubicBezTo>
                      <a:pt x="1301" y="1444"/>
                      <a:pt x="1398" y="1342"/>
                      <a:pt x="1528" y="1291"/>
                    </a:cubicBezTo>
                    <a:cubicBezTo>
                      <a:pt x="1564" y="1286"/>
                      <a:pt x="1600" y="1284"/>
                      <a:pt x="1637" y="1283"/>
                    </a:cubicBezTo>
                    <a:close/>
                    <a:moveTo>
                      <a:pt x="1142" y="606"/>
                    </a:moveTo>
                    <a:lnTo>
                      <a:pt x="1142" y="606"/>
                    </a:lnTo>
                    <a:cubicBezTo>
                      <a:pt x="1012" y="695"/>
                      <a:pt x="931" y="817"/>
                      <a:pt x="868" y="940"/>
                    </a:cubicBezTo>
                    <a:cubicBezTo>
                      <a:pt x="744" y="1016"/>
                      <a:pt x="634" y="1115"/>
                      <a:pt x="554" y="1239"/>
                    </a:cubicBezTo>
                    <a:cubicBezTo>
                      <a:pt x="430" y="1433"/>
                      <a:pt x="403" y="1651"/>
                      <a:pt x="408" y="1858"/>
                    </a:cubicBezTo>
                    <a:cubicBezTo>
                      <a:pt x="389" y="1938"/>
                      <a:pt x="382" y="2022"/>
                      <a:pt x="393" y="2105"/>
                    </a:cubicBezTo>
                    <a:cubicBezTo>
                      <a:pt x="385" y="2063"/>
                      <a:pt x="375" y="2022"/>
                      <a:pt x="368" y="1979"/>
                    </a:cubicBezTo>
                    <a:cubicBezTo>
                      <a:pt x="326" y="1697"/>
                      <a:pt x="312" y="1384"/>
                      <a:pt x="463" y="1112"/>
                    </a:cubicBezTo>
                    <a:cubicBezTo>
                      <a:pt x="601" y="866"/>
                      <a:pt x="849" y="687"/>
                      <a:pt x="1121" y="611"/>
                    </a:cubicBezTo>
                    <a:lnTo>
                      <a:pt x="1142" y="606"/>
                    </a:lnTo>
                    <a:close/>
                    <a:moveTo>
                      <a:pt x="1033" y="2069"/>
                    </a:moveTo>
                    <a:cubicBezTo>
                      <a:pt x="1036" y="2151"/>
                      <a:pt x="1056" y="2234"/>
                      <a:pt x="1098" y="2306"/>
                    </a:cubicBezTo>
                    <a:cubicBezTo>
                      <a:pt x="1089" y="2310"/>
                      <a:pt x="1083" y="2312"/>
                      <a:pt x="1074" y="2317"/>
                    </a:cubicBezTo>
                    <a:cubicBezTo>
                      <a:pt x="1043" y="2282"/>
                      <a:pt x="1015" y="2244"/>
                      <a:pt x="994" y="2202"/>
                    </a:cubicBezTo>
                    <a:lnTo>
                      <a:pt x="994" y="2182"/>
                    </a:lnTo>
                    <a:cubicBezTo>
                      <a:pt x="999" y="2151"/>
                      <a:pt x="1011" y="2110"/>
                      <a:pt x="1033" y="2069"/>
                    </a:cubicBezTo>
                    <a:close/>
                    <a:moveTo>
                      <a:pt x="1616" y="375"/>
                    </a:moveTo>
                    <a:cubicBezTo>
                      <a:pt x="1724" y="375"/>
                      <a:pt x="1832" y="386"/>
                      <a:pt x="1936" y="411"/>
                    </a:cubicBezTo>
                    <a:cubicBezTo>
                      <a:pt x="2067" y="441"/>
                      <a:pt x="2210" y="455"/>
                      <a:pt x="2332" y="523"/>
                    </a:cubicBezTo>
                    <a:cubicBezTo>
                      <a:pt x="2371" y="545"/>
                      <a:pt x="2405" y="572"/>
                      <a:pt x="2439" y="602"/>
                    </a:cubicBezTo>
                    <a:cubicBezTo>
                      <a:pt x="2375" y="589"/>
                      <a:pt x="2307" y="580"/>
                      <a:pt x="2241" y="573"/>
                    </a:cubicBezTo>
                    <a:cubicBezTo>
                      <a:pt x="2033" y="510"/>
                      <a:pt x="1819" y="470"/>
                      <a:pt x="1598" y="470"/>
                    </a:cubicBezTo>
                    <a:cubicBezTo>
                      <a:pt x="1591" y="470"/>
                      <a:pt x="1584" y="470"/>
                      <a:pt x="1577" y="470"/>
                    </a:cubicBezTo>
                    <a:cubicBezTo>
                      <a:pt x="1249" y="475"/>
                      <a:pt x="912" y="585"/>
                      <a:pt x="661" y="808"/>
                    </a:cubicBezTo>
                    <a:cubicBezTo>
                      <a:pt x="396" y="1033"/>
                      <a:pt x="293" y="1382"/>
                      <a:pt x="299" y="1697"/>
                    </a:cubicBezTo>
                    <a:cubicBezTo>
                      <a:pt x="301" y="1911"/>
                      <a:pt x="355" y="2134"/>
                      <a:pt x="401" y="2344"/>
                    </a:cubicBezTo>
                    <a:cubicBezTo>
                      <a:pt x="317" y="2267"/>
                      <a:pt x="246" y="2171"/>
                      <a:pt x="209" y="2063"/>
                    </a:cubicBezTo>
                    <a:cubicBezTo>
                      <a:pt x="147" y="1886"/>
                      <a:pt x="189" y="1706"/>
                      <a:pt x="217" y="1545"/>
                    </a:cubicBezTo>
                    <a:cubicBezTo>
                      <a:pt x="244" y="1379"/>
                      <a:pt x="293" y="1216"/>
                      <a:pt x="379" y="1071"/>
                    </a:cubicBezTo>
                    <a:cubicBezTo>
                      <a:pt x="463" y="928"/>
                      <a:pt x="568" y="796"/>
                      <a:pt x="696" y="691"/>
                    </a:cubicBezTo>
                    <a:cubicBezTo>
                      <a:pt x="807" y="596"/>
                      <a:pt x="922" y="500"/>
                      <a:pt x="1055" y="438"/>
                    </a:cubicBezTo>
                    <a:cubicBezTo>
                      <a:pt x="1070" y="431"/>
                      <a:pt x="1085" y="423"/>
                      <a:pt x="1102" y="416"/>
                    </a:cubicBezTo>
                    <a:cubicBezTo>
                      <a:pt x="1191" y="382"/>
                      <a:pt x="1286" y="379"/>
                      <a:pt x="1378" y="379"/>
                    </a:cubicBezTo>
                    <a:cubicBezTo>
                      <a:pt x="1401" y="379"/>
                      <a:pt x="1424" y="379"/>
                      <a:pt x="1447" y="379"/>
                    </a:cubicBezTo>
                    <a:cubicBezTo>
                      <a:pt x="1474" y="379"/>
                      <a:pt x="1501" y="379"/>
                      <a:pt x="1527" y="378"/>
                    </a:cubicBezTo>
                    <a:cubicBezTo>
                      <a:pt x="1557" y="376"/>
                      <a:pt x="1586" y="375"/>
                      <a:pt x="1616" y="375"/>
                    </a:cubicBezTo>
                    <a:close/>
                    <a:moveTo>
                      <a:pt x="1098" y="2343"/>
                    </a:moveTo>
                    <a:cubicBezTo>
                      <a:pt x="1110" y="2351"/>
                      <a:pt x="1121" y="2361"/>
                      <a:pt x="1131" y="2372"/>
                    </a:cubicBezTo>
                    <a:lnTo>
                      <a:pt x="1142" y="2387"/>
                    </a:lnTo>
                    <a:cubicBezTo>
                      <a:pt x="1125" y="2373"/>
                      <a:pt x="1111" y="2358"/>
                      <a:pt x="1098" y="2343"/>
                    </a:cubicBezTo>
                    <a:close/>
                    <a:moveTo>
                      <a:pt x="410" y="2190"/>
                    </a:moveTo>
                    <a:cubicBezTo>
                      <a:pt x="419" y="2224"/>
                      <a:pt x="433" y="2257"/>
                      <a:pt x="449" y="2290"/>
                    </a:cubicBezTo>
                    <a:cubicBezTo>
                      <a:pt x="454" y="2325"/>
                      <a:pt x="458" y="2358"/>
                      <a:pt x="463" y="2392"/>
                    </a:cubicBezTo>
                    <a:cubicBezTo>
                      <a:pt x="456" y="2387"/>
                      <a:pt x="449" y="2383"/>
                      <a:pt x="444" y="2379"/>
                    </a:cubicBezTo>
                    <a:cubicBezTo>
                      <a:pt x="433" y="2318"/>
                      <a:pt x="422" y="2253"/>
                      <a:pt x="410" y="2190"/>
                    </a:cubicBezTo>
                    <a:close/>
                    <a:moveTo>
                      <a:pt x="2756" y="2238"/>
                    </a:moveTo>
                    <a:cubicBezTo>
                      <a:pt x="2756" y="2277"/>
                      <a:pt x="2752" y="2312"/>
                      <a:pt x="2745" y="2351"/>
                    </a:cubicBezTo>
                    <a:cubicBezTo>
                      <a:pt x="2723" y="2365"/>
                      <a:pt x="2704" y="2377"/>
                      <a:pt x="2680" y="2388"/>
                    </a:cubicBezTo>
                    <a:cubicBezTo>
                      <a:pt x="2661" y="2398"/>
                      <a:pt x="2643" y="2405"/>
                      <a:pt x="2623" y="2413"/>
                    </a:cubicBezTo>
                    <a:cubicBezTo>
                      <a:pt x="2618" y="2414"/>
                      <a:pt x="2614" y="2416"/>
                      <a:pt x="2610" y="2418"/>
                    </a:cubicBezTo>
                    <a:cubicBezTo>
                      <a:pt x="2611" y="2416"/>
                      <a:pt x="2614" y="2414"/>
                      <a:pt x="2616" y="2414"/>
                    </a:cubicBezTo>
                    <a:cubicBezTo>
                      <a:pt x="2668" y="2365"/>
                      <a:pt x="2716" y="2304"/>
                      <a:pt x="2756" y="2238"/>
                    </a:cubicBezTo>
                    <a:close/>
                    <a:moveTo>
                      <a:pt x="2089" y="1853"/>
                    </a:moveTo>
                    <a:cubicBezTo>
                      <a:pt x="2128" y="1853"/>
                      <a:pt x="2166" y="1861"/>
                      <a:pt x="2199" y="1875"/>
                    </a:cubicBezTo>
                    <a:cubicBezTo>
                      <a:pt x="2219" y="1919"/>
                      <a:pt x="2232" y="1966"/>
                      <a:pt x="2236" y="2010"/>
                    </a:cubicBezTo>
                    <a:cubicBezTo>
                      <a:pt x="2247" y="2099"/>
                      <a:pt x="2212" y="2193"/>
                      <a:pt x="2170" y="2274"/>
                    </a:cubicBezTo>
                    <a:cubicBezTo>
                      <a:pt x="2134" y="2340"/>
                      <a:pt x="2079" y="2392"/>
                      <a:pt x="2018" y="2429"/>
                    </a:cubicBezTo>
                    <a:cubicBezTo>
                      <a:pt x="2015" y="2430"/>
                      <a:pt x="2011" y="2430"/>
                      <a:pt x="2007" y="2430"/>
                    </a:cubicBezTo>
                    <a:cubicBezTo>
                      <a:pt x="1995" y="2430"/>
                      <a:pt x="1984" y="2428"/>
                      <a:pt x="1970" y="2428"/>
                    </a:cubicBezTo>
                    <a:cubicBezTo>
                      <a:pt x="1978" y="2416"/>
                      <a:pt x="1985" y="2402"/>
                      <a:pt x="1995" y="2392"/>
                    </a:cubicBezTo>
                    <a:cubicBezTo>
                      <a:pt x="2027" y="2352"/>
                      <a:pt x="2067" y="2308"/>
                      <a:pt x="2084" y="2251"/>
                    </a:cubicBezTo>
                    <a:cubicBezTo>
                      <a:pt x="2101" y="2197"/>
                      <a:pt x="2115" y="2121"/>
                      <a:pt x="2098" y="2052"/>
                    </a:cubicBezTo>
                    <a:cubicBezTo>
                      <a:pt x="2089" y="2015"/>
                      <a:pt x="2067" y="1982"/>
                      <a:pt x="2040" y="1956"/>
                    </a:cubicBezTo>
                    <a:cubicBezTo>
                      <a:pt x="2018" y="1934"/>
                      <a:pt x="1995" y="1915"/>
                      <a:pt x="1970" y="1897"/>
                    </a:cubicBezTo>
                    <a:cubicBezTo>
                      <a:pt x="1965" y="1893"/>
                      <a:pt x="1962" y="1891"/>
                      <a:pt x="1956" y="1887"/>
                    </a:cubicBezTo>
                    <a:cubicBezTo>
                      <a:pt x="1999" y="1863"/>
                      <a:pt x="2045" y="1853"/>
                      <a:pt x="2089" y="1853"/>
                    </a:cubicBezTo>
                    <a:close/>
                    <a:moveTo>
                      <a:pt x="216" y="2251"/>
                    </a:moveTo>
                    <a:lnTo>
                      <a:pt x="216" y="2251"/>
                    </a:lnTo>
                    <a:cubicBezTo>
                      <a:pt x="233" y="2277"/>
                      <a:pt x="246" y="2303"/>
                      <a:pt x="268" y="2326"/>
                    </a:cubicBezTo>
                    <a:cubicBezTo>
                      <a:pt x="315" y="2380"/>
                      <a:pt x="368" y="2420"/>
                      <a:pt x="426" y="2451"/>
                    </a:cubicBezTo>
                    <a:cubicBezTo>
                      <a:pt x="429" y="2471"/>
                      <a:pt x="434" y="2490"/>
                      <a:pt x="437" y="2507"/>
                    </a:cubicBezTo>
                    <a:cubicBezTo>
                      <a:pt x="436" y="2504"/>
                      <a:pt x="433" y="2502"/>
                      <a:pt x="430" y="2500"/>
                    </a:cubicBezTo>
                    <a:cubicBezTo>
                      <a:pt x="421" y="2478"/>
                      <a:pt x="412" y="2457"/>
                      <a:pt x="393" y="2438"/>
                    </a:cubicBezTo>
                    <a:cubicBezTo>
                      <a:pt x="374" y="2420"/>
                      <a:pt x="327" y="2407"/>
                      <a:pt x="310" y="2383"/>
                    </a:cubicBezTo>
                    <a:cubicBezTo>
                      <a:pt x="293" y="2362"/>
                      <a:pt x="272" y="2337"/>
                      <a:pt x="249" y="2310"/>
                    </a:cubicBezTo>
                    <a:cubicBezTo>
                      <a:pt x="235" y="2292"/>
                      <a:pt x="214" y="2271"/>
                      <a:pt x="216" y="2251"/>
                    </a:cubicBezTo>
                    <a:close/>
                    <a:moveTo>
                      <a:pt x="458" y="2469"/>
                    </a:moveTo>
                    <a:lnTo>
                      <a:pt x="458" y="2469"/>
                    </a:lnTo>
                    <a:cubicBezTo>
                      <a:pt x="465" y="2473"/>
                      <a:pt x="470" y="2476"/>
                      <a:pt x="477" y="2480"/>
                    </a:cubicBezTo>
                    <a:cubicBezTo>
                      <a:pt x="491" y="2556"/>
                      <a:pt x="510" y="2629"/>
                      <a:pt x="533" y="2703"/>
                    </a:cubicBezTo>
                    <a:cubicBezTo>
                      <a:pt x="525" y="2698"/>
                      <a:pt x="518" y="2695"/>
                      <a:pt x="513" y="2688"/>
                    </a:cubicBezTo>
                    <a:cubicBezTo>
                      <a:pt x="502" y="2668"/>
                      <a:pt x="503" y="2639"/>
                      <a:pt x="495" y="2615"/>
                    </a:cubicBezTo>
                    <a:cubicBezTo>
                      <a:pt x="485" y="2593"/>
                      <a:pt x="485" y="2568"/>
                      <a:pt x="478" y="2549"/>
                    </a:cubicBezTo>
                    <a:cubicBezTo>
                      <a:pt x="476" y="2542"/>
                      <a:pt x="469" y="2537"/>
                      <a:pt x="463" y="2531"/>
                    </a:cubicBezTo>
                    <a:cubicBezTo>
                      <a:pt x="465" y="2530"/>
                      <a:pt x="470" y="2530"/>
                      <a:pt x="469" y="2529"/>
                    </a:cubicBezTo>
                    <a:cubicBezTo>
                      <a:pt x="467" y="2507"/>
                      <a:pt x="462" y="2490"/>
                      <a:pt x="458" y="2469"/>
                    </a:cubicBezTo>
                    <a:close/>
                    <a:moveTo>
                      <a:pt x="1530" y="2897"/>
                    </a:moveTo>
                    <a:cubicBezTo>
                      <a:pt x="1642" y="2928"/>
                      <a:pt x="1757" y="2945"/>
                      <a:pt x="1870" y="2945"/>
                    </a:cubicBezTo>
                    <a:cubicBezTo>
                      <a:pt x="1883" y="2945"/>
                      <a:pt x="1896" y="2945"/>
                      <a:pt x="1908" y="2944"/>
                    </a:cubicBezTo>
                    <a:cubicBezTo>
                      <a:pt x="1936" y="2943"/>
                      <a:pt x="1963" y="2939"/>
                      <a:pt x="1991" y="2937"/>
                    </a:cubicBezTo>
                    <a:cubicBezTo>
                      <a:pt x="1992" y="2937"/>
                      <a:pt x="1992" y="2939"/>
                      <a:pt x="1992" y="2939"/>
                    </a:cubicBezTo>
                    <a:cubicBezTo>
                      <a:pt x="2033" y="2959"/>
                      <a:pt x="2075" y="3006"/>
                      <a:pt x="2120" y="3024"/>
                    </a:cubicBezTo>
                    <a:cubicBezTo>
                      <a:pt x="2135" y="3031"/>
                      <a:pt x="2149" y="3031"/>
                      <a:pt x="2164" y="3031"/>
                    </a:cubicBezTo>
                    <a:cubicBezTo>
                      <a:pt x="2153" y="3032"/>
                      <a:pt x="2142" y="3032"/>
                      <a:pt x="2131" y="3032"/>
                    </a:cubicBezTo>
                    <a:cubicBezTo>
                      <a:pt x="2029" y="3032"/>
                      <a:pt x="1918" y="3005"/>
                      <a:pt x="1802" y="2980"/>
                    </a:cubicBezTo>
                    <a:cubicBezTo>
                      <a:pt x="1707" y="2959"/>
                      <a:pt x="1618" y="2930"/>
                      <a:pt x="1530" y="2897"/>
                    </a:cubicBezTo>
                    <a:close/>
                    <a:moveTo>
                      <a:pt x="2815" y="3287"/>
                    </a:moveTo>
                    <a:cubicBezTo>
                      <a:pt x="2814" y="3290"/>
                      <a:pt x="2814" y="3294"/>
                      <a:pt x="2811" y="3295"/>
                    </a:cubicBezTo>
                    <a:cubicBezTo>
                      <a:pt x="2792" y="3317"/>
                      <a:pt x="2770" y="3335"/>
                      <a:pt x="2746" y="3350"/>
                    </a:cubicBezTo>
                    <a:cubicBezTo>
                      <a:pt x="2739" y="3354"/>
                      <a:pt x="2732" y="3355"/>
                      <a:pt x="2724" y="3355"/>
                    </a:cubicBezTo>
                    <a:cubicBezTo>
                      <a:pt x="2719" y="3355"/>
                      <a:pt x="2715" y="3355"/>
                      <a:pt x="2711" y="3354"/>
                    </a:cubicBezTo>
                    <a:cubicBezTo>
                      <a:pt x="2745" y="3331"/>
                      <a:pt x="2781" y="3309"/>
                      <a:pt x="2815" y="3287"/>
                    </a:cubicBezTo>
                    <a:close/>
                    <a:moveTo>
                      <a:pt x="1838" y="0"/>
                    </a:moveTo>
                    <a:cubicBezTo>
                      <a:pt x="1830" y="0"/>
                      <a:pt x="1821" y="1"/>
                      <a:pt x="1813" y="2"/>
                    </a:cubicBezTo>
                    <a:cubicBezTo>
                      <a:pt x="1772" y="9"/>
                      <a:pt x="1736" y="32"/>
                      <a:pt x="1700" y="54"/>
                    </a:cubicBezTo>
                    <a:cubicBezTo>
                      <a:pt x="1656" y="71"/>
                      <a:pt x="1614" y="91"/>
                      <a:pt x="1571" y="105"/>
                    </a:cubicBezTo>
                    <a:cubicBezTo>
                      <a:pt x="1531" y="119"/>
                      <a:pt x="1494" y="135"/>
                      <a:pt x="1455" y="156"/>
                    </a:cubicBezTo>
                    <a:cubicBezTo>
                      <a:pt x="1422" y="160"/>
                      <a:pt x="1388" y="164"/>
                      <a:pt x="1356" y="171"/>
                    </a:cubicBezTo>
                    <a:cubicBezTo>
                      <a:pt x="1177" y="207"/>
                      <a:pt x="1014" y="296"/>
                      <a:pt x="862" y="387"/>
                    </a:cubicBezTo>
                    <a:cubicBezTo>
                      <a:pt x="710" y="479"/>
                      <a:pt x="560" y="585"/>
                      <a:pt x="441" y="723"/>
                    </a:cubicBezTo>
                    <a:cubicBezTo>
                      <a:pt x="321" y="861"/>
                      <a:pt x="217" y="1012"/>
                      <a:pt x="149" y="1184"/>
                    </a:cubicBezTo>
                    <a:cubicBezTo>
                      <a:pt x="83" y="1356"/>
                      <a:pt x="67" y="1543"/>
                      <a:pt x="70" y="1729"/>
                    </a:cubicBezTo>
                    <a:cubicBezTo>
                      <a:pt x="71" y="1900"/>
                      <a:pt x="108" y="2083"/>
                      <a:pt x="207" y="2241"/>
                    </a:cubicBezTo>
                    <a:cubicBezTo>
                      <a:pt x="195" y="2245"/>
                      <a:pt x="189" y="2252"/>
                      <a:pt x="187" y="2259"/>
                    </a:cubicBezTo>
                    <a:cubicBezTo>
                      <a:pt x="159" y="2209"/>
                      <a:pt x="132" y="2158"/>
                      <a:pt x="105" y="2105"/>
                    </a:cubicBezTo>
                    <a:cubicBezTo>
                      <a:pt x="77" y="2045"/>
                      <a:pt x="38" y="1974"/>
                      <a:pt x="60" y="1908"/>
                    </a:cubicBezTo>
                    <a:cubicBezTo>
                      <a:pt x="58" y="1899"/>
                      <a:pt x="44" y="1896"/>
                      <a:pt x="36" y="1896"/>
                    </a:cubicBezTo>
                    <a:cubicBezTo>
                      <a:pt x="34" y="1896"/>
                      <a:pt x="32" y="1897"/>
                      <a:pt x="31" y="1897"/>
                    </a:cubicBezTo>
                    <a:cubicBezTo>
                      <a:pt x="1" y="1945"/>
                      <a:pt x="13" y="1992"/>
                      <a:pt x="28" y="2036"/>
                    </a:cubicBezTo>
                    <a:cubicBezTo>
                      <a:pt x="55" y="2106"/>
                      <a:pt x="107" y="2167"/>
                      <a:pt x="132" y="2233"/>
                    </a:cubicBezTo>
                    <a:cubicBezTo>
                      <a:pt x="154" y="2292"/>
                      <a:pt x="182" y="2351"/>
                      <a:pt x="217" y="2405"/>
                    </a:cubicBezTo>
                    <a:cubicBezTo>
                      <a:pt x="251" y="2462"/>
                      <a:pt x="283" y="2516"/>
                      <a:pt x="313" y="2570"/>
                    </a:cubicBezTo>
                    <a:lnTo>
                      <a:pt x="313" y="2571"/>
                    </a:lnTo>
                    <a:cubicBezTo>
                      <a:pt x="313" y="2577"/>
                      <a:pt x="312" y="2579"/>
                      <a:pt x="313" y="2585"/>
                    </a:cubicBezTo>
                    <a:cubicBezTo>
                      <a:pt x="320" y="2608"/>
                      <a:pt x="334" y="2629"/>
                      <a:pt x="341" y="2655"/>
                    </a:cubicBezTo>
                    <a:cubicBezTo>
                      <a:pt x="348" y="2694"/>
                      <a:pt x="355" y="2732"/>
                      <a:pt x="375" y="2764"/>
                    </a:cubicBezTo>
                    <a:cubicBezTo>
                      <a:pt x="389" y="2786"/>
                      <a:pt x="405" y="2808"/>
                      <a:pt x="421" y="2829"/>
                    </a:cubicBezTo>
                    <a:cubicBezTo>
                      <a:pt x="419" y="2856"/>
                      <a:pt x="405" y="2896"/>
                      <a:pt x="415" y="2915"/>
                    </a:cubicBezTo>
                    <a:cubicBezTo>
                      <a:pt x="429" y="2939"/>
                      <a:pt x="447" y="2959"/>
                      <a:pt x="462" y="2984"/>
                    </a:cubicBezTo>
                    <a:cubicBezTo>
                      <a:pt x="477" y="3006"/>
                      <a:pt x="517" y="3001"/>
                      <a:pt x="533" y="3020"/>
                    </a:cubicBezTo>
                    <a:cubicBezTo>
                      <a:pt x="551" y="3040"/>
                      <a:pt x="557" y="3080"/>
                      <a:pt x="575" y="3101"/>
                    </a:cubicBezTo>
                    <a:cubicBezTo>
                      <a:pt x="595" y="3120"/>
                      <a:pt x="620" y="3130"/>
                      <a:pt x="642" y="3148"/>
                    </a:cubicBezTo>
                    <a:cubicBezTo>
                      <a:pt x="663" y="3164"/>
                      <a:pt x="677" y="3196"/>
                      <a:pt x="701" y="3211"/>
                    </a:cubicBezTo>
                    <a:cubicBezTo>
                      <a:pt x="723" y="3225"/>
                      <a:pt x="756" y="3221"/>
                      <a:pt x="780" y="3233"/>
                    </a:cubicBezTo>
                    <a:lnTo>
                      <a:pt x="795" y="3239"/>
                    </a:lnTo>
                    <a:cubicBezTo>
                      <a:pt x="828" y="3283"/>
                      <a:pt x="850" y="3349"/>
                      <a:pt x="897" y="3382"/>
                    </a:cubicBezTo>
                    <a:cubicBezTo>
                      <a:pt x="949" y="3419"/>
                      <a:pt x="1005" y="3451"/>
                      <a:pt x="1062" y="3482"/>
                    </a:cubicBezTo>
                    <a:cubicBezTo>
                      <a:pt x="1121" y="3514"/>
                      <a:pt x="1191" y="3508"/>
                      <a:pt x="1252" y="3530"/>
                    </a:cubicBezTo>
                    <a:cubicBezTo>
                      <a:pt x="1310" y="3557"/>
                      <a:pt x="1369" y="3596"/>
                      <a:pt x="1432" y="3614"/>
                    </a:cubicBezTo>
                    <a:cubicBezTo>
                      <a:pt x="1495" y="3628"/>
                      <a:pt x="1561" y="3635"/>
                      <a:pt x="1626" y="3641"/>
                    </a:cubicBezTo>
                    <a:cubicBezTo>
                      <a:pt x="1692" y="3649"/>
                      <a:pt x="1757" y="3668"/>
                      <a:pt x="1824" y="3669"/>
                    </a:cubicBezTo>
                    <a:cubicBezTo>
                      <a:pt x="1892" y="3668"/>
                      <a:pt x="1955" y="3647"/>
                      <a:pt x="2020" y="3638"/>
                    </a:cubicBezTo>
                    <a:cubicBezTo>
                      <a:pt x="2086" y="3631"/>
                      <a:pt x="2148" y="3605"/>
                      <a:pt x="2211" y="3590"/>
                    </a:cubicBezTo>
                    <a:cubicBezTo>
                      <a:pt x="2274" y="3574"/>
                      <a:pt x="2349" y="3591"/>
                      <a:pt x="2412" y="3569"/>
                    </a:cubicBezTo>
                    <a:cubicBezTo>
                      <a:pt x="2488" y="3541"/>
                      <a:pt x="2541" y="3466"/>
                      <a:pt x="2605" y="3423"/>
                    </a:cubicBezTo>
                    <a:cubicBezTo>
                      <a:pt x="2611" y="3435"/>
                      <a:pt x="2622" y="3451"/>
                      <a:pt x="2624" y="3451"/>
                    </a:cubicBezTo>
                    <a:cubicBezTo>
                      <a:pt x="2624" y="3451"/>
                      <a:pt x="2624" y="3451"/>
                      <a:pt x="2624" y="3451"/>
                    </a:cubicBezTo>
                    <a:cubicBezTo>
                      <a:pt x="2643" y="3433"/>
                      <a:pt x="2653" y="3405"/>
                      <a:pt x="2680" y="3404"/>
                    </a:cubicBezTo>
                    <a:cubicBezTo>
                      <a:pt x="2682" y="3404"/>
                      <a:pt x="2684" y="3404"/>
                      <a:pt x="2685" y="3404"/>
                    </a:cubicBezTo>
                    <a:cubicBezTo>
                      <a:pt x="2713" y="3404"/>
                      <a:pt x="2751" y="3423"/>
                      <a:pt x="2782" y="3426"/>
                    </a:cubicBezTo>
                    <a:cubicBezTo>
                      <a:pt x="2815" y="3429"/>
                      <a:pt x="2862" y="3453"/>
                      <a:pt x="2894" y="3453"/>
                    </a:cubicBezTo>
                    <a:cubicBezTo>
                      <a:pt x="2927" y="3453"/>
                      <a:pt x="2945" y="3433"/>
                      <a:pt x="2969" y="3424"/>
                    </a:cubicBezTo>
                    <a:cubicBezTo>
                      <a:pt x="2997" y="3413"/>
                      <a:pt x="3011" y="3386"/>
                      <a:pt x="3037" y="3374"/>
                    </a:cubicBezTo>
                    <a:cubicBezTo>
                      <a:pt x="3063" y="3363"/>
                      <a:pt x="3103" y="3364"/>
                      <a:pt x="3126" y="3346"/>
                    </a:cubicBezTo>
                    <a:cubicBezTo>
                      <a:pt x="3151" y="3331"/>
                      <a:pt x="3187" y="3328"/>
                      <a:pt x="3209" y="3307"/>
                    </a:cubicBezTo>
                    <a:cubicBezTo>
                      <a:pt x="3231" y="3288"/>
                      <a:pt x="3227" y="3241"/>
                      <a:pt x="3245" y="3221"/>
                    </a:cubicBezTo>
                    <a:lnTo>
                      <a:pt x="3304" y="3157"/>
                    </a:lnTo>
                    <a:cubicBezTo>
                      <a:pt x="3323" y="3137"/>
                      <a:pt x="3355" y="3126"/>
                      <a:pt x="3374" y="3104"/>
                    </a:cubicBezTo>
                    <a:cubicBezTo>
                      <a:pt x="3395" y="3083"/>
                      <a:pt x="3422" y="3069"/>
                      <a:pt x="3441" y="3047"/>
                    </a:cubicBezTo>
                    <a:cubicBezTo>
                      <a:pt x="3461" y="3025"/>
                      <a:pt x="3484" y="3006"/>
                      <a:pt x="3502" y="2984"/>
                    </a:cubicBezTo>
                    <a:cubicBezTo>
                      <a:pt x="3518" y="2959"/>
                      <a:pt x="3517" y="2925"/>
                      <a:pt x="3538" y="2903"/>
                    </a:cubicBezTo>
                    <a:cubicBezTo>
                      <a:pt x="3557" y="2881"/>
                      <a:pt x="3587" y="2867"/>
                      <a:pt x="3608" y="2844"/>
                    </a:cubicBezTo>
                    <a:cubicBezTo>
                      <a:pt x="3627" y="2822"/>
                      <a:pt x="3655" y="2802"/>
                      <a:pt x="3671" y="2779"/>
                    </a:cubicBezTo>
                    <a:cubicBezTo>
                      <a:pt x="3690" y="2754"/>
                      <a:pt x="3684" y="2718"/>
                      <a:pt x="3696" y="2691"/>
                    </a:cubicBezTo>
                    <a:cubicBezTo>
                      <a:pt x="3710" y="2662"/>
                      <a:pt x="3725" y="2633"/>
                      <a:pt x="3726" y="2599"/>
                    </a:cubicBezTo>
                    <a:cubicBezTo>
                      <a:pt x="3729" y="2564"/>
                      <a:pt x="3704" y="2519"/>
                      <a:pt x="3703" y="2484"/>
                    </a:cubicBezTo>
                    <a:cubicBezTo>
                      <a:pt x="3701" y="2449"/>
                      <a:pt x="3697" y="2414"/>
                      <a:pt x="3689" y="2379"/>
                    </a:cubicBezTo>
                    <a:cubicBezTo>
                      <a:pt x="3682" y="2347"/>
                      <a:pt x="3662" y="2310"/>
                      <a:pt x="3697" y="2292"/>
                    </a:cubicBezTo>
                    <a:cubicBezTo>
                      <a:pt x="3699" y="2292"/>
                      <a:pt x="3680" y="2285"/>
                      <a:pt x="3676" y="2285"/>
                    </a:cubicBezTo>
                    <a:cubicBezTo>
                      <a:pt x="3676" y="2285"/>
                      <a:pt x="3675" y="2285"/>
                      <a:pt x="3675" y="2285"/>
                    </a:cubicBezTo>
                    <a:cubicBezTo>
                      <a:pt x="3635" y="2292"/>
                      <a:pt x="3637" y="2311"/>
                      <a:pt x="3641" y="2333"/>
                    </a:cubicBezTo>
                    <a:cubicBezTo>
                      <a:pt x="3646" y="2366"/>
                      <a:pt x="3674" y="2406"/>
                      <a:pt x="3667" y="2435"/>
                    </a:cubicBezTo>
                    <a:cubicBezTo>
                      <a:pt x="3662" y="2462"/>
                      <a:pt x="3663" y="2491"/>
                      <a:pt x="3660" y="2520"/>
                    </a:cubicBezTo>
                    <a:cubicBezTo>
                      <a:pt x="3656" y="2551"/>
                      <a:pt x="3651" y="2578"/>
                      <a:pt x="3641" y="2603"/>
                    </a:cubicBezTo>
                    <a:cubicBezTo>
                      <a:pt x="3629" y="2629"/>
                      <a:pt x="3573" y="2634"/>
                      <a:pt x="3557" y="2657"/>
                    </a:cubicBezTo>
                    <a:cubicBezTo>
                      <a:pt x="3539" y="2679"/>
                      <a:pt x="3529" y="2705"/>
                      <a:pt x="3506" y="2724"/>
                    </a:cubicBezTo>
                    <a:cubicBezTo>
                      <a:pt x="3484" y="2743"/>
                      <a:pt x="3467" y="2765"/>
                      <a:pt x="3441" y="2782"/>
                    </a:cubicBezTo>
                    <a:cubicBezTo>
                      <a:pt x="3417" y="2800"/>
                      <a:pt x="3421" y="2834"/>
                      <a:pt x="3395" y="2851"/>
                    </a:cubicBezTo>
                    <a:cubicBezTo>
                      <a:pt x="3384" y="2859"/>
                      <a:pt x="3363" y="2859"/>
                      <a:pt x="3342" y="2859"/>
                    </a:cubicBezTo>
                    <a:cubicBezTo>
                      <a:pt x="3321" y="2859"/>
                      <a:pt x="3300" y="2859"/>
                      <a:pt x="3290" y="2867"/>
                    </a:cubicBezTo>
                    <a:cubicBezTo>
                      <a:pt x="3268" y="2884"/>
                      <a:pt x="3251" y="2896"/>
                      <a:pt x="3231" y="2911"/>
                    </a:cubicBezTo>
                    <a:cubicBezTo>
                      <a:pt x="3210" y="2925"/>
                      <a:pt x="3221" y="2963"/>
                      <a:pt x="3201" y="2977"/>
                    </a:cubicBezTo>
                    <a:cubicBezTo>
                      <a:pt x="3187" y="2985"/>
                      <a:pt x="3167" y="2988"/>
                      <a:pt x="3148" y="2994"/>
                    </a:cubicBezTo>
                    <a:cubicBezTo>
                      <a:pt x="3142" y="2989"/>
                      <a:pt x="3136" y="2986"/>
                      <a:pt x="3133" y="2986"/>
                    </a:cubicBezTo>
                    <a:cubicBezTo>
                      <a:pt x="3131" y="2986"/>
                      <a:pt x="3131" y="2986"/>
                      <a:pt x="3130" y="2987"/>
                    </a:cubicBezTo>
                    <a:cubicBezTo>
                      <a:pt x="3121" y="2998"/>
                      <a:pt x="3114" y="3007"/>
                      <a:pt x="3106" y="3020"/>
                    </a:cubicBezTo>
                    <a:cubicBezTo>
                      <a:pt x="3096" y="3029"/>
                      <a:pt x="3085" y="3042"/>
                      <a:pt x="3071" y="3050"/>
                    </a:cubicBezTo>
                    <a:cubicBezTo>
                      <a:pt x="3052" y="3064"/>
                      <a:pt x="3022" y="3067"/>
                      <a:pt x="3002" y="3080"/>
                    </a:cubicBezTo>
                    <a:cubicBezTo>
                      <a:pt x="2983" y="3094"/>
                      <a:pt x="2980" y="3123"/>
                      <a:pt x="2962" y="3137"/>
                    </a:cubicBezTo>
                    <a:cubicBezTo>
                      <a:pt x="2956" y="3142"/>
                      <a:pt x="2949" y="3151"/>
                      <a:pt x="2945" y="3159"/>
                    </a:cubicBezTo>
                    <a:cubicBezTo>
                      <a:pt x="2896" y="3177"/>
                      <a:pt x="2843" y="3188"/>
                      <a:pt x="2797" y="3206"/>
                    </a:cubicBezTo>
                    <a:cubicBezTo>
                      <a:pt x="2753" y="3218"/>
                      <a:pt x="2706" y="3221"/>
                      <a:pt x="2660" y="3226"/>
                    </a:cubicBezTo>
                    <a:cubicBezTo>
                      <a:pt x="2706" y="3204"/>
                      <a:pt x="2753" y="3181"/>
                      <a:pt x="2795" y="3146"/>
                    </a:cubicBezTo>
                    <a:cubicBezTo>
                      <a:pt x="2817" y="3129"/>
                      <a:pt x="2836" y="3108"/>
                      <a:pt x="2855" y="3085"/>
                    </a:cubicBezTo>
                    <a:cubicBezTo>
                      <a:pt x="2873" y="3076"/>
                      <a:pt x="2892" y="3068"/>
                      <a:pt x="2910" y="3057"/>
                    </a:cubicBezTo>
                    <a:cubicBezTo>
                      <a:pt x="2961" y="3027"/>
                      <a:pt x="3013" y="2994"/>
                      <a:pt x="3063" y="2958"/>
                    </a:cubicBezTo>
                    <a:cubicBezTo>
                      <a:pt x="3110" y="2918"/>
                      <a:pt x="3141" y="2864"/>
                      <a:pt x="3188" y="2823"/>
                    </a:cubicBezTo>
                    <a:cubicBezTo>
                      <a:pt x="3235" y="2785"/>
                      <a:pt x="3290" y="2750"/>
                      <a:pt x="3334" y="2705"/>
                    </a:cubicBezTo>
                    <a:cubicBezTo>
                      <a:pt x="3377" y="2658"/>
                      <a:pt x="3425" y="2615"/>
                      <a:pt x="3463" y="2562"/>
                    </a:cubicBezTo>
                    <a:cubicBezTo>
                      <a:pt x="3498" y="2511"/>
                      <a:pt x="3512" y="2447"/>
                      <a:pt x="3534" y="2390"/>
                    </a:cubicBezTo>
                    <a:cubicBezTo>
                      <a:pt x="3562" y="2352"/>
                      <a:pt x="3595" y="2317"/>
                      <a:pt x="3618" y="2273"/>
                    </a:cubicBezTo>
                    <a:cubicBezTo>
                      <a:pt x="3644" y="2227"/>
                      <a:pt x="3641" y="2169"/>
                      <a:pt x="3657" y="2120"/>
                    </a:cubicBezTo>
                    <a:cubicBezTo>
                      <a:pt x="3674" y="2065"/>
                      <a:pt x="3690" y="2008"/>
                      <a:pt x="3686" y="1949"/>
                    </a:cubicBezTo>
                    <a:cubicBezTo>
                      <a:pt x="3684" y="1891"/>
                      <a:pt x="3651" y="1831"/>
                      <a:pt x="3637" y="1776"/>
                    </a:cubicBezTo>
                    <a:cubicBezTo>
                      <a:pt x="3629" y="1734"/>
                      <a:pt x="3615" y="1697"/>
                      <a:pt x="3597" y="1659"/>
                    </a:cubicBezTo>
                    <a:cubicBezTo>
                      <a:pt x="3615" y="1584"/>
                      <a:pt x="3630" y="1509"/>
                      <a:pt x="3631" y="1432"/>
                    </a:cubicBezTo>
                    <a:cubicBezTo>
                      <a:pt x="3634" y="1341"/>
                      <a:pt x="3601" y="1254"/>
                      <a:pt x="3582" y="1170"/>
                    </a:cubicBezTo>
                    <a:cubicBezTo>
                      <a:pt x="3561" y="1075"/>
                      <a:pt x="3532" y="982"/>
                      <a:pt x="3484" y="896"/>
                    </a:cubicBezTo>
                    <a:cubicBezTo>
                      <a:pt x="3432" y="812"/>
                      <a:pt x="3355" y="749"/>
                      <a:pt x="3290" y="682"/>
                    </a:cubicBezTo>
                    <a:cubicBezTo>
                      <a:pt x="3238" y="627"/>
                      <a:pt x="3180" y="578"/>
                      <a:pt x="3119" y="537"/>
                    </a:cubicBezTo>
                    <a:cubicBezTo>
                      <a:pt x="3086" y="493"/>
                      <a:pt x="3051" y="449"/>
                      <a:pt x="3015" y="408"/>
                    </a:cubicBezTo>
                    <a:cubicBezTo>
                      <a:pt x="2973" y="364"/>
                      <a:pt x="2907" y="349"/>
                      <a:pt x="2861" y="311"/>
                    </a:cubicBezTo>
                    <a:cubicBezTo>
                      <a:pt x="2817" y="273"/>
                      <a:pt x="2778" y="215"/>
                      <a:pt x="2726" y="185"/>
                    </a:cubicBezTo>
                    <a:cubicBezTo>
                      <a:pt x="2672" y="152"/>
                      <a:pt x="2611" y="133"/>
                      <a:pt x="2555" y="108"/>
                    </a:cubicBezTo>
                    <a:cubicBezTo>
                      <a:pt x="2496" y="84"/>
                      <a:pt x="2444" y="46"/>
                      <a:pt x="2382" y="32"/>
                    </a:cubicBezTo>
                    <a:cubicBezTo>
                      <a:pt x="2320" y="16"/>
                      <a:pt x="2254" y="22"/>
                      <a:pt x="2192" y="18"/>
                    </a:cubicBezTo>
                    <a:cubicBezTo>
                      <a:pt x="2177" y="17"/>
                      <a:pt x="2162" y="16"/>
                      <a:pt x="2147" y="16"/>
                    </a:cubicBezTo>
                    <a:cubicBezTo>
                      <a:pt x="2100" y="16"/>
                      <a:pt x="2052" y="22"/>
                      <a:pt x="2005" y="22"/>
                    </a:cubicBezTo>
                    <a:cubicBezTo>
                      <a:pt x="2002" y="23"/>
                      <a:pt x="2000" y="23"/>
                      <a:pt x="1997" y="23"/>
                    </a:cubicBezTo>
                    <a:cubicBezTo>
                      <a:pt x="1945" y="23"/>
                      <a:pt x="1891" y="0"/>
                      <a:pt x="1838"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29"/>
              <p:cNvSpPr/>
              <p:nvPr/>
            </p:nvSpPr>
            <p:spPr>
              <a:xfrm>
                <a:off x="1065275" y="3607375"/>
                <a:ext cx="93125" cy="91750"/>
              </a:xfrm>
              <a:custGeom>
                <a:rect b="b" l="l" r="r" t="t"/>
                <a:pathLst>
                  <a:path extrusionOk="0" h="3670" w="3725">
                    <a:moveTo>
                      <a:pt x="1007" y="318"/>
                    </a:moveTo>
                    <a:cubicBezTo>
                      <a:pt x="1012" y="318"/>
                      <a:pt x="1016" y="318"/>
                      <a:pt x="1021" y="318"/>
                    </a:cubicBezTo>
                    <a:cubicBezTo>
                      <a:pt x="987" y="339"/>
                      <a:pt x="951" y="362"/>
                      <a:pt x="917" y="386"/>
                    </a:cubicBezTo>
                    <a:cubicBezTo>
                      <a:pt x="918" y="382"/>
                      <a:pt x="918" y="379"/>
                      <a:pt x="920" y="376"/>
                    </a:cubicBezTo>
                    <a:cubicBezTo>
                      <a:pt x="939" y="354"/>
                      <a:pt x="961" y="338"/>
                      <a:pt x="986" y="321"/>
                    </a:cubicBezTo>
                    <a:cubicBezTo>
                      <a:pt x="992" y="318"/>
                      <a:pt x="999" y="318"/>
                      <a:pt x="1007" y="318"/>
                    </a:cubicBezTo>
                    <a:close/>
                    <a:moveTo>
                      <a:pt x="1602" y="641"/>
                    </a:moveTo>
                    <a:cubicBezTo>
                      <a:pt x="1704" y="641"/>
                      <a:pt x="1814" y="665"/>
                      <a:pt x="1930" y="691"/>
                    </a:cubicBezTo>
                    <a:cubicBezTo>
                      <a:pt x="2025" y="712"/>
                      <a:pt x="2114" y="741"/>
                      <a:pt x="2201" y="774"/>
                    </a:cubicBezTo>
                    <a:cubicBezTo>
                      <a:pt x="2085" y="742"/>
                      <a:pt x="1968" y="727"/>
                      <a:pt x="1852" y="727"/>
                    </a:cubicBezTo>
                    <a:cubicBezTo>
                      <a:pt x="1842" y="727"/>
                      <a:pt x="1832" y="727"/>
                      <a:pt x="1822" y="727"/>
                    </a:cubicBezTo>
                    <a:cubicBezTo>
                      <a:pt x="1795" y="727"/>
                      <a:pt x="1767" y="733"/>
                      <a:pt x="1740" y="734"/>
                    </a:cubicBezTo>
                    <a:cubicBezTo>
                      <a:pt x="1738" y="734"/>
                      <a:pt x="1738" y="733"/>
                      <a:pt x="1738" y="733"/>
                    </a:cubicBezTo>
                    <a:cubicBezTo>
                      <a:pt x="1697" y="712"/>
                      <a:pt x="1656" y="665"/>
                      <a:pt x="1612" y="649"/>
                    </a:cubicBezTo>
                    <a:cubicBezTo>
                      <a:pt x="1595" y="642"/>
                      <a:pt x="1582" y="642"/>
                      <a:pt x="1566" y="642"/>
                    </a:cubicBezTo>
                    <a:cubicBezTo>
                      <a:pt x="1578" y="641"/>
                      <a:pt x="1590" y="641"/>
                      <a:pt x="1602" y="641"/>
                    </a:cubicBezTo>
                    <a:close/>
                    <a:moveTo>
                      <a:pt x="3197" y="968"/>
                    </a:moveTo>
                    <a:lnTo>
                      <a:pt x="3197" y="968"/>
                    </a:lnTo>
                    <a:cubicBezTo>
                      <a:pt x="3205" y="972"/>
                      <a:pt x="3215" y="978"/>
                      <a:pt x="3218" y="984"/>
                    </a:cubicBezTo>
                    <a:cubicBezTo>
                      <a:pt x="3230" y="1005"/>
                      <a:pt x="3229" y="1034"/>
                      <a:pt x="3237" y="1056"/>
                    </a:cubicBezTo>
                    <a:cubicBezTo>
                      <a:pt x="3245" y="1078"/>
                      <a:pt x="3245" y="1103"/>
                      <a:pt x="3252" y="1123"/>
                    </a:cubicBezTo>
                    <a:cubicBezTo>
                      <a:pt x="3256" y="1130"/>
                      <a:pt x="3263" y="1136"/>
                      <a:pt x="3267" y="1140"/>
                    </a:cubicBezTo>
                    <a:cubicBezTo>
                      <a:pt x="3266" y="1143"/>
                      <a:pt x="3261" y="1143"/>
                      <a:pt x="3263" y="1144"/>
                    </a:cubicBezTo>
                    <a:cubicBezTo>
                      <a:pt x="3265" y="1165"/>
                      <a:pt x="3270" y="1181"/>
                      <a:pt x="3273" y="1202"/>
                    </a:cubicBezTo>
                    <a:cubicBezTo>
                      <a:pt x="3266" y="1199"/>
                      <a:pt x="3261" y="1195"/>
                      <a:pt x="3254" y="1192"/>
                    </a:cubicBezTo>
                    <a:cubicBezTo>
                      <a:pt x="3240" y="1117"/>
                      <a:pt x="3222" y="1042"/>
                      <a:pt x="3197" y="968"/>
                    </a:cubicBezTo>
                    <a:close/>
                    <a:moveTo>
                      <a:pt x="2592" y="1283"/>
                    </a:moveTo>
                    <a:lnTo>
                      <a:pt x="2592" y="1283"/>
                    </a:lnTo>
                    <a:cubicBezTo>
                      <a:pt x="2605" y="1297"/>
                      <a:pt x="2619" y="1312"/>
                      <a:pt x="2634" y="1328"/>
                    </a:cubicBezTo>
                    <a:cubicBezTo>
                      <a:pt x="2623" y="1319"/>
                      <a:pt x="2612" y="1309"/>
                      <a:pt x="2603" y="1298"/>
                    </a:cubicBezTo>
                    <a:lnTo>
                      <a:pt x="2592" y="1283"/>
                    </a:lnTo>
                    <a:close/>
                    <a:moveTo>
                      <a:pt x="3294" y="1165"/>
                    </a:moveTo>
                    <a:cubicBezTo>
                      <a:pt x="3295" y="1167"/>
                      <a:pt x="3300" y="1169"/>
                      <a:pt x="3302" y="1172"/>
                    </a:cubicBezTo>
                    <a:cubicBezTo>
                      <a:pt x="3311" y="1194"/>
                      <a:pt x="3320" y="1216"/>
                      <a:pt x="3339" y="1234"/>
                    </a:cubicBezTo>
                    <a:cubicBezTo>
                      <a:pt x="3357" y="1253"/>
                      <a:pt x="3404" y="1264"/>
                      <a:pt x="3422" y="1289"/>
                    </a:cubicBezTo>
                    <a:cubicBezTo>
                      <a:pt x="3438" y="1309"/>
                      <a:pt x="3459" y="1335"/>
                      <a:pt x="3483" y="1363"/>
                    </a:cubicBezTo>
                    <a:cubicBezTo>
                      <a:pt x="3497" y="1379"/>
                      <a:pt x="3518" y="1400"/>
                      <a:pt x="3515" y="1421"/>
                    </a:cubicBezTo>
                    <a:cubicBezTo>
                      <a:pt x="3499" y="1395"/>
                      <a:pt x="3485" y="1370"/>
                      <a:pt x="3464" y="1345"/>
                    </a:cubicBezTo>
                    <a:cubicBezTo>
                      <a:pt x="3416" y="1291"/>
                      <a:pt x="3362" y="1253"/>
                      <a:pt x="3306" y="1220"/>
                    </a:cubicBezTo>
                    <a:cubicBezTo>
                      <a:pt x="3302" y="1200"/>
                      <a:pt x="3298" y="1181"/>
                      <a:pt x="3294" y="1165"/>
                    </a:cubicBezTo>
                    <a:close/>
                    <a:moveTo>
                      <a:pt x="1121" y="1254"/>
                    </a:moveTo>
                    <a:cubicBezTo>
                      <a:pt x="1119" y="1256"/>
                      <a:pt x="1118" y="1257"/>
                      <a:pt x="1116" y="1257"/>
                    </a:cubicBezTo>
                    <a:cubicBezTo>
                      <a:pt x="1063" y="1308"/>
                      <a:pt x="1015" y="1367"/>
                      <a:pt x="975" y="1433"/>
                    </a:cubicBezTo>
                    <a:cubicBezTo>
                      <a:pt x="975" y="1395"/>
                      <a:pt x="980" y="1359"/>
                      <a:pt x="987" y="1322"/>
                    </a:cubicBezTo>
                    <a:cubicBezTo>
                      <a:pt x="1008" y="1308"/>
                      <a:pt x="1028" y="1295"/>
                      <a:pt x="1050" y="1283"/>
                    </a:cubicBezTo>
                    <a:cubicBezTo>
                      <a:pt x="1070" y="1275"/>
                      <a:pt x="1089" y="1268"/>
                      <a:pt x="1110" y="1260"/>
                    </a:cubicBezTo>
                    <a:cubicBezTo>
                      <a:pt x="1112" y="1257"/>
                      <a:pt x="1118" y="1256"/>
                      <a:pt x="1121" y="1254"/>
                    </a:cubicBezTo>
                    <a:close/>
                    <a:moveTo>
                      <a:pt x="3267" y="1278"/>
                    </a:moveTo>
                    <a:lnTo>
                      <a:pt x="3267" y="1278"/>
                    </a:lnTo>
                    <a:cubicBezTo>
                      <a:pt x="3274" y="1282"/>
                      <a:pt x="3281" y="1287"/>
                      <a:pt x="3288" y="1290"/>
                    </a:cubicBezTo>
                    <a:cubicBezTo>
                      <a:pt x="3300" y="1353"/>
                      <a:pt x="3309" y="1417"/>
                      <a:pt x="3321" y="1478"/>
                    </a:cubicBezTo>
                    <a:cubicBezTo>
                      <a:pt x="3313" y="1444"/>
                      <a:pt x="3299" y="1410"/>
                      <a:pt x="3281" y="1379"/>
                    </a:cubicBezTo>
                    <a:cubicBezTo>
                      <a:pt x="3278" y="1345"/>
                      <a:pt x="3273" y="1312"/>
                      <a:pt x="3267" y="1278"/>
                    </a:cubicBezTo>
                    <a:close/>
                    <a:moveTo>
                      <a:pt x="2658" y="1356"/>
                    </a:moveTo>
                    <a:cubicBezTo>
                      <a:pt x="2688" y="1390"/>
                      <a:pt x="2716" y="1428"/>
                      <a:pt x="2736" y="1469"/>
                    </a:cubicBezTo>
                    <a:lnTo>
                      <a:pt x="2736" y="1489"/>
                    </a:lnTo>
                    <a:cubicBezTo>
                      <a:pt x="2732" y="1521"/>
                      <a:pt x="2721" y="1562"/>
                      <a:pt x="2698" y="1604"/>
                    </a:cubicBezTo>
                    <a:cubicBezTo>
                      <a:pt x="2695" y="1521"/>
                      <a:pt x="2674" y="1439"/>
                      <a:pt x="2633" y="1366"/>
                    </a:cubicBezTo>
                    <a:cubicBezTo>
                      <a:pt x="2641" y="1360"/>
                      <a:pt x="2651" y="1357"/>
                      <a:pt x="2658" y="1356"/>
                    </a:cubicBezTo>
                    <a:close/>
                    <a:moveTo>
                      <a:pt x="1724" y="1239"/>
                    </a:moveTo>
                    <a:cubicBezTo>
                      <a:pt x="1736" y="1239"/>
                      <a:pt x="1748" y="1242"/>
                      <a:pt x="1760" y="1242"/>
                    </a:cubicBezTo>
                    <a:cubicBezTo>
                      <a:pt x="1752" y="1254"/>
                      <a:pt x="1745" y="1268"/>
                      <a:pt x="1737" y="1278"/>
                    </a:cubicBezTo>
                    <a:cubicBezTo>
                      <a:pt x="1704" y="1317"/>
                      <a:pt x="1664" y="1363"/>
                      <a:pt x="1648" y="1419"/>
                    </a:cubicBezTo>
                    <a:cubicBezTo>
                      <a:pt x="1630" y="1473"/>
                      <a:pt x="1616" y="1549"/>
                      <a:pt x="1634" y="1617"/>
                    </a:cubicBezTo>
                    <a:cubicBezTo>
                      <a:pt x="1642" y="1655"/>
                      <a:pt x="1664" y="1688"/>
                      <a:pt x="1690" y="1714"/>
                    </a:cubicBezTo>
                    <a:cubicBezTo>
                      <a:pt x="1712" y="1736"/>
                      <a:pt x="1737" y="1755"/>
                      <a:pt x="1760" y="1773"/>
                    </a:cubicBezTo>
                    <a:cubicBezTo>
                      <a:pt x="1766" y="1777"/>
                      <a:pt x="1771" y="1778"/>
                      <a:pt x="1774" y="1783"/>
                    </a:cubicBezTo>
                    <a:cubicBezTo>
                      <a:pt x="1732" y="1807"/>
                      <a:pt x="1686" y="1818"/>
                      <a:pt x="1641" y="1818"/>
                    </a:cubicBezTo>
                    <a:cubicBezTo>
                      <a:pt x="1602" y="1818"/>
                      <a:pt x="1564" y="1810"/>
                      <a:pt x="1532" y="1796"/>
                    </a:cubicBezTo>
                    <a:cubicBezTo>
                      <a:pt x="1511" y="1751"/>
                      <a:pt x="1499" y="1704"/>
                      <a:pt x="1496" y="1660"/>
                    </a:cubicBezTo>
                    <a:cubicBezTo>
                      <a:pt x="1484" y="1572"/>
                      <a:pt x="1518" y="1477"/>
                      <a:pt x="1561" y="1397"/>
                    </a:cubicBezTo>
                    <a:cubicBezTo>
                      <a:pt x="1597" y="1330"/>
                      <a:pt x="1653" y="1278"/>
                      <a:pt x="1712" y="1240"/>
                    </a:cubicBezTo>
                    <a:cubicBezTo>
                      <a:pt x="1716" y="1240"/>
                      <a:pt x="1720" y="1239"/>
                      <a:pt x="1724" y="1239"/>
                    </a:cubicBezTo>
                    <a:close/>
                    <a:moveTo>
                      <a:pt x="160" y="1638"/>
                    </a:moveTo>
                    <a:cubicBezTo>
                      <a:pt x="168" y="1668"/>
                      <a:pt x="176" y="1700"/>
                      <a:pt x="183" y="1729"/>
                    </a:cubicBezTo>
                    <a:cubicBezTo>
                      <a:pt x="189" y="1756"/>
                      <a:pt x="198" y="1784"/>
                      <a:pt x="209" y="1810"/>
                    </a:cubicBezTo>
                    <a:cubicBezTo>
                      <a:pt x="187" y="1860"/>
                      <a:pt x="167" y="1911"/>
                      <a:pt x="150" y="1966"/>
                    </a:cubicBezTo>
                    <a:cubicBezTo>
                      <a:pt x="150" y="1964"/>
                      <a:pt x="149" y="1963"/>
                      <a:pt x="149" y="1963"/>
                    </a:cubicBezTo>
                    <a:cubicBezTo>
                      <a:pt x="143" y="1916"/>
                      <a:pt x="132" y="1869"/>
                      <a:pt x="130" y="1821"/>
                    </a:cubicBezTo>
                    <a:cubicBezTo>
                      <a:pt x="126" y="1773"/>
                      <a:pt x="130" y="1725"/>
                      <a:pt x="137" y="1679"/>
                    </a:cubicBezTo>
                    <a:cubicBezTo>
                      <a:pt x="141" y="1663"/>
                      <a:pt x="149" y="1649"/>
                      <a:pt x="160" y="1638"/>
                    </a:cubicBezTo>
                    <a:close/>
                    <a:moveTo>
                      <a:pt x="3079" y="1778"/>
                    </a:moveTo>
                    <a:lnTo>
                      <a:pt x="3079" y="1778"/>
                    </a:lnTo>
                    <a:cubicBezTo>
                      <a:pt x="3082" y="1856"/>
                      <a:pt x="3079" y="1931"/>
                      <a:pt x="3068" y="2004"/>
                    </a:cubicBezTo>
                    <a:cubicBezTo>
                      <a:pt x="3068" y="1984"/>
                      <a:pt x="3071" y="1963"/>
                      <a:pt x="3071" y="1944"/>
                    </a:cubicBezTo>
                    <a:cubicBezTo>
                      <a:pt x="3071" y="1904"/>
                      <a:pt x="3066" y="1865"/>
                      <a:pt x="3061" y="1825"/>
                    </a:cubicBezTo>
                    <a:cubicBezTo>
                      <a:pt x="3068" y="1810"/>
                      <a:pt x="3073" y="1794"/>
                      <a:pt x="3079" y="1778"/>
                    </a:cubicBezTo>
                    <a:close/>
                    <a:moveTo>
                      <a:pt x="2400" y="1828"/>
                    </a:moveTo>
                    <a:cubicBezTo>
                      <a:pt x="2399" y="1832"/>
                      <a:pt x="2399" y="1836"/>
                      <a:pt x="2398" y="1840"/>
                    </a:cubicBezTo>
                    <a:cubicBezTo>
                      <a:pt x="2396" y="1845"/>
                      <a:pt x="2394" y="1847"/>
                      <a:pt x="2391" y="1851"/>
                    </a:cubicBezTo>
                    <a:cubicBezTo>
                      <a:pt x="2338" y="1933"/>
                      <a:pt x="2255" y="1971"/>
                      <a:pt x="2168" y="1999"/>
                    </a:cubicBezTo>
                    <a:cubicBezTo>
                      <a:pt x="2155" y="2004"/>
                      <a:pt x="2139" y="2010"/>
                      <a:pt x="2124" y="2014"/>
                    </a:cubicBezTo>
                    <a:lnTo>
                      <a:pt x="2124" y="2001"/>
                    </a:lnTo>
                    <a:cubicBezTo>
                      <a:pt x="2198" y="1979"/>
                      <a:pt x="2267" y="1944"/>
                      <a:pt x="2322" y="1897"/>
                    </a:cubicBezTo>
                    <a:cubicBezTo>
                      <a:pt x="2344" y="1880"/>
                      <a:pt x="2365" y="1857"/>
                      <a:pt x="2384" y="1834"/>
                    </a:cubicBezTo>
                    <a:cubicBezTo>
                      <a:pt x="2388" y="1832"/>
                      <a:pt x="2396" y="1829"/>
                      <a:pt x="2400" y="1828"/>
                    </a:cubicBezTo>
                    <a:close/>
                    <a:moveTo>
                      <a:pt x="2411" y="1617"/>
                    </a:moveTo>
                    <a:cubicBezTo>
                      <a:pt x="2411" y="1619"/>
                      <a:pt x="2411" y="1620"/>
                      <a:pt x="2413" y="1622"/>
                    </a:cubicBezTo>
                    <a:cubicBezTo>
                      <a:pt x="2398" y="1696"/>
                      <a:pt x="2366" y="1762"/>
                      <a:pt x="2323" y="1812"/>
                    </a:cubicBezTo>
                    <a:cubicBezTo>
                      <a:pt x="2280" y="1821"/>
                      <a:pt x="2233" y="1829"/>
                      <a:pt x="2188" y="1829"/>
                    </a:cubicBezTo>
                    <a:cubicBezTo>
                      <a:pt x="2153" y="1829"/>
                      <a:pt x="2119" y="1824"/>
                      <a:pt x="2088" y="1812"/>
                    </a:cubicBezTo>
                    <a:cubicBezTo>
                      <a:pt x="2088" y="1811"/>
                      <a:pt x="2088" y="1811"/>
                      <a:pt x="2088" y="1811"/>
                    </a:cubicBezTo>
                    <a:cubicBezTo>
                      <a:pt x="2084" y="1811"/>
                      <a:pt x="2078" y="1832"/>
                      <a:pt x="2082" y="1835"/>
                    </a:cubicBezTo>
                    <a:cubicBezTo>
                      <a:pt x="2121" y="1861"/>
                      <a:pt x="2162" y="1869"/>
                      <a:pt x="2204" y="1869"/>
                    </a:cubicBezTo>
                    <a:cubicBezTo>
                      <a:pt x="2224" y="1869"/>
                      <a:pt x="2243" y="1867"/>
                      <a:pt x="2263" y="1865"/>
                    </a:cubicBezTo>
                    <a:lnTo>
                      <a:pt x="2263" y="1865"/>
                    </a:lnTo>
                    <a:cubicBezTo>
                      <a:pt x="2224" y="1895"/>
                      <a:pt x="2180" y="1920"/>
                      <a:pt x="2129" y="1937"/>
                    </a:cubicBezTo>
                    <a:cubicBezTo>
                      <a:pt x="2131" y="1915"/>
                      <a:pt x="2131" y="1890"/>
                      <a:pt x="2136" y="1869"/>
                    </a:cubicBezTo>
                    <a:cubicBezTo>
                      <a:pt x="2137" y="1865"/>
                      <a:pt x="2129" y="1863"/>
                      <a:pt x="2122" y="1863"/>
                    </a:cubicBezTo>
                    <a:cubicBezTo>
                      <a:pt x="2117" y="1863"/>
                      <a:pt x="2112" y="1864"/>
                      <a:pt x="2111" y="1867"/>
                    </a:cubicBezTo>
                    <a:cubicBezTo>
                      <a:pt x="2103" y="1894"/>
                      <a:pt x="2098" y="1923"/>
                      <a:pt x="2093" y="1951"/>
                    </a:cubicBezTo>
                    <a:cubicBezTo>
                      <a:pt x="2048" y="1962"/>
                      <a:pt x="2001" y="1968"/>
                      <a:pt x="1955" y="1968"/>
                    </a:cubicBezTo>
                    <a:cubicBezTo>
                      <a:pt x="1890" y="1968"/>
                      <a:pt x="1827" y="1956"/>
                      <a:pt x="1770" y="1930"/>
                    </a:cubicBezTo>
                    <a:cubicBezTo>
                      <a:pt x="1768" y="1929"/>
                      <a:pt x="1766" y="1929"/>
                      <a:pt x="1764" y="1929"/>
                    </a:cubicBezTo>
                    <a:cubicBezTo>
                      <a:pt x="1745" y="1929"/>
                      <a:pt x="1724" y="1964"/>
                      <a:pt x="1745" y="1977"/>
                    </a:cubicBezTo>
                    <a:cubicBezTo>
                      <a:pt x="1812" y="2015"/>
                      <a:pt x="1888" y="2032"/>
                      <a:pt x="1965" y="2032"/>
                    </a:cubicBezTo>
                    <a:cubicBezTo>
                      <a:pt x="2006" y="2032"/>
                      <a:pt x="2047" y="2027"/>
                      <a:pt x="2087" y="2018"/>
                    </a:cubicBezTo>
                    <a:lnTo>
                      <a:pt x="2087" y="2033"/>
                    </a:lnTo>
                    <a:cubicBezTo>
                      <a:pt x="2041" y="2048"/>
                      <a:pt x="1993" y="2059"/>
                      <a:pt x="1944" y="2059"/>
                    </a:cubicBezTo>
                    <a:cubicBezTo>
                      <a:pt x="1923" y="2059"/>
                      <a:pt x="1902" y="2057"/>
                      <a:pt x="1882" y="2052"/>
                    </a:cubicBezTo>
                    <a:cubicBezTo>
                      <a:pt x="1781" y="2030"/>
                      <a:pt x="1685" y="1984"/>
                      <a:pt x="1613" y="1916"/>
                    </a:cubicBezTo>
                    <a:cubicBezTo>
                      <a:pt x="1601" y="1906"/>
                      <a:pt x="1593" y="1893"/>
                      <a:pt x="1582" y="1882"/>
                    </a:cubicBezTo>
                    <a:lnTo>
                      <a:pt x="1582" y="1882"/>
                    </a:lnTo>
                    <a:cubicBezTo>
                      <a:pt x="1601" y="1885"/>
                      <a:pt x="1621" y="1887"/>
                      <a:pt x="1642" y="1887"/>
                    </a:cubicBezTo>
                    <a:cubicBezTo>
                      <a:pt x="1705" y="1887"/>
                      <a:pt x="1770" y="1868"/>
                      <a:pt x="1827" y="1821"/>
                    </a:cubicBezTo>
                    <a:cubicBezTo>
                      <a:pt x="1863" y="1838"/>
                      <a:pt x="1902" y="1849"/>
                      <a:pt x="1942" y="1849"/>
                    </a:cubicBezTo>
                    <a:cubicBezTo>
                      <a:pt x="1950" y="1849"/>
                      <a:pt x="1959" y="1848"/>
                      <a:pt x="1967" y="1847"/>
                    </a:cubicBezTo>
                    <a:cubicBezTo>
                      <a:pt x="2027" y="1840"/>
                      <a:pt x="2070" y="1805"/>
                      <a:pt x="2107" y="1773"/>
                    </a:cubicBezTo>
                    <a:cubicBezTo>
                      <a:pt x="2114" y="1774"/>
                      <a:pt x="2120" y="1774"/>
                      <a:pt x="2126" y="1774"/>
                    </a:cubicBezTo>
                    <a:cubicBezTo>
                      <a:pt x="2149" y="1774"/>
                      <a:pt x="2173" y="1769"/>
                      <a:pt x="2197" y="1766"/>
                    </a:cubicBezTo>
                    <a:cubicBezTo>
                      <a:pt x="2246" y="1754"/>
                      <a:pt x="2279" y="1719"/>
                      <a:pt x="2316" y="1693"/>
                    </a:cubicBezTo>
                    <a:cubicBezTo>
                      <a:pt x="2345" y="1673"/>
                      <a:pt x="2385" y="1649"/>
                      <a:pt x="2411" y="1617"/>
                    </a:cubicBezTo>
                    <a:close/>
                    <a:moveTo>
                      <a:pt x="1165" y="1626"/>
                    </a:moveTo>
                    <a:cubicBezTo>
                      <a:pt x="1162" y="1667"/>
                      <a:pt x="1160" y="1710"/>
                      <a:pt x="1160" y="1751"/>
                    </a:cubicBezTo>
                    <a:cubicBezTo>
                      <a:pt x="1160" y="1845"/>
                      <a:pt x="1152" y="1944"/>
                      <a:pt x="1181" y="2041"/>
                    </a:cubicBezTo>
                    <a:cubicBezTo>
                      <a:pt x="1195" y="2087"/>
                      <a:pt x="1215" y="2129"/>
                      <a:pt x="1240" y="2171"/>
                    </a:cubicBezTo>
                    <a:cubicBezTo>
                      <a:pt x="1148" y="2029"/>
                      <a:pt x="1121" y="1854"/>
                      <a:pt x="1144" y="1717"/>
                    </a:cubicBezTo>
                    <a:cubicBezTo>
                      <a:pt x="1147" y="1688"/>
                      <a:pt x="1154" y="1656"/>
                      <a:pt x="1165" y="1626"/>
                    </a:cubicBezTo>
                    <a:close/>
                    <a:moveTo>
                      <a:pt x="2783" y="2295"/>
                    </a:moveTo>
                    <a:lnTo>
                      <a:pt x="2783" y="2295"/>
                    </a:lnTo>
                    <a:cubicBezTo>
                      <a:pt x="2782" y="2299"/>
                      <a:pt x="2782" y="2301"/>
                      <a:pt x="2779" y="2306"/>
                    </a:cubicBezTo>
                    <a:cubicBezTo>
                      <a:pt x="2771" y="2308"/>
                      <a:pt x="2762" y="2310"/>
                      <a:pt x="2755" y="2312"/>
                    </a:cubicBezTo>
                    <a:cubicBezTo>
                      <a:pt x="2764" y="2307"/>
                      <a:pt x="2775" y="2300"/>
                      <a:pt x="2783" y="2295"/>
                    </a:cubicBezTo>
                    <a:close/>
                    <a:moveTo>
                      <a:pt x="1609" y="2204"/>
                    </a:moveTo>
                    <a:lnTo>
                      <a:pt x="1609" y="2204"/>
                    </a:lnTo>
                    <a:cubicBezTo>
                      <a:pt x="1663" y="2233"/>
                      <a:pt x="1719" y="2255"/>
                      <a:pt x="1777" y="2274"/>
                    </a:cubicBezTo>
                    <a:cubicBezTo>
                      <a:pt x="1854" y="2299"/>
                      <a:pt x="1935" y="2317"/>
                      <a:pt x="2018" y="2323"/>
                    </a:cubicBezTo>
                    <a:cubicBezTo>
                      <a:pt x="1974" y="2343"/>
                      <a:pt x="1932" y="2361"/>
                      <a:pt x="1887" y="2372"/>
                    </a:cubicBezTo>
                    <a:cubicBezTo>
                      <a:pt x="1854" y="2368"/>
                      <a:pt x="1822" y="2362"/>
                      <a:pt x="1792" y="2348"/>
                    </a:cubicBezTo>
                    <a:cubicBezTo>
                      <a:pt x="1718" y="2315"/>
                      <a:pt x="1663" y="2253"/>
                      <a:pt x="1609" y="2204"/>
                    </a:cubicBezTo>
                    <a:close/>
                    <a:moveTo>
                      <a:pt x="2783" y="1578"/>
                    </a:moveTo>
                    <a:cubicBezTo>
                      <a:pt x="2790" y="1600"/>
                      <a:pt x="2794" y="1622"/>
                      <a:pt x="2799" y="1645"/>
                    </a:cubicBezTo>
                    <a:cubicBezTo>
                      <a:pt x="2783" y="1717"/>
                      <a:pt x="2757" y="1787"/>
                      <a:pt x="2728" y="1854"/>
                    </a:cubicBezTo>
                    <a:cubicBezTo>
                      <a:pt x="2700" y="1916"/>
                      <a:pt x="2670" y="1979"/>
                      <a:pt x="2634" y="2041"/>
                    </a:cubicBezTo>
                    <a:cubicBezTo>
                      <a:pt x="2597" y="2076"/>
                      <a:pt x="2559" y="2109"/>
                      <a:pt x="2523" y="2142"/>
                    </a:cubicBezTo>
                    <a:cubicBezTo>
                      <a:pt x="2432" y="2227"/>
                      <a:pt x="2336" y="2329"/>
                      <a:pt x="2205" y="2380"/>
                    </a:cubicBezTo>
                    <a:cubicBezTo>
                      <a:pt x="2168" y="2385"/>
                      <a:pt x="2132" y="2387"/>
                      <a:pt x="2096" y="2390"/>
                    </a:cubicBezTo>
                    <a:cubicBezTo>
                      <a:pt x="2099" y="2376"/>
                      <a:pt x="2104" y="2362"/>
                      <a:pt x="2106" y="2345"/>
                    </a:cubicBezTo>
                    <a:cubicBezTo>
                      <a:pt x="2109" y="2341"/>
                      <a:pt x="2109" y="2336"/>
                      <a:pt x="2109" y="2333"/>
                    </a:cubicBezTo>
                    <a:cubicBezTo>
                      <a:pt x="2113" y="2329"/>
                      <a:pt x="2117" y="2326"/>
                      <a:pt x="2122" y="2322"/>
                    </a:cubicBezTo>
                    <a:cubicBezTo>
                      <a:pt x="2138" y="2321"/>
                      <a:pt x="2153" y="2321"/>
                      <a:pt x="2168" y="2318"/>
                    </a:cubicBezTo>
                    <a:cubicBezTo>
                      <a:pt x="2307" y="2295"/>
                      <a:pt x="2432" y="2213"/>
                      <a:pt x="2534" y="2110"/>
                    </a:cubicBezTo>
                    <a:cubicBezTo>
                      <a:pt x="2633" y="2007"/>
                      <a:pt x="2687" y="1869"/>
                      <a:pt x="2696" y="1725"/>
                    </a:cubicBezTo>
                    <a:cubicBezTo>
                      <a:pt x="2698" y="1711"/>
                      <a:pt x="2698" y="1696"/>
                      <a:pt x="2698" y="1682"/>
                    </a:cubicBezTo>
                    <a:cubicBezTo>
                      <a:pt x="2717" y="1666"/>
                      <a:pt x="2740" y="1648"/>
                      <a:pt x="2755" y="1627"/>
                    </a:cubicBezTo>
                    <a:cubicBezTo>
                      <a:pt x="2766" y="1612"/>
                      <a:pt x="2773" y="1594"/>
                      <a:pt x="2783" y="1578"/>
                    </a:cubicBezTo>
                    <a:close/>
                    <a:moveTo>
                      <a:pt x="2063" y="2350"/>
                    </a:moveTo>
                    <a:lnTo>
                      <a:pt x="2063" y="2350"/>
                    </a:lnTo>
                    <a:cubicBezTo>
                      <a:pt x="2060" y="2363"/>
                      <a:pt x="2059" y="2377"/>
                      <a:pt x="2055" y="2391"/>
                    </a:cubicBezTo>
                    <a:lnTo>
                      <a:pt x="2047" y="2391"/>
                    </a:lnTo>
                    <a:cubicBezTo>
                      <a:pt x="2021" y="2390"/>
                      <a:pt x="1994" y="2385"/>
                      <a:pt x="1970" y="2384"/>
                    </a:cubicBezTo>
                    <a:cubicBezTo>
                      <a:pt x="2001" y="2376"/>
                      <a:pt x="2033" y="2362"/>
                      <a:pt x="2063" y="2350"/>
                    </a:cubicBezTo>
                    <a:close/>
                    <a:moveTo>
                      <a:pt x="809" y="2078"/>
                    </a:moveTo>
                    <a:cubicBezTo>
                      <a:pt x="822" y="2101"/>
                      <a:pt x="834" y="2124"/>
                      <a:pt x="848" y="2145"/>
                    </a:cubicBezTo>
                    <a:cubicBezTo>
                      <a:pt x="913" y="2251"/>
                      <a:pt x="1008" y="2329"/>
                      <a:pt x="1107" y="2391"/>
                    </a:cubicBezTo>
                    <a:cubicBezTo>
                      <a:pt x="1151" y="2445"/>
                      <a:pt x="1199" y="2493"/>
                      <a:pt x="1250" y="2537"/>
                    </a:cubicBezTo>
                    <a:cubicBezTo>
                      <a:pt x="1104" y="2431"/>
                      <a:pt x="939" y="2329"/>
                      <a:pt x="849" y="2165"/>
                    </a:cubicBezTo>
                    <a:cubicBezTo>
                      <a:pt x="834" y="2138"/>
                      <a:pt x="822" y="2107"/>
                      <a:pt x="809" y="2078"/>
                    </a:cubicBezTo>
                    <a:close/>
                    <a:moveTo>
                      <a:pt x="2720" y="2453"/>
                    </a:moveTo>
                    <a:lnTo>
                      <a:pt x="2720" y="2453"/>
                    </a:lnTo>
                    <a:cubicBezTo>
                      <a:pt x="2711" y="2467"/>
                      <a:pt x="2706" y="2482"/>
                      <a:pt x="2698" y="2495"/>
                    </a:cubicBezTo>
                    <a:cubicBezTo>
                      <a:pt x="2645" y="2519"/>
                      <a:pt x="2589" y="2537"/>
                      <a:pt x="2531" y="2549"/>
                    </a:cubicBezTo>
                    <a:cubicBezTo>
                      <a:pt x="2488" y="2560"/>
                      <a:pt x="2444" y="2564"/>
                      <a:pt x="2399" y="2571"/>
                    </a:cubicBezTo>
                    <a:cubicBezTo>
                      <a:pt x="2398" y="2567"/>
                      <a:pt x="2398" y="2562"/>
                      <a:pt x="2396" y="2557"/>
                    </a:cubicBezTo>
                    <a:cubicBezTo>
                      <a:pt x="2506" y="2535"/>
                      <a:pt x="2614" y="2501"/>
                      <a:pt x="2720" y="2453"/>
                    </a:cubicBezTo>
                    <a:close/>
                    <a:moveTo>
                      <a:pt x="2355" y="2567"/>
                    </a:moveTo>
                    <a:cubicBezTo>
                      <a:pt x="2356" y="2570"/>
                      <a:pt x="2356" y="2574"/>
                      <a:pt x="2358" y="2577"/>
                    </a:cubicBezTo>
                    <a:cubicBezTo>
                      <a:pt x="2329" y="2581"/>
                      <a:pt x="2300" y="2581"/>
                      <a:pt x="2270" y="2582"/>
                    </a:cubicBezTo>
                    <a:cubicBezTo>
                      <a:pt x="2283" y="2579"/>
                      <a:pt x="2297" y="2577"/>
                      <a:pt x="2311" y="2575"/>
                    </a:cubicBezTo>
                    <a:cubicBezTo>
                      <a:pt x="2325" y="2574"/>
                      <a:pt x="2341" y="2568"/>
                      <a:pt x="2355" y="2567"/>
                    </a:cubicBezTo>
                    <a:close/>
                    <a:moveTo>
                      <a:pt x="866" y="2558"/>
                    </a:moveTo>
                    <a:cubicBezTo>
                      <a:pt x="880" y="2570"/>
                      <a:pt x="897" y="2580"/>
                      <a:pt x="913" y="2592"/>
                    </a:cubicBezTo>
                    <a:cubicBezTo>
                      <a:pt x="910" y="2601"/>
                      <a:pt x="910" y="2612"/>
                      <a:pt x="907" y="2625"/>
                    </a:cubicBezTo>
                    <a:cubicBezTo>
                      <a:pt x="893" y="2603"/>
                      <a:pt x="878" y="2582"/>
                      <a:pt x="866" y="2560"/>
                    </a:cubicBezTo>
                    <a:cubicBezTo>
                      <a:pt x="866" y="2560"/>
                      <a:pt x="866" y="2559"/>
                      <a:pt x="866" y="2558"/>
                    </a:cubicBezTo>
                    <a:close/>
                    <a:moveTo>
                      <a:pt x="1371" y="2623"/>
                    </a:moveTo>
                    <a:lnTo>
                      <a:pt x="1371" y="2623"/>
                    </a:lnTo>
                    <a:cubicBezTo>
                      <a:pt x="1423" y="2658"/>
                      <a:pt x="1478" y="2688"/>
                      <a:pt x="1536" y="2713"/>
                    </a:cubicBezTo>
                    <a:cubicBezTo>
                      <a:pt x="1554" y="2721"/>
                      <a:pt x="1575" y="2728"/>
                      <a:pt x="1595" y="2735"/>
                    </a:cubicBezTo>
                    <a:cubicBezTo>
                      <a:pt x="1582" y="2735"/>
                      <a:pt x="1568" y="2736"/>
                      <a:pt x="1554" y="2736"/>
                    </a:cubicBezTo>
                    <a:cubicBezTo>
                      <a:pt x="1547" y="2736"/>
                      <a:pt x="1540" y="2735"/>
                      <a:pt x="1533" y="2735"/>
                    </a:cubicBezTo>
                    <a:cubicBezTo>
                      <a:pt x="1477" y="2701"/>
                      <a:pt x="1423" y="2662"/>
                      <a:pt x="1371" y="2623"/>
                    </a:cubicBezTo>
                    <a:close/>
                    <a:moveTo>
                      <a:pt x="1694" y="2773"/>
                    </a:moveTo>
                    <a:cubicBezTo>
                      <a:pt x="1719" y="2782"/>
                      <a:pt x="1745" y="2791"/>
                      <a:pt x="1773" y="2801"/>
                    </a:cubicBezTo>
                    <a:lnTo>
                      <a:pt x="1732" y="2826"/>
                    </a:lnTo>
                    <a:cubicBezTo>
                      <a:pt x="1712" y="2819"/>
                      <a:pt x="1694" y="2818"/>
                      <a:pt x="1675" y="2809"/>
                    </a:cubicBezTo>
                    <a:cubicBezTo>
                      <a:pt x="1656" y="2801"/>
                      <a:pt x="1637" y="2790"/>
                      <a:pt x="1620" y="2782"/>
                    </a:cubicBezTo>
                    <a:cubicBezTo>
                      <a:pt x="1643" y="2780"/>
                      <a:pt x="1668" y="2778"/>
                      <a:pt x="1694" y="2773"/>
                    </a:cubicBezTo>
                    <a:close/>
                    <a:moveTo>
                      <a:pt x="1840" y="2818"/>
                    </a:moveTo>
                    <a:cubicBezTo>
                      <a:pt x="1977" y="2856"/>
                      <a:pt x="2117" y="2879"/>
                      <a:pt x="2261" y="2881"/>
                    </a:cubicBezTo>
                    <a:cubicBezTo>
                      <a:pt x="2220" y="2892"/>
                      <a:pt x="2177" y="2900"/>
                      <a:pt x="2129" y="2900"/>
                    </a:cubicBezTo>
                    <a:cubicBezTo>
                      <a:pt x="2022" y="2899"/>
                      <a:pt x="1909" y="2877"/>
                      <a:pt x="1795" y="2844"/>
                    </a:cubicBezTo>
                    <a:cubicBezTo>
                      <a:pt x="1809" y="2835"/>
                      <a:pt x="1825" y="2829"/>
                      <a:pt x="1840" y="2818"/>
                    </a:cubicBezTo>
                    <a:close/>
                    <a:moveTo>
                      <a:pt x="937" y="2606"/>
                    </a:moveTo>
                    <a:cubicBezTo>
                      <a:pt x="1059" y="2728"/>
                      <a:pt x="1209" y="2822"/>
                      <a:pt x="1354" y="2906"/>
                    </a:cubicBezTo>
                    <a:cubicBezTo>
                      <a:pt x="1375" y="2918"/>
                      <a:pt x="1399" y="2929"/>
                      <a:pt x="1419" y="2940"/>
                    </a:cubicBezTo>
                    <a:cubicBezTo>
                      <a:pt x="1403" y="2941"/>
                      <a:pt x="1387" y="2943"/>
                      <a:pt x="1371" y="2946"/>
                    </a:cubicBezTo>
                    <a:cubicBezTo>
                      <a:pt x="1243" y="2881"/>
                      <a:pt x="1119" y="2808"/>
                      <a:pt x="1002" y="2732"/>
                    </a:cubicBezTo>
                    <a:cubicBezTo>
                      <a:pt x="986" y="2720"/>
                      <a:pt x="968" y="2706"/>
                      <a:pt x="951" y="2694"/>
                    </a:cubicBezTo>
                    <a:cubicBezTo>
                      <a:pt x="946" y="2687"/>
                      <a:pt x="942" y="2679"/>
                      <a:pt x="937" y="2672"/>
                    </a:cubicBezTo>
                    <a:cubicBezTo>
                      <a:pt x="933" y="2650"/>
                      <a:pt x="933" y="2626"/>
                      <a:pt x="937" y="2606"/>
                    </a:cubicBezTo>
                    <a:close/>
                    <a:moveTo>
                      <a:pt x="1465" y="2963"/>
                    </a:moveTo>
                    <a:cubicBezTo>
                      <a:pt x="1509" y="2988"/>
                      <a:pt x="1553" y="3012"/>
                      <a:pt x="1598" y="3032"/>
                    </a:cubicBezTo>
                    <a:cubicBezTo>
                      <a:pt x="1543" y="3014"/>
                      <a:pt x="1489" y="2994"/>
                      <a:pt x="1436" y="2969"/>
                    </a:cubicBezTo>
                    <a:cubicBezTo>
                      <a:pt x="1447" y="2968"/>
                      <a:pt x="1455" y="2965"/>
                      <a:pt x="1465" y="2963"/>
                    </a:cubicBezTo>
                    <a:close/>
                    <a:moveTo>
                      <a:pt x="3339" y="1565"/>
                    </a:moveTo>
                    <a:lnTo>
                      <a:pt x="3339" y="1565"/>
                    </a:lnTo>
                    <a:cubicBezTo>
                      <a:pt x="3347" y="1606"/>
                      <a:pt x="3355" y="1648"/>
                      <a:pt x="3362" y="1690"/>
                    </a:cubicBezTo>
                    <a:cubicBezTo>
                      <a:pt x="3405" y="1973"/>
                      <a:pt x="3419" y="2286"/>
                      <a:pt x="3267" y="2557"/>
                    </a:cubicBezTo>
                    <a:cubicBezTo>
                      <a:pt x="3130" y="2804"/>
                      <a:pt x="2882" y="2983"/>
                      <a:pt x="2611" y="3058"/>
                    </a:cubicBezTo>
                    <a:cubicBezTo>
                      <a:pt x="2604" y="3060"/>
                      <a:pt x="2597" y="3060"/>
                      <a:pt x="2590" y="3064"/>
                    </a:cubicBezTo>
                    <a:cubicBezTo>
                      <a:pt x="2720" y="2976"/>
                      <a:pt x="2799" y="2855"/>
                      <a:pt x="2864" y="2729"/>
                    </a:cubicBezTo>
                    <a:cubicBezTo>
                      <a:pt x="2988" y="2654"/>
                      <a:pt x="3098" y="2555"/>
                      <a:pt x="3177" y="2431"/>
                    </a:cubicBezTo>
                    <a:cubicBezTo>
                      <a:pt x="3300" y="2237"/>
                      <a:pt x="3328" y="2019"/>
                      <a:pt x="3322" y="1812"/>
                    </a:cubicBezTo>
                    <a:cubicBezTo>
                      <a:pt x="3342" y="1732"/>
                      <a:pt x="3349" y="1649"/>
                      <a:pt x="3339" y="1565"/>
                    </a:cubicBezTo>
                    <a:close/>
                    <a:moveTo>
                      <a:pt x="284" y="2121"/>
                    </a:moveTo>
                    <a:cubicBezTo>
                      <a:pt x="309" y="2193"/>
                      <a:pt x="342" y="2262"/>
                      <a:pt x="380" y="2328"/>
                    </a:cubicBezTo>
                    <a:cubicBezTo>
                      <a:pt x="370" y="2358"/>
                      <a:pt x="364" y="2391"/>
                      <a:pt x="368" y="2421"/>
                    </a:cubicBezTo>
                    <a:cubicBezTo>
                      <a:pt x="376" y="2483"/>
                      <a:pt x="397" y="2542"/>
                      <a:pt x="409" y="2603"/>
                    </a:cubicBezTo>
                    <a:cubicBezTo>
                      <a:pt x="421" y="2665"/>
                      <a:pt x="442" y="2723"/>
                      <a:pt x="461" y="2784"/>
                    </a:cubicBezTo>
                    <a:cubicBezTo>
                      <a:pt x="481" y="2846"/>
                      <a:pt x="533" y="2892"/>
                      <a:pt x="560" y="2948"/>
                    </a:cubicBezTo>
                    <a:cubicBezTo>
                      <a:pt x="577" y="2987"/>
                      <a:pt x="577" y="3039"/>
                      <a:pt x="588" y="3085"/>
                    </a:cubicBezTo>
                    <a:cubicBezTo>
                      <a:pt x="574" y="3073"/>
                      <a:pt x="560" y="3061"/>
                      <a:pt x="548" y="3049"/>
                    </a:cubicBezTo>
                    <a:cubicBezTo>
                      <a:pt x="493" y="2990"/>
                      <a:pt x="442" y="2929"/>
                      <a:pt x="395" y="2864"/>
                    </a:cubicBezTo>
                    <a:cubicBezTo>
                      <a:pt x="348" y="2798"/>
                      <a:pt x="311" y="2724"/>
                      <a:pt x="284" y="2647"/>
                    </a:cubicBezTo>
                    <a:cubicBezTo>
                      <a:pt x="256" y="2566"/>
                      <a:pt x="284" y="2475"/>
                      <a:pt x="277" y="2396"/>
                    </a:cubicBezTo>
                    <a:cubicBezTo>
                      <a:pt x="269" y="2315"/>
                      <a:pt x="263" y="2235"/>
                      <a:pt x="277" y="2156"/>
                    </a:cubicBezTo>
                    <a:cubicBezTo>
                      <a:pt x="278" y="2143"/>
                      <a:pt x="281" y="2132"/>
                      <a:pt x="284" y="2121"/>
                    </a:cubicBezTo>
                    <a:close/>
                    <a:moveTo>
                      <a:pt x="3329" y="1328"/>
                    </a:moveTo>
                    <a:lnTo>
                      <a:pt x="3329" y="1328"/>
                    </a:lnTo>
                    <a:cubicBezTo>
                      <a:pt x="3413" y="1406"/>
                      <a:pt x="3485" y="1502"/>
                      <a:pt x="3522" y="1608"/>
                    </a:cubicBezTo>
                    <a:cubicBezTo>
                      <a:pt x="3584" y="1784"/>
                      <a:pt x="3543" y="1966"/>
                      <a:pt x="3514" y="2128"/>
                    </a:cubicBezTo>
                    <a:cubicBezTo>
                      <a:pt x="3486" y="2293"/>
                      <a:pt x="3438" y="2457"/>
                      <a:pt x="3351" y="2601"/>
                    </a:cubicBezTo>
                    <a:cubicBezTo>
                      <a:pt x="3267" y="2743"/>
                      <a:pt x="3163" y="2877"/>
                      <a:pt x="3035" y="2981"/>
                    </a:cubicBezTo>
                    <a:cubicBezTo>
                      <a:pt x="2923" y="3076"/>
                      <a:pt x="2810" y="3173"/>
                      <a:pt x="2676" y="3235"/>
                    </a:cubicBezTo>
                    <a:cubicBezTo>
                      <a:pt x="2660" y="3241"/>
                      <a:pt x="2647" y="3250"/>
                      <a:pt x="2629" y="3257"/>
                    </a:cubicBezTo>
                    <a:cubicBezTo>
                      <a:pt x="2541" y="3289"/>
                      <a:pt x="2448" y="3292"/>
                      <a:pt x="2358" y="3292"/>
                    </a:cubicBezTo>
                    <a:cubicBezTo>
                      <a:pt x="2333" y="3292"/>
                      <a:pt x="2308" y="3292"/>
                      <a:pt x="2283" y="3292"/>
                    </a:cubicBezTo>
                    <a:cubicBezTo>
                      <a:pt x="2257" y="3292"/>
                      <a:pt x="2231" y="3292"/>
                      <a:pt x="2205" y="3294"/>
                    </a:cubicBezTo>
                    <a:cubicBezTo>
                      <a:pt x="2175" y="3295"/>
                      <a:pt x="2145" y="3296"/>
                      <a:pt x="2115" y="3296"/>
                    </a:cubicBezTo>
                    <a:cubicBezTo>
                      <a:pt x="2007" y="3296"/>
                      <a:pt x="1898" y="3286"/>
                      <a:pt x="1795" y="3262"/>
                    </a:cubicBezTo>
                    <a:cubicBezTo>
                      <a:pt x="1664" y="3230"/>
                      <a:pt x="1521" y="3217"/>
                      <a:pt x="1400" y="3148"/>
                    </a:cubicBezTo>
                    <a:cubicBezTo>
                      <a:pt x="1360" y="3126"/>
                      <a:pt x="1326" y="3100"/>
                      <a:pt x="1291" y="3071"/>
                    </a:cubicBezTo>
                    <a:lnTo>
                      <a:pt x="1291" y="3071"/>
                    </a:lnTo>
                    <a:cubicBezTo>
                      <a:pt x="1356" y="3083"/>
                      <a:pt x="1423" y="3091"/>
                      <a:pt x="1489" y="3098"/>
                    </a:cubicBezTo>
                    <a:cubicBezTo>
                      <a:pt x="1697" y="3161"/>
                      <a:pt x="1912" y="3202"/>
                      <a:pt x="2132" y="3202"/>
                    </a:cubicBezTo>
                    <a:cubicBezTo>
                      <a:pt x="2140" y="3202"/>
                      <a:pt x="2147" y="3202"/>
                      <a:pt x="2154" y="3201"/>
                    </a:cubicBezTo>
                    <a:cubicBezTo>
                      <a:pt x="2482" y="3196"/>
                      <a:pt x="2819" y="3086"/>
                      <a:pt x="3069" y="2864"/>
                    </a:cubicBezTo>
                    <a:cubicBezTo>
                      <a:pt x="3335" y="2639"/>
                      <a:pt x="3438" y="2289"/>
                      <a:pt x="3431" y="1975"/>
                    </a:cubicBezTo>
                    <a:cubicBezTo>
                      <a:pt x="3430" y="1762"/>
                      <a:pt x="3376" y="1538"/>
                      <a:pt x="3329" y="1328"/>
                    </a:cubicBezTo>
                    <a:close/>
                    <a:moveTo>
                      <a:pt x="1905" y="0"/>
                    </a:moveTo>
                    <a:cubicBezTo>
                      <a:pt x="1838" y="2"/>
                      <a:pt x="1774" y="22"/>
                      <a:pt x="1710" y="32"/>
                    </a:cubicBezTo>
                    <a:cubicBezTo>
                      <a:pt x="1643" y="39"/>
                      <a:pt x="1582" y="65"/>
                      <a:pt x="1518" y="80"/>
                    </a:cubicBezTo>
                    <a:cubicBezTo>
                      <a:pt x="1455" y="97"/>
                      <a:pt x="1381" y="79"/>
                      <a:pt x="1317" y="101"/>
                    </a:cubicBezTo>
                    <a:cubicBezTo>
                      <a:pt x="1242" y="128"/>
                      <a:pt x="1188" y="204"/>
                      <a:pt x="1125" y="248"/>
                    </a:cubicBezTo>
                    <a:cubicBezTo>
                      <a:pt x="1118" y="235"/>
                      <a:pt x="1108" y="220"/>
                      <a:pt x="1106" y="220"/>
                    </a:cubicBezTo>
                    <a:cubicBezTo>
                      <a:pt x="1106" y="220"/>
                      <a:pt x="1105" y="220"/>
                      <a:pt x="1105" y="221"/>
                    </a:cubicBezTo>
                    <a:cubicBezTo>
                      <a:pt x="1086" y="237"/>
                      <a:pt x="1076" y="265"/>
                      <a:pt x="1049" y="266"/>
                    </a:cubicBezTo>
                    <a:cubicBezTo>
                      <a:pt x="1047" y="266"/>
                      <a:pt x="1045" y="266"/>
                      <a:pt x="1044" y="266"/>
                    </a:cubicBezTo>
                    <a:cubicBezTo>
                      <a:pt x="1016" y="266"/>
                      <a:pt x="978" y="248"/>
                      <a:pt x="947" y="244"/>
                    </a:cubicBezTo>
                    <a:cubicBezTo>
                      <a:pt x="914" y="241"/>
                      <a:pt x="867" y="216"/>
                      <a:pt x="836" y="216"/>
                    </a:cubicBezTo>
                    <a:cubicBezTo>
                      <a:pt x="803" y="216"/>
                      <a:pt x="785" y="237"/>
                      <a:pt x="760" y="245"/>
                    </a:cubicBezTo>
                    <a:cubicBezTo>
                      <a:pt x="732" y="256"/>
                      <a:pt x="719" y="284"/>
                      <a:pt x="693" y="296"/>
                    </a:cubicBezTo>
                    <a:cubicBezTo>
                      <a:pt x="666" y="307"/>
                      <a:pt x="626" y="306"/>
                      <a:pt x="603" y="324"/>
                    </a:cubicBezTo>
                    <a:cubicBezTo>
                      <a:pt x="578" y="339"/>
                      <a:pt x="543" y="342"/>
                      <a:pt x="520" y="362"/>
                    </a:cubicBezTo>
                    <a:cubicBezTo>
                      <a:pt x="498" y="382"/>
                      <a:pt x="503" y="428"/>
                      <a:pt x="485" y="449"/>
                    </a:cubicBezTo>
                    <a:lnTo>
                      <a:pt x="426" y="512"/>
                    </a:lnTo>
                    <a:cubicBezTo>
                      <a:pt x="406" y="533"/>
                      <a:pt x="375" y="544"/>
                      <a:pt x="355" y="566"/>
                    </a:cubicBezTo>
                    <a:cubicBezTo>
                      <a:pt x="335" y="587"/>
                      <a:pt x="307" y="600"/>
                      <a:pt x="288" y="622"/>
                    </a:cubicBezTo>
                    <a:cubicBezTo>
                      <a:pt x="269" y="644"/>
                      <a:pt x="245" y="664"/>
                      <a:pt x="227" y="686"/>
                    </a:cubicBezTo>
                    <a:cubicBezTo>
                      <a:pt x="211" y="711"/>
                      <a:pt x="212" y="745"/>
                      <a:pt x="192" y="767"/>
                    </a:cubicBezTo>
                    <a:cubicBezTo>
                      <a:pt x="172" y="789"/>
                      <a:pt x="142" y="803"/>
                      <a:pt x="121" y="826"/>
                    </a:cubicBezTo>
                    <a:cubicBezTo>
                      <a:pt x="102" y="848"/>
                      <a:pt x="75" y="867"/>
                      <a:pt x="58" y="891"/>
                    </a:cubicBezTo>
                    <a:cubicBezTo>
                      <a:pt x="39" y="916"/>
                      <a:pt x="46" y="951"/>
                      <a:pt x="33" y="979"/>
                    </a:cubicBezTo>
                    <a:cubicBezTo>
                      <a:pt x="20" y="1008"/>
                      <a:pt x="4" y="1037"/>
                      <a:pt x="3" y="1071"/>
                    </a:cubicBezTo>
                    <a:cubicBezTo>
                      <a:pt x="0" y="1106"/>
                      <a:pt x="25" y="1151"/>
                      <a:pt x="26" y="1185"/>
                    </a:cubicBezTo>
                    <a:cubicBezTo>
                      <a:pt x="28" y="1221"/>
                      <a:pt x="32" y="1256"/>
                      <a:pt x="40" y="1291"/>
                    </a:cubicBezTo>
                    <a:cubicBezTo>
                      <a:pt x="47" y="1323"/>
                      <a:pt x="68" y="1360"/>
                      <a:pt x="32" y="1378"/>
                    </a:cubicBezTo>
                    <a:cubicBezTo>
                      <a:pt x="31" y="1378"/>
                      <a:pt x="49" y="1385"/>
                      <a:pt x="53" y="1385"/>
                    </a:cubicBezTo>
                    <a:cubicBezTo>
                      <a:pt x="54" y="1385"/>
                      <a:pt x="54" y="1385"/>
                      <a:pt x="54" y="1385"/>
                    </a:cubicBezTo>
                    <a:cubicBezTo>
                      <a:pt x="94" y="1378"/>
                      <a:pt x="92" y="1359"/>
                      <a:pt x="88" y="1337"/>
                    </a:cubicBezTo>
                    <a:cubicBezTo>
                      <a:pt x="83" y="1304"/>
                      <a:pt x="55" y="1264"/>
                      <a:pt x="62" y="1235"/>
                    </a:cubicBezTo>
                    <a:cubicBezTo>
                      <a:pt x="68" y="1207"/>
                      <a:pt x="68" y="1178"/>
                      <a:pt x="69" y="1150"/>
                    </a:cubicBezTo>
                    <a:cubicBezTo>
                      <a:pt x="73" y="1119"/>
                      <a:pt x="79" y="1092"/>
                      <a:pt x="88" y="1067"/>
                    </a:cubicBezTo>
                    <a:cubicBezTo>
                      <a:pt x="101" y="1041"/>
                      <a:pt x="156" y="1035"/>
                      <a:pt x="172" y="1013"/>
                    </a:cubicBezTo>
                    <a:cubicBezTo>
                      <a:pt x="190" y="991"/>
                      <a:pt x="200" y="965"/>
                      <a:pt x="223" y="946"/>
                    </a:cubicBezTo>
                    <a:cubicBezTo>
                      <a:pt x="245" y="927"/>
                      <a:pt x="262" y="905"/>
                      <a:pt x="288" y="888"/>
                    </a:cubicBezTo>
                    <a:cubicBezTo>
                      <a:pt x="313" y="870"/>
                      <a:pt x="309" y="836"/>
                      <a:pt x="335" y="819"/>
                    </a:cubicBezTo>
                    <a:cubicBezTo>
                      <a:pt x="346" y="811"/>
                      <a:pt x="367" y="811"/>
                      <a:pt x="388" y="811"/>
                    </a:cubicBezTo>
                    <a:cubicBezTo>
                      <a:pt x="408" y="811"/>
                      <a:pt x="429" y="811"/>
                      <a:pt x="439" y="803"/>
                    </a:cubicBezTo>
                    <a:cubicBezTo>
                      <a:pt x="461" y="786"/>
                      <a:pt x="478" y="774"/>
                      <a:pt x="498" y="759"/>
                    </a:cubicBezTo>
                    <a:cubicBezTo>
                      <a:pt x="519" y="745"/>
                      <a:pt x="508" y="706"/>
                      <a:pt x="529" y="693"/>
                    </a:cubicBezTo>
                    <a:cubicBezTo>
                      <a:pt x="543" y="684"/>
                      <a:pt x="562" y="682"/>
                      <a:pt x="581" y="676"/>
                    </a:cubicBezTo>
                    <a:cubicBezTo>
                      <a:pt x="587" y="681"/>
                      <a:pt x="593" y="684"/>
                      <a:pt x="597" y="684"/>
                    </a:cubicBezTo>
                    <a:cubicBezTo>
                      <a:pt x="598" y="684"/>
                      <a:pt x="599" y="684"/>
                      <a:pt x="599" y="683"/>
                    </a:cubicBezTo>
                    <a:cubicBezTo>
                      <a:pt x="609" y="672"/>
                      <a:pt x="615" y="662"/>
                      <a:pt x="624" y="650"/>
                    </a:cubicBezTo>
                    <a:cubicBezTo>
                      <a:pt x="633" y="640"/>
                      <a:pt x="644" y="628"/>
                      <a:pt x="658" y="620"/>
                    </a:cubicBezTo>
                    <a:cubicBezTo>
                      <a:pt x="677" y="606"/>
                      <a:pt x="708" y="603"/>
                      <a:pt x="727" y="589"/>
                    </a:cubicBezTo>
                    <a:cubicBezTo>
                      <a:pt x="746" y="576"/>
                      <a:pt x="749" y="547"/>
                      <a:pt x="767" y="533"/>
                    </a:cubicBezTo>
                    <a:cubicBezTo>
                      <a:pt x="774" y="528"/>
                      <a:pt x="781" y="519"/>
                      <a:pt x="785" y="511"/>
                    </a:cubicBezTo>
                    <a:cubicBezTo>
                      <a:pt x="833" y="492"/>
                      <a:pt x="887" y="482"/>
                      <a:pt x="932" y="464"/>
                    </a:cubicBezTo>
                    <a:cubicBezTo>
                      <a:pt x="976" y="452"/>
                      <a:pt x="1023" y="449"/>
                      <a:pt x="1070" y="444"/>
                    </a:cubicBezTo>
                    <a:lnTo>
                      <a:pt x="1070" y="444"/>
                    </a:lnTo>
                    <a:cubicBezTo>
                      <a:pt x="1023" y="466"/>
                      <a:pt x="976" y="489"/>
                      <a:pt x="935" y="523"/>
                    </a:cubicBezTo>
                    <a:cubicBezTo>
                      <a:pt x="913" y="541"/>
                      <a:pt x="893" y="562"/>
                      <a:pt x="874" y="585"/>
                    </a:cubicBezTo>
                    <a:cubicBezTo>
                      <a:pt x="856" y="594"/>
                      <a:pt x="837" y="602"/>
                      <a:pt x="819" y="613"/>
                    </a:cubicBezTo>
                    <a:cubicBezTo>
                      <a:pt x="768" y="643"/>
                      <a:pt x="716" y="676"/>
                      <a:pt x="666" y="712"/>
                    </a:cubicBezTo>
                    <a:cubicBezTo>
                      <a:pt x="620" y="752"/>
                      <a:pt x="588" y="806"/>
                      <a:pt x="541" y="847"/>
                    </a:cubicBezTo>
                    <a:cubicBezTo>
                      <a:pt x="494" y="885"/>
                      <a:pt x="439" y="920"/>
                      <a:pt x="395" y="965"/>
                    </a:cubicBezTo>
                    <a:cubicBezTo>
                      <a:pt x="351" y="1009"/>
                      <a:pt x="303" y="1055"/>
                      <a:pt x="266" y="1108"/>
                    </a:cubicBezTo>
                    <a:cubicBezTo>
                      <a:pt x="231" y="1159"/>
                      <a:pt x="218" y="1222"/>
                      <a:pt x="196" y="1280"/>
                    </a:cubicBezTo>
                    <a:cubicBezTo>
                      <a:pt x="165" y="1317"/>
                      <a:pt x="134" y="1353"/>
                      <a:pt x="110" y="1397"/>
                    </a:cubicBezTo>
                    <a:cubicBezTo>
                      <a:pt x="86" y="1443"/>
                      <a:pt x="88" y="1500"/>
                      <a:pt x="72" y="1550"/>
                    </a:cubicBezTo>
                    <a:cubicBezTo>
                      <a:pt x="55" y="1605"/>
                      <a:pt x="39" y="1662"/>
                      <a:pt x="42" y="1721"/>
                    </a:cubicBezTo>
                    <a:cubicBezTo>
                      <a:pt x="46" y="1778"/>
                      <a:pt x="79" y="1839"/>
                      <a:pt x="92" y="1894"/>
                    </a:cubicBezTo>
                    <a:cubicBezTo>
                      <a:pt x="101" y="1935"/>
                      <a:pt x="115" y="1973"/>
                      <a:pt x="131" y="2011"/>
                    </a:cubicBezTo>
                    <a:cubicBezTo>
                      <a:pt x="115" y="2085"/>
                      <a:pt x="99" y="2161"/>
                      <a:pt x="97" y="2238"/>
                    </a:cubicBezTo>
                    <a:cubicBezTo>
                      <a:pt x="95" y="2329"/>
                      <a:pt x="128" y="2416"/>
                      <a:pt x="148" y="2500"/>
                    </a:cubicBezTo>
                    <a:cubicBezTo>
                      <a:pt x="168" y="2595"/>
                      <a:pt x="197" y="2688"/>
                      <a:pt x="245" y="2773"/>
                    </a:cubicBezTo>
                    <a:cubicBezTo>
                      <a:pt x="296" y="2857"/>
                      <a:pt x="375" y="2921"/>
                      <a:pt x="439" y="2988"/>
                    </a:cubicBezTo>
                    <a:cubicBezTo>
                      <a:pt x="492" y="3043"/>
                      <a:pt x="549" y="3091"/>
                      <a:pt x="610" y="3133"/>
                    </a:cubicBezTo>
                    <a:cubicBezTo>
                      <a:pt x="643" y="3177"/>
                      <a:pt x="679" y="3221"/>
                      <a:pt x="715" y="3262"/>
                    </a:cubicBezTo>
                    <a:cubicBezTo>
                      <a:pt x="756" y="3306"/>
                      <a:pt x="822" y="3321"/>
                      <a:pt x="867" y="3358"/>
                    </a:cubicBezTo>
                    <a:cubicBezTo>
                      <a:pt x="913" y="3397"/>
                      <a:pt x="950" y="3455"/>
                      <a:pt x="1004" y="3485"/>
                    </a:cubicBezTo>
                    <a:cubicBezTo>
                      <a:pt x="1057" y="3518"/>
                      <a:pt x="1118" y="3537"/>
                      <a:pt x="1174" y="3562"/>
                    </a:cubicBezTo>
                    <a:cubicBezTo>
                      <a:pt x="1233" y="3585"/>
                      <a:pt x="1286" y="3624"/>
                      <a:pt x="1348" y="3638"/>
                    </a:cubicBezTo>
                    <a:cubicBezTo>
                      <a:pt x="1410" y="3654"/>
                      <a:pt x="1476" y="3647"/>
                      <a:pt x="1538" y="3652"/>
                    </a:cubicBezTo>
                    <a:cubicBezTo>
                      <a:pt x="1552" y="3653"/>
                      <a:pt x="1567" y="3654"/>
                      <a:pt x="1582" y="3654"/>
                    </a:cubicBezTo>
                    <a:cubicBezTo>
                      <a:pt x="1629" y="3654"/>
                      <a:pt x="1677" y="3647"/>
                      <a:pt x="1725" y="3647"/>
                    </a:cubicBezTo>
                    <a:cubicBezTo>
                      <a:pt x="1727" y="3647"/>
                      <a:pt x="1730" y="3647"/>
                      <a:pt x="1732" y="3647"/>
                    </a:cubicBezTo>
                    <a:cubicBezTo>
                      <a:pt x="1784" y="3647"/>
                      <a:pt x="1838" y="3670"/>
                      <a:pt x="1892" y="3670"/>
                    </a:cubicBezTo>
                    <a:cubicBezTo>
                      <a:pt x="1900" y="3670"/>
                      <a:pt x="1908" y="3669"/>
                      <a:pt x="1916" y="3668"/>
                    </a:cubicBezTo>
                    <a:cubicBezTo>
                      <a:pt x="1957" y="3661"/>
                      <a:pt x="1993" y="3638"/>
                      <a:pt x="2029" y="3616"/>
                    </a:cubicBezTo>
                    <a:cubicBezTo>
                      <a:pt x="2071" y="3599"/>
                      <a:pt x="2116" y="3579"/>
                      <a:pt x="2158" y="3565"/>
                    </a:cubicBezTo>
                    <a:cubicBezTo>
                      <a:pt x="2198" y="3551"/>
                      <a:pt x="2235" y="3535"/>
                      <a:pt x="2274" y="3514"/>
                    </a:cubicBezTo>
                    <a:cubicBezTo>
                      <a:pt x="2307" y="3510"/>
                      <a:pt x="2341" y="3506"/>
                      <a:pt x="2373" y="3499"/>
                    </a:cubicBezTo>
                    <a:cubicBezTo>
                      <a:pt x="2552" y="3463"/>
                      <a:pt x="2716" y="3374"/>
                      <a:pt x="2867" y="3283"/>
                    </a:cubicBezTo>
                    <a:cubicBezTo>
                      <a:pt x="3020" y="3190"/>
                      <a:pt x="3170" y="3085"/>
                      <a:pt x="3288" y="2947"/>
                    </a:cubicBezTo>
                    <a:cubicBezTo>
                      <a:pt x="3405" y="2811"/>
                      <a:pt x="3512" y="2658"/>
                      <a:pt x="3580" y="2486"/>
                    </a:cubicBezTo>
                    <a:cubicBezTo>
                      <a:pt x="3646" y="2314"/>
                      <a:pt x="3661" y="2127"/>
                      <a:pt x="3660" y="1941"/>
                    </a:cubicBezTo>
                    <a:cubicBezTo>
                      <a:pt x="3658" y="1770"/>
                      <a:pt x="3621" y="1587"/>
                      <a:pt x="3522" y="1429"/>
                    </a:cubicBezTo>
                    <a:cubicBezTo>
                      <a:pt x="3534" y="1425"/>
                      <a:pt x="3540" y="1418"/>
                      <a:pt x="3543" y="1411"/>
                    </a:cubicBezTo>
                    <a:cubicBezTo>
                      <a:pt x="3570" y="1461"/>
                      <a:pt x="3598" y="1512"/>
                      <a:pt x="3624" y="1565"/>
                    </a:cubicBezTo>
                    <a:cubicBezTo>
                      <a:pt x="3653" y="1624"/>
                      <a:pt x="3691" y="1696"/>
                      <a:pt x="3669" y="1762"/>
                    </a:cubicBezTo>
                    <a:cubicBezTo>
                      <a:pt x="3668" y="1763"/>
                      <a:pt x="3673" y="1764"/>
                      <a:pt x="3679" y="1764"/>
                    </a:cubicBezTo>
                    <a:cubicBezTo>
                      <a:pt x="3685" y="1764"/>
                      <a:pt x="3692" y="1763"/>
                      <a:pt x="3693" y="1762"/>
                    </a:cubicBezTo>
                    <a:cubicBezTo>
                      <a:pt x="3724" y="1714"/>
                      <a:pt x="3712" y="1667"/>
                      <a:pt x="3697" y="1622"/>
                    </a:cubicBezTo>
                    <a:cubicBezTo>
                      <a:pt x="3671" y="1551"/>
                      <a:pt x="3617" y="1491"/>
                      <a:pt x="3594" y="1426"/>
                    </a:cubicBezTo>
                    <a:cubicBezTo>
                      <a:pt x="3570" y="1366"/>
                      <a:pt x="3540" y="1308"/>
                      <a:pt x="3507" y="1254"/>
                    </a:cubicBezTo>
                    <a:cubicBezTo>
                      <a:pt x="3472" y="1195"/>
                      <a:pt x="3442" y="1143"/>
                      <a:pt x="3411" y="1089"/>
                    </a:cubicBezTo>
                    <a:lnTo>
                      <a:pt x="3411" y="1088"/>
                    </a:lnTo>
                    <a:cubicBezTo>
                      <a:pt x="3411" y="1082"/>
                      <a:pt x="3412" y="1078"/>
                      <a:pt x="3411" y="1074"/>
                    </a:cubicBezTo>
                    <a:cubicBezTo>
                      <a:pt x="3404" y="1049"/>
                      <a:pt x="3390" y="1028"/>
                      <a:pt x="3383" y="1002"/>
                    </a:cubicBezTo>
                    <a:cubicBezTo>
                      <a:pt x="3376" y="965"/>
                      <a:pt x="3369" y="925"/>
                      <a:pt x="3349" y="895"/>
                    </a:cubicBezTo>
                    <a:cubicBezTo>
                      <a:pt x="3335" y="872"/>
                      <a:pt x="3320" y="850"/>
                      <a:pt x="3305" y="829"/>
                    </a:cubicBezTo>
                    <a:cubicBezTo>
                      <a:pt x="3313" y="814"/>
                      <a:pt x="3325" y="775"/>
                      <a:pt x="3314" y="755"/>
                    </a:cubicBezTo>
                    <a:cubicBezTo>
                      <a:pt x="3300" y="731"/>
                      <a:pt x="3284" y="711"/>
                      <a:pt x="3267" y="686"/>
                    </a:cubicBezTo>
                    <a:cubicBezTo>
                      <a:pt x="3252" y="664"/>
                      <a:pt x="3212" y="669"/>
                      <a:pt x="3196" y="650"/>
                    </a:cubicBezTo>
                    <a:cubicBezTo>
                      <a:pt x="3178" y="629"/>
                      <a:pt x="3174" y="589"/>
                      <a:pt x="3155" y="569"/>
                    </a:cubicBezTo>
                    <a:cubicBezTo>
                      <a:pt x="3134" y="550"/>
                      <a:pt x="3109" y="540"/>
                      <a:pt x="3087" y="522"/>
                    </a:cubicBezTo>
                    <a:cubicBezTo>
                      <a:pt x="3066" y="505"/>
                      <a:pt x="3053" y="475"/>
                      <a:pt x="3028" y="459"/>
                    </a:cubicBezTo>
                    <a:cubicBezTo>
                      <a:pt x="3006" y="445"/>
                      <a:pt x="2973" y="449"/>
                      <a:pt x="2949" y="437"/>
                    </a:cubicBezTo>
                    <a:lnTo>
                      <a:pt x="2934" y="431"/>
                    </a:lnTo>
                    <a:cubicBezTo>
                      <a:pt x="2901" y="387"/>
                      <a:pt x="2879" y="321"/>
                      <a:pt x="2833" y="289"/>
                    </a:cubicBezTo>
                    <a:cubicBezTo>
                      <a:pt x="2780" y="251"/>
                      <a:pt x="2724" y="221"/>
                      <a:pt x="2667" y="188"/>
                    </a:cubicBezTo>
                    <a:cubicBezTo>
                      <a:pt x="2608" y="156"/>
                      <a:pt x="2538" y="161"/>
                      <a:pt x="2477" y="139"/>
                    </a:cubicBezTo>
                    <a:cubicBezTo>
                      <a:pt x="2420" y="113"/>
                      <a:pt x="2360" y="73"/>
                      <a:pt x="2297" y="55"/>
                    </a:cubicBezTo>
                    <a:cubicBezTo>
                      <a:pt x="2234" y="42"/>
                      <a:pt x="2168" y="35"/>
                      <a:pt x="2103" y="29"/>
                    </a:cubicBezTo>
                    <a:cubicBezTo>
                      <a:pt x="2037" y="21"/>
                      <a:pt x="1972" y="0"/>
                      <a:pt x="190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29"/>
              <p:cNvSpPr/>
              <p:nvPr/>
            </p:nvSpPr>
            <p:spPr>
              <a:xfrm>
                <a:off x="943350" y="3649200"/>
                <a:ext cx="2150" cy="900"/>
              </a:xfrm>
              <a:custGeom>
                <a:rect b="b" l="l" r="r" t="t"/>
                <a:pathLst>
                  <a:path extrusionOk="0" h="36" w="86">
                    <a:moveTo>
                      <a:pt x="77" y="1"/>
                    </a:moveTo>
                    <a:cubicBezTo>
                      <a:pt x="56" y="15"/>
                      <a:pt x="34" y="24"/>
                      <a:pt x="18" y="31"/>
                    </a:cubicBezTo>
                    <a:cubicBezTo>
                      <a:pt x="11" y="34"/>
                      <a:pt x="4" y="34"/>
                      <a:pt x="0" y="35"/>
                    </a:cubicBezTo>
                    <a:lnTo>
                      <a:pt x="85" y="34"/>
                    </a:lnTo>
                    <a:cubicBezTo>
                      <a:pt x="84" y="22"/>
                      <a:pt x="80" y="11"/>
                      <a:pt x="7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29"/>
              <p:cNvSpPr/>
              <p:nvPr/>
            </p:nvSpPr>
            <p:spPr>
              <a:xfrm>
                <a:off x="940850" y="3648900"/>
                <a:ext cx="1175" cy="200"/>
              </a:xfrm>
              <a:custGeom>
                <a:rect b="b" l="l" r="r" t="t"/>
                <a:pathLst>
                  <a:path extrusionOk="0" h="8" w="47">
                    <a:moveTo>
                      <a:pt x="1" y="1"/>
                    </a:moveTo>
                    <a:cubicBezTo>
                      <a:pt x="8" y="4"/>
                      <a:pt x="20" y="8"/>
                      <a:pt x="30" y="8"/>
                    </a:cubicBezTo>
                    <a:cubicBezTo>
                      <a:pt x="37" y="8"/>
                      <a:pt x="44" y="6"/>
                      <a:pt x="46"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29"/>
              <p:cNvSpPr/>
              <p:nvPr/>
            </p:nvSpPr>
            <p:spPr>
              <a:xfrm>
                <a:off x="902125" y="3607200"/>
                <a:ext cx="92425" cy="92450"/>
              </a:xfrm>
              <a:custGeom>
                <a:rect b="b" l="l" r="r" t="t"/>
                <a:pathLst>
                  <a:path extrusionOk="0" h="3698" w="3697">
                    <a:moveTo>
                      <a:pt x="1428" y="203"/>
                    </a:moveTo>
                    <a:cubicBezTo>
                      <a:pt x="1429" y="203"/>
                      <a:pt x="1430" y="203"/>
                      <a:pt x="1432" y="203"/>
                    </a:cubicBezTo>
                    <a:cubicBezTo>
                      <a:pt x="1405" y="221"/>
                      <a:pt x="1381" y="234"/>
                      <a:pt x="1356" y="255"/>
                    </a:cubicBezTo>
                    <a:cubicBezTo>
                      <a:pt x="1302" y="303"/>
                      <a:pt x="1264" y="356"/>
                      <a:pt x="1229" y="413"/>
                    </a:cubicBezTo>
                    <a:cubicBezTo>
                      <a:pt x="1211" y="416"/>
                      <a:pt x="1192" y="422"/>
                      <a:pt x="1174" y="424"/>
                    </a:cubicBezTo>
                    <a:cubicBezTo>
                      <a:pt x="1177" y="423"/>
                      <a:pt x="1178" y="418"/>
                      <a:pt x="1181" y="416"/>
                    </a:cubicBezTo>
                    <a:cubicBezTo>
                      <a:pt x="1203" y="407"/>
                      <a:pt x="1225" y="397"/>
                      <a:pt x="1243" y="379"/>
                    </a:cubicBezTo>
                    <a:cubicBezTo>
                      <a:pt x="1261" y="360"/>
                      <a:pt x="1273" y="313"/>
                      <a:pt x="1298" y="296"/>
                    </a:cubicBezTo>
                    <a:cubicBezTo>
                      <a:pt x="1320" y="279"/>
                      <a:pt x="1343" y="258"/>
                      <a:pt x="1374" y="234"/>
                    </a:cubicBezTo>
                    <a:cubicBezTo>
                      <a:pt x="1389" y="222"/>
                      <a:pt x="1408" y="203"/>
                      <a:pt x="1428" y="203"/>
                    </a:cubicBezTo>
                    <a:close/>
                    <a:moveTo>
                      <a:pt x="1492" y="397"/>
                    </a:moveTo>
                    <a:lnTo>
                      <a:pt x="1492" y="397"/>
                    </a:lnTo>
                    <a:cubicBezTo>
                      <a:pt x="1458" y="404"/>
                      <a:pt x="1423" y="418"/>
                      <a:pt x="1390" y="435"/>
                    </a:cubicBezTo>
                    <a:cubicBezTo>
                      <a:pt x="1356" y="438"/>
                      <a:pt x="1321" y="444"/>
                      <a:pt x="1287" y="449"/>
                    </a:cubicBezTo>
                    <a:cubicBezTo>
                      <a:pt x="1293" y="442"/>
                      <a:pt x="1295" y="435"/>
                      <a:pt x="1301" y="430"/>
                    </a:cubicBezTo>
                    <a:cubicBezTo>
                      <a:pt x="1364" y="418"/>
                      <a:pt x="1429" y="409"/>
                      <a:pt x="1492" y="397"/>
                    </a:cubicBezTo>
                    <a:close/>
                    <a:moveTo>
                      <a:pt x="1213" y="444"/>
                    </a:moveTo>
                    <a:cubicBezTo>
                      <a:pt x="1210" y="451"/>
                      <a:pt x="1206" y="456"/>
                      <a:pt x="1203" y="463"/>
                    </a:cubicBezTo>
                    <a:cubicBezTo>
                      <a:pt x="1127" y="477"/>
                      <a:pt x="1052" y="493"/>
                      <a:pt x="977" y="519"/>
                    </a:cubicBezTo>
                    <a:cubicBezTo>
                      <a:pt x="983" y="511"/>
                      <a:pt x="986" y="504"/>
                      <a:pt x="993" y="499"/>
                    </a:cubicBezTo>
                    <a:cubicBezTo>
                      <a:pt x="1013" y="486"/>
                      <a:pt x="1045" y="488"/>
                      <a:pt x="1065" y="479"/>
                    </a:cubicBezTo>
                    <a:cubicBezTo>
                      <a:pt x="1088" y="471"/>
                      <a:pt x="1114" y="471"/>
                      <a:pt x="1134" y="464"/>
                    </a:cubicBezTo>
                    <a:cubicBezTo>
                      <a:pt x="1141" y="460"/>
                      <a:pt x="1147" y="453"/>
                      <a:pt x="1151" y="449"/>
                    </a:cubicBezTo>
                    <a:cubicBezTo>
                      <a:pt x="1153" y="450"/>
                      <a:pt x="1153" y="454"/>
                      <a:pt x="1154" y="454"/>
                    </a:cubicBezTo>
                    <a:cubicBezTo>
                      <a:pt x="1154" y="454"/>
                      <a:pt x="1155" y="454"/>
                      <a:pt x="1155" y="453"/>
                    </a:cubicBezTo>
                    <a:cubicBezTo>
                      <a:pt x="1176" y="452"/>
                      <a:pt x="1192" y="446"/>
                      <a:pt x="1213" y="444"/>
                    </a:cubicBezTo>
                    <a:close/>
                    <a:moveTo>
                      <a:pt x="1848" y="637"/>
                    </a:moveTo>
                    <a:cubicBezTo>
                      <a:pt x="1906" y="637"/>
                      <a:pt x="1963" y="640"/>
                      <a:pt x="2018" y="649"/>
                    </a:cubicBezTo>
                    <a:cubicBezTo>
                      <a:pt x="1997" y="649"/>
                      <a:pt x="1977" y="647"/>
                      <a:pt x="1956" y="647"/>
                    </a:cubicBezTo>
                    <a:cubicBezTo>
                      <a:pt x="1917" y="647"/>
                      <a:pt x="1877" y="650"/>
                      <a:pt x="1838" y="656"/>
                    </a:cubicBezTo>
                    <a:cubicBezTo>
                      <a:pt x="1822" y="649"/>
                      <a:pt x="1807" y="643"/>
                      <a:pt x="1794" y="638"/>
                    </a:cubicBezTo>
                    <a:cubicBezTo>
                      <a:pt x="1812" y="637"/>
                      <a:pt x="1830" y="637"/>
                      <a:pt x="1848" y="637"/>
                    </a:cubicBezTo>
                    <a:close/>
                    <a:moveTo>
                      <a:pt x="2310" y="932"/>
                    </a:moveTo>
                    <a:cubicBezTo>
                      <a:pt x="2312" y="934"/>
                      <a:pt x="2316" y="934"/>
                      <a:pt x="2319" y="936"/>
                    </a:cubicBezTo>
                    <a:cubicBezTo>
                      <a:pt x="2323" y="945"/>
                      <a:pt x="2325" y="952"/>
                      <a:pt x="2326" y="960"/>
                    </a:cubicBezTo>
                    <a:cubicBezTo>
                      <a:pt x="2323" y="952"/>
                      <a:pt x="2316" y="940"/>
                      <a:pt x="2310" y="932"/>
                    </a:cubicBezTo>
                    <a:close/>
                    <a:moveTo>
                      <a:pt x="1502" y="976"/>
                    </a:moveTo>
                    <a:cubicBezTo>
                      <a:pt x="1532" y="982"/>
                      <a:pt x="1573" y="994"/>
                      <a:pt x="1615" y="1015"/>
                    </a:cubicBezTo>
                    <a:cubicBezTo>
                      <a:pt x="1532" y="1019"/>
                      <a:pt x="1449" y="1038"/>
                      <a:pt x="1377" y="1079"/>
                    </a:cubicBezTo>
                    <a:cubicBezTo>
                      <a:pt x="1374" y="1073"/>
                      <a:pt x="1370" y="1064"/>
                      <a:pt x="1367" y="1056"/>
                    </a:cubicBezTo>
                    <a:cubicBezTo>
                      <a:pt x="1403" y="1026"/>
                      <a:pt x="1440" y="1000"/>
                      <a:pt x="1481" y="976"/>
                    </a:cubicBezTo>
                    <a:close/>
                    <a:moveTo>
                      <a:pt x="1338" y="1078"/>
                    </a:moveTo>
                    <a:cubicBezTo>
                      <a:pt x="1330" y="1090"/>
                      <a:pt x="1321" y="1103"/>
                      <a:pt x="1309" y="1111"/>
                    </a:cubicBezTo>
                    <a:lnTo>
                      <a:pt x="1294" y="1122"/>
                    </a:lnTo>
                    <a:cubicBezTo>
                      <a:pt x="1308" y="1106"/>
                      <a:pt x="1323" y="1092"/>
                      <a:pt x="1338" y="1078"/>
                    </a:cubicBezTo>
                    <a:close/>
                    <a:moveTo>
                      <a:pt x="2045" y="326"/>
                    </a:moveTo>
                    <a:cubicBezTo>
                      <a:pt x="2228" y="326"/>
                      <a:pt x="2411" y="356"/>
                      <a:pt x="2579" y="449"/>
                    </a:cubicBezTo>
                    <a:cubicBezTo>
                      <a:pt x="2827" y="585"/>
                      <a:pt x="3006" y="832"/>
                      <a:pt x="3082" y="1103"/>
                    </a:cubicBezTo>
                    <a:lnTo>
                      <a:pt x="3087" y="1124"/>
                    </a:lnTo>
                    <a:cubicBezTo>
                      <a:pt x="2994" y="996"/>
                      <a:pt x="2874" y="916"/>
                      <a:pt x="2747" y="851"/>
                    </a:cubicBezTo>
                    <a:cubicBezTo>
                      <a:pt x="2672" y="727"/>
                      <a:pt x="2571" y="620"/>
                      <a:pt x="2447" y="540"/>
                    </a:cubicBezTo>
                    <a:cubicBezTo>
                      <a:pt x="2267" y="426"/>
                      <a:pt x="2068" y="393"/>
                      <a:pt x="1874" y="393"/>
                    </a:cubicBezTo>
                    <a:cubicBezTo>
                      <a:pt x="1858" y="393"/>
                      <a:pt x="1841" y="394"/>
                      <a:pt x="1825" y="394"/>
                    </a:cubicBezTo>
                    <a:cubicBezTo>
                      <a:pt x="1772" y="381"/>
                      <a:pt x="1717" y="374"/>
                      <a:pt x="1661" y="374"/>
                    </a:cubicBezTo>
                    <a:cubicBezTo>
                      <a:pt x="1634" y="374"/>
                      <a:pt x="1607" y="375"/>
                      <a:pt x="1580" y="379"/>
                    </a:cubicBezTo>
                    <a:cubicBezTo>
                      <a:pt x="1623" y="369"/>
                      <a:pt x="1664" y="361"/>
                      <a:pt x="1707" y="354"/>
                    </a:cubicBezTo>
                    <a:cubicBezTo>
                      <a:pt x="1816" y="338"/>
                      <a:pt x="1931" y="326"/>
                      <a:pt x="2045" y="326"/>
                    </a:cubicBezTo>
                    <a:close/>
                    <a:moveTo>
                      <a:pt x="2469" y="996"/>
                    </a:moveTo>
                    <a:cubicBezTo>
                      <a:pt x="2483" y="1002"/>
                      <a:pt x="2498" y="1009"/>
                      <a:pt x="2512" y="1016"/>
                    </a:cubicBezTo>
                    <a:cubicBezTo>
                      <a:pt x="2534" y="1070"/>
                      <a:pt x="2553" y="1125"/>
                      <a:pt x="2566" y="1181"/>
                    </a:cubicBezTo>
                    <a:cubicBezTo>
                      <a:pt x="2575" y="1225"/>
                      <a:pt x="2581" y="1269"/>
                      <a:pt x="2588" y="1315"/>
                    </a:cubicBezTo>
                    <a:cubicBezTo>
                      <a:pt x="2585" y="1316"/>
                      <a:pt x="2579" y="1316"/>
                      <a:pt x="2574" y="1318"/>
                    </a:cubicBezTo>
                    <a:cubicBezTo>
                      <a:pt x="2549" y="1209"/>
                      <a:pt x="2517" y="1099"/>
                      <a:pt x="2469" y="996"/>
                    </a:cubicBezTo>
                    <a:close/>
                    <a:moveTo>
                      <a:pt x="2594" y="1356"/>
                    </a:moveTo>
                    <a:cubicBezTo>
                      <a:pt x="2599" y="1385"/>
                      <a:pt x="2599" y="1414"/>
                      <a:pt x="2600" y="1443"/>
                    </a:cubicBezTo>
                    <a:cubicBezTo>
                      <a:pt x="2599" y="1429"/>
                      <a:pt x="2594" y="1415"/>
                      <a:pt x="2593" y="1402"/>
                    </a:cubicBezTo>
                    <a:cubicBezTo>
                      <a:pt x="2592" y="1388"/>
                      <a:pt x="2586" y="1373"/>
                      <a:pt x="2583" y="1359"/>
                    </a:cubicBezTo>
                    <a:cubicBezTo>
                      <a:pt x="2586" y="1357"/>
                      <a:pt x="2589" y="1356"/>
                      <a:pt x="2594" y="1356"/>
                    </a:cubicBezTo>
                    <a:close/>
                    <a:moveTo>
                      <a:pt x="1843" y="1311"/>
                    </a:moveTo>
                    <a:cubicBezTo>
                      <a:pt x="1846" y="1312"/>
                      <a:pt x="1851" y="1312"/>
                      <a:pt x="1855" y="1315"/>
                    </a:cubicBezTo>
                    <a:cubicBezTo>
                      <a:pt x="1858" y="1316"/>
                      <a:pt x="1862" y="1318"/>
                      <a:pt x="1865" y="1322"/>
                    </a:cubicBezTo>
                    <a:cubicBezTo>
                      <a:pt x="1948" y="1373"/>
                      <a:pt x="1986" y="1457"/>
                      <a:pt x="2012" y="1543"/>
                    </a:cubicBezTo>
                    <a:cubicBezTo>
                      <a:pt x="2018" y="1557"/>
                      <a:pt x="2023" y="1572"/>
                      <a:pt x="2029" y="1587"/>
                    </a:cubicBezTo>
                    <a:lnTo>
                      <a:pt x="2016" y="1587"/>
                    </a:lnTo>
                    <a:cubicBezTo>
                      <a:pt x="1994" y="1514"/>
                      <a:pt x="1957" y="1446"/>
                      <a:pt x="1909" y="1391"/>
                    </a:cubicBezTo>
                    <a:cubicBezTo>
                      <a:pt x="1893" y="1367"/>
                      <a:pt x="1871" y="1346"/>
                      <a:pt x="1846" y="1329"/>
                    </a:cubicBezTo>
                    <a:cubicBezTo>
                      <a:pt x="1846" y="1323"/>
                      <a:pt x="1844" y="1316"/>
                      <a:pt x="1843" y="1311"/>
                    </a:cubicBezTo>
                    <a:close/>
                    <a:moveTo>
                      <a:pt x="1659" y="917"/>
                    </a:moveTo>
                    <a:cubicBezTo>
                      <a:pt x="1730" y="934"/>
                      <a:pt x="1802" y="958"/>
                      <a:pt x="1871" y="989"/>
                    </a:cubicBezTo>
                    <a:cubicBezTo>
                      <a:pt x="1933" y="1016"/>
                      <a:pt x="1996" y="1045"/>
                      <a:pt x="2058" y="1082"/>
                    </a:cubicBezTo>
                    <a:cubicBezTo>
                      <a:pt x="2092" y="1119"/>
                      <a:pt x="2125" y="1158"/>
                      <a:pt x="2158" y="1194"/>
                    </a:cubicBezTo>
                    <a:cubicBezTo>
                      <a:pt x="2244" y="1285"/>
                      <a:pt x="2345" y="1380"/>
                      <a:pt x="2396" y="1510"/>
                    </a:cubicBezTo>
                    <a:cubicBezTo>
                      <a:pt x="2402" y="1546"/>
                      <a:pt x="2403" y="1583"/>
                      <a:pt x="2406" y="1619"/>
                    </a:cubicBezTo>
                    <a:cubicBezTo>
                      <a:pt x="2392" y="1615"/>
                      <a:pt x="2376" y="1609"/>
                      <a:pt x="2362" y="1608"/>
                    </a:cubicBezTo>
                    <a:cubicBezTo>
                      <a:pt x="2358" y="1607"/>
                      <a:pt x="2352" y="1607"/>
                      <a:pt x="2348" y="1607"/>
                    </a:cubicBezTo>
                    <a:cubicBezTo>
                      <a:pt x="2345" y="1601"/>
                      <a:pt x="2341" y="1598"/>
                      <a:pt x="2338" y="1593"/>
                    </a:cubicBezTo>
                    <a:cubicBezTo>
                      <a:pt x="2337" y="1578"/>
                      <a:pt x="2337" y="1561"/>
                      <a:pt x="2334" y="1546"/>
                    </a:cubicBezTo>
                    <a:cubicBezTo>
                      <a:pt x="2311" y="1410"/>
                      <a:pt x="2230" y="1285"/>
                      <a:pt x="2125" y="1185"/>
                    </a:cubicBezTo>
                    <a:cubicBezTo>
                      <a:pt x="2021" y="1082"/>
                      <a:pt x="1883" y="1030"/>
                      <a:pt x="1738" y="1019"/>
                    </a:cubicBezTo>
                    <a:cubicBezTo>
                      <a:pt x="1725" y="1016"/>
                      <a:pt x="1708" y="1016"/>
                      <a:pt x="1694" y="1016"/>
                    </a:cubicBezTo>
                    <a:cubicBezTo>
                      <a:pt x="1678" y="998"/>
                      <a:pt x="1660" y="975"/>
                      <a:pt x="1639" y="961"/>
                    </a:cubicBezTo>
                    <a:cubicBezTo>
                      <a:pt x="1624" y="949"/>
                      <a:pt x="1605" y="942"/>
                      <a:pt x="1590" y="934"/>
                    </a:cubicBezTo>
                    <a:cubicBezTo>
                      <a:pt x="1612" y="927"/>
                      <a:pt x="1634" y="921"/>
                      <a:pt x="1659" y="917"/>
                    </a:cubicBezTo>
                    <a:close/>
                    <a:moveTo>
                      <a:pt x="2365" y="1648"/>
                    </a:moveTo>
                    <a:lnTo>
                      <a:pt x="2365" y="1648"/>
                    </a:lnTo>
                    <a:cubicBezTo>
                      <a:pt x="2378" y="1652"/>
                      <a:pt x="2392" y="1653"/>
                      <a:pt x="2406" y="1656"/>
                    </a:cubicBezTo>
                    <a:lnTo>
                      <a:pt x="2406" y="1666"/>
                    </a:lnTo>
                    <a:cubicBezTo>
                      <a:pt x="2403" y="1691"/>
                      <a:pt x="2400" y="1717"/>
                      <a:pt x="2399" y="1741"/>
                    </a:cubicBezTo>
                    <a:cubicBezTo>
                      <a:pt x="2392" y="1710"/>
                      <a:pt x="2378" y="1680"/>
                      <a:pt x="2365" y="1648"/>
                    </a:cubicBezTo>
                    <a:close/>
                    <a:moveTo>
                      <a:pt x="2903" y="1452"/>
                    </a:moveTo>
                    <a:cubicBezTo>
                      <a:pt x="2912" y="1494"/>
                      <a:pt x="2922" y="1536"/>
                      <a:pt x="2922" y="1585"/>
                    </a:cubicBezTo>
                    <a:cubicBezTo>
                      <a:pt x="2919" y="1691"/>
                      <a:pt x="2897" y="1805"/>
                      <a:pt x="2864" y="1916"/>
                    </a:cubicBezTo>
                    <a:cubicBezTo>
                      <a:pt x="2853" y="1901"/>
                      <a:pt x="2846" y="1887"/>
                      <a:pt x="2837" y="1872"/>
                    </a:cubicBezTo>
                    <a:cubicBezTo>
                      <a:pt x="2875" y="1736"/>
                      <a:pt x="2899" y="1597"/>
                      <a:pt x="2903" y="1452"/>
                    </a:cubicBezTo>
                    <a:close/>
                    <a:moveTo>
                      <a:pt x="1528" y="1536"/>
                    </a:moveTo>
                    <a:cubicBezTo>
                      <a:pt x="1530" y="1536"/>
                      <a:pt x="1533" y="1536"/>
                      <a:pt x="1535" y="1538"/>
                    </a:cubicBezTo>
                    <a:cubicBezTo>
                      <a:pt x="1543" y="1545"/>
                      <a:pt x="1521" y="1578"/>
                      <a:pt x="1525" y="1583"/>
                    </a:cubicBezTo>
                    <a:cubicBezTo>
                      <a:pt x="1529" y="1587"/>
                      <a:pt x="1584" y="1587"/>
                      <a:pt x="1595" y="1611"/>
                    </a:cubicBezTo>
                    <a:cubicBezTo>
                      <a:pt x="1605" y="1629"/>
                      <a:pt x="1602" y="1652"/>
                      <a:pt x="1595" y="1667"/>
                    </a:cubicBezTo>
                    <a:lnTo>
                      <a:pt x="1714" y="1663"/>
                    </a:lnTo>
                    <a:cubicBezTo>
                      <a:pt x="1718" y="1667"/>
                      <a:pt x="1721" y="1669"/>
                      <a:pt x="1725" y="1674"/>
                    </a:cubicBezTo>
                    <a:cubicBezTo>
                      <a:pt x="1725" y="1675"/>
                      <a:pt x="1726" y="1677"/>
                      <a:pt x="1726" y="1678"/>
                    </a:cubicBezTo>
                    <a:cubicBezTo>
                      <a:pt x="1733" y="1674"/>
                      <a:pt x="1741" y="1669"/>
                      <a:pt x="1747" y="1663"/>
                    </a:cubicBezTo>
                    <a:lnTo>
                      <a:pt x="1759" y="1663"/>
                    </a:lnTo>
                    <a:cubicBezTo>
                      <a:pt x="1774" y="1703"/>
                      <a:pt x="1780" y="1757"/>
                      <a:pt x="1767" y="1802"/>
                    </a:cubicBezTo>
                    <a:cubicBezTo>
                      <a:pt x="1752" y="1856"/>
                      <a:pt x="1685" y="1869"/>
                      <a:pt x="1652" y="1889"/>
                    </a:cubicBezTo>
                    <a:lnTo>
                      <a:pt x="1639" y="1896"/>
                    </a:lnTo>
                    <a:cubicBezTo>
                      <a:pt x="1612" y="1909"/>
                      <a:pt x="1582" y="1920"/>
                      <a:pt x="1552" y="1920"/>
                    </a:cubicBezTo>
                    <a:cubicBezTo>
                      <a:pt x="1547" y="1920"/>
                      <a:pt x="1541" y="1920"/>
                      <a:pt x="1535" y="1919"/>
                    </a:cubicBezTo>
                    <a:cubicBezTo>
                      <a:pt x="1495" y="1912"/>
                      <a:pt x="1459" y="1902"/>
                      <a:pt x="1430" y="1880"/>
                    </a:cubicBezTo>
                    <a:cubicBezTo>
                      <a:pt x="1403" y="1858"/>
                      <a:pt x="1361" y="1858"/>
                      <a:pt x="1341" y="1825"/>
                    </a:cubicBezTo>
                    <a:cubicBezTo>
                      <a:pt x="1321" y="1795"/>
                      <a:pt x="1350" y="1737"/>
                      <a:pt x="1349" y="1715"/>
                    </a:cubicBezTo>
                    <a:cubicBezTo>
                      <a:pt x="1342" y="1692"/>
                      <a:pt x="1339" y="1673"/>
                      <a:pt x="1343" y="1653"/>
                    </a:cubicBezTo>
                    <a:cubicBezTo>
                      <a:pt x="1349" y="1635"/>
                      <a:pt x="1317" y="1619"/>
                      <a:pt x="1330" y="1600"/>
                    </a:cubicBezTo>
                    <a:cubicBezTo>
                      <a:pt x="1342" y="1583"/>
                      <a:pt x="1377" y="1580"/>
                      <a:pt x="1390" y="1572"/>
                    </a:cubicBezTo>
                    <a:cubicBezTo>
                      <a:pt x="1403" y="1564"/>
                      <a:pt x="1412" y="1549"/>
                      <a:pt x="1430" y="1543"/>
                    </a:cubicBezTo>
                    <a:cubicBezTo>
                      <a:pt x="1433" y="1542"/>
                      <a:pt x="1436" y="1542"/>
                      <a:pt x="1440" y="1542"/>
                    </a:cubicBezTo>
                    <a:cubicBezTo>
                      <a:pt x="1454" y="1542"/>
                      <a:pt x="1471" y="1550"/>
                      <a:pt x="1480" y="1552"/>
                    </a:cubicBezTo>
                    <a:cubicBezTo>
                      <a:pt x="1488" y="1552"/>
                      <a:pt x="1497" y="1537"/>
                      <a:pt x="1506" y="1537"/>
                    </a:cubicBezTo>
                    <a:cubicBezTo>
                      <a:pt x="1507" y="1537"/>
                      <a:pt x="1508" y="1537"/>
                      <a:pt x="1509" y="1538"/>
                    </a:cubicBezTo>
                    <a:cubicBezTo>
                      <a:pt x="1510" y="1538"/>
                      <a:pt x="1510" y="1538"/>
                      <a:pt x="1511" y="1538"/>
                    </a:cubicBezTo>
                    <a:cubicBezTo>
                      <a:pt x="1517" y="1538"/>
                      <a:pt x="1523" y="1536"/>
                      <a:pt x="1528" y="1536"/>
                    </a:cubicBezTo>
                    <a:close/>
                    <a:moveTo>
                      <a:pt x="2819" y="1935"/>
                    </a:moveTo>
                    <a:cubicBezTo>
                      <a:pt x="2827" y="1951"/>
                      <a:pt x="2835" y="1964"/>
                      <a:pt x="2844" y="1978"/>
                    </a:cubicBezTo>
                    <a:cubicBezTo>
                      <a:pt x="2837" y="1997"/>
                      <a:pt x="2835" y="2017"/>
                      <a:pt x="2827" y="2035"/>
                    </a:cubicBezTo>
                    <a:cubicBezTo>
                      <a:pt x="2819" y="2054"/>
                      <a:pt x="2808" y="2073"/>
                      <a:pt x="2800" y="2090"/>
                    </a:cubicBezTo>
                    <a:cubicBezTo>
                      <a:pt x="2798" y="2066"/>
                      <a:pt x="2794" y="2041"/>
                      <a:pt x="2791" y="2017"/>
                    </a:cubicBezTo>
                    <a:cubicBezTo>
                      <a:pt x="2801" y="1989"/>
                      <a:pt x="2809" y="1963"/>
                      <a:pt x="2819" y="1935"/>
                    </a:cubicBezTo>
                    <a:close/>
                    <a:moveTo>
                      <a:pt x="2338" y="1692"/>
                    </a:moveTo>
                    <a:cubicBezTo>
                      <a:pt x="2358" y="1733"/>
                      <a:pt x="2374" y="1777"/>
                      <a:pt x="2387" y="1821"/>
                    </a:cubicBezTo>
                    <a:cubicBezTo>
                      <a:pt x="2381" y="1854"/>
                      <a:pt x="2376" y="1886"/>
                      <a:pt x="2362" y="1916"/>
                    </a:cubicBezTo>
                    <a:cubicBezTo>
                      <a:pt x="2330" y="1992"/>
                      <a:pt x="2268" y="2047"/>
                      <a:pt x="2216" y="2099"/>
                    </a:cubicBezTo>
                    <a:cubicBezTo>
                      <a:pt x="2248" y="2046"/>
                      <a:pt x="2271" y="1991"/>
                      <a:pt x="2289" y="1933"/>
                    </a:cubicBezTo>
                    <a:cubicBezTo>
                      <a:pt x="2312" y="1858"/>
                      <a:pt x="2333" y="1777"/>
                      <a:pt x="2338" y="1692"/>
                    </a:cubicBezTo>
                    <a:close/>
                    <a:moveTo>
                      <a:pt x="1632" y="1300"/>
                    </a:moveTo>
                    <a:cubicBezTo>
                      <a:pt x="1707" y="1316"/>
                      <a:pt x="1774" y="1346"/>
                      <a:pt x="1822" y="1388"/>
                    </a:cubicBezTo>
                    <a:cubicBezTo>
                      <a:pt x="1839" y="1463"/>
                      <a:pt x="1851" y="1550"/>
                      <a:pt x="1822" y="1623"/>
                    </a:cubicBezTo>
                    <a:cubicBezTo>
                      <a:pt x="1821" y="1626"/>
                      <a:pt x="1834" y="1630"/>
                      <a:pt x="1841" y="1630"/>
                    </a:cubicBezTo>
                    <a:cubicBezTo>
                      <a:pt x="1843" y="1630"/>
                      <a:pt x="1845" y="1630"/>
                      <a:pt x="1846" y="1629"/>
                    </a:cubicBezTo>
                    <a:cubicBezTo>
                      <a:pt x="1884" y="1572"/>
                      <a:pt x="1883" y="1512"/>
                      <a:pt x="1876" y="1450"/>
                    </a:cubicBezTo>
                    <a:lnTo>
                      <a:pt x="1876" y="1450"/>
                    </a:lnTo>
                    <a:cubicBezTo>
                      <a:pt x="1906" y="1490"/>
                      <a:pt x="1931" y="1532"/>
                      <a:pt x="1948" y="1583"/>
                    </a:cubicBezTo>
                    <a:cubicBezTo>
                      <a:pt x="1926" y="1580"/>
                      <a:pt x="1901" y="1580"/>
                      <a:pt x="1879" y="1576"/>
                    </a:cubicBezTo>
                    <a:cubicBezTo>
                      <a:pt x="1878" y="1576"/>
                      <a:pt x="1878" y="1576"/>
                      <a:pt x="1878" y="1576"/>
                    </a:cubicBezTo>
                    <a:cubicBezTo>
                      <a:pt x="1872" y="1576"/>
                      <a:pt x="1870" y="1598"/>
                      <a:pt x="1876" y="1600"/>
                    </a:cubicBezTo>
                    <a:cubicBezTo>
                      <a:pt x="1904" y="1608"/>
                      <a:pt x="1933" y="1613"/>
                      <a:pt x="1960" y="1619"/>
                    </a:cubicBezTo>
                    <a:cubicBezTo>
                      <a:pt x="1988" y="1725"/>
                      <a:pt x="1983" y="1845"/>
                      <a:pt x="1939" y="1941"/>
                    </a:cubicBezTo>
                    <a:cubicBezTo>
                      <a:pt x="1933" y="1956"/>
                      <a:pt x="1953" y="1973"/>
                      <a:pt x="1970" y="1973"/>
                    </a:cubicBezTo>
                    <a:cubicBezTo>
                      <a:pt x="1976" y="1973"/>
                      <a:pt x="1982" y="1970"/>
                      <a:pt x="1986" y="1964"/>
                    </a:cubicBezTo>
                    <a:cubicBezTo>
                      <a:pt x="2045" y="1863"/>
                      <a:pt x="2052" y="1741"/>
                      <a:pt x="2027" y="1626"/>
                    </a:cubicBezTo>
                    <a:lnTo>
                      <a:pt x="2043" y="1626"/>
                    </a:lnTo>
                    <a:cubicBezTo>
                      <a:pt x="2063" y="1689"/>
                      <a:pt x="2078" y="1758"/>
                      <a:pt x="2063" y="1828"/>
                    </a:cubicBezTo>
                    <a:cubicBezTo>
                      <a:pt x="2041" y="1927"/>
                      <a:pt x="1994" y="2022"/>
                      <a:pt x="1926" y="2095"/>
                    </a:cubicBezTo>
                    <a:cubicBezTo>
                      <a:pt x="1915" y="2108"/>
                      <a:pt x="1901" y="2116"/>
                      <a:pt x="1890" y="2125"/>
                    </a:cubicBezTo>
                    <a:cubicBezTo>
                      <a:pt x="1905" y="2047"/>
                      <a:pt x="1891" y="1958"/>
                      <a:pt x="1828" y="1882"/>
                    </a:cubicBezTo>
                    <a:cubicBezTo>
                      <a:pt x="1849" y="1836"/>
                      <a:pt x="1858" y="1790"/>
                      <a:pt x="1853" y="1740"/>
                    </a:cubicBezTo>
                    <a:cubicBezTo>
                      <a:pt x="1846" y="1681"/>
                      <a:pt x="1810" y="1637"/>
                      <a:pt x="1780" y="1601"/>
                    </a:cubicBezTo>
                    <a:cubicBezTo>
                      <a:pt x="1782" y="1572"/>
                      <a:pt x="1776" y="1543"/>
                      <a:pt x="1773" y="1512"/>
                    </a:cubicBezTo>
                    <a:cubicBezTo>
                      <a:pt x="1767" y="1465"/>
                      <a:pt x="1733" y="1433"/>
                      <a:pt x="1705" y="1395"/>
                    </a:cubicBezTo>
                    <a:cubicBezTo>
                      <a:pt x="1685" y="1366"/>
                      <a:pt x="1661" y="1327"/>
                      <a:pt x="1627" y="1302"/>
                    </a:cubicBezTo>
                    <a:cubicBezTo>
                      <a:pt x="1630" y="1302"/>
                      <a:pt x="1631" y="1302"/>
                      <a:pt x="1632" y="1300"/>
                    </a:cubicBezTo>
                    <a:close/>
                    <a:moveTo>
                      <a:pt x="785" y="1512"/>
                    </a:moveTo>
                    <a:cubicBezTo>
                      <a:pt x="750" y="1635"/>
                      <a:pt x="735" y="1763"/>
                      <a:pt x="737" y="1889"/>
                    </a:cubicBezTo>
                    <a:cubicBezTo>
                      <a:pt x="737" y="1915"/>
                      <a:pt x="741" y="1942"/>
                      <a:pt x="743" y="1970"/>
                    </a:cubicBezTo>
                    <a:cubicBezTo>
                      <a:pt x="743" y="1971"/>
                      <a:pt x="742" y="1971"/>
                      <a:pt x="742" y="1971"/>
                    </a:cubicBezTo>
                    <a:cubicBezTo>
                      <a:pt x="721" y="2013"/>
                      <a:pt x="675" y="2054"/>
                      <a:pt x="658" y="2097"/>
                    </a:cubicBezTo>
                    <a:cubicBezTo>
                      <a:pt x="651" y="2112"/>
                      <a:pt x="651" y="2127"/>
                      <a:pt x="651" y="2142"/>
                    </a:cubicBezTo>
                    <a:cubicBezTo>
                      <a:pt x="643" y="2032"/>
                      <a:pt x="672" y="1909"/>
                      <a:pt x="701" y="1783"/>
                    </a:cubicBezTo>
                    <a:cubicBezTo>
                      <a:pt x="721" y="1688"/>
                      <a:pt x="750" y="1598"/>
                      <a:pt x="785" y="1512"/>
                    </a:cubicBezTo>
                    <a:close/>
                    <a:moveTo>
                      <a:pt x="1796" y="1934"/>
                    </a:moveTo>
                    <a:cubicBezTo>
                      <a:pt x="1843" y="2013"/>
                      <a:pt x="1840" y="2103"/>
                      <a:pt x="1810" y="2175"/>
                    </a:cubicBezTo>
                    <a:cubicBezTo>
                      <a:pt x="1765" y="2196"/>
                      <a:pt x="1719" y="2207"/>
                      <a:pt x="1672" y="2211"/>
                    </a:cubicBezTo>
                    <a:cubicBezTo>
                      <a:pt x="1659" y="2213"/>
                      <a:pt x="1645" y="2214"/>
                      <a:pt x="1631" y="2214"/>
                    </a:cubicBezTo>
                    <a:cubicBezTo>
                      <a:pt x="1555" y="2214"/>
                      <a:pt x="1477" y="2184"/>
                      <a:pt x="1410" y="2147"/>
                    </a:cubicBezTo>
                    <a:cubicBezTo>
                      <a:pt x="1342" y="2113"/>
                      <a:pt x="1291" y="2055"/>
                      <a:pt x="1251" y="1997"/>
                    </a:cubicBezTo>
                    <a:cubicBezTo>
                      <a:pt x="1250" y="1982"/>
                      <a:pt x="1253" y="1966"/>
                      <a:pt x="1253" y="1949"/>
                    </a:cubicBezTo>
                    <a:cubicBezTo>
                      <a:pt x="1265" y="1956"/>
                      <a:pt x="1279" y="1964"/>
                      <a:pt x="1288" y="1973"/>
                    </a:cubicBezTo>
                    <a:cubicBezTo>
                      <a:pt x="1328" y="2004"/>
                      <a:pt x="1374" y="2046"/>
                      <a:pt x="1430" y="2062"/>
                    </a:cubicBezTo>
                    <a:cubicBezTo>
                      <a:pt x="1465" y="2073"/>
                      <a:pt x="1512" y="2084"/>
                      <a:pt x="1559" y="2084"/>
                    </a:cubicBezTo>
                    <a:cubicBezTo>
                      <a:pt x="1583" y="2084"/>
                      <a:pt x="1607" y="2081"/>
                      <a:pt x="1630" y="2074"/>
                    </a:cubicBezTo>
                    <a:cubicBezTo>
                      <a:pt x="1667" y="2066"/>
                      <a:pt x="1700" y="2044"/>
                      <a:pt x="1727" y="2018"/>
                    </a:cubicBezTo>
                    <a:cubicBezTo>
                      <a:pt x="1749" y="1996"/>
                      <a:pt x="1769" y="1971"/>
                      <a:pt x="1788" y="1948"/>
                    </a:cubicBezTo>
                    <a:cubicBezTo>
                      <a:pt x="1791" y="1942"/>
                      <a:pt x="1792" y="1938"/>
                      <a:pt x="1796" y="1934"/>
                    </a:cubicBezTo>
                    <a:close/>
                    <a:moveTo>
                      <a:pt x="3053" y="2113"/>
                    </a:moveTo>
                    <a:lnTo>
                      <a:pt x="3053" y="2113"/>
                    </a:lnTo>
                    <a:cubicBezTo>
                      <a:pt x="3033" y="2168"/>
                      <a:pt x="3013" y="2220"/>
                      <a:pt x="2988" y="2273"/>
                    </a:cubicBezTo>
                    <a:cubicBezTo>
                      <a:pt x="2987" y="2262"/>
                      <a:pt x="2985" y="2253"/>
                      <a:pt x="2984" y="2242"/>
                    </a:cubicBezTo>
                    <a:cubicBezTo>
                      <a:pt x="3007" y="2200"/>
                      <a:pt x="3029" y="2157"/>
                      <a:pt x="3053" y="2113"/>
                    </a:cubicBezTo>
                    <a:close/>
                    <a:moveTo>
                      <a:pt x="2753" y="2113"/>
                    </a:moveTo>
                    <a:cubicBezTo>
                      <a:pt x="2753" y="2134"/>
                      <a:pt x="2754" y="2154"/>
                      <a:pt x="2753" y="2172"/>
                    </a:cubicBezTo>
                    <a:cubicBezTo>
                      <a:pt x="2718" y="2231"/>
                      <a:pt x="2678" y="2285"/>
                      <a:pt x="2641" y="2336"/>
                    </a:cubicBezTo>
                    <a:cubicBezTo>
                      <a:pt x="2676" y="2285"/>
                      <a:pt x="2706" y="2230"/>
                      <a:pt x="2731" y="2172"/>
                    </a:cubicBezTo>
                    <a:cubicBezTo>
                      <a:pt x="2739" y="2154"/>
                      <a:pt x="2746" y="2134"/>
                      <a:pt x="2753" y="2113"/>
                    </a:cubicBezTo>
                    <a:close/>
                    <a:moveTo>
                      <a:pt x="1824" y="165"/>
                    </a:moveTo>
                    <a:cubicBezTo>
                      <a:pt x="1934" y="165"/>
                      <a:pt x="2042" y="187"/>
                      <a:pt x="2142" y="204"/>
                    </a:cubicBezTo>
                    <a:cubicBezTo>
                      <a:pt x="2310" y="232"/>
                      <a:pt x="2472" y="280"/>
                      <a:pt x="2616" y="367"/>
                    </a:cubicBezTo>
                    <a:cubicBezTo>
                      <a:pt x="2761" y="451"/>
                      <a:pt x="2893" y="554"/>
                      <a:pt x="2999" y="680"/>
                    </a:cubicBezTo>
                    <a:cubicBezTo>
                      <a:pt x="3094" y="790"/>
                      <a:pt x="3192" y="905"/>
                      <a:pt x="3254" y="1038"/>
                    </a:cubicBezTo>
                    <a:cubicBezTo>
                      <a:pt x="3261" y="1055"/>
                      <a:pt x="3269" y="1068"/>
                      <a:pt x="3276" y="1085"/>
                    </a:cubicBezTo>
                    <a:cubicBezTo>
                      <a:pt x="3328" y="1223"/>
                      <a:pt x="3306" y="1374"/>
                      <a:pt x="3314" y="1509"/>
                    </a:cubicBezTo>
                    <a:cubicBezTo>
                      <a:pt x="3321" y="1646"/>
                      <a:pt x="3311" y="1784"/>
                      <a:pt x="3281" y="1916"/>
                    </a:cubicBezTo>
                    <a:cubicBezTo>
                      <a:pt x="3250" y="2047"/>
                      <a:pt x="3236" y="2187"/>
                      <a:pt x="3167" y="2308"/>
                    </a:cubicBezTo>
                    <a:cubicBezTo>
                      <a:pt x="3145" y="2348"/>
                      <a:pt x="3117" y="2383"/>
                      <a:pt x="3090" y="2417"/>
                    </a:cubicBezTo>
                    <a:cubicBezTo>
                      <a:pt x="3102" y="2351"/>
                      <a:pt x="3111" y="2286"/>
                      <a:pt x="3117" y="2220"/>
                    </a:cubicBezTo>
                    <a:cubicBezTo>
                      <a:pt x="3185" y="2007"/>
                      <a:pt x="3225" y="1785"/>
                      <a:pt x="3222" y="1557"/>
                    </a:cubicBezTo>
                    <a:cubicBezTo>
                      <a:pt x="3217" y="1231"/>
                      <a:pt x="3106" y="896"/>
                      <a:pt x="2883" y="645"/>
                    </a:cubicBezTo>
                    <a:cubicBezTo>
                      <a:pt x="2664" y="389"/>
                      <a:pt x="2327" y="285"/>
                      <a:pt x="2020" y="285"/>
                    </a:cubicBezTo>
                    <a:cubicBezTo>
                      <a:pt x="2010" y="285"/>
                      <a:pt x="2000" y="285"/>
                      <a:pt x="1990" y="285"/>
                    </a:cubicBezTo>
                    <a:cubicBezTo>
                      <a:pt x="1777" y="287"/>
                      <a:pt x="1551" y="339"/>
                      <a:pt x="1341" y="387"/>
                    </a:cubicBezTo>
                    <a:cubicBezTo>
                      <a:pt x="1416" y="305"/>
                      <a:pt x="1513" y="234"/>
                      <a:pt x="1621" y="197"/>
                    </a:cubicBezTo>
                    <a:cubicBezTo>
                      <a:pt x="1688" y="174"/>
                      <a:pt x="1757" y="165"/>
                      <a:pt x="1824" y="165"/>
                    </a:cubicBezTo>
                    <a:close/>
                    <a:moveTo>
                      <a:pt x="2184" y="2467"/>
                    </a:moveTo>
                    <a:lnTo>
                      <a:pt x="2184" y="2467"/>
                    </a:lnTo>
                    <a:cubicBezTo>
                      <a:pt x="2075" y="2538"/>
                      <a:pt x="1944" y="2571"/>
                      <a:pt x="1825" y="2571"/>
                    </a:cubicBezTo>
                    <a:cubicBezTo>
                      <a:pt x="1792" y="2571"/>
                      <a:pt x="1760" y="2568"/>
                      <a:pt x="1729" y="2563"/>
                    </a:cubicBezTo>
                    <a:cubicBezTo>
                      <a:pt x="1699" y="2559"/>
                      <a:pt x="1667" y="2552"/>
                      <a:pt x="1637" y="2542"/>
                    </a:cubicBezTo>
                    <a:lnTo>
                      <a:pt x="1637" y="2542"/>
                    </a:lnTo>
                    <a:cubicBezTo>
                      <a:pt x="1678" y="2544"/>
                      <a:pt x="1721" y="2547"/>
                      <a:pt x="1762" y="2547"/>
                    </a:cubicBezTo>
                    <a:cubicBezTo>
                      <a:pt x="1789" y="2547"/>
                      <a:pt x="1816" y="2547"/>
                      <a:pt x="1843" y="2547"/>
                    </a:cubicBezTo>
                    <a:cubicBezTo>
                      <a:pt x="1912" y="2547"/>
                      <a:pt x="1983" y="2544"/>
                      <a:pt x="2055" y="2525"/>
                    </a:cubicBezTo>
                    <a:cubicBezTo>
                      <a:pt x="2100" y="2514"/>
                      <a:pt x="2144" y="2490"/>
                      <a:pt x="2184" y="2467"/>
                    </a:cubicBezTo>
                    <a:close/>
                    <a:moveTo>
                      <a:pt x="1265" y="2586"/>
                    </a:moveTo>
                    <a:lnTo>
                      <a:pt x="1265" y="2586"/>
                    </a:lnTo>
                    <a:cubicBezTo>
                      <a:pt x="1266" y="2589"/>
                      <a:pt x="1268" y="2591"/>
                      <a:pt x="1268" y="2592"/>
                    </a:cubicBezTo>
                    <a:cubicBezTo>
                      <a:pt x="1319" y="2646"/>
                      <a:pt x="1378" y="2694"/>
                      <a:pt x="1444" y="2731"/>
                    </a:cubicBezTo>
                    <a:cubicBezTo>
                      <a:pt x="1440" y="2731"/>
                      <a:pt x="1436" y="2731"/>
                      <a:pt x="1432" y="2731"/>
                    </a:cubicBezTo>
                    <a:cubicBezTo>
                      <a:pt x="1398" y="2731"/>
                      <a:pt x="1366" y="2726"/>
                      <a:pt x="1332" y="2720"/>
                    </a:cubicBezTo>
                    <a:cubicBezTo>
                      <a:pt x="1319" y="2699"/>
                      <a:pt x="1305" y="2679"/>
                      <a:pt x="1294" y="2655"/>
                    </a:cubicBezTo>
                    <a:cubicBezTo>
                      <a:pt x="1286" y="2637"/>
                      <a:pt x="1279" y="2618"/>
                      <a:pt x="1271" y="2599"/>
                    </a:cubicBezTo>
                    <a:cubicBezTo>
                      <a:pt x="1268" y="2596"/>
                      <a:pt x="1266" y="2591"/>
                      <a:pt x="1265" y="2586"/>
                    </a:cubicBezTo>
                    <a:close/>
                    <a:moveTo>
                      <a:pt x="2958" y="2289"/>
                    </a:moveTo>
                    <a:lnTo>
                      <a:pt x="2963" y="2336"/>
                    </a:lnTo>
                    <a:cubicBezTo>
                      <a:pt x="2901" y="2465"/>
                      <a:pt x="2827" y="2586"/>
                      <a:pt x="2750" y="2703"/>
                    </a:cubicBezTo>
                    <a:cubicBezTo>
                      <a:pt x="2738" y="2721"/>
                      <a:pt x="2724" y="2738"/>
                      <a:pt x="2711" y="2756"/>
                    </a:cubicBezTo>
                    <a:cubicBezTo>
                      <a:pt x="2705" y="2761"/>
                      <a:pt x="2696" y="2764"/>
                      <a:pt x="2689" y="2769"/>
                    </a:cubicBezTo>
                    <a:cubicBezTo>
                      <a:pt x="2677" y="2772"/>
                      <a:pt x="2665" y="2773"/>
                      <a:pt x="2654" y="2773"/>
                    </a:cubicBezTo>
                    <a:cubicBezTo>
                      <a:pt x="2643" y="2773"/>
                      <a:pt x="2632" y="2772"/>
                      <a:pt x="2622" y="2769"/>
                    </a:cubicBezTo>
                    <a:cubicBezTo>
                      <a:pt x="2744" y="2647"/>
                      <a:pt x="2839" y="2500"/>
                      <a:pt x="2923" y="2352"/>
                    </a:cubicBezTo>
                    <a:cubicBezTo>
                      <a:pt x="2936" y="2332"/>
                      <a:pt x="2947" y="2311"/>
                      <a:pt x="2958" y="2289"/>
                    </a:cubicBezTo>
                    <a:close/>
                    <a:moveTo>
                      <a:pt x="324" y="2686"/>
                    </a:moveTo>
                    <a:cubicBezTo>
                      <a:pt x="346" y="2720"/>
                      <a:pt x="371" y="2756"/>
                      <a:pt x="393" y="2791"/>
                    </a:cubicBezTo>
                    <a:cubicBezTo>
                      <a:pt x="388" y="2789"/>
                      <a:pt x="384" y="2789"/>
                      <a:pt x="383" y="2787"/>
                    </a:cubicBezTo>
                    <a:cubicBezTo>
                      <a:pt x="359" y="2768"/>
                      <a:pt x="343" y="2746"/>
                      <a:pt x="328" y="2721"/>
                    </a:cubicBezTo>
                    <a:cubicBezTo>
                      <a:pt x="322" y="2713"/>
                      <a:pt x="322" y="2699"/>
                      <a:pt x="324" y="2686"/>
                    </a:cubicBezTo>
                    <a:close/>
                    <a:moveTo>
                      <a:pt x="2607" y="2791"/>
                    </a:moveTo>
                    <a:cubicBezTo>
                      <a:pt x="2619" y="2796"/>
                      <a:pt x="2630" y="2796"/>
                      <a:pt x="2641" y="2798"/>
                    </a:cubicBezTo>
                    <a:cubicBezTo>
                      <a:pt x="2619" y="2812"/>
                      <a:pt x="2599" y="2829"/>
                      <a:pt x="2574" y="2838"/>
                    </a:cubicBezTo>
                    <a:cubicBezTo>
                      <a:pt x="2574" y="2838"/>
                      <a:pt x="2574" y="2838"/>
                      <a:pt x="2574" y="2838"/>
                    </a:cubicBezTo>
                    <a:lnTo>
                      <a:pt x="2574" y="2838"/>
                    </a:lnTo>
                    <a:cubicBezTo>
                      <a:pt x="2585" y="2824"/>
                      <a:pt x="2596" y="2809"/>
                      <a:pt x="2607" y="2791"/>
                    </a:cubicBezTo>
                    <a:close/>
                    <a:moveTo>
                      <a:pt x="2553" y="2454"/>
                    </a:moveTo>
                    <a:cubicBezTo>
                      <a:pt x="2449" y="2604"/>
                      <a:pt x="2344" y="2768"/>
                      <a:pt x="2180" y="2856"/>
                    </a:cubicBezTo>
                    <a:cubicBezTo>
                      <a:pt x="2153" y="2871"/>
                      <a:pt x="2121" y="2884"/>
                      <a:pt x="2091" y="2895"/>
                    </a:cubicBezTo>
                    <a:cubicBezTo>
                      <a:pt x="2114" y="2884"/>
                      <a:pt x="2138" y="2871"/>
                      <a:pt x="2160" y="2858"/>
                    </a:cubicBezTo>
                    <a:cubicBezTo>
                      <a:pt x="2264" y="2791"/>
                      <a:pt x="2344" y="2698"/>
                      <a:pt x="2407" y="2597"/>
                    </a:cubicBezTo>
                    <a:cubicBezTo>
                      <a:pt x="2461" y="2555"/>
                      <a:pt x="2509" y="2508"/>
                      <a:pt x="2553" y="2454"/>
                    </a:cubicBezTo>
                    <a:close/>
                    <a:moveTo>
                      <a:pt x="3104" y="3115"/>
                    </a:moveTo>
                    <a:cubicBezTo>
                      <a:pt x="3094" y="3129"/>
                      <a:pt x="3082" y="3145"/>
                      <a:pt x="3068" y="3156"/>
                    </a:cubicBezTo>
                    <a:cubicBezTo>
                      <a:pt x="3009" y="3211"/>
                      <a:pt x="2947" y="3262"/>
                      <a:pt x="2882" y="3309"/>
                    </a:cubicBezTo>
                    <a:cubicBezTo>
                      <a:pt x="2815" y="3356"/>
                      <a:pt x="2743" y="3394"/>
                      <a:pt x="2665" y="3419"/>
                    </a:cubicBezTo>
                    <a:cubicBezTo>
                      <a:pt x="2637" y="3429"/>
                      <a:pt x="2607" y="3432"/>
                      <a:pt x="2578" y="3432"/>
                    </a:cubicBezTo>
                    <a:cubicBezTo>
                      <a:pt x="2532" y="3432"/>
                      <a:pt x="2485" y="3425"/>
                      <a:pt x="2442" y="3425"/>
                    </a:cubicBezTo>
                    <a:cubicBezTo>
                      <a:pt x="2432" y="3425"/>
                      <a:pt x="2422" y="3425"/>
                      <a:pt x="2413" y="3426"/>
                    </a:cubicBezTo>
                    <a:cubicBezTo>
                      <a:pt x="2366" y="3430"/>
                      <a:pt x="2319" y="3434"/>
                      <a:pt x="2273" y="3434"/>
                    </a:cubicBezTo>
                    <a:cubicBezTo>
                      <a:pt x="2239" y="3434"/>
                      <a:pt x="2205" y="3432"/>
                      <a:pt x="2172" y="3426"/>
                    </a:cubicBezTo>
                    <a:cubicBezTo>
                      <a:pt x="2160" y="3425"/>
                      <a:pt x="2147" y="3422"/>
                      <a:pt x="2138" y="3419"/>
                    </a:cubicBezTo>
                    <a:cubicBezTo>
                      <a:pt x="2209" y="3394"/>
                      <a:pt x="2278" y="3361"/>
                      <a:pt x="2345" y="3323"/>
                    </a:cubicBezTo>
                    <a:cubicBezTo>
                      <a:pt x="2369" y="3330"/>
                      <a:pt x="2395" y="3336"/>
                      <a:pt x="2421" y="3336"/>
                    </a:cubicBezTo>
                    <a:cubicBezTo>
                      <a:pt x="2427" y="3336"/>
                      <a:pt x="2434" y="3336"/>
                      <a:pt x="2440" y="3335"/>
                    </a:cubicBezTo>
                    <a:cubicBezTo>
                      <a:pt x="2502" y="3327"/>
                      <a:pt x="2560" y="3308"/>
                      <a:pt x="2622" y="3294"/>
                    </a:cubicBezTo>
                    <a:cubicBezTo>
                      <a:pt x="2684" y="3281"/>
                      <a:pt x="2744" y="3262"/>
                      <a:pt x="2804" y="3240"/>
                    </a:cubicBezTo>
                    <a:cubicBezTo>
                      <a:pt x="2866" y="3222"/>
                      <a:pt x="2911" y="3170"/>
                      <a:pt x="2967" y="3142"/>
                    </a:cubicBezTo>
                    <a:cubicBezTo>
                      <a:pt x="3006" y="3126"/>
                      <a:pt x="3058" y="3126"/>
                      <a:pt x="3104" y="3115"/>
                    </a:cubicBezTo>
                    <a:close/>
                    <a:moveTo>
                      <a:pt x="1820" y="3492"/>
                    </a:moveTo>
                    <a:cubicBezTo>
                      <a:pt x="1872" y="3514"/>
                      <a:pt x="1923" y="3537"/>
                      <a:pt x="1978" y="3551"/>
                    </a:cubicBezTo>
                    <a:cubicBezTo>
                      <a:pt x="1979" y="3553"/>
                      <a:pt x="1977" y="3553"/>
                      <a:pt x="1975" y="3553"/>
                    </a:cubicBezTo>
                    <a:cubicBezTo>
                      <a:pt x="1928" y="3557"/>
                      <a:pt x="1883" y="3568"/>
                      <a:pt x="1835" y="3572"/>
                    </a:cubicBezTo>
                    <a:cubicBezTo>
                      <a:pt x="1822" y="3573"/>
                      <a:pt x="1808" y="3573"/>
                      <a:pt x="1795" y="3573"/>
                    </a:cubicBezTo>
                    <a:cubicBezTo>
                      <a:pt x="1760" y="3573"/>
                      <a:pt x="1725" y="3570"/>
                      <a:pt x="1689" y="3565"/>
                    </a:cubicBezTo>
                    <a:cubicBezTo>
                      <a:pt x="1674" y="3561"/>
                      <a:pt x="1660" y="3553"/>
                      <a:pt x="1648" y="3542"/>
                    </a:cubicBezTo>
                    <a:cubicBezTo>
                      <a:pt x="1679" y="3533"/>
                      <a:pt x="1710" y="3525"/>
                      <a:pt x="1740" y="3518"/>
                    </a:cubicBezTo>
                    <a:cubicBezTo>
                      <a:pt x="1767" y="3513"/>
                      <a:pt x="1795" y="3503"/>
                      <a:pt x="1820" y="3492"/>
                    </a:cubicBezTo>
                    <a:close/>
                    <a:moveTo>
                      <a:pt x="1722" y="0"/>
                    </a:moveTo>
                    <a:cubicBezTo>
                      <a:pt x="1696" y="0"/>
                      <a:pt x="1671" y="7"/>
                      <a:pt x="1646" y="16"/>
                    </a:cubicBezTo>
                    <a:cubicBezTo>
                      <a:pt x="1576" y="40"/>
                      <a:pt x="1516" y="94"/>
                      <a:pt x="1449" y="119"/>
                    </a:cubicBezTo>
                    <a:cubicBezTo>
                      <a:pt x="1389" y="141"/>
                      <a:pt x="1330" y="170"/>
                      <a:pt x="1275" y="204"/>
                    </a:cubicBezTo>
                    <a:cubicBezTo>
                      <a:pt x="1215" y="239"/>
                      <a:pt x="1163" y="270"/>
                      <a:pt x="1110" y="301"/>
                    </a:cubicBezTo>
                    <a:lnTo>
                      <a:pt x="1108" y="301"/>
                    </a:lnTo>
                    <a:cubicBezTo>
                      <a:pt x="1104" y="301"/>
                      <a:pt x="1102" y="300"/>
                      <a:pt x="1099" y="300"/>
                    </a:cubicBezTo>
                    <a:cubicBezTo>
                      <a:pt x="1098" y="300"/>
                      <a:pt x="1096" y="300"/>
                      <a:pt x="1094" y="301"/>
                    </a:cubicBezTo>
                    <a:cubicBezTo>
                      <a:pt x="1071" y="307"/>
                      <a:pt x="1050" y="321"/>
                      <a:pt x="1024" y="328"/>
                    </a:cubicBezTo>
                    <a:cubicBezTo>
                      <a:pt x="986" y="335"/>
                      <a:pt x="947" y="342"/>
                      <a:pt x="914" y="362"/>
                    </a:cubicBezTo>
                    <a:cubicBezTo>
                      <a:pt x="892" y="376"/>
                      <a:pt x="869" y="393"/>
                      <a:pt x="848" y="408"/>
                    </a:cubicBezTo>
                    <a:cubicBezTo>
                      <a:pt x="827" y="407"/>
                      <a:pt x="800" y="399"/>
                      <a:pt x="780" y="399"/>
                    </a:cubicBezTo>
                    <a:cubicBezTo>
                      <a:pt x="773" y="399"/>
                      <a:pt x="767" y="400"/>
                      <a:pt x="761" y="402"/>
                    </a:cubicBezTo>
                    <a:cubicBezTo>
                      <a:pt x="737" y="416"/>
                      <a:pt x="716" y="434"/>
                      <a:pt x="693" y="449"/>
                    </a:cubicBezTo>
                    <a:cubicBezTo>
                      <a:pt x="668" y="464"/>
                      <a:pt x="675" y="504"/>
                      <a:pt x="654" y="521"/>
                    </a:cubicBezTo>
                    <a:cubicBezTo>
                      <a:pt x="633" y="539"/>
                      <a:pt x="593" y="544"/>
                      <a:pt x="573" y="562"/>
                    </a:cubicBezTo>
                    <a:cubicBezTo>
                      <a:pt x="555" y="583"/>
                      <a:pt x="544" y="607"/>
                      <a:pt x="527" y="628"/>
                    </a:cubicBezTo>
                    <a:cubicBezTo>
                      <a:pt x="510" y="649"/>
                      <a:pt x="479" y="662"/>
                      <a:pt x="463" y="685"/>
                    </a:cubicBezTo>
                    <a:cubicBezTo>
                      <a:pt x="449" y="707"/>
                      <a:pt x="452" y="740"/>
                      <a:pt x="439" y="762"/>
                    </a:cubicBezTo>
                    <a:lnTo>
                      <a:pt x="434" y="778"/>
                    </a:lnTo>
                    <a:cubicBezTo>
                      <a:pt x="390" y="810"/>
                      <a:pt x="324" y="833"/>
                      <a:pt x="289" y="879"/>
                    </a:cubicBezTo>
                    <a:cubicBezTo>
                      <a:pt x="252" y="931"/>
                      <a:pt x="221" y="987"/>
                      <a:pt x="187" y="1044"/>
                    </a:cubicBezTo>
                    <a:cubicBezTo>
                      <a:pt x="157" y="1102"/>
                      <a:pt x="163" y="1172"/>
                      <a:pt x="139" y="1232"/>
                    </a:cubicBezTo>
                    <a:cubicBezTo>
                      <a:pt x="115" y="1290"/>
                      <a:pt x="75" y="1346"/>
                      <a:pt x="55" y="1411"/>
                    </a:cubicBezTo>
                    <a:cubicBezTo>
                      <a:pt x="42" y="1474"/>
                      <a:pt x="35" y="1539"/>
                      <a:pt x="29" y="1605"/>
                    </a:cubicBezTo>
                    <a:cubicBezTo>
                      <a:pt x="21" y="1670"/>
                      <a:pt x="0" y="1736"/>
                      <a:pt x="0" y="1801"/>
                    </a:cubicBezTo>
                    <a:cubicBezTo>
                      <a:pt x="4" y="1867"/>
                      <a:pt x="22" y="1931"/>
                      <a:pt x="33" y="1995"/>
                    </a:cubicBezTo>
                    <a:cubicBezTo>
                      <a:pt x="40" y="2061"/>
                      <a:pt x="66" y="2123"/>
                      <a:pt x="82" y="2186"/>
                    </a:cubicBezTo>
                    <a:cubicBezTo>
                      <a:pt x="97" y="2249"/>
                      <a:pt x="80" y="2324"/>
                      <a:pt x="102" y="2386"/>
                    </a:cubicBezTo>
                    <a:cubicBezTo>
                      <a:pt x="130" y="2461"/>
                      <a:pt x="205" y="2514"/>
                      <a:pt x="248" y="2578"/>
                    </a:cubicBezTo>
                    <a:cubicBezTo>
                      <a:pt x="234" y="2585"/>
                      <a:pt x="219" y="2596"/>
                      <a:pt x="221" y="2597"/>
                    </a:cubicBezTo>
                    <a:cubicBezTo>
                      <a:pt x="238" y="2617"/>
                      <a:pt x="266" y="2626"/>
                      <a:pt x="267" y="2654"/>
                    </a:cubicBezTo>
                    <a:cubicBezTo>
                      <a:pt x="269" y="2681"/>
                      <a:pt x="248" y="2723"/>
                      <a:pt x="245" y="2756"/>
                    </a:cubicBezTo>
                    <a:cubicBezTo>
                      <a:pt x="241" y="2789"/>
                      <a:pt x="218" y="2834"/>
                      <a:pt x="218" y="2867"/>
                    </a:cubicBezTo>
                    <a:cubicBezTo>
                      <a:pt x="218" y="2900"/>
                      <a:pt x="238" y="2917"/>
                      <a:pt x="247" y="2943"/>
                    </a:cubicBezTo>
                    <a:cubicBezTo>
                      <a:pt x="256" y="2970"/>
                      <a:pt x="284" y="2984"/>
                      <a:pt x="298" y="3010"/>
                    </a:cubicBezTo>
                    <a:cubicBezTo>
                      <a:pt x="310" y="3036"/>
                      <a:pt x="309" y="3075"/>
                      <a:pt x="325" y="3100"/>
                    </a:cubicBezTo>
                    <a:cubicBezTo>
                      <a:pt x="342" y="3123"/>
                      <a:pt x="344" y="3160"/>
                      <a:pt x="365" y="3182"/>
                    </a:cubicBezTo>
                    <a:cubicBezTo>
                      <a:pt x="384" y="3204"/>
                      <a:pt x="431" y="3197"/>
                      <a:pt x="452" y="3218"/>
                    </a:cubicBezTo>
                    <a:lnTo>
                      <a:pt x="515" y="3275"/>
                    </a:lnTo>
                    <a:cubicBezTo>
                      <a:pt x="536" y="3294"/>
                      <a:pt x="545" y="3327"/>
                      <a:pt x="569" y="3346"/>
                    </a:cubicBezTo>
                    <a:cubicBezTo>
                      <a:pt x="589" y="3367"/>
                      <a:pt x="604" y="3394"/>
                      <a:pt x="625" y="3412"/>
                    </a:cubicBezTo>
                    <a:cubicBezTo>
                      <a:pt x="647" y="3431"/>
                      <a:pt x="666" y="3456"/>
                      <a:pt x="688" y="3473"/>
                    </a:cubicBezTo>
                    <a:cubicBezTo>
                      <a:pt x="713" y="3491"/>
                      <a:pt x="749" y="3488"/>
                      <a:pt x="770" y="3507"/>
                    </a:cubicBezTo>
                    <a:cubicBezTo>
                      <a:pt x="792" y="3526"/>
                      <a:pt x="805" y="3557"/>
                      <a:pt x="827" y="3577"/>
                    </a:cubicBezTo>
                    <a:cubicBezTo>
                      <a:pt x="851" y="3597"/>
                      <a:pt x="869" y="3623"/>
                      <a:pt x="893" y="3642"/>
                    </a:cubicBezTo>
                    <a:cubicBezTo>
                      <a:pt x="917" y="3660"/>
                      <a:pt x="955" y="3652"/>
                      <a:pt x="982" y="3665"/>
                    </a:cubicBezTo>
                    <a:cubicBezTo>
                      <a:pt x="1010" y="3679"/>
                      <a:pt x="1039" y="3694"/>
                      <a:pt x="1074" y="3697"/>
                    </a:cubicBezTo>
                    <a:cubicBezTo>
                      <a:pt x="1075" y="3697"/>
                      <a:pt x="1076" y="3697"/>
                      <a:pt x="1077" y="3697"/>
                    </a:cubicBezTo>
                    <a:cubicBezTo>
                      <a:pt x="1111" y="3697"/>
                      <a:pt x="1154" y="3674"/>
                      <a:pt x="1188" y="3672"/>
                    </a:cubicBezTo>
                    <a:cubicBezTo>
                      <a:pt x="1224" y="3671"/>
                      <a:pt x="1258" y="3667"/>
                      <a:pt x="1294" y="3659"/>
                    </a:cubicBezTo>
                    <a:cubicBezTo>
                      <a:pt x="1312" y="3655"/>
                      <a:pt x="1332" y="3646"/>
                      <a:pt x="1348" y="3646"/>
                    </a:cubicBezTo>
                    <a:cubicBezTo>
                      <a:pt x="1361" y="3646"/>
                      <a:pt x="1373" y="3651"/>
                      <a:pt x="1381" y="3667"/>
                    </a:cubicBezTo>
                    <a:cubicBezTo>
                      <a:pt x="1381" y="3667"/>
                      <a:pt x="1381" y="3667"/>
                      <a:pt x="1381" y="3667"/>
                    </a:cubicBezTo>
                    <a:cubicBezTo>
                      <a:pt x="1382" y="3667"/>
                      <a:pt x="1389" y="3646"/>
                      <a:pt x="1388" y="3645"/>
                    </a:cubicBezTo>
                    <a:cubicBezTo>
                      <a:pt x="1382" y="3615"/>
                      <a:pt x="1370" y="3609"/>
                      <a:pt x="1354" y="3609"/>
                    </a:cubicBezTo>
                    <a:cubicBezTo>
                      <a:pt x="1350" y="3609"/>
                      <a:pt x="1345" y="3610"/>
                      <a:pt x="1339" y="3610"/>
                    </a:cubicBezTo>
                    <a:cubicBezTo>
                      <a:pt x="1310" y="3615"/>
                      <a:pt x="1275" y="3638"/>
                      <a:pt x="1246" y="3638"/>
                    </a:cubicBezTo>
                    <a:cubicBezTo>
                      <a:pt x="1243" y="3638"/>
                      <a:pt x="1239" y="3637"/>
                      <a:pt x="1236" y="3636"/>
                    </a:cubicBezTo>
                    <a:cubicBezTo>
                      <a:pt x="1209" y="3631"/>
                      <a:pt x="1178" y="3632"/>
                      <a:pt x="1149" y="3630"/>
                    </a:cubicBezTo>
                    <a:cubicBezTo>
                      <a:pt x="1121" y="3625"/>
                      <a:pt x="1093" y="3621"/>
                      <a:pt x="1067" y="3610"/>
                    </a:cubicBezTo>
                    <a:cubicBezTo>
                      <a:pt x="1039" y="3598"/>
                      <a:pt x="1037" y="3544"/>
                      <a:pt x="1013" y="3526"/>
                    </a:cubicBezTo>
                    <a:cubicBezTo>
                      <a:pt x="991" y="3510"/>
                      <a:pt x="965" y="3499"/>
                      <a:pt x="944" y="3477"/>
                    </a:cubicBezTo>
                    <a:cubicBezTo>
                      <a:pt x="926" y="3455"/>
                      <a:pt x="903" y="3437"/>
                      <a:pt x="887" y="3412"/>
                    </a:cubicBezTo>
                    <a:cubicBezTo>
                      <a:pt x="869" y="3389"/>
                      <a:pt x="834" y="3392"/>
                      <a:pt x="818" y="3367"/>
                    </a:cubicBezTo>
                    <a:cubicBezTo>
                      <a:pt x="803" y="3343"/>
                      <a:pt x="818" y="3281"/>
                      <a:pt x="803" y="3261"/>
                    </a:cubicBezTo>
                    <a:cubicBezTo>
                      <a:pt x="785" y="3239"/>
                      <a:pt x="772" y="3224"/>
                      <a:pt x="757" y="3203"/>
                    </a:cubicBezTo>
                    <a:cubicBezTo>
                      <a:pt x="743" y="3184"/>
                      <a:pt x="706" y="3192"/>
                      <a:pt x="693" y="3171"/>
                    </a:cubicBezTo>
                    <a:cubicBezTo>
                      <a:pt x="683" y="3159"/>
                      <a:pt x="680" y="3140"/>
                      <a:pt x="675" y="3120"/>
                    </a:cubicBezTo>
                    <a:cubicBezTo>
                      <a:pt x="682" y="3112"/>
                      <a:pt x="686" y="3103"/>
                      <a:pt x="682" y="3101"/>
                    </a:cubicBezTo>
                    <a:cubicBezTo>
                      <a:pt x="672" y="3093"/>
                      <a:pt x="661" y="3086"/>
                      <a:pt x="649" y="3078"/>
                    </a:cubicBezTo>
                    <a:cubicBezTo>
                      <a:pt x="639" y="3067"/>
                      <a:pt x="626" y="3057"/>
                      <a:pt x="618" y="3045"/>
                    </a:cubicBezTo>
                    <a:cubicBezTo>
                      <a:pt x="604" y="3025"/>
                      <a:pt x="603" y="2995"/>
                      <a:pt x="589" y="2976"/>
                    </a:cubicBezTo>
                    <a:cubicBezTo>
                      <a:pt x="576" y="2957"/>
                      <a:pt x="545" y="2955"/>
                      <a:pt x="532" y="2936"/>
                    </a:cubicBezTo>
                    <a:cubicBezTo>
                      <a:pt x="527" y="2929"/>
                      <a:pt x="518" y="2922"/>
                      <a:pt x="510" y="2918"/>
                    </a:cubicBezTo>
                    <a:cubicBezTo>
                      <a:pt x="490" y="2870"/>
                      <a:pt x="481" y="2818"/>
                      <a:pt x="463" y="2771"/>
                    </a:cubicBezTo>
                    <a:cubicBezTo>
                      <a:pt x="452" y="2727"/>
                      <a:pt x="448" y="2680"/>
                      <a:pt x="442" y="2633"/>
                    </a:cubicBezTo>
                    <a:lnTo>
                      <a:pt x="442" y="2633"/>
                    </a:lnTo>
                    <a:cubicBezTo>
                      <a:pt x="465" y="2680"/>
                      <a:pt x="489" y="2727"/>
                      <a:pt x="522" y="2767"/>
                    </a:cubicBezTo>
                    <a:cubicBezTo>
                      <a:pt x="541" y="2789"/>
                      <a:pt x="562" y="2808"/>
                      <a:pt x="584" y="2825"/>
                    </a:cubicBezTo>
                    <a:cubicBezTo>
                      <a:pt x="592" y="2844"/>
                      <a:pt x="600" y="2860"/>
                      <a:pt x="613" y="2878"/>
                    </a:cubicBezTo>
                    <a:cubicBezTo>
                      <a:pt x="644" y="2929"/>
                      <a:pt x="676" y="2981"/>
                      <a:pt x="713" y="3030"/>
                    </a:cubicBezTo>
                    <a:cubicBezTo>
                      <a:pt x="752" y="3076"/>
                      <a:pt x="807" y="3108"/>
                      <a:pt x="848" y="3153"/>
                    </a:cubicBezTo>
                    <a:cubicBezTo>
                      <a:pt x="888" y="3200"/>
                      <a:pt x="922" y="3255"/>
                      <a:pt x="968" y="3298"/>
                    </a:cubicBezTo>
                    <a:cubicBezTo>
                      <a:pt x="1013" y="3341"/>
                      <a:pt x="1057" y="3389"/>
                      <a:pt x="1110" y="3425"/>
                    </a:cubicBezTo>
                    <a:cubicBezTo>
                      <a:pt x="1162" y="3459"/>
                      <a:pt x="1225" y="3473"/>
                      <a:pt x="1284" y="3496"/>
                    </a:cubicBezTo>
                    <a:cubicBezTo>
                      <a:pt x="1321" y="3525"/>
                      <a:pt x="1360" y="3558"/>
                      <a:pt x="1403" y="3580"/>
                    </a:cubicBezTo>
                    <a:cubicBezTo>
                      <a:pt x="1449" y="3606"/>
                      <a:pt x="1507" y="3602"/>
                      <a:pt x="1555" y="3619"/>
                    </a:cubicBezTo>
                    <a:cubicBezTo>
                      <a:pt x="1606" y="3634"/>
                      <a:pt x="1659" y="3649"/>
                      <a:pt x="1714" y="3649"/>
                    </a:cubicBezTo>
                    <a:cubicBezTo>
                      <a:pt x="1718" y="3649"/>
                      <a:pt x="1723" y="3649"/>
                      <a:pt x="1727" y="3649"/>
                    </a:cubicBezTo>
                    <a:cubicBezTo>
                      <a:pt x="1788" y="3645"/>
                      <a:pt x="1846" y="3613"/>
                      <a:pt x="1901" y="3601"/>
                    </a:cubicBezTo>
                    <a:cubicBezTo>
                      <a:pt x="1942" y="3592"/>
                      <a:pt x="1981" y="3579"/>
                      <a:pt x="2018" y="3561"/>
                    </a:cubicBezTo>
                    <a:cubicBezTo>
                      <a:pt x="2094" y="3579"/>
                      <a:pt x="2169" y="3594"/>
                      <a:pt x="2248" y="3595"/>
                    </a:cubicBezTo>
                    <a:cubicBezTo>
                      <a:pt x="2250" y="3595"/>
                      <a:pt x="2251" y="3595"/>
                      <a:pt x="2253" y="3595"/>
                    </a:cubicBezTo>
                    <a:cubicBezTo>
                      <a:pt x="2342" y="3595"/>
                      <a:pt x="2426" y="3565"/>
                      <a:pt x="2511" y="3546"/>
                    </a:cubicBezTo>
                    <a:cubicBezTo>
                      <a:pt x="2607" y="3525"/>
                      <a:pt x="2702" y="3496"/>
                      <a:pt x="2786" y="3448"/>
                    </a:cubicBezTo>
                    <a:cubicBezTo>
                      <a:pt x="2870" y="3396"/>
                      <a:pt x="2936" y="3319"/>
                      <a:pt x="3002" y="3255"/>
                    </a:cubicBezTo>
                    <a:cubicBezTo>
                      <a:pt x="3060" y="3203"/>
                      <a:pt x="3105" y="3147"/>
                      <a:pt x="3149" y="3085"/>
                    </a:cubicBezTo>
                    <a:cubicBezTo>
                      <a:pt x="3193" y="3053"/>
                      <a:pt x="3236" y="3016"/>
                      <a:pt x="3277" y="2980"/>
                    </a:cubicBezTo>
                    <a:cubicBezTo>
                      <a:pt x="3322" y="2939"/>
                      <a:pt x="3338" y="2873"/>
                      <a:pt x="3376" y="2826"/>
                    </a:cubicBezTo>
                    <a:cubicBezTo>
                      <a:pt x="3415" y="2782"/>
                      <a:pt x="3472" y="2743"/>
                      <a:pt x="3504" y="2691"/>
                    </a:cubicBezTo>
                    <a:cubicBezTo>
                      <a:pt x="3537" y="2637"/>
                      <a:pt x="3556" y="2578"/>
                      <a:pt x="3583" y="2522"/>
                    </a:cubicBezTo>
                    <a:cubicBezTo>
                      <a:pt x="3605" y="2465"/>
                      <a:pt x="3645" y="2410"/>
                      <a:pt x="3658" y="2348"/>
                    </a:cubicBezTo>
                    <a:cubicBezTo>
                      <a:pt x="3673" y="2286"/>
                      <a:pt x="3667" y="2223"/>
                      <a:pt x="3672" y="2161"/>
                    </a:cubicBezTo>
                    <a:cubicBezTo>
                      <a:pt x="3679" y="2099"/>
                      <a:pt x="3667" y="2037"/>
                      <a:pt x="3667" y="1975"/>
                    </a:cubicBezTo>
                    <a:cubicBezTo>
                      <a:pt x="3665" y="1913"/>
                      <a:pt x="3697" y="1847"/>
                      <a:pt x="3687" y="1784"/>
                    </a:cubicBezTo>
                    <a:cubicBezTo>
                      <a:pt x="3680" y="1743"/>
                      <a:pt x="3658" y="1707"/>
                      <a:pt x="3635" y="1670"/>
                    </a:cubicBezTo>
                    <a:cubicBezTo>
                      <a:pt x="3618" y="1627"/>
                      <a:pt x="3598" y="1585"/>
                      <a:pt x="3584" y="1543"/>
                    </a:cubicBezTo>
                    <a:cubicBezTo>
                      <a:pt x="3570" y="1503"/>
                      <a:pt x="3552" y="1466"/>
                      <a:pt x="3534" y="1429"/>
                    </a:cubicBezTo>
                    <a:cubicBezTo>
                      <a:pt x="3529" y="1397"/>
                      <a:pt x="3525" y="1363"/>
                      <a:pt x="3518" y="1330"/>
                    </a:cubicBezTo>
                    <a:cubicBezTo>
                      <a:pt x="3482" y="1152"/>
                      <a:pt x="3393" y="989"/>
                      <a:pt x="3300" y="837"/>
                    </a:cubicBezTo>
                    <a:cubicBezTo>
                      <a:pt x="3208" y="685"/>
                      <a:pt x="3102" y="537"/>
                      <a:pt x="2963" y="420"/>
                    </a:cubicBezTo>
                    <a:cubicBezTo>
                      <a:pt x="2826" y="303"/>
                      <a:pt x="2672" y="197"/>
                      <a:pt x="2500" y="131"/>
                    </a:cubicBezTo>
                    <a:cubicBezTo>
                      <a:pt x="2333" y="67"/>
                      <a:pt x="2154" y="50"/>
                      <a:pt x="1974" y="50"/>
                    </a:cubicBezTo>
                    <a:cubicBezTo>
                      <a:pt x="1967" y="50"/>
                      <a:pt x="1959" y="50"/>
                      <a:pt x="1952" y="50"/>
                    </a:cubicBezTo>
                    <a:cubicBezTo>
                      <a:pt x="1781" y="51"/>
                      <a:pt x="1597" y="90"/>
                      <a:pt x="1438" y="188"/>
                    </a:cubicBezTo>
                    <a:cubicBezTo>
                      <a:pt x="1433" y="175"/>
                      <a:pt x="1426" y="170"/>
                      <a:pt x="1419" y="167"/>
                    </a:cubicBezTo>
                    <a:cubicBezTo>
                      <a:pt x="1470" y="140"/>
                      <a:pt x="1521" y="112"/>
                      <a:pt x="1575" y="86"/>
                    </a:cubicBezTo>
                    <a:cubicBezTo>
                      <a:pt x="1633" y="64"/>
                      <a:pt x="1690" y="37"/>
                      <a:pt x="1744" y="37"/>
                    </a:cubicBezTo>
                    <a:cubicBezTo>
                      <a:pt x="1758" y="37"/>
                      <a:pt x="1773" y="39"/>
                      <a:pt x="1787" y="43"/>
                    </a:cubicBezTo>
                    <a:cubicBezTo>
                      <a:pt x="1787" y="43"/>
                      <a:pt x="1787" y="43"/>
                      <a:pt x="1787" y="43"/>
                    </a:cubicBezTo>
                    <a:cubicBezTo>
                      <a:pt x="1789" y="43"/>
                      <a:pt x="1789" y="21"/>
                      <a:pt x="1787" y="18"/>
                    </a:cubicBezTo>
                    <a:cubicBezTo>
                      <a:pt x="1765" y="5"/>
                      <a:pt x="1743" y="0"/>
                      <a:pt x="1722"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29"/>
              <p:cNvSpPr/>
              <p:nvPr/>
            </p:nvSpPr>
            <p:spPr>
              <a:xfrm>
                <a:off x="1277800" y="3655400"/>
                <a:ext cx="2150" cy="900"/>
              </a:xfrm>
              <a:custGeom>
                <a:rect b="b" l="l" r="r" t="t"/>
                <a:pathLst>
                  <a:path extrusionOk="0" h="36" w="86">
                    <a:moveTo>
                      <a:pt x="85" y="1"/>
                    </a:moveTo>
                    <a:lnTo>
                      <a:pt x="0" y="2"/>
                    </a:lnTo>
                    <a:cubicBezTo>
                      <a:pt x="1" y="14"/>
                      <a:pt x="6" y="24"/>
                      <a:pt x="8" y="35"/>
                    </a:cubicBezTo>
                    <a:cubicBezTo>
                      <a:pt x="29" y="21"/>
                      <a:pt x="51" y="10"/>
                      <a:pt x="68" y="3"/>
                    </a:cubicBezTo>
                    <a:cubicBezTo>
                      <a:pt x="72" y="2"/>
                      <a:pt x="79" y="2"/>
                      <a:pt x="85"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29"/>
              <p:cNvSpPr/>
              <p:nvPr/>
            </p:nvSpPr>
            <p:spPr>
              <a:xfrm>
                <a:off x="1281225" y="3656375"/>
                <a:ext cx="1125" cy="225"/>
              </a:xfrm>
              <a:custGeom>
                <a:rect b="b" l="l" r="r" t="t"/>
                <a:pathLst>
                  <a:path extrusionOk="0" h="9" w="45">
                    <a:moveTo>
                      <a:pt x="18" y="1"/>
                    </a:moveTo>
                    <a:cubicBezTo>
                      <a:pt x="10" y="1"/>
                      <a:pt x="3" y="3"/>
                      <a:pt x="1" y="8"/>
                    </a:cubicBezTo>
                    <a:lnTo>
                      <a:pt x="45" y="8"/>
                    </a:lnTo>
                    <a:cubicBezTo>
                      <a:pt x="39" y="4"/>
                      <a:pt x="28" y="1"/>
                      <a:pt x="18"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29"/>
              <p:cNvSpPr/>
              <p:nvPr/>
            </p:nvSpPr>
            <p:spPr>
              <a:xfrm>
                <a:off x="1228650" y="3605825"/>
                <a:ext cx="92475" cy="92375"/>
              </a:xfrm>
              <a:custGeom>
                <a:rect b="b" l="l" r="r" t="t"/>
                <a:pathLst>
                  <a:path extrusionOk="0" h="3695" w="3699">
                    <a:moveTo>
                      <a:pt x="1906" y="123"/>
                    </a:moveTo>
                    <a:cubicBezTo>
                      <a:pt x="1940" y="123"/>
                      <a:pt x="1974" y="128"/>
                      <a:pt x="2009" y="133"/>
                    </a:cubicBezTo>
                    <a:cubicBezTo>
                      <a:pt x="2024" y="135"/>
                      <a:pt x="2038" y="145"/>
                      <a:pt x="2050" y="155"/>
                    </a:cubicBezTo>
                    <a:cubicBezTo>
                      <a:pt x="2020" y="163"/>
                      <a:pt x="1988" y="171"/>
                      <a:pt x="1959" y="178"/>
                    </a:cubicBezTo>
                    <a:cubicBezTo>
                      <a:pt x="1932" y="184"/>
                      <a:pt x="1904" y="195"/>
                      <a:pt x="1878" y="204"/>
                    </a:cubicBezTo>
                    <a:cubicBezTo>
                      <a:pt x="1827" y="182"/>
                      <a:pt x="1775" y="160"/>
                      <a:pt x="1720" y="146"/>
                    </a:cubicBezTo>
                    <a:cubicBezTo>
                      <a:pt x="1721" y="146"/>
                      <a:pt x="1721" y="146"/>
                      <a:pt x="1724" y="145"/>
                    </a:cubicBezTo>
                    <a:cubicBezTo>
                      <a:pt x="1769" y="139"/>
                      <a:pt x="1816" y="127"/>
                      <a:pt x="1864" y="126"/>
                    </a:cubicBezTo>
                    <a:cubicBezTo>
                      <a:pt x="1878" y="124"/>
                      <a:pt x="1892" y="123"/>
                      <a:pt x="1906" y="123"/>
                    </a:cubicBezTo>
                    <a:close/>
                    <a:moveTo>
                      <a:pt x="1426" y="262"/>
                    </a:moveTo>
                    <a:cubicBezTo>
                      <a:pt x="1460" y="262"/>
                      <a:pt x="1494" y="264"/>
                      <a:pt x="1527" y="270"/>
                    </a:cubicBezTo>
                    <a:cubicBezTo>
                      <a:pt x="1539" y="272"/>
                      <a:pt x="1552" y="276"/>
                      <a:pt x="1562" y="277"/>
                    </a:cubicBezTo>
                    <a:cubicBezTo>
                      <a:pt x="1490" y="303"/>
                      <a:pt x="1421" y="335"/>
                      <a:pt x="1354" y="373"/>
                    </a:cubicBezTo>
                    <a:cubicBezTo>
                      <a:pt x="1327" y="366"/>
                      <a:pt x="1300" y="360"/>
                      <a:pt x="1273" y="360"/>
                    </a:cubicBezTo>
                    <a:cubicBezTo>
                      <a:pt x="1268" y="360"/>
                      <a:pt x="1264" y="361"/>
                      <a:pt x="1259" y="361"/>
                    </a:cubicBezTo>
                    <a:cubicBezTo>
                      <a:pt x="1197" y="369"/>
                      <a:pt x="1139" y="389"/>
                      <a:pt x="1077" y="402"/>
                    </a:cubicBezTo>
                    <a:cubicBezTo>
                      <a:pt x="1015" y="415"/>
                      <a:pt x="955" y="435"/>
                      <a:pt x="894" y="456"/>
                    </a:cubicBezTo>
                    <a:cubicBezTo>
                      <a:pt x="832" y="475"/>
                      <a:pt x="788" y="526"/>
                      <a:pt x="730" y="554"/>
                    </a:cubicBezTo>
                    <a:cubicBezTo>
                      <a:pt x="693" y="572"/>
                      <a:pt x="639" y="572"/>
                      <a:pt x="593" y="581"/>
                    </a:cubicBezTo>
                    <a:cubicBezTo>
                      <a:pt x="606" y="567"/>
                      <a:pt x="617" y="554"/>
                      <a:pt x="631" y="541"/>
                    </a:cubicBezTo>
                    <a:cubicBezTo>
                      <a:pt x="689" y="489"/>
                      <a:pt x="751" y="437"/>
                      <a:pt x="817" y="389"/>
                    </a:cubicBezTo>
                    <a:cubicBezTo>
                      <a:pt x="884" y="342"/>
                      <a:pt x="956" y="305"/>
                      <a:pt x="1033" y="277"/>
                    </a:cubicBezTo>
                    <a:cubicBezTo>
                      <a:pt x="1061" y="268"/>
                      <a:pt x="1091" y="265"/>
                      <a:pt x="1121" y="265"/>
                    </a:cubicBezTo>
                    <a:cubicBezTo>
                      <a:pt x="1166" y="265"/>
                      <a:pt x="1213" y="271"/>
                      <a:pt x="1257" y="271"/>
                    </a:cubicBezTo>
                    <a:cubicBezTo>
                      <a:pt x="1267" y="271"/>
                      <a:pt x="1277" y="271"/>
                      <a:pt x="1286" y="270"/>
                    </a:cubicBezTo>
                    <a:cubicBezTo>
                      <a:pt x="1333" y="266"/>
                      <a:pt x="1380" y="262"/>
                      <a:pt x="1426" y="262"/>
                    </a:cubicBezTo>
                    <a:close/>
                    <a:moveTo>
                      <a:pt x="1127" y="858"/>
                    </a:moveTo>
                    <a:lnTo>
                      <a:pt x="1127" y="858"/>
                    </a:lnTo>
                    <a:cubicBezTo>
                      <a:pt x="1114" y="875"/>
                      <a:pt x="1104" y="890"/>
                      <a:pt x="1094" y="905"/>
                    </a:cubicBezTo>
                    <a:cubicBezTo>
                      <a:pt x="1081" y="901"/>
                      <a:pt x="1070" y="901"/>
                      <a:pt x="1059" y="898"/>
                    </a:cubicBezTo>
                    <a:cubicBezTo>
                      <a:pt x="1081" y="884"/>
                      <a:pt x="1102" y="869"/>
                      <a:pt x="1127" y="858"/>
                    </a:cubicBezTo>
                    <a:cubicBezTo>
                      <a:pt x="1127" y="858"/>
                      <a:pt x="1127" y="858"/>
                      <a:pt x="1127" y="858"/>
                    </a:cubicBezTo>
                    <a:close/>
                    <a:moveTo>
                      <a:pt x="3305" y="906"/>
                    </a:moveTo>
                    <a:lnTo>
                      <a:pt x="3305" y="906"/>
                    </a:lnTo>
                    <a:cubicBezTo>
                      <a:pt x="3311" y="909"/>
                      <a:pt x="3315" y="910"/>
                      <a:pt x="3316" y="912"/>
                    </a:cubicBezTo>
                    <a:cubicBezTo>
                      <a:pt x="3338" y="931"/>
                      <a:pt x="3356" y="953"/>
                      <a:pt x="3371" y="978"/>
                    </a:cubicBezTo>
                    <a:cubicBezTo>
                      <a:pt x="3377" y="986"/>
                      <a:pt x="3377" y="1000"/>
                      <a:pt x="3374" y="1013"/>
                    </a:cubicBezTo>
                    <a:cubicBezTo>
                      <a:pt x="3352" y="979"/>
                      <a:pt x="3329" y="943"/>
                      <a:pt x="3305" y="906"/>
                    </a:cubicBezTo>
                    <a:close/>
                    <a:moveTo>
                      <a:pt x="2256" y="967"/>
                    </a:moveTo>
                    <a:cubicBezTo>
                      <a:pt x="2292" y="967"/>
                      <a:pt x="2331" y="972"/>
                      <a:pt x="2368" y="979"/>
                    </a:cubicBezTo>
                    <a:cubicBezTo>
                      <a:pt x="2382" y="1000"/>
                      <a:pt x="2395" y="1020"/>
                      <a:pt x="2406" y="1042"/>
                    </a:cubicBezTo>
                    <a:cubicBezTo>
                      <a:pt x="2415" y="1062"/>
                      <a:pt x="2422" y="1081"/>
                      <a:pt x="2430" y="1099"/>
                    </a:cubicBezTo>
                    <a:cubicBezTo>
                      <a:pt x="2433" y="1103"/>
                      <a:pt x="2434" y="1108"/>
                      <a:pt x="2435" y="1111"/>
                    </a:cubicBezTo>
                    <a:cubicBezTo>
                      <a:pt x="2434" y="1110"/>
                      <a:pt x="2433" y="1108"/>
                      <a:pt x="2433" y="1106"/>
                    </a:cubicBezTo>
                    <a:cubicBezTo>
                      <a:pt x="2382" y="1053"/>
                      <a:pt x="2323" y="1005"/>
                      <a:pt x="2256" y="967"/>
                    </a:cubicBezTo>
                    <a:close/>
                    <a:moveTo>
                      <a:pt x="1870" y="1127"/>
                    </a:moveTo>
                    <a:cubicBezTo>
                      <a:pt x="1905" y="1127"/>
                      <a:pt x="1938" y="1130"/>
                      <a:pt x="1969" y="1136"/>
                    </a:cubicBezTo>
                    <a:cubicBezTo>
                      <a:pt x="2001" y="1139"/>
                      <a:pt x="2031" y="1145"/>
                      <a:pt x="2062" y="1157"/>
                    </a:cubicBezTo>
                    <a:cubicBezTo>
                      <a:pt x="2021" y="1154"/>
                      <a:pt x="1977" y="1152"/>
                      <a:pt x="1936" y="1152"/>
                    </a:cubicBezTo>
                    <a:cubicBezTo>
                      <a:pt x="1905" y="1152"/>
                      <a:pt x="1874" y="1152"/>
                      <a:pt x="1842" y="1152"/>
                    </a:cubicBezTo>
                    <a:cubicBezTo>
                      <a:pt x="1777" y="1152"/>
                      <a:pt x="1711" y="1155"/>
                      <a:pt x="1644" y="1173"/>
                    </a:cubicBezTo>
                    <a:cubicBezTo>
                      <a:pt x="1599" y="1185"/>
                      <a:pt x="1555" y="1207"/>
                      <a:pt x="1513" y="1232"/>
                    </a:cubicBezTo>
                    <a:cubicBezTo>
                      <a:pt x="1623" y="1161"/>
                      <a:pt x="1753" y="1127"/>
                      <a:pt x="1870" y="1127"/>
                    </a:cubicBezTo>
                    <a:close/>
                    <a:moveTo>
                      <a:pt x="1610" y="803"/>
                    </a:moveTo>
                    <a:cubicBezTo>
                      <a:pt x="1586" y="815"/>
                      <a:pt x="1562" y="828"/>
                      <a:pt x="1541" y="841"/>
                    </a:cubicBezTo>
                    <a:cubicBezTo>
                      <a:pt x="1436" y="906"/>
                      <a:pt x="1356" y="1001"/>
                      <a:pt x="1293" y="1101"/>
                    </a:cubicBezTo>
                    <a:cubicBezTo>
                      <a:pt x="1239" y="1144"/>
                      <a:pt x="1191" y="1191"/>
                      <a:pt x="1147" y="1243"/>
                    </a:cubicBezTo>
                    <a:cubicBezTo>
                      <a:pt x="1252" y="1093"/>
                      <a:pt x="1356" y="931"/>
                      <a:pt x="1520" y="843"/>
                    </a:cubicBezTo>
                    <a:cubicBezTo>
                      <a:pt x="1548" y="828"/>
                      <a:pt x="1579" y="815"/>
                      <a:pt x="1610" y="803"/>
                    </a:cubicBezTo>
                    <a:close/>
                    <a:moveTo>
                      <a:pt x="1045" y="925"/>
                    </a:moveTo>
                    <a:cubicBezTo>
                      <a:pt x="1056" y="925"/>
                      <a:pt x="1067" y="927"/>
                      <a:pt x="1078" y="929"/>
                    </a:cubicBezTo>
                    <a:cubicBezTo>
                      <a:pt x="956" y="1051"/>
                      <a:pt x="861" y="1199"/>
                      <a:pt x="777" y="1345"/>
                    </a:cubicBezTo>
                    <a:cubicBezTo>
                      <a:pt x="765" y="1366"/>
                      <a:pt x="754" y="1386"/>
                      <a:pt x="743" y="1408"/>
                    </a:cubicBezTo>
                    <a:lnTo>
                      <a:pt x="737" y="1363"/>
                    </a:lnTo>
                    <a:cubicBezTo>
                      <a:pt x="799" y="1234"/>
                      <a:pt x="873" y="1111"/>
                      <a:pt x="950" y="994"/>
                    </a:cubicBezTo>
                    <a:cubicBezTo>
                      <a:pt x="963" y="978"/>
                      <a:pt x="977" y="960"/>
                      <a:pt x="989" y="943"/>
                    </a:cubicBezTo>
                    <a:cubicBezTo>
                      <a:pt x="996" y="938"/>
                      <a:pt x="1004" y="934"/>
                      <a:pt x="1011" y="929"/>
                    </a:cubicBezTo>
                    <a:cubicBezTo>
                      <a:pt x="1022" y="927"/>
                      <a:pt x="1033" y="925"/>
                      <a:pt x="1045" y="925"/>
                    </a:cubicBezTo>
                    <a:close/>
                    <a:moveTo>
                      <a:pt x="712" y="1426"/>
                    </a:moveTo>
                    <a:cubicBezTo>
                      <a:pt x="714" y="1436"/>
                      <a:pt x="715" y="1446"/>
                      <a:pt x="717" y="1455"/>
                    </a:cubicBezTo>
                    <a:cubicBezTo>
                      <a:pt x="693" y="1498"/>
                      <a:pt x="668" y="1540"/>
                      <a:pt x="648" y="1586"/>
                    </a:cubicBezTo>
                    <a:cubicBezTo>
                      <a:pt x="667" y="1531"/>
                      <a:pt x="688" y="1477"/>
                      <a:pt x="712" y="1426"/>
                    </a:cubicBezTo>
                    <a:close/>
                    <a:moveTo>
                      <a:pt x="1059" y="1363"/>
                    </a:moveTo>
                    <a:lnTo>
                      <a:pt x="1059" y="1363"/>
                    </a:lnTo>
                    <a:cubicBezTo>
                      <a:pt x="1025" y="1414"/>
                      <a:pt x="995" y="1469"/>
                      <a:pt x="970" y="1525"/>
                    </a:cubicBezTo>
                    <a:cubicBezTo>
                      <a:pt x="961" y="1545"/>
                      <a:pt x="955" y="1565"/>
                      <a:pt x="948" y="1586"/>
                    </a:cubicBezTo>
                    <a:cubicBezTo>
                      <a:pt x="948" y="1565"/>
                      <a:pt x="946" y="1545"/>
                      <a:pt x="948" y="1525"/>
                    </a:cubicBezTo>
                    <a:cubicBezTo>
                      <a:pt x="982" y="1468"/>
                      <a:pt x="1019" y="1414"/>
                      <a:pt x="1059" y="1363"/>
                    </a:cubicBezTo>
                    <a:close/>
                    <a:moveTo>
                      <a:pt x="901" y="1607"/>
                    </a:moveTo>
                    <a:cubicBezTo>
                      <a:pt x="902" y="1631"/>
                      <a:pt x="906" y="1655"/>
                      <a:pt x="909" y="1679"/>
                    </a:cubicBezTo>
                    <a:cubicBezTo>
                      <a:pt x="900" y="1707"/>
                      <a:pt x="891" y="1732"/>
                      <a:pt x="882" y="1759"/>
                    </a:cubicBezTo>
                    <a:cubicBezTo>
                      <a:pt x="872" y="1747"/>
                      <a:pt x="865" y="1735"/>
                      <a:pt x="857" y="1718"/>
                    </a:cubicBezTo>
                    <a:cubicBezTo>
                      <a:pt x="864" y="1700"/>
                      <a:pt x="865" y="1681"/>
                      <a:pt x="873" y="1662"/>
                    </a:cubicBezTo>
                    <a:cubicBezTo>
                      <a:pt x="882" y="1642"/>
                      <a:pt x="893" y="1624"/>
                      <a:pt x="901" y="1607"/>
                    </a:cubicBezTo>
                    <a:close/>
                    <a:moveTo>
                      <a:pt x="2070" y="1485"/>
                    </a:moveTo>
                    <a:cubicBezTo>
                      <a:pt x="2145" y="1485"/>
                      <a:pt x="2223" y="1513"/>
                      <a:pt x="2291" y="1551"/>
                    </a:cubicBezTo>
                    <a:cubicBezTo>
                      <a:pt x="2358" y="1586"/>
                      <a:pt x="2409" y="1642"/>
                      <a:pt x="2449" y="1701"/>
                    </a:cubicBezTo>
                    <a:cubicBezTo>
                      <a:pt x="2451" y="1717"/>
                      <a:pt x="2448" y="1732"/>
                      <a:pt x="2448" y="1750"/>
                    </a:cubicBezTo>
                    <a:cubicBezTo>
                      <a:pt x="2435" y="1743"/>
                      <a:pt x="2422" y="1735"/>
                      <a:pt x="2412" y="1725"/>
                    </a:cubicBezTo>
                    <a:cubicBezTo>
                      <a:pt x="2371" y="1695"/>
                      <a:pt x="2327" y="1653"/>
                      <a:pt x="2270" y="1638"/>
                    </a:cubicBezTo>
                    <a:cubicBezTo>
                      <a:pt x="2234" y="1627"/>
                      <a:pt x="2186" y="1616"/>
                      <a:pt x="2138" y="1616"/>
                    </a:cubicBezTo>
                    <a:cubicBezTo>
                      <a:pt x="2116" y="1616"/>
                      <a:pt x="2093" y="1619"/>
                      <a:pt x="2071" y="1624"/>
                    </a:cubicBezTo>
                    <a:cubicBezTo>
                      <a:pt x="2034" y="1633"/>
                      <a:pt x="2001" y="1655"/>
                      <a:pt x="1973" y="1681"/>
                    </a:cubicBezTo>
                    <a:cubicBezTo>
                      <a:pt x="1951" y="1703"/>
                      <a:pt x="1930" y="1728"/>
                      <a:pt x="1912" y="1751"/>
                    </a:cubicBezTo>
                    <a:cubicBezTo>
                      <a:pt x="1910" y="1757"/>
                      <a:pt x="1906" y="1759"/>
                      <a:pt x="1904" y="1765"/>
                    </a:cubicBezTo>
                    <a:cubicBezTo>
                      <a:pt x="1857" y="1685"/>
                      <a:pt x="1859" y="1594"/>
                      <a:pt x="1890" y="1524"/>
                    </a:cubicBezTo>
                    <a:cubicBezTo>
                      <a:pt x="1934" y="1503"/>
                      <a:pt x="1981" y="1491"/>
                      <a:pt x="2028" y="1488"/>
                    </a:cubicBezTo>
                    <a:cubicBezTo>
                      <a:pt x="2042" y="1486"/>
                      <a:pt x="2056" y="1485"/>
                      <a:pt x="2070" y="1485"/>
                    </a:cubicBezTo>
                    <a:close/>
                    <a:moveTo>
                      <a:pt x="1483" y="1600"/>
                    </a:moveTo>
                    <a:lnTo>
                      <a:pt x="1483" y="1600"/>
                    </a:lnTo>
                    <a:cubicBezTo>
                      <a:pt x="1453" y="1652"/>
                      <a:pt x="1429" y="1708"/>
                      <a:pt x="1410" y="1765"/>
                    </a:cubicBezTo>
                    <a:cubicBezTo>
                      <a:pt x="1387" y="1840"/>
                      <a:pt x="1366" y="1922"/>
                      <a:pt x="1361" y="2006"/>
                    </a:cubicBezTo>
                    <a:cubicBezTo>
                      <a:pt x="1341" y="1964"/>
                      <a:pt x="1325" y="1922"/>
                      <a:pt x="1312" y="1876"/>
                    </a:cubicBezTo>
                    <a:cubicBezTo>
                      <a:pt x="1318" y="1845"/>
                      <a:pt x="1322" y="1813"/>
                      <a:pt x="1336" y="1781"/>
                    </a:cubicBezTo>
                    <a:cubicBezTo>
                      <a:pt x="1369" y="1707"/>
                      <a:pt x="1431" y="1651"/>
                      <a:pt x="1483" y="1600"/>
                    </a:cubicBezTo>
                    <a:close/>
                    <a:moveTo>
                      <a:pt x="1300" y="1956"/>
                    </a:moveTo>
                    <a:cubicBezTo>
                      <a:pt x="1308" y="1988"/>
                      <a:pt x="1321" y="2019"/>
                      <a:pt x="1334" y="2048"/>
                    </a:cubicBezTo>
                    <a:cubicBezTo>
                      <a:pt x="1321" y="2046"/>
                      <a:pt x="1307" y="2044"/>
                      <a:pt x="1293" y="2040"/>
                    </a:cubicBezTo>
                    <a:lnTo>
                      <a:pt x="1293" y="2032"/>
                    </a:lnTo>
                    <a:cubicBezTo>
                      <a:pt x="1295" y="2006"/>
                      <a:pt x="1299" y="1979"/>
                      <a:pt x="1300" y="1956"/>
                    </a:cubicBezTo>
                    <a:close/>
                    <a:moveTo>
                      <a:pt x="2146" y="1777"/>
                    </a:moveTo>
                    <a:cubicBezTo>
                      <a:pt x="2152" y="1777"/>
                      <a:pt x="2158" y="1778"/>
                      <a:pt x="2164" y="1779"/>
                    </a:cubicBezTo>
                    <a:cubicBezTo>
                      <a:pt x="2203" y="1785"/>
                      <a:pt x="2240" y="1796"/>
                      <a:pt x="2269" y="1818"/>
                    </a:cubicBezTo>
                    <a:cubicBezTo>
                      <a:pt x="2296" y="1840"/>
                      <a:pt x="2338" y="1840"/>
                      <a:pt x="2356" y="1874"/>
                    </a:cubicBezTo>
                    <a:cubicBezTo>
                      <a:pt x="2375" y="1902"/>
                      <a:pt x="2346" y="1962"/>
                      <a:pt x="2347" y="1984"/>
                    </a:cubicBezTo>
                    <a:cubicBezTo>
                      <a:pt x="2356" y="2006"/>
                      <a:pt x="2360" y="2026"/>
                      <a:pt x="2354" y="2046"/>
                    </a:cubicBezTo>
                    <a:cubicBezTo>
                      <a:pt x="2349" y="2062"/>
                      <a:pt x="2379" y="2080"/>
                      <a:pt x="2368" y="2099"/>
                    </a:cubicBezTo>
                    <a:cubicBezTo>
                      <a:pt x="2357" y="2116"/>
                      <a:pt x="2323" y="2117"/>
                      <a:pt x="2309" y="2127"/>
                    </a:cubicBezTo>
                    <a:cubicBezTo>
                      <a:pt x="2296" y="2135"/>
                      <a:pt x="2285" y="2150"/>
                      <a:pt x="2269" y="2156"/>
                    </a:cubicBezTo>
                    <a:cubicBezTo>
                      <a:pt x="2266" y="2157"/>
                      <a:pt x="2262" y="2157"/>
                      <a:pt x="2259" y="2157"/>
                    </a:cubicBezTo>
                    <a:cubicBezTo>
                      <a:pt x="2243" y="2157"/>
                      <a:pt x="2227" y="2149"/>
                      <a:pt x="2218" y="2147"/>
                    </a:cubicBezTo>
                    <a:cubicBezTo>
                      <a:pt x="2209" y="2147"/>
                      <a:pt x="2201" y="2161"/>
                      <a:pt x="2192" y="2161"/>
                    </a:cubicBezTo>
                    <a:cubicBezTo>
                      <a:pt x="2191" y="2161"/>
                      <a:pt x="2190" y="2161"/>
                      <a:pt x="2189" y="2161"/>
                    </a:cubicBezTo>
                    <a:cubicBezTo>
                      <a:pt x="2188" y="2161"/>
                      <a:pt x="2186" y="2160"/>
                      <a:pt x="2185" y="2160"/>
                    </a:cubicBezTo>
                    <a:cubicBezTo>
                      <a:pt x="2180" y="2160"/>
                      <a:pt x="2174" y="2162"/>
                      <a:pt x="2170" y="2162"/>
                    </a:cubicBezTo>
                    <a:cubicBezTo>
                      <a:pt x="2168" y="2162"/>
                      <a:pt x="2166" y="2162"/>
                      <a:pt x="2164" y="2161"/>
                    </a:cubicBezTo>
                    <a:cubicBezTo>
                      <a:pt x="2155" y="2154"/>
                      <a:pt x="2178" y="2121"/>
                      <a:pt x="2174" y="2116"/>
                    </a:cubicBezTo>
                    <a:cubicBezTo>
                      <a:pt x="2168" y="2110"/>
                      <a:pt x="2113" y="2110"/>
                      <a:pt x="2104" y="2088"/>
                    </a:cubicBezTo>
                    <a:cubicBezTo>
                      <a:pt x="2093" y="2069"/>
                      <a:pt x="2097" y="2047"/>
                      <a:pt x="2104" y="2032"/>
                    </a:cubicBezTo>
                    <a:lnTo>
                      <a:pt x="2104" y="2032"/>
                    </a:lnTo>
                    <a:lnTo>
                      <a:pt x="1985" y="2035"/>
                    </a:lnTo>
                    <a:cubicBezTo>
                      <a:pt x="1981" y="2032"/>
                      <a:pt x="1977" y="2030"/>
                      <a:pt x="1974" y="2025"/>
                    </a:cubicBezTo>
                    <a:cubicBezTo>
                      <a:pt x="1974" y="2024"/>
                      <a:pt x="1973" y="2021"/>
                      <a:pt x="1973" y="2019"/>
                    </a:cubicBezTo>
                    <a:lnTo>
                      <a:pt x="1952" y="2035"/>
                    </a:lnTo>
                    <a:lnTo>
                      <a:pt x="1940" y="2035"/>
                    </a:lnTo>
                    <a:cubicBezTo>
                      <a:pt x="1925" y="1996"/>
                      <a:pt x="1919" y="1942"/>
                      <a:pt x="1932" y="1896"/>
                    </a:cubicBezTo>
                    <a:cubicBezTo>
                      <a:pt x="1947" y="1842"/>
                      <a:pt x="2014" y="1828"/>
                      <a:pt x="2047" y="1810"/>
                    </a:cubicBezTo>
                    <a:lnTo>
                      <a:pt x="2058" y="1803"/>
                    </a:lnTo>
                    <a:cubicBezTo>
                      <a:pt x="2086" y="1788"/>
                      <a:pt x="2116" y="1777"/>
                      <a:pt x="2146" y="1777"/>
                    </a:cubicBezTo>
                    <a:close/>
                    <a:moveTo>
                      <a:pt x="3049" y="1557"/>
                    </a:moveTo>
                    <a:cubicBezTo>
                      <a:pt x="3056" y="1667"/>
                      <a:pt x="3029" y="1790"/>
                      <a:pt x="3000" y="1916"/>
                    </a:cubicBezTo>
                    <a:cubicBezTo>
                      <a:pt x="2979" y="2011"/>
                      <a:pt x="2950" y="2101"/>
                      <a:pt x="2916" y="2186"/>
                    </a:cubicBezTo>
                    <a:cubicBezTo>
                      <a:pt x="2950" y="2062"/>
                      <a:pt x="2965" y="1934"/>
                      <a:pt x="2964" y="1810"/>
                    </a:cubicBezTo>
                    <a:cubicBezTo>
                      <a:pt x="2964" y="1784"/>
                      <a:pt x="2958" y="1757"/>
                      <a:pt x="2957" y="1729"/>
                    </a:cubicBezTo>
                    <a:lnTo>
                      <a:pt x="2958" y="1728"/>
                    </a:lnTo>
                    <a:cubicBezTo>
                      <a:pt x="2979" y="1686"/>
                      <a:pt x="3026" y="1645"/>
                      <a:pt x="3042" y="1601"/>
                    </a:cubicBezTo>
                    <a:cubicBezTo>
                      <a:pt x="3049" y="1586"/>
                      <a:pt x="3049" y="1572"/>
                      <a:pt x="3049" y="1557"/>
                    </a:cubicBezTo>
                    <a:close/>
                    <a:moveTo>
                      <a:pt x="838" y="1781"/>
                    </a:moveTo>
                    <a:cubicBezTo>
                      <a:pt x="846" y="1796"/>
                      <a:pt x="854" y="1812"/>
                      <a:pt x="864" y="1827"/>
                    </a:cubicBezTo>
                    <a:cubicBezTo>
                      <a:pt x="825" y="1963"/>
                      <a:pt x="802" y="2102"/>
                      <a:pt x="799" y="2246"/>
                    </a:cubicBezTo>
                    <a:cubicBezTo>
                      <a:pt x="789" y="2205"/>
                      <a:pt x="781" y="2163"/>
                      <a:pt x="781" y="2114"/>
                    </a:cubicBezTo>
                    <a:cubicBezTo>
                      <a:pt x="783" y="2007"/>
                      <a:pt x="805" y="1894"/>
                      <a:pt x="838" y="1781"/>
                    </a:cubicBezTo>
                    <a:close/>
                    <a:moveTo>
                      <a:pt x="1100" y="2255"/>
                    </a:moveTo>
                    <a:lnTo>
                      <a:pt x="1100" y="2255"/>
                    </a:lnTo>
                    <a:cubicBezTo>
                      <a:pt x="1102" y="2268"/>
                      <a:pt x="1106" y="2282"/>
                      <a:pt x="1107" y="2296"/>
                    </a:cubicBezTo>
                    <a:cubicBezTo>
                      <a:pt x="1109" y="2310"/>
                      <a:pt x="1114" y="2326"/>
                      <a:pt x="1116" y="2339"/>
                    </a:cubicBezTo>
                    <a:cubicBezTo>
                      <a:pt x="1113" y="2341"/>
                      <a:pt x="1109" y="2341"/>
                      <a:pt x="1106" y="2343"/>
                    </a:cubicBezTo>
                    <a:cubicBezTo>
                      <a:pt x="1102" y="2314"/>
                      <a:pt x="1102" y="2285"/>
                      <a:pt x="1100" y="2255"/>
                    </a:cubicBezTo>
                    <a:close/>
                    <a:moveTo>
                      <a:pt x="1684" y="2110"/>
                    </a:moveTo>
                    <a:cubicBezTo>
                      <a:pt x="1706" y="2185"/>
                      <a:pt x="1742" y="2253"/>
                      <a:pt x="1790" y="2308"/>
                    </a:cubicBezTo>
                    <a:cubicBezTo>
                      <a:pt x="1808" y="2330"/>
                      <a:pt x="1830" y="2351"/>
                      <a:pt x="1853" y="2370"/>
                    </a:cubicBezTo>
                    <a:cubicBezTo>
                      <a:pt x="1855" y="2376"/>
                      <a:pt x="1856" y="2381"/>
                      <a:pt x="1857" y="2388"/>
                    </a:cubicBezTo>
                    <a:cubicBezTo>
                      <a:pt x="1855" y="2385"/>
                      <a:pt x="1849" y="2385"/>
                      <a:pt x="1845" y="2384"/>
                    </a:cubicBezTo>
                    <a:cubicBezTo>
                      <a:pt x="1842" y="2383"/>
                      <a:pt x="1838" y="2380"/>
                      <a:pt x="1835" y="2377"/>
                    </a:cubicBezTo>
                    <a:cubicBezTo>
                      <a:pt x="1753" y="2326"/>
                      <a:pt x="1714" y="2241"/>
                      <a:pt x="1687" y="2156"/>
                    </a:cubicBezTo>
                    <a:cubicBezTo>
                      <a:pt x="1683" y="2142"/>
                      <a:pt x="1677" y="2125"/>
                      <a:pt x="1672" y="2110"/>
                    </a:cubicBezTo>
                    <a:close/>
                    <a:moveTo>
                      <a:pt x="1809" y="1571"/>
                    </a:moveTo>
                    <a:lnTo>
                      <a:pt x="1809" y="1571"/>
                    </a:lnTo>
                    <a:cubicBezTo>
                      <a:pt x="1795" y="1652"/>
                      <a:pt x="1809" y="1741"/>
                      <a:pt x="1871" y="1814"/>
                    </a:cubicBezTo>
                    <a:cubicBezTo>
                      <a:pt x="1851" y="1860"/>
                      <a:pt x="1839" y="1908"/>
                      <a:pt x="1845" y="1956"/>
                    </a:cubicBezTo>
                    <a:cubicBezTo>
                      <a:pt x="1852" y="2017"/>
                      <a:pt x="1889" y="2059"/>
                      <a:pt x="1919" y="2095"/>
                    </a:cubicBezTo>
                    <a:cubicBezTo>
                      <a:pt x="1917" y="2124"/>
                      <a:pt x="1923" y="2154"/>
                      <a:pt x="1926" y="2185"/>
                    </a:cubicBezTo>
                    <a:cubicBezTo>
                      <a:pt x="1932" y="2231"/>
                      <a:pt x="1966" y="2264"/>
                      <a:pt x="1994" y="2302"/>
                    </a:cubicBezTo>
                    <a:cubicBezTo>
                      <a:pt x="2014" y="2330"/>
                      <a:pt x="2036" y="2369"/>
                      <a:pt x="2071" y="2395"/>
                    </a:cubicBezTo>
                    <a:cubicBezTo>
                      <a:pt x="2069" y="2395"/>
                      <a:pt x="2068" y="2395"/>
                      <a:pt x="2065" y="2396"/>
                    </a:cubicBezTo>
                    <a:cubicBezTo>
                      <a:pt x="1992" y="2381"/>
                      <a:pt x="1925" y="2350"/>
                      <a:pt x="1877" y="2308"/>
                    </a:cubicBezTo>
                    <a:cubicBezTo>
                      <a:pt x="1859" y="2233"/>
                      <a:pt x="1848" y="2147"/>
                      <a:pt x="1877" y="2073"/>
                    </a:cubicBezTo>
                    <a:cubicBezTo>
                      <a:pt x="1878" y="2070"/>
                      <a:pt x="1865" y="2067"/>
                      <a:pt x="1857" y="2067"/>
                    </a:cubicBezTo>
                    <a:cubicBezTo>
                      <a:pt x="1855" y="2067"/>
                      <a:pt x="1853" y="2067"/>
                      <a:pt x="1852" y="2068"/>
                    </a:cubicBezTo>
                    <a:cubicBezTo>
                      <a:pt x="1815" y="2124"/>
                      <a:pt x="1816" y="2185"/>
                      <a:pt x="1823" y="2246"/>
                    </a:cubicBezTo>
                    <a:cubicBezTo>
                      <a:pt x="1793" y="2207"/>
                      <a:pt x="1768" y="2164"/>
                      <a:pt x="1751" y="2114"/>
                    </a:cubicBezTo>
                    <a:lnTo>
                      <a:pt x="1751" y="2114"/>
                    </a:lnTo>
                    <a:cubicBezTo>
                      <a:pt x="1773" y="2116"/>
                      <a:pt x="1797" y="2116"/>
                      <a:pt x="1820" y="2121"/>
                    </a:cubicBezTo>
                    <a:cubicBezTo>
                      <a:pt x="1820" y="2121"/>
                      <a:pt x="1821" y="2121"/>
                      <a:pt x="1821" y="2121"/>
                    </a:cubicBezTo>
                    <a:cubicBezTo>
                      <a:pt x="1827" y="2121"/>
                      <a:pt x="1830" y="2099"/>
                      <a:pt x="1823" y="2096"/>
                    </a:cubicBezTo>
                    <a:cubicBezTo>
                      <a:pt x="1795" y="2088"/>
                      <a:pt x="1767" y="2083"/>
                      <a:pt x="1739" y="2079"/>
                    </a:cubicBezTo>
                    <a:cubicBezTo>
                      <a:pt x="1712" y="1971"/>
                      <a:pt x="1714" y="1853"/>
                      <a:pt x="1760" y="1757"/>
                    </a:cubicBezTo>
                    <a:cubicBezTo>
                      <a:pt x="1766" y="1741"/>
                      <a:pt x="1745" y="1723"/>
                      <a:pt x="1728" y="1723"/>
                    </a:cubicBezTo>
                    <a:cubicBezTo>
                      <a:pt x="1722" y="1723"/>
                      <a:pt x="1717" y="1726"/>
                      <a:pt x="1713" y="1732"/>
                    </a:cubicBezTo>
                    <a:cubicBezTo>
                      <a:pt x="1652" y="1834"/>
                      <a:pt x="1645" y="1957"/>
                      <a:pt x="1672" y="2072"/>
                    </a:cubicBezTo>
                    <a:lnTo>
                      <a:pt x="1656" y="2072"/>
                    </a:lnTo>
                    <a:cubicBezTo>
                      <a:pt x="1636" y="2007"/>
                      <a:pt x="1621" y="1938"/>
                      <a:pt x="1636" y="1868"/>
                    </a:cubicBezTo>
                    <a:cubicBezTo>
                      <a:pt x="1658" y="1770"/>
                      <a:pt x="1705" y="1674"/>
                      <a:pt x="1773" y="1601"/>
                    </a:cubicBezTo>
                    <a:cubicBezTo>
                      <a:pt x="1783" y="1590"/>
                      <a:pt x="1797" y="1580"/>
                      <a:pt x="1809" y="1571"/>
                    </a:cubicBezTo>
                    <a:close/>
                    <a:moveTo>
                      <a:pt x="2405" y="2575"/>
                    </a:moveTo>
                    <a:cubicBezTo>
                      <a:pt x="2390" y="2591"/>
                      <a:pt x="2375" y="2604"/>
                      <a:pt x="2360" y="2618"/>
                    </a:cubicBezTo>
                    <a:cubicBezTo>
                      <a:pt x="2368" y="2606"/>
                      <a:pt x="2379" y="2596"/>
                      <a:pt x="2389" y="2585"/>
                    </a:cubicBezTo>
                    <a:lnTo>
                      <a:pt x="2405" y="2575"/>
                    </a:lnTo>
                    <a:close/>
                    <a:moveTo>
                      <a:pt x="1125" y="2381"/>
                    </a:moveTo>
                    <a:cubicBezTo>
                      <a:pt x="1149" y="2489"/>
                      <a:pt x="1182" y="2599"/>
                      <a:pt x="1230" y="2702"/>
                    </a:cubicBezTo>
                    <a:cubicBezTo>
                      <a:pt x="1216" y="2695"/>
                      <a:pt x="1200" y="2688"/>
                      <a:pt x="1186" y="2681"/>
                    </a:cubicBezTo>
                    <a:cubicBezTo>
                      <a:pt x="1164" y="2629"/>
                      <a:pt x="1145" y="2574"/>
                      <a:pt x="1134" y="2516"/>
                    </a:cubicBezTo>
                    <a:cubicBezTo>
                      <a:pt x="1122" y="2474"/>
                      <a:pt x="1116" y="2430"/>
                      <a:pt x="1111" y="2384"/>
                    </a:cubicBezTo>
                    <a:cubicBezTo>
                      <a:pt x="1116" y="2383"/>
                      <a:pt x="1121" y="2383"/>
                      <a:pt x="1125" y="2381"/>
                    </a:cubicBezTo>
                    <a:close/>
                    <a:moveTo>
                      <a:pt x="2324" y="2618"/>
                    </a:moveTo>
                    <a:cubicBezTo>
                      <a:pt x="2327" y="2625"/>
                      <a:pt x="2331" y="2633"/>
                      <a:pt x="2334" y="2643"/>
                    </a:cubicBezTo>
                    <a:cubicBezTo>
                      <a:pt x="2298" y="2673"/>
                      <a:pt x="2262" y="2699"/>
                      <a:pt x="2219" y="2721"/>
                    </a:cubicBezTo>
                    <a:lnTo>
                      <a:pt x="2199" y="2721"/>
                    </a:lnTo>
                    <a:cubicBezTo>
                      <a:pt x="2167" y="2716"/>
                      <a:pt x="2126" y="2705"/>
                      <a:pt x="2086" y="2684"/>
                    </a:cubicBezTo>
                    <a:cubicBezTo>
                      <a:pt x="2168" y="2680"/>
                      <a:pt x="2251" y="2659"/>
                      <a:pt x="2324" y="2618"/>
                    </a:cubicBezTo>
                    <a:close/>
                    <a:moveTo>
                      <a:pt x="1373" y="2736"/>
                    </a:moveTo>
                    <a:cubicBezTo>
                      <a:pt x="1377" y="2747"/>
                      <a:pt x="1384" y="2756"/>
                      <a:pt x="1389" y="2764"/>
                    </a:cubicBezTo>
                    <a:cubicBezTo>
                      <a:pt x="1387" y="2763"/>
                      <a:pt x="1383" y="2763"/>
                      <a:pt x="1380" y="2761"/>
                    </a:cubicBezTo>
                    <a:cubicBezTo>
                      <a:pt x="1376" y="2752"/>
                      <a:pt x="1374" y="2745"/>
                      <a:pt x="1373" y="2736"/>
                    </a:cubicBezTo>
                    <a:close/>
                    <a:moveTo>
                      <a:pt x="1295" y="2081"/>
                    </a:moveTo>
                    <a:cubicBezTo>
                      <a:pt x="1308" y="2085"/>
                      <a:pt x="1323" y="2090"/>
                      <a:pt x="1337" y="2092"/>
                    </a:cubicBezTo>
                    <a:cubicBezTo>
                      <a:pt x="1343" y="2094"/>
                      <a:pt x="1348" y="2094"/>
                      <a:pt x="1351" y="2094"/>
                    </a:cubicBezTo>
                    <a:cubicBezTo>
                      <a:pt x="1355" y="2099"/>
                      <a:pt x="1358" y="2102"/>
                      <a:pt x="1362" y="2107"/>
                    </a:cubicBezTo>
                    <a:cubicBezTo>
                      <a:pt x="1363" y="2123"/>
                      <a:pt x="1363" y="2138"/>
                      <a:pt x="1365" y="2154"/>
                    </a:cubicBezTo>
                    <a:cubicBezTo>
                      <a:pt x="1389" y="2289"/>
                      <a:pt x="1471" y="2416"/>
                      <a:pt x="1575" y="2515"/>
                    </a:cubicBezTo>
                    <a:cubicBezTo>
                      <a:pt x="1678" y="2617"/>
                      <a:pt x="1817" y="2668"/>
                      <a:pt x="1962" y="2680"/>
                    </a:cubicBezTo>
                    <a:cubicBezTo>
                      <a:pt x="1976" y="2681"/>
                      <a:pt x="1992" y="2681"/>
                      <a:pt x="2006" y="2681"/>
                    </a:cubicBezTo>
                    <a:cubicBezTo>
                      <a:pt x="2023" y="2701"/>
                      <a:pt x="2040" y="2723"/>
                      <a:pt x="2061" y="2739"/>
                    </a:cubicBezTo>
                    <a:cubicBezTo>
                      <a:pt x="2076" y="2750"/>
                      <a:pt x="2095" y="2757"/>
                      <a:pt x="2111" y="2767"/>
                    </a:cubicBezTo>
                    <a:cubicBezTo>
                      <a:pt x="2089" y="2774"/>
                      <a:pt x="2065" y="2778"/>
                      <a:pt x="2042" y="2783"/>
                    </a:cubicBezTo>
                    <a:cubicBezTo>
                      <a:pt x="1969" y="2767"/>
                      <a:pt x="1899" y="2742"/>
                      <a:pt x="1830" y="2710"/>
                    </a:cubicBezTo>
                    <a:cubicBezTo>
                      <a:pt x="1768" y="2683"/>
                      <a:pt x="1705" y="2654"/>
                      <a:pt x="1643" y="2618"/>
                    </a:cubicBezTo>
                    <a:cubicBezTo>
                      <a:pt x="1608" y="2580"/>
                      <a:pt x="1575" y="2542"/>
                      <a:pt x="1542" y="2507"/>
                    </a:cubicBezTo>
                    <a:cubicBezTo>
                      <a:pt x="1457" y="2416"/>
                      <a:pt x="1355" y="2321"/>
                      <a:pt x="1303" y="2190"/>
                    </a:cubicBezTo>
                    <a:cubicBezTo>
                      <a:pt x="1299" y="2154"/>
                      <a:pt x="1296" y="2117"/>
                      <a:pt x="1295" y="2081"/>
                    </a:cubicBezTo>
                    <a:close/>
                    <a:moveTo>
                      <a:pt x="1863" y="3043"/>
                    </a:moveTo>
                    <a:cubicBezTo>
                      <a:pt x="1877" y="3050"/>
                      <a:pt x="1892" y="3054"/>
                      <a:pt x="1907" y="3060"/>
                    </a:cubicBezTo>
                    <a:cubicBezTo>
                      <a:pt x="1887" y="3061"/>
                      <a:pt x="1867" y="3061"/>
                      <a:pt x="1847" y="3061"/>
                    </a:cubicBezTo>
                    <a:cubicBezTo>
                      <a:pt x="1791" y="3061"/>
                      <a:pt x="1735" y="3057"/>
                      <a:pt x="1683" y="3050"/>
                    </a:cubicBezTo>
                    <a:cubicBezTo>
                      <a:pt x="1702" y="3050"/>
                      <a:pt x="1724" y="3052"/>
                      <a:pt x="1745" y="3052"/>
                    </a:cubicBezTo>
                    <a:cubicBezTo>
                      <a:pt x="1783" y="3052"/>
                      <a:pt x="1823" y="3049"/>
                      <a:pt x="1863" y="3043"/>
                    </a:cubicBezTo>
                    <a:close/>
                    <a:moveTo>
                      <a:pt x="2723" y="3180"/>
                    </a:moveTo>
                    <a:cubicBezTo>
                      <a:pt x="2718" y="3188"/>
                      <a:pt x="2715" y="3195"/>
                      <a:pt x="2708" y="3200"/>
                    </a:cubicBezTo>
                    <a:cubicBezTo>
                      <a:pt x="2687" y="3211"/>
                      <a:pt x="2656" y="3210"/>
                      <a:pt x="2635" y="3218"/>
                    </a:cubicBezTo>
                    <a:cubicBezTo>
                      <a:pt x="2613" y="3228"/>
                      <a:pt x="2587" y="3228"/>
                      <a:pt x="2566" y="3235"/>
                    </a:cubicBezTo>
                    <a:cubicBezTo>
                      <a:pt x="2559" y="3237"/>
                      <a:pt x="2554" y="3244"/>
                      <a:pt x="2550" y="3250"/>
                    </a:cubicBezTo>
                    <a:cubicBezTo>
                      <a:pt x="2547" y="3248"/>
                      <a:pt x="2547" y="3244"/>
                      <a:pt x="2546" y="3244"/>
                    </a:cubicBezTo>
                    <a:cubicBezTo>
                      <a:pt x="2546" y="3244"/>
                      <a:pt x="2546" y="3244"/>
                      <a:pt x="2545" y="3244"/>
                    </a:cubicBezTo>
                    <a:cubicBezTo>
                      <a:pt x="2525" y="3246"/>
                      <a:pt x="2508" y="3251"/>
                      <a:pt x="2488" y="3255"/>
                    </a:cubicBezTo>
                    <a:cubicBezTo>
                      <a:pt x="2490" y="3248"/>
                      <a:pt x="2493" y="3241"/>
                      <a:pt x="2497" y="3236"/>
                    </a:cubicBezTo>
                    <a:cubicBezTo>
                      <a:pt x="2573" y="3222"/>
                      <a:pt x="2649" y="3204"/>
                      <a:pt x="2723" y="3180"/>
                    </a:cubicBezTo>
                    <a:close/>
                    <a:moveTo>
                      <a:pt x="2412" y="3250"/>
                    </a:moveTo>
                    <a:cubicBezTo>
                      <a:pt x="2406" y="3257"/>
                      <a:pt x="2402" y="3263"/>
                      <a:pt x="2398" y="3269"/>
                    </a:cubicBezTo>
                    <a:cubicBezTo>
                      <a:pt x="2334" y="3280"/>
                      <a:pt x="2270" y="3290"/>
                      <a:pt x="2207" y="3301"/>
                    </a:cubicBezTo>
                    <a:cubicBezTo>
                      <a:pt x="2243" y="3292"/>
                      <a:pt x="2276" y="3279"/>
                      <a:pt x="2309" y="3263"/>
                    </a:cubicBezTo>
                    <a:cubicBezTo>
                      <a:pt x="2343" y="3259"/>
                      <a:pt x="2378" y="3255"/>
                      <a:pt x="2412" y="3250"/>
                    </a:cubicBezTo>
                    <a:close/>
                    <a:moveTo>
                      <a:pt x="612" y="2573"/>
                    </a:moveTo>
                    <a:lnTo>
                      <a:pt x="612" y="2573"/>
                    </a:lnTo>
                    <a:cubicBezTo>
                      <a:pt x="706" y="2702"/>
                      <a:pt x="825" y="2783"/>
                      <a:pt x="950" y="2845"/>
                    </a:cubicBezTo>
                    <a:cubicBezTo>
                      <a:pt x="1026" y="2969"/>
                      <a:pt x="1128" y="3078"/>
                      <a:pt x="1252" y="3156"/>
                    </a:cubicBezTo>
                    <a:cubicBezTo>
                      <a:pt x="1434" y="3272"/>
                      <a:pt x="1638" y="3304"/>
                      <a:pt x="1834" y="3304"/>
                    </a:cubicBezTo>
                    <a:cubicBezTo>
                      <a:pt x="1847" y="3304"/>
                      <a:pt x="1860" y="3304"/>
                      <a:pt x="1873" y="3303"/>
                    </a:cubicBezTo>
                    <a:cubicBezTo>
                      <a:pt x="1928" y="3316"/>
                      <a:pt x="1985" y="3323"/>
                      <a:pt x="2042" y="3323"/>
                    </a:cubicBezTo>
                    <a:cubicBezTo>
                      <a:pt x="2068" y="3323"/>
                      <a:pt x="2093" y="3321"/>
                      <a:pt x="2119" y="3319"/>
                    </a:cubicBezTo>
                    <a:lnTo>
                      <a:pt x="2119" y="3319"/>
                    </a:lnTo>
                    <a:cubicBezTo>
                      <a:pt x="2076" y="3327"/>
                      <a:pt x="2035" y="3335"/>
                      <a:pt x="1992" y="3342"/>
                    </a:cubicBezTo>
                    <a:cubicBezTo>
                      <a:pt x="1882" y="3359"/>
                      <a:pt x="1768" y="3371"/>
                      <a:pt x="1653" y="3371"/>
                    </a:cubicBezTo>
                    <a:cubicBezTo>
                      <a:pt x="1471" y="3371"/>
                      <a:pt x="1288" y="3340"/>
                      <a:pt x="1120" y="3248"/>
                    </a:cubicBezTo>
                    <a:cubicBezTo>
                      <a:pt x="872" y="3112"/>
                      <a:pt x="693" y="2864"/>
                      <a:pt x="617" y="2595"/>
                    </a:cubicBezTo>
                    <a:lnTo>
                      <a:pt x="612" y="2573"/>
                    </a:lnTo>
                    <a:close/>
                    <a:moveTo>
                      <a:pt x="2525" y="3273"/>
                    </a:moveTo>
                    <a:lnTo>
                      <a:pt x="2525" y="3273"/>
                    </a:lnTo>
                    <a:cubicBezTo>
                      <a:pt x="2522" y="3276"/>
                      <a:pt x="2519" y="3280"/>
                      <a:pt x="2518" y="3283"/>
                    </a:cubicBezTo>
                    <a:cubicBezTo>
                      <a:pt x="2496" y="3292"/>
                      <a:pt x="2474" y="3301"/>
                      <a:pt x="2456" y="3320"/>
                    </a:cubicBezTo>
                    <a:cubicBezTo>
                      <a:pt x="2437" y="3339"/>
                      <a:pt x="2424" y="3386"/>
                      <a:pt x="2401" y="3402"/>
                    </a:cubicBezTo>
                    <a:cubicBezTo>
                      <a:pt x="2379" y="3420"/>
                      <a:pt x="2354" y="3441"/>
                      <a:pt x="2325" y="3464"/>
                    </a:cubicBezTo>
                    <a:cubicBezTo>
                      <a:pt x="2310" y="3477"/>
                      <a:pt x="2291" y="3496"/>
                      <a:pt x="2271" y="3496"/>
                    </a:cubicBezTo>
                    <a:cubicBezTo>
                      <a:pt x="2270" y="3496"/>
                      <a:pt x="2269" y="3496"/>
                      <a:pt x="2267" y="3496"/>
                    </a:cubicBezTo>
                    <a:cubicBezTo>
                      <a:pt x="2292" y="3478"/>
                      <a:pt x="2318" y="3464"/>
                      <a:pt x="2343" y="3444"/>
                    </a:cubicBezTo>
                    <a:cubicBezTo>
                      <a:pt x="2395" y="3396"/>
                      <a:pt x="2435" y="3342"/>
                      <a:pt x="2470" y="3286"/>
                    </a:cubicBezTo>
                    <a:cubicBezTo>
                      <a:pt x="2489" y="3283"/>
                      <a:pt x="2508" y="3277"/>
                      <a:pt x="2525" y="3273"/>
                    </a:cubicBezTo>
                    <a:close/>
                    <a:moveTo>
                      <a:pt x="609" y="1282"/>
                    </a:moveTo>
                    <a:cubicBezTo>
                      <a:pt x="595" y="1346"/>
                      <a:pt x="589" y="1412"/>
                      <a:pt x="582" y="1477"/>
                    </a:cubicBezTo>
                    <a:cubicBezTo>
                      <a:pt x="514" y="1690"/>
                      <a:pt x="474" y="1913"/>
                      <a:pt x="476" y="2142"/>
                    </a:cubicBezTo>
                    <a:cubicBezTo>
                      <a:pt x="481" y="2467"/>
                      <a:pt x="591" y="2802"/>
                      <a:pt x="816" y="3053"/>
                    </a:cubicBezTo>
                    <a:cubicBezTo>
                      <a:pt x="1036" y="3310"/>
                      <a:pt x="1372" y="3414"/>
                      <a:pt x="1678" y="3414"/>
                    </a:cubicBezTo>
                    <a:cubicBezTo>
                      <a:pt x="1688" y="3414"/>
                      <a:pt x="1698" y="3414"/>
                      <a:pt x="1707" y="3413"/>
                    </a:cubicBezTo>
                    <a:cubicBezTo>
                      <a:pt x="1921" y="3411"/>
                      <a:pt x="2146" y="3360"/>
                      <a:pt x="2358" y="3312"/>
                    </a:cubicBezTo>
                    <a:lnTo>
                      <a:pt x="2358" y="3312"/>
                    </a:lnTo>
                    <a:cubicBezTo>
                      <a:pt x="2281" y="3396"/>
                      <a:pt x="2185" y="3466"/>
                      <a:pt x="2076" y="3503"/>
                    </a:cubicBezTo>
                    <a:cubicBezTo>
                      <a:pt x="2009" y="3527"/>
                      <a:pt x="1940" y="3535"/>
                      <a:pt x="1873" y="3535"/>
                    </a:cubicBezTo>
                    <a:cubicBezTo>
                      <a:pt x="1763" y="3535"/>
                      <a:pt x="1656" y="3513"/>
                      <a:pt x="1555" y="3496"/>
                    </a:cubicBezTo>
                    <a:cubicBezTo>
                      <a:pt x="1388" y="3469"/>
                      <a:pt x="1224" y="3420"/>
                      <a:pt x="1080" y="3334"/>
                    </a:cubicBezTo>
                    <a:cubicBezTo>
                      <a:pt x="935" y="3250"/>
                      <a:pt x="803" y="3147"/>
                      <a:pt x="699" y="3019"/>
                    </a:cubicBezTo>
                    <a:cubicBezTo>
                      <a:pt x="604" y="2908"/>
                      <a:pt x="506" y="2796"/>
                      <a:pt x="444" y="2661"/>
                    </a:cubicBezTo>
                    <a:cubicBezTo>
                      <a:pt x="437" y="2646"/>
                      <a:pt x="428" y="2632"/>
                      <a:pt x="421" y="2615"/>
                    </a:cubicBezTo>
                    <a:cubicBezTo>
                      <a:pt x="370" y="2478"/>
                      <a:pt x="390" y="2326"/>
                      <a:pt x="383" y="2191"/>
                    </a:cubicBezTo>
                    <a:cubicBezTo>
                      <a:pt x="378" y="2052"/>
                      <a:pt x="386" y="1915"/>
                      <a:pt x="418" y="1781"/>
                    </a:cubicBezTo>
                    <a:cubicBezTo>
                      <a:pt x="448" y="1651"/>
                      <a:pt x="462" y="1510"/>
                      <a:pt x="531" y="1390"/>
                    </a:cubicBezTo>
                    <a:cubicBezTo>
                      <a:pt x="554" y="1351"/>
                      <a:pt x="582" y="1316"/>
                      <a:pt x="609" y="1282"/>
                    </a:cubicBezTo>
                    <a:close/>
                    <a:moveTo>
                      <a:pt x="2620" y="0"/>
                    </a:moveTo>
                    <a:cubicBezTo>
                      <a:pt x="2586" y="0"/>
                      <a:pt x="2544" y="23"/>
                      <a:pt x="2511" y="24"/>
                    </a:cubicBezTo>
                    <a:cubicBezTo>
                      <a:pt x="2475" y="25"/>
                      <a:pt x="2441" y="29"/>
                      <a:pt x="2405" y="38"/>
                    </a:cubicBezTo>
                    <a:cubicBezTo>
                      <a:pt x="2387" y="42"/>
                      <a:pt x="2368" y="50"/>
                      <a:pt x="2351" y="50"/>
                    </a:cubicBezTo>
                    <a:cubicBezTo>
                      <a:pt x="2338" y="50"/>
                      <a:pt x="2326" y="45"/>
                      <a:pt x="2318" y="29"/>
                    </a:cubicBezTo>
                    <a:cubicBezTo>
                      <a:pt x="2318" y="29"/>
                      <a:pt x="2318" y="29"/>
                      <a:pt x="2318" y="29"/>
                    </a:cubicBezTo>
                    <a:cubicBezTo>
                      <a:pt x="2318" y="29"/>
                      <a:pt x="2310" y="50"/>
                      <a:pt x="2312" y="51"/>
                    </a:cubicBezTo>
                    <a:cubicBezTo>
                      <a:pt x="2317" y="81"/>
                      <a:pt x="2328" y="88"/>
                      <a:pt x="2343" y="88"/>
                    </a:cubicBezTo>
                    <a:cubicBezTo>
                      <a:pt x="2348" y="88"/>
                      <a:pt x="2354" y="87"/>
                      <a:pt x="2360" y="86"/>
                    </a:cubicBezTo>
                    <a:cubicBezTo>
                      <a:pt x="2389" y="81"/>
                      <a:pt x="2424" y="59"/>
                      <a:pt x="2453" y="59"/>
                    </a:cubicBezTo>
                    <a:cubicBezTo>
                      <a:pt x="2456" y="59"/>
                      <a:pt x="2460" y="59"/>
                      <a:pt x="2463" y="60"/>
                    </a:cubicBezTo>
                    <a:cubicBezTo>
                      <a:pt x="2490" y="65"/>
                      <a:pt x="2519" y="65"/>
                      <a:pt x="2550" y="67"/>
                    </a:cubicBezTo>
                    <a:cubicBezTo>
                      <a:pt x="2579" y="71"/>
                      <a:pt x="2606" y="76"/>
                      <a:pt x="2632" y="86"/>
                    </a:cubicBezTo>
                    <a:cubicBezTo>
                      <a:pt x="2660" y="98"/>
                      <a:pt x="2662" y="153"/>
                      <a:pt x="2684" y="170"/>
                    </a:cubicBezTo>
                    <a:cubicBezTo>
                      <a:pt x="2708" y="188"/>
                      <a:pt x="2733" y="197"/>
                      <a:pt x="2753" y="221"/>
                    </a:cubicBezTo>
                    <a:cubicBezTo>
                      <a:pt x="2773" y="243"/>
                      <a:pt x="2795" y="259"/>
                      <a:pt x="2812" y="284"/>
                    </a:cubicBezTo>
                    <a:cubicBezTo>
                      <a:pt x="2829" y="307"/>
                      <a:pt x="2863" y="305"/>
                      <a:pt x="2881" y="331"/>
                    </a:cubicBezTo>
                    <a:cubicBezTo>
                      <a:pt x="2896" y="353"/>
                      <a:pt x="2881" y="415"/>
                      <a:pt x="2896" y="435"/>
                    </a:cubicBezTo>
                    <a:cubicBezTo>
                      <a:pt x="2914" y="457"/>
                      <a:pt x="2925" y="473"/>
                      <a:pt x="2942" y="493"/>
                    </a:cubicBezTo>
                    <a:cubicBezTo>
                      <a:pt x="2956" y="512"/>
                      <a:pt x="2993" y="504"/>
                      <a:pt x="3007" y="525"/>
                    </a:cubicBezTo>
                    <a:cubicBezTo>
                      <a:pt x="3015" y="539"/>
                      <a:pt x="3019" y="558"/>
                      <a:pt x="3024" y="576"/>
                    </a:cubicBezTo>
                    <a:cubicBezTo>
                      <a:pt x="3018" y="585"/>
                      <a:pt x="3013" y="594"/>
                      <a:pt x="3018" y="595"/>
                    </a:cubicBezTo>
                    <a:cubicBezTo>
                      <a:pt x="3027" y="603"/>
                      <a:pt x="3038" y="610"/>
                      <a:pt x="3049" y="620"/>
                    </a:cubicBezTo>
                    <a:cubicBezTo>
                      <a:pt x="3060" y="629"/>
                      <a:pt x="3073" y="640"/>
                      <a:pt x="3081" y="651"/>
                    </a:cubicBezTo>
                    <a:cubicBezTo>
                      <a:pt x="3095" y="671"/>
                      <a:pt x="3096" y="702"/>
                      <a:pt x="3110" y="720"/>
                    </a:cubicBezTo>
                    <a:cubicBezTo>
                      <a:pt x="3123" y="740"/>
                      <a:pt x="3152" y="741"/>
                      <a:pt x="3166" y="760"/>
                    </a:cubicBezTo>
                    <a:cubicBezTo>
                      <a:pt x="3172" y="767"/>
                      <a:pt x="3180" y="774"/>
                      <a:pt x="3190" y="779"/>
                    </a:cubicBezTo>
                    <a:cubicBezTo>
                      <a:pt x="3207" y="828"/>
                      <a:pt x="3218" y="879"/>
                      <a:pt x="3235" y="925"/>
                    </a:cubicBezTo>
                    <a:cubicBezTo>
                      <a:pt x="3247" y="971"/>
                      <a:pt x="3251" y="1016"/>
                      <a:pt x="3256" y="1063"/>
                    </a:cubicBezTo>
                    <a:cubicBezTo>
                      <a:pt x="3234" y="1016"/>
                      <a:pt x="3210" y="971"/>
                      <a:pt x="3177" y="931"/>
                    </a:cubicBezTo>
                    <a:cubicBezTo>
                      <a:pt x="3158" y="909"/>
                      <a:pt x="3137" y="890"/>
                      <a:pt x="3115" y="872"/>
                    </a:cubicBezTo>
                    <a:cubicBezTo>
                      <a:pt x="3107" y="852"/>
                      <a:pt x="3097" y="836"/>
                      <a:pt x="3086" y="818"/>
                    </a:cubicBezTo>
                    <a:cubicBezTo>
                      <a:pt x="3055" y="767"/>
                      <a:pt x="3022" y="715"/>
                      <a:pt x="2986" y="668"/>
                    </a:cubicBezTo>
                    <a:cubicBezTo>
                      <a:pt x="2946" y="621"/>
                      <a:pt x="2891" y="588"/>
                      <a:pt x="2850" y="543"/>
                    </a:cubicBezTo>
                    <a:cubicBezTo>
                      <a:pt x="2811" y="497"/>
                      <a:pt x="2777" y="442"/>
                      <a:pt x="2731" y="400"/>
                    </a:cubicBezTo>
                    <a:cubicBezTo>
                      <a:pt x="2684" y="356"/>
                      <a:pt x="2642" y="307"/>
                      <a:pt x="2588" y="272"/>
                    </a:cubicBezTo>
                    <a:cubicBezTo>
                      <a:pt x="2537" y="237"/>
                      <a:pt x="2474" y="223"/>
                      <a:pt x="2415" y="201"/>
                    </a:cubicBezTo>
                    <a:cubicBezTo>
                      <a:pt x="2378" y="171"/>
                      <a:pt x="2339" y="139"/>
                      <a:pt x="2296" y="117"/>
                    </a:cubicBezTo>
                    <a:cubicBezTo>
                      <a:pt x="2250" y="91"/>
                      <a:pt x="2192" y="94"/>
                      <a:pt x="2144" y="78"/>
                    </a:cubicBezTo>
                    <a:cubicBezTo>
                      <a:pt x="2094" y="64"/>
                      <a:pt x="2042" y="48"/>
                      <a:pt x="1989" y="48"/>
                    </a:cubicBezTo>
                    <a:cubicBezTo>
                      <a:pt x="1983" y="48"/>
                      <a:pt x="1977" y="48"/>
                      <a:pt x="1972" y="49"/>
                    </a:cubicBezTo>
                    <a:cubicBezTo>
                      <a:pt x="1911" y="51"/>
                      <a:pt x="1852" y="84"/>
                      <a:pt x="1797" y="95"/>
                    </a:cubicBezTo>
                    <a:cubicBezTo>
                      <a:pt x="1756" y="105"/>
                      <a:pt x="1718" y="119"/>
                      <a:pt x="1680" y="135"/>
                    </a:cubicBezTo>
                    <a:cubicBezTo>
                      <a:pt x="1604" y="119"/>
                      <a:pt x="1528" y="102"/>
                      <a:pt x="1451" y="101"/>
                    </a:cubicBezTo>
                    <a:cubicBezTo>
                      <a:pt x="1450" y="101"/>
                      <a:pt x="1448" y="101"/>
                      <a:pt x="1446" y="101"/>
                    </a:cubicBezTo>
                    <a:cubicBezTo>
                      <a:pt x="1357" y="101"/>
                      <a:pt x="1272" y="133"/>
                      <a:pt x="1189" y="150"/>
                    </a:cubicBezTo>
                    <a:cubicBezTo>
                      <a:pt x="1092" y="171"/>
                      <a:pt x="997" y="201"/>
                      <a:pt x="913" y="250"/>
                    </a:cubicBezTo>
                    <a:cubicBezTo>
                      <a:pt x="829" y="301"/>
                      <a:pt x="763" y="378"/>
                      <a:pt x="696" y="442"/>
                    </a:cubicBezTo>
                    <a:cubicBezTo>
                      <a:pt x="639" y="493"/>
                      <a:pt x="593" y="550"/>
                      <a:pt x="550" y="612"/>
                    </a:cubicBezTo>
                    <a:cubicBezTo>
                      <a:pt x="506" y="643"/>
                      <a:pt x="462" y="680"/>
                      <a:pt x="421" y="717"/>
                    </a:cubicBezTo>
                    <a:cubicBezTo>
                      <a:pt x="377" y="759"/>
                      <a:pt x="361" y="823"/>
                      <a:pt x="323" y="870"/>
                    </a:cubicBezTo>
                    <a:cubicBezTo>
                      <a:pt x="283" y="916"/>
                      <a:pt x="227" y="953"/>
                      <a:pt x="194" y="1007"/>
                    </a:cubicBezTo>
                    <a:cubicBezTo>
                      <a:pt x="162" y="1059"/>
                      <a:pt x="143" y="1118"/>
                      <a:pt x="116" y="1174"/>
                    </a:cubicBezTo>
                    <a:cubicBezTo>
                      <a:pt x="94" y="1231"/>
                      <a:pt x="55" y="1286"/>
                      <a:pt x="41" y="1348"/>
                    </a:cubicBezTo>
                    <a:cubicBezTo>
                      <a:pt x="26" y="1410"/>
                      <a:pt x="33" y="1474"/>
                      <a:pt x="27" y="1536"/>
                    </a:cubicBezTo>
                    <a:cubicBezTo>
                      <a:pt x="20" y="1598"/>
                      <a:pt x="33" y="1660"/>
                      <a:pt x="33" y="1722"/>
                    </a:cubicBezTo>
                    <a:cubicBezTo>
                      <a:pt x="34" y="1784"/>
                      <a:pt x="1" y="1849"/>
                      <a:pt x="12" y="1912"/>
                    </a:cubicBezTo>
                    <a:cubicBezTo>
                      <a:pt x="6" y="1952"/>
                      <a:pt x="27" y="1988"/>
                      <a:pt x="52" y="2025"/>
                    </a:cubicBezTo>
                    <a:cubicBezTo>
                      <a:pt x="68" y="2068"/>
                      <a:pt x="89" y="2110"/>
                      <a:pt x="103" y="2152"/>
                    </a:cubicBezTo>
                    <a:cubicBezTo>
                      <a:pt x="116" y="2191"/>
                      <a:pt x="134" y="2229"/>
                      <a:pt x="152" y="2266"/>
                    </a:cubicBezTo>
                    <a:cubicBezTo>
                      <a:pt x="158" y="2297"/>
                      <a:pt x="162" y="2332"/>
                      <a:pt x="169" y="2365"/>
                    </a:cubicBezTo>
                    <a:cubicBezTo>
                      <a:pt x="205" y="2542"/>
                      <a:pt x="294" y="2706"/>
                      <a:pt x="386" y="2858"/>
                    </a:cubicBezTo>
                    <a:cubicBezTo>
                      <a:pt x="478" y="3010"/>
                      <a:pt x="584" y="3158"/>
                      <a:pt x="723" y="3274"/>
                    </a:cubicBezTo>
                    <a:cubicBezTo>
                      <a:pt x="861" y="3391"/>
                      <a:pt x="1015" y="3497"/>
                      <a:pt x="1187" y="3564"/>
                    </a:cubicBezTo>
                    <a:cubicBezTo>
                      <a:pt x="1354" y="3628"/>
                      <a:pt x="1533" y="3645"/>
                      <a:pt x="1712" y="3645"/>
                    </a:cubicBezTo>
                    <a:cubicBezTo>
                      <a:pt x="1720" y="3645"/>
                      <a:pt x="1727" y="3645"/>
                      <a:pt x="1735" y="3645"/>
                    </a:cubicBezTo>
                    <a:cubicBezTo>
                      <a:pt x="1906" y="3643"/>
                      <a:pt x="2090" y="3605"/>
                      <a:pt x="2248" y="3507"/>
                    </a:cubicBezTo>
                    <a:cubicBezTo>
                      <a:pt x="2254" y="3519"/>
                      <a:pt x="2261" y="3525"/>
                      <a:pt x="2267" y="3528"/>
                    </a:cubicBezTo>
                    <a:cubicBezTo>
                      <a:pt x="2217" y="3555"/>
                      <a:pt x="2166" y="3583"/>
                      <a:pt x="2112" y="3609"/>
                    </a:cubicBezTo>
                    <a:cubicBezTo>
                      <a:pt x="2067" y="3631"/>
                      <a:pt x="2013" y="3660"/>
                      <a:pt x="1960" y="3660"/>
                    </a:cubicBezTo>
                    <a:cubicBezTo>
                      <a:pt x="1944" y="3660"/>
                      <a:pt x="1929" y="3657"/>
                      <a:pt x="1914" y="3652"/>
                    </a:cubicBezTo>
                    <a:cubicBezTo>
                      <a:pt x="1914" y="3652"/>
                      <a:pt x="1914" y="3652"/>
                      <a:pt x="1914" y="3652"/>
                    </a:cubicBezTo>
                    <a:cubicBezTo>
                      <a:pt x="1911" y="3652"/>
                      <a:pt x="1911" y="3674"/>
                      <a:pt x="1914" y="3676"/>
                    </a:cubicBezTo>
                    <a:cubicBezTo>
                      <a:pt x="1936" y="3690"/>
                      <a:pt x="1958" y="3695"/>
                      <a:pt x="1980" y="3695"/>
                    </a:cubicBezTo>
                    <a:cubicBezTo>
                      <a:pt x="2005" y="3695"/>
                      <a:pt x="2030" y="3688"/>
                      <a:pt x="2054" y="3679"/>
                    </a:cubicBezTo>
                    <a:cubicBezTo>
                      <a:pt x="2124" y="3654"/>
                      <a:pt x="2185" y="3601"/>
                      <a:pt x="2251" y="3576"/>
                    </a:cubicBezTo>
                    <a:cubicBezTo>
                      <a:pt x="2312" y="3554"/>
                      <a:pt x="2371" y="3525"/>
                      <a:pt x="2426" y="3491"/>
                    </a:cubicBezTo>
                    <a:cubicBezTo>
                      <a:pt x="2485" y="3456"/>
                      <a:pt x="2537" y="3425"/>
                      <a:pt x="2591" y="3394"/>
                    </a:cubicBezTo>
                    <a:lnTo>
                      <a:pt x="2592" y="3394"/>
                    </a:lnTo>
                    <a:cubicBezTo>
                      <a:pt x="2596" y="3394"/>
                      <a:pt x="2598" y="3395"/>
                      <a:pt x="2601" y="3395"/>
                    </a:cubicBezTo>
                    <a:cubicBezTo>
                      <a:pt x="2603" y="3395"/>
                      <a:pt x="2604" y="3395"/>
                      <a:pt x="2606" y="3394"/>
                    </a:cubicBezTo>
                    <a:cubicBezTo>
                      <a:pt x="2629" y="3387"/>
                      <a:pt x="2650" y="3374"/>
                      <a:pt x="2676" y="3367"/>
                    </a:cubicBezTo>
                    <a:cubicBezTo>
                      <a:pt x="2715" y="3360"/>
                      <a:pt x="2753" y="3353"/>
                      <a:pt x="2786" y="3332"/>
                    </a:cubicBezTo>
                    <a:cubicBezTo>
                      <a:pt x="2811" y="3319"/>
                      <a:pt x="2832" y="3302"/>
                      <a:pt x="2852" y="3287"/>
                    </a:cubicBezTo>
                    <a:cubicBezTo>
                      <a:pt x="2873" y="3289"/>
                      <a:pt x="2899" y="3296"/>
                      <a:pt x="2919" y="3296"/>
                    </a:cubicBezTo>
                    <a:cubicBezTo>
                      <a:pt x="2927" y="3296"/>
                      <a:pt x="2933" y="3295"/>
                      <a:pt x="2939" y="3292"/>
                    </a:cubicBezTo>
                    <a:cubicBezTo>
                      <a:pt x="2964" y="3279"/>
                      <a:pt x="2984" y="3261"/>
                      <a:pt x="3008" y="3246"/>
                    </a:cubicBezTo>
                    <a:cubicBezTo>
                      <a:pt x="3033" y="3230"/>
                      <a:pt x="3026" y="3191"/>
                      <a:pt x="3045" y="3174"/>
                    </a:cubicBezTo>
                    <a:cubicBezTo>
                      <a:pt x="3066" y="3156"/>
                      <a:pt x="3104" y="3151"/>
                      <a:pt x="3125" y="3133"/>
                    </a:cubicBezTo>
                    <a:cubicBezTo>
                      <a:pt x="3144" y="3112"/>
                      <a:pt x="3155" y="3087"/>
                      <a:pt x="3172" y="3067"/>
                    </a:cubicBezTo>
                    <a:cubicBezTo>
                      <a:pt x="3190" y="3046"/>
                      <a:pt x="3220" y="3032"/>
                      <a:pt x="3235" y="3010"/>
                    </a:cubicBezTo>
                    <a:cubicBezTo>
                      <a:pt x="3249" y="2988"/>
                      <a:pt x="3247" y="2955"/>
                      <a:pt x="3260" y="2933"/>
                    </a:cubicBezTo>
                    <a:lnTo>
                      <a:pt x="3265" y="2917"/>
                    </a:lnTo>
                    <a:cubicBezTo>
                      <a:pt x="3309" y="2885"/>
                      <a:pt x="3375" y="2862"/>
                      <a:pt x="3410" y="2816"/>
                    </a:cubicBezTo>
                    <a:cubicBezTo>
                      <a:pt x="3447" y="2764"/>
                      <a:pt x="3479" y="2707"/>
                      <a:pt x="3510" y="2651"/>
                    </a:cubicBezTo>
                    <a:cubicBezTo>
                      <a:pt x="3542" y="2595"/>
                      <a:pt x="3536" y="2523"/>
                      <a:pt x="3558" y="2464"/>
                    </a:cubicBezTo>
                    <a:cubicBezTo>
                      <a:pt x="3585" y="2405"/>
                      <a:pt x="3624" y="2348"/>
                      <a:pt x="3644" y="2285"/>
                    </a:cubicBezTo>
                    <a:cubicBezTo>
                      <a:pt x="3657" y="2220"/>
                      <a:pt x="3664" y="2156"/>
                      <a:pt x="3668" y="2090"/>
                    </a:cubicBezTo>
                    <a:cubicBezTo>
                      <a:pt x="3678" y="2025"/>
                      <a:pt x="3699" y="1959"/>
                      <a:pt x="3699" y="1894"/>
                    </a:cubicBezTo>
                    <a:cubicBezTo>
                      <a:pt x="3696" y="1828"/>
                      <a:pt x="3675" y="1763"/>
                      <a:pt x="3666" y="1700"/>
                    </a:cubicBezTo>
                    <a:cubicBezTo>
                      <a:pt x="3659" y="1634"/>
                      <a:pt x="3633" y="1572"/>
                      <a:pt x="3618" y="1509"/>
                    </a:cubicBezTo>
                    <a:cubicBezTo>
                      <a:pt x="3602" y="1446"/>
                      <a:pt x="3619" y="1371"/>
                      <a:pt x="3597" y="1309"/>
                    </a:cubicBezTo>
                    <a:cubicBezTo>
                      <a:pt x="3569" y="1234"/>
                      <a:pt x="3494" y="1181"/>
                      <a:pt x="3451" y="1117"/>
                    </a:cubicBezTo>
                    <a:cubicBezTo>
                      <a:pt x="3465" y="1110"/>
                      <a:pt x="3480" y="1099"/>
                      <a:pt x="3479" y="1097"/>
                    </a:cubicBezTo>
                    <a:cubicBezTo>
                      <a:pt x="3461" y="1078"/>
                      <a:pt x="3433" y="1068"/>
                      <a:pt x="3432" y="1041"/>
                    </a:cubicBezTo>
                    <a:cubicBezTo>
                      <a:pt x="3430" y="1013"/>
                      <a:pt x="3451" y="972"/>
                      <a:pt x="3454" y="939"/>
                    </a:cubicBezTo>
                    <a:cubicBezTo>
                      <a:pt x="3458" y="906"/>
                      <a:pt x="3481" y="861"/>
                      <a:pt x="3481" y="829"/>
                    </a:cubicBezTo>
                    <a:cubicBezTo>
                      <a:pt x="3481" y="796"/>
                      <a:pt x="3461" y="779"/>
                      <a:pt x="3452" y="753"/>
                    </a:cubicBezTo>
                    <a:cubicBezTo>
                      <a:pt x="3441" y="726"/>
                      <a:pt x="3414" y="712"/>
                      <a:pt x="3400" y="686"/>
                    </a:cubicBezTo>
                    <a:cubicBezTo>
                      <a:pt x="3389" y="661"/>
                      <a:pt x="3390" y="621"/>
                      <a:pt x="3373" y="596"/>
                    </a:cubicBezTo>
                    <a:cubicBezTo>
                      <a:pt x="3356" y="573"/>
                      <a:pt x="3355" y="537"/>
                      <a:pt x="3334" y="514"/>
                    </a:cubicBezTo>
                    <a:cubicBezTo>
                      <a:pt x="3315" y="492"/>
                      <a:pt x="3268" y="499"/>
                      <a:pt x="3247" y="478"/>
                    </a:cubicBezTo>
                    <a:lnTo>
                      <a:pt x="3184" y="422"/>
                    </a:lnTo>
                    <a:cubicBezTo>
                      <a:pt x="3163" y="402"/>
                      <a:pt x="3152" y="369"/>
                      <a:pt x="3130" y="351"/>
                    </a:cubicBezTo>
                    <a:cubicBezTo>
                      <a:pt x="3110" y="331"/>
                      <a:pt x="3095" y="303"/>
                      <a:pt x="3074" y="284"/>
                    </a:cubicBezTo>
                    <a:cubicBezTo>
                      <a:pt x="3052" y="265"/>
                      <a:pt x="3033" y="241"/>
                      <a:pt x="3011" y="223"/>
                    </a:cubicBezTo>
                    <a:cubicBezTo>
                      <a:pt x="2986" y="207"/>
                      <a:pt x="2950" y="208"/>
                      <a:pt x="2929" y="189"/>
                    </a:cubicBezTo>
                    <a:cubicBezTo>
                      <a:pt x="2907" y="170"/>
                      <a:pt x="2894" y="139"/>
                      <a:pt x="2870" y="119"/>
                    </a:cubicBezTo>
                    <a:cubicBezTo>
                      <a:pt x="2848" y="100"/>
                      <a:pt x="2829" y="73"/>
                      <a:pt x="2806" y="56"/>
                    </a:cubicBezTo>
                    <a:cubicBezTo>
                      <a:pt x="2781" y="36"/>
                      <a:pt x="2744" y="45"/>
                      <a:pt x="2718" y="31"/>
                    </a:cubicBezTo>
                    <a:cubicBezTo>
                      <a:pt x="2689" y="17"/>
                      <a:pt x="2660" y="2"/>
                      <a:pt x="2625" y="0"/>
                    </a:cubicBezTo>
                    <a:cubicBezTo>
                      <a:pt x="2623" y="0"/>
                      <a:pt x="2622" y="0"/>
                      <a:pt x="2620"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29"/>
              <p:cNvSpPr/>
              <p:nvPr/>
            </p:nvSpPr>
            <p:spPr>
              <a:xfrm>
                <a:off x="1391400" y="3607650"/>
                <a:ext cx="93225" cy="91750"/>
              </a:xfrm>
              <a:custGeom>
                <a:rect b="b" l="l" r="r" t="t"/>
                <a:pathLst>
                  <a:path extrusionOk="0" h="3670" w="3729">
                    <a:moveTo>
                      <a:pt x="2133" y="638"/>
                    </a:moveTo>
                    <a:lnTo>
                      <a:pt x="2133" y="638"/>
                    </a:lnTo>
                    <a:cubicBezTo>
                      <a:pt x="2189" y="657"/>
                      <a:pt x="2242" y="676"/>
                      <a:pt x="2296" y="701"/>
                    </a:cubicBezTo>
                    <a:cubicBezTo>
                      <a:pt x="2285" y="702"/>
                      <a:pt x="2277" y="705"/>
                      <a:pt x="2267" y="706"/>
                    </a:cubicBezTo>
                    <a:cubicBezTo>
                      <a:pt x="2223" y="682"/>
                      <a:pt x="2179" y="660"/>
                      <a:pt x="2133" y="638"/>
                    </a:cubicBezTo>
                    <a:close/>
                    <a:moveTo>
                      <a:pt x="1602" y="770"/>
                    </a:moveTo>
                    <a:cubicBezTo>
                      <a:pt x="1708" y="771"/>
                      <a:pt x="1822" y="793"/>
                      <a:pt x="1935" y="826"/>
                    </a:cubicBezTo>
                    <a:cubicBezTo>
                      <a:pt x="1923" y="836"/>
                      <a:pt x="1906" y="844"/>
                      <a:pt x="1891" y="852"/>
                    </a:cubicBezTo>
                    <a:cubicBezTo>
                      <a:pt x="1755" y="814"/>
                      <a:pt x="1615" y="790"/>
                      <a:pt x="1470" y="789"/>
                    </a:cubicBezTo>
                    <a:cubicBezTo>
                      <a:pt x="1511" y="778"/>
                      <a:pt x="1554" y="770"/>
                      <a:pt x="1602" y="770"/>
                    </a:cubicBezTo>
                    <a:close/>
                    <a:moveTo>
                      <a:pt x="2000" y="845"/>
                    </a:moveTo>
                    <a:cubicBezTo>
                      <a:pt x="2019" y="852"/>
                      <a:pt x="2037" y="854"/>
                      <a:pt x="2056" y="863"/>
                    </a:cubicBezTo>
                    <a:cubicBezTo>
                      <a:pt x="2076" y="872"/>
                      <a:pt x="2095" y="881"/>
                      <a:pt x="2111" y="891"/>
                    </a:cubicBezTo>
                    <a:cubicBezTo>
                      <a:pt x="2088" y="892"/>
                      <a:pt x="2063" y="894"/>
                      <a:pt x="2037" y="899"/>
                    </a:cubicBezTo>
                    <a:cubicBezTo>
                      <a:pt x="2012" y="888"/>
                      <a:pt x="1986" y="880"/>
                      <a:pt x="1959" y="872"/>
                    </a:cubicBezTo>
                    <a:lnTo>
                      <a:pt x="2000" y="845"/>
                    </a:lnTo>
                    <a:close/>
                    <a:moveTo>
                      <a:pt x="2177" y="936"/>
                    </a:moveTo>
                    <a:cubicBezTo>
                      <a:pt x="2184" y="936"/>
                      <a:pt x="2191" y="936"/>
                      <a:pt x="2198" y="936"/>
                    </a:cubicBezTo>
                    <a:cubicBezTo>
                      <a:pt x="2255" y="971"/>
                      <a:pt x="2308" y="1009"/>
                      <a:pt x="2361" y="1049"/>
                    </a:cubicBezTo>
                    <a:cubicBezTo>
                      <a:pt x="2308" y="1015"/>
                      <a:pt x="2253" y="983"/>
                      <a:pt x="2195" y="960"/>
                    </a:cubicBezTo>
                    <a:cubicBezTo>
                      <a:pt x="2177" y="950"/>
                      <a:pt x="2157" y="943"/>
                      <a:pt x="2136" y="936"/>
                    </a:cubicBezTo>
                    <a:cubicBezTo>
                      <a:pt x="2150" y="936"/>
                      <a:pt x="2164" y="936"/>
                      <a:pt x="2177" y="936"/>
                    </a:cubicBezTo>
                    <a:close/>
                    <a:moveTo>
                      <a:pt x="2361" y="727"/>
                    </a:moveTo>
                    <a:cubicBezTo>
                      <a:pt x="2489" y="790"/>
                      <a:pt x="2612" y="865"/>
                      <a:pt x="2729" y="940"/>
                    </a:cubicBezTo>
                    <a:cubicBezTo>
                      <a:pt x="2746" y="953"/>
                      <a:pt x="2764" y="967"/>
                      <a:pt x="2780" y="978"/>
                    </a:cubicBezTo>
                    <a:cubicBezTo>
                      <a:pt x="2786" y="984"/>
                      <a:pt x="2790" y="994"/>
                      <a:pt x="2794" y="1001"/>
                    </a:cubicBezTo>
                    <a:cubicBezTo>
                      <a:pt x="2798" y="1023"/>
                      <a:pt x="2798" y="1045"/>
                      <a:pt x="2794" y="1066"/>
                    </a:cubicBezTo>
                    <a:cubicBezTo>
                      <a:pt x="2673" y="943"/>
                      <a:pt x="2524" y="851"/>
                      <a:pt x="2377" y="767"/>
                    </a:cubicBezTo>
                    <a:cubicBezTo>
                      <a:pt x="2356" y="755"/>
                      <a:pt x="2333" y="742"/>
                      <a:pt x="2312" y="733"/>
                    </a:cubicBezTo>
                    <a:cubicBezTo>
                      <a:pt x="2329" y="730"/>
                      <a:pt x="2344" y="728"/>
                      <a:pt x="2361" y="727"/>
                    </a:cubicBezTo>
                    <a:close/>
                    <a:moveTo>
                      <a:pt x="1462" y="1090"/>
                    </a:moveTo>
                    <a:lnTo>
                      <a:pt x="1462" y="1090"/>
                    </a:lnTo>
                    <a:cubicBezTo>
                      <a:pt x="1447" y="1092"/>
                      <a:pt x="1434" y="1095"/>
                      <a:pt x="1419" y="1097"/>
                    </a:cubicBezTo>
                    <a:cubicBezTo>
                      <a:pt x="1405" y="1099"/>
                      <a:pt x="1390" y="1104"/>
                      <a:pt x="1377" y="1106"/>
                    </a:cubicBezTo>
                    <a:cubicBezTo>
                      <a:pt x="1375" y="1101"/>
                      <a:pt x="1375" y="1099"/>
                      <a:pt x="1374" y="1095"/>
                    </a:cubicBezTo>
                    <a:cubicBezTo>
                      <a:pt x="1403" y="1092"/>
                      <a:pt x="1432" y="1092"/>
                      <a:pt x="1462" y="1090"/>
                    </a:cubicBezTo>
                    <a:close/>
                    <a:moveTo>
                      <a:pt x="2824" y="1046"/>
                    </a:moveTo>
                    <a:cubicBezTo>
                      <a:pt x="2838" y="1068"/>
                      <a:pt x="2853" y="1089"/>
                      <a:pt x="2866" y="1112"/>
                    </a:cubicBezTo>
                    <a:cubicBezTo>
                      <a:pt x="2866" y="1112"/>
                      <a:pt x="2866" y="1113"/>
                      <a:pt x="2866" y="1113"/>
                    </a:cubicBezTo>
                    <a:lnTo>
                      <a:pt x="2866" y="1113"/>
                    </a:lnTo>
                    <a:cubicBezTo>
                      <a:pt x="2851" y="1101"/>
                      <a:pt x="2835" y="1091"/>
                      <a:pt x="2819" y="1079"/>
                    </a:cubicBezTo>
                    <a:cubicBezTo>
                      <a:pt x="2822" y="1071"/>
                      <a:pt x="2822" y="1059"/>
                      <a:pt x="2824" y="1046"/>
                    </a:cubicBezTo>
                    <a:close/>
                    <a:moveTo>
                      <a:pt x="1333" y="1099"/>
                    </a:moveTo>
                    <a:cubicBezTo>
                      <a:pt x="1334" y="1104"/>
                      <a:pt x="1334" y="1108"/>
                      <a:pt x="1335" y="1112"/>
                    </a:cubicBezTo>
                    <a:cubicBezTo>
                      <a:pt x="1225" y="1134"/>
                      <a:pt x="1118" y="1169"/>
                      <a:pt x="1012" y="1217"/>
                    </a:cubicBezTo>
                    <a:cubicBezTo>
                      <a:pt x="1019" y="1203"/>
                      <a:pt x="1026" y="1188"/>
                      <a:pt x="1032" y="1174"/>
                    </a:cubicBezTo>
                    <a:cubicBezTo>
                      <a:pt x="1086" y="1154"/>
                      <a:pt x="1143" y="1134"/>
                      <a:pt x="1200" y="1121"/>
                    </a:cubicBezTo>
                    <a:cubicBezTo>
                      <a:pt x="1243" y="1111"/>
                      <a:pt x="1287" y="1106"/>
                      <a:pt x="1333" y="1099"/>
                    </a:cubicBezTo>
                    <a:close/>
                    <a:moveTo>
                      <a:pt x="1685" y="1280"/>
                    </a:moveTo>
                    <a:cubicBezTo>
                      <a:pt x="1711" y="1283"/>
                      <a:pt x="1737" y="1286"/>
                      <a:pt x="1762" y="1287"/>
                    </a:cubicBezTo>
                    <a:cubicBezTo>
                      <a:pt x="1729" y="1295"/>
                      <a:pt x="1699" y="1308"/>
                      <a:pt x="1668" y="1322"/>
                    </a:cubicBezTo>
                    <a:cubicBezTo>
                      <a:pt x="1671" y="1308"/>
                      <a:pt x="1672" y="1294"/>
                      <a:pt x="1677" y="1280"/>
                    </a:cubicBezTo>
                    <a:close/>
                    <a:moveTo>
                      <a:pt x="976" y="1360"/>
                    </a:moveTo>
                    <a:lnTo>
                      <a:pt x="976" y="1360"/>
                    </a:lnTo>
                    <a:cubicBezTo>
                      <a:pt x="968" y="1364"/>
                      <a:pt x="957" y="1373"/>
                      <a:pt x="949" y="1377"/>
                    </a:cubicBezTo>
                    <a:cubicBezTo>
                      <a:pt x="950" y="1374"/>
                      <a:pt x="950" y="1370"/>
                      <a:pt x="953" y="1367"/>
                    </a:cubicBezTo>
                    <a:cubicBezTo>
                      <a:pt x="961" y="1363"/>
                      <a:pt x="969" y="1362"/>
                      <a:pt x="976" y="1360"/>
                    </a:cubicBezTo>
                    <a:close/>
                    <a:moveTo>
                      <a:pt x="1844" y="1300"/>
                    </a:moveTo>
                    <a:cubicBezTo>
                      <a:pt x="1877" y="1305"/>
                      <a:pt x="1909" y="1311"/>
                      <a:pt x="1939" y="1324"/>
                    </a:cubicBezTo>
                    <a:cubicBezTo>
                      <a:pt x="2014" y="1355"/>
                      <a:pt x="2069" y="1417"/>
                      <a:pt x="2122" y="1467"/>
                    </a:cubicBezTo>
                    <a:cubicBezTo>
                      <a:pt x="2069" y="1439"/>
                      <a:pt x="2012" y="1417"/>
                      <a:pt x="1955" y="1397"/>
                    </a:cubicBezTo>
                    <a:cubicBezTo>
                      <a:pt x="1877" y="1374"/>
                      <a:pt x="1796" y="1355"/>
                      <a:pt x="1714" y="1348"/>
                    </a:cubicBezTo>
                    <a:cubicBezTo>
                      <a:pt x="1755" y="1328"/>
                      <a:pt x="1799" y="1312"/>
                      <a:pt x="1844" y="1300"/>
                    </a:cubicBezTo>
                    <a:close/>
                    <a:moveTo>
                      <a:pt x="3144" y="585"/>
                    </a:moveTo>
                    <a:cubicBezTo>
                      <a:pt x="3157" y="598"/>
                      <a:pt x="3171" y="607"/>
                      <a:pt x="3184" y="622"/>
                    </a:cubicBezTo>
                    <a:cubicBezTo>
                      <a:pt x="3239" y="680"/>
                      <a:pt x="3289" y="741"/>
                      <a:pt x="3336" y="806"/>
                    </a:cubicBezTo>
                    <a:cubicBezTo>
                      <a:pt x="3383" y="872"/>
                      <a:pt x="3420" y="946"/>
                      <a:pt x="3448" y="1023"/>
                    </a:cubicBezTo>
                    <a:cubicBezTo>
                      <a:pt x="3475" y="1104"/>
                      <a:pt x="3448" y="1195"/>
                      <a:pt x="3455" y="1273"/>
                    </a:cubicBezTo>
                    <a:cubicBezTo>
                      <a:pt x="3461" y="1355"/>
                      <a:pt x="3468" y="1434"/>
                      <a:pt x="3455" y="1514"/>
                    </a:cubicBezTo>
                    <a:cubicBezTo>
                      <a:pt x="3453" y="1527"/>
                      <a:pt x="3449" y="1539"/>
                      <a:pt x="3448" y="1549"/>
                    </a:cubicBezTo>
                    <a:cubicBezTo>
                      <a:pt x="3423" y="1477"/>
                      <a:pt x="3390" y="1408"/>
                      <a:pt x="3351" y="1342"/>
                    </a:cubicBezTo>
                    <a:cubicBezTo>
                      <a:pt x="3361" y="1312"/>
                      <a:pt x="3368" y="1279"/>
                      <a:pt x="3364" y="1249"/>
                    </a:cubicBezTo>
                    <a:cubicBezTo>
                      <a:pt x="3356" y="1187"/>
                      <a:pt x="3335" y="1128"/>
                      <a:pt x="3322" y="1067"/>
                    </a:cubicBezTo>
                    <a:cubicBezTo>
                      <a:pt x="3310" y="1005"/>
                      <a:pt x="3289" y="947"/>
                      <a:pt x="3269" y="885"/>
                    </a:cubicBezTo>
                    <a:cubicBezTo>
                      <a:pt x="3251" y="823"/>
                      <a:pt x="3199" y="778"/>
                      <a:pt x="3171" y="722"/>
                    </a:cubicBezTo>
                    <a:cubicBezTo>
                      <a:pt x="3155" y="684"/>
                      <a:pt x="3155" y="631"/>
                      <a:pt x="3144" y="585"/>
                    </a:cubicBezTo>
                    <a:close/>
                    <a:moveTo>
                      <a:pt x="2482" y="1134"/>
                    </a:moveTo>
                    <a:lnTo>
                      <a:pt x="2482" y="1134"/>
                    </a:lnTo>
                    <a:cubicBezTo>
                      <a:pt x="2629" y="1239"/>
                      <a:pt x="2793" y="1342"/>
                      <a:pt x="2882" y="1506"/>
                    </a:cubicBezTo>
                    <a:cubicBezTo>
                      <a:pt x="2897" y="1534"/>
                      <a:pt x="2910" y="1565"/>
                      <a:pt x="2922" y="1594"/>
                    </a:cubicBezTo>
                    <a:cubicBezTo>
                      <a:pt x="2910" y="1572"/>
                      <a:pt x="2897" y="1547"/>
                      <a:pt x="2883" y="1527"/>
                    </a:cubicBezTo>
                    <a:cubicBezTo>
                      <a:pt x="2819" y="1422"/>
                      <a:pt x="2724" y="1342"/>
                      <a:pt x="2625" y="1280"/>
                    </a:cubicBezTo>
                    <a:cubicBezTo>
                      <a:pt x="2581" y="1228"/>
                      <a:pt x="2533" y="1180"/>
                      <a:pt x="2482" y="1134"/>
                    </a:cubicBezTo>
                    <a:close/>
                    <a:moveTo>
                      <a:pt x="1608" y="1656"/>
                    </a:moveTo>
                    <a:lnTo>
                      <a:pt x="1608" y="1668"/>
                    </a:lnTo>
                    <a:cubicBezTo>
                      <a:pt x="1533" y="1690"/>
                      <a:pt x="1465" y="1726"/>
                      <a:pt x="1410" y="1773"/>
                    </a:cubicBezTo>
                    <a:cubicBezTo>
                      <a:pt x="1388" y="1790"/>
                      <a:pt x="1367" y="1813"/>
                      <a:pt x="1348" y="1836"/>
                    </a:cubicBezTo>
                    <a:cubicBezTo>
                      <a:pt x="1342" y="1838"/>
                      <a:pt x="1335" y="1840"/>
                      <a:pt x="1331" y="1842"/>
                    </a:cubicBezTo>
                    <a:cubicBezTo>
                      <a:pt x="1333" y="1838"/>
                      <a:pt x="1333" y="1834"/>
                      <a:pt x="1334" y="1829"/>
                    </a:cubicBezTo>
                    <a:cubicBezTo>
                      <a:pt x="1335" y="1827"/>
                      <a:pt x="1337" y="1823"/>
                      <a:pt x="1341" y="1820"/>
                    </a:cubicBezTo>
                    <a:cubicBezTo>
                      <a:pt x="1393" y="1737"/>
                      <a:pt x="1477" y="1699"/>
                      <a:pt x="1562" y="1671"/>
                    </a:cubicBezTo>
                    <a:cubicBezTo>
                      <a:pt x="1576" y="1666"/>
                      <a:pt x="1591" y="1662"/>
                      <a:pt x="1608" y="1656"/>
                    </a:cubicBezTo>
                    <a:close/>
                    <a:moveTo>
                      <a:pt x="662" y="1666"/>
                    </a:moveTo>
                    <a:cubicBezTo>
                      <a:pt x="662" y="1686"/>
                      <a:pt x="661" y="1707"/>
                      <a:pt x="661" y="1726"/>
                    </a:cubicBezTo>
                    <a:cubicBezTo>
                      <a:pt x="661" y="1766"/>
                      <a:pt x="665" y="1806"/>
                      <a:pt x="671" y="1845"/>
                    </a:cubicBezTo>
                    <a:cubicBezTo>
                      <a:pt x="662" y="1862"/>
                      <a:pt x="658" y="1878"/>
                      <a:pt x="653" y="1891"/>
                    </a:cubicBezTo>
                    <a:cubicBezTo>
                      <a:pt x="650" y="1814"/>
                      <a:pt x="653" y="1739"/>
                      <a:pt x="662" y="1666"/>
                    </a:cubicBezTo>
                    <a:close/>
                    <a:moveTo>
                      <a:pt x="3581" y="1706"/>
                    </a:moveTo>
                    <a:cubicBezTo>
                      <a:pt x="3581" y="1707"/>
                      <a:pt x="3583" y="1710"/>
                      <a:pt x="3583" y="1710"/>
                    </a:cubicBezTo>
                    <a:cubicBezTo>
                      <a:pt x="3588" y="1755"/>
                      <a:pt x="3599" y="1802"/>
                      <a:pt x="3602" y="1850"/>
                    </a:cubicBezTo>
                    <a:cubicBezTo>
                      <a:pt x="3606" y="1898"/>
                      <a:pt x="3602" y="1946"/>
                      <a:pt x="3595" y="1993"/>
                    </a:cubicBezTo>
                    <a:cubicBezTo>
                      <a:pt x="3591" y="2008"/>
                      <a:pt x="3583" y="2022"/>
                      <a:pt x="3572" y="2034"/>
                    </a:cubicBezTo>
                    <a:cubicBezTo>
                      <a:pt x="3563" y="2003"/>
                      <a:pt x="3555" y="1973"/>
                      <a:pt x="3548" y="1944"/>
                    </a:cubicBezTo>
                    <a:cubicBezTo>
                      <a:pt x="3543" y="1916"/>
                      <a:pt x="3532" y="1889"/>
                      <a:pt x="3522" y="1862"/>
                    </a:cubicBezTo>
                    <a:cubicBezTo>
                      <a:pt x="3544" y="1812"/>
                      <a:pt x="3565" y="1761"/>
                      <a:pt x="3581" y="1706"/>
                    </a:cubicBezTo>
                    <a:close/>
                    <a:moveTo>
                      <a:pt x="2491" y="1499"/>
                    </a:moveTo>
                    <a:cubicBezTo>
                      <a:pt x="2583" y="1642"/>
                      <a:pt x="2611" y="1817"/>
                      <a:pt x="2588" y="1953"/>
                    </a:cubicBezTo>
                    <a:cubicBezTo>
                      <a:pt x="2585" y="1982"/>
                      <a:pt x="2578" y="2014"/>
                      <a:pt x="2567" y="2044"/>
                    </a:cubicBezTo>
                    <a:cubicBezTo>
                      <a:pt x="2570" y="2003"/>
                      <a:pt x="2571" y="1960"/>
                      <a:pt x="2571" y="1919"/>
                    </a:cubicBezTo>
                    <a:cubicBezTo>
                      <a:pt x="2571" y="1827"/>
                      <a:pt x="2578" y="1726"/>
                      <a:pt x="2550" y="1628"/>
                    </a:cubicBezTo>
                    <a:cubicBezTo>
                      <a:pt x="2537" y="1583"/>
                      <a:pt x="2516" y="1540"/>
                      <a:pt x="2491" y="1499"/>
                    </a:cubicBezTo>
                    <a:close/>
                    <a:moveTo>
                      <a:pt x="1787" y="1610"/>
                    </a:moveTo>
                    <a:cubicBezTo>
                      <a:pt x="1808" y="1610"/>
                      <a:pt x="1829" y="1613"/>
                      <a:pt x="1850" y="1617"/>
                    </a:cubicBezTo>
                    <a:cubicBezTo>
                      <a:pt x="1950" y="1639"/>
                      <a:pt x="2047" y="1686"/>
                      <a:pt x="2118" y="1754"/>
                    </a:cubicBezTo>
                    <a:cubicBezTo>
                      <a:pt x="2131" y="1765"/>
                      <a:pt x="2139" y="1777"/>
                      <a:pt x="2150" y="1788"/>
                    </a:cubicBezTo>
                    <a:cubicBezTo>
                      <a:pt x="2130" y="1784"/>
                      <a:pt x="2110" y="1782"/>
                      <a:pt x="2090" y="1782"/>
                    </a:cubicBezTo>
                    <a:cubicBezTo>
                      <a:pt x="2026" y="1782"/>
                      <a:pt x="1961" y="1802"/>
                      <a:pt x="1905" y="1849"/>
                    </a:cubicBezTo>
                    <a:cubicBezTo>
                      <a:pt x="1869" y="1832"/>
                      <a:pt x="1829" y="1821"/>
                      <a:pt x="1790" y="1821"/>
                    </a:cubicBezTo>
                    <a:cubicBezTo>
                      <a:pt x="1781" y="1821"/>
                      <a:pt x="1773" y="1822"/>
                      <a:pt x="1765" y="1823"/>
                    </a:cubicBezTo>
                    <a:cubicBezTo>
                      <a:pt x="1704" y="1829"/>
                      <a:pt x="1661" y="1865"/>
                      <a:pt x="1624" y="1897"/>
                    </a:cubicBezTo>
                    <a:cubicBezTo>
                      <a:pt x="1618" y="1896"/>
                      <a:pt x="1612" y="1896"/>
                      <a:pt x="1605" y="1896"/>
                    </a:cubicBezTo>
                    <a:cubicBezTo>
                      <a:pt x="1582" y="1896"/>
                      <a:pt x="1559" y="1900"/>
                      <a:pt x="1535" y="1904"/>
                    </a:cubicBezTo>
                    <a:cubicBezTo>
                      <a:pt x="1485" y="1917"/>
                      <a:pt x="1452" y="1952"/>
                      <a:pt x="1415" y="1978"/>
                    </a:cubicBezTo>
                    <a:cubicBezTo>
                      <a:pt x="1386" y="1999"/>
                      <a:pt x="1346" y="2021"/>
                      <a:pt x="1320" y="2052"/>
                    </a:cubicBezTo>
                    <a:cubicBezTo>
                      <a:pt x="1320" y="2051"/>
                      <a:pt x="1320" y="2050"/>
                      <a:pt x="1319" y="2048"/>
                    </a:cubicBezTo>
                    <a:cubicBezTo>
                      <a:pt x="1334" y="1974"/>
                      <a:pt x="1366" y="1909"/>
                      <a:pt x="1408" y="1858"/>
                    </a:cubicBezTo>
                    <a:cubicBezTo>
                      <a:pt x="1452" y="1849"/>
                      <a:pt x="1498" y="1841"/>
                      <a:pt x="1544" y="1841"/>
                    </a:cubicBezTo>
                    <a:cubicBezTo>
                      <a:pt x="1578" y="1841"/>
                      <a:pt x="1612" y="1846"/>
                      <a:pt x="1644" y="1858"/>
                    </a:cubicBezTo>
                    <a:cubicBezTo>
                      <a:pt x="1644" y="1858"/>
                      <a:pt x="1644" y="1859"/>
                      <a:pt x="1644" y="1859"/>
                    </a:cubicBezTo>
                    <a:cubicBezTo>
                      <a:pt x="1647" y="1859"/>
                      <a:pt x="1652" y="1838"/>
                      <a:pt x="1649" y="1835"/>
                    </a:cubicBezTo>
                    <a:cubicBezTo>
                      <a:pt x="1610" y="1809"/>
                      <a:pt x="1571" y="1802"/>
                      <a:pt x="1530" y="1802"/>
                    </a:cubicBezTo>
                    <a:cubicBezTo>
                      <a:pt x="1510" y="1802"/>
                      <a:pt x="1489" y="1804"/>
                      <a:pt x="1469" y="1806"/>
                    </a:cubicBezTo>
                    <a:cubicBezTo>
                      <a:pt x="1507" y="1774"/>
                      <a:pt x="1551" y="1750"/>
                      <a:pt x="1602" y="1733"/>
                    </a:cubicBezTo>
                    <a:lnTo>
                      <a:pt x="1602" y="1733"/>
                    </a:lnTo>
                    <a:cubicBezTo>
                      <a:pt x="1601" y="1755"/>
                      <a:pt x="1601" y="1780"/>
                      <a:pt x="1595" y="1801"/>
                    </a:cubicBezTo>
                    <a:cubicBezTo>
                      <a:pt x="1595" y="1805"/>
                      <a:pt x="1603" y="1807"/>
                      <a:pt x="1610" y="1807"/>
                    </a:cubicBezTo>
                    <a:cubicBezTo>
                      <a:pt x="1615" y="1807"/>
                      <a:pt x="1619" y="1806"/>
                      <a:pt x="1620" y="1803"/>
                    </a:cubicBezTo>
                    <a:cubicBezTo>
                      <a:pt x="1628" y="1776"/>
                      <a:pt x="1634" y="1747"/>
                      <a:pt x="1638" y="1719"/>
                    </a:cubicBezTo>
                    <a:cubicBezTo>
                      <a:pt x="1683" y="1708"/>
                      <a:pt x="1729" y="1702"/>
                      <a:pt x="1775" y="1702"/>
                    </a:cubicBezTo>
                    <a:cubicBezTo>
                      <a:pt x="1840" y="1702"/>
                      <a:pt x="1904" y="1714"/>
                      <a:pt x="1961" y="1740"/>
                    </a:cubicBezTo>
                    <a:cubicBezTo>
                      <a:pt x="1963" y="1741"/>
                      <a:pt x="1965" y="1741"/>
                      <a:pt x="1967" y="1741"/>
                    </a:cubicBezTo>
                    <a:cubicBezTo>
                      <a:pt x="1987" y="1741"/>
                      <a:pt x="2008" y="1706"/>
                      <a:pt x="1986" y="1693"/>
                    </a:cubicBezTo>
                    <a:cubicBezTo>
                      <a:pt x="1920" y="1655"/>
                      <a:pt x="1843" y="1639"/>
                      <a:pt x="1766" y="1639"/>
                    </a:cubicBezTo>
                    <a:cubicBezTo>
                      <a:pt x="1726" y="1639"/>
                      <a:pt x="1685" y="1643"/>
                      <a:pt x="1645" y="1652"/>
                    </a:cubicBezTo>
                    <a:lnTo>
                      <a:pt x="1645" y="1637"/>
                    </a:lnTo>
                    <a:cubicBezTo>
                      <a:pt x="1690" y="1622"/>
                      <a:pt x="1739" y="1610"/>
                      <a:pt x="1787" y="1610"/>
                    </a:cubicBezTo>
                    <a:close/>
                    <a:moveTo>
                      <a:pt x="1635" y="1283"/>
                    </a:moveTo>
                    <a:lnTo>
                      <a:pt x="1635" y="1283"/>
                    </a:lnTo>
                    <a:cubicBezTo>
                      <a:pt x="1631" y="1297"/>
                      <a:pt x="1627" y="1311"/>
                      <a:pt x="1624" y="1326"/>
                    </a:cubicBezTo>
                    <a:cubicBezTo>
                      <a:pt x="1623" y="1331"/>
                      <a:pt x="1623" y="1335"/>
                      <a:pt x="1623" y="1339"/>
                    </a:cubicBezTo>
                    <a:cubicBezTo>
                      <a:pt x="1617" y="1342"/>
                      <a:pt x="1615" y="1346"/>
                      <a:pt x="1609" y="1348"/>
                    </a:cubicBezTo>
                    <a:cubicBezTo>
                      <a:pt x="1594" y="1349"/>
                      <a:pt x="1579" y="1349"/>
                      <a:pt x="1562" y="1352"/>
                    </a:cubicBezTo>
                    <a:cubicBezTo>
                      <a:pt x="1425" y="1377"/>
                      <a:pt x="1299" y="1456"/>
                      <a:pt x="1198" y="1561"/>
                    </a:cubicBezTo>
                    <a:cubicBezTo>
                      <a:pt x="1099" y="1664"/>
                      <a:pt x="1045" y="1802"/>
                      <a:pt x="1035" y="1946"/>
                    </a:cubicBezTo>
                    <a:cubicBezTo>
                      <a:pt x="1032" y="1960"/>
                      <a:pt x="1032" y="1975"/>
                      <a:pt x="1032" y="1989"/>
                    </a:cubicBezTo>
                    <a:cubicBezTo>
                      <a:pt x="1015" y="2007"/>
                      <a:pt x="991" y="2023"/>
                      <a:pt x="976" y="2044"/>
                    </a:cubicBezTo>
                    <a:cubicBezTo>
                      <a:pt x="964" y="2061"/>
                      <a:pt x="957" y="2077"/>
                      <a:pt x="949" y="2095"/>
                    </a:cubicBezTo>
                    <a:cubicBezTo>
                      <a:pt x="942" y="2072"/>
                      <a:pt x="936" y="2050"/>
                      <a:pt x="932" y="2028"/>
                    </a:cubicBezTo>
                    <a:cubicBezTo>
                      <a:pt x="949" y="1955"/>
                      <a:pt x="975" y="1884"/>
                      <a:pt x="1004" y="1817"/>
                    </a:cubicBezTo>
                    <a:cubicBezTo>
                      <a:pt x="1031" y="1755"/>
                      <a:pt x="1060" y="1692"/>
                      <a:pt x="1097" y="1630"/>
                    </a:cubicBezTo>
                    <a:cubicBezTo>
                      <a:pt x="1134" y="1595"/>
                      <a:pt x="1173" y="1562"/>
                      <a:pt x="1209" y="1531"/>
                    </a:cubicBezTo>
                    <a:cubicBezTo>
                      <a:pt x="1299" y="1444"/>
                      <a:pt x="1396" y="1342"/>
                      <a:pt x="1527" y="1291"/>
                    </a:cubicBezTo>
                    <a:cubicBezTo>
                      <a:pt x="1562" y="1286"/>
                      <a:pt x="1599" y="1284"/>
                      <a:pt x="1635" y="1283"/>
                    </a:cubicBezTo>
                    <a:close/>
                    <a:moveTo>
                      <a:pt x="1141" y="606"/>
                    </a:moveTo>
                    <a:cubicBezTo>
                      <a:pt x="1012" y="695"/>
                      <a:pt x="932" y="817"/>
                      <a:pt x="867" y="940"/>
                    </a:cubicBezTo>
                    <a:cubicBezTo>
                      <a:pt x="743" y="1016"/>
                      <a:pt x="633" y="1115"/>
                      <a:pt x="555" y="1239"/>
                    </a:cubicBezTo>
                    <a:cubicBezTo>
                      <a:pt x="431" y="1433"/>
                      <a:pt x="404" y="1651"/>
                      <a:pt x="409" y="1858"/>
                    </a:cubicBezTo>
                    <a:cubicBezTo>
                      <a:pt x="390" y="1938"/>
                      <a:pt x="383" y="2022"/>
                      <a:pt x="393" y="2105"/>
                    </a:cubicBezTo>
                    <a:cubicBezTo>
                      <a:pt x="384" y="2063"/>
                      <a:pt x="376" y="2022"/>
                      <a:pt x="369" y="1979"/>
                    </a:cubicBezTo>
                    <a:cubicBezTo>
                      <a:pt x="326" y="1697"/>
                      <a:pt x="311" y="1384"/>
                      <a:pt x="464" y="1112"/>
                    </a:cubicBezTo>
                    <a:cubicBezTo>
                      <a:pt x="602" y="866"/>
                      <a:pt x="849" y="687"/>
                      <a:pt x="1121" y="611"/>
                    </a:cubicBezTo>
                    <a:lnTo>
                      <a:pt x="1141" y="606"/>
                    </a:lnTo>
                    <a:close/>
                    <a:moveTo>
                      <a:pt x="1032" y="2069"/>
                    </a:moveTo>
                    <a:cubicBezTo>
                      <a:pt x="1037" y="2151"/>
                      <a:pt x="1057" y="2234"/>
                      <a:pt x="1099" y="2306"/>
                    </a:cubicBezTo>
                    <a:cubicBezTo>
                      <a:pt x="1090" y="2310"/>
                      <a:pt x="1081" y="2312"/>
                      <a:pt x="1074" y="2317"/>
                    </a:cubicBezTo>
                    <a:cubicBezTo>
                      <a:pt x="1044" y="2282"/>
                      <a:pt x="1016" y="2244"/>
                      <a:pt x="995" y="2202"/>
                    </a:cubicBezTo>
                    <a:lnTo>
                      <a:pt x="995" y="2182"/>
                    </a:lnTo>
                    <a:cubicBezTo>
                      <a:pt x="998" y="2151"/>
                      <a:pt x="1010" y="2110"/>
                      <a:pt x="1032" y="2069"/>
                    </a:cubicBezTo>
                    <a:close/>
                    <a:moveTo>
                      <a:pt x="1615" y="375"/>
                    </a:moveTo>
                    <a:cubicBezTo>
                      <a:pt x="1724" y="375"/>
                      <a:pt x="1832" y="386"/>
                      <a:pt x="1937" y="411"/>
                    </a:cubicBezTo>
                    <a:cubicBezTo>
                      <a:pt x="2067" y="441"/>
                      <a:pt x="2209" y="455"/>
                      <a:pt x="2332" y="523"/>
                    </a:cubicBezTo>
                    <a:cubicBezTo>
                      <a:pt x="2372" y="545"/>
                      <a:pt x="2406" y="572"/>
                      <a:pt x="2440" y="602"/>
                    </a:cubicBezTo>
                    <a:cubicBezTo>
                      <a:pt x="2374" y="589"/>
                      <a:pt x="2310" y="580"/>
                      <a:pt x="2242" y="573"/>
                    </a:cubicBezTo>
                    <a:cubicBezTo>
                      <a:pt x="2034" y="510"/>
                      <a:pt x="1820" y="470"/>
                      <a:pt x="1598" y="470"/>
                    </a:cubicBezTo>
                    <a:cubicBezTo>
                      <a:pt x="1591" y="470"/>
                      <a:pt x="1583" y="470"/>
                      <a:pt x="1576" y="470"/>
                    </a:cubicBezTo>
                    <a:cubicBezTo>
                      <a:pt x="1250" y="475"/>
                      <a:pt x="913" y="585"/>
                      <a:pt x="661" y="808"/>
                    </a:cubicBezTo>
                    <a:cubicBezTo>
                      <a:pt x="397" y="1033"/>
                      <a:pt x="293" y="1382"/>
                      <a:pt x="300" y="1697"/>
                    </a:cubicBezTo>
                    <a:cubicBezTo>
                      <a:pt x="302" y="1911"/>
                      <a:pt x="355" y="2134"/>
                      <a:pt x="402" y="2344"/>
                    </a:cubicBezTo>
                    <a:cubicBezTo>
                      <a:pt x="317" y="2267"/>
                      <a:pt x="247" y="2171"/>
                      <a:pt x="210" y="2063"/>
                    </a:cubicBezTo>
                    <a:cubicBezTo>
                      <a:pt x="146" y="1886"/>
                      <a:pt x="189" y="1706"/>
                      <a:pt x="218" y="1545"/>
                    </a:cubicBezTo>
                    <a:cubicBezTo>
                      <a:pt x="245" y="1379"/>
                      <a:pt x="293" y="1216"/>
                      <a:pt x="379" y="1071"/>
                    </a:cubicBezTo>
                    <a:cubicBezTo>
                      <a:pt x="464" y="928"/>
                      <a:pt x="569" y="796"/>
                      <a:pt x="695" y="691"/>
                    </a:cubicBezTo>
                    <a:cubicBezTo>
                      <a:pt x="808" y="596"/>
                      <a:pt x="921" y="500"/>
                      <a:pt x="1056" y="438"/>
                    </a:cubicBezTo>
                    <a:cubicBezTo>
                      <a:pt x="1071" y="431"/>
                      <a:pt x="1085" y="423"/>
                      <a:pt x="1101" y="416"/>
                    </a:cubicBezTo>
                    <a:cubicBezTo>
                      <a:pt x="1192" y="382"/>
                      <a:pt x="1286" y="379"/>
                      <a:pt x="1378" y="379"/>
                    </a:cubicBezTo>
                    <a:cubicBezTo>
                      <a:pt x="1401" y="379"/>
                      <a:pt x="1424" y="379"/>
                      <a:pt x="1446" y="379"/>
                    </a:cubicBezTo>
                    <a:cubicBezTo>
                      <a:pt x="1474" y="379"/>
                      <a:pt x="1500" y="379"/>
                      <a:pt x="1527" y="378"/>
                    </a:cubicBezTo>
                    <a:cubicBezTo>
                      <a:pt x="1556" y="376"/>
                      <a:pt x="1586" y="375"/>
                      <a:pt x="1615" y="375"/>
                    </a:cubicBezTo>
                    <a:close/>
                    <a:moveTo>
                      <a:pt x="1097" y="2343"/>
                    </a:moveTo>
                    <a:cubicBezTo>
                      <a:pt x="1108" y="2351"/>
                      <a:pt x="1119" y="2361"/>
                      <a:pt x="1129" y="2372"/>
                    </a:cubicBezTo>
                    <a:lnTo>
                      <a:pt x="1140" y="2387"/>
                    </a:lnTo>
                    <a:cubicBezTo>
                      <a:pt x="1126" y="2373"/>
                      <a:pt x="1112" y="2358"/>
                      <a:pt x="1097" y="2343"/>
                    </a:cubicBezTo>
                    <a:close/>
                    <a:moveTo>
                      <a:pt x="409" y="2190"/>
                    </a:moveTo>
                    <a:cubicBezTo>
                      <a:pt x="417" y="2224"/>
                      <a:pt x="431" y="2257"/>
                      <a:pt x="448" y="2290"/>
                    </a:cubicBezTo>
                    <a:cubicBezTo>
                      <a:pt x="452" y="2325"/>
                      <a:pt x="457" y="2358"/>
                      <a:pt x="461" y="2392"/>
                    </a:cubicBezTo>
                    <a:cubicBezTo>
                      <a:pt x="454" y="2387"/>
                      <a:pt x="448" y="2383"/>
                      <a:pt x="443" y="2379"/>
                    </a:cubicBezTo>
                    <a:cubicBezTo>
                      <a:pt x="431" y="2318"/>
                      <a:pt x="421" y="2253"/>
                      <a:pt x="409" y="2190"/>
                    </a:cubicBezTo>
                    <a:close/>
                    <a:moveTo>
                      <a:pt x="2757" y="2238"/>
                    </a:moveTo>
                    <a:cubicBezTo>
                      <a:pt x="2757" y="2277"/>
                      <a:pt x="2751" y="2312"/>
                      <a:pt x="2744" y="2351"/>
                    </a:cubicBezTo>
                    <a:cubicBezTo>
                      <a:pt x="2724" y="2365"/>
                      <a:pt x="2703" y="2377"/>
                      <a:pt x="2681" y="2388"/>
                    </a:cubicBezTo>
                    <a:cubicBezTo>
                      <a:pt x="2662" y="2398"/>
                      <a:pt x="2643" y="2405"/>
                      <a:pt x="2622" y="2413"/>
                    </a:cubicBezTo>
                    <a:cubicBezTo>
                      <a:pt x="2619" y="2414"/>
                      <a:pt x="2614" y="2416"/>
                      <a:pt x="2611" y="2418"/>
                    </a:cubicBezTo>
                    <a:cubicBezTo>
                      <a:pt x="2612" y="2416"/>
                      <a:pt x="2614" y="2414"/>
                      <a:pt x="2615" y="2414"/>
                    </a:cubicBezTo>
                    <a:cubicBezTo>
                      <a:pt x="2669" y="2365"/>
                      <a:pt x="2717" y="2304"/>
                      <a:pt x="2757" y="2238"/>
                    </a:cubicBezTo>
                    <a:close/>
                    <a:moveTo>
                      <a:pt x="2089" y="1853"/>
                    </a:moveTo>
                    <a:cubicBezTo>
                      <a:pt x="2128" y="1853"/>
                      <a:pt x="2166" y="1861"/>
                      <a:pt x="2200" y="1875"/>
                    </a:cubicBezTo>
                    <a:cubicBezTo>
                      <a:pt x="2220" y="1919"/>
                      <a:pt x="2231" y="1966"/>
                      <a:pt x="2235" y="2010"/>
                    </a:cubicBezTo>
                    <a:cubicBezTo>
                      <a:pt x="2248" y="2099"/>
                      <a:pt x="2213" y="2193"/>
                      <a:pt x="2171" y="2274"/>
                    </a:cubicBezTo>
                    <a:cubicBezTo>
                      <a:pt x="2133" y="2340"/>
                      <a:pt x="2078" y="2392"/>
                      <a:pt x="2019" y="2429"/>
                    </a:cubicBezTo>
                    <a:cubicBezTo>
                      <a:pt x="2015" y="2430"/>
                      <a:pt x="2011" y="2430"/>
                      <a:pt x="2007" y="2430"/>
                    </a:cubicBezTo>
                    <a:cubicBezTo>
                      <a:pt x="1995" y="2430"/>
                      <a:pt x="1983" y="2428"/>
                      <a:pt x="1970" y="2428"/>
                    </a:cubicBezTo>
                    <a:cubicBezTo>
                      <a:pt x="1979" y="2416"/>
                      <a:pt x="1986" y="2402"/>
                      <a:pt x="1994" y="2392"/>
                    </a:cubicBezTo>
                    <a:cubicBezTo>
                      <a:pt x="2027" y="2352"/>
                      <a:pt x="2066" y="2308"/>
                      <a:pt x="2084" y="2251"/>
                    </a:cubicBezTo>
                    <a:cubicBezTo>
                      <a:pt x="2100" y="2197"/>
                      <a:pt x="2116" y="2121"/>
                      <a:pt x="2098" y="2052"/>
                    </a:cubicBezTo>
                    <a:cubicBezTo>
                      <a:pt x="2089" y="2015"/>
                      <a:pt x="2066" y="1982"/>
                      <a:pt x="2041" y="1956"/>
                    </a:cubicBezTo>
                    <a:cubicBezTo>
                      <a:pt x="2018" y="1934"/>
                      <a:pt x="1994" y="1915"/>
                      <a:pt x="1970" y="1897"/>
                    </a:cubicBezTo>
                    <a:cubicBezTo>
                      <a:pt x="1966" y="1893"/>
                      <a:pt x="1961" y="1891"/>
                      <a:pt x="1956" y="1887"/>
                    </a:cubicBezTo>
                    <a:cubicBezTo>
                      <a:pt x="1998" y="1863"/>
                      <a:pt x="2044" y="1853"/>
                      <a:pt x="2089" y="1853"/>
                    </a:cubicBezTo>
                    <a:close/>
                    <a:moveTo>
                      <a:pt x="215" y="2251"/>
                    </a:moveTo>
                    <a:lnTo>
                      <a:pt x="215" y="2251"/>
                    </a:lnTo>
                    <a:cubicBezTo>
                      <a:pt x="233" y="2277"/>
                      <a:pt x="247" y="2303"/>
                      <a:pt x="267" y="2326"/>
                    </a:cubicBezTo>
                    <a:cubicBezTo>
                      <a:pt x="315" y="2380"/>
                      <a:pt x="369" y="2420"/>
                      <a:pt x="426" y="2451"/>
                    </a:cubicBezTo>
                    <a:cubicBezTo>
                      <a:pt x="428" y="2471"/>
                      <a:pt x="434" y="2490"/>
                      <a:pt x="438" y="2507"/>
                    </a:cubicBezTo>
                    <a:cubicBezTo>
                      <a:pt x="437" y="2504"/>
                      <a:pt x="432" y="2502"/>
                      <a:pt x="431" y="2500"/>
                    </a:cubicBezTo>
                    <a:cubicBezTo>
                      <a:pt x="420" y="2478"/>
                      <a:pt x="412" y="2457"/>
                      <a:pt x="393" y="2438"/>
                    </a:cubicBezTo>
                    <a:cubicBezTo>
                      <a:pt x="375" y="2420"/>
                      <a:pt x="328" y="2407"/>
                      <a:pt x="310" y="2383"/>
                    </a:cubicBezTo>
                    <a:cubicBezTo>
                      <a:pt x="293" y="2362"/>
                      <a:pt x="273" y="2337"/>
                      <a:pt x="248" y="2310"/>
                    </a:cubicBezTo>
                    <a:cubicBezTo>
                      <a:pt x="234" y="2292"/>
                      <a:pt x="214" y="2271"/>
                      <a:pt x="215" y="2251"/>
                    </a:cubicBezTo>
                    <a:close/>
                    <a:moveTo>
                      <a:pt x="459" y="2469"/>
                    </a:moveTo>
                    <a:lnTo>
                      <a:pt x="459" y="2469"/>
                    </a:lnTo>
                    <a:cubicBezTo>
                      <a:pt x="465" y="2473"/>
                      <a:pt x="471" y="2476"/>
                      <a:pt x="478" y="2480"/>
                    </a:cubicBezTo>
                    <a:cubicBezTo>
                      <a:pt x="492" y="2556"/>
                      <a:pt x="510" y="2629"/>
                      <a:pt x="534" y="2703"/>
                    </a:cubicBezTo>
                    <a:cubicBezTo>
                      <a:pt x="525" y="2698"/>
                      <a:pt x="516" y="2695"/>
                      <a:pt x="514" y="2688"/>
                    </a:cubicBezTo>
                    <a:cubicBezTo>
                      <a:pt x="501" y="2668"/>
                      <a:pt x="503" y="2639"/>
                      <a:pt x="494" y="2615"/>
                    </a:cubicBezTo>
                    <a:cubicBezTo>
                      <a:pt x="486" y="2593"/>
                      <a:pt x="486" y="2568"/>
                      <a:pt x="479" y="2549"/>
                    </a:cubicBezTo>
                    <a:cubicBezTo>
                      <a:pt x="475" y="2542"/>
                      <a:pt x="468" y="2537"/>
                      <a:pt x="464" y="2531"/>
                    </a:cubicBezTo>
                    <a:cubicBezTo>
                      <a:pt x="465" y="2530"/>
                      <a:pt x="471" y="2530"/>
                      <a:pt x="468" y="2529"/>
                    </a:cubicBezTo>
                    <a:cubicBezTo>
                      <a:pt x="467" y="2507"/>
                      <a:pt x="461" y="2490"/>
                      <a:pt x="459" y="2469"/>
                    </a:cubicBezTo>
                    <a:close/>
                    <a:moveTo>
                      <a:pt x="1531" y="2897"/>
                    </a:moveTo>
                    <a:lnTo>
                      <a:pt x="1531" y="2897"/>
                    </a:lnTo>
                    <a:cubicBezTo>
                      <a:pt x="1643" y="2928"/>
                      <a:pt x="1757" y="2945"/>
                      <a:pt x="1871" y="2945"/>
                    </a:cubicBezTo>
                    <a:cubicBezTo>
                      <a:pt x="1884" y="2945"/>
                      <a:pt x="1896" y="2945"/>
                      <a:pt x="1909" y="2944"/>
                    </a:cubicBezTo>
                    <a:cubicBezTo>
                      <a:pt x="1935" y="2943"/>
                      <a:pt x="1963" y="2939"/>
                      <a:pt x="1992" y="2937"/>
                    </a:cubicBezTo>
                    <a:lnTo>
                      <a:pt x="1993" y="2939"/>
                    </a:lnTo>
                    <a:cubicBezTo>
                      <a:pt x="2034" y="2959"/>
                      <a:pt x="2076" y="3006"/>
                      <a:pt x="2120" y="3024"/>
                    </a:cubicBezTo>
                    <a:cubicBezTo>
                      <a:pt x="2136" y="3031"/>
                      <a:pt x="2150" y="3031"/>
                      <a:pt x="2165" y="3031"/>
                    </a:cubicBezTo>
                    <a:cubicBezTo>
                      <a:pt x="2154" y="3032"/>
                      <a:pt x="2143" y="3032"/>
                      <a:pt x="2132" y="3032"/>
                    </a:cubicBezTo>
                    <a:cubicBezTo>
                      <a:pt x="2030" y="3032"/>
                      <a:pt x="1919" y="3005"/>
                      <a:pt x="1802" y="2980"/>
                    </a:cubicBezTo>
                    <a:cubicBezTo>
                      <a:pt x="1707" y="2959"/>
                      <a:pt x="1617" y="2930"/>
                      <a:pt x="1531" y="2897"/>
                    </a:cubicBezTo>
                    <a:close/>
                    <a:moveTo>
                      <a:pt x="2815" y="3287"/>
                    </a:moveTo>
                    <a:cubicBezTo>
                      <a:pt x="2813" y="3290"/>
                      <a:pt x="2813" y="3294"/>
                      <a:pt x="2812" y="3295"/>
                    </a:cubicBezTo>
                    <a:cubicBezTo>
                      <a:pt x="2793" y="3317"/>
                      <a:pt x="2771" y="3335"/>
                      <a:pt x="2746" y="3350"/>
                    </a:cubicBezTo>
                    <a:cubicBezTo>
                      <a:pt x="2739" y="3354"/>
                      <a:pt x="2732" y="3355"/>
                      <a:pt x="2723" y="3355"/>
                    </a:cubicBezTo>
                    <a:cubicBezTo>
                      <a:pt x="2719" y="3355"/>
                      <a:pt x="2715" y="3355"/>
                      <a:pt x="2710" y="3354"/>
                    </a:cubicBezTo>
                    <a:cubicBezTo>
                      <a:pt x="2744" y="3331"/>
                      <a:pt x="2780" y="3309"/>
                      <a:pt x="2815" y="3287"/>
                    </a:cubicBezTo>
                    <a:close/>
                    <a:moveTo>
                      <a:pt x="1839" y="0"/>
                    </a:moveTo>
                    <a:cubicBezTo>
                      <a:pt x="1830" y="0"/>
                      <a:pt x="1822" y="1"/>
                      <a:pt x="1814" y="2"/>
                    </a:cubicBezTo>
                    <a:cubicBezTo>
                      <a:pt x="1773" y="9"/>
                      <a:pt x="1736" y="32"/>
                      <a:pt x="1700" y="54"/>
                    </a:cubicBezTo>
                    <a:cubicBezTo>
                      <a:pt x="1657" y="71"/>
                      <a:pt x="1615" y="91"/>
                      <a:pt x="1571" y="105"/>
                    </a:cubicBezTo>
                    <a:cubicBezTo>
                      <a:pt x="1532" y="119"/>
                      <a:pt x="1494" y="135"/>
                      <a:pt x="1456" y="156"/>
                    </a:cubicBezTo>
                    <a:cubicBezTo>
                      <a:pt x="1423" y="160"/>
                      <a:pt x="1389" y="164"/>
                      <a:pt x="1356" y="171"/>
                    </a:cubicBezTo>
                    <a:cubicBezTo>
                      <a:pt x="1177" y="207"/>
                      <a:pt x="1013" y="296"/>
                      <a:pt x="862" y="387"/>
                    </a:cubicBezTo>
                    <a:cubicBezTo>
                      <a:pt x="709" y="479"/>
                      <a:pt x="559" y="585"/>
                      <a:pt x="441" y="723"/>
                    </a:cubicBezTo>
                    <a:cubicBezTo>
                      <a:pt x="324" y="861"/>
                      <a:pt x="218" y="1012"/>
                      <a:pt x="150" y="1184"/>
                    </a:cubicBezTo>
                    <a:cubicBezTo>
                      <a:pt x="83" y="1356"/>
                      <a:pt x="68" y="1543"/>
                      <a:pt x="69" y="1729"/>
                    </a:cubicBezTo>
                    <a:cubicBezTo>
                      <a:pt x="71" y="1900"/>
                      <a:pt x="109" y="2083"/>
                      <a:pt x="207" y="2241"/>
                    </a:cubicBezTo>
                    <a:cubicBezTo>
                      <a:pt x="194" y="2245"/>
                      <a:pt x="190" y="2252"/>
                      <a:pt x="186" y="2259"/>
                    </a:cubicBezTo>
                    <a:cubicBezTo>
                      <a:pt x="159" y="2209"/>
                      <a:pt x="131" y="2158"/>
                      <a:pt x="105" y="2105"/>
                    </a:cubicBezTo>
                    <a:cubicBezTo>
                      <a:pt x="76" y="2045"/>
                      <a:pt x="39" y="1974"/>
                      <a:pt x="61" y="1908"/>
                    </a:cubicBezTo>
                    <a:cubicBezTo>
                      <a:pt x="59" y="1899"/>
                      <a:pt x="44" y="1896"/>
                      <a:pt x="37" y="1896"/>
                    </a:cubicBezTo>
                    <a:cubicBezTo>
                      <a:pt x="34" y="1896"/>
                      <a:pt x="32" y="1897"/>
                      <a:pt x="32" y="1897"/>
                    </a:cubicBezTo>
                    <a:cubicBezTo>
                      <a:pt x="0" y="1945"/>
                      <a:pt x="13" y="1992"/>
                      <a:pt x="28" y="2036"/>
                    </a:cubicBezTo>
                    <a:cubicBezTo>
                      <a:pt x="54" y="2106"/>
                      <a:pt x="108" y="2167"/>
                      <a:pt x="131" y="2233"/>
                    </a:cubicBezTo>
                    <a:cubicBezTo>
                      <a:pt x="154" y="2292"/>
                      <a:pt x="183" y="2351"/>
                      <a:pt x="218" y="2405"/>
                    </a:cubicBezTo>
                    <a:cubicBezTo>
                      <a:pt x="252" y="2462"/>
                      <a:pt x="282" y="2516"/>
                      <a:pt x="314" y="2570"/>
                    </a:cubicBezTo>
                    <a:lnTo>
                      <a:pt x="314" y="2571"/>
                    </a:lnTo>
                    <a:cubicBezTo>
                      <a:pt x="314" y="2577"/>
                      <a:pt x="313" y="2579"/>
                      <a:pt x="314" y="2585"/>
                    </a:cubicBezTo>
                    <a:cubicBezTo>
                      <a:pt x="321" y="2608"/>
                      <a:pt x="335" y="2629"/>
                      <a:pt x="342" y="2655"/>
                    </a:cubicBezTo>
                    <a:cubicBezTo>
                      <a:pt x="349" y="2694"/>
                      <a:pt x="355" y="2732"/>
                      <a:pt x="376" y="2764"/>
                    </a:cubicBezTo>
                    <a:cubicBezTo>
                      <a:pt x="390" y="2786"/>
                      <a:pt x="405" y="2808"/>
                      <a:pt x="420" y="2829"/>
                    </a:cubicBezTo>
                    <a:cubicBezTo>
                      <a:pt x="419" y="2856"/>
                      <a:pt x="405" y="2896"/>
                      <a:pt x="415" y="2915"/>
                    </a:cubicBezTo>
                    <a:cubicBezTo>
                      <a:pt x="430" y="2939"/>
                      <a:pt x="446" y="2959"/>
                      <a:pt x="461" y="2984"/>
                    </a:cubicBezTo>
                    <a:cubicBezTo>
                      <a:pt x="477" y="3006"/>
                      <a:pt x="516" y="3001"/>
                      <a:pt x="534" y="3020"/>
                    </a:cubicBezTo>
                    <a:cubicBezTo>
                      <a:pt x="551" y="3040"/>
                      <a:pt x="556" y="3080"/>
                      <a:pt x="576" y="3101"/>
                    </a:cubicBezTo>
                    <a:cubicBezTo>
                      <a:pt x="596" y="3120"/>
                      <a:pt x="620" y="3130"/>
                      <a:pt x="642" y="3148"/>
                    </a:cubicBezTo>
                    <a:cubicBezTo>
                      <a:pt x="662" y="3164"/>
                      <a:pt x="676" y="3196"/>
                      <a:pt x="701" y="3211"/>
                    </a:cubicBezTo>
                    <a:cubicBezTo>
                      <a:pt x="723" y="3225"/>
                      <a:pt x="756" y="3221"/>
                      <a:pt x="779" y="3233"/>
                    </a:cubicBezTo>
                    <a:lnTo>
                      <a:pt x="796" y="3239"/>
                    </a:lnTo>
                    <a:cubicBezTo>
                      <a:pt x="827" y="3283"/>
                      <a:pt x="851" y="3349"/>
                      <a:pt x="896" y="3382"/>
                    </a:cubicBezTo>
                    <a:cubicBezTo>
                      <a:pt x="949" y="3419"/>
                      <a:pt x="1005" y="3451"/>
                      <a:pt x="1061" y="3482"/>
                    </a:cubicBezTo>
                    <a:cubicBezTo>
                      <a:pt x="1121" y="3514"/>
                      <a:pt x="1191" y="3508"/>
                      <a:pt x="1251" y="3530"/>
                    </a:cubicBezTo>
                    <a:cubicBezTo>
                      <a:pt x="1309" y="3557"/>
                      <a:pt x="1368" y="3596"/>
                      <a:pt x="1432" y="3614"/>
                    </a:cubicBezTo>
                    <a:cubicBezTo>
                      <a:pt x="1495" y="3628"/>
                      <a:pt x="1561" y="3635"/>
                      <a:pt x="1626" y="3641"/>
                    </a:cubicBezTo>
                    <a:cubicBezTo>
                      <a:pt x="1692" y="3649"/>
                      <a:pt x="1756" y="3668"/>
                      <a:pt x="1824" y="3669"/>
                    </a:cubicBezTo>
                    <a:cubicBezTo>
                      <a:pt x="1891" y="3668"/>
                      <a:pt x="1955" y="3647"/>
                      <a:pt x="2021" y="3638"/>
                    </a:cubicBezTo>
                    <a:cubicBezTo>
                      <a:pt x="2085" y="3631"/>
                      <a:pt x="2147" y="3605"/>
                      <a:pt x="2211" y="3590"/>
                    </a:cubicBezTo>
                    <a:cubicBezTo>
                      <a:pt x="2275" y="3574"/>
                      <a:pt x="2348" y="3591"/>
                      <a:pt x="2413" y="3569"/>
                    </a:cubicBezTo>
                    <a:cubicBezTo>
                      <a:pt x="2489" y="3541"/>
                      <a:pt x="2541" y="3466"/>
                      <a:pt x="2605" y="3423"/>
                    </a:cubicBezTo>
                    <a:cubicBezTo>
                      <a:pt x="2612" y="3435"/>
                      <a:pt x="2621" y="3451"/>
                      <a:pt x="2623" y="3451"/>
                    </a:cubicBezTo>
                    <a:cubicBezTo>
                      <a:pt x="2623" y="3451"/>
                      <a:pt x="2623" y="3451"/>
                      <a:pt x="2623" y="3451"/>
                    </a:cubicBezTo>
                    <a:cubicBezTo>
                      <a:pt x="2643" y="3433"/>
                      <a:pt x="2654" y="3405"/>
                      <a:pt x="2681" y="3404"/>
                    </a:cubicBezTo>
                    <a:cubicBezTo>
                      <a:pt x="2683" y="3404"/>
                      <a:pt x="2684" y="3404"/>
                      <a:pt x="2686" y="3404"/>
                    </a:cubicBezTo>
                    <a:cubicBezTo>
                      <a:pt x="2714" y="3404"/>
                      <a:pt x="2752" y="3423"/>
                      <a:pt x="2782" y="3426"/>
                    </a:cubicBezTo>
                    <a:cubicBezTo>
                      <a:pt x="2815" y="3429"/>
                      <a:pt x="2861" y="3453"/>
                      <a:pt x="2894" y="3453"/>
                    </a:cubicBezTo>
                    <a:cubicBezTo>
                      <a:pt x="2926" y="3453"/>
                      <a:pt x="2944" y="3433"/>
                      <a:pt x="2970" y="3424"/>
                    </a:cubicBezTo>
                    <a:cubicBezTo>
                      <a:pt x="2998" y="3413"/>
                      <a:pt x="3011" y="3386"/>
                      <a:pt x="3036" y="3374"/>
                    </a:cubicBezTo>
                    <a:cubicBezTo>
                      <a:pt x="3062" y="3363"/>
                      <a:pt x="3102" y="3364"/>
                      <a:pt x="3126" y="3346"/>
                    </a:cubicBezTo>
                    <a:cubicBezTo>
                      <a:pt x="3150" y="3331"/>
                      <a:pt x="3188" y="3328"/>
                      <a:pt x="3208" y="3307"/>
                    </a:cubicBezTo>
                    <a:cubicBezTo>
                      <a:pt x="3232" y="3288"/>
                      <a:pt x="3226" y="3241"/>
                      <a:pt x="3245" y="3221"/>
                    </a:cubicBezTo>
                    <a:lnTo>
                      <a:pt x="3303" y="3157"/>
                    </a:lnTo>
                    <a:cubicBezTo>
                      <a:pt x="3322" y="3137"/>
                      <a:pt x="3356" y="3126"/>
                      <a:pt x="3373" y="3104"/>
                    </a:cubicBezTo>
                    <a:cubicBezTo>
                      <a:pt x="3394" y="3083"/>
                      <a:pt x="3423" y="3069"/>
                      <a:pt x="3441" y="3047"/>
                    </a:cubicBezTo>
                    <a:cubicBezTo>
                      <a:pt x="3460" y="3025"/>
                      <a:pt x="3484" y="3006"/>
                      <a:pt x="3501" y="2984"/>
                    </a:cubicBezTo>
                    <a:cubicBezTo>
                      <a:pt x="3518" y="2959"/>
                      <a:pt x="3517" y="2925"/>
                      <a:pt x="3537" y="2903"/>
                    </a:cubicBezTo>
                    <a:cubicBezTo>
                      <a:pt x="3556" y="2881"/>
                      <a:pt x="3587" y="2867"/>
                      <a:pt x="3607" y="2844"/>
                    </a:cubicBezTo>
                    <a:cubicBezTo>
                      <a:pt x="3627" y="2822"/>
                      <a:pt x="3654" y="2802"/>
                      <a:pt x="3672" y="2779"/>
                    </a:cubicBezTo>
                    <a:cubicBezTo>
                      <a:pt x="3690" y="2754"/>
                      <a:pt x="3683" y="2718"/>
                      <a:pt x="3695" y="2691"/>
                    </a:cubicBezTo>
                    <a:cubicBezTo>
                      <a:pt x="3709" y="2662"/>
                      <a:pt x="3724" y="2633"/>
                      <a:pt x="3727" y="2599"/>
                    </a:cubicBezTo>
                    <a:cubicBezTo>
                      <a:pt x="3728" y="2564"/>
                      <a:pt x="3704" y="2519"/>
                      <a:pt x="3702" y="2484"/>
                    </a:cubicBezTo>
                    <a:cubicBezTo>
                      <a:pt x="3701" y="2449"/>
                      <a:pt x="3697" y="2414"/>
                      <a:pt x="3689" y="2379"/>
                    </a:cubicBezTo>
                    <a:cubicBezTo>
                      <a:pt x="3682" y="2347"/>
                      <a:pt x="3661" y="2310"/>
                      <a:pt x="3697" y="2292"/>
                    </a:cubicBezTo>
                    <a:cubicBezTo>
                      <a:pt x="3699" y="2292"/>
                      <a:pt x="3680" y="2285"/>
                      <a:pt x="3675" y="2285"/>
                    </a:cubicBezTo>
                    <a:cubicBezTo>
                      <a:pt x="3675" y="2285"/>
                      <a:pt x="3675" y="2285"/>
                      <a:pt x="3675" y="2285"/>
                    </a:cubicBezTo>
                    <a:cubicBezTo>
                      <a:pt x="3635" y="2292"/>
                      <a:pt x="3638" y="2311"/>
                      <a:pt x="3640" y="2333"/>
                    </a:cubicBezTo>
                    <a:cubicBezTo>
                      <a:pt x="3646" y="2366"/>
                      <a:pt x="3673" y="2406"/>
                      <a:pt x="3667" y="2435"/>
                    </a:cubicBezTo>
                    <a:cubicBezTo>
                      <a:pt x="3661" y="2462"/>
                      <a:pt x="3662" y="2491"/>
                      <a:pt x="3660" y="2520"/>
                    </a:cubicBezTo>
                    <a:cubicBezTo>
                      <a:pt x="3656" y="2551"/>
                      <a:pt x="3651" y="2578"/>
                      <a:pt x="3640" y="2603"/>
                    </a:cubicBezTo>
                    <a:cubicBezTo>
                      <a:pt x="3628" y="2629"/>
                      <a:pt x="3573" y="2634"/>
                      <a:pt x="3556" y="2657"/>
                    </a:cubicBezTo>
                    <a:cubicBezTo>
                      <a:pt x="3539" y="2679"/>
                      <a:pt x="3529" y="2705"/>
                      <a:pt x="3507" y="2724"/>
                    </a:cubicBezTo>
                    <a:cubicBezTo>
                      <a:pt x="3484" y="2743"/>
                      <a:pt x="3467" y="2765"/>
                      <a:pt x="3441" y="2782"/>
                    </a:cubicBezTo>
                    <a:cubicBezTo>
                      <a:pt x="3417" y="2800"/>
                      <a:pt x="3420" y="2834"/>
                      <a:pt x="3394" y="2851"/>
                    </a:cubicBezTo>
                    <a:cubicBezTo>
                      <a:pt x="3383" y="2859"/>
                      <a:pt x="3362" y="2859"/>
                      <a:pt x="3341" y="2859"/>
                    </a:cubicBezTo>
                    <a:cubicBezTo>
                      <a:pt x="3320" y="2859"/>
                      <a:pt x="3300" y="2859"/>
                      <a:pt x="3289" y="2867"/>
                    </a:cubicBezTo>
                    <a:cubicBezTo>
                      <a:pt x="3267" y="2884"/>
                      <a:pt x="3252" y="2896"/>
                      <a:pt x="3232" y="2911"/>
                    </a:cubicBezTo>
                    <a:cubicBezTo>
                      <a:pt x="3212" y="2925"/>
                      <a:pt x="3221" y="2963"/>
                      <a:pt x="3200" y="2977"/>
                    </a:cubicBezTo>
                    <a:cubicBezTo>
                      <a:pt x="3186" y="2985"/>
                      <a:pt x="3167" y="2988"/>
                      <a:pt x="3149" y="2994"/>
                    </a:cubicBezTo>
                    <a:cubicBezTo>
                      <a:pt x="3142" y="2989"/>
                      <a:pt x="3136" y="2986"/>
                      <a:pt x="3132" y="2986"/>
                    </a:cubicBezTo>
                    <a:cubicBezTo>
                      <a:pt x="3131" y="2986"/>
                      <a:pt x="3130" y="2986"/>
                      <a:pt x="3130" y="2987"/>
                    </a:cubicBezTo>
                    <a:cubicBezTo>
                      <a:pt x="3122" y="2998"/>
                      <a:pt x="3115" y="3007"/>
                      <a:pt x="3105" y="3020"/>
                    </a:cubicBezTo>
                    <a:cubicBezTo>
                      <a:pt x="3095" y="3029"/>
                      <a:pt x="3084" y="3042"/>
                      <a:pt x="3071" y="3050"/>
                    </a:cubicBezTo>
                    <a:cubicBezTo>
                      <a:pt x="3053" y="3064"/>
                      <a:pt x="3021" y="3067"/>
                      <a:pt x="3002" y="3080"/>
                    </a:cubicBezTo>
                    <a:cubicBezTo>
                      <a:pt x="2984" y="3094"/>
                      <a:pt x="2980" y="3123"/>
                      <a:pt x="2963" y="3137"/>
                    </a:cubicBezTo>
                    <a:cubicBezTo>
                      <a:pt x="2956" y="3142"/>
                      <a:pt x="2950" y="3151"/>
                      <a:pt x="2944" y="3159"/>
                    </a:cubicBezTo>
                    <a:cubicBezTo>
                      <a:pt x="2896" y="3177"/>
                      <a:pt x="2842" y="3188"/>
                      <a:pt x="2798" y="3206"/>
                    </a:cubicBezTo>
                    <a:cubicBezTo>
                      <a:pt x="2753" y="3218"/>
                      <a:pt x="2706" y="3221"/>
                      <a:pt x="2661" y="3226"/>
                    </a:cubicBezTo>
                    <a:cubicBezTo>
                      <a:pt x="2706" y="3204"/>
                      <a:pt x="2753" y="3181"/>
                      <a:pt x="2794" y="3146"/>
                    </a:cubicBezTo>
                    <a:cubicBezTo>
                      <a:pt x="2816" y="3129"/>
                      <a:pt x="2835" y="3108"/>
                      <a:pt x="2855" y="3085"/>
                    </a:cubicBezTo>
                    <a:cubicBezTo>
                      <a:pt x="2874" y="3076"/>
                      <a:pt x="2892" y="3068"/>
                      <a:pt x="2910" y="3057"/>
                    </a:cubicBezTo>
                    <a:cubicBezTo>
                      <a:pt x="2961" y="3027"/>
                      <a:pt x="3013" y="2994"/>
                      <a:pt x="3062" y="2958"/>
                    </a:cubicBezTo>
                    <a:cubicBezTo>
                      <a:pt x="3109" y="2918"/>
                      <a:pt x="3142" y="2864"/>
                      <a:pt x="3188" y="2823"/>
                    </a:cubicBezTo>
                    <a:cubicBezTo>
                      <a:pt x="3234" y="2785"/>
                      <a:pt x="3289" y="2750"/>
                      <a:pt x="3335" y="2705"/>
                    </a:cubicBezTo>
                    <a:cubicBezTo>
                      <a:pt x="3378" y="2658"/>
                      <a:pt x="3426" y="2615"/>
                      <a:pt x="3463" y="2562"/>
                    </a:cubicBezTo>
                    <a:cubicBezTo>
                      <a:pt x="3497" y="2511"/>
                      <a:pt x="3511" y="2447"/>
                      <a:pt x="3534" y="2390"/>
                    </a:cubicBezTo>
                    <a:cubicBezTo>
                      <a:pt x="3563" y="2352"/>
                      <a:pt x="3596" y="2317"/>
                      <a:pt x="3618" y="2273"/>
                    </a:cubicBezTo>
                    <a:cubicBezTo>
                      <a:pt x="3645" y="2227"/>
                      <a:pt x="3640" y="2169"/>
                      <a:pt x="3658" y="2120"/>
                    </a:cubicBezTo>
                    <a:cubicBezTo>
                      <a:pt x="3673" y="2065"/>
                      <a:pt x="3690" y="2008"/>
                      <a:pt x="3687" y="1949"/>
                    </a:cubicBezTo>
                    <a:cubicBezTo>
                      <a:pt x="3683" y="1891"/>
                      <a:pt x="3651" y="1831"/>
                      <a:pt x="3638" y="1776"/>
                    </a:cubicBezTo>
                    <a:cubicBezTo>
                      <a:pt x="3628" y="1734"/>
                      <a:pt x="3614" y="1697"/>
                      <a:pt x="3598" y="1659"/>
                    </a:cubicBezTo>
                    <a:cubicBezTo>
                      <a:pt x="3614" y="1584"/>
                      <a:pt x="3631" y="1509"/>
                      <a:pt x="3632" y="1432"/>
                    </a:cubicBezTo>
                    <a:cubicBezTo>
                      <a:pt x="3634" y="1341"/>
                      <a:pt x="3600" y="1254"/>
                      <a:pt x="3583" y="1170"/>
                    </a:cubicBezTo>
                    <a:cubicBezTo>
                      <a:pt x="3562" y="1075"/>
                      <a:pt x="3532" y="982"/>
                      <a:pt x="3484" y="896"/>
                    </a:cubicBezTo>
                    <a:cubicBezTo>
                      <a:pt x="3433" y="812"/>
                      <a:pt x="3356" y="749"/>
                      <a:pt x="3289" y="682"/>
                    </a:cubicBezTo>
                    <a:cubicBezTo>
                      <a:pt x="3239" y="627"/>
                      <a:pt x="3179" y="578"/>
                      <a:pt x="3119" y="537"/>
                    </a:cubicBezTo>
                    <a:cubicBezTo>
                      <a:pt x="3087" y="493"/>
                      <a:pt x="3050" y="449"/>
                      <a:pt x="3014" y="408"/>
                    </a:cubicBezTo>
                    <a:cubicBezTo>
                      <a:pt x="2973" y="364"/>
                      <a:pt x="2908" y="349"/>
                      <a:pt x="2861" y="311"/>
                    </a:cubicBezTo>
                    <a:cubicBezTo>
                      <a:pt x="2816" y="273"/>
                      <a:pt x="2779" y="215"/>
                      <a:pt x="2725" y="185"/>
                    </a:cubicBezTo>
                    <a:cubicBezTo>
                      <a:pt x="2672" y="152"/>
                      <a:pt x="2612" y="133"/>
                      <a:pt x="2555" y="108"/>
                    </a:cubicBezTo>
                    <a:cubicBezTo>
                      <a:pt x="2497" y="84"/>
                      <a:pt x="2443" y="46"/>
                      <a:pt x="2381" y="32"/>
                    </a:cubicBezTo>
                    <a:cubicBezTo>
                      <a:pt x="2319" y="16"/>
                      <a:pt x="2255" y="22"/>
                      <a:pt x="2193" y="18"/>
                    </a:cubicBezTo>
                    <a:cubicBezTo>
                      <a:pt x="2178" y="17"/>
                      <a:pt x="2163" y="16"/>
                      <a:pt x="2148" y="16"/>
                    </a:cubicBezTo>
                    <a:cubicBezTo>
                      <a:pt x="2100" y="16"/>
                      <a:pt x="2051" y="22"/>
                      <a:pt x="2004" y="22"/>
                    </a:cubicBezTo>
                    <a:cubicBezTo>
                      <a:pt x="2002" y="23"/>
                      <a:pt x="1999" y="23"/>
                      <a:pt x="1997" y="23"/>
                    </a:cubicBezTo>
                    <a:cubicBezTo>
                      <a:pt x="1945" y="23"/>
                      <a:pt x="1891" y="0"/>
                      <a:pt x="1839"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29"/>
              <p:cNvSpPr/>
              <p:nvPr/>
            </p:nvSpPr>
            <p:spPr>
              <a:xfrm>
                <a:off x="1717875" y="3607375"/>
                <a:ext cx="93075" cy="91750"/>
              </a:xfrm>
              <a:custGeom>
                <a:rect b="b" l="l" r="r" t="t"/>
                <a:pathLst>
                  <a:path extrusionOk="0" h="3670" w="3723">
                    <a:moveTo>
                      <a:pt x="1006" y="318"/>
                    </a:moveTo>
                    <a:cubicBezTo>
                      <a:pt x="1010" y="318"/>
                      <a:pt x="1015" y="318"/>
                      <a:pt x="1020" y="318"/>
                    </a:cubicBezTo>
                    <a:cubicBezTo>
                      <a:pt x="986" y="339"/>
                      <a:pt x="950" y="362"/>
                      <a:pt x="915" y="386"/>
                    </a:cubicBezTo>
                    <a:cubicBezTo>
                      <a:pt x="917" y="382"/>
                      <a:pt x="917" y="379"/>
                      <a:pt x="919" y="376"/>
                    </a:cubicBezTo>
                    <a:cubicBezTo>
                      <a:pt x="937" y="354"/>
                      <a:pt x="961" y="338"/>
                      <a:pt x="984" y="321"/>
                    </a:cubicBezTo>
                    <a:cubicBezTo>
                      <a:pt x="991" y="318"/>
                      <a:pt x="998" y="318"/>
                      <a:pt x="1006" y="318"/>
                    </a:cubicBezTo>
                    <a:close/>
                    <a:moveTo>
                      <a:pt x="1602" y="641"/>
                    </a:moveTo>
                    <a:cubicBezTo>
                      <a:pt x="1704" y="641"/>
                      <a:pt x="1814" y="665"/>
                      <a:pt x="1928" y="691"/>
                    </a:cubicBezTo>
                    <a:cubicBezTo>
                      <a:pt x="2023" y="712"/>
                      <a:pt x="2113" y="741"/>
                      <a:pt x="2201" y="774"/>
                    </a:cubicBezTo>
                    <a:cubicBezTo>
                      <a:pt x="2085" y="742"/>
                      <a:pt x="1967" y="727"/>
                      <a:pt x="1851" y="727"/>
                    </a:cubicBezTo>
                    <a:cubicBezTo>
                      <a:pt x="1841" y="727"/>
                      <a:pt x="1832" y="727"/>
                      <a:pt x="1822" y="727"/>
                    </a:cubicBezTo>
                    <a:cubicBezTo>
                      <a:pt x="1795" y="727"/>
                      <a:pt x="1767" y="733"/>
                      <a:pt x="1740" y="734"/>
                    </a:cubicBezTo>
                    <a:cubicBezTo>
                      <a:pt x="1738" y="734"/>
                      <a:pt x="1738" y="733"/>
                      <a:pt x="1738" y="733"/>
                    </a:cubicBezTo>
                    <a:cubicBezTo>
                      <a:pt x="1697" y="712"/>
                      <a:pt x="1656" y="665"/>
                      <a:pt x="1610" y="649"/>
                    </a:cubicBezTo>
                    <a:cubicBezTo>
                      <a:pt x="1595" y="642"/>
                      <a:pt x="1581" y="642"/>
                      <a:pt x="1566" y="642"/>
                    </a:cubicBezTo>
                    <a:cubicBezTo>
                      <a:pt x="1578" y="641"/>
                      <a:pt x="1590" y="641"/>
                      <a:pt x="1602" y="641"/>
                    </a:cubicBezTo>
                    <a:close/>
                    <a:moveTo>
                      <a:pt x="3197" y="968"/>
                    </a:moveTo>
                    <a:lnTo>
                      <a:pt x="3197" y="968"/>
                    </a:lnTo>
                    <a:cubicBezTo>
                      <a:pt x="3205" y="972"/>
                      <a:pt x="3212" y="978"/>
                      <a:pt x="3218" y="984"/>
                    </a:cubicBezTo>
                    <a:cubicBezTo>
                      <a:pt x="3229" y="1005"/>
                      <a:pt x="3227" y="1034"/>
                      <a:pt x="3236" y="1056"/>
                    </a:cubicBezTo>
                    <a:cubicBezTo>
                      <a:pt x="3245" y="1078"/>
                      <a:pt x="3245" y="1103"/>
                      <a:pt x="3252" y="1123"/>
                    </a:cubicBezTo>
                    <a:cubicBezTo>
                      <a:pt x="3255" y="1130"/>
                      <a:pt x="3262" y="1136"/>
                      <a:pt x="3267" y="1140"/>
                    </a:cubicBezTo>
                    <a:cubicBezTo>
                      <a:pt x="3266" y="1143"/>
                      <a:pt x="3260" y="1143"/>
                      <a:pt x="3262" y="1144"/>
                    </a:cubicBezTo>
                    <a:cubicBezTo>
                      <a:pt x="3263" y="1165"/>
                      <a:pt x="3269" y="1181"/>
                      <a:pt x="3273" y="1202"/>
                    </a:cubicBezTo>
                    <a:cubicBezTo>
                      <a:pt x="3266" y="1199"/>
                      <a:pt x="3260" y="1195"/>
                      <a:pt x="3254" y="1192"/>
                    </a:cubicBezTo>
                    <a:cubicBezTo>
                      <a:pt x="3240" y="1117"/>
                      <a:pt x="3220" y="1042"/>
                      <a:pt x="3197" y="968"/>
                    </a:cubicBezTo>
                    <a:close/>
                    <a:moveTo>
                      <a:pt x="2589" y="1283"/>
                    </a:moveTo>
                    <a:lnTo>
                      <a:pt x="2589" y="1283"/>
                    </a:lnTo>
                    <a:cubicBezTo>
                      <a:pt x="2605" y="1297"/>
                      <a:pt x="2619" y="1312"/>
                      <a:pt x="2633" y="1328"/>
                    </a:cubicBezTo>
                    <a:cubicBezTo>
                      <a:pt x="2620" y="1319"/>
                      <a:pt x="2609" y="1309"/>
                      <a:pt x="2600" y="1298"/>
                    </a:cubicBezTo>
                    <a:lnTo>
                      <a:pt x="2589" y="1283"/>
                    </a:lnTo>
                    <a:close/>
                    <a:moveTo>
                      <a:pt x="3293" y="1165"/>
                    </a:moveTo>
                    <a:cubicBezTo>
                      <a:pt x="3295" y="1167"/>
                      <a:pt x="3300" y="1169"/>
                      <a:pt x="3302" y="1172"/>
                    </a:cubicBezTo>
                    <a:cubicBezTo>
                      <a:pt x="3310" y="1194"/>
                      <a:pt x="3318" y="1216"/>
                      <a:pt x="3337" y="1234"/>
                    </a:cubicBezTo>
                    <a:cubicBezTo>
                      <a:pt x="3357" y="1253"/>
                      <a:pt x="3404" y="1264"/>
                      <a:pt x="3420" y="1289"/>
                    </a:cubicBezTo>
                    <a:cubicBezTo>
                      <a:pt x="3438" y="1309"/>
                      <a:pt x="3459" y="1335"/>
                      <a:pt x="3482" y="1363"/>
                    </a:cubicBezTo>
                    <a:cubicBezTo>
                      <a:pt x="3496" y="1379"/>
                      <a:pt x="3516" y="1400"/>
                      <a:pt x="3515" y="1421"/>
                    </a:cubicBezTo>
                    <a:cubicBezTo>
                      <a:pt x="3497" y="1395"/>
                      <a:pt x="3483" y="1370"/>
                      <a:pt x="3463" y="1345"/>
                    </a:cubicBezTo>
                    <a:cubicBezTo>
                      <a:pt x="3415" y="1291"/>
                      <a:pt x="3362" y="1253"/>
                      <a:pt x="3304" y="1220"/>
                    </a:cubicBezTo>
                    <a:cubicBezTo>
                      <a:pt x="3302" y="1200"/>
                      <a:pt x="3296" y="1181"/>
                      <a:pt x="3293" y="1165"/>
                    </a:cubicBezTo>
                    <a:close/>
                    <a:moveTo>
                      <a:pt x="1120" y="1254"/>
                    </a:moveTo>
                    <a:cubicBezTo>
                      <a:pt x="1119" y="1256"/>
                      <a:pt x="1116" y="1257"/>
                      <a:pt x="1115" y="1257"/>
                    </a:cubicBezTo>
                    <a:cubicBezTo>
                      <a:pt x="1061" y="1308"/>
                      <a:pt x="1013" y="1367"/>
                      <a:pt x="973" y="1433"/>
                    </a:cubicBezTo>
                    <a:cubicBezTo>
                      <a:pt x="975" y="1395"/>
                      <a:pt x="979" y="1359"/>
                      <a:pt x="986" y="1322"/>
                    </a:cubicBezTo>
                    <a:cubicBezTo>
                      <a:pt x="1006" y="1308"/>
                      <a:pt x="1027" y="1295"/>
                      <a:pt x="1050" y="1283"/>
                    </a:cubicBezTo>
                    <a:cubicBezTo>
                      <a:pt x="1068" y="1275"/>
                      <a:pt x="1087" y="1268"/>
                      <a:pt x="1108" y="1260"/>
                    </a:cubicBezTo>
                    <a:cubicBezTo>
                      <a:pt x="1111" y="1257"/>
                      <a:pt x="1116" y="1256"/>
                      <a:pt x="1120" y="1254"/>
                    </a:cubicBezTo>
                    <a:close/>
                    <a:moveTo>
                      <a:pt x="3267" y="1278"/>
                    </a:moveTo>
                    <a:cubicBezTo>
                      <a:pt x="3274" y="1282"/>
                      <a:pt x="3281" y="1287"/>
                      <a:pt x="3288" y="1290"/>
                    </a:cubicBezTo>
                    <a:cubicBezTo>
                      <a:pt x="3300" y="1353"/>
                      <a:pt x="3309" y="1417"/>
                      <a:pt x="3321" y="1478"/>
                    </a:cubicBezTo>
                    <a:cubicBezTo>
                      <a:pt x="3311" y="1444"/>
                      <a:pt x="3298" y="1410"/>
                      <a:pt x="3281" y="1379"/>
                    </a:cubicBezTo>
                    <a:cubicBezTo>
                      <a:pt x="3277" y="1345"/>
                      <a:pt x="3273" y="1312"/>
                      <a:pt x="3267" y="1278"/>
                    </a:cubicBezTo>
                    <a:close/>
                    <a:moveTo>
                      <a:pt x="2656" y="1356"/>
                    </a:moveTo>
                    <a:cubicBezTo>
                      <a:pt x="2688" y="1390"/>
                      <a:pt x="2715" y="1428"/>
                      <a:pt x="2736" y="1469"/>
                    </a:cubicBezTo>
                    <a:lnTo>
                      <a:pt x="2736" y="1489"/>
                    </a:lnTo>
                    <a:cubicBezTo>
                      <a:pt x="2732" y="1521"/>
                      <a:pt x="2720" y="1562"/>
                      <a:pt x="2698" y="1604"/>
                    </a:cubicBezTo>
                    <a:cubicBezTo>
                      <a:pt x="2695" y="1521"/>
                      <a:pt x="2674" y="1439"/>
                      <a:pt x="2633" y="1366"/>
                    </a:cubicBezTo>
                    <a:cubicBezTo>
                      <a:pt x="2641" y="1360"/>
                      <a:pt x="2648" y="1357"/>
                      <a:pt x="2656" y="1356"/>
                    </a:cubicBezTo>
                    <a:close/>
                    <a:moveTo>
                      <a:pt x="1724" y="1239"/>
                    </a:moveTo>
                    <a:cubicBezTo>
                      <a:pt x="1735" y="1239"/>
                      <a:pt x="1747" y="1242"/>
                      <a:pt x="1760" y="1242"/>
                    </a:cubicBezTo>
                    <a:cubicBezTo>
                      <a:pt x="1753" y="1254"/>
                      <a:pt x="1745" y="1268"/>
                      <a:pt x="1736" y="1278"/>
                    </a:cubicBezTo>
                    <a:cubicBezTo>
                      <a:pt x="1704" y="1317"/>
                      <a:pt x="1664" y="1363"/>
                      <a:pt x="1646" y="1419"/>
                    </a:cubicBezTo>
                    <a:cubicBezTo>
                      <a:pt x="1630" y="1473"/>
                      <a:pt x="1616" y="1549"/>
                      <a:pt x="1632" y="1617"/>
                    </a:cubicBezTo>
                    <a:cubicBezTo>
                      <a:pt x="1642" y="1655"/>
                      <a:pt x="1664" y="1688"/>
                      <a:pt x="1690" y="1714"/>
                    </a:cubicBezTo>
                    <a:cubicBezTo>
                      <a:pt x="1712" y="1736"/>
                      <a:pt x="1736" y="1755"/>
                      <a:pt x="1760" y="1773"/>
                    </a:cubicBezTo>
                    <a:cubicBezTo>
                      <a:pt x="1766" y="1777"/>
                      <a:pt x="1769" y="1778"/>
                      <a:pt x="1774" y="1783"/>
                    </a:cubicBezTo>
                    <a:cubicBezTo>
                      <a:pt x="1731" y="1807"/>
                      <a:pt x="1685" y="1818"/>
                      <a:pt x="1640" y="1818"/>
                    </a:cubicBezTo>
                    <a:cubicBezTo>
                      <a:pt x="1602" y="1818"/>
                      <a:pt x="1564" y="1810"/>
                      <a:pt x="1532" y="1796"/>
                    </a:cubicBezTo>
                    <a:cubicBezTo>
                      <a:pt x="1511" y="1751"/>
                      <a:pt x="1499" y="1704"/>
                      <a:pt x="1495" y="1660"/>
                    </a:cubicBezTo>
                    <a:cubicBezTo>
                      <a:pt x="1484" y="1572"/>
                      <a:pt x="1518" y="1477"/>
                      <a:pt x="1561" y="1397"/>
                    </a:cubicBezTo>
                    <a:cubicBezTo>
                      <a:pt x="1597" y="1330"/>
                      <a:pt x="1652" y="1278"/>
                      <a:pt x="1712" y="1240"/>
                    </a:cubicBezTo>
                    <a:cubicBezTo>
                      <a:pt x="1716" y="1240"/>
                      <a:pt x="1720" y="1239"/>
                      <a:pt x="1724" y="1239"/>
                    </a:cubicBezTo>
                    <a:close/>
                    <a:moveTo>
                      <a:pt x="158" y="1638"/>
                    </a:moveTo>
                    <a:cubicBezTo>
                      <a:pt x="167" y="1668"/>
                      <a:pt x="176" y="1700"/>
                      <a:pt x="183" y="1729"/>
                    </a:cubicBezTo>
                    <a:cubicBezTo>
                      <a:pt x="187" y="1756"/>
                      <a:pt x="198" y="1784"/>
                      <a:pt x="208" y="1810"/>
                    </a:cubicBezTo>
                    <a:cubicBezTo>
                      <a:pt x="186" y="1860"/>
                      <a:pt x="165" y="1911"/>
                      <a:pt x="150" y="1966"/>
                    </a:cubicBezTo>
                    <a:cubicBezTo>
                      <a:pt x="150" y="1964"/>
                      <a:pt x="149" y="1963"/>
                      <a:pt x="149" y="1963"/>
                    </a:cubicBezTo>
                    <a:cubicBezTo>
                      <a:pt x="143" y="1916"/>
                      <a:pt x="131" y="1869"/>
                      <a:pt x="130" y="1821"/>
                    </a:cubicBezTo>
                    <a:cubicBezTo>
                      <a:pt x="124" y="1773"/>
                      <a:pt x="130" y="1725"/>
                      <a:pt x="136" y="1679"/>
                    </a:cubicBezTo>
                    <a:cubicBezTo>
                      <a:pt x="139" y="1663"/>
                      <a:pt x="149" y="1649"/>
                      <a:pt x="158" y="1638"/>
                    </a:cubicBezTo>
                    <a:close/>
                    <a:moveTo>
                      <a:pt x="3076" y="1778"/>
                    </a:moveTo>
                    <a:lnTo>
                      <a:pt x="3076" y="1778"/>
                    </a:lnTo>
                    <a:cubicBezTo>
                      <a:pt x="3080" y="1856"/>
                      <a:pt x="3076" y="1931"/>
                      <a:pt x="3066" y="2004"/>
                    </a:cubicBezTo>
                    <a:cubicBezTo>
                      <a:pt x="3066" y="1984"/>
                      <a:pt x="3068" y="1963"/>
                      <a:pt x="3068" y="1944"/>
                    </a:cubicBezTo>
                    <a:cubicBezTo>
                      <a:pt x="3068" y="1904"/>
                      <a:pt x="3064" y="1865"/>
                      <a:pt x="3059" y="1825"/>
                    </a:cubicBezTo>
                    <a:cubicBezTo>
                      <a:pt x="3066" y="1810"/>
                      <a:pt x="3070" y="1794"/>
                      <a:pt x="3076" y="1778"/>
                    </a:cubicBezTo>
                    <a:close/>
                    <a:moveTo>
                      <a:pt x="2400" y="1828"/>
                    </a:moveTo>
                    <a:cubicBezTo>
                      <a:pt x="2399" y="1832"/>
                      <a:pt x="2399" y="1836"/>
                      <a:pt x="2396" y="1840"/>
                    </a:cubicBezTo>
                    <a:cubicBezTo>
                      <a:pt x="2395" y="1845"/>
                      <a:pt x="2393" y="1847"/>
                      <a:pt x="2389" y="1851"/>
                    </a:cubicBezTo>
                    <a:cubicBezTo>
                      <a:pt x="2338" y="1933"/>
                      <a:pt x="2254" y="1971"/>
                      <a:pt x="2168" y="1999"/>
                    </a:cubicBezTo>
                    <a:cubicBezTo>
                      <a:pt x="2154" y="2004"/>
                      <a:pt x="2139" y="2010"/>
                      <a:pt x="2124" y="2014"/>
                    </a:cubicBezTo>
                    <a:lnTo>
                      <a:pt x="2124" y="2001"/>
                    </a:lnTo>
                    <a:cubicBezTo>
                      <a:pt x="2197" y="1979"/>
                      <a:pt x="2265" y="1944"/>
                      <a:pt x="2320" y="1897"/>
                    </a:cubicBezTo>
                    <a:cubicBezTo>
                      <a:pt x="2344" y="1880"/>
                      <a:pt x="2364" y="1857"/>
                      <a:pt x="2382" y="1834"/>
                    </a:cubicBezTo>
                    <a:cubicBezTo>
                      <a:pt x="2388" y="1832"/>
                      <a:pt x="2395" y="1829"/>
                      <a:pt x="2400" y="1828"/>
                    </a:cubicBezTo>
                    <a:close/>
                    <a:moveTo>
                      <a:pt x="2410" y="1617"/>
                    </a:moveTo>
                    <a:cubicBezTo>
                      <a:pt x="2410" y="1619"/>
                      <a:pt x="2410" y="1620"/>
                      <a:pt x="2413" y="1622"/>
                    </a:cubicBezTo>
                    <a:cubicBezTo>
                      <a:pt x="2396" y="1696"/>
                      <a:pt x="2366" y="1762"/>
                      <a:pt x="2323" y="1812"/>
                    </a:cubicBezTo>
                    <a:cubicBezTo>
                      <a:pt x="2279" y="1821"/>
                      <a:pt x="2232" y="1829"/>
                      <a:pt x="2187" y="1829"/>
                    </a:cubicBezTo>
                    <a:cubicBezTo>
                      <a:pt x="2152" y="1829"/>
                      <a:pt x="2118" y="1824"/>
                      <a:pt x="2086" y="1812"/>
                    </a:cubicBezTo>
                    <a:cubicBezTo>
                      <a:pt x="2086" y="1811"/>
                      <a:pt x="2086" y="1811"/>
                      <a:pt x="2086" y="1811"/>
                    </a:cubicBezTo>
                    <a:cubicBezTo>
                      <a:pt x="2083" y="1811"/>
                      <a:pt x="2078" y="1832"/>
                      <a:pt x="2082" y="1835"/>
                    </a:cubicBezTo>
                    <a:cubicBezTo>
                      <a:pt x="2121" y="1861"/>
                      <a:pt x="2162" y="1869"/>
                      <a:pt x="2204" y="1869"/>
                    </a:cubicBezTo>
                    <a:cubicBezTo>
                      <a:pt x="2224" y="1869"/>
                      <a:pt x="2243" y="1867"/>
                      <a:pt x="2263" y="1865"/>
                    </a:cubicBezTo>
                    <a:lnTo>
                      <a:pt x="2263" y="1865"/>
                    </a:lnTo>
                    <a:cubicBezTo>
                      <a:pt x="2223" y="1895"/>
                      <a:pt x="2180" y="1920"/>
                      <a:pt x="2128" y="1937"/>
                    </a:cubicBezTo>
                    <a:cubicBezTo>
                      <a:pt x="2131" y="1915"/>
                      <a:pt x="2131" y="1890"/>
                      <a:pt x="2135" y="1869"/>
                    </a:cubicBezTo>
                    <a:cubicBezTo>
                      <a:pt x="2136" y="1865"/>
                      <a:pt x="2128" y="1863"/>
                      <a:pt x="2121" y="1863"/>
                    </a:cubicBezTo>
                    <a:cubicBezTo>
                      <a:pt x="2116" y="1863"/>
                      <a:pt x="2112" y="1864"/>
                      <a:pt x="2111" y="1867"/>
                    </a:cubicBezTo>
                    <a:cubicBezTo>
                      <a:pt x="2103" y="1894"/>
                      <a:pt x="2097" y="1923"/>
                      <a:pt x="2092" y="1951"/>
                    </a:cubicBezTo>
                    <a:cubicBezTo>
                      <a:pt x="2046" y="1962"/>
                      <a:pt x="2000" y="1968"/>
                      <a:pt x="1953" y="1968"/>
                    </a:cubicBezTo>
                    <a:cubicBezTo>
                      <a:pt x="1889" y="1968"/>
                      <a:pt x="1825" y="1956"/>
                      <a:pt x="1769" y="1930"/>
                    </a:cubicBezTo>
                    <a:cubicBezTo>
                      <a:pt x="1767" y="1929"/>
                      <a:pt x="1765" y="1929"/>
                      <a:pt x="1763" y="1929"/>
                    </a:cubicBezTo>
                    <a:cubicBezTo>
                      <a:pt x="1743" y="1929"/>
                      <a:pt x="1723" y="1964"/>
                      <a:pt x="1745" y="1977"/>
                    </a:cubicBezTo>
                    <a:cubicBezTo>
                      <a:pt x="1811" y="2015"/>
                      <a:pt x="1887" y="2032"/>
                      <a:pt x="1964" y="2032"/>
                    </a:cubicBezTo>
                    <a:cubicBezTo>
                      <a:pt x="2004" y="2032"/>
                      <a:pt x="2045" y="2027"/>
                      <a:pt x="2085" y="2018"/>
                    </a:cubicBezTo>
                    <a:lnTo>
                      <a:pt x="2085" y="2033"/>
                    </a:lnTo>
                    <a:cubicBezTo>
                      <a:pt x="2041" y="2048"/>
                      <a:pt x="1993" y="2059"/>
                      <a:pt x="1943" y="2059"/>
                    </a:cubicBezTo>
                    <a:cubicBezTo>
                      <a:pt x="1923" y="2059"/>
                      <a:pt x="1901" y="2057"/>
                      <a:pt x="1880" y="2052"/>
                    </a:cubicBezTo>
                    <a:cubicBezTo>
                      <a:pt x="1781" y="2030"/>
                      <a:pt x="1685" y="1984"/>
                      <a:pt x="1612" y="1916"/>
                    </a:cubicBezTo>
                    <a:cubicBezTo>
                      <a:pt x="1601" y="1906"/>
                      <a:pt x="1591" y="1893"/>
                      <a:pt x="1581" y="1882"/>
                    </a:cubicBezTo>
                    <a:lnTo>
                      <a:pt x="1581" y="1882"/>
                    </a:lnTo>
                    <a:cubicBezTo>
                      <a:pt x="1601" y="1885"/>
                      <a:pt x="1621" y="1887"/>
                      <a:pt x="1641" y="1887"/>
                    </a:cubicBezTo>
                    <a:cubicBezTo>
                      <a:pt x="1704" y="1887"/>
                      <a:pt x="1770" y="1868"/>
                      <a:pt x="1825" y="1821"/>
                    </a:cubicBezTo>
                    <a:cubicBezTo>
                      <a:pt x="1863" y="1838"/>
                      <a:pt x="1902" y="1849"/>
                      <a:pt x="1942" y="1849"/>
                    </a:cubicBezTo>
                    <a:cubicBezTo>
                      <a:pt x="1950" y="1849"/>
                      <a:pt x="1958" y="1848"/>
                      <a:pt x="1967" y="1847"/>
                    </a:cubicBezTo>
                    <a:cubicBezTo>
                      <a:pt x="2026" y="1840"/>
                      <a:pt x="2070" y="1805"/>
                      <a:pt x="2106" y="1773"/>
                    </a:cubicBezTo>
                    <a:cubicBezTo>
                      <a:pt x="2112" y="1774"/>
                      <a:pt x="2118" y="1774"/>
                      <a:pt x="2125" y="1774"/>
                    </a:cubicBezTo>
                    <a:cubicBezTo>
                      <a:pt x="2148" y="1774"/>
                      <a:pt x="2173" y="1769"/>
                      <a:pt x="2195" y="1766"/>
                    </a:cubicBezTo>
                    <a:cubicBezTo>
                      <a:pt x="2243" y="1754"/>
                      <a:pt x="2278" y="1719"/>
                      <a:pt x="2316" y="1693"/>
                    </a:cubicBezTo>
                    <a:cubicBezTo>
                      <a:pt x="2345" y="1673"/>
                      <a:pt x="2385" y="1649"/>
                      <a:pt x="2410" y="1617"/>
                    </a:cubicBezTo>
                    <a:close/>
                    <a:moveTo>
                      <a:pt x="1163" y="1626"/>
                    </a:moveTo>
                    <a:cubicBezTo>
                      <a:pt x="1162" y="1667"/>
                      <a:pt x="1160" y="1710"/>
                      <a:pt x="1160" y="1751"/>
                    </a:cubicBezTo>
                    <a:cubicBezTo>
                      <a:pt x="1160" y="1845"/>
                      <a:pt x="1153" y="1944"/>
                      <a:pt x="1180" y="2041"/>
                    </a:cubicBezTo>
                    <a:cubicBezTo>
                      <a:pt x="1195" y="2087"/>
                      <a:pt x="1214" y="2129"/>
                      <a:pt x="1239" y="2171"/>
                    </a:cubicBezTo>
                    <a:cubicBezTo>
                      <a:pt x="1148" y="2029"/>
                      <a:pt x="1120" y="1854"/>
                      <a:pt x="1142" y="1717"/>
                    </a:cubicBezTo>
                    <a:cubicBezTo>
                      <a:pt x="1145" y="1688"/>
                      <a:pt x="1153" y="1656"/>
                      <a:pt x="1163" y="1626"/>
                    </a:cubicBezTo>
                    <a:close/>
                    <a:moveTo>
                      <a:pt x="2780" y="2295"/>
                    </a:moveTo>
                    <a:lnTo>
                      <a:pt x="2780" y="2295"/>
                    </a:lnTo>
                    <a:cubicBezTo>
                      <a:pt x="2779" y="2299"/>
                      <a:pt x="2779" y="2301"/>
                      <a:pt x="2777" y="2306"/>
                    </a:cubicBezTo>
                    <a:cubicBezTo>
                      <a:pt x="2770" y="2308"/>
                      <a:pt x="2761" y="2310"/>
                      <a:pt x="2753" y="2312"/>
                    </a:cubicBezTo>
                    <a:cubicBezTo>
                      <a:pt x="2761" y="2307"/>
                      <a:pt x="2772" y="2300"/>
                      <a:pt x="2780" y="2295"/>
                    </a:cubicBezTo>
                    <a:close/>
                    <a:moveTo>
                      <a:pt x="1609" y="2204"/>
                    </a:moveTo>
                    <a:cubicBezTo>
                      <a:pt x="1663" y="2233"/>
                      <a:pt x="1719" y="2255"/>
                      <a:pt x="1775" y="2274"/>
                    </a:cubicBezTo>
                    <a:cubicBezTo>
                      <a:pt x="1853" y="2299"/>
                      <a:pt x="1934" y="2317"/>
                      <a:pt x="2016" y="2323"/>
                    </a:cubicBezTo>
                    <a:cubicBezTo>
                      <a:pt x="1974" y="2343"/>
                      <a:pt x="1932" y="2361"/>
                      <a:pt x="1886" y="2372"/>
                    </a:cubicBezTo>
                    <a:cubicBezTo>
                      <a:pt x="1853" y="2368"/>
                      <a:pt x="1822" y="2362"/>
                      <a:pt x="1791" y="2348"/>
                    </a:cubicBezTo>
                    <a:cubicBezTo>
                      <a:pt x="1718" y="2315"/>
                      <a:pt x="1663" y="2253"/>
                      <a:pt x="1609" y="2204"/>
                    </a:cubicBezTo>
                    <a:close/>
                    <a:moveTo>
                      <a:pt x="2780" y="1578"/>
                    </a:moveTo>
                    <a:cubicBezTo>
                      <a:pt x="2787" y="1600"/>
                      <a:pt x="2792" y="1622"/>
                      <a:pt x="2798" y="1645"/>
                    </a:cubicBezTo>
                    <a:cubicBezTo>
                      <a:pt x="2780" y="1717"/>
                      <a:pt x="2754" y="1787"/>
                      <a:pt x="2725" y="1854"/>
                    </a:cubicBezTo>
                    <a:cubicBezTo>
                      <a:pt x="2698" y="1916"/>
                      <a:pt x="2669" y="1979"/>
                      <a:pt x="2633" y="2041"/>
                    </a:cubicBezTo>
                    <a:cubicBezTo>
                      <a:pt x="2594" y="2076"/>
                      <a:pt x="2557" y="2109"/>
                      <a:pt x="2520" y="2142"/>
                    </a:cubicBezTo>
                    <a:cubicBezTo>
                      <a:pt x="2429" y="2227"/>
                      <a:pt x="2333" y="2329"/>
                      <a:pt x="2202" y="2380"/>
                    </a:cubicBezTo>
                    <a:cubicBezTo>
                      <a:pt x="2166" y="2385"/>
                      <a:pt x="2131" y="2387"/>
                      <a:pt x="2093" y="2390"/>
                    </a:cubicBezTo>
                    <a:cubicBezTo>
                      <a:pt x="2097" y="2376"/>
                      <a:pt x="2103" y="2362"/>
                      <a:pt x="2104" y="2345"/>
                    </a:cubicBezTo>
                    <a:cubicBezTo>
                      <a:pt x="2106" y="2341"/>
                      <a:pt x="2106" y="2336"/>
                      <a:pt x="2106" y="2333"/>
                    </a:cubicBezTo>
                    <a:cubicBezTo>
                      <a:pt x="2111" y="2329"/>
                      <a:pt x="2114" y="2326"/>
                      <a:pt x="2120" y="2322"/>
                    </a:cubicBezTo>
                    <a:cubicBezTo>
                      <a:pt x="2135" y="2321"/>
                      <a:pt x="2151" y="2321"/>
                      <a:pt x="2166" y="2318"/>
                    </a:cubicBezTo>
                    <a:cubicBezTo>
                      <a:pt x="2305" y="2295"/>
                      <a:pt x="2431" y="2213"/>
                      <a:pt x="2531" y="2110"/>
                    </a:cubicBezTo>
                    <a:cubicBezTo>
                      <a:pt x="2630" y="2007"/>
                      <a:pt x="2684" y="1869"/>
                      <a:pt x="2695" y="1725"/>
                    </a:cubicBezTo>
                    <a:cubicBezTo>
                      <a:pt x="2696" y="1711"/>
                      <a:pt x="2696" y="1696"/>
                      <a:pt x="2696" y="1682"/>
                    </a:cubicBezTo>
                    <a:cubicBezTo>
                      <a:pt x="2715" y="1666"/>
                      <a:pt x="2737" y="1648"/>
                      <a:pt x="2753" y="1627"/>
                    </a:cubicBezTo>
                    <a:cubicBezTo>
                      <a:pt x="2765" y="1612"/>
                      <a:pt x="2772" y="1594"/>
                      <a:pt x="2780" y="1578"/>
                    </a:cubicBezTo>
                    <a:close/>
                    <a:moveTo>
                      <a:pt x="2062" y="2350"/>
                    </a:moveTo>
                    <a:lnTo>
                      <a:pt x="2062" y="2350"/>
                    </a:lnTo>
                    <a:cubicBezTo>
                      <a:pt x="2058" y="2363"/>
                      <a:pt x="2056" y="2377"/>
                      <a:pt x="2052" y="2391"/>
                    </a:cubicBezTo>
                    <a:lnTo>
                      <a:pt x="2044" y="2391"/>
                    </a:lnTo>
                    <a:cubicBezTo>
                      <a:pt x="2018" y="2390"/>
                      <a:pt x="1993" y="2385"/>
                      <a:pt x="1967" y="2384"/>
                    </a:cubicBezTo>
                    <a:cubicBezTo>
                      <a:pt x="2001" y="2376"/>
                      <a:pt x="2031" y="2362"/>
                      <a:pt x="2062" y="2350"/>
                    </a:cubicBezTo>
                    <a:close/>
                    <a:moveTo>
                      <a:pt x="809" y="2078"/>
                    </a:moveTo>
                    <a:lnTo>
                      <a:pt x="809" y="2078"/>
                    </a:lnTo>
                    <a:cubicBezTo>
                      <a:pt x="820" y="2101"/>
                      <a:pt x="833" y="2124"/>
                      <a:pt x="847" y="2145"/>
                    </a:cubicBezTo>
                    <a:cubicBezTo>
                      <a:pt x="913" y="2251"/>
                      <a:pt x="1006" y="2329"/>
                      <a:pt x="1107" y="2391"/>
                    </a:cubicBezTo>
                    <a:cubicBezTo>
                      <a:pt x="1149" y="2445"/>
                      <a:pt x="1197" y="2493"/>
                      <a:pt x="1248" y="2537"/>
                    </a:cubicBezTo>
                    <a:cubicBezTo>
                      <a:pt x="1101" y="2431"/>
                      <a:pt x="937" y="2329"/>
                      <a:pt x="848" y="2165"/>
                    </a:cubicBezTo>
                    <a:cubicBezTo>
                      <a:pt x="833" y="2138"/>
                      <a:pt x="820" y="2107"/>
                      <a:pt x="809" y="2078"/>
                    </a:cubicBezTo>
                    <a:close/>
                    <a:moveTo>
                      <a:pt x="2717" y="2453"/>
                    </a:moveTo>
                    <a:lnTo>
                      <a:pt x="2717" y="2453"/>
                    </a:lnTo>
                    <a:cubicBezTo>
                      <a:pt x="2710" y="2467"/>
                      <a:pt x="2703" y="2482"/>
                      <a:pt x="2696" y="2495"/>
                    </a:cubicBezTo>
                    <a:cubicBezTo>
                      <a:pt x="2642" y="2519"/>
                      <a:pt x="2587" y="2537"/>
                      <a:pt x="2530" y="2549"/>
                    </a:cubicBezTo>
                    <a:cubicBezTo>
                      <a:pt x="2486" y="2560"/>
                      <a:pt x="2442" y="2564"/>
                      <a:pt x="2396" y="2571"/>
                    </a:cubicBezTo>
                    <a:cubicBezTo>
                      <a:pt x="2395" y="2567"/>
                      <a:pt x="2395" y="2562"/>
                      <a:pt x="2393" y="2557"/>
                    </a:cubicBezTo>
                    <a:cubicBezTo>
                      <a:pt x="2503" y="2535"/>
                      <a:pt x="2612" y="2501"/>
                      <a:pt x="2717" y="2453"/>
                    </a:cubicBezTo>
                    <a:close/>
                    <a:moveTo>
                      <a:pt x="2353" y="2567"/>
                    </a:moveTo>
                    <a:cubicBezTo>
                      <a:pt x="2355" y="2570"/>
                      <a:pt x="2355" y="2574"/>
                      <a:pt x="2358" y="2577"/>
                    </a:cubicBezTo>
                    <a:cubicBezTo>
                      <a:pt x="2327" y="2581"/>
                      <a:pt x="2298" y="2581"/>
                      <a:pt x="2270" y="2582"/>
                    </a:cubicBezTo>
                    <a:cubicBezTo>
                      <a:pt x="2283" y="2579"/>
                      <a:pt x="2297" y="2577"/>
                      <a:pt x="2311" y="2575"/>
                    </a:cubicBezTo>
                    <a:cubicBezTo>
                      <a:pt x="2325" y="2574"/>
                      <a:pt x="2340" y="2568"/>
                      <a:pt x="2353" y="2567"/>
                    </a:cubicBezTo>
                    <a:close/>
                    <a:moveTo>
                      <a:pt x="865" y="2558"/>
                    </a:moveTo>
                    <a:cubicBezTo>
                      <a:pt x="880" y="2570"/>
                      <a:pt x="895" y="2580"/>
                      <a:pt x="913" y="2592"/>
                    </a:cubicBezTo>
                    <a:cubicBezTo>
                      <a:pt x="908" y="2601"/>
                      <a:pt x="908" y="2612"/>
                      <a:pt x="907" y="2625"/>
                    </a:cubicBezTo>
                    <a:cubicBezTo>
                      <a:pt x="893" y="2603"/>
                      <a:pt x="878" y="2582"/>
                      <a:pt x="866" y="2560"/>
                    </a:cubicBezTo>
                    <a:cubicBezTo>
                      <a:pt x="866" y="2560"/>
                      <a:pt x="866" y="2559"/>
                      <a:pt x="865" y="2558"/>
                    </a:cubicBezTo>
                    <a:close/>
                    <a:moveTo>
                      <a:pt x="1369" y="2623"/>
                    </a:moveTo>
                    <a:lnTo>
                      <a:pt x="1369" y="2623"/>
                    </a:lnTo>
                    <a:cubicBezTo>
                      <a:pt x="1423" y="2658"/>
                      <a:pt x="1478" y="2688"/>
                      <a:pt x="1535" y="2713"/>
                    </a:cubicBezTo>
                    <a:cubicBezTo>
                      <a:pt x="1554" y="2721"/>
                      <a:pt x="1575" y="2728"/>
                      <a:pt x="1595" y="2735"/>
                    </a:cubicBezTo>
                    <a:cubicBezTo>
                      <a:pt x="1581" y="2735"/>
                      <a:pt x="1568" y="2736"/>
                      <a:pt x="1554" y="2736"/>
                    </a:cubicBezTo>
                    <a:cubicBezTo>
                      <a:pt x="1547" y="2736"/>
                      <a:pt x="1540" y="2735"/>
                      <a:pt x="1533" y="2735"/>
                    </a:cubicBezTo>
                    <a:cubicBezTo>
                      <a:pt x="1477" y="2701"/>
                      <a:pt x="1423" y="2662"/>
                      <a:pt x="1369" y="2623"/>
                    </a:cubicBezTo>
                    <a:close/>
                    <a:moveTo>
                      <a:pt x="1693" y="2773"/>
                    </a:moveTo>
                    <a:cubicBezTo>
                      <a:pt x="1719" y="2782"/>
                      <a:pt x="1745" y="2791"/>
                      <a:pt x="1773" y="2801"/>
                    </a:cubicBezTo>
                    <a:lnTo>
                      <a:pt x="1731" y="2826"/>
                    </a:lnTo>
                    <a:cubicBezTo>
                      <a:pt x="1712" y="2819"/>
                      <a:pt x="1693" y="2818"/>
                      <a:pt x="1674" y="2809"/>
                    </a:cubicBezTo>
                    <a:cubicBezTo>
                      <a:pt x="1656" y="2801"/>
                      <a:pt x="1636" y="2790"/>
                      <a:pt x="1619" y="2782"/>
                    </a:cubicBezTo>
                    <a:cubicBezTo>
                      <a:pt x="1643" y="2780"/>
                      <a:pt x="1667" y="2778"/>
                      <a:pt x="1693" y="2773"/>
                    </a:cubicBezTo>
                    <a:close/>
                    <a:moveTo>
                      <a:pt x="1837" y="2818"/>
                    </a:moveTo>
                    <a:cubicBezTo>
                      <a:pt x="1974" y="2856"/>
                      <a:pt x="2114" y="2879"/>
                      <a:pt x="2259" y="2881"/>
                    </a:cubicBezTo>
                    <a:cubicBezTo>
                      <a:pt x="2217" y="2892"/>
                      <a:pt x="2175" y="2900"/>
                      <a:pt x="2126" y="2900"/>
                    </a:cubicBezTo>
                    <a:cubicBezTo>
                      <a:pt x="2020" y="2899"/>
                      <a:pt x="1906" y="2877"/>
                      <a:pt x="1793" y="2844"/>
                    </a:cubicBezTo>
                    <a:cubicBezTo>
                      <a:pt x="1808" y="2835"/>
                      <a:pt x="1824" y="2829"/>
                      <a:pt x="1837" y="2818"/>
                    </a:cubicBezTo>
                    <a:close/>
                    <a:moveTo>
                      <a:pt x="935" y="2606"/>
                    </a:moveTo>
                    <a:cubicBezTo>
                      <a:pt x="1057" y="2728"/>
                      <a:pt x="1206" y="2822"/>
                      <a:pt x="1353" y="2906"/>
                    </a:cubicBezTo>
                    <a:cubicBezTo>
                      <a:pt x="1374" y="2918"/>
                      <a:pt x="1396" y="2929"/>
                      <a:pt x="1416" y="2940"/>
                    </a:cubicBezTo>
                    <a:cubicBezTo>
                      <a:pt x="1401" y="2941"/>
                      <a:pt x="1385" y="2943"/>
                      <a:pt x="1368" y="2946"/>
                    </a:cubicBezTo>
                    <a:cubicBezTo>
                      <a:pt x="1240" y="2881"/>
                      <a:pt x="1119" y="2808"/>
                      <a:pt x="999" y="2732"/>
                    </a:cubicBezTo>
                    <a:cubicBezTo>
                      <a:pt x="983" y="2720"/>
                      <a:pt x="965" y="2706"/>
                      <a:pt x="948" y="2694"/>
                    </a:cubicBezTo>
                    <a:cubicBezTo>
                      <a:pt x="943" y="2687"/>
                      <a:pt x="940" y="2679"/>
                      <a:pt x="935" y="2672"/>
                    </a:cubicBezTo>
                    <a:cubicBezTo>
                      <a:pt x="930" y="2650"/>
                      <a:pt x="930" y="2626"/>
                      <a:pt x="935" y="2606"/>
                    </a:cubicBezTo>
                    <a:close/>
                    <a:moveTo>
                      <a:pt x="1464" y="2963"/>
                    </a:moveTo>
                    <a:cubicBezTo>
                      <a:pt x="1507" y="2988"/>
                      <a:pt x="1553" y="3012"/>
                      <a:pt x="1597" y="3032"/>
                    </a:cubicBezTo>
                    <a:cubicBezTo>
                      <a:pt x="1542" y="3014"/>
                      <a:pt x="1488" y="2994"/>
                      <a:pt x="1436" y="2969"/>
                    </a:cubicBezTo>
                    <a:cubicBezTo>
                      <a:pt x="1445" y="2968"/>
                      <a:pt x="1453" y="2965"/>
                      <a:pt x="1464" y="2963"/>
                    </a:cubicBezTo>
                    <a:close/>
                    <a:moveTo>
                      <a:pt x="3337" y="1565"/>
                    </a:moveTo>
                    <a:cubicBezTo>
                      <a:pt x="3346" y="1606"/>
                      <a:pt x="3355" y="1648"/>
                      <a:pt x="3362" y="1690"/>
                    </a:cubicBezTo>
                    <a:cubicBezTo>
                      <a:pt x="3405" y="1973"/>
                      <a:pt x="3419" y="2286"/>
                      <a:pt x="3267" y="2557"/>
                    </a:cubicBezTo>
                    <a:cubicBezTo>
                      <a:pt x="3130" y="2804"/>
                      <a:pt x="2882" y="2983"/>
                      <a:pt x="2609" y="3058"/>
                    </a:cubicBezTo>
                    <a:cubicBezTo>
                      <a:pt x="2603" y="3060"/>
                      <a:pt x="2596" y="3060"/>
                      <a:pt x="2589" y="3064"/>
                    </a:cubicBezTo>
                    <a:cubicBezTo>
                      <a:pt x="2718" y="2976"/>
                      <a:pt x="2799" y="2855"/>
                      <a:pt x="2863" y="2729"/>
                    </a:cubicBezTo>
                    <a:cubicBezTo>
                      <a:pt x="2987" y="2654"/>
                      <a:pt x="3097" y="2555"/>
                      <a:pt x="3175" y="2431"/>
                    </a:cubicBezTo>
                    <a:cubicBezTo>
                      <a:pt x="3299" y="2237"/>
                      <a:pt x="3328" y="2019"/>
                      <a:pt x="3322" y="1812"/>
                    </a:cubicBezTo>
                    <a:cubicBezTo>
                      <a:pt x="3340" y="1732"/>
                      <a:pt x="3347" y="1649"/>
                      <a:pt x="3337" y="1565"/>
                    </a:cubicBezTo>
                    <a:close/>
                    <a:moveTo>
                      <a:pt x="282" y="2121"/>
                    </a:moveTo>
                    <a:cubicBezTo>
                      <a:pt x="308" y="2193"/>
                      <a:pt x="341" y="2262"/>
                      <a:pt x="379" y="2328"/>
                    </a:cubicBezTo>
                    <a:cubicBezTo>
                      <a:pt x="370" y="2358"/>
                      <a:pt x="363" y="2391"/>
                      <a:pt x="366" y="2421"/>
                    </a:cubicBezTo>
                    <a:cubicBezTo>
                      <a:pt x="376" y="2483"/>
                      <a:pt x="397" y="2542"/>
                      <a:pt x="408" y="2603"/>
                    </a:cubicBezTo>
                    <a:cubicBezTo>
                      <a:pt x="420" y="2665"/>
                      <a:pt x="441" y="2723"/>
                      <a:pt x="461" y="2784"/>
                    </a:cubicBezTo>
                    <a:cubicBezTo>
                      <a:pt x="480" y="2846"/>
                      <a:pt x="531" y="2892"/>
                      <a:pt x="559" y="2948"/>
                    </a:cubicBezTo>
                    <a:cubicBezTo>
                      <a:pt x="577" y="2987"/>
                      <a:pt x="577" y="3039"/>
                      <a:pt x="586" y="3085"/>
                    </a:cubicBezTo>
                    <a:cubicBezTo>
                      <a:pt x="573" y="3073"/>
                      <a:pt x="559" y="3061"/>
                      <a:pt x="548" y="3049"/>
                    </a:cubicBezTo>
                    <a:cubicBezTo>
                      <a:pt x="493" y="2990"/>
                      <a:pt x="441" y="2929"/>
                      <a:pt x="394" y="2864"/>
                    </a:cubicBezTo>
                    <a:cubicBezTo>
                      <a:pt x="348" y="2798"/>
                      <a:pt x="310" y="2724"/>
                      <a:pt x="282" y="2647"/>
                    </a:cubicBezTo>
                    <a:cubicBezTo>
                      <a:pt x="255" y="2566"/>
                      <a:pt x="282" y="2475"/>
                      <a:pt x="275" y="2396"/>
                    </a:cubicBezTo>
                    <a:cubicBezTo>
                      <a:pt x="269" y="2315"/>
                      <a:pt x="262" y="2235"/>
                      <a:pt x="275" y="2156"/>
                    </a:cubicBezTo>
                    <a:cubicBezTo>
                      <a:pt x="277" y="2143"/>
                      <a:pt x="281" y="2132"/>
                      <a:pt x="282" y="2121"/>
                    </a:cubicBezTo>
                    <a:close/>
                    <a:moveTo>
                      <a:pt x="3329" y="1328"/>
                    </a:moveTo>
                    <a:lnTo>
                      <a:pt x="3329" y="1328"/>
                    </a:lnTo>
                    <a:cubicBezTo>
                      <a:pt x="3413" y="1406"/>
                      <a:pt x="3483" y="1502"/>
                      <a:pt x="3522" y="1608"/>
                    </a:cubicBezTo>
                    <a:cubicBezTo>
                      <a:pt x="3584" y="1784"/>
                      <a:pt x="3541" y="1966"/>
                      <a:pt x="3514" y="2128"/>
                    </a:cubicBezTo>
                    <a:cubicBezTo>
                      <a:pt x="3486" y="2293"/>
                      <a:pt x="3438" y="2457"/>
                      <a:pt x="3351" y="2601"/>
                    </a:cubicBezTo>
                    <a:cubicBezTo>
                      <a:pt x="3267" y="2743"/>
                      <a:pt x="3163" y="2877"/>
                      <a:pt x="3035" y="2981"/>
                    </a:cubicBezTo>
                    <a:cubicBezTo>
                      <a:pt x="2923" y="3076"/>
                      <a:pt x="2809" y="3173"/>
                      <a:pt x="2676" y="3235"/>
                    </a:cubicBezTo>
                    <a:cubicBezTo>
                      <a:pt x="2659" y="3241"/>
                      <a:pt x="2647" y="3250"/>
                      <a:pt x="2629" y="3257"/>
                    </a:cubicBezTo>
                    <a:cubicBezTo>
                      <a:pt x="2541" y="3289"/>
                      <a:pt x="2448" y="3292"/>
                      <a:pt x="2357" y="3292"/>
                    </a:cubicBezTo>
                    <a:cubicBezTo>
                      <a:pt x="2332" y="3292"/>
                      <a:pt x="2307" y="3292"/>
                      <a:pt x="2282" y="3292"/>
                    </a:cubicBezTo>
                    <a:cubicBezTo>
                      <a:pt x="2256" y="3292"/>
                      <a:pt x="2229" y="3292"/>
                      <a:pt x="2203" y="3294"/>
                    </a:cubicBezTo>
                    <a:cubicBezTo>
                      <a:pt x="2174" y="3295"/>
                      <a:pt x="2144" y="3296"/>
                      <a:pt x="2114" y="3296"/>
                    </a:cubicBezTo>
                    <a:cubicBezTo>
                      <a:pt x="2006" y="3296"/>
                      <a:pt x="1898" y="3286"/>
                      <a:pt x="1795" y="3262"/>
                    </a:cubicBezTo>
                    <a:cubicBezTo>
                      <a:pt x="1664" y="3230"/>
                      <a:pt x="1521" y="3217"/>
                      <a:pt x="1398" y="3148"/>
                    </a:cubicBezTo>
                    <a:cubicBezTo>
                      <a:pt x="1360" y="3126"/>
                      <a:pt x="1325" y="3100"/>
                      <a:pt x="1291" y="3071"/>
                    </a:cubicBezTo>
                    <a:lnTo>
                      <a:pt x="1291" y="3071"/>
                    </a:lnTo>
                    <a:cubicBezTo>
                      <a:pt x="1356" y="3083"/>
                      <a:pt x="1423" y="3091"/>
                      <a:pt x="1488" y="3098"/>
                    </a:cubicBezTo>
                    <a:cubicBezTo>
                      <a:pt x="1697" y="3161"/>
                      <a:pt x="1912" y="3202"/>
                      <a:pt x="2132" y="3202"/>
                    </a:cubicBezTo>
                    <a:cubicBezTo>
                      <a:pt x="2140" y="3202"/>
                      <a:pt x="2147" y="3202"/>
                      <a:pt x="2154" y="3201"/>
                    </a:cubicBezTo>
                    <a:cubicBezTo>
                      <a:pt x="2480" y="3196"/>
                      <a:pt x="2817" y="3086"/>
                      <a:pt x="3069" y="2864"/>
                    </a:cubicBezTo>
                    <a:cubicBezTo>
                      <a:pt x="3333" y="2639"/>
                      <a:pt x="3437" y="2289"/>
                      <a:pt x="3430" y="1975"/>
                    </a:cubicBezTo>
                    <a:cubicBezTo>
                      <a:pt x="3428" y="1762"/>
                      <a:pt x="3375" y="1538"/>
                      <a:pt x="3329" y="1328"/>
                    </a:cubicBezTo>
                    <a:close/>
                    <a:moveTo>
                      <a:pt x="1905" y="0"/>
                    </a:moveTo>
                    <a:cubicBezTo>
                      <a:pt x="1837" y="2"/>
                      <a:pt x="1774" y="22"/>
                      <a:pt x="1708" y="32"/>
                    </a:cubicBezTo>
                    <a:cubicBezTo>
                      <a:pt x="1643" y="39"/>
                      <a:pt x="1581" y="65"/>
                      <a:pt x="1518" y="80"/>
                    </a:cubicBezTo>
                    <a:cubicBezTo>
                      <a:pt x="1453" y="97"/>
                      <a:pt x="1380" y="79"/>
                      <a:pt x="1316" y="101"/>
                    </a:cubicBezTo>
                    <a:cubicBezTo>
                      <a:pt x="1240" y="128"/>
                      <a:pt x="1188" y="204"/>
                      <a:pt x="1123" y="248"/>
                    </a:cubicBezTo>
                    <a:cubicBezTo>
                      <a:pt x="1117" y="235"/>
                      <a:pt x="1108" y="220"/>
                      <a:pt x="1106" y="220"/>
                    </a:cubicBezTo>
                    <a:cubicBezTo>
                      <a:pt x="1106" y="220"/>
                      <a:pt x="1105" y="220"/>
                      <a:pt x="1105" y="221"/>
                    </a:cubicBezTo>
                    <a:cubicBezTo>
                      <a:pt x="1086" y="237"/>
                      <a:pt x="1075" y="265"/>
                      <a:pt x="1047" y="266"/>
                    </a:cubicBezTo>
                    <a:cubicBezTo>
                      <a:pt x="1046" y="266"/>
                      <a:pt x="1044" y="266"/>
                      <a:pt x="1042" y="266"/>
                    </a:cubicBezTo>
                    <a:cubicBezTo>
                      <a:pt x="1015" y="266"/>
                      <a:pt x="977" y="248"/>
                      <a:pt x="947" y="244"/>
                    </a:cubicBezTo>
                    <a:cubicBezTo>
                      <a:pt x="914" y="241"/>
                      <a:pt x="867" y="216"/>
                      <a:pt x="834" y="216"/>
                    </a:cubicBezTo>
                    <a:cubicBezTo>
                      <a:pt x="802" y="216"/>
                      <a:pt x="785" y="237"/>
                      <a:pt x="758" y="245"/>
                    </a:cubicBezTo>
                    <a:cubicBezTo>
                      <a:pt x="731" y="256"/>
                      <a:pt x="717" y="284"/>
                      <a:pt x="692" y="296"/>
                    </a:cubicBezTo>
                    <a:cubicBezTo>
                      <a:pt x="666" y="307"/>
                      <a:pt x="626" y="306"/>
                      <a:pt x="603" y="324"/>
                    </a:cubicBezTo>
                    <a:cubicBezTo>
                      <a:pt x="578" y="339"/>
                      <a:pt x="542" y="342"/>
                      <a:pt x="520" y="362"/>
                    </a:cubicBezTo>
                    <a:cubicBezTo>
                      <a:pt x="497" y="382"/>
                      <a:pt x="502" y="428"/>
                      <a:pt x="483" y="449"/>
                    </a:cubicBezTo>
                    <a:lnTo>
                      <a:pt x="425" y="512"/>
                    </a:lnTo>
                    <a:cubicBezTo>
                      <a:pt x="406" y="533"/>
                      <a:pt x="373" y="544"/>
                      <a:pt x="355" y="566"/>
                    </a:cubicBezTo>
                    <a:cubicBezTo>
                      <a:pt x="335" y="587"/>
                      <a:pt x="307" y="600"/>
                      <a:pt x="288" y="622"/>
                    </a:cubicBezTo>
                    <a:cubicBezTo>
                      <a:pt x="269" y="644"/>
                      <a:pt x="245" y="664"/>
                      <a:pt x="227" y="686"/>
                    </a:cubicBezTo>
                    <a:cubicBezTo>
                      <a:pt x="211" y="711"/>
                      <a:pt x="212" y="745"/>
                      <a:pt x="191" y="767"/>
                    </a:cubicBezTo>
                    <a:cubicBezTo>
                      <a:pt x="172" y="789"/>
                      <a:pt x="142" y="803"/>
                      <a:pt x="121" y="826"/>
                    </a:cubicBezTo>
                    <a:cubicBezTo>
                      <a:pt x="102" y="848"/>
                      <a:pt x="74" y="867"/>
                      <a:pt x="57" y="891"/>
                    </a:cubicBezTo>
                    <a:cubicBezTo>
                      <a:pt x="39" y="916"/>
                      <a:pt x="46" y="951"/>
                      <a:pt x="33" y="979"/>
                    </a:cubicBezTo>
                    <a:cubicBezTo>
                      <a:pt x="19" y="1008"/>
                      <a:pt x="4" y="1037"/>
                      <a:pt x="2" y="1071"/>
                    </a:cubicBezTo>
                    <a:cubicBezTo>
                      <a:pt x="0" y="1106"/>
                      <a:pt x="25" y="1151"/>
                      <a:pt x="26" y="1185"/>
                    </a:cubicBezTo>
                    <a:cubicBezTo>
                      <a:pt x="28" y="1221"/>
                      <a:pt x="32" y="1256"/>
                      <a:pt x="40" y="1291"/>
                    </a:cubicBezTo>
                    <a:cubicBezTo>
                      <a:pt x="47" y="1323"/>
                      <a:pt x="68" y="1360"/>
                      <a:pt x="32" y="1378"/>
                    </a:cubicBezTo>
                    <a:cubicBezTo>
                      <a:pt x="29" y="1378"/>
                      <a:pt x="49" y="1385"/>
                      <a:pt x="53" y="1385"/>
                    </a:cubicBezTo>
                    <a:cubicBezTo>
                      <a:pt x="53" y="1385"/>
                      <a:pt x="54" y="1385"/>
                      <a:pt x="54" y="1385"/>
                    </a:cubicBezTo>
                    <a:cubicBezTo>
                      <a:pt x="94" y="1378"/>
                      <a:pt x="91" y="1359"/>
                      <a:pt x="88" y="1337"/>
                    </a:cubicBezTo>
                    <a:cubicBezTo>
                      <a:pt x="83" y="1304"/>
                      <a:pt x="55" y="1264"/>
                      <a:pt x="62" y="1235"/>
                    </a:cubicBezTo>
                    <a:cubicBezTo>
                      <a:pt x="68" y="1207"/>
                      <a:pt x="66" y="1178"/>
                      <a:pt x="69" y="1150"/>
                    </a:cubicBezTo>
                    <a:cubicBezTo>
                      <a:pt x="73" y="1119"/>
                      <a:pt x="77" y="1092"/>
                      <a:pt x="88" y="1067"/>
                    </a:cubicBezTo>
                    <a:cubicBezTo>
                      <a:pt x="101" y="1041"/>
                      <a:pt x="156" y="1035"/>
                      <a:pt x="172" y="1013"/>
                    </a:cubicBezTo>
                    <a:cubicBezTo>
                      <a:pt x="190" y="991"/>
                      <a:pt x="200" y="965"/>
                      <a:pt x="222" y="946"/>
                    </a:cubicBezTo>
                    <a:cubicBezTo>
                      <a:pt x="245" y="927"/>
                      <a:pt x="262" y="905"/>
                      <a:pt x="288" y="888"/>
                    </a:cubicBezTo>
                    <a:cubicBezTo>
                      <a:pt x="311" y="870"/>
                      <a:pt x="308" y="836"/>
                      <a:pt x="335" y="819"/>
                    </a:cubicBezTo>
                    <a:cubicBezTo>
                      <a:pt x="346" y="811"/>
                      <a:pt x="367" y="811"/>
                      <a:pt x="387" y="811"/>
                    </a:cubicBezTo>
                    <a:cubicBezTo>
                      <a:pt x="408" y="811"/>
                      <a:pt x="429" y="811"/>
                      <a:pt x="439" y="803"/>
                    </a:cubicBezTo>
                    <a:cubicBezTo>
                      <a:pt x="461" y="786"/>
                      <a:pt x="476" y="774"/>
                      <a:pt x="497" y="759"/>
                    </a:cubicBezTo>
                    <a:cubicBezTo>
                      <a:pt x="516" y="745"/>
                      <a:pt x="508" y="706"/>
                      <a:pt x="529" y="693"/>
                    </a:cubicBezTo>
                    <a:cubicBezTo>
                      <a:pt x="542" y="684"/>
                      <a:pt x="562" y="682"/>
                      <a:pt x="580" y="676"/>
                    </a:cubicBezTo>
                    <a:cubicBezTo>
                      <a:pt x="587" y="681"/>
                      <a:pt x="593" y="684"/>
                      <a:pt x="596" y="684"/>
                    </a:cubicBezTo>
                    <a:cubicBezTo>
                      <a:pt x="598" y="684"/>
                      <a:pt x="598" y="684"/>
                      <a:pt x="599" y="683"/>
                    </a:cubicBezTo>
                    <a:cubicBezTo>
                      <a:pt x="607" y="672"/>
                      <a:pt x="614" y="662"/>
                      <a:pt x="624" y="650"/>
                    </a:cubicBezTo>
                    <a:cubicBezTo>
                      <a:pt x="633" y="640"/>
                      <a:pt x="644" y="628"/>
                      <a:pt x="658" y="620"/>
                    </a:cubicBezTo>
                    <a:cubicBezTo>
                      <a:pt x="676" y="606"/>
                      <a:pt x="708" y="603"/>
                      <a:pt x="727" y="589"/>
                    </a:cubicBezTo>
                    <a:cubicBezTo>
                      <a:pt x="745" y="576"/>
                      <a:pt x="749" y="547"/>
                      <a:pt x="765" y="533"/>
                    </a:cubicBezTo>
                    <a:cubicBezTo>
                      <a:pt x="772" y="528"/>
                      <a:pt x="779" y="519"/>
                      <a:pt x="785" y="511"/>
                    </a:cubicBezTo>
                    <a:cubicBezTo>
                      <a:pt x="833" y="492"/>
                      <a:pt x="886" y="482"/>
                      <a:pt x="930" y="464"/>
                    </a:cubicBezTo>
                    <a:cubicBezTo>
                      <a:pt x="976" y="452"/>
                      <a:pt x="1023" y="449"/>
                      <a:pt x="1068" y="444"/>
                    </a:cubicBezTo>
                    <a:lnTo>
                      <a:pt x="1068" y="444"/>
                    </a:lnTo>
                    <a:cubicBezTo>
                      <a:pt x="1023" y="466"/>
                      <a:pt x="976" y="489"/>
                      <a:pt x="935" y="523"/>
                    </a:cubicBezTo>
                    <a:cubicBezTo>
                      <a:pt x="913" y="541"/>
                      <a:pt x="893" y="562"/>
                      <a:pt x="874" y="585"/>
                    </a:cubicBezTo>
                    <a:cubicBezTo>
                      <a:pt x="855" y="594"/>
                      <a:pt x="837" y="602"/>
                      <a:pt x="819" y="613"/>
                    </a:cubicBezTo>
                    <a:cubicBezTo>
                      <a:pt x="768" y="643"/>
                      <a:pt x="716" y="676"/>
                      <a:pt x="666" y="712"/>
                    </a:cubicBezTo>
                    <a:cubicBezTo>
                      <a:pt x="619" y="752"/>
                      <a:pt x="586" y="806"/>
                      <a:pt x="541" y="847"/>
                    </a:cubicBezTo>
                    <a:cubicBezTo>
                      <a:pt x="494" y="885"/>
                      <a:pt x="439" y="920"/>
                      <a:pt x="394" y="965"/>
                    </a:cubicBezTo>
                    <a:cubicBezTo>
                      <a:pt x="351" y="1009"/>
                      <a:pt x="303" y="1055"/>
                      <a:pt x="266" y="1108"/>
                    </a:cubicBezTo>
                    <a:cubicBezTo>
                      <a:pt x="231" y="1159"/>
                      <a:pt x="218" y="1222"/>
                      <a:pt x="194" y="1280"/>
                    </a:cubicBezTo>
                    <a:cubicBezTo>
                      <a:pt x="165" y="1317"/>
                      <a:pt x="132" y="1353"/>
                      <a:pt x="110" y="1397"/>
                    </a:cubicBezTo>
                    <a:cubicBezTo>
                      <a:pt x="84" y="1443"/>
                      <a:pt x="88" y="1500"/>
                      <a:pt x="70" y="1550"/>
                    </a:cubicBezTo>
                    <a:cubicBezTo>
                      <a:pt x="55" y="1605"/>
                      <a:pt x="39" y="1662"/>
                      <a:pt x="41" y="1721"/>
                    </a:cubicBezTo>
                    <a:cubicBezTo>
                      <a:pt x="46" y="1778"/>
                      <a:pt x="77" y="1839"/>
                      <a:pt x="91" y="1894"/>
                    </a:cubicBezTo>
                    <a:cubicBezTo>
                      <a:pt x="101" y="1935"/>
                      <a:pt x="114" y="1973"/>
                      <a:pt x="131" y="2011"/>
                    </a:cubicBezTo>
                    <a:cubicBezTo>
                      <a:pt x="114" y="2085"/>
                      <a:pt x="98" y="2161"/>
                      <a:pt x="96" y="2238"/>
                    </a:cubicBezTo>
                    <a:cubicBezTo>
                      <a:pt x="95" y="2329"/>
                      <a:pt x="128" y="2416"/>
                      <a:pt x="146" y="2500"/>
                    </a:cubicBezTo>
                    <a:cubicBezTo>
                      <a:pt x="167" y="2595"/>
                      <a:pt x="197" y="2688"/>
                      <a:pt x="245" y="2773"/>
                    </a:cubicBezTo>
                    <a:cubicBezTo>
                      <a:pt x="296" y="2857"/>
                      <a:pt x="373" y="2921"/>
                      <a:pt x="439" y="2988"/>
                    </a:cubicBezTo>
                    <a:cubicBezTo>
                      <a:pt x="490" y="3043"/>
                      <a:pt x="549" y="3091"/>
                      <a:pt x="610" y="3133"/>
                    </a:cubicBezTo>
                    <a:cubicBezTo>
                      <a:pt x="641" y="3177"/>
                      <a:pt x="679" y="3221"/>
                      <a:pt x="714" y="3262"/>
                    </a:cubicBezTo>
                    <a:cubicBezTo>
                      <a:pt x="756" y="3306"/>
                      <a:pt x="820" y="3321"/>
                      <a:pt x="867" y="3358"/>
                    </a:cubicBezTo>
                    <a:cubicBezTo>
                      <a:pt x="913" y="3397"/>
                      <a:pt x="950" y="3455"/>
                      <a:pt x="1003" y="3485"/>
                    </a:cubicBezTo>
                    <a:cubicBezTo>
                      <a:pt x="1057" y="3518"/>
                      <a:pt x="1116" y="3537"/>
                      <a:pt x="1174" y="3562"/>
                    </a:cubicBezTo>
                    <a:cubicBezTo>
                      <a:pt x="1232" y="3585"/>
                      <a:pt x="1286" y="3624"/>
                      <a:pt x="1347" y="3638"/>
                    </a:cubicBezTo>
                    <a:cubicBezTo>
                      <a:pt x="1409" y="3654"/>
                      <a:pt x="1474" y="3647"/>
                      <a:pt x="1536" y="3652"/>
                    </a:cubicBezTo>
                    <a:cubicBezTo>
                      <a:pt x="1551" y="3653"/>
                      <a:pt x="1566" y="3654"/>
                      <a:pt x="1581" y="3654"/>
                    </a:cubicBezTo>
                    <a:cubicBezTo>
                      <a:pt x="1629" y="3654"/>
                      <a:pt x="1677" y="3647"/>
                      <a:pt x="1725" y="3647"/>
                    </a:cubicBezTo>
                    <a:cubicBezTo>
                      <a:pt x="1727" y="3647"/>
                      <a:pt x="1730" y="3647"/>
                      <a:pt x="1732" y="3647"/>
                    </a:cubicBezTo>
                    <a:cubicBezTo>
                      <a:pt x="1784" y="3647"/>
                      <a:pt x="1837" y="3670"/>
                      <a:pt x="1890" y="3670"/>
                    </a:cubicBezTo>
                    <a:cubicBezTo>
                      <a:pt x="1898" y="3670"/>
                      <a:pt x="1906" y="3669"/>
                      <a:pt x="1914" y="3668"/>
                    </a:cubicBezTo>
                    <a:cubicBezTo>
                      <a:pt x="1956" y="3661"/>
                      <a:pt x="1993" y="3638"/>
                      <a:pt x="2029" y="3616"/>
                    </a:cubicBezTo>
                    <a:cubicBezTo>
                      <a:pt x="2071" y="3599"/>
                      <a:pt x="2114" y="3579"/>
                      <a:pt x="2158" y="3565"/>
                    </a:cubicBezTo>
                    <a:cubicBezTo>
                      <a:pt x="2197" y="3551"/>
                      <a:pt x="2235" y="3535"/>
                      <a:pt x="2272" y="3514"/>
                    </a:cubicBezTo>
                    <a:cubicBezTo>
                      <a:pt x="2305" y="3510"/>
                      <a:pt x="2340" y="3506"/>
                      <a:pt x="2373" y="3499"/>
                    </a:cubicBezTo>
                    <a:cubicBezTo>
                      <a:pt x="2552" y="3463"/>
                      <a:pt x="2715" y="3374"/>
                      <a:pt x="2867" y="3283"/>
                    </a:cubicBezTo>
                    <a:cubicBezTo>
                      <a:pt x="3020" y="3190"/>
                      <a:pt x="3170" y="3085"/>
                      <a:pt x="3288" y="2947"/>
                    </a:cubicBezTo>
                    <a:cubicBezTo>
                      <a:pt x="3406" y="2811"/>
                      <a:pt x="3511" y="2658"/>
                      <a:pt x="3578" y="2486"/>
                    </a:cubicBezTo>
                    <a:cubicBezTo>
                      <a:pt x="3646" y="2314"/>
                      <a:pt x="3661" y="2127"/>
                      <a:pt x="3659" y="1941"/>
                    </a:cubicBezTo>
                    <a:cubicBezTo>
                      <a:pt x="3658" y="1770"/>
                      <a:pt x="3620" y="1587"/>
                      <a:pt x="3522" y="1429"/>
                    </a:cubicBezTo>
                    <a:cubicBezTo>
                      <a:pt x="3534" y="1425"/>
                      <a:pt x="3538" y="1418"/>
                      <a:pt x="3543" y="1411"/>
                    </a:cubicBezTo>
                    <a:cubicBezTo>
                      <a:pt x="3570" y="1461"/>
                      <a:pt x="3598" y="1512"/>
                      <a:pt x="3624" y="1565"/>
                    </a:cubicBezTo>
                    <a:cubicBezTo>
                      <a:pt x="3653" y="1624"/>
                      <a:pt x="3690" y="1696"/>
                      <a:pt x="3668" y="1762"/>
                    </a:cubicBezTo>
                    <a:cubicBezTo>
                      <a:pt x="3667" y="1763"/>
                      <a:pt x="3673" y="1764"/>
                      <a:pt x="3679" y="1764"/>
                    </a:cubicBezTo>
                    <a:cubicBezTo>
                      <a:pt x="3685" y="1764"/>
                      <a:pt x="3691" y="1763"/>
                      <a:pt x="3693" y="1762"/>
                    </a:cubicBezTo>
                    <a:cubicBezTo>
                      <a:pt x="3723" y="1714"/>
                      <a:pt x="3710" y="1667"/>
                      <a:pt x="3695" y="1622"/>
                    </a:cubicBezTo>
                    <a:cubicBezTo>
                      <a:pt x="3669" y="1551"/>
                      <a:pt x="3617" y="1491"/>
                      <a:pt x="3592" y="1426"/>
                    </a:cubicBezTo>
                    <a:cubicBezTo>
                      <a:pt x="3570" y="1366"/>
                      <a:pt x="3541" y="1308"/>
                      <a:pt x="3507" y="1254"/>
                    </a:cubicBezTo>
                    <a:cubicBezTo>
                      <a:pt x="3472" y="1195"/>
                      <a:pt x="3441" y="1143"/>
                      <a:pt x="3410" y="1089"/>
                    </a:cubicBezTo>
                    <a:lnTo>
                      <a:pt x="3410" y="1088"/>
                    </a:lnTo>
                    <a:cubicBezTo>
                      <a:pt x="3410" y="1082"/>
                      <a:pt x="3412" y="1078"/>
                      <a:pt x="3410" y="1074"/>
                    </a:cubicBezTo>
                    <a:cubicBezTo>
                      <a:pt x="3404" y="1049"/>
                      <a:pt x="3390" y="1028"/>
                      <a:pt x="3383" y="1002"/>
                    </a:cubicBezTo>
                    <a:cubicBezTo>
                      <a:pt x="3376" y="965"/>
                      <a:pt x="3369" y="925"/>
                      <a:pt x="3348" y="895"/>
                    </a:cubicBezTo>
                    <a:cubicBezTo>
                      <a:pt x="3335" y="872"/>
                      <a:pt x="3318" y="850"/>
                      <a:pt x="3303" y="829"/>
                    </a:cubicBezTo>
                    <a:cubicBezTo>
                      <a:pt x="3311" y="814"/>
                      <a:pt x="3324" y="775"/>
                      <a:pt x="3314" y="755"/>
                    </a:cubicBezTo>
                    <a:cubicBezTo>
                      <a:pt x="3300" y="731"/>
                      <a:pt x="3282" y="711"/>
                      <a:pt x="3267" y="686"/>
                    </a:cubicBezTo>
                    <a:cubicBezTo>
                      <a:pt x="3252" y="664"/>
                      <a:pt x="3212" y="669"/>
                      <a:pt x="3194" y="650"/>
                    </a:cubicBezTo>
                    <a:cubicBezTo>
                      <a:pt x="3178" y="629"/>
                      <a:pt x="3172" y="589"/>
                      <a:pt x="3153" y="569"/>
                    </a:cubicBezTo>
                    <a:cubicBezTo>
                      <a:pt x="3132" y="550"/>
                      <a:pt x="3109" y="540"/>
                      <a:pt x="3087" y="522"/>
                    </a:cubicBezTo>
                    <a:cubicBezTo>
                      <a:pt x="3066" y="505"/>
                      <a:pt x="3053" y="475"/>
                      <a:pt x="3028" y="459"/>
                    </a:cubicBezTo>
                    <a:cubicBezTo>
                      <a:pt x="3006" y="445"/>
                      <a:pt x="2973" y="449"/>
                      <a:pt x="2949" y="437"/>
                    </a:cubicBezTo>
                    <a:lnTo>
                      <a:pt x="2933" y="431"/>
                    </a:lnTo>
                    <a:cubicBezTo>
                      <a:pt x="2901" y="387"/>
                      <a:pt x="2878" y="321"/>
                      <a:pt x="2832" y="289"/>
                    </a:cubicBezTo>
                    <a:cubicBezTo>
                      <a:pt x="2780" y="251"/>
                      <a:pt x="2724" y="221"/>
                      <a:pt x="2667" y="188"/>
                    </a:cubicBezTo>
                    <a:cubicBezTo>
                      <a:pt x="2608" y="156"/>
                      <a:pt x="2538" y="161"/>
                      <a:pt x="2477" y="139"/>
                    </a:cubicBezTo>
                    <a:cubicBezTo>
                      <a:pt x="2420" y="113"/>
                      <a:pt x="2360" y="73"/>
                      <a:pt x="2297" y="55"/>
                    </a:cubicBezTo>
                    <a:cubicBezTo>
                      <a:pt x="2234" y="42"/>
                      <a:pt x="2168" y="35"/>
                      <a:pt x="2103" y="29"/>
                    </a:cubicBezTo>
                    <a:cubicBezTo>
                      <a:pt x="2037" y="21"/>
                      <a:pt x="1972" y="0"/>
                      <a:pt x="190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29"/>
              <p:cNvSpPr/>
              <p:nvPr/>
            </p:nvSpPr>
            <p:spPr>
              <a:xfrm>
                <a:off x="1595900" y="3649200"/>
                <a:ext cx="2200" cy="900"/>
              </a:xfrm>
              <a:custGeom>
                <a:rect b="b" l="l" r="r" t="t"/>
                <a:pathLst>
                  <a:path extrusionOk="0" h="36" w="88">
                    <a:moveTo>
                      <a:pt x="78" y="1"/>
                    </a:moveTo>
                    <a:cubicBezTo>
                      <a:pt x="57" y="15"/>
                      <a:pt x="35" y="24"/>
                      <a:pt x="20" y="31"/>
                    </a:cubicBezTo>
                    <a:cubicBezTo>
                      <a:pt x="13" y="34"/>
                      <a:pt x="6" y="34"/>
                      <a:pt x="1" y="35"/>
                    </a:cubicBezTo>
                    <a:lnTo>
                      <a:pt x="87" y="34"/>
                    </a:lnTo>
                    <a:cubicBezTo>
                      <a:pt x="84" y="22"/>
                      <a:pt x="82" y="11"/>
                      <a:pt x="78"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29"/>
              <p:cNvSpPr/>
              <p:nvPr/>
            </p:nvSpPr>
            <p:spPr>
              <a:xfrm>
                <a:off x="1593450" y="3648900"/>
                <a:ext cx="1125" cy="200"/>
              </a:xfrm>
              <a:custGeom>
                <a:rect b="b" l="l" r="r" t="t"/>
                <a:pathLst>
                  <a:path extrusionOk="0" h="8" w="45">
                    <a:moveTo>
                      <a:pt x="1" y="1"/>
                    </a:moveTo>
                    <a:cubicBezTo>
                      <a:pt x="8" y="4"/>
                      <a:pt x="20" y="8"/>
                      <a:pt x="29" y="8"/>
                    </a:cubicBezTo>
                    <a:cubicBezTo>
                      <a:pt x="37" y="8"/>
                      <a:pt x="43" y="6"/>
                      <a:pt x="45"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29"/>
              <p:cNvSpPr/>
              <p:nvPr/>
            </p:nvSpPr>
            <p:spPr>
              <a:xfrm>
                <a:off x="1554775" y="3607200"/>
                <a:ext cx="92450" cy="92450"/>
              </a:xfrm>
              <a:custGeom>
                <a:rect b="b" l="l" r="r" t="t"/>
                <a:pathLst>
                  <a:path extrusionOk="0" h="3698" w="3698">
                    <a:moveTo>
                      <a:pt x="1427" y="203"/>
                    </a:moveTo>
                    <a:cubicBezTo>
                      <a:pt x="1428" y="203"/>
                      <a:pt x="1430" y="203"/>
                      <a:pt x="1431" y="203"/>
                    </a:cubicBezTo>
                    <a:cubicBezTo>
                      <a:pt x="1405" y="221"/>
                      <a:pt x="1379" y="234"/>
                      <a:pt x="1355" y="255"/>
                    </a:cubicBezTo>
                    <a:cubicBezTo>
                      <a:pt x="1301" y="303"/>
                      <a:pt x="1262" y="356"/>
                      <a:pt x="1227" y="413"/>
                    </a:cubicBezTo>
                    <a:cubicBezTo>
                      <a:pt x="1209" y="416"/>
                      <a:pt x="1190" y="422"/>
                      <a:pt x="1171" y="424"/>
                    </a:cubicBezTo>
                    <a:cubicBezTo>
                      <a:pt x="1175" y="423"/>
                      <a:pt x="1176" y="418"/>
                      <a:pt x="1179" y="416"/>
                    </a:cubicBezTo>
                    <a:cubicBezTo>
                      <a:pt x="1202" y="407"/>
                      <a:pt x="1224" y="397"/>
                      <a:pt x="1241" y="379"/>
                    </a:cubicBezTo>
                    <a:cubicBezTo>
                      <a:pt x="1260" y="360"/>
                      <a:pt x="1273" y="313"/>
                      <a:pt x="1296" y="296"/>
                    </a:cubicBezTo>
                    <a:cubicBezTo>
                      <a:pt x="1319" y="279"/>
                      <a:pt x="1343" y="258"/>
                      <a:pt x="1372" y="234"/>
                    </a:cubicBezTo>
                    <a:cubicBezTo>
                      <a:pt x="1388" y="222"/>
                      <a:pt x="1408" y="203"/>
                      <a:pt x="1427" y="203"/>
                    </a:cubicBezTo>
                    <a:close/>
                    <a:moveTo>
                      <a:pt x="1489" y="397"/>
                    </a:moveTo>
                    <a:lnTo>
                      <a:pt x="1489" y="397"/>
                    </a:lnTo>
                    <a:cubicBezTo>
                      <a:pt x="1454" y="404"/>
                      <a:pt x="1420" y="418"/>
                      <a:pt x="1388" y="435"/>
                    </a:cubicBezTo>
                    <a:cubicBezTo>
                      <a:pt x="1354" y="438"/>
                      <a:pt x="1319" y="444"/>
                      <a:pt x="1285" y="449"/>
                    </a:cubicBezTo>
                    <a:cubicBezTo>
                      <a:pt x="1289" y="442"/>
                      <a:pt x="1293" y="435"/>
                      <a:pt x="1299" y="430"/>
                    </a:cubicBezTo>
                    <a:cubicBezTo>
                      <a:pt x="1362" y="418"/>
                      <a:pt x="1425" y="409"/>
                      <a:pt x="1489" y="397"/>
                    </a:cubicBezTo>
                    <a:close/>
                    <a:moveTo>
                      <a:pt x="1211" y="444"/>
                    </a:moveTo>
                    <a:lnTo>
                      <a:pt x="1211" y="444"/>
                    </a:lnTo>
                    <a:cubicBezTo>
                      <a:pt x="1206" y="451"/>
                      <a:pt x="1204" y="456"/>
                      <a:pt x="1200" y="463"/>
                    </a:cubicBezTo>
                    <a:cubicBezTo>
                      <a:pt x="1124" y="477"/>
                      <a:pt x="1048" y="493"/>
                      <a:pt x="975" y="519"/>
                    </a:cubicBezTo>
                    <a:cubicBezTo>
                      <a:pt x="979" y="511"/>
                      <a:pt x="984" y="504"/>
                      <a:pt x="990" y="499"/>
                    </a:cubicBezTo>
                    <a:cubicBezTo>
                      <a:pt x="1011" y="486"/>
                      <a:pt x="1041" y="488"/>
                      <a:pt x="1062" y="479"/>
                    </a:cubicBezTo>
                    <a:cubicBezTo>
                      <a:pt x="1085" y="471"/>
                      <a:pt x="1110" y="471"/>
                      <a:pt x="1131" y="464"/>
                    </a:cubicBezTo>
                    <a:cubicBezTo>
                      <a:pt x="1138" y="460"/>
                      <a:pt x="1143" y="453"/>
                      <a:pt x="1149" y="449"/>
                    </a:cubicBezTo>
                    <a:cubicBezTo>
                      <a:pt x="1150" y="450"/>
                      <a:pt x="1150" y="454"/>
                      <a:pt x="1151" y="454"/>
                    </a:cubicBezTo>
                    <a:cubicBezTo>
                      <a:pt x="1151" y="454"/>
                      <a:pt x="1151" y="454"/>
                      <a:pt x="1151" y="453"/>
                    </a:cubicBezTo>
                    <a:cubicBezTo>
                      <a:pt x="1172" y="452"/>
                      <a:pt x="1190" y="446"/>
                      <a:pt x="1211" y="444"/>
                    </a:cubicBezTo>
                    <a:close/>
                    <a:moveTo>
                      <a:pt x="1843" y="637"/>
                    </a:moveTo>
                    <a:cubicBezTo>
                      <a:pt x="1901" y="637"/>
                      <a:pt x="1959" y="640"/>
                      <a:pt x="2014" y="649"/>
                    </a:cubicBezTo>
                    <a:cubicBezTo>
                      <a:pt x="1994" y="649"/>
                      <a:pt x="1973" y="647"/>
                      <a:pt x="1952" y="647"/>
                    </a:cubicBezTo>
                    <a:cubicBezTo>
                      <a:pt x="1912" y="647"/>
                      <a:pt x="1873" y="650"/>
                      <a:pt x="1833" y="656"/>
                    </a:cubicBezTo>
                    <a:cubicBezTo>
                      <a:pt x="1819" y="649"/>
                      <a:pt x="1804" y="643"/>
                      <a:pt x="1789" y="638"/>
                    </a:cubicBezTo>
                    <a:cubicBezTo>
                      <a:pt x="1807" y="637"/>
                      <a:pt x="1825" y="637"/>
                      <a:pt x="1843" y="637"/>
                    </a:cubicBezTo>
                    <a:close/>
                    <a:moveTo>
                      <a:pt x="2306" y="932"/>
                    </a:moveTo>
                    <a:cubicBezTo>
                      <a:pt x="2310" y="934"/>
                      <a:pt x="2313" y="934"/>
                      <a:pt x="2317" y="936"/>
                    </a:cubicBezTo>
                    <a:cubicBezTo>
                      <a:pt x="2320" y="945"/>
                      <a:pt x="2321" y="952"/>
                      <a:pt x="2324" y="960"/>
                    </a:cubicBezTo>
                    <a:cubicBezTo>
                      <a:pt x="2318" y="952"/>
                      <a:pt x="2313" y="940"/>
                      <a:pt x="2306" y="932"/>
                    </a:cubicBezTo>
                    <a:close/>
                    <a:moveTo>
                      <a:pt x="1500" y="976"/>
                    </a:moveTo>
                    <a:cubicBezTo>
                      <a:pt x="1529" y="982"/>
                      <a:pt x="1570" y="994"/>
                      <a:pt x="1611" y="1015"/>
                    </a:cubicBezTo>
                    <a:cubicBezTo>
                      <a:pt x="1529" y="1019"/>
                      <a:pt x="1446" y="1038"/>
                      <a:pt x="1373" y="1079"/>
                    </a:cubicBezTo>
                    <a:cubicBezTo>
                      <a:pt x="1370" y="1073"/>
                      <a:pt x="1366" y="1064"/>
                      <a:pt x="1363" y="1056"/>
                    </a:cubicBezTo>
                    <a:cubicBezTo>
                      <a:pt x="1399" y="1026"/>
                      <a:pt x="1435" y="1000"/>
                      <a:pt x="1479" y="976"/>
                    </a:cubicBezTo>
                    <a:close/>
                    <a:moveTo>
                      <a:pt x="1336" y="1078"/>
                    </a:moveTo>
                    <a:lnTo>
                      <a:pt x="1336" y="1078"/>
                    </a:lnTo>
                    <a:cubicBezTo>
                      <a:pt x="1328" y="1090"/>
                      <a:pt x="1317" y="1103"/>
                      <a:pt x="1307" y="1111"/>
                    </a:cubicBezTo>
                    <a:lnTo>
                      <a:pt x="1292" y="1122"/>
                    </a:lnTo>
                    <a:cubicBezTo>
                      <a:pt x="1306" y="1106"/>
                      <a:pt x="1321" y="1092"/>
                      <a:pt x="1336" y="1078"/>
                    </a:cubicBezTo>
                    <a:close/>
                    <a:moveTo>
                      <a:pt x="2043" y="326"/>
                    </a:moveTo>
                    <a:cubicBezTo>
                      <a:pt x="2225" y="326"/>
                      <a:pt x="2409" y="356"/>
                      <a:pt x="2576" y="449"/>
                    </a:cubicBezTo>
                    <a:cubicBezTo>
                      <a:pt x="2824" y="585"/>
                      <a:pt x="3002" y="832"/>
                      <a:pt x="3078" y="1103"/>
                    </a:cubicBezTo>
                    <a:lnTo>
                      <a:pt x="3084" y="1124"/>
                    </a:lnTo>
                    <a:cubicBezTo>
                      <a:pt x="2991" y="996"/>
                      <a:pt x="2870" y="916"/>
                      <a:pt x="2745" y="851"/>
                    </a:cubicBezTo>
                    <a:cubicBezTo>
                      <a:pt x="2669" y="727"/>
                      <a:pt x="2568" y="620"/>
                      <a:pt x="2444" y="540"/>
                    </a:cubicBezTo>
                    <a:cubicBezTo>
                      <a:pt x="2265" y="426"/>
                      <a:pt x="2065" y="393"/>
                      <a:pt x="1872" y="393"/>
                    </a:cubicBezTo>
                    <a:cubicBezTo>
                      <a:pt x="1855" y="393"/>
                      <a:pt x="1839" y="394"/>
                      <a:pt x="1823" y="394"/>
                    </a:cubicBezTo>
                    <a:cubicBezTo>
                      <a:pt x="1769" y="381"/>
                      <a:pt x="1713" y="374"/>
                      <a:pt x="1657" y="374"/>
                    </a:cubicBezTo>
                    <a:cubicBezTo>
                      <a:pt x="1630" y="374"/>
                      <a:pt x="1603" y="375"/>
                      <a:pt x="1577" y="379"/>
                    </a:cubicBezTo>
                    <a:cubicBezTo>
                      <a:pt x="1619" y="369"/>
                      <a:pt x="1661" y="361"/>
                      <a:pt x="1705" y="354"/>
                    </a:cubicBezTo>
                    <a:cubicBezTo>
                      <a:pt x="1814" y="338"/>
                      <a:pt x="1928" y="326"/>
                      <a:pt x="2043" y="326"/>
                    </a:cubicBezTo>
                    <a:close/>
                    <a:moveTo>
                      <a:pt x="2466" y="996"/>
                    </a:moveTo>
                    <a:lnTo>
                      <a:pt x="2466" y="996"/>
                    </a:lnTo>
                    <a:cubicBezTo>
                      <a:pt x="2479" y="1002"/>
                      <a:pt x="2496" y="1009"/>
                      <a:pt x="2510" y="1016"/>
                    </a:cubicBezTo>
                    <a:cubicBezTo>
                      <a:pt x="2532" y="1070"/>
                      <a:pt x="2551" y="1125"/>
                      <a:pt x="2562" y="1181"/>
                    </a:cubicBezTo>
                    <a:cubicBezTo>
                      <a:pt x="2573" y="1225"/>
                      <a:pt x="2580" y="1269"/>
                      <a:pt x="2585" y="1315"/>
                    </a:cubicBezTo>
                    <a:cubicBezTo>
                      <a:pt x="2581" y="1316"/>
                      <a:pt x="2576" y="1316"/>
                      <a:pt x="2572" y="1318"/>
                    </a:cubicBezTo>
                    <a:cubicBezTo>
                      <a:pt x="2547" y="1209"/>
                      <a:pt x="2514" y="1099"/>
                      <a:pt x="2466" y="996"/>
                    </a:cubicBezTo>
                    <a:close/>
                    <a:moveTo>
                      <a:pt x="2590" y="1356"/>
                    </a:moveTo>
                    <a:cubicBezTo>
                      <a:pt x="2594" y="1385"/>
                      <a:pt x="2594" y="1414"/>
                      <a:pt x="2595" y="1443"/>
                    </a:cubicBezTo>
                    <a:cubicBezTo>
                      <a:pt x="2594" y="1429"/>
                      <a:pt x="2590" y="1415"/>
                      <a:pt x="2588" y="1402"/>
                    </a:cubicBezTo>
                    <a:cubicBezTo>
                      <a:pt x="2587" y="1388"/>
                      <a:pt x="2581" y="1373"/>
                      <a:pt x="2580" y="1359"/>
                    </a:cubicBezTo>
                    <a:cubicBezTo>
                      <a:pt x="2583" y="1357"/>
                      <a:pt x="2587" y="1356"/>
                      <a:pt x="2590" y="1356"/>
                    </a:cubicBezTo>
                    <a:close/>
                    <a:moveTo>
                      <a:pt x="1840" y="1311"/>
                    </a:moveTo>
                    <a:lnTo>
                      <a:pt x="1840" y="1311"/>
                    </a:lnTo>
                    <a:cubicBezTo>
                      <a:pt x="1844" y="1312"/>
                      <a:pt x="1849" y="1312"/>
                      <a:pt x="1852" y="1315"/>
                    </a:cubicBezTo>
                    <a:cubicBezTo>
                      <a:pt x="1855" y="1316"/>
                      <a:pt x="1859" y="1318"/>
                      <a:pt x="1863" y="1322"/>
                    </a:cubicBezTo>
                    <a:cubicBezTo>
                      <a:pt x="1946" y="1373"/>
                      <a:pt x="1983" y="1457"/>
                      <a:pt x="2010" y="1543"/>
                    </a:cubicBezTo>
                    <a:cubicBezTo>
                      <a:pt x="2016" y="1557"/>
                      <a:pt x="2020" y="1572"/>
                      <a:pt x="2025" y="1587"/>
                    </a:cubicBezTo>
                    <a:lnTo>
                      <a:pt x="2014" y="1587"/>
                    </a:lnTo>
                    <a:cubicBezTo>
                      <a:pt x="1991" y="1514"/>
                      <a:pt x="1955" y="1446"/>
                      <a:pt x="1907" y="1391"/>
                    </a:cubicBezTo>
                    <a:cubicBezTo>
                      <a:pt x="1890" y="1367"/>
                      <a:pt x="1867" y="1346"/>
                      <a:pt x="1844" y="1329"/>
                    </a:cubicBezTo>
                    <a:cubicBezTo>
                      <a:pt x="1844" y="1323"/>
                      <a:pt x="1842" y="1316"/>
                      <a:pt x="1840" y="1311"/>
                    </a:cubicBezTo>
                    <a:close/>
                    <a:moveTo>
                      <a:pt x="1657" y="917"/>
                    </a:moveTo>
                    <a:cubicBezTo>
                      <a:pt x="1728" y="934"/>
                      <a:pt x="1798" y="958"/>
                      <a:pt x="1867" y="989"/>
                    </a:cubicBezTo>
                    <a:cubicBezTo>
                      <a:pt x="1929" y="1016"/>
                      <a:pt x="1994" y="1045"/>
                      <a:pt x="2056" y="1082"/>
                    </a:cubicBezTo>
                    <a:cubicBezTo>
                      <a:pt x="2090" y="1119"/>
                      <a:pt x="2122" y="1158"/>
                      <a:pt x="2155" y="1194"/>
                    </a:cubicBezTo>
                    <a:cubicBezTo>
                      <a:pt x="2241" y="1285"/>
                      <a:pt x="2342" y="1380"/>
                      <a:pt x="2394" y="1510"/>
                    </a:cubicBezTo>
                    <a:cubicBezTo>
                      <a:pt x="2400" y="1546"/>
                      <a:pt x="2401" y="1583"/>
                      <a:pt x="2402" y="1619"/>
                    </a:cubicBezTo>
                    <a:cubicBezTo>
                      <a:pt x="2389" y="1615"/>
                      <a:pt x="2374" y="1609"/>
                      <a:pt x="2360" y="1608"/>
                    </a:cubicBezTo>
                    <a:cubicBezTo>
                      <a:pt x="2354" y="1607"/>
                      <a:pt x="2349" y="1607"/>
                      <a:pt x="2346" y="1607"/>
                    </a:cubicBezTo>
                    <a:cubicBezTo>
                      <a:pt x="2342" y="1601"/>
                      <a:pt x="2339" y="1598"/>
                      <a:pt x="2335" y="1593"/>
                    </a:cubicBezTo>
                    <a:cubicBezTo>
                      <a:pt x="2334" y="1578"/>
                      <a:pt x="2334" y="1561"/>
                      <a:pt x="2332" y="1546"/>
                    </a:cubicBezTo>
                    <a:cubicBezTo>
                      <a:pt x="2307" y="1410"/>
                      <a:pt x="2228" y="1285"/>
                      <a:pt x="2122" y="1185"/>
                    </a:cubicBezTo>
                    <a:cubicBezTo>
                      <a:pt x="2017" y="1082"/>
                      <a:pt x="1879" y="1030"/>
                      <a:pt x="1735" y="1019"/>
                    </a:cubicBezTo>
                    <a:cubicBezTo>
                      <a:pt x="1721" y="1016"/>
                      <a:pt x="1706" y="1016"/>
                      <a:pt x="1692" y="1016"/>
                    </a:cubicBezTo>
                    <a:cubicBezTo>
                      <a:pt x="1674" y="998"/>
                      <a:pt x="1658" y="975"/>
                      <a:pt x="1637" y="961"/>
                    </a:cubicBezTo>
                    <a:cubicBezTo>
                      <a:pt x="1622" y="949"/>
                      <a:pt x="1603" y="942"/>
                      <a:pt x="1588" y="934"/>
                    </a:cubicBezTo>
                    <a:cubicBezTo>
                      <a:pt x="1610" y="927"/>
                      <a:pt x="1632" y="921"/>
                      <a:pt x="1657" y="917"/>
                    </a:cubicBezTo>
                    <a:close/>
                    <a:moveTo>
                      <a:pt x="2361" y="1648"/>
                    </a:moveTo>
                    <a:lnTo>
                      <a:pt x="2361" y="1648"/>
                    </a:lnTo>
                    <a:cubicBezTo>
                      <a:pt x="2375" y="1652"/>
                      <a:pt x="2389" y="1653"/>
                      <a:pt x="2402" y="1656"/>
                    </a:cubicBezTo>
                    <a:lnTo>
                      <a:pt x="2402" y="1666"/>
                    </a:lnTo>
                    <a:cubicBezTo>
                      <a:pt x="2401" y="1691"/>
                      <a:pt x="2397" y="1717"/>
                      <a:pt x="2396" y="1741"/>
                    </a:cubicBezTo>
                    <a:cubicBezTo>
                      <a:pt x="2389" y="1710"/>
                      <a:pt x="2375" y="1680"/>
                      <a:pt x="2361" y="1648"/>
                    </a:cubicBezTo>
                    <a:close/>
                    <a:moveTo>
                      <a:pt x="2898" y="1452"/>
                    </a:moveTo>
                    <a:cubicBezTo>
                      <a:pt x="2909" y="1494"/>
                      <a:pt x="2917" y="1536"/>
                      <a:pt x="2917" y="1585"/>
                    </a:cubicBezTo>
                    <a:cubicBezTo>
                      <a:pt x="2916" y="1691"/>
                      <a:pt x="2892" y="1805"/>
                      <a:pt x="2861" y="1916"/>
                    </a:cubicBezTo>
                    <a:cubicBezTo>
                      <a:pt x="2850" y="1901"/>
                      <a:pt x="2843" y="1887"/>
                      <a:pt x="2833" y="1872"/>
                    </a:cubicBezTo>
                    <a:cubicBezTo>
                      <a:pt x="2870" y="1736"/>
                      <a:pt x="2895" y="1597"/>
                      <a:pt x="2898" y="1452"/>
                    </a:cubicBezTo>
                    <a:close/>
                    <a:moveTo>
                      <a:pt x="1526" y="1536"/>
                    </a:moveTo>
                    <a:cubicBezTo>
                      <a:pt x="1528" y="1536"/>
                      <a:pt x="1531" y="1536"/>
                      <a:pt x="1533" y="1538"/>
                    </a:cubicBezTo>
                    <a:cubicBezTo>
                      <a:pt x="1541" y="1545"/>
                      <a:pt x="1519" y="1578"/>
                      <a:pt x="1522" y="1583"/>
                    </a:cubicBezTo>
                    <a:cubicBezTo>
                      <a:pt x="1527" y="1587"/>
                      <a:pt x="1582" y="1587"/>
                      <a:pt x="1592" y="1611"/>
                    </a:cubicBezTo>
                    <a:cubicBezTo>
                      <a:pt x="1603" y="1629"/>
                      <a:pt x="1599" y="1652"/>
                      <a:pt x="1592" y="1667"/>
                    </a:cubicBezTo>
                    <a:lnTo>
                      <a:pt x="1712" y="1663"/>
                    </a:lnTo>
                    <a:cubicBezTo>
                      <a:pt x="1714" y="1667"/>
                      <a:pt x="1718" y="1669"/>
                      <a:pt x="1721" y="1674"/>
                    </a:cubicBezTo>
                    <a:cubicBezTo>
                      <a:pt x="1721" y="1675"/>
                      <a:pt x="1723" y="1677"/>
                      <a:pt x="1723" y="1678"/>
                    </a:cubicBezTo>
                    <a:cubicBezTo>
                      <a:pt x="1729" y="1674"/>
                      <a:pt x="1739" y="1669"/>
                      <a:pt x="1743" y="1663"/>
                    </a:cubicBezTo>
                    <a:lnTo>
                      <a:pt x="1756" y="1663"/>
                    </a:lnTo>
                    <a:cubicBezTo>
                      <a:pt x="1771" y="1703"/>
                      <a:pt x="1776" y="1757"/>
                      <a:pt x="1762" y="1802"/>
                    </a:cubicBezTo>
                    <a:cubicBezTo>
                      <a:pt x="1747" y="1856"/>
                      <a:pt x="1680" y="1869"/>
                      <a:pt x="1647" y="1889"/>
                    </a:cubicBezTo>
                    <a:lnTo>
                      <a:pt x="1636" y="1896"/>
                    </a:lnTo>
                    <a:cubicBezTo>
                      <a:pt x="1608" y="1909"/>
                      <a:pt x="1579" y="1920"/>
                      <a:pt x="1548" y="1920"/>
                    </a:cubicBezTo>
                    <a:cubicBezTo>
                      <a:pt x="1542" y="1920"/>
                      <a:pt x="1536" y="1920"/>
                      <a:pt x="1530" y="1919"/>
                    </a:cubicBezTo>
                    <a:cubicBezTo>
                      <a:pt x="1491" y="1912"/>
                      <a:pt x="1454" y="1902"/>
                      <a:pt x="1425" y="1880"/>
                    </a:cubicBezTo>
                    <a:cubicBezTo>
                      <a:pt x="1398" y="1858"/>
                      <a:pt x="1357" y="1858"/>
                      <a:pt x="1336" y="1825"/>
                    </a:cubicBezTo>
                    <a:cubicBezTo>
                      <a:pt x="1317" y="1795"/>
                      <a:pt x="1347" y="1737"/>
                      <a:pt x="1344" y="1715"/>
                    </a:cubicBezTo>
                    <a:cubicBezTo>
                      <a:pt x="1340" y="1692"/>
                      <a:pt x="1336" y="1673"/>
                      <a:pt x="1341" y="1653"/>
                    </a:cubicBezTo>
                    <a:cubicBezTo>
                      <a:pt x="1347" y="1635"/>
                      <a:pt x="1317" y="1619"/>
                      <a:pt x="1328" y="1600"/>
                    </a:cubicBezTo>
                    <a:cubicBezTo>
                      <a:pt x="1339" y="1583"/>
                      <a:pt x="1373" y="1580"/>
                      <a:pt x="1388" y="1572"/>
                    </a:cubicBezTo>
                    <a:cubicBezTo>
                      <a:pt x="1399" y="1564"/>
                      <a:pt x="1410" y="1549"/>
                      <a:pt x="1427" y="1543"/>
                    </a:cubicBezTo>
                    <a:cubicBezTo>
                      <a:pt x="1430" y="1542"/>
                      <a:pt x="1433" y="1542"/>
                      <a:pt x="1437" y="1542"/>
                    </a:cubicBezTo>
                    <a:cubicBezTo>
                      <a:pt x="1452" y="1542"/>
                      <a:pt x="1469" y="1550"/>
                      <a:pt x="1478" y="1552"/>
                    </a:cubicBezTo>
                    <a:cubicBezTo>
                      <a:pt x="1486" y="1552"/>
                      <a:pt x="1494" y="1537"/>
                      <a:pt x="1503" y="1537"/>
                    </a:cubicBezTo>
                    <a:cubicBezTo>
                      <a:pt x="1504" y="1537"/>
                      <a:pt x="1505" y="1537"/>
                      <a:pt x="1507" y="1538"/>
                    </a:cubicBezTo>
                    <a:cubicBezTo>
                      <a:pt x="1507" y="1538"/>
                      <a:pt x="1508" y="1538"/>
                      <a:pt x="1509" y="1538"/>
                    </a:cubicBezTo>
                    <a:cubicBezTo>
                      <a:pt x="1514" y="1538"/>
                      <a:pt x="1520" y="1536"/>
                      <a:pt x="1526" y="1536"/>
                    </a:cubicBezTo>
                    <a:close/>
                    <a:moveTo>
                      <a:pt x="2814" y="1935"/>
                    </a:moveTo>
                    <a:cubicBezTo>
                      <a:pt x="2824" y="1951"/>
                      <a:pt x="2833" y="1964"/>
                      <a:pt x="2840" y="1978"/>
                    </a:cubicBezTo>
                    <a:cubicBezTo>
                      <a:pt x="2833" y="1997"/>
                      <a:pt x="2830" y="2017"/>
                      <a:pt x="2822" y="2035"/>
                    </a:cubicBezTo>
                    <a:cubicBezTo>
                      <a:pt x="2814" y="2054"/>
                      <a:pt x="2803" y="2073"/>
                      <a:pt x="2795" y="2090"/>
                    </a:cubicBezTo>
                    <a:cubicBezTo>
                      <a:pt x="2793" y="2066"/>
                      <a:pt x="2792" y="2041"/>
                      <a:pt x="2786" y="2017"/>
                    </a:cubicBezTo>
                    <a:cubicBezTo>
                      <a:pt x="2796" y="1989"/>
                      <a:pt x="2806" y="1963"/>
                      <a:pt x="2814" y="1935"/>
                    </a:cubicBezTo>
                    <a:close/>
                    <a:moveTo>
                      <a:pt x="2335" y="1692"/>
                    </a:moveTo>
                    <a:cubicBezTo>
                      <a:pt x="2354" y="1733"/>
                      <a:pt x="2372" y="1777"/>
                      <a:pt x="2383" y="1821"/>
                    </a:cubicBezTo>
                    <a:cubicBezTo>
                      <a:pt x="2379" y="1854"/>
                      <a:pt x="2374" y="1886"/>
                      <a:pt x="2360" y="1916"/>
                    </a:cubicBezTo>
                    <a:cubicBezTo>
                      <a:pt x="2327" y="1992"/>
                      <a:pt x="2265" y="2047"/>
                      <a:pt x="2214" y="2099"/>
                    </a:cubicBezTo>
                    <a:cubicBezTo>
                      <a:pt x="2244" y="2046"/>
                      <a:pt x="2266" y="1991"/>
                      <a:pt x="2285" y="1933"/>
                    </a:cubicBezTo>
                    <a:cubicBezTo>
                      <a:pt x="2310" y="1858"/>
                      <a:pt x="2331" y="1777"/>
                      <a:pt x="2335" y="1692"/>
                    </a:cubicBezTo>
                    <a:close/>
                    <a:moveTo>
                      <a:pt x="1630" y="1300"/>
                    </a:moveTo>
                    <a:cubicBezTo>
                      <a:pt x="1705" y="1316"/>
                      <a:pt x="1771" y="1346"/>
                      <a:pt x="1819" y="1388"/>
                    </a:cubicBezTo>
                    <a:cubicBezTo>
                      <a:pt x="1837" y="1463"/>
                      <a:pt x="1848" y="1550"/>
                      <a:pt x="1819" y="1623"/>
                    </a:cubicBezTo>
                    <a:cubicBezTo>
                      <a:pt x="1818" y="1626"/>
                      <a:pt x="1830" y="1630"/>
                      <a:pt x="1838" y="1630"/>
                    </a:cubicBezTo>
                    <a:cubicBezTo>
                      <a:pt x="1840" y="1630"/>
                      <a:pt x="1843" y="1630"/>
                      <a:pt x="1844" y="1629"/>
                    </a:cubicBezTo>
                    <a:cubicBezTo>
                      <a:pt x="1881" y="1572"/>
                      <a:pt x="1879" y="1512"/>
                      <a:pt x="1873" y="1450"/>
                    </a:cubicBezTo>
                    <a:lnTo>
                      <a:pt x="1873" y="1450"/>
                    </a:lnTo>
                    <a:cubicBezTo>
                      <a:pt x="1904" y="1490"/>
                      <a:pt x="1928" y="1532"/>
                      <a:pt x="1944" y="1583"/>
                    </a:cubicBezTo>
                    <a:cubicBezTo>
                      <a:pt x="1922" y="1580"/>
                      <a:pt x="1899" y="1580"/>
                      <a:pt x="1875" y="1576"/>
                    </a:cubicBezTo>
                    <a:cubicBezTo>
                      <a:pt x="1875" y="1576"/>
                      <a:pt x="1875" y="1576"/>
                      <a:pt x="1874" y="1576"/>
                    </a:cubicBezTo>
                    <a:cubicBezTo>
                      <a:pt x="1868" y="1576"/>
                      <a:pt x="1866" y="1598"/>
                      <a:pt x="1873" y="1600"/>
                    </a:cubicBezTo>
                    <a:cubicBezTo>
                      <a:pt x="1900" y="1608"/>
                      <a:pt x="1929" y="1613"/>
                      <a:pt x="1957" y="1619"/>
                    </a:cubicBezTo>
                    <a:cubicBezTo>
                      <a:pt x="1984" y="1725"/>
                      <a:pt x="1981" y="1845"/>
                      <a:pt x="1936" y="1941"/>
                    </a:cubicBezTo>
                    <a:cubicBezTo>
                      <a:pt x="1930" y="1956"/>
                      <a:pt x="1950" y="1973"/>
                      <a:pt x="1967" y="1973"/>
                    </a:cubicBezTo>
                    <a:cubicBezTo>
                      <a:pt x="1973" y="1973"/>
                      <a:pt x="1979" y="1970"/>
                      <a:pt x="1983" y="1964"/>
                    </a:cubicBezTo>
                    <a:cubicBezTo>
                      <a:pt x="2043" y="1863"/>
                      <a:pt x="2050" y="1741"/>
                      <a:pt x="2024" y="1626"/>
                    </a:cubicBezTo>
                    <a:lnTo>
                      <a:pt x="2039" y="1626"/>
                    </a:lnTo>
                    <a:cubicBezTo>
                      <a:pt x="2060" y="1689"/>
                      <a:pt x="2076" y="1758"/>
                      <a:pt x="2060" y="1828"/>
                    </a:cubicBezTo>
                    <a:cubicBezTo>
                      <a:pt x="2038" y="1927"/>
                      <a:pt x="1991" y="2022"/>
                      <a:pt x="1922" y="2095"/>
                    </a:cubicBezTo>
                    <a:cubicBezTo>
                      <a:pt x="1912" y="2108"/>
                      <a:pt x="1899" y="2116"/>
                      <a:pt x="1886" y="2125"/>
                    </a:cubicBezTo>
                    <a:cubicBezTo>
                      <a:pt x="1900" y="2047"/>
                      <a:pt x="1888" y="1958"/>
                      <a:pt x="1824" y="1882"/>
                    </a:cubicBezTo>
                    <a:cubicBezTo>
                      <a:pt x="1845" y="1836"/>
                      <a:pt x="1856" y="1790"/>
                      <a:pt x="1851" y="1740"/>
                    </a:cubicBezTo>
                    <a:cubicBezTo>
                      <a:pt x="1844" y="1681"/>
                      <a:pt x="1808" y="1637"/>
                      <a:pt x="1776" y="1601"/>
                    </a:cubicBezTo>
                    <a:cubicBezTo>
                      <a:pt x="1779" y="1572"/>
                      <a:pt x="1773" y="1543"/>
                      <a:pt x="1769" y="1512"/>
                    </a:cubicBezTo>
                    <a:cubicBezTo>
                      <a:pt x="1764" y="1465"/>
                      <a:pt x="1729" y="1433"/>
                      <a:pt x="1702" y="1395"/>
                    </a:cubicBezTo>
                    <a:cubicBezTo>
                      <a:pt x="1681" y="1366"/>
                      <a:pt x="1659" y="1327"/>
                      <a:pt x="1625" y="1302"/>
                    </a:cubicBezTo>
                    <a:cubicBezTo>
                      <a:pt x="1626" y="1302"/>
                      <a:pt x="1628" y="1302"/>
                      <a:pt x="1630" y="1300"/>
                    </a:cubicBezTo>
                    <a:close/>
                    <a:moveTo>
                      <a:pt x="783" y="1512"/>
                    </a:moveTo>
                    <a:cubicBezTo>
                      <a:pt x="748" y="1635"/>
                      <a:pt x="732" y="1763"/>
                      <a:pt x="734" y="1889"/>
                    </a:cubicBezTo>
                    <a:cubicBezTo>
                      <a:pt x="734" y="1915"/>
                      <a:pt x="737" y="1942"/>
                      <a:pt x="741" y="1970"/>
                    </a:cubicBezTo>
                    <a:cubicBezTo>
                      <a:pt x="741" y="1971"/>
                      <a:pt x="739" y="1971"/>
                      <a:pt x="739" y="1971"/>
                    </a:cubicBezTo>
                    <a:cubicBezTo>
                      <a:pt x="718" y="2013"/>
                      <a:pt x="673" y="2054"/>
                      <a:pt x="655" y="2097"/>
                    </a:cubicBezTo>
                    <a:cubicBezTo>
                      <a:pt x="648" y="2112"/>
                      <a:pt x="648" y="2127"/>
                      <a:pt x="648" y="2142"/>
                    </a:cubicBezTo>
                    <a:cubicBezTo>
                      <a:pt x="641" y="2032"/>
                      <a:pt x="668" y="1909"/>
                      <a:pt x="697" y="1783"/>
                    </a:cubicBezTo>
                    <a:cubicBezTo>
                      <a:pt x="718" y="1688"/>
                      <a:pt x="748" y="1598"/>
                      <a:pt x="783" y="1512"/>
                    </a:cubicBezTo>
                    <a:close/>
                    <a:moveTo>
                      <a:pt x="1791" y="1934"/>
                    </a:moveTo>
                    <a:cubicBezTo>
                      <a:pt x="1838" y="2013"/>
                      <a:pt x="1837" y="2103"/>
                      <a:pt x="1805" y="2175"/>
                    </a:cubicBezTo>
                    <a:cubicBezTo>
                      <a:pt x="1761" y="2196"/>
                      <a:pt x="1714" y="2207"/>
                      <a:pt x="1668" y="2211"/>
                    </a:cubicBezTo>
                    <a:cubicBezTo>
                      <a:pt x="1654" y="2213"/>
                      <a:pt x="1641" y="2214"/>
                      <a:pt x="1627" y="2214"/>
                    </a:cubicBezTo>
                    <a:cubicBezTo>
                      <a:pt x="1552" y="2214"/>
                      <a:pt x="1473" y="2184"/>
                      <a:pt x="1405" y="2147"/>
                    </a:cubicBezTo>
                    <a:cubicBezTo>
                      <a:pt x="1337" y="2113"/>
                      <a:pt x="1286" y="2055"/>
                      <a:pt x="1246" y="1997"/>
                    </a:cubicBezTo>
                    <a:cubicBezTo>
                      <a:pt x="1245" y="1982"/>
                      <a:pt x="1248" y="1966"/>
                      <a:pt x="1248" y="1949"/>
                    </a:cubicBezTo>
                    <a:cubicBezTo>
                      <a:pt x="1260" y="1956"/>
                      <a:pt x="1274" y="1964"/>
                      <a:pt x="1285" y="1973"/>
                    </a:cubicBezTo>
                    <a:cubicBezTo>
                      <a:pt x="1326" y="2004"/>
                      <a:pt x="1369" y="2046"/>
                      <a:pt x="1425" y="2062"/>
                    </a:cubicBezTo>
                    <a:cubicBezTo>
                      <a:pt x="1461" y="2073"/>
                      <a:pt x="1507" y="2084"/>
                      <a:pt x="1554" y="2084"/>
                    </a:cubicBezTo>
                    <a:cubicBezTo>
                      <a:pt x="1578" y="2084"/>
                      <a:pt x="1602" y="2081"/>
                      <a:pt x="1625" y="2074"/>
                    </a:cubicBezTo>
                    <a:cubicBezTo>
                      <a:pt x="1662" y="2066"/>
                      <a:pt x="1695" y="2044"/>
                      <a:pt x="1723" y="2018"/>
                    </a:cubicBezTo>
                    <a:cubicBezTo>
                      <a:pt x="1745" y="1996"/>
                      <a:pt x="1764" y="1971"/>
                      <a:pt x="1783" y="1948"/>
                    </a:cubicBezTo>
                    <a:cubicBezTo>
                      <a:pt x="1786" y="1942"/>
                      <a:pt x="1789" y="1938"/>
                      <a:pt x="1791" y="1934"/>
                    </a:cubicBezTo>
                    <a:close/>
                    <a:moveTo>
                      <a:pt x="3049" y="2113"/>
                    </a:moveTo>
                    <a:lnTo>
                      <a:pt x="3049" y="2113"/>
                    </a:lnTo>
                    <a:cubicBezTo>
                      <a:pt x="3030" y="2168"/>
                      <a:pt x="3009" y="2220"/>
                      <a:pt x="2986" y="2273"/>
                    </a:cubicBezTo>
                    <a:cubicBezTo>
                      <a:pt x="2985" y="2262"/>
                      <a:pt x="2982" y="2253"/>
                      <a:pt x="2980" y="2242"/>
                    </a:cubicBezTo>
                    <a:cubicBezTo>
                      <a:pt x="3005" y="2200"/>
                      <a:pt x="3027" y="2157"/>
                      <a:pt x="3049" y="2113"/>
                    </a:cubicBezTo>
                    <a:close/>
                    <a:moveTo>
                      <a:pt x="2751" y="2113"/>
                    </a:moveTo>
                    <a:cubicBezTo>
                      <a:pt x="2751" y="2134"/>
                      <a:pt x="2752" y="2154"/>
                      <a:pt x="2751" y="2172"/>
                    </a:cubicBezTo>
                    <a:cubicBezTo>
                      <a:pt x="2713" y="2231"/>
                      <a:pt x="2676" y="2285"/>
                      <a:pt x="2638" y="2336"/>
                    </a:cubicBezTo>
                    <a:cubicBezTo>
                      <a:pt x="2672" y="2285"/>
                      <a:pt x="2704" y="2230"/>
                      <a:pt x="2727" y="2172"/>
                    </a:cubicBezTo>
                    <a:cubicBezTo>
                      <a:pt x="2737" y="2154"/>
                      <a:pt x="2744" y="2134"/>
                      <a:pt x="2751" y="2113"/>
                    </a:cubicBezTo>
                    <a:close/>
                    <a:moveTo>
                      <a:pt x="1822" y="165"/>
                    </a:moveTo>
                    <a:cubicBezTo>
                      <a:pt x="1931" y="165"/>
                      <a:pt x="2039" y="187"/>
                      <a:pt x="2140" y="204"/>
                    </a:cubicBezTo>
                    <a:cubicBezTo>
                      <a:pt x="2306" y="232"/>
                      <a:pt x="2470" y="280"/>
                      <a:pt x="2614" y="367"/>
                    </a:cubicBezTo>
                    <a:cubicBezTo>
                      <a:pt x="2759" y="451"/>
                      <a:pt x="2891" y="554"/>
                      <a:pt x="2996" y="680"/>
                    </a:cubicBezTo>
                    <a:cubicBezTo>
                      <a:pt x="3091" y="790"/>
                      <a:pt x="3188" y="905"/>
                      <a:pt x="3250" y="1038"/>
                    </a:cubicBezTo>
                    <a:cubicBezTo>
                      <a:pt x="3257" y="1055"/>
                      <a:pt x="3267" y="1068"/>
                      <a:pt x="3274" y="1085"/>
                    </a:cubicBezTo>
                    <a:cubicBezTo>
                      <a:pt x="3324" y="1223"/>
                      <a:pt x="3304" y="1374"/>
                      <a:pt x="3311" y="1509"/>
                    </a:cubicBezTo>
                    <a:cubicBezTo>
                      <a:pt x="3318" y="1646"/>
                      <a:pt x="3309" y="1784"/>
                      <a:pt x="3278" y="1916"/>
                    </a:cubicBezTo>
                    <a:cubicBezTo>
                      <a:pt x="3247" y="2047"/>
                      <a:pt x="3234" y="2187"/>
                      <a:pt x="3165" y="2308"/>
                    </a:cubicBezTo>
                    <a:cubicBezTo>
                      <a:pt x="3143" y="2348"/>
                      <a:pt x="3115" y="2383"/>
                      <a:pt x="3088" y="2417"/>
                    </a:cubicBezTo>
                    <a:cubicBezTo>
                      <a:pt x="3099" y="2351"/>
                      <a:pt x="3108" y="2286"/>
                      <a:pt x="3115" y="2220"/>
                    </a:cubicBezTo>
                    <a:cubicBezTo>
                      <a:pt x="3181" y="2007"/>
                      <a:pt x="3221" y="1785"/>
                      <a:pt x="3220" y="1557"/>
                    </a:cubicBezTo>
                    <a:cubicBezTo>
                      <a:pt x="3214" y="1231"/>
                      <a:pt x="3104" y="896"/>
                      <a:pt x="2881" y="645"/>
                    </a:cubicBezTo>
                    <a:cubicBezTo>
                      <a:pt x="2661" y="389"/>
                      <a:pt x="2325" y="285"/>
                      <a:pt x="2018" y="285"/>
                    </a:cubicBezTo>
                    <a:cubicBezTo>
                      <a:pt x="2008" y="285"/>
                      <a:pt x="1998" y="285"/>
                      <a:pt x="1988" y="285"/>
                    </a:cubicBezTo>
                    <a:cubicBezTo>
                      <a:pt x="1775" y="287"/>
                      <a:pt x="1549" y="339"/>
                      <a:pt x="1337" y="387"/>
                    </a:cubicBezTo>
                    <a:cubicBezTo>
                      <a:pt x="1413" y="305"/>
                      <a:pt x="1509" y="234"/>
                      <a:pt x="1618" y="197"/>
                    </a:cubicBezTo>
                    <a:cubicBezTo>
                      <a:pt x="1685" y="174"/>
                      <a:pt x="1754" y="165"/>
                      <a:pt x="1822" y="165"/>
                    </a:cubicBezTo>
                    <a:close/>
                    <a:moveTo>
                      <a:pt x="2182" y="2467"/>
                    </a:moveTo>
                    <a:cubicBezTo>
                      <a:pt x="2073" y="2538"/>
                      <a:pt x="1940" y="2571"/>
                      <a:pt x="1822" y="2571"/>
                    </a:cubicBezTo>
                    <a:cubicBezTo>
                      <a:pt x="1789" y="2571"/>
                      <a:pt x="1757" y="2568"/>
                      <a:pt x="1727" y="2563"/>
                    </a:cubicBezTo>
                    <a:cubicBezTo>
                      <a:pt x="1695" y="2559"/>
                      <a:pt x="1665" y="2552"/>
                      <a:pt x="1633" y="2542"/>
                    </a:cubicBezTo>
                    <a:lnTo>
                      <a:pt x="1633" y="2542"/>
                    </a:lnTo>
                    <a:cubicBezTo>
                      <a:pt x="1674" y="2544"/>
                      <a:pt x="1718" y="2547"/>
                      <a:pt x="1760" y="2547"/>
                    </a:cubicBezTo>
                    <a:cubicBezTo>
                      <a:pt x="1786" y="2547"/>
                      <a:pt x="1813" y="2547"/>
                      <a:pt x="1841" y="2547"/>
                    </a:cubicBezTo>
                    <a:cubicBezTo>
                      <a:pt x="1909" y="2547"/>
                      <a:pt x="1981" y="2544"/>
                      <a:pt x="2051" y="2525"/>
                    </a:cubicBezTo>
                    <a:cubicBezTo>
                      <a:pt x="2097" y="2514"/>
                      <a:pt x="2141" y="2490"/>
                      <a:pt x="2182" y="2467"/>
                    </a:cubicBezTo>
                    <a:close/>
                    <a:moveTo>
                      <a:pt x="1262" y="2586"/>
                    </a:moveTo>
                    <a:lnTo>
                      <a:pt x="1262" y="2586"/>
                    </a:lnTo>
                    <a:cubicBezTo>
                      <a:pt x="1264" y="2589"/>
                      <a:pt x="1266" y="2591"/>
                      <a:pt x="1266" y="2592"/>
                    </a:cubicBezTo>
                    <a:cubicBezTo>
                      <a:pt x="1315" y="2646"/>
                      <a:pt x="1376" y="2694"/>
                      <a:pt x="1440" y="2731"/>
                    </a:cubicBezTo>
                    <a:cubicBezTo>
                      <a:pt x="1437" y="2731"/>
                      <a:pt x="1433" y="2731"/>
                      <a:pt x="1429" y="2731"/>
                    </a:cubicBezTo>
                    <a:cubicBezTo>
                      <a:pt x="1395" y="2731"/>
                      <a:pt x="1361" y="2726"/>
                      <a:pt x="1329" y="2720"/>
                    </a:cubicBezTo>
                    <a:cubicBezTo>
                      <a:pt x="1315" y="2699"/>
                      <a:pt x="1301" y="2679"/>
                      <a:pt x="1292" y="2655"/>
                    </a:cubicBezTo>
                    <a:cubicBezTo>
                      <a:pt x="1282" y="2637"/>
                      <a:pt x="1275" y="2618"/>
                      <a:pt x="1267" y="2599"/>
                    </a:cubicBezTo>
                    <a:cubicBezTo>
                      <a:pt x="1266" y="2596"/>
                      <a:pt x="1264" y="2591"/>
                      <a:pt x="1262" y="2586"/>
                    </a:cubicBezTo>
                    <a:close/>
                    <a:moveTo>
                      <a:pt x="2954" y="2289"/>
                    </a:moveTo>
                    <a:lnTo>
                      <a:pt x="2960" y="2336"/>
                    </a:lnTo>
                    <a:cubicBezTo>
                      <a:pt x="2898" y="2465"/>
                      <a:pt x="2824" y="2586"/>
                      <a:pt x="2746" y="2703"/>
                    </a:cubicBezTo>
                    <a:cubicBezTo>
                      <a:pt x="2734" y="2721"/>
                      <a:pt x="2720" y="2738"/>
                      <a:pt x="2709" y="2756"/>
                    </a:cubicBezTo>
                    <a:cubicBezTo>
                      <a:pt x="2702" y="2761"/>
                      <a:pt x="2693" y="2764"/>
                      <a:pt x="2686" y="2769"/>
                    </a:cubicBezTo>
                    <a:cubicBezTo>
                      <a:pt x="2674" y="2772"/>
                      <a:pt x="2663" y="2773"/>
                      <a:pt x="2652" y="2773"/>
                    </a:cubicBezTo>
                    <a:cubicBezTo>
                      <a:pt x="2641" y="2773"/>
                      <a:pt x="2630" y="2772"/>
                      <a:pt x="2620" y="2769"/>
                    </a:cubicBezTo>
                    <a:cubicBezTo>
                      <a:pt x="2741" y="2647"/>
                      <a:pt x="2836" y="2500"/>
                      <a:pt x="2920" y="2352"/>
                    </a:cubicBezTo>
                    <a:cubicBezTo>
                      <a:pt x="2932" y="2332"/>
                      <a:pt x="2945" y="2311"/>
                      <a:pt x="2954" y="2289"/>
                    </a:cubicBezTo>
                    <a:close/>
                    <a:moveTo>
                      <a:pt x="322" y="2686"/>
                    </a:moveTo>
                    <a:cubicBezTo>
                      <a:pt x="344" y="2720"/>
                      <a:pt x="367" y="2756"/>
                      <a:pt x="390" y="2791"/>
                    </a:cubicBezTo>
                    <a:cubicBezTo>
                      <a:pt x="386" y="2789"/>
                      <a:pt x="381" y="2789"/>
                      <a:pt x="379" y="2787"/>
                    </a:cubicBezTo>
                    <a:cubicBezTo>
                      <a:pt x="357" y="2768"/>
                      <a:pt x="339" y="2746"/>
                      <a:pt x="324" y="2721"/>
                    </a:cubicBezTo>
                    <a:cubicBezTo>
                      <a:pt x="319" y="2713"/>
                      <a:pt x="319" y="2699"/>
                      <a:pt x="322" y="2686"/>
                    </a:cubicBezTo>
                    <a:close/>
                    <a:moveTo>
                      <a:pt x="2603" y="2791"/>
                    </a:moveTo>
                    <a:cubicBezTo>
                      <a:pt x="2616" y="2796"/>
                      <a:pt x="2628" y="2796"/>
                      <a:pt x="2638" y="2798"/>
                    </a:cubicBezTo>
                    <a:cubicBezTo>
                      <a:pt x="2616" y="2812"/>
                      <a:pt x="2595" y="2829"/>
                      <a:pt x="2572" y="2838"/>
                    </a:cubicBezTo>
                    <a:cubicBezTo>
                      <a:pt x="2572" y="2838"/>
                      <a:pt x="2571" y="2838"/>
                      <a:pt x="2570" y="2839"/>
                    </a:cubicBezTo>
                    <a:lnTo>
                      <a:pt x="2570" y="2839"/>
                    </a:lnTo>
                    <a:cubicBezTo>
                      <a:pt x="2582" y="2824"/>
                      <a:pt x="2593" y="2809"/>
                      <a:pt x="2603" y="2791"/>
                    </a:cubicBezTo>
                    <a:close/>
                    <a:moveTo>
                      <a:pt x="2551" y="2454"/>
                    </a:moveTo>
                    <a:lnTo>
                      <a:pt x="2551" y="2454"/>
                    </a:lnTo>
                    <a:cubicBezTo>
                      <a:pt x="2445" y="2604"/>
                      <a:pt x="2340" y="2768"/>
                      <a:pt x="2177" y="2856"/>
                    </a:cubicBezTo>
                    <a:cubicBezTo>
                      <a:pt x="2149" y="2871"/>
                      <a:pt x="2119" y="2884"/>
                      <a:pt x="2087" y="2895"/>
                    </a:cubicBezTo>
                    <a:cubicBezTo>
                      <a:pt x="2112" y="2884"/>
                      <a:pt x="2134" y="2871"/>
                      <a:pt x="2156" y="2858"/>
                    </a:cubicBezTo>
                    <a:cubicBezTo>
                      <a:pt x="2262" y="2791"/>
                      <a:pt x="2340" y="2698"/>
                      <a:pt x="2404" y="2597"/>
                    </a:cubicBezTo>
                    <a:cubicBezTo>
                      <a:pt x="2457" y="2555"/>
                      <a:pt x="2506" y="2508"/>
                      <a:pt x="2551" y="2454"/>
                    </a:cubicBezTo>
                    <a:close/>
                    <a:moveTo>
                      <a:pt x="3103" y="3115"/>
                    </a:moveTo>
                    <a:lnTo>
                      <a:pt x="3103" y="3115"/>
                    </a:lnTo>
                    <a:cubicBezTo>
                      <a:pt x="3091" y="3129"/>
                      <a:pt x="3078" y="3145"/>
                      <a:pt x="3064" y="3156"/>
                    </a:cubicBezTo>
                    <a:cubicBezTo>
                      <a:pt x="3007" y="3211"/>
                      <a:pt x="2945" y="3262"/>
                      <a:pt x="2879" y="3309"/>
                    </a:cubicBezTo>
                    <a:cubicBezTo>
                      <a:pt x="2811" y="3356"/>
                      <a:pt x="2740" y="3394"/>
                      <a:pt x="2663" y="3419"/>
                    </a:cubicBezTo>
                    <a:cubicBezTo>
                      <a:pt x="2634" y="3429"/>
                      <a:pt x="2605" y="3432"/>
                      <a:pt x="2575" y="3432"/>
                    </a:cubicBezTo>
                    <a:cubicBezTo>
                      <a:pt x="2529" y="3432"/>
                      <a:pt x="2483" y="3425"/>
                      <a:pt x="2439" y="3425"/>
                    </a:cubicBezTo>
                    <a:cubicBezTo>
                      <a:pt x="2430" y="3425"/>
                      <a:pt x="2420" y="3425"/>
                      <a:pt x="2411" y="3426"/>
                    </a:cubicBezTo>
                    <a:cubicBezTo>
                      <a:pt x="2365" y="3430"/>
                      <a:pt x="2318" y="3434"/>
                      <a:pt x="2272" y="3434"/>
                    </a:cubicBezTo>
                    <a:cubicBezTo>
                      <a:pt x="2238" y="3434"/>
                      <a:pt x="2204" y="3432"/>
                      <a:pt x="2170" y="3426"/>
                    </a:cubicBezTo>
                    <a:cubicBezTo>
                      <a:pt x="2159" y="3425"/>
                      <a:pt x="2146" y="3422"/>
                      <a:pt x="2135" y="3419"/>
                    </a:cubicBezTo>
                    <a:cubicBezTo>
                      <a:pt x="2208" y="3394"/>
                      <a:pt x="2277" y="3361"/>
                      <a:pt x="2345" y="3323"/>
                    </a:cubicBezTo>
                    <a:cubicBezTo>
                      <a:pt x="2369" y="3330"/>
                      <a:pt x="2395" y="3336"/>
                      <a:pt x="2419" y="3336"/>
                    </a:cubicBezTo>
                    <a:cubicBezTo>
                      <a:pt x="2426" y="3336"/>
                      <a:pt x="2432" y="3336"/>
                      <a:pt x="2438" y="3335"/>
                    </a:cubicBezTo>
                    <a:cubicBezTo>
                      <a:pt x="2500" y="3327"/>
                      <a:pt x="2559" y="3308"/>
                      <a:pt x="2621" y="3294"/>
                    </a:cubicBezTo>
                    <a:cubicBezTo>
                      <a:pt x="2683" y="3281"/>
                      <a:pt x="2742" y="3262"/>
                      <a:pt x="2803" y="3240"/>
                    </a:cubicBezTo>
                    <a:cubicBezTo>
                      <a:pt x="2865" y="3222"/>
                      <a:pt x="2910" y="3170"/>
                      <a:pt x="2967" y="3142"/>
                    </a:cubicBezTo>
                    <a:cubicBezTo>
                      <a:pt x="3004" y="3126"/>
                      <a:pt x="3057" y="3126"/>
                      <a:pt x="3103" y="3115"/>
                    </a:cubicBezTo>
                    <a:close/>
                    <a:moveTo>
                      <a:pt x="1818" y="3492"/>
                    </a:moveTo>
                    <a:cubicBezTo>
                      <a:pt x="1870" y="3514"/>
                      <a:pt x="1921" y="3537"/>
                      <a:pt x="1977" y="3551"/>
                    </a:cubicBezTo>
                    <a:cubicBezTo>
                      <a:pt x="1976" y="3553"/>
                      <a:pt x="1974" y="3553"/>
                      <a:pt x="1973" y="3553"/>
                    </a:cubicBezTo>
                    <a:cubicBezTo>
                      <a:pt x="1926" y="3557"/>
                      <a:pt x="1879" y="3568"/>
                      <a:pt x="1831" y="3572"/>
                    </a:cubicBezTo>
                    <a:cubicBezTo>
                      <a:pt x="1818" y="3573"/>
                      <a:pt x="1805" y="3573"/>
                      <a:pt x="1792" y="3573"/>
                    </a:cubicBezTo>
                    <a:cubicBezTo>
                      <a:pt x="1757" y="3573"/>
                      <a:pt x="1722" y="3570"/>
                      <a:pt x="1687" y="3565"/>
                    </a:cubicBezTo>
                    <a:cubicBezTo>
                      <a:pt x="1672" y="3561"/>
                      <a:pt x="1658" y="3553"/>
                      <a:pt x="1646" y="3542"/>
                    </a:cubicBezTo>
                    <a:cubicBezTo>
                      <a:pt x="1677" y="3533"/>
                      <a:pt x="1707" y="3525"/>
                      <a:pt x="1736" y="3518"/>
                    </a:cubicBezTo>
                    <a:cubicBezTo>
                      <a:pt x="1764" y="3513"/>
                      <a:pt x="1791" y="3503"/>
                      <a:pt x="1818" y="3492"/>
                    </a:cubicBezTo>
                    <a:close/>
                    <a:moveTo>
                      <a:pt x="1718" y="0"/>
                    </a:moveTo>
                    <a:cubicBezTo>
                      <a:pt x="1693" y="0"/>
                      <a:pt x="1668" y="7"/>
                      <a:pt x="1644" y="16"/>
                    </a:cubicBezTo>
                    <a:cubicBezTo>
                      <a:pt x="1574" y="40"/>
                      <a:pt x="1513" y="94"/>
                      <a:pt x="1446" y="119"/>
                    </a:cubicBezTo>
                    <a:cubicBezTo>
                      <a:pt x="1385" y="141"/>
                      <a:pt x="1328" y="170"/>
                      <a:pt x="1273" y="204"/>
                    </a:cubicBezTo>
                    <a:cubicBezTo>
                      <a:pt x="1212" y="239"/>
                      <a:pt x="1161" y="270"/>
                      <a:pt x="1107" y="301"/>
                    </a:cubicBezTo>
                    <a:lnTo>
                      <a:pt x="1106" y="301"/>
                    </a:lnTo>
                    <a:cubicBezTo>
                      <a:pt x="1102" y="301"/>
                      <a:pt x="1099" y="300"/>
                      <a:pt x="1096" y="300"/>
                    </a:cubicBezTo>
                    <a:cubicBezTo>
                      <a:pt x="1095" y="300"/>
                      <a:pt x="1094" y="300"/>
                      <a:pt x="1092" y="301"/>
                    </a:cubicBezTo>
                    <a:cubicBezTo>
                      <a:pt x="1068" y="307"/>
                      <a:pt x="1047" y="321"/>
                      <a:pt x="1021" y="328"/>
                    </a:cubicBezTo>
                    <a:cubicBezTo>
                      <a:pt x="984" y="335"/>
                      <a:pt x="944" y="342"/>
                      <a:pt x="911" y="362"/>
                    </a:cubicBezTo>
                    <a:cubicBezTo>
                      <a:pt x="887" y="376"/>
                      <a:pt x="867" y="393"/>
                      <a:pt x="846" y="408"/>
                    </a:cubicBezTo>
                    <a:cubicBezTo>
                      <a:pt x="824" y="407"/>
                      <a:pt x="798" y="399"/>
                      <a:pt x="777" y="399"/>
                    </a:cubicBezTo>
                    <a:cubicBezTo>
                      <a:pt x="770" y="399"/>
                      <a:pt x="763" y="400"/>
                      <a:pt x="758" y="402"/>
                    </a:cubicBezTo>
                    <a:cubicBezTo>
                      <a:pt x="734" y="416"/>
                      <a:pt x="714" y="434"/>
                      <a:pt x="689" y="449"/>
                    </a:cubicBezTo>
                    <a:cubicBezTo>
                      <a:pt x="666" y="464"/>
                      <a:pt x="673" y="504"/>
                      <a:pt x="653" y="521"/>
                    </a:cubicBezTo>
                    <a:cubicBezTo>
                      <a:pt x="633" y="539"/>
                      <a:pt x="593" y="544"/>
                      <a:pt x="572" y="562"/>
                    </a:cubicBezTo>
                    <a:cubicBezTo>
                      <a:pt x="553" y="583"/>
                      <a:pt x="543" y="607"/>
                      <a:pt x="525" y="628"/>
                    </a:cubicBezTo>
                    <a:cubicBezTo>
                      <a:pt x="509" y="649"/>
                      <a:pt x="477" y="662"/>
                      <a:pt x="462" y="685"/>
                    </a:cubicBezTo>
                    <a:cubicBezTo>
                      <a:pt x="448" y="707"/>
                      <a:pt x="450" y="740"/>
                      <a:pt x="440" y="762"/>
                    </a:cubicBezTo>
                    <a:lnTo>
                      <a:pt x="434" y="778"/>
                    </a:lnTo>
                    <a:cubicBezTo>
                      <a:pt x="390" y="810"/>
                      <a:pt x="324" y="833"/>
                      <a:pt x="290" y="879"/>
                    </a:cubicBezTo>
                    <a:cubicBezTo>
                      <a:pt x="253" y="931"/>
                      <a:pt x="221" y="987"/>
                      <a:pt x="188" y="1044"/>
                    </a:cubicBezTo>
                    <a:cubicBezTo>
                      <a:pt x="158" y="1102"/>
                      <a:pt x="163" y="1172"/>
                      <a:pt x="140" y="1232"/>
                    </a:cubicBezTo>
                    <a:cubicBezTo>
                      <a:pt x="115" y="1290"/>
                      <a:pt x="75" y="1346"/>
                      <a:pt x="56" y="1411"/>
                    </a:cubicBezTo>
                    <a:cubicBezTo>
                      <a:pt x="42" y="1474"/>
                      <a:pt x="35" y="1539"/>
                      <a:pt x="30" y="1605"/>
                    </a:cubicBezTo>
                    <a:cubicBezTo>
                      <a:pt x="22" y="1670"/>
                      <a:pt x="1" y="1736"/>
                      <a:pt x="1" y="1801"/>
                    </a:cubicBezTo>
                    <a:cubicBezTo>
                      <a:pt x="5" y="1867"/>
                      <a:pt x="23" y="1931"/>
                      <a:pt x="34" y="1995"/>
                    </a:cubicBezTo>
                    <a:cubicBezTo>
                      <a:pt x="41" y="2061"/>
                      <a:pt x="67" y="2123"/>
                      <a:pt x="82" y="2186"/>
                    </a:cubicBezTo>
                    <a:cubicBezTo>
                      <a:pt x="97" y="2249"/>
                      <a:pt x="81" y="2324"/>
                      <a:pt x="103" y="2386"/>
                    </a:cubicBezTo>
                    <a:cubicBezTo>
                      <a:pt x="130" y="2461"/>
                      <a:pt x="206" y="2514"/>
                      <a:pt x="249" y="2578"/>
                    </a:cubicBezTo>
                    <a:cubicBezTo>
                      <a:pt x="235" y="2585"/>
                      <a:pt x="220" y="2596"/>
                      <a:pt x="221" y="2597"/>
                    </a:cubicBezTo>
                    <a:cubicBezTo>
                      <a:pt x="239" y="2617"/>
                      <a:pt x="267" y="2626"/>
                      <a:pt x="268" y="2654"/>
                    </a:cubicBezTo>
                    <a:cubicBezTo>
                      <a:pt x="269" y="2681"/>
                      <a:pt x="249" y="2723"/>
                      <a:pt x="246" y="2756"/>
                    </a:cubicBezTo>
                    <a:cubicBezTo>
                      <a:pt x="242" y="2789"/>
                      <a:pt x="218" y="2834"/>
                      <a:pt x="218" y="2867"/>
                    </a:cubicBezTo>
                    <a:cubicBezTo>
                      <a:pt x="218" y="2900"/>
                      <a:pt x="238" y="2917"/>
                      <a:pt x="247" y="2943"/>
                    </a:cubicBezTo>
                    <a:cubicBezTo>
                      <a:pt x="257" y="2970"/>
                      <a:pt x="284" y="2984"/>
                      <a:pt x="298" y="3010"/>
                    </a:cubicBezTo>
                    <a:cubicBezTo>
                      <a:pt x="311" y="3036"/>
                      <a:pt x="309" y="3075"/>
                      <a:pt x="326" y="3100"/>
                    </a:cubicBezTo>
                    <a:cubicBezTo>
                      <a:pt x="344" y="3123"/>
                      <a:pt x="345" y="3160"/>
                      <a:pt x="366" y="3182"/>
                    </a:cubicBezTo>
                    <a:cubicBezTo>
                      <a:pt x="385" y="3204"/>
                      <a:pt x="432" y="3197"/>
                      <a:pt x="452" y="3218"/>
                    </a:cubicBezTo>
                    <a:lnTo>
                      <a:pt x="516" y="3275"/>
                    </a:lnTo>
                    <a:cubicBezTo>
                      <a:pt x="536" y="3294"/>
                      <a:pt x="546" y="3327"/>
                      <a:pt x="568" y="3346"/>
                    </a:cubicBezTo>
                    <a:cubicBezTo>
                      <a:pt x="589" y="3367"/>
                      <a:pt x="605" y="3394"/>
                      <a:pt x="626" y="3412"/>
                    </a:cubicBezTo>
                    <a:cubicBezTo>
                      <a:pt x="648" y="3431"/>
                      <a:pt x="667" y="3456"/>
                      <a:pt x="689" y="3473"/>
                    </a:cubicBezTo>
                    <a:cubicBezTo>
                      <a:pt x="712" y="3491"/>
                      <a:pt x="750" y="3488"/>
                      <a:pt x="770" y="3507"/>
                    </a:cubicBezTo>
                    <a:cubicBezTo>
                      <a:pt x="792" y="3526"/>
                      <a:pt x="806" y="3557"/>
                      <a:pt x="828" y="3577"/>
                    </a:cubicBezTo>
                    <a:cubicBezTo>
                      <a:pt x="850" y="3597"/>
                      <a:pt x="869" y="3623"/>
                      <a:pt x="894" y="3642"/>
                    </a:cubicBezTo>
                    <a:cubicBezTo>
                      <a:pt x="917" y="3660"/>
                      <a:pt x="956" y="3652"/>
                      <a:pt x="981" y="3665"/>
                    </a:cubicBezTo>
                    <a:cubicBezTo>
                      <a:pt x="1011" y="3679"/>
                      <a:pt x="1040" y="3694"/>
                      <a:pt x="1074" y="3697"/>
                    </a:cubicBezTo>
                    <a:cubicBezTo>
                      <a:pt x="1075" y="3697"/>
                      <a:pt x="1076" y="3697"/>
                      <a:pt x="1077" y="3697"/>
                    </a:cubicBezTo>
                    <a:cubicBezTo>
                      <a:pt x="1111" y="3697"/>
                      <a:pt x="1154" y="3674"/>
                      <a:pt x="1187" y="3672"/>
                    </a:cubicBezTo>
                    <a:cubicBezTo>
                      <a:pt x="1224" y="3671"/>
                      <a:pt x="1259" y="3667"/>
                      <a:pt x="1295" y="3659"/>
                    </a:cubicBezTo>
                    <a:cubicBezTo>
                      <a:pt x="1312" y="3655"/>
                      <a:pt x="1331" y="3646"/>
                      <a:pt x="1348" y="3646"/>
                    </a:cubicBezTo>
                    <a:cubicBezTo>
                      <a:pt x="1361" y="3646"/>
                      <a:pt x="1373" y="3651"/>
                      <a:pt x="1380" y="3667"/>
                    </a:cubicBezTo>
                    <a:cubicBezTo>
                      <a:pt x="1380" y="3667"/>
                      <a:pt x="1380" y="3667"/>
                      <a:pt x="1380" y="3667"/>
                    </a:cubicBezTo>
                    <a:cubicBezTo>
                      <a:pt x="1381" y="3667"/>
                      <a:pt x="1389" y="3646"/>
                      <a:pt x="1387" y="3645"/>
                    </a:cubicBezTo>
                    <a:cubicBezTo>
                      <a:pt x="1382" y="3615"/>
                      <a:pt x="1370" y="3609"/>
                      <a:pt x="1354" y="3609"/>
                    </a:cubicBezTo>
                    <a:cubicBezTo>
                      <a:pt x="1349" y="3609"/>
                      <a:pt x="1344" y="3610"/>
                      <a:pt x="1339" y="3610"/>
                    </a:cubicBezTo>
                    <a:cubicBezTo>
                      <a:pt x="1310" y="3615"/>
                      <a:pt x="1276" y="3638"/>
                      <a:pt x="1246" y="3638"/>
                    </a:cubicBezTo>
                    <a:cubicBezTo>
                      <a:pt x="1242" y="3638"/>
                      <a:pt x="1239" y="3637"/>
                      <a:pt x="1235" y="3636"/>
                    </a:cubicBezTo>
                    <a:cubicBezTo>
                      <a:pt x="1208" y="3631"/>
                      <a:pt x="1179" y="3632"/>
                      <a:pt x="1150" y="3630"/>
                    </a:cubicBezTo>
                    <a:cubicBezTo>
                      <a:pt x="1121" y="3625"/>
                      <a:pt x="1094" y="3621"/>
                      <a:pt x="1068" y="3610"/>
                    </a:cubicBezTo>
                    <a:cubicBezTo>
                      <a:pt x="1040" y="3598"/>
                      <a:pt x="1036" y="3544"/>
                      <a:pt x="1014" y="3526"/>
                    </a:cubicBezTo>
                    <a:cubicBezTo>
                      <a:pt x="992" y="3510"/>
                      <a:pt x="966" y="3499"/>
                      <a:pt x="945" y="3477"/>
                    </a:cubicBezTo>
                    <a:cubicBezTo>
                      <a:pt x="926" y="3455"/>
                      <a:pt x="904" y="3437"/>
                      <a:pt x="887" y="3412"/>
                    </a:cubicBezTo>
                    <a:cubicBezTo>
                      <a:pt x="869" y="3389"/>
                      <a:pt x="835" y="3392"/>
                      <a:pt x="818" y="3367"/>
                    </a:cubicBezTo>
                    <a:cubicBezTo>
                      <a:pt x="802" y="3343"/>
                      <a:pt x="818" y="3281"/>
                      <a:pt x="802" y="3261"/>
                    </a:cubicBezTo>
                    <a:cubicBezTo>
                      <a:pt x="785" y="3239"/>
                      <a:pt x="773" y="3224"/>
                      <a:pt x="758" y="3203"/>
                    </a:cubicBezTo>
                    <a:cubicBezTo>
                      <a:pt x="744" y="3184"/>
                      <a:pt x="706" y="3192"/>
                      <a:pt x="692" y="3171"/>
                    </a:cubicBezTo>
                    <a:cubicBezTo>
                      <a:pt x="684" y="3159"/>
                      <a:pt x="681" y="3140"/>
                      <a:pt x="675" y="3120"/>
                    </a:cubicBezTo>
                    <a:cubicBezTo>
                      <a:pt x="682" y="3112"/>
                      <a:pt x="685" y="3103"/>
                      <a:pt x="682" y="3101"/>
                    </a:cubicBezTo>
                    <a:cubicBezTo>
                      <a:pt x="671" y="3093"/>
                      <a:pt x="662" y="3086"/>
                      <a:pt x="649" y="3078"/>
                    </a:cubicBezTo>
                    <a:cubicBezTo>
                      <a:pt x="640" y="3067"/>
                      <a:pt x="627" y="3057"/>
                      <a:pt x="619" y="3045"/>
                    </a:cubicBezTo>
                    <a:cubicBezTo>
                      <a:pt x="605" y="3025"/>
                      <a:pt x="602" y="2995"/>
                      <a:pt x="589" y="2976"/>
                    </a:cubicBezTo>
                    <a:cubicBezTo>
                      <a:pt x="575" y="2957"/>
                      <a:pt x="546" y="2955"/>
                      <a:pt x="532" y="2936"/>
                    </a:cubicBezTo>
                    <a:cubicBezTo>
                      <a:pt x="527" y="2929"/>
                      <a:pt x="518" y="2922"/>
                      <a:pt x="510" y="2918"/>
                    </a:cubicBezTo>
                    <a:cubicBezTo>
                      <a:pt x="491" y="2870"/>
                      <a:pt x="481" y="2818"/>
                      <a:pt x="463" y="2771"/>
                    </a:cubicBezTo>
                    <a:cubicBezTo>
                      <a:pt x="451" y="2727"/>
                      <a:pt x="448" y="2680"/>
                      <a:pt x="443" y="2633"/>
                    </a:cubicBezTo>
                    <a:lnTo>
                      <a:pt x="443" y="2633"/>
                    </a:lnTo>
                    <a:cubicBezTo>
                      <a:pt x="465" y="2680"/>
                      <a:pt x="489" y="2727"/>
                      <a:pt x="523" y="2767"/>
                    </a:cubicBezTo>
                    <a:cubicBezTo>
                      <a:pt x="540" y="2789"/>
                      <a:pt x="561" y="2808"/>
                      <a:pt x="584" y="2825"/>
                    </a:cubicBezTo>
                    <a:cubicBezTo>
                      <a:pt x="593" y="2844"/>
                      <a:pt x="601" y="2860"/>
                      <a:pt x="613" y="2878"/>
                    </a:cubicBezTo>
                    <a:cubicBezTo>
                      <a:pt x="644" y="2929"/>
                      <a:pt x="677" y="2981"/>
                      <a:pt x="712" y="3030"/>
                    </a:cubicBezTo>
                    <a:cubicBezTo>
                      <a:pt x="752" y="3076"/>
                      <a:pt x="807" y="3108"/>
                      <a:pt x="849" y="3153"/>
                    </a:cubicBezTo>
                    <a:cubicBezTo>
                      <a:pt x="889" y="3200"/>
                      <a:pt x="923" y="3255"/>
                      <a:pt x="967" y="3298"/>
                    </a:cubicBezTo>
                    <a:cubicBezTo>
                      <a:pt x="1014" y="3341"/>
                      <a:pt x="1056" y="3389"/>
                      <a:pt x="1110" y="3425"/>
                    </a:cubicBezTo>
                    <a:cubicBezTo>
                      <a:pt x="1162" y="3459"/>
                      <a:pt x="1226" y="3473"/>
                      <a:pt x="1284" y="3496"/>
                    </a:cubicBezTo>
                    <a:cubicBezTo>
                      <a:pt x="1322" y="3525"/>
                      <a:pt x="1359" y="3558"/>
                      <a:pt x="1403" y="3580"/>
                    </a:cubicBezTo>
                    <a:cubicBezTo>
                      <a:pt x="1449" y="3606"/>
                      <a:pt x="1508" y="3602"/>
                      <a:pt x="1556" y="3619"/>
                    </a:cubicBezTo>
                    <a:cubicBezTo>
                      <a:pt x="1607" y="3634"/>
                      <a:pt x="1659" y="3649"/>
                      <a:pt x="1715" y="3649"/>
                    </a:cubicBezTo>
                    <a:cubicBezTo>
                      <a:pt x="1719" y="3649"/>
                      <a:pt x="1724" y="3649"/>
                      <a:pt x="1728" y="3649"/>
                    </a:cubicBezTo>
                    <a:cubicBezTo>
                      <a:pt x="1789" y="3645"/>
                      <a:pt x="1846" y="3613"/>
                      <a:pt x="1901" y="3601"/>
                    </a:cubicBezTo>
                    <a:cubicBezTo>
                      <a:pt x="1943" y="3592"/>
                      <a:pt x="1981" y="3579"/>
                      <a:pt x="2018" y="3561"/>
                    </a:cubicBezTo>
                    <a:cubicBezTo>
                      <a:pt x="2094" y="3579"/>
                      <a:pt x="2170" y="3594"/>
                      <a:pt x="2247" y="3595"/>
                    </a:cubicBezTo>
                    <a:cubicBezTo>
                      <a:pt x="2249" y="3595"/>
                      <a:pt x="2251" y="3595"/>
                      <a:pt x="2253" y="3595"/>
                    </a:cubicBezTo>
                    <a:cubicBezTo>
                      <a:pt x="2343" y="3595"/>
                      <a:pt x="2426" y="3565"/>
                      <a:pt x="2511" y="3546"/>
                    </a:cubicBezTo>
                    <a:cubicBezTo>
                      <a:pt x="2607" y="3525"/>
                      <a:pt x="2701" y="3496"/>
                      <a:pt x="2786" y="3448"/>
                    </a:cubicBezTo>
                    <a:cubicBezTo>
                      <a:pt x="2870" y="3396"/>
                      <a:pt x="2935" y="3319"/>
                      <a:pt x="3002" y="3255"/>
                    </a:cubicBezTo>
                    <a:cubicBezTo>
                      <a:pt x="3059" y="3203"/>
                      <a:pt x="3106" y="3147"/>
                      <a:pt x="3148" y="3085"/>
                    </a:cubicBezTo>
                    <a:cubicBezTo>
                      <a:pt x="3194" y="3053"/>
                      <a:pt x="3236" y="3016"/>
                      <a:pt x="3278" y="2980"/>
                    </a:cubicBezTo>
                    <a:cubicBezTo>
                      <a:pt x="3323" y="2939"/>
                      <a:pt x="3338" y="2873"/>
                      <a:pt x="3375" y="2826"/>
                    </a:cubicBezTo>
                    <a:cubicBezTo>
                      <a:pt x="3415" y="2782"/>
                      <a:pt x="3472" y="2743"/>
                      <a:pt x="3505" y="2691"/>
                    </a:cubicBezTo>
                    <a:cubicBezTo>
                      <a:pt x="3538" y="2637"/>
                      <a:pt x="3557" y="2578"/>
                      <a:pt x="3582" y="2522"/>
                    </a:cubicBezTo>
                    <a:cubicBezTo>
                      <a:pt x="3605" y="2465"/>
                      <a:pt x="3644" y="2410"/>
                      <a:pt x="3658" y="2348"/>
                    </a:cubicBezTo>
                    <a:cubicBezTo>
                      <a:pt x="3674" y="2286"/>
                      <a:pt x="3667" y="2223"/>
                      <a:pt x="3671" y="2161"/>
                    </a:cubicBezTo>
                    <a:cubicBezTo>
                      <a:pt x="3678" y="2099"/>
                      <a:pt x="3667" y="2037"/>
                      <a:pt x="3667" y="1975"/>
                    </a:cubicBezTo>
                    <a:cubicBezTo>
                      <a:pt x="3664" y="1913"/>
                      <a:pt x="3697" y="1847"/>
                      <a:pt x="3688" y="1784"/>
                    </a:cubicBezTo>
                    <a:cubicBezTo>
                      <a:pt x="3681" y="1743"/>
                      <a:pt x="3658" y="1707"/>
                      <a:pt x="3636" y="1670"/>
                    </a:cubicBezTo>
                    <a:cubicBezTo>
                      <a:pt x="3619" y="1627"/>
                      <a:pt x="3598" y="1585"/>
                      <a:pt x="3585" y="1543"/>
                    </a:cubicBezTo>
                    <a:cubicBezTo>
                      <a:pt x="3571" y="1503"/>
                      <a:pt x="3553" y="1466"/>
                      <a:pt x="3534" y="1429"/>
                    </a:cubicBezTo>
                    <a:cubicBezTo>
                      <a:pt x="3530" y="1397"/>
                      <a:pt x="3525" y="1363"/>
                      <a:pt x="3519" y="1330"/>
                    </a:cubicBezTo>
                    <a:cubicBezTo>
                      <a:pt x="3483" y="1152"/>
                      <a:pt x="3393" y="989"/>
                      <a:pt x="3300" y="837"/>
                    </a:cubicBezTo>
                    <a:cubicBezTo>
                      <a:pt x="3209" y="685"/>
                      <a:pt x="3103" y="537"/>
                      <a:pt x="2963" y="420"/>
                    </a:cubicBezTo>
                    <a:cubicBezTo>
                      <a:pt x="2825" y="303"/>
                      <a:pt x="2672" y="197"/>
                      <a:pt x="2500" y="131"/>
                    </a:cubicBezTo>
                    <a:cubicBezTo>
                      <a:pt x="2334" y="67"/>
                      <a:pt x="2154" y="50"/>
                      <a:pt x="1974" y="50"/>
                    </a:cubicBezTo>
                    <a:cubicBezTo>
                      <a:pt x="1966" y="50"/>
                      <a:pt x="1959" y="50"/>
                      <a:pt x="1951" y="50"/>
                    </a:cubicBezTo>
                    <a:cubicBezTo>
                      <a:pt x="1782" y="51"/>
                      <a:pt x="1597" y="90"/>
                      <a:pt x="1439" y="188"/>
                    </a:cubicBezTo>
                    <a:cubicBezTo>
                      <a:pt x="1434" y="175"/>
                      <a:pt x="1427" y="170"/>
                      <a:pt x="1420" y="167"/>
                    </a:cubicBezTo>
                    <a:cubicBezTo>
                      <a:pt x="1469" y="140"/>
                      <a:pt x="1522" y="112"/>
                      <a:pt x="1575" y="86"/>
                    </a:cubicBezTo>
                    <a:cubicBezTo>
                      <a:pt x="1630" y="64"/>
                      <a:pt x="1685" y="37"/>
                      <a:pt x="1740" y="37"/>
                    </a:cubicBezTo>
                    <a:cubicBezTo>
                      <a:pt x="1754" y="37"/>
                      <a:pt x="1769" y="39"/>
                      <a:pt x="1783" y="43"/>
                    </a:cubicBezTo>
                    <a:cubicBezTo>
                      <a:pt x="1783" y="43"/>
                      <a:pt x="1783" y="43"/>
                      <a:pt x="1783" y="43"/>
                    </a:cubicBezTo>
                    <a:cubicBezTo>
                      <a:pt x="1786" y="43"/>
                      <a:pt x="1786" y="21"/>
                      <a:pt x="1783" y="18"/>
                    </a:cubicBezTo>
                    <a:cubicBezTo>
                      <a:pt x="1761" y="5"/>
                      <a:pt x="1740" y="0"/>
                      <a:pt x="1718"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29"/>
              <p:cNvSpPr/>
              <p:nvPr/>
            </p:nvSpPr>
            <p:spPr>
              <a:xfrm>
                <a:off x="1880800" y="3607650"/>
                <a:ext cx="93250" cy="91750"/>
              </a:xfrm>
              <a:custGeom>
                <a:rect b="b" l="l" r="r" t="t"/>
                <a:pathLst>
                  <a:path extrusionOk="0" h="3670" w="3730">
                    <a:moveTo>
                      <a:pt x="2134" y="638"/>
                    </a:moveTo>
                    <a:lnTo>
                      <a:pt x="2134" y="638"/>
                    </a:lnTo>
                    <a:cubicBezTo>
                      <a:pt x="2189" y="657"/>
                      <a:pt x="2243" y="676"/>
                      <a:pt x="2296" y="701"/>
                    </a:cubicBezTo>
                    <a:cubicBezTo>
                      <a:pt x="2285" y="702"/>
                      <a:pt x="2277" y="705"/>
                      <a:pt x="2267" y="706"/>
                    </a:cubicBezTo>
                    <a:cubicBezTo>
                      <a:pt x="2223" y="682"/>
                      <a:pt x="2179" y="660"/>
                      <a:pt x="2134" y="638"/>
                    </a:cubicBezTo>
                    <a:close/>
                    <a:moveTo>
                      <a:pt x="1604" y="770"/>
                    </a:moveTo>
                    <a:cubicBezTo>
                      <a:pt x="1711" y="771"/>
                      <a:pt x="1824" y="793"/>
                      <a:pt x="1939" y="826"/>
                    </a:cubicBezTo>
                    <a:cubicBezTo>
                      <a:pt x="1925" y="836"/>
                      <a:pt x="1910" y="844"/>
                      <a:pt x="1893" y="852"/>
                    </a:cubicBezTo>
                    <a:cubicBezTo>
                      <a:pt x="1758" y="814"/>
                      <a:pt x="1617" y="790"/>
                      <a:pt x="1472" y="789"/>
                    </a:cubicBezTo>
                    <a:cubicBezTo>
                      <a:pt x="1513" y="778"/>
                      <a:pt x="1556" y="770"/>
                      <a:pt x="1604" y="770"/>
                    </a:cubicBezTo>
                    <a:close/>
                    <a:moveTo>
                      <a:pt x="2000" y="845"/>
                    </a:moveTo>
                    <a:cubicBezTo>
                      <a:pt x="2020" y="852"/>
                      <a:pt x="2038" y="854"/>
                      <a:pt x="2057" y="863"/>
                    </a:cubicBezTo>
                    <a:cubicBezTo>
                      <a:pt x="2076" y="872"/>
                      <a:pt x="2095" y="881"/>
                      <a:pt x="2112" y="891"/>
                    </a:cubicBezTo>
                    <a:cubicBezTo>
                      <a:pt x="2089" y="892"/>
                      <a:pt x="2064" y="894"/>
                      <a:pt x="2038" y="899"/>
                    </a:cubicBezTo>
                    <a:cubicBezTo>
                      <a:pt x="2014" y="888"/>
                      <a:pt x="1987" y="880"/>
                      <a:pt x="1959" y="872"/>
                    </a:cubicBezTo>
                    <a:lnTo>
                      <a:pt x="2000" y="845"/>
                    </a:lnTo>
                    <a:close/>
                    <a:moveTo>
                      <a:pt x="2178" y="936"/>
                    </a:moveTo>
                    <a:cubicBezTo>
                      <a:pt x="2185" y="936"/>
                      <a:pt x="2192" y="936"/>
                      <a:pt x="2199" y="936"/>
                    </a:cubicBezTo>
                    <a:cubicBezTo>
                      <a:pt x="2255" y="971"/>
                      <a:pt x="2309" y="1009"/>
                      <a:pt x="2361" y="1049"/>
                    </a:cubicBezTo>
                    <a:cubicBezTo>
                      <a:pt x="2309" y="1015"/>
                      <a:pt x="2254" y="983"/>
                      <a:pt x="2196" y="960"/>
                    </a:cubicBezTo>
                    <a:cubicBezTo>
                      <a:pt x="2178" y="950"/>
                      <a:pt x="2157" y="943"/>
                      <a:pt x="2137" y="936"/>
                    </a:cubicBezTo>
                    <a:cubicBezTo>
                      <a:pt x="2151" y="936"/>
                      <a:pt x="2164" y="936"/>
                      <a:pt x="2178" y="936"/>
                    </a:cubicBezTo>
                    <a:close/>
                    <a:moveTo>
                      <a:pt x="2364" y="727"/>
                    </a:moveTo>
                    <a:cubicBezTo>
                      <a:pt x="2490" y="790"/>
                      <a:pt x="2613" y="865"/>
                      <a:pt x="2731" y="940"/>
                    </a:cubicBezTo>
                    <a:cubicBezTo>
                      <a:pt x="2749" y="953"/>
                      <a:pt x="2766" y="967"/>
                      <a:pt x="2784" y="978"/>
                    </a:cubicBezTo>
                    <a:cubicBezTo>
                      <a:pt x="2788" y="984"/>
                      <a:pt x="2792" y="994"/>
                      <a:pt x="2797" y="1001"/>
                    </a:cubicBezTo>
                    <a:cubicBezTo>
                      <a:pt x="2800" y="1023"/>
                      <a:pt x="2800" y="1045"/>
                      <a:pt x="2797" y="1066"/>
                    </a:cubicBezTo>
                    <a:cubicBezTo>
                      <a:pt x="2675" y="943"/>
                      <a:pt x="2526" y="851"/>
                      <a:pt x="2379" y="767"/>
                    </a:cubicBezTo>
                    <a:cubicBezTo>
                      <a:pt x="2358" y="755"/>
                      <a:pt x="2336" y="742"/>
                      <a:pt x="2316" y="733"/>
                    </a:cubicBezTo>
                    <a:cubicBezTo>
                      <a:pt x="2331" y="730"/>
                      <a:pt x="2346" y="728"/>
                      <a:pt x="2364" y="727"/>
                    </a:cubicBezTo>
                    <a:close/>
                    <a:moveTo>
                      <a:pt x="1464" y="1090"/>
                    </a:moveTo>
                    <a:lnTo>
                      <a:pt x="1464" y="1090"/>
                    </a:lnTo>
                    <a:cubicBezTo>
                      <a:pt x="1450" y="1092"/>
                      <a:pt x="1436" y="1095"/>
                      <a:pt x="1422" y="1097"/>
                    </a:cubicBezTo>
                    <a:cubicBezTo>
                      <a:pt x="1409" y="1099"/>
                      <a:pt x="1394" y="1104"/>
                      <a:pt x="1380" y="1106"/>
                    </a:cubicBezTo>
                    <a:cubicBezTo>
                      <a:pt x="1376" y="1101"/>
                      <a:pt x="1376" y="1099"/>
                      <a:pt x="1376" y="1095"/>
                    </a:cubicBezTo>
                    <a:cubicBezTo>
                      <a:pt x="1405" y="1092"/>
                      <a:pt x="1435" y="1092"/>
                      <a:pt x="1464" y="1090"/>
                    </a:cubicBezTo>
                    <a:close/>
                    <a:moveTo>
                      <a:pt x="2826" y="1046"/>
                    </a:moveTo>
                    <a:cubicBezTo>
                      <a:pt x="2840" y="1068"/>
                      <a:pt x="2855" y="1089"/>
                      <a:pt x="2868" y="1112"/>
                    </a:cubicBezTo>
                    <a:cubicBezTo>
                      <a:pt x="2868" y="1112"/>
                      <a:pt x="2868" y="1113"/>
                      <a:pt x="2868" y="1113"/>
                    </a:cubicBezTo>
                    <a:lnTo>
                      <a:pt x="2868" y="1113"/>
                    </a:lnTo>
                    <a:cubicBezTo>
                      <a:pt x="2853" y="1101"/>
                      <a:pt x="2838" y="1091"/>
                      <a:pt x="2821" y="1079"/>
                    </a:cubicBezTo>
                    <a:cubicBezTo>
                      <a:pt x="2822" y="1071"/>
                      <a:pt x="2822" y="1059"/>
                      <a:pt x="2826" y="1046"/>
                    </a:cubicBezTo>
                    <a:close/>
                    <a:moveTo>
                      <a:pt x="1334" y="1099"/>
                    </a:moveTo>
                    <a:cubicBezTo>
                      <a:pt x="1336" y="1104"/>
                      <a:pt x="1336" y="1108"/>
                      <a:pt x="1337" y="1112"/>
                    </a:cubicBezTo>
                    <a:cubicBezTo>
                      <a:pt x="1227" y="1134"/>
                      <a:pt x="1120" y="1169"/>
                      <a:pt x="1014" y="1217"/>
                    </a:cubicBezTo>
                    <a:cubicBezTo>
                      <a:pt x="1021" y="1203"/>
                      <a:pt x="1028" y="1188"/>
                      <a:pt x="1034" y="1174"/>
                    </a:cubicBezTo>
                    <a:cubicBezTo>
                      <a:pt x="1088" y="1154"/>
                      <a:pt x="1143" y="1134"/>
                      <a:pt x="1202" y="1121"/>
                    </a:cubicBezTo>
                    <a:cubicBezTo>
                      <a:pt x="1245" y="1111"/>
                      <a:pt x="1290" y="1106"/>
                      <a:pt x="1334" y="1099"/>
                    </a:cubicBezTo>
                    <a:close/>
                    <a:moveTo>
                      <a:pt x="1687" y="1280"/>
                    </a:moveTo>
                    <a:cubicBezTo>
                      <a:pt x="1713" y="1283"/>
                      <a:pt x="1739" y="1286"/>
                      <a:pt x="1765" y="1287"/>
                    </a:cubicBezTo>
                    <a:cubicBezTo>
                      <a:pt x="1731" y="1295"/>
                      <a:pt x="1700" y="1308"/>
                      <a:pt x="1670" y="1322"/>
                    </a:cubicBezTo>
                    <a:cubicBezTo>
                      <a:pt x="1673" y="1308"/>
                      <a:pt x="1676" y="1294"/>
                      <a:pt x="1678" y="1280"/>
                    </a:cubicBezTo>
                    <a:close/>
                    <a:moveTo>
                      <a:pt x="978" y="1360"/>
                    </a:moveTo>
                    <a:lnTo>
                      <a:pt x="978" y="1360"/>
                    </a:lnTo>
                    <a:cubicBezTo>
                      <a:pt x="970" y="1364"/>
                      <a:pt x="960" y="1373"/>
                      <a:pt x="950" y="1377"/>
                    </a:cubicBezTo>
                    <a:cubicBezTo>
                      <a:pt x="953" y="1374"/>
                      <a:pt x="953" y="1370"/>
                      <a:pt x="955" y="1367"/>
                    </a:cubicBezTo>
                    <a:cubicBezTo>
                      <a:pt x="961" y="1363"/>
                      <a:pt x="970" y="1362"/>
                      <a:pt x="978" y="1360"/>
                    </a:cubicBezTo>
                    <a:close/>
                    <a:moveTo>
                      <a:pt x="1845" y="1300"/>
                    </a:moveTo>
                    <a:cubicBezTo>
                      <a:pt x="1878" y="1305"/>
                      <a:pt x="1910" y="1311"/>
                      <a:pt x="1940" y="1324"/>
                    </a:cubicBezTo>
                    <a:cubicBezTo>
                      <a:pt x="2014" y="1355"/>
                      <a:pt x="2069" y="1417"/>
                      <a:pt x="2123" y="1467"/>
                    </a:cubicBezTo>
                    <a:cubicBezTo>
                      <a:pt x="2069" y="1439"/>
                      <a:pt x="2013" y="1417"/>
                      <a:pt x="1955" y="1397"/>
                    </a:cubicBezTo>
                    <a:cubicBezTo>
                      <a:pt x="1878" y="1374"/>
                      <a:pt x="1797" y="1355"/>
                      <a:pt x="1714" y="1348"/>
                    </a:cubicBezTo>
                    <a:cubicBezTo>
                      <a:pt x="1756" y="1328"/>
                      <a:pt x="1800" y="1312"/>
                      <a:pt x="1845" y="1300"/>
                    </a:cubicBezTo>
                    <a:close/>
                    <a:moveTo>
                      <a:pt x="3144" y="585"/>
                    </a:moveTo>
                    <a:lnTo>
                      <a:pt x="3144" y="585"/>
                    </a:lnTo>
                    <a:cubicBezTo>
                      <a:pt x="3158" y="598"/>
                      <a:pt x="3172" y="607"/>
                      <a:pt x="3184" y="622"/>
                    </a:cubicBezTo>
                    <a:cubicBezTo>
                      <a:pt x="3239" y="680"/>
                      <a:pt x="3290" y="741"/>
                      <a:pt x="3337" y="806"/>
                    </a:cubicBezTo>
                    <a:cubicBezTo>
                      <a:pt x="3384" y="872"/>
                      <a:pt x="3421" y="946"/>
                      <a:pt x="3448" y="1023"/>
                    </a:cubicBezTo>
                    <a:cubicBezTo>
                      <a:pt x="3476" y="1104"/>
                      <a:pt x="3448" y="1195"/>
                      <a:pt x="3455" y="1273"/>
                    </a:cubicBezTo>
                    <a:cubicBezTo>
                      <a:pt x="3462" y="1355"/>
                      <a:pt x="3469" y="1434"/>
                      <a:pt x="3455" y="1514"/>
                    </a:cubicBezTo>
                    <a:cubicBezTo>
                      <a:pt x="3454" y="1527"/>
                      <a:pt x="3451" y="1539"/>
                      <a:pt x="3448" y="1549"/>
                    </a:cubicBezTo>
                    <a:cubicBezTo>
                      <a:pt x="3423" y="1477"/>
                      <a:pt x="3390" y="1408"/>
                      <a:pt x="3352" y="1342"/>
                    </a:cubicBezTo>
                    <a:cubicBezTo>
                      <a:pt x="3362" y="1312"/>
                      <a:pt x="3368" y="1279"/>
                      <a:pt x="3364" y="1249"/>
                    </a:cubicBezTo>
                    <a:cubicBezTo>
                      <a:pt x="3356" y="1187"/>
                      <a:pt x="3335" y="1128"/>
                      <a:pt x="3323" y="1067"/>
                    </a:cubicBezTo>
                    <a:cubicBezTo>
                      <a:pt x="3311" y="1005"/>
                      <a:pt x="3290" y="947"/>
                      <a:pt x="3269" y="885"/>
                    </a:cubicBezTo>
                    <a:cubicBezTo>
                      <a:pt x="3251" y="823"/>
                      <a:pt x="3199" y="778"/>
                      <a:pt x="3172" y="722"/>
                    </a:cubicBezTo>
                    <a:cubicBezTo>
                      <a:pt x="3155" y="684"/>
                      <a:pt x="3155" y="631"/>
                      <a:pt x="3144" y="585"/>
                    </a:cubicBezTo>
                    <a:close/>
                    <a:moveTo>
                      <a:pt x="2482" y="1134"/>
                    </a:moveTo>
                    <a:lnTo>
                      <a:pt x="2482" y="1134"/>
                    </a:lnTo>
                    <a:cubicBezTo>
                      <a:pt x="2629" y="1239"/>
                      <a:pt x="2795" y="1342"/>
                      <a:pt x="2883" y="1506"/>
                    </a:cubicBezTo>
                    <a:cubicBezTo>
                      <a:pt x="2898" y="1534"/>
                      <a:pt x="2910" y="1565"/>
                      <a:pt x="2923" y="1594"/>
                    </a:cubicBezTo>
                    <a:cubicBezTo>
                      <a:pt x="2910" y="1572"/>
                      <a:pt x="2898" y="1547"/>
                      <a:pt x="2884" y="1527"/>
                    </a:cubicBezTo>
                    <a:cubicBezTo>
                      <a:pt x="2819" y="1422"/>
                      <a:pt x="2724" y="1342"/>
                      <a:pt x="2625" y="1280"/>
                    </a:cubicBezTo>
                    <a:cubicBezTo>
                      <a:pt x="2581" y="1228"/>
                      <a:pt x="2533" y="1180"/>
                      <a:pt x="2482" y="1134"/>
                    </a:cubicBezTo>
                    <a:close/>
                    <a:moveTo>
                      <a:pt x="1608" y="1656"/>
                    </a:moveTo>
                    <a:lnTo>
                      <a:pt x="1608" y="1668"/>
                    </a:lnTo>
                    <a:cubicBezTo>
                      <a:pt x="1534" y="1690"/>
                      <a:pt x="1465" y="1726"/>
                      <a:pt x="1410" y="1773"/>
                    </a:cubicBezTo>
                    <a:cubicBezTo>
                      <a:pt x="1388" y="1790"/>
                      <a:pt x="1367" y="1813"/>
                      <a:pt x="1348" y="1836"/>
                    </a:cubicBezTo>
                    <a:cubicBezTo>
                      <a:pt x="1343" y="1838"/>
                      <a:pt x="1336" y="1840"/>
                      <a:pt x="1332" y="1842"/>
                    </a:cubicBezTo>
                    <a:cubicBezTo>
                      <a:pt x="1333" y="1838"/>
                      <a:pt x="1333" y="1834"/>
                      <a:pt x="1334" y="1829"/>
                    </a:cubicBezTo>
                    <a:cubicBezTo>
                      <a:pt x="1336" y="1827"/>
                      <a:pt x="1337" y="1823"/>
                      <a:pt x="1341" y="1820"/>
                    </a:cubicBezTo>
                    <a:cubicBezTo>
                      <a:pt x="1394" y="1737"/>
                      <a:pt x="1478" y="1699"/>
                      <a:pt x="1563" y="1671"/>
                    </a:cubicBezTo>
                    <a:cubicBezTo>
                      <a:pt x="1577" y="1666"/>
                      <a:pt x="1593" y="1662"/>
                      <a:pt x="1608" y="1656"/>
                    </a:cubicBezTo>
                    <a:close/>
                    <a:moveTo>
                      <a:pt x="666" y="1666"/>
                    </a:moveTo>
                    <a:cubicBezTo>
                      <a:pt x="666" y="1686"/>
                      <a:pt x="664" y="1707"/>
                      <a:pt x="664" y="1726"/>
                    </a:cubicBezTo>
                    <a:cubicBezTo>
                      <a:pt x="664" y="1766"/>
                      <a:pt x="667" y="1806"/>
                      <a:pt x="672" y="1845"/>
                    </a:cubicBezTo>
                    <a:cubicBezTo>
                      <a:pt x="666" y="1862"/>
                      <a:pt x="660" y="1878"/>
                      <a:pt x="655" y="1891"/>
                    </a:cubicBezTo>
                    <a:cubicBezTo>
                      <a:pt x="652" y="1814"/>
                      <a:pt x="655" y="1739"/>
                      <a:pt x="666" y="1666"/>
                    </a:cubicBezTo>
                    <a:close/>
                    <a:moveTo>
                      <a:pt x="3582" y="1706"/>
                    </a:moveTo>
                    <a:cubicBezTo>
                      <a:pt x="3582" y="1707"/>
                      <a:pt x="3583" y="1710"/>
                      <a:pt x="3583" y="1710"/>
                    </a:cubicBezTo>
                    <a:cubicBezTo>
                      <a:pt x="3589" y="1755"/>
                      <a:pt x="3600" y="1802"/>
                      <a:pt x="3602" y="1850"/>
                    </a:cubicBezTo>
                    <a:cubicBezTo>
                      <a:pt x="3607" y="1898"/>
                      <a:pt x="3602" y="1946"/>
                      <a:pt x="3596" y="1993"/>
                    </a:cubicBezTo>
                    <a:cubicBezTo>
                      <a:pt x="3591" y="2008"/>
                      <a:pt x="3583" y="2022"/>
                      <a:pt x="3572" y="2034"/>
                    </a:cubicBezTo>
                    <a:cubicBezTo>
                      <a:pt x="3564" y="2003"/>
                      <a:pt x="3556" y="1973"/>
                      <a:pt x="3549" y="1944"/>
                    </a:cubicBezTo>
                    <a:cubicBezTo>
                      <a:pt x="3543" y="1916"/>
                      <a:pt x="3532" y="1889"/>
                      <a:pt x="3523" y="1862"/>
                    </a:cubicBezTo>
                    <a:cubicBezTo>
                      <a:pt x="3545" y="1812"/>
                      <a:pt x="3568" y="1761"/>
                      <a:pt x="3582" y="1706"/>
                    </a:cubicBezTo>
                    <a:close/>
                    <a:moveTo>
                      <a:pt x="2492" y="1499"/>
                    </a:moveTo>
                    <a:cubicBezTo>
                      <a:pt x="2584" y="1642"/>
                      <a:pt x="2613" y="1817"/>
                      <a:pt x="2588" y="1953"/>
                    </a:cubicBezTo>
                    <a:cubicBezTo>
                      <a:pt x="2585" y="1982"/>
                      <a:pt x="2579" y="2014"/>
                      <a:pt x="2567" y="2044"/>
                    </a:cubicBezTo>
                    <a:cubicBezTo>
                      <a:pt x="2570" y="2003"/>
                      <a:pt x="2572" y="1960"/>
                      <a:pt x="2572" y="1919"/>
                    </a:cubicBezTo>
                    <a:cubicBezTo>
                      <a:pt x="2572" y="1827"/>
                      <a:pt x="2579" y="1726"/>
                      <a:pt x="2551" y="1628"/>
                    </a:cubicBezTo>
                    <a:cubicBezTo>
                      <a:pt x="2537" y="1583"/>
                      <a:pt x="2517" y="1540"/>
                      <a:pt x="2492" y="1499"/>
                    </a:cubicBezTo>
                    <a:close/>
                    <a:moveTo>
                      <a:pt x="1788" y="1610"/>
                    </a:moveTo>
                    <a:cubicBezTo>
                      <a:pt x="1809" y="1610"/>
                      <a:pt x="1830" y="1613"/>
                      <a:pt x="1850" y="1617"/>
                    </a:cubicBezTo>
                    <a:cubicBezTo>
                      <a:pt x="1951" y="1639"/>
                      <a:pt x="2047" y="1686"/>
                      <a:pt x="2119" y="1754"/>
                    </a:cubicBezTo>
                    <a:cubicBezTo>
                      <a:pt x="2131" y="1765"/>
                      <a:pt x="2139" y="1777"/>
                      <a:pt x="2151" y="1788"/>
                    </a:cubicBezTo>
                    <a:cubicBezTo>
                      <a:pt x="2131" y="1784"/>
                      <a:pt x="2111" y="1782"/>
                      <a:pt x="2090" y="1782"/>
                    </a:cubicBezTo>
                    <a:cubicBezTo>
                      <a:pt x="2027" y="1782"/>
                      <a:pt x="1962" y="1802"/>
                      <a:pt x="1906" y="1849"/>
                    </a:cubicBezTo>
                    <a:cubicBezTo>
                      <a:pt x="1869" y="1832"/>
                      <a:pt x="1830" y="1821"/>
                      <a:pt x="1790" y="1821"/>
                    </a:cubicBezTo>
                    <a:cubicBezTo>
                      <a:pt x="1782" y="1821"/>
                      <a:pt x="1773" y="1822"/>
                      <a:pt x="1765" y="1823"/>
                    </a:cubicBezTo>
                    <a:cubicBezTo>
                      <a:pt x="1705" y="1829"/>
                      <a:pt x="1662" y="1865"/>
                      <a:pt x="1625" y="1897"/>
                    </a:cubicBezTo>
                    <a:cubicBezTo>
                      <a:pt x="1619" y="1896"/>
                      <a:pt x="1612" y="1896"/>
                      <a:pt x="1606" y="1896"/>
                    </a:cubicBezTo>
                    <a:cubicBezTo>
                      <a:pt x="1583" y="1896"/>
                      <a:pt x="1559" y="1900"/>
                      <a:pt x="1535" y="1904"/>
                    </a:cubicBezTo>
                    <a:cubicBezTo>
                      <a:pt x="1487" y="1917"/>
                      <a:pt x="1453" y="1952"/>
                      <a:pt x="1416" y="1978"/>
                    </a:cubicBezTo>
                    <a:cubicBezTo>
                      <a:pt x="1387" y="1999"/>
                      <a:pt x="1347" y="2021"/>
                      <a:pt x="1321" y="2052"/>
                    </a:cubicBezTo>
                    <a:cubicBezTo>
                      <a:pt x="1321" y="2051"/>
                      <a:pt x="1321" y="2050"/>
                      <a:pt x="1319" y="2048"/>
                    </a:cubicBezTo>
                    <a:cubicBezTo>
                      <a:pt x="1334" y="1974"/>
                      <a:pt x="1366" y="1909"/>
                      <a:pt x="1409" y="1858"/>
                    </a:cubicBezTo>
                    <a:cubicBezTo>
                      <a:pt x="1452" y="1849"/>
                      <a:pt x="1499" y="1841"/>
                      <a:pt x="1544" y="1841"/>
                    </a:cubicBezTo>
                    <a:cubicBezTo>
                      <a:pt x="1579" y="1841"/>
                      <a:pt x="1613" y="1846"/>
                      <a:pt x="1644" y="1858"/>
                    </a:cubicBezTo>
                    <a:cubicBezTo>
                      <a:pt x="1644" y="1858"/>
                      <a:pt x="1644" y="1859"/>
                      <a:pt x="1645" y="1859"/>
                    </a:cubicBezTo>
                    <a:cubicBezTo>
                      <a:pt x="1647" y="1859"/>
                      <a:pt x="1652" y="1838"/>
                      <a:pt x="1650" y="1835"/>
                    </a:cubicBezTo>
                    <a:cubicBezTo>
                      <a:pt x="1612" y="1809"/>
                      <a:pt x="1572" y="1802"/>
                      <a:pt x="1531" y="1802"/>
                    </a:cubicBezTo>
                    <a:cubicBezTo>
                      <a:pt x="1511" y="1802"/>
                      <a:pt x="1490" y="1804"/>
                      <a:pt x="1469" y="1806"/>
                    </a:cubicBezTo>
                    <a:cubicBezTo>
                      <a:pt x="1508" y="1774"/>
                      <a:pt x="1552" y="1750"/>
                      <a:pt x="1603" y="1733"/>
                    </a:cubicBezTo>
                    <a:lnTo>
                      <a:pt x="1603" y="1733"/>
                    </a:lnTo>
                    <a:cubicBezTo>
                      <a:pt x="1601" y="1755"/>
                      <a:pt x="1601" y="1780"/>
                      <a:pt x="1596" y="1801"/>
                    </a:cubicBezTo>
                    <a:cubicBezTo>
                      <a:pt x="1595" y="1805"/>
                      <a:pt x="1603" y="1807"/>
                      <a:pt x="1610" y="1807"/>
                    </a:cubicBezTo>
                    <a:cubicBezTo>
                      <a:pt x="1615" y="1807"/>
                      <a:pt x="1620" y="1806"/>
                      <a:pt x="1621" y="1803"/>
                    </a:cubicBezTo>
                    <a:cubicBezTo>
                      <a:pt x="1629" y="1776"/>
                      <a:pt x="1634" y="1747"/>
                      <a:pt x="1639" y="1719"/>
                    </a:cubicBezTo>
                    <a:cubicBezTo>
                      <a:pt x="1683" y="1708"/>
                      <a:pt x="1730" y="1702"/>
                      <a:pt x="1775" y="1702"/>
                    </a:cubicBezTo>
                    <a:cubicBezTo>
                      <a:pt x="1841" y="1702"/>
                      <a:pt x="1905" y="1714"/>
                      <a:pt x="1962" y="1740"/>
                    </a:cubicBezTo>
                    <a:cubicBezTo>
                      <a:pt x="1964" y="1741"/>
                      <a:pt x="1966" y="1741"/>
                      <a:pt x="1968" y="1741"/>
                    </a:cubicBezTo>
                    <a:cubicBezTo>
                      <a:pt x="1987" y="1741"/>
                      <a:pt x="2008" y="1706"/>
                      <a:pt x="1987" y="1693"/>
                    </a:cubicBezTo>
                    <a:cubicBezTo>
                      <a:pt x="1920" y="1655"/>
                      <a:pt x="1844" y="1639"/>
                      <a:pt x="1767" y="1639"/>
                    </a:cubicBezTo>
                    <a:cubicBezTo>
                      <a:pt x="1726" y="1639"/>
                      <a:pt x="1685" y="1643"/>
                      <a:pt x="1645" y="1652"/>
                    </a:cubicBezTo>
                    <a:lnTo>
                      <a:pt x="1645" y="1637"/>
                    </a:lnTo>
                    <a:cubicBezTo>
                      <a:pt x="1691" y="1622"/>
                      <a:pt x="1739" y="1610"/>
                      <a:pt x="1788" y="1610"/>
                    </a:cubicBezTo>
                    <a:close/>
                    <a:moveTo>
                      <a:pt x="1637" y="1283"/>
                    </a:moveTo>
                    <a:cubicBezTo>
                      <a:pt x="1634" y="1297"/>
                      <a:pt x="1629" y="1311"/>
                      <a:pt x="1628" y="1326"/>
                    </a:cubicBezTo>
                    <a:cubicBezTo>
                      <a:pt x="1625" y="1331"/>
                      <a:pt x="1625" y="1335"/>
                      <a:pt x="1625" y="1339"/>
                    </a:cubicBezTo>
                    <a:cubicBezTo>
                      <a:pt x="1621" y="1342"/>
                      <a:pt x="1617" y="1346"/>
                      <a:pt x="1611" y="1348"/>
                    </a:cubicBezTo>
                    <a:cubicBezTo>
                      <a:pt x="1596" y="1349"/>
                      <a:pt x="1581" y="1349"/>
                      <a:pt x="1566" y="1352"/>
                    </a:cubicBezTo>
                    <a:cubicBezTo>
                      <a:pt x="1425" y="1377"/>
                      <a:pt x="1300" y="1456"/>
                      <a:pt x="1201" y="1561"/>
                    </a:cubicBezTo>
                    <a:cubicBezTo>
                      <a:pt x="1100" y="1664"/>
                      <a:pt x="1047" y="1802"/>
                      <a:pt x="1037" y="1946"/>
                    </a:cubicBezTo>
                    <a:cubicBezTo>
                      <a:pt x="1036" y="1960"/>
                      <a:pt x="1036" y="1975"/>
                      <a:pt x="1036" y="1989"/>
                    </a:cubicBezTo>
                    <a:cubicBezTo>
                      <a:pt x="1017" y="2007"/>
                      <a:pt x="994" y="2023"/>
                      <a:pt x="978" y="2044"/>
                    </a:cubicBezTo>
                    <a:cubicBezTo>
                      <a:pt x="967" y="2061"/>
                      <a:pt x="960" y="2077"/>
                      <a:pt x="950" y="2095"/>
                    </a:cubicBezTo>
                    <a:cubicBezTo>
                      <a:pt x="944" y="2072"/>
                      <a:pt x="939" y="2050"/>
                      <a:pt x="934" y="2028"/>
                    </a:cubicBezTo>
                    <a:cubicBezTo>
                      <a:pt x="950" y="1955"/>
                      <a:pt x="977" y="1884"/>
                      <a:pt x="1006" y="1817"/>
                    </a:cubicBezTo>
                    <a:cubicBezTo>
                      <a:pt x="1033" y="1755"/>
                      <a:pt x="1063" y="1692"/>
                      <a:pt x="1099" y="1630"/>
                    </a:cubicBezTo>
                    <a:cubicBezTo>
                      <a:pt x="1136" y="1595"/>
                      <a:pt x="1175" y="1562"/>
                      <a:pt x="1211" y="1531"/>
                    </a:cubicBezTo>
                    <a:cubicBezTo>
                      <a:pt x="1301" y="1444"/>
                      <a:pt x="1398" y="1342"/>
                      <a:pt x="1528" y="1291"/>
                    </a:cubicBezTo>
                    <a:cubicBezTo>
                      <a:pt x="1566" y="1286"/>
                      <a:pt x="1601" y="1284"/>
                      <a:pt x="1637" y="1283"/>
                    </a:cubicBezTo>
                    <a:close/>
                    <a:moveTo>
                      <a:pt x="1143" y="606"/>
                    </a:moveTo>
                    <a:lnTo>
                      <a:pt x="1143" y="606"/>
                    </a:lnTo>
                    <a:cubicBezTo>
                      <a:pt x="1012" y="695"/>
                      <a:pt x="934" y="817"/>
                      <a:pt x="871" y="940"/>
                    </a:cubicBezTo>
                    <a:cubicBezTo>
                      <a:pt x="747" y="1016"/>
                      <a:pt x="637" y="1115"/>
                      <a:pt x="557" y="1239"/>
                    </a:cubicBezTo>
                    <a:cubicBezTo>
                      <a:pt x="433" y="1433"/>
                      <a:pt x="405" y="1651"/>
                      <a:pt x="411" y="1858"/>
                    </a:cubicBezTo>
                    <a:cubicBezTo>
                      <a:pt x="392" y="1938"/>
                      <a:pt x="385" y="2022"/>
                      <a:pt x="396" y="2105"/>
                    </a:cubicBezTo>
                    <a:cubicBezTo>
                      <a:pt x="386" y="2063"/>
                      <a:pt x="378" y="2022"/>
                      <a:pt x="371" y="1979"/>
                    </a:cubicBezTo>
                    <a:cubicBezTo>
                      <a:pt x="328" y="1697"/>
                      <a:pt x="315" y="1384"/>
                      <a:pt x="466" y="1112"/>
                    </a:cubicBezTo>
                    <a:cubicBezTo>
                      <a:pt x="604" y="866"/>
                      <a:pt x="851" y="687"/>
                      <a:pt x="1122" y="611"/>
                    </a:cubicBezTo>
                    <a:lnTo>
                      <a:pt x="1143" y="606"/>
                    </a:lnTo>
                    <a:close/>
                    <a:moveTo>
                      <a:pt x="1033" y="2069"/>
                    </a:moveTo>
                    <a:cubicBezTo>
                      <a:pt x="1037" y="2151"/>
                      <a:pt x="1058" y="2234"/>
                      <a:pt x="1099" y="2306"/>
                    </a:cubicBezTo>
                    <a:cubicBezTo>
                      <a:pt x="1091" y="2310"/>
                      <a:pt x="1084" y="2312"/>
                      <a:pt x="1074" y="2317"/>
                    </a:cubicBezTo>
                    <a:cubicBezTo>
                      <a:pt x="1044" y="2282"/>
                      <a:pt x="1017" y="2244"/>
                      <a:pt x="996" y="2202"/>
                    </a:cubicBezTo>
                    <a:lnTo>
                      <a:pt x="996" y="2182"/>
                    </a:lnTo>
                    <a:cubicBezTo>
                      <a:pt x="999" y="2151"/>
                      <a:pt x="1011" y="2110"/>
                      <a:pt x="1033" y="2069"/>
                    </a:cubicBezTo>
                    <a:close/>
                    <a:moveTo>
                      <a:pt x="1616" y="375"/>
                    </a:moveTo>
                    <a:cubicBezTo>
                      <a:pt x="1724" y="375"/>
                      <a:pt x="1832" y="386"/>
                      <a:pt x="1937" y="411"/>
                    </a:cubicBezTo>
                    <a:cubicBezTo>
                      <a:pt x="2068" y="441"/>
                      <a:pt x="2210" y="455"/>
                      <a:pt x="2332" y="523"/>
                    </a:cubicBezTo>
                    <a:cubicBezTo>
                      <a:pt x="2372" y="545"/>
                      <a:pt x="2406" y="572"/>
                      <a:pt x="2441" y="602"/>
                    </a:cubicBezTo>
                    <a:cubicBezTo>
                      <a:pt x="2375" y="589"/>
                      <a:pt x="2310" y="580"/>
                      <a:pt x="2243" y="573"/>
                    </a:cubicBezTo>
                    <a:cubicBezTo>
                      <a:pt x="2035" y="510"/>
                      <a:pt x="1820" y="470"/>
                      <a:pt x="1598" y="470"/>
                    </a:cubicBezTo>
                    <a:cubicBezTo>
                      <a:pt x="1591" y="470"/>
                      <a:pt x="1584" y="470"/>
                      <a:pt x="1577" y="470"/>
                    </a:cubicBezTo>
                    <a:cubicBezTo>
                      <a:pt x="1250" y="475"/>
                      <a:pt x="913" y="585"/>
                      <a:pt x="661" y="808"/>
                    </a:cubicBezTo>
                    <a:cubicBezTo>
                      <a:pt x="397" y="1033"/>
                      <a:pt x="294" y="1382"/>
                      <a:pt x="301" y="1697"/>
                    </a:cubicBezTo>
                    <a:cubicBezTo>
                      <a:pt x="302" y="1911"/>
                      <a:pt x="356" y="2134"/>
                      <a:pt x="403" y="2344"/>
                    </a:cubicBezTo>
                    <a:cubicBezTo>
                      <a:pt x="317" y="2267"/>
                      <a:pt x="247" y="2171"/>
                      <a:pt x="210" y="2063"/>
                    </a:cubicBezTo>
                    <a:cubicBezTo>
                      <a:pt x="148" y="1886"/>
                      <a:pt x="191" y="1706"/>
                      <a:pt x="218" y="1545"/>
                    </a:cubicBezTo>
                    <a:cubicBezTo>
                      <a:pt x="246" y="1379"/>
                      <a:pt x="294" y="1216"/>
                      <a:pt x="379" y="1071"/>
                    </a:cubicBezTo>
                    <a:cubicBezTo>
                      <a:pt x="465" y="928"/>
                      <a:pt x="569" y="796"/>
                      <a:pt x="696" y="691"/>
                    </a:cubicBezTo>
                    <a:cubicBezTo>
                      <a:pt x="809" y="596"/>
                      <a:pt x="922" y="500"/>
                      <a:pt x="1056" y="438"/>
                    </a:cubicBezTo>
                    <a:cubicBezTo>
                      <a:pt x="1072" y="431"/>
                      <a:pt x="1085" y="423"/>
                      <a:pt x="1102" y="416"/>
                    </a:cubicBezTo>
                    <a:cubicBezTo>
                      <a:pt x="1192" y="382"/>
                      <a:pt x="1286" y="379"/>
                      <a:pt x="1378" y="379"/>
                    </a:cubicBezTo>
                    <a:cubicBezTo>
                      <a:pt x="1401" y="379"/>
                      <a:pt x="1424" y="379"/>
                      <a:pt x="1447" y="379"/>
                    </a:cubicBezTo>
                    <a:cubicBezTo>
                      <a:pt x="1474" y="379"/>
                      <a:pt x="1501" y="379"/>
                      <a:pt x="1527" y="378"/>
                    </a:cubicBezTo>
                    <a:cubicBezTo>
                      <a:pt x="1557" y="376"/>
                      <a:pt x="1586" y="375"/>
                      <a:pt x="1616" y="375"/>
                    </a:cubicBezTo>
                    <a:close/>
                    <a:moveTo>
                      <a:pt x="1099" y="2343"/>
                    </a:moveTo>
                    <a:lnTo>
                      <a:pt x="1099" y="2343"/>
                    </a:lnTo>
                    <a:cubicBezTo>
                      <a:pt x="1111" y="2351"/>
                      <a:pt x="1121" y="2361"/>
                      <a:pt x="1132" y="2372"/>
                    </a:cubicBezTo>
                    <a:lnTo>
                      <a:pt x="1142" y="2387"/>
                    </a:lnTo>
                    <a:cubicBezTo>
                      <a:pt x="1127" y="2373"/>
                      <a:pt x="1113" y="2358"/>
                      <a:pt x="1099" y="2343"/>
                    </a:cubicBezTo>
                    <a:close/>
                    <a:moveTo>
                      <a:pt x="411" y="2190"/>
                    </a:moveTo>
                    <a:cubicBezTo>
                      <a:pt x="419" y="2224"/>
                      <a:pt x="433" y="2257"/>
                      <a:pt x="451" y="2290"/>
                    </a:cubicBezTo>
                    <a:cubicBezTo>
                      <a:pt x="454" y="2325"/>
                      <a:pt x="459" y="2358"/>
                      <a:pt x="465" y="2392"/>
                    </a:cubicBezTo>
                    <a:cubicBezTo>
                      <a:pt x="458" y="2387"/>
                      <a:pt x="451" y="2383"/>
                      <a:pt x="445" y="2379"/>
                    </a:cubicBezTo>
                    <a:cubicBezTo>
                      <a:pt x="433" y="2318"/>
                      <a:pt x="423" y="2253"/>
                      <a:pt x="411" y="2190"/>
                    </a:cubicBezTo>
                    <a:close/>
                    <a:moveTo>
                      <a:pt x="2757" y="2238"/>
                    </a:moveTo>
                    <a:cubicBezTo>
                      <a:pt x="2757" y="2277"/>
                      <a:pt x="2753" y="2312"/>
                      <a:pt x="2745" y="2351"/>
                    </a:cubicBezTo>
                    <a:cubicBezTo>
                      <a:pt x="2724" y="2365"/>
                      <a:pt x="2704" y="2377"/>
                      <a:pt x="2682" y="2388"/>
                    </a:cubicBezTo>
                    <a:cubicBezTo>
                      <a:pt x="2662" y="2398"/>
                      <a:pt x="2643" y="2405"/>
                      <a:pt x="2623" y="2413"/>
                    </a:cubicBezTo>
                    <a:cubicBezTo>
                      <a:pt x="2620" y="2414"/>
                      <a:pt x="2614" y="2416"/>
                      <a:pt x="2612" y="2418"/>
                    </a:cubicBezTo>
                    <a:cubicBezTo>
                      <a:pt x="2613" y="2416"/>
                      <a:pt x="2614" y="2414"/>
                      <a:pt x="2616" y="2414"/>
                    </a:cubicBezTo>
                    <a:cubicBezTo>
                      <a:pt x="2669" y="2365"/>
                      <a:pt x="2718" y="2304"/>
                      <a:pt x="2757" y="2238"/>
                    </a:cubicBezTo>
                    <a:close/>
                    <a:moveTo>
                      <a:pt x="2089" y="1853"/>
                    </a:moveTo>
                    <a:cubicBezTo>
                      <a:pt x="2129" y="1853"/>
                      <a:pt x="2167" y="1861"/>
                      <a:pt x="2200" y="1875"/>
                    </a:cubicBezTo>
                    <a:cubicBezTo>
                      <a:pt x="2221" y="1919"/>
                      <a:pt x="2232" y="1966"/>
                      <a:pt x="2236" y="2010"/>
                    </a:cubicBezTo>
                    <a:cubicBezTo>
                      <a:pt x="2248" y="2099"/>
                      <a:pt x="2214" y="2193"/>
                      <a:pt x="2171" y="2274"/>
                    </a:cubicBezTo>
                    <a:cubicBezTo>
                      <a:pt x="2134" y="2340"/>
                      <a:pt x="2079" y="2392"/>
                      <a:pt x="2020" y="2429"/>
                    </a:cubicBezTo>
                    <a:cubicBezTo>
                      <a:pt x="2016" y="2430"/>
                      <a:pt x="2012" y="2430"/>
                      <a:pt x="2008" y="2430"/>
                    </a:cubicBezTo>
                    <a:cubicBezTo>
                      <a:pt x="1996" y="2430"/>
                      <a:pt x="1984" y="2428"/>
                      <a:pt x="1972" y="2428"/>
                    </a:cubicBezTo>
                    <a:cubicBezTo>
                      <a:pt x="1980" y="2416"/>
                      <a:pt x="1987" y="2402"/>
                      <a:pt x="1995" y="2392"/>
                    </a:cubicBezTo>
                    <a:cubicBezTo>
                      <a:pt x="2028" y="2352"/>
                      <a:pt x="2068" y="2308"/>
                      <a:pt x="2084" y="2251"/>
                    </a:cubicBezTo>
                    <a:cubicBezTo>
                      <a:pt x="2102" y="2197"/>
                      <a:pt x="2116" y="2121"/>
                      <a:pt x="2098" y="2052"/>
                    </a:cubicBezTo>
                    <a:cubicBezTo>
                      <a:pt x="2090" y="2015"/>
                      <a:pt x="2068" y="1982"/>
                      <a:pt x="2042" y="1956"/>
                    </a:cubicBezTo>
                    <a:cubicBezTo>
                      <a:pt x="2018" y="1934"/>
                      <a:pt x="1995" y="1915"/>
                      <a:pt x="1972" y="1897"/>
                    </a:cubicBezTo>
                    <a:cubicBezTo>
                      <a:pt x="1966" y="1893"/>
                      <a:pt x="1962" y="1891"/>
                      <a:pt x="1956" y="1887"/>
                    </a:cubicBezTo>
                    <a:cubicBezTo>
                      <a:pt x="1999" y="1863"/>
                      <a:pt x="2045" y="1853"/>
                      <a:pt x="2089" y="1853"/>
                    </a:cubicBezTo>
                    <a:close/>
                    <a:moveTo>
                      <a:pt x="217" y="2251"/>
                    </a:moveTo>
                    <a:lnTo>
                      <a:pt x="217" y="2251"/>
                    </a:lnTo>
                    <a:cubicBezTo>
                      <a:pt x="233" y="2277"/>
                      <a:pt x="247" y="2303"/>
                      <a:pt x="268" y="2326"/>
                    </a:cubicBezTo>
                    <a:cubicBezTo>
                      <a:pt x="316" y="2380"/>
                      <a:pt x="370" y="2420"/>
                      <a:pt x="426" y="2451"/>
                    </a:cubicBezTo>
                    <a:cubicBezTo>
                      <a:pt x="429" y="2471"/>
                      <a:pt x="434" y="2490"/>
                      <a:pt x="439" y="2507"/>
                    </a:cubicBezTo>
                    <a:cubicBezTo>
                      <a:pt x="437" y="2504"/>
                      <a:pt x="433" y="2502"/>
                      <a:pt x="432" y="2500"/>
                    </a:cubicBezTo>
                    <a:cubicBezTo>
                      <a:pt x="421" y="2478"/>
                      <a:pt x="412" y="2457"/>
                      <a:pt x="393" y="2438"/>
                    </a:cubicBezTo>
                    <a:cubicBezTo>
                      <a:pt x="375" y="2420"/>
                      <a:pt x="328" y="2407"/>
                      <a:pt x="311" y="2383"/>
                    </a:cubicBezTo>
                    <a:cubicBezTo>
                      <a:pt x="294" y="2362"/>
                      <a:pt x="273" y="2337"/>
                      <a:pt x="249" y="2310"/>
                    </a:cubicBezTo>
                    <a:cubicBezTo>
                      <a:pt x="235" y="2292"/>
                      <a:pt x="214" y="2271"/>
                      <a:pt x="217" y="2251"/>
                    </a:cubicBezTo>
                    <a:close/>
                    <a:moveTo>
                      <a:pt x="459" y="2469"/>
                    </a:moveTo>
                    <a:lnTo>
                      <a:pt x="459" y="2469"/>
                    </a:lnTo>
                    <a:cubicBezTo>
                      <a:pt x="466" y="2473"/>
                      <a:pt x="472" y="2476"/>
                      <a:pt x="478" y="2480"/>
                    </a:cubicBezTo>
                    <a:cubicBezTo>
                      <a:pt x="492" y="2556"/>
                      <a:pt x="510" y="2629"/>
                      <a:pt x="535" y="2703"/>
                    </a:cubicBezTo>
                    <a:cubicBezTo>
                      <a:pt x="528" y="2698"/>
                      <a:pt x="520" y="2695"/>
                      <a:pt x="514" y="2688"/>
                    </a:cubicBezTo>
                    <a:cubicBezTo>
                      <a:pt x="502" y="2668"/>
                      <a:pt x="503" y="2639"/>
                      <a:pt x="495" y="2615"/>
                    </a:cubicBezTo>
                    <a:cubicBezTo>
                      <a:pt x="487" y="2593"/>
                      <a:pt x="487" y="2568"/>
                      <a:pt x="480" y="2549"/>
                    </a:cubicBezTo>
                    <a:cubicBezTo>
                      <a:pt x="476" y="2542"/>
                      <a:pt x="469" y="2537"/>
                      <a:pt x="465" y="2531"/>
                    </a:cubicBezTo>
                    <a:cubicBezTo>
                      <a:pt x="466" y="2530"/>
                      <a:pt x="472" y="2530"/>
                      <a:pt x="469" y="2529"/>
                    </a:cubicBezTo>
                    <a:cubicBezTo>
                      <a:pt x="467" y="2507"/>
                      <a:pt x="462" y="2490"/>
                      <a:pt x="459" y="2469"/>
                    </a:cubicBezTo>
                    <a:close/>
                    <a:moveTo>
                      <a:pt x="1531" y="2897"/>
                    </a:moveTo>
                    <a:lnTo>
                      <a:pt x="1531" y="2897"/>
                    </a:lnTo>
                    <a:cubicBezTo>
                      <a:pt x="1644" y="2928"/>
                      <a:pt x="1758" y="2945"/>
                      <a:pt x="1871" y="2945"/>
                    </a:cubicBezTo>
                    <a:cubicBezTo>
                      <a:pt x="1884" y="2945"/>
                      <a:pt x="1897" y="2945"/>
                      <a:pt x="1910" y="2944"/>
                    </a:cubicBezTo>
                    <a:cubicBezTo>
                      <a:pt x="1937" y="2943"/>
                      <a:pt x="1965" y="2939"/>
                      <a:pt x="1992" y="2937"/>
                    </a:cubicBezTo>
                    <a:cubicBezTo>
                      <a:pt x="1994" y="2937"/>
                      <a:pt x="1994" y="2939"/>
                      <a:pt x="1994" y="2939"/>
                    </a:cubicBezTo>
                    <a:cubicBezTo>
                      <a:pt x="2035" y="2959"/>
                      <a:pt x="2076" y="3006"/>
                      <a:pt x="2120" y="3024"/>
                    </a:cubicBezTo>
                    <a:cubicBezTo>
                      <a:pt x="2137" y="3031"/>
                      <a:pt x="2151" y="3031"/>
                      <a:pt x="2166" y="3031"/>
                    </a:cubicBezTo>
                    <a:cubicBezTo>
                      <a:pt x="2155" y="3032"/>
                      <a:pt x="2144" y="3032"/>
                      <a:pt x="2133" y="3032"/>
                    </a:cubicBezTo>
                    <a:cubicBezTo>
                      <a:pt x="2031" y="3032"/>
                      <a:pt x="1919" y="3005"/>
                      <a:pt x="1802" y="2980"/>
                    </a:cubicBezTo>
                    <a:cubicBezTo>
                      <a:pt x="1707" y="2959"/>
                      <a:pt x="1618" y="2930"/>
                      <a:pt x="1531" y="2897"/>
                    </a:cubicBezTo>
                    <a:close/>
                    <a:moveTo>
                      <a:pt x="2818" y="3287"/>
                    </a:moveTo>
                    <a:cubicBezTo>
                      <a:pt x="2815" y="3290"/>
                      <a:pt x="2815" y="3294"/>
                      <a:pt x="2814" y="3295"/>
                    </a:cubicBezTo>
                    <a:cubicBezTo>
                      <a:pt x="2795" y="3317"/>
                      <a:pt x="2773" y="3335"/>
                      <a:pt x="2749" y="3350"/>
                    </a:cubicBezTo>
                    <a:cubicBezTo>
                      <a:pt x="2742" y="3354"/>
                      <a:pt x="2734" y="3355"/>
                      <a:pt x="2725" y="3355"/>
                    </a:cubicBezTo>
                    <a:cubicBezTo>
                      <a:pt x="2721" y="3355"/>
                      <a:pt x="2717" y="3355"/>
                      <a:pt x="2712" y="3354"/>
                    </a:cubicBezTo>
                    <a:cubicBezTo>
                      <a:pt x="2745" y="3331"/>
                      <a:pt x="2781" y="3309"/>
                      <a:pt x="2818" y="3287"/>
                    </a:cubicBezTo>
                    <a:close/>
                    <a:moveTo>
                      <a:pt x="1839" y="0"/>
                    </a:moveTo>
                    <a:cubicBezTo>
                      <a:pt x="1831" y="0"/>
                      <a:pt x="1823" y="1"/>
                      <a:pt x="1815" y="2"/>
                    </a:cubicBezTo>
                    <a:cubicBezTo>
                      <a:pt x="1773" y="9"/>
                      <a:pt x="1736" y="32"/>
                      <a:pt x="1700" y="54"/>
                    </a:cubicBezTo>
                    <a:cubicBezTo>
                      <a:pt x="1658" y="71"/>
                      <a:pt x="1615" y="91"/>
                      <a:pt x="1571" y="105"/>
                    </a:cubicBezTo>
                    <a:cubicBezTo>
                      <a:pt x="1533" y="119"/>
                      <a:pt x="1494" y="135"/>
                      <a:pt x="1457" y="156"/>
                    </a:cubicBezTo>
                    <a:cubicBezTo>
                      <a:pt x="1424" y="160"/>
                      <a:pt x="1389" y="164"/>
                      <a:pt x="1356" y="171"/>
                    </a:cubicBezTo>
                    <a:cubicBezTo>
                      <a:pt x="1178" y="207"/>
                      <a:pt x="1014" y="296"/>
                      <a:pt x="862" y="387"/>
                    </a:cubicBezTo>
                    <a:cubicBezTo>
                      <a:pt x="710" y="479"/>
                      <a:pt x="560" y="585"/>
                      <a:pt x="441" y="723"/>
                    </a:cubicBezTo>
                    <a:cubicBezTo>
                      <a:pt x="324" y="861"/>
                      <a:pt x="218" y="1012"/>
                      <a:pt x="151" y="1184"/>
                    </a:cubicBezTo>
                    <a:cubicBezTo>
                      <a:pt x="83" y="1356"/>
                      <a:pt x="68" y="1543"/>
                      <a:pt x="70" y="1729"/>
                    </a:cubicBezTo>
                    <a:cubicBezTo>
                      <a:pt x="71" y="1900"/>
                      <a:pt x="110" y="2083"/>
                      <a:pt x="207" y="2241"/>
                    </a:cubicBezTo>
                    <a:cubicBezTo>
                      <a:pt x="195" y="2245"/>
                      <a:pt x="191" y="2252"/>
                      <a:pt x="187" y="2259"/>
                    </a:cubicBezTo>
                    <a:cubicBezTo>
                      <a:pt x="159" y="2209"/>
                      <a:pt x="132" y="2158"/>
                      <a:pt x="105" y="2105"/>
                    </a:cubicBezTo>
                    <a:cubicBezTo>
                      <a:pt x="77" y="2045"/>
                      <a:pt x="39" y="1974"/>
                      <a:pt x="61" y="1908"/>
                    </a:cubicBezTo>
                    <a:cubicBezTo>
                      <a:pt x="59" y="1899"/>
                      <a:pt x="45" y="1896"/>
                      <a:pt x="37" y="1896"/>
                    </a:cubicBezTo>
                    <a:cubicBezTo>
                      <a:pt x="35" y="1896"/>
                      <a:pt x="33" y="1897"/>
                      <a:pt x="33" y="1897"/>
                    </a:cubicBezTo>
                    <a:cubicBezTo>
                      <a:pt x="1" y="1945"/>
                      <a:pt x="13" y="1992"/>
                      <a:pt x="28" y="2036"/>
                    </a:cubicBezTo>
                    <a:cubicBezTo>
                      <a:pt x="55" y="2106"/>
                      <a:pt x="108" y="2167"/>
                      <a:pt x="132" y="2233"/>
                    </a:cubicBezTo>
                    <a:cubicBezTo>
                      <a:pt x="155" y="2292"/>
                      <a:pt x="184" y="2351"/>
                      <a:pt x="218" y="2405"/>
                    </a:cubicBezTo>
                    <a:cubicBezTo>
                      <a:pt x="253" y="2462"/>
                      <a:pt x="283" y="2516"/>
                      <a:pt x="315" y="2570"/>
                    </a:cubicBezTo>
                    <a:lnTo>
                      <a:pt x="315" y="2571"/>
                    </a:lnTo>
                    <a:cubicBezTo>
                      <a:pt x="315" y="2577"/>
                      <a:pt x="313" y="2579"/>
                      <a:pt x="315" y="2585"/>
                    </a:cubicBezTo>
                    <a:cubicBezTo>
                      <a:pt x="322" y="2608"/>
                      <a:pt x="335" y="2629"/>
                      <a:pt x="342" y="2655"/>
                    </a:cubicBezTo>
                    <a:cubicBezTo>
                      <a:pt x="349" y="2694"/>
                      <a:pt x="356" y="2732"/>
                      <a:pt x="377" y="2764"/>
                    </a:cubicBezTo>
                    <a:cubicBezTo>
                      <a:pt x="390" y="2786"/>
                      <a:pt x="405" y="2808"/>
                      <a:pt x="421" y="2829"/>
                    </a:cubicBezTo>
                    <a:cubicBezTo>
                      <a:pt x="419" y="2856"/>
                      <a:pt x="405" y="2896"/>
                      <a:pt x="416" y="2915"/>
                    </a:cubicBezTo>
                    <a:cubicBezTo>
                      <a:pt x="430" y="2939"/>
                      <a:pt x="447" y="2959"/>
                      <a:pt x="462" y="2984"/>
                    </a:cubicBezTo>
                    <a:cubicBezTo>
                      <a:pt x="477" y="3006"/>
                      <a:pt x="517" y="3001"/>
                      <a:pt x="535" y="3020"/>
                    </a:cubicBezTo>
                    <a:cubicBezTo>
                      <a:pt x="551" y="3040"/>
                      <a:pt x="557" y="3080"/>
                      <a:pt x="576" y="3101"/>
                    </a:cubicBezTo>
                    <a:cubicBezTo>
                      <a:pt x="597" y="3120"/>
                      <a:pt x="620" y="3130"/>
                      <a:pt x="642" y="3148"/>
                    </a:cubicBezTo>
                    <a:cubicBezTo>
                      <a:pt x="663" y="3164"/>
                      <a:pt x="677" y="3196"/>
                      <a:pt x="701" y="3211"/>
                    </a:cubicBezTo>
                    <a:cubicBezTo>
                      <a:pt x="723" y="3225"/>
                      <a:pt x="756" y="3221"/>
                      <a:pt x="780" y="3233"/>
                    </a:cubicBezTo>
                    <a:lnTo>
                      <a:pt x="796" y="3239"/>
                    </a:lnTo>
                    <a:cubicBezTo>
                      <a:pt x="829" y="3283"/>
                      <a:pt x="851" y="3349"/>
                      <a:pt x="898" y="3382"/>
                    </a:cubicBezTo>
                    <a:cubicBezTo>
                      <a:pt x="949" y="3419"/>
                      <a:pt x="1006" y="3451"/>
                      <a:pt x="1062" y="3482"/>
                    </a:cubicBezTo>
                    <a:cubicBezTo>
                      <a:pt x="1121" y="3514"/>
                      <a:pt x="1191" y="3508"/>
                      <a:pt x="1252" y="3530"/>
                    </a:cubicBezTo>
                    <a:cubicBezTo>
                      <a:pt x="1311" y="3557"/>
                      <a:pt x="1369" y="3596"/>
                      <a:pt x="1432" y="3614"/>
                    </a:cubicBezTo>
                    <a:cubicBezTo>
                      <a:pt x="1495" y="3628"/>
                      <a:pt x="1561" y="3635"/>
                      <a:pt x="1628" y="3641"/>
                    </a:cubicBezTo>
                    <a:cubicBezTo>
                      <a:pt x="1692" y="3649"/>
                      <a:pt x="1758" y="3668"/>
                      <a:pt x="1824" y="3669"/>
                    </a:cubicBezTo>
                    <a:cubicBezTo>
                      <a:pt x="1892" y="3668"/>
                      <a:pt x="1955" y="3647"/>
                      <a:pt x="2021" y="3638"/>
                    </a:cubicBezTo>
                    <a:cubicBezTo>
                      <a:pt x="2086" y="3631"/>
                      <a:pt x="2148" y="3605"/>
                      <a:pt x="2212" y="3590"/>
                    </a:cubicBezTo>
                    <a:cubicBezTo>
                      <a:pt x="2276" y="3574"/>
                      <a:pt x="2350" y="3591"/>
                      <a:pt x="2413" y="3569"/>
                    </a:cubicBezTo>
                    <a:cubicBezTo>
                      <a:pt x="2489" y="3541"/>
                      <a:pt x="2541" y="3466"/>
                      <a:pt x="2606" y="3423"/>
                    </a:cubicBezTo>
                    <a:cubicBezTo>
                      <a:pt x="2613" y="3435"/>
                      <a:pt x="2622" y="3451"/>
                      <a:pt x="2624" y="3451"/>
                    </a:cubicBezTo>
                    <a:cubicBezTo>
                      <a:pt x="2624" y="3451"/>
                      <a:pt x="2624" y="3451"/>
                      <a:pt x="2624" y="3451"/>
                    </a:cubicBezTo>
                    <a:cubicBezTo>
                      <a:pt x="2643" y="3433"/>
                      <a:pt x="2654" y="3405"/>
                      <a:pt x="2682" y="3404"/>
                    </a:cubicBezTo>
                    <a:cubicBezTo>
                      <a:pt x="2683" y="3404"/>
                      <a:pt x="2685" y="3404"/>
                      <a:pt x="2687" y="3404"/>
                    </a:cubicBezTo>
                    <a:cubicBezTo>
                      <a:pt x="2714" y="3404"/>
                      <a:pt x="2752" y="3423"/>
                      <a:pt x="2782" y="3426"/>
                    </a:cubicBezTo>
                    <a:cubicBezTo>
                      <a:pt x="2815" y="3429"/>
                      <a:pt x="2862" y="3453"/>
                      <a:pt x="2895" y="3453"/>
                    </a:cubicBezTo>
                    <a:cubicBezTo>
                      <a:pt x="2928" y="3453"/>
                      <a:pt x="2945" y="3433"/>
                      <a:pt x="2971" y="3424"/>
                    </a:cubicBezTo>
                    <a:cubicBezTo>
                      <a:pt x="2998" y="3413"/>
                      <a:pt x="3012" y="3386"/>
                      <a:pt x="3038" y="3374"/>
                    </a:cubicBezTo>
                    <a:cubicBezTo>
                      <a:pt x="3063" y="3363"/>
                      <a:pt x="3103" y="3364"/>
                      <a:pt x="3126" y="3346"/>
                    </a:cubicBezTo>
                    <a:cubicBezTo>
                      <a:pt x="3151" y="3331"/>
                      <a:pt x="3188" y="3328"/>
                      <a:pt x="3210" y="3307"/>
                    </a:cubicBezTo>
                    <a:cubicBezTo>
                      <a:pt x="3232" y="3288"/>
                      <a:pt x="3227" y="3241"/>
                      <a:pt x="3246" y="3221"/>
                    </a:cubicBezTo>
                    <a:lnTo>
                      <a:pt x="3304" y="3157"/>
                    </a:lnTo>
                    <a:cubicBezTo>
                      <a:pt x="3323" y="3137"/>
                      <a:pt x="3356" y="3126"/>
                      <a:pt x="3375" y="3104"/>
                    </a:cubicBezTo>
                    <a:cubicBezTo>
                      <a:pt x="3395" y="3083"/>
                      <a:pt x="3423" y="3069"/>
                      <a:pt x="3441" y="3047"/>
                    </a:cubicBezTo>
                    <a:cubicBezTo>
                      <a:pt x="3461" y="3025"/>
                      <a:pt x="3485" y="3006"/>
                      <a:pt x="3502" y="2984"/>
                    </a:cubicBezTo>
                    <a:cubicBezTo>
                      <a:pt x="3520" y="2959"/>
                      <a:pt x="3517" y="2925"/>
                      <a:pt x="3538" y="2903"/>
                    </a:cubicBezTo>
                    <a:cubicBezTo>
                      <a:pt x="3557" y="2881"/>
                      <a:pt x="3589" y="2867"/>
                      <a:pt x="3608" y="2844"/>
                    </a:cubicBezTo>
                    <a:cubicBezTo>
                      <a:pt x="3627" y="2822"/>
                      <a:pt x="3655" y="2802"/>
                      <a:pt x="3673" y="2779"/>
                    </a:cubicBezTo>
                    <a:cubicBezTo>
                      <a:pt x="3690" y="2754"/>
                      <a:pt x="3684" y="2718"/>
                      <a:pt x="3696" y="2691"/>
                    </a:cubicBezTo>
                    <a:cubicBezTo>
                      <a:pt x="3710" y="2662"/>
                      <a:pt x="3725" y="2633"/>
                      <a:pt x="3728" y="2599"/>
                    </a:cubicBezTo>
                    <a:cubicBezTo>
                      <a:pt x="3729" y="2564"/>
                      <a:pt x="3704" y="2519"/>
                      <a:pt x="3703" y="2484"/>
                    </a:cubicBezTo>
                    <a:cubicBezTo>
                      <a:pt x="3701" y="2449"/>
                      <a:pt x="3697" y="2414"/>
                      <a:pt x="3689" y="2379"/>
                    </a:cubicBezTo>
                    <a:cubicBezTo>
                      <a:pt x="3682" y="2347"/>
                      <a:pt x="3662" y="2310"/>
                      <a:pt x="3697" y="2292"/>
                    </a:cubicBezTo>
                    <a:cubicBezTo>
                      <a:pt x="3700" y="2292"/>
                      <a:pt x="3680" y="2285"/>
                      <a:pt x="3676" y="2285"/>
                    </a:cubicBezTo>
                    <a:cubicBezTo>
                      <a:pt x="3676" y="2285"/>
                      <a:pt x="3675" y="2285"/>
                      <a:pt x="3675" y="2285"/>
                    </a:cubicBezTo>
                    <a:cubicBezTo>
                      <a:pt x="3635" y="2292"/>
                      <a:pt x="3638" y="2311"/>
                      <a:pt x="3641" y="2333"/>
                    </a:cubicBezTo>
                    <a:cubicBezTo>
                      <a:pt x="3646" y="2366"/>
                      <a:pt x="3674" y="2406"/>
                      <a:pt x="3667" y="2435"/>
                    </a:cubicBezTo>
                    <a:cubicBezTo>
                      <a:pt x="3662" y="2462"/>
                      <a:pt x="3662" y="2491"/>
                      <a:pt x="3660" y="2520"/>
                    </a:cubicBezTo>
                    <a:cubicBezTo>
                      <a:pt x="3656" y="2551"/>
                      <a:pt x="3652" y="2578"/>
                      <a:pt x="3641" y="2603"/>
                    </a:cubicBezTo>
                    <a:cubicBezTo>
                      <a:pt x="3629" y="2629"/>
                      <a:pt x="3574" y="2634"/>
                      <a:pt x="3557" y="2657"/>
                    </a:cubicBezTo>
                    <a:cubicBezTo>
                      <a:pt x="3539" y="2679"/>
                      <a:pt x="3529" y="2705"/>
                      <a:pt x="3507" y="2724"/>
                    </a:cubicBezTo>
                    <a:cubicBezTo>
                      <a:pt x="3484" y="2743"/>
                      <a:pt x="3468" y="2765"/>
                      <a:pt x="3441" y="2782"/>
                    </a:cubicBezTo>
                    <a:cubicBezTo>
                      <a:pt x="3418" y="2800"/>
                      <a:pt x="3421" y="2834"/>
                      <a:pt x="3395" y="2851"/>
                    </a:cubicBezTo>
                    <a:cubicBezTo>
                      <a:pt x="3384" y="2859"/>
                      <a:pt x="3363" y="2859"/>
                      <a:pt x="3342" y="2859"/>
                    </a:cubicBezTo>
                    <a:cubicBezTo>
                      <a:pt x="3321" y="2859"/>
                      <a:pt x="3300" y="2859"/>
                      <a:pt x="3290" y="2867"/>
                    </a:cubicBezTo>
                    <a:cubicBezTo>
                      <a:pt x="3268" y="2884"/>
                      <a:pt x="3253" y="2896"/>
                      <a:pt x="3232" y="2911"/>
                    </a:cubicBezTo>
                    <a:cubicBezTo>
                      <a:pt x="3213" y="2925"/>
                      <a:pt x="3221" y="2963"/>
                      <a:pt x="3201" y="2977"/>
                    </a:cubicBezTo>
                    <a:cubicBezTo>
                      <a:pt x="3187" y="2985"/>
                      <a:pt x="3168" y="2988"/>
                      <a:pt x="3150" y="2994"/>
                    </a:cubicBezTo>
                    <a:cubicBezTo>
                      <a:pt x="3142" y="2989"/>
                      <a:pt x="3136" y="2986"/>
                      <a:pt x="3133" y="2986"/>
                    </a:cubicBezTo>
                    <a:cubicBezTo>
                      <a:pt x="3132" y="2986"/>
                      <a:pt x="3131" y="2986"/>
                      <a:pt x="3130" y="2987"/>
                    </a:cubicBezTo>
                    <a:cubicBezTo>
                      <a:pt x="3122" y="2998"/>
                      <a:pt x="3115" y="3007"/>
                      <a:pt x="3106" y="3020"/>
                    </a:cubicBezTo>
                    <a:cubicBezTo>
                      <a:pt x="3096" y="3029"/>
                      <a:pt x="3085" y="3042"/>
                      <a:pt x="3071" y="3050"/>
                    </a:cubicBezTo>
                    <a:cubicBezTo>
                      <a:pt x="3053" y="3064"/>
                      <a:pt x="3022" y="3067"/>
                      <a:pt x="3002" y="3080"/>
                    </a:cubicBezTo>
                    <a:cubicBezTo>
                      <a:pt x="2984" y="3094"/>
                      <a:pt x="2980" y="3123"/>
                      <a:pt x="2964" y="3137"/>
                    </a:cubicBezTo>
                    <a:cubicBezTo>
                      <a:pt x="2957" y="3142"/>
                      <a:pt x="2950" y="3151"/>
                      <a:pt x="2945" y="3159"/>
                    </a:cubicBezTo>
                    <a:cubicBezTo>
                      <a:pt x="2896" y="3177"/>
                      <a:pt x="2843" y="3188"/>
                      <a:pt x="2799" y="3206"/>
                    </a:cubicBezTo>
                    <a:cubicBezTo>
                      <a:pt x="2753" y="3218"/>
                      <a:pt x="2706" y="3221"/>
                      <a:pt x="2661" y="3226"/>
                    </a:cubicBezTo>
                    <a:cubicBezTo>
                      <a:pt x="2706" y="3204"/>
                      <a:pt x="2753" y="3181"/>
                      <a:pt x="2795" y="3146"/>
                    </a:cubicBezTo>
                    <a:cubicBezTo>
                      <a:pt x="2817" y="3129"/>
                      <a:pt x="2836" y="3108"/>
                      <a:pt x="2855" y="3085"/>
                    </a:cubicBezTo>
                    <a:cubicBezTo>
                      <a:pt x="2874" y="3076"/>
                      <a:pt x="2892" y="3068"/>
                      <a:pt x="2910" y="3057"/>
                    </a:cubicBezTo>
                    <a:cubicBezTo>
                      <a:pt x="2961" y="3027"/>
                      <a:pt x="3013" y="2994"/>
                      <a:pt x="3063" y="2958"/>
                    </a:cubicBezTo>
                    <a:cubicBezTo>
                      <a:pt x="3110" y="2918"/>
                      <a:pt x="3143" y="2864"/>
                      <a:pt x="3188" y="2823"/>
                    </a:cubicBezTo>
                    <a:cubicBezTo>
                      <a:pt x="3235" y="2785"/>
                      <a:pt x="3290" y="2750"/>
                      <a:pt x="3335" y="2705"/>
                    </a:cubicBezTo>
                    <a:cubicBezTo>
                      <a:pt x="3378" y="2658"/>
                      <a:pt x="3426" y="2615"/>
                      <a:pt x="3463" y="2562"/>
                    </a:cubicBezTo>
                    <a:cubicBezTo>
                      <a:pt x="3498" y="2511"/>
                      <a:pt x="3512" y="2447"/>
                      <a:pt x="3535" y="2390"/>
                    </a:cubicBezTo>
                    <a:cubicBezTo>
                      <a:pt x="3564" y="2352"/>
                      <a:pt x="3597" y="2317"/>
                      <a:pt x="3619" y="2273"/>
                    </a:cubicBezTo>
                    <a:cubicBezTo>
                      <a:pt x="3645" y="2227"/>
                      <a:pt x="3641" y="2169"/>
                      <a:pt x="3659" y="2120"/>
                    </a:cubicBezTo>
                    <a:cubicBezTo>
                      <a:pt x="3674" y="2065"/>
                      <a:pt x="3690" y="2008"/>
                      <a:pt x="3688" y="1949"/>
                    </a:cubicBezTo>
                    <a:cubicBezTo>
                      <a:pt x="3684" y="1891"/>
                      <a:pt x="3652" y="1831"/>
                      <a:pt x="3638" y="1776"/>
                    </a:cubicBezTo>
                    <a:cubicBezTo>
                      <a:pt x="3629" y="1734"/>
                      <a:pt x="3615" y="1697"/>
                      <a:pt x="3598" y="1659"/>
                    </a:cubicBezTo>
                    <a:cubicBezTo>
                      <a:pt x="3615" y="1584"/>
                      <a:pt x="3631" y="1509"/>
                      <a:pt x="3633" y="1432"/>
                    </a:cubicBezTo>
                    <a:cubicBezTo>
                      <a:pt x="3634" y="1341"/>
                      <a:pt x="3601" y="1254"/>
                      <a:pt x="3583" y="1170"/>
                    </a:cubicBezTo>
                    <a:cubicBezTo>
                      <a:pt x="3562" y="1075"/>
                      <a:pt x="3532" y="982"/>
                      <a:pt x="3484" y="896"/>
                    </a:cubicBezTo>
                    <a:cubicBezTo>
                      <a:pt x="3433" y="812"/>
                      <a:pt x="3356" y="749"/>
                      <a:pt x="3290" y="682"/>
                    </a:cubicBezTo>
                    <a:cubicBezTo>
                      <a:pt x="3239" y="627"/>
                      <a:pt x="3180" y="578"/>
                      <a:pt x="3119" y="537"/>
                    </a:cubicBezTo>
                    <a:cubicBezTo>
                      <a:pt x="3088" y="493"/>
                      <a:pt x="3051" y="449"/>
                      <a:pt x="3015" y="408"/>
                    </a:cubicBezTo>
                    <a:cubicBezTo>
                      <a:pt x="2973" y="364"/>
                      <a:pt x="2909" y="349"/>
                      <a:pt x="2862" y="311"/>
                    </a:cubicBezTo>
                    <a:cubicBezTo>
                      <a:pt x="2817" y="273"/>
                      <a:pt x="2779" y="215"/>
                      <a:pt x="2726" y="185"/>
                    </a:cubicBezTo>
                    <a:cubicBezTo>
                      <a:pt x="2672" y="152"/>
                      <a:pt x="2613" y="133"/>
                      <a:pt x="2555" y="108"/>
                    </a:cubicBezTo>
                    <a:cubicBezTo>
                      <a:pt x="2497" y="84"/>
                      <a:pt x="2444" y="46"/>
                      <a:pt x="2382" y="32"/>
                    </a:cubicBezTo>
                    <a:cubicBezTo>
                      <a:pt x="2320" y="16"/>
                      <a:pt x="2255" y="22"/>
                      <a:pt x="2193" y="18"/>
                    </a:cubicBezTo>
                    <a:cubicBezTo>
                      <a:pt x="2178" y="17"/>
                      <a:pt x="2164" y="16"/>
                      <a:pt x="2149" y="16"/>
                    </a:cubicBezTo>
                    <a:cubicBezTo>
                      <a:pt x="2101" y="16"/>
                      <a:pt x="2052" y="22"/>
                      <a:pt x="2005" y="22"/>
                    </a:cubicBezTo>
                    <a:cubicBezTo>
                      <a:pt x="2002" y="23"/>
                      <a:pt x="2000" y="23"/>
                      <a:pt x="1997" y="23"/>
                    </a:cubicBezTo>
                    <a:cubicBezTo>
                      <a:pt x="1945" y="23"/>
                      <a:pt x="1892" y="0"/>
                      <a:pt x="1839"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29"/>
              <p:cNvSpPr/>
              <p:nvPr/>
            </p:nvSpPr>
            <p:spPr>
              <a:xfrm>
                <a:off x="2207275" y="3607375"/>
                <a:ext cx="93100" cy="91750"/>
              </a:xfrm>
              <a:custGeom>
                <a:rect b="b" l="l" r="r" t="t"/>
                <a:pathLst>
                  <a:path extrusionOk="0" h="3670" w="3724">
                    <a:moveTo>
                      <a:pt x="1006" y="318"/>
                    </a:moveTo>
                    <a:cubicBezTo>
                      <a:pt x="1011" y="318"/>
                      <a:pt x="1015" y="318"/>
                      <a:pt x="1020" y="318"/>
                    </a:cubicBezTo>
                    <a:cubicBezTo>
                      <a:pt x="989" y="339"/>
                      <a:pt x="950" y="362"/>
                      <a:pt x="916" y="386"/>
                    </a:cubicBezTo>
                    <a:cubicBezTo>
                      <a:pt x="917" y="382"/>
                      <a:pt x="917" y="379"/>
                      <a:pt x="920" y="376"/>
                    </a:cubicBezTo>
                    <a:cubicBezTo>
                      <a:pt x="938" y="354"/>
                      <a:pt x="960" y="338"/>
                      <a:pt x="985" y="321"/>
                    </a:cubicBezTo>
                    <a:cubicBezTo>
                      <a:pt x="992" y="318"/>
                      <a:pt x="999" y="318"/>
                      <a:pt x="1006" y="318"/>
                    </a:cubicBezTo>
                    <a:close/>
                    <a:moveTo>
                      <a:pt x="1601" y="641"/>
                    </a:moveTo>
                    <a:cubicBezTo>
                      <a:pt x="1704" y="641"/>
                      <a:pt x="1813" y="665"/>
                      <a:pt x="1929" y="691"/>
                    </a:cubicBezTo>
                    <a:cubicBezTo>
                      <a:pt x="2024" y="712"/>
                      <a:pt x="2113" y="741"/>
                      <a:pt x="2201" y="774"/>
                    </a:cubicBezTo>
                    <a:cubicBezTo>
                      <a:pt x="2084" y="742"/>
                      <a:pt x="1967" y="727"/>
                      <a:pt x="1852" y="727"/>
                    </a:cubicBezTo>
                    <a:cubicBezTo>
                      <a:pt x="1842" y="727"/>
                      <a:pt x="1832" y="727"/>
                      <a:pt x="1823" y="727"/>
                    </a:cubicBezTo>
                    <a:cubicBezTo>
                      <a:pt x="1795" y="727"/>
                      <a:pt x="1768" y="733"/>
                      <a:pt x="1740" y="734"/>
                    </a:cubicBezTo>
                    <a:cubicBezTo>
                      <a:pt x="1737" y="734"/>
                      <a:pt x="1737" y="733"/>
                      <a:pt x="1737" y="733"/>
                    </a:cubicBezTo>
                    <a:cubicBezTo>
                      <a:pt x="1696" y="712"/>
                      <a:pt x="1655" y="665"/>
                      <a:pt x="1611" y="649"/>
                    </a:cubicBezTo>
                    <a:cubicBezTo>
                      <a:pt x="1596" y="642"/>
                      <a:pt x="1582" y="642"/>
                      <a:pt x="1565" y="642"/>
                    </a:cubicBezTo>
                    <a:cubicBezTo>
                      <a:pt x="1577" y="641"/>
                      <a:pt x="1589" y="641"/>
                      <a:pt x="1601" y="641"/>
                    </a:cubicBezTo>
                    <a:close/>
                    <a:moveTo>
                      <a:pt x="3196" y="968"/>
                    </a:moveTo>
                    <a:cubicBezTo>
                      <a:pt x="3206" y="972"/>
                      <a:pt x="3214" y="978"/>
                      <a:pt x="3218" y="984"/>
                    </a:cubicBezTo>
                    <a:cubicBezTo>
                      <a:pt x="3229" y="1005"/>
                      <a:pt x="3228" y="1034"/>
                      <a:pt x="3236" y="1056"/>
                    </a:cubicBezTo>
                    <a:cubicBezTo>
                      <a:pt x="3246" y="1078"/>
                      <a:pt x="3246" y="1103"/>
                      <a:pt x="3253" y="1123"/>
                    </a:cubicBezTo>
                    <a:cubicBezTo>
                      <a:pt x="3255" y="1130"/>
                      <a:pt x="3262" y="1136"/>
                      <a:pt x="3268" y="1140"/>
                    </a:cubicBezTo>
                    <a:cubicBezTo>
                      <a:pt x="3265" y="1143"/>
                      <a:pt x="3261" y="1143"/>
                      <a:pt x="3262" y="1144"/>
                    </a:cubicBezTo>
                    <a:cubicBezTo>
                      <a:pt x="3264" y="1165"/>
                      <a:pt x="3269" y="1181"/>
                      <a:pt x="3273" y="1202"/>
                    </a:cubicBezTo>
                    <a:cubicBezTo>
                      <a:pt x="3266" y="1199"/>
                      <a:pt x="3261" y="1195"/>
                      <a:pt x="3254" y="1192"/>
                    </a:cubicBezTo>
                    <a:cubicBezTo>
                      <a:pt x="3240" y="1117"/>
                      <a:pt x="3221" y="1042"/>
                      <a:pt x="3196" y="968"/>
                    </a:cubicBezTo>
                    <a:close/>
                    <a:moveTo>
                      <a:pt x="2591" y="1283"/>
                    </a:moveTo>
                    <a:cubicBezTo>
                      <a:pt x="2607" y="1297"/>
                      <a:pt x="2620" y="1312"/>
                      <a:pt x="2635" y="1328"/>
                    </a:cubicBezTo>
                    <a:cubicBezTo>
                      <a:pt x="2622" y="1319"/>
                      <a:pt x="2611" y="1309"/>
                      <a:pt x="2602" y="1298"/>
                    </a:cubicBezTo>
                    <a:lnTo>
                      <a:pt x="2591" y="1283"/>
                    </a:lnTo>
                    <a:close/>
                    <a:moveTo>
                      <a:pt x="3294" y="1165"/>
                    </a:moveTo>
                    <a:cubicBezTo>
                      <a:pt x="3295" y="1167"/>
                      <a:pt x="3301" y="1169"/>
                      <a:pt x="3302" y="1172"/>
                    </a:cubicBezTo>
                    <a:cubicBezTo>
                      <a:pt x="3310" y="1194"/>
                      <a:pt x="3319" y="1216"/>
                      <a:pt x="3338" y="1234"/>
                    </a:cubicBezTo>
                    <a:cubicBezTo>
                      <a:pt x="3357" y="1253"/>
                      <a:pt x="3404" y="1264"/>
                      <a:pt x="3421" y="1289"/>
                    </a:cubicBezTo>
                    <a:cubicBezTo>
                      <a:pt x="3438" y="1309"/>
                      <a:pt x="3459" y="1335"/>
                      <a:pt x="3482" y="1363"/>
                    </a:cubicBezTo>
                    <a:cubicBezTo>
                      <a:pt x="3496" y="1379"/>
                      <a:pt x="3517" y="1400"/>
                      <a:pt x="3516" y="1421"/>
                    </a:cubicBezTo>
                    <a:cubicBezTo>
                      <a:pt x="3498" y="1395"/>
                      <a:pt x="3484" y="1370"/>
                      <a:pt x="3463" y="1345"/>
                    </a:cubicBezTo>
                    <a:cubicBezTo>
                      <a:pt x="3415" y="1291"/>
                      <a:pt x="3363" y="1253"/>
                      <a:pt x="3305" y="1220"/>
                    </a:cubicBezTo>
                    <a:cubicBezTo>
                      <a:pt x="3302" y="1200"/>
                      <a:pt x="3297" y="1181"/>
                      <a:pt x="3294" y="1165"/>
                    </a:cubicBezTo>
                    <a:close/>
                    <a:moveTo>
                      <a:pt x="1121" y="1254"/>
                    </a:moveTo>
                    <a:cubicBezTo>
                      <a:pt x="1118" y="1256"/>
                      <a:pt x="1117" y="1257"/>
                      <a:pt x="1115" y="1257"/>
                    </a:cubicBezTo>
                    <a:cubicBezTo>
                      <a:pt x="1062" y="1308"/>
                      <a:pt x="1014" y="1367"/>
                      <a:pt x="974" y="1433"/>
                    </a:cubicBezTo>
                    <a:cubicBezTo>
                      <a:pt x="976" y="1395"/>
                      <a:pt x="979" y="1359"/>
                      <a:pt x="986" y="1322"/>
                    </a:cubicBezTo>
                    <a:cubicBezTo>
                      <a:pt x="1007" y="1308"/>
                      <a:pt x="1027" y="1295"/>
                      <a:pt x="1051" y="1283"/>
                    </a:cubicBezTo>
                    <a:cubicBezTo>
                      <a:pt x="1069" y="1275"/>
                      <a:pt x="1088" y="1268"/>
                      <a:pt x="1109" y="1260"/>
                    </a:cubicBezTo>
                    <a:cubicBezTo>
                      <a:pt x="1111" y="1257"/>
                      <a:pt x="1117" y="1256"/>
                      <a:pt x="1121" y="1254"/>
                    </a:cubicBezTo>
                    <a:close/>
                    <a:moveTo>
                      <a:pt x="3268" y="1278"/>
                    </a:moveTo>
                    <a:lnTo>
                      <a:pt x="3268" y="1278"/>
                    </a:lnTo>
                    <a:cubicBezTo>
                      <a:pt x="3276" y="1282"/>
                      <a:pt x="3283" y="1287"/>
                      <a:pt x="3288" y="1290"/>
                    </a:cubicBezTo>
                    <a:cubicBezTo>
                      <a:pt x="3299" y="1353"/>
                      <a:pt x="3309" y="1417"/>
                      <a:pt x="3320" y="1478"/>
                    </a:cubicBezTo>
                    <a:cubicBezTo>
                      <a:pt x="3312" y="1444"/>
                      <a:pt x="3298" y="1410"/>
                      <a:pt x="3282" y="1379"/>
                    </a:cubicBezTo>
                    <a:cubicBezTo>
                      <a:pt x="3277" y="1345"/>
                      <a:pt x="3272" y="1312"/>
                      <a:pt x="3268" y="1278"/>
                    </a:cubicBezTo>
                    <a:close/>
                    <a:moveTo>
                      <a:pt x="2658" y="1356"/>
                    </a:moveTo>
                    <a:cubicBezTo>
                      <a:pt x="2690" y="1390"/>
                      <a:pt x="2717" y="1428"/>
                      <a:pt x="2738" y="1469"/>
                    </a:cubicBezTo>
                    <a:lnTo>
                      <a:pt x="2738" y="1489"/>
                    </a:lnTo>
                    <a:cubicBezTo>
                      <a:pt x="2734" y="1521"/>
                      <a:pt x="2723" y="1562"/>
                      <a:pt x="2699" y="1604"/>
                    </a:cubicBezTo>
                    <a:cubicBezTo>
                      <a:pt x="2697" y="1521"/>
                      <a:pt x="2676" y="1439"/>
                      <a:pt x="2635" y="1366"/>
                    </a:cubicBezTo>
                    <a:cubicBezTo>
                      <a:pt x="2642" y="1360"/>
                      <a:pt x="2650" y="1357"/>
                      <a:pt x="2658" y="1356"/>
                    </a:cubicBezTo>
                    <a:close/>
                    <a:moveTo>
                      <a:pt x="1726" y="1239"/>
                    </a:moveTo>
                    <a:cubicBezTo>
                      <a:pt x="1737" y="1239"/>
                      <a:pt x="1750" y="1242"/>
                      <a:pt x="1762" y="1242"/>
                    </a:cubicBezTo>
                    <a:cubicBezTo>
                      <a:pt x="1755" y="1254"/>
                      <a:pt x="1747" y="1268"/>
                      <a:pt x="1739" y="1278"/>
                    </a:cubicBezTo>
                    <a:cubicBezTo>
                      <a:pt x="1706" y="1317"/>
                      <a:pt x="1666" y="1363"/>
                      <a:pt x="1649" y="1419"/>
                    </a:cubicBezTo>
                    <a:cubicBezTo>
                      <a:pt x="1631" y="1473"/>
                      <a:pt x="1618" y="1549"/>
                      <a:pt x="1636" y="1617"/>
                    </a:cubicBezTo>
                    <a:cubicBezTo>
                      <a:pt x="1644" y="1655"/>
                      <a:pt x="1666" y="1688"/>
                      <a:pt x="1692" y="1714"/>
                    </a:cubicBezTo>
                    <a:cubicBezTo>
                      <a:pt x="1714" y="1736"/>
                      <a:pt x="1739" y="1755"/>
                      <a:pt x="1762" y="1773"/>
                    </a:cubicBezTo>
                    <a:cubicBezTo>
                      <a:pt x="1768" y="1777"/>
                      <a:pt x="1770" y="1778"/>
                      <a:pt x="1776" y="1783"/>
                    </a:cubicBezTo>
                    <a:cubicBezTo>
                      <a:pt x="1734" y="1807"/>
                      <a:pt x="1687" y="1818"/>
                      <a:pt x="1642" y="1818"/>
                    </a:cubicBezTo>
                    <a:cubicBezTo>
                      <a:pt x="1604" y="1818"/>
                      <a:pt x="1566" y="1810"/>
                      <a:pt x="1534" y="1796"/>
                    </a:cubicBezTo>
                    <a:cubicBezTo>
                      <a:pt x="1513" y="1751"/>
                      <a:pt x="1501" y="1704"/>
                      <a:pt x="1498" y="1660"/>
                    </a:cubicBezTo>
                    <a:cubicBezTo>
                      <a:pt x="1486" y="1572"/>
                      <a:pt x="1519" y="1477"/>
                      <a:pt x="1563" y="1397"/>
                    </a:cubicBezTo>
                    <a:cubicBezTo>
                      <a:pt x="1598" y="1330"/>
                      <a:pt x="1654" y="1278"/>
                      <a:pt x="1714" y="1240"/>
                    </a:cubicBezTo>
                    <a:cubicBezTo>
                      <a:pt x="1718" y="1240"/>
                      <a:pt x="1722" y="1239"/>
                      <a:pt x="1726" y="1239"/>
                    </a:cubicBezTo>
                    <a:close/>
                    <a:moveTo>
                      <a:pt x="159" y="1638"/>
                    </a:moveTo>
                    <a:cubicBezTo>
                      <a:pt x="167" y="1668"/>
                      <a:pt x="175" y="1700"/>
                      <a:pt x="182" y="1729"/>
                    </a:cubicBezTo>
                    <a:cubicBezTo>
                      <a:pt x="188" y="1756"/>
                      <a:pt x="199" y="1784"/>
                      <a:pt x="208" y="1810"/>
                    </a:cubicBezTo>
                    <a:cubicBezTo>
                      <a:pt x="186" y="1860"/>
                      <a:pt x="166" y="1911"/>
                      <a:pt x="151" y="1966"/>
                    </a:cubicBezTo>
                    <a:cubicBezTo>
                      <a:pt x="151" y="1964"/>
                      <a:pt x="148" y="1963"/>
                      <a:pt x="148" y="1963"/>
                    </a:cubicBezTo>
                    <a:cubicBezTo>
                      <a:pt x="144" y="1916"/>
                      <a:pt x="131" y="1869"/>
                      <a:pt x="130" y="1821"/>
                    </a:cubicBezTo>
                    <a:cubicBezTo>
                      <a:pt x="125" y="1773"/>
                      <a:pt x="130" y="1725"/>
                      <a:pt x="137" y="1679"/>
                    </a:cubicBezTo>
                    <a:cubicBezTo>
                      <a:pt x="140" y="1663"/>
                      <a:pt x="148" y="1649"/>
                      <a:pt x="159" y="1638"/>
                    </a:cubicBezTo>
                    <a:close/>
                    <a:moveTo>
                      <a:pt x="3078" y="1778"/>
                    </a:moveTo>
                    <a:lnTo>
                      <a:pt x="3078" y="1778"/>
                    </a:lnTo>
                    <a:cubicBezTo>
                      <a:pt x="3082" y="1856"/>
                      <a:pt x="3078" y="1931"/>
                      <a:pt x="3068" y="2004"/>
                    </a:cubicBezTo>
                    <a:cubicBezTo>
                      <a:pt x="3068" y="1984"/>
                      <a:pt x="3070" y="1963"/>
                      <a:pt x="3070" y="1944"/>
                    </a:cubicBezTo>
                    <a:cubicBezTo>
                      <a:pt x="3070" y="1904"/>
                      <a:pt x="3067" y="1865"/>
                      <a:pt x="3061" y="1825"/>
                    </a:cubicBezTo>
                    <a:cubicBezTo>
                      <a:pt x="3068" y="1810"/>
                      <a:pt x="3072" y="1794"/>
                      <a:pt x="3078" y="1778"/>
                    </a:cubicBezTo>
                    <a:close/>
                    <a:moveTo>
                      <a:pt x="2401" y="1828"/>
                    </a:moveTo>
                    <a:lnTo>
                      <a:pt x="2401" y="1828"/>
                    </a:lnTo>
                    <a:cubicBezTo>
                      <a:pt x="2399" y="1832"/>
                      <a:pt x="2399" y="1836"/>
                      <a:pt x="2397" y="1840"/>
                    </a:cubicBezTo>
                    <a:cubicBezTo>
                      <a:pt x="2395" y="1845"/>
                      <a:pt x="2394" y="1847"/>
                      <a:pt x="2390" y="1851"/>
                    </a:cubicBezTo>
                    <a:cubicBezTo>
                      <a:pt x="2339" y="1933"/>
                      <a:pt x="2255" y="1971"/>
                      <a:pt x="2168" y="1999"/>
                    </a:cubicBezTo>
                    <a:cubicBezTo>
                      <a:pt x="2154" y="2004"/>
                      <a:pt x="2139" y="2010"/>
                      <a:pt x="2124" y="2014"/>
                    </a:cubicBezTo>
                    <a:lnTo>
                      <a:pt x="2124" y="2001"/>
                    </a:lnTo>
                    <a:cubicBezTo>
                      <a:pt x="2197" y="1979"/>
                      <a:pt x="2266" y="1944"/>
                      <a:pt x="2321" y="1897"/>
                    </a:cubicBezTo>
                    <a:cubicBezTo>
                      <a:pt x="2344" y="1880"/>
                      <a:pt x="2365" y="1857"/>
                      <a:pt x="2383" y="1834"/>
                    </a:cubicBezTo>
                    <a:cubicBezTo>
                      <a:pt x="2388" y="1832"/>
                      <a:pt x="2395" y="1829"/>
                      <a:pt x="2401" y="1828"/>
                    </a:cubicBezTo>
                    <a:close/>
                    <a:moveTo>
                      <a:pt x="2410" y="1617"/>
                    </a:moveTo>
                    <a:cubicBezTo>
                      <a:pt x="2410" y="1619"/>
                      <a:pt x="2410" y="1620"/>
                      <a:pt x="2413" y="1622"/>
                    </a:cubicBezTo>
                    <a:cubicBezTo>
                      <a:pt x="2397" y="1696"/>
                      <a:pt x="2366" y="1762"/>
                      <a:pt x="2324" y="1812"/>
                    </a:cubicBezTo>
                    <a:cubicBezTo>
                      <a:pt x="2279" y="1821"/>
                      <a:pt x="2233" y="1829"/>
                      <a:pt x="2188" y="1829"/>
                    </a:cubicBezTo>
                    <a:cubicBezTo>
                      <a:pt x="2153" y="1829"/>
                      <a:pt x="2119" y="1824"/>
                      <a:pt x="2087" y="1812"/>
                    </a:cubicBezTo>
                    <a:cubicBezTo>
                      <a:pt x="2087" y="1811"/>
                      <a:pt x="2087" y="1811"/>
                      <a:pt x="2087" y="1811"/>
                    </a:cubicBezTo>
                    <a:cubicBezTo>
                      <a:pt x="2084" y="1811"/>
                      <a:pt x="2079" y="1832"/>
                      <a:pt x="2083" y="1835"/>
                    </a:cubicBezTo>
                    <a:cubicBezTo>
                      <a:pt x="2122" y="1861"/>
                      <a:pt x="2163" y="1869"/>
                      <a:pt x="2205" y="1869"/>
                    </a:cubicBezTo>
                    <a:cubicBezTo>
                      <a:pt x="2224" y="1869"/>
                      <a:pt x="2244" y="1867"/>
                      <a:pt x="2263" y="1865"/>
                    </a:cubicBezTo>
                    <a:lnTo>
                      <a:pt x="2263" y="1865"/>
                    </a:lnTo>
                    <a:cubicBezTo>
                      <a:pt x="2223" y="1895"/>
                      <a:pt x="2181" y="1920"/>
                      <a:pt x="2128" y="1937"/>
                    </a:cubicBezTo>
                    <a:cubicBezTo>
                      <a:pt x="2131" y="1915"/>
                      <a:pt x="2131" y="1890"/>
                      <a:pt x="2135" y="1869"/>
                    </a:cubicBezTo>
                    <a:cubicBezTo>
                      <a:pt x="2137" y="1865"/>
                      <a:pt x="2129" y="1863"/>
                      <a:pt x="2122" y="1863"/>
                    </a:cubicBezTo>
                    <a:cubicBezTo>
                      <a:pt x="2117" y="1863"/>
                      <a:pt x="2112" y="1864"/>
                      <a:pt x="2112" y="1867"/>
                    </a:cubicBezTo>
                    <a:cubicBezTo>
                      <a:pt x="2104" y="1894"/>
                      <a:pt x="2098" y="1923"/>
                      <a:pt x="2093" y="1951"/>
                    </a:cubicBezTo>
                    <a:cubicBezTo>
                      <a:pt x="2047" y="1962"/>
                      <a:pt x="2000" y="1968"/>
                      <a:pt x="1954" y="1968"/>
                    </a:cubicBezTo>
                    <a:cubicBezTo>
                      <a:pt x="1889" y="1968"/>
                      <a:pt x="1826" y="1956"/>
                      <a:pt x="1769" y="1930"/>
                    </a:cubicBezTo>
                    <a:cubicBezTo>
                      <a:pt x="1767" y="1929"/>
                      <a:pt x="1765" y="1929"/>
                      <a:pt x="1763" y="1929"/>
                    </a:cubicBezTo>
                    <a:cubicBezTo>
                      <a:pt x="1744" y="1929"/>
                      <a:pt x="1723" y="1964"/>
                      <a:pt x="1746" y="1977"/>
                    </a:cubicBezTo>
                    <a:cubicBezTo>
                      <a:pt x="1812" y="2015"/>
                      <a:pt x="1887" y="2032"/>
                      <a:pt x="1964" y="2032"/>
                    </a:cubicBezTo>
                    <a:cubicBezTo>
                      <a:pt x="2005" y="2032"/>
                      <a:pt x="2046" y="2027"/>
                      <a:pt x="2086" y="2018"/>
                    </a:cubicBezTo>
                    <a:lnTo>
                      <a:pt x="2086" y="2033"/>
                    </a:lnTo>
                    <a:cubicBezTo>
                      <a:pt x="2041" y="2048"/>
                      <a:pt x="1993" y="2059"/>
                      <a:pt x="1944" y="2059"/>
                    </a:cubicBezTo>
                    <a:cubicBezTo>
                      <a:pt x="1923" y="2059"/>
                      <a:pt x="1902" y="2057"/>
                      <a:pt x="1881" y="2052"/>
                    </a:cubicBezTo>
                    <a:cubicBezTo>
                      <a:pt x="1782" y="2030"/>
                      <a:pt x="1685" y="1984"/>
                      <a:pt x="1612" y="1916"/>
                    </a:cubicBezTo>
                    <a:cubicBezTo>
                      <a:pt x="1601" y="1906"/>
                      <a:pt x="1592" y="1893"/>
                      <a:pt x="1582" y="1882"/>
                    </a:cubicBezTo>
                    <a:lnTo>
                      <a:pt x="1582" y="1882"/>
                    </a:lnTo>
                    <a:cubicBezTo>
                      <a:pt x="1601" y="1885"/>
                      <a:pt x="1621" y="1887"/>
                      <a:pt x="1641" y="1887"/>
                    </a:cubicBezTo>
                    <a:cubicBezTo>
                      <a:pt x="1704" y="1887"/>
                      <a:pt x="1769" y="1868"/>
                      <a:pt x="1826" y="1821"/>
                    </a:cubicBezTo>
                    <a:cubicBezTo>
                      <a:pt x="1863" y="1838"/>
                      <a:pt x="1903" y="1849"/>
                      <a:pt x="1942" y="1849"/>
                    </a:cubicBezTo>
                    <a:cubicBezTo>
                      <a:pt x="1951" y="1849"/>
                      <a:pt x="1959" y="1848"/>
                      <a:pt x="1967" y="1847"/>
                    </a:cubicBezTo>
                    <a:cubicBezTo>
                      <a:pt x="2026" y="1840"/>
                      <a:pt x="2071" y="1805"/>
                      <a:pt x="2106" y="1773"/>
                    </a:cubicBezTo>
                    <a:cubicBezTo>
                      <a:pt x="2113" y="1774"/>
                      <a:pt x="2119" y="1774"/>
                      <a:pt x="2125" y="1774"/>
                    </a:cubicBezTo>
                    <a:cubicBezTo>
                      <a:pt x="2149" y="1774"/>
                      <a:pt x="2173" y="1769"/>
                      <a:pt x="2196" y="1766"/>
                    </a:cubicBezTo>
                    <a:cubicBezTo>
                      <a:pt x="2245" y="1754"/>
                      <a:pt x="2280" y="1719"/>
                      <a:pt x="2315" y="1693"/>
                    </a:cubicBezTo>
                    <a:cubicBezTo>
                      <a:pt x="2346" y="1673"/>
                      <a:pt x="2384" y="1649"/>
                      <a:pt x="2410" y="1617"/>
                    </a:cubicBezTo>
                    <a:close/>
                    <a:moveTo>
                      <a:pt x="1165" y="1626"/>
                    </a:moveTo>
                    <a:cubicBezTo>
                      <a:pt x="1164" y="1667"/>
                      <a:pt x="1162" y="1710"/>
                      <a:pt x="1162" y="1751"/>
                    </a:cubicBezTo>
                    <a:cubicBezTo>
                      <a:pt x="1162" y="1845"/>
                      <a:pt x="1155" y="1944"/>
                      <a:pt x="1183" y="2041"/>
                    </a:cubicBezTo>
                    <a:cubicBezTo>
                      <a:pt x="1197" y="2087"/>
                      <a:pt x="1217" y="2129"/>
                      <a:pt x="1241" y="2171"/>
                    </a:cubicBezTo>
                    <a:cubicBezTo>
                      <a:pt x="1150" y="2029"/>
                      <a:pt x="1121" y="1854"/>
                      <a:pt x="1144" y="1717"/>
                    </a:cubicBezTo>
                    <a:cubicBezTo>
                      <a:pt x="1148" y="1688"/>
                      <a:pt x="1155" y="1656"/>
                      <a:pt x="1165" y="1626"/>
                    </a:cubicBezTo>
                    <a:close/>
                    <a:moveTo>
                      <a:pt x="2782" y="2295"/>
                    </a:moveTo>
                    <a:cubicBezTo>
                      <a:pt x="2781" y="2299"/>
                      <a:pt x="2781" y="2301"/>
                      <a:pt x="2779" y="2306"/>
                    </a:cubicBezTo>
                    <a:cubicBezTo>
                      <a:pt x="2771" y="2308"/>
                      <a:pt x="2761" y="2310"/>
                      <a:pt x="2754" y="2312"/>
                    </a:cubicBezTo>
                    <a:cubicBezTo>
                      <a:pt x="2763" y="2307"/>
                      <a:pt x="2774" y="2300"/>
                      <a:pt x="2782" y="2295"/>
                    </a:cubicBezTo>
                    <a:close/>
                    <a:moveTo>
                      <a:pt x="1611" y="2204"/>
                    </a:moveTo>
                    <a:lnTo>
                      <a:pt x="1611" y="2204"/>
                    </a:lnTo>
                    <a:cubicBezTo>
                      <a:pt x="1665" y="2233"/>
                      <a:pt x="1721" y="2255"/>
                      <a:pt x="1777" y="2274"/>
                    </a:cubicBezTo>
                    <a:cubicBezTo>
                      <a:pt x="1854" y="2299"/>
                      <a:pt x="1936" y="2317"/>
                      <a:pt x="2018" y="2323"/>
                    </a:cubicBezTo>
                    <a:cubicBezTo>
                      <a:pt x="1976" y="2343"/>
                      <a:pt x="1934" y="2361"/>
                      <a:pt x="1887" y="2372"/>
                    </a:cubicBezTo>
                    <a:cubicBezTo>
                      <a:pt x="1854" y="2368"/>
                      <a:pt x="1824" y="2362"/>
                      <a:pt x="1793" y="2348"/>
                    </a:cubicBezTo>
                    <a:cubicBezTo>
                      <a:pt x="1718" y="2315"/>
                      <a:pt x="1662" y="2253"/>
                      <a:pt x="1611" y="2204"/>
                    </a:cubicBezTo>
                    <a:close/>
                    <a:moveTo>
                      <a:pt x="2782" y="1578"/>
                    </a:moveTo>
                    <a:cubicBezTo>
                      <a:pt x="2789" y="1600"/>
                      <a:pt x="2794" y="1622"/>
                      <a:pt x="2800" y="1645"/>
                    </a:cubicBezTo>
                    <a:cubicBezTo>
                      <a:pt x="2782" y="1717"/>
                      <a:pt x="2757" y="1787"/>
                      <a:pt x="2727" y="1854"/>
                    </a:cubicBezTo>
                    <a:cubicBezTo>
                      <a:pt x="2699" y="1916"/>
                      <a:pt x="2671" y="1979"/>
                      <a:pt x="2635" y="2041"/>
                    </a:cubicBezTo>
                    <a:cubicBezTo>
                      <a:pt x="2596" y="2076"/>
                      <a:pt x="2559" y="2109"/>
                      <a:pt x="2523" y="2142"/>
                    </a:cubicBezTo>
                    <a:cubicBezTo>
                      <a:pt x="2431" y="2227"/>
                      <a:pt x="2335" y="2329"/>
                      <a:pt x="2204" y="2380"/>
                    </a:cubicBezTo>
                    <a:cubicBezTo>
                      <a:pt x="2168" y="2385"/>
                      <a:pt x="2132" y="2387"/>
                      <a:pt x="2097" y="2390"/>
                    </a:cubicBezTo>
                    <a:cubicBezTo>
                      <a:pt x="2099" y="2376"/>
                      <a:pt x="2105" y="2362"/>
                      <a:pt x="2106" y="2345"/>
                    </a:cubicBezTo>
                    <a:cubicBezTo>
                      <a:pt x="2108" y="2341"/>
                      <a:pt x="2108" y="2336"/>
                      <a:pt x="2108" y="2333"/>
                    </a:cubicBezTo>
                    <a:cubicBezTo>
                      <a:pt x="2113" y="2329"/>
                      <a:pt x="2117" y="2326"/>
                      <a:pt x="2121" y="2322"/>
                    </a:cubicBezTo>
                    <a:cubicBezTo>
                      <a:pt x="2138" y="2321"/>
                      <a:pt x="2153" y="2321"/>
                      <a:pt x="2168" y="2318"/>
                    </a:cubicBezTo>
                    <a:cubicBezTo>
                      <a:pt x="2307" y="2295"/>
                      <a:pt x="2434" y="2213"/>
                      <a:pt x="2533" y="2110"/>
                    </a:cubicBezTo>
                    <a:cubicBezTo>
                      <a:pt x="2633" y="2007"/>
                      <a:pt x="2686" y="1869"/>
                      <a:pt x="2697" y="1725"/>
                    </a:cubicBezTo>
                    <a:cubicBezTo>
                      <a:pt x="2698" y="1711"/>
                      <a:pt x="2698" y="1696"/>
                      <a:pt x="2698" y="1682"/>
                    </a:cubicBezTo>
                    <a:cubicBezTo>
                      <a:pt x="2717" y="1666"/>
                      <a:pt x="2739" y="1648"/>
                      <a:pt x="2754" y="1627"/>
                    </a:cubicBezTo>
                    <a:cubicBezTo>
                      <a:pt x="2767" y="1612"/>
                      <a:pt x="2774" y="1594"/>
                      <a:pt x="2782" y="1578"/>
                    </a:cubicBezTo>
                    <a:close/>
                    <a:moveTo>
                      <a:pt x="2064" y="2350"/>
                    </a:moveTo>
                    <a:cubicBezTo>
                      <a:pt x="2059" y="2363"/>
                      <a:pt x="2058" y="2377"/>
                      <a:pt x="2055" y="2391"/>
                    </a:cubicBezTo>
                    <a:lnTo>
                      <a:pt x="2046" y="2391"/>
                    </a:lnTo>
                    <a:cubicBezTo>
                      <a:pt x="2021" y="2390"/>
                      <a:pt x="1995" y="2385"/>
                      <a:pt x="1969" y="2384"/>
                    </a:cubicBezTo>
                    <a:cubicBezTo>
                      <a:pt x="2002" y="2376"/>
                      <a:pt x="2032" y="2362"/>
                      <a:pt x="2064" y="2350"/>
                    </a:cubicBezTo>
                    <a:close/>
                    <a:moveTo>
                      <a:pt x="810" y="2078"/>
                    </a:moveTo>
                    <a:lnTo>
                      <a:pt x="810" y="2078"/>
                    </a:lnTo>
                    <a:cubicBezTo>
                      <a:pt x="821" y="2101"/>
                      <a:pt x="833" y="2124"/>
                      <a:pt x="847" y="2145"/>
                    </a:cubicBezTo>
                    <a:cubicBezTo>
                      <a:pt x="913" y="2251"/>
                      <a:pt x="1007" y="2329"/>
                      <a:pt x="1107" y="2391"/>
                    </a:cubicBezTo>
                    <a:cubicBezTo>
                      <a:pt x="1150" y="2445"/>
                      <a:pt x="1198" y="2493"/>
                      <a:pt x="1250" y="2537"/>
                    </a:cubicBezTo>
                    <a:cubicBezTo>
                      <a:pt x="1103" y="2431"/>
                      <a:pt x="938" y="2329"/>
                      <a:pt x="848" y="2165"/>
                    </a:cubicBezTo>
                    <a:cubicBezTo>
                      <a:pt x="833" y="2138"/>
                      <a:pt x="821" y="2107"/>
                      <a:pt x="810" y="2078"/>
                    </a:cubicBezTo>
                    <a:close/>
                    <a:moveTo>
                      <a:pt x="2720" y="2453"/>
                    </a:moveTo>
                    <a:lnTo>
                      <a:pt x="2720" y="2453"/>
                    </a:lnTo>
                    <a:cubicBezTo>
                      <a:pt x="2713" y="2467"/>
                      <a:pt x="2706" y="2482"/>
                      <a:pt x="2699" y="2495"/>
                    </a:cubicBezTo>
                    <a:cubicBezTo>
                      <a:pt x="2644" y="2519"/>
                      <a:pt x="2588" y="2537"/>
                      <a:pt x="2532" y="2549"/>
                    </a:cubicBezTo>
                    <a:cubicBezTo>
                      <a:pt x="2487" y="2560"/>
                      <a:pt x="2443" y="2564"/>
                      <a:pt x="2399" y="2571"/>
                    </a:cubicBezTo>
                    <a:cubicBezTo>
                      <a:pt x="2397" y="2567"/>
                      <a:pt x="2397" y="2562"/>
                      <a:pt x="2397" y="2557"/>
                    </a:cubicBezTo>
                    <a:cubicBezTo>
                      <a:pt x="2507" y="2535"/>
                      <a:pt x="2615" y="2501"/>
                      <a:pt x="2720" y="2453"/>
                    </a:cubicBezTo>
                    <a:close/>
                    <a:moveTo>
                      <a:pt x="2354" y="2567"/>
                    </a:moveTo>
                    <a:cubicBezTo>
                      <a:pt x="2355" y="2570"/>
                      <a:pt x="2358" y="2574"/>
                      <a:pt x="2358" y="2577"/>
                    </a:cubicBezTo>
                    <a:cubicBezTo>
                      <a:pt x="2328" y="2581"/>
                      <a:pt x="2299" y="2581"/>
                      <a:pt x="2270" y="2582"/>
                    </a:cubicBezTo>
                    <a:cubicBezTo>
                      <a:pt x="2284" y="2579"/>
                      <a:pt x="2298" y="2577"/>
                      <a:pt x="2311" y="2575"/>
                    </a:cubicBezTo>
                    <a:cubicBezTo>
                      <a:pt x="2325" y="2574"/>
                      <a:pt x="2340" y="2568"/>
                      <a:pt x="2354" y="2567"/>
                    </a:cubicBezTo>
                    <a:close/>
                    <a:moveTo>
                      <a:pt x="866" y="2558"/>
                    </a:moveTo>
                    <a:cubicBezTo>
                      <a:pt x="881" y="2570"/>
                      <a:pt x="896" y="2580"/>
                      <a:pt x="913" y="2592"/>
                    </a:cubicBezTo>
                    <a:cubicBezTo>
                      <a:pt x="909" y="2601"/>
                      <a:pt x="909" y="2612"/>
                      <a:pt x="908" y="2625"/>
                    </a:cubicBezTo>
                    <a:cubicBezTo>
                      <a:pt x="894" y="2603"/>
                      <a:pt x="879" y="2582"/>
                      <a:pt x="866" y="2560"/>
                    </a:cubicBezTo>
                    <a:cubicBezTo>
                      <a:pt x="866" y="2560"/>
                      <a:pt x="866" y="2559"/>
                      <a:pt x="866" y="2558"/>
                    </a:cubicBezTo>
                    <a:close/>
                    <a:moveTo>
                      <a:pt x="1370" y="2623"/>
                    </a:moveTo>
                    <a:lnTo>
                      <a:pt x="1370" y="2623"/>
                    </a:lnTo>
                    <a:cubicBezTo>
                      <a:pt x="1425" y="2658"/>
                      <a:pt x="1479" y="2688"/>
                      <a:pt x="1535" y="2713"/>
                    </a:cubicBezTo>
                    <a:cubicBezTo>
                      <a:pt x="1554" y="2721"/>
                      <a:pt x="1575" y="2728"/>
                      <a:pt x="1596" y="2735"/>
                    </a:cubicBezTo>
                    <a:cubicBezTo>
                      <a:pt x="1582" y="2735"/>
                      <a:pt x="1568" y="2736"/>
                      <a:pt x="1554" y="2736"/>
                    </a:cubicBezTo>
                    <a:cubicBezTo>
                      <a:pt x="1548" y="2736"/>
                      <a:pt x="1541" y="2735"/>
                      <a:pt x="1534" y="2735"/>
                    </a:cubicBezTo>
                    <a:cubicBezTo>
                      <a:pt x="1476" y="2701"/>
                      <a:pt x="1424" y="2662"/>
                      <a:pt x="1370" y="2623"/>
                    </a:cubicBezTo>
                    <a:close/>
                    <a:moveTo>
                      <a:pt x="1693" y="2773"/>
                    </a:moveTo>
                    <a:cubicBezTo>
                      <a:pt x="1720" y="2782"/>
                      <a:pt x="1747" y="2791"/>
                      <a:pt x="1773" y="2801"/>
                    </a:cubicBezTo>
                    <a:lnTo>
                      <a:pt x="1732" y="2826"/>
                    </a:lnTo>
                    <a:cubicBezTo>
                      <a:pt x="1713" y="2819"/>
                      <a:pt x="1693" y="2818"/>
                      <a:pt x="1674" y="2809"/>
                    </a:cubicBezTo>
                    <a:cubicBezTo>
                      <a:pt x="1656" y="2801"/>
                      <a:pt x="1637" y="2790"/>
                      <a:pt x="1619" y="2782"/>
                    </a:cubicBezTo>
                    <a:cubicBezTo>
                      <a:pt x="1644" y="2780"/>
                      <a:pt x="1667" y="2778"/>
                      <a:pt x="1693" y="2773"/>
                    </a:cubicBezTo>
                    <a:close/>
                    <a:moveTo>
                      <a:pt x="1839" y="2818"/>
                    </a:moveTo>
                    <a:cubicBezTo>
                      <a:pt x="1976" y="2856"/>
                      <a:pt x="2117" y="2879"/>
                      <a:pt x="2262" y="2881"/>
                    </a:cubicBezTo>
                    <a:cubicBezTo>
                      <a:pt x="2221" y="2892"/>
                      <a:pt x="2176" y="2900"/>
                      <a:pt x="2128" y="2900"/>
                    </a:cubicBezTo>
                    <a:cubicBezTo>
                      <a:pt x="2022" y="2899"/>
                      <a:pt x="1908" y="2877"/>
                      <a:pt x="1795" y="2844"/>
                    </a:cubicBezTo>
                    <a:cubicBezTo>
                      <a:pt x="1809" y="2835"/>
                      <a:pt x="1824" y="2829"/>
                      <a:pt x="1839" y="2818"/>
                    </a:cubicBezTo>
                    <a:close/>
                    <a:moveTo>
                      <a:pt x="937" y="2606"/>
                    </a:moveTo>
                    <a:cubicBezTo>
                      <a:pt x="1059" y="2728"/>
                      <a:pt x="1209" y="2822"/>
                      <a:pt x="1355" y="2906"/>
                    </a:cubicBezTo>
                    <a:cubicBezTo>
                      <a:pt x="1376" y="2918"/>
                      <a:pt x="1398" y="2929"/>
                      <a:pt x="1418" y="2940"/>
                    </a:cubicBezTo>
                    <a:cubicBezTo>
                      <a:pt x="1403" y="2941"/>
                      <a:pt x="1387" y="2943"/>
                      <a:pt x="1370" y="2946"/>
                    </a:cubicBezTo>
                    <a:cubicBezTo>
                      <a:pt x="1243" y="2881"/>
                      <a:pt x="1120" y="2808"/>
                      <a:pt x="1003" y="2732"/>
                    </a:cubicBezTo>
                    <a:cubicBezTo>
                      <a:pt x="985" y="2720"/>
                      <a:pt x="968" y="2706"/>
                      <a:pt x="950" y="2694"/>
                    </a:cubicBezTo>
                    <a:cubicBezTo>
                      <a:pt x="945" y="2687"/>
                      <a:pt x="942" y="2679"/>
                      <a:pt x="937" y="2672"/>
                    </a:cubicBezTo>
                    <a:cubicBezTo>
                      <a:pt x="934" y="2650"/>
                      <a:pt x="934" y="2626"/>
                      <a:pt x="937" y="2606"/>
                    </a:cubicBezTo>
                    <a:close/>
                    <a:moveTo>
                      <a:pt x="1465" y="2963"/>
                    </a:moveTo>
                    <a:cubicBezTo>
                      <a:pt x="1509" y="2988"/>
                      <a:pt x="1553" y="3012"/>
                      <a:pt x="1597" y="3032"/>
                    </a:cubicBezTo>
                    <a:cubicBezTo>
                      <a:pt x="1542" y="3014"/>
                      <a:pt x="1488" y="2994"/>
                      <a:pt x="1436" y="2969"/>
                    </a:cubicBezTo>
                    <a:cubicBezTo>
                      <a:pt x="1446" y="2968"/>
                      <a:pt x="1454" y="2965"/>
                      <a:pt x="1465" y="2963"/>
                    </a:cubicBezTo>
                    <a:close/>
                    <a:moveTo>
                      <a:pt x="3338" y="1565"/>
                    </a:moveTo>
                    <a:lnTo>
                      <a:pt x="3338" y="1565"/>
                    </a:lnTo>
                    <a:cubicBezTo>
                      <a:pt x="3346" y="1606"/>
                      <a:pt x="3355" y="1648"/>
                      <a:pt x="3361" y="1690"/>
                    </a:cubicBezTo>
                    <a:cubicBezTo>
                      <a:pt x="3405" y="1973"/>
                      <a:pt x="3419" y="2286"/>
                      <a:pt x="3268" y="2557"/>
                    </a:cubicBezTo>
                    <a:cubicBezTo>
                      <a:pt x="3130" y="2804"/>
                      <a:pt x="2882" y="2983"/>
                      <a:pt x="2610" y="3058"/>
                    </a:cubicBezTo>
                    <a:cubicBezTo>
                      <a:pt x="2603" y="3060"/>
                      <a:pt x="2596" y="3060"/>
                      <a:pt x="2589" y="3064"/>
                    </a:cubicBezTo>
                    <a:cubicBezTo>
                      <a:pt x="2719" y="2976"/>
                      <a:pt x="2800" y="2855"/>
                      <a:pt x="2863" y="2729"/>
                    </a:cubicBezTo>
                    <a:cubicBezTo>
                      <a:pt x="2987" y="2654"/>
                      <a:pt x="3097" y="2555"/>
                      <a:pt x="3176" y="2431"/>
                    </a:cubicBezTo>
                    <a:cubicBezTo>
                      <a:pt x="3299" y="2237"/>
                      <a:pt x="3328" y="2019"/>
                      <a:pt x="3323" y="1812"/>
                    </a:cubicBezTo>
                    <a:cubicBezTo>
                      <a:pt x="3342" y="1732"/>
                      <a:pt x="3348" y="1649"/>
                      <a:pt x="3338" y="1565"/>
                    </a:cubicBezTo>
                    <a:close/>
                    <a:moveTo>
                      <a:pt x="283" y="2121"/>
                    </a:moveTo>
                    <a:cubicBezTo>
                      <a:pt x="309" y="2193"/>
                      <a:pt x="342" y="2262"/>
                      <a:pt x="379" y="2328"/>
                    </a:cubicBezTo>
                    <a:cubicBezTo>
                      <a:pt x="371" y="2358"/>
                      <a:pt x="364" y="2391"/>
                      <a:pt x="367" y="2421"/>
                    </a:cubicBezTo>
                    <a:cubicBezTo>
                      <a:pt x="376" y="2483"/>
                      <a:pt x="397" y="2542"/>
                      <a:pt x="408" y="2603"/>
                    </a:cubicBezTo>
                    <a:cubicBezTo>
                      <a:pt x="420" y="2665"/>
                      <a:pt x="441" y="2723"/>
                      <a:pt x="462" y="2784"/>
                    </a:cubicBezTo>
                    <a:cubicBezTo>
                      <a:pt x="481" y="2846"/>
                      <a:pt x="532" y="2892"/>
                      <a:pt x="559" y="2948"/>
                    </a:cubicBezTo>
                    <a:cubicBezTo>
                      <a:pt x="577" y="2987"/>
                      <a:pt x="577" y="3039"/>
                      <a:pt x="587" y="3085"/>
                    </a:cubicBezTo>
                    <a:cubicBezTo>
                      <a:pt x="576" y="3073"/>
                      <a:pt x="559" y="3061"/>
                      <a:pt x="548" y="3049"/>
                    </a:cubicBezTo>
                    <a:cubicBezTo>
                      <a:pt x="493" y="2990"/>
                      <a:pt x="441" y="2929"/>
                      <a:pt x="394" y="2864"/>
                    </a:cubicBezTo>
                    <a:cubicBezTo>
                      <a:pt x="349" y="2798"/>
                      <a:pt x="310" y="2724"/>
                      <a:pt x="283" y="2647"/>
                    </a:cubicBezTo>
                    <a:cubicBezTo>
                      <a:pt x="255" y="2566"/>
                      <a:pt x="283" y="2475"/>
                      <a:pt x="276" y="2396"/>
                    </a:cubicBezTo>
                    <a:cubicBezTo>
                      <a:pt x="269" y="2315"/>
                      <a:pt x="262" y="2235"/>
                      <a:pt x="276" y="2156"/>
                    </a:cubicBezTo>
                    <a:cubicBezTo>
                      <a:pt x="277" y="2143"/>
                      <a:pt x="281" y="2132"/>
                      <a:pt x="283" y="2121"/>
                    </a:cubicBezTo>
                    <a:close/>
                    <a:moveTo>
                      <a:pt x="3330" y="1328"/>
                    </a:moveTo>
                    <a:lnTo>
                      <a:pt x="3330" y="1328"/>
                    </a:lnTo>
                    <a:cubicBezTo>
                      <a:pt x="3414" y="1406"/>
                      <a:pt x="3484" y="1502"/>
                      <a:pt x="3522" y="1608"/>
                    </a:cubicBezTo>
                    <a:cubicBezTo>
                      <a:pt x="3584" y="1784"/>
                      <a:pt x="3543" y="1966"/>
                      <a:pt x="3514" y="2128"/>
                    </a:cubicBezTo>
                    <a:cubicBezTo>
                      <a:pt x="3485" y="2293"/>
                      <a:pt x="3438" y="2457"/>
                      <a:pt x="3352" y="2601"/>
                    </a:cubicBezTo>
                    <a:cubicBezTo>
                      <a:pt x="3268" y="2743"/>
                      <a:pt x="3163" y="2877"/>
                      <a:pt x="3035" y="2981"/>
                    </a:cubicBezTo>
                    <a:cubicBezTo>
                      <a:pt x="2924" y="3076"/>
                      <a:pt x="2810" y="3173"/>
                      <a:pt x="2676" y="3235"/>
                    </a:cubicBezTo>
                    <a:cubicBezTo>
                      <a:pt x="2661" y="3241"/>
                      <a:pt x="2647" y="3250"/>
                      <a:pt x="2629" y="3257"/>
                    </a:cubicBezTo>
                    <a:cubicBezTo>
                      <a:pt x="2541" y="3289"/>
                      <a:pt x="2448" y="3292"/>
                      <a:pt x="2358" y="3292"/>
                    </a:cubicBezTo>
                    <a:cubicBezTo>
                      <a:pt x="2333" y="3292"/>
                      <a:pt x="2308" y="3292"/>
                      <a:pt x="2283" y="3292"/>
                    </a:cubicBezTo>
                    <a:cubicBezTo>
                      <a:pt x="2256" y="3292"/>
                      <a:pt x="2230" y="3292"/>
                      <a:pt x="2204" y="3294"/>
                    </a:cubicBezTo>
                    <a:cubicBezTo>
                      <a:pt x="2174" y="3295"/>
                      <a:pt x="2144" y="3296"/>
                      <a:pt x="2114" y="3296"/>
                    </a:cubicBezTo>
                    <a:cubicBezTo>
                      <a:pt x="2006" y="3296"/>
                      <a:pt x="1899" y="3286"/>
                      <a:pt x="1795" y="3262"/>
                    </a:cubicBezTo>
                    <a:cubicBezTo>
                      <a:pt x="1665" y="3230"/>
                      <a:pt x="1521" y="3217"/>
                      <a:pt x="1399" y="3148"/>
                    </a:cubicBezTo>
                    <a:cubicBezTo>
                      <a:pt x="1360" y="3126"/>
                      <a:pt x="1326" y="3100"/>
                      <a:pt x="1292" y="3071"/>
                    </a:cubicBezTo>
                    <a:lnTo>
                      <a:pt x="1292" y="3071"/>
                    </a:lnTo>
                    <a:cubicBezTo>
                      <a:pt x="1356" y="3083"/>
                      <a:pt x="1424" y="3091"/>
                      <a:pt x="1488" y="3098"/>
                    </a:cubicBezTo>
                    <a:cubicBezTo>
                      <a:pt x="1698" y="3161"/>
                      <a:pt x="1912" y="3202"/>
                      <a:pt x="2133" y="3202"/>
                    </a:cubicBezTo>
                    <a:cubicBezTo>
                      <a:pt x="2140" y="3202"/>
                      <a:pt x="2147" y="3202"/>
                      <a:pt x="2154" y="3201"/>
                    </a:cubicBezTo>
                    <a:cubicBezTo>
                      <a:pt x="2482" y="3196"/>
                      <a:pt x="2819" y="3086"/>
                      <a:pt x="3070" y="2864"/>
                    </a:cubicBezTo>
                    <a:cubicBezTo>
                      <a:pt x="3335" y="2639"/>
                      <a:pt x="3438" y="2289"/>
                      <a:pt x="3432" y="1975"/>
                    </a:cubicBezTo>
                    <a:cubicBezTo>
                      <a:pt x="3429" y="1762"/>
                      <a:pt x="3377" y="1538"/>
                      <a:pt x="3330" y="1328"/>
                    </a:cubicBezTo>
                    <a:close/>
                    <a:moveTo>
                      <a:pt x="1905" y="0"/>
                    </a:moveTo>
                    <a:cubicBezTo>
                      <a:pt x="1838" y="2"/>
                      <a:pt x="1775" y="22"/>
                      <a:pt x="1709" y="32"/>
                    </a:cubicBezTo>
                    <a:cubicBezTo>
                      <a:pt x="1644" y="39"/>
                      <a:pt x="1582" y="65"/>
                      <a:pt x="1519" y="80"/>
                    </a:cubicBezTo>
                    <a:cubicBezTo>
                      <a:pt x="1454" y="97"/>
                      <a:pt x="1381" y="79"/>
                      <a:pt x="1316" y="101"/>
                    </a:cubicBezTo>
                    <a:cubicBezTo>
                      <a:pt x="1241" y="128"/>
                      <a:pt x="1188" y="204"/>
                      <a:pt x="1124" y="248"/>
                    </a:cubicBezTo>
                    <a:cubicBezTo>
                      <a:pt x="1117" y="235"/>
                      <a:pt x="1109" y="220"/>
                      <a:pt x="1106" y="220"/>
                    </a:cubicBezTo>
                    <a:cubicBezTo>
                      <a:pt x="1106" y="220"/>
                      <a:pt x="1106" y="220"/>
                      <a:pt x="1106" y="221"/>
                    </a:cubicBezTo>
                    <a:cubicBezTo>
                      <a:pt x="1087" y="237"/>
                      <a:pt x="1076" y="265"/>
                      <a:pt x="1048" y="266"/>
                    </a:cubicBezTo>
                    <a:cubicBezTo>
                      <a:pt x="1046" y="266"/>
                      <a:pt x="1045" y="266"/>
                      <a:pt x="1043" y="266"/>
                    </a:cubicBezTo>
                    <a:cubicBezTo>
                      <a:pt x="1015" y="266"/>
                      <a:pt x="977" y="248"/>
                      <a:pt x="948" y="244"/>
                    </a:cubicBezTo>
                    <a:cubicBezTo>
                      <a:pt x="914" y="241"/>
                      <a:pt x="868" y="216"/>
                      <a:pt x="835" y="216"/>
                    </a:cubicBezTo>
                    <a:cubicBezTo>
                      <a:pt x="803" y="216"/>
                      <a:pt x="785" y="237"/>
                      <a:pt x="759" y="245"/>
                    </a:cubicBezTo>
                    <a:cubicBezTo>
                      <a:pt x="731" y="256"/>
                      <a:pt x="718" y="284"/>
                      <a:pt x="693" y="296"/>
                    </a:cubicBezTo>
                    <a:cubicBezTo>
                      <a:pt x="667" y="307"/>
                      <a:pt x="627" y="306"/>
                      <a:pt x="603" y="324"/>
                    </a:cubicBezTo>
                    <a:cubicBezTo>
                      <a:pt x="579" y="339"/>
                      <a:pt x="543" y="342"/>
                      <a:pt x="521" y="362"/>
                    </a:cubicBezTo>
                    <a:cubicBezTo>
                      <a:pt x="498" y="382"/>
                      <a:pt x="503" y="428"/>
                      <a:pt x="484" y="449"/>
                    </a:cubicBezTo>
                    <a:lnTo>
                      <a:pt x="426" y="512"/>
                    </a:lnTo>
                    <a:cubicBezTo>
                      <a:pt x="407" y="533"/>
                      <a:pt x="374" y="544"/>
                      <a:pt x="356" y="566"/>
                    </a:cubicBezTo>
                    <a:cubicBezTo>
                      <a:pt x="335" y="587"/>
                      <a:pt x="308" y="600"/>
                      <a:pt x="288" y="622"/>
                    </a:cubicBezTo>
                    <a:cubicBezTo>
                      <a:pt x="269" y="644"/>
                      <a:pt x="246" y="664"/>
                      <a:pt x="228" y="686"/>
                    </a:cubicBezTo>
                    <a:cubicBezTo>
                      <a:pt x="211" y="711"/>
                      <a:pt x="213" y="745"/>
                      <a:pt x="192" y="767"/>
                    </a:cubicBezTo>
                    <a:cubicBezTo>
                      <a:pt x="173" y="789"/>
                      <a:pt x="142" y="803"/>
                      <a:pt x="122" y="826"/>
                    </a:cubicBezTo>
                    <a:cubicBezTo>
                      <a:pt x="103" y="848"/>
                      <a:pt x="75" y="867"/>
                      <a:pt x="57" y="891"/>
                    </a:cubicBezTo>
                    <a:cubicBezTo>
                      <a:pt x="39" y="916"/>
                      <a:pt x="46" y="951"/>
                      <a:pt x="34" y="979"/>
                    </a:cubicBezTo>
                    <a:cubicBezTo>
                      <a:pt x="20" y="1008"/>
                      <a:pt x="5" y="1037"/>
                      <a:pt x="2" y="1071"/>
                    </a:cubicBezTo>
                    <a:cubicBezTo>
                      <a:pt x="1" y="1106"/>
                      <a:pt x="25" y="1151"/>
                      <a:pt x="27" y="1185"/>
                    </a:cubicBezTo>
                    <a:cubicBezTo>
                      <a:pt x="28" y="1221"/>
                      <a:pt x="32" y="1256"/>
                      <a:pt x="41" y="1291"/>
                    </a:cubicBezTo>
                    <a:cubicBezTo>
                      <a:pt x="47" y="1323"/>
                      <a:pt x="68" y="1360"/>
                      <a:pt x="32" y="1378"/>
                    </a:cubicBezTo>
                    <a:cubicBezTo>
                      <a:pt x="30" y="1378"/>
                      <a:pt x="50" y="1385"/>
                      <a:pt x="54" y="1385"/>
                    </a:cubicBezTo>
                    <a:cubicBezTo>
                      <a:pt x="54" y="1385"/>
                      <a:pt x="54" y="1385"/>
                      <a:pt x="54" y="1385"/>
                    </a:cubicBezTo>
                    <a:cubicBezTo>
                      <a:pt x="94" y="1378"/>
                      <a:pt x="92" y="1359"/>
                      <a:pt x="89" y="1337"/>
                    </a:cubicBezTo>
                    <a:cubicBezTo>
                      <a:pt x="83" y="1304"/>
                      <a:pt x="56" y="1264"/>
                      <a:pt x="63" y="1235"/>
                    </a:cubicBezTo>
                    <a:cubicBezTo>
                      <a:pt x="68" y="1207"/>
                      <a:pt x="67" y="1178"/>
                      <a:pt x="70" y="1150"/>
                    </a:cubicBezTo>
                    <a:cubicBezTo>
                      <a:pt x="74" y="1119"/>
                      <a:pt x="78" y="1092"/>
                      <a:pt x="89" y="1067"/>
                    </a:cubicBezTo>
                    <a:cubicBezTo>
                      <a:pt x="101" y="1041"/>
                      <a:pt x="156" y="1035"/>
                      <a:pt x="173" y="1013"/>
                    </a:cubicBezTo>
                    <a:cubicBezTo>
                      <a:pt x="191" y="991"/>
                      <a:pt x="200" y="965"/>
                      <a:pt x="222" y="946"/>
                    </a:cubicBezTo>
                    <a:cubicBezTo>
                      <a:pt x="246" y="927"/>
                      <a:pt x="262" y="905"/>
                      <a:pt x="288" y="888"/>
                    </a:cubicBezTo>
                    <a:cubicBezTo>
                      <a:pt x="312" y="870"/>
                      <a:pt x="309" y="836"/>
                      <a:pt x="335" y="819"/>
                    </a:cubicBezTo>
                    <a:cubicBezTo>
                      <a:pt x="346" y="811"/>
                      <a:pt x="367" y="811"/>
                      <a:pt x="388" y="811"/>
                    </a:cubicBezTo>
                    <a:cubicBezTo>
                      <a:pt x="409" y="811"/>
                      <a:pt x="429" y="811"/>
                      <a:pt x="440" y="803"/>
                    </a:cubicBezTo>
                    <a:cubicBezTo>
                      <a:pt x="462" y="786"/>
                      <a:pt x="477" y="774"/>
                      <a:pt x="498" y="759"/>
                    </a:cubicBezTo>
                    <a:cubicBezTo>
                      <a:pt x="517" y="745"/>
                      <a:pt x="509" y="706"/>
                      <a:pt x="529" y="693"/>
                    </a:cubicBezTo>
                    <a:cubicBezTo>
                      <a:pt x="543" y="684"/>
                      <a:pt x="562" y="682"/>
                      <a:pt x="580" y="676"/>
                    </a:cubicBezTo>
                    <a:cubicBezTo>
                      <a:pt x="587" y="681"/>
                      <a:pt x="594" y="684"/>
                      <a:pt x="597" y="684"/>
                    </a:cubicBezTo>
                    <a:cubicBezTo>
                      <a:pt x="598" y="684"/>
                      <a:pt x="599" y="684"/>
                      <a:pt x="599" y="683"/>
                    </a:cubicBezTo>
                    <a:cubicBezTo>
                      <a:pt x="608" y="672"/>
                      <a:pt x="614" y="662"/>
                      <a:pt x="624" y="650"/>
                    </a:cubicBezTo>
                    <a:cubicBezTo>
                      <a:pt x="634" y="640"/>
                      <a:pt x="645" y="628"/>
                      <a:pt x="659" y="620"/>
                    </a:cubicBezTo>
                    <a:cubicBezTo>
                      <a:pt x="676" y="606"/>
                      <a:pt x="708" y="603"/>
                      <a:pt x="727" y="589"/>
                    </a:cubicBezTo>
                    <a:cubicBezTo>
                      <a:pt x="745" y="576"/>
                      <a:pt x="749" y="547"/>
                      <a:pt x="766" y="533"/>
                    </a:cubicBezTo>
                    <a:cubicBezTo>
                      <a:pt x="773" y="528"/>
                      <a:pt x="780" y="519"/>
                      <a:pt x="785" y="511"/>
                    </a:cubicBezTo>
                    <a:cubicBezTo>
                      <a:pt x="833" y="492"/>
                      <a:pt x="887" y="482"/>
                      <a:pt x="931" y="464"/>
                    </a:cubicBezTo>
                    <a:cubicBezTo>
                      <a:pt x="976" y="452"/>
                      <a:pt x="1023" y="449"/>
                      <a:pt x="1069" y="444"/>
                    </a:cubicBezTo>
                    <a:lnTo>
                      <a:pt x="1069" y="444"/>
                    </a:lnTo>
                    <a:cubicBezTo>
                      <a:pt x="1023" y="466"/>
                      <a:pt x="976" y="489"/>
                      <a:pt x="935" y="523"/>
                    </a:cubicBezTo>
                    <a:cubicBezTo>
                      <a:pt x="913" y="541"/>
                      <a:pt x="894" y="562"/>
                      <a:pt x="875" y="585"/>
                    </a:cubicBezTo>
                    <a:cubicBezTo>
                      <a:pt x="855" y="594"/>
                      <a:pt x="837" y="602"/>
                      <a:pt x="820" y="613"/>
                    </a:cubicBezTo>
                    <a:cubicBezTo>
                      <a:pt x="769" y="643"/>
                      <a:pt x="716" y="676"/>
                      <a:pt x="667" y="712"/>
                    </a:cubicBezTo>
                    <a:cubicBezTo>
                      <a:pt x="620" y="752"/>
                      <a:pt x="587" y="806"/>
                      <a:pt x="542" y="847"/>
                    </a:cubicBezTo>
                    <a:cubicBezTo>
                      <a:pt x="495" y="885"/>
                      <a:pt x="440" y="920"/>
                      <a:pt x="394" y="965"/>
                    </a:cubicBezTo>
                    <a:cubicBezTo>
                      <a:pt x="352" y="1009"/>
                      <a:pt x="303" y="1055"/>
                      <a:pt x="266" y="1108"/>
                    </a:cubicBezTo>
                    <a:cubicBezTo>
                      <a:pt x="232" y="1159"/>
                      <a:pt x="218" y="1222"/>
                      <a:pt x="195" y="1280"/>
                    </a:cubicBezTo>
                    <a:cubicBezTo>
                      <a:pt x="166" y="1317"/>
                      <a:pt x="133" y="1353"/>
                      <a:pt x="111" y="1397"/>
                    </a:cubicBezTo>
                    <a:cubicBezTo>
                      <a:pt x="85" y="1443"/>
                      <a:pt x="89" y="1500"/>
                      <a:pt x="71" y="1550"/>
                    </a:cubicBezTo>
                    <a:cubicBezTo>
                      <a:pt x="56" y="1605"/>
                      <a:pt x="39" y="1662"/>
                      <a:pt x="42" y="1721"/>
                    </a:cubicBezTo>
                    <a:cubicBezTo>
                      <a:pt x="46" y="1778"/>
                      <a:pt x="78" y="1839"/>
                      <a:pt x="92" y="1894"/>
                    </a:cubicBezTo>
                    <a:cubicBezTo>
                      <a:pt x="101" y="1935"/>
                      <a:pt x="115" y="1973"/>
                      <a:pt x="131" y="2011"/>
                    </a:cubicBezTo>
                    <a:cubicBezTo>
                      <a:pt x="115" y="2085"/>
                      <a:pt x="98" y="2161"/>
                      <a:pt x="97" y="2238"/>
                    </a:cubicBezTo>
                    <a:cubicBezTo>
                      <a:pt x="96" y="2329"/>
                      <a:pt x="129" y="2416"/>
                      <a:pt x="147" y="2500"/>
                    </a:cubicBezTo>
                    <a:cubicBezTo>
                      <a:pt x="167" y="2595"/>
                      <a:pt x="197" y="2688"/>
                      <a:pt x="246" y="2773"/>
                    </a:cubicBezTo>
                    <a:cubicBezTo>
                      <a:pt x="297" y="2857"/>
                      <a:pt x="374" y="2921"/>
                      <a:pt x="440" y="2988"/>
                    </a:cubicBezTo>
                    <a:cubicBezTo>
                      <a:pt x="491" y="3043"/>
                      <a:pt x="550" y="3091"/>
                      <a:pt x="610" y="3133"/>
                    </a:cubicBezTo>
                    <a:cubicBezTo>
                      <a:pt x="642" y="3177"/>
                      <a:pt x="679" y="3221"/>
                      <a:pt x="715" y="3262"/>
                    </a:cubicBezTo>
                    <a:cubicBezTo>
                      <a:pt x="756" y="3306"/>
                      <a:pt x="821" y="3321"/>
                      <a:pt x="868" y="3358"/>
                    </a:cubicBezTo>
                    <a:cubicBezTo>
                      <a:pt x="913" y="3397"/>
                      <a:pt x="950" y="3455"/>
                      <a:pt x="1004" y="3485"/>
                    </a:cubicBezTo>
                    <a:cubicBezTo>
                      <a:pt x="1058" y="3518"/>
                      <a:pt x="1117" y="3537"/>
                      <a:pt x="1175" y="3562"/>
                    </a:cubicBezTo>
                    <a:cubicBezTo>
                      <a:pt x="1232" y="3585"/>
                      <a:pt x="1286" y="3624"/>
                      <a:pt x="1348" y="3638"/>
                    </a:cubicBezTo>
                    <a:cubicBezTo>
                      <a:pt x="1410" y="3654"/>
                      <a:pt x="1475" y="3647"/>
                      <a:pt x="1537" y="3652"/>
                    </a:cubicBezTo>
                    <a:cubicBezTo>
                      <a:pt x="1551" y="3653"/>
                      <a:pt x="1566" y="3654"/>
                      <a:pt x="1581" y="3654"/>
                    </a:cubicBezTo>
                    <a:cubicBezTo>
                      <a:pt x="1629" y="3654"/>
                      <a:pt x="1678" y="3647"/>
                      <a:pt x="1725" y="3647"/>
                    </a:cubicBezTo>
                    <a:cubicBezTo>
                      <a:pt x="1728" y="3647"/>
                      <a:pt x="1730" y="3647"/>
                      <a:pt x="1733" y="3647"/>
                    </a:cubicBezTo>
                    <a:cubicBezTo>
                      <a:pt x="1784" y="3647"/>
                      <a:pt x="1838" y="3670"/>
                      <a:pt x="1891" y="3670"/>
                    </a:cubicBezTo>
                    <a:cubicBezTo>
                      <a:pt x="1899" y="3670"/>
                      <a:pt x="1907" y="3669"/>
                      <a:pt x="1915" y="3668"/>
                    </a:cubicBezTo>
                    <a:cubicBezTo>
                      <a:pt x="1956" y="3661"/>
                      <a:pt x="1993" y="3638"/>
                      <a:pt x="2029" y="3616"/>
                    </a:cubicBezTo>
                    <a:cubicBezTo>
                      <a:pt x="2072" y="3599"/>
                      <a:pt x="2115" y="3579"/>
                      <a:pt x="2159" y="3565"/>
                    </a:cubicBezTo>
                    <a:cubicBezTo>
                      <a:pt x="2197" y="3551"/>
                      <a:pt x="2236" y="3535"/>
                      <a:pt x="2273" y="3514"/>
                    </a:cubicBezTo>
                    <a:cubicBezTo>
                      <a:pt x="2306" y="3510"/>
                      <a:pt x="2340" y="3506"/>
                      <a:pt x="2373" y="3499"/>
                    </a:cubicBezTo>
                    <a:cubicBezTo>
                      <a:pt x="2552" y="3463"/>
                      <a:pt x="2716" y="3374"/>
                      <a:pt x="2867" y="3283"/>
                    </a:cubicBezTo>
                    <a:cubicBezTo>
                      <a:pt x="3020" y="3190"/>
                      <a:pt x="3170" y="3085"/>
                      <a:pt x="3288" y="2947"/>
                    </a:cubicBezTo>
                    <a:cubicBezTo>
                      <a:pt x="3407" y="2811"/>
                      <a:pt x="3511" y="2658"/>
                      <a:pt x="3579" y="2486"/>
                    </a:cubicBezTo>
                    <a:cubicBezTo>
                      <a:pt x="3646" y="2314"/>
                      <a:pt x="3661" y="2127"/>
                      <a:pt x="3660" y="1941"/>
                    </a:cubicBezTo>
                    <a:cubicBezTo>
                      <a:pt x="3657" y="1770"/>
                      <a:pt x="3620" y="1587"/>
                      <a:pt x="3522" y="1429"/>
                    </a:cubicBezTo>
                    <a:cubicBezTo>
                      <a:pt x="3535" y="1425"/>
                      <a:pt x="3539" y="1418"/>
                      <a:pt x="3543" y="1411"/>
                    </a:cubicBezTo>
                    <a:cubicBezTo>
                      <a:pt x="3571" y="1461"/>
                      <a:pt x="3598" y="1512"/>
                      <a:pt x="3623" y="1565"/>
                    </a:cubicBezTo>
                    <a:cubicBezTo>
                      <a:pt x="3653" y="1624"/>
                      <a:pt x="3690" y="1696"/>
                      <a:pt x="3668" y="1762"/>
                    </a:cubicBezTo>
                    <a:cubicBezTo>
                      <a:pt x="3668" y="1763"/>
                      <a:pt x="3673" y="1764"/>
                      <a:pt x="3679" y="1764"/>
                    </a:cubicBezTo>
                    <a:cubicBezTo>
                      <a:pt x="3685" y="1764"/>
                      <a:pt x="3691" y="1763"/>
                      <a:pt x="3692" y="1762"/>
                    </a:cubicBezTo>
                    <a:cubicBezTo>
                      <a:pt x="3723" y="1714"/>
                      <a:pt x="3711" y="1667"/>
                      <a:pt x="3696" y="1622"/>
                    </a:cubicBezTo>
                    <a:cubicBezTo>
                      <a:pt x="3670" y="1551"/>
                      <a:pt x="3616" y="1491"/>
                      <a:pt x="3593" y="1426"/>
                    </a:cubicBezTo>
                    <a:cubicBezTo>
                      <a:pt x="3571" y="1366"/>
                      <a:pt x="3540" y="1308"/>
                      <a:pt x="3506" y="1254"/>
                    </a:cubicBezTo>
                    <a:cubicBezTo>
                      <a:pt x="3471" y="1195"/>
                      <a:pt x="3441" y="1143"/>
                      <a:pt x="3410" y="1089"/>
                    </a:cubicBezTo>
                    <a:lnTo>
                      <a:pt x="3410" y="1088"/>
                    </a:lnTo>
                    <a:cubicBezTo>
                      <a:pt x="3410" y="1082"/>
                      <a:pt x="3412" y="1078"/>
                      <a:pt x="3410" y="1074"/>
                    </a:cubicBezTo>
                    <a:cubicBezTo>
                      <a:pt x="3403" y="1049"/>
                      <a:pt x="3389" y="1028"/>
                      <a:pt x="3382" y="1002"/>
                    </a:cubicBezTo>
                    <a:cubicBezTo>
                      <a:pt x="3375" y="965"/>
                      <a:pt x="3368" y="925"/>
                      <a:pt x="3348" y="895"/>
                    </a:cubicBezTo>
                    <a:cubicBezTo>
                      <a:pt x="3334" y="872"/>
                      <a:pt x="3319" y="850"/>
                      <a:pt x="3304" y="829"/>
                    </a:cubicBezTo>
                    <a:cubicBezTo>
                      <a:pt x="3312" y="814"/>
                      <a:pt x="3324" y="775"/>
                      <a:pt x="3313" y="755"/>
                    </a:cubicBezTo>
                    <a:cubicBezTo>
                      <a:pt x="3299" y="731"/>
                      <a:pt x="3283" y="711"/>
                      <a:pt x="3268" y="686"/>
                    </a:cubicBezTo>
                    <a:cubicBezTo>
                      <a:pt x="3253" y="664"/>
                      <a:pt x="3213" y="669"/>
                      <a:pt x="3195" y="650"/>
                    </a:cubicBezTo>
                    <a:cubicBezTo>
                      <a:pt x="3178" y="629"/>
                      <a:pt x="3173" y="589"/>
                      <a:pt x="3154" y="569"/>
                    </a:cubicBezTo>
                    <a:cubicBezTo>
                      <a:pt x="3133" y="550"/>
                      <a:pt x="3110" y="540"/>
                      <a:pt x="3088" y="522"/>
                    </a:cubicBezTo>
                    <a:cubicBezTo>
                      <a:pt x="3067" y="505"/>
                      <a:pt x="3053" y="475"/>
                      <a:pt x="3028" y="459"/>
                    </a:cubicBezTo>
                    <a:cubicBezTo>
                      <a:pt x="3006" y="445"/>
                      <a:pt x="2973" y="449"/>
                      <a:pt x="2950" y="437"/>
                    </a:cubicBezTo>
                    <a:lnTo>
                      <a:pt x="2933" y="431"/>
                    </a:lnTo>
                    <a:cubicBezTo>
                      <a:pt x="2902" y="387"/>
                      <a:pt x="2878" y="321"/>
                      <a:pt x="2833" y="289"/>
                    </a:cubicBezTo>
                    <a:cubicBezTo>
                      <a:pt x="2781" y="251"/>
                      <a:pt x="2724" y="221"/>
                      <a:pt x="2668" y="188"/>
                    </a:cubicBezTo>
                    <a:cubicBezTo>
                      <a:pt x="2609" y="156"/>
                      <a:pt x="2538" y="161"/>
                      <a:pt x="2478" y="139"/>
                    </a:cubicBezTo>
                    <a:cubicBezTo>
                      <a:pt x="2420" y="113"/>
                      <a:pt x="2361" y="73"/>
                      <a:pt x="2298" y="55"/>
                    </a:cubicBezTo>
                    <a:cubicBezTo>
                      <a:pt x="2234" y="42"/>
                      <a:pt x="2168" y="35"/>
                      <a:pt x="2104" y="29"/>
                    </a:cubicBezTo>
                    <a:cubicBezTo>
                      <a:pt x="2037" y="21"/>
                      <a:pt x="1973" y="0"/>
                      <a:pt x="190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29"/>
              <p:cNvSpPr/>
              <p:nvPr/>
            </p:nvSpPr>
            <p:spPr>
              <a:xfrm>
                <a:off x="2085325" y="3649200"/>
                <a:ext cx="2175" cy="900"/>
              </a:xfrm>
              <a:custGeom>
                <a:rect b="b" l="l" r="r" t="t"/>
                <a:pathLst>
                  <a:path extrusionOk="0" h="36" w="87">
                    <a:moveTo>
                      <a:pt x="77" y="1"/>
                    </a:moveTo>
                    <a:cubicBezTo>
                      <a:pt x="56" y="15"/>
                      <a:pt x="34" y="24"/>
                      <a:pt x="19" y="31"/>
                    </a:cubicBezTo>
                    <a:cubicBezTo>
                      <a:pt x="14" y="34"/>
                      <a:pt x="7" y="34"/>
                      <a:pt x="0" y="35"/>
                    </a:cubicBezTo>
                    <a:lnTo>
                      <a:pt x="87" y="34"/>
                    </a:lnTo>
                    <a:cubicBezTo>
                      <a:pt x="84" y="22"/>
                      <a:pt x="81" y="11"/>
                      <a:pt x="7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29"/>
              <p:cNvSpPr/>
              <p:nvPr/>
            </p:nvSpPr>
            <p:spPr>
              <a:xfrm>
                <a:off x="2082875" y="3648900"/>
                <a:ext cx="1125" cy="200"/>
              </a:xfrm>
              <a:custGeom>
                <a:rect b="b" l="l" r="r" t="t"/>
                <a:pathLst>
                  <a:path extrusionOk="0" h="8" w="45">
                    <a:moveTo>
                      <a:pt x="0" y="1"/>
                    </a:moveTo>
                    <a:cubicBezTo>
                      <a:pt x="8" y="4"/>
                      <a:pt x="20" y="8"/>
                      <a:pt x="30" y="8"/>
                    </a:cubicBezTo>
                    <a:cubicBezTo>
                      <a:pt x="37" y="8"/>
                      <a:pt x="43" y="6"/>
                      <a:pt x="44"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29"/>
              <p:cNvSpPr/>
              <p:nvPr/>
            </p:nvSpPr>
            <p:spPr>
              <a:xfrm>
                <a:off x="2044200" y="3607200"/>
                <a:ext cx="92425" cy="92450"/>
              </a:xfrm>
              <a:custGeom>
                <a:rect b="b" l="l" r="r" t="t"/>
                <a:pathLst>
                  <a:path extrusionOk="0" h="3698" w="3697">
                    <a:moveTo>
                      <a:pt x="1428" y="203"/>
                    </a:moveTo>
                    <a:cubicBezTo>
                      <a:pt x="1429" y="203"/>
                      <a:pt x="1430" y="203"/>
                      <a:pt x="1432" y="203"/>
                    </a:cubicBezTo>
                    <a:cubicBezTo>
                      <a:pt x="1406" y="221"/>
                      <a:pt x="1381" y="234"/>
                      <a:pt x="1356" y="255"/>
                    </a:cubicBezTo>
                    <a:cubicBezTo>
                      <a:pt x="1302" y="303"/>
                      <a:pt x="1262" y="356"/>
                      <a:pt x="1228" y="413"/>
                    </a:cubicBezTo>
                    <a:cubicBezTo>
                      <a:pt x="1209" y="416"/>
                      <a:pt x="1190" y="422"/>
                      <a:pt x="1172" y="424"/>
                    </a:cubicBezTo>
                    <a:cubicBezTo>
                      <a:pt x="1176" y="423"/>
                      <a:pt x="1177" y="418"/>
                      <a:pt x="1181" y="416"/>
                    </a:cubicBezTo>
                    <a:cubicBezTo>
                      <a:pt x="1203" y="407"/>
                      <a:pt x="1225" y="397"/>
                      <a:pt x="1243" y="379"/>
                    </a:cubicBezTo>
                    <a:cubicBezTo>
                      <a:pt x="1261" y="360"/>
                      <a:pt x="1273" y="313"/>
                      <a:pt x="1297" y="296"/>
                    </a:cubicBezTo>
                    <a:cubicBezTo>
                      <a:pt x="1320" y="279"/>
                      <a:pt x="1344" y="258"/>
                      <a:pt x="1373" y="234"/>
                    </a:cubicBezTo>
                    <a:cubicBezTo>
                      <a:pt x="1389" y="222"/>
                      <a:pt x="1409" y="203"/>
                      <a:pt x="1428" y="203"/>
                    </a:cubicBezTo>
                    <a:close/>
                    <a:moveTo>
                      <a:pt x="1488" y="397"/>
                    </a:moveTo>
                    <a:cubicBezTo>
                      <a:pt x="1452" y="404"/>
                      <a:pt x="1421" y="418"/>
                      <a:pt x="1389" y="435"/>
                    </a:cubicBezTo>
                    <a:cubicBezTo>
                      <a:pt x="1355" y="438"/>
                      <a:pt x="1320" y="444"/>
                      <a:pt x="1286" y="449"/>
                    </a:cubicBezTo>
                    <a:cubicBezTo>
                      <a:pt x="1291" y="442"/>
                      <a:pt x="1294" y="435"/>
                      <a:pt x="1300" y="430"/>
                    </a:cubicBezTo>
                    <a:cubicBezTo>
                      <a:pt x="1362" y="418"/>
                      <a:pt x="1424" y="410"/>
                      <a:pt x="1488" y="397"/>
                    </a:cubicBezTo>
                    <a:close/>
                    <a:moveTo>
                      <a:pt x="1210" y="444"/>
                    </a:moveTo>
                    <a:cubicBezTo>
                      <a:pt x="1206" y="451"/>
                      <a:pt x="1203" y="456"/>
                      <a:pt x="1199" y="463"/>
                    </a:cubicBezTo>
                    <a:cubicBezTo>
                      <a:pt x="1123" y="477"/>
                      <a:pt x="1048" y="493"/>
                      <a:pt x="975" y="519"/>
                    </a:cubicBezTo>
                    <a:cubicBezTo>
                      <a:pt x="979" y="511"/>
                      <a:pt x="983" y="504"/>
                      <a:pt x="990" y="499"/>
                    </a:cubicBezTo>
                    <a:cubicBezTo>
                      <a:pt x="1011" y="486"/>
                      <a:pt x="1041" y="488"/>
                      <a:pt x="1062" y="479"/>
                    </a:cubicBezTo>
                    <a:cubicBezTo>
                      <a:pt x="1085" y="471"/>
                      <a:pt x="1110" y="471"/>
                      <a:pt x="1130" y="464"/>
                    </a:cubicBezTo>
                    <a:cubicBezTo>
                      <a:pt x="1137" y="460"/>
                      <a:pt x="1143" y="453"/>
                      <a:pt x="1148" y="449"/>
                    </a:cubicBezTo>
                    <a:cubicBezTo>
                      <a:pt x="1149" y="450"/>
                      <a:pt x="1150" y="454"/>
                      <a:pt x="1150" y="454"/>
                    </a:cubicBezTo>
                    <a:cubicBezTo>
                      <a:pt x="1150" y="454"/>
                      <a:pt x="1151" y="454"/>
                      <a:pt x="1151" y="453"/>
                    </a:cubicBezTo>
                    <a:cubicBezTo>
                      <a:pt x="1172" y="452"/>
                      <a:pt x="1190" y="446"/>
                      <a:pt x="1210" y="444"/>
                    </a:cubicBezTo>
                    <a:close/>
                    <a:moveTo>
                      <a:pt x="1844" y="637"/>
                    </a:moveTo>
                    <a:cubicBezTo>
                      <a:pt x="1902" y="637"/>
                      <a:pt x="1960" y="640"/>
                      <a:pt x="2015" y="649"/>
                    </a:cubicBezTo>
                    <a:cubicBezTo>
                      <a:pt x="1995" y="649"/>
                      <a:pt x="1974" y="647"/>
                      <a:pt x="1953" y="647"/>
                    </a:cubicBezTo>
                    <a:cubicBezTo>
                      <a:pt x="1913" y="647"/>
                      <a:pt x="1873" y="650"/>
                      <a:pt x="1835" y="656"/>
                    </a:cubicBezTo>
                    <a:cubicBezTo>
                      <a:pt x="1821" y="649"/>
                      <a:pt x="1805" y="643"/>
                      <a:pt x="1790" y="638"/>
                    </a:cubicBezTo>
                    <a:cubicBezTo>
                      <a:pt x="1808" y="637"/>
                      <a:pt x="1826" y="637"/>
                      <a:pt x="1844" y="637"/>
                    </a:cubicBezTo>
                    <a:close/>
                    <a:moveTo>
                      <a:pt x="2307" y="932"/>
                    </a:moveTo>
                    <a:cubicBezTo>
                      <a:pt x="2311" y="934"/>
                      <a:pt x="2314" y="934"/>
                      <a:pt x="2318" y="936"/>
                    </a:cubicBezTo>
                    <a:cubicBezTo>
                      <a:pt x="2321" y="945"/>
                      <a:pt x="2324" y="952"/>
                      <a:pt x="2325" y="960"/>
                    </a:cubicBezTo>
                    <a:cubicBezTo>
                      <a:pt x="2319" y="952"/>
                      <a:pt x="2313" y="940"/>
                      <a:pt x="2307" y="932"/>
                    </a:cubicBezTo>
                    <a:close/>
                    <a:moveTo>
                      <a:pt x="1499" y="976"/>
                    </a:moveTo>
                    <a:cubicBezTo>
                      <a:pt x="1528" y="982"/>
                      <a:pt x="1571" y="994"/>
                      <a:pt x="1611" y="1015"/>
                    </a:cubicBezTo>
                    <a:cubicBezTo>
                      <a:pt x="1528" y="1019"/>
                      <a:pt x="1445" y="1038"/>
                      <a:pt x="1373" y="1079"/>
                    </a:cubicBezTo>
                    <a:cubicBezTo>
                      <a:pt x="1370" y="1073"/>
                      <a:pt x="1366" y="1064"/>
                      <a:pt x="1363" y="1056"/>
                    </a:cubicBezTo>
                    <a:cubicBezTo>
                      <a:pt x="1399" y="1026"/>
                      <a:pt x="1434" y="1000"/>
                      <a:pt x="1479" y="976"/>
                    </a:cubicBezTo>
                    <a:close/>
                    <a:moveTo>
                      <a:pt x="1335" y="1078"/>
                    </a:moveTo>
                    <a:lnTo>
                      <a:pt x="1335" y="1078"/>
                    </a:lnTo>
                    <a:cubicBezTo>
                      <a:pt x="1327" y="1090"/>
                      <a:pt x="1319" y="1103"/>
                      <a:pt x="1306" y="1111"/>
                    </a:cubicBezTo>
                    <a:lnTo>
                      <a:pt x="1291" y="1122"/>
                    </a:lnTo>
                    <a:cubicBezTo>
                      <a:pt x="1305" y="1106"/>
                      <a:pt x="1320" y="1092"/>
                      <a:pt x="1335" y="1078"/>
                    </a:cubicBezTo>
                    <a:close/>
                    <a:moveTo>
                      <a:pt x="2043" y="326"/>
                    </a:moveTo>
                    <a:cubicBezTo>
                      <a:pt x="2225" y="326"/>
                      <a:pt x="2408" y="356"/>
                      <a:pt x="2575" y="449"/>
                    </a:cubicBezTo>
                    <a:cubicBezTo>
                      <a:pt x="2823" y="585"/>
                      <a:pt x="3002" y="832"/>
                      <a:pt x="3078" y="1103"/>
                    </a:cubicBezTo>
                    <a:lnTo>
                      <a:pt x="3083" y="1124"/>
                    </a:lnTo>
                    <a:cubicBezTo>
                      <a:pt x="2992" y="996"/>
                      <a:pt x="2870" y="916"/>
                      <a:pt x="2745" y="851"/>
                    </a:cubicBezTo>
                    <a:cubicBezTo>
                      <a:pt x="2669" y="727"/>
                      <a:pt x="2567" y="620"/>
                      <a:pt x="2443" y="540"/>
                    </a:cubicBezTo>
                    <a:cubicBezTo>
                      <a:pt x="2264" y="426"/>
                      <a:pt x="2064" y="393"/>
                      <a:pt x="1871" y="393"/>
                    </a:cubicBezTo>
                    <a:cubicBezTo>
                      <a:pt x="1855" y="393"/>
                      <a:pt x="1839" y="394"/>
                      <a:pt x="1823" y="394"/>
                    </a:cubicBezTo>
                    <a:cubicBezTo>
                      <a:pt x="1769" y="381"/>
                      <a:pt x="1713" y="374"/>
                      <a:pt x="1657" y="374"/>
                    </a:cubicBezTo>
                    <a:cubicBezTo>
                      <a:pt x="1630" y="374"/>
                      <a:pt x="1603" y="375"/>
                      <a:pt x="1576" y="379"/>
                    </a:cubicBezTo>
                    <a:cubicBezTo>
                      <a:pt x="1619" y="369"/>
                      <a:pt x="1660" y="361"/>
                      <a:pt x="1704" y="354"/>
                    </a:cubicBezTo>
                    <a:cubicBezTo>
                      <a:pt x="1814" y="338"/>
                      <a:pt x="1928" y="326"/>
                      <a:pt x="2043" y="326"/>
                    </a:cubicBezTo>
                    <a:close/>
                    <a:moveTo>
                      <a:pt x="2465" y="996"/>
                    </a:moveTo>
                    <a:lnTo>
                      <a:pt x="2465" y="996"/>
                    </a:lnTo>
                    <a:cubicBezTo>
                      <a:pt x="2479" y="1002"/>
                      <a:pt x="2496" y="1009"/>
                      <a:pt x="2509" y="1016"/>
                    </a:cubicBezTo>
                    <a:cubicBezTo>
                      <a:pt x="2531" y="1070"/>
                      <a:pt x="2551" y="1125"/>
                      <a:pt x="2562" y="1181"/>
                    </a:cubicBezTo>
                    <a:cubicBezTo>
                      <a:pt x="2573" y="1225"/>
                      <a:pt x="2579" y="1269"/>
                      <a:pt x="2585" y="1315"/>
                    </a:cubicBezTo>
                    <a:cubicBezTo>
                      <a:pt x="2581" y="1316"/>
                      <a:pt x="2575" y="1316"/>
                      <a:pt x="2571" y="1318"/>
                    </a:cubicBezTo>
                    <a:cubicBezTo>
                      <a:pt x="2546" y="1209"/>
                      <a:pt x="2513" y="1099"/>
                      <a:pt x="2465" y="996"/>
                    </a:cubicBezTo>
                    <a:close/>
                    <a:moveTo>
                      <a:pt x="2592" y="1356"/>
                    </a:moveTo>
                    <a:cubicBezTo>
                      <a:pt x="2595" y="1385"/>
                      <a:pt x="2595" y="1414"/>
                      <a:pt x="2596" y="1443"/>
                    </a:cubicBezTo>
                    <a:cubicBezTo>
                      <a:pt x="2595" y="1429"/>
                      <a:pt x="2592" y="1415"/>
                      <a:pt x="2589" y="1402"/>
                    </a:cubicBezTo>
                    <a:cubicBezTo>
                      <a:pt x="2588" y="1388"/>
                      <a:pt x="2582" y="1373"/>
                      <a:pt x="2581" y="1359"/>
                    </a:cubicBezTo>
                    <a:cubicBezTo>
                      <a:pt x="2582" y="1357"/>
                      <a:pt x="2588" y="1356"/>
                      <a:pt x="2592" y="1356"/>
                    </a:cubicBezTo>
                    <a:close/>
                    <a:moveTo>
                      <a:pt x="1839" y="1311"/>
                    </a:moveTo>
                    <a:lnTo>
                      <a:pt x="1839" y="1311"/>
                    </a:lnTo>
                    <a:cubicBezTo>
                      <a:pt x="1843" y="1312"/>
                      <a:pt x="1849" y="1312"/>
                      <a:pt x="1851" y="1315"/>
                    </a:cubicBezTo>
                    <a:cubicBezTo>
                      <a:pt x="1854" y="1316"/>
                      <a:pt x="1858" y="1318"/>
                      <a:pt x="1862" y="1322"/>
                    </a:cubicBezTo>
                    <a:cubicBezTo>
                      <a:pt x="1945" y="1373"/>
                      <a:pt x="1982" y="1457"/>
                      <a:pt x="2010" y="1543"/>
                    </a:cubicBezTo>
                    <a:cubicBezTo>
                      <a:pt x="2015" y="1557"/>
                      <a:pt x="2019" y="1572"/>
                      <a:pt x="2025" y="1587"/>
                    </a:cubicBezTo>
                    <a:lnTo>
                      <a:pt x="2014" y="1587"/>
                    </a:lnTo>
                    <a:cubicBezTo>
                      <a:pt x="1990" y="1514"/>
                      <a:pt x="1955" y="1446"/>
                      <a:pt x="1907" y="1391"/>
                    </a:cubicBezTo>
                    <a:cubicBezTo>
                      <a:pt x="1890" y="1367"/>
                      <a:pt x="1867" y="1346"/>
                      <a:pt x="1843" y="1329"/>
                    </a:cubicBezTo>
                    <a:cubicBezTo>
                      <a:pt x="1843" y="1323"/>
                      <a:pt x="1842" y="1316"/>
                      <a:pt x="1839" y="1311"/>
                    </a:cubicBezTo>
                    <a:close/>
                    <a:moveTo>
                      <a:pt x="1656" y="917"/>
                    </a:moveTo>
                    <a:cubicBezTo>
                      <a:pt x="1728" y="934"/>
                      <a:pt x="1798" y="958"/>
                      <a:pt x="1867" y="989"/>
                    </a:cubicBezTo>
                    <a:cubicBezTo>
                      <a:pt x="1929" y="1016"/>
                      <a:pt x="1993" y="1045"/>
                      <a:pt x="2055" y="1082"/>
                    </a:cubicBezTo>
                    <a:cubicBezTo>
                      <a:pt x="2090" y="1119"/>
                      <a:pt x="2121" y="1158"/>
                      <a:pt x="2154" y="1194"/>
                    </a:cubicBezTo>
                    <a:cubicBezTo>
                      <a:pt x="2241" y="1285"/>
                      <a:pt x="2341" y="1380"/>
                      <a:pt x="2394" y="1510"/>
                    </a:cubicBezTo>
                    <a:cubicBezTo>
                      <a:pt x="2399" y="1546"/>
                      <a:pt x="2401" y="1583"/>
                      <a:pt x="2402" y="1619"/>
                    </a:cubicBezTo>
                    <a:cubicBezTo>
                      <a:pt x="2388" y="1615"/>
                      <a:pt x="2373" y="1609"/>
                      <a:pt x="2359" y="1608"/>
                    </a:cubicBezTo>
                    <a:cubicBezTo>
                      <a:pt x="2354" y="1607"/>
                      <a:pt x="2348" y="1607"/>
                      <a:pt x="2346" y="1607"/>
                    </a:cubicBezTo>
                    <a:cubicBezTo>
                      <a:pt x="2341" y="1601"/>
                      <a:pt x="2339" y="1598"/>
                      <a:pt x="2335" y="1593"/>
                    </a:cubicBezTo>
                    <a:cubicBezTo>
                      <a:pt x="2333" y="1578"/>
                      <a:pt x="2333" y="1561"/>
                      <a:pt x="2332" y="1546"/>
                    </a:cubicBezTo>
                    <a:cubicBezTo>
                      <a:pt x="2307" y="1410"/>
                      <a:pt x="2227" y="1285"/>
                      <a:pt x="2121" y="1185"/>
                    </a:cubicBezTo>
                    <a:cubicBezTo>
                      <a:pt x="2018" y="1082"/>
                      <a:pt x="1879" y="1030"/>
                      <a:pt x="1734" y="1019"/>
                    </a:cubicBezTo>
                    <a:cubicBezTo>
                      <a:pt x="1721" y="1016"/>
                      <a:pt x="1706" y="1016"/>
                      <a:pt x="1692" y="1016"/>
                    </a:cubicBezTo>
                    <a:cubicBezTo>
                      <a:pt x="1674" y="998"/>
                      <a:pt x="1657" y="975"/>
                      <a:pt x="1637" y="961"/>
                    </a:cubicBezTo>
                    <a:cubicBezTo>
                      <a:pt x="1622" y="949"/>
                      <a:pt x="1602" y="942"/>
                      <a:pt x="1587" y="934"/>
                    </a:cubicBezTo>
                    <a:cubicBezTo>
                      <a:pt x="1609" y="927"/>
                      <a:pt x="1631" y="921"/>
                      <a:pt x="1656" y="917"/>
                    </a:cubicBezTo>
                    <a:close/>
                    <a:moveTo>
                      <a:pt x="2362" y="1648"/>
                    </a:moveTo>
                    <a:cubicBezTo>
                      <a:pt x="2376" y="1652"/>
                      <a:pt x="2390" y="1653"/>
                      <a:pt x="2403" y="1656"/>
                    </a:cubicBezTo>
                    <a:lnTo>
                      <a:pt x="2403" y="1666"/>
                    </a:lnTo>
                    <a:cubicBezTo>
                      <a:pt x="2402" y="1691"/>
                      <a:pt x="2399" y="1717"/>
                      <a:pt x="2396" y="1741"/>
                    </a:cubicBezTo>
                    <a:cubicBezTo>
                      <a:pt x="2388" y="1710"/>
                      <a:pt x="2374" y="1680"/>
                      <a:pt x="2362" y="1648"/>
                    </a:cubicBezTo>
                    <a:close/>
                    <a:moveTo>
                      <a:pt x="2899" y="1452"/>
                    </a:moveTo>
                    <a:cubicBezTo>
                      <a:pt x="2910" y="1494"/>
                      <a:pt x="2918" y="1536"/>
                      <a:pt x="2918" y="1585"/>
                    </a:cubicBezTo>
                    <a:cubicBezTo>
                      <a:pt x="2917" y="1691"/>
                      <a:pt x="2895" y="1805"/>
                      <a:pt x="2862" y="1916"/>
                    </a:cubicBezTo>
                    <a:cubicBezTo>
                      <a:pt x="2851" y="1901"/>
                      <a:pt x="2842" y="1887"/>
                      <a:pt x="2834" y="1872"/>
                    </a:cubicBezTo>
                    <a:cubicBezTo>
                      <a:pt x="2871" y="1736"/>
                      <a:pt x="2896" y="1597"/>
                      <a:pt x="2899" y="1452"/>
                    </a:cubicBezTo>
                    <a:close/>
                    <a:moveTo>
                      <a:pt x="1525" y="1536"/>
                    </a:moveTo>
                    <a:cubicBezTo>
                      <a:pt x="1528" y="1536"/>
                      <a:pt x="1530" y="1536"/>
                      <a:pt x="1532" y="1538"/>
                    </a:cubicBezTo>
                    <a:cubicBezTo>
                      <a:pt x="1540" y="1545"/>
                      <a:pt x="1518" y="1578"/>
                      <a:pt x="1521" y="1583"/>
                    </a:cubicBezTo>
                    <a:cubicBezTo>
                      <a:pt x="1527" y="1587"/>
                      <a:pt x="1582" y="1587"/>
                      <a:pt x="1591" y="1611"/>
                    </a:cubicBezTo>
                    <a:cubicBezTo>
                      <a:pt x="1602" y="1629"/>
                      <a:pt x="1598" y="1652"/>
                      <a:pt x="1591" y="1667"/>
                    </a:cubicBezTo>
                    <a:lnTo>
                      <a:pt x="1711" y="1663"/>
                    </a:lnTo>
                    <a:cubicBezTo>
                      <a:pt x="1714" y="1667"/>
                      <a:pt x="1718" y="1669"/>
                      <a:pt x="1721" y="1674"/>
                    </a:cubicBezTo>
                    <a:cubicBezTo>
                      <a:pt x="1721" y="1675"/>
                      <a:pt x="1722" y="1677"/>
                      <a:pt x="1722" y="1678"/>
                    </a:cubicBezTo>
                    <a:cubicBezTo>
                      <a:pt x="1729" y="1674"/>
                      <a:pt x="1739" y="1669"/>
                      <a:pt x="1743" y="1663"/>
                    </a:cubicBezTo>
                    <a:lnTo>
                      <a:pt x="1755" y="1663"/>
                    </a:lnTo>
                    <a:cubicBezTo>
                      <a:pt x="1770" y="1703"/>
                      <a:pt x="1776" y="1757"/>
                      <a:pt x="1762" y="1802"/>
                    </a:cubicBezTo>
                    <a:cubicBezTo>
                      <a:pt x="1747" y="1856"/>
                      <a:pt x="1679" y="1869"/>
                      <a:pt x="1646" y="1889"/>
                    </a:cubicBezTo>
                    <a:lnTo>
                      <a:pt x="1635" y="1896"/>
                    </a:lnTo>
                    <a:cubicBezTo>
                      <a:pt x="1608" y="1909"/>
                      <a:pt x="1578" y="1920"/>
                      <a:pt x="1548" y="1920"/>
                    </a:cubicBezTo>
                    <a:cubicBezTo>
                      <a:pt x="1542" y="1920"/>
                      <a:pt x="1536" y="1920"/>
                      <a:pt x="1529" y="1919"/>
                    </a:cubicBezTo>
                    <a:cubicBezTo>
                      <a:pt x="1488" y="1912"/>
                      <a:pt x="1454" y="1902"/>
                      <a:pt x="1425" y="1880"/>
                    </a:cubicBezTo>
                    <a:cubicBezTo>
                      <a:pt x="1397" y="1858"/>
                      <a:pt x="1356" y="1858"/>
                      <a:pt x="1335" y="1825"/>
                    </a:cubicBezTo>
                    <a:cubicBezTo>
                      <a:pt x="1316" y="1795"/>
                      <a:pt x="1346" y="1737"/>
                      <a:pt x="1344" y="1715"/>
                    </a:cubicBezTo>
                    <a:cubicBezTo>
                      <a:pt x="1341" y="1692"/>
                      <a:pt x="1337" y="1673"/>
                      <a:pt x="1341" y="1653"/>
                    </a:cubicBezTo>
                    <a:cubicBezTo>
                      <a:pt x="1346" y="1635"/>
                      <a:pt x="1316" y="1619"/>
                      <a:pt x="1327" y="1600"/>
                    </a:cubicBezTo>
                    <a:cubicBezTo>
                      <a:pt x="1338" y="1583"/>
                      <a:pt x="1373" y="1580"/>
                      <a:pt x="1388" y="1572"/>
                    </a:cubicBezTo>
                    <a:cubicBezTo>
                      <a:pt x="1399" y="1564"/>
                      <a:pt x="1410" y="1549"/>
                      <a:pt x="1426" y="1543"/>
                    </a:cubicBezTo>
                    <a:cubicBezTo>
                      <a:pt x="1429" y="1542"/>
                      <a:pt x="1433" y="1542"/>
                      <a:pt x="1436" y="1542"/>
                    </a:cubicBezTo>
                    <a:cubicBezTo>
                      <a:pt x="1452" y="1542"/>
                      <a:pt x="1468" y="1550"/>
                      <a:pt x="1477" y="1552"/>
                    </a:cubicBezTo>
                    <a:cubicBezTo>
                      <a:pt x="1486" y="1552"/>
                      <a:pt x="1493" y="1537"/>
                      <a:pt x="1503" y="1537"/>
                    </a:cubicBezTo>
                    <a:cubicBezTo>
                      <a:pt x="1504" y="1537"/>
                      <a:pt x="1505" y="1537"/>
                      <a:pt x="1506" y="1538"/>
                    </a:cubicBezTo>
                    <a:cubicBezTo>
                      <a:pt x="1507" y="1538"/>
                      <a:pt x="1508" y="1538"/>
                      <a:pt x="1508" y="1538"/>
                    </a:cubicBezTo>
                    <a:cubicBezTo>
                      <a:pt x="1514" y="1538"/>
                      <a:pt x="1520" y="1536"/>
                      <a:pt x="1525" y="1536"/>
                    </a:cubicBezTo>
                    <a:close/>
                    <a:moveTo>
                      <a:pt x="2815" y="1935"/>
                    </a:moveTo>
                    <a:cubicBezTo>
                      <a:pt x="2823" y="1951"/>
                      <a:pt x="2833" y="1964"/>
                      <a:pt x="2841" y="1978"/>
                    </a:cubicBezTo>
                    <a:cubicBezTo>
                      <a:pt x="2834" y="1997"/>
                      <a:pt x="2833" y="2017"/>
                      <a:pt x="2823" y="2035"/>
                    </a:cubicBezTo>
                    <a:cubicBezTo>
                      <a:pt x="2815" y="2054"/>
                      <a:pt x="2805" y="2073"/>
                      <a:pt x="2796" y="2090"/>
                    </a:cubicBezTo>
                    <a:cubicBezTo>
                      <a:pt x="2794" y="2066"/>
                      <a:pt x="2791" y="2041"/>
                      <a:pt x="2787" y="2017"/>
                    </a:cubicBezTo>
                    <a:cubicBezTo>
                      <a:pt x="2798" y="1989"/>
                      <a:pt x="2807" y="1963"/>
                      <a:pt x="2815" y="1935"/>
                    </a:cubicBezTo>
                    <a:close/>
                    <a:moveTo>
                      <a:pt x="2335" y="1692"/>
                    </a:moveTo>
                    <a:cubicBezTo>
                      <a:pt x="2354" y="1733"/>
                      <a:pt x="2372" y="1777"/>
                      <a:pt x="2383" y="1821"/>
                    </a:cubicBezTo>
                    <a:cubicBezTo>
                      <a:pt x="2379" y="1854"/>
                      <a:pt x="2373" y="1886"/>
                      <a:pt x="2359" y="1916"/>
                    </a:cubicBezTo>
                    <a:cubicBezTo>
                      <a:pt x="2326" y="1992"/>
                      <a:pt x="2264" y="2047"/>
                      <a:pt x="2213" y="2099"/>
                    </a:cubicBezTo>
                    <a:cubicBezTo>
                      <a:pt x="2244" y="2046"/>
                      <a:pt x="2268" y="1991"/>
                      <a:pt x="2285" y="1933"/>
                    </a:cubicBezTo>
                    <a:cubicBezTo>
                      <a:pt x="2310" y="1858"/>
                      <a:pt x="2330" y="1777"/>
                      <a:pt x="2335" y="1692"/>
                    </a:cubicBezTo>
                    <a:close/>
                    <a:moveTo>
                      <a:pt x="1631" y="1300"/>
                    </a:moveTo>
                    <a:cubicBezTo>
                      <a:pt x="1706" y="1316"/>
                      <a:pt x="1772" y="1346"/>
                      <a:pt x="1820" y="1388"/>
                    </a:cubicBezTo>
                    <a:cubicBezTo>
                      <a:pt x="1838" y="1463"/>
                      <a:pt x="1850" y="1550"/>
                      <a:pt x="1820" y="1623"/>
                    </a:cubicBezTo>
                    <a:cubicBezTo>
                      <a:pt x="1819" y="1626"/>
                      <a:pt x="1831" y="1630"/>
                      <a:pt x="1839" y="1630"/>
                    </a:cubicBezTo>
                    <a:cubicBezTo>
                      <a:pt x="1841" y="1630"/>
                      <a:pt x="1844" y="1630"/>
                      <a:pt x="1845" y="1629"/>
                    </a:cubicBezTo>
                    <a:cubicBezTo>
                      <a:pt x="1882" y="1572"/>
                      <a:pt x="1880" y="1512"/>
                      <a:pt x="1873" y="1450"/>
                    </a:cubicBezTo>
                    <a:lnTo>
                      <a:pt x="1873" y="1450"/>
                    </a:lnTo>
                    <a:cubicBezTo>
                      <a:pt x="1905" y="1490"/>
                      <a:pt x="1929" y="1532"/>
                      <a:pt x="1946" y="1583"/>
                    </a:cubicBezTo>
                    <a:cubicBezTo>
                      <a:pt x="1923" y="1580"/>
                      <a:pt x="1900" y="1580"/>
                      <a:pt x="1878" y="1576"/>
                    </a:cubicBezTo>
                    <a:cubicBezTo>
                      <a:pt x="1877" y="1576"/>
                      <a:pt x="1877" y="1576"/>
                      <a:pt x="1877" y="1576"/>
                    </a:cubicBezTo>
                    <a:cubicBezTo>
                      <a:pt x="1870" y="1576"/>
                      <a:pt x="1867" y="1598"/>
                      <a:pt x="1873" y="1600"/>
                    </a:cubicBezTo>
                    <a:cubicBezTo>
                      <a:pt x="1901" y="1608"/>
                      <a:pt x="1931" y="1613"/>
                      <a:pt x="1957" y="1619"/>
                    </a:cubicBezTo>
                    <a:cubicBezTo>
                      <a:pt x="1985" y="1725"/>
                      <a:pt x="1982" y="1845"/>
                      <a:pt x="1938" y="1941"/>
                    </a:cubicBezTo>
                    <a:cubicBezTo>
                      <a:pt x="1931" y="1956"/>
                      <a:pt x="1951" y="1973"/>
                      <a:pt x="1967" y="1973"/>
                    </a:cubicBezTo>
                    <a:cubicBezTo>
                      <a:pt x="1974" y="1973"/>
                      <a:pt x="1980" y="1970"/>
                      <a:pt x="1984" y="1964"/>
                    </a:cubicBezTo>
                    <a:cubicBezTo>
                      <a:pt x="2044" y="1863"/>
                      <a:pt x="2051" y="1741"/>
                      <a:pt x="2025" y="1626"/>
                    </a:cubicBezTo>
                    <a:lnTo>
                      <a:pt x="2041" y="1626"/>
                    </a:lnTo>
                    <a:cubicBezTo>
                      <a:pt x="2061" y="1689"/>
                      <a:pt x="2077" y="1758"/>
                      <a:pt x="2061" y="1828"/>
                    </a:cubicBezTo>
                    <a:cubicBezTo>
                      <a:pt x="2039" y="1927"/>
                      <a:pt x="1992" y="2022"/>
                      <a:pt x="1923" y="2095"/>
                    </a:cubicBezTo>
                    <a:cubicBezTo>
                      <a:pt x="1913" y="2108"/>
                      <a:pt x="1900" y="2116"/>
                      <a:pt x="1887" y="2125"/>
                    </a:cubicBezTo>
                    <a:cubicBezTo>
                      <a:pt x="1901" y="2047"/>
                      <a:pt x="1887" y="1958"/>
                      <a:pt x="1825" y="1882"/>
                    </a:cubicBezTo>
                    <a:cubicBezTo>
                      <a:pt x="1846" y="1836"/>
                      <a:pt x="1857" y="1790"/>
                      <a:pt x="1851" y="1740"/>
                    </a:cubicBezTo>
                    <a:cubicBezTo>
                      <a:pt x="1845" y="1681"/>
                      <a:pt x="1809" y="1637"/>
                      <a:pt x="1777" y="1601"/>
                    </a:cubicBezTo>
                    <a:cubicBezTo>
                      <a:pt x="1781" y="1572"/>
                      <a:pt x="1774" y="1543"/>
                      <a:pt x="1770" y="1512"/>
                    </a:cubicBezTo>
                    <a:cubicBezTo>
                      <a:pt x="1765" y="1465"/>
                      <a:pt x="1730" y="1433"/>
                      <a:pt x="1703" y="1395"/>
                    </a:cubicBezTo>
                    <a:cubicBezTo>
                      <a:pt x="1682" y="1366"/>
                      <a:pt x="1660" y="1327"/>
                      <a:pt x="1626" y="1302"/>
                    </a:cubicBezTo>
                    <a:cubicBezTo>
                      <a:pt x="1627" y="1302"/>
                      <a:pt x="1630" y="1302"/>
                      <a:pt x="1631" y="1300"/>
                    </a:cubicBezTo>
                    <a:close/>
                    <a:moveTo>
                      <a:pt x="782" y="1512"/>
                    </a:moveTo>
                    <a:cubicBezTo>
                      <a:pt x="748" y="1635"/>
                      <a:pt x="731" y="1763"/>
                      <a:pt x="734" y="1889"/>
                    </a:cubicBezTo>
                    <a:cubicBezTo>
                      <a:pt x="734" y="1915"/>
                      <a:pt x="737" y="1942"/>
                      <a:pt x="741" y="1970"/>
                    </a:cubicBezTo>
                    <a:cubicBezTo>
                      <a:pt x="741" y="1971"/>
                      <a:pt x="738" y="1971"/>
                      <a:pt x="738" y="1971"/>
                    </a:cubicBezTo>
                    <a:cubicBezTo>
                      <a:pt x="717" y="2013"/>
                      <a:pt x="672" y="2054"/>
                      <a:pt x="654" y="2097"/>
                    </a:cubicBezTo>
                    <a:cubicBezTo>
                      <a:pt x="647" y="2112"/>
                      <a:pt x="647" y="2127"/>
                      <a:pt x="647" y="2142"/>
                    </a:cubicBezTo>
                    <a:cubicBezTo>
                      <a:pt x="640" y="2032"/>
                      <a:pt x="668" y="1909"/>
                      <a:pt x="697" y="1783"/>
                    </a:cubicBezTo>
                    <a:cubicBezTo>
                      <a:pt x="717" y="1688"/>
                      <a:pt x="748" y="1598"/>
                      <a:pt x="782" y="1512"/>
                    </a:cubicBezTo>
                    <a:close/>
                    <a:moveTo>
                      <a:pt x="1794" y="1934"/>
                    </a:moveTo>
                    <a:cubicBezTo>
                      <a:pt x="1839" y="2013"/>
                      <a:pt x="1838" y="2103"/>
                      <a:pt x="1807" y="2175"/>
                    </a:cubicBezTo>
                    <a:cubicBezTo>
                      <a:pt x="1762" y="2196"/>
                      <a:pt x="1715" y="2207"/>
                      <a:pt x="1670" y="2211"/>
                    </a:cubicBezTo>
                    <a:cubicBezTo>
                      <a:pt x="1656" y="2213"/>
                      <a:pt x="1643" y="2214"/>
                      <a:pt x="1629" y="2214"/>
                    </a:cubicBezTo>
                    <a:cubicBezTo>
                      <a:pt x="1553" y="2214"/>
                      <a:pt x="1474" y="2184"/>
                      <a:pt x="1406" y="2147"/>
                    </a:cubicBezTo>
                    <a:cubicBezTo>
                      <a:pt x="1340" y="2113"/>
                      <a:pt x="1287" y="2055"/>
                      <a:pt x="1247" y="1997"/>
                    </a:cubicBezTo>
                    <a:cubicBezTo>
                      <a:pt x="1246" y="1982"/>
                      <a:pt x="1250" y="1966"/>
                      <a:pt x="1250" y="1949"/>
                    </a:cubicBezTo>
                    <a:cubicBezTo>
                      <a:pt x="1261" y="1956"/>
                      <a:pt x="1275" y="1964"/>
                      <a:pt x="1286" y="1973"/>
                    </a:cubicBezTo>
                    <a:cubicBezTo>
                      <a:pt x="1327" y="2004"/>
                      <a:pt x="1370" y="2046"/>
                      <a:pt x="1426" y="2062"/>
                    </a:cubicBezTo>
                    <a:cubicBezTo>
                      <a:pt x="1462" y="2073"/>
                      <a:pt x="1508" y="2084"/>
                      <a:pt x="1555" y="2084"/>
                    </a:cubicBezTo>
                    <a:cubicBezTo>
                      <a:pt x="1579" y="2084"/>
                      <a:pt x="1603" y="2081"/>
                      <a:pt x="1626" y="2074"/>
                    </a:cubicBezTo>
                    <a:cubicBezTo>
                      <a:pt x="1664" y="2066"/>
                      <a:pt x="1697" y="2044"/>
                      <a:pt x="1725" y="2018"/>
                    </a:cubicBezTo>
                    <a:cubicBezTo>
                      <a:pt x="1747" y="1996"/>
                      <a:pt x="1766" y="1971"/>
                      <a:pt x="1784" y="1948"/>
                    </a:cubicBezTo>
                    <a:cubicBezTo>
                      <a:pt x="1788" y="1942"/>
                      <a:pt x="1790" y="1938"/>
                      <a:pt x="1794" y="1934"/>
                    </a:cubicBezTo>
                    <a:close/>
                    <a:moveTo>
                      <a:pt x="3049" y="2113"/>
                    </a:moveTo>
                    <a:cubicBezTo>
                      <a:pt x="3030" y="2168"/>
                      <a:pt x="3009" y="2220"/>
                      <a:pt x="2985" y="2273"/>
                    </a:cubicBezTo>
                    <a:cubicBezTo>
                      <a:pt x="2984" y="2262"/>
                      <a:pt x="2981" y="2253"/>
                      <a:pt x="2980" y="2242"/>
                    </a:cubicBezTo>
                    <a:cubicBezTo>
                      <a:pt x="3005" y="2200"/>
                      <a:pt x="3027" y="2157"/>
                      <a:pt x="3049" y="2113"/>
                    </a:cubicBezTo>
                    <a:close/>
                    <a:moveTo>
                      <a:pt x="2750" y="2113"/>
                    </a:moveTo>
                    <a:cubicBezTo>
                      <a:pt x="2750" y="2134"/>
                      <a:pt x="2752" y="2154"/>
                      <a:pt x="2750" y="2172"/>
                    </a:cubicBezTo>
                    <a:cubicBezTo>
                      <a:pt x="2716" y="2231"/>
                      <a:pt x="2677" y="2285"/>
                      <a:pt x="2637" y="2336"/>
                    </a:cubicBezTo>
                    <a:cubicBezTo>
                      <a:pt x="2672" y="2285"/>
                      <a:pt x="2703" y="2230"/>
                      <a:pt x="2727" y="2172"/>
                    </a:cubicBezTo>
                    <a:cubicBezTo>
                      <a:pt x="2736" y="2154"/>
                      <a:pt x="2743" y="2134"/>
                      <a:pt x="2750" y="2113"/>
                    </a:cubicBezTo>
                    <a:close/>
                    <a:moveTo>
                      <a:pt x="1821" y="165"/>
                    </a:moveTo>
                    <a:cubicBezTo>
                      <a:pt x="1930" y="165"/>
                      <a:pt x="2038" y="187"/>
                      <a:pt x="2139" y="204"/>
                    </a:cubicBezTo>
                    <a:cubicBezTo>
                      <a:pt x="2306" y="232"/>
                      <a:pt x="2469" y="280"/>
                      <a:pt x="2614" y="367"/>
                    </a:cubicBezTo>
                    <a:cubicBezTo>
                      <a:pt x="2758" y="451"/>
                      <a:pt x="2891" y="554"/>
                      <a:pt x="2995" y="680"/>
                    </a:cubicBezTo>
                    <a:cubicBezTo>
                      <a:pt x="3090" y="790"/>
                      <a:pt x="3188" y="905"/>
                      <a:pt x="3250" y="1038"/>
                    </a:cubicBezTo>
                    <a:cubicBezTo>
                      <a:pt x="3257" y="1055"/>
                      <a:pt x="3266" y="1068"/>
                      <a:pt x="3273" y="1085"/>
                    </a:cubicBezTo>
                    <a:cubicBezTo>
                      <a:pt x="3324" y="1223"/>
                      <a:pt x="3303" y="1374"/>
                      <a:pt x="3310" y="1509"/>
                    </a:cubicBezTo>
                    <a:cubicBezTo>
                      <a:pt x="3317" y="1646"/>
                      <a:pt x="3309" y="1784"/>
                      <a:pt x="3277" y="1916"/>
                    </a:cubicBezTo>
                    <a:cubicBezTo>
                      <a:pt x="3247" y="2047"/>
                      <a:pt x="3233" y="2187"/>
                      <a:pt x="3164" y="2308"/>
                    </a:cubicBezTo>
                    <a:cubicBezTo>
                      <a:pt x="3142" y="2348"/>
                      <a:pt x="3115" y="2383"/>
                      <a:pt x="3087" y="2417"/>
                    </a:cubicBezTo>
                    <a:cubicBezTo>
                      <a:pt x="3098" y="2351"/>
                      <a:pt x="3108" y="2286"/>
                      <a:pt x="3115" y="2220"/>
                    </a:cubicBezTo>
                    <a:cubicBezTo>
                      <a:pt x="3181" y="2007"/>
                      <a:pt x="3221" y="1785"/>
                      <a:pt x="3219" y="1557"/>
                    </a:cubicBezTo>
                    <a:cubicBezTo>
                      <a:pt x="3214" y="1231"/>
                      <a:pt x="3104" y="896"/>
                      <a:pt x="2881" y="645"/>
                    </a:cubicBezTo>
                    <a:cubicBezTo>
                      <a:pt x="2661" y="389"/>
                      <a:pt x="2325" y="285"/>
                      <a:pt x="2018" y="285"/>
                    </a:cubicBezTo>
                    <a:cubicBezTo>
                      <a:pt x="2008" y="285"/>
                      <a:pt x="1998" y="285"/>
                      <a:pt x="1988" y="285"/>
                    </a:cubicBezTo>
                    <a:cubicBezTo>
                      <a:pt x="1774" y="287"/>
                      <a:pt x="1549" y="339"/>
                      <a:pt x="1337" y="387"/>
                    </a:cubicBezTo>
                    <a:cubicBezTo>
                      <a:pt x="1412" y="305"/>
                      <a:pt x="1512" y="234"/>
                      <a:pt x="1618" y="197"/>
                    </a:cubicBezTo>
                    <a:cubicBezTo>
                      <a:pt x="1685" y="174"/>
                      <a:pt x="1753" y="165"/>
                      <a:pt x="1821" y="165"/>
                    </a:cubicBezTo>
                    <a:close/>
                    <a:moveTo>
                      <a:pt x="2183" y="2467"/>
                    </a:moveTo>
                    <a:lnTo>
                      <a:pt x="2183" y="2467"/>
                    </a:lnTo>
                    <a:cubicBezTo>
                      <a:pt x="2072" y="2538"/>
                      <a:pt x="1941" y="2571"/>
                      <a:pt x="1823" y="2571"/>
                    </a:cubicBezTo>
                    <a:cubicBezTo>
                      <a:pt x="1790" y="2571"/>
                      <a:pt x="1758" y="2568"/>
                      <a:pt x="1728" y="2563"/>
                    </a:cubicBezTo>
                    <a:cubicBezTo>
                      <a:pt x="1697" y="2559"/>
                      <a:pt x="1666" y="2552"/>
                      <a:pt x="1635" y="2542"/>
                    </a:cubicBezTo>
                    <a:lnTo>
                      <a:pt x="1635" y="2542"/>
                    </a:lnTo>
                    <a:cubicBezTo>
                      <a:pt x="1677" y="2544"/>
                      <a:pt x="1719" y="2547"/>
                      <a:pt x="1761" y="2547"/>
                    </a:cubicBezTo>
                    <a:cubicBezTo>
                      <a:pt x="1787" y="2547"/>
                      <a:pt x="1814" y="2547"/>
                      <a:pt x="1841" y="2547"/>
                    </a:cubicBezTo>
                    <a:cubicBezTo>
                      <a:pt x="1910" y="2547"/>
                      <a:pt x="1982" y="2544"/>
                      <a:pt x="2052" y="2525"/>
                    </a:cubicBezTo>
                    <a:cubicBezTo>
                      <a:pt x="2098" y="2514"/>
                      <a:pt x="2142" y="2490"/>
                      <a:pt x="2183" y="2467"/>
                    </a:cubicBezTo>
                    <a:close/>
                    <a:moveTo>
                      <a:pt x="1261" y="2586"/>
                    </a:moveTo>
                    <a:lnTo>
                      <a:pt x="1261" y="2586"/>
                    </a:lnTo>
                    <a:cubicBezTo>
                      <a:pt x="1264" y="2589"/>
                      <a:pt x="1265" y="2591"/>
                      <a:pt x="1265" y="2592"/>
                    </a:cubicBezTo>
                    <a:cubicBezTo>
                      <a:pt x="1315" y="2646"/>
                      <a:pt x="1375" y="2694"/>
                      <a:pt x="1440" y="2731"/>
                    </a:cubicBezTo>
                    <a:cubicBezTo>
                      <a:pt x="1436" y="2731"/>
                      <a:pt x="1433" y="2731"/>
                      <a:pt x="1429" y="2731"/>
                    </a:cubicBezTo>
                    <a:cubicBezTo>
                      <a:pt x="1396" y="2731"/>
                      <a:pt x="1363" y="2726"/>
                      <a:pt x="1329" y="2720"/>
                    </a:cubicBezTo>
                    <a:cubicBezTo>
                      <a:pt x="1315" y="2699"/>
                      <a:pt x="1301" y="2679"/>
                      <a:pt x="1291" y="2655"/>
                    </a:cubicBezTo>
                    <a:cubicBezTo>
                      <a:pt x="1282" y="2637"/>
                      <a:pt x="1275" y="2618"/>
                      <a:pt x="1267" y="2599"/>
                    </a:cubicBezTo>
                    <a:cubicBezTo>
                      <a:pt x="1265" y="2596"/>
                      <a:pt x="1264" y="2591"/>
                      <a:pt x="1261" y="2586"/>
                    </a:cubicBezTo>
                    <a:close/>
                    <a:moveTo>
                      <a:pt x="2954" y="2289"/>
                    </a:moveTo>
                    <a:lnTo>
                      <a:pt x="2959" y="2336"/>
                    </a:lnTo>
                    <a:cubicBezTo>
                      <a:pt x="2897" y="2465"/>
                      <a:pt x="2823" y="2586"/>
                      <a:pt x="2746" y="2703"/>
                    </a:cubicBezTo>
                    <a:cubicBezTo>
                      <a:pt x="2734" y="2721"/>
                      <a:pt x="2720" y="2738"/>
                      <a:pt x="2709" y="2756"/>
                    </a:cubicBezTo>
                    <a:cubicBezTo>
                      <a:pt x="2702" y="2761"/>
                      <a:pt x="2692" y="2764"/>
                      <a:pt x="2685" y="2769"/>
                    </a:cubicBezTo>
                    <a:cubicBezTo>
                      <a:pt x="2674" y="2772"/>
                      <a:pt x="2663" y="2773"/>
                      <a:pt x="2652" y="2773"/>
                    </a:cubicBezTo>
                    <a:cubicBezTo>
                      <a:pt x="2641" y="2773"/>
                      <a:pt x="2630" y="2772"/>
                      <a:pt x="2619" y="2769"/>
                    </a:cubicBezTo>
                    <a:cubicBezTo>
                      <a:pt x="2741" y="2647"/>
                      <a:pt x="2835" y="2500"/>
                      <a:pt x="2919" y="2352"/>
                    </a:cubicBezTo>
                    <a:cubicBezTo>
                      <a:pt x="2932" y="2332"/>
                      <a:pt x="2944" y="2311"/>
                      <a:pt x="2954" y="2289"/>
                    </a:cubicBezTo>
                    <a:close/>
                    <a:moveTo>
                      <a:pt x="321" y="2686"/>
                    </a:moveTo>
                    <a:lnTo>
                      <a:pt x="321" y="2686"/>
                    </a:lnTo>
                    <a:cubicBezTo>
                      <a:pt x="343" y="2720"/>
                      <a:pt x="367" y="2756"/>
                      <a:pt x="390" y="2791"/>
                    </a:cubicBezTo>
                    <a:cubicBezTo>
                      <a:pt x="386" y="2789"/>
                      <a:pt x="383" y="2789"/>
                      <a:pt x="379" y="2787"/>
                    </a:cubicBezTo>
                    <a:cubicBezTo>
                      <a:pt x="357" y="2768"/>
                      <a:pt x="339" y="2746"/>
                      <a:pt x="324" y="2721"/>
                    </a:cubicBezTo>
                    <a:cubicBezTo>
                      <a:pt x="318" y="2713"/>
                      <a:pt x="318" y="2699"/>
                      <a:pt x="321" y="2686"/>
                    </a:cubicBezTo>
                    <a:close/>
                    <a:moveTo>
                      <a:pt x="2603" y="2791"/>
                    </a:moveTo>
                    <a:cubicBezTo>
                      <a:pt x="2615" y="2796"/>
                      <a:pt x="2628" y="2796"/>
                      <a:pt x="2637" y="2798"/>
                    </a:cubicBezTo>
                    <a:cubicBezTo>
                      <a:pt x="2615" y="2812"/>
                      <a:pt x="2595" y="2829"/>
                      <a:pt x="2571" y="2838"/>
                    </a:cubicBezTo>
                    <a:cubicBezTo>
                      <a:pt x="2571" y="2838"/>
                      <a:pt x="2570" y="2838"/>
                      <a:pt x="2569" y="2839"/>
                    </a:cubicBezTo>
                    <a:lnTo>
                      <a:pt x="2569" y="2839"/>
                    </a:lnTo>
                    <a:cubicBezTo>
                      <a:pt x="2581" y="2824"/>
                      <a:pt x="2593" y="2809"/>
                      <a:pt x="2603" y="2791"/>
                    </a:cubicBezTo>
                    <a:close/>
                    <a:moveTo>
                      <a:pt x="2551" y="2454"/>
                    </a:moveTo>
                    <a:cubicBezTo>
                      <a:pt x="2445" y="2604"/>
                      <a:pt x="2340" y="2768"/>
                      <a:pt x="2176" y="2856"/>
                    </a:cubicBezTo>
                    <a:cubicBezTo>
                      <a:pt x="2149" y="2871"/>
                      <a:pt x="2118" y="2884"/>
                      <a:pt x="2087" y="2895"/>
                    </a:cubicBezTo>
                    <a:cubicBezTo>
                      <a:pt x="2112" y="2884"/>
                      <a:pt x="2134" y="2871"/>
                      <a:pt x="2156" y="2858"/>
                    </a:cubicBezTo>
                    <a:cubicBezTo>
                      <a:pt x="2262" y="2791"/>
                      <a:pt x="2340" y="2698"/>
                      <a:pt x="2403" y="2597"/>
                    </a:cubicBezTo>
                    <a:cubicBezTo>
                      <a:pt x="2457" y="2555"/>
                      <a:pt x="2505" y="2508"/>
                      <a:pt x="2551" y="2454"/>
                    </a:cubicBezTo>
                    <a:close/>
                    <a:moveTo>
                      <a:pt x="3104" y="3115"/>
                    </a:moveTo>
                    <a:lnTo>
                      <a:pt x="3104" y="3115"/>
                    </a:lnTo>
                    <a:cubicBezTo>
                      <a:pt x="3090" y="3129"/>
                      <a:pt x="3078" y="3145"/>
                      <a:pt x="3064" y="3156"/>
                    </a:cubicBezTo>
                    <a:cubicBezTo>
                      <a:pt x="3006" y="3211"/>
                      <a:pt x="2944" y="3262"/>
                      <a:pt x="2878" y="3309"/>
                    </a:cubicBezTo>
                    <a:cubicBezTo>
                      <a:pt x="2811" y="3356"/>
                      <a:pt x="2739" y="3394"/>
                      <a:pt x="2662" y="3419"/>
                    </a:cubicBezTo>
                    <a:cubicBezTo>
                      <a:pt x="2634" y="3429"/>
                      <a:pt x="2604" y="3432"/>
                      <a:pt x="2574" y="3432"/>
                    </a:cubicBezTo>
                    <a:cubicBezTo>
                      <a:pt x="2529" y="3432"/>
                      <a:pt x="2483" y="3425"/>
                      <a:pt x="2439" y="3425"/>
                    </a:cubicBezTo>
                    <a:cubicBezTo>
                      <a:pt x="2429" y="3425"/>
                      <a:pt x="2420" y="3425"/>
                      <a:pt x="2410" y="3426"/>
                    </a:cubicBezTo>
                    <a:cubicBezTo>
                      <a:pt x="2364" y="3430"/>
                      <a:pt x="2318" y="3434"/>
                      <a:pt x="2271" y="3434"/>
                    </a:cubicBezTo>
                    <a:cubicBezTo>
                      <a:pt x="2237" y="3434"/>
                      <a:pt x="2203" y="3432"/>
                      <a:pt x="2169" y="3426"/>
                    </a:cubicBezTo>
                    <a:cubicBezTo>
                      <a:pt x="2158" y="3425"/>
                      <a:pt x="2146" y="3422"/>
                      <a:pt x="2135" y="3419"/>
                    </a:cubicBezTo>
                    <a:cubicBezTo>
                      <a:pt x="2208" y="3394"/>
                      <a:pt x="2277" y="3361"/>
                      <a:pt x="2344" y="3323"/>
                    </a:cubicBezTo>
                    <a:cubicBezTo>
                      <a:pt x="2368" y="3330"/>
                      <a:pt x="2394" y="3336"/>
                      <a:pt x="2419" y="3336"/>
                    </a:cubicBezTo>
                    <a:cubicBezTo>
                      <a:pt x="2425" y="3336"/>
                      <a:pt x="2432" y="3336"/>
                      <a:pt x="2438" y="3335"/>
                    </a:cubicBezTo>
                    <a:cubicBezTo>
                      <a:pt x="2500" y="3327"/>
                      <a:pt x="2559" y="3308"/>
                      <a:pt x="2621" y="3294"/>
                    </a:cubicBezTo>
                    <a:cubicBezTo>
                      <a:pt x="2683" y="3281"/>
                      <a:pt x="2742" y="3262"/>
                      <a:pt x="2802" y="3240"/>
                    </a:cubicBezTo>
                    <a:cubicBezTo>
                      <a:pt x="2864" y="3222"/>
                      <a:pt x="2910" y="3170"/>
                      <a:pt x="2966" y="3142"/>
                    </a:cubicBezTo>
                    <a:cubicBezTo>
                      <a:pt x="3003" y="3126"/>
                      <a:pt x="3057" y="3126"/>
                      <a:pt x="3104" y="3115"/>
                    </a:cubicBezTo>
                    <a:close/>
                    <a:moveTo>
                      <a:pt x="1818" y="3492"/>
                    </a:moveTo>
                    <a:cubicBezTo>
                      <a:pt x="1871" y="3514"/>
                      <a:pt x="1922" y="3537"/>
                      <a:pt x="1979" y="3551"/>
                    </a:cubicBezTo>
                    <a:cubicBezTo>
                      <a:pt x="1975" y="3553"/>
                      <a:pt x="1974" y="3553"/>
                      <a:pt x="1974" y="3553"/>
                    </a:cubicBezTo>
                    <a:cubicBezTo>
                      <a:pt x="1927" y="3557"/>
                      <a:pt x="1880" y="3568"/>
                      <a:pt x="1832" y="3572"/>
                    </a:cubicBezTo>
                    <a:cubicBezTo>
                      <a:pt x="1819" y="3573"/>
                      <a:pt x="1806" y="3573"/>
                      <a:pt x="1792" y="3573"/>
                    </a:cubicBezTo>
                    <a:cubicBezTo>
                      <a:pt x="1758" y="3573"/>
                      <a:pt x="1723" y="3570"/>
                      <a:pt x="1688" y="3565"/>
                    </a:cubicBezTo>
                    <a:cubicBezTo>
                      <a:pt x="1673" y="3561"/>
                      <a:pt x="1659" y="3553"/>
                      <a:pt x="1646" y="3542"/>
                    </a:cubicBezTo>
                    <a:cubicBezTo>
                      <a:pt x="1678" y="3533"/>
                      <a:pt x="1708" y="3525"/>
                      <a:pt x="1739" y="3518"/>
                    </a:cubicBezTo>
                    <a:cubicBezTo>
                      <a:pt x="1766" y="3513"/>
                      <a:pt x="1794" y="3503"/>
                      <a:pt x="1818" y="3492"/>
                    </a:cubicBezTo>
                    <a:close/>
                    <a:moveTo>
                      <a:pt x="1718" y="0"/>
                    </a:moveTo>
                    <a:cubicBezTo>
                      <a:pt x="1693" y="0"/>
                      <a:pt x="1668" y="7"/>
                      <a:pt x="1644" y="16"/>
                    </a:cubicBezTo>
                    <a:cubicBezTo>
                      <a:pt x="1573" y="40"/>
                      <a:pt x="1513" y="94"/>
                      <a:pt x="1445" y="119"/>
                    </a:cubicBezTo>
                    <a:cubicBezTo>
                      <a:pt x="1385" y="141"/>
                      <a:pt x="1327" y="170"/>
                      <a:pt x="1272" y="204"/>
                    </a:cubicBezTo>
                    <a:cubicBezTo>
                      <a:pt x="1212" y="239"/>
                      <a:pt x="1161" y="270"/>
                      <a:pt x="1107" y="301"/>
                    </a:cubicBezTo>
                    <a:lnTo>
                      <a:pt x="1106" y="301"/>
                    </a:lnTo>
                    <a:cubicBezTo>
                      <a:pt x="1102" y="301"/>
                      <a:pt x="1099" y="300"/>
                      <a:pt x="1096" y="300"/>
                    </a:cubicBezTo>
                    <a:cubicBezTo>
                      <a:pt x="1095" y="300"/>
                      <a:pt x="1093" y="300"/>
                      <a:pt x="1092" y="301"/>
                    </a:cubicBezTo>
                    <a:cubicBezTo>
                      <a:pt x="1067" y="307"/>
                      <a:pt x="1046" y="321"/>
                      <a:pt x="1020" y="328"/>
                    </a:cubicBezTo>
                    <a:cubicBezTo>
                      <a:pt x="983" y="335"/>
                      <a:pt x="943" y="342"/>
                      <a:pt x="910" y="362"/>
                    </a:cubicBezTo>
                    <a:cubicBezTo>
                      <a:pt x="887" y="376"/>
                      <a:pt x="866" y="393"/>
                      <a:pt x="845" y="408"/>
                    </a:cubicBezTo>
                    <a:cubicBezTo>
                      <a:pt x="824" y="407"/>
                      <a:pt x="797" y="399"/>
                      <a:pt x="776" y="399"/>
                    </a:cubicBezTo>
                    <a:cubicBezTo>
                      <a:pt x="769" y="399"/>
                      <a:pt x="763" y="400"/>
                      <a:pt x="757" y="402"/>
                    </a:cubicBezTo>
                    <a:cubicBezTo>
                      <a:pt x="734" y="416"/>
                      <a:pt x="713" y="434"/>
                      <a:pt x="689" y="449"/>
                    </a:cubicBezTo>
                    <a:cubicBezTo>
                      <a:pt x="665" y="464"/>
                      <a:pt x="672" y="504"/>
                      <a:pt x="653" y="521"/>
                    </a:cubicBezTo>
                    <a:cubicBezTo>
                      <a:pt x="632" y="539"/>
                      <a:pt x="592" y="544"/>
                      <a:pt x="572" y="562"/>
                    </a:cubicBezTo>
                    <a:cubicBezTo>
                      <a:pt x="552" y="583"/>
                      <a:pt x="543" y="607"/>
                      <a:pt x="525" y="628"/>
                    </a:cubicBezTo>
                    <a:cubicBezTo>
                      <a:pt x="508" y="649"/>
                      <a:pt x="477" y="662"/>
                      <a:pt x="462" y="685"/>
                    </a:cubicBezTo>
                    <a:cubicBezTo>
                      <a:pt x="448" y="707"/>
                      <a:pt x="449" y="740"/>
                      <a:pt x="439" y="762"/>
                    </a:cubicBezTo>
                    <a:lnTo>
                      <a:pt x="434" y="778"/>
                    </a:lnTo>
                    <a:cubicBezTo>
                      <a:pt x="390" y="810"/>
                      <a:pt x="324" y="833"/>
                      <a:pt x="289" y="879"/>
                    </a:cubicBezTo>
                    <a:cubicBezTo>
                      <a:pt x="252" y="931"/>
                      <a:pt x="221" y="987"/>
                      <a:pt x="188" y="1044"/>
                    </a:cubicBezTo>
                    <a:cubicBezTo>
                      <a:pt x="157" y="1102"/>
                      <a:pt x="163" y="1172"/>
                      <a:pt x="139" y="1232"/>
                    </a:cubicBezTo>
                    <a:cubicBezTo>
                      <a:pt x="115" y="1290"/>
                      <a:pt x="75" y="1346"/>
                      <a:pt x="56" y="1411"/>
                    </a:cubicBezTo>
                    <a:cubicBezTo>
                      <a:pt x="42" y="1474"/>
                      <a:pt x="35" y="1539"/>
                      <a:pt x="29" y="1605"/>
                    </a:cubicBezTo>
                    <a:cubicBezTo>
                      <a:pt x="21" y="1670"/>
                      <a:pt x="0" y="1736"/>
                      <a:pt x="0" y="1801"/>
                    </a:cubicBezTo>
                    <a:cubicBezTo>
                      <a:pt x="5" y="1867"/>
                      <a:pt x="22" y="1931"/>
                      <a:pt x="34" y="1995"/>
                    </a:cubicBezTo>
                    <a:cubicBezTo>
                      <a:pt x="40" y="2061"/>
                      <a:pt x="67" y="2123"/>
                      <a:pt x="82" y="2186"/>
                    </a:cubicBezTo>
                    <a:cubicBezTo>
                      <a:pt x="97" y="2249"/>
                      <a:pt x="80" y="2324"/>
                      <a:pt x="102" y="2386"/>
                    </a:cubicBezTo>
                    <a:cubicBezTo>
                      <a:pt x="130" y="2461"/>
                      <a:pt x="206" y="2514"/>
                      <a:pt x="248" y="2578"/>
                    </a:cubicBezTo>
                    <a:cubicBezTo>
                      <a:pt x="234" y="2585"/>
                      <a:pt x="219" y="2596"/>
                      <a:pt x="221" y="2597"/>
                    </a:cubicBezTo>
                    <a:cubicBezTo>
                      <a:pt x="239" y="2617"/>
                      <a:pt x="266" y="2626"/>
                      <a:pt x="267" y="2654"/>
                    </a:cubicBezTo>
                    <a:cubicBezTo>
                      <a:pt x="269" y="2681"/>
                      <a:pt x="248" y="2723"/>
                      <a:pt x="245" y="2756"/>
                    </a:cubicBezTo>
                    <a:cubicBezTo>
                      <a:pt x="241" y="2789"/>
                      <a:pt x="218" y="2834"/>
                      <a:pt x="218" y="2867"/>
                    </a:cubicBezTo>
                    <a:cubicBezTo>
                      <a:pt x="218" y="2900"/>
                      <a:pt x="237" y="2917"/>
                      <a:pt x="247" y="2943"/>
                    </a:cubicBezTo>
                    <a:cubicBezTo>
                      <a:pt x="256" y="2970"/>
                      <a:pt x="284" y="2984"/>
                      <a:pt x="298" y="3010"/>
                    </a:cubicBezTo>
                    <a:cubicBezTo>
                      <a:pt x="310" y="3036"/>
                      <a:pt x="309" y="3075"/>
                      <a:pt x="325" y="3100"/>
                    </a:cubicBezTo>
                    <a:cubicBezTo>
                      <a:pt x="343" y="3123"/>
                      <a:pt x="345" y="3160"/>
                      <a:pt x="365" y="3182"/>
                    </a:cubicBezTo>
                    <a:cubicBezTo>
                      <a:pt x="384" y="3204"/>
                      <a:pt x="431" y="3197"/>
                      <a:pt x="452" y="3218"/>
                    </a:cubicBezTo>
                    <a:lnTo>
                      <a:pt x="515" y="3275"/>
                    </a:lnTo>
                    <a:cubicBezTo>
                      <a:pt x="536" y="3294"/>
                      <a:pt x="545" y="3327"/>
                      <a:pt x="567" y="3346"/>
                    </a:cubicBezTo>
                    <a:cubicBezTo>
                      <a:pt x="588" y="3367"/>
                      <a:pt x="605" y="3394"/>
                      <a:pt x="625" y="3412"/>
                    </a:cubicBezTo>
                    <a:cubicBezTo>
                      <a:pt x="647" y="3431"/>
                      <a:pt x="667" y="3456"/>
                      <a:pt x="689" y="3473"/>
                    </a:cubicBezTo>
                    <a:cubicBezTo>
                      <a:pt x="712" y="3491"/>
                      <a:pt x="749" y="3488"/>
                      <a:pt x="770" y="3507"/>
                    </a:cubicBezTo>
                    <a:cubicBezTo>
                      <a:pt x="792" y="3526"/>
                      <a:pt x="806" y="3557"/>
                      <a:pt x="828" y="3577"/>
                    </a:cubicBezTo>
                    <a:cubicBezTo>
                      <a:pt x="850" y="3597"/>
                      <a:pt x="869" y="3623"/>
                      <a:pt x="894" y="3642"/>
                    </a:cubicBezTo>
                    <a:cubicBezTo>
                      <a:pt x="917" y="3660"/>
                      <a:pt x="956" y="3652"/>
                      <a:pt x="980" y="3665"/>
                    </a:cubicBezTo>
                    <a:cubicBezTo>
                      <a:pt x="1011" y="3679"/>
                      <a:pt x="1040" y="3694"/>
                      <a:pt x="1074" y="3697"/>
                    </a:cubicBezTo>
                    <a:cubicBezTo>
                      <a:pt x="1075" y="3697"/>
                      <a:pt x="1076" y="3697"/>
                      <a:pt x="1077" y="3697"/>
                    </a:cubicBezTo>
                    <a:cubicBezTo>
                      <a:pt x="1111" y="3697"/>
                      <a:pt x="1153" y="3674"/>
                      <a:pt x="1187" y="3672"/>
                    </a:cubicBezTo>
                    <a:cubicBezTo>
                      <a:pt x="1224" y="3671"/>
                      <a:pt x="1258" y="3667"/>
                      <a:pt x="1294" y="3659"/>
                    </a:cubicBezTo>
                    <a:cubicBezTo>
                      <a:pt x="1311" y="3655"/>
                      <a:pt x="1331" y="3646"/>
                      <a:pt x="1348" y="3646"/>
                    </a:cubicBezTo>
                    <a:cubicBezTo>
                      <a:pt x="1361" y="3646"/>
                      <a:pt x="1372" y="3651"/>
                      <a:pt x="1379" y="3667"/>
                    </a:cubicBezTo>
                    <a:cubicBezTo>
                      <a:pt x="1379" y="3667"/>
                      <a:pt x="1379" y="3667"/>
                      <a:pt x="1380" y="3667"/>
                    </a:cubicBezTo>
                    <a:cubicBezTo>
                      <a:pt x="1380" y="3667"/>
                      <a:pt x="1389" y="3646"/>
                      <a:pt x="1386" y="3645"/>
                    </a:cubicBezTo>
                    <a:cubicBezTo>
                      <a:pt x="1381" y="3615"/>
                      <a:pt x="1369" y="3609"/>
                      <a:pt x="1354" y="3609"/>
                    </a:cubicBezTo>
                    <a:cubicBezTo>
                      <a:pt x="1349" y="3609"/>
                      <a:pt x="1344" y="3610"/>
                      <a:pt x="1338" y="3610"/>
                    </a:cubicBezTo>
                    <a:cubicBezTo>
                      <a:pt x="1310" y="3615"/>
                      <a:pt x="1275" y="3638"/>
                      <a:pt x="1246" y="3638"/>
                    </a:cubicBezTo>
                    <a:cubicBezTo>
                      <a:pt x="1242" y="3638"/>
                      <a:pt x="1238" y="3637"/>
                      <a:pt x="1235" y="3636"/>
                    </a:cubicBezTo>
                    <a:cubicBezTo>
                      <a:pt x="1207" y="3631"/>
                      <a:pt x="1179" y="3632"/>
                      <a:pt x="1150" y="3630"/>
                    </a:cubicBezTo>
                    <a:cubicBezTo>
                      <a:pt x="1121" y="3625"/>
                      <a:pt x="1093" y="3621"/>
                      <a:pt x="1067" y="3610"/>
                    </a:cubicBezTo>
                    <a:cubicBezTo>
                      <a:pt x="1040" y="3598"/>
                      <a:pt x="1035" y="3544"/>
                      <a:pt x="1013" y="3526"/>
                    </a:cubicBezTo>
                    <a:cubicBezTo>
                      <a:pt x="991" y="3510"/>
                      <a:pt x="965" y="3499"/>
                      <a:pt x="945" y="3477"/>
                    </a:cubicBezTo>
                    <a:cubicBezTo>
                      <a:pt x="925" y="3455"/>
                      <a:pt x="903" y="3437"/>
                      <a:pt x="887" y="3412"/>
                    </a:cubicBezTo>
                    <a:cubicBezTo>
                      <a:pt x="869" y="3389"/>
                      <a:pt x="834" y="3392"/>
                      <a:pt x="818" y="3367"/>
                    </a:cubicBezTo>
                    <a:cubicBezTo>
                      <a:pt x="801" y="3343"/>
                      <a:pt x="818" y="3281"/>
                      <a:pt x="801" y="3261"/>
                    </a:cubicBezTo>
                    <a:cubicBezTo>
                      <a:pt x="785" y="3239"/>
                      <a:pt x="773" y="3224"/>
                      <a:pt x="757" y="3203"/>
                    </a:cubicBezTo>
                    <a:cubicBezTo>
                      <a:pt x="744" y="3184"/>
                      <a:pt x="705" y="3192"/>
                      <a:pt x="691" y="3171"/>
                    </a:cubicBezTo>
                    <a:cubicBezTo>
                      <a:pt x="683" y="3159"/>
                      <a:pt x="680" y="3140"/>
                      <a:pt x="675" y="3120"/>
                    </a:cubicBezTo>
                    <a:cubicBezTo>
                      <a:pt x="682" y="3112"/>
                      <a:pt x="684" y="3103"/>
                      <a:pt x="682" y="3101"/>
                    </a:cubicBezTo>
                    <a:cubicBezTo>
                      <a:pt x="671" y="3093"/>
                      <a:pt x="661" y="3086"/>
                      <a:pt x="649" y="3078"/>
                    </a:cubicBezTo>
                    <a:cubicBezTo>
                      <a:pt x="639" y="3067"/>
                      <a:pt x="627" y="3057"/>
                      <a:pt x="618" y="3045"/>
                    </a:cubicBezTo>
                    <a:cubicBezTo>
                      <a:pt x="605" y="3025"/>
                      <a:pt x="602" y="2995"/>
                      <a:pt x="588" y="2976"/>
                    </a:cubicBezTo>
                    <a:cubicBezTo>
                      <a:pt x="574" y="2957"/>
                      <a:pt x="545" y="2955"/>
                      <a:pt x="532" y="2936"/>
                    </a:cubicBezTo>
                    <a:cubicBezTo>
                      <a:pt x="526" y="2929"/>
                      <a:pt x="518" y="2922"/>
                      <a:pt x="510" y="2918"/>
                    </a:cubicBezTo>
                    <a:cubicBezTo>
                      <a:pt x="490" y="2870"/>
                      <a:pt x="481" y="2818"/>
                      <a:pt x="463" y="2771"/>
                    </a:cubicBezTo>
                    <a:cubicBezTo>
                      <a:pt x="450" y="2727"/>
                      <a:pt x="448" y="2680"/>
                      <a:pt x="442" y="2633"/>
                    </a:cubicBezTo>
                    <a:lnTo>
                      <a:pt x="442" y="2633"/>
                    </a:lnTo>
                    <a:cubicBezTo>
                      <a:pt x="464" y="2680"/>
                      <a:pt x="489" y="2727"/>
                      <a:pt x="522" y="2767"/>
                    </a:cubicBezTo>
                    <a:cubicBezTo>
                      <a:pt x="540" y="2789"/>
                      <a:pt x="561" y="2808"/>
                      <a:pt x="584" y="2825"/>
                    </a:cubicBezTo>
                    <a:cubicBezTo>
                      <a:pt x="592" y="2844"/>
                      <a:pt x="601" y="2860"/>
                      <a:pt x="613" y="2878"/>
                    </a:cubicBezTo>
                    <a:cubicBezTo>
                      <a:pt x="643" y="2929"/>
                      <a:pt x="676" y="2981"/>
                      <a:pt x="712" y="3030"/>
                    </a:cubicBezTo>
                    <a:cubicBezTo>
                      <a:pt x="752" y="3076"/>
                      <a:pt x="807" y="3108"/>
                      <a:pt x="848" y="3153"/>
                    </a:cubicBezTo>
                    <a:cubicBezTo>
                      <a:pt x="888" y="3200"/>
                      <a:pt x="923" y="3255"/>
                      <a:pt x="967" y="3298"/>
                    </a:cubicBezTo>
                    <a:cubicBezTo>
                      <a:pt x="1013" y="3341"/>
                      <a:pt x="1056" y="3389"/>
                      <a:pt x="1110" y="3425"/>
                    </a:cubicBezTo>
                    <a:cubicBezTo>
                      <a:pt x="1162" y="3459"/>
                      <a:pt x="1225" y="3473"/>
                      <a:pt x="1283" y="3496"/>
                    </a:cubicBezTo>
                    <a:cubicBezTo>
                      <a:pt x="1322" y="3525"/>
                      <a:pt x="1359" y="3558"/>
                      <a:pt x="1403" y="3580"/>
                    </a:cubicBezTo>
                    <a:cubicBezTo>
                      <a:pt x="1448" y="3606"/>
                      <a:pt x="1507" y="3602"/>
                      <a:pt x="1556" y="3619"/>
                    </a:cubicBezTo>
                    <a:cubicBezTo>
                      <a:pt x="1607" y="3634"/>
                      <a:pt x="1659" y="3649"/>
                      <a:pt x="1714" y="3649"/>
                    </a:cubicBezTo>
                    <a:cubicBezTo>
                      <a:pt x="1719" y="3649"/>
                      <a:pt x="1723" y="3649"/>
                      <a:pt x="1728" y="3649"/>
                    </a:cubicBezTo>
                    <a:cubicBezTo>
                      <a:pt x="1788" y="3645"/>
                      <a:pt x="1846" y="3613"/>
                      <a:pt x="1901" y="3601"/>
                    </a:cubicBezTo>
                    <a:cubicBezTo>
                      <a:pt x="1942" y="3592"/>
                      <a:pt x="1981" y="3579"/>
                      <a:pt x="2018" y="3561"/>
                    </a:cubicBezTo>
                    <a:cubicBezTo>
                      <a:pt x="2094" y="3579"/>
                      <a:pt x="2169" y="3594"/>
                      <a:pt x="2246" y="3595"/>
                    </a:cubicBezTo>
                    <a:cubicBezTo>
                      <a:pt x="2248" y="3595"/>
                      <a:pt x="2250" y="3595"/>
                      <a:pt x="2252" y="3595"/>
                    </a:cubicBezTo>
                    <a:cubicBezTo>
                      <a:pt x="2342" y="3595"/>
                      <a:pt x="2426" y="3565"/>
                      <a:pt x="2511" y="3546"/>
                    </a:cubicBezTo>
                    <a:cubicBezTo>
                      <a:pt x="2607" y="3525"/>
                      <a:pt x="2701" y="3496"/>
                      <a:pt x="2786" y="3448"/>
                    </a:cubicBezTo>
                    <a:cubicBezTo>
                      <a:pt x="2870" y="3396"/>
                      <a:pt x="2935" y="3319"/>
                      <a:pt x="3002" y="3255"/>
                    </a:cubicBezTo>
                    <a:cubicBezTo>
                      <a:pt x="3058" y="3203"/>
                      <a:pt x="3105" y="3147"/>
                      <a:pt x="3148" y="3085"/>
                    </a:cubicBezTo>
                    <a:cubicBezTo>
                      <a:pt x="3193" y="3053"/>
                      <a:pt x="3236" y="3016"/>
                      <a:pt x="3277" y="2980"/>
                    </a:cubicBezTo>
                    <a:cubicBezTo>
                      <a:pt x="3323" y="2939"/>
                      <a:pt x="3338" y="2873"/>
                      <a:pt x="3375" y="2826"/>
                    </a:cubicBezTo>
                    <a:cubicBezTo>
                      <a:pt x="3415" y="2782"/>
                      <a:pt x="3471" y="2743"/>
                      <a:pt x="3504" y="2691"/>
                    </a:cubicBezTo>
                    <a:cubicBezTo>
                      <a:pt x="3537" y="2637"/>
                      <a:pt x="3557" y="2578"/>
                      <a:pt x="3581" y="2522"/>
                    </a:cubicBezTo>
                    <a:cubicBezTo>
                      <a:pt x="3605" y="2465"/>
                      <a:pt x="3643" y="2410"/>
                      <a:pt x="3657" y="2348"/>
                    </a:cubicBezTo>
                    <a:cubicBezTo>
                      <a:pt x="3674" y="2286"/>
                      <a:pt x="3667" y="2223"/>
                      <a:pt x="3671" y="2161"/>
                    </a:cubicBezTo>
                    <a:cubicBezTo>
                      <a:pt x="3678" y="2099"/>
                      <a:pt x="3667" y="2037"/>
                      <a:pt x="3667" y="1975"/>
                    </a:cubicBezTo>
                    <a:cubicBezTo>
                      <a:pt x="3664" y="1913"/>
                      <a:pt x="3697" y="1847"/>
                      <a:pt x="3687" y="1784"/>
                    </a:cubicBezTo>
                    <a:cubicBezTo>
                      <a:pt x="3680" y="1743"/>
                      <a:pt x="3657" y="1707"/>
                      <a:pt x="3635" y="1670"/>
                    </a:cubicBezTo>
                    <a:cubicBezTo>
                      <a:pt x="3619" y="1627"/>
                      <a:pt x="3598" y="1585"/>
                      <a:pt x="3584" y="1543"/>
                    </a:cubicBezTo>
                    <a:cubicBezTo>
                      <a:pt x="3570" y="1503"/>
                      <a:pt x="3552" y="1466"/>
                      <a:pt x="3533" y="1429"/>
                    </a:cubicBezTo>
                    <a:cubicBezTo>
                      <a:pt x="3529" y="1397"/>
                      <a:pt x="3525" y="1363"/>
                      <a:pt x="3518" y="1330"/>
                    </a:cubicBezTo>
                    <a:cubicBezTo>
                      <a:pt x="3482" y="1152"/>
                      <a:pt x="3393" y="989"/>
                      <a:pt x="3299" y="837"/>
                    </a:cubicBezTo>
                    <a:cubicBezTo>
                      <a:pt x="3208" y="685"/>
                      <a:pt x="3102" y="537"/>
                      <a:pt x="2962" y="420"/>
                    </a:cubicBezTo>
                    <a:cubicBezTo>
                      <a:pt x="2824" y="303"/>
                      <a:pt x="2672" y="197"/>
                      <a:pt x="2500" y="131"/>
                    </a:cubicBezTo>
                    <a:cubicBezTo>
                      <a:pt x="2333" y="67"/>
                      <a:pt x="2154" y="50"/>
                      <a:pt x="1973" y="50"/>
                    </a:cubicBezTo>
                    <a:cubicBezTo>
                      <a:pt x="1966" y="50"/>
                      <a:pt x="1958" y="50"/>
                      <a:pt x="1951" y="50"/>
                    </a:cubicBezTo>
                    <a:cubicBezTo>
                      <a:pt x="1781" y="51"/>
                      <a:pt x="1597" y="90"/>
                      <a:pt x="1439" y="188"/>
                    </a:cubicBezTo>
                    <a:cubicBezTo>
                      <a:pt x="1433" y="175"/>
                      <a:pt x="1426" y="170"/>
                      <a:pt x="1419" y="167"/>
                    </a:cubicBezTo>
                    <a:cubicBezTo>
                      <a:pt x="1469" y="140"/>
                      <a:pt x="1521" y="112"/>
                      <a:pt x="1575" y="86"/>
                    </a:cubicBezTo>
                    <a:cubicBezTo>
                      <a:pt x="1630" y="64"/>
                      <a:pt x="1687" y="37"/>
                      <a:pt x="1740" y="37"/>
                    </a:cubicBezTo>
                    <a:cubicBezTo>
                      <a:pt x="1755" y="37"/>
                      <a:pt x="1769" y="39"/>
                      <a:pt x="1783" y="43"/>
                    </a:cubicBezTo>
                    <a:cubicBezTo>
                      <a:pt x="1783" y="43"/>
                      <a:pt x="1783" y="43"/>
                      <a:pt x="1783" y="43"/>
                    </a:cubicBezTo>
                    <a:cubicBezTo>
                      <a:pt x="1785" y="43"/>
                      <a:pt x="1785" y="21"/>
                      <a:pt x="1783" y="18"/>
                    </a:cubicBezTo>
                    <a:cubicBezTo>
                      <a:pt x="1761" y="5"/>
                      <a:pt x="1739" y="0"/>
                      <a:pt x="1718"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29"/>
              <p:cNvSpPr/>
              <p:nvPr/>
            </p:nvSpPr>
            <p:spPr>
              <a:xfrm>
                <a:off x="702025" y="3801350"/>
                <a:ext cx="2150" cy="875"/>
              </a:xfrm>
              <a:custGeom>
                <a:rect b="b" l="l" r="r" t="t"/>
                <a:pathLst>
                  <a:path extrusionOk="0" h="35" w="86">
                    <a:moveTo>
                      <a:pt x="86" y="0"/>
                    </a:moveTo>
                    <a:cubicBezTo>
                      <a:pt x="85" y="0"/>
                      <a:pt x="84" y="1"/>
                      <a:pt x="84" y="1"/>
                    </a:cubicBezTo>
                    <a:lnTo>
                      <a:pt x="84" y="1"/>
                    </a:lnTo>
                    <a:lnTo>
                      <a:pt x="86" y="0"/>
                    </a:lnTo>
                    <a:close/>
                    <a:moveTo>
                      <a:pt x="84" y="1"/>
                    </a:moveTo>
                    <a:lnTo>
                      <a:pt x="0" y="3"/>
                    </a:lnTo>
                    <a:cubicBezTo>
                      <a:pt x="2" y="14"/>
                      <a:pt x="6" y="25"/>
                      <a:pt x="9" y="35"/>
                    </a:cubicBezTo>
                    <a:cubicBezTo>
                      <a:pt x="29" y="21"/>
                      <a:pt x="51" y="12"/>
                      <a:pt x="68" y="5"/>
                    </a:cubicBezTo>
                    <a:cubicBezTo>
                      <a:pt x="72" y="3"/>
                      <a:pt x="78" y="1"/>
                      <a:pt x="84"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29"/>
              <p:cNvSpPr/>
              <p:nvPr/>
            </p:nvSpPr>
            <p:spPr>
              <a:xfrm>
                <a:off x="705450" y="3802300"/>
                <a:ext cx="1125" cy="200"/>
              </a:xfrm>
              <a:custGeom>
                <a:rect b="b" l="l" r="r" t="t"/>
                <a:pathLst>
                  <a:path extrusionOk="0" h="8" w="45">
                    <a:moveTo>
                      <a:pt x="17" y="1"/>
                    </a:moveTo>
                    <a:cubicBezTo>
                      <a:pt x="10" y="1"/>
                      <a:pt x="3" y="3"/>
                      <a:pt x="1" y="8"/>
                    </a:cubicBezTo>
                    <a:lnTo>
                      <a:pt x="45" y="8"/>
                    </a:lnTo>
                    <a:cubicBezTo>
                      <a:pt x="39" y="4"/>
                      <a:pt x="27" y="1"/>
                      <a:pt x="1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29"/>
              <p:cNvSpPr/>
              <p:nvPr/>
            </p:nvSpPr>
            <p:spPr>
              <a:xfrm>
                <a:off x="652850" y="3751725"/>
                <a:ext cx="92450" cy="92450"/>
              </a:xfrm>
              <a:custGeom>
                <a:rect b="b" l="l" r="r" t="t"/>
                <a:pathLst>
                  <a:path extrusionOk="0" h="3698" w="3698">
                    <a:moveTo>
                      <a:pt x="1905" y="126"/>
                    </a:moveTo>
                    <a:cubicBezTo>
                      <a:pt x="1940" y="126"/>
                      <a:pt x="1975" y="130"/>
                      <a:pt x="2010" y="134"/>
                    </a:cubicBezTo>
                    <a:cubicBezTo>
                      <a:pt x="2025" y="139"/>
                      <a:pt x="2039" y="147"/>
                      <a:pt x="2051" y="157"/>
                    </a:cubicBezTo>
                    <a:cubicBezTo>
                      <a:pt x="2021" y="166"/>
                      <a:pt x="1989" y="174"/>
                      <a:pt x="1960" y="181"/>
                    </a:cubicBezTo>
                    <a:cubicBezTo>
                      <a:pt x="1933" y="187"/>
                      <a:pt x="1905" y="196"/>
                      <a:pt x="1879" y="207"/>
                    </a:cubicBezTo>
                    <a:cubicBezTo>
                      <a:pt x="1828" y="184"/>
                      <a:pt x="1776" y="162"/>
                      <a:pt x="1720" y="148"/>
                    </a:cubicBezTo>
                    <a:cubicBezTo>
                      <a:pt x="1722" y="148"/>
                      <a:pt x="1722" y="147"/>
                      <a:pt x="1725" y="147"/>
                    </a:cubicBezTo>
                    <a:cubicBezTo>
                      <a:pt x="1770" y="141"/>
                      <a:pt x="1817" y="130"/>
                      <a:pt x="1865" y="128"/>
                    </a:cubicBezTo>
                    <a:cubicBezTo>
                      <a:pt x="1879" y="126"/>
                      <a:pt x="1892" y="126"/>
                      <a:pt x="1905" y="126"/>
                    </a:cubicBezTo>
                    <a:close/>
                    <a:moveTo>
                      <a:pt x="1428" y="264"/>
                    </a:moveTo>
                    <a:cubicBezTo>
                      <a:pt x="1461" y="264"/>
                      <a:pt x="1495" y="266"/>
                      <a:pt x="1528" y="272"/>
                    </a:cubicBezTo>
                    <a:cubicBezTo>
                      <a:pt x="1541" y="275"/>
                      <a:pt x="1553" y="278"/>
                      <a:pt x="1563" y="279"/>
                    </a:cubicBezTo>
                    <a:cubicBezTo>
                      <a:pt x="1491" y="305"/>
                      <a:pt x="1422" y="338"/>
                      <a:pt x="1355" y="375"/>
                    </a:cubicBezTo>
                    <a:cubicBezTo>
                      <a:pt x="1330" y="369"/>
                      <a:pt x="1305" y="363"/>
                      <a:pt x="1279" y="363"/>
                    </a:cubicBezTo>
                    <a:cubicBezTo>
                      <a:pt x="1273" y="363"/>
                      <a:pt x="1266" y="363"/>
                      <a:pt x="1260" y="364"/>
                    </a:cubicBezTo>
                    <a:cubicBezTo>
                      <a:pt x="1198" y="373"/>
                      <a:pt x="1140" y="392"/>
                      <a:pt x="1078" y="406"/>
                    </a:cubicBezTo>
                    <a:cubicBezTo>
                      <a:pt x="1016" y="417"/>
                      <a:pt x="956" y="437"/>
                      <a:pt x="895" y="458"/>
                    </a:cubicBezTo>
                    <a:cubicBezTo>
                      <a:pt x="833" y="477"/>
                      <a:pt x="789" y="529"/>
                      <a:pt x="731" y="557"/>
                    </a:cubicBezTo>
                    <a:cubicBezTo>
                      <a:pt x="694" y="574"/>
                      <a:pt x="641" y="574"/>
                      <a:pt x="594" y="585"/>
                    </a:cubicBezTo>
                    <a:cubicBezTo>
                      <a:pt x="608" y="571"/>
                      <a:pt x="619" y="556"/>
                      <a:pt x="634" y="543"/>
                    </a:cubicBezTo>
                    <a:cubicBezTo>
                      <a:pt x="693" y="487"/>
                      <a:pt x="755" y="437"/>
                      <a:pt x="820" y="389"/>
                    </a:cubicBezTo>
                    <a:cubicBezTo>
                      <a:pt x="887" y="344"/>
                      <a:pt x="959" y="305"/>
                      <a:pt x="1037" y="279"/>
                    </a:cubicBezTo>
                    <a:cubicBezTo>
                      <a:pt x="1065" y="269"/>
                      <a:pt x="1094" y="266"/>
                      <a:pt x="1124" y="266"/>
                    </a:cubicBezTo>
                    <a:cubicBezTo>
                      <a:pt x="1169" y="266"/>
                      <a:pt x="1216" y="273"/>
                      <a:pt x="1259" y="273"/>
                    </a:cubicBezTo>
                    <a:cubicBezTo>
                      <a:pt x="1269" y="273"/>
                      <a:pt x="1278" y="273"/>
                      <a:pt x="1287" y="272"/>
                    </a:cubicBezTo>
                    <a:cubicBezTo>
                      <a:pt x="1334" y="268"/>
                      <a:pt x="1381" y="264"/>
                      <a:pt x="1428" y="264"/>
                    </a:cubicBezTo>
                    <a:close/>
                    <a:moveTo>
                      <a:pt x="1127" y="860"/>
                    </a:moveTo>
                    <a:cubicBezTo>
                      <a:pt x="1116" y="877"/>
                      <a:pt x="1105" y="892"/>
                      <a:pt x="1095" y="908"/>
                    </a:cubicBezTo>
                    <a:cubicBezTo>
                      <a:pt x="1082" y="904"/>
                      <a:pt x="1071" y="904"/>
                      <a:pt x="1060" y="901"/>
                    </a:cubicBezTo>
                    <a:cubicBezTo>
                      <a:pt x="1082" y="887"/>
                      <a:pt x="1103" y="871"/>
                      <a:pt x="1127" y="860"/>
                    </a:cubicBezTo>
                    <a:close/>
                    <a:moveTo>
                      <a:pt x="3309" y="909"/>
                    </a:moveTo>
                    <a:lnTo>
                      <a:pt x="3309" y="909"/>
                    </a:lnTo>
                    <a:cubicBezTo>
                      <a:pt x="3312" y="911"/>
                      <a:pt x="3316" y="911"/>
                      <a:pt x="3319" y="915"/>
                    </a:cubicBezTo>
                    <a:cubicBezTo>
                      <a:pt x="3341" y="933"/>
                      <a:pt x="3359" y="956"/>
                      <a:pt x="3374" y="979"/>
                    </a:cubicBezTo>
                    <a:cubicBezTo>
                      <a:pt x="3379" y="988"/>
                      <a:pt x="3379" y="1002"/>
                      <a:pt x="3378" y="1015"/>
                    </a:cubicBezTo>
                    <a:cubicBezTo>
                      <a:pt x="3356" y="981"/>
                      <a:pt x="3331" y="945"/>
                      <a:pt x="3309" y="909"/>
                    </a:cubicBezTo>
                    <a:close/>
                    <a:moveTo>
                      <a:pt x="2258" y="967"/>
                    </a:moveTo>
                    <a:lnTo>
                      <a:pt x="2258" y="967"/>
                    </a:lnTo>
                    <a:cubicBezTo>
                      <a:pt x="2293" y="968"/>
                      <a:pt x="2332" y="973"/>
                      <a:pt x="2369" y="979"/>
                    </a:cubicBezTo>
                    <a:cubicBezTo>
                      <a:pt x="2383" y="1000"/>
                      <a:pt x="2397" y="1021"/>
                      <a:pt x="2408" y="1043"/>
                    </a:cubicBezTo>
                    <a:cubicBezTo>
                      <a:pt x="2416" y="1062"/>
                      <a:pt x="2423" y="1081"/>
                      <a:pt x="2431" y="1101"/>
                    </a:cubicBezTo>
                    <a:cubicBezTo>
                      <a:pt x="2434" y="1103"/>
                      <a:pt x="2435" y="1109"/>
                      <a:pt x="2437" y="1112"/>
                    </a:cubicBezTo>
                    <a:cubicBezTo>
                      <a:pt x="2435" y="1110"/>
                      <a:pt x="2434" y="1109"/>
                      <a:pt x="2434" y="1107"/>
                    </a:cubicBezTo>
                    <a:cubicBezTo>
                      <a:pt x="2383" y="1054"/>
                      <a:pt x="2324" y="1006"/>
                      <a:pt x="2258" y="967"/>
                    </a:cubicBezTo>
                    <a:close/>
                    <a:moveTo>
                      <a:pt x="1875" y="1129"/>
                    </a:moveTo>
                    <a:cubicBezTo>
                      <a:pt x="1908" y="1129"/>
                      <a:pt x="1940" y="1132"/>
                      <a:pt x="1970" y="1136"/>
                    </a:cubicBezTo>
                    <a:cubicBezTo>
                      <a:pt x="2002" y="1139"/>
                      <a:pt x="2032" y="1146"/>
                      <a:pt x="2064" y="1157"/>
                    </a:cubicBezTo>
                    <a:cubicBezTo>
                      <a:pt x="2022" y="1156"/>
                      <a:pt x="1980" y="1153"/>
                      <a:pt x="1938" y="1153"/>
                    </a:cubicBezTo>
                    <a:cubicBezTo>
                      <a:pt x="1907" y="1153"/>
                      <a:pt x="1875" y="1152"/>
                      <a:pt x="1843" y="1152"/>
                    </a:cubicBezTo>
                    <a:cubicBezTo>
                      <a:pt x="1779" y="1152"/>
                      <a:pt x="1712" y="1155"/>
                      <a:pt x="1645" y="1174"/>
                    </a:cubicBezTo>
                    <a:cubicBezTo>
                      <a:pt x="1601" y="1186"/>
                      <a:pt x="1556" y="1208"/>
                      <a:pt x="1515" y="1233"/>
                    </a:cubicBezTo>
                    <a:cubicBezTo>
                      <a:pt x="1626" y="1161"/>
                      <a:pt x="1757" y="1129"/>
                      <a:pt x="1875" y="1129"/>
                    </a:cubicBezTo>
                    <a:close/>
                    <a:moveTo>
                      <a:pt x="1611" y="806"/>
                    </a:moveTo>
                    <a:lnTo>
                      <a:pt x="1611" y="806"/>
                    </a:lnTo>
                    <a:cubicBezTo>
                      <a:pt x="1587" y="818"/>
                      <a:pt x="1563" y="828"/>
                      <a:pt x="1542" y="843"/>
                    </a:cubicBezTo>
                    <a:cubicBezTo>
                      <a:pt x="1437" y="909"/>
                      <a:pt x="1358" y="1003"/>
                      <a:pt x="1294" y="1103"/>
                    </a:cubicBezTo>
                    <a:cubicBezTo>
                      <a:pt x="1241" y="1146"/>
                      <a:pt x="1192" y="1193"/>
                      <a:pt x="1148" y="1246"/>
                    </a:cubicBezTo>
                    <a:cubicBezTo>
                      <a:pt x="1253" y="1096"/>
                      <a:pt x="1358" y="933"/>
                      <a:pt x="1521" y="846"/>
                    </a:cubicBezTo>
                    <a:cubicBezTo>
                      <a:pt x="1549" y="829"/>
                      <a:pt x="1581" y="818"/>
                      <a:pt x="1611" y="806"/>
                    </a:cubicBezTo>
                    <a:close/>
                    <a:moveTo>
                      <a:pt x="1046" y="927"/>
                    </a:moveTo>
                    <a:cubicBezTo>
                      <a:pt x="1057" y="927"/>
                      <a:pt x="1069" y="928"/>
                      <a:pt x="1080" y="930"/>
                    </a:cubicBezTo>
                    <a:cubicBezTo>
                      <a:pt x="957" y="1052"/>
                      <a:pt x="862" y="1200"/>
                      <a:pt x="778" y="1346"/>
                    </a:cubicBezTo>
                    <a:cubicBezTo>
                      <a:pt x="766" y="1366"/>
                      <a:pt x="755" y="1387"/>
                      <a:pt x="744" y="1410"/>
                    </a:cubicBezTo>
                    <a:lnTo>
                      <a:pt x="738" y="1363"/>
                    </a:lnTo>
                    <a:cubicBezTo>
                      <a:pt x="800" y="1234"/>
                      <a:pt x="875" y="1112"/>
                      <a:pt x="952" y="995"/>
                    </a:cubicBezTo>
                    <a:cubicBezTo>
                      <a:pt x="964" y="978"/>
                      <a:pt x="978" y="960"/>
                      <a:pt x="990" y="944"/>
                    </a:cubicBezTo>
                    <a:cubicBezTo>
                      <a:pt x="997" y="938"/>
                      <a:pt x="1005" y="935"/>
                      <a:pt x="1012" y="930"/>
                    </a:cubicBezTo>
                    <a:cubicBezTo>
                      <a:pt x="1023" y="928"/>
                      <a:pt x="1035" y="927"/>
                      <a:pt x="1046" y="927"/>
                    </a:cubicBezTo>
                    <a:close/>
                    <a:moveTo>
                      <a:pt x="1060" y="1363"/>
                    </a:moveTo>
                    <a:cubicBezTo>
                      <a:pt x="1026" y="1414"/>
                      <a:pt x="996" y="1469"/>
                      <a:pt x="971" y="1527"/>
                    </a:cubicBezTo>
                    <a:cubicBezTo>
                      <a:pt x="963" y="1545"/>
                      <a:pt x="956" y="1566"/>
                      <a:pt x="949" y="1586"/>
                    </a:cubicBezTo>
                    <a:cubicBezTo>
                      <a:pt x="949" y="1566"/>
                      <a:pt x="948" y="1545"/>
                      <a:pt x="949" y="1527"/>
                    </a:cubicBezTo>
                    <a:cubicBezTo>
                      <a:pt x="983" y="1469"/>
                      <a:pt x="1020" y="1414"/>
                      <a:pt x="1060" y="1363"/>
                    </a:cubicBezTo>
                    <a:close/>
                    <a:moveTo>
                      <a:pt x="714" y="1428"/>
                    </a:moveTo>
                    <a:cubicBezTo>
                      <a:pt x="715" y="1439"/>
                      <a:pt x="716" y="1447"/>
                      <a:pt x="718" y="1458"/>
                    </a:cubicBezTo>
                    <a:cubicBezTo>
                      <a:pt x="694" y="1500"/>
                      <a:pt x="670" y="1544"/>
                      <a:pt x="649" y="1588"/>
                    </a:cubicBezTo>
                    <a:cubicBezTo>
                      <a:pt x="668" y="1533"/>
                      <a:pt x="689" y="1480"/>
                      <a:pt x="714" y="1428"/>
                    </a:cubicBezTo>
                    <a:close/>
                    <a:moveTo>
                      <a:pt x="902" y="1610"/>
                    </a:moveTo>
                    <a:cubicBezTo>
                      <a:pt x="903" y="1633"/>
                      <a:pt x="908" y="1657"/>
                      <a:pt x="910" y="1683"/>
                    </a:cubicBezTo>
                    <a:cubicBezTo>
                      <a:pt x="901" y="1710"/>
                      <a:pt x="892" y="1736"/>
                      <a:pt x="883" y="1764"/>
                    </a:cubicBezTo>
                    <a:cubicBezTo>
                      <a:pt x="875" y="1749"/>
                      <a:pt x="866" y="1735"/>
                      <a:pt x="858" y="1721"/>
                    </a:cubicBezTo>
                    <a:cubicBezTo>
                      <a:pt x="865" y="1702"/>
                      <a:pt x="866" y="1683"/>
                      <a:pt x="875" y="1665"/>
                    </a:cubicBezTo>
                    <a:cubicBezTo>
                      <a:pt x="883" y="1646"/>
                      <a:pt x="894" y="1626"/>
                      <a:pt x="902" y="1610"/>
                    </a:cubicBezTo>
                    <a:close/>
                    <a:moveTo>
                      <a:pt x="2070" y="1486"/>
                    </a:moveTo>
                    <a:cubicBezTo>
                      <a:pt x="2146" y="1486"/>
                      <a:pt x="2223" y="1516"/>
                      <a:pt x="2292" y="1552"/>
                    </a:cubicBezTo>
                    <a:cubicBezTo>
                      <a:pt x="2360" y="1586"/>
                      <a:pt x="2410" y="1644"/>
                      <a:pt x="2450" y="1702"/>
                    </a:cubicBezTo>
                    <a:cubicBezTo>
                      <a:pt x="2452" y="1717"/>
                      <a:pt x="2449" y="1734"/>
                      <a:pt x="2449" y="1750"/>
                    </a:cubicBezTo>
                    <a:cubicBezTo>
                      <a:pt x="2437" y="1743"/>
                      <a:pt x="2423" y="1735"/>
                      <a:pt x="2413" y="1727"/>
                    </a:cubicBezTo>
                    <a:cubicBezTo>
                      <a:pt x="2372" y="1695"/>
                      <a:pt x="2328" y="1654"/>
                      <a:pt x="2271" y="1637"/>
                    </a:cubicBezTo>
                    <a:cubicBezTo>
                      <a:pt x="2236" y="1626"/>
                      <a:pt x="2189" y="1616"/>
                      <a:pt x="2142" y="1616"/>
                    </a:cubicBezTo>
                    <a:cubicBezTo>
                      <a:pt x="2119" y="1616"/>
                      <a:pt x="2095" y="1619"/>
                      <a:pt x="2072" y="1625"/>
                    </a:cubicBezTo>
                    <a:cubicBezTo>
                      <a:pt x="2033" y="1633"/>
                      <a:pt x="2002" y="1655"/>
                      <a:pt x="1974" y="1681"/>
                    </a:cubicBezTo>
                    <a:cubicBezTo>
                      <a:pt x="1952" y="1703"/>
                      <a:pt x="1933" y="1728"/>
                      <a:pt x="1914" y="1752"/>
                    </a:cubicBezTo>
                    <a:cubicBezTo>
                      <a:pt x="1909" y="1757"/>
                      <a:pt x="1907" y="1760"/>
                      <a:pt x="1905" y="1765"/>
                    </a:cubicBezTo>
                    <a:cubicBezTo>
                      <a:pt x="1859" y="1687"/>
                      <a:pt x="1860" y="1595"/>
                      <a:pt x="1892" y="1524"/>
                    </a:cubicBezTo>
                    <a:cubicBezTo>
                      <a:pt x="1936" y="1504"/>
                      <a:pt x="1982" y="1491"/>
                      <a:pt x="2029" y="1489"/>
                    </a:cubicBezTo>
                    <a:cubicBezTo>
                      <a:pt x="2043" y="1487"/>
                      <a:pt x="2056" y="1486"/>
                      <a:pt x="2070" y="1486"/>
                    </a:cubicBezTo>
                    <a:close/>
                    <a:moveTo>
                      <a:pt x="1484" y="1603"/>
                    </a:moveTo>
                    <a:lnTo>
                      <a:pt x="1484" y="1603"/>
                    </a:lnTo>
                    <a:cubicBezTo>
                      <a:pt x="1454" y="1654"/>
                      <a:pt x="1431" y="1709"/>
                      <a:pt x="1411" y="1768"/>
                    </a:cubicBezTo>
                    <a:cubicBezTo>
                      <a:pt x="1388" y="1844"/>
                      <a:pt x="1367" y="1924"/>
                      <a:pt x="1362" y="2009"/>
                    </a:cubicBezTo>
                    <a:cubicBezTo>
                      <a:pt x="1342" y="1968"/>
                      <a:pt x="1326" y="1924"/>
                      <a:pt x="1314" y="1880"/>
                    </a:cubicBezTo>
                    <a:cubicBezTo>
                      <a:pt x="1319" y="1846"/>
                      <a:pt x="1323" y="1816"/>
                      <a:pt x="1337" y="1785"/>
                    </a:cubicBezTo>
                    <a:cubicBezTo>
                      <a:pt x="1370" y="1709"/>
                      <a:pt x="1432" y="1654"/>
                      <a:pt x="1484" y="1603"/>
                    </a:cubicBezTo>
                    <a:close/>
                    <a:moveTo>
                      <a:pt x="1301" y="1958"/>
                    </a:moveTo>
                    <a:cubicBezTo>
                      <a:pt x="1309" y="1990"/>
                      <a:pt x="1322" y="2020"/>
                      <a:pt x="1336" y="2052"/>
                    </a:cubicBezTo>
                    <a:cubicBezTo>
                      <a:pt x="1322" y="2047"/>
                      <a:pt x="1308" y="2046"/>
                      <a:pt x="1294" y="2043"/>
                    </a:cubicBezTo>
                    <a:lnTo>
                      <a:pt x="1294" y="2034"/>
                    </a:lnTo>
                    <a:cubicBezTo>
                      <a:pt x="1296" y="2009"/>
                      <a:pt x="1300" y="1983"/>
                      <a:pt x="1301" y="1958"/>
                    </a:cubicBezTo>
                    <a:close/>
                    <a:moveTo>
                      <a:pt x="2152" y="1778"/>
                    </a:moveTo>
                    <a:cubicBezTo>
                      <a:pt x="2157" y="1778"/>
                      <a:pt x="2162" y="1778"/>
                      <a:pt x="2167" y="1779"/>
                    </a:cubicBezTo>
                    <a:cubicBezTo>
                      <a:pt x="2205" y="1786"/>
                      <a:pt x="2243" y="1797"/>
                      <a:pt x="2271" y="1819"/>
                    </a:cubicBezTo>
                    <a:cubicBezTo>
                      <a:pt x="2299" y="1841"/>
                      <a:pt x="2340" y="1841"/>
                      <a:pt x="2361" y="1874"/>
                    </a:cubicBezTo>
                    <a:cubicBezTo>
                      <a:pt x="2380" y="1903"/>
                      <a:pt x="2351" y="1962"/>
                      <a:pt x="2353" y="1984"/>
                    </a:cubicBezTo>
                    <a:cubicBezTo>
                      <a:pt x="2358" y="2006"/>
                      <a:pt x="2361" y="2027"/>
                      <a:pt x="2358" y="2046"/>
                    </a:cubicBezTo>
                    <a:cubicBezTo>
                      <a:pt x="2353" y="2064"/>
                      <a:pt x="2382" y="2080"/>
                      <a:pt x="2372" y="2100"/>
                    </a:cubicBezTo>
                    <a:cubicBezTo>
                      <a:pt x="2360" y="2116"/>
                      <a:pt x="2325" y="2119"/>
                      <a:pt x="2311" y="2127"/>
                    </a:cubicBezTo>
                    <a:cubicBezTo>
                      <a:pt x="2299" y="2136"/>
                      <a:pt x="2289" y="2151"/>
                      <a:pt x="2271" y="2156"/>
                    </a:cubicBezTo>
                    <a:cubicBezTo>
                      <a:pt x="2268" y="2157"/>
                      <a:pt x="2265" y="2158"/>
                      <a:pt x="2262" y="2158"/>
                    </a:cubicBezTo>
                    <a:cubicBezTo>
                      <a:pt x="2247" y="2158"/>
                      <a:pt x="2230" y="2149"/>
                      <a:pt x="2222" y="2148"/>
                    </a:cubicBezTo>
                    <a:cubicBezTo>
                      <a:pt x="2212" y="2148"/>
                      <a:pt x="2204" y="2162"/>
                      <a:pt x="2195" y="2162"/>
                    </a:cubicBezTo>
                    <a:cubicBezTo>
                      <a:pt x="2194" y="2162"/>
                      <a:pt x="2194" y="2162"/>
                      <a:pt x="2193" y="2162"/>
                    </a:cubicBezTo>
                    <a:cubicBezTo>
                      <a:pt x="2192" y="2162"/>
                      <a:pt x="2191" y="2161"/>
                      <a:pt x="2190" y="2161"/>
                    </a:cubicBezTo>
                    <a:cubicBezTo>
                      <a:pt x="2184" y="2161"/>
                      <a:pt x="2179" y="2164"/>
                      <a:pt x="2174" y="2164"/>
                    </a:cubicBezTo>
                    <a:cubicBezTo>
                      <a:pt x="2171" y="2164"/>
                      <a:pt x="2169" y="2163"/>
                      <a:pt x="2167" y="2162"/>
                    </a:cubicBezTo>
                    <a:cubicBezTo>
                      <a:pt x="2159" y="2155"/>
                      <a:pt x="2181" y="2122"/>
                      <a:pt x="2176" y="2116"/>
                    </a:cubicBezTo>
                    <a:cubicBezTo>
                      <a:pt x="2172" y="2112"/>
                      <a:pt x="2117" y="2112"/>
                      <a:pt x="2106" y="2089"/>
                    </a:cubicBezTo>
                    <a:cubicBezTo>
                      <a:pt x="2097" y="2069"/>
                      <a:pt x="2099" y="2047"/>
                      <a:pt x="2106" y="2032"/>
                    </a:cubicBezTo>
                    <a:lnTo>
                      <a:pt x="2106" y="2032"/>
                    </a:lnTo>
                    <a:lnTo>
                      <a:pt x="1988" y="2036"/>
                    </a:lnTo>
                    <a:cubicBezTo>
                      <a:pt x="1984" y="2032"/>
                      <a:pt x="1981" y="2031"/>
                      <a:pt x="1977" y="2025"/>
                    </a:cubicBezTo>
                    <a:cubicBezTo>
                      <a:pt x="1977" y="2024"/>
                      <a:pt x="1976" y="2023"/>
                      <a:pt x="1976" y="2020"/>
                    </a:cubicBezTo>
                    <a:cubicBezTo>
                      <a:pt x="1969" y="2025"/>
                      <a:pt x="1960" y="2031"/>
                      <a:pt x="1955" y="2036"/>
                    </a:cubicBezTo>
                    <a:lnTo>
                      <a:pt x="1943" y="2036"/>
                    </a:lnTo>
                    <a:cubicBezTo>
                      <a:pt x="1927" y="1997"/>
                      <a:pt x="1922" y="1943"/>
                      <a:pt x="1934" y="1896"/>
                    </a:cubicBezTo>
                    <a:cubicBezTo>
                      <a:pt x="1949" y="1844"/>
                      <a:pt x="2017" y="1830"/>
                      <a:pt x="2050" y="1811"/>
                    </a:cubicBezTo>
                    <a:lnTo>
                      <a:pt x="2062" y="1804"/>
                    </a:lnTo>
                    <a:cubicBezTo>
                      <a:pt x="2089" y="1788"/>
                      <a:pt x="2121" y="1778"/>
                      <a:pt x="2152" y="1778"/>
                    </a:cubicBezTo>
                    <a:close/>
                    <a:moveTo>
                      <a:pt x="3050" y="1559"/>
                    </a:moveTo>
                    <a:cubicBezTo>
                      <a:pt x="3057" y="1669"/>
                      <a:pt x="3030" y="1791"/>
                      <a:pt x="3001" y="1919"/>
                    </a:cubicBezTo>
                    <a:cubicBezTo>
                      <a:pt x="2980" y="2013"/>
                      <a:pt x="2951" y="2102"/>
                      <a:pt x="2917" y="2189"/>
                    </a:cubicBezTo>
                    <a:cubicBezTo>
                      <a:pt x="2951" y="2065"/>
                      <a:pt x="2966" y="1937"/>
                      <a:pt x="2965" y="1812"/>
                    </a:cubicBezTo>
                    <a:cubicBezTo>
                      <a:pt x="2965" y="1785"/>
                      <a:pt x="2960" y="1758"/>
                      <a:pt x="2958" y="1731"/>
                    </a:cubicBezTo>
                    <a:cubicBezTo>
                      <a:pt x="2958" y="1730"/>
                      <a:pt x="2960" y="1730"/>
                      <a:pt x="2960" y="1730"/>
                    </a:cubicBezTo>
                    <a:cubicBezTo>
                      <a:pt x="2980" y="1688"/>
                      <a:pt x="3027" y="1647"/>
                      <a:pt x="3043" y="1604"/>
                    </a:cubicBezTo>
                    <a:cubicBezTo>
                      <a:pt x="3050" y="1589"/>
                      <a:pt x="3050" y="1575"/>
                      <a:pt x="3050" y="1559"/>
                    </a:cubicBezTo>
                    <a:close/>
                    <a:moveTo>
                      <a:pt x="839" y="1785"/>
                    </a:moveTo>
                    <a:cubicBezTo>
                      <a:pt x="847" y="1798"/>
                      <a:pt x="855" y="1813"/>
                      <a:pt x="865" y="1829"/>
                    </a:cubicBezTo>
                    <a:cubicBezTo>
                      <a:pt x="826" y="1965"/>
                      <a:pt x="803" y="2104"/>
                      <a:pt x="800" y="2248"/>
                    </a:cubicBezTo>
                    <a:cubicBezTo>
                      <a:pt x="791" y="2207"/>
                      <a:pt x="782" y="2164"/>
                      <a:pt x="782" y="2116"/>
                    </a:cubicBezTo>
                    <a:cubicBezTo>
                      <a:pt x="784" y="2010"/>
                      <a:pt x="806" y="1896"/>
                      <a:pt x="839" y="1785"/>
                    </a:cubicBezTo>
                    <a:close/>
                    <a:moveTo>
                      <a:pt x="1102" y="2257"/>
                    </a:moveTo>
                    <a:cubicBezTo>
                      <a:pt x="1103" y="2270"/>
                      <a:pt x="1107" y="2284"/>
                      <a:pt x="1109" y="2298"/>
                    </a:cubicBezTo>
                    <a:cubicBezTo>
                      <a:pt x="1110" y="2310"/>
                      <a:pt x="1115" y="2327"/>
                      <a:pt x="1117" y="2341"/>
                    </a:cubicBezTo>
                    <a:cubicBezTo>
                      <a:pt x="1114" y="2343"/>
                      <a:pt x="1110" y="2343"/>
                      <a:pt x="1107" y="2343"/>
                    </a:cubicBezTo>
                    <a:cubicBezTo>
                      <a:pt x="1103" y="2314"/>
                      <a:pt x="1103" y="2286"/>
                      <a:pt x="1102" y="2257"/>
                    </a:cubicBezTo>
                    <a:close/>
                    <a:moveTo>
                      <a:pt x="1685" y="2111"/>
                    </a:moveTo>
                    <a:cubicBezTo>
                      <a:pt x="1707" y="2185"/>
                      <a:pt x="1743" y="2254"/>
                      <a:pt x="1791" y="2309"/>
                    </a:cubicBezTo>
                    <a:cubicBezTo>
                      <a:pt x="1809" y="2331"/>
                      <a:pt x="1831" y="2352"/>
                      <a:pt x="1856" y="2371"/>
                    </a:cubicBezTo>
                    <a:cubicBezTo>
                      <a:pt x="1856" y="2378"/>
                      <a:pt x="1857" y="2383"/>
                      <a:pt x="1859" y="2389"/>
                    </a:cubicBezTo>
                    <a:cubicBezTo>
                      <a:pt x="1856" y="2386"/>
                      <a:pt x="1850" y="2386"/>
                      <a:pt x="1846" y="2385"/>
                    </a:cubicBezTo>
                    <a:cubicBezTo>
                      <a:pt x="1843" y="2383"/>
                      <a:pt x="1839" y="2382"/>
                      <a:pt x="1837" y="2378"/>
                    </a:cubicBezTo>
                    <a:cubicBezTo>
                      <a:pt x="1754" y="2327"/>
                      <a:pt x="1715" y="2241"/>
                      <a:pt x="1688" y="2156"/>
                    </a:cubicBezTo>
                    <a:cubicBezTo>
                      <a:pt x="1684" y="2142"/>
                      <a:pt x="1678" y="2127"/>
                      <a:pt x="1673" y="2111"/>
                    </a:cubicBezTo>
                    <a:close/>
                    <a:moveTo>
                      <a:pt x="1810" y="1573"/>
                    </a:moveTo>
                    <a:lnTo>
                      <a:pt x="1810" y="1573"/>
                    </a:lnTo>
                    <a:cubicBezTo>
                      <a:pt x="1797" y="1654"/>
                      <a:pt x="1810" y="1743"/>
                      <a:pt x="1872" y="1818"/>
                    </a:cubicBezTo>
                    <a:cubicBezTo>
                      <a:pt x="1852" y="1862"/>
                      <a:pt x="1842" y="1910"/>
                      <a:pt x="1846" y="1958"/>
                    </a:cubicBezTo>
                    <a:cubicBezTo>
                      <a:pt x="1853" y="2019"/>
                      <a:pt x="1890" y="2061"/>
                      <a:pt x="1921" y="2098"/>
                    </a:cubicBezTo>
                    <a:cubicBezTo>
                      <a:pt x="1918" y="2127"/>
                      <a:pt x="1925" y="2156"/>
                      <a:pt x="1927" y="2188"/>
                    </a:cubicBezTo>
                    <a:cubicBezTo>
                      <a:pt x="1933" y="2233"/>
                      <a:pt x="1967" y="2266"/>
                      <a:pt x="1995" y="2305"/>
                    </a:cubicBezTo>
                    <a:cubicBezTo>
                      <a:pt x="2015" y="2334"/>
                      <a:pt x="2037" y="2371"/>
                      <a:pt x="2072" y="2397"/>
                    </a:cubicBezTo>
                    <a:cubicBezTo>
                      <a:pt x="2071" y="2397"/>
                      <a:pt x="2068" y="2397"/>
                      <a:pt x="2066" y="2398"/>
                    </a:cubicBezTo>
                    <a:cubicBezTo>
                      <a:pt x="1993" y="2383"/>
                      <a:pt x="1926" y="2353"/>
                      <a:pt x="1878" y="2312"/>
                    </a:cubicBezTo>
                    <a:cubicBezTo>
                      <a:pt x="1860" y="2236"/>
                      <a:pt x="1849" y="2149"/>
                      <a:pt x="1878" y="2075"/>
                    </a:cubicBezTo>
                    <a:cubicBezTo>
                      <a:pt x="1879" y="2073"/>
                      <a:pt x="1867" y="2069"/>
                      <a:pt x="1859" y="2069"/>
                    </a:cubicBezTo>
                    <a:cubicBezTo>
                      <a:pt x="1856" y="2069"/>
                      <a:pt x="1854" y="2070"/>
                      <a:pt x="1853" y="2071"/>
                    </a:cubicBezTo>
                    <a:cubicBezTo>
                      <a:pt x="1816" y="2127"/>
                      <a:pt x="1817" y="2188"/>
                      <a:pt x="1824" y="2250"/>
                    </a:cubicBezTo>
                    <a:cubicBezTo>
                      <a:pt x="1794" y="2210"/>
                      <a:pt x="1769" y="2167"/>
                      <a:pt x="1753" y="2116"/>
                    </a:cubicBezTo>
                    <a:lnTo>
                      <a:pt x="1753" y="2116"/>
                    </a:lnTo>
                    <a:cubicBezTo>
                      <a:pt x="1775" y="2119"/>
                      <a:pt x="1798" y="2119"/>
                      <a:pt x="1821" y="2123"/>
                    </a:cubicBezTo>
                    <a:cubicBezTo>
                      <a:pt x="1822" y="2123"/>
                      <a:pt x="1822" y="2123"/>
                      <a:pt x="1822" y="2123"/>
                    </a:cubicBezTo>
                    <a:cubicBezTo>
                      <a:pt x="1827" y="2123"/>
                      <a:pt x="1831" y="2101"/>
                      <a:pt x="1824" y="2100"/>
                    </a:cubicBezTo>
                    <a:cubicBezTo>
                      <a:pt x="1797" y="2091"/>
                      <a:pt x="1768" y="2086"/>
                      <a:pt x="1740" y="2080"/>
                    </a:cubicBezTo>
                    <a:cubicBezTo>
                      <a:pt x="1713" y="1973"/>
                      <a:pt x="1715" y="1855"/>
                      <a:pt x="1761" y="1758"/>
                    </a:cubicBezTo>
                    <a:cubicBezTo>
                      <a:pt x="1767" y="1744"/>
                      <a:pt x="1747" y="1726"/>
                      <a:pt x="1730" y="1726"/>
                    </a:cubicBezTo>
                    <a:cubicBezTo>
                      <a:pt x="1724" y="1726"/>
                      <a:pt x="1718" y="1728"/>
                      <a:pt x="1714" y="1735"/>
                    </a:cubicBezTo>
                    <a:cubicBezTo>
                      <a:pt x="1654" y="1835"/>
                      <a:pt x="1647" y="1961"/>
                      <a:pt x="1673" y="2074"/>
                    </a:cubicBezTo>
                    <a:lnTo>
                      <a:pt x="1658" y="2074"/>
                    </a:lnTo>
                    <a:cubicBezTo>
                      <a:pt x="1637" y="2010"/>
                      <a:pt x="1622" y="1941"/>
                      <a:pt x="1637" y="1871"/>
                    </a:cubicBezTo>
                    <a:cubicBezTo>
                      <a:pt x="1659" y="1772"/>
                      <a:pt x="1706" y="1676"/>
                      <a:pt x="1775" y="1604"/>
                    </a:cubicBezTo>
                    <a:cubicBezTo>
                      <a:pt x="1784" y="1592"/>
                      <a:pt x="1798" y="1584"/>
                      <a:pt x="1810" y="1573"/>
                    </a:cubicBezTo>
                    <a:close/>
                    <a:moveTo>
                      <a:pt x="2408" y="2577"/>
                    </a:moveTo>
                    <a:cubicBezTo>
                      <a:pt x="2394" y="2592"/>
                      <a:pt x="2377" y="2608"/>
                      <a:pt x="2362" y="2620"/>
                    </a:cubicBezTo>
                    <a:cubicBezTo>
                      <a:pt x="2372" y="2609"/>
                      <a:pt x="2380" y="2598"/>
                      <a:pt x="2393" y="2588"/>
                    </a:cubicBezTo>
                    <a:lnTo>
                      <a:pt x="2408" y="2577"/>
                    </a:lnTo>
                    <a:close/>
                    <a:moveTo>
                      <a:pt x="1126" y="2382"/>
                    </a:moveTo>
                    <a:cubicBezTo>
                      <a:pt x="1150" y="2489"/>
                      <a:pt x="1183" y="2601"/>
                      <a:pt x="1231" y="2704"/>
                    </a:cubicBezTo>
                    <a:cubicBezTo>
                      <a:pt x="1217" y="2697"/>
                      <a:pt x="1202" y="2690"/>
                      <a:pt x="1188" y="2683"/>
                    </a:cubicBezTo>
                    <a:cubicBezTo>
                      <a:pt x="1165" y="2630"/>
                      <a:pt x="1147" y="2575"/>
                      <a:pt x="1135" y="2517"/>
                    </a:cubicBezTo>
                    <a:cubicBezTo>
                      <a:pt x="1124" y="2474"/>
                      <a:pt x="1117" y="2430"/>
                      <a:pt x="1113" y="2385"/>
                    </a:cubicBezTo>
                    <a:cubicBezTo>
                      <a:pt x="1117" y="2383"/>
                      <a:pt x="1122" y="2383"/>
                      <a:pt x="1126" y="2382"/>
                    </a:cubicBezTo>
                    <a:close/>
                    <a:moveTo>
                      <a:pt x="2325" y="2619"/>
                    </a:moveTo>
                    <a:cubicBezTo>
                      <a:pt x="2328" y="2625"/>
                      <a:pt x="2332" y="2635"/>
                      <a:pt x="2335" y="2643"/>
                    </a:cubicBezTo>
                    <a:cubicBezTo>
                      <a:pt x="2299" y="2674"/>
                      <a:pt x="2262" y="2700"/>
                      <a:pt x="2221" y="2722"/>
                    </a:cubicBezTo>
                    <a:lnTo>
                      <a:pt x="2200" y="2722"/>
                    </a:lnTo>
                    <a:cubicBezTo>
                      <a:pt x="2170" y="2719"/>
                      <a:pt x="2127" y="2707"/>
                      <a:pt x="2087" y="2685"/>
                    </a:cubicBezTo>
                    <a:cubicBezTo>
                      <a:pt x="2170" y="2680"/>
                      <a:pt x="2252" y="2660"/>
                      <a:pt x="2325" y="2619"/>
                    </a:cubicBezTo>
                    <a:close/>
                    <a:moveTo>
                      <a:pt x="1374" y="2740"/>
                    </a:moveTo>
                    <a:lnTo>
                      <a:pt x="1374" y="2740"/>
                    </a:lnTo>
                    <a:cubicBezTo>
                      <a:pt x="1378" y="2749"/>
                      <a:pt x="1385" y="2758"/>
                      <a:pt x="1391" y="2767"/>
                    </a:cubicBezTo>
                    <a:cubicBezTo>
                      <a:pt x="1388" y="2764"/>
                      <a:pt x="1384" y="2764"/>
                      <a:pt x="1381" y="2763"/>
                    </a:cubicBezTo>
                    <a:cubicBezTo>
                      <a:pt x="1377" y="2755"/>
                      <a:pt x="1376" y="2748"/>
                      <a:pt x="1374" y="2740"/>
                    </a:cubicBezTo>
                    <a:close/>
                    <a:moveTo>
                      <a:pt x="1296" y="2082"/>
                    </a:moveTo>
                    <a:lnTo>
                      <a:pt x="1296" y="2082"/>
                    </a:lnTo>
                    <a:cubicBezTo>
                      <a:pt x="1309" y="2086"/>
                      <a:pt x="1326" y="2091"/>
                      <a:pt x="1340" y="2093"/>
                    </a:cubicBezTo>
                    <a:cubicBezTo>
                      <a:pt x="1344" y="2094"/>
                      <a:pt x="1349" y="2094"/>
                      <a:pt x="1354" y="2094"/>
                    </a:cubicBezTo>
                    <a:cubicBezTo>
                      <a:pt x="1356" y="2100"/>
                      <a:pt x="1360" y="2102"/>
                      <a:pt x="1363" y="2108"/>
                    </a:cubicBezTo>
                    <a:cubicBezTo>
                      <a:pt x="1365" y="2123"/>
                      <a:pt x="1365" y="2140"/>
                      <a:pt x="1367" y="2155"/>
                    </a:cubicBezTo>
                    <a:cubicBezTo>
                      <a:pt x="1391" y="2291"/>
                      <a:pt x="1472" y="2416"/>
                      <a:pt x="1576" y="2515"/>
                    </a:cubicBezTo>
                    <a:cubicBezTo>
                      <a:pt x="1680" y="2619"/>
                      <a:pt x="1819" y="2671"/>
                      <a:pt x="1963" y="2683"/>
                    </a:cubicBezTo>
                    <a:cubicBezTo>
                      <a:pt x="1977" y="2685"/>
                      <a:pt x="1993" y="2685"/>
                      <a:pt x="2007" y="2685"/>
                    </a:cubicBezTo>
                    <a:cubicBezTo>
                      <a:pt x="2024" y="2704"/>
                      <a:pt x="2042" y="2726"/>
                      <a:pt x="2062" y="2740"/>
                    </a:cubicBezTo>
                    <a:cubicBezTo>
                      <a:pt x="2077" y="2752"/>
                      <a:pt x="2097" y="2759"/>
                      <a:pt x="2112" y="2767"/>
                    </a:cubicBezTo>
                    <a:cubicBezTo>
                      <a:pt x="2090" y="2774"/>
                      <a:pt x="2066" y="2780"/>
                      <a:pt x="2043" y="2784"/>
                    </a:cubicBezTo>
                    <a:cubicBezTo>
                      <a:pt x="1970" y="2767"/>
                      <a:pt x="1900" y="2742"/>
                      <a:pt x="1831" y="2712"/>
                    </a:cubicBezTo>
                    <a:cubicBezTo>
                      <a:pt x="1769" y="2685"/>
                      <a:pt x="1706" y="2656"/>
                      <a:pt x="1644" y="2619"/>
                    </a:cubicBezTo>
                    <a:cubicBezTo>
                      <a:pt x="1609" y="2581"/>
                      <a:pt x="1576" y="2543"/>
                      <a:pt x="1543" y="2507"/>
                    </a:cubicBezTo>
                    <a:cubicBezTo>
                      <a:pt x="1458" y="2416"/>
                      <a:pt x="1356" y="2321"/>
                      <a:pt x="1305" y="2191"/>
                    </a:cubicBezTo>
                    <a:cubicBezTo>
                      <a:pt x="1300" y="2155"/>
                      <a:pt x="1298" y="2119"/>
                      <a:pt x="1296" y="2082"/>
                    </a:cubicBezTo>
                    <a:close/>
                    <a:moveTo>
                      <a:pt x="1864" y="3044"/>
                    </a:moveTo>
                    <a:cubicBezTo>
                      <a:pt x="1878" y="3051"/>
                      <a:pt x="1893" y="3056"/>
                      <a:pt x="1908" y="3062"/>
                    </a:cubicBezTo>
                    <a:cubicBezTo>
                      <a:pt x="1890" y="3062"/>
                      <a:pt x="1872" y="3063"/>
                      <a:pt x="1854" y="3063"/>
                    </a:cubicBezTo>
                    <a:cubicBezTo>
                      <a:pt x="1796" y="3063"/>
                      <a:pt x="1738" y="3059"/>
                      <a:pt x="1684" y="3051"/>
                    </a:cubicBezTo>
                    <a:cubicBezTo>
                      <a:pt x="1704" y="3051"/>
                      <a:pt x="1724" y="3052"/>
                      <a:pt x="1746" y="3052"/>
                    </a:cubicBezTo>
                    <a:cubicBezTo>
                      <a:pt x="1784" y="3052"/>
                      <a:pt x="1824" y="3049"/>
                      <a:pt x="1864" y="3044"/>
                    </a:cubicBezTo>
                    <a:close/>
                    <a:moveTo>
                      <a:pt x="2724" y="3180"/>
                    </a:moveTo>
                    <a:lnTo>
                      <a:pt x="2724" y="3180"/>
                    </a:lnTo>
                    <a:cubicBezTo>
                      <a:pt x="2719" y="3188"/>
                      <a:pt x="2716" y="3195"/>
                      <a:pt x="2709" y="3201"/>
                    </a:cubicBezTo>
                    <a:cubicBezTo>
                      <a:pt x="2688" y="3213"/>
                      <a:pt x="2657" y="3210"/>
                      <a:pt x="2636" y="3220"/>
                    </a:cubicBezTo>
                    <a:cubicBezTo>
                      <a:pt x="2614" y="3228"/>
                      <a:pt x="2588" y="3228"/>
                      <a:pt x="2567" y="3235"/>
                    </a:cubicBezTo>
                    <a:cubicBezTo>
                      <a:pt x="2560" y="3238"/>
                      <a:pt x="2555" y="3245"/>
                      <a:pt x="2551" y="3250"/>
                    </a:cubicBezTo>
                    <a:cubicBezTo>
                      <a:pt x="2548" y="3249"/>
                      <a:pt x="2548" y="3245"/>
                      <a:pt x="2547" y="3245"/>
                    </a:cubicBezTo>
                    <a:cubicBezTo>
                      <a:pt x="2547" y="3245"/>
                      <a:pt x="2547" y="3245"/>
                      <a:pt x="2547" y="3245"/>
                    </a:cubicBezTo>
                    <a:cubicBezTo>
                      <a:pt x="2526" y="3247"/>
                      <a:pt x="2510" y="3252"/>
                      <a:pt x="2489" y="3256"/>
                    </a:cubicBezTo>
                    <a:cubicBezTo>
                      <a:pt x="2492" y="3250"/>
                      <a:pt x="2496" y="3243"/>
                      <a:pt x="2499" y="3236"/>
                    </a:cubicBezTo>
                    <a:cubicBezTo>
                      <a:pt x="2574" y="3223"/>
                      <a:pt x="2650" y="3206"/>
                      <a:pt x="2724" y="3180"/>
                    </a:cubicBezTo>
                    <a:close/>
                    <a:moveTo>
                      <a:pt x="2413" y="3252"/>
                    </a:moveTo>
                    <a:cubicBezTo>
                      <a:pt x="2408" y="3258"/>
                      <a:pt x="2404" y="3265"/>
                      <a:pt x="2399" y="3271"/>
                    </a:cubicBezTo>
                    <a:cubicBezTo>
                      <a:pt x="2335" y="3283"/>
                      <a:pt x="2271" y="3292"/>
                      <a:pt x="2208" y="3304"/>
                    </a:cubicBezTo>
                    <a:cubicBezTo>
                      <a:pt x="2244" y="3296"/>
                      <a:pt x="2277" y="3282"/>
                      <a:pt x="2310" y="3265"/>
                    </a:cubicBezTo>
                    <a:cubicBezTo>
                      <a:pt x="2344" y="3263"/>
                      <a:pt x="2379" y="3257"/>
                      <a:pt x="2413" y="3252"/>
                    </a:cubicBezTo>
                    <a:close/>
                    <a:moveTo>
                      <a:pt x="613" y="2576"/>
                    </a:moveTo>
                    <a:cubicBezTo>
                      <a:pt x="707" y="2705"/>
                      <a:pt x="828" y="2784"/>
                      <a:pt x="952" y="2848"/>
                    </a:cubicBezTo>
                    <a:cubicBezTo>
                      <a:pt x="1027" y="2972"/>
                      <a:pt x="1129" y="3080"/>
                      <a:pt x="1253" y="3159"/>
                    </a:cubicBezTo>
                    <a:cubicBezTo>
                      <a:pt x="1432" y="3274"/>
                      <a:pt x="1632" y="3306"/>
                      <a:pt x="1825" y="3306"/>
                    </a:cubicBezTo>
                    <a:cubicBezTo>
                      <a:pt x="1841" y="3306"/>
                      <a:pt x="1858" y="3306"/>
                      <a:pt x="1874" y="3305"/>
                    </a:cubicBezTo>
                    <a:cubicBezTo>
                      <a:pt x="1928" y="3318"/>
                      <a:pt x="1984" y="3326"/>
                      <a:pt x="2040" y="3326"/>
                    </a:cubicBezTo>
                    <a:cubicBezTo>
                      <a:pt x="2066" y="3326"/>
                      <a:pt x="2093" y="3324"/>
                      <a:pt x="2120" y="3320"/>
                    </a:cubicBezTo>
                    <a:lnTo>
                      <a:pt x="2120" y="3320"/>
                    </a:lnTo>
                    <a:cubicBezTo>
                      <a:pt x="2077" y="3330"/>
                      <a:pt x="2036" y="3338"/>
                      <a:pt x="1993" y="3345"/>
                    </a:cubicBezTo>
                    <a:cubicBezTo>
                      <a:pt x="1883" y="3362"/>
                      <a:pt x="1769" y="3374"/>
                      <a:pt x="1654" y="3374"/>
                    </a:cubicBezTo>
                    <a:cubicBezTo>
                      <a:pt x="1472" y="3374"/>
                      <a:pt x="1289" y="3343"/>
                      <a:pt x="1121" y="3250"/>
                    </a:cubicBezTo>
                    <a:cubicBezTo>
                      <a:pt x="873" y="3114"/>
                      <a:pt x="694" y="2866"/>
                      <a:pt x="619" y="2597"/>
                    </a:cubicBezTo>
                    <a:lnTo>
                      <a:pt x="613" y="2576"/>
                    </a:lnTo>
                    <a:close/>
                    <a:moveTo>
                      <a:pt x="2526" y="3276"/>
                    </a:moveTo>
                    <a:cubicBezTo>
                      <a:pt x="2523" y="3278"/>
                      <a:pt x="2521" y="3283"/>
                      <a:pt x="2518" y="3285"/>
                    </a:cubicBezTo>
                    <a:cubicBezTo>
                      <a:pt x="2496" y="3296"/>
                      <a:pt x="2472" y="3304"/>
                      <a:pt x="2456" y="3323"/>
                    </a:cubicBezTo>
                    <a:cubicBezTo>
                      <a:pt x="2437" y="3341"/>
                      <a:pt x="2424" y="3388"/>
                      <a:pt x="2401" y="3406"/>
                    </a:cubicBezTo>
                    <a:cubicBezTo>
                      <a:pt x="2379" y="3422"/>
                      <a:pt x="2354" y="3443"/>
                      <a:pt x="2325" y="3468"/>
                    </a:cubicBezTo>
                    <a:cubicBezTo>
                      <a:pt x="2309" y="3479"/>
                      <a:pt x="2290" y="3498"/>
                      <a:pt x="2271" y="3498"/>
                    </a:cubicBezTo>
                    <a:cubicBezTo>
                      <a:pt x="2269" y="3498"/>
                      <a:pt x="2268" y="3498"/>
                      <a:pt x="2266" y="3498"/>
                    </a:cubicBezTo>
                    <a:cubicBezTo>
                      <a:pt x="2292" y="3480"/>
                      <a:pt x="2318" y="3468"/>
                      <a:pt x="2342" y="3446"/>
                    </a:cubicBezTo>
                    <a:cubicBezTo>
                      <a:pt x="2395" y="3399"/>
                      <a:pt x="2435" y="3345"/>
                      <a:pt x="2470" y="3287"/>
                    </a:cubicBezTo>
                    <a:cubicBezTo>
                      <a:pt x="2490" y="3283"/>
                      <a:pt x="2510" y="3279"/>
                      <a:pt x="2526" y="3276"/>
                    </a:cubicBezTo>
                    <a:close/>
                    <a:moveTo>
                      <a:pt x="610" y="1282"/>
                    </a:moveTo>
                    <a:lnTo>
                      <a:pt x="610" y="1282"/>
                    </a:lnTo>
                    <a:cubicBezTo>
                      <a:pt x="597" y="1348"/>
                      <a:pt x="590" y="1413"/>
                      <a:pt x="583" y="1479"/>
                    </a:cubicBezTo>
                    <a:cubicBezTo>
                      <a:pt x="515" y="1692"/>
                      <a:pt x="475" y="1914"/>
                      <a:pt x="477" y="2142"/>
                    </a:cubicBezTo>
                    <a:cubicBezTo>
                      <a:pt x="482" y="2467"/>
                      <a:pt x="592" y="2803"/>
                      <a:pt x="817" y="3055"/>
                    </a:cubicBezTo>
                    <a:cubicBezTo>
                      <a:pt x="1037" y="3311"/>
                      <a:pt x="1373" y="3414"/>
                      <a:pt x="1679" y="3414"/>
                    </a:cubicBezTo>
                    <a:cubicBezTo>
                      <a:pt x="1689" y="3414"/>
                      <a:pt x="1699" y="3414"/>
                      <a:pt x="1709" y="3414"/>
                    </a:cubicBezTo>
                    <a:cubicBezTo>
                      <a:pt x="1922" y="3413"/>
                      <a:pt x="2148" y="3360"/>
                      <a:pt x="2360" y="3312"/>
                    </a:cubicBezTo>
                    <a:lnTo>
                      <a:pt x="2360" y="3312"/>
                    </a:lnTo>
                    <a:cubicBezTo>
                      <a:pt x="2282" y="3396"/>
                      <a:pt x="2186" y="3468"/>
                      <a:pt x="2077" y="3503"/>
                    </a:cubicBezTo>
                    <a:cubicBezTo>
                      <a:pt x="2010" y="3527"/>
                      <a:pt x="1942" y="3536"/>
                      <a:pt x="1874" y="3536"/>
                    </a:cubicBezTo>
                    <a:cubicBezTo>
                      <a:pt x="1765" y="3536"/>
                      <a:pt x="1657" y="3514"/>
                      <a:pt x="1556" y="3497"/>
                    </a:cubicBezTo>
                    <a:cubicBezTo>
                      <a:pt x="1389" y="3469"/>
                      <a:pt x="1226" y="3421"/>
                      <a:pt x="1081" y="3334"/>
                    </a:cubicBezTo>
                    <a:cubicBezTo>
                      <a:pt x="937" y="3250"/>
                      <a:pt x="804" y="3147"/>
                      <a:pt x="700" y="3020"/>
                    </a:cubicBezTo>
                    <a:cubicBezTo>
                      <a:pt x="605" y="2910"/>
                      <a:pt x="507" y="2796"/>
                      <a:pt x="445" y="2663"/>
                    </a:cubicBezTo>
                    <a:cubicBezTo>
                      <a:pt x="438" y="2646"/>
                      <a:pt x="429" y="2632"/>
                      <a:pt x="422" y="2616"/>
                    </a:cubicBezTo>
                    <a:cubicBezTo>
                      <a:pt x="371" y="2478"/>
                      <a:pt x="392" y="2327"/>
                      <a:pt x="385" y="2192"/>
                    </a:cubicBezTo>
                    <a:cubicBezTo>
                      <a:pt x="379" y="2054"/>
                      <a:pt x="387" y="1915"/>
                      <a:pt x="419" y="1783"/>
                    </a:cubicBezTo>
                    <a:cubicBezTo>
                      <a:pt x="449" y="1652"/>
                      <a:pt x="463" y="1511"/>
                      <a:pt x="532" y="1391"/>
                    </a:cubicBezTo>
                    <a:cubicBezTo>
                      <a:pt x="555" y="1351"/>
                      <a:pt x="583" y="1317"/>
                      <a:pt x="610" y="1282"/>
                    </a:cubicBezTo>
                    <a:close/>
                    <a:moveTo>
                      <a:pt x="2621" y="1"/>
                    </a:moveTo>
                    <a:cubicBezTo>
                      <a:pt x="2587" y="1"/>
                      <a:pt x="2544" y="23"/>
                      <a:pt x="2511" y="24"/>
                    </a:cubicBezTo>
                    <a:cubicBezTo>
                      <a:pt x="2474" y="27"/>
                      <a:pt x="2439" y="30"/>
                      <a:pt x="2404" y="38"/>
                    </a:cubicBezTo>
                    <a:cubicBezTo>
                      <a:pt x="2386" y="42"/>
                      <a:pt x="2367" y="50"/>
                      <a:pt x="2350" y="50"/>
                    </a:cubicBezTo>
                    <a:cubicBezTo>
                      <a:pt x="2337" y="50"/>
                      <a:pt x="2325" y="45"/>
                      <a:pt x="2318" y="30"/>
                    </a:cubicBezTo>
                    <a:cubicBezTo>
                      <a:pt x="2318" y="30"/>
                      <a:pt x="2318" y="30"/>
                      <a:pt x="2318" y="30"/>
                    </a:cubicBezTo>
                    <a:cubicBezTo>
                      <a:pt x="2318" y="30"/>
                      <a:pt x="2309" y="51"/>
                      <a:pt x="2311" y="52"/>
                    </a:cubicBezTo>
                    <a:cubicBezTo>
                      <a:pt x="2316" y="81"/>
                      <a:pt x="2327" y="88"/>
                      <a:pt x="2342" y="88"/>
                    </a:cubicBezTo>
                    <a:cubicBezTo>
                      <a:pt x="2348" y="88"/>
                      <a:pt x="2353" y="87"/>
                      <a:pt x="2360" y="86"/>
                    </a:cubicBezTo>
                    <a:cubicBezTo>
                      <a:pt x="2388" y="83"/>
                      <a:pt x="2422" y="60"/>
                      <a:pt x="2452" y="60"/>
                    </a:cubicBezTo>
                    <a:cubicBezTo>
                      <a:pt x="2456" y="60"/>
                      <a:pt x="2459" y="61"/>
                      <a:pt x="2463" y="62"/>
                    </a:cubicBezTo>
                    <a:cubicBezTo>
                      <a:pt x="2490" y="66"/>
                      <a:pt x="2519" y="64"/>
                      <a:pt x="2548" y="68"/>
                    </a:cubicBezTo>
                    <a:cubicBezTo>
                      <a:pt x="2577" y="71"/>
                      <a:pt x="2604" y="77"/>
                      <a:pt x="2631" y="86"/>
                    </a:cubicBezTo>
                    <a:cubicBezTo>
                      <a:pt x="2658" y="99"/>
                      <a:pt x="2662" y="154"/>
                      <a:pt x="2684" y="172"/>
                    </a:cubicBezTo>
                    <a:cubicBezTo>
                      <a:pt x="2706" y="188"/>
                      <a:pt x="2732" y="199"/>
                      <a:pt x="2753" y="221"/>
                    </a:cubicBezTo>
                    <a:cubicBezTo>
                      <a:pt x="2772" y="243"/>
                      <a:pt x="2794" y="260"/>
                      <a:pt x="2811" y="284"/>
                    </a:cubicBezTo>
                    <a:cubicBezTo>
                      <a:pt x="2829" y="309"/>
                      <a:pt x="2863" y="305"/>
                      <a:pt x="2880" y="331"/>
                    </a:cubicBezTo>
                    <a:cubicBezTo>
                      <a:pt x="2896" y="353"/>
                      <a:pt x="2880" y="415"/>
                      <a:pt x="2896" y="436"/>
                    </a:cubicBezTo>
                    <a:cubicBezTo>
                      <a:pt x="2913" y="458"/>
                      <a:pt x="2925" y="474"/>
                      <a:pt x="2940" y="495"/>
                    </a:cubicBezTo>
                    <a:cubicBezTo>
                      <a:pt x="2954" y="513"/>
                      <a:pt x="2993" y="505"/>
                      <a:pt x="3006" y="525"/>
                    </a:cubicBezTo>
                    <a:cubicBezTo>
                      <a:pt x="3015" y="539"/>
                      <a:pt x="3017" y="558"/>
                      <a:pt x="3023" y="578"/>
                    </a:cubicBezTo>
                    <a:cubicBezTo>
                      <a:pt x="3016" y="586"/>
                      <a:pt x="3013" y="594"/>
                      <a:pt x="3016" y="596"/>
                    </a:cubicBezTo>
                    <a:cubicBezTo>
                      <a:pt x="3027" y="605"/>
                      <a:pt x="3037" y="612"/>
                      <a:pt x="3049" y="620"/>
                    </a:cubicBezTo>
                    <a:cubicBezTo>
                      <a:pt x="3059" y="630"/>
                      <a:pt x="3071" y="641"/>
                      <a:pt x="3079" y="653"/>
                    </a:cubicBezTo>
                    <a:cubicBezTo>
                      <a:pt x="3093" y="671"/>
                      <a:pt x="3096" y="703"/>
                      <a:pt x="3110" y="722"/>
                    </a:cubicBezTo>
                    <a:cubicBezTo>
                      <a:pt x="3123" y="740"/>
                      <a:pt x="3152" y="743"/>
                      <a:pt x="3166" y="761"/>
                    </a:cubicBezTo>
                    <a:cubicBezTo>
                      <a:pt x="3171" y="768"/>
                      <a:pt x="3180" y="774"/>
                      <a:pt x="3188" y="780"/>
                    </a:cubicBezTo>
                    <a:cubicBezTo>
                      <a:pt x="3207" y="828"/>
                      <a:pt x="3217" y="879"/>
                      <a:pt x="3235" y="926"/>
                    </a:cubicBezTo>
                    <a:cubicBezTo>
                      <a:pt x="3247" y="971"/>
                      <a:pt x="3250" y="1017"/>
                      <a:pt x="3255" y="1063"/>
                    </a:cubicBezTo>
                    <a:cubicBezTo>
                      <a:pt x="3233" y="1017"/>
                      <a:pt x="3209" y="971"/>
                      <a:pt x="3176" y="931"/>
                    </a:cubicBezTo>
                    <a:cubicBezTo>
                      <a:pt x="3158" y="909"/>
                      <a:pt x="3137" y="890"/>
                      <a:pt x="3114" y="872"/>
                    </a:cubicBezTo>
                    <a:cubicBezTo>
                      <a:pt x="3105" y="854"/>
                      <a:pt x="3097" y="836"/>
                      <a:pt x="3085" y="820"/>
                    </a:cubicBezTo>
                    <a:cubicBezTo>
                      <a:pt x="3054" y="768"/>
                      <a:pt x="3021" y="717"/>
                      <a:pt x="2986" y="668"/>
                    </a:cubicBezTo>
                    <a:cubicBezTo>
                      <a:pt x="2946" y="622"/>
                      <a:pt x="2891" y="589"/>
                      <a:pt x="2849" y="545"/>
                    </a:cubicBezTo>
                    <a:cubicBezTo>
                      <a:pt x="2810" y="498"/>
                      <a:pt x="2775" y="443"/>
                      <a:pt x="2731" y="400"/>
                    </a:cubicBezTo>
                    <a:cubicBezTo>
                      <a:pt x="2684" y="356"/>
                      <a:pt x="2642" y="309"/>
                      <a:pt x="2588" y="272"/>
                    </a:cubicBezTo>
                    <a:cubicBezTo>
                      <a:pt x="2536" y="238"/>
                      <a:pt x="2472" y="224"/>
                      <a:pt x="2415" y="202"/>
                    </a:cubicBezTo>
                    <a:cubicBezTo>
                      <a:pt x="2376" y="173"/>
                      <a:pt x="2339" y="140"/>
                      <a:pt x="2295" y="118"/>
                    </a:cubicBezTo>
                    <a:cubicBezTo>
                      <a:pt x="2249" y="92"/>
                      <a:pt x="2190" y="96"/>
                      <a:pt x="2142" y="78"/>
                    </a:cubicBezTo>
                    <a:cubicBezTo>
                      <a:pt x="2092" y="64"/>
                      <a:pt x="2042" y="49"/>
                      <a:pt x="1988" y="49"/>
                    </a:cubicBezTo>
                    <a:cubicBezTo>
                      <a:pt x="1982" y="49"/>
                      <a:pt x="1976" y="49"/>
                      <a:pt x="1970" y="49"/>
                    </a:cubicBezTo>
                    <a:cubicBezTo>
                      <a:pt x="1909" y="52"/>
                      <a:pt x="1852" y="85"/>
                      <a:pt x="1797" y="97"/>
                    </a:cubicBezTo>
                    <a:cubicBezTo>
                      <a:pt x="1755" y="106"/>
                      <a:pt x="1717" y="119"/>
                      <a:pt x="1680" y="136"/>
                    </a:cubicBezTo>
                    <a:cubicBezTo>
                      <a:pt x="1604" y="119"/>
                      <a:pt x="1528" y="104"/>
                      <a:pt x="1451" y="101"/>
                    </a:cubicBezTo>
                    <a:cubicBezTo>
                      <a:pt x="1449" y="101"/>
                      <a:pt x="1447" y="101"/>
                      <a:pt x="1446" y="101"/>
                    </a:cubicBezTo>
                    <a:cubicBezTo>
                      <a:pt x="1356" y="101"/>
                      <a:pt x="1272" y="134"/>
                      <a:pt x="1187" y="152"/>
                    </a:cubicBezTo>
                    <a:cubicBezTo>
                      <a:pt x="1091" y="173"/>
                      <a:pt x="997" y="202"/>
                      <a:pt x="912" y="250"/>
                    </a:cubicBezTo>
                    <a:cubicBezTo>
                      <a:pt x="828" y="301"/>
                      <a:pt x="763" y="379"/>
                      <a:pt x="696" y="443"/>
                    </a:cubicBezTo>
                    <a:cubicBezTo>
                      <a:pt x="639" y="494"/>
                      <a:pt x="592" y="551"/>
                      <a:pt x="550" y="613"/>
                    </a:cubicBezTo>
                    <a:cubicBezTo>
                      <a:pt x="504" y="644"/>
                      <a:pt x="462" y="682"/>
                      <a:pt x="420" y="718"/>
                    </a:cubicBezTo>
                    <a:cubicBezTo>
                      <a:pt x="375" y="759"/>
                      <a:pt x="360" y="825"/>
                      <a:pt x="323" y="871"/>
                    </a:cubicBezTo>
                    <a:cubicBezTo>
                      <a:pt x="283" y="916"/>
                      <a:pt x="226" y="953"/>
                      <a:pt x="193" y="1007"/>
                    </a:cubicBezTo>
                    <a:cubicBezTo>
                      <a:pt x="160" y="1061"/>
                      <a:pt x="141" y="1118"/>
                      <a:pt x="116" y="1175"/>
                    </a:cubicBezTo>
                    <a:cubicBezTo>
                      <a:pt x="93" y="1233"/>
                      <a:pt x="54" y="1288"/>
                      <a:pt x="41" y="1350"/>
                    </a:cubicBezTo>
                    <a:cubicBezTo>
                      <a:pt x="24" y="1412"/>
                      <a:pt x="31" y="1475"/>
                      <a:pt x="27" y="1537"/>
                    </a:cubicBezTo>
                    <a:cubicBezTo>
                      <a:pt x="20" y="1599"/>
                      <a:pt x="31" y="1661"/>
                      <a:pt x="31" y="1723"/>
                    </a:cubicBezTo>
                    <a:cubicBezTo>
                      <a:pt x="34" y="1785"/>
                      <a:pt x="1" y="1849"/>
                      <a:pt x="10" y="1914"/>
                    </a:cubicBezTo>
                    <a:cubicBezTo>
                      <a:pt x="8" y="1955"/>
                      <a:pt x="30" y="1991"/>
                      <a:pt x="53" y="2027"/>
                    </a:cubicBezTo>
                    <a:cubicBezTo>
                      <a:pt x="70" y="2069"/>
                      <a:pt x="90" y="2113"/>
                      <a:pt x="104" y="2155"/>
                    </a:cubicBezTo>
                    <a:cubicBezTo>
                      <a:pt x="118" y="2193"/>
                      <a:pt x="134" y="2232"/>
                      <a:pt x="153" y="2268"/>
                    </a:cubicBezTo>
                    <a:cubicBezTo>
                      <a:pt x="159" y="2301"/>
                      <a:pt x="162" y="2335"/>
                      <a:pt x="169" y="2368"/>
                    </a:cubicBezTo>
                    <a:cubicBezTo>
                      <a:pt x="206" y="2544"/>
                      <a:pt x="295" y="2708"/>
                      <a:pt x="387" y="2859"/>
                    </a:cubicBezTo>
                    <a:cubicBezTo>
                      <a:pt x="478" y="3012"/>
                      <a:pt x="586" y="3161"/>
                      <a:pt x="725" y="3278"/>
                    </a:cubicBezTo>
                    <a:cubicBezTo>
                      <a:pt x="862" y="3395"/>
                      <a:pt x="1016" y="3499"/>
                      <a:pt x="1188" y="3567"/>
                    </a:cubicBezTo>
                    <a:cubicBezTo>
                      <a:pt x="1355" y="3632"/>
                      <a:pt x="1534" y="3648"/>
                      <a:pt x="1714" y="3648"/>
                    </a:cubicBezTo>
                    <a:cubicBezTo>
                      <a:pt x="1721" y="3648"/>
                      <a:pt x="1729" y="3648"/>
                      <a:pt x="1736" y="3648"/>
                    </a:cubicBezTo>
                    <a:cubicBezTo>
                      <a:pt x="1907" y="3645"/>
                      <a:pt x="2091" y="3608"/>
                      <a:pt x="2249" y="3510"/>
                    </a:cubicBezTo>
                    <a:cubicBezTo>
                      <a:pt x="2254" y="3521"/>
                      <a:pt x="2262" y="3527"/>
                      <a:pt x="2269" y="3531"/>
                    </a:cubicBezTo>
                    <a:cubicBezTo>
                      <a:pt x="2218" y="3559"/>
                      <a:pt x="2167" y="3586"/>
                      <a:pt x="2113" y="3612"/>
                    </a:cubicBezTo>
                    <a:cubicBezTo>
                      <a:pt x="2068" y="3635"/>
                      <a:pt x="2014" y="3662"/>
                      <a:pt x="1960" y="3662"/>
                    </a:cubicBezTo>
                    <a:cubicBezTo>
                      <a:pt x="1945" y="3662"/>
                      <a:pt x="1930" y="3660"/>
                      <a:pt x="1915" y="3655"/>
                    </a:cubicBezTo>
                    <a:cubicBezTo>
                      <a:pt x="1915" y="3655"/>
                      <a:pt x="1915" y="3655"/>
                      <a:pt x="1915" y="3655"/>
                    </a:cubicBezTo>
                    <a:cubicBezTo>
                      <a:pt x="1912" y="3655"/>
                      <a:pt x="1912" y="3677"/>
                      <a:pt x="1915" y="3678"/>
                    </a:cubicBezTo>
                    <a:cubicBezTo>
                      <a:pt x="1937" y="3692"/>
                      <a:pt x="1959" y="3697"/>
                      <a:pt x="1981" y="3697"/>
                    </a:cubicBezTo>
                    <a:cubicBezTo>
                      <a:pt x="2006" y="3697"/>
                      <a:pt x="2031" y="3690"/>
                      <a:pt x="2055" y="3682"/>
                    </a:cubicBezTo>
                    <a:cubicBezTo>
                      <a:pt x="2126" y="3656"/>
                      <a:pt x="2186" y="3603"/>
                      <a:pt x="2252" y="3579"/>
                    </a:cubicBezTo>
                    <a:cubicBezTo>
                      <a:pt x="2313" y="3557"/>
                      <a:pt x="2372" y="3527"/>
                      <a:pt x="2427" y="3492"/>
                    </a:cubicBezTo>
                    <a:cubicBezTo>
                      <a:pt x="2486" y="3458"/>
                      <a:pt x="2538" y="3428"/>
                      <a:pt x="2592" y="3396"/>
                    </a:cubicBezTo>
                    <a:lnTo>
                      <a:pt x="2593" y="3396"/>
                    </a:lnTo>
                    <a:cubicBezTo>
                      <a:pt x="2597" y="3396"/>
                      <a:pt x="2600" y="3397"/>
                      <a:pt x="2602" y="3397"/>
                    </a:cubicBezTo>
                    <a:cubicBezTo>
                      <a:pt x="2604" y="3397"/>
                      <a:pt x="2605" y="3397"/>
                      <a:pt x="2607" y="3396"/>
                    </a:cubicBezTo>
                    <a:cubicBezTo>
                      <a:pt x="2631" y="3389"/>
                      <a:pt x="2651" y="3375"/>
                      <a:pt x="2677" y="3369"/>
                    </a:cubicBezTo>
                    <a:cubicBezTo>
                      <a:pt x="2716" y="3362"/>
                      <a:pt x="2754" y="3355"/>
                      <a:pt x="2788" y="3334"/>
                    </a:cubicBezTo>
                    <a:cubicBezTo>
                      <a:pt x="2812" y="3320"/>
                      <a:pt x="2833" y="3305"/>
                      <a:pt x="2854" y="3290"/>
                    </a:cubicBezTo>
                    <a:cubicBezTo>
                      <a:pt x="2874" y="3291"/>
                      <a:pt x="2899" y="3299"/>
                      <a:pt x="2919" y="3299"/>
                    </a:cubicBezTo>
                    <a:cubicBezTo>
                      <a:pt x="2927" y="3299"/>
                      <a:pt x="2934" y="3297"/>
                      <a:pt x="2940" y="3294"/>
                    </a:cubicBezTo>
                    <a:cubicBezTo>
                      <a:pt x="2965" y="3281"/>
                      <a:pt x="2986" y="3264"/>
                      <a:pt x="3009" y="3249"/>
                    </a:cubicBezTo>
                    <a:cubicBezTo>
                      <a:pt x="3034" y="3232"/>
                      <a:pt x="3027" y="3194"/>
                      <a:pt x="3046" y="3176"/>
                    </a:cubicBezTo>
                    <a:cubicBezTo>
                      <a:pt x="3067" y="3159"/>
                      <a:pt x="3105" y="3154"/>
                      <a:pt x="3126" y="3135"/>
                    </a:cubicBezTo>
                    <a:cubicBezTo>
                      <a:pt x="3145" y="3114"/>
                      <a:pt x="3156" y="3091"/>
                      <a:pt x="3173" y="3070"/>
                    </a:cubicBezTo>
                    <a:cubicBezTo>
                      <a:pt x="3191" y="3049"/>
                      <a:pt x="3221" y="3036"/>
                      <a:pt x="3236" y="3012"/>
                    </a:cubicBezTo>
                    <a:cubicBezTo>
                      <a:pt x="3250" y="2990"/>
                      <a:pt x="3249" y="2957"/>
                      <a:pt x="3260" y="2935"/>
                    </a:cubicBezTo>
                    <a:lnTo>
                      <a:pt x="3264" y="2920"/>
                    </a:lnTo>
                    <a:cubicBezTo>
                      <a:pt x="3309" y="2887"/>
                      <a:pt x="3374" y="2865"/>
                      <a:pt x="3408" y="2818"/>
                    </a:cubicBezTo>
                    <a:cubicBezTo>
                      <a:pt x="3447" y="2767"/>
                      <a:pt x="3477" y="2711"/>
                      <a:pt x="3510" y="2653"/>
                    </a:cubicBezTo>
                    <a:cubicBezTo>
                      <a:pt x="3542" y="2597"/>
                      <a:pt x="3536" y="2526"/>
                      <a:pt x="3558" y="2466"/>
                    </a:cubicBezTo>
                    <a:cubicBezTo>
                      <a:pt x="3584" y="2408"/>
                      <a:pt x="3623" y="2350"/>
                      <a:pt x="3642" y="2287"/>
                    </a:cubicBezTo>
                    <a:cubicBezTo>
                      <a:pt x="3656" y="2224"/>
                      <a:pt x="3663" y="2158"/>
                      <a:pt x="3668" y="2093"/>
                    </a:cubicBezTo>
                    <a:cubicBezTo>
                      <a:pt x="3677" y="2027"/>
                      <a:pt x="3697" y="1962"/>
                      <a:pt x="3697" y="1896"/>
                    </a:cubicBezTo>
                    <a:cubicBezTo>
                      <a:pt x="3696" y="1831"/>
                      <a:pt x="3675" y="1765"/>
                      <a:pt x="3666" y="1701"/>
                    </a:cubicBezTo>
                    <a:cubicBezTo>
                      <a:pt x="3659" y="1635"/>
                      <a:pt x="3633" y="1573"/>
                      <a:pt x="3617" y="1509"/>
                    </a:cubicBezTo>
                    <a:cubicBezTo>
                      <a:pt x="3601" y="1446"/>
                      <a:pt x="3619" y="1372"/>
                      <a:pt x="3597" y="1310"/>
                    </a:cubicBezTo>
                    <a:cubicBezTo>
                      <a:pt x="3569" y="1234"/>
                      <a:pt x="3494" y="1183"/>
                      <a:pt x="3449" y="1117"/>
                    </a:cubicBezTo>
                    <a:cubicBezTo>
                      <a:pt x="3463" y="1110"/>
                      <a:pt x="3480" y="1101"/>
                      <a:pt x="3477" y="1098"/>
                    </a:cubicBezTo>
                    <a:cubicBezTo>
                      <a:pt x="3460" y="1079"/>
                      <a:pt x="3433" y="1069"/>
                      <a:pt x="3432" y="1041"/>
                    </a:cubicBezTo>
                    <a:cubicBezTo>
                      <a:pt x="3429" y="1014"/>
                      <a:pt x="3449" y="973"/>
                      <a:pt x="3454" y="940"/>
                    </a:cubicBezTo>
                    <a:cubicBezTo>
                      <a:pt x="3456" y="908"/>
                      <a:pt x="3481" y="861"/>
                      <a:pt x="3481" y="829"/>
                    </a:cubicBezTo>
                    <a:cubicBezTo>
                      <a:pt x="3481" y="798"/>
                      <a:pt x="3460" y="780"/>
                      <a:pt x="3451" y="754"/>
                    </a:cubicBezTo>
                    <a:cubicBezTo>
                      <a:pt x="3441" y="726"/>
                      <a:pt x="3414" y="712"/>
                      <a:pt x="3400" y="688"/>
                    </a:cubicBezTo>
                    <a:cubicBezTo>
                      <a:pt x="3388" y="662"/>
                      <a:pt x="3389" y="622"/>
                      <a:pt x="3372" y="598"/>
                    </a:cubicBezTo>
                    <a:cubicBezTo>
                      <a:pt x="3355" y="574"/>
                      <a:pt x="3353" y="538"/>
                      <a:pt x="3332" y="516"/>
                    </a:cubicBezTo>
                    <a:cubicBezTo>
                      <a:pt x="3313" y="492"/>
                      <a:pt x="3268" y="499"/>
                      <a:pt x="3247" y="479"/>
                    </a:cubicBezTo>
                    <a:lnTo>
                      <a:pt x="3182" y="422"/>
                    </a:lnTo>
                    <a:cubicBezTo>
                      <a:pt x="3162" y="403"/>
                      <a:pt x="3152" y="371"/>
                      <a:pt x="3130" y="352"/>
                    </a:cubicBezTo>
                    <a:cubicBezTo>
                      <a:pt x="3110" y="331"/>
                      <a:pt x="3093" y="304"/>
                      <a:pt x="3072" y="284"/>
                    </a:cubicBezTo>
                    <a:cubicBezTo>
                      <a:pt x="3050" y="265"/>
                      <a:pt x="3031" y="242"/>
                      <a:pt x="3009" y="224"/>
                    </a:cubicBezTo>
                    <a:cubicBezTo>
                      <a:pt x="2986" y="207"/>
                      <a:pt x="2949" y="209"/>
                      <a:pt x="2928" y="190"/>
                    </a:cubicBezTo>
                    <a:cubicBezTo>
                      <a:pt x="2906" y="172"/>
                      <a:pt x="2892" y="140"/>
                      <a:pt x="2870" y="119"/>
                    </a:cubicBezTo>
                    <a:cubicBezTo>
                      <a:pt x="2848" y="100"/>
                      <a:pt x="2829" y="75"/>
                      <a:pt x="2804" y="56"/>
                    </a:cubicBezTo>
                    <a:cubicBezTo>
                      <a:pt x="2781" y="37"/>
                      <a:pt x="2742" y="45"/>
                      <a:pt x="2717" y="31"/>
                    </a:cubicBezTo>
                    <a:cubicBezTo>
                      <a:pt x="2687" y="18"/>
                      <a:pt x="2658" y="2"/>
                      <a:pt x="2624" y="1"/>
                    </a:cubicBezTo>
                    <a:cubicBezTo>
                      <a:pt x="2623" y="1"/>
                      <a:pt x="2622" y="1"/>
                      <a:pt x="2621"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29"/>
              <p:cNvSpPr/>
              <p:nvPr/>
            </p:nvSpPr>
            <p:spPr>
              <a:xfrm>
                <a:off x="815625" y="3753375"/>
                <a:ext cx="93225" cy="92050"/>
              </a:xfrm>
              <a:custGeom>
                <a:rect b="b" l="l" r="r" t="t"/>
                <a:pathLst>
                  <a:path extrusionOk="0" h="3682" w="3729">
                    <a:moveTo>
                      <a:pt x="2134" y="646"/>
                    </a:moveTo>
                    <a:cubicBezTo>
                      <a:pt x="2189" y="666"/>
                      <a:pt x="2242" y="686"/>
                      <a:pt x="2296" y="711"/>
                    </a:cubicBezTo>
                    <a:cubicBezTo>
                      <a:pt x="2285" y="713"/>
                      <a:pt x="2277" y="714"/>
                      <a:pt x="2266" y="715"/>
                    </a:cubicBezTo>
                    <a:cubicBezTo>
                      <a:pt x="2223" y="692"/>
                      <a:pt x="2179" y="669"/>
                      <a:pt x="2134" y="646"/>
                    </a:cubicBezTo>
                    <a:close/>
                    <a:moveTo>
                      <a:pt x="1604" y="780"/>
                    </a:moveTo>
                    <a:cubicBezTo>
                      <a:pt x="1711" y="781"/>
                      <a:pt x="1824" y="803"/>
                      <a:pt x="1938" y="836"/>
                    </a:cubicBezTo>
                    <a:lnTo>
                      <a:pt x="1891" y="863"/>
                    </a:lnTo>
                    <a:cubicBezTo>
                      <a:pt x="1755" y="824"/>
                      <a:pt x="1616" y="799"/>
                      <a:pt x="1472" y="798"/>
                    </a:cubicBezTo>
                    <a:cubicBezTo>
                      <a:pt x="1513" y="788"/>
                      <a:pt x="1556" y="780"/>
                      <a:pt x="1604" y="780"/>
                    </a:cubicBezTo>
                    <a:close/>
                    <a:moveTo>
                      <a:pt x="2000" y="856"/>
                    </a:moveTo>
                    <a:cubicBezTo>
                      <a:pt x="2019" y="863"/>
                      <a:pt x="2037" y="864"/>
                      <a:pt x="2057" y="872"/>
                    </a:cubicBezTo>
                    <a:cubicBezTo>
                      <a:pt x="2076" y="880"/>
                      <a:pt x="2095" y="891"/>
                      <a:pt x="2112" y="900"/>
                    </a:cubicBezTo>
                    <a:cubicBezTo>
                      <a:pt x="2088" y="901"/>
                      <a:pt x="2063" y="904"/>
                      <a:pt x="2037" y="908"/>
                    </a:cubicBezTo>
                    <a:cubicBezTo>
                      <a:pt x="2013" y="898"/>
                      <a:pt x="1986" y="890"/>
                      <a:pt x="1959" y="880"/>
                    </a:cubicBezTo>
                    <a:lnTo>
                      <a:pt x="2000" y="856"/>
                    </a:lnTo>
                    <a:close/>
                    <a:moveTo>
                      <a:pt x="2177" y="944"/>
                    </a:moveTo>
                    <a:cubicBezTo>
                      <a:pt x="2184" y="944"/>
                      <a:pt x="2191" y="944"/>
                      <a:pt x="2197" y="945"/>
                    </a:cubicBezTo>
                    <a:cubicBezTo>
                      <a:pt x="2255" y="980"/>
                      <a:pt x="2308" y="1017"/>
                      <a:pt x="2361" y="1057"/>
                    </a:cubicBezTo>
                    <a:cubicBezTo>
                      <a:pt x="2308" y="1022"/>
                      <a:pt x="2253" y="993"/>
                      <a:pt x="2196" y="967"/>
                    </a:cubicBezTo>
                    <a:cubicBezTo>
                      <a:pt x="2178" y="959"/>
                      <a:pt x="2157" y="952"/>
                      <a:pt x="2136" y="945"/>
                    </a:cubicBezTo>
                    <a:cubicBezTo>
                      <a:pt x="2150" y="945"/>
                      <a:pt x="2164" y="944"/>
                      <a:pt x="2177" y="944"/>
                    </a:cubicBezTo>
                    <a:close/>
                    <a:moveTo>
                      <a:pt x="2361" y="736"/>
                    </a:moveTo>
                    <a:cubicBezTo>
                      <a:pt x="2490" y="798"/>
                      <a:pt x="2613" y="872"/>
                      <a:pt x="2731" y="948"/>
                    </a:cubicBezTo>
                    <a:cubicBezTo>
                      <a:pt x="2747" y="960"/>
                      <a:pt x="2765" y="974"/>
                      <a:pt x="2782" y="986"/>
                    </a:cubicBezTo>
                    <a:cubicBezTo>
                      <a:pt x="2787" y="993"/>
                      <a:pt x="2791" y="1002"/>
                      <a:pt x="2796" y="1008"/>
                    </a:cubicBezTo>
                    <a:cubicBezTo>
                      <a:pt x="2800" y="1030"/>
                      <a:pt x="2800" y="1052"/>
                      <a:pt x="2796" y="1073"/>
                    </a:cubicBezTo>
                    <a:cubicBezTo>
                      <a:pt x="2673" y="953"/>
                      <a:pt x="2524" y="860"/>
                      <a:pt x="2377" y="776"/>
                    </a:cubicBezTo>
                    <a:cubicBezTo>
                      <a:pt x="2357" y="763"/>
                      <a:pt x="2333" y="752"/>
                      <a:pt x="2313" y="741"/>
                    </a:cubicBezTo>
                    <a:cubicBezTo>
                      <a:pt x="2329" y="740"/>
                      <a:pt x="2344" y="737"/>
                      <a:pt x="2361" y="736"/>
                    </a:cubicBezTo>
                    <a:close/>
                    <a:moveTo>
                      <a:pt x="1462" y="1098"/>
                    </a:moveTo>
                    <a:cubicBezTo>
                      <a:pt x="1448" y="1099"/>
                      <a:pt x="1435" y="1103"/>
                      <a:pt x="1419" y="1105"/>
                    </a:cubicBezTo>
                    <a:cubicBezTo>
                      <a:pt x="1406" y="1106"/>
                      <a:pt x="1390" y="1112"/>
                      <a:pt x="1377" y="1113"/>
                    </a:cubicBezTo>
                    <a:cubicBezTo>
                      <a:pt x="1375" y="1109"/>
                      <a:pt x="1375" y="1106"/>
                      <a:pt x="1375" y="1103"/>
                    </a:cubicBezTo>
                    <a:cubicBezTo>
                      <a:pt x="1403" y="1099"/>
                      <a:pt x="1432" y="1099"/>
                      <a:pt x="1462" y="1098"/>
                    </a:cubicBezTo>
                    <a:close/>
                    <a:moveTo>
                      <a:pt x="2825" y="1057"/>
                    </a:moveTo>
                    <a:cubicBezTo>
                      <a:pt x="2838" y="1079"/>
                      <a:pt x="2853" y="1099"/>
                      <a:pt x="2866" y="1121"/>
                    </a:cubicBezTo>
                    <a:cubicBezTo>
                      <a:pt x="2866" y="1121"/>
                      <a:pt x="2866" y="1122"/>
                      <a:pt x="2866" y="1123"/>
                    </a:cubicBezTo>
                    <a:lnTo>
                      <a:pt x="2866" y="1123"/>
                    </a:lnTo>
                    <a:cubicBezTo>
                      <a:pt x="2850" y="1111"/>
                      <a:pt x="2835" y="1100"/>
                      <a:pt x="2819" y="1090"/>
                    </a:cubicBezTo>
                    <a:cubicBezTo>
                      <a:pt x="2822" y="1079"/>
                      <a:pt x="2822" y="1066"/>
                      <a:pt x="2825" y="1057"/>
                    </a:cubicBezTo>
                    <a:close/>
                    <a:moveTo>
                      <a:pt x="1333" y="1108"/>
                    </a:moveTo>
                    <a:cubicBezTo>
                      <a:pt x="1334" y="1113"/>
                      <a:pt x="1334" y="1119"/>
                      <a:pt x="1335" y="1121"/>
                    </a:cubicBezTo>
                    <a:cubicBezTo>
                      <a:pt x="1225" y="1143"/>
                      <a:pt x="1118" y="1178"/>
                      <a:pt x="1012" y="1227"/>
                    </a:cubicBezTo>
                    <a:cubicBezTo>
                      <a:pt x="1019" y="1213"/>
                      <a:pt x="1026" y="1197"/>
                      <a:pt x="1033" y="1183"/>
                    </a:cubicBezTo>
                    <a:cubicBezTo>
                      <a:pt x="1086" y="1161"/>
                      <a:pt x="1141" y="1145"/>
                      <a:pt x="1201" y="1131"/>
                    </a:cubicBezTo>
                    <a:cubicBezTo>
                      <a:pt x="1243" y="1120"/>
                      <a:pt x="1287" y="1114"/>
                      <a:pt x="1333" y="1108"/>
                    </a:cubicBezTo>
                    <a:close/>
                    <a:moveTo>
                      <a:pt x="1686" y="1291"/>
                    </a:moveTo>
                    <a:cubicBezTo>
                      <a:pt x="1713" y="1292"/>
                      <a:pt x="1739" y="1295"/>
                      <a:pt x="1765" y="1297"/>
                    </a:cubicBezTo>
                    <a:cubicBezTo>
                      <a:pt x="1732" y="1306"/>
                      <a:pt x="1700" y="1319"/>
                      <a:pt x="1670" y="1332"/>
                    </a:cubicBezTo>
                    <a:cubicBezTo>
                      <a:pt x="1671" y="1318"/>
                      <a:pt x="1675" y="1304"/>
                      <a:pt x="1678" y="1291"/>
                    </a:cubicBezTo>
                    <a:close/>
                    <a:moveTo>
                      <a:pt x="976" y="1368"/>
                    </a:moveTo>
                    <a:cubicBezTo>
                      <a:pt x="968" y="1373"/>
                      <a:pt x="957" y="1380"/>
                      <a:pt x="949" y="1384"/>
                    </a:cubicBezTo>
                    <a:cubicBezTo>
                      <a:pt x="950" y="1381"/>
                      <a:pt x="950" y="1379"/>
                      <a:pt x="953" y="1375"/>
                    </a:cubicBezTo>
                    <a:cubicBezTo>
                      <a:pt x="961" y="1373"/>
                      <a:pt x="969" y="1372"/>
                      <a:pt x="976" y="1368"/>
                    </a:cubicBezTo>
                    <a:close/>
                    <a:moveTo>
                      <a:pt x="1843" y="1310"/>
                    </a:moveTo>
                    <a:cubicBezTo>
                      <a:pt x="1876" y="1314"/>
                      <a:pt x="1907" y="1319"/>
                      <a:pt x="1938" y="1333"/>
                    </a:cubicBezTo>
                    <a:cubicBezTo>
                      <a:pt x="2014" y="1366"/>
                      <a:pt x="2069" y="1428"/>
                      <a:pt x="2123" y="1479"/>
                    </a:cubicBezTo>
                    <a:cubicBezTo>
                      <a:pt x="2069" y="1450"/>
                      <a:pt x="2013" y="1428"/>
                      <a:pt x="1955" y="1409"/>
                    </a:cubicBezTo>
                    <a:cubicBezTo>
                      <a:pt x="1878" y="1384"/>
                      <a:pt x="1796" y="1366"/>
                      <a:pt x="1714" y="1359"/>
                    </a:cubicBezTo>
                    <a:cubicBezTo>
                      <a:pt x="1755" y="1339"/>
                      <a:pt x="1796" y="1319"/>
                      <a:pt x="1843" y="1310"/>
                    </a:cubicBezTo>
                    <a:close/>
                    <a:moveTo>
                      <a:pt x="3144" y="596"/>
                    </a:moveTo>
                    <a:cubicBezTo>
                      <a:pt x="3159" y="608"/>
                      <a:pt x="3173" y="618"/>
                      <a:pt x="3185" y="631"/>
                    </a:cubicBezTo>
                    <a:cubicBezTo>
                      <a:pt x="3240" y="691"/>
                      <a:pt x="3292" y="750"/>
                      <a:pt x="3338" y="816"/>
                    </a:cubicBezTo>
                    <a:cubicBezTo>
                      <a:pt x="3385" y="880"/>
                      <a:pt x="3423" y="955"/>
                      <a:pt x="3451" y="1032"/>
                    </a:cubicBezTo>
                    <a:cubicBezTo>
                      <a:pt x="3475" y="1113"/>
                      <a:pt x="3448" y="1204"/>
                      <a:pt x="3455" y="1284"/>
                    </a:cubicBezTo>
                    <a:cubicBezTo>
                      <a:pt x="3462" y="1365"/>
                      <a:pt x="3469" y="1443"/>
                      <a:pt x="3455" y="1525"/>
                    </a:cubicBezTo>
                    <a:cubicBezTo>
                      <a:pt x="3453" y="1537"/>
                      <a:pt x="3451" y="1547"/>
                      <a:pt x="3448" y="1559"/>
                    </a:cubicBezTo>
                    <a:cubicBezTo>
                      <a:pt x="3423" y="1486"/>
                      <a:pt x="3390" y="1417"/>
                      <a:pt x="3352" y="1352"/>
                    </a:cubicBezTo>
                    <a:cubicBezTo>
                      <a:pt x="3361" y="1321"/>
                      <a:pt x="3368" y="1288"/>
                      <a:pt x="3364" y="1258"/>
                    </a:cubicBezTo>
                    <a:cubicBezTo>
                      <a:pt x="3356" y="1196"/>
                      <a:pt x="3335" y="1138"/>
                      <a:pt x="3323" y="1077"/>
                    </a:cubicBezTo>
                    <a:cubicBezTo>
                      <a:pt x="3310" y="1015"/>
                      <a:pt x="3290" y="956"/>
                      <a:pt x="3269" y="894"/>
                    </a:cubicBezTo>
                    <a:cubicBezTo>
                      <a:pt x="3251" y="832"/>
                      <a:pt x="3199" y="788"/>
                      <a:pt x="3171" y="730"/>
                    </a:cubicBezTo>
                    <a:cubicBezTo>
                      <a:pt x="3155" y="693"/>
                      <a:pt x="3155" y="640"/>
                      <a:pt x="3144" y="596"/>
                    </a:cubicBezTo>
                    <a:close/>
                    <a:moveTo>
                      <a:pt x="2480" y="1145"/>
                    </a:moveTo>
                    <a:lnTo>
                      <a:pt x="2480" y="1145"/>
                    </a:lnTo>
                    <a:cubicBezTo>
                      <a:pt x="2629" y="1249"/>
                      <a:pt x="2794" y="1352"/>
                      <a:pt x="2882" y="1516"/>
                    </a:cubicBezTo>
                    <a:cubicBezTo>
                      <a:pt x="2897" y="1544"/>
                      <a:pt x="2910" y="1574"/>
                      <a:pt x="2922" y="1603"/>
                    </a:cubicBezTo>
                    <a:cubicBezTo>
                      <a:pt x="2908" y="1581"/>
                      <a:pt x="2896" y="1556"/>
                      <a:pt x="2882" y="1537"/>
                    </a:cubicBezTo>
                    <a:cubicBezTo>
                      <a:pt x="2818" y="1431"/>
                      <a:pt x="2723" y="1352"/>
                      <a:pt x="2622" y="1291"/>
                    </a:cubicBezTo>
                    <a:cubicBezTo>
                      <a:pt x="2580" y="1237"/>
                      <a:pt x="2531" y="1189"/>
                      <a:pt x="2480" y="1145"/>
                    </a:cubicBezTo>
                    <a:close/>
                    <a:moveTo>
                      <a:pt x="1608" y="1665"/>
                    </a:moveTo>
                    <a:lnTo>
                      <a:pt x="1608" y="1677"/>
                    </a:lnTo>
                    <a:cubicBezTo>
                      <a:pt x="1534" y="1699"/>
                      <a:pt x="1465" y="1736"/>
                      <a:pt x="1410" y="1785"/>
                    </a:cubicBezTo>
                    <a:cubicBezTo>
                      <a:pt x="1388" y="1801"/>
                      <a:pt x="1367" y="1823"/>
                      <a:pt x="1348" y="1848"/>
                    </a:cubicBezTo>
                    <a:cubicBezTo>
                      <a:pt x="1342" y="1849"/>
                      <a:pt x="1335" y="1851"/>
                      <a:pt x="1331" y="1853"/>
                    </a:cubicBezTo>
                    <a:cubicBezTo>
                      <a:pt x="1333" y="1849"/>
                      <a:pt x="1333" y="1844"/>
                      <a:pt x="1334" y="1841"/>
                    </a:cubicBezTo>
                    <a:cubicBezTo>
                      <a:pt x="1335" y="1837"/>
                      <a:pt x="1338" y="1834"/>
                      <a:pt x="1341" y="1830"/>
                    </a:cubicBezTo>
                    <a:cubicBezTo>
                      <a:pt x="1393" y="1747"/>
                      <a:pt x="1477" y="1710"/>
                      <a:pt x="1563" y="1683"/>
                    </a:cubicBezTo>
                    <a:cubicBezTo>
                      <a:pt x="1576" y="1676"/>
                      <a:pt x="1593" y="1670"/>
                      <a:pt x="1608" y="1665"/>
                    </a:cubicBezTo>
                    <a:close/>
                    <a:moveTo>
                      <a:pt x="665" y="1676"/>
                    </a:moveTo>
                    <a:cubicBezTo>
                      <a:pt x="665" y="1697"/>
                      <a:pt x="664" y="1717"/>
                      <a:pt x="664" y="1735"/>
                    </a:cubicBezTo>
                    <a:cubicBezTo>
                      <a:pt x="664" y="1775"/>
                      <a:pt x="667" y="1815"/>
                      <a:pt x="672" y="1855"/>
                    </a:cubicBezTo>
                    <a:cubicBezTo>
                      <a:pt x="664" y="1870"/>
                      <a:pt x="660" y="1885"/>
                      <a:pt x="654" y="1900"/>
                    </a:cubicBezTo>
                    <a:cubicBezTo>
                      <a:pt x="651" y="1823"/>
                      <a:pt x="654" y="1747"/>
                      <a:pt x="665" y="1676"/>
                    </a:cubicBezTo>
                    <a:close/>
                    <a:moveTo>
                      <a:pt x="3581" y="1713"/>
                    </a:moveTo>
                    <a:cubicBezTo>
                      <a:pt x="3581" y="1716"/>
                      <a:pt x="3583" y="1717"/>
                      <a:pt x="3583" y="1717"/>
                    </a:cubicBezTo>
                    <a:cubicBezTo>
                      <a:pt x="3587" y="1764"/>
                      <a:pt x="3599" y="1809"/>
                      <a:pt x="3601" y="1858"/>
                    </a:cubicBezTo>
                    <a:cubicBezTo>
                      <a:pt x="3606" y="1906"/>
                      <a:pt x="3601" y="1954"/>
                      <a:pt x="3594" y="2001"/>
                    </a:cubicBezTo>
                    <a:cubicBezTo>
                      <a:pt x="3591" y="2016"/>
                      <a:pt x="3583" y="2030"/>
                      <a:pt x="3572" y="2042"/>
                    </a:cubicBezTo>
                    <a:cubicBezTo>
                      <a:pt x="3564" y="2012"/>
                      <a:pt x="3555" y="1980"/>
                      <a:pt x="3548" y="1951"/>
                    </a:cubicBezTo>
                    <a:cubicBezTo>
                      <a:pt x="3543" y="1924"/>
                      <a:pt x="3532" y="1896"/>
                      <a:pt x="3522" y="1870"/>
                    </a:cubicBezTo>
                    <a:cubicBezTo>
                      <a:pt x="3544" y="1822"/>
                      <a:pt x="3565" y="1768"/>
                      <a:pt x="3581" y="1713"/>
                    </a:cubicBezTo>
                    <a:close/>
                    <a:moveTo>
                      <a:pt x="2491" y="1509"/>
                    </a:moveTo>
                    <a:cubicBezTo>
                      <a:pt x="2584" y="1650"/>
                      <a:pt x="2610" y="1826"/>
                      <a:pt x="2588" y="1964"/>
                    </a:cubicBezTo>
                    <a:cubicBezTo>
                      <a:pt x="2585" y="1992"/>
                      <a:pt x="2578" y="2023"/>
                      <a:pt x="2567" y="2054"/>
                    </a:cubicBezTo>
                    <a:cubicBezTo>
                      <a:pt x="2569" y="2013"/>
                      <a:pt x="2571" y="1969"/>
                      <a:pt x="2571" y="1929"/>
                    </a:cubicBezTo>
                    <a:cubicBezTo>
                      <a:pt x="2571" y="1836"/>
                      <a:pt x="2580" y="1735"/>
                      <a:pt x="2551" y="1637"/>
                    </a:cubicBezTo>
                    <a:cubicBezTo>
                      <a:pt x="2537" y="1593"/>
                      <a:pt x="2516" y="1551"/>
                      <a:pt x="2491" y="1509"/>
                    </a:cubicBezTo>
                    <a:close/>
                    <a:moveTo>
                      <a:pt x="1785" y="1620"/>
                    </a:moveTo>
                    <a:cubicBezTo>
                      <a:pt x="1807" y="1620"/>
                      <a:pt x="1828" y="1622"/>
                      <a:pt x="1850" y="1628"/>
                    </a:cubicBezTo>
                    <a:cubicBezTo>
                      <a:pt x="1951" y="1650"/>
                      <a:pt x="2047" y="1697"/>
                      <a:pt x="2119" y="1763"/>
                    </a:cubicBezTo>
                    <a:cubicBezTo>
                      <a:pt x="2131" y="1774"/>
                      <a:pt x="2139" y="1787"/>
                      <a:pt x="2150" y="1797"/>
                    </a:cubicBezTo>
                    <a:cubicBezTo>
                      <a:pt x="2130" y="1793"/>
                      <a:pt x="2110" y="1791"/>
                      <a:pt x="2090" y="1791"/>
                    </a:cubicBezTo>
                    <a:cubicBezTo>
                      <a:pt x="2026" y="1791"/>
                      <a:pt x="1962" y="1811"/>
                      <a:pt x="1905" y="1858"/>
                    </a:cubicBezTo>
                    <a:cubicBezTo>
                      <a:pt x="1868" y="1840"/>
                      <a:pt x="1827" y="1830"/>
                      <a:pt x="1786" y="1830"/>
                    </a:cubicBezTo>
                    <a:cubicBezTo>
                      <a:pt x="1778" y="1830"/>
                      <a:pt x="1771" y="1831"/>
                      <a:pt x="1763" y="1831"/>
                    </a:cubicBezTo>
                    <a:cubicBezTo>
                      <a:pt x="1704" y="1838"/>
                      <a:pt x="1660" y="1875"/>
                      <a:pt x="1624" y="1906"/>
                    </a:cubicBezTo>
                    <a:cubicBezTo>
                      <a:pt x="1620" y="1905"/>
                      <a:pt x="1615" y="1905"/>
                      <a:pt x="1610" y="1905"/>
                    </a:cubicBezTo>
                    <a:cubicBezTo>
                      <a:pt x="1586" y="1905"/>
                      <a:pt x="1560" y="1910"/>
                      <a:pt x="1535" y="1913"/>
                    </a:cubicBezTo>
                    <a:cubicBezTo>
                      <a:pt x="1485" y="1926"/>
                      <a:pt x="1452" y="1959"/>
                      <a:pt x="1415" y="1987"/>
                    </a:cubicBezTo>
                    <a:cubicBezTo>
                      <a:pt x="1385" y="2008"/>
                      <a:pt x="1346" y="2030"/>
                      <a:pt x="1320" y="2063"/>
                    </a:cubicBezTo>
                    <a:cubicBezTo>
                      <a:pt x="1320" y="2061"/>
                      <a:pt x="1320" y="2058"/>
                      <a:pt x="1319" y="2057"/>
                    </a:cubicBezTo>
                    <a:cubicBezTo>
                      <a:pt x="1334" y="1984"/>
                      <a:pt x="1366" y="1918"/>
                      <a:pt x="1408" y="1869"/>
                    </a:cubicBezTo>
                    <a:cubicBezTo>
                      <a:pt x="1452" y="1859"/>
                      <a:pt x="1498" y="1850"/>
                      <a:pt x="1543" y="1850"/>
                    </a:cubicBezTo>
                    <a:cubicBezTo>
                      <a:pt x="1578" y="1850"/>
                      <a:pt x="1612" y="1855"/>
                      <a:pt x="1644" y="1869"/>
                    </a:cubicBezTo>
                    <a:cubicBezTo>
                      <a:pt x="1644" y="1869"/>
                      <a:pt x="1644" y="1869"/>
                      <a:pt x="1644" y="1869"/>
                    </a:cubicBezTo>
                    <a:cubicBezTo>
                      <a:pt x="1648" y="1869"/>
                      <a:pt x="1652" y="1848"/>
                      <a:pt x="1649" y="1844"/>
                    </a:cubicBezTo>
                    <a:cubicBezTo>
                      <a:pt x="1611" y="1819"/>
                      <a:pt x="1570" y="1811"/>
                      <a:pt x="1528" y="1811"/>
                    </a:cubicBezTo>
                    <a:cubicBezTo>
                      <a:pt x="1508" y="1811"/>
                      <a:pt x="1489" y="1813"/>
                      <a:pt x="1469" y="1815"/>
                    </a:cubicBezTo>
                    <a:cubicBezTo>
                      <a:pt x="1507" y="1785"/>
                      <a:pt x="1552" y="1760"/>
                      <a:pt x="1602" y="1742"/>
                    </a:cubicBezTo>
                    <a:lnTo>
                      <a:pt x="1602" y="1742"/>
                    </a:lnTo>
                    <a:cubicBezTo>
                      <a:pt x="1601" y="1765"/>
                      <a:pt x="1601" y="1789"/>
                      <a:pt x="1596" y="1809"/>
                    </a:cubicBezTo>
                    <a:cubicBezTo>
                      <a:pt x="1595" y="1814"/>
                      <a:pt x="1604" y="1817"/>
                      <a:pt x="1611" y="1817"/>
                    </a:cubicBezTo>
                    <a:cubicBezTo>
                      <a:pt x="1616" y="1817"/>
                      <a:pt x="1619" y="1816"/>
                      <a:pt x="1620" y="1814"/>
                    </a:cubicBezTo>
                    <a:cubicBezTo>
                      <a:pt x="1629" y="1786"/>
                      <a:pt x="1634" y="1757"/>
                      <a:pt x="1638" y="1728"/>
                    </a:cubicBezTo>
                    <a:cubicBezTo>
                      <a:pt x="1683" y="1717"/>
                      <a:pt x="1729" y="1711"/>
                      <a:pt x="1774" y="1711"/>
                    </a:cubicBezTo>
                    <a:cubicBezTo>
                      <a:pt x="1839" y="1711"/>
                      <a:pt x="1904" y="1723"/>
                      <a:pt x="1962" y="1750"/>
                    </a:cubicBezTo>
                    <a:cubicBezTo>
                      <a:pt x="1963" y="1751"/>
                      <a:pt x="1965" y="1751"/>
                      <a:pt x="1967" y="1751"/>
                    </a:cubicBezTo>
                    <a:cubicBezTo>
                      <a:pt x="1987" y="1751"/>
                      <a:pt x="2008" y="1716"/>
                      <a:pt x="1986" y="1703"/>
                    </a:cubicBezTo>
                    <a:cubicBezTo>
                      <a:pt x="1920" y="1665"/>
                      <a:pt x="1845" y="1648"/>
                      <a:pt x="1768" y="1648"/>
                    </a:cubicBezTo>
                    <a:cubicBezTo>
                      <a:pt x="1727" y="1648"/>
                      <a:pt x="1686" y="1653"/>
                      <a:pt x="1645" y="1662"/>
                    </a:cubicBezTo>
                    <a:lnTo>
                      <a:pt x="1645" y="1647"/>
                    </a:lnTo>
                    <a:cubicBezTo>
                      <a:pt x="1690" y="1632"/>
                      <a:pt x="1737" y="1620"/>
                      <a:pt x="1785" y="1620"/>
                    </a:cubicBezTo>
                    <a:close/>
                    <a:moveTo>
                      <a:pt x="1637" y="1292"/>
                    </a:moveTo>
                    <a:lnTo>
                      <a:pt x="1637" y="1292"/>
                    </a:lnTo>
                    <a:cubicBezTo>
                      <a:pt x="1634" y="1306"/>
                      <a:pt x="1629" y="1319"/>
                      <a:pt x="1627" y="1335"/>
                    </a:cubicBezTo>
                    <a:cubicBezTo>
                      <a:pt x="1624" y="1340"/>
                      <a:pt x="1624" y="1346"/>
                      <a:pt x="1624" y="1348"/>
                    </a:cubicBezTo>
                    <a:cubicBezTo>
                      <a:pt x="1620" y="1352"/>
                      <a:pt x="1616" y="1355"/>
                      <a:pt x="1611" y="1358"/>
                    </a:cubicBezTo>
                    <a:cubicBezTo>
                      <a:pt x="1596" y="1359"/>
                      <a:pt x="1580" y="1359"/>
                      <a:pt x="1565" y="1361"/>
                    </a:cubicBezTo>
                    <a:cubicBezTo>
                      <a:pt x="1425" y="1387"/>
                      <a:pt x="1300" y="1465"/>
                      <a:pt x="1199" y="1571"/>
                    </a:cubicBezTo>
                    <a:cubicBezTo>
                      <a:pt x="1100" y="1675"/>
                      <a:pt x="1046" y="1812"/>
                      <a:pt x="1037" y="1957"/>
                    </a:cubicBezTo>
                    <a:cubicBezTo>
                      <a:pt x="1035" y="1969"/>
                      <a:pt x="1035" y="1986"/>
                      <a:pt x="1035" y="1999"/>
                    </a:cubicBezTo>
                    <a:cubicBezTo>
                      <a:pt x="1016" y="2016"/>
                      <a:pt x="993" y="2034"/>
                      <a:pt x="978" y="2054"/>
                    </a:cubicBezTo>
                    <a:cubicBezTo>
                      <a:pt x="967" y="2070"/>
                      <a:pt x="960" y="2087"/>
                      <a:pt x="950" y="2104"/>
                    </a:cubicBezTo>
                    <a:cubicBezTo>
                      <a:pt x="943" y="2082"/>
                      <a:pt x="939" y="2060"/>
                      <a:pt x="934" y="2036"/>
                    </a:cubicBezTo>
                    <a:cubicBezTo>
                      <a:pt x="950" y="1965"/>
                      <a:pt x="976" y="1895"/>
                      <a:pt x="1005" y="1827"/>
                    </a:cubicBezTo>
                    <a:cubicBezTo>
                      <a:pt x="1033" y="1765"/>
                      <a:pt x="1063" y="1702"/>
                      <a:pt x="1099" y="1640"/>
                    </a:cubicBezTo>
                    <a:cubicBezTo>
                      <a:pt x="1136" y="1606"/>
                      <a:pt x="1174" y="1573"/>
                      <a:pt x="1210" y="1540"/>
                    </a:cubicBezTo>
                    <a:cubicBezTo>
                      <a:pt x="1301" y="1454"/>
                      <a:pt x="1397" y="1352"/>
                      <a:pt x="1528" y="1300"/>
                    </a:cubicBezTo>
                    <a:cubicBezTo>
                      <a:pt x="1565" y="1296"/>
                      <a:pt x="1601" y="1293"/>
                      <a:pt x="1637" y="1292"/>
                    </a:cubicBezTo>
                    <a:close/>
                    <a:moveTo>
                      <a:pt x="1141" y="616"/>
                    </a:moveTo>
                    <a:lnTo>
                      <a:pt x="1141" y="616"/>
                    </a:lnTo>
                    <a:cubicBezTo>
                      <a:pt x="1012" y="704"/>
                      <a:pt x="932" y="824"/>
                      <a:pt x="868" y="949"/>
                    </a:cubicBezTo>
                    <a:cubicBezTo>
                      <a:pt x="744" y="1025"/>
                      <a:pt x="634" y="1125"/>
                      <a:pt x="555" y="1249"/>
                    </a:cubicBezTo>
                    <a:cubicBezTo>
                      <a:pt x="431" y="1443"/>
                      <a:pt x="404" y="1659"/>
                      <a:pt x="408" y="1869"/>
                    </a:cubicBezTo>
                    <a:cubicBezTo>
                      <a:pt x="390" y="1947"/>
                      <a:pt x="383" y="2030"/>
                      <a:pt x="393" y="2114"/>
                    </a:cubicBezTo>
                    <a:cubicBezTo>
                      <a:pt x="384" y="2072"/>
                      <a:pt x="376" y="2032"/>
                      <a:pt x="369" y="1988"/>
                    </a:cubicBezTo>
                    <a:cubicBezTo>
                      <a:pt x="325" y="1706"/>
                      <a:pt x="312" y="1394"/>
                      <a:pt x="463" y="1121"/>
                    </a:cubicBezTo>
                    <a:cubicBezTo>
                      <a:pt x="601" y="876"/>
                      <a:pt x="848" y="696"/>
                      <a:pt x="1121" y="622"/>
                    </a:cubicBezTo>
                    <a:lnTo>
                      <a:pt x="1141" y="616"/>
                    </a:lnTo>
                    <a:close/>
                    <a:moveTo>
                      <a:pt x="1033" y="2078"/>
                    </a:moveTo>
                    <a:cubicBezTo>
                      <a:pt x="1037" y="2160"/>
                      <a:pt x="1057" y="2243"/>
                      <a:pt x="1099" y="2316"/>
                    </a:cubicBezTo>
                    <a:cubicBezTo>
                      <a:pt x="1090" y="2319"/>
                      <a:pt x="1081" y="2323"/>
                      <a:pt x="1074" y="2325"/>
                    </a:cubicBezTo>
                    <a:cubicBezTo>
                      <a:pt x="1044" y="2291"/>
                      <a:pt x="1016" y="2254"/>
                      <a:pt x="996" y="2213"/>
                    </a:cubicBezTo>
                    <a:lnTo>
                      <a:pt x="996" y="2192"/>
                    </a:lnTo>
                    <a:cubicBezTo>
                      <a:pt x="998" y="2160"/>
                      <a:pt x="1011" y="2119"/>
                      <a:pt x="1033" y="2078"/>
                    </a:cubicBezTo>
                    <a:close/>
                    <a:moveTo>
                      <a:pt x="1616" y="383"/>
                    </a:moveTo>
                    <a:cubicBezTo>
                      <a:pt x="1724" y="383"/>
                      <a:pt x="1832" y="393"/>
                      <a:pt x="1937" y="418"/>
                    </a:cubicBezTo>
                    <a:cubicBezTo>
                      <a:pt x="2068" y="448"/>
                      <a:pt x="2209" y="462"/>
                      <a:pt x="2332" y="531"/>
                    </a:cubicBezTo>
                    <a:cubicBezTo>
                      <a:pt x="2372" y="554"/>
                      <a:pt x="2406" y="579"/>
                      <a:pt x="2441" y="609"/>
                    </a:cubicBezTo>
                    <a:cubicBezTo>
                      <a:pt x="2374" y="597"/>
                      <a:pt x="2308" y="589"/>
                      <a:pt x="2242" y="582"/>
                    </a:cubicBezTo>
                    <a:cubicBezTo>
                      <a:pt x="2038" y="519"/>
                      <a:pt x="1826" y="478"/>
                      <a:pt x="1608" y="478"/>
                    </a:cubicBezTo>
                    <a:cubicBezTo>
                      <a:pt x="1597" y="478"/>
                      <a:pt x="1587" y="478"/>
                      <a:pt x="1576" y="479"/>
                    </a:cubicBezTo>
                    <a:cubicBezTo>
                      <a:pt x="1250" y="483"/>
                      <a:pt x="913" y="593"/>
                      <a:pt x="661" y="816"/>
                    </a:cubicBezTo>
                    <a:cubicBezTo>
                      <a:pt x="397" y="1040"/>
                      <a:pt x="294" y="1390"/>
                      <a:pt x="301" y="1705"/>
                    </a:cubicBezTo>
                    <a:cubicBezTo>
                      <a:pt x="302" y="1918"/>
                      <a:pt x="356" y="2140"/>
                      <a:pt x="402" y="2352"/>
                    </a:cubicBezTo>
                    <a:cubicBezTo>
                      <a:pt x="317" y="2275"/>
                      <a:pt x="247" y="2178"/>
                      <a:pt x="210" y="2071"/>
                    </a:cubicBezTo>
                    <a:cubicBezTo>
                      <a:pt x="148" y="1896"/>
                      <a:pt x="189" y="1716"/>
                      <a:pt x="218" y="1552"/>
                    </a:cubicBezTo>
                    <a:cubicBezTo>
                      <a:pt x="245" y="1387"/>
                      <a:pt x="294" y="1223"/>
                      <a:pt x="379" y="1079"/>
                    </a:cubicBezTo>
                    <a:cubicBezTo>
                      <a:pt x="464" y="936"/>
                      <a:pt x="569" y="803"/>
                      <a:pt x="696" y="699"/>
                    </a:cubicBezTo>
                    <a:cubicBezTo>
                      <a:pt x="808" y="604"/>
                      <a:pt x="921" y="508"/>
                      <a:pt x="1056" y="446"/>
                    </a:cubicBezTo>
                    <a:cubicBezTo>
                      <a:pt x="1071" y="439"/>
                      <a:pt x="1085" y="430"/>
                      <a:pt x="1101" y="424"/>
                    </a:cubicBezTo>
                    <a:cubicBezTo>
                      <a:pt x="1192" y="390"/>
                      <a:pt x="1286" y="386"/>
                      <a:pt x="1378" y="386"/>
                    </a:cubicBezTo>
                    <a:cubicBezTo>
                      <a:pt x="1401" y="386"/>
                      <a:pt x="1424" y="387"/>
                      <a:pt x="1447" y="387"/>
                    </a:cubicBezTo>
                    <a:cubicBezTo>
                      <a:pt x="1474" y="387"/>
                      <a:pt x="1500" y="386"/>
                      <a:pt x="1527" y="385"/>
                    </a:cubicBezTo>
                    <a:cubicBezTo>
                      <a:pt x="1556" y="384"/>
                      <a:pt x="1586" y="383"/>
                      <a:pt x="1616" y="383"/>
                    </a:cubicBezTo>
                    <a:close/>
                    <a:moveTo>
                      <a:pt x="1099" y="2352"/>
                    </a:moveTo>
                    <a:cubicBezTo>
                      <a:pt x="1111" y="2360"/>
                      <a:pt x="1121" y="2371"/>
                      <a:pt x="1132" y="2381"/>
                    </a:cubicBezTo>
                    <a:lnTo>
                      <a:pt x="1141" y="2397"/>
                    </a:lnTo>
                    <a:cubicBezTo>
                      <a:pt x="1126" y="2382"/>
                      <a:pt x="1113" y="2367"/>
                      <a:pt x="1099" y="2352"/>
                    </a:cubicBezTo>
                    <a:close/>
                    <a:moveTo>
                      <a:pt x="411" y="2200"/>
                    </a:moveTo>
                    <a:lnTo>
                      <a:pt x="411" y="2200"/>
                    </a:lnTo>
                    <a:cubicBezTo>
                      <a:pt x="419" y="2235"/>
                      <a:pt x="433" y="2269"/>
                      <a:pt x="451" y="2301"/>
                    </a:cubicBezTo>
                    <a:cubicBezTo>
                      <a:pt x="453" y="2335"/>
                      <a:pt x="459" y="2370"/>
                      <a:pt x="464" y="2401"/>
                    </a:cubicBezTo>
                    <a:cubicBezTo>
                      <a:pt x="456" y="2397"/>
                      <a:pt x="451" y="2393"/>
                      <a:pt x="445" y="2387"/>
                    </a:cubicBezTo>
                    <a:cubicBezTo>
                      <a:pt x="431" y="2325"/>
                      <a:pt x="423" y="2262"/>
                      <a:pt x="411" y="2200"/>
                    </a:cubicBezTo>
                    <a:close/>
                    <a:moveTo>
                      <a:pt x="2757" y="2248"/>
                    </a:moveTo>
                    <a:cubicBezTo>
                      <a:pt x="2757" y="2284"/>
                      <a:pt x="2752" y="2323"/>
                      <a:pt x="2745" y="2360"/>
                    </a:cubicBezTo>
                    <a:cubicBezTo>
                      <a:pt x="2724" y="2374"/>
                      <a:pt x="2703" y="2386"/>
                      <a:pt x="2681" y="2398"/>
                    </a:cubicBezTo>
                    <a:cubicBezTo>
                      <a:pt x="2662" y="2407"/>
                      <a:pt x="2643" y="2414"/>
                      <a:pt x="2622" y="2422"/>
                    </a:cubicBezTo>
                    <a:cubicBezTo>
                      <a:pt x="2619" y="2425"/>
                      <a:pt x="2614" y="2426"/>
                      <a:pt x="2610" y="2427"/>
                    </a:cubicBezTo>
                    <a:cubicBezTo>
                      <a:pt x="2613" y="2426"/>
                      <a:pt x="2614" y="2423"/>
                      <a:pt x="2615" y="2423"/>
                    </a:cubicBezTo>
                    <a:cubicBezTo>
                      <a:pt x="2669" y="2374"/>
                      <a:pt x="2717" y="2313"/>
                      <a:pt x="2757" y="2248"/>
                    </a:cubicBezTo>
                    <a:close/>
                    <a:moveTo>
                      <a:pt x="2090" y="1862"/>
                    </a:moveTo>
                    <a:cubicBezTo>
                      <a:pt x="2129" y="1862"/>
                      <a:pt x="2167" y="1870"/>
                      <a:pt x="2200" y="1884"/>
                    </a:cubicBezTo>
                    <a:cubicBezTo>
                      <a:pt x="2220" y="1929"/>
                      <a:pt x="2233" y="1975"/>
                      <a:pt x="2235" y="2020"/>
                    </a:cubicBezTo>
                    <a:cubicBezTo>
                      <a:pt x="2248" y="2109"/>
                      <a:pt x="2213" y="2202"/>
                      <a:pt x="2171" y="2283"/>
                    </a:cubicBezTo>
                    <a:cubicBezTo>
                      <a:pt x="2134" y="2350"/>
                      <a:pt x="2079" y="2401"/>
                      <a:pt x="2019" y="2440"/>
                    </a:cubicBezTo>
                    <a:cubicBezTo>
                      <a:pt x="2016" y="2440"/>
                      <a:pt x="2013" y="2440"/>
                      <a:pt x="2010" y="2440"/>
                    </a:cubicBezTo>
                    <a:cubicBezTo>
                      <a:pt x="1997" y="2440"/>
                      <a:pt x="1984" y="2438"/>
                      <a:pt x="1971" y="2438"/>
                    </a:cubicBezTo>
                    <a:cubicBezTo>
                      <a:pt x="1980" y="2426"/>
                      <a:pt x="1986" y="2412"/>
                      <a:pt x="1995" y="2401"/>
                    </a:cubicBezTo>
                    <a:cubicBezTo>
                      <a:pt x="2028" y="2363"/>
                      <a:pt x="2068" y="2317"/>
                      <a:pt x="2084" y="2261"/>
                    </a:cubicBezTo>
                    <a:cubicBezTo>
                      <a:pt x="2102" y="2207"/>
                      <a:pt x="2116" y="2131"/>
                      <a:pt x="2098" y="2063"/>
                    </a:cubicBezTo>
                    <a:cubicBezTo>
                      <a:pt x="2090" y="2024"/>
                      <a:pt x="2068" y="1992"/>
                      <a:pt x="2041" y="1966"/>
                    </a:cubicBezTo>
                    <a:cubicBezTo>
                      <a:pt x="2019" y="1944"/>
                      <a:pt x="1995" y="1925"/>
                      <a:pt x="1971" y="1906"/>
                    </a:cubicBezTo>
                    <a:cubicBezTo>
                      <a:pt x="1966" y="1903"/>
                      <a:pt x="1962" y="1900"/>
                      <a:pt x="1957" y="1897"/>
                    </a:cubicBezTo>
                    <a:cubicBezTo>
                      <a:pt x="1999" y="1873"/>
                      <a:pt x="2045" y="1862"/>
                      <a:pt x="2090" y="1862"/>
                    </a:cubicBezTo>
                    <a:close/>
                    <a:moveTo>
                      <a:pt x="217" y="2259"/>
                    </a:moveTo>
                    <a:lnTo>
                      <a:pt x="217" y="2259"/>
                    </a:lnTo>
                    <a:cubicBezTo>
                      <a:pt x="233" y="2284"/>
                      <a:pt x="247" y="2310"/>
                      <a:pt x="268" y="2335"/>
                    </a:cubicBezTo>
                    <a:cubicBezTo>
                      <a:pt x="316" y="2387"/>
                      <a:pt x="369" y="2427"/>
                      <a:pt x="426" y="2460"/>
                    </a:cubicBezTo>
                    <a:cubicBezTo>
                      <a:pt x="430" y="2480"/>
                      <a:pt x="434" y="2498"/>
                      <a:pt x="438" y="2515"/>
                    </a:cubicBezTo>
                    <a:cubicBezTo>
                      <a:pt x="437" y="2514"/>
                      <a:pt x="433" y="2511"/>
                      <a:pt x="431" y="2509"/>
                    </a:cubicBezTo>
                    <a:cubicBezTo>
                      <a:pt x="420" y="2486"/>
                      <a:pt x="412" y="2466"/>
                      <a:pt x="393" y="2447"/>
                    </a:cubicBezTo>
                    <a:cubicBezTo>
                      <a:pt x="375" y="2427"/>
                      <a:pt x="328" y="2415"/>
                      <a:pt x="310" y="2392"/>
                    </a:cubicBezTo>
                    <a:cubicBezTo>
                      <a:pt x="294" y="2371"/>
                      <a:pt x="273" y="2345"/>
                      <a:pt x="248" y="2317"/>
                    </a:cubicBezTo>
                    <a:cubicBezTo>
                      <a:pt x="234" y="2301"/>
                      <a:pt x="214" y="2279"/>
                      <a:pt x="217" y="2259"/>
                    </a:cubicBezTo>
                    <a:close/>
                    <a:moveTo>
                      <a:pt x="459" y="2477"/>
                    </a:moveTo>
                    <a:lnTo>
                      <a:pt x="459" y="2477"/>
                    </a:lnTo>
                    <a:cubicBezTo>
                      <a:pt x="466" y="2481"/>
                      <a:pt x="471" y="2484"/>
                      <a:pt x="477" y="2488"/>
                    </a:cubicBezTo>
                    <a:cubicBezTo>
                      <a:pt x="490" y="2564"/>
                      <a:pt x="510" y="2638"/>
                      <a:pt x="534" y="2714"/>
                    </a:cubicBezTo>
                    <a:cubicBezTo>
                      <a:pt x="526" y="2708"/>
                      <a:pt x="519" y="2704"/>
                      <a:pt x="514" y="2696"/>
                    </a:cubicBezTo>
                    <a:cubicBezTo>
                      <a:pt x="501" y="2675"/>
                      <a:pt x="503" y="2646"/>
                      <a:pt x="495" y="2623"/>
                    </a:cubicBezTo>
                    <a:cubicBezTo>
                      <a:pt x="486" y="2601"/>
                      <a:pt x="486" y="2577"/>
                      <a:pt x="479" y="2557"/>
                    </a:cubicBezTo>
                    <a:cubicBezTo>
                      <a:pt x="475" y="2550"/>
                      <a:pt x="468" y="2544"/>
                      <a:pt x="464" y="2539"/>
                    </a:cubicBezTo>
                    <a:cubicBezTo>
                      <a:pt x="466" y="2537"/>
                      <a:pt x="471" y="2537"/>
                      <a:pt x="468" y="2536"/>
                    </a:cubicBezTo>
                    <a:cubicBezTo>
                      <a:pt x="467" y="2515"/>
                      <a:pt x="462" y="2498"/>
                      <a:pt x="459" y="2477"/>
                    </a:cubicBezTo>
                    <a:close/>
                    <a:moveTo>
                      <a:pt x="1531" y="2906"/>
                    </a:moveTo>
                    <a:cubicBezTo>
                      <a:pt x="1643" y="2937"/>
                      <a:pt x="1756" y="2952"/>
                      <a:pt x="1869" y="2952"/>
                    </a:cubicBezTo>
                    <a:cubicBezTo>
                      <a:pt x="1882" y="2952"/>
                      <a:pt x="1896" y="2952"/>
                      <a:pt x="1909" y="2952"/>
                    </a:cubicBezTo>
                    <a:cubicBezTo>
                      <a:pt x="1935" y="2950"/>
                      <a:pt x="1964" y="2948"/>
                      <a:pt x="1991" y="2945"/>
                    </a:cubicBezTo>
                    <a:cubicBezTo>
                      <a:pt x="1993" y="2945"/>
                      <a:pt x="1993" y="2948"/>
                      <a:pt x="1993" y="2948"/>
                    </a:cubicBezTo>
                    <a:cubicBezTo>
                      <a:pt x="2035" y="2968"/>
                      <a:pt x="2076" y="3014"/>
                      <a:pt x="2120" y="3031"/>
                    </a:cubicBezTo>
                    <a:cubicBezTo>
                      <a:pt x="2136" y="3038"/>
                      <a:pt x="2150" y="3038"/>
                      <a:pt x="2165" y="3038"/>
                    </a:cubicBezTo>
                    <a:cubicBezTo>
                      <a:pt x="2152" y="3039"/>
                      <a:pt x="2139" y="3040"/>
                      <a:pt x="2125" y="3040"/>
                    </a:cubicBezTo>
                    <a:cubicBezTo>
                      <a:pt x="2025" y="3040"/>
                      <a:pt x="1916" y="3014"/>
                      <a:pt x="1802" y="2989"/>
                    </a:cubicBezTo>
                    <a:cubicBezTo>
                      <a:pt x="1707" y="2967"/>
                      <a:pt x="1618" y="2938"/>
                      <a:pt x="1531" y="2906"/>
                    </a:cubicBezTo>
                    <a:close/>
                    <a:moveTo>
                      <a:pt x="2815" y="3294"/>
                    </a:moveTo>
                    <a:lnTo>
                      <a:pt x="2815" y="3294"/>
                    </a:lnTo>
                    <a:cubicBezTo>
                      <a:pt x="2813" y="3298"/>
                      <a:pt x="2813" y="3301"/>
                      <a:pt x="2812" y="3303"/>
                    </a:cubicBezTo>
                    <a:cubicBezTo>
                      <a:pt x="2793" y="3325"/>
                      <a:pt x="2771" y="3342"/>
                      <a:pt x="2746" y="3358"/>
                    </a:cubicBezTo>
                    <a:cubicBezTo>
                      <a:pt x="2740" y="3361"/>
                      <a:pt x="2732" y="3363"/>
                      <a:pt x="2724" y="3363"/>
                    </a:cubicBezTo>
                    <a:cubicBezTo>
                      <a:pt x="2719" y="3363"/>
                      <a:pt x="2715" y="3362"/>
                      <a:pt x="2710" y="3362"/>
                    </a:cubicBezTo>
                    <a:cubicBezTo>
                      <a:pt x="2745" y="3341"/>
                      <a:pt x="2780" y="3316"/>
                      <a:pt x="2815" y="3294"/>
                    </a:cubicBezTo>
                    <a:close/>
                    <a:moveTo>
                      <a:pt x="1836" y="0"/>
                    </a:moveTo>
                    <a:cubicBezTo>
                      <a:pt x="1827" y="0"/>
                      <a:pt x="1818" y="1"/>
                      <a:pt x="1809" y="2"/>
                    </a:cubicBezTo>
                    <a:cubicBezTo>
                      <a:pt x="1768" y="8"/>
                      <a:pt x="1732" y="31"/>
                      <a:pt x="1695" y="53"/>
                    </a:cubicBezTo>
                    <a:cubicBezTo>
                      <a:pt x="1652" y="71"/>
                      <a:pt x="1609" y="92"/>
                      <a:pt x="1567" y="106"/>
                    </a:cubicBezTo>
                    <a:cubicBezTo>
                      <a:pt x="1527" y="118"/>
                      <a:pt x="1488" y="135"/>
                      <a:pt x="1451" y="155"/>
                    </a:cubicBezTo>
                    <a:cubicBezTo>
                      <a:pt x="1418" y="159"/>
                      <a:pt x="1384" y="163"/>
                      <a:pt x="1351" y="170"/>
                    </a:cubicBezTo>
                    <a:cubicBezTo>
                      <a:pt x="1172" y="206"/>
                      <a:pt x="1009" y="296"/>
                      <a:pt x="858" y="386"/>
                    </a:cubicBezTo>
                    <a:cubicBezTo>
                      <a:pt x="704" y="479"/>
                      <a:pt x="555" y="583"/>
                      <a:pt x="435" y="722"/>
                    </a:cubicBezTo>
                    <a:cubicBezTo>
                      <a:pt x="317" y="860"/>
                      <a:pt x="212" y="1011"/>
                      <a:pt x="145" y="1183"/>
                    </a:cubicBezTo>
                    <a:cubicBezTo>
                      <a:pt x="78" y="1355"/>
                      <a:pt x="62" y="1542"/>
                      <a:pt x="64" y="1728"/>
                    </a:cubicBezTo>
                    <a:cubicBezTo>
                      <a:pt x="67" y="1899"/>
                      <a:pt x="104" y="2082"/>
                      <a:pt x="201" y="2240"/>
                    </a:cubicBezTo>
                    <a:cubicBezTo>
                      <a:pt x="190" y="2244"/>
                      <a:pt x="185" y="2253"/>
                      <a:pt x="181" y="2259"/>
                    </a:cubicBezTo>
                    <a:cubicBezTo>
                      <a:pt x="153" y="2208"/>
                      <a:pt x="126" y="2158"/>
                      <a:pt x="101" y="2104"/>
                    </a:cubicBezTo>
                    <a:cubicBezTo>
                      <a:pt x="71" y="2046"/>
                      <a:pt x="34" y="1973"/>
                      <a:pt x="56" y="1908"/>
                    </a:cubicBezTo>
                    <a:cubicBezTo>
                      <a:pt x="56" y="1906"/>
                      <a:pt x="51" y="1905"/>
                      <a:pt x="45" y="1905"/>
                    </a:cubicBezTo>
                    <a:cubicBezTo>
                      <a:pt x="39" y="1905"/>
                      <a:pt x="33" y="1906"/>
                      <a:pt x="32" y="1908"/>
                    </a:cubicBezTo>
                    <a:cubicBezTo>
                      <a:pt x="1" y="1957"/>
                      <a:pt x="13" y="2002"/>
                      <a:pt x="28" y="2047"/>
                    </a:cubicBezTo>
                    <a:cubicBezTo>
                      <a:pt x="54" y="2118"/>
                      <a:pt x="108" y="2178"/>
                      <a:pt x="131" y="2243"/>
                    </a:cubicBezTo>
                    <a:cubicBezTo>
                      <a:pt x="153" y="2303"/>
                      <a:pt x="184" y="2363"/>
                      <a:pt x="218" y="2415"/>
                    </a:cubicBezTo>
                    <a:cubicBezTo>
                      <a:pt x="252" y="2474"/>
                      <a:pt x="283" y="2528"/>
                      <a:pt x="314" y="2580"/>
                    </a:cubicBezTo>
                    <a:lnTo>
                      <a:pt x="314" y="2583"/>
                    </a:lnTo>
                    <a:cubicBezTo>
                      <a:pt x="314" y="2587"/>
                      <a:pt x="312" y="2591"/>
                      <a:pt x="314" y="2597"/>
                    </a:cubicBezTo>
                    <a:cubicBezTo>
                      <a:pt x="321" y="2620"/>
                      <a:pt x="335" y="2641"/>
                      <a:pt x="342" y="2667"/>
                    </a:cubicBezTo>
                    <a:cubicBezTo>
                      <a:pt x="349" y="2704"/>
                      <a:pt x="356" y="2744"/>
                      <a:pt x="376" y="2775"/>
                    </a:cubicBezTo>
                    <a:cubicBezTo>
                      <a:pt x="390" y="2798"/>
                      <a:pt x="405" y="2820"/>
                      <a:pt x="420" y="2840"/>
                    </a:cubicBezTo>
                    <a:cubicBezTo>
                      <a:pt x="419" y="2868"/>
                      <a:pt x="405" y="2908"/>
                      <a:pt x="415" y="2927"/>
                    </a:cubicBezTo>
                    <a:cubicBezTo>
                      <a:pt x="429" y="2950"/>
                      <a:pt x="446" y="2971"/>
                      <a:pt x="462" y="2996"/>
                    </a:cubicBezTo>
                    <a:cubicBezTo>
                      <a:pt x="477" y="3018"/>
                      <a:pt x="517" y="3012"/>
                      <a:pt x="534" y="3031"/>
                    </a:cubicBezTo>
                    <a:cubicBezTo>
                      <a:pt x="551" y="3052"/>
                      <a:pt x="557" y="3092"/>
                      <a:pt x="576" y="3113"/>
                    </a:cubicBezTo>
                    <a:cubicBezTo>
                      <a:pt x="596" y="3131"/>
                      <a:pt x="620" y="3142"/>
                      <a:pt x="642" y="3158"/>
                    </a:cubicBezTo>
                    <a:cubicBezTo>
                      <a:pt x="662" y="3176"/>
                      <a:pt x="676" y="3206"/>
                      <a:pt x="701" y="3223"/>
                    </a:cubicBezTo>
                    <a:cubicBezTo>
                      <a:pt x="723" y="3237"/>
                      <a:pt x="756" y="3232"/>
                      <a:pt x="779" y="3245"/>
                    </a:cubicBezTo>
                    <a:lnTo>
                      <a:pt x="796" y="3250"/>
                    </a:lnTo>
                    <a:cubicBezTo>
                      <a:pt x="829" y="3294"/>
                      <a:pt x="851" y="3360"/>
                      <a:pt x="898" y="3392"/>
                    </a:cubicBezTo>
                    <a:cubicBezTo>
                      <a:pt x="949" y="3431"/>
                      <a:pt x="1005" y="3461"/>
                      <a:pt x="1062" y="3494"/>
                    </a:cubicBezTo>
                    <a:cubicBezTo>
                      <a:pt x="1121" y="3524"/>
                      <a:pt x="1191" y="3520"/>
                      <a:pt x="1251" y="3542"/>
                    </a:cubicBezTo>
                    <a:cubicBezTo>
                      <a:pt x="1311" y="3568"/>
                      <a:pt x="1368" y="3607"/>
                      <a:pt x="1432" y="3626"/>
                    </a:cubicBezTo>
                    <a:cubicBezTo>
                      <a:pt x="1496" y="3640"/>
                      <a:pt x="1561" y="3647"/>
                      <a:pt x="1626" y="3652"/>
                    </a:cubicBezTo>
                    <a:cubicBezTo>
                      <a:pt x="1692" y="3660"/>
                      <a:pt x="1757" y="3681"/>
                      <a:pt x="1824" y="3681"/>
                    </a:cubicBezTo>
                    <a:cubicBezTo>
                      <a:pt x="1891" y="3678"/>
                      <a:pt x="1955" y="3659"/>
                      <a:pt x="2021" y="3649"/>
                    </a:cubicBezTo>
                    <a:cubicBezTo>
                      <a:pt x="2085" y="3643"/>
                      <a:pt x="2147" y="3616"/>
                      <a:pt x="2211" y="3601"/>
                    </a:cubicBezTo>
                    <a:cubicBezTo>
                      <a:pt x="2275" y="3585"/>
                      <a:pt x="2348" y="3603"/>
                      <a:pt x="2413" y="3581"/>
                    </a:cubicBezTo>
                    <a:cubicBezTo>
                      <a:pt x="2489" y="3552"/>
                      <a:pt x="2541" y="3477"/>
                      <a:pt x="2606" y="3433"/>
                    </a:cubicBezTo>
                    <a:cubicBezTo>
                      <a:pt x="2612" y="3446"/>
                      <a:pt x="2621" y="3461"/>
                      <a:pt x="2623" y="3461"/>
                    </a:cubicBezTo>
                    <a:cubicBezTo>
                      <a:pt x="2623" y="3461"/>
                      <a:pt x="2623" y="3461"/>
                      <a:pt x="2624" y="3461"/>
                    </a:cubicBezTo>
                    <a:cubicBezTo>
                      <a:pt x="2643" y="3444"/>
                      <a:pt x="2654" y="3417"/>
                      <a:pt x="2681" y="3414"/>
                    </a:cubicBezTo>
                    <a:cubicBezTo>
                      <a:pt x="2682" y="3414"/>
                      <a:pt x="2683" y="3414"/>
                      <a:pt x="2684" y="3414"/>
                    </a:cubicBezTo>
                    <a:cubicBezTo>
                      <a:pt x="2712" y="3414"/>
                      <a:pt x="2751" y="3433"/>
                      <a:pt x="2782" y="3437"/>
                    </a:cubicBezTo>
                    <a:cubicBezTo>
                      <a:pt x="2815" y="3440"/>
                      <a:pt x="2862" y="3465"/>
                      <a:pt x="2895" y="3465"/>
                    </a:cubicBezTo>
                    <a:cubicBezTo>
                      <a:pt x="2928" y="3465"/>
                      <a:pt x="2944" y="3444"/>
                      <a:pt x="2970" y="3435"/>
                    </a:cubicBezTo>
                    <a:cubicBezTo>
                      <a:pt x="2998" y="3425"/>
                      <a:pt x="3012" y="3398"/>
                      <a:pt x="3038" y="3385"/>
                    </a:cubicBezTo>
                    <a:cubicBezTo>
                      <a:pt x="3063" y="3373"/>
                      <a:pt x="3102" y="3376"/>
                      <a:pt x="3127" y="3358"/>
                    </a:cubicBezTo>
                    <a:cubicBezTo>
                      <a:pt x="3151" y="3342"/>
                      <a:pt x="3186" y="3338"/>
                      <a:pt x="3210" y="3318"/>
                    </a:cubicBezTo>
                    <a:cubicBezTo>
                      <a:pt x="3232" y="3300"/>
                      <a:pt x="3226" y="3253"/>
                      <a:pt x="3246" y="3232"/>
                    </a:cubicBezTo>
                    <a:lnTo>
                      <a:pt x="3303" y="3169"/>
                    </a:lnTo>
                    <a:cubicBezTo>
                      <a:pt x="3323" y="3148"/>
                      <a:pt x="3356" y="3137"/>
                      <a:pt x="3375" y="3115"/>
                    </a:cubicBezTo>
                    <a:cubicBezTo>
                      <a:pt x="3396" y="3095"/>
                      <a:pt x="3423" y="3081"/>
                      <a:pt x="3441" y="3059"/>
                    </a:cubicBezTo>
                    <a:cubicBezTo>
                      <a:pt x="3460" y="3036"/>
                      <a:pt x="3485" y="3019"/>
                      <a:pt x="3502" y="2994"/>
                    </a:cubicBezTo>
                    <a:cubicBezTo>
                      <a:pt x="3519" y="2971"/>
                      <a:pt x="3517" y="2937"/>
                      <a:pt x="3537" y="2914"/>
                    </a:cubicBezTo>
                    <a:cubicBezTo>
                      <a:pt x="3557" y="2891"/>
                      <a:pt x="3588" y="2877"/>
                      <a:pt x="3608" y="2855"/>
                    </a:cubicBezTo>
                    <a:cubicBezTo>
                      <a:pt x="3627" y="2833"/>
                      <a:pt x="3654" y="2814"/>
                      <a:pt x="3672" y="2791"/>
                    </a:cubicBezTo>
                    <a:cubicBezTo>
                      <a:pt x="3690" y="2766"/>
                      <a:pt x="3685" y="2730"/>
                      <a:pt x="3696" y="2703"/>
                    </a:cubicBezTo>
                    <a:cubicBezTo>
                      <a:pt x="3709" y="2674"/>
                      <a:pt x="3726" y="2643"/>
                      <a:pt x="3727" y="2609"/>
                    </a:cubicBezTo>
                    <a:cubicBezTo>
                      <a:pt x="3729" y="2575"/>
                      <a:pt x="3705" y="2531"/>
                      <a:pt x="3703" y="2496"/>
                    </a:cubicBezTo>
                    <a:cubicBezTo>
                      <a:pt x="3701" y="2462"/>
                      <a:pt x="3698" y="2426"/>
                      <a:pt x="3689" y="2389"/>
                    </a:cubicBezTo>
                    <a:cubicBezTo>
                      <a:pt x="3682" y="2359"/>
                      <a:pt x="3661" y="2320"/>
                      <a:pt x="3698" y="2303"/>
                    </a:cubicBezTo>
                    <a:cubicBezTo>
                      <a:pt x="3700" y="2303"/>
                      <a:pt x="3680" y="2296"/>
                      <a:pt x="3676" y="2296"/>
                    </a:cubicBezTo>
                    <a:cubicBezTo>
                      <a:pt x="3675" y="2296"/>
                      <a:pt x="3675" y="2296"/>
                      <a:pt x="3675" y="2297"/>
                    </a:cubicBezTo>
                    <a:cubicBezTo>
                      <a:pt x="3636" y="2303"/>
                      <a:pt x="3638" y="2323"/>
                      <a:pt x="3641" y="2343"/>
                    </a:cubicBezTo>
                    <a:cubicBezTo>
                      <a:pt x="3646" y="2375"/>
                      <a:pt x="3674" y="2415"/>
                      <a:pt x="3667" y="2444"/>
                    </a:cubicBezTo>
                    <a:cubicBezTo>
                      <a:pt x="3661" y="2471"/>
                      <a:pt x="3664" y="2502"/>
                      <a:pt x="3660" y="2531"/>
                    </a:cubicBezTo>
                    <a:cubicBezTo>
                      <a:pt x="3656" y="2559"/>
                      <a:pt x="3652" y="2587"/>
                      <a:pt x="3641" y="2613"/>
                    </a:cubicBezTo>
                    <a:cubicBezTo>
                      <a:pt x="3630" y="2639"/>
                      <a:pt x="3573" y="2643"/>
                      <a:pt x="3557" y="2667"/>
                    </a:cubicBezTo>
                    <a:cubicBezTo>
                      <a:pt x="3539" y="2689"/>
                      <a:pt x="3529" y="2715"/>
                      <a:pt x="3507" y="2733"/>
                    </a:cubicBezTo>
                    <a:cubicBezTo>
                      <a:pt x="3484" y="2752"/>
                      <a:pt x="3467" y="2774"/>
                      <a:pt x="3441" y="2792"/>
                    </a:cubicBezTo>
                    <a:cubicBezTo>
                      <a:pt x="3418" y="2809"/>
                      <a:pt x="3420" y="2843"/>
                      <a:pt x="3394" y="2861"/>
                    </a:cubicBezTo>
                    <a:cubicBezTo>
                      <a:pt x="3383" y="2868"/>
                      <a:pt x="3362" y="2868"/>
                      <a:pt x="3341" y="2868"/>
                    </a:cubicBezTo>
                    <a:cubicBezTo>
                      <a:pt x="3321" y="2868"/>
                      <a:pt x="3300" y="2868"/>
                      <a:pt x="3290" y="2876"/>
                    </a:cubicBezTo>
                    <a:cubicBezTo>
                      <a:pt x="3268" y="2894"/>
                      <a:pt x="3253" y="2905"/>
                      <a:pt x="3232" y="2921"/>
                    </a:cubicBezTo>
                    <a:cubicBezTo>
                      <a:pt x="3213" y="2935"/>
                      <a:pt x="3221" y="2972"/>
                      <a:pt x="3200" y="2986"/>
                    </a:cubicBezTo>
                    <a:cubicBezTo>
                      <a:pt x="3186" y="2994"/>
                      <a:pt x="3167" y="2998"/>
                      <a:pt x="3149" y="3004"/>
                    </a:cubicBezTo>
                    <a:cubicBezTo>
                      <a:pt x="3142" y="2999"/>
                      <a:pt x="3136" y="2995"/>
                      <a:pt x="3133" y="2995"/>
                    </a:cubicBezTo>
                    <a:cubicBezTo>
                      <a:pt x="3131" y="2995"/>
                      <a:pt x="3130" y="2996"/>
                      <a:pt x="3130" y="2997"/>
                    </a:cubicBezTo>
                    <a:cubicBezTo>
                      <a:pt x="3122" y="3007"/>
                      <a:pt x="3115" y="3018"/>
                      <a:pt x="3105" y="3029"/>
                    </a:cubicBezTo>
                    <a:cubicBezTo>
                      <a:pt x="3096" y="3040"/>
                      <a:pt x="3085" y="3052"/>
                      <a:pt x="3071" y="3060"/>
                    </a:cubicBezTo>
                    <a:cubicBezTo>
                      <a:pt x="3053" y="3074"/>
                      <a:pt x="3021" y="3076"/>
                      <a:pt x="3002" y="3089"/>
                    </a:cubicBezTo>
                    <a:cubicBezTo>
                      <a:pt x="2984" y="3103"/>
                      <a:pt x="2980" y="3132"/>
                      <a:pt x="2963" y="3146"/>
                    </a:cubicBezTo>
                    <a:cubicBezTo>
                      <a:pt x="2957" y="3151"/>
                      <a:pt x="2950" y="3159"/>
                      <a:pt x="2944" y="3169"/>
                    </a:cubicBezTo>
                    <a:cubicBezTo>
                      <a:pt x="2896" y="3186"/>
                      <a:pt x="2842" y="3198"/>
                      <a:pt x="2798" y="3215"/>
                    </a:cubicBezTo>
                    <a:cubicBezTo>
                      <a:pt x="2753" y="3227"/>
                      <a:pt x="2708" y="3231"/>
                      <a:pt x="2661" y="3235"/>
                    </a:cubicBezTo>
                    <a:cubicBezTo>
                      <a:pt x="2708" y="3213"/>
                      <a:pt x="2753" y="3190"/>
                      <a:pt x="2794" y="3157"/>
                    </a:cubicBezTo>
                    <a:cubicBezTo>
                      <a:pt x="2816" y="3137"/>
                      <a:pt x="2836" y="3117"/>
                      <a:pt x="2855" y="3095"/>
                    </a:cubicBezTo>
                    <a:cubicBezTo>
                      <a:pt x="2874" y="3087"/>
                      <a:pt x="2893" y="3077"/>
                      <a:pt x="2910" y="3067"/>
                    </a:cubicBezTo>
                    <a:cubicBezTo>
                      <a:pt x="2962" y="3036"/>
                      <a:pt x="3013" y="3004"/>
                      <a:pt x="3063" y="2967"/>
                    </a:cubicBezTo>
                    <a:cubicBezTo>
                      <a:pt x="3109" y="2928"/>
                      <a:pt x="3142" y="2875"/>
                      <a:pt x="3189" y="2833"/>
                    </a:cubicBezTo>
                    <a:cubicBezTo>
                      <a:pt x="3235" y="2793"/>
                      <a:pt x="3290" y="2759"/>
                      <a:pt x="3335" y="2715"/>
                    </a:cubicBezTo>
                    <a:cubicBezTo>
                      <a:pt x="3378" y="2670"/>
                      <a:pt x="3426" y="2625"/>
                      <a:pt x="3464" y="2572"/>
                    </a:cubicBezTo>
                    <a:cubicBezTo>
                      <a:pt x="3499" y="2520"/>
                      <a:pt x="3513" y="2456"/>
                      <a:pt x="3535" y="2400"/>
                    </a:cubicBezTo>
                    <a:cubicBezTo>
                      <a:pt x="3564" y="2361"/>
                      <a:pt x="3597" y="2325"/>
                      <a:pt x="3619" y="2283"/>
                    </a:cubicBezTo>
                    <a:cubicBezTo>
                      <a:pt x="3645" y="2236"/>
                      <a:pt x="3641" y="2180"/>
                      <a:pt x="3658" y="2130"/>
                    </a:cubicBezTo>
                    <a:cubicBezTo>
                      <a:pt x="3674" y="2075"/>
                      <a:pt x="3692" y="2017"/>
                      <a:pt x="3687" y="1959"/>
                    </a:cubicBezTo>
                    <a:cubicBezTo>
                      <a:pt x="3685" y="1900"/>
                      <a:pt x="3652" y="1841"/>
                      <a:pt x="3638" y="1786"/>
                    </a:cubicBezTo>
                    <a:cubicBezTo>
                      <a:pt x="3630" y="1745"/>
                      <a:pt x="3616" y="1706"/>
                      <a:pt x="3598" y="1669"/>
                    </a:cubicBezTo>
                    <a:cubicBezTo>
                      <a:pt x="3616" y="1595"/>
                      <a:pt x="3631" y="1519"/>
                      <a:pt x="3632" y="1442"/>
                    </a:cubicBezTo>
                    <a:cubicBezTo>
                      <a:pt x="3634" y="1350"/>
                      <a:pt x="3602" y="1264"/>
                      <a:pt x="3583" y="1180"/>
                    </a:cubicBezTo>
                    <a:cubicBezTo>
                      <a:pt x="3562" y="1086"/>
                      <a:pt x="3532" y="991"/>
                      <a:pt x="3484" y="907"/>
                    </a:cubicBezTo>
                    <a:cubicBezTo>
                      <a:pt x="3430" y="814"/>
                      <a:pt x="3350" y="748"/>
                      <a:pt x="3286" y="681"/>
                    </a:cubicBezTo>
                    <a:cubicBezTo>
                      <a:pt x="3233" y="626"/>
                      <a:pt x="3174" y="578"/>
                      <a:pt x="3115" y="536"/>
                    </a:cubicBezTo>
                    <a:cubicBezTo>
                      <a:pt x="3082" y="492"/>
                      <a:pt x="3046" y="450"/>
                      <a:pt x="3010" y="408"/>
                    </a:cubicBezTo>
                    <a:cubicBezTo>
                      <a:pt x="2968" y="363"/>
                      <a:pt x="2903" y="348"/>
                      <a:pt x="2856" y="312"/>
                    </a:cubicBezTo>
                    <a:cubicBezTo>
                      <a:pt x="2812" y="272"/>
                      <a:pt x="2774" y="214"/>
                      <a:pt x="2720" y="184"/>
                    </a:cubicBezTo>
                    <a:cubicBezTo>
                      <a:pt x="2668" y="151"/>
                      <a:pt x="2607" y="133"/>
                      <a:pt x="2551" y="107"/>
                    </a:cubicBezTo>
                    <a:cubicBezTo>
                      <a:pt x="2491" y="85"/>
                      <a:pt x="2438" y="45"/>
                      <a:pt x="2376" y="31"/>
                    </a:cubicBezTo>
                    <a:cubicBezTo>
                      <a:pt x="2314" y="16"/>
                      <a:pt x="2249" y="23"/>
                      <a:pt x="2187" y="18"/>
                    </a:cubicBezTo>
                    <a:cubicBezTo>
                      <a:pt x="2174" y="16"/>
                      <a:pt x="2160" y="15"/>
                      <a:pt x="2147" y="15"/>
                    </a:cubicBezTo>
                    <a:cubicBezTo>
                      <a:pt x="2098" y="15"/>
                      <a:pt x="2049" y="23"/>
                      <a:pt x="2000" y="23"/>
                    </a:cubicBezTo>
                    <a:cubicBezTo>
                      <a:pt x="1999" y="23"/>
                      <a:pt x="1998" y="23"/>
                      <a:pt x="1996" y="23"/>
                    </a:cubicBezTo>
                    <a:cubicBezTo>
                      <a:pt x="1944" y="23"/>
                      <a:pt x="1890" y="0"/>
                      <a:pt x="1836"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29"/>
              <p:cNvSpPr/>
              <p:nvPr/>
            </p:nvSpPr>
            <p:spPr>
              <a:xfrm>
                <a:off x="1142100" y="3753325"/>
                <a:ext cx="93125" cy="91775"/>
              </a:xfrm>
              <a:custGeom>
                <a:rect b="b" l="l" r="r" t="t"/>
                <a:pathLst>
                  <a:path extrusionOk="0" h="3671" w="3725">
                    <a:moveTo>
                      <a:pt x="1007" y="317"/>
                    </a:moveTo>
                    <a:cubicBezTo>
                      <a:pt x="1011" y="317"/>
                      <a:pt x="1016" y="318"/>
                      <a:pt x="1020" y="318"/>
                    </a:cubicBezTo>
                    <a:cubicBezTo>
                      <a:pt x="986" y="339"/>
                      <a:pt x="950" y="362"/>
                      <a:pt x="916" y="386"/>
                    </a:cubicBezTo>
                    <a:cubicBezTo>
                      <a:pt x="917" y="383"/>
                      <a:pt x="917" y="379"/>
                      <a:pt x="920" y="377"/>
                    </a:cubicBezTo>
                    <a:cubicBezTo>
                      <a:pt x="938" y="355"/>
                      <a:pt x="961" y="337"/>
                      <a:pt x="984" y="322"/>
                    </a:cubicBezTo>
                    <a:cubicBezTo>
                      <a:pt x="992" y="319"/>
                      <a:pt x="999" y="317"/>
                      <a:pt x="1007" y="317"/>
                    </a:cubicBezTo>
                    <a:close/>
                    <a:moveTo>
                      <a:pt x="1601" y="639"/>
                    </a:moveTo>
                    <a:cubicBezTo>
                      <a:pt x="1703" y="639"/>
                      <a:pt x="1813" y="665"/>
                      <a:pt x="1928" y="690"/>
                    </a:cubicBezTo>
                    <a:cubicBezTo>
                      <a:pt x="2023" y="710"/>
                      <a:pt x="2113" y="739"/>
                      <a:pt x="2201" y="772"/>
                    </a:cubicBezTo>
                    <a:cubicBezTo>
                      <a:pt x="2085" y="741"/>
                      <a:pt x="1967" y="725"/>
                      <a:pt x="1851" y="725"/>
                    </a:cubicBezTo>
                    <a:cubicBezTo>
                      <a:pt x="1842" y="725"/>
                      <a:pt x="1832" y="725"/>
                      <a:pt x="1822" y="726"/>
                    </a:cubicBezTo>
                    <a:cubicBezTo>
                      <a:pt x="1795" y="728"/>
                      <a:pt x="1767" y="731"/>
                      <a:pt x="1740" y="732"/>
                    </a:cubicBezTo>
                    <a:cubicBezTo>
                      <a:pt x="1738" y="732"/>
                      <a:pt x="1738" y="731"/>
                      <a:pt x="1738" y="731"/>
                    </a:cubicBezTo>
                    <a:cubicBezTo>
                      <a:pt x="1697" y="710"/>
                      <a:pt x="1656" y="664"/>
                      <a:pt x="1611" y="647"/>
                    </a:cubicBezTo>
                    <a:cubicBezTo>
                      <a:pt x="1595" y="640"/>
                      <a:pt x="1582" y="640"/>
                      <a:pt x="1566" y="640"/>
                    </a:cubicBezTo>
                    <a:cubicBezTo>
                      <a:pt x="1578" y="640"/>
                      <a:pt x="1589" y="639"/>
                      <a:pt x="1601" y="639"/>
                    </a:cubicBezTo>
                    <a:close/>
                    <a:moveTo>
                      <a:pt x="3197" y="968"/>
                    </a:moveTo>
                    <a:lnTo>
                      <a:pt x="3197" y="968"/>
                    </a:lnTo>
                    <a:cubicBezTo>
                      <a:pt x="3206" y="972"/>
                      <a:pt x="3212" y="976"/>
                      <a:pt x="3218" y="984"/>
                    </a:cubicBezTo>
                    <a:cubicBezTo>
                      <a:pt x="3229" y="1005"/>
                      <a:pt x="3228" y="1034"/>
                      <a:pt x="3236" y="1057"/>
                    </a:cubicBezTo>
                    <a:cubicBezTo>
                      <a:pt x="3245" y="1079"/>
                      <a:pt x="3245" y="1103"/>
                      <a:pt x="3252" y="1123"/>
                    </a:cubicBezTo>
                    <a:cubicBezTo>
                      <a:pt x="3255" y="1130"/>
                      <a:pt x="3262" y="1136"/>
                      <a:pt x="3267" y="1141"/>
                    </a:cubicBezTo>
                    <a:cubicBezTo>
                      <a:pt x="3266" y="1143"/>
                      <a:pt x="3261" y="1143"/>
                      <a:pt x="3262" y="1144"/>
                    </a:cubicBezTo>
                    <a:cubicBezTo>
                      <a:pt x="3263" y="1165"/>
                      <a:pt x="3269" y="1182"/>
                      <a:pt x="3273" y="1203"/>
                    </a:cubicBezTo>
                    <a:cubicBezTo>
                      <a:pt x="3266" y="1199"/>
                      <a:pt x="3261" y="1196"/>
                      <a:pt x="3254" y="1192"/>
                    </a:cubicBezTo>
                    <a:cubicBezTo>
                      <a:pt x="3240" y="1116"/>
                      <a:pt x="3221" y="1042"/>
                      <a:pt x="3197" y="968"/>
                    </a:cubicBezTo>
                    <a:close/>
                    <a:moveTo>
                      <a:pt x="2589" y="1283"/>
                    </a:moveTo>
                    <a:lnTo>
                      <a:pt x="2589" y="1283"/>
                    </a:lnTo>
                    <a:cubicBezTo>
                      <a:pt x="2606" y="1298"/>
                      <a:pt x="2619" y="1313"/>
                      <a:pt x="2633" y="1328"/>
                    </a:cubicBezTo>
                    <a:cubicBezTo>
                      <a:pt x="2621" y="1320"/>
                      <a:pt x="2610" y="1309"/>
                      <a:pt x="2600" y="1299"/>
                    </a:cubicBezTo>
                    <a:lnTo>
                      <a:pt x="2589" y="1283"/>
                    </a:lnTo>
                    <a:close/>
                    <a:moveTo>
                      <a:pt x="3294" y="1165"/>
                    </a:moveTo>
                    <a:cubicBezTo>
                      <a:pt x="3295" y="1169"/>
                      <a:pt x="3300" y="1170"/>
                      <a:pt x="3302" y="1171"/>
                    </a:cubicBezTo>
                    <a:cubicBezTo>
                      <a:pt x="3310" y="1192"/>
                      <a:pt x="3318" y="1214"/>
                      <a:pt x="3338" y="1233"/>
                    </a:cubicBezTo>
                    <a:cubicBezTo>
                      <a:pt x="3357" y="1253"/>
                      <a:pt x="3404" y="1265"/>
                      <a:pt x="3420" y="1288"/>
                    </a:cubicBezTo>
                    <a:cubicBezTo>
                      <a:pt x="3438" y="1309"/>
                      <a:pt x="3459" y="1335"/>
                      <a:pt x="3482" y="1363"/>
                    </a:cubicBezTo>
                    <a:cubicBezTo>
                      <a:pt x="3496" y="1381"/>
                      <a:pt x="3517" y="1401"/>
                      <a:pt x="3515" y="1421"/>
                    </a:cubicBezTo>
                    <a:cubicBezTo>
                      <a:pt x="3497" y="1396"/>
                      <a:pt x="3484" y="1370"/>
                      <a:pt x="3463" y="1346"/>
                    </a:cubicBezTo>
                    <a:cubicBezTo>
                      <a:pt x="3415" y="1293"/>
                      <a:pt x="3362" y="1253"/>
                      <a:pt x="3305" y="1220"/>
                    </a:cubicBezTo>
                    <a:cubicBezTo>
                      <a:pt x="3302" y="1202"/>
                      <a:pt x="3296" y="1182"/>
                      <a:pt x="3294" y="1165"/>
                    </a:cubicBezTo>
                    <a:close/>
                    <a:moveTo>
                      <a:pt x="1121" y="1253"/>
                    </a:moveTo>
                    <a:lnTo>
                      <a:pt x="1121" y="1253"/>
                    </a:lnTo>
                    <a:cubicBezTo>
                      <a:pt x="1119" y="1254"/>
                      <a:pt x="1116" y="1257"/>
                      <a:pt x="1115" y="1257"/>
                    </a:cubicBezTo>
                    <a:cubicBezTo>
                      <a:pt x="1061" y="1306"/>
                      <a:pt x="1013" y="1367"/>
                      <a:pt x="975" y="1432"/>
                    </a:cubicBezTo>
                    <a:cubicBezTo>
                      <a:pt x="975" y="1396"/>
                      <a:pt x="979" y="1357"/>
                      <a:pt x="986" y="1320"/>
                    </a:cubicBezTo>
                    <a:cubicBezTo>
                      <a:pt x="1006" y="1306"/>
                      <a:pt x="1027" y="1294"/>
                      <a:pt x="1050" y="1282"/>
                    </a:cubicBezTo>
                    <a:cubicBezTo>
                      <a:pt x="1068" y="1273"/>
                      <a:pt x="1088" y="1266"/>
                      <a:pt x="1108" y="1258"/>
                    </a:cubicBezTo>
                    <a:cubicBezTo>
                      <a:pt x="1112" y="1255"/>
                      <a:pt x="1116" y="1254"/>
                      <a:pt x="1121" y="1253"/>
                    </a:cubicBezTo>
                    <a:close/>
                    <a:moveTo>
                      <a:pt x="3267" y="1279"/>
                    </a:moveTo>
                    <a:lnTo>
                      <a:pt x="3267" y="1279"/>
                    </a:lnTo>
                    <a:cubicBezTo>
                      <a:pt x="3274" y="1282"/>
                      <a:pt x="3281" y="1286"/>
                      <a:pt x="3288" y="1291"/>
                    </a:cubicBezTo>
                    <a:cubicBezTo>
                      <a:pt x="3300" y="1354"/>
                      <a:pt x="3309" y="1418"/>
                      <a:pt x="3321" y="1480"/>
                    </a:cubicBezTo>
                    <a:cubicBezTo>
                      <a:pt x="3311" y="1445"/>
                      <a:pt x="3298" y="1412"/>
                      <a:pt x="3281" y="1381"/>
                    </a:cubicBezTo>
                    <a:cubicBezTo>
                      <a:pt x="3277" y="1346"/>
                      <a:pt x="3273" y="1313"/>
                      <a:pt x="3267" y="1279"/>
                    </a:cubicBezTo>
                    <a:close/>
                    <a:moveTo>
                      <a:pt x="2656" y="1354"/>
                    </a:moveTo>
                    <a:cubicBezTo>
                      <a:pt x="2688" y="1389"/>
                      <a:pt x="2716" y="1426"/>
                      <a:pt x="2736" y="1467"/>
                    </a:cubicBezTo>
                    <a:lnTo>
                      <a:pt x="2736" y="1488"/>
                    </a:lnTo>
                    <a:cubicBezTo>
                      <a:pt x="2732" y="1520"/>
                      <a:pt x="2720" y="1561"/>
                      <a:pt x="2698" y="1602"/>
                    </a:cubicBezTo>
                    <a:cubicBezTo>
                      <a:pt x="2695" y="1520"/>
                      <a:pt x="2674" y="1437"/>
                      <a:pt x="2633" y="1364"/>
                    </a:cubicBezTo>
                    <a:cubicBezTo>
                      <a:pt x="2641" y="1361"/>
                      <a:pt x="2650" y="1357"/>
                      <a:pt x="2656" y="1354"/>
                    </a:cubicBezTo>
                    <a:close/>
                    <a:moveTo>
                      <a:pt x="1719" y="1240"/>
                    </a:moveTo>
                    <a:cubicBezTo>
                      <a:pt x="1732" y="1240"/>
                      <a:pt x="1745" y="1243"/>
                      <a:pt x="1761" y="1243"/>
                    </a:cubicBezTo>
                    <a:cubicBezTo>
                      <a:pt x="1752" y="1254"/>
                      <a:pt x="1745" y="1268"/>
                      <a:pt x="1736" y="1279"/>
                    </a:cubicBezTo>
                    <a:cubicBezTo>
                      <a:pt x="1703" y="1317"/>
                      <a:pt x="1664" y="1363"/>
                      <a:pt x="1646" y="1419"/>
                    </a:cubicBezTo>
                    <a:cubicBezTo>
                      <a:pt x="1630" y="1473"/>
                      <a:pt x="1616" y="1549"/>
                      <a:pt x="1633" y="1617"/>
                    </a:cubicBezTo>
                    <a:cubicBezTo>
                      <a:pt x="1642" y="1656"/>
                      <a:pt x="1664" y="1688"/>
                      <a:pt x="1689" y="1714"/>
                    </a:cubicBezTo>
                    <a:cubicBezTo>
                      <a:pt x="1712" y="1736"/>
                      <a:pt x="1736" y="1755"/>
                      <a:pt x="1761" y="1774"/>
                    </a:cubicBezTo>
                    <a:cubicBezTo>
                      <a:pt x="1765" y="1777"/>
                      <a:pt x="1769" y="1780"/>
                      <a:pt x="1774" y="1782"/>
                    </a:cubicBezTo>
                    <a:cubicBezTo>
                      <a:pt x="1732" y="1807"/>
                      <a:pt x="1686" y="1818"/>
                      <a:pt x="1641" y="1818"/>
                    </a:cubicBezTo>
                    <a:cubicBezTo>
                      <a:pt x="1602" y="1818"/>
                      <a:pt x="1564" y="1810"/>
                      <a:pt x="1531" y="1796"/>
                    </a:cubicBezTo>
                    <a:cubicBezTo>
                      <a:pt x="1510" y="1752"/>
                      <a:pt x="1499" y="1705"/>
                      <a:pt x="1495" y="1660"/>
                    </a:cubicBezTo>
                    <a:cubicBezTo>
                      <a:pt x="1484" y="1571"/>
                      <a:pt x="1518" y="1478"/>
                      <a:pt x="1561" y="1397"/>
                    </a:cubicBezTo>
                    <a:cubicBezTo>
                      <a:pt x="1597" y="1330"/>
                      <a:pt x="1652" y="1279"/>
                      <a:pt x="1712" y="1240"/>
                    </a:cubicBezTo>
                    <a:cubicBezTo>
                      <a:pt x="1715" y="1240"/>
                      <a:pt x="1717" y="1240"/>
                      <a:pt x="1719" y="1240"/>
                    </a:cubicBezTo>
                    <a:close/>
                    <a:moveTo>
                      <a:pt x="159" y="1638"/>
                    </a:moveTo>
                    <a:cubicBezTo>
                      <a:pt x="167" y="1668"/>
                      <a:pt x="177" y="1700"/>
                      <a:pt x="183" y="1729"/>
                    </a:cubicBezTo>
                    <a:cubicBezTo>
                      <a:pt x="188" y="1756"/>
                      <a:pt x="199" y="1784"/>
                      <a:pt x="208" y="1810"/>
                    </a:cubicBezTo>
                    <a:cubicBezTo>
                      <a:pt x="186" y="1858"/>
                      <a:pt x="165" y="1912"/>
                      <a:pt x="150" y="1967"/>
                    </a:cubicBezTo>
                    <a:cubicBezTo>
                      <a:pt x="150" y="1966"/>
                      <a:pt x="149" y="1963"/>
                      <a:pt x="149" y="1963"/>
                    </a:cubicBezTo>
                    <a:cubicBezTo>
                      <a:pt x="143" y="1916"/>
                      <a:pt x="131" y="1871"/>
                      <a:pt x="130" y="1822"/>
                    </a:cubicBezTo>
                    <a:cubicBezTo>
                      <a:pt x="124" y="1774"/>
                      <a:pt x="130" y="1726"/>
                      <a:pt x="137" y="1679"/>
                    </a:cubicBezTo>
                    <a:cubicBezTo>
                      <a:pt x="139" y="1664"/>
                      <a:pt x="149" y="1650"/>
                      <a:pt x="159" y="1638"/>
                    </a:cubicBezTo>
                    <a:close/>
                    <a:moveTo>
                      <a:pt x="3076" y="1780"/>
                    </a:moveTo>
                    <a:lnTo>
                      <a:pt x="3076" y="1780"/>
                    </a:lnTo>
                    <a:cubicBezTo>
                      <a:pt x="3080" y="1857"/>
                      <a:pt x="3076" y="1933"/>
                      <a:pt x="3067" y="2004"/>
                    </a:cubicBezTo>
                    <a:cubicBezTo>
                      <a:pt x="3067" y="1983"/>
                      <a:pt x="3068" y="1963"/>
                      <a:pt x="3068" y="1945"/>
                    </a:cubicBezTo>
                    <a:cubicBezTo>
                      <a:pt x="3068" y="1905"/>
                      <a:pt x="3064" y="1865"/>
                      <a:pt x="3060" y="1825"/>
                    </a:cubicBezTo>
                    <a:cubicBezTo>
                      <a:pt x="3068" y="1810"/>
                      <a:pt x="3071" y="1795"/>
                      <a:pt x="3076" y="1780"/>
                    </a:cubicBezTo>
                    <a:close/>
                    <a:moveTo>
                      <a:pt x="2400" y="1827"/>
                    </a:moveTo>
                    <a:lnTo>
                      <a:pt x="2400" y="1827"/>
                    </a:lnTo>
                    <a:cubicBezTo>
                      <a:pt x="2399" y="1831"/>
                      <a:pt x="2399" y="1836"/>
                      <a:pt x="2396" y="1839"/>
                    </a:cubicBezTo>
                    <a:cubicBezTo>
                      <a:pt x="2395" y="1843"/>
                      <a:pt x="2394" y="1846"/>
                      <a:pt x="2389" y="1850"/>
                    </a:cubicBezTo>
                    <a:cubicBezTo>
                      <a:pt x="2339" y="1933"/>
                      <a:pt x="2253" y="1970"/>
                      <a:pt x="2168" y="1997"/>
                    </a:cubicBezTo>
                    <a:cubicBezTo>
                      <a:pt x="2154" y="2004"/>
                      <a:pt x="2139" y="2010"/>
                      <a:pt x="2124" y="2015"/>
                    </a:cubicBezTo>
                    <a:lnTo>
                      <a:pt x="2124" y="2003"/>
                    </a:lnTo>
                    <a:cubicBezTo>
                      <a:pt x="2197" y="1981"/>
                      <a:pt x="2266" y="1944"/>
                      <a:pt x="2321" y="1895"/>
                    </a:cubicBezTo>
                    <a:cubicBezTo>
                      <a:pt x="2344" y="1879"/>
                      <a:pt x="2365" y="1857"/>
                      <a:pt x="2383" y="1832"/>
                    </a:cubicBezTo>
                    <a:cubicBezTo>
                      <a:pt x="2388" y="1831"/>
                      <a:pt x="2395" y="1829"/>
                      <a:pt x="2400" y="1827"/>
                    </a:cubicBezTo>
                    <a:close/>
                    <a:moveTo>
                      <a:pt x="2410" y="1617"/>
                    </a:moveTo>
                    <a:cubicBezTo>
                      <a:pt x="2410" y="1619"/>
                      <a:pt x="2410" y="1621"/>
                      <a:pt x="2411" y="1623"/>
                    </a:cubicBezTo>
                    <a:cubicBezTo>
                      <a:pt x="2396" y="1696"/>
                      <a:pt x="2366" y="1762"/>
                      <a:pt x="2322" y="1811"/>
                    </a:cubicBezTo>
                    <a:cubicBezTo>
                      <a:pt x="2279" y="1821"/>
                      <a:pt x="2233" y="1830"/>
                      <a:pt x="2188" y="1830"/>
                    </a:cubicBezTo>
                    <a:cubicBezTo>
                      <a:pt x="2153" y="1830"/>
                      <a:pt x="2119" y="1825"/>
                      <a:pt x="2087" y="1811"/>
                    </a:cubicBezTo>
                    <a:cubicBezTo>
                      <a:pt x="2087" y="1811"/>
                      <a:pt x="2087" y="1811"/>
                      <a:pt x="2086" y="1811"/>
                    </a:cubicBezTo>
                    <a:cubicBezTo>
                      <a:pt x="2084" y="1811"/>
                      <a:pt x="2079" y="1832"/>
                      <a:pt x="2081" y="1836"/>
                    </a:cubicBezTo>
                    <a:cubicBezTo>
                      <a:pt x="2121" y="1861"/>
                      <a:pt x="2162" y="1869"/>
                      <a:pt x="2204" y="1869"/>
                    </a:cubicBezTo>
                    <a:cubicBezTo>
                      <a:pt x="2223" y="1869"/>
                      <a:pt x="2243" y="1867"/>
                      <a:pt x="2263" y="1865"/>
                    </a:cubicBezTo>
                    <a:lnTo>
                      <a:pt x="2263" y="1865"/>
                    </a:lnTo>
                    <a:cubicBezTo>
                      <a:pt x="2223" y="1897"/>
                      <a:pt x="2180" y="1920"/>
                      <a:pt x="2128" y="1938"/>
                    </a:cubicBezTo>
                    <a:cubicBezTo>
                      <a:pt x="2129" y="1915"/>
                      <a:pt x="2129" y="1891"/>
                      <a:pt x="2135" y="1871"/>
                    </a:cubicBezTo>
                    <a:cubicBezTo>
                      <a:pt x="2136" y="1866"/>
                      <a:pt x="2127" y="1863"/>
                      <a:pt x="2119" y="1863"/>
                    </a:cubicBezTo>
                    <a:cubicBezTo>
                      <a:pt x="2115" y="1863"/>
                      <a:pt x="2112" y="1864"/>
                      <a:pt x="2111" y="1866"/>
                    </a:cubicBezTo>
                    <a:cubicBezTo>
                      <a:pt x="2102" y="1894"/>
                      <a:pt x="2098" y="1924"/>
                      <a:pt x="2092" y="1952"/>
                    </a:cubicBezTo>
                    <a:cubicBezTo>
                      <a:pt x="2047" y="1963"/>
                      <a:pt x="2001" y="1969"/>
                      <a:pt x="1955" y="1969"/>
                    </a:cubicBezTo>
                    <a:cubicBezTo>
                      <a:pt x="1890" y="1969"/>
                      <a:pt x="1826" y="1957"/>
                      <a:pt x="1769" y="1931"/>
                    </a:cubicBezTo>
                    <a:cubicBezTo>
                      <a:pt x="1767" y="1930"/>
                      <a:pt x="1764" y="1930"/>
                      <a:pt x="1762" y="1930"/>
                    </a:cubicBezTo>
                    <a:cubicBezTo>
                      <a:pt x="1743" y="1930"/>
                      <a:pt x="1723" y="1964"/>
                      <a:pt x="1745" y="1977"/>
                    </a:cubicBezTo>
                    <a:cubicBezTo>
                      <a:pt x="1811" y="2015"/>
                      <a:pt x="1886" y="2032"/>
                      <a:pt x="1962" y="2032"/>
                    </a:cubicBezTo>
                    <a:cubicBezTo>
                      <a:pt x="2003" y="2032"/>
                      <a:pt x="2045" y="2027"/>
                      <a:pt x="2085" y="2018"/>
                    </a:cubicBezTo>
                    <a:lnTo>
                      <a:pt x="2085" y="2034"/>
                    </a:lnTo>
                    <a:cubicBezTo>
                      <a:pt x="2042" y="2049"/>
                      <a:pt x="1995" y="2060"/>
                      <a:pt x="1946" y="2060"/>
                    </a:cubicBezTo>
                    <a:cubicBezTo>
                      <a:pt x="1925" y="2060"/>
                      <a:pt x="1903" y="2058"/>
                      <a:pt x="1880" y="2052"/>
                    </a:cubicBezTo>
                    <a:cubicBezTo>
                      <a:pt x="1781" y="2030"/>
                      <a:pt x="1685" y="1983"/>
                      <a:pt x="1612" y="1917"/>
                    </a:cubicBezTo>
                    <a:cubicBezTo>
                      <a:pt x="1599" y="1906"/>
                      <a:pt x="1591" y="1893"/>
                      <a:pt x="1582" y="1883"/>
                    </a:cubicBezTo>
                    <a:lnTo>
                      <a:pt x="1582" y="1883"/>
                    </a:lnTo>
                    <a:cubicBezTo>
                      <a:pt x="1601" y="1887"/>
                      <a:pt x="1621" y="1889"/>
                      <a:pt x="1642" y="1889"/>
                    </a:cubicBezTo>
                    <a:cubicBezTo>
                      <a:pt x="1705" y="1889"/>
                      <a:pt x="1770" y="1869"/>
                      <a:pt x="1825" y="1822"/>
                    </a:cubicBezTo>
                    <a:cubicBezTo>
                      <a:pt x="1864" y="1840"/>
                      <a:pt x="1904" y="1849"/>
                      <a:pt x="1945" y="1849"/>
                    </a:cubicBezTo>
                    <a:cubicBezTo>
                      <a:pt x="1952" y="1849"/>
                      <a:pt x="1960" y="1849"/>
                      <a:pt x="1967" y="1849"/>
                    </a:cubicBezTo>
                    <a:cubicBezTo>
                      <a:pt x="2027" y="1842"/>
                      <a:pt x="2070" y="1805"/>
                      <a:pt x="2106" y="1774"/>
                    </a:cubicBezTo>
                    <a:cubicBezTo>
                      <a:pt x="2111" y="1775"/>
                      <a:pt x="2115" y="1775"/>
                      <a:pt x="2120" y="1775"/>
                    </a:cubicBezTo>
                    <a:cubicBezTo>
                      <a:pt x="2145" y="1775"/>
                      <a:pt x="2171" y="1770"/>
                      <a:pt x="2195" y="1767"/>
                    </a:cubicBezTo>
                    <a:cubicBezTo>
                      <a:pt x="2245" y="1754"/>
                      <a:pt x="2278" y="1721"/>
                      <a:pt x="2317" y="1693"/>
                    </a:cubicBezTo>
                    <a:cubicBezTo>
                      <a:pt x="2345" y="1672"/>
                      <a:pt x="2385" y="1650"/>
                      <a:pt x="2410" y="1617"/>
                    </a:cubicBezTo>
                    <a:close/>
                    <a:moveTo>
                      <a:pt x="1163" y="1626"/>
                    </a:moveTo>
                    <a:lnTo>
                      <a:pt x="1163" y="1626"/>
                    </a:lnTo>
                    <a:cubicBezTo>
                      <a:pt x="1162" y="1667"/>
                      <a:pt x="1160" y="1711"/>
                      <a:pt x="1160" y="1752"/>
                    </a:cubicBezTo>
                    <a:cubicBezTo>
                      <a:pt x="1160" y="1844"/>
                      <a:pt x="1151" y="1945"/>
                      <a:pt x="1181" y="2043"/>
                    </a:cubicBezTo>
                    <a:cubicBezTo>
                      <a:pt x="1195" y="2087"/>
                      <a:pt x="1216" y="2131"/>
                      <a:pt x="1239" y="2172"/>
                    </a:cubicBezTo>
                    <a:cubicBezTo>
                      <a:pt x="1148" y="2030"/>
                      <a:pt x="1121" y="1855"/>
                      <a:pt x="1143" y="1718"/>
                    </a:cubicBezTo>
                    <a:cubicBezTo>
                      <a:pt x="1147" y="1688"/>
                      <a:pt x="1154" y="1657"/>
                      <a:pt x="1163" y="1626"/>
                    </a:cubicBezTo>
                    <a:close/>
                    <a:moveTo>
                      <a:pt x="2782" y="2296"/>
                    </a:moveTo>
                    <a:lnTo>
                      <a:pt x="2782" y="2296"/>
                    </a:lnTo>
                    <a:cubicBezTo>
                      <a:pt x="2780" y="2299"/>
                      <a:pt x="2780" y="2303"/>
                      <a:pt x="2779" y="2305"/>
                    </a:cubicBezTo>
                    <a:cubicBezTo>
                      <a:pt x="2771" y="2307"/>
                      <a:pt x="2761" y="2310"/>
                      <a:pt x="2754" y="2312"/>
                    </a:cubicBezTo>
                    <a:cubicBezTo>
                      <a:pt x="2764" y="2307"/>
                      <a:pt x="2773" y="2300"/>
                      <a:pt x="2782" y="2296"/>
                    </a:cubicBezTo>
                    <a:close/>
                    <a:moveTo>
                      <a:pt x="1609" y="2202"/>
                    </a:moveTo>
                    <a:lnTo>
                      <a:pt x="1609" y="2202"/>
                    </a:lnTo>
                    <a:cubicBezTo>
                      <a:pt x="1663" y="2231"/>
                      <a:pt x="1719" y="2255"/>
                      <a:pt x="1776" y="2272"/>
                    </a:cubicBezTo>
                    <a:cubicBezTo>
                      <a:pt x="1853" y="2297"/>
                      <a:pt x="1934" y="2316"/>
                      <a:pt x="2016" y="2323"/>
                    </a:cubicBezTo>
                    <a:cubicBezTo>
                      <a:pt x="1974" y="2341"/>
                      <a:pt x="1933" y="2359"/>
                      <a:pt x="1886" y="2372"/>
                    </a:cubicBezTo>
                    <a:cubicBezTo>
                      <a:pt x="1853" y="2366"/>
                      <a:pt x="1822" y="2361"/>
                      <a:pt x="1791" y="2347"/>
                    </a:cubicBezTo>
                    <a:cubicBezTo>
                      <a:pt x="1718" y="2315"/>
                      <a:pt x="1663" y="2255"/>
                      <a:pt x="1609" y="2202"/>
                    </a:cubicBezTo>
                    <a:close/>
                    <a:moveTo>
                      <a:pt x="2780" y="1576"/>
                    </a:moveTo>
                    <a:cubicBezTo>
                      <a:pt x="2787" y="1598"/>
                      <a:pt x="2793" y="1621"/>
                      <a:pt x="2797" y="1643"/>
                    </a:cubicBezTo>
                    <a:cubicBezTo>
                      <a:pt x="2780" y="1715"/>
                      <a:pt x="2754" y="1785"/>
                      <a:pt x="2725" y="1853"/>
                    </a:cubicBezTo>
                    <a:cubicBezTo>
                      <a:pt x="2698" y="1915"/>
                      <a:pt x="2669" y="1978"/>
                      <a:pt x="2632" y="2040"/>
                    </a:cubicBezTo>
                    <a:cubicBezTo>
                      <a:pt x="2594" y="2074"/>
                      <a:pt x="2556" y="2107"/>
                      <a:pt x="2520" y="2140"/>
                    </a:cubicBezTo>
                    <a:cubicBezTo>
                      <a:pt x="2429" y="2226"/>
                      <a:pt x="2333" y="2327"/>
                      <a:pt x="2202" y="2380"/>
                    </a:cubicBezTo>
                    <a:cubicBezTo>
                      <a:pt x="2166" y="2384"/>
                      <a:pt x="2129" y="2387"/>
                      <a:pt x="2094" y="2388"/>
                    </a:cubicBezTo>
                    <a:cubicBezTo>
                      <a:pt x="2098" y="2374"/>
                      <a:pt x="2102" y="2361"/>
                      <a:pt x="2105" y="2345"/>
                    </a:cubicBezTo>
                    <a:cubicBezTo>
                      <a:pt x="2106" y="2340"/>
                      <a:pt x="2106" y="2334"/>
                      <a:pt x="2106" y="2332"/>
                    </a:cubicBezTo>
                    <a:cubicBezTo>
                      <a:pt x="2111" y="2327"/>
                      <a:pt x="2114" y="2325"/>
                      <a:pt x="2120" y="2321"/>
                    </a:cubicBezTo>
                    <a:cubicBezTo>
                      <a:pt x="2135" y="2319"/>
                      <a:pt x="2150" y="2319"/>
                      <a:pt x="2166" y="2318"/>
                    </a:cubicBezTo>
                    <a:cubicBezTo>
                      <a:pt x="2305" y="2293"/>
                      <a:pt x="2431" y="2215"/>
                      <a:pt x="2531" y="2109"/>
                    </a:cubicBezTo>
                    <a:cubicBezTo>
                      <a:pt x="2630" y="2005"/>
                      <a:pt x="2684" y="1868"/>
                      <a:pt x="2695" y="1725"/>
                    </a:cubicBezTo>
                    <a:cubicBezTo>
                      <a:pt x="2696" y="1711"/>
                      <a:pt x="2696" y="1694"/>
                      <a:pt x="2696" y="1681"/>
                    </a:cubicBezTo>
                    <a:cubicBezTo>
                      <a:pt x="2714" y="1664"/>
                      <a:pt x="2738" y="1646"/>
                      <a:pt x="2753" y="1626"/>
                    </a:cubicBezTo>
                    <a:cubicBezTo>
                      <a:pt x="2765" y="1610"/>
                      <a:pt x="2772" y="1593"/>
                      <a:pt x="2780" y="1576"/>
                    </a:cubicBezTo>
                    <a:close/>
                    <a:moveTo>
                      <a:pt x="2062" y="2348"/>
                    </a:moveTo>
                    <a:lnTo>
                      <a:pt x="2062" y="2348"/>
                    </a:lnTo>
                    <a:cubicBezTo>
                      <a:pt x="2058" y="2362"/>
                      <a:pt x="2056" y="2376"/>
                      <a:pt x="2052" y="2389"/>
                    </a:cubicBezTo>
                    <a:lnTo>
                      <a:pt x="2044" y="2389"/>
                    </a:lnTo>
                    <a:cubicBezTo>
                      <a:pt x="2018" y="2388"/>
                      <a:pt x="1993" y="2385"/>
                      <a:pt x="1967" y="2383"/>
                    </a:cubicBezTo>
                    <a:cubicBezTo>
                      <a:pt x="2001" y="2376"/>
                      <a:pt x="2032" y="2362"/>
                      <a:pt x="2062" y="2348"/>
                    </a:cubicBezTo>
                    <a:close/>
                    <a:moveTo>
                      <a:pt x="810" y="2077"/>
                    </a:moveTo>
                    <a:cubicBezTo>
                      <a:pt x="821" y="2099"/>
                      <a:pt x="833" y="2124"/>
                      <a:pt x="847" y="2143"/>
                    </a:cubicBezTo>
                    <a:cubicBezTo>
                      <a:pt x="913" y="2249"/>
                      <a:pt x="1006" y="2327"/>
                      <a:pt x="1107" y="2389"/>
                    </a:cubicBezTo>
                    <a:cubicBezTo>
                      <a:pt x="1149" y="2443"/>
                      <a:pt x="1198" y="2491"/>
                      <a:pt x="1250" y="2535"/>
                    </a:cubicBezTo>
                    <a:cubicBezTo>
                      <a:pt x="1101" y="2431"/>
                      <a:pt x="938" y="2327"/>
                      <a:pt x="848" y="2165"/>
                    </a:cubicBezTo>
                    <a:cubicBezTo>
                      <a:pt x="833" y="2138"/>
                      <a:pt x="821" y="2106"/>
                      <a:pt x="810" y="2077"/>
                    </a:cubicBezTo>
                    <a:close/>
                    <a:moveTo>
                      <a:pt x="2718" y="2453"/>
                    </a:moveTo>
                    <a:cubicBezTo>
                      <a:pt x="2711" y="2466"/>
                      <a:pt x="2705" y="2483"/>
                      <a:pt x="2698" y="2497"/>
                    </a:cubicBezTo>
                    <a:cubicBezTo>
                      <a:pt x="2643" y="2519"/>
                      <a:pt x="2588" y="2537"/>
                      <a:pt x="2531" y="2550"/>
                    </a:cubicBezTo>
                    <a:cubicBezTo>
                      <a:pt x="2489" y="2560"/>
                      <a:pt x="2443" y="2566"/>
                      <a:pt x="2399" y="2572"/>
                    </a:cubicBezTo>
                    <a:cubicBezTo>
                      <a:pt x="2396" y="2567"/>
                      <a:pt x="2396" y="2561"/>
                      <a:pt x="2395" y="2559"/>
                    </a:cubicBezTo>
                    <a:cubicBezTo>
                      <a:pt x="2505" y="2537"/>
                      <a:pt x="2614" y="2502"/>
                      <a:pt x="2718" y="2453"/>
                    </a:cubicBezTo>
                    <a:close/>
                    <a:moveTo>
                      <a:pt x="2354" y="2567"/>
                    </a:moveTo>
                    <a:cubicBezTo>
                      <a:pt x="2355" y="2568"/>
                      <a:pt x="2355" y="2574"/>
                      <a:pt x="2358" y="2578"/>
                    </a:cubicBezTo>
                    <a:cubicBezTo>
                      <a:pt x="2328" y="2581"/>
                      <a:pt x="2299" y="2581"/>
                      <a:pt x="2270" y="2582"/>
                    </a:cubicBezTo>
                    <a:cubicBezTo>
                      <a:pt x="2283" y="2581"/>
                      <a:pt x="2297" y="2578"/>
                      <a:pt x="2311" y="2575"/>
                    </a:cubicBezTo>
                    <a:cubicBezTo>
                      <a:pt x="2325" y="2574"/>
                      <a:pt x="2340" y="2568"/>
                      <a:pt x="2354" y="2567"/>
                    </a:cubicBezTo>
                    <a:close/>
                    <a:moveTo>
                      <a:pt x="866" y="2558"/>
                    </a:moveTo>
                    <a:cubicBezTo>
                      <a:pt x="881" y="2569"/>
                      <a:pt x="895" y="2580"/>
                      <a:pt x="913" y="2592"/>
                    </a:cubicBezTo>
                    <a:cubicBezTo>
                      <a:pt x="909" y="2601"/>
                      <a:pt x="909" y="2614"/>
                      <a:pt x="907" y="2623"/>
                    </a:cubicBezTo>
                    <a:cubicBezTo>
                      <a:pt x="894" y="2601"/>
                      <a:pt x="878" y="2581"/>
                      <a:pt x="866" y="2559"/>
                    </a:cubicBezTo>
                    <a:cubicBezTo>
                      <a:pt x="866" y="2559"/>
                      <a:pt x="866" y="2558"/>
                      <a:pt x="866" y="2558"/>
                    </a:cubicBezTo>
                    <a:close/>
                    <a:moveTo>
                      <a:pt x="1370" y="2622"/>
                    </a:moveTo>
                    <a:lnTo>
                      <a:pt x="1370" y="2622"/>
                    </a:lnTo>
                    <a:cubicBezTo>
                      <a:pt x="1423" y="2658"/>
                      <a:pt x="1478" y="2688"/>
                      <a:pt x="1535" y="2711"/>
                    </a:cubicBezTo>
                    <a:cubicBezTo>
                      <a:pt x="1554" y="2720"/>
                      <a:pt x="1575" y="2727"/>
                      <a:pt x="1595" y="2733"/>
                    </a:cubicBezTo>
                    <a:cubicBezTo>
                      <a:pt x="1582" y="2733"/>
                      <a:pt x="1568" y="2734"/>
                      <a:pt x="1554" y="2734"/>
                    </a:cubicBezTo>
                    <a:cubicBezTo>
                      <a:pt x="1547" y="2734"/>
                      <a:pt x="1540" y="2734"/>
                      <a:pt x="1533" y="2733"/>
                    </a:cubicBezTo>
                    <a:cubicBezTo>
                      <a:pt x="1477" y="2699"/>
                      <a:pt x="1423" y="2662"/>
                      <a:pt x="1370" y="2622"/>
                    </a:cubicBezTo>
                    <a:close/>
                    <a:moveTo>
                      <a:pt x="1693" y="2772"/>
                    </a:moveTo>
                    <a:cubicBezTo>
                      <a:pt x="1719" y="2782"/>
                      <a:pt x="1745" y="2791"/>
                      <a:pt x="1773" y="2800"/>
                    </a:cubicBezTo>
                    <a:lnTo>
                      <a:pt x="1732" y="2826"/>
                    </a:lnTo>
                    <a:cubicBezTo>
                      <a:pt x="1712" y="2819"/>
                      <a:pt x="1693" y="2816"/>
                      <a:pt x="1674" y="2808"/>
                    </a:cubicBezTo>
                    <a:cubicBezTo>
                      <a:pt x="1656" y="2800"/>
                      <a:pt x="1637" y="2789"/>
                      <a:pt x="1619" y="2780"/>
                    </a:cubicBezTo>
                    <a:cubicBezTo>
                      <a:pt x="1644" y="2779"/>
                      <a:pt x="1667" y="2776"/>
                      <a:pt x="1693" y="2772"/>
                    </a:cubicBezTo>
                    <a:close/>
                    <a:moveTo>
                      <a:pt x="1839" y="2819"/>
                    </a:moveTo>
                    <a:cubicBezTo>
                      <a:pt x="1975" y="2856"/>
                      <a:pt x="2117" y="2881"/>
                      <a:pt x="2261" y="2882"/>
                    </a:cubicBezTo>
                    <a:cubicBezTo>
                      <a:pt x="2225" y="2891"/>
                      <a:pt x="2186" y="2899"/>
                      <a:pt x="2145" y="2899"/>
                    </a:cubicBezTo>
                    <a:cubicBezTo>
                      <a:pt x="2139" y="2899"/>
                      <a:pt x="2134" y="2899"/>
                      <a:pt x="2128" y="2899"/>
                    </a:cubicBezTo>
                    <a:cubicBezTo>
                      <a:pt x="2022" y="2897"/>
                      <a:pt x="1908" y="2875"/>
                      <a:pt x="1795" y="2842"/>
                    </a:cubicBezTo>
                    <a:cubicBezTo>
                      <a:pt x="1809" y="2835"/>
                      <a:pt x="1824" y="2827"/>
                      <a:pt x="1839" y="2819"/>
                    </a:cubicBezTo>
                    <a:close/>
                    <a:moveTo>
                      <a:pt x="936" y="2605"/>
                    </a:moveTo>
                    <a:cubicBezTo>
                      <a:pt x="1059" y="2727"/>
                      <a:pt x="1209" y="2820"/>
                      <a:pt x="1355" y="2904"/>
                    </a:cubicBezTo>
                    <a:cubicBezTo>
                      <a:pt x="1375" y="2916"/>
                      <a:pt x="1397" y="2929"/>
                      <a:pt x="1418" y="2939"/>
                    </a:cubicBezTo>
                    <a:cubicBezTo>
                      <a:pt x="1403" y="2940"/>
                      <a:pt x="1388" y="2943"/>
                      <a:pt x="1370" y="2944"/>
                    </a:cubicBezTo>
                    <a:cubicBezTo>
                      <a:pt x="1243" y="2882"/>
                      <a:pt x="1119" y="2808"/>
                      <a:pt x="1002" y="2731"/>
                    </a:cubicBezTo>
                    <a:cubicBezTo>
                      <a:pt x="984" y="2718"/>
                      <a:pt x="968" y="2705"/>
                      <a:pt x="950" y="2692"/>
                    </a:cubicBezTo>
                    <a:cubicBezTo>
                      <a:pt x="944" y="2685"/>
                      <a:pt x="942" y="2677"/>
                      <a:pt x="936" y="2670"/>
                    </a:cubicBezTo>
                    <a:cubicBezTo>
                      <a:pt x="933" y="2648"/>
                      <a:pt x="933" y="2625"/>
                      <a:pt x="936" y="2605"/>
                    </a:cubicBezTo>
                    <a:close/>
                    <a:moveTo>
                      <a:pt x="1465" y="2965"/>
                    </a:moveTo>
                    <a:cubicBezTo>
                      <a:pt x="1507" y="2988"/>
                      <a:pt x="1553" y="3011"/>
                      <a:pt x="1597" y="3033"/>
                    </a:cubicBezTo>
                    <a:cubicBezTo>
                      <a:pt x="1542" y="3014"/>
                      <a:pt x="1488" y="2994"/>
                      <a:pt x="1436" y="2969"/>
                    </a:cubicBezTo>
                    <a:cubicBezTo>
                      <a:pt x="1445" y="2967"/>
                      <a:pt x="1454" y="2966"/>
                      <a:pt x="1465" y="2965"/>
                    </a:cubicBezTo>
                    <a:close/>
                    <a:moveTo>
                      <a:pt x="3338" y="1566"/>
                    </a:moveTo>
                    <a:cubicBezTo>
                      <a:pt x="3346" y="1608"/>
                      <a:pt x="3356" y="1649"/>
                      <a:pt x="3362" y="1692"/>
                    </a:cubicBezTo>
                    <a:cubicBezTo>
                      <a:pt x="3405" y="1974"/>
                      <a:pt x="3419" y="2286"/>
                      <a:pt x="3267" y="2559"/>
                    </a:cubicBezTo>
                    <a:cubicBezTo>
                      <a:pt x="3130" y="2804"/>
                      <a:pt x="2882" y="2984"/>
                      <a:pt x="2610" y="3060"/>
                    </a:cubicBezTo>
                    <a:lnTo>
                      <a:pt x="2589" y="3064"/>
                    </a:lnTo>
                    <a:cubicBezTo>
                      <a:pt x="2718" y="2977"/>
                      <a:pt x="2800" y="2855"/>
                      <a:pt x="2863" y="2731"/>
                    </a:cubicBezTo>
                    <a:cubicBezTo>
                      <a:pt x="2987" y="2655"/>
                      <a:pt x="3097" y="2555"/>
                      <a:pt x="3177" y="2431"/>
                    </a:cubicBezTo>
                    <a:cubicBezTo>
                      <a:pt x="3300" y="2237"/>
                      <a:pt x="3328" y="2021"/>
                      <a:pt x="3323" y="1811"/>
                    </a:cubicBezTo>
                    <a:cubicBezTo>
                      <a:pt x="3342" y="1733"/>
                      <a:pt x="3349" y="1650"/>
                      <a:pt x="3338" y="1566"/>
                    </a:cubicBezTo>
                    <a:close/>
                    <a:moveTo>
                      <a:pt x="282" y="2121"/>
                    </a:moveTo>
                    <a:cubicBezTo>
                      <a:pt x="309" y="2194"/>
                      <a:pt x="342" y="2263"/>
                      <a:pt x="379" y="2327"/>
                    </a:cubicBezTo>
                    <a:cubicBezTo>
                      <a:pt x="371" y="2359"/>
                      <a:pt x="364" y="2391"/>
                      <a:pt x="366" y="2422"/>
                    </a:cubicBezTo>
                    <a:cubicBezTo>
                      <a:pt x="375" y="2484"/>
                      <a:pt x="395" y="2542"/>
                      <a:pt x="408" y="2603"/>
                    </a:cubicBezTo>
                    <a:cubicBezTo>
                      <a:pt x="420" y="2665"/>
                      <a:pt x="441" y="2724"/>
                      <a:pt x="461" y="2786"/>
                    </a:cubicBezTo>
                    <a:cubicBezTo>
                      <a:pt x="481" y="2848"/>
                      <a:pt x="532" y="2892"/>
                      <a:pt x="559" y="2948"/>
                    </a:cubicBezTo>
                    <a:cubicBezTo>
                      <a:pt x="577" y="2987"/>
                      <a:pt x="577" y="3040"/>
                      <a:pt x="587" y="3084"/>
                    </a:cubicBezTo>
                    <a:cubicBezTo>
                      <a:pt x="573" y="3075"/>
                      <a:pt x="559" y="3062"/>
                      <a:pt x="548" y="3049"/>
                    </a:cubicBezTo>
                    <a:cubicBezTo>
                      <a:pt x="493" y="2991"/>
                      <a:pt x="441" y="2930"/>
                      <a:pt x="394" y="2864"/>
                    </a:cubicBezTo>
                    <a:cubicBezTo>
                      <a:pt x="347" y="2800"/>
                      <a:pt x="310" y="2725"/>
                      <a:pt x="282" y="2648"/>
                    </a:cubicBezTo>
                    <a:cubicBezTo>
                      <a:pt x="255" y="2567"/>
                      <a:pt x="282" y="2476"/>
                      <a:pt x="276" y="2396"/>
                    </a:cubicBezTo>
                    <a:cubicBezTo>
                      <a:pt x="269" y="2315"/>
                      <a:pt x="262" y="2237"/>
                      <a:pt x="276" y="2155"/>
                    </a:cubicBezTo>
                    <a:cubicBezTo>
                      <a:pt x="277" y="2143"/>
                      <a:pt x="281" y="2133"/>
                      <a:pt x="282" y="2121"/>
                    </a:cubicBezTo>
                    <a:close/>
                    <a:moveTo>
                      <a:pt x="3329" y="1328"/>
                    </a:moveTo>
                    <a:lnTo>
                      <a:pt x="3329" y="1328"/>
                    </a:lnTo>
                    <a:cubicBezTo>
                      <a:pt x="3413" y="1405"/>
                      <a:pt x="3484" y="1502"/>
                      <a:pt x="3522" y="1609"/>
                    </a:cubicBezTo>
                    <a:cubicBezTo>
                      <a:pt x="3584" y="1784"/>
                      <a:pt x="3543" y="1966"/>
                      <a:pt x="3514" y="2128"/>
                    </a:cubicBezTo>
                    <a:cubicBezTo>
                      <a:pt x="3486" y="2293"/>
                      <a:pt x="3438" y="2457"/>
                      <a:pt x="3351" y="2601"/>
                    </a:cubicBezTo>
                    <a:cubicBezTo>
                      <a:pt x="3267" y="2744"/>
                      <a:pt x="3163" y="2877"/>
                      <a:pt x="3035" y="2981"/>
                    </a:cubicBezTo>
                    <a:cubicBezTo>
                      <a:pt x="2923" y="3076"/>
                      <a:pt x="2809" y="3172"/>
                      <a:pt x="2676" y="3234"/>
                    </a:cubicBezTo>
                    <a:cubicBezTo>
                      <a:pt x="2659" y="3241"/>
                      <a:pt x="2644" y="3250"/>
                      <a:pt x="2629" y="3256"/>
                    </a:cubicBezTo>
                    <a:cubicBezTo>
                      <a:pt x="2539" y="3290"/>
                      <a:pt x="2445" y="3294"/>
                      <a:pt x="2353" y="3294"/>
                    </a:cubicBezTo>
                    <a:cubicBezTo>
                      <a:pt x="2330" y="3294"/>
                      <a:pt x="2307" y="3293"/>
                      <a:pt x="2284" y="3293"/>
                    </a:cubicBezTo>
                    <a:cubicBezTo>
                      <a:pt x="2257" y="3293"/>
                      <a:pt x="2230" y="3294"/>
                      <a:pt x="2204" y="3295"/>
                    </a:cubicBezTo>
                    <a:cubicBezTo>
                      <a:pt x="2174" y="3296"/>
                      <a:pt x="2144" y="3297"/>
                      <a:pt x="2115" y="3297"/>
                    </a:cubicBezTo>
                    <a:cubicBezTo>
                      <a:pt x="2007" y="3297"/>
                      <a:pt x="1899" y="3287"/>
                      <a:pt x="1795" y="3262"/>
                    </a:cubicBezTo>
                    <a:cubicBezTo>
                      <a:pt x="1664" y="3232"/>
                      <a:pt x="1521" y="3218"/>
                      <a:pt x="1399" y="3149"/>
                    </a:cubicBezTo>
                    <a:cubicBezTo>
                      <a:pt x="1359" y="3126"/>
                      <a:pt x="1324" y="3101"/>
                      <a:pt x="1290" y="3071"/>
                    </a:cubicBezTo>
                    <a:lnTo>
                      <a:pt x="1290" y="3071"/>
                    </a:lnTo>
                    <a:cubicBezTo>
                      <a:pt x="1356" y="3083"/>
                      <a:pt x="1423" y="3091"/>
                      <a:pt x="1488" y="3098"/>
                    </a:cubicBezTo>
                    <a:cubicBezTo>
                      <a:pt x="1693" y="3161"/>
                      <a:pt x="1905" y="3202"/>
                      <a:pt x="2123" y="3202"/>
                    </a:cubicBezTo>
                    <a:cubicBezTo>
                      <a:pt x="2133" y="3202"/>
                      <a:pt x="2144" y="3202"/>
                      <a:pt x="2154" y="3201"/>
                    </a:cubicBezTo>
                    <a:cubicBezTo>
                      <a:pt x="2480" y="3197"/>
                      <a:pt x="2817" y="3087"/>
                      <a:pt x="3069" y="2864"/>
                    </a:cubicBezTo>
                    <a:cubicBezTo>
                      <a:pt x="3335" y="2640"/>
                      <a:pt x="3438" y="2290"/>
                      <a:pt x="3431" y="1975"/>
                    </a:cubicBezTo>
                    <a:cubicBezTo>
                      <a:pt x="3428" y="1762"/>
                      <a:pt x="3375" y="1539"/>
                      <a:pt x="3329" y="1328"/>
                    </a:cubicBezTo>
                    <a:close/>
                    <a:moveTo>
                      <a:pt x="1905" y="0"/>
                    </a:moveTo>
                    <a:cubicBezTo>
                      <a:pt x="1838" y="2"/>
                      <a:pt x="1774" y="22"/>
                      <a:pt x="1708" y="33"/>
                    </a:cubicBezTo>
                    <a:cubicBezTo>
                      <a:pt x="1644" y="40"/>
                      <a:pt x="1582" y="66"/>
                      <a:pt x="1517" y="82"/>
                    </a:cubicBezTo>
                    <a:cubicBezTo>
                      <a:pt x="1454" y="97"/>
                      <a:pt x="1379" y="79"/>
                      <a:pt x="1316" y="102"/>
                    </a:cubicBezTo>
                    <a:cubicBezTo>
                      <a:pt x="1240" y="130"/>
                      <a:pt x="1187" y="205"/>
                      <a:pt x="1123" y="248"/>
                    </a:cubicBezTo>
                    <a:cubicBezTo>
                      <a:pt x="1117" y="235"/>
                      <a:pt x="1108" y="220"/>
                      <a:pt x="1104" y="220"/>
                    </a:cubicBezTo>
                    <a:cubicBezTo>
                      <a:pt x="1104" y="220"/>
                      <a:pt x="1104" y="220"/>
                      <a:pt x="1104" y="220"/>
                    </a:cubicBezTo>
                    <a:cubicBezTo>
                      <a:pt x="1086" y="238"/>
                      <a:pt x="1075" y="266"/>
                      <a:pt x="1048" y="267"/>
                    </a:cubicBezTo>
                    <a:cubicBezTo>
                      <a:pt x="1047" y="267"/>
                      <a:pt x="1046" y="267"/>
                      <a:pt x="1045" y="267"/>
                    </a:cubicBezTo>
                    <a:cubicBezTo>
                      <a:pt x="1017" y="267"/>
                      <a:pt x="978" y="248"/>
                      <a:pt x="946" y="245"/>
                    </a:cubicBezTo>
                    <a:cubicBezTo>
                      <a:pt x="914" y="241"/>
                      <a:pt x="867" y="218"/>
                      <a:pt x="834" y="218"/>
                    </a:cubicBezTo>
                    <a:cubicBezTo>
                      <a:pt x="801" y="218"/>
                      <a:pt x="785" y="238"/>
                      <a:pt x="759" y="247"/>
                    </a:cubicBezTo>
                    <a:cubicBezTo>
                      <a:pt x="731" y="256"/>
                      <a:pt x="717" y="284"/>
                      <a:pt x="691" y="296"/>
                    </a:cubicBezTo>
                    <a:cubicBezTo>
                      <a:pt x="666" y="309"/>
                      <a:pt x="627" y="307"/>
                      <a:pt x="602" y="324"/>
                    </a:cubicBezTo>
                    <a:cubicBezTo>
                      <a:pt x="578" y="339"/>
                      <a:pt x="543" y="343"/>
                      <a:pt x="519" y="364"/>
                    </a:cubicBezTo>
                    <a:cubicBezTo>
                      <a:pt x="497" y="383"/>
                      <a:pt x="503" y="428"/>
                      <a:pt x="483" y="449"/>
                    </a:cubicBezTo>
                    <a:lnTo>
                      <a:pt x="426" y="514"/>
                    </a:lnTo>
                    <a:cubicBezTo>
                      <a:pt x="406" y="534"/>
                      <a:pt x="373" y="544"/>
                      <a:pt x="354" y="566"/>
                    </a:cubicBezTo>
                    <a:cubicBezTo>
                      <a:pt x="333" y="587"/>
                      <a:pt x="306" y="600"/>
                      <a:pt x="288" y="624"/>
                    </a:cubicBezTo>
                    <a:cubicBezTo>
                      <a:pt x="269" y="646"/>
                      <a:pt x="244" y="665"/>
                      <a:pt x="227" y="687"/>
                    </a:cubicBezTo>
                    <a:cubicBezTo>
                      <a:pt x="210" y="710"/>
                      <a:pt x="212" y="745"/>
                      <a:pt x="192" y="768"/>
                    </a:cubicBezTo>
                    <a:cubicBezTo>
                      <a:pt x="172" y="790"/>
                      <a:pt x="141" y="804"/>
                      <a:pt x="120" y="826"/>
                    </a:cubicBezTo>
                    <a:cubicBezTo>
                      <a:pt x="102" y="848"/>
                      <a:pt x="75" y="867"/>
                      <a:pt x="57" y="892"/>
                    </a:cubicBezTo>
                    <a:cubicBezTo>
                      <a:pt x="38" y="915"/>
                      <a:pt x="44" y="951"/>
                      <a:pt x="33" y="979"/>
                    </a:cubicBezTo>
                    <a:cubicBezTo>
                      <a:pt x="20" y="1009"/>
                      <a:pt x="3" y="1038"/>
                      <a:pt x="2" y="1072"/>
                    </a:cubicBezTo>
                    <a:cubicBezTo>
                      <a:pt x="0" y="1107"/>
                      <a:pt x="24" y="1151"/>
                      <a:pt x="26" y="1185"/>
                    </a:cubicBezTo>
                    <a:cubicBezTo>
                      <a:pt x="28" y="1222"/>
                      <a:pt x="31" y="1257"/>
                      <a:pt x="40" y="1293"/>
                    </a:cubicBezTo>
                    <a:cubicBezTo>
                      <a:pt x="47" y="1323"/>
                      <a:pt x="68" y="1361"/>
                      <a:pt x="31" y="1378"/>
                    </a:cubicBezTo>
                    <a:cubicBezTo>
                      <a:pt x="29" y="1378"/>
                      <a:pt x="46" y="1385"/>
                      <a:pt x="52" y="1385"/>
                    </a:cubicBezTo>
                    <a:cubicBezTo>
                      <a:pt x="53" y="1385"/>
                      <a:pt x="54" y="1385"/>
                      <a:pt x="54" y="1385"/>
                    </a:cubicBezTo>
                    <a:cubicBezTo>
                      <a:pt x="93" y="1378"/>
                      <a:pt x="91" y="1360"/>
                      <a:pt x="88" y="1337"/>
                    </a:cubicBezTo>
                    <a:cubicBezTo>
                      <a:pt x="83" y="1305"/>
                      <a:pt x="55" y="1265"/>
                      <a:pt x="62" y="1236"/>
                    </a:cubicBezTo>
                    <a:cubicBezTo>
                      <a:pt x="68" y="1209"/>
                      <a:pt x="65" y="1178"/>
                      <a:pt x="69" y="1149"/>
                    </a:cubicBezTo>
                    <a:cubicBezTo>
                      <a:pt x="72" y="1121"/>
                      <a:pt x="77" y="1093"/>
                      <a:pt x="88" y="1067"/>
                    </a:cubicBezTo>
                    <a:cubicBezTo>
                      <a:pt x="99" y="1041"/>
                      <a:pt x="154" y="1037"/>
                      <a:pt x="172" y="1013"/>
                    </a:cubicBezTo>
                    <a:cubicBezTo>
                      <a:pt x="189" y="991"/>
                      <a:pt x="200" y="965"/>
                      <a:pt x="222" y="947"/>
                    </a:cubicBezTo>
                    <a:cubicBezTo>
                      <a:pt x="244" y="928"/>
                      <a:pt x="262" y="906"/>
                      <a:pt x="288" y="888"/>
                    </a:cubicBezTo>
                    <a:cubicBezTo>
                      <a:pt x="311" y="871"/>
                      <a:pt x="309" y="837"/>
                      <a:pt x="333" y="819"/>
                    </a:cubicBezTo>
                    <a:cubicBezTo>
                      <a:pt x="345" y="812"/>
                      <a:pt x="366" y="812"/>
                      <a:pt x="387" y="812"/>
                    </a:cubicBezTo>
                    <a:cubicBezTo>
                      <a:pt x="408" y="812"/>
                      <a:pt x="429" y="812"/>
                      <a:pt x="439" y="804"/>
                    </a:cubicBezTo>
                    <a:cubicBezTo>
                      <a:pt x="461" y="786"/>
                      <a:pt x="477" y="775"/>
                      <a:pt x="497" y="759"/>
                    </a:cubicBezTo>
                    <a:cubicBezTo>
                      <a:pt x="516" y="745"/>
                      <a:pt x="508" y="708"/>
                      <a:pt x="529" y="694"/>
                    </a:cubicBezTo>
                    <a:cubicBezTo>
                      <a:pt x="543" y="686"/>
                      <a:pt x="560" y="682"/>
                      <a:pt x="580" y="676"/>
                    </a:cubicBezTo>
                    <a:cubicBezTo>
                      <a:pt x="586" y="681"/>
                      <a:pt x="592" y="685"/>
                      <a:pt x="596" y="685"/>
                    </a:cubicBezTo>
                    <a:cubicBezTo>
                      <a:pt x="598" y="685"/>
                      <a:pt x="599" y="684"/>
                      <a:pt x="599" y="683"/>
                    </a:cubicBezTo>
                    <a:cubicBezTo>
                      <a:pt x="607" y="673"/>
                      <a:pt x="614" y="662"/>
                      <a:pt x="622" y="651"/>
                    </a:cubicBezTo>
                    <a:cubicBezTo>
                      <a:pt x="633" y="640"/>
                      <a:pt x="643" y="628"/>
                      <a:pt x="657" y="620"/>
                    </a:cubicBezTo>
                    <a:cubicBezTo>
                      <a:pt x="676" y="606"/>
                      <a:pt x="708" y="604"/>
                      <a:pt x="726" y="591"/>
                    </a:cubicBezTo>
                    <a:cubicBezTo>
                      <a:pt x="745" y="577"/>
                      <a:pt x="749" y="548"/>
                      <a:pt x="766" y="534"/>
                    </a:cubicBezTo>
                    <a:cubicBezTo>
                      <a:pt x="772" y="529"/>
                      <a:pt x="779" y="521"/>
                      <a:pt x="785" y="511"/>
                    </a:cubicBezTo>
                    <a:cubicBezTo>
                      <a:pt x="833" y="494"/>
                      <a:pt x="887" y="482"/>
                      <a:pt x="931" y="465"/>
                    </a:cubicBezTo>
                    <a:cubicBezTo>
                      <a:pt x="976" y="453"/>
                      <a:pt x="1021" y="449"/>
                      <a:pt x="1068" y="445"/>
                    </a:cubicBezTo>
                    <a:lnTo>
                      <a:pt x="1068" y="445"/>
                    </a:lnTo>
                    <a:cubicBezTo>
                      <a:pt x="1021" y="467"/>
                      <a:pt x="976" y="490"/>
                      <a:pt x="936" y="523"/>
                    </a:cubicBezTo>
                    <a:cubicBezTo>
                      <a:pt x="914" y="543"/>
                      <a:pt x="895" y="563"/>
                      <a:pt x="876" y="585"/>
                    </a:cubicBezTo>
                    <a:cubicBezTo>
                      <a:pt x="856" y="593"/>
                      <a:pt x="838" y="603"/>
                      <a:pt x="821" y="613"/>
                    </a:cubicBezTo>
                    <a:cubicBezTo>
                      <a:pt x="770" y="644"/>
                      <a:pt x="717" y="676"/>
                      <a:pt x="668" y="713"/>
                    </a:cubicBezTo>
                    <a:cubicBezTo>
                      <a:pt x="621" y="752"/>
                      <a:pt x="588" y="805"/>
                      <a:pt x="543" y="847"/>
                    </a:cubicBezTo>
                    <a:cubicBezTo>
                      <a:pt x="496" y="887"/>
                      <a:pt x="441" y="921"/>
                      <a:pt x="395" y="965"/>
                    </a:cubicBezTo>
                    <a:cubicBezTo>
                      <a:pt x="353" y="1010"/>
                      <a:pt x="304" y="1054"/>
                      <a:pt x="267" y="1108"/>
                    </a:cubicBezTo>
                    <a:cubicBezTo>
                      <a:pt x="233" y="1160"/>
                      <a:pt x="219" y="1224"/>
                      <a:pt x="196" y="1280"/>
                    </a:cubicBezTo>
                    <a:cubicBezTo>
                      <a:pt x="167" y="1319"/>
                      <a:pt x="134" y="1354"/>
                      <a:pt x="112" y="1397"/>
                    </a:cubicBezTo>
                    <a:cubicBezTo>
                      <a:pt x="86" y="1444"/>
                      <a:pt x="90" y="1500"/>
                      <a:pt x="72" y="1550"/>
                    </a:cubicBezTo>
                    <a:cubicBezTo>
                      <a:pt x="57" y="1605"/>
                      <a:pt x="40" y="1663"/>
                      <a:pt x="43" y="1721"/>
                    </a:cubicBezTo>
                    <a:cubicBezTo>
                      <a:pt x="47" y="1780"/>
                      <a:pt x="79" y="1839"/>
                      <a:pt x="93" y="1894"/>
                    </a:cubicBezTo>
                    <a:cubicBezTo>
                      <a:pt x="102" y="1935"/>
                      <a:pt x="116" y="1974"/>
                      <a:pt x="132" y="2011"/>
                    </a:cubicBezTo>
                    <a:cubicBezTo>
                      <a:pt x="116" y="2085"/>
                      <a:pt x="99" y="2161"/>
                      <a:pt x="98" y="2238"/>
                    </a:cubicBezTo>
                    <a:cubicBezTo>
                      <a:pt x="97" y="2327"/>
                      <a:pt x="130" y="2416"/>
                      <a:pt x="148" y="2500"/>
                    </a:cubicBezTo>
                    <a:cubicBezTo>
                      <a:pt x="168" y="2594"/>
                      <a:pt x="199" y="2689"/>
                      <a:pt x="247" y="2773"/>
                    </a:cubicBezTo>
                    <a:cubicBezTo>
                      <a:pt x="298" y="2857"/>
                      <a:pt x="375" y="2922"/>
                      <a:pt x="441" y="2988"/>
                    </a:cubicBezTo>
                    <a:cubicBezTo>
                      <a:pt x="492" y="3043"/>
                      <a:pt x="551" y="3091"/>
                      <a:pt x="611" y="3133"/>
                    </a:cubicBezTo>
                    <a:cubicBezTo>
                      <a:pt x="643" y="3178"/>
                      <a:pt x="680" y="3221"/>
                      <a:pt x="716" y="3262"/>
                    </a:cubicBezTo>
                    <a:cubicBezTo>
                      <a:pt x="757" y="3307"/>
                      <a:pt x="822" y="3322"/>
                      <a:pt x="869" y="3358"/>
                    </a:cubicBezTo>
                    <a:cubicBezTo>
                      <a:pt x="914" y="3398"/>
                      <a:pt x="951" y="3455"/>
                      <a:pt x="1005" y="3486"/>
                    </a:cubicBezTo>
                    <a:cubicBezTo>
                      <a:pt x="1059" y="3518"/>
                      <a:pt x="1118" y="3537"/>
                      <a:pt x="1176" y="3563"/>
                    </a:cubicBezTo>
                    <a:cubicBezTo>
                      <a:pt x="1233" y="3585"/>
                      <a:pt x="1287" y="3625"/>
                      <a:pt x="1349" y="3639"/>
                    </a:cubicBezTo>
                    <a:cubicBezTo>
                      <a:pt x="1411" y="3654"/>
                      <a:pt x="1476" y="3647"/>
                      <a:pt x="1538" y="3653"/>
                    </a:cubicBezTo>
                    <a:cubicBezTo>
                      <a:pt x="1551" y="3654"/>
                      <a:pt x="1565" y="3655"/>
                      <a:pt x="1578" y="3655"/>
                    </a:cubicBezTo>
                    <a:cubicBezTo>
                      <a:pt x="1627" y="3655"/>
                      <a:pt x="1678" y="3647"/>
                      <a:pt x="1726" y="3647"/>
                    </a:cubicBezTo>
                    <a:cubicBezTo>
                      <a:pt x="1727" y="3647"/>
                      <a:pt x="1729" y="3647"/>
                      <a:pt x="1730" y="3647"/>
                    </a:cubicBezTo>
                    <a:cubicBezTo>
                      <a:pt x="1782" y="3647"/>
                      <a:pt x="1836" y="3670"/>
                      <a:pt x="1889" y="3670"/>
                    </a:cubicBezTo>
                    <a:cubicBezTo>
                      <a:pt x="1898" y="3670"/>
                      <a:pt x="1907" y="3669"/>
                      <a:pt x="1916" y="3668"/>
                    </a:cubicBezTo>
                    <a:cubicBezTo>
                      <a:pt x="1957" y="3661"/>
                      <a:pt x="1994" y="3639"/>
                      <a:pt x="2030" y="3617"/>
                    </a:cubicBezTo>
                    <a:cubicBezTo>
                      <a:pt x="2073" y="3599"/>
                      <a:pt x="2116" y="3578"/>
                      <a:pt x="2160" y="3565"/>
                    </a:cubicBezTo>
                    <a:cubicBezTo>
                      <a:pt x="2198" y="3551"/>
                      <a:pt x="2237" y="3536"/>
                      <a:pt x="2274" y="3515"/>
                    </a:cubicBezTo>
                    <a:cubicBezTo>
                      <a:pt x="2307" y="3510"/>
                      <a:pt x="2341" y="3507"/>
                      <a:pt x="2374" y="3500"/>
                    </a:cubicBezTo>
                    <a:cubicBezTo>
                      <a:pt x="2553" y="3463"/>
                      <a:pt x="2717" y="3376"/>
                      <a:pt x="2868" y="3283"/>
                    </a:cubicBezTo>
                    <a:cubicBezTo>
                      <a:pt x="3021" y="3192"/>
                      <a:pt x="3171" y="3087"/>
                      <a:pt x="3289" y="2947"/>
                    </a:cubicBezTo>
                    <a:cubicBezTo>
                      <a:pt x="3408" y="2809"/>
                      <a:pt x="3512" y="2658"/>
                      <a:pt x="3580" y="2486"/>
                    </a:cubicBezTo>
                    <a:cubicBezTo>
                      <a:pt x="3647" y="2314"/>
                      <a:pt x="3662" y="2127"/>
                      <a:pt x="3661" y="1941"/>
                    </a:cubicBezTo>
                    <a:cubicBezTo>
                      <a:pt x="3660" y="1770"/>
                      <a:pt x="3621" y="1588"/>
                      <a:pt x="3523" y="1430"/>
                    </a:cubicBezTo>
                    <a:cubicBezTo>
                      <a:pt x="3536" y="1425"/>
                      <a:pt x="3540" y="1418"/>
                      <a:pt x="3544" y="1411"/>
                    </a:cubicBezTo>
                    <a:cubicBezTo>
                      <a:pt x="3572" y="1460"/>
                      <a:pt x="3599" y="1513"/>
                      <a:pt x="3625" y="1566"/>
                    </a:cubicBezTo>
                    <a:cubicBezTo>
                      <a:pt x="3654" y="1624"/>
                      <a:pt x="3693" y="1697"/>
                      <a:pt x="3669" y="1762"/>
                    </a:cubicBezTo>
                    <a:cubicBezTo>
                      <a:pt x="3669" y="1764"/>
                      <a:pt x="3674" y="1765"/>
                      <a:pt x="3680" y="1765"/>
                    </a:cubicBezTo>
                    <a:cubicBezTo>
                      <a:pt x="3686" y="1765"/>
                      <a:pt x="3693" y="1764"/>
                      <a:pt x="3694" y="1762"/>
                    </a:cubicBezTo>
                    <a:cubicBezTo>
                      <a:pt x="3724" y="1714"/>
                      <a:pt x="3712" y="1667"/>
                      <a:pt x="3697" y="1623"/>
                    </a:cubicBezTo>
                    <a:cubicBezTo>
                      <a:pt x="3672" y="1553"/>
                      <a:pt x="3618" y="1492"/>
                      <a:pt x="3594" y="1426"/>
                    </a:cubicBezTo>
                    <a:cubicBezTo>
                      <a:pt x="3572" y="1367"/>
                      <a:pt x="3543" y="1308"/>
                      <a:pt x="3508" y="1254"/>
                    </a:cubicBezTo>
                    <a:cubicBezTo>
                      <a:pt x="3474" y="1196"/>
                      <a:pt x="3442" y="1143"/>
                      <a:pt x="3412" y="1089"/>
                    </a:cubicBezTo>
                    <a:lnTo>
                      <a:pt x="3412" y="1088"/>
                    </a:lnTo>
                    <a:cubicBezTo>
                      <a:pt x="3412" y="1082"/>
                      <a:pt x="3413" y="1079"/>
                      <a:pt x="3412" y="1074"/>
                    </a:cubicBezTo>
                    <a:cubicBezTo>
                      <a:pt x="3405" y="1050"/>
                      <a:pt x="3391" y="1030"/>
                      <a:pt x="3384" y="1004"/>
                    </a:cubicBezTo>
                    <a:cubicBezTo>
                      <a:pt x="3378" y="965"/>
                      <a:pt x="3371" y="926"/>
                      <a:pt x="3350" y="895"/>
                    </a:cubicBezTo>
                    <a:cubicBezTo>
                      <a:pt x="3336" y="873"/>
                      <a:pt x="3321" y="851"/>
                      <a:pt x="3305" y="830"/>
                    </a:cubicBezTo>
                    <a:cubicBezTo>
                      <a:pt x="3311" y="814"/>
                      <a:pt x="3324" y="775"/>
                      <a:pt x="3314" y="756"/>
                    </a:cubicBezTo>
                    <a:cubicBezTo>
                      <a:pt x="3300" y="731"/>
                      <a:pt x="3283" y="710"/>
                      <a:pt x="3267" y="687"/>
                    </a:cubicBezTo>
                    <a:cubicBezTo>
                      <a:pt x="3251" y="665"/>
                      <a:pt x="3212" y="669"/>
                      <a:pt x="3195" y="651"/>
                    </a:cubicBezTo>
                    <a:cubicBezTo>
                      <a:pt x="3178" y="629"/>
                      <a:pt x="3173" y="591"/>
                      <a:pt x="3153" y="570"/>
                    </a:cubicBezTo>
                    <a:cubicBezTo>
                      <a:pt x="3133" y="551"/>
                      <a:pt x="3109" y="540"/>
                      <a:pt x="3086" y="523"/>
                    </a:cubicBezTo>
                    <a:cubicBezTo>
                      <a:pt x="3065" y="505"/>
                      <a:pt x="3051" y="475"/>
                      <a:pt x="3028" y="460"/>
                    </a:cubicBezTo>
                    <a:cubicBezTo>
                      <a:pt x="3006" y="446"/>
                      <a:pt x="2973" y="449"/>
                      <a:pt x="2948" y="437"/>
                    </a:cubicBezTo>
                    <a:lnTo>
                      <a:pt x="2933" y="432"/>
                    </a:lnTo>
                    <a:cubicBezTo>
                      <a:pt x="2900" y="387"/>
                      <a:pt x="2878" y="322"/>
                      <a:pt x="2831" y="289"/>
                    </a:cubicBezTo>
                    <a:cubicBezTo>
                      <a:pt x="2780" y="251"/>
                      <a:pt x="2724" y="220"/>
                      <a:pt x="2666" y="187"/>
                    </a:cubicBezTo>
                    <a:cubicBezTo>
                      <a:pt x="2608" y="157"/>
                      <a:pt x="2538" y="163"/>
                      <a:pt x="2478" y="139"/>
                    </a:cubicBezTo>
                    <a:cubicBezTo>
                      <a:pt x="2418" y="115"/>
                      <a:pt x="2361" y="75"/>
                      <a:pt x="2297" y="55"/>
                    </a:cubicBezTo>
                    <a:cubicBezTo>
                      <a:pt x="2233" y="42"/>
                      <a:pt x="2168" y="35"/>
                      <a:pt x="2102" y="29"/>
                    </a:cubicBezTo>
                    <a:cubicBezTo>
                      <a:pt x="2037" y="21"/>
                      <a:pt x="1971" y="0"/>
                      <a:pt x="190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29"/>
              <p:cNvSpPr/>
              <p:nvPr/>
            </p:nvSpPr>
            <p:spPr>
              <a:xfrm>
                <a:off x="1020125" y="3795125"/>
                <a:ext cx="2200" cy="875"/>
              </a:xfrm>
              <a:custGeom>
                <a:rect b="b" l="l" r="r" t="t"/>
                <a:pathLst>
                  <a:path extrusionOk="0" h="35" w="88">
                    <a:moveTo>
                      <a:pt x="78" y="0"/>
                    </a:moveTo>
                    <a:cubicBezTo>
                      <a:pt x="57" y="14"/>
                      <a:pt x="35" y="24"/>
                      <a:pt x="20" y="31"/>
                    </a:cubicBezTo>
                    <a:cubicBezTo>
                      <a:pt x="13" y="33"/>
                      <a:pt x="6" y="33"/>
                      <a:pt x="1" y="35"/>
                    </a:cubicBezTo>
                    <a:lnTo>
                      <a:pt x="87" y="33"/>
                    </a:lnTo>
                    <a:cubicBezTo>
                      <a:pt x="85" y="21"/>
                      <a:pt x="82" y="11"/>
                      <a:pt x="78"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29"/>
              <p:cNvSpPr/>
              <p:nvPr/>
            </p:nvSpPr>
            <p:spPr>
              <a:xfrm>
                <a:off x="1017675" y="3794825"/>
                <a:ext cx="1150" cy="225"/>
              </a:xfrm>
              <a:custGeom>
                <a:rect b="b" l="l" r="r" t="t"/>
                <a:pathLst>
                  <a:path extrusionOk="0" h="9" w="46">
                    <a:moveTo>
                      <a:pt x="1" y="0"/>
                    </a:moveTo>
                    <a:cubicBezTo>
                      <a:pt x="8" y="5"/>
                      <a:pt x="18" y="8"/>
                      <a:pt x="28" y="8"/>
                    </a:cubicBezTo>
                    <a:cubicBezTo>
                      <a:pt x="36" y="8"/>
                      <a:pt x="43" y="6"/>
                      <a:pt x="4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29"/>
              <p:cNvSpPr/>
              <p:nvPr/>
            </p:nvSpPr>
            <p:spPr>
              <a:xfrm>
                <a:off x="979025" y="3753150"/>
                <a:ext cx="92425" cy="92425"/>
              </a:xfrm>
              <a:custGeom>
                <a:rect b="b" l="l" r="r" t="t"/>
                <a:pathLst>
                  <a:path extrusionOk="0" h="3697" w="3697">
                    <a:moveTo>
                      <a:pt x="1426" y="201"/>
                    </a:moveTo>
                    <a:cubicBezTo>
                      <a:pt x="1427" y="201"/>
                      <a:pt x="1429" y="201"/>
                      <a:pt x="1430" y="201"/>
                    </a:cubicBezTo>
                    <a:cubicBezTo>
                      <a:pt x="1404" y="219"/>
                      <a:pt x="1378" y="233"/>
                      <a:pt x="1354" y="254"/>
                    </a:cubicBezTo>
                    <a:cubicBezTo>
                      <a:pt x="1301" y="302"/>
                      <a:pt x="1261" y="355"/>
                      <a:pt x="1226" y="412"/>
                    </a:cubicBezTo>
                    <a:cubicBezTo>
                      <a:pt x="1208" y="417"/>
                      <a:pt x="1189" y="420"/>
                      <a:pt x="1170" y="424"/>
                    </a:cubicBezTo>
                    <a:cubicBezTo>
                      <a:pt x="1174" y="422"/>
                      <a:pt x="1175" y="417"/>
                      <a:pt x="1178" y="415"/>
                    </a:cubicBezTo>
                    <a:cubicBezTo>
                      <a:pt x="1202" y="405"/>
                      <a:pt x="1224" y="395"/>
                      <a:pt x="1240" y="378"/>
                    </a:cubicBezTo>
                    <a:cubicBezTo>
                      <a:pt x="1259" y="358"/>
                      <a:pt x="1272" y="311"/>
                      <a:pt x="1295" y="295"/>
                    </a:cubicBezTo>
                    <a:cubicBezTo>
                      <a:pt x="1319" y="277"/>
                      <a:pt x="1342" y="256"/>
                      <a:pt x="1371" y="233"/>
                    </a:cubicBezTo>
                    <a:cubicBezTo>
                      <a:pt x="1388" y="220"/>
                      <a:pt x="1407" y="201"/>
                      <a:pt x="1426" y="201"/>
                    </a:cubicBezTo>
                    <a:close/>
                    <a:moveTo>
                      <a:pt x="1488" y="395"/>
                    </a:moveTo>
                    <a:lnTo>
                      <a:pt x="1488" y="395"/>
                    </a:lnTo>
                    <a:cubicBezTo>
                      <a:pt x="1453" y="405"/>
                      <a:pt x="1419" y="419"/>
                      <a:pt x="1387" y="434"/>
                    </a:cubicBezTo>
                    <a:cubicBezTo>
                      <a:pt x="1353" y="438"/>
                      <a:pt x="1319" y="442"/>
                      <a:pt x="1284" y="448"/>
                    </a:cubicBezTo>
                    <a:cubicBezTo>
                      <a:pt x="1288" y="441"/>
                      <a:pt x="1292" y="434"/>
                      <a:pt x="1298" y="428"/>
                    </a:cubicBezTo>
                    <a:cubicBezTo>
                      <a:pt x="1361" y="416"/>
                      <a:pt x="1425" y="408"/>
                      <a:pt x="1488" y="395"/>
                    </a:cubicBezTo>
                    <a:close/>
                    <a:moveTo>
                      <a:pt x="1210" y="442"/>
                    </a:moveTo>
                    <a:cubicBezTo>
                      <a:pt x="1206" y="449"/>
                      <a:pt x="1203" y="456"/>
                      <a:pt x="1199" y="461"/>
                    </a:cubicBezTo>
                    <a:cubicBezTo>
                      <a:pt x="1123" y="475"/>
                      <a:pt x="1047" y="493"/>
                      <a:pt x="974" y="518"/>
                    </a:cubicBezTo>
                    <a:cubicBezTo>
                      <a:pt x="979" y="510"/>
                      <a:pt x="983" y="503"/>
                      <a:pt x="990" y="497"/>
                    </a:cubicBezTo>
                    <a:cubicBezTo>
                      <a:pt x="1010" y="485"/>
                      <a:pt x="1041" y="488"/>
                      <a:pt x="1061" y="478"/>
                    </a:cubicBezTo>
                    <a:cubicBezTo>
                      <a:pt x="1085" y="470"/>
                      <a:pt x="1109" y="470"/>
                      <a:pt x="1130" y="463"/>
                    </a:cubicBezTo>
                    <a:cubicBezTo>
                      <a:pt x="1137" y="460"/>
                      <a:pt x="1142" y="453"/>
                      <a:pt x="1148" y="448"/>
                    </a:cubicBezTo>
                    <a:cubicBezTo>
                      <a:pt x="1149" y="449"/>
                      <a:pt x="1149" y="453"/>
                      <a:pt x="1150" y="453"/>
                    </a:cubicBezTo>
                    <a:cubicBezTo>
                      <a:pt x="1150" y="453"/>
                      <a:pt x="1150" y="453"/>
                      <a:pt x="1151" y="453"/>
                    </a:cubicBezTo>
                    <a:cubicBezTo>
                      <a:pt x="1171" y="450"/>
                      <a:pt x="1189" y="446"/>
                      <a:pt x="1210" y="442"/>
                    </a:cubicBezTo>
                    <a:close/>
                    <a:moveTo>
                      <a:pt x="1848" y="637"/>
                    </a:moveTo>
                    <a:cubicBezTo>
                      <a:pt x="1904" y="637"/>
                      <a:pt x="1960" y="642"/>
                      <a:pt x="2014" y="649"/>
                    </a:cubicBezTo>
                    <a:cubicBezTo>
                      <a:pt x="1993" y="649"/>
                      <a:pt x="1972" y="647"/>
                      <a:pt x="1952" y="647"/>
                    </a:cubicBezTo>
                    <a:cubicBezTo>
                      <a:pt x="1912" y="647"/>
                      <a:pt x="1872" y="651"/>
                      <a:pt x="1832" y="655"/>
                    </a:cubicBezTo>
                    <a:cubicBezTo>
                      <a:pt x="1818" y="649"/>
                      <a:pt x="1803" y="644"/>
                      <a:pt x="1788" y="639"/>
                    </a:cubicBezTo>
                    <a:cubicBezTo>
                      <a:pt x="1808" y="638"/>
                      <a:pt x="1828" y="637"/>
                      <a:pt x="1848" y="637"/>
                    </a:cubicBezTo>
                    <a:close/>
                    <a:moveTo>
                      <a:pt x="2305" y="933"/>
                    </a:moveTo>
                    <a:lnTo>
                      <a:pt x="2305" y="933"/>
                    </a:lnTo>
                    <a:cubicBezTo>
                      <a:pt x="2309" y="935"/>
                      <a:pt x="2312" y="935"/>
                      <a:pt x="2316" y="936"/>
                    </a:cubicBezTo>
                    <a:cubicBezTo>
                      <a:pt x="2319" y="945"/>
                      <a:pt x="2320" y="951"/>
                      <a:pt x="2323" y="961"/>
                    </a:cubicBezTo>
                    <a:cubicBezTo>
                      <a:pt x="2318" y="950"/>
                      <a:pt x="2312" y="942"/>
                      <a:pt x="2305" y="933"/>
                    </a:cubicBezTo>
                    <a:close/>
                    <a:moveTo>
                      <a:pt x="1499" y="978"/>
                    </a:moveTo>
                    <a:cubicBezTo>
                      <a:pt x="1528" y="980"/>
                      <a:pt x="1569" y="993"/>
                      <a:pt x="1610" y="1015"/>
                    </a:cubicBezTo>
                    <a:cubicBezTo>
                      <a:pt x="1528" y="1019"/>
                      <a:pt x="1445" y="1039"/>
                      <a:pt x="1374" y="1081"/>
                    </a:cubicBezTo>
                    <a:cubicBezTo>
                      <a:pt x="1369" y="1074"/>
                      <a:pt x="1367" y="1066"/>
                      <a:pt x="1363" y="1056"/>
                    </a:cubicBezTo>
                    <a:cubicBezTo>
                      <a:pt x="1398" y="1026"/>
                      <a:pt x="1436" y="1000"/>
                      <a:pt x="1478" y="978"/>
                    </a:cubicBezTo>
                    <a:close/>
                    <a:moveTo>
                      <a:pt x="1335" y="1079"/>
                    </a:moveTo>
                    <a:lnTo>
                      <a:pt x="1335" y="1079"/>
                    </a:lnTo>
                    <a:cubicBezTo>
                      <a:pt x="1327" y="1092"/>
                      <a:pt x="1316" y="1101"/>
                      <a:pt x="1306" y="1112"/>
                    </a:cubicBezTo>
                    <a:lnTo>
                      <a:pt x="1291" y="1122"/>
                    </a:lnTo>
                    <a:cubicBezTo>
                      <a:pt x="1305" y="1107"/>
                      <a:pt x="1320" y="1093"/>
                      <a:pt x="1335" y="1079"/>
                    </a:cubicBezTo>
                    <a:close/>
                    <a:moveTo>
                      <a:pt x="2045" y="326"/>
                    </a:moveTo>
                    <a:cubicBezTo>
                      <a:pt x="2226" y="326"/>
                      <a:pt x="2409" y="357"/>
                      <a:pt x="2575" y="449"/>
                    </a:cubicBezTo>
                    <a:cubicBezTo>
                      <a:pt x="2823" y="585"/>
                      <a:pt x="3002" y="833"/>
                      <a:pt x="3077" y="1103"/>
                    </a:cubicBezTo>
                    <a:lnTo>
                      <a:pt x="3083" y="1123"/>
                    </a:lnTo>
                    <a:cubicBezTo>
                      <a:pt x="2991" y="995"/>
                      <a:pt x="2870" y="916"/>
                      <a:pt x="2744" y="852"/>
                    </a:cubicBezTo>
                    <a:cubicBezTo>
                      <a:pt x="2669" y="728"/>
                      <a:pt x="2567" y="620"/>
                      <a:pt x="2443" y="540"/>
                    </a:cubicBezTo>
                    <a:cubicBezTo>
                      <a:pt x="2261" y="424"/>
                      <a:pt x="2058" y="394"/>
                      <a:pt x="1862" y="394"/>
                    </a:cubicBezTo>
                    <a:cubicBezTo>
                      <a:pt x="1849" y="394"/>
                      <a:pt x="1835" y="394"/>
                      <a:pt x="1822" y="394"/>
                    </a:cubicBezTo>
                    <a:cubicBezTo>
                      <a:pt x="1768" y="381"/>
                      <a:pt x="1712" y="374"/>
                      <a:pt x="1656" y="374"/>
                    </a:cubicBezTo>
                    <a:cubicBezTo>
                      <a:pt x="1630" y="374"/>
                      <a:pt x="1603" y="375"/>
                      <a:pt x="1576" y="379"/>
                    </a:cubicBezTo>
                    <a:cubicBezTo>
                      <a:pt x="1619" y="371"/>
                      <a:pt x="1660" y="361"/>
                      <a:pt x="1704" y="355"/>
                    </a:cubicBezTo>
                    <a:cubicBezTo>
                      <a:pt x="1814" y="338"/>
                      <a:pt x="1929" y="326"/>
                      <a:pt x="2045" y="326"/>
                    </a:cubicBezTo>
                    <a:close/>
                    <a:moveTo>
                      <a:pt x="2465" y="994"/>
                    </a:moveTo>
                    <a:lnTo>
                      <a:pt x="2465" y="994"/>
                    </a:lnTo>
                    <a:cubicBezTo>
                      <a:pt x="2479" y="1001"/>
                      <a:pt x="2495" y="1008"/>
                      <a:pt x="2509" y="1015"/>
                    </a:cubicBezTo>
                    <a:cubicBezTo>
                      <a:pt x="2531" y="1068"/>
                      <a:pt x="2550" y="1123"/>
                      <a:pt x="2561" y="1181"/>
                    </a:cubicBezTo>
                    <a:cubicBezTo>
                      <a:pt x="2572" y="1224"/>
                      <a:pt x="2579" y="1268"/>
                      <a:pt x="2585" y="1313"/>
                    </a:cubicBezTo>
                    <a:cubicBezTo>
                      <a:pt x="2581" y="1316"/>
                      <a:pt x="2575" y="1316"/>
                      <a:pt x="2571" y="1316"/>
                    </a:cubicBezTo>
                    <a:cubicBezTo>
                      <a:pt x="2546" y="1209"/>
                      <a:pt x="2513" y="1097"/>
                      <a:pt x="2465" y="994"/>
                    </a:cubicBezTo>
                    <a:close/>
                    <a:moveTo>
                      <a:pt x="2592" y="1356"/>
                    </a:moveTo>
                    <a:cubicBezTo>
                      <a:pt x="2594" y="1385"/>
                      <a:pt x="2594" y="1415"/>
                      <a:pt x="2596" y="1444"/>
                    </a:cubicBezTo>
                    <a:cubicBezTo>
                      <a:pt x="2594" y="1430"/>
                      <a:pt x="2592" y="1417"/>
                      <a:pt x="2589" y="1403"/>
                    </a:cubicBezTo>
                    <a:cubicBezTo>
                      <a:pt x="2587" y="1389"/>
                      <a:pt x="2582" y="1374"/>
                      <a:pt x="2581" y="1360"/>
                    </a:cubicBezTo>
                    <a:cubicBezTo>
                      <a:pt x="2582" y="1356"/>
                      <a:pt x="2586" y="1356"/>
                      <a:pt x="2592" y="1356"/>
                    </a:cubicBezTo>
                    <a:close/>
                    <a:moveTo>
                      <a:pt x="1839" y="1312"/>
                    </a:moveTo>
                    <a:lnTo>
                      <a:pt x="1839" y="1312"/>
                    </a:lnTo>
                    <a:cubicBezTo>
                      <a:pt x="1843" y="1313"/>
                      <a:pt x="1848" y="1313"/>
                      <a:pt x="1851" y="1315"/>
                    </a:cubicBezTo>
                    <a:cubicBezTo>
                      <a:pt x="1855" y="1316"/>
                      <a:pt x="1858" y="1319"/>
                      <a:pt x="1862" y="1322"/>
                    </a:cubicBezTo>
                    <a:cubicBezTo>
                      <a:pt x="1945" y="1374"/>
                      <a:pt x="1982" y="1458"/>
                      <a:pt x="2009" y="1543"/>
                    </a:cubicBezTo>
                    <a:cubicBezTo>
                      <a:pt x="2015" y="1557"/>
                      <a:pt x="2019" y="1573"/>
                      <a:pt x="2025" y="1589"/>
                    </a:cubicBezTo>
                    <a:lnTo>
                      <a:pt x="2014" y="1589"/>
                    </a:lnTo>
                    <a:cubicBezTo>
                      <a:pt x="1990" y="1514"/>
                      <a:pt x="1954" y="1445"/>
                      <a:pt x="1906" y="1390"/>
                    </a:cubicBezTo>
                    <a:cubicBezTo>
                      <a:pt x="1890" y="1368"/>
                      <a:pt x="1866" y="1348"/>
                      <a:pt x="1843" y="1328"/>
                    </a:cubicBezTo>
                    <a:cubicBezTo>
                      <a:pt x="1843" y="1322"/>
                      <a:pt x="1841" y="1316"/>
                      <a:pt x="1839" y="1312"/>
                    </a:cubicBezTo>
                    <a:close/>
                    <a:moveTo>
                      <a:pt x="1654" y="914"/>
                    </a:moveTo>
                    <a:cubicBezTo>
                      <a:pt x="1727" y="931"/>
                      <a:pt x="1797" y="956"/>
                      <a:pt x="1866" y="986"/>
                    </a:cubicBezTo>
                    <a:cubicBezTo>
                      <a:pt x="1928" y="1013"/>
                      <a:pt x="1992" y="1044"/>
                      <a:pt x="2053" y="1079"/>
                    </a:cubicBezTo>
                    <a:cubicBezTo>
                      <a:pt x="2088" y="1117"/>
                      <a:pt x="2121" y="1155"/>
                      <a:pt x="2154" y="1191"/>
                    </a:cubicBezTo>
                    <a:cubicBezTo>
                      <a:pt x="2239" y="1282"/>
                      <a:pt x="2341" y="1377"/>
                      <a:pt x="2393" y="1507"/>
                    </a:cubicBezTo>
                    <a:cubicBezTo>
                      <a:pt x="2397" y="1543"/>
                      <a:pt x="2400" y="1580"/>
                      <a:pt x="2402" y="1616"/>
                    </a:cubicBezTo>
                    <a:cubicBezTo>
                      <a:pt x="2388" y="1612"/>
                      <a:pt x="2373" y="1606"/>
                      <a:pt x="2359" y="1605"/>
                    </a:cubicBezTo>
                    <a:cubicBezTo>
                      <a:pt x="2353" y="1604"/>
                      <a:pt x="2348" y="1604"/>
                      <a:pt x="2345" y="1604"/>
                    </a:cubicBezTo>
                    <a:cubicBezTo>
                      <a:pt x="2341" y="1598"/>
                      <a:pt x="2338" y="1595"/>
                      <a:pt x="2334" y="1590"/>
                    </a:cubicBezTo>
                    <a:cubicBezTo>
                      <a:pt x="2333" y="1575"/>
                      <a:pt x="2333" y="1560"/>
                      <a:pt x="2331" y="1543"/>
                    </a:cubicBezTo>
                    <a:cubicBezTo>
                      <a:pt x="2307" y="1407"/>
                      <a:pt x="2227" y="1282"/>
                      <a:pt x="2121" y="1183"/>
                    </a:cubicBezTo>
                    <a:cubicBezTo>
                      <a:pt x="2016" y="1081"/>
                      <a:pt x="1879" y="1030"/>
                      <a:pt x="1734" y="1017"/>
                    </a:cubicBezTo>
                    <a:cubicBezTo>
                      <a:pt x="1720" y="1015"/>
                      <a:pt x="1705" y="1015"/>
                      <a:pt x="1691" y="1015"/>
                    </a:cubicBezTo>
                    <a:cubicBezTo>
                      <a:pt x="1674" y="997"/>
                      <a:pt x="1657" y="975"/>
                      <a:pt x="1636" y="958"/>
                    </a:cubicBezTo>
                    <a:cubicBezTo>
                      <a:pt x="1620" y="946"/>
                      <a:pt x="1602" y="940"/>
                      <a:pt x="1586" y="931"/>
                    </a:cubicBezTo>
                    <a:cubicBezTo>
                      <a:pt x="1609" y="924"/>
                      <a:pt x="1631" y="918"/>
                      <a:pt x="1654" y="914"/>
                    </a:cubicBezTo>
                    <a:close/>
                    <a:moveTo>
                      <a:pt x="2360" y="1649"/>
                    </a:moveTo>
                    <a:lnTo>
                      <a:pt x="2360" y="1649"/>
                    </a:lnTo>
                    <a:cubicBezTo>
                      <a:pt x="2374" y="1652"/>
                      <a:pt x="2388" y="1653"/>
                      <a:pt x="2402" y="1657"/>
                    </a:cubicBezTo>
                    <a:lnTo>
                      <a:pt x="2402" y="1666"/>
                    </a:lnTo>
                    <a:cubicBezTo>
                      <a:pt x="2400" y="1692"/>
                      <a:pt x="2396" y="1718"/>
                      <a:pt x="2395" y="1741"/>
                    </a:cubicBezTo>
                    <a:cubicBezTo>
                      <a:pt x="2388" y="1708"/>
                      <a:pt x="2374" y="1679"/>
                      <a:pt x="2360" y="1649"/>
                    </a:cubicBezTo>
                    <a:close/>
                    <a:moveTo>
                      <a:pt x="2896" y="1451"/>
                    </a:moveTo>
                    <a:cubicBezTo>
                      <a:pt x="2905" y="1492"/>
                      <a:pt x="2915" y="1535"/>
                      <a:pt x="2915" y="1583"/>
                    </a:cubicBezTo>
                    <a:cubicBezTo>
                      <a:pt x="2912" y="1690"/>
                      <a:pt x="2890" y="1803"/>
                      <a:pt x="2857" y="1915"/>
                    </a:cubicBezTo>
                    <a:cubicBezTo>
                      <a:pt x="2849" y="1901"/>
                      <a:pt x="2842" y="1886"/>
                      <a:pt x="2832" y="1871"/>
                    </a:cubicBezTo>
                    <a:cubicBezTo>
                      <a:pt x="2870" y="1734"/>
                      <a:pt x="2894" y="1595"/>
                      <a:pt x="2896" y="1451"/>
                    </a:cubicBezTo>
                    <a:close/>
                    <a:moveTo>
                      <a:pt x="1526" y="1536"/>
                    </a:moveTo>
                    <a:cubicBezTo>
                      <a:pt x="1528" y="1536"/>
                      <a:pt x="1530" y="1537"/>
                      <a:pt x="1532" y="1538"/>
                    </a:cubicBezTo>
                    <a:cubicBezTo>
                      <a:pt x="1540" y="1545"/>
                      <a:pt x="1518" y="1578"/>
                      <a:pt x="1521" y="1583"/>
                    </a:cubicBezTo>
                    <a:cubicBezTo>
                      <a:pt x="1526" y="1589"/>
                      <a:pt x="1581" y="1589"/>
                      <a:pt x="1591" y="1611"/>
                    </a:cubicBezTo>
                    <a:cubicBezTo>
                      <a:pt x="1602" y="1630"/>
                      <a:pt x="1598" y="1652"/>
                      <a:pt x="1591" y="1667"/>
                    </a:cubicBezTo>
                    <a:lnTo>
                      <a:pt x="1711" y="1664"/>
                    </a:lnTo>
                    <a:cubicBezTo>
                      <a:pt x="1714" y="1667"/>
                      <a:pt x="1718" y="1668"/>
                      <a:pt x="1720" y="1674"/>
                    </a:cubicBezTo>
                    <a:cubicBezTo>
                      <a:pt x="1720" y="1675"/>
                      <a:pt x="1722" y="1678"/>
                      <a:pt x="1722" y="1679"/>
                    </a:cubicBezTo>
                    <a:cubicBezTo>
                      <a:pt x="1729" y="1674"/>
                      <a:pt x="1738" y="1668"/>
                      <a:pt x="1742" y="1664"/>
                    </a:cubicBezTo>
                    <a:lnTo>
                      <a:pt x="1755" y="1664"/>
                    </a:lnTo>
                    <a:cubicBezTo>
                      <a:pt x="1770" y="1703"/>
                      <a:pt x="1775" y="1756"/>
                      <a:pt x="1763" y="1803"/>
                    </a:cubicBezTo>
                    <a:cubicBezTo>
                      <a:pt x="1748" y="1857"/>
                      <a:pt x="1680" y="1871"/>
                      <a:pt x="1649" y="1889"/>
                    </a:cubicBezTo>
                    <a:lnTo>
                      <a:pt x="1636" y="1895"/>
                    </a:lnTo>
                    <a:cubicBezTo>
                      <a:pt x="1609" y="1910"/>
                      <a:pt x="1579" y="1922"/>
                      <a:pt x="1549" y="1922"/>
                    </a:cubicBezTo>
                    <a:cubicBezTo>
                      <a:pt x="1544" y="1922"/>
                      <a:pt x="1538" y="1921"/>
                      <a:pt x="1532" y="1920"/>
                    </a:cubicBezTo>
                    <a:cubicBezTo>
                      <a:pt x="1492" y="1913"/>
                      <a:pt x="1456" y="1902"/>
                      <a:pt x="1426" y="1880"/>
                    </a:cubicBezTo>
                    <a:cubicBezTo>
                      <a:pt x="1398" y="1858"/>
                      <a:pt x="1357" y="1858"/>
                      <a:pt x="1336" y="1825"/>
                    </a:cubicBezTo>
                    <a:cubicBezTo>
                      <a:pt x="1319" y="1796"/>
                      <a:pt x="1347" y="1737"/>
                      <a:pt x="1346" y="1715"/>
                    </a:cubicBezTo>
                    <a:cubicBezTo>
                      <a:pt x="1339" y="1693"/>
                      <a:pt x="1335" y="1673"/>
                      <a:pt x="1341" y="1653"/>
                    </a:cubicBezTo>
                    <a:cubicBezTo>
                      <a:pt x="1346" y="1637"/>
                      <a:pt x="1316" y="1619"/>
                      <a:pt x="1327" y="1600"/>
                    </a:cubicBezTo>
                    <a:cubicBezTo>
                      <a:pt x="1339" y="1583"/>
                      <a:pt x="1374" y="1582"/>
                      <a:pt x="1387" y="1572"/>
                    </a:cubicBezTo>
                    <a:cubicBezTo>
                      <a:pt x="1398" y="1564"/>
                      <a:pt x="1409" y="1549"/>
                      <a:pt x="1426" y="1543"/>
                    </a:cubicBezTo>
                    <a:cubicBezTo>
                      <a:pt x="1429" y="1542"/>
                      <a:pt x="1432" y="1542"/>
                      <a:pt x="1436" y="1542"/>
                    </a:cubicBezTo>
                    <a:cubicBezTo>
                      <a:pt x="1451" y="1542"/>
                      <a:pt x="1468" y="1550"/>
                      <a:pt x="1477" y="1551"/>
                    </a:cubicBezTo>
                    <a:cubicBezTo>
                      <a:pt x="1486" y="1551"/>
                      <a:pt x="1493" y="1537"/>
                      <a:pt x="1503" y="1537"/>
                    </a:cubicBezTo>
                    <a:cubicBezTo>
                      <a:pt x="1504" y="1537"/>
                      <a:pt x="1505" y="1537"/>
                      <a:pt x="1506" y="1538"/>
                    </a:cubicBezTo>
                    <a:cubicBezTo>
                      <a:pt x="1507" y="1538"/>
                      <a:pt x="1509" y="1538"/>
                      <a:pt x="1510" y="1538"/>
                    </a:cubicBezTo>
                    <a:cubicBezTo>
                      <a:pt x="1516" y="1538"/>
                      <a:pt x="1521" y="1536"/>
                      <a:pt x="1526" y="1536"/>
                    </a:cubicBezTo>
                    <a:close/>
                    <a:moveTo>
                      <a:pt x="2813" y="1935"/>
                    </a:moveTo>
                    <a:cubicBezTo>
                      <a:pt x="2823" y="1952"/>
                      <a:pt x="2832" y="1966"/>
                      <a:pt x="2839" y="1978"/>
                    </a:cubicBezTo>
                    <a:cubicBezTo>
                      <a:pt x="2832" y="1997"/>
                      <a:pt x="2830" y="2017"/>
                      <a:pt x="2821" y="2036"/>
                    </a:cubicBezTo>
                    <a:cubicBezTo>
                      <a:pt x="2813" y="2054"/>
                      <a:pt x="2802" y="2073"/>
                      <a:pt x="2794" y="2091"/>
                    </a:cubicBezTo>
                    <a:cubicBezTo>
                      <a:pt x="2792" y="2066"/>
                      <a:pt x="2788" y="2043"/>
                      <a:pt x="2786" y="2017"/>
                    </a:cubicBezTo>
                    <a:cubicBezTo>
                      <a:pt x="2795" y="1989"/>
                      <a:pt x="2805" y="1963"/>
                      <a:pt x="2813" y="1935"/>
                    </a:cubicBezTo>
                    <a:close/>
                    <a:moveTo>
                      <a:pt x="2334" y="1692"/>
                    </a:moveTo>
                    <a:cubicBezTo>
                      <a:pt x="2353" y="1733"/>
                      <a:pt x="2371" y="1776"/>
                      <a:pt x="2382" y="1821"/>
                    </a:cubicBezTo>
                    <a:cubicBezTo>
                      <a:pt x="2378" y="1851"/>
                      <a:pt x="2373" y="1884"/>
                      <a:pt x="2359" y="1915"/>
                    </a:cubicBezTo>
                    <a:cubicBezTo>
                      <a:pt x="2326" y="1990"/>
                      <a:pt x="2264" y="2045"/>
                      <a:pt x="2213" y="2098"/>
                    </a:cubicBezTo>
                    <a:cubicBezTo>
                      <a:pt x="2243" y="2045"/>
                      <a:pt x="2265" y="1990"/>
                      <a:pt x="2285" y="1933"/>
                    </a:cubicBezTo>
                    <a:cubicBezTo>
                      <a:pt x="2309" y="1857"/>
                      <a:pt x="2329" y="1776"/>
                      <a:pt x="2334" y="1692"/>
                    </a:cubicBezTo>
                    <a:close/>
                    <a:moveTo>
                      <a:pt x="1630" y="1301"/>
                    </a:moveTo>
                    <a:cubicBezTo>
                      <a:pt x="1702" y="1316"/>
                      <a:pt x="1770" y="1348"/>
                      <a:pt x="1818" y="1389"/>
                    </a:cubicBezTo>
                    <a:cubicBezTo>
                      <a:pt x="1836" y="1465"/>
                      <a:pt x="1847" y="1550"/>
                      <a:pt x="1818" y="1624"/>
                    </a:cubicBezTo>
                    <a:cubicBezTo>
                      <a:pt x="1817" y="1628"/>
                      <a:pt x="1830" y="1631"/>
                      <a:pt x="1838" y="1631"/>
                    </a:cubicBezTo>
                    <a:cubicBezTo>
                      <a:pt x="1840" y="1631"/>
                      <a:pt x="1842" y="1630"/>
                      <a:pt x="1843" y="1630"/>
                    </a:cubicBezTo>
                    <a:cubicBezTo>
                      <a:pt x="1880" y="1573"/>
                      <a:pt x="1879" y="1513"/>
                      <a:pt x="1872" y="1451"/>
                    </a:cubicBezTo>
                    <a:lnTo>
                      <a:pt x="1872" y="1451"/>
                    </a:lnTo>
                    <a:cubicBezTo>
                      <a:pt x="1903" y="1491"/>
                      <a:pt x="1927" y="1534"/>
                      <a:pt x="1945" y="1583"/>
                    </a:cubicBezTo>
                    <a:cubicBezTo>
                      <a:pt x="1921" y="1582"/>
                      <a:pt x="1898" y="1582"/>
                      <a:pt x="1876" y="1576"/>
                    </a:cubicBezTo>
                    <a:cubicBezTo>
                      <a:pt x="1876" y="1576"/>
                      <a:pt x="1876" y="1576"/>
                      <a:pt x="1875" y="1576"/>
                    </a:cubicBezTo>
                    <a:cubicBezTo>
                      <a:pt x="1869" y="1576"/>
                      <a:pt x="1865" y="1598"/>
                      <a:pt x="1872" y="1601"/>
                    </a:cubicBezTo>
                    <a:cubicBezTo>
                      <a:pt x="1899" y="1609"/>
                      <a:pt x="1928" y="1615"/>
                      <a:pt x="1956" y="1619"/>
                    </a:cubicBezTo>
                    <a:cubicBezTo>
                      <a:pt x="1983" y="1726"/>
                      <a:pt x="1980" y="1845"/>
                      <a:pt x="1935" y="1941"/>
                    </a:cubicBezTo>
                    <a:cubicBezTo>
                      <a:pt x="1929" y="1956"/>
                      <a:pt x="1949" y="1974"/>
                      <a:pt x="1966" y="1974"/>
                    </a:cubicBezTo>
                    <a:cubicBezTo>
                      <a:pt x="1972" y="1974"/>
                      <a:pt x="1978" y="1972"/>
                      <a:pt x="1982" y="1966"/>
                    </a:cubicBezTo>
                    <a:cubicBezTo>
                      <a:pt x="2042" y="1864"/>
                      <a:pt x="2049" y="1740"/>
                      <a:pt x="2023" y="1626"/>
                    </a:cubicBezTo>
                    <a:lnTo>
                      <a:pt x="2038" y="1626"/>
                    </a:lnTo>
                    <a:cubicBezTo>
                      <a:pt x="2059" y="1690"/>
                      <a:pt x="2075" y="1759"/>
                      <a:pt x="2059" y="1829"/>
                    </a:cubicBezTo>
                    <a:cubicBezTo>
                      <a:pt x="2037" y="1927"/>
                      <a:pt x="1990" y="2023"/>
                      <a:pt x="1921" y="2096"/>
                    </a:cubicBezTo>
                    <a:cubicBezTo>
                      <a:pt x="1912" y="2107"/>
                      <a:pt x="1898" y="2117"/>
                      <a:pt x="1886" y="2127"/>
                    </a:cubicBezTo>
                    <a:cubicBezTo>
                      <a:pt x="1901" y="2045"/>
                      <a:pt x="1887" y="1956"/>
                      <a:pt x="1824" y="1883"/>
                    </a:cubicBezTo>
                    <a:cubicBezTo>
                      <a:pt x="1844" y="1838"/>
                      <a:pt x="1855" y="1789"/>
                      <a:pt x="1850" y="1741"/>
                    </a:cubicBezTo>
                    <a:cubicBezTo>
                      <a:pt x="1843" y="1681"/>
                      <a:pt x="1807" y="1638"/>
                      <a:pt x="1775" y="1602"/>
                    </a:cubicBezTo>
                    <a:cubicBezTo>
                      <a:pt x="1780" y="1572"/>
                      <a:pt x="1773" y="1543"/>
                      <a:pt x="1769" y="1513"/>
                    </a:cubicBezTo>
                    <a:cubicBezTo>
                      <a:pt x="1763" y="1466"/>
                      <a:pt x="1729" y="1433"/>
                      <a:pt x="1701" y="1396"/>
                    </a:cubicBezTo>
                    <a:cubicBezTo>
                      <a:pt x="1680" y="1366"/>
                      <a:pt x="1658" y="1328"/>
                      <a:pt x="1624" y="1302"/>
                    </a:cubicBezTo>
                    <a:cubicBezTo>
                      <a:pt x="1625" y="1302"/>
                      <a:pt x="1628" y="1302"/>
                      <a:pt x="1630" y="1301"/>
                    </a:cubicBezTo>
                    <a:close/>
                    <a:moveTo>
                      <a:pt x="782" y="1512"/>
                    </a:moveTo>
                    <a:lnTo>
                      <a:pt x="782" y="1512"/>
                    </a:lnTo>
                    <a:cubicBezTo>
                      <a:pt x="747" y="1635"/>
                      <a:pt x="731" y="1763"/>
                      <a:pt x="734" y="1887"/>
                    </a:cubicBezTo>
                    <a:cubicBezTo>
                      <a:pt x="734" y="1915"/>
                      <a:pt x="736" y="1941"/>
                      <a:pt x="741" y="1968"/>
                    </a:cubicBezTo>
                    <a:cubicBezTo>
                      <a:pt x="741" y="1970"/>
                      <a:pt x="738" y="1970"/>
                      <a:pt x="738" y="1970"/>
                    </a:cubicBezTo>
                    <a:cubicBezTo>
                      <a:pt x="717" y="2011"/>
                      <a:pt x="672" y="2052"/>
                      <a:pt x="654" y="2096"/>
                    </a:cubicBezTo>
                    <a:cubicBezTo>
                      <a:pt x="647" y="2112"/>
                      <a:pt x="647" y="2125"/>
                      <a:pt x="647" y="2140"/>
                    </a:cubicBezTo>
                    <a:cubicBezTo>
                      <a:pt x="640" y="2030"/>
                      <a:pt x="668" y="1908"/>
                      <a:pt x="696" y="1781"/>
                    </a:cubicBezTo>
                    <a:cubicBezTo>
                      <a:pt x="717" y="1686"/>
                      <a:pt x="747" y="1597"/>
                      <a:pt x="782" y="1512"/>
                    </a:cubicBezTo>
                    <a:close/>
                    <a:moveTo>
                      <a:pt x="1792" y="1934"/>
                    </a:moveTo>
                    <a:cubicBezTo>
                      <a:pt x="1839" y="2014"/>
                      <a:pt x="1837" y="2105"/>
                      <a:pt x="1806" y="2175"/>
                    </a:cubicBezTo>
                    <a:cubicBezTo>
                      <a:pt x="1762" y="2195"/>
                      <a:pt x="1715" y="2208"/>
                      <a:pt x="1668" y="2211"/>
                    </a:cubicBezTo>
                    <a:cubicBezTo>
                      <a:pt x="1655" y="2213"/>
                      <a:pt x="1641" y="2214"/>
                      <a:pt x="1627" y="2214"/>
                    </a:cubicBezTo>
                    <a:cubicBezTo>
                      <a:pt x="1552" y="2214"/>
                      <a:pt x="1474" y="2183"/>
                      <a:pt x="1405" y="2147"/>
                    </a:cubicBezTo>
                    <a:cubicBezTo>
                      <a:pt x="1339" y="2113"/>
                      <a:pt x="1287" y="2056"/>
                      <a:pt x="1247" y="1997"/>
                    </a:cubicBezTo>
                    <a:cubicBezTo>
                      <a:pt x="1246" y="1982"/>
                      <a:pt x="1250" y="1967"/>
                      <a:pt x="1250" y="1949"/>
                    </a:cubicBezTo>
                    <a:cubicBezTo>
                      <a:pt x="1261" y="1956"/>
                      <a:pt x="1274" y="1966"/>
                      <a:pt x="1286" y="1974"/>
                    </a:cubicBezTo>
                    <a:cubicBezTo>
                      <a:pt x="1327" y="2004"/>
                      <a:pt x="1369" y="2045"/>
                      <a:pt x="1426" y="2062"/>
                    </a:cubicBezTo>
                    <a:cubicBezTo>
                      <a:pt x="1463" y="2072"/>
                      <a:pt x="1511" y="2083"/>
                      <a:pt x="1560" y="2083"/>
                    </a:cubicBezTo>
                    <a:cubicBezTo>
                      <a:pt x="1582" y="2083"/>
                      <a:pt x="1604" y="2081"/>
                      <a:pt x="1625" y="2076"/>
                    </a:cubicBezTo>
                    <a:cubicBezTo>
                      <a:pt x="1664" y="2066"/>
                      <a:pt x="1696" y="2044"/>
                      <a:pt x="1723" y="2018"/>
                    </a:cubicBezTo>
                    <a:cubicBezTo>
                      <a:pt x="1747" y="1996"/>
                      <a:pt x="1766" y="1973"/>
                      <a:pt x="1784" y="1948"/>
                    </a:cubicBezTo>
                    <a:cubicBezTo>
                      <a:pt x="1788" y="1942"/>
                      <a:pt x="1791" y="1940"/>
                      <a:pt x="1792" y="1934"/>
                    </a:cubicBezTo>
                    <a:close/>
                    <a:moveTo>
                      <a:pt x="3048" y="2112"/>
                    </a:moveTo>
                    <a:lnTo>
                      <a:pt x="3048" y="2112"/>
                    </a:lnTo>
                    <a:cubicBezTo>
                      <a:pt x="3029" y="2167"/>
                      <a:pt x="3009" y="2219"/>
                      <a:pt x="2985" y="2271"/>
                    </a:cubicBezTo>
                    <a:cubicBezTo>
                      <a:pt x="2984" y="2260"/>
                      <a:pt x="2981" y="2252"/>
                      <a:pt x="2980" y="2242"/>
                    </a:cubicBezTo>
                    <a:cubicBezTo>
                      <a:pt x="3004" y="2201"/>
                      <a:pt x="3026" y="2156"/>
                      <a:pt x="3048" y="2112"/>
                    </a:cubicBezTo>
                    <a:close/>
                    <a:moveTo>
                      <a:pt x="2750" y="2113"/>
                    </a:moveTo>
                    <a:cubicBezTo>
                      <a:pt x="2750" y="2134"/>
                      <a:pt x="2751" y="2154"/>
                      <a:pt x="2750" y="2173"/>
                    </a:cubicBezTo>
                    <a:cubicBezTo>
                      <a:pt x="2715" y="2230"/>
                      <a:pt x="2675" y="2285"/>
                      <a:pt x="2637" y="2337"/>
                    </a:cubicBezTo>
                    <a:cubicBezTo>
                      <a:pt x="2671" y="2285"/>
                      <a:pt x="2703" y="2230"/>
                      <a:pt x="2726" y="2173"/>
                    </a:cubicBezTo>
                    <a:cubicBezTo>
                      <a:pt x="2736" y="2154"/>
                      <a:pt x="2743" y="2134"/>
                      <a:pt x="2750" y="2113"/>
                    </a:cubicBezTo>
                    <a:close/>
                    <a:moveTo>
                      <a:pt x="1821" y="165"/>
                    </a:moveTo>
                    <a:cubicBezTo>
                      <a:pt x="1930" y="165"/>
                      <a:pt x="2038" y="187"/>
                      <a:pt x="2139" y="204"/>
                    </a:cubicBezTo>
                    <a:cubicBezTo>
                      <a:pt x="2305" y="232"/>
                      <a:pt x="2469" y="280"/>
                      <a:pt x="2614" y="365"/>
                    </a:cubicBezTo>
                    <a:cubicBezTo>
                      <a:pt x="2758" y="449"/>
                      <a:pt x="2890" y="552"/>
                      <a:pt x="2995" y="680"/>
                    </a:cubicBezTo>
                    <a:cubicBezTo>
                      <a:pt x="3090" y="790"/>
                      <a:pt x="3187" y="903"/>
                      <a:pt x="3249" y="1038"/>
                    </a:cubicBezTo>
                    <a:cubicBezTo>
                      <a:pt x="3256" y="1053"/>
                      <a:pt x="3266" y="1067"/>
                      <a:pt x="3271" y="1084"/>
                    </a:cubicBezTo>
                    <a:cubicBezTo>
                      <a:pt x="3324" y="1221"/>
                      <a:pt x="3303" y="1373"/>
                      <a:pt x="3310" y="1507"/>
                    </a:cubicBezTo>
                    <a:cubicBezTo>
                      <a:pt x="3317" y="1645"/>
                      <a:pt x="3309" y="1783"/>
                      <a:pt x="3277" y="1915"/>
                    </a:cubicBezTo>
                    <a:cubicBezTo>
                      <a:pt x="3247" y="2045"/>
                      <a:pt x="3233" y="2187"/>
                      <a:pt x="3164" y="2307"/>
                    </a:cubicBezTo>
                    <a:cubicBezTo>
                      <a:pt x="3142" y="2347"/>
                      <a:pt x="3113" y="2381"/>
                      <a:pt x="3086" y="2416"/>
                    </a:cubicBezTo>
                    <a:cubicBezTo>
                      <a:pt x="3098" y="2351"/>
                      <a:pt x="3108" y="2285"/>
                      <a:pt x="3113" y="2219"/>
                    </a:cubicBezTo>
                    <a:cubicBezTo>
                      <a:pt x="3181" y="2007"/>
                      <a:pt x="3220" y="1784"/>
                      <a:pt x="3219" y="1556"/>
                    </a:cubicBezTo>
                    <a:cubicBezTo>
                      <a:pt x="3214" y="1231"/>
                      <a:pt x="3103" y="895"/>
                      <a:pt x="2879" y="643"/>
                    </a:cubicBezTo>
                    <a:cubicBezTo>
                      <a:pt x="2659" y="387"/>
                      <a:pt x="2323" y="284"/>
                      <a:pt x="2017" y="284"/>
                    </a:cubicBezTo>
                    <a:cubicBezTo>
                      <a:pt x="2007" y="284"/>
                      <a:pt x="1997" y="284"/>
                      <a:pt x="1987" y="284"/>
                    </a:cubicBezTo>
                    <a:cubicBezTo>
                      <a:pt x="1774" y="287"/>
                      <a:pt x="1548" y="338"/>
                      <a:pt x="1336" y="386"/>
                    </a:cubicBezTo>
                    <a:cubicBezTo>
                      <a:pt x="1412" y="303"/>
                      <a:pt x="1508" y="234"/>
                      <a:pt x="1617" y="197"/>
                    </a:cubicBezTo>
                    <a:cubicBezTo>
                      <a:pt x="1685" y="173"/>
                      <a:pt x="1753" y="165"/>
                      <a:pt x="1821" y="165"/>
                    </a:cubicBezTo>
                    <a:close/>
                    <a:moveTo>
                      <a:pt x="2181" y="2467"/>
                    </a:moveTo>
                    <a:lnTo>
                      <a:pt x="2181" y="2467"/>
                    </a:lnTo>
                    <a:cubicBezTo>
                      <a:pt x="2072" y="2538"/>
                      <a:pt x="1942" y="2571"/>
                      <a:pt x="1824" y="2571"/>
                    </a:cubicBezTo>
                    <a:cubicBezTo>
                      <a:pt x="1790" y="2571"/>
                      <a:pt x="1757" y="2568"/>
                      <a:pt x="1726" y="2563"/>
                    </a:cubicBezTo>
                    <a:cubicBezTo>
                      <a:pt x="1694" y="2560"/>
                      <a:pt x="1664" y="2553"/>
                      <a:pt x="1632" y="2542"/>
                    </a:cubicBezTo>
                    <a:lnTo>
                      <a:pt x="1632" y="2542"/>
                    </a:lnTo>
                    <a:cubicBezTo>
                      <a:pt x="1674" y="2545"/>
                      <a:pt x="1718" y="2546"/>
                      <a:pt x="1758" y="2546"/>
                    </a:cubicBezTo>
                    <a:cubicBezTo>
                      <a:pt x="1789" y="2546"/>
                      <a:pt x="1821" y="2547"/>
                      <a:pt x="1853" y="2547"/>
                    </a:cubicBezTo>
                    <a:cubicBezTo>
                      <a:pt x="1917" y="2547"/>
                      <a:pt x="1984" y="2544"/>
                      <a:pt x="2051" y="2526"/>
                    </a:cubicBezTo>
                    <a:cubicBezTo>
                      <a:pt x="2095" y="2513"/>
                      <a:pt x="2140" y="2491"/>
                      <a:pt x="2181" y="2467"/>
                    </a:cubicBezTo>
                    <a:close/>
                    <a:moveTo>
                      <a:pt x="1261" y="2588"/>
                    </a:moveTo>
                    <a:cubicBezTo>
                      <a:pt x="1262" y="2589"/>
                      <a:pt x="1265" y="2592"/>
                      <a:pt x="1265" y="2593"/>
                    </a:cubicBezTo>
                    <a:cubicBezTo>
                      <a:pt x="1314" y="2645"/>
                      <a:pt x="1375" y="2694"/>
                      <a:pt x="1440" y="2732"/>
                    </a:cubicBezTo>
                    <a:cubicBezTo>
                      <a:pt x="1402" y="2731"/>
                      <a:pt x="1367" y="2727"/>
                      <a:pt x="1328" y="2720"/>
                    </a:cubicBezTo>
                    <a:cubicBezTo>
                      <a:pt x="1314" y="2699"/>
                      <a:pt x="1301" y="2679"/>
                      <a:pt x="1291" y="2657"/>
                    </a:cubicBezTo>
                    <a:cubicBezTo>
                      <a:pt x="1281" y="2637"/>
                      <a:pt x="1274" y="2618"/>
                      <a:pt x="1266" y="2600"/>
                    </a:cubicBezTo>
                    <a:cubicBezTo>
                      <a:pt x="1265" y="2596"/>
                      <a:pt x="1262" y="2592"/>
                      <a:pt x="1261" y="2588"/>
                    </a:cubicBezTo>
                    <a:close/>
                    <a:moveTo>
                      <a:pt x="2953" y="2290"/>
                    </a:moveTo>
                    <a:lnTo>
                      <a:pt x="2959" y="2336"/>
                    </a:lnTo>
                    <a:cubicBezTo>
                      <a:pt x="2897" y="2465"/>
                      <a:pt x="2823" y="2588"/>
                      <a:pt x="2746" y="2705"/>
                    </a:cubicBezTo>
                    <a:cubicBezTo>
                      <a:pt x="2733" y="2721"/>
                      <a:pt x="2720" y="2739"/>
                      <a:pt x="2707" y="2756"/>
                    </a:cubicBezTo>
                    <a:cubicBezTo>
                      <a:pt x="2700" y="2761"/>
                      <a:pt x="2692" y="2765"/>
                      <a:pt x="2685" y="2769"/>
                    </a:cubicBezTo>
                    <a:cubicBezTo>
                      <a:pt x="2673" y="2771"/>
                      <a:pt x="2662" y="2772"/>
                      <a:pt x="2651" y="2772"/>
                    </a:cubicBezTo>
                    <a:cubicBezTo>
                      <a:pt x="2640" y="2772"/>
                      <a:pt x="2629" y="2771"/>
                      <a:pt x="2619" y="2769"/>
                    </a:cubicBezTo>
                    <a:cubicBezTo>
                      <a:pt x="2740" y="2648"/>
                      <a:pt x="2835" y="2500"/>
                      <a:pt x="2919" y="2354"/>
                    </a:cubicBezTo>
                    <a:cubicBezTo>
                      <a:pt x="2931" y="2333"/>
                      <a:pt x="2944" y="2312"/>
                      <a:pt x="2953" y="2290"/>
                    </a:cubicBezTo>
                    <a:close/>
                    <a:moveTo>
                      <a:pt x="321" y="2684"/>
                    </a:moveTo>
                    <a:lnTo>
                      <a:pt x="321" y="2684"/>
                    </a:lnTo>
                    <a:cubicBezTo>
                      <a:pt x="343" y="2718"/>
                      <a:pt x="366" y="2757"/>
                      <a:pt x="390" y="2791"/>
                    </a:cubicBezTo>
                    <a:cubicBezTo>
                      <a:pt x="385" y="2789"/>
                      <a:pt x="380" y="2789"/>
                      <a:pt x="379" y="2786"/>
                    </a:cubicBezTo>
                    <a:cubicBezTo>
                      <a:pt x="357" y="2767"/>
                      <a:pt x="339" y="2745"/>
                      <a:pt x="324" y="2720"/>
                    </a:cubicBezTo>
                    <a:cubicBezTo>
                      <a:pt x="318" y="2712"/>
                      <a:pt x="318" y="2698"/>
                      <a:pt x="321" y="2684"/>
                    </a:cubicBezTo>
                    <a:close/>
                    <a:moveTo>
                      <a:pt x="2603" y="2793"/>
                    </a:moveTo>
                    <a:cubicBezTo>
                      <a:pt x="2615" y="2796"/>
                      <a:pt x="2627" y="2796"/>
                      <a:pt x="2637" y="2800"/>
                    </a:cubicBezTo>
                    <a:cubicBezTo>
                      <a:pt x="2615" y="2813"/>
                      <a:pt x="2594" y="2829"/>
                      <a:pt x="2570" y="2841"/>
                    </a:cubicBezTo>
                    <a:cubicBezTo>
                      <a:pt x="2570" y="2841"/>
                      <a:pt x="2569" y="2841"/>
                      <a:pt x="2569" y="2841"/>
                    </a:cubicBezTo>
                    <a:lnTo>
                      <a:pt x="2569" y="2841"/>
                    </a:lnTo>
                    <a:cubicBezTo>
                      <a:pt x="2581" y="2825"/>
                      <a:pt x="2593" y="2807"/>
                      <a:pt x="2603" y="2793"/>
                    </a:cubicBezTo>
                    <a:close/>
                    <a:moveTo>
                      <a:pt x="2550" y="2454"/>
                    </a:moveTo>
                    <a:cubicBezTo>
                      <a:pt x="2444" y="2603"/>
                      <a:pt x="2340" y="2767"/>
                      <a:pt x="2176" y="2855"/>
                    </a:cubicBezTo>
                    <a:cubicBezTo>
                      <a:pt x="2148" y="2870"/>
                      <a:pt x="2118" y="2882"/>
                      <a:pt x="2086" y="2893"/>
                    </a:cubicBezTo>
                    <a:cubicBezTo>
                      <a:pt x="2111" y="2882"/>
                      <a:pt x="2133" y="2870"/>
                      <a:pt x="2155" y="2856"/>
                    </a:cubicBezTo>
                    <a:cubicBezTo>
                      <a:pt x="2260" y="2791"/>
                      <a:pt x="2340" y="2696"/>
                      <a:pt x="2403" y="2596"/>
                    </a:cubicBezTo>
                    <a:cubicBezTo>
                      <a:pt x="2457" y="2553"/>
                      <a:pt x="2505" y="2507"/>
                      <a:pt x="2550" y="2454"/>
                    </a:cubicBezTo>
                    <a:close/>
                    <a:moveTo>
                      <a:pt x="3103" y="3112"/>
                    </a:moveTo>
                    <a:lnTo>
                      <a:pt x="3103" y="3112"/>
                    </a:lnTo>
                    <a:cubicBezTo>
                      <a:pt x="3090" y="3130"/>
                      <a:pt x="3077" y="3144"/>
                      <a:pt x="3064" y="3156"/>
                    </a:cubicBezTo>
                    <a:cubicBezTo>
                      <a:pt x="3006" y="3211"/>
                      <a:pt x="2944" y="3261"/>
                      <a:pt x="2878" y="3309"/>
                    </a:cubicBezTo>
                    <a:cubicBezTo>
                      <a:pt x="2812" y="3356"/>
                      <a:pt x="2739" y="3393"/>
                      <a:pt x="2662" y="3419"/>
                    </a:cubicBezTo>
                    <a:cubicBezTo>
                      <a:pt x="2634" y="3428"/>
                      <a:pt x="2605" y="3431"/>
                      <a:pt x="2576" y="3431"/>
                    </a:cubicBezTo>
                    <a:cubicBezTo>
                      <a:pt x="2526" y="3431"/>
                      <a:pt x="2475" y="3423"/>
                      <a:pt x="2427" y="3423"/>
                    </a:cubicBezTo>
                    <a:cubicBezTo>
                      <a:pt x="2421" y="3423"/>
                      <a:pt x="2416" y="3423"/>
                      <a:pt x="2410" y="3423"/>
                    </a:cubicBezTo>
                    <a:cubicBezTo>
                      <a:pt x="2364" y="3427"/>
                      <a:pt x="2317" y="3431"/>
                      <a:pt x="2271" y="3431"/>
                    </a:cubicBezTo>
                    <a:cubicBezTo>
                      <a:pt x="2237" y="3431"/>
                      <a:pt x="2203" y="3429"/>
                      <a:pt x="2169" y="3423"/>
                    </a:cubicBezTo>
                    <a:cubicBezTo>
                      <a:pt x="2158" y="3422"/>
                      <a:pt x="2146" y="3419"/>
                      <a:pt x="2135" y="3418"/>
                    </a:cubicBezTo>
                    <a:cubicBezTo>
                      <a:pt x="2208" y="3391"/>
                      <a:pt x="2276" y="3358"/>
                      <a:pt x="2344" y="3320"/>
                    </a:cubicBezTo>
                    <a:cubicBezTo>
                      <a:pt x="2368" y="3328"/>
                      <a:pt x="2394" y="3333"/>
                      <a:pt x="2419" y="3333"/>
                    </a:cubicBezTo>
                    <a:cubicBezTo>
                      <a:pt x="2425" y="3333"/>
                      <a:pt x="2431" y="3333"/>
                      <a:pt x="2437" y="3332"/>
                    </a:cubicBezTo>
                    <a:cubicBezTo>
                      <a:pt x="2499" y="3324"/>
                      <a:pt x="2558" y="3305"/>
                      <a:pt x="2620" y="3291"/>
                    </a:cubicBezTo>
                    <a:cubicBezTo>
                      <a:pt x="2682" y="3280"/>
                      <a:pt x="2743" y="3259"/>
                      <a:pt x="2802" y="3239"/>
                    </a:cubicBezTo>
                    <a:cubicBezTo>
                      <a:pt x="2864" y="3219"/>
                      <a:pt x="2909" y="3167"/>
                      <a:pt x="2966" y="3140"/>
                    </a:cubicBezTo>
                    <a:cubicBezTo>
                      <a:pt x="3004" y="3123"/>
                      <a:pt x="3057" y="3123"/>
                      <a:pt x="3103" y="3112"/>
                    </a:cubicBezTo>
                    <a:close/>
                    <a:moveTo>
                      <a:pt x="1817" y="3493"/>
                    </a:moveTo>
                    <a:cubicBezTo>
                      <a:pt x="1869" y="3515"/>
                      <a:pt x="1920" y="3537"/>
                      <a:pt x="1976" y="3551"/>
                    </a:cubicBezTo>
                    <a:cubicBezTo>
                      <a:pt x="1975" y="3551"/>
                      <a:pt x="1974" y="3552"/>
                      <a:pt x="1972" y="3552"/>
                    </a:cubicBezTo>
                    <a:cubicBezTo>
                      <a:pt x="1925" y="3558"/>
                      <a:pt x="1879" y="3570"/>
                      <a:pt x="1830" y="3572"/>
                    </a:cubicBezTo>
                    <a:cubicBezTo>
                      <a:pt x="1817" y="3573"/>
                      <a:pt x="1803" y="3574"/>
                      <a:pt x="1789" y="3574"/>
                    </a:cubicBezTo>
                    <a:cubicBezTo>
                      <a:pt x="1755" y="3574"/>
                      <a:pt x="1720" y="3570"/>
                      <a:pt x="1686" y="3565"/>
                    </a:cubicBezTo>
                    <a:cubicBezTo>
                      <a:pt x="1671" y="3561"/>
                      <a:pt x="1657" y="3552"/>
                      <a:pt x="1645" y="3543"/>
                    </a:cubicBezTo>
                    <a:cubicBezTo>
                      <a:pt x="1675" y="3535"/>
                      <a:pt x="1707" y="3525"/>
                      <a:pt x="1736" y="3518"/>
                    </a:cubicBezTo>
                    <a:cubicBezTo>
                      <a:pt x="1763" y="3514"/>
                      <a:pt x="1791" y="3503"/>
                      <a:pt x="1817" y="3493"/>
                    </a:cubicBezTo>
                    <a:close/>
                    <a:moveTo>
                      <a:pt x="1716" y="0"/>
                    </a:moveTo>
                    <a:cubicBezTo>
                      <a:pt x="1691" y="0"/>
                      <a:pt x="1667" y="7"/>
                      <a:pt x="1643" y="16"/>
                    </a:cubicBezTo>
                    <a:cubicBezTo>
                      <a:pt x="1573" y="42"/>
                      <a:pt x="1513" y="95"/>
                      <a:pt x="1445" y="119"/>
                    </a:cubicBezTo>
                    <a:cubicBezTo>
                      <a:pt x="1385" y="141"/>
                      <a:pt x="1327" y="171"/>
                      <a:pt x="1272" y="205"/>
                    </a:cubicBezTo>
                    <a:cubicBezTo>
                      <a:pt x="1211" y="240"/>
                      <a:pt x="1160" y="270"/>
                      <a:pt x="1107" y="302"/>
                    </a:cubicBezTo>
                    <a:lnTo>
                      <a:pt x="1105" y="302"/>
                    </a:lnTo>
                    <a:cubicBezTo>
                      <a:pt x="1102" y="302"/>
                      <a:pt x="1098" y="301"/>
                      <a:pt x="1096" y="301"/>
                    </a:cubicBezTo>
                    <a:cubicBezTo>
                      <a:pt x="1094" y="301"/>
                      <a:pt x="1093" y="301"/>
                      <a:pt x="1091" y="302"/>
                    </a:cubicBezTo>
                    <a:cubicBezTo>
                      <a:pt x="1067" y="309"/>
                      <a:pt x="1046" y="322"/>
                      <a:pt x="1020" y="329"/>
                    </a:cubicBezTo>
                    <a:cubicBezTo>
                      <a:pt x="983" y="336"/>
                      <a:pt x="943" y="343"/>
                      <a:pt x="910" y="364"/>
                    </a:cubicBezTo>
                    <a:cubicBezTo>
                      <a:pt x="886" y="378"/>
                      <a:pt x="866" y="393"/>
                      <a:pt x="845" y="408"/>
                    </a:cubicBezTo>
                    <a:cubicBezTo>
                      <a:pt x="824" y="407"/>
                      <a:pt x="799" y="399"/>
                      <a:pt x="778" y="399"/>
                    </a:cubicBezTo>
                    <a:cubicBezTo>
                      <a:pt x="770" y="399"/>
                      <a:pt x="763" y="401"/>
                      <a:pt x="757" y="404"/>
                    </a:cubicBezTo>
                    <a:cubicBezTo>
                      <a:pt x="734" y="417"/>
                      <a:pt x="713" y="434"/>
                      <a:pt x="688" y="449"/>
                    </a:cubicBezTo>
                    <a:cubicBezTo>
                      <a:pt x="665" y="466"/>
                      <a:pt x="672" y="504"/>
                      <a:pt x="652" y="522"/>
                    </a:cubicBezTo>
                    <a:cubicBezTo>
                      <a:pt x="632" y="539"/>
                      <a:pt x="592" y="544"/>
                      <a:pt x="571" y="563"/>
                    </a:cubicBezTo>
                    <a:cubicBezTo>
                      <a:pt x="552" y="584"/>
                      <a:pt x="542" y="607"/>
                      <a:pt x="524" y="628"/>
                    </a:cubicBezTo>
                    <a:cubicBezTo>
                      <a:pt x="508" y="649"/>
                      <a:pt x="476" y="662"/>
                      <a:pt x="461" y="686"/>
                    </a:cubicBezTo>
                    <a:cubicBezTo>
                      <a:pt x="447" y="708"/>
                      <a:pt x="449" y="741"/>
                      <a:pt x="439" y="763"/>
                    </a:cubicBezTo>
                    <a:lnTo>
                      <a:pt x="434" y="778"/>
                    </a:lnTo>
                    <a:cubicBezTo>
                      <a:pt x="390" y="811"/>
                      <a:pt x="324" y="833"/>
                      <a:pt x="289" y="880"/>
                    </a:cubicBezTo>
                    <a:cubicBezTo>
                      <a:pt x="252" y="931"/>
                      <a:pt x="220" y="987"/>
                      <a:pt x="187" y="1045"/>
                    </a:cubicBezTo>
                    <a:cubicBezTo>
                      <a:pt x="157" y="1101"/>
                      <a:pt x="163" y="1172"/>
                      <a:pt x="139" y="1232"/>
                    </a:cubicBezTo>
                    <a:cubicBezTo>
                      <a:pt x="114" y="1290"/>
                      <a:pt x="74" y="1348"/>
                      <a:pt x="55" y="1411"/>
                    </a:cubicBezTo>
                    <a:cubicBezTo>
                      <a:pt x="41" y="1474"/>
                      <a:pt x="35" y="1540"/>
                      <a:pt x="29" y="1605"/>
                    </a:cubicBezTo>
                    <a:cubicBezTo>
                      <a:pt x="21" y="1671"/>
                      <a:pt x="0" y="1736"/>
                      <a:pt x="0" y="1802"/>
                    </a:cubicBezTo>
                    <a:cubicBezTo>
                      <a:pt x="2" y="1867"/>
                      <a:pt x="22" y="1933"/>
                      <a:pt x="33" y="1997"/>
                    </a:cubicBezTo>
                    <a:cubicBezTo>
                      <a:pt x="40" y="2063"/>
                      <a:pt x="66" y="2125"/>
                      <a:pt x="81" y="2189"/>
                    </a:cubicBezTo>
                    <a:cubicBezTo>
                      <a:pt x="96" y="2252"/>
                      <a:pt x="80" y="2326"/>
                      <a:pt x="102" y="2388"/>
                    </a:cubicBezTo>
                    <a:cubicBezTo>
                      <a:pt x="129" y="2464"/>
                      <a:pt x="205" y="2515"/>
                      <a:pt x="248" y="2581"/>
                    </a:cubicBezTo>
                    <a:cubicBezTo>
                      <a:pt x="234" y="2588"/>
                      <a:pt x="219" y="2597"/>
                      <a:pt x="220" y="2600"/>
                    </a:cubicBezTo>
                    <a:cubicBezTo>
                      <a:pt x="238" y="2619"/>
                      <a:pt x="266" y="2629"/>
                      <a:pt x="267" y="2657"/>
                    </a:cubicBezTo>
                    <a:cubicBezTo>
                      <a:pt x="268" y="2684"/>
                      <a:pt x="248" y="2725"/>
                      <a:pt x="245" y="2758"/>
                    </a:cubicBezTo>
                    <a:cubicBezTo>
                      <a:pt x="241" y="2790"/>
                      <a:pt x="218" y="2837"/>
                      <a:pt x="218" y="2868"/>
                    </a:cubicBezTo>
                    <a:cubicBezTo>
                      <a:pt x="218" y="2900"/>
                      <a:pt x="238" y="2918"/>
                      <a:pt x="246" y="2944"/>
                    </a:cubicBezTo>
                    <a:cubicBezTo>
                      <a:pt x="256" y="2972"/>
                      <a:pt x="284" y="2985"/>
                      <a:pt x="297" y="3010"/>
                    </a:cubicBezTo>
                    <a:cubicBezTo>
                      <a:pt x="310" y="3036"/>
                      <a:pt x="308" y="3076"/>
                      <a:pt x="325" y="3100"/>
                    </a:cubicBezTo>
                    <a:cubicBezTo>
                      <a:pt x="343" y="3124"/>
                      <a:pt x="344" y="3160"/>
                      <a:pt x="365" y="3182"/>
                    </a:cubicBezTo>
                    <a:cubicBezTo>
                      <a:pt x="384" y="3206"/>
                      <a:pt x="431" y="3199"/>
                      <a:pt x="452" y="3219"/>
                    </a:cubicBezTo>
                    <a:lnTo>
                      <a:pt x="515" y="3276"/>
                    </a:lnTo>
                    <a:cubicBezTo>
                      <a:pt x="535" y="3295"/>
                      <a:pt x="545" y="3327"/>
                      <a:pt x="569" y="3346"/>
                    </a:cubicBezTo>
                    <a:cubicBezTo>
                      <a:pt x="589" y="3367"/>
                      <a:pt x="604" y="3394"/>
                      <a:pt x="625" y="3413"/>
                    </a:cubicBezTo>
                    <a:cubicBezTo>
                      <a:pt x="647" y="3433"/>
                      <a:pt x="666" y="3456"/>
                      <a:pt x="688" y="3474"/>
                    </a:cubicBezTo>
                    <a:cubicBezTo>
                      <a:pt x="713" y="3490"/>
                      <a:pt x="749" y="3489"/>
                      <a:pt x="769" y="3508"/>
                    </a:cubicBezTo>
                    <a:cubicBezTo>
                      <a:pt x="791" y="3526"/>
                      <a:pt x="805" y="3558"/>
                      <a:pt x="827" y="3579"/>
                    </a:cubicBezTo>
                    <a:cubicBezTo>
                      <a:pt x="851" y="3598"/>
                      <a:pt x="869" y="3623"/>
                      <a:pt x="893" y="3642"/>
                    </a:cubicBezTo>
                    <a:cubicBezTo>
                      <a:pt x="917" y="3661"/>
                      <a:pt x="955" y="3653"/>
                      <a:pt x="981" y="3667"/>
                    </a:cubicBezTo>
                    <a:cubicBezTo>
                      <a:pt x="1010" y="3680"/>
                      <a:pt x="1039" y="3696"/>
                      <a:pt x="1074" y="3697"/>
                    </a:cubicBezTo>
                    <a:cubicBezTo>
                      <a:pt x="1075" y="3697"/>
                      <a:pt x="1076" y="3697"/>
                      <a:pt x="1077" y="3697"/>
                    </a:cubicBezTo>
                    <a:cubicBezTo>
                      <a:pt x="1111" y="3697"/>
                      <a:pt x="1154" y="3675"/>
                      <a:pt x="1188" y="3674"/>
                    </a:cubicBezTo>
                    <a:cubicBezTo>
                      <a:pt x="1224" y="3671"/>
                      <a:pt x="1258" y="3668"/>
                      <a:pt x="1294" y="3660"/>
                    </a:cubicBezTo>
                    <a:cubicBezTo>
                      <a:pt x="1312" y="3656"/>
                      <a:pt x="1331" y="3648"/>
                      <a:pt x="1348" y="3648"/>
                    </a:cubicBezTo>
                    <a:cubicBezTo>
                      <a:pt x="1361" y="3648"/>
                      <a:pt x="1373" y="3652"/>
                      <a:pt x="1380" y="3668"/>
                    </a:cubicBezTo>
                    <a:cubicBezTo>
                      <a:pt x="1380" y="3668"/>
                      <a:pt x="1380" y="3668"/>
                      <a:pt x="1380" y="3668"/>
                    </a:cubicBezTo>
                    <a:cubicBezTo>
                      <a:pt x="1381" y="3668"/>
                      <a:pt x="1389" y="3647"/>
                      <a:pt x="1387" y="3646"/>
                    </a:cubicBezTo>
                    <a:cubicBezTo>
                      <a:pt x="1382" y="3617"/>
                      <a:pt x="1370" y="3610"/>
                      <a:pt x="1356" y="3610"/>
                    </a:cubicBezTo>
                    <a:cubicBezTo>
                      <a:pt x="1351" y="3610"/>
                      <a:pt x="1345" y="3611"/>
                      <a:pt x="1339" y="3612"/>
                    </a:cubicBezTo>
                    <a:cubicBezTo>
                      <a:pt x="1310" y="3615"/>
                      <a:pt x="1275" y="3637"/>
                      <a:pt x="1246" y="3637"/>
                    </a:cubicBezTo>
                    <a:cubicBezTo>
                      <a:pt x="1243" y="3637"/>
                      <a:pt x="1239" y="3637"/>
                      <a:pt x="1236" y="3636"/>
                    </a:cubicBezTo>
                    <a:cubicBezTo>
                      <a:pt x="1208" y="3632"/>
                      <a:pt x="1178" y="3634"/>
                      <a:pt x="1149" y="3629"/>
                    </a:cubicBezTo>
                    <a:cubicBezTo>
                      <a:pt x="1120" y="3627"/>
                      <a:pt x="1093" y="3621"/>
                      <a:pt x="1067" y="3612"/>
                    </a:cubicBezTo>
                    <a:cubicBezTo>
                      <a:pt x="1039" y="3599"/>
                      <a:pt x="1036" y="3544"/>
                      <a:pt x="1013" y="3526"/>
                    </a:cubicBezTo>
                    <a:cubicBezTo>
                      <a:pt x="991" y="3510"/>
                      <a:pt x="965" y="3499"/>
                      <a:pt x="944" y="3477"/>
                    </a:cubicBezTo>
                    <a:cubicBezTo>
                      <a:pt x="926" y="3455"/>
                      <a:pt x="903" y="3438"/>
                      <a:pt x="886" y="3413"/>
                    </a:cubicBezTo>
                    <a:cubicBezTo>
                      <a:pt x="869" y="3389"/>
                      <a:pt x="834" y="3393"/>
                      <a:pt x="818" y="3367"/>
                    </a:cubicBezTo>
                    <a:cubicBezTo>
                      <a:pt x="802" y="3345"/>
                      <a:pt x="818" y="3283"/>
                      <a:pt x="802" y="3262"/>
                    </a:cubicBezTo>
                    <a:cubicBezTo>
                      <a:pt x="785" y="3240"/>
                      <a:pt x="772" y="3224"/>
                      <a:pt x="757" y="3203"/>
                    </a:cubicBezTo>
                    <a:cubicBezTo>
                      <a:pt x="743" y="3185"/>
                      <a:pt x="706" y="3193"/>
                      <a:pt x="692" y="3173"/>
                    </a:cubicBezTo>
                    <a:cubicBezTo>
                      <a:pt x="683" y="3159"/>
                      <a:pt x="680" y="3140"/>
                      <a:pt x="674" y="3120"/>
                    </a:cubicBezTo>
                    <a:cubicBezTo>
                      <a:pt x="681" y="3112"/>
                      <a:pt x="685" y="3104"/>
                      <a:pt x="681" y="3102"/>
                    </a:cubicBezTo>
                    <a:cubicBezTo>
                      <a:pt x="672" y="3093"/>
                      <a:pt x="661" y="3086"/>
                      <a:pt x="648" y="3078"/>
                    </a:cubicBezTo>
                    <a:cubicBezTo>
                      <a:pt x="639" y="3068"/>
                      <a:pt x="626" y="3057"/>
                      <a:pt x="618" y="3045"/>
                    </a:cubicBezTo>
                    <a:cubicBezTo>
                      <a:pt x="604" y="3027"/>
                      <a:pt x="603" y="2995"/>
                      <a:pt x="589" y="2976"/>
                    </a:cubicBezTo>
                    <a:cubicBezTo>
                      <a:pt x="575" y="2958"/>
                      <a:pt x="545" y="2955"/>
                      <a:pt x="531" y="2937"/>
                    </a:cubicBezTo>
                    <a:cubicBezTo>
                      <a:pt x="527" y="2930"/>
                      <a:pt x="518" y="2923"/>
                      <a:pt x="509" y="2918"/>
                    </a:cubicBezTo>
                    <a:cubicBezTo>
                      <a:pt x="490" y="2870"/>
                      <a:pt x="480" y="2819"/>
                      <a:pt x="463" y="2772"/>
                    </a:cubicBezTo>
                    <a:cubicBezTo>
                      <a:pt x="452" y="2727"/>
                      <a:pt x="447" y="2681"/>
                      <a:pt x="442" y="2634"/>
                    </a:cubicBezTo>
                    <a:lnTo>
                      <a:pt x="442" y="2634"/>
                    </a:lnTo>
                    <a:cubicBezTo>
                      <a:pt x="465" y="2681"/>
                      <a:pt x="489" y="2727"/>
                      <a:pt x="522" y="2767"/>
                    </a:cubicBezTo>
                    <a:cubicBezTo>
                      <a:pt x="541" y="2789"/>
                      <a:pt x="562" y="2808"/>
                      <a:pt x="584" y="2826"/>
                    </a:cubicBezTo>
                    <a:cubicBezTo>
                      <a:pt x="592" y="2844"/>
                      <a:pt x="600" y="2862"/>
                      <a:pt x="613" y="2878"/>
                    </a:cubicBezTo>
                    <a:cubicBezTo>
                      <a:pt x="644" y="2930"/>
                      <a:pt x="676" y="2981"/>
                      <a:pt x="713" y="3029"/>
                    </a:cubicBezTo>
                    <a:cubicBezTo>
                      <a:pt x="752" y="3076"/>
                      <a:pt x="807" y="3109"/>
                      <a:pt x="848" y="3153"/>
                    </a:cubicBezTo>
                    <a:cubicBezTo>
                      <a:pt x="888" y="3200"/>
                      <a:pt x="922" y="3255"/>
                      <a:pt x="968" y="3298"/>
                    </a:cubicBezTo>
                    <a:cubicBezTo>
                      <a:pt x="1013" y="3342"/>
                      <a:pt x="1057" y="3389"/>
                      <a:pt x="1109" y="3426"/>
                    </a:cubicBezTo>
                    <a:cubicBezTo>
                      <a:pt x="1162" y="3460"/>
                      <a:pt x="1225" y="3474"/>
                      <a:pt x="1284" y="3496"/>
                    </a:cubicBezTo>
                    <a:cubicBezTo>
                      <a:pt x="1321" y="3525"/>
                      <a:pt x="1360" y="3558"/>
                      <a:pt x="1402" y="3580"/>
                    </a:cubicBezTo>
                    <a:cubicBezTo>
                      <a:pt x="1449" y="3606"/>
                      <a:pt x="1507" y="3602"/>
                      <a:pt x="1555" y="3620"/>
                    </a:cubicBezTo>
                    <a:cubicBezTo>
                      <a:pt x="1605" y="3633"/>
                      <a:pt x="1656" y="3649"/>
                      <a:pt x="1709" y="3649"/>
                    </a:cubicBezTo>
                    <a:cubicBezTo>
                      <a:pt x="1715" y="3649"/>
                      <a:pt x="1721" y="3649"/>
                      <a:pt x="1727" y="3649"/>
                    </a:cubicBezTo>
                    <a:cubicBezTo>
                      <a:pt x="1788" y="3646"/>
                      <a:pt x="1846" y="3613"/>
                      <a:pt x="1901" y="3601"/>
                    </a:cubicBezTo>
                    <a:cubicBezTo>
                      <a:pt x="1942" y="3592"/>
                      <a:pt x="1980" y="3579"/>
                      <a:pt x="2018" y="3562"/>
                    </a:cubicBezTo>
                    <a:cubicBezTo>
                      <a:pt x="2093" y="3579"/>
                      <a:pt x="2169" y="3594"/>
                      <a:pt x="2247" y="3596"/>
                    </a:cubicBezTo>
                    <a:cubicBezTo>
                      <a:pt x="2249" y="3596"/>
                      <a:pt x="2251" y="3597"/>
                      <a:pt x="2253" y="3597"/>
                    </a:cubicBezTo>
                    <a:cubicBezTo>
                      <a:pt x="2342" y="3597"/>
                      <a:pt x="2425" y="3564"/>
                      <a:pt x="2510" y="3546"/>
                    </a:cubicBezTo>
                    <a:cubicBezTo>
                      <a:pt x="2607" y="3525"/>
                      <a:pt x="2702" y="3496"/>
                      <a:pt x="2786" y="3448"/>
                    </a:cubicBezTo>
                    <a:cubicBezTo>
                      <a:pt x="2870" y="3397"/>
                      <a:pt x="2936" y="3318"/>
                      <a:pt x="3002" y="3255"/>
                    </a:cubicBezTo>
                    <a:cubicBezTo>
                      <a:pt x="3057" y="3204"/>
                      <a:pt x="3105" y="3146"/>
                      <a:pt x="3149" y="3085"/>
                    </a:cubicBezTo>
                    <a:cubicBezTo>
                      <a:pt x="3193" y="3054"/>
                      <a:pt x="3236" y="3016"/>
                      <a:pt x="3277" y="2980"/>
                    </a:cubicBezTo>
                    <a:cubicBezTo>
                      <a:pt x="3322" y="2939"/>
                      <a:pt x="3337" y="2873"/>
                      <a:pt x="3376" y="2827"/>
                    </a:cubicBezTo>
                    <a:cubicBezTo>
                      <a:pt x="3414" y="2782"/>
                      <a:pt x="3472" y="2745"/>
                      <a:pt x="3504" y="2691"/>
                    </a:cubicBezTo>
                    <a:cubicBezTo>
                      <a:pt x="3537" y="2637"/>
                      <a:pt x="3556" y="2579"/>
                      <a:pt x="3582" y="2523"/>
                    </a:cubicBezTo>
                    <a:cubicBezTo>
                      <a:pt x="3604" y="2465"/>
                      <a:pt x="3644" y="2410"/>
                      <a:pt x="3658" y="2348"/>
                    </a:cubicBezTo>
                    <a:cubicBezTo>
                      <a:pt x="3673" y="2286"/>
                      <a:pt x="3666" y="2223"/>
                      <a:pt x="3672" y="2161"/>
                    </a:cubicBezTo>
                    <a:cubicBezTo>
                      <a:pt x="3679" y="2099"/>
                      <a:pt x="3666" y="2037"/>
                      <a:pt x="3666" y="1975"/>
                    </a:cubicBezTo>
                    <a:cubicBezTo>
                      <a:pt x="3665" y="1913"/>
                      <a:pt x="3697" y="1849"/>
                      <a:pt x="3687" y="1784"/>
                    </a:cubicBezTo>
                    <a:cubicBezTo>
                      <a:pt x="3680" y="1743"/>
                      <a:pt x="3658" y="1707"/>
                      <a:pt x="3635" y="1671"/>
                    </a:cubicBezTo>
                    <a:cubicBezTo>
                      <a:pt x="3618" y="1628"/>
                      <a:pt x="3598" y="1584"/>
                      <a:pt x="3584" y="1543"/>
                    </a:cubicBezTo>
                    <a:cubicBezTo>
                      <a:pt x="3570" y="1505"/>
                      <a:pt x="3552" y="1466"/>
                      <a:pt x="3534" y="1430"/>
                    </a:cubicBezTo>
                    <a:cubicBezTo>
                      <a:pt x="3529" y="1397"/>
                      <a:pt x="3525" y="1363"/>
                      <a:pt x="3518" y="1330"/>
                    </a:cubicBezTo>
                    <a:cubicBezTo>
                      <a:pt x="3482" y="1154"/>
                      <a:pt x="3392" y="990"/>
                      <a:pt x="3300" y="839"/>
                    </a:cubicBezTo>
                    <a:cubicBezTo>
                      <a:pt x="3208" y="686"/>
                      <a:pt x="3102" y="537"/>
                      <a:pt x="2963" y="420"/>
                    </a:cubicBezTo>
                    <a:cubicBezTo>
                      <a:pt x="2825" y="303"/>
                      <a:pt x="2671" y="199"/>
                      <a:pt x="2499" y="131"/>
                    </a:cubicBezTo>
                    <a:cubicBezTo>
                      <a:pt x="2333" y="66"/>
                      <a:pt x="2154" y="50"/>
                      <a:pt x="1974" y="50"/>
                    </a:cubicBezTo>
                    <a:cubicBezTo>
                      <a:pt x="1967" y="50"/>
                      <a:pt x="1959" y="50"/>
                      <a:pt x="1952" y="50"/>
                    </a:cubicBezTo>
                    <a:cubicBezTo>
                      <a:pt x="1781" y="53"/>
                      <a:pt x="1597" y="90"/>
                      <a:pt x="1438" y="188"/>
                    </a:cubicBezTo>
                    <a:cubicBezTo>
                      <a:pt x="1433" y="177"/>
                      <a:pt x="1426" y="171"/>
                      <a:pt x="1419" y="167"/>
                    </a:cubicBezTo>
                    <a:cubicBezTo>
                      <a:pt x="1470" y="139"/>
                      <a:pt x="1521" y="112"/>
                      <a:pt x="1575" y="87"/>
                    </a:cubicBezTo>
                    <a:cubicBezTo>
                      <a:pt x="1629" y="64"/>
                      <a:pt x="1686" y="36"/>
                      <a:pt x="1739" y="36"/>
                    </a:cubicBezTo>
                    <a:cubicBezTo>
                      <a:pt x="1753" y="36"/>
                      <a:pt x="1768" y="38"/>
                      <a:pt x="1782" y="43"/>
                    </a:cubicBezTo>
                    <a:cubicBezTo>
                      <a:pt x="1783" y="43"/>
                      <a:pt x="1783" y="43"/>
                      <a:pt x="1783" y="43"/>
                    </a:cubicBezTo>
                    <a:cubicBezTo>
                      <a:pt x="1786" y="43"/>
                      <a:pt x="1786" y="21"/>
                      <a:pt x="1782" y="20"/>
                    </a:cubicBezTo>
                    <a:cubicBezTo>
                      <a:pt x="1760" y="6"/>
                      <a:pt x="1738" y="0"/>
                      <a:pt x="1716"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29"/>
              <p:cNvSpPr/>
              <p:nvPr/>
            </p:nvSpPr>
            <p:spPr>
              <a:xfrm>
                <a:off x="1354575" y="3801350"/>
                <a:ext cx="2200" cy="875"/>
              </a:xfrm>
              <a:custGeom>
                <a:rect b="b" l="l" r="r" t="t"/>
                <a:pathLst>
                  <a:path extrusionOk="0" h="35" w="88">
                    <a:moveTo>
                      <a:pt x="87" y="0"/>
                    </a:moveTo>
                    <a:cubicBezTo>
                      <a:pt x="87" y="0"/>
                      <a:pt x="86" y="1"/>
                      <a:pt x="86" y="1"/>
                    </a:cubicBezTo>
                    <a:lnTo>
                      <a:pt x="86" y="1"/>
                    </a:lnTo>
                    <a:lnTo>
                      <a:pt x="87" y="0"/>
                    </a:lnTo>
                    <a:close/>
                    <a:moveTo>
                      <a:pt x="86" y="1"/>
                    </a:moveTo>
                    <a:lnTo>
                      <a:pt x="1" y="3"/>
                    </a:lnTo>
                    <a:cubicBezTo>
                      <a:pt x="2" y="14"/>
                      <a:pt x="6" y="25"/>
                      <a:pt x="10" y="35"/>
                    </a:cubicBezTo>
                    <a:cubicBezTo>
                      <a:pt x="30" y="21"/>
                      <a:pt x="53" y="12"/>
                      <a:pt x="68" y="5"/>
                    </a:cubicBezTo>
                    <a:cubicBezTo>
                      <a:pt x="73" y="3"/>
                      <a:pt x="79" y="1"/>
                      <a:pt x="86"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29"/>
              <p:cNvSpPr/>
              <p:nvPr/>
            </p:nvSpPr>
            <p:spPr>
              <a:xfrm>
                <a:off x="1358025" y="3802300"/>
                <a:ext cx="1150" cy="200"/>
              </a:xfrm>
              <a:custGeom>
                <a:rect b="b" l="l" r="r" t="t"/>
                <a:pathLst>
                  <a:path extrusionOk="0" h="8" w="46">
                    <a:moveTo>
                      <a:pt x="17" y="1"/>
                    </a:moveTo>
                    <a:cubicBezTo>
                      <a:pt x="9" y="1"/>
                      <a:pt x="3" y="3"/>
                      <a:pt x="0" y="8"/>
                    </a:cubicBezTo>
                    <a:lnTo>
                      <a:pt x="46" y="8"/>
                    </a:lnTo>
                    <a:cubicBezTo>
                      <a:pt x="39" y="4"/>
                      <a:pt x="27" y="1"/>
                      <a:pt x="1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29"/>
              <p:cNvSpPr/>
              <p:nvPr/>
            </p:nvSpPr>
            <p:spPr>
              <a:xfrm>
                <a:off x="1305075" y="3751725"/>
                <a:ext cx="92750" cy="92450"/>
              </a:xfrm>
              <a:custGeom>
                <a:rect b="b" l="l" r="r" t="t"/>
                <a:pathLst>
                  <a:path extrusionOk="0" h="3698" w="3710">
                    <a:moveTo>
                      <a:pt x="1919" y="126"/>
                    </a:moveTo>
                    <a:cubicBezTo>
                      <a:pt x="1954" y="126"/>
                      <a:pt x="1989" y="130"/>
                      <a:pt x="2025" y="134"/>
                    </a:cubicBezTo>
                    <a:cubicBezTo>
                      <a:pt x="2040" y="139"/>
                      <a:pt x="2054" y="147"/>
                      <a:pt x="2066" y="157"/>
                    </a:cubicBezTo>
                    <a:cubicBezTo>
                      <a:pt x="2034" y="166"/>
                      <a:pt x="2004" y="174"/>
                      <a:pt x="1974" y="181"/>
                    </a:cubicBezTo>
                    <a:cubicBezTo>
                      <a:pt x="1946" y="187"/>
                      <a:pt x="1919" y="196"/>
                      <a:pt x="1894" y="207"/>
                    </a:cubicBezTo>
                    <a:cubicBezTo>
                      <a:pt x="1842" y="184"/>
                      <a:pt x="1791" y="162"/>
                      <a:pt x="1736" y="148"/>
                    </a:cubicBezTo>
                    <a:cubicBezTo>
                      <a:pt x="1736" y="148"/>
                      <a:pt x="1737" y="147"/>
                      <a:pt x="1739" y="147"/>
                    </a:cubicBezTo>
                    <a:cubicBezTo>
                      <a:pt x="1785" y="141"/>
                      <a:pt x="1832" y="130"/>
                      <a:pt x="1879" y="128"/>
                    </a:cubicBezTo>
                    <a:cubicBezTo>
                      <a:pt x="1893" y="126"/>
                      <a:pt x="1906" y="126"/>
                      <a:pt x="1919" y="126"/>
                    </a:cubicBezTo>
                    <a:close/>
                    <a:moveTo>
                      <a:pt x="1440" y="264"/>
                    </a:moveTo>
                    <a:cubicBezTo>
                      <a:pt x="1474" y="264"/>
                      <a:pt x="1507" y="266"/>
                      <a:pt x="1540" y="272"/>
                    </a:cubicBezTo>
                    <a:cubicBezTo>
                      <a:pt x="1553" y="275"/>
                      <a:pt x="1565" y="278"/>
                      <a:pt x="1575" y="279"/>
                    </a:cubicBezTo>
                    <a:cubicBezTo>
                      <a:pt x="1503" y="305"/>
                      <a:pt x="1434" y="338"/>
                      <a:pt x="1367" y="375"/>
                    </a:cubicBezTo>
                    <a:cubicBezTo>
                      <a:pt x="1343" y="369"/>
                      <a:pt x="1317" y="363"/>
                      <a:pt x="1292" y="363"/>
                    </a:cubicBezTo>
                    <a:cubicBezTo>
                      <a:pt x="1285" y="363"/>
                      <a:pt x="1279" y="363"/>
                      <a:pt x="1272" y="364"/>
                    </a:cubicBezTo>
                    <a:cubicBezTo>
                      <a:pt x="1210" y="373"/>
                      <a:pt x="1152" y="392"/>
                      <a:pt x="1090" y="406"/>
                    </a:cubicBezTo>
                    <a:cubicBezTo>
                      <a:pt x="1028" y="417"/>
                      <a:pt x="968" y="437"/>
                      <a:pt x="907" y="458"/>
                    </a:cubicBezTo>
                    <a:cubicBezTo>
                      <a:pt x="845" y="477"/>
                      <a:pt x="801" y="529"/>
                      <a:pt x="745" y="557"/>
                    </a:cubicBezTo>
                    <a:cubicBezTo>
                      <a:pt x="706" y="574"/>
                      <a:pt x="653" y="574"/>
                      <a:pt x="607" y="585"/>
                    </a:cubicBezTo>
                    <a:cubicBezTo>
                      <a:pt x="621" y="571"/>
                      <a:pt x="632" y="556"/>
                      <a:pt x="646" y="543"/>
                    </a:cubicBezTo>
                    <a:cubicBezTo>
                      <a:pt x="705" y="487"/>
                      <a:pt x="767" y="437"/>
                      <a:pt x="832" y="389"/>
                    </a:cubicBezTo>
                    <a:cubicBezTo>
                      <a:pt x="899" y="344"/>
                      <a:pt x="972" y="305"/>
                      <a:pt x="1049" y="279"/>
                    </a:cubicBezTo>
                    <a:cubicBezTo>
                      <a:pt x="1077" y="269"/>
                      <a:pt x="1107" y="266"/>
                      <a:pt x="1137" y="266"/>
                    </a:cubicBezTo>
                    <a:cubicBezTo>
                      <a:pt x="1182" y="266"/>
                      <a:pt x="1228" y="273"/>
                      <a:pt x="1271" y="273"/>
                    </a:cubicBezTo>
                    <a:cubicBezTo>
                      <a:pt x="1281" y="273"/>
                      <a:pt x="1290" y="273"/>
                      <a:pt x="1300" y="272"/>
                    </a:cubicBezTo>
                    <a:cubicBezTo>
                      <a:pt x="1346" y="268"/>
                      <a:pt x="1393" y="264"/>
                      <a:pt x="1440" y="264"/>
                    </a:cubicBezTo>
                    <a:close/>
                    <a:moveTo>
                      <a:pt x="1139" y="860"/>
                    </a:moveTo>
                    <a:cubicBezTo>
                      <a:pt x="1129" y="877"/>
                      <a:pt x="1119" y="892"/>
                      <a:pt x="1107" y="908"/>
                    </a:cubicBezTo>
                    <a:cubicBezTo>
                      <a:pt x="1096" y="904"/>
                      <a:pt x="1084" y="904"/>
                      <a:pt x="1073" y="901"/>
                    </a:cubicBezTo>
                    <a:cubicBezTo>
                      <a:pt x="1096" y="887"/>
                      <a:pt x="1116" y="871"/>
                      <a:pt x="1139" y="860"/>
                    </a:cubicBezTo>
                    <a:close/>
                    <a:moveTo>
                      <a:pt x="3321" y="909"/>
                    </a:moveTo>
                    <a:cubicBezTo>
                      <a:pt x="3327" y="911"/>
                      <a:pt x="3329" y="911"/>
                      <a:pt x="3332" y="915"/>
                    </a:cubicBezTo>
                    <a:cubicBezTo>
                      <a:pt x="3354" y="933"/>
                      <a:pt x="3371" y="956"/>
                      <a:pt x="3386" y="979"/>
                    </a:cubicBezTo>
                    <a:cubicBezTo>
                      <a:pt x="3391" y="988"/>
                      <a:pt x="3391" y="1002"/>
                      <a:pt x="3390" y="1015"/>
                    </a:cubicBezTo>
                    <a:cubicBezTo>
                      <a:pt x="3368" y="981"/>
                      <a:pt x="3343" y="945"/>
                      <a:pt x="3321" y="909"/>
                    </a:cubicBezTo>
                    <a:close/>
                    <a:moveTo>
                      <a:pt x="2273" y="967"/>
                    </a:moveTo>
                    <a:lnTo>
                      <a:pt x="2273" y="967"/>
                    </a:lnTo>
                    <a:cubicBezTo>
                      <a:pt x="2308" y="968"/>
                      <a:pt x="2345" y="973"/>
                      <a:pt x="2384" y="979"/>
                    </a:cubicBezTo>
                    <a:cubicBezTo>
                      <a:pt x="2398" y="1000"/>
                      <a:pt x="2412" y="1021"/>
                      <a:pt x="2421" y="1043"/>
                    </a:cubicBezTo>
                    <a:cubicBezTo>
                      <a:pt x="2429" y="1062"/>
                      <a:pt x="2438" y="1081"/>
                      <a:pt x="2446" y="1101"/>
                    </a:cubicBezTo>
                    <a:cubicBezTo>
                      <a:pt x="2447" y="1103"/>
                      <a:pt x="2449" y="1109"/>
                      <a:pt x="2451" y="1112"/>
                    </a:cubicBezTo>
                    <a:cubicBezTo>
                      <a:pt x="2449" y="1110"/>
                      <a:pt x="2447" y="1109"/>
                      <a:pt x="2447" y="1107"/>
                    </a:cubicBezTo>
                    <a:cubicBezTo>
                      <a:pt x="2398" y="1054"/>
                      <a:pt x="2337" y="1006"/>
                      <a:pt x="2273" y="967"/>
                    </a:cubicBezTo>
                    <a:close/>
                    <a:moveTo>
                      <a:pt x="1889" y="1129"/>
                    </a:moveTo>
                    <a:cubicBezTo>
                      <a:pt x="1923" y="1129"/>
                      <a:pt x="1955" y="1132"/>
                      <a:pt x="1985" y="1136"/>
                    </a:cubicBezTo>
                    <a:cubicBezTo>
                      <a:pt x="2015" y="1139"/>
                      <a:pt x="2047" y="1146"/>
                      <a:pt x="2077" y="1157"/>
                    </a:cubicBezTo>
                    <a:cubicBezTo>
                      <a:pt x="2036" y="1156"/>
                      <a:pt x="1993" y="1153"/>
                      <a:pt x="1952" y="1153"/>
                    </a:cubicBezTo>
                    <a:cubicBezTo>
                      <a:pt x="1921" y="1153"/>
                      <a:pt x="1890" y="1152"/>
                      <a:pt x="1857" y="1152"/>
                    </a:cubicBezTo>
                    <a:cubicBezTo>
                      <a:pt x="1793" y="1152"/>
                      <a:pt x="1726" y="1155"/>
                      <a:pt x="1660" y="1174"/>
                    </a:cubicBezTo>
                    <a:cubicBezTo>
                      <a:pt x="1613" y="1186"/>
                      <a:pt x="1571" y="1208"/>
                      <a:pt x="1529" y="1233"/>
                    </a:cubicBezTo>
                    <a:cubicBezTo>
                      <a:pt x="1639" y="1161"/>
                      <a:pt x="1771" y="1129"/>
                      <a:pt x="1889" y="1129"/>
                    </a:cubicBezTo>
                    <a:close/>
                    <a:moveTo>
                      <a:pt x="1624" y="806"/>
                    </a:moveTo>
                    <a:cubicBezTo>
                      <a:pt x="1601" y="818"/>
                      <a:pt x="1578" y="828"/>
                      <a:pt x="1557" y="843"/>
                    </a:cubicBezTo>
                    <a:cubicBezTo>
                      <a:pt x="1451" y="909"/>
                      <a:pt x="1373" y="1003"/>
                      <a:pt x="1309" y="1103"/>
                    </a:cubicBezTo>
                    <a:cubicBezTo>
                      <a:pt x="1256" y="1146"/>
                      <a:pt x="1207" y="1193"/>
                      <a:pt x="1162" y="1246"/>
                    </a:cubicBezTo>
                    <a:cubicBezTo>
                      <a:pt x="1268" y="1096"/>
                      <a:pt x="1373" y="933"/>
                      <a:pt x="1535" y="846"/>
                    </a:cubicBezTo>
                    <a:cubicBezTo>
                      <a:pt x="1562" y="829"/>
                      <a:pt x="1594" y="818"/>
                      <a:pt x="1624" y="806"/>
                    </a:cubicBezTo>
                    <a:close/>
                    <a:moveTo>
                      <a:pt x="1060" y="927"/>
                    </a:moveTo>
                    <a:cubicBezTo>
                      <a:pt x="1071" y="927"/>
                      <a:pt x="1082" y="928"/>
                      <a:pt x="1093" y="930"/>
                    </a:cubicBezTo>
                    <a:cubicBezTo>
                      <a:pt x="972" y="1052"/>
                      <a:pt x="877" y="1200"/>
                      <a:pt x="793" y="1346"/>
                    </a:cubicBezTo>
                    <a:cubicBezTo>
                      <a:pt x="781" y="1366"/>
                      <a:pt x="768" y="1387"/>
                      <a:pt x="759" y="1410"/>
                    </a:cubicBezTo>
                    <a:lnTo>
                      <a:pt x="753" y="1363"/>
                    </a:lnTo>
                    <a:cubicBezTo>
                      <a:pt x="815" y="1234"/>
                      <a:pt x="889" y="1112"/>
                      <a:pt x="967" y="995"/>
                    </a:cubicBezTo>
                    <a:cubicBezTo>
                      <a:pt x="978" y="978"/>
                      <a:pt x="993" y="960"/>
                      <a:pt x="1004" y="944"/>
                    </a:cubicBezTo>
                    <a:cubicBezTo>
                      <a:pt x="1011" y="938"/>
                      <a:pt x="1019" y="935"/>
                      <a:pt x="1027" y="930"/>
                    </a:cubicBezTo>
                    <a:cubicBezTo>
                      <a:pt x="1038" y="928"/>
                      <a:pt x="1049" y="927"/>
                      <a:pt x="1060" y="927"/>
                    </a:cubicBezTo>
                    <a:close/>
                    <a:moveTo>
                      <a:pt x="1075" y="1363"/>
                    </a:moveTo>
                    <a:cubicBezTo>
                      <a:pt x="1041" y="1414"/>
                      <a:pt x="1009" y="1469"/>
                      <a:pt x="986" y="1527"/>
                    </a:cubicBezTo>
                    <a:cubicBezTo>
                      <a:pt x="976" y="1545"/>
                      <a:pt x="969" y="1566"/>
                      <a:pt x="962" y="1586"/>
                    </a:cubicBezTo>
                    <a:cubicBezTo>
                      <a:pt x="962" y="1566"/>
                      <a:pt x="961" y="1545"/>
                      <a:pt x="962" y="1527"/>
                    </a:cubicBezTo>
                    <a:cubicBezTo>
                      <a:pt x="997" y="1469"/>
                      <a:pt x="1035" y="1414"/>
                      <a:pt x="1075" y="1363"/>
                    </a:cubicBezTo>
                    <a:close/>
                    <a:moveTo>
                      <a:pt x="726" y="1428"/>
                    </a:moveTo>
                    <a:cubicBezTo>
                      <a:pt x="727" y="1439"/>
                      <a:pt x="728" y="1447"/>
                      <a:pt x="731" y="1458"/>
                    </a:cubicBezTo>
                    <a:cubicBezTo>
                      <a:pt x="708" y="1500"/>
                      <a:pt x="684" y="1544"/>
                      <a:pt x="662" y="1588"/>
                    </a:cubicBezTo>
                    <a:cubicBezTo>
                      <a:pt x="680" y="1533"/>
                      <a:pt x="701" y="1480"/>
                      <a:pt x="726" y="1428"/>
                    </a:cubicBezTo>
                    <a:close/>
                    <a:moveTo>
                      <a:pt x="916" y="1610"/>
                    </a:moveTo>
                    <a:cubicBezTo>
                      <a:pt x="918" y="1633"/>
                      <a:pt x="921" y="1657"/>
                      <a:pt x="925" y="1683"/>
                    </a:cubicBezTo>
                    <a:cubicBezTo>
                      <a:pt x="914" y="1710"/>
                      <a:pt x="906" y="1736"/>
                      <a:pt x="898" y="1764"/>
                    </a:cubicBezTo>
                    <a:cubicBezTo>
                      <a:pt x="887" y="1749"/>
                      <a:pt x="880" y="1735"/>
                      <a:pt x="872" y="1721"/>
                    </a:cubicBezTo>
                    <a:cubicBezTo>
                      <a:pt x="878" y="1702"/>
                      <a:pt x="880" y="1683"/>
                      <a:pt x="889" y="1665"/>
                    </a:cubicBezTo>
                    <a:cubicBezTo>
                      <a:pt x="898" y="1646"/>
                      <a:pt x="907" y="1626"/>
                      <a:pt x="916" y="1610"/>
                    </a:cubicBezTo>
                    <a:close/>
                    <a:moveTo>
                      <a:pt x="2083" y="1486"/>
                    </a:moveTo>
                    <a:cubicBezTo>
                      <a:pt x="2159" y="1486"/>
                      <a:pt x="2238" y="1516"/>
                      <a:pt x="2307" y="1552"/>
                    </a:cubicBezTo>
                    <a:cubicBezTo>
                      <a:pt x="2373" y="1586"/>
                      <a:pt x="2425" y="1644"/>
                      <a:pt x="2464" y="1702"/>
                    </a:cubicBezTo>
                    <a:cubicBezTo>
                      <a:pt x="2467" y="1717"/>
                      <a:pt x="2462" y="1734"/>
                      <a:pt x="2462" y="1750"/>
                    </a:cubicBezTo>
                    <a:cubicBezTo>
                      <a:pt x="2451" y="1743"/>
                      <a:pt x="2438" y="1735"/>
                      <a:pt x="2427" y="1727"/>
                    </a:cubicBezTo>
                    <a:cubicBezTo>
                      <a:pt x="2387" y="1695"/>
                      <a:pt x="2343" y="1654"/>
                      <a:pt x="2286" y="1637"/>
                    </a:cubicBezTo>
                    <a:cubicBezTo>
                      <a:pt x="2251" y="1626"/>
                      <a:pt x="2204" y="1616"/>
                      <a:pt x="2157" y="1616"/>
                    </a:cubicBezTo>
                    <a:cubicBezTo>
                      <a:pt x="2134" y="1616"/>
                      <a:pt x="2110" y="1619"/>
                      <a:pt x="2087" y="1625"/>
                    </a:cubicBezTo>
                    <a:cubicBezTo>
                      <a:pt x="2048" y="1633"/>
                      <a:pt x="2015" y="1655"/>
                      <a:pt x="1988" y="1681"/>
                    </a:cubicBezTo>
                    <a:cubicBezTo>
                      <a:pt x="1966" y="1703"/>
                      <a:pt x="1946" y="1728"/>
                      <a:pt x="1929" y="1752"/>
                    </a:cubicBezTo>
                    <a:cubicBezTo>
                      <a:pt x="1924" y="1757"/>
                      <a:pt x="1923" y="1760"/>
                      <a:pt x="1919" y="1765"/>
                    </a:cubicBezTo>
                    <a:cubicBezTo>
                      <a:pt x="1873" y="1687"/>
                      <a:pt x="1875" y="1595"/>
                      <a:pt x="1905" y="1524"/>
                    </a:cubicBezTo>
                    <a:cubicBezTo>
                      <a:pt x="1951" y="1504"/>
                      <a:pt x="1997" y="1491"/>
                      <a:pt x="2043" y="1489"/>
                    </a:cubicBezTo>
                    <a:cubicBezTo>
                      <a:pt x="2056" y="1487"/>
                      <a:pt x="2070" y="1486"/>
                      <a:pt x="2083" y="1486"/>
                    </a:cubicBezTo>
                    <a:close/>
                    <a:moveTo>
                      <a:pt x="1498" y="1603"/>
                    </a:moveTo>
                    <a:lnTo>
                      <a:pt x="1498" y="1603"/>
                    </a:lnTo>
                    <a:cubicBezTo>
                      <a:pt x="1469" y="1654"/>
                      <a:pt x="1444" y="1709"/>
                      <a:pt x="1426" y="1768"/>
                    </a:cubicBezTo>
                    <a:cubicBezTo>
                      <a:pt x="1401" y="1844"/>
                      <a:pt x="1381" y="1924"/>
                      <a:pt x="1375" y="2009"/>
                    </a:cubicBezTo>
                    <a:cubicBezTo>
                      <a:pt x="1357" y="1968"/>
                      <a:pt x="1339" y="1924"/>
                      <a:pt x="1327" y="1880"/>
                    </a:cubicBezTo>
                    <a:cubicBezTo>
                      <a:pt x="1333" y="1846"/>
                      <a:pt x="1338" y="1816"/>
                      <a:pt x="1352" y="1785"/>
                    </a:cubicBezTo>
                    <a:cubicBezTo>
                      <a:pt x="1385" y="1709"/>
                      <a:pt x="1447" y="1654"/>
                      <a:pt x="1498" y="1603"/>
                    </a:cubicBezTo>
                    <a:close/>
                    <a:moveTo>
                      <a:pt x="1316" y="1958"/>
                    </a:moveTo>
                    <a:cubicBezTo>
                      <a:pt x="1324" y="1990"/>
                      <a:pt x="1337" y="2020"/>
                      <a:pt x="1350" y="2052"/>
                    </a:cubicBezTo>
                    <a:cubicBezTo>
                      <a:pt x="1337" y="2047"/>
                      <a:pt x="1323" y="2046"/>
                      <a:pt x="1309" y="2043"/>
                    </a:cubicBezTo>
                    <a:lnTo>
                      <a:pt x="1309" y="2034"/>
                    </a:lnTo>
                    <a:cubicBezTo>
                      <a:pt x="1311" y="2009"/>
                      <a:pt x="1313" y="1983"/>
                      <a:pt x="1316" y="1958"/>
                    </a:cubicBezTo>
                    <a:close/>
                    <a:moveTo>
                      <a:pt x="2164" y="1778"/>
                    </a:moveTo>
                    <a:cubicBezTo>
                      <a:pt x="2169" y="1778"/>
                      <a:pt x="2174" y="1778"/>
                      <a:pt x="2179" y="1779"/>
                    </a:cubicBezTo>
                    <a:cubicBezTo>
                      <a:pt x="2219" y="1786"/>
                      <a:pt x="2255" y="1797"/>
                      <a:pt x="2284" y="1819"/>
                    </a:cubicBezTo>
                    <a:cubicBezTo>
                      <a:pt x="2311" y="1841"/>
                      <a:pt x="2352" y="1841"/>
                      <a:pt x="2373" y="1874"/>
                    </a:cubicBezTo>
                    <a:cubicBezTo>
                      <a:pt x="2392" y="1903"/>
                      <a:pt x="2363" y="1962"/>
                      <a:pt x="2365" y="1984"/>
                    </a:cubicBezTo>
                    <a:cubicBezTo>
                      <a:pt x="2372" y="2006"/>
                      <a:pt x="2376" y="2027"/>
                      <a:pt x="2370" y="2046"/>
                    </a:cubicBezTo>
                    <a:cubicBezTo>
                      <a:pt x="2365" y="2064"/>
                      <a:pt x="2394" y="2080"/>
                      <a:pt x="2384" y="2100"/>
                    </a:cubicBezTo>
                    <a:cubicBezTo>
                      <a:pt x="2372" y="2116"/>
                      <a:pt x="2337" y="2119"/>
                      <a:pt x="2323" y="2127"/>
                    </a:cubicBezTo>
                    <a:cubicBezTo>
                      <a:pt x="2311" y="2136"/>
                      <a:pt x="2301" y="2151"/>
                      <a:pt x="2284" y="2156"/>
                    </a:cubicBezTo>
                    <a:cubicBezTo>
                      <a:pt x="2281" y="2157"/>
                      <a:pt x="2277" y="2158"/>
                      <a:pt x="2274" y="2158"/>
                    </a:cubicBezTo>
                    <a:cubicBezTo>
                      <a:pt x="2259" y="2158"/>
                      <a:pt x="2242" y="2149"/>
                      <a:pt x="2234" y="2148"/>
                    </a:cubicBezTo>
                    <a:cubicBezTo>
                      <a:pt x="2224" y="2148"/>
                      <a:pt x="2216" y="2162"/>
                      <a:pt x="2207" y="2162"/>
                    </a:cubicBezTo>
                    <a:cubicBezTo>
                      <a:pt x="2207" y="2162"/>
                      <a:pt x="2206" y="2162"/>
                      <a:pt x="2205" y="2162"/>
                    </a:cubicBezTo>
                    <a:cubicBezTo>
                      <a:pt x="2204" y="2162"/>
                      <a:pt x="2204" y="2161"/>
                      <a:pt x="2203" y="2161"/>
                    </a:cubicBezTo>
                    <a:cubicBezTo>
                      <a:pt x="2197" y="2161"/>
                      <a:pt x="2191" y="2164"/>
                      <a:pt x="2186" y="2164"/>
                    </a:cubicBezTo>
                    <a:cubicBezTo>
                      <a:pt x="2183" y="2164"/>
                      <a:pt x="2181" y="2163"/>
                      <a:pt x="2179" y="2162"/>
                    </a:cubicBezTo>
                    <a:cubicBezTo>
                      <a:pt x="2171" y="2155"/>
                      <a:pt x="2193" y="2122"/>
                      <a:pt x="2189" y="2116"/>
                    </a:cubicBezTo>
                    <a:cubicBezTo>
                      <a:pt x="2184" y="2112"/>
                      <a:pt x="2129" y="2112"/>
                      <a:pt x="2118" y="2089"/>
                    </a:cubicBezTo>
                    <a:cubicBezTo>
                      <a:pt x="2109" y="2069"/>
                      <a:pt x="2112" y="2047"/>
                      <a:pt x="2118" y="2032"/>
                    </a:cubicBezTo>
                    <a:lnTo>
                      <a:pt x="2118" y="2032"/>
                    </a:lnTo>
                    <a:lnTo>
                      <a:pt x="2000" y="2036"/>
                    </a:lnTo>
                    <a:cubicBezTo>
                      <a:pt x="1997" y="2032"/>
                      <a:pt x="1993" y="2031"/>
                      <a:pt x="1990" y="2025"/>
                    </a:cubicBezTo>
                    <a:cubicBezTo>
                      <a:pt x="1990" y="2024"/>
                      <a:pt x="1988" y="2023"/>
                      <a:pt x="1988" y="2020"/>
                    </a:cubicBezTo>
                    <a:cubicBezTo>
                      <a:pt x="1981" y="2025"/>
                      <a:pt x="1973" y="2031"/>
                      <a:pt x="1967" y="2036"/>
                    </a:cubicBezTo>
                    <a:lnTo>
                      <a:pt x="1956" y="2036"/>
                    </a:lnTo>
                    <a:cubicBezTo>
                      <a:pt x="1940" y="1997"/>
                      <a:pt x="1935" y="1943"/>
                      <a:pt x="1946" y="1896"/>
                    </a:cubicBezTo>
                    <a:cubicBezTo>
                      <a:pt x="1963" y="1844"/>
                      <a:pt x="2029" y="1830"/>
                      <a:pt x="2062" y="1811"/>
                    </a:cubicBezTo>
                    <a:lnTo>
                      <a:pt x="2074" y="1804"/>
                    </a:lnTo>
                    <a:cubicBezTo>
                      <a:pt x="2103" y="1788"/>
                      <a:pt x="2133" y="1778"/>
                      <a:pt x="2164" y="1778"/>
                    </a:cubicBezTo>
                    <a:close/>
                    <a:moveTo>
                      <a:pt x="3065" y="1557"/>
                    </a:moveTo>
                    <a:cubicBezTo>
                      <a:pt x="3074" y="1668"/>
                      <a:pt x="3045" y="1790"/>
                      <a:pt x="3014" y="1919"/>
                    </a:cubicBezTo>
                    <a:cubicBezTo>
                      <a:pt x="2995" y="2013"/>
                      <a:pt x="2965" y="2102"/>
                      <a:pt x="2930" y="2189"/>
                    </a:cubicBezTo>
                    <a:cubicBezTo>
                      <a:pt x="2965" y="2065"/>
                      <a:pt x="2980" y="1937"/>
                      <a:pt x="2979" y="1812"/>
                    </a:cubicBezTo>
                    <a:cubicBezTo>
                      <a:pt x="2979" y="1785"/>
                      <a:pt x="2973" y="1757"/>
                      <a:pt x="2972" y="1730"/>
                    </a:cubicBezTo>
                    <a:cubicBezTo>
                      <a:pt x="2972" y="1728"/>
                      <a:pt x="2973" y="1728"/>
                      <a:pt x="2973" y="1728"/>
                    </a:cubicBezTo>
                    <a:cubicBezTo>
                      <a:pt x="2994" y="1687"/>
                      <a:pt x="3040" y="1646"/>
                      <a:pt x="3058" y="1603"/>
                    </a:cubicBezTo>
                    <a:cubicBezTo>
                      <a:pt x="3065" y="1586"/>
                      <a:pt x="3065" y="1573"/>
                      <a:pt x="3065" y="1557"/>
                    </a:cubicBezTo>
                    <a:close/>
                    <a:moveTo>
                      <a:pt x="851" y="1785"/>
                    </a:moveTo>
                    <a:cubicBezTo>
                      <a:pt x="862" y="1798"/>
                      <a:pt x="870" y="1813"/>
                      <a:pt x="878" y="1829"/>
                    </a:cubicBezTo>
                    <a:cubicBezTo>
                      <a:pt x="841" y="1965"/>
                      <a:pt x="817" y="2104"/>
                      <a:pt x="812" y="2248"/>
                    </a:cubicBezTo>
                    <a:cubicBezTo>
                      <a:pt x="803" y="2207"/>
                      <a:pt x="795" y="2164"/>
                      <a:pt x="795" y="2116"/>
                    </a:cubicBezTo>
                    <a:cubicBezTo>
                      <a:pt x="796" y="2010"/>
                      <a:pt x="818" y="1896"/>
                      <a:pt x="851" y="1785"/>
                    </a:cubicBezTo>
                    <a:close/>
                    <a:moveTo>
                      <a:pt x="1115" y="2257"/>
                    </a:moveTo>
                    <a:lnTo>
                      <a:pt x="1115" y="2257"/>
                    </a:lnTo>
                    <a:cubicBezTo>
                      <a:pt x="1118" y="2270"/>
                      <a:pt x="1121" y="2284"/>
                      <a:pt x="1122" y="2298"/>
                    </a:cubicBezTo>
                    <a:cubicBezTo>
                      <a:pt x="1125" y="2310"/>
                      <a:pt x="1130" y="2327"/>
                      <a:pt x="1132" y="2341"/>
                    </a:cubicBezTo>
                    <a:cubicBezTo>
                      <a:pt x="1128" y="2343"/>
                      <a:pt x="1125" y="2343"/>
                      <a:pt x="1121" y="2343"/>
                    </a:cubicBezTo>
                    <a:cubicBezTo>
                      <a:pt x="1118" y="2314"/>
                      <a:pt x="1118" y="2286"/>
                      <a:pt x="1115" y="2257"/>
                    </a:cubicBezTo>
                    <a:close/>
                    <a:moveTo>
                      <a:pt x="1699" y="2111"/>
                    </a:moveTo>
                    <a:cubicBezTo>
                      <a:pt x="1722" y="2185"/>
                      <a:pt x="1758" y="2254"/>
                      <a:pt x="1806" y="2309"/>
                    </a:cubicBezTo>
                    <a:cubicBezTo>
                      <a:pt x="1823" y="2331"/>
                      <a:pt x="1846" y="2352"/>
                      <a:pt x="1869" y="2371"/>
                    </a:cubicBezTo>
                    <a:cubicBezTo>
                      <a:pt x="1868" y="2378"/>
                      <a:pt x="1869" y="2383"/>
                      <a:pt x="1873" y="2389"/>
                    </a:cubicBezTo>
                    <a:cubicBezTo>
                      <a:pt x="1869" y="2386"/>
                      <a:pt x="1864" y="2386"/>
                      <a:pt x="1861" y="2385"/>
                    </a:cubicBezTo>
                    <a:cubicBezTo>
                      <a:pt x="1857" y="2383"/>
                      <a:pt x="1854" y="2382"/>
                      <a:pt x="1850" y="2378"/>
                    </a:cubicBezTo>
                    <a:cubicBezTo>
                      <a:pt x="1767" y="2327"/>
                      <a:pt x="1730" y="2241"/>
                      <a:pt x="1703" y="2156"/>
                    </a:cubicBezTo>
                    <a:cubicBezTo>
                      <a:pt x="1697" y="2142"/>
                      <a:pt x="1692" y="2127"/>
                      <a:pt x="1688" y="2111"/>
                    </a:cubicBezTo>
                    <a:close/>
                    <a:moveTo>
                      <a:pt x="1825" y="1573"/>
                    </a:moveTo>
                    <a:lnTo>
                      <a:pt x="1825" y="1573"/>
                    </a:lnTo>
                    <a:cubicBezTo>
                      <a:pt x="1810" y="1654"/>
                      <a:pt x="1825" y="1743"/>
                      <a:pt x="1887" y="1818"/>
                    </a:cubicBezTo>
                    <a:cubicBezTo>
                      <a:pt x="1867" y="1862"/>
                      <a:pt x="1856" y="1910"/>
                      <a:pt x="1861" y="1958"/>
                    </a:cubicBezTo>
                    <a:cubicBezTo>
                      <a:pt x="1868" y="2019"/>
                      <a:pt x="1904" y="2061"/>
                      <a:pt x="1935" y="2098"/>
                    </a:cubicBezTo>
                    <a:cubicBezTo>
                      <a:pt x="1931" y="2127"/>
                      <a:pt x="1938" y="2156"/>
                      <a:pt x="1942" y="2188"/>
                    </a:cubicBezTo>
                    <a:cubicBezTo>
                      <a:pt x="1946" y="2233"/>
                      <a:pt x="1981" y="2266"/>
                      <a:pt x="2008" y="2305"/>
                    </a:cubicBezTo>
                    <a:cubicBezTo>
                      <a:pt x="2029" y="2334"/>
                      <a:pt x="2052" y="2371"/>
                      <a:pt x="2087" y="2397"/>
                    </a:cubicBezTo>
                    <a:cubicBezTo>
                      <a:pt x="2084" y="2397"/>
                      <a:pt x="2083" y="2397"/>
                      <a:pt x="2081" y="2398"/>
                    </a:cubicBezTo>
                    <a:cubicBezTo>
                      <a:pt x="2007" y="2383"/>
                      <a:pt x="1940" y="2353"/>
                      <a:pt x="1891" y="2312"/>
                    </a:cubicBezTo>
                    <a:cubicBezTo>
                      <a:pt x="1875" y="2236"/>
                      <a:pt x="1862" y="2149"/>
                      <a:pt x="1891" y="2075"/>
                    </a:cubicBezTo>
                    <a:cubicBezTo>
                      <a:pt x="1893" y="2073"/>
                      <a:pt x="1880" y="2069"/>
                      <a:pt x="1873" y="2069"/>
                    </a:cubicBezTo>
                    <a:cubicBezTo>
                      <a:pt x="1870" y="2069"/>
                      <a:pt x="1868" y="2070"/>
                      <a:pt x="1868" y="2071"/>
                    </a:cubicBezTo>
                    <a:cubicBezTo>
                      <a:pt x="1829" y="2127"/>
                      <a:pt x="1832" y="2188"/>
                      <a:pt x="1839" y="2250"/>
                    </a:cubicBezTo>
                    <a:cubicBezTo>
                      <a:pt x="1807" y="2210"/>
                      <a:pt x="1784" y="2167"/>
                      <a:pt x="1766" y="2116"/>
                    </a:cubicBezTo>
                    <a:lnTo>
                      <a:pt x="1766" y="2116"/>
                    </a:lnTo>
                    <a:cubicBezTo>
                      <a:pt x="1788" y="2119"/>
                      <a:pt x="1813" y="2119"/>
                      <a:pt x="1835" y="2123"/>
                    </a:cubicBezTo>
                    <a:cubicBezTo>
                      <a:pt x="1835" y="2123"/>
                      <a:pt x="1836" y="2123"/>
                      <a:pt x="1836" y="2123"/>
                    </a:cubicBezTo>
                    <a:cubicBezTo>
                      <a:pt x="1842" y="2123"/>
                      <a:pt x="1846" y="2101"/>
                      <a:pt x="1839" y="2100"/>
                    </a:cubicBezTo>
                    <a:cubicBezTo>
                      <a:pt x="1812" y="2091"/>
                      <a:pt x="1781" y="2086"/>
                      <a:pt x="1754" y="2080"/>
                    </a:cubicBezTo>
                    <a:cubicBezTo>
                      <a:pt x="1726" y="1973"/>
                      <a:pt x="1730" y="1855"/>
                      <a:pt x="1774" y="1758"/>
                    </a:cubicBezTo>
                    <a:cubicBezTo>
                      <a:pt x="1781" y="1744"/>
                      <a:pt x="1761" y="1726"/>
                      <a:pt x="1745" y="1726"/>
                    </a:cubicBezTo>
                    <a:cubicBezTo>
                      <a:pt x="1738" y="1726"/>
                      <a:pt x="1732" y="1728"/>
                      <a:pt x="1729" y="1735"/>
                    </a:cubicBezTo>
                    <a:cubicBezTo>
                      <a:pt x="1668" y="1835"/>
                      <a:pt x="1662" y="1961"/>
                      <a:pt x="1688" y="2074"/>
                    </a:cubicBezTo>
                    <a:lnTo>
                      <a:pt x="1671" y="2074"/>
                    </a:lnTo>
                    <a:cubicBezTo>
                      <a:pt x="1651" y="2010"/>
                      <a:pt x="1635" y="1941"/>
                      <a:pt x="1651" y="1871"/>
                    </a:cubicBezTo>
                    <a:cubicBezTo>
                      <a:pt x="1674" y="1772"/>
                      <a:pt x="1719" y="1676"/>
                      <a:pt x="1788" y="1604"/>
                    </a:cubicBezTo>
                    <a:cubicBezTo>
                      <a:pt x="1799" y="1592"/>
                      <a:pt x="1813" y="1584"/>
                      <a:pt x="1825" y="1573"/>
                    </a:cubicBezTo>
                    <a:close/>
                    <a:moveTo>
                      <a:pt x="2420" y="2577"/>
                    </a:moveTo>
                    <a:cubicBezTo>
                      <a:pt x="2406" y="2592"/>
                      <a:pt x="2391" y="2608"/>
                      <a:pt x="2376" y="2620"/>
                    </a:cubicBezTo>
                    <a:cubicBezTo>
                      <a:pt x="2384" y="2609"/>
                      <a:pt x="2394" y="2598"/>
                      <a:pt x="2405" y="2588"/>
                    </a:cubicBezTo>
                    <a:lnTo>
                      <a:pt x="2420" y="2577"/>
                    </a:lnTo>
                    <a:close/>
                    <a:moveTo>
                      <a:pt x="1140" y="2382"/>
                    </a:moveTo>
                    <a:cubicBezTo>
                      <a:pt x="1165" y="2489"/>
                      <a:pt x="1196" y="2601"/>
                      <a:pt x="1245" y="2704"/>
                    </a:cubicBezTo>
                    <a:cubicBezTo>
                      <a:pt x="1231" y="2697"/>
                      <a:pt x="1216" y="2690"/>
                      <a:pt x="1202" y="2683"/>
                    </a:cubicBezTo>
                    <a:cubicBezTo>
                      <a:pt x="1180" y="2630"/>
                      <a:pt x="1161" y="2575"/>
                      <a:pt x="1148" y="2517"/>
                    </a:cubicBezTo>
                    <a:cubicBezTo>
                      <a:pt x="1139" y="2474"/>
                      <a:pt x="1132" y="2430"/>
                      <a:pt x="1126" y="2385"/>
                    </a:cubicBezTo>
                    <a:cubicBezTo>
                      <a:pt x="1132" y="2383"/>
                      <a:pt x="1134" y="2383"/>
                      <a:pt x="1140" y="2382"/>
                    </a:cubicBezTo>
                    <a:close/>
                    <a:moveTo>
                      <a:pt x="2337" y="2619"/>
                    </a:moveTo>
                    <a:cubicBezTo>
                      <a:pt x="2341" y="2625"/>
                      <a:pt x="2344" y="2635"/>
                      <a:pt x="2348" y="2643"/>
                    </a:cubicBezTo>
                    <a:cubicBezTo>
                      <a:pt x="2311" y="2674"/>
                      <a:pt x="2274" y="2700"/>
                      <a:pt x="2233" y="2722"/>
                    </a:cubicBezTo>
                    <a:lnTo>
                      <a:pt x="2212" y="2722"/>
                    </a:lnTo>
                    <a:cubicBezTo>
                      <a:pt x="2183" y="2719"/>
                      <a:pt x="2142" y="2707"/>
                      <a:pt x="2101" y="2685"/>
                    </a:cubicBezTo>
                    <a:cubicBezTo>
                      <a:pt x="2183" y="2680"/>
                      <a:pt x="2266" y="2660"/>
                      <a:pt x="2337" y="2619"/>
                    </a:cubicBezTo>
                    <a:close/>
                    <a:moveTo>
                      <a:pt x="1388" y="2740"/>
                    </a:moveTo>
                    <a:cubicBezTo>
                      <a:pt x="1393" y="2749"/>
                      <a:pt x="1397" y="2758"/>
                      <a:pt x="1406" y="2767"/>
                    </a:cubicBezTo>
                    <a:cubicBezTo>
                      <a:pt x="1401" y="2764"/>
                      <a:pt x="1397" y="2764"/>
                      <a:pt x="1395" y="2763"/>
                    </a:cubicBezTo>
                    <a:cubicBezTo>
                      <a:pt x="1392" y="2755"/>
                      <a:pt x="1389" y="2748"/>
                      <a:pt x="1388" y="2740"/>
                    </a:cubicBezTo>
                    <a:close/>
                    <a:moveTo>
                      <a:pt x="1311" y="2082"/>
                    </a:moveTo>
                    <a:cubicBezTo>
                      <a:pt x="1324" y="2086"/>
                      <a:pt x="1339" y="2091"/>
                      <a:pt x="1353" y="2093"/>
                    </a:cubicBezTo>
                    <a:cubicBezTo>
                      <a:pt x="1359" y="2094"/>
                      <a:pt x="1363" y="2094"/>
                      <a:pt x="1367" y="2094"/>
                    </a:cubicBezTo>
                    <a:cubicBezTo>
                      <a:pt x="1370" y="2100"/>
                      <a:pt x="1374" y="2102"/>
                      <a:pt x="1377" y="2108"/>
                    </a:cubicBezTo>
                    <a:cubicBezTo>
                      <a:pt x="1379" y="2123"/>
                      <a:pt x="1379" y="2140"/>
                      <a:pt x="1381" y="2155"/>
                    </a:cubicBezTo>
                    <a:cubicBezTo>
                      <a:pt x="1404" y="2291"/>
                      <a:pt x="1485" y="2416"/>
                      <a:pt x="1590" y="2515"/>
                    </a:cubicBezTo>
                    <a:cubicBezTo>
                      <a:pt x="1695" y="2619"/>
                      <a:pt x="1834" y="2671"/>
                      <a:pt x="1978" y="2683"/>
                    </a:cubicBezTo>
                    <a:cubicBezTo>
                      <a:pt x="1992" y="2685"/>
                      <a:pt x="2007" y="2685"/>
                      <a:pt x="2021" y="2685"/>
                    </a:cubicBezTo>
                    <a:cubicBezTo>
                      <a:pt x="2039" y="2704"/>
                      <a:pt x="2055" y="2726"/>
                      <a:pt x="2076" y="2740"/>
                    </a:cubicBezTo>
                    <a:cubicBezTo>
                      <a:pt x="2091" y="2752"/>
                      <a:pt x="2110" y="2759"/>
                      <a:pt x="2125" y="2767"/>
                    </a:cubicBezTo>
                    <a:cubicBezTo>
                      <a:pt x="2103" y="2774"/>
                      <a:pt x="2081" y="2780"/>
                      <a:pt x="2056" y="2784"/>
                    </a:cubicBezTo>
                    <a:cubicBezTo>
                      <a:pt x="1985" y="2767"/>
                      <a:pt x="1913" y="2742"/>
                      <a:pt x="1845" y="2712"/>
                    </a:cubicBezTo>
                    <a:cubicBezTo>
                      <a:pt x="1784" y="2685"/>
                      <a:pt x="1719" y="2656"/>
                      <a:pt x="1657" y="2619"/>
                    </a:cubicBezTo>
                    <a:cubicBezTo>
                      <a:pt x="1623" y="2581"/>
                      <a:pt x="1590" y="2543"/>
                      <a:pt x="1558" y="2507"/>
                    </a:cubicBezTo>
                    <a:cubicBezTo>
                      <a:pt x="1472" y="2416"/>
                      <a:pt x="1370" y="2321"/>
                      <a:pt x="1319" y="2191"/>
                    </a:cubicBezTo>
                    <a:cubicBezTo>
                      <a:pt x="1313" y="2155"/>
                      <a:pt x="1312" y="2119"/>
                      <a:pt x="1311" y="2082"/>
                    </a:cubicBezTo>
                    <a:close/>
                    <a:moveTo>
                      <a:pt x="1878" y="3044"/>
                    </a:moveTo>
                    <a:cubicBezTo>
                      <a:pt x="1891" y="3051"/>
                      <a:pt x="1908" y="3056"/>
                      <a:pt x="1923" y="3062"/>
                    </a:cubicBezTo>
                    <a:cubicBezTo>
                      <a:pt x="1904" y="3062"/>
                      <a:pt x="1886" y="3063"/>
                      <a:pt x="1868" y="3063"/>
                    </a:cubicBezTo>
                    <a:cubicBezTo>
                      <a:pt x="1809" y="3063"/>
                      <a:pt x="1752" y="3059"/>
                      <a:pt x="1697" y="3051"/>
                    </a:cubicBezTo>
                    <a:cubicBezTo>
                      <a:pt x="1718" y="3051"/>
                      <a:pt x="1739" y="3052"/>
                      <a:pt x="1759" y="3052"/>
                    </a:cubicBezTo>
                    <a:cubicBezTo>
                      <a:pt x="1799" y="3052"/>
                      <a:pt x="1838" y="3049"/>
                      <a:pt x="1878" y="3044"/>
                    </a:cubicBezTo>
                    <a:close/>
                    <a:moveTo>
                      <a:pt x="2736" y="3180"/>
                    </a:moveTo>
                    <a:lnTo>
                      <a:pt x="2736" y="3180"/>
                    </a:lnTo>
                    <a:cubicBezTo>
                      <a:pt x="2734" y="3188"/>
                      <a:pt x="2729" y="3197"/>
                      <a:pt x="2721" y="3201"/>
                    </a:cubicBezTo>
                    <a:cubicBezTo>
                      <a:pt x="2701" y="3213"/>
                      <a:pt x="2669" y="3210"/>
                      <a:pt x="2648" y="3220"/>
                    </a:cubicBezTo>
                    <a:cubicBezTo>
                      <a:pt x="2626" y="3228"/>
                      <a:pt x="2600" y="3228"/>
                      <a:pt x="2579" y="3235"/>
                    </a:cubicBezTo>
                    <a:cubicBezTo>
                      <a:pt x="2573" y="3238"/>
                      <a:pt x="2568" y="3245"/>
                      <a:pt x="2563" y="3250"/>
                    </a:cubicBezTo>
                    <a:cubicBezTo>
                      <a:pt x="2562" y="3249"/>
                      <a:pt x="2562" y="3245"/>
                      <a:pt x="2560" y="3245"/>
                    </a:cubicBezTo>
                    <a:cubicBezTo>
                      <a:pt x="2559" y="3245"/>
                      <a:pt x="2559" y="3245"/>
                      <a:pt x="2559" y="3245"/>
                    </a:cubicBezTo>
                    <a:cubicBezTo>
                      <a:pt x="2538" y="3247"/>
                      <a:pt x="2522" y="3252"/>
                      <a:pt x="2501" y="3256"/>
                    </a:cubicBezTo>
                    <a:cubicBezTo>
                      <a:pt x="2504" y="3249"/>
                      <a:pt x="2508" y="3243"/>
                      <a:pt x="2511" y="3236"/>
                    </a:cubicBezTo>
                    <a:cubicBezTo>
                      <a:pt x="2586" y="3223"/>
                      <a:pt x="2662" y="3206"/>
                      <a:pt x="2736" y="3180"/>
                    </a:cubicBezTo>
                    <a:close/>
                    <a:moveTo>
                      <a:pt x="2427" y="3252"/>
                    </a:moveTo>
                    <a:cubicBezTo>
                      <a:pt x="2421" y="3258"/>
                      <a:pt x="2418" y="3265"/>
                      <a:pt x="2413" y="3271"/>
                    </a:cubicBezTo>
                    <a:cubicBezTo>
                      <a:pt x="2350" y="3283"/>
                      <a:pt x="2285" y="3292"/>
                      <a:pt x="2222" y="3304"/>
                    </a:cubicBezTo>
                    <a:cubicBezTo>
                      <a:pt x="2257" y="3296"/>
                      <a:pt x="2290" y="3282"/>
                      <a:pt x="2323" y="3265"/>
                    </a:cubicBezTo>
                    <a:cubicBezTo>
                      <a:pt x="2358" y="3263"/>
                      <a:pt x="2392" y="3257"/>
                      <a:pt x="2427" y="3252"/>
                    </a:cubicBezTo>
                    <a:close/>
                    <a:moveTo>
                      <a:pt x="628" y="2576"/>
                    </a:moveTo>
                    <a:cubicBezTo>
                      <a:pt x="720" y="2705"/>
                      <a:pt x="841" y="2784"/>
                      <a:pt x="967" y="2848"/>
                    </a:cubicBezTo>
                    <a:cubicBezTo>
                      <a:pt x="1042" y="2972"/>
                      <a:pt x="1144" y="3080"/>
                      <a:pt x="1268" y="3159"/>
                    </a:cubicBezTo>
                    <a:cubicBezTo>
                      <a:pt x="1447" y="3274"/>
                      <a:pt x="1647" y="3306"/>
                      <a:pt x="1840" y="3306"/>
                    </a:cubicBezTo>
                    <a:cubicBezTo>
                      <a:pt x="1856" y="3306"/>
                      <a:pt x="1872" y="3306"/>
                      <a:pt x="1889" y="3305"/>
                    </a:cubicBezTo>
                    <a:cubicBezTo>
                      <a:pt x="1942" y="3318"/>
                      <a:pt x="1997" y="3326"/>
                      <a:pt x="2054" y="3326"/>
                    </a:cubicBezTo>
                    <a:cubicBezTo>
                      <a:pt x="2081" y="3326"/>
                      <a:pt x="2108" y="3324"/>
                      <a:pt x="2135" y="3320"/>
                    </a:cubicBezTo>
                    <a:lnTo>
                      <a:pt x="2135" y="3320"/>
                    </a:lnTo>
                    <a:cubicBezTo>
                      <a:pt x="2091" y="3330"/>
                      <a:pt x="2050" y="3338"/>
                      <a:pt x="2007" y="3345"/>
                    </a:cubicBezTo>
                    <a:cubicBezTo>
                      <a:pt x="1897" y="3362"/>
                      <a:pt x="1783" y="3374"/>
                      <a:pt x="1668" y="3374"/>
                    </a:cubicBezTo>
                    <a:cubicBezTo>
                      <a:pt x="1486" y="3374"/>
                      <a:pt x="1302" y="3343"/>
                      <a:pt x="1134" y="3250"/>
                    </a:cubicBezTo>
                    <a:cubicBezTo>
                      <a:pt x="887" y="3114"/>
                      <a:pt x="708" y="2866"/>
                      <a:pt x="632" y="2597"/>
                    </a:cubicBezTo>
                    <a:lnTo>
                      <a:pt x="628" y="2576"/>
                    </a:lnTo>
                    <a:close/>
                    <a:moveTo>
                      <a:pt x="2541" y="3274"/>
                    </a:moveTo>
                    <a:cubicBezTo>
                      <a:pt x="2538" y="3278"/>
                      <a:pt x="2535" y="3282"/>
                      <a:pt x="2533" y="3283"/>
                    </a:cubicBezTo>
                    <a:cubicBezTo>
                      <a:pt x="2511" y="3293"/>
                      <a:pt x="2489" y="3303"/>
                      <a:pt x="2472" y="3320"/>
                    </a:cubicBezTo>
                    <a:cubicBezTo>
                      <a:pt x="2453" y="3340"/>
                      <a:pt x="2440" y="3386"/>
                      <a:pt x="2417" y="3403"/>
                    </a:cubicBezTo>
                    <a:cubicBezTo>
                      <a:pt x="2394" y="3421"/>
                      <a:pt x="2370" y="3442"/>
                      <a:pt x="2341" y="3465"/>
                    </a:cubicBezTo>
                    <a:cubicBezTo>
                      <a:pt x="2325" y="3478"/>
                      <a:pt x="2305" y="3497"/>
                      <a:pt x="2286" y="3497"/>
                    </a:cubicBezTo>
                    <a:cubicBezTo>
                      <a:pt x="2285" y="3497"/>
                      <a:pt x="2283" y="3497"/>
                      <a:pt x="2282" y="3497"/>
                    </a:cubicBezTo>
                    <a:cubicBezTo>
                      <a:pt x="2308" y="3479"/>
                      <a:pt x="2334" y="3465"/>
                      <a:pt x="2358" y="3444"/>
                    </a:cubicBezTo>
                    <a:cubicBezTo>
                      <a:pt x="2412" y="3396"/>
                      <a:pt x="2451" y="3342"/>
                      <a:pt x="2486" y="3286"/>
                    </a:cubicBezTo>
                    <a:cubicBezTo>
                      <a:pt x="2504" y="3283"/>
                      <a:pt x="2523" y="3278"/>
                      <a:pt x="2541" y="3274"/>
                    </a:cubicBezTo>
                    <a:close/>
                    <a:moveTo>
                      <a:pt x="624" y="1284"/>
                    </a:moveTo>
                    <a:lnTo>
                      <a:pt x="624" y="1284"/>
                    </a:lnTo>
                    <a:cubicBezTo>
                      <a:pt x="610" y="1350"/>
                      <a:pt x="603" y="1414"/>
                      <a:pt x="596" y="1480"/>
                    </a:cubicBezTo>
                    <a:cubicBezTo>
                      <a:pt x="529" y="1694"/>
                      <a:pt x="490" y="1915"/>
                      <a:pt x="492" y="2144"/>
                    </a:cubicBezTo>
                    <a:cubicBezTo>
                      <a:pt x="497" y="2470"/>
                      <a:pt x="606" y="2804"/>
                      <a:pt x="830" y="3056"/>
                    </a:cubicBezTo>
                    <a:cubicBezTo>
                      <a:pt x="1050" y="3312"/>
                      <a:pt x="1386" y="3416"/>
                      <a:pt x="1694" y="3416"/>
                    </a:cubicBezTo>
                    <a:cubicBezTo>
                      <a:pt x="1704" y="3416"/>
                      <a:pt x="1714" y="3416"/>
                      <a:pt x="1723" y="3415"/>
                    </a:cubicBezTo>
                    <a:cubicBezTo>
                      <a:pt x="1937" y="3414"/>
                      <a:pt x="2162" y="3362"/>
                      <a:pt x="2373" y="3314"/>
                    </a:cubicBezTo>
                    <a:lnTo>
                      <a:pt x="2373" y="3314"/>
                    </a:lnTo>
                    <a:cubicBezTo>
                      <a:pt x="2297" y="3396"/>
                      <a:pt x="2201" y="3465"/>
                      <a:pt x="2094" y="3503"/>
                    </a:cubicBezTo>
                    <a:cubicBezTo>
                      <a:pt x="2026" y="3527"/>
                      <a:pt x="1958" y="3536"/>
                      <a:pt x="1890" y="3536"/>
                    </a:cubicBezTo>
                    <a:cubicBezTo>
                      <a:pt x="1780" y="3536"/>
                      <a:pt x="1672" y="3514"/>
                      <a:pt x="1572" y="3497"/>
                    </a:cubicBezTo>
                    <a:cubicBezTo>
                      <a:pt x="1406" y="3469"/>
                      <a:pt x="1242" y="3421"/>
                      <a:pt x="1097" y="3334"/>
                    </a:cubicBezTo>
                    <a:cubicBezTo>
                      <a:pt x="953" y="3250"/>
                      <a:pt x="821" y="3147"/>
                      <a:pt x="715" y="3020"/>
                    </a:cubicBezTo>
                    <a:cubicBezTo>
                      <a:pt x="621" y="2910"/>
                      <a:pt x="522" y="2796"/>
                      <a:pt x="460" y="2663"/>
                    </a:cubicBezTo>
                    <a:cubicBezTo>
                      <a:pt x="453" y="2646"/>
                      <a:pt x="445" y="2632"/>
                      <a:pt x="438" y="2616"/>
                    </a:cubicBezTo>
                    <a:cubicBezTo>
                      <a:pt x="386" y="2478"/>
                      <a:pt x="406" y="2327"/>
                      <a:pt x="400" y="2192"/>
                    </a:cubicBezTo>
                    <a:cubicBezTo>
                      <a:pt x="393" y="2054"/>
                      <a:pt x="402" y="1917"/>
                      <a:pt x="433" y="1785"/>
                    </a:cubicBezTo>
                    <a:cubicBezTo>
                      <a:pt x="464" y="1654"/>
                      <a:pt x="478" y="1513"/>
                      <a:pt x="547" y="1392"/>
                    </a:cubicBezTo>
                    <a:cubicBezTo>
                      <a:pt x="569" y="1352"/>
                      <a:pt x="596" y="1318"/>
                      <a:pt x="624" y="1284"/>
                    </a:cubicBezTo>
                    <a:close/>
                    <a:moveTo>
                      <a:pt x="2633" y="1"/>
                    </a:moveTo>
                    <a:cubicBezTo>
                      <a:pt x="2599" y="1"/>
                      <a:pt x="2556" y="23"/>
                      <a:pt x="2523" y="24"/>
                    </a:cubicBezTo>
                    <a:cubicBezTo>
                      <a:pt x="2487" y="27"/>
                      <a:pt x="2453" y="30"/>
                      <a:pt x="2417" y="38"/>
                    </a:cubicBezTo>
                    <a:cubicBezTo>
                      <a:pt x="2399" y="42"/>
                      <a:pt x="2379" y="50"/>
                      <a:pt x="2363" y="50"/>
                    </a:cubicBezTo>
                    <a:cubicBezTo>
                      <a:pt x="2350" y="50"/>
                      <a:pt x="2338" y="45"/>
                      <a:pt x="2330" y="30"/>
                    </a:cubicBezTo>
                    <a:cubicBezTo>
                      <a:pt x="2330" y="30"/>
                      <a:pt x="2330" y="30"/>
                      <a:pt x="2330" y="30"/>
                    </a:cubicBezTo>
                    <a:cubicBezTo>
                      <a:pt x="2330" y="30"/>
                      <a:pt x="2322" y="51"/>
                      <a:pt x="2323" y="52"/>
                    </a:cubicBezTo>
                    <a:cubicBezTo>
                      <a:pt x="2329" y="81"/>
                      <a:pt x="2340" y="88"/>
                      <a:pt x="2355" y="88"/>
                    </a:cubicBezTo>
                    <a:cubicBezTo>
                      <a:pt x="2360" y="88"/>
                      <a:pt x="2366" y="87"/>
                      <a:pt x="2372" y="86"/>
                    </a:cubicBezTo>
                    <a:cubicBezTo>
                      <a:pt x="2401" y="83"/>
                      <a:pt x="2436" y="60"/>
                      <a:pt x="2465" y="60"/>
                    </a:cubicBezTo>
                    <a:cubicBezTo>
                      <a:pt x="2468" y="60"/>
                      <a:pt x="2472" y="61"/>
                      <a:pt x="2475" y="62"/>
                    </a:cubicBezTo>
                    <a:cubicBezTo>
                      <a:pt x="2502" y="66"/>
                      <a:pt x="2531" y="64"/>
                      <a:pt x="2562" y="68"/>
                    </a:cubicBezTo>
                    <a:cubicBezTo>
                      <a:pt x="2590" y="71"/>
                      <a:pt x="2618" y="77"/>
                      <a:pt x="2644" y="86"/>
                    </a:cubicBezTo>
                    <a:cubicBezTo>
                      <a:pt x="2672" y="99"/>
                      <a:pt x="2674" y="154"/>
                      <a:pt x="2696" y="172"/>
                    </a:cubicBezTo>
                    <a:cubicBezTo>
                      <a:pt x="2720" y="188"/>
                      <a:pt x="2745" y="199"/>
                      <a:pt x="2765" y="221"/>
                    </a:cubicBezTo>
                    <a:cubicBezTo>
                      <a:pt x="2785" y="243"/>
                      <a:pt x="2807" y="260"/>
                      <a:pt x="2824" y="284"/>
                    </a:cubicBezTo>
                    <a:cubicBezTo>
                      <a:pt x="2841" y="309"/>
                      <a:pt x="2875" y="305"/>
                      <a:pt x="2893" y="331"/>
                    </a:cubicBezTo>
                    <a:cubicBezTo>
                      <a:pt x="2908" y="353"/>
                      <a:pt x="2893" y="415"/>
                      <a:pt x="2908" y="436"/>
                    </a:cubicBezTo>
                    <a:cubicBezTo>
                      <a:pt x="2926" y="458"/>
                      <a:pt x="2937" y="474"/>
                      <a:pt x="2954" y="495"/>
                    </a:cubicBezTo>
                    <a:cubicBezTo>
                      <a:pt x="2968" y="513"/>
                      <a:pt x="3005" y="505"/>
                      <a:pt x="3018" y="525"/>
                    </a:cubicBezTo>
                    <a:cubicBezTo>
                      <a:pt x="3027" y="539"/>
                      <a:pt x="3031" y="558"/>
                      <a:pt x="3036" y="578"/>
                    </a:cubicBezTo>
                    <a:cubicBezTo>
                      <a:pt x="3029" y="586"/>
                      <a:pt x="3025" y="594"/>
                      <a:pt x="3029" y="596"/>
                    </a:cubicBezTo>
                    <a:cubicBezTo>
                      <a:pt x="3039" y="605"/>
                      <a:pt x="3050" y="612"/>
                      <a:pt x="3061" y="620"/>
                    </a:cubicBezTo>
                    <a:cubicBezTo>
                      <a:pt x="3072" y="630"/>
                      <a:pt x="3085" y="641"/>
                      <a:pt x="3093" y="653"/>
                    </a:cubicBezTo>
                    <a:cubicBezTo>
                      <a:pt x="3107" y="671"/>
                      <a:pt x="3108" y="703"/>
                      <a:pt x="3122" y="722"/>
                    </a:cubicBezTo>
                    <a:cubicBezTo>
                      <a:pt x="3135" y="740"/>
                      <a:pt x="3164" y="743"/>
                      <a:pt x="3178" y="761"/>
                    </a:cubicBezTo>
                    <a:cubicBezTo>
                      <a:pt x="3184" y="768"/>
                      <a:pt x="3192" y="774"/>
                      <a:pt x="3201" y="780"/>
                    </a:cubicBezTo>
                    <a:cubicBezTo>
                      <a:pt x="3219" y="828"/>
                      <a:pt x="3230" y="879"/>
                      <a:pt x="3247" y="926"/>
                    </a:cubicBezTo>
                    <a:cubicBezTo>
                      <a:pt x="3259" y="971"/>
                      <a:pt x="3263" y="1017"/>
                      <a:pt x="3268" y="1063"/>
                    </a:cubicBezTo>
                    <a:cubicBezTo>
                      <a:pt x="3246" y="1017"/>
                      <a:pt x="3222" y="971"/>
                      <a:pt x="3189" y="931"/>
                    </a:cubicBezTo>
                    <a:cubicBezTo>
                      <a:pt x="3160" y="909"/>
                      <a:pt x="3137" y="891"/>
                      <a:pt x="3115" y="874"/>
                    </a:cubicBezTo>
                    <a:cubicBezTo>
                      <a:pt x="3107" y="854"/>
                      <a:pt x="3098" y="836"/>
                      <a:pt x="3086" y="820"/>
                    </a:cubicBezTo>
                    <a:cubicBezTo>
                      <a:pt x="3054" y="768"/>
                      <a:pt x="3023" y="717"/>
                      <a:pt x="2985" y="668"/>
                    </a:cubicBezTo>
                    <a:cubicBezTo>
                      <a:pt x="2946" y="622"/>
                      <a:pt x="2892" y="589"/>
                      <a:pt x="2851" y="545"/>
                    </a:cubicBezTo>
                    <a:cubicBezTo>
                      <a:pt x="2811" y="498"/>
                      <a:pt x="2776" y="443"/>
                      <a:pt x="2731" y="400"/>
                    </a:cubicBezTo>
                    <a:cubicBezTo>
                      <a:pt x="2685" y="357"/>
                      <a:pt x="2641" y="309"/>
                      <a:pt x="2588" y="272"/>
                    </a:cubicBezTo>
                    <a:cubicBezTo>
                      <a:pt x="2537" y="238"/>
                      <a:pt x="2473" y="224"/>
                      <a:pt x="2414" y="202"/>
                    </a:cubicBezTo>
                    <a:cubicBezTo>
                      <a:pt x="2377" y="173"/>
                      <a:pt x="2339" y="140"/>
                      <a:pt x="2296" y="118"/>
                    </a:cubicBezTo>
                    <a:cubicBezTo>
                      <a:pt x="2249" y="92"/>
                      <a:pt x="2191" y="96"/>
                      <a:pt x="2143" y="78"/>
                    </a:cubicBezTo>
                    <a:cubicBezTo>
                      <a:pt x="2094" y="64"/>
                      <a:pt x="2042" y="49"/>
                      <a:pt x="1989" y="49"/>
                    </a:cubicBezTo>
                    <a:cubicBezTo>
                      <a:pt x="1983" y="49"/>
                      <a:pt x="1977" y="49"/>
                      <a:pt x="1971" y="49"/>
                    </a:cubicBezTo>
                    <a:cubicBezTo>
                      <a:pt x="1911" y="52"/>
                      <a:pt x="1851" y="85"/>
                      <a:pt x="1796" y="97"/>
                    </a:cubicBezTo>
                    <a:cubicBezTo>
                      <a:pt x="1755" y="106"/>
                      <a:pt x="1718" y="119"/>
                      <a:pt x="1679" y="137"/>
                    </a:cubicBezTo>
                    <a:cubicBezTo>
                      <a:pt x="1604" y="119"/>
                      <a:pt x="1528" y="104"/>
                      <a:pt x="1451" y="103"/>
                    </a:cubicBezTo>
                    <a:cubicBezTo>
                      <a:pt x="1447" y="103"/>
                      <a:pt x="1444" y="103"/>
                      <a:pt x="1440" y="103"/>
                    </a:cubicBezTo>
                    <a:cubicBezTo>
                      <a:pt x="1353" y="103"/>
                      <a:pt x="1270" y="134"/>
                      <a:pt x="1188" y="152"/>
                    </a:cubicBezTo>
                    <a:cubicBezTo>
                      <a:pt x="1092" y="173"/>
                      <a:pt x="997" y="202"/>
                      <a:pt x="913" y="250"/>
                    </a:cubicBezTo>
                    <a:cubicBezTo>
                      <a:pt x="829" y="302"/>
                      <a:pt x="763" y="379"/>
                      <a:pt x="695" y="443"/>
                    </a:cubicBezTo>
                    <a:cubicBezTo>
                      <a:pt x="639" y="495"/>
                      <a:pt x="592" y="551"/>
                      <a:pt x="550" y="613"/>
                    </a:cubicBezTo>
                    <a:cubicBezTo>
                      <a:pt x="506" y="644"/>
                      <a:pt x="461" y="682"/>
                      <a:pt x="420" y="718"/>
                    </a:cubicBezTo>
                    <a:cubicBezTo>
                      <a:pt x="376" y="759"/>
                      <a:pt x="361" y="825"/>
                      <a:pt x="322" y="871"/>
                    </a:cubicBezTo>
                    <a:cubicBezTo>
                      <a:pt x="283" y="916"/>
                      <a:pt x="226" y="953"/>
                      <a:pt x="193" y="1007"/>
                    </a:cubicBezTo>
                    <a:cubicBezTo>
                      <a:pt x="161" y="1061"/>
                      <a:pt x="142" y="1118"/>
                      <a:pt x="116" y="1175"/>
                    </a:cubicBezTo>
                    <a:cubicBezTo>
                      <a:pt x="94" y="1233"/>
                      <a:pt x="54" y="1288"/>
                      <a:pt x="40" y="1350"/>
                    </a:cubicBezTo>
                    <a:cubicBezTo>
                      <a:pt x="25" y="1412"/>
                      <a:pt x="32" y="1475"/>
                      <a:pt x="27" y="1537"/>
                    </a:cubicBezTo>
                    <a:cubicBezTo>
                      <a:pt x="20" y="1599"/>
                      <a:pt x="32" y="1661"/>
                      <a:pt x="32" y="1723"/>
                    </a:cubicBezTo>
                    <a:cubicBezTo>
                      <a:pt x="33" y="1785"/>
                      <a:pt x="0" y="1849"/>
                      <a:pt x="11" y="1914"/>
                    </a:cubicBezTo>
                    <a:cubicBezTo>
                      <a:pt x="18" y="1955"/>
                      <a:pt x="40" y="1991"/>
                      <a:pt x="62" y="2027"/>
                    </a:cubicBezTo>
                    <a:cubicBezTo>
                      <a:pt x="80" y="2069"/>
                      <a:pt x="101" y="2113"/>
                      <a:pt x="115" y="2155"/>
                    </a:cubicBezTo>
                    <a:cubicBezTo>
                      <a:pt x="128" y="2193"/>
                      <a:pt x="145" y="2232"/>
                      <a:pt x="164" y="2268"/>
                    </a:cubicBezTo>
                    <a:cubicBezTo>
                      <a:pt x="170" y="2301"/>
                      <a:pt x="172" y="2335"/>
                      <a:pt x="179" y="2368"/>
                    </a:cubicBezTo>
                    <a:cubicBezTo>
                      <a:pt x="217" y="2544"/>
                      <a:pt x="306" y="2708"/>
                      <a:pt x="398" y="2859"/>
                    </a:cubicBezTo>
                    <a:cubicBezTo>
                      <a:pt x="489" y="3012"/>
                      <a:pt x="596" y="3161"/>
                      <a:pt x="735" y="3278"/>
                    </a:cubicBezTo>
                    <a:cubicBezTo>
                      <a:pt x="873" y="3395"/>
                      <a:pt x="1026" y="3499"/>
                      <a:pt x="1198" y="3567"/>
                    </a:cubicBezTo>
                    <a:cubicBezTo>
                      <a:pt x="1366" y="3632"/>
                      <a:pt x="1545" y="3648"/>
                      <a:pt x="1724" y="3648"/>
                    </a:cubicBezTo>
                    <a:cubicBezTo>
                      <a:pt x="1732" y="3648"/>
                      <a:pt x="1739" y="3648"/>
                      <a:pt x="1747" y="3648"/>
                    </a:cubicBezTo>
                    <a:cubicBezTo>
                      <a:pt x="1917" y="3645"/>
                      <a:pt x="2102" y="3608"/>
                      <a:pt x="2260" y="3510"/>
                    </a:cubicBezTo>
                    <a:cubicBezTo>
                      <a:pt x="2267" y="3521"/>
                      <a:pt x="2271" y="3527"/>
                      <a:pt x="2278" y="3531"/>
                    </a:cubicBezTo>
                    <a:cubicBezTo>
                      <a:pt x="2229" y="3559"/>
                      <a:pt x="2178" y="3586"/>
                      <a:pt x="2124" y="3612"/>
                    </a:cubicBezTo>
                    <a:cubicBezTo>
                      <a:pt x="2078" y="3635"/>
                      <a:pt x="2024" y="3662"/>
                      <a:pt x="1971" y="3662"/>
                    </a:cubicBezTo>
                    <a:cubicBezTo>
                      <a:pt x="1956" y="3662"/>
                      <a:pt x="1941" y="3660"/>
                      <a:pt x="1926" y="3655"/>
                    </a:cubicBezTo>
                    <a:cubicBezTo>
                      <a:pt x="1926" y="3655"/>
                      <a:pt x="1925" y="3655"/>
                      <a:pt x="1925" y="3655"/>
                    </a:cubicBezTo>
                    <a:cubicBezTo>
                      <a:pt x="1923" y="3655"/>
                      <a:pt x="1923" y="3677"/>
                      <a:pt x="1926" y="3678"/>
                    </a:cubicBezTo>
                    <a:cubicBezTo>
                      <a:pt x="1948" y="3692"/>
                      <a:pt x="1970" y="3697"/>
                      <a:pt x="1992" y="3697"/>
                    </a:cubicBezTo>
                    <a:cubicBezTo>
                      <a:pt x="2017" y="3697"/>
                      <a:pt x="2041" y="3690"/>
                      <a:pt x="2065" y="3682"/>
                    </a:cubicBezTo>
                    <a:cubicBezTo>
                      <a:pt x="2136" y="3656"/>
                      <a:pt x="2195" y="3603"/>
                      <a:pt x="2263" y="3579"/>
                    </a:cubicBezTo>
                    <a:cubicBezTo>
                      <a:pt x="2323" y="3557"/>
                      <a:pt x="2381" y="3527"/>
                      <a:pt x="2436" y="3492"/>
                    </a:cubicBezTo>
                    <a:cubicBezTo>
                      <a:pt x="2497" y="3458"/>
                      <a:pt x="2549" y="3428"/>
                      <a:pt x="2601" y="3396"/>
                    </a:cubicBezTo>
                    <a:lnTo>
                      <a:pt x="2604" y="3396"/>
                    </a:lnTo>
                    <a:cubicBezTo>
                      <a:pt x="2607" y="3396"/>
                      <a:pt x="2610" y="3397"/>
                      <a:pt x="2613" y="3397"/>
                    </a:cubicBezTo>
                    <a:cubicBezTo>
                      <a:pt x="2614" y="3397"/>
                      <a:pt x="2616" y="3397"/>
                      <a:pt x="2618" y="3396"/>
                    </a:cubicBezTo>
                    <a:cubicBezTo>
                      <a:pt x="2641" y="3389"/>
                      <a:pt x="2662" y="3375"/>
                      <a:pt x="2688" y="3369"/>
                    </a:cubicBezTo>
                    <a:cubicBezTo>
                      <a:pt x="2725" y="3362"/>
                      <a:pt x="2765" y="3355"/>
                      <a:pt x="2798" y="3334"/>
                    </a:cubicBezTo>
                    <a:cubicBezTo>
                      <a:pt x="2820" y="3320"/>
                      <a:pt x="2842" y="3305"/>
                      <a:pt x="2863" y="3290"/>
                    </a:cubicBezTo>
                    <a:cubicBezTo>
                      <a:pt x="2885" y="3291"/>
                      <a:pt x="2910" y="3299"/>
                      <a:pt x="2930" y="3299"/>
                    </a:cubicBezTo>
                    <a:cubicBezTo>
                      <a:pt x="2938" y="3299"/>
                      <a:pt x="2945" y="3297"/>
                      <a:pt x="2951" y="3294"/>
                    </a:cubicBezTo>
                    <a:cubicBezTo>
                      <a:pt x="2976" y="3281"/>
                      <a:pt x="2996" y="3264"/>
                      <a:pt x="3020" y="3249"/>
                    </a:cubicBezTo>
                    <a:cubicBezTo>
                      <a:pt x="3045" y="3232"/>
                      <a:pt x="3038" y="3194"/>
                      <a:pt x="3056" y="3176"/>
                    </a:cubicBezTo>
                    <a:cubicBezTo>
                      <a:pt x="3076" y="3159"/>
                      <a:pt x="3116" y="3154"/>
                      <a:pt x="3137" y="3135"/>
                    </a:cubicBezTo>
                    <a:cubicBezTo>
                      <a:pt x="3156" y="3114"/>
                      <a:pt x="3166" y="3091"/>
                      <a:pt x="3184" y="3070"/>
                    </a:cubicBezTo>
                    <a:cubicBezTo>
                      <a:pt x="3200" y="3049"/>
                      <a:pt x="3232" y="3036"/>
                      <a:pt x="3247" y="3012"/>
                    </a:cubicBezTo>
                    <a:cubicBezTo>
                      <a:pt x="3261" y="2990"/>
                      <a:pt x="3259" y="2957"/>
                      <a:pt x="3272" y="2935"/>
                    </a:cubicBezTo>
                    <a:lnTo>
                      <a:pt x="3276" y="2920"/>
                    </a:lnTo>
                    <a:cubicBezTo>
                      <a:pt x="3321" y="2887"/>
                      <a:pt x="3386" y="2865"/>
                      <a:pt x="3420" y="2818"/>
                    </a:cubicBezTo>
                    <a:cubicBezTo>
                      <a:pt x="3459" y="2767"/>
                      <a:pt x="3489" y="2711"/>
                      <a:pt x="3522" y="2653"/>
                    </a:cubicBezTo>
                    <a:cubicBezTo>
                      <a:pt x="3554" y="2597"/>
                      <a:pt x="3548" y="2526"/>
                      <a:pt x="3570" y="2466"/>
                    </a:cubicBezTo>
                    <a:cubicBezTo>
                      <a:pt x="3596" y="2408"/>
                      <a:pt x="3636" y="2350"/>
                      <a:pt x="3654" y="2287"/>
                    </a:cubicBezTo>
                    <a:cubicBezTo>
                      <a:pt x="3668" y="2224"/>
                      <a:pt x="3675" y="2158"/>
                      <a:pt x="3680" y="2093"/>
                    </a:cubicBezTo>
                    <a:cubicBezTo>
                      <a:pt x="3689" y="2027"/>
                      <a:pt x="3709" y="1962"/>
                      <a:pt x="3709" y="1896"/>
                    </a:cubicBezTo>
                    <a:cubicBezTo>
                      <a:pt x="3707" y="1831"/>
                      <a:pt x="3687" y="1765"/>
                      <a:pt x="3678" y="1701"/>
                    </a:cubicBezTo>
                    <a:cubicBezTo>
                      <a:pt x="3671" y="1635"/>
                      <a:pt x="3645" y="1573"/>
                      <a:pt x="3629" y="1509"/>
                    </a:cubicBezTo>
                    <a:cubicBezTo>
                      <a:pt x="3613" y="1446"/>
                      <a:pt x="3631" y="1372"/>
                      <a:pt x="3609" y="1310"/>
                    </a:cubicBezTo>
                    <a:cubicBezTo>
                      <a:pt x="3581" y="1234"/>
                      <a:pt x="3506" y="1183"/>
                      <a:pt x="3462" y="1117"/>
                    </a:cubicBezTo>
                    <a:cubicBezTo>
                      <a:pt x="3475" y="1110"/>
                      <a:pt x="3492" y="1101"/>
                      <a:pt x="3489" y="1098"/>
                    </a:cubicBezTo>
                    <a:cubicBezTo>
                      <a:pt x="3473" y="1079"/>
                      <a:pt x="3445" y="1069"/>
                      <a:pt x="3444" y="1041"/>
                    </a:cubicBezTo>
                    <a:cubicBezTo>
                      <a:pt x="3441" y="1014"/>
                      <a:pt x="3462" y="973"/>
                      <a:pt x="3466" y="940"/>
                    </a:cubicBezTo>
                    <a:cubicBezTo>
                      <a:pt x="3468" y="908"/>
                      <a:pt x="3493" y="861"/>
                      <a:pt x="3493" y="829"/>
                    </a:cubicBezTo>
                    <a:cubicBezTo>
                      <a:pt x="3493" y="798"/>
                      <a:pt x="3473" y="780"/>
                      <a:pt x="3464" y="754"/>
                    </a:cubicBezTo>
                    <a:cubicBezTo>
                      <a:pt x="3453" y="726"/>
                      <a:pt x="3426" y="712"/>
                      <a:pt x="3412" y="688"/>
                    </a:cubicBezTo>
                    <a:cubicBezTo>
                      <a:pt x="3401" y="662"/>
                      <a:pt x="3402" y="622"/>
                      <a:pt x="3385" y="598"/>
                    </a:cubicBezTo>
                    <a:cubicBezTo>
                      <a:pt x="3368" y="574"/>
                      <a:pt x="3367" y="538"/>
                      <a:pt x="3345" y="516"/>
                    </a:cubicBezTo>
                    <a:cubicBezTo>
                      <a:pt x="3327" y="492"/>
                      <a:pt x="3280" y="499"/>
                      <a:pt x="3259" y="479"/>
                    </a:cubicBezTo>
                    <a:lnTo>
                      <a:pt x="3196" y="422"/>
                    </a:lnTo>
                    <a:cubicBezTo>
                      <a:pt x="3175" y="403"/>
                      <a:pt x="3164" y="371"/>
                      <a:pt x="3142" y="352"/>
                    </a:cubicBezTo>
                    <a:cubicBezTo>
                      <a:pt x="3122" y="331"/>
                      <a:pt x="3107" y="304"/>
                      <a:pt x="3086" y="284"/>
                    </a:cubicBezTo>
                    <a:cubicBezTo>
                      <a:pt x="3062" y="265"/>
                      <a:pt x="3045" y="242"/>
                      <a:pt x="3023" y="224"/>
                    </a:cubicBezTo>
                    <a:cubicBezTo>
                      <a:pt x="2998" y="207"/>
                      <a:pt x="2962" y="209"/>
                      <a:pt x="2941" y="190"/>
                    </a:cubicBezTo>
                    <a:cubicBezTo>
                      <a:pt x="2919" y="172"/>
                      <a:pt x="2906" y="140"/>
                      <a:pt x="2882" y="119"/>
                    </a:cubicBezTo>
                    <a:cubicBezTo>
                      <a:pt x="2860" y="100"/>
                      <a:pt x="2841" y="75"/>
                      <a:pt x="2818" y="56"/>
                    </a:cubicBezTo>
                    <a:cubicBezTo>
                      <a:pt x="2793" y="37"/>
                      <a:pt x="2756" y="45"/>
                      <a:pt x="2729" y="31"/>
                    </a:cubicBezTo>
                    <a:cubicBezTo>
                      <a:pt x="2701" y="18"/>
                      <a:pt x="2670" y="2"/>
                      <a:pt x="2636" y="1"/>
                    </a:cubicBezTo>
                    <a:cubicBezTo>
                      <a:pt x="2635" y="1"/>
                      <a:pt x="2634" y="1"/>
                      <a:pt x="2633"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29"/>
              <p:cNvSpPr/>
              <p:nvPr/>
            </p:nvSpPr>
            <p:spPr>
              <a:xfrm>
                <a:off x="1468225" y="3753375"/>
                <a:ext cx="93225" cy="92050"/>
              </a:xfrm>
              <a:custGeom>
                <a:rect b="b" l="l" r="r" t="t"/>
                <a:pathLst>
                  <a:path extrusionOk="0" h="3682" w="3729">
                    <a:moveTo>
                      <a:pt x="2134" y="646"/>
                    </a:moveTo>
                    <a:lnTo>
                      <a:pt x="2134" y="646"/>
                    </a:lnTo>
                    <a:cubicBezTo>
                      <a:pt x="2189" y="666"/>
                      <a:pt x="2242" y="686"/>
                      <a:pt x="2295" y="711"/>
                    </a:cubicBezTo>
                    <a:cubicBezTo>
                      <a:pt x="2285" y="713"/>
                      <a:pt x="2277" y="714"/>
                      <a:pt x="2266" y="715"/>
                    </a:cubicBezTo>
                    <a:cubicBezTo>
                      <a:pt x="2223" y="692"/>
                      <a:pt x="2178" y="669"/>
                      <a:pt x="2134" y="646"/>
                    </a:cubicBezTo>
                    <a:close/>
                    <a:moveTo>
                      <a:pt x="1604" y="780"/>
                    </a:moveTo>
                    <a:cubicBezTo>
                      <a:pt x="1710" y="781"/>
                      <a:pt x="1824" y="803"/>
                      <a:pt x="1937" y="836"/>
                    </a:cubicBezTo>
                    <a:lnTo>
                      <a:pt x="1891" y="863"/>
                    </a:lnTo>
                    <a:cubicBezTo>
                      <a:pt x="1755" y="824"/>
                      <a:pt x="1613" y="799"/>
                      <a:pt x="1472" y="798"/>
                    </a:cubicBezTo>
                    <a:cubicBezTo>
                      <a:pt x="1513" y="788"/>
                      <a:pt x="1556" y="780"/>
                      <a:pt x="1604" y="780"/>
                    </a:cubicBezTo>
                    <a:close/>
                    <a:moveTo>
                      <a:pt x="1999" y="856"/>
                    </a:moveTo>
                    <a:cubicBezTo>
                      <a:pt x="2018" y="863"/>
                      <a:pt x="2037" y="864"/>
                      <a:pt x="2056" y="872"/>
                    </a:cubicBezTo>
                    <a:cubicBezTo>
                      <a:pt x="2074" y="880"/>
                      <a:pt x="2094" y="891"/>
                      <a:pt x="2112" y="900"/>
                    </a:cubicBezTo>
                    <a:cubicBezTo>
                      <a:pt x="2087" y="901"/>
                      <a:pt x="2063" y="904"/>
                      <a:pt x="2037" y="908"/>
                    </a:cubicBezTo>
                    <a:cubicBezTo>
                      <a:pt x="2011" y="898"/>
                      <a:pt x="1985" y="890"/>
                      <a:pt x="1957" y="880"/>
                    </a:cubicBezTo>
                    <a:lnTo>
                      <a:pt x="1999" y="856"/>
                    </a:lnTo>
                    <a:close/>
                    <a:moveTo>
                      <a:pt x="2176" y="944"/>
                    </a:moveTo>
                    <a:cubicBezTo>
                      <a:pt x="2183" y="944"/>
                      <a:pt x="2190" y="944"/>
                      <a:pt x="2197" y="945"/>
                    </a:cubicBezTo>
                    <a:cubicBezTo>
                      <a:pt x="2253" y="980"/>
                      <a:pt x="2307" y="1017"/>
                      <a:pt x="2361" y="1057"/>
                    </a:cubicBezTo>
                    <a:cubicBezTo>
                      <a:pt x="2306" y="1022"/>
                      <a:pt x="2252" y="993"/>
                      <a:pt x="2195" y="967"/>
                    </a:cubicBezTo>
                    <a:cubicBezTo>
                      <a:pt x="2176" y="959"/>
                      <a:pt x="2156" y="952"/>
                      <a:pt x="2135" y="945"/>
                    </a:cubicBezTo>
                    <a:cubicBezTo>
                      <a:pt x="2149" y="945"/>
                      <a:pt x="2162" y="944"/>
                      <a:pt x="2176" y="944"/>
                    </a:cubicBezTo>
                    <a:close/>
                    <a:moveTo>
                      <a:pt x="2361" y="736"/>
                    </a:moveTo>
                    <a:cubicBezTo>
                      <a:pt x="2490" y="798"/>
                      <a:pt x="2611" y="872"/>
                      <a:pt x="2731" y="948"/>
                    </a:cubicBezTo>
                    <a:cubicBezTo>
                      <a:pt x="2747" y="960"/>
                      <a:pt x="2765" y="974"/>
                      <a:pt x="2782" y="986"/>
                    </a:cubicBezTo>
                    <a:cubicBezTo>
                      <a:pt x="2787" y="993"/>
                      <a:pt x="2790" y="1002"/>
                      <a:pt x="2795" y="1008"/>
                    </a:cubicBezTo>
                    <a:cubicBezTo>
                      <a:pt x="2800" y="1030"/>
                      <a:pt x="2800" y="1052"/>
                      <a:pt x="2795" y="1073"/>
                    </a:cubicBezTo>
                    <a:cubicBezTo>
                      <a:pt x="2672" y="953"/>
                      <a:pt x="2524" y="860"/>
                      <a:pt x="2376" y="776"/>
                    </a:cubicBezTo>
                    <a:cubicBezTo>
                      <a:pt x="2355" y="763"/>
                      <a:pt x="2333" y="752"/>
                      <a:pt x="2312" y="741"/>
                    </a:cubicBezTo>
                    <a:cubicBezTo>
                      <a:pt x="2328" y="740"/>
                      <a:pt x="2343" y="737"/>
                      <a:pt x="2361" y="736"/>
                    </a:cubicBezTo>
                    <a:close/>
                    <a:moveTo>
                      <a:pt x="1461" y="1098"/>
                    </a:moveTo>
                    <a:cubicBezTo>
                      <a:pt x="1447" y="1099"/>
                      <a:pt x="1433" y="1103"/>
                      <a:pt x="1419" y="1105"/>
                    </a:cubicBezTo>
                    <a:cubicBezTo>
                      <a:pt x="1406" y="1106"/>
                      <a:pt x="1390" y="1112"/>
                      <a:pt x="1377" y="1113"/>
                    </a:cubicBezTo>
                    <a:cubicBezTo>
                      <a:pt x="1374" y="1109"/>
                      <a:pt x="1374" y="1106"/>
                      <a:pt x="1374" y="1103"/>
                    </a:cubicBezTo>
                    <a:cubicBezTo>
                      <a:pt x="1403" y="1099"/>
                      <a:pt x="1432" y="1099"/>
                      <a:pt x="1461" y="1098"/>
                    </a:cubicBezTo>
                    <a:close/>
                    <a:moveTo>
                      <a:pt x="2823" y="1057"/>
                    </a:moveTo>
                    <a:cubicBezTo>
                      <a:pt x="2837" y="1079"/>
                      <a:pt x="2852" y="1099"/>
                      <a:pt x="2864" y="1121"/>
                    </a:cubicBezTo>
                    <a:cubicBezTo>
                      <a:pt x="2864" y="1121"/>
                      <a:pt x="2864" y="1122"/>
                      <a:pt x="2865" y="1123"/>
                    </a:cubicBezTo>
                    <a:lnTo>
                      <a:pt x="2865" y="1123"/>
                    </a:lnTo>
                    <a:cubicBezTo>
                      <a:pt x="2850" y="1111"/>
                      <a:pt x="2835" y="1100"/>
                      <a:pt x="2817" y="1090"/>
                    </a:cubicBezTo>
                    <a:cubicBezTo>
                      <a:pt x="2822" y="1079"/>
                      <a:pt x="2822" y="1066"/>
                      <a:pt x="2823" y="1057"/>
                    </a:cubicBezTo>
                    <a:close/>
                    <a:moveTo>
                      <a:pt x="1331" y="1108"/>
                    </a:moveTo>
                    <a:cubicBezTo>
                      <a:pt x="1334" y="1113"/>
                      <a:pt x="1334" y="1119"/>
                      <a:pt x="1335" y="1121"/>
                    </a:cubicBezTo>
                    <a:cubicBezTo>
                      <a:pt x="1225" y="1143"/>
                      <a:pt x="1117" y="1178"/>
                      <a:pt x="1012" y="1227"/>
                    </a:cubicBezTo>
                    <a:cubicBezTo>
                      <a:pt x="1019" y="1213"/>
                      <a:pt x="1026" y="1197"/>
                      <a:pt x="1033" y="1183"/>
                    </a:cubicBezTo>
                    <a:cubicBezTo>
                      <a:pt x="1085" y="1161"/>
                      <a:pt x="1141" y="1145"/>
                      <a:pt x="1199" y="1131"/>
                    </a:cubicBezTo>
                    <a:cubicBezTo>
                      <a:pt x="1242" y="1120"/>
                      <a:pt x="1287" y="1114"/>
                      <a:pt x="1331" y="1108"/>
                    </a:cubicBezTo>
                    <a:close/>
                    <a:moveTo>
                      <a:pt x="1686" y="1291"/>
                    </a:moveTo>
                    <a:cubicBezTo>
                      <a:pt x="1712" y="1292"/>
                      <a:pt x="1737" y="1295"/>
                      <a:pt x="1763" y="1297"/>
                    </a:cubicBezTo>
                    <a:cubicBezTo>
                      <a:pt x="1730" y="1306"/>
                      <a:pt x="1700" y="1319"/>
                      <a:pt x="1668" y="1332"/>
                    </a:cubicBezTo>
                    <a:cubicBezTo>
                      <a:pt x="1671" y="1318"/>
                      <a:pt x="1672" y="1304"/>
                      <a:pt x="1678" y="1291"/>
                    </a:cubicBezTo>
                    <a:close/>
                    <a:moveTo>
                      <a:pt x="975" y="1368"/>
                    </a:moveTo>
                    <a:cubicBezTo>
                      <a:pt x="966" y="1374"/>
                      <a:pt x="957" y="1380"/>
                      <a:pt x="949" y="1384"/>
                    </a:cubicBezTo>
                    <a:cubicBezTo>
                      <a:pt x="950" y="1381"/>
                      <a:pt x="950" y="1379"/>
                      <a:pt x="951" y="1375"/>
                    </a:cubicBezTo>
                    <a:cubicBezTo>
                      <a:pt x="959" y="1373"/>
                      <a:pt x="968" y="1372"/>
                      <a:pt x="975" y="1368"/>
                    </a:cubicBezTo>
                    <a:close/>
                    <a:moveTo>
                      <a:pt x="1843" y="1310"/>
                    </a:moveTo>
                    <a:cubicBezTo>
                      <a:pt x="1875" y="1314"/>
                      <a:pt x="1906" y="1319"/>
                      <a:pt x="1937" y="1333"/>
                    </a:cubicBezTo>
                    <a:cubicBezTo>
                      <a:pt x="2012" y="1366"/>
                      <a:pt x="2067" y="1428"/>
                      <a:pt x="2121" y="1479"/>
                    </a:cubicBezTo>
                    <a:cubicBezTo>
                      <a:pt x="2067" y="1450"/>
                      <a:pt x="2011" y="1428"/>
                      <a:pt x="1955" y="1409"/>
                    </a:cubicBezTo>
                    <a:cubicBezTo>
                      <a:pt x="1878" y="1384"/>
                      <a:pt x="1796" y="1366"/>
                      <a:pt x="1714" y="1359"/>
                    </a:cubicBezTo>
                    <a:cubicBezTo>
                      <a:pt x="1755" y="1339"/>
                      <a:pt x="1796" y="1319"/>
                      <a:pt x="1843" y="1310"/>
                    </a:cubicBezTo>
                    <a:close/>
                    <a:moveTo>
                      <a:pt x="3141" y="596"/>
                    </a:moveTo>
                    <a:cubicBezTo>
                      <a:pt x="3157" y="608"/>
                      <a:pt x="3171" y="618"/>
                      <a:pt x="3182" y="631"/>
                    </a:cubicBezTo>
                    <a:cubicBezTo>
                      <a:pt x="3237" y="691"/>
                      <a:pt x="3290" y="750"/>
                      <a:pt x="3336" y="816"/>
                    </a:cubicBezTo>
                    <a:cubicBezTo>
                      <a:pt x="3382" y="880"/>
                      <a:pt x="3420" y="955"/>
                      <a:pt x="3448" y="1032"/>
                    </a:cubicBezTo>
                    <a:cubicBezTo>
                      <a:pt x="3475" y="1113"/>
                      <a:pt x="3448" y="1204"/>
                      <a:pt x="3453" y="1284"/>
                    </a:cubicBezTo>
                    <a:cubicBezTo>
                      <a:pt x="3460" y="1365"/>
                      <a:pt x="3467" y="1443"/>
                      <a:pt x="3453" y="1525"/>
                    </a:cubicBezTo>
                    <a:cubicBezTo>
                      <a:pt x="3451" y="1537"/>
                      <a:pt x="3448" y="1547"/>
                      <a:pt x="3446" y="1559"/>
                    </a:cubicBezTo>
                    <a:cubicBezTo>
                      <a:pt x="3420" y="1486"/>
                      <a:pt x="3387" y="1417"/>
                      <a:pt x="3350" y="1352"/>
                    </a:cubicBezTo>
                    <a:cubicBezTo>
                      <a:pt x="3358" y="1321"/>
                      <a:pt x="3365" y="1288"/>
                      <a:pt x="3361" y="1258"/>
                    </a:cubicBezTo>
                    <a:cubicBezTo>
                      <a:pt x="3353" y="1196"/>
                      <a:pt x="3332" y="1138"/>
                      <a:pt x="3320" y="1077"/>
                    </a:cubicBezTo>
                    <a:cubicBezTo>
                      <a:pt x="3309" y="1015"/>
                      <a:pt x="3287" y="956"/>
                      <a:pt x="3268" y="894"/>
                    </a:cubicBezTo>
                    <a:cubicBezTo>
                      <a:pt x="3248" y="832"/>
                      <a:pt x="3196" y="788"/>
                      <a:pt x="3168" y="730"/>
                    </a:cubicBezTo>
                    <a:cubicBezTo>
                      <a:pt x="3152" y="693"/>
                      <a:pt x="3152" y="640"/>
                      <a:pt x="3141" y="596"/>
                    </a:cubicBezTo>
                    <a:close/>
                    <a:moveTo>
                      <a:pt x="2479" y="1145"/>
                    </a:moveTo>
                    <a:lnTo>
                      <a:pt x="2479" y="1145"/>
                    </a:lnTo>
                    <a:cubicBezTo>
                      <a:pt x="2629" y="1249"/>
                      <a:pt x="2794" y="1352"/>
                      <a:pt x="2882" y="1516"/>
                    </a:cubicBezTo>
                    <a:cubicBezTo>
                      <a:pt x="2897" y="1544"/>
                      <a:pt x="2910" y="1574"/>
                      <a:pt x="2921" y="1603"/>
                    </a:cubicBezTo>
                    <a:cubicBezTo>
                      <a:pt x="2907" y="1581"/>
                      <a:pt x="2896" y="1556"/>
                      <a:pt x="2882" y="1537"/>
                    </a:cubicBezTo>
                    <a:cubicBezTo>
                      <a:pt x="2816" y="1431"/>
                      <a:pt x="2721" y="1352"/>
                      <a:pt x="2622" y="1291"/>
                    </a:cubicBezTo>
                    <a:cubicBezTo>
                      <a:pt x="2579" y="1237"/>
                      <a:pt x="2531" y="1189"/>
                      <a:pt x="2479" y="1145"/>
                    </a:cubicBezTo>
                    <a:close/>
                    <a:moveTo>
                      <a:pt x="1606" y="1665"/>
                    </a:moveTo>
                    <a:lnTo>
                      <a:pt x="1606" y="1677"/>
                    </a:lnTo>
                    <a:cubicBezTo>
                      <a:pt x="1532" y="1699"/>
                      <a:pt x="1463" y="1736"/>
                      <a:pt x="1408" y="1785"/>
                    </a:cubicBezTo>
                    <a:cubicBezTo>
                      <a:pt x="1386" y="1801"/>
                      <a:pt x="1366" y="1823"/>
                      <a:pt x="1348" y="1848"/>
                    </a:cubicBezTo>
                    <a:cubicBezTo>
                      <a:pt x="1342" y="1849"/>
                      <a:pt x="1335" y="1851"/>
                      <a:pt x="1330" y="1853"/>
                    </a:cubicBezTo>
                    <a:cubicBezTo>
                      <a:pt x="1331" y="1849"/>
                      <a:pt x="1331" y="1844"/>
                      <a:pt x="1333" y="1841"/>
                    </a:cubicBezTo>
                    <a:cubicBezTo>
                      <a:pt x="1335" y="1837"/>
                      <a:pt x="1337" y="1834"/>
                      <a:pt x="1339" y="1830"/>
                    </a:cubicBezTo>
                    <a:cubicBezTo>
                      <a:pt x="1392" y="1747"/>
                      <a:pt x="1476" y="1710"/>
                      <a:pt x="1562" y="1683"/>
                    </a:cubicBezTo>
                    <a:cubicBezTo>
                      <a:pt x="1576" y="1676"/>
                      <a:pt x="1591" y="1670"/>
                      <a:pt x="1606" y="1665"/>
                    </a:cubicBezTo>
                    <a:close/>
                    <a:moveTo>
                      <a:pt x="662" y="1676"/>
                    </a:moveTo>
                    <a:cubicBezTo>
                      <a:pt x="662" y="1697"/>
                      <a:pt x="661" y="1717"/>
                      <a:pt x="661" y="1735"/>
                    </a:cubicBezTo>
                    <a:cubicBezTo>
                      <a:pt x="661" y="1775"/>
                      <a:pt x="664" y="1815"/>
                      <a:pt x="669" y="1855"/>
                    </a:cubicBezTo>
                    <a:cubicBezTo>
                      <a:pt x="662" y="1870"/>
                      <a:pt x="657" y="1885"/>
                      <a:pt x="651" y="1900"/>
                    </a:cubicBezTo>
                    <a:cubicBezTo>
                      <a:pt x="649" y="1823"/>
                      <a:pt x="651" y="1747"/>
                      <a:pt x="662" y="1676"/>
                    </a:cubicBezTo>
                    <a:close/>
                    <a:moveTo>
                      <a:pt x="3580" y="1713"/>
                    </a:moveTo>
                    <a:cubicBezTo>
                      <a:pt x="3580" y="1716"/>
                      <a:pt x="3581" y="1717"/>
                      <a:pt x="3581" y="1717"/>
                    </a:cubicBezTo>
                    <a:cubicBezTo>
                      <a:pt x="3587" y="1764"/>
                      <a:pt x="3599" y="1809"/>
                      <a:pt x="3601" y="1858"/>
                    </a:cubicBezTo>
                    <a:cubicBezTo>
                      <a:pt x="3606" y="1906"/>
                      <a:pt x="3601" y="1954"/>
                      <a:pt x="3594" y="2001"/>
                    </a:cubicBezTo>
                    <a:cubicBezTo>
                      <a:pt x="3591" y="2016"/>
                      <a:pt x="3581" y="2030"/>
                      <a:pt x="3572" y="2042"/>
                    </a:cubicBezTo>
                    <a:cubicBezTo>
                      <a:pt x="3562" y="2012"/>
                      <a:pt x="3554" y="1980"/>
                      <a:pt x="3547" y="1951"/>
                    </a:cubicBezTo>
                    <a:cubicBezTo>
                      <a:pt x="3541" y="1924"/>
                      <a:pt x="3532" y="1896"/>
                      <a:pt x="3521" y="1870"/>
                    </a:cubicBezTo>
                    <a:cubicBezTo>
                      <a:pt x="3544" y="1822"/>
                      <a:pt x="3565" y="1768"/>
                      <a:pt x="3580" y="1713"/>
                    </a:cubicBezTo>
                    <a:close/>
                    <a:moveTo>
                      <a:pt x="2490" y="1509"/>
                    </a:moveTo>
                    <a:cubicBezTo>
                      <a:pt x="2582" y="1650"/>
                      <a:pt x="2610" y="1826"/>
                      <a:pt x="2586" y="1964"/>
                    </a:cubicBezTo>
                    <a:cubicBezTo>
                      <a:pt x="2582" y="1992"/>
                      <a:pt x="2575" y="2023"/>
                      <a:pt x="2566" y="2054"/>
                    </a:cubicBezTo>
                    <a:cubicBezTo>
                      <a:pt x="2567" y="2013"/>
                      <a:pt x="2568" y="1969"/>
                      <a:pt x="2568" y="1929"/>
                    </a:cubicBezTo>
                    <a:cubicBezTo>
                      <a:pt x="2568" y="1836"/>
                      <a:pt x="2575" y="1735"/>
                      <a:pt x="2548" y="1637"/>
                    </a:cubicBezTo>
                    <a:cubicBezTo>
                      <a:pt x="2534" y="1593"/>
                      <a:pt x="2513" y="1551"/>
                      <a:pt x="2490" y="1509"/>
                    </a:cubicBezTo>
                    <a:close/>
                    <a:moveTo>
                      <a:pt x="1784" y="1620"/>
                    </a:moveTo>
                    <a:cubicBezTo>
                      <a:pt x="1806" y="1620"/>
                      <a:pt x="1828" y="1622"/>
                      <a:pt x="1850" y="1628"/>
                    </a:cubicBezTo>
                    <a:cubicBezTo>
                      <a:pt x="1949" y="1650"/>
                      <a:pt x="2045" y="1697"/>
                      <a:pt x="2118" y="1763"/>
                    </a:cubicBezTo>
                    <a:cubicBezTo>
                      <a:pt x="2129" y="1774"/>
                      <a:pt x="2139" y="1787"/>
                      <a:pt x="2149" y="1797"/>
                    </a:cubicBezTo>
                    <a:cubicBezTo>
                      <a:pt x="2129" y="1793"/>
                      <a:pt x="2109" y="1791"/>
                      <a:pt x="2089" y="1791"/>
                    </a:cubicBezTo>
                    <a:cubicBezTo>
                      <a:pt x="2025" y="1791"/>
                      <a:pt x="1960" y="1811"/>
                      <a:pt x="1905" y="1858"/>
                    </a:cubicBezTo>
                    <a:cubicBezTo>
                      <a:pt x="1867" y="1840"/>
                      <a:pt x="1826" y="1830"/>
                      <a:pt x="1785" y="1830"/>
                    </a:cubicBezTo>
                    <a:cubicBezTo>
                      <a:pt x="1778" y="1830"/>
                      <a:pt x="1771" y="1831"/>
                      <a:pt x="1763" y="1831"/>
                    </a:cubicBezTo>
                    <a:cubicBezTo>
                      <a:pt x="1703" y="1838"/>
                      <a:pt x="1660" y="1875"/>
                      <a:pt x="1624" y="1906"/>
                    </a:cubicBezTo>
                    <a:cubicBezTo>
                      <a:pt x="1620" y="1905"/>
                      <a:pt x="1615" y="1905"/>
                      <a:pt x="1610" y="1905"/>
                    </a:cubicBezTo>
                    <a:cubicBezTo>
                      <a:pt x="1585" y="1905"/>
                      <a:pt x="1559" y="1910"/>
                      <a:pt x="1535" y="1913"/>
                    </a:cubicBezTo>
                    <a:cubicBezTo>
                      <a:pt x="1485" y="1926"/>
                      <a:pt x="1451" y="1959"/>
                      <a:pt x="1414" y="1987"/>
                    </a:cubicBezTo>
                    <a:cubicBezTo>
                      <a:pt x="1385" y="2008"/>
                      <a:pt x="1345" y="2030"/>
                      <a:pt x="1320" y="2063"/>
                    </a:cubicBezTo>
                    <a:cubicBezTo>
                      <a:pt x="1320" y="2061"/>
                      <a:pt x="1320" y="2058"/>
                      <a:pt x="1317" y="2057"/>
                    </a:cubicBezTo>
                    <a:cubicBezTo>
                      <a:pt x="1334" y="1984"/>
                      <a:pt x="1364" y="1918"/>
                      <a:pt x="1407" y="1869"/>
                    </a:cubicBezTo>
                    <a:cubicBezTo>
                      <a:pt x="1451" y="1859"/>
                      <a:pt x="1497" y="1850"/>
                      <a:pt x="1542" y="1850"/>
                    </a:cubicBezTo>
                    <a:cubicBezTo>
                      <a:pt x="1577" y="1850"/>
                      <a:pt x="1611" y="1855"/>
                      <a:pt x="1642" y="1869"/>
                    </a:cubicBezTo>
                    <a:cubicBezTo>
                      <a:pt x="1642" y="1869"/>
                      <a:pt x="1642" y="1869"/>
                      <a:pt x="1643" y="1869"/>
                    </a:cubicBezTo>
                    <a:cubicBezTo>
                      <a:pt x="1647" y="1869"/>
                      <a:pt x="1652" y="1848"/>
                      <a:pt x="1648" y="1844"/>
                    </a:cubicBezTo>
                    <a:cubicBezTo>
                      <a:pt x="1609" y="1819"/>
                      <a:pt x="1568" y="1811"/>
                      <a:pt x="1527" y="1811"/>
                    </a:cubicBezTo>
                    <a:cubicBezTo>
                      <a:pt x="1507" y="1811"/>
                      <a:pt x="1487" y="1813"/>
                      <a:pt x="1467" y="1815"/>
                    </a:cubicBezTo>
                    <a:cubicBezTo>
                      <a:pt x="1507" y="1785"/>
                      <a:pt x="1550" y="1760"/>
                      <a:pt x="1602" y="1742"/>
                    </a:cubicBezTo>
                    <a:lnTo>
                      <a:pt x="1602" y="1742"/>
                    </a:lnTo>
                    <a:cubicBezTo>
                      <a:pt x="1600" y="1765"/>
                      <a:pt x="1600" y="1789"/>
                      <a:pt x="1595" y="1809"/>
                    </a:cubicBezTo>
                    <a:cubicBezTo>
                      <a:pt x="1594" y="1814"/>
                      <a:pt x="1603" y="1817"/>
                      <a:pt x="1611" y="1817"/>
                    </a:cubicBezTo>
                    <a:cubicBezTo>
                      <a:pt x="1615" y="1817"/>
                      <a:pt x="1618" y="1816"/>
                      <a:pt x="1619" y="1814"/>
                    </a:cubicBezTo>
                    <a:cubicBezTo>
                      <a:pt x="1627" y="1786"/>
                      <a:pt x="1633" y="1757"/>
                      <a:pt x="1638" y="1728"/>
                    </a:cubicBezTo>
                    <a:cubicBezTo>
                      <a:pt x="1683" y="1717"/>
                      <a:pt x="1728" y="1711"/>
                      <a:pt x="1774" y="1711"/>
                    </a:cubicBezTo>
                    <a:cubicBezTo>
                      <a:pt x="1839" y="1711"/>
                      <a:pt x="1904" y="1723"/>
                      <a:pt x="1961" y="1750"/>
                    </a:cubicBezTo>
                    <a:cubicBezTo>
                      <a:pt x="1963" y="1751"/>
                      <a:pt x="1965" y="1751"/>
                      <a:pt x="1967" y="1751"/>
                    </a:cubicBezTo>
                    <a:cubicBezTo>
                      <a:pt x="1987" y="1751"/>
                      <a:pt x="2007" y="1716"/>
                      <a:pt x="1985" y="1703"/>
                    </a:cubicBezTo>
                    <a:cubicBezTo>
                      <a:pt x="1920" y="1665"/>
                      <a:pt x="1845" y="1648"/>
                      <a:pt x="1768" y="1648"/>
                    </a:cubicBezTo>
                    <a:cubicBezTo>
                      <a:pt x="1727" y="1648"/>
                      <a:pt x="1685" y="1653"/>
                      <a:pt x="1645" y="1662"/>
                    </a:cubicBezTo>
                    <a:lnTo>
                      <a:pt x="1645" y="1647"/>
                    </a:lnTo>
                    <a:cubicBezTo>
                      <a:pt x="1689" y="1632"/>
                      <a:pt x="1736" y="1620"/>
                      <a:pt x="1784" y="1620"/>
                    </a:cubicBezTo>
                    <a:close/>
                    <a:moveTo>
                      <a:pt x="1634" y="1292"/>
                    </a:moveTo>
                    <a:lnTo>
                      <a:pt x="1634" y="1292"/>
                    </a:lnTo>
                    <a:cubicBezTo>
                      <a:pt x="1631" y="1306"/>
                      <a:pt x="1626" y="1319"/>
                      <a:pt x="1624" y="1335"/>
                    </a:cubicBezTo>
                    <a:cubicBezTo>
                      <a:pt x="1623" y="1340"/>
                      <a:pt x="1623" y="1346"/>
                      <a:pt x="1623" y="1348"/>
                    </a:cubicBezTo>
                    <a:cubicBezTo>
                      <a:pt x="1617" y="1352"/>
                      <a:pt x="1613" y="1355"/>
                      <a:pt x="1609" y="1358"/>
                    </a:cubicBezTo>
                    <a:cubicBezTo>
                      <a:pt x="1593" y="1359"/>
                      <a:pt x="1578" y="1359"/>
                      <a:pt x="1562" y="1361"/>
                    </a:cubicBezTo>
                    <a:cubicBezTo>
                      <a:pt x="1425" y="1387"/>
                      <a:pt x="1300" y="1465"/>
                      <a:pt x="1198" y="1571"/>
                    </a:cubicBezTo>
                    <a:cubicBezTo>
                      <a:pt x="1097" y="1675"/>
                      <a:pt x="1045" y="1812"/>
                      <a:pt x="1034" y="1957"/>
                    </a:cubicBezTo>
                    <a:cubicBezTo>
                      <a:pt x="1033" y="1969"/>
                      <a:pt x="1033" y="1986"/>
                      <a:pt x="1033" y="1999"/>
                    </a:cubicBezTo>
                    <a:cubicBezTo>
                      <a:pt x="1013" y="2016"/>
                      <a:pt x="991" y="2034"/>
                      <a:pt x="976" y="2054"/>
                    </a:cubicBezTo>
                    <a:cubicBezTo>
                      <a:pt x="964" y="2070"/>
                      <a:pt x="957" y="2087"/>
                      <a:pt x="949" y="2104"/>
                    </a:cubicBezTo>
                    <a:cubicBezTo>
                      <a:pt x="942" y="2082"/>
                      <a:pt x="936" y="2060"/>
                      <a:pt x="931" y="2036"/>
                    </a:cubicBezTo>
                    <a:cubicBezTo>
                      <a:pt x="949" y="1965"/>
                      <a:pt x="973" y="1895"/>
                      <a:pt x="1004" y="1827"/>
                    </a:cubicBezTo>
                    <a:cubicBezTo>
                      <a:pt x="1030" y="1765"/>
                      <a:pt x="1060" y="1702"/>
                      <a:pt x="1096" y="1640"/>
                    </a:cubicBezTo>
                    <a:cubicBezTo>
                      <a:pt x="1133" y="1606"/>
                      <a:pt x="1172" y="1573"/>
                      <a:pt x="1207" y="1540"/>
                    </a:cubicBezTo>
                    <a:cubicBezTo>
                      <a:pt x="1300" y="1454"/>
                      <a:pt x="1396" y="1352"/>
                      <a:pt x="1527" y="1300"/>
                    </a:cubicBezTo>
                    <a:cubicBezTo>
                      <a:pt x="1562" y="1296"/>
                      <a:pt x="1598" y="1293"/>
                      <a:pt x="1634" y="1292"/>
                    </a:cubicBezTo>
                    <a:close/>
                    <a:moveTo>
                      <a:pt x="1140" y="616"/>
                    </a:moveTo>
                    <a:cubicBezTo>
                      <a:pt x="1012" y="704"/>
                      <a:pt x="931" y="824"/>
                      <a:pt x="867" y="949"/>
                    </a:cubicBezTo>
                    <a:cubicBezTo>
                      <a:pt x="744" y="1025"/>
                      <a:pt x="633" y="1125"/>
                      <a:pt x="554" y="1249"/>
                    </a:cubicBezTo>
                    <a:cubicBezTo>
                      <a:pt x="430" y="1443"/>
                      <a:pt x="402" y="1659"/>
                      <a:pt x="408" y="1869"/>
                    </a:cubicBezTo>
                    <a:cubicBezTo>
                      <a:pt x="388" y="1947"/>
                      <a:pt x="382" y="2030"/>
                      <a:pt x="393" y="2114"/>
                    </a:cubicBezTo>
                    <a:cubicBezTo>
                      <a:pt x="384" y="2072"/>
                      <a:pt x="375" y="2032"/>
                      <a:pt x="368" y="1988"/>
                    </a:cubicBezTo>
                    <a:cubicBezTo>
                      <a:pt x="325" y="1706"/>
                      <a:pt x="311" y="1394"/>
                      <a:pt x="463" y="1121"/>
                    </a:cubicBezTo>
                    <a:cubicBezTo>
                      <a:pt x="600" y="876"/>
                      <a:pt x="848" y="696"/>
                      <a:pt x="1119" y="622"/>
                    </a:cubicBezTo>
                    <a:lnTo>
                      <a:pt x="1140" y="616"/>
                    </a:lnTo>
                    <a:close/>
                    <a:moveTo>
                      <a:pt x="1030" y="2078"/>
                    </a:moveTo>
                    <a:cubicBezTo>
                      <a:pt x="1034" y="2160"/>
                      <a:pt x="1055" y="2243"/>
                      <a:pt x="1096" y="2316"/>
                    </a:cubicBezTo>
                    <a:cubicBezTo>
                      <a:pt x="1089" y="2319"/>
                      <a:pt x="1081" y="2323"/>
                      <a:pt x="1072" y="2325"/>
                    </a:cubicBezTo>
                    <a:cubicBezTo>
                      <a:pt x="1041" y="2291"/>
                      <a:pt x="1013" y="2254"/>
                      <a:pt x="993" y="2213"/>
                    </a:cubicBezTo>
                    <a:lnTo>
                      <a:pt x="993" y="2192"/>
                    </a:lnTo>
                    <a:cubicBezTo>
                      <a:pt x="995" y="2160"/>
                      <a:pt x="1008" y="2119"/>
                      <a:pt x="1030" y="2078"/>
                    </a:cubicBezTo>
                    <a:close/>
                    <a:moveTo>
                      <a:pt x="1615" y="383"/>
                    </a:moveTo>
                    <a:cubicBezTo>
                      <a:pt x="1724" y="383"/>
                      <a:pt x="1832" y="393"/>
                      <a:pt x="1935" y="418"/>
                    </a:cubicBezTo>
                    <a:cubicBezTo>
                      <a:pt x="2066" y="448"/>
                      <a:pt x="2209" y="462"/>
                      <a:pt x="2332" y="531"/>
                    </a:cubicBezTo>
                    <a:cubicBezTo>
                      <a:pt x="2370" y="554"/>
                      <a:pt x="2405" y="579"/>
                      <a:pt x="2439" y="609"/>
                    </a:cubicBezTo>
                    <a:cubicBezTo>
                      <a:pt x="2374" y="597"/>
                      <a:pt x="2307" y="589"/>
                      <a:pt x="2242" y="582"/>
                    </a:cubicBezTo>
                    <a:cubicBezTo>
                      <a:pt x="2036" y="519"/>
                      <a:pt x="1825" y="478"/>
                      <a:pt x="1608" y="478"/>
                    </a:cubicBezTo>
                    <a:cubicBezTo>
                      <a:pt x="1597" y="478"/>
                      <a:pt x="1587" y="478"/>
                      <a:pt x="1576" y="479"/>
                    </a:cubicBezTo>
                    <a:cubicBezTo>
                      <a:pt x="1249" y="483"/>
                      <a:pt x="911" y="593"/>
                      <a:pt x="661" y="816"/>
                    </a:cubicBezTo>
                    <a:cubicBezTo>
                      <a:pt x="395" y="1040"/>
                      <a:pt x="292" y="1390"/>
                      <a:pt x="299" y="1705"/>
                    </a:cubicBezTo>
                    <a:cubicBezTo>
                      <a:pt x="302" y="1918"/>
                      <a:pt x="354" y="2140"/>
                      <a:pt x="401" y="2352"/>
                    </a:cubicBezTo>
                    <a:cubicBezTo>
                      <a:pt x="317" y="2275"/>
                      <a:pt x="247" y="2178"/>
                      <a:pt x="208" y="2071"/>
                    </a:cubicBezTo>
                    <a:cubicBezTo>
                      <a:pt x="146" y="1896"/>
                      <a:pt x="188" y="1716"/>
                      <a:pt x="216" y="1552"/>
                    </a:cubicBezTo>
                    <a:cubicBezTo>
                      <a:pt x="244" y="1387"/>
                      <a:pt x="292" y="1223"/>
                      <a:pt x="379" y="1079"/>
                    </a:cubicBezTo>
                    <a:cubicBezTo>
                      <a:pt x="463" y="936"/>
                      <a:pt x="567" y="803"/>
                      <a:pt x="695" y="699"/>
                    </a:cubicBezTo>
                    <a:cubicBezTo>
                      <a:pt x="807" y="604"/>
                      <a:pt x="921" y="508"/>
                      <a:pt x="1055" y="446"/>
                    </a:cubicBezTo>
                    <a:cubicBezTo>
                      <a:pt x="1070" y="439"/>
                      <a:pt x="1083" y="430"/>
                      <a:pt x="1101" y="424"/>
                    </a:cubicBezTo>
                    <a:cubicBezTo>
                      <a:pt x="1191" y="390"/>
                      <a:pt x="1285" y="386"/>
                      <a:pt x="1377" y="386"/>
                    </a:cubicBezTo>
                    <a:cubicBezTo>
                      <a:pt x="1401" y="386"/>
                      <a:pt x="1424" y="387"/>
                      <a:pt x="1446" y="387"/>
                    </a:cubicBezTo>
                    <a:cubicBezTo>
                      <a:pt x="1474" y="387"/>
                      <a:pt x="1500" y="386"/>
                      <a:pt x="1527" y="385"/>
                    </a:cubicBezTo>
                    <a:cubicBezTo>
                      <a:pt x="1556" y="384"/>
                      <a:pt x="1586" y="383"/>
                      <a:pt x="1615" y="383"/>
                    </a:cubicBezTo>
                    <a:close/>
                    <a:moveTo>
                      <a:pt x="1096" y="2352"/>
                    </a:moveTo>
                    <a:cubicBezTo>
                      <a:pt x="1108" y="2360"/>
                      <a:pt x="1118" y="2371"/>
                      <a:pt x="1129" y="2381"/>
                    </a:cubicBezTo>
                    <a:lnTo>
                      <a:pt x="1139" y="2397"/>
                    </a:lnTo>
                    <a:cubicBezTo>
                      <a:pt x="1125" y="2382"/>
                      <a:pt x="1111" y="2367"/>
                      <a:pt x="1096" y="2352"/>
                    </a:cubicBezTo>
                    <a:close/>
                    <a:moveTo>
                      <a:pt x="408" y="2200"/>
                    </a:moveTo>
                    <a:lnTo>
                      <a:pt x="408" y="2200"/>
                    </a:lnTo>
                    <a:cubicBezTo>
                      <a:pt x="416" y="2235"/>
                      <a:pt x="430" y="2269"/>
                      <a:pt x="448" y="2301"/>
                    </a:cubicBezTo>
                    <a:cubicBezTo>
                      <a:pt x="450" y="2335"/>
                      <a:pt x="456" y="2370"/>
                      <a:pt x="461" y="2401"/>
                    </a:cubicBezTo>
                    <a:cubicBezTo>
                      <a:pt x="455" y="2397"/>
                      <a:pt x="448" y="2393"/>
                      <a:pt x="442" y="2387"/>
                    </a:cubicBezTo>
                    <a:cubicBezTo>
                      <a:pt x="430" y="2325"/>
                      <a:pt x="422" y="2262"/>
                      <a:pt x="408" y="2200"/>
                    </a:cubicBezTo>
                    <a:close/>
                    <a:moveTo>
                      <a:pt x="2756" y="2248"/>
                    </a:moveTo>
                    <a:lnTo>
                      <a:pt x="2756" y="2248"/>
                    </a:lnTo>
                    <a:cubicBezTo>
                      <a:pt x="2754" y="2284"/>
                      <a:pt x="2751" y="2323"/>
                      <a:pt x="2745" y="2360"/>
                    </a:cubicBezTo>
                    <a:cubicBezTo>
                      <a:pt x="2724" y="2374"/>
                      <a:pt x="2703" y="2386"/>
                      <a:pt x="2680" y="2398"/>
                    </a:cubicBezTo>
                    <a:cubicBezTo>
                      <a:pt x="2662" y="2407"/>
                      <a:pt x="2643" y="2414"/>
                      <a:pt x="2622" y="2422"/>
                    </a:cubicBezTo>
                    <a:cubicBezTo>
                      <a:pt x="2618" y="2425"/>
                      <a:pt x="2614" y="2426"/>
                      <a:pt x="2610" y="2427"/>
                    </a:cubicBezTo>
                    <a:cubicBezTo>
                      <a:pt x="2611" y="2426"/>
                      <a:pt x="2614" y="2423"/>
                      <a:pt x="2615" y="2423"/>
                    </a:cubicBezTo>
                    <a:cubicBezTo>
                      <a:pt x="2669" y="2374"/>
                      <a:pt x="2717" y="2313"/>
                      <a:pt x="2756" y="2248"/>
                    </a:cubicBezTo>
                    <a:close/>
                    <a:moveTo>
                      <a:pt x="2087" y="1862"/>
                    </a:moveTo>
                    <a:cubicBezTo>
                      <a:pt x="2126" y="1862"/>
                      <a:pt x="2164" y="1870"/>
                      <a:pt x="2197" y="1884"/>
                    </a:cubicBezTo>
                    <a:cubicBezTo>
                      <a:pt x="2217" y="1929"/>
                      <a:pt x="2230" y="1975"/>
                      <a:pt x="2233" y="2020"/>
                    </a:cubicBezTo>
                    <a:cubicBezTo>
                      <a:pt x="2246" y="2109"/>
                      <a:pt x="2212" y="2202"/>
                      <a:pt x="2168" y="2283"/>
                    </a:cubicBezTo>
                    <a:cubicBezTo>
                      <a:pt x="2132" y="2350"/>
                      <a:pt x="2077" y="2401"/>
                      <a:pt x="2017" y="2440"/>
                    </a:cubicBezTo>
                    <a:cubicBezTo>
                      <a:pt x="2014" y="2440"/>
                      <a:pt x="2010" y="2440"/>
                      <a:pt x="2007" y="2440"/>
                    </a:cubicBezTo>
                    <a:cubicBezTo>
                      <a:pt x="1995" y="2440"/>
                      <a:pt x="1982" y="2438"/>
                      <a:pt x="1968" y="2438"/>
                    </a:cubicBezTo>
                    <a:cubicBezTo>
                      <a:pt x="1977" y="2426"/>
                      <a:pt x="1984" y="2412"/>
                      <a:pt x="1992" y="2401"/>
                    </a:cubicBezTo>
                    <a:cubicBezTo>
                      <a:pt x="2025" y="2363"/>
                      <a:pt x="2065" y="2317"/>
                      <a:pt x="2081" y="2261"/>
                    </a:cubicBezTo>
                    <a:cubicBezTo>
                      <a:pt x="2099" y="2207"/>
                      <a:pt x="2113" y="2131"/>
                      <a:pt x="2095" y="2063"/>
                    </a:cubicBezTo>
                    <a:cubicBezTo>
                      <a:pt x="2087" y="2024"/>
                      <a:pt x="2065" y="1992"/>
                      <a:pt x="2039" y="1966"/>
                    </a:cubicBezTo>
                    <a:cubicBezTo>
                      <a:pt x="2017" y="1944"/>
                      <a:pt x="1992" y="1925"/>
                      <a:pt x="1968" y="1906"/>
                    </a:cubicBezTo>
                    <a:cubicBezTo>
                      <a:pt x="1963" y="1903"/>
                      <a:pt x="1960" y="1900"/>
                      <a:pt x="1955" y="1897"/>
                    </a:cubicBezTo>
                    <a:cubicBezTo>
                      <a:pt x="1996" y="1873"/>
                      <a:pt x="2042" y="1862"/>
                      <a:pt x="2087" y="1862"/>
                    </a:cubicBezTo>
                    <a:close/>
                    <a:moveTo>
                      <a:pt x="215" y="2259"/>
                    </a:moveTo>
                    <a:cubicBezTo>
                      <a:pt x="233" y="2284"/>
                      <a:pt x="247" y="2310"/>
                      <a:pt x="267" y="2335"/>
                    </a:cubicBezTo>
                    <a:cubicBezTo>
                      <a:pt x="316" y="2387"/>
                      <a:pt x="368" y="2427"/>
                      <a:pt x="426" y="2460"/>
                    </a:cubicBezTo>
                    <a:cubicBezTo>
                      <a:pt x="428" y="2480"/>
                      <a:pt x="434" y="2498"/>
                      <a:pt x="437" y="2515"/>
                    </a:cubicBezTo>
                    <a:cubicBezTo>
                      <a:pt x="435" y="2514"/>
                      <a:pt x="433" y="2511"/>
                      <a:pt x="430" y="2509"/>
                    </a:cubicBezTo>
                    <a:cubicBezTo>
                      <a:pt x="420" y="2486"/>
                      <a:pt x="412" y="2466"/>
                      <a:pt x="393" y="2447"/>
                    </a:cubicBezTo>
                    <a:cubicBezTo>
                      <a:pt x="373" y="2427"/>
                      <a:pt x="327" y="2415"/>
                      <a:pt x="310" y="2392"/>
                    </a:cubicBezTo>
                    <a:cubicBezTo>
                      <a:pt x="292" y="2371"/>
                      <a:pt x="272" y="2345"/>
                      <a:pt x="248" y="2317"/>
                    </a:cubicBezTo>
                    <a:cubicBezTo>
                      <a:pt x="234" y="2301"/>
                      <a:pt x="214" y="2279"/>
                      <a:pt x="215" y="2259"/>
                    </a:cubicBezTo>
                    <a:close/>
                    <a:moveTo>
                      <a:pt x="457" y="2477"/>
                    </a:moveTo>
                    <a:lnTo>
                      <a:pt x="457" y="2477"/>
                    </a:lnTo>
                    <a:cubicBezTo>
                      <a:pt x="464" y="2481"/>
                      <a:pt x="470" y="2484"/>
                      <a:pt x="477" y="2488"/>
                    </a:cubicBezTo>
                    <a:cubicBezTo>
                      <a:pt x="490" y="2564"/>
                      <a:pt x="510" y="2638"/>
                      <a:pt x="533" y="2714"/>
                    </a:cubicBezTo>
                    <a:cubicBezTo>
                      <a:pt x="525" y="2708"/>
                      <a:pt x="516" y="2704"/>
                      <a:pt x="512" y="2696"/>
                    </a:cubicBezTo>
                    <a:cubicBezTo>
                      <a:pt x="501" y="2675"/>
                      <a:pt x="503" y="2646"/>
                      <a:pt x="494" y="2623"/>
                    </a:cubicBezTo>
                    <a:cubicBezTo>
                      <a:pt x="485" y="2601"/>
                      <a:pt x="485" y="2577"/>
                      <a:pt x="478" y="2557"/>
                    </a:cubicBezTo>
                    <a:cubicBezTo>
                      <a:pt x="475" y="2550"/>
                      <a:pt x="468" y="2544"/>
                      <a:pt x="463" y="2539"/>
                    </a:cubicBezTo>
                    <a:cubicBezTo>
                      <a:pt x="464" y="2537"/>
                      <a:pt x="470" y="2537"/>
                      <a:pt x="468" y="2536"/>
                    </a:cubicBezTo>
                    <a:cubicBezTo>
                      <a:pt x="467" y="2515"/>
                      <a:pt x="461" y="2498"/>
                      <a:pt x="457" y="2477"/>
                    </a:cubicBezTo>
                    <a:close/>
                    <a:moveTo>
                      <a:pt x="1529" y="2906"/>
                    </a:moveTo>
                    <a:lnTo>
                      <a:pt x="1529" y="2906"/>
                    </a:lnTo>
                    <a:cubicBezTo>
                      <a:pt x="1641" y="2937"/>
                      <a:pt x="1755" y="2952"/>
                      <a:pt x="1867" y="2952"/>
                    </a:cubicBezTo>
                    <a:cubicBezTo>
                      <a:pt x="1881" y="2952"/>
                      <a:pt x="1894" y="2952"/>
                      <a:pt x="1908" y="2952"/>
                    </a:cubicBezTo>
                    <a:cubicBezTo>
                      <a:pt x="1935" y="2950"/>
                      <a:pt x="1963" y="2948"/>
                      <a:pt x="1990" y="2945"/>
                    </a:cubicBezTo>
                    <a:cubicBezTo>
                      <a:pt x="1992" y="2945"/>
                      <a:pt x="1992" y="2948"/>
                      <a:pt x="1992" y="2948"/>
                    </a:cubicBezTo>
                    <a:cubicBezTo>
                      <a:pt x="2033" y="2968"/>
                      <a:pt x="2074" y="3014"/>
                      <a:pt x="2120" y="3031"/>
                    </a:cubicBezTo>
                    <a:cubicBezTo>
                      <a:pt x="2135" y="3038"/>
                      <a:pt x="2149" y="3038"/>
                      <a:pt x="2164" y="3038"/>
                    </a:cubicBezTo>
                    <a:cubicBezTo>
                      <a:pt x="2151" y="3039"/>
                      <a:pt x="2137" y="3040"/>
                      <a:pt x="2124" y="3040"/>
                    </a:cubicBezTo>
                    <a:cubicBezTo>
                      <a:pt x="2023" y="3040"/>
                      <a:pt x="1915" y="3014"/>
                      <a:pt x="1802" y="2989"/>
                    </a:cubicBezTo>
                    <a:cubicBezTo>
                      <a:pt x="1707" y="2967"/>
                      <a:pt x="1617" y="2938"/>
                      <a:pt x="1529" y="2906"/>
                    </a:cubicBezTo>
                    <a:close/>
                    <a:moveTo>
                      <a:pt x="2815" y="3294"/>
                    </a:moveTo>
                    <a:lnTo>
                      <a:pt x="2815" y="3294"/>
                    </a:lnTo>
                    <a:cubicBezTo>
                      <a:pt x="2813" y="3298"/>
                      <a:pt x="2813" y="3301"/>
                      <a:pt x="2811" y="3303"/>
                    </a:cubicBezTo>
                    <a:cubicBezTo>
                      <a:pt x="2793" y="3325"/>
                      <a:pt x="2769" y="3342"/>
                      <a:pt x="2746" y="3358"/>
                    </a:cubicBezTo>
                    <a:cubicBezTo>
                      <a:pt x="2739" y="3361"/>
                      <a:pt x="2731" y="3363"/>
                      <a:pt x="2723" y="3363"/>
                    </a:cubicBezTo>
                    <a:cubicBezTo>
                      <a:pt x="2719" y="3363"/>
                      <a:pt x="2715" y="3362"/>
                      <a:pt x="2710" y="3362"/>
                    </a:cubicBezTo>
                    <a:cubicBezTo>
                      <a:pt x="2742" y="3341"/>
                      <a:pt x="2780" y="3316"/>
                      <a:pt x="2815" y="3294"/>
                    </a:cubicBezTo>
                    <a:close/>
                    <a:moveTo>
                      <a:pt x="1835" y="0"/>
                    </a:moveTo>
                    <a:cubicBezTo>
                      <a:pt x="1826" y="0"/>
                      <a:pt x="1817" y="1"/>
                      <a:pt x="1807" y="2"/>
                    </a:cubicBezTo>
                    <a:cubicBezTo>
                      <a:pt x="1766" y="8"/>
                      <a:pt x="1730" y="31"/>
                      <a:pt x="1695" y="53"/>
                    </a:cubicBezTo>
                    <a:cubicBezTo>
                      <a:pt x="1652" y="71"/>
                      <a:pt x="1608" y="92"/>
                      <a:pt x="1565" y="106"/>
                    </a:cubicBezTo>
                    <a:cubicBezTo>
                      <a:pt x="1525" y="118"/>
                      <a:pt x="1488" y="135"/>
                      <a:pt x="1451" y="155"/>
                    </a:cubicBezTo>
                    <a:cubicBezTo>
                      <a:pt x="1418" y="159"/>
                      <a:pt x="1383" y="163"/>
                      <a:pt x="1350" y="170"/>
                    </a:cubicBezTo>
                    <a:cubicBezTo>
                      <a:pt x="1172" y="206"/>
                      <a:pt x="1008" y="296"/>
                      <a:pt x="856" y="386"/>
                    </a:cubicBezTo>
                    <a:cubicBezTo>
                      <a:pt x="704" y="479"/>
                      <a:pt x="554" y="583"/>
                      <a:pt x="435" y="722"/>
                    </a:cubicBezTo>
                    <a:cubicBezTo>
                      <a:pt x="318" y="860"/>
                      <a:pt x="212" y="1011"/>
                      <a:pt x="145" y="1183"/>
                    </a:cubicBezTo>
                    <a:cubicBezTo>
                      <a:pt x="77" y="1355"/>
                      <a:pt x="62" y="1542"/>
                      <a:pt x="64" y="1728"/>
                    </a:cubicBezTo>
                    <a:cubicBezTo>
                      <a:pt x="65" y="1899"/>
                      <a:pt x="104" y="2082"/>
                      <a:pt x="201" y="2240"/>
                    </a:cubicBezTo>
                    <a:cubicBezTo>
                      <a:pt x="189" y="2244"/>
                      <a:pt x="185" y="2253"/>
                      <a:pt x="181" y="2259"/>
                    </a:cubicBezTo>
                    <a:cubicBezTo>
                      <a:pt x="153" y="2208"/>
                      <a:pt x="126" y="2158"/>
                      <a:pt x="99" y="2104"/>
                    </a:cubicBezTo>
                    <a:cubicBezTo>
                      <a:pt x="71" y="2046"/>
                      <a:pt x="33" y="1973"/>
                      <a:pt x="55" y="1908"/>
                    </a:cubicBezTo>
                    <a:cubicBezTo>
                      <a:pt x="56" y="1906"/>
                      <a:pt x="51" y="1905"/>
                      <a:pt x="45" y="1905"/>
                    </a:cubicBezTo>
                    <a:cubicBezTo>
                      <a:pt x="39" y="1905"/>
                      <a:pt x="32" y="1906"/>
                      <a:pt x="31" y="1908"/>
                    </a:cubicBezTo>
                    <a:cubicBezTo>
                      <a:pt x="0" y="1957"/>
                      <a:pt x="13" y="2002"/>
                      <a:pt x="28" y="2047"/>
                    </a:cubicBezTo>
                    <a:cubicBezTo>
                      <a:pt x="54" y="2118"/>
                      <a:pt x="106" y="2178"/>
                      <a:pt x="131" y="2243"/>
                    </a:cubicBezTo>
                    <a:cubicBezTo>
                      <a:pt x="153" y="2303"/>
                      <a:pt x="182" y="2363"/>
                      <a:pt x="216" y="2415"/>
                    </a:cubicBezTo>
                    <a:cubicBezTo>
                      <a:pt x="251" y="2474"/>
                      <a:pt x="283" y="2528"/>
                      <a:pt x="313" y="2580"/>
                    </a:cubicBezTo>
                    <a:lnTo>
                      <a:pt x="313" y="2583"/>
                    </a:lnTo>
                    <a:cubicBezTo>
                      <a:pt x="313" y="2587"/>
                      <a:pt x="311" y="2591"/>
                      <a:pt x="313" y="2597"/>
                    </a:cubicBezTo>
                    <a:cubicBezTo>
                      <a:pt x="320" y="2620"/>
                      <a:pt x="333" y="2641"/>
                      <a:pt x="340" y="2667"/>
                    </a:cubicBezTo>
                    <a:cubicBezTo>
                      <a:pt x="347" y="2704"/>
                      <a:pt x="354" y="2744"/>
                      <a:pt x="375" y="2775"/>
                    </a:cubicBezTo>
                    <a:cubicBezTo>
                      <a:pt x="388" y="2798"/>
                      <a:pt x="405" y="2820"/>
                      <a:pt x="420" y="2840"/>
                    </a:cubicBezTo>
                    <a:cubicBezTo>
                      <a:pt x="419" y="2868"/>
                      <a:pt x="405" y="2908"/>
                      <a:pt x="415" y="2927"/>
                    </a:cubicBezTo>
                    <a:cubicBezTo>
                      <a:pt x="428" y="2950"/>
                      <a:pt x="446" y="2971"/>
                      <a:pt x="461" y="2996"/>
                    </a:cubicBezTo>
                    <a:cubicBezTo>
                      <a:pt x="477" y="3018"/>
                      <a:pt x="516" y="3012"/>
                      <a:pt x="533" y="3031"/>
                    </a:cubicBezTo>
                    <a:cubicBezTo>
                      <a:pt x="551" y="3052"/>
                      <a:pt x="556" y="3092"/>
                      <a:pt x="574" y="3113"/>
                    </a:cubicBezTo>
                    <a:cubicBezTo>
                      <a:pt x="595" y="3131"/>
                      <a:pt x="620" y="3142"/>
                      <a:pt x="642" y="3158"/>
                    </a:cubicBezTo>
                    <a:cubicBezTo>
                      <a:pt x="662" y="3176"/>
                      <a:pt x="676" y="3206"/>
                      <a:pt x="701" y="3223"/>
                    </a:cubicBezTo>
                    <a:cubicBezTo>
                      <a:pt x="723" y="3237"/>
                      <a:pt x="755" y="3232"/>
                      <a:pt x="779" y="3245"/>
                    </a:cubicBezTo>
                    <a:lnTo>
                      <a:pt x="794" y="3250"/>
                    </a:lnTo>
                    <a:cubicBezTo>
                      <a:pt x="828" y="3294"/>
                      <a:pt x="850" y="3360"/>
                      <a:pt x="896" y="3392"/>
                    </a:cubicBezTo>
                    <a:cubicBezTo>
                      <a:pt x="949" y="3431"/>
                      <a:pt x="1005" y="3461"/>
                      <a:pt x="1061" y="3494"/>
                    </a:cubicBezTo>
                    <a:cubicBezTo>
                      <a:pt x="1121" y="3524"/>
                      <a:pt x="1191" y="3520"/>
                      <a:pt x="1251" y="3542"/>
                    </a:cubicBezTo>
                    <a:cubicBezTo>
                      <a:pt x="1309" y="3568"/>
                      <a:pt x="1368" y="3607"/>
                      <a:pt x="1432" y="3626"/>
                    </a:cubicBezTo>
                    <a:cubicBezTo>
                      <a:pt x="1495" y="3640"/>
                      <a:pt x="1561" y="3647"/>
                      <a:pt x="1626" y="3652"/>
                    </a:cubicBezTo>
                    <a:cubicBezTo>
                      <a:pt x="1692" y="3660"/>
                      <a:pt x="1756" y="3681"/>
                      <a:pt x="1824" y="3681"/>
                    </a:cubicBezTo>
                    <a:cubicBezTo>
                      <a:pt x="1891" y="3678"/>
                      <a:pt x="1955" y="3659"/>
                      <a:pt x="2019" y="3649"/>
                    </a:cubicBezTo>
                    <a:cubicBezTo>
                      <a:pt x="2085" y="3643"/>
                      <a:pt x="2147" y="3616"/>
                      <a:pt x="2211" y="3601"/>
                    </a:cubicBezTo>
                    <a:cubicBezTo>
                      <a:pt x="2274" y="3585"/>
                      <a:pt x="2348" y="3603"/>
                      <a:pt x="2412" y="3581"/>
                    </a:cubicBezTo>
                    <a:cubicBezTo>
                      <a:pt x="2487" y="3552"/>
                      <a:pt x="2541" y="3477"/>
                      <a:pt x="2604" y="3433"/>
                    </a:cubicBezTo>
                    <a:cubicBezTo>
                      <a:pt x="2611" y="3446"/>
                      <a:pt x="2620" y="3461"/>
                      <a:pt x="2623" y="3461"/>
                    </a:cubicBezTo>
                    <a:cubicBezTo>
                      <a:pt x="2623" y="3461"/>
                      <a:pt x="2623" y="3461"/>
                      <a:pt x="2623" y="3461"/>
                    </a:cubicBezTo>
                    <a:cubicBezTo>
                      <a:pt x="2643" y="3444"/>
                      <a:pt x="2652" y="3417"/>
                      <a:pt x="2680" y="3414"/>
                    </a:cubicBezTo>
                    <a:cubicBezTo>
                      <a:pt x="2681" y="3414"/>
                      <a:pt x="2682" y="3414"/>
                      <a:pt x="2683" y="3414"/>
                    </a:cubicBezTo>
                    <a:cubicBezTo>
                      <a:pt x="2710" y="3414"/>
                      <a:pt x="2750" y="3433"/>
                      <a:pt x="2782" y="3437"/>
                    </a:cubicBezTo>
                    <a:cubicBezTo>
                      <a:pt x="2815" y="3440"/>
                      <a:pt x="2862" y="3465"/>
                      <a:pt x="2893" y="3465"/>
                    </a:cubicBezTo>
                    <a:cubicBezTo>
                      <a:pt x="2926" y="3465"/>
                      <a:pt x="2944" y="3444"/>
                      <a:pt x="2969" y="3435"/>
                    </a:cubicBezTo>
                    <a:cubicBezTo>
                      <a:pt x="2996" y="3425"/>
                      <a:pt x="3010" y="3398"/>
                      <a:pt x="3036" y="3385"/>
                    </a:cubicBezTo>
                    <a:cubicBezTo>
                      <a:pt x="3062" y="3373"/>
                      <a:pt x="3102" y="3376"/>
                      <a:pt x="3126" y="3358"/>
                    </a:cubicBezTo>
                    <a:cubicBezTo>
                      <a:pt x="3151" y="3342"/>
                      <a:pt x="3186" y="3338"/>
                      <a:pt x="3208" y="3318"/>
                    </a:cubicBezTo>
                    <a:cubicBezTo>
                      <a:pt x="3230" y="3300"/>
                      <a:pt x="3226" y="3253"/>
                      <a:pt x="3244" y="3232"/>
                    </a:cubicBezTo>
                    <a:lnTo>
                      <a:pt x="3303" y="3169"/>
                    </a:lnTo>
                    <a:cubicBezTo>
                      <a:pt x="3323" y="3148"/>
                      <a:pt x="3354" y="3137"/>
                      <a:pt x="3373" y="3115"/>
                    </a:cubicBezTo>
                    <a:cubicBezTo>
                      <a:pt x="3394" y="3095"/>
                      <a:pt x="3422" y="3081"/>
                      <a:pt x="3441" y="3059"/>
                    </a:cubicBezTo>
                    <a:cubicBezTo>
                      <a:pt x="3460" y="3036"/>
                      <a:pt x="3484" y="3019"/>
                      <a:pt x="3501" y="2994"/>
                    </a:cubicBezTo>
                    <a:cubicBezTo>
                      <a:pt x="3518" y="2971"/>
                      <a:pt x="3517" y="2937"/>
                      <a:pt x="3537" y="2914"/>
                    </a:cubicBezTo>
                    <a:cubicBezTo>
                      <a:pt x="3557" y="2891"/>
                      <a:pt x="3587" y="2877"/>
                      <a:pt x="3607" y="2855"/>
                    </a:cubicBezTo>
                    <a:cubicBezTo>
                      <a:pt x="3627" y="2833"/>
                      <a:pt x="3654" y="2814"/>
                      <a:pt x="3671" y="2791"/>
                    </a:cubicBezTo>
                    <a:cubicBezTo>
                      <a:pt x="3690" y="2766"/>
                      <a:pt x="3683" y="2730"/>
                      <a:pt x="3696" y="2703"/>
                    </a:cubicBezTo>
                    <a:cubicBezTo>
                      <a:pt x="3709" y="2674"/>
                      <a:pt x="3724" y="2643"/>
                      <a:pt x="3726" y="2609"/>
                    </a:cubicBezTo>
                    <a:cubicBezTo>
                      <a:pt x="3729" y="2575"/>
                      <a:pt x="3704" y="2531"/>
                      <a:pt x="3702" y="2496"/>
                    </a:cubicBezTo>
                    <a:cubicBezTo>
                      <a:pt x="3701" y="2462"/>
                      <a:pt x="3697" y="2426"/>
                      <a:pt x="3689" y="2389"/>
                    </a:cubicBezTo>
                    <a:cubicBezTo>
                      <a:pt x="3682" y="2359"/>
                      <a:pt x="3661" y="2320"/>
                      <a:pt x="3697" y="2303"/>
                    </a:cubicBezTo>
                    <a:cubicBezTo>
                      <a:pt x="3698" y="2303"/>
                      <a:pt x="3680" y="2296"/>
                      <a:pt x="3676" y="2296"/>
                    </a:cubicBezTo>
                    <a:cubicBezTo>
                      <a:pt x="3675" y="2296"/>
                      <a:pt x="3675" y="2296"/>
                      <a:pt x="3675" y="2297"/>
                    </a:cubicBezTo>
                    <a:cubicBezTo>
                      <a:pt x="3635" y="2303"/>
                      <a:pt x="3636" y="2323"/>
                      <a:pt x="3640" y="2343"/>
                    </a:cubicBezTo>
                    <a:cubicBezTo>
                      <a:pt x="3646" y="2375"/>
                      <a:pt x="3674" y="2415"/>
                      <a:pt x="3665" y="2444"/>
                    </a:cubicBezTo>
                    <a:cubicBezTo>
                      <a:pt x="3661" y="2471"/>
                      <a:pt x="3661" y="2502"/>
                      <a:pt x="3658" y="2531"/>
                    </a:cubicBezTo>
                    <a:cubicBezTo>
                      <a:pt x="3656" y="2559"/>
                      <a:pt x="3650" y="2587"/>
                      <a:pt x="3640" y="2613"/>
                    </a:cubicBezTo>
                    <a:cubicBezTo>
                      <a:pt x="3628" y="2639"/>
                      <a:pt x="3573" y="2643"/>
                      <a:pt x="3555" y="2667"/>
                    </a:cubicBezTo>
                    <a:cubicBezTo>
                      <a:pt x="3539" y="2689"/>
                      <a:pt x="3528" y="2715"/>
                      <a:pt x="3506" y="2733"/>
                    </a:cubicBezTo>
                    <a:cubicBezTo>
                      <a:pt x="3484" y="2752"/>
                      <a:pt x="3466" y="2774"/>
                      <a:pt x="3441" y="2792"/>
                    </a:cubicBezTo>
                    <a:cubicBezTo>
                      <a:pt x="3416" y="2809"/>
                      <a:pt x="3420" y="2843"/>
                      <a:pt x="3394" y="2861"/>
                    </a:cubicBezTo>
                    <a:cubicBezTo>
                      <a:pt x="3383" y="2868"/>
                      <a:pt x="3362" y="2868"/>
                      <a:pt x="3341" y="2868"/>
                    </a:cubicBezTo>
                    <a:cubicBezTo>
                      <a:pt x="3321" y="2868"/>
                      <a:pt x="3300" y="2868"/>
                      <a:pt x="3290" y="2876"/>
                    </a:cubicBezTo>
                    <a:cubicBezTo>
                      <a:pt x="3266" y="2894"/>
                      <a:pt x="3251" y="2905"/>
                      <a:pt x="3230" y="2921"/>
                    </a:cubicBezTo>
                    <a:cubicBezTo>
                      <a:pt x="3211" y="2935"/>
                      <a:pt x="3221" y="2972"/>
                      <a:pt x="3200" y="2986"/>
                    </a:cubicBezTo>
                    <a:cubicBezTo>
                      <a:pt x="3186" y="2994"/>
                      <a:pt x="3167" y="2998"/>
                      <a:pt x="3148" y="3004"/>
                    </a:cubicBezTo>
                    <a:cubicBezTo>
                      <a:pt x="3142" y="2999"/>
                      <a:pt x="3136" y="2995"/>
                      <a:pt x="3132" y="2995"/>
                    </a:cubicBezTo>
                    <a:cubicBezTo>
                      <a:pt x="3130" y="2995"/>
                      <a:pt x="3129" y="2996"/>
                      <a:pt x="3129" y="2997"/>
                    </a:cubicBezTo>
                    <a:cubicBezTo>
                      <a:pt x="3120" y="3007"/>
                      <a:pt x="3113" y="3018"/>
                      <a:pt x="3105" y="3029"/>
                    </a:cubicBezTo>
                    <a:cubicBezTo>
                      <a:pt x="3094" y="3040"/>
                      <a:pt x="3084" y="3052"/>
                      <a:pt x="3071" y="3060"/>
                    </a:cubicBezTo>
                    <a:cubicBezTo>
                      <a:pt x="3051" y="3074"/>
                      <a:pt x="3021" y="3076"/>
                      <a:pt x="3002" y="3089"/>
                    </a:cubicBezTo>
                    <a:cubicBezTo>
                      <a:pt x="2983" y="3103"/>
                      <a:pt x="2980" y="3132"/>
                      <a:pt x="2962" y="3146"/>
                    </a:cubicBezTo>
                    <a:cubicBezTo>
                      <a:pt x="2955" y="3151"/>
                      <a:pt x="2948" y="3159"/>
                      <a:pt x="2943" y="3169"/>
                    </a:cubicBezTo>
                    <a:cubicBezTo>
                      <a:pt x="2895" y="3186"/>
                      <a:pt x="2842" y="3198"/>
                      <a:pt x="2797" y="3215"/>
                    </a:cubicBezTo>
                    <a:cubicBezTo>
                      <a:pt x="2753" y="3227"/>
                      <a:pt x="2706" y="3231"/>
                      <a:pt x="2659" y="3235"/>
                    </a:cubicBezTo>
                    <a:cubicBezTo>
                      <a:pt x="2706" y="3213"/>
                      <a:pt x="2753" y="3190"/>
                      <a:pt x="2794" y="3157"/>
                    </a:cubicBezTo>
                    <a:cubicBezTo>
                      <a:pt x="2816" y="3137"/>
                      <a:pt x="2835" y="3117"/>
                      <a:pt x="2853" y="3095"/>
                    </a:cubicBezTo>
                    <a:cubicBezTo>
                      <a:pt x="2873" y="3087"/>
                      <a:pt x="2892" y="3077"/>
                      <a:pt x="2908" y="3067"/>
                    </a:cubicBezTo>
                    <a:cubicBezTo>
                      <a:pt x="2961" y="3036"/>
                      <a:pt x="3012" y="3004"/>
                      <a:pt x="3062" y="2967"/>
                    </a:cubicBezTo>
                    <a:cubicBezTo>
                      <a:pt x="3108" y="2928"/>
                      <a:pt x="3141" y="2875"/>
                      <a:pt x="3188" y="2833"/>
                    </a:cubicBezTo>
                    <a:cubicBezTo>
                      <a:pt x="3234" y="2793"/>
                      <a:pt x="3290" y="2759"/>
                      <a:pt x="3334" y="2715"/>
                    </a:cubicBezTo>
                    <a:cubicBezTo>
                      <a:pt x="3376" y="2670"/>
                      <a:pt x="3424" y="2625"/>
                      <a:pt x="3463" y="2572"/>
                    </a:cubicBezTo>
                    <a:cubicBezTo>
                      <a:pt x="3497" y="2520"/>
                      <a:pt x="3511" y="2456"/>
                      <a:pt x="3533" y="2400"/>
                    </a:cubicBezTo>
                    <a:cubicBezTo>
                      <a:pt x="3562" y="2361"/>
                      <a:pt x="3595" y="2325"/>
                      <a:pt x="3617" y="2283"/>
                    </a:cubicBezTo>
                    <a:cubicBezTo>
                      <a:pt x="3643" y="2236"/>
                      <a:pt x="3640" y="2180"/>
                      <a:pt x="3657" y="2130"/>
                    </a:cubicBezTo>
                    <a:cubicBezTo>
                      <a:pt x="3674" y="2075"/>
                      <a:pt x="3690" y="2017"/>
                      <a:pt x="3686" y="1959"/>
                    </a:cubicBezTo>
                    <a:cubicBezTo>
                      <a:pt x="3683" y="1900"/>
                      <a:pt x="3650" y="1841"/>
                      <a:pt x="3636" y="1786"/>
                    </a:cubicBezTo>
                    <a:cubicBezTo>
                      <a:pt x="3628" y="1745"/>
                      <a:pt x="3614" y="1706"/>
                      <a:pt x="3596" y="1669"/>
                    </a:cubicBezTo>
                    <a:cubicBezTo>
                      <a:pt x="3614" y="1595"/>
                      <a:pt x="3629" y="1519"/>
                      <a:pt x="3631" y="1442"/>
                    </a:cubicBezTo>
                    <a:cubicBezTo>
                      <a:pt x="3634" y="1350"/>
                      <a:pt x="3601" y="1264"/>
                      <a:pt x="3581" y="1180"/>
                    </a:cubicBezTo>
                    <a:cubicBezTo>
                      <a:pt x="3561" y="1086"/>
                      <a:pt x="3532" y="991"/>
                      <a:pt x="3484" y="907"/>
                    </a:cubicBezTo>
                    <a:cubicBezTo>
                      <a:pt x="3427" y="814"/>
                      <a:pt x="3350" y="748"/>
                      <a:pt x="3284" y="681"/>
                    </a:cubicBezTo>
                    <a:cubicBezTo>
                      <a:pt x="3233" y="626"/>
                      <a:pt x="3174" y="578"/>
                      <a:pt x="3113" y="536"/>
                    </a:cubicBezTo>
                    <a:cubicBezTo>
                      <a:pt x="3080" y="492"/>
                      <a:pt x="3045" y="450"/>
                      <a:pt x="3009" y="408"/>
                    </a:cubicBezTo>
                    <a:cubicBezTo>
                      <a:pt x="2968" y="363"/>
                      <a:pt x="2903" y="348"/>
                      <a:pt x="2856" y="312"/>
                    </a:cubicBezTo>
                    <a:cubicBezTo>
                      <a:pt x="2811" y="272"/>
                      <a:pt x="2773" y="214"/>
                      <a:pt x="2720" y="184"/>
                    </a:cubicBezTo>
                    <a:cubicBezTo>
                      <a:pt x="2666" y="151"/>
                      <a:pt x="2607" y="133"/>
                      <a:pt x="2549" y="107"/>
                    </a:cubicBezTo>
                    <a:cubicBezTo>
                      <a:pt x="2491" y="85"/>
                      <a:pt x="2438" y="45"/>
                      <a:pt x="2376" y="31"/>
                    </a:cubicBezTo>
                    <a:cubicBezTo>
                      <a:pt x="2314" y="16"/>
                      <a:pt x="2248" y="23"/>
                      <a:pt x="2186" y="18"/>
                    </a:cubicBezTo>
                    <a:cubicBezTo>
                      <a:pt x="2173" y="16"/>
                      <a:pt x="2159" y="15"/>
                      <a:pt x="2146" y="15"/>
                    </a:cubicBezTo>
                    <a:cubicBezTo>
                      <a:pt x="2097" y="15"/>
                      <a:pt x="2047" y="23"/>
                      <a:pt x="1999" y="23"/>
                    </a:cubicBezTo>
                    <a:cubicBezTo>
                      <a:pt x="1997" y="23"/>
                      <a:pt x="1996" y="23"/>
                      <a:pt x="1995" y="23"/>
                    </a:cubicBezTo>
                    <a:cubicBezTo>
                      <a:pt x="1943" y="23"/>
                      <a:pt x="1889" y="0"/>
                      <a:pt x="183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29"/>
              <p:cNvSpPr/>
              <p:nvPr/>
            </p:nvSpPr>
            <p:spPr>
              <a:xfrm>
                <a:off x="1794700" y="3753325"/>
                <a:ext cx="93075" cy="91775"/>
              </a:xfrm>
              <a:custGeom>
                <a:rect b="b" l="l" r="r" t="t"/>
                <a:pathLst>
                  <a:path extrusionOk="0" h="3671" w="3723">
                    <a:moveTo>
                      <a:pt x="1005" y="317"/>
                    </a:moveTo>
                    <a:cubicBezTo>
                      <a:pt x="1010" y="317"/>
                      <a:pt x="1014" y="318"/>
                      <a:pt x="1019" y="318"/>
                    </a:cubicBezTo>
                    <a:cubicBezTo>
                      <a:pt x="986" y="339"/>
                      <a:pt x="950" y="362"/>
                      <a:pt x="913" y="386"/>
                    </a:cubicBezTo>
                    <a:cubicBezTo>
                      <a:pt x="915" y="383"/>
                      <a:pt x="915" y="379"/>
                      <a:pt x="917" y="377"/>
                    </a:cubicBezTo>
                    <a:cubicBezTo>
                      <a:pt x="936" y="355"/>
                      <a:pt x="958" y="337"/>
                      <a:pt x="981" y="322"/>
                    </a:cubicBezTo>
                    <a:cubicBezTo>
                      <a:pt x="989" y="319"/>
                      <a:pt x="997" y="317"/>
                      <a:pt x="1005" y="317"/>
                    </a:cubicBezTo>
                    <a:close/>
                    <a:moveTo>
                      <a:pt x="1599" y="639"/>
                    </a:moveTo>
                    <a:cubicBezTo>
                      <a:pt x="1700" y="639"/>
                      <a:pt x="1812" y="665"/>
                      <a:pt x="1928" y="690"/>
                    </a:cubicBezTo>
                    <a:cubicBezTo>
                      <a:pt x="2023" y="710"/>
                      <a:pt x="2113" y="739"/>
                      <a:pt x="2199" y="772"/>
                    </a:cubicBezTo>
                    <a:cubicBezTo>
                      <a:pt x="2084" y="741"/>
                      <a:pt x="1967" y="725"/>
                      <a:pt x="1850" y="725"/>
                    </a:cubicBezTo>
                    <a:cubicBezTo>
                      <a:pt x="1840" y="725"/>
                      <a:pt x="1831" y="725"/>
                      <a:pt x="1821" y="726"/>
                    </a:cubicBezTo>
                    <a:cubicBezTo>
                      <a:pt x="1793" y="728"/>
                      <a:pt x="1766" y="731"/>
                      <a:pt x="1738" y="732"/>
                    </a:cubicBezTo>
                    <a:cubicBezTo>
                      <a:pt x="1737" y="732"/>
                      <a:pt x="1737" y="731"/>
                      <a:pt x="1737" y="731"/>
                    </a:cubicBezTo>
                    <a:cubicBezTo>
                      <a:pt x="1696" y="710"/>
                      <a:pt x="1654" y="664"/>
                      <a:pt x="1610" y="647"/>
                    </a:cubicBezTo>
                    <a:cubicBezTo>
                      <a:pt x="1594" y="640"/>
                      <a:pt x="1580" y="640"/>
                      <a:pt x="1565" y="640"/>
                    </a:cubicBezTo>
                    <a:cubicBezTo>
                      <a:pt x="1576" y="640"/>
                      <a:pt x="1587" y="639"/>
                      <a:pt x="1599" y="639"/>
                    </a:cubicBezTo>
                    <a:close/>
                    <a:moveTo>
                      <a:pt x="3196" y="968"/>
                    </a:moveTo>
                    <a:lnTo>
                      <a:pt x="3196" y="968"/>
                    </a:lnTo>
                    <a:cubicBezTo>
                      <a:pt x="3203" y="972"/>
                      <a:pt x="3211" y="976"/>
                      <a:pt x="3216" y="984"/>
                    </a:cubicBezTo>
                    <a:cubicBezTo>
                      <a:pt x="3229" y="1005"/>
                      <a:pt x="3227" y="1034"/>
                      <a:pt x="3236" y="1057"/>
                    </a:cubicBezTo>
                    <a:cubicBezTo>
                      <a:pt x="3244" y="1079"/>
                      <a:pt x="3244" y="1103"/>
                      <a:pt x="3251" y="1123"/>
                    </a:cubicBezTo>
                    <a:cubicBezTo>
                      <a:pt x="3255" y="1130"/>
                      <a:pt x="3262" y="1136"/>
                      <a:pt x="3266" y="1141"/>
                    </a:cubicBezTo>
                    <a:cubicBezTo>
                      <a:pt x="3265" y="1143"/>
                      <a:pt x="3259" y="1143"/>
                      <a:pt x="3262" y="1144"/>
                    </a:cubicBezTo>
                    <a:cubicBezTo>
                      <a:pt x="3263" y="1165"/>
                      <a:pt x="3269" y="1182"/>
                      <a:pt x="3271" y="1203"/>
                    </a:cubicBezTo>
                    <a:cubicBezTo>
                      <a:pt x="3265" y="1199"/>
                      <a:pt x="3259" y="1196"/>
                      <a:pt x="3252" y="1192"/>
                    </a:cubicBezTo>
                    <a:cubicBezTo>
                      <a:pt x="3238" y="1116"/>
                      <a:pt x="3221" y="1042"/>
                      <a:pt x="3196" y="968"/>
                    </a:cubicBezTo>
                    <a:close/>
                    <a:moveTo>
                      <a:pt x="2589" y="1283"/>
                    </a:moveTo>
                    <a:lnTo>
                      <a:pt x="2589" y="1283"/>
                    </a:lnTo>
                    <a:cubicBezTo>
                      <a:pt x="2604" y="1298"/>
                      <a:pt x="2618" y="1313"/>
                      <a:pt x="2632" y="1328"/>
                    </a:cubicBezTo>
                    <a:cubicBezTo>
                      <a:pt x="2619" y="1320"/>
                      <a:pt x="2610" y="1309"/>
                      <a:pt x="2599" y="1299"/>
                    </a:cubicBezTo>
                    <a:lnTo>
                      <a:pt x="2589" y="1283"/>
                    </a:lnTo>
                    <a:close/>
                    <a:moveTo>
                      <a:pt x="3292" y="1165"/>
                    </a:moveTo>
                    <a:lnTo>
                      <a:pt x="3292" y="1165"/>
                    </a:lnTo>
                    <a:cubicBezTo>
                      <a:pt x="3293" y="1169"/>
                      <a:pt x="3299" y="1170"/>
                      <a:pt x="3300" y="1171"/>
                    </a:cubicBezTo>
                    <a:cubicBezTo>
                      <a:pt x="3310" y="1192"/>
                      <a:pt x="3318" y="1214"/>
                      <a:pt x="3338" y="1233"/>
                    </a:cubicBezTo>
                    <a:cubicBezTo>
                      <a:pt x="3355" y="1253"/>
                      <a:pt x="3402" y="1265"/>
                      <a:pt x="3420" y="1288"/>
                    </a:cubicBezTo>
                    <a:cubicBezTo>
                      <a:pt x="3437" y="1309"/>
                      <a:pt x="3457" y="1335"/>
                      <a:pt x="3482" y="1363"/>
                    </a:cubicBezTo>
                    <a:cubicBezTo>
                      <a:pt x="3496" y="1381"/>
                      <a:pt x="3516" y="1401"/>
                      <a:pt x="3514" y="1421"/>
                    </a:cubicBezTo>
                    <a:cubicBezTo>
                      <a:pt x="3497" y="1396"/>
                      <a:pt x="3483" y="1370"/>
                      <a:pt x="3463" y="1346"/>
                    </a:cubicBezTo>
                    <a:cubicBezTo>
                      <a:pt x="3415" y="1293"/>
                      <a:pt x="3361" y="1253"/>
                      <a:pt x="3304" y="1220"/>
                    </a:cubicBezTo>
                    <a:cubicBezTo>
                      <a:pt x="3300" y="1202"/>
                      <a:pt x="3296" y="1182"/>
                      <a:pt x="3292" y="1165"/>
                    </a:cubicBezTo>
                    <a:close/>
                    <a:moveTo>
                      <a:pt x="1119" y="1253"/>
                    </a:moveTo>
                    <a:lnTo>
                      <a:pt x="1119" y="1253"/>
                    </a:lnTo>
                    <a:cubicBezTo>
                      <a:pt x="1118" y="1254"/>
                      <a:pt x="1116" y="1257"/>
                      <a:pt x="1114" y="1257"/>
                    </a:cubicBezTo>
                    <a:cubicBezTo>
                      <a:pt x="1061" y="1306"/>
                      <a:pt x="1013" y="1367"/>
                      <a:pt x="973" y="1432"/>
                    </a:cubicBezTo>
                    <a:cubicBezTo>
                      <a:pt x="973" y="1396"/>
                      <a:pt x="979" y="1357"/>
                      <a:pt x="986" y="1320"/>
                    </a:cubicBezTo>
                    <a:cubicBezTo>
                      <a:pt x="1006" y="1306"/>
                      <a:pt x="1027" y="1294"/>
                      <a:pt x="1049" y="1282"/>
                    </a:cubicBezTo>
                    <a:cubicBezTo>
                      <a:pt x="1068" y="1273"/>
                      <a:pt x="1086" y="1266"/>
                      <a:pt x="1108" y="1258"/>
                    </a:cubicBezTo>
                    <a:cubicBezTo>
                      <a:pt x="1111" y="1255"/>
                      <a:pt x="1116" y="1254"/>
                      <a:pt x="1119" y="1253"/>
                    </a:cubicBezTo>
                    <a:close/>
                    <a:moveTo>
                      <a:pt x="3266" y="1279"/>
                    </a:moveTo>
                    <a:cubicBezTo>
                      <a:pt x="3273" y="1282"/>
                      <a:pt x="3280" y="1286"/>
                      <a:pt x="3287" y="1291"/>
                    </a:cubicBezTo>
                    <a:cubicBezTo>
                      <a:pt x="3299" y="1354"/>
                      <a:pt x="3307" y="1418"/>
                      <a:pt x="3320" y="1480"/>
                    </a:cubicBezTo>
                    <a:cubicBezTo>
                      <a:pt x="3311" y="1445"/>
                      <a:pt x="3298" y="1412"/>
                      <a:pt x="3280" y="1381"/>
                    </a:cubicBezTo>
                    <a:cubicBezTo>
                      <a:pt x="3277" y="1346"/>
                      <a:pt x="3271" y="1313"/>
                      <a:pt x="3266" y="1279"/>
                    </a:cubicBezTo>
                    <a:close/>
                    <a:moveTo>
                      <a:pt x="2656" y="1354"/>
                    </a:moveTo>
                    <a:cubicBezTo>
                      <a:pt x="2687" y="1389"/>
                      <a:pt x="2714" y="1426"/>
                      <a:pt x="2735" y="1467"/>
                    </a:cubicBezTo>
                    <a:lnTo>
                      <a:pt x="2735" y="1488"/>
                    </a:lnTo>
                    <a:cubicBezTo>
                      <a:pt x="2732" y="1520"/>
                      <a:pt x="2720" y="1561"/>
                      <a:pt x="2698" y="1602"/>
                    </a:cubicBezTo>
                    <a:cubicBezTo>
                      <a:pt x="2693" y="1520"/>
                      <a:pt x="2673" y="1437"/>
                      <a:pt x="2632" y="1364"/>
                    </a:cubicBezTo>
                    <a:cubicBezTo>
                      <a:pt x="2640" y="1361"/>
                      <a:pt x="2647" y="1357"/>
                      <a:pt x="2656" y="1354"/>
                    </a:cubicBezTo>
                    <a:close/>
                    <a:moveTo>
                      <a:pt x="1718" y="1240"/>
                    </a:moveTo>
                    <a:cubicBezTo>
                      <a:pt x="1732" y="1240"/>
                      <a:pt x="1745" y="1243"/>
                      <a:pt x="1759" y="1243"/>
                    </a:cubicBezTo>
                    <a:cubicBezTo>
                      <a:pt x="1751" y="1254"/>
                      <a:pt x="1744" y="1268"/>
                      <a:pt x="1736" y="1279"/>
                    </a:cubicBezTo>
                    <a:cubicBezTo>
                      <a:pt x="1703" y="1317"/>
                      <a:pt x="1663" y="1363"/>
                      <a:pt x="1646" y="1419"/>
                    </a:cubicBezTo>
                    <a:cubicBezTo>
                      <a:pt x="1628" y="1473"/>
                      <a:pt x="1615" y="1549"/>
                      <a:pt x="1632" y="1617"/>
                    </a:cubicBezTo>
                    <a:cubicBezTo>
                      <a:pt x="1641" y="1656"/>
                      <a:pt x="1663" y="1688"/>
                      <a:pt x="1689" y="1714"/>
                    </a:cubicBezTo>
                    <a:cubicBezTo>
                      <a:pt x="1711" y="1736"/>
                      <a:pt x="1736" y="1755"/>
                      <a:pt x="1759" y="1774"/>
                    </a:cubicBezTo>
                    <a:cubicBezTo>
                      <a:pt x="1765" y="1777"/>
                      <a:pt x="1769" y="1780"/>
                      <a:pt x="1773" y="1782"/>
                    </a:cubicBezTo>
                    <a:cubicBezTo>
                      <a:pt x="1731" y="1807"/>
                      <a:pt x="1685" y="1818"/>
                      <a:pt x="1640" y="1818"/>
                    </a:cubicBezTo>
                    <a:cubicBezTo>
                      <a:pt x="1601" y="1818"/>
                      <a:pt x="1563" y="1810"/>
                      <a:pt x="1531" y="1796"/>
                    </a:cubicBezTo>
                    <a:cubicBezTo>
                      <a:pt x="1510" y="1752"/>
                      <a:pt x="1498" y="1705"/>
                      <a:pt x="1495" y="1660"/>
                    </a:cubicBezTo>
                    <a:cubicBezTo>
                      <a:pt x="1482" y="1571"/>
                      <a:pt x="1517" y="1478"/>
                      <a:pt x="1559" y="1397"/>
                    </a:cubicBezTo>
                    <a:cubicBezTo>
                      <a:pt x="1597" y="1330"/>
                      <a:pt x="1652" y="1279"/>
                      <a:pt x="1711" y="1240"/>
                    </a:cubicBezTo>
                    <a:cubicBezTo>
                      <a:pt x="1713" y="1240"/>
                      <a:pt x="1716" y="1240"/>
                      <a:pt x="1718" y="1240"/>
                    </a:cubicBezTo>
                    <a:close/>
                    <a:moveTo>
                      <a:pt x="158" y="1638"/>
                    </a:moveTo>
                    <a:cubicBezTo>
                      <a:pt x="167" y="1668"/>
                      <a:pt x="175" y="1700"/>
                      <a:pt x="182" y="1729"/>
                    </a:cubicBezTo>
                    <a:cubicBezTo>
                      <a:pt x="187" y="1756"/>
                      <a:pt x="197" y="1784"/>
                      <a:pt x="208" y="1810"/>
                    </a:cubicBezTo>
                    <a:cubicBezTo>
                      <a:pt x="186" y="1858"/>
                      <a:pt x="165" y="1912"/>
                      <a:pt x="149" y="1967"/>
                    </a:cubicBezTo>
                    <a:cubicBezTo>
                      <a:pt x="149" y="1966"/>
                      <a:pt x="147" y="1963"/>
                      <a:pt x="147" y="1963"/>
                    </a:cubicBezTo>
                    <a:cubicBezTo>
                      <a:pt x="142" y="1916"/>
                      <a:pt x="131" y="1871"/>
                      <a:pt x="128" y="1822"/>
                    </a:cubicBezTo>
                    <a:cubicBezTo>
                      <a:pt x="124" y="1774"/>
                      <a:pt x="128" y="1726"/>
                      <a:pt x="135" y="1679"/>
                    </a:cubicBezTo>
                    <a:cubicBezTo>
                      <a:pt x="139" y="1664"/>
                      <a:pt x="147" y="1650"/>
                      <a:pt x="158" y="1638"/>
                    </a:cubicBezTo>
                    <a:close/>
                    <a:moveTo>
                      <a:pt x="3076" y="1780"/>
                    </a:moveTo>
                    <a:lnTo>
                      <a:pt x="3076" y="1780"/>
                    </a:lnTo>
                    <a:cubicBezTo>
                      <a:pt x="3079" y="1857"/>
                      <a:pt x="3076" y="1933"/>
                      <a:pt x="3065" y="2004"/>
                    </a:cubicBezTo>
                    <a:cubicBezTo>
                      <a:pt x="3065" y="1983"/>
                      <a:pt x="3066" y="1963"/>
                      <a:pt x="3066" y="1945"/>
                    </a:cubicBezTo>
                    <a:cubicBezTo>
                      <a:pt x="3066" y="1905"/>
                      <a:pt x="3064" y="1865"/>
                      <a:pt x="3058" y="1825"/>
                    </a:cubicBezTo>
                    <a:cubicBezTo>
                      <a:pt x="3065" y="1810"/>
                      <a:pt x="3071" y="1795"/>
                      <a:pt x="3076" y="1780"/>
                    </a:cubicBezTo>
                    <a:close/>
                    <a:moveTo>
                      <a:pt x="2399" y="1827"/>
                    </a:moveTo>
                    <a:cubicBezTo>
                      <a:pt x="2398" y="1831"/>
                      <a:pt x="2398" y="1836"/>
                      <a:pt x="2396" y="1839"/>
                    </a:cubicBezTo>
                    <a:cubicBezTo>
                      <a:pt x="2395" y="1843"/>
                      <a:pt x="2392" y="1846"/>
                      <a:pt x="2389" y="1850"/>
                    </a:cubicBezTo>
                    <a:cubicBezTo>
                      <a:pt x="2337" y="1933"/>
                      <a:pt x="2252" y="1970"/>
                      <a:pt x="2168" y="1997"/>
                    </a:cubicBezTo>
                    <a:cubicBezTo>
                      <a:pt x="2154" y="2004"/>
                      <a:pt x="2137" y="2010"/>
                      <a:pt x="2122" y="2015"/>
                    </a:cubicBezTo>
                    <a:lnTo>
                      <a:pt x="2122" y="2003"/>
                    </a:lnTo>
                    <a:cubicBezTo>
                      <a:pt x="2197" y="1981"/>
                      <a:pt x="2265" y="1944"/>
                      <a:pt x="2321" y="1895"/>
                    </a:cubicBezTo>
                    <a:cubicBezTo>
                      <a:pt x="2343" y="1879"/>
                      <a:pt x="2363" y="1857"/>
                      <a:pt x="2382" y="1832"/>
                    </a:cubicBezTo>
                    <a:cubicBezTo>
                      <a:pt x="2388" y="1831"/>
                      <a:pt x="2395" y="1829"/>
                      <a:pt x="2399" y="1827"/>
                    </a:cubicBezTo>
                    <a:close/>
                    <a:moveTo>
                      <a:pt x="2410" y="1617"/>
                    </a:moveTo>
                    <a:cubicBezTo>
                      <a:pt x="2410" y="1619"/>
                      <a:pt x="2410" y="1621"/>
                      <a:pt x="2411" y="1623"/>
                    </a:cubicBezTo>
                    <a:cubicBezTo>
                      <a:pt x="2396" y="1696"/>
                      <a:pt x="2365" y="1762"/>
                      <a:pt x="2322" y="1811"/>
                    </a:cubicBezTo>
                    <a:cubicBezTo>
                      <a:pt x="2279" y="1821"/>
                      <a:pt x="2232" y="1830"/>
                      <a:pt x="2187" y="1830"/>
                    </a:cubicBezTo>
                    <a:cubicBezTo>
                      <a:pt x="2152" y="1830"/>
                      <a:pt x="2118" y="1825"/>
                      <a:pt x="2087" y="1811"/>
                    </a:cubicBezTo>
                    <a:cubicBezTo>
                      <a:pt x="2086" y="1811"/>
                      <a:pt x="2086" y="1811"/>
                      <a:pt x="2086" y="1811"/>
                    </a:cubicBezTo>
                    <a:cubicBezTo>
                      <a:pt x="2082" y="1811"/>
                      <a:pt x="2078" y="1832"/>
                      <a:pt x="2081" y="1836"/>
                    </a:cubicBezTo>
                    <a:cubicBezTo>
                      <a:pt x="2119" y="1861"/>
                      <a:pt x="2160" y="1869"/>
                      <a:pt x="2202" y="1869"/>
                    </a:cubicBezTo>
                    <a:cubicBezTo>
                      <a:pt x="2222" y="1869"/>
                      <a:pt x="2242" y="1867"/>
                      <a:pt x="2261" y="1865"/>
                    </a:cubicBezTo>
                    <a:lnTo>
                      <a:pt x="2261" y="1865"/>
                    </a:lnTo>
                    <a:cubicBezTo>
                      <a:pt x="2223" y="1897"/>
                      <a:pt x="2179" y="1920"/>
                      <a:pt x="2128" y="1938"/>
                    </a:cubicBezTo>
                    <a:cubicBezTo>
                      <a:pt x="2129" y="1915"/>
                      <a:pt x="2129" y="1891"/>
                      <a:pt x="2135" y="1871"/>
                    </a:cubicBezTo>
                    <a:cubicBezTo>
                      <a:pt x="2136" y="1866"/>
                      <a:pt x="2126" y="1863"/>
                      <a:pt x="2119" y="1863"/>
                    </a:cubicBezTo>
                    <a:cubicBezTo>
                      <a:pt x="2115" y="1863"/>
                      <a:pt x="2111" y="1864"/>
                      <a:pt x="2110" y="1866"/>
                    </a:cubicBezTo>
                    <a:cubicBezTo>
                      <a:pt x="2102" y="1894"/>
                      <a:pt x="2096" y="1924"/>
                      <a:pt x="2092" y="1952"/>
                    </a:cubicBezTo>
                    <a:cubicBezTo>
                      <a:pt x="2047" y="1963"/>
                      <a:pt x="2001" y="1969"/>
                      <a:pt x="1955" y="1969"/>
                    </a:cubicBezTo>
                    <a:cubicBezTo>
                      <a:pt x="1890" y="1969"/>
                      <a:pt x="1826" y="1957"/>
                      <a:pt x="1769" y="1931"/>
                    </a:cubicBezTo>
                    <a:cubicBezTo>
                      <a:pt x="1767" y="1930"/>
                      <a:pt x="1764" y="1930"/>
                      <a:pt x="1762" y="1930"/>
                    </a:cubicBezTo>
                    <a:cubicBezTo>
                      <a:pt x="1743" y="1930"/>
                      <a:pt x="1722" y="1964"/>
                      <a:pt x="1744" y="1977"/>
                    </a:cubicBezTo>
                    <a:cubicBezTo>
                      <a:pt x="1810" y="2015"/>
                      <a:pt x="1885" y="2032"/>
                      <a:pt x="1962" y="2032"/>
                    </a:cubicBezTo>
                    <a:cubicBezTo>
                      <a:pt x="2003" y="2032"/>
                      <a:pt x="2045" y="2027"/>
                      <a:pt x="2085" y="2018"/>
                    </a:cubicBezTo>
                    <a:lnTo>
                      <a:pt x="2085" y="2034"/>
                    </a:lnTo>
                    <a:cubicBezTo>
                      <a:pt x="2041" y="2049"/>
                      <a:pt x="1993" y="2060"/>
                      <a:pt x="1945" y="2060"/>
                    </a:cubicBezTo>
                    <a:cubicBezTo>
                      <a:pt x="1924" y="2060"/>
                      <a:pt x="1902" y="2058"/>
                      <a:pt x="1880" y="2052"/>
                    </a:cubicBezTo>
                    <a:cubicBezTo>
                      <a:pt x="1780" y="2030"/>
                      <a:pt x="1683" y="1983"/>
                      <a:pt x="1612" y="1917"/>
                    </a:cubicBezTo>
                    <a:cubicBezTo>
                      <a:pt x="1599" y="1906"/>
                      <a:pt x="1591" y="1893"/>
                      <a:pt x="1580" y="1883"/>
                    </a:cubicBezTo>
                    <a:lnTo>
                      <a:pt x="1580" y="1883"/>
                    </a:lnTo>
                    <a:cubicBezTo>
                      <a:pt x="1600" y="1887"/>
                      <a:pt x="1620" y="1889"/>
                      <a:pt x="1640" y="1889"/>
                    </a:cubicBezTo>
                    <a:cubicBezTo>
                      <a:pt x="1704" y="1889"/>
                      <a:pt x="1769" y="1869"/>
                      <a:pt x="1825" y="1822"/>
                    </a:cubicBezTo>
                    <a:cubicBezTo>
                      <a:pt x="1862" y="1840"/>
                      <a:pt x="1903" y="1849"/>
                      <a:pt x="1943" y="1849"/>
                    </a:cubicBezTo>
                    <a:cubicBezTo>
                      <a:pt x="1951" y="1849"/>
                      <a:pt x="1958" y="1849"/>
                      <a:pt x="1965" y="1849"/>
                    </a:cubicBezTo>
                    <a:cubicBezTo>
                      <a:pt x="2026" y="1842"/>
                      <a:pt x="2069" y="1805"/>
                      <a:pt x="2104" y="1774"/>
                    </a:cubicBezTo>
                    <a:cubicBezTo>
                      <a:pt x="2109" y="1775"/>
                      <a:pt x="2114" y="1775"/>
                      <a:pt x="2119" y="1775"/>
                    </a:cubicBezTo>
                    <a:cubicBezTo>
                      <a:pt x="2144" y="1775"/>
                      <a:pt x="2170" y="1770"/>
                      <a:pt x="2194" y="1767"/>
                    </a:cubicBezTo>
                    <a:cubicBezTo>
                      <a:pt x="2243" y="1754"/>
                      <a:pt x="2278" y="1721"/>
                      <a:pt x="2315" y="1693"/>
                    </a:cubicBezTo>
                    <a:cubicBezTo>
                      <a:pt x="2344" y="1672"/>
                      <a:pt x="2384" y="1650"/>
                      <a:pt x="2410" y="1617"/>
                    </a:cubicBezTo>
                    <a:close/>
                    <a:moveTo>
                      <a:pt x="1163" y="1626"/>
                    </a:moveTo>
                    <a:cubicBezTo>
                      <a:pt x="1160" y="1667"/>
                      <a:pt x="1159" y="1711"/>
                      <a:pt x="1159" y="1752"/>
                    </a:cubicBezTo>
                    <a:cubicBezTo>
                      <a:pt x="1159" y="1844"/>
                      <a:pt x="1152" y="1945"/>
                      <a:pt x="1180" y="2043"/>
                    </a:cubicBezTo>
                    <a:cubicBezTo>
                      <a:pt x="1193" y="2087"/>
                      <a:pt x="1214" y="2131"/>
                      <a:pt x="1239" y="2172"/>
                    </a:cubicBezTo>
                    <a:cubicBezTo>
                      <a:pt x="1147" y="2030"/>
                      <a:pt x="1119" y="1855"/>
                      <a:pt x="1142" y="1718"/>
                    </a:cubicBezTo>
                    <a:cubicBezTo>
                      <a:pt x="1145" y="1688"/>
                      <a:pt x="1152" y="1657"/>
                      <a:pt x="1163" y="1626"/>
                    </a:cubicBezTo>
                    <a:close/>
                    <a:moveTo>
                      <a:pt x="2780" y="2296"/>
                    </a:moveTo>
                    <a:cubicBezTo>
                      <a:pt x="2777" y="2299"/>
                      <a:pt x="2777" y="2303"/>
                      <a:pt x="2776" y="2305"/>
                    </a:cubicBezTo>
                    <a:cubicBezTo>
                      <a:pt x="2769" y="2307"/>
                      <a:pt x="2761" y="2310"/>
                      <a:pt x="2753" y="2312"/>
                    </a:cubicBezTo>
                    <a:cubicBezTo>
                      <a:pt x="2761" y="2307"/>
                      <a:pt x="2771" y="2300"/>
                      <a:pt x="2780" y="2296"/>
                    </a:cubicBezTo>
                    <a:close/>
                    <a:moveTo>
                      <a:pt x="1608" y="2202"/>
                    </a:moveTo>
                    <a:cubicBezTo>
                      <a:pt x="1661" y="2231"/>
                      <a:pt x="1718" y="2255"/>
                      <a:pt x="1776" y="2272"/>
                    </a:cubicBezTo>
                    <a:cubicBezTo>
                      <a:pt x="1853" y="2297"/>
                      <a:pt x="1934" y="2316"/>
                      <a:pt x="2016" y="2323"/>
                    </a:cubicBezTo>
                    <a:cubicBezTo>
                      <a:pt x="1972" y="2341"/>
                      <a:pt x="1931" y="2359"/>
                      <a:pt x="1886" y="2372"/>
                    </a:cubicBezTo>
                    <a:cubicBezTo>
                      <a:pt x="1853" y="2366"/>
                      <a:pt x="1821" y="2361"/>
                      <a:pt x="1791" y="2347"/>
                    </a:cubicBezTo>
                    <a:cubicBezTo>
                      <a:pt x="1716" y="2315"/>
                      <a:pt x="1661" y="2255"/>
                      <a:pt x="1608" y="2202"/>
                    </a:cubicBezTo>
                    <a:close/>
                    <a:moveTo>
                      <a:pt x="2780" y="1576"/>
                    </a:moveTo>
                    <a:cubicBezTo>
                      <a:pt x="2787" y="1598"/>
                      <a:pt x="2791" y="1621"/>
                      <a:pt x="2797" y="1643"/>
                    </a:cubicBezTo>
                    <a:cubicBezTo>
                      <a:pt x="2780" y="1715"/>
                      <a:pt x="2754" y="1785"/>
                      <a:pt x="2725" y="1853"/>
                    </a:cubicBezTo>
                    <a:cubicBezTo>
                      <a:pt x="2698" y="1915"/>
                      <a:pt x="2667" y="1978"/>
                      <a:pt x="2632" y="2040"/>
                    </a:cubicBezTo>
                    <a:cubicBezTo>
                      <a:pt x="2594" y="2074"/>
                      <a:pt x="2556" y="2107"/>
                      <a:pt x="2520" y="2140"/>
                    </a:cubicBezTo>
                    <a:cubicBezTo>
                      <a:pt x="2429" y="2226"/>
                      <a:pt x="2333" y="2327"/>
                      <a:pt x="2202" y="2380"/>
                    </a:cubicBezTo>
                    <a:cubicBezTo>
                      <a:pt x="2165" y="2384"/>
                      <a:pt x="2129" y="2387"/>
                      <a:pt x="2093" y="2388"/>
                    </a:cubicBezTo>
                    <a:cubicBezTo>
                      <a:pt x="2096" y="2374"/>
                      <a:pt x="2102" y="2361"/>
                      <a:pt x="2103" y="2345"/>
                    </a:cubicBezTo>
                    <a:cubicBezTo>
                      <a:pt x="2106" y="2340"/>
                      <a:pt x="2106" y="2334"/>
                      <a:pt x="2106" y="2332"/>
                    </a:cubicBezTo>
                    <a:cubicBezTo>
                      <a:pt x="2110" y="2327"/>
                      <a:pt x="2114" y="2325"/>
                      <a:pt x="2120" y="2321"/>
                    </a:cubicBezTo>
                    <a:cubicBezTo>
                      <a:pt x="2135" y="2319"/>
                      <a:pt x="2150" y="2319"/>
                      <a:pt x="2165" y="2318"/>
                    </a:cubicBezTo>
                    <a:cubicBezTo>
                      <a:pt x="2305" y="2293"/>
                      <a:pt x="2431" y="2215"/>
                      <a:pt x="2530" y="2109"/>
                    </a:cubicBezTo>
                    <a:cubicBezTo>
                      <a:pt x="2630" y="2005"/>
                      <a:pt x="2684" y="1868"/>
                      <a:pt x="2693" y="1725"/>
                    </a:cubicBezTo>
                    <a:cubicBezTo>
                      <a:pt x="2695" y="1711"/>
                      <a:pt x="2695" y="1694"/>
                      <a:pt x="2695" y="1681"/>
                    </a:cubicBezTo>
                    <a:cubicBezTo>
                      <a:pt x="2714" y="1664"/>
                      <a:pt x="2736" y="1646"/>
                      <a:pt x="2753" y="1626"/>
                    </a:cubicBezTo>
                    <a:cubicBezTo>
                      <a:pt x="2764" y="1610"/>
                      <a:pt x="2771" y="1593"/>
                      <a:pt x="2780" y="1576"/>
                    </a:cubicBezTo>
                    <a:close/>
                    <a:moveTo>
                      <a:pt x="2060" y="2348"/>
                    </a:moveTo>
                    <a:lnTo>
                      <a:pt x="2060" y="2348"/>
                    </a:lnTo>
                    <a:cubicBezTo>
                      <a:pt x="2058" y="2362"/>
                      <a:pt x="2055" y="2376"/>
                      <a:pt x="2052" y="2389"/>
                    </a:cubicBezTo>
                    <a:lnTo>
                      <a:pt x="2044" y="2389"/>
                    </a:lnTo>
                    <a:cubicBezTo>
                      <a:pt x="2018" y="2388"/>
                      <a:pt x="1992" y="2385"/>
                      <a:pt x="1965" y="2383"/>
                    </a:cubicBezTo>
                    <a:cubicBezTo>
                      <a:pt x="2000" y="2376"/>
                      <a:pt x="2032" y="2362"/>
                      <a:pt x="2060" y="2348"/>
                    </a:cubicBezTo>
                    <a:close/>
                    <a:moveTo>
                      <a:pt x="808" y="2077"/>
                    </a:moveTo>
                    <a:lnTo>
                      <a:pt x="808" y="2077"/>
                    </a:lnTo>
                    <a:cubicBezTo>
                      <a:pt x="820" y="2099"/>
                      <a:pt x="833" y="2124"/>
                      <a:pt x="845" y="2143"/>
                    </a:cubicBezTo>
                    <a:cubicBezTo>
                      <a:pt x="911" y="2249"/>
                      <a:pt x="1006" y="2327"/>
                      <a:pt x="1105" y="2389"/>
                    </a:cubicBezTo>
                    <a:cubicBezTo>
                      <a:pt x="1148" y="2443"/>
                      <a:pt x="1196" y="2491"/>
                      <a:pt x="1248" y="2535"/>
                    </a:cubicBezTo>
                    <a:cubicBezTo>
                      <a:pt x="1101" y="2431"/>
                      <a:pt x="936" y="2327"/>
                      <a:pt x="848" y="2165"/>
                    </a:cubicBezTo>
                    <a:cubicBezTo>
                      <a:pt x="833" y="2138"/>
                      <a:pt x="820" y="2106"/>
                      <a:pt x="808" y="2077"/>
                    </a:cubicBezTo>
                    <a:close/>
                    <a:moveTo>
                      <a:pt x="2715" y="2453"/>
                    </a:moveTo>
                    <a:cubicBezTo>
                      <a:pt x="2709" y="2466"/>
                      <a:pt x="2702" y="2483"/>
                      <a:pt x="2695" y="2497"/>
                    </a:cubicBezTo>
                    <a:cubicBezTo>
                      <a:pt x="2643" y="2519"/>
                      <a:pt x="2587" y="2537"/>
                      <a:pt x="2528" y="2550"/>
                    </a:cubicBezTo>
                    <a:cubicBezTo>
                      <a:pt x="2486" y="2560"/>
                      <a:pt x="2440" y="2566"/>
                      <a:pt x="2396" y="2572"/>
                    </a:cubicBezTo>
                    <a:cubicBezTo>
                      <a:pt x="2395" y="2567"/>
                      <a:pt x="2395" y="2561"/>
                      <a:pt x="2392" y="2559"/>
                    </a:cubicBezTo>
                    <a:cubicBezTo>
                      <a:pt x="2502" y="2537"/>
                      <a:pt x="2611" y="2502"/>
                      <a:pt x="2715" y="2453"/>
                    </a:cubicBezTo>
                    <a:close/>
                    <a:moveTo>
                      <a:pt x="2354" y="2567"/>
                    </a:moveTo>
                    <a:cubicBezTo>
                      <a:pt x="2355" y="2568"/>
                      <a:pt x="2355" y="2574"/>
                      <a:pt x="2356" y="2578"/>
                    </a:cubicBezTo>
                    <a:cubicBezTo>
                      <a:pt x="2327" y="2581"/>
                      <a:pt x="2298" y="2581"/>
                      <a:pt x="2268" y="2582"/>
                    </a:cubicBezTo>
                    <a:cubicBezTo>
                      <a:pt x="2282" y="2581"/>
                      <a:pt x="2296" y="2578"/>
                      <a:pt x="2310" y="2575"/>
                    </a:cubicBezTo>
                    <a:cubicBezTo>
                      <a:pt x="2323" y="2574"/>
                      <a:pt x="2340" y="2568"/>
                      <a:pt x="2354" y="2567"/>
                    </a:cubicBezTo>
                    <a:close/>
                    <a:moveTo>
                      <a:pt x="864" y="2558"/>
                    </a:moveTo>
                    <a:lnTo>
                      <a:pt x="864" y="2558"/>
                    </a:lnTo>
                    <a:cubicBezTo>
                      <a:pt x="879" y="2569"/>
                      <a:pt x="895" y="2580"/>
                      <a:pt x="911" y="2592"/>
                    </a:cubicBezTo>
                    <a:cubicBezTo>
                      <a:pt x="909" y="2601"/>
                      <a:pt x="909" y="2614"/>
                      <a:pt x="906" y="2623"/>
                    </a:cubicBezTo>
                    <a:cubicBezTo>
                      <a:pt x="892" y="2601"/>
                      <a:pt x="877" y="2581"/>
                      <a:pt x="864" y="2559"/>
                    </a:cubicBezTo>
                    <a:cubicBezTo>
                      <a:pt x="864" y="2559"/>
                      <a:pt x="864" y="2558"/>
                      <a:pt x="864" y="2558"/>
                    </a:cubicBezTo>
                    <a:close/>
                    <a:moveTo>
                      <a:pt x="1370" y="2622"/>
                    </a:moveTo>
                    <a:cubicBezTo>
                      <a:pt x="1422" y="2658"/>
                      <a:pt x="1477" y="2688"/>
                      <a:pt x="1535" y="2711"/>
                    </a:cubicBezTo>
                    <a:cubicBezTo>
                      <a:pt x="1553" y="2720"/>
                      <a:pt x="1573" y="2727"/>
                      <a:pt x="1594" y="2733"/>
                    </a:cubicBezTo>
                    <a:cubicBezTo>
                      <a:pt x="1580" y="2733"/>
                      <a:pt x="1566" y="2734"/>
                      <a:pt x="1553" y="2734"/>
                    </a:cubicBezTo>
                    <a:cubicBezTo>
                      <a:pt x="1546" y="2734"/>
                      <a:pt x="1539" y="2734"/>
                      <a:pt x="1532" y="2733"/>
                    </a:cubicBezTo>
                    <a:cubicBezTo>
                      <a:pt x="1476" y="2699"/>
                      <a:pt x="1422" y="2662"/>
                      <a:pt x="1370" y="2622"/>
                    </a:cubicBezTo>
                    <a:close/>
                    <a:moveTo>
                      <a:pt x="1693" y="2772"/>
                    </a:moveTo>
                    <a:cubicBezTo>
                      <a:pt x="1718" y="2782"/>
                      <a:pt x="1744" y="2791"/>
                      <a:pt x="1771" y="2800"/>
                    </a:cubicBezTo>
                    <a:lnTo>
                      <a:pt x="1730" y="2826"/>
                    </a:lnTo>
                    <a:cubicBezTo>
                      <a:pt x="1711" y="2819"/>
                      <a:pt x="1693" y="2816"/>
                      <a:pt x="1674" y="2808"/>
                    </a:cubicBezTo>
                    <a:cubicBezTo>
                      <a:pt x="1654" y="2800"/>
                      <a:pt x="1635" y="2789"/>
                      <a:pt x="1619" y="2780"/>
                    </a:cubicBezTo>
                    <a:cubicBezTo>
                      <a:pt x="1642" y="2779"/>
                      <a:pt x="1667" y="2776"/>
                      <a:pt x="1693" y="2772"/>
                    </a:cubicBezTo>
                    <a:close/>
                    <a:moveTo>
                      <a:pt x="1837" y="2819"/>
                    </a:moveTo>
                    <a:cubicBezTo>
                      <a:pt x="1972" y="2856"/>
                      <a:pt x="2114" y="2881"/>
                      <a:pt x="2259" y="2882"/>
                    </a:cubicBezTo>
                    <a:cubicBezTo>
                      <a:pt x="2222" y="2891"/>
                      <a:pt x="2185" y="2899"/>
                      <a:pt x="2143" y="2899"/>
                    </a:cubicBezTo>
                    <a:cubicBezTo>
                      <a:pt x="2138" y="2899"/>
                      <a:pt x="2132" y="2899"/>
                      <a:pt x="2126" y="2899"/>
                    </a:cubicBezTo>
                    <a:cubicBezTo>
                      <a:pt x="2019" y="2897"/>
                      <a:pt x="1906" y="2875"/>
                      <a:pt x="1792" y="2842"/>
                    </a:cubicBezTo>
                    <a:cubicBezTo>
                      <a:pt x="1807" y="2835"/>
                      <a:pt x="1821" y="2827"/>
                      <a:pt x="1837" y="2819"/>
                    </a:cubicBezTo>
                    <a:close/>
                    <a:moveTo>
                      <a:pt x="933" y="2605"/>
                    </a:moveTo>
                    <a:cubicBezTo>
                      <a:pt x="1056" y="2727"/>
                      <a:pt x="1203" y="2820"/>
                      <a:pt x="1352" y="2904"/>
                    </a:cubicBezTo>
                    <a:cubicBezTo>
                      <a:pt x="1372" y="2916"/>
                      <a:pt x="1394" y="2929"/>
                      <a:pt x="1415" y="2939"/>
                    </a:cubicBezTo>
                    <a:cubicBezTo>
                      <a:pt x="1400" y="2940"/>
                      <a:pt x="1385" y="2943"/>
                      <a:pt x="1367" y="2944"/>
                    </a:cubicBezTo>
                    <a:cubicBezTo>
                      <a:pt x="1240" y="2882"/>
                      <a:pt x="1118" y="2808"/>
                      <a:pt x="999" y="2731"/>
                    </a:cubicBezTo>
                    <a:cubicBezTo>
                      <a:pt x="981" y="2718"/>
                      <a:pt x="965" y="2705"/>
                      <a:pt x="947" y="2692"/>
                    </a:cubicBezTo>
                    <a:cubicBezTo>
                      <a:pt x="943" y="2685"/>
                      <a:pt x="939" y="2677"/>
                      <a:pt x="933" y="2670"/>
                    </a:cubicBezTo>
                    <a:cubicBezTo>
                      <a:pt x="931" y="2648"/>
                      <a:pt x="931" y="2625"/>
                      <a:pt x="933" y="2605"/>
                    </a:cubicBezTo>
                    <a:close/>
                    <a:moveTo>
                      <a:pt x="1463" y="2965"/>
                    </a:moveTo>
                    <a:cubicBezTo>
                      <a:pt x="1507" y="2988"/>
                      <a:pt x="1551" y="3011"/>
                      <a:pt x="1597" y="3033"/>
                    </a:cubicBezTo>
                    <a:cubicBezTo>
                      <a:pt x="1542" y="3014"/>
                      <a:pt x="1488" y="2994"/>
                      <a:pt x="1434" y="2969"/>
                    </a:cubicBezTo>
                    <a:cubicBezTo>
                      <a:pt x="1444" y="2967"/>
                      <a:pt x="1454" y="2966"/>
                      <a:pt x="1463" y="2965"/>
                    </a:cubicBezTo>
                    <a:close/>
                    <a:moveTo>
                      <a:pt x="3338" y="1566"/>
                    </a:moveTo>
                    <a:lnTo>
                      <a:pt x="3338" y="1566"/>
                    </a:lnTo>
                    <a:cubicBezTo>
                      <a:pt x="3346" y="1608"/>
                      <a:pt x="3354" y="1649"/>
                      <a:pt x="3361" y="1692"/>
                    </a:cubicBezTo>
                    <a:cubicBezTo>
                      <a:pt x="3404" y="1974"/>
                      <a:pt x="3417" y="2286"/>
                      <a:pt x="3266" y="2559"/>
                    </a:cubicBezTo>
                    <a:cubicBezTo>
                      <a:pt x="3128" y="2804"/>
                      <a:pt x="2881" y="2984"/>
                      <a:pt x="2610" y="3060"/>
                    </a:cubicBezTo>
                    <a:lnTo>
                      <a:pt x="2589" y="3064"/>
                    </a:lnTo>
                    <a:cubicBezTo>
                      <a:pt x="2718" y="2977"/>
                      <a:pt x="2798" y="2855"/>
                      <a:pt x="2863" y="2731"/>
                    </a:cubicBezTo>
                    <a:cubicBezTo>
                      <a:pt x="2987" y="2655"/>
                      <a:pt x="3097" y="2555"/>
                      <a:pt x="3175" y="2431"/>
                    </a:cubicBezTo>
                    <a:cubicBezTo>
                      <a:pt x="3299" y="2237"/>
                      <a:pt x="3327" y="2021"/>
                      <a:pt x="3321" y="1811"/>
                    </a:cubicBezTo>
                    <a:cubicBezTo>
                      <a:pt x="3340" y="1733"/>
                      <a:pt x="3347" y="1650"/>
                      <a:pt x="3338" y="1566"/>
                    </a:cubicBezTo>
                    <a:close/>
                    <a:moveTo>
                      <a:pt x="282" y="2121"/>
                    </a:moveTo>
                    <a:cubicBezTo>
                      <a:pt x="307" y="2194"/>
                      <a:pt x="340" y="2263"/>
                      <a:pt x="377" y="2327"/>
                    </a:cubicBezTo>
                    <a:cubicBezTo>
                      <a:pt x="369" y="2359"/>
                      <a:pt x="362" y="2391"/>
                      <a:pt x="366" y="2422"/>
                    </a:cubicBezTo>
                    <a:cubicBezTo>
                      <a:pt x="375" y="2484"/>
                      <a:pt x="395" y="2542"/>
                      <a:pt x="408" y="2603"/>
                    </a:cubicBezTo>
                    <a:cubicBezTo>
                      <a:pt x="420" y="2665"/>
                      <a:pt x="441" y="2724"/>
                      <a:pt x="461" y="2786"/>
                    </a:cubicBezTo>
                    <a:cubicBezTo>
                      <a:pt x="479" y="2848"/>
                      <a:pt x="531" y="2892"/>
                      <a:pt x="559" y="2948"/>
                    </a:cubicBezTo>
                    <a:cubicBezTo>
                      <a:pt x="575" y="2987"/>
                      <a:pt x="575" y="3040"/>
                      <a:pt x="586" y="3084"/>
                    </a:cubicBezTo>
                    <a:cubicBezTo>
                      <a:pt x="573" y="3075"/>
                      <a:pt x="559" y="3062"/>
                      <a:pt x="547" y="3049"/>
                    </a:cubicBezTo>
                    <a:cubicBezTo>
                      <a:pt x="492" y="2991"/>
                      <a:pt x="441" y="2930"/>
                      <a:pt x="394" y="2864"/>
                    </a:cubicBezTo>
                    <a:cubicBezTo>
                      <a:pt x="347" y="2800"/>
                      <a:pt x="308" y="2725"/>
                      <a:pt x="282" y="2648"/>
                    </a:cubicBezTo>
                    <a:cubicBezTo>
                      <a:pt x="255" y="2567"/>
                      <a:pt x="282" y="2476"/>
                      <a:pt x="274" y="2396"/>
                    </a:cubicBezTo>
                    <a:cubicBezTo>
                      <a:pt x="267" y="2315"/>
                      <a:pt x="260" y="2237"/>
                      <a:pt x="274" y="2155"/>
                    </a:cubicBezTo>
                    <a:cubicBezTo>
                      <a:pt x="277" y="2143"/>
                      <a:pt x="280" y="2133"/>
                      <a:pt x="282" y="2121"/>
                    </a:cubicBezTo>
                    <a:close/>
                    <a:moveTo>
                      <a:pt x="3328" y="1328"/>
                    </a:moveTo>
                    <a:cubicBezTo>
                      <a:pt x="3412" y="1405"/>
                      <a:pt x="3483" y="1502"/>
                      <a:pt x="3521" y="1609"/>
                    </a:cubicBezTo>
                    <a:cubicBezTo>
                      <a:pt x="3582" y="1784"/>
                      <a:pt x="3540" y="1966"/>
                      <a:pt x="3512" y="2128"/>
                    </a:cubicBezTo>
                    <a:cubicBezTo>
                      <a:pt x="3485" y="2293"/>
                      <a:pt x="3437" y="2457"/>
                      <a:pt x="3351" y="2601"/>
                    </a:cubicBezTo>
                    <a:cubicBezTo>
                      <a:pt x="3266" y="2744"/>
                      <a:pt x="3161" y="2877"/>
                      <a:pt x="3035" y="2981"/>
                    </a:cubicBezTo>
                    <a:cubicBezTo>
                      <a:pt x="2922" y="3076"/>
                      <a:pt x="2809" y="3172"/>
                      <a:pt x="2674" y="3234"/>
                    </a:cubicBezTo>
                    <a:cubicBezTo>
                      <a:pt x="2659" y="3241"/>
                      <a:pt x="2645" y="3250"/>
                      <a:pt x="2629" y="3256"/>
                    </a:cubicBezTo>
                    <a:cubicBezTo>
                      <a:pt x="2538" y="3290"/>
                      <a:pt x="2444" y="3294"/>
                      <a:pt x="2352" y="3294"/>
                    </a:cubicBezTo>
                    <a:cubicBezTo>
                      <a:pt x="2329" y="3294"/>
                      <a:pt x="2306" y="3293"/>
                      <a:pt x="2283" y="3293"/>
                    </a:cubicBezTo>
                    <a:cubicBezTo>
                      <a:pt x="2256" y="3293"/>
                      <a:pt x="2230" y="3294"/>
                      <a:pt x="2204" y="3295"/>
                    </a:cubicBezTo>
                    <a:cubicBezTo>
                      <a:pt x="2174" y="3296"/>
                      <a:pt x="2144" y="3297"/>
                      <a:pt x="2115" y="3297"/>
                    </a:cubicBezTo>
                    <a:cubicBezTo>
                      <a:pt x="2006" y="3297"/>
                      <a:pt x="1898" y="3287"/>
                      <a:pt x="1793" y="3262"/>
                    </a:cubicBezTo>
                    <a:cubicBezTo>
                      <a:pt x="1663" y="3232"/>
                      <a:pt x="1521" y="3218"/>
                      <a:pt x="1398" y="3149"/>
                    </a:cubicBezTo>
                    <a:cubicBezTo>
                      <a:pt x="1359" y="3126"/>
                      <a:pt x="1324" y="3101"/>
                      <a:pt x="1290" y="3071"/>
                    </a:cubicBezTo>
                    <a:lnTo>
                      <a:pt x="1290" y="3071"/>
                    </a:lnTo>
                    <a:cubicBezTo>
                      <a:pt x="1356" y="3083"/>
                      <a:pt x="1422" y="3091"/>
                      <a:pt x="1488" y="3098"/>
                    </a:cubicBezTo>
                    <a:cubicBezTo>
                      <a:pt x="1693" y="3161"/>
                      <a:pt x="1904" y="3202"/>
                      <a:pt x="2121" y="3202"/>
                    </a:cubicBezTo>
                    <a:cubicBezTo>
                      <a:pt x="2132" y="3202"/>
                      <a:pt x="2142" y="3202"/>
                      <a:pt x="2153" y="3201"/>
                    </a:cubicBezTo>
                    <a:cubicBezTo>
                      <a:pt x="2480" y="3197"/>
                      <a:pt x="2817" y="3087"/>
                      <a:pt x="3068" y="2864"/>
                    </a:cubicBezTo>
                    <a:cubicBezTo>
                      <a:pt x="3333" y="2640"/>
                      <a:pt x="3437" y="2290"/>
                      <a:pt x="3430" y="1975"/>
                    </a:cubicBezTo>
                    <a:cubicBezTo>
                      <a:pt x="3428" y="1762"/>
                      <a:pt x="3375" y="1539"/>
                      <a:pt x="3328" y="1328"/>
                    </a:cubicBezTo>
                    <a:close/>
                    <a:moveTo>
                      <a:pt x="1904" y="0"/>
                    </a:moveTo>
                    <a:cubicBezTo>
                      <a:pt x="1837" y="2"/>
                      <a:pt x="1773" y="22"/>
                      <a:pt x="1708" y="33"/>
                    </a:cubicBezTo>
                    <a:cubicBezTo>
                      <a:pt x="1642" y="40"/>
                      <a:pt x="1580" y="66"/>
                      <a:pt x="1517" y="82"/>
                    </a:cubicBezTo>
                    <a:cubicBezTo>
                      <a:pt x="1454" y="97"/>
                      <a:pt x="1379" y="79"/>
                      <a:pt x="1316" y="102"/>
                    </a:cubicBezTo>
                    <a:cubicBezTo>
                      <a:pt x="1240" y="130"/>
                      <a:pt x="1187" y="205"/>
                      <a:pt x="1123" y="248"/>
                    </a:cubicBezTo>
                    <a:cubicBezTo>
                      <a:pt x="1117" y="235"/>
                      <a:pt x="1106" y="220"/>
                      <a:pt x="1104" y="220"/>
                    </a:cubicBezTo>
                    <a:cubicBezTo>
                      <a:pt x="1104" y="220"/>
                      <a:pt x="1104" y="220"/>
                      <a:pt x="1104" y="220"/>
                    </a:cubicBezTo>
                    <a:cubicBezTo>
                      <a:pt x="1085" y="238"/>
                      <a:pt x="1075" y="266"/>
                      <a:pt x="1048" y="267"/>
                    </a:cubicBezTo>
                    <a:cubicBezTo>
                      <a:pt x="1047" y="267"/>
                      <a:pt x="1046" y="267"/>
                      <a:pt x="1045" y="267"/>
                    </a:cubicBezTo>
                    <a:cubicBezTo>
                      <a:pt x="1017" y="267"/>
                      <a:pt x="978" y="248"/>
                      <a:pt x="946" y="245"/>
                    </a:cubicBezTo>
                    <a:cubicBezTo>
                      <a:pt x="913" y="241"/>
                      <a:pt x="867" y="218"/>
                      <a:pt x="834" y="218"/>
                    </a:cubicBezTo>
                    <a:cubicBezTo>
                      <a:pt x="801" y="218"/>
                      <a:pt x="785" y="238"/>
                      <a:pt x="759" y="247"/>
                    </a:cubicBezTo>
                    <a:cubicBezTo>
                      <a:pt x="731" y="256"/>
                      <a:pt x="717" y="284"/>
                      <a:pt x="691" y="296"/>
                    </a:cubicBezTo>
                    <a:cubicBezTo>
                      <a:pt x="665" y="309"/>
                      <a:pt x="626" y="307"/>
                      <a:pt x="602" y="324"/>
                    </a:cubicBezTo>
                    <a:cubicBezTo>
                      <a:pt x="578" y="339"/>
                      <a:pt x="541" y="343"/>
                      <a:pt x="519" y="364"/>
                    </a:cubicBezTo>
                    <a:cubicBezTo>
                      <a:pt x="497" y="383"/>
                      <a:pt x="503" y="428"/>
                      <a:pt x="483" y="449"/>
                    </a:cubicBezTo>
                    <a:lnTo>
                      <a:pt x="424" y="514"/>
                    </a:lnTo>
                    <a:cubicBezTo>
                      <a:pt x="406" y="534"/>
                      <a:pt x="373" y="544"/>
                      <a:pt x="354" y="566"/>
                    </a:cubicBezTo>
                    <a:cubicBezTo>
                      <a:pt x="333" y="587"/>
                      <a:pt x="306" y="600"/>
                      <a:pt x="286" y="624"/>
                    </a:cubicBezTo>
                    <a:cubicBezTo>
                      <a:pt x="269" y="646"/>
                      <a:pt x="244" y="665"/>
                      <a:pt x="227" y="687"/>
                    </a:cubicBezTo>
                    <a:cubicBezTo>
                      <a:pt x="209" y="710"/>
                      <a:pt x="211" y="745"/>
                      <a:pt x="190" y="768"/>
                    </a:cubicBezTo>
                    <a:cubicBezTo>
                      <a:pt x="172" y="790"/>
                      <a:pt x="141" y="804"/>
                      <a:pt x="120" y="826"/>
                    </a:cubicBezTo>
                    <a:cubicBezTo>
                      <a:pt x="101" y="848"/>
                      <a:pt x="73" y="867"/>
                      <a:pt x="57" y="892"/>
                    </a:cubicBezTo>
                    <a:cubicBezTo>
                      <a:pt x="37" y="915"/>
                      <a:pt x="44" y="951"/>
                      <a:pt x="32" y="979"/>
                    </a:cubicBezTo>
                    <a:cubicBezTo>
                      <a:pt x="18" y="1009"/>
                      <a:pt x="3" y="1038"/>
                      <a:pt x="2" y="1072"/>
                    </a:cubicBezTo>
                    <a:cubicBezTo>
                      <a:pt x="0" y="1107"/>
                      <a:pt x="24" y="1151"/>
                      <a:pt x="25" y="1185"/>
                    </a:cubicBezTo>
                    <a:cubicBezTo>
                      <a:pt x="28" y="1222"/>
                      <a:pt x="31" y="1257"/>
                      <a:pt x="39" y="1293"/>
                    </a:cubicBezTo>
                    <a:cubicBezTo>
                      <a:pt x="46" y="1323"/>
                      <a:pt x="66" y="1361"/>
                      <a:pt x="31" y="1378"/>
                    </a:cubicBezTo>
                    <a:cubicBezTo>
                      <a:pt x="29" y="1378"/>
                      <a:pt x="46" y="1385"/>
                      <a:pt x="51" y="1385"/>
                    </a:cubicBezTo>
                    <a:cubicBezTo>
                      <a:pt x="52" y="1385"/>
                      <a:pt x="52" y="1385"/>
                      <a:pt x="53" y="1385"/>
                    </a:cubicBezTo>
                    <a:cubicBezTo>
                      <a:pt x="92" y="1378"/>
                      <a:pt x="91" y="1360"/>
                      <a:pt x="87" y="1337"/>
                    </a:cubicBezTo>
                    <a:cubicBezTo>
                      <a:pt x="83" y="1305"/>
                      <a:pt x="55" y="1265"/>
                      <a:pt x="62" y="1236"/>
                    </a:cubicBezTo>
                    <a:cubicBezTo>
                      <a:pt x="66" y="1209"/>
                      <a:pt x="66" y="1178"/>
                      <a:pt x="69" y="1149"/>
                    </a:cubicBezTo>
                    <a:cubicBezTo>
                      <a:pt x="72" y="1121"/>
                      <a:pt x="77" y="1093"/>
                      <a:pt x="87" y="1067"/>
                    </a:cubicBezTo>
                    <a:cubicBezTo>
                      <a:pt x="99" y="1041"/>
                      <a:pt x="154" y="1037"/>
                      <a:pt x="172" y="1013"/>
                    </a:cubicBezTo>
                    <a:cubicBezTo>
                      <a:pt x="189" y="991"/>
                      <a:pt x="200" y="965"/>
                      <a:pt x="222" y="947"/>
                    </a:cubicBezTo>
                    <a:cubicBezTo>
                      <a:pt x="244" y="928"/>
                      <a:pt x="262" y="906"/>
                      <a:pt x="286" y="888"/>
                    </a:cubicBezTo>
                    <a:cubicBezTo>
                      <a:pt x="311" y="871"/>
                      <a:pt x="307" y="837"/>
                      <a:pt x="333" y="819"/>
                    </a:cubicBezTo>
                    <a:cubicBezTo>
                      <a:pt x="344" y="812"/>
                      <a:pt x="365" y="812"/>
                      <a:pt x="386" y="812"/>
                    </a:cubicBezTo>
                    <a:cubicBezTo>
                      <a:pt x="407" y="812"/>
                      <a:pt x="428" y="812"/>
                      <a:pt x="438" y="804"/>
                    </a:cubicBezTo>
                    <a:cubicBezTo>
                      <a:pt x="461" y="786"/>
                      <a:pt x="476" y="775"/>
                      <a:pt x="497" y="759"/>
                    </a:cubicBezTo>
                    <a:cubicBezTo>
                      <a:pt x="516" y="745"/>
                      <a:pt x="507" y="708"/>
                      <a:pt x="527" y="694"/>
                    </a:cubicBezTo>
                    <a:cubicBezTo>
                      <a:pt x="541" y="686"/>
                      <a:pt x="560" y="682"/>
                      <a:pt x="580" y="676"/>
                    </a:cubicBezTo>
                    <a:cubicBezTo>
                      <a:pt x="586" y="681"/>
                      <a:pt x="592" y="685"/>
                      <a:pt x="595" y="685"/>
                    </a:cubicBezTo>
                    <a:cubicBezTo>
                      <a:pt x="597" y="685"/>
                      <a:pt x="598" y="684"/>
                      <a:pt x="599" y="683"/>
                    </a:cubicBezTo>
                    <a:cubicBezTo>
                      <a:pt x="607" y="673"/>
                      <a:pt x="614" y="662"/>
                      <a:pt x="622" y="651"/>
                    </a:cubicBezTo>
                    <a:cubicBezTo>
                      <a:pt x="633" y="640"/>
                      <a:pt x="643" y="628"/>
                      <a:pt x="657" y="620"/>
                    </a:cubicBezTo>
                    <a:cubicBezTo>
                      <a:pt x="676" y="606"/>
                      <a:pt x="706" y="604"/>
                      <a:pt x="725" y="591"/>
                    </a:cubicBezTo>
                    <a:cubicBezTo>
                      <a:pt x="745" y="577"/>
                      <a:pt x="748" y="548"/>
                      <a:pt x="765" y="534"/>
                    </a:cubicBezTo>
                    <a:cubicBezTo>
                      <a:pt x="772" y="529"/>
                      <a:pt x="779" y="521"/>
                      <a:pt x="785" y="511"/>
                    </a:cubicBezTo>
                    <a:cubicBezTo>
                      <a:pt x="833" y="494"/>
                      <a:pt x="885" y="482"/>
                      <a:pt x="931" y="465"/>
                    </a:cubicBezTo>
                    <a:cubicBezTo>
                      <a:pt x="975" y="453"/>
                      <a:pt x="1021" y="449"/>
                      <a:pt x="1068" y="445"/>
                    </a:cubicBezTo>
                    <a:lnTo>
                      <a:pt x="1068" y="445"/>
                    </a:lnTo>
                    <a:cubicBezTo>
                      <a:pt x="1021" y="467"/>
                      <a:pt x="975" y="490"/>
                      <a:pt x="933" y="523"/>
                    </a:cubicBezTo>
                    <a:cubicBezTo>
                      <a:pt x="911" y="543"/>
                      <a:pt x="892" y="563"/>
                      <a:pt x="874" y="585"/>
                    </a:cubicBezTo>
                    <a:cubicBezTo>
                      <a:pt x="855" y="593"/>
                      <a:pt x="836" y="603"/>
                      <a:pt x="819" y="613"/>
                    </a:cubicBezTo>
                    <a:cubicBezTo>
                      <a:pt x="767" y="644"/>
                      <a:pt x="716" y="676"/>
                      <a:pt x="665" y="713"/>
                    </a:cubicBezTo>
                    <a:cubicBezTo>
                      <a:pt x="620" y="752"/>
                      <a:pt x="586" y="805"/>
                      <a:pt x="540" y="847"/>
                    </a:cubicBezTo>
                    <a:cubicBezTo>
                      <a:pt x="493" y="887"/>
                      <a:pt x="438" y="921"/>
                      <a:pt x="394" y="965"/>
                    </a:cubicBezTo>
                    <a:cubicBezTo>
                      <a:pt x="351" y="1010"/>
                      <a:pt x="303" y="1054"/>
                      <a:pt x="264" y="1108"/>
                    </a:cubicBezTo>
                    <a:cubicBezTo>
                      <a:pt x="230" y="1160"/>
                      <a:pt x="216" y="1224"/>
                      <a:pt x="194" y="1280"/>
                    </a:cubicBezTo>
                    <a:cubicBezTo>
                      <a:pt x="165" y="1319"/>
                      <a:pt x="132" y="1354"/>
                      <a:pt x="110" y="1397"/>
                    </a:cubicBezTo>
                    <a:cubicBezTo>
                      <a:pt x="84" y="1444"/>
                      <a:pt x="87" y="1500"/>
                      <a:pt x="70" y="1550"/>
                    </a:cubicBezTo>
                    <a:cubicBezTo>
                      <a:pt x="55" y="1605"/>
                      <a:pt x="37" y="1663"/>
                      <a:pt x="42" y="1721"/>
                    </a:cubicBezTo>
                    <a:cubicBezTo>
                      <a:pt x="44" y="1780"/>
                      <a:pt x="77" y="1839"/>
                      <a:pt x="91" y="1894"/>
                    </a:cubicBezTo>
                    <a:cubicBezTo>
                      <a:pt x="99" y="1935"/>
                      <a:pt x="113" y="1974"/>
                      <a:pt x="131" y="2011"/>
                    </a:cubicBezTo>
                    <a:cubicBezTo>
                      <a:pt x="113" y="2085"/>
                      <a:pt x="98" y="2161"/>
                      <a:pt x="97" y="2238"/>
                    </a:cubicBezTo>
                    <a:cubicBezTo>
                      <a:pt x="94" y="2327"/>
                      <a:pt x="127" y="2416"/>
                      <a:pt x="146" y="2500"/>
                    </a:cubicBezTo>
                    <a:cubicBezTo>
                      <a:pt x="167" y="2594"/>
                      <a:pt x="196" y="2689"/>
                      <a:pt x="244" y="2773"/>
                    </a:cubicBezTo>
                    <a:cubicBezTo>
                      <a:pt x="296" y="2857"/>
                      <a:pt x="373" y="2922"/>
                      <a:pt x="438" y="2988"/>
                    </a:cubicBezTo>
                    <a:cubicBezTo>
                      <a:pt x="490" y="3043"/>
                      <a:pt x="548" y="3091"/>
                      <a:pt x="609" y="3133"/>
                    </a:cubicBezTo>
                    <a:cubicBezTo>
                      <a:pt x="642" y="3178"/>
                      <a:pt x="677" y="3221"/>
                      <a:pt x="713" y="3262"/>
                    </a:cubicBezTo>
                    <a:cubicBezTo>
                      <a:pt x="754" y="3307"/>
                      <a:pt x="820" y="3322"/>
                      <a:pt x="867" y="3358"/>
                    </a:cubicBezTo>
                    <a:cubicBezTo>
                      <a:pt x="911" y="3398"/>
                      <a:pt x="950" y="3455"/>
                      <a:pt x="1002" y="3486"/>
                    </a:cubicBezTo>
                    <a:cubicBezTo>
                      <a:pt x="1056" y="3518"/>
                      <a:pt x="1116" y="3537"/>
                      <a:pt x="1173" y="3563"/>
                    </a:cubicBezTo>
                    <a:cubicBezTo>
                      <a:pt x="1232" y="3585"/>
                      <a:pt x="1284" y="3625"/>
                      <a:pt x="1346" y="3639"/>
                    </a:cubicBezTo>
                    <a:cubicBezTo>
                      <a:pt x="1408" y="3654"/>
                      <a:pt x="1474" y="3647"/>
                      <a:pt x="1536" y="3653"/>
                    </a:cubicBezTo>
                    <a:cubicBezTo>
                      <a:pt x="1550" y="3654"/>
                      <a:pt x="1563" y="3655"/>
                      <a:pt x="1577" y="3655"/>
                    </a:cubicBezTo>
                    <a:cubicBezTo>
                      <a:pt x="1625" y="3655"/>
                      <a:pt x="1675" y="3647"/>
                      <a:pt x="1723" y="3647"/>
                    </a:cubicBezTo>
                    <a:cubicBezTo>
                      <a:pt x="1725" y="3647"/>
                      <a:pt x="1726" y="3647"/>
                      <a:pt x="1727" y="3647"/>
                    </a:cubicBezTo>
                    <a:cubicBezTo>
                      <a:pt x="1779" y="3647"/>
                      <a:pt x="1834" y="3670"/>
                      <a:pt x="1887" y="3670"/>
                    </a:cubicBezTo>
                    <a:cubicBezTo>
                      <a:pt x="1896" y="3670"/>
                      <a:pt x="1905" y="3669"/>
                      <a:pt x="1915" y="3668"/>
                    </a:cubicBezTo>
                    <a:cubicBezTo>
                      <a:pt x="1956" y="3661"/>
                      <a:pt x="1992" y="3639"/>
                      <a:pt x="2027" y="3617"/>
                    </a:cubicBezTo>
                    <a:cubicBezTo>
                      <a:pt x="2071" y="3599"/>
                      <a:pt x="2114" y="3578"/>
                      <a:pt x="2157" y="3565"/>
                    </a:cubicBezTo>
                    <a:cubicBezTo>
                      <a:pt x="2197" y="3551"/>
                      <a:pt x="2234" y="3536"/>
                      <a:pt x="2272" y="3515"/>
                    </a:cubicBezTo>
                    <a:cubicBezTo>
                      <a:pt x="2305" y="3510"/>
                      <a:pt x="2340" y="3507"/>
                      <a:pt x="2371" y="3500"/>
                    </a:cubicBezTo>
                    <a:cubicBezTo>
                      <a:pt x="2550" y="3463"/>
                      <a:pt x="2714" y="3376"/>
                      <a:pt x="2865" y="3283"/>
                    </a:cubicBezTo>
                    <a:cubicBezTo>
                      <a:pt x="3018" y="3192"/>
                      <a:pt x="3168" y="3087"/>
                      <a:pt x="3287" y="2947"/>
                    </a:cubicBezTo>
                    <a:cubicBezTo>
                      <a:pt x="3404" y="2809"/>
                      <a:pt x="3511" y="2658"/>
                      <a:pt x="3578" y="2486"/>
                    </a:cubicBezTo>
                    <a:cubicBezTo>
                      <a:pt x="3644" y="2314"/>
                      <a:pt x="3661" y="2127"/>
                      <a:pt x="3658" y="1941"/>
                    </a:cubicBezTo>
                    <a:cubicBezTo>
                      <a:pt x="3657" y="1770"/>
                      <a:pt x="3620" y="1588"/>
                      <a:pt x="3521" y="1430"/>
                    </a:cubicBezTo>
                    <a:cubicBezTo>
                      <a:pt x="3533" y="1425"/>
                      <a:pt x="3538" y="1418"/>
                      <a:pt x="3541" y="1411"/>
                    </a:cubicBezTo>
                    <a:cubicBezTo>
                      <a:pt x="3569" y="1460"/>
                      <a:pt x="3596" y="1513"/>
                      <a:pt x="3622" y="1566"/>
                    </a:cubicBezTo>
                    <a:cubicBezTo>
                      <a:pt x="3651" y="1624"/>
                      <a:pt x="3690" y="1697"/>
                      <a:pt x="3668" y="1762"/>
                    </a:cubicBezTo>
                    <a:cubicBezTo>
                      <a:pt x="3666" y="1764"/>
                      <a:pt x="3672" y="1765"/>
                      <a:pt x="3678" y="1765"/>
                    </a:cubicBezTo>
                    <a:cubicBezTo>
                      <a:pt x="3684" y="1765"/>
                      <a:pt x="3691" y="1764"/>
                      <a:pt x="3691" y="1762"/>
                    </a:cubicBezTo>
                    <a:cubicBezTo>
                      <a:pt x="3723" y="1714"/>
                      <a:pt x="3710" y="1667"/>
                      <a:pt x="3695" y="1623"/>
                    </a:cubicBezTo>
                    <a:cubicBezTo>
                      <a:pt x="3669" y="1553"/>
                      <a:pt x="3616" y="1492"/>
                      <a:pt x="3592" y="1426"/>
                    </a:cubicBezTo>
                    <a:cubicBezTo>
                      <a:pt x="3569" y="1367"/>
                      <a:pt x="3540" y="1308"/>
                      <a:pt x="3505" y="1254"/>
                    </a:cubicBezTo>
                    <a:cubicBezTo>
                      <a:pt x="3471" y="1196"/>
                      <a:pt x="3441" y="1143"/>
                      <a:pt x="3409" y="1089"/>
                    </a:cubicBezTo>
                    <a:lnTo>
                      <a:pt x="3409" y="1088"/>
                    </a:lnTo>
                    <a:cubicBezTo>
                      <a:pt x="3409" y="1082"/>
                      <a:pt x="3410" y="1079"/>
                      <a:pt x="3409" y="1074"/>
                    </a:cubicBezTo>
                    <a:cubicBezTo>
                      <a:pt x="3402" y="1050"/>
                      <a:pt x="3388" y="1030"/>
                      <a:pt x="3382" y="1004"/>
                    </a:cubicBezTo>
                    <a:cubicBezTo>
                      <a:pt x="3375" y="965"/>
                      <a:pt x="3368" y="926"/>
                      <a:pt x="3347" y="895"/>
                    </a:cubicBezTo>
                    <a:cubicBezTo>
                      <a:pt x="3333" y="873"/>
                      <a:pt x="3318" y="851"/>
                      <a:pt x="3303" y="830"/>
                    </a:cubicBezTo>
                    <a:cubicBezTo>
                      <a:pt x="3311" y="814"/>
                      <a:pt x="3324" y="775"/>
                      <a:pt x="3313" y="756"/>
                    </a:cubicBezTo>
                    <a:cubicBezTo>
                      <a:pt x="3299" y="731"/>
                      <a:pt x="3282" y="710"/>
                      <a:pt x="3266" y="687"/>
                    </a:cubicBezTo>
                    <a:cubicBezTo>
                      <a:pt x="3251" y="665"/>
                      <a:pt x="3211" y="669"/>
                      <a:pt x="3194" y="651"/>
                    </a:cubicBezTo>
                    <a:cubicBezTo>
                      <a:pt x="3177" y="629"/>
                      <a:pt x="3172" y="591"/>
                      <a:pt x="3153" y="570"/>
                    </a:cubicBezTo>
                    <a:cubicBezTo>
                      <a:pt x="3132" y="551"/>
                      <a:pt x="3108" y="540"/>
                      <a:pt x="3086" y="523"/>
                    </a:cubicBezTo>
                    <a:cubicBezTo>
                      <a:pt x="3065" y="505"/>
                      <a:pt x="3051" y="475"/>
                      <a:pt x="3028" y="460"/>
                    </a:cubicBezTo>
                    <a:cubicBezTo>
                      <a:pt x="3003" y="446"/>
                      <a:pt x="2973" y="449"/>
                      <a:pt x="2948" y="437"/>
                    </a:cubicBezTo>
                    <a:lnTo>
                      <a:pt x="2933" y="432"/>
                    </a:lnTo>
                    <a:cubicBezTo>
                      <a:pt x="2900" y="387"/>
                      <a:pt x="2878" y="322"/>
                      <a:pt x="2831" y="289"/>
                    </a:cubicBezTo>
                    <a:cubicBezTo>
                      <a:pt x="2780" y="251"/>
                      <a:pt x="2722" y="220"/>
                      <a:pt x="2666" y="187"/>
                    </a:cubicBezTo>
                    <a:cubicBezTo>
                      <a:pt x="2608" y="157"/>
                      <a:pt x="2537" y="163"/>
                      <a:pt x="2477" y="139"/>
                    </a:cubicBezTo>
                    <a:cubicBezTo>
                      <a:pt x="2418" y="115"/>
                      <a:pt x="2360" y="75"/>
                      <a:pt x="2296" y="55"/>
                    </a:cubicBezTo>
                    <a:cubicBezTo>
                      <a:pt x="2232" y="42"/>
                      <a:pt x="2168" y="35"/>
                      <a:pt x="2102" y="29"/>
                    </a:cubicBezTo>
                    <a:cubicBezTo>
                      <a:pt x="2037" y="21"/>
                      <a:pt x="1971" y="0"/>
                      <a:pt x="1904"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29"/>
              <p:cNvSpPr/>
              <p:nvPr/>
            </p:nvSpPr>
            <p:spPr>
              <a:xfrm>
                <a:off x="1672650" y="3795125"/>
                <a:ext cx="2200" cy="875"/>
              </a:xfrm>
              <a:custGeom>
                <a:rect b="b" l="l" r="r" t="t"/>
                <a:pathLst>
                  <a:path extrusionOk="0" h="35" w="88">
                    <a:moveTo>
                      <a:pt x="79" y="0"/>
                    </a:moveTo>
                    <a:cubicBezTo>
                      <a:pt x="59" y="14"/>
                      <a:pt x="35" y="24"/>
                      <a:pt x="20" y="31"/>
                    </a:cubicBezTo>
                    <a:cubicBezTo>
                      <a:pt x="15" y="33"/>
                      <a:pt x="8" y="33"/>
                      <a:pt x="1" y="35"/>
                    </a:cubicBezTo>
                    <a:lnTo>
                      <a:pt x="88" y="33"/>
                    </a:lnTo>
                    <a:cubicBezTo>
                      <a:pt x="86" y="21"/>
                      <a:pt x="82" y="11"/>
                      <a:pt x="79"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29"/>
              <p:cNvSpPr/>
              <p:nvPr/>
            </p:nvSpPr>
            <p:spPr>
              <a:xfrm>
                <a:off x="1670250" y="3794825"/>
                <a:ext cx="1150" cy="225"/>
              </a:xfrm>
              <a:custGeom>
                <a:rect b="b" l="l" r="r" t="t"/>
                <a:pathLst>
                  <a:path extrusionOk="0" h="9" w="46">
                    <a:moveTo>
                      <a:pt x="0" y="0"/>
                    </a:moveTo>
                    <a:cubicBezTo>
                      <a:pt x="7" y="5"/>
                      <a:pt x="18" y="8"/>
                      <a:pt x="27" y="8"/>
                    </a:cubicBezTo>
                    <a:cubicBezTo>
                      <a:pt x="36" y="8"/>
                      <a:pt x="43" y="6"/>
                      <a:pt x="46"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29"/>
              <p:cNvSpPr/>
              <p:nvPr/>
            </p:nvSpPr>
            <p:spPr>
              <a:xfrm>
                <a:off x="1631550" y="3753150"/>
                <a:ext cx="92475" cy="92425"/>
              </a:xfrm>
              <a:custGeom>
                <a:rect b="b" l="l" r="r" t="t"/>
                <a:pathLst>
                  <a:path extrusionOk="0" h="3697" w="3699">
                    <a:moveTo>
                      <a:pt x="1428" y="201"/>
                    </a:moveTo>
                    <a:cubicBezTo>
                      <a:pt x="1429" y="201"/>
                      <a:pt x="1430" y="201"/>
                      <a:pt x="1432" y="201"/>
                    </a:cubicBezTo>
                    <a:cubicBezTo>
                      <a:pt x="1407" y="219"/>
                      <a:pt x="1381" y="233"/>
                      <a:pt x="1356" y="254"/>
                    </a:cubicBezTo>
                    <a:cubicBezTo>
                      <a:pt x="1304" y="302"/>
                      <a:pt x="1264" y="355"/>
                      <a:pt x="1229" y="412"/>
                    </a:cubicBezTo>
                    <a:cubicBezTo>
                      <a:pt x="1210" y="417"/>
                      <a:pt x="1191" y="420"/>
                      <a:pt x="1173" y="424"/>
                    </a:cubicBezTo>
                    <a:cubicBezTo>
                      <a:pt x="1176" y="422"/>
                      <a:pt x="1177" y="417"/>
                      <a:pt x="1181" y="415"/>
                    </a:cubicBezTo>
                    <a:cubicBezTo>
                      <a:pt x="1203" y="405"/>
                      <a:pt x="1225" y="395"/>
                      <a:pt x="1243" y="378"/>
                    </a:cubicBezTo>
                    <a:cubicBezTo>
                      <a:pt x="1261" y="358"/>
                      <a:pt x="1273" y="311"/>
                      <a:pt x="1298" y="295"/>
                    </a:cubicBezTo>
                    <a:cubicBezTo>
                      <a:pt x="1320" y="277"/>
                      <a:pt x="1343" y="256"/>
                      <a:pt x="1374" y="233"/>
                    </a:cubicBezTo>
                    <a:cubicBezTo>
                      <a:pt x="1389" y="220"/>
                      <a:pt x="1408" y="201"/>
                      <a:pt x="1428" y="201"/>
                    </a:cubicBezTo>
                    <a:close/>
                    <a:moveTo>
                      <a:pt x="1491" y="395"/>
                    </a:moveTo>
                    <a:cubicBezTo>
                      <a:pt x="1456" y="405"/>
                      <a:pt x="1422" y="419"/>
                      <a:pt x="1389" y="434"/>
                    </a:cubicBezTo>
                    <a:cubicBezTo>
                      <a:pt x="1354" y="438"/>
                      <a:pt x="1320" y="442"/>
                      <a:pt x="1286" y="448"/>
                    </a:cubicBezTo>
                    <a:cubicBezTo>
                      <a:pt x="1291" y="441"/>
                      <a:pt x="1294" y="434"/>
                      <a:pt x="1299" y="428"/>
                    </a:cubicBezTo>
                    <a:cubicBezTo>
                      <a:pt x="1363" y="416"/>
                      <a:pt x="1427" y="408"/>
                      <a:pt x="1491" y="395"/>
                    </a:cubicBezTo>
                    <a:close/>
                    <a:moveTo>
                      <a:pt x="1211" y="442"/>
                    </a:moveTo>
                    <a:lnTo>
                      <a:pt x="1211" y="442"/>
                    </a:lnTo>
                    <a:cubicBezTo>
                      <a:pt x="1209" y="449"/>
                      <a:pt x="1204" y="456"/>
                      <a:pt x="1202" y="461"/>
                    </a:cubicBezTo>
                    <a:cubicBezTo>
                      <a:pt x="1126" y="475"/>
                      <a:pt x="1050" y="493"/>
                      <a:pt x="976" y="518"/>
                    </a:cubicBezTo>
                    <a:cubicBezTo>
                      <a:pt x="981" y="510"/>
                      <a:pt x="984" y="503"/>
                      <a:pt x="991" y="497"/>
                    </a:cubicBezTo>
                    <a:cubicBezTo>
                      <a:pt x="1012" y="485"/>
                      <a:pt x="1043" y="488"/>
                      <a:pt x="1064" y="478"/>
                    </a:cubicBezTo>
                    <a:cubicBezTo>
                      <a:pt x="1086" y="470"/>
                      <a:pt x="1112" y="470"/>
                      <a:pt x="1133" y="463"/>
                    </a:cubicBezTo>
                    <a:cubicBezTo>
                      <a:pt x="1140" y="460"/>
                      <a:pt x="1145" y="453"/>
                      <a:pt x="1149" y="448"/>
                    </a:cubicBezTo>
                    <a:cubicBezTo>
                      <a:pt x="1152" y="449"/>
                      <a:pt x="1152" y="453"/>
                      <a:pt x="1153" y="453"/>
                    </a:cubicBezTo>
                    <a:cubicBezTo>
                      <a:pt x="1153" y="453"/>
                      <a:pt x="1153" y="453"/>
                      <a:pt x="1154" y="453"/>
                    </a:cubicBezTo>
                    <a:cubicBezTo>
                      <a:pt x="1174" y="450"/>
                      <a:pt x="1191" y="446"/>
                      <a:pt x="1211" y="442"/>
                    </a:cubicBezTo>
                    <a:close/>
                    <a:moveTo>
                      <a:pt x="1850" y="637"/>
                    </a:moveTo>
                    <a:cubicBezTo>
                      <a:pt x="1907" y="637"/>
                      <a:pt x="1962" y="642"/>
                      <a:pt x="2015" y="649"/>
                    </a:cubicBezTo>
                    <a:cubicBezTo>
                      <a:pt x="1994" y="649"/>
                      <a:pt x="1974" y="647"/>
                      <a:pt x="1953" y="647"/>
                    </a:cubicBezTo>
                    <a:cubicBezTo>
                      <a:pt x="1913" y="647"/>
                      <a:pt x="1875" y="651"/>
                      <a:pt x="1835" y="655"/>
                    </a:cubicBezTo>
                    <a:cubicBezTo>
                      <a:pt x="1821" y="649"/>
                      <a:pt x="1806" y="644"/>
                      <a:pt x="1789" y="639"/>
                    </a:cubicBezTo>
                    <a:cubicBezTo>
                      <a:pt x="1810" y="638"/>
                      <a:pt x="1830" y="637"/>
                      <a:pt x="1850" y="637"/>
                    </a:cubicBezTo>
                    <a:close/>
                    <a:moveTo>
                      <a:pt x="2308" y="933"/>
                    </a:moveTo>
                    <a:lnTo>
                      <a:pt x="2308" y="933"/>
                    </a:lnTo>
                    <a:cubicBezTo>
                      <a:pt x="2311" y="935"/>
                      <a:pt x="2315" y="935"/>
                      <a:pt x="2318" y="936"/>
                    </a:cubicBezTo>
                    <a:cubicBezTo>
                      <a:pt x="2321" y="945"/>
                      <a:pt x="2323" y="951"/>
                      <a:pt x="2325" y="961"/>
                    </a:cubicBezTo>
                    <a:cubicBezTo>
                      <a:pt x="2319" y="950"/>
                      <a:pt x="2315" y="942"/>
                      <a:pt x="2308" y="933"/>
                    </a:cubicBezTo>
                    <a:close/>
                    <a:moveTo>
                      <a:pt x="1500" y="978"/>
                    </a:moveTo>
                    <a:cubicBezTo>
                      <a:pt x="1531" y="980"/>
                      <a:pt x="1572" y="993"/>
                      <a:pt x="1613" y="1015"/>
                    </a:cubicBezTo>
                    <a:cubicBezTo>
                      <a:pt x="1531" y="1019"/>
                      <a:pt x="1448" y="1039"/>
                      <a:pt x="1375" y="1081"/>
                    </a:cubicBezTo>
                    <a:cubicBezTo>
                      <a:pt x="1372" y="1074"/>
                      <a:pt x="1368" y="1066"/>
                      <a:pt x="1365" y="1056"/>
                    </a:cubicBezTo>
                    <a:cubicBezTo>
                      <a:pt x="1401" y="1026"/>
                      <a:pt x="1438" y="1000"/>
                      <a:pt x="1480" y="978"/>
                    </a:cubicBezTo>
                    <a:close/>
                    <a:moveTo>
                      <a:pt x="1338" y="1079"/>
                    </a:moveTo>
                    <a:cubicBezTo>
                      <a:pt x="1328" y="1092"/>
                      <a:pt x="1319" y="1101"/>
                      <a:pt x="1308" y="1112"/>
                    </a:cubicBezTo>
                    <a:lnTo>
                      <a:pt x="1293" y="1122"/>
                    </a:lnTo>
                    <a:cubicBezTo>
                      <a:pt x="1306" y="1107"/>
                      <a:pt x="1321" y="1093"/>
                      <a:pt x="1338" y="1079"/>
                    </a:cubicBezTo>
                    <a:close/>
                    <a:moveTo>
                      <a:pt x="2047" y="326"/>
                    </a:moveTo>
                    <a:cubicBezTo>
                      <a:pt x="2228" y="326"/>
                      <a:pt x="2411" y="357"/>
                      <a:pt x="2578" y="449"/>
                    </a:cubicBezTo>
                    <a:cubicBezTo>
                      <a:pt x="2826" y="585"/>
                      <a:pt x="3005" y="833"/>
                      <a:pt x="3080" y="1103"/>
                    </a:cubicBezTo>
                    <a:lnTo>
                      <a:pt x="3084" y="1123"/>
                    </a:lnTo>
                    <a:cubicBezTo>
                      <a:pt x="2992" y="995"/>
                      <a:pt x="2872" y="916"/>
                      <a:pt x="2746" y="852"/>
                    </a:cubicBezTo>
                    <a:cubicBezTo>
                      <a:pt x="2670" y="728"/>
                      <a:pt x="2568" y="620"/>
                      <a:pt x="2446" y="540"/>
                    </a:cubicBezTo>
                    <a:cubicBezTo>
                      <a:pt x="2263" y="424"/>
                      <a:pt x="2061" y="394"/>
                      <a:pt x="1864" y="394"/>
                    </a:cubicBezTo>
                    <a:cubicBezTo>
                      <a:pt x="1850" y="394"/>
                      <a:pt x="1837" y="394"/>
                      <a:pt x="1824" y="394"/>
                    </a:cubicBezTo>
                    <a:cubicBezTo>
                      <a:pt x="1771" y="381"/>
                      <a:pt x="1715" y="374"/>
                      <a:pt x="1659" y="374"/>
                    </a:cubicBezTo>
                    <a:cubicBezTo>
                      <a:pt x="1632" y="374"/>
                      <a:pt x="1606" y="375"/>
                      <a:pt x="1579" y="379"/>
                    </a:cubicBezTo>
                    <a:cubicBezTo>
                      <a:pt x="1621" y="371"/>
                      <a:pt x="1663" y="361"/>
                      <a:pt x="1705" y="355"/>
                    </a:cubicBezTo>
                    <a:cubicBezTo>
                      <a:pt x="1816" y="338"/>
                      <a:pt x="1931" y="326"/>
                      <a:pt x="2047" y="326"/>
                    </a:cubicBezTo>
                    <a:close/>
                    <a:moveTo>
                      <a:pt x="2468" y="994"/>
                    </a:moveTo>
                    <a:cubicBezTo>
                      <a:pt x="2482" y="1001"/>
                      <a:pt x="2497" y="1008"/>
                      <a:pt x="2510" y="1015"/>
                    </a:cubicBezTo>
                    <a:cubicBezTo>
                      <a:pt x="2532" y="1068"/>
                      <a:pt x="2552" y="1123"/>
                      <a:pt x="2564" y="1181"/>
                    </a:cubicBezTo>
                    <a:cubicBezTo>
                      <a:pt x="2574" y="1224"/>
                      <a:pt x="2581" y="1268"/>
                      <a:pt x="2586" y="1313"/>
                    </a:cubicBezTo>
                    <a:cubicBezTo>
                      <a:pt x="2583" y="1316"/>
                      <a:pt x="2578" y="1316"/>
                      <a:pt x="2572" y="1316"/>
                    </a:cubicBezTo>
                    <a:cubicBezTo>
                      <a:pt x="2549" y="1209"/>
                      <a:pt x="2516" y="1097"/>
                      <a:pt x="2468" y="994"/>
                    </a:cubicBezTo>
                    <a:close/>
                    <a:moveTo>
                      <a:pt x="2592" y="1356"/>
                    </a:moveTo>
                    <a:cubicBezTo>
                      <a:pt x="2594" y="1385"/>
                      <a:pt x="2594" y="1415"/>
                      <a:pt x="2597" y="1444"/>
                    </a:cubicBezTo>
                    <a:cubicBezTo>
                      <a:pt x="2594" y="1430"/>
                      <a:pt x="2592" y="1417"/>
                      <a:pt x="2590" y="1403"/>
                    </a:cubicBezTo>
                    <a:cubicBezTo>
                      <a:pt x="2588" y="1389"/>
                      <a:pt x="2583" y="1374"/>
                      <a:pt x="2581" y="1360"/>
                    </a:cubicBezTo>
                    <a:cubicBezTo>
                      <a:pt x="2585" y="1356"/>
                      <a:pt x="2588" y="1356"/>
                      <a:pt x="2592" y="1356"/>
                    </a:cubicBezTo>
                    <a:close/>
                    <a:moveTo>
                      <a:pt x="1842" y="1312"/>
                    </a:moveTo>
                    <a:cubicBezTo>
                      <a:pt x="1844" y="1313"/>
                      <a:pt x="1850" y="1313"/>
                      <a:pt x="1854" y="1315"/>
                    </a:cubicBezTo>
                    <a:cubicBezTo>
                      <a:pt x="1857" y="1316"/>
                      <a:pt x="1861" y="1319"/>
                      <a:pt x="1864" y="1322"/>
                    </a:cubicBezTo>
                    <a:cubicBezTo>
                      <a:pt x="1946" y="1374"/>
                      <a:pt x="1983" y="1458"/>
                      <a:pt x="2011" y="1543"/>
                    </a:cubicBezTo>
                    <a:cubicBezTo>
                      <a:pt x="2016" y="1557"/>
                      <a:pt x="2022" y="1573"/>
                      <a:pt x="2027" y="1589"/>
                    </a:cubicBezTo>
                    <a:lnTo>
                      <a:pt x="2015" y="1589"/>
                    </a:lnTo>
                    <a:cubicBezTo>
                      <a:pt x="1993" y="1514"/>
                      <a:pt x="1957" y="1445"/>
                      <a:pt x="1909" y="1390"/>
                    </a:cubicBezTo>
                    <a:cubicBezTo>
                      <a:pt x="1891" y="1368"/>
                      <a:pt x="1869" y="1348"/>
                      <a:pt x="1844" y="1328"/>
                    </a:cubicBezTo>
                    <a:cubicBezTo>
                      <a:pt x="1844" y="1322"/>
                      <a:pt x="1843" y="1316"/>
                      <a:pt x="1842" y="1312"/>
                    </a:cubicBezTo>
                    <a:close/>
                    <a:moveTo>
                      <a:pt x="1657" y="914"/>
                    </a:moveTo>
                    <a:cubicBezTo>
                      <a:pt x="1730" y="931"/>
                      <a:pt x="1800" y="956"/>
                      <a:pt x="1869" y="986"/>
                    </a:cubicBezTo>
                    <a:cubicBezTo>
                      <a:pt x="1931" y="1013"/>
                      <a:pt x="1994" y="1044"/>
                      <a:pt x="2056" y="1079"/>
                    </a:cubicBezTo>
                    <a:cubicBezTo>
                      <a:pt x="2091" y="1117"/>
                      <a:pt x="2124" y="1155"/>
                      <a:pt x="2157" y="1191"/>
                    </a:cubicBezTo>
                    <a:cubicBezTo>
                      <a:pt x="2242" y="1282"/>
                      <a:pt x="2344" y="1377"/>
                      <a:pt x="2395" y="1507"/>
                    </a:cubicBezTo>
                    <a:cubicBezTo>
                      <a:pt x="2400" y="1543"/>
                      <a:pt x="2402" y="1580"/>
                      <a:pt x="2404" y="1616"/>
                    </a:cubicBezTo>
                    <a:cubicBezTo>
                      <a:pt x="2391" y="1612"/>
                      <a:pt x="2374" y="1606"/>
                      <a:pt x="2360" y="1605"/>
                    </a:cubicBezTo>
                    <a:cubicBezTo>
                      <a:pt x="2356" y="1604"/>
                      <a:pt x="2351" y="1604"/>
                      <a:pt x="2347" y="1604"/>
                    </a:cubicBezTo>
                    <a:cubicBezTo>
                      <a:pt x="2344" y="1598"/>
                      <a:pt x="2340" y="1595"/>
                      <a:pt x="2337" y="1590"/>
                    </a:cubicBezTo>
                    <a:cubicBezTo>
                      <a:pt x="2336" y="1575"/>
                      <a:pt x="2336" y="1560"/>
                      <a:pt x="2333" y="1543"/>
                    </a:cubicBezTo>
                    <a:cubicBezTo>
                      <a:pt x="2310" y="1407"/>
                      <a:pt x="2228" y="1282"/>
                      <a:pt x="2124" y="1183"/>
                    </a:cubicBezTo>
                    <a:cubicBezTo>
                      <a:pt x="2019" y="1081"/>
                      <a:pt x="1882" y="1030"/>
                      <a:pt x="1737" y="1017"/>
                    </a:cubicBezTo>
                    <a:cubicBezTo>
                      <a:pt x="1723" y="1015"/>
                      <a:pt x="1707" y="1015"/>
                      <a:pt x="1693" y="1015"/>
                    </a:cubicBezTo>
                    <a:cubicBezTo>
                      <a:pt x="1676" y="997"/>
                      <a:pt x="1659" y="975"/>
                      <a:pt x="1638" y="958"/>
                    </a:cubicBezTo>
                    <a:cubicBezTo>
                      <a:pt x="1623" y="946"/>
                      <a:pt x="1604" y="940"/>
                      <a:pt x="1588" y="931"/>
                    </a:cubicBezTo>
                    <a:cubicBezTo>
                      <a:pt x="1610" y="924"/>
                      <a:pt x="1634" y="918"/>
                      <a:pt x="1657" y="914"/>
                    </a:cubicBezTo>
                    <a:close/>
                    <a:moveTo>
                      <a:pt x="2363" y="1649"/>
                    </a:moveTo>
                    <a:cubicBezTo>
                      <a:pt x="2377" y="1652"/>
                      <a:pt x="2391" y="1653"/>
                      <a:pt x="2404" y="1657"/>
                    </a:cubicBezTo>
                    <a:lnTo>
                      <a:pt x="2404" y="1666"/>
                    </a:lnTo>
                    <a:cubicBezTo>
                      <a:pt x="2402" y="1692"/>
                      <a:pt x="2399" y="1718"/>
                      <a:pt x="2398" y="1741"/>
                    </a:cubicBezTo>
                    <a:cubicBezTo>
                      <a:pt x="2391" y="1708"/>
                      <a:pt x="2377" y="1679"/>
                      <a:pt x="2363" y="1649"/>
                    </a:cubicBezTo>
                    <a:close/>
                    <a:moveTo>
                      <a:pt x="2900" y="1451"/>
                    </a:moveTo>
                    <a:cubicBezTo>
                      <a:pt x="2910" y="1492"/>
                      <a:pt x="2918" y="1535"/>
                      <a:pt x="2918" y="1583"/>
                    </a:cubicBezTo>
                    <a:cubicBezTo>
                      <a:pt x="2916" y="1690"/>
                      <a:pt x="2894" y="1803"/>
                      <a:pt x="2861" y="1915"/>
                    </a:cubicBezTo>
                    <a:cubicBezTo>
                      <a:pt x="2852" y="1901"/>
                      <a:pt x="2842" y="1886"/>
                      <a:pt x="2834" y="1871"/>
                    </a:cubicBezTo>
                    <a:cubicBezTo>
                      <a:pt x="2872" y="1734"/>
                      <a:pt x="2896" y="1595"/>
                      <a:pt x="2900" y="1451"/>
                    </a:cubicBezTo>
                    <a:close/>
                    <a:moveTo>
                      <a:pt x="1528" y="1536"/>
                    </a:moveTo>
                    <a:cubicBezTo>
                      <a:pt x="1530" y="1536"/>
                      <a:pt x="1532" y="1537"/>
                      <a:pt x="1533" y="1538"/>
                    </a:cubicBezTo>
                    <a:cubicBezTo>
                      <a:pt x="1542" y="1545"/>
                      <a:pt x="1520" y="1578"/>
                      <a:pt x="1524" y="1583"/>
                    </a:cubicBezTo>
                    <a:cubicBezTo>
                      <a:pt x="1528" y="1589"/>
                      <a:pt x="1583" y="1589"/>
                      <a:pt x="1594" y="1611"/>
                    </a:cubicBezTo>
                    <a:cubicBezTo>
                      <a:pt x="1604" y="1630"/>
                      <a:pt x="1601" y="1652"/>
                      <a:pt x="1594" y="1667"/>
                    </a:cubicBezTo>
                    <a:lnTo>
                      <a:pt x="1712" y="1664"/>
                    </a:lnTo>
                    <a:cubicBezTo>
                      <a:pt x="1716" y="1667"/>
                      <a:pt x="1719" y="1668"/>
                      <a:pt x="1723" y="1674"/>
                    </a:cubicBezTo>
                    <a:cubicBezTo>
                      <a:pt x="1723" y="1675"/>
                      <a:pt x="1725" y="1678"/>
                      <a:pt x="1725" y="1679"/>
                    </a:cubicBezTo>
                    <a:cubicBezTo>
                      <a:pt x="1732" y="1674"/>
                      <a:pt x="1740" y="1668"/>
                      <a:pt x="1745" y="1664"/>
                    </a:cubicBezTo>
                    <a:lnTo>
                      <a:pt x="1756" y="1664"/>
                    </a:lnTo>
                    <a:cubicBezTo>
                      <a:pt x="1773" y="1703"/>
                      <a:pt x="1777" y="1756"/>
                      <a:pt x="1766" y="1803"/>
                    </a:cubicBezTo>
                    <a:cubicBezTo>
                      <a:pt x="1749" y="1857"/>
                      <a:pt x="1683" y="1871"/>
                      <a:pt x="1649" y="1889"/>
                    </a:cubicBezTo>
                    <a:lnTo>
                      <a:pt x="1637" y="1895"/>
                    </a:lnTo>
                    <a:cubicBezTo>
                      <a:pt x="1609" y="1910"/>
                      <a:pt x="1579" y="1922"/>
                      <a:pt x="1549" y="1922"/>
                    </a:cubicBezTo>
                    <a:cubicBezTo>
                      <a:pt x="1544" y="1922"/>
                      <a:pt x="1538" y="1921"/>
                      <a:pt x="1532" y="1920"/>
                    </a:cubicBezTo>
                    <a:cubicBezTo>
                      <a:pt x="1492" y="1913"/>
                      <a:pt x="1456" y="1902"/>
                      <a:pt x="1426" y="1880"/>
                    </a:cubicBezTo>
                    <a:cubicBezTo>
                      <a:pt x="1398" y="1858"/>
                      <a:pt x="1357" y="1858"/>
                      <a:pt x="1338" y="1825"/>
                    </a:cubicBezTo>
                    <a:cubicBezTo>
                      <a:pt x="1319" y="1796"/>
                      <a:pt x="1348" y="1737"/>
                      <a:pt x="1346" y="1715"/>
                    </a:cubicBezTo>
                    <a:cubicBezTo>
                      <a:pt x="1341" y="1693"/>
                      <a:pt x="1338" y="1673"/>
                      <a:pt x="1342" y="1653"/>
                    </a:cubicBezTo>
                    <a:cubicBezTo>
                      <a:pt x="1348" y="1637"/>
                      <a:pt x="1319" y="1619"/>
                      <a:pt x="1328" y="1600"/>
                    </a:cubicBezTo>
                    <a:cubicBezTo>
                      <a:pt x="1341" y="1583"/>
                      <a:pt x="1375" y="1582"/>
                      <a:pt x="1389" y="1572"/>
                    </a:cubicBezTo>
                    <a:cubicBezTo>
                      <a:pt x="1401" y="1564"/>
                      <a:pt x="1411" y="1549"/>
                      <a:pt x="1429" y="1543"/>
                    </a:cubicBezTo>
                    <a:cubicBezTo>
                      <a:pt x="1432" y="1542"/>
                      <a:pt x="1435" y="1542"/>
                      <a:pt x="1438" y="1542"/>
                    </a:cubicBezTo>
                    <a:cubicBezTo>
                      <a:pt x="1453" y="1542"/>
                      <a:pt x="1470" y="1550"/>
                      <a:pt x="1478" y="1551"/>
                    </a:cubicBezTo>
                    <a:cubicBezTo>
                      <a:pt x="1488" y="1551"/>
                      <a:pt x="1496" y="1537"/>
                      <a:pt x="1505" y="1537"/>
                    </a:cubicBezTo>
                    <a:cubicBezTo>
                      <a:pt x="1506" y="1537"/>
                      <a:pt x="1506" y="1537"/>
                      <a:pt x="1507" y="1538"/>
                    </a:cubicBezTo>
                    <a:cubicBezTo>
                      <a:pt x="1509" y="1538"/>
                      <a:pt x="1511" y="1538"/>
                      <a:pt x="1512" y="1538"/>
                    </a:cubicBezTo>
                    <a:cubicBezTo>
                      <a:pt x="1518" y="1538"/>
                      <a:pt x="1523" y="1536"/>
                      <a:pt x="1528" y="1536"/>
                    </a:cubicBezTo>
                    <a:close/>
                    <a:moveTo>
                      <a:pt x="2815" y="1935"/>
                    </a:moveTo>
                    <a:cubicBezTo>
                      <a:pt x="2826" y="1952"/>
                      <a:pt x="2834" y="1966"/>
                      <a:pt x="2841" y="1978"/>
                    </a:cubicBezTo>
                    <a:cubicBezTo>
                      <a:pt x="2834" y="1997"/>
                      <a:pt x="2831" y="2017"/>
                      <a:pt x="2824" y="2036"/>
                    </a:cubicBezTo>
                    <a:cubicBezTo>
                      <a:pt x="2815" y="2054"/>
                      <a:pt x="2805" y="2073"/>
                      <a:pt x="2797" y="2091"/>
                    </a:cubicBezTo>
                    <a:cubicBezTo>
                      <a:pt x="2794" y="2066"/>
                      <a:pt x="2791" y="2043"/>
                      <a:pt x="2787" y="2017"/>
                    </a:cubicBezTo>
                    <a:cubicBezTo>
                      <a:pt x="2798" y="1989"/>
                      <a:pt x="2806" y="1963"/>
                      <a:pt x="2815" y="1935"/>
                    </a:cubicBezTo>
                    <a:close/>
                    <a:moveTo>
                      <a:pt x="2337" y="1692"/>
                    </a:moveTo>
                    <a:cubicBezTo>
                      <a:pt x="2356" y="1733"/>
                      <a:pt x="2373" y="1776"/>
                      <a:pt x="2385" y="1821"/>
                    </a:cubicBezTo>
                    <a:cubicBezTo>
                      <a:pt x="2380" y="1851"/>
                      <a:pt x="2374" y="1884"/>
                      <a:pt x="2360" y="1915"/>
                    </a:cubicBezTo>
                    <a:cubicBezTo>
                      <a:pt x="2329" y="1990"/>
                      <a:pt x="2267" y="2045"/>
                      <a:pt x="2215" y="2098"/>
                    </a:cubicBezTo>
                    <a:cubicBezTo>
                      <a:pt x="2246" y="2045"/>
                      <a:pt x="2268" y="1990"/>
                      <a:pt x="2288" y="1933"/>
                    </a:cubicBezTo>
                    <a:cubicBezTo>
                      <a:pt x="2311" y="1857"/>
                      <a:pt x="2332" y="1776"/>
                      <a:pt x="2337" y="1692"/>
                    </a:cubicBezTo>
                    <a:close/>
                    <a:moveTo>
                      <a:pt x="1631" y="1301"/>
                    </a:moveTo>
                    <a:cubicBezTo>
                      <a:pt x="1705" y="1316"/>
                      <a:pt x="1773" y="1348"/>
                      <a:pt x="1821" y="1389"/>
                    </a:cubicBezTo>
                    <a:cubicBezTo>
                      <a:pt x="1837" y="1465"/>
                      <a:pt x="1850" y="1550"/>
                      <a:pt x="1821" y="1624"/>
                    </a:cubicBezTo>
                    <a:cubicBezTo>
                      <a:pt x="1820" y="1628"/>
                      <a:pt x="1833" y="1631"/>
                      <a:pt x="1840" y="1631"/>
                    </a:cubicBezTo>
                    <a:cubicBezTo>
                      <a:pt x="1842" y="1631"/>
                      <a:pt x="1844" y="1630"/>
                      <a:pt x="1844" y="1630"/>
                    </a:cubicBezTo>
                    <a:cubicBezTo>
                      <a:pt x="1883" y="1573"/>
                      <a:pt x="1880" y="1513"/>
                      <a:pt x="1873" y="1451"/>
                    </a:cubicBezTo>
                    <a:lnTo>
                      <a:pt x="1873" y="1451"/>
                    </a:lnTo>
                    <a:cubicBezTo>
                      <a:pt x="1905" y="1491"/>
                      <a:pt x="1928" y="1534"/>
                      <a:pt x="1946" y="1583"/>
                    </a:cubicBezTo>
                    <a:cubicBezTo>
                      <a:pt x="1924" y="1582"/>
                      <a:pt x="1899" y="1582"/>
                      <a:pt x="1877" y="1576"/>
                    </a:cubicBezTo>
                    <a:cubicBezTo>
                      <a:pt x="1877" y="1576"/>
                      <a:pt x="1877" y="1576"/>
                      <a:pt x="1877" y="1576"/>
                    </a:cubicBezTo>
                    <a:cubicBezTo>
                      <a:pt x="1870" y="1576"/>
                      <a:pt x="1867" y="1598"/>
                      <a:pt x="1873" y="1601"/>
                    </a:cubicBezTo>
                    <a:cubicBezTo>
                      <a:pt x="1901" y="1609"/>
                      <a:pt x="1931" y="1615"/>
                      <a:pt x="1959" y="1619"/>
                    </a:cubicBezTo>
                    <a:cubicBezTo>
                      <a:pt x="1986" y="1726"/>
                      <a:pt x="1982" y="1845"/>
                      <a:pt x="1938" y="1941"/>
                    </a:cubicBezTo>
                    <a:cubicBezTo>
                      <a:pt x="1932" y="1956"/>
                      <a:pt x="1952" y="1974"/>
                      <a:pt x="1969" y="1974"/>
                    </a:cubicBezTo>
                    <a:cubicBezTo>
                      <a:pt x="1975" y="1974"/>
                      <a:pt x="1980" y="1972"/>
                      <a:pt x="1983" y="1966"/>
                    </a:cubicBezTo>
                    <a:cubicBezTo>
                      <a:pt x="2044" y="1864"/>
                      <a:pt x="2051" y="1740"/>
                      <a:pt x="2026" y="1626"/>
                    </a:cubicBezTo>
                    <a:lnTo>
                      <a:pt x="2041" y="1626"/>
                    </a:lnTo>
                    <a:cubicBezTo>
                      <a:pt x="2062" y="1690"/>
                      <a:pt x="2077" y="1759"/>
                      <a:pt x="2062" y="1829"/>
                    </a:cubicBezTo>
                    <a:cubicBezTo>
                      <a:pt x="2038" y="1927"/>
                      <a:pt x="1993" y="2023"/>
                      <a:pt x="1924" y="2096"/>
                    </a:cubicBezTo>
                    <a:cubicBezTo>
                      <a:pt x="1913" y="2107"/>
                      <a:pt x="1899" y="2117"/>
                      <a:pt x="1888" y="2127"/>
                    </a:cubicBezTo>
                    <a:cubicBezTo>
                      <a:pt x="1902" y="2045"/>
                      <a:pt x="1890" y="1956"/>
                      <a:pt x="1826" y="1883"/>
                    </a:cubicBezTo>
                    <a:cubicBezTo>
                      <a:pt x="1846" y="1838"/>
                      <a:pt x="1857" y="1789"/>
                      <a:pt x="1851" y="1741"/>
                    </a:cubicBezTo>
                    <a:cubicBezTo>
                      <a:pt x="1844" y="1681"/>
                      <a:pt x="1809" y="1638"/>
                      <a:pt x="1777" y="1602"/>
                    </a:cubicBezTo>
                    <a:cubicBezTo>
                      <a:pt x="1781" y="1572"/>
                      <a:pt x="1774" y="1543"/>
                      <a:pt x="1770" y="1513"/>
                    </a:cubicBezTo>
                    <a:cubicBezTo>
                      <a:pt x="1766" y="1466"/>
                      <a:pt x="1732" y="1433"/>
                      <a:pt x="1704" y="1396"/>
                    </a:cubicBezTo>
                    <a:cubicBezTo>
                      <a:pt x="1683" y="1366"/>
                      <a:pt x="1660" y="1328"/>
                      <a:pt x="1626" y="1302"/>
                    </a:cubicBezTo>
                    <a:cubicBezTo>
                      <a:pt x="1628" y="1302"/>
                      <a:pt x="1630" y="1302"/>
                      <a:pt x="1631" y="1301"/>
                    </a:cubicBezTo>
                    <a:close/>
                    <a:moveTo>
                      <a:pt x="782" y="1512"/>
                    </a:moveTo>
                    <a:cubicBezTo>
                      <a:pt x="748" y="1635"/>
                      <a:pt x="732" y="1763"/>
                      <a:pt x="734" y="1887"/>
                    </a:cubicBezTo>
                    <a:cubicBezTo>
                      <a:pt x="734" y="1915"/>
                      <a:pt x="739" y="1941"/>
                      <a:pt x="741" y="1968"/>
                    </a:cubicBezTo>
                    <a:cubicBezTo>
                      <a:pt x="741" y="1970"/>
                      <a:pt x="739" y="1970"/>
                      <a:pt x="739" y="1970"/>
                    </a:cubicBezTo>
                    <a:cubicBezTo>
                      <a:pt x="719" y="2011"/>
                      <a:pt x="672" y="2052"/>
                      <a:pt x="654" y="2096"/>
                    </a:cubicBezTo>
                    <a:cubicBezTo>
                      <a:pt x="647" y="2112"/>
                      <a:pt x="647" y="2125"/>
                      <a:pt x="647" y="2140"/>
                    </a:cubicBezTo>
                    <a:cubicBezTo>
                      <a:pt x="640" y="2030"/>
                      <a:pt x="668" y="1908"/>
                      <a:pt x="698" y="1781"/>
                    </a:cubicBezTo>
                    <a:cubicBezTo>
                      <a:pt x="719" y="1686"/>
                      <a:pt x="748" y="1597"/>
                      <a:pt x="782" y="1512"/>
                    </a:cubicBezTo>
                    <a:close/>
                    <a:moveTo>
                      <a:pt x="1793" y="1934"/>
                    </a:moveTo>
                    <a:cubicBezTo>
                      <a:pt x="1839" y="2014"/>
                      <a:pt x="1837" y="2105"/>
                      <a:pt x="1807" y="2175"/>
                    </a:cubicBezTo>
                    <a:cubicBezTo>
                      <a:pt x="1762" y="2195"/>
                      <a:pt x="1716" y="2208"/>
                      <a:pt x="1670" y="2211"/>
                    </a:cubicBezTo>
                    <a:cubicBezTo>
                      <a:pt x="1656" y="2213"/>
                      <a:pt x="1643" y="2214"/>
                      <a:pt x="1629" y="2214"/>
                    </a:cubicBezTo>
                    <a:cubicBezTo>
                      <a:pt x="1553" y="2214"/>
                      <a:pt x="1474" y="2183"/>
                      <a:pt x="1407" y="2147"/>
                    </a:cubicBezTo>
                    <a:cubicBezTo>
                      <a:pt x="1339" y="2113"/>
                      <a:pt x="1287" y="2056"/>
                      <a:pt x="1248" y="1997"/>
                    </a:cubicBezTo>
                    <a:cubicBezTo>
                      <a:pt x="1246" y="1982"/>
                      <a:pt x="1250" y="1967"/>
                      <a:pt x="1250" y="1949"/>
                    </a:cubicBezTo>
                    <a:cubicBezTo>
                      <a:pt x="1262" y="1956"/>
                      <a:pt x="1276" y="1966"/>
                      <a:pt x="1286" y="1974"/>
                    </a:cubicBezTo>
                    <a:cubicBezTo>
                      <a:pt x="1326" y="2004"/>
                      <a:pt x="1370" y="2045"/>
                      <a:pt x="1427" y="2062"/>
                    </a:cubicBezTo>
                    <a:cubicBezTo>
                      <a:pt x="1464" y="2072"/>
                      <a:pt x="1512" y="2083"/>
                      <a:pt x="1562" y="2083"/>
                    </a:cubicBezTo>
                    <a:cubicBezTo>
                      <a:pt x="1584" y="2083"/>
                      <a:pt x="1606" y="2081"/>
                      <a:pt x="1627" y="2076"/>
                    </a:cubicBezTo>
                    <a:cubicBezTo>
                      <a:pt x="1664" y="2066"/>
                      <a:pt x="1697" y="2044"/>
                      <a:pt x="1725" y="2018"/>
                    </a:cubicBezTo>
                    <a:cubicBezTo>
                      <a:pt x="1747" y="1996"/>
                      <a:pt x="1766" y="1973"/>
                      <a:pt x="1785" y="1948"/>
                    </a:cubicBezTo>
                    <a:cubicBezTo>
                      <a:pt x="1788" y="1942"/>
                      <a:pt x="1789" y="1940"/>
                      <a:pt x="1793" y="1934"/>
                    </a:cubicBezTo>
                    <a:close/>
                    <a:moveTo>
                      <a:pt x="3051" y="2112"/>
                    </a:moveTo>
                    <a:cubicBezTo>
                      <a:pt x="3032" y="2167"/>
                      <a:pt x="3011" y="2219"/>
                      <a:pt x="2987" y="2271"/>
                    </a:cubicBezTo>
                    <a:cubicBezTo>
                      <a:pt x="2985" y="2260"/>
                      <a:pt x="2984" y="2252"/>
                      <a:pt x="2982" y="2242"/>
                    </a:cubicBezTo>
                    <a:cubicBezTo>
                      <a:pt x="3006" y="2201"/>
                      <a:pt x="3028" y="2156"/>
                      <a:pt x="3051" y="2112"/>
                    </a:cubicBezTo>
                    <a:close/>
                    <a:moveTo>
                      <a:pt x="2751" y="2113"/>
                    </a:moveTo>
                    <a:cubicBezTo>
                      <a:pt x="2751" y="2134"/>
                      <a:pt x="2753" y="2154"/>
                      <a:pt x="2751" y="2173"/>
                    </a:cubicBezTo>
                    <a:cubicBezTo>
                      <a:pt x="2716" y="2230"/>
                      <a:pt x="2677" y="2285"/>
                      <a:pt x="2640" y="2337"/>
                    </a:cubicBezTo>
                    <a:cubicBezTo>
                      <a:pt x="2674" y="2285"/>
                      <a:pt x="2705" y="2230"/>
                      <a:pt x="2729" y="2173"/>
                    </a:cubicBezTo>
                    <a:cubicBezTo>
                      <a:pt x="2738" y="2154"/>
                      <a:pt x="2744" y="2134"/>
                      <a:pt x="2751" y="2113"/>
                    </a:cubicBezTo>
                    <a:close/>
                    <a:moveTo>
                      <a:pt x="1823" y="165"/>
                    </a:moveTo>
                    <a:cubicBezTo>
                      <a:pt x="1932" y="165"/>
                      <a:pt x="2040" y="187"/>
                      <a:pt x="2140" y="204"/>
                    </a:cubicBezTo>
                    <a:cubicBezTo>
                      <a:pt x="2308" y="232"/>
                      <a:pt x="2471" y="280"/>
                      <a:pt x="2615" y="365"/>
                    </a:cubicBezTo>
                    <a:cubicBezTo>
                      <a:pt x="2760" y="449"/>
                      <a:pt x="2893" y="552"/>
                      <a:pt x="2998" y="680"/>
                    </a:cubicBezTo>
                    <a:cubicBezTo>
                      <a:pt x="3093" y="790"/>
                      <a:pt x="3190" y="903"/>
                      <a:pt x="3252" y="1038"/>
                    </a:cubicBezTo>
                    <a:cubicBezTo>
                      <a:pt x="3259" y="1053"/>
                      <a:pt x="3267" y="1067"/>
                      <a:pt x="3274" y="1084"/>
                    </a:cubicBezTo>
                    <a:cubicBezTo>
                      <a:pt x="3327" y="1221"/>
                      <a:pt x="3306" y="1373"/>
                      <a:pt x="3313" y="1507"/>
                    </a:cubicBezTo>
                    <a:cubicBezTo>
                      <a:pt x="3320" y="1645"/>
                      <a:pt x="3310" y="1783"/>
                      <a:pt x="3280" y="1915"/>
                    </a:cubicBezTo>
                    <a:cubicBezTo>
                      <a:pt x="3248" y="2045"/>
                      <a:pt x="3234" y="2187"/>
                      <a:pt x="3166" y="2307"/>
                    </a:cubicBezTo>
                    <a:cubicBezTo>
                      <a:pt x="3144" y="2347"/>
                      <a:pt x="3116" y="2381"/>
                      <a:pt x="3088" y="2416"/>
                    </a:cubicBezTo>
                    <a:cubicBezTo>
                      <a:pt x="3102" y="2351"/>
                      <a:pt x="3109" y="2285"/>
                      <a:pt x="3116" y="2219"/>
                    </a:cubicBezTo>
                    <a:cubicBezTo>
                      <a:pt x="3183" y="2007"/>
                      <a:pt x="3222" y="1784"/>
                      <a:pt x="3221" y="1556"/>
                    </a:cubicBezTo>
                    <a:cubicBezTo>
                      <a:pt x="3215" y="1231"/>
                      <a:pt x="3106" y="895"/>
                      <a:pt x="2882" y="643"/>
                    </a:cubicBezTo>
                    <a:cubicBezTo>
                      <a:pt x="2662" y="387"/>
                      <a:pt x="2326" y="284"/>
                      <a:pt x="2019" y="284"/>
                    </a:cubicBezTo>
                    <a:cubicBezTo>
                      <a:pt x="2009" y="284"/>
                      <a:pt x="1999" y="284"/>
                      <a:pt x="1989" y="284"/>
                    </a:cubicBezTo>
                    <a:cubicBezTo>
                      <a:pt x="1776" y="287"/>
                      <a:pt x="1551" y="338"/>
                      <a:pt x="1339" y="386"/>
                    </a:cubicBezTo>
                    <a:cubicBezTo>
                      <a:pt x="1415" y="303"/>
                      <a:pt x="1511" y="234"/>
                      <a:pt x="1620" y="197"/>
                    </a:cubicBezTo>
                    <a:cubicBezTo>
                      <a:pt x="1687" y="173"/>
                      <a:pt x="1755" y="165"/>
                      <a:pt x="1823" y="165"/>
                    </a:cubicBezTo>
                    <a:close/>
                    <a:moveTo>
                      <a:pt x="2184" y="2467"/>
                    </a:moveTo>
                    <a:lnTo>
                      <a:pt x="2184" y="2467"/>
                    </a:lnTo>
                    <a:cubicBezTo>
                      <a:pt x="2074" y="2538"/>
                      <a:pt x="1942" y="2571"/>
                      <a:pt x="1825" y="2571"/>
                    </a:cubicBezTo>
                    <a:cubicBezTo>
                      <a:pt x="1791" y="2571"/>
                      <a:pt x="1758" y="2568"/>
                      <a:pt x="1727" y="2563"/>
                    </a:cubicBezTo>
                    <a:cubicBezTo>
                      <a:pt x="1697" y="2560"/>
                      <a:pt x="1665" y="2553"/>
                      <a:pt x="1635" y="2542"/>
                    </a:cubicBezTo>
                    <a:lnTo>
                      <a:pt x="1635" y="2542"/>
                    </a:lnTo>
                    <a:cubicBezTo>
                      <a:pt x="1676" y="2545"/>
                      <a:pt x="1719" y="2546"/>
                      <a:pt x="1760" y="2546"/>
                    </a:cubicBezTo>
                    <a:cubicBezTo>
                      <a:pt x="1792" y="2546"/>
                      <a:pt x="1823" y="2547"/>
                      <a:pt x="1856" y="2547"/>
                    </a:cubicBezTo>
                    <a:cubicBezTo>
                      <a:pt x="1920" y="2547"/>
                      <a:pt x="1987" y="2544"/>
                      <a:pt x="2054" y="2526"/>
                    </a:cubicBezTo>
                    <a:cubicBezTo>
                      <a:pt x="2099" y="2513"/>
                      <a:pt x="2143" y="2491"/>
                      <a:pt x="2184" y="2467"/>
                    </a:cubicBezTo>
                    <a:close/>
                    <a:moveTo>
                      <a:pt x="1264" y="2588"/>
                    </a:moveTo>
                    <a:cubicBezTo>
                      <a:pt x="1265" y="2589"/>
                      <a:pt x="1266" y="2592"/>
                      <a:pt x="1266" y="2593"/>
                    </a:cubicBezTo>
                    <a:cubicBezTo>
                      <a:pt x="1317" y="2645"/>
                      <a:pt x="1376" y="2694"/>
                      <a:pt x="1443" y="2732"/>
                    </a:cubicBezTo>
                    <a:cubicBezTo>
                      <a:pt x="1404" y="2731"/>
                      <a:pt x="1367" y="2727"/>
                      <a:pt x="1331" y="2720"/>
                    </a:cubicBezTo>
                    <a:cubicBezTo>
                      <a:pt x="1317" y="2699"/>
                      <a:pt x="1304" y="2679"/>
                      <a:pt x="1293" y="2657"/>
                    </a:cubicBezTo>
                    <a:cubicBezTo>
                      <a:pt x="1284" y="2637"/>
                      <a:pt x="1277" y="2618"/>
                      <a:pt x="1269" y="2600"/>
                    </a:cubicBezTo>
                    <a:cubicBezTo>
                      <a:pt x="1266" y="2596"/>
                      <a:pt x="1265" y="2592"/>
                      <a:pt x="1264" y="2588"/>
                    </a:cubicBezTo>
                    <a:close/>
                    <a:moveTo>
                      <a:pt x="2956" y="2290"/>
                    </a:moveTo>
                    <a:lnTo>
                      <a:pt x="2962" y="2336"/>
                    </a:lnTo>
                    <a:cubicBezTo>
                      <a:pt x="2900" y="2465"/>
                      <a:pt x="2826" y="2588"/>
                      <a:pt x="2749" y="2705"/>
                    </a:cubicBezTo>
                    <a:cubicBezTo>
                      <a:pt x="2736" y="2721"/>
                      <a:pt x="2722" y="2739"/>
                      <a:pt x="2710" y="2756"/>
                    </a:cubicBezTo>
                    <a:cubicBezTo>
                      <a:pt x="2703" y="2761"/>
                      <a:pt x="2695" y="2765"/>
                      <a:pt x="2688" y="2769"/>
                    </a:cubicBezTo>
                    <a:cubicBezTo>
                      <a:pt x="2676" y="2771"/>
                      <a:pt x="2664" y="2772"/>
                      <a:pt x="2653" y="2772"/>
                    </a:cubicBezTo>
                    <a:cubicBezTo>
                      <a:pt x="2642" y="2772"/>
                      <a:pt x="2631" y="2771"/>
                      <a:pt x="2621" y="2769"/>
                    </a:cubicBezTo>
                    <a:cubicBezTo>
                      <a:pt x="2743" y="2648"/>
                      <a:pt x="2838" y="2500"/>
                      <a:pt x="2922" y="2354"/>
                    </a:cubicBezTo>
                    <a:cubicBezTo>
                      <a:pt x="2934" y="2333"/>
                      <a:pt x="2945" y="2312"/>
                      <a:pt x="2956" y="2290"/>
                    </a:cubicBezTo>
                    <a:close/>
                    <a:moveTo>
                      <a:pt x="322" y="2684"/>
                    </a:moveTo>
                    <a:cubicBezTo>
                      <a:pt x="344" y="2718"/>
                      <a:pt x="369" y="2757"/>
                      <a:pt x="391" y="2791"/>
                    </a:cubicBezTo>
                    <a:cubicBezTo>
                      <a:pt x="386" y="2789"/>
                      <a:pt x="383" y="2789"/>
                      <a:pt x="381" y="2786"/>
                    </a:cubicBezTo>
                    <a:cubicBezTo>
                      <a:pt x="358" y="2767"/>
                      <a:pt x="342" y="2745"/>
                      <a:pt x="326" y="2720"/>
                    </a:cubicBezTo>
                    <a:cubicBezTo>
                      <a:pt x="321" y="2712"/>
                      <a:pt x="321" y="2698"/>
                      <a:pt x="322" y="2684"/>
                    </a:cubicBezTo>
                    <a:close/>
                    <a:moveTo>
                      <a:pt x="2605" y="2793"/>
                    </a:moveTo>
                    <a:cubicBezTo>
                      <a:pt x="2618" y="2796"/>
                      <a:pt x="2629" y="2796"/>
                      <a:pt x="2640" y="2800"/>
                    </a:cubicBezTo>
                    <a:cubicBezTo>
                      <a:pt x="2618" y="2813"/>
                      <a:pt x="2597" y="2829"/>
                      <a:pt x="2572" y="2841"/>
                    </a:cubicBezTo>
                    <a:cubicBezTo>
                      <a:pt x="2572" y="2841"/>
                      <a:pt x="2572" y="2841"/>
                      <a:pt x="2572" y="2841"/>
                    </a:cubicBezTo>
                    <a:lnTo>
                      <a:pt x="2572" y="2841"/>
                    </a:lnTo>
                    <a:cubicBezTo>
                      <a:pt x="2584" y="2825"/>
                      <a:pt x="2593" y="2807"/>
                      <a:pt x="2605" y="2793"/>
                    </a:cubicBezTo>
                    <a:close/>
                    <a:moveTo>
                      <a:pt x="2552" y="2454"/>
                    </a:moveTo>
                    <a:lnTo>
                      <a:pt x="2552" y="2454"/>
                    </a:lnTo>
                    <a:cubicBezTo>
                      <a:pt x="2447" y="2603"/>
                      <a:pt x="2343" y="2767"/>
                      <a:pt x="2179" y="2855"/>
                    </a:cubicBezTo>
                    <a:cubicBezTo>
                      <a:pt x="2151" y="2870"/>
                      <a:pt x="2120" y="2882"/>
                      <a:pt x="2089" y="2893"/>
                    </a:cubicBezTo>
                    <a:cubicBezTo>
                      <a:pt x="2111" y="2882"/>
                      <a:pt x="2136" y="2870"/>
                      <a:pt x="2158" y="2856"/>
                    </a:cubicBezTo>
                    <a:cubicBezTo>
                      <a:pt x="2263" y="2791"/>
                      <a:pt x="2343" y="2696"/>
                      <a:pt x="2406" y="2596"/>
                    </a:cubicBezTo>
                    <a:cubicBezTo>
                      <a:pt x="2460" y="2553"/>
                      <a:pt x="2508" y="2507"/>
                      <a:pt x="2552" y="2454"/>
                    </a:cubicBezTo>
                    <a:close/>
                    <a:moveTo>
                      <a:pt x="3104" y="3112"/>
                    </a:moveTo>
                    <a:cubicBezTo>
                      <a:pt x="3093" y="3130"/>
                      <a:pt x="3080" y="3144"/>
                      <a:pt x="3066" y="3156"/>
                    </a:cubicBezTo>
                    <a:cubicBezTo>
                      <a:pt x="3007" y="3211"/>
                      <a:pt x="2945" y="3261"/>
                      <a:pt x="2881" y="3309"/>
                    </a:cubicBezTo>
                    <a:cubicBezTo>
                      <a:pt x="2813" y="3356"/>
                      <a:pt x="2742" y="3393"/>
                      <a:pt x="2663" y="3419"/>
                    </a:cubicBezTo>
                    <a:cubicBezTo>
                      <a:pt x="2636" y="3428"/>
                      <a:pt x="2607" y="3431"/>
                      <a:pt x="2578" y="3431"/>
                    </a:cubicBezTo>
                    <a:cubicBezTo>
                      <a:pt x="2528" y="3431"/>
                      <a:pt x="2477" y="3423"/>
                      <a:pt x="2430" y="3423"/>
                    </a:cubicBezTo>
                    <a:cubicBezTo>
                      <a:pt x="2424" y="3423"/>
                      <a:pt x="2418" y="3423"/>
                      <a:pt x="2413" y="3423"/>
                    </a:cubicBezTo>
                    <a:cubicBezTo>
                      <a:pt x="2366" y="3427"/>
                      <a:pt x="2319" y="3431"/>
                      <a:pt x="2273" y="3431"/>
                    </a:cubicBezTo>
                    <a:cubicBezTo>
                      <a:pt x="2239" y="3431"/>
                      <a:pt x="2205" y="3429"/>
                      <a:pt x="2172" y="3423"/>
                    </a:cubicBezTo>
                    <a:cubicBezTo>
                      <a:pt x="2160" y="3422"/>
                      <a:pt x="2147" y="3419"/>
                      <a:pt x="2138" y="3418"/>
                    </a:cubicBezTo>
                    <a:cubicBezTo>
                      <a:pt x="2209" y="3391"/>
                      <a:pt x="2278" y="3358"/>
                      <a:pt x="2345" y="3320"/>
                    </a:cubicBezTo>
                    <a:cubicBezTo>
                      <a:pt x="2371" y="3328"/>
                      <a:pt x="2396" y="3333"/>
                      <a:pt x="2421" y="3333"/>
                    </a:cubicBezTo>
                    <a:cubicBezTo>
                      <a:pt x="2427" y="3333"/>
                      <a:pt x="2434" y="3333"/>
                      <a:pt x="2440" y="3332"/>
                    </a:cubicBezTo>
                    <a:cubicBezTo>
                      <a:pt x="2502" y="3324"/>
                      <a:pt x="2560" y="3305"/>
                      <a:pt x="2622" y="3291"/>
                    </a:cubicBezTo>
                    <a:cubicBezTo>
                      <a:pt x="2684" y="3280"/>
                      <a:pt x="2744" y="3259"/>
                      <a:pt x="2805" y="3239"/>
                    </a:cubicBezTo>
                    <a:cubicBezTo>
                      <a:pt x="2867" y="3219"/>
                      <a:pt x="2911" y="3167"/>
                      <a:pt x="2969" y="3140"/>
                    </a:cubicBezTo>
                    <a:cubicBezTo>
                      <a:pt x="3006" y="3123"/>
                      <a:pt x="3060" y="3123"/>
                      <a:pt x="3104" y="3112"/>
                    </a:cubicBezTo>
                    <a:close/>
                    <a:moveTo>
                      <a:pt x="1820" y="3493"/>
                    </a:moveTo>
                    <a:cubicBezTo>
                      <a:pt x="1871" y="3515"/>
                      <a:pt x="1923" y="3537"/>
                      <a:pt x="1979" y="3551"/>
                    </a:cubicBezTo>
                    <a:cubicBezTo>
                      <a:pt x="1978" y="3551"/>
                      <a:pt x="1975" y="3552"/>
                      <a:pt x="1974" y="3552"/>
                    </a:cubicBezTo>
                    <a:cubicBezTo>
                      <a:pt x="1927" y="3558"/>
                      <a:pt x="1882" y="3570"/>
                      <a:pt x="1833" y="3572"/>
                    </a:cubicBezTo>
                    <a:cubicBezTo>
                      <a:pt x="1820" y="3573"/>
                      <a:pt x="1806" y="3574"/>
                      <a:pt x="1792" y="3574"/>
                    </a:cubicBezTo>
                    <a:cubicBezTo>
                      <a:pt x="1758" y="3574"/>
                      <a:pt x="1723" y="3570"/>
                      <a:pt x="1689" y="3565"/>
                    </a:cubicBezTo>
                    <a:cubicBezTo>
                      <a:pt x="1672" y="3561"/>
                      <a:pt x="1659" y="3552"/>
                      <a:pt x="1648" y="3543"/>
                    </a:cubicBezTo>
                    <a:cubicBezTo>
                      <a:pt x="1678" y="3535"/>
                      <a:pt x="1710" y="3525"/>
                      <a:pt x="1738" y="3518"/>
                    </a:cubicBezTo>
                    <a:cubicBezTo>
                      <a:pt x="1766" y="3514"/>
                      <a:pt x="1793" y="3503"/>
                      <a:pt x="1820" y="3493"/>
                    </a:cubicBezTo>
                    <a:close/>
                    <a:moveTo>
                      <a:pt x="1719" y="0"/>
                    </a:moveTo>
                    <a:cubicBezTo>
                      <a:pt x="1694" y="0"/>
                      <a:pt x="1669" y="7"/>
                      <a:pt x="1645" y="16"/>
                    </a:cubicBezTo>
                    <a:cubicBezTo>
                      <a:pt x="1575" y="42"/>
                      <a:pt x="1514" y="95"/>
                      <a:pt x="1448" y="119"/>
                    </a:cubicBezTo>
                    <a:cubicBezTo>
                      <a:pt x="1387" y="141"/>
                      <a:pt x="1328" y="171"/>
                      <a:pt x="1273" y="205"/>
                    </a:cubicBezTo>
                    <a:cubicBezTo>
                      <a:pt x="1214" y="240"/>
                      <a:pt x="1162" y="270"/>
                      <a:pt x="1108" y="302"/>
                    </a:cubicBezTo>
                    <a:lnTo>
                      <a:pt x="1107" y="302"/>
                    </a:lnTo>
                    <a:cubicBezTo>
                      <a:pt x="1103" y="302"/>
                      <a:pt x="1101" y="301"/>
                      <a:pt x="1098" y="301"/>
                    </a:cubicBezTo>
                    <a:cubicBezTo>
                      <a:pt x="1096" y="301"/>
                      <a:pt x="1095" y="301"/>
                      <a:pt x="1093" y="302"/>
                    </a:cubicBezTo>
                    <a:cubicBezTo>
                      <a:pt x="1070" y="309"/>
                      <a:pt x="1049" y="322"/>
                      <a:pt x="1023" y="329"/>
                    </a:cubicBezTo>
                    <a:cubicBezTo>
                      <a:pt x="984" y="336"/>
                      <a:pt x="946" y="343"/>
                      <a:pt x="913" y="364"/>
                    </a:cubicBezTo>
                    <a:cubicBezTo>
                      <a:pt x="888" y="378"/>
                      <a:pt x="867" y="393"/>
                      <a:pt x="847" y="408"/>
                    </a:cubicBezTo>
                    <a:cubicBezTo>
                      <a:pt x="826" y="407"/>
                      <a:pt x="801" y="399"/>
                      <a:pt x="781" y="399"/>
                    </a:cubicBezTo>
                    <a:cubicBezTo>
                      <a:pt x="773" y="399"/>
                      <a:pt x="766" y="401"/>
                      <a:pt x="760" y="404"/>
                    </a:cubicBezTo>
                    <a:cubicBezTo>
                      <a:pt x="735" y="417"/>
                      <a:pt x="715" y="434"/>
                      <a:pt x="691" y="449"/>
                    </a:cubicBezTo>
                    <a:cubicBezTo>
                      <a:pt x="666" y="466"/>
                      <a:pt x="673" y="504"/>
                      <a:pt x="654" y="522"/>
                    </a:cubicBezTo>
                    <a:cubicBezTo>
                      <a:pt x="633" y="539"/>
                      <a:pt x="595" y="544"/>
                      <a:pt x="574" y="563"/>
                    </a:cubicBezTo>
                    <a:cubicBezTo>
                      <a:pt x="555" y="584"/>
                      <a:pt x="544" y="607"/>
                      <a:pt x="527" y="628"/>
                    </a:cubicBezTo>
                    <a:cubicBezTo>
                      <a:pt x="509" y="649"/>
                      <a:pt x="479" y="662"/>
                      <a:pt x="464" y="686"/>
                    </a:cubicBezTo>
                    <a:cubicBezTo>
                      <a:pt x="450" y="708"/>
                      <a:pt x="452" y="741"/>
                      <a:pt x="439" y="763"/>
                    </a:cubicBezTo>
                    <a:lnTo>
                      <a:pt x="434" y="778"/>
                    </a:lnTo>
                    <a:cubicBezTo>
                      <a:pt x="390" y="811"/>
                      <a:pt x="324" y="833"/>
                      <a:pt x="289" y="880"/>
                    </a:cubicBezTo>
                    <a:cubicBezTo>
                      <a:pt x="252" y="931"/>
                      <a:pt x="220" y="987"/>
                      <a:pt x="189" y="1045"/>
                    </a:cubicBezTo>
                    <a:cubicBezTo>
                      <a:pt x="157" y="1101"/>
                      <a:pt x="163" y="1172"/>
                      <a:pt x="141" y="1232"/>
                    </a:cubicBezTo>
                    <a:cubicBezTo>
                      <a:pt x="114" y="1290"/>
                      <a:pt x="75" y="1348"/>
                      <a:pt x="55" y="1411"/>
                    </a:cubicBezTo>
                    <a:cubicBezTo>
                      <a:pt x="42" y="1474"/>
                      <a:pt x="35" y="1540"/>
                      <a:pt x="31" y="1605"/>
                    </a:cubicBezTo>
                    <a:cubicBezTo>
                      <a:pt x="21" y="1671"/>
                      <a:pt x="0" y="1736"/>
                      <a:pt x="0" y="1802"/>
                    </a:cubicBezTo>
                    <a:cubicBezTo>
                      <a:pt x="4" y="1867"/>
                      <a:pt x="24" y="1933"/>
                      <a:pt x="33" y="1997"/>
                    </a:cubicBezTo>
                    <a:cubicBezTo>
                      <a:pt x="40" y="2063"/>
                      <a:pt x="66" y="2125"/>
                      <a:pt x="81" y="2189"/>
                    </a:cubicBezTo>
                    <a:cubicBezTo>
                      <a:pt x="97" y="2252"/>
                      <a:pt x="80" y="2326"/>
                      <a:pt x="102" y="2388"/>
                    </a:cubicBezTo>
                    <a:cubicBezTo>
                      <a:pt x="130" y="2464"/>
                      <a:pt x="205" y="2515"/>
                      <a:pt x="248" y="2581"/>
                    </a:cubicBezTo>
                    <a:cubicBezTo>
                      <a:pt x="234" y="2588"/>
                      <a:pt x="219" y="2597"/>
                      <a:pt x="220" y="2600"/>
                    </a:cubicBezTo>
                    <a:cubicBezTo>
                      <a:pt x="238" y="2619"/>
                      <a:pt x="266" y="2629"/>
                      <a:pt x="267" y="2657"/>
                    </a:cubicBezTo>
                    <a:cubicBezTo>
                      <a:pt x="269" y="2684"/>
                      <a:pt x="248" y="2725"/>
                      <a:pt x="245" y="2758"/>
                    </a:cubicBezTo>
                    <a:cubicBezTo>
                      <a:pt x="241" y="2790"/>
                      <a:pt x="218" y="2837"/>
                      <a:pt x="218" y="2868"/>
                    </a:cubicBezTo>
                    <a:cubicBezTo>
                      <a:pt x="218" y="2900"/>
                      <a:pt x="238" y="2918"/>
                      <a:pt x="247" y="2944"/>
                    </a:cubicBezTo>
                    <a:cubicBezTo>
                      <a:pt x="258" y="2972"/>
                      <a:pt x="285" y="2985"/>
                      <a:pt x="299" y="3010"/>
                    </a:cubicBezTo>
                    <a:cubicBezTo>
                      <a:pt x="310" y="3036"/>
                      <a:pt x="309" y="3076"/>
                      <a:pt x="326" y="3100"/>
                    </a:cubicBezTo>
                    <a:cubicBezTo>
                      <a:pt x="343" y="3124"/>
                      <a:pt x="344" y="3160"/>
                      <a:pt x="365" y="3182"/>
                    </a:cubicBezTo>
                    <a:cubicBezTo>
                      <a:pt x="384" y="3206"/>
                      <a:pt x="431" y="3199"/>
                      <a:pt x="452" y="3219"/>
                    </a:cubicBezTo>
                    <a:lnTo>
                      <a:pt x="515" y="3276"/>
                    </a:lnTo>
                    <a:cubicBezTo>
                      <a:pt x="536" y="3295"/>
                      <a:pt x="547" y="3327"/>
                      <a:pt x="569" y="3346"/>
                    </a:cubicBezTo>
                    <a:cubicBezTo>
                      <a:pt x="589" y="3367"/>
                      <a:pt x="604" y="3394"/>
                      <a:pt x="625" y="3413"/>
                    </a:cubicBezTo>
                    <a:cubicBezTo>
                      <a:pt x="647" y="3433"/>
                      <a:pt x="666" y="3456"/>
                      <a:pt x="688" y="3474"/>
                    </a:cubicBezTo>
                    <a:cubicBezTo>
                      <a:pt x="713" y="3490"/>
                      <a:pt x="749" y="3489"/>
                      <a:pt x="770" y="3508"/>
                    </a:cubicBezTo>
                    <a:cubicBezTo>
                      <a:pt x="792" y="3526"/>
                      <a:pt x="805" y="3558"/>
                      <a:pt x="829" y="3579"/>
                    </a:cubicBezTo>
                    <a:cubicBezTo>
                      <a:pt x="851" y="3598"/>
                      <a:pt x="870" y="3623"/>
                      <a:pt x="893" y="3642"/>
                    </a:cubicBezTo>
                    <a:cubicBezTo>
                      <a:pt x="918" y="3661"/>
                      <a:pt x="955" y="3653"/>
                      <a:pt x="981" y="3667"/>
                    </a:cubicBezTo>
                    <a:cubicBezTo>
                      <a:pt x="1010" y="3680"/>
                      <a:pt x="1039" y="3696"/>
                      <a:pt x="1074" y="3697"/>
                    </a:cubicBezTo>
                    <a:cubicBezTo>
                      <a:pt x="1075" y="3697"/>
                      <a:pt x="1076" y="3697"/>
                      <a:pt x="1077" y="3697"/>
                    </a:cubicBezTo>
                    <a:cubicBezTo>
                      <a:pt x="1111" y="3697"/>
                      <a:pt x="1155" y="3675"/>
                      <a:pt x="1188" y="3674"/>
                    </a:cubicBezTo>
                    <a:cubicBezTo>
                      <a:pt x="1224" y="3671"/>
                      <a:pt x="1258" y="3668"/>
                      <a:pt x="1294" y="3660"/>
                    </a:cubicBezTo>
                    <a:cubicBezTo>
                      <a:pt x="1312" y="3656"/>
                      <a:pt x="1331" y="3648"/>
                      <a:pt x="1348" y="3648"/>
                    </a:cubicBezTo>
                    <a:cubicBezTo>
                      <a:pt x="1361" y="3648"/>
                      <a:pt x="1373" y="3652"/>
                      <a:pt x="1381" y="3668"/>
                    </a:cubicBezTo>
                    <a:cubicBezTo>
                      <a:pt x="1381" y="3668"/>
                      <a:pt x="1381" y="3668"/>
                      <a:pt x="1381" y="3668"/>
                    </a:cubicBezTo>
                    <a:cubicBezTo>
                      <a:pt x="1381" y="3668"/>
                      <a:pt x="1389" y="3647"/>
                      <a:pt x="1387" y="3646"/>
                    </a:cubicBezTo>
                    <a:cubicBezTo>
                      <a:pt x="1382" y="3617"/>
                      <a:pt x="1371" y="3610"/>
                      <a:pt x="1356" y="3610"/>
                    </a:cubicBezTo>
                    <a:cubicBezTo>
                      <a:pt x="1351" y="3610"/>
                      <a:pt x="1345" y="3611"/>
                      <a:pt x="1339" y="3612"/>
                    </a:cubicBezTo>
                    <a:cubicBezTo>
                      <a:pt x="1310" y="3615"/>
                      <a:pt x="1275" y="3637"/>
                      <a:pt x="1246" y="3637"/>
                    </a:cubicBezTo>
                    <a:cubicBezTo>
                      <a:pt x="1243" y="3637"/>
                      <a:pt x="1239" y="3637"/>
                      <a:pt x="1236" y="3636"/>
                    </a:cubicBezTo>
                    <a:cubicBezTo>
                      <a:pt x="1209" y="3632"/>
                      <a:pt x="1178" y="3634"/>
                      <a:pt x="1149" y="3629"/>
                    </a:cubicBezTo>
                    <a:cubicBezTo>
                      <a:pt x="1120" y="3627"/>
                      <a:pt x="1093" y="3621"/>
                      <a:pt x="1067" y="3612"/>
                    </a:cubicBezTo>
                    <a:cubicBezTo>
                      <a:pt x="1039" y="3599"/>
                      <a:pt x="1037" y="3544"/>
                      <a:pt x="1013" y="3526"/>
                    </a:cubicBezTo>
                    <a:cubicBezTo>
                      <a:pt x="991" y="3510"/>
                      <a:pt x="965" y="3499"/>
                      <a:pt x="944" y="3477"/>
                    </a:cubicBezTo>
                    <a:cubicBezTo>
                      <a:pt x="926" y="3455"/>
                      <a:pt x="903" y="3438"/>
                      <a:pt x="887" y="3413"/>
                    </a:cubicBezTo>
                    <a:cubicBezTo>
                      <a:pt x="869" y="3389"/>
                      <a:pt x="834" y="3393"/>
                      <a:pt x="818" y="3367"/>
                    </a:cubicBezTo>
                    <a:cubicBezTo>
                      <a:pt x="803" y="3345"/>
                      <a:pt x="818" y="3283"/>
                      <a:pt x="803" y="3262"/>
                    </a:cubicBezTo>
                    <a:cubicBezTo>
                      <a:pt x="785" y="3240"/>
                      <a:pt x="772" y="3224"/>
                      <a:pt x="757" y="3203"/>
                    </a:cubicBezTo>
                    <a:cubicBezTo>
                      <a:pt x="743" y="3185"/>
                      <a:pt x="706" y="3193"/>
                      <a:pt x="692" y="3173"/>
                    </a:cubicBezTo>
                    <a:cubicBezTo>
                      <a:pt x="683" y="3159"/>
                      <a:pt x="680" y="3140"/>
                      <a:pt x="675" y="3120"/>
                    </a:cubicBezTo>
                    <a:cubicBezTo>
                      <a:pt x="681" y="3112"/>
                      <a:pt x="686" y="3104"/>
                      <a:pt x="681" y="3102"/>
                    </a:cubicBezTo>
                    <a:cubicBezTo>
                      <a:pt x="672" y="3093"/>
                      <a:pt x="661" y="3086"/>
                      <a:pt x="648" y="3078"/>
                    </a:cubicBezTo>
                    <a:cubicBezTo>
                      <a:pt x="639" y="3068"/>
                      <a:pt x="626" y="3057"/>
                      <a:pt x="618" y="3045"/>
                    </a:cubicBezTo>
                    <a:cubicBezTo>
                      <a:pt x="604" y="3027"/>
                      <a:pt x="603" y="2995"/>
                      <a:pt x="589" y="2976"/>
                    </a:cubicBezTo>
                    <a:cubicBezTo>
                      <a:pt x="576" y="2958"/>
                      <a:pt x="545" y="2955"/>
                      <a:pt x="531" y="2937"/>
                    </a:cubicBezTo>
                    <a:cubicBezTo>
                      <a:pt x="527" y="2930"/>
                      <a:pt x="518" y="2923"/>
                      <a:pt x="509" y="2918"/>
                    </a:cubicBezTo>
                    <a:cubicBezTo>
                      <a:pt x="490" y="2870"/>
                      <a:pt x="481" y="2819"/>
                      <a:pt x="463" y="2772"/>
                    </a:cubicBezTo>
                    <a:cubicBezTo>
                      <a:pt x="452" y="2727"/>
                      <a:pt x="448" y="2681"/>
                      <a:pt x="442" y="2634"/>
                    </a:cubicBezTo>
                    <a:lnTo>
                      <a:pt x="442" y="2634"/>
                    </a:lnTo>
                    <a:cubicBezTo>
                      <a:pt x="465" y="2681"/>
                      <a:pt x="489" y="2727"/>
                      <a:pt x="522" y="2767"/>
                    </a:cubicBezTo>
                    <a:cubicBezTo>
                      <a:pt x="541" y="2789"/>
                      <a:pt x="562" y="2808"/>
                      <a:pt x="584" y="2826"/>
                    </a:cubicBezTo>
                    <a:cubicBezTo>
                      <a:pt x="592" y="2844"/>
                      <a:pt x="600" y="2862"/>
                      <a:pt x="613" y="2878"/>
                    </a:cubicBezTo>
                    <a:cubicBezTo>
                      <a:pt x="644" y="2930"/>
                      <a:pt x="676" y="2981"/>
                      <a:pt x="713" y="3029"/>
                    </a:cubicBezTo>
                    <a:cubicBezTo>
                      <a:pt x="752" y="3076"/>
                      <a:pt x="807" y="3109"/>
                      <a:pt x="848" y="3153"/>
                    </a:cubicBezTo>
                    <a:cubicBezTo>
                      <a:pt x="888" y="3200"/>
                      <a:pt x="922" y="3255"/>
                      <a:pt x="968" y="3298"/>
                    </a:cubicBezTo>
                    <a:cubicBezTo>
                      <a:pt x="1013" y="3342"/>
                      <a:pt x="1057" y="3389"/>
                      <a:pt x="1109" y="3426"/>
                    </a:cubicBezTo>
                    <a:cubicBezTo>
                      <a:pt x="1162" y="3460"/>
                      <a:pt x="1225" y="3474"/>
                      <a:pt x="1284" y="3496"/>
                    </a:cubicBezTo>
                    <a:cubicBezTo>
                      <a:pt x="1321" y="3525"/>
                      <a:pt x="1360" y="3558"/>
                      <a:pt x="1403" y="3580"/>
                    </a:cubicBezTo>
                    <a:cubicBezTo>
                      <a:pt x="1449" y="3606"/>
                      <a:pt x="1507" y="3602"/>
                      <a:pt x="1555" y="3620"/>
                    </a:cubicBezTo>
                    <a:cubicBezTo>
                      <a:pt x="1605" y="3633"/>
                      <a:pt x="1656" y="3649"/>
                      <a:pt x="1709" y="3649"/>
                    </a:cubicBezTo>
                    <a:cubicBezTo>
                      <a:pt x="1715" y="3649"/>
                      <a:pt x="1721" y="3649"/>
                      <a:pt x="1727" y="3649"/>
                    </a:cubicBezTo>
                    <a:cubicBezTo>
                      <a:pt x="1788" y="3646"/>
                      <a:pt x="1846" y="3613"/>
                      <a:pt x="1901" y="3601"/>
                    </a:cubicBezTo>
                    <a:cubicBezTo>
                      <a:pt x="1942" y="3592"/>
                      <a:pt x="1981" y="3579"/>
                      <a:pt x="2018" y="3562"/>
                    </a:cubicBezTo>
                    <a:cubicBezTo>
                      <a:pt x="2095" y="3579"/>
                      <a:pt x="2171" y="3594"/>
                      <a:pt x="2248" y="3596"/>
                    </a:cubicBezTo>
                    <a:cubicBezTo>
                      <a:pt x="2249" y="3596"/>
                      <a:pt x="2251" y="3597"/>
                      <a:pt x="2253" y="3597"/>
                    </a:cubicBezTo>
                    <a:cubicBezTo>
                      <a:pt x="2342" y="3597"/>
                      <a:pt x="2427" y="3564"/>
                      <a:pt x="2510" y="3546"/>
                    </a:cubicBezTo>
                    <a:cubicBezTo>
                      <a:pt x="2607" y="3525"/>
                      <a:pt x="2702" y="3496"/>
                      <a:pt x="2786" y="3448"/>
                    </a:cubicBezTo>
                    <a:cubicBezTo>
                      <a:pt x="2870" y="3397"/>
                      <a:pt x="2936" y="3318"/>
                      <a:pt x="3003" y="3255"/>
                    </a:cubicBezTo>
                    <a:cubicBezTo>
                      <a:pt x="3060" y="3204"/>
                      <a:pt x="3106" y="3146"/>
                      <a:pt x="3149" y="3085"/>
                    </a:cubicBezTo>
                    <a:cubicBezTo>
                      <a:pt x="3193" y="3054"/>
                      <a:pt x="3237" y="3016"/>
                      <a:pt x="3278" y="2980"/>
                    </a:cubicBezTo>
                    <a:cubicBezTo>
                      <a:pt x="3322" y="2939"/>
                      <a:pt x="3338" y="2873"/>
                      <a:pt x="3376" y="2827"/>
                    </a:cubicBezTo>
                    <a:cubicBezTo>
                      <a:pt x="3416" y="2782"/>
                      <a:pt x="3472" y="2745"/>
                      <a:pt x="3505" y="2691"/>
                    </a:cubicBezTo>
                    <a:cubicBezTo>
                      <a:pt x="3537" y="2637"/>
                      <a:pt x="3556" y="2579"/>
                      <a:pt x="3583" y="2523"/>
                    </a:cubicBezTo>
                    <a:cubicBezTo>
                      <a:pt x="3605" y="2465"/>
                      <a:pt x="3644" y="2410"/>
                      <a:pt x="3658" y="2348"/>
                    </a:cubicBezTo>
                    <a:cubicBezTo>
                      <a:pt x="3673" y="2286"/>
                      <a:pt x="3666" y="2223"/>
                      <a:pt x="3672" y="2161"/>
                    </a:cubicBezTo>
                    <a:cubicBezTo>
                      <a:pt x="3679" y="2099"/>
                      <a:pt x="3666" y="2037"/>
                      <a:pt x="3666" y="1975"/>
                    </a:cubicBezTo>
                    <a:cubicBezTo>
                      <a:pt x="3665" y="1913"/>
                      <a:pt x="3698" y="1849"/>
                      <a:pt x="3687" y="1784"/>
                    </a:cubicBezTo>
                    <a:cubicBezTo>
                      <a:pt x="3680" y="1743"/>
                      <a:pt x="3658" y="1707"/>
                      <a:pt x="3635" y="1671"/>
                    </a:cubicBezTo>
                    <a:cubicBezTo>
                      <a:pt x="3618" y="1628"/>
                      <a:pt x="3598" y="1584"/>
                      <a:pt x="3584" y="1543"/>
                    </a:cubicBezTo>
                    <a:cubicBezTo>
                      <a:pt x="3570" y="1505"/>
                      <a:pt x="3552" y="1466"/>
                      <a:pt x="3534" y="1430"/>
                    </a:cubicBezTo>
                    <a:cubicBezTo>
                      <a:pt x="3529" y="1397"/>
                      <a:pt x="3525" y="1363"/>
                      <a:pt x="3518" y="1330"/>
                    </a:cubicBezTo>
                    <a:cubicBezTo>
                      <a:pt x="3482" y="1154"/>
                      <a:pt x="3393" y="990"/>
                      <a:pt x="3300" y="839"/>
                    </a:cubicBezTo>
                    <a:cubicBezTo>
                      <a:pt x="3208" y="686"/>
                      <a:pt x="3102" y="537"/>
                      <a:pt x="2963" y="420"/>
                    </a:cubicBezTo>
                    <a:cubicBezTo>
                      <a:pt x="2826" y="303"/>
                      <a:pt x="2671" y="199"/>
                      <a:pt x="2499" y="131"/>
                    </a:cubicBezTo>
                    <a:cubicBezTo>
                      <a:pt x="2333" y="66"/>
                      <a:pt x="2154" y="50"/>
                      <a:pt x="1974" y="50"/>
                    </a:cubicBezTo>
                    <a:cubicBezTo>
                      <a:pt x="1967" y="50"/>
                      <a:pt x="1959" y="50"/>
                      <a:pt x="1952" y="50"/>
                    </a:cubicBezTo>
                    <a:cubicBezTo>
                      <a:pt x="1781" y="53"/>
                      <a:pt x="1597" y="90"/>
                      <a:pt x="1438" y="188"/>
                    </a:cubicBezTo>
                    <a:cubicBezTo>
                      <a:pt x="1433" y="177"/>
                      <a:pt x="1426" y="171"/>
                      <a:pt x="1419" y="167"/>
                    </a:cubicBezTo>
                    <a:cubicBezTo>
                      <a:pt x="1470" y="139"/>
                      <a:pt x="1521" y="112"/>
                      <a:pt x="1575" y="87"/>
                    </a:cubicBezTo>
                    <a:cubicBezTo>
                      <a:pt x="1629" y="64"/>
                      <a:pt x="1686" y="36"/>
                      <a:pt x="1740" y="36"/>
                    </a:cubicBezTo>
                    <a:cubicBezTo>
                      <a:pt x="1755" y="36"/>
                      <a:pt x="1770" y="38"/>
                      <a:pt x="1785" y="43"/>
                    </a:cubicBezTo>
                    <a:cubicBezTo>
                      <a:pt x="1785" y="43"/>
                      <a:pt x="1785" y="43"/>
                      <a:pt x="1786" y="43"/>
                    </a:cubicBezTo>
                    <a:cubicBezTo>
                      <a:pt x="1788" y="43"/>
                      <a:pt x="1788" y="21"/>
                      <a:pt x="1785" y="20"/>
                    </a:cubicBezTo>
                    <a:cubicBezTo>
                      <a:pt x="1763" y="6"/>
                      <a:pt x="1741" y="0"/>
                      <a:pt x="1719"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29"/>
              <p:cNvSpPr/>
              <p:nvPr/>
            </p:nvSpPr>
            <p:spPr>
              <a:xfrm>
                <a:off x="1957625" y="3753375"/>
                <a:ext cx="93250" cy="92050"/>
              </a:xfrm>
              <a:custGeom>
                <a:rect b="b" l="l" r="r" t="t"/>
                <a:pathLst>
                  <a:path extrusionOk="0" h="3682" w="3730">
                    <a:moveTo>
                      <a:pt x="2134" y="646"/>
                    </a:moveTo>
                    <a:lnTo>
                      <a:pt x="2134" y="646"/>
                    </a:lnTo>
                    <a:cubicBezTo>
                      <a:pt x="2189" y="666"/>
                      <a:pt x="2243" y="686"/>
                      <a:pt x="2295" y="711"/>
                    </a:cubicBezTo>
                    <a:cubicBezTo>
                      <a:pt x="2285" y="713"/>
                      <a:pt x="2277" y="714"/>
                      <a:pt x="2266" y="715"/>
                    </a:cubicBezTo>
                    <a:cubicBezTo>
                      <a:pt x="2224" y="692"/>
                      <a:pt x="2178" y="669"/>
                      <a:pt x="2134" y="646"/>
                    </a:cubicBezTo>
                    <a:close/>
                    <a:moveTo>
                      <a:pt x="1604" y="780"/>
                    </a:moveTo>
                    <a:cubicBezTo>
                      <a:pt x="1710" y="781"/>
                      <a:pt x="1824" y="803"/>
                      <a:pt x="1937" y="836"/>
                    </a:cubicBezTo>
                    <a:lnTo>
                      <a:pt x="1892" y="863"/>
                    </a:lnTo>
                    <a:cubicBezTo>
                      <a:pt x="1756" y="824"/>
                      <a:pt x="1617" y="799"/>
                      <a:pt x="1472" y="798"/>
                    </a:cubicBezTo>
                    <a:cubicBezTo>
                      <a:pt x="1513" y="788"/>
                      <a:pt x="1556" y="780"/>
                      <a:pt x="1604" y="780"/>
                    </a:cubicBezTo>
                    <a:close/>
                    <a:moveTo>
                      <a:pt x="1999" y="856"/>
                    </a:moveTo>
                    <a:cubicBezTo>
                      <a:pt x="2018" y="863"/>
                      <a:pt x="2038" y="864"/>
                      <a:pt x="2057" y="872"/>
                    </a:cubicBezTo>
                    <a:cubicBezTo>
                      <a:pt x="2075" y="880"/>
                      <a:pt x="2094" y="891"/>
                      <a:pt x="2112" y="900"/>
                    </a:cubicBezTo>
                    <a:cubicBezTo>
                      <a:pt x="2087" y="901"/>
                      <a:pt x="2064" y="904"/>
                      <a:pt x="2038" y="908"/>
                    </a:cubicBezTo>
                    <a:cubicBezTo>
                      <a:pt x="2012" y="898"/>
                      <a:pt x="1985" y="890"/>
                      <a:pt x="1958" y="880"/>
                    </a:cubicBezTo>
                    <a:lnTo>
                      <a:pt x="1999" y="856"/>
                    </a:lnTo>
                    <a:close/>
                    <a:moveTo>
                      <a:pt x="2177" y="944"/>
                    </a:moveTo>
                    <a:cubicBezTo>
                      <a:pt x="2184" y="944"/>
                      <a:pt x="2190" y="944"/>
                      <a:pt x="2197" y="945"/>
                    </a:cubicBezTo>
                    <a:cubicBezTo>
                      <a:pt x="2254" y="980"/>
                      <a:pt x="2307" y="1017"/>
                      <a:pt x="2361" y="1057"/>
                    </a:cubicBezTo>
                    <a:cubicBezTo>
                      <a:pt x="2307" y="1022"/>
                      <a:pt x="2252" y="993"/>
                      <a:pt x="2196" y="967"/>
                    </a:cubicBezTo>
                    <a:cubicBezTo>
                      <a:pt x="2177" y="959"/>
                      <a:pt x="2156" y="952"/>
                      <a:pt x="2135" y="945"/>
                    </a:cubicBezTo>
                    <a:cubicBezTo>
                      <a:pt x="2149" y="945"/>
                      <a:pt x="2163" y="944"/>
                      <a:pt x="2177" y="944"/>
                    </a:cubicBezTo>
                    <a:close/>
                    <a:moveTo>
                      <a:pt x="2361" y="736"/>
                    </a:moveTo>
                    <a:cubicBezTo>
                      <a:pt x="2490" y="798"/>
                      <a:pt x="2612" y="872"/>
                      <a:pt x="2731" y="948"/>
                    </a:cubicBezTo>
                    <a:cubicBezTo>
                      <a:pt x="2748" y="960"/>
                      <a:pt x="2766" y="974"/>
                      <a:pt x="2782" y="986"/>
                    </a:cubicBezTo>
                    <a:cubicBezTo>
                      <a:pt x="2788" y="993"/>
                      <a:pt x="2791" y="1002"/>
                      <a:pt x="2796" y="1008"/>
                    </a:cubicBezTo>
                    <a:cubicBezTo>
                      <a:pt x="2800" y="1030"/>
                      <a:pt x="2800" y="1052"/>
                      <a:pt x="2796" y="1073"/>
                    </a:cubicBezTo>
                    <a:cubicBezTo>
                      <a:pt x="2672" y="953"/>
                      <a:pt x="2525" y="860"/>
                      <a:pt x="2376" y="776"/>
                    </a:cubicBezTo>
                    <a:cubicBezTo>
                      <a:pt x="2356" y="763"/>
                      <a:pt x="2334" y="752"/>
                      <a:pt x="2313" y="741"/>
                    </a:cubicBezTo>
                    <a:cubicBezTo>
                      <a:pt x="2328" y="740"/>
                      <a:pt x="2343" y="737"/>
                      <a:pt x="2361" y="736"/>
                    </a:cubicBezTo>
                    <a:close/>
                    <a:moveTo>
                      <a:pt x="1461" y="1098"/>
                    </a:moveTo>
                    <a:lnTo>
                      <a:pt x="1461" y="1098"/>
                    </a:lnTo>
                    <a:cubicBezTo>
                      <a:pt x="1447" y="1099"/>
                      <a:pt x="1434" y="1103"/>
                      <a:pt x="1420" y="1105"/>
                    </a:cubicBezTo>
                    <a:cubicBezTo>
                      <a:pt x="1406" y="1106"/>
                      <a:pt x="1391" y="1112"/>
                      <a:pt x="1377" y="1113"/>
                    </a:cubicBezTo>
                    <a:cubicBezTo>
                      <a:pt x="1376" y="1109"/>
                      <a:pt x="1376" y="1106"/>
                      <a:pt x="1376" y="1103"/>
                    </a:cubicBezTo>
                    <a:cubicBezTo>
                      <a:pt x="1403" y="1099"/>
                      <a:pt x="1432" y="1099"/>
                      <a:pt x="1461" y="1098"/>
                    </a:cubicBezTo>
                    <a:close/>
                    <a:moveTo>
                      <a:pt x="2824" y="1057"/>
                    </a:moveTo>
                    <a:cubicBezTo>
                      <a:pt x="2837" y="1079"/>
                      <a:pt x="2852" y="1099"/>
                      <a:pt x="2865" y="1121"/>
                    </a:cubicBezTo>
                    <a:cubicBezTo>
                      <a:pt x="2865" y="1121"/>
                      <a:pt x="2865" y="1122"/>
                      <a:pt x="2865" y="1123"/>
                    </a:cubicBezTo>
                    <a:lnTo>
                      <a:pt x="2865" y="1123"/>
                    </a:lnTo>
                    <a:cubicBezTo>
                      <a:pt x="2850" y="1111"/>
                      <a:pt x="2836" y="1100"/>
                      <a:pt x="2818" y="1090"/>
                    </a:cubicBezTo>
                    <a:cubicBezTo>
                      <a:pt x="2822" y="1079"/>
                      <a:pt x="2822" y="1066"/>
                      <a:pt x="2824" y="1057"/>
                    </a:cubicBezTo>
                    <a:close/>
                    <a:moveTo>
                      <a:pt x="1332" y="1108"/>
                    </a:moveTo>
                    <a:cubicBezTo>
                      <a:pt x="1334" y="1113"/>
                      <a:pt x="1336" y="1119"/>
                      <a:pt x="1336" y="1121"/>
                    </a:cubicBezTo>
                    <a:cubicBezTo>
                      <a:pt x="1226" y="1143"/>
                      <a:pt x="1117" y="1178"/>
                      <a:pt x="1012" y="1227"/>
                    </a:cubicBezTo>
                    <a:cubicBezTo>
                      <a:pt x="1019" y="1213"/>
                      <a:pt x="1026" y="1197"/>
                      <a:pt x="1033" y="1183"/>
                    </a:cubicBezTo>
                    <a:cubicBezTo>
                      <a:pt x="1085" y="1161"/>
                      <a:pt x="1142" y="1145"/>
                      <a:pt x="1200" y="1131"/>
                    </a:cubicBezTo>
                    <a:cubicBezTo>
                      <a:pt x="1242" y="1120"/>
                      <a:pt x="1288" y="1114"/>
                      <a:pt x="1332" y="1108"/>
                    </a:cubicBezTo>
                    <a:close/>
                    <a:moveTo>
                      <a:pt x="1687" y="1291"/>
                    </a:moveTo>
                    <a:cubicBezTo>
                      <a:pt x="1713" y="1292"/>
                      <a:pt x="1738" y="1295"/>
                      <a:pt x="1764" y="1297"/>
                    </a:cubicBezTo>
                    <a:cubicBezTo>
                      <a:pt x="1731" y="1306"/>
                      <a:pt x="1701" y="1319"/>
                      <a:pt x="1669" y="1332"/>
                    </a:cubicBezTo>
                    <a:cubicBezTo>
                      <a:pt x="1672" y="1318"/>
                      <a:pt x="1674" y="1304"/>
                      <a:pt x="1679" y="1291"/>
                    </a:cubicBezTo>
                    <a:close/>
                    <a:moveTo>
                      <a:pt x="978" y="1368"/>
                    </a:moveTo>
                    <a:cubicBezTo>
                      <a:pt x="970" y="1373"/>
                      <a:pt x="959" y="1380"/>
                      <a:pt x="951" y="1384"/>
                    </a:cubicBezTo>
                    <a:cubicBezTo>
                      <a:pt x="952" y="1381"/>
                      <a:pt x="952" y="1379"/>
                      <a:pt x="953" y="1375"/>
                    </a:cubicBezTo>
                    <a:cubicBezTo>
                      <a:pt x="960" y="1373"/>
                      <a:pt x="970" y="1372"/>
                      <a:pt x="978" y="1368"/>
                    </a:cubicBezTo>
                    <a:close/>
                    <a:moveTo>
                      <a:pt x="1844" y="1310"/>
                    </a:moveTo>
                    <a:cubicBezTo>
                      <a:pt x="1875" y="1314"/>
                      <a:pt x="1907" y="1319"/>
                      <a:pt x="1937" y="1333"/>
                    </a:cubicBezTo>
                    <a:cubicBezTo>
                      <a:pt x="2013" y="1366"/>
                      <a:pt x="2068" y="1428"/>
                      <a:pt x="2122" y="1479"/>
                    </a:cubicBezTo>
                    <a:cubicBezTo>
                      <a:pt x="2068" y="1450"/>
                      <a:pt x="2012" y="1428"/>
                      <a:pt x="1955" y="1409"/>
                    </a:cubicBezTo>
                    <a:cubicBezTo>
                      <a:pt x="1878" y="1384"/>
                      <a:pt x="1797" y="1366"/>
                      <a:pt x="1714" y="1359"/>
                    </a:cubicBezTo>
                    <a:cubicBezTo>
                      <a:pt x="1756" y="1339"/>
                      <a:pt x="1798" y="1319"/>
                      <a:pt x="1844" y="1310"/>
                    </a:cubicBezTo>
                    <a:close/>
                    <a:moveTo>
                      <a:pt x="3144" y="596"/>
                    </a:moveTo>
                    <a:lnTo>
                      <a:pt x="3144" y="596"/>
                    </a:lnTo>
                    <a:cubicBezTo>
                      <a:pt x="3159" y="608"/>
                      <a:pt x="3173" y="618"/>
                      <a:pt x="3185" y="631"/>
                    </a:cubicBezTo>
                    <a:cubicBezTo>
                      <a:pt x="3241" y="691"/>
                      <a:pt x="3291" y="750"/>
                      <a:pt x="3338" y="816"/>
                    </a:cubicBezTo>
                    <a:cubicBezTo>
                      <a:pt x="3385" y="880"/>
                      <a:pt x="3422" y="955"/>
                      <a:pt x="3450" y="1032"/>
                    </a:cubicBezTo>
                    <a:cubicBezTo>
                      <a:pt x="3476" y="1113"/>
                      <a:pt x="3450" y="1204"/>
                      <a:pt x="3455" y="1284"/>
                    </a:cubicBezTo>
                    <a:cubicBezTo>
                      <a:pt x="3462" y="1365"/>
                      <a:pt x="3469" y="1443"/>
                      <a:pt x="3455" y="1525"/>
                    </a:cubicBezTo>
                    <a:cubicBezTo>
                      <a:pt x="3454" y="1537"/>
                      <a:pt x="3450" y="1547"/>
                      <a:pt x="3448" y="1559"/>
                    </a:cubicBezTo>
                    <a:cubicBezTo>
                      <a:pt x="3422" y="1486"/>
                      <a:pt x="3389" y="1417"/>
                      <a:pt x="3352" y="1352"/>
                    </a:cubicBezTo>
                    <a:cubicBezTo>
                      <a:pt x="3360" y="1321"/>
                      <a:pt x="3367" y="1288"/>
                      <a:pt x="3364" y="1258"/>
                    </a:cubicBezTo>
                    <a:cubicBezTo>
                      <a:pt x="3355" y="1196"/>
                      <a:pt x="3334" y="1138"/>
                      <a:pt x="3322" y="1077"/>
                    </a:cubicBezTo>
                    <a:cubicBezTo>
                      <a:pt x="3311" y="1015"/>
                      <a:pt x="3290" y="956"/>
                      <a:pt x="3269" y="894"/>
                    </a:cubicBezTo>
                    <a:cubicBezTo>
                      <a:pt x="3250" y="832"/>
                      <a:pt x="3199" y="788"/>
                      <a:pt x="3172" y="730"/>
                    </a:cubicBezTo>
                    <a:cubicBezTo>
                      <a:pt x="3154" y="693"/>
                      <a:pt x="3154" y="640"/>
                      <a:pt x="3144" y="596"/>
                    </a:cubicBezTo>
                    <a:close/>
                    <a:moveTo>
                      <a:pt x="2479" y="1145"/>
                    </a:moveTo>
                    <a:lnTo>
                      <a:pt x="2479" y="1145"/>
                    </a:lnTo>
                    <a:cubicBezTo>
                      <a:pt x="2629" y="1249"/>
                      <a:pt x="2795" y="1352"/>
                      <a:pt x="2883" y="1516"/>
                    </a:cubicBezTo>
                    <a:cubicBezTo>
                      <a:pt x="2898" y="1544"/>
                      <a:pt x="2910" y="1574"/>
                      <a:pt x="2921" y="1603"/>
                    </a:cubicBezTo>
                    <a:cubicBezTo>
                      <a:pt x="2907" y="1581"/>
                      <a:pt x="2898" y="1556"/>
                      <a:pt x="2883" y="1537"/>
                    </a:cubicBezTo>
                    <a:cubicBezTo>
                      <a:pt x="2817" y="1431"/>
                      <a:pt x="2722" y="1352"/>
                      <a:pt x="2623" y="1291"/>
                    </a:cubicBezTo>
                    <a:cubicBezTo>
                      <a:pt x="2580" y="1237"/>
                      <a:pt x="2532" y="1189"/>
                      <a:pt x="2479" y="1145"/>
                    </a:cubicBezTo>
                    <a:close/>
                    <a:moveTo>
                      <a:pt x="1607" y="1665"/>
                    </a:moveTo>
                    <a:lnTo>
                      <a:pt x="1607" y="1677"/>
                    </a:lnTo>
                    <a:cubicBezTo>
                      <a:pt x="1533" y="1699"/>
                      <a:pt x="1464" y="1736"/>
                      <a:pt x="1410" y="1785"/>
                    </a:cubicBezTo>
                    <a:cubicBezTo>
                      <a:pt x="1387" y="1801"/>
                      <a:pt x="1366" y="1823"/>
                      <a:pt x="1348" y="1848"/>
                    </a:cubicBezTo>
                    <a:cubicBezTo>
                      <a:pt x="1343" y="1849"/>
                      <a:pt x="1336" y="1851"/>
                      <a:pt x="1330" y="1853"/>
                    </a:cubicBezTo>
                    <a:cubicBezTo>
                      <a:pt x="1332" y="1849"/>
                      <a:pt x="1332" y="1844"/>
                      <a:pt x="1334" y="1841"/>
                    </a:cubicBezTo>
                    <a:cubicBezTo>
                      <a:pt x="1336" y="1837"/>
                      <a:pt x="1337" y="1834"/>
                      <a:pt x="1341" y="1830"/>
                    </a:cubicBezTo>
                    <a:cubicBezTo>
                      <a:pt x="1392" y="1747"/>
                      <a:pt x="1476" y="1710"/>
                      <a:pt x="1563" y="1683"/>
                    </a:cubicBezTo>
                    <a:cubicBezTo>
                      <a:pt x="1577" y="1676"/>
                      <a:pt x="1592" y="1670"/>
                      <a:pt x="1607" y="1665"/>
                    </a:cubicBezTo>
                    <a:close/>
                    <a:moveTo>
                      <a:pt x="664" y="1676"/>
                    </a:moveTo>
                    <a:cubicBezTo>
                      <a:pt x="664" y="1697"/>
                      <a:pt x="663" y="1717"/>
                      <a:pt x="663" y="1735"/>
                    </a:cubicBezTo>
                    <a:cubicBezTo>
                      <a:pt x="663" y="1775"/>
                      <a:pt x="667" y="1815"/>
                      <a:pt x="671" y="1855"/>
                    </a:cubicBezTo>
                    <a:cubicBezTo>
                      <a:pt x="664" y="1870"/>
                      <a:pt x="660" y="1885"/>
                      <a:pt x="655" y="1900"/>
                    </a:cubicBezTo>
                    <a:cubicBezTo>
                      <a:pt x="651" y="1823"/>
                      <a:pt x="655" y="1747"/>
                      <a:pt x="664" y="1676"/>
                    </a:cubicBezTo>
                    <a:close/>
                    <a:moveTo>
                      <a:pt x="3580" y="1713"/>
                    </a:moveTo>
                    <a:cubicBezTo>
                      <a:pt x="3580" y="1716"/>
                      <a:pt x="3582" y="1717"/>
                      <a:pt x="3582" y="1717"/>
                    </a:cubicBezTo>
                    <a:cubicBezTo>
                      <a:pt x="3587" y="1764"/>
                      <a:pt x="3600" y="1809"/>
                      <a:pt x="3601" y="1858"/>
                    </a:cubicBezTo>
                    <a:cubicBezTo>
                      <a:pt x="3607" y="1906"/>
                      <a:pt x="3601" y="1954"/>
                      <a:pt x="3594" y="2001"/>
                    </a:cubicBezTo>
                    <a:cubicBezTo>
                      <a:pt x="3591" y="2016"/>
                      <a:pt x="3582" y="2030"/>
                      <a:pt x="3572" y="2042"/>
                    </a:cubicBezTo>
                    <a:cubicBezTo>
                      <a:pt x="3563" y="2012"/>
                      <a:pt x="3554" y="1980"/>
                      <a:pt x="3547" y="1951"/>
                    </a:cubicBezTo>
                    <a:cubicBezTo>
                      <a:pt x="3542" y="1924"/>
                      <a:pt x="3532" y="1896"/>
                      <a:pt x="3521" y="1870"/>
                    </a:cubicBezTo>
                    <a:cubicBezTo>
                      <a:pt x="3545" y="1822"/>
                      <a:pt x="3565" y="1768"/>
                      <a:pt x="3580" y="1713"/>
                    </a:cubicBezTo>
                    <a:close/>
                    <a:moveTo>
                      <a:pt x="2492" y="1509"/>
                    </a:moveTo>
                    <a:cubicBezTo>
                      <a:pt x="2583" y="1650"/>
                      <a:pt x="2610" y="1826"/>
                      <a:pt x="2588" y="1964"/>
                    </a:cubicBezTo>
                    <a:cubicBezTo>
                      <a:pt x="2584" y="1992"/>
                      <a:pt x="2577" y="2023"/>
                      <a:pt x="2568" y="2054"/>
                    </a:cubicBezTo>
                    <a:cubicBezTo>
                      <a:pt x="2569" y="2013"/>
                      <a:pt x="2570" y="1969"/>
                      <a:pt x="2570" y="1929"/>
                    </a:cubicBezTo>
                    <a:cubicBezTo>
                      <a:pt x="2570" y="1836"/>
                      <a:pt x="2577" y="1735"/>
                      <a:pt x="2550" y="1637"/>
                    </a:cubicBezTo>
                    <a:cubicBezTo>
                      <a:pt x="2536" y="1593"/>
                      <a:pt x="2515" y="1551"/>
                      <a:pt x="2492" y="1509"/>
                    </a:cubicBezTo>
                    <a:close/>
                    <a:moveTo>
                      <a:pt x="1785" y="1620"/>
                    </a:moveTo>
                    <a:cubicBezTo>
                      <a:pt x="1807" y="1620"/>
                      <a:pt x="1828" y="1622"/>
                      <a:pt x="1851" y="1628"/>
                    </a:cubicBezTo>
                    <a:cubicBezTo>
                      <a:pt x="1950" y="1650"/>
                      <a:pt x="2046" y="1697"/>
                      <a:pt x="2119" y="1763"/>
                    </a:cubicBezTo>
                    <a:cubicBezTo>
                      <a:pt x="2130" y="1774"/>
                      <a:pt x="2140" y="1787"/>
                      <a:pt x="2149" y="1797"/>
                    </a:cubicBezTo>
                    <a:cubicBezTo>
                      <a:pt x="2130" y="1793"/>
                      <a:pt x="2109" y="1791"/>
                      <a:pt x="2089" y="1791"/>
                    </a:cubicBezTo>
                    <a:cubicBezTo>
                      <a:pt x="2026" y="1791"/>
                      <a:pt x="1961" y="1811"/>
                      <a:pt x="1906" y="1858"/>
                    </a:cubicBezTo>
                    <a:cubicBezTo>
                      <a:pt x="1867" y="1840"/>
                      <a:pt x="1827" y="1830"/>
                      <a:pt x="1786" y="1830"/>
                    </a:cubicBezTo>
                    <a:cubicBezTo>
                      <a:pt x="1779" y="1830"/>
                      <a:pt x="1771" y="1831"/>
                      <a:pt x="1764" y="1831"/>
                    </a:cubicBezTo>
                    <a:cubicBezTo>
                      <a:pt x="1703" y="1838"/>
                      <a:pt x="1661" y="1875"/>
                      <a:pt x="1625" y="1906"/>
                    </a:cubicBezTo>
                    <a:cubicBezTo>
                      <a:pt x="1620" y="1905"/>
                      <a:pt x="1615" y="1905"/>
                      <a:pt x="1611" y="1905"/>
                    </a:cubicBezTo>
                    <a:cubicBezTo>
                      <a:pt x="1586" y="1905"/>
                      <a:pt x="1560" y="1910"/>
                      <a:pt x="1535" y="1913"/>
                    </a:cubicBezTo>
                    <a:cubicBezTo>
                      <a:pt x="1487" y="1926"/>
                      <a:pt x="1453" y="1959"/>
                      <a:pt x="1414" y="1987"/>
                    </a:cubicBezTo>
                    <a:cubicBezTo>
                      <a:pt x="1385" y="2008"/>
                      <a:pt x="1345" y="2030"/>
                      <a:pt x="1321" y="2063"/>
                    </a:cubicBezTo>
                    <a:cubicBezTo>
                      <a:pt x="1321" y="2061"/>
                      <a:pt x="1321" y="2058"/>
                      <a:pt x="1318" y="2057"/>
                    </a:cubicBezTo>
                    <a:cubicBezTo>
                      <a:pt x="1334" y="1984"/>
                      <a:pt x="1365" y="1918"/>
                      <a:pt x="1407" y="1869"/>
                    </a:cubicBezTo>
                    <a:cubicBezTo>
                      <a:pt x="1451" y="1859"/>
                      <a:pt x="1498" y="1850"/>
                      <a:pt x="1543" y="1850"/>
                    </a:cubicBezTo>
                    <a:cubicBezTo>
                      <a:pt x="1578" y="1850"/>
                      <a:pt x="1612" y="1855"/>
                      <a:pt x="1644" y="1869"/>
                    </a:cubicBezTo>
                    <a:cubicBezTo>
                      <a:pt x="1644" y="1869"/>
                      <a:pt x="1644" y="1869"/>
                      <a:pt x="1644" y="1869"/>
                    </a:cubicBezTo>
                    <a:cubicBezTo>
                      <a:pt x="1647" y="1869"/>
                      <a:pt x="1652" y="1848"/>
                      <a:pt x="1648" y="1844"/>
                    </a:cubicBezTo>
                    <a:cubicBezTo>
                      <a:pt x="1610" y="1819"/>
                      <a:pt x="1569" y="1811"/>
                      <a:pt x="1527" y="1811"/>
                    </a:cubicBezTo>
                    <a:cubicBezTo>
                      <a:pt x="1508" y="1811"/>
                      <a:pt x="1488" y="1813"/>
                      <a:pt x="1468" y="1815"/>
                    </a:cubicBezTo>
                    <a:cubicBezTo>
                      <a:pt x="1508" y="1785"/>
                      <a:pt x="1551" y="1760"/>
                      <a:pt x="1603" y="1742"/>
                    </a:cubicBezTo>
                    <a:lnTo>
                      <a:pt x="1603" y="1742"/>
                    </a:lnTo>
                    <a:cubicBezTo>
                      <a:pt x="1600" y="1765"/>
                      <a:pt x="1600" y="1789"/>
                      <a:pt x="1596" y="1809"/>
                    </a:cubicBezTo>
                    <a:cubicBezTo>
                      <a:pt x="1594" y="1814"/>
                      <a:pt x="1604" y="1817"/>
                      <a:pt x="1611" y="1817"/>
                    </a:cubicBezTo>
                    <a:cubicBezTo>
                      <a:pt x="1615" y="1817"/>
                      <a:pt x="1619" y="1816"/>
                      <a:pt x="1619" y="1814"/>
                    </a:cubicBezTo>
                    <a:cubicBezTo>
                      <a:pt x="1628" y="1786"/>
                      <a:pt x="1633" y="1757"/>
                      <a:pt x="1639" y="1728"/>
                    </a:cubicBezTo>
                    <a:cubicBezTo>
                      <a:pt x="1683" y="1717"/>
                      <a:pt x="1729" y="1711"/>
                      <a:pt x="1774" y="1711"/>
                    </a:cubicBezTo>
                    <a:cubicBezTo>
                      <a:pt x="1840" y="1711"/>
                      <a:pt x="1904" y="1723"/>
                      <a:pt x="1962" y="1750"/>
                    </a:cubicBezTo>
                    <a:cubicBezTo>
                      <a:pt x="1964" y="1751"/>
                      <a:pt x="1966" y="1751"/>
                      <a:pt x="1968" y="1751"/>
                    </a:cubicBezTo>
                    <a:cubicBezTo>
                      <a:pt x="1987" y="1751"/>
                      <a:pt x="2008" y="1716"/>
                      <a:pt x="1985" y="1703"/>
                    </a:cubicBezTo>
                    <a:cubicBezTo>
                      <a:pt x="1920" y="1665"/>
                      <a:pt x="1845" y="1648"/>
                      <a:pt x="1769" y="1648"/>
                    </a:cubicBezTo>
                    <a:cubicBezTo>
                      <a:pt x="1728" y="1648"/>
                      <a:pt x="1686" y="1653"/>
                      <a:pt x="1646" y="1662"/>
                    </a:cubicBezTo>
                    <a:lnTo>
                      <a:pt x="1646" y="1647"/>
                    </a:lnTo>
                    <a:cubicBezTo>
                      <a:pt x="1689" y="1632"/>
                      <a:pt x="1736" y="1620"/>
                      <a:pt x="1785" y="1620"/>
                    </a:cubicBezTo>
                    <a:close/>
                    <a:moveTo>
                      <a:pt x="1637" y="1292"/>
                    </a:moveTo>
                    <a:lnTo>
                      <a:pt x="1637" y="1292"/>
                    </a:lnTo>
                    <a:cubicBezTo>
                      <a:pt x="1633" y="1306"/>
                      <a:pt x="1628" y="1319"/>
                      <a:pt x="1626" y="1335"/>
                    </a:cubicBezTo>
                    <a:cubicBezTo>
                      <a:pt x="1625" y="1340"/>
                      <a:pt x="1625" y="1346"/>
                      <a:pt x="1625" y="1348"/>
                    </a:cubicBezTo>
                    <a:cubicBezTo>
                      <a:pt x="1619" y="1352"/>
                      <a:pt x="1617" y="1355"/>
                      <a:pt x="1611" y="1358"/>
                    </a:cubicBezTo>
                    <a:cubicBezTo>
                      <a:pt x="1596" y="1359"/>
                      <a:pt x="1579" y="1359"/>
                      <a:pt x="1564" y="1361"/>
                    </a:cubicBezTo>
                    <a:cubicBezTo>
                      <a:pt x="1425" y="1387"/>
                      <a:pt x="1300" y="1465"/>
                      <a:pt x="1200" y="1571"/>
                    </a:cubicBezTo>
                    <a:cubicBezTo>
                      <a:pt x="1101" y="1675"/>
                      <a:pt x="1047" y="1812"/>
                      <a:pt x="1036" y="1957"/>
                    </a:cubicBezTo>
                    <a:cubicBezTo>
                      <a:pt x="1034" y="1969"/>
                      <a:pt x="1034" y="1986"/>
                      <a:pt x="1034" y="1999"/>
                    </a:cubicBezTo>
                    <a:cubicBezTo>
                      <a:pt x="1015" y="2016"/>
                      <a:pt x="993" y="2034"/>
                      <a:pt x="978" y="2054"/>
                    </a:cubicBezTo>
                    <a:cubicBezTo>
                      <a:pt x="966" y="2070"/>
                      <a:pt x="959" y="2087"/>
                      <a:pt x="951" y="2104"/>
                    </a:cubicBezTo>
                    <a:cubicBezTo>
                      <a:pt x="944" y="2082"/>
                      <a:pt x="938" y="2060"/>
                      <a:pt x="933" y="2036"/>
                    </a:cubicBezTo>
                    <a:cubicBezTo>
                      <a:pt x="951" y="1965"/>
                      <a:pt x="977" y="1895"/>
                      <a:pt x="1006" y="1827"/>
                    </a:cubicBezTo>
                    <a:cubicBezTo>
                      <a:pt x="1033" y="1765"/>
                      <a:pt x="1062" y="1702"/>
                      <a:pt x="1098" y="1640"/>
                    </a:cubicBezTo>
                    <a:cubicBezTo>
                      <a:pt x="1136" y="1606"/>
                      <a:pt x="1173" y="1573"/>
                      <a:pt x="1211" y="1540"/>
                    </a:cubicBezTo>
                    <a:cubicBezTo>
                      <a:pt x="1301" y="1454"/>
                      <a:pt x="1398" y="1352"/>
                      <a:pt x="1529" y="1300"/>
                    </a:cubicBezTo>
                    <a:cubicBezTo>
                      <a:pt x="1564" y="1296"/>
                      <a:pt x="1600" y="1293"/>
                      <a:pt x="1637" y="1292"/>
                    </a:cubicBezTo>
                    <a:close/>
                    <a:moveTo>
                      <a:pt x="1140" y="616"/>
                    </a:moveTo>
                    <a:lnTo>
                      <a:pt x="1140" y="616"/>
                    </a:lnTo>
                    <a:cubicBezTo>
                      <a:pt x="1012" y="704"/>
                      <a:pt x="931" y="824"/>
                      <a:pt x="868" y="949"/>
                    </a:cubicBezTo>
                    <a:cubicBezTo>
                      <a:pt x="744" y="1025"/>
                      <a:pt x="634" y="1125"/>
                      <a:pt x="554" y="1249"/>
                    </a:cubicBezTo>
                    <a:cubicBezTo>
                      <a:pt x="430" y="1443"/>
                      <a:pt x="403" y="1659"/>
                      <a:pt x="408" y="1869"/>
                    </a:cubicBezTo>
                    <a:cubicBezTo>
                      <a:pt x="389" y="1947"/>
                      <a:pt x="382" y="2030"/>
                      <a:pt x="393" y="2114"/>
                    </a:cubicBezTo>
                    <a:cubicBezTo>
                      <a:pt x="385" y="2072"/>
                      <a:pt x="375" y="2032"/>
                      <a:pt x="368" y="1988"/>
                    </a:cubicBezTo>
                    <a:cubicBezTo>
                      <a:pt x="326" y="1706"/>
                      <a:pt x="312" y="1394"/>
                      <a:pt x="463" y="1121"/>
                    </a:cubicBezTo>
                    <a:cubicBezTo>
                      <a:pt x="601" y="876"/>
                      <a:pt x="849" y="696"/>
                      <a:pt x="1120" y="622"/>
                    </a:cubicBezTo>
                    <a:lnTo>
                      <a:pt x="1140" y="616"/>
                    </a:lnTo>
                    <a:close/>
                    <a:moveTo>
                      <a:pt x="1033" y="2078"/>
                    </a:moveTo>
                    <a:cubicBezTo>
                      <a:pt x="1036" y="2160"/>
                      <a:pt x="1056" y="2243"/>
                      <a:pt x="1098" y="2316"/>
                    </a:cubicBezTo>
                    <a:cubicBezTo>
                      <a:pt x="1090" y="2319"/>
                      <a:pt x="1083" y="2323"/>
                      <a:pt x="1074" y="2325"/>
                    </a:cubicBezTo>
                    <a:cubicBezTo>
                      <a:pt x="1043" y="2291"/>
                      <a:pt x="1015" y="2254"/>
                      <a:pt x="995" y="2213"/>
                    </a:cubicBezTo>
                    <a:lnTo>
                      <a:pt x="995" y="2192"/>
                    </a:lnTo>
                    <a:cubicBezTo>
                      <a:pt x="999" y="2160"/>
                      <a:pt x="1011" y="2119"/>
                      <a:pt x="1033" y="2078"/>
                    </a:cubicBezTo>
                    <a:close/>
                    <a:moveTo>
                      <a:pt x="1616" y="383"/>
                    </a:moveTo>
                    <a:cubicBezTo>
                      <a:pt x="1724" y="383"/>
                      <a:pt x="1832" y="393"/>
                      <a:pt x="1936" y="418"/>
                    </a:cubicBezTo>
                    <a:cubicBezTo>
                      <a:pt x="2067" y="448"/>
                      <a:pt x="2210" y="462"/>
                      <a:pt x="2332" y="531"/>
                    </a:cubicBezTo>
                    <a:cubicBezTo>
                      <a:pt x="2371" y="554"/>
                      <a:pt x="2405" y="579"/>
                      <a:pt x="2440" y="609"/>
                    </a:cubicBezTo>
                    <a:cubicBezTo>
                      <a:pt x="2375" y="597"/>
                      <a:pt x="2307" y="589"/>
                      <a:pt x="2243" y="582"/>
                    </a:cubicBezTo>
                    <a:cubicBezTo>
                      <a:pt x="2037" y="519"/>
                      <a:pt x="1825" y="478"/>
                      <a:pt x="1608" y="478"/>
                    </a:cubicBezTo>
                    <a:cubicBezTo>
                      <a:pt x="1598" y="478"/>
                      <a:pt x="1587" y="478"/>
                      <a:pt x="1577" y="479"/>
                    </a:cubicBezTo>
                    <a:cubicBezTo>
                      <a:pt x="1249" y="483"/>
                      <a:pt x="912" y="593"/>
                      <a:pt x="662" y="816"/>
                    </a:cubicBezTo>
                    <a:cubicBezTo>
                      <a:pt x="396" y="1040"/>
                      <a:pt x="293" y="1390"/>
                      <a:pt x="300" y="1705"/>
                    </a:cubicBezTo>
                    <a:cubicBezTo>
                      <a:pt x="302" y="1918"/>
                      <a:pt x="355" y="2140"/>
                      <a:pt x="401" y="2352"/>
                    </a:cubicBezTo>
                    <a:cubicBezTo>
                      <a:pt x="317" y="2275"/>
                      <a:pt x="247" y="2178"/>
                      <a:pt x="209" y="2071"/>
                    </a:cubicBezTo>
                    <a:cubicBezTo>
                      <a:pt x="147" y="1896"/>
                      <a:pt x="189" y="1716"/>
                      <a:pt x="217" y="1552"/>
                    </a:cubicBezTo>
                    <a:cubicBezTo>
                      <a:pt x="245" y="1387"/>
                      <a:pt x="293" y="1223"/>
                      <a:pt x="379" y="1079"/>
                    </a:cubicBezTo>
                    <a:cubicBezTo>
                      <a:pt x="463" y="936"/>
                      <a:pt x="568" y="803"/>
                      <a:pt x="696" y="699"/>
                    </a:cubicBezTo>
                    <a:cubicBezTo>
                      <a:pt x="807" y="604"/>
                      <a:pt x="922" y="508"/>
                      <a:pt x="1055" y="446"/>
                    </a:cubicBezTo>
                    <a:cubicBezTo>
                      <a:pt x="1070" y="439"/>
                      <a:pt x="1084" y="430"/>
                      <a:pt x="1102" y="424"/>
                    </a:cubicBezTo>
                    <a:cubicBezTo>
                      <a:pt x="1192" y="390"/>
                      <a:pt x="1286" y="386"/>
                      <a:pt x="1378" y="386"/>
                    </a:cubicBezTo>
                    <a:cubicBezTo>
                      <a:pt x="1401" y="386"/>
                      <a:pt x="1424" y="387"/>
                      <a:pt x="1447" y="387"/>
                    </a:cubicBezTo>
                    <a:cubicBezTo>
                      <a:pt x="1474" y="387"/>
                      <a:pt x="1501" y="386"/>
                      <a:pt x="1527" y="385"/>
                    </a:cubicBezTo>
                    <a:cubicBezTo>
                      <a:pt x="1557" y="384"/>
                      <a:pt x="1586" y="383"/>
                      <a:pt x="1616" y="383"/>
                    </a:cubicBezTo>
                    <a:close/>
                    <a:moveTo>
                      <a:pt x="1098" y="2352"/>
                    </a:moveTo>
                    <a:lnTo>
                      <a:pt x="1098" y="2352"/>
                    </a:lnTo>
                    <a:cubicBezTo>
                      <a:pt x="1110" y="2360"/>
                      <a:pt x="1121" y="2371"/>
                      <a:pt x="1131" y="2381"/>
                    </a:cubicBezTo>
                    <a:lnTo>
                      <a:pt x="1142" y="2397"/>
                    </a:lnTo>
                    <a:cubicBezTo>
                      <a:pt x="1125" y="2382"/>
                      <a:pt x="1112" y="2367"/>
                      <a:pt x="1098" y="2352"/>
                    </a:cubicBezTo>
                    <a:close/>
                    <a:moveTo>
                      <a:pt x="410" y="2200"/>
                    </a:moveTo>
                    <a:cubicBezTo>
                      <a:pt x="419" y="2235"/>
                      <a:pt x="433" y="2269"/>
                      <a:pt x="450" y="2301"/>
                    </a:cubicBezTo>
                    <a:cubicBezTo>
                      <a:pt x="454" y="2335"/>
                      <a:pt x="458" y="2370"/>
                      <a:pt x="463" y="2401"/>
                    </a:cubicBezTo>
                    <a:cubicBezTo>
                      <a:pt x="456" y="2397"/>
                      <a:pt x="450" y="2393"/>
                      <a:pt x="444" y="2387"/>
                    </a:cubicBezTo>
                    <a:cubicBezTo>
                      <a:pt x="433" y="2325"/>
                      <a:pt x="422" y="2262"/>
                      <a:pt x="410" y="2200"/>
                    </a:cubicBezTo>
                    <a:close/>
                    <a:moveTo>
                      <a:pt x="2756" y="2248"/>
                    </a:moveTo>
                    <a:cubicBezTo>
                      <a:pt x="2756" y="2284"/>
                      <a:pt x="2752" y="2323"/>
                      <a:pt x="2745" y="2360"/>
                    </a:cubicBezTo>
                    <a:cubicBezTo>
                      <a:pt x="2724" y="2374"/>
                      <a:pt x="2704" y="2386"/>
                      <a:pt x="2680" y="2398"/>
                    </a:cubicBezTo>
                    <a:cubicBezTo>
                      <a:pt x="2663" y="2407"/>
                      <a:pt x="2643" y="2414"/>
                      <a:pt x="2623" y="2422"/>
                    </a:cubicBezTo>
                    <a:cubicBezTo>
                      <a:pt x="2618" y="2425"/>
                      <a:pt x="2614" y="2426"/>
                      <a:pt x="2610" y="2427"/>
                    </a:cubicBezTo>
                    <a:cubicBezTo>
                      <a:pt x="2612" y="2426"/>
                      <a:pt x="2614" y="2423"/>
                      <a:pt x="2616" y="2423"/>
                    </a:cubicBezTo>
                    <a:cubicBezTo>
                      <a:pt x="2669" y="2374"/>
                      <a:pt x="2718" y="2313"/>
                      <a:pt x="2756" y="2248"/>
                    </a:cubicBezTo>
                    <a:close/>
                    <a:moveTo>
                      <a:pt x="2089" y="1862"/>
                    </a:moveTo>
                    <a:cubicBezTo>
                      <a:pt x="2128" y="1862"/>
                      <a:pt x="2166" y="1870"/>
                      <a:pt x="2199" y="1884"/>
                    </a:cubicBezTo>
                    <a:cubicBezTo>
                      <a:pt x="2219" y="1929"/>
                      <a:pt x="2232" y="1975"/>
                      <a:pt x="2235" y="2020"/>
                    </a:cubicBezTo>
                    <a:cubicBezTo>
                      <a:pt x="2247" y="2109"/>
                      <a:pt x="2213" y="2202"/>
                      <a:pt x="2170" y="2283"/>
                    </a:cubicBezTo>
                    <a:cubicBezTo>
                      <a:pt x="2134" y="2350"/>
                      <a:pt x="2079" y="2401"/>
                      <a:pt x="2018" y="2440"/>
                    </a:cubicBezTo>
                    <a:cubicBezTo>
                      <a:pt x="2015" y="2440"/>
                      <a:pt x="2012" y="2440"/>
                      <a:pt x="2009" y="2440"/>
                    </a:cubicBezTo>
                    <a:cubicBezTo>
                      <a:pt x="1997" y="2440"/>
                      <a:pt x="1985" y="2438"/>
                      <a:pt x="1970" y="2438"/>
                    </a:cubicBezTo>
                    <a:cubicBezTo>
                      <a:pt x="1979" y="2426"/>
                      <a:pt x="1985" y="2412"/>
                      <a:pt x="1995" y="2401"/>
                    </a:cubicBezTo>
                    <a:cubicBezTo>
                      <a:pt x="2027" y="2363"/>
                      <a:pt x="2067" y="2317"/>
                      <a:pt x="2083" y="2261"/>
                    </a:cubicBezTo>
                    <a:cubicBezTo>
                      <a:pt x="2101" y="2207"/>
                      <a:pt x="2115" y="2131"/>
                      <a:pt x="2098" y="2063"/>
                    </a:cubicBezTo>
                    <a:cubicBezTo>
                      <a:pt x="2089" y="2024"/>
                      <a:pt x="2067" y="1992"/>
                      <a:pt x="2040" y="1966"/>
                    </a:cubicBezTo>
                    <a:cubicBezTo>
                      <a:pt x="2018" y="1944"/>
                      <a:pt x="1995" y="1925"/>
                      <a:pt x="1970" y="1906"/>
                    </a:cubicBezTo>
                    <a:cubicBezTo>
                      <a:pt x="1965" y="1903"/>
                      <a:pt x="1962" y="1900"/>
                      <a:pt x="1957" y="1897"/>
                    </a:cubicBezTo>
                    <a:cubicBezTo>
                      <a:pt x="1998" y="1873"/>
                      <a:pt x="2044" y="1862"/>
                      <a:pt x="2089" y="1862"/>
                    </a:cubicBezTo>
                    <a:close/>
                    <a:moveTo>
                      <a:pt x="216" y="2259"/>
                    </a:moveTo>
                    <a:lnTo>
                      <a:pt x="216" y="2259"/>
                    </a:lnTo>
                    <a:cubicBezTo>
                      <a:pt x="234" y="2284"/>
                      <a:pt x="247" y="2310"/>
                      <a:pt x="268" y="2335"/>
                    </a:cubicBezTo>
                    <a:cubicBezTo>
                      <a:pt x="316" y="2387"/>
                      <a:pt x="368" y="2427"/>
                      <a:pt x="426" y="2460"/>
                    </a:cubicBezTo>
                    <a:cubicBezTo>
                      <a:pt x="429" y="2480"/>
                      <a:pt x="434" y="2498"/>
                      <a:pt x="437" y="2515"/>
                    </a:cubicBezTo>
                    <a:cubicBezTo>
                      <a:pt x="436" y="2514"/>
                      <a:pt x="433" y="2511"/>
                      <a:pt x="430" y="2509"/>
                    </a:cubicBezTo>
                    <a:cubicBezTo>
                      <a:pt x="421" y="2486"/>
                      <a:pt x="412" y="2466"/>
                      <a:pt x="393" y="2447"/>
                    </a:cubicBezTo>
                    <a:cubicBezTo>
                      <a:pt x="374" y="2427"/>
                      <a:pt x="327" y="2415"/>
                      <a:pt x="311" y="2392"/>
                    </a:cubicBezTo>
                    <a:cubicBezTo>
                      <a:pt x="293" y="2371"/>
                      <a:pt x="272" y="2345"/>
                      <a:pt x="249" y="2317"/>
                    </a:cubicBezTo>
                    <a:cubicBezTo>
                      <a:pt x="235" y="2301"/>
                      <a:pt x="214" y="2279"/>
                      <a:pt x="216" y="2259"/>
                    </a:cubicBezTo>
                    <a:close/>
                    <a:moveTo>
                      <a:pt x="458" y="2477"/>
                    </a:moveTo>
                    <a:lnTo>
                      <a:pt x="458" y="2477"/>
                    </a:lnTo>
                    <a:cubicBezTo>
                      <a:pt x="465" y="2481"/>
                      <a:pt x="470" y="2484"/>
                      <a:pt x="477" y="2488"/>
                    </a:cubicBezTo>
                    <a:cubicBezTo>
                      <a:pt x="491" y="2564"/>
                      <a:pt x="510" y="2638"/>
                      <a:pt x="534" y="2714"/>
                    </a:cubicBezTo>
                    <a:cubicBezTo>
                      <a:pt x="527" y="2708"/>
                      <a:pt x="518" y="2704"/>
                      <a:pt x="513" y="2696"/>
                    </a:cubicBezTo>
                    <a:cubicBezTo>
                      <a:pt x="502" y="2675"/>
                      <a:pt x="503" y="2646"/>
                      <a:pt x="495" y="2623"/>
                    </a:cubicBezTo>
                    <a:cubicBezTo>
                      <a:pt x="485" y="2601"/>
                      <a:pt x="485" y="2577"/>
                      <a:pt x="478" y="2557"/>
                    </a:cubicBezTo>
                    <a:cubicBezTo>
                      <a:pt x="476" y="2550"/>
                      <a:pt x="469" y="2544"/>
                      <a:pt x="463" y="2539"/>
                    </a:cubicBezTo>
                    <a:cubicBezTo>
                      <a:pt x="465" y="2537"/>
                      <a:pt x="470" y="2537"/>
                      <a:pt x="469" y="2536"/>
                    </a:cubicBezTo>
                    <a:cubicBezTo>
                      <a:pt x="467" y="2515"/>
                      <a:pt x="462" y="2498"/>
                      <a:pt x="458" y="2477"/>
                    </a:cubicBezTo>
                    <a:close/>
                    <a:moveTo>
                      <a:pt x="1530" y="2906"/>
                    </a:moveTo>
                    <a:cubicBezTo>
                      <a:pt x="1642" y="2937"/>
                      <a:pt x="1756" y="2952"/>
                      <a:pt x="1868" y="2952"/>
                    </a:cubicBezTo>
                    <a:cubicBezTo>
                      <a:pt x="1881" y="2952"/>
                      <a:pt x="1895" y="2952"/>
                      <a:pt x="1908" y="2952"/>
                    </a:cubicBezTo>
                    <a:cubicBezTo>
                      <a:pt x="1936" y="2950"/>
                      <a:pt x="1963" y="2948"/>
                      <a:pt x="1991" y="2945"/>
                    </a:cubicBezTo>
                    <a:cubicBezTo>
                      <a:pt x="1992" y="2945"/>
                      <a:pt x="1992" y="2948"/>
                      <a:pt x="1992" y="2948"/>
                    </a:cubicBezTo>
                    <a:cubicBezTo>
                      <a:pt x="2034" y="2968"/>
                      <a:pt x="2075" y="3014"/>
                      <a:pt x="2120" y="3031"/>
                    </a:cubicBezTo>
                    <a:cubicBezTo>
                      <a:pt x="2135" y="3038"/>
                      <a:pt x="2149" y="3038"/>
                      <a:pt x="2164" y="3038"/>
                    </a:cubicBezTo>
                    <a:cubicBezTo>
                      <a:pt x="2151" y="3039"/>
                      <a:pt x="2138" y="3040"/>
                      <a:pt x="2125" y="3040"/>
                    </a:cubicBezTo>
                    <a:cubicBezTo>
                      <a:pt x="2025" y="3040"/>
                      <a:pt x="1915" y="3014"/>
                      <a:pt x="1802" y="2989"/>
                    </a:cubicBezTo>
                    <a:cubicBezTo>
                      <a:pt x="1707" y="2967"/>
                      <a:pt x="1618" y="2938"/>
                      <a:pt x="1530" y="2906"/>
                    </a:cubicBezTo>
                    <a:close/>
                    <a:moveTo>
                      <a:pt x="2817" y="3294"/>
                    </a:moveTo>
                    <a:cubicBezTo>
                      <a:pt x="2815" y="3298"/>
                      <a:pt x="2815" y="3301"/>
                      <a:pt x="2814" y="3303"/>
                    </a:cubicBezTo>
                    <a:cubicBezTo>
                      <a:pt x="2795" y="3325"/>
                      <a:pt x="2773" y="3342"/>
                      <a:pt x="2748" y="3358"/>
                    </a:cubicBezTo>
                    <a:cubicBezTo>
                      <a:pt x="2741" y="3361"/>
                      <a:pt x="2734" y="3363"/>
                      <a:pt x="2725" y="3363"/>
                    </a:cubicBezTo>
                    <a:cubicBezTo>
                      <a:pt x="2721" y="3363"/>
                      <a:pt x="2717" y="3362"/>
                      <a:pt x="2712" y="3362"/>
                    </a:cubicBezTo>
                    <a:cubicBezTo>
                      <a:pt x="2745" y="3341"/>
                      <a:pt x="2781" y="3316"/>
                      <a:pt x="2817" y="3294"/>
                    </a:cubicBezTo>
                    <a:close/>
                    <a:moveTo>
                      <a:pt x="1836" y="0"/>
                    </a:moveTo>
                    <a:cubicBezTo>
                      <a:pt x="1826" y="0"/>
                      <a:pt x="1817" y="1"/>
                      <a:pt x="1808" y="2"/>
                    </a:cubicBezTo>
                    <a:cubicBezTo>
                      <a:pt x="1767" y="8"/>
                      <a:pt x="1731" y="31"/>
                      <a:pt x="1695" y="53"/>
                    </a:cubicBezTo>
                    <a:cubicBezTo>
                      <a:pt x="1652" y="71"/>
                      <a:pt x="1610" y="92"/>
                      <a:pt x="1566" y="106"/>
                    </a:cubicBezTo>
                    <a:cubicBezTo>
                      <a:pt x="1526" y="118"/>
                      <a:pt x="1489" y="135"/>
                      <a:pt x="1451" y="155"/>
                    </a:cubicBezTo>
                    <a:cubicBezTo>
                      <a:pt x="1418" y="159"/>
                      <a:pt x="1384" y="163"/>
                      <a:pt x="1351" y="170"/>
                    </a:cubicBezTo>
                    <a:cubicBezTo>
                      <a:pt x="1172" y="206"/>
                      <a:pt x="1008" y="296"/>
                      <a:pt x="857" y="386"/>
                    </a:cubicBezTo>
                    <a:cubicBezTo>
                      <a:pt x="704" y="479"/>
                      <a:pt x="554" y="583"/>
                      <a:pt x="436" y="722"/>
                    </a:cubicBezTo>
                    <a:cubicBezTo>
                      <a:pt x="319" y="860"/>
                      <a:pt x="213" y="1011"/>
                      <a:pt x="145" y="1183"/>
                    </a:cubicBezTo>
                    <a:cubicBezTo>
                      <a:pt x="78" y="1355"/>
                      <a:pt x="63" y="1542"/>
                      <a:pt x="64" y="1728"/>
                    </a:cubicBezTo>
                    <a:cubicBezTo>
                      <a:pt x="66" y="1899"/>
                      <a:pt x="104" y="2082"/>
                      <a:pt x="202" y="2240"/>
                    </a:cubicBezTo>
                    <a:cubicBezTo>
                      <a:pt x="189" y="2244"/>
                      <a:pt x="185" y="2253"/>
                      <a:pt x="181" y="2259"/>
                    </a:cubicBezTo>
                    <a:cubicBezTo>
                      <a:pt x="154" y="2208"/>
                      <a:pt x="126" y="2158"/>
                      <a:pt x="100" y="2104"/>
                    </a:cubicBezTo>
                    <a:cubicBezTo>
                      <a:pt x="71" y="2046"/>
                      <a:pt x="34" y="1973"/>
                      <a:pt x="56" y="1908"/>
                    </a:cubicBezTo>
                    <a:cubicBezTo>
                      <a:pt x="57" y="1906"/>
                      <a:pt x="51" y="1905"/>
                      <a:pt x="45" y="1905"/>
                    </a:cubicBezTo>
                    <a:cubicBezTo>
                      <a:pt x="39" y="1905"/>
                      <a:pt x="33" y="1906"/>
                      <a:pt x="31" y="1908"/>
                    </a:cubicBezTo>
                    <a:cubicBezTo>
                      <a:pt x="1" y="1957"/>
                      <a:pt x="13" y="2002"/>
                      <a:pt x="28" y="2047"/>
                    </a:cubicBezTo>
                    <a:cubicBezTo>
                      <a:pt x="55" y="2118"/>
                      <a:pt x="107" y="2178"/>
                      <a:pt x="132" y="2243"/>
                    </a:cubicBezTo>
                    <a:cubicBezTo>
                      <a:pt x="154" y="2303"/>
                      <a:pt x="183" y="2363"/>
                      <a:pt x="217" y="2415"/>
                    </a:cubicBezTo>
                    <a:cubicBezTo>
                      <a:pt x="251" y="2474"/>
                      <a:pt x="283" y="2528"/>
                      <a:pt x="313" y="2580"/>
                    </a:cubicBezTo>
                    <a:lnTo>
                      <a:pt x="313" y="2583"/>
                    </a:lnTo>
                    <a:cubicBezTo>
                      <a:pt x="313" y="2587"/>
                      <a:pt x="312" y="2591"/>
                      <a:pt x="313" y="2597"/>
                    </a:cubicBezTo>
                    <a:cubicBezTo>
                      <a:pt x="320" y="2620"/>
                      <a:pt x="334" y="2641"/>
                      <a:pt x="341" y="2667"/>
                    </a:cubicBezTo>
                    <a:cubicBezTo>
                      <a:pt x="348" y="2704"/>
                      <a:pt x="355" y="2744"/>
                      <a:pt x="375" y="2775"/>
                    </a:cubicBezTo>
                    <a:cubicBezTo>
                      <a:pt x="389" y="2798"/>
                      <a:pt x="406" y="2820"/>
                      <a:pt x="421" y="2840"/>
                    </a:cubicBezTo>
                    <a:cubicBezTo>
                      <a:pt x="419" y="2868"/>
                      <a:pt x="406" y="2908"/>
                      <a:pt x="415" y="2927"/>
                    </a:cubicBezTo>
                    <a:cubicBezTo>
                      <a:pt x="429" y="2950"/>
                      <a:pt x="447" y="2971"/>
                      <a:pt x="462" y="2996"/>
                    </a:cubicBezTo>
                    <a:cubicBezTo>
                      <a:pt x="477" y="3018"/>
                      <a:pt x="517" y="3012"/>
                      <a:pt x="534" y="3031"/>
                    </a:cubicBezTo>
                    <a:cubicBezTo>
                      <a:pt x="551" y="3052"/>
                      <a:pt x="557" y="3092"/>
                      <a:pt x="575" y="3113"/>
                    </a:cubicBezTo>
                    <a:cubicBezTo>
                      <a:pt x="595" y="3131"/>
                      <a:pt x="620" y="3142"/>
                      <a:pt x="642" y="3158"/>
                    </a:cubicBezTo>
                    <a:cubicBezTo>
                      <a:pt x="663" y="3176"/>
                      <a:pt x="677" y="3206"/>
                      <a:pt x="701" y="3223"/>
                    </a:cubicBezTo>
                    <a:cubicBezTo>
                      <a:pt x="723" y="3237"/>
                      <a:pt x="756" y="3232"/>
                      <a:pt x="780" y="3245"/>
                    </a:cubicBezTo>
                    <a:lnTo>
                      <a:pt x="795" y="3250"/>
                    </a:lnTo>
                    <a:cubicBezTo>
                      <a:pt x="828" y="3294"/>
                      <a:pt x="850" y="3360"/>
                      <a:pt x="897" y="3392"/>
                    </a:cubicBezTo>
                    <a:cubicBezTo>
                      <a:pt x="949" y="3431"/>
                      <a:pt x="1006" y="3461"/>
                      <a:pt x="1062" y="3494"/>
                    </a:cubicBezTo>
                    <a:cubicBezTo>
                      <a:pt x="1121" y="3524"/>
                      <a:pt x="1191" y="3520"/>
                      <a:pt x="1252" y="3542"/>
                    </a:cubicBezTo>
                    <a:cubicBezTo>
                      <a:pt x="1310" y="3568"/>
                      <a:pt x="1369" y="3607"/>
                      <a:pt x="1432" y="3626"/>
                    </a:cubicBezTo>
                    <a:cubicBezTo>
                      <a:pt x="1496" y="3640"/>
                      <a:pt x="1562" y="3647"/>
                      <a:pt x="1626" y="3652"/>
                    </a:cubicBezTo>
                    <a:cubicBezTo>
                      <a:pt x="1692" y="3660"/>
                      <a:pt x="1757" y="3681"/>
                      <a:pt x="1824" y="3681"/>
                    </a:cubicBezTo>
                    <a:cubicBezTo>
                      <a:pt x="1892" y="3678"/>
                      <a:pt x="1955" y="3659"/>
                      <a:pt x="2020" y="3649"/>
                    </a:cubicBezTo>
                    <a:cubicBezTo>
                      <a:pt x="2086" y="3643"/>
                      <a:pt x="2148" y="3616"/>
                      <a:pt x="2211" y="3601"/>
                    </a:cubicBezTo>
                    <a:cubicBezTo>
                      <a:pt x="2274" y="3585"/>
                      <a:pt x="2349" y="3603"/>
                      <a:pt x="2412" y="3581"/>
                    </a:cubicBezTo>
                    <a:cubicBezTo>
                      <a:pt x="2488" y="3552"/>
                      <a:pt x="2541" y="3477"/>
                      <a:pt x="2605" y="3433"/>
                    </a:cubicBezTo>
                    <a:cubicBezTo>
                      <a:pt x="2611" y="3446"/>
                      <a:pt x="2621" y="3461"/>
                      <a:pt x="2624" y="3461"/>
                    </a:cubicBezTo>
                    <a:cubicBezTo>
                      <a:pt x="2624" y="3461"/>
                      <a:pt x="2624" y="3461"/>
                      <a:pt x="2624" y="3461"/>
                    </a:cubicBezTo>
                    <a:cubicBezTo>
                      <a:pt x="2643" y="3444"/>
                      <a:pt x="2653" y="3417"/>
                      <a:pt x="2680" y="3414"/>
                    </a:cubicBezTo>
                    <a:cubicBezTo>
                      <a:pt x="2681" y="3414"/>
                      <a:pt x="2682" y="3414"/>
                      <a:pt x="2683" y="3414"/>
                    </a:cubicBezTo>
                    <a:cubicBezTo>
                      <a:pt x="2711" y="3414"/>
                      <a:pt x="2750" y="3433"/>
                      <a:pt x="2782" y="3437"/>
                    </a:cubicBezTo>
                    <a:cubicBezTo>
                      <a:pt x="2815" y="3440"/>
                      <a:pt x="2862" y="3465"/>
                      <a:pt x="2894" y="3465"/>
                    </a:cubicBezTo>
                    <a:cubicBezTo>
                      <a:pt x="2927" y="3465"/>
                      <a:pt x="2945" y="3444"/>
                      <a:pt x="2969" y="3435"/>
                    </a:cubicBezTo>
                    <a:cubicBezTo>
                      <a:pt x="2997" y="3425"/>
                      <a:pt x="3011" y="3398"/>
                      <a:pt x="3037" y="3385"/>
                    </a:cubicBezTo>
                    <a:cubicBezTo>
                      <a:pt x="3063" y="3373"/>
                      <a:pt x="3103" y="3376"/>
                      <a:pt x="3126" y="3358"/>
                    </a:cubicBezTo>
                    <a:cubicBezTo>
                      <a:pt x="3151" y="3342"/>
                      <a:pt x="3187" y="3338"/>
                      <a:pt x="3209" y="3318"/>
                    </a:cubicBezTo>
                    <a:cubicBezTo>
                      <a:pt x="3231" y="3300"/>
                      <a:pt x="3227" y="3253"/>
                      <a:pt x="3245" y="3232"/>
                    </a:cubicBezTo>
                    <a:lnTo>
                      <a:pt x="3304" y="3169"/>
                    </a:lnTo>
                    <a:cubicBezTo>
                      <a:pt x="3323" y="3148"/>
                      <a:pt x="3355" y="3137"/>
                      <a:pt x="3374" y="3115"/>
                    </a:cubicBezTo>
                    <a:cubicBezTo>
                      <a:pt x="3395" y="3095"/>
                      <a:pt x="3422" y="3081"/>
                      <a:pt x="3441" y="3059"/>
                    </a:cubicBezTo>
                    <a:cubicBezTo>
                      <a:pt x="3461" y="3036"/>
                      <a:pt x="3484" y="3019"/>
                      <a:pt x="3502" y="2994"/>
                    </a:cubicBezTo>
                    <a:cubicBezTo>
                      <a:pt x="3519" y="2971"/>
                      <a:pt x="3517" y="2937"/>
                      <a:pt x="3538" y="2914"/>
                    </a:cubicBezTo>
                    <a:cubicBezTo>
                      <a:pt x="3557" y="2891"/>
                      <a:pt x="3587" y="2877"/>
                      <a:pt x="3608" y="2855"/>
                    </a:cubicBezTo>
                    <a:cubicBezTo>
                      <a:pt x="3627" y="2833"/>
                      <a:pt x="3655" y="2814"/>
                      <a:pt x="3671" y="2791"/>
                    </a:cubicBezTo>
                    <a:cubicBezTo>
                      <a:pt x="3691" y="2766"/>
                      <a:pt x="3684" y="2730"/>
                      <a:pt x="3696" y="2703"/>
                    </a:cubicBezTo>
                    <a:cubicBezTo>
                      <a:pt x="3710" y="2674"/>
                      <a:pt x="3725" y="2643"/>
                      <a:pt x="3726" y="2609"/>
                    </a:cubicBezTo>
                    <a:cubicBezTo>
                      <a:pt x="3729" y="2575"/>
                      <a:pt x="3704" y="2531"/>
                      <a:pt x="3703" y="2496"/>
                    </a:cubicBezTo>
                    <a:cubicBezTo>
                      <a:pt x="3702" y="2462"/>
                      <a:pt x="3697" y="2426"/>
                      <a:pt x="3689" y="2389"/>
                    </a:cubicBezTo>
                    <a:cubicBezTo>
                      <a:pt x="3682" y="2359"/>
                      <a:pt x="3662" y="2320"/>
                      <a:pt x="3697" y="2303"/>
                    </a:cubicBezTo>
                    <a:cubicBezTo>
                      <a:pt x="3699" y="2303"/>
                      <a:pt x="3680" y="2296"/>
                      <a:pt x="3676" y="2296"/>
                    </a:cubicBezTo>
                    <a:cubicBezTo>
                      <a:pt x="3676" y="2296"/>
                      <a:pt x="3676" y="2296"/>
                      <a:pt x="3675" y="2297"/>
                    </a:cubicBezTo>
                    <a:cubicBezTo>
                      <a:pt x="3636" y="2303"/>
                      <a:pt x="3637" y="2323"/>
                      <a:pt x="3641" y="2343"/>
                    </a:cubicBezTo>
                    <a:cubicBezTo>
                      <a:pt x="3647" y="2375"/>
                      <a:pt x="3674" y="2415"/>
                      <a:pt x="3666" y="2444"/>
                    </a:cubicBezTo>
                    <a:cubicBezTo>
                      <a:pt x="3662" y="2471"/>
                      <a:pt x="3662" y="2502"/>
                      <a:pt x="3659" y="2531"/>
                    </a:cubicBezTo>
                    <a:cubicBezTo>
                      <a:pt x="3656" y="2559"/>
                      <a:pt x="3651" y="2587"/>
                      <a:pt x="3641" y="2613"/>
                    </a:cubicBezTo>
                    <a:cubicBezTo>
                      <a:pt x="3629" y="2639"/>
                      <a:pt x="3574" y="2643"/>
                      <a:pt x="3556" y="2667"/>
                    </a:cubicBezTo>
                    <a:cubicBezTo>
                      <a:pt x="3539" y="2689"/>
                      <a:pt x="3528" y="2715"/>
                      <a:pt x="3506" y="2733"/>
                    </a:cubicBezTo>
                    <a:cubicBezTo>
                      <a:pt x="3484" y="2752"/>
                      <a:pt x="3466" y="2774"/>
                      <a:pt x="3441" y="2792"/>
                    </a:cubicBezTo>
                    <a:cubicBezTo>
                      <a:pt x="3417" y="2809"/>
                      <a:pt x="3421" y="2843"/>
                      <a:pt x="3395" y="2861"/>
                    </a:cubicBezTo>
                    <a:cubicBezTo>
                      <a:pt x="3384" y="2868"/>
                      <a:pt x="3363" y="2868"/>
                      <a:pt x="3342" y="2868"/>
                    </a:cubicBezTo>
                    <a:cubicBezTo>
                      <a:pt x="3321" y="2868"/>
                      <a:pt x="3300" y="2868"/>
                      <a:pt x="3290" y="2876"/>
                    </a:cubicBezTo>
                    <a:cubicBezTo>
                      <a:pt x="3267" y="2894"/>
                      <a:pt x="3252" y="2905"/>
                      <a:pt x="3231" y="2921"/>
                    </a:cubicBezTo>
                    <a:cubicBezTo>
                      <a:pt x="3212" y="2935"/>
                      <a:pt x="3221" y="2972"/>
                      <a:pt x="3201" y="2986"/>
                    </a:cubicBezTo>
                    <a:cubicBezTo>
                      <a:pt x="3187" y="2994"/>
                      <a:pt x="3168" y="2998"/>
                      <a:pt x="3148" y="3004"/>
                    </a:cubicBezTo>
                    <a:cubicBezTo>
                      <a:pt x="3142" y="2999"/>
                      <a:pt x="3136" y="2995"/>
                      <a:pt x="3132" y="2995"/>
                    </a:cubicBezTo>
                    <a:cubicBezTo>
                      <a:pt x="3131" y="2995"/>
                      <a:pt x="3130" y="2996"/>
                      <a:pt x="3129" y="2997"/>
                    </a:cubicBezTo>
                    <a:cubicBezTo>
                      <a:pt x="3121" y="3007"/>
                      <a:pt x="3114" y="3018"/>
                      <a:pt x="3106" y="3029"/>
                    </a:cubicBezTo>
                    <a:cubicBezTo>
                      <a:pt x="3095" y="3040"/>
                      <a:pt x="3085" y="3052"/>
                      <a:pt x="3071" y="3060"/>
                    </a:cubicBezTo>
                    <a:cubicBezTo>
                      <a:pt x="3052" y="3074"/>
                      <a:pt x="3022" y="3076"/>
                      <a:pt x="3002" y="3089"/>
                    </a:cubicBezTo>
                    <a:cubicBezTo>
                      <a:pt x="2983" y="3103"/>
                      <a:pt x="2980" y="3132"/>
                      <a:pt x="2963" y="3146"/>
                    </a:cubicBezTo>
                    <a:cubicBezTo>
                      <a:pt x="2956" y="3151"/>
                      <a:pt x="2949" y="3159"/>
                      <a:pt x="2943" y="3169"/>
                    </a:cubicBezTo>
                    <a:cubicBezTo>
                      <a:pt x="2895" y="3186"/>
                      <a:pt x="2843" y="3198"/>
                      <a:pt x="2797" y="3215"/>
                    </a:cubicBezTo>
                    <a:cubicBezTo>
                      <a:pt x="2753" y="3227"/>
                      <a:pt x="2707" y="3231"/>
                      <a:pt x="2660" y="3235"/>
                    </a:cubicBezTo>
                    <a:cubicBezTo>
                      <a:pt x="2707" y="3213"/>
                      <a:pt x="2753" y="3190"/>
                      <a:pt x="2795" y="3157"/>
                    </a:cubicBezTo>
                    <a:cubicBezTo>
                      <a:pt x="2817" y="3137"/>
                      <a:pt x="2836" y="3117"/>
                      <a:pt x="2854" y="3095"/>
                    </a:cubicBezTo>
                    <a:cubicBezTo>
                      <a:pt x="2873" y="3087"/>
                      <a:pt x="2892" y="3077"/>
                      <a:pt x="2909" y="3067"/>
                    </a:cubicBezTo>
                    <a:cubicBezTo>
                      <a:pt x="2961" y="3036"/>
                      <a:pt x="3012" y="3004"/>
                      <a:pt x="3063" y="2967"/>
                    </a:cubicBezTo>
                    <a:cubicBezTo>
                      <a:pt x="3108" y="2928"/>
                      <a:pt x="3141" y="2875"/>
                      <a:pt x="3188" y="2833"/>
                    </a:cubicBezTo>
                    <a:cubicBezTo>
                      <a:pt x="3235" y="2793"/>
                      <a:pt x="3290" y="2759"/>
                      <a:pt x="3334" y="2715"/>
                    </a:cubicBezTo>
                    <a:cubicBezTo>
                      <a:pt x="3377" y="2670"/>
                      <a:pt x="3425" y="2625"/>
                      <a:pt x="3463" y="2572"/>
                    </a:cubicBezTo>
                    <a:cubicBezTo>
                      <a:pt x="3498" y="2520"/>
                      <a:pt x="3512" y="2456"/>
                      <a:pt x="3534" y="2400"/>
                    </a:cubicBezTo>
                    <a:cubicBezTo>
                      <a:pt x="3563" y="2361"/>
                      <a:pt x="3596" y="2325"/>
                      <a:pt x="3618" y="2283"/>
                    </a:cubicBezTo>
                    <a:cubicBezTo>
                      <a:pt x="3644" y="2236"/>
                      <a:pt x="3641" y="2180"/>
                      <a:pt x="3658" y="2130"/>
                    </a:cubicBezTo>
                    <a:cubicBezTo>
                      <a:pt x="3674" y="2075"/>
                      <a:pt x="3691" y="2017"/>
                      <a:pt x="3686" y="1959"/>
                    </a:cubicBezTo>
                    <a:cubicBezTo>
                      <a:pt x="3684" y="1900"/>
                      <a:pt x="3651" y="1841"/>
                      <a:pt x="3637" y="1786"/>
                    </a:cubicBezTo>
                    <a:cubicBezTo>
                      <a:pt x="3629" y="1745"/>
                      <a:pt x="3615" y="1706"/>
                      <a:pt x="3597" y="1669"/>
                    </a:cubicBezTo>
                    <a:cubicBezTo>
                      <a:pt x="3615" y="1595"/>
                      <a:pt x="3630" y="1519"/>
                      <a:pt x="3631" y="1442"/>
                    </a:cubicBezTo>
                    <a:cubicBezTo>
                      <a:pt x="3634" y="1350"/>
                      <a:pt x="3601" y="1264"/>
                      <a:pt x="3582" y="1180"/>
                    </a:cubicBezTo>
                    <a:cubicBezTo>
                      <a:pt x="3561" y="1086"/>
                      <a:pt x="3532" y="991"/>
                      <a:pt x="3484" y="907"/>
                    </a:cubicBezTo>
                    <a:cubicBezTo>
                      <a:pt x="3429" y="814"/>
                      <a:pt x="3351" y="748"/>
                      <a:pt x="3285" y="681"/>
                    </a:cubicBezTo>
                    <a:cubicBezTo>
                      <a:pt x="3234" y="626"/>
                      <a:pt x="3174" y="578"/>
                      <a:pt x="3114" y="536"/>
                    </a:cubicBezTo>
                    <a:cubicBezTo>
                      <a:pt x="3081" y="492"/>
                      <a:pt x="3045" y="450"/>
                      <a:pt x="3009" y="408"/>
                    </a:cubicBezTo>
                    <a:cubicBezTo>
                      <a:pt x="2968" y="363"/>
                      <a:pt x="2903" y="348"/>
                      <a:pt x="2857" y="312"/>
                    </a:cubicBezTo>
                    <a:cubicBezTo>
                      <a:pt x="2811" y="272"/>
                      <a:pt x="2774" y="214"/>
                      <a:pt x="2720" y="184"/>
                    </a:cubicBezTo>
                    <a:cubicBezTo>
                      <a:pt x="2667" y="151"/>
                      <a:pt x="2607" y="133"/>
                      <a:pt x="2550" y="107"/>
                    </a:cubicBezTo>
                    <a:cubicBezTo>
                      <a:pt x="2492" y="85"/>
                      <a:pt x="2438" y="45"/>
                      <a:pt x="2376" y="31"/>
                    </a:cubicBezTo>
                    <a:cubicBezTo>
                      <a:pt x="2314" y="16"/>
                      <a:pt x="2248" y="23"/>
                      <a:pt x="2186" y="18"/>
                    </a:cubicBezTo>
                    <a:cubicBezTo>
                      <a:pt x="2173" y="16"/>
                      <a:pt x="2160" y="15"/>
                      <a:pt x="2146" y="15"/>
                    </a:cubicBezTo>
                    <a:cubicBezTo>
                      <a:pt x="2098" y="15"/>
                      <a:pt x="2048" y="23"/>
                      <a:pt x="1999" y="23"/>
                    </a:cubicBezTo>
                    <a:cubicBezTo>
                      <a:pt x="1998" y="23"/>
                      <a:pt x="1997" y="23"/>
                      <a:pt x="1995" y="23"/>
                    </a:cubicBezTo>
                    <a:cubicBezTo>
                      <a:pt x="1944" y="23"/>
                      <a:pt x="1890" y="0"/>
                      <a:pt x="1836"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29"/>
              <p:cNvSpPr/>
              <p:nvPr/>
            </p:nvSpPr>
            <p:spPr>
              <a:xfrm>
                <a:off x="2284150" y="3753325"/>
                <a:ext cx="93075" cy="91775"/>
              </a:xfrm>
              <a:custGeom>
                <a:rect b="b" l="l" r="r" t="t"/>
                <a:pathLst>
                  <a:path extrusionOk="0" h="3671" w="3723">
                    <a:moveTo>
                      <a:pt x="1005" y="317"/>
                    </a:moveTo>
                    <a:cubicBezTo>
                      <a:pt x="1010" y="317"/>
                      <a:pt x="1014" y="318"/>
                      <a:pt x="1019" y="318"/>
                    </a:cubicBezTo>
                    <a:cubicBezTo>
                      <a:pt x="986" y="339"/>
                      <a:pt x="948" y="362"/>
                      <a:pt x="914" y="386"/>
                    </a:cubicBezTo>
                    <a:cubicBezTo>
                      <a:pt x="915" y="383"/>
                      <a:pt x="915" y="379"/>
                      <a:pt x="917" y="377"/>
                    </a:cubicBezTo>
                    <a:cubicBezTo>
                      <a:pt x="936" y="355"/>
                      <a:pt x="958" y="337"/>
                      <a:pt x="983" y="322"/>
                    </a:cubicBezTo>
                    <a:cubicBezTo>
                      <a:pt x="989" y="319"/>
                      <a:pt x="997" y="317"/>
                      <a:pt x="1005" y="317"/>
                    </a:cubicBezTo>
                    <a:close/>
                    <a:moveTo>
                      <a:pt x="1598" y="639"/>
                    </a:moveTo>
                    <a:cubicBezTo>
                      <a:pt x="1700" y="639"/>
                      <a:pt x="1811" y="665"/>
                      <a:pt x="1927" y="690"/>
                    </a:cubicBezTo>
                    <a:cubicBezTo>
                      <a:pt x="2022" y="710"/>
                      <a:pt x="2111" y="739"/>
                      <a:pt x="2198" y="772"/>
                    </a:cubicBezTo>
                    <a:cubicBezTo>
                      <a:pt x="2082" y="741"/>
                      <a:pt x="1966" y="725"/>
                      <a:pt x="1849" y="725"/>
                    </a:cubicBezTo>
                    <a:cubicBezTo>
                      <a:pt x="1839" y="725"/>
                      <a:pt x="1829" y="725"/>
                      <a:pt x="1819" y="726"/>
                    </a:cubicBezTo>
                    <a:cubicBezTo>
                      <a:pt x="1792" y="728"/>
                      <a:pt x="1764" y="731"/>
                      <a:pt x="1737" y="732"/>
                    </a:cubicBezTo>
                    <a:lnTo>
                      <a:pt x="1736" y="731"/>
                    </a:lnTo>
                    <a:cubicBezTo>
                      <a:pt x="1694" y="710"/>
                      <a:pt x="1653" y="664"/>
                      <a:pt x="1609" y="647"/>
                    </a:cubicBezTo>
                    <a:cubicBezTo>
                      <a:pt x="1592" y="640"/>
                      <a:pt x="1579" y="640"/>
                      <a:pt x="1564" y="640"/>
                    </a:cubicBezTo>
                    <a:cubicBezTo>
                      <a:pt x="1575" y="640"/>
                      <a:pt x="1586" y="639"/>
                      <a:pt x="1598" y="639"/>
                    </a:cubicBezTo>
                    <a:close/>
                    <a:moveTo>
                      <a:pt x="3194" y="968"/>
                    </a:moveTo>
                    <a:lnTo>
                      <a:pt x="3194" y="968"/>
                    </a:lnTo>
                    <a:cubicBezTo>
                      <a:pt x="3203" y="972"/>
                      <a:pt x="3212" y="976"/>
                      <a:pt x="3215" y="984"/>
                    </a:cubicBezTo>
                    <a:cubicBezTo>
                      <a:pt x="3227" y="1005"/>
                      <a:pt x="3226" y="1034"/>
                      <a:pt x="3234" y="1057"/>
                    </a:cubicBezTo>
                    <a:cubicBezTo>
                      <a:pt x="3242" y="1079"/>
                      <a:pt x="3242" y="1103"/>
                      <a:pt x="3249" y="1123"/>
                    </a:cubicBezTo>
                    <a:cubicBezTo>
                      <a:pt x="3252" y="1130"/>
                      <a:pt x="3260" y="1136"/>
                      <a:pt x="3264" y="1141"/>
                    </a:cubicBezTo>
                    <a:cubicBezTo>
                      <a:pt x="3263" y="1143"/>
                      <a:pt x="3258" y="1143"/>
                      <a:pt x="3259" y="1144"/>
                    </a:cubicBezTo>
                    <a:cubicBezTo>
                      <a:pt x="3262" y="1165"/>
                      <a:pt x="3266" y="1182"/>
                      <a:pt x="3270" y="1203"/>
                    </a:cubicBezTo>
                    <a:cubicBezTo>
                      <a:pt x="3263" y="1199"/>
                      <a:pt x="3258" y="1196"/>
                      <a:pt x="3251" y="1192"/>
                    </a:cubicBezTo>
                    <a:cubicBezTo>
                      <a:pt x="3237" y="1116"/>
                      <a:pt x="3218" y="1042"/>
                      <a:pt x="3194" y="968"/>
                    </a:cubicBezTo>
                    <a:close/>
                    <a:moveTo>
                      <a:pt x="2589" y="1283"/>
                    </a:moveTo>
                    <a:cubicBezTo>
                      <a:pt x="2603" y="1298"/>
                      <a:pt x="2616" y="1313"/>
                      <a:pt x="2631" y="1328"/>
                    </a:cubicBezTo>
                    <a:cubicBezTo>
                      <a:pt x="2620" y="1320"/>
                      <a:pt x="2609" y="1309"/>
                      <a:pt x="2600" y="1299"/>
                    </a:cubicBezTo>
                    <a:lnTo>
                      <a:pt x="2589" y="1283"/>
                    </a:lnTo>
                    <a:close/>
                    <a:moveTo>
                      <a:pt x="3291" y="1165"/>
                    </a:moveTo>
                    <a:cubicBezTo>
                      <a:pt x="3292" y="1167"/>
                      <a:pt x="3296" y="1169"/>
                      <a:pt x="3298" y="1171"/>
                    </a:cubicBezTo>
                    <a:cubicBezTo>
                      <a:pt x="3309" y="1193"/>
                      <a:pt x="3317" y="1214"/>
                      <a:pt x="3335" y="1233"/>
                    </a:cubicBezTo>
                    <a:cubicBezTo>
                      <a:pt x="3354" y="1253"/>
                      <a:pt x="3401" y="1265"/>
                      <a:pt x="3419" y="1288"/>
                    </a:cubicBezTo>
                    <a:cubicBezTo>
                      <a:pt x="3435" y="1309"/>
                      <a:pt x="3456" y="1335"/>
                      <a:pt x="3481" y="1363"/>
                    </a:cubicBezTo>
                    <a:cubicBezTo>
                      <a:pt x="3494" y="1381"/>
                      <a:pt x="3515" y="1401"/>
                      <a:pt x="3512" y="1421"/>
                    </a:cubicBezTo>
                    <a:cubicBezTo>
                      <a:pt x="3496" y="1396"/>
                      <a:pt x="3482" y="1370"/>
                      <a:pt x="3461" y="1346"/>
                    </a:cubicBezTo>
                    <a:cubicBezTo>
                      <a:pt x="3413" y="1293"/>
                      <a:pt x="3359" y="1253"/>
                      <a:pt x="3303" y="1220"/>
                    </a:cubicBezTo>
                    <a:cubicBezTo>
                      <a:pt x="3299" y="1202"/>
                      <a:pt x="3295" y="1182"/>
                      <a:pt x="3291" y="1165"/>
                    </a:cubicBezTo>
                    <a:close/>
                    <a:moveTo>
                      <a:pt x="1118" y="1253"/>
                    </a:moveTo>
                    <a:lnTo>
                      <a:pt x="1118" y="1253"/>
                    </a:lnTo>
                    <a:cubicBezTo>
                      <a:pt x="1116" y="1254"/>
                      <a:pt x="1115" y="1257"/>
                      <a:pt x="1112" y="1257"/>
                    </a:cubicBezTo>
                    <a:cubicBezTo>
                      <a:pt x="1060" y="1306"/>
                      <a:pt x="1012" y="1367"/>
                      <a:pt x="972" y="1432"/>
                    </a:cubicBezTo>
                    <a:cubicBezTo>
                      <a:pt x="973" y="1396"/>
                      <a:pt x="977" y="1357"/>
                      <a:pt x="984" y="1320"/>
                    </a:cubicBezTo>
                    <a:cubicBezTo>
                      <a:pt x="1005" y="1306"/>
                      <a:pt x="1025" y="1294"/>
                      <a:pt x="1047" y="1282"/>
                    </a:cubicBezTo>
                    <a:cubicBezTo>
                      <a:pt x="1067" y="1273"/>
                      <a:pt x="1085" y="1266"/>
                      <a:pt x="1105" y="1258"/>
                    </a:cubicBezTo>
                    <a:cubicBezTo>
                      <a:pt x="1109" y="1255"/>
                      <a:pt x="1115" y="1254"/>
                      <a:pt x="1118" y="1253"/>
                    </a:cubicBezTo>
                    <a:close/>
                    <a:moveTo>
                      <a:pt x="3266" y="1279"/>
                    </a:moveTo>
                    <a:lnTo>
                      <a:pt x="3266" y="1279"/>
                    </a:lnTo>
                    <a:cubicBezTo>
                      <a:pt x="3273" y="1284"/>
                      <a:pt x="3281" y="1287"/>
                      <a:pt x="3285" y="1293"/>
                    </a:cubicBezTo>
                    <a:cubicBezTo>
                      <a:pt x="3298" y="1354"/>
                      <a:pt x="3306" y="1418"/>
                      <a:pt x="3320" y="1480"/>
                    </a:cubicBezTo>
                    <a:cubicBezTo>
                      <a:pt x="3311" y="1445"/>
                      <a:pt x="3298" y="1412"/>
                      <a:pt x="3281" y="1381"/>
                    </a:cubicBezTo>
                    <a:cubicBezTo>
                      <a:pt x="3277" y="1346"/>
                      <a:pt x="3271" y="1313"/>
                      <a:pt x="3266" y="1279"/>
                    </a:cubicBezTo>
                    <a:close/>
                    <a:moveTo>
                      <a:pt x="2656" y="1354"/>
                    </a:moveTo>
                    <a:cubicBezTo>
                      <a:pt x="2686" y="1389"/>
                      <a:pt x="2714" y="1426"/>
                      <a:pt x="2735" y="1467"/>
                    </a:cubicBezTo>
                    <a:lnTo>
                      <a:pt x="2735" y="1488"/>
                    </a:lnTo>
                    <a:cubicBezTo>
                      <a:pt x="2732" y="1520"/>
                      <a:pt x="2720" y="1561"/>
                      <a:pt x="2698" y="1602"/>
                    </a:cubicBezTo>
                    <a:cubicBezTo>
                      <a:pt x="2693" y="1520"/>
                      <a:pt x="2673" y="1437"/>
                      <a:pt x="2631" y="1364"/>
                    </a:cubicBezTo>
                    <a:cubicBezTo>
                      <a:pt x="2638" y="1361"/>
                      <a:pt x="2647" y="1357"/>
                      <a:pt x="2656" y="1354"/>
                    </a:cubicBezTo>
                    <a:close/>
                    <a:moveTo>
                      <a:pt x="1719" y="1240"/>
                    </a:moveTo>
                    <a:cubicBezTo>
                      <a:pt x="1732" y="1240"/>
                      <a:pt x="1745" y="1243"/>
                      <a:pt x="1760" y="1243"/>
                    </a:cubicBezTo>
                    <a:cubicBezTo>
                      <a:pt x="1751" y="1254"/>
                      <a:pt x="1744" y="1268"/>
                      <a:pt x="1736" y="1279"/>
                    </a:cubicBezTo>
                    <a:cubicBezTo>
                      <a:pt x="1703" y="1317"/>
                      <a:pt x="1664" y="1363"/>
                      <a:pt x="1646" y="1419"/>
                    </a:cubicBezTo>
                    <a:cubicBezTo>
                      <a:pt x="1630" y="1473"/>
                      <a:pt x="1616" y="1549"/>
                      <a:pt x="1632" y="1617"/>
                    </a:cubicBezTo>
                    <a:cubicBezTo>
                      <a:pt x="1641" y="1656"/>
                      <a:pt x="1664" y="1688"/>
                      <a:pt x="1689" y="1714"/>
                    </a:cubicBezTo>
                    <a:cubicBezTo>
                      <a:pt x="1712" y="1736"/>
                      <a:pt x="1736" y="1755"/>
                      <a:pt x="1760" y="1774"/>
                    </a:cubicBezTo>
                    <a:cubicBezTo>
                      <a:pt x="1764" y="1777"/>
                      <a:pt x="1769" y="1780"/>
                      <a:pt x="1774" y="1782"/>
                    </a:cubicBezTo>
                    <a:cubicBezTo>
                      <a:pt x="1732" y="1807"/>
                      <a:pt x="1686" y="1818"/>
                      <a:pt x="1641" y="1818"/>
                    </a:cubicBezTo>
                    <a:cubicBezTo>
                      <a:pt x="1602" y="1818"/>
                      <a:pt x="1564" y="1810"/>
                      <a:pt x="1530" y="1796"/>
                    </a:cubicBezTo>
                    <a:cubicBezTo>
                      <a:pt x="1510" y="1752"/>
                      <a:pt x="1499" y="1705"/>
                      <a:pt x="1495" y="1660"/>
                    </a:cubicBezTo>
                    <a:cubicBezTo>
                      <a:pt x="1481" y="1571"/>
                      <a:pt x="1515" y="1478"/>
                      <a:pt x="1561" y="1397"/>
                    </a:cubicBezTo>
                    <a:cubicBezTo>
                      <a:pt x="1597" y="1330"/>
                      <a:pt x="1652" y="1279"/>
                      <a:pt x="1712" y="1240"/>
                    </a:cubicBezTo>
                    <a:cubicBezTo>
                      <a:pt x="1714" y="1240"/>
                      <a:pt x="1716" y="1240"/>
                      <a:pt x="1719" y="1240"/>
                    </a:cubicBezTo>
                    <a:close/>
                    <a:moveTo>
                      <a:pt x="156" y="1638"/>
                    </a:moveTo>
                    <a:cubicBezTo>
                      <a:pt x="165" y="1668"/>
                      <a:pt x="174" y="1700"/>
                      <a:pt x="180" y="1729"/>
                    </a:cubicBezTo>
                    <a:cubicBezTo>
                      <a:pt x="186" y="1756"/>
                      <a:pt x="196" y="1784"/>
                      <a:pt x="207" y="1810"/>
                    </a:cubicBezTo>
                    <a:cubicBezTo>
                      <a:pt x="185" y="1858"/>
                      <a:pt x="164" y="1912"/>
                      <a:pt x="147" y="1967"/>
                    </a:cubicBezTo>
                    <a:cubicBezTo>
                      <a:pt x="147" y="1966"/>
                      <a:pt x="146" y="1963"/>
                      <a:pt x="146" y="1963"/>
                    </a:cubicBezTo>
                    <a:cubicBezTo>
                      <a:pt x="141" y="1916"/>
                      <a:pt x="130" y="1871"/>
                      <a:pt x="127" y="1822"/>
                    </a:cubicBezTo>
                    <a:cubicBezTo>
                      <a:pt x="121" y="1774"/>
                      <a:pt x="127" y="1726"/>
                      <a:pt x="134" y="1679"/>
                    </a:cubicBezTo>
                    <a:cubicBezTo>
                      <a:pt x="138" y="1664"/>
                      <a:pt x="146" y="1650"/>
                      <a:pt x="156" y="1638"/>
                    </a:cubicBezTo>
                    <a:close/>
                    <a:moveTo>
                      <a:pt x="3076" y="1780"/>
                    </a:moveTo>
                    <a:cubicBezTo>
                      <a:pt x="3079" y="1857"/>
                      <a:pt x="3076" y="1933"/>
                      <a:pt x="3065" y="2004"/>
                    </a:cubicBezTo>
                    <a:cubicBezTo>
                      <a:pt x="3065" y="1983"/>
                      <a:pt x="3068" y="1963"/>
                      <a:pt x="3068" y="1945"/>
                    </a:cubicBezTo>
                    <a:cubicBezTo>
                      <a:pt x="3068" y="1905"/>
                      <a:pt x="3064" y="1865"/>
                      <a:pt x="3058" y="1825"/>
                    </a:cubicBezTo>
                    <a:cubicBezTo>
                      <a:pt x="3065" y="1810"/>
                      <a:pt x="3070" y="1795"/>
                      <a:pt x="3076" y="1780"/>
                    </a:cubicBezTo>
                    <a:close/>
                    <a:moveTo>
                      <a:pt x="2397" y="1827"/>
                    </a:moveTo>
                    <a:cubicBezTo>
                      <a:pt x="2396" y="1831"/>
                      <a:pt x="2396" y="1836"/>
                      <a:pt x="2395" y="1839"/>
                    </a:cubicBezTo>
                    <a:cubicBezTo>
                      <a:pt x="2393" y="1843"/>
                      <a:pt x="2391" y="1846"/>
                      <a:pt x="2388" y="1850"/>
                    </a:cubicBezTo>
                    <a:cubicBezTo>
                      <a:pt x="2336" y="1933"/>
                      <a:pt x="2250" y="1970"/>
                      <a:pt x="2166" y="1997"/>
                    </a:cubicBezTo>
                    <a:cubicBezTo>
                      <a:pt x="2153" y="2004"/>
                      <a:pt x="2136" y="2010"/>
                      <a:pt x="2121" y="2015"/>
                    </a:cubicBezTo>
                    <a:lnTo>
                      <a:pt x="2121" y="2003"/>
                    </a:lnTo>
                    <a:cubicBezTo>
                      <a:pt x="2195" y="1981"/>
                      <a:pt x="2264" y="1944"/>
                      <a:pt x="2319" y="1895"/>
                    </a:cubicBezTo>
                    <a:cubicBezTo>
                      <a:pt x="2341" y="1879"/>
                      <a:pt x="2362" y="1857"/>
                      <a:pt x="2381" y="1832"/>
                    </a:cubicBezTo>
                    <a:cubicBezTo>
                      <a:pt x="2386" y="1831"/>
                      <a:pt x="2393" y="1829"/>
                      <a:pt x="2397" y="1827"/>
                    </a:cubicBezTo>
                    <a:close/>
                    <a:moveTo>
                      <a:pt x="2408" y="1617"/>
                    </a:moveTo>
                    <a:cubicBezTo>
                      <a:pt x="2408" y="1619"/>
                      <a:pt x="2408" y="1621"/>
                      <a:pt x="2410" y="1623"/>
                    </a:cubicBezTo>
                    <a:cubicBezTo>
                      <a:pt x="2395" y="1696"/>
                      <a:pt x="2363" y="1762"/>
                      <a:pt x="2320" y="1811"/>
                    </a:cubicBezTo>
                    <a:cubicBezTo>
                      <a:pt x="2277" y="1821"/>
                      <a:pt x="2231" y="1830"/>
                      <a:pt x="2186" y="1830"/>
                    </a:cubicBezTo>
                    <a:cubicBezTo>
                      <a:pt x="2151" y="1830"/>
                      <a:pt x="2116" y="1825"/>
                      <a:pt x="2085" y="1811"/>
                    </a:cubicBezTo>
                    <a:cubicBezTo>
                      <a:pt x="2085" y="1811"/>
                      <a:pt x="2085" y="1811"/>
                      <a:pt x="2085" y="1811"/>
                    </a:cubicBezTo>
                    <a:cubicBezTo>
                      <a:pt x="2081" y="1811"/>
                      <a:pt x="2077" y="1832"/>
                      <a:pt x="2080" y="1836"/>
                    </a:cubicBezTo>
                    <a:cubicBezTo>
                      <a:pt x="2118" y="1861"/>
                      <a:pt x="2159" y="1869"/>
                      <a:pt x="2201" y="1869"/>
                    </a:cubicBezTo>
                    <a:cubicBezTo>
                      <a:pt x="2220" y="1869"/>
                      <a:pt x="2240" y="1867"/>
                      <a:pt x="2260" y="1865"/>
                    </a:cubicBezTo>
                    <a:lnTo>
                      <a:pt x="2260" y="1865"/>
                    </a:lnTo>
                    <a:cubicBezTo>
                      <a:pt x="2221" y="1897"/>
                      <a:pt x="2177" y="1920"/>
                      <a:pt x="2126" y="1938"/>
                    </a:cubicBezTo>
                    <a:cubicBezTo>
                      <a:pt x="2128" y="1915"/>
                      <a:pt x="2128" y="1891"/>
                      <a:pt x="2133" y="1871"/>
                    </a:cubicBezTo>
                    <a:cubicBezTo>
                      <a:pt x="2134" y="1866"/>
                      <a:pt x="2125" y="1863"/>
                      <a:pt x="2117" y="1863"/>
                    </a:cubicBezTo>
                    <a:cubicBezTo>
                      <a:pt x="2113" y="1863"/>
                      <a:pt x="2109" y="1864"/>
                      <a:pt x="2108" y="1866"/>
                    </a:cubicBezTo>
                    <a:cubicBezTo>
                      <a:pt x="2100" y="1894"/>
                      <a:pt x="2095" y="1924"/>
                      <a:pt x="2091" y="1952"/>
                    </a:cubicBezTo>
                    <a:cubicBezTo>
                      <a:pt x="2046" y="1963"/>
                      <a:pt x="1999" y="1969"/>
                      <a:pt x="1954" y="1969"/>
                    </a:cubicBezTo>
                    <a:cubicBezTo>
                      <a:pt x="1889" y="1969"/>
                      <a:pt x="1825" y="1957"/>
                      <a:pt x="1767" y="1931"/>
                    </a:cubicBezTo>
                    <a:cubicBezTo>
                      <a:pt x="1765" y="1930"/>
                      <a:pt x="1763" y="1930"/>
                      <a:pt x="1761" y="1930"/>
                    </a:cubicBezTo>
                    <a:cubicBezTo>
                      <a:pt x="1741" y="1930"/>
                      <a:pt x="1720" y="1964"/>
                      <a:pt x="1742" y="1977"/>
                    </a:cubicBezTo>
                    <a:cubicBezTo>
                      <a:pt x="1809" y="2015"/>
                      <a:pt x="1884" y="2032"/>
                      <a:pt x="1960" y="2032"/>
                    </a:cubicBezTo>
                    <a:cubicBezTo>
                      <a:pt x="2002" y="2032"/>
                      <a:pt x="2043" y="2027"/>
                      <a:pt x="2084" y="2018"/>
                    </a:cubicBezTo>
                    <a:lnTo>
                      <a:pt x="2084" y="2034"/>
                    </a:lnTo>
                    <a:cubicBezTo>
                      <a:pt x="2039" y="2049"/>
                      <a:pt x="1992" y="2060"/>
                      <a:pt x="1944" y="2060"/>
                    </a:cubicBezTo>
                    <a:cubicBezTo>
                      <a:pt x="1922" y="2060"/>
                      <a:pt x="1900" y="2058"/>
                      <a:pt x="1879" y="2052"/>
                    </a:cubicBezTo>
                    <a:cubicBezTo>
                      <a:pt x="1778" y="2030"/>
                      <a:pt x="1682" y="1983"/>
                      <a:pt x="1610" y="1917"/>
                    </a:cubicBezTo>
                    <a:cubicBezTo>
                      <a:pt x="1598" y="1906"/>
                      <a:pt x="1590" y="1893"/>
                      <a:pt x="1579" y="1883"/>
                    </a:cubicBezTo>
                    <a:lnTo>
                      <a:pt x="1579" y="1883"/>
                    </a:lnTo>
                    <a:cubicBezTo>
                      <a:pt x="1598" y="1887"/>
                      <a:pt x="1618" y="1889"/>
                      <a:pt x="1639" y="1889"/>
                    </a:cubicBezTo>
                    <a:cubicBezTo>
                      <a:pt x="1702" y="1889"/>
                      <a:pt x="1767" y="1869"/>
                      <a:pt x="1824" y="1822"/>
                    </a:cubicBezTo>
                    <a:cubicBezTo>
                      <a:pt x="1861" y="1840"/>
                      <a:pt x="1901" y="1849"/>
                      <a:pt x="1942" y="1849"/>
                    </a:cubicBezTo>
                    <a:cubicBezTo>
                      <a:pt x="1949" y="1849"/>
                      <a:pt x="1957" y="1849"/>
                      <a:pt x="1964" y="1849"/>
                    </a:cubicBezTo>
                    <a:cubicBezTo>
                      <a:pt x="2025" y="1842"/>
                      <a:pt x="2067" y="1805"/>
                      <a:pt x="2104" y="1774"/>
                    </a:cubicBezTo>
                    <a:cubicBezTo>
                      <a:pt x="2109" y="1775"/>
                      <a:pt x="2114" y="1775"/>
                      <a:pt x="2118" y="1775"/>
                    </a:cubicBezTo>
                    <a:cubicBezTo>
                      <a:pt x="2143" y="1775"/>
                      <a:pt x="2168" y="1770"/>
                      <a:pt x="2194" y="1767"/>
                    </a:cubicBezTo>
                    <a:cubicBezTo>
                      <a:pt x="2243" y="1754"/>
                      <a:pt x="2278" y="1721"/>
                      <a:pt x="2314" y="1693"/>
                    </a:cubicBezTo>
                    <a:cubicBezTo>
                      <a:pt x="2342" y="1672"/>
                      <a:pt x="2382" y="1650"/>
                      <a:pt x="2408" y="1617"/>
                    </a:cubicBezTo>
                    <a:close/>
                    <a:moveTo>
                      <a:pt x="1163" y="1626"/>
                    </a:moveTo>
                    <a:lnTo>
                      <a:pt x="1163" y="1626"/>
                    </a:lnTo>
                    <a:cubicBezTo>
                      <a:pt x="1160" y="1667"/>
                      <a:pt x="1159" y="1711"/>
                      <a:pt x="1159" y="1752"/>
                    </a:cubicBezTo>
                    <a:cubicBezTo>
                      <a:pt x="1159" y="1844"/>
                      <a:pt x="1152" y="1945"/>
                      <a:pt x="1180" y="2043"/>
                    </a:cubicBezTo>
                    <a:cubicBezTo>
                      <a:pt x="1193" y="2087"/>
                      <a:pt x="1214" y="2131"/>
                      <a:pt x="1239" y="2172"/>
                    </a:cubicBezTo>
                    <a:cubicBezTo>
                      <a:pt x="1145" y="2030"/>
                      <a:pt x="1118" y="1855"/>
                      <a:pt x="1142" y="1718"/>
                    </a:cubicBezTo>
                    <a:cubicBezTo>
                      <a:pt x="1145" y="1688"/>
                      <a:pt x="1152" y="1657"/>
                      <a:pt x="1163" y="1626"/>
                    </a:cubicBezTo>
                    <a:close/>
                    <a:moveTo>
                      <a:pt x="2780" y="2296"/>
                    </a:moveTo>
                    <a:cubicBezTo>
                      <a:pt x="2779" y="2299"/>
                      <a:pt x="2779" y="2303"/>
                      <a:pt x="2776" y="2305"/>
                    </a:cubicBezTo>
                    <a:cubicBezTo>
                      <a:pt x="2768" y="2307"/>
                      <a:pt x="2759" y="2310"/>
                      <a:pt x="2753" y="2312"/>
                    </a:cubicBezTo>
                    <a:cubicBezTo>
                      <a:pt x="2761" y="2307"/>
                      <a:pt x="2772" y="2300"/>
                      <a:pt x="2780" y="2296"/>
                    </a:cubicBezTo>
                    <a:close/>
                    <a:moveTo>
                      <a:pt x="1606" y="2202"/>
                    </a:moveTo>
                    <a:lnTo>
                      <a:pt x="1606" y="2202"/>
                    </a:lnTo>
                    <a:cubicBezTo>
                      <a:pt x="1660" y="2231"/>
                      <a:pt x="1716" y="2255"/>
                      <a:pt x="1773" y="2272"/>
                    </a:cubicBezTo>
                    <a:cubicBezTo>
                      <a:pt x="1851" y="2297"/>
                      <a:pt x="1931" y="2316"/>
                      <a:pt x="2014" y="2323"/>
                    </a:cubicBezTo>
                    <a:cubicBezTo>
                      <a:pt x="1971" y="2341"/>
                      <a:pt x="1930" y="2359"/>
                      <a:pt x="1883" y="2372"/>
                    </a:cubicBezTo>
                    <a:cubicBezTo>
                      <a:pt x="1851" y="2366"/>
                      <a:pt x="1819" y="2361"/>
                      <a:pt x="1789" y="2347"/>
                    </a:cubicBezTo>
                    <a:cubicBezTo>
                      <a:pt x="1715" y="2315"/>
                      <a:pt x="1660" y="2255"/>
                      <a:pt x="1606" y="2202"/>
                    </a:cubicBezTo>
                    <a:close/>
                    <a:moveTo>
                      <a:pt x="2780" y="1576"/>
                    </a:moveTo>
                    <a:cubicBezTo>
                      <a:pt x="2787" y="1598"/>
                      <a:pt x="2792" y="1621"/>
                      <a:pt x="2797" y="1643"/>
                    </a:cubicBezTo>
                    <a:cubicBezTo>
                      <a:pt x="2780" y="1715"/>
                      <a:pt x="2754" y="1785"/>
                      <a:pt x="2725" y="1853"/>
                    </a:cubicBezTo>
                    <a:cubicBezTo>
                      <a:pt x="2698" y="1915"/>
                      <a:pt x="2669" y="1978"/>
                      <a:pt x="2631" y="2040"/>
                    </a:cubicBezTo>
                    <a:cubicBezTo>
                      <a:pt x="2594" y="2074"/>
                      <a:pt x="2556" y="2107"/>
                      <a:pt x="2520" y="2140"/>
                    </a:cubicBezTo>
                    <a:cubicBezTo>
                      <a:pt x="2429" y="2226"/>
                      <a:pt x="2333" y="2327"/>
                      <a:pt x="2202" y="2380"/>
                    </a:cubicBezTo>
                    <a:cubicBezTo>
                      <a:pt x="2166" y="2384"/>
                      <a:pt x="2129" y="2387"/>
                      <a:pt x="2093" y="2388"/>
                    </a:cubicBezTo>
                    <a:cubicBezTo>
                      <a:pt x="2097" y="2374"/>
                      <a:pt x="2102" y="2361"/>
                      <a:pt x="2104" y="2345"/>
                    </a:cubicBezTo>
                    <a:cubicBezTo>
                      <a:pt x="2106" y="2340"/>
                      <a:pt x="2106" y="2334"/>
                      <a:pt x="2106" y="2332"/>
                    </a:cubicBezTo>
                    <a:cubicBezTo>
                      <a:pt x="2111" y="2327"/>
                      <a:pt x="2114" y="2325"/>
                      <a:pt x="2119" y="2321"/>
                    </a:cubicBezTo>
                    <a:cubicBezTo>
                      <a:pt x="2135" y="2319"/>
                      <a:pt x="2150" y="2319"/>
                      <a:pt x="2166" y="2318"/>
                    </a:cubicBezTo>
                    <a:cubicBezTo>
                      <a:pt x="2303" y="2293"/>
                      <a:pt x="2431" y="2215"/>
                      <a:pt x="2531" y="2109"/>
                    </a:cubicBezTo>
                    <a:cubicBezTo>
                      <a:pt x="2630" y="2005"/>
                      <a:pt x="2684" y="1868"/>
                      <a:pt x="2693" y="1725"/>
                    </a:cubicBezTo>
                    <a:cubicBezTo>
                      <a:pt x="2696" y="1711"/>
                      <a:pt x="2696" y="1694"/>
                      <a:pt x="2696" y="1681"/>
                    </a:cubicBezTo>
                    <a:cubicBezTo>
                      <a:pt x="2714" y="1664"/>
                      <a:pt x="2737" y="1646"/>
                      <a:pt x="2753" y="1626"/>
                    </a:cubicBezTo>
                    <a:cubicBezTo>
                      <a:pt x="2765" y="1610"/>
                      <a:pt x="2772" y="1593"/>
                      <a:pt x="2780" y="1576"/>
                    </a:cubicBezTo>
                    <a:close/>
                    <a:moveTo>
                      <a:pt x="2060" y="2348"/>
                    </a:moveTo>
                    <a:lnTo>
                      <a:pt x="2060" y="2348"/>
                    </a:lnTo>
                    <a:cubicBezTo>
                      <a:pt x="2058" y="2362"/>
                      <a:pt x="2056" y="2376"/>
                      <a:pt x="2052" y="2389"/>
                    </a:cubicBezTo>
                    <a:lnTo>
                      <a:pt x="2044" y="2389"/>
                    </a:lnTo>
                    <a:cubicBezTo>
                      <a:pt x="2018" y="2388"/>
                      <a:pt x="1992" y="2385"/>
                      <a:pt x="1967" y="2383"/>
                    </a:cubicBezTo>
                    <a:cubicBezTo>
                      <a:pt x="1998" y="2376"/>
                      <a:pt x="2030" y="2362"/>
                      <a:pt x="2060" y="2348"/>
                    </a:cubicBezTo>
                    <a:close/>
                    <a:moveTo>
                      <a:pt x="807" y="2077"/>
                    </a:moveTo>
                    <a:lnTo>
                      <a:pt x="807" y="2077"/>
                    </a:lnTo>
                    <a:cubicBezTo>
                      <a:pt x="819" y="2099"/>
                      <a:pt x="830" y="2124"/>
                      <a:pt x="844" y="2143"/>
                    </a:cubicBezTo>
                    <a:cubicBezTo>
                      <a:pt x="910" y="2249"/>
                      <a:pt x="1005" y="2327"/>
                      <a:pt x="1104" y="2389"/>
                    </a:cubicBezTo>
                    <a:cubicBezTo>
                      <a:pt x="1148" y="2443"/>
                      <a:pt x="1196" y="2491"/>
                      <a:pt x="1247" y="2535"/>
                    </a:cubicBezTo>
                    <a:cubicBezTo>
                      <a:pt x="1101" y="2431"/>
                      <a:pt x="936" y="2327"/>
                      <a:pt x="847" y="2165"/>
                    </a:cubicBezTo>
                    <a:cubicBezTo>
                      <a:pt x="831" y="2138"/>
                      <a:pt x="819" y="2106"/>
                      <a:pt x="807" y="2077"/>
                    </a:cubicBezTo>
                    <a:close/>
                    <a:moveTo>
                      <a:pt x="2717" y="2453"/>
                    </a:moveTo>
                    <a:lnTo>
                      <a:pt x="2717" y="2453"/>
                    </a:lnTo>
                    <a:cubicBezTo>
                      <a:pt x="2710" y="2466"/>
                      <a:pt x="2703" y="2483"/>
                      <a:pt x="2696" y="2497"/>
                    </a:cubicBezTo>
                    <a:cubicBezTo>
                      <a:pt x="2642" y="2519"/>
                      <a:pt x="2586" y="2537"/>
                      <a:pt x="2528" y="2550"/>
                    </a:cubicBezTo>
                    <a:cubicBezTo>
                      <a:pt x="2486" y="2560"/>
                      <a:pt x="2440" y="2566"/>
                      <a:pt x="2396" y="2572"/>
                    </a:cubicBezTo>
                    <a:cubicBezTo>
                      <a:pt x="2395" y="2567"/>
                      <a:pt x="2395" y="2561"/>
                      <a:pt x="2393" y="2559"/>
                    </a:cubicBezTo>
                    <a:cubicBezTo>
                      <a:pt x="2503" y="2537"/>
                      <a:pt x="2611" y="2502"/>
                      <a:pt x="2717" y="2453"/>
                    </a:cubicBezTo>
                    <a:close/>
                    <a:moveTo>
                      <a:pt x="2351" y="2567"/>
                    </a:moveTo>
                    <a:cubicBezTo>
                      <a:pt x="2353" y="2568"/>
                      <a:pt x="2353" y="2574"/>
                      <a:pt x="2355" y="2578"/>
                    </a:cubicBezTo>
                    <a:cubicBezTo>
                      <a:pt x="2326" y="2581"/>
                      <a:pt x="2297" y="2581"/>
                      <a:pt x="2267" y="2582"/>
                    </a:cubicBezTo>
                    <a:cubicBezTo>
                      <a:pt x="2281" y="2581"/>
                      <a:pt x="2294" y="2578"/>
                      <a:pt x="2308" y="2575"/>
                    </a:cubicBezTo>
                    <a:cubicBezTo>
                      <a:pt x="2322" y="2574"/>
                      <a:pt x="2337" y="2568"/>
                      <a:pt x="2351" y="2567"/>
                    </a:cubicBezTo>
                    <a:close/>
                    <a:moveTo>
                      <a:pt x="863" y="2558"/>
                    </a:moveTo>
                    <a:cubicBezTo>
                      <a:pt x="878" y="2569"/>
                      <a:pt x="894" y="2580"/>
                      <a:pt x="910" y="2592"/>
                    </a:cubicBezTo>
                    <a:cubicBezTo>
                      <a:pt x="907" y="2601"/>
                      <a:pt x="907" y="2614"/>
                      <a:pt x="904" y="2623"/>
                    </a:cubicBezTo>
                    <a:cubicBezTo>
                      <a:pt x="891" y="2601"/>
                      <a:pt x="875" y="2581"/>
                      <a:pt x="863" y="2559"/>
                    </a:cubicBezTo>
                    <a:cubicBezTo>
                      <a:pt x="863" y="2559"/>
                      <a:pt x="863" y="2558"/>
                      <a:pt x="863" y="2558"/>
                    </a:cubicBezTo>
                    <a:close/>
                    <a:moveTo>
                      <a:pt x="1368" y="2622"/>
                    </a:moveTo>
                    <a:lnTo>
                      <a:pt x="1368" y="2622"/>
                    </a:lnTo>
                    <a:cubicBezTo>
                      <a:pt x="1423" y="2658"/>
                      <a:pt x="1475" y="2688"/>
                      <a:pt x="1533" y="2711"/>
                    </a:cubicBezTo>
                    <a:cubicBezTo>
                      <a:pt x="1551" y="2720"/>
                      <a:pt x="1572" y="2727"/>
                      <a:pt x="1592" y="2733"/>
                    </a:cubicBezTo>
                    <a:cubicBezTo>
                      <a:pt x="1579" y="2733"/>
                      <a:pt x="1565" y="2734"/>
                      <a:pt x="1551" y="2734"/>
                    </a:cubicBezTo>
                    <a:cubicBezTo>
                      <a:pt x="1544" y="2734"/>
                      <a:pt x="1537" y="2734"/>
                      <a:pt x="1530" y="2733"/>
                    </a:cubicBezTo>
                    <a:cubicBezTo>
                      <a:pt x="1474" y="2699"/>
                      <a:pt x="1420" y="2662"/>
                      <a:pt x="1368" y="2622"/>
                    </a:cubicBezTo>
                    <a:close/>
                    <a:moveTo>
                      <a:pt x="1691" y="2772"/>
                    </a:moveTo>
                    <a:cubicBezTo>
                      <a:pt x="1716" y="2782"/>
                      <a:pt x="1742" y="2791"/>
                      <a:pt x="1770" y="2800"/>
                    </a:cubicBezTo>
                    <a:lnTo>
                      <a:pt x="1729" y="2826"/>
                    </a:lnTo>
                    <a:cubicBezTo>
                      <a:pt x="1709" y="2819"/>
                      <a:pt x="1691" y="2816"/>
                      <a:pt x="1672" y="2808"/>
                    </a:cubicBezTo>
                    <a:cubicBezTo>
                      <a:pt x="1653" y="2800"/>
                      <a:pt x="1634" y="2789"/>
                      <a:pt x="1617" y="2780"/>
                    </a:cubicBezTo>
                    <a:cubicBezTo>
                      <a:pt x="1641" y="2779"/>
                      <a:pt x="1665" y="2776"/>
                      <a:pt x="1691" y="2772"/>
                    </a:cubicBezTo>
                    <a:close/>
                    <a:moveTo>
                      <a:pt x="1837" y="2819"/>
                    </a:moveTo>
                    <a:cubicBezTo>
                      <a:pt x="1974" y="2856"/>
                      <a:pt x="2114" y="2881"/>
                      <a:pt x="2258" y="2882"/>
                    </a:cubicBezTo>
                    <a:cubicBezTo>
                      <a:pt x="2222" y="2891"/>
                      <a:pt x="2185" y="2899"/>
                      <a:pt x="2143" y="2899"/>
                    </a:cubicBezTo>
                    <a:cubicBezTo>
                      <a:pt x="2138" y="2899"/>
                      <a:pt x="2132" y="2899"/>
                      <a:pt x="2126" y="2899"/>
                    </a:cubicBezTo>
                    <a:cubicBezTo>
                      <a:pt x="2019" y="2897"/>
                      <a:pt x="1906" y="2875"/>
                      <a:pt x="1792" y="2842"/>
                    </a:cubicBezTo>
                    <a:cubicBezTo>
                      <a:pt x="1806" y="2835"/>
                      <a:pt x="1821" y="2827"/>
                      <a:pt x="1837" y="2819"/>
                    </a:cubicBezTo>
                    <a:close/>
                    <a:moveTo>
                      <a:pt x="935" y="2605"/>
                    </a:moveTo>
                    <a:cubicBezTo>
                      <a:pt x="1056" y="2727"/>
                      <a:pt x="1206" y="2820"/>
                      <a:pt x="1352" y="2904"/>
                    </a:cubicBezTo>
                    <a:cubicBezTo>
                      <a:pt x="1372" y="2916"/>
                      <a:pt x="1396" y="2929"/>
                      <a:pt x="1416" y="2939"/>
                    </a:cubicBezTo>
                    <a:cubicBezTo>
                      <a:pt x="1400" y="2940"/>
                      <a:pt x="1385" y="2943"/>
                      <a:pt x="1368" y="2944"/>
                    </a:cubicBezTo>
                    <a:cubicBezTo>
                      <a:pt x="1240" y="2882"/>
                      <a:pt x="1116" y="2808"/>
                      <a:pt x="999" y="2731"/>
                    </a:cubicBezTo>
                    <a:cubicBezTo>
                      <a:pt x="983" y="2718"/>
                      <a:pt x="965" y="2705"/>
                      <a:pt x="948" y="2692"/>
                    </a:cubicBezTo>
                    <a:cubicBezTo>
                      <a:pt x="943" y="2685"/>
                      <a:pt x="939" y="2677"/>
                      <a:pt x="935" y="2670"/>
                    </a:cubicBezTo>
                    <a:cubicBezTo>
                      <a:pt x="930" y="2648"/>
                      <a:pt x="930" y="2625"/>
                      <a:pt x="935" y="2605"/>
                    </a:cubicBezTo>
                    <a:close/>
                    <a:moveTo>
                      <a:pt x="1462" y="2965"/>
                    </a:moveTo>
                    <a:cubicBezTo>
                      <a:pt x="1507" y="2988"/>
                      <a:pt x="1550" y="3011"/>
                      <a:pt x="1595" y="3033"/>
                    </a:cubicBezTo>
                    <a:cubicBezTo>
                      <a:pt x="1540" y="3014"/>
                      <a:pt x="1486" y="2994"/>
                      <a:pt x="1433" y="2969"/>
                    </a:cubicBezTo>
                    <a:cubicBezTo>
                      <a:pt x="1444" y="2967"/>
                      <a:pt x="1452" y="2966"/>
                      <a:pt x="1462" y="2965"/>
                    </a:cubicBezTo>
                    <a:close/>
                    <a:moveTo>
                      <a:pt x="3335" y="1566"/>
                    </a:moveTo>
                    <a:lnTo>
                      <a:pt x="3335" y="1566"/>
                    </a:lnTo>
                    <a:cubicBezTo>
                      <a:pt x="3344" y="1608"/>
                      <a:pt x="3353" y="1649"/>
                      <a:pt x="3359" y="1692"/>
                    </a:cubicBezTo>
                    <a:cubicBezTo>
                      <a:pt x="3402" y="1974"/>
                      <a:pt x="3416" y="2286"/>
                      <a:pt x="3264" y="2559"/>
                    </a:cubicBezTo>
                    <a:cubicBezTo>
                      <a:pt x="3127" y="2804"/>
                      <a:pt x="2879" y="2984"/>
                      <a:pt x="2608" y="3060"/>
                    </a:cubicBezTo>
                    <a:lnTo>
                      <a:pt x="2587" y="3064"/>
                    </a:lnTo>
                    <a:cubicBezTo>
                      <a:pt x="2715" y="2977"/>
                      <a:pt x="2797" y="2855"/>
                      <a:pt x="2861" y="2731"/>
                    </a:cubicBezTo>
                    <a:cubicBezTo>
                      <a:pt x="2985" y="2655"/>
                      <a:pt x="3095" y="2555"/>
                      <a:pt x="3174" y="2431"/>
                    </a:cubicBezTo>
                    <a:cubicBezTo>
                      <a:pt x="3298" y="2237"/>
                      <a:pt x="3325" y="2021"/>
                      <a:pt x="3320" y="1811"/>
                    </a:cubicBezTo>
                    <a:cubicBezTo>
                      <a:pt x="3339" y="1733"/>
                      <a:pt x="3346" y="1650"/>
                      <a:pt x="3335" y="1566"/>
                    </a:cubicBezTo>
                    <a:close/>
                    <a:moveTo>
                      <a:pt x="281" y="2121"/>
                    </a:moveTo>
                    <a:cubicBezTo>
                      <a:pt x="306" y="2194"/>
                      <a:pt x="339" y="2263"/>
                      <a:pt x="377" y="2327"/>
                    </a:cubicBezTo>
                    <a:cubicBezTo>
                      <a:pt x="368" y="2359"/>
                      <a:pt x="361" y="2391"/>
                      <a:pt x="365" y="2422"/>
                    </a:cubicBezTo>
                    <a:cubicBezTo>
                      <a:pt x="373" y="2484"/>
                      <a:pt x="394" y="2542"/>
                      <a:pt x="406" y="2603"/>
                    </a:cubicBezTo>
                    <a:cubicBezTo>
                      <a:pt x="419" y="2665"/>
                      <a:pt x="439" y="2724"/>
                      <a:pt x="460" y="2786"/>
                    </a:cubicBezTo>
                    <a:cubicBezTo>
                      <a:pt x="478" y="2848"/>
                      <a:pt x="530" y="2892"/>
                      <a:pt x="558" y="2948"/>
                    </a:cubicBezTo>
                    <a:cubicBezTo>
                      <a:pt x="574" y="2987"/>
                      <a:pt x="574" y="3040"/>
                      <a:pt x="585" y="3084"/>
                    </a:cubicBezTo>
                    <a:cubicBezTo>
                      <a:pt x="573" y="3075"/>
                      <a:pt x="558" y="3062"/>
                      <a:pt x="545" y="3049"/>
                    </a:cubicBezTo>
                    <a:cubicBezTo>
                      <a:pt x="490" y="2991"/>
                      <a:pt x="439" y="2930"/>
                      <a:pt x="392" y="2864"/>
                    </a:cubicBezTo>
                    <a:cubicBezTo>
                      <a:pt x="346" y="2800"/>
                      <a:pt x="308" y="2725"/>
                      <a:pt x="281" y="2648"/>
                    </a:cubicBezTo>
                    <a:cubicBezTo>
                      <a:pt x="253" y="2567"/>
                      <a:pt x="281" y="2476"/>
                      <a:pt x="274" y="2396"/>
                    </a:cubicBezTo>
                    <a:cubicBezTo>
                      <a:pt x="267" y="2315"/>
                      <a:pt x="260" y="2237"/>
                      <a:pt x="274" y="2155"/>
                    </a:cubicBezTo>
                    <a:cubicBezTo>
                      <a:pt x="275" y="2143"/>
                      <a:pt x="278" y="2133"/>
                      <a:pt x="281" y="2121"/>
                    </a:cubicBezTo>
                    <a:close/>
                    <a:moveTo>
                      <a:pt x="3326" y="1328"/>
                    </a:moveTo>
                    <a:cubicBezTo>
                      <a:pt x="3412" y="1405"/>
                      <a:pt x="3482" y="1502"/>
                      <a:pt x="3519" y="1609"/>
                    </a:cubicBezTo>
                    <a:cubicBezTo>
                      <a:pt x="3581" y="1784"/>
                      <a:pt x="3540" y="1966"/>
                      <a:pt x="3511" y="2128"/>
                    </a:cubicBezTo>
                    <a:cubicBezTo>
                      <a:pt x="3483" y="2293"/>
                      <a:pt x="3435" y="2457"/>
                      <a:pt x="3350" y="2601"/>
                    </a:cubicBezTo>
                    <a:cubicBezTo>
                      <a:pt x="3264" y="2744"/>
                      <a:pt x="3160" y="2877"/>
                      <a:pt x="3033" y="2981"/>
                    </a:cubicBezTo>
                    <a:cubicBezTo>
                      <a:pt x="2920" y="3076"/>
                      <a:pt x="2808" y="3172"/>
                      <a:pt x="2673" y="3234"/>
                    </a:cubicBezTo>
                    <a:cubicBezTo>
                      <a:pt x="2658" y="3241"/>
                      <a:pt x="2644" y="3250"/>
                      <a:pt x="2627" y="3256"/>
                    </a:cubicBezTo>
                    <a:cubicBezTo>
                      <a:pt x="2537" y="3290"/>
                      <a:pt x="2443" y="3294"/>
                      <a:pt x="2351" y="3294"/>
                    </a:cubicBezTo>
                    <a:cubicBezTo>
                      <a:pt x="2328" y="3294"/>
                      <a:pt x="2305" y="3293"/>
                      <a:pt x="2282" y="3293"/>
                    </a:cubicBezTo>
                    <a:cubicBezTo>
                      <a:pt x="2255" y="3293"/>
                      <a:pt x="2228" y="3294"/>
                      <a:pt x="2202" y="3295"/>
                    </a:cubicBezTo>
                    <a:cubicBezTo>
                      <a:pt x="2173" y="3296"/>
                      <a:pt x="2143" y="3297"/>
                      <a:pt x="2113" y="3297"/>
                    </a:cubicBezTo>
                    <a:cubicBezTo>
                      <a:pt x="2005" y="3297"/>
                      <a:pt x="1897" y="3287"/>
                      <a:pt x="1792" y="3262"/>
                    </a:cubicBezTo>
                    <a:cubicBezTo>
                      <a:pt x="1661" y="3232"/>
                      <a:pt x="1519" y="3218"/>
                      <a:pt x="1397" y="3149"/>
                    </a:cubicBezTo>
                    <a:cubicBezTo>
                      <a:pt x="1357" y="3126"/>
                      <a:pt x="1323" y="3101"/>
                      <a:pt x="1288" y="3071"/>
                    </a:cubicBezTo>
                    <a:lnTo>
                      <a:pt x="1288" y="3071"/>
                    </a:lnTo>
                    <a:cubicBezTo>
                      <a:pt x="1354" y="3083"/>
                      <a:pt x="1420" y="3091"/>
                      <a:pt x="1486" y="3098"/>
                    </a:cubicBezTo>
                    <a:cubicBezTo>
                      <a:pt x="1691" y="3161"/>
                      <a:pt x="1902" y="3202"/>
                      <a:pt x="2121" y="3202"/>
                    </a:cubicBezTo>
                    <a:cubicBezTo>
                      <a:pt x="2131" y="3202"/>
                      <a:pt x="2142" y="3202"/>
                      <a:pt x="2153" y="3201"/>
                    </a:cubicBezTo>
                    <a:cubicBezTo>
                      <a:pt x="2479" y="3197"/>
                      <a:pt x="2816" y="3087"/>
                      <a:pt x="3068" y="2864"/>
                    </a:cubicBezTo>
                    <a:cubicBezTo>
                      <a:pt x="3332" y="2640"/>
                      <a:pt x="3435" y="2290"/>
                      <a:pt x="3428" y="1975"/>
                    </a:cubicBezTo>
                    <a:cubicBezTo>
                      <a:pt x="3427" y="1762"/>
                      <a:pt x="3373" y="1539"/>
                      <a:pt x="3326" y="1328"/>
                    </a:cubicBezTo>
                    <a:close/>
                    <a:moveTo>
                      <a:pt x="1905" y="0"/>
                    </a:moveTo>
                    <a:cubicBezTo>
                      <a:pt x="1837" y="2"/>
                      <a:pt x="1774" y="22"/>
                      <a:pt x="1708" y="33"/>
                    </a:cubicBezTo>
                    <a:cubicBezTo>
                      <a:pt x="1643" y="40"/>
                      <a:pt x="1581" y="66"/>
                      <a:pt x="1517" y="82"/>
                    </a:cubicBezTo>
                    <a:cubicBezTo>
                      <a:pt x="1453" y="97"/>
                      <a:pt x="1379" y="79"/>
                      <a:pt x="1316" y="102"/>
                    </a:cubicBezTo>
                    <a:cubicBezTo>
                      <a:pt x="1240" y="130"/>
                      <a:pt x="1186" y="205"/>
                      <a:pt x="1123" y="248"/>
                    </a:cubicBezTo>
                    <a:cubicBezTo>
                      <a:pt x="1117" y="235"/>
                      <a:pt x="1107" y="220"/>
                      <a:pt x="1104" y="220"/>
                    </a:cubicBezTo>
                    <a:cubicBezTo>
                      <a:pt x="1104" y="220"/>
                      <a:pt x="1104" y="220"/>
                      <a:pt x="1104" y="220"/>
                    </a:cubicBezTo>
                    <a:cubicBezTo>
                      <a:pt x="1086" y="238"/>
                      <a:pt x="1075" y="266"/>
                      <a:pt x="1047" y="267"/>
                    </a:cubicBezTo>
                    <a:cubicBezTo>
                      <a:pt x="1047" y="267"/>
                      <a:pt x="1046" y="267"/>
                      <a:pt x="1045" y="267"/>
                    </a:cubicBezTo>
                    <a:cubicBezTo>
                      <a:pt x="1017" y="267"/>
                      <a:pt x="978" y="248"/>
                      <a:pt x="946" y="245"/>
                    </a:cubicBezTo>
                    <a:cubicBezTo>
                      <a:pt x="914" y="241"/>
                      <a:pt x="867" y="218"/>
                      <a:pt x="834" y="218"/>
                    </a:cubicBezTo>
                    <a:cubicBezTo>
                      <a:pt x="801" y="218"/>
                      <a:pt x="785" y="238"/>
                      <a:pt x="758" y="247"/>
                    </a:cubicBezTo>
                    <a:cubicBezTo>
                      <a:pt x="731" y="256"/>
                      <a:pt x="717" y="284"/>
                      <a:pt x="691" y="296"/>
                    </a:cubicBezTo>
                    <a:cubicBezTo>
                      <a:pt x="666" y="309"/>
                      <a:pt x="626" y="307"/>
                      <a:pt x="602" y="324"/>
                    </a:cubicBezTo>
                    <a:cubicBezTo>
                      <a:pt x="578" y="339"/>
                      <a:pt x="542" y="343"/>
                      <a:pt x="519" y="364"/>
                    </a:cubicBezTo>
                    <a:cubicBezTo>
                      <a:pt x="497" y="383"/>
                      <a:pt x="502" y="428"/>
                      <a:pt x="483" y="449"/>
                    </a:cubicBezTo>
                    <a:lnTo>
                      <a:pt x="425" y="514"/>
                    </a:lnTo>
                    <a:cubicBezTo>
                      <a:pt x="406" y="534"/>
                      <a:pt x="373" y="544"/>
                      <a:pt x="354" y="566"/>
                    </a:cubicBezTo>
                    <a:cubicBezTo>
                      <a:pt x="333" y="587"/>
                      <a:pt x="306" y="600"/>
                      <a:pt x="288" y="624"/>
                    </a:cubicBezTo>
                    <a:cubicBezTo>
                      <a:pt x="268" y="646"/>
                      <a:pt x="244" y="665"/>
                      <a:pt x="227" y="687"/>
                    </a:cubicBezTo>
                    <a:cubicBezTo>
                      <a:pt x="209" y="710"/>
                      <a:pt x="212" y="745"/>
                      <a:pt x="191" y="768"/>
                    </a:cubicBezTo>
                    <a:cubicBezTo>
                      <a:pt x="172" y="790"/>
                      <a:pt x="141" y="804"/>
                      <a:pt x="120" y="826"/>
                    </a:cubicBezTo>
                    <a:cubicBezTo>
                      <a:pt x="102" y="848"/>
                      <a:pt x="74" y="867"/>
                      <a:pt x="57" y="892"/>
                    </a:cubicBezTo>
                    <a:cubicBezTo>
                      <a:pt x="37" y="915"/>
                      <a:pt x="44" y="951"/>
                      <a:pt x="33" y="979"/>
                    </a:cubicBezTo>
                    <a:cubicBezTo>
                      <a:pt x="19" y="1009"/>
                      <a:pt x="3" y="1038"/>
                      <a:pt x="2" y="1072"/>
                    </a:cubicBezTo>
                    <a:cubicBezTo>
                      <a:pt x="0" y="1107"/>
                      <a:pt x="24" y="1151"/>
                      <a:pt x="26" y="1185"/>
                    </a:cubicBezTo>
                    <a:cubicBezTo>
                      <a:pt x="28" y="1222"/>
                      <a:pt x="30" y="1257"/>
                      <a:pt x="40" y="1293"/>
                    </a:cubicBezTo>
                    <a:cubicBezTo>
                      <a:pt x="47" y="1323"/>
                      <a:pt x="68" y="1361"/>
                      <a:pt x="30" y="1378"/>
                    </a:cubicBezTo>
                    <a:cubicBezTo>
                      <a:pt x="29" y="1378"/>
                      <a:pt x="46" y="1385"/>
                      <a:pt x="52" y="1385"/>
                    </a:cubicBezTo>
                    <a:cubicBezTo>
                      <a:pt x="53" y="1385"/>
                      <a:pt x="53" y="1385"/>
                      <a:pt x="54" y="1385"/>
                    </a:cubicBezTo>
                    <a:cubicBezTo>
                      <a:pt x="92" y="1378"/>
                      <a:pt x="91" y="1360"/>
                      <a:pt x="88" y="1337"/>
                    </a:cubicBezTo>
                    <a:cubicBezTo>
                      <a:pt x="83" y="1305"/>
                      <a:pt x="55" y="1265"/>
                      <a:pt x="62" y="1236"/>
                    </a:cubicBezTo>
                    <a:cubicBezTo>
                      <a:pt x="68" y="1209"/>
                      <a:pt x="68" y="1178"/>
                      <a:pt x="69" y="1149"/>
                    </a:cubicBezTo>
                    <a:cubicBezTo>
                      <a:pt x="72" y="1121"/>
                      <a:pt x="77" y="1093"/>
                      <a:pt x="88" y="1067"/>
                    </a:cubicBezTo>
                    <a:cubicBezTo>
                      <a:pt x="99" y="1041"/>
                      <a:pt x="154" y="1037"/>
                      <a:pt x="172" y="1013"/>
                    </a:cubicBezTo>
                    <a:cubicBezTo>
                      <a:pt x="189" y="991"/>
                      <a:pt x="200" y="965"/>
                      <a:pt x="222" y="947"/>
                    </a:cubicBezTo>
                    <a:cubicBezTo>
                      <a:pt x="244" y="928"/>
                      <a:pt x="262" y="906"/>
                      <a:pt x="288" y="888"/>
                    </a:cubicBezTo>
                    <a:cubicBezTo>
                      <a:pt x="311" y="871"/>
                      <a:pt x="308" y="837"/>
                      <a:pt x="333" y="819"/>
                    </a:cubicBezTo>
                    <a:cubicBezTo>
                      <a:pt x="345" y="812"/>
                      <a:pt x="366" y="812"/>
                      <a:pt x="387" y="812"/>
                    </a:cubicBezTo>
                    <a:cubicBezTo>
                      <a:pt x="408" y="812"/>
                      <a:pt x="429" y="812"/>
                      <a:pt x="439" y="804"/>
                    </a:cubicBezTo>
                    <a:cubicBezTo>
                      <a:pt x="461" y="786"/>
                      <a:pt x="476" y="775"/>
                      <a:pt x="497" y="759"/>
                    </a:cubicBezTo>
                    <a:cubicBezTo>
                      <a:pt x="516" y="745"/>
                      <a:pt x="508" y="708"/>
                      <a:pt x="529" y="694"/>
                    </a:cubicBezTo>
                    <a:cubicBezTo>
                      <a:pt x="542" y="686"/>
                      <a:pt x="560" y="682"/>
                      <a:pt x="580" y="676"/>
                    </a:cubicBezTo>
                    <a:cubicBezTo>
                      <a:pt x="586" y="681"/>
                      <a:pt x="592" y="685"/>
                      <a:pt x="596" y="685"/>
                    </a:cubicBezTo>
                    <a:cubicBezTo>
                      <a:pt x="597" y="685"/>
                      <a:pt x="598" y="684"/>
                      <a:pt x="599" y="683"/>
                    </a:cubicBezTo>
                    <a:cubicBezTo>
                      <a:pt x="607" y="673"/>
                      <a:pt x="614" y="662"/>
                      <a:pt x="622" y="651"/>
                    </a:cubicBezTo>
                    <a:cubicBezTo>
                      <a:pt x="633" y="640"/>
                      <a:pt x="643" y="628"/>
                      <a:pt x="657" y="620"/>
                    </a:cubicBezTo>
                    <a:cubicBezTo>
                      <a:pt x="676" y="606"/>
                      <a:pt x="708" y="604"/>
                      <a:pt x="725" y="591"/>
                    </a:cubicBezTo>
                    <a:cubicBezTo>
                      <a:pt x="745" y="577"/>
                      <a:pt x="749" y="548"/>
                      <a:pt x="765" y="534"/>
                    </a:cubicBezTo>
                    <a:cubicBezTo>
                      <a:pt x="772" y="529"/>
                      <a:pt x="779" y="521"/>
                      <a:pt x="785" y="511"/>
                    </a:cubicBezTo>
                    <a:cubicBezTo>
                      <a:pt x="833" y="494"/>
                      <a:pt x="886" y="482"/>
                      <a:pt x="930" y="465"/>
                    </a:cubicBezTo>
                    <a:cubicBezTo>
                      <a:pt x="976" y="453"/>
                      <a:pt x="1021" y="449"/>
                      <a:pt x="1068" y="445"/>
                    </a:cubicBezTo>
                    <a:lnTo>
                      <a:pt x="1068" y="445"/>
                    </a:lnTo>
                    <a:cubicBezTo>
                      <a:pt x="1021" y="467"/>
                      <a:pt x="976" y="490"/>
                      <a:pt x="935" y="523"/>
                    </a:cubicBezTo>
                    <a:cubicBezTo>
                      <a:pt x="911" y="543"/>
                      <a:pt x="893" y="563"/>
                      <a:pt x="874" y="585"/>
                    </a:cubicBezTo>
                    <a:cubicBezTo>
                      <a:pt x="855" y="593"/>
                      <a:pt x="835" y="603"/>
                      <a:pt x="819" y="613"/>
                    </a:cubicBezTo>
                    <a:cubicBezTo>
                      <a:pt x="767" y="644"/>
                      <a:pt x="716" y="676"/>
                      <a:pt x="666" y="713"/>
                    </a:cubicBezTo>
                    <a:cubicBezTo>
                      <a:pt x="619" y="752"/>
                      <a:pt x="586" y="805"/>
                      <a:pt x="540" y="847"/>
                    </a:cubicBezTo>
                    <a:cubicBezTo>
                      <a:pt x="494" y="887"/>
                      <a:pt x="439" y="921"/>
                      <a:pt x="394" y="965"/>
                    </a:cubicBezTo>
                    <a:cubicBezTo>
                      <a:pt x="351" y="1010"/>
                      <a:pt x="303" y="1054"/>
                      <a:pt x="264" y="1108"/>
                    </a:cubicBezTo>
                    <a:cubicBezTo>
                      <a:pt x="230" y="1160"/>
                      <a:pt x="216" y="1224"/>
                      <a:pt x="194" y="1280"/>
                    </a:cubicBezTo>
                    <a:cubicBezTo>
                      <a:pt x="165" y="1319"/>
                      <a:pt x="132" y="1354"/>
                      <a:pt x="110" y="1397"/>
                    </a:cubicBezTo>
                    <a:cubicBezTo>
                      <a:pt x="84" y="1444"/>
                      <a:pt x="88" y="1500"/>
                      <a:pt x="70" y="1550"/>
                    </a:cubicBezTo>
                    <a:cubicBezTo>
                      <a:pt x="55" y="1605"/>
                      <a:pt x="37" y="1663"/>
                      <a:pt x="41" y="1721"/>
                    </a:cubicBezTo>
                    <a:cubicBezTo>
                      <a:pt x="44" y="1780"/>
                      <a:pt x="77" y="1839"/>
                      <a:pt x="91" y="1894"/>
                    </a:cubicBezTo>
                    <a:cubicBezTo>
                      <a:pt x="99" y="1935"/>
                      <a:pt x="113" y="1974"/>
                      <a:pt x="131" y="2011"/>
                    </a:cubicBezTo>
                    <a:cubicBezTo>
                      <a:pt x="113" y="2085"/>
                      <a:pt x="98" y="2161"/>
                      <a:pt x="96" y="2238"/>
                    </a:cubicBezTo>
                    <a:cubicBezTo>
                      <a:pt x="95" y="2327"/>
                      <a:pt x="127" y="2416"/>
                      <a:pt x="146" y="2500"/>
                    </a:cubicBezTo>
                    <a:cubicBezTo>
                      <a:pt x="167" y="2594"/>
                      <a:pt x="196" y="2689"/>
                      <a:pt x="244" y="2773"/>
                    </a:cubicBezTo>
                    <a:cubicBezTo>
                      <a:pt x="296" y="2857"/>
                      <a:pt x="373" y="2922"/>
                      <a:pt x="439" y="2988"/>
                    </a:cubicBezTo>
                    <a:cubicBezTo>
                      <a:pt x="490" y="3043"/>
                      <a:pt x="549" y="3091"/>
                      <a:pt x="608" y="3133"/>
                    </a:cubicBezTo>
                    <a:cubicBezTo>
                      <a:pt x="641" y="3178"/>
                      <a:pt x="677" y="3221"/>
                      <a:pt x="714" y="3262"/>
                    </a:cubicBezTo>
                    <a:cubicBezTo>
                      <a:pt x="756" y="3307"/>
                      <a:pt x="820" y="3322"/>
                      <a:pt x="867" y="3358"/>
                    </a:cubicBezTo>
                    <a:cubicBezTo>
                      <a:pt x="911" y="3398"/>
                      <a:pt x="950" y="3455"/>
                      <a:pt x="1003" y="3486"/>
                    </a:cubicBezTo>
                    <a:cubicBezTo>
                      <a:pt x="1056" y="3518"/>
                      <a:pt x="1116" y="3537"/>
                      <a:pt x="1173" y="3563"/>
                    </a:cubicBezTo>
                    <a:cubicBezTo>
                      <a:pt x="1232" y="3585"/>
                      <a:pt x="1286" y="3625"/>
                      <a:pt x="1347" y="3639"/>
                    </a:cubicBezTo>
                    <a:cubicBezTo>
                      <a:pt x="1409" y="3654"/>
                      <a:pt x="1474" y="3647"/>
                      <a:pt x="1536" y="3653"/>
                    </a:cubicBezTo>
                    <a:cubicBezTo>
                      <a:pt x="1549" y="3654"/>
                      <a:pt x="1563" y="3655"/>
                      <a:pt x="1577" y="3655"/>
                    </a:cubicBezTo>
                    <a:cubicBezTo>
                      <a:pt x="1625" y="3655"/>
                      <a:pt x="1675" y="3647"/>
                      <a:pt x="1723" y="3647"/>
                    </a:cubicBezTo>
                    <a:cubicBezTo>
                      <a:pt x="1724" y="3647"/>
                      <a:pt x="1726" y="3647"/>
                      <a:pt x="1727" y="3647"/>
                    </a:cubicBezTo>
                    <a:cubicBezTo>
                      <a:pt x="1779" y="3647"/>
                      <a:pt x="1834" y="3670"/>
                      <a:pt x="1887" y="3670"/>
                    </a:cubicBezTo>
                    <a:cubicBezTo>
                      <a:pt x="1896" y="3670"/>
                      <a:pt x="1905" y="3669"/>
                      <a:pt x="1914" y="3668"/>
                    </a:cubicBezTo>
                    <a:cubicBezTo>
                      <a:pt x="1956" y="3661"/>
                      <a:pt x="1992" y="3639"/>
                      <a:pt x="2029" y="3617"/>
                    </a:cubicBezTo>
                    <a:cubicBezTo>
                      <a:pt x="2071" y="3599"/>
                      <a:pt x="2114" y="3578"/>
                      <a:pt x="2157" y="3565"/>
                    </a:cubicBezTo>
                    <a:cubicBezTo>
                      <a:pt x="2197" y="3551"/>
                      <a:pt x="2235" y="3536"/>
                      <a:pt x="2272" y="3515"/>
                    </a:cubicBezTo>
                    <a:cubicBezTo>
                      <a:pt x="2305" y="3510"/>
                      <a:pt x="2340" y="3507"/>
                      <a:pt x="2373" y="3500"/>
                    </a:cubicBezTo>
                    <a:cubicBezTo>
                      <a:pt x="2552" y="3463"/>
                      <a:pt x="2714" y="3376"/>
                      <a:pt x="2865" y="3283"/>
                    </a:cubicBezTo>
                    <a:cubicBezTo>
                      <a:pt x="3020" y="3192"/>
                      <a:pt x="3168" y="3087"/>
                      <a:pt x="3288" y="2947"/>
                    </a:cubicBezTo>
                    <a:cubicBezTo>
                      <a:pt x="3405" y="2809"/>
                      <a:pt x="3511" y="2658"/>
                      <a:pt x="3578" y="2486"/>
                    </a:cubicBezTo>
                    <a:cubicBezTo>
                      <a:pt x="3644" y="2314"/>
                      <a:pt x="3661" y="2127"/>
                      <a:pt x="3659" y="1941"/>
                    </a:cubicBezTo>
                    <a:cubicBezTo>
                      <a:pt x="3657" y="1770"/>
                      <a:pt x="3620" y="1588"/>
                      <a:pt x="3522" y="1430"/>
                    </a:cubicBezTo>
                    <a:cubicBezTo>
                      <a:pt x="3533" y="1425"/>
                      <a:pt x="3538" y="1418"/>
                      <a:pt x="3541" y="1411"/>
                    </a:cubicBezTo>
                    <a:cubicBezTo>
                      <a:pt x="3570" y="1460"/>
                      <a:pt x="3596" y="1513"/>
                      <a:pt x="3622" y="1566"/>
                    </a:cubicBezTo>
                    <a:cubicBezTo>
                      <a:pt x="3651" y="1624"/>
                      <a:pt x="3690" y="1697"/>
                      <a:pt x="3668" y="1762"/>
                    </a:cubicBezTo>
                    <a:cubicBezTo>
                      <a:pt x="3666" y="1764"/>
                      <a:pt x="3672" y="1765"/>
                      <a:pt x="3678" y="1765"/>
                    </a:cubicBezTo>
                    <a:cubicBezTo>
                      <a:pt x="3684" y="1765"/>
                      <a:pt x="3690" y="1764"/>
                      <a:pt x="3691" y="1762"/>
                    </a:cubicBezTo>
                    <a:cubicBezTo>
                      <a:pt x="3723" y="1714"/>
                      <a:pt x="3710" y="1667"/>
                      <a:pt x="3695" y="1623"/>
                    </a:cubicBezTo>
                    <a:cubicBezTo>
                      <a:pt x="3675" y="1564"/>
                      <a:pt x="3621" y="1505"/>
                      <a:pt x="3598" y="1438"/>
                    </a:cubicBezTo>
                    <a:cubicBezTo>
                      <a:pt x="3574" y="1378"/>
                      <a:pt x="3545" y="1320"/>
                      <a:pt x="3511" y="1266"/>
                    </a:cubicBezTo>
                    <a:cubicBezTo>
                      <a:pt x="3476" y="1209"/>
                      <a:pt x="3446" y="1155"/>
                      <a:pt x="3415" y="1101"/>
                    </a:cubicBezTo>
                    <a:lnTo>
                      <a:pt x="3415" y="1100"/>
                    </a:lnTo>
                    <a:cubicBezTo>
                      <a:pt x="3415" y="1094"/>
                      <a:pt x="3416" y="1090"/>
                      <a:pt x="3415" y="1086"/>
                    </a:cubicBezTo>
                    <a:cubicBezTo>
                      <a:pt x="3408" y="1061"/>
                      <a:pt x="3394" y="1041"/>
                      <a:pt x="3387" y="1015"/>
                    </a:cubicBezTo>
                    <a:cubicBezTo>
                      <a:pt x="3380" y="977"/>
                      <a:pt x="3373" y="938"/>
                      <a:pt x="3353" y="907"/>
                    </a:cubicBezTo>
                    <a:cubicBezTo>
                      <a:pt x="3339" y="885"/>
                      <a:pt x="3324" y="862"/>
                      <a:pt x="3307" y="841"/>
                    </a:cubicBezTo>
                    <a:cubicBezTo>
                      <a:pt x="3310" y="814"/>
                      <a:pt x="3324" y="775"/>
                      <a:pt x="3313" y="756"/>
                    </a:cubicBezTo>
                    <a:cubicBezTo>
                      <a:pt x="3299" y="731"/>
                      <a:pt x="3282" y="710"/>
                      <a:pt x="3266" y="687"/>
                    </a:cubicBezTo>
                    <a:cubicBezTo>
                      <a:pt x="3251" y="665"/>
                      <a:pt x="3212" y="669"/>
                      <a:pt x="3194" y="651"/>
                    </a:cubicBezTo>
                    <a:cubicBezTo>
                      <a:pt x="3178" y="629"/>
                      <a:pt x="3172" y="591"/>
                      <a:pt x="3153" y="570"/>
                    </a:cubicBezTo>
                    <a:cubicBezTo>
                      <a:pt x="3132" y="551"/>
                      <a:pt x="3109" y="540"/>
                      <a:pt x="3086" y="523"/>
                    </a:cubicBezTo>
                    <a:cubicBezTo>
                      <a:pt x="3065" y="505"/>
                      <a:pt x="3051" y="475"/>
                      <a:pt x="3028" y="460"/>
                    </a:cubicBezTo>
                    <a:cubicBezTo>
                      <a:pt x="3003" y="446"/>
                      <a:pt x="2973" y="449"/>
                      <a:pt x="2948" y="437"/>
                    </a:cubicBezTo>
                    <a:lnTo>
                      <a:pt x="2933" y="432"/>
                    </a:lnTo>
                    <a:cubicBezTo>
                      <a:pt x="2900" y="387"/>
                      <a:pt x="2878" y="322"/>
                      <a:pt x="2831" y="289"/>
                    </a:cubicBezTo>
                    <a:cubicBezTo>
                      <a:pt x="2780" y="251"/>
                      <a:pt x="2724" y="220"/>
                      <a:pt x="2666" y="187"/>
                    </a:cubicBezTo>
                    <a:cubicBezTo>
                      <a:pt x="2608" y="157"/>
                      <a:pt x="2538" y="163"/>
                      <a:pt x="2477" y="139"/>
                    </a:cubicBezTo>
                    <a:cubicBezTo>
                      <a:pt x="2418" y="115"/>
                      <a:pt x="2360" y="75"/>
                      <a:pt x="2297" y="55"/>
                    </a:cubicBezTo>
                    <a:cubicBezTo>
                      <a:pt x="2232" y="42"/>
                      <a:pt x="2168" y="35"/>
                      <a:pt x="2102" y="29"/>
                    </a:cubicBezTo>
                    <a:cubicBezTo>
                      <a:pt x="2037" y="21"/>
                      <a:pt x="1971" y="0"/>
                      <a:pt x="190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29"/>
              <p:cNvSpPr/>
              <p:nvPr/>
            </p:nvSpPr>
            <p:spPr>
              <a:xfrm>
                <a:off x="2162150" y="3795125"/>
                <a:ext cx="2150" cy="875"/>
              </a:xfrm>
              <a:custGeom>
                <a:rect b="b" l="l" r="r" t="t"/>
                <a:pathLst>
                  <a:path extrusionOk="0" h="35" w="86">
                    <a:moveTo>
                      <a:pt x="77" y="0"/>
                    </a:moveTo>
                    <a:cubicBezTo>
                      <a:pt x="57" y="14"/>
                      <a:pt x="35" y="24"/>
                      <a:pt x="18" y="31"/>
                    </a:cubicBezTo>
                    <a:cubicBezTo>
                      <a:pt x="14" y="33"/>
                      <a:pt x="7" y="33"/>
                      <a:pt x="0" y="35"/>
                    </a:cubicBezTo>
                    <a:lnTo>
                      <a:pt x="85" y="33"/>
                    </a:lnTo>
                    <a:cubicBezTo>
                      <a:pt x="84" y="21"/>
                      <a:pt x="80" y="11"/>
                      <a:pt x="77"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29"/>
              <p:cNvSpPr/>
              <p:nvPr/>
            </p:nvSpPr>
            <p:spPr>
              <a:xfrm>
                <a:off x="2159675" y="3794825"/>
                <a:ext cx="1150" cy="225"/>
              </a:xfrm>
              <a:custGeom>
                <a:rect b="b" l="l" r="r" t="t"/>
                <a:pathLst>
                  <a:path extrusionOk="0" h="9" w="46">
                    <a:moveTo>
                      <a:pt x="0" y="0"/>
                    </a:moveTo>
                    <a:cubicBezTo>
                      <a:pt x="7" y="5"/>
                      <a:pt x="18" y="8"/>
                      <a:pt x="27" y="8"/>
                    </a:cubicBezTo>
                    <a:cubicBezTo>
                      <a:pt x="36" y="8"/>
                      <a:pt x="43" y="6"/>
                      <a:pt x="4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29"/>
              <p:cNvSpPr/>
              <p:nvPr/>
            </p:nvSpPr>
            <p:spPr>
              <a:xfrm>
                <a:off x="2120950" y="3753200"/>
                <a:ext cx="92450" cy="92425"/>
              </a:xfrm>
              <a:custGeom>
                <a:rect b="b" l="l" r="r" t="t"/>
                <a:pathLst>
                  <a:path extrusionOk="0" h="3697" w="3698">
                    <a:moveTo>
                      <a:pt x="1427" y="199"/>
                    </a:moveTo>
                    <a:cubicBezTo>
                      <a:pt x="1428" y="199"/>
                      <a:pt x="1429" y="199"/>
                      <a:pt x="1431" y="199"/>
                    </a:cubicBezTo>
                    <a:cubicBezTo>
                      <a:pt x="1405" y="217"/>
                      <a:pt x="1378" y="231"/>
                      <a:pt x="1355" y="252"/>
                    </a:cubicBezTo>
                    <a:cubicBezTo>
                      <a:pt x="1301" y="300"/>
                      <a:pt x="1261" y="353"/>
                      <a:pt x="1227" y="410"/>
                    </a:cubicBezTo>
                    <a:cubicBezTo>
                      <a:pt x="1210" y="415"/>
                      <a:pt x="1191" y="418"/>
                      <a:pt x="1173" y="422"/>
                    </a:cubicBezTo>
                    <a:cubicBezTo>
                      <a:pt x="1176" y="420"/>
                      <a:pt x="1177" y="415"/>
                      <a:pt x="1179" y="413"/>
                    </a:cubicBezTo>
                    <a:cubicBezTo>
                      <a:pt x="1202" y="403"/>
                      <a:pt x="1224" y="393"/>
                      <a:pt x="1242" y="376"/>
                    </a:cubicBezTo>
                    <a:cubicBezTo>
                      <a:pt x="1260" y="356"/>
                      <a:pt x="1272" y="309"/>
                      <a:pt x="1296" y="293"/>
                    </a:cubicBezTo>
                    <a:cubicBezTo>
                      <a:pt x="1319" y="275"/>
                      <a:pt x="1343" y="254"/>
                      <a:pt x="1371" y="231"/>
                    </a:cubicBezTo>
                    <a:cubicBezTo>
                      <a:pt x="1388" y="218"/>
                      <a:pt x="1408" y="199"/>
                      <a:pt x="1427" y="199"/>
                    </a:cubicBezTo>
                    <a:close/>
                    <a:moveTo>
                      <a:pt x="1491" y="393"/>
                    </a:moveTo>
                    <a:lnTo>
                      <a:pt x="1491" y="393"/>
                    </a:lnTo>
                    <a:cubicBezTo>
                      <a:pt x="1457" y="403"/>
                      <a:pt x="1424" y="417"/>
                      <a:pt x="1389" y="432"/>
                    </a:cubicBezTo>
                    <a:cubicBezTo>
                      <a:pt x="1355" y="436"/>
                      <a:pt x="1321" y="440"/>
                      <a:pt x="1286" y="446"/>
                    </a:cubicBezTo>
                    <a:cubicBezTo>
                      <a:pt x="1292" y="439"/>
                      <a:pt x="1294" y="432"/>
                      <a:pt x="1300" y="426"/>
                    </a:cubicBezTo>
                    <a:cubicBezTo>
                      <a:pt x="1363" y="414"/>
                      <a:pt x="1428" y="406"/>
                      <a:pt x="1491" y="393"/>
                    </a:cubicBezTo>
                    <a:close/>
                    <a:moveTo>
                      <a:pt x="1212" y="440"/>
                    </a:moveTo>
                    <a:cubicBezTo>
                      <a:pt x="1209" y="447"/>
                      <a:pt x="1205" y="454"/>
                      <a:pt x="1202" y="459"/>
                    </a:cubicBezTo>
                    <a:cubicBezTo>
                      <a:pt x="1127" y="473"/>
                      <a:pt x="1051" y="491"/>
                      <a:pt x="977" y="516"/>
                    </a:cubicBezTo>
                    <a:cubicBezTo>
                      <a:pt x="982" y="508"/>
                      <a:pt x="985" y="501"/>
                      <a:pt x="992" y="495"/>
                    </a:cubicBezTo>
                    <a:cubicBezTo>
                      <a:pt x="1012" y="483"/>
                      <a:pt x="1044" y="486"/>
                      <a:pt x="1065" y="476"/>
                    </a:cubicBezTo>
                    <a:cubicBezTo>
                      <a:pt x="1087" y="468"/>
                      <a:pt x="1113" y="468"/>
                      <a:pt x="1133" y="461"/>
                    </a:cubicBezTo>
                    <a:cubicBezTo>
                      <a:pt x="1140" y="458"/>
                      <a:pt x="1144" y="451"/>
                      <a:pt x="1150" y="446"/>
                    </a:cubicBezTo>
                    <a:cubicBezTo>
                      <a:pt x="1151" y="447"/>
                      <a:pt x="1151" y="451"/>
                      <a:pt x="1153" y="451"/>
                    </a:cubicBezTo>
                    <a:cubicBezTo>
                      <a:pt x="1153" y="451"/>
                      <a:pt x="1154" y="451"/>
                      <a:pt x="1154" y="451"/>
                    </a:cubicBezTo>
                    <a:cubicBezTo>
                      <a:pt x="1175" y="448"/>
                      <a:pt x="1191" y="444"/>
                      <a:pt x="1212" y="440"/>
                    </a:cubicBezTo>
                    <a:close/>
                    <a:moveTo>
                      <a:pt x="1853" y="635"/>
                    </a:moveTo>
                    <a:cubicBezTo>
                      <a:pt x="1909" y="635"/>
                      <a:pt x="1964" y="640"/>
                      <a:pt x="2017" y="647"/>
                    </a:cubicBezTo>
                    <a:cubicBezTo>
                      <a:pt x="1996" y="647"/>
                      <a:pt x="1976" y="645"/>
                      <a:pt x="1955" y="645"/>
                    </a:cubicBezTo>
                    <a:cubicBezTo>
                      <a:pt x="1915" y="645"/>
                      <a:pt x="1877" y="649"/>
                      <a:pt x="1837" y="653"/>
                    </a:cubicBezTo>
                    <a:cubicBezTo>
                      <a:pt x="1822" y="647"/>
                      <a:pt x="1808" y="642"/>
                      <a:pt x="1793" y="637"/>
                    </a:cubicBezTo>
                    <a:cubicBezTo>
                      <a:pt x="1813" y="636"/>
                      <a:pt x="1833" y="635"/>
                      <a:pt x="1853" y="635"/>
                    </a:cubicBezTo>
                    <a:close/>
                    <a:moveTo>
                      <a:pt x="2309" y="931"/>
                    </a:moveTo>
                    <a:cubicBezTo>
                      <a:pt x="2311" y="933"/>
                      <a:pt x="2314" y="933"/>
                      <a:pt x="2318" y="934"/>
                    </a:cubicBezTo>
                    <a:cubicBezTo>
                      <a:pt x="2322" y="943"/>
                      <a:pt x="2324" y="949"/>
                      <a:pt x="2325" y="959"/>
                    </a:cubicBezTo>
                    <a:cubicBezTo>
                      <a:pt x="2322" y="948"/>
                      <a:pt x="2316" y="940"/>
                      <a:pt x="2309" y="931"/>
                    </a:cubicBezTo>
                    <a:close/>
                    <a:moveTo>
                      <a:pt x="1501" y="976"/>
                    </a:moveTo>
                    <a:cubicBezTo>
                      <a:pt x="1531" y="978"/>
                      <a:pt x="1574" y="991"/>
                      <a:pt x="1614" y="1013"/>
                    </a:cubicBezTo>
                    <a:cubicBezTo>
                      <a:pt x="1531" y="1017"/>
                      <a:pt x="1449" y="1037"/>
                      <a:pt x="1376" y="1079"/>
                    </a:cubicBezTo>
                    <a:cubicBezTo>
                      <a:pt x="1373" y="1072"/>
                      <a:pt x="1369" y="1064"/>
                      <a:pt x="1365" y="1054"/>
                    </a:cubicBezTo>
                    <a:cubicBezTo>
                      <a:pt x="1402" y="1024"/>
                      <a:pt x="1439" y="998"/>
                      <a:pt x="1480" y="976"/>
                    </a:cubicBezTo>
                    <a:close/>
                    <a:moveTo>
                      <a:pt x="1338" y="1077"/>
                    </a:moveTo>
                    <a:cubicBezTo>
                      <a:pt x="1329" y="1090"/>
                      <a:pt x="1321" y="1099"/>
                      <a:pt x="1308" y="1110"/>
                    </a:cubicBezTo>
                    <a:lnTo>
                      <a:pt x="1293" y="1120"/>
                    </a:lnTo>
                    <a:cubicBezTo>
                      <a:pt x="1307" y="1105"/>
                      <a:pt x="1322" y="1091"/>
                      <a:pt x="1338" y="1077"/>
                    </a:cubicBezTo>
                    <a:close/>
                    <a:moveTo>
                      <a:pt x="2047" y="324"/>
                    </a:moveTo>
                    <a:cubicBezTo>
                      <a:pt x="2229" y="324"/>
                      <a:pt x="2411" y="355"/>
                      <a:pt x="2578" y="447"/>
                    </a:cubicBezTo>
                    <a:cubicBezTo>
                      <a:pt x="2826" y="583"/>
                      <a:pt x="3005" y="831"/>
                      <a:pt x="3081" y="1101"/>
                    </a:cubicBezTo>
                    <a:lnTo>
                      <a:pt x="3085" y="1121"/>
                    </a:lnTo>
                    <a:cubicBezTo>
                      <a:pt x="2994" y="993"/>
                      <a:pt x="2873" y="914"/>
                      <a:pt x="2746" y="850"/>
                    </a:cubicBezTo>
                    <a:cubicBezTo>
                      <a:pt x="2671" y="726"/>
                      <a:pt x="2569" y="618"/>
                      <a:pt x="2446" y="538"/>
                    </a:cubicBezTo>
                    <a:cubicBezTo>
                      <a:pt x="2263" y="422"/>
                      <a:pt x="2061" y="392"/>
                      <a:pt x="1864" y="392"/>
                    </a:cubicBezTo>
                    <a:cubicBezTo>
                      <a:pt x="1851" y="392"/>
                      <a:pt x="1838" y="392"/>
                      <a:pt x="1824" y="392"/>
                    </a:cubicBezTo>
                    <a:cubicBezTo>
                      <a:pt x="1771" y="379"/>
                      <a:pt x="1715" y="372"/>
                      <a:pt x="1659" y="372"/>
                    </a:cubicBezTo>
                    <a:cubicBezTo>
                      <a:pt x="1632" y="372"/>
                      <a:pt x="1605" y="373"/>
                      <a:pt x="1578" y="377"/>
                    </a:cubicBezTo>
                    <a:cubicBezTo>
                      <a:pt x="1622" y="369"/>
                      <a:pt x="1663" y="359"/>
                      <a:pt x="1706" y="353"/>
                    </a:cubicBezTo>
                    <a:cubicBezTo>
                      <a:pt x="1816" y="336"/>
                      <a:pt x="1932" y="324"/>
                      <a:pt x="2047" y="324"/>
                    </a:cubicBezTo>
                    <a:close/>
                    <a:moveTo>
                      <a:pt x="2468" y="992"/>
                    </a:moveTo>
                    <a:lnTo>
                      <a:pt x="2468" y="992"/>
                    </a:lnTo>
                    <a:cubicBezTo>
                      <a:pt x="2482" y="999"/>
                      <a:pt x="2497" y="1006"/>
                      <a:pt x="2511" y="1013"/>
                    </a:cubicBezTo>
                    <a:cubicBezTo>
                      <a:pt x="2533" y="1066"/>
                      <a:pt x="2552" y="1121"/>
                      <a:pt x="2565" y="1179"/>
                    </a:cubicBezTo>
                    <a:cubicBezTo>
                      <a:pt x="2574" y="1222"/>
                      <a:pt x="2581" y="1266"/>
                      <a:pt x="2587" y="1311"/>
                    </a:cubicBezTo>
                    <a:cubicBezTo>
                      <a:pt x="2584" y="1314"/>
                      <a:pt x="2578" y="1314"/>
                      <a:pt x="2573" y="1314"/>
                    </a:cubicBezTo>
                    <a:cubicBezTo>
                      <a:pt x="2550" y="1207"/>
                      <a:pt x="2516" y="1095"/>
                      <a:pt x="2468" y="992"/>
                    </a:cubicBezTo>
                    <a:close/>
                    <a:moveTo>
                      <a:pt x="2594" y="1354"/>
                    </a:moveTo>
                    <a:cubicBezTo>
                      <a:pt x="2598" y="1383"/>
                      <a:pt x="2598" y="1413"/>
                      <a:pt x="2599" y="1442"/>
                    </a:cubicBezTo>
                    <a:cubicBezTo>
                      <a:pt x="2598" y="1428"/>
                      <a:pt x="2594" y="1415"/>
                      <a:pt x="2592" y="1401"/>
                    </a:cubicBezTo>
                    <a:cubicBezTo>
                      <a:pt x="2591" y="1387"/>
                      <a:pt x="2585" y="1372"/>
                      <a:pt x="2584" y="1358"/>
                    </a:cubicBezTo>
                    <a:cubicBezTo>
                      <a:pt x="2585" y="1354"/>
                      <a:pt x="2591" y="1354"/>
                      <a:pt x="2594" y="1354"/>
                    </a:cubicBezTo>
                    <a:close/>
                    <a:moveTo>
                      <a:pt x="1842" y="1310"/>
                    </a:moveTo>
                    <a:cubicBezTo>
                      <a:pt x="1845" y="1311"/>
                      <a:pt x="1850" y="1311"/>
                      <a:pt x="1855" y="1313"/>
                    </a:cubicBezTo>
                    <a:cubicBezTo>
                      <a:pt x="1857" y="1314"/>
                      <a:pt x="1861" y="1317"/>
                      <a:pt x="1864" y="1320"/>
                    </a:cubicBezTo>
                    <a:cubicBezTo>
                      <a:pt x="1947" y="1372"/>
                      <a:pt x="1985" y="1456"/>
                      <a:pt x="2013" y="1541"/>
                    </a:cubicBezTo>
                    <a:cubicBezTo>
                      <a:pt x="2017" y="1555"/>
                      <a:pt x="2022" y="1571"/>
                      <a:pt x="2028" y="1587"/>
                    </a:cubicBezTo>
                    <a:lnTo>
                      <a:pt x="2016" y="1587"/>
                    </a:lnTo>
                    <a:cubicBezTo>
                      <a:pt x="1994" y="1512"/>
                      <a:pt x="1958" y="1443"/>
                      <a:pt x="1910" y="1388"/>
                    </a:cubicBezTo>
                    <a:cubicBezTo>
                      <a:pt x="1892" y="1366"/>
                      <a:pt x="1870" y="1346"/>
                      <a:pt x="1845" y="1326"/>
                    </a:cubicBezTo>
                    <a:cubicBezTo>
                      <a:pt x="1845" y="1320"/>
                      <a:pt x="1844" y="1314"/>
                      <a:pt x="1842" y="1310"/>
                    </a:cubicBezTo>
                    <a:close/>
                    <a:moveTo>
                      <a:pt x="1658" y="912"/>
                    </a:moveTo>
                    <a:cubicBezTo>
                      <a:pt x="1731" y="929"/>
                      <a:pt x="1801" y="954"/>
                      <a:pt x="1870" y="984"/>
                    </a:cubicBezTo>
                    <a:cubicBezTo>
                      <a:pt x="1932" y="1011"/>
                      <a:pt x="1995" y="1042"/>
                      <a:pt x="2057" y="1077"/>
                    </a:cubicBezTo>
                    <a:cubicBezTo>
                      <a:pt x="2091" y="1115"/>
                      <a:pt x="2124" y="1153"/>
                      <a:pt x="2157" y="1189"/>
                    </a:cubicBezTo>
                    <a:cubicBezTo>
                      <a:pt x="2243" y="1280"/>
                      <a:pt x="2344" y="1375"/>
                      <a:pt x="2395" y="1505"/>
                    </a:cubicBezTo>
                    <a:cubicBezTo>
                      <a:pt x="2401" y="1541"/>
                      <a:pt x="2402" y="1578"/>
                      <a:pt x="2405" y="1614"/>
                    </a:cubicBezTo>
                    <a:cubicBezTo>
                      <a:pt x="2391" y="1610"/>
                      <a:pt x="2375" y="1604"/>
                      <a:pt x="2361" y="1603"/>
                    </a:cubicBezTo>
                    <a:cubicBezTo>
                      <a:pt x="2357" y="1602"/>
                      <a:pt x="2351" y="1602"/>
                      <a:pt x="2347" y="1602"/>
                    </a:cubicBezTo>
                    <a:cubicBezTo>
                      <a:pt x="2344" y="1596"/>
                      <a:pt x="2340" y="1593"/>
                      <a:pt x="2338" y="1588"/>
                    </a:cubicBezTo>
                    <a:cubicBezTo>
                      <a:pt x="2335" y="1573"/>
                      <a:pt x="2335" y="1558"/>
                      <a:pt x="2333" y="1541"/>
                    </a:cubicBezTo>
                    <a:cubicBezTo>
                      <a:pt x="2310" y="1405"/>
                      <a:pt x="2229" y="1280"/>
                      <a:pt x="2124" y="1181"/>
                    </a:cubicBezTo>
                    <a:cubicBezTo>
                      <a:pt x="2018" y="1079"/>
                      <a:pt x="1881" y="1028"/>
                      <a:pt x="1738" y="1015"/>
                    </a:cubicBezTo>
                    <a:cubicBezTo>
                      <a:pt x="1724" y="1013"/>
                      <a:pt x="1707" y="1013"/>
                      <a:pt x="1694" y="1013"/>
                    </a:cubicBezTo>
                    <a:cubicBezTo>
                      <a:pt x="1677" y="995"/>
                      <a:pt x="1659" y="973"/>
                      <a:pt x="1638" y="956"/>
                    </a:cubicBezTo>
                    <a:cubicBezTo>
                      <a:pt x="1623" y="944"/>
                      <a:pt x="1604" y="938"/>
                      <a:pt x="1589" y="929"/>
                    </a:cubicBezTo>
                    <a:cubicBezTo>
                      <a:pt x="1611" y="922"/>
                      <a:pt x="1634" y="916"/>
                      <a:pt x="1658" y="912"/>
                    </a:cubicBezTo>
                    <a:close/>
                    <a:moveTo>
                      <a:pt x="2365" y="1647"/>
                    </a:moveTo>
                    <a:lnTo>
                      <a:pt x="2365" y="1647"/>
                    </a:lnTo>
                    <a:cubicBezTo>
                      <a:pt x="2379" y="1650"/>
                      <a:pt x="2393" y="1651"/>
                      <a:pt x="2406" y="1655"/>
                    </a:cubicBezTo>
                    <a:lnTo>
                      <a:pt x="2406" y="1664"/>
                    </a:lnTo>
                    <a:cubicBezTo>
                      <a:pt x="2404" y="1690"/>
                      <a:pt x="2401" y="1716"/>
                      <a:pt x="2400" y="1739"/>
                    </a:cubicBezTo>
                    <a:cubicBezTo>
                      <a:pt x="2391" y="1706"/>
                      <a:pt x="2377" y="1677"/>
                      <a:pt x="2365" y="1647"/>
                    </a:cubicBezTo>
                    <a:close/>
                    <a:moveTo>
                      <a:pt x="2902" y="1449"/>
                    </a:moveTo>
                    <a:cubicBezTo>
                      <a:pt x="2911" y="1490"/>
                      <a:pt x="2921" y="1533"/>
                      <a:pt x="2921" y="1581"/>
                    </a:cubicBezTo>
                    <a:cubicBezTo>
                      <a:pt x="2918" y="1688"/>
                      <a:pt x="2896" y="1801"/>
                      <a:pt x="2863" y="1913"/>
                    </a:cubicBezTo>
                    <a:cubicBezTo>
                      <a:pt x="2854" y="1899"/>
                      <a:pt x="2844" y="1884"/>
                      <a:pt x="2836" y="1869"/>
                    </a:cubicBezTo>
                    <a:cubicBezTo>
                      <a:pt x="2874" y="1732"/>
                      <a:pt x="2898" y="1593"/>
                      <a:pt x="2902" y="1449"/>
                    </a:cubicBezTo>
                    <a:close/>
                    <a:moveTo>
                      <a:pt x="1528" y="1534"/>
                    </a:moveTo>
                    <a:cubicBezTo>
                      <a:pt x="1530" y="1534"/>
                      <a:pt x="1532" y="1535"/>
                      <a:pt x="1534" y="1536"/>
                    </a:cubicBezTo>
                    <a:cubicBezTo>
                      <a:pt x="1542" y="1543"/>
                      <a:pt x="1520" y="1576"/>
                      <a:pt x="1523" y="1581"/>
                    </a:cubicBezTo>
                    <a:cubicBezTo>
                      <a:pt x="1528" y="1587"/>
                      <a:pt x="1583" y="1587"/>
                      <a:pt x="1594" y="1609"/>
                    </a:cubicBezTo>
                    <a:cubicBezTo>
                      <a:pt x="1604" y="1628"/>
                      <a:pt x="1601" y="1650"/>
                      <a:pt x="1594" y="1665"/>
                    </a:cubicBezTo>
                    <a:lnTo>
                      <a:pt x="1713" y="1662"/>
                    </a:lnTo>
                    <a:cubicBezTo>
                      <a:pt x="1716" y="1665"/>
                      <a:pt x="1720" y="1666"/>
                      <a:pt x="1724" y="1672"/>
                    </a:cubicBezTo>
                    <a:cubicBezTo>
                      <a:pt x="1724" y="1673"/>
                      <a:pt x="1725" y="1676"/>
                      <a:pt x="1725" y="1677"/>
                    </a:cubicBezTo>
                    <a:cubicBezTo>
                      <a:pt x="1732" y="1672"/>
                      <a:pt x="1740" y="1666"/>
                      <a:pt x="1746" y="1662"/>
                    </a:cubicBezTo>
                    <a:lnTo>
                      <a:pt x="1758" y="1662"/>
                    </a:lnTo>
                    <a:cubicBezTo>
                      <a:pt x="1773" y="1701"/>
                      <a:pt x="1777" y="1754"/>
                      <a:pt x="1766" y="1801"/>
                    </a:cubicBezTo>
                    <a:cubicBezTo>
                      <a:pt x="1751" y="1855"/>
                      <a:pt x="1684" y="1869"/>
                      <a:pt x="1649" y="1887"/>
                    </a:cubicBezTo>
                    <a:lnTo>
                      <a:pt x="1637" y="1893"/>
                    </a:lnTo>
                    <a:cubicBezTo>
                      <a:pt x="1609" y="1908"/>
                      <a:pt x="1580" y="1920"/>
                      <a:pt x="1550" y="1920"/>
                    </a:cubicBezTo>
                    <a:cubicBezTo>
                      <a:pt x="1544" y="1920"/>
                      <a:pt x="1538" y="1919"/>
                      <a:pt x="1533" y="1918"/>
                    </a:cubicBezTo>
                    <a:cubicBezTo>
                      <a:pt x="1493" y="1911"/>
                      <a:pt x="1457" y="1900"/>
                      <a:pt x="1427" y="1878"/>
                    </a:cubicBezTo>
                    <a:cubicBezTo>
                      <a:pt x="1399" y="1856"/>
                      <a:pt x="1358" y="1856"/>
                      <a:pt x="1337" y="1823"/>
                    </a:cubicBezTo>
                    <a:cubicBezTo>
                      <a:pt x="1319" y="1794"/>
                      <a:pt x="1348" y="1735"/>
                      <a:pt x="1347" y="1713"/>
                    </a:cubicBezTo>
                    <a:cubicBezTo>
                      <a:pt x="1343" y="1691"/>
                      <a:pt x="1338" y="1671"/>
                      <a:pt x="1343" y="1651"/>
                    </a:cubicBezTo>
                    <a:cubicBezTo>
                      <a:pt x="1348" y="1635"/>
                      <a:pt x="1319" y="1617"/>
                      <a:pt x="1329" y="1598"/>
                    </a:cubicBezTo>
                    <a:cubicBezTo>
                      <a:pt x="1341" y="1581"/>
                      <a:pt x="1376" y="1580"/>
                      <a:pt x="1389" y="1570"/>
                    </a:cubicBezTo>
                    <a:cubicBezTo>
                      <a:pt x="1402" y="1562"/>
                      <a:pt x="1411" y="1547"/>
                      <a:pt x="1429" y="1541"/>
                    </a:cubicBezTo>
                    <a:cubicBezTo>
                      <a:pt x="1432" y="1540"/>
                      <a:pt x="1435" y="1540"/>
                      <a:pt x="1439" y="1540"/>
                    </a:cubicBezTo>
                    <a:cubicBezTo>
                      <a:pt x="1454" y="1540"/>
                      <a:pt x="1471" y="1548"/>
                      <a:pt x="1479" y="1549"/>
                    </a:cubicBezTo>
                    <a:cubicBezTo>
                      <a:pt x="1489" y="1549"/>
                      <a:pt x="1497" y="1535"/>
                      <a:pt x="1506" y="1535"/>
                    </a:cubicBezTo>
                    <a:cubicBezTo>
                      <a:pt x="1506" y="1535"/>
                      <a:pt x="1507" y="1535"/>
                      <a:pt x="1508" y="1536"/>
                    </a:cubicBezTo>
                    <a:cubicBezTo>
                      <a:pt x="1509" y="1536"/>
                      <a:pt x="1511" y="1536"/>
                      <a:pt x="1513" y="1536"/>
                    </a:cubicBezTo>
                    <a:cubicBezTo>
                      <a:pt x="1518" y="1536"/>
                      <a:pt x="1524" y="1534"/>
                      <a:pt x="1528" y="1534"/>
                    </a:cubicBezTo>
                    <a:close/>
                    <a:moveTo>
                      <a:pt x="2818" y="1933"/>
                    </a:moveTo>
                    <a:cubicBezTo>
                      <a:pt x="2826" y="1950"/>
                      <a:pt x="2834" y="1964"/>
                      <a:pt x="2843" y="1976"/>
                    </a:cubicBezTo>
                    <a:cubicBezTo>
                      <a:pt x="2836" y="1995"/>
                      <a:pt x="2833" y="2015"/>
                      <a:pt x="2826" y="2034"/>
                    </a:cubicBezTo>
                    <a:cubicBezTo>
                      <a:pt x="2818" y="2052"/>
                      <a:pt x="2807" y="2071"/>
                      <a:pt x="2799" y="2089"/>
                    </a:cubicBezTo>
                    <a:cubicBezTo>
                      <a:pt x="2796" y="2064"/>
                      <a:pt x="2793" y="2041"/>
                      <a:pt x="2790" y="2015"/>
                    </a:cubicBezTo>
                    <a:cubicBezTo>
                      <a:pt x="2800" y="1987"/>
                      <a:pt x="2808" y="1961"/>
                      <a:pt x="2818" y="1933"/>
                    </a:cubicBezTo>
                    <a:close/>
                    <a:moveTo>
                      <a:pt x="2338" y="1690"/>
                    </a:moveTo>
                    <a:cubicBezTo>
                      <a:pt x="2357" y="1731"/>
                      <a:pt x="2373" y="1774"/>
                      <a:pt x="2386" y="1819"/>
                    </a:cubicBezTo>
                    <a:cubicBezTo>
                      <a:pt x="2380" y="1849"/>
                      <a:pt x="2375" y="1882"/>
                      <a:pt x="2361" y="1913"/>
                    </a:cubicBezTo>
                    <a:cubicBezTo>
                      <a:pt x="2329" y="1988"/>
                      <a:pt x="2267" y="2043"/>
                      <a:pt x="2215" y="2096"/>
                    </a:cubicBezTo>
                    <a:cubicBezTo>
                      <a:pt x="2247" y="2043"/>
                      <a:pt x="2270" y="1988"/>
                      <a:pt x="2288" y="1931"/>
                    </a:cubicBezTo>
                    <a:cubicBezTo>
                      <a:pt x="2311" y="1855"/>
                      <a:pt x="2332" y="1774"/>
                      <a:pt x="2338" y="1690"/>
                    </a:cubicBezTo>
                    <a:close/>
                    <a:moveTo>
                      <a:pt x="1632" y="1299"/>
                    </a:moveTo>
                    <a:cubicBezTo>
                      <a:pt x="1706" y="1314"/>
                      <a:pt x="1773" y="1346"/>
                      <a:pt x="1822" y="1387"/>
                    </a:cubicBezTo>
                    <a:cubicBezTo>
                      <a:pt x="1838" y="1463"/>
                      <a:pt x="1850" y="1548"/>
                      <a:pt x="1822" y="1622"/>
                    </a:cubicBezTo>
                    <a:cubicBezTo>
                      <a:pt x="1820" y="1626"/>
                      <a:pt x="1833" y="1629"/>
                      <a:pt x="1841" y="1629"/>
                    </a:cubicBezTo>
                    <a:cubicBezTo>
                      <a:pt x="1843" y="1629"/>
                      <a:pt x="1844" y="1628"/>
                      <a:pt x="1845" y="1628"/>
                    </a:cubicBezTo>
                    <a:cubicBezTo>
                      <a:pt x="1883" y="1571"/>
                      <a:pt x="1882" y="1511"/>
                      <a:pt x="1875" y="1449"/>
                    </a:cubicBezTo>
                    <a:lnTo>
                      <a:pt x="1875" y="1449"/>
                    </a:lnTo>
                    <a:cubicBezTo>
                      <a:pt x="1905" y="1489"/>
                      <a:pt x="1930" y="1532"/>
                      <a:pt x="1947" y="1581"/>
                    </a:cubicBezTo>
                    <a:cubicBezTo>
                      <a:pt x="1925" y="1580"/>
                      <a:pt x="1900" y="1580"/>
                      <a:pt x="1878" y="1574"/>
                    </a:cubicBezTo>
                    <a:cubicBezTo>
                      <a:pt x="1878" y="1574"/>
                      <a:pt x="1878" y="1574"/>
                      <a:pt x="1877" y="1574"/>
                    </a:cubicBezTo>
                    <a:cubicBezTo>
                      <a:pt x="1871" y="1574"/>
                      <a:pt x="1867" y="1596"/>
                      <a:pt x="1875" y="1599"/>
                    </a:cubicBezTo>
                    <a:cubicBezTo>
                      <a:pt x="1903" y="1607"/>
                      <a:pt x="1932" y="1613"/>
                      <a:pt x="1959" y="1617"/>
                    </a:cubicBezTo>
                    <a:cubicBezTo>
                      <a:pt x="1987" y="1724"/>
                      <a:pt x="1983" y="1843"/>
                      <a:pt x="1938" y="1939"/>
                    </a:cubicBezTo>
                    <a:cubicBezTo>
                      <a:pt x="1932" y="1954"/>
                      <a:pt x="1952" y="1972"/>
                      <a:pt x="1969" y="1972"/>
                    </a:cubicBezTo>
                    <a:cubicBezTo>
                      <a:pt x="1975" y="1972"/>
                      <a:pt x="1980" y="1970"/>
                      <a:pt x="1984" y="1964"/>
                    </a:cubicBezTo>
                    <a:cubicBezTo>
                      <a:pt x="2044" y="1862"/>
                      <a:pt x="2051" y="1738"/>
                      <a:pt x="2025" y="1624"/>
                    </a:cubicBezTo>
                    <a:lnTo>
                      <a:pt x="2042" y="1624"/>
                    </a:lnTo>
                    <a:cubicBezTo>
                      <a:pt x="2062" y="1688"/>
                      <a:pt x="2077" y="1757"/>
                      <a:pt x="2062" y="1827"/>
                    </a:cubicBezTo>
                    <a:cubicBezTo>
                      <a:pt x="2039" y="1925"/>
                      <a:pt x="1994" y="2021"/>
                      <a:pt x="1925" y="2094"/>
                    </a:cubicBezTo>
                    <a:cubicBezTo>
                      <a:pt x="1914" y="2105"/>
                      <a:pt x="1900" y="2115"/>
                      <a:pt x="1888" y="2125"/>
                    </a:cubicBezTo>
                    <a:cubicBezTo>
                      <a:pt x="1904" y="2043"/>
                      <a:pt x="1890" y="1954"/>
                      <a:pt x="1827" y="1881"/>
                    </a:cubicBezTo>
                    <a:cubicBezTo>
                      <a:pt x="1846" y="1836"/>
                      <a:pt x="1857" y="1787"/>
                      <a:pt x="1852" y="1739"/>
                    </a:cubicBezTo>
                    <a:cubicBezTo>
                      <a:pt x="1845" y="1679"/>
                      <a:pt x="1809" y="1636"/>
                      <a:pt x="1777" y="1600"/>
                    </a:cubicBezTo>
                    <a:cubicBezTo>
                      <a:pt x="1782" y="1570"/>
                      <a:pt x="1775" y="1541"/>
                      <a:pt x="1772" y="1511"/>
                    </a:cubicBezTo>
                    <a:cubicBezTo>
                      <a:pt x="1766" y="1464"/>
                      <a:pt x="1732" y="1431"/>
                      <a:pt x="1705" y="1394"/>
                    </a:cubicBezTo>
                    <a:cubicBezTo>
                      <a:pt x="1684" y="1364"/>
                      <a:pt x="1662" y="1326"/>
                      <a:pt x="1627" y="1300"/>
                    </a:cubicBezTo>
                    <a:cubicBezTo>
                      <a:pt x="1629" y="1300"/>
                      <a:pt x="1630" y="1300"/>
                      <a:pt x="1632" y="1299"/>
                    </a:cubicBezTo>
                    <a:close/>
                    <a:moveTo>
                      <a:pt x="784" y="1510"/>
                    </a:moveTo>
                    <a:cubicBezTo>
                      <a:pt x="749" y="1633"/>
                      <a:pt x="734" y="1761"/>
                      <a:pt x="736" y="1885"/>
                    </a:cubicBezTo>
                    <a:cubicBezTo>
                      <a:pt x="736" y="1913"/>
                      <a:pt x="740" y="1939"/>
                      <a:pt x="743" y="1966"/>
                    </a:cubicBezTo>
                    <a:cubicBezTo>
                      <a:pt x="743" y="1968"/>
                      <a:pt x="741" y="1968"/>
                      <a:pt x="741" y="1968"/>
                    </a:cubicBezTo>
                    <a:cubicBezTo>
                      <a:pt x="721" y="2009"/>
                      <a:pt x="674" y="2050"/>
                      <a:pt x="657" y="2094"/>
                    </a:cubicBezTo>
                    <a:cubicBezTo>
                      <a:pt x="650" y="2110"/>
                      <a:pt x="650" y="2123"/>
                      <a:pt x="650" y="2138"/>
                    </a:cubicBezTo>
                    <a:cubicBezTo>
                      <a:pt x="642" y="2028"/>
                      <a:pt x="670" y="1906"/>
                      <a:pt x="700" y="1779"/>
                    </a:cubicBezTo>
                    <a:cubicBezTo>
                      <a:pt x="721" y="1684"/>
                      <a:pt x="749" y="1595"/>
                      <a:pt x="784" y="1510"/>
                    </a:cubicBezTo>
                    <a:close/>
                    <a:moveTo>
                      <a:pt x="1795" y="1932"/>
                    </a:moveTo>
                    <a:cubicBezTo>
                      <a:pt x="1842" y="2012"/>
                      <a:pt x="1841" y="2103"/>
                      <a:pt x="1809" y="2173"/>
                    </a:cubicBezTo>
                    <a:cubicBezTo>
                      <a:pt x="1765" y="2193"/>
                      <a:pt x="1718" y="2206"/>
                      <a:pt x="1672" y="2209"/>
                    </a:cubicBezTo>
                    <a:cubicBezTo>
                      <a:pt x="1658" y="2211"/>
                      <a:pt x="1645" y="2212"/>
                      <a:pt x="1631" y="2212"/>
                    </a:cubicBezTo>
                    <a:cubicBezTo>
                      <a:pt x="1555" y="2212"/>
                      <a:pt x="1477" y="2181"/>
                      <a:pt x="1409" y="2145"/>
                    </a:cubicBezTo>
                    <a:cubicBezTo>
                      <a:pt x="1341" y="2111"/>
                      <a:pt x="1290" y="2054"/>
                      <a:pt x="1250" y="1995"/>
                    </a:cubicBezTo>
                    <a:cubicBezTo>
                      <a:pt x="1248" y="1980"/>
                      <a:pt x="1252" y="1965"/>
                      <a:pt x="1252" y="1947"/>
                    </a:cubicBezTo>
                    <a:cubicBezTo>
                      <a:pt x="1264" y="1954"/>
                      <a:pt x="1278" y="1964"/>
                      <a:pt x="1288" y="1972"/>
                    </a:cubicBezTo>
                    <a:cubicBezTo>
                      <a:pt x="1327" y="2002"/>
                      <a:pt x="1373" y="2043"/>
                      <a:pt x="1429" y="2060"/>
                    </a:cubicBezTo>
                    <a:cubicBezTo>
                      <a:pt x="1466" y="2070"/>
                      <a:pt x="1515" y="2081"/>
                      <a:pt x="1564" y="2081"/>
                    </a:cubicBezTo>
                    <a:cubicBezTo>
                      <a:pt x="1586" y="2081"/>
                      <a:pt x="1608" y="2079"/>
                      <a:pt x="1629" y="2074"/>
                    </a:cubicBezTo>
                    <a:cubicBezTo>
                      <a:pt x="1666" y="2064"/>
                      <a:pt x="1699" y="2042"/>
                      <a:pt x="1727" y="2016"/>
                    </a:cubicBezTo>
                    <a:cubicBezTo>
                      <a:pt x="1749" y="1994"/>
                      <a:pt x="1768" y="1971"/>
                      <a:pt x="1787" y="1946"/>
                    </a:cubicBezTo>
                    <a:cubicBezTo>
                      <a:pt x="1790" y="1940"/>
                      <a:pt x="1794" y="1938"/>
                      <a:pt x="1795" y="1932"/>
                    </a:cubicBezTo>
                    <a:close/>
                    <a:moveTo>
                      <a:pt x="3050" y="2110"/>
                    </a:moveTo>
                    <a:cubicBezTo>
                      <a:pt x="3033" y="2165"/>
                      <a:pt x="3012" y="2217"/>
                      <a:pt x="2987" y="2269"/>
                    </a:cubicBezTo>
                    <a:cubicBezTo>
                      <a:pt x="2986" y="2258"/>
                      <a:pt x="2984" y="2250"/>
                      <a:pt x="2982" y="2240"/>
                    </a:cubicBezTo>
                    <a:cubicBezTo>
                      <a:pt x="3006" y="2199"/>
                      <a:pt x="3028" y="2154"/>
                      <a:pt x="3050" y="2110"/>
                    </a:cubicBezTo>
                    <a:close/>
                    <a:moveTo>
                      <a:pt x="2752" y="2111"/>
                    </a:moveTo>
                    <a:cubicBezTo>
                      <a:pt x="2752" y="2132"/>
                      <a:pt x="2753" y="2152"/>
                      <a:pt x="2752" y="2171"/>
                    </a:cubicBezTo>
                    <a:cubicBezTo>
                      <a:pt x="2717" y="2228"/>
                      <a:pt x="2678" y="2283"/>
                      <a:pt x="2640" y="2335"/>
                    </a:cubicBezTo>
                    <a:cubicBezTo>
                      <a:pt x="2675" y="2283"/>
                      <a:pt x="2705" y="2228"/>
                      <a:pt x="2730" y="2171"/>
                    </a:cubicBezTo>
                    <a:cubicBezTo>
                      <a:pt x="2738" y="2152"/>
                      <a:pt x="2745" y="2132"/>
                      <a:pt x="2752" y="2111"/>
                    </a:cubicBezTo>
                    <a:close/>
                    <a:moveTo>
                      <a:pt x="1827" y="162"/>
                    </a:moveTo>
                    <a:cubicBezTo>
                      <a:pt x="1936" y="162"/>
                      <a:pt x="2044" y="184"/>
                      <a:pt x="2145" y="201"/>
                    </a:cubicBezTo>
                    <a:cubicBezTo>
                      <a:pt x="2311" y="228"/>
                      <a:pt x="2475" y="276"/>
                      <a:pt x="2620" y="363"/>
                    </a:cubicBezTo>
                    <a:cubicBezTo>
                      <a:pt x="2764" y="447"/>
                      <a:pt x="2896" y="550"/>
                      <a:pt x="3001" y="678"/>
                    </a:cubicBezTo>
                    <a:cubicBezTo>
                      <a:pt x="3096" y="788"/>
                      <a:pt x="3194" y="901"/>
                      <a:pt x="3256" y="1036"/>
                    </a:cubicBezTo>
                    <a:cubicBezTo>
                      <a:pt x="3262" y="1051"/>
                      <a:pt x="3272" y="1065"/>
                      <a:pt x="3279" y="1082"/>
                    </a:cubicBezTo>
                    <a:cubicBezTo>
                      <a:pt x="3330" y="1219"/>
                      <a:pt x="3309" y="1371"/>
                      <a:pt x="3316" y="1505"/>
                    </a:cubicBezTo>
                    <a:cubicBezTo>
                      <a:pt x="3320" y="1643"/>
                      <a:pt x="3311" y="1782"/>
                      <a:pt x="3282" y="1915"/>
                    </a:cubicBezTo>
                    <a:cubicBezTo>
                      <a:pt x="3251" y="2046"/>
                      <a:pt x="3238" y="2187"/>
                      <a:pt x="3169" y="2308"/>
                    </a:cubicBezTo>
                    <a:cubicBezTo>
                      <a:pt x="3145" y="2346"/>
                      <a:pt x="3118" y="2381"/>
                      <a:pt x="3090" y="2415"/>
                    </a:cubicBezTo>
                    <a:cubicBezTo>
                      <a:pt x="3103" y="2350"/>
                      <a:pt x="3111" y="2284"/>
                      <a:pt x="3118" y="2220"/>
                    </a:cubicBezTo>
                    <a:cubicBezTo>
                      <a:pt x="3185" y="2006"/>
                      <a:pt x="3225" y="1785"/>
                      <a:pt x="3224" y="1555"/>
                    </a:cubicBezTo>
                    <a:cubicBezTo>
                      <a:pt x="3218" y="1230"/>
                      <a:pt x="3108" y="894"/>
                      <a:pt x="2884" y="644"/>
                    </a:cubicBezTo>
                    <a:cubicBezTo>
                      <a:pt x="2664" y="387"/>
                      <a:pt x="2328" y="284"/>
                      <a:pt x="2022" y="284"/>
                    </a:cubicBezTo>
                    <a:cubicBezTo>
                      <a:pt x="2012" y="284"/>
                      <a:pt x="2002" y="284"/>
                      <a:pt x="1992" y="285"/>
                    </a:cubicBezTo>
                    <a:cubicBezTo>
                      <a:pt x="1779" y="286"/>
                      <a:pt x="1553" y="337"/>
                      <a:pt x="1341" y="385"/>
                    </a:cubicBezTo>
                    <a:cubicBezTo>
                      <a:pt x="1418" y="301"/>
                      <a:pt x="1515" y="231"/>
                      <a:pt x="1623" y="194"/>
                    </a:cubicBezTo>
                    <a:cubicBezTo>
                      <a:pt x="1691" y="170"/>
                      <a:pt x="1759" y="162"/>
                      <a:pt x="1827" y="162"/>
                    </a:cubicBezTo>
                    <a:close/>
                    <a:moveTo>
                      <a:pt x="2186" y="2465"/>
                    </a:moveTo>
                    <a:lnTo>
                      <a:pt x="2186" y="2465"/>
                    </a:lnTo>
                    <a:cubicBezTo>
                      <a:pt x="2075" y="2536"/>
                      <a:pt x="1945" y="2569"/>
                      <a:pt x="1828" y="2569"/>
                    </a:cubicBezTo>
                    <a:cubicBezTo>
                      <a:pt x="1794" y="2569"/>
                      <a:pt x="1761" y="2566"/>
                      <a:pt x="1731" y="2561"/>
                    </a:cubicBezTo>
                    <a:cubicBezTo>
                      <a:pt x="1699" y="2558"/>
                      <a:pt x="1669" y="2551"/>
                      <a:pt x="1637" y="2540"/>
                    </a:cubicBezTo>
                    <a:lnTo>
                      <a:pt x="1637" y="2540"/>
                    </a:lnTo>
                    <a:cubicBezTo>
                      <a:pt x="1678" y="2543"/>
                      <a:pt x="1721" y="2544"/>
                      <a:pt x="1762" y="2544"/>
                    </a:cubicBezTo>
                    <a:cubicBezTo>
                      <a:pt x="1794" y="2544"/>
                      <a:pt x="1825" y="2545"/>
                      <a:pt x="1858" y="2545"/>
                    </a:cubicBezTo>
                    <a:cubicBezTo>
                      <a:pt x="1922" y="2545"/>
                      <a:pt x="1988" y="2542"/>
                      <a:pt x="2055" y="2524"/>
                    </a:cubicBezTo>
                    <a:cubicBezTo>
                      <a:pt x="2100" y="2511"/>
                      <a:pt x="2145" y="2489"/>
                      <a:pt x="2186" y="2465"/>
                    </a:cubicBezTo>
                    <a:close/>
                    <a:moveTo>
                      <a:pt x="1264" y="2586"/>
                    </a:moveTo>
                    <a:cubicBezTo>
                      <a:pt x="1266" y="2587"/>
                      <a:pt x="1267" y="2590"/>
                      <a:pt x="1267" y="2591"/>
                    </a:cubicBezTo>
                    <a:cubicBezTo>
                      <a:pt x="1316" y="2643"/>
                      <a:pt x="1377" y="2692"/>
                      <a:pt x="1443" y="2730"/>
                    </a:cubicBezTo>
                    <a:cubicBezTo>
                      <a:pt x="1407" y="2729"/>
                      <a:pt x="1369" y="2725"/>
                      <a:pt x="1330" y="2718"/>
                    </a:cubicBezTo>
                    <a:cubicBezTo>
                      <a:pt x="1316" y="2697"/>
                      <a:pt x="1303" y="2677"/>
                      <a:pt x="1293" y="2655"/>
                    </a:cubicBezTo>
                    <a:cubicBezTo>
                      <a:pt x="1285" y="2635"/>
                      <a:pt x="1278" y="2616"/>
                      <a:pt x="1270" y="2598"/>
                    </a:cubicBezTo>
                    <a:cubicBezTo>
                      <a:pt x="1267" y="2594"/>
                      <a:pt x="1266" y="2590"/>
                      <a:pt x="1264" y="2586"/>
                    </a:cubicBezTo>
                    <a:close/>
                    <a:moveTo>
                      <a:pt x="2957" y="2288"/>
                    </a:moveTo>
                    <a:lnTo>
                      <a:pt x="2962" y="2334"/>
                    </a:lnTo>
                    <a:cubicBezTo>
                      <a:pt x="2899" y="2463"/>
                      <a:pt x="2826" y="2586"/>
                      <a:pt x="2749" y="2703"/>
                    </a:cubicBezTo>
                    <a:cubicBezTo>
                      <a:pt x="2737" y="2719"/>
                      <a:pt x="2723" y="2737"/>
                      <a:pt x="2711" y="2754"/>
                    </a:cubicBezTo>
                    <a:cubicBezTo>
                      <a:pt x="2704" y="2759"/>
                      <a:pt x="2695" y="2763"/>
                      <a:pt x="2689" y="2767"/>
                    </a:cubicBezTo>
                    <a:cubicBezTo>
                      <a:pt x="2676" y="2769"/>
                      <a:pt x="2664" y="2770"/>
                      <a:pt x="2653" y="2770"/>
                    </a:cubicBezTo>
                    <a:cubicBezTo>
                      <a:pt x="2642" y="2770"/>
                      <a:pt x="2631" y="2769"/>
                      <a:pt x="2621" y="2767"/>
                    </a:cubicBezTo>
                    <a:cubicBezTo>
                      <a:pt x="2744" y="2646"/>
                      <a:pt x="2839" y="2498"/>
                      <a:pt x="2922" y="2352"/>
                    </a:cubicBezTo>
                    <a:cubicBezTo>
                      <a:pt x="2933" y="2331"/>
                      <a:pt x="2946" y="2310"/>
                      <a:pt x="2957" y="2288"/>
                    </a:cubicBezTo>
                    <a:close/>
                    <a:moveTo>
                      <a:pt x="323" y="2682"/>
                    </a:moveTo>
                    <a:cubicBezTo>
                      <a:pt x="345" y="2716"/>
                      <a:pt x="370" y="2755"/>
                      <a:pt x="392" y="2789"/>
                    </a:cubicBezTo>
                    <a:cubicBezTo>
                      <a:pt x="389" y="2787"/>
                      <a:pt x="385" y="2787"/>
                      <a:pt x="382" y="2784"/>
                    </a:cubicBezTo>
                    <a:cubicBezTo>
                      <a:pt x="359" y="2765"/>
                      <a:pt x="342" y="2743"/>
                      <a:pt x="327" y="2718"/>
                    </a:cubicBezTo>
                    <a:cubicBezTo>
                      <a:pt x="321" y="2710"/>
                      <a:pt x="321" y="2696"/>
                      <a:pt x="323" y="2682"/>
                    </a:cubicBezTo>
                    <a:close/>
                    <a:moveTo>
                      <a:pt x="2606" y="2791"/>
                    </a:moveTo>
                    <a:cubicBezTo>
                      <a:pt x="2618" y="2794"/>
                      <a:pt x="2629" y="2794"/>
                      <a:pt x="2640" y="2798"/>
                    </a:cubicBezTo>
                    <a:cubicBezTo>
                      <a:pt x="2618" y="2811"/>
                      <a:pt x="2598" y="2827"/>
                      <a:pt x="2573" y="2839"/>
                    </a:cubicBezTo>
                    <a:cubicBezTo>
                      <a:pt x="2573" y="2839"/>
                      <a:pt x="2573" y="2839"/>
                      <a:pt x="2573" y="2839"/>
                    </a:cubicBezTo>
                    <a:lnTo>
                      <a:pt x="2573" y="2839"/>
                    </a:lnTo>
                    <a:cubicBezTo>
                      <a:pt x="2585" y="2823"/>
                      <a:pt x="2595" y="2805"/>
                      <a:pt x="2606" y="2791"/>
                    </a:cubicBezTo>
                    <a:close/>
                    <a:moveTo>
                      <a:pt x="2552" y="2452"/>
                    </a:moveTo>
                    <a:lnTo>
                      <a:pt x="2552" y="2452"/>
                    </a:lnTo>
                    <a:cubicBezTo>
                      <a:pt x="2448" y="2601"/>
                      <a:pt x="2343" y="2765"/>
                      <a:pt x="2179" y="2853"/>
                    </a:cubicBezTo>
                    <a:cubicBezTo>
                      <a:pt x="2152" y="2868"/>
                      <a:pt x="2120" y="2880"/>
                      <a:pt x="2090" y="2891"/>
                    </a:cubicBezTo>
                    <a:cubicBezTo>
                      <a:pt x="2113" y="2880"/>
                      <a:pt x="2137" y="2868"/>
                      <a:pt x="2159" y="2854"/>
                    </a:cubicBezTo>
                    <a:cubicBezTo>
                      <a:pt x="2263" y="2789"/>
                      <a:pt x="2343" y="2694"/>
                      <a:pt x="2406" y="2594"/>
                    </a:cubicBezTo>
                    <a:cubicBezTo>
                      <a:pt x="2460" y="2551"/>
                      <a:pt x="2507" y="2505"/>
                      <a:pt x="2552" y="2452"/>
                    </a:cubicBezTo>
                    <a:close/>
                    <a:moveTo>
                      <a:pt x="3104" y="3110"/>
                    </a:moveTo>
                    <a:cubicBezTo>
                      <a:pt x="3093" y="3128"/>
                      <a:pt x="3081" y="3142"/>
                      <a:pt x="3067" y="3154"/>
                    </a:cubicBezTo>
                    <a:cubicBezTo>
                      <a:pt x="3008" y="3209"/>
                      <a:pt x="2946" y="3259"/>
                      <a:pt x="2881" y="3307"/>
                    </a:cubicBezTo>
                    <a:cubicBezTo>
                      <a:pt x="2814" y="3354"/>
                      <a:pt x="2741" y="3391"/>
                      <a:pt x="2664" y="3417"/>
                    </a:cubicBezTo>
                    <a:cubicBezTo>
                      <a:pt x="2636" y="3426"/>
                      <a:pt x="2608" y="3429"/>
                      <a:pt x="2578" y="3429"/>
                    </a:cubicBezTo>
                    <a:cubicBezTo>
                      <a:pt x="2529" y="3429"/>
                      <a:pt x="2478" y="3421"/>
                      <a:pt x="2431" y="3421"/>
                    </a:cubicBezTo>
                    <a:cubicBezTo>
                      <a:pt x="2425" y="3421"/>
                      <a:pt x="2419" y="3421"/>
                      <a:pt x="2413" y="3421"/>
                    </a:cubicBezTo>
                    <a:cubicBezTo>
                      <a:pt x="2366" y="3425"/>
                      <a:pt x="2320" y="3429"/>
                      <a:pt x="2273" y="3429"/>
                    </a:cubicBezTo>
                    <a:cubicBezTo>
                      <a:pt x="2239" y="3429"/>
                      <a:pt x="2206" y="3427"/>
                      <a:pt x="2172" y="3421"/>
                    </a:cubicBezTo>
                    <a:cubicBezTo>
                      <a:pt x="2160" y="3420"/>
                      <a:pt x="2148" y="3417"/>
                      <a:pt x="2138" y="3416"/>
                    </a:cubicBezTo>
                    <a:cubicBezTo>
                      <a:pt x="2210" y="3389"/>
                      <a:pt x="2278" y="3356"/>
                      <a:pt x="2346" y="3318"/>
                    </a:cubicBezTo>
                    <a:cubicBezTo>
                      <a:pt x="2371" y="3326"/>
                      <a:pt x="2396" y="3331"/>
                      <a:pt x="2422" y="3331"/>
                    </a:cubicBezTo>
                    <a:cubicBezTo>
                      <a:pt x="2428" y="3331"/>
                      <a:pt x="2434" y="3331"/>
                      <a:pt x="2441" y="3330"/>
                    </a:cubicBezTo>
                    <a:cubicBezTo>
                      <a:pt x="2503" y="3322"/>
                      <a:pt x="2561" y="3303"/>
                      <a:pt x="2622" y="3289"/>
                    </a:cubicBezTo>
                    <a:cubicBezTo>
                      <a:pt x="2684" y="3278"/>
                      <a:pt x="2745" y="3257"/>
                      <a:pt x="2805" y="3237"/>
                    </a:cubicBezTo>
                    <a:cubicBezTo>
                      <a:pt x="2867" y="3217"/>
                      <a:pt x="2911" y="3165"/>
                      <a:pt x="2969" y="3138"/>
                    </a:cubicBezTo>
                    <a:cubicBezTo>
                      <a:pt x="3006" y="3121"/>
                      <a:pt x="3060" y="3121"/>
                      <a:pt x="3104" y="3110"/>
                    </a:cubicBezTo>
                    <a:close/>
                    <a:moveTo>
                      <a:pt x="1820" y="3491"/>
                    </a:moveTo>
                    <a:cubicBezTo>
                      <a:pt x="1871" y="3513"/>
                      <a:pt x="1923" y="3535"/>
                      <a:pt x="1980" y="3549"/>
                    </a:cubicBezTo>
                    <a:cubicBezTo>
                      <a:pt x="1978" y="3549"/>
                      <a:pt x="1976" y="3550"/>
                      <a:pt x="1974" y="3550"/>
                    </a:cubicBezTo>
                    <a:cubicBezTo>
                      <a:pt x="1927" y="3556"/>
                      <a:pt x="1882" y="3568"/>
                      <a:pt x="1834" y="3570"/>
                    </a:cubicBezTo>
                    <a:cubicBezTo>
                      <a:pt x="1820" y="3571"/>
                      <a:pt x="1806" y="3572"/>
                      <a:pt x="1793" y="3572"/>
                    </a:cubicBezTo>
                    <a:cubicBezTo>
                      <a:pt x="1758" y="3572"/>
                      <a:pt x="1724" y="3568"/>
                      <a:pt x="1689" y="3563"/>
                    </a:cubicBezTo>
                    <a:cubicBezTo>
                      <a:pt x="1673" y="3559"/>
                      <a:pt x="1659" y="3550"/>
                      <a:pt x="1648" y="3541"/>
                    </a:cubicBezTo>
                    <a:cubicBezTo>
                      <a:pt x="1678" y="3533"/>
                      <a:pt x="1710" y="3523"/>
                      <a:pt x="1739" y="3516"/>
                    </a:cubicBezTo>
                    <a:cubicBezTo>
                      <a:pt x="1766" y="3512"/>
                      <a:pt x="1794" y="3501"/>
                      <a:pt x="1820" y="3491"/>
                    </a:cubicBezTo>
                    <a:close/>
                    <a:moveTo>
                      <a:pt x="1719" y="0"/>
                    </a:moveTo>
                    <a:cubicBezTo>
                      <a:pt x="1694" y="0"/>
                      <a:pt x="1669" y="7"/>
                      <a:pt x="1645" y="15"/>
                    </a:cubicBezTo>
                    <a:cubicBezTo>
                      <a:pt x="1575" y="41"/>
                      <a:pt x="1515" y="95"/>
                      <a:pt x="1449" y="118"/>
                    </a:cubicBezTo>
                    <a:cubicBezTo>
                      <a:pt x="1388" y="142"/>
                      <a:pt x="1329" y="170"/>
                      <a:pt x="1274" y="205"/>
                    </a:cubicBezTo>
                    <a:cubicBezTo>
                      <a:pt x="1215" y="239"/>
                      <a:pt x="1162" y="270"/>
                      <a:pt x="1109" y="301"/>
                    </a:cubicBezTo>
                    <a:lnTo>
                      <a:pt x="1107" y="301"/>
                    </a:lnTo>
                    <a:cubicBezTo>
                      <a:pt x="1104" y="301"/>
                      <a:pt x="1101" y="301"/>
                      <a:pt x="1098" y="301"/>
                    </a:cubicBezTo>
                    <a:cubicBezTo>
                      <a:pt x="1097" y="301"/>
                      <a:pt x="1095" y="301"/>
                      <a:pt x="1093" y="301"/>
                    </a:cubicBezTo>
                    <a:cubicBezTo>
                      <a:pt x="1070" y="308"/>
                      <a:pt x="1048" y="322"/>
                      <a:pt x="1023" y="329"/>
                    </a:cubicBezTo>
                    <a:cubicBezTo>
                      <a:pt x="985" y="336"/>
                      <a:pt x="945" y="342"/>
                      <a:pt x="913" y="363"/>
                    </a:cubicBezTo>
                    <a:cubicBezTo>
                      <a:pt x="888" y="377"/>
                      <a:pt x="868" y="392"/>
                      <a:pt x="847" y="409"/>
                    </a:cubicBezTo>
                    <a:cubicBezTo>
                      <a:pt x="826" y="407"/>
                      <a:pt x="800" y="399"/>
                      <a:pt x="780" y="399"/>
                    </a:cubicBezTo>
                    <a:cubicBezTo>
                      <a:pt x="772" y="399"/>
                      <a:pt x="765" y="400"/>
                      <a:pt x="759" y="403"/>
                    </a:cubicBezTo>
                    <a:cubicBezTo>
                      <a:pt x="736" y="417"/>
                      <a:pt x="715" y="433"/>
                      <a:pt x="690" y="450"/>
                    </a:cubicBezTo>
                    <a:cubicBezTo>
                      <a:pt x="667" y="465"/>
                      <a:pt x="674" y="505"/>
                      <a:pt x="654" y="521"/>
                    </a:cubicBezTo>
                    <a:cubicBezTo>
                      <a:pt x="634" y="539"/>
                      <a:pt x="594" y="543"/>
                      <a:pt x="573" y="563"/>
                    </a:cubicBezTo>
                    <a:cubicBezTo>
                      <a:pt x="555" y="583"/>
                      <a:pt x="544" y="608"/>
                      <a:pt x="528" y="629"/>
                    </a:cubicBezTo>
                    <a:cubicBezTo>
                      <a:pt x="510" y="649"/>
                      <a:pt x="480" y="663"/>
                      <a:pt x="463" y="685"/>
                    </a:cubicBezTo>
                    <a:cubicBezTo>
                      <a:pt x="449" y="707"/>
                      <a:pt x="452" y="740"/>
                      <a:pt x="440" y="762"/>
                    </a:cubicBezTo>
                    <a:lnTo>
                      <a:pt x="434" y="777"/>
                    </a:lnTo>
                    <a:cubicBezTo>
                      <a:pt x="390" y="810"/>
                      <a:pt x="324" y="832"/>
                      <a:pt x="290" y="879"/>
                    </a:cubicBezTo>
                    <a:cubicBezTo>
                      <a:pt x="253" y="931"/>
                      <a:pt x="221" y="988"/>
                      <a:pt x="188" y="1044"/>
                    </a:cubicBezTo>
                    <a:cubicBezTo>
                      <a:pt x="158" y="1101"/>
                      <a:pt x="163" y="1172"/>
                      <a:pt x="140" y="1232"/>
                    </a:cubicBezTo>
                    <a:cubicBezTo>
                      <a:pt x="115" y="1291"/>
                      <a:pt x="75" y="1347"/>
                      <a:pt x="56" y="1410"/>
                    </a:cubicBezTo>
                    <a:cubicBezTo>
                      <a:pt x="42" y="1475"/>
                      <a:pt x="35" y="1540"/>
                      <a:pt x="30" y="1604"/>
                    </a:cubicBezTo>
                    <a:cubicBezTo>
                      <a:pt x="21" y="1671"/>
                      <a:pt x="1" y="1735"/>
                      <a:pt x="1" y="1801"/>
                    </a:cubicBezTo>
                    <a:cubicBezTo>
                      <a:pt x="5" y="1866"/>
                      <a:pt x="23" y="1932"/>
                      <a:pt x="34" y="1997"/>
                    </a:cubicBezTo>
                    <a:cubicBezTo>
                      <a:pt x="41" y="2063"/>
                      <a:pt x="67" y="2125"/>
                      <a:pt x="82" y="2188"/>
                    </a:cubicBezTo>
                    <a:cubicBezTo>
                      <a:pt x="97" y="2251"/>
                      <a:pt x="81" y="2326"/>
                      <a:pt x="103" y="2388"/>
                    </a:cubicBezTo>
                    <a:cubicBezTo>
                      <a:pt x="130" y="2463"/>
                      <a:pt x="206" y="2516"/>
                      <a:pt x="249" y="2580"/>
                    </a:cubicBezTo>
                    <a:cubicBezTo>
                      <a:pt x="235" y="2587"/>
                      <a:pt x="220" y="2598"/>
                      <a:pt x="221" y="2599"/>
                    </a:cubicBezTo>
                    <a:cubicBezTo>
                      <a:pt x="239" y="2619"/>
                      <a:pt x="266" y="2628"/>
                      <a:pt x="268" y="2656"/>
                    </a:cubicBezTo>
                    <a:cubicBezTo>
                      <a:pt x="269" y="2683"/>
                      <a:pt x="249" y="2725"/>
                      <a:pt x="246" y="2758"/>
                    </a:cubicBezTo>
                    <a:cubicBezTo>
                      <a:pt x="242" y="2791"/>
                      <a:pt x="218" y="2836"/>
                      <a:pt x="218" y="2868"/>
                    </a:cubicBezTo>
                    <a:cubicBezTo>
                      <a:pt x="218" y="2901"/>
                      <a:pt x="239" y="2917"/>
                      <a:pt x="247" y="2944"/>
                    </a:cubicBezTo>
                    <a:cubicBezTo>
                      <a:pt x="257" y="2971"/>
                      <a:pt x="284" y="2985"/>
                      <a:pt x="298" y="3011"/>
                    </a:cubicBezTo>
                    <a:cubicBezTo>
                      <a:pt x="310" y="3036"/>
                      <a:pt x="309" y="3076"/>
                      <a:pt x="326" y="3100"/>
                    </a:cubicBezTo>
                    <a:cubicBezTo>
                      <a:pt x="343" y="3124"/>
                      <a:pt x="345" y="3160"/>
                      <a:pt x="365" y="3183"/>
                    </a:cubicBezTo>
                    <a:cubicBezTo>
                      <a:pt x="385" y="3205"/>
                      <a:pt x="432" y="3198"/>
                      <a:pt x="452" y="3219"/>
                    </a:cubicBezTo>
                    <a:lnTo>
                      <a:pt x="515" y="3275"/>
                    </a:lnTo>
                    <a:cubicBezTo>
                      <a:pt x="536" y="3294"/>
                      <a:pt x="546" y="3327"/>
                      <a:pt x="569" y="3345"/>
                    </a:cubicBezTo>
                    <a:cubicBezTo>
                      <a:pt x="590" y="3366"/>
                      <a:pt x="605" y="3394"/>
                      <a:pt x="626" y="3413"/>
                    </a:cubicBezTo>
                    <a:cubicBezTo>
                      <a:pt x="648" y="3432"/>
                      <a:pt x="667" y="3455"/>
                      <a:pt x="689" y="3473"/>
                    </a:cubicBezTo>
                    <a:cubicBezTo>
                      <a:pt x="714" y="3490"/>
                      <a:pt x="749" y="3488"/>
                      <a:pt x="770" y="3508"/>
                    </a:cubicBezTo>
                    <a:cubicBezTo>
                      <a:pt x="792" y="3527"/>
                      <a:pt x="806" y="3557"/>
                      <a:pt x="828" y="3578"/>
                    </a:cubicBezTo>
                    <a:cubicBezTo>
                      <a:pt x="851" y="3597"/>
                      <a:pt x="869" y="3623"/>
                      <a:pt x="894" y="3641"/>
                    </a:cubicBezTo>
                    <a:cubicBezTo>
                      <a:pt x="917" y="3661"/>
                      <a:pt x="956" y="3652"/>
                      <a:pt x="982" y="3666"/>
                    </a:cubicBezTo>
                    <a:cubicBezTo>
                      <a:pt x="1011" y="3680"/>
                      <a:pt x="1040" y="3695"/>
                      <a:pt x="1074" y="3696"/>
                    </a:cubicBezTo>
                    <a:cubicBezTo>
                      <a:pt x="1076" y="3696"/>
                      <a:pt x="1078" y="3697"/>
                      <a:pt x="1080" y="3697"/>
                    </a:cubicBezTo>
                    <a:cubicBezTo>
                      <a:pt x="1113" y="3697"/>
                      <a:pt x="1156" y="3674"/>
                      <a:pt x="1188" y="3673"/>
                    </a:cubicBezTo>
                    <a:cubicBezTo>
                      <a:pt x="1224" y="3672"/>
                      <a:pt x="1259" y="3667"/>
                      <a:pt x="1294" y="3659"/>
                    </a:cubicBezTo>
                    <a:cubicBezTo>
                      <a:pt x="1312" y="3655"/>
                      <a:pt x="1332" y="3647"/>
                      <a:pt x="1349" y="3647"/>
                    </a:cubicBezTo>
                    <a:cubicBezTo>
                      <a:pt x="1362" y="3647"/>
                      <a:pt x="1373" y="3652"/>
                      <a:pt x="1381" y="3667"/>
                    </a:cubicBezTo>
                    <a:cubicBezTo>
                      <a:pt x="1381" y="3667"/>
                      <a:pt x="1381" y="3667"/>
                      <a:pt x="1381" y="3667"/>
                    </a:cubicBezTo>
                    <a:cubicBezTo>
                      <a:pt x="1382" y="3667"/>
                      <a:pt x="1389" y="3647"/>
                      <a:pt x="1388" y="3645"/>
                    </a:cubicBezTo>
                    <a:cubicBezTo>
                      <a:pt x="1383" y="3616"/>
                      <a:pt x="1371" y="3609"/>
                      <a:pt x="1357" y="3609"/>
                    </a:cubicBezTo>
                    <a:cubicBezTo>
                      <a:pt x="1351" y="3609"/>
                      <a:pt x="1346" y="3610"/>
                      <a:pt x="1340" y="3611"/>
                    </a:cubicBezTo>
                    <a:cubicBezTo>
                      <a:pt x="1310" y="3616"/>
                      <a:pt x="1276" y="3638"/>
                      <a:pt x="1247" y="3638"/>
                    </a:cubicBezTo>
                    <a:cubicBezTo>
                      <a:pt x="1243" y="3638"/>
                      <a:pt x="1240" y="3638"/>
                      <a:pt x="1237" y="3637"/>
                    </a:cubicBezTo>
                    <a:cubicBezTo>
                      <a:pt x="1209" y="3632"/>
                      <a:pt x="1179" y="3633"/>
                      <a:pt x="1150" y="3630"/>
                    </a:cubicBezTo>
                    <a:cubicBezTo>
                      <a:pt x="1121" y="3626"/>
                      <a:pt x="1093" y="3622"/>
                      <a:pt x="1067" y="3611"/>
                    </a:cubicBezTo>
                    <a:cubicBezTo>
                      <a:pt x="1040" y="3599"/>
                      <a:pt x="1037" y="3544"/>
                      <a:pt x="1014" y="3527"/>
                    </a:cubicBezTo>
                    <a:cubicBezTo>
                      <a:pt x="992" y="3509"/>
                      <a:pt x="966" y="3500"/>
                      <a:pt x="945" y="3477"/>
                    </a:cubicBezTo>
                    <a:cubicBezTo>
                      <a:pt x="927" y="3454"/>
                      <a:pt x="904" y="3438"/>
                      <a:pt x="887" y="3413"/>
                    </a:cubicBezTo>
                    <a:cubicBezTo>
                      <a:pt x="869" y="3389"/>
                      <a:pt x="835" y="3392"/>
                      <a:pt x="818" y="3366"/>
                    </a:cubicBezTo>
                    <a:cubicBezTo>
                      <a:pt x="803" y="3344"/>
                      <a:pt x="818" y="3282"/>
                      <a:pt x="803" y="3261"/>
                    </a:cubicBezTo>
                    <a:cubicBezTo>
                      <a:pt x="785" y="3239"/>
                      <a:pt x="773" y="3224"/>
                      <a:pt x="758" y="3204"/>
                    </a:cubicBezTo>
                    <a:cubicBezTo>
                      <a:pt x="744" y="3184"/>
                      <a:pt x="707" y="3193"/>
                      <a:pt x="693" y="3172"/>
                    </a:cubicBezTo>
                    <a:cubicBezTo>
                      <a:pt x="683" y="3158"/>
                      <a:pt x="681" y="3140"/>
                      <a:pt x="675" y="3121"/>
                    </a:cubicBezTo>
                    <a:cubicBezTo>
                      <a:pt x="682" y="3111"/>
                      <a:pt x="686" y="3103"/>
                      <a:pt x="682" y="3102"/>
                    </a:cubicBezTo>
                    <a:cubicBezTo>
                      <a:pt x="672" y="3094"/>
                      <a:pt x="661" y="3087"/>
                      <a:pt x="649" y="3077"/>
                    </a:cubicBezTo>
                    <a:cubicBezTo>
                      <a:pt x="639" y="3067"/>
                      <a:pt x="627" y="3056"/>
                      <a:pt x="619" y="3045"/>
                    </a:cubicBezTo>
                    <a:cubicBezTo>
                      <a:pt x="605" y="3026"/>
                      <a:pt x="604" y="2996"/>
                      <a:pt x="590" y="2977"/>
                    </a:cubicBezTo>
                    <a:cubicBezTo>
                      <a:pt x="576" y="2957"/>
                      <a:pt x="546" y="2956"/>
                      <a:pt x="532" y="2937"/>
                    </a:cubicBezTo>
                    <a:cubicBezTo>
                      <a:pt x="528" y="2930"/>
                      <a:pt x="518" y="2923"/>
                      <a:pt x="510" y="2917"/>
                    </a:cubicBezTo>
                    <a:cubicBezTo>
                      <a:pt x="491" y="2869"/>
                      <a:pt x="481" y="2818"/>
                      <a:pt x="463" y="2771"/>
                    </a:cubicBezTo>
                    <a:cubicBezTo>
                      <a:pt x="452" y="2727"/>
                      <a:pt x="448" y="2681"/>
                      <a:pt x="443" y="2634"/>
                    </a:cubicBezTo>
                    <a:lnTo>
                      <a:pt x="443" y="2634"/>
                    </a:lnTo>
                    <a:cubicBezTo>
                      <a:pt x="466" y="2681"/>
                      <a:pt x="489" y="2727"/>
                      <a:pt x="522" y="2766"/>
                    </a:cubicBezTo>
                    <a:cubicBezTo>
                      <a:pt x="542" y="2789"/>
                      <a:pt x="562" y="2807"/>
                      <a:pt x="584" y="2825"/>
                    </a:cubicBezTo>
                    <a:cubicBezTo>
                      <a:pt x="593" y="2844"/>
                      <a:pt x="601" y="2861"/>
                      <a:pt x="613" y="2879"/>
                    </a:cubicBezTo>
                    <a:cubicBezTo>
                      <a:pt x="645" y="2930"/>
                      <a:pt x="677" y="2982"/>
                      <a:pt x="714" y="3030"/>
                    </a:cubicBezTo>
                    <a:cubicBezTo>
                      <a:pt x="752" y="3076"/>
                      <a:pt x="807" y="3109"/>
                      <a:pt x="849" y="3154"/>
                    </a:cubicBezTo>
                    <a:cubicBezTo>
                      <a:pt x="888" y="3199"/>
                      <a:pt x="923" y="3255"/>
                      <a:pt x="968" y="3299"/>
                    </a:cubicBezTo>
                    <a:cubicBezTo>
                      <a:pt x="1014" y="3341"/>
                      <a:pt x="1058" y="3389"/>
                      <a:pt x="1110" y="3425"/>
                    </a:cubicBezTo>
                    <a:cubicBezTo>
                      <a:pt x="1162" y="3460"/>
                      <a:pt x="1226" y="3473"/>
                      <a:pt x="1285" y="3495"/>
                    </a:cubicBezTo>
                    <a:cubicBezTo>
                      <a:pt x="1322" y="3526"/>
                      <a:pt x="1360" y="3557"/>
                      <a:pt x="1403" y="3581"/>
                    </a:cubicBezTo>
                    <a:cubicBezTo>
                      <a:pt x="1450" y="3605"/>
                      <a:pt x="1508" y="3603"/>
                      <a:pt x="1556" y="3619"/>
                    </a:cubicBezTo>
                    <a:cubicBezTo>
                      <a:pt x="1607" y="3633"/>
                      <a:pt x="1660" y="3650"/>
                      <a:pt x="1715" y="3650"/>
                    </a:cubicBezTo>
                    <a:cubicBezTo>
                      <a:pt x="1720" y="3650"/>
                      <a:pt x="1724" y="3650"/>
                      <a:pt x="1728" y="3650"/>
                    </a:cubicBezTo>
                    <a:cubicBezTo>
                      <a:pt x="1788" y="3645"/>
                      <a:pt x="1846" y="3612"/>
                      <a:pt x="1901" y="3601"/>
                    </a:cubicBezTo>
                    <a:cubicBezTo>
                      <a:pt x="1943" y="3592"/>
                      <a:pt x="1981" y="3578"/>
                      <a:pt x="2018" y="3561"/>
                    </a:cubicBezTo>
                    <a:cubicBezTo>
                      <a:pt x="2094" y="3578"/>
                      <a:pt x="2170" y="3594"/>
                      <a:pt x="2248" y="3596"/>
                    </a:cubicBezTo>
                    <a:cubicBezTo>
                      <a:pt x="2250" y="3596"/>
                      <a:pt x="2252" y="3596"/>
                      <a:pt x="2254" y="3596"/>
                    </a:cubicBezTo>
                    <a:cubicBezTo>
                      <a:pt x="2342" y="3596"/>
                      <a:pt x="2426" y="3564"/>
                      <a:pt x="2511" y="3546"/>
                    </a:cubicBezTo>
                    <a:cubicBezTo>
                      <a:pt x="2607" y="3526"/>
                      <a:pt x="2702" y="3495"/>
                      <a:pt x="2786" y="3447"/>
                    </a:cubicBezTo>
                    <a:cubicBezTo>
                      <a:pt x="2870" y="3396"/>
                      <a:pt x="2936" y="3319"/>
                      <a:pt x="3002" y="3255"/>
                    </a:cubicBezTo>
                    <a:cubicBezTo>
                      <a:pt x="3057" y="3204"/>
                      <a:pt x="3106" y="3147"/>
                      <a:pt x="3150" y="3085"/>
                    </a:cubicBezTo>
                    <a:cubicBezTo>
                      <a:pt x="3194" y="3054"/>
                      <a:pt x="3236" y="3016"/>
                      <a:pt x="3278" y="2979"/>
                    </a:cubicBezTo>
                    <a:cubicBezTo>
                      <a:pt x="3323" y="2938"/>
                      <a:pt x="3338" y="2873"/>
                      <a:pt x="3377" y="2827"/>
                    </a:cubicBezTo>
                    <a:cubicBezTo>
                      <a:pt x="3415" y="2782"/>
                      <a:pt x="3473" y="2744"/>
                      <a:pt x="3505" y="2690"/>
                    </a:cubicBezTo>
                    <a:cubicBezTo>
                      <a:pt x="3538" y="2638"/>
                      <a:pt x="3557" y="2579"/>
                      <a:pt x="3583" y="2522"/>
                    </a:cubicBezTo>
                    <a:cubicBezTo>
                      <a:pt x="3605" y="2466"/>
                      <a:pt x="3645" y="2411"/>
                      <a:pt x="3659" y="2349"/>
                    </a:cubicBezTo>
                    <a:cubicBezTo>
                      <a:pt x="3674" y="2287"/>
                      <a:pt x="3667" y="2222"/>
                      <a:pt x="3673" y="2160"/>
                    </a:cubicBezTo>
                    <a:cubicBezTo>
                      <a:pt x="3679" y="2099"/>
                      <a:pt x="3667" y="2037"/>
                      <a:pt x="3667" y="1975"/>
                    </a:cubicBezTo>
                    <a:cubicBezTo>
                      <a:pt x="3666" y="1913"/>
                      <a:pt x="3697" y="1848"/>
                      <a:pt x="3688" y="1785"/>
                    </a:cubicBezTo>
                    <a:cubicBezTo>
                      <a:pt x="3693" y="1743"/>
                      <a:pt x="3670" y="1706"/>
                      <a:pt x="3648" y="1671"/>
                    </a:cubicBezTo>
                    <a:cubicBezTo>
                      <a:pt x="3631" y="1628"/>
                      <a:pt x="3611" y="1585"/>
                      <a:pt x="3597" y="1544"/>
                    </a:cubicBezTo>
                    <a:cubicBezTo>
                      <a:pt x="3583" y="1504"/>
                      <a:pt x="3565" y="1465"/>
                      <a:pt x="3547" y="1430"/>
                    </a:cubicBezTo>
                    <a:cubicBezTo>
                      <a:pt x="3542" y="1397"/>
                      <a:pt x="3538" y="1362"/>
                      <a:pt x="3531" y="1331"/>
                    </a:cubicBezTo>
                    <a:cubicBezTo>
                      <a:pt x="3495" y="1153"/>
                      <a:pt x="3406" y="989"/>
                      <a:pt x="3313" y="838"/>
                    </a:cubicBezTo>
                    <a:cubicBezTo>
                      <a:pt x="3221" y="685"/>
                      <a:pt x="3115" y="537"/>
                      <a:pt x="2976" y="420"/>
                    </a:cubicBezTo>
                    <a:cubicBezTo>
                      <a:pt x="2839" y="303"/>
                      <a:pt x="2684" y="198"/>
                      <a:pt x="2512" y="131"/>
                    </a:cubicBezTo>
                    <a:cubicBezTo>
                      <a:pt x="2351" y="69"/>
                      <a:pt x="2177" y="50"/>
                      <a:pt x="2003" y="50"/>
                    </a:cubicBezTo>
                    <a:cubicBezTo>
                      <a:pt x="1990" y="50"/>
                      <a:pt x="1977" y="51"/>
                      <a:pt x="1965" y="51"/>
                    </a:cubicBezTo>
                    <a:cubicBezTo>
                      <a:pt x="1794" y="52"/>
                      <a:pt x="1610" y="89"/>
                      <a:pt x="1451" y="188"/>
                    </a:cubicBezTo>
                    <a:cubicBezTo>
                      <a:pt x="1444" y="176"/>
                      <a:pt x="1439" y="170"/>
                      <a:pt x="1432" y="168"/>
                    </a:cubicBezTo>
                    <a:cubicBezTo>
                      <a:pt x="1483" y="140"/>
                      <a:pt x="1534" y="113"/>
                      <a:pt x="1588" y="87"/>
                    </a:cubicBezTo>
                    <a:cubicBezTo>
                      <a:pt x="1632" y="63"/>
                      <a:pt x="1686" y="36"/>
                      <a:pt x="1739" y="36"/>
                    </a:cubicBezTo>
                    <a:cubicBezTo>
                      <a:pt x="1755" y="36"/>
                      <a:pt x="1770" y="38"/>
                      <a:pt x="1786" y="44"/>
                    </a:cubicBezTo>
                    <a:cubicBezTo>
                      <a:pt x="1786" y="44"/>
                      <a:pt x="1786" y="44"/>
                      <a:pt x="1786" y="44"/>
                    </a:cubicBezTo>
                    <a:cubicBezTo>
                      <a:pt x="1788" y="44"/>
                      <a:pt x="1788" y="20"/>
                      <a:pt x="1786" y="19"/>
                    </a:cubicBezTo>
                    <a:cubicBezTo>
                      <a:pt x="1763" y="5"/>
                      <a:pt x="1741" y="0"/>
                      <a:pt x="1719"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29"/>
              <p:cNvSpPr/>
              <p:nvPr/>
            </p:nvSpPr>
            <p:spPr>
              <a:xfrm>
                <a:off x="625200" y="3940350"/>
                <a:ext cx="2175" cy="875"/>
              </a:xfrm>
              <a:custGeom>
                <a:rect b="b" l="l" r="r" t="t"/>
                <a:pathLst>
                  <a:path extrusionOk="0" h="35" w="87">
                    <a:moveTo>
                      <a:pt x="87" y="0"/>
                    </a:moveTo>
                    <a:cubicBezTo>
                      <a:pt x="86" y="0"/>
                      <a:pt x="86" y="0"/>
                      <a:pt x="85" y="0"/>
                    </a:cubicBezTo>
                    <a:lnTo>
                      <a:pt x="85" y="0"/>
                    </a:lnTo>
                    <a:lnTo>
                      <a:pt x="87" y="0"/>
                    </a:lnTo>
                    <a:close/>
                    <a:moveTo>
                      <a:pt x="85" y="0"/>
                    </a:moveTo>
                    <a:lnTo>
                      <a:pt x="0" y="3"/>
                    </a:lnTo>
                    <a:cubicBezTo>
                      <a:pt x="3" y="14"/>
                      <a:pt x="6" y="25"/>
                      <a:pt x="10" y="35"/>
                    </a:cubicBezTo>
                    <a:cubicBezTo>
                      <a:pt x="31" y="21"/>
                      <a:pt x="53" y="11"/>
                      <a:pt x="68" y="5"/>
                    </a:cubicBezTo>
                    <a:cubicBezTo>
                      <a:pt x="73" y="3"/>
                      <a:pt x="79" y="1"/>
                      <a:pt x="8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29"/>
              <p:cNvSpPr/>
              <p:nvPr/>
            </p:nvSpPr>
            <p:spPr>
              <a:xfrm>
                <a:off x="628700" y="3941325"/>
                <a:ext cx="1125" cy="225"/>
              </a:xfrm>
              <a:custGeom>
                <a:rect b="b" l="l" r="r" t="t"/>
                <a:pathLst>
                  <a:path extrusionOk="0" h="9" w="45">
                    <a:moveTo>
                      <a:pt x="16" y="0"/>
                    </a:moveTo>
                    <a:cubicBezTo>
                      <a:pt x="8" y="0"/>
                      <a:pt x="2" y="3"/>
                      <a:pt x="1" y="8"/>
                    </a:cubicBezTo>
                    <a:lnTo>
                      <a:pt x="45" y="8"/>
                    </a:lnTo>
                    <a:cubicBezTo>
                      <a:pt x="37" y="4"/>
                      <a:pt x="25" y="0"/>
                      <a:pt x="16"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29"/>
              <p:cNvSpPr/>
              <p:nvPr/>
            </p:nvSpPr>
            <p:spPr>
              <a:xfrm>
                <a:off x="576100" y="3890775"/>
                <a:ext cx="92425" cy="92400"/>
              </a:xfrm>
              <a:custGeom>
                <a:rect b="b" l="l" r="r" t="t"/>
                <a:pathLst>
                  <a:path extrusionOk="0" h="3696" w="3697">
                    <a:moveTo>
                      <a:pt x="1904" y="124"/>
                    </a:moveTo>
                    <a:cubicBezTo>
                      <a:pt x="1938" y="124"/>
                      <a:pt x="1973" y="127"/>
                      <a:pt x="2008" y="132"/>
                    </a:cubicBezTo>
                    <a:cubicBezTo>
                      <a:pt x="2023" y="137"/>
                      <a:pt x="2037" y="145"/>
                      <a:pt x="2050" y="154"/>
                    </a:cubicBezTo>
                    <a:cubicBezTo>
                      <a:pt x="2018" y="164"/>
                      <a:pt x="1988" y="172"/>
                      <a:pt x="1957" y="179"/>
                    </a:cubicBezTo>
                    <a:cubicBezTo>
                      <a:pt x="1930" y="185"/>
                      <a:pt x="1902" y="194"/>
                      <a:pt x="1878" y="205"/>
                    </a:cubicBezTo>
                    <a:cubicBezTo>
                      <a:pt x="1825" y="183"/>
                      <a:pt x="1774" y="160"/>
                      <a:pt x="1717" y="146"/>
                    </a:cubicBezTo>
                    <a:cubicBezTo>
                      <a:pt x="1721" y="146"/>
                      <a:pt x="1721" y="145"/>
                      <a:pt x="1722" y="145"/>
                    </a:cubicBezTo>
                    <a:cubicBezTo>
                      <a:pt x="1769" y="139"/>
                      <a:pt x="1816" y="128"/>
                      <a:pt x="1864" y="125"/>
                    </a:cubicBezTo>
                    <a:cubicBezTo>
                      <a:pt x="1877" y="124"/>
                      <a:pt x="1890" y="124"/>
                      <a:pt x="1904" y="124"/>
                    </a:cubicBezTo>
                    <a:close/>
                    <a:moveTo>
                      <a:pt x="1425" y="262"/>
                    </a:moveTo>
                    <a:cubicBezTo>
                      <a:pt x="1459" y="262"/>
                      <a:pt x="1493" y="264"/>
                      <a:pt x="1527" y="270"/>
                    </a:cubicBezTo>
                    <a:cubicBezTo>
                      <a:pt x="1538" y="273"/>
                      <a:pt x="1550" y="276"/>
                      <a:pt x="1561" y="277"/>
                    </a:cubicBezTo>
                    <a:cubicBezTo>
                      <a:pt x="1488" y="303"/>
                      <a:pt x="1419" y="336"/>
                      <a:pt x="1352" y="373"/>
                    </a:cubicBezTo>
                    <a:cubicBezTo>
                      <a:pt x="1328" y="367"/>
                      <a:pt x="1302" y="361"/>
                      <a:pt x="1277" y="361"/>
                    </a:cubicBezTo>
                    <a:cubicBezTo>
                      <a:pt x="1271" y="361"/>
                      <a:pt x="1264" y="361"/>
                      <a:pt x="1258" y="362"/>
                    </a:cubicBezTo>
                    <a:cubicBezTo>
                      <a:pt x="1196" y="370"/>
                      <a:pt x="1137" y="390"/>
                      <a:pt x="1075" y="403"/>
                    </a:cubicBezTo>
                    <a:cubicBezTo>
                      <a:pt x="1013" y="415"/>
                      <a:pt x="953" y="435"/>
                      <a:pt x="892" y="456"/>
                    </a:cubicBezTo>
                    <a:cubicBezTo>
                      <a:pt x="830" y="475"/>
                      <a:pt x="786" y="527"/>
                      <a:pt x="730" y="555"/>
                    </a:cubicBezTo>
                    <a:cubicBezTo>
                      <a:pt x="691" y="571"/>
                      <a:pt x="638" y="571"/>
                      <a:pt x="594" y="582"/>
                    </a:cubicBezTo>
                    <a:cubicBezTo>
                      <a:pt x="606" y="567"/>
                      <a:pt x="618" y="555"/>
                      <a:pt x="632" y="541"/>
                    </a:cubicBezTo>
                    <a:cubicBezTo>
                      <a:pt x="690" y="486"/>
                      <a:pt x="752" y="435"/>
                      <a:pt x="818" y="387"/>
                    </a:cubicBezTo>
                    <a:cubicBezTo>
                      <a:pt x="884" y="342"/>
                      <a:pt x="957" y="303"/>
                      <a:pt x="1034" y="276"/>
                    </a:cubicBezTo>
                    <a:cubicBezTo>
                      <a:pt x="1062" y="266"/>
                      <a:pt x="1091" y="263"/>
                      <a:pt x="1121" y="263"/>
                    </a:cubicBezTo>
                    <a:cubicBezTo>
                      <a:pt x="1168" y="263"/>
                      <a:pt x="1217" y="271"/>
                      <a:pt x="1263" y="271"/>
                    </a:cubicBezTo>
                    <a:cubicBezTo>
                      <a:pt x="1270" y="271"/>
                      <a:pt x="1278" y="271"/>
                      <a:pt x="1286" y="270"/>
                    </a:cubicBezTo>
                    <a:cubicBezTo>
                      <a:pt x="1332" y="266"/>
                      <a:pt x="1378" y="262"/>
                      <a:pt x="1425" y="262"/>
                    </a:cubicBezTo>
                    <a:close/>
                    <a:moveTo>
                      <a:pt x="1127" y="859"/>
                    </a:moveTo>
                    <a:cubicBezTo>
                      <a:pt x="1115" y="874"/>
                      <a:pt x="1103" y="890"/>
                      <a:pt x="1093" y="906"/>
                    </a:cubicBezTo>
                    <a:cubicBezTo>
                      <a:pt x="1081" y="902"/>
                      <a:pt x="1068" y="902"/>
                      <a:pt x="1059" y="899"/>
                    </a:cubicBezTo>
                    <a:cubicBezTo>
                      <a:pt x="1081" y="885"/>
                      <a:pt x="1101" y="869"/>
                      <a:pt x="1125" y="859"/>
                    </a:cubicBezTo>
                    <a:cubicBezTo>
                      <a:pt x="1125" y="859"/>
                      <a:pt x="1126" y="859"/>
                      <a:pt x="1127" y="859"/>
                    </a:cubicBezTo>
                    <a:close/>
                    <a:moveTo>
                      <a:pt x="3306" y="907"/>
                    </a:moveTo>
                    <a:lnTo>
                      <a:pt x="3306" y="907"/>
                    </a:lnTo>
                    <a:cubicBezTo>
                      <a:pt x="3310" y="909"/>
                      <a:pt x="3313" y="909"/>
                      <a:pt x="3317" y="911"/>
                    </a:cubicBezTo>
                    <a:cubicBezTo>
                      <a:pt x="3339" y="931"/>
                      <a:pt x="3357" y="953"/>
                      <a:pt x="3372" y="977"/>
                    </a:cubicBezTo>
                    <a:cubicBezTo>
                      <a:pt x="3378" y="987"/>
                      <a:pt x="3378" y="999"/>
                      <a:pt x="3375" y="1013"/>
                    </a:cubicBezTo>
                    <a:cubicBezTo>
                      <a:pt x="3353" y="979"/>
                      <a:pt x="3329" y="943"/>
                      <a:pt x="3306" y="907"/>
                    </a:cubicBezTo>
                    <a:close/>
                    <a:moveTo>
                      <a:pt x="2255" y="965"/>
                    </a:moveTo>
                    <a:lnTo>
                      <a:pt x="2255" y="965"/>
                    </a:lnTo>
                    <a:cubicBezTo>
                      <a:pt x="2292" y="968"/>
                      <a:pt x="2329" y="970"/>
                      <a:pt x="2367" y="977"/>
                    </a:cubicBezTo>
                    <a:cubicBezTo>
                      <a:pt x="2381" y="998"/>
                      <a:pt x="2395" y="1019"/>
                      <a:pt x="2405" y="1041"/>
                    </a:cubicBezTo>
                    <a:cubicBezTo>
                      <a:pt x="2414" y="1060"/>
                      <a:pt x="2421" y="1079"/>
                      <a:pt x="2429" y="1098"/>
                    </a:cubicBezTo>
                    <a:cubicBezTo>
                      <a:pt x="2431" y="1101"/>
                      <a:pt x="2432" y="1107"/>
                      <a:pt x="2435" y="1109"/>
                    </a:cubicBezTo>
                    <a:cubicBezTo>
                      <a:pt x="2432" y="1108"/>
                      <a:pt x="2431" y="1107"/>
                      <a:pt x="2431" y="1105"/>
                    </a:cubicBezTo>
                    <a:cubicBezTo>
                      <a:pt x="2381" y="1052"/>
                      <a:pt x="2321" y="1004"/>
                      <a:pt x="2255" y="965"/>
                    </a:cubicBezTo>
                    <a:close/>
                    <a:moveTo>
                      <a:pt x="1875" y="1127"/>
                    </a:moveTo>
                    <a:cubicBezTo>
                      <a:pt x="1907" y="1127"/>
                      <a:pt x="1939" y="1130"/>
                      <a:pt x="1968" y="1134"/>
                    </a:cubicBezTo>
                    <a:cubicBezTo>
                      <a:pt x="1999" y="1137"/>
                      <a:pt x="2030" y="1144"/>
                      <a:pt x="2061" y="1155"/>
                    </a:cubicBezTo>
                    <a:cubicBezTo>
                      <a:pt x="2019" y="1154"/>
                      <a:pt x="1977" y="1151"/>
                      <a:pt x="1935" y="1151"/>
                    </a:cubicBezTo>
                    <a:cubicBezTo>
                      <a:pt x="1905" y="1151"/>
                      <a:pt x="1873" y="1150"/>
                      <a:pt x="1841" y="1150"/>
                    </a:cubicBezTo>
                    <a:cubicBezTo>
                      <a:pt x="1776" y="1150"/>
                      <a:pt x="1710" y="1153"/>
                      <a:pt x="1644" y="1171"/>
                    </a:cubicBezTo>
                    <a:cubicBezTo>
                      <a:pt x="1598" y="1184"/>
                      <a:pt x="1553" y="1206"/>
                      <a:pt x="1511" y="1231"/>
                    </a:cubicBezTo>
                    <a:cubicBezTo>
                      <a:pt x="1624" y="1159"/>
                      <a:pt x="1756" y="1127"/>
                      <a:pt x="1875" y="1127"/>
                    </a:cubicBezTo>
                    <a:close/>
                    <a:moveTo>
                      <a:pt x="1609" y="804"/>
                    </a:moveTo>
                    <a:lnTo>
                      <a:pt x="1609" y="804"/>
                    </a:lnTo>
                    <a:cubicBezTo>
                      <a:pt x="1584" y="816"/>
                      <a:pt x="1561" y="826"/>
                      <a:pt x="1540" y="841"/>
                    </a:cubicBezTo>
                    <a:cubicBezTo>
                      <a:pt x="1434" y="907"/>
                      <a:pt x="1356" y="1002"/>
                      <a:pt x="1293" y="1101"/>
                    </a:cubicBezTo>
                    <a:cubicBezTo>
                      <a:pt x="1239" y="1144"/>
                      <a:pt x="1191" y="1191"/>
                      <a:pt x="1145" y="1244"/>
                    </a:cubicBezTo>
                    <a:cubicBezTo>
                      <a:pt x="1251" y="1094"/>
                      <a:pt x="1356" y="931"/>
                      <a:pt x="1520" y="844"/>
                    </a:cubicBezTo>
                    <a:cubicBezTo>
                      <a:pt x="1547" y="827"/>
                      <a:pt x="1578" y="816"/>
                      <a:pt x="1609" y="804"/>
                    </a:cubicBezTo>
                    <a:close/>
                    <a:moveTo>
                      <a:pt x="1044" y="925"/>
                    </a:moveTo>
                    <a:cubicBezTo>
                      <a:pt x="1055" y="925"/>
                      <a:pt x="1066" y="926"/>
                      <a:pt x="1077" y="928"/>
                    </a:cubicBezTo>
                    <a:cubicBezTo>
                      <a:pt x="955" y="1050"/>
                      <a:pt x="861" y="1198"/>
                      <a:pt x="777" y="1343"/>
                    </a:cubicBezTo>
                    <a:cubicBezTo>
                      <a:pt x="764" y="1364"/>
                      <a:pt x="752" y="1385"/>
                      <a:pt x="742" y="1408"/>
                    </a:cubicBezTo>
                    <a:lnTo>
                      <a:pt x="737" y="1361"/>
                    </a:lnTo>
                    <a:cubicBezTo>
                      <a:pt x="799" y="1232"/>
                      <a:pt x="873" y="1109"/>
                      <a:pt x="950" y="993"/>
                    </a:cubicBezTo>
                    <a:cubicBezTo>
                      <a:pt x="961" y="976"/>
                      <a:pt x="976" y="958"/>
                      <a:pt x="987" y="942"/>
                    </a:cubicBezTo>
                    <a:cubicBezTo>
                      <a:pt x="994" y="936"/>
                      <a:pt x="1002" y="933"/>
                      <a:pt x="1011" y="928"/>
                    </a:cubicBezTo>
                    <a:cubicBezTo>
                      <a:pt x="1022" y="926"/>
                      <a:pt x="1033" y="925"/>
                      <a:pt x="1044" y="925"/>
                    </a:cubicBezTo>
                    <a:close/>
                    <a:moveTo>
                      <a:pt x="1059" y="1361"/>
                    </a:moveTo>
                    <a:cubicBezTo>
                      <a:pt x="1024" y="1412"/>
                      <a:pt x="993" y="1467"/>
                      <a:pt x="969" y="1525"/>
                    </a:cubicBezTo>
                    <a:cubicBezTo>
                      <a:pt x="960" y="1543"/>
                      <a:pt x="953" y="1564"/>
                      <a:pt x="946" y="1584"/>
                    </a:cubicBezTo>
                    <a:cubicBezTo>
                      <a:pt x="946" y="1564"/>
                      <a:pt x="944" y="1543"/>
                      <a:pt x="946" y="1525"/>
                    </a:cubicBezTo>
                    <a:cubicBezTo>
                      <a:pt x="980" y="1467"/>
                      <a:pt x="1019" y="1412"/>
                      <a:pt x="1059" y="1361"/>
                    </a:cubicBezTo>
                    <a:close/>
                    <a:moveTo>
                      <a:pt x="711" y="1426"/>
                    </a:moveTo>
                    <a:cubicBezTo>
                      <a:pt x="712" y="1437"/>
                      <a:pt x="715" y="1445"/>
                      <a:pt x="716" y="1456"/>
                    </a:cubicBezTo>
                    <a:cubicBezTo>
                      <a:pt x="691" y="1496"/>
                      <a:pt x="669" y="1542"/>
                      <a:pt x="647" y="1587"/>
                    </a:cubicBezTo>
                    <a:cubicBezTo>
                      <a:pt x="666" y="1531"/>
                      <a:pt x="687" y="1478"/>
                      <a:pt x="711" y="1426"/>
                    </a:cubicBezTo>
                    <a:close/>
                    <a:moveTo>
                      <a:pt x="900" y="1608"/>
                    </a:moveTo>
                    <a:cubicBezTo>
                      <a:pt x="902" y="1631"/>
                      <a:pt x="905" y="1656"/>
                      <a:pt x="909" y="1681"/>
                    </a:cubicBezTo>
                    <a:cubicBezTo>
                      <a:pt x="898" y="1708"/>
                      <a:pt x="889" y="1734"/>
                      <a:pt x="881" y="1762"/>
                    </a:cubicBezTo>
                    <a:cubicBezTo>
                      <a:pt x="873" y="1747"/>
                      <a:pt x="863" y="1733"/>
                      <a:pt x="855" y="1719"/>
                    </a:cubicBezTo>
                    <a:cubicBezTo>
                      <a:pt x="862" y="1700"/>
                      <a:pt x="866" y="1681"/>
                      <a:pt x="873" y="1663"/>
                    </a:cubicBezTo>
                    <a:cubicBezTo>
                      <a:pt x="881" y="1643"/>
                      <a:pt x="891" y="1624"/>
                      <a:pt x="900" y="1608"/>
                    </a:cubicBezTo>
                    <a:close/>
                    <a:moveTo>
                      <a:pt x="2067" y="1483"/>
                    </a:moveTo>
                    <a:cubicBezTo>
                      <a:pt x="2143" y="1483"/>
                      <a:pt x="2222" y="1514"/>
                      <a:pt x="2290" y="1550"/>
                    </a:cubicBezTo>
                    <a:cubicBezTo>
                      <a:pt x="2356" y="1584"/>
                      <a:pt x="2409" y="1641"/>
                      <a:pt x="2449" y="1700"/>
                    </a:cubicBezTo>
                    <a:cubicBezTo>
                      <a:pt x="2450" y="1715"/>
                      <a:pt x="2446" y="1732"/>
                      <a:pt x="2446" y="1748"/>
                    </a:cubicBezTo>
                    <a:cubicBezTo>
                      <a:pt x="2435" y="1740"/>
                      <a:pt x="2421" y="1733"/>
                      <a:pt x="2410" y="1725"/>
                    </a:cubicBezTo>
                    <a:cubicBezTo>
                      <a:pt x="2369" y="1693"/>
                      <a:pt x="2326" y="1652"/>
                      <a:pt x="2268" y="1634"/>
                    </a:cubicBezTo>
                    <a:cubicBezTo>
                      <a:pt x="2234" y="1624"/>
                      <a:pt x="2187" y="1614"/>
                      <a:pt x="2140" y="1614"/>
                    </a:cubicBezTo>
                    <a:cubicBezTo>
                      <a:pt x="2116" y="1614"/>
                      <a:pt x="2092" y="1616"/>
                      <a:pt x="2069" y="1623"/>
                    </a:cubicBezTo>
                    <a:cubicBezTo>
                      <a:pt x="2032" y="1631"/>
                      <a:pt x="1999" y="1653"/>
                      <a:pt x="1971" y="1679"/>
                    </a:cubicBezTo>
                    <a:cubicBezTo>
                      <a:pt x="1949" y="1701"/>
                      <a:pt x="1930" y="1726"/>
                      <a:pt x="1911" y="1749"/>
                    </a:cubicBezTo>
                    <a:cubicBezTo>
                      <a:pt x="1908" y="1755"/>
                      <a:pt x="1906" y="1758"/>
                      <a:pt x="1902" y="1763"/>
                    </a:cubicBezTo>
                    <a:cubicBezTo>
                      <a:pt x="1856" y="1685"/>
                      <a:pt x="1858" y="1593"/>
                      <a:pt x="1889" y="1522"/>
                    </a:cubicBezTo>
                    <a:cubicBezTo>
                      <a:pt x="1934" y="1502"/>
                      <a:pt x="1979" y="1489"/>
                      <a:pt x="2026" y="1487"/>
                    </a:cubicBezTo>
                    <a:cubicBezTo>
                      <a:pt x="2040" y="1484"/>
                      <a:pt x="2053" y="1483"/>
                      <a:pt x="2067" y="1483"/>
                    </a:cubicBezTo>
                    <a:close/>
                    <a:moveTo>
                      <a:pt x="1481" y="1599"/>
                    </a:moveTo>
                    <a:lnTo>
                      <a:pt x="1481" y="1599"/>
                    </a:lnTo>
                    <a:cubicBezTo>
                      <a:pt x="1452" y="1652"/>
                      <a:pt x="1428" y="1707"/>
                      <a:pt x="1408" y="1766"/>
                    </a:cubicBezTo>
                    <a:cubicBezTo>
                      <a:pt x="1385" y="1840"/>
                      <a:pt x="1366" y="1921"/>
                      <a:pt x="1359" y="2007"/>
                    </a:cubicBezTo>
                    <a:cubicBezTo>
                      <a:pt x="1339" y="1965"/>
                      <a:pt x="1323" y="1921"/>
                      <a:pt x="1311" y="1877"/>
                    </a:cubicBezTo>
                    <a:cubicBezTo>
                      <a:pt x="1316" y="1844"/>
                      <a:pt x="1322" y="1813"/>
                      <a:pt x="1335" y="1782"/>
                    </a:cubicBezTo>
                    <a:cubicBezTo>
                      <a:pt x="1368" y="1707"/>
                      <a:pt x="1430" y="1652"/>
                      <a:pt x="1481" y="1599"/>
                    </a:cubicBezTo>
                    <a:close/>
                    <a:moveTo>
                      <a:pt x="1300" y="1956"/>
                    </a:moveTo>
                    <a:cubicBezTo>
                      <a:pt x="1308" y="1989"/>
                      <a:pt x="1322" y="2018"/>
                      <a:pt x="1334" y="2049"/>
                    </a:cubicBezTo>
                    <a:cubicBezTo>
                      <a:pt x="1320" y="2045"/>
                      <a:pt x="1305" y="2044"/>
                      <a:pt x="1293" y="2041"/>
                    </a:cubicBezTo>
                    <a:lnTo>
                      <a:pt x="1293" y="2032"/>
                    </a:lnTo>
                    <a:cubicBezTo>
                      <a:pt x="1294" y="2007"/>
                      <a:pt x="1297" y="1981"/>
                      <a:pt x="1300" y="1956"/>
                    </a:cubicBezTo>
                    <a:close/>
                    <a:moveTo>
                      <a:pt x="2150" y="1776"/>
                    </a:moveTo>
                    <a:cubicBezTo>
                      <a:pt x="2155" y="1776"/>
                      <a:pt x="2160" y="1776"/>
                      <a:pt x="2165" y="1777"/>
                    </a:cubicBezTo>
                    <a:cubicBezTo>
                      <a:pt x="2206" y="1784"/>
                      <a:pt x="2241" y="1795"/>
                      <a:pt x="2271" y="1817"/>
                    </a:cubicBezTo>
                    <a:cubicBezTo>
                      <a:pt x="2299" y="1839"/>
                      <a:pt x="2340" y="1839"/>
                      <a:pt x="2361" y="1872"/>
                    </a:cubicBezTo>
                    <a:cubicBezTo>
                      <a:pt x="2378" y="1901"/>
                      <a:pt x="2350" y="1960"/>
                      <a:pt x="2351" y="1982"/>
                    </a:cubicBezTo>
                    <a:cubicBezTo>
                      <a:pt x="2355" y="2004"/>
                      <a:pt x="2359" y="2025"/>
                      <a:pt x="2355" y="2044"/>
                    </a:cubicBezTo>
                    <a:cubicBezTo>
                      <a:pt x="2350" y="2062"/>
                      <a:pt x="2378" y="2078"/>
                      <a:pt x="2369" y="2098"/>
                    </a:cubicBezTo>
                    <a:cubicBezTo>
                      <a:pt x="2356" y="2114"/>
                      <a:pt x="2322" y="2117"/>
                      <a:pt x="2308" y="2125"/>
                    </a:cubicBezTo>
                    <a:cubicBezTo>
                      <a:pt x="2296" y="2133"/>
                      <a:pt x="2286" y="2149"/>
                      <a:pt x="2268" y="2154"/>
                    </a:cubicBezTo>
                    <a:cubicBezTo>
                      <a:pt x="2265" y="2155"/>
                      <a:pt x="2262" y="2155"/>
                      <a:pt x="2259" y="2155"/>
                    </a:cubicBezTo>
                    <a:cubicBezTo>
                      <a:pt x="2244" y="2155"/>
                      <a:pt x="2228" y="2147"/>
                      <a:pt x="2219" y="2146"/>
                    </a:cubicBezTo>
                    <a:cubicBezTo>
                      <a:pt x="2210" y="2146"/>
                      <a:pt x="2201" y="2160"/>
                      <a:pt x="2192" y="2160"/>
                    </a:cubicBezTo>
                    <a:cubicBezTo>
                      <a:pt x="2191" y="2160"/>
                      <a:pt x="2191" y="2160"/>
                      <a:pt x="2190" y="2160"/>
                    </a:cubicBezTo>
                    <a:cubicBezTo>
                      <a:pt x="2189" y="2159"/>
                      <a:pt x="2188" y="2159"/>
                      <a:pt x="2188" y="2159"/>
                    </a:cubicBezTo>
                    <a:cubicBezTo>
                      <a:pt x="2182" y="2159"/>
                      <a:pt x="2176" y="2162"/>
                      <a:pt x="2171" y="2162"/>
                    </a:cubicBezTo>
                    <a:cubicBezTo>
                      <a:pt x="2168" y="2162"/>
                      <a:pt x="2166" y="2161"/>
                      <a:pt x="2164" y="2160"/>
                    </a:cubicBezTo>
                    <a:cubicBezTo>
                      <a:pt x="2156" y="2153"/>
                      <a:pt x="2178" y="2120"/>
                      <a:pt x="2175" y="2114"/>
                    </a:cubicBezTo>
                    <a:cubicBezTo>
                      <a:pt x="2169" y="2110"/>
                      <a:pt x="2114" y="2110"/>
                      <a:pt x="2103" y="2087"/>
                    </a:cubicBezTo>
                    <a:cubicBezTo>
                      <a:pt x="2094" y="2066"/>
                      <a:pt x="2096" y="2045"/>
                      <a:pt x="2103" y="2030"/>
                    </a:cubicBezTo>
                    <a:lnTo>
                      <a:pt x="2103" y="2030"/>
                    </a:lnTo>
                    <a:lnTo>
                      <a:pt x="1985" y="2034"/>
                    </a:lnTo>
                    <a:cubicBezTo>
                      <a:pt x="1982" y="2030"/>
                      <a:pt x="1978" y="2029"/>
                      <a:pt x="1975" y="2023"/>
                    </a:cubicBezTo>
                    <a:cubicBezTo>
                      <a:pt x="1975" y="2022"/>
                      <a:pt x="1972" y="2021"/>
                      <a:pt x="1972" y="2018"/>
                    </a:cubicBezTo>
                    <a:cubicBezTo>
                      <a:pt x="1966" y="2023"/>
                      <a:pt x="1957" y="2029"/>
                      <a:pt x="1952" y="2034"/>
                    </a:cubicBezTo>
                    <a:lnTo>
                      <a:pt x="1941" y="2034"/>
                    </a:lnTo>
                    <a:cubicBezTo>
                      <a:pt x="1924" y="1994"/>
                      <a:pt x="1920" y="1941"/>
                      <a:pt x="1931" y="1894"/>
                    </a:cubicBezTo>
                    <a:cubicBezTo>
                      <a:pt x="1948" y="1842"/>
                      <a:pt x="2014" y="1828"/>
                      <a:pt x="2048" y="1809"/>
                    </a:cubicBezTo>
                    <a:lnTo>
                      <a:pt x="2061" y="1802"/>
                    </a:lnTo>
                    <a:cubicBezTo>
                      <a:pt x="2089" y="1786"/>
                      <a:pt x="2119" y="1776"/>
                      <a:pt x="2150" y="1776"/>
                    </a:cubicBezTo>
                    <a:close/>
                    <a:moveTo>
                      <a:pt x="3049" y="1557"/>
                    </a:moveTo>
                    <a:lnTo>
                      <a:pt x="3049" y="1557"/>
                    </a:lnTo>
                    <a:cubicBezTo>
                      <a:pt x="3056" y="1667"/>
                      <a:pt x="3028" y="1789"/>
                      <a:pt x="2999" y="1916"/>
                    </a:cubicBezTo>
                    <a:cubicBezTo>
                      <a:pt x="2978" y="2011"/>
                      <a:pt x="2948" y="2100"/>
                      <a:pt x="2914" y="2187"/>
                    </a:cubicBezTo>
                    <a:cubicBezTo>
                      <a:pt x="2948" y="2063"/>
                      <a:pt x="2965" y="1935"/>
                      <a:pt x="2962" y="1810"/>
                    </a:cubicBezTo>
                    <a:cubicBezTo>
                      <a:pt x="2962" y="1782"/>
                      <a:pt x="2959" y="1756"/>
                      <a:pt x="2955" y="1729"/>
                    </a:cubicBezTo>
                    <a:cubicBezTo>
                      <a:pt x="2955" y="1727"/>
                      <a:pt x="2958" y="1727"/>
                      <a:pt x="2958" y="1727"/>
                    </a:cubicBezTo>
                    <a:cubicBezTo>
                      <a:pt x="2978" y="1686"/>
                      <a:pt x="3024" y="1645"/>
                      <a:pt x="3042" y="1602"/>
                    </a:cubicBezTo>
                    <a:cubicBezTo>
                      <a:pt x="3049" y="1587"/>
                      <a:pt x="3049" y="1572"/>
                      <a:pt x="3049" y="1557"/>
                    </a:cubicBezTo>
                    <a:close/>
                    <a:moveTo>
                      <a:pt x="834" y="1782"/>
                    </a:moveTo>
                    <a:cubicBezTo>
                      <a:pt x="845" y="1796"/>
                      <a:pt x="854" y="1811"/>
                      <a:pt x="862" y="1828"/>
                    </a:cubicBezTo>
                    <a:cubicBezTo>
                      <a:pt x="825" y="1963"/>
                      <a:pt x="800" y="2103"/>
                      <a:pt x="797" y="2248"/>
                    </a:cubicBezTo>
                    <a:cubicBezTo>
                      <a:pt x="786" y="2206"/>
                      <a:pt x="778" y="2162"/>
                      <a:pt x="778" y="2114"/>
                    </a:cubicBezTo>
                    <a:cubicBezTo>
                      <a:pt x="779" y="2008"/>
                      <a:pt x="801" y="1894"/>
                      <a:pt x="834" y="1782"/>
                    </a:cubicBezTo>
                    <a:close/>
                    <a:moveTo>
                      <a:pt x="1100" y="2253"/>
                    </a:moveTo>
                    <a:cubicBezTo>
                      <a:pt x="1101" y="2267"/>
                      <a:pt x="1104" y="2282"/>
                      <a:pt x="1107" y="2294"/>
                    </a:cubicBezTo>
                    <a:cubicBezTo>
                      <a:pt x="1108" y="2308"/>
                      <a:pt x="1114" y="2325"/>
                      <a:pt x="1115" y="2338"/>
                    </a:cubicBezTo>
                    <a:cubicBezTo>
                      <a:pt x="1111" y="2341"/>
                      <a:pt x="1108" y="2341"/>
                      <a:pt x="1104" y="2341"/>
                    </a:cubicBezTo>
                    <a:cubicBezTo>
                      <a:pt x="1101" y="2312"/>
                      <a:pt x="1101" y="2283"/>
                      <a:pt x="1100" y="2253"/>
                    </a:cubicBezTo>
                    <a:close/>
                    <a:moveTo>
                      <a:pt x="1682" y="2110"/>
                    </a:moveTo>
                    <a:cubicBezTo>
                      <a:pt x="1704" y="2183"/>
                      <a:pt x="1741" y="2252"/>
                      <a:pt x="1789" y="2307"/>
                    </a:cubicBezTo>
                    <a:cubicBezTo>
                      <a:pt x="1806" y="2329"/>
                      <a:pt x="1828" y="2351"/>
                      <a:pt x="1853" y="2369"/>
                    </a:cubicBezTo>
                    <a:cubicBezTo>
                      <a:pt x="1853" y="2376"/>
                      <a:pt x="1854" y="2381"/>
                      <a:pt x="1856" y="2387"/>
                    </a:cubicBezTo>
                    <a:cubicBezTo>
                      <a:pt x="1853" y="2385"/>
                      <a:pt x="1847" y="2385"/>
                      <a:pt x="1844" y="2382"/>
                    </a:cubicBezTo>
                    <a:cubicBezTo>
                      <a:pt x="1840" y="2381"/>
                      <a:pt x="1838" y="2380"/>
                      <a:pt x="1833" y="2376"/>
                    </a:cubicBezTo>
                    <a:cubicBezTo>
                      <a:pt x="1751" y="2325"/>
                      <a:pt x="1714" y="2241"/>
                      <a:pt x="1686" y="2154"/>
                    </a:cubicBezTo>
                    <a:cubicBezTo>
                      <a:pt x="1681" y="2140"/>
                      <a:pt x="1675" y="2125"/>
                      <a:pt x="1670" y="2110"/>
                    </a:cubicBezTo>
                    <a:close/>
                    <a:moveTo>
                      <a:pt x="1809" y="1571"/>
                    </a:moveTo>
                    <a:lnTo>
                      <a:pt x="1809" y="1571"/>
                    </a:lnTo>
                    <a:cubicBezTo>
                      <a:pt x="1795" y="1652"/>
                      <a:pt x="1809" y="1741"/>
                      <a:pt x="1871" y="1815"/>
                    </a:cubicBezTo>
                    <a:cubicBezTo>
                      <a:pt x="1850" y="1860"/>
                      <a:pt x="1839" y="1908"/>
                      <a:pt x="1844" y="1956"/>
                    </a:cubicBezTo>
                    <a:cubicBezTo>
                      <a:pt x="1851" y="2016"/>
                      <a:pt x="1887" y="2059"/>
                      <a:pt x="1919" y="2096"/>
                    </a:cubicBezTo>
                    <a:cubicBezTo>
                      <a:pt x="1915" y="2125"/>
                      <a:pt x="1922" y="2155"/>
                      <a:pt x="1924" y="2186"/>
                    </a:cubicBezTo>
                    <a:cubicBezTo>
                      <a:pt x="1930" y="2231"/>
                      <a:pt x="1964" y="2264"/>
                      <a:pt x="1992" y="2303"/>
                    </a:cubicBezTo>
                    <a:cubicBezTo>
                      <a:pt x="2012" y="2332"/>
                      <a:pt x="2034" y="2369"/>
                      <a:pt x="2069" y="2395"/>
                    </a:cubicBezTo>
                    <a:cubicBezTo>
                      <a:pt x="2067" y="2395"/>
                      <a:pt x="2066" y="2395"/>
                      <a:pt x="2065" y="2396"/>
                    </a:cubicBezTo>
                    <a:cubicBezTo>
                      <a:pt x="1990" y="2381"/>
                      <a:pt x="1923" y="2351"/>
                      <a:pt x="1875" y="2310"/>
                    </a:cubicBezTo>
                    <a:cubicBezTo>
                      <a:pt x="1858" y="2234"/>
                      <a:pt x="1846" y="2147"/>
                      <a:pt x="1875" y="2073"/>
                    </a:cubicBezTo>
                    <a:cubicBezTo>
                      <a:pt x="1877" y="2071"/>
                      <a:pt x="1864" y="2067"/>
                      <a:pt x="1857" y="2067"/>
                    </a:cubicBezTo>
                    <a:cubicBezTo>
                      <a:pt x="1854" y="2067"/>
                      <a:pt x="1852" y="2068"/>
                      <a:pt x="1851" y="2069"/>
                    </a:cubicBezTo>
                    <a:cubicBezTo>
                      <a:pt x="1813" y="2125"/>
                      <a:pt x="1816" y="2187"/>
                      <a:pt x="1821" y="2248"/>
                    </a:cubicBezTo>
                    <a:cubicBezTo>
                      <a:pt x="1791" y="2208"/>
                      <a:pt x="1766" y="2165"/>
                      <a:pt x="1750" y="2114"/>
                    </a:cubicBezTo>
                    <a:lnTo>
                      <a:pt x="1750" y="2114"/>
                    </a:lnTo>
                    <a:cubicBezTo>
                      <a:pt x="1772" y="2115"/>
                      <a:pt x="1796" y="2115"/>
                      <a:pt x="1818" y="2121"/>
                    </a:cubicBezTo>
                    <a:cubicBezTo>
                      <a:pt x="1819" y="2121"/>
                      <a:pt x="1819" y="2121"/>
                      <a:pt x="1819" y="2121"/>
                    </a:cubicBezTo>
                    <a:cubicBezTo>
                      <a:pt x="1825" y="2121"/>
                      <a:pt x="1828" y="2099"/>
                      <a:pt x="1821" y="2098"/>
                    </a:cubicBezTo>
                    <a:cubicBezTo>
                      <a:pt x="1794" y="2088"/>
                      <a:pt x="1765" y="2084"/>
                      <a:pt x="1737" y="2078"/>
                    </a:cubicBezTo>
                    <a:cubicBezTo>
                      <a:pt x="1710" y="1971"/>
                      <a:pt x="1714" y="1853"/>
                      <a:pt x="1758" y="1756"/>
                    </a:cubicBezTo>
                    <a:cubicBezTo>
                      <a:pt x="1765" y="1741"/>
                      <a:pt x="1745" y="1724"/>
                      <a:pt x="1729" y="1724"/>
                    </a:cubicBezTo>
                    <a:cubicBezTo>
                      <a:pt x="1722" y="1724"/>
                      <a:pt x="1716" y="1726"/>
                      <a:pt x="1712" y="1733"/>
                    </a:cubicBezTo>
                    <a:cubicBezTo>
                      <a:pt x="1652" y="1833"/>
                      <a:pt x="1645" y="1956"/>
                      <a:pt x="1671" y="2071"/>
                    </a:cubicBezTo>
                    <a:lnTo>
                      <a:pt x="1655" y="2071"/>
                    </a:lnTo>
                    <a:cubicBezTo>
                      <a:pt x="1634" y="2008"/>
                      <a:pt x="1619" y="1939"/>
                      <a:pt x="1634" y="1869"/>
                    </a:cubicBezTo>
                    <a:cubicBezTo>
                      <a:pt x="1656" y="1770"/>
                      <a:pt x="1703" y="1674"/>
                      <a:pt x="1772" y="1602"/>
                    </a:cubicBezTo>
                    <a:cubicBezTo>
                      <a:pt x="1783" y="1590"/>
                      <a:pt x="1796" y="1582"/>
                      <a:pt x="1809" y="1571"/>
                    </a:cubicBezTo>
                    <a:close/>
                    <a:moveTo>
                      <a:pt x="2405" y="2575"/>
                    </a:moveTo>
                    <a:cubicBezTo>
                      <a:pt x="2391" y="2592"/>
                      <a:pt x="2376" y="2605"/>
                      <a:pt x="2361" y="2619"/>
                    </a:cubicBezTo>
                    <a:cubicBezTo>
                      <a:pt x="2369" y="2607"/>
                      <a:pt x="2377" y="2596"/>
                      <a:pt x="2389" y="2586"/>
                    </a:cubicBezTo>
                    <a:lnTo>
                      <a:pt x="2405" y="2575"/>
                    </a:lnTo>
                    <a:close/>
                    <a:moveTo>
                      <a:pt x="1123" y="2380"/>
                    </a:moveTo>
                    <a:cubicBezTo>
                      <a:pt x="1148" y="2488"/>
                      <a:pt x="1180" y="2599"/>
                      <a:pt x="1228" y="2702"/>
                    </a:cubicBezTo>
                    <a:cubicBezTo>
                      <a:pt x="1214" y="2695"/>
                      <a:pt x="1199" y="2688"/>
                      <a:pt x="1185" y="2681"/>
                    </a:cubicBezTo>
                    <a:cubicBezTo>
                      <a:pt x="1163" y="2627"/>
                      <a:pt x="1144" y="2572"/>
                      <a:pt x="1132" y="2516"/>
                    </a:cubicBezTo>
                    <a:cubicBezTo>
                      <a:pt x="1122" y="2472"/>
                      <a:pt x="1115" y="2428"/>
                      <a:pt x="1110" y="2382"/>
                    </a:cubicBezTo>
                    <a:cubicBezTo>
                      <a:pt x="1115" y="2381"/>
                      <a:pt x="1121" y="2381"/>
                      <a:pt x="1123" y="2380"/>
                    </a:cubicBezTo>
                    <a:close/>
                    <a:moveTo>
                      <a:pt x="2322" y="2616"/>
                    </a:moveTo>
                    <a:cubicBezTo>
                      <a:pt x="2326" y="2623"/>
                      <a:pt x="2329" y="2633"/>
                      <a:pt x="2333" y="2641"/>
                    </a:cubicBezTo>
                    <a:cubicBezTo>
                      <a:pt x="2297" y="2671"/>
                      <a:pt x="2260" y="2698"/>
                      <a:pt x="2217" y="2720"/>
                    </a:cubicBezTo>
                    <a:lnTo>
                      <a:pt x="2197" y="2720"/>
                    </a:lnTo>
                    <a:cubicBezTo>
                      <a:pt x="2168" y="2717"/>
                      <a:pt x="2125" y="2705"/>
                      <a:pt x="2085" y="2682"/>
                    </a:cubicBezTo>
                    <a:cubicBezTo>
                      <a:pt x="2168" y="2678"/>
                      <a:pt x="2250" y="2658"/>
                      <a:pt x="2322" y="2616"/>
                    </a:cubicBezTo>
                    <a:close/>
                    <a:moveTo>
                      <a:pt x="1371" y="2738"/>
                    </a:moveTo>
                    <a:lnTo>
                      <a:pt x="1371" y="2738"/>
                    </a:lnTo>
                    <a:cubicBezTo>
                      <a:pt x="1377" y="2747"/>
                      <a:pt x="1383" y="2757"/>
                      <a:pt x="1389" y="2765"/>
                    </a:cubicBezTo>
                    <a:cubicBezTo>
                      <a:pt x="1385" y="2764"/>
                      <a:pt x="1382" y="2764"/>
                      <a:pt x="1378" y="2761"/>
                    </a:cubicBezTo>
                    <a:cubicBezTo>
                      <a:pt x="1374" y="2753"/>
                      <a:pt x="1372" y="2746"/>
                      <a:pt x="1371" y="2738"/>
                    </a:cubicBezTo>
                    <a:close/>
                    <a:moveTo>
                      <a:pt x="1294" y="2080"/>
                    </a:moveTo>
                    <a:lnTo>
                      <a:pt x="1294" y="2080"/>
                    </a:lnTo>
                    <a:cubicBezTo>
                      <a:pt x="1308" y="2084"/>
                      <a:pt x="1323" y="2089"/>
                      <a:pt x="1337" y="2091"/>
                    </a:cubicBezTo>
                    <a:cubicBezTo>
                      <a:pt x="1342" y="2092"/>
                      <a:pt x="1348" y="2092"/>
                      <a:pt x="1350" y="2092"/>
                    </a:cubicBezTo>
                    <a:cubicBezTo>
                      <a:pt x="1355" y="2098"/>
                      <a:pt x="1357" y="2100"/>
                      <a:pt x="1361" y="2106"/>
                    </a:cubicBezTo>
                    <a:cubicBezTo>
                      <a:pt x="1363" y="2121"/>
                      <a:pt x="1363" y="2138"/>
                      <a:pt x="1364" y="2153"/>
                    </a:cubicBezTo>
                    <a:cubicBezTo>
                      <a:pt x="1389" y="2289"/>
                      <a:pt x="1469" y="2414"/>
                      <a:pt x="1575" y="2513"/>
                    </a:cubicBezTo>
                    <a:cubicBezTo>
                      <a:pt x="1678" y="2616"/>
                      <a:pt x="1817" y="2669"/>
                      <a:pt x="1961" y="2681"/>
                    </a:cubicBezTo>
                    <a:cubicBezTo>
                      <a:pt x="1975" y="2682"/>
                      <a:pt x="1990" y="2682"/>
                      <a:pt x="2004" y="2682"/>
                    </a:cubicBezTo>
                    <a:cubicBezTo>
                      <a:pt x="2022" y="2702"/>
                      <a:pt x="2039" y="2724"/>
                      <a:pt x="2059" y="2738"/>
                    </a:cubicBezTo>
                    <a:cubicBezTo>
                      <a:pt x="2074" y="2750"/>
                      <a:pt x="2094" y="2757"/>
                      <a:pt x="2109" y="2765"/>
                    </a:cubicBezTo>
                    <a:cubicBezTo>
                      <a:pt x="2087" y="2772"/>
                      <a:pt x="2065" y="2777"/>
                      <a:pt x="2040" y="2782"/>
                    </a:cubicBezTo>
                    <a:cubicBezTo>
                      <a:pt x="1968" y="2765"/>
                      <a:pt x="1898" y="2740"/>
                      <a:pt x="1829" y="2710"/>
                    </a:cubicBezTo>
                    <a:cubicBezTo>
                      <a:pt x="1767" y="2682"/>
                      <a:pt x="1703" y="2654"/>
                      <a:pt x="1641" y="2616"/>
                    </a:cubicBezTo>
                    <a:cubicBezTo>
                      <a:pt x="1606" y="2579"/>
                      <a:pt x="1575" y="2541"/>
                      <a:pt x="1542" y="2505"/>
                    </a:cubicBezTo>
                    <a:cubicBezTo>
                      <a:pt x="1455" y="2414"/>
                      <a:pt x="1355" y="2319"/>
                      <a:pt x="1302" y="2188"/>
                    </a:cubicBezTo>
                    <a:cubicBezTo>
                      <a:pt x="1297" y="2153"/>
                      <a:pt x="1295" y="2117"/>
                      <a:pt x="1294" y="2080"/>
                    </a:cubicBezTo>
                    <a:close/>
                    <a:moveTo>
                      <a:pt x="1861" y="3042"/>
                    </a:moveTo>
                    <a:cubicBezTo>
                      <a:pt x="1875" y="3049"/>
                      <a:pt x="1890" y="3054"/>
                      <a:pt x="1906" y="3060"/>
                    </a:cubicBezTo>
                    <a:cubicBezTo>
                      <a:pt x="1888" y="3060"/>
                      <a:pt x="1870" y="3061"/>
                      <a:pt x="1852" y="3061"/>
                    </a:cubicBezTo>
                    <a:cubicBezTo>
                      <a:pt x="1794" y="3061"/>
                      <a:pt x="1736" y="3057"/>
                      <a:pt x="1681" y="3049"/>
                    </a:cubicBezTo>
                    <a:cubicBezTo>
                      <a:pt x="1701" y="3049"/>
                      <a:pt x="1722" y="3050"/>
                      <a:pt x="1743" y="3050"/>
                    </a:cubicBezTo>
                    <a:cubicBezTo>
                      <a:pt x="1783" y="3050"/>
                      <a:pt x="1822" y="3047"/>
                      <a:pt x="1861" y="3042"/>
                    </a:cubicBezTo>
                    <a:close/>
                    <a:moveTo>
                      <a:pt x="2721" y="3178"/>
                    </a:moveTo>
                    <a:cubicBezTo>
                      <a:pt x="2717" y="3186"/>
                      <a:pt x="2713" y="3193"/>
                      <a:pt x="2706" y="3199"/>
                    </a:cubicBezTo>
                    <a:cubicBezTo>
                      <a:pt x="2685" y="3211"/>
                      <a:pt x="2655" y="3208"/>
                      <a:pt x="2634" y="3218"/>
                    </a:cubicBezTo>
                    <a:cubicBezTo>
                      <a:pt x="2611" y="3226"/>
                      <a:pt x="2586" y="3226"/>
                      <a:pt x="2566" y="3233"/>
                    </a:cubicBezTo>
                    <a:cubicBezTo>
                      <a:pt x="2559" y="3236"/>
                      <a:pt x="2553" y="3243"/>
                      <a:pt x="2548" y="3248"/>
                    </a:cubicBezTo>
                    <a:cubicBezTo>
                      <a:pt x="2547" y="3247"/>
                      <a:pt x="2546" y="3242"/>
                      <a:pt x="2544" y="3242"/>
                    </a:cubicBezTo>
                    <a:cubicBezTo>
                      <a:pt x="2544" y="3242"/>
                      <a:pt x="2544" y="3242"/>
                      <a:pt x="2544" y="3243"/>
                    </a:cubicBezTo>
                    <a:cubicBezTo>
                      <a:pt x="2523" y="3245"/>
                      <a:pt x="2506" y="3249"/>
                      <a:pt x="2486" y="3254"/>
                    </a:cubicBezTo>
                    <a:cubicBezTo>
                      <a:pt x="2490" y="3248"/>
                      <a:pt x="2493" y="3241"/>
                      <a:pt x="2497" y="3234"/>
                    </a:cubicBezTo>
                    <a:cubicBezTo>
                      <a:pt x="2573" y="3221"/>
                      <a:pt x="2647" y="3204"/>
                      <a:pt x="2721" y="3178"/>
                    </a:cubicBezTo>
                    <a:close/>
                    <a:moveTo>
                      <a:pt x="2410" y="3249"/>
                    </a:moveTo>
                    <a:lnTo>
                      <a:pt x="2410" y="3249"/>
                    </a:lnTo>
                    <a:cubicBezTo>
                      <a:pt x="2405" y="3256"/>
                      <a:pt x="2402" y="3263"/>
                      <a:pt x="2396" y="3269"/>
                    </a:cubicBezTo>
                    <a:cubicBezTo>
                      <a:pt x="2333" y="3281"/>
                      <a:pt x="2270" y="3289"/>
                      <a:pt x="2205" y="3302"/>
                    </a:cubicBezTo>
                    <a:cubicBezTo>
                      <a:pt x="2242" y="3294"/>
                      <a:pt x="2274" y="3280"/>
                      <a:pt x="2307" y="3263"/>
                    </a:cubicBezTo>
                    <a:cubicBezTo>
                      <a:pt x="2341" y="3261"/>
                      <a:pt x="2376" y="3255"/>
                      <a:pt x="2410" y="3249"/>
                    </a:cubicBezTo>
                    <a:close/>
                    <a:moveTo>
                      <a:pt x="611" y="2574"/>
                    </a:moveTo>
                    <a:lnTo>
                      <a:pt x="611" y="2574"/>
                    </a:lnTo>
                    <a:cubicBezTo>
                      <a:pt x="704" y="2703"/>
                      <a:pt x="826" y="2782"/>
                      <a:pt x="950" y="2846"/>
                    </a:cubicBezTo>
                    <a:cubicBezTo>
                      <a:pt x="1026" y="2970"/>
                      <a:pt x="1127" y="3077"/>
                      <a:pt x="1251" y="3157"/>
                    </a:cubicBezTo>
                    <a:cubicBezTo>
                      <a:pt x="1430" y="3272"/>
                      <a:pt x="1630" y="3304"/>
                      <a:pt x="1823" y="3304"/>
                    </a:cubicBezTo>
                    <a:cubicBezTo>
                      <a:pt x="1840" y="3304"/>
                      <a:pt x="1856" y="3304"/>
                      <a:pt x="1872" y="3303"/>
                    </a:cubicBezTo>
                    <a:cubicBezTo>
                      <a:pt x="1925" y="3316"/>
                      <a:pt x="1981" y="3324"/>
                      <a:pt x="2038" y="3324"/>
                    </a:cubicBezTo>
                    <a:cubicBezTo>
                      <a:pt x="2065" y="3324"/>
                      <a:pt x="2092" y="3322"/>
                      <a:pt x="2118" y="3318"/>
                    </a:cubicBezTo>
                    <a:lnTo>
                      <a:pt x="2118" y="3318"/>
                    </a:lnTo>
                    <a:cubicBezTo>
                      <a:pt x="2074" y="3328"/>
                      <a:pt x="2033" y="3336"/>
                      <a:pt x="1990" y="3343"/>
                    </a:cubicBezTo>
                    <a:cubicBezTo>
                      <a:pt x="1881" y="3360"/>
                      <a:pt x="1767" y="3372"/>
                      <a:pt x="1652" y="3372"/>
                    </a:cubicBezTo>
                    <a:cubicBezTo>
                      <a:pt x="1470" y="3372"/>
                      <a:pt x="1286" y="3341"/>
                      <a:pt x="1118" y="3248"/>
                    </a:cubicBezTo>
                    <a:cubicBezTo>
                      <a:pt x="870" y="3112"/>
                      <a:pt x="691" y="2864"/>
                      <a:pt x="616" y="2594"/>
                    </a:cubicBezTo>
                    <a:lnTo>
                      <a:pt x="611" y="2574"/>
                    </a:lnTo>
                    <a:close/>
                    <a:moveTo>
                      <a:pt x="2524" y="3274"/>
                    </a:moveTo>
                    <a:lnTo>
                      <a:pt x="2524" y="3274"/>
                    </a:lnTo>
                    <a:cubicBezTo>
                      <a:pt x="2520" y="3276"/>
                      <a:pt x="2519" y="3281"/>
                      <a:pt x="2515" y="3283"/>
                    </a:cubicBezTo>
                    <a:cubicBezTo>
                      <a:pt x="2493" y="3294"/>
                      <a:pt x="2471" y="3302"/>
                      <a:pt x="2453" y="3321"/>
                    </a:cubicBezTo>
                    <a:cubicBezTo>
                      <a:pt x="2435" y="3339"/>
                      <a:pt x="2423" y="3386"/>
                      <a:pt x="2398" y="3404"/>
                    </a:cubicBezTo>
                    <a:cubicBezTo>
                      <a:pt x="2376" y="3420"/>
                      <a:pt x="2351" y="3441"/>
                      <a:pt x="2322" y="3466"/>
                    </a:cubicBezTo>
                    <a:cubicBezTo>
                      <a:pt x="2307" y="3478"/>
                      <a:pt x="2288" y="3496"/>
                      <a:pt x="2270" y="3496"/>
                    </a:cubicBezTo>
                    <a:cubicBezTo>
                      <a:pt x="2268" y="3496"/>
                      <a:pt x="2266" y="3496"/>
                      <a:pt x="2264" y="3496"/>
                    </a:cubicBezTo>
                    <a:cubicBezTo>
                      <a:pt x="2290" y="3479"/>
                      <a:pt x="2315" y="3466"/>
                      <a:pt x="2340" y="3445"/>
                    </a:cubicBezTo>
                    <a:cubicBezTo>
                      <a:pt x="2394" y="3397"/>
                      <a:pt x="2432" y="3343"/>
                      <a:pt x="2467" y="3285"/>
                    </a:cubicBezTo>
                    <a:cubicBezTo>
                      <a:pt x="2487" y="3281"/>
                      <a:pt x="2506" y="3277"/>
                      <a:pt x="2524" y="3274"/>
                    </a:cubicBezTo>
                    <a:close/>
                    <a:moveTo>
                      <a:pt x="607" y="1280"/>
                    </a:moveTo>
                    <a:lnTo>
                      <a:pt x="607" y="1280"/>
                    </a:lnTo>
                    <a:cubicBezTo>
                      <a:pt x="595" y="1346"/>
                      <a:pt x="587" y="1411"/>
                      <a:pt x="580" y="1477"/>
                    </a:cubicBezTo>
                    <a:cubicBezTo>
                      <a:pt x="512" y="1690"/>
                      <a:pt x="474" y="1912"/>
                      <a:pt x="475" y="2140"/>
                    </a:cubicBezTo>
                    <a:cubicBezTo>
                      <a:pt x="481" y="2465"/>
                      <a:pt x="591" y="2801"/>
                      <a:pt x="814" y="3053"/>
                    </a:cubicBezTo>
                    <a:cubicBezTo>
                      <a:pt x="1034" y="3309"/>
                      <a:pt x="1370" y="3412"/>
                      <a:pt x="1677" y="3412"/>
                    </a:cubicBezTo>
                    <a:cubicBezTo>
                      <a:pt x="1687" y="3412"/>
                      <a:pt x="1697" y="3412"/>
                      <a:pt x="1707" y="3412"/>
                    </a:cubicBezTo>
                    <a:cubicBezTo>
                      <a:pt x="1920" y="3411"/>
                      <a:pt x="2146" y="3358"/>
                      <a:pt x="2356" y="3310"/>
                    </a:cubicBezTo>
                    <a:lnTo>
                      <a:pt x="2356" y="3310"/>
                    </a:lnTo>
                    <a:cubicBezTo>
                      <a:pt x="2279" y="3394"/>
                      <a:pt x="2183" y="3466"/>
                      <a:pt x="2074" y="3501"/>
                    </a:cubicBezTo>
                    <a:cubicBezTo>
                      <a:pt x="2007" y="3525"/>
                      <a:pt x="1939" y="3534"/>
                      <a:pt x="1871" y="3534"/>
                    </a:cubicBezTo>
                    <a:cubicBezTo>
                      <a:pt x="1762" y="3534"/>
                      <a:pt x="1654" y="3511"/>
                      <a:pt x="1554" y="3494"/>
                    </a:cubicBezTo>
                    <a:cubicBezTo>
                      <a:pt x="1386" y="3467"/>
                      <a:pt x="1224" y="3419"/>
                      <a:pt x="1079" y="3332"/>
                    </a:cubicBezTo>
                    <a:cubicBezTo>
                      <a:pt x="935" y="3248"/>
                      <a:pt x="801" y="3145"/>
                      <a:pt x="697" y="3018"/>
                    </a:cubicBezTo>
                    <a:cubicBezTo>
                      <a:pt x="602" y="2908"/>
                      <a:pt x="504" y="2794"/>
                      <a:pt x="442" y="2660"/>
                    </a:cubicBezTo>
                    <a:cubicBezTo>
                      <a:pt x="435" y="2644"/>
                      <a:pt x="427" y="2630"/>
                      <a:pt x="420" y="2614"/>
                    </a:cubicBezTo>
                    <a:cubicBezTo>
                      <a:pt x="368" y="2476"/>
                      <a:pt x="388" y="2325"/>
                      <a:pt x="382" y="2190"/>
                    </a:cubicBezTo>
                    <a:cubicBezTo>
                      <a:pt x="377" y="2052"/>
                      <a:pt x="386" y="1913"/>
                      <a:pt x="416" y="1781"/>
                    </a:cubicBezTo>
                    <a:cubicBezTo>
                      <a:pt x="448" y="1650"/>
                      <a:pt x="461" y="1509"/>
                      <a:pt x="530" y="1389"/>
                    </a:cubicBezTo>
                    <a:cubicBezTo>
                      <a:pt x="552" y="1349"/>
                      <a:pt x="580" y="1315"/>
                      <a:pt x="607" y="1280"/>
                    </a:cubicBezTo>
                    <a:close/>
                    <a:moveTo>
                      <a:pt x="2620" y="0"/>
                    </a:moveTo>
                    <a:cubicBezTo>
                      <a:pt x="2586" y="0"/>
                      <a:pt x="2543" y="22"/>
                      <a:pt x="2509" y="25"/>
                    </a:cubicBezTo>
                    <a:cubicBezTo>
                      <a:pt x="2473" y="26"/>
                      <a:pt x="2439" y="29"/>
                      <a:pt x="2403" y="39"/>
                    </a:cubicBezTo>
                    <a:cubicBezTo>
                      <a:pt x="2386" y="43"/>
                      <a:pt x="2366" y="51"/>
                      <a:pt x="2349" y="51"/>
                    </a:cubicBezTo>
                    <a:cubicBezTo>
                      <a:pt x="2336" y="51"/>
                      <a:pt x="2324" y="46"/>
                      <a:pt x="2317" y="29"/>
                    </a:cubicBezTo>
                    <a:cubicBezTo>
                      <a:pt x="2317" y="29"/>
                      <a:pt x="2317" y="29"/>
                      <a:pt x="2317" y="29"/>
                    </a:cubicBezTo>
                    <a:cubicBezTo>
                      <a:pt x="2316" y="29"/>
                      <a:pt x="2308" y="50"/>
                      <a:pt x="2310" y="53"/>
                    </a:cubicBezTo>
                    <a:cubicBezTo>
                      <a:pt x="2315" y="82"/>
                      <a:pt x="2327" y="88"/>
                      <a:pt x="2343" y="88"/>
                    </a:cubicBezTo>
                    <a:cubicBezTo>
                      <a:pt x="2348" y="88"/>
                      <a:pt x="2353" y="88"/>
                      <a:pt x="2358" y="87"/>
                    </a:cubicBezTo>
                    <a:cubicBezTo>
                      <a:pt x="2387" y="82"/>
                      <a:pt x="2422" y="60"/>
                      <a:pt x="2451" y="60"/>
                    </a:cubicBezTo>
                    <a:cubicBezTo>
                      <a:pt x="2454" y="60"/>
                      <a:pt x="2458" y="60"/>
                      <a:pt x="2461" y="61"/>
                    </a:cubicBezTo>
                    <a:cubicBezTo>
                      <a:pt x="2489" y="66"/>
                      <a:pt x="2519" y="64"/>
                      <a:pt x="2548" y="68"/>
                    </a:cubicBezTo>
                    <a:cubicBezTo>
                      <a:pt x="2577" y="70"/>
                      <a:pt x="2604" y="76"/>
                      <a:pt x="2630" y="87"/>
                    </a:cubicBezTo>
                    <a:cubicBezTo>
                      <a:pt x="2658" y="98"/>
                      <a:pt x="2661" y="153"/>
                      <a:pt x="2684" y="171"/>
                    </a:cubicBezTo>
                    <a:cubicBezTo>
                      <a:pt x="2706" y="187"/>
                      <a:pt x="2732" y="198"/>
                      <a:pt x="2753" y="220"/>
                    </a:cubicBezTo>
                    <a:cubicBezTo>
                      <a:pt x="2771" y="242"/>
                      <a:pt x="2794" y="260"/>
                      <a:pt x="2811" y="284"/>
                    </a:cubicBezTo>
                    <a:cubicBezTo>
                      <a:pt x="2828" y="309"/>
                      <a:pt x="2863" y="304"/>
                      <a:pt x="2879" y="331"/>
                    </a:cubicBezTo>
                    <a:cubicBezTo>
                      <a:pt x="2895" y="353"/>
                      <a:pt x="2879" y="415"/>
                      <a:pt x="2895" y="435"/>
                    </a:cubicBezTo>
                    <a:cubicBezTo>
                      <a:pt x="2912" y="459"/>
                      <a:pt x="2925" y="474"/>
                      <a:pt x="2940" y="494"/>
                    </a:cubicBezTo>
                    <a:cubicBezTo>
                      <a:pt x="2954" y="514"/>
                      <a:pt x="2991" y="504"/>
                      <a:pt x="3005" y="525"/>
                    </a:cubicBezTo>
                    <a:cubicBezTo>
                      <a:pt x="3014" y="538"/>
                      <a:pt x="3017" y="558"/>
                      <a:pt x="3023" y="577"/>
                    </a:cubicBezTo>
                    <a:cubicBezTo>
                      <a:pt x="3016" y="585"/>
                      <a:pt x="3012" y="593"/>
                      <a:pt x="3016" y="596"/>
                    </a:cubicBezTo>
                    <a:cubicBezTo>
                      <a:pt x="3025" y="604"/>
                      <a:pt x="3036" y="611"/>
                      <a:pt x="3049" y="620"/>
                    </a:cubicBezTo>
                    <a:cubicBezTo>
                      <a:pt x="3058" y="631"/>
                      <a:pt x="3071" y="640"/>
                      <a:pt x="3079" y="653"/>
                    </a:cubicBezTo>
                    <a:cubicBezTo>
                      <a:pt x="3093" y="672"/>
                      <a:pt x="3094" y="702"/>
                      <a:pt x="3108" y="721"/>
                    </a:cubicBezTo>
                    <a:cubicBezTo>
                      <a:pt x="3122" y="741"/>
                      <a:pt x="3152" y="742"/>
                      <a:pt x="3166" y="761"/>
                    </a:cubicBezTo>
                    <a:cubicBezTo>
                      <a:pt x="3170" y="768"/>
                      <a:pt x="3179" y="774"/>
                      <a:pt x="3188" y="779"/>
                    </a:cubicBezTo>
                    <a:cubicBezTo>
                      <a:pt x="3207" y="827"/>
                      <a:pt x="3217" y="880"/>
                      <a:pt x="3234" y="926"/>
                    </a:cubicBezTo>
                    <a:cubicBezTo>
                      <a:pt x="3245" y="970"/>
                      <a:pt x="3250" y="1017"/>
                      <a:pt x="3255" y="1064"/>
                    </a:cubicBezTo>
                    <a:cubicBezTo>
                      <a:pt x="3232" y="1017"/>
                      <a:pt x="3208" y="970"/>
                      <a:pt x="3175" y="931"/>
                    </a:cubicBezTo>
                    <a:cubicBezTo>
                      <a:pt x="3156" y="909"/>
                      <a:pt x="3135" y="889"/>
                      <a:pt x="3113" y="873"/>
                    </a:cubicBezTo>
                    <a:cubicBezTo>
                      <a:pt x="3105" y="854"/>
                      <a:pt x="3097" y="837"/>
                      <a:pt x="3084" y="819"/>
                    </a:cubicBezTo>
                    <a:cubicBezTo>
                      <a:pt x="3053" y="768"/>
                      <a:pt x="3021" y="716"/>
                      <a:pt x="2984" y="668"/>
                    </a:cubicBezTo>
                    <a:cubicBezTo>
                      <a:pt x="2945" y="621"/>
                      <a:pt x="2890" y="589"/>
                      <a:pt x="2849" y="544"/>
                    </a:cubicBezTo>
                    <a:cubicBezTo>
                      <a:pt x="2809" y="497"/>
                      <a:pt x="2775" y="442"/>
                      <a:pt x="2729" y="399"/>
                    </a:cubicBezTo>
                    <a:cubicBezTo>
                      <a:pt x="2684" y="357"/>
                      <a:pt x="2640" y="309"/>
                      <a:pt x="2588" y="273"/>
                    </a:cubicBezTo>
                    <a:cubicBezTo>
                      <a:pt x="2535" y="238"/>
                      <a:pt x="2472" y="225"/>
                      <a:pt x="2413" y="201"/>
                    </a:cubicBezTo>
                    <a:cubicBezTo>
                      <a:pt x="2376" y="172"/>
                      <a:pt x="2337" y="139"/>
                      <a:pt x="2295" y="117"/>
                    </a:cubicBezTo>
                    <a:cubicBezTo>
                      <a:pt x="2248" y="91"/>
                      <a:pt x="2190" y="95"/>
                      <a:pt x="2142" y="77"/>
                    </a:cubicBezTo>
                    <a:cubicBezTo>
                      <a:pt x="2091" y="63"/>
                      <a:pt x="2039" y="48"/>
                      <a:pt x="1983" y="48"/>
                    </a:cubicBezTo>
                    <a:cubicBezTo>
                      <a:pt x="1979" y="48"/>
                      <a:pt x="1974" y="48"/>
                      <a:pt x="1970" y="48"/>
                    </a:cubicBezTo>
                    <a:cubicBezTo>
                      <a:pt x="1909" y="53"/>
                      <a:pt x="1851" y="84"/>
                      <a:pt x="1796" y="97"/>
                    </a:cubicBezTo>
                    <a:cubicBezTo>
                      <a:pt x="1755" y="105"/>
                      <a:pt x="1717" y="119"/>
                      <a:pt x="1679" y="137"/>
                    </a:cubicBezTo>
                    <a:cubicBezTo>
                      <a:pt x="1604" y="119"/>
                      <a:pt x="1528" y="103"/>
                      <a:pt x="1450" y="102"/>
                    </a:cubicBezTo>
                    <a:cubicBezTo>
                      <a:pt x="1446" y="102"/>
                      <a:pt x="1442" y="102"/>
                      <a:pt x="1439" y="102"/>
                    </a:cubicBezTo>
                    <a:cubicBezTo>
                      <a:pt x="1352" y="102"/>
                      <a:pt x="1270" y="133"/>
                      <a:pt x="1187" y="152"/>
                    </a:cubicBezTo>
                    <a:cubicBezTo>
                      <a:pt x="1090" y="172"/>
                      <a:pt x="995" y="201"/>
                      <a:pt x="911" y="249"/>
                    </a:cubicBezTo>
                    <a:cubicBezTo>
                      <a:pt x="827" y="302"/>
                      <a:pt x="761" y="379"/>
                      <a:pt x="695" y="442"/>
                    </a:cubicBezTo>
                    <a:cubicBezTo>
                      <a:pt x="638" y="494"/>
                      <a:pt x="592" y="551"/>
                      <a:pt x="548" y="613"/>
                    </a:cubicBezTo>
                    <a:cubicBezTo>
                      <a:pt x="504" y="643"/>
                      <a:pt x="461" y="681"/>
                      <a:pt x="420" y="717"/>
                    </a:cubicBezTo>
                    <a:cubicBezTo>
                      <a:pt x="375" y="759"/>
                      <a:pt x="360" y="825"/>
                      <a:pt x="321" y="871"/>
                    </a:cubicBezTo>
                    <a:cubicBezTo>
                      <a:pt x="283" y="915"/>
                      <a:pt x="225" y="953"/>
                      <a:pt x="193" y="1006"/>
                    </a:cubicBezTo>
                    <a:cubicBezTo>
                      <a:pt x="160" y="1060"/>
                      <a:pt x="141" y="1118"/>
                      <a:pt x="115" y="1176"/>
                    </a:cubicBezTo>
                    <a:cubicBezTo>
                      <a:pt x="93" y="1232"/>
                      <a:pt x="53" y="1287"/>
                      <a:pt x="39" y="1349"/>
                    </a:cubicBezTo>
                    <a:cubicBezTo>
                      <a:pt x="24" y="1411"/>
                      <a:pt x="31" y="1474"/>
                      <a:pt x="25" y="1536"/>
                    </a:cubicBezTo>
                    <a:cubicBezTo>
                      <a:pt x="18" y="1598"/>
                      <a:pt x="31" y="1660"/>
                      <a:pt x="31" y="1722"/>
                    </a:cubicBezTo>
                    <a:cubicBezTo>
                      <a:pt x="32" y="1784"/>
                      <a:pt x="0" y="1850"/>
                      <a:pt x="10" y="1913"/>
                    </a:cubicBezTo>
                    <a:cubicBezTo>
                      <a:pt x="17" y="1954"/>
                      <a:pt x="39" y="1990"/>
                      <a:pt x="62" y="2026"/>
                    </a:cubicBezTo>
                    <a:cubicBezTo>
                      <a:pt x="68" y="2069"/>
                      <a:pt x="88" y="2111"/>
                      <a:pt x="102" y="2153"/>
                    </a:cubicBezTo>
                    <a:cubicBezTo>
                      <a:pt x="116" y="2191"/>
                      <a:pt x="132" y="2230"/>
                      <a:pt x="152" y="2266"/>
                    </a:cubicBezTo>
                    <a:cubicBezTo>
                      <a:pt x="157" y="2299"/>
                      <a:pt x="160" y="2333"/>
                      <a:pt x="167" y="2366"/>
                    </a:cubicBezTo>
                    <a:cubicBezTo>
                      <a:pt x="203" y="2542"/>
                      <a:pt x="292" y="2706"/>
                      <a:pt x="386" y="2857"/>
                    </a:cubicBezTo>
                    <a:cubicBezTo>
                      <a:pt x="477" y="3010"/>
                      <a:pt x="583" y="3159"/>
                      <a:pt x="723" y="3276"/>
                    </a:cubicBezTo>
                    <a:cubicBezTo>
                      <a:pt x="861" y="3393"/>
                      <a:pt x="1013" y="3497"/>
                      <a:pt x="1185" y="3565"/>
                    </a:cubicBezTo>
                    <a:cubicBezTo>
                      <a:pt x="1352" y="3629"/>
                      <a:pt x="1531" y="3646"/>
                      <a:pt x="1712" y="3646"/>
                    </a:cubicBezTo>
                    <a:cubicBezTo>
                      <a:pt x="1719" y="3646"/>
                      <a:pt x="1727" y="3646"/>
                      <a:pt x="1734" y="3646"/>
                    </a:cubicBezTo>
                    <a:cubicBezTo>
                      <a:pt x="1904" y="3643"/>
                      <a:pt x="2088" y="3606"/>
                      <a:pt x="2246" y="3508"/>
                    </a:cubicBezTo>
                    <a:cubicBezTo>
                      <a:pt x="2253" y="3521"/>
                      <a:pt x="2259" y="3525"/>
                      <a:pt x="2266" y="3529"/>
                    </a:cubicBezTo>
                    <a:cubicBezTo>
                      <a:pt x="2216" y="3556"/>
                      <a:pt x="2164" y="3584"/>
                      <a:pt x="2110" y="3610"/>
                    </a:cubicBezTo>
                    <a:cubicBezTo>
                      <a:pt x="2065" y="3633"/>
                      <a:pt x="2011" y="3660"/>
                      <a:pt x="1958" y="3660"/>
                    </a:cubicBezTo>
                    <a:cubicBezTo>
                      <a:pt x="1943" y="3660"/>
                      <a:pt x="1928" y="3658"/>
                      <a:pt x="1913" y="3653"/>
                    </a:cubicBezTo>
                    <a:cubicBezTo>
                      <a:pt x="1913" y="3653"/>
                      <a:pt x="1913" y="3653"/>
                      <a:pt x="1913" y="3653"/>
                    </a:cubicBezTo>
                    <a:cubicBezTo>
                      <a:pt x="1909" y="3653"/>
                      <a:pt x="1909" y="3675"/>
                      <a:pt x="1913" y="3676"/>
                    </a:cubicBezTo>
                    <a:cubicBezTo>
                      <a:pt x="1936" y="3690"/>
                      <a:pt x="1957" y="3695"/>
                      <a:pt x="1979" y="3695"/>
                    </a:cubicBezTo>
                    <a:cubicBezTo>
                      <a:pt x="2004" y="3695"/>
                      <a:pt x="2028" y="3688"/>
                      <a:pt x="2052" y="3680"/>
                    </a:cubicBezTo>
                    <a:cubicBezTo>
                      <a:pt x="2122" y="3654"/>
                      <a:pt x="2183" y="3600"/>
                      <a:pt x="2250" y="3577"/>
                    </a:cubicBezTo>
                    <a:cubicBezTo>
                      <a:pt x="2310" y="3555"/>
                      <a:pt x="2369" y="3525"/>
                      <a:pt x="2424" y="3490"/>
                    </a:cubicBezTo>
                    <a:cubicBezTo>
                      <a:pt x="2484" y="3456"/>
                      <a:pt x="2535" y="3426"/>
                      <a:pt x="2589" y="3394"/>
                    </a:cubicBezTo>
                    <a:lnTo>
                      <a:pt x="2590" y="3394"/>
                    </a:lnTo>
                    <a:cubicBezTo>
                      <a:pt x="2594" y="3394"/>
                      <a:pt x="2597" y="3395"/>
                      <a:pt x="2600" y="3395"/>
                    </a:cubicBezTo>
                    <a:cubicBezTo>
                      <a:pt x="2601" y="3395"/>
                      <a:pt x="2603" y="3395"/>
                      <a:pt x="2604" y="3394"/>
                    </a:cubicBezTo>
                    <a:cubicBezTo>
                      <a:pt x="2629" y="3387"/>
                      <a:pt x="2650" y="3373"/>
                      <a:pt x="2676" y="3366"/>
                    </a:cubicBezTo>
                    <a:cubicBezTo>
                      <a:pt x="2713" y="3360"/>
                      <a:pt x="2753" y="3353"/>
                      <a:pt x="2784" y="3332"/>
                    </a:cubicBezTo>
                    <a:cubicBezTo>
                      <a:pt x="2809" y="3318"/>
                      <a:pt x="2830" y="3303"/>
                      <a:pt x="2851" y="3288"/>
                    </a:cubicBezTo>
                    <a:cubicBezTo>
                      <a:pt x="2871" y="3289"/>
                      <a:pt x="2897" y="3296"/>
                      <a:pt x="2917" y="3296"/>
                    </a:cubicBezTo>
                    <a:cubicBezTo>
                      <a:pt x="2926" y="3296"/>
                      <a:pt x="2933" y="3295"/>
                      <a:pt x="2939" y="3292"/>
                    </a:cubicBezTo>
                    <a:cubicBezTo>
                      <a:pt x="2962" y="3280"/>
                      <a:pt x="2983" y="3262"/>
                      <a:pt x="3007" y="3247"/>
                    </a:cubicBezTo>
                    <a:cubicBezTo>
                      <a:pt x="3031" y="3230"/>
                      <a:pt x="3024" y="3192"/>
                      <a:pt x="3043" y="3174"/>
                    </a:cubicBezTo>
                    <a:cubicBezTo>
                      <a:pt x="3064" y="3157"/>
                      <a:pt x="3104" y="3152"/>
                      <a:pt x="3124" y="3133"/>
                    </a:cubicBezTo>
                    <a:cubicBezTo>
                      <a:pt x="3144" y="3112"/>
                      <a:pt x="3153" y="3088"/>
                      <a:pt x="3171" y="3068"/>
                    </a:cubicBezTo>
                    <a:cubicBezTo>
                      <a:pt x="3188" y="3047"/>
                      <a:pt x="3219" y="3033"/>
                      <a:pt x="3234" y="3010"/>
                    </a:cubicBezTo>
                    <a:cubicBezTo>
                      <a:pt x="3248" y="2988"/>
                      <a:pt x="3247" y="2955"/>
                      <a:pt x="3258" y="2933"/>
                    </a:cubicBezTo>
                    <a:lnTo>
                      <a:pt x="3263" y="2918"/>
                    </a:lnTo>
                    <a:cubicBezTo>
                      <a:pt x="3309" y="2885"/>
                      <a:pt x="3373" y="2863"/>
                      <a:pt x="3408" y="2816"/>
                    </a:cubicBezTo>
                    <a:cubicBezTo>
                      <a:pt x="3446" y="2765"/>
                      <a:pt x="3477" y="2709"/>
                      <a:pt x="3510" y="2651"/>
                    </a:cubicBezTo>
                    <a:cubicBezTo>
                      <a:pt x="3540" y="2594"/>
                      <a:pt x="3536" y="2524"/>
                      <a:pt x="3558" y="2464"/>
                    </a:cubicBezTo>
                    <a:cubicBezTo>
                      <a:pt x="3584" y="2406"/>
                      <a:pt x="3623" y="2348"/>
                      <a:pt x="3642" y="2285"/>
                    </a:cubicBezTo>
                    <a:cubicBezTo>
                      <a:pt x="3656" y="2221"/>
                      <a:pt x="3662" y="2155"/>
                      <a:pt x="3668" y="2091"/>
                    </a:cubicBezTo>
                    <a:cubicBezTo>
                      <a:pt x="3676" y="2025"/>
                      <a:pt x="3697" y="1960"/>
                      <a:pt x="3697" y="1894"/>
                    </a:cubicBezTo>
                    <a:cubicBezTo>
                      <a:pt x="3693" y="1829"/>
                      <a:pt x="3675" y="1763"/>
                      <a:pt x="3664" y="1700"/>
                    </a:cubicBezTo>
                    <a:cubicBezTo>
                      <a:pt x="3657" y="1635"/>
                      <a:pt x="3632" y="1573"/>
                      <a:pt x="3616" y="1509"/>
                    </a:cubicBezTo>
                    <a:cubicBezTo>
                      <a:pt x="3601" y="1445"/>
                      <a:pt x="3618" y="1371"/>
                      <a:pt x="3595" y="1309"/>
                    </a:cubicBezTo>
                    <a:cubicBezTo>
                      <a:pt x="3568" y="1233"/>
                      <a:pt x="3492" y="1182"/>
                      <a:pt x="3449" y="1116"/>
                    </a:cubicBezTo>
                    <a:cubicBezTo>
                      <a:pt x="3463" y="1109"/>
                      <a:pt x="3478" y="1100"/>
                      <a:pt x="3477" y="1098"/>
                    </a:cubicBezTo>
                    <a:cubicBezTo>
                      <a:pt x="3460" y="1079"/>
                      <a:pt x="3433" y="1068"/>
                      <a:pt x="3430" y="1041"/>
                    </a:cubicBezTo>
                    <a:cubicBezTo>
                      <a:pt x="3429" y="1013"/>
                      <a:pt x="3449" y="972"/>
                      <a:pt x="3452" y="940"/>
                    </a:cubicBezTo>
                    <a:cubicBezTo>
                      <a:pt x="3456" y="907"/>
                      <a:pt x="3479" y="860"/>
                      <a:pt x="3479" y="830"/>
                    </a:cubicBezTo>
                    <a:cubicBezTo>
                      <a:pt x="3479" y="797"/>
                      <a:pt x="3459" y="779"/>
                      <a:pt x="3451" y="754"/>
                    </a:cubicBezTo>
                    <a:cubicBezTo>
                      <a:pt x="3441" y="727"/>
                      <a:pt x="3413" y="713"/>
                      <a:pt x="3400" y="687"/>
                    </a:cubicBezTo>
                    <a:cubicBezTo>
                      <a:pt x="3387" y="661"/>
                      <a:pt x="3389" y="621"/>
                      <a:pt x="3372" y="598"/>
                    </a:cubicBezTo>
                    <a:cubicBezTo>
                      <a:pt x="3354" y="573"/>
                      <a:pt x="3353" y="537"/>
                      <a:pt x="3332" y="515"/>
                    </a:cubicBezTo>
                    <a:cubicBezTo>
                      <a:pt x="3313" y="493"/>
                      <a:pt x="3266" y="500"/>
                      <a:pt x="3245" y="479"/>
                    </a:cubicBezTo>
                    <a:lnTo>
                      <a:pt x="3182" y="421"/>
                    </a:lnTo>
                    <a:cubicBezTo>
                      <a:pt x="3162" y="403"/>
                      <a:pt x="3152" y="370"/>
                      <a:pt x="3128" y="351"/>
                    </a:cubicBezTo>
                    <a:cubicBezTo>
                      <a:pt x="3108" y="331"/>
                      <a:pt x="3093" y="303"/>
                      <a:pt x="3072" y="284"/>
                    </a:cubicBezTo>
                    <a:cubicBezTo>
                      <a:pt x="3050" y="266"/>
                      <a:pt x="3031" y="241"/>
                      <a:pt x="3009" y="225"/>
                    </a:cubicBezTo>
                    <a:cubicBezTo>
                      <a:pt x="2984" y="207"/>
                      <a:pt x="2948" y="208"/>
                      <a:pt x="2928" y="190"/>
                    </a:cubicBezTo>
                    <a:cubicBezTo>
                      <a:pt x="2906" y="171"/>
                      <a:pt x="2892" y="139"/>
                      <a:pt x="2870" y="119"/>
                    </a:cubicBezTo>
                    <a:cubicBezTo>
                      <a:pt x="2846" y="101"/>
                      <a:pt x="2828" y="75"/>
                      <a:pt x="2804" y="55"/>
                    </a:cubicBezTo>
                    <a:cubicBezTo>
                      <a:pt x="2780" y="36"/>
                      <a:pt x="2742" y="46"/>
                      <a:pt x="2716" y="32"/>
                    </a:cubicBezTo>
                    <a:cubicBezTo>
                      <a:pt x="2687" y="18"/>
                      <a:pt x="2658" y="2"/>
                      <a:pt x="2623" y="0"/>
                    </a:cubicBezTo>
                    <a:cubicBezTo>
                      <a:pt x="2622" y="0"/>
                      <a:pt x="2621" y="0"/>
                      <a:pt x="2620"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29"/>
              <p:cNvSpPr/>
              <p:nvPr/>
            </p:nvSpPr>
            <p:spPr>
              <a:xfrm>
                <a:off x="738825" y="3892575"/>
                <a:ext cx="93225" cy="91800"/>
              </a:xfrm>
              <a:custGeom>
                <a:rect b="b" l="l" r="r" t="t"/>
                <a:pathLst>
                  <a:path extrusionOk="0" h="3672" w="3729">
                    <a:moveTo>
                      <a:pt x="2134" y="638"/>
                    </a:moveTo>
                    <a:lnTo>
                      <a:pt x="2134" y="638"/>
                    </a:lnTo>
                    <a:cubicBezTo>
                      <a:pt x="2189" y="658"/>
                      <a:pt x="2241" y="678"/>
                      <a:pt x="2295" y="703"/>
                    </a:cubicBezTo>
                    <a:cubicBezTo>
                      <a:pt x="2285" y="704"/>
                      <a:pt x="2276" y="706"/>
                      <a:pt x="2266" y="707"/>
                    </a:cubicBezTo>
                    <a:cubicBezTo>
                      <a:pt x="2223" y="684"/>
                      <a:pt x="2178" y="662"/>
                      <a:pt x="2134" y="638"/>
                    </a:cubicBezTo>
                    <a:close/>
                    <a:moveTo>
                      <a:pt x="1604" y="771"/>
                    </a:moveTo>
                    <a:cubicBezTo>
                      <a:pt x="1710" y="773"/>
                      <a:pt x="1824" y="795"/>
                      <a:pt x="1937" y="828"/>
                    </a:cubicBezTo>
                    <a:cubicBezTo>
                      <a:pt x="1922" y="837"/>
                      <a:pt x="1907" y="845"/>
                      <a:pt x="1893" y="854"/>
                    </a:cubicBezTo>
                    <a:cubicBezTo>
                      <a:pt x="1757" y="816"/>
                      <a:pt x="1617" y="793"/>
                      <a:pt x="1472" y="790"/>
                    </a:cubicBezTo>
                    <a:cubicBezTo>
                      <a:pt x="1513" y="780"/>
                      <a:pt x="1556" y="771"/>
                      <a:pt x="1604" y="771"/>
                    </a:cubicBezTo>
                    <a:close/>
                    <a:moveTo>
                      <a:pt x="1999" y="848"/>
                    </a:moveTo>
                    <a:cubicBezTo>
                      <a:pt x="2018" y="854"/>
                      <a:pt x="2038" y="856"/>
                      <a:pt x="2057" y="864"/>
                    </a:cubicBezTo>
                    <a:cubicBezTo>
                      <a:pt x="2075" y="872"/>
                      <a:pt x="2094" y="883"/>
                      <a:pt x="2112" y="892"/>
                    </a:cubicBezTo>
                    <a:cubicBezTo>
                      <a:pt x="2087" y="893"/>
                      <a:pt x="2064" y="897"/>
                      <a:pt x="2038" y="900"/>
                    </a:cubicBezTo>
                    <a:cubicBezTo>
                      <a:pt x="2011" y="890"/>
                      <a:pt x="1985" y="882"/>
                      <a:pt x="1958" y="872"/>
                    </a:cubicBezTo>
                    <a:lnTo>
                      <a:pt x="1999" y="848"/>
                    </a:lnTo>
                    <a:close/>
                    <a:moveTo>
                      <a:pt x="2177" y="936"/>
                    </a:moveTo>
                    <a:cubicBezTo>
                      <a:pt x="2183" y="936"/>
                      <a:pt x="2190" y="936"/>
                      <a:pt x="2197" y="937"/>
                    </a:cubicBezTo>
                    <a:cubicBezTo>
                      <a:pt x="2254" y="971"/>
                      <a:pt x="2307" y="1009"/>
                      <a:pt x="2361" y="1048"/>
                    </a:cubicBezTo>
                    <a:cubicBezTo>
                      <a:pt x="2307" y="1014"/>
                      <a:pt x="2252" y="985"/>
                      <a:pt x="2196" y="959"/>
                    </a:cubicBezTo>
                    <a:cubicBezTo>
                      <a:pt x="2177" y="951"/>
                      <a:pt x="2156" y="944"/>
                      <a:pt x="2135" y="937"/>
                    </a:cubicBezTo>
                    <a:cubicBezTo>
                      <a:pt x="2149" y="937"/>
                      <a:pt x="2163" y="936"/>
                      <a:pt x="2177" y="936"/>
                    </a:cubicBezTo>
                    <a:close/>
                    <a:moveTo>
                      <a:pt x="2362" y="728"/>
                    </a:moveTo>
                    <a:cubicBezTo>
                      <a:pt x="2490" y="790"/>
                      <a:pt x="2611" y="864"/>
                      <a:pt x="2731" y="941"/>
                    </a:cubicBezTo>
                    <a:cubicBezTo>
                      <a:pt x="2748" y="954"/>
                      <a:pt x="2766" y="967"/>
                      <a:pt x="2782" y="980"/>
                    </a:cubicBezTo>
                    <a:cubicBezTo>
                      <a:pt x="2788" y="987"/>
                      <a:pt x="2790" y="995"/>
                      <a:pt x="2796" y="1002"/>
                    </a:cubicBezTo>
                    <a:cubicBezTo>
                      <a:pt x="2800" y="1024"/>
                      <a:pt x="2800" y="1047"/>
                      <a:pt x="2796" y="1068"/>
                    </a:cubicBezTo>
                    <a:cubicBezTo>
                      <a:pt x="2673" y="945"/>
                      <a:pt x="2525" y="852"/>
                      <a:pt x="2378" y="768"/>
                    </a:cubicBezTo>
                    <a:cubicBezTo>
                      <a:pt x="2357" y="755"/>
                      <a:pt x="2335" y="744"/>
                      <a:pt x="2314" y="733"/>
                    </a:cubicBezTo>
                    <a:cubicBezTo>
                      <a:pt x="2329" y="732"/>
                      <a:pt x="2345" y="731"/>
                      <a:pt x="2362" y="728"/>
                    </a:cubicBezTo>
                    <a:close/>
                    <a:moveTo>
                      <a:pt x="1461" y="1090"/>
                    </a:moveTo>
                    <a:lnTo>
                      <a:pt x="1461" y="1090"/>
                    </a:lnTo>
                    <a:cubicBezTo>
                      <a:pt x="1447" y="1091"/>
                      <a:pt x="1433" y="1095"/>
                      <a:pt x="1420" y="1097"/>
                    </a:cubicBezTo>
                    <a:cubicBezTo>
                      <a:pt x="1406" y="1098"/>
                      <a:pt x="1391" y="1104"/>
                      <a:pt x="1377" y="1105"/>
                    </a:cubicBezTo>
                    <a:cubicBezTo>
                      <a:pt x="1376" y="1104"/>
                      <a:pt x="1376" y="1098"/>
                      <a:pt x="1373" y="1095"/>
                    </a:cubicBezTo>
                    <a:cubicBezTo>
                      <a:pt x="1403" y="1091"/>
                      <a:pt x="1432" y="1091"/>
                      <a:pt x="1461" y="1090"/>
                    </a:cubicBezTo>
                    <a:close/>
                    <a:moveTo>
                      <a:pt x="2823" y="1048"/>
                    </a:moveTo>
                    <a:cubicBezTo>
                      <a:pt x="2837" y="1071"/>
                      <a:pt x="2852" y="1091"/>
                      <a:pt x="2865" y="1113"/>
                    </a:cubicBezTo>
                    <a:cubicBezTo>
                      <a:pt x="2865" y="1113"/>
                      <a:pt x="2865" y="1113"/>
                      <a:pt x="2865" y="1114"/>
                    </a:cubicBezTo>
                    <a:lnTo>
                      <a:pt x="2865" y="1114"/>
                    </a:lnTo>
                    <a:cubicBezTo>
                      <a:pt x="2850" y="1103"/>
                      <a:pt x="2835" y="1092"/>
                      <a:pt x="2818" y="1080"/>
                    </a:cubicBezTo>
                    <a:cubicBezTo>
                      <a:pt x="2822" y="1071"/>
                      <a:pt x="2822" y="1058"/>
                      <a:pt x="2823" y="1048"/>
                    </a:cubicBezTo>
                    <a:close/>
                    <a:moveTo>
                      <a:pt x="1334" y="1099"/>
                    </a:moveTo>
                    <a:cubicBezTo>
                      <a:pt x="1336" y="1105"/>
                      <a:pt x="1336" y="1110"/>
                      <a:pt x="1337" y="1113"/>
                    </a:cubicBezTo>
                    <a:cubicBezTo>
                      <a:pt x="1227" y="1137"/>
                      <a:pt x="1118" y="1171"/>
                      <a:pt x="1014" y="1219"/>
                    </a:cubicBezTo>
                    <a:cubicBezTo>
                      <a:pt x="1021" y="1205"/>
                      <a:pt x="1027" y="1189"/>
                      <a:pt x="1034" y="1175"/>
                    </a:cubicBezTo>
                    <a:cubicBezTo>
                      <a:pt x="1088" y="1153"/>
                      <a:pt x="1143" y="1137"/>
                      <a:pt x="1201" y="1123"/>
                    </a:cubicBezTo>
                    <a:cubicBezTo>
                      <a:pt x="1245" y="1112"/>
                      <a:pt x="1289" y="1106"/>
                      <a:pt x="1334" y="1099"/>
                    </a:cubicBezTo>
                    <a:close/>
                    <a:moveTo>
                      <a:pt x="1687" y="1282"/>
                    </a:moveTo>
                    <a:cubicBezTo>
                      <a:pt x="1713" y="1284"/>
                      <a:pt x="1738" y="1287"/>
                      <a:pt x="1764" y="1289"/>
                    </a:cubicBezTo>
                    <a:cubicBezTo>
                      <a:pt x="1729" y="1296"/>
                      <a:pt x="1699" y="1310"/>
                      <a:pt x="1669" y="1324"/>
                    </a:cubicBezTo>
                    <a:cubicBezTo>
                      <a:pt x="1673" y="1310"/>
                      <a:pt x="1674" y="1296"/>
                      <a:pt x="1678" y="1282"/>
                    </a:cubicBezTo>
                    <a:close/>
                    <a:moveTo>
                      <a:pt x="978" y="1360"/>
                    </a:moveTo>
                    <a:lnTo>
                      <a:pt x="978" y="1360"/>
                    </a:lnTo>
                    <a:cubicBezTo>
                      <a:pt x="970" y="1365"/>
                      <a:pt x="959" y="1372"/>
                      <a:pt x="950" y="1377"/>
                    </a:cubicBezTo>
                    <a:cubicBezTo>
                      <a:pt x="952" y="1373"/>
                      <a:pt x="952" y="1371"/>
                      <a:pt x="953" y="1366"/>
                    </a:cubicBezTo>
                    <a:cubicBezTo>
                      <a:pt x="960" y="1365"/>
                      <a:pt x="970" y="1364"/>
                      <a:pt x="978" y="1360"/>
                    </a:cubicBezTo>
                    <a:close/>
                    <a:moveTo>
                      <a:pt x="1845" y="1302"/>
                    </a:moveTo>
                    <a:cubicBezTo>
                      <a:pt x="1878" y="1306"/>
                      <a:pt x="1908" y="1311"/>
                      <a:pt x="1940" y="1325"/>
                    </a:cubicBezTo>
                    <a:cubicBezTo>
                      <a:pt x="2013" y="1355"/>
                      <a:pt x="2068" y="1419"/>
                      <a:pt x="2122" y="1470"/>
                    </a:cubicBezTo>
                    <a:cubicBezTo>
                      <a:pt x="2068" y="1441"/>
                      <a:pt x="2011" y="1419"/>
                      <a:pt x="1955" y="1399"/>
                    </a:cubicBezTo>
                    <a:cubicBezTo>
                      <a:pt x="1878" y="1375"/>
                      <a:pt x="1797" y="1355"/>
                      <a:pt x="1714" y="1350"/>
                    </a:cubicBezTo>
                    <a:cubicBezTo>
                      <a:pt x="1757" y="1331"/>
                      <a:pt x="1798" y="1313"/>
                      <a:pt x="1845" y="1302"/>
                    </a:cubicBezTo>
                    <a:close/>
                    <a:moveTo>
                      <a:pt x="3143" y="587"/>
                    </a:moveTo>
                    <a:lnTo>
                      <a:pt x="3143" y="587"/>
                    </a:lnTo>
                    <a:cubicBezTo>
                      <a:pt x="3158" y="597"/>
                      <a:pt x="3172" y="609"/>
                      <a:pt x="3183" y="623"/>
                    </a:cubicBezTo>
                    <a:cubicBezTo>
                      <a:pt x="3238" y="682"/>
                      <a:pt x="3290" y="742"/>
                      <a:pt x="3337" y="808"/>
                    </a:cubicBezTo>
                    <a:cubicBezTo>
                      <a:pt x="3382" y="872"/>
                      <a:pt x="3421" y="947"/>
                      <a:pt x="3448" y="1024"/>
                    </a:cubicBezTo>
                    <a:cubicBezTo>
                      <a:pt x="3476" y="1105"/>
                      <a:pt x="3448" y="1196"/>
                      <a:pt x="3455" y="1276"/>
                    </a:cubicBezTo>
                    <a:cubicBezTo>
                      <a:pt x="3462" y="1357"/>
                      <a:pt x="3469" y="1435"/>
                      <a:pt x="3455" y="1516"/>
                    </a:cubicBezTo>
                    <a:cubicBezTo>
                      <a:pt x="3454" y="1529"/>
                      <a:pt x="3450" y="1538"/>
                      <a:pt x="3448" y="1551"/>
                    </a:cubicBezTo>
                    <a:cubicBezTo>
                      <a:pt x="3422" y="1478"/>
                      <a:pt x="3389" y="1409"/>
                      <a:pt x="3352" y="1344"/>
                    </a:cubicBezTo>
                    <a:cubicBezTo>
                      <a:pt x="3360" y="1313"/>
                      <a:pt x="3367" y="1281"/>
                      <a:pt x="3363" y="1249"/>
                    </a:cubicBezTo>
                    <a:cubicBezTo>
                      <a:pt x="3355" y="1187"/>
                      <a:pt x="3334" y="1130"/>
                      <a:pt x="3322" y="1069"/>
                    </a:cubicBezTo>
                    <a:cubicBezTo>
                      <a:pt x="3311" y="1007"/>
                      <a:pt x="3290" y="948"/>
                      <a:pt x="3269" y="886"/>
                    </a:cubicBezTo>
                    <a:cubicBezTo>
                      <a:pt x="3250" y="824"/>
                      <a:pt x="3198" y="780"/>
                      <a:pt x="3170" y="724"/>
                    </a:cubicBezTo>
                    <a:cubicBezTo>
                      <a:pt x="3154" y="685"/>
                      <a:pt x="3154" y="632"/>
                      <a:pt x="3143" y="587"/>
                    </a:cubicBezTo>
                    <a:close/>
                    <a:moveTo>
                      <a:pt x="2481" y="1137"/>
                    </a:moveTo>
                    <a:lnTo>
                      <a:pt x="2481" y="1137"/>
                    </a:lnTo>
                    <a:cubicBezTo>
                      <a:pt x="2629" y="1241"/>
                      <a:pt x="2793" y="1344"/>
                      <a:pt x="2883" y="1508"/>
                    </a:cubicBezTo>
                    <a:cubicBezTo>
                      <a:pt x="2898" y="1536"/>
                      <a:pt x="2910" y="1566"/>
                      <a:pt x="2921" y="1595"/>
                    </a:cubicBezTo>
                    <a:cubicBezTo>
                      <a:pt x="2909" y="1573"/>
                      <a:pt x="2898" y="1549"/>
                      <a:pt x="2884" y="1529"/>
                    </a:cubicBezTo>
                    <a:cubicBezTo>
                      <a:pt x="2818" y="1423"/>
                      <a:pt x="2723" y="1344"/>
                      <a:pt x="2624" y="1282"/>
                    </a:cubicBezTo>
                    <a:cubicBezTo>
                      <a:pt x="2581" y="1229"/>
                      <a:pt x="2533" y="1181"/>
                      <a:pt x="2481" y="1137"/>
                    </a:cubicBezTo>
                    <a:close/>
                    <a:moveTo>
                      <a:pt x="1607" y="1657"/>
                    </a:moveTo>
                    <a:lnTo>
                      <a:pt x="1607" y="1669"/>
                    </a:lnTo>
                    <a:cubicBezTo>
                      <a:pt x="1534" y="1691"/>
                      <a:pt x="1465" y="1728"/>
                      <a:pt x="1410" y="1777"/>
                    </a:cubicBezTo>
                    <a:cubicBezTo>
                      <a:pt x="1387" y="1793"/>
                      <a:pt x="1366" y="1815"/>
                      <a:pt x="1348" y="1840"/>
                    </a:cubicBezTo>
                    <a:cubicBezTo>
                      <a:pt x="1343" y="1841"/>
                      <a:pt x="1336" y="1843"/>
                      <a:pt x="1330" y="1845"/>
                    </a:cubicBezTo>
                    <a:cubicBezTo>
                      <a:pt x="1332" y="1841"/>
                      <a:pt x="1332" y="1836"/>
                      <a:pt x="1334" y="1833"/>
                    </a:cubicBezTo>
                    <a:cubicBezTo>
                      <a:pt x="1336" y="1829"/>
                      <a:pt x="1337" y="1826"/>
                      <a:pt x="1341" y="1822"/>
                    </a:cubicBezTo>
                    <a:cubicBezTo>
                      <a:pt x="1392" y="1739"/>
                      <a:pt x="1476" y="1702"/>
                      <a:pt x="1563" y="1675"/>
                    </a:cubicBezTo>
                    <a:cubicBezTo>
                      <a:pt x="1577" y="1668"/>
                      <a:pt x="1592" y="1662"/>
                      <a:pt x="1607" y="1657"/>
                    </a:cubicBezTo>
                    <a:close/>
                    <a:moveTo>
                      <a:pt x="664" y="1668"/>
                    </a:moveTo>
                    <a:cubicBezTo>
                      <a:pt x="664" y="1688"/>
                      <a:pt x="663" y="1709"/>
                      <a:pt x="663" y="1728"/>
                    </a:cubicBezTo>
                    <a:cubicBezTo>
                      <a:pt x="663" y="1767"/>
                      <a:pt x="667" y="1807"/>
                      <a:pt x="671" y="1847"/>
                    </a:cubicBezTo>
                    <a:cubicBezTo>
                      <a:pt x="664" y="1862"/>
                      <a:pt x="660" y="1877"/>
                      <a:pt x="655" y="1893"/>
                    </a:cubicBezTo>
                    <a:cubicBezTo>
                      <a:pt x="650" y="1815"/>
                      <a:pt x="655" y="1739"/>
                      <a:pt x="664" y="1668"/>
                    </a:cubicBezTo>
                    <a:close/>
                    <a:moveTo>
                      <a:pt x="3580" y="1705"/>
                    </a:moveTo>
                    <a:cubicBezTo>
                      <a:pt x="3580" y="1708"/>
                      <a:pt x="3582" y="1709"/>
                      <a:pt x="3582" y="1709"/>
                    </a:cubicBezTo>
                    <a:cubicBezTo>
                      <a:pt x="3587" y="1756"/>
                      <a:pt x="3600" y="1801"/>
                      <a:pt x="3601" y="1849"/>
                    </a:cubicBezTo>
                    <a:cubicBezTo>
                      <a:pt x="3606" y="1898"/>
                      <a:pt x="3601" y="1946"/>
                      <a:pt x="3594" y="1993"/>
                    </a:cubicBezTo>
                    <a:cubicBezTo>
                      <a:pt x="3590" y="2008"/>
                      <a:pt x="3582" y="2021"/>
                      <a:pt x="3572" y="2034"/>
                    </a:cubicBezTo>
                    <a:cubicBezTo>
                      <a:pt x="3562" y="2004"/>
                      <a:pt x="3554" y="1972"/>
                      <a:pt x="3547" y="1943"/>
                    </a:cubicBezTo>
                    <a:cubicBezTo>
                      <a:pt x="3542" y="1916"/>
                      <a:pt x="3532" y="1888"/>
                      <a:pt x="3521" y="1862"/>
                    </a:cubicBezTo>
                    <a:cubicBezTo>
                      <a:pt x="3545" y="1814"/>
                      <a:pt x="3565" y="1760"/>
                      <a:pt x="3580" y="1705"/>
                    </a:cubicBezTo>
                    <a:close/>
                    <a:moveTo>
                      <a:pt x="2492" y="1501"/>
                    </a:moveTo>
                    <a:cubicBezTo>
                      <a:pt x="2583" y="1642"/>
                      <a:pt x="2610" y="1818"/>
                      <a:pt x="2588" y="1955"/>
                    </a:cubicBezTo>
                    <a:cubicBezTo>
                      <a:pt x="2584" y="1984"/>
                      <a:pt x="2577" y="2015"/>
                      <a:pt x="2567" y="2046"/>
                    </a:cubicBezTo>
                    <a:cubicBezTo>
                      <a:pt x="2569" y="2005"/>
                      <a:pt x="2570" y="1962"/>
                      <a:pt x="2570" y="1921"/>
                    </a:cubicBezTo>
                    <a:cubicBezTo>
                      <a:pt x="2570" y="1827"/>
                      <a:pt x="2580" y="1728"/>
                      <a:pt x="2550" y="1629"/>
                    </a:cubicBezTo>
                    <a:cubicBezTo>
                      <a:pt x="2536" y="1585"/>
                      <a:pt x="2515" y="1543"/>
                      <a:pt x="2492" y="1501"/>
                    </a:cubicBezTo>
                    <a:close/>
                    <a:moveTo>
                      <a:pt x="1787" y="1612"/>
                    </a:moveTo>
                    <a:cubicBezTo>
                      <a:pt x="1808" y="1612"/>
                      <a:pt x="1829" y="1614"/>
                      <a:pt x="1850" y="1620"/>
                    </a:cubicBezTo>
                    <a:cubicBezTo>
                      <a:pt x="1950" y="1642"/>
                      <a:pt x="2046" y="1688"/>
                      <a:pt x="2119" y="1756"/>
                    </a:cubicBezTo>
                    <a:cubicBezTo>
                      <a:pt x="2130" y="1766"/>
                      <a:pt x="2139" y="1779"/>
                      <a:pt x="2149" y="1790"/>
                    </a:cubicBezTo>
                    <a:cubicBezTo>
                      <a:pt x="2128" y="1786"/>
                      <a:pt x="2107" y="1784"/>
                      <a:pt x="2086" y="1784"/>
                    </a:cubicBezTo>
                    <a:cubicBezTo>
                      <a:pt x="2023" y="1784"/>
                      <a:pt x="1960" y="1803"/>
                      <a:pt x="1904" y="1849"/>
                    </a:cubicBezTo>
                    <a:cubicBezTo>
                      <a:pt x="1868" y="1833"/>
                      <a:pt x="1830" y="1823"/>
                      <a:pt x="1791" y="1823"/>
                    </a:cubicBezTo>
                    <a:cubicBezTo>
                      <a:pt x="1782" y="1823"/>
                      <a:pt x="1773" y="1824"/>
                      <a:pt x="1764" y="1825"/>
                    </a:cubicBezTo>
                    <a:cubicBezTo>
                      <a:pt x="1703" y="1832"/>
                      <a:pt x="1661" y="1867"/>
                      <a:pt x="1625" y="1898"/>
                    </a:cubicBezTo>
                    <a:cubicBezTo>
                      <a:pt x="1620" y="1897"/>
                      <a:pt x="1615" y="1897"/>
                      <a:pt x="1610" y="1897"/>
                    </a:cubicBezTo>
                    <a:cubicBezTo>
                      <a:pt x="1585" y="1897"/>
                      <a:pt x="1560" y="1902"/>
                      <a:pt x="1535" y="1905"/>
                    </a:cubicBezTo>
                    <a:cubicBezTo>
                      <a:pt x="1487" y="1918"/>
                      <a:pt x="1453" y="1951"/>
                      <a:pt x="1414" y="1979"/>
                    </a:cubicBezTo>
                    <a:cubicBezTo>
                      <a:pt x="1385" y="1999"/>
                      <a:pt x="1345" y="2021"/>
                      <a:pt x="1321" y="2055"/>
                    </a:cubicBezTo>
                    <a:cubicBezTo>
                      <a:pt x="1321" y="2053"/>
                      <a:pt x="1321" y="2050"/>
                      <a:pt x="1318" y="2049"/>
                    </a:cubicBezTo>
                    <a:cubicBezTo>
                      <a:pt x="1334" y="1976"/>
                      <a:pt x="1365" y="1910"/>
                      <a:pt x="1407" y="1860"/>
                    </a:cubicBezTo>
                    <a:cubicBezTo>
                      <a:pt x="1451" y="1851"/>
                      <a:pt x="1497" y="1843"/>
                      <a:pt x="1541" y="1843"/>
                    </a:cubicBezTo>
                    <a:cubicBezTo>
                      <a:pt x="1577" y="1843"/>
                      <a:pt x="1612" y="1848"/>
                      <a:pt x="1644" y="1860"/>
                    </a:cubicBezTo>
                    <a:cubicBezTo>
                      <a:pt x="1644" y="1861"/>
                      <a:pt x="1644" y="1861"/>
                      <a:pt x="1644" y="1861"/>
                    </a:cubicBezTo>
                    <a:cubicBezTo>
                      <a:pt x="1647" y="1861"/>
                      <a:pt x="1652" y="1840"/>
                      <a:pt x="1648" y="1836"/>
                    </a:cubicBezTo>
                    <a:cubicBezTo>
                      <a:pt x="1610" y="1810"/>
                      <a:pt x="1569" y="1803"/>
                      <a:pt x="1527" y="1803"/>
                    </a:cubicBezTo>
                    <a:cubicBezTo>
                      <a:pt x="1507" y="1803"/>
                      <a:pt x="1488" y="1805"/>
                      <a:pt x="1468" y="1807"/>
                    </a:cubicBezTo>
                    <a:cubicBezTo>
                      <a:pt x="1508" y="1777"/>
                      <a:pt x="1550" y="1752"/>
                      <a:pt x="1603" y="1734"/>
                    </a:cubicBezTo>
                    <a:lnTo>
                      <a:pt x="1603" y="1734"/>
                    </a:lnTo>
                    <a:cubicBezTo>
                      <a:pt x="1600" y="1757"/>
                      <a:pt x="1600" y="1781"/>
                      <a:pt x="1596" y="1801"/>
                    </a:cubicBezTo>
                    <a:cubicBezTo>
                      <a:pt x="1594" y="1806"/>
                      <a:pt x="1604" y="1809"/>
                      <a:pt x="1611" y="1809"/>
                    </a:cubicBezTo>
                    <a:cubicBezTo>
                      <a:pt x="1615" y="1809"/>
                      <a:pt x="1619" y="1808"/>
                      <a:pt x="1619" y="1805"/>
                    </a:cubicBezTo>
                    <a:cubicBezTo>
                      <a:pt x="1628" y="1778"/>
                      <a:pt x="1633" y="1749"/>
                      <a:pt x="1639" y="1721"/>
                    </a:cubicBezTo>
                    <a:cubicBezTo>
                      <a:pt x="1684" y="1710"/>
                      <a:pt x="1731" y="1704"/>
                      <a:pt x="1777" y="1704"/>
                    </a:cubicBezTo>
                    <a:cubicBezTo>
                      <a:pt x="1842" y="1704"/>
                      <a:pt x="1905" y="1716"/>
                      <a:pt x="1962" y="1742"/>
                    </a:cubicBezTo>
                    <a:cubicBezTo>
                      <a:pt x="1964" y="1743"/>
                      <a:pt x="1966" y="1743"/>
                      <a:pt x="1968" y="1743"/>
                    </a:cubicBezTo>
                    <a:cubicBezTo>
                      <a:pt x="1987" y="1743"/>
                      <a:pt x="2008" y="1708"/>
                      <a:pt x="1985" y="1695"/>
                    </a:cubicBezTo>
                    <a:cubicBezTo>
                      <a:pt x="1920" y="1657"/>
                      <a:pt x="1844" y="1640"/>
                      <a:pt x="1768" y="1640"/>
                    </a:cubicBezTo>
                    <a:cubicBezTo>
                      <a:pt x="1727" y="1640"/>
                      <a:pt x="1685" y="1645"/>
                      <a:pt x="1645" y="1654"/>
                    </a:cubicBezTo>
                    <a:lnTo>
                      <a:pt x="1645" y="1639"/>
                    </a:lnTo>
                    <a:cubicBezTo>
                      <a:pt x="1690" y="1624"/>
                      <a:pt x="1737" y="1612"/>
                      <a:pt x="1787" y="1612"/>
                    </a:cubicBezTo>
                    <a:close/>
                    <a:moveTo>
                      <a:pt x="1637" y="1284"/>
                    </a:moveTo>
                    <a:lnTo>
                      <a:pt x="1637" y="1284"/>
                    </a:lnTo>
                    <a:cubicBezTo>
                      <a:pt x="1633" y="1298"/>
                      <a:pt x="1628" y="1311"/>
                      <a:pt x="1626" y="1326"/>
                    </a:cubicBezTo>
                    <a:cubicBezTo>
                      <a:pt x="1625" y="1332"/>
                      <a:pt x="1625" y="1338"/>
                      <a:pt x="1625" y="1340"/>
                    </a:cubicBezTo>
                    <a:cubicBezTo>
                      <a:pt x="1619" y="1344"/>
                      <a:pt x="1617" y="1347"/>
                      <a:pt x="1611" y="1350"/>
                    </a:cubicBezTo>
                    <a:cubicBezTo>
                      <a:pt x="1596" y="1351"/>
                      <a:pt x="1579" y="1351"/>
                      <a:pt x="1564" y="1353"/>
                    </a:cubicBezTo>
                    <a:cubicBezTo>
                      <a:pt x="1425" y="1379"/>
                      <a:pt x="1300" y="1457"/>
                      <a:pt x="1200" y="1562"/>
                    </a:cubicBezTo>
                    <a:cubicBezTo>
                      <a:pt x="1100" y="1665"/>
                      <a:pt x="1047" y="1803"/>
                      <a:pt x="1036" y="1947"/>
                    </a:cubicBezTo>
                    <a:cubicBezTo>
                      <a:pt x="1034" y="1961"/>
                      <a:pt x="1034" y="1977"/>
                      <a:pt x="1034" y="1991"/>
                    </a:cubicBezTo>
                    <a:cubicBezTo>
                      <a:pt x="1015" y="2008"/>
                      <a:pt x="993" y="2026"/>
                      <a:pt x="978" y="2046"/>
                    </a:cubicBezTo>
                    <a:cubicBezTo>
                      <a:pt x="966" y="2061"/>
                      <a:pt x="959" y="2078"/>
                      <a:pt x="950" y="2096"/>
                    </a:cubicBezTo>
                    <a:cubicBezTo>
                      <a:pt x="944" y="2074"/>
                      <a:pt x="938" y="2050"/>
                      <a:pt x="933" y="2028"/>
                    </a:cubicBezTo>
                    <a:cubicBezTo>
                      <a:pt x="950" y="1957"/>
                      <a:pt x="977" y="1887"/>
                      <a:pt x="1005" y="1819"/>
                    </a:cubicBezTo>
                    <a:cubicBezTo>
                      <a:pt x="1033" y="1757"/>
                      <a:pt x="1062" y="1694"/>
                      <a:pt x="1098" y="1631"/>
                    </a:cubicBezTo>
                    <a:cubicBezTo>
                      <a:pt x="1136" y="1596"/>
                      <a:pt x="1173" y="1565"/>
                      <a:pt x="1211" y="1532"/>
                    </a:cubicBezTo>
                    <a:cubicBezTo>
                      <a:pt x="1301" y="1446"/>
                      <a:pt x="1398" y="1344"/>
                      <a:pt x="1528" y="1292"/>
                    </a:cubicBezTo>
                    <a:cubicBezTo>
                      <a:pt x="1564" y="1288"/>
                      <a:pt x="1600" y="1285"/>
                      <a:pt x="1637" y="1284"/>
                    </a:cubicBezTo>
                    <a:close/>
                    <a:moveTo>
                      <a:pt x="1142" y="607"/>
                    </a:moveTo>
                    <a:lnTo>
                      <a:pt x="1142" y="607"/>
                    </a:lnTo>
                    <a:cubicBezTo>
                      <a:pt x="1012" y="696"/>
                      <a:pt x="931" y="816"/>
                      <a:pt x="868" y="941"/>
                    </a:cubicBezTo>
                    <a:cubicBezTo>
                      <a:pt x="744" y="1017"/>
                      <a:pt x="634" y="1117"/>
                      <a:pt x="554" y="1241"/>
                    </a:cubicBezTo>
                    <a:cubicBezTo>
                      <a:pt x="430" y="1435"/>
                      <a:pt x="403" y="1653"/>
                      <a:pt x="408" y="1860"/>
                    </a:cubicBezTo>
                    <a:cubicBezTo>
                      <a:pt x="389" y="1939"/>
                      <a:pt x="382" y="2021"/>
                      <a:pt x="393" y="2107"/>
                    </a:cubicBezTo>
                    <a:cubicBezTo>
                      <a:pt x="385" y="2066"/>
                      <a:pt x="375" y="2024"/>
                      <a:pt x="368" y="1980"/>
                    </a:cubicBezTo>
                    <a:cubicBezTo>
                      <a:pt x="326" y="1698"/>
                      <a:pt x="312" y="1386"/>
                      <a:pt x="463" y="1112"/>
                    </a:cubicBezTo>
                    <a:cubicBezTo>
                      <a:pt x="601" y="865"/>
                      <a:pt x="849" y="687"/>
                      <a:pt x="1121" y="611"/>
                    </a:cubicBezTo>
                    <a:lnTo>
                      <a:pt x="1142" y="607"/>
                    </a:lnTo>
                    <a:close/>
                    <a:moveTo>
                      <a:pt x="1033" y="2070"/>
                    </a:moveTo>
                    <a:cubicBezTo>
                      <a:pt x="1036" y="2152"/>
                      <a:pt x="1056" y="2235"/>
                      <a:pt x="1098" y="2308"/>
                    </a:cubicBezTo>
                    <a:cubicBezTo>
                      <a:pt x="1089" y="2310"/>
                      <a:pt x="1083" y="2315"/>
                      <a:pt x="1074" y="2317"/>
                    </a:cubicBezTo>
                    <a:cubicBezTo>
                      <a:pt x="1043" y="2283"/>
                      <a:pt x="1015" y="2246"/>
                      <a:pt x="994" y="2205"/>
                    </a:cubicBezTo>
                    <a:lnTo>
                      <a:pt x="994" y="2184"/>
                    </a:lnTo>
                    <a:cubicBezTo>
                      <a:pt x="999" y="2152"/>
                      <a:pt x="1011" y="2111"/>
                      <a:pt x="1033" y="2070"/>
                    </a:cubicBezTo>
                    <a:close/>
                    <a:moveTo>
                      <a:pt x="1611" y="375"/>
                    </a:moveTo>
                    <a:cubicBezTo>
                      <a:pt x="1721" y="375"/>
                      <a:pt x="1831" y="386"/>
                      <a:pt x="1936" y="410"/>
                    </a:cubicBezTo>
                    <a:cubicBezTo>
                      <a:pt x="2067" y="440"/>
                      <a:pt x="2210" y="455"/>
                      <a:pt x="2332" y="524"/>
                    </a:cubicBezTo>
                    <a:cubicBezTo>
                      <a:pt x="2371" y="546"/>
                      <a:pt x="2405" y="571"/>
                      <a:pt x="2439" y="601"/>
                    </a:cubicBezTo>
                    <a:cubicBezTo>
                      <a:pt x="2375" y="589"/>
                      <a:pt x="2307" y="581"/>
                      <a:pt x="2241" y="574"/>
                    </a:cubicBezTo>
                    <a:cubicBezTo>
                      <a:pt x="2036" y="511"/>
                      <a:pt x="1825" y="470"/>
                      <a:pt x="1608" y="470"/>
                    </a:cubicBezTo>
                    <a:cubicBezTo>
                      <a:pt x="1598" y="470"/>
                      <a:pt x="1587" y="470"/>
                      <a:pt x="1577" y="470"/>
                    </a:cubicBezTo>
                    <a:cubicBezTo>
                      <a:pt x="1249" y="475"/>
                      <a:pt x="912" y="586"/>
                      <a:pt x="661" y="808"/>
                    </a:cubicBezTo>
                    <a:cubicBezTo>
                      <a:pt x="396" y="1033"/>
                      <a:pt x="293" y="1382"/>
                      <a:pt x="299" y="1697"/>
                    </a:cubicBezTo>
                    <a:cubicBezTo>
                      <a:pt x="301" y="1910"/>
                      <a:pt x="355" y="2134"/>
                      <a:pt x="401" y="2344"/>
                    </a:cubicBezTo>
                    <a:cubicBezTo>
                      <a:pt x="317" y="2266"/>
                      <a:pt x="246" y="2170"/>
                      <a:pt x="209" y="2063"/>
                    </a:cubicBezTo>
                    <a:cubicBezTo>
                      <a:pt x="147" y="1888"/>
                      <a:pt x="189" y="1708"/>
                      <a:pt x="217" y="1544"/>
                    </a:cubicBezTo>
                    <a:cubicBezTo>
                      <a:pt x="244" y="1379"/>
                      <a:pt x="293" y="1215"/>
                      <a:pt x="379" y="1071"/>
                    </a:cubicBezTo>
                    <a:cubicBezTo>
                      <a:pt x="463" y="927"/>
                      <a:pt x="568" y="795"/>
                      <a:pt x="696" y="691"/>
                    </a:cubicBezTo>
                    <a:cubicBezTo>
                      <a:pt x="807" y="596"/>
                      <a:pt x="922" y="499"/>
                      <a:pt x="1055" y="437"/>
                    </a:cubicBezTo>
                    <a:cubicBezTo>
                      <a:pt x="1070" y="431"/>
                      <a:pt x="1085" y="422"/>
                      <a:pt x="1102" y="415"/>
                    </a:cubicBezTo>
                    <a:cubicBezTo>
                      <a:pt x="1191" y="382"/>
                      <a:pt x="1286" y="378"/>
                      <a:pt x="1378" y="378"/>
                    </a:cubicBezTo>
                    <a:cubicBezTo>
                      <a:pt x="1401" y="378"/>
                      <a:pt x="1424" y="379"/>
                      <a:pt x="1447" y="379"/>
                    </a:cubicBezTo>
                    <a:cubicBezTo>
                      <a:pt x="1474" y="379"/>
                      <a:pt x="1501" y="378"/>
                      <a:pt x="1527" y="377"/>
                    </a:cubicBezTo>
                    <a:cubicBezTo>
                      <a:pt x="1555" y="376"/>
                      <a:pt x="1583" y="375"/>
                      <a:pt x="1611" y="375"/>
                    </a:cubicBezTo>
                    <a:close/>
                    <a:moveTo>
                      <a:pt x="1098" y="2344"/>
                    </a:moveTo>
                    <a:cubicBezTo>
                      <a:pt x="1110" y="2352"/>
                      <a:pt x="1121" y="2363"/>
                      <a:pt x="1131" y="2372"/>
                    </a:cubicBezTo>
                    <a:lnTo>
                      <a:pt x="1142" y="2389"/>
                    </a:lnTo>
                    <a:cubicBezTo>
                      <a:pt x="1125" y="2375"/>
                      <a:pt x="1111" y="2359"/>
                      <a:pt x="1098" y="2344"/>
                    </a:cubicBezTo>
                    <a:close/>
                    <a:moveTo>
                      <a:pt x="410" y="2192"/>
                    </a:moveTo>
                    <a:lnTo>
                      <a:pt x="410" y="2192"/>
                    </a:lnTo>
                    <a:cubicBezTo>
                      <a:pt x="419" y="2227"/>
                      <a:pt x="433" y="2261"/>
                      <a:pt x="449" y="2291"/>
                    </a:cubicBezTo>
                    <a:cubicBezTo>
                      <a:pt x="454" y="2326"/>
                      <a:pt x="458" y="2360"/>
                      <a:pt x="463" y="2393"/>
                    </a:cubicBezTo>
                    <a:cubicBezTo>
                      <a:pt x="456" y="2388"/>
                      <a:pt x="449" y="2385"/>
                      <a:pt x="444" y="2379"/>
                    </a:cubicBezTo>
                    <a:cubicBezTo>
                      <a:pt x="433" y="2317"/>
                      <a:pt x="422" y="2254"/>
                      <a:pt x="410" y="2192"/>
                    </a:cubicBezTo>
                    <a:close/>
                    <a:moveTo>
                      <a:pt x="2756" y="2240"/>
                    </a:moveTo>
                    <a:cubicBezTo>
                      <a:pt x="2756" y="2276"/>
                      <a:pt x="2752" y="2315"/>
                      <a:pt x="2745" y="2352"/>
                    </a:cubicBezTo>
                    <a:cubicBezTo>
                      <a:pt x="2723" y="2366"/>
                      <a:pt x="2704" y="2378"/>
                      <a:pt x="2680" y="2390"/>
                    </a:cubicBezTo>
                    <a:cubicBezTo>
                      <a:pt x="2661" y="2399"/>
                      <a:pt x="2643" y="2405"/>
                      <a:pt x="2623" y="2414"/>
                    </a:cubicBezTo>
                    <a:cubicBezTo>
                      <a:pt x="2618" y="2416"/>
                      <a:pt x="2614" y="2418"/>
                      <a:pt x="2610" y="2419"/>
                    </a:cubicBezTo>
                    <a:cubicBezTo>
                      <a:pt x="2611" y="2418"/>
                      <a:pt x="2614" y="2416"/>
                      <a:pt x="2616" y="2416"/>
                    </a:cubicBezTo>
                    <a:cubicBezTo>
                      <a:pt x="2668" y="2366"/>
                      <a:pt x="2716" y="2306"/>
                      <a:pt x="2756" y="2240"/>
                    </a:cubicBezTo>
                    <a:close/>
                    <a:moveTo>
                      <a:pt x="2089" y="1854"/>
                    </a:moveTo>
                    <a:cubicBezTo>
                      <a:pt x="2128" y="1854"/>
                      <a:pt x="2166" y="1862"/>
                      <a:pt x="2199" y="1876"/>
                    </a:cubicBezTo>
                    <a:cubicBezTo>
                      <a:pt x="2219" y="1921"/>
                      <a:pt x="2232" y="1966"/>
                      <a:pt x="2236" y="2012"/>
                    </a:cubicBezTo>
                    <a:cubicBezTo>
                      <a:pt x="2247" y="2101"/>
                      <a:pt x="2212" y="2194"/>
                      <a:pt x="2170" y="2275"/>
                    </a:cubicBezTo>
                    <a:cubicBezTo>
                      <a:pt x="2134" y="2342"/>
                      <a:pt x="2079" y="2393"/>
                      <a:pt x="2018" y="2432"/>
                    </a:cubicBezTo>
                    <a:cubicBezTo>
                      <a:pt x="2015" y="2432"/>
                      <a:pt x="2012" y="2432"/>
                      <a:pt x="2009" y="2432"/>
                    </a:cubicBezTo>
                    <a:cubicBezTo>
                      <a:pt x="1997" y="2432"/>
                      <a:pt x="1984" y="2430"/>
                      <a:pt x="1970" y="2430"/>
                    </a:cubicBezTo>
                    <a:cubicBezTo>
                      <a:pt x="1978" y="2418"/>
                      <a:pt x="1985" y="2404"/>
                      <a:pt x="1995" y="2393"/>
                    </a:cubicBezTo>
                    <a:cubicBezTo>
                      <a:pt x="2027" y="2355"/>
                      <a:pt x="2067" y="2309"/>
                      <a:pt x="2084" y="2253"/>
                    </a:cubicBezTo>
                    <a:cubicBezTo>
                      <a:pt x="2101" y="2199"/>
                      <a:pt x="2115" y="2123"/>
                      <a:pt x="2098" y="2055"/>
                    </a:cubicBezTo>
                    <a:cubicBezTo>
                      <a:pt x="2089" y="2016"/>
                      <a:pt x="2067" y="1984"/>
                      <a:pt x="2040" y="1958"/>
                    </a:cubicBezTo>
                    <a:cubicBezTo>
                      <a:pt x="2018" y="1936"/>
                      <a:pt x="1995" y="1917"/>
                      <a:pt x="1970" y="1898"/>
                    </a:cubicBezTo>
                    <a:cubicBezTo>
                      <a:pt x="1965" y="1895"/>
                      <a:pt x="1962" y="1893"/>
                      <a:pt x="1956" y="1889"/>
                    </a:cubicBezTo>
                    <a:cubicBezTo>
                      <a:pt x="1999" y="1864"/>
                      <a:pt x="2045" y="1854"/>
                      <a:pt x="2089" y="1854"/>
                    </a:cubicBezTo>
                    <a:close/>
                    <a:moveTo>
                      <a:pt x="216" y="2250"/>
                    </a:moveTo>
                    <a:lnTo>
                      <a:pt x="216" y="2250"/>
                    </a:lnTo>
                    <a:cubicBezTo>
                      <a:pt x="233" y="2276"/>
                      <a:pt x="246" y="2302"/>
                      <a:pt x="268" y="2326"/>
                    </a:cubicBezTo>
                    <a:cubicBezTo>
                      <a:pt x="315" y="2379"/>
                      <a:pt x="368" y="2419"/>
                      <a:pt x="426" y="2452"/>
                    </a:cubicBezTo>
                    <a:cubicBezTo>
                      <a:pt x="429" y="2470"/>
                      <a:pt x="434" y="2489"/>
                      <a:pt x="437" y="2507"/>
                    </a:cubicBezTo>
                    <a:cubicBezTo>
                      <a:pt x="436" y="2506"/>
                      <a:pt x="433" y="2503"/>
                      <a:pt x="430" y="2500"/>
                    </a:cubicBezTo>
                    <a:cubicBezTo>
                      <a:pt x="421" y="2478"/>
                      <a:pt x="412" y="2456"/>
                      <a:pt x="393" y="2438"/>
                    </a:cubicBezTo>
                    <a:cubicBezTo>
                      <a:pt x="374" y="2419"/>
                      <a:pt x="327" y="2407"/>
                      <a:pt x="310" y="2383"/>
                    </a:cubicBezTo>
                    <a:cubicBezTo>
                      <a:pt x="293" y="2363"/>
                      <a:pt x="272" y="2337"/>
                      <a:pt x="249" y="2309"/>
                    </a:cubicBezTo>
                    <a:cubicBezTo>
                      <a:pt x="235" y="2291"/>
                      <a:pt x="214" y="2271"/>
                      <a:pt x="216" y="2250"/>
                    </a:cubicBezTo>
                    <a:close/>
                    <a:moveTo>
                      <a:pt x="458" y="2469"/>
                    </a:moveTo>
                    <a:lnTo>
                      <a:pt x="458" y="2469"/>
                    </a:lnTo>
                    <a:cubicBezTo>
                      <a:pt x="465" y="2473"/>
                      <a:pt x="470" y="2476"/>
                      <a:pt x="477" y="2480"/>
                    </a:cubicBezTo>
                    <a:cubicBezTo>
                      <a:pt x="491" y="2555"/>
                      <a:pt x="510" y="2630"/>
                      <a:pt x="533" y="2703"/>
                    </a:cubicBezTo>
                    <a:cubicBezTo>
                      <a:pt x="525" y="2700"/>
                      <a:pt x="518" y="2696"/>
                      <a:pt x="513" y="2688"/>
                    </a:cubicBezTo>
                    <a:cubicBezTo>
                      <a:pt x="502" y="2667"/>
                      <a:pt x="503" y="2638"/>
                      <a:pt x="495" y="2616"/>
                    </a:cubicBezTo>
                    <a:cubicBezTo>
                      <a:pt x="485" y="2593"/>
                      <a:pt x="485" y="2569"/>
                      <a:pt x="478" y="2549"/>
                    </a:cubicBezTo>
                    <a:cubicBezTo>
                      <a:pt x="476" y="2542"/>
                      <a:pt x="469" y="2536"/>
                      <a:pt x="463" y="2531"/>
                    </a:cubicBezTo>
                    <a:cubicBezTo>
                      <a:pt x="465" y="2529"/>
                      <a:pt x="470" y="2529"/>
                      <a:pt x="469" y="2528"/>
                    </a:cubicBezTo>
                    <a:cubicBezTo>
                      <a:pt x="467" y="2507"/>
                      <a:pt x="462" y="2489"/>
                      <a:pt x="458" y="2469"/>
                    </a:cubicBezTo>
                    <a:close/>
                    <a:moveTo>
                      <a:pt x="1530" y="2898"/>
                    </a:moveTo>
                    <a:cubicBezTo>
                      <a:pt x="1642" y="2929"/>
                      <a:pt x="1756" y="2944"/>
                      <a:pt x="1868" y="2944"/>
                    </a:cubicBezTo>
                    <a:cubicBezTo>
                      <a:pt x="1881" y="2944"/>
                      <a:pt x="1895" y="2944"/>
                      <a:pt x="1908" y="2944"/>
                    </a:cubicBezTo>
                    <a:cubicBezTo>
                      <a:pt x="1936" y="2944"/>
                      <a:pt x="1963" y="2939"/>
                      <a:pt x="1991" y="2937"/>
                    </a:cubicBezTo>
                    <a:cubicBezTo>
                      <a:pt x="1992" y="2937"/>
                      <a:pt x="1992" y="2939"/>
                      <a:pt x="1992" y="2939"/>
                    </a:cubicBezTo>
                    <a:cubicBezTo>
                      <a:pt x="2033" y="2960"/>
                      <a:pt x="2075" y="3005"/>
                      <a:pt x="2120" y="3023"/>
                    </a:cubicBezTo>
                    <a:cubicBezTo>
                      <a:pt x="2135" y="3030"/>
                      <a:pt x="2149" y="3030"/>
                      <a:pt x="2164" y="3030"/>
                    </a:cubicBezTo>
                    <a:cubicBezTo>
                      <a:pt x="2151" y="3031"/>
                      <a:pt x="2138" y="3032"/>
                      <a:pt x="2124" y="3032"/>
                    </a:cubicBezTo>
                    <a:cubicBezTo>
                      <a:pt x="2024" y="3032"/>
                      <a:pt x="1915" y="3006"/>
                      <a:pt x="1802" y="2981"/>
                    </a:cubicBezTo>
                    <a:cubicBezTo>
                      <a:pt x="1707" y="2960"/>
                      <a:pt x="1618" y="2930"/>
                      <a:pt x="1530" y="2898"/>
                    </a:cubicBezTo>
                    <a:close/>
                    <a:moveTo>
                      <a:pt x="2815" y="3286"/>
                    </a:moveTo>
                    <a:cubicBezTo>
                      <a:pt x="2814" y="3290"/>
                      <a:pt x="2814" y="3293"/>
                      <a:pt x="2811" y="3294"/>
                    </a:cubicBezTo>
                    <a:cubicBezTo>
                      <a:pt x="2792" y="3316"/>
                      <a:pt x="2770" y="3334"/>
                      <a:pt x="2746" y="3350"/>
                    </a:cubicBezTo>
                    <a:cubicBezTo>
                      <a:pt x="2739" y="3353"/>
                      <a:pt x="2732" y="3354"/>
                      <a:pt x="2724" y="3354"/>
                    </a:cubicBezTo>
                    <a:cubicBezTo>
                      <a:pt x="2719" y="3354"/>
                      <a:pt x="2715" y="3354"/>
                      <a:pt x="2711" y="3354"/>
                    </a:cubicBezTo>
                    <a:cubicBezTo>
                      <a:pt x="2745" y="3333"/>
                      <a:pt x="2781" y="3311"/>
                      <a:pt x="2815" y="3286"/>
                    </a:cubicBezTo>
                    <a:close/>
                    <a:moveTo>
                      <a:pt x="1841" y="0"/>
                    </a:moveTo>
                    <a:cubicBezTo>
                      <a:pt x="1831" y="0"/>
                      <a:pt x="1822" y="1"/>
                      <a:pt x="1813" y="3"/>
                    </a:cubicBezTo>
                    <a:cubicBezTo>
                      <a:pt x="1772" y="9"/>
                      <a:pt x="1736" y="31"/>
                      <a:pt x="1700" y="53"/>
                    </a:cubicBezTo>
                    <a:cubicBezTo>
                      <a:pt x="1656" y="71"/>
                      <a:pt x="1614" y="92"/>
                      <a:pt x="1571" y="106"/>
                    </a:cubicBezTo>
                    <a:cubicBezTo>
                      <a:pt x="1531" y="120"/>
                      <a:pt x="1494" y="135"/>
                      <a:pt x="1455" y="155"/>
                    </a:cubicBezTo>
                    <a:cubicBezTo>
                      <a:pt x="1422" y="161"/>
                      <a:pt x="1388" y="164"/>
                      <a:pt x="1356" y="170"/>
                    </a:cubicBezTo>
                    <a:cubicBezTo>
                      <a:pt x="1177" y="206"/>
                      <a:pt x="1014" y="296"/>
                      <a:pt x="862" y="388"/>
                    </a:cubicBezTo>
                    <a:cubicBezTo>
                      <a:pt x="710" y="479"/>
                      <a:pt x="560" y="585"/>
                      <a:pt x="441" y="722"/>
                    </a:cubicBezTo>
                    <a:cubicBezTo>
                      <a:pt x="321" y="859"/>
                      <a:pt x="217" y="1011"/>
                      <a:pt x="149" y="1183"/>
                    </a:cubicBezTo>
                    <a:cubicBezTo>
                      <a:pt x="83" y="1355"/>
                      <a:pt x="67" y="1544"/>
                      <a:pt x="70" y="1730"/>
                    </a:cubicBezTo>
                    <a:cubicBezTo>
                      <a:pt x="71" y="1899"/>
                      <a:pt x="108" y="2082"/>
                      <a:pt x="207" y="2240"/>
                    </a:cubicBezTo>
                    <a:cubicBezTo>
                      <a:pt x="195" y="2246"/>
                      <a:pt x="189" y="2253"/>
                      <a:pt x="187" y="2260"/>
                    </a:cubicBezTo>
                    <a:cubicBezTo>
                      <a:pt x="159" y="2209"/>
                      <a:pt x="132" y="2158"/>
                      <a:pt x="105" y="2104"/>
                    </a:cubicBezTo>
                    <a:cubicBezTo>
                      <a:pt x="77" y="2046"/>
                      <a:pt x="38" y="1973"/>
                      <a:pt x="60" y="1909"/>
                    </a:cubicBezTo>
                    <a:cubicBezTo>
                      <a:pt x="58" y="1899"/>
                      <a:pt x="44" y="1897"/>
                      <a:pt x="36" y="1897"/>
                    </a:cubicBezTo>
                    <a:cubicBezTo>
                      <a:pt x="34" y="1897"/>
                      <a:pt x="32" y="1897"/>
                      <a:pt x="31" y="1898"/>
                    </a:cubicBezTo>
                    <a:cubicBezTo>
                      <a:pt x="1" y="1946"/>
                      <a:pt x="13" y="1993"/>
                      <a:pt x="28" y="2038"/>
                    </a:cubicBezTo>
                    <a:cubicBezTo>
                      <a:pt x="55" y="2108"/>
                      <a:pt x="107" y="2169"/>
                      <a:pt x="132" y="2233"/>
                    </a:cubicBezTo>
                    <a:cubicBezTo>
                      <a:pt x="154" y="2294"/>
                      <a:pt x="182" y="2352"/>
                      <a:pt x="217" y="2405"/>
                    </a:cubicBezTo>
                    <a:cubicBezTo>
                      <a:pt x="251" y="2463"/>
                      <a:pt x="283" y="2517"/>
                      <a:pt x="313" y="2571"/>
                    </a:cubicBezTo>
                    <a:lnTo>
                      <a:pt x="313" y="2572"/>
                    </a:lnTo>
                    <a:cubicBezTo>
                      <a:pt x="313" y="2577"/>
                      <a:pt x="312" y="2582"/>
                      <a:pt x="313" y="2586"/>
                    </a:cubicBezTo>
                    <a:cubicBezTo>
                      <a:pt x="320" y="2610"/>
                      <a:pt x="334" y="2631"/>
                      <a:pt x="341" y="2657"/>
                    </a:cubicBezTo>
                    <a:cubicBezTo>
                      <a:pt x="348" y="2694"/>
                      <a:pt x="355" y="2734"/>
                      <a:pt x="375" y="2765"/>
                    </a:cubicBezTo>
                    <a:cubicBezTo>
                      <a:pt x="389" y="2787"/>
                      <a:pt x="405" y="2810"/>
                      <a:pt x="421" y="2831"/>
                    </a:cubicBezTo>
                    <a:cubicBezTo>
                      <a:pt x="419" y="2858"/>
                      <a:pt x="405" y="2897"/>
                      <a:pt x="415" y="2916"/>
                    </a:cubicBezTo>
                    <a:cubicBezTo>
                      <a:pt x="429" y="2941"/>
                      <a:pt x="447" y="2961"/>
                      <a:pt x="462" y="2985"/>
                    </a:cubicBezTo>
                    <a:cubicBezTo>
                      <a:pt x="477" y="3007"/>
                      <a:pt x="517" y="3003"/>
                      <a:pt x="533" y="3021"/>
                    </a:cubicBezTo>
                    <a:cubicBezTo>
                      <a:pt x="551" y="3041"/>
                      <a:pt x="557" y="3081"/>
                      <a:pt x="575" y="3102"/>
                    </a:cubicBezTo>
                    <a:cubicBezTo>
                      <a:pt x="595" y="3121"/>
                      <a:pt x="620" y="3132"/>
                      <a:pt x="642" y="3149"/>
                    </a:cubicBezTo>
                    <a:cubicBezTo>
                      <a:pt x="663" y="3166"/>
                      <a:pt x="677" y="3197"/>
                      <a:pt x="701" y="3212"/>
                    </a:cubicBezTo>
                    <a:cubicBezTo>
                      <a:pt x="723" y="3226"/>
                      <a:pt x="756" y="3223"/>
                      <a:pt x="780" y="3235"/>
                    </a:cubicBezTo>
                    <a:lnTo>
                      <a:pt x="795" y="3239"/>
                    </a:lnTo>
                    <a:cubicBezTo>
                      <a:pt x="828" y="3285"/>
                      <a:pt x="850" y="3350"/>
                      <a:pt x="897" y="3383"/>
                    </a:cubicBezTo>
                    <a:cubicBezTo>
                      <a:pt x="949" y="3420"/>
                      <a:pt x="1005" y="3451"/>
                      <a:pt x="1062" y="3484"/>
                    </a:cubicBezTo>
                    <a:cubicBezTo>
                      <a:pt x="1121" y="3515"/>
                      <a:pt x="1191" y="3509"/>
                      <a:pt x="1252" y="3533"/>
                    </a:cubicBezTo>
                    <a:cubicBezTo>
                      <a:pt x="1310" y="3557"/>
                      <a:pt x="1369" y="3597"/>
                      <a:pt x="1432" y="3617"/>
                    </a:cubicBezTo>
                    <a:cubicBezTo>
                      <a:pt x="1495" y="3630"/>
                      <a:pt x="1561" y="3637"/>
                      <a:pt x="1626" y="3643"/>
                    </a:cubicBezTo>
                    <a:cubicBezTo>
                      <a:pt x="1692" y="3651"/>
                      <a:pt x="1757" y="3672"/>
                      <a:pt x="1824" y="3672"/>
                    </a:cubicBezTo>
                    <a:cubicBezTo>
                      <a:pt x="1892" y="3670"/>
                      <a:pt x="1955" y="3650"/>
                      <a:pt x="2020" y="3639"/>
                    </a:cubicBezTo>
                    <a:cubicBezTo>
                      <a:pt x="2086" y="3632"/>
                      <a:pt x="2148" y="3605"/>
                      <a:pt x="2211" y="3590"/>
                    </a:cubicBezTo>
                    <a:cubicBezTo>
                      <a:pt x="2274" y="3575"/>
                      <a:pt x="2349" y="3592"/>
                      <a:pt x="2412" y="3570"/>
                    </a:cubicBezTo>
                    <a:cubicBezTo>
                      <a:pt x="2488" y="3542"/>
                      <a:pt x="2541" y="3466"/>
                      <a:pt x="2605" y="3424"/>
                    </a:cubicBezTo>
                    <a:cubicBezTo>
                      <a:pt x="2611" y="3437"/>
                      <a:pt x="2622" y="3451"/>
                      <a:pt x="2624" y="3451"/>
                    </a:cubicBezTo>
                    <a:cubicBezTo>
                      <a:pt x="2624" y="3451"/>
                      <a:pt x="2624" y="3451"/>
                      <a:pt x="2624" y="3451"/>
                    </a:cubicBezTo>
                    <a:cubicBezTo>
                      <a:pt x="2643" y="3433"/>
                      <a:pt x="2653" y="3406"/>
                      <a:pt x="2680" y="3405"/>
                    </a:cubicBezTo>
                    <a:cubicBezTo>
                      <a:pt x="2681" y="3405"/>
                      <a:pt x="2682" y="3405"/>
                      <a:pt x="2683" y="3405"/>
                    </a:cubicBezTo>
                    <a:cubicBezTo>
                      <a:pt x="2710" y="3405"/>
                      <a:pt x="2750" y="3424"/>
                      <a:pt x="2782" y="3427"/>
                    </a:cubicBezTo>
                    <a:cubicBezTo>
                      <a:pt x="2815" y="3431"/>
                      <a:pt x="2862" y="3454"/>
                      <a:pt x="2894" y="3454"/>
                    </a:cubicBezTo>
                    <a:cubicBezTo>
                      <a:pt x="2927" y="3454"/>
                      <a:pt x="2945" y="3433"/>
                      <a:pt x="2969" y="3425"/>
                    </a:cubicBezTo>
                    <a:cubicBezTo>
                      <a:pt x="2997" y="3416"/>
                      <a:pt x="3011" y="3388"/>
                      <a:pt x="3037" y="3376"/>
                    </a:cubicBezTo>
                    <a:cubicBezTo>
                      <a:pt x="3063" y="3363"/>
                      <a:pt x="3103" y="3365"/>
                      <a:pt x="3126" y="3348"/>
                    </a:cubicBezTo>
                    <a:cubicBezTo>
                      <a:pt x="3151" y="3333"/>
                      <a:pt x="3187" y="3329"/>
                      <a:pt x="3209" y="3308"/>
                    </a:cubicBezTo>
                    <a:cubicBezTo>
                      <a:pt x="3231" y="3289"/>
                      <a:pt x="3227" y="3244"/>
                      <a:pt x="3245" y="3223"/>
                    </a:cubicBezTo>
                    <a:lnTo>
                      <a:pt x="3304" y="3158"/>
                    </a:lnTo>
                    <a:cubicBezTo>
                      <a:pt x="3323" y="3138"/>
                      <a:pt x="3355" y="3128"/>
                      <a:pt x="3374" y="3106"/>
                    </a:cubicBezTo>
                    <a:cubicBezTo>
                      <a:pt x="3395" y="3085"/>
                      <a:pt x="3422" y="3072"/>
                      <a:pt x="3441" y="3048"/>
                    </a:cubicBezTo>
                    <a:cubicBezTo>
                      <a:pt x="3461" y="3026"/>
                      <a:pt x="3484" y="3007"/>
                      <a:pt x="3502" y="2985"/>
                    </a:cubicBezTo>
                    <a:cubicBezTo>
                      <a:pt x="3518" y="2961"/>
                      <a:pt x="3517" y="2927"/>
                      <a:pt x="3538" y="2904"/>
                    </a:cubicBezTo>
                    <a:cubicBezTo>
                      <a:pt x="3557" y="2882"/>
                      <a:pt x="3587" y="2868"/>
                      <a:pt x="3608" y="2846"/>
                    </a:cubicBezTo>
                    <a:cubicBezTo>
                      <a:pt x="3627" y="2824"/>
                      <a:pt x="3655" y="2805"/>
                      <a:pt x="3671" y="2780"/>
                    </a:cubicBezTo>
                    <a:cubicBezTo>
                      <a:pt x="3690" y="2756"/>
                      <a:pt x="3684" y="2721"/>
                      <a:pt x="3696" y="2693"/>
                    </a:cubicBezTo>
                    <a:cubicBezTo>
                      <a:pt x="3710" y="2663"/>
                      <a:pt x="3725" y="2634"/>
                      <a:pt x="3726" y="2599"/>
                    </a:cubicBezTo>
                    <a:cubicBezTo>
                      <a:pt x="3729" y="2565"/>
                      <a:pt x="3704" y="2521"/>
                      <a:pt x="3703" y="2487"/>
                    </a:cubicBezTo>
                    <a:cubicBezTo>
                      <a:pt x="3701" y="2449"/>
                      <a:pt x="3697" y="2415"/>
                      <a:pt x="3689" y="2379"/>
                    </a:cubicBezTo>
                    <a:cubicBezTo>
                      <a:pt x="3682" y="2349"/>
                      <a:pt x="3662" y="2310"/>
                      <a:pt x="3697" y="2294"/>
                    </a:cubicBezTo>
                    <a:cubicBezTo>
                      <a:pt x="3699" y="2294"/>
                      <a:pt x="3682" y="2287"/>
                      <a:pt x="3677" y="2287"/>
                    </a:cubicBezTo>
                    <a:cubicBezTo>
                      <a:pt x="3676" y="2287"/>
                      <a:pt x="3675" y="2287"/>
                      <a:pt x="3675" y="2287"/>
                    </a:cubicBezTo>
                    <a:cubicBezTo>
                      <a:pt x="3635" y="2294"/>
                      <a:pt x="3637" y="2312"/>
                      <a:pt x="3641" y="2333"/>
                    </a:cubicBezTo>
                    <a:cubicBezTo>
                      <a:pt x="3646" y="2366"/>
                      <a:pt x="3674" y="2405"/>
                      <a:pt x="3667" y="2434"/>
                    </a:cubicBezTo>
                    <a:cubicBezTo>
                      <a:pt x="3662" y="2462"/>
                      <a:pt x="3663" y="2491"/>
                      <a:pt x="3660" y="2521"/>
                    </a:cubicBezTo>
                    <a:cubicBezTo>
                      <a:pt x="3656" y="2550"/>
                      <a:pt x="3651" y="2577"/>
                      <a:pt x="3641" y="2604"/>
                    </a:cubicBezTo>
                    <a:cubicBezTo>
                      <a:pt x="3629" y="2628"/>
                      <a:pt x="3573" y="2634"/>
                      <a:pt x="3557" y="2656"/>
                    </a:cubicBezTo>
                    <a:cubicBezTo>
                      <a:pt x="3539" y="2679"/>
                      <a:pt x="3529" y="2704"/>
                      <a:pt x="3506" y="2723"/>
                    </a:cubicBezTo>
                    <a:cubicBezTo>
                      <a:pt x="3484" y="2743"/>
                      <a:pt x="3467" y="2765"/>
                      <a:pt x="3441" y="2783"/>
                    </a:cubicBezTo>
                    <a:cubicBezTo>
                      <a:pt x="3417" y="2799"/>
                      <a:pt x="3421" y="2833"/>
                      <a:pt x="3395" y="2851"/>
                    </a:cubicBezTo>
                    <a:cubicBezTo>
                      <a:pt x="3384" y="2859"/>
                      <a:pt x="3363" y="2859"/>
                      <a:pt x="3342" y="2859"/>
                    </a:cubicBezTo>
                    <a:cubicBezTo>
                      <a:pt x="3321" y="2859"/>
                      <a:pt x="3300" y="2859"/>
                      <a:pt x="3290" y="2866"/>
                    </a:cubicBezTo>
                    <a:cubicBezTo>
                      <a:pt x="3268" y="2883"/>
                      <a:pt x="3251" y="2895"/>
                      <a:pt x="3231" y="2911"/>
                    </a:cubicBezTo>
                    <a:cubicBezTo>
                      <a:pt x="3210" y="2924"/>
                      <a:pt x="3221" y="2963"/>
                      <a:pt x="3201" y="2977"/>
                    </a:cubicBezTo>
                    <a:cubicBezTo>
                      <a:pt x="3187" y="2985"/>
                      <a:pt x="3167" y="2989"/>
                      <a:pt x="3148" y="2993"/>
                    </a:cubicBezTo>
                    <a:cubicBezTo>
                      <a:pt x="3142" y="2988"/>
                      <a:pt x="3136" y="2985"/>
                      <a:pt x="3133" y="2985"/>
                    </a:cubicBezTo>
                    <a:cubicBezTo>
                      <a:pt x="3131" y="2985"/>
                      <a:pt x="3131" y="2985"/>
                      <a:pt x="3130" y="2986"/>
                    </a:cubicBezTo>
                    <a:cubicBezTo>
                      <a:pt x="3121" y="2997"/>
                      <a:pt x="3114" y="3007"/>
                      <a:pt x="3106" y="3019"/>
                    </a:cubicBezTo>
                    <a:cubicBezTo>
                      <a:pt x="3096" y="3030"/>
                      <a:pt x="3085" y="3041"/>
                      <a:pt x="3071" y="3051"/>
                    </a:cubicBezTo>
                    <a:cubicBezTo>
                      <a:pt x="3052" y="3065"/>
                      <a:pt x="3022" y="3066"/>
                      <a:pt x="3002" y="3080"/>
                    </a:cubicBezTo>
                    <a:cubicBezTo>
                      <a:pt x="2983" y="3094"/>
                      <a:pt x="2980" y="3122"/>
                      <a:pt x="2962" y="3136"/>
                    </a:cubicBezTo>
                    <a:cubicBezTo>
                      <a:pt x="2956" y="3142"/>
                      <a:pt x="2949" y="3150"/>
                      <a:pt x="2945" y="3158"/>
                    </a:cubicBezTo>
                    <a:cubicBezTo>
                      <a:pt x="2896" y="3177"/>
                      <a:pt x="2843" y="3189"/>
                      <a:pt x="2797" y="3205"/>
                    </a:cubicBezTo>
                    <a:cubicBezTo>
                      <a:pt x="2753" y="3217"/>
                      <a:pt x="2706" y="3220"/>
                      <a:pt x="2660" y="3226"/>
                    </a:cubicBezTo>
                    <a:cubicBezTo>
                      <a:pt x="2706" y="3204"/>
                      <a:pt x="2753" y="3182"/>
                      <a:pt x="2795" y="3147"/>
                    </a:cubicBezTo>
                    <a:cubicBezTo>
                      <a:pt x="2817" y="3128"/>
                      <a:pt x="2836" y="3107"/>
                      <a:pt x="2855" y="3085"/>
                    </a:cubicBezTo>
                    <a:cubicBezTo>
                      <a:pt x="2873" y="3076"/>
                      <a:pt x="2892" y="3067"/>
                      <a:pt x="2910" y="3058"/>
                    </a:cubicBezTo>
                    <a:cubicBezTo>
                      <a:pt x="2961" y="3026"/>
                      <a:pt x="3013" y="2993"/>
                      <a:pt x="3063" y="2957"/>
                    </a:cubicBezTo>
                    <a:cubicBezTo>
                      <a:pt x="3110" y="2917"/>
                      <a:pt x="3141" y="2865"/>
                      <a:pt x="3188" y="2824"/>
                    </a:cubicBezTo>
                    <a:cubicBezTo>
                      <a:pt x="3235" y="2784"/>
                      <a:pt x="3290" y="2749"/>
                      <a:pt x="3334" y="2704"/>
                    </a:cubicBezTo>
                    <a:cubicBezTo>
                      <a:pt x="3377" y="2660"/>
                      <a:pt x="3425" y="2615"/>
                      <a:pt x="3463" y="2562"/>
                    </a:cubicBezTo>
                    <a:cubicBezTo>
                      <a:pt x="3498" y="2510"/>
                      <a:pt x="3512" y="2447"/>
                      <a:pt x="3534" y="2390"/>
                    </a:cubicBezTo>
                    <a:cubicBezTo>
                      <a:pt x="3562" y="2352"/>
                      <a:pt x="3595" y="2316"/>
                      <a:pt x="3618" y="2273"/>
                    </a:cubicBezTo>
                    <a:cubicBezTo>
                      <a:pt x="3644" y="2227"/>
                      <a:pt x="3641" y="2170"/>
                      <a:pt x="3657" y="2119"/>
                    </a:cubicBezTo>
                    <a:cubicBezTo>
                      <a:pt x="3674" y="2064"/>
                      <a:pt x="3690" y="2008"/>
                      <a:pt x="3686" y="1950"/>
                    </a:cubicBezTo>
                    <a:cubicBezTo>
                      <a:pt x="3684" y="1891"/>
                      <a:pt x="3651" y="1830"/>
                      <a:pt x="3637" y="1775"/>
                    </a:cubicBezTo>
                    <a:cubicBezTo>
                      <a:pt x="3629" y="1734"/>
                      <a:pt x="3615" y="1697"/>
                      <a:pt x="3597" y="1658"/>
                    </a:cubicBezTo>
                    <a:cubicBezTo>
                      <a:pt x="3615" y="1585"/>
                      <a:pt x="3630" y="1510"/>
                      <a:pt x="3631" y="1431"/>
                    </a:cubicBezTo>
                    <a:cubicBezTo>
                      <a:pt x="3634" y="1340"/>
                      <a:pt x="3601" y="1255"/>
                      <a:pt x="3582" y="1170"/>
                    </a:cubicBezTo>
                    <a:cubicBezTo>
                      <a:pt x="3561" y="1076"/>
                      <a:pt x="3532" y="981"/>
                      <a:pt x="3484" y="897"/>
                    </a:cubicBezTo>
                    <a:cubicBezTo>
                      <a:pt x="3432" y="812"/>
                      <a:pt x="3355" y="748"/>
                      <a:pt x="3290" y="681"/>
                    </a:cubicBezTo>
                    <a:cubicBezTo>
                      <a:pt x="3238" y="626"/>
                      <a:pt x="3180" y="578"/>
                      <a:pt x="3119" y="537"/>
                    </a:cubicBezTo>
                    <a:cubicBezTo>
                      <a:pt x="3086" y="493"/>
                      <a:pt x="3051" y="450"/>
                      <a:pt x="3015" y="409"/>
                    </a:cubicBezTo>
                    <a:cubicBezTo>
                      <a:pt x="2973" y="363"/>
                      <a:pt x="2907" y="348"/>
                      <a:pt x="2861" y="312"/>
                    </a:cubicBezTo>
                    <a:cubicBezTo>
                      <a:pt x="2817" y="272"/>
                      <a:pt x="2778" y="216"/>
                      <a:pt x="2726" y="184"/>
                    </a:cubicBezTo>
                    <a:cubicBezTo>
                      <a:pt x="2672" y="151"/>
                      <a:pt x="2611" y="133"/>
                      <a:pt x="2555" y="107"/>
                    </a:cubicBezTo>
                    <a:cubicBezTo>
                      <a:pt x="2496" y="85"/>
                      <a:pt x="2444" y="45"/>
                      <a:pt x="2382" y="31"/>
                    </a:cubicBezTo>
                    <a:cubicBezTo>
                      <a:pt x="2320" y="16"/>
                      <a:pt x="2254" y="23"/>
                      <a:pt x="2192" y="18"/>
                    </a:cubicBezTo>
                    <a:cubicBezTo>
                      <a:pt x="2178" y="16"/>
                      <a:pt x="2165" y="16"/>
                      <a:pt x="2151" y="16"/>
                    </a:cubicBezTo>
                    <a:cubicBezTo>
                      <a:pt x="2102" y="16"/>
                      <a:pt x="2053" y="23"/>
                      <a:pt x="2005" y="23"/>
                    </a:cubicBezTo>
                    <a:cubicBezTo>
                      <a:pt x="2003" y="23"/>
                      <a:pt x="2002" y="23"/>
                      <a:pt x="2001" y="23"/>
                    </a:cubicBezTo>
                    <a:cubicBezTo>
                      <a:pt x="1949" y="23"/>
                      <a:pt x="1894" y="0"/>
                      <a:pt x="1841"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29"/>
              <p:cNvSpPr/>
              <p:nvPr/>
            </p:nvSpPr>
            <p:spPr>
              <a:xfrm>
                <a:off x="1065350" y="3892275"/>
                <a:ext cx="93225" cy="92075"/>
              </a:xfrm>
              <a:custGeom>
                <a:rect b="b" l="l" r="r" t="t"/>
                <a:pathLst>
                  <a:path extrusionOk="0" h="3683" w="3729">
                    <a:moveTo>
                      <a:pt x="1005" y="319"/>
                    </a:moveTo>
                    <a:cubicBezTo>
                      <a:pt x="1009" y="319"/>
                      <a:pt x="1014" y="320"/>
                      <a:pt x="1018" y="320"/>
                    </a:cubicBezTo>
                    <a:cubicBezTo>
                      <a:pt x="984" y="341"/>
                      <a:pt x="948" y="364"/>
                      <a:pt x="914" y="388"/>
                    </a:cubicBezTo>
                    <a:cubicBezTo>
                      <a:pt x="915" y="383"/>
                      <a:pt x="915" y="381"/>
                      <a:pt x="917" y="379"/>
                    </a:cubicBezTo>
                    <a:cubicBezTo>
                      <a:pt x="936" y="357"/>
                      <a:pt x="958" y="339"/>
                      <a:pt x="983" y="324"/>
                    </a:cubicBezTo>
                    <a:cubicBezTo>
                      <a:pt x="989" y="321"/>
                      <a:pt x="997" y="319"/>
                      <a:pt x="1005" y="319"/>
                    </a:cubicBezTo>
                    <a:close/>
                    <a:moveTo>
                      <a:pt x="1598" y="641"/>
                    </a:moveTo>
                    <a:cubicBezTo>
                      <a:pt x="1700" y="641"/>
                      <a:pt x="1810" y="667"/>
                      <a:pt x="1927" y="692"/>
                    </a:cubicBezTo>
                    <a:cubicBezTo>
                      <a:pt x="2022" y="712"/>
                      <a:pt x="2111" y="743"/>
                      <a:pt x="2198" y="774"/>
                    </a:cubicBezTo>
                    <a:cubicBezTo>
                      <a:pt x="2082" y="742"/>
                      <a:pt x="1965" y="727"/>
                      <a:pt x="1849" y="727"/>
                    </a:cubicBezTo>
                    <a:cubicBezTo>
                      <a:pt x="1839" y="727"/>
                      <a:pt x="1829" y="727"/>
                      <a:pt x="1819" y="727"/>
                    </a:cubicBezTo>
                    <a:cubicBezTo>
                      <a:pt x="1792" y="730"/>
                      <a:pt x="1764" y="733"/>
                      <a:pt x="1737" y="734"/>
                    </a:cubicBezTo>
                    <a:cubicBezTo>
                      <a:pt x="1735" y="734"/>
                      <a:pt x="1735" y="733"/>
                      <a:pt x="1735" y="733"/>
                    </a:cubicBezTo>
                    <a:cubicBezTo>
                      <a:pt x="1694" y="712"/>
                      <a:pt x="1653" y="666"/>
                      <a:pt x="1609" y="649"/>
                    </a:cubicBezTo>
                    <a:cubicBezTo>
                      <a:pt x="1592" y="642"/>
                      <a:pt x="1579" y="642"/>
                      <a:pt x="1563" y="642"/>
                    </a:cubicBezTo>
                    <a:cubicBezTo>
                      <a:pt x="1575" y="641"/>
                      <a:pt x="1586" y="641"/>
                      <a:pt x="1598" y="641"/>
                    </a:cubicBezTo>
                    <a:close/>
                    <a:moveTo>
                      <a:pt x="3194" y="970"/>
                    </a:moveTo>
                    <a:lnTo>
                      <a:pt x="3194" y="970"/>
                    </a:lnTo>
                    <a:cubicBezTo>
                      <a:pt x="3202" y="974"/>
                      <a:pt x="3212" y="978"/>
                      <a:pt x="3215" y="986"/>
                    </a:cubicBezTo>
                    <a:cubicBezTo>
                      <a:pt x="3227" y="1007"/>
                      <a:pt x="3226" y="1036"/>
                      <a:pt x="3234" y="1059"/>
                    </a:cubicBezTo>
                    <a:cubicBezTo>
                      <a:pt x="3242" y="1081"/>
                      <a:pt x="3242" y="1105"/>
                      <a:pt x="3249" y="1125"/>
                    </a:cubicBezTo>
                    <a:cubicBezTo>
                      <a:pt x="3253" y="1132"/>
                      <a:pt x="3260" y="1138"/>
                      <a:pt x="3264" y="1143"/>
                    </a:cubicBezTo>
                    <a:cubicBezTo>
                      <a:pt x="3263" y="1144"/>
                      <a:pt x="3258" y="1144"/>
                      <a:pt x="3260" y="1146"/>
                    </a:cubicBezTo>
                    <a:cubicBezTo>
                      <a:pt x="3262" y="1166"/>
                      <a:pt x="3267" y="1184"/>
                      <a:pt x="3270" y="1205"/>
                    </a:cubicBezTo>
                    <a:cubicBezTo>
                      <a:pt x="3263" y="1201"/>
                      <a:pt x="3258" y="1198"/>
                      <a:pt x="3251" y="1194"/>
                    </a:cubicBezTo>
                    <a:cubicBezTo>
                      <a:pt x="3237" y="1118"/>
                      <a:pt x="3219" y="1045"/>
                      <a:pt x="3194" y="970"/>
                    </a:cubicBezTo>
                    <a:close/>
                    <a:moveTo>
                      <a:pt x="2589" y="1286"/>
                    </a:moveTo>
                    <a:lnTo>
                      <a:pt x="2589" y="1286"/>
                    </a:lnTo>
                    <a:cubicBezTo>
                      <a:pt x="2602" y="1299"/>
                      <a:pt x="2616" y="1315"/>
                      <a:pt x="2631" y="1330"/>
                    </a:cubicBezTo>
                    <a:cubicBezTo>
                      <a:pt x="2620" y="1322"/>
                      <a:pt x="2609" y="1311"/>
                      <a:pt x="2600" y="1301"/>
                    </a:cubicBezTo>
                    <a:lnTo>
                      <a:pt x="2589" y="1286"/>
                    </a:lnTo>
                    <a:close/>
                    <a:moveTo>
                      <a:pt x="3291" y="1166"/>
                    </a:moveTo>
                    <a:cubicBezTo>
                      <a:pt x="3292" y="1169"/>
                      <a:pt x="3296" y="1171"/>
                      <a:pt x="3297" y="1173"/>
                    </a:cubicBezTo>
                    <a:cubicBezTo>
                      <a:pt x="3308" y="1195"/>
                      <a:pt x="3317" y="1217"/>
                      <a:pt x="3336" y="1235"/>
                    </a:cubicBezTo>
                    <a:cubicBezTo>
                      <a:pt x="3354" y="1255"/>
                      <a:pt x="3401" y="1267"/>
                      <a:pt x="3419" y="1290"/>
                    </a:cubicBezTo>
                    <a:cubicBezTo>
                      <a:pt x="3435" y="1311"/>
                      <a:pt x="3456" y="1337"/>
                      <a:pt x="3480" y="1365"/>
                    </a:cubicBezTo>
                    <a:cubicBezTo>
                      <a:pt x="3494" y="1383"/>
                      <a:pt x="3515" y="1403"/>
                      <a:pt x="3512" y="1424"/>
                    </a:cubicBezTo>
                    <a:cubicBezTo>
                      <a:pt x="3496" y="1398"/>
                      <a:pt x="3482" y="1372"/>
                      <a:pt x="3461" y="1348"/>
                    </a:cubicBezTo>
                    <a:cubicBezTo>
                      <a:pt x="3413" y="1294"/>
                      <a:pt x="3359" y="1255"/>
                      <a:pt x="3303" y="1222"/>
                    </a:cubicBezTo>
                    <a:cubicBezTo>
                      <a:pt x="3299" y="1204"/>
                      <a:pt x="3295" y="1184"/>
                      <a:pt x="3291" y="1166"/>
                    </a:cubicBezTo>
                    <a:close/>
                    <a:moveTo>
                      <a:pt x="1118" y="1255"/>
                    </a:moveTo>
                    <a:cubicBezTo>
                      <a:pt x="1116" y="1256"/>
                      <a:pt x="1115" y="1259"/>
                      <a:pt x="1113" y="1259"/>
                    </a:cubicBezTo>
                    <a:cubicBezTo>
                      <a:pt x="1060" y="1308"/>
                      <a:pt x="1012" y="1369"/>
                      <a:pt x="972" y="1433"/>
                    </a:cubicBezTo>
                    <a:cubicBezTo>
                      <a:pt x="972" y="1398"/>
                      <a:pt x="977" y="1359"/>
                      <a:pt x="984" y="1322"/>
                    </a:cubicBezTo>
                    <a:cubicBezTo>
                      <a:pt x="1005" y="1308"/>
                      <a:pt x="1025" y="1296"/>
                      <a:pt x="1047" y="1283"/>
                    </a:cubicBezTo>
                    <a:cubicBezTo>
                      <a:pt x="1067" y="1275"/>
                      <a:pt x="1086" y="1268"/>
                      <a:pt x="1107" y="1260"/>
                    </a:cubicBezTo>
                    <a:cubicBezTo>
                      <a:pt x="1109" y="1259"/>
                      <a:pt x="1115" y="1256"/>
                      <a:pt x="1118" y="1255"/>
                    </a:cubicBezTo>
                    <a:close/>
                    <a:moveTo>
                      <a:pt x="3267" y="1281"/>
                    </a:moveTo>
                    <a:lnTo>
                      <a:pt x="3267" y="1281"/>
                    </a:lnTo>
                    <a:cubicBezTo>
                      <a:pt x="3274" y="1286"/>
                      <a:pt x="3281" y="1289"/>
                      <a:pt x="3285" y="1294"/>
                    </a:cubicBezTo>
                    <a:cubicBezTo>
                      <a:pt x="3297" y="1356"/>
                      <a:pt x="3306" y="1420"/>
                      <a:pt x="3319" y="1482"/>
                    </a:cubicBezTo>
                    <a:cubicBezTo>
                      <a:pt x="3311" y="1447"/>
                      <a:pt x="3297" y="1414"/>
                      <a:pt x="3281" y="1383"/>
                    </a:cubicBezTo>
                    <a:cubicBezTo>
                      <a:pt x="3277" y="1348"/>
                      <a:pt x="3271" y="1314"/>
                      <a:pt x="3267" y="1281"/>
                    </a:cubicBezTo>
                    <a:close/>
                    <a:moveTo>
                      <a:pt x="2655" y="1356"/>
                    </a:moveTo>
                    <a:cubicBezTo>
                      <a:pt x="2685" y="1391"/>
                      <a:pt x="2713" y="1428"/>
                      <a:pt x="2733" y="1469"/>
                    </a:cubicBezTo>
                    <a:lnTo>
                      <a:pt x="2733" y="1490"/>
                    </a:lnTo>
                    <a:cubicBezTo>
                      <a:pt x="2729" y="1522"/>
                      <a:pt x="2718" y="1563"/>
                      <a:pt x="2695" y="1604"/>
                    </a:cubicBezTo>
                    <a:cubicBezTo>
                      <a:pt x="2692" y="1522"/>
                      <a:pt x="2671" y="1439"/>
                      <a:pt x="2630" y="1366"/>
                    </a:cubicBezTo>
                    <a:cubicBezTo>
                      <a:pt x="2638" y="1363"/>
                      <a:pt x="2648" y="1359"/>
                      <a:pt x="2655" y="1356"/>
                    </a:cubicBezTo>
                    <a:close/>
                    <a:moveTo>
                      <a:pt x="1716" y="1242"/>
                    </a:moveTo>
                    <a:cubicBezTo>
                      <a:pt x="1730" y="1242"/>
                      <a:pt x="1743" y="1245"/>
                      <a:pt x="1757" y="1245"/>
                    </a:cubicBezTo>
                    <a:cubicBezTo>
                      <a:pt x="1749" y="1256"/>
                      <a:pt x="1742" y="1270"/>
                      <a:pt x="1734" y="1281"/>
                    </a:cubicBezTo>
                    <a:cubicBezTo>
                      <a:pt x="1701" y="1321"/>
                      <a:pt x="1661" y="1365"/>
                      <a:pt x="1645" y="1421"/>
                    </a:cubicBezTo>
                    <a:cubicBezTo>
                      <a:pt x="1627" y="1475"/>
                      <a:pt x="1613" y="1550"/>
                      <a:pt x="1631" y="1619"/>
                    </a:cubicBezTo>
                    <a:cubicBezTo>
                      <a:pt x="1639" y="1658"/>
                      <a:pt x="1661" y="1689"/>
                      <a:pt x="1687" y="1716"/>
                    </a:cubicBezTo>
                    <a:cubicBezTo>
                      <a:pt x="1709" y="1738"/>
                      <a:pt x="1734" y="1757"/>
                      <a:pt x="1757" y="1776"/>
                    </a:cubicBezTo>
                    <a:cubicBezTo>
                      <a:pt x="1763" y="1779"/>
                      <a:pt x="1768" y="1782"/>
                      <a:pt x="1771" y="1784"/>
                    </a:cubicBezTo>
                    <a:cubicBezTo>
                      <a:pt x="1729" y="1809"/>
                      <a:pt x="1683" y="1820"/>
                      <a:pt x="1639" y="1820"/>
                    </a:cubicBezTo>
                    <a:cubicBezTo>
                      <a:pt x="1600" y="1820"/>
                      <a:pt x="1562" y="1812"/>
                      <a:pt x="1529" y="1798"/>
                    </a:cubicBezTo>
                    <a:cubicBezTo>
                      <a:pt x="1508" y="1754"/>
                      <a:pt x="1496" y="1707"/>
                      <a:pt x="1493" y="1662"/>
                    </a:cubicBezTo>
                    <a:cubicBezTo>
                      <a:pt x="1481" y="1572"/>
                      <a:pt x="1515" y="1480"/>
                      <a:pt x="1558" y="1399"/>
                    </a:cubicBezTo>
                    <a:cubicBezTo>
                      <a:pt x="1594" y="1332"/>
                      <a:pt x="1650" y="1281"/>
                      <a:pt x="1709" y="1242"/>
                    </a:cubicBezTo>
                    <a:cubicBezTo>
                      <a:pt x="1712" y="1242"/>
                      <a:pt x="1714" y="1242"/>
                      <a:pt x="1716" y="1242"/>
                    </a:cubicBezTo>
                    <a:close/>
                    <a:moveTo>
                      <a:pt x="157" y="1640"/>
                    </a:moveTo>
                    <a:cubicBezTo>
                      <a:pt x="165" y="1672"/>
                      <a:pt x="173" y="1702"/>
                      <a:pt x="180" y="1731"/>
                    </a:cubicBezTo>
                    <a:cubicBezTo>
                      <a:pt x="186" y="1758"/>
                      <a:pt x="195" y="1786"/>
                      <a:pt x="206" y="1812"/>
                    </a:cubicBezTo>
                    <a:cubicBezTo>
                      <a:pt x="184" y="1860"/>
                      <a:pt x="164" y="1914"/>
                      <a:pt x="147" y="1969"/>
                    </a:cubicBezTo>
                    <a:cubicBezTo>
                      <a:pt x="147" y="1967"/>
                      <a:pt x="146" y="1965"/>
                      <a:pt x="146" y="1965"/>
                    </a:cubicBezTo>
                    <a:cubicBezTo>
                      <a:pt x="140" y="1918"/>
                      <a:pt x="129" y="1872"/>
                      <a:pt x="127" y="1824"/>
                    </a:cubicBezTo>
                    <a:cubicBezTo>
                      <a:pt x="123" y="1776"/>
                      <a:pt x="127" y="1728"/>
                      <a:pt x="134" y="1681"/>
                    </a:cubicBezTo>
                    <a:cubicBezTo>
                      <a:pt x="138" y="1666"/>
                      <a:pt x="146" y="1652"/>
                      <a:pt x="157" y="1640"/>
                    </a:cubicBezTo>
                    <a:close/>
                    <a:moveTo>
                      <a:pt x="3076" y="1780"/>
                    </a:moveTo>
                    <a:cubicBezTo>
                      <a:pt x="3079" y="1859"/>
                      <a:pt x="3076" y="1934"/>
                      <a:pt x="3065" y="2006"/>
                    </a:cubicBezTo>
                    <a:cubicBezTo>
                      <a:pt x="3065" y="1985"/>
                      <a:pt x="3068" y="1965"/>
                      <a:pt x="3068" y="1947"/>
                    </a:cubicBezTo>
                    <a:cubicBezTo>
                      <a:pt x="3068" y="1907"/>
                      <a:pt x="3063" y="1867"/>
                      <a:pt x="3058" y="1827"/>
                    </a:cubicBezTo>
                    <a:cubicBezTo>
                      <a:pt x="3065" y="1812"/>
                      <a:pt x="3070" y="1797"/>
                      <a:pt x="3076" y="1780"/>
                    </a:cubicBezTo>
                    <a:close/>
                    <a:moveTo>
                      <a:pt x="2397" y="1828"/>
                    </a:moveTo>
                    <a:cubicBezTo>
                      <a:pt x="2396" y="1833"/>
                      <a:pt x="2396" y="1838"/>
                      <a:pt x="2395" y="1841"/>
                    </a:cubicBezTo>
                    <a:cubicBezTo>
                      <a:pt x="2393" y="1845"/>
                      <a:pt x="2391" y="1848"/>
                      <a:pt x="2388" y="1852"/>
                    </a:cubicBezTo>
                    <a:cubicBezTo>
                      <a:pt x="2335" y="1934"/>
                      <a:pt x="2252" y="1972"/>
                      <a:pt x="2165" y="1999"/>
                    </a:cubicBezTo>
                    <a:cubicBezTo>
                      <a:pt x="2152" y="2006"/>
                      <a:pt x="2136" y="2011"/>
                      <a:pt x="2121" y="2017"/>
                    </a:cubicBezTo>
                    <a:lnTo>
                      <a:pt x="2121" y="2005"/>
                    </a:lnTo>
                    <a:cubicBezTo>
                      <a:pt x="2195" y="1983"/>
                      <a:pt x="2264" y="1947"/>
                      <a:pt x="2319" y="1897"/>
                    </a:cubicBezTo>
                    <a:cubicBezTo>
                      <a:pt x="2341" y="1881"/>
                      <a:pt x="2362" y="1859"/>
                      <a:pt x="2381" y="1834"/>
                    </a:cubicBezTo>
                    <a:cubicBezTo>
                      <a:pt x="2385" y="1833"/>
                      <a:pt x="2393" y="1831"/>
                      <a:pt x="2397" y="1828"/>
                    </a:cubicBezTo>
                    <a:close/>
                    <a:moveTo>
                      <a:pt x="2408" y="1619"/>
                    </a:moveTo>
                    <a:cubicBezTo>
                      <a:pt x="2408" y="1621"/>
                      <a:pt x="2408" y="1623"/>
                      <a:pt x="2410" y="1625"/>
                    </a:cubicBezTo>
                    <a:cubicBezTo>
                      <a:pt x="2395" y="1698"/>
                      <a:pt x="2363" y="1764"/>
                      <a:pt x="2320" y="1813"/>
                    </a:cubicBezTo>
                    <a:cubicBezTo>
                      <a:pt x="2277" y="1823"/>
                      <a:pt x="2231" y="1832"/>
                      <a:pt x="2186" y="1832"/>
                    </a:cubicBezTo>
                    <a:cubicBezTo>
                      <a:pt x="2151" y="1832"/>
                      <a:pt x="2116" y="1827"/>
                      <a:pt x="2085" y="1813"/>
                    </a:cubicBezTo>
                    <a:cubicBezTo>
                      <a:pt x="2085" y="1813"/>
                      <a:pt x="2085" y="1813"/>
                      <a:pt x="2085" y="1813"/>
                    </a:cubicBezTo>
                    <a:cubicBezTo>
                      <a:pt x="2081" y="1813"/>
                      <a:pt x="2075" y="1834"/>
                      <a:pt x="2079" y="1838"/>
                    </a:cubicBezTo>
                    <a:cubicBezTo>
                      <a:pt x="2118" y="1863"/>
                      <a:pt x="2159" y="1871"/>
                      <a:pt x="2201" y="1871"/>
                    </a:cubicBezTo>
                    <a:cubicBezTo>
                      <a:pt x="2220" y="1871"/>
                      <a:pt x="2240" y="1869"/>
                      <a:pt x="2260" y="1867"/>
                    </a:cubicBezTo>
                    <a:lnTo>
                      <a:pt x="2260" y="1867"/>
                    </a:lnTo>
                    <a:cubicBezTo>
                      <a:pt x="2221" y="1897"/>
                      <a:pt x="2177" y="1922"/>
                      <a:pt x="2126" y="1940"/>
                    </a:cubicBezTo>
                    <a:cubicBezTo>
                      <a:pt x="2128" y="1917"/>
                      <a:pt x="2128" y="1893"/>
                      <a:pt x="2133" y="1872"/>
                    </a:cubicBezTo>
                    <a:cubicBezTo>
                      <a:pt x="2134" y="1868"/>
                      <a:pt x="2125" y="1865"/>
                      <a:pt x="2117" y="1865"/>
                    </a:cubicBezTo>
                    <a:cubicBezTo>
                      <a:pt x="2113" y="1865"/>
                      <a:pt x="2109" y="1866"/>
                      <a:pt x="2108" y="1868"/>
                    </a:cubicBezTo>
                    <a:cubicBezTo>
                      <a:pt x="2100" y="1896"/>
                      <a:pt x="2095" y="1925"/>
                      <a:pt x="2090" y="1952"/>
                    </a:cubicBezTo>
                    <a:cubicBezTo>
                      <a:pt x="2045" y="1964"/>
                      <a:pt x="1999" y="1971"/>
                      <a:pt x="1953" y="1971"/>
                    </a:cubicBezTo>
                    <a:cubicBezTo>
                      <a:pt x="1888" y="1971"/>
                      <a:pt x="1824" y="1958"/>
                      <a:pt x="1767" y="1932"/>
                    </a:cubicBezTo>
                    <a:cubicBezTo>
                      <a:pt x="1765" y="1931"/>
                      <a:pt x="1763" y="1931"/>
                      <a:pt x="1761" y="1931"/>
                    </a:cubicBezTo>
                    <a:cubicBezTo>
                      <a:pt x="1742" y="1931"/>
                      <a:pt x="1721" y="1966"/>
                      <a:pt x="1742" y="1978"/>
                    </a:cubicBezTo>
                    <a:cubicBezTo>
                      <a:pt x="1808" y="2017"/>
                      <a:pt x="1884" y="2034"/>
                      <a:pt x="1960" y="2034"/>
                    </a:cubicBezTo>
                    <a:cubicBezTo>
                      <a:pt x="2002" y="2034"/>
                      <a:pt x="2043" y="2029"/>
                      <a:pt x="2084" y="2020"/>
                    </a:cubicBezTo>
                    <a:lnTo>
                      <a:pt x="2084" y="2035"/>
                    </a:lnTo>
                    <a:cubicBezTo>
                      <a:pt x="2038" y="2049"/>
                      <a:pt x="1990" y="2062"/>
                      <a:pt x="1941" y="2062"/>
                    </a:cubicBezTo>
                    <a:cubicBezTo>
                      <a:pt x="1921" y="2062"/>
                      <a:pt x="1900" y="2059"/>
                      <a:pt x="1879" y="2054"/>
                    </a:cubicBezTo>
                    <a:cubicBezTo>
                      <a:pt x="1778" y="2032"/>
                      <a:pt x="1682" y="1985"/>
                      <a:pt x="1610" y="1918"/>
                    </a:cubicBezTo>
                    <a:cubicBezTo>
                      <a:pt x="1598" y="1908"/>
                      <a:pt x="1590" y="1894"/>
                      <a:pt x="1579" y="1883"/>
                    </a:cubicBezTo>
                    <a:lnTo>
                      <a:pt x="1579" y="1883"/>
                    </a:lnTo>
                    <a:cubicBezTo>
                      <a:pt x="1599" y="1888"/>
                      <a:pt x="1620" y="1890"/>
                      <a:pt x="1642" y="1890"/>
                    </a:cubicBezTo>
                    <a:cubicBezTo>
                      <a:pt x="1704" y="1890"/>
                      <a:pt x="1768" y="1871"/>
                      <a:pt x="1824" y="1824"/>
                    </a:cubicBezTo>
                    <a:cubicBezTo>
                      <a:pt x="1859" y="1841"/>
                      <a:pt x="1898" y="1851"/>
                      <a:pt x="1937" y="1851"/>
                    </a:cubicBezTo>
                    <a:cubicBezTo>
                      <a:pt x="1946" y="1851"/>
                      <a:pt x="1955" y="1850"/>
                      <a:pt x="1964" y="1849"/>
                    </a:cubicBezTo>
                    <a:cubicBezTo>
                      <a:pt x="2024" y="1844"/>
                      <a:pt x="2067" y="1806"/>
                      <a:pt x="2104" y="1776"/>
                    </a:cubicBezTo>
                    <a:cubicBezTo>
                      <a:pt x="2109" y="1777"/>
                      <a:pt x="2114" y="1777"/>
                      <a:pt x="2118" y="1777"/>
                    </a:cubicBezTo>
                    <a:cubicBezTo>
                      <a:pt x="2143" y="1777"/>
                      <a:pt x="2168" y="1772"/>
                      <a:pt x="2194" y="1769"/>
                    </a:cubicBezTo>
                    <a:cubicBezTo>
                      <a:pt x="2243" y="1755"/>
                      <a:pt x="2276" y="1722"/>
                      <a:pt x="2313" y="1695"/>
                    </a:cubicBezTo>
                    <a:cubicBezTo>
                      <a:pt x="2342" y="1674"/>
                      <a:pt x="2382" y="1652"/>
                      <a:pt x="2408" y="1619"/>
                    </a:cubicBezTo>
                    <a:close/>
                    <a:moveTo>
                      <a:pt x="1162" y="1627"/>
                    </a:moveTo>
                    <a:cubicBezTo>
                      <a:pt x="1159" y="1669"/>
                      <a:pt x="1157" y="1713"/>
                      <a:pt x="1157" y="1754"/>
                    </a:cubicBezTo>
                    <a:cubicBezTo>
                      <a:pt x="1157" y="1846"/>
                      <a:pt x="1149" y="1947"/>
                      <a:pt x="1178" y="2044"/>
                    </a:cubicBezTo>
                    <a:cubicBezTo>
                      <a:pt x="1192" y="2089"/>
                      <a:pt x="1212" y="2133"/>
                      <a:pt x="1237" y="2174"/>
                    </a:cubicBezTo>
                    <a:cubicBezTo>
                      <a:pt x="1145" y="2032"/>
                      <a:pt x="1118" y="1857"/>
                      <a:pt x="1141" y="1720"/>
                    </a:cubicBezTo>
                    <a:cubicBezTo>
                      <a:pt x="1144" y="1689"/>
                      <a:pt x="1151" y="1659"/>
                      <a:pt x="1162" y="1627"/>
                    </a:cubicBezTo>
                    <a:close/>
                    <a:moveTo>
                      <a:pt x="2780" y="2296"/>
                    </a:moveTo>
                    <a:lnTo>
                      <a:pt x="2780" y="2296"/>
                    </a:lnTo>
                    <a:cubicBezTo>
                      <a:pt x="2779" y="2300"/>
                      <a:pt x="2779" y="2303"/>
                      <a:pt x="2776" y="2307"/>
                    </a:cubicBezTo>
                    <a:cubicBezTo>
                      <a:pt x="2768" y="2309"/>
                      <a:pt x="2759" y="2311"/>
                      <a:pt x="2752" y="2314"/>
                    </a:cubicBezTo>
                    <a:cubicBezTo>
                      <a:pt x="2761" y="2309"/>
                      <a:pt x="2772" y="2302"/>
                      <a:pt x="2780" y="2296"/>
                    </a:cubicBezTo>
                    <a:close/>
                    <a:moveTo>
                      <a:pt x="1606" y="2203"/>
                    </a:moveTo>
                    <a:lnTo>
                      <a:pt x="1606" y="2203"/>
                    </a:lnTo>
                    <a:cubicBezTo>
                      <a:pt x="1660" y="2232"/>
                      <a:pt x="1716" y="2254"/>
                      <a:pt x="1774" y="2273"/>
                    </a:cubicBezTo>
                    <a:cubicBezTo>
                      <a:pt x="1851" y="2298"/>
                      <a:pt x="1932" y="2316"/>
                      <a:pt x="2015" y="2322"/>
                    </a:cubicBezTo>
                    <a:cubicBezTo>
                      <a:pt x="1974" y="2343"/>
                      <a:pt x="1932" y="2362"/>
                      <a:pt x="1885" y="2373"/>
                    </a:cubicBezTo>
                    <a:cubicBezTo>
                      <a:pt x="1852" y="2368"/>
                      <a:pt x="1822" y="2362"/>
                      <a:pt x="1790" y="2349"/>
                    </a:cubicBezTo>
                    <a:cubicBezTo>
                      <a:pt x="1715" y="2316"/>
                      <a:pt x="1660" y="2254"/>
                      <a:pt x="1606" y="2203"/>
                    </a:cubicBezTo>
                    <a:close/>
                    <a:moveTo>
                      <a:pt x="2780" y="1578"/>
                    </a:moveTo>
                    <a:cubicBezTo>
                      <a:pt x="2787" y="1600"/>
                      <a:pt x="2791" y="1623"/>
                      <a:pt x="2796" y="1645"/>
                    </a:cubicBezTo>
                    <a:cubicBezTo>
                      <a:pt x="2780" y="1717"/>
                      <a:pt x="2754" y="1787"/>
                      <a:pt x="2725" y="1855"/>
                    </a:cubicBezTo>
                    <a:cubicBezTo>
                      <a:pt x="2697" y="1917"/>
                      <a:pt x="2667" y="1981"/>
                      <a:pt x="2631" y="2043"/>
                    </a:cubicBezTo>
                    <a:cubicBezTo>
                      <a:pt x="2594" y="2078"/>
                      <a:pt x="2556" y="2109"/>
                      <a:pt x="2520" y="2142"/>
                    </a:cubicBezTo>
                    <a:cubicBezTo>
                      <a:pt x="2429" y="2228"/>
                      <a:pt x="2333" y="2329"/>
                      <a:pt x="2202" y="2382"/>
                    </a:cubicBezTo>
                    <a:cubicBezTo>
                      <a:pt x="2165" y="2386"/>
                      <a:pt x="2129" y="2389"/>
                      <a:pt x="2093" y="2390"/>
                    </a:cubicBezTo>
                    <a:cubicBezTo>
                      <a:pt x="2096" y="2376"/>
                      <a:pt x="2101" y="2362"/>
                      <a:pt x="2103" y="2347"/>
                    </a:cubicBezTo>
                    <a:cubicBezTo>
                      <a:pt x="2106" y="2342"/>
                      <a:pt x="2106" y="2336"/>
                      <a:pt x="2106" y="2333"/>
                    </a:cubicBezTo>
                    <a:cubicBezTo>
                      <a:pt x="2110" y="2329"/>
                      <a:pt x="2114" y="2327"/>
                      <a:pt x="2119" y="2325"/>
                    </a:cubicBezTo>
                    <a:cubicBezTo>
                      <a:pt x="2135" y="2322"/>
                      <a:pt x="2150" y="2322"/>
                      <a:pt x="2165" y="2321"/>
                    </a:cubicBezTo>
                    <a:cubicBezTo>
                      <a:pt x="2304" y="2295"/>
                      <a:pt x="2429" y="2217"/>
                      <a:pt x="2531" y="2112"/>
                    </a:cubicBezTo>
                    <a:cubicBezTo>
                      <a:pt x="2630" y="2009"/>
                      <a:pt x="2684" y="1871"/>
                      <a:pt x="2693" y="1727"/>
                    </a:cubicBezTo>
                    <a:cubicBezTo>
                      <a:pt x="2695" y="1713"/>
                      <a:pt x="2695" y="1696"/>
                      <a:pt x="2695" y="1683"/>
                    </a:cubicBezTo>
                    <a:cubicBezTo>
                      <a:pt x="2714" y="1666"/>
                      <a:pt x="2737" y="1648"/>
                      <a:pt x="2752" y="1627"/>
                    </a:cubicBezTo>
                    <a:cubicBezTo>
                      <a:pt x="2763" y="1612"/>
                      <a:pt x="2770" y="1596"/>
                      <a:pt x="2780" y="1578"/>
                    </a:cubicBezTo>
                    <a:close/>
                    <a:moveTo>
                      <a:pt x="2059" y="2350"/>
                    </a:moveTo>
                    <a:lnTo>
                      <a:pt x="2059" y="2350"/>
                    </a:lnTo>
                    <a:cubicBezTo>
                      <a:pt x="2057" y="2364"/>
                      <a:pt x="2053" y="2378"/>
                      <a:pt x="2051" y="2391"/>
                    </a:cubicBezTo>
                    <a:lnTo>
                      <a:pt x="2042" y="2391"/>
                    </a:lnTo>
                    <a:cubicBezTo>
                      <a:pt x="2016" y="2390"/>
                      <a:pt x="1990" y="2387"/>
                      <a:pt x="1964" y="2384"/>
                    </a:cubicBezTo>
                    <a:cubicBezTo>
                      <a:pt x="1997" y="2376"/>
                      <a:pt x="2029" y="2362"/>
                      <a:pt x="2059" y="2350"/>
                    </a:cubicBezTo>
                    <a:close/>
                    <a:moveTo>
                      <a:pt x="806" y="2079"/>
                    </a:moveTo>
                    <a:cubicBezTo>
                      <a:pt x="820" y="2101"/>
                      <a:pt x="833" y="2124"/>
                      <a:pt x="846" y="2146"/>
                    </a:cubicBezTo>
                    <a:cubicBezTo>
                      <a:pt x="911" y="2251"/>
                      <a:pt x="1006" y="2329"/>
                      <a:pt x="1107" y="2391"/>
                    </a:cubicBezTo>
                    <a:cubicBezTo>
                      <a:pt x="1149" y="2445"/>
                      <a:pt x="1197" y="2493"/>
                      <a:pt x="1248" y="2537"/>
                    </a:cubicBezTo>
                    <a:cubicBezTo>
                      <a:pt x="1100" y="2433"/>
                      <a:pt x="934" y="2329"/>
                      <a:pt x="846" y="2166"/>
                    </a:cubicBezTo>
                    <a:cubicBezTo>
                      <a:pt x="830" y="2138"/>
                      <a:pt x="819" y="2108"/>
                      <a:pt x="806" y="2079"/>
                    </a:cubicBezTo>
                    <a:close/>
                    <a:moveTo>
                      <a:pt x="2717" y="2456"/>
                    </a:moveTo>
                    <a:lnTo>
                      <a:pt x="2717" y="2456"/>
                    </a:lnTo>
                    <a:cubicBezTo>
                      <a:pt x="2708" y="2468"/>
                      <a:pt x="2703" y="2485"/>
                      <a:pt x="2695" y="2499"/>
                    </a:cubicBezTo>
                    <a:cubicBezTo>
                      <a:pt x="2642" y="2521"/>
                      <a:pt x="2587" y="2537"/>
                      <a:pt x="2528" y="2552"/>
                    </a:cubicBezTo>
                    <a:cubicBezTo>
                      <a:pt x="2485" y="2562"/>
                      <a:pt x="2441" y="2567"/>
                      <a:pt x="2396" y="2574"/>
                    </a:cubicBezTo>
                    <a:cubicBezTo>
                      <a:pt x="2395" y="2569"/>
                      <a:pt x="2395" y="2563"/>
                      <a:pt x="2393" y="2561"/>
                    </a:cubicBezTo>
                    <a:cubicBezTo>
                      <a:pt x="2503" y="2539"/>
                      <a:pt x="2611" y="2504"/>
                      <a:pt x="2717" y="2456"/>
                    </a:cubicBezTo>
                    <a:close/>
                    <a:moveTo>
                      <a:pt x="2352" y="2569"/>
                    </a:moveTo>
                    <a:cubicBezTo>
                      <a:pt x="2353" y="2573"/>
                      <a:pt x="2353" y="2576"/>
                      <a:pt x="2353" y="2580"/>
                    </a:cubicBezTo>
                    <a:cubicBezTo>
                      <a:pt x="2326" y="2583"/>
                      <a:pt x="2297" y="2583"/>
                      <a:pt x="2267" y="2584"/>
                    </a:cubicBezTo>
                    <a:cubicBezTo>
                      <a:pt x="2280" y="2583"/>
                      <a:pt x="2294" y="2580"/>
                      <a:pt x="2308" y="2577"/>
                    </a:cubicBezTo>
                    <a:cubicBezTo>
                      <a:pt x="2322" y="2576"/>
                      <a:pt x="2338" y="2570"/>
                      <a:pt x="2352" y="2569"/>
                    </a:cubicBezTo>
                    <a:close/>
                    <a:moveTo>
                      <a:pt x="863" y="2560"/>
                    </a:moveTo>
                    <a:cubicBezTo>
                      <a:pt x="878" y="2571"/>
                      <a:pt x="894" y="2582"/>
                      <a:pt x="910" y="2594"/>
                    </a:cubicBezTo>
                    <a:cubicBezTo>
                      <a:pt x="907" y="2603"/>
                      <a:pt x="907" y="2616"/>
                      <a:pt x="904" y="2625"/>
                    </a:cubicBezTo>
                    <a:cubicBezTo>
                      <a:pt x="890" y="2603"/>
                      <a:pt x="875" y="2583"/>
                      <a:pt x="863" y="2561"/>
                    </a:cubicBezTo>
                    <a:cubicBezTo>
                      <a:pt x="863" y="2561"/>
                      <a:pt x="863" y="2560"/>
                      <a:pt x="863" y="2560"/>
                    </a:cubicBezTo>
                    <a:close/>
                    <a:moveTo>
                      <a:pt x="1368" y="2624"/>
                    </a:moveTo>
                    <a:cubicBezTo>
                      <a:pt x="1420" y="2660"/>
                      <a:pt x="1475" y="2690"/>
                      <a:pt x="1533" y="2713"/>
                    </a:cubicBezTo>
                    <a:cubicBezTo>
                      <a:pt x="1551" y="2722"/>
                      <a:pt x="1572" y="2728"/>
                      <a:pt x="1592" y="2735"/>
                    </a:cubicBezTo>
                    <a:cubicBezTo>
                      <a:pt x="1579" y="2735"/>
                      <a:pt x="1565" y="2737"/>
                      <a:pt x="1551" y="2737"/>
                    </a:cubicBezTo>
                    <a:cubicBezTo>
                      <a:pt x="1544" y="2737"/>
                      <a:pt x="1537" y="2736"/>
                      <a:pt x="1530" y="2735"/>
                    </a:cubicBezTo>
                    <a:cubicBezTo>
                      <a:pt x="1474" y="2701"/>
                      <a:pt x="1420" y="2664"/>
                      <a:pt x="1368" y="2624"/>
                    </a:cubicBezTo>
                    <a:close/>
                    <a:moveTo>
                      <a:pt x="1691" y="2774"/>
                    </a:moveTo>
                    <a:cubicBezTo>
                      <a:pt x="1716" y="2784"/>
                      <a:pt x="1742" y="2793"/>
                      <a:pt x="1770" y="2801"/>
                    </a:cubicBezTo>
                    <a:lnTo>
                      <a:pt x="1729" y="2828"/>
                    </a:lnTo>
                    <a:cubicBezTo>
                      <a:pt x="1709" y="2821"/>
                      <a:pt x="1691" y="2818"/>
                      <a:pt x="1672" y="2810"/>
                    </a:cubicBezTo>
                    <a:cubicBezTo>
                      <a:pt x="1653" y="2801"/>
                      <a:pt x="1634" y="2790"/>
                      <a:pt x="1617" y="2782"/>
                    </a:cubicBezTo>
                    <a:cubicBezTo>
                      <a:pt x="1640" y="2781"/>
                      <a:pt x="1665" y="2777"/>
                      <a:pt x="1691" y="2774"/>
                    </a:cubicBezTo>
                    <a:close/>
                    <a:moveTo>
                      <a:pt x="1837" y="2821"/>
                    </a:moveTo>
                    <a:cubicBezTo>
                      <a:pt x="1974" y="2858"/>
                      <a:pt x="2114" y="2881"/>
                      <a:pt x="2257" y="2884"/>
                    </a:cubicBezTo>
                    <a:cubicBezTo>
                      <a:pt x="2216" y="2894"/>
                      <a:pt x="2173" y="2903"/>
                      <a:pt x="2125" y="2903"/>
                    </a:cubicBezTo>
                    <a:cubicBezTo>
                      <a:pt x="2018" y="2900"/>
                      <a:pt x="1905" y="2878"/>
                      <a:pt x="1790" y="2845"/>
                    </a:cubicBezTo>
                    <a:lnTo>
                      <a:pt x="1837" y="2821"/>
                    </a:lnTo>
                    <a:close/>
                    <a:moveTo>
                      <a:pt x="932" y="2609"/>
                    </a:moveTo>
                    <a:cubicBezTo>
                      <a:pt x="1056" y="2728"/>
                      <a:pt x="1204" y="2822"/>
                      <a:pt x="1351" y="2906"/>
                    </a:cubicBezTo>
                    <a:cubicBezTo>
                      <a:pt x="1372" y="2918"/>
                      <a:pt x="1396" y="2931"/>
                      <a:pt x="1416" y="2940"/>
                    </a:cubicBezTo>
                    <a:cubicBezTo>
                      <a:pt x="1400" y="2942"/>
                      <a:pt x="1384" y="2945"/>
                      <a:pt x="1368" y="2946"/>
                    </a:cubicBezTo>
                    <a:cubicBezTo>
                      <a:pt x="1239" y="2884"/>
                      <a:pt x="1116" y="2810"/>
                      <a:pt x="998" y="2734"/>
                    </a:cubicBezTo>
                    <a:cubicBezTo>
                      <a:pt x="980" y="2722"/>
                      <a:pt x="963" y="2708"/>
                      <a:pt x="945" y="2697"/>
                    </a:cubicBezTo>
                    <a:cubicBezTo>
                      <a:pt x="941" y="2690"/>
                      <a:pt x="937" y="2680"/>
                      <a:pt x="932" y="2673"/>
                    </a:cubicBezTo>
                    <a:cubicBezTo>
                      <a:pt x="929" y="2651"/>
                      <a:pt x="929" y="2629"/>
                      <a:pt x="932" y="2609"/>
                    </a:cubicBezTo>
                    <a:close/>
                    <a:moveTo>
                      <a:pt x="1462" y="2967"/>
                    </a:moveTo>
                    <a:cubicBezTo>
                      <a:pt x="1506" y="2990"/>
                      <a:pt x="1550" y="3013"/>
                      <a:pt x="1595" y="3035"/>
                    </a:cubicBezTo>
                    <a:cubicBezTo>
                      <a:pt x="1540" y="3016"/>
                      <a:pt x="1486" y="2995"/>
                      <a:pt x="1433" y="2972"/>
                    </a:cubicBezTo>
                    <a:cubicBezTo>
                      <a:pt x="1444" y="2969"/>
                      <a:pt x="1452" y="2968"/>
                      <a:pt x="1462" y="2967"/>
                    </a:cubicBezTo>
                    <a:close/>
                    <a:moveTo>
                      <a:pt x="3336" y="1568"/>
                    </a:moveTo>
                    <a:lnTo>
                      <a:pt x="3336" y="1568"/>
                    </a:lnTo>
                    <a:cubicBezTo>
                      <a:pt x="3344" y="1610"/>
                      <a:pt x="3352" y="1651"/>
                      <a:pt x="3359" y="1694"/>
                    </a:cubicBezTo>
                    <a:cubicBezTo>
                      <a:pt x="3402" y="1976"/>
                      <a:pt x="3416" y="2288"/>
                      <a:pt x="3264" y="2561"/>
                    </a:cubicBezTo>
                    <a:cubicBezTo>
                      <a:pt x="3127" y="2807"/>
                      <a:pt x="2879" y="2986"/>
                      <a:pt x="2608" y="3062"/>
                    </a:cubicBezTo>
                    <a:lnTo>
                      <a:pt x="2587" y="3066"/>
                    </a:lnTo>
                    <a:cubicBezTo>
                      <a:pt x="2717" y="2979"/>
                      <a:pt x="2796" y="2856"/>
                      <a:pt x="2861" y="2733"/>
                    </a:cubicBezTo>
                    <a:cubicBezTo>
                      <a:pt x="2985" y="2657"/>
                      <a:pt x="3095" y="2556"/>
                      <a:pt x="3174" y="2433"/>
                    </a:cubicBezTo>
                    <a:cubicBezTo>
                      <a:pt x="3297" y="2239"/>
                      <a:pt x="3325" y="2022"/>
                      <a:pt x="3319" y="1813"/>
                    </a:cubicBezTo>
                    <a:cubicBezTo>
                      <a:pt x="3339" y="1735"/>
                      <a:pt x="3346" y="1651"/>
                      <a:pt x="3336" y="1568"/>
                    </a:cubicBezTo>
                    <a:close/>
                    <a:moveTo>
                      <a:pt x="281" y="2124"/>
                    </a:moveTo>
                    <a:cubicBezTo>
                      <a:pt x="306" y="2197"/>
                      <a:pt x="339" y="2266"/>
                      <a:pt x="377" y="2331"/>
                    </a:cubicBezTo>
                    <a:cubicBezTo>
                      <a:pt x="367" y="2362"/>
                      <a:pt x="361" y="2395"/>
                      <a:pt x="365" y="2426"/>
                    </a:cubicBezTo>
                    <a:cubicBezTo>
                      <a:pt x="373" y="2488"/>
                      <a:pt x="394" y="2547"/>
                      <a:pt x="406" y="2606"/>
                    </a:cubicBezTo>
                    <a:cubicBezTo>
                      <a:pt x="418" y="2669"/>
                      <a:pt x="439" y="2727"/>
                      <a:pt x="460" y="2789"/>
                    </a:cubicBezTo>
                    <a:cubicBezTo>
                      <a:pt x="478" y="2851"/>
                      <a:pt x="530" y="2896"/>
                      <a:pt x="557" y="2953"/>
                    </a:cubicBezTo>
                    <a:cubicBezTo>
                      <a:pt x="574" y="2990"/>
                      <a:pt x="574" y="3044"/>
                      <a:pt x="585" y="3088"/>
                    </a:cubicBezTo>
                    <a:cubicBezTo>
                      <a:pt x="570" y="3077"/>
                      <a:pt x="556" y="3066"/>
                      <a:pt x="544" y="3052"/>
                    </a:cubicBezTo>
                    <a:cubicBezTo>
                      <a:pt x="489" y="2994"/>
                      <a:pt x="436" y="2934"/>
                      <a:pt x="389" y="2867"/>
                    </a:cubicBezTo>
                    <a:cubicBezTo>
                      <a:pt x="344" y="2803"/>
                      <a:pt x="306" y="2728"/>
                      <a:pt x="278" y="2651"/>
                    </a:cubicBezTo>
                    <a:cubicBezTo>
                      <a:pt x="251" y="2570"/>
                      <a:pt x="278" y="2479"/>
                      <a:pt x="271" y="2400"/>
                    </a:cubicBezTo>
                    <a:cubicBezTo>
                      <a:pt x="268" y="2320"/>
                      <a:pt x="262" y="2239"/>
                      <a:pt x="274" y="2159"/>
                    </a:cubicBezTo>
                    <a:cubicBezTo>
                      <a:pt x="275" y="2148"/>
                      <a:pt x="278" y="2137"/>
                      <a:pt x="281" y="2124"/>
                    </a:cubicBezTo>
                    <a:close/>
                    <a:moveTo>
                      <a:pt x="3326" y="1330"/>
                    </a:moveTo>
                    <a:lnTo>
                      <a:pt x="3326" y="1330"/>
                    </a:lnTo>
                    <a:cubicBezTo>
                      <a:pt x="3410" y="1407"/>
                      <a:pt x="3482" y="1504"/>
                      <a:pt x="3519" y="1611"/>
                    </a:cubicBezTo>
                    <a:cubicBezTo>
                      <a:pt x="3581" y="1786"/>
                      <a:pt x="3540" y="1967"/>
                      <a:pt x="3511" y="2130"/>
                    </a:cubicBezTo>
                    <a:cubicBezTo>
                      <a:pt x="3483" y="2295"/>
                      <a:pt x="3435" y="2459"/>
                      <a:pt x="3348" y="2603"/>
                    </a:cubicBezTo>
                    <a:cubicBezTo>
                      <a:pt x="3264" y="2746"/>
                      <a:pt x="3160" y="2878"/>
                      <a:pt x="3032" y="2983"/>
                    </a:cubicBezTo>
                    <a:cubicBezTo>
                      <a:pt x="2920" y="3078"/>
                      <a:pt x="2807" y="3174"/>
                      <a:pt x="2673" y="3236"/>
                    </a:cubicBezTo>
                    <a:cubicBezTo>
                      <a:pt x="2657" y="3243"/>
                      <a:pt x="2644" y="3251"/>
                      <a:pt x="2626" y="3258"/>
                    </a:cubicBezTo>
                    <a:cubicBezTo>
                      <a:pt x="2536" y="3292"/>
                      <a:pt x="2442" y="3295"/>
                      <a:pt x="2350" y="3295"/>
                    </a:cubicBezTo>
                    <a:cubicBezTo>
                      <a:pt x="2327" y="3295"/>
                      <a:pt x="2304" y="3295"/>
                      <a:pt x="2282" y="3295"/>
                    </a:cubicBezTo>
                    <a:cubicBezTo>
                      <a:pt x="2255" y="3295"/>
                      <a:pt x="2228" y="3296"/>
                      <a:pt x="2202" y="3297"/>
                    </a:cubicBezTo>
                    <a:cubicBezTo>
                      <a:pt x="2172" y="3298"/>
                      <a:pt x="2143" y="3299"/>
                      <a:pt x="2113" y="3299"/>
                    </a:cubicBezTo>
                    <a:cubicBezTo>
                      <a:pt x="2004" y="3299"/>
                      <a:pt x="1896" y="3289"/>
                      <a:pt x="1792" y="3264"/>
                    </a:cubicBezTo>
                    <a:cubicBezTo>
                      <a:pt x="1661" y="3234"/>
                      <a:pt x="1518" y="3220"/>
                      <a:pt x="1397" y="3151"/>
                    </a:cubicBezTo>
                    <a:cubicBezTo>
                      <a:pt x="1357" y="3128"/>
                      <a:pt x="1323" y="3103"/>
                      <a:pt x="1288" y="3073"/>
                    </a:cubicBezTo>
                    <a:lnTo>
                      <a:pt x="1288" y="3073"/>
                    </a:lnTo>
                    <a:cubicBezTo>
                      <a:pt x="1353" y="3085"/>
                      <a:pt x="1420" y="3093"/>
                      <a:pt x="1486" y="3100"/>
                    </a:cubicBezTo>
                    <a:cubicBezTo>
                      <a:pt x="1691" y="3163"/>
                      <a:pt x="1902" y="3204"/>
                      <a:pt x="2120" y="3204"/>
                    </a:cubicBezTo>
                    <a:cubicBezTo>
                      <a:pt x="2130" y="3204"/>
                      <a:pt x="2141" y="3203"/>
                      <a:pt x="2151" y="3203"/>
                    </a:cubicBezTo>
                    <a:cubicBezTo>
                      <a:pt x="2479" y="3199"/>
                      <a:pt x="2816" y="3089"/>
                      <a:pt x="3066" y="2866"/>
                    </a:cubicBezTo>
                    <a:cubicBezTo>
                      <a:pt x="3332" y="2642"/>
                      <a:pt x="3435" y="2292"/>
                      <a:pt x="3428" y="1977"/>
                    </a:cubicBezTo>
                    <a:cubicBezTo>
                      <a:pt x="3427" y="1764"/>
                      <a:pt x="3373" y="1541"/>
                      <a:pt x="3326" y="1330"/>
                    </a:cubicBezTo>
                    <a:close/>
                    <a:moveTo>
                      <a:pt x="1905" y="1"/>
                    </a:moveTo>
                    <a:cubicBezTo>
                      <a:pt x="1837" y="4"/>
                      <a:pt x="1774" y="23"/>
                      <a:pt x="1708" y="34"/>
                    </a:cubicBezTo>
                    <a:cubicBezTo>
                      <a:pt x="1643" y="41"/>
                      <a:pt x="1581" y="65"/>
                      <a:pt x="1517" y="82"/>
                    </a:cubicBezTo>
                    <a:cubicBezTo>
                      <a:pt x="1453" y="97"/>
                      <a:pt x="1379" y="79"/>
                      <a:pt x="1316" y="103"/>
                    </a:cubicBezTo>
                    <a:cubicBezTo>
                      <a:pt x="1240" y="130"/>
                      <a:pt x="1186" y="206"/>
                      <a:pt x="1123" y="249"/>
                    </a:cubicBezTo>
                    <a:cubicBezTo>
                      <a:pt x="1116" y="235"/>
                      <a:pt x="1107" y="221"/>
                      <a:pt x="1104" y="221"/>
                    </a:cubicBezTo>
                    <a:cubicBezTo>
                      <a:pt x="1104" y="221"/>
                      <a:pt x="1104" y="221"/>
                      <a:pt x="1104" y="221"/>
                    </a:cubicBezTo>
                    <a:cubicBezTo>
                      <a:pt x="1086" y="238"/>
                      <a:pt x="1075" y="265"/>
                      <a:pt x="1047" y="268"/>
                    </a:cubicBezTo>
                    <a:cubicBezTo>
                      <a:pt x="1046" y="268"/>
                      <a:pt x="1046" y="268"/>
                      <a:pt x="1045" y="268"/>
                    </a:cubicBezTo>
                    <a:cubicBezTo>
                      <a:pt x="1017" y="268"/>
                      <a:pt x="977" y="248"/>
                      <a:pt x="945" y="244"/>
                    </a:cubicBezTo>
                    <a:cubicBezTo>
                      <a:pt x="914" y="242"/>
                      <a:pt x="867" y="217"/>
                      <a:pt x="834" y="217"/>
                    </a:cubicBezTo>
                    <a:cubicBezTo>
                      <a:pt x="801" y="217"/>
                      <a:pt x="784" y="238"/>
                      <a:pt x="758" y="247"/>
                    </a:cubicBezTo>
                    <a:cubicBezTo>
                      <a:pt x="731" y="257"/>
                      <a:pt x="717" y="284"/>
                      <a:pt x="691" y="297"/>
                    </a:cubicBezTo>
                    <a:cubicBezTo>
                      <a:pt x="666" y="309"/>
                      <a:pt x="626" y="306"/>
                      <a:pt x="601" y="324"/>
                    </a:cubicBezTo>
                    <a:cubicBezTo>
                      <a:pt x="578" y="339"/>
                      <a:pt x="542" y="343"/>
                      <a:pt x="519" y="364"/>
                    </a:cubicBezTo>
                    <a:cubicBezTo>
                      <a:pt x="497" y="382"/>
                      <a:pt x="502" y="429"/>
                      <a:pt x="483" y="449"/>
                    </a:cubicBezTo>
                    <a:lnTo>
                      <a:pt x="425" y="513"/>
                    </a:lnTo>
                    <a:cubicBezTo>
                      <a:pt x="406" y="533"/>
                      <a:pt x="373" y="544"/>
                      <a:pt x="354" y="566"/>
                    </a:cubicBezTo>
                    <a:cubicBezTo>
                      <a:pt x="333" y="587"/>
                      <a:pt x="306" y="601"/>
                      <a:pt x="288" y="623"/>
                    </a:cubicBezTo>
                    <a:cubicBezTo>
                      <a:pt x="268" y="646"/>
                      <a:pt x="244" y="664"/>
                      <a:pt x="227" y="688"/>
                    </a:cubicBezTo>
                    <a:cubicBezTo>
                      <a:pt x="209" y="711"/>
                      <a:pt x="212" y="745"/>
                      <a:pt x="191" y="767"/>
                    </a:cubicBezTo>
                    <a:cubicBezTo>
                      <a:pt x="172" y="791"/>
                      <a:pt x="140" y="805"/>
                      <a:pt x="120" y="827"/>
                    </a:cubicBezTo>
                    <a:cubicBezTo>
                      <a:pt x="102" y="849"/>
                      <a:pt x="74" y="868"/>
                      <a:pt x="56" y="891"/>
                    </a:cubicBezTo>
                    <a:cubicBezTo>
                      <a:pt x="37" y="916"/>
                      <a:pt x="44" y="952"/>
                      <a:pt x="33" y="979"/>
                    </a:cubicBezTo>
                    <a:cubicBezTo>
                      <a:pt x="19" y="1008"/>
                      <a:pt x="3" y="1038"/>
                      <a:pt x="1" y="1073"/>
                    </a:cubicBezTo>
                    <a:cubicBezTo>
                      <a:pt x="0" y="1107"/>
                      <a:pt x="23" y="1151"/>
                      <a:pt x="26" y="1186"/>
                    </a:cubicBezTo>
                    <a:cubicBezTo>
                      <a:pt x="28" y="1220"/>
                      <a:pt x="30" y="1256"/>
                      <a:pt x="40" y="1293"/>
                    </a:cubicBezTo>
                    <a:cubicBezTo>
                      <a:pt x="47" y="1323"/>
                      <a:pt x="67" y="1362"/>
                      <a:pt x="30" y="1378"/>
                    </a:cubicBezTo>
                    <a:cubicBezTo>
                      <a:pt x="29" y="1378"/>
                      <a:pt x="48" y="1385"/>
                      <a:pt x="53" y="1385"/>
                    </a:cubicBezTo>
                    <a:cubicBezTo>
                      <a:pt x="53" y="1385"/>
                      <a:pt x="53" y="1385"/>
                      <a:pt x="54" y="1385"/>
                    </a:cubicBezTo>
                    <a:cubicBezTo>
                      <a:pt x="92" y="1378"/>
                      <a:pt x="91" y="1359"/>
                      <a:pt x="88" y="1337"/>
                    </a:cubicBezTo>
                    <a:cubicBezTo>
                      <a:pt x="83" y="1304"/>
                      <a:pt x="55" y="1266"/>
                      <a:pt x="62" y="1235"/>
                    </a:cubicBezTo>
                    <a:cubicBezTo>
                      <a:pt x="67" y="1208"/>
                      <a:pt x="67" y="1179"/>
                      <a:pt x="69" y="1150"/>
                    </a:cubicBezTo>
                    <a:cubicBezTo>
                      <a:pt x="72" y="1121"/>
                      <a:pt x="77" y="1094"/>
                      <a:pt x="88" y="1067"/>
                    </a:cubicBezTo>
                    <a:cubicBezTo>
                      <a:pt x="99" y="1041"/>
                      <a:pt x="154" y="1036"/>
                      <a:pt x="172" y="1014"/>
                    </a:cubicBezTo>
                    <a:cubicBezTo>
                      <a:pt x="189" y="992"/>
                      <a:pt x="200" y="966"/>
                      <a:pt x="222" y="946"/>
                    </a:cubicBezTo>
                    <a:cubicBezTo>
                      <a:pt x="244" y="928"/>
                      <a:pt x="262" y="905"/>
                      <a:pt x="288" y="888"/>
                    </a:cubicBezTo>
                    <a:cubicBezTo>
                      <a:pt x="311" y="871"/>
                      <a:pt x="308" y="836"/>
                      <a:pt x="333" y="820"/>
                    </a:cubicBezTo>
                    <a:cubicBezTo>
                      <a:pt x="345" y="812"/>
                      <a:pt x="366" y="812"/>
                      <a:pt x="387" y="812"/>
                    </a:cubicBezTo>
                    <a:cubicBezTo>
                      <a:pt x="408" y="812"/>
                      <a:pt x="429" y="812"/>
                      <a:pt x="439" y="805"/>
                    </a:cubicBezTo>
                    <a:cubicBezTo>
                      <a:pt x="461" y="787"/>
                      <a:pt x="476" y="774"/>
                      <a:pt x="497" y="759"/>
                    </a:cubicBezTo>
                    <a:cubicBezTo>
                      <a:pt x="517" y="745"/>
                      <a:pt x="508" y="708"/>
                      <a:pt x="528" y="694"/>
                    </a:cubicBezTo>
                    <a:cubicBezTo>
                      <a:pt x="542" y="685"/>
                      <a:pt x="560" y="682"/>
                      <a:pt x="579" y="677"/>
                    </a:cubicBezTo>
                    <a:cubicBezTo>
                      <a:pt x="585" y="682"/>
                      <a:pt x="592" y="685"/>
                      <a:pt x="596" y="685"/>
                    </a:cubicBezTo>
                    <a:cubicBezTo>
                      <a:pt x="597" y="685"/>
                      <a:pt x="598" y="685"/>
                      <a:pt x="599" y="683"/>
                    </a:cubicBezTo>
                    <a:cubicBezTo>
                      <a:pt x="607" y="674"/>
                      <a:pt x="614" y="663"/>
                      <a:pt x="622" y="650"/>
                    </a:cubicBezTo>
                    <a:cubicBezTo>
                      <a:pt x="633" y="641"/>
                      <a:pt x="643" y="628"/>
                      <a:pt x="656" y="620"/>
                    </a:cubicBezTo>
                    <a:cubicBezTo>
                      <a:pt x="676" y="606"/>
                      <a:pt x="707" y="605"/>
                      <a:pt x="725" y="591"/>
                    </a:cubicBezTo>
                    <a:cubicBezTo>
                      <a:pt x="745" y="577"/>
                      <a:pt x="749" y="547"/>
                      <a:pt x="765" y="533"/>
                    </a:cubicBezTo>
                    <a:cubicBezTo>
                      <a:pt x="772" y="529"/>
                      <a:pt x="779" y="520"/>
                      <a:pt x="784" y="511"/>
                    </a:cubicBezTo>
                    <a:cubicBezTo>
                      <a:pt x="833" y="495"/>
                      <a:pt x="886" y="482"/>
                      <a:pt x="930" y="465"/>
                    </a:cubicBezTo>
                    <a:cubicBezTo>
                      <a:pt x="976" y="454"/>
                      <a:pt x="1021" y="449"/>
                      <a:pt x="1068" y="444"/>
                    </a:cubicBezTo>
                    <a:lnTo>
                      <a:pt x="1068" y="444"/>
                    </a:lnTo>
                    <a:cubicBezTo>
                      <a:pt x="1021" y="467"/>
                      <a:pt x="976" y="491"/>
                      <a:pt x="934" y="524"/>
                    </a:cubicBezTo>
                    <a:cubicBezTo>
                      <a:pt x="911" y="543"/>
                      <a:pt x="893" y="564"/>
                      <a:pt x="874" y="586"/>
                    </a:cubicBezTo>
                    <a:cubicBezTo>
                      <a:pt x="855" y="594"/>
                      <a:pt x="835" y="602"/>
                      <a:pt x="819" y="613"/>
                    </a:cubicBezTo>
                    <a:cubicBezTo>
                      <a:pt x="767" y="644"/>
                      <a:pt x="716" y="677"/>
                      <a:pt x="666" y="712"/>
                    </a:cubicBezTo>
                    <a:cubicBezTo>
                      <a:pt x="619" y="752"/>
                      <a:pt x="586" y="806"/>
                      <a:pt x="540" y="847"/>
                    </a:cubicBezTo>
                    <a:cubicBezTo>
                      <a:pt x="494" y="887"/>
                      <a:pt x="439" y="922"/>
                      <a:pt x="394" y="966"/>
                    </a:cubicBezTo>
                    <a:cubicBezTo>
                      <a:pt x="351" y="1011"/>
                      <a:pt x="303" y="1055"/>
                      <a:pt x="264" y="1109"/>
                    </a:cubicBezTo>
                    <a:cubicBezTo>
                      <a:pt x="230" y="1160"/>
                      <a:pt x="216" y="1224"/>
                      <a:pt x="194" y="1281"/>
                    </a:cubicBezTo>
                    <a:cubicBezTo>
                      <a:pt x="165" y="1318"/>
                      <a:pt x="132" y="1355"/>
                      <a:pt x="110" y="1398"/>
                    </a:cubicBezTo>
                    <a:cubicBezTo>
                      <a:pt x="84" y="1444"/>
                      <a:pt x="88" y="1501"/>
                      <a:pt x="70" y="1550"/>
                    </a:cubicBezTo>
                    <a:cubicBezTo>
                      <a:pt x="55" y="1605"/>
                      <a:pt x="37" y="1662"/>
                      <a:pt x="41" y="1721"/>
                    </a:cubicBezTo>
                    <a:cubicBezTo>
                      <a:pt x="44" y="1779"/>
                      <a:pt x="77" y="1839"/>
                      <a:pt x="91" y="1894"/>
                    </a:cubicBezTo>
                    <a:cubicBezTo>
                      <a:pt x="99" y="1936"/>
                      <a:pt x="113" y="1974"/>
                      <a:pt x="131" y="2011"/>
                    </a:cubicBezTo>
                    <a:cubicBezTo>
                      <a:pt x="113" y="2086"/>
                      <a:pt x="98" y="2161"/>
                      <a:pt x="96" y="2239"/>
                    </a:cubicBezTo>
                    <a:cubicBezTo>
                      <a:pt x="95" y="2329"/>
                      <a:pt x="127" y="2416"/>
                      <a:pt x="146" y="2500"/>
                    </a:cubicBezTo>
                    <a:cubicBezTo>
                      <a:pt x="167" y="2595"/>
                      <a:pt x="195" y="2690"/>
                      <a:pt x="244" y="2774"/>
                    </a:cubicBezTo>
                    <a:cubicBezTo>
                      <a:pt x="301" y="2869"/>
                      <a:pt x="378" y="2934"/>
                      <a:pt x="443" y="3001"/>
                    </a:cubicBezTo>
                    <a:cubicBezTo>
                      <a:pt x="495" y="3056"/>
                      <a:pt x="553" y="3104"/>
                      <a:pt x="614" y="3145"/>
                    </a:cubicBezTo>
                    <a:cubicBezTo>
                      <a:pt x="647" y="3189"/>
                      <a:pt x="683" y="3234"/>
                      <a:pt x="718" y="3275"/>
                    </a:cubicBezTo>
                    <a:cubicBezTo>
                      <a:pt x="760" y="3319"/>
                      <a:pt x="826" y="3334"/>
                      <a:pt x="873" y="3371"/>
                    </a:cubicBezTo>
                    <a:cubicBezTo>
                      <a:pt x="917" y="3410"/>
                      <a:pt x="955" y="3467"/>
                      <a:pt x="1007" y="3498"/>
                    </a:cubicBezTo>
                    <a:cubicBezTo>
                      <a:pt x="1061" y="3531"/>
                      <a:pt x="1122" y="3550"/>
                      <a:pt x="1178" y="3575"/>
                    </a:cubicBezTo>
                    <a:cubicBezTo>
                      <a:pt x="1237" y="3598"/>
                      <a:pt x="1290" y="3637"/>
                      <a:pt x="1351" y="3651"/>
                    </a:cubicBezTo>
                    <a:cubicBezTo>
                      <a:pt x="1413" y="3667"/>
                      <a:pt x="1479" y="3660"/>
                      <a:pt x="1541" y="3664"/>
                    </a:cubicBezTo>
                    <a:cubicBezTo>
                      <a:pt x="1556" y="3666"/>
                      <a:pt x="1571" y="3667"/>
                      <a:pt x="1586" y="3667"/>
                    </a:cubicBezTo>
                    <a:cubicBezTo>
                      <a:pt x="1633" y="3667"/>
                      <a:pt x="1681" y="3660"/>
                      <a:pt x="1729" y="3660"/>
                    </a:cubicBezTo>
                    <a:cubicBezTo>
                      <a:pt x="1731" y="3660"/>
                      <a:pt x="1734" y="3660"/>
                      <a:pt x="1736" y="3660"/>
                    </a:cubicBezTo>
                    <a:cubicBezTo>
                      <a:pt x="1788" y="3660"/>
                      <a:pt x="1842" y="3683"/>
                      <a:pt x="1895" y="3683"/>
                    </a:cubicBezTo>
                    <a:cubicBezTo>
                      <a:pt x="1904" y="3683"/>
                      <a:pt x="1912" y="3682"/>
                      <a:pt x="1920" y="3681"/>
                    </a:cubicBezTo>
                    <a:cubicBezTo>
                      <a:pt x="1961" y="3674"/>
                      <a:pt x="1997" y="3651"/>
                      <a:pt x="2033" y="3629"/>
                    </a:cubicBezTo>
                    <a:cubicBezTo>
                      <a:pt x="2077" y="3612"/>
                      <a:pt x="2119" y="3591"/>
                      <a:pt x="2162" y="3578"/>
                    </a:cubicBezTo>
                    <a:cubicBezTo>
                      <a:pt x="2202" y="3564"/>
                      <a:pt x="2239" y="3547"/>
                      <a:pt x="2278" y="3527"/>
                    </a:cubicBezTo>
                    <a:cubicBezTo>
                      <a:pt x="2311" y="3523"/>
                      <a:pt x="2345" y="3518"/>
                      <a:pt x="2377" y="3512"/>
                    </a:cubicBezTo>
                    <a:cubicBezTo>
                      <a:pt x="2556" y="3476"/>
                      <a:pt x="2719" y="3388"/>
                      <a:pt x="2871" y="3295"/>
                    </a:cubicBezTo>
                    <a:cubicBezTo>
                      <a:pt x="3024" y="3203"/>
                      <a:pt x="3174" y="3099"/>
                      <a:pt x="3292" y="2960"/>
                    </a:cubicBezTo>
                    <a:cubicBezTo>
                      <a:pt x="3409" y="2823"/>
                      <a:pt x="3516" y="2671"/>
                      <a:pt x="3584" y="2499"/>
                    </a:cubicBezTo>
                    <a:cubicBezTo>
                      <a:pt x="3650" y="2327"/>
                      <a:pt x="3666" y="2139"/>
                      <a:pt x="3663" y="1954"/>
                    </a:cubicBezTo>
                    <a:cubicBezTo>
                      <a:pt x="3662" y="1783"/>
                      <a:pt x="3625" y="1600"/>
                      <a:pt x="3526" y="1442"/>
                    </a:cubicBezTo>
                    <a:cubicBezTo>
                      <a:pt x="3538" y="1438"/>
                      <a:pt x="3544" y="1431"/>
                      <a:pt x="3547" y="1424"/>
                    </a:cubicBezTo>
                    <a:cubicBezTo>
                      <a:pt x="3574" y="1473"/>
                      <a:pt x="3602" y="1524"/>
                      <a:pt x="3628" y="1578"/>
                    </a:cubicBezTo>
                    <a:cubicBezTo>
                      <a:pt x="3657" y="1637"/>
                      <a:pt x="3695" y="1709"/>
                      <a:pt x="3673" y="1775"/>
                    </a:cubicBezTo>
                    <a:cubicBezTo>
                      <a:pt x="3672" y="1776"/>
                      <a:pt x="3677" y="1777"/>
                      <a:pt x="3683" y="1777"/>
                    </a:cubicBezTo>
                    <a:cubicBezTo>
                      <a:pt x="3689" y="1777"/>
                      <a:pt x="3696" y="1776"/>
                      <a:pt x="3697" y="1775"/>
                    </a:cubicBezTo>
                    <a:cubicBezTo>
                      <a:pt x="3728" y="1727"/>
                      <a:pt x="3716" y="1680"/>
                      <a:pt x="3701" y="1634"/>
                    </a:cubicBezTo>
                    <a:cubicBezTo>
                      <a:pt x="3675" y="1564"/>
                      <a:pt x="3621" y="1504"/>
                      <a:pt x="3597" y="1439"/>
                    </a:cubicBezTo>
                    <a:cubicBezTo>
                      <a:pt x="3574" y="1378"/>
                      <a:pt x="3544" y="1321"/>
                      <a:pt x="3511" y="1267"/>
                    </a:cubicBezTo>
                    <a:cubicBezTo>
                      <a:pt x="3476" y="1208"/>
                      <a:pt x="3446" y="1155"/>
                      <a:pt x="3414" y="1102"/>
                    </a:cubicBezTo>
                    <a:lnTo>
                      <a:pt x="3414" y="1099"/>
                    </a:lnTo>
                    <a:cubicBezTo>
                      <a:pt x="3414" y="1095"/>
                      <a:pt x="3416" y="1091"/>
                      <a:pt x="3414" y="1087"/>
                    </a:cubicBezTo>
                    <a:cubicBezTo>
                      <a:pt x="3408" y="1062"/>
                      <a:pt x="3394" y="1041"/>
                      <a:pt x="3387" y="1015"/>
                    </a:cubicBezTo>
                    <a:cubicBezTo>
                      <a:pt x="3380" y="978"/>
                      <a:pt x="3373" y="938"/>
                      <a:pt x="3352" y="908"/>
                    </a:cubicBezTo>
                    <a:cubicBezTo>
                      <a:pt x="3339" y="884"/>
                      <a:pt x="3324" y="862"/>
                      <a:pt x="3308" y="842"/>
                    </a:cubicBezTo>
                    <a:cubicBezTo>
                      <a:pt x="3310" y="814"/>
                      <a:pt x="3324" y="774"/>
                      <a:pt x="3313" y="756"/>
                    </a:cubicBezTo>
                    <a:cubicBezTo>
                      <a:pt x="3299" y="732"/>
                      <a:pt x="3282" y="711"/>
                      <a:pt x="3267" y="688"/>
                    </a:cubicBezTo>
                    <a:cubicBezTo>
                      <a:pt x="3251" y="664"/>
                      <a:pt x="3212" y="670"/>
                      <a:pt x="3194" y="650"/>
                    </a:cubicBezTo>
                    <a:cubicBezTo>
                      <a:pt x="3178" y="630"/>
                      <a:pt x="3172" y="591"/>
                      <a:pt x="3153" y="571"/>
                    </a:cubicBezTo>
                    <a:cubicBezTo>
                      <a:pt x="3132" y="551"/>
                      <a:pt x="3109" y="540"/>
                      <a:pt x="3085" y="524"/>
                    </a:cubicBezTo>
                    <a:cubicBezTo>
                      <a:pt x="3065" y="506"/>
                      <a:pt x="3051" y="476"/>
                      <a:pt x="3028" y="459"/>
                    </a:cubicBezTo>
                    <a:cubicBezTo>
                      <a:pt x="3006" y="445"/>
                      <a:pt x="2973" y="449"/>
                      <a:pt x="2948" y="437"/>
                    </a:cubicBezTo>
                    <a:lnTo>
                      <a:pt x="2933" y="433"/>
                    </a:lnTo>
                    <a:cubicBezTo>
                      <a:pt x="2900" y="388"/>
                      <a:pt x="2878" y="323"/>
                      <a:pt x="2831" y="290"/>
                    </a:cubicBezTo>
                    <a:cubicBezTo>
                      <a:pt x="2780" y="251"/>
                      <a:pt x="2724" y="221"/>
                      <a:pt x="2666" y="188"/>
                    </a:cubicBezTo>
                    <a:cubicBezTo>
                      <a:pt x="2608" y="158"/>
                      <a:pt x="2538" y="162"/>
                      <a:pt x="2477" y="140"/>
                    </a:cubicBezTo>
                    <a:cubicBezTo>
                      <a:pt x="2418" y="114"/>
                      <a:pt x="2360" y="75"/>
                      <a:pt x="2297" y="56"/>
                    </a:cubicBezTo>
                    <a:cubicBezTo>
                      <a:pt x="2232" y="42"/>
                      <a:pt x="2168" y="35"/>
                      <a:pt x="2101" y="30"/>
                    </a:cubicBezTo>
                    <a:cubicBezTo>
                      <a:pt x="2037" y="21"/>
                      <a:pt x="1971" y="1"/>
                      <a:pt x="1905"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29"/>
              <p:cNvSpPr/>
              <p:nvPr/>
            </p:nvSpPr>
            <p:spPr>
              <a:xfrm>
                <a:off x="943350" y="3934125"/>
                <a:ext cx="2150" cy="875"/>
              </a:xfrm>
              <a:custGeom>
                <a:rect b="b" l="l" r="r" t="t"/>
                <a:pathLst>
                  <a:path extrusionOk="0" h="35" w="86">
                    <a:moveTo>
                      <a:pt x="77" y="0"/>
                    </a:moveTo>
                    <a:cubicBezTo>
                      <a:pt x="56" y="14"/>
                      <a:pt x="34" y="25"/>
                      <a:pt x="18" y="32"/>
                    </a:cubicBezTo>
                    <a:cubicBezTo>
                      <a:pt x="11" y="33"/>
                      <a:pt x="5" y="35"/>
                      <a:pt x="1" y="35"/>
                    </a:cubicBezTo>
                    <a:lnTo>
                      <a:pt x="1" y="35"/>
                    </a:lnTo>
                    <a:lnTo>
                      <a:pt x="85" y="33"/>
                    </a:lnTo>
                    <a:cubicBezTo>
                      <a:pt x="84" y="21"/>
                      <a:pt x="80" y="11"/>
                      <a:pt x="77" y="0"/>
                    </a:cubicBezTo>
                    <a:close/>
                    <a:moveTo>
                      <a:pt x="1" y="35"/>
                    </a:moveTo>
                    <a:lnTo>
                      <a:pt x="0" y="35"/>
                    </a:lnTo>
                    <a:cubicBezTo>
                      <a:pt x="0" y="35"/>
                      <a:pt x="0" y="35"/>
                      <a:pt x="1" y="35"/>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29"/>
              <p:cNvSpPr/>
              <p:nvPr/>
            </p:nvSpPr>
            <p:spPr>
              <a:xfrm>
                <a:off x="940850" y="3933800"/>
                <a:ext cx="1175" cy="250"/>
              </a:xfrm>
              <a:custGeom>
                <a:rect b="b" l="l" r="r" t="t"/>
                <a:pathLst>
                  <a:path extrusionOk="0" h="10" w="47">
                    <a:moveTo>
                      <a:pt x="1" y="1"/>
                    </a:moveTo>
                    <a:cubicBezTo>
                      <a:pt x="7" y="6"/>
                      <a:pt x="18" y="9"/>
                      <a:pt x="28" y="9"/>
                    </a:cubicBezTo>
                    <a:cubicBezTo>
                      <a:pt x="36" y="9"/>
                      <a:pt x="44" y="7"/>
                      <a:pt x="46"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29"/>
              <p:cNvSpPr/>
              <p:nvPr/>
            </p:nvSpPr>
            <p:spPr>
              <a:xfrm>
                <a:off x="902150" y="3892200"/>
                <a:ext cx="92825" cy="92425"/>
              </a:xfrm>
              <a:custGeom>
                <a:rect b="b" l="l" r="r" t="t"/>
                <a:pathLst>
                  <a:path extrusionOk="0" h="3697" w="3713">
                    <a:moveTo>
                      <a:pt x="1426" y="201"/>
                    </a:moveTo>
                    <a:cubicBezTo>
                      <a:pt x="1428" y="201"/>
                      <a:pt x="1430" y="202"/>
                      <a:pt x="1432" y="202"/>
                    </a:cubicBezTo>
                    <a:cubicBezTo>
                      <a:pt x="1407" y="219"/>
                      <a:pt x="1381" y="232"/>
                      <a:pt x="1356" y="253"/>
                    </a:cubicBezTo>
                    <a:cubicBezTo>
                      <a:pt x="1304" y="301"/>
                      <a:pt x="1264" y="355"/>
                      <a:pt x="1230" y="411"/>
                    </a:cubicBezTo>
                    <a:cubicBezTo>
                      <a:pt x="1210" y="415"/>
                      <a:pt x="1191" y="419"/>
                      <a:pt x="1175" y="424"/>
                    </a:cubicBezTo>
                    <a:cubicBezTo>
                      <a:pt x="1176" y="419"/>
                      <a:pt x="1177" y="417"/>
                      <a:pt x="1181" y="415"/>
                    </a:cubicBezTo>
                    <a:cubicBezTo>
                      <a:pt x="1203" y="404"/>
                      <a:pt x="1226" y="396"/>
                      <a:pt x="1243" y="377"/>
                    </a:cubicBezTo>
                    <a:cubicBezTo>
                      <a:pt x="1261" y="358"/>
                      <a:pt x="1274" y="312"/>
                      <a:pt x="1298" y="294"/>
                    </a:cubicBezTo>
                    <a:cubicBezTo>
                      <a:pt x="1320" y="278"/>
                      <a:pt x="1345" y="257"/>
                      <a:pt x="1374" y="232"/>
                    </a:cubicBezTo>
                    <a:cubicBezTo>
                      <a:pt x="1389" y="220"/>
                      <a:pt x="1408" y="201"/>
                      <a:pt x="1426" y="201"/>
                    </a:cubicBezTo>
                    <a:close/>
                    <a:moveTo>
                      <a:pt x="1491" y="395"/>
                    </a:moveTo>
                    <a:lnTo>
                      <a:pt x="1491" y="395"/>
                    </a:lnTo>
                    <a:cubicBezTo>
                      <a:pt x="1457" y="403"/>
                      <a:pt x="1422" y="417"/>
                      <a:pt x="1389" y="432"/>
                    </a:cubicBezTo>
                    <a:cubicBezTo>
                      <a:pt x="1355" y="436"/>
                      <a:pt x="1320" y="440"/>
                      <a:pt x="1286" y="446"/>
                    </a:cubicBezTo>
                    <a:cubicBezTo>
                      <a:pt x="1292" y="439"/>
                      <a:pt x="1294" y="432"/>
                      <a:pt x="1300" y="426"/>
                    </a:cubicBezTo>
                    <a:cubicBezTo>
                      <a:pt x="1363" y="414"/>
                      <a:pt x="1428" y="406"/>
                      <a:pt x="1491" y="395"/>
                    </a:cubicBezTo>
                    <a:close/>
                    <a:moveTo>
                      <a:pt x="1212" y="441"/>
                    </a:moveTo>
                    <a:cubicBezTo>
                      <a:pt x="1209" y="448"/>
                      <a:pt x="1205" y="454"/>
                      <a:pt x="1202" y="461"/>
                    </a:cubicBezTo>
                    <a:cubicBezTo>
                      <a:pt x="1126" y="474"/>
                      <a:pt x="1051" y="492"/>
                      <a:pt x="976" y="517"/>
                    </a:cubicBezTo>
                    <a:cubicBezTo>
                      <a:pt x="981" y="509"/>
                      <a:pt x="985" y="501"/>
                      <a:pt x="992" y="498"/>
                    </a:cubicBezTo>
                    <a:cubicBezTo>
                      <a:pt x="1012" y="485"/>
                      <a:pt x="1044" y="487"/>
                      <a:pt x="1064" y="479"/>
                    </a:cubicBezTo>
                    <a:cubicBezTo>
                      <a:pt x="1087" y="470"/>
                      <a:pt x="1113" y="470"/>
                      <a:pt x="1133" y="463"/>
                    </a:cubicBezTo>
                    <a:cubicBezTo>
                      <a:pt x="1140" y="459"/>
                      <a:pt x="1146" y="452"/>
                      <a:pt x="1150" y="447"/>
                    </a:cubicBezTo>
                    <a:cubicBezTo>
                      <a:pt x="1152" y="449"/>
                      <a:pt x="1153" y="453"/>
                      <a:pt x="1153" y="453"/>
                    </a:cubicBezTo>
                    <a:cubicBezTo>
                      <a:pt x="1154" y="453"/>
                      <a:pt x="1154" y="453"/>
                      <a:pt x="1154" y="452"/>
                    </a:cubicBezTo>
                    <a:cubicBezTo>
                      <a:pt x="1175" y="451"/>
                      <a:pt x="1191" y="446"/>
                      <a:pt x="1212" y="441"/>
                    </a:cubicBezTo>
                    <a:close/>
                    <a:moveTo>
                      <a:pt x="1853" y="635"/>
                    </a:moveTo>
                    <a:cubicBezTo>
                      <a:pt x="1909" y="635"/>
                      <a:pt x="1964" y="639"/>
                      <a:pt x="2017" y="647"/>
                    </a:cubicBezTo>
                    <a:cubicBezTo>
                      <a:pt x="1996" y="647"/>
                      <a:pt x="1976" y="645"/>
                      <a:pt x="1955" y="645"/>
                    </a:cubicBezTo>
                    <a:cubicBezTo>
                      <a:pt x="1916" y="645"/>
                      <a:pt x="1876" y="649"/>
                      <a:pt x="1837" y="653"/>
                    </a:cubicBezTo>
                    <a:cubicBezTo>
                      <a:pt x="1821" y="647"/>
                      <a:pt x="1806" y="642"/>
                      <a:pt x="1793" y="637"/>
                    </a:cubicBezTo>
                    <a:cubicBezTo>
                      <a:pt x="1813" y="636"/>
                      <a:pt x="1833" y="635"/>
                      <a:pt x="1853" y="635"/>
                    </a:cubicBezTo>
                    <a:close/>
                    <a:moveTo>
                      <a:pt x="2309" y="931"/>
                    </a:moveTo>
                    <a:cubicBezTo>
                      <a:pt x="2311" y="933"/>
                      <a:pt x="2315" y="933"/>
                      <a:pt x="2318" y="934"/>
                    </a:cubicBezTo>
                    <a:cubicBezTo>
                      <a:pt x="2322" y="942"/>
                      <a:pt x="2324" y="949"/>
                      <a:pt x="2325" y="959"/>
                    </a:cubicBezTo>
                    <a:cubicBezTo>
                      <a:pt x="2322" y="948"/>
                      <a:pt x="2315" y="940"/>
                      <a:pt x="2309" y="931"/>
                    </a:cubicBezTo>
                    <a:close/>
                    <a:moveTo>
                      <a:pt x="1501" y="975"/>
                    </a:moveTo>
                    <a:cubicBezTo>
                      <a:pt x="1531" y="980"/>
                      <a:pt x="1572" y="991"/>
                      <a:pt x="1614" y="1014"/>
                    </a:cubicBezTo>
                    <a:cubicBezTo>
                      <a:pt x="1531" y="1017"/>
                      <a:pt x="1448" y="1037"/>
                      <a:pt x="1376" y="1079"/>
                    </a:cubicBezTo>
                    <a:cubicBezTo>
                      <a:pt x="1373" y="1072"/>
                      <a:pt x="1369" y="1063"/>
                      <a:pt x="1366" y="1055"/>
                    </a:cubicBezTo>
                    <a:cubicBezTo>
                      <a:pt x="1402" y="1024"/>
                      <a:pt x="1439" y="997"/>
                      <a:pt x="1480" y="975"/>
                    </a:cubicBezTo>
                    <a:close/>
                    <a:moveTo>
                      <a:pt x="1337" y="1077"/>
                    </a:moveTo>
                    <a:cubicBezTo>
                      <a:pt x="1329" y="1090"/>
                      <a:pt x="1320" y="1099"/>
                      <a:pt x="1308" y="1110"/>
                    </a:cubicBezTo>
                    <a:lnTo>
                      <a:pt x="1293" y="1120"/>
                    </a:lnTo>
                    <a:cubicBezTo>
                      <a:pt x="1307" y="1105"/>
                      <a:pt x="1322" y="1091"/>
                      <a:pt x="1337" y="1077"/>
                    </a:cubicBezTo>
                    <a:close/>
                    <a:moveTo>
                      <a:pt x="2047" y="324"/>
                    </a:moveTo>
                    <a:cubicBezTo>
                      <a:pt x="2229" y="324"/>
                      <a:pt x="2411" y="355"/>
                      <a:pt x="2578" y="447"/>
                    </a:cubicBezTo>
                    <a:cubicBezTo>
                      <a:pt x="2826" y="583"/>
                      <a:pt x="3005" y="831"/>
                      <a:pt x="3081" y="1101"/>
                    </a:cubicBezTo>
                    <a:lnTo>
                      <a:pt x="3086" y="1121"/>
                    </a:lnTo>
                    <a:cubicBezTo>
                      <a:pt x="2993" y="992"/>
                      <a:pt x="2873" y="913"/>
                      <a:pt x="2746" y="850"/>
                    </a:cubicBezTo>
                    <a:cubicBezTo>
                      <a:pt x="2671" y="726"/>
                      <a:pt x="2570" y="618"/>
                      <a:pt x="2446" y="539"/>
                    </a:cubicBezTo>
                    <a:cubicBezTo>
                      <a:pt x="2263" y="422"/>
                      <a:pt x="2061" y="392"/>
                      <a:pt x="1864" y="392"/>
                    </a:cubicBezTo>
                    <a:cubicBezTo>
                      <a:pt x="1851" y="392"/>
                      <a:pt x="1837" y="392"/>
                      <a:pt x="1824" y="392"/>
                    </a:cubicBezTo>
                    <a:cubicBezTo>
                      <a:pt x="1771" y="379"/>
                      <a:pt x="1715" y="372"/>
                      <a:pt x="1659" y="372"/>
                    </a:cubicBezTo>
                    <a:cubicBezTo>
                      <a:pt x="1633" y="372"/>
                      <a:pt x="1606" y="374"/>
                      <a:pt x="1579" y="377"/>
                    </a:cubicBezTo>
                    <a:cubicBezTo>
                      <a:pt x="1622" y="369"/>
                      <a:pt x="1663" y="360"/>
                      <a:pt x="1706" y="353"/>
                    </a:cubicBezTo>
                    <a:cubicBezTo>
                      <a:pt x="1816" y="336"/>
                      <a:pt x="1931" y="324"/>
                      <a:pt x="2047" y="324"/>
                    </a:cubicBezTo>
                    <a:close/>
                    <a:moveTo>
                      <a:pt x="2468" y="995"/>
                    </a:moveTo>
                    <a:cubicBezTo>
                      <a:pt x="2482" y="1002"/>
                      <a:pt x="2497" y="1008"/>
                      <a:pt x="2511" y="1015"/>
                    </a:cubicBezTo>
                    <a:cubicBezTo>
                      <a:pt x="2533" y="1069"/>
                      <a:pt x="2552" y="1124"/>
                      <a:pt x="2565" y="1180"/>
                    </a:cubicBezTo>
                    <a:cubicBezTo>
                      <a:pt x="2574" y="1223"/>
                      <a:pt x="2580" y="1269"/>
                      <a:pt x="2587" y="1313"/>
                    </a:cubicBezTo>
                    <a:cubicBezTo>
                      <a:pt x="2584" y="1314"/>
                      <a:pt x="2578" y="1314"/>
                      <a:pt x="2573" y="1317"/>
                    </a:cubicBezTo>
                    <a:cubicBezTo>
                      <a:pt x="2548" y="1208"/>
                      <a:pt x="2516" y="1098"/>
                      <a:pt x="2468" y="995"/>
                    </a:cubicBezTo>
                    <a:close/>
                    <a:moveTo>
                      <a:pt x="2593" y="1354"/>
                    </a:moveTo>
                    <a:cubicBezTo>
                      <a:pt x="2598" y="1383"/>
                      <a:pt x="2598" y="1412"/>
                      <a:pt x="2599" y="1442"/>
                    </a:cubicBezTo>
                    <a:cubicBezTo>
                      <a:pt x="2598" y="1428"/>
                      <a:pt x="2593" y="1414"/>
                      <a:pt x="2592" y="1401"/>
                    </a:cubicBezTo>
                    <a:cubicBezTo>
                      <a:pt x="2591" y="1387"/>
                      <a:pt x="2585" y="1370"/>
                      <a:pt x="2582" y="1358"/>
                    </a:cubicBezTo>
                    <a:cubicBezTo>
                      <a:pt x="2585" y="1354"/>
                      <a:pt x="2588" y="1354"/>
                      <a:pt x="2593" y="1354"/>
                    </a:cubicBezTo>
                    <a:close/>
                    <a:moveTo>
                      <a:pt x="1842" y="1310"/>
                    </a:moveTo>
                    <a:lnTo>
                      <a:pt x="1842" y="1310"/>
                    </a:lnTo>
                    <a:cubicBezTo>
                      <a:pt x="1845" y="1311"/>
                      <a:pt x="1850" y="1311"/>
                      <a:pt x="1854" y="1313"/>
                    </a:cubicBezTo>
                    <a:cubicBezTo>
                      <a:pt x="1857" y="1314"/>
                      <a:pt x="1861" y="1317"/>
                      <a:pt x="1864" y="1319"/>
                    </a:cubicBezTo>
                    <a:cubicBezTo>
                      <a:pt x="1947" y="1372"/>
                      <a:pt x="1985" y="1456"/>
                      <a:pt x="2011" y="1541"/>
                    </a:cubicBezTo>
                    <a:cubicBezTo>
                      <a:pt x="2017" y="1555"/>
                      <a:pt x="2022" y="1571"/>
                      <a:pt x="2028" y="1586"/>
                    </a:cubicBezTo>
                    <a:lnTo>
                      <a:pt x="2015" y="1586"/>
                    </a:lnTo>
                    <a:cubicBezTo>
                      <a:pt x="1993" y="1512"/>
                      <a:pt x="1956" y="1443"/>
                      <a:pt x="1908" y="1388"/>
                    </a:cubicBezTo>
                    <a:cubicBezTo>
                      <a:pt x="1892" y="1366"/>
                      <a:pt x="1870" y="1346"/>
                      <a:pt x="1845" y="1326"/>
                    </a:cubicBezTo>
                    <a:cubicBezTo>
                      <a:pt x="1845" y="1319"/>
                      <a:pt x="1843" y="1314"/>
                      <a:pt x="1842" y="1310"/>
                    </a:cubicBezTo>
                    <a:close/>
                    <a:moveTo>
                      <a:pt x="1658" y="912"/>
                    </a:moveTo>
                    <a:cubicBezTo>
                      <a:pt x="1729" y="929"/>
                      <a:pt x="1801" y="953"/>
                      <a:pt x="1870" y="984"/>
                    </a:cubicBezTo>
                    <a:cubicBezTo>
                      <a:pt x="1932" y="1011"/>
                      <a:pt x="1995" y="1041"/>
                      <a:pt x="2057" y="1077"/>
                    </a:cubicBezTo>
                    <a:cubicBezTo>
                      <a:pt x="2091" y="1114"/>
                      <a:pt x="2124" y="1153"/>
                      <a:pt x="2157" y="1189"/>
                    </a:cubicBezTo>
                    <a:cubicBezTo>
                      <a:pt x="2243" y="1280"/>
                      <a:pt x="2344" y="1375"/>
                      <a:pt x="2395" y="1505"/>
                    </a:cubicBezTo>
                    <a:cubicBezTo>
                      <a:pt x="2401" y="1541"/>
                      <a:pt x="2402" y="1578"/>
                      <a:pt x="2405" y="1614"/>
                    </a:cubicBezTo>
                    <a:cubicBezTo>
                      <a:pt x="2391" y="1610"/>
                      <a:pt x="2375" y="1606"/>
                      <a:pt x="2361" y="1603"/>
                    </a:cubicBezTo>
                    <a:cubicBezTo>
                      <a:pt x="2357" y="1602"/>
                      <a:pt x="2351" y="1602"/>
                      <a:pt x="2347" y="1602"/>
                    </a:cubicBezTo>
                    <a:cubicBezTo>
                      <a:pt x="2344" y="1596"/>
                      <a:pt x="2340" y="1593"/>
                      <a:pt x="2337" y="1588"/>
                    </a:cubicBezTo>
                    <a:cubicBezTo>
                      <a:pt x="2336" y="1573"/>
                      <a:pt x="2336" y="1558"/>
                      <a:pt x="2333" y="1541"/>
                    </a:cubicBezTo>
                    <a:cubicBezTo>
                      <a:pt x="2310" y="1405"/>
                      <a:pt x="2229" y="1280"/>
                      <a:pt x="2124" y="1180"/>
                    </a:cubicBezTo>
                    <a:cubicBezTo>
                      <a:pt x="2020" y="1079"/>
                      <a:pt x="1882" y="1026"/>
                      <a:pt x="1737" y="1015"/>
                    </a:cubicBezTo>
                    <a:cubicBezTo>
                      <a:pt x="1724" y="1014"/>
                      <a:pt x="1707" y="1014"/>
                      <a:pt x="1693" y="1014"/>
                    </a:cubicBezTo>
                    <a:cubicBezTo>
                      <a:pt x="1677" y="995"/>
                      <a:pt x="1659" y="973"/>
                      <a:pt x="1638" y="956"/>
                    </a:cubicBezTo>
                    <a:cubicBezTo>
                      <a:pt x="1623" y="945"/>
                      <a:pt x="1604" y="938"/>
                      <a:pt x="1589" y="929"/>
                    </a:cubicBezTo>
                    <a:cubicBezTo>
                      <a:pt x="1611" y="922"/>
                      <a:pt x="1633" y="918"/>
                      <a:pt x="1658" y="912"/>
                    </a:cubicBezTo>
                    <a:close/>
                    <a:moveTo>
                      <a:pt x="2364" y="1646"/>
                    </a:moveTo>
                    <a:lnTo>
                      <a:pt x="2364" y="1646"/>
                    </a:lnTo>
                    <a:cubicBezTo>
                      <a:pt x="2377" y="1650"/>
                      <a:pt x="2391" y="1651"/>
                      <a:pt x="2405" y="1655"/>
                    </a:cubicBezTo>
                    <a:lnTo>
                      <a:pt x="2405" y="1664"/>
                    </a:lnTo>
                    <a:cubicBezTo>
                      <a:pt x="2402" y="1690"/>
                      <a:pt x="2399" y="1714"/>
                      <a:pt x="2398" y="1739"/>
                    </a:cubicBezTo>
                    <a:cubicBezTo>
                      <a:pt x="2391" y="1706"/>
                      <a:pt x="2377" y="1677"/>
                      <a:pt x="2364" y="1646"/>
                    </a:cubicBezTo>
                    <a:close/>
                    <a:moveTo>
                      <a:pt x="2902" y="1449"/>
                    </a:moveTo>
                    <a:cubicBezTo>
                      <a:pt x="2911" y="1490"/>
                      <a:pt x="2921" y="1533"/>
                      <a:pt x="2921" y="1581"/>
                    </a:cubicBezTo>
                    <a:cubicBezTo>
                      <a:pt x="2918" y="1688"/>
                      <a:pt x="2896" y="1801"/>
                      <a:pt x="2863" y="1913"/>
                    </a:cubicBezTo>
                    <a:cubicBezTo>
                      <a:pt x="2852" y="1899"/>
                      <a:pt x="2845" y="1884"/>
                      <a:pt x="2836" y="1869"/>
                    </a:cubicBezTo>
                    <a:cubicBezTo>
                      <a:pt x="2874" y="1732"/>
                      <a:pt x="2898" y="1593"/>
                      <a:pt x="2902" y="1449"/>
                    </a:cubicBezTo>
                    <a:close/>
                    <a:moveTo>
                      <a:pt x="1527" y="1535"/>
                    </a:moveTo>
                    <a:cubicBezTo>
                      <a:pt x="1529" y="1535"/>
                      <a:pt x="1532" y="1535"/>
                      <a:pt x="1534" y="1537"/>
                    </a:cubicBezTo>
                    <a:cubicBezTo>
                      <a:pt x="1542" y="1542"/>
                      <a:pt x="1520" y="1575"/>
                      <a:pt x="1524" y="1581"/>
                    </a:cubicBezTo>
                    <a:cubicBezTo>
                      <a:pt x="1528" y="1586"/>
                      <a:pt x="1583" y="1586"/>
                      <a:pt x="1594" y="1608"/>
                    </a:cubicBezTo>
                    <a:cubicBezTo>
                      <a:pt x="1604" y="1629"/>
                      <a:pt x="1601" y="1650"/>
                      <a:pt x="1594" y="1665"/>
                    </a:cubicBezTo>
                    <a:lnTo>
                      <a:pt x="1713" y="1662"/>
                    </a:lnTo>
                    <a:cubicBezTo>
                      <a:pt x="1717" y="1665"/>
                      <a:pt x="1720" y="1666"/>
                      <a:pt x="1724" y="1672"/>
                    </a:cubicBezTo>
                    <a:cubicBezTo>
                      <a:pt x="1724" y="1675"/>
                      <a:pt x="1725" y="1676"/>
                      <a:pt x="1725" y="1677"/>
                    </a:cubicBezTo>
                    <a:cubicBezTo>
                      <a:pt x="1732" y="1672"/>
                      <a:pt x="1740" y="1666"/>
                      <a:pt x="1746" y="1662"/>
                    </a:cubicBezTo>
                    <a:lnTo>
                      <a:pt x="1758" y="1662"/>
                    </a:lnTo>
                    <a:cubicBezTo>
                      <a:pt x="1773" y="1701"/>
                      <a:pt x="1779" y="1754"/>
                      <a:pt x="1766" y="1801"/>
                    </a:cubicBezTo>
                    <a:cubicBezTo>
                      <a:pt x="1751" y="1855"/>
                      <a:pt x="1684" y="1869"/>
                      <a:pt x="1651" y="1886"/>
                    </a:cubicBezTo>
                    <a:lnTo>
                      <a:pt x="1638" y="1893"/>
                    </a:lnTo>
                    <a:cubicBezTo>
                      <a:pt x="1611" y="1908"/>
                      <a:pt x="1581" y="1919"/>
                      <a:pt x="1551" y="1919"/>
                    </a:cubicBezTo>
                    <a:cubicBezTo>
                      <a:pt x="1545" y="1919"/>
                      <a:pt x="1540" y="1919"/>
                      <a:pt x="1534" y="1918"/>
                    </a:cubicBezTo>
                    <a:cubicBezTo>
                      <a:pt x="1494" y="1911"/>
                      <a:pt x="1458" y="1900"/>
                      <a:pt x="1429" y="1878"/>
                    </a:cubicBezTo>
                    <a:cubicBezTo>
                      <a:pt x="1402" y="1856"/>
                      <a:pt x="1360" y="1856"/>
                      <a:pt x="1340" y="1823"/>
                    </a:cubicBezTo>
                    <a:cubicBezTo>
                      <a:pt x="1320" y="1794"/>
                      <a:pt x="1349" y="1735"/>
                      <a:pt x="1348" y="1713"/>
                    </a:cubicBezTo>
                    <a:cubicBezTo>
                      <a:pt x="1341" y="1691"/>
                      <a:pt x="1338" y="1670"/>
                      <a:pt x="1342" y="1651"/>
                    </a:cubicBezTo>
                    <a:cubicBezTo>
                      <a:pt x="1348" y="1635"/>
                      <a:pt x="1316" y="1617"/>
                      <a:pt x="1329" y="1599"/>
                    </a:cubicBezTo>
                    <a:cubicBezTo>
                      <a:pt x="1341" y="1581"/>
                      <a:pt x="1376" y="1580"/>
                      <a:pt x="1389" y="1571"/>
                    </a:cubicBezTo>
                    <a:cubicBezTo>
                      <a:pt x="1402" y="1562"/>
                      <a:pt x="1411" y="1547"/>
                      <a:pt x="1429" y="1541"/>
                    </a:cubicBezTo>
                    <a:cubicBezTo>
                      <a:pt x="1432" y="1540"/>
                      <a:pt x="1434" y="1540"/>
                      <a:pt x="1437" y="1540"/>
                    </a:cubicBezTo>
                    <a:cubicBezTo>
                      <a:pt x="1452" y="1540"/>
                      <a:pt x="1469" y="1548"/>
                      <a:pt x="1479" y="1549"/>
                    </a:cubicBezTo>
                    <a:cubicBezTo>
                      <a:pt x="1487" y="1549"/>
                      <a:pt x="1496" y="1536"/>
                      <a:pt x="1504" y="1536"/>
                    </a:cubicBezTo>
                    <a:cubicBezTo>
                      <a:pt x="1505" y="1536"/>
                      <a:pt x="1507" y="1536"/>
                      <a:pt x="1508" y="1537"/>
                    </a:cubicBezTo>
                    <a:cubicBezTo>
                      <a:pt x="1509" y="1537"/>
                      <a:pt x="1509" y="1537"/>
                      <a:pt x="1510" y="1537"/>
                    </a:cubicBezTo>
                    <a:cubicBezTo>
                      <a:pt x="1516" y="1537"/>
                      <a:pt x="1522" y="1535"/>
                      <a:pt x="1527" y="1535"/>
                    </a:cubicBezTo>
                    <a:close/>
                    <a:moveTo>
                      <a:pt x="2818" y="1935"/>
                    </a:moveTo>
                    <a:lnTo>
                      <a:pt x="2843" y="1977"/>
                    </a:lnTo>
                    <a:cubicBezTo>
                      <a:pt x="2836" y="1995"/>
                      <a:pt x="2834" y="2014"/>
                      <a:pt x="2826" y="2034"/>
                    </a:cubicBezTo>
                    <a:cubicBezTo>
                      <a:pt x="2818" y="2053"/>
                      <a:pt x="2807" y="2071"/>
                      <a:pt x="2799" y="2089"/>
                    </a:cubicBezTo>
                    <a:cubicBezTo>
                      <a:pt x="2797" y="2064"/>
                      <a:pt x="2793" y="2041"/>
                      <a:pt x="2790" y="2016"/>
                    </a:cubicBezTo>
                    <a:cubicBezTo>
                      <a:pt x="2800" y="1988"/>
                      <a:pt x="2808" y="1962"/>
                      <a:pt x="2818" y="1935"/>
                    </a:cubicBezTo>
                    <a:close/>
                    <a:moveTo>
                      <a:pt x="2337" y="1690"/>
                    </a:moveTo>
                    <a:cubicBezTo>
                      <a:pt x="2357" y="1731"/>
                      <a:pt x="2373" y="1774"/>
                      <a:pt x="2386" y="1818"/>
                    </a:cubicBezTo>
                    <a:cubicBezTo>
                      <a:pt x="2380" y="1851"/>
                      <a:pt x="2375" y="1882"/>
                      <a:pt x="2361" y="1913"/>
                    </a:cubicBezTo>
                    <a:cubicBezTo>
                      <a:pt x="2329" y="1988"/>
                      <a:pt x="2267" y="2043"/>
                      <a:pt x="2215" y="2096"/>
                    </a:cubicBezTo>
                    <a:cubicBezTo>
                      <a:pt x="2247" y="2043"/>
                      <a:pt x="2270" y="1988"/>
                      <a:pt x="2288" y="1931"/>
                    </a:cubicBezTo>
                    <a:cubicBezTo>
                      <a:pt x="2311" y="1855"/>
                      <a:pt x="2332" y="1774"/>
                      <a:pt x="2337" y="1690"/>
                    </a:cubicBezTo>
                    <a:close/>
                    <a:moveTo>
                      <a:pt x="1631" y="1299"/>
                    </a:moveTo>
                    <a:cubicBezTo>
                      <a:pt x="1706" y="1314"/>
                      <a:pt x="1773" y="1346"/>
                      <a:pt x="1821" y="1387"/>
                    </a:cubicBezTo>
                    <a:cubicBezTo>
                      <a:pt x="1838" y="1463"/>
                      <a:pt x="1850" y="1548"/>
                      <a:pt x="1821" y="1622"/>
                    </a:cubicBezTo>
                    <a:cubicBezTo>
                      <a:pt x="1820" y="1625"/>
                      <a:pt x="1833" y="1629"/>
                      <a:pt x="1840" y="1629"/>
                    </a:cubicBezTo>
                    <a:cubicBezTo>
                      <a:pt x="1843" y="1629"/>
                      <a:pt x="1844" y="1628"/>
                      <a:pt x="1845" y="1628"/>
                    </a:cubicBezTo>
                    <a:cubicBezTo>
                      <a:pt x="1883" y="1571"/>
                      <a:pt x="1882" y="1508"/>
                      <a:pt x="1875" y="1449"/>
                    </a:cubicBezTo>
                    <a:lnTo>
                      <a:pt x="1875" y="1449"/>
                    </a:lnTo>
                    <a:cubicBezTo>
                      <a:pt x="1905" y="1487"/>
                      <a:pt x="1930" y="1531"/>
                      <a:pt x="1947" y="1581"/>
                    </a:cubicBezTo>
                    <a:cubicBezTo>
                      <a:pt x="1925" y="1580"/>
                      <a:pt x="1900" y="1580"/>
                      <a:pt x="1878" y="1574"/>
                    </a:cubicBezTo>
                    <a:cubicBezTo>
                      <a:pt x="1878" y="1574"/>
                      <a:pt x="1877" y="1574"/>
                      <a:pt x="1877" y="1574"/>
                    </a:cubicBezTo>
                    <a:cubicBezTo>
                      <a:pt x="1871" y="1574"/>
                      <a:pt x="1868" y="1596"/>
                      <a:pt x="1875" y="1599"/>
                    </a:cubicBezTo>
                    <a:cubicBezTo>
                      <a:pt x="1903" y="1607"/>
                      <a:pt x="1932" y="1611"/>
                      <a:pt x="1959" y="1617"/>
                    </a:cubicBezTo>
                    <a:cubicBezTo>
                      <a:pt x="1987" y="1724"/>
                      <a:pt x="1982" y="1842"/>
                      <a:pt x="1938" y="1939"/>
                    </a:cubicBezTo>
                    <a:cubicBezTo>
                      <a:pt x="1932" y="1954"/>
                      <a:pt x="1953" y="1972"/>
                      <a:pt x="1970" y="1972"/>
                    </a:cubicBezTo>
                    <a:cubicBezTo>
                      <a:pt x="1976" y="1972"/>
                      <a:pt x="1981" y="1969"/>
                      <a:pt x="1985" y="1964"/>
                    </a:cubicBezTo>
                    <a:cubicBezTo>
                      <a:pt x="2044" y="1862"/>
                      <a:pt x="2051" y="1738"/>
                      <a:pt x="2026" y="1624"/>
                    </a:cubicBezTo>
                    <a:lnTo>
                      <a:pt x="2042" y="1624"/>
                    </a:lnTo>
                    <a:cubicBezTo>
                      <a:pt x="2062" y="1688"/>
                      <a:pt x="2077" y="1757"/>
                      <a:pt x="2062" y="1827"/>
                    </a:cubicBezTo>
                    <a:cubicBezTo>
                      <a:pt x="2040" y="1925"/>
                      <a:pt x="1993" y="2021"/>
                      <a:pt x="1925" y="2093"/>
                    </a:cubicBezTo>
                    <a:cubicBezTo>
                      <a:pt x="1914" y="2105"/>
                      <a:pt x="1900" y="2115"/>
                      <a:pt x="1889" y="2125"/>
                    </a:cubicBezTo>
                    <a:cubicBezTo>
                      <a:pt x="1904" y="2043"/>
                      <a:pt x="1890" y="1954"/>
                      <a:pt x="1827" y="1881"/>
                    </a:cubicBezTo>
                    <a:cubicBezTo>
                      <a:pt x="1848" y="1836"/>
                      <a:pt x="1857" y="1787"/>
                      <a:pt x="1852" y="1739"/>
                    </a:cubicBezTo>
                    <a:cubicBezTo>
                      <a:pt x="1845" y="1679"/>
                      <a:pt x="1809" y="1636"/>
                      <a:pt x="1779" y="1600"/>
                    </a:cubicBezTo>
                    <a:cubicBezTo>
                      <a:pt x="1781" y="1570"/>
                      <a:pt x="1775" y="1541"/>
                      <a:pt x="1772" y="1511"/>
                    </a:cubicBezTo>
                    <a:cubicBezTo>
                      <a:pt x="1766" y="1464"/>
                      <a:pt x="1732" y="1431"/>
                      <a:pt x="1704" y="1394"/>
                    </a:cubicBezTo>
                    <a:cubicBezTo>
                      <a:pt x="1684" y="1364"/>
                      <a:pt x="1660" y="1326"/>
                      <a:pt x="1626" y="1300"/>
                    </a:cubicBezTo>
                    <a:cubicBezTo>
                      <a:pt x="1629" y="1300"/>
                      <a:pt x="1630" y="1300"/>
                      <a:pt x="1631" y="1299"/>
                    </a:cubicBezTo>
                    <a:close/>
                    <a:moveTo>
                      <a:pt x="782" y="1508"/>
                    </a:moveTo>
                    <a:lnTo>
                      <a:pt x="782" y="1508"/>
                    </a:lnTo>
                    <a:cubicBezTo>
                      <a:pt x="748" y="1633"/>
                      <a:pt x="731" y="1761"/>
                      <a:pt x="734" y="1885"/>
                    </a:cubicBezTo>
                    <a:cubicBezTo>
                      <a:pt x="736" y="1913"/>
                      <a:pt x="740" y="1940"/>
                      <a:pt x="741" y="1968"/>
                    </a:cubicBezTo>
                    <a:lnTo>
                      <a:pt x="740" y="1969"/>
                    </a:lnTo>
                    <a:cubicBezTo>
                      <a:pt x="719" y="2010"/>
                      <a:pt x="672" y="2052"/>
                      <a:pt x="654" y="2096"/>
                    </a:cubicBezTo>
                    <a:cubicBezTo>
                      <a:pt x="648" y="2111"/>
                      <a:pt x="648" y="2125"/>
                      <a:pt x="648" y="2140"/>
                    </a:cubicBezTo>
                    <a:cubicBezTo>
                      <a:pt x="641" y="2030"/>
                      <a:pt x="671" y="1908"/>
                      <a:pt x="697" y="1779"/>
                    </a:cubicBezTo>
                    <a:cubicBezTo>
                      <a:pt x="719" y="1684"/>
                      <a:pt x="748" y="1595"/>
                      <a:pt x="782" y="1508"/>
                    </a:cubicBezTo>
                    <a:close/>
                    <a:moveTo>
                      <a:pt x="1795" y="1933"/>
                    </a:moveTo>
                    <a:cubicBezTo>
                      <a:pt x="1842" y="2013"/>
                      <a:pt x="1839" y="2104"/>
                      <a:pt x="1809" y="2174"/>
                    </a:cubicBezTo>
                    <a:cubicBezTo>
                      <a:pt x="1764" y="2195"/>
                      <a:pt x="1718" y="2207"/>
                      <a:pt x="1671" y="2211"/>
                    </a:cubicBezTo>
                    <a:cubicBezTo>
                      <a:pt x="1660" y="2213"/>
                      <a:pt x="1648" y="2213"/>
                      <a:pt x="1637" y="2213"/>
                    </a:cubicBezTo>
                    <a:cubicBezTo>
                      <a:pt x="1558" y="2213"/>
                      <a:pt x="1478" y="2182"/>
                      <a:pt x="1409" y="2145"/>
                    </a:cubicBezTo>
                    <a:cubicBezTo>
                      <a:pt x="1341" y="2111"/>
                      <a:pt x="1290" y="2054"/>
                      <a:pt x="1250" y="1995"/>
                    </a:cubicBezTo>
                    <a:cubicBezTo>
                      <a:pt x="1249" y="1980"/>
                      <a:pt x="1252" y="1965"/>
                      <a:pt x="1252" y="1947"/>
                    </a:cubicBezTo>
                    <a:cubicBezTo>
                      <a:pt x="1264" y="1954"/>
                      <a:pt x="1278" y="1962"/>
                      <a:pt x="1287" y="1972"/>
                    </a:cubicBezTo>
                    <a:cubicBezTo>
                      <a:pt x="1327" y="2002"/>
                      <a:pt x="1373" y="2043"/>
                      <a:pt x="1429" y="2061"/>
                    </a:cubicBezTo>
                    <a:cubicBezTo>
                      <a:pt x="1465" y="2072"/>
                      <a:pt x="1514" y="2082"/>
                      <a:pt x="1563" y="2082"/>
                    </a:cubicBezTo>
                    <a:cubicBezTo>
                      <a:pt x="1585" y="2082"/>
                      <a:pt x="1608" y="2080"/>
                      <a:pt x="1629" y="2075"/>
                    </a:cubicBezTo>
                    <a:cubicBezTo>
                      <a:pt x="1666" y="2065"/>
                      <a:pt x="1699" y="2043"/>
                      <a:pt x="1726" y="2019"/>
                    </a:cubicBezTo>
                    <a:cubicBezTo>
                      <a:pt x="1748" y="1995"/>
                      <a:pt x="1768" y="1972"/>
                      <a:pt x="1787" y="1947"/>
                    </a:cubicBezTo>
                    <a:cubicBezTo>
                      <a:pt x="1790" y="1943"/>
                      <a:pt x="1791" y="1939"/>
                      <a:pt x="1795" y="1933"/>
                    </a:cubicBezTo>
                    <a:close/>
                    <a:moveTo>
                      <a:pt x="3052" y="2109"/>
                    </a:moveTo>
                    <a:lnTo>
                      <a:pt x="3052" y="2109"/>
                    </a:lnTo>
                    <a:cubicBezTo>
                      <a:pt x="3032" y="2164"/>
                      <a:pt x="3012" y="2218"/>
                      <a:pt x="2987" y="2269"/>
                    </a:cubicBezTo>
                    <a:cubicBezTo>
                      <a:pt x="2986" y="2259"/>
                      <a:pt x="2984" y="2250"/>
                      <a:pt x="2983" y="2240"/>
                    </a:cubicBezTo>
                    <a:cubicBezTo>
                      <a:pt x="3006" y="2199"/>
                      <a:pt x="3028" y="2153"/>
                      <a:pt x="3052" y="2109"/>
                    </a:cubicBezTo>
                    <a:close/>
                    <a:moveTo>
                      <a:pt x="2752" y="2111"/>
                    </a:moveTo>
                    <a:cubicBezTo>
                      <a:pt x="2752" y="2131"/>
                      <a:pt x="2753" y="2152"/>
                      <a:pt x="2752" y="2171"/>
                    </a:cubicBezTo>
                    <a:cubicBezTo>
                      <a:pt x="2717" y="2228"/>
                      <a:pt x="2677" y="2283"/>
                      <a:pt x="2640" y="2334"/>
                    </a:cubicBezTo>
                    <a:cubicBezTo>
                      <a:pt x="2675" y="2283"/>
                      <a:pt x="2705" y="2228"/>
                      <a:pt x="2730" y="2171"/>
                    </a:cubicBezTo>
                    <a:cubicBezTo>
                      <a:pt x="2738" y="2152"/>
                      <a:pt x="2745" y="2131"/>
                      <a:pt x="2752" y="2111"/>
                    </a:cubicBezTo>
                    <a:close/>
                    <a:moveTo>
                      <a:pt x="1826" y="162"/>
                    </a:moveTo>
                    <a:cubicBezTo>
                      <a:pt x="1934" y="162"/>
                      <a:pt x="2041" y="184"/>
                      <a:pt x="2141" y="201"/>
                    </a:cubicBezTo>
                    <a:cubicBezTo>
                      <a:pt x="2309" y="230"/>
                      <a:pt x="2471" y="276"/>
                      <a:pt x="2615" y="363"/>
                    </a:cubicBezTo>
                    <a:cubicBezTo>
                      <a:pt x="2760" y="447"/>
                      <a:pt x="2892" y="550"/>
                      <a:pt x="2998" y="678"/>
                    </a:cubicBezTo>
                    <a:cubicBezTo>
                      <a:pt x="3093" y="788"/>
                      <a:pt x="3191" y="901"/>
                      <a:pt x="3253" y="1036"/>
                    </a:cubicBezTo>
                    <a:cubicBezTo>
                      <a:pt x="3260" y="1051"/>
                      <a:pt x="3268" y="1065"/>
                      <a:pt x="3275" y="1081"/>
                    </a:cubicBezTo>
                    <a:cubicBezTo>
                      <a:pt x="3327" y="1219"/>
                      <a:pt x="3305" y="1370"/>
                      <a:pt x="3313" y="1505"/>
                    </a:cubicBezTo>
                    <a:cubicBezTo>
                      <a:pt x="3320" y="1643"/>
                      <a:pt x="3310" y="1781"/>
                      <a:pt x="3280" y="1913"/>
                    </a:cubicBezTo>
                    <a:cubicBezTo>
                      <a:pt x="3249" y="2043"/>
                      <a:pt x="3235" y="2185"/>
                      <a:pt x="3166" y="2305"/>
                    </a:cubicBezTo>
                    <a:cubicBezTo>
                      <a:pt x="3144" y="2345"/>
                      <a:pt x="3116" y="2379"/>
                      <a:pt x="3089" y="2414"/>
                    </a:cubicBezTo>
                    <a:cubicBezTo>
                      <a:pt x="3101" y="2348"/>
                      <a:pt x="3110" y="2283"/>
                      <a:pt x="3116" y="2217"/>
                    </a:cubicBezTo>
                    <a:cubicBezTo>
                      <a:pt x="3184" y="2003"/>
                      <a:pt x="3224" y="1782"/>
                      <a:pt x="3221" y="1553"/>
                    </a:cubicBezTo>
                    <a:cubicBezTo>
                      <a:pt x="3216" y="1229"/>
                      <a:pt x="3105" y="893"/>
                      <a:pt x="2882" y="641"/>
                    </a:cubicBezTo>
                    <a:cubicBezTo>
                      <a:pt x="2663" y="385"/>
                      <a:pt x="2326" y="281"/>
                      <a:pt x="2019" y="281"/>
                    </a:cubicBezTo>
                    <a:cubicBezTo>
                      <a:pt x="2009" y="281"/>
                      <a:pt x="1999" y="282"/>
                      <a:pt x="1989" y="282"/>
                    </a:cubicBezTo>
                    <a:cubicBezTo>
                      <a:pt x="1776" y="283"/>
                      <a:pt x="1550" y="335"/>
                      <a:pt x="1340" y="384"/>
                    </a:cubicBezTo>
                    <a:cubicBezTo>
                      <a:pt x="1415" y="301"/>
                      <a:pt x="1512" y="232"/>
                      <a:pt x="1620" y="195"/>
                    </a:cubicBezTo>
                    <a:cubicBezTo>
                      <a:pt x="1688" y="171"/>
                      <a:pt x="1757" y="162"/>
                      <a:pt x="1826" y="162"/>
                    </a:cubicBezTo>
                    <a:close/>
                    <a:moveTo>
                      <a:pt x="2183" y="2466"/>
                    </a:moveTo>
                    <a:lnTo>
                      <a:pt x="2183" y="2466"/>
                    </a:lnTo>
                    <a:cubicBezTo>
                      <a:pt x="2073" y="2537"/>
                      <a:pt x="1942" y="2569"/>
                      <a:pt x="1823" y="2569"/>
                    </a:cubicBezTo>
                    <a:cubicBezTo>
                      <a:pt x="1790" y="2569"/>
                      <a:pt x="1758" y="2567"/>
                      <a:pt x="1728" y="2562"/>
                    </a:cubicBezTo>
                    <a:cubicBezTo>
                      <a:pt x="1698" y="2558"/>
                      <a:pt x="1666" y="2551"/>
                      <a:pt x="1636" y="2540"/>
                    </a:cubicBezTo>
                    <a:lnTo>
                      <a:pt x="1636" y="2540"/>
                    </a:lnTo>
                    <a:cubicBezTo>
                      <a:pt x="1677" y="2543"/>
                      <a:pt x="1720" y="2544"/>
                      <a:pt x="1761" y="2544"/>
                    </a:cubicBezTo>
                    <a:cubicBezTo>
                      <a:pt x="1792" y="2544"/>
                      <a:pt x="1824" y="2545"/>
                      <a:pt x="1856" y="2545"/>
                    </a:cubicBezTo>
                    <a:cubicBezTo>
                      <a:pt x="1921" y="2545"/>
                      <a:pt x="1987" y="2542"/>
                      <a:pt x="2054" y="2524"/>
                    </a:cubicBezTo>
                    <a:cubicBezTo>
                      <a:pt x="2099" y="2511"/>
                      <a:pt x="2143" y="2489"/>
                      <a:pt x="2183" y="2466"/>
                    </a:cubicBezTo>
                    <a:close/>
                    <a:moveTo>
                      <a:pt x="1264" y="2586"/>
                    </a:moveTo>
                    <a:cubicBezTo>
                      <a:pt x="1265" y="2587"/>
                      <a:pt x="1267" y="2590"/>
                      <a:pt x="1267" y="2591"/>
                    </a:cubicBezTo>
                    <a:cubicBezTo>
                      <a:pt x="1318" y="2643"/>
                      <a:pt x="1377" y="2692"/>
                      <a:pt x="1443" y="2730"/>
                    </a:cubicBezTo>
                    <a:cubicBezTo>
                      <a:pt x="1404" y="2729"/>
                      <a:pt x="1369" y="2725"/>
                      <a:pt x="1331" y="2718"/>
                    </a:cubicBezTo>
                    <a:cubicBezTo>
                      <a:pt x="1318" y="2697"/>
                      <a:pt x="1304" y="2676"/>
                      <a:pt x="1293" y="2654"/>
                    </a:cubicBezTo>
                    <a:cubicBezTo>
                      <a:pt x="1285" y="2635"/>
                      <a:pt x="1278" y="2616"/>
                      <a:pt x="1270" y="2598"/>
                    </a:cubicBezTo>
                    <a:cubicBezTo>
                      <a:pt x="1267" y="2594"/>
                      <a:pt x="1265" y="2590"/>
                      <a:pt x="1264" y="2586"/>
                    </a:cubicBezTo>
                    <a:close/>
                    <a:moveTo>
                      <a:pt x="2957" y="2288"/>
                    </a:moveTo>
                    <a:lnTo>
                      <a:pt x="2962" y="2334"/>
                    </a:lnTo>
                    <a:cubicBezTo>
                      <a:pt x="2900" y="2463"/>
                      <a:pt x="2826" y="2586"/>
                      <a:pt x="2749" y="2703"/>
                    </a:cubicBezTo>
                    <a:cubicBezTo>
                      <a:pt x="2737" y="2719"/>
                      <a:pt x="2723" y="2737"/>
                      <a:pt x="2710" y="2753"/>
                    </a:cubicBezTo>
                    <a:cubicBezTo>
                      <a:pt x="2704" y="2759"/>
                      <a:pt x="2695" y="2763"/>
                      <a:pt x="2688" y="2767"/>
                    </a:cubicBezTo>
                    <a:cubicBezTo>
                      <a:pt x="2675" y="2770"/>
                      <a:pt x="2662" y="2771"/>
                      <a:pt x="2650" y="2771"/>
                    </a:cubicBezTo>
                    <a:cubicBezTo>
                      <a:pt x="2640" y="2771"/>
                      <a:pt x="2630" y="2770"/>
                      <a:pt x="2621" y="2769"/>
                    </a:cubicBezTo>
                    <a:cubicBezTo>
                      <a:pt x="2743" y="2646"/>
                      <a:pt x="2838" y="2498"/>
                      <a:pt x="2922" y="2352"/>
                    </a:cubicBezTo>
                    <a:cubicBezTo>
                      <a:pt x="2935" y="2331"/>
                      <a:pt x="2946" y="2310"/>
                      <a:pt x="2957" y="2288"/>
                    </a:cubicBezTo>
                    <a:close/>
                    <a:moveTo>
                      <a:pt x="323" y="2682"/>
                    </a:moveTo>
                    <a:cubicBezTo>
                      <a:pt x="345" y="2716"/>
                      <a:pt x="370" y="2752"/>
                      <a:pt x="392" y="2789"/>
                    </a:cubicBezTo>
                    <a:cubicBezTo>
                      <a:pt x="387" y="2787"/>
                      <a:pt x="383" y="2787"/>
                      <a:pt x="382" y="2784"/>
                    </a:cubicBezTo>
                    <a:cubicBezTo>
                      <a:pt x="358" y="2764"/>
                      <a:pt x="342" y="2742"/>
                      <a:pt x="327" y="2718"/>
                    </a:cubicBezTo>
                    <a:cubicBezTo>
                      <a:pt x="321" y="2709"/>
                      <a:pt x="321" y="2696"/>
                      <a:pt x="323" y="2682"/>
                    </a:cubicBezTo>
                    <a:close/>
                    <a:moveTo>
                      <a:pt x="2606" y="2791"/>
                    </a:moveTo>
                    <a:cubicBezTo>
                      <a:pt x="2618" y="2793"/>
                      <a:pt x="2629" y="2793"/>
                      <a:pt x="2640" y="2798"/>
                    </a:cubicBezTo>
                    <a:cubicBezTo>
                      <a:pt x="2619" y="2811"/>
                      <a:pt x="2598" y="2826"/>
                      <a:pt x="2574" y="2836"/>
                    </a:cubicBezTo>
                    <a:lnTo>
                      <a:pt x="2574" y="2836"/>
                    </a:lnTo>
                    <a:cubicBezTo>
                      <a:pt x="2585" y="2821"/>
                      <a:pt x="2596" y="2805"/>
                      <a:pt x="2606" y="2791"/>
                    </a:cubicBezTo>
                    <a:close/>
                    <a:moveTo>
                      <a:pt x="2552" y="2452"/>
                    </a:moveTo>
                    <a:lnTo>
                      <a:pt x="2552" y="2452"/>
                    </a:lnTo>
                    <a:cubicBezTo>
                      <a:pt x="2448" y="2601"/>
                      <a:pt x="2343" y="2764"/>
                      <a:pt x="2179" y="2853"/>
                    </a:cubicBezTo>
                    <a:cubicBezTo>
                      <a:pt x="2152" y="2868"/>
                      <a:pt x="2120" y="2880"/>
                      <a:pt x="2090" y="2891"/>
                    </a:cubicBezTo>
                    <a:cubicBezTo>
                      <a:pt x="2113" y="2880"/>
                      <a:pt x="2137" y="2868"/>
                      <a:pt x="2159" y="2854"/>
                    </a:cubicBezTo>
                    <a:cubicBezTo>
                      <a:pt x="2263" y="2789"/>
                      <a:pt x="2343" y="2694"/>
                      <a:pt x="2406" y="2594"/>
                    </a:cubicBezTo>
                    <a:cubicBezTo>
                      <a:pt x="2460" y="2551"/>
                      <a:pt x="2508" y="2504"/>
                      <a:pt x="2552" y="2452"/>
                    </a:cubicBezTo>
                    <a:close/>
                    <a:moveTo>
                      <a:pt x="3103" y="3115"/>
                    </a:moveTo>
                    <a:lnTo>
                      <a:pt x="3103" y="3115"/>
                    </a:lnTo>
                    <a:cubicBezTo>
                      <a:pt x="3093" y="3128"/>
                      <a:pt x="3081" y="3142"/>
                      <a:pt x="3067" y="3155"/>
                    </a:cubicBezTo>
                    <a:cubicBezTo>
                      <a:pt x="3008" y="3209"/>
                      <a:pt x="2946" y="3260"/>
                      <a:pt x="2881" y="3308"/>
                    </a:cubicBezTo>
                    <a:cubicBezTo>
                      <a:pt x="2814" y="3355"/>
                      <a:pt x="2742" y="3392"/>
                      <a:pt x="2664" y="3420"/>
                    </a:cubicBezTo>
                    <a:cubicBezTo>
                      <a:pt x="2636" y="3429"/>
                      <a:pt x="2606" y="3432"/>
                      <a:pt x="2577" y="3432"/>
                    </a:cubicBezTo>
                    <a:cubicBezTo>
                      <a:pt x="2531" y="3432"/>
                      <a:pt x="2484" y="3425"/>
                      <a:pt x="2441" y="3425"/>
                    </a:cubicBezTo>
                    <a:cubicBezTo>
                      <a:pt x="2431" y="3425"/>
                      <a:pt x="2421" y="3426"/>
                      <a:pt x="2412" y="3426"/>
                    </a:cubicBezTo>
                    <a:cubicBezTo>
                      <a:pt x="2365" y="3430"/>
                      <a:pt x="2318" y="3434"/>
                      <a:pt x="2272" y="3434"/>
                    </a:cubicBezTo>
                    <a:cubicBezTo>
                      <a:pt x="2238" y="3434"/>
                      <a:pt x="2204" y="3432"/>
                      <a:pt x="2171" y="3426"/>
                    </a:cubicBezTo>
                    <a:cubicBezTo>
                      <a:pt x="2159" y="3425"/>
                      <a:pt x="2146" y="3422"/>
                      <a:pt x="2137" y="3420"/>
                    </a:cubicBezTo>
                    <a:cubicBezTo>
                      <a:pt x="2208" y="3395"/>
                      <a:pt x="2277" y="3362"/>
                      <a:pt x="2344" y="3323"/>
                    </a:cubicBezTo>
                    <a:cubicBezTo>
                      <a:pt x="2370" y="3330"/>
                      <a:pt x="2398" y="3336"/>
                      <a:pt x="2425" y="3336"/>
                    </a:cubicBezTo>
                    <a:cubicBezTo>
                      <a:pt x="2430" y="3336"/>
                      <a:pt x="2434" y="3336"/>
                      <a:pt x="2439" y="3336"/>
                    </a:cubicBezTo>
                    <a:cubicBezTo>
                      <a:pt x="2501" y="3327"/>
                      <a:pt x="2559" y="3308"/>
                      <a:pt x="2621" y="3294"/>
                    </a:cubicBezTo>
                    <a:cubicBezTo>
                      <a:pt x="2683" y="3282"/>
                      <a:pt x="2743" y="3261"/>
                      <a:pt x="2803" y="3241"/>
                    </a:cubicBezTo>
                    <a:cubicBezTo>
                      <a:pt x="2865" y="3223"/>
                      <a:pt x="2910" y="3170"/>
                      <a:pt x="2966" y="3143"/>
                    </a:cubicBezTo>
                    <a:cubicBezTo>
                      <a:pt x="3005" y="3125"/>
                      <a:pt x="3057" y="3125"/>
                      <a:pt x="3103" y="3115"/>
                    </a:cubicBezTo>
                    <a:close/>
                    <a:moveTo>
                      <a:pt x="1819" y="3491"/>
                    </a:moveTo>
                    <a:cubicBezTo>
                      <a:pt x="1871" y="3513"/>
                      <a:pt x="1922" y="3535"/>
                      <a:pt x="1977" y="3549"/>
                    </a:cubicBezTo>
                    <a:cubicBezTo>
                      <a:pt x="1978" y="3549"/>
                      <a:pt x="1976" y="3550"/>
                      <a:pt x="1974" y="3550"/>
                    </a:cubicBezTo>
                    <a:cubicBezTo>
                      <a:pt x="1927" y="3556"/>
                      <a:pt x="1882" y="3568"/>
                      <a:pt x="1834" y="3570"/>
                    </a:cubicBezTo>
                    <a:cubicBezTo>
                      <a:pt x="1820" y="3571"/>
                      <a:pt x="1806" y="3572"/>
                      <a:pt x="1792" y="3572"/>
                    </a:cubicBezTo>
                    <a:cubicBezTo>
                      <a:pt x="1758" y="3572"/>
                      <a:pt x="1723" y="3568"/>
                      <a:pt x="1688" y="3563"/>
                    </a:cubicBezTo>
                    <a:cubicBezTo>
                      <a:pt x="1673" y="3560"/>
                      <a:pt x="1659" y="3550"/>
                      <a:pt x="1647" y="3541"/>
                    </a:cubicBezTo>
                    <a:cubicBezTo>
                      <a:pt x="1678" y="3532"/>
                      <a:pt x="1709" y="3523"/>
                      <a:pt x="1739" y="3516"/>
                    </a:cubicBezTo>
                    <a:cubicBezTo>
                      <a:pt x="1766" y="3512"/>
                      <a:pt x="1794" y="3501"/>
                      <a:pt x="1819" y="3491"/>
                    </a:cubicBezTo>
                    <a:close/>
                    <a:moveTo>
                      <a:pt x="1721" y="0"/>
                    </a:moveTo>
                    <a:cubicBezTo>
                      <a:pt x="1696" y="0"/>
                      <a:pt x="1672" y="7"/>
                      <a:pt x="1648" y="16"/>
                    </a:cubicBezTo>
                    <a:cubicBezTo>
                      <a:pt x="1576" y="41"/>
                      <a:pt x="1517" y="95"/>
                      <a:pt x="1450" y="119"/>
                    </a:cubicBezTo>
                    <a:cubicBezTo>
                      <a:pt x="1389" y="141"/>
                      <a:pt x="1330" y="170"/>
                      <a:pt x="1276" y="205"/>
                    </a:cubicBezTo>
                    <a:cubicBezTo>
                      <a:pt x="1216" y="239"/>
                      <a:pt x="1164" y="269"/>
                      <a:pt x="1111" y="301"/>
                    </a:cubicBezTo>
                    <a:lnTo>
                      <a:pt x="1109" y="301"/>
                    </a:lnTo>
                    <a:cubicBezTo>
                      <a:pt x="1106" y="301"/>
                      <a:pt x="1103" y="300"/>
                      <a:pt x="1100" y="300"/>
                    </a:cubicBezTo>
                    <a:cubicBezTo>
                      <a:pt x="1098" y="300"/>
                      <a:pt x="1097" y="301"/>
                      <a:pt x="1095" y="301"/>
                    </a:cubicBezTo>
                    <a:cubicBezTo>
                      <a:pt x="1071" y="308"/>
                      <a:pt x="1051" y="322"/>
                      <a:pt x="1025" y="329"/>
                    </a:cubicBezTo>
                    <a:cubicBezTo>
                      <a:pt x="987" y="335"/>
                      <a:pt x="948" y="342"/>
                      <a:pt x="914" y="363"/>
                    </a:cubicBezTo>
                    <a:cubicBezTo>
                      <a:pt x="892" y="377"/>
                      <a:pt x="870" y="392"/>
                      <a:pt x="850" y="408"/>
                    </a:cubicBezTo>
                    <a:cubicBezTo>
                      <a:pt x="828" y="406"/>
                      <a:pt x="803" y="399"/>
                      <a:pt x="782" y="399"/>
                    </a:cubicBezTo>
                    <a:cubicBezTo>
                      <a:pt x="774" y="399"/>
                      <a:pt x="767" y="400"/>
                      <a:pt x="762" y="403"/>
                    </a:cubicBezTo>
                    <a:cubicBezTo>
                      <a:pt x="737" y="417"/>
                      <a:pt x="716" y="433"/>
                      <a:pt x="693" y="450"/>
                    </a:cubicBezTo>
                    <a:cubicBezTo>
                      <a:pt x="668" y="465"/>
                      <a:pt x="675" y="505"/>
                      <a:pt x="654" y="521"/>
                    </a:cubicBezTo>
                    <a:cubicBezTo>
                      <a:pt x="634" y="539"/>
                      <a:pt x="595" y="543"/>
                      <a:pt x="575" y="563"/>
                    </a:cubicBezTo>
                    <a:cubicBezTo>
                      <a:pt x="555" y="583"/>
                      <a:pt x="544" y="608"/>
                      <a:pt x="528" y="629"/>
                    </a:cubicBezTo>
                    <a:cubicBezTo>
                      <a:pt x="510" y="649"/>
                      <a:pt x="480" y="663"/>
                      <a:pt x="464" y="685"/>
                    </a:cubicBezTo>
                    <a:cubicBezTo>
                      <a:pt x="451" y="707"/>
                      <a:pt x="452" y="740"/>
                      <a:pt x="440" y="762"/>
                    </a:cubicBezTo>
                    <a:lnTo>
                      <a:pt x="434" y="777"/>
                    </a:lnTo>
                    <a:cubicBezTo>
                      <a:pt x="390" y="810"/>
                      <a:pt x="324" y="832"/>
                      <a:pt x="290" y="879"/>
                    </a:cubicBezTo>
                    <a:cubicBezTo>
                      <a:pt x="253" y="931"/>
                      <a:pt x="221" y="988"/>
                      <a:pt x="189" y="1044"/>
                    </a:cubicBezTo>
                    <a:cubicBezTo>
                      <a:pt x="158" y="1101"/>
                      <a:pt x="163" y="1172"/>
                      <a:pt x="141" y="1231"/>
                    </a:cubicBezTo>
                    <a:cubicBezTo>
                      <a:pt x="115" y="1291"/>
                      <a:pt x="75" y="1347"/>
                      <a:pt x="56" y="1410"/>
                    </a:cubicBezTo>
                    <a:cubicBezTo>
                      <a:pt x="42" y="1475"/>
                      <a:pt x="35" y="1540"/>
                      <a:pt x="31" y="1606"/>
                    </a:cubicBezTo>
                    <a:cubicBezTo>
                      <a:pt x="21" y="1670"/>
                      <a:pt x="1" y="1736"/>
                      <a:pt x="1" y="1801"/>
                    </a:cubicBezTo>
                    <a:cubicBezTo>
                      <a:pt x="5" y="1866"/>
                      <a:pt x="23" y="1932"/>
                      <a:pt x="34" y="1997"/>
                    </a:cubicBezTo>
                    <a:cubicBezTo>
                      <a:pt x="41" y="2063"/>
                      <a:pt x="67" y="2125"/>
                      <a:pt x="82" y="2188"/>
                    </a:cubicBezTo>
                    <a:cubicBezTo>
                      <a:pt x="97" y="2253"/>
                      <a:pt x="81" y="2325"/>
                      <a:pt x="103" y="2387"/>
                    </a:cubicBezTo>
                    <a:cubicBezTo>
                      <a:pt x="130" y="2463"/>
                      <a:pt x="206" y="2515"/>
                      <a:pt x="248" y="2580"/>
                    </a:cubicBezTo>
                    <a:cubicBezTo>
                      <a:pt x="235" y="2587"/>
                      <a:pt x="220" y="2598"/>
                      <a:pt x="221" y="2599"/>
                    </a:cubicBezTo>
                    <a:cubicBezTo>
                      <a:pt x="239" y="2619"/>
                      <a:pt x="266" y="2628"/>
                      <a:pt x="268" y="2656"/>
                    </a:cubicBezTo>
                    <a:cubicBezTo>
                      <a:pt x="269" y="2683"/>
                      <a:pt x="248" y="2725"/>
                      <a:pt x="246" y="2758"/>
                    </a:cubicBezTo>
                    <a:cubicBezTo>
                      <a:pt x="242" y="2791"/>
                      <a:pt x="218" y="2837"/>
                      <a:pt x="218" y="2868"/>
                    </a:cubicBezTo>
                    <a:cubicBezTo>
                      <a:pt x="218" y="2901"/>
                      <a:pt x="239" y="2917"/>
                      <a:pt x="247" y="2943"/>
                    </a:cubicBezTo>
                    <a:cubicBezTo>
                      <a:pt x="258" y="2971"/>
                      <a:pt x="286" y="2985"/>
                      <a:pt x="299" y="3011"/>
                    </a:cubicBezTo>
                    <a:cubicBezTo>
                      <a:pt x="310" y="3036"/>
                      <a:pt x="309" y="3076"/>
                      <a:pt x="327" y="3100"/>
                    </a:cubicBezTo>
                    <a:cubicBezTo>
                      <a:pt x="342" y="3124"/>
                      <a:pt x="345" y="3159"/>
                      <a:pt x="365" y="3183"/>
                    </a:cubicBezTo>
                    <a:cubicBezTo>
                      <a:pt x="385" y="3205"/>
                      <a:pt x="431" y="3198"/>
                      <a:pt x="452" y="3219"/>
                    </a:cubicBezTo>
                    <a:lnTo>
                      <a:pt x="515" y="3275"/>
                    </a:lnTo>
                    <a:cubicBezTo>
                      <a:pt x="536" y="3294"/>
                      <a:pt x="547" y="3327"/>
                      <a:pt x="569" y="3345"/>
                    </a:cubicBezTo>
                    <a:cubicBezTo>
                      <a:pt x="590" y="3366"/>
                      <a:pt x="605" y="3393"/>
                      <a:pt x="625" y="3413"/>
                    </a:cubicBezTo>
                    <a:cubicBezTo>
                      <a:pt x="648" y="3432"/>
                      <a:pt x="667" y="3455"/>
                      <a:pt x="689" y="3473"/>
                    </a:cubicBezTo>
                    <a:cubicBezTo>
                      <a:pt x="714" y="3490"/>
                      <a:pt x="749" y="3488"/>
                      <a:pt x="770" y="3508"/>
                    </a:cubicBezTo>
                    <a:cubicBezTo>
                      <a:pt x="792" y="3527"/>
                      <a:pt x="806" y="3557"/>
                      <a:pt x="829" y="3578"/>
                    </a:cubicBezTo>
                    <a:cubicBezTo>
                      <a:pt x="851" y="3597"/>
                      <a:pt x="870" y="3623"/>
                      <a:pt x="894" y="3641"/>
                    </a:cubicBezTo>
                    <a:cubicBezTo>
                      <a:pt x="919" y="3660"/>
                      <a:pt x="956" y="3652"/>
                      <a:pt x="982" y="3666"/>
                    </a:cubicBezTo>
                    <a:cubicBezTo>
                      <a:pt x="1011" y="3680"/>
                      <a:pt x="1040" y="3695"/>
                      <a:pt x="1074" y="3696"/>
                    </a:cubicBezTo>
                    <a:cubicBezTo>
                      <a:pt x="1076" y="3696"/>
                      <a:pt x="1078" y="3696"/>
                      <a:pt x="1080" y="3696"/>
                    </a:cubicBezTo>
                    <a:cubicBezTo>
                      <a:pt x="1113" y="3696"/>
                      <a:pt x="1156" y="3674"/>
                      <a:pt x="1188" y="3673"/>
                    </a:cubicBezTo>
                    <a:cubicBezTo>
                      <a:pt x="1224" y="3671"/>
                      <a:pt x="1259" y="3667"/>
                      <a:pt x="1294" y="3659"/>
                    </a:cubicBezTo>
                    <a:cubicBezTo>
                      <a:pt x="1312" y="3655"/>
                      <a:pt x="1332" y="3647"/>
                      <a:pt x="1349" y="3647"/>
                    </a:cubicBezTo>
                    <a:cubicBezTo>
                      <a:pt x="1362" y="3647"/>
                      <a:pt x="1373" y="3652"/>
                      <a:pt x="1381" y="3667"/>
                    </a:cubicBezTo>
                    <a:cubicBezTo>
                      <a:pt x="1381" y="3667"/>
                      <a:pt x="1381" y="3668"/>
                      <a:pt x="1381" y="3668"/>
                    </a:cubicBezTo>
                    <a:cubicBezTo>
                      <a:pt x="1382" y="3668"/>
                      <a:pt x="1389" y="3647"/>
                      <a:pt x="1388" y="3645"/>
                    </a:cubicBezTo>
                    <a:cubicBezTo>
                      <a:pt x="1383" y="3616"/>
                      <a:pt x="1371" y="3609"/>
                      <a:pt x="1356" y="3609"/>
                    </a:cubicBezTo>
                    <a:cubicBezTo>
                      <a:pt x="1351" y="3609"/>
                      <a:pt x="1346" y="3610"/>
                      <a:pt x="1340" y="3611"/>
                    </a:cubicBezTo>
                    <a:cubicBezTo>
                      <a:pt x="1310" y="3616"/>
                      <a:pt x="1275" y="3638"/>
                      <a:pt x="1247" y="3638"/>
                    </a:cubicBezTo>
                    <a:cubicBezTo>
                      <a:pt x="1243" y="3638"/>
                      <a:pt x="1240" y="3638"/>
                      <a:pt x="1237" y="3637"/>
                    </a:cubicBezTo>
                    <a:cubicBezTo>
                      <a:pt x="1209" y="3632"/>
                      <a:pt x="1180" y="3633"/>
                      <a:pt x="1150" y="3630"/>
                    </a:cubicBezTo>
                    <a:cubicBezTo>
                      <a:pt x="1121" y="3626"/>
                      <a:pt x="1093" y="3622"/>
                      <a:pt x="1067" y="3611"/>
                    </a:cubicBezTo>
                    <a:cubicBezTo>
                      <a:pt x="1040" y="3598"/>
                      <a:pt x="1037" y="3543"/>
                      <a:pt x="1015" y="3527"/>
                    </a:cubicBezTo>
                    <a:cubicBezTo>
                      <a:pt x="992" y="3509"/>
                      <a:pt x="967" y="3499"/>
                      <a:pt x="946" y="3477"/>
                    </a:cubicBezTo>
                    <a:cubicBezTo>
                      <a:pt x="927" y="3454"/>
                      <a:pt x="905" y="3437"/>
                      <a:pt x="887" y="3413"/>
                    </a:cubicBezTo>
                    <a:cubicBezTo>
                      <a:pt x="870" y="3389"/>
                      <a:pt x="836" y="3392"/>
                      <a:pt x="818" y="3366"/>
                    </a:cubicBezTo>
                    <a:cubicBezTo>
                      <a:pt x="803" y="3344"/>
                      <a:pt x="818" y="3282"/>
                      <a:pt x="803" y="3261"/>
                    </a:cubicBezTo>
                    <a:cubicBezTo>
                      <a:pt x="785" y="3239"/>
                      <a:pt x="774" y="3224"/>
                      <a:pt x="758" y="3204"/>
                    </a:cubicBezTo>
                    <a:cubicBezTo>
                      <a:pt x="744" y="3184"/>
                      <a:pt x="707" y="3192"/>
                      <a:pt x="693" y="3172"/>
                    </a:cubicBezTo>
                    <a:cubicBezTo>
                      <a:pt x="685" y="3158"/>
                      <a:pt x="681" y="3140"/>
                      <a:pt x="675" y="3121"/>
                    </a:cubicBezTo>
                    <a:cubicBezTo>
                      <a:pt x="682" y="3113"/>
                      <a:pt x="686" y="3103"/>
                      <a:pt x="682" y="3102"/>
                    </a:cubicBezTo>
                    <a:cubicBezTo>
                      <a:pt x="672" y="3093"/>
                      <a:pt x="661" y="3087"/>
                      <a:pt x="650" y="3078"/>
                    </a:cubicBezTo>
                    <a:cubicBezTo>
                      <a:pt x="639" y="3067"/>
                      <a:pt x="627" y="3056"/>
                      <a:pt x="619" y="3045"/>
                    </a:cubicBezTo>
                    <a:cubicBezTo>
                      <a:pt x="605" y="3027"/>
                      <a:pt x="603" y="2996"/>
                      <a:pt x="590" y="2976"/>
                    </a:cubicBezTo>
                    <a:cubicBezTo>
                      <a:pt x="576" y="2957"/>
                      <a:pt x="547" y="2956"/>
                      <a:pt x="533" y="2937"/>
                    </a:cubicBezTo>
                    <a:cubicBezTo>
                      <a:pt x="528" y="2930"/>
                      <a:pt x="520" y="2923"/>
                      <a:pt x="510" y="2917"/>
                    </a:cubicBezTo>
                    <a:cubicBezTo>
                      <a:pt x="492" y="2869"/>
                      <a:pt x="481" y="2818"/>
                      <a:pt x="464" y="2771"/>
                    </a:cubicBezTo>
                    <a:cubicBezTo>
                      <a:pt x="452" y="2727"/>
                      <a:pt x="448" y="2681"/>
                      <a:pt x="444" y="2634"/>
                    </a:cubicBezTo>
                    <a:lnTo>
                      <a:pt x="444" y="2634"/>
                    </a:lnTo>
                    <a:cubicBezTo>
                      <a:pt x="466" y="2681"/>
                      <a:pt x="489" y="2727"/>
                      <a:pt x="522" y="2766"/>
                    </a:cubicBezTo>
                    <a:cubicBezTo>
                      <a:pt x="555" y="2789"/>
                      <a:pt x="576" y="2806"/>
                      <a:pt x="598" y="2825"/>
                    </a:cubicBezTo>
                    <a:cubicBezTo>
                      <a:pt x="606" y="2844"/>
                      <a:pt x="616" y="2861"/>
                      <a:pt x="627" y="2879"/>
                    </a:cubicBezTo>
                    <a:cubicBezTo>
                      <a:pt x="659" y="2930"/>
                      <a:pt x="692" y="2982"/>
                      <a:pt x="727" y="3029"/>
                    </a:cubicBezTo>
                    <a:cubicBezTo>
                      <a:pt x="766" y="3076"/>
                      <a:pt x="822" y="3109"/>
                      <a:pt x="864" y="3154"/>
                    </a:cubicBezTo>
                    <a:cubicBezTo>
                      <a:pt x="902" y="3199"/>
                      <a:pt x="937" y="3254"/>
                      <a:pt x="982" y="3297"/>
                    </a:cubicBezTo>
                    <a:cubicBezTo>
                      <a:pt x="1029" y="3341"/>
                      <a:pt x="1071" y="3389"/>
                      <a:pt x="1125" y="3425"/>
                    </a:cubicBezTo>
                    <a:cubicBezTo>
                      <a:pt x="1176" y="3459"/>
                      <a:pt x="1239" y="3473"/>
                      <a:pt x="1298" y="3495"/>
                    </a:cubicBezTo>
                    <a:cubicBezTo>
                      <a:pt x="1336" y="3526"/>
                      <a:pt x="1374" y="3557"/>
                      <a:pt x="1417" y="3579"/>
                    </a:cubicBezTo>
                    <a:cubicBezTo>
                      <a:pt x="1464" y="3605"/>
                      <a:pt x="1521" y="3603"/>
                      <a:pt x="1570" y="3619"/>
                    </a:cubicBezTo>
                    <a:cubicBezTo>
                      <a:pt x="1619" y="3633"/>
                      <a:pt x="1671" y="3649"/>
                      <a:pt x="1724" y="3649"/>
                    </a:cubicBezTo>
                    <a:cubicBezTo>
                      <a:pt x="1730" y="3649"/>
                      <a:pt x="1736" y="3648"/>
                      <a:pt x="1742" y="3648"/>
                    </a:cubicBezTo>
                    <a:cubicBezTo>
                      <a:pt x="1802" y="3645"/>
                      <a:pt x="1861" y="3612"/>
                      <a:pt x="1916" y="3601"/>
                    </a:cubicBezTo>
                    <a:cubicBezTo>
                      <a:pt x="1958" y="3592"/>
                      <a:pt x="1995" y="3578"/>
                      <a:pt x="2033" y="3561"/>
                    </a:cubicBezTo>
                    <a:cubicBezTo>
                      <a:pt x="2109" y="3578"/>
                      <a:pt x="2185" y="3594"/>
                      <a:pt x="2262" y="3596"/>
                    </a:cubicBezTo>
                    <a:cubicBezTo>
                      <a:pt x="2264" y="3596"/>
                      <a:pt x="2265" y="3596"/>
                      <a:pt x="2267" y="3596"/>
                    </a:cubicBezTo>
                    <a:cubicBezTo>
                      <a:pt x="2356" y="3596"/>
                      <a:pt x="2441" y="3564"/>
                      <a:pt x="2525" y="3546"/>
                    </a:cubicBezTo>
                    <a:cubicBezTo>
                      <a:pt x="2621" y="3526"/>
                      <a:pt x="2716" y="3495"/>
                      <a:pt x="2800" y="3447"/>
                    </a:cubicBezTo>
                    <a:cubicBezTo>
                      <a:pt x="2884" y="3396"/>
                      <a:pt x="2950" y="3319"/>
                      <a:pt x="3017" y="3254"/>
                    </a:cubicBezTo>
                    <a:cubicBezTo>
                      <a:pt x="3074" y="3204"/>
                      <a:pt x="3121" y="3147"/>
                      <a:pt x="3163" y="3085"/>
                    </a:cubicBezTo>
                    <a:cubicBezTo>
                      <a:pt x="3207" y="3053"/>
                      <a:pt x="3250" y="3016"/>
                      <a:pt x="3293" y="2979"/>
                    </a:cubicBezTo>
                    <a:cubicBezTo>
                      <a:pt x="3337" y="2938"/>
                      <a:pt x="3352" y="2873"/>
                      <a:pt x="3390" y="2826"/>
                    </a:cubicBezTo>
                    <a:cubicBezTo>
                      <a:pt x="3430" y="2781"/>
                      <a:pt x="3487" y="2744"/>
                      <a:pt x="3520" y="2690"/>
                    </a:cubicBezTo>
                    <a:cubicBezTo>
                      <a:pt x="3551" y="2638"/>
                      <a:pt x="3571" y="2579"/>
                      <a:pt x="3597" y="2522"/>
                    </a:cubicBezTo>
                    <a:cubicBezTo>
                      <a:pt x="3619" y="2466"/>
                      <a:pt x="3659" y="2411"/>
                      <a:pt x="3672" y="2349"/>
                    </a:cubicBezTo>
                    <a:cubicBezTo>
                      <a:pt x="3688" y="2287"/>
                      <a:pt x="3681" y="2222"/>
                      <a:pt x="3686" y="2160"/>
                    </a:cubicBezTo>
                    <a:cubicBezTo>
                      <a:pt x="3693" y="2098"/>
                      <a:pt x="3681" y="2036"/>
                      <a:pt x="3681" y="1975"/>
                    </a:cubicBezTo>
                    <a:cubicBezTo>
                      <a:pt x="3679" y="1913"/>
                      <a:pt x="3712" y="1848"/>
                      <a:pt x="3701" y="1785"/>
                    </a:cubicBezTo>
                    <a:cubicBezTo>
                      <a:pt x="3694" y="1743"/>
                      <a:pt x="3672" y="1706"/>
                      <a:pt x="3650" y="1670"/>
                    </a:cubicBezTo>
                    <a:cubicBezTo>
                      <a:pt x="3632" y="1628"/>
                      <a:pt x="3612" y="1585"/>
                      <a:pt x="3598" y="1544"/>
                    </a:cubicBezTo>
                    <a:cubicBezTo>
                      <a:pt x="3584" y="1504"/>
                      <a:pt x="3568" y="1465"/>
                      <a:pt x="3549" y="1430"/>
                    </a:cubicBezTo>
                    <a:cubicBezTo>
                      <a:pt x="3543" y="1397"/>
                      <a:pt x="3540" y="1362"/>
                      <a:pt x="3533" y="1330"/>
                    </a:cubicBezTo>
                    <a:cubicBezTo>
                      <a:pt x="3496" y="1153"/>
                      <a:pt x="3407" y="989"/>
                      <a:pt x="3315" y="838"/>
                    </a:cubicBezTo>
                    <a:cubicBezTo>
                      <a:pt x="3224" y="685"/>
                      <a:pt x="3116" y="536"/>
                      <a:pt x="2977" y="419"/>
                    </a:cubicBezTo>
                    <a:cubicBezTo>
                      <a:pt x="2840" y="302"/>
                      <a:pt x="2686" y="198"/>
                      <a:pt x="2514" y="130"/>
                    </a:cubicBezTo>
                    <a:cubicBezTo>
                      <a:pt x="2352" y="69"/>
                      <a:pt x="2178" y="50"/>
                      <a:pt x="2004" y="50"/>
                    </a:cubicBezTo>
                    <a:cubicBezTo>
                      <a:pt x="1991" y="50"/>
                      <a:pt x="1979" y="50"/>
                      <a:pt x="1966" y="51"/>
                    </a:cubicBezTo>
                    <a:cubicBezTo>
                      <a:pt x="1795" y="52"/>
                      <a:pt x="1611" y="89"/>
                      <a:pt x="1453" y="188"/>
                    </a:cubicBezTo>
                    <a:cubicBezTo>
                      <a:pt x="1447" y="176"/>
                      <a:pt x="1440" y="170"/>
                      <a:pt x="1433" y="168"/>
                    </a:cubicBezTo>
                    <a:cubicBezTo>
                      <a:pt x="1484" y="140"/>
                      <a:pt x="1535" y="113"/>
                      <a:pt x="1589" y="86"/>
                    </a:cubicBezTo>
                    <a:cubicBezTo>
                      <a:pt x="1635" y="64"/>
                      <a:pt x="1688" y="36"/>
                      <a:pt x="1741" y="36"/>
                    </a:cubicBezTo>
                    <a:cubicBezTo>
                      <a:pt x="1756" y="36"/>
                      <a:pt x="1772" y="38"/>
                      <a:pt x="1787" y="44"/>
                    </a:cubicBezTo>
                    <a:cubicBezTo>
                      <a:pt x="1787" y="44"/>
                      <a:pt x="1787" y="44"/>
                      <a:pt x="1787" y="44"/>
                    </a:cubicBezTo>
                    <a:cubicBezTo>
                      <a:pt x="1790" y="44"/>
                      <a:pt x="1790" y="20"/>
                      <a:pt x="1787" y="19"/>
                    </a:cubicBezTo>
                    <a:cubicBezTo>
                      <a:pt x="1765" y="6"/>
                      <a:pt x="1743" y="0"/>
                      <a:pt x="1721"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29"/>
              <p:cNvSpPr/>
              <p:nvPr/>
            </p:nvSpPr>
            <p:spPr>
              <a:xfrm>
                <a:off x="1277800" y="3940350"/>
                <a:ext cx="2150" cy="875"/>
              </a:xfrm>
              <a:custGeom>
                <a:rect b="b" l="l" r="r" t="t"/>
                <a:pathLst>
                  <a:path extrusionOk="0" h="35" w="86">
                    <a:moveTo>
                      <a:pt x="85" y="0"/>
                    </a:moveTo>
                    <a:cubicBezTo>
                      <a:pt x="85" y="0"/>
                      <a:pt x="84" y="0"/>
                      <a:pt x="84" y="0"/>
                    </a:cubicBezTo>
                    <a:lnTo>
                      <a:pt x="84" y="0"/>
                    </a:lnTo>
                    <a:lnTo>
                      <a:pt x="85" y="0"/>
                    </a:lnTo>
                    <a:close/>
                    <a:moveTo>
                      <a:pt x="84" y="0"/>
                    </a:moveTo>
                    <a:lnTo>
                      <a:pt x="0" y="3"/>
                    </a:lnTo>
                    <a:cubicBezTo>
                      <a:pt x="1" y="14"/>
                      <a:pt x="6" y="25"/>
                      <a:pt x="8" y="35"/>
                    </a:cubicBezTo>
                    <a:cubicBezTo>
                      <a:pt x="29" y="21"/>
                      <a:pt x="51" y="11"/>
                      <a:pt x="68" y="5"/>
                    </a:cubicBezTo>
                    <a:cubicBezTo>
                      <a:pt x="71" y="3"/>
                      <a:pt x="77" y="1"/>
                      <a:pt x="84"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29"/>
              <p:cNvSpPr/>
              <p:nvPr/>
            </p:nvSpPr>
            <p:spPr>
              <a:xfrm>
                <a:off x="1281225" y="3941325"/>
                <a:ext cx="1125" cy="225"/>
              </a:xfrm>
              <a:custGeom>
                <a:rect b="b" l="l" r="r" t="t"/>
                <a:pathLst>
                  <a:path extrusionOk="0" h="9" w="45">
                    <a:moveTo>
                      <a:pt x="18" y="0"/>
                    </a:moveTo>
                    <a:cubicBezTo>
                      <a:pt x="10" y="0"/>
                      <a:pt x="3" y="3"/>
                      <a:pt x="1" y="8"/>
                    </a:cubicBezTo>
                    <a:lnTo>
                      <a:pt x="45" y="8"/>
                    </a:lnTo>
                    <a:cubicBezTo>
                      <a:pt x="39" y="4"/>
                      <a:pt x="28" y="0"/>
                      <a:pt x="18"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29"/>
              <p:cNvSpPr/>
              <p:nvPr/>
            </p:nvSpPr>
            <p:spPr>
              <a:xfrm>
                <a:off x="1228625" y="3890800"/>
                <a:ext cx="92425" cy="92400"/>
              </a:xfrm>
              <a:custGeom>
                <a:rect b="b" l="l" r="r" t="t"/>
                <a:pathLst>
                  <a:path extrusionOk="0" h="3696" w="3697">
                    <a:moveTo>
                      <a:pt x="1905" y="123"/>
                    </a:moveTo>
                    <a:cubicBezTo>
                      <a:pt x="1940" y="123"/>
                      <a:pt x="1975" y="126"/>
                      <a:pt x="2010" y="131"/>
                    </a:cubicBezTo>
                    <a:cubicBezTo>
                      <a:pt x="2025" y="136"/>
                      <a:pt x="2039" y="144"/>
                      <a:pt x="2051" y="153"/>
                    </a:cubicBezTo>
                    <a:cubicBezTo>
                      <a:pt x="2021" y="163"/>
                      <a:pt x="1989" y="171"/>
                      <a:pt x="1960" y="178"/>
                    </a:cubicBezTo>
                    <a:cubicBezTo>
                      <a:pt x="1933" y="184"/>
                      <a:pt x="1905" y="193"/>
                      <a:pt x="1879" y="204"/>
                    </a:cubicBezTo>
                    <a:cubicBezTo>
                      <a:pt x="1828" y="182"/>
                      <a:pt x="1776" y="159"/>
                      <a:pt x="1721" y="145"/>
                    </a:cubicBezTo>
                    <a:cubicBezTo>
                      <a:pt x="1722" y="145"/>
                      <a:pt x="1722" y="144"/>
                      <a:pt x="1725" y="144"/>
                    </a:cubicBezTo>
                    <a:cubicBezTo>
                      <a:pt x="1770" y="138"/>
                      <a:pt x="1817" y="127"/>
                      <a:pt x="1865" y="124"/>
                    </a:cubicBezTo>
                    <a:cubicBezTo>
                      <a:pt x="1879" y="123"/>
                      <a:pt x="1892" y="123"/>
                      <a:pt x="1905" y="123"/>
                    </a:cubicBezTo>
                    <a:close/>
                    <a:moveTo>
                      <a:pt x="1427" y="261"/>
                    </a:moveTo>
                    <a:cubicBezTo>
                      <a:pt x="1461" y="261"/>
                      <a:pt x="1495" y="263"/>
                      <a:pt x="1528" y="269"/>
                    </a:cubicBezTo>
                    <a:cubicBezTo>
                      <a:pt x="1540" y="272"/>
                      <a:pt x="1553" y="275"/>
                      <a:pt x="1563" y="276"/>
                    </a:cubicBezTo>
                    <a:cubicBezTo>
                      <a:pt x="1491" y="302"/>
                      <a:pt x="1422" y="335"/>
                      <a:pt x="1355" y="372"/>
                    </a:cubicBezTo>
                    <a:cubicBezTo>
                      <a:pt x="1330" y="366"/>
                      <a:pt x="1304" y="360"/>
                      <a:pt x="1279" y="360"/>
                    </a:cubicBezTo>
                    <a:cubicBezTo>
                      <a:pt x="1273" y="360"/>
                      <a:pt x="1266" y="360"/>
                      <a:pt x="1260" y="361"/>
                    </a:cubicBezTo>
                    <a:cubicBezTo>
                      <a:pt x="1198" y="369"/>
                      <a:pt x="1140" y="389"/>
                      <a:pt x="1078" y="402"/>
                    </a:cubicBezTo>
                    <a:cubicBezTo>
                      <a:pt x="1016" y="414"/>
                      <a:pt x="956" y="434"/>
                      <a:pt x="895" y="455"/>
                    </a:cubicBezTo>
                    <a:cubicBezTo>
                      <a:pt x="833" y="474"/>
                      <a:pt x="789" y="526"/>
                      <a:pt x="731" y="554"/>
                    </a:cubicBezTo>
                    <a:cubicBezTo>
                      <a:pt x="694" y="570"/>
                      <a:pt x="640" y="570"/>
                      <a:pt x="594" y="581"/>
                    </a:cubicBezTo>
                    <a:cubicBezTo>
                      <a:pt x="607" y="566"/>
                      <a:pt x="618" y="554"/>
                      <a:pt x="632" y="540"/>
                    </a:cubicBezTo>
                    <a:cubicBezTo>
                      <a:pt x="690" y="485"/>
                      <a:pt x="752" y="434"/>
                      <a:pt x="818" y="386"/>
                    </a:cubicBezTo>
                    <a:cubicBezTo>
                      <a:pt x="885" y="341"/>
                      <a:pt x="957" y="302"/>
                      <a:pt x="1034" y="275"/>
                    </a:cubicBezTo>
                    <a:cubicBezTo>
                      <a:pt x="1062" y="265"/>
                      <a:pt x="1091" y="262"/>
                      <a:pt x="1121" y="262"/>
                    </a:cubicBezTo>
                    <a:cubicBezTo>
                      <a:pt x="1169" y="262"/>
                      <a:pt x="1217" y="270"/>
                      <a:pt x="1264" y="270"/>
                    </a:cubicBezTo>
                    <a:cubicBezTo>
                      <a:pt x="1272" y="270"/>
                      <a:pt x="1280" y="270"/>
                      <a:pt x="1287" y="269"/>
                    </a:cubicBezTo>
                    <a:cubicBezTo>
                      <a:pt x="1334" y="265"/>
                      <a:pt x="1381" y="261"/>
                      <a:pt x="1427" y="261"/>
                    </a:cubicBezTo>
                    <a:close/>
                    <a:moveTo>
                      <a:pt x="1128" y="858"/>
                    </a:moveTo>
                    <a:lnTo>
                      <a:pt x="1128" y="858"/>
                    </a:lnTo>
                    <a:cubicBezTo>
                      <a:pt x="1115" y="873"/>
                      <a:pt x="1105" y="889"/>
                      <a:pt x="1095" y="905"/>
                    </a:cubicBezTo>
                    <a:cubicBezTo>
                      <a:pt x="1082" y="901"/>
                      <a:pt x="1071" y="901"/>
                      <a:pt x="1060" y="898"/>
                    </a:cubicBezTo>
                    <a:cubicBezTo>
                      <a:pt x="1082" y="884"/>
                      <a:pt x="1103" y="868"/>
                      <a:pt x="1128" y="858"/>
                    </a:cubicBezTo>
                    <a:cubicBezTo>
                      <a:pt x="1128" y="858"/>
                      <a:pt x="1128" y="858"/>
                      <a:pt x="1128" y="858"/>
                    </a:cubicBezTo>
                    <a:close/>
                    <a:moveTo>
                      <a:pt x="3306" y="906"/>
                    </a:moveTo>
                    <a:lnTo>
                      <a:pt x="3306" y="906"/>
                    </a:lnTo>
                    <a:cubicBezTo>
                      <a:pt x="3312" y="908"/>
                      <a:pt x="3316" y="908"/>
                      <a:pt x="3317" y="910"/>
                    </a:cubicBezTo>
                    <a:cubicBezTo>
                      <a:pt x="3339" y="930"/>
                      <a:pt x="3357" y="952"/>
                      <a:pt x="3372" y="976"/>
                    </a:cubicBezTo>
                    <a:cubicBezTo>
                      <a:pt x="3378" y="986"/>
                      <a:pt x="3378" y="998"/>
                      <a:pt x="3375" y="1012"/>
                    </a:cubicBezTo>
                    <a:cubicBezTo>
                      <a:pt x="3353" y="978"/>
                      <a:pt x="3330" y="942"/>
                      <a:pt x="3306" y="906"/>
                    </a:cubicBezTo>
                    <a:close/>
                    <a:moveTo>
                      <a:pt x="2257" y="964"/>
                    </a:moveTo>
                    <a:lnTo>
                      <a:pt x="2257" y="964"/>
                    </a:lnTo>
                    <a:cubicBezTo>
                      <a:pt x="2293" y="967"/>
                      <a:pt x="2332" y="969"/>
                      <a:pt x="2369" y="976"/>
                    </a:cubicBezTo>
                    <a:cubicBezTo>
                      <a:pt x="2383" y="997"/>
                      <a:pt x="2396" y="1018"/>
                      <a:pt x="2407" y="1040"/>
                    </a:cubicBezTo>
                    <a:cubicBezTo>
                      <a:pt x="2416" y="1059"/>
                      <a:pt x="2423" y="1078"/>
                      <a:pt x="2431" y="1097"/>
                    </a:cubicBezTo>
                    <a:cubicBezTo>
                      <a:pt x="2434" y="1100"/>
                      <a:pt x="2435" y="1106"/>
                      <a:pt x="2436" y="1108"/>
                    </a:cubicBezTo>
                    <a:cubicBezTo>
                      <a:pt x="2435" y="1107"/>
                      <a:pt x="2434" y="1106"/>
                      <a:pt x="2434" y="1104"/>
                    </a:cubicBezTo>
                    <a:cubicBezTo>
                      <a:pt x="2383" y="1051"/>
                      <a:pt x="2324" y="1003"/>
                      <a:pt x="2257" y="964"/>
                    </a:cubicBezTo>
                    <a:close/>
                    <a:moveTo>
                      <a:pt x="1876" y="1126"/>
                    </a:moveTo>
                    <a:cubicBezTo>
                      <a:pt x="1909" y="1126"/>
                      <a:pt x="1940" y="1129"/>
                      <a:pt x="1970" y="1133"/>
                    </a:cubicBezTo>
                    <a:cubicBezTo>
                      <a:pt x="2002" y="1136"/>
                      <a:pt x="2032" y="1143"/>
                      <a:pt x="2063" y="1154"/>
                    </a:cubicBezTo>
                    <a:cubicBezTo>
                      <a:pt x="2022" y="1153"/>
                      <a:pt x="1978" y="1150"/>
                      <a:pt x="1937" y="1150"/>
                    </a:cubicBezTo>
                    <a:cubicBezTo>
                      <a:pt x="1906" y="1150"/>
                      <a:pt x="1875" y="1149"/>
                      <a:pt x="1843" y="1149"/>
                    </a:cubicBezTo>
                    <a:cubicBezTo>
                      <a:pt x="1778" y="1149"/>
                      <a:pt x="1712" y="1152"/>
                      <a:pt x="1645" y="1170"/>
                    </a:cubicBezTo>
                    <a:cubicBezTo>
                      <a:pt x="1600" y="1183"/>
                      <a:pt x="1556" y="1205"/>
                      <a:pt x="1514" y="1230"/>
                    </a:cubicBezTo>
                    <a:cubicBezTo>
                      <a:pt x="1625" y="1158"/>
                      <a:pt x="1758" y="1126"/>
                      <a:pt x="1876" y="1126"/>
                    </a:cubicBezTo>
                    <a:close/>
                    <a:moveTo>
                      <a:pt x="1611" y="803"/>
                    </a:moveTo>
                    <a:cubicBezTo>
                      <a:pt x="1587" y="815"/>
                      <a:pt x="1563" y="825"/>
                      <a:pt x="1542" y="840"/>
                    </a:cubicBezTo>
                    <a:cubicBezTo>
                      <a:pt x="1437" y="906"/>
                      <a:pt x="1357" y="1001"/>
                      <a:pt x="1294" y="1100"/>
                    </a:cubicBezTo>
                    <a:cubicBezTo>
                      <a:pt x="1240" y="1143"/>
                      <a:pt x="1192" y="1190"/>
                      <a:pt x="1148" y="1243"/>
                    </a:cubicBezTo>
                    <a:cubicBezTo>
                      <a:pt x="1253" y="1093"/>
                      <a:pt x="1357" y="930"/>
                      <a:pt x="1521" y="843"/>
                    </a:cubicBezTo>
                    <a:cubicBezTo>
                      <a:pt x="1549" y="826"/>
                      <a:pt x="1580" y="815"/>
                      <a:pt x="1611" y="803"/>
                    </a:cubicBezTo>
                    <a:close/>
                    <a:moveTo>
                      <a:pt x="1046" y="924"/>
                    </a:moveTo>
                    <a:cubicBezTo>
                      <a:pt x="1057" y="924"/>
                      <a:pt x="1068" y="925"/>
                      <a:pt x="1079" y="927"/>
                    </a:cubicBezTo>
                    <a:cubicBezTo>
                      <a:pt x="957" y="1049"/>
                      <a:pt x="862" y="1197"/>
                      <a:pt x="778" y="1342"/>
                    </a:cubicBezTo>
                    <a:cubicBezTo>
                      <a:pt x="766" y="1363"/>
                      <a:pt x="755" y="1384"/>
                      <a:pt x="744" y="1407"/>
                    </a:cubicBezTo>
                    <a:lnTo>
                      <a:pt x="738" y="1360"/>
                    </a:lnTo>
                    <a:cubicBezTo>
                      <a:pt x="800" y="1231"/>
                      <a:pt x="874" y="1108"/>
                      <a:pt x="951" y="992"/>
                    </a:cubicBezTo>
                    <a:cubicBezTo>
                      <a:pt x="964" y="975"/>
                      <a:pt x="978" y="957"/>
                      <a:pt x="990" y="941"/>
                    </a:cubicBezTo>
                    <a:cubicBezTo>
                      <a:pt x="997" y="935"/>
                      <a:pt x="1005" y="932"/>
                      <a:pt x="1012" y="927"/>
                    </a:cubicBezTo>
                    <a:cubicBezTo>
                      <a:pt x="1023" y="925"/>
                      <a:pt x="1034" y="924"/>
                      <a:pt x="1046" y="924"/>
                    </a:cubicBezTo>
                    <a:close/>
                    <a:moveTo>
                      <a:pt x="1060" y="1360"/>
                    </a:moveTo>
                    <a:lnTo>
                      <a:pt x="1060" y="1360"/>
                    </a:lnTo>
                    <a:cubicBezTo>
                      <a:pt x="1026" y="1411"/>
                      <a:pt x="996" y="1466"/>
                      <a:pt x="971" y="1524"/>
                    </a:cubicBezTo>
                    <a:cubicBezTo>
                      <a:pt x="962" y="1542"/>
                      <a:pt x="956" y="1563"/>
                      <a:pt x="949" y="1583"/>
                    </a:cubicBezTo>
                    <a:cubicBezTo>
                      <a:pt x="949" y="1563"/>
                      <a:pt x="947" y="1542"/>
                      <a:pt x="949" y="1524"/>
                    </a:cubicBezTo>
                    <a:cubicBezTo>
                      <a:pt x="983" y="1466"/>
                      <a:pt x="1020" y="1411"/>
                      <a:pt x="1060" y="1360"/>
                    </a:cubicBezTo>
                    <a:close/>
                    <a:moveTo>
                      <a:pt x="713" y="1425"/>
                    </a:moveTo>
                    <a:cubicBezTo>
                      <a:pt x="715" y="1436"/>
                      <a:pt x="716" y="1444"/>
                      <a:pt x="718" y="1455"/>
                    </a:cubicBezTo>
                    <a:cubicBezTo>
                      <a:pt x="694" y="1495"/>
                      <a:pt x="669" y="1541"/>
                      <a:pt x="649" y="1586"/>
                    </a:cubicBezTo>
                    <a:cubicBezTo>
                      <a:pt x="668" y="1530"/>
                      <a:pt x="689" y="1477"/>
                      <a:pt x="713" y="1425"/>
                    </a:cubicBezTo>
                    <a:close/>
                    <a:moveTo>
                      <a:pt x="902" y="1607"/>
                    </a:moveTo>
                    <a:cubicBezTo>
                      <a:pt x="903" y="1630"/>
                      <a:pt x="907" y="1655"/>
                      <a:pt x="910" y="1680"/>
                    </a:cubicBezTo>
                    <a:cubicBezTo>
                      <a:pt x="901" y="1707"/>
                      <a:pt x="892" y="1733"/>
                      <a:pt x="883" y="1761"/>
                    </a:cubicBezTo>
                    <a:cubicBezTo>
                      <a:pt x="873" y="1746"/>
                      <a:pt x="866" y="1732"/>
                      <a:pt x="858" y="1718"/>
                    </a:cubicBezTo>
                    <a:cubicBezTo>
                      <a:pt x="865" y="1699"/>
                      <a:pt x="866" y="1680"/>
                      <a:pt x="874" y="1662"/>
                    </a:cubicBezTo>
                    <a:cubicBezTo>
                      <a:pt x="883" y="1642"/>
                      <a:pt x="894" y="1623"/>
                      <a:pt x="902" y="1607"/>
                    </a:cubicBezTo>
                    <a:close/>
                    <a:moveTo>
                      <a:pt x="2069" y="1482"/>
                    </a:moveTo>
                    <a:cubicBezTo>
                      <a:pt x="2144" y="1482"/>
                      <a:pt x="2223" y="1513"/>
                      <a:pt x="2292" y="1549"/>
                    </a:cubicBezTo>
                    <a:cubicBezTo>
                      <a:pt x="2359" y="1583"/>
                      <a:pt x="2410" y="1640"/>
                      <a:pt x="2450" y="1699"/>
                    </a:cubicBezTo>
                    <a:cubicBezTo>
                      <a:pt x="2452" y="1714"/>
                      <a:pt x="2449" y="1731"/>
                      <a:pt x="2449" y="1747"/>
                    </a:cubicBezTo>
                    <a:cubicBezTo>
                      <a:pt x="2436" y="1739"/>
                      <a:pt x="2423" y="1732"/>
                      <a:pt x="2413" y="1724"/>
                    </a:cubicBezTo>
                    <a:cubicBezTo>
                      <a:pt x="2372" y="1692"/>
                      <a:pt x="2328" y="1651"/>
                      <a:pt x="2271" y="1633"/>
                    </a:cubicBezTo>
                    <a:cubicBezTo>
                      <a:pt x="2236" y="1623"/>
                      <a:pt x="2190" y="1613"/>
                      <a:pt x="2143" y="1613"/>
                    </a:cubicBezTo>
                    <a:cubicBezTo>
                      <a:pt x="2119" y="1613"/>
                      <a:pt x="2095" y="1615"/>
                      <a:pt x="2072" y="1622"/>
                    </a:cubicBezTo>
                    <a:cubicBezTo>
                      <a:pt x="2035" y="1630"/>
                      <a:pt x="2002" y="1652"/>
                      <a:pt x="1974" y="1678"/>
                    </a:cubicBezTo>
                    <a:cubicBezTo>
                      <a:pt x="1952" y="1700"/>
                      <a:pt x="1931" y="1725"/>
                      <a:pt x="1913" y="1748"/>
                    </a:cubicBezTo>
                    <a:cubicBezTo>
                      <a:pt x="1911" y="1754"/>
                      <a:pt x="1907" y="1757"/>
                      <a:pt x="1905" y="1762"/>
                    </a:cubicBezTo>
                    <a:cubicBezTo>
                      <a:pt x="1858" y="1684"/>
                      <a:pt x="1860" y="1592"/>
                      <a:pt x="1891" y="1521"/>
                    </a:cubicBezTo>
                    <a:cubicBezTo>
                      <a:pt x="1935" y="1501"/>
                      <a:pt x="1982" y="1488"/>
                      <a:pt x="2029" y="1486"/>
                    </a:cubicBezTo>
                    <a:cubicBezTo>
                      <a:pt x="2042" y="1483"/>
                      <a:pt x="2056" y="1482"/>
                      <a:pt x="2069" y="1482"/>
                    </a:cubicBezTo>
                    <a:close/>
                    <a:moveTo>
                      <a:pt x="1484" y="1598"/>
                    </a:moveTo>
                    <a:lnTo>
                      <a:pt x="1484" y="1598"/>
                    </a:lnTo>
                    <a:cubicBezTo>
                      <a:pt x="1454" y="1651"/>
                      <a:pt x="1430" y="1706"/>
                      <a:pt x="1411" y="1765"/>
                    </a:cubicBezTo>
                    <a:cubicBezTo>
                      <a:pt x="1388" y="1839"/>
                      <a:pt x="1367" y="1920"/>
                      <a:pt x="1362" y="2006"/>
                    </a:cubicBezTo>
                    <a:cubicBezTo>
                      <a:pt x="1342" y="1964"/>
                      <a:pt x="1326" y="1920"/>
                      <a:pt x="1313" y="1876"/>
                    </a:cubicBezTo>
                    <a:cubicBezTo>
                      <a:pt x="1319" y="1843"/>
                      <a:pt x="1323" y="1812"/>
                      <a:pt x="1337" y="1781"/>
                    </a:cubicBezTo>
                    <a:cubicBezTo>
                      <a:pt x="1370" y="1706"/>
                      <a:pt x="1432" y="1651"/>
                      <a:pt x="1484" y="1598"/>
                    </a:cubicBezTo>
                    <a:close/>
                    <a:moveTo>
                      <a:pt x="1301" y="1955"/>
                    </a:moveTo>
                    <a:cubicBezTo>
                      <a:pt x="1309" y="1988"/>
                      <a:pt x="1322" y="2017"/>
                      <a:pt x="1335" y="2048"/>
                    </a:cubicBezTo>
                    <a:cubicBezTo>
                      <a:pt x="1322" y="2044"/>
                      <a:pt x="1308" y="2043"/>
                      <a:pt x="1294" y="2040"/>
                    </a:cubicBezTo>
                    <a:lnTo>
                      <a:pt x="1294" y="2031"/>
                    </a:lnTo>
                    <a:cubicBezTo>
                      <a:pt x="1296" y="2006"/>
                      <a:pt x="1300" y="1980"/>
                      <a:pt x="1301" y="1955"/>
                    </a:cubicBezTo>
                    <a:close/>
                    <a:moveTo>
                      <a:pt x="2150" y="1775"/>
                    </a:moveTo>
                    <a:cubicBezTo>
                      <a:pt x="2155" y="1775"/>
                      <a:pt x="2160" y="1775"/>
                      <a:pt x="2165" y="1776"/>
                    </a:cubicBezTo>
                    <a:cubicBezTo>
                      <a:pt x="2204" y="1783"/>
                      <a:pt x="2241" y="1794"/>
                      <a:pt x="2270" y="1816"/>
                    </a:cubicBezTo>
                    <a:cubicBezTo>
                      <a:pt x="2297" y="1838"/>
                      <a:pt x="2339" y="1838"/>
                      <a:pt x="2357" y="1871"/>
                    </a:cubicBezTo>
                    <a:cubicBezTo>
                      <a:pt x="2376" y="1900"/>
                      <a:pt x="2347" y="1959"/>
                      <a:pt x="2348" y="1981"/>
                    </a:cubicBezTo>
                    <a:cubicBezTo>
                      <a:pt x="2357" y="2003"/>
                      <a:pt x="2361" y="2024"/>
                      <a:pt x="2355" y="2043"/>
                    </a:cubicBezTo>
                    <a:cubicBezTo>
                      <a:pt x="2350" y="2061"/>
                      <a:pt x="2380" y="2077"/>
                      <a:pt x="2369" y="2097"/>
                    </a:cubicBezTo>
                    <a:cubicBezTo>
                      <a:pt x="2358" y="2113"/>
                      <a:pt x="2324" y="2116"/>
                      <a:pt x="2310" y="2124"/>
                    </a:cubicBezTo>
                    <a:cubicBezTo>
                      <a:pt x="2297" y="2132"/>
                      <a:pt x="2286" y="2148"/>
                      <a:pt x="2270" y="2153"/>
                    </a:cubicBezTo>
                    <a:cubicBezTo>
                      <a:pt x="2267" y="2154"/>
                      <a:pt x="2263" y="2154"/>
                      <a:pt x="2260" y="2154"/>
                    </a:cubicBezTo>
                    <a:cubicBezTo>
                      <a:pt x="2244" y="2154"/>
                      <a:pt x="2228" y="2146"/>
                      <a:pt x="2219" y="2145"/>
                    </a:cubicBezTo>
                    <a:cubicBezTo>
                      <a:pt x="2210" y="2145"/>
                      <a:pt x="2202" y="2159"/>
                      <a:pt x="2193" y="2159"/>
                    </a:cubicBezTo>
                    <a:cubicBezTo>
                      <a:pt x="2192" y="2159"/>
                      <a:pt x="2191" y="2159"/>
                      <a:pt x="2190" y="2159"/>
                    </a:cubicBezTo>
                    <a:cubicBezTo>
                      <a:pt x="2189" y="2158"/>
                      <a:pt x="2188" y="2158"/>
                      <a:pt x="2188" y="2158"/>
                    </a:cubicBezTo>
                    <a:cubicBezTo>
                      <a:pt x="2182" y="2158"/>
                      <a:pt x="2177" y="2161"/>
                      <a:pt x="2172" y="2161"/>
                    </a:cubicBezTo>
                    <a:cubicBezTo>
                      <a:pt x="2170" y="2161"/>
                      <a:pt x="2167" y="2160"/>
                      <a:pt x="2165" y="2159"/>
                    </a:cubicBezTo>
                    <a:cubicBezTo>
                      <a:pt x="2156" y="2152"/>
                      <a:pt x="2179" y="2119"/>
                      <a:pt x="2175" y="2113"/>
                    </a:cubicBezTo>
                    <a:cubicBezTo>
                      <a:pt x="2169" y="2109"/>
                      <a:pt x="2114" y="2109"/>
                      <a:pt x="2105" y="2086"/>
                    </a:cubicBezTo>
                    <a:cubicBezTo>
                      <a:pt x="2094" y="2065"/>
                      <a:pt x="2098" y="2044"/>
                      <a:pt x="2105" y="2029"/>
                    </a:cubicBezTo>
                    <a:lnTo>
                      <a:pt x="2105" y="2029"/>
                    </a:lnTo>
                    <a:lnTo>
                      <a:pt x="1986" y="2033"/>
                    </a:lnTo>
                    <a:cubicBezTo>
                      <a:pt x="1982" y="2029"/>
                      <a:pt x="1978" y="2028"/>
                      <a:pt x="1975" y="2022"/>
                    </a:cubicBezTo>
                    <a:cubicBezTo>
                      <a:pt x="1975" y="2021"/>
                      <a:pt x="1974" y="2020"/>
                      <a:pt x="1974" y="2017"/>
                    </a:cubicBezTo>
                    <a:lnTo>
                      <a:pt x="1953" y="2033"/>
                    </a:lnTo>
                    <a:lnTo>
                      <a:pt x="1941" y="2033"/>
                    </a:lnTo>
                    <a:cubicBezTo>
                      <a:pt x="1926" y="1993"/>
                      <a:pt x="1920" y="1940"/>
                      <a:pt x="1933" y="1893"/>
                    </a:cubicBezTo>
                    <a:cubicBezTo>
                      <a:pt x="1948" y="1841"/>
                      <a:pt x="2015" y="1827"/>
                      <a:pt x="2048" y="1808"/>
                    </a:cubicBezTo>
                    <a:lnTo>
                      <a:pt x="2059" y="1801"/>
                    </a:lnTo>
                    <a:cubicBezTo>
                      <a:pt x="2088" y="1785"/>
                      <a:pt x="2118" y="1775"/>
                      <a:pt x="2150" y="1775"/>
                    </a:cubicBezTo>
                    <a:close/>
                    <a:moveTo>
                      <a:pt x="3050" y="1556"/>
                    </a:moveTo>
                    <a:cubicBezTo>
                      <a:pt x="3057" y="1666"/>
                      <a:pt x="3030" y="1788"/>
                      <a:pt x="3001" y="1915"/>
                    </a:cubicBezTo>
                    <a:cubicBezTo>
                      <a:pt x="2980" y="2010"/>
                      <a:pt x="2951" y="2099"/>
                      <a:pt x="2917" y="2186"/>
                    </a:cubicBezTo>
                    <a:cubicBezTo>
                      <a:pt x="2951" y="2062"/>
                      <a:pt x="2966" y="1934"/>
                      <a:pt x="2965" y="1809"/>
                    </a:cubicBezTo>
                    <a:cubicBezTo>
                      <a:pt x="2965" y="1781"/>
                      <a:pt x="2959" y="1755"/>
                      <a:pt x="2958" y="1728"/>
                    </a:cubicBezTo>
                    <a:cubicBezTo>
                      <a:pt x="2958" y="1726"/>
                      <a:pt x="2959" y="1726"/>
                      <a:pt x="2959" y="1726"/>
                    </a:cubicBezTo>
                    <a:cubicBezTo>
                      <a:pt x="2980" y="1685"/>
                      <a:pt x="3027" y="1644"/>
                      <a:pt x="3043" y="1601"/>
                    </a:cubicBezTo>
                    <a:cubicBezTo>
                      <a:pt x="3050" y="1586"/>
                      <a:pt x="3050" y="1571"/>
                      <a:pt x="3050" y="1556"/>
                    </a:cubicBezTo>
                    <a:close/>
                    <a:moveTo>
                      <a:pt x="839" y="1781"/>
                    </a:moveTo>
                    <a:cubicBezTo>
                      <a:pt x="847" y="1795"/>
                      <a:pt x="855" y="1810"/>
                      <a:pt x="865" y="1827"/>
                    </a:cubicBezTo>
                    <a:cubicBezTo>
                      <a:pt x="826" y="1962"/>
                      <a:pt x="803" y="2102"/>
                      <a:pt x="800" y="2247"/>
                    </a:cubicBezTo>
                    <a:cubicBezTo>
                      <a:pt x="790" y="2205"/>
                      <a:pt x="782" y="2161"/>
                      <a:pt x="782" y="2113"/>
                    </a:cubicBezTo>
                    <a:cubicBezTo>
                      <a:pt x="784" y="2007"/>
                      <a:pt x="806" y="1893"/>
                      <a:pt x="839" y="1781"/>
                    </a:cubicBezTo>
                    <a:close/>
                    <a:moveTo>
                      <a:pt x="1101" y="2252"/>
                    </a:moveTo>
                    <a:lnTo>
                      <a:pt x="1101" y="2252"/>
                    </a:lnTo>
                    <a:cubicBezTo>
                      <a:pt x="1103" y="2266"/>
                      <a:pt x="1107" y="2281"/>
                      <a:pt x="1108" y="2293"/>
                    </a:cubicBezTo>
                    <a:cubicBezTo>
                      <a:pt x="1110" y="2307"/>
                      <a:pt x="1115" y="2324"/>
                      <a:pt x="1117" y="2337"/>
                    </a:cubicBezTo>
                    <a:cubicBezTo>
                      <a:pt x="1114" y="2340"/>
                      <a:pt x="1110" y="2340"/>
                      <a:pt x="1107" y="2340"/>
                    </a:cubicBezTo>
                    <a:cubicBezTo>
                      <a:pt x="1103" y="2311"/>
                      <a:pt x="1103" y="2282"/>
                      <a:pt x="1101" y="2252"/>
                    </a:cubicBezTo>
                    <a:close/>
                    <a:moveTo>
                      <a:pt x="1685" y="2109"/>
                    </a:moveTo>
                    <a:cubicBezTo>
                      <a:pt x="1707" y="2182"/>
                      <a:pt x="1743" y="2251"/>
                      <a:pt x="1791" y="2306"/>
                    </a:cubicBezTo>
                    <a:cubicBezTo>
                      <a:pt x="1809" y="2328"/>
                      <a:pt x="1831" y="2350"/>
                      <a:pt x="1854" y="2368"/>
                    </a:cubicBezTo>
                    <a:cubicBezTo>
                      <a:pt x="1856" y="2375"/>
                      <a:pt x="1857" y="2380"/>
                      <a:pt x="1858" y="2386"/>
                    </a:cubicBezTo>
                    <a:cubicBezTo>
                      <a:pt x="1856" y="2384"/>
                      <a:pt x="1850" y="2384"/>
                      <a:pt x="1846" y="2381"/>
                    </a:cubicBezTo>
                    <a:cubicBezTo>
                      <a:pt x="1843" y="2380"/>
                      <a:pt x="1839" y="2379"/>
                      <a:pt x="1836" y="2375"/>
                    </a:cubicBezTo>
                    <a:cubicBezTo>
                      <a:pt x="1754" y="2324"/>
                      <a:pt x="1715" y="2240"/>
                      <a:pt x="1688" y="2153"/>
                    </a:cubicBezTo>
                    <a:cubicBezTo>
                      <a:pt x="1684" y="2139"/>
                      <a:pt x="1678" y="2124"/>
                      <a:pt x="1673" y="2109"/>
                    </a:cubicBezTo>
                    <a:close/>
                    <a:moveTo>
                      <a:pt x="1810" y="1570"/>
                    </a:moveTo>
                    <a:lnTo>
                      <a:pt x="1810" y="1570"/>
                    </a:lnTo>
                    <a:cubicBezTo>
                      <a:pt x="1796" y="1651"/>
                      <a:pt x="1810" y="1740"/>
                      <a:pt x="1872" y="1814"/>
                    </a:cubicBezTo>
                    <a:cubicBezTo>
                      <a:pt x="1852" y="1859"/>
                      <a:pt x="1840" y="1907"/>
                      <a:pt x="1846" y="1955"/>
                    </a:cubicBezTo>
                    <a:cubicBezTo>
                      <a:pt x="1853" y="2015"/>
                      <a:pt x="1890" y="2058"/>
                      <a:pt x="1920" y="2095"/>
                    </a:cubicBezTo>
                    <a:cubicBezTo>
                      <a:pt x="1918" y="2124"/>
                      <a:pt x="1924" y="2154"/>
                      <a:pt x="1927" y="2185"/>
                    </a:cubicBezTo>
                    <a:cubicBezTo>
                      <a:pt x="1933" y="2230"/>
                      <a:pt x="1967" y="2263"/>
                      <a:pt x="1995" y="2302"/>
                    </a:cubicBezTo>
                    <a:cubicBezTo>
                      <a:pt x="2015" y="2331"/>
                      <a:pt x="2037" y="2368"/>
                      <a:pt x="2072" y="2394"/>
                    </a:cubicBezTo>
                    <a:cubicBezTo>
                      <a:pt x="2070" y="2394"/>
                      <a:pt x="2069" y="2394"/>
                      <a:pt x="2066" y="2395"/>
                    </a:cubicBezTo>
                    <a:cubicBezTo>
                      <a:pt x="1993" y="2380"/>
                      <a:pt x="1926" y="2350"/>
                      <a:pt x="1878" y="2309"/>
                    </a:cubicBezTo>
                    <a:cubicBezTo>
                      <a:pt x="1860" y="2233"/>
                      <a:pt x="1849" y="2146"/>
                      <a:pt x="1878" y="2072"/>
                    </a:cubicBezTo>
                    <a:cubicBezTo>
                      <a:pt x="1879" y="2070"/>
                      <a:pt x="1867" y="2066"/>
                      <a:pt x="1859" y="2066"/>
                    </a:cubicBezTo>
                    <a:cubicBezTo>
                      <a:pt x="1856" y="2066"/>
                      <a:pt x="1854" y="2067"/>
                      <a:pt x="1853" y="2068"/>
                    </a:cubicBezTo>
                    <a:cubicBezTo>
                      <a:pt x="1816" y="2124"/>
                      <a:pt x="1817" y="2186"/>
                      <a:pt x="1824" y="2247"/>
                    </a:cubicBezTo>
                    <a:cubicBezTo>
                      <a:pt x="1794" y="2207"/>
                      <a:pt x="1769" y="2164"/>
                      <a:pt x="1752" y="2113"/>
                    </a:cubicBezTo>
                    <a:lnTo>
                      <a:pt x="1752" y="2113"/>
                    </a:lnTo>
                    <a:cubicBezTo>
                      <a:pt x="1774" y="2114"/>
                      <a:pt x="1798" y="2114"/>
                      <a:pt x="1821" y="2120"/>
                    </a:cubicBezTo>
                    <a:cubicBezTo>
                      <a:pt x="1821" y="2120"/>
                      <a:pt x="1822" y="2120"/>
                      <a:pt x="1822" y="2120"/>
                    </a:cubicBezTo>
                    <a:cubicBezTo>
                      <a:pt x="1828" y="2120"/>
                      <a:pt x="1831" y="2098"/>
                      <a:pt x="1824" y="2097"/>
                    </a:cubicBezTo>
                    <a:cubicBezTo>
                      <a:pt x="1796" y="2087"/>
                      <a:pt x="1768" y="2083"/>
                      <a:pt x="1740" y="2077"/>
                    </a:cubicBezTo>
                    <a:cubicBezTo>
                      <a:pt x="1713" y="1970"/>
                      <a:pt x="1715" y="1852"/>
                      <a:pt x="1761" y="1755"/>
                    </a:cubicBezTo>
                    <a:cubicBezTo>
                      <a:pt x="1767" y="1740"/>
                      <a:pt x="1747" y="1723"/>
                      <a:pt x="1730" y="1723"/>
                    </a:cubicBezTo>
                    <a:cubicBezTo>
                      <a:pt x="1724" y="1723"/>
                      <a:pt x="1718" y="1725"/>
                      <a:pt x="1714" y="1732"/>
                    </a:cubicBezTo>
                    <a:cubicBezTo>
                      <a:pt x="1653" y="1832"/>
                      <a:pt x="1646" y="1955"/>
                      <a:pt x="1673" y="2070"/>
                    </a:cubicBezTo>
                    <a:lnTo>
                      <a:pt x="1657" y="2070"/>
                    </a:lnTo>
                    <a:cubicBezTo>
                      <a:pt x="1637" y="2007"/>
                      <a:pt x="1622" y="1938"/>
                      <a:pt x="1637" y="1868"/>
                    </a:cubicBezTo>
                    <a:cubicBezTo>
                      <a:pt x="1659" y="1769"/>
                      <a:pt x="1706" y="1673"/>
                      <a:pt x="1774" y="1601"/>
                    </a:cubicBezTo>
                    <a:cubicBezTo>
                      <a:pt x="1784" y="1589"/>
                      <a:pt x="1798" y="1581"/>
                      <a:pt x="1810" y="1570"/>
                    </a:cubicBezTo>
                    <a:close/>
                    <a:moveTo>
                      <a:pt x="2406" y="2574"/>
                    </a:moveTo>
                    <a:lnTo>
                      <a:pt x="2406" y="2574"/>
                    </a:lnTo>
                    <a:cubicBezTo>
                      <a:pt x="2391" y="2591"/>
                      <a:pt x="2376" y="2604"/>
                      <a:pt x="2361" y="2618"/>
                    </a:cubicBezTo>
                    <a:cubicBezTo>
                      <a:pt x="2369" y="2606"/>
                      <a:pt x="2380" y="2595"/>
                      <a:pt x="2390" y="2585"/>
                    </a:cubicBezTo>
                    <a:lnTo>
                      <a:pt x="2406" y="2574"/>
                    </a:lnTo>
                    <a:close/>
                    <a:moveTo>
                      <a:pt x="1126" y="2379"/>
                    </a:moveTo>
                    <a:cubicBezTo>
                      <a:pt x="1150" y="2487"/>
                      <a:pt x="1183" y="2598"/>
                      <a:pt x="1231" y="2701"/>
                    </a:cubicBezTo>
                    <a:cubicBezTo>
                      <a:pt x="1217" y="2694"/>
                      <a:pt x="1201" y="2687"/>
                      <a:pt x="1187" y="2680"/>
                    </a:cubicBezTo>
                    <a:cubicBezTo>
                      <a:pt x="1165" y="2626"/>
                      <a:pt x="1146" y="2571"/>
                      <a:pt x="1135" y="2515"/>
                    </a:cubicBezTo>
                    <a:cubicBezTo>
                      <a:pt x="1123" y="2471"/>
                      <a:pt x="1117" y="2427"/>
                      <a:pt x="1112" y="2381"/>
                    </a:cubicBezTo>
                    <a:cubicBezTo>
                      <a:pt x="1117" y="2380"/>
                      <a:pt x="1122" y="2380"/>
                      <a:pt x="1126" y="2379"/>
                    </a:cubicBezTo>
                    <a:close/>
                    <a:moveTo>
                      <a:pt x="2325" y="2615"/>
                    </a:moveTo>
                    <a:cubicBezTo>
                      <a:pt x="2328" y="2622"/>
                      <a:pt x="2332" y="2632"/>
                      <a:pt x="2335" y="2640"/>
                    </a:cubicBezTo>
                    <a:cubicBezTo>
                      <a:pt x="2299" y="2670"/>
                      <a:pt x="2263" y="2697"/>
                      <a:pt x="2220" y="2719"/>
                    </a:cubicBezTo>
                    <a:lnTo>
                      <a:pt x="2200" y="2719"/>
                    </a:lnTo>
                    <a:cubicBezTo>
                      <a:pt x="2168" y="2716"/>
                      <a:pt x="2127" y="2704"/>
                      <a:pt x="2087" y="2681"/>
                    </a:cubicBezTo>
                    <a:cubicBezTo>
                      <a:pt x="2169" y="2677"/>
                      <a:pt x="2252" y="2657"/>
                      <a:pt x="2325" y="2615"/>
                    </a:cubicBezTo>
                    <a:close/>
                    <a:moveTo>
                      <a:pt x="1374" y="2737"/>
                    </a:moveTo>
                    <a:cubicBezTo>
                      <a:pt x="1378" y="2746"/>
                      <a:pt x="1385" y="2756"/>
                      <a:pt x="1390" y="2764"/>
                    </a:cubicBezTo>
                    <a:cubicBezTo>
                      <a:pt x="1388" y="2763"/>
                      <a:pt x="1384" y="2763"/>
                      <a:pt x="1381" y="2760"/>
                    </a:cubicBezTo>
                    <a:cubicBezTo>
                      <a:pt x="1377" y="2752"/>
                      <a:pt x="1375" y="2745"/>
                      <a:pt x="1374" y="2737"/>
                    </a:cubicBezTo>
                    <a:close/>
                    <a:moveTo>
                      <a:pt x="1296" y="2079"/>
                    </a:moveTo>
                    <a:lnTo>
                      <a:pt x="1296" y="2079"/>
                    </a:lnTo>
                    <a:cubicBezTo>
                      <a:pt x="1309" y="2083"/>
                      <a:pt x="1324" y="2088"/>
                      <a:pt x="1338" y="2090"/>
                    </a:cubicBezTo>
                    <a:cubicBezTo>
                      <a:pt x="1344" y="2091"/>
                      <a:pt x="1349" y="2091"/>
                      <a:pt x="1352" y="2091"/>
                    </a:cubicBezTo>
                    <a:cubicBezTo>
                      <a:pt x="1356" y="2097"/>
                      <a:pt x="1359" y="2099"/>
                      <a:pt x="1363" y="2105"/>
                    </a:cubicBezTo>
                    <a:cubicBezTo>
                      <a:pt x="1364" y="2120"/>
                      <a:pt x="1364" y="2137"/>
                      <a:pt x="1366" y="2152"/>
                    </a:cubicBezTo>
                    <a:cubicBezTo>
                      <a:pt x="1390" y="2288"/>
                      <a:pt x="1472" y="2413"/>
                      <a:pt x="1576" y="2512"/>
                    </a:cubicBezTo>
                    <a:cubicBezTo>
                      <a:pt x="1679" y="2615"/>
                      <a:pt x="1818" y="2668"/>
                      <a:pt x="1963" y="2680"/>
                    </a:cubicBezTo>
                    <a:cubicBezTo>
                      <a:pt x="1977" y="2681"/>
                      <a:pt x="1993" y="2681"/>
                      <a:pt x="2007" y="2681"/>
                    </a:cubicBezTo>
                    <a:cubicBezTo>
                      <a:pt x="2024" y="2701"/>
                      <a:pt x="2041" y="2723"/>
                      <a:pt x="2062" y="2737"/>
                    </a:cubicBezTo>
                    <a:cubicBezTo>
                      <a:pt x="2077" y="2749"/>
                      <a:pt x="2096" y="2756"/>
                      <a:pt x="2112" y="2764"/>
                    </a:cubicBezTo>
                    <a:cubicBezTo>
                      <a:pt x="2090" y="2771"/>
                      <a:pt x="2066" y="2776"/>
                      <a:pt x="2043" y="2781"/>
                    </a:cubicBezTo>
                    <a:cubicBezTo>
                      <a:pt x="1970" y="2764"/>
                      <a:pt x="1900" y="2739"/>
                      <a:pt x="1831" y="2709"/>
                    </a:cubicBezTo>
                    <a:cubicBezTo>
                      <a:pt x="1769" y="2681"/>
                      <a:pt x="1706" y="2653"/>
                      <a:pt x="1644" y="2615"/>
                    </a:cubicBezTo>
                    <a:cubicBezTo>
                      <a:pt x="1609" y="2578"/>
                      <a:pt x="1576" y="2540"/>
                      <a:pt x="1543" y="2504"/>
                    </a:cubicBezTo>
                    <a:cubicBezTo>
                      <a:pt x="1458" y="2413"/>
                      <a:pt x="1356" y="2318"/>
                      <a:pt x="1304" y="2187"/>
                    </a:cubicBezTo>
                    <a:cubicBezTo>
                      <a:pt x="1300" y="2152"/>
                      <a:pt x="1297" y="2116"/>
                      <a:pt x="1296" y="2079"/>
                    </a:cubicBezTo>
                    <a:close/>
                    <a:moveTo>
                      <a:pt x="1864" y="3041"/>
                    </a:moveTo>
                    <a:cubicBezTo>
                      <a:pt x="1878" y="3048"/>
                      <a:pt x="1893" y="3053"/>
                      <a:pt x="1908" y="3059"/>
                    </a:cubicBezTo>
                    <a:cubicBezTo>
                      <a:pt x="1890" y="3059"/>
                      <a:pt x="1872" y="3060"/>
                      <a:pt x="1854" y="3060"/>
                    </a:cubicBezTo>
                    <a:cubicBezTo>
                      <a:pt x="1795" y="3060"/>
                      <a:pt x="1738" y="3056"/>
                      <a:pt x="1684" y="3048"/>
                    </a:cubicBezTo>
                    <a:cubicBezTo>
                      <a:pt x="1703" y="3048"/>
                      <a:pt x="1725" y="3049"/>
                      <a:pt x="1746" y="3049"/>
                    </a:cubicBezTo>
                    <a:cubicBezTo>
                      <a:pt x="1784" y="3049"/>
                      <a:pt x="1824" y="3046"/>
                      <a:pt x="1864" y="3041"/>
                    </a:cubicBezTo>
                    <a:close/>
                    <a:moveTo>
                      <a:pt x="2724" y="3177"/>
                    </a:moveTo>
                    <a:lnTo>
                      <a:pt x="2724" y="3177"/>
                    </a:lnTo>
                    <a:cubicBezTo>
                      <a:pt x="2719" y="3185"/>
                      <a:pt x="2716" y="3192"/>
                      <a:pt x="2709" y="3198"/>
                    </a:cubicBezTo>
                    <a:cubicBezTo>
                      <a:pt x="2688" y="3210"/>
                      <a:pt x="2657" y="3207"/>
                      <a:pt x="2636" y="3217"/>
                    </a:cubicBezTo>
                    <a:cubicBezTo>
                      <a:pt x="2614" y="3225"/>
                      <a:pt x="2588" y="3225"/>
                      <a:pt x="2567" y="3232"/>
                    </a:cubicBezTo>
                    <a:cubicBezTo>
                      <a:pt x="2560" y="3235"/>
                      <a:pt x="2555" y="3242"/>
                      <a:pt x="2551" y="3247"/>
                    </a:cubicBezTo>
                    <a:cubicBezTo>
                      <a:pt x="2548" y="3246"/>
                      <a:pt x="2548" y="3241"/>
                      <a:pt x="2547" y="3241"/>
                    </a:cubicBezTo>
                    <a:cubicBezTo>
                      <a:pt x="2547" y="3241"/>
                      <a:pt x="2547" y="3241"/>
                      <a:pt x="2546" y="3242"/>
                    </a:cubicBezTo>
                    <a:cubicBezTo>
                      <a:pt x="2526" y="3244"/>
                      <a:pt x="2509" y="3248"/>
                      <a:pt x="2489" y="3253"/>
                    </a:cubicBezTo>
                    <a:cubicBezTo>
                      <a:pt x="2491" y="3247"/>
                      <a:pt x="2494" y="3240"/>
                      <a:pt x="2498" y="3233"/>
                    </a:cubicBezTo>
                    <a:cubicBezTo>
                      <a:pt x="2574" y="3220"/>
                      <a:pt x="2650" y="3203"/>
                      <a:pt x="2724" y="3177"/>
                    </a:cubicBezTo>
                    <a:close/>
                    <a:moveTo>
                      <a:pt x="2413" y="3248"/>
                    </a:moveTo>
                    <a:cubicBezTo>
                      <a:pt x="2407" y="3255"/>
                      <a:pt x="2403" y="3262"/>
                      <a:pt x="2399" y="3268"/>
                    </a:cubicBezTo>
                    <a:cubicBezTo>
                      <a:pt x="2335" y="3280"/>
                      <a:pt x="2271" y="3288"/>
                      <a:pt x="2208" y="3301"/>
                    </a:cubicBezTo>
                    <a:cubicBezTo>
                      <a:pt x="2244" y="3293"/>
                      <a:pt x="2277" y="3279"/>
                      <a:pt x="2310" y="3262"/>
                    </a:cubicBezTo>
                    <a:cubicBezTo>
                      <a:pt x="2344" y="3260"/>
                      <a:pt x="2379" y="3254"/>
                      <a:pt x="2413" y="3248"/>
                    </a:cubicBezTo>
                    <a:close/>
                    <a:moveTo>
                      <a:pt x="613" y="2573"/>
                    </a:moveTo>
                    <a:cubicBezTo>
                      <a:pt x="707" y="2702"/>
                      <a:pt x="826" y="2781"/>
                      <a:pt x="951" y="2845"/>
                    </a:cubicBezTo>
                    <a:cubicBezTo>
                      <a:pt x="1027" y="2969"/>
                      <a:pt x="1129" y="3076"/>
                      <a:pt x="1253" y="3156"/>
                    </a:cubicBezTo>
                    <a:cubicBezTo>
                      <a:pt x="1432" y="3271"/>
                      <a:pt x="1632" y="3303"/>
                      <a:pt x="1825" y="3303"/>
                    </a:cubicBezTo>
                    <a:cubicBezTo>
                      <a:pt x="1841" y="3303"/>
                      <a:pt x="1857" y="3303"/>
                      <a:pt x="1874" y="3302"/>
                    </a:cubicBezTo>
                    <a:cubicBezTo>
                      <a:pt x="1927" y="3315"/>
                      <a:pt x="1983" y="3323"/>
                      <a:pt x="2039" y="3323"/>
                    </a:cubicBezTo>
                    <a:cubicBezTo>
                      <a:pt x="2066" y="3323"/>
                      <a:pt x="2093" y="3321"/>
                      <a:pt x="2120" y="3317"/>
                    </a:cubicBezTo>
                    <a:lnTo>
                      <a:pt x="2120" y="3317"/>
                    </a:lnTo>
                    <a:cubicBezTo>
                      <a:pt x="2077" y="3327"/>
                      <a:pt x="2036" y="3335"/>
                      <a:pt x="1993" y="3342"/>
                    </a:cubicBezTo>
                    <a:cubicBezTo>
                      <a:pt x="1883" y="3359"/>
                      <a:pt x="1769" y="3371"/>
                      <a:pt x="1654" y="3371"/>
                    </a:cubicBezTo>
                    <a:cubicBezTo>
                      <a:pt x="1472" y="3371"/>
                      <a:pt x="1289" y="3340"/>
                      <a:pt x="1121" y="3247"/>
                    </a:cubicBezTo>
                    <a:cubicBezTo>
                      <a:pt x="873" y="3111"/>
                      <a:pt x="694" y="2863"/>
                      <a:pt x="618" y="2593"/>
                    </a:cubicBezTo>
                    <a:lnTo>
                      <a:pt x="613" y="2573"/>
                    </a:lnTo>
                    <a:close/>
                    <a:moveTo>
                      <a:pt x="2526" y="3273"/>
                    </a:moveTo>
                    <a:lnTo>
                      <a:pt x="2526" y="3273"/>
                    </a:lnTo>
                    <a:cubicBezTo>
                      <a:pt x="2523" y="3275"/>
                      <a:pt x="2520" y="3280"/>
                      <a:pt x="2519" y="3282"/>
                    </a:cubicBezTo>
                    <a:cubicBezTo>
                      <a:pt x="2497" y="3293"/>
                      <a:pt x="2475" y="3301"/>
                      <a:pt x="2457" y="3320"/>
                    </a:cubicBezTo>
                    <a:cubicBezTo>
                      <a:pt x="2438" y="3338"/>
                      <a:pt x="2425" y="3385"/>
                      <a:pt x="2402" y="3403"/>
                    </a:cubicBezTo>
                    <a:cubicBezTo>
                      <a:pt x="2380" y="3419"/>
                      <a:pt x="2355" y="3440"/>
                      <a:pt x="2326" y="3465"/>
                    </a:cubicBezTo>
                    <a:cubicBezTo>
                      <a:pt x="2311" y="3477"/>
                      <a:pt x="2293" y="3495"/>
                      <a:pt x="2274" y="3495"/>
                    </a:cubicBezTo>
                    <a:cubicBezTo>
                      <a:pt x="2272" y="3495"/>
                      <a:pt x="2270" y="3495"/>
                      <a:pt x="2268" y="3495"/>
                    </a:cubicBezTo>
                    <a:cubicBezTo>
                      <a:pt x="2293" y="3478"/>
                      <a:pt x="2319" y="3465"/>
                      <a:pt x="2344" y="3444"/>
                    </a:cubicBezTo>
                    <a:cubicBezTo>
                      <a:pt x="2396" y="3396"/>
                      <a:pt x="2436" y="3342"/>
                      <a:pt x="2471" y="3284"/>
                    </a:cubicBezTo>
                    <a:cubicBezTo>
                      <a:pt x="2490" y="3280"/>
                      <a:pt x="2509" y="3276"/>
                      <a:pt x="2526" y="3273"/>
                    </a:cubicBezTo>
                    <a:close/>
                    <a:moveTo>
                      <a:pt x="610" y="1281"/>
                    </a:moveTo>
                    <a:lnTo>
                      <a:pt x="610" y="1281"/>
                    </a:lnTo>
                    <a:cubicBezTo>
                      <a:pt x="596" y="1347"/>
                      <a:pt x="590" y="1411"/>
                      <a:pt x="583" y="1477"/>
                    </a:cubicBezTo>
                    <a:cubicBezTo>
                      <a:pt x="515" y="1691"/>
                      <a:pt x="475" y="1912"/>
                      <a:pt x="477" y="2141"/>
                    </a:cubicBezTo>
                    <a:cubicBezTo>
                      <a:pt x="482" y="2467"/>
                      <a:pt x="592" y="2801"/>
                      <a:pt x="817" y="3053"/>
                    </a:cubicBezTo>
                    <a:cubicBezTo>
                      <a:pt x="1037" y="3309"/>
                      <a:pt x="1373" y="3413"/>
                      <a:pt x="1679" y="3413"/>
                    </a:cubicBezTo>
                    <a:cubicBezTo>
                      <a:pt x="1689" y="3413"/>
                      <a:pt x="1699" y="3412"/>
                      <a:pt x="1708" y="3412"/>
                    </a:cubicBezTo>
                    <a:cubicBezTo>
                      <a:pt x="1922" y="3411"/>
                      <a:pt x="2147" y="3359"/>
                      <a:pt x="2359" y="3310"/>
                    </a:cubicBezTo>
                    <a:lnTo>
                      <a:pt x="2359" y="3310"/>
                    </a:lnTo>
                    <a:cubicBezTo>
                      <a:pt x="2284" y="3393"/>
                      <a:pt x="2187" y="3462"/>
                      <a:pt x="2079" y="3500"/>
                    </a:cubicBezTo>
                    <a:cubicBezTo>
                      <a:pt x="2012" y="3524"/>
                      <a:pt x="1943" y="3533"/>
                      <a:pt x="1876" y="3533"/>
                    </a:cubicBezTo>
                    <a:cubicBezTo>
                      <a:pt x="1766" y="3533"/>
                      <a:pt x="1658" y="3510"/>
                      <a:pt x="1557" y="3493"/>
                    </a:cubicBezTo>
                    <a:cubicBezTo>
                      <a:pt x="1390" y="3466"/>
                      <a:pt x="1227" y="3418"/>
                      <a:pt x="1082" y="3331"/>
                    </a:cubicBezTo>
                    <a:cubicBezTo>
                      <a:pt x="938" y="3247"/>
                      <a:pt x="806" y="3144"/>
                      <a:pt x="701" y="3017"/>
                    </a:cubicBezTo>
                    <a:cubicBezTo>
                      <a:pt x="606" y="2907"/>
                      <a:pt x="508" y="2793"/>
                      <a:pt x="446" y="2659"/>
                    </a:cubicBezTo>
                    <a:cubicBezTo>
                      <a:pt x="440" y="2643"/>
                      <a:pt x="430" y="2629"/>
                      <a:pt x="424" y="2613"/>
                    </a:cubicBezTo>
                    <a:cubicBezTo>
                      <a:pt x="372" y="2475"/>
                      <a:pt x="393" y="2324"/>
                      <a:pt x="386" y="2189"/>
                    </a:cubicBezTo>
                    <a:cubicBezTo>
                      <a:pt x="379" y="2051"/>
                      <a:pt x="387" y="1914"/>
                      <a:pt x="419" y="1781"/>
                    </a:cubicBezTo>
                    <a:cubicBezTo>
                      <a:pt x="449" y="1651"/>
                      <a:pt x="463" y="1510"/>
                      <a:pt x="532" y="1389"/>
                    </a:cubicBezTo>
                    <a:cubicBezTo>
                      <a:pt x="555" y="1349"/>
                      <a:pt x="583" y="1315"/>
                      <a:pt x="610" y="1281"/>
                    </a:cubicBezTo>
                    <a:close/>
                    <a:moveTo>
                      <a:pt x="2621" y="1"/>
                    </a:moveTo>
                    <a:cubicBezTo>
                      <a:pt x="2587" y="1"/>
                      <a:pt x="2544" y="24"/>
                      <a:pt x="2511" y="25"/>
                    </a:cubicBezTo>
                    <a:cubicBezTo>
                      <a:pt x="2475" y="27"/>
                      <a:pt x="2441" y="31"/>
                      <a:pt x="2403" y="39"/>
                    </a:cubicBezTo>
                    <a:cubicBezTo>
                      <a:pt x="2386" y="43"/>
                      <a:pt x="2366" y="51"/>
                      <a:pt x="2350" y="51"/>
                    </a:cubicBezTo>
                    <a:cubicBezTo>
                      <a:pt x="2337" y="51"/>
                      <a:pt x="2325" y="46"/>
                      <a:pt x="2318" y="31"/>
                    </a:cubicBezTo>
                    <a:cubicBezTo>
                      <a:pt x="2318" y="31"/>
                      <a:pt x="2318" y="31"/>
                      <a:pt x="2318" y="31"/>
                    </a:cubicBezTo>
                    <a:cubicBezTo>
                      <a:pt x="2317" y="31"/>
                      <a:pt x="2310" y="52"/>
                      <a:pt x="2311" y="53"/>
                    </a:cubicBezTo>
                    <a:cubicBezTo>
                      <a:pt x="2316" y="83"/>
                      <a:pt x="2328" y="89"/>
                      <a:pt x="2343" y="89"/>
                    </a:cubicBezTo>
                    <a:cubicBezTo>
                      <a:pt x="2348" y="89"/>
                      <a:pt x="2354" y="88"/>
                      <a:pt x="2359" y="87"/>
                    </a:cubicBezTo>
                    <a:cubicBezTo>
                      <a:pt x="2389" y="82"/>
                      <a:pt x="2422" y="60"/>
                      <a:pt x="2452" y="60"/>
                    </a:cubicBezTo>
                    <a:cubicBezTo>
                      <a:pt x="2455" y="60"/>
                      <a:pt x="2459" y="60"/>
                      <a:pt x="2463" y="61"/>
                    </a:cubicBezTo>
                    <a:cubicBezTo>
                      <a:pt x="2490" y="67"/>
                      <a:pt x="2519" y="65"/>
                      <a:pt x="2548" y="68"/>
                    </a:cubicBezTo>
                    <a:cubicBezTo>
                      <a:pt x="2578" y="72"/>
                      <a:pt x="2606" y="76"/>
                      <a:pt x="2630" y="87"/>
                    </a:cubicBezTo>
                    <a:cubicBezTo>
                      <a:pt x="2658" y="100"/>
                      <a:pt x="2662" y="155"/>
                      <a:pt x="2684" y="171"/>
                    </a:cubicBezTo>
                    <a:cubicBezTo>
                      <a:pt x="2706" y="189"/>
                      <a:pt x="2732" y="199"/>
                      <a:pt x="2753" y="221"/>
                    </a:cubicBezTo>
                    <a:cubicBezTo>
                      <a:pt x="2772" y="244"/>
                      <a:pt x="2794" y="261"/>
                      <a:pt x="2812" y="286"/>
                    </a:cubicBezTo>
                    <a:cubicBezTo>
                      <a:pt x="2829" y="309"/>
                      <a:pt x="2863" y="306"/>
                      <a:pt x="2881" y="331"/>
                    </a:cubicBezTo>
                    <a:cubicBezTo>
                      <a:pt x="2896" y="354"/>
                      <a:pt x="2881" y="416"/>
                      <a:pt x="2896" y="437"/>
                    </a:cubicBezTo>
                    <a:cubicBezTo>
                      <a:pt x="2913" y="459"/>
                      <a:pt x="2925" y="474"/>
                      <a:pt x="2940" y="495"/>
                    </a:cubicBezTo>
                    <a:cubicBezTo>
                      <a:pt x="2954" y="514"/>
                      <a:pt x="2992" y="506"/>
                      <a:pt x="3006" y="526"/>
                    </a:cubicBezTo>
                    <a:cubicBezTo>
                      <a:pt x="3014" y="540"/>
                      <a:pt x="3019" y="558"/>
                      <a:pt x="3023" y="577"/>
                    </a:cubicBezTo>
                    <a:cubicBezTo>
                      <a:pt x="3016" y="586"/>
                      <a:pt x="3013" y="595"/>
                      <a:pt x="3016" y="597"/>
                    </a:cubicBezTo>
                    <a:cubicBezTo>
                      <a:pt x="3027" y="605"/>
                      <a:pt x="3036" y="612"/>
                      <a:pt x="3049" y="620"/>
                    </a:cubicBezTo>
                    <a:cubicBezTo>
                      <a:pt x="3060" y="631"/>
                      <a:pt x="3071" y="641"/>
                      <a:pt x="3080" y="653"/>
                    </a:cubicBezTo>
                    <a:cubicBezTo>
                      <a:pt x="3094" y="672"/>
                      <a:pt x="3096" y="703"/>
                      <a:pt x="3109" y="722"/>
                    </a:cubicBezTo>
                    <a:cubicBezTo>
                      <a:pt x="3123" y="741"/>
                      <a:pt x="3152" y="742"/>
                      <a:pt x="3166" y="762"/>
                    </a:cubicBezTo>
                    <a:cubicBezTo>
                      <a:pt x="3171" y="769"/>
                      <a:pt x="3180" y="775"/>
                      <a:pt x="3188" y="781"/>
                    </a:cubicBezTo>
                    <a:cubicBezTo>
                      <a:pt x="3207" y="829"/>
                      <a:pt x="3218" y="880"/>
                      <a:pt x="3235" y="927"/>
                    </a:cubicBezTo>
                    <a:cubicBezTo>
                      <a:pt x="3247" y="971"/>
                      <a:pt x="3250" y="1018"/>
                      <a:pt x="3255" y="1064"/>
                    </a:cubicBezTo>
                    <a:cubicBezTo>
                      <a:pt x="3233" y="1018"/>
                      <a:pt x="3208" y="971"/>
                      <a:pt x="3177" y="932"/>
                    </a:cubicBezTo>
                    <a:cubicBezTo>
                      <a:pt x="3158" y="909"/>
                      <a:pt x="3137" y="891"/>
                      <a:pt x="3115" y="873"/>
                    </a:cubicBezTo>
                    <a:cubicBezTo>
                      <a:pt x="3105" y="854"/>
                      <a:pt x="3097" y="837"/>
                      <a:pt x="3085" y="819"/>
                    </a:cubicBezTo>
                    <a:cubicBezTo>
                      <a:pt x="3054" y="769"/>
                      <a:pt x="3021" y="716"/>
                      <a:pt x="2985" y="668"/>
                    </a:cubicBezTo>
                    <a:cubicBezTo>
                      <a:pt x="2946" y="623"/>
                      <a:pt x="2891" y="590"/>
                      <a:pt x="2849" y="544"/>
                    </a:cubicBezTo>
                    <a:cubicBezTo>
                      <a:pt x="2809" y="497"/>
                      <a:pt x="2775" y="444"/>
                      <a:pt x="2731" y="400"/>
                    </a:cubicBezTo>
                    <a:cubicBezTo>
                      <a:pt x="2684" y="357"/>
                      <a:pt x="2641" y="309"/>
                      <a:pt x="2588" y="273"/>
                    </a:cubicBezTo>
                    <a:cubicBezTo>
                      <a:pt x="2537" y="239"/>
                      <a:pt x="2472" y="225"/>
                      <a:pt x="2414" y="203"/>
                    </a:cubicBezTo>
                    <a:cubicBezTo>
                      <a:pt x="2376" y="173"/>
                      <a:pt x="2339" y="141"/>
                      <a:pt x="2296" y="118"/>
                    </a:cubicBezTo>
                    <a:cubicBezTo>
                      <a:pt x="2249" y="93"/>
                      <a:pt x="2190" y="96"/>
                      <a:pt x="2142" y="79"/>
                    </a:cubicBezTo>
                    <a:cubicBezTo>
                      <a:pt x="2091" y="64"/>
                      <a:pt x="2039" y="49"/>
                      <a:pt x="1983" y="49"/>
                    </a:cubicBezTo>
                    <a:cubicBezTo>
                      <a:pt x="1979" y="49"/>
                      <a:pt x="1974" y="49"/>
                      <a:pt x="1970" y="49"/>
                    </a:cubicBezTo>
                    <a:cubicBezTo>
                      <a:pt x="1911" y="53"/>
                      <a:pt x="1852" y="86"/>
                      <a:pt x="1796" y="97"/>
                    </a:cubicBezTo>
                    <a:cubicBezTo>
                      <a:pt x="1755" y="107"/>
                      <a:pt x="1718" y="119"/>
                      <a:pt x="1679" y="137"/>
                    </a:cubicBezTo>
                    <a:cubicBezTo>
                      <a:pt x="1604" y="119"/>
                      <a:pt x="1528" y="104"/>
                      <a:pt x="1451" y="102"/>
                    </a:cubicBezTo>
                    <a:cubicBezTo>
                      <a:pt x="1449" y="102"/>
                      <a:pt x="1447" y="102"/>
                      <a:pt x="1445" y="102"/>
                    </a:cubicBezTo>
                    <a:cubicBezTo>
                      <a:pt x="1357" y="102"/>
                      <a:pt x="1272" y="133"/>
                      <a:pt x="1188" y="152"/>
                    </a:cubicBezTo>
                    <a:cubicBezTo>
                      <a:pt x="1092" y="173"/>
                      <a:pt x="997" y="202"/>
                      <a:pt x="913" y="251"/>
                    </a:cubicBezTo>
                    <a:cubicBezTo>
                      <a:pt x="828" y="302"/>
                      <a:pt x="763" y="379"/>
                      <a:pt x="695" y="444"/>
                    </a:cubicBezTo>
                    <a:cubicBezTo>
                      <a:pt x="639" y="495"/>
                      <a:pt x="592" y="551"/>
                      <a:pt x="550" y="613"/>
                    </a:cubicBezTo>
                    <a:cubicBezTo>
                      <a:pt x="504" y="645"/>
                      <a:pt x="462" y="682"/>
                      <a:pt x="420" y="719"/>
                    </a:cubicBezTo>
                    <a:cubicBezTo>
                      <a:pt x="376" y="760"/>
                      <a:pt x="360" y="825"/>
                      <a:pt x="323" y="872"/>
                    </a:cubicBezTo>
                    <a:cubicBezTo>
                      <a:pt x="283" y="916"/>
                      <a:pt x="226" y="954"/>
                      <a:pt x="193" y="1008"/>
                    </a:cubicBezTo>
                    <a:cubicBezTo>
                      <a:pt x="160" y="1060"/>
                      <a:pt x="142" y="1119"/>
                      <a:pt x="116" y="1176"/>
                    </a:cubicBezTo>
                    <a:cubicBezTo>
                      <a:pt x="94" y="1232"/>
                      <a:pt x="54" y="1287"/>
                      <a:pt x="40" y="1349"/>
                    </a:cubicBezTo>
                    <a:cubicBezTo>
                      <a:pt x="25" y="1411"/>
                      <a:pt x="32" y="1475"/>
                      <a:pt x="27" y="1536"/>
                    </a:cubicBezTo>
                    <a:cubicBezTo>
                      <a:pt x="20" y="1598"/>
                      <a:pt x="32" y="1662"/>
                      <a:pt x="32" y="1722"/>
                    </a:cubicBezTo>
                    <a:cubicBezTo>
                      <a:pt x="34" y="1784"/>
                      <a:pt x="1" y="1850"/>
                      <a:pt x="12" y="1914"/>
                    </a:cubicBezTo>
                    <a:cubicBezTo>
                      <a:pt x="18" y="1955"/>
                      <a:pt x="40" y="1991"/>
                      <a:pt x="62" y="2028"/>
                    </a:cubicBezTo>
                    <a:cubicBezTo>
                      <a:pt x="80" y="2070"/>
                      <a:pt x="101" y="2113"/>
                      <a:pt x="115" y="2154"/>
                    </a:cubicBezTo>
                    <a:cubicBezTo>
                      <a:pt x="128" y="2194"/>
                      <a:pt x="145" y="2231"/>
                      <a:pt x="164" y="2269"/>
                    </a:cubicBezTo>
                    <a:cubicBezTo>
                      <a:pt x="170" y="2300"/>
                      <a:pt x="173" y="2335"/>
                      <a:pt x="179" y="2368"/>
                    </a:cubicBezTo>
                    <a:cubicBezTo>
                      <a:pt x="215" y="2545"/>
                      <a:pt x="305" y="2709"/>
                      <a:pt x="398" y="2860"/>
                    </a:cubicBezTo>
                    <a:cubicBezTo>
                      <a:pt x="489" y="3013"/>
                      <a:pt x="596" y="3160"/>
                      <a:pt x="735" y="3277"/>
                    </a:cubicBezTo>
                    <a:cubicBezTo>
                      <a:pt x="873" y="3394"/>
                      <a:pt x="1026" y="3500"/>
                      <a:pt x="1198" y="3566"/>
                    </a:cubicBezTo>
                    <a:cubicBezTo>
                      <a:pt x="1364" y="3631"/>
                      <a:pt x="1545" y="3648"/>
                      <a:pt x="1724" y="3648"/>
                    </a:cubicBezTo>
                    <a:cubicBezTo>
                      <a:pt x="1732" y="3648"/>
                      <a:pt x="1739" y="3648"/>
                      <a:pt x="1747" y="3648"/>
                    </a:cubicBezTo>
                    <a:cubicBezTo>
                      <a:pt x="1918" y="3646"/>
                      <a:pt x="2101" y="3608"/>
                      <a:pt x="2259" y="3510"/>
                    </a:cubicBezTo>
                    <a:cubicBezTo>
                      <a:pt x="2264" y="3522"/>
                      <a:pt x="2271" y="3528"/>
                      <a:pt x="2278" y="3531"/>
                    </a:cubicBezTo>
                    <a:cubicBezTo>
                      <a:pt x="2229" y="3558"/>
                      <a:pt x="2176" y="3586"/>
                      <a:pt x="2124" y="3612"/>
                    </a:cubicBezTo>
                    <a:cubicBezTo>
                      <a:pt x="2069" y="3633"/>
                      <a:pt x="2013" y="3661"/>
                      <a:pt x="1960" y="3661"/>
                    </a:cubicBezTo>
                    <a:cubicBezTo>
                      <a:pt x="1944" y="3661"/>
                      <a:pt x="1929" y="3659"/>
                      <a:pt x="1913" y="3653"/>
                    </a:cubicBezTo>
                    <a:cubicBezTo>
                      <a:pt x="1913" y="3653"/>
                      <a:pt x="1913" y="3653"/>
                      <a:pt x="1913" y="3653"/>
                    </a:cubicBezTo>
                    <a:cubicBezTo>
                      <a:pt x="1911" y="3653"/>
                      <a:pt x="1911" y="3675"/>
                      <a:pt x="1913" y="3678"/>
                    </a:cubicBezTo>
                    <a:cubicBezTo>
                      <a:pt x="1935" y="3691"/>
                      <a:pt x="1957" y="3696"/>
                      <a:pt x="1978" y="3696"/>
                    </a:cubicBezTo>
                    <a:cubicBezTo>
                      <a:pt x="2004" y="3696"/>
                      <a:pt x="2028" y="3689"/>
                      <a:pt x="2052" y="3681"/>
                    </a:cubicBezTo>
                    <a:cubicBezTo>
                      <a:pt x="2124" y="3654"/>
                      <a:pt x="2183" y="3602"/>
                      <a:pt x="2251" y="3577"/>
                    </a:cubicBezTo>
                    <a:cubicBezTo>
                      <a:pt x="2311" y="3555"/>
                      <a:pt x="2369" y="3526"/>
                      <a:pt x="2424" y="3492"/>
                    </a:cubicBezTo>
                    <a:cubicBezTo>
                      <a:pt x="2485" y="3458"/>
                      <a:pt x="2537" y="3426"/>
                      <a:pt x="2589" y="3396"/>
                    </a:cubicBezTo>
                    <a:lnTo>
                      <a:pt x="2591" y="3396"/>
                    </a:lnTo>
                    <a:cubicBezTo>
                      <a:pt x="2594" y="3396"/>
                      <a:pt x="2597" y="3396"/>
                      <a:pt x="2601" y="3396"/>
                    </a:cubicBezTo>
                    <a:cubicBezTo>
                      <a:pt x="2602" y="3396"/>
                      <a:pt x="2604" y="3396"/>
                      <a:pt x="2606" y="3396"/>
                    </a:cubicBezTo>
                    <a:cubicBezTo>
                      <a:pt x="2629" y="3389"/>
                      <a:pt x="2650" y="3375"/>
                      <a:pt x="2676" y="3368"/>
                    </a:cubicBezTo>
                    <a:cubicBezTo>
                      <a:pt x="2713" y="3361"/>
                      <a:pt x="2753" y="3354"/>
                      <a:pt x="2786" y="3334"/>
                    </a:cubicBezTo>
                    <a:cubicBezTo>
                      <a:pt x="2809" y="3320"/>
                      <a:pt x="2830" y="3304"/>
                      <a:pt x="2851" y="3288"/>
                    </a:cubicBezTo>
                    <a:cubicBezTo>
                      <a:pt x="2873" y="3289"/>
                      <a:pt x="2899" y="3297"/>
                      <a:pt x="2920" y="3297"/>
                    </a:cubicBezTo>
                    <a:cubicBezTo>
                      <a:pt x="2927" y="3297"/>
                      <a:pt x="2933" y="3296"/>
                      <a:pt x="2939" y="3294"/>
                    </a:cubicBezTo>
                    <a:cubicBezTo>
                      <a:pt x="2963" y="3280"/>
                      <a:pt x="2984" y="3262"/>
                      <a:pt x="3008" y="3247"/>
                    </a:cubicBezTo>
                    <a:cubicBezTo>
                      <a:pt x="3032" y="3232"/>
                      <a:pt x="3025" y="3192"/>
                      <a:pt x="3043" y="3174"/>
                    </a:cubicBezTo>
                    <a:cubicBezTo>
                      <a:pt x="3064" y="3158"/>
                      <a:pt x="3104" y="3152"/>
                      <a:pt x="3124" y="3133"/>
                    </a:cubicBezTo>
                    <a:cubicBezTo>
                      <a:pt x="3144" y="3112"/>
                      <a:pt x="3153" y="3089"/>
                      <a:pt x="3171" y="3068"/>
                    </a:cubicBezTo>
                    <a:cubicBezTo>
                      <a:pt x="3188" y="3048"/>
                      <a:pt x="3219" y="3034"/>
                      <a:pt x="3235" y="3012"/>
                    </a:cubicBezTo>
                    <a:cubicBezTo>
                      <a:pt x="3248" y="2990"/>
                      <a:pt x="3247" y="2957"/>
                      <a:pt x="3258" y="2935"/>
                    </a:cubicBezTo>
                    <a:lnTo>
                      <a:pt x="3263" y="2918"/>
                    </a:lnTo>
                    <a:cubicBezTo>
                      <a:pt x="3309" y="2887"/>
                      <a:pt x="3374" y="2863"/>
                      <a:pt x="3408" y="2818"/>
                    </a:cubicBezTo>
                    <a:cubicBezTo>
                      <a:pt x="3447" y="2765"/>
                      <a:pt x="3477" y="2709"/>
                      <a:pt x="3510" y="2653"/>
                    </a:cubicBezTo>
                    <a:cubicBezTo>
                      <a:pt x="3541" y="2595"/>
                      <a:pt x="3536" y="2525"/>
                      <a:pt x="3558" y="2464"/>
                    </a:cubicBezTo>
                    <a:cubicBezTo>
                      <a:pt x="3584" y="2406"/>
                      <a:pt x="3624" y="2350"/>
                      <a:pt x="3642" y="2285"/>
                    </a:cubicBezTo>
                    <a:cubicBezTo>
                      <a:pt x="3656" y="2222"/>
                      <a:pt x="3663" y="2157"/>
                      <a:pt x="3668" y="2091"/>
                    </a:cubicBezTo>
                    <a:cubicBezTo>
                      <a:pt x="3676" y="2026"/>
                      <a:pt x="3697" y="1960"/>
                      <a:pt x="3697" y="1896"/>
                    </a:cubicBezTo>
                    <a:cubicBezTo>
                      <a:pt x="3696" y="1830"/>
                      <a:pt x="3675" y="1765"/>
                      <a:pt x="3664" y="1700"/>
                    </a:cubicBezTo>
                    <a:cubicBezTo>
                      <a:pt x="3657" y="1636"/>
                      <a:pt x="3632" y="1574"/>
                      <a:pt x="3616" y="1510"/>
                    </a:cubicBezTo>
                    <a:cubicBezTo>
                      <a:pt x="3601" y="1446"/>
                      <a:pt x="3619" y="1373"/>
                      <a:pt x="3595" y="1311"/>
                    </a:cubicBezTo>
                    <a:cubicBezTo>
                      <a:pt x="3569" y="1235"/>
                      <a:pt x="3492" y="1183"/>
                      <a:pt x="3449" y="1118"/>
                    </a:cubicBezTo>
                    <a:cubicBezTo>
                      <a:pt x="3463" y="1111"/>
                      <a:pt x="3478" y="1100"/>
                      <a:pt x="3477" y="1099"/>
                    </a:cubicBezTo>
                    <a:cubicBezTo>
                      <a:pt x="3460" y="1080"/>
                      <a:pt x="3433" y="1070"/>
                      <a:pt x="3431" y="1042"/>
                    </a:cubicBezTo>
                    <a:cubicBezTo>
                      <a:pt x="3429" y="1015"/>
                      <a:pt x="3449" y="974"/>
                      <a:pt x="3453" y="941"/>
                    </a:cubicBezTo>
                    <a:cubicBezTo>
                      <a:pt x="3456" y="908"/>
                      <a:pt x="3481" y="861"/>
                      <a:pt x="3481" y="830"/>
                    </a:cubicBezTo>
                    <a:cubicBezTo>
                      <a:pt x="3481" y="797"/>
                      <a:pt x="3460" y="781"/>
                      <a:pt x="3452" y="755"/>
                    </a:cubicBezTo>
                    <a:cubicBezTo>
                      <a:pt x="3441" y="727"/>
                      <a:pt x="3413" y="714"/>
                      <a:pt x="3400" y="687"/>
                    </a:cubicBezTo>
                    <a:cubicBezTo>
                      <a:pt x="3387" y="661"/>
                      <a:pt x="3390" y="623"/>
                      <a:pt x="3372" y="598"/>
                    </a:cubicBezTo>
                    <a:cubicBezTo>
                      <a:pt x="3356" y="575"/>
                      <a:pt x="3353" y="537"/>
                      <a:pt x="3332" y="515"/>
                    </a:cubicBezTo>
                    <a:cubicBezTo>
                      <a:pt x="3314" y="493"/>
                      <a:pt x="3268" y="500"/>
                      <a:pt x="3247" y="480"/>
                    </a:cubicBezTo>
                    <a:lnTo>
                      <a:pt x="3184" y="423"/>
                    </a:lnTo>
                    <a:cubicBezTo>
                      <a:pt x="3163" y="404"/>
                      <a:pt x="3152" y="371"/>
                      <a:pt x="3130" y="352"/>
                    </a:cubicBezTo>
                    <a:cubicBezTo>
                      <a:pt x="3109" y="331"/>
                      <a:pt x="3094" y="303"/>
                      <a:pt x="3074" y="286"/>
                    </a:cubicBezTo>
                    <a:cubicBezTo>
                      <a:pt x="3050" y="266"/>
                      <a:pt x="3032" y="241"/>
                      <a:pt x="3009" y="225"/>
                    </a:cubicBezTo>
                    <a:cubicBezTo>
                      <a:pt x="2985" y="207"/>
                      <a:pt x="2950" y="210"/>
                      <a:pt x="2929" y="191"/>
                    </a:cubicBezTo>
                    <a:cubicBezTo>
                      <a:pt x="2906" y="171"/>
                      <a:pt x="2892" y="141"/>
                      <a:pt x="2870" y="120"/>
                    </a:cubicBezTo>
                    <a:cubicBezTo>
                      <a:pt x="2848" y="101"/>
                      <a:pt x="2829" y="75"/>
                      <a:pt x="2805" y="56"/>
                    </a:cubicBezTo>
                    <a:cubicBezTo>
                      <a:pt x="2780" y="38"/>
                      <a:pt x="2743" y="46"/>
                      <a:pt x="2717" y="32"/>
                    </a:cubicBezTo>
                    <a:cubicBezTo>
                      <a:pt x="2688" y="19"/>
                      <a:pt x="2658" y="3"/>
                      <a:pt x="2624" y="1"/>
                    </a:cubicBezTo>
                    <a:cubicBezTo>
                      <a:pt x="2623" y="1"/>
                      <a:pt x="2622" y="1"/>
                      <a:pt x="2621"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29"/>
              <p:cNvSpPr/>
              <p:nvPr/>
            </p:nvSpPr>
            <p:spPr>
              <a:xfrm>
                <a:off x="1391575" y="3892575"/>
                <a:ext cx="93075" cy="91800"/>
              </a:xfrm>
              <a:custGeom>
                <a:rect b="b" l="l" r="r" t="t"/>
                <a:pathLst>
                  <a:path extrusionOk="0" h="3672" w="3723">
                    <a:moveTo>
                      <a:pt x="2126" y="638"/>
                    </a:moveTo>
                    <a:lnTo>
                      <a:pt x="2126" y="638"/>
                    </a:lnTo>
                    <a:cubicBezTo>
                      <a:pt x="2182" y="658"/>
                      <a:pt x="2235" y="678"/>
                      <a:pt x="2289" y="703"/>
                    </a:cubicBezTo>
                    <a:cubicBezTo>
                      <a:pt x="2278" y="704"/>
                      <a:pt x="2270" y="706"/>
                      <a:pt x="2260" y="707"/>
                    </a:cubicBezTo>
                    <a:cubicBezTo>
                      <a:pt x="2216" y="684"/>
                      <a:pt x="2172" y="662"/>
                      <a:pt x="2126" y="638"/>
                    </a:cubicBezTo>
                    <a:close/>
                    <a:moveTo>
                      <a:pt x="1595" y="771"/>
                    </a:moveTo>
                    <a:cubicBezTo>
                      <a:pt x="1701" y="773"/>
                      <a:pt x="1815" y="795"/>
                      <a:pt x="1928" y="828"/>
                    </a:cubicBezTo>
                    <a:cubicBezTo>
                      <a:pt x="1916" y="837"/>
                      <a:pt x="1899" y="845"/>
                      <a:pt x="1884" y="854"/>
                    </a:cubicBezTo>
                    <a:cubicBezTo>
                      <a:pt x="1748" y="816"/>
                      <a:pt x="1608" y="793"/>
                      <a:pt x="1463" y="790"/>
                    </a:cubicBezTo>
                    <a:cubicBezTo>
                      <a:pt x="1504" y="780"/>
                      <a:pt x="1547" y="771"/>
                      <a:pt x="1595" y="771"/>
                    </a:cubicBezTo>
                    <a:close/>
                    <a:moveTo>
                      <a:pt x="1993" y="848"/>
                    </a:moveTo>
                    <a:cubicBezTo>
                      <a:pt x="2012" y="854"/>
                      <a:pt x="2030" y="856"/>
                      <a:pt x="2049" y="864"/>
                    </a:cubicBezTo>
                    <a:cubicBezTo>
                      <a:pt x="2069" y="872"/>
                      <a:pt x="2088" y="883"/>
                      <a:pt x="2104" y="892"/>
                    </a:cubicBezTo>
                    <a:cubicBezTo>
                      <a:pt x="2081" y="893"/>
                      <a:pt x="2056" y="897"/>
                      <a:pt x="2030" y="900"/>
                    </a:cubicBezTo>
                    <a:cubicBezTo>
                      <a:pt x="2005" y="890"/>
                      <a:pt x="1979" y="882"/>
                      <a:pt x="1952" y="872"/>
                    </a:cubicBezTo>
                    <a:lnTo>
                      <a:pt x="1993" y="848"/>
                    </a:lnTo>
                    <a:close/>
                    <a:moveTo>
                      <a:pt x="2170" y="936"/>
                    </a:moveTo>
                    <a:cubicBezTo>
                      <a:pt x="2177" y="936"/>
                      <a:pt x="2184" y="936"/>
                      <a:pt x="2191" y="937"/>
                    </a:cubicBezTo>
                    <a:cubicBezTo>
                      <a:pt x="2248" y="971"/>
                      <a:pt x="2301" y="1009"/>
                      <a:pt x="2354" y="1048"/>
                    </a:cubicBezTo>
                    <a:cubicBezTo>
                      <a:pt x="2301" y="1014"/>
                      <a:pt x="2246" y="985"/>
                      <a:pt x="2188" y="959"/>
                    </a:cubicBezTo>
                    <a:cubicBezTo>
                      <a:pt x="2170" y="951"/>
                      <a:pt x="2150" y="944"/>
                      <a:pt x="2129" y="937"/>
                    </a:cubicBezTo>
                    <a:cubicBezTo>
                      <a:pt x="2143" y="937"/>
                      <a:pt x="2157" y="936"/>
                      <a:pt x="2170" y="936"/>
                    </a:cubicBezTo>
                    <a:close/>
                    <a:moveTo>
                      <a:pt x="2354" y="728"/>
                    </a:moveTo>
                    <a:cubicBezTo>
                      <a:pt x="2482" y="790"/>
                      <a:pt x="2605" y="864"/>
                      <a:pt x="2722" y="941"/>
                    </a:cubicBezTo>
                    <a:cubicBezTo>
                      <a:pt x="2739" y="954"/>
                      <a:pt x="2757" y="967"/>
                      <a:pt x="2773" y="980"/>
                    </a:cubicBezTo>
                    <a:cubicBezTo>
                      <a:pt x="2779" y="987"/>
                      <a:pt x="2783" y="995"/>
                      <a:pt x="2787" y="1002"/>
                    </a:cubicBezTo>
                    <a:cubicBezTo>
                      <a:pt x="2791" y="1024"/>
                      <a:pt x="2791" y="1047"/>
                      <a:pt x="2787" y="1068"/>
                    </a:cubicBezTo>
                    <a:cubicBezTo>
                      <a:pt x="2666" y="945"/>
                      <a:pt x="2517" y="852"/>
                      <a:pt x="2370" y="768"/>
                    </a:cubicBezTo>
                    <a:cubicBezTo>
                      <a:pt x="2349" y="755"/>
                      <a:pt x="2326" y="744"/>
                      <a:pt x="2305" y="733"/>
                    </a:cubicBezTo>
                    <a:cubicBezTo>
                      <a:pt x="2322" y="732"/>
                      <a:pt x="2337" y="731"/>
                      <a:pt x="2354" y="728"/>
                    </a:cubicBezTo>
                    <a:close/>
                    <a:moveTo>
                      <a:pt x="1455" y="1090"/>
                    </a:moveTo>
                    <a:lnTo>
                      <a:pt x="1455" y="1090"/>
                    </a:lnTo>
                    <a:cubicBezTo>
                      <a:pt x="1440" y="1091"/>
                      <a:pt x="1427" y="1095"/>
                      <a:pt x="1412" y="1097"/>
                    </a:cubicBezTo>
                    <a:cubicBezTo>
                      <a:pt x="1398" y="1098"/>
                      <a:pt x="1383" y="1104"/>
                      <a:pt x="1370" y="1105"/>
                    </a:cubicBezTo>
                    <a:cubicBezTo>
                      <a:pt x="1368" y="1104"/>
                      <a:pt x="1368" y="1098"/>
                      <a:pt x="1367" y="1095"/>
                    </a:cubicBezTo>
                    <a:cubicBezTo>
                      <a:pt x="1396" y="1091"/>
                      <a:pt x="1425" y="1091"/>
                      <a:pt x="1455" y="1090"/>
                    </a:cubicBezTo>
                    <a:close/>
                    <a:moveTo>
                      <a:pt x="2817" y="1048"/>
                    </a:moveTo>
                    <a:cubicBezTo>
                      <a:pt x="2831" y="1071"/>
                      <a:pt x="2846" y="1091"/>
                      <a:pt x="2859" y="1113"/>
                    </a:cubicBezTo>
                    <a:cubicBezTo>
                      <a:pt x="2859" y="1113"/>
                      <a:pt x="2859" y="1113"/>
                      <a:pt x="2859" y="1114"/>
                    </a:cubicBezTo>
                    <a:lnTo>
                      <a:pt x="2859" y="1114"/>
                    </a:lnTo>
                    <a:cubicBezTo>
                      <a:pt x="2844" y="1103"/>
                      <a:pt x="2828" y="1092"/>
                      <a:pt x="2812" y="1080"/>
                    </a:cubicBezTo>
                    <a:cubicBezTo>
                      <a:pt x="2815" y="1071"/>
                      <a:pt x="2815" y="1058"/>
                      <a:pt x="2817" y="1048"/>
                    </a:cubicBezTo>
                    <a:close/>
                    <a:moveTo>
                      <a:pt x="1326" y="1099"/>
                    </a:moveTo>
                    <a:cubicBezTo>
                      <a:pt x="1327" y="1105"/>
                      <a:pt x="1327" y="1110"/>
                      <a:pt x="1328" y="1113"/>
                    </a:cubicBezTo>
                    <a:cubicBezTo>
                      <a:pt x="1218" y="1137"/>
                      <a:pt x="1111" y="1171"/>
                      <a:pt x="1005" y="1219"/>
                    </a:cubicBezTo>
                    <a:cubicBezTo>
                      <a:pt x="1012" y="1205"/>
                      <a:pt x="1019" y="1189"/>
                      <a:pt x="1025" y="1175"/>
                    </a:cubicBezTo>
                    <a:cubicBezTo>
                      <a:pt x="1079" y="1153"/>
                      <a:pt x="1136" y="1137"/>
                      <a:pt x="1193" y="1123"/>
                    </a:cubicBezTo>
                    <a:cubicBezTo>
                      <a:pt x="1236" y="1112"/>
                      <a:pt x="1280" y="1106"/>
                      <a:pt x="1326" y="1099"/>
                    </a:cubicBezTo>
                    <a:close/>
                    <a:moveTo>
                      <a:pt x="1678" y="1282"/>
                    </a:moveTo>
                    <a:cubicBezTo>
                      <a:pt x="1704" y="1284"/>
                      <a:pt x="1730" y="1287"/>
                      <a:pt x="1755" y="1289"/>
                    </a:cubicBezTo>
                    <a:cubicBezTo>
                      <a:pt x="1722" y="1296"/>
                      <a:pt x="1692" y="1310"/>
                      <a:pt x="1661" y="1324"/>
                    </a:cubicBezTo>
                    <a:cubicBezTo>
                      <a:pt x="1664" y="1310"/>
                      <a:pt x="1665" y="1296"/>
                      <a:pt x="1670" y="1282"/>
                    </a:cubicBezTo>
                    <a:close/>
                    <a:moveTo>
                      <a:pt x="969" y="1360"/>
                    </a:moveTo>
                    <a:cubicBezTo>
                      <a:pt x="961" y="1365"/>
                      <a:pt x="950" y="1372"/>
                      <a:pt x="942" y="1377"/>
                    </a:cubicBezTo>
                    <a:cubicBezTo>
                      <a:pt x="943" y="1373"/>
                      <a:pt x="943" y="1371"/>
                      <a:pt x="946" y="1366"/>
                    </a:cubicBezTo>
                    <a:cubicBezTo>
                      <a:pt x="954" y="1365"/>
                      <a:pt x="962" y="1364"/>
                      <a:pt x="969" y="1360"/>
                    </a:cubicBezTo>
                    <a:close/>
                    <a:moveTo>
                      <a:pt x="1837" y="1302"/>
                    </a:moveTo>
                    <a:cubicBezTo>
                      <a:pt x="1870" y="1306"/>
                      <a:pt x="1902" y="1311"/>
                      <a:pt x="1932" y="1325"/>
                    </a:cubicBezTo>
                    <a:cubicBezTo>
                      <a:pt x="2007" y="1355"/>
                      <a:pt x="2062" y="1419"/>
                      <a:pt x="2115" y="1470"/>
                    </a:cubicBezTo>
                    <a:cubicBezTo>
                      <a:pt x="2062" y="1441"/>
                      <a:pt x="2005" y="1419"/>
                      <a:pt x="1948" y="1399"/>
                    </a:cubicBezTo>
                    <a:cubicBezTo>
                      <a:pt x="1870" y="1375"/>
                      <a:pt x="1789" y="1355"/>
                      <a:pt x="1707" y="1350"/>
                    </a:cubicBezTo>
                    <a:cubicBezTo>
                      <a:pt x="1748" y="1331"/>
                      <a:pt x="1792" y="1313"/>
                      <a:pt x="1837" y="1302"/>
                    </a:cubicBezTo>
                    <a:close/>
                    <a:moveTo>
                      <a:pt x="3137" y="587"/>
                    </a:moveTo>
                    <a:cubicBezTo>
                      <a:pt x="3150" y="597"/>
                      <a:pt x="3164" y="609"/>
                      <a:pt x="3177" y="623"/>
                    </a:cubicBezTo>
                    <a:cubicBezTo>
                      <a:pt x="3232" y="682"/>
                      <a:pt x="3282" y="742"/>
                      <a:pt x="3329" y="808"/>
                    </a:cubicBezTo>
                    <a:cubicBezTo>
                      <a:pt x="3376" y="872"/>
                      <a:pt x="3413" y="947"/>
                      <a:pt x="3441" y="1024"/>
                    </a:cubicBezTo>
                    <a:cubicBezTo>
                      <a:pt x="3468" y="1105"/>
                      <a:pt x="3441" y="1196"/>
                      <a:pt x="3448" y="1276"/>
                    </a:cubicBezTo>
                    <a:cubicBezTo>
                      <a:pt x="3454" y="1357"/>
                      <a:pt x="3461" y="1435"/>
                      <a:pt x="3448" y="1516"/>
                    </a:cubicBezTo>
                    <a:cubicBezTo>
                      <a:pt x="3446" y="1529"/>
                      <a:pt x="3442" y="1538"/>
                      <a:pt x="3441" y="1551"/>
                    </a:cubicBezTo>
                    <a:cubicBezTo>
                      <a:pt x="3416" y="1478"/>
                      <a:pt x="3383" y="1409"/>
                      <a:pt x="3344" y="1344"/>
                    </a:cubicBezTo>
                    <a:cubicBezTo>
                      <a:pt x="3354" y="1313"/>
                      <a:pt x="3361" y="1281"/>
                      <a:pt x="3357" y="1249"/>
                    </a:cubicBezTo>
                    <a:cubicBezTo>
                      <a:pt x="3349" y="1187"/>
                      <a:pt x="3328" y="1130"/>
                      <a:pt x="3315" y="1069"/>
                    </a:cubicBezTo>
                    <a:cubicBezTo>
                      <a:pt x="3303" y="1007"/>
                      <a:pt x="3282" y="948"/>
                      <a:pt x="3262" y="886"/>
                    </a:cubicBezTo>
                    <a:cubicBezTo>
                      <a:pt x="3244" y="824"/>
                      <a:pt x="3192" y="780"/>
                      <a:pt x="3164" y="724"/>
                    </a:cubicBezTo>
                    <a:cubicBezTo>
                      <a:pt x="3148" y="685"/>
                      <a:pt x="3148" y="632"/>
                      <a:pt x="3137" y="587"/>
                    </a:cubicBezTo>
                    <a:close/>
                    <a:moveTo>
                      <a:pt x="2475" y="1137"/>
                    </a:moveTo>
                    <a:cubicBezTo>
                      <a:pt x="2622" y="1241"/>
                      <a:pt x="2786" y="1344"/>
                      <a:pt x="2875" y="1508"/>
                    </a:cubicBezTo>
                    <a:cubicBezTo>
                      <a:pt x="2890" y="1536"/>
                      <a:pt x="2903" y="1566"/>
                      <a:pt x="2915" y="1595"/>
                    </a:cubicBezTo>
                    <a:cubicBezTo>
                      <a:pt x="2903" y="1573"/>
                      <a:pt x="2890" y="1549"/>
                      <a:pt x="2876" y="1529"/>
                    </a:cubicBezTo>
                    <a:cubicBezTo>
                      <a:pt x="2812" y="1423"/>
                      <a:pt x="2717" y="1344"/>
                      <a:pt x="2618" y="1282"/>
                    </a:cubicBezTo>
                    <a:cubicBezTo>
                      <a:pt x="2574" y="1229"/>
                      <a:pt x="2526" y="1181"/>
                      <a:pt x="2475" y="1137"/>
                    </a:cubicBezTo>
                    <a:close/>
                    <a:moveTo>
                      <a:pt x="1601" y="1657"/>
                    </a:moveTo>
                    <a:lnTo>
                      <a:pt x="1601" y="1669"/>
                    </a:lnTo>
                    <a:cubicBezTo>
                      <a:pt x="1526" y="1691"/>
                      <a:pt x="1458" y="1728"/>
                      <a:pt x="1403" y="1777"/>
                    </a:cubicBezTo>
                    <a:cubicBezTo>
                      <a:pt x="1381" y="1793"/>
                      <a:pt x="1360" y="1815"/>
                      <a:pt x="1341" y="1840"/>
                    </a:cubicBezTo>
                    <a:cubicBezTo>
                      <a:pt x="1335" y="1841"/>
                      <a:pt x="1328" y="1843"/>
                      <a:pt x="1324" y="1845"/>
                    </a:cubicBezTo>
                    <a:cubicBezTo>
                      <a:pt x="1326" y="1841"/>
                      <a:pt x="1326" y="1836"/>
                      <a:pt x="1327" y="1833"/>
                    </a:cubicBezTo>
                    <a:cubicBezTo>
                      <a:pt x="1328" y="1829"/>
                      <a:pt x="1330" y="1826"/>
                      <a:pt x="1334" y="1822"/>
                    </a:cubicBezTo>
                    <a:cubicBezTo>
                      <a:pt x="1386" y="1739"/>
                      <a:pt x="1470" y="1702"/>
                      <a:pt x="1555" y="1675"/>
                    </a:cubicBezTo>
                    <a:cubicBezTo>
                      <a:pt x="1569" y="1668"/>
                      <a:pt x="1584" y="1662"/>
                      <a:pt x="1601" y="1657"/>
                    </a:cubicBezTo>
                    <a:close/>
                    <a:moveTo>
                      <a:pt x="655" y="1668"/>
                    </a:moveTo>
                    <a:cubicBezTo>
                      <a:pt x="655" y="1688"/>
                      <a:pt x="654" y="1709"/>
                      <a:pt x="654" y="1728"/>
                    </a:cubicBezTo>
                    <a:cubicBezTo>
                      <a:pt x="654" y="1767"/>
                      <a:pt x="658" y="1807"/>
                      <a:pt x="664" y="1847"/>
                    </a:cubicBezTo>
                    <a:cubicBezTo>
                      <a:pt x="655" y="1862"/>
                      <a:pt x="651" y="1877"/>
                      <a:pt x="646" y="1893"/>
                    </a:cubicBezTo>
                    <a:cubicBezTo>
                      <a:pt x="643" y="1815"/>
                      <a:pt x="646" y="1739"/>
                      <a:pt x="655" y="1668"/>
                    </a:cubicBezTo>
                    <a:close/>
                    <a:moveTo>
                      <a:pt x="3574" y="1705"/>
                    </a:moveTo>
                    <a:cubicBezTo>
                      <a:pt x="3574" y="1708"/>
                      <a:pt x="3576" y="1709"/>
                      <a:pt x="3576" y="1709"/>
                    </a:cubicBezTo>
                    <a:cubicBezTo>
                      <a:pt x="3581" y="1756"/>
                      <a:pt x="3592" y="1801"/>
                      <a:pt x="3595" y="1849"/>
                    </a:cubicBezTo>
                    <a:cubicBezTo>
                      <a:pt x="3599" y="1898"/>
                      <a:pt x="3595" y="1946"/>
                      <a:pt x="3588" y="1993"/>
                    </a:cubicBezTo>
                    <a:cubicBezTo>
                      <a:pt x="3584" y="2008"/>
                      <a:pt x="3576" y="2021"/>
                      <a:pt x="3565" y="2034"/>
                    </a:cubicBezTo>
                    <a:cubicBezTo>
                      <a:pt x="3556" y="2004"/>
                      <a:pt x="3548" y="1972"/>
                      <a:pt x="3541" y="1943"/>
                    </a:cubicBezTo>
                    <a:cubicBezTo>
                      <a:pt x="3536" y="1916"/>
                      <a:pt x="3525" y="1888"/>
                      <a:pt x="3515" y="1862"/>
                    </a:cubicBezTo>
                    <a:cubicBezTo>
                      <a:pt x="3537" y="1814"/>
                      <a:pt x="3558" y="1760"/>
                      <a:pt x="3574" y="1705"/>
                    </a:cubicBezTo>
                    <a:close/>
                    <a:moveTo>
                      <a:pt x="2484" y="1501"/>
                    </a:moveTo>
                    <a:cubicBezTo>
                      <a:pt x="2576" y="1642"/>
                      <a:pt x="2604" y="1818"/>
                      <a:pt x="2581" y="1955"/>
                    </a:cubicBezTo>
                    <a:cubicBezTo>
                      <a:pt x="2578" y="1984"/>
                      <a:pt x="2571" y="2015"/>
                      <a:pt x="2560" y="2046"/>
                    </a:cubicBezTo>
                    <a:cubicBezTo>
                      <a:pt x="2563" y="2005"/>
                      <a:pt x="2564" y="1962"/>
                      <a:pt x="2564" y="1921"/>
                    </a:cubicBezTo>
                    <a:cubicBezTo>
                      <a:pt x="2564" y="1827"/>
                      <a:pt x="2571" y="1728"/>
                      <a:pt x="2543" y="1629"/>
                    </a:cubicBezTo>
                    <a:cubicBezTo>
                      <a:pt x="2530" y="1585"/>
                      <a:pt x="2509" y="1543"/>
                      <a:pt x="2484" y="1501"/>
                    </a:cubicBezTo>
                    <a:close/>
                    <a:moveTo>
                      <a:pt x="1780" y="1612"/>
                    </a:moveTo>
                    <a:cubicBezTo>
                      <a:pt x="1801" y="1612"/>
                      <a:pt x="1822" y="1614"/>
                      <a:pt x="1843" y="1620"/>
                    </a:cubicBezTo>
                    <a:cubicBezTo>
                      <a:pt x="1943" y="1642"/>
                      <a:pt x="2040" y="1688"/>
                      <a:pt x="2111" y="1756"/>
                    </a:cubicBezTo>
                    <a:cubicBezTo>
                      <a:pt x="2124" y="1766"/>
                      <a:pt x="2132" y="1779"/>
                      <a:pt x="2143" y="1790"/>
                    </a:cubicBezTo>
                    <a:cubicBezTo>
                      <a:pt x="2122" y="1786"/>
                      <a:pt x="2101" y="1784"/>
                      <a:pt x="2080" y="1784"/>
                    </a:cubicBezTo>
                    <a:cubicBezTo>
                      <a:pt x="2017" y="1784"/>
                      <a:pt x="1953" y="1803"/>
                      <a:pt x="1898" y="1849"/>
                    </a:cubicBezTo>
                    <a:cubicBezTo>
                      <a:pt x="1862" y="1833"/>
                      <a:pt x="1824" y="1823"/>
                      <a:pt x="1785" y="1823"/>
                    </a:cubicBezTo>
                    <a:cubicBezTo>
                      <a:pt x="1776" y="1823"/>
                      <a:pt x="1767" y="1824"/>
                      <a:pt x="1758" y="1825"/>
                    </a:cubicBezTo>
                    <a:cubicBezTo>
                      <a:pt x="1697" y="1832"/>
                      <a:pt x="1654" y="1867"/>
                      <a:pt x="1617" y="1898"/>
                    </a:cubicBezTo>
                    <a:cubicBezTo>
                      <a:pt x="1613" y="1897"/>
                      <a:pt x="1608" y="1897"/>
                      <a:pt x="1603" y="1897"/>
                    </a:cubicBezTo>
                    <a:cubicBezTo>
                      <a:pt x="1579" y="1897"/>
                      <a:pt x="1553" y="1902"/>
                      <a:pt x="1528" y="1905"/>
                    </a:cubicBezTo>
                    <a:cubicBezTo>
                      <a:pt x="1478" y="1918"/>
                      <a:pt x="1445" y="1951"/>
                      <a:pt x="1408" y="1979"/>
                    </a:cubicBezTo>
                    <a:cubicBezTo>
                      <a:pt x="1379" y="1999"/>
                      <a:pt x="1339" y="2021"/>
                      <a:pt x="1313" y="2055"/>
                    </a:cubicBezTo>
                    <a:cubicBezTo>
                      <a:pt x="1313" y="2053"/>
                      <a:pt x="1313" y="2050"/>
                      <a:pt x="1312" y="2049"/>
                    </a:cubicBezTo>
                    <a:cubicBezTo>
                      <a:pt x="1327" y="1976"/>
                      <a:pt x="1359" y="1910"/>
                      <a:pt x="1401" y="1860"/>
                    </a:cubicBezTo>
                    <a:cubicBezTo>
                      <a:pt x="1444" y="1851"/>
                      <a:pt x="1490" y="1843"/>
                      <a:pt x="1535" y="1843"/>
                    </a:cubicBezTo>
                    <a:cubicBezTo>
                      <a:pt x="1570" y="1843"/>
                      <a:pt x="1605" y="1848"/>
                      <a:pt x="1637" y="1860"/>
                    </a:cubicBezTo>
                    <a:cubicBezTo>
                      <a:pt x="1637" y="1861"/>
                      <a:pt x="1637" y="1861"/>
                      <a:pt x="1637" y="1861"/>
                    </a:cubicBezTo>
                    <a:cubicBezTo>
                      <a:pt x="1640" y="1861"/>
                      <a:pt x="1645" y="1840"/>
                      <a:pt x="1642" y="1836"/>
                    </a:cubicBezTo>
                    <a:cubicBezTo>
                      <a:pt x="1603" y="1810"/>
                      <a:pt x="1562" y="1803"/>
                      <a:pt x="1521" y="1803"/>
                    </a:cubicBezTo>
                    <a:cubicBezTo>
                      <a:pt x="1501" y="1803"/>
                      <a:pt x="1482" y="1805"/>
                      <a:pt x="1462" y="1807"/>
                    </a:cubicBezTo>
                    <a:cubicBezTo>
                      <a:pt x="1500" y="1777"/>
                      <a:pt x="1544" y="1752"/>
                      <a:pt x="1595" y="1734"/>
                    </a:cubicBezTo>
                    <a:lnTo>
                      <a:pt x="1595" y="1734"/>
                    </a:lnTo>
                    <a:cubicBezTo>
                      <a:pt x="1594" y="1757"/>
                      <a:pt x="1594" y="1781"/>
                      <a:pt x="1588" y="1801"/>
                    </a:cubicBezTo>
                    <a:cubicBezTo>
                      <a:pt x="1587" y="1806"/>
                      <a:pt x="1597" y="1809"/>
                      <a:pt x="1604" y="1809"/>
                    </a:cubicBezTo>
                    <a:cubicBezTo>
                      <a:pt x="1608" y="1809"/>
                      <a:pt x="1612" y="1808"/>
                      <a:pt x="1613" y="1805"/>
                    </a:cubicBezTo>
                    <a:cubicBezTo>
                      <a:pt x="1621" y="1778"/>
                      <a:pt x="1627" y="1749"/>
                      <a:pt x="1631" y="1721"/>
                    </a:cubicBezTo>
                    <a:cubicBezTo>
                      <a:pt x="1677" y="1710"/>
                      <a:pt x="1724" y="1704"/>
                      <a:pt x="1770" y="1704"/>
                    </a:cubicBezTo>
                    <a:cubicBezTo>
                      <a:pt x="1834" y="1704"/>
                      <a:pt x="1898" y="1716"/>
                      <a:pt x="1954" y="1742"/>
                    </a:cubicBezTo>
                    <a:cubicBezTo>
                      <a:pt x="1956" y="1743"/>
                      <a:pt x="1958" y="1743"/>
                      <a:pt x="1960" y="1743"/>
                    </a:cubicBezTo>
                    <a:cubicBezTo>
                      <a:pt x="1980" y="1743"/>
                      <a:pt x="2001" y="1708"/>
                      <a:pt x="1979" y="1695"/>
                    </a:cubicBezTo>
                    <a:cubicBezTo>
                      <a:pt x="1913" y="1657"/>
                      <a:pt x="1838" y="1640"/>
                      <a:pt x="1761" y="1640"/>
                    </a:cubicBezTo>
                    <a:cubicBezTo>
                      <a:pt x="1720" y="1640"/>
                      <a:pt x="1678" y="1645"/>
                      <a:pt x="1638" y="1654"/>
                    </a:cubicBezTo>
                    <a:lnTo>
                      <a:pt x="1638" y="1639"/>
                    </a:lnTo>
                    <a:cubicBezTo>
                      <a:pt x="1683" y="1624"/>
                      <a:pt x="1731" y="1612"/>
                      <a:pt x="1780" y="1612"/>
                    </a:cubicBezTo>
                    <a:close/>
                    <a:moveTo>
                      <a:pt x="1628" y="1284"/>
                    </a:moveTo>
                    <a:lnTo>
                      <a:pt x="1628" y="1284"/>
                    </a:lnTo>
                    <a:cubicBezTo>
                      <a:pt x="1624" y="1298"/>
                      <a:pt x="1620" y="1311"/>
                      <a:pt x="1617" y="1326"/>
                    </a:cubicBezTo>
                    <a:cubicBezTo>
                      <a:pt x="1616" y="1332"/>
                      <a:pt x="1616" y="1338"/>
                      <a:pt x="1616" y="1340"/>
                    </a:cubicBezTo>
                    <a:cubicBezTo>
                      <a:pt x="1610" y="1344"/>
                      <a:pt x="1608" y="1347"/>
                      <a:pt x="1602" y="1350"/>
                    </a:cubicBezTo>
                    <a:cubicBezTo>
                      <a:pt x="1587" y="1351"/>
                      <a:pt x="1572" y="1351"/>
                      <a:pt x="1555" y="1353"/>
                    </a:cubicBezTo>
                    <a:cubicBezTo>
                      <a:pt x="1418" y="1379"/>
                      <a:pt x="1292" y="1457"/>
                      <a:pt x="1191" y="1562"/>
                    </a:cubicBezTo>
                    <a:cubicBezTo>
                      <a:pt x="1092" y="1665"/>
                      <a:pt x="1038" y="1803"/>
                      <a:pt x="1028" y="1947"/>
                    </a:cubicBezTo>
                    <a:cubicBezTo>
                      <a:pt x="1025" y="1961"/>
                      <a:pt x="1025" y="1977"/>
                      <a:pt x="1025" y="1991"/>
                    </a:cubicBezTo>
                    <a:cubicBezTo>
                      <a:pt x="1008" y="2008"/>
                      <a:pt x="984" y="2026"/>
                      <a:pt x="969" y="2046"/>
                    </a:cubicBezTo>
                    <a:cubicBezTo>
                      <a:pt x="957" y="2061"/>
                      <a:pt x="950" y="2078"/>
                      <a:pt x="942" y="2096"/>
                    </a:cubicBezTo>
                    <a:cubicBezTo>
                      <a:pt x="935" y="2074"/>
                      <a:pt x="929" y="2050"/>
                      <a:pt x="925" y="2028"/>
                    </a:cubicBezTo>
                    <a:cubicBezTo>
                      <a:pt x="942" y="1957"/>
                      <a:pt x="968" y="1887"/>
                      <a:pt x="997" y="1819"/>
                    </a:cubicBezTo>
                    <a:cubicBezTo>
                      <a:pt x="1024" y="1757"/>
                      <a:pt x="1053" y="1694"/>
                      <a:pt x="1090" y="1631"/>
                    </a:cubicBezTo>
                    <a:cubicBezTo>
                      <a:pt x="1127" y="1596"/>
                      <a:pt x="1166" y="1565"/>
                      <a:pt x="1202" y="1532"/>
                    </a:cubicBezTo>
                    <a:cubicBezTo>
                      <a:pt x="1292" y="1446"/>
                      <a:pt x="1389" y="1344"/>
                      <a:pt x="1520" y="1292"/>
                    </a:cubicBezTo>
                    <a:cubicBezTo>
                      <a:pt x="1555" y="1288"/>
                      <a:pt x="1592" y="1285"/>
                      <a:pt x="1628" y="1284"/>
                    </a:cubicBezTo>
                    <a:close/>
                    <a:moveTo>
                      <a:pt x="1134" y="607"/>
                    </a:moveTo>
                    <a:lnTo>
                      <a:pt x="1134" y="607"/>
                    </a:lnTo>
                    <a:cubicBezTo>
                      <a:pt x="1005" y="696"/>
                      <a:pt x="925" y="816"/>
                      <a:pt x="860" y="941"/>
                    </a:cubicBezTo>
                    <a:cubicBezTo>
                      <a:pt x="736" y="1017"/>
                      <a:pt x="626" y="1117"/>
                      <a:pt x="548" y="1241"/>
                    </a:cubicBezTo>
                    <a:cubicBezTo>
                      <a:pt x="424" y="1435"/>
                      <a:pt x="397" y="1653"/>
                      <a:pt x="402" y="1860"/>
                    </a:cubicBezTo>
                    <a:cubicBezTo>
                      <a:pt x="383" y="1939"/>
                      <a:pt x="376" y="2021"/>
                      <a:pt x="386" y="2107"/>
                    </a:cubicBezTo>
                    <a:cubicBezTo>
                      <a:pt x="377" y="2066"/>
                      <a:pt x="369" y="2024"/>
                      <a:pt x="362" y="1980"/>
                    </a:cubicBezTo>
                    <a:cubicBezTo>
                      <a:pt x="319" y="1698"/>
                      <a:pt x="304" y="1386"/>
                      <a:pt x="457" y="1112"/>
                    </a:cubicBezTo>
                    <a:cubicBezTo>
                      <a:pt x="595" y="865"/>
                      <a:pt x="842" y="687"/>
                      <a:pt x="1114" y="611"/>
                    </a:cubicBezTo>
                    <a:lnTo>
                      <a:pt x="1134" y="607"/>
                    </a:lnTo>
                    <a:close/>
                    <a:moveTo>
                      <a:pt x="1025" y="2070"/>
                    </a:moveTo>
                    <a:cubicBezTo>
                      <a:pt x="1030" y="2152"/>
                      <a:pt x="1050" y="2235"/>
                      <a:pt x="1092" y="2308"/>
                    </a:cubicBezTo>
                    <a:cubicBezTo>
                      <a:pt x="1083" y="2310"/>
                      <a:pt x="1074" y="2315"/>
                      <a:pt x="1067" y="2317"/>
                    </a:cubicBezTo>
                    <a:cubicBezTo>
                      <a:pt x="1037" y="2283"/>
                      <a:pt x="1009" y="2246"/>
                      <a:pt x="988" y="2205"/>
                    </a:cubicBezTo>
                    <a:lnTo>
                      <a:pt x="988" y="2184"/>
                    </a:lnTo>
                    <a:cubicBezTo>
                      <a:pt x="991" y="2152"/>
                      <a:pt x="1003" y="2111"/>
                      <a:pt x="1025" y="2070"/>
                    </a:cubicBezTo>
                    <a:close/>
                    <a:moveTo>
                      <a:pt x="1604" y="375"/>
                    </a:moveTo>
                    <a:cubicBezTo>
                      <a:pt x="1713" y="375"/>
                      <a:pt x="1823" y="386"/>
                      <a:pt x="1930" y="410"/>
                    </a:cubicBezTo>
                    <a:cubicBezTo>
                      <a:pt x="2060" y="440"/>
                      <a:pt x="2202" y="455"/>
                      <a:pt x="2325" y="524"/>
                    </a:cubicBezTo>
                    <a:cubicBezTo>
                      <a:pt x="2365" y="546"/>
                      <a:pt x="2399" y="571"/>
                      <a:pt x="2433" y="601"/>
                    </a:cubicBezTo>
                    <a:cubicBezTo>
                      <a:pt x="2367" y="589"/>
                      <a:pt x="2303" y="581"/>
                      <a:pt x="2235" y="574"/>
                    </a:cubicBezTo>
                    <a:cubicBezTo>
                      <a:pt x="2030" y="511"/>
                      <a:pt x="1819" y="470"/>
                      <a:pt x="1601" y="470"/>
                    </a:cubicBezTo>
                    <a:cubicBezTo>
                      <a:pt x="1590" y="470"/>
                      <a:pt x="1580" y="470"/>
                      <a:pt x="1569" y="470"/>
                    </a:cubicBezTo>
                    <a:cubicBezTo>
                      <a:pt x="1243" y="475"/>
                      <a:pt x="906" y="586"/>
                      <a:pt x="654" y="808"/>
                    </a:cubicBezTo>
                    <a:cubicBezTo>
                      <a:pt x="390" y="1033"/>
                      <a:pt x="286" y="1382"/>
                      <a:pt x="293" y="1697"/>
                    </a:cubicBezTo>
                    <a:cubicBezTo>
                      <a:pt x="295" y="1910"/>
                      <a:pt x="348" y="2134"/>
                      <a:pt x="395" y="2344"/>
                    </a:cubicBezTo>
                    <a:cubicBezTo>
                      <a:pt x="310" y="2266"/>
                      <a:pt x="240" y="2170"/>
                      <a:pt x="203" y="2063"/>
                    </a:cubicBezTo>
                    <a:cubicBezTo>
                      <a:pt x="139" y="1888"/>
                      <a:pt x="182" y="1708"/>
                      <a:pt x="211" y="1544"/>
                    </a:cubicBezTo>
                    <a:cubicBezTo>
                      <a:pt x="238" y="1379"/>
                      <a:pt x="286" y="1215"/>
                      <a:pt x="372" y="1071"/>
                    </a:cubicBezTo>
                    <a:cubicBezTo>
                      <a:pt x="457" y="927"/>
                      <a:pt x="562" y="795"/>
                      <a:pt x="688" y="691"/>
                    </a:cubicBezTo>
                    <a:cubicBezTo>
                      <a:pt x="801" y="596"/>
                      <a:pt x="914" y="499"/>
                      <a:pt x="1049" y="437"/>
                    </a:cubicBezTo>
                    <a:cubicBezTo>
                      <a:pt x="1064" y="431"/>
                      <a:pt x="1078" y="422"/>
                      <a:pt x="1094" y="415"/>
                    </a:cubicBezTo>
                    <a:cubicBezTo>
                      <a:pt x="1185" y="382"/>
                      <a:pt x="1279" y="378"/>
                      <a:pt x="1371" y="378"/>
                    </a:cubicBezTo>
                    <a:cubicBezTo>
                      <a:pt x="1394" y="378"/>
                      <a:pt x="1417" y="379"/>
                      <a:pt x="1439" y="379"/>
                    </a:cubicBezTo>
                    <a:cubicBezTo>
                      <a:pt x="1467" y="379"/>
                      <a:pt x="1493" y="378"/>
                      <a:pt x="1520" y="377"/>
                    </a:cubicBezTo>
                    <a:cubicBezTo>
                      <a:pt x="1548" y="376"/>
                      <a:pt x="1576" y="375"/>
                      <a:pt x="1604" y="375"/>
                    </a:cubicBezTo>
                    <a:close/>
                    <a:moveTo>
                      <a:pt x="1090" y="2344"/>
                    </a:moveTo>
                    <a:lnTo>
                      <a:pt x="1090" y="2344"/>
                    </a:lnTo>
                    <a:cubicBezTo>
                      <a:pt x="1101" y="2352"/>
                      <a:pt x="1112" y="2363"/>
                      <a:pt x="1122" y="2372"/>
                    </a:cubicBezTo>
                    <a:lnTo>
                      <a:pt x="1133" y="2389"/>
                    </a:lnTo>
                    <a:cubicBezTo>
                      <a:pt x="1119" y="2375"/>
                      <a:pt x="1105" y="2359"/>
                      <a:pt x="1090" y="2344"/>
                    </a:cubicBezTo>
                    <a:close/>
                    <a:moveTo>
                      <a:pt x="403" y="2192"/>
                    </a:moveTo>
                    <a:cubicBezTo>
                      <a:pt x="412" y="2227"/>
                      <a:pt x="425" y="2261"/>
                      <a:pt x="443" y="2291"/>
                    </a:cubicBezTo>
                    <a:cubicBezTo>
                      <a:pt x="446" y="2326"/>
                      <a:pt x="452" y="2360"/>
                      <a:pt x="457" y="2393"/>
                    </a:cubicBezTo>
                    <a:cubicBezTo>
                      <a:pt x="449" y="2390"/>
                      <a:pt x="443" y="2386"/>
                      <a:pt x="436" y="2382"/>
                    </a:cubicBezTo>
                    <a:cubicBezTo>
                      <a:pt x="424" y="2317"/>
                      <a:pt x="416" y="2254"/>
                      <a:pt x="403" y="2192"/>
                    </a:cubicBezTo>
                    <a:close/>
                    <a:moveTo>
                      <a:pt x="2750" y="2240"/>
                    </a:moveTo>
                    <a:cubicBezTo>
                      <a:pt x="2750" y="2276"/>
                      <a:pt x="2744" y="2315"/>
                      <a:pt x="2737" y="2352"/>
                    </a:cubicBezTo>
                    <a:cubicBezTo>
                      <a:pt x="2717" y="2366"/>
                      <a:pt x="2696" y="2378"/>
                      <a:pt x="2674" y="2390"/>
                    </a:cubicBezTo>
                    <a:cubicBezTo>
                      <a:pt x="2655" y="2399"/>
                      <a:pt x="2636" y="2405"/>
                      <a:pt x="2615" y="2414"/>
                    </a:cubicBezTo>
                    <a:cubicBezTo>
                      <a:pt x="2612" y="2416"/>
                      <a:pt x="2607" y="2418"/>
                      <a:pt x="2604" y="2419"/>
                    </a:cubicBezTo>
                    <a:cubicBezTo>
                      <a:pt x="2605" y="2418"/>
                      <a:pt x="2607" y="2416"/>
                      <a:pt x="2608" y="2416"/>
                    </a:cubicBezTo>
                    <a:cubicBezTo>
                      <a:pt x="2662" y="2366"/>
                      <a:pt x="2710" y="2306"/>
                      <a:pt x="2750" y="2240"/>
                    </a:cubicBezTo>
                    <a:close/>
                    <a:moveTo>
                      <a:pt x="2082" y="1854"/>
                    </a:moveTo>
                    <a:cubicBezTo>
                      <a:pt x="2121" y="1854"/>
                      <a:pt x="2159" y="1862"/>
                      <a:pt x="2193" y="1876"/>
                    </a:cubicBezTo>
                    <a:cubicBezTo>
                      <a:pt x="2213" y="1921"/>
                      <a:pt x="2224" y="1966"/>
                      <a:pt x="2228" y="2012"/>
                    </a:cubicBezTo>
                    <a:cubicBezTo>
                      <a:pt x="2241" y="2101"/>
                      <a:pt x="2206" y="2194"/>
                      <a:pt x="2164" y="2275"/>
                    </a:cubicBezTo>
                    <a:cubicBezTo>
                      <a:pt x="2126" y="2342"/>
                      <a:pt x="2071" y="2393"/>
                      <a:pt x="2012" y="2432"/>
                    </a:cubicBezTo>
                    <a:cubicBezTo>
                      <a:pt x="2009" y="2432"/>
                      <a:pt x="2006" y="2432"/>
                      <a:pt x="2002" y="2432"/>
                    </a:cubicBezTo>
                    <a:cubicBezTo>
                      <a:pt x="1990" y="2432"/>
                      <a:pt x="1977" y="2430"/>
                      <a:pt x="1963" y="2430"/>
                    </a:cubicBezTo>
                    <a:cubicBezTo>
                      <a:pt x="1972" y="2418"/>
                      <a:pt x="1979" y="2404"/>
                      <a:pt x="1987" y="2393"/>
                    </a:cubicBezTo>
                    <a:cubicBezTo>
                      <a:pt x="2020" y="2355"/>
                      <a:pt x="2059" y="2309"/>
                      <a:pt x="2077" y="2253"/>
                    </a:cubicBezTo>
                    <a:cubicBezTo>
                      <a:pt x="2093" y="2199"/>
                      <a:pt x="2109" y="2123"/>
                      <a:pt x="2091" y="2055"/>
                    </a:cubicBezTo>
                    <a:cubicBezTo>
                      <a:pt x="2082" y="2016"/>
                      <a:pt x="2059" y="1984"/>
                      <a:pt x="2034" y="1958"/>
                    </a:cubicBezTo>
                    <a:cubicBezTo>
                      <a:pt x="2011" y="1936"/>
                      <a:pt x="1987" y="1917"/>
                      <a:pt x="1963" y="1898"/>
                    </a:cubicBezTo>
                    <a:cubicBezTo>
                      <a:pt x="1959" y="1895"/>
                      <a:pt x="1954" y="1893"/>
                      <a:pt x="1949" y="1889"/>
                    </a:cubicBezTo>
                    <a:cubicBezTo>
                      <a:pt x="1991" y="1864"/>
                      <a:pt x="2037" y="1854"/>
                      <a:pt x="2082" y="1854"/>
                    </a:cubicBezTo>
                    <a:close/>
                    <a:moveTo>
                      <a:pt x="208" y="2251"/>
                    </a:moveTo>
                    <a:lnTo>
                      <a:pt x="208" y="2251"/>
                    </a:lnTo>
                    <a:cubicBezTo>
                      <a:pt x="226" y="2276"/>
                      <a:pt x="240" y="2302"/>
                      <a:pt x="260" y="2327"/>
                    </a:cubicBezTo>
                    <a:cubicBezTo>
                      <a:pt x="308" y="2379"/>
                      <a:pt x="362" y="2419"/>
                      <a:pt x="419" y="2452"/>
                    </a:cubicBezTo>
                    <a:cubicBezTo>
                      <a:pt x="421" y="2472"/>
                      <a:pt x="427" y="2489"/>
                      <a:pt x="431" y="2507"/>
                    </a:cubicBezTo>
                    <a:cubicBezTo>
                      <a:pt x="428" y="2503"/>
                      <a:pt x="424" y="2502"/>
                      <a:pt x="421" y="2499"/>
                    </a:cubicBezTo>
                    <a:cubicBezTo>
                      <a:pt x="413" y="2478"/>
                      <a:pt x="405" y="2456"/>
                      <a:pt x="386" y="2438"/>
                    </a:cubicBezTo>
                    <a:cubicBezTo>
                      <a:pt x="368" y="2419"/>
                      <a:pt x="321" y="2407"/>
                      <a:pt x="303" y="2383"/>
                    </a:cubicBezTo>
                    <a:cubicBezTo>
                      <a:pt x="286" y="2363"/>
                      <a:pt x="266" y="2337"/>
                      <a:pt x="241" y="2309"/>
                    </a:cubicBezTo>
                    <a:cubicBezTo>
                      <a:pt x="227" y="2293"/>
                      <a:pt x="207" y="2272"/>
                      <a:pt x="208" y="2251"/>
                    </a:cubicBezTo>
                    <a:close/>
                    <a:moveTo>
                      <a:pt x="452" y="2469"/>
                    </a:moveTo>
                    <a:lnTo>
                      <a:pt x="452" y="2469"/>
                    </a:lnTo>
                    <a:cubicBezTo>
                      <a:pt x="458" y="2473"/>
                      <a:pt x="464" y="2476"/>
                      <a:pt x="471" y="2480"/>
                    </a:cubicBezTo>
                    <a:cubicBezTo>
                      <a:pt x="485" y="2555"/>
                      <a:pt x="503" y="2630"/>
                      <a:pt x="527" y="2703"/>
                    </a:cubicBezTo>
                    <a:cubicBezTo>
                      <a:pt x="518" y="2700"/>
                      <a:pt x="509" y="2696"/>
                      <a:pt x="507" y="2688"/>
                    </a:cubicBezTo>
                    <a:cubicBezTo>
                      <a:pt x="494" y="2667"/>
                      <a:pt x="496" y="2638"/>
                      <a:pt x="487" y="2616"/>
                    </a:cubicBezTo>
                    <a:cubicBezTo>
                      <a:pt x="479" y="2593"/>
                      <a:pt x="479" y="2569"/>
                      <a:pt x="472" y="2549"/>
                    </a:cubicBezTo>
                    <a:cubicBezTo>
                      <a:pt x="468" y="2542"/>
                      <a:pt x="461" y="2536"/>
                      <a:pt x="457" y="2531"/>
                    </a:cubicBezTo>
                    <a:cubicBezTo>
                      <a:pt x="458" y="2529"/>
                      <a:pt x="464" y="2529"/>
                      <a:pt x="461" y="2528"/>
                    </a:cubicBezTo>
                    <a:cubicBezTo>
                      <a:pt x="460" y="2507"/>
                      <a:pt x="454" y="2489"/>
                      <a:pt x="452" y="2469"/>
                    </a:cubicBezTo>
                    <a:close/>
                    <a:moveTo>
                      <a:pt x="1524" y="2898"/>
                    </a:moveTo>
                    <a:cubicBezTo>
                      <a:pt x="1635" y="2929"/>
                      <a:pt x="1748" y="2944"/>
                      <a:pt x="1861" y="2944"/>
                    </a:cubicBezTo>
                    <a:cubicBezTo>
                      <a:pt x="1875" y="2944"/>
                      <a:pt x="1889" y="2944"/>
                      <a:pt x="1902" y="2944"/>
                    </a:cubicBezTo>
                    <a:cubicBezTo>
                      <a:pt x="1928" y="2944"/>
                      <a:pt x="1956" y="2939"/>
                      <a:pt x="1985" y="2937"/>
                    </a:cubicBezTo>
                    <a:lnTo>
                      <a:pt x="1986" y="2939"/>
                    </a:lnTo>
                    <a:cubicBezTo>
                      <a:pt x="2027" y="2960"/>
                      <a:pt x="2069" y="3005"/>
                      <a:pt x="2113" y="3023"/>
                    </a:cubicBezTo>
                    <a:cubicBezTo>
                      <a:pt x="2129" y="3030"/>
                      <a:pt x="2143" y="3030"/>
                      <a:pt x="2158" y="3030"/>
                    </a:cubicBezTo>
                    <a:cubicBezTo>
                      <a:pt x="2145" y="3031"/>
                      <a:pt x="2132" y="3032"/>
                      <a:pt x="2118" y="3032"/>
                    </a:cubicBezTo>
                    <a:cubicBezTo>
                      <a:pt x="2018" y="3032"/>
                      <a:pt x="1909" y="3006"/>
                      <a:pt x="1795" y="2981"/>
                    </a:cubicBezTo>
                    <a:cubicBezTo>
                      <a:pt x="1700" y="2960"/>
                      <a:pt x="1610" y="2930"/>
                      <a:pt x="1524" y="2898"/>
                    </a:cubicBezTo>
                    <a:close/>
                    <a:moveTo>
                      <a:pt x="2808" y="3286"/>
                    </a:moveTo>
                    <a:cubicBezTo>
                      <a:pt x="2806" y="3290"/>
                      <a:pt x="2806" y="3293"/>
                      <a:pt x="2805" y="3294"/>
                    </a:cubicBezTo>
                    <a:cubicBezTo>
                      <a:pt x="2786" y="3316"/>
                      <a:pt x="2764" y="3334"/>
                      <a:pt x="2739" y="3350"/>
                    </a:cubicBezTo>
                    <a:cubicBezTo>
                      <a:pt x="2732" y="3353"/>
                      <a:pt x="2725" y="3354"/>
                      <a:pt x="2716" y="3354"/>
                    </a:cubicBezTo>
                    <a:cubicBezTo>
                      <a:pt x="2712" y="3354"/>
                      <a:pt x="2708" y="3354"/>
                      <a:pt x="2703" y="3354"/>
                    </a:cubicBezTo>
                    <a:cubicBezTo>
                      <a:pt x="2737" y="3333"/>
                      <a:pt x="2773" y="3311"/>
                      <a:pt x="2808" y="3286"/>
                    </a:cubicBezTo>
                    <a:close/>
                    <a:moveTo>
                      <a:pt x="1836" y="0"/>
                    </a:moveTo>
                    <a:cubicBezTo>
                      <a:pt x="1827" y="0"/>
                      <a:pt x="1818" y="1"/>
                      <a:pt x="1809" y="3"/>
                    </a:cubicBezTo>
                    <a:cubicBezTo>
                      <a:pt x="1767" y="9"/>
                      <a:pt x="1731" y="31"/>
                      <a:pt x="1694" y="53"/>
                    </a:cubicBezTo>
                    <a:cubicBezTo>
                      <a:pt x="1652" y="71"/>
                      <a:pt x="1609" y="92"/>
                      <a:pt x="1566" y="106"/>
                    </a:cubicBezTo>
                    <a:cubicBezTo>
                      <a:pt x="1526" y="120"/>
                      <a:pt x="1488" y="135"/>
                      <a:pt x="1451" y="155"/>
                    </a:cubicBezTo>
                    <a:cubicBezTo>
                      <a:pt x="1418" y="161"/>
                      <a:pt x="1383" y="164"/>
                      <a:pt x="1350" y="170"/>
                    </a:cubicBezTo>
                    <a:cubicBezTo>
                      <a:pt x="1171" y="206"/>
                      <a:pt x="1009" y="296"/>
                      <a:pt x="858" y="388"/>
                    </a:cubicBezTo>
                    <a:cubicBezTo>
                      <a:pt x="703" y="479"/>
                      <a:pt x="555" y="585"/>
                      <a:pt x="435" y="722"/>
                    </a:cubicBezTo>
                    <a:cubicBezTo>
                      <a:pt x="318" y="859"/>
                      <a:pt x="212" y="1011"/>
                      <a:pt x="145" y="1183"/>
                    </a:cubicBezTo>
                    <a:cubicBezTo>
                      <a:pt x="77" y="1355"/>
                      <a:pt x="62" y="1544"/>
                      <a:pt x="64" y="1730"/>
                    </a:cubicBezTo>
                    <a:cubicBezTo>
                      <a:pt x="66" y="1899"/>
                      <a:pt x="103" y="2082"/>
                      <a:pt x="201" y="2240"/>
                    </a:cubicBezTo>
                    <a:cubicBezTo>
                      <a:pt x="190" y="2246"/>
                      <a:pt x="185" y="2253"/>
                      <a:pt x="181" y="2260"/>
                    </a:cubicBezTo>
                    <a:cubicBezTo>
                      <a:pt x="153" y="2210"/>
                      <a:pt x="125" y="2158"/>
                      <a:pt x="101" y="2104"/>
                    </a:cubicBezTo>
                    <a:cubicBezTo>
                      <a:pt x="70" y="2046"/>
                      <a:pt x="33" y="1973"/>
                      <a:pt x="55" y="1909"/>
                    </a:cubicBezTo>
                    <a:cubicBezTo>
                      <a:pt x="56" y="1907"/>
                      <a:pt x="50" y="1906"/>
                      <a:pt x="45" y="1906"/>
                    </a:cubicBezTo>
                    <a:cubicBezTo>
                      <a:pt x="39" y="1906"/>
                      <a:pt x="33" y="1907"/>
                      <a:pt x="32" y="1909"/>
                    </a:cubicBezTo>
                    <a:cubicBezTo>
                      <a:pt x="0" y="1957"/>
                      <a:pt x="13" y="2004"/>
                      <a:pt x="28" y="2048"/>
                    </a:cubicBezTo>
                    <a:cubicBezTo>
                      <a:pt x="54" y="2118"/>
                      <a:pt x="108" y="2178"/>
                      <a:pt x="131" y="2244"/>
                    </a:cubicBezTo>
                    <a:cubicBezTo>
                      <a:pt x="154" y="2304"/>
                      <a:pt x="183" y="2363"/>
                      <a:pt x="218" y="2416"/>
                    </a:cubicBezTo>
                    <a:cubicBezTo>
                      <a:pt x="252" y="2474"/>
                      <a:pt x="282" y="2528"/>
                      <a:pt x="314" y="2582"/>
                    </a:cubicBezTo>
                    <a:lnTo>
                      <a:pt x="314" y="2583"/>
                    </a:lnTo>
                    <a:cubicBezTo>
                      <a:pt x="314" y="2588"/>
                      <a:pt x="311" y="2591"/>
                      <a:pt x="314" y="2597"/>
                    </a:cubicBezTo>
                    <a:cubicBezTo>
                      <a:pt x="321" y="2620"/>
                      <a:pt x="335" y="2641"/>
                      <a:pt x="342" y="2667"/>
                    </a:cubicBezTo>
                    <a:cubicBezTo>
                      <a:pt x="348" y="2705"/>
                      <a:pt x="355" y="2744"/>
                      <a:pt x="376" y="2776"/>
                    </a:cubicBezTo>
                    <a:cubicBezTo>
                      <a:pt x="390" y="2798"/>
                      <a:pt x="405" y="2820"/>
                      <a:pt x="420" y="2840"/>
                    </a:cubicBezTo>
                    <a:cubicBezTo>
                      <a:pt x="412" y="2858"/>
                      <a:pt x="399" y="2898"/>
                      <a:pt x="410" y="2916"/>
                    </a:cubicBezTo>
                    <a:cubicBezTo>
                      <a:pt x="424" y="2941"/>
                      <a:pt x="441" y="2961"/>
                      <a:pt x="457" y="2985"/>
                    </a:cubicBezTo>
                    <a:cubicBezTo>
                      <a:pt x="472" y="3007"/>
                      <a:pt x="511" y="3003"/>
                      <a:pt x="529" y="3022"/>
                    </a:cubicBezTo>
                    <a:cubicBezTo>
                      <a:pt x="545" y="3043"/>
                      <a:pt x="551" y="3081"/>
                      <a:pt x="570" y="3102"/>
                    </a:cubicBezTo>
                    <a:cubicBezTo>
                      <a:pt x="591" y="3121"/>
                      <a:pt x="614" y="3132"/>
                      <a:pt x="637" y="3149"/>
                    </a:cubicBezTo>
                    <a:cubicBezTo>
                      <a:pt x="658" y="3166"/>
                      <a:pt x="672" y="3197"/>
                      <a:pt x="695" y="3212"/>
                    </a:cubicBezTo>
                    <a:cubicBezTo>
                      <a:pt x="719" y="3226"/>
                      <a:pt x="750" y="3223"/>
                      <a:pt x="775" y="3235"/>
                    </a:cubicBezTo>
                    <a:lnTo>
                      <a:pt x="790" y="3239"/>
                    </a:lnTo>
                    <a:cubicBezTo>
                      <a:pt x="823" y="3285"/>
                      <a:pt x="845" y="3350"/>
                      <a:pt x="892" y="3383"/>
                    </a:cubicBezTo>
                    <a:cubicBezTo>
                      <a:pt x="943" y="3421"/>
                      <a:pt x="1001" y="3451"/>
                      <a:pt x="1057" y="3484"/>
                    </a:cubicBezTo>
                    <a:cubicBezTo>
                      <a:pt x="1115" y="3515"/>
                      <a:pt x="1187" y="3511"/>
                      <a:pt x="1246" y="3533"/>
                    </a:cubicBezTo>
                    <a:cubicBezTo>
                      <a:pt x="1305" y="3557"/>
                      <a:pt x="1363" y="3597"/>
                      <a:pt x="1427" y="3617"/>
                    </a:cubicBezTo>
                    <a:cubicBezTo>
                      <a:pt x="1491" y="3630"/>
                      <a:pt x="1555" y="3637"/>
                      <a:pt x="1621" y="3643"/>
                    </a:cubicBezTo>
                    <a:cubicBezTo>
                      <a:pt x="1686" y="3651"/>
                      <a:pt x="1752" y="3672"/>
                      <a:pt x="1820" y="3672"/>
                    </a:cubicBezTo>
                    <a:cubicBezTo>
                      <a:pt x="1886" y="3670"/>
                      <a:pt x="1950" y="3650"/>
                      <a:pt x="2015" y="3639"/>
                    </a:cubicBezTo>
                    <a:cubicBezTo>
                      <a:pt x="2081" y="3632"/>
                      <a:pt x="2143" y="3607"/>
                      <a:pt x="2206" y="3590"/>
                    </a:cubicBezTo>
                    <a:cubicBezTo>
                      <a:pt x="2270" y="3575"/>
                      <a:pt x="2344" y="3593"/>
                      <a:pt x="2407" y="3570"/>
                    </a:cubicBezTo>
                    <a:cubicBezTo>
                      <a:pt x="2483" y="3542"/>
                      <a:pt x="2537" y="3466"/>
                      <a:pt x="2600" y="3424"/>
                    </a:cubicBezTo>
                    <a:cubicBezTo>
                      <a:pt x="2606" y="3437"/>
                      <a:pt x="2616" y="3451"/>
                      <a:pt x="2619" y="3451"/>
                    </a:cubicBezTo>
                    <a:cubicBezTo>
                      <a:pt x="2619" y="3451"/>
                      <a:pt x="2619" y="3451"/>
                      <a:pt x="2619" y="3451"/>
                    </a:cubicBezTo>
                    <a:cubicBezTo>
                      <a:pt x="2637" y="3435"/>
                      <a:pt x="2648" y="3407"/>
                      <a:pt x="2676" y="3405"/>
                    </a:cubicBezTo>
                    <a:cubicBezTo>
                      <a:pt x="2676" y="3405"/>
                      <a:pt x="2677" y="3405"/>
                      <a:pt x="2678" y="3405"/>
                    </a:cubicBezTo>
                    <a:cubicBezTo>
                      <a:pt x="2706" y="3405"/>
                      <a:pt x="2745" y="3424"/>
                      <a:pt x="2777" y="3427"/>
                    </a:cubicBezTo>
                    <a:cubicBezTo>
                      <a:pt x="2810" y="3431"/>
                      <a:pt x="2856" y="3454"/>
                      <a:pt x="2889" y="3454"/>
                    </a:cubicBezTo>
                    <a:cubicBezTo>
                      <a:pt x="2922" y="3454"/>
                      <a:pt x="2938" y="3433"/>
                      <a:pt x="2965" y="3425"/>
                    </a:cubicBezTo>
                    <a:cubicBezTo>
                      <a:pt x="2992" y="3416"/>
                      <a:pt x="3006" y="3388"/>
                      <a:pt x="3032" y="3376"/>
                    </a:cubicBezTo>
                    <a:cubicBezTo>
                      <a:pt x="3058" y="3363"/>
                      <a:pt x="3097" y="3365"/>
                      <a:pt x="3121" y="3348"/>
                    </a:cubicBezTo>
                    <a:cubicBezTo>
                      <a:pt x="3145" y="3333"/>
                      <a:pt x="3183" y="3329"/>
                      <a:pt x="3204" y="3308"/>
                    </a:cubicBezTo>
                    <a:cubicBezTo>
                      <a:pt x="3226" y="3289"/>
                      <a:pt x="3221" y="3244"/>
                      <a:pt x="3240" y="3223"/>
                    </a:cubicBezTo>
                    <a:lnTo>
                      <a:pt x="3299" y="3158"/>
                    </a:lnTo>
                    <a:cubicBezTo>
                      <a:pt x="3317" y="3138"/>
                      <a:pt x="3350" y="3128"/>
                      <a:pt x="3369" y="3106"/>
                    </a:cubicBezTo>
                    <a:cubicBezTo>
                      <a:pt x="3390" y="3085"/>
                      <a:pt x="3417" y="3072"/>
                      <a:pt x="3437" y="3048"/>
                    </a:cubicBezTo>
                    <a:cubicBezTo>
                      <a:pt x="3454" y="3026"/>
                      <a:pt x="3479" y="3007"/>
                      <a:pt x="3496" y="2985"/>
                    </a:cubicBezTo>
                    <a:cubicBezTo>
                      <a:pt x="3514" y="2961"/>
                      <a:pt x="3512" y="2927"/>
                      <a:pt x="3533" y="2904"/>
                    </a:cubicBezTo>
                    <a:cubicBezTo>
                      <a:pt x="3551" y="2882"/>
                      <a:pt x="3582" y="2868"/>
                      <a:pt x="3603" y="2846"/>
                    </a:cubicBezTo>
                    <a:cubicBezTo>
                      <a:pt x="3622" y="2824"/>
                      <a:pt x="3649" y="2805"/>
                      <a:pt x="3666" y="2780"/>
                    </a:cubicBezTo>
                    <a:cubicBezTo>
                      <a:pt x="3686" y="2756"/>
                      <a:pt x="3679" y="2721"/>
                      <a:pt x="3691" y="2693"/>
                    </a:cubicBezTo>
                    <a:cubicBezTo>
                      <a:pt x="3705" y="2663"/>
                      <a:pt x="3720" y="2634"/>
                      <a:pt x="3721" y="2599"/>
                    </a:cubicBezTo>
                    <a:cubicBezTo>
                      <a:pt x="3723" y="2565"/>
                      <a:pt x="3699" y="2521"/>
                      <a:pt x="3698" y="2487"/>
                    </a:cubicBezTo>
                    <a:cubicBezTo>
                      <a:pt x="3695" y="2449"/>
                      <a:pt x="3693" y="2415"/>
                      <a:pt x="3683" y="2379"/>
                    </a:cubicBezTo>
                    <a:cubicBezTo>
                      <a:pt x="3676" y="2349"/>
                      <a:pt x="3657" y="2310"/>
                      <a:pt x="3693" y="2294"/>
                    </a:cubicBezTo>
                    <a:cubicBezTo>
                      <a:pt x="3694" y="2294"/>
                      <a:pt x="3677" y="2287"/>
                      <a:pt x="3671" y="2287"/>
                    </a:cubicBezTo>
                    <a:cubicBezTo>
                      <a:pt x="3670" y="2287"/>
                      <a:pt x="3670" y="2287"/>
                      <a:pt x="3669" y="2287"/>
                    </a:cubicBezTo>
                    <a:cubicBezTo>
                      <a:pt x="3631" y="2294"/>
                      <a:pt x="3632" y="2312"/>
                      <a:pt x="3635" y="2333"/>
                    </a:cubicBezTo>
                    <a:cubicBezTo>
                      <a:pt x="3640" y="2366"/>
                      <a:pt x="3668" y="2405"/>
                      <a:pt x="3661" y="2434"/>
                    </a:cubicBezTo>
                    <a:cubicBezTo>
                      <a:pt x="3655" y="2462"/>
                      <a:pt x="3658" y="2491"/>
                      <a:pt x="3654" y="2521"/>
                    </a:cubicBezTo>
                    <a:cubicBezTo>
                      <a:pt x="3651" y="2550"/>
                      <a:pt x="3646" y="2577"/>
                      <a:pt x="3635" y="2604"/>
                    </a:cubicBezTo>
                    <a:cubicBezTo>
                      <a:pt x="3624" y="2628"/>
                      <a:pt x="3569" y="2634"/>
                      <a:pt x="3551" y="2656"/>
                    </a:cubicBezTo>
                    <a:cubicBezTo>
                      <a:pt x="3534" y="2679"/>
                      <a:pt x="3523" y="2704"/>
                      <a:pt x="3501" y="2723"/>
                    </a:cubicBezTo>
                    <a:cubicBezTo>
                      <a:pt x="3479" y="2743"/>
                      <a:pt x="3461" y="2765"/>
                      <a:pt x="3435" y="2783"/>
                    </a:cubicBezTo>
                    <a:cubicBezTo>
                      <a:pt x="3412" y="2799"/>
                      <a:pt x="3415" y="2833"/>
                      <a:pt x="3390" y="2851"/>
                    </a:cubicBezTo>
                    <a:cubicBezTo>
                      <a:pt x="3378" y="2859"/>
                      <a:pt x="3357" y="2859"/>
                      <a:pt x="3336" y="2859"/>
                    </a:cubicBezTo>
                    <a:cubicBezTo>
                      <a:pt x="3315" y="2859"/>
                      <a:pt x="3294" y="2859"/>
                      <a:pt x="3284" y="2866"/>
                    </a:cubicBezTo>
                    <a:cubicBezTo>
                      <a:pt x="3262" y="2883"/>
                      <a:pt x="3247" y="2895"/>
                      <a:pt x="3226" y="2911"/>
                    </a:cubicBezTo>
                    <a:cubicBezTo>
                      <a:pt x="3207" y="2924"/>
                      <a:pt x="3215" y="2963"/>
                      <a:pt x="3194" y="2977"/>
                    </a:cubicBezTo>
                    <a:cubicBezTo>
                      <a:pt x="3181" y="2985"/>
                      <a:pt x="3163" y="2989"/>
                      <a:pt x="3143" y="2993"/>
                    </a:cubicBezTo>
                    <a:cubicBezTo>
                      <a:pt x="3137" y="2988"/>
                      <a:pt x="3130" y="2985"/>
                      <a:pt x="3127" y="2985"/>
                    </a:cubicBezTo>
                    <a:cubicBezTo>
                      <a:pt x="3125" y="2985"/>
                      <a:pt x="3125" y="2985"/>
                      <a:pt x="3124" y="2986"/>
                    </a:cubicBezTo>
                    <a:cubicBezTo>
                      <a:pt x="3116" y="2997"/>
                      <a:pt x="3109" y="3007"/>
                      <a:pt x="3101" y="3019"/>
                    </a:cubicBezTo>
                    <a:cubicBezTo>
                      <a:pt x="3090" y="3030"/>
                      <a:pt x="3080" y="3041"/>
                      <a:pt x="3066" y="3051"/>
                    </a:cubicBezTo>
                    <a:cubicBezTo>
                      <a:pt x="3047" y="3065"/>
                      <a:pt x="3015" y="3066"/>
                      <a:pt x="2998" y="3080"/>
                    </a:cubicBezTo>
                    <a:cubicBezTo>
                      <a:pt x="2978" y="3094"/>
                      <a:pt x="2974" y="3122"/>
                      <a:pt x="2958" y="3136"/>
                    </a:cubicBezTo>
                    <a:cubicBezTo>
                      <a:pt x="2951" y="3142"/>
                      <a:pt x="2944" y="3150"/>
                      <a:pt x="2938" y="3158"/>
                    </a:cubicBezTo>
                    <a:cubicBezTo>
                      <a:pt x="2890" y="3177"/>
                      <a:pt x="2837" y="3189"/>
                      <a:pt x="2793" y="3205"/>
                    </a:cubicBezTo>
                    <a:cubicBezTo>
                      <a:pt x="2747" y="3217"/>
                      <a:pt x="2702" y="3220"/>
                      <a:pt x="2655" y="3226"/>
                    </a:cubicBezTo>
                    <a:cubicBezTo>
                      <a:pt x="2702" y="3204"/>
                      <a:pt x="2747" y="3182"/>
                      <a:pt x="2788" y="3147"/>
                    </a:cubicBezTo>
                    <a:cubicBezTo>
                      <a:pt x="2812" y="3128"/>
                      <a:pt x="2830" y="3107"/>
                      <a:pt x="2849" y="3085"/>
                    </a:cubicBezTo>
                    <a:cubicBezTo>
                      <a:pt x="2868" y="3076"/>
                      <a:pt x="2887" y="3067"/>
                      <a:pt x="2904" y="3058"/>
                    </a:cubicBezTo>
                    <a:cubicBezTo>
                      <a:pt x="2956" y="3026"/>
                      <a:pt x="3007" y="2993"/>
                      <a:pt x="3057" y="2957"/>
                    </a:cubicBezTo>
                    <a:cubicBezTo>
                      <a:pt x="3104" y="2917"/>
                      <a:pt x="3137" y="2865"/>
                      <a:pt x="3183" y="2824"/>
                    </a:cubicBezTo>
                    <a:cubicBezTo>
                      <a:pt x="3229" y="2784"/>
                      <a:pt x="3284" y="2749"/>
                      <a:pt x="3329" y="2704"/>
                    </a:cubicBezTo>
                    <a:cubicBezTo>
                      <a:pt x="3372" y="2660"/>
                      <a:pt x="3420" y="2615"/>
                      <a:pt x="3459" y="2562"/>
                    </a:cubicBezTo>
                    <a:cubicBezTo>
                      <a:pt x="3493" y="2510"/>
                      <a:pt x="3507" y="2447"/>
                      <a:pt x="3529" y="2390"/>
                    </a:cubicBezTo>
                    <a:cubicBezTo>
                      <a:pt x="3558" y="2352"/>
                      <a:pt x="3591" y="2316"/>
                      <a:pt x="3613" y="2273"/>
                    </a:cubicBezTo>
                    <a:cubicBezTo>
                      <a:pt x="3639" y="2227"/>
                      <a:pt x="3635" y="2170"/>
                      <a:pt x="3653" y="2119"/>
                    </a:cubicBezTo>
                    <a:cubicBezTo>
                      <a:pt x="3668" y="2064"/>
                      <a:pt x="3686" y="2008"/>
                      <a:pt x="3682" y="1950"/>
                    </a:cubicBezTo>
                    <a:cubicBezTo>
                      <a:pt x="3679" y="1891"/>
                      <a:pt x="3646" y="1832"/>
                      <a:pt x="3632" y="1775"/>
                    </a:cubicBezTo>
                    <a:cubicBezTo>
                      <a:pt x="3624" y="1734"/>
                      <a:pt x="3610" y="1697"/>
                      <a:pt x="3592" y="1660"/>
                    </a:cubicBezTo>
                    <a:cubicBezTo>
                      <a:pt x="3610" y="1585"/>
                      <a:pt x="3625" y="1510"/>
                      <a:pt x="3627" y="1431"/>
                    </a:cubicBezTo>
                    <a:cubicBezTo>
                      <a:pt x="3628" y="1340"/>
                      <a:pt x="3596" y="1255"/>
                      <a:pt x="3577" y="1170"/>
                    </a:cubicBezTo>
                    <a:cubicBezTo>
                      <a:pt x="3556" y="1076"/>
                      <a:pt x="3527" y="981"/>
                      <a:pt x="3479" y="897"/>
                    </a:cubicBezTo>
                    <a:cubicBezTo>
                      <a:pt x="3427" y="812"/>
                      <a:pt x="3350" y="748"/>
                      <a:pt x="3284" y="681"/>
                    </a:cubicBezTo>
                    <a:cubicBezTo>
                      <a:pt x="3233" y="626"/>
                      <a:pt x="3174" y="578"/>
                      <a:pt x="3115" y="537"/>
                    </a:cubicBezTo>
                    <a:cubicBezTo>
                      <a:pt x="3082" y="493"/>
                      <a:pt x="3046" y="450"/>
                      <a:pt x="3009" y="409"/>
                    </a:cubicBezTo>
                    <a:cubicBezTo>
                      <a:pt x="2967" y="363"/>
                      <a:pt x="2903" y="348"/>
                      <a:pt x="2856" y="312"/>
                    </a:cubicBezTo>
                    <a:cubicBezTo>
                      <a:pt x="2812" y="272"/>
                      <a:pt x="2773" y="216"/>
                      <a:pt x="2720" y="184"/>
                    </a:cubicBezTo>
                    <a:cubicBezTo>
                      <a:pt x="2667" y="151"/>
                      <a:pt x="2607" y="133"/>
                      <a:pt x="2550" y="107"/>
                    </a:cubicBezTo>
                    <a:cubicBezTo>
                      <a:pt x="2491" y="85"/>
                      <a:pt x="2437" y="45"/>
                      <a:pt x="2376" y="31"/>
                    </a:cubicBezTo>
                    <a:cubicBezTo>
                      <a:pt x="2314" y="16"/>
                      <a:pt x="2249" y="23"/>
                      <a:pt x="2187" y="18"/>
                    </a:cubicBezTo>
                    <a:cubicBezTo>
                      <a:pt x="2174" y="16"/>
                      <a:pt x="2160" y="16"/>
                      <a:pt x="2146" y="16"/>
                    </a:cubicBezTo>
                    <a:cubicBezTo>
                      <a:pt x="2098" y="16"/>
                      <a:pt x="2048" y="23"/>
                      <a:pt x="2000" y="23"/>
                    </a:cubicBezTo>
                    <a:cubicBezTo>
                      <a:pt x="1999" y="23"/>
                      <a:pt x="1997" y="23"/>
                      <a:pt x="1996" y="23"/>
                    </a:cubicBezTo>
                    <a:cubicBezTo>
                      <a:pt x="1944" y="23"/>
                      <a:pt x="1889" y="0"/>
                      <a:pt x="1836"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29"/>
              <p:cNvSpPr/>
              <p:nvPr/>
            </p:nvSpPr>
            <p:spPr>
              <a:xfrm>
                <a:off x="1717900" y="3892275"/>
                <a:ext cx="93225" cy="92075"/>
              </a:xfrm>
              <a:custGeom>
                <a:rect b="b" l="l" r="r" t="t"/>
                <a:pathLst>
                  <a:path extrusionOk="0" h="3683" w="3729">
                    <a:moveTo>
                      <a:pt x="1006" y="319"/>
                    </a:moveTo>
                    <a:cubicBezTo>
                      <a:pt x="1010" y="319"/>
                      <a:pt x="1014" y="320"/>
                      <a:pt x="1019" y="320"/>
                    </a:cubicBezTo>
                    <a:cubicBezTo>
                      <a:pt x="985" y="341"/>
                      <a:pt x="949" y="364"/>
                      <a:pt x="914" y="388"/>
                    </a:cubicBezTo>
                    <a:cubicBezTo>
                      <a:pt x="916" y="383"/>
                      <a:pt x="916" y="381"/>
                      <a:pt x="918" y="379"/>
                    </a:cubicBezTo>
                    <a:cubicBezTo>
                      <a:pt x="936" y="357"/>
                      <a:pt x="960" y="339"/>
                      <a:pt x="983" y="324"/>
                    </a:cubicBezTo>
                    <a:cubicBezTo>
                      <a:pt x="990" y="321"/>
                      <a:pt x="998" y="319"/>
                      <a:pt x="1006" y="319"/>
                    </a:cubicBezTo>
                    <a:close/>
                    <a:moveTo>
                      <a:pt x="1600" y="641"/>
                    </a:moveTo>
                    <a:cubicBezTo>
                      <a:pt x="1702" y="641"/>
                      <a:pt x="1812" y="667"/>
                      <a:pt x="1927" y="692"/>
                    </a:cubicBezTo>
                    <a:cubicBezTo>
                      <a:pt x="2022" y="712"/>
                      <a:pt x="2112" y="743"/>
                      <a:pt x="2200" y="774"/>
                    </a:cubicBezTo>
                    <a:cubicBezTo>
                      <a:pt x="2084" y="742"/>
                      <a:pt x="1966" y="727"/>
                      <a:pt x="1850" y="727"/>
                    </a:cubicBezTo>
                    <a:cubicBezTo>
                      <a:pt x="1840" y="727"/>
                      <a:pt x="1831" y="727"/>
                      <a:pt x="1821" y="727"/>
                    </a:cubicBezTo>
                    <a:cubicBezTo>
                      <a:pt x="1794" y="730"/>
                      <a:pt x="1766" y="733"/>
                      <a:pt x="1739" y="734"/>
                    </a:cubicBezTo>
                    <a:cubicBezTo>
                      <a:pt x="1737" y="734"/>
                      <a:pt x="1737" y="733"/>
                      <a:pt x="1737" y="733"/>
                    </a:cubicBezTo>
                    <a:cubicBezTo>
                      <a:pt x="1696" y="712"/>
                      <a:pt x="1655" y="666"/>
                      <a:pt x="1609" y="649"/>
                    </a:cubicBezTo>
                    <a:cubicBezTo>
                      <a:pt x="1594" y="642"/>
                      <a:pt x="1580" y="642"/>
                      <a:pt x="1565" y="642"/>
                    </a:cubicBezTo>
                    <a:cubicBezTo>
                      <a:pt x="1577" y="641"/>
                      <a:pt x="1588" y="641"/>
                      <a:pt x="1600" y="641"/>
                    </a:cubicBezTo>
                    <a:close/>
                    <a:moveTo>
                      <a:pt x="3196" y="970"/>
                    </a:moveTo>
                    <a:lnTo>
                      <a:pt x="3196" y="970"/>
                    </a:lnTo>
                    <a:cubicBezTo>
                      <a:pt x="3204" y="974"/>
                      <a:pt x="3211" y="978"/>
                      <a:pt x="3217" y="986"/>
                    </a:cubicBezTo>
                    <a:cubicBezTo>
                      <a:pt x="3228" y="1007"/>
                      <a:pt x="3226" y="1036"/>
                      <a:pt x="3235" y="1059"/>
                    </a:cubicBezTo>
                    <a:cubicBezTo>
                      <a:pt x="3244" y="1081"/>
                      <a:pt x="3244" y="1105"/>
                      <a:pt x="3251" y="1125"/>
                    </a:cubicBezTo>
                    <a:cubicBezTo>
                      <a:pt x="3254" y="1132"/>
                      <a:pt x="3261" y="1138"/>
                      <a:pt x="3266" y="1143"/>
                    </a:cubicBezTo>
                    <a:cubicBezTo>
                      <a:pt x="3265" y="1144"/>
                      <a:pt x="3259" y="1144"/>
                      <a:pt x="3261" y="1146"/>
                    </a:cubicBezTo>
                    <a:cubicBezTo>
                      <a:pt x="3262" y="1166"/>
                      <a:pt x="3268" y="1184"/>
                      <a:pt x="3272" y="1205"/>
                    </a:cubicBezTo>
                    <a:cubicBezTo>
                      <a:pt x="3265" y="1201"/>
                      <a:pt x="3259" y="1198"/>
                      <a:pt x="3253" y="1194"/>
                    </a:cubicBezTo>
                    <a:cubicBezTo>
                      <a:pt x="3239" y="1118"/>
                      <a:pt x="3219" y="1045"/>
                      <a:pt x="3196" y="970"/>
                    </a:cubicBezTo>
                    <a:close/>
                    <a:moveTo>
                      <a:pt x="2588" y="1286"/>
                    </a:moveTo>
                    <a:lnTo>
                      <a:pt x="2588" y="1286"/>
                    </a:lnTo>
                    <a:cubicBezTo>
                      <a:pt x="2604" y="1299"/>
                      <a:pt x="2618" y="1315"/>
                      <a:pt x="2632" y="1330"/>
                    </a:cubicBezTo>
                    <a:cubicBezTo>
                      <a:pt x="2619" y="1322"/>
                      <a:pt x="2608" y="1311"/>
                      <a:pt x="2599" y="1301"/>
                    </a:cubicBezTo>
                    <a:lnTo>
                      <a:pt x="2588" y="1286"/>
                    </a:lnTo>
                    <a:close/>
                    <a:moveTo>
                      <a:pt x="3292" y="1166"/>
                    </a:moveTo>
                    <a:lnTo>
                      <a:pt x="3292" y="1166"/>
                    </a:lnTo>
                    <a:cubicBezTo>
                      <a:pt x="3294" y="1169"/>
                      <a:pt x="3297" y="1171"/>
                      <a:pt x="3299" y="1173"/>
                    </a:cubicBezTo>
                    <a:cubicBezTo>
                      <a:pt x="3309" y="1195"/>
                      <a:pt x="3317" y="1217"/>
                      <a:pt x="3336" y="1235"/>
                    </a:cubicBezTo>
                    <a:cubicBezTo>
                      <a:pt x="3356" y="1255"/>
                      <a:pt x="3403" y="1267"/>
                      <a:pt x="3419" y="1290"/>
                    </a:cubicBezTo>
                    <a:cubicBezTo>
                      <a:pt x="3437" y="1311"/>
                      <a:pt x="3458" y="1337"/>
                      <a:pt x="3481" y="1365"/>
                    </a:cubicBezTo>
                    <a:cubicBezTo>
                      <a:pt x="3495" y="1383"/>
                      <a:pt x="3515" y="1403"/>
                      <a:pt x="3514" y="1424"/>
                    </a:cubicBezTo>
                    <a:cubicBezTo>
                      <a:pt x="3496" y="1398"/>
                      <a:pt x="3482" y="1372"/>
                      <a:pt x="3462" y="1348"/>
                    </a:cubicBezTo>
                    <a:cubicBezTo>
                      <a:pt x="3414" y="1294"/>
                      <a:pt x="3361" y="1255"/>
                      <a:pt x="3303" y="1222"/>
                    </a:cubicBezTo>
                    <a:cubicBezTo>
                      <a:pt x="3301" y="1204"/>
                      <a:pt x="3295" y="1184"/>
                      <a:pt x="3292" y="1166"/>
                    </a:cubicBezTo>
                    <a:close/>
                    <a:moveTo>
                      <a:pt x="1119" y="1255"/>
                    </a:moveTo>
                    <a:lnTo>
                      <a:pt x="1119" y="1255"/>
                    </a:lnTo>
                    <a:cubicBezTo>
                      <a:pt x="1118" y="1256"/>
                      <a:pt x="1115" y="1259"/>
                      <a:pt x="1114" y="1259"/>
                    </a:cubicBezTo>
                    <a:cubicBezTo>
                      <a:pt x="1060" y="1308"/>
                      <a:pt x="1012" y="1369"/>
                      <a:pt x="972" y="1433"/>
                    </a:cubicBezTo>
                    <a:cubicBezTo>
                      <a:pt x="974" y="1398"/>
                      <a:pt x="978" y="1359"/>
                      <a:pt x="985" y="1322"/>
                    </a:cubicBezTo>
                    <a:cubicBezTo>
                      <a:pt x="1005" y="1308"/>
                      <a:pt x="1026" y="1296"/>
                      <a:pt x="1049" y="1283"/>
                    </a:cubicBezTo>
                    <a:cubicBezTo>
                      <a:pt x="1067" y="1275"/>
                      <a:pt x="1086" y="1268"/>
                      <a:pt x="1107" y="1260"/>
                    </a:cubicBezTo>
                    <a:cubicBezTo>
                      <a:pt x="1110" y="1259"/>
                      <a:pt x="1115" y="1256"/>
                      <a:pt x="1119" y="1255"/>
                    </a:cubicBezTo>
                    <a:close/>
                    <a:moveTo>
                      <a:pt x="3266" y="1281"/>
                    </a:moveTo>
                    <a:lnTo>
                      <a:pt x="3266" y="1281"/>
                    </a:lnTo>
                    <a:cubicBezTo>
                      <a:pt x="3273" y="1286"/>
                      <a:pt x="3280" y="1289"/>
                      <a:pt x="3286" y="1294"/>
                    </a:cubicBezTo>
                    <a:cubicBezTo>
                      <a:pt x="3297" y="1356"/>
                      <a:pt x="3308" y="1420"/>
                      <a:pt x="3320" y="1482"/>
                    </a:cubicBezTo>
                    <a:cubicBezTo>
                      <a:pt x="3310" y="1447"/>
                      <a:pt x="3297" y="1414"/>
                      <a:pt x="3280" y="1383"/>
                    </a:cubicBezTo>
                    <a:cubicBezTo>
                      <a:pt x="3276" y="1348"/>
                      <a:pt x="3272" y="1314"/>
                      <a:pt x="3266" y="1281"/>
                    </a:cubicBezTo>
                    <a:close/>
                    <a:moveTo>
                      <a:pt x="2655" y="1356"/>
                    </a:moveTo>
                    <a:cubicBezTo>
                      <a:pt x="2687" y="1391"/>
                      <a:pt x="2714" y="1428"/>
                      <a:pt x="2735" y="1469"/>
                    </a:cubicBezTo>
                    <a:lnTo>
                      <a:pt x="2735" y="1490"/>
                    </a:lnTo>
                    <a:cubicBezTo>
                      <a:pt x="2731" y="1522"/>
                      <a:pt x="2719" y="1563"/>
                      <a:pt x="2697" y="1604"/>
                    </a:cubicBezTo>
                    <a:cubicBezTo>
                      <a:pt x="2694" y="1522"/>
                      <a:pt x="2673" y="1439"/>
                      <a:pt x="2632" y="1366"/>
                    </a:cubicBezTo>
                    <a:cubicBezTo>
                      <a:pt x="2640" y="1363"/>
                      <a:pt x="2647" y="1359"/>
                      <a:pt x="2655" y="1356"/>
                    </a:cubicBezTo>
                    <a:close/>
                    <a:moveTo>
                      <a:pt x="1718" y="1242"/>
                    </a:moveTo>
                    <a:cubicBezTo>
                      <a:pt x="1731" y="1242"/>
                      <a:pt x="1744" y="1245"/>
                      <a:pt x="1759" y="1245"/>
                    </a:cubicBezTo>
                    <a:cubicBezTo>
                      <a:pt x="1752" y="1256"/>
                      <a:pt x="1744" y="1270"/>
                      <a:pt x="1735" y="1281"/>
                    </a:cubicBezTo>
                    <a:cubicBezTo>
                      <a:pt x="1703" y="1321"/>
                      <a:pt x="1663" y="1365"/>
                      <a:pt x="1645" y="1421"/>
                    </a:cubicBezTo>
                    <a:cubicBezTo>
                      <a:pt x="1629" y="1475"/>
                      <a:pt x="1615" y="1550"/>
                      <a:pt x="1631" y="1619"/>
                    </a:cubicBezTo>
                    <a:cubicBezTo>
                      <a:pt x="1641" y="1658"/>
                      <a:pt x="1663" y="1689"/>
                      <a:pt x="1689" y="1716"/>
                    </a:cubicBezTo>
                    <a:cubicBezTo>
                      <a:pt x="1711" y="1738"/>
                      <a:pt x="1735" y="1757"/>
                      <a:pt x="1759" y="1776"/>
                    </a:cubicBezTo>
                    <a:cubicBezTo>
                      <a:pt x="1765" y="1779"/>
                      <a:pt x="1768" y="1782"/>
                      <a:pt x="1773" y="1784"/>
                    </a:cubicBezTo>
                    <a:cubicBezTo>
                      <a:pt x="1731" y="1809"/>
                      <a:pt x="1685" y="1820"/>
                      <a:pt x="1640" y="1820"/>
                    </a:cubicBezTo>
                    <a:cubicBezTo>
                      <a:pt x="1601" y="1820"/>
                      <a:pt x="1564" y="1812"/>
                      <a:pt x="1531" y="1798"/>
                    </a:cubicBezTo>
                    <a:cubicBezTo>
                      <a:pt x="1510" y="1754"/>
                      <a:pt x="1498" y="1707"/>
                      <a:pt x="1494" y="1662"/>
                    </a:cubicBezTo>
                    <a:cubicBezTo>
                      <a:pt x="1483" y="1572"/>
                      <a:pt x="1517" y="1480"/>
                      <a:pt x="1560" y="1399"/>
                    </a:cubicBezTo>
                    <a:cubicBezTo>
                      <a:pt x="1596" y="1332"/>
                      <a:pt x="1651" y="1281"/>
                      <a:pt x="1711" y="1242"/>
                    </a:cubicBezTo>
                    <a:cubicBezTo>
                      <a:pt x="1713" y="1242"/>
                      <a:pt x="1715" y="1242"/>
                      <a:pt x="1718" y="1242"/>
                    </a:cubicBezTo>
                    <a:close/>
                    <a:moveTo>
                      <a:pt x="157" y="1640"/>
                    </a:moveTo>
                    <a:cubicBezTo>
                      <a:pt x="166" y="1672"/>
                      <a:pt x="175" y="1702"/>
                      <a:pt x="182" y="1731"/>
                    </a:cubicBezTo>
                    <a:cubicBezTo>
                      <a:pt x="186" y="1758"/>
                      <a:pt x="197" y="1786"/>
                      <a:pt x="207" y="1812"/>
                    </a:cubicBezTo>
                    <a:cubicBezTo>
                      <a:pt x="185" y="1860"/>
                      <a:pt x="164" y="1914"/>
                      <a:pt x="149" y="1969"/>
                    </a:cubicBezTo>
                    <a:cubicBezTo>
                      <a:pt x="149" y="1967"/>
                      <a:pt x="148" y="1965"/>
                      <a:pt x="148" y="1965"/>
                    </a:cubicBezTo>
                    <a:cubicBezTo>
                      <a:pt x="142" y="1918"/>
                      <a:pt x="130" y="1872"/>
                      <a:pt x="129" y="1824"/>
                    </a:cubicBezTo>
                    <a:cubicBezTo>
                      <a:pt x="123" y="1776"/>
                      <a:pt x="129" y="1728"/>
                      <a:pt x="135" y="1681"/>
                    </a:cubicBezTo>
                    <a:cubicBezTo>
                      <a:pt x="138" y="1666"/>
                      <a:pt x="148" y="1652"/>
                      <a:pt x="157" y="1640"/>
                    </a:cubicBezTo>
                    <a:close/>
                    <a:moveTo>
                      <a:pt x="3075" y="1780"/>
                    </a:moveTo>
                    <a:lnTo>
                      <a:pt x="3075" y="1780"/>
                    </a:lnTo>
                    <a:cubicBezTo>
                      <a:pt x="3079" y="1859"/>
                      <a:pt x="3075" y="1934"/>
                      <a:pt x="3065" y="2006"/>
                    </a:cubicBezTo>
                    <a:cubicBezTo>
                      <a:pt x="3065" y="1985"/>
                      <a:pt x="3067" y="1965"/>
                      <a:pt x="3067" y="1947"/>
                    </a:cubicBezTo>
                    <a:cubicBezTo>
                      <a:pt x="3067" y="1907"/>
                      <a:pt x="3063" y="1867"/>
                      <a:pt x="3058" y="1827"/>
                    </a:cubicBezTo>
                    <a:cubicBezTo>
                      <a:pt x="3065" y="1812"/>
                      <a:pt x="3069" y="1797"/>
                      <a:pt x="3075" y="1780"/>
                    </a:cubicBezTo>
                    <a:close/>
                    <a:moveTo>
                      <a:pt x="2399" y="1828"/>
                    </a:moveTo>
                    <a:cubicBezTo>
                      <a:pt x="2398" y="1833"/>
                      <a:pt x="2398" y="1838"/>
                      <a:pt x="2395" y="1841"/>
                    </a:cubicBezTo>
                    <a:cubicBezTo>
                      <a:pt x="2394" y="1845"/>
                      <a:pt x="2392" y="1848"/>
                      <a:pt x="2388" y="1852"/>
                    </a:cubicBezTo>
                    <a:cubicBezTo>
                      <a:pt x="2337" y="1934"/>
                      <a:pt x="2253" y="1972"/>
                      <a:pt x="2167" y="1999"/>
                    </a:cubicBezTo>
                    <a:cubicBezTo>
                      <a:pt x="2153" y="2006"/>
                      <a:pt x="2138" y="2011"/>
                      <a:pt x="2123" y="2017"/>
                    </a:cubicBezTo>
                    <a:lnTo>
                      <a:pt x="2123" y="2005"/>
                    </a:lnTo>
                    <a:cubicBezTo>
                      <a:pt x="2196" y="1983"/>
                      <a:pt x="2264" y="1947"/>
                      <a:pt x="2319" y="1897"/>
                    </a:cubicBezTo>
                    <a:cubicBezTo>
                      <a:pt x="2343" y="1881"/>
                      <a:pt x="2363" y="1859"/>
                      <a:pt x="2381" y="1834"/>
                    </a:cubicBezTo>
                    <a:cubicBezTo>
                      <a:pt x="2387" y="1833"/>
                      <a:pt x="2394" y="1831"/>
                      <a:pt x="2399" y="1828"/>
                    </a:cubicBezTo>
                    <a:close/>
                    <a:moveTo>
                      <a:pt x="2409" y="1619"/>
                    </a:moveTo>
                    <a:cubicBezTo>
                      <a:pt x="2409" y="1621"/>
                      <a:pt x="2409" y="1623"/>
                      <a:pt x="2412" y="1625"/>
                    </a:cubicBezTo>
                    <a:cubicBezTo>
                      <a:pt x="2395" y="1698"/>
                      <a:pt x="2365" y="1764"/>
                      <a:pt x="2322" y="1813"/>
                    </a:cubicBezTo>
                    <a:cubicBezTo>
                      <a:pt x="2278" y="1823"/>
                      <a:pt x="2232" y="1832"/>
                      <a:pt x="2187" y="1832"/>
                    </a:cubicBezTo>
                    <a:cubicBezTo>
                      <a:pt x="2152" y="1832"/>
                      <a:pt x="2117" y="1827"/>
                      <a:pt x="2085" y="1813"/>
                    </a:cubicBezTo>
                    <a:cubicBezTo>
                      <a:pt x="2085" y="1813"/>
                      <a:pt x="2085" y="1813"/>
                      <a:pt x="2085" y="1813"/>
                    </a:cubicBezTo>
                    <a:cubicBezTo>
                      <a:pt x="2082" y="1813"/>
                      <a:pt x="2077" y="1834"/>
                      <a:pt x="2081" y="1838"/>
                    </a:cubicBezTo>
                    <a:cubicBezTo>
                      <a:pt x="2120" y="1863"/>
                      <a:pt x="2161" y="1871"/>
                      <a:pt x="2203" y="1871"/>
                    </a:cubicBezTo>
                    <a:cubicBezTo>
                      <a:pt x="2222" y="1871"/>
                      <a:pt x="2242" y="1869"/>
                      <a:pt x="2262" y="1867"/>
                    </a:cubicBezTo>
                    <a:lnTo>
                      <a:pt x="2262" y="1867"/>
                    </a:lnTo>
                    <a:cubicBezTo>
                      <a:pt x="2222" y="1897"/>
                      <a:pt x="2179" y="1922"/>
                      <a:pt x="2127" y="1940"/>
                    </a:cubicBezTo>
                    <a:cubicBezTo>
                      <a:pt x="2130" y="1917"/>
                      <a:pt x="2130" y="1893"/>
                      <a:pt x="2134" y="1872"/>
                    </a:cubicBezTo>
                    <a:cubicBezTo>
                      <a:pt x="2135" y="1868"/>
                      <a:pt x="2126" y="1865"/>
                      <a:pt x="2119" y="1865"/>
                    </a:cubicBezTo>
                    <a:cubicBezTo>
                      <a:pt x="2114" y="1865"/>
                      <a:pt x="2111" y="1866"/>
                      <a:pt x="2110" y="1868"/>
                    </a:cubicBezTo>
                    <a:cubicBezTo>
                      <a:pt x="2102" y="1896"/>
                      <a:pt x="2096" y="1925"/>
                      <a:pt x="2091" y="1952"/>
                    </a:cubicBezTo>
                    <a:cubicBezTo>
                      <a:pt x="2046" y="1964"/>
                      <a:pt x="1999" y="1971"/>
                      <a:pt x="1953" y="1971"/>
                    </a:cubicBezTo>
                    <a:cubicBezTo>
                      <a:pt x="1888" y="1971"/>
                      <a:pt x="1825" y="1958"/>
                      <a:pt x="1768" y="1932"/>
                    </a:cubicBezTo>
                    <a:cubicBezTo>
                      <a:pt x="1766" y="1931"/>
                      <a:pt x="1764" y="1931"/>
                      <a:pt x="1762" y="1931"/>
                    </a:cubicBezTo>
                    <a:cubicBezTo>
                      <a:pt x="1742" y="1931"/>
                      <a:pt x="1722" y="1966"/>
                      <a:pt x="1744" y="1978"/>
                    </a:cubicBezTo>
                    <a:cubicBezTo>
                      <a:pt x="1809" y="2017"/>
                      <a:pt x="1885" y="2034"/>
                      <a:pt x="1961" y="2034"/>
                    </a:cubicBezTo>
                    <a:cubicBezTo>
                      <a:pt x="2002" y="2034"/>
                      <a:pt x="2044" y="2029"/>
                      <a:pt x="2084" y="2020"/>
                    </a:cubicBezTo>
                    <a:lnTo>
                      <a:pt x="2084" y="2035"/>
                    </a:lnTo>
                    <a:cubicBezTo>
                      <a:pt x="2040" y="2049"/>
                      <a:pt x="1992" y="2062"/>
                      <a:pt x="1943" y="2062"/>
                    </a:cubicBezTo>
                    <a:cubicBezTo>
                      <a:pt x="1922" y="2062"/>
                      <a:pt x="1900" y="2059"/>
                      <a:pt x="1879" y="2054"/>
                    </a:cubicBezTo>
                    <a:cubicBezTo>
                      <a:pt x="1780" y="2032"/>
                      <a:pt x="1684" y="1985"/>
                      <a:pt x="1611" y="1918"/>
                    </a:cubicBezTo>
                    <a:cubicBezTo>
                      <a:pt x="1600" y="1908"/>
                      <a:pt x="1590" y="1894"/>
                      <a:pt x="1580" y="1883"/>
                    </a:cubicBezTo>
                    <a:lnTo>
                      <a:pt x="1580" y="1883"/>
                    </a:lnTo>
                    <a:cubicBezTo>
                      <a:pt x="1601" y="1888"/>
                      <a:pt x="1622" y="1890"/>
                      <a:pt x="1643" y="1890"/>
                    </a:cubicBezTo>
                    <a:cubicBezTo>
                      <a:pt x="1705" y="1890"/>
                      <a:pt x="1770" y="1871"/>
                      <a:pt x="1824" y="1824"/>
                    </a:cubicBezTo>
                    <a:cubicBezTo>
                      <a:pt x="1861" y="1841"/>
                      <a:pt x="1900" y="1851"/>
                      <a:pt x="1939" y="1851"/>
                    </a:cubicBezTo>
                    <a:cubicBezTo>
                      <a:pt x="1948" y="1851"/>
                      <a:pt x="1957" y="1850"/>
                      <a:pt x="1966" y="1849"/>
                    </a:cubicBezTo>
                    <a:cubicBezTo>
                      <a:pt x="2025" y="1844"/>
                      <a:pt x="2069" y="1806"/>
                      <a:pt x="2105" y="1776"/>
                    </a:cubicBezTo>
                    <a:cubicBezTo>
                      <a:pt x="2109" y="1777"/>
                      <a:pt x="2114" y="1777"/>
                      <a:pt x="2119" y="1777"/>
                    </a:cubicBezTo>
                    <a:cubicBezTo>
                      <a:pt x="2144" y="1777"/>
                      <a:pt x="2170" y="1772"/>
                      <a:pt x="2194" y="1769"/>
                    </a:cubicBezTo>
                    <a:cubicBezTo>
                      <a:pt x="2242" y="1755"/>
                      <a:pt x="2277" y="1722"/>
                      <a:pt x="2315" y="1695"/>
                    </a:cubicBezTo>
                    <a:cubicBezTo>
                      <a:pt x="2344" y="1674"/>
                      <a:pt x="2384" y="1652"/>
                      <a:pt x="2409" y="1619"/>
                    </a:cubicBezTo>
                    <a:close/>
                    <a:moveTo>
                      <a:pt x="1162" y="1627"/>
                    </a:moveTo>
                    <a:lnTo>
                      <a:pt x="1162" y="1627"/>
                    </a:lnTo>
                    <a:cubicBezTo>
                      <a:pt x="1161" y="1669"/>
                      <a:pt x="1159" y="1713"/>
                      <a:pt x="1159" y="1754"/>
                    </a:cubicBezTo>
                    <a:cubicBezTo>
                      <a:pt x="1159" y="1846"/>
                      <a:pt x="1152" y="1947"/>
                      <a:pt x="1179" y="2044"/>
                    </a:cubicBezTo>
                    <a:cubicBezTo>
                      <a:pt x="1194" y="2089"/>
                      <a:pt x="1213" y="2133"/>
                      <a:pt x="1238" y="2174"/>
                    </a:cubicBezTo>
                    <a:cubicBezTo>
                      <a:pt x="1147" y="2032"/>
                      <a:pt x="1119" y="1857"/>
                      <a:pt x="1141" y="1720"/>
                    </a:cubicBezTo>
                    <a:cubicBezTo>
                      <a:pt x="1144" y="1689"/>
                      <a:pt x="1152" y="1659"/>
                      <a:pt x="1162" y="1627"/>
                    </a:cubicBezTo>
                    <a:close/>
                    <a:moveTo>
                      <a:pt x="2779" y="2296"/>
                    </a:moveTo>
                    <a:lnTo>
                      <a:pt x="2779" y="2296"/>
                    </a:lnTo>
                    <a:cubicBezTo>
                      <a:pt x="2778" y="2300"/>
                      <a:pt x="2778" y="2303"/>
                      <a:pt x="2776" y="2307"/>
                    </a:cubicBezTo>
                    <a:cubicBezTo>
                      <a:pt x="2769" y="2309"/>
                      <a:pt x="2760" y="2311"/>
                      <a:pt x="2752" y="2314"/>
                    </a:cubicBezTo>
                    <a:cubicBezTo>
                      <a:pt x="2760" y="2309"/>
                      <a:pt x="2771" y="2302"/>
                      <a:pt x="2779" y="2296"/>
                    </a:cubicBezTo>
                    <a:close/>
                    <a:moveTo>
                      <a:pt x="1608" y="2203"/>
                    </a:moveTo>
                    <a:lnTo>
                      <a:pt x="1608" y="2203"/>
                    </a:lnTo>
                    <a:cubicBezTo>
                      <a:pt x="1662" y="2232"/>
                      <a:pt x="1718" y="2254"/>
                      <a:pt x="1774" y="2273"/>
                    </a:cubicBezTo>
                    <a:cubicBezTo>
                      <a:pt x="1852" y="2298"/>
                      <a:pt x="1933" y="2316"/>
                      <a:pt x="2015" y="2322"/>
                    </a:cubicBezTo>
                    <a:cubicBezTo>
                      <a:pt x="1974" y="2343"/>
                      <a:pt x="1931" y="2362"/>
                      <a:pt x="1886" y="2373"/>
                    </a:cubicBezTo>
                    <a:cubicBezTo>
                      <a:pt x="1854" y="2368"/>
                      <a:pt x="1823" y="2362"/>
                      <a:pt x="1792" y="2349"/>
                    </a:cubicBezTo>
                    <a:cubicBezTo>
                      <a:pt x="1717" y="2316"/>
                      <a:pt x="1662" y="2254"/>
                      <a:pt x="1608" y="2203"/>
                    </a:cubicBezTo>
                    <a:close/>
                    <a:moveTo>
                      <a:pt x="2779" y="1578"/>
                    </a:moveTo>
                    <a:cubicBezTo>
                      <a:pt x="2786" y="1600"/>
                      <a:pt x="2791" y="1623"/>
                      <a:pt x="2797" y="1645"/>
                    </a:cubicBezTo>
                    <a:cubicBezTo>
                      <a:pt x="2779" y="1717"/>
                      <a:pt x="2753" y="1787"/>
                      <a:pt x="2724" y="1855"/>
                    </a:cubicBezTo>
                    <a:cubicBezTo>
                      <a:pt x="2697" y="1917"/>
                      <a:pt x="2668" y="1981"/>
                      <a:pt x="2632" y="2043"/>
                    </a:cubicBezTo>
                    <a:cubicBezTo>
                      <a:pt x="2593" y="2078"/>
                      <a:pt x="2556" y="2109"/>
                      <a:pt x="2519" y="2142"/>
                    </a:cubicBezTo>
                    <a:cubicBezTo>
                      <a:pt x="2428" y="2228"/>
                      <a:pt x="2332" y="2329"/>
                      <a:pt x="2201" y="2382"/>
                    </a:cubicBezTo>
                    <a:cubicBezTo>
                      <a:pt x="2165" y="2386"/>
                      <a:pt x="2130" y="2389"/>
                      <a:pt x="2092" y="2390"/>
                    </a:cubicBezTo>
                    <a:cubicBezTo>
                      <a:pt x="2096" y="2376"/>
                      <a:pt x="2102" y="2362"/>
                      <a:pt x="2103" y="2347"/>
                    </a:cubicBezTo>
                    <a:cubicBezTo>
                      <a:pt x="2105" y="2342"/>
                      <a:pt x="2105" y="2336"/>
                      <a:pt x="2105" y="2333"/>
                    </a:cubicBezTo>
                    <a:cubicBezTo>
                      <a:pt x="2110" y="2329"/>
                      <a:pt x="2113" y="2327"/>
                      <a:pt x="2119" y="2325"/>
                    </a:cubicBezTo>
                    <a:cubicBezTo>
                      <a:pt x="2134" y="2322"/>
                      <a:pt x="2150" y="2322"/>
                      <a:pt x="2165" y="2321"/>
                    </a:cubicBezTo>
                    <a:cubicBezTo>
                      <a:pt x="2304" y="2295"/>
                      <a:pt x="2430" y="2217"/>
                      <a:pt x="2530" y="2112"/>
                    </a:cubicBezTo>
                    <a:cubicBezTo>
                      <a:pt x="2629" y="2009"/>
                      <a:pt x="2683" y="1871"/>
                      <a:pt x="2694" y="1727"/>
                    </a:cubicBezTo>
                    <a:cubicBezTo>
                      <a:pt x="2695" y="1713"/>
                      <a:pt x="2695" y="1696"/>
                      <a:pt x="2695" y="1683"/>
                    </a:cubicBezTo>
                    <a:cubicBezTo>
                      <a:pt x="2714" y="1666"/>
                      <a:pt x="2736" y="1648"/>
                      <a:pt x="2752" y="1627"/>
                    </a:cubicBezTo>
                    <a:cubicBezTo>
                      <a:pt x="2764" y="1612"/>
                      <a:pt x="2771" y="1596"/>
                      <a:pt x="2779" y="1578"/>
                    </a:cubicBezTo>
                    <a:close/>
                    <a:moveTo>
                      <a:pt x="2061" y="2350"/>
                    </a:moveTo>
                    <a:cubicBezTo>
                      <a:pt x="2058" y="2364"/>
                      <a:pt x="2055" y="2378"/>
                      <a:pt x="2051" y="2391"/>
                    </a:cubicBezTo>
                    <a:lnTo>
                      <a:pt x="2043" y="2391"/>
                    </a:lnTo>
                    <a:cubicBezTo>
                      <a:pt x="2017" y="2390"/>
                      <a:pt x="1992" y="2387"/>
                      <a:pt x="1966" y="2384"/>
                    </a:cubicBezTo>
                    <a:cubicBezTo>
                      <a:pt x="1999" y="2376"/>
                      <a:pt x="2029" y="2362"/>
                      <a:pt x="2061" y="2350"/>
                    </a:cubicBezTo>
                    <a:close/>
                    <a:moveTo>
                      <a:pt x="808" y="2079"/>
                    </a:moveTo>
                    <a:cubicBezTo>
                      <a:pt x="822" y="2101"/>
                      <a:pt x="833" y="2124"/>
                      <a:pt x="847" y="2146"/>
                    </a:cubicBezTo>
                    <a:cubicBezTo>
                      <a:pt x="913" y="2251"/>
                      <a:pt x="1008" y="2329"/>
                      <a:pt x="1107" y="2391"/>
                    </a:cubicBezTo>
                    <a:cubicBezTo>
                      <a:pt x="1150" y="2445"/>
                      <a:pt x="1198" y="2493"/>
                      <a:pt x="1250" y="2537"/>
                    </a:cubicBezTo>
                    <a:cubicBezTo>
                      <a:pt x="1100" y="2433"/>
                      <a:pt x="935" y="2329"/>
                      <a:pt x="847" y="2166"/>
                    </a:cubicBezTo>
                    <a:cubicBezTo>
                      <a:pt x="832" y="2138"/>
                      <a:pt x="819" y="2108"/>
                      <a:pt x="808" y="2079"/>
                    </a:cubicBezTo>
                    <a:close/>
                    <a:moveTo>
                      <a:pt x="2717" y="2456"/>
                    </a:moveTo>
                    <a:lnTo>
                      <a:pt x="2717" y="2456"/>
                    </a:lnTo>
                    <a:cubicBezTo>
                      <a:pt x="2710" y="2468"/>
                      <a:pt x="2703" y="2485"/>
                      <a:pt x="2697" y="2499"/>
                    </a:cubicBezTo>
                    <a:cubicBezTo>
                      <a:pt x="2643" y="2521"/>
                      <a:pt x="2588" y="2537"/>
                      <a:pt x="2530" y="2552"/>
                    </a:cubicBezTo>
                    <a:cubicBezTo>
                      <a:pt x="2487" y="2562"/>
                      <a:pt x="2442" y="2567"/>
                      <a:pt x="2398" y="2574"/>
                    </a:cubicBezTo>
                    <a:cubicBezTo>
                      <a:pt x="2395" y="2569"/>
                      <a:pt x="2395" y="2563"/>
                      <a:pt x="2394" y="2561"/>
                    </a:cubicBezTo>
                    <a:cubicBezTo>
                      <a:pt x="2504" y="2539"/>
                      <a:pt x="2613" y="2504"/>
                      <a:pt x="2717" y="2456"/>
                    </a:cubicBezTo>
                    <a:close/>
                    <a:moveTo>
                      <a:pt x="2352" y="2569"/>
                    </a:moveTo>
                    <a:cubicBezTo>
                      <a:pt x="2354" y="2573"/>
                      <a:pt x="2354" y="2576"/>
                      <a:pt x="2354" y="2580"/>
                    </a:cubicBezTo>
                    <a:cubicBezTo>
                      <a:pt x="2326" y="2583"/>
                      <a:pt x="2297" y="2583"/>
                      <a:pt x="2269" y="2584"/>
                    </a:cubicBezTo>
                    <a:cubicBezTo>
                      <a:pt x="2282" y="2583"/>
                      <a:pt x="2296" y="2580"/>
                      <a:pt x="2310" y="2577"/>
                    </a:cubicBezTo>
                    <a:cubicBezTo>
                      <a:pt x="2324" y="2576"/>
                      <a:pt x="2339" y="2570"/>
                      <a:pt x="2352" y="2569"/>
                    </a:cubicBezTo>
                    <a:close/>
                    <a:moveTo>
                      <a:pt x="865" y="2560"/>
                    </a:moveTo>
                    <a:lnTo>
                      <a:pt x="865" y="2560"/>
                    </a:lnTo>
                    <a:cubicBezTo>
                      <a:pt x="879" y="2571"/>
                      <a:pt x="894" y="2582"/>
                      <a:pt x="912" y="2594"/>
                    </a:cubicBezTo>
                    <a:cubicBezTo>
                      <a:pt x="907" y="2603"/>
                      <a:pt x="907" y="2616"/>
                      <a:pt x="906" y="2625"/>
                    </a:cubicBezTo>
                    <a:cubicBezTo>
                      <a:pt x="892" y="2603"/>
                      <a:pt x="877" y="2583"/>
                      <a:pt x="865" y="2561"/>
                    </a:cubicBezTo>
                    <a:cubicBezTo>
                      <a:pt x="865" y="2561"/>
                      <a:pt x="865" y="2560"/>
                      <a:pt x="865" y="2560"/>
                    </a:cubicBezTo>
                    <a:close/>
                    <a:moveTo>
                      <a:pt x="1368" y="2624"/>
                    </a:moveTo>
                    <a:lnTo>
                      <a:pt x="1368" y="2624"/>
                    </a:lnTo>
                    <a:cubicBezTo>
                      <a:pt x="1422" y="2660"/>
                      <a:pt x="1477" y="2690"/>
                      <a:pt x="1534" y="2713"/>
                    </a:cubicBezTo>
                    <a:cubicBezTo>
                      <a:pt x="1553" y="2722"/>
                      <a:pt x="1574" y="2728"/>
                      <a:pt x="1594" y="2735"/>
                    </a:cubicBezTo>
                    <a:cubicBezTo>
                      <a:pt x="1580" y="2735"/>
                      <a:pt x="1567" y="2737"/>
                      <a:pt x="1553" y="2737"/>
                    </a:cubicBezTo>
                    <a:cubicBezTo>
                      <a:pt x="1546" y="2737"/>
                      <a:pt x="1539" y="2736"/>
                      <a:pt x="1532" y="2735"/>
                    </a:cubicBezTo>
                    <a:cubicBezTo>
                      <a:pt x="1476" y="2701"/>
                      <a:pt x="1422" y="2664"/>
                      <a:pt x="1368" y="2624"/>
                    </a:cubicBezTo>
                    <a:close/>
                    <a:moveTo>
                      <a:pt x="1692" y="2774"/>
                    </a:moveTo>
                    <a:cubicBezTo>
                      <a:pt x="1718" y="2784"/>
                      <a:pt x="1744" y="2793"/>
                      <a:pt x="1772" y="2801"/>
                    </a:cubicBezTo>
                    <a:lnTo>
                      <a:pt x="1730" y="2828"/>
                    </a:lnTo>
                    <a:cubicBezTo>
                      <a:pt x="1711" y="2821"/>
                      <a:pt x="1692" y="2818"/>
                      <a:pt x="1673" y="2810"/>
                    </a:cubicBezTo>
                    <a:cubicBezTo>
                      <a:pt x="1655" y="2801"/>
                      <a:pt x="1635" y="2790"/>
                      <a:pt x="1618" y="2782"/>
                    </a:cubicBezTo>
                    <a:cubicBezTo>
                      <a:pt x="1642" y="2781"/>
                      <a:pt x="1666" y="2777"/>
                      <a:pt x="1692" y="2774"/>
                    </a:cubicBezTo>
                    <a:close/>
                    <a:moveTo>
                      <a:pt x="1838" y="2821"/>
                    </a:moveTo>
                    <a:cubicBezTo>
                      <a:pt x="1974" y="2858"/>
                      <a:pt x="2113" y="2881"/>
                      <a:pt x="2258" y="2884"/>
                    </a:cubicBezTo>
                    <a:cubicBezTo>
                      <a:pt x="2216" y="2894"/>
                      <a:pt x="2174" y="2903"/>
                      <a:pt x="2125" y="2903"/>
                    </a:cubicBezTo>
                    <a:cubicBezTo>
                      <a:pt x="2019" y="2900"/>
                      <a:pt x="1905" y="2878"/>
                      <a:pt x="1792" y="2845"/>
                    </a:cubicBezTo>
                    <a:lnTo>
                      <a:pt x="1838" y="2821"/>
                    </a:lnTo>
                    <a:close/>
                    <a:moveTo>
                      <a:pt x="934" y="2609"/>
                    </a:moveTo>
                    <a:cubicBezTo>
                      <a:pt x="1057" y="2728"/>
                      <a:pt x="1205" y="2822"/>
                      <a:pt x="1353" y="2906"/>
                    </a:cubicBezTo>
                    <a:cubicBezTo>
                      <a:pt x="1374" y="2918"/>
                      <a:pt x="1396" y="2931"/>
                      <a:pt x="1417" y="2940"/>
                    </a:cubicBezTo>
                    <a:cubicBezTo>
                      <a:pt x="1402" y="2942"/>
                      <a:pt x="1385" y="2945"/>
                      <a:pt x="1368" y="2946"/>
                    </a:cubicBezTo>
                    <a:cubicBezTo>
                      <a:pt x="1239" y="2884"/>
                      <a:pt x="1118" y="2810"/>
                      <a:pt x="998" y="2734"/>
                    </a:cubicBezTo>
                    <a:cubicBezTo>
                      <a:pt x="982" y="2722"/>
                      <a:pt x="964" y="2708"/>
                      <a:pt x="947" y="2697"/>
                    </a:cubicBezTo>
                    <a:cubicBezTo>
                      <a:pt x="942" y="2690"/>
                      <a:pt x="938" y="2680"/>
                      <a:pt x="934" y="2673"/>
                    </a:cubicBezTo>
                    <a:cubicBezTo>
                      <a:pt x="929" y="2651"/>
                      <a:pt x="929" y="2629"/>
                      <a:pt x="934" y="2609"/>
                    </a:cubicBezTo>
                    <a:close/>
                    <a:moveTo>
                      <a:pt x="1463" y="2967"/>
                    </a:moveTo>
                    <a:cubicBezTo>
                      <a:pt x="1506" y="2990"/>
                      <a:pt x="1550" y="3013"/>
                      <a:pt x="1596" y="3035"/>
                    </a:cubicBezTo>
                    <a:cubicBezTo>
                      <a:pt x="1541" y="3016"/>
                      <a:pt x="1487" y="2995"/>
                      <a:pt x="1435" y="2972"/>
                    </a:cubicBezTo>
                    <a:cubicBezTo>
                      <a:pt x="1444" y="2969"/>
                      <a:pt x="1452" y="2968"/>
                      <a:pt x="1463" y="2967"/>
                    </a:cubicBezTo>
                    <a:close/>
                    <a:moveTo>
                      <a:pt x="3336" y="1568"/>
                    </a:moveTo>
                    <a:lnTo>
                      <a:pt x="3336" y="1568"/>
                    </a:lnTo>
                    <a:cubicBezTo>
                      <a:pt x="3345" y="1610"/>
                      <a:pt x="3354" y="1651"/>
                      <a:pt x="3361" y="1694"/>
                    </a:cubicBezTo>
                    <a:cubicBezTo>
                      <a:pt x="3404" y="1976"/>
                      <a:pt x="3418" y="2288"/>
                      <a:pt x="3266" y="2561"/>
                    </a:cubicBezTo>
                    <a:cubicBezTo>
                      <a:pt x="3129" y="2807"/>
                      <a:pt x="2881" y="2986"/>
                      <a:pt x="2608" y="3062"/>
                    </a:cubicBezTo>
                    <a:lnTo>
                      <a:pt x="2588" y="3066"/>
                    </a:lnTo>
                    <a:cubicBezTo>
                      <a:pt x="2717" y="2979"/>
                      <a:pt x="2798" y="2856"/>
                      <a:pt x="2862" y="2733"/>
                    </a:cubicBezTo>
                    <a:cubicBezTo>
                      <a:pt x="2986" y="2657"/>
                      <a:pt x="3096" y="2556"/>
                      <a:pt x="3174" y="2433"/>
                    </a:cubicBezTo>
                    <a:cubicBezTo>
                      <a:pt x="3298" y="2239"/>
                      <a:pt x="3327" y="2022"/>
                      <a:pt x="3321" y="1813"/>
                    </a:cubicBezTo>
                    <a:cubicBezTo>
                      <a:pt x="3339" y="1735"/>
                      <a:pt x="3346" y="1651"/>
                      <a:pt x="3336" y="1568"/>
                    </a:cubicBezTo>
                    <a:close/>
                    <a:moveTo>
                      <a:pt x="281" y="2124"/>
                    </a:moveTo>
                    <a:cubicBezTo>
                      <a:pt x="307" y="2197"/>
                      <a:pt x="340" y="2266"/>
                      <a:pt x="378" y="2331"/>
                    </a:cubicBezTo>
                    <a:cubicBezTo>
                      <a:pt x="369" y="2362"/>
                      <a:pt x="362" y="2395"/>
                      <a:pt x="365" y="2426"/>
                    </a:cubicBezTo>
                    <a:cubicBezTo>
                      <a:pt x="375" y="2488"/>
                      <a:pt x="396" y="2547"/>
                      <a:pt x="407" y="2606"/>
                    </a:cubicBezTo>
                    <a:cubicBezTo>
                      <a:pt x="419" y="2669"/>
                      <a:pt x="440" y="2727"/>
                      <a:pt x="460" y="2789"/>
                    </a:cubicBezTo>
                    <a:cubicBezTo>
                      <a:pt x="479" y="2851"/>
                      <a:pt x="530" y="2896"/>
                      <a:pt x="558" y="2953"/>
                    </a:cubicBezTo>
                    <a:cubicBezTo>
                      <a:pt x="576" y="2990"/>
                      <a:pt x="576" y="3044"/>
                      <a:pt x="585" y="3088"/>
                    </a:cubicBezTo>
                    <a:cubicBezTo>
                      <a:pt x="570" y="3077"/>
                      <a:pt x="557" y="3066"/>
                      <a:pt x="544" y="3052"/>
                    </a:cubicBezTo>
                    <a:cubicBezTo>
                      <a:pt x="489" y="2994"/>
                      <a:pt x="438" y="2934"/>
                      <a:pt x="391" y="2867"/>
                    </a:cubicBezTo>
                    <a:cubicBezTo>
                      <a:pt x="345" y="2803"/>
                      <a:pt x="307" y="2728"/>
                      <a:pt x="280" y="2651"/>
                    </a:cubicBezTo>
                    <a:cubicBezTo>
                      <a:pt x="252" y="2570"/>
                      <a:pt x="280" y="2479"/>
                      <a:pt x="273" y="2400"/>
                    </a:cubicBezTo>
                    <a:cubicBezTo>
                      <a:pt x="269" y="2320"/>
                      <a:pt x="261" y="2239"/>
                      <a:pt x="274" y="2159"/>
                    </a:cubicBezTo>
                    <a:cubicBezTo>
                      <a:pt x="276" y="2148"/>
                      <a:pt x="280" y="2137"/>
                      <a:pt x="281" y="2124"/>
                    </a:cubicBezTo>
                    <a:close/>
                    <a:moveTo>
                      <a:pt x="3328" y="1330"/>
                    </a:moveTo>
                    <a:cubicBezTo>
                      <a:pt x="3412" y="1407"/>
                      <a:pt x="3482" y="1504"/>
                      <a:pt x="3521" y="1611"/>
                    </a:cubicBezTo>
                    <a:cubicBezTo>
                      <a:pt x="3583" y="1786"/>
                      <a:pt x="3540" y="1967"/>
                      <a:pt x="3513" y="2130"/>
                    </a:cubicBezTo>
                    <a:cubicBezTo>
                      <a:pt x="3485" y="2295"/>
                      <a:pt x="3437" y="2459"/>
                      <a:pt x="3350" y="2603"/>
                    </a:cubicBezTo>
                    <a:cubicBezTo>
                      <a:pt x="3266" y="2746"/>
                      <a:pt x="3162" y="2878"/>
                      <a:pt x="3034" y="2983"/>
                    </a:cubicBezTo>
                    <a:cubicBezTo>
                      <a:pt x="2922" y="3078"/>
                      <a:pt x="2808" y="3174"/>
                      <a:pt x="2675" y="3236"/>
                    </a:cubicBezTo>
                    <a:cubicBezTo>
                      <a:pt x="2658" y="3243"/>
                      <a:pt x="2646" y="3251"/>
                      <a:pt x="2628" y="3258"/>
                    </a:cubicBezTo>
                    <a:cubicBezTo>
                      <a:pt x="2538" y="3292"/>
                      <a:pt x="2444" y="3295"/>
                      <a:pt x="2352" y="3295"/>
                    </a:cubicBezTo>
                    <a:cubicBezTo>
                      <a:pt x="2329" y="3295"/>
                      <a:pt x="2305" y="3295"/>
                      <a:pt x="2283" y="3295"/>
                    </a:cubicBezTo>
                    <a:cubicBezTo>
                      <a:pt x="2256" y="3295"/>
                      <a:pt x="2229" y="3296"/>
                      <a:pt x="2202" y="3297"/>
                    </a:cubicBezTo>
                    <a:cubicBezTo>
                      <a:pt x="2173" y="3298"/>
                      <a:pt x="2143" y="3299"/>
                      <a:pt x="2114" y="3299"/>
                    </a:cubicBezTo>
                    <a:cubicBezTo>
                      <a:pt x="2005" y="3299"/>
                      <a:pt x="1897" y="3289"/>
                      <a:pt x="1794" y="3264"/>
                    </a:cubicBezTo>
                    <a:cubicBezTo>
                      <a:pt x="1663" y="3234"/>
                      <a:pt x="1520" y="3220"/>
                      <a:pt x="1397" y="3151"/>
                    </a:cubicBezTo>
                    <a:cubicBezTo>
                      <a:pt x="1359" y="3128"/>
                      <a:pt x="1324" y="3103"/>
                      <a:pt x="1290" y="3073"/>
                    </a:cubicBezTo>
                    <a:lnTo>
                      <a:pt x="1290" y="3073"/>
                    </a:lnTo>
                    <a:cubicBezTo>
                      <a:pt x="1355" y="3085"/>
                      <a:pt x="1422" y="3093"/>
                      <a:pt x="1487" y="3100"/>
                    </a:cubicBezTo>
                    <a:cubicBezTo>
                      <a:pt x="1693" y="3163"/>
                      <a:pt x="1904" y="3204"/>
                      <a:pt x="2121" y="3204"/>
                    </a:cubicBezTo>
                    <a:cubicBezTo>
                      <a:pt x="2132" y="3204"/>
                      <a:pt x="2142" y="3203"/>
                      <a:pt x="2153" y="3203"/>
                    </a:cubicBezTo>
                    <a:cubicBezTo>
                      <a:pt x="2479" y="3199"/>
                      <a:pt x="2816" y="3089"/>
                      <a:pt x="3068" y="2866"/>
                    </a:cubicBezTo>
                    <a:cubicBezTo>
                      <a:pt x="3332" y="2642"/>
                      <a:pt x="3436" y="2292"/>
                      <a:pt x="3429" y="1977"/>
                    </a:cubicBezTo>
                    <a:cubicBezTo>
                      <a:pt x="3427" y="1764"/>
                      <a:pt x="3374" y="1541"/>
                      <a:pt x="3328" y="1330"/>
                    </a:cubicBezTo>
                    <a:close/>
                    <a:moveTo>
                      <a:pt x="1905" y="1"/>
                    </a:moveTo>
                    <a:cubicBezTo>
                      <a:pt x="1838" y="4"/>
                      <a:pt x="1774" y="23"/>
                      <a:pt x="1708" y="34"/>
                    </a:cubicBezTo>
                    <a:cubicBezTo>
                      <a:pt x="1644" y="41"/>
                      <a:pt x="1582" y="65"/>
                      <a:pt x="1518" y="82"/>
                    </a:cubicBezTo>
                    <a:cubicBezTo>
                      <a:pt x="1454" y="97"/>
                      <a:pt x="1381" y="79"/>
                      <a:pt x="1316" y="103"/>
                    </a:cubicBezTo>
                    <a:cubicBezTo>
                      <a:pt x="1240" y="130"/>
                      <a:pt x="1188" y="206"/>
                      <a:pt x="1125" y="249"/>
                    </a:cubicBezTo>
                    <a:cubicBezTo>
                      <a:pt x="1118" y="235"/>
                      <a:pt x="1108" y="221"/>
                      <a:pt x="1106" y="221"/>
                    </a:cubicBezTo>
                    <a:cubicBezTo>
                      <a:pt x="1106" y="221"/>
                      <a:pt x="1106" y="221"/>
                      <a:pt x="1106" y="221"/>
                    </a:cubicBezTo>
                    <a:cubicBezTo>
                      <a:pt x="1086" y="238"/>
                      <a:pt x="1077" y="265"/>
                      <a:pt x="1049" y="268"/>
                    </a:cubicBezTo>
                    <a:cubicBezTo>
                      <a:pt x="1048" y="268"/>
                      <a:pt x="1047" y="268"/>
                      <a:pt x="1047" y="268"/>
                    </a:cubicBezTo>
                    <a:cubicBezTo>
                      <a:pt x="1019" y="268"/>
                      <a:pt x="979" y="248"/>
                      <a:pt x="947" y="244"/>
                    </a:cubicBezTo>
                    <a:cubicBezTo>
                      <a:pt x="914" y="242"/>
                      <a:pt x="868" y="217"/>
                      <a:pt x="835" y="217"/>
                    </a:cubicBezTo>
                    <a:cubicBezTo>
                      <a:pt x="803" y="217"/>
                      <a:pt x="785" y="238"/>
                      <a:pt x="759" y="247"/>
                    </a:cubicBezTo>
                    <a:cubicBezTo>
                      <a:pt x="731" y="257"/>
                      <a:pt x="718" y="284"/>
                      <a:pt x="693" y="297"/>
                    </a:cubicBezTo>
                    <a:cubicBezTo>
                      <a:pt x="667" y="309"/>
                      <a:pt x="627" y="306"/>
                      <a:pt x="603" y="324"/>
                    </a:cubicBezTo>
                    <a:cubicBezTo>
                      <a:pt x="579" y="339"/>
                      <a:pt x="543" y="343"/>
                      <a:pt x="521" y="364"/>
                    </a:cubicBezTo>
                    <a:cubicBezTo>
                      <a:pt x="497" y="382"/>
                      <a:pt x="503" y="429"/>
                      <a:pt x="484" y="449"/>
                    </a:cubicBezTo>
                    <a:lnTo>
                      <a:pt x="426" y="513"/>
                    </a:lnTo>
                    <a:cubicBezTo>
                      <a:pt x="407" y="533"/>
                      <a:pt x="373" y="544"/>
                      <a:pt x="356" y="566"/>
                    </a:cubicBezTo>
                    <a:cubicBezTo>
                      <a:pt x="335" y="587"/>
                      <a:pt x="307" y="601"/>
                      <a:pt x="288" y="623"/>
                    </a:cubicBezTo>
                    <a:cubicBezTo>
                      <a:pt x="269" y="646"/>
                      <a:pt x="246" y="664"/>
                      <a:pt x="228" y="688"/>
                    </a:cubicBezTo>
                    <a:cubicBezTo>
                      <a:pt x="211" y="711"/>
                      <a:pt x="212" y="745"/>
                      <a:pt x="192" y="767"/>
                    </a:cubicBezTo>
                    <a:cubicBezTo>
                      <a:pt x="173" y="791"/>
                      <a:pt x="142" y="805"/>
                      <a:pt x="122" y="827"/>
                    </a:cubicBezTo>
                    <a:cubicBezTo>
                      <a:pt x="102" y="849"/>
                      <a:pt x="75" y="868"/>
                      <a:pt x="58" y="891"/>
                    </a:cubicBezTo>
                    <a:cubicBezTo>
                      <a:pt x="39" y="916"/>
                      <a:pt x="46" y="952"/>
                      <a:pt x="34" y="979"/>
                    </a:cubicBezTo>
                    <a:cubicBezTo>
                      <a:pt x="20" y="1008"/>
                      <a:pt x="5" y="1038"/>
                      <a:pt x="2" y="1073"/>
                    </a:cubicBezTo>
                    <a:cubicBezTo>
                      <a:pt x="1" y="1107"/>
                      <a:pt x="25" y="1151"/>
                      <a:pt x="27" y="1186"/>
                    </a:cubicBezTo>
                    <a:cubicBezTo>
                      <a:pt x="28" y="1220"/>
                      <a:pt x="32" y="1256"/>
                      <a:pt x="40" y="1293"/>
                    </a:cubicBezTo>
                    <a:cubicBezTo>
                      <a:pt x="47" y="1323"/>
                      <a:pt x="68" y="1362"/>
                      <a:pt x="32" y="1378"/>
                    </a:cubicBezTo>
                    <a:cubicBezTo>
                      <a:pt x="31" y="1378"/>
                      <a:pt x="50" y="1385"/>
                      <a:pt x="54" y="1385"/>
                    </a:cubicBezTo>
                    <a:cubicBezTo>
                      <a:pt x="54" y="1385"/>
                      <a:pt x="54" y="1385"/>
                      <a:pt x="54" y="1385"/>
                    </a:cubicBezTo>
                    <a:cubicBezTo>
                      <a:pt x="94" y="1378"/>
                      <a:pt x="93" y="1359"/>
                      <a:pt x="89" y="1337"/>
                    </a:cubicBezTo>
                    <a:cubicBezTo>
                      <a:pt x="83" y="1304"/>
                      <a:pt x="56" y="1266"/>
                      <a:pt x="62" y="1235"/>
                    </a:cubicBezTo>
                    <a:cubicBezTo>
                      <a:pt x="68" y="1208"/>
                      <a:pt x="67" y="1179"/>
                      <a:pt x="69" y="1150"/>
                    </a:cubicBezTo>
                    <a:cubicBezTo>
                      <a:pt x="73" y="1121"/>
                      <a:pt x="79" y="1094"/>
                      <a:pt x="89" y="1067"/>
                    </a:cubicBezTo>
                    <a:cubicBezTo>
                      <a:pt x="101" y="1041"/>
                      <a:pt x="156" y="1036"/>
                      <a:pt x="173" y="1014"/>
                    </a:cubicBezTo>
                    <a:cubicBezTo>
                      <a:pt x="190" y="992"/>
                      <a:pt x="200" y="966"/>
                      <a:pt x="223" y="946"/>
                    </a:cubicBezTo>
                    <a:cubicBezTo>
                      <a:pt x="246" y="928"/>
                      <a:pt x="262" y="905"/>
                      <a:pt x="288" y="888"/>
                    </a:cubicBezTo>
                    <a:cubicBezTo>
                      <a:pt x="313" y="871"/>
                      <a:pt x="309" y="836"/>
                      <a:pt x="335" y="820"/>
                    </a:cubicBezTo>
                    <a:cubicBezTo>
                      <a:pt x="346" y="812"/>
                      <a:pt x="367" y="812"/>
                      <a:pt x="388" y="812"/>
                    </a:cubicBezTo>
                    <a:cubicBezTo>
                      <a:pt x="409" y="812"/>
                      <a:pt x="429" y="812"/>
                      <a:pt x="440" y="805"/>
                    </a:cubicBezTo>
                    <a:cubicBezTo>
                      <a:pt x="462" y="787"/>
                      <a:pt x="478" y="774"/>
                      <a:pt x="499" y="759"/>
                    </a:cubicBezTo>
                    <a:cubicBezTo>
                      <a:pt x="517" y="745"/>
                      <a:pt x="508" y="708"/>
                      <a:pt x="529" y="694"/>
                    </a:cubicBezTo>
                    <a:cubicBezTo>
                      <a:pt x="543" y="685"/>
                      <a:pt x="562" y="682"/>
                      <a:pt x="581" y="677"/>
                    </a:cubicBezTo>
                    <a:cubicBezTo>
                      <a:pt x="587" y="682"/>
                      <a:pt x="593" y="685"/>
                      <a:pt x="597" y="685"/>
                    </a:cubicBezTo>
                    <a:cubicBezTo>
                      <a:pt x="598" y="685"/>
                      <a:pt x="599" y="685"/>
                      <a:pt x="599" y="683"/>
                    </a:cubicBezTo>
                    <a:cubicBezTo>
                      <a:pt x="609" y="674"/>
                      <a:pt x="616" y="663"/>
                      <a:pt x="624" y="650"/>
                    </a:cubicBezTo>
                    <a:cubicBezTo>
                      <a:pt x="634" y="641"/>
                      <a:pt x="645" y="628"/>
                      <a:pt x="658" y="620"/>
                    </a:cubicBezTo>
                    <a:cubicBezTo>
                      <a:pt x="678" y="606"/>
                      <a:pt x="708" y="605"/>
                      <a:pt x="727" y="591"/>
                    </a:cubicBezTo>
                    <a:cubicBezTo>
                      <a:pt x="746" y="577"/>
                      <a:pt x="749" y="547"/>
                      <a:pt x="767" y="533"/>
                    </a:cubicBezTo>
                    <a:cubicBezTo>
                      <a:pt x="774" y="529"/>
                      <a:pt x="781" y="520"/>
                      <a:pt x="785" y="511"/>
                    </a:cubicBezTo>
                    <a:cubicBezTo>
                      <a:pt x="833" y="495"/>
                      <a:pt x="887" y="482"/>
                      <a:pt x="932" y="465"/>
                    </a:cubicBezTo>
                    <a:cubicBezTo>
                      <a:pt x="976" y="454"/>
                      <a:pt x="1023" y="449"/>
                      <a:pt x="1070" y="444"/>
                    </a:cubicBezTo>
                    <a:lnTo>
                      <a:pt x="1070" y="444"/>
                    </a:lnTo>
                    <a:cubicBezTo>
                      <a:pt x="1023" y="467"/>
                      <a:pt x="976" y="491"/>
                      <a:pt x="935" y="524"/>
                    </a:cubicBezTo>
                    <a:cubicBezTo>
                      <a:pt x="913" y="543"/>
                      <a:pt x="894" y="564"/>
                      <a:pt x="874" y="586"/>
                    </a:cubicBezTo>
                    <a:cubicBezTo>
                      <a:pt x="857" y="594"/>
                      <a:pt x="837" y="602"/>
                      <a:pt x="819" y="613"/>
                    </a:cubicBezTo>
                    <a:cubicBezTo>
                      <a:pt x="768" y="644"/>
                      <a:pt x="716" y="677"/>
                      <a:pt x="667" y="712"/>
                    </a:cubicBezTo>
                    <a:cubicBezTo>
                      <a:pt x="620" y="752"/>
                      <a:pt x="588" y="806"/>
                      <a:pt x="541" y="847"/>
                    </a:cubicBezTo>
                    <a:cubicBezTo>
                      <a:pt x="495" y="887"/>
                      <a:pt x="440" y="922"/>
                      <a:pt x="396" y="966"/>
                    </a:cubicBezTo>
                    <a:cubicBezTo>
                      <a:pt x="351" y="1011"/>
                      <a:pt x="303" y="1055"/>
                      <a:pt x="266" y="1109"/>
                    </a:cubicBezTo>
                    <a:cubicBezTo>
                      <a:pt x="232" y="1160"/>
                      <a:pt x="218" y="1224"/>
                      <a:pt x="196" y="1281"/>
                    </a:cubicBezTo>
                    <a:cubicBezTo>
                      <a:pt x="166" y="1318"/>
                      <a:pt x="134" y="1355"/>
                      <a:pt x="111" y="1398"/>
                    </a:cubicBezTo>
                    <a:cubicBezTo>
                      <a:pt x="86" y="1444"/>
                      <a:pt x="89" y="1501"/>
                      <a:pt x="72" y="1550"/>
                    </a:cubicBezTo>
                    <a:cubicBezTo>
                      <a:pt x="56" y="1605"/>
                      <a:pt x="39" y="1662"/>
                      <a:pt x="42" y="1721"/>
                    </a:cubicBezTo>
                    <a:cubicBezTo>
                      <a:pt x="46" y="1779"/>
                      <a:pt x="79" y="1839"/>
                      <a:pt x="93" y="1894"/>
                    </a:cubicBezTo>
                    <a:cubicBezTo>
                      <a:pt x="101" y="1936"/>
                      <a:pt x="115" y="1974"/>
                      <a:pt x="131" y="2011"/>
                    </a:cubicBezTo>
                    <a:cubicBezTo>
                      <a:pt x="115" y="2086"/>
                      <a:pt x="100" y="2161"/>
                      <a:pt x="97" y="2239"/>
                    </a:cubicBezTo>
                    <a:cubicBezTo>
                      <a:pt x="95" y="2329"/>
                      <a:pt x="129" y="2416"/>
                      <a:pt x="148" y="2500"/>
                    </a:cubicBezTo>
                    <a:cubicBezTo>
                      <a:pt x="168" y="2595"/>
                      <a:pt x="197" y="2690"/>
                      <a:pt x="246" y="2774"/>
                    </a:cubicBezTo>
                    <a:cubicBezTo>
                      <a:pt x="301" y="2869"/>
                      <a:pt x="379" y="2934"/>
                      <a:pt x="445" y="3001"/>
                    </a:cubicBezTo>
                    <a:cubicBezTo>
                      <a:pt x="496" y="3056"/>
                      <a:pt x="555" y="3104"/>
                      <a:pt x="616" y="3145"/>
                    </a:cubicBezTo>
                    <a:cubicBezTo>
                      <a:pt x="647" y="3189"/>
                      <a:pt x="685" y="3234"/>
                      <a:pt x="720" y="3275"/>
                    </a:cubicBezTo>
                    <a:cubicBezTo>
                      <a:pt x="762" y="3319"/>
                      <a:pt x="826" y="3334"/>
                      <a:pt x="873" y="3371"/>
                    </a:cubicBezTo>
                    <a:cubicBezTo>
                      <a:pt x="918" y="3410"/>
                      <a:pt x="956" y="3467"/>
                      <a:pt x="1009" y="3498"/>
                    </a:cubicBezTo>
                    <a:cubicBezTo>
                      <a:pt x="1063" y="3531"/>
                      <a:pt x="1122" y="3550"/>
                      <a:pt x="1180" y="3575"/>
                    </a:cubicBezTo>
                    <a:cubicBezTo>
                      <a:pt x="1238" y="3598"/>
                      <a:pt x="1291" y="3637"/>
                      <a:pt x="1353" y="3651"/>
                    </a:cubicBezTo>
                    <a:cubicBezTo>
                      <a:pt x="1415" y="3667"/>
                      <a:pt x="1480" y="3660"/>
                      <a:pt x="1542" y="3664"/>
                    </a:cubicBezTo>
                    <a:cubicBezTo>
                      <a:pt x="1557" y="3666"/>
                      <a:pt x="1572" y="3667"/>
                      <a:pt x="1587" y="3667"/>
                    </a:cubicBezTo>
                    <a:cubicBezTo>
                      <a:pt x="1634" y="3667"/>
                      <a:pt x="1683" y="3660"/>
                      <a:pt x="1730" y="3660"/>
                    </a:cubicBezTo>
                    <a:cubicBezTo>
                      <a:pt x="1733" y="3660"/>
                      <a:pt x="1735" y="3660"/>
                      <a:pt x="1738" y="3660"/>
                    </a:cubicBezTo>
                    <a:cubicBezTo>
                      <a:pt x="1790" y="3660"/>
                      <a:pt x="1843" y="3683"/>
                      <a:pt x="1896" y="3683"/>
                    </a:cubicBezTo>
                    <a:cubicBezTo>
                      <a:pt x="1904" y="3683"/>
                      <a:pt x="1912" y="3682"/>
                      <a:pt x="1920" y="3681"/>
                    </a:cubicBezTo>
                    <a:cubicBezTo>
                      <a:pt x="1962" y="3674"/>
                      <a:pt x="1999" y="3651"/>
                      <a:pt x="2035" y="3629"/>
                    </a:cubicBezTo>
                    <a:cubicBezTo>
                      <a:pt x="2077" y="3612"/>
                      <a:pt x="2120" y="3591"/>
                      <a:pt x="2164" y="3578"/>
                    </a:cubicBezTo>
                    <a:cubicBezTo>
                      <a:pt x="2202" y="3564"/>
                      <a:pt x="2241" y="3547"/>
                      <a:pt x="2278" y="3527"/>
                    </a:cubicBezTo>
                    <a:cubicBezTo>
                      <a:pt x="2311" y="3523"/>
                      <a:pt x="2346" y="3518"/>
                      <a:pt x="2379" y="3512"/>
                    </a:cubicBezTo>
                    <a:cubicBezTo>
                      <a:pt x="2558" y="3476"/>
                      <a:pt x="2721" y="3388"/>
                      <a:pt x="2873" y="3295"/>
                    </a:cubicBezTo>
                    <a:cubicBezTo>
                      <a:pt x="3025" y="3203"/>
                      <a:pt x="3174" y="3099"/>
                      <a:pt x="3294" y="2960"/>
                    </a:cubicBezTo>
                    <a:cubicBezTo>
                      <a:pt x="3412" y="2823"/>
                      <a:pt x="3517" y="2671"/>
                      <a:pt x="3584" y="2499"/>
                    </a:cubicBezTo>
                    <a:cubicBezTo>
                      <a:pt x="3652" y="2327"/>
                      <a:pt x="3667" y="2139"/>
                      <a:pt x="3665" y="1954"/>
                    </a:cubicBezTo>
                    <a:cubicBezTo>
                      <a:pt x="3664" y="1783"/>
                      <a:pt x="3625" y="1600"/>
                      <a:pt x="3528" y="1442"/>
                    </a:cubicBezTo>
                    <a:cubicBezTo>
                      <a:pt x="3539" y="1438"/>
                      <a:pt x="3544" y="1431"/>
                      <a:pt x="3548" y="1424"/>
                    </a:cubicBezTo>
                    <a:cubicBezTo>
                      <a:pt x="3576" y="1473"/>
                      <a:pt x="3603" y="1524"/>
                      <a:pt x="3628" y="1578"/>
                    </a:cubicBezTo>
                    <a:cubicBezTo>
                      <a:pt x="3658" y="1637"/>
                      <a:pt x="3696" y="1709"/>
                      <a:pt x="3674" y="1775"/>
                    </a:cubicBezTo>
                    <a:cubicBezTo>
                      <a:pt x="3673" y="1776"/>
                      <a:pt x="3678" y="1777"/>
                      <a:pt x="3684" y="1777"/>
                    </a:cubicBezTo>
                    <a:cubicBezTo>
                      <a:pt x="3690" y="1777"/>
                      <a:pt x="3696" y="1776"/>
                      <a:pt x="3697" y="1775"/>
                    </a:cubicBezTo>
                    <a:cubicBezTo>
                      <a:pt x="3729" y="1727"/>
                      <a:pt x="3716" y="1680"/>
                      <a:pt x="3701" y="1634"/>
                    </a:cubicBezTo>
                    <a:cubicBezTo>
                      <a:pt x="3675" y="1564"/>
                      <a:pt x="3621" y="1504"/>
                      <a:pt x="3598" y="1439"/>
                    </a:cubicBezTo>
                    <a:cubicBezTo>
                      <a:pt x="3576" y="1378"/>
                      <a:pt x="3546" y="1321"/>
                      <a:pt x="3511" y="1267"/>
                    </a:cubicBezTo>
                    <a:cubicBezTo>
                      <a:pt x="3477" y="1208"/>
                      <a:pt x="3447" y="1155"/>
                      <a:pt x="3415" y="1102"/>
                    </a:cubicBezTo>
                    <a:lnTo>
                      <a:pt x="3415" y="1099"/>
                    </a:lnTo>
                    <a:cubicBezTo>
                      <a:pt x="3415" y="1095"/>
                      <a:pt x="3418" y="1091"/>
                      <a:pt x="3415" y="1087"/>
                    </a:cubicBezTo>
                    <a:cubicBezTo>
                      <a:pt x="3408" y="1062"/>
                      <a:pt x="3394" y="1041"/>
                      <a:pt x="3387" y="1015"/>
                    </a:cubicBezTo>
                    <a:cubicBezTo>
                      <a:pt x="3380" y="978"/>
                      <a:pt x="3374" y="938"/>
                      <a:pt x="3353" y="908"/>
                    </a:cubicBezTo>
                    <a:cubicBezTo>
                      <a:pt x="3339" y="884"/>
                      <a:pt x="3324" y="862"/>
                      <a:pt x="3309" y="842"/>
                    </a:cubicBezTo>
                    <a:cubicBezTo>
                      <a:pt x="3310" y="814"/>
                      <a:pt x="3324" y="774"/>
                      <a:pt x="3314" y="756"/>
                    </a:cubicBezTo>
                    <a:cubicBezTo>
                      <a:pt x="3301" y="732"/>
                      <a:pt x="3283" y="711"/>
                      <a:pt x="3268" y="688"/>
                    </a:cubicBezTo>
                    <a:cubicBezTo>
                      <a:pt x="3253" y="664"/>
                      <a:pt x="3213" y="670"/>
                      <a:pt x="3196" y="650"/>
                    </a:cubicBezTo>
                    <a:cubicBezTo>
                      <a:pt x="3178" y="630"/>
                      <a:pt x="3173" y="591"/>
                      <a:pt x="3155" y="571"/>
                    </a:cubicBezTo>
                    <a:cubicBezTo>
                      <a:pt x="3134" y="551"/>
                      <a:pt x="3109" y="540"/>
                      <a:pt x="3087" y="524"/>
                    </a:cubicBezTo>
                    <a:cubicBezTo>
                      <a:pt x="3067" y="506"/>
                      <a:pt x="3053" y="476"/>
                      <a:pt x="3028" y="459"/>
                    </a:cubicBezTo>
                    <a:cubicBezTo>
                      <a:pt x="3006" y="445"/>
                      <a:pt x="2973" y="449"/>
                      <a:pt x="2950" y="437"/>
                    </a:cubicBezTo>
                    <a:lnTo>
                      <a:pt x="2933" y="433"/>
                    </a:lnTo>
                    <a:cubicBezTo>
                      <a:pt x="2902" y="388"/>
                      <a:pt x="2880" y="323"/>
                      <a:pt x="2833" y="290"/>
                    </a:cubicBezTo>
                    <a:cubicBezTo>
                      <a:pt x="2780" y="251"/>
                      <a:pt x="2724" y="221"/>
                      <a:pt x="2668" y="188"/>
                    </a:cubicBezTo>
                    <a:cubicBezTo>
                      <a:pt x="2608" y="158"/>
                      <a:pt x="2538" y="162"/>
                      <a:pt x="2478" y="140"/>
                    </a:cubicBezTo>
                    <a:cubicBezTo>
                      <a:pt x="2420" y="114"/>
                      <a:pt x="2361" y="75"/>
                      <a:pt x="2297" y="56"/>
                    </a:cubicBezTo>
                    <a:cubicBezTo>
                      <a:pt x="2234" y="42"/>
                      <a:pt x="2168" y="35"/>
                      <a:pt x="2103" y="30"/>
                    </a:cubicBezTo>
                    <a:cubicBezTo>
                      <a:pt x="2037" y="21"/>
                      <a:pt x="1973" y="1"/>
                      <a:pt x="1905"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29"/>
              <p:cNvSpPr/>
              <p:nvPr/>
            </p:nvSpPr>
            <p:spPr>
              <a:xfrm>
                <a:off x="1595900" y="3934125"/>
                <a:ext cx="2200" cy="875"/>
              </a:xfrm>
              <a:custGeom>
                <a:rect b="b" l="l" r="r" t="t"/>
                <a:pathLst>
                  <a:path extrusionOk="0" h="35" w="88">
                    <a:moveTo>
                      <a:pt x="78" y="0"/>
                    </a:moveTo>
                    <a:cubicBezTo>
                      <a:pt x="57" y="14"/>
                      <a:pt x="35" y="25"/>
                      <a:pt x="20" y="32"/>
                    </a:cubicBezTo>
                    <a:cubicBezTo>
                      <a:pt x="13" y="33"/>
                      <a:pt x="7" y="35"/>
                      <a:pt x="2" y="35"/>
                    </a:cubicBezTo>
                    <a:lnTo>
                      <a:pt x="2" y="35"/>
                    </a:lnTo>
                    <a:lnTo>
                      <a:pt x="87" y="33"/>
                    </a:lnTo>
                    <a:cubicBezTo>
                      <a:pt x="84" y="21"/>
                      <a:pt x="82" y="11"/>
                      <a:pt x="78" y="0"/>
                    </a:cubicBezTo>
                    <a:close/>
                    <a:moveTo>
                      <a:pt x="2" y="35"/>
                    </a:moveTo>
                    <a:lnTo>
                      <a:pt x="1" y="35"/>
                    </a:lnTo>
                    <a:cubicBezTo>
                      <a:pt x="1" y="35"/>
                      <a:pt x="1" y="35"/>
                      <a:pt x="2" y="35"/>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29"/>
              <p:cNvSpPr/>
              <p:nvPr/>
            </p:nvSpPr>
            <p:spPr>
              <a:xfrm>
                <a:off x="1593450" y="3933800"/>
                <a:ext cx="1125" cy="250"/>
              </a:xfrm>
              <a:custGeom>
                <a:rect b="b" l="l" r="r" t="t"/>
                <a:pathLst>
                  <a:path extrusionOk="0" h="10" w="45">
                    <a:moveTo>
                      <a:pt x="1" y="1"/>
                    </a:moveTo>
                    <a:cubicBezTo>
                      <a:pt x="7" y="6"/>
                      <a:pt x="18" y="9"/>
                      <a:pt x="28" y="9"/>
                    </a:cubicBezTo>
                    <a:cubicBezTo>
                      <a:pt x="36" y="9"/>
                      <a:pt x="43" y="7"/>
                      <a:pt x="45"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29"/>
              <p:cNvSpPr/>
              <p:nvPr/>
            </p:nvSpPr>
            <p:spPr>
              <a:xfrm>
                <a:off x="1554825" y="3892200"/>
                <a:ext cx="92700" cy="92425"/>
              </a:xfrm>
              <a:custGeom>
                <a:rect b="b" l="l" r="r" t="t"/>
                <a:pathLst>
                  <a:path extrusionOk="0" h="3697" w="3708">
                    <a:moveTo>
                      <a:pt x="1423" y="201"/>
                    </a:moveTo>
                    <a:cubicBezTo>
                      <a:pt x="1425" y="201"/>
                      <a:pt x="1427" y="202"/>
                      <a:pt x="1429" y="202"/>
                    </a:cubicBezTo>
                    <a:cubicBezTo>
                      <a:pt x="1403" y="219"/>
                      <a:pt x="1377" y="232"/>
                      <a:pt x="1353" y="253"/>
                    </a:cubicBezTo>
                    <a:cubicBezTo>
                      <a:pt x="1299" y="301"/>
                      <a:pt x="1260" y="355"/>
                      <a:pt x="1225" y="411"/>
                    </a:cubicBezTo>
                    <a:cubicBezTo>
                      <a:pt x="1207" y="415"/>
                      <a:pt x="1188" y="419"/>
                      <a:pt x="1170" y="424"/>
                    </a:cubicBezTo>
                    <a:cubicBezTo>
                      <a:pt x="1173" y="419"/>
                      <a:pt x="1174" y="417"/>
                      <a:pt x="1177" y="415"/>
                    </a:cubicBezTo>
                    <a:cubicBezTo>
                      <a:pt x="1200" y="404"/>
                      <a:pt x="1222" y="396"/>
                      <a:pt x="1239" y="377"/>
                    </a:cubicBezTo>
                    <a:cubicBezTo>
                      <a:pt x="1258" y="358"/>
                      <a:pt x="1271" y="312"/>
                      <a:pt x="1294" y="294"/>
                    </a:cubicBezTo>
                    <a:cubicBezTo>
                      <a:pt x="1317" y="278"/>
                      <a:pt x="1341" y="257"/>
                      <a:pt x="1370" y="232"/>
                    </a:cubicBezTo>
                    <a:cubicBezTo>
                      <a:pt x="1386" y="220"/>
                      <a:pt x="1405" y="201"/>
                      <a:pt x="1423" y="201"/>
                    </a:cubicBezTo>
                    <a:close/>
                    <a:moveTo>
                      <a:pt x="1487" y="395"/>
                    </a:moveTo>
                    <a:cubicBezTo>
                      <a:pt x="1452" y="403"/>
                      <a:pt x="1418" y="417"/>
                      <a:pt x="1386" y="432"/>
                    </a:cubicBezTo>
                    <a:cubicBezTo>
                      <a:pt x="1352" y="436"/>
                      <a:pt x="1317" y="440"/>
                      <a:pt x="1283" y="446"/>
                    </a:cubicBezTo>
                    <a:cubicBezTo>
                      <a:pt x="1287" y="439"/>
                      <a:pt x="1291" y="432"/>
                      <a:pt x="1297" y="426"/>
                    </a:cubicBezTo>
                    <a:cubicBezTo>
                      <a:pt x="1360" y="414"/>
                      <a:pt x="1423" y="406"/>
                      <a:pt x="1487" y="395"/>
                    </a:cubicBezTo>
                    <a:close/>
                    <a:moveTo>
                      <a:pt x="1209" y="441"/>
                    </a:moveTo>
                    <a:cubicBezTo>
                      <a:pt x="1204" y="448"/>
                      <a:pt x="1202" y="454"/>
                      <a:pt x="1198" y="461"/>
                    </a:cubicBezTo>
                    <a:cubicBezTo>
                      <a:pt x="1122" y="474"/>
                      <a:pt x="1046" y="492"/>
                      <a:pt x="973" y="517"/>
                    </a:cubicBezTo>
                    <a:cubicBezTo>
                      <a:pt x="976" y="509"/>
                      <a:pt x="982" y="501"/>
                      <a:pt x="988" y="498"/>
                    </a:cubicBezTo>
                    <a:cubicBezTo>
                      <a:pt x="1009" y="485"/>
                      <a:pt x="1039" y="487"/>
                      <a:pt x="1060" y="479"/>
                    </a:cubicBezTo>
                    <a:cubicBezTo>
                      <a:pt x="1083" y="470"/>
                      <a:pt x="1108" y="470"/>
                      <a:pt x="1129" y="463"/>
                    </a:cubicBezTo>
                    <a:cubicBezTo>
                      <a:pt x="1136" y="459"/>
                      <a:pt x="1141" y="452"/>
                      <a:pt x="1147" y="447"/>
                    </a:cubicBezTo>
                    <a:cubicBezTo>
                      <a:pt x="1148" y="449"/>
                      <a:pt x="1148" y="453"/>
                      <a:pt x="1149" y="453"/>
                    </a:cubicBezTo>
                    <a:cubicBezTo>
                      <a:pt x="1149" y="453"/>
                      <a:pt x="1149" y="453"/>
                      <a:pt x="1149" y="452"/>
                    </a:cubicBezTo>
                    <a:cubicBezTo>
                      <a:pt x="1170" y="451"/>
                      <a:pt x="1188" y="446"/>
                      <a:pt x="1209" y="441"/>
                    </a:cubicBezTo>
                    <a:close/>
                    <a:moveTo>
                      <a:pt x="1847" y="635"/>
                    </a:moveTo>
                    <a:cubicBezTo>
                      <a:pt x="1903" y="635"/>
                      <a:pt x="1958" y="639"/>
                      <a:pt x="2012" y="647"/>
                    </a:cubicBezTo>
                    <a:cubicBezTo>
                      <a:pt x="1992" y="647"/>
                      <a:pt x="1971" y="645"/>
                      <a:pt x="1950" y="645"/>
                    </a:cubicBezTo>
                    <a:cubicBezTo>
                      <a:pt x="1910" y="645"/>
                      <a:pt x="1871" y="649"/>
                      <a:pt x="1831" y="653"/>
                    </a:cubicBezTo>
                    <a:cubicBezTo>
                      <a:pt x="1817" y="647"/>
                      <a:pt x="1802" y="642"/>
                      <a:pt x="1787" y="637"/>
                    </a:cubicBezTo>
                    <a:cubicBezTo>
                      <a:pt x="1807" y="636"/>
                      <a:pt x="1827" y="635"/>
                      <a:pt x="1847" y="635"/>
                    </a:cubicBezTo>
                    <a:close/>
                    <a:moveTo>
                      <a:pt x="2304" y="931"/>
                    </a:moveTo>
                    <a:cubicBezTo>
                      <a:pt x="2308" y="933"/>
                      <a:pt x="2311" y="933"/>
                      <a:pt x="2315" y="934"/>
                    </a:cubicBezTo>
                    <a:cubicBezTo>
                      <a:pt x="2318" y="942"/>
                      <a:pt x="2319" y="949"/>
                      <a:pt x="2322" y="959"/>
                    </a:cubicBezTo>
                    <a:cubicBezTo>
                      <a:pt x="2316" y="948"/>
                      <a:pt x="2311" y="940"/>
                      <a:pt x="2304" y="931"/>
                    </a:cubicBezTo>
                    <a:close/>
                    <a:moveTo>
                      <a:pt x="1498" y="975"/>
                    </a:moveTo>
                    <a:cubicBezTo>
                      <a:pt x="1527" y="980"/>
                      <a:pt x="1568" y="991"/>
                      <a:pt x="1609" y="1014"/>
                    </a:cubicBezTo>
                    <a:cubicBezTo>
                      <a:pt x="1527" y="1017"/>
                      <a:pt x="1444" y="1037"/>
                      <a:pt x="1371" y="1079"/>
                    </a:cubicBezTo>
                    <a:cubicBezTo>
                      <a:pt x="1368" y="1072"/>
                      <a:pt x="1364" y="1063"/>
                      <a:pt x="1361" y="1055"/>
                    </a:cubicBezTo>
                    <a:cubicBezTo>
                      <a:pt x="1397" y="1024"/>
                      <a:pt x="1433" y="997"/>
                      <a:pt x="1477" y="975"/>
                    </a:cubicBezTo>
                    <a:close/>
                    <a:moveTo>
                      <a:pt x="1334" y="1077"/>
                    </a:moveTo>
                    <a:lnTo>
                      <a:pt x="1334" y="1077"/>
                    </a:lnTo>
                    <a:cubicBezTo>
                      <a:pt x="1326" y="1090"/>
                      <a:pt x="1315" y="1099"/>
                      <a:pt x="1305" y="1110"/>
                    </a:cubicBezTo>
                    <a:lnTo>
                      <a:pt x="1290" y="1120"/>
                    </a:lnTo>
                    <a:cubicBezTo>
                      <a:pt x="1304" y="1105"/>
                      <a:pt x="1319" y="1091"/>
                      <a:pt x="1334" y="1077"/>
                    </a:cubicBezTo>
                    <a:close/>
                    <a:moveTo>
                      <a:pt x="2044" y="324"/>
                    </a:moveTo>
                    <a:cubicBezTo>
                      <a:pt x="2225" y="324"/>
                      <a:pt x="2407" y="355"/>
                      <a:pt x="2574" y="447"/>
                    </a:cubicBezTo>
                    <a:cubicBezTo>
                      <a:pt x="2822" y="583"/>
                      <a:pt x="3000" y="831"/>
                      <a:pt x="3076" y="1101"/>
                    </a:cubicBezTo>
                    <a:lnTo>
                      <a:pt x="3082" y="1121"/>
                    </a:lnTo>
                    <a:cubicBezTo>
                      <a:pt x="2989" y="992"/>
                      <a:pt x="2868" y="913"/>
                      <a:pt x="2743" y="850"/>
                    </a:cubicBezTo>
                    <a:cubicBezTo>
                      <a:pt x="2667" y="726"/>
                      <a:pt x="2566" y="618"/>
                      <a:pt x="2442" y="539"/>
                    </a:cubicBezTo>
                    <a:cubicBezTo>
                      <a:pt x="2260" y="422"/>
                      <a:pt x="2057" y="392"/>
                      <a:pt x="1861" y="392"/>
                    </a:cubicBezTo>
                    <a:cubicBezTo>
                      <a:pt x="1848" y="392"/>
                      <a:pt x="1834" y="392"/>
                      <a:pt x="1821" y="392"/>
                    </a:cubicBezTo>
                    <a:cubicBezTo>
                      <a:pt x="1767" y="379"/>
                      <a:pt x="1711" y="372"/>
                      <a:pt x="1655" y="372"/>
                    </a:cubicBezTo>
                    <a:cubicBezTo>
                      <a:pt x="1628" y="372"/>
                      <a:pt x="1601" y="374"/>
                      <a:pt x="1575" y="377"/>
                    </a:cubicBezTo>
                    <a:cubicBezTo>
                      <a:pt x="1617" y="369"/>
                      <a:pt x="1659" y="360"/>
                      <a:pt x="1703" y="353"/>
                    </a:cubicBezTo>
                    <a:cubicBezTo>
                      <a:pt x="1813" y="336"/>
                      <a:pt x="1928" y="324"/>
                      <a:pt x="2044" y="324"/>
                    </a:cubicBezTo>
                    <a:close/>
                    <a:moveTo>
                      <a:pt x="2464" y="995"/>
                    </a:moveTo>
                    <a:lnTo>
                      <a:pt x="2464" y="995"/>
                    </a:lnTo>
                    <a:cubicBezTo>
                      <a:pt x="2477" y="1002"/>
                      <a:pt x="2494" y="1008"/>
                      <a:pt x="2508" y="1015"/>
                    </a:cubicBezTo>
                    <a:cubicBezTo>
                      <a:pt x="2530" y="1069"/>
                      <a:pt x="2549" y="1124"/>
                      <a:pt x="2560" y="1180"/>
                    </a:cubicBezTo>
                    <a:cubicBezTo>
                      <a:pt x="2571" y="1223"/>
                      <a:pt x="2578" y="1269"/>
                      <a:pt x="2583" y="1313"/>
                    </a:cubicBezTo>
                    <a:cubicBezTo>
                      <a:pt x="2579" y="1314"/>
                      <a:pt x="2574" y="1314"/>
                      <a:pt x="2570" y="1317"/>
                    </a:cubicBezTo>
                    <a:cubicBezTo>
                      <a:pt x="2545" y="1208"/>
                      <a:pt x="2512" y="1098"/>
                      <a:pt x="2464" y="995"/>
                    </a:cubicBezTo>
                    <a:close/>
                    <a:moveTo>
                      <a:pt x="2588" y="1354"/>
                    </a:moveTo>
                    <a:cubicBezTo>
                      <a:pt x="2592" y="1383"/>
                      <a:pt x="2592" y="1412"/>
                      <a:pt x="2593" y="1442"/>
                    </a:cubicBezTo>
                    <a:cubicBezTo>
                      <a:pt x="2592" y="1428"/>
                      <a:pt x="2588" y="1414"/>
                      <a:pt x="2586" y="1401"/>
                    </a:cubicBezTo>
                    <a:cubicBezTo>
                      <a:pt x="2585" y="1387"/>
                      <a:pt x="2579" y="1370"/>
                      <a:pt x="2578" y="1358"/>
                    </a:cubicBezTo>
                    <a:cubicBezTo>
                      <a:pt x="2581" y="1354"/>
                      <a:pt x="2585" y="1354"/>
                      <a:pt x="2588" y="1354"/>
                    </a:cubicBezTo>
                    <a:close/>
                    <a:moveTo>
                      <a:pt x="1838" y="1310"/>
                    </a:moveTo>
                    <a:lnTo>
                      <a:pt x="1838" y="1310"/>
                    </a:lnTo>
                    <a:cubicBezTo>
                      <a:pt x="1842" y="1311"/>
                      <a:pt x="1847" y="1311"/>
                      <a:pt x="1850" y="1313"/>
                    </a:cubicBezTo>
                    <a:cubicBezTo>
                      <a:pt x="1853" y="1314"/>
                      <a:pt x="1857" y="1317"/>
                      <a:pt x="1861" y="1319"/>
                    </a:cubicBezTo>
                    <a:cubicBezTo>
                      <a:pt x="1944" y="1372"/>
                      <a:pt x="1981" y="1456"/>
                      <a:pt x="2008" y="1541"/>
                    </a:cubicBezTo>
                    <a:cubicBezTo>
                      <a:pt x="2014" y="1555"/>
                      <a:pt x="2018" y="1571"/>
                      <a:pt x="2023" y="1586"/>
                    </a:cubicBezTo>
                    <a:lnTo>
                      <a:pt x="2012" y="1586"/>
                    </a:lnTo>
                    <a:cubicBezTo>
                      <a:pt x="1989" y="1512"/>
                      <a:pt x="1953" y="1443"/>
                      <a:pt x="1905" y="1388"/>
                    </a:cubicBezTo>
                    <a:cubicBezTo>
                      <a:pt x="1888" y="1366"/>
                      <a:pt x="1865" y="1346"/>
                      <a:pt x="1842" y="1326"/>
                    </a:cubicBezTo>
                    <a:cubicBezTo>
                      <a:pt x="1842" y="1319"/>
                      <a:pt x="1840" y="1314"/>
                      <a:pt x="1838" y="1310"/>
                    </a:cubicBezTo>
                    <a:close/>
                    <a:moveTo>
                      <a:pt x="1655" y="912"/>
                    </a:moveTo>
                    <a:cubicBezTo>
                      <a:pt x="1726" y="929"/>
                      <a:pt x="1796" y="953"/>
                      <a:pt x="1865" y="984"/>
                    </a:cubicBezTo>
                    <a:cubicBezTo>
                      <a:pt x="1927" y="1011"/>
                      <a:pt x="1992" y="1041"/>
                      <a:pt x="2054" y="1077"/>
                    </a:cubicBezTo>
                    <a:cubicBezTo>
                      <a:pt x="2088" y="1114"/>
                      <a:pt x="2120" y="1153"/>
                      <a:pt x="2153" y="1189"/>
                    </a:cubicBezTo>
                    <a:cubicBezTo>
                      <a:pt x="2239" y="1280"/>
                      <a:pt x="2340" y="1375"/>
                      <a:pt x="2392" y="1505"/>
                    </a:cubicBezTo>
                    <a:cubicBezTo>
                      <a:pt x="2398" y="1541"/>
                      <a:pt x="2399" y="1578"/>
                      <a:pt x="2400" y="1614"/>
                    </a:cubicBezTo>
                    <a:cubicBezTo>
                      <a:pt x="2387" y="1610"/>
                      <a:pt x="2372" y="1606"/>
                      <a:pt x="2358" y="1603"/>
                    </a:cubicBezTo>
                    <a:cubicBezTo>
                      <a:pt x="2352" y="1602"/>
                      <a:pt x="2347" y="1602"/>
                      <a:pt x="2344" y="1602"/>
                    </a:cubicBezTo>
                    <a:cubicBezTo>
                      <a:pt x="2340" y="1596"/>
                      <a:pt x="2337" y="1593"/>
                      <a:pt x="2333" y="1588"/>
                    </a:cubicBezTo>
                    <a:cubicBezTo>
                      <a:pt x="2332" y="1573"/>
                      <a:pt x="2332" y="1558"/>
                      <a:pt x="2330" y="1541"/>
                    </a:cubicBezTo>
                    <a:cubicBezTo>
                      <a:pt x="2305" y="1405"/>
                      <a:pt x="2226" y="1280"/>
                      <a:pt x="2120" y="1180"/>
                    </a:cubicBezTo>
                    <a:cubicBezTo>
                      <a:pt x="2015" y="1079"/>
                      <a:pt x="1877" y="1026"/>
                      <a:pt x="1733" y="1015"/>
                    </a:cubicBezTo>
                    <a:cubicBezTo>
                      <a:pt x="1719" y="1014"/>
                      <a:pt x="1704" y="1014"/>
                      <a:pt x="1690" y="1014"/>
                    </a:cubicBezTo>
                    <a:cubicBezTo>
                      <a:pt x="1672" y="995"/>
                      <a:pt x="1656" y="973"/>
                      <a:pt x="1635" y="956"/>
                    </a:cubicBezTo>
                    <a:cubicBezTo>
                      <a:pt x="1620" y="945"/>
                      <a:pt x="1601" y="938"/>
                      <a:pt x="1586" y="929"/>
                    </a:cubicBezTo>
                    <a:cubicBezTo>
                      <a:pt x="1608" y="922"/>
                      <a:pt x="1630" y="918"/>
                      <a:pt x="1655" y="912"/>
                    </a:cubicBezTo>
                    <a:close/>
                    <a:moveTo>
                      <a:pt x="2359" y="1646"/>
                    </a:moveTo>
                    <a:lnTo>
                      <a:pt x="2359" y="1646"/>
                    </a:lnTo>
                    <a:cubicBezTo>
                      <a:pt x="2373" y="1650"/>
                      <a:pt x="2387" y="1651"/>
                      <a:pt x="2400" y="1655"/>
                    </a:cubicBezTo>
                    <a:lnTo>
                      <a:pt x="2400" y="1664"/>
                    </a:lnTo>
                    <a:cubicBezTo>
                      <a:pt x="2399" y="1690"/>
                      <a:pt x="2395" y="1714"/>
                      <a:pt x="2394" y="1739"/>
                    </a:cubicBezTo>
                    <a:cubicBezTo>
                      <a:pt x="2387" y="1706"/>
                      <a:pt x="2373" y="1677"/>
                      <a:pt x="2359" y="1646"/>
                    </a:cubicBezTo>
                    <a:close/>
                    <a:moveTo>
                      <a:pt x="2896" y="1449"/>
                    </a:moveTo>
                    <a:cubicBezTo>
                      <a:pt x="2907" y="1490"/>
                      <a:pt x="2915" y="1533"/>
                      <a:pt x="2915" y="1581"/>
                    </a:cubicBezTo>
                    <a:cubicBezTo>
                      <a:pt x="2914" y="1688"/>
                      <a:pt x="2890" y="1801"/>
                      <a:pt x="2859" y="1913"/>
                    </a:cubicBezTo>
                    <a:cubicBezTo>
                      <a:pt x="2848" y="1899"/>
                      <a:pt x="2841" y="1884"/>
                      <a:pt x="2831" y="1869"/>
                    </a:cubicBezTo>
                    <a:cubicBezTo>
                      <a:pt x="2868" y="1732"/>
                      <a:pt x="2893" y="1593"/>
                      <a:pt x="2896" y="1449"/>
                    </a:cubicBezTo>
                    <a:close/>
                    <a:moveTo>
                      <a:pt x="1524" y="1535"/>
                    </a:moveTo>
                    <a:cubicBezTo>
                      <a:pt x="1526" y="1535"/>
                      <a:pt x="1529" y="1535"/>
                      <a:pt x="1531" y="1537"/>
                    </a:cubicBezTo>
                    <a:cubicBezTo>
                      <a:pt x="1539" y="1542"/>
                      <a:pt x="1517" y="1575"/>
                      <a:pt x="1520" y="1581"/>
                    </a:cubicBezTo>
                    <a:cubicBezTo>
                      <a:pt x="1525" y="1586"/>
                      <a:pt x="1580" y="1586"/>
                      <a:pt x="1590" y="1608"/>
                    </a:cubicBezTo>
                    <a:cubicBezTo>
                      <a:pt x="1601" y="1629"/>
                      <a:pt x="1597" y="1650"/>
                      <a:pt x="1590" y="1665"/>
                    </a:cubicBezTo>
                    <a:lnTo>
                      <a:pt x="1710" y="1662"/>
                    </a:lnTo>
                    <a:cubicBezTo>
                      <a:pt x="1712" y="1665"/>
                      <a:pt x="1716" y="1666"/>
                      <a:pt x="1719" y="1672"/>
                    </a:cubicBezTo>
                    <a:cubicBezTo>
                      <a:pt x="1719" y="1675"/>
                      <a:pt x="1721" y="1676"/>
                      <a:pt x="1721" y="1677"/>
                    </a:cubicBezTo>
                    <a:cubicBezTo>
                      <a:pt x="1727" y="1672"/>
                      <a:pt x="1737" y="1666"/>
                      <a:pt x="1741" y="1662"/>
                    </a:cubicBezTo>
                    <a:lnTo>
                      <a:pt x="1754" y="1662"/>
                    </a:lnTo>
                    <a:cubicBezTo>
                      <a:pt x="1769" y="1701"/>
                      <a:pt x="1774" y="1754"/>
                      <a:pt x="1760" y="1801"/>
                    </a:cubicBezTo>
                    <a:cubicBezTo>
                      <a:pt x="1745" y="1855"/>
                      <a:pt x="1678" y="1869"/>
                      <a:pt x="1645" y="1886"/>
                    </a:cubicBezTo>
                    <a:lnTo>
                      <a:pt x="1634" y="1893"/>
                    </a:lnTo>
                    <a:cubicBezTo>
                      <a:pt x="1606" y="1908"/>
                      <a:pt x="1577" y="1919"/>
                      <a:pt x="1546" y="1919"/>
                    </a:cubicBezTo>
                    <a:cubicBezTo>
                      <a:pt x="1540" y="1919"/>
                      <a:pt x="1534" y="1919"/>
                      <a:pt x="1528" y="1918"/>
                    </a:cubicBezTo>
                    <a:cubicBezTo>
                      <a:pt x="1489" y="1911"/>
                      <a:pt x="1452" y="1900"/>
                      <a:pt x="1423" y="1878"/>
                    </a:cubicBezTo>
                    <a:cubicBezTo>
                      <a:pt x="1396" y="1856"/>
                      <a:pt x="1355" y="1856"/>
                      <a:pt x="1334" y="1823"/>
                    </a:cubicBezTo>
                    <a:cubicBezTo>
                      <a:pt x="1315" y="1794"/>
                      <a:pt x="1345" y="1735"/>
                      <a:pt x="1342" y="1713"/>
                    </a:cubicBezTo>
                    <a:cubicBezTo>
                      <a:pt x="1338" y="1691"/>
                      <a:pt x="1334" y="1670"/>
                      <a:pt x="1339" y="1651"/>
                    </a:cubicBezTo>
                    <a:cubicBezTo>
                      <a:pt x="1345" y="1635"/>
                      <a:pt x="1315" y="1617"/>
                      <a:pt x="1326" y="1599"/>
                    </a:cubicBezTo>
                    <a:cubicBezTo>
                      <a:pt x="1337" y="1581"/>
                      <a:pt x="1371" y="1580"/>
                      <a:pt x="1386" y="1571"/>
                    </a:cubicBezTo>
                    <a:cubicBezTo>
                      <a:pt x="1397" y="1562"/>
                      <a:pt x="1408" y="1547"/>
                      <a:pt x="1425" y="1541"/>
                    </a:cubicBezTo>
                    <a:cubicBezTo>
                      <a:pt x="1427" y="1540"/>
                      <a:pt x="1430" y="1540"/>
                      <a:pt x="1433" y="1540"/>
                    </a:cubicBezTo>
                    <a:cubicBezTo>
                      <a:pt x="1449" y="1540"/>
                      <a:pt x="1466" y="1548"/>
                      <a:pt x="1476" y="1549"/>
                    </a:cubicBezTo>
                    <a:cubicBezTo>
                      <a:pt x="1484" y="1549"/>
                      <a:pt x="1492" y="1536"/>
                      <a:pt x="1501" y="1536"/>
                    </a:cubicBezTo>
                    <a:cubicBezTo>
                      <a:pt x="1502" y="1536"/>
                      <a:pt x="1503" y="1536"/>
                      <a:pt x="1505" y="1537"/>
                    </a:cubicBezTo>
                    <a:cubicBezTo>
                      <a:pt x="1505" y="1537"/>
                      <a:pt x="1506" y="1537"/>
                      <a:pt x="1507" y="1537"/>
                    </a:cubicBezTo>
                    <a:cubicBezTo>
                      <a:pt x="1512" y="1537"/>
                      <a:pt x="1518" y="1535"/>
                      <a:pt x="1524" y="1535"/>
                    </a:cubicBezTo>
                    <a:close/>
                    <a:moveTo>
                      <a:pt x="2812" y="1935"/>
                    </a:moveTo>
                    <a:cubicBezTo>
                      <a:pt x="2822" y="1950"/>
                      <a:pt x="2831" y="1964"/>
                      <a:pt x="2838" y="1977"/>
                    </a:cubicBezTo>
                    <a:cubicBezTo>
                      <a:pt x="2831" y="1995"/>
                      <a:pt x="2828" y="2014"/>
                      <a:pt x="2820" y="2034"/>
                    </a:cubicBezTo>
                    <a:cubicBezTo>
                      <a:pt x="2812" y="2053"/>
                      <a:pt x="2801" y="2071"/>
                      <a:pt x="2793" y="2089"/>
                    </a:cubicBezTo>
                    <a:cubicBezTo>
                      <a:pt x="2791" y="2064"/>
                      <a:pt x="2790" y="2041"/>
                      <a:pt x="2784" y="2016"/>
                    </a:cubicBezTo>
                    <a:cubicBezTo>
                      <a:pt x="2794" y="1988"/>
                      <a:pt x="2804" y="1962"/>
                      <a:pt x="2812" y="1935"/>
                    </a:cubicBezTo>
                    <a:close/>
                    <a:moveTo>
                      <a:pt x="2333" y="1690"/>
                    </a:moveTo>
                    <a:cubicBezTo>
                      <a:pt x="2352" y="1731"/>
                      <a:pt x="2370" y="1774"/>
                      <a:pt x="2381" y="1818"/>
                    </a:cubicBezTo>
                    <a:cubicBezTo>
                      <a:pt x="2377" y="1851"/>
                      <a:pt x="2372" y="1882"/>
                      <a:pt x="2358" y="1913"/>
                    </a:cubicBezTo>
                    <a:cubicBezTo>
                      <a:pt x="2325" y="1988"/>
                      <a:pt x="2263" y="2043"/>
                      <a:pt x="2212" y="2096"/>
                    </a:cubicBezTo>
                    <a:cubicBezTo>
                      <a:pt x="2242" y="2043"/>
                      <a:pt x="2264" y="1988"/>
                      <a:pt x="2283" y="1931"/>
                    </a:cubicBezTo>
                    <a:cubicBezTo>
                      <a:pt x="2308" y="1855"/>
                      <a:pt x="2329" y="1774"/>
                      <a:pt x="2333" y="1690"/>
                    </a:cubicBezTo>
                    <a:close/>
                    <a:moveTo>
                      <a:pt x="1628" y="1299"/>
                    </a:moveTo>
                    <a:cubicBezTo>
                      <a:pt x="1703" y="1314"/>
                      <a:pt x="1769" y="1346"/>
                      <a:pt x="1817" y="1387"/>
                    </a:cubicBezTo>
                    <a:cubicBezTo>
                      <a:pt x="1835" y="1463"/>
                      <a:pt x="1846" y="1548"/>
                      <a:pt x="1817" y="1622"/>
                    </a:cubicBezTo>
                    <a:cubicBezTo>
                      <a:pt x="1816" y="1625"/>
                      <a:pt x="1829" y="1629"/>
                      <a:pt x="1837" y="1629"/>
                    </a:cubicBezTo>
                    <a:cubicBezTo>
                      <a:pt x="1839" y="1629"/>
                      <a:pt x="1841" y="1628"/>
                      <a:pt x="1842" y="1628"/>
                    </a:cubicBezTo>
                    <a:cubicBezTo>
                      <a:pt x="1879" y="1571"/>
                      <a:pt x="1877" y="1508"/>
                      <a:pt x="1871" y="1449"/>
                    </a:cubicBezTo>
                    <a:lnTo>
                      <a:pt x="1871" y="1449"/>
                    </a:lnTo>
                    <a:cubicBezTo>
                      <a:pt x="1902" y="1487"/>
                      <a:pt x="1926" y="1531"/>
                      <a:pt x="1942" y="1581"/>
                    </a:cubicBezTo>
                    <a:cubicBezTo>
                      <a:pt x="1920" y="1580"/>
                      <a:pt x="1897" y="1580"/>
                      <a:pt x="1873" y="1574"/>
                    </a:cubicBezTo>
                    <a:cubicBezTo>
                      <a:pt x="1873" y="1574"/>
                      <a:pt x="1873" y="1574"/>
                      <a:pt x="1873" y="1574"/>
                    </a:cubicBezTo>
                    <a:cubicBezTo>
                      <a:pt x="1866" y="1574"/>
                      <a:pt x="1864" y="1596"/>
                      <a:pt x="1871" y="1599"/>
                    </a:cubicBezTo>
                    <a:cubicBezTo>
                      <a:pt x="1898" y="1607"/>
                      <a:pt x="1927" y="1611"/>
                      <a:pt x="1955" y="1617"/>
                    </a:cubicBezTo>
                    <a:cubicBezTo>
                      <a:pt x="1982" y="1724"/>
                      <a:pt x="1979" y="1842"/>
                      <a:pt x="1934" y="1939"/>
                    </a:cubicBezTo>
                    <a:cubicBezTo>
                      <a:pt x="1928" y="1954"/>
                      <a:pt x="1948" y="1972"/>
                      <a:pt x="1965" y="1972"/>
                    </a:cubicBezTo>
                    <a:cubicBezTo>
                      <a:pt x="1971" y="1972"/>
                      <a:pt x="1977" y="1969"/>
                      <a:pt x="1981" y="1964"/>
                    </a:cubicBezTo>
                    <a:cubicBezTo>
                      <a:pt x="2041" y="1862"/>
                      <a:pt x="2048" y="1738"/>
                      <a:pt x="2022" y="1624"/>
                    </a:cubicBezTo>
                    <a:lnTo>
                      <a:pt x="2037" y="1624"/>
                    </a:lnTo>
                    <a:cubicBezTo>
                      <a:pt x="2058" y="1688"/>
                      <a:pt x="2074" y="1757"/>
                      <a:pt x="2058" y="1827"/>
                    </a:cubicBezTo>
                    <a:cubicBezTo>
                      <a:pt x="2036" y="1925"/>
                      <a:pt x="1989" y="2021"/>
                      <a:pt x="1920" y="2093"/>
                    </a:cubicBezTo>
                    <a:cubicBezTo>
                      <a:pt x="1910" y="2105"/>
                      <a:pt x="1897" y="2115"/>
                      <a:pt x="1884" y="2125"/>
                    </a:cubicBezTo>
                    <a:cubicBezTo>
                      <a:pt x="1898" y="2043"/>
                      <a:pt x="1886" y="1954"/>
                      <a:pt x="1822" y="1881"/>
                    </a:cubicBezTo>
                    <a:cubicBezTo>
                      <a:pt x="1843" y="1836"/>
                      <a:pt x="1854" y="1787"/>
                      <a:pt x="1849" y="1739"/>
                    </a:cubicBezTo>
                    <a:cubicBezTo>
                      <a:pt x="1842" y="1679"/>
                      <a:pt x="1806" y="1636"/>
                      <a:pt x="1774" y="1600"/>
                    </a:cubicBezTo>
                    <a:cubicBezTo>
                      <a:pt x="1777" y="1570"/>
                      <a:pt x="1771" y="1541"/>
                      <a:pt x="1767" y="1511"/>
                    </a:cubicBezTo>
                    <a:cubicBezTo>
                      <a:pt x="1762" y="1464"/>
                      <a:pt x="1727" y="1431"/>
                      <a:pt x="1700" y="1394"/>
                    </a:cubicBezTo>
                    <a:cubicBezTo>
                      <a:pt x="1679" y="1364"/>
                      <a:pt x="1657" y="1326"/>
                      <a:pt x="1623" y="1300"/>
                    </a:cubicBezTo>
                    <a:cubicBezTo>
                      <a:pt x="1624" y="1300"/>
                      <a:pt x="1626" y="1300"/>
                      <a:pt x="1628" y="1299"/>
                    </a:cubicBezTo>
                    <a:close/>
                    <a:moveTo>
                      <a:pt x="778" y="1508"/>
                    </a:moveTo>
                    <a:lnTo>
                      <a:pt x="778" y="1508"/>
                    </a:lnTo>
                    <a:cubicBezTo>
                      <a:pt x="743" y="1633"/>
                      <a:pt x="728" y="1761"/>
                      <a:pt x="730" y="1885"/>
                    </a:cubicBezTo>
                    <a:cubicBezTo>
                      <a:pt x="732" y="1913"/>
                      <a:pt x="735" y="1940"/>
                      <a:pt x="737" y="1968"/>
                    </a:cubicBezTo>
                    <a:lnTo>
                      <a:pt x="735" y="1969"/>
                    </a:lnTo>
                    <a:cubicBezTo>
                      <a:pt x="715" y="2010"/>
                      <a:pt x="668" y="2052"/>
                      <a:pt x="651" y="2096"/>
                    </a:cubicBezTo>
                    <a:cubicBezTo>
                      <a:pt x="644" y="2111"/>
                      <a:pt x="644" y="2125"/>
                      <a:pt x="644" y="2140"/>
                    </a:cubicBezTo>
                    <a:cubicBezTo>
                      <a:pt x="638" y="2030"/>
                      <a:pt x="666" y="1908"/>
                      <a:pt x="694" y="1779"/>
                    </a:cubicBezTo>
                    <a:cubicBezTo>
                      <a:pt x="715" y="1684"/>
                      <a:pt x="743" y="1595"/>
                      <a:pt x="778" y="1508"/>
                    </a:cubicBezTo>
                    <a:close/>
                    <a:moveTo>
                      <a:pt x="1789" y="1933"/>
                    </a:moveTo>
                    <a:cubicBezTo>
                      <a:pt x="1836" y="2013"/>
                      <a:pt x="1835" y="2104"/>
                      <a:pt x="1803" y="2174"/>
                    </a:cubicBezTo>
                    <a:cubicBezTo>
                      <a:pt x="1759" y="2195"/>
                      <a:pt x="1712" y="2207"/>
                      <a:pt x="1666" y="2211"/>
                    </a:cubicBezTo>
                    <a:cubicBezTo>
                      <a:pt x="1654" y="2213"/>
                      <a:pt x="1643" y="2213"/>
                      <a:pt x="1632" y="2213"/>
                    </a:cubicBezTo>
                    <a:cubicBezTo>
                      <a:pt x="1555" y="2213"/>
                      <a:pt x="1473" y="2182"/>
                      <a:pt x="1403" y="2145"/>
                    </a:cubicBezTo>
                    <a:cubicBezTo>
                      <a:pt x="1335" y="2111"/>
                      <a:pt x="1284" y="2054"/>
                      <a:pt x="1244" y="1995"/>
                    </a:cubicBezTo>
                    <a:cubicBezTo>
                      <a:pt x="1243" y="1980"/>
                      <a:pt x="1246" y="1965"/>
                      <a:pt x="1246" y="1947"/>
                    </a:cubicBezTo>
                    <a:cubicBezTo>
                      <a:pt x="1258" y="1954"/>
                      <a:pt x="1272" y="1962"/>
                      <a:pt x="1283" y="1972"/>
                    </a:cubicBezTo>
                    <a:cubicBezTo>
                      <a:pt x="1324" y="2002"/>
                      <a:pt x="1367" y="2043"/>
                      <a:pt x="1423" y="2061"/>
                    </a:cubicBezTo>
                    <a:cubicBezTo>
                      <a:pt x="1460" y="2072"/>
                      <a:pt x="1509" y="2082"/>
                      <a:pt x="1558" y="2082"/>
                    </a:cubicBezTo>
                    <a:cubicBezTo>
                      <a:pt x="1580" y="2082"/>
                      <a:pt x="1602" y="2080"/>
                      <a:pt x="1623" y="2075"/>
                    </a:cubicBezTo>
                    <a:cubicBezTo>
                      <a:pt x="1660" y="2065"/>
                      <a:pt x="1693" y="2043"/>
                      <a:pt x="1721" y="2019"/>
                    </a:cubicBezTo>
                    <a:cubicBezTo>
                      <a:pt x="1743" y="1995"/>
                      <a:pt x="1762" y="1972"/>
                      <a:pt x="1781" y="1947"/>
                    </a:cubicBezTo>
                    <a:cubicBezTo>
                      <a:pt x="1784" y="1943"/>
                      <a:pt x="1787" y="1939"/>
                      <a:pt x="1789" y="1933"/>
                    </a:cubicBezTo>
                    <a:close/>
                    <a:moveTo>
                      <a:pt x="3047" y="2109"/>
                    </a:moveTo>
                    <a:lnTo>
                      <a:pt x="3047" y="2109"/>
                    </a:lnTo>
                    <a:cubicBezTo>
                      <a:pt x="3028" y="2164"/>
                      <a:pt x="3007" y="2218"/>
                      <a:pt x="2984" y="2269"/>
                    </a:cubicBezTo>
                    <a:cubicBezTo>
                      <a:pt x="2983" y="2259"/>
                      <a:pt x="2980" y="2250"/>
                      <a:pt x="2978" y="2240"/>
                    </a:cubicBezTo>
                    <a:cubicBezTo>
                      <a:pt x="3003" y="2199"/>
                      <a:pt x="3025" y="2153"/>
                      <a:pt x="3047" y="2109"/>
                    </a:cubicBezTo>
                    <a:close/>
                    <a:moveTo>
                      <a:pt x="2749" y="2111"/>
                    </a:moveTo>
                    <a:cubicBezTo>
                      <a:pt x="2749" y="2131"/>
                      <a:pt x="2750" y="2152"/>
                      <a:pt x="2749" y="2171"/>
                    </a:cubicBezTo>
                    <a:cubicBezTo>
                      <a:pt x="2711" y="2228"/>
                      <a:pt x="2674" y="2283"/>
                      <a:pt x="2636" y="2334"/>
                    </a:cubicBezTo>
                    <a:cubicBezTo>
                      <a:pt x="2670" y="2283"/>
                      <a:pt x="2702" y="2228"/>
                      <a:pt x="2725" y="2171"/>
                    </a:cubicBezTo>
                    <a:cubicBezTo>
                      <a:pt x="2735" y="2152"/>
                      <a:pt x="2742" y="2131"/>
                      <a:pt x="2749" y="2111"/>
                    </a:cubicBezTo>
                    <a:close/>
                    <a:moveTo>
                      <a:pt x="1822" y="162"/>
                    </a:moveTo>
                    <a:cubicBezTo>
                      <a:pt x="1930" y="162"/>
                      <a:pt x="2037" y="184"/>
                      <a:pt x="2138" y="201"/>
                    </a:cubicBezTo>
                    <a:cubicBezTo>
                      <a:pt x="2304" y="230"/>
                      <a:pt x="2468" y="276"/>
                      <a:pt x="2612" y="363"/>
                    </a:cubicBezTo>
                    <a:cubicBezTo>
                      <a:pt x="2757" y="447"/>
                      <a:pt x="2889" y="550"/>
                      <a:pt x="2994" y="678"/>
                    </a:cubicBezTo>
                    <a:cubicBezTo>
                      <a:pt x="3089" y="788"/>
                      <a:pt x="3186" y="901"/>
                      <a:pt x="3248" y="1036"/>
                    </a:cubicBezTo>
                    <a:cubicBezTo>
                      <a:pt x="3255" y="1051"/>
                      <a:pt x="3265" y="1065"/>
                      <a:pt x="3272" y="1081"/>
                    </a:cubicBezTo>
                    <a:cubicBezTo>
                      <a:pt x="3322" y="1219"/>
                      <a:pt x="3302" y="1370"/>
                      <a:pt x="3309" y="1505"/>
                    </a:cubicBezTo>
                    <a:cubicBezTo>
                      <a:pt x="3316" y="1643"/>
                      <a:pt x="3307" y="1781"/>
                      <a:pt x="3276" y="1913"/>
                    </a:cubicBezTo>
                    <a:cubicBezTo>
                      <a:pt x="3245" y="2043"/>
                      <a:pt x="3232" y="2185"/>
                      <a:pt x="3163" y="2305"/>
                    </a:cubicBezTo>
                    <a:cubicBezTo>
                      <a:pt x="3141" y="2345"/>
                      <a:pt x="3113" y="2379"/>
                      <a:pt x="3086" y="2414"/>
                    </a:cubicBezTo>
                    <a:cubicBezTo>
                      <a:pt x="3097" y="2348"/>
                      <a:pt x="3106" y="2283"/>
                      <a:pt x="3113" y="2217"/>
                    </a:cubicBezTo>
                    <a:cubicBezTo>
                      <a:pt x="3179" y="2003"/>
                      <a:pt x="3219" y="1782"/>
                      <a:pt x="3218" y="1553"/>
                    </a:cubicBezTo>
                    <a:cubicBezTo>
                      <a:pt x="3212" y="1229"/>
                      <a:pt x="3102" y="893"/>
                      <a:pt x="2879" y="641"/>
                    </a:cubicBezTo>
                    <a:cubicBezTo>
                      <a:pt x="2659" y="385"/>
                      <a:pt x="2323" y="281"/>
                      <a:pt x="2016" y="281"/>
                    </a:cubicBezTo>
                    <a:cubicBezTo>
                      <a:pt x="2006" y="281"/>
                      <a:pt x="1996" y="282"/>
                      <a:pt x="1986" y="282"/>
                    </a:cubicBezTo>
                    <a:cubicBezTo>
                      <a:pt x="1773" y="283"/>
                      <a:pt x="1547" y="335"/>
                      <a:pt x="1335" y="384"/>
                    </a:cubicBezTo>
                    <a:cubicBezTo>
                      <a:pt x="1411" y="301"/>
                      <a:pt x="1507" y="232"/>
                      <a:pt x="1616" y="195"/>
                    </a:cubicBezTo>
                    <a:cubicBezTo>
                      <a:pt x="1684" y="171"/>
                      <a:pt x="1753" y="162"/>
                      <a:pt x="1822" y="162"/>
                    </a:cubicBezTo>
                    <a:close/>
                    <a:moveTo>
                      <a:pt x="2180" y="2466"/>
                    </a:moveTo>
                    <a:cubicBezTo>
                      <a:pt x="2070" y="2537"/>
                      <a:pt x="1937" y="2569"/>
                      <a:pt x="1819" y="2569"/>
                    </a:cubicBezTo>
                    <a:cubicBezTo>
                      <a:pt x="1786" y="2569"/>
                      <a:pt x="1754" y="2567"/>
                      <a:pt x="1725" y="2562"/>
                    </a:cubicBezTo>
                    <a:cubicBezTo>
                      <a:pt x="1693" y="2558"/>
                      <a:pt x="1663" y="2551"/>
                      <a:pt x="1631" y="2540"/>
                    </a:cubicBezTo>
                    <a:lnTo>
                      <a:pt x="1631" y="2540"/>
                    </a:lnTo>
                    <a:cubicBezTo>
                      <a:pt x="1672" y="2543"/>
                      <a:pt x="1716" y="2544"/>
                      <a:pt x="1758" y="2544"/>
                    </a:cubicBezTo>
                    <a:cubicBezTo>
                      <a:pt x="1788" y="2544"/>
                      <a:pt x="1820" y="2545"/>
                      <a:pt x="1852" y="2545"/>
                    </a:cubicBezTo>
                    <a:cubicBezTo>
                      <a:pt x="1917" y="2545"/>
                      <a:pt x="1983" y="2542"/>
                      <a:pt x="2049" y="2524"/>
                    </a:cubicBezTo>
                    <a:cubicBezTo>
                      <a:pt x="2095" y="2511"/>
                      <a:pt x="2139" y="2489"/>
                      <a:pt x="2180" y="2466"/>
                    </a:cubicBezTo>
                    <a:close/>
                    <a:moveTo>
                      <a:pt x="1260" y="2586"/>
                    </a:moveTo>
                    <a:cubicBezTo>
                      <a:pt x="1262" y="2587"/>
                      <a:pt x="1264" y="2590"/>
                      <a:pt x="1264" y="2591"/>
                    </a:cubicBezTo>
                    <a:cubicBezTo>
                      <a:pt x="1313" y="2643"/>
                      <a:pt x="1374" y="2692"/>
                      <a:pt x="1438" y="2730"/>
                    </a:cubicBezTo>
                    <a:cubicBezTo>
                      <a:pt x="1401" y="2729"/>
                      <a:pt x="1363" y="2725"/>
                      <a:pt x="1327" y="2718"/>
                    </a:cubicBezTo>
                    <a:cubicBezTo>
                      <a:pt x="1313" y="2697"/>
                      <a:pt x="1299" y="2676"/>
                      <a:pt x="1290" y="2654"/>
                    </a:cubicBezTo>
                    <a:cubicBezTo>
                      <a:pt x="1280" y="2635"/>
                      <a:pt x="1273" y="2616"/>
                      <a:pt x="1265" y="2598"/>
                    </a:cubicBezTo>
                    <a:cubicBezTo>
                      <a:pt x="1264" y="2594"/>
                      <a:pt x="1262" y="2590"/>
                      <a:pt x="1260" y="2586"/>
                    </a:cubicBezTo>
                    <a:close/>
                    <a:moveTo>
                      <a:pt x="2952" y="2288"/>
                    </a:moveTo>
                    <a:lnTo>
                      <a:pt x="2958" y="2334"/>
                    </a:lnTo>
                    <a:cubicBezTo>
                      <a:pt x="2896" y="2463"/>
                      <a:pt x="2822" y="2586"/>
                      <a:pt x="2744" y="2703"/>
                    </a:cubicBezTo>
                    <a:cubicBezTo>
                      <a:pt x="2732" y="2719"/>
                      <a:pt x="2718" y="2737"/>
                      <a:pt x="2707" y="2753"/>
                    </a:cubicBezTo>
                    <a:cubicBezTo>
                      <a:pt x="2700" y="2759"/>
                      <a:pt x="2691" y="2763"/>
                      <a:pt x="2684" y="2767"/>
                    </a:cubicBezTo>
                    <a:cubicBezTo>
                      <a:pt x="2671" y="2770"/>
                      <a:pt x="2659" y="2771"/>
                      <a:pt x="2647" y="2771"/>
                    </a:cubicBezTo>
                    <a:cubicBezTo>
                      <a:pt x="2637" y="2771"/>
                      <a:pt x="2627" y="2770"/>
                      <a:pt x="2618" y="2769"/>
                    </a:cubicBezTo>
                    <a:cubicBezTo>
                      <a:pt x="2739" y="2646"/>
                      <a:pt x="2834" y="2498"/>
                      <a:pt x="2918" y="2352"/>
                    </a:cubicBezTo>
                    <a:cubicBezTo>
                      <a:pt x="2930" y="2331"/>
                      <a:pt x="2943" y="2310"/>
                      <a:pt x="2952" y="2288"/>
                    </a:cubicBezTo>
                    <a:close/>
                    <a:moveTo>
                      <a:pt x="320" y="2682"/>
                    </a:moveTo>
                    <a:cubicBezTo>
                      <a:pt x="342" y="2716"/>
                      <a:pt x="365" y="2752"/>
                      <a:pt x="388" y="2789"/>
                    </a:cubicBezTo>
                    <a:cubicBezTo>
                      <a:pt x="384" y="2787"/>
                      <a:pt x="379" y="2787"/>
                      <a:pt x="377" y="2784"/>
                    </a:cubicBezTo>
                    <a:cubicBezTo>
                      <a:pt x="355" y="2764"/>
                      <a:pt x="337" y="2742"/>
                      <a:pt x="322" y="2718"/>
                    </a:cubicBezTo>
                    <a:cubicBezTo>
                      <a:pt x="317" y="2709"/>
                      <a:pt x="317" y="2696"/>
                      <a:pt x="320" y="2682"/>
                    </a:cubicBezTo>
                    <a:close/>
                    <a:moveTo>
                      <a:pt x="2601" y="2791"/>
                    </a:moveTo>
                    <a:cubicBezTo>
                      <a:pt x="2614" y="2793"/>
                      <a:pt x="2626" y="2793"/>
                      <a:pt x="2636" y="2798"/>
                    </a:cubicBezTo>
                    <a:cubicBezTo>
                      <a:pt x="2614" y="2811"/>
                      <a:pt x="2593" y="2826"/>
                      <a:pt x="2570" y="2836"/>
                    </a:cubicBezTo>
                    <a:cubicBezTo>
                      <a:pt x="2570" y="2836"/>
                      <a:pt x="2569" y="2836"/>
                      <a:pt x="2569" y="2836"/>
                    </a:cubicBezTo>
                    <a:lnTo>
                      <a:pt x="2569" y="2836"/>
                    </a:lnTo>
                    <a:cubicBezTo>
                      <a:pt x="2581" y="2822"/>
                      <a:pt x="2591" y="2805"/>
                      <a:pt x="2601" y="2791"/>
                    </a:cubicBezTo>
                    <a:close/>
                    <a:moveTo>
                      <a:pt x="2549" y="2452"/>
                    </a:moveTo>
                    <a:cubicBezTo>
                      <a:pt x="2443" y="2601"/>
                      <a:pt x="2338" y="2764"/>
                      <a:pt x="2175" y="2853"/>
                    </a:cubicBezTo>
                    <a:cubicBezTo>
                      <a:pt x="2147" y="2868"/>
                      <a:pt x="2117" y="2880"/>
                      <a:pt x="2085" y="2891"/>
                    </a:cubicBezTo>
                    <a:cubicBezTo>
                      <a:pt x="2110" y="2880"/>
                      <a:pt x="2132" y="2868"/>
                      <a:pt x="2154" y="2854"/>
                    </a:cubicBezTo>
                    <a:cubicBezTo>
                      <a:pt x="2260" y="2789"/>
                      <a:pt x="2338" y="2694"/>
                      <a:pt x="2402" y="2594"/>
                    </a:cubicBezTo>
                    <a:cubicBezTo>
                      <a:pt x="2455" y="2551"/>
                      <a:pt x="2504" y="2504"/>
                      <a:pt x="2549" y="2452"/>
                    </a:cubicBezTo>
                    <a:close/>
                    <a:moveTo>
                      <a:pt x="3101" y="3115"/>
                    </a:moveTo>
                    <a:lnTo>
                      <a:pt x="3101" y="3115"/>
                    </a:lnTo>
                    <a:cubicBezTo>
                      <a:pt x="3089" y="3128"/>
                      <a:pt x="3076" y="3142"/>
                      <a:pt x="3062" y="3155"/>
                    </a:cubicBezTo>
                    <a:cubicBezTo>
                      <a:pt x="3005" y="3209"/>
                      <a:pt x="2943" y="3260"/>
                      <a:pt x="2877" y="3308"/>
                    </a:cubicBezTo>
                    <a:cubicBezTo>
                      <a:pt x="2809" y="3355"/>
                      <a:pt x="2738" y="3392"/>
                      <a:pt x="2661" y="3420"/>
                    </a:cubicBezTo>
                    <a:cubicBezTo>
                      <a:pt x="2632" y="3429"/>
                      <a:pt x="2603" y="3432"/>
                      <a:pt x="2573" y="3432"/>
                    </a:cubicBezTo>
                    <a:cubicBezTo>
                      <a:pt x="2527" y="3432"/>
                      <a:pt x="2481" y="3425"/>
                      <a:pt x="2437" y="3425"/>
                    </a:cubicBezTo>
                    <a:cubicBezTo>
                      <a:pt x="2428" y="3425"/>
                      <a:pt x="2418" y="3426"/>
                      <a:pt x="2409" y="3426"/>
                    </a:cubicBezTo>
                    <a:cubicBezTo>
                      <a:pt x="2363" y="3430"/>
                      <a:pt x="2316" y="3434"/>
                      <a:pt x="2270" y="3434"/>
                    </a:cubicBezTo>
                    <a:cubicBezTo>
                      <a:pt x="2236" y="3434"/>
                      <a:pt x="2202" y="3432"/>
                      <a:pt x="2168" y="3426"/>
                    </a:cubicBezTo>
                    <a:cubicBezTo>
                      <a:pt x="2157" y="3425"/>
                      <a:pt x="2144" y="3422"/>
                      <a:pt x="2133" y="3420"/>
                    </a:cubicBezTo>
                    <a:cubicBezTo>
                      <a:pt x="2206" y="3395"/>
                      <a:pt x="2275" y="3362"/>
                      <a:pt x="2343" y="3323"/>
                    </a:cubicBezTo>
                    <a:cubicBezTo>
                      <a:pt x="2368" y="3330"/>
                      <a:pt x="2396" y="3336"/>
                      <a:pt x="2422" y="3336"/>
                    </a:cubicBezTo>
                    <a:cubicBezTo>
                      <a:pt x="2427" y="3336"/>
                      <a:pt x="2432" y="3336"/>
                      <a:pt x="2436" y="3336"/>
                    </a:cubicBezTo>
                    <a:cubicBezTo>
                      <a:pt x="2498" y="3327"/>
                      <a:pt x="2557" y="3308"/>
                      <a:pt x="2619" y="3294"/>
                    </a:cubicBezTo>
                    <a:cubicBezTo>
                      <a:pt x="2681" y="3282"/>
                      <a:pt x="2740" y="3261"/>
                      <a:pt x="2801" y="3241"/>
                    </a:cubicBezTo>
                    <a:cubicBezTo>
                      <a:pt x="2863" y="3223"/>
                      <a:pt x="2908" y="3170"/>
                      <a:pt x="2965" y="3143"/>
                    </a:cubicBezTo>
                    <a:cubicBezTo>
                      <a:pt x="3002" y="3125"/>
                      <a:pt x="3055" y="3125"/>
                      <a:pt x="3101" y="3115"/>
                    </a:cubicBezTo>
                    <a:close/>
                    <a:moveTo>
                      <a:pt x="1816" y="3491"/>
                    </a:moveTo>
                    <a:cubicBezTo>
                      <a:pt x="1868" y="3513"/>
                      <a:pt x="1919" y="3535"/>
                      <a:pt x="1975" y="3549"/>
                    </a:cubicBezTo>
                    <a:cubicBezTo>
                      <a:pt x="1974" y="3549"/>
                      <a:pt x="1972" y="3550"/>
                      <a:pt x="1971" y="3550"/>
                    </a:cubicBezTo>
                    <a:cubicBezTo>
                      <a:pt x="1924" y="3556"/>
                      <a:pt x="1877" y="3568"/>
                      <a:pt x="1829" y="3570"/>
                    </a:cubicBezTo>
                    <a:cubicBezTo>
                      <a:pt x="1816" y="3571"/>
                      <a:pt x="1802" y="3572"/>
                      <a:pt x="1788" y="3572"/>
                    </a:cubicBezTo>
                    <a:cubicBezTo>
                      <a:pt x="1754" y="3572"/>
                      <a:pt x="1719" y="3568"/>
                      <a:pt x="1685" y="3563"/>
                    </a:cubicBezTo>
                    <a:cubicBezTo>
                      <a:pt x="1670" y="3560"/>
                      <a:pt x="1656" y="3550"/>
                      <a:pt x="1644" y="3541"/>
                    </a:cubicBezTo>
                    <a:cubicBezTo>
                      <a:pt x="1675" y="3532"/>
                      <a:pt x="1705" y="3523"/>
                      <a:pt x="1734" y="3516"/>
                    </a:cubicBezTo>
                    <a:cubicBezTo>
                      <a:pt x="1762" y="3512"/>
                      <a:pt x="1789" y="3501"/>
                      <a:pt x="1816" y="3491"/>
                    </a:cubicBezTo>
                    <a:close/>
                    <a:moveTo>
                      <a:pt x="1717" y="0"/>
                    </a:moveTo>
                    <a:cubicBezTo>
                      <a:pt x="1692" y="0"/>
                      <a:pt x="1668" y="7"/>
                      <a:pt x="1644" y="16"/>
                    </a:cubicBezTo>
                    <a:cubicBezTo>
                      <a:pt x="1573" y="41"/>
                      <a:pt x="1513" y="95"/>
                      <a:pt x="1445" y="119"/>
                    </a:cubicBezTo>
                    <a:cubicBezTo>
                      <a:pt x="1386" y="141"/>
                      <a:pt x="1327" y="170"/>
                      <a:pt x="1272" y="205"/>
                    </a:cubicBezTo>
                    <a:cubicBezTo>
                      <a:pt x="1211" y="239"/>
                      <a:pt x="1160" y="269"/>
                      <a:pt x="1107" y="301"/>
                    </a:cubicBezTo>
                    <a:lnTo>
                      <a:pt x="1105" y="301"/>
                    </a:lnTo>
                    <a:cubicBezTo>
                      <a:pt x="1102" y="301"/>
                      <a:pt x="1099" y="300"/>
                      <a:pt x="1096" y="300"/>
                    </a:cubicBezTo>
                    <a:cubicBezTo>
                      <a:pt x="1095" y="300"/>
                      <a:pt x="1093" y="301"/>
                      <a:pt x="1092" y="301"/>
                    </a:cubicBezTo>
                    <a:cubicBezTo>
                      <a:pt x="1067" y="308"/>
                      <a:pt x="1046" y="322"/>
                      <a:pt x="1021" y="329"/>
                    </a:cubicBezTo>
                    <a:cubicBezTo>
                      <a:pt x="983" y="335"/>
                      <a:pt x="943" y="342"/>
                      <a:pt x="911" y="363"/>
                    </a:cubicBezTo>
                    <a:cubicBezTo>
                      <a:pt x="887" y="377"/>
                      <a:pt x="866" y="392"/>
                      <a:pt x="845" y="408"/>
                    </a:cubicBezTo>
                    <a:cubicBezTo>
                      <a:pt x="824" y="406"/>
                      <a:pt x="799" y="399"/>
                      <a:pt x="778" y="399"/>
                    </a:cubicBezTo>
                    <a:cubicBezTo>
                      <a:pt x="770" y="399"/>
                      <a:pt x="763" y="400"/>
                      <a:pt x="757" y="403"/>
                    </a:cubicBezTo>
                    <a:cubicBezTo>
                      <a:pt x="734" y="417"/>
                      <a:pt x="713" y="433"/>
                      <a:pt x="688" y="450"/>
                    </a:cubicBezTo>
                    <a:cubicBezTo>
                      <a:pt x="665" y="465"/>
                      <a:pt x="672" y="505"/>
                      <a:pt x="653" y="521"/>
                    </a:cubicBezTo>
                    <a:cubicBezTo>
                      <a:pt x="632" y="539"/>
                      <a:pt x="592" y="543"/>
                      <a:pt x="571" y="563"/>
                    </a:cubicBezTo>
                    <a:cubicBezTo>
                      <a:pt x="554" y="583"/>
                      <a:pt x="543" y="608"/>
                      <a:pt x="526" y="629"/>
                    </a:cubicBezTo>
                    <a:cubicBezTo>
                      <a:pt x="508" y="649"/>
                      <a:pt x="478" y="663"/>
                      <a:pt x="461" y="685"/>
                    </a:cubicBezTo>
                    <a:cubicBezTo>
                      <a:pt x="448" y="707"/>
                      <a:pt x="450" y="740"/>
                      <a:pt x="439" y="762"/>
                    </a:cubicBezTo>
                    <a:lnTo>
                      <a:pt x="434" y="777"/>
                    </a:lnTo>
                    <a:cubicBezTo>
                      <a:pt x="390" y="810"/>
                      <a:pt x="324" y="832"/>
                      <a:pt x="289" y="879"/>
                    </a:cubicBezTo>
                    <a:cubicBezTo>
                      <a:pt x="252" y="931"/>
                      <a:pt x="221" y="988"/>
                      <a:pt x="189" y="1044"/>
                    </a:cubicBezTo>
                    <a:cubicBezTo>
                      <a:pt x="157" y="1101"/>
                      <a:pt x="163" y="1172"/>
                      <a:pt x="141" y="1231"/>
                    </a:cubicBezTo>
                    <a:cubicBezTo>
                      <a:pt x="115" y="1291"/>
                      <a:pt x="75" y="1347"/>
                      <a:pt x="55" y="1410"/>
                    </a:cubicBezTo>
                    <a:cubicBezTo>
                      <a:pt x="42" y="1475"/>
                      <a:pt x="35" y="1540"/>
                      <a:pt x="31" y="1606"/>
                    </a:cubicBezTo>
                    <a:cubicBezTo>
                      <a:pt x="21" y="1670"/>
                      <a:pt x="0" y="1736"/>
                      <a:pt x="0" y="1801"/>
                    </a:cubicBezTo>
                    <a:cubicBezTo>
                      <a:pt x="4" y="1866"/>
                      <a:pt x="24" y="1932"/>
                      <a:pt x="33" y="1997"/>
                    </a:cubicBezTo>
                    <a:cubicBezTo>
                      <a:pt x="40" y="2063"/>
                      <a:pt x="66" y="2125"/>
                      <a:pt x="82" y="2188"/>
                    </a:cubicBezTo>
                    <a:cubicBezTo>
                      <a:pt x="97" y="2253"/>
                      <a:pt x="80" y="2325"/>
                      <a:pt x="102" y="2387"/>
                    </a:cubicBezTo>
                    <a:cubicBezTo>
                      <a:pt x="130" y="2463"/>
                      <a:pt x="205" y="2515"/>
                      <a:pt x="248" y="2580"/>
                    </a:cubicBezTo>
                    <a:cubicBezTo>
                      <a:pt x="234" y="2587"/>
                      <a:pt x="219" y="2598"/>
                      <a:pt x="221" y="2599"/>
                    </a:cubicBezTo>
                    <a:cubicBezTo>
                      <a:pt x="238" y="2619"/>
                      <a:pt x="266" y="2628"/>
                      <a:pt x="267" y="2656"/>
                    </a:cubicBezTo>
                    <a:cubicBezTo>
                      <a:pt x="269" y="2683"/>
                      <a:pt x="248" y="2725"/>
                      <a:pt x="245" y="2758"/>
                    </a:cubicBezTo>
                    <a:cubicBezTo>
                      <a:pt x="241" y="2791"/>
                      <a:pt x="218" y="2837"/>
                      <a:pt x="218" y="2868"/>
                    </a:cubicBezTo>
                    <a:cubicBezTo>
                      <a:pt x="218" y="2901"/>
                      <a:pt x="238" y="2917"/>
                      <a:pt x="247" y="2943"/>
                    </a:cubicBezTo>
                    <a:cubicBezTo>
                      <a:pt x="258" y="2971"/>
                      <a:pt x="285" y="2985"/>
                      <a:pt x="299" y="3011"/>
                    </a:cubicBezTo>
                    <a:cubicBezTo>
                      <a:pt x="310" y="3036"/>
                      <a:pt x="309" y="3076"/>
                      <a:pt x="326" y="3100"/>
                    </a:cubicBezTo>
                    <a:cubicBezTo>
                      <a:pt x="343" y="3124"/>
                      <a:pt x="344" y="3159"/>
                      <a:pt x="365" y="3183"/>
                    </a:cubicBezTo>
                    <a:cubicBezTo>
                      <a:pt x="384" y="3205"/>
                      <a:pt x="431" y="3198"/>
                      <a:pt x="452" y="3219"/>
                    </a:cubicBezTo>
                    <a:lnTo>
                      <a:pt x="515" y="3275"/>
                    </a:lnTo>
                    <a:cubicBezTo>
                      <a:pt x="536" y="3294"/>
                      <a:pt x="547" y="3327"/>
                      <a:pt x="569" y="3345"/>
                    </a:cubicBezTo>
                    <a:cubicBezTo>
                      <a:pt x="589" y="3366"/>
                      <a:pt x="604" y="3393"/>
                      <a:pt x="625" y="3413"/>
                    </a:cubicBezTo>
                    <a:cubicBezTo>
                      <a:pt x="647" y="3432"/>
                      <a:pt x="666" y="3455"/>
                      <a:pt x="688" y="3473"/>
                    </a:cubicBezTo>
                    <a:cubicBezTo>
                      <a:pt x="713" y="3490"/>
                      <a:pt x="749" y="3488"/>
                      <a:pt x="770" y="3508"/>
                    </a:cubicBezTo>
                    <a:cubicBezTo>
                      <a:pt x="792" y="3527"/>
                      <a:pt x="805" y="3557"/>
                      <a:pt x="829" y="3578"/>
                    </a:cubicBezTo>
                    <a:cubicBezTo>
                      <a:pt x="851" y="3597"/>
                      <a:pt x="870" y="3623"/>
                      <a:pt x="893" y="3641"/>
                    </a:cubicBezTo>
                    <a:cubicBezTo>
                      <a:pt x="918" y="3660"/>
                      <a:pt x="955" y="3652"/>
                      <a:pt x="982" y="3666"/>
                    </a:cubicBezTo>
                    <a:cubicBezTo>
                      <a:pt x="1010" y="3680"/>
                      <a:pt x="1039" y="3695"/>
                      <a:pt x="1074" y="3696"/>
                    </a:cubicBezTo>
                    <a:cubicBezTo>
                      <a:pt x="1076" y="3696"/>
                      <a:pt x="1077" y="3696"/>
                      <a:pt x="1079" y="3696"/>
                    </a:cubicBezTo>
                    <a:cubicBezTo>
                      <a:pt x="1113" y="3696"/>
                      <a:pt x="1155" y="3674"/>
                      <a:pt x="1188" y="3673"/>
                    </a:cubicBezTo>
                    <a:cubicBezTo>
                      <a:pt x="1224" y="3671"/>
                      <a:pt x="1258" y="3667"/>
                      <a:pt x="1294" y="3659"/>
                    </a:cubicBezTo>
                    <a:cubicBezTo>
                      <a:pt x="1312" y="3655"/>
                      <a:pt x="1332" y="3647"/>
                      <a:pt x="1348" y="3647"/>
                    </a:cubicBezTo>
                    <a:cubicBezTo>
                      <a:pt x="1361" y="3647"/>
                      <a:pt x="1373" y="3652"/>
                      <a:pt x="1381" y="3667"/>
                    </a:cubicBezTo>
                    <a:cubicBezTo>
                      <a:pt x="1381" y="3667"/>
                      <a:pt x="1381" y="3668"/>
                      <a:pt x="1381" y="3668"/>
                    </a:cubicBezTo>
                    <a:cubicBezTo>
                      <a:pt x="1382" y="3668"/>
                      <a:pt x="1389" y="3647"/>
                      <a:pt x="1388" y="3645"/>
                    </a:cubicBezTo>
                    <a:cubicBezTo>
                      <a:pt x="1382" y="3616"/>
                      <a:pt x="1371" y="3609"/>
                      <a:pt x="1356" y="3609"/>
                    </a:cubicBezTo>
                    <a:cubicBezTo>
                      <a:pt x="1351" y="3609"/>
                      <a:pt x="1345" y="3610"/>
                      <a:pt x="1339" y="3611"/>
                    </a:cubicBezTo>
                    <a:cubicBezTo>
                      <a:pt x="1310" y="3616"/>
                      <a:pt x="1275" y="3638"/>
                      <a:pt x="1246" y="3638"/>
                    </a:cubicBezTo>
                    <a:cubicBezTo>
                      <a:pt x="1243" y="3638"/>
                      <a:pt x="1239" y="3638"/>
                      <a:pt x="1236" y="3637"/>
                    </a:cubicBezTo>
                    <a:cubicBezTo>
                      <a:pt x="1209" y="3632"/>
                      <a:pt x="1178" y="3633"/>
                      <a:pt x="1149" y="3630"/>
                    </a:cubicBezTo>
                    <a:cubicBezTo>
                      <a:pt x="1121" y="3626"/>
                      <a:pt x="1093" y="3622"/>
                      <a:pt x="1067" y="3611"/>
                    </a:cubicBezTo>
                    <a:cubicBezTo>
                      <a:pt x="1039" y="3598"/>
                      <a:pt x="1037" y="3543"/>
                      <a:pt x="1013" y="3527"/>
                    </a:cubicBezTo>
                    <a:cubicBezTo>
                      <a:pt x="991" y="3509"/>
                      <a:pt x="965" y="3499"/>
                      <a:pt x="944" y="3477"/>
                    </a:cubicBezTo>
                    <a:cubicBezTo>
                      <a:pt x="927" y="3454"/>
                      <a:pt x="903" y="3437"/>
                      <a:pt x="887" y="3413"/>
                    </a:cubicBezTo>
                    <a:cubicBezTo>
                      <a:pt x="869" y="3389"/>
                      <a:pt x="834" y="3392"/>
                      <a:pt x="818" y="3366"/>
                    </a:cubicBezTo>
                    <a:cubicBezTo>
                      <a:pt x="803" y="3344"/>
                      <a:pt x="818" y="3282"/>
                      <a:pt x="803" y="3261"/>
                    </a:cubicBezTo>
                    <a:cubicBezTo>
                      <a:pt x="785" y="3239"/>
                      <a:pt x="772" y="3224"/>
                      <a:pt x="757" y="3204"/>
                    </a:cubicBezTo>
                    <a:cubicBezTo>
                      <a:pt x="743" y="3184"/>
                      <a:pt x="706" y="3192"/>
                      <a:pt x="693" y="3172"/>
                    </a:cubicBezTo>
                    <a:cubicBezTo>
                      <a:pt x="683" y="3158"/>
                      <a:pt x="680" y="3140"/>
                      <a:pt x="675" y="3121"/>
                    </a:cubicBezTo>
                    <a:cubicBezTo>
                      <a:pt x="682" y="3113"/>
                      <a:pt x="686" y="3103"/>
                      <a:pt x="682" y="3102"/>
                    </a:cubicBezTo>
                    <a:cubicBezTo>
                      <a:pt x="672" y="3093"/>
                      <a:pt x="661" y="3087"/>
                      <a:pt x="649" y="3078"/>
                    </a:cubicBezTo>
                    <a:cubicBezTo>
                      <a:pt x="639" y="3067"/>
                      <a:pt x="626" y="3056"/>
                      <a:pt x="618" y="3045"/>
                    </a:cubicBezTo>
                    <a:cubicBezTo>
                      <a:pt x="604" y="3027"/>
                      <a:pt x="603" y="2996"/>
                      <a:pt x="589" y="2976"/>
                    </a:cubicBezTo>
                    <a:cubicBezTo>
                      <a:pt x="576" y="2957"/>
                      <a:pt x="545" y="2956"/>
                      <a:pt x="532" y="2937"/>
                    </a:cubicBezTo>
                    <a:cubicBezTo>
                      <a:pt x="527" y="2930"/>
                      <a:pt x="518" y="2923"/>
                      <a:pt x="510" y="2917"/>
                    </a:cubicBezTo>
                    <a:cubicBezTo>
                      <a:pt x="490" y="2869"/>
                      <a:pt x="481" y="2818"/>
                      <a:pt x="463" y="2771"/>
                    </a:cubicBezTo>
                    <a:cubicBezTo>
                      <a:pt x="452" y="2727"/>
                      <a:pt x="448" y="2681"/>
                      <a:pt x="442" y="2634"/>
                    </a:cubicBezTo>
                    <a:lnTo>
                      <a:pt x="442" y="2634"/>
                    </a:lnTo>
                    <a:cubicBezTo>
                      <a:pt x="465" y="2681"/>
                      <a:pt x="489" y="2727"/>
                      <a:pt x="522" y="2766"/>
                    </a:cubicBezTo>
                    <a:cubicBezTo>
                      <a:pt x="551" y="2789"/>
                      <a:pt x="571" y="2806"/>
                      <a:pt x="595" y="2825"/>
                    </a:cubicBezTo>
                    <a:cubicBezTo>
                      <a:pt x="603" y="2844"/>
                      <a:pt x="611" y="2861"/>
                      <a:pt x="624" y="2879"/>
                    </a:cubicBezTo>
                    <a:cubicBezTo>
                      <a:pt x="654" y="2930"/>
                      <a:pt x="687" y="2982"/>
                      <a:pt x="723" y="3029"/>
                    </a:cubicBezTo>
                    <a:cubicBezTo>
                      <a:pt x="763" y="3076"/>
                      <a:pt x="818" y="3109"/>
                      <a:pt x="859" y="3154"/>
                    </a:cubicBezTo>
                    <a:cubicBezTo>
                      <a:pt x="899" y="3199"/>
                      <a:pt x="933" y="3254"/>
                      <a:pt x="977" y="3297"/>
                    </a:cubicBezTo>
                    <a:cubicBezTo>
                      <a:pt x="1024" y="3341"/>
                      <a:pt x="1067" y="3389"/>
                      <a:pt x="1121" y="3425"/>
                    </a:cubicBezTo>
                    <a:cubicBezTo>
                      <a:pt x="1173" y="3459"/>
                      <a:pt x="1236" y="3473"/>
                      <a:pt x="1294" y="3495"/>
                    </a:cubicBezTo>
                    <a:cubicBezTo>
                      <a:pt x="1332" y="3526"/>
                      <a:pt x="1370" y="3557"/>
                      <a:pt x="1414" y="3579"/>
                    </a:cubicBezTo>
                    <a:cubicBezTo>
                      <a:pt x="1459" y="3605"/>
                      <a:pt x="1518" y="3603"/>
                      <a:pt x="1566" y="3619"/>
                    </a:cubicBezTo>
                    <a:cubicBezTo>
                      <a:pt x="1616" y="3633"/>
                      <a:pt x="1667" y="3649"/>
                      <a:pt x="1721" y="3649"/>
                    </a:cubicBezTo>
                    <a:cubicBezTo>
                      <a:pt x="1726" y="3649"/>
                      <a:pt x="1732" y="3648"/>
                      <a:pt x="1738" y="3648"/>
                    </a:cubicBezTo>
                    <a:cubicBezTo>
                      <a:pt x="1799" y="3645"/>
                      <a:pt x="1857" y="3612"/>
                      <a:pt x="1912" y="3601"/>
                    </a:cubicBezTo>
                    <a:cubicBezTo>
                      <a:pt x="1953" y="3592"/>
                      <a:pt x="1992" y="3578"/>
                      <a:pt x="2029" y="3561"/>
                    </a:cubicBezTo>
                    <a:cubicBezTo>
                      <a:pt x="2105" y="3578"/>
                      <a:pt x="2180" y="3594"/>
                      <a:pt x="2257" y="3596"/>
                    </a:cubicBezTo>
                    <a:cubicBezTo>
                      <a:pt x="2259" y="3596"/>
                      <a:pt x="2261" y="3596"/>
                      <a:pt x="2263" y="3596"/>
                    </a:cubicBezTo>
                    <a:cubicBezTo>
                      <a:pt x="2353" y="3596"/>
                      <a:pt x="2437" y="3564"/>
                      <a:pt x="2522" y="3546"/>
                    </a:cubicBezTo>
                    <a:cubicBezTo>
                      <a:pt x="2618" y="3526"/>
                      <a:pt x="2711" y="3495"/>
                      <a:pt x="2797" y="3447"/>
                    </a:cubicBezTo>
                    <a:cubicBezTo>
                      <a:pt x="2881" y="3396"/>
                      <a:pt x="2945" y="3319"/>
                      <a:pt x="3013" y="3254"/>
                    </a:cubicBezTo>
                    <a:cubicBezTo>
                      <a:pt x="3069" y="3204"/>
                      <a:pt x="3116" y="3147"/>
                      <a:pt x="3159" y="3085"/>
                    </a:cubicBezTo>
                    <a:cubicBezTo>
                      <a:pt x="3204" y="3053"/>
                      <a:pt x="3247" y="3016"/>
                      <a:pt x="3288" y="2979"/>
                    </a:cubicBezTo>
                    <a:cubicBezTo>
                      <a:pt x="3333" y="2938"/>
                      <a:pt x="3349" y="2873"/>
                      <a:pt x="3386" y="2826"/>
                    </a:cubicBezTo>
                    <a:cubicBezTo>
                      <a:pt x="3426" y="2781"/>
                      <a:pt x="3482" y="2744"/>
                      <a:pt x="3515" y="2690"/>
                    </a:cubicBezTo>
                    <a:cubicBezTo>
                      <a:pt x="3548" y="2638"/>
                      <a:pt x="3567" y="2579"/>
                      <a:pt x="3592" y="2522"/>
                    </a:cubicBezTo>
                    <a:cubicBezTo>
                      <a:pt x="3616" y="2466"/>
                      <a:pt x="3654" y="2411"/>
                      <a:pt x="3668" y="2349"/>
                    </a:cubicBezTo>
                    <a:cubicBezTo>
                      <a:pt x="3684" y="2287"/>
                      <a:pt x="3678" y="2222"/>
                      <a:pt x="3682" y="2160"/>
                    </a:cubicBezTo>
                    <a:cubicBezTo>
                      <a:pt x="3689" y="2098"/>
                      <a:pt x="3678" y="2036"/>
                      <a:pt x="3678" y="1975"/>
                    </a:cubicBezTo>
                    <a:cubicBezTo>
                      <a:pt x="3675" y="1913"/>
                      <a:pt x="3708" y="1848"/>
                      <a:pt x="3698" y="1785"/>
                    </a:cubicBezTo>
                    <a:cubicBezTo>
                      <a:pt x="3691" y="1743"/>
                      <a:pt x="3668" y="1706"/>
                      <a:pt x="3646" y="1670"/>
                    </a:cubicBezTo>
                    <a:cubicBezTo>
                      <a:pt x="3629" y="1628"/>
                      <a:pt x="3609" y="1585"/>
                      <a:pt x="3595" y="1544"/>
                    </a:cubicBezTo>
                    <a:cubicBezTo>
                      <a:pt x="3581" y="1504"/>
                      <a:pt x="3563" y="1465"/>
                      <a:pt x="3544" y="1430"/>
                    </a:cubicBezTo>
                    <a:cubicBezTo>
                      <a:pt x="3540" y="1397"/>
                      <a:pt x="3536" y="1362"/>
                      <a:pt x="3529" y="1330"/>
                    </a:cubicBezTo>
                    <a:cubicBezTo>
                      <a:pt x="3493" y="1153"/>
                      <a:pt x="3404" y="989"/>
                      <a:pt x="3310" y="838"/>
                    </a:cubicBezTo>
                    <a:cubicBezTo>
                      <a:pt x="3219" y="685"/>
                      <a:pt x="3113" y="536"/>
                      <a:pt x="2973" y="419"/>
                    </a:cubicBezTo>
                    <a:cubicBezTo>
                      <a:pt x="2835" y="302"/>
                      <a:pt x="2683" y="198"/>
                      <a:pt x="2511" y="130"/>
                    </a:cubicBezTo>
                    <a:cubicBezTo>
                      <a:pt x="2349" y="69"/>
                      <a:pt x="2175" y="50"/>
                      <a:pt x="2000" y="50"/>
                    </a:cubicBezTo>
                    <a:cubicBezTo>
                      <a:pt x="1987" y="50"/>
                      <a:pt x="1974" y="50"/>
                      <a:pt x="1961" y="51"/>
                    </a:cubicBezTo>
                    <a:cubicBezTo>
                      <a:pt x="1792" y="52"/>
                      <a:pt x="1608" y="89"/>
                      <a:pt x="1449" y="188"/>
                    </a:cubicBezTo>
                    <a:cubicBezTo>
                      <a:pt x="1444" y="176"/>
                      <a:pt x="1437" y="170"/>
                      <a:pt x="1430" y="168"/>
                    </a:cubicBezTo>
                    <a:cubicBezTo>
                      <a:pt x="1480" y="140"/>
                      <a:pt x="1532" y="113"/>
                      <a:pt x="1586" y="86"/>
                    </a:cubicBezTo>
                    <a:cubicBezTo>
                      <a:pt x="1631" y="64"/>
                      <a:pt x="1684" y="36"/>
                      <a:pt x="1737" y="36"/>
                    </a:cubicBezTo>
                    <a:cubicBezTo>
                      <a:pt x="1752" y="36"/>
                      <a:pt x="1768" y="38"/>
                      <a:pt x="1783" y="44"/>
                    </a:cubicBezTo>
                    <a:cubicBezTo>
                      <a:pt x="1783" y="44"/>
                      <a:pt x="1783" y="44"/>
                      <a:pt x="1783" y="44"/>
                    </a:cubicBezTo>
                    <a:cubicBezTo>
                      <a:pt x="1787" y="44"/>
                      <a:pt x="1787" y="20"/>
                      <a:pt x="1783" y="19"/>
                    </a:cubicBezTo>
                    <a:cubicBezTo>
                      <a:pt x="1760" y="6"/>
                      <a:pt x="1738" y="0"/>
                      <a:pt x="1717"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29"/>
              <p:cNvSpPr/>
              <p:nvPr/>
            </p:nvSpPr>
            <p:spPr>
              <a:xfrm>
                <a:off x="1880975" y="3892575"/>
                <a:ext cx="93100" cy="91800"/>
              </a:xfrm>
              <a:custGeom>
                <a:rect b="b" l="l" r="r" t="t"/>
                <a:pathLst>
                  <a:path extrusionOk="0" h="3672" w="3724">
                    <a:moveTo>
                      <a:pt x="2127" y="638"/>
                    </a:moveTo>
                    <a:lnTo>
                      <a:pt x="2127" y="638"/>
                    </a:lnTo>
                    <a:cubicBezTo>
                      <a:pt x="2182" y="658"/>
                      <a:pt x="2236" y="678"/>
                      <a:pt x="2289" y="703"/>
                    </a:cubicBezTo>
                    <a:cubicBezTo>
                      <a:pt x="2278" y="704"/>
                      <a:pt x="2270" y="706"/>
                      <a:pt x="2260" y="707"/>
                    </a:cubicBezTo>
                    <a:cubicBezTo>
                      <a:pt x="2216" y="684"/>
                      <a:pt x="2172" y="662"/>
                      <a:pt x="2127" y="638"/>
                    </a:cubicBezTo>
                    <a:close/>
                    <a:moveTo>
                      <a:pt x="1597" y="771"/>
                    </a:moveTo>
                    <a:cubicBezTo>
                      <a:pt x="1704" y="773"/>
                      <a:pt x="1817" y="795"/>
                      <a:pt x="1932" y="828"/>
                    </a:cubicBezTo>
                    <a:cubicBezTo>
                      <a:pt x="1918" y="837"/>
                      <a:pt x="1903" y="845"/>
                      <a:pt x="1886" y="854"/>
                    </a:cubicBezTo>
                    <a:cubicBezTo>
                      <a:pt x="1751" y="816"/>
                      <a:pt x="1610" y="793"/>
                      <a:pt x="1465" y="790"/>
                    </a:cubicBezTo>
                    <a:cubicBezTo>
                      <a:pt x="1506" y="780"/>
                      <a:pt x="1549" y="771"/>
                      <a:pt x="1597" y="771"/>
                    </a:cubicBezTo>
                    <a:close/>
                    <a:moveTo>
                      <a:pt x="1993" y="848"/>
                    </a:moveTo>
                    <a:cubicBezTo>
                      <a:pt x="2013" y="854"/>
                      <a:pt x="2031" y="856"/>
                      <a:pt x="2050" y="864"/>
                    </a:cubicBezTo>
                    <a:cubicBezTo>
                      <a:pt x="2069" y="872"/>
                      <a:pt x="2088" y="883"/>
                      <a:pt x="2105" y="892"/>
                    </a:cubicBezTo>
                    <a:cubicBezTo>
                      <a:pt x="2082" y="893"/>
                      <a:pt x="2057" y="897"/>
                      <a:pt x="2031" y="900"/>
                    </a:cubicBezTo>
                    <a:cubicBezTo>
                      <a:pt x="2007" y="890"/>
                      <a:pt x="1980" y="882"/>
                      <a:pt x="1952" y="872"/>
                    </a:cubicBezTo>
                    <a:lnTo>
                      <a:pt x="1993" y="848"/>
                    </a:lnTo>
                    <a:close/>
                    <a:moveTo>
                      <a:pt x="2171" y="936"/>
                    </a:moveTo>
                    <a:cubicBezTo>
                      <a:pt x="2178" y="936"/>
                      <a:pt x="2185" y="936"/>
                      <a:pt x="2192" y="937"/>
                    </a:cubicBezTo>
                    <a:cubicBezTo>
                      <a:pt x="2248" y="971"/>
                      <a:pt x="2302" y="1009"/>
                      <a:pt x="2354" y="1048"/>
                    </a:cubicBezTo>
                    <a:cubicBezTo>
                      <a:pt x="2302" y="1014"/>
                      <a:pt x="2247" y="985"/>
                      <a:pt x="2189" y="959"/>
                    </a:cubicBezTo>
                    <a:cubicBezTo>
                      <a:pt x="2171" y="951"/>
                      <a:pt x="2150" y="944"/>
                      <a:pt x="2130" y="937"/>
                    </a:cubicBezTo>
                    <a:cubicBezTo>
                      <a:pt x="2144" y="937"/>
                      <a:pt x="2157" y="936"/>
                      <a:pt x="2171" y="936"/>
                    </a:cubicBezTo>
                    <a:close/>
                    <a:moveTo>
                      <a:pt x="2357" y="728"/>
                    </a:moveTo>
                    <a:cubicBezTo>
                      <a:pt x="2483" y="790"/>
                      <a:pt x="2606" y="864"/>
                      <a:pt x="2724" y="941"/>
                    </a:cubicBezTo>
                    <a:cubicBezTo>
                      <a:pt x="2742" y="954"/>
                      <a:pt x="2759" y="967"/>
                      <a:pt x="2777" y="980"/>
                    </a:cubicBezTo>
                    <a:cubicBezTo>
                      <a:pt x="2781" y="987"/>
                      <a:pt x="2785" y="995"/>
                      <a:pt x="2790" y="1002"/>
                    </a:cubicBezTo>
                    <a:cubicBezTo>
                      <a:pt x="2793" y="1024"/>
                      <a:pt x="2793" y="1047"/>
                      <a:pt x="2790" y="1068"/>
                    </a:cubicBezTo>
                    <a:cubicBezTo>
                      <a:pt x="2668" y="945"/>
                      <a:pt x="2519" y="852"/>
                      <a:pt x="2372" y="768"/>
                    </a:cubicBezTo>
                    <a:cubicBezTo>
                      <a:pt x="2351" y="755"/>
                      <a:pt x="2329" y="744"/>
                      <a:pt x="2309" y="733"/>
                    </a:cubicBezTo>
                    <a:cubicBezTo>
                      <a:pt x="2324" y="732"/>
                      <a:pt x="2339" y="731"/>
                      <a:pt x="2357" y="728"/>
                    </a:cubicBezTo>
                    <a:close/>
                    <a:moveTo>
                      <a:pt x="1457" y="1090"/>
                    </a:moveTo>
                    <a:cubicBezTo>
                      <a:pt x="1443" y="1091"/>
                      <a:pt x="1429" y="1095"/>
                      <a:pt x="1415" y="1097"/>
                    </a:cubicBezTo>
                    <a:cubicBezTo>
                      <a:pt x="1402" y="1098"/>
                      <a:pt x="1387" y="1104"/>
                      <a:pt x="1373" y="1105"/>
                    </a:cubicBezTo>
                    <a:cubicBezTo>
                      <a:pt x="1369" y="1104"/>
                      <a:pt x="1369" y="1098"/>
                      <a:pt x="1369" y="1095"/>
                    </a:cubicBezTo>
                    <a:cubicBezTo>
                      <a:pt x="1398" y="1091"/>
                      <a:pt x="1428" y="1091"/>
                      <a:pt x="1457" y="1090"/>
                    </a:cubicBezTo>
                    <a:close/>
                    <a:moveTo>
                      <a:pt x="2819" y="1048"/>
                    </a:moveTo>
                    <a:cubicBezTo>
                      <a:pt x="2833" y="1071"/>
                      <a:pt x="2848" y="1091"/>
                      <a:pt x="2861" y="1113"/>
                    </a:cubicBezTo>
                    <a:cubicBezTo>
                      <a:pt x="2861" y="1113"/>
                      <a:pt x="2861" y="1113"/>
                      <a:pt x="2861" y="1114"/>
                    </a:cubicBezTo>
                    <a:lnTo>
                      <a:pt x="2861" y="1114"/>
                    </a:lnTo>
                    <a:cubicBezTo>
                      <a:pt x="2846" y="1103"/>
                      <a:pt x="2831" y="1092"/>
                      <a:pt x="2814" y="1080"/>
                    </a:cubicBezTo>
                    <a:cubicBezTo>
                      <a:pt x="2815" y="1071"/>
                      <a:pt x="2815" y="1058"/>
                      <a:pt x="2819" y="1048"/>
                    </a:cubicBezTo>
                    <a:close/>
                    <a:moveTo>
                      <a:pt x="1327" y="1099"/>
                    </a:moveTo>
                    <a:cubicBezTo>
                      <a:pt x="1329" y="1105"/>
                      <a:pt x="1329" y="1110"/>
                      <a:pt x="1330" y="1113"/>
                    </a:cubicBezTo>
                    <a:cubicBezTo>
                      <a:pt x="1220" y="1137"/>
                      <a:pt x="1113" y="1171"/>
                      <a:pt x="1007" y="1219"/>
                    </a:cubicBezTo>
                    <a:cubicBezTo>
                      <a:pt x="1014" y="1205"/>
                      <a:pt x="1021" y="1189"/>
                      <a:pt x="1027" y="1175"/>
                    </a:cubicBezTo>
                    <a:cubicBezTo>
                      <a:pt x="1081" y="1153"/>
                      <a:pt x="1136" y="1137"/>
                      <a:pt x="1195" y="1123"/>
                    </a:cubicBezTo>
                    <a:cubicBezTo>
                      <a:pt x="1238" y="1112"/>
                      <a:pt x="1283" y="1106"/>
                      <a:pt x="1327" y="1099"/>
                    </a:cubicBezTo>
                    <a:close/>
                    <a:moveTo>
                      <a:pt x="1680" y="1282"/>
                    </a:moveTo>
                    <a:cubicBezTo>
                      <a:pt x="1706" y="1284"/>
                      <a:pt x="1732" y="1287"/>
                      <a:pt x="1758" y="1289"/>
                    </a:cubicBezTo>
                    <a:cubicBezTo>
                      <a:pt x="1724" y="1296"/>
                      <a:pt x="1693" y="1310"/>
                      <a:pt x="1663" y="1324"/>
                    </a:cubicBezTo>
                    <a:cubicBezTo>
                      <a:pt x="1666" y="1310"/>
                      <a:pt x="1669" y="1296"/>
                      <a:pt x="1671" y="1282"/>
                    </a:cubicBezTo>
                    <a:close/>
                    <a:moveTo>
                      <a:pt x="971" y="1360"/>
                    </a:moveTo>
                    <a:cubicBezTo>
                      <a:pt x="963" y="1365"/>
                      <a:pt x="953" y="1372"/>
                      <a:pt x="943" y="1377"/>
                    </a:cubicBezTo>
                    <a:cubicBezTo>
                      <a:pt x="946" y="1373"/>
                      <a:pt x="946" y="1371"/>
                      <a:pt x="948" y="1366"/>
                    </a:cubicBezTo>
                    <a:cubicBezTo>
                      <a:pt x="954" y="1365"/>
                      <a:pt x="963" y="1364"/>
                      <a:pt x="971" y="1360"/>
                    </a:cubicBezTo>
                    <a:close/>
                    <a:moveTo>
                      <a:pt x="1838" y="1302"/>
                    </a:moveTo>
                    <a:cubicBezTo>
                      <a:pt x="1871" y="1306"/>
                      <a:pt x="1903" y="1311"/>
                      <a:pt x="1933" y="1325"/>
                    </a:cubicBezTo>
                    <a:cubicBezTo>
                      <a:pt x="2007" y="1355"/>
                      <a:pt x="2062" y="1419"/>
                      <a:pt x="2116" y="1470"/>
                    </a:cubicBezTo>
                    <a:cubicBezTo>
                      <a:pt x="2062" y="1441"/>
                      <a:pt x="2006" y="1419"/>
                      <a:pt x="1948" y="1399"/>
                    </a:cubicBezTo>
                    <a:cubicBezTo>
                      <a:pt x="1871" y="1375"/>
                      <a:pt x="1790" y="1355"/>
                      <a:pt x="1707" y="1350"/>
                    </a:cubicBezTo>
                    <a:cubicBezTo>
                      <a:pt x="1749" y="1331"/>
                      <a:pt x="1793" y="1313"/>
                      <a:pt x="1838" y="1302"/>
                    </a:cubicBezTo>
                    <a:close/>
                    <a:moveTo>
                      <a:pt x="3137" y="587"/>
                    </a:moveTo>
                    <a:lnTo>
                      <a:pt x="3137" y="587"/>
                    </a:lnTo>
                    <a:cubicBezTo>
                      <a:pt x="3151" y="597"/>
                      <a:pt x="3165" y="609"/>
                      <a:pt x="3177" y="623"/>
                    </a:cubicBezTo>
                    <a:cubicBezTo>
                      <a:pt x="3232" y="682"/>
                      <a:pt x="3283" y="742"/>
                      <a:pt x="3330" y="808"/>
                    </a:cubicBezTo>
                    <a:cubicBezTo>
                      <a:pt x="3377" y="872"/>
                      <a:pt x="3414" y="947"/>
                      <a:pt x="3441" y="1024"/>
                    </a:cubicBezTo>
                    <a:cubicBezTo>
                      <a:pt x="3469" y="1105"/>
                      <a:pt x="3441" y="1196"/>
                      <a:pt x="3448" y="1276"/>
                    </a:cubicBezTo>
                    <a:cubicBezTo>
                      <a:pt x="3455" y="1357"/>
                      <a:pt x="3462" y="1435"/>
                      <a:pt x="3448" y="1516"/>
                    </a:cubicBezTo>
                    <a:cubicBezTo>
                      <a:pt x="3447" y="1529"/>
                      <a:pt x="3444" y="1538"/>
                      <a:pt x="3441" y="1551"/>
                    </a:cubicBezTo>
                    <a:cubicBezTo>
                      <a:pt x="3416" y="1478"/>
                      <a:pt x="3383" y="1409"/>
                      <a:pt x="3345" y="1344"/>
                    </a:cubicBezTo>
                    <a:cubicBezTo>
                      <a:pt x="3355" y="1313"/>
                      <a:pt x="3361" y="1281"/>
                      <a:pt x="3357" y="1249"/>
                    </a:cubicBezTo>
                    <a:cubicBezTo>
                      <a:pt x="3349" y="1187"/>
                      <a:pt x="3328" y="1130"/>
                      <a:pt x="3316" y="1069"/>
                    </a:cubicBezTo>
                    <a:cubicBezTo>
                      <a:pt x="3304" y="1007"/>
                      <a:pt x="3283" y="948"/>
                      <a:pt x="3262" y="886"/>
                    </a:cubicBezTo>
                    <a:cubicBezTo>
                      <a:pt x="3244" y="824"/>
                      <a:pt x="3192" y="780"/>
                      <a:pt x="3165" y="724"/>
                    </a:cubicBezTo>
                    <a:cubicBezTo>
                      <a:pt x="3148" y="685"/>
                      <a:pt x="3148" y="632"/>
                      <a:pt x="3137" y="587"/>
                    </a:cubicBezTo>
                    <a:close/>
                    <a:moveTo>
                      <a:pt x="2475" y="1137"/>
                    </a:moveTo>
                    <a:cubicBezTo>
                      <a:pt x="2622" y="1241"/>
                      <a:pt x="2788" y="1344"/>
                      <a:pt x="2876" y="1508"/>
                    </a:cubicBezTo>
                    <a:cubicBezTo>
                      <a:pt x="2891" y="1536"/>
                      <a:pt x="2903" y="1566"/>
                      <a:pt x="2916" y="1595"/>
                    </a:cubicBezTo>
                    <a:cubicBezTo>
                      <a:pt x="2903" y="1573"/>
                      <a:pt x="2891" y="1549"/>
                      <a:pt x="2877" y="1529"/>
                    </a:cubicBezTo>
                    <a:cubicBezTo>
                      <a:pt x="2812" y="1423"/>
                      <a:pt x="2717" y="1344"/>
                      <a:pt x="2618" y="1282"/>
                    </a:cubicBezTo>
                    <a:cubicBezTo>
                      <a:pt x="2574" y="1229"/>
                      <a:pt x="2526" y="1181"/>
                      <a:pt x="2475" y="1137"/>
                    </a:cubicBezTo>
                    <a:close/>
                    <a:moveTo>
                      <a:pt x="1601" y="1657"/>
                    </a:moveTo>
                    <a:lnTo>
                      <a:pt x="1601" y="1669"/>
                    </a:lnTo>
                    <a:cubicBezTo>
                      <a:pt x="1527" y="1691"/>
                      <a:pt x="1458" y="1728"/>
                      <a:pt x="1403" y="1777"/>
                    </a:cubicBezTo>
                    <a:cubicBezTo>
                      <a:pt x="1381" y="1793"/>
                      <a:pt x="1360" y="1815"/>
                      <a:pt x="1341" y="1840"/>
                    </a:cubicBezTo>
                    <a:cubicBezTo>
                      <a:pt x="1336" y="1841"/>
                      <a:pt x="1329" y="1843"/>
                      <a:pt x="1325" y="1845"/>
                    </a:cubicBezTo>
                    <a:cubicBezTo>
                      <a:pt x="1326" y="1841"/>
                      <a:pt x="1326" y="1836"/>
                      <a:pt x="1327" y="1833"/>
                    </a:cubicBezTo>
                    <a:cubicBezTo>
                      <a:pt x="1329" y="1829"/>
                      <a:pt x="1330" y="1826"/>
                      <a:pt x="1334" y="1822"/>
                    </a:cubicBezTo>
                    <a:cubicBezTo>
                      <a:pt x="1387" y="1739"/>
                      <a:pt x="1471" y="1702"/>
                      <a:pt x="1556" y="1675"/>
                    </a:cubicBezTo>
                    <a:cubicBezTo>
                      <a:pt x="1570" y="1668"/>
                      <a:pt x="1586" y="1662"/>
                      <a:pt x="1601" y="1657"/>
                    </a:cubicBezTo>
                    <a:close/>
                    <a:moveTo>
                      <a:pt x="659" y="1668"/>
                    </a:moveTo>
                    <a:cubicBezTo>
                      <a:pt x="659" y="1688"/>
                      <a:pt x="657" y="1709"/>
                      <a:pt x="657" y="1728"/>
                    </a:cubicBezTo>
                    <a:cubicBezTo>
                      <a:pt x="657" y="1767"/>
                      <a:pt x="660" y="1807"/>
                      <a:pt x="665" y="1847"/>
                    </a:cubicBezTo>
                    <a:cubicBezTo>
                      <a:pt x="659" y="1862"/>
                      <a:pt x="653" y="1877"/>
                      <a:pt x="648" y="1893"/>
                    </a:cubicBezTo>
                    <a:cubicBezTo>
                      <a:pt x="645" y="1815"/>
                      <a:pt x="648" y="1739"/>
                      <a:pt x="659" y="1668"/>
                    </a:cubicBezTo>
                    <a:close/>
                    <a:moveTo>
                      <a:pt x="3575" y="1705"/>
                    </a:moveTo>
                    <a:cubicBezTo>
                      <a:pt x="3575" y="1708"/>
                      <a:pt x="3576" y="1709"/>
                      <a:pt x="3576" y="1709"/>
                    </a:cubicBezTo>
                    <a:cubicBezTo>
                      <a:pt x="3582" y="1756"/>
                      <a:pt x="3593" y="1801"/>
                      <a:pt x="3595" y="1849"/>
                    </a:cubicBezTo>
                    <a:cubicBezTo>
                      <a:pt x="3600" y="1898"/>
                      <a:pt x="3595" y="1946"/>
                      <a:pt x="3589" y="1993"/>
                    </a:cubicBezTo>
                    <a:cubicBezTo>
                      <a:pt x="3584" y="2008"/>
                      <a:pt x="3576" y="2021"/>
                      <a:pt x="3565" y="2034"/>
                    </a:cubicBezTo>
                    <a:cubicBezTo>
                      <a:pt x="3557" y="2004"/>
                      <a:pt x="3549" y="1972"/>
                      <a:pt x="3542" y="1943"/>
                    </a:cubicBezTo>
                    <a:cubicBezTo>
                      <a:pt x="3536" y="1916"/>
                      <a:pt x="3525" y="1888"/>
                      <a:pt x="3516" y="1862"/>
                    </a:cubicBezTo>
                    <a:cubicBezTo>
                      <a:pt x="3538" y="1814"/>
                      <a:pt x="3561" y="1760"/>
                      <a:pt x="3575" y="1705"/>
                    </a:cubicBezTo>
                    <a:close/>
                    <a:moveTo>
                      <a:pt x="2485" y="1501"/>
                    </a:moveTo>
                    <a:lnTo>
                      <a:pt x="2485" y="1501"/>
                    </a:lnTo>
                    <a:cubicBezTo>
                      <a:pt x="2577" y="1642"/>
                      <a:pt x="2606" y="1818"/>
                      <a:pt x="2581" y="1955"/>
                    </a:cubicBezTo>
                    <a:cubicBezTo>
                      <a:pt x="2578" y="1984"/>
                      <a:pt x="2572" y="2015"/>
                      <a:pt x="2560" y="2046"/>
                    </a:cubicBezTo>
                    <a:cubicBezTo>
                      <a:pt x="2563" y="2005"/>
                      <a:pt x="2565" y="1962"/>
                      <a:pt x="2565" y="1921"/>
                    </a:cubicBezTo>
                    <a:cubicBezTo>
                      <a:pt x="2565" y="1827"/>
                      <a:pt x="2572" y="1728"/>
                      <a:pt x="2544" y="1629"/>
                    </a:cubicBezTo>
                    <a:cubicBezTo>
                      <a:pt x="2530" y="1585"/>
                      <a:pt x="2510" y="1543"/>
                      <a:pt x="2485" y="1501"/>
                    </a:cubicBezTo>
                    <a:close/>
                    <a:moveTo>
                      <a:pt x="1781" y="1612"/>
                    </a:moveTo>
                    <a:cubicBezTo>
                      <a:pt x="1801" y="1612"/>
                      <a:pt x="1822" y="1614"/>
                      <a:pt x="1843" y="1620"/>
                    </a:cubicBezTo>
                    <a:cubicBezTo>
                      <a:pt x="1944" y="1642"/>
                      <a:pt x="2040" y="1688"/>
                      <a:pt x="2112" y="1756"/>
                    </a:cubicBezTo>
                    <a:cubicBezTo>
                      <a:pt x="2124" y="1766"/>
                      <a:pt x="2132" y="1779"/>
                      <a:pt x="2144" y="1790"/>
                    </a:cubicBezTo>
                    <a:cubicBezTo>
                      <a:pt x="2123" y="1786"/>
                      <a:pt x="2102" y="1784"/>
                      <a:pt x="2080" y="1784"/>
                    </a:cubicBezTo>
                    <a:cubicBezTo>
                      <a:pt x="2018" y="1784"/>
                      <a:pt x="1954" y="1803"/>
                      <a:pt x="1899" y="1849"/>
                    </a:cubicBezTo>
                    <a:cubicBezTo>
                      <a:pt x="1863" y="1833"/>
                      <a:pt x="1824" y="1823"/>
                      <a:pt x="1785" y="1823"/>
                    </a:cubicBezTo>
                    <a:cubicBezTo>
                      <a:pt x="1776" y="1823"/>
                      <a:pt x="1767" y="1824"/>
                      <a:pt x="1758" y="1825"/>
                    </a:cubicBezTo>
                    <a:cubicBezTo>
                      <a:pt x="1698" y="1832"/>
                      <a:pt x="1655" y="1867"/>
                      <a:pt x="1618" y="1898"/>
                    </a:cubicBezTo>
                    <a:cubicBezTo>
                      <a:pt x="1613" y="1897"/>
                      <a:pt x="1608" y="1897"/>
                      <a:pt x="1604" y="1897"/>
                    </a:cubicBezTo>
                    <a:cubicBezTo>
                      <a:pt x="1579" y="1897"/>
                      <a:pt x="1554" y="1902"/>
                      <a:pt x="1528" y="1905"/>
                    </a:cubicBezTo>
                    <a:cubicBezTo>
                      <a:pt x="1480" y="1918"/>
                      <a:pt x="1446" y="1951"/>
                      <a:pt x="1409" y="1979"/>
                    </a:cubicBezTo>
                    <a:cubicBezTo>
                      <a:pt x="1380" y="1999"/>
                      <a:pt x="1340" y="2021"/>
                      <a:pt x="1314" y="2055"/>
                    </a:cubicBezTo>
                    <a:cubicBezTo>
                      <a:pt x="1314" y="2053"/>
                      <a:pt x="1314" y="2050"/>
                      <a:pt x="1312" y="2049"/>
                    </a:cubicBezTo>
                    <a:cubicBezTo>
                      <a:pt x="1327" y="1976"/>
                      <a:pt x="1359" y="1910"/>
                      <a:pt x="1402" y="1860"/>
                    </a:cubicBezTo>
                    <a:cubicBezTo>
                      <a:pt x="1445" y="1851"/>
                      <a:pt x="1491" y="1843"/>
                      <a:pt x="1535" y="1843"/>
                    </a:cubicBezTo>
                    <a:cubicBezTo>
                      <a:pt x="1571" y="1843"/>
                      <a:pt x="1605" y="1848"/>
                      <a:pt x="1637" y="1860"/>
                    </a:cubicBezTo>
                    <a:cubicBezTo>
                      <a:pt x="1637" y="1861"/>
                      <a:pt x="1637" y="1861"/>
                      <a:pt x="1637" y="1861"/>
                    </a:cubicBezTo>
                    <a:cubicBezTo>
                      <a:pt x="1640" y="1861"/>
                      <a:pt x="1645" y="1840"/>
                      <a:pt x="1643" y="1836"/>
                    </a:cubicBezTo>
                    <a:cubicBezTo>
                      <a:pt x="1604" y="1810"/>
                      <a:pt x="1563" y="1803"/>
                      <a:pt x="1521" y="1803"/>
                    </a:cubicBezTo>
                    <a:cubicBezTo>
                      <a:pt x="1502" y="1803"/>
                      <a:pt x="1482" y="1805"/>
                      <a:pt x="1462" y="1807"/>
                    </a:cubicBezTo>
                    <a:cubicBezTo>
                      <a:pt x="1501" y="1777"/>
                      <a:pt x="1545" y="1752"/>
                      <a:pt x="1596" y="1734"/>
                    </a:cubicBezTo>
                    <a:lnTo>
                      <a:pt x="1596" y="1734"/>
                    </a:lnTo>
                    <a:cubicBezTo>
                      <a:pt x="1594" y="1757"/>
                      <a:pt x="1594" y="1781"/>
                      <a:pt x="1589" y="1801"/>
                    </a:cubicBezTo>
                    <a:cubicBezTo>
                      <a:pt x="1588" y="1806"/>
                      <a:pt x="1597" y="1809"/>
                      <a:pt x="1605" y="1809"/>
                    </a:cubicBezTo>
                    <a:cubicBezTo>
                      <a:pt x="1609" y="1809"/>
                      <a:pt x="1613" y="1808"/>
                      <a:pt x="1614" y="1805"/>
                    </a:cubicBezTo>
                    <a:cubicBezTo>
                      <a:pt x="1622" y="1778"/>
                      <a:pt x="1627" y="1749"/>
                      <a:pt x="1632" y="1721"/>
                    </a:cubicBezTo>
                    <a:cubicBezTo>
                      <a:pt x="1677" y="1710"/>
                      <a:pt x="1724" y="1704"/>
                      <a:pt x="1770" y="1704"/>
                    </a:cubicBezTo>
                    <a:cubicBezTo>
                      <a:pt x="1835" y="1704"/>
                      <a:pt x="1898" y="1716"/>
                      <a:pt x="1955" y="1742"/>
                    </a:cubicBezTo>
                    <a:cubicBezTo>
                      <a:pt x="1957" y="1743"/>
                      <a:pt x="1959" y="1743"/>
                      <a:pt x="1961" y="1743"/>
                    </a:cubicBezTo>
                    <a:cubicBezTo>
                      <a:pt x="1980" y="1743"/>
                      <a:pt x="2001" y="1708"/>
                      <a:pt x="1980" y="1695"/>
                    </a:cubicBezTo>
                    <a:cubicBezTo>
                      <a:pt x="1914" y="1657"/>
                      <a:pt x="1838" y="1640"/>
                      <a:pt x="1762" y="1640"/>
                    </a:cubicBezTo>
                    <a:cubicBezTo>
                      <a:pt x="1720" y="1640"/>
                      <a:pt x="1679" y="1645"/>
                      <a:pt x="1638" y="1654"/>
                    </a:cubicBezTo>
                    <a:lnTo>
                      <a:pt x="1638" y="1639"/>
                    </a:lnTo>
                    <a:cubicBezTo>
                      <a:pt x="1684" y="1624"/>
                      <a:pt x="1732" y="1612"/>
                      <a:pt x="1781" y="1612"/>
                    </a:cubicBezTo>
                    <a:close/>
                    <a:moveTo>
                      <a:pt x="1630" y="1284"/>
                    </a:moveTo>
                    <a:cubicBezTo>
                      <a:pt x="1627" y="1298"/>
                      <a:pt x="1622" y="1311"/>
                      <a:pt x="1621" y="1326"/>
                    </a:cubicBezTo>
                    <a:cubicBezTo>
                      <a:pt x="1618" y="1332"/>
                      <a:pt x="1618" y="1338"/>
                      <a:pt x="1618" y="1340"/>
                    </a:cubicBezTo>
                    <a:cubicBezTo>
                      <a:pt x="1614" y="1344"/>
                      <a:pt x="1610" y="1347"/>
                      <a:pt x="1604" y="1350"/>
                    </a:cubicBezTo>
                    <a:cubicBezTo>
                      <a:pt x="1589" y="1351"/>
                      <a:pt x="1574" y="1351"/>
                      <a:pt x="1559" y="1353"/>
                    </a:cubicBezTo>
                    <a:cubicBezTo>
                      <a:pt x="1418" y="1379"/>
                      <a:pt x="1293" y="1457"/>
                      <a:pt x="1194" y="1562"/>
                    </a:cubicBezTo>
                    <a:cubicBezTo>
                      <a:pt x="1093" y="1665"/>
                      <a:pt x="1040" y="1803"/>
                      <a:pt x="1030" y="1947"/>
                    </a:cubicBezTo>
                    <a:cubicBezTo>
                      <a:pt x="1029" y="1961"/>
                      <a:pt x="1029" y="1977"/>
                      <a:pt x="1029" y="1991"/>
                    </a:cubicBezTo>
                    <a:cubicBezTo>
                      <a:pt x="1010" y="2008"/>
                      <a:pt x="987" y="2026"/>
                      <a:pt x="971" y="2046"/>
                    </a:cubicBezTo>
                    <a:cubicBezTo>
                      <a:pt x="960" y="2061"/>
                      <a:pt x="953" y="2078"/>
                      <a:pt x="943" y="2096"/>
                    </a:cubicBezTo>
                    <a:cubicBezTo>
                      <a:pt x="937" y="2074"/>
                      <a:pt x="932" y="2050"/>
                      <a:pt x="927" y="2028"/>
                    </a:cubicBezTo>
                    <a:cubicBezTo>
                      <a:pt x="943" y="1957"/>
                      <a:pt x="970" y="1887"/>
                      <a:pt x="999" y="1819"/>
                    </a:cubicBezTo>
                    <a:cubicBezTo>
                      <a:pt x="1026" y="1757"/>
                      <a:pt x="1056" y="1694"/>
                      <a:pt x="1092" y="1631"/>
                    </a:cubicBezTo>
                    <a:cubicBezTo>
                      <a:pt x="1129" y="1596"/>
                      <a:pt x="1168" y="1565"/>
                      <a:pt x="1204" y="1532"/>
                    </a:cubicBezTo>
                    <a:cubicBezTo>
                      <a:pt x="1294" y="1446"/>
                      <a:pt x="1391" y="1344"/>
                      <a:pt x="1521" y="1292"/>
                    </a:cubicBezTo>
                    <a:cubicBezTo>
                      <a:pt x="1559" y="1288"/>
                      <a:pt x="1594" y="1285"/>
                      <a:pt x="1630" y="1284"/>
                    </a:cubicBezTo>
                    <a:close/>
                    <a:moveTo>
                      <a:pt x="1136" y="607"/>
                    </a:moveTo>
                    <a:lnTo>
                      <a:pt x="1136" y="607"/>
                    </a:lnTo>
                    <a:cubicBezTo>
                      <a:pt x="1005" y="696"/>
                      <a:pt x="927" y="816"/>
                      <a:pt x="864" y="941"/>
                    </a:cubicBezTo>
                    <a:cubicBezTo>
                      <a:pt x="740" y="1017"/>
                      <a:pt x="630" y="1117"/>
                      <a:pt x="550" y="1241"/>
                    </a:cubicBezTo>
                    <a:cubicBezTo>
                      <a:pt x="426" y="1435"/>
                      <a:pt x="398" y="1653"/>
                      <a:pt x="404" y="1860"/>
                    </a:cubicBezTo>
                    <a:cubicBezTo>
                      <a:pt x="385" y="1939"/>
                      <a:pt x="378" y="2021"/>
                      <a:pt x="389" y="2107"/>
                    </a:cubicBezTo>
                    <a:cubicBezTo>
                      <a:pt x="379" y="2066"/>
                      <a:pt x="371" y="2024"/>
                      <a:pt x="364" y="1980"/>
                    </a:cubicBezTo>
                    <a:cubicBezTo>
                      <a:pt x="321" y="1698"/>
                      <a:pt x="308" y="1386"/>
                      <a:pt x="459" y="1112"/>
                    </a:cubicBezTo>
                    <a:cubicBezTo>
                      <a:pt x="597" y="865"/>
                      <a:pt x="844" y="687"/>
                      <a:pt x="1115" y="611"/>
                    </a:cubicBezTo>
                    <a:lnTo>
                      <a:pt x="1136" y="607"/>
                    </a:lnTo>
                    <a:close/>
                    <a:moveTo>
                      <a:pt x="1026" y="2070"/>
                    </a:moveTo>
                    <a:cubicBezTo>
                      <a:pt x="1030" y="2152"/>
                      <a:pt x="1051" y="2235"/>
                      <a:pt x="1092" y="2308"/>
                    </a:cubicBezTo>
                    <a:cubicBezTo>
                      <a:pt x="1084" y="2310"/>
                      <a:pt x="1077" y="2315"/>
                      <a:pt x="1067" y="2317"/>
                    </a:cubicBezTo>
                    <a:cubicBezTo>
                      <a:pt x="1037" y="2283"/>
                      <a:pt x="1010" y="2246"/>
                      <a:pt x="989" y="2205"/>
                    </a:cubicBezTo>
                    <a:lnTo>
                      <a:pt x="989" y="2184"/>
                    </a:lnTo>
                    <a:cubicBezTo>
                      <a:pt x="992" y="2152"/>
                      <a:pt x="1004" y="2111"/>
                      <a:pt x="1026" y="2070"/>
                    </a:cubicBezTo>
                    <a:close/>
                    <a:moveTo>
                      <a:pt x="1604" y="375"/>
                    </a:moveTo>
                    <a:cubicBezTo>
                      <a:pt x="1714" y="375"/>
                      <a:pt x="1824" y="386"/>
                      <a:pt x="1930" y="410"/>
                    </a:cubicBezTo>
                    <a:cubicBezTo>
                      <a:pt x="2061" y="440"/>
                      <a:pt x="2203" y="455"/>
                      <a:pt x="2325" y="524"/>
                    </a:cubicBezTo>
                    <a:cubicBezTo>
                      <a:pt x="2365" y="546"/>
                      <a:pt x="2399" y="571"/>
                      <a:pt x="2434" y="601"/>
                    </a:cubicBezTo>
                    <a:cubicBezTo>
                      <a:pt x="2368" y="589"/>
                      <a:pt x="2303" y="581"/>
                      <a:pt x="2236" y="574"/>
                    </a:cubicBezTo>
                    <a:cubicBezTo>
                      <a:pt x="2031" y="511"/>
                      <a:pt x="1820" y="470"/>
                      <a:pt x="1601" y="470"/>
                    </a:cubicBezTo>
                    <a:cubicBezTo>
                      <a:pt x="1591" y="470"/>
                      <a:pt x="1580" y="470"/>
                      <a:pt x="1570" y="470"/>
                    </a:cubicBezTo>
                    <a:cubicBezTo>
                      <a:pt x="1243" y="475"/>
                      <a:pt x="906" y="586"/>
                      <a:pt x="654" y="808"/>
                    </a:cubicBezTo>
                    <a:cubicBezTo>
                      <a:pt x="390" y="1033"/>
                      <a:pt x="287" y="1382"/>
                      <a:pt x="294" y="1697"/>
                    </a:cubicBezTo>
                    <a:cubicBezTo>
                      <a:pt x="295" y="1910"/>
                      <a:pt x="349" y="2134"/>
                      <a:pt x="396" y="2344"/>
                    </a:cubicBezTo>
                    <a:cubicBezTo>
                      <a:pt x="310" y="2266"/>
                      <a:pt x="240" y="2170"/>
                      <a:pt x="203" y="2063"/>
                    </a:cubicBezTo>
                    <a:cubicBezTo>
                      <a:pt x="141" y="1888"/>
                      <a:pt x="184" y="1708"/>
                      <a:pt x="211" y="1544"/>
                    </a:cubicBezTo>
                    <a:cubicBezTo>
                      <a:pt x="239" y="1379"/>
                      <a:pt x="287" y="1215"/>
                      <a:pt x="372" y="1071"/>
                    </a:cubicBezTo>
                    <a:cubicBezTo>
                      <a:pt x="458" y="927"/>
                      <a:pt x="562" y="795"/>
                      <a:pt x="689" y="691"/>
                    </a:cubicBezTo>
                    <a:cubicBezTo>
                      <a:pt x="802" y="596"/>
                      <a:pt x="915" y="499"/>
                      <a:pt x="1049" y="437"/>
                    </a:cubicBezTo>
                    <a:cubicBezTo>
                      <a:pt x="1065" y="431"/>
                      <a:pt x="1078" y="422"/>
                      <a:pt x="1095" y="415"/>
                    </a:cubicBezTo>
                    <a:cubicBezTo>
                      <a:pt x="1185" y="382"/>
                      <a:pt x="1279" y="378"/>
                      <a:pt x="1371" y="378"/>
                    </a:cubicBezTo>
                    <a:cubicBezTo>
                      <a:pt x="1394" y="378"/>
                      <a:pt x="1417" y="379"/>
                      <a:pt x="1440" y="379"/>
                    </a:cubicBezTo>
                    <a:cubicBezTo>
                      <a:pt x="1467" y="379"/>
                      <a:pt x="1494" y="378"/>
                      <a:pt x="1520" y="377"/>
                    </a:cubicBezTo>
                    <a:cubicBezTo>
                      <a:pt x="1548" y="376"/>
                      <a:pt x="1576" y="375"/>
                      <a:pt x="1604" y="375"/>
                    </a:cubicBezTo>
                    <a:close/>
                    <a:moveTo>
                      <a:pt x="1092" y="2344"/>
                    </a:moveTo>
                    <a:lnTo>
                      <a:pt x="1092" y="2344"/>
                    </a:lnTo>
                    <a:cubicBezTo>
                      <a:pt x="1104" y="2352"/>
                      <a:pt x="1114" y="2363"/>
                      <a:pt x="1125" y="2372"/>
                    </a:cubicBezTo>
                    <a:lnTo>
                      <a:pt x="1135" y="2389"/>
                    </a:lnTo>
                    <a:cubicBezTo>
                      <a:pt x="1120" y="2375"/>
                      <a:pt x="1106" y="2359"/>
                      <a:pt x="1092" y="2344"/>
                    </a:cubicBezTo>
                    <a:close/>
                    <a:moveTo>
                      <a:pt x="404" y="2192"/>
                    </a:moveTo>
                    <a:cubicBezTo>
                      <a:pt x="412" y="2227"/>
                      <a:pt x="426" y="2261"/>
                      <a:pt x="444" y="2291"/>
                    </a:cubicBezTo>
                    <a:cubicBezTo>
                      <a:pt x="447" y="2326"/>
                      <a:pt x="452" y="2360"/>
                      <a:pt x="458" y="2393"/>
                    </a:cubicBezTo>
                    <a:cubicBezTo>
                      <a:pt x="451" y="2390"/>
                      <a:pt x="444" y="2386"/>
                      <a:pt x="437" y="2382"/>
                    </a:cubicBezTo>
                    <a:cubicBezTo>
                      <a:pt x="425" y="2317"/>
                      <a:pt x="416" y="2254"/>
                      <a:pt x="404" y="2192"/>
                    </a:cubicBezTo>
                    <a:close/>
                    <a:moveTo>
                      <a:pt x="2750" y="2240"/>
                    </a:moveTo>
                    <a:cubicBezTo>
                      <a:pt x="2750" y="2276"/>
                      <a:pt x="2746" y="2315"/>
                      <a:pt x="2738" y="2352"/>
                    </a:cubicBezTo>
                    <a:cubicBezTo>
                      <a:pt x="2717" y="2366"/>
                      <a:pt x="2697" y="2378"/>
                      <a:pt x="2675" y="2390"/>
                    </a:cubicBezTo>
                    <a:cubicBezTo>
                      <a:pt x="2655" y="2399"/>
                      <a:pt x="2636" y="2405"/>
                      <a:pt x="2616" y="2414"/>
                    </a:cubicBezTo>
                    <a:cubicBezTo>
                      <a:pt x="2613" y="2416"/>
                      <a:pt x="2607" y="2418"/>
                      <a:pt x="2605" y="2419"/>
                    </a:cubicBezTo>
                    <a:cubicBezTo>
                      <a:pt x="2606" y="2418"/>
                      <a:pt x="2607" y="2416"/>
                      <a:pt x="2609" y="2416"/>
                    </a:cubicBezTo>
                    <a:cubicBezTo>
                      <a:pt x="2662" y="2366"/>
                      <a:pt x="2711" y="2306"/>
                      <a:pt x="2750" y="2240"/>
                    </a:cubicBezTo>
                    <a:close/>
                    <a:moveTo>
                      <a:pt x="2082" y="1854"/>
                    </a:moveTo>
                    <a:cubicBezTo>
                      <a:pt x="2122" y="1854"/>
                      <a:pt x="2160" y="1862"/>
                      <a:pt x="2193" y="1876"/>
                    </a:cubicBezTo>
                    <a:cubicBezTo>
                      <a:pt x="2214" y="1921"/>
                      <a:pt x="2225" y="1966"/>
                      <a:pt x="2229" y="2012"/>
                    </a:cubicBezTo>
                    <a:cubicBezTo>
                      <a:pt x="2241" y="2101"/>
                      <a:pt x="2207" y="2194"/>
                      <a:pt x="2164" y="2275"/>
                    </a:cubicBezTo>
                    <a:cubicBezTo>
                      <a:pt x="2127" y="2342"/>
                      <a:pt x="2072" y="2393"/>
                      <a:pt x="2013" y="2432"/>
                    </a:cubicBezTo>
                    <a:cubicBezTo>
                      <a:pt x="2009" y="2432"/>
                      <a:pt x="2006" y="2432"/>
                      <a:pt x="2003" y="2432"/>
                    </a:cubicBezTo>
                    <a:cubicBezTo>
                      <a:pt x="1990" y="2432"/>
                      <a:pt x="1978" y="2430"/>
                      <a:pt x="1965" y="2430"/>
                    </a:cubicBezTo>
                    <a:cubicBezTo>
                      <a:pt x="1973" y="2418"/>
                      <a:pt x="1980" y="2404"/>
                      <a:pt x="1988" y="2393"/>
                    </a:cubicBezTo>
                    <a:cubicBezTo>
                      <a:pt x="2021" y="2355"/>
                      <a:pt x="2061" y="2309"/>
                      <a:pt x="2077" y="2253"/>
                    </a:cubicBezTo>
                    <a:cubicBezTo>
                      <a:pt x="2095" y="2199"/>
                      <a:pt x="2109" y="2123"/>
                      <a:pt x="2091" y="2055"/>
                    </a:cubicBezTo>
                    <a:cubicBezTo>
                      <a:pt x="2083" y="2016"/>
                      <a:pt x="2061" y="1984"/>
                      <a:pt x="2035" y="1958"/>
                    </a:cubicBezTo>
                    <a:cubicBezTo>
                      <a:pt x="2011" y="1936"/>
                      <a:pt x="1988" y="1917"/>
                      <a:pt x="1965" y="1898"/>
                    </a:cubicBezTo>
                    <a:cubicBezTo>
                      <a:pt x="1959" y="1895"/>
                      <a:pt x="1955" y="1893"/>
                      <a:pt x="1949" y="1889"/>
                    </a:cubicBezTo>
                    <a:cubicBezTo>
                      <a:pt x="1992" y="1864"/>
                      <a:pt x="2038" y="1854"/>
                      <a:pt x="2082" y="1854"/>
                    </a:cubicBezTo>
                    <a:close/>
                    <a:moveTo>
                      <a:pt x="210" y="2251"/>
                    </a:moveTo>
                    <a:lnTo>
                      <a:pt x="210" y="2251"/>
                    </a:lnTo>
                    <a:cubicBezTo>
                      <a:pt x="226" y="2276"/>
                      <a:pt x="240" y="2302"/>
                      <a:pt x="261" y="2327"/>
                    </a:cubicBezTo>
                    <a:cubicBezTo>
                      <a:pt x="309" y="2379"/>
                      <a:pt x="363" y="2419"/>
                      <a:pt x="419" y="2452"/>
                    </a:cubicBezTo>
                    <a:cubicBezTo>
                      <a:pt x="422" y="2472"/>
                      <a:pt x="427" y="2489"/>
                      <a:pt x="432" y="2507"/>
                    </a:cubicBezTo>
                    <a:cubicBezTo>
                      <a:pt x="429" y="2503"/>
                      <a:pt x="425" y="2502"/>
                      <a:pt x="422" y="2499"/>
                    </a:cubicBezTo>
                    <a:cubicBezTo>
                      <a:pt x="414" y="2478"/>
                      <a:pt x="405" y="2456"/>
                      <a:pt x="386" y="2438"/>
                    </a:cubicBezTo>
                    <a:cubicBezTo>
                      <a:pt x="368" y="2419"/>
                      <a:pt x="321" y="2407"/>
                      <a:pt x="304" y="2383"/>
                    </a:cubicBezTo>
                    <a:cubicBezTo>
                      <a:pt x="287" y="2363"/>
                      <a:pt x="266" y="2337"/>
                      <a:pt x="242" y="2309"/>
                    </a:cubicBezTo>
                    <a:cubicBezTo>
                      <a:pt x="228" y="2293"/>
                      <a:pt x="207" y="2272"/>
                      <a:pt x="210" y="2251"/>
                    </a:cubicBezTo>
                    <a:close/>
                    <a:moveTo>
                      <a:pt x="452" y="2469"/>
                    </a:moveTo>
                    <a:lnTo>
                      <a:pt x="452" y="2469"/>
                    </a:lnTo>
                    <a:cubicBezTo>
                      <a:pt x="459" y="2473"/>
                      <a:pt x="465" y="2476"/>
                      <a:pt x="471" y="2480"/>
                    </a:cubicBezTo>
                    <a:cubicBezTo>
                      <a:pt x="485" y="2555"/>
                      <a:pt x="503" y="2630"/>
                      <a:pt x="528" y="2703"/>
                    </a:cubicBezTo>
                    <a:cubicBezTo>
                      <a:pt x="521" y="2700"/>
                      <a:pt x="513" y="2696"/>
                      <a:pt x="507" y="2688"/>
                    </a:cubicBezTo>
                    <a:cubicBezTo>
                      <a:pt x="495" y="2667"/>
                      <a:pt x="496" y="2638"/>
                      <a:pt x="488" y="2616"/>
                    </a:cubicBezTo>
                    <a:cubicBezTo>
                      <a:pt x="480" y="2593"/>
                      <a:pt x="480" y="2569"/>
                      <a:pt x="473" y="2549"/>
                    </a:cubicBezTo>
                    <a:cubicBezTo>
                      <a:pt x="469" y="2542"/>
                      <a:pt x="462" y="2536"/>
                      <a:pt x="458" y="2531"/>
                    </a:cubicBezTo>
                    <a:cubicBezTo>
                      <a:pt x="459" y="2529"/>
                      <a:pt x="465" y="2529"/>
                      <a:pt x="462" y="2528"/>
                    </a:cubicBezTo>
                    <a:cubicBezTo>
                      <a:pt x="460" y="2507"/>
                      <a:pt x="455" y="2489"/>
                      <a:pt x="452" y="2469"/>
                    </a:cubicBezTo>
                    <a:close/>
                    <a:moveTo>
                      <a:pt x="1524" y="2898"/>
                    </a:moveTo>
                    <a:lnTo>
                      <a:pt x="1524" y="2898"/>
                    </a:lnTo>
                    <a:cubicBezTo>
                      <a:pt x="1636" y="2929"/>
                      <a:pt x="1749" y="2944"/>
                      <a:pt x="1862" y="2944"/>
                    </a:cubicBezTo>
                    <a:cubicBezTo>
                      <a:pt x="1876" y="2944"/>
                      <a:pt x="1889" y="2944"/>
                      <a:pt x="1903" y="2944"/>
                    </a:cubicBezTo>
                    <a:cubicBezTo>
                      <a:pt x="1930" y="2944"/>
                      <a:pt x="1958" y="2939"/>
                      <a:pt x="1985" y="2937"/>
                    </a:cubicBezTo>
                    <a:cubicBezTo>
                      <a:pt x="1987" y="2937"/>
                      <a:pt x="1987" y="2939"/>
                      <a:pt x="1987" y="2939"/>
                    </a:cubicBezTo>
                    <a:cubicBezTo>
                      <a:pt x="2028" y="2960"/>
                      <a:pt x="2069" y="3005"/>
                      <a:pt x="2113" y="3023"/>
                    </a:cubicBezTo>
                    <a:cubicBezTo>
                      <a:pt x="2130" y="3030"/>
                      <a:pt x="2144" y="3030"/>
                      <a:pt x="2159" y="3030"/>
                    </a:cubicBezTo>
                    <a:cubicBezTo>
                      <a:pt x="2146" y="3031"/>
                      <a:pt x="2132" y="3032"/>
                      <a:pt x="2119" y="3032"/>
                    </a:cubicBezTo>
                    <a:cubicBezTo>
                      <a:pt x="2019" y="3032"/>
                      <a:pt x="1909" y="3006"/>
                      <a:pt x="1795" y="2981"/>
                    </a:cubicBezTo>
                    <a:cubicBezTo>
                      <a:pt x="1700" y="2960"/>
                      <a:pt x="1611" y="2930"/>
                      <a:pt x="1524" y="2898"/>
                    </a:cubicBezTo>
                    <a:close/>
                    <a:moveTo>
                      <a:pt x="2811" y="3286"/>
                    </a:moveTo>
                    <a:cubicBezTo>
                      <a:pt x="2808" y="3290"/>
                      <a:pt x="2808" y="3293"/>
                      <a:pt x="2807" y="3294"/>
                    </a:cubicBezTo>
                    <a:cubicBezTo>
                      <a:pt x="2788" y="3316"/>
                      <a:pt x="2766" y="3334"/>
                      <a:pt x="2742" y="3350"/>
                    </a:cubicBezTo>
                    <a:cubicBezTo>
                      <a:pt x="2735" y="3353"/>
                      <a:pt x="2727" y="3354"/>
                      <a:pt x="2718" y="3354"/>
                    </a:cubicBezTo>
                    <a:cubicBezTo>
                      <a:pt x="2714" y="3354"/>
                      <a:pt x="2710" y="3354"/>
                      <a:pt x="2705" y="3354"/>
                    </a:cubicBezTo>
                    <a:cubicBezTo>
                      <a:pt x="2738" y="3333"/>
                      <a:pt x="2774" y="3311"/>
                      <a:pt x="2811" y="3286"/>
                    </a:cubicBezTo>
                    <a:close/>
                    <a:moveTo>
                      <a:pt x="1836" y="0"/>
                    </a:moveTo>
                    <a:cubicBezTo>
                      <a:pt x="1827" y="0"/>
                      <a:pt x="1818" y="1"/>
                      <a:pt x="1809" y="3"/>
                    </a:cubicBezTo>
                    <a:cubicBezTo>
                      <a:pt x="1768" y="9"/>
                      <a:pt x="1732" y="31"/>
                      <a:pt x="1695" y="53"/>
                    </a:cubicBezTo>
                    <a:cubicBezTo>
                      <a:pt x="1652" y="71"/>
                      <a:pt x="1610" y="92"/>
                      <a:pt x="1567" y="106"/>
                    </a:cubicBezTo>
                    <a:cubicBezTo>
                      <a:pt x="1527" y="120"/>
                      <a:pt x="1488" y="135"/>
                      <a:pt x="1451" y="155"/>
                    </a:cubicBezTo>
                    <a:cubicBezTo>
                      <a:pt x="1418" y="161"/>
                      <a:pt x="1384" y="164"/>
                      <a:pt x="1351" y="170"/>
                    </a:cubicBezTo>
                    <a:cubicBezTo>
                      <a:pt x="1172" y="206"/>
                      <a:pt x="1010" y="296"/>
                      <a:pt x="858" y="388"/>
                    </a:cubicBezTo>
                    <a:cubicBezTo>
                      <a:pt x="704" y="479"/>
                      <a:pt x="555" y="585"/>
                      <a:pt x="436" y="722"/>
                    </a:cubicBezTo>
                    <a:cubicBezTo>
                      <a:pt x="319" y="859"/>
                      <a:pt x="213" y="1011"/>
                      <a:pt x="145" y="1183"/>
                    </a:cubicBezTo>
                    <a:cubicBezTo>
                      <a:pt x="78" y="1355"/>
                      <a:pt x="63" y="1544"/>
                      <a:pt x="64" y="1730"/>
                    </a:cubicBezTo>
                    <a:cubicBezTo>
                      <a:pt x="67" y="1899"/>
                      <a:pt x="104" y="2082"/>
                      <a:pt x="202" y="2240"/>
                    </a:cubicBezTo>
                    <a:cubicBezTo>
                      <a:pt x="191" y="2246"/>
                      <a:pt x="185" y="2253"/>
                      <a:pt x="181" y="2260"/>
                    </a:cubicBezTo>
                    <a:cubicBezTo>
                      <a:pt x="154" y="2210"/>
                      <a:pt x="126" y="2158"/>
                      <a:pt x="101" y="2104"/>
                    </a:cubicBezTo>
                    <a:cubicBezTo>
                      <a:pt x="72" y="2046"/>
                      <a:pt x="34" y="1973"/>
                      <a:pt x="56" y="1909"/>
                    </a:cubicBezTo>
                    <a:cubicBezTo>
                      <a:pt x="56" y="1907"/>
                      <a:pt x="51" y="1906"/>
                      <a:pt x="45" y="1906"/>
                    </a:cubicBezTo>
                    <a:cubicBezTo>
                      <a:pt x="39" y="1906"/>
                      <a:pt x="33" y="1907"/>
                      <a:pt x="32" y="1909"/>
                    </a:cubicBezTo>
                    <a:cubicBezTo>
                      <a:pt x="1" y="1957"/>
                      <a:pt x="13" y="2004"/>
                      <a:pt x="28" y="2048"/>
                    </a:cubicBezTo>
                    <a:cubicBezTo>
                      <a:pt x="54" y="2118"/>
                      <a:pt x="108" y="2178"/>
                      <a:pt x="131" y="2244"/>
                    </a:cubicBezTo>
                    <a:cubicBezTo>
                      <a:pt x="155" y="2304"/>
                      <a:pt x="184" y="2363"/>
                      <a:pt x="218" y="2416"/>
                    </a:cubicBezTo>
                    <a:cubicBezTo>
                      <a:pt x="253" y="2474"/>
                      <a:pt x="283" y="2528"/>
                      <a:pt x="315" y="2582"/>
                    </a:cubicBezTo>
                    <a:lnTo>
                      <a:pt x="315" y="2583"/>
                    </a:lnTo>
                    <a:cubicBezTo>
                      <a:pt x="315" y="2588"/>
                      <a:pt x="313" y="2591"/>
                      <a:pt x="315" y="2597"/>
                    </a:cubicBezTo>
                    <a:cubicBezTo>
                      <a:pt x="321" y="2620"/>
                      <a:pt x="335" y="2641"/>
                      <a:pt x="342" y="2667"/>
                    </a:cubicBezTo>
                    <a:cubicBezTo>
                      <a:pt x="349" y="2705"/>
                      <a:pt x="356" y="2744"/>
                      <a:pt x="376" y="2776"/>
                    </a:cubicBezTo>
                    <a:cubicBezTo>
                      <a:pt x="390" y="2798"/>
                      <a:pt x="405" y="2820"/>
                      <a:pt x="420" y="2840"/>
                    </a:cubicBezTo>
                    <a:cubicBezTo>
                      <a:pt x="414" y="2858"/>
                      <a:pt x="400" y="2898"/>
                      <a:pt x="411" y="2916"/>
                    </a:cubicBezTo>
                    <a:cubicBezTo>
                      <a:pt x="425" y="2941"/>
                      <a:pt x="441" y="2961"/>
                      <a:pt x="458" y="2985"/>
                    </a:cubicBezTo>
                    <a:cubicBezTo>
                      <a:pt x="473" y="3007"/>
                      <a:pt x="513" y="3003"/>
                      <a:pt x="529" y="3022"/>
                    </a:cubicBezTo>
                    <a:cubicBezTo>
                      <a:pt x="547" y="3043"/>
                      <a:pt x="551" y="3081"/>
                      <a:pt x="571" y="3102"/>
                    </a:cubicBezTo>
                    <a:cubicBezTo>
                      <a:pt x="591" y="3121"/>
                      <a:pt x="616" y="3132"/>
                      <a:pt x="638" y="3149"/>
                    </a:cubicBezTo>
                    <a:cubicBezTo>
                      <a:pt x="659" y="3166"/>
                      <a:pt x="672" y="3197"/>
                      <a:pt x="696" y="3212"/>
                    </a:cubicBezTo>
                    <a:cubicBezTo>
                      <a:pt x="719" y="3226"/>
                      <a:pt x="751" y="3223"/>
                      <a:pt x="776" y="3235"/>
                    </a:cubicBezTo>
                    <a:lnTo>
                      <a:pt x="791" y="3239"/>
                    </a:lnTo>
                    <a:cubicBezTo>
                      <a:pt x="824" y="3285"/>
                      <a:pt x="846" y="3350"/>
                      <a:pt x="893" y="3383"/>
                    </a:cubicBezTo>
                    <a:cubicBezTo>
                      <a:pt x="943" y="3421"/>
                      <a:pt x="1001" y="3451"/>
                      <a:pt x="1058" y="3484"/>
                    </a:cubicBezTo>
                    <a:cubicBezTo>
                      <a:pt x="1115" y="3515"/>
                      <a:pt x="1187" y="3511"/>
                      <a:pt x="1246" y="3533"/>
                    </a:cubicBezTo>
                    <a:cubicBezTo>
                      <a:pt x="1305" y="3557"/>
                      <a:pt x="1363" y="3597"/>
                      <a:pt x="1428" y="3617"/>
                    </a:cubicBezTo>
                    <a:cubicBezTo>
                      <a:pt x="1491" y="3630"/>
                      <a:pt x="1556" y="3637"/>
                      <a:pt x="1622" y="3643"/>
                    </a:cubicBezTo>
                    <a:cubicBezTo>
                      <a:pt x="1687" y="3651"/>
                      <a:pt x="1753" y="3672"/>
                      <a:pt x="1820" y="3672"/>
                    </a:cubicBezTo>
                    <a:cubicBezTo>
                      <a:pt x="1886" y="3670"/>
                      <a:pt x="1951" y="3650"/>
                      <a:pt x="2016" y="3639"/>
                    </a:cubicBezTo>
                    <a:cubicBezTo>
                      <a:pt x="2082" y="3632"/>
                      <a:pt x="2144" y="3607"/>
                      <a:pt x="2207" y="3590"/>
                    </a:cubicBezTo>
                    <a:cubicBezTo>
                      <a:pt x="2270" y="3575"/>
                      <a:pt x="2344" y="3593"/>
                      <a:pt x="2408" y="3570"/>
                    </a:cubicBezTo>
                    <a:cubicBezTo>
                      <a:pt x="2483" y="3542"/>
                      <a:pt x="2537" y="3466"/>
                      <a:pt x="2600" y="3424"/>
                    </a:cubicBezTo>
                    <a:cubicBezTo>
                      <a:pt x="2607" y="3437"/>
                      <a:pt x="2617" y="3451"/>
                      <a:pt x="2619" y="3451"/>
                    </a:cubicBezTo>
                    <a:cubicBezTo>
                      <a:pt x="2620" y="3451"/>
                      <a:pt x="2620" y="3451"/>
                      <a:pt x="2620" y="3451"/>
                    </a:cubicBezTo>
                    <a:cubicBezTo>
                      <a:pt x="2638" y="3435"/>
                      <a:pt x="2649" y="3407"/>
                      <a:pt x="2676" y="3405"/>
                    </a:cubicBezTo>
                    <a:cubicBezTo>
                      <a:pt x="2677" y="3405"/>
                      <a:pt x="2678" y="3405"/>
                      <a:pt x="2679" y="3405"/>
                    </a:cubicBezTo>
                    <a:cubicBezTo>
                      <a:pt x="2706" y="3405"/>
                      <a:pt x="2746" y="3424"/>
                      <a:pt x="2778" y="3427"/>
                    </a:cubicBezTo>
                    <a:cubicBezTo>
                      <a:pt x="2811" y="3431"/>
                      <a:pt x="2856" y="3454"/>
                      <a:pt x="2889" y="3454"/>
                    </a:cubicBezTo>
                    <a:cubicBezTo>
                      <a:pt x="2922" y="3454"/>
                      <a:pt x="2939" y="3433"/>
                      <a:pt x="2965" y="3425"/>
                    </a:cubicBezTo>
                    <a:cubicBezTo>
                      <a:pt x="2993" y="3416"/>
                      <a:pt x="3006" y="3388"/>
                      <a:pt x="3033" y="3376"/>
                    </a:cubicBezTo>
                    <a:cubicBezTo>
                      <a:pt x="3059" y="3363"/>
                      <a:pt x="3097" y="3365"/>
                      <a:pt x="3122" y="3348"/>
                    </a:cubicBezTo>
                    <a:cubicBezTo>
                      <a:pt x="3145" y="3333"/>
                      <a:pt x="3184" y="3329"/>
                      <a:pt x="3205" y="3308"/>
                    </a:cubicBezTo>
                    <a:cubicBezTo>
                      <a:pt x="3227" y="3289"/>
                      <a:pt x="3221" y="3244"/>
                      <a:pt x="3240" y="3223"/>
                    </a:cubicBezTo>
                    <a:lnTo>
                      <a:pt x="3300" y="3158"/>
                    </a:lnTo>
                    <a:cubicBezTo>
                      <a:pt x="3317" y="3138"/>
                      <a:pt x="3350" y="3128"/>
                      <a:pt x="3370" y="3106"/>
                    </a:cubicBezTo>
                    <a:cubicBezTo>
                      <a:pt x="3390" y="3085"/>
                      <a:pt x="3418" y="3072"/>
                      <a:pt x="3437" y="3048"/>
                    </a:cubicBezTo>
                    <a:cubicBezTo>
                      <a:pt x="3455" y="3026"/>
                      <a:pt x="3480" y="3007"/>
                      <a:pt x="3496" y="2985"/>
                    </a:cubicBezTo>
                    <a:cubicBezTo>
                      <a:pt x="3514" y="2961"/>
                      <a:pt x="3513" y="2927"/>
                      <a:pt x="3533" y="2904"/>
                    </a:cubicBezTo>
                    <a:cubicBezTo>
                      <a:pt x="3551" y="2882"/>
                      <a:pt x="3583" y="2868"/>
                      <a:pt x="3604" y="2846"/>
                    </a:cubicBezTo>
                    <a:cubicBezTo>
                      <a:pt x="3623" y="2824"/>
                      <a:pt x="3650" y="2805"/>
                      <a:pt x="3667" y="2780"/>
                    </a:cubicBezTo>
                    <a:cubicBezTo>
                      <a:pt x="3686" y="2756"/>
                      <a:pt x="3679" y="2721"/>
                      <a:pt x="3692" y="2693"/>
                    </a:cubicBezTo>
                    <a:cubicBezTo>
                      <a:pt x="3706" y="2663"/>
                      <a:pt x="3721" y="2634"/>
                      <a:pt x="3722" y="2599"/>
                    </a:cubicBezTo>
                    <a:cubicBezTo>
                      <a:pt x="3723" y="2565"/>
                      <a:pt x="3700" y="2521"/>
                      <a:pt x="3699" y="2487"/>
                    </a:cubicBezTo>
                    <a:cubicBezTo>
                      <a:pt x="3696" y="2449"/>
                      <a:pt x="3693" y="2415"/>
                      <a:pt x="3685" y="2379"/>
                    </a:cubicBezTo>
                    <a:cubicBezTo>
                      <a:pt x="3678" y="2349"/>
                      <a:pt x="3657" y="2310"/>
                      <a:pt x="3693" y="2294"/>
                    </a:cubicBezTo>
                    <a:cubicBezTo>
                      <a:pt x="3694" y="2294"/>
                      <a:pt x="3678" y="2287"/>
                      <a:pt x="3672" y="2287"/>
                    </a:cubicBezTo>
                    <a:cubicBezTo>
                      <a:pt x="3671" y="2287"/>
                      <a:pt x="3670" y="2287"/>
                      <a:pt x="3670" y="2287"/>
                    </a:cubicBezTo>
                    <a:cubicBezTo>
                      <a:pt x="3631" y="2294"/>
                      <a:pt x="3633" y="2312"/>
                      <a:pt x="3635" y="2333"/>
                    </a:cubicBezTo>
                    <a:cubicBezTo>
                      <a:pt x="3641" y="2366"/>
                      <a:pt x="3668" y="2405"/>
                      <a:pt x="3661" y="2434"/>
                    </a:cubicBezTo>
                    <a:cubicBezTo>
                      <a:pt x="3656" y="2462"/>
                      <a:pt x="3656" y="2491"/>
                      <a:pt x="3655" y="2521"/>
                    </a:cubicBezTo>
                    <a:cubicBezTo>
                      <a:pt x="3652" y="2550"/>
                      <a:pt x="3646" y="2577"/>
                      <a:pt x="3635" y="2604"/>
                    </a:cubicBezTo>
                    <a:cubicBezTo>
                      <a:pt x="3624" y="2628"/>
                      <a:pt x="3569" y="2634"/>
                      <a:pt x="3551" y="2656"/>
                    </a:cubicBezTo>
                    <a:cubicBezTo>
                      <a:pt x="3535" y="2679"/>
                      <a:pt x="3524" y="2704"/>
                      <a:pt x="3502" y="2723"/>
                    </a:cubicBezTo>
                    <a:cubicBezTo>
                      <a:pt x="3480" y="2743"/>
                      <a:pt x="3462" y="2765"/>
                      <a:pt x="3436" y="2783"/>
                    </a:cubicBezTo>
                    <a:cubicBezTo>
                      <a:pt x="3412" y="2799"/>
                      <a:pt x="3415" y="2833"/>
                      <a:pt x="3390" y="2851"/>
                    </a:cubicBezTo>
                    <a:cubicBezTo>
                      <a:pt x="3379" y="2859"/>
                      <a:pt x="3357" y="2859"/>
                      <a:pt x="3336" y="2859"/>
                    </a:cubicBezTo>
                    <a:cubicBezTo>
                      <a:pt x="3315" y="2859"/>
                      <a:pt x="3295" y="2859"/>
                      <a:pt x="3284" y="2866"/>
                    </a:cubicBezTo>
                    <a:cubicBezTo>
                      <a:pt x="3262" y="2883"/>
                      <a:pt x="3247" y="2895"/>
                      <a:pt x="3227" y="2911"/>
                    </a:cubicBezTo>
                    <a:cubicBezTo>
                      <a:pt x="3207" y="2924"/>
                      <a:pt x="3216" y="2963"/>
                      <a:pt x="3195" y="2977"/>
                    </a:cubicBezTo>
                    <a:cubicBezTo>
                      <a:pt x="3181" y="2985"/>
                      <a:pt x="3163" y="2989"/>
                      <a:pt x="3144" y="2993"/>
                    </a:cubicBezTo>
                    <a:cubicBezTo>
                      <a:pt x="3138" y="2988"/>
                      <a:pt x="3131" y="2985"/>
                      <a:pt x="3127" y="2985"/>
                    </a:cubicBezTo>
                    <a:cubicBezTo>
                      <a:pt x="3126" y="2985"/>
                      <a:pt x="3125" y="2985"/>
                      <a:pt x="3125" y="2986"/>
                    </a:cubicBezTo>
                    <a:cubicBezTo>
                      <a:pt x="3116" y="2997"/>
                      <a:pt x="3110" y="3007"/>
                      <a:pt x="3101" y="3019"/>
                    </a:cubicBezTo>
                    <a:cubicBezTo>
                      <a:pt x="3090" y="3030"/>
                      <a:pt x="3081" y="3041"/>
                      <a:pt x="3067" y="3051"/>
                    </a:cubicBezTo>
                    <a:cubicBezTo>
                      <a:pt x="3048" y="3065"/>
                      <a:pt x="3016" y="3066"/>
                      <a:pt x="2998" y="3080"/>
                    </a:cubicBezTo>
                    <a:cubicBezTo>
                      <a:pt x="2979" y="3094"/>
                      <a:pt x="2975" y="3122"/>
                      <a:pt x="2958" y="3136"/>
                    </a:cubicBezTo>
                    <a:cubicBezTo>
                      <a:pt x="2951" y="3142"/>
                      <a:pt x="2944" y="3150"/>
                      <a:pt x="2939" y="3158"/>
                    </a:cubicBezTo>
                    <a:cubicBezTo>
                      <a:pt x="2891" y="3177"/>
                      <a:pt x="2837" y="3189"/>
                      <a:pt x="2793" y="3205"/>
                    </a:cubicBezTo>
                    <a:cubicBezTo>
                      <a:pt x="2748" y="3217"/>
                      <a:pt x="2702" y="3220"/>
                      <a:pt x="2655" y="3226"/>
                    </a:cubicBezTo>
                    <a:cubicBezTo>
                      <a:pt x="2702" y="3204"/>
                      <a:pt x="2748" y="3182"/>
                      <a:pt x="2789" y="3147"/>
                    </a:cubicBezTo>
                    <a:cubicBezTo>
                      <a:pt x="2812" y="3128"/>
                      <a:pt x="2830" y="3107"/>
                      <a:pt x="2849" y="3085"/>
                    </a:cubicBezTo>
                    <a:cubicBezTo>
                      <a:pt x="2869" y="3076"/>
                      <a:pt x="2888" y="3067"/>
                      <a:pt x="2905" y="3058"/>
                    </a:cubicBezTo>
                    <a:cubicBezTo>
                      <a:pt x="2957" y="3026"/>
                      <a:pt x="3008" y="2993"/>
                      <a:pt x="3057" y="2957"/>
                    </a:cubicBezTo>
                    <a:cubicBezTo>
                      <a:pt x="3104" y="2917"/>
                      <a:pt x="3137" y="2865"/>
                      <a:pt x="3184" y="2824"/>
                    </a:cubicBezTo>
                    <a:cubicBezTo>
                      <a:pt x="3229" y="2784"/>
                      <a:pt x="3284" y="2749"/>
                      <a:pt x="3330" y="2704"/>
                    </a:cubicBezTo>
                    <a:cubicBezTo>
                      <a:pt x="3372" y="2660"/>
                      <a:pt x="3421" y="2615"/>
                      <a:pt x="3459" y="2562"/>
                    </a:cubicBezTo>
                    <a:cubicBezTo>
                      <a:pt x="3494" y="2510"/>
                      <a:pt x="3507" y="2447"/>
                      <a:pt x="3529" y="2390"/>
                    </a:cubicBezTo>
                    <a:cubicBezTo>
                      <a:pt x="3558" y="2352"/>
                      <a:pt x="3591" y="2316"/>
                      <a:pt x="3613" y="2273"/>
                    </a:cubicBezTo>
                    <a:cubicBezTo>
                      <a:pt x="3639" y="2227"/>
                      <a:pt x="3635" y="2170"/>
                      <a:pt x="3653" y="2119"/>
                    </a:cubicBezTo>
                    <a:cubicBezTo>
                      <a:pt x="3668" y="2064"/>
                      <a:pt x="3686" y="2008"/>
                      <a:pt x="3682" y="1950"/>
                    </a:cubicBezTo>
                    <a:cubicBezTo>
                      <a:pt x="3679" y="1891"/>
                      <a:pt x="3646" y="1832"/>
                      <a:pt x="3633" y="1775"/>
                    </a:cubicBezTo>
                    <a:cubicBezTo>
                      <a:pt x="3624" y="1734"/>
                      <a:pt x="3611" y="1697"/>
                      <a:pt x="3593" y="1660"/>
                    </a:cubicBezTo>
                    <a:cubicBezTo>
                      <a:pt x="3611" y="1585"/>
                      <a:pt x="3626" y="1510"/>
                      <a:pt x="3627" y="1431"/>
                    </a:cubicBezTo>
                    <a:cubicBezTo>
                      <a:pt x="3628" y="1340"/>
                      <a:pt x="3597" y="1255"/>
                      <a:pt x="3578" y="1170"/>
                    </a:cubicBezTo>
                    <a:cubicBezTo>
                      <a:pt x="3557" y="1076"/>
                      <a:pt x="3528" y="981"/>
                      <a:pt x="3480" y="897"/>
                    </a:cubicBezTo>
                    <a:cubicBezTo>
                      <a:pt x="3428" y="812"/>
                      <a:pt x="3350" y="748"/>
                      <a:pt x="3284" y="681"/>
                    </a:cubicBezTo>
                    <a:cubicBezTo>
                      <a:pt x="3233" y="626"/>
                      <a:pt x="3174" y="578"/>
                      <a:pt x="3115" y="537"/>
                    </a:cubicBezTo>
                    <a:cubicBezTo>
                      <a:pt x="3082" y="493"/>
                      <a:pt x="3046" y="450"/>
                      <a:pt x="3009" y="409"/>
                    </a:cubicBezTo>
                    <a:cubicBezTo>
                      <a:pt x="2968" y="363"/>
                      <a:pt x="2903" y="348"/>
                      <a:pt x="2856" y="312"/>
                    </a:cubicBezTo>
                    <a:cubicBezTo>
                      <a:pt x="2812" y="272"/>
                      <a:pt x="2774" y="216"/>
                      <a:pt x="2720" y="184"/>
                    </a:cubicBezTo>
                    <a:cubicBezTo>
                      <a:pt x="2668" y="151"/>
                      <a:pt x="2607" y="133"/>
                      <a:pt x="2551" y="107"/>
                    </a:cubicBezTo>
                    <a:cubicBezTo>
                      <a:pt x="2492" y="85"/>
                      <a:pt x="2438" y="45"/>
                      <a:pt x="2376" y="31"/>
                    </a:cubicBezTo>
                    <a:cubicBezTo>
                      <a:pt x="2314" y="16"/>
                      <a:pt x="2249" y="23"/>
                      <a:pt x="2188" y="18"/>
                    </a:cubicBezTo>
                    <a:cubicBezTo>
                      <a:pt x="2174" y="16"/>
                      <a:pt x="2161" y="16"/>
                      <a:pt x="2147" y="16"/>
                    </a:cubicBezTo>
                    <a:cubicBezTo>
                      <a:pt x="2098" y="16"/>
                      <a:pt x="2049" y="23"/>
                      <a:pt x="2000" y="23"/>
                    </a:cubicBezTo>
                    <a:cubicBezTo>
                      <a:pt x="1999" y="23"/>
                      <a:pt x="1998" y="23"/>
                      <a:pt x="1997" y="23"/>
                    </a:cubicBezTo>
                    <a:cubicBezTo>
                      <a:pt x="1945" y="23"/>
                      <a:pt x="1890" y="0"/>
                      <a:pt x="1836"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29"/>
              <p:cNvSpPr/>
              <p:nvPr/>
            </p:nvSpPr>
            <p:spPr>
              <a:xfrm>
                <a:off x="2207275" y="3892325"/>
                <a:ext cx="93100" cy="91775"/>
              </a:xfrm>
              <a:custGeom>
                <a:rect b="b" l="l" r="r" t="t"/>
                <a:pathLst>
                  <a:path extrusionOk="0" h="3671" w="3724">
                    <a:moveTo>
                      <a:pt x="1008" y="317"/>
                    </a:moveTo>
                    <a:cubicBezTo>
                      <a:pt x="1012" y="317"/>
                      <a:pt x="1016" y="318"/>
                      <a:pt x="1020" y="318"/>
                    </a:cubicBezTo>
                    <a:cubicBezTo>
                      <a:pt x="989" y="339"/>
                      <a:pt x="950" y="362"/>
                      <a:pt x="916" y="386"/>
                    </a:cubicBezTo>
                    <a:cubicBezTo>
                      <a:pt x="917" y="381"/>
                      <a:pt x="917" y="379"/>
                      <a:pt x="920" y="377"/>
                    </a:cubicBezTo>
                    <a:cubicBezTo>
                      <a:pt x="938" y="355"/>
                      <a:pt x="960" y="337"/>
                      <a:pt x="985" y="322"/>
                    </a:cubicBezTo>
                    <a:cubicBezTo>
                      <a:pt x="992" y="319"/>
                      <a:pt x="999" y="317"/>
                      <a:pt x="1008" y="317"/>
                    </a:cubicBezTo>
                    <a:close/>
                    <a:moveTo>
                      <a:pt x="1600" y="639"/>
                    </a:moveTo>
                    <a:cubicBezTo>
                      <a:pt x="1703" y="639"/>
                      <a:pt x="1813" y="665"/>
                      <a:pt x="1929" y="690"/>
                    </a:cubicBezTo>
                    <a:cubicBezTo>
                      <a:pt x="2024" y="710"/>
                      <a:pt x="2113" y="741"/>
                      <a:pt x="2201" y="772"/>
                    </a:cubicBezTo>
                    <a:cubicBezTo>
                      <a:pt x="2084" y="740"/>
                      <a:pt x="1967" y="725"/>
                      <a:pt x="1852" y="725"/>
                    </a:cubicBezTo>
                    <a:cubicBezTo>
                      <a:pt x="1842" y="725"/>
                      <a:pt x="1832" y="725"/>
                      <a:pt x="1823" y="725"/>
                    </a:cubicBezTo>
                    <a:cubicBezTo>
                      <a:pt x="1795" y="728"/>
                      <a:pt x="1768" y="731"/>
                      <a:pt x="1740" y="732"/>
                    </a:cubicBezTo>
                    <a:cubicBezTo>
                      <a:pt x="1737" y="732"/>
                      <a:pt x="1737" y="731"/>
                      <a:pt x="1737" y="731"/>
                    </a:cubicBezTo>
                    <a:cubicBezTo>
                      <a:pt x="1696" y="710"/>
                      <a:pt x="1655" y="664"/>
                      <a:pt x="1611" y="647"/>
                    </a:cubicBezTo>
                    <a:cubicBezTo>
                      <a:pt x="1596" y="640"/>
                      <a:pt x="1582" y="640"/>
                      <a:pt x="1565" y="640"/>
                    </a:cubicBezTo>
                    <a:cubicBezTo>
                      <a:pt x="1577" y="639"/>
                      <a:pt x="1588" y="639"/>
                      <a:pt x="1600" y="639"/>
                    </a:cubicBezTo>
                    <a:close/>
                    <a:moveTo>
                      <a:pt x="3196" y="968"/>
                    </a:moveTo>
                    <a:lnTo>
                      <a:pt x="3196" y="968"/>
                    </a:lnTo>
                    <a:cubicBezTo>
                      <a:pt x="3206" y="972"/>
                      <a:pt x="3214" y="976"/>
                      <a:pt x="3218" y="984"/>
                    </a:cubicBezTo>
                    <a:cubicBezTo>
                      <a:pt x="3229" y="1005"/>
                      <a:pt x="3228" y="1034"/>
                      <a:pt x="3236" y="1057"/>
                    </a:cubicBezTo>
                    <a:cubicBezTo>
                      <a:pt x="3246" y="1079"/>
                      <a:pt x="3246" y="1103"/>
                      <a:pt x="3253" y="1123"/>
                    </a:cubicBezTo>
                    <a:cubicBezTo>
                      <a:pt x="3255" y="1130"/>
                      <a:pt x="3262" y="1136"/>
                      <a:pt x="3268" y="1141"/>
                    </a:cubicBezTo>
                    <a:cubicBezTo>
                      <a:pt x="3265" y="1142"/>
                      <a:pt x="3261" y="1142"/>
                      <a:pt x="3262" y="1144"/>
                    </a:cubicBezTo>
                    <a:cubicBezTo>
                      <a:pt x="3264" y="1164"/>
                      <a:pt x="3269" y="1182"/>
                      <a:pt x="3273" y="1203"/>
                    </a:cubicBezTo>
                    <a:cubicBezTo>
                      <a:pt x="3266" y="1199"/>
                      <a:pt x="3261" y="1196"/>
                      <a:pt x="3254" y="1192"/>
                    </a:cubicBezTo>
                    <a:cubicBezTo>
                      <a:pt x="3240" y="1116"/>
                      <a:pt x="3221" y="1043"/>
                      <a:pt x="3196" y="968"/>
                    </a:cubicBezTo>
                    <a:close/>
                    <a:moveTo>
                      <a:pt x="2591" y="1284"/>
                    </a:moveTo>
                    <a:cubicBezTo>
                      <a:pt x="2607" y="1297"/>
                      <a:pt x="2620" y="1313"/>
                      <a:pt x="2635" y="1328"/>
                    </a:cubicBezTo>
                    <a:cubicBezTo>
                      <a:pt x="2622" y="1320"/>
                      <a:pt x="2611" y="1309"/>
                      <a:pt x="2602" y="1299"/>
                    </a:cubicBezTo>
                    <a:lnTo>
                      <a:pt x="2591" y="1284"/>
                    </a:lnTo>
                    <a:close/>
                    <a:moveTo>
                      <a:pt x="3294" y="1164"/>
                    </a:moveTo>
                    <a:cubicBezTo>
                      <a:pt x="3295" y="1169"/>
                      <a:pt x="3301" y="1170"/>
                      <a:pt x="3302" y="1171"/>
                    </a:cubicBezTo>
                    <a:cubicBezTo>
                      <a:pt x="3310" y="1193"/>
                      <a:pt x="3319" y="1215"/>
                      <a:pt x="3338" y="1233"/>
                    </a:cubicBezTo>
                    <a:cubicBezTo>
                      <a:pt x="3357" y="1253"/>
                      <a:pt x="3404" y="1265"/>
                      <a:pt x="3421" y="1288"/>
                    </a:cubicBezTo>
                    <a:cubicBezTo>
                      <a:pt x="3438" y="1309"/>
                      <a:pt x="3459" y="1335"/>
                      <a:pt x="3482" y="1363"/>
                    </a:cubicBezTo>
                    <a:cubicBezTo>
                      <a:pt x="3496" y="1381"/>
                      <a:pt x="3517" y="1401"/>
                      <a:pt x="3516" y="1422"/>
                    </a:cubicBezTo>
                    <a:cubicBezTo>
                      <a:pt x="3498" y="1396"/>
                      <a:pt x="3484" y="1370"/>
                      <a:pt x="3463" y="1346"/>
                    </a:cubicBezTo>
                    <a:cubicBezTo>
                      <a:pt x="3415" y="1292"/>
                      <a:pt x="3363" y="1253"/>
                      <a:pt x="3305" y="1220"/>
                    </a:cubicBezTo>
                    <a:cubicBezTo>
                      <a:pt x="3302" y="1202"/>
                      <a:pt x="3297" y="1182"/>
                      <a:pt x="3294" y="1164"/>
                    </a:cubicBezTo>
                    <a:close/>
                    <a:moveTo>
                      <a:pt x="1121" y="1253"/>
                    </a:moveTo>
                    <a:cubicBezTo>
                      <a:pt x="1118" y="1254"/>
                      <a:pt x="1117" y="1257"/>
                      <a:pt x="1115" y="1257"/>
                    </a:cubicBezTo>
                    <a:cubicBezTo>
                      <a:pt x="1062" y="1306"/>
                      <a:pt x="1014" y="1367"/>
                      <a:pt x="974" y="1431"/>
                    </a:cubicBezTo>
                    <a:cubicBezTo>
                      <a:pt x="976" y="1396"/>
                      <a:pt x="979" y="1357"/>
                      <a:pt x="986" y="1320"/>
                    </a:cubicBezTo>
                    <a:cubicBezTo>
                      <a:pt x="1007" y="1306"/>
                      <a:pt x="1027" y="1294"/>
                      <a:pt x="1051" y="1281"/>
                    </a:cubicBezTo>
                    <a:cubicBezTo>
                      <a:pt x="1069" y="1273"/>
                      <a:pt x="1088" y="1266"/>
                      <a:pt x="1109" y="1258"/>
                    </a:cubicBezTo>
                    <a:cubicBezTo>
                      <a:pt x="1111" y="1257"/>
                      <a:pt x="1117" y="1254"/>
                      <a:pt x="1121" y="1253"/>
                    </a:cubicBezTo>
                    <a:close/>
                    <a:moveTo>
                      <a:pt x="3268" y="1279"/>
                    </a:moveTo>
                    <a:lnTo>
                      <a:pt x="3268" y="1279"/>
                    </a:lnTo>
                    <a:cubicBezTo>
                      <a:pt x="3276" y="1281"/>
                      <a:pt x="3283" y="1286"/>
                      <a:pt x="3288" y="1291"/>
                    </a:cubicBezTo>
                    <a:cubicBezTo>
                      <a:pt x="3299" y="1354"/>
                      <a:pt x="3309" y="1418"/>
                      <a:pt x="3320" y="1480"/>
                    </a:cubicBezTo>
                    <a:cubicBezTo>
                      <a:pt x="3312" y="1445"/>
                      <a:pt x="3298" y="1412"/>
                      <a:pt x="3282" y="1381"/>
                    </a:cubicBezTo>
                    <a:cubicBezTo>
                      <a:pt x="3277" y="1346"/>
                      <a:pt x="3272" y="1312"/>
                      <a:pt x="3268" y="1279"/>
                    </a:cubicBezTo>
                    <a:close/>
                    <a:moveTo>
                      <a:pt x="2658" y="1354"/>
                    </a:moveTo>
                    <a:cubicBezTo>
                      <a:pt x="2690" y="1389"/>
                      <a:pt x="2717" y="1426"/>
                      <a:pt x="2738" y="1467"/>
                    </a:cubicBezTo>
                    <a:lnTo>
                      <a:pt x="2738" y="1488"/>
                    </a:lnTo>
                    <a:cubicBezTo>
                      <a:pt x="2734" y="1520"/>
                      <a:pt x="2723" y="1561"/>
                      <a:pt x="2699" y="1602"/>
                    </a:cubicBezTo>
                    <a:cubicBezTo>
                      <a:pt x="2697" y="1520"/>
                      <a:pt x="2676" y="1437"/>
                      <a:pt x="2635" y="1364"/>
                    </a:cubicBezTo>
                    <a:cubicBezTo>
                      <a:pt x="2642" y="1361"/>
                      <a:pt x="2650" y="1357"/>
                      <a:pt x="2658" y="1354"/>
                    </a:cubicBezTo>
                    <a:close/>
                    <a:moveTo>
                      <a:pt x="1721" y="1240"/>
                    </a:moveTo>
                    <a:cubicBezTo>
                      <a:pt x="1734" y="1240"/>
                      <a:pt x="1748" y="1243"/>
                      <a:pt x="1762" y="1243"/>
                    </a:cubicBezTo>
                    <a:cubicBezTo>
                      <a:pt x="1755" y="1254"/>
                      <a:pt x="1747" y="1268"/>
                      <a:pt x="1739" y="1279"/>
                    </a:cubicBezTo>
                    <a:cubicBezTo>
                      <a:pt x="1706" y="1319"/>
                      <a:pt x="1666" y="1363"/>
                      <a:pt x="1649" y="1419"/>
                    </a:cubicBezTo>
                    <a:cubicBezTo>
                      <a:pt x="1631" y="1473"/>
                      <a:pt x="1618" y="1548"/>
                      <a:pt x="1636" y="1617"/>
                    </a:cubicBezTo>
                    <a:cubicBezTo>
                      <a:pt x="1644" y="1656"/>
                      <a:pt x="1666" y="1687"/>
                      <a:pt x="1692" y="1714"/>
                    </a:cubicBezTo>
                    <a:cubicBezTo>
                      <a:pt x="1714" y="1736"/>
                      <a:pt x="1739" y="1755"/>
                      <a:pt x="1762" y="1774"/>
                    </a:cubicBezTo>
                    <a:cubicBezTo>
                      <a:pt x="1768" y="1777"/>
                      <a:pt x="1770" y="1780"/>
                      <a:pt x="1776" y="1782"/>
                    </a:cubicBezTo>
                    <a:cubicBezTo>
                      <a:pt x="1734" y="1807"/>
                      <a:pt x="1688" y="1818"/>
                      <a:pt x="1644" y="1818"/>
                    </a:cubicBezTo>
                    <a:cubicBezTo>
                      <a:pt x="1605" y="1818"/>
                      <a:pt x="1567" y="1810"/>
                      <a:pt x="1534" y="1796"/>
                    </a:cubicBezTo>
                    <a:cubicBezTo>
                      <a:pt x="1513" y="1752"/>
                      <a:pt x="1501" y="1705"/>
                      <a:pt x="1498" y="1660"/>
                    </a:cubicBezTo>
                    <a:cubicBezTo>
                      <a:pt x="1486" y="1570"/>
                      <a:pt x="1519" y="1478"/>
                      <a:pt x="1563" y="1397"/>
                    </a:cubicBezTo>
                    <a:cubicBezTo>
                      <a:pt x="1598" y="1330"/>
                      <a:pt x="1654" y="1279"/>
                      <a:pt x="1714" y="1240"/>
                    </a:cubicBezTo>
                    <a:cubicBezTo>
                      <a:pt x="1716" y="1240"/>
                      <a:pt x="1718" y="1240"/>
                      <a:pt x="1721" y="1240"/>
                    </a:cubicBezTo>
                    <a:close/>
                    <a:moveTo>
                      <a:pt x="159" y="1638"/>
                    </a:moveTo>
                    <a:cubicBezTo>
                      <a:pt x="167" y="1670"/>
                      <a:pt x="175" y="1700"/>
                      <a:pt x="182" y="1729"/>
                    </a:cubicBezTo>
                    <a:cubicBezTo>
                      <a:pt x="188" y="1756"/>
                      <a:pt x="199" y="1784"/>
                      <a:pt x="208" y="1810"/>
                    </a:cubicBezTo>
                    <a:cubicBezTo>
                      <a:pt x="186" y="1858"/>
                      <a:pt x="166" y="1912"/>
                      <a:pt x="151" y="1967"/>
                    </a:cubicBezTo>
                    <a:cubicBezTo>
                      <a:pt x="151" y="1965"/>
                      <a:pt x="148" y="1963"/>
                      <a:pt x="148" y="1963"/>
                    </a:cubicBezTo>
                    <a:cubicBezTo>
                      <a:pt x="144" y="1916"/>
                      <a:pt x="131" y="1870"/>
                      <a:pt x="130" y="1822"/>
                    </a:cubicBezTo>
                    <a:cubicBezTo>
                      <a:pt x="125" y="1774"/>
                      <a:pt x="130" y="1726"/>
                      <a:pt x="137" y="1679"/>
                    </a:cubicBezTo>
                    <a:cubicBezTo>
                      <a:pt x="140" y="1664"/>
                      <a:pt x="148" y="1650"/>
                      <a:pt x="159" y="1638"/>
                    </a:cubicBezTo>
                    <a:close/>
                    <a:moveTo>
                      <a:pt x="3078" y="1778"/>
                    </a:moveTo>
                    <a:cubicBezTo>
                      <a:pt x="3082" y="1857"/>
                      <a:pt x="3078" y="1932"/>
                      <a:pt x="3068" y="2004"/>
                    </a:cubicBezTo>
                    <a:cubicBezTo>
                      <a:pt x="3068" y="1983"/>
                      <a:pt x="3070" y="1963"/>
                      <a:pt x="3070" y="1945"/>
                    </a:cubicBezTo>
                    <a:cubicBezTo>
                      <a:pt x="3070" y="1905"/>
                      <a:pt x="3067" y="1865"/>
                      <a:pt x="3061" y="1825"/>
                    </a:cubicBezTo>
                    <a:cubicBezTo>
                      <a:pt x="3068" y="1810"/>
                      <a:pt x="3072" y="1795"/>
                      <a:pt x="3078" y="1778"/>
                    </a:cubicBezTo>
                    <a:close/>
                    <a:moveTo>
                      <a:pt x="2401" y="1826"/>
                    </a:moveTo>
                    <a:lnTo>
                      <a:pt x="2401" y="1826"/>
                    </a:lnTo>
                    <a:cubicBezTo>
                      <a:pt x="2399" y="1831"/>
                      <a:pt x="2399" y="1836"/>
                      <a:pt x="2397" y="1839"/>
                    </a:cubicBezTo>
                    <a:cubicBezTo>
                      <a:pt x="2395" y="1843"/>
                      <a:pt x="2394" y="1846"/>
                      <a:pt x="2390" y="1850"/>
                    </a:cubicBezTo>
                    <a:cubicBezTo>
                      <a:pt x="2339" y="1932"/>
                      <a:pt x="2255" y="1970"/>
                      <a:pt x="2168" y="1997"/>
                    </a:cubicBezTo>
                    <a:cubicBezTo>
                      <a:pt x="2154" y="2004"/>
                      <a:pt x="2139" y="2009"/>
                      <a:pt x="2124" y="2015"/>
                    </a:cubicBezTo>
                    <a:lnTo>
                      <a:pt x="2124" y="2003"/>
                    </a:lnTo>
                    <a:cubicBezTo>
                      <a:pt x="2197" y="1981"/>
                      <a:pt x="2266" y="1945"/>
                      <a:pt x="2321" y="1895"/>
                    </a:cubicBezTo>
                    <a:cubicBezTo>
                      <a:pt x="2344" y="1879"/>
                      <a:pt x="2365" y="1857"/>
                      <a:pt x="2383" y="1832"/>
                    </a:cubicBezTo>
                    <a:cubicBezTo>
                      <a:pt x="2388" y="1831"/>
                      <a:pt x="2395" y="1829"/>
                      <a:pt x="2401" y="1826"/>
                    </a:cubicBezTo>
                    <a:close/>
                    <a:moveTo>
                      <a:pt x="2410" y="1617"/>
                    </a:moveTo>
                    <a:cubicBezTo>
                      <a:pt x="2410" y="1619"/>
                      <a:pt x="2410" y="1621"/>
                      <a:pt x="2413" y="1623"/>
                    </a:cubicBezTo>
                    <a:cubicBezTo>
                      <a:pt x="2397" y="1696"/>
                      <a:pt x="2366" y="1762"/>
                      <a:pt x="2324" y="1811"/>
                    </a:cubicBezTo>
                    <a:cubicBezTo>
                      <a:pt x="2280" y="1821"/>
                      <a:pt x="2233" y="1830"/>
                      <a:pt x="2189" y="1830"/>
                    </a:cubicBezTo>
                    <a:cubicBezTo>
                      <a:pt x="2153" y="1830"/>
                      <a:pt x="2119" y="1825"/>
                      <a:pt x="2087" y="1811"/>
                    </a:cubicBezTo>
                    <a:cubicBezTo>
                      <a:pt x="2087" y="1811"/>
                      <a:pt x="2087" y="1811"/>
                      <a:pt x="2087" y="1811"/>
                    </a:cubicBezTo>
                    <a:cubicBezTo>
                      <a:pt x="2084" y="1811"/>
                      <a:pt x="2079" y="1832"/>
                      <a:pt x="2083" y="1836"/>
                    </a:cubicBezTo>
                    <a:cubicBezTo>
                      <a:pt x="2121" y="1861"/>
                      <a:pt x="2162" y="1869"/>
                      <a:pt x="2204" y="1869"/>
                    </a:cubicBezTo>
                    <a:cubicBezTo>
                      <a:pt x="2224" y="1869"/>
                      <a:pt x="2243" y="1867"/>
                      <a:pt x="2263" y="1865"/>
                    </a:cubicBezTo>
                    <a:lnTo>
                      <a:pt x="2263" y="1865"/>
                    </a:lnTo>
                    <a:cubicBezTo>
                      <a:pt x="2223" y="1895"/>
                      <a:pt x="2181" y="1920"/>
                      <a:pt x="2128" y="1938"/>
                    </a:cubicBezTo>
                    <a:cubicBezTo>
                      <a:pt x="2131" y="1915"/>
                      <a:pt x="2131" y="1891"/>
                      <a:pt x="2135" y="1870"/>
                    </a:cubicBezTo>
                    <a:cubicBezTo>
                      <a:pt x="2137" y="1866"/>
                      <a:pt x="2127" y="1863"/>
                      <a:pt x="2120" y="1863"/>
                    </a:cubicBezTo>
                    <a:cubicBezTo>
                      <a:pt x="2116" y="1863"/>
                      <a:pt x="2112" y="1864"/>
                      <a:pt x="2112" y="1866"/>
                    </a:cubicBezTo>
                    <a:cubicBezTo>
                      <a:pt x="2104" y="1894"/>
                      <a:pt x="2098" y="1923"/>
                      <a:pt x="2093" y="1950"/>
                    </a:cubicBezTo>
                    <a:cubicBezTo>
                      <a:pt x="2047" y="1962"/>
                      <a:pt x="2001" y="1969"/>
                      <a:pt x="1955" y="1969"/>
                    </a:cubicBezTo>
                    <a:cubicBezTo>
                      <a:pt x="1890" y="1969"/>
                      <a:pt x="1826" y="1956"/>
                      <a:pt x="1769" y="1930"/>
                    </a:cubicBezTo>
                    <a:cubicBezTo>
                      <a:pt x="1767" y="1929"/>
                      <a:pt x="1765" y="1929"/>
                      <a:pt x="1763" y="1929"/>
                    </a:cubicBezTo>
                    <a:cubicBezTo>
                      <a:pt x="1744" y="1929"/>
                      <a:pt x="1723" y="1964"/>
                      <a:pt x="1746" y="1976"/>
                    </a:cubicBezTo>
                    <a:cubicBezTo>
                      <a:pt x="1811" y="2015"/>
                      <a:pt x="1886" y="2032"/>
                      <a:pt x="1962" y="2032"/>
                    </a:cubicBezTo>
                    <a:cubicBezTo>
                      <a:pt x="2004" y="2032"/>
                      <a:pt x="2045" y="2027"/>
                      <a:pt x="2086" y="2018"/>
                    </a:cubicBezTo>
                    <a:lnTo>
                      <a:pt x="2086" y="2033"/>
                    </a:lnTo>
                    <a:cubicBezTo>
                      <a:pt x="2041" y="2047"/>
                      <a:pt x="1994" y="2060"/>
                      <a:pt x="1944" y="2060"/>
                    </a:cubicBezTo>
                    <a:cubicBezTo>
                      <a:pt x="1923" y="2060"/>
                      <a:pt x="1902" y="2057"/>
                      <a:pt x="1881" y="2052"/>
                    </a:cubicBezTo>
                    <a:cubicBezTo>
                      <a:pt x="1782" y="2030"/>
                      <a:pt x="1685" y="1983"/>
                      <a:pt x="1612" y="1916"/>
                    </a:cubicBezTo>
                    <a:cubicBezTo>
                      <a:pt x="1601" y="1906"/>
                      <a:pt x="1592" y="1892"/>
                      <a:pt x="1582" y="1881"/>
                    </a:cubicBezTo>
                    <a:lnTo>
                      <a:pt x="1582" y="1881"/>
                    </a:lnTo>
                    <a:cubicBezTo>
                      <a:pt x="1602" y="1886"/>
                      <a:pt x="1623" y="1888"/>
                      <a:pt x="1644" y="1888"/>
                    </a:cubicBezTo>
                    <a:cubicBezTo>
                      <a:pt x="1706" y="1888"/>
                      <a:pt x="1770" y="1869"/>
                      <a:pt x="1826" y="1822"/>
                    </a:cubicBezTo>
                    <a:cubicBezTo>
                      <a:pt x="1862" y="1839"/>
                      <a:pt x="1901" y="1849"/>
                      <a:pt x="1940" y="1849"/>
                    </a:cubicBezTo>
                    <a:cubicBezTo>
                      <a:pt x="1949" y="1849"/>
                      <a:pt x="1958" y="1848"/>
                      <a:pt x="1967" y="1847"/>
                    </a:cubicBezTo>
                    <a:cubicBezTo>
                      <a:pt x="2026" y="1842"/>
                      <a:pt x="2071" y="1804"/>
                      <a:pt x="2106" y="1774"/>
                    </a:cubicBezTo>
                    <a:cubicBezTo>
                      <a:pt x="2111" y="1775"/>
                      <a:pt x="2116" y="1775"/>
                      <a:pt x="2120" y="1775"/>
                    </a:cubicBezTo>
                    <a:cubicBezTo>
                      <a:pt x="2145" y="1775"/>
                      <a:pt x="2172" y="1770"/>
                      <a:pt x="2196" y="1767"/>
                    </a:cubicBezTo>
                    <a:cubicBezTo>
                      <a:pt x="2245" y="1753"/>
                      <a:pt x="2280" y="1720"/>
                      <a:pt x="2315" y="1693"/>
                    </a:cubicBezTo>
                    <a:cubicBezTo>
                      <a:pt x="2346" y="1672"/>
                      <a:pt x="2384" y="1650"/>
                      <a:pt x="2410" y="1617"/>
                    </a:cubicBezTo>
                    <a:close/>
                    <a:moveTo>
                      <a:pt x="1165" y="1625"/>
                    </a:moveTo>
                    <a:cubicBezTo>
                      <a:pt x="1164" y="1667"/>
                      <a:pt x="1162" y="1711"/>
                      <a:pt x="1162" y="1752"/>
                    </a:cubicBezTo>
                    <a:cubicBezTo>
                      <a:pt x="1162" y="1844"/>
                      <a:pt x="1155" y="1945"/>
                      <a:pt x="1183" y="2042"/>
                    </a:cubicBezTo>
                    <a:cubicBezTo>
                      <a:pt x="1197" y="2087"/>
                      <a:pt x="1217" y="2131"/>
                      <a:pt x="1241" y="2172"/>
                    </a:cubicBezTo>
                    <a:cubicBezTo>
                      <a:pt x="1150" y="2030"/>
                      <a:pt x="1121" y="1855"/>
                      <a:pt x="1144" y="1718"/>
                    </a:cubicBezTo>
                    <a:cubicBezTo>
                      <a:pt x="1148" y="1687"/>
                      <a:pt x="1155" y="1657"/>
                      <a:pt x="1165" y="1625"/>
                    </a:cubicBezTo>
                    <a:close/>
                    <a:moveTo>
                      <a:pt x="2782" y="2294"/>
                    </a:moveTo>
                    <a:cubicBezTo>
                      <a:pt x="2781" y="2298"/>
                      <a:pt x="2781" y="2301"/>
                      <a:pt x="2779" y="2305"/>
                    </a:cubicBezTo>
                    <a:cubicBezTo>
                      <a:pt x="2771" y="2307"/>
                      <a:pt x="2761" y="2309"/>
                      <a:pt x="2754" y="2312"/>
                    </a:cubicBezTo>
                    <a:cubicBezTo>
                      <a:pt x="2763" y="2307"/>
                      <a:pt x="2774" y="2300"/>
                      <a:pt x="2782" y="2294"/>
                    </a:cubicBezTo>
                    <a:close/>
                    <a:moveTo>
                      <a:pt x="1611" y="2202"/>
                    </a:moveTo>
                    <a:lnTo>
                      <a:pt x="1611" y="2202"/>
                    </a:lnTo>
                    <a:cubicBezTo>
                      <a:pt x="1665" y="2231"/>
                      <a:pt x="1721" y="2254"/>
                      <a:pt x="1777" y="2272"/>
                    </a:cubicBezTo>
                    <a:cubicBezTo>
                      <a:pt x="1854" y="2297"/>
                      <a:pt x="1936" y="2316"/>
                      <a:pt x="2018" y="2323"/>
                    </a:cubicBezTo>
                    <a:cubicBezTo>
                      <a:pt x="1976" y="2341"/>
                      <a:pt x="1934" y="2359"/>
                      <a:pt x="1887" y="2370"/>
                    </a:cubicBezTo>
                    <a:cubicBezTo>
                      <a:pt x="1854" y="2366"/>
                      <a:pt x="1824" y="2360"/>
                      <a:pt x="1793" y="2347"/>
                    </a:cubicBezTo>
                    <a:cubicBezTo>
                      <a:pt x="1718" y="2316"/>
                      <a:pt x="1662" y="2254"/>
                      <a:pt x="1611" y="2202"/>
                    </a:cubicBezTo>
                    <a:close/>
                    <a:moveTo>
                      <a:pt x="2782" y="1576"/>
                    </a:moveTo>
                    <a:cubicBezTo>
                      <a:pt x="2789" y="1598"/>
                      <a:pt x="2794" y="1621"/>
                      <a:pt x="2800" y="1643"/>
                    </a:cubicBezTo>
                    <a:cubicBezTo>
                      <a:pt x="2782" y="1715"/>
                      <a:pt x="2757" y="1785"/>
                      <a:pt x="2727" y="1853"/>
                    </a:cubicBezTo>
                    <a:cubicBezTo>
                      <a:pt x="2699" y="1915"/>
                      <a:pt x="2671" y="1979"/>
                      <a:pt x="2635" y="2041"/>
                    </a:cubicBezTo>
                    <a:cubicBezTo>
                      <a:pt x="2596" y="2076"/>
                      <a:pt x="2559" y="2107"/>
                      <a:pt x="2523" y="2140"/>
                    </a:cubicBezTo>
                    <a:cubicBezTo>
                      <a:pt x="2431" y="2226"/>
                      <a:pt x="2335" y="2327"/>
                      <a:pt x="2204" y="2380"/>
                    </a:cubicBezTo>
                    <a:cubicBezTo>
                      <a:pt x="2168" y="2384"/>
                      <a:pt x="2132" y="2387"/>
                      <a:pt x="2097" y="2388"/>
                    </a:cubicBezTo>
                    <a:cubicBezTo>
                      <a:pt x="2099" y="2374"/>
                      <a:pt x="2105" y="2360"/>
                      <a:pt x="2106" y="2345"/>
                    </a:cubicBezTo>
                    <a:cubicBezTo>
                      <a:pt x="2108" y="2340"/>
                      <a:pt x="2108" y="2334"/>
                      <a:pt x="2108" y="2331"/>
                    </a:cubicBezTo>
                    <a:cubicBezTo>
                      <a:pt x="2113" y="2327"/>
                      <a:pt x="2117" y="2325"/>
                      <a:pt x="2121" y="2323"/>
                    </a:cubicBezTo>
                    <a:cubicBezTo>
                      <a:pt x="2138" y="2320"/>
                      <a:pt x="2153" y="2320"/>
                      <a:pt x="2168" y="2319"/>
                    </a:cubicBezTo>
                    <a:cubicBezTo>
                      <a:pt x="2307" y="2293"/>
                      <a:pt x="2434" y="2215"/>
                      <a:pt x="2533" y="2110"/>
                    </a:cubicBezTo>
                    <a:cubicBezTo>
                      <a:pt x="2633" y="2007"/>
                      <a:pt x="2686" y="1869"/>
                      <a:pt x="2697" y="1725"/>
                    </a:cubicBezTo>
                    <a:cubicBezTo>
                      <a:pt x="2698" y="1711"/>
                      <a:pt x="2698" y="1694"/>
                      <a:pt x="2698" y="1681"/>
                    </a:cubicBezTo>
                    <a:cubicBezTo>
                      <a:pt x="2717" y="1664"/>
                      <a:pt x="2739" y="1646"/>
                      <a:pt x="2754" y="1625"/>
                    </a:cubicBezTo>
                    <a:cubicBezTo>
                      <a:pt x="2767" y="1610"/>
                      <a:pt x="2774" y="1594"/>
                      <a:pt x="2782" y="1576"/>
                    </a:cubicBezTo>
                    <a:close/>
                    <a:moveTo>
                      <a:pt x="2064" y="2348"/>
                    </a:moveTo>
                    <a:lnTo>
                      <a:pt x="2064" y="2348"/>
                    </a:lnTo>
                    <a:cubicBezTo>
                      <a:pt x="2059" y="2362"/>
                      <a:pt x="2058" y="2376"/>
                      <a:pt x="2055" y="2389"/>
                    </a:cubicBezTo>
                    <a:lnTo>
                      <a:pt x="2046" y="2389"/>
                    </a:lnTo>
                    <a:cubicBezTo>
                      <a:pt x="2021" y="2388"/>
                      <a:pt x="1995" y="2385"/>
                      <a:pt x="1969" y="2382"/>
                    </a:cubicBezTo>
                    <a:cubicBezTo>
                      <a:pt x="2002" y="2376"/>
                      <a:pt x="2032" y="2362"/>
                      <a:pt x="2064" y="2348"/>
                    </a:cubicBezTo>
                    <a:close/>
                    <a:moveTo>
                      <a:pt x="810" y="2077"/>
                    </a:moveTo>
                    <a:cubicBezTo>
                      <a:pt x="821" y="2099"/>
                      <a:pt x="833" y="2124"/>
                      <a:pt x="847" y="2144"/>
                    </a:cubicBezTo>
                    <a:cubicBezTo>
                      <a:pt x="913" y="2249"/>
                      <a:pt x="1007" y="2327"/>
                      <a:pt x="1107" y="2389"/>
                    </a:cubicBezTo>
                    <a:cubicBezTo>
                      <a:pt x="1150" y="2443"/>
                      <a:pt x="1198" y="2491"/>
                      <a:pt x="1250" y="2535"/>
                    </a:cubicBezTo>
                    <a:cubicBezTo>
                      <a:pt x="1103" y="2431"/>
                      <a:pt x="938" y="2327"/>
                      <a:pt x="848" y="2165"/>
                    </a:cubicBezTo>
                    <a:cubicBezTo>
                      <a:pt x="833" y="2137"/>
                      <a:pt x="821" y="2106"/>
                      <a:pt x="810" y="2077"/>
                    </a:cubicBezTo>
                    <a:close/>
                    <a:moveTo>
                      <a:pt x="2720" y="2454"/>
                    </a:moveTo>
                    <a:lnTo>
                      <a:pt x="2720" y="2454"/>
                    </a:lnTo>
                    <a:cubicBezTo>
                      <a:pt x="2713" y="2466"/>
                      <a:pt x="2706" y="2483"/>
                      <a:pt x="2699" y="2497"/>
                    </a:cubicBezTo>
                    <a:cubicBezTo>
                      <a:pt x="2644" y="2519"/>
                      <a:pt x="2588" y="2535"/>
                      <a:pt x="2532" y="2550"/>
                    </a:cubicBezTo>
                    <a:cubicBezTo>
                      <a:pt x="2487" y="2560"/>
                      <a:pt x="2443" y="2565"/>
                      <a:pt x="2399" y="2572"/>
                    </a:cubicBezTo>
                    <a:cubicBezTo>
                      <a:pt x="2397" y="2567"/>
                      <a:pt x="2397" y="2561"/>
                      <a:pt x="2397" y="2559"/>
                    </a:cubicBezTo>
                    <a:cubicBezTo>
                      <a:pt x="2507" y="2537"/>
                      <a:pt x="2615" y="2502"/>
                      <a:pt x="2720" y="2454"/>
                    </a:cubicBezTo>
                    <a:close/>
                    <a:moveTo>
                      <a:pt x="2354" y="2567"/>
                    </a:moveTo>
                    <a:cubicBezTo>
                      <a:pt x="2355" y="2568"/>
                      <a:pt x="2358" y="2574"/>
                      <a:pt x="2358" y="2578"/>
                    </a:cubicBezTo>
                    <a:cubicBezTo>
                      <a:pt x="2328" y="2581"/>
                      <a:pt x="2299" y="2581"/>
                      <a:pt x="2270" y="2582"/>
                    </a:cubicBezTo>
                    <a:cubicBezTo>
                      <a:pt x="2284" y="2581"/>
                      <a:pt x="2298" y="2578"/>
                      <a:pt x="2311" y="2575"/>
                    </a:cubicBezTo>
                    <a:cubicBezTo>
                      <a:pt x="2325" y="2574"/>
                      <a:pt x="2340" y="2568"/>
                      <a:pt x="2354" y="2567"/>
                    </a:cubicBezTo>
                    <a:close/>
                    <a:moveTo>
                      <a:pt x="866" y="2558"/>
                    </a:moveTo>
                    <a:cubicBezTo>
                      <a:pt x="881" y="2569"/>
                      <a:pt x="896" y="2580"/>
                      <a:pt x="913" y="2592"/>
                    </a:cubicBezTo>
                    <a:cubicBezTo>
                      <a:pt x="909" y="2601"/>
                      <a:pt x="909" y="2614"/>
                      <a:pt x="908" y="2623"/>
                    </a:cubicBezTo>
                    <a:cubicBezTo>
                      <a:pt x="894" y="2601"/>
                      <a:pt x="879" y="2581"/>
                      <a:pt x="866" y="2559"/>
                    </a:cubicBezTo>
                    <a:cubicBezTo>
                      <a:pt x="866" y="2559"/>
                      <a:pt x="866" y="2558"/>
                      <a:pt x="866" y="2558"/>
                    </a:cubicBezTo>
                    <a:close/>
                    <a:moveTo>
                      <a:pt x="1370" y="2622"/>
                    </a:moveTo>
                    <a:cubicBezTo>
                      <a:pt x="1425" y="2658"/>
                      <a:pt x="1479" y="2688"/>
                      <a:pt x="1535" y="2711"/>
                    </a:cubicBezTo>
                    <a:cubicBezTo>
                      <a:pt x="1554" y="2720"/>
                      <a:pt x="1575" y="2726"/>
                      <a:pt x="1596" y="2733"/>
                    </a:cubicBezTo>
                    <a:cubicBezTo>
                      <a:pt x="1582" y="2733"/>
                      <a:pt x="1568" y="2735"/>
                      <a:pt x="1554" y="2735"/>
                    </a:cubicBezTo>
                    <a:cubicBezTo>
                      <a:pt x="1548" y="2735"/>
                      <a:pt x="1541" y="2734"/>
                      <a:pt x="1534" y="2733"/>
                    </a:cubicBezTo>
                    <a:cubicBezTo>
                      <a:pt x="1476" y="2699"/>
                      <a:pt x="1424" y="2662"/>
                      <a:pt x="1370" y="2622"/>
                    </a:cubicBezTo>
                    <a:close/>
                    <a:moveTo>
                      <a:pt x="1693" y="2772"/>
                    </a:moveTo>
                    <a:cubicBezTo>
                      <a:pt x="1720" y="2782"/>
                      <a:pt x="1747" y="2791"/>
                      <a:pt x="1773" y="2799"/>
                    </a:cubicBezTo>
                    <a:lnTo>
                      <a:pt x="1732" y="2826"/>
                    </a:lnTo>
                    <a:cubicBezTo>
                      <a:pt x="1713" y="2819"/>
                      <a:pt x="1693" y="2816"/>
                      <a:pt x="1674" y="2808"/>
                    </a:cubicBezTo>
                    <a:cubicBezTo>
                      <a:pt x="1656" y="2799"/>
                      <a:pt x="1637" y="2788"/>
                      <a:pt x="1619" y="2780"/>
                    </a:cubicBezTo>
                    <a:cubicBezTo>
                      <a:pt x="1644" y="2779"/>
                      <a:pt x="1667" y="2775"/>
                      <a:pt x="1693" y="2772"/>
                    </a:cubicBezTo>
                    <a:close/>
                    <a:moveTo>
                      <a:pt x="1839" y="2819"/>
                    </a:moveTo>
                    <a:cubicBezTo>
                      <a:pt x="1976" y="2856"/>
                      <a:pt x="2117" y="2881"/>
                      <a:pt x="2262" y="2882"/>
                    </a:cubicBezTo>
                    <a:cubicBezTo>
                      <a:pt x="2221" y="2892"/>
                      <a:pt x="2176" y="2901"/>
                      <a:pt x="2128" y="2901"/>
                    </a:cubicBezTo>
                    <a:cubicBezTo>
                      <a:pt x="2022" y="2898"/>
                      <a:pt x="1908" y="2876"/>
                      <a:pt x="1795" y="2843"/>
                    </a:cubicBezTo>
                    <a:cubicBezTo>
                      <a:pt x="1809" y="2835"/>
                      <a:pt x="1824" y="2827"/>
                      <a:pt x="1839" y="2819"/>
                    </a:cubicBezTo>
                    <a:close/>
                    <a:moveTo>
                      <a:pt x="937" y="2605"/>
                    </a:moveTo>
                    <a:cubicBezTo>
                      <a:pt x="1059" y="2726"/>
                      <a:pt x="1209" y="2820"/>
                      <a:pt x="1355" y="2904"/>
                    </a:cubicBezTo>
                    <a:cubicBezTo>
                      <a:pt x="1376" y="2916"/>
                      <a:pt x="1398" y="2929"/>
                      <a:pt x="1418" y="2938"/>
                    </a:cubicBezTo>
                    <a:cubicBezTo>
                      <a:pt x="1403" y="2940"/>
                      <a:pt x="1387" y="2943"/>
                      <a:pt x="1370" y="2944"/>
                    </a:cubicBezTo>
                    <a:cubicBezTo>
                      <a:pt x="1243" y="2882"/>
                      <a:pt x="1120" y="2808"/>
                      <a:pt x="1003" y="2731"/>
                    </a:cubicBezTo>
                    <a:cubicBezTo>
                      <a:pt x="985" y="2718"/>
                      <a:pt x="968" y="2704"/>
                      <a:pt x="950" y="2692"/>
                    </a:cubicBezTo>
                    <a:cubicBezTo>
                      <a:pt x="945" y="2685"/>
                      <a:pt x="942" y="2677"/>
                      <a:pt x="937" y="2670"/>
                    </a:cubicBezTo>
                    <a:cubicBezTo>
                      <a:pt x="934" y="2648"/>
                      <a:pt x="934" y="2626"/>
                      <a:pt x="937" y="2605"/>
                    </a:cubicBezTo>
                    <a:close/>
                    <a:moveTo>
                      <a:pt x="1465" y="2965"/>
                    </a:moveTo>
                    <a:cubicBezTo>
                      <a:pt x="1509" y="2988"/>
                      <a:pt x="1553" y="3011"/>
                      <a:pt x="1597" y="3033"/>
                    </a:cubicBezTo>
                    <a:cubicBezTo>
                      <a:pt x="1542" y="3014"/>
                      <a:pt x="1488" y="2993"/>
                      <a:pt x="1436" y="2970"/>
                    </a:cubicBezTo>
                    <a:cubicBezTo>
                      <a:pt x="1446" y="2967"/>
                      <a:pt x="1454" y="2966"/>
                      <a:pt x="1465" y="2965"/>
                    </a:cubicBezTo>
                    <a:close/>
                    <a:moveTo>
                      <a:pt x="3338" y="1566"/>
                    </a:moveTo>
                    <a:cubicBezTo>
                      <a:pt x="3346" y="1608"/>
                      <a:pt x="3355" y="1649"/>
                      <a:pt x="3361" y="1692"/>
                    </a:cubicBezTo>
                    <a:cubicBezTo>
                      <a:pt x="3405" y="1974"/>
                      <a:pt x="3419" y="2286"/>
                      <a:pt x="3268" y="2559"/>
                    </a:cubicBezTo>
                    <a:cubicBezTo>
                      <a:pt x="3130" y="2805"/>
                      <a:pt x="2882" y="2984"/>
                      <a:pt x="2610" y="3060"/>
                    </a:cubicBezTo>
                    <a:lnTo>
                      <a:pt x="2589" y="3064"/>
                    </a:lnTo>
                    <a:cubicBezTo>
                      <a:pt x="2719" y="2977"/>
                      <a:pt x="2800" y="2854"/>
                      <a:pt x="2863" y="2731"/>
                    </a:cubicBezTo>
                    <a:cubicBezTo>
                      <a:pt x="2987" y="2655"/>
                      <a:pt x="3097" y="2554"/>
                      <a:pt x="3176" y="2431"/>
                    </a:cubicBezTo>
                    <a:cubicBezTo>
                      <a:pt x="3299" y="2237"/>
                      <a:pt x="3328" y="2020"/>
                      <a:pt x="3323" y="1811"/>
                    </a:cubicBezTo>
                    <a:cubicBezTo>
                      <a:pt x="3342" y="1733"/>
                      <a:pt x="3348" y="1649"/>
                      <a:pt x="3338" y="1566"/>
                    </a:cubicBezTo>
                    <a:close/>
                    <a:moveTo>
                      <a:pt x="283" y="2121"/>
                    </a:moveTo>
                    <a:cubicBezTo>
                      <a:pt x="309" y="2194"/>
                      <a:pt x="342" y="2263"/>
                      <a:pt x="379" y="2327"/>
                    </a:cubicBezTo>
                    <a:cubicBezTo>
                      <a:pt x="371" y="2359"/>
                      <a:pt x="364" y="2392"/>
                      <a:pt x="367" y="2422"/>
                    </a:cubicBezTo>
                    <a:cubicBezTo>
                      <a:pt x="376" y="2484"/>
                      <a:pt x="397" y="2542"/>
                      <a:pt x="408" y="2603"/>
                    </a:cubicBezTo>
                    <a:cubicBezTo>
                      <a:pt x="420" y="2665"/>
                      <a:pt x="441" y="2724"/>
                      <a:pt x="462" y="2786"/>
                    </a:cubicBezTo>
                    <a:cubicBezTo>
                      <a:pt x="481" y="2848"/>
                      <a:pt x="532" y="2892"/>
                      <a:pt x="559" y="2948"/>
                    </a:cubicBezTo>
                    <a:cubicBezTo>
                      <a:pt x="577" y="2987"/>
                      <a:pt x="577" y="3040"/>
                      <a:pt x="587" y="3084"/>
                    </a:cubicBezTo>
                    <a:cubicBezTo>
                      <a:pt x="576" y="3075"/>
                      <a:pt x="559" y="3062"/>
                      <a:pt x="548" y="3048"/>
                    </a:cubicBezTo>
                    <a:cubicBezTo>
                      <a:pt x="493" y="2991"/>
                      <a:pt x="441" y="2930"/>
                      <a:pt x="394" y="2864"/>
                    </a:cubicBezTo>
                    <a:cubicBezTo>
                      <a:pt x="349" y="2799"/>
                      <a:pt x="310" y="2725"/>
                      <a:pt x="283" y="2648"/>
                    </a:cubicBezTo>
                    <a:cubicBezTo>
                      <a:pt x="255" y="2567"/>
                      <a:pt x="283" y="2476"/>
                      <a:pt x="276" y="2396"/>
                    </a:cubicBezTo>
                    <a:cubicBezTo>
                      <a:pt x="269" y="2315"/>
                      <a:pt x="262" y="2237"/>
                      <a:pt x="276" y="2155"/>
                    </a:cubicBezTo>
                    <a:cubicBezTo>
                      <a:pt x="277" y="2143"/>
                      <a:pt x="281" y="2133"/>
                      <a:pt x="283" y="2121"/>
                    </a:cubicBezTo>
                    <a:close/>
                    <a:moveTo>
                      <a:pt x="3330" y="1328"/>
                    </a:moveTo>
                    <a:lnTo>
                      <a:pt x="3330" y="1328"/>
                    </a:lnTo>
                    <a:cubicBezTo>
                      <a:pt x="3414" y="1405"/>
                      <a:pt x="3484" y="1502"/>
                      <a:pt x="3522" y="1609"/>
                    </a:cubicBezTo>
                    <a:cubicBezTo>
                      <a:pt x="3584" y="1784"/>
                      <a:pt x="3543" y="1965"/>
                      <a:pt x="3514" y="2128"/>
                    </a:cubicBezTo>
                    <a:cubicBezTo>
                      <a:pt x="3485" y="2293"/>
                      <a:pt x="3438" y="2457"/>
                      <a:pt x="3352" y="2601"/>
                    </a:cubicBezTo>
                    <a:cubicBezTo>
                      <a:pt x="3268" y="2744"/>
                      <a:pt x="3163" y="2876"/>
                      <a:pt x="3035" y="2981"/>
                    </a:cubicBezTo>
                    <a:cubicBezTo>
                      <a:pt x="2924" y="3076"/>
                      <a:pt x="2810" y="3172"/>
                      <a:pt x="2676" y="3234"/>
                    </a:cubicBezTo>
                    <a:cubicBezTo>
                      <a:pt x="2661" y="3241"/>
                      <a:pt x="2647" y="3249"/>
                      <a:pt x="2629" y="3256"/>
                    </a:cubicBezTo>
                    <a:cubicBezTo>
                      <a:pt x="2540" y="3290"/>
                      <a:pt x="2445" y="3293"/>
                      <a:pt x="2353" y="3293"/>
                    </a:cubicBezTo>
                    <a:cubicBezTo>
                      <a:pt x="2330" y="3293"/>
                      <a:pt x="2307" y="3293"/>
                      <a:pt x="2284" y="3293"/>
                    </a:cubicBezTo>
                    <a:cubicBezTo>
                      <a:pt x="2257" y="3293"/>
                      <a:pt x="2230" y="3294"/>
                      <a:pt x="2204" y="3295"/>
                    </a:cubicBezTo>
                    <a:cubicBezTo>
                      <a:pt x="2174" y="3296"/>
                      <a:pt x="2145" y="3297"/>
                      <a:pt x="2115" y="3297"/>
                    </a:cubicBezTo>
                    <a:cubicBezTo>
                      <a:pt x="2007" y="3297"/>
                      <a:pt x="1899" y="3287"/>
                      <a:pt x="1795" y="3262"/>
                    </a:cubicBezTo>
                    <a:cubicBezTo>
                      <a:pt x="1665" y="3232"/>
                      <a:pt x="1521" y="3218"/>
                      <a:pt x="1399" y="3149"/>
                    </a:cubicBezTo>
                    <a:cubicBezTo>
                      <a:pt x="1360" y="3126"/>
                      <a:pt x="1326" y="3101"/>
                      <a:pt x="1292" y="3071"/>
                    </a:cubicBezTo>
                    <a:lnTo>
                      <a:pt x="1292" y="3071"/>
                    </a:lnTo>
                    <a:cubicBezTo>
                      <a:pt x="1356" y="3083"/>
                      <a:pt x="1424" y="3091"/>
                      <a:pt x="1488" y="3098"/>
                    </a:cubicBezTo>
                    <a:cubicBezTo>
                      <a:pt x="1695" y="3161"/>
                      <a:pt x="1906" y="3202"/>
                      <a:pt x="2123" y="3202"/>
                    </a:cubicBezTo>
                    <a:cubicBezTo>
                      <a:pt x="2133" y="3202"/>
                      <a:pt x="2144" y="3201"/>
                      <a:pt x="2154" y="3201"/>
                    </a:cubicBezTo>
                    <a:cubicBezTo>
                      <a:pt x="2482" y="3197"/>
                      <a:pt x="2819" y="3087"/>
                      <a:pt x="3070" y="2864"/>
                    </a:cubicBezTo>
                    <a:cubicBezTo>
                      <a:pt x="3335" y="2640"/>
                      <a:pt x="3438" y="2290"/>
                      <a:pt x="3432" y="1975"/>
                    </a:cubicBezTo>
                    <a:cubicBezTo>
                      <a:pt x="3429" y="1762"/>
                      <a:pt x="3377" y="1539"/>
                      <a:pt x="3330" y="1328"/>
                    </a:cubicBezTo>
                    <a:close/>
                    <a:moveTo>
                      <a:pt x="1905" y="0"/>
                    </a:moveTo>
                    <a:cubicBezTo>
                      <a:pt x="1838" y="4"/>
                      <a:pt x="1775" y="22"/>
                      <a:pt x="1709" y="33"/>
                    </a:cubicBezTo>
                    <a:cubicBezTo>
                      <a:pt x="1644" y="40"/>
                      <a:pt x="1582" y="65"/>
                      <a:pt x="1519" y="81"/>
                    </a:cubicBezTo>
                    <a:cubicBezTo>
                      <a:pt x="1454" y="97"/>
                      <a:pt x="1381" y="79"/>
                      <a:pt x="1316" y="102"/>
                    </a:cubicBezTo>
                    <a:cubicBezTo>
                      <a:pt x="1241" y="130"/>
                      <a:pt x="1188" y="205"/>
                      <a:pt x="1124" y="248"/>
                    </a:cubicBezTo>
                    <a:cubicBezTo>
                      <a:pt x="1117" y="235"/>
                      <a:pt x="1108" y="220"/>
                      <a:pt x="1106" y="220"/>
                    </a:cubicBezTo>
                    <a:cubicBezTo>
                      <a:pt x="1106" y="220"/>
                      <a:pt x="1106" y="220"/>
                      <a:pt x="1106" y="220"/>
                    </a:cubicBezTo>
                    <a:cubicBezTo>
                      <a:pt x="1087" y="237"/>
                      <a:pt x="1076" y="264"/>
                      <a:pt x="1048" y="267"/>
                    </a:cubicBezTo>
                    <a:cubicBezTo>
                      <a:pt x="1047" y="267"/>
                      <a:pt x="1046" y="267"/>
                      <a:pt x="1045" y="267"/>
                    </a:cubicBezTo>
                    <a:cubicBezTo>
                      <a:pt x="1018" y="267"/>
                      <a:pt x="978" y="248"/>
                      <a:pt x="948" y="245"/>
                    </a:cubicBezTo>
                    <a:cubicBezTo>
                      <a:pt x="914" y="241"/>
                      <a:pt x="868" y="218"/>
                      <a:pt x="835" y="218"/>
                    </a:cubicBezTo>
                    <a:cubicBezTo>
                      <a:pt x="803" y="218"/>
                      <a:pt x="785" y="238"/>
                      <a:pt x="759" y="247"/>
                    </a:cubicBezTo>
                    <a:cubicBezTo>
                      <a:pt x="731" y="256"/>
                      <a:pt x="718" y="284"/>
                      <a:pt x="693" y="296"/>
                    </a:cubicBezTo>
                    <a:cubicBezTo>
                      <a:pt x="667" y="308"/>
                      <a:pt x="627" y="307"/>
                      <a:pt x="603" y="324"/>
                    </a:cubicBezTo>
                    <a:cubicBezTo>
                      <a:pt x="579" y="339"/>
                      <a:pt x="543" y="343"/>
                      <a:pt x="521" y="364"/>
                    </a:cubicBezTo>
                    <a:cubicBezTo>
                      <a:pt x="498" y="383"/>
                      <a:pt x="503" y="428"/>
                      <a:pt x="484" y="449"/>
                    </a:cubicBezTo>
                    <a:lnTo>
                      <a:pt x="426" y="514"/>
                    </a:lnTo>
                    <a:cubicBezTo>
                      <a:pt x="407" y="534"/>
                      <a:pt x="374" y="544"/>
                      <a:pt x="356" y="566"/>
                    </a:cubicBezTo>
                    <a:cubicBezTo>
                      <a:pt x="335" y="586"/>
                      <a:pt x="308" y="600"/>
                      <a:pt x="288" y="624"/>
                    </a:cubicBezTo>
                    <a:cubicBezTo>
                      <a:pt x="269" y="646"/>
                      <a:pt x="246" y="665"/>
                      <a:pt x="228" y="687"/>
                    </a:cubicBezTo>
                    <a:cubicBezTo>
                      <a:pt x="211" y="710"/>
                      <a:pt x="213" y="745"/>
                      <a:pt x="192" y="768"/>
                    </a:cubicBezTo>
                    <a:cubicBezTo>
                      <a:pt x="173" y="790"/>
                      <a:pt x="142" y="804"/>
                      <a:pt x="122" y="826"/>
                    </a:cubicBezTo>
                    <a:cubicBezTo>
                      <a:pt x="103" y="848"/>
                      <a:pt x="75" y="867"/>
                      <a:pt x="57" y="892"/>
                    </a:cubicBezTo>
                    <a:cubicBezTo>
                      <a:pt x="39" y="915"/>
                      <a:pt x="46" y="951"/>
                      <a:pt x="34" y="979"/>
                    </a:cubicBezTo>
                    <a:cubicBezTo>
                      <a:pt x="20" y="1009"/>
                      <a:pt x="5" y="1038"/>
                      <a:pt x="2" y="1072"/>
                    </a:cubicBezTo>
                    <a:cubicBezTo>
                      <a:pt x="1" y="1107"/>
                      <a:pt x="25" y="1151"/>
                      <a:pt x="27" y="1185"/>
                    </a:cubicBezTo>
                    <a:cubicBezTo>
                      <a:pt x="28" y="1220"/>
                      <a:pt x="32" y="1257"/>
                      <a:pt x="41" y="1292"/>
                    </a:cubicBezTo>
                    <a:cubicBezTo>
                      <a:pt x="47" y="1323"/>
                      <a:pt x="68" y="1361"/>
                      <a:pt x="32" y="1378"/>
                    </a:cubicBezTo>
                    <a:cubicBezTo>
                      <a:pt x="30" y="1378"/>
                      <a:pt x="48" y="1385"/>
                      <a:pt x="53" y="1385"/>
                    </a:cubicBezTo>
                    <a:cubicBezTo>
                      <a:pt x="54" y="1385"/>
                      <a:pt x="54" y="1385"/>
                      <a:pt x="54" y="1385"/>
                    </a:cubicBezTo>
                    <a:cubicBezTo>
                      <a:pt x="94" y="1378"/>
                      <a:pt x="92" y="1360"/>
                      <a:pt x="89" y="1336"/>
                    </a:cubicBezTo>
                    <a:cubicBezTo>
                      <a:pt x="83" y="1305"/>
                      <a:pt x="56" y="1265"/>
                      <a:pt x="63" y="1236"/>
                    </a:cubicBezTo>
                    <a:cubicBezTo>
                      <a:pt x="68" y="1209"/>
                      <a:pt x="67" y="1178"/>
                      <a:pt x="70" y="1149"/>
                    </a:cubicBezTo>
                    <a:cubicBezTo>
                      <a:pt x="74" y="1120"/>
                      <a:pt x="78" y="1093"/>
                      <a:pt x="89" y="1067"/>
                    </a:cubicBezTo>
                    <a:cubicBezTo>
                      <a:pt x="101" y="1041"/>
                      <a:pt x="156" y="1036"/>
                      <a:pt x="173" y="1013"/>
                    </a:cubicBezTo>
                    <a:cubicBezTo>
                      <a:pt x="191" y="991"/>
                      <a:pt x="200" y="965"/>
                      <a:pt x="222" y="947"/>
                    </a:cubicBezTo>
                    <a:cubicBezTo>
                      <a:pt x="246" y="928"/>
                      <a:pt x="262" y="906"/>
                      <a:pt x="288" y="888"/>
                    </a:cubicBezTo>
                    <a:cubicBezTo>
                      <a:pt x="312" y="871"/>
                      <a:pt x="309" y="837"/>
                      <a:pt x="335" y="819"/>
                    </a:cubicBezTo>
                    <a:cubicBezTo>
                      <a:pt x="346" y="811"/>
                      <a:pt x="367" y="811"/>
                      <a:pt x="388" y="811"/>
                    </a:cubicBezTo>
                    <a:cubicBezTo>
                      <a:pt x="409" y="811"/>
                      <a:pt x="429" y="811"/>
                      <a:pt x="440" y="804"/>
                    </a:cubicBezTo>
                    <a:cubicBezTo>
                      <a:pt x="462" y="786"/>
                      <a:pt x="477" y="775"/>
                      <a:pt x="498" y="758"/>
                    </a:cubicBezTo>
                    <a:cubicBezTo>
                      <a:pt x="517" y="745"/>
                      <a:pt x="509" y="708"/>
                      <a:pt x="529" y="694"/>
                    </a:cubicBezTo>
                    <a:cubicBezTo>
                      <a:pt x="543" y="686"/>
                      <a:pt x="562" y="681"/>
                      <a:pt x="580" y="676"/>
                    </a:cubicBezTo>
                    <a:cubicBezTo>
                      <a:pt x="587" y="681"/>
                      <a:pt x="593" y="684"/>
                      <a:pt x="597" y="684"/>
                    </a:cubicBezTo>
                    <a:cubicBezTo>
                      <a:pt x="598" y="684"/>
                      <a:pt x="599" y="684"/>
                      <a:pt x="599" y="683"/>
                    </a:cubicBezTo>
                    <a:cubicBezTo>
                      <a:pt x="608" y="673"/>
                      <a:pt x="614" y="662"/>
                      <a:pt x="624" y="651"/>
                    </a:cubicBezTo>
                    <a:cubicBezTo>
                      <a:pt x="634" y="640"/>
                      <a:pt x="645" y="628"/>
                      <a:pt x="659" y="619"/>
                    </a:cubicBezTo>
                    <a:cubicBezTo>
                      <a:pt x="676" y="606"/>
                      <a:pt x="708" y="604"/>
                      <a:pt x="727" y="591"/>
                    </a:cubicBezTo>
                    <a:cubicBezTo>
                      <a:pt x="745" y="577"/>
                      <a:pt x="749" y="548"/>
                      <a:pt x="766" y="534"/>
                    </a:cubicBezTo>
                    <a:cubicBezTo>
                      <a:pt x="773" y="529"/>
                      <a:pt x="780" y="520"/>
                      <a:pt x="785" y="511"/>
                    </a:cubicBezTo>
                    <a:cubicBezTo>
                      <a:pt x="833" y="494"/>
                      <a:pt x="887" y="482"/>
                      <a:pt x="931" y="465"/>
                    </a:cubicBezTo>
                    <a:cubicBezTo>
                      <a:pt x="976" y="453"/>
                      <a:pt x="1023" y="449"/>
                      <a:pt x="1069" y="445"/>
                    </a:cubicBezTo>
                    <a:lnTo>
                      <a:pt x="1069" y="445"/>
                    </a:lnTo>
                    <a:cubicBezTo>
                      <a:pt x="1023" y="467"/>
                      <a:pt x="976" y="490"/>
                      <a:pt x="935" y="523"/>
                    </a:cubicBezTo>
                    <a:cubicBezTo>
                      <a:pt x="913" y="542"/>
                      <a:pt x="894" y="563"/>
                      <a:pt x="875" y="585"/>
                    </a:cubicBezTo>
                    <a:cubicBezTo>
                      <a:pt x="855" y="593"/>
                      <a:pt x="837" y="603"/>
                      <a:pt x="820" y="613"/>
                    </a:cubicBezTo>
                    <a:cubicBezTo>
                      <a:pt x="769" y="644"/>
                      <a:pt x="716" y="676"/>
                      <a:pt x="667" y="713"/>
                    </a:cubicBezTo>
                    <a:cubicBezTo>
                      <a:pt x="620" y="752"/>
                      <a:pt x="587" y="805"/>
                      <a:pt x="542" y="847"/>
                    </a:cubicBezTo>
                    <a:cubicBezTo>
                      <a:pt x="495" y="886"/>
                      <a:pt x="440" y="921"/>
                      <a:pt x="394" y="965"/>
                    </a:cubicBezTo>
                    <a:cubicBezTo>
                      <a:pt x="352" y="1010"/>
                      <a:pt x="303" y="1054"/>
                      <a:pt x="266" y="1108"/>
                    </a:cubicBezTo>
                    <a:cubicBezTo>
                      <a:pt x="232" y="1160"/>
                      <a:pt x="218" y="1224"/>
                      <a:pt x="195" y="1280"/>
                    </a:cubicBezTo>
                    <a:cubicBezTo>
                      <a:pt x="166" y="1319"/>
                      <a:pt x="133" y="1354"/>
                      <a:pt x="111" y="1397"/>
                    </a:cubicBezTo>
                    <a:cubicBezTo>
                      <a:pt x="85" y="1444"/>
                      <a:pt x="89" y="1500"/>
                      <a:pt x="71" y="1550"/>
                    </a:cubicBezTo>
                    <a:cubicBezTo>
                      <a:pt x="56" y="1605"/>
                      <a:pt x="39" y="1663"/>
                      <a:pt x="42" y="1720"/>
                    </a:cubicBezTo>
                    <a:cubicBezTo>
                      <a:pt x="46" y="1780"/>
                      <a:pt x="78" y="1839"/>
                      <a:pt x="92" y="1894"/>
                    </a:cubicBezTo>
                    <a:cubicBezTo>
                      <a:pt x="101" y="1935"/>
                      <a:pt x="115" y="1974"/>
                      <a:pt x="131" y="2011"/>
                    </a:cubicBezTo>
                    <a:cubicBezTo>
                      <a:pt x="115" y="2085"/>
                      <a:pt x="98" y="2161"/>
                      <a:pt x="97" y="2238"/>
                    </a:cubicBezTo>
                    <a:cubicBezTo>
                      <a:pt x="96" y="2330"/>
                      <a:pt x="129" y="2415"/>
                      <a:pt x="147" y="2499"/>
                    </a:cubicBezTo>
                    <a:cubicBezTo>
                      <a:pt x="167" y="2594"/>
                      <a:pt x="197" y="2689"/>
                      <a:pt x="246" y="2773"/>
                    </a:cubicBezTo>
                    <a:cubicBezTo>
                      <a:pt x="297" y="2857"/>
                      <a:pt x="374" y="2922"/>
                      <a:pt x="440" y="2988"/>
                    </a:cubicBezTo>
                    <a:cubicBezTo>
                      <a:pt x="491" y="3043"/>
                      <a:pt x="550" y="3091"/>
                      <a:pt x="610" y="3132"/>
                    </a:cubicBezTo>
                    <a:cubicBezTo>
                      <a:pt x="642" y="3178"/>
                      <a:pt x="679" y="3221"/>
                      <a:pt x="715" y="3262"/>
                    </a:cubicBezTo>
                    <a:cubicBezTo>
                      <a:pt x="756" y="3307"/>
                      <a:pt x="821" y="3322"/>
                      <a:pt x="868" y="3358"/>
                    </a:cubicBezTo>
                    <a:cubicBezTo>
                      <a:pt x="913" y="3398"/>
                      <a:pt x="950" y="3454"/>
                      <a:pt x="1004" y="3486"/>
                    </a:cubicBezTo>
                    <a:cubicBezTo>
                      <a:pt x="1058" y="3518"/>
                      <a:pt x="1117" y="3537"/>
                      <a:pt x="1175" y="3563"/>
                    </a:cubicBezTo>
                    <a:cubicBezTo>
                      <a:pt x="1232" y="3585"/>
                      <a:pt x="1286" y="3625"/>
                      <a:pt x="1348" y="3639"/>
                    </a:cubicBezTo>
                    <a:cubicBezTo>
                      <a:pt x="1410" y="3654"/>
                      <a:pt x="1475" y="3647"/>
                      <a:pt x="1537" y="3653"/>
                    </a:cubicBezTo>
                    <a:cubicBezTo>
                      <a:pt x="1550" y="3654"/>
                      <a:pt x="1564" y="3655"/>
                      <a:pt x="1577" y="3655"/>
                    </a:cubicBezTo>
                    <a:cubicBezTo>
                      <a:pt x="1626" y="3655"/>
                      <a:pt x="1677" y="3647"/>
                      <a:pt x="1725" y="3647"/>
                    </a:cubicBezTo>
                    <a:cubicBezTo>
                      <a:pt x="1726" y="3647"/>
                      <a:pt x="1728" y="3647"/>
                      <a:pt x="1729" y="3647"/>
                    </a:cubicBezTo>
                    <a:cubicBezTo>
                      <a:pt x="1781" y="3647"/>
                      <a:pt x="1835" y="3670"/>
                      <a:pt x="1888" y="3670"/>
                    </a:cubicBezTo>
                    <a:cubicBezTo>
                      <a:pt x="1897" y="3670"/>
                      <a:pt x="1906" y="3669"/>
                      <a:pt x="1915" y="3668"/>
                    </a:cubicBezTo>
                    <a:cubicBezTo>
                      <a:pt x="1956" y="3661"/>
                      <a:pt x="1993" y="3639"/>
                      <a:pt x="2029" y="3617"/>
                    </a:cubicBezTo>
                    <a:cubicBezTo>
                      <a:pt x="2072" y="3599"/>
                      <a:pt x="2115" y="3578"/>
                      <a:pt x="2159" y="3565"/>
                    </a:cubicBezTo>
                    <a:cubicBezTo>
                      <a:pt x="2197" y="3551"/>
                      <a:pt x="2236" y="3536"/>
                      <a:pt x="2273" y="3515"/>
                    </a:cubicBezTo>
                    <a:cubicBezTo>
                      <a:pt x="2306" y="3510"/>
                      <a:pt x="2340" y="3507"/>
                      <a:pt x="2373" y="3500"/>
                    </a:cubicBezTo>
                    <a:cubicBezTo>
                      <a:pt x="2552" y="3463"/>
                      <a:pt x="2716" y="3376"/>
                      <a:pt x="2867" y="3282"/>
                    </a:cubicBezTo>
                    <a:cubicBezTo>
                      <a:pt x="3020" y="3192"/>
                      <a:pt x="3170" y="3087"/>
                      <a:pt x="3288" y="2947"/>
                    </a:cubicBezTo>
                    <a:cubicBezTo>
                      <a:pt x="3407" y="2812"/>
                      <a:pt x="3511" y="2658"/>
                      <a:pt x="3579" y="2486"/>
                    </a:cubicBezTo>
                    <a:cubicBezTo>
                      <a:pt x="3646" y="2314"/>
                      <a:pt x="3661" y="2126"/>
                      <a:pt x="3660" y="1941"/>
                    </a:cubicBezTo>
                    <a:cubicBezTo>
                      <a:pt x="3657" y="1770"/>
                      <a:pt x="3620" y="1588"/>
                      <a:pt x="3522" y="1430"/>
                    </a:cubicBezTo>
                    <a:cubicBezTo>
                      <a:pt x="3535" y="1425"/>
                      <a:pt x="3539" y="1418"/>
                      <a:pt x="3543" y="1411"/>
                    </a:cubicBezTo>
                    <a:cubicBezTo>
                      <a:pt x="3571" y="1460"/>
                      <a:pt x="3598" y="1513"/>
                      <a:pt x="3623" y="1566"/>
                    </a:cubicBezTo>
                    <a:cubicBezTo>
                      <a:pt x="3653" y="1624"/>
                      <a:pt x="3690" y="1697"/>
                      <a:pt x="3668" y="1762"/>
                    </a:cubicBezTo>
                    <a:cubicBezTo>
                      <a:pt x="3668" y="1764"/>
                      <a:pt x="3673" y="1765"/>
                      <a:pt x="3679" y="1765"/>
                    </a:cubicBezTo>
                    <a:cubicBezTo>
                      <a:pt x="3685" y="1765"/>
                      <a:pt x="3691" y="1764"/>
                      <a:pt x="3692" y="1762"/>
                    </a:cubicBezTo>
                    <a:cubicBezTo>
                      <a:pt x="3723" y="1714"/>
                      <a:pt x="3711" y="1667"/>
                      <a:pt x="3696" y="1623"/>
                    </a:cubicBezTo>
                    <a:cubicBezTo>
                      <a:pt x="3670" y="1553"/>
                      <a:pt x="3616" y="1492"/>
                      <a:pt x="3593" y="1426"/>
                    </a:cubicBezTo>
                    <a:cubicBezTo>
                      <a:pt x="3571" y="1367"/>
                      <a:pt x="3540" y="1308"/>
                      <a:pt x="3506" y="1254"/>
                    </a:cubicBezTo>
                    <a:cubicBezTo>
                      <a:pt x="3471" y="1196"/>
                      <a:pt x="3441" y="1142"/>
                      <a:pt x="3410" y="1089"/>
                    </a:cubicBezTo>
                    <a:lnTo>
                      <a:pt x="3410" y="1087"/>
                    </a:lnTo>
                    <a:cubicBezTo>
                      <a:pt x="3410" y="1082"/>
                      <a:pt x="3412" y="1079"/>
                      <a:pt x="3410" y="1074"/>
                    </a:cubicBezTo>
                    <a:cubicBezTo>
                      <a:pt x="3403" y="1050"/>
                      <a:pt x="3389" y="1030"/>
                      <a:pt x="3382" y="1003"/>
                    </a:cubicBezTo>
                    <a:cubicBezTo>
                      <a:pt x="3375" y="965"/>
                      <a:pt x="3368" y="926"/>
                      <a:pt x="3348" y="895"/>
                    </a:cubicBezTo>
                    <a:cubicBezTo>
                      <a:pt x="3334" y="873"/>
                      <a:pt x="3319" y="851"/>
                      <a:pt x="3304" y="830"/>
                    </a:cubicBezTo>
                    <a:cubicBezTo>
                      <a:pt x="3312" y="814"/>
                      <a:pt x="3324" y="775"/>
                      <a:pt x="3313" y="756"/>
                    </a:cubicBezTo>
                    <a:cubicBezTo>
                      <a:pt x="3299" y="731"/>
                      <a:pt x="3283" y="710"/>
                      <a:pt x="3268" y="687"/>
                    </a:cubicBezTo>
                    <a:cubicBezTo>
                      <a:pt x="3253" y="665"/>
                      <a:pt x="3213" y="669"/>
                      <a:pt x="3195" y="650"/>
                    </a:cubicBezTo>
                    <a:cubicBezTo>
                      <a:pt x="3178" y="629"/>
                      <a:pt x="3173" y="591"/>
                      <a:pt x="3154" y="570"/>
                    </a:cubicBezTo>
                    <a:cubicBezTo>
                      <a:pt x="3133" y="551"/>
                      <a:pt x="3110" y="540"/>
                      <a:pt x="3088" y="523"/>
                    </a:cubicBezTo>
                    <a:cubicBezTo>
                      <a:pt x="3067" y="505"/>
                      <a:pt x="3053" y="475"/>
                      <a:pt x="3028" y="460"/>
                    </a:cubicBezTo>
                    <a:cubicBezTo>
                      <a:pt x="3006" y="446"/>
                      <a:pt x="2973" y="449"/>
                      <a:pt x="2950" y="436"/>
                    </a:cubicBezTo>
                    <a:lnTo>
                      <a:pt x="2933" y="432"/>
                    </a:lnTo>
                    <a:cubicBezTo>
                      <a:pt x="2902" y="387"/>
                      <a:pt x="2878" y="322"/>
                      <a:pt x="2833" y="289"/>
                    </a:cubicBezTo>
                    <a:cubicBezTo>
                      <a:pt x="2781" y="251"/>
                      <a:pt x="2724" y="220"/>
                      <a:pt x="2668" y="187"/>
                    </a:cubicBezTo>
                    <a:cubicBezTo>
                      <a:pt x="2609" y="157"/>
                      <a:pt x="2538" y="161"/>
                      <a:pt x="2478" y="139"/>
                    </a:cubicBezTo>
                    <a:cubicBezTo>
                      <a:pt x="2420" y="114"/>
                      <a:pt x="2361" y="75"/>
                      <a:pt x="2298" y="55"/>
                    </a:cubicBezTo>
                    <a:cubicBezTo>
                      <a:pt x="2234" y="41"/>
                      <a:pt x="2168" y="35"/>
                      <a:pt x="2104" y="29"/>
                    </a:cubicBezTo>
                    <a:cubicBezTo>
                      <a:pt x="2037" y="21"/>
                      <a:pt x="1973" y="0"/>
                      <a:pt x="190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29"/>
              <p:cNvSpPr/>
              <p:nvPr/>
            </p:nvSpPr>
            <p:spPr>
              <a:xfrm>
                <a:off x="2085325" y="3934125"/>
                <a:ext cx="2175" cy="875"/>
              </a:xfrm>
              <a:custGeom>
                <a:rect b="b" l="l" r="r" t="t"/>
                <a:pathLst>
                  <a:path extrusionOk="0" h="35" w="87">
                    <a:moveTo>
                      <a:pt x="77" y="0"/>
                    </a:moveTo>
                    <a:cubicBezTo>
                      <a:pt x="56" y="14"/>
                      <a:pt x="34" y="25"/>
                      <a:pt x="19" y="32"/>
                    </a:cubicBezTo>
                    <a:cubicBezTo>
                      <a:pt x="14" y="33"/>
                      <a:pt x="8" y="34"/>
                      <a:pt x="2" y="35"/>
                    </a:cubicBezTo>
                    <a:lnTo>
                      <a:pt x="2" y="35"/>
                    </a:lnTo>
                    <a:lnTo>
                      <a:pt x="87" y="33"/>
                    </a:lnTo>
                    <a:cubicBezTo>
                      <a:pt x="84" y="21"/>
                      <a:pt x="81" y="11"/>
                      <a:pt x="77" y="0"/>
                    </a:cubicBezTo>
                    <a:close/>
                    <a:moveTo>
                      <a:pt x="2" y="35"/>
                    </a:moveTo>
                    <a:lnTo>
                      <a:pt x="0" y="35"/>
                    </a:lnTo>
                    <a:cubicBezTo>
                      <a:pt x="1" y="35"/>
                      <a:pt x="1" y="35"/>
                      <a:pt x="2" y="35"/>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29"/>
              <p:cNvSpPr/>
              <p:nvPr/>
            </p:nvSpPr>
            <p:spPr>
              <a:xfrm>
                <a:off x="2082875" y="3933800"/>
                <a:ext cx="1125" cy="250"/>
              </a:xfrm>
              <a:custGeom>
                <a:rect b="b" l="l" r="r" t="t"/>
                <a:pathLst>
                  <a:path extrusionOk="0" h="10" w="45">
                    <a:moveTo>
                      <a:pt x="0" y="1"/>
                    </a:moveTo>
                    <a:cubicBezTo>
                      <a:pt x="8" y="6"/>
                      <a:pt x="19" y="9"/>
                      <a:pt x="28" y="9"/>
                    </a:cubicBezTo>
                    <a:cubicBezTo>
                      <a:pt x="36" y="9"/>
                      <a:pt x="43" y="7"/>
                      <a:pt x="44"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29"/>
              <p:cNvSpPr/>
              <p:nvPr/>
            </p:nvSpPr>
            <p:spPr>
              <a:xfrm>
                <a:off x="2044200" y="3892200"/>
                <a:ext cx="92425" cy="92425"/>
              </a:xfrm>
              <a:custGeom>
                <a:rect b="b" l="l" r="r" t="t"/>
                <a:pathLst>
                  <a:path extrusionOk="0" h="3697" w="3697">
                    <a:moveTo>
                      <a:pt x="1428" y="199"/>
                    </a:moveTo>
                    <a:cubicBezTo>
                      <a:pt x="1429" y="199"/>
                      <a:pt x="1430" y="199"/>
                      <a:pt x="1432" y="199"/>
                    </a:cubicBezTo>
                    <a:cubicBezTo>
                      <a:pt x="1406" y="217"/>
                      <a:pt x="1381" y="231"/>
                      <a:pt x="1356" y="252"/>
                    </a:cubicBezTo>
                    <a:cubicBezTo>
                      <a:pt x="1302" y="300"/>
                      <a:pt x="1262" y="353"/>
                      <a:pt x="1228" y="410"/>
                    </a:cubicBezTo>
                    <a:cubicBezTo>
                      <a:pt x="1209" y="415"/>
                      <a:pt x="1190" y="418"/>
                      <a:pt x="1172" y="422"/>
                    </a:cubicBezTo>
                    <a:cubicBezTo>
                      <a:pt x="1176" y="419"/>
                      <a:pt x="1177" y="415"/>
                      <a:pt x="1181" y="413"/>
                    </a:cubicBezTo>
                    <a:cubicBezTo>
                      <a:pt x="1203" y="403"/>
                      <a:pt x="1225" y="395"/>
                      <a:pt x="1243" y="375"/>
                    </a:cubicBezTo>
                    <a:cubicBezTo>
                      <a:pt x="1261" y="356"/>
                      <a:pt x="1273" y="309"/>
                      <a:pt x="1297" y="293"/>
                    </a:cubicBezTo>
                    <a:cubicBezTo>
                      <a:pt x="1320" y="275"/>
                      <a:pt x="1344" y="254"/>
                      <a:pt x="1373" y="231"/>
                    </a:cubicBezTo>
                    <a:cubicBezTo>
                      <a:pt x="1389" y="218"/>
                      <a:pt x="1409" y="199"/>
                      <a:pt x="1428" y="199"/>
                    </a:cubicBezTo>
                    <a:close/>
                    <a:moveTo>
                      <a:pt x="1491" y="395"/>
                    </a:moveTo>
                    <a:cubicBezTo>
                      <a:pt x="1454" y="403"/>
                      <a:pt x="1422" y="417"/>
                      <a:pt x="1389" y="432"/>
                    </a:cubicBezTo>
                    <a:cubicBezTo>
                      <a:pt x="1355" y="436"/>
                      <a:pt x="1320" y="440"/>
                      <a:pt x="1286" y="446"/>
                    </a:cubicBezTo>
                    <a:cubicBezTo>
                      <a:pt x="1291" y="439"/>
                      <a:pt x="1294" y="432"/>
                      <a:pt x="1300" y="426"/>
                    </a:cubicBezTo>
                    <a:cubicBezTo>
                      <a:pt x="1363" y="414"/>
                      <a:pt x="1426" y="406"/>
                      <a:pt x="1491" y="395"/>
                    </a:cubicBezTo>
                    <a:close/>
                    <a:moveTo>
                      <a:pt x="1210" y="441"/>
                    </a:moveTo>
                    <a:lnTo>
                      <a:pt x="1210" y="441"/>
                    </a:lnTo>
                    <a:cubicBezTo>
                      <a:pt x="1206" y="447"/>
                      <a:pt x="1203" y="454"/>
                      <a:pt x="1199" y="461"/>
                    </a:cubicBezTo>
                    <a:cubicBezTo>
                      <a:pt x="1123" y="474"/>
                      <a:pt x="1048" y="492"/>
                      <a:pt x="975" y="517"/>
                    </a:cubicBezTo>
                    <a:cubicBezTo>
                      <a:pt x="979" y="509"/>
                      <a:pt x="983" y="502"/>
                      <a:pt x="990" y="497"/>
                    </a:cubicBezTo>
                    <a:cubicBezTo>
                      <a:pt x="1011" y="485"/>
                      <a:pt x="1041" y="487"/>
                      <a:pt x="1062" y="479"/>
                    </a:cubicBezTo>
                    <a:cubicBezTo>
                      <a:pt x="1085" y="469"/>
                      <a:pt x="1110" y="469"/>
                      <a:pt x="1130" y="462"/>
                    </a:cubicBezTo>
                    <a:cubicBezTo>
                      <a:pt x="1137" y="459"/>
                      <a:pt x="1143" y="452"/>
                      <a:pt x="1148" y="447"/>
                    </a:cubicBezTo>
                    <a:cubicBezTo>
                      <a:pt x="1149" y="448"/>
                      <a:pt x="1150" y="453"/>
                      <a:pt x="1151" y="453"/>
                    </a:cubicBezTo>
                    <a:cubicBezTo>
                      <a:pt x="1151" y="453"/>
                      <a:pt x="1151" y="453"/>
                      <a:pt x="1151" y="452"/>
                    </a:cubicBezTo>
                    <a:cubicBezTo>
                      <a:pt x="1172" y="451"/>
                      <a:pt x="1190" y="446"/>
                      <a:pt x="1210" y="441"/>
                    </a:cubicBezTo>
                    <a:close/>
                    <a:moveTo>
                      <a:pt x="1850" y="635"/>
                    </a:moveTo>
                    <a:cubicBezTo>
                      <a:pt x="1906" y="635"/>
                      <a:pt x="1961" y="639"/>
                      <a:pt x="2015" y="647"/>
                    </a:cubicBezTo>
                    <a:cubicBezTo>
                      <a:pt x="1995" y="647"/>
                      <a:pt x="1974" y="645"/>
                      <a:pt x="1953" y="645"/>
                    </a:cubicBezTo>
                    <a:cubicBezTo>
                      <a:pt x="1913" y="645"/>
                      <a:pt x="1873" y="649"/>
                      <a:pt x="1835" y="653"/>
                    </a:cubicBezTo>
                    <a:cubicBezTo>
                      <a:pt x="1821" y="647"/>
                      <a:pt x="1805" y="642"/>
                      <a:pt x="1790" y="637"/>
                    </a:cubicBezTo>
                    <a:cubicBezTo>
                      <a:pt x="1810" y="636"/>
                      <a:pt x="1830" y="635"/>
                      <a:pt x="1850" y="635"/>
                    </a:cubicBezTo>
                    <a:close/>
                    <a:moveTo>
                      <a:pt x="2307" y="931"/>
                    </a:moveTo>
                    <a:cubicBezTo>
                      <a:pt x="2311" y="933"/>
                      <a:pt x="2314" y="933"/>
                      <a:pt x="2318" y="934"/>
                    </a:cubicBezTo>
                    <a:cubicBezTo>
                      <a:pt x="2321" y="942"/>
                      <a:pt x="2324" y="949"/>
                      <a:pt x="2325" y="959"/>
                    </a:cubicBezTo>
                    <a:cubicBezTo>
                      <a:pt x="2319" y="948"/>
                      <a:pt x="2313" y="940"/>
                      <a:pt x="2307" y="931"/>
                    </a:cubicBezTo>
                    <a:close/>
                    <a:moveTo>
                      <a:pt x="1499" y="975"/>
                    </a:moveTo>
                    <a:cubicBezTo>
                      <a:pt x="1528" y="980"/>
                      <a:pt x="1571" y="991"/>
                      <a:pt x="1611" y="1014"/>
                    </a:cubicBezTo>
                    <a:cubicBezTo>
                      <a:pt x="1528" y="1017"/>
                      <a:pt x="1445" y="1037"/>
                      <a:pt x="1373" y="1079"/>
                    </a:cubicBezTo>
                    <a:cubicBezTo>
                      <a:pt x="1370" y="1072"/>
                      <a:pt x="1366" y="1063"/>
                      <a:pt x="1363" y="1055"/>
                    </a:cubicBezTo>
                    <a:cubicBezTo>
                      <a:pt x="1399" y="1024"/>
                      <a:pt x="1434" y="997"/>
                      <a:pt x="1479" y="975"/>
                    </a:cubicBezTo>
                    <a:close/>
                    <a:moveTo>
                      <a:pt x="1335" y="1077"/>
                    </a:moveTo>
                    <a:lnTo>
                      <a:pt x="1335" y="1077"/>
                    </a:lnTo>
                    <a:cubicBezTo>
                      <a:pt x="1327" y="1090"/>
                      <a:pt x="1319" y="1099"/>
                      <a:pt x="1306" y="1110"/>
                    </a:cubicBezTo>
                    <a:lnTo>
                      <a:pt x="1291" y="1120"/>
                    </a:lnTo>
                    <a:cubicBezTo>
                      <a:pt x="1305" y="1105"/>
                      <a:pt x="1320" y="1091"/>
                      <a:pt x="1335" y="1077"/>
                    </a:cubicBezTo>
                    <a:close/>
                    <a:moveTo>
                      <a:pt x="2045" y="324"/>
                    </a:moveTo>
                    <a:cubicBezTo>
                      <a:pt x="2227" y="324"/>
                      <a:pt x="2409" y="355"/>
                      <a:pt x="2575" y="447"/>
                    </a:cubicBezTo>
                    <a:cubicBezTo>
                      <a:pt x="2823" y="583"/>
                      <a:pt x="3002" y="831"/>
                      <a:pt x="3078" y="1101"/>
                    </a:cubicBezTo>
                    <a:lnTo>
                      <a:pt x="3083" y="1121"/>
                    </a:lnTo>
                    <a:cubicBezTo>
                      <a:pt x="2992" y="992"/>
                      <a:pt x="2870" y="913"/>
                      <a:pt x="2745" y="850"/>
                    </a:cubicBezTo>
                    <a:cubicBezTo>
                      <a:pt x="2669" y="726"/>
                      <a:pt x="2567" y="618"/>
                      <a:pt x="2443" y="539"/>
                    </a:cubicBezTo>
                    <a:cubicBezTo>
                      <a:pt x="2262" y="422"/>
                      <a:pt x="2058" y="392"/>
                      <a:pt x="1862" y="392"/>
                    </a:cubicBezTo>
                    <a:cubicBezTo>
                      <a:pt x="1849" y="392"/>
                      <a:pt x="1836" y="392"/>
                      <a:pt x="1823" y="392"/>
                    </a:cubicBezTo>
                    <a:cubicBezTo>
                      <a:pt x="1769" y="379"/>
                      <a:pt x="1713" y="372"/>
                      <a:pt x="1656" y="372"/>
                    </a:cubicBezTo>
                    <a:cubicBezTo>
                      <a:pt x="1630" y="372"/>
                      <a:pt x="1603" y="374"/>
                      <a:pt x="1576" y="377"/>
                    </a:cubicBezTo>
                    <a:cubicBezTo>
                      <a:pt x="1619" y="369"/>
                      <a:pt x="1660" y="360"/>
                      <a:pt x="1704" y="353"/>
                    </a:cubicBezTo>
                    <a:cubicBezTo>
                      <a:pt x="1815" y="336"/>
                      <a:pt x="1930" y="324"/>
                      <a:pt x="2045" y="324"/>
                    </a:cubicBezTo>
                    <a:close/>
                    <a:moveTo>
                      <a:pt x="2465" y="995"/>
                    </a:moveTo>
                    <a:cubicBezTo>
                      <a:pt x="2479" y="1002"/>
                      <a:pt x="2496" y="1008"/>
                      <a:pt x="2509" y="1015"/>
                    </a:cubicBezTo>
                    <a:cubicBezTo>
                      <a:pt x="2531" y="1069"/>
                      <a:pt x="2551" y="1124"/>
                      <a:pt x="2562" y="1180"/>
                    </a:cubicBezTo>
                    <a:cubicBezTo>
                      <a:pt x="2573" y="1223"/>
                      <a:pt x="2579" y="1269"/>
                      <a:pt x="2585" y="1313"/>
                    </a:cubicBezTo>
                    <a:cubicBezTo>
                      <a:pt x="2581" y="1314"/>
                      <a:pt x="2575" y="1314"/>
                      <a:pt x="2571" y="1317"/>
                    </a:cubicBezTo>
                    <a:cubicBezTo>
                      <a:pt x="2546" y="1208"/>
                      <a:pt x="2513" y="1098"/>
                      <a:pt x="2465" y="995"/>
                    </a:cubicBezTo>
                    <a:close/>
                    <a:moveTo>
                      <a:pt x="2592" y="1354"/>
                    </a:moveTo>
                    <a:cubicBezTo>
                      <a:pt x="2595" y="1383"/>
                      <a:pt x="2595" y="1412"/>
                      <a:pt x="2596" y="1442"/>
                    </a:cubicBezTo>
                    <a:cubicBezTo>
                      <a:pt x="2595" y="1428"/>
                      <a:pt x="2592" y="1414"/>
                      <a:pt x="2589" y="1401"/>
                    </a:cubicBezTo>
                    <a:cubicBezTo>
                      <a:pt x="2588" y="1387"/>
                      <a:pt x="2582" y="1370"/>
                      <a:pt x="2581" y="1358"/>
                    </a:cubicBezTo>
                    <a:cubicBezTo>
                      <a:pt x="2582" y="1354"/>
                      <a:pt x="2588" y="1354"/>
                      <a:pt x="2592" y="1354"/>
                    </a:cubicBezTo>
                    <a:close/>
                    <a:moveTo>
                      <a:pt x="1839" y="1310"/>
                    </a:moveTo>
                    <a:lnTo>
                      <a:pt x="1839" y="1310"/>
                    </a:lnTo>
                    <a:cubicBezTo>
                      <a:pt x="1843" y="1311"/>
                      <a:pt x="1849" y="1311"/>
                      <a:pt x="1851" y="1313"/>
                    </a:cubicBezTo>
                    <a:cubicBezTo>
                      <a:pt x="1854" y="1314"/>
                      <a:pt x="1858" y="1317"/>
                      <a:pt x="1862" y="1319"/>
                    </a:cubicBezTo>
                    <a:cubicBezTo>
                      <a:pt x="1945" y="1372"/>
                      <a:pt x="1982" y="1456"/>
                      <a:pt x="2010" y="1541"/>
                    </a:cubicBezTo>
                    <a:cubicBezTo>
                      <a:pt x="2015" y="1555"/>
                      <a:pt x="2019" y="1571"/>
                      <a:pt x="2025" y="1586"/>
                    </a:cubicBezTo>
                    <a:lnTo>
                      <a:pt x="2014" y="1586"/>
                    </a:lnTo>
                    <a:cubicBezTo>
                      <a:pt x="1990" y="1512"/>
                      <a:pt x="1955" y="1443"/>
                      <a:pt x="1907" y="1388"/>
                    </a:cubicBezTo>
                    <a:cubicBezTo>
                      <a:pt x="1890" y="1366"/>
                      <a:pt x="1867" y="1346"/>
                      <a:pt x="1843" y="1326"/>
                    </a:cubicBezTo>
                    <a:cubicBezTo>
                      <a:pt x="1843" y="1319"/>
                      <a:pt x="1842" y="1314"/>
                      <a:pt x="1839" y="1310"/>
                    </a:cubicBezTo>
                    <a:close/>
                    <a:moveTo>
                      <a:pt x="1656" y="912"/>
                    </a:moveTo>
                    <a:cubicBezTo>
                      <a:pt x="1728" y="929"/>
                      <a:pt x="1798" y="953"/>
                      <a:pt x="1867" y="984"/>
                    </a:cubicBezTo>
                    <a:cubicBezTo>
                      <a:pt x="1929" y="1011"/>
                      <a:pt x="1993" y="1041"/>
                      <a:pt x="2055" y="1077"/>
                    </a:cubicBezTo>
                    <a:cubicBezTo>
                      <a:pt x="2090" y="1114"/>
                      <a:pt x="2121" y="1153"/>
                      <a:pt x="2154" y="1189"/>
                    </a:cubicBezTo>
                    <a:cubicBezTo>
                      <a:pt x="2241" y="1280"/>
                      <a:pt x="2341" y="1375"/>
                      <a:pt x="2394" y="1505"/>
                    </a:cubicBezTo>
                    <a:cubicBezTo>
                      <a:pt x="2399" y="1541"/>
                      <a:pt x="2401" y="1578"/>
                      <a:pt x="2402" y="1614"/>
                    </a:cubicBezTo>
                    <a:cubicBezTo>
                      <a:pt x="2388" y="1610"/>
                      <a:pt x="2373" y="1606"/>
                      <a:pt x="2359" y="1603"/>
                    </a:cubicBezTo>
                    <a:cubicBezTo>
                      <a:pt x="2354" y="1602"/>
                      <a:pt x="2348" y="1602"/>
                      <a:pt x="2346" y="1602"/>
                    </a:cubicBezTo>
                    <a:cubicBezTo>
                      <a:pt x="2341" y="1596"/>
                      <a:pt x="2339" y="1593"/>
                      <a:pt x="2335" y="1588"/>
                    </a:cubicBezTo>
                    <a:cubicBezTo>
                      <a:pt x="2333" y="1573"/>
                      <a:pt x="2333" y="1558"/>
                      <a:pt x="2332" y="1541"/>
                    </a:cubicBezTo>
                    <a:cubicBezTo>
                      <a:pt x="2307" y="1405"/>
                      <a:pt x="2227" y="1280"/>
                      <a:pt x="2121" y="1180"/>
                    </a:cubicBezTo>
                    <a:cubicBezTo>
                      <a:pt x="2018" y="1079"/>
                      <a:pt x="1879" y="1026"/>
                      <a:pt x="1734" y="1015"/>
                    </a:cubicBezTo>
                    <a:cubicBezTo>
                      <a:pt x="1721" y="1014"/>
                      <a:pt x="1706" y="1014"/>
                      <a:pt x="1692" y="1014"/>
                    </a:cubicBezTo>
                    <a:cubicBezTo>
                      <a:pt x="1674" y="995"/>
                      <a:pt x="1657" y="973"/>
                      <a:pt x="1637" y="956"/>
                    </a:cubicBezTo>
                    <a:cubicBezTo>
                      <a:pt x="1622" y="945"/>
                      <a:pt x="1602" y="938"/>
                      <a:pt x="1587" y="929"/>
                    </a:cubicBezTo>
                    <a:cubicBezTo>
                      <a:pt x="1609" y="922"/>
                      <a:pt x="1631" y="918"/>
                      <a:pt x="1656" y="912"/>
                    </a:cubicBezTo>
                    <a:close/>
                    <a:moveTo>
                      <a:pt x="2362" y="1646"/>
                    </a:moveTo>
                    <a:cubicBezTo>
                      <a:pt x="2376" y="1650"/>
                      <a:pt x="2390" y="1651"/>
                      <a:pt x="2403" y="1655"/>
                    </a:cubicBezTo>
                    <a:lnTo>
                      <a:pt x="2403" y="1664"/>
                    </a:lnTo>
                    <a:cubicBezTo>
                      <a:pt x="2402" y="1690"/>
                      <a:pt x="2399" y="1714"/>
                      <a:pt x="2396" y="1739"/>
                    </a:cubicBezTo>
                    <a:cubicBezTo>
                      <a:pt x="2388" y="1706"/>
                      <a:pt x="2374" y="1677"/>
                      <a:pt x="2362" y="1646"/>
                    </a:cubicBezTo>
                    <a:close/>
                    <a:moveTo>
                      <a:pt x="2899" y="1449"/>
                    </a:moveTo>
                    <a:cubicBezTo>
                      <a:pt x="2910" y="1490"/>
                      <a:pt x="2918" y="1533"/>
                      <a:pt x="2918" y="1581"/>
                    </a:cubicBezTo>
                    <a:cubicBezTo>
                      <a:pt x="2917" y="1688"/>
                      <a:pt x="2895" y="1801"/>
                      <a:pt x="2862" y="1913"/>
                    </a:cubicBezTo>
                    <a:cubicBezTo>
                      <a:pt x="2851" y="1899"/>
                      <a:pt x="2842" y="1884"/>
                      <a:pt x="2834" y="1869"/>
                    </a:cubicBezTo>
                    <a:cubicBezTo>
                      <a:pt x="2871" y="1732"/>
                      <a:pt x="2896" y="1593"/>
                      <a:pt x="2899" y="1449"/>
                    </a:cubicBezTo>
                    <a:close/>
                    <a:moveTo>
                      <a:pt x="1525" y="1535"/>
                    </a:moveTo>
                    <a:cubicBezTo>
                      <a:pt x="1528" y="1535"/>
                      <a:pt x="1530" y="1535"/>
                      <a:pt x="1532" y="1537"/>
                    </a:cubicBezTo>
                    <a:cubicBezTo>
                      <a:pt x="1540" y="1542"/>
                      <a:pt x="1518" y="1575"/>
                      <a:pt x="1521" y="1581"/>
                    </a:cubicBezTo>
                    <a:cubicBezTo>
                      <a:pt x="1527" y="1586"/>
                      <a:pt x="1582" y="1586"/>
                      <a:pt x="1591" y="1608"/>
                    </a:cubicBezTo>
                    <a:cubicBezTo>
                      <a:pt x="1602" y="1629"/>
                      <a:pt x="1598" y="1650"/>
                      <a:pt x="1591" y="1665"/>
                    </a:cubicBezTo>
                    <a:lnTo>
                      <a:pt x="1711" y="1662"/>
                    </a:lnTo>
                    <a:cubicBezTo>
                      <a:pt x="1714" y="1665"/>
                      <a:pt x="1718" y="1666"/>
                      <a:pt x="1721" y="1672"/>
                    </a:cubicBezTo>
                    <a:cubicBezTo>
                      <a:pt x="1721" y="1675"/>
                      <a:pt x="1722" y="1676"/>
                      <a:pt x="1722" y="1677"/>
                    </a:cubicBezTo>
                    <a:cubicBezTo>
                      <a:pt x="1729" y="1672"/>
                      <a:pt x="1739" y="1666"/>
                      <a:pt x="1743" y="1662"/>
                    </a:cubicBezTo>
                    <a:lnTo>
                      <a:pt x="1755" y="1662"/>
                    </a:lnTo>
                    <a:cubicBezTo>
                      <a:pt x="1770" y="1701"/>
                      <a:pt x="1776" y="1754"/>
                      <a:pt x="1762" y="1801"/>
                    </a:cubicBezTo>
                    <a:cubicBezTo>
                      <a:pt x="1747" y="1855"/>
                      <a:pt x="1679" y="1869"/>
                      <a:pt x="1646" y="1886"/>
                    </a:cubicBezTo>
                    <a:lnTo>
                      <a:pt x="1635" y="1893"/>
                    </a:lnTo>
                    <a:cubicBezTo>
                      <a:pt x="1608" y="1908"/>
                      <a:pt x="1578" y="1919"/>
                      <a:pt x="1547" y="1919"/>
                    </a:cubicBezTo>
                    <a:cubicBezTo>
                      <a:pt x="1542" y="1919"/>
                      <a:pt x="1535" y="1919"/>
                      <a:pt x="1529" y="1918"/>
                    </a:cubicBezTo>
                    <a:cubicBezTo>
                      <a:pt x="1488" y="1911"/>
                      <a:pt x="1454" y="1900"/>
                      <a:pt x="1425" y="1878"/>
                    </a:cubicBezTo>
                    <a:cubicBezTo>
                      <a:pt x="1397" y="1856"/>
                      <a:pt x="1356" y="1856"/>
                      <a:pt x="1335" y="1823"/>
                    </a:cubicBezTo>
                    <a:cubicBezTo>
                      <a:pt x="1316" y="1794"/>
                      <a:pt x="1346" y="1735"/>
                      <a:pt x="1344" y="1713"/>
                    </a:cubicBezTo>
                    <a:cubicBezTo>
                      <a:pt x="1341" y="1691"/>
                      <a:pt x="1337" y="1670"/>
                      <a:pt x="1341" y="1651"/>
                    </a:cubicBezTo>
                    <a:cubicBezTo>
                      <a:pt x="1346" y="1635"/>
                      <a:pt x="1316" y="1617"/>
                      <a:pt x="1327" y="1599"/>
                    </a:cubicBezTo>
                    <a:cubicBezTo>
                      <a:pt x="1338" y="1581"/>
                      <a:pt x="1373" y="1580"/>
                      <a:pt x="1388" y="1571"/>
                    </a:cubicBezTo>
                    <a:cubicBezTo>
                      <a:pt x="1399" y="1562"/>
                      <a:pt x="1410" y="1547"/>
                      <a:pt x="1426" y="1541"/>
                    </a:cubicBezTo>
                    <a:cubicBezTo>
                      <a:pt x="1429" y="1540"/>
                      <a:pt x="1432" y="1540"/>
                      <a:pt x="1435" y="1540"/>
                    </a:cubicBezTo>
                    <a:cubicBezTo>
                      <a:pt x="1451" y="1540"/>
                      <a:pt x="1468" y="1548"/>
                      <a:pt x="1477" y="1549"/>
                    </a:cubicBezTo>
                    <a:cubicBezTo>
                      <a:pt x="1486" y="1549"/>
                      <a:pt x="1493" y="1536"/>
                      <a:pt x="1502" y="1536"/>
                    </a:cubicBezTo>
                    <a:cubicBezTo>
                      <a:pt x="1504" y="1536"/>
                      <a:pt x="1505" y="1536"/>
                      <a:pt x="1506" y="1537"/>
                    </a:cubicBezTo>
                    <a:cubicBezTo>
                      <a:pt x="1507" y="1537"/>
                      <a:pt x="1508" y="1537"/>
                      <a:pt x="1508" y="1537"/>
                    </a:cubicBezTo>
                    <a:cubicBezTo>
                      <a:pt x="1514" y="1537"/>
                      <a:pt x="1520" y="1535"/>
                      <a:pt x="1525" y="1535"/>
                    </a:cubicBezTo>
                    <a:close/>
                    <a:moveTo>
                      <a:pt x="2815" y="1935"/>
                    </a:moveTo>
                    <a:lnTo>
                      <a:pt x="2841" y="1977"/>
                    </a:lnTo>
                    <a:cubicBezTo>
                      <a:pt x="2834" y="1995"/>
                      <a:pt x="2833" y="2014"/>
                      <a:pt x="2823" y="2034"/>
                    </a:cubicBezTo>
                    <a:cubicBezTo>
                      <a:pt x="2815" y="2053"/>
                      <a:pt x="2805" y="2071"/>
                      <a:pt x="2796" y="2089"/>
                    </a:cubicBezTo>
                    <a:cubicBezTo>
                      <a:pt x="2794" y="2064"/>
                      <a:pt x="2791" y="2041"/>
                      <a:pt x="2787" y="2016"/>
                    </a:cubicBezTo>
                    <a:cubicBezTo>
                      <a:pt x="2798" y="1988"/>
                      <a:pt x="2807" y="1962"/>
                      <a:pt x="2815" y="1935"/>
                    </a:cubicBezTo>
                    <a:close/>
                    <a:moveTo>
                      <a:pt x="2335" y="1690"/>
                    </a:moveTo>
                    <a:cubicBezTo>
                      <a:pt x="2354" y="1731"/>
                      <a:pt x="2372" y="1774"/>
                      <a:pt x="2383" y="1818"/>
                    </a:cubicBezTo>
                    <a:cubicBezTo>
                      <a:pt x="2379" y="1851"/>
                      <a:pt x="2373" y="1882"/>
                      <a:pt x="2359" y="1913"/>
                    </a:cubicBezTo>
                    <a:cubicBezTo>
                      <a:pt x="2326" y="1988"/>
                      <a:pt x="2264" y="2043"/>
                      <a:pt x="2213" y="2096"/>
                    </a:cubicBezTo>
                    <a:cubicBezTo>
                      <a:pt x="2244" y="2043"/>
                      <a:pt x="2268" y="1988"/>
                      <a:pt x="2285" y="1931"/>
                    </a:cubicBezTo>
                    <a:cubicBezTo>
                      <a:pt x="2310" y="1855"/>
                      <a:pt x="2330" y="1774"/>
                      <a:pt x="2335" y="1690"/>
                    </a:cubicBezTo>
                    <a:close/>
                    <a:moveTo>
                      <a:pt x="1631" y="1299"/>
                    </a:moveTo>
                    <a:cubicBezTo>
                      <a:pt x="1706" y="1314"/>
                      <a:pt x="1772" y="1346"/>
                      <a:pt x="1820" y="1387"/>
                    </a:cubicBezTo>
                    <a:cubicBezTo>
                      <a:pt x="1838" y="1463"/>
                      <a:pt x="1850" y="1548"/>
                      <a:pt x="1820" y="1622"/>
                    </a:cubicBezTo>
                    <a:cubicBezTo>
                      <a:pt x="1819" y="1625"/>
                      <a:pt x="1832" y="1629"/>
                      <a:pt x="1840" y="1629"/>
                    </a:cubicBezTo>
                    <a:cubicBezTo>
                      <a:pt x="1842" y="1629"/>
                      <a:pt x="1844" y="1628"/>
                      <a:pt x="1845" y="1628"/>
                    </a:cubicBezTo>
                    <a:cubicBezTo>
                      <a:pt x="1882" y="1571"/>
                      <a:pt x="1880" y="1508"/>
                      <a:pt x="1873" y="1449"/>
                    </a:cubicBezTo>
                    <a:lnTo>
                      <a:pt x="1873" y="1449"/>
                    </a:lnTo>
                    <a:cubicBezTo>
                      <a:pt x="1905" y="1487"/>
                      <a:pt x="1929" y="1531"/>
                      <a:pt x="1946" y="1581"/>
                    </a:cubicBezTo>
                    <a:cubicBezTo>
                      <a:pt x="1923" y="1580"/>
                      <a:pt x="1900" y="1580"/>
                      <a:pt x="1878" y="1574"/>
                    </a:cubicBezTo>
                    <a:cubicBezTo>
                      <a:pt x="1877" y="1574"/>
                      <a:pt x="1877" y="1574"/>
                      <a:pt x="1877" y="1574"/>
                    </a:cubicBezTo>
                    <a:cubicBezTo>
                      <a:pt x="1871" y="1574"/>
                      <a:pt x="1867" y="1596"/>
                      <a:pt x="1873" y="1599"/>
                    </a:cubicBezTo>
                    <a:cubicBezTo>
                      <a:pt x="1901" y="1607"/>
                      <a:pt x="1931" y="1611"/>
                      <a:pt x="1957" y="1617"/>
                    </a:cubicBezTo>
                    <a:cubicBezTo>
                      <a:pt x="1985" y="1724"/>
                      <a:pt x="1982" y="1842"/>
                      <a:pt x="1938" y="1939"/>
                    </a:cubicBezTo>
                    <a:cubicBezTo>
                      <a:pt x="1931" y="1954"/>
                      <a:pt x="1951" y="1972"/>
                      <a:pt x="1968" y="1972"/>
                    </a:cubicBezTo>
                    <a:cubicBezTo>
                      <a:pt x="1974" y="1972"/>
                      <a:pt x="1980" y="1969"/>
                      <a:pt x="1984" y="1964"/>
                    </a:cubicBezTo>
                    <a:cubicBezTo>
                      <a:pt x="2044" y="1862"/>
                      <a:pt x="2051" y="1738"/>
                      <a:pt x="2025" y="1624"/>
                    </a:cubicBezTo>
                    <a:lnTo>
                      <a:pt x="2041" y="1624"/>
                    </a:lnTo>
                    <a:cubicBezTo>
                      <a:pt x="2061" y="1688"/>
                      <a:pt x="2077" y="1757"/>
                      <a:pt x="2061" y="1827"/>
                    </a:cubicBezTo>
                    <a:cubicBezTo>
                      <a:pt x="2039" y="1925"/>
                      <a:pt x="1992" y="2021"/>
                      <a:pt x="1923" y="2093"/>
                    </a:cubicBezTo>
                    <a:cubicBezTo>
                      <a:pt x="1913" y="2105"/>
                      <a:pt x="1900" y="2115"/>
                      <a:pt x="1887" y="2125"/>
                    </a:cubicBezTo>
                    <a:cubicBezTo>
                      <a:pt x="1901" y="2043"/>
                      <a:pt x="1887" y="1954"/>
                      <a:pt x="1825" y="1881"/>
                    </a:cubicBezTo>
                    <a:cubicBezTo>
                      <a:pt x="1846" y="1836"/>
                      <a:pt x="1857" y="1787"/>
                      <a:pt x="1851" y="1739"/>
                    </a:cubicBezTo>
                    <a:cubicBezTo>
                      <a:pt x="1845" y="1679"/>
                      <a:pt x="1809" y="1636"/>
                      <a:pt x="1777" y="1600"/>
                    </a:cubicBezTo>
                    <a:cubicBezTo>
                      <a:pt x="1781" y="1570"/>
                      <a:pt x="1774" y="1541"/>
                      <a:pt x="1770" y="1511"/>
                    </a:cubicBezTo>
                    <a:cubicBezTo>
                      <a:pt x="1765" y="1464"/>
                      <a:pt x="1730" y="1431"/>
                      <a:pt x="1703" y="1394"/>
                    </a:cubicBezTo>
                    <a:cubicBezTo>
                      <a:pt x="1682" y="1364"/>
                      <a:pt x="1660" y="1326"/>
                      <a:pt x="1626" y="1300"/>
                    </a:cubicBezTo>
                    <a:cubicBezTo>
                      <a:pt x="1627" y="1300"/>
                      <a:pt x="1630" y="1300"/>
                      <a:pt x="1631" y="1299"/>
                    </a:cubicBezTo>
                    <a:close/>
                    <a:moveTo>
                      <a:pt x="782" y="1508"/>
                    </a:moveTo>
                    <a:lnTo>
                      <a:pt x="782" y="1508"/>
                    </a:lnTo>
                    <a:cubicBezTo>
                      <a:pt x="748" y="1633"/>
                      <a:pt x="731" y="1761"/>
                      <a:pt x="734" y="1885"/>
                    </a:cubicBezTo>
                    <a:cubicBezTo>
                      <a:pt x="734" y="1913"/>
                      <a:pt x="737" y="1939"/>
                      <a:pt x="741" y="1966"/>
                    </a:cubicBezTo>
                    <a:lnTo>
                      <a:pt x="738" y="1968"/>
                    </a:lnTo>
                    <a:cubicBezTo>
                      <a:pt x="717" y="2009"/>
                      <a:pt x="672" y="2050"/>
                      <a:pt x="654" y="2093"/>
                    </a:cubicBezTo>
                    <a:cubicBezTo>
                      <a:pt x="647" y="2109"/>
                      <a:pt x="647" y="2123"/>
                      <a:pt x="647" y="2138"/>
                    </a:cubicBezTo>
                    <a:cubicBezTo>
                      <a:pt x="640" y="2028"/>
                      <a:pt x="668" y="1906"/>
                      <a:pt x="697" y="1779"/>
                    </a:cubicBezTo>
                    <a:cubicBezTo>
                      <a:pt x="717" y="1684"/>
                      <a:pt x="748" y="1595"/>
                      <a:pt x="782" y="1508"/>
                    </a:cubicBezTo>
                    <a:close/>
                    <a:moveTo>
                      <a:pt x="1794" y="1933"/>
                    </a:moveTo>
                    <a:cubicBezTo>
                      <a:pt x="1839" y="2013"/>
                      <a:pt x="1838" y="2104"/>
                      <a:pt x="1807" y="2174"/>
                    </a:cubicBezTo>
                    <a:cubicBezTo>
                      <a:pt x="1762" y="2195"/>
                      <a:pt x="1715" y="2207"/>
                      <a:pt x="1670" y="2211"/>
                    </a:cubicBezTo>
                    <a:cubicBezTo>
                      <a:pt x="1659" y="2213"/>
                      <a:pt x="1647" y="2213"/>
                      <a:pt x="1636" y="2213"/>
                    </a:cubicBezTo>
                    <a:cubicBezTo>
                      <a:pt x="1558" y="2213"/>
                      <a:pt x="1476" y="2182"/>
                      <a:pt x="1406" y="2145"/>
                    </a:cubicBezTo>
                    <a:cubicBezTo>
                      <a:pt x="1340" y="2111"/>
                      <a:pt x="1287" y="2054"/>
                      <a:pt x="1247" y="1995"/>
                    </a:cubicBezTo>
                    <a:cubicBezTo>
                      <a:pt x="1246" y="1980"/>
                      <a:pt x="1250" y="1965"/>
                      <a:pt x="1250" y="1947"/>
                    </a:cubicBezTo>
                    <a:cubicBezTo>
                      <a:pt x="1261" y="1954"/>
                      <a:pt x="1275" y="1962"/>
                      <a:pt x="1286" y="1972"/>
                    </a:cubicBezTo>
                    <a:cubicBezTo>
                      <a:pt x="1327" y="2002"/>
                      <a:pt x="1370" y="2043"/>
                      <a:pt x="1426" y="2061"/>
                    </a:cubicBezTo>
                    <a:cubicBezTo>
                      <a:pt x="1463" y="2072"/>
                      <a:pt x="1512" y="2082"/>
                      <a:pt x="1561" y="2082"/>
                    </a:cubicBezTo>
                    <a:cubicBezTo>
                      <a:pt x="1583" y="2082"/>
                      <a:pt x="1605" y="2080"/>
                      <a:pt x="1626" y="2075"/>
                    </a:cubicBezTo>
                    <a:cubicBezTo>
                      <a:pt x="1664" y="2065"/>
                      <a:pt x="1697" y="2043"/>
                      <a:pt x="1725" y="2019"/>
                    </a:cubicBezTo>
                    <a:cubicBezTo>
                      <a:pt x="1747" y="1995"/>
                      <a:pt x="1766" y="1972"/>
                      <a:pt x="1784" y="1947"/>
                    </a:cubicBezTo>
                    <a:cubicBezTo>
                      <a:pt x="1788" y="1943"/>
                      <a:pt x="1790" y="1939"/>
                      <a:pt x="1794" y="1933"/>
                    </a:cubicBezTo>
                    <a:close/>
                    <a:moveTo>
                      <a:pt x="3049" y="2109"/>
                    </a:moveTo>
                    <a:lnTo>
                      <a:pt x="3049" y="2109"/>
                    </a:lnTo>
                    <a:cubicBezTo>
                      <a:pt x="3030" y="2164"/>
                      <a:pt x="3009" y="2218"/>
                      <a:pt x="2985" y="2269"/>
                    </a:cubicBezTo>
                    <a:cubicBezTo>
                      <a:pt x="2984" y="2259"/>
                      <a:pt x="2981" y="2250"/>
                      <a:pt x="2980" y="2240"/>
                    </a:cubicBezTo>
                    <a:cubicBezTo>
                      <a:pt x="3005" y="2199"/>
                      <a:pt x="3027" y="2153"/>
                      <a:pt x="3049" y="2109"/>
                    </a:cubicBezTo>
                    <a:close/>
                    <a:moveTo>
                      <a:pt x="2750" y="2111"/>
                    </a:moveTo>
                    <a:cubicBezTo>
                      <a:pt x="2750" y="2131"/>
                      <a:pt x="2752" y="2152"/>
                      <a:pt x="2750" y="2171"/>
                    </a:cubicBezTo>
                    <a:cubicBezTo>
                      <a:pt x="2716" y="2228"/>
                      <a:pt x="2677" y="2283"/>
                      <a:pt x="2637" y="2334"/>
                    </a:cubicBezTo>
                    <a:cubicBezTo>
                      <a:pt x="2672" y="2283"/>
                      <a:pt x="2703" y="2228"/>
                      <a:pt x="2727" y="2171"/>
                    </a:cubicBezTo>
                    <a:cubicBezTo>
                      <a:pt x="2736" y="2152"/>
                      <a:pt x="2743" y="2131"/>
                      <a:pt x="2750" y="2111"/>
                    </a:cubicBezTo>
                    <a:close/>
                    <a:moveTo>
                      <a:pt x="1825" y="161"/>
                    </a:moveTo>
                    <a:cubicBezTo>
                      <a:pt x="1934" y="161"/>
                      <a:pt x="2042" y="184"/>
                      <a:pt x="2142" y="201"/>
                    </a:cubicBezTo>
                    <a:cubicBezTo>
                      <a:pt x="2310" y="228"/>
                      <a:pt x="2472" y="276"/>
                      <a:pt x="2617" y="363"/>
                    </a:cubicBezTo>
                    <a:cubicBezTo>
                      <a:pt x="2761" y="447"/>
                      <a:pt x="2895" y="550"/>
                      <a:pt x="2999" y="678"/>
                    </a:cubicBezTo>
                    <a:cubicBezTo>
                      <a:pt x="3093" y="788"/>
                      <a:pt x="3192" y="901"/>
                      <a:pt x="3254" y="1036"/>
                    </a:cubicBezTo>
                    <a:cubicBezTo>
                      <a:pt x="3261" y="1051"/>
                      <a:pt x="3269" y="1065"/>
                      <a:pt x="3276" y="1081"/>
                    </a:cubicBezTo>
                    <a:cubicBezTo>
                      <a:pt x="3328" y="1219"/>
                      <a:pt x="3307" y="1370"/>
                      <a:pt x="3314" y="1505"/>
                    </a:cubicBezTo>
                    <a:cubicBezTo>
                      <a:pt x="3319" y="1643"/>
                      <a:pt x="3310" y="1782"/>
                      <a:pt x="3280" y="1915"/>
                    </a:cubicBezTo>
                    <a:cubicBezTo>
                      <a:pt x="3248" y="2046"/>
                      <a:pt x="3235" y="2186"/>
                      <a:pt x="3166" y="2306"/>
                    </a:cubicBezTo>
                    <a:cubicBezTo>
                      <a:pt x="3144" y="2346"/>
                      <a:pt x="3116" y="2381"/>
                      <a:pt x="3089" y="2415"/>
                    </a:cubicBezTo>
                    <a:cubicBezTo>
                      <a:pt x="3101" y="2350"/>
                      <a:pt x="3109" y="2284"/>
                      <a:pt x="3116" y="2220"/>
                    </a:cubicBezTo>
                    <a:cubicBezTo>
                      <a:pt x="3184" y="2006"/>
                      <a:pt x="3222" y="1783"/>
                      <a:pt x="3221" y="1555"/>
                    </a:cubicBezTo>
                    <a:cubicBezTo>
                      <a:pt x="3215" y="1230"/>
                      <a:pt x="3105" y="894"/>
                      <a:pt x="2882" y="644"/>
                    </a:cubicBezTo>
                    <a:cubicBezTo>
                      <a:pt x="2662" y="386"/>
                      <a:pt x="2326" y="283"/>
                      <a:pt x="2019" y="283"/>
                    </a:cubicBezTo>
                    <a:cubicBezTo>
                      <a:pt x="2009" y="283"/>
                      <a:pt x="1999" y="283"/>
                      <a:pt x="1989" y="283"/>
                    </a:cubicBezTo>
                    <a:cubicBezTo>
                      <a:pt x="1776" y="286"/>
                      <a:pt x="1550" y="337"/>
                      <a:pt x="1338" y="385"/>
                    </a:cubicBezTo>
                    <a:cubicBezTo>
                      <a:pt x="1417" y="301"/>
                      <a:pt x="1513" y="231"/>
                      <a:pt x="1622" y="194"/>
                    </a:cubicBezTo>
                    <a:cubicBezTo>
                      <a:pt x="1689" y="170"/>
                      <a:pt x="1757" y="161"/>
                      <a:pt x="1825" y="161"/>
                    </a:cubicBezTo>
                    <a:close/>
                    <a:moveTo>
                      <a:pt x="2183" y="2466"/>
                    </a:moveTo>
                    <a:lnTo>
                      <a:pt x="2183" y="2466"/>
                    </a:lnTo>
                    <a:cubicBezTo>
                      <a:pt x="2072" y="2537"/>
                      <a:pt x="1940" y="2569"/>
                      <a:pt x="1821" y="2569"/>
                    </a:cubicBezTo>
                    <a:cubicBezTo>
                      <a:pt x="1789" y="2569"/>
                      <a:pt x="1757" y="2567"/>
                      <a:pt x="1728" y="2562"/>
                    </a:cubicBezTo>
                    <a:cubicBezTo>
                      <a:pt x="1697" y="2558"/>
                      <a:pt x="1666" y="2551"/>
                      <a:pt x="1635" y="2540"/>
                    </a:cubicBezTo>
                    <a:lnTo>
                      <a:pt x="1635" y="2540"/>
                    </a:lnTo>
                    <a:cubicBezTo>
                      <a:pt x="1677" y="2543"/>
                      <a:pt x="1719" y="2544"/>
                      <a:pt x="1761" y="2544"/>
                    </a:cubicBezTo>
                    <a:cubicBezTo>
                      <a:pt x="1791" y="2544"/>
                      <a:pt x="1823" y="2545"/>
                      <a:pt x="1855" y="2545"/>
                    </a:cubicBezTo>
                    <a:cubicBezTo>
                      <a:pt x="1920" y="2545"/>
                      <a:pt x="1986" y="2542"/>
                      <a:pt x="2052" y="2524"/>
                    </a:cubicBezTo>
                    <a:cubicBezTo>
                      <a:pt x="2098" y="2511"/>
                      <a:pt x="2142" y="2489"/>
                      <a:pt x="2183" y="2466"/>
                    </a:cubicBezTo>
                    <a:close/>
                    <a:moveTo>
                      <a:pt x="1261" y="2586"/>
                    </a:moveTo>
                    <a:lnTo>
                      <a:pt x="1261" y="2586"/>
                    </a:lnTo>
                    <a:cubicBezTo>
                      <a:pt x="1264" y="2587"/>
                      <a:pt x="1265" y="2590"/>
                      <a:pt x="1265" y="2591"/>
                    </a:cubicBezTo>
                    <a:cubicBezTo>
                      <a:pt x="1315" y="2643"/>
                      <a:pt x="1375" y="2692"/>
                      <a:pt x="1440" y="2730"/>
                    </a:cubicBezTo>
                    <a:cubicBezTo>
                      <a:pt x="1404" y="2729"/>
                      <a:pt x="1367" y="2725"/>
                      <a:pt x="1329" y="2718"/>
                    </a:cubicBezTo>
                    <a:cubicBezTo>
                      <a:pt x="1315" y="2697"/>
                      <a:pt x="1301" y="2676"/>
                      <a:pt x="1291" y="2654"/>
                    </a:cubicBezTo>
                    <a:cubicBezTo>
                      <a:pt x="1282" y="2635"/>
                      <a:pt x="1275" y="2616"/>
                      <a:pt x="1267" y="2598"/>
                    </a:cubicBezTo>
                    <a:cubicBezTo>
                      <a:pt x="1265" y="2594"/>
                      <a:pt x="1264" y="2590"/>
                      <a:pt x="1261" y="2586"/>
                    </a:cubicBezTo>
                    <a:close/>
                    <a:moveTo>
                      <a:pt x="2954" y="2288"/>
                    </a:moveTo>
                    <a:lnTo>
                      <a:pt x="2959" y="2334"/>
                    </a:lnTo>
                    <a:cubicBezTo>
                      <a:pt x="2897" y="2463"/>
                      <a:pt x="2823" y="2586"/>
                      <a:pt x="2746" y="2703"/>
                    </a:cubicBezTo>
                    <a:cubicBezTo>
                      <a:pt x="2734" y="2719"/>
                      <a:pt x="2720" y="2737"/>
                      <a:pt x="2709" y="2753"/>
                    </a:cubicBezTo>
                    <a:cubicBezTo>
                      <a:pt x="2702" y="2759"/>
                      <a:pt x="2692" y="2763"/>
                      <a:pt x="2685" y="2767"/>
                    </a:cubicBezTo>
                    <a:cubicBezTo>
                      <a:pt x="2673" y="2770"/>
                      <a:pt x="2661" y="2771"/>
                      <a:pt x="2649" y="2771"/>
                    </a:cubicBezTo>
                    <a:cubicBezTo>
                      <a:pt x="2639" y="2771"/>
                      <a:pt x="2629" y="2770"/>
                      <a:pt x="2619" y="2769"/>
                    </a:cubicBezTo>
                    <a:cubicBezTo>
                      <a:pt x="2741" y="2646"/>
                      <a:pt x="2835" y="2498"/>
                      <a:pt x="2919" y="2352"/>
                    </a:cubicBezTo>
                    <a:cubicBezTo>
                      <a:pt x="2932" y="2331"/>
                      <a:pt x="2944" y="2310"/>
                      <a:pt x="2954" y="2288"/>
                    </a:cubicBezTo>
                    <a:close/>
                    <a:moveTo>
                      <a:pt x="321" y="2682"/>
                    </a:moveTo>
                    <a:lnTo>
                      <a:pt x="321" y="2682"/>
                    </a:lnTo>
                    <a:cubicBezTo>
                      <a:pt x="343" y="2716"/>
                      <a:pt x="367" y="2752"/>
                      <a:pt x="390" y="2789"/>
                    </a:cubicBezTo>
                    <a:cubicBezTo>
                      <a:pt x="386" y="2787"/>
                      <a:pt x="383" y="2787"/>
                      <a:pt x="379" y="2784"/>
                    </a:cubicBezTo>
                    <a:cubicBezTo>
                      <a:pt x="357" y="2764"/>
                      <a:pt x="339" y="2742"/>
                      <a:pt x="324" y="2718"/>
                    </a:cubicBezTo>
                    <a:cubicBezTo>
                      <a:pt x="318" y="2709"/>
                      <a:pt x="318" y="2696"/>
                      <a:pt x="321" y="2682"/>
                    </a:cubicBezTo>
                    <a:close/>
                    <a:moveTo>
                      <a:pt x="2603" y="2791"/>
                    </a:moveTo>
                    <a:cubicBezTo>
                      <a:pt x="2615" y="2793"/>
                      <a:pt x="2628" y="2793"/>
                      <a:pt x="2637" y="2798"/>
                    </a:cubicBezTo>
                    <a:cubicBezTo>
                      <a:pt x="2615" y="2811"/>
                      <a:pt x="2595" y="2826"/>
                      <a:pt x="2571" y="2836"/>
                    </a:cubicBezTo>
                    <a:cubicBezTo>
                      <a:pt x="2571" y="2836"/>
                      <a:pt x="2571" y="2836"/>
                      <a:pt x="2571" y="2836"/>
                    </a:cubicBezTo>
                    <a:lnTo>
                      <a:pt x="2571" y="2836"/>
                    </a:lnTo>
                    <a:cubicBezTo>
                      <a:pt x="2582" y="2822"/>
                      <a:pt x="2594" y="2805"/>
                      <a:pt x="2603" y="2791"/>
                    </a:cubicBezTo>
                    <a:close/>
                    <a:moveTo>
                      <a:pt x="2551" y="2452"/>
                    </a:moveTo>
                    <a:lnTo>
                      <a:pt x="2551" y="2452"/>
                    </a:lnTo>
                    <a:cubicBezTo>
                      <a:pt x="2445" y="2601"/>
                      <a:pt x="2340" y="2764"/>
                      <a:pt x="2176" y="2853"/>
                    </a:cubicBezTo>
                    <a:cubicBezTo>
                      <a:pt x="2149" y="2868"/>
                      <a:pt x="2118" y="2880"/>
                      <a:pt x="2087" y="2891"/>
                    </a:cubicBezTo>
                    <a:cubicBezTo>
                      <a:pt x="2112" y="2880"/>
                      <a:pt x="2134" y="2868"/>
                      <a:pt x="2156" y="2854"/>
                    </a:cubicBezTo>
                    <a:cubicBezTo>
                      <a:pt x="2262" y="2789"/>
                      <a:pt x="2340" y="2694"/>
                      <a:pt x="2403" y="2594"/>
                    </a:cubicBezTo>
                    <a:cubicBezTo>
                      <a:pt x="2457" y="2551"/>
                      <a:pt x="2505" y="2504"/>
                      <a:pt x="2551" y="2452"/>
                    </a:cubicBezTo>
                    <a:close/>
                    <a:moveTo>
                      <a:pt x="3104" y="3115"/>
                    </a:moveTo>
                    <a:lnTo>
                      <a:pt x="3104" y="3115"/>
                    </a:lnTo>
                    <a:cubicBezTo>
                      <a:pt x="3090" y="3128"/>
                      <a:pt x="3078" y="3142"/>
                      <a:pt x="3064" y="3155"/>
                    </a:cubicBezTo>
                    <a:cubicBezTo>
                      <a:pt x="3006" y="3209"/>
                      <a:pt x="2944" y="3260"/>
                      <a:pt x="2878" y="3308"/>
                    </a:cubicBezTo>
                    <a:cubicBezTo>
                      <a:pt x="2811" y="3355"/>
                      <a:pt x="2739" y="3392"/>
                      <a:pt x="2662" y="3420"/>
                    </a:cubicBezTo>
                    <a:cubicBezTo>
                      <a:pt x="2634" y="3429"/>
                      <a:pt x="2604" y="3432"/>
                      <a:pt x="2574" y="3432"/>
                    </a:cubicBezTo>
                    <a:cubicBezTo>
                      <a:pt x="2529" y="3432"/>
                      <a:pt x="2483" y="3425"/>
                      <a:pt x="2439" y="3425"/>
                    </a:cubicBezTo>
                    <a:cubicBezTo>
                      <a:pt x="2429" y="3425"/>
                      <a:pt x="2420" y="3426"/>
                      <a:pt x="2410" y="3426"/>
                    </a:cubicBezTo>
                    <a:cubicBezTo>
                      <a:pt x="2364" y="3430"/>
                      <a:pt x="2318" y="3434"/>
                      <a:pt x="2271" y="3434"/>
                    </a:cubicBezTo>
                    <a:cubicBezTo>
                      <a:pt x="2237" y="3434"/>
                      <a:pt x="2203" y="3432"/>
                      <a:pt x="2169" y="3426"/>
                    </a:cubicBezTo>
                    <a:cubicBezTo>
                      <a:pt x="2158" y="3425"/>
                      <a:pt x="2146" y="3422"/>
                      <a:pt x="2135" y="3420"/>
                    </a:cubicBezTo>
                    <a:cubicBezTo>
                      <a:pt x="2208" y="3395"/>
                      <a:pt x="2277" y="3362"/>
                      <a:pt x="2344" y="3323"/>
                    </a:cubicBezTo>
                    <a:cubicBezTo>
                      <a:pt x="2370" y="3330"/>
                      <a:pt x="2397" y="3336"/>
                      <a:pt x="2424" y="3336"/>
                    </a:cubicBezTo>
                    <a:cubicBezTo>
                      <a:pt x="2428" y="3336"/>
                      <a:pt x="2433" y="3336"/>
                      <a:pt x="2438" y="3336"/>
                    </a:cubicBezTo>
                    <a:cubicBezTo>
                      <a:pt x="2500" y="3327"/>
                      <a:pt x="2559" y="3308"/>
                      <a:pt x="2621" y="3294"/>
                    </a:cubicBezTo>
                    <a:cubicBezTo>
                      <a:pt x="2683" y="3282"/>
                      <a:pt x="2742" y="3261"/>
                      <a:pt x="2802" y="3241"/>
                    </a:cubicBezTo>
                    <a:cubicBezTo>
                      <a:pt x="2864" y="3223"/>
                      <a:pt x="2910" y="3170"/>
                      <a:pt x="2966" y="3143"/>
                    </a:cubicBezTo>
                    <a:cubicBezTo>
                      <a:pt x="3003" y="3125"/>
                      <a:pt x="3057" y="3125"/>
                      <a:pt x="3104" y="3115"/>
                    </a:cubicBezTo>
                    <a:close/>
                    <a:moveTo>
                      <a:pt x="1818" y="3491"/>
                    </a:moveTo>
                    <a:cubicBezTo>
                      <a:pt x="1871" y="3513"/>
                      <a:pt x="1922" y="3535"/>
                      <a:pt x="1979" y="3549"/>
                    </a:cubicBezTo>
                    <a:cubicBezTo>
                      <a:pt x="1975" y="3549"/>
                      <a:pt x="1974" y="3550"/>
                      <a:pt x="1974" y="3550"/>
                    </a:cubicBezTo>
                    <a:cubicBezTo>
                      <a:pt x="1927" y="3556"/>
                      <a:pt x="1880" y="3568"/>
                      <a:pt x="1832" y="3570"/>
                    </a:cubicBezTo>
                    <a:cubicBezTo>
                      <a:pt x="1818" y="3571"/>
                      <a:pt x="1805" y="3572"/>
                      <a:pt x="1791" y="3572"/>
                    </a:cubicBezTo>
                    <a:cubicBezTo>
                      <a:pt x="1757" y="3572"/>
                      <a:pt x="1722" y="3568"/>
                      <a:pt x="1688" y="3563"/>
                    </a:cubicBezTo>
                    <a:cubicBezTo>
                      <a:pt x="1673" y="3560"/>
                      <a:pt x="1659" y="3550"/>
                      <a:pt x="1646" y="3541"/>
                    </a:cubicBezTo>
                    <a:cubicBezTo>
                      <a:pt x="1678" y="3532"/>
                      <a:pt x="1708" y="3523"/>
                      <a:pt x="1739" y="3516"/>
                    </a:cubicBezTo>
                    <a:cubicBezTo>
                      <a:pt x="1766" y="3512"/>
                      <a:pt x="1794" y="3501"/>
                      <a:pt x="1818" y="3491"/>
                    </a:cubicBezTo>
                    <a:close/>
                    <a:moveTo>
                      <a:pt x="1717" y="0"/>
                    </a:moveTo>
                    <a:cubicBezTo>
                      <a:pt x="1692" y="0"/>
                      <a:pt x="1667" y="7"/>
                      <a:pt x="1644" y="16"/>
                    </a:cubicBezTo>
                    <a:cubicBezTo>
                      <a:pt x="1573" y="41"/>
                      <a:pt x="1513" y="95"/>
                      <a:pt x="1445" y="119"/>
                    </a:cubicBezTo>
                    <a:cubicBezTo>
                      <a:pt x="1385" y="141"/>
                      <a:pt x="1327" y="170"/>
                      <a:pt x="1272" y="205"/>
                    </a:cubicBezTo>
                    <a:cubicBezTo>
                      <a:pt x="1212" y="239"/>
                      <a:pt x="1161" y="269"/>
                      <a:pt x="1107" y="301"/>
                    </a:cubicBezTo>
                    <a:lnTo>
                      <a:pt x="1106" y="301"/>
                    </a:lnTo>
                    <a:cubicBezTo>
                      <a:pt x="1102" y="301"/>
                      <a:pt x="1099" y="300"/>
                      <a:pt x="1096" y="300"/>
                    </a:cubicBezTo>
                    <a:cubicBezTo>
                      <a:pt x="1095" y="300"/>
                      <a:pt x="1093" y="301"/>
                      <a:pt x="1092" y="301"/>
                    </a:cubicBezTo>
                    <a:cubicBezTo>
                      <a:pt x="1067" y="308"/>
                      <a:pt x="1046" y="322"/>
                      <a:pt x="1020" y="329"/>
                    </a:cubicBezTo>
                    <a:cubicBezTo>
                      <a:pt x="983" y="335"/>
                      <a:pt x="943" y="342"/>
                      <a:pt x="910" y="363"/>
                    </a:cubicBezTo>
                    <a:cubicBezTo>
                      <a:pt x="887" y="377"/>
                      <a:pt x="866" y="392"/>
                      <a:pt x="845" y="408"/>
                    </a:cubicBezTo>
                    <a:cubicBezTo>
                      <a:pt x="825" y="406"/>
                      <a:pt x="799" y="399"/>
                      <a:pt x="778" y="399"/>
                    </a:cubicBezTo>
                    <a:cubicBezTo>
                      <a:pt x="770" y="399"/>
                      <a:pt x="763" y="400"/>
                      <a:pt x="757" y="403"/>
                    </a:cubicBezTo>
                    <a:cubicBezTo>
                      <a:pt x="734" y="417"/>
                      <a:pt x="713" y="433"/>
                      <a:pt x="689" y="450"/>
                    </a:cubicBezTo>
                    <a:cubicBezTo>
                      <a:pt x="665" y="465"/>
                      <a:pt x="672" y="505"/>
                      <a:pt x="653" y="521"/>
                    </a:cubicBezTo>
                    <a:cubicBezTo>
                      <a:pt x="632" y="539"/>
                      <a:pt x="592" y="543"/>
                      <a:pt x="572" y="563"/>
                    </a:cubicBezTo>
                    <a:cubicBezTo>
                      <a:pt x="552" y="583"/>
                      <a:pt x="543" y="608"/>
                      <a:pt x="525" y="629"/>
                    </a:cubicBezTo>
                    <a:cubicBezTo>
                      <a:pt x="508" y="649"/>
                      <a:pt x="477" y="663"/>
                      <a:pt x="462" y="685"/>
                    </a:cubicBezTo>
                    <a:cubicBezTo>
                      <a:pt x="448" y="707"/>
                      <a:pt x="449" y="740"/>
                      <a:pt x="439" y="762"/>
                    </a:cubicBezTo>
                    <a:lnTo>
                      <a:pt x="434" y="777"/>
                    </a:lnTo>
                    <a:cubicBezTo>
                      <a:pt x="390" y="810"/>
                      <a:pt x="324" y="832"/>
                      <a:pt x="289" y="879"/>
                    </a:cubicBezTo>
                    <a:cubicBezTo>
                      <a:pt x="252" y="931"/>
                      <a:pt x="221" y="988"/>
                      <a:pt x="188" y="1044"/>
                    </a:cubicBezTo>
                    <a:cubicBezTo>
                      <a:pt x="157" y="1101"/>
                      <a:pt x="163" y="1172"/>
                      <a:pt x="139" y="1231"/>
                    </a:cubicBezTo>
                    <a:cubicBezTo>
                      <a:pt x="115" y="1291"/>
                      <a:pt x="75" y="1347"/>
                      <a:pt x="56" y="1410"/>
                    </a:cubicBezTo>
                    <a:cubicBezTo>
                      <a:pt x="42" y="1475"/>
                      <a:pt x="35" y="1540"/>
                      <a:pt x="29" y="1606"/>
                    </a:cubicBezTo>
                    <a:cubicBezTo>
                      <a:pt x="21" y="1670"/>
                      <a:pt x="0" y="1736"/>
                      <a:pt x="0" y="1801"/>
                    </a:cubicBezTo>
                    <a:cubicBezTo>
                      <a:pt x="5" y="1866"/>
                      <a:pt x="22" y="1932"/>
                      <a:pt x="34" y="1997"/>
                    </a:cubicBezTo>
                    <a:cubicBezTo>
                      <a:pt x="40" y="2063"/>
                      <a:pt x="67" y="2125"/>
                      <a:pt x="82" y="2188"/>
                    </a:cubicBezTo>
                    <a:cubicBezTo>
                      <a:pt x="97" y="2253"/>
                      <a:pt x="80" y="2325"/>
                      <a:pt x="102" y="2387"/>
                    </a:cubicBezTo>
                    <a:cubicBezTo>
                      <a:pt x="130" y="2463"/>
                      <a:pt x="206" y="2515"/>
                      <a:pt x="248" y="2580"/>
                    </a:cubicBezTo>
                    <a:cubicBezTo>
                      <a:pt x="234" y="2587"/>
                      <a:pt x="219" y="2598"/>
                      <a:pt x="221" y="2599"/>
                    </a:cubicBezTo>
                    <a:cubicBezTo>
                      <a:pt x="239" y="2619"/>
                      <a:pt x="266" y="2628"/>
                      <a:pt x="267" y="2656"/>
                    </a:cubicBezTo>
                    <a:cubicBezTo>
                      <a:pt x="269" y="2683"/>
                      <a:pt x="248" y="2725"/>
                      <a:pt x="245" y="2758"/>
                    </a:cubicBezTo>
                    <a:cubicBezTo>
                      <a:pt x="241" y="2791"/>
                      <a:pt x="218" y="2837"/>
                      <a:pt x="218" y="2868"/>
                    </a:cubicBezTo>
                    <a:cubicBezTo>
                      <a:pt x="218" y="2901"/>
                      <a:pt x="237" y="2917"/>
                      <a:pt x="247" y="2943"/>
                    </a:cubicBezTo>
                    <a:cubicBezTo>
                      <a:pt x="256" y="2971"/>
                      <a:pt x="284" y="2985"/>
                      <a:pt x="298" y="3011"/>
                    </a:cubicBezTo>
                    <a:cubicBezTo>
                      <a:pt x="310" y="3036"/>
                      <a:pt x="309" y="3076"/>
                      <a:pt x="325" y="3100"/>
                    </a:cubicBezTo>
                    <a:cubicBezTo>
                      <a:pt x="343" y="3124"/>
                      <a:pt x="345" y="3159"/>
                      <a:pt x="365" y="3183"/>
                    </a:cubicBezTo>
                    <a:cubicBezTo>
                      <a:pt x="384" y="3205"/>
                      <a:pt x="431" y="3198"/>
                      <a:pt x="452" y="3219"/>
                    </a:cubicBezTo>
                    <a:lnTo>
                      <a:pt x="515" y="3275"/>
                    </a:lnTo>
                    <a:cubicBezTo>
                      <a:pt x="536" y="3294"/>
                      <a:pt x="545" y="3327"/>
                      <a:pt x="567" y="3345"/>
                    </a:cubicBezTo>
                    <a:cubicBezTo>
                      <a:pt x="588" y="3366"/>
                      <a:pt x="605" y="3393"/>
                      <a:pt x="625" y="3413"/>
                    </a:cubicBezTo>
                    <a:cubicBezTo>
                      <a:pt x="647" y="3432"/>
                      <a:pt x="667" y="3455"/>
                      <a:pt x="689" y="3473"/>
                    </a:cubicBezTo>
                    <a:cubicBezTo>
                      <a:pt x="712" y="3490"/>
                      <a:pt x="749" y="3488"/>
                      <a:pt x="770" y="3508"/>
                    </a:cubicBezTo>
                    <a:cubicBezTo>
                      <a:pt x="792" y="3527"/>
                      <a:pt x="806" y="3557"/>
                      <a:pt x="828" y="3578"/>
                    </a:cubicBezTo>
                    <a:cubicBezTo>
                      <a:pt x="850" y="3597"/>
                      <a:pt x="869" y="3623"/>
                      <a:pt x="894" y="3641"/>
                    </a:cubicBezTo>
                    <a:cubicBezTo>
                      <a:pt x="917" y="3660"/>
                      <a:pt x="956" y="3652"/>
                      <a:pt x="980" y="3666"/>
                    </a:cubicBezTo>
                    <a:cubicBezTo>
                      <a:pt x="1011" y="3680"/>
                      <a:pt x="1040" y="3695"/>
                      <a:pt x="1074" y="3696"/>
                    </a:cubicBezTo>
                    <a:cubicBezTo>
                      <a:pt x="1076" y="3696"/>
                      <a:pt x="1078" y="3696"/>
                      <a:pt x="1079" y="3696"/>
                    </a:cubicBezTo>
                    <a:cubicBezTo>
                      <a:pt x="1113" y="3696"/>
                      <a:pt x="1154" y="3674"/>
                      <a:pt x="1187" y="3673"/>
                    </a:cubicBezTo>
                    <a:cubicBezTo>
                      <a:pt x="1224" y="3671"/>
                      <a:pt x="1258" y="3667"/>
                      <a:pt x="1294" y="3659"/>
                    </a:cubicBezTo>
                    <a:cubicBezTo>
                      <a:pt x="1311" y="3655"/>
                      <a:pt x="1331" y="3647"/>
                      <a:pt x="1348" y="3647"/>
                    </a:cubicBezTo>
                    <a:cubicBezTo>
                      <a:pt x="1361" y="3647"/>
                      <a:pt x="1372" y="3652"/>
                      <a:pt x="1379" y="3667"/>
                    </a:cubicBezTo>
                    <a:cubicBezTo>
                      <a:pt x="1379" y="3667"/>
                      <a:pt x="1379" y="3668"/>
                      <a:pt x="1380" y="3668"/>
                    </a:cubicBezTo>
                    <a:cubicBezTo>
                      <a:pt x="1380" y="3668"/>
                      <a:pt x="1389" y="3647"/>
                      <a:pt x="1386" y="3645"/>
                    </a:cubicBezTo>
                    <a:cubicBezTo>
                      <a:pt x="1381" y="3616"/>
                      <a:pt x="1370" y="3609"/>
                      <a:pt x="1355" y="3609"/>
                    </a:cubicBezTo>
                    <a:cubicBezTo>
                      <a:pt x="1350" y="3609"/>
                      <a:pt x="1344" y="3610"/>
                      <a:pt x="1338" y="3611"/>
                    </a:cubicBezTo>
                    <a:cubicBezTo>
                      <a:pt x="1310" y="3616"/>
                      <a:pt x="1275" y="3638"/>
                      <a:pt x="1246" y="3638"/>
                    </a:cubicBezTo>
                    <a:cubicBezTo>
                      <a:pt x="1242" y="3638"/>
                      <a:pt x="1238" y="3638"/>
                      <a:pt x="1235" y="3637"/>
                    </a:cubicBezTo>
                    <a:cubicBezTo>
                      <a:pt x="1207" y="3632"/>
                      <a:pt x="1179" y="3633"/>
                      <a:pt x="1150" y="3630"/>
                    </a:cubicBezTo>
                    <a:cubicBezTo>
                      <a:pt x="1121" y="3626"/>
                      <a:pt x="1093" y="3622"/>
                      <a:pt x="1067" y="3611"/>
                    </a:cubicBezTo>
                    <a:cubicBezTo>
                      <a:pt x="1040" y="3598"/>
                      <a:pt x="1035" y="3543"/>
                      <a:pt x="1013" y="3527"/>
                    </a:cubicBezTo>
                    <a:cubicBezTo>
                      <a:pt x="991" y="3509"/>
                      <a:pt x="965" y="3499"/>
                      <a:pt x="945" y="3477"/>
                    </a:cubicBezTo>
                    <a:cubicBezTo>
                      <a:pt x="925" y="3454"/>
                      <a:pt x="903" y="3437"/>
                      <a:pt x="887" y="3413"/>
                    </a:cubicBezTo>
                    <a:cubicBezTo>
                      <a:pt x="869" y="3389"/>
                      <a:pt x="834" y="3392"/>
                      <a:pt x="818" y="3366"/>
                    </a:cubicBezTo>
                    <a:cubicBezTo>
                      <a:pt x="801" y="3344"/>
                      <a:pt x="818" y="3282"/>
                      <a:pt x="801" y="3261"/>
                    </a:cubicBezTo>
                    <a:cubicBezTo>
                      <a:pt x="785" y="3239"/>
                      <a:pt x="773" y="3224"/>
                      <a:pt x="757" y="3204"/>
                    </a:cubicBezTo>
                    <a:cubicBezTo>
                      <a:pt x="744" y="3184"/>
                      <a:pt x="705" y="3192"/>
                      <a:pt x="691" y="3172"/>
                    </a:cubicBezTo>
                    <a:cubicBezTo>
                      <a:pt x="683" y="3158"/>
                      <a:pt x="680" y="3140"/>
                      <a:pt x="675" y="3121"/>
                    </a:cubicBezTo>
                    <a:cubicBezTo>
                      <a:pt x="682" y="3113"/>
                      <a:pt x="684" y="3103"/>
                      <a:pt x="682" y="3102"/>
                    </a:cubicBezTo>
                    <a:cubicBezTo>
                      <a:pt x="671" y="3093"/>
                      <a:pt x="661" y="3087"/>
                      <a:pt x="649" y="3078"/>
                    </a:cubicBezTo>
                    <a:cubicBezTo>
                      <a:pt x="639" y="3067"/>
                      <a:pt x="627" y="3056"/>
                      <a:pt x="618" y="3045"/>
                    </a:cubicBezTo>
                    <a:cubicBezTo>
                      <a:pt x="605" y="3027"/>
                      <a:pt x="602" y="2996"/>
                      <a:pt x="588" y="2976"/>
                    </a:cubicBezTo>
                    <a:cubicBezTo>
                      <a:pt x="574" y="2957"/>
                      <a:pt x="545" y="2956"/>
                      <a:pt x="532" y="2937"/>
                    </a:cubicBezTo>
                    <a:cubicBezTo>
                      <a:pt x="526" y="2930"/>
                      <a:pt x="518" y="2923"/>
                      <a:pt x="510" y="2917"/>
                    </a:cubicBezTo>
                    <a:cubicBezTo>
                      <a:pt x="490" y="2869"/>
                      <a:pt x="481" y="2818"/>
                      <a:pt x="463" y="2771"/>
                    </a:cubicBezTo>
                    <a:cubicBezTo>
                      <a:pt x="450" y="2727"/>
                      <a:pt x="448" y="2681"/>
                      <a:pt x="442" y="2634"/>
                    </a:cubicBezTo>
                    <a:lnTo>
                      <a:pt x="442" y="2634"/>
                    </a:lnTo>
                    <a:cubicBezTo>
                      <a:pt x="464" y="2681"/>
                      <a:pt x="489" y="2727"/>
                      <a:pt x="522" y="2766"/>
                    </a:cubicBezTo>
                    <a:cubicBezTo>
                      <a:pt x="540" y="2789"/>
                      <a:pt x="561" y="2807"/>
                      <a:pt x="584" y="2825"/>
                    </a:cubicBezTo>
                    <a:cubicBezTo>
                      <a:pt x="592" y="2844"/>
                      <a:pt x="601" y="2861"/>
                      <a:pt x="613" y="2879"/>
                    </a:cubicBezTo>
                    <a:cubicBezTo>
                      <a:pt x="643" y="2930"/>
                      <a:pt x="676" y="2982"/>
                      <a:pt x="712" y="3030"/>
                    </a:cubicBezTo>
                    <a:cubicBezTo>
                      <a:pt x="752" y="3076"/>
                      <a:pt x="807" y="3109"/>
                      <a:pt x="848" y="3154"/>
                    </a:cubicBezTo>
                    <a:cubicBezTo>
                      <a:pt x="888" y="3199"/>
                      <a:pt x="923" y="3254"/>
                      <a:pt x="967" y="3298"/>
                    </a:cubicBezTo>
                    <a:cubicBezTo>
                      <a:pt x="1013" y="3341"/>
                      <a:pt x="1056" y="3389"/>
                      <a:pt x="1110" y="3425"/>
                    </a:cubicBezTo>
                    <a:cubicBezTo>
                      <a:pt x="1162" y="3459"/>
                      <a:pt x="1225" y="3473"/>
                      <a:pt x="1283" y="3495"/>
                    </a:cubicBezTo>
                    <a:cubicBezTo>
                      <a:pt x="1322" y="3526"/>
                      <a:pt x="1359" y="3557"/>
                      <a:pt x="1403" y="3581"/>
                    </a:cubicBezTo>
                    <a:cubicBezTo>
                      <a:pt x="1448" y="3605"/>
                      <a:pt x="1507" y="3603"/>
                      <a:pt x="1556" y="3619"/>
                    </a:cubicBezTo>
                    <a:cubicBezTo>
                      <a:pt x="1607" y="3634"/>
                      <a:pt x="1659" y="3650"/>
                      <a:pt x="1714" y="3650"/>
                    </a:cubicBezTo>
                    <a:cubicBezTo>
                      <a:pt x="1719" y="3650"/>
                      <a:pt x="1723" y="3650"/>
                      <a:pt x="1728" y="3649"/>
                    </a:cubicBezTo>
                    <a:cubicBezTo>
                      <a:pt x="1788" y="3645"/>
                      <a:pt x="1846" y="3612"/>
                      <a:pt x="1901" y="3601"/>
                    </a:cubicBezTo>
                    <a:cubicBezTo>
                      <a:pt x="1942" y="3592"/>
                      <a:pt x="1981" y="3578"/>
                      <a:pt x="2018" y="3561"/>
                    </a:cubicBezTo>
                    <a:cubicBezTo>
                      <a:pt x="2094" y="3578"/>
                      <a:pt x="2169" y="3594"/>
                      <a:pt x="2246" y="3596"/>
                    </a:cubicBezTo>
                    <a:cubicBezTo>
                      <a:pt x="2248" y="3596"/>
                      <a:pt x="2250" y="3596"/>
                      <a:pt x="2252" y="3596"/>
                    </a:cubicBezTo>
                    <a:cubicBezTo>
                      <a:pt x="2342" y="3596"/>
                      <a:pt x="2426" y="3564"/>
                      <a:pt x="2511" y="3546"/>
                    </a:cubicBezTo>
                    <a:cubicBezTo>
                      <a:pt x="2607" y="3526"/>
                      <a:pt x="2701" y="3495"/>
                      <a:pt x="2786" y="3447"/>
                    </a:cubicBezTo>
                    <a:cubicBezTo>
                      <a:pt x="2870" y="3396"/>
                      <a:pt x="2935" y="3319"/>
                      <a:pt x="3002" y="3254"/>
                    </a:cubicBezTo>
                    <a:cubicBezTo>
                      <a:pt x="3058" y="3204"/>
                      <a:pt x="3105" y="3147"/>
                      <a:pt x="3148" y="3085"/>
                    </a:cubicBezTo>
                    <a:cubicBezTo>
                      <a:pt x="3193" y="3053"/>
                      <a:pt x="3236" y="3016"/>
                      <a:pt x="3277" y="2979"/>
                    </a:cubicBezTo>
                    <a:cubicBezTo>
                      <a:pt x="3323" y="2938"/>
                      <a:pt x="3338" y="2873"/>
                      <a:pt x="3375" y="2826"/>
                    </a:cubicBezTo>
                    <a:cubicBezTo>
                      <a:pt x="3415" y="2782"/>
                      <a:pt x="3471" y="2744"/>
                      <a:pt x="3504" y="2690"/>
                    </a:cubicBezTo>
                    <a:cubicBezTo>
                      <a:pt x="3537" y="2638"/>
                      <a:pt x="3557" y="2579"/>
                      <a:pt x="3581" y="2522"/>
                    </a:cubicBezTo>
                    <a:cubicBezTo>
                      <a:pt x="3605" y="2466"/>
                      <a:pt x="3643" y="2411"/>
                      <a:pt x="3657" y="2349"/>
                    </a:cubicBezTo>
                    <a:cubicBezTo>
                      <a:pt x="3674" y="2287"/>
                      <a:pt x="3667" y="2222"/>
                      <a:pt x="3671" y="2160"/>
                    </a:cubicBezTo>
                    <a:cubicBezTo>
                      <a:pt x="3678" y="2098"/>
                      <a:pt x="3667" y="2036"/>
                      <a:pt x="3667" y="1975"/>
                    </a:cubicBezTo>
                    <a:cubicBezTo>
                      <a:pt x="3664" y="1913"/>
                      <a:pt x="3697" y="1848"/>
                      <a:pt x="3687" y="1785"/>
                    </a:cubicBezTo>
                    <a:cubicBezTo>
                      <a:pt x="3690" y="1743"/>
                      <a:pt x="3668" y="1706"/>
                      <a:pt x="3646" y="1670"/>
                    </a:cubicBezTo>
                    <a:cubicBezTo>
                      <a:pt x="3628" y="1628"/>
                      <a:pt x="3608" y="1585"/>
                      <a:pt x="3594" y="1544"/>
                    </a:cubicBezTo>
                    <a:cubicBezTo>
                      <a:pt x="3580" y="1504"/>
                      <a:pt x="3563" y="1465"/>
                      <a:pt x="3544" y="1430"/>
                    </a:cubicBezTo>
                    <a:cubicBezTo>
                      <a:pt x="3539" y="1397"/>
                      <a:pt x="3536" y="1362"/>
                      <a:pt x="3529" y="1330"/>
                    </a:cubicBezTo>
                    <a:cubicBezTo>
                      <a:pt x="3493" y="1153"/>
                      <a:pt x="3402" y="989"/>
                      <a:pt x="3310" y="838"/>
                    </a:cubicBezTo>
                    <a:cubicBezTo>
                      <a:pt x="3219" y="685"/>
                      <a:pt x="3112" y="536"/>
                      <a:pt x="2973" y="419"/>
                    </a:cubicBezTo>
                    <a:cubicBezTo>
                      <a:pt x="2835" y="302"/>
                      <a:pt x="2683" y="198"/>
                      <a:pt x="2511" y="130"/>
                    </a:cubicBezTo>
                    <a:cubicBezTo>
                      <a:pt x="2349" y="69"/>
                      <a:pt x="2174" y="50"/>
                      <a:pt x="2000" y="50"/>
                    </a:cubicBezTo>
                    <a:cubicBezTo>
                      <a:pt x="1987" y="50"/>
                      <a:pt x="1974" y="50"/>
                      <a:pt x="1962" y="51"/>
                    </a:cubicBezTo>
                    <a:cubicBezTo>
                      <a:pt x="1791" y="52"/>
                      <a:pt x="1608" y="89"/>
                      <a:pt x="1450" y="188"/>
                    </a:cubicBezTo>
                    <a:cubicBezTo>
                      <a:pt x="1444" y="176"/>
                      <a:pt x="1437" y="170"/>
                      <a:pt x="1430" y="168"/>
                    </a:cubicBezTo>
                    <a:cubicBezTo>
                      <a:pt x="1480" y="140"/>
                      <a:pt x="1532" y="113"/>
                      <a:pt x="1584" y="86"/>
                    </a:cubicBezTo>
                    <a:cubicBezTo>
                      <a:pt x="1630" y="64"/>
                      <a:pt x="1684" y="36"/>
                      <a:pt x="1737" y="36"/>
                    </a:cubicBezTo>
                    <a:cubicBezTo>
                      <a:pt x="1752" y="36"/>
                      <a:pt x="1768" y="38"/>
                      <a:pt x="1783" y="44"/>
                    </a:cubicBezTo>
                    <a:cubicBezTo>
                      <a:pt x="1783" y="44"/>
                      <a:pt x="1783" y="44"/>
                      <a:pt x="1783" y="44"/>
                    </a:cubicBezTo>
                    <a:cubicBezTo>
                      <a:pt x="1785" y="44"/>
                      <a:pt x="1785" y="20"/>
                      <a:pt x="1783" y="19"/>
                    </a:cubicBezTo>
                    <a:cubicBezTo>
                      <a:pt x="1760" y="6"/>
                      <a:pt x="1738" y="0"/>
                      <a:pt x="1717"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29"/>
              <p:cNvSpPr/>
              <p:nvPr/>
            </p:nvSpPr>
            <p:spPr>
              <a:xfrm>
                <a:off x="702025" y="4086300"/>
                <a:ext cx="2150" cy="875"/>
              </a:xfrm>
              <a:custGeom>
                <a:rect b="b" l="l" r="r" t="t"/>
                <a:pathLst>
                  <a:path extrusionOk="0" h="35" w="86">
                    <a:moveTo>
                      <a:pt x="86" y="0"/>
                    </a:moveTo>
                    <a:lnTo>
                      <a:pt x="0" y="2"/>
                    </a:lnTo>
                    <a:cubicBezTo>
                      <a:pt x="2" y="14"/>
                      <a:pt x="6" y="24"/>
                      <a:pt x="9" y="35"/>
                    </a:cubicBezTo>
                    <a:cubicBezTo>
                      <a:pt x="29" y="21"/>
                      <a:pt x="51" y="10"/>
                      <a:pt x="68" y="3"/>
                    </a:cubicBezTo>
                    <a:cubicBezTo>
                      <a:pt x="72" y="2"/>
                      <a:pt x="79" y="2"/>
                      <a:pt x="86"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29"/>
              <p:cNvSpPr/>
              <p:nvPr/>
            </p:nvSpPr>
            <p:spPr>
              <a:xfrm>
                <a:off x="705450" y="4087250"/>
                <a:ext cx="1125" cy="200"/>
              </a:xfrm>
              <a:custGeom>
                <a:rect b="b" l="l" r="r" t="t"/>
                <a:pathLst>
                  <a:path extrusionOk="0" h="8" w="45">
                    <a:moveTo>
                      <a:pt x="18" y="1"/>
                    </a:moveTo>
                    <a:cubicBezTo>
                      <a:pt x="10" y="1"/>
                      <a:pt x="3" y="3"/>
                      <a:pt x="1" y="8"/>
                    </a:cubicBezTo>
                    <a:lnTo>
                      <a:pt x="45" y="8"/>
                    </a:lnTo>
                    <a:cubicBezTo>
                      <a:pt x="39" y="4"/>
                      <a:pt x="28" y="1"/>
                      <a:pt x="18"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29"/>
              <p:cNvSpPr/>
              <p:nvPr/>
            </p:nvSpPr>
            <p:spPr>
              <a:xfrm>
                <a:off x="652850" y="4036675"/>
                <a:ext cx="92450" cy="92400"/>
              </a:xfrm>
              <a:custGeom>
                <a:rect b="b" l="l" r="r" t="t"/>
                <a:pathLst>
                  <a:path extrusionOk="0" h="3696" w="3698">
                    <a:moveTo>
                      <a:pt x="1907" y="127"/>
                    </a:moveTo>
                    <a:cubicBezTo>
                      <a:pt x="1941" y="127"/>
                      <a:pt x="1976" y="131"/>
                      <a:pt x="2010" y="136"/>
                    </a:cubicBezTo>
                    <a:cubicBezTo>
                      <a:pt x="2025" y="138"/>
                      <a:pt x="2039" y="148"/>
                      <a:pt x="2051" y="158"/>
                    </a:cubicBezTo>
                    <a:cubicBezTo>
                      <a:pt x="2021" y="166"/>
                      <a:pt x="1989" y="174"/>
                      <a:pt x="1960" y="181"/>
                    </a:cubicBezTo>
                    <a:cubicBezTo>
                      <a:pt x="1933" y="187"/>
                      <a:pt x="1905" y="198"/>
                      <a:pt x="1879" y="207"/>
                    </a:cubicBezTo>
                    <a:cubicBezTo>
                      <a:pt x="1828" y="185"/>
                      <a:pt x="1776" y="163"/>
                      <a:pt x="1720" y="149"/>
                    </a:cubicBezTo>
                    <a:cubicBezTo>
                      <a:pt x="1722" y="148"/>
                      <a:pt x="1722" y="148"/>
                      <a:pt x="1725" y="148"/>
                    </a:cubicBezTo>
                    <a:cubicBezTo>
                      <a:pt x="1770" y="143"/>
                      <a:pt x="1817" y="130"/>
                      <a:pt x="1865" y="129"/>
                    </a:cubicBezTo>
                    <a:cubicBezTo>
                      <a:pt x="1879" y="127"/>
                      <a:pt x="1893" y="127"/>
                      <a:pt x="1907" y="127"/>
                    </a:cubicBezTo>
                    <a:close/>
                    <a:moveTo>
                      <a:pt x="1428" y="265"/>
                    </a:moveTo>
                    <a:cubicBezTo>
                      <a:pt x="1461" y="265"/>
                      <a:pt x="1495" y="267"/>
                      <a:pt x="1528" y="273"/>
                    </a:cubicBezTo>
                    <a:cubicBezTo>
                      <a:pt x="1541" y="275"/>
                      <a:pt x="1553" y="279"/>
                      <a:pt x="1563" y="280"/>
                    </a:cubicBezTo>
                    <a:cubicBezTo>
                      <a:pt x="1491" y="306"/>
                      <a:pt x="1422" y="338"/>
                      <a:pt x="1355" y="376"/>
                    </a:cubicBezTo>
                    <a:cubicBezTo>
                      <a:pt x="1328" y="369"/>
                      <a:pt x="1301" y="363"/>
                      <a:pt x="1274" y="363"/>
                    </a:cubicBezTo>
                    <a:cubicBezTo>
                      <a:pt x="1270" y="363"/>
                      <a:pt x="1265" y="364"/>
                      <a:pt x="1260" y="364"/>
                    </a:cubicBezTo>
                    <a:cubicBezTo>
                      <a:pt x="1198" y="372"/>
                      <a:pt x="1140" y="392"/>
                      <a:pt x="1078" y="405"/>
                    </a:cubicBezTo>
                    <a:cubicBezTo>
                      <a:pt x="1016" y="418"/>
                      <a:pt x="956" y="438"/>
                      <a:pt x="895" y="459"/>
                    </a:cubicBezTo>
                    <a:cubicBezTo>
                      <a:pt x="833" y="478"/>
                      <a:pt x="789" y="529"/>
                      <a:pt x="731" y="557"/>
                    </a:cubicBezTo>
                    <a:cubicBezTo>
                      <a:pt x="694" y="575"/>
                      <a:pt x="641" y="575"/>
                      <a:pt x="594" y="584"/>
                    </a:cubicBezTo>
                    <a:cubicBezTo>
                      <a:pt x="608" y="571"/>
                      <a:pt x="619" y="555"/>
                      <a:pt x="634" y="543"/>
                    </a:cubicBezTo>
                    <a:cubicBezTo>
                      <a:pt x="693" y="489"/>
                      <a:pt x="755" y="438"/>
                      <a:pt x="820" y="390"/>
                    </a:cubicBezTo>
                    <a:cubicBezTo>
                      <a:pt x="887" y="343"/>
                      <a:pt x="959" y="306"/>
                      <a:pt x="1037" y="279"/>
                    </a:cubicBezTo>
                    <a:cubicBezTo>
                      <a:pt x="1065" y="269"/>
                      <a:pt x="1094" y="266"/>
                      <a:pt x="1123" y="266"/>
                    </a:cubicBezTo>
                    <a:cubicBezTo>
                      <a:pt x="1171" y="266"/>
                      <a:pt x="1219" y="274"/>
                      <a:pt x="1265" y="274"/>
                    </a:cubicBezTo>
                    <a:cubicBezTo>
                      <a:pt x="1272" y="274"/>
                      <a:pt x="1280" y="274"/>
                      <a:pt x="1287" y="273"/>
                    </a:cubicBezTo>
                    <a:cubicBezTo>
                      <a:pt x="1334" y="269"/>
                      <a:pt x="1381" y="265"/>
                      <a:pt x="1428" y="265"/>
                    </a:cubicBezTo>
                    <a:close/>
                    <a:moveTo>
                      <a:pt x="1128" y="861"/>
                    </a:moveTo>
                    <a:cubicBezTo>
                      <a:pt x="1116" y="876"/>
                      <a:pt x="1105" y="890"/>
                      <a:pt x="1095" y="908"/>
                    </a:cubicBezTo>
                    <a:cubicBezTo>
                      <a:pt x="1082" y="904"/>
                      <a:pt x="1071" y="904"/>
                      <a:pt x="1060" y="901"/>
                    </a:cubicBezTo>
                    <a:cubicBezTo>
                      <a:pt x="1082" y="887"/>
                      <a:pt x="1103" y="872"/>
                      <a:pt x="1128" y="861"/>
                    </a:cubicBezTo>
                    <a:cubicBezTo>
                      <a:pt x="1128" y="861"/>
                      <a:pt x="1128" y="861"/>
                      <a:pt x="1128" y="861"/>
                    </a:cubicBezTo>
                    <a:close/>
                    <a:moveTo>
                      <a:pt x="3309" y="908"/>
                    </a:moveTo>
                    <a:lnTo>
                      <a:pt x="3309" y="908"/>
                    </a:lnTo>
                    <a:cubicBezTo>
                      <a:pt x="3312" y="912"/>
                      <a:pt x="3316" y="912"/>
                      <a:pt x="3319" y="913"/>
                    </a:cubicBezTo>
                    <a:cubicBezTo>
                      <a:pt x="3341" y="932"/>
                      <a:pt x="3359" y="954"/>
                      <a:pt x="3374" y="978"/>
                    </a:cubicBezTo>
                    <a:cubicBezTo>
                      <a:pt x="3379" y="988"/>
                      <a:pt x="3379" y="1000"/>
                      <a:pt x="3378" y="1015"/>
                    </a:cubicBezTo>
                    <a:cubicBezTo>
                      <a:pt x="3356" y="981"/>
                      <a:pt x="3331" y="943"/>
                      <a:pt x="3309" y="908"/>
                    </a:cubicBezTo>
                    <a:close/>
                    <a:moveTo>
                      <a:pt x="2258" y="968"/>
                    </a:moveTo>
                    <a:cubicBezTo>
                      <a:pt x="2293" y="968"/>
                      <a:pt x="2332" y="974"/>
                      <a:pt x="2369" y="981"/>
                    </a:cubicBezTo>
                    <a:cubicBezTo>
                      <a:pt x="2383" y="1001"/>
                      <a:pt x="2397" y="1022"/>
                      <a:pt x="2408" y="1044"/>
                    </a:cubicBezTo>
                    <a:cubicBezTo>
                      <a:pt x="2416" y="1063"/>
                      <a:pt x="2423" y="1081"/>
                      <a:pt x="2431" y="1100"/>
                    </a:cubicBezTo>
                    <a:cubicBezTo>
                      <a:pt x="2434" y="1104"/>
                      <a:pt x="2435" y="1109"/>
                      <a:pt x="2437" y="1113"/>
                    </a:cubicBezTo>
                    <a:cubicBezTo>
                      <a:pt x="2435" y="1111"/>
                      <a:pt x="2434" y="1109"/>
                      <a:pt x="2434" y="1107"/>
                    </a:cubicBezTo>
                    <a:cubicBezTo>
                      <a:pt x="2383" y="1054"/>
                      <a:pt x="2324" y="1005"/>
                      <a:pt x="2258" y="968"/>
                    </a:cubicBezTo>
                    <a:close/>
                    <a:moveTo>
                      <a:pt x="1875" y="1128"/>
                    </a:moveTo>
                    <a:cubicBezTo>
                      <a:pt x="1908" y="1128"/>
                      <a:pt x="1940" y="1131"/>
                      <a:pt x="1970" y="1136"/>
                    </a:cubicBezTo>
                    <a:cubicBezTo>
                      <a:pt x="2002" y="1140"/>
                      <a:pt x="2032" y="1147"/>
                      <a:pt x="2064" y="1157"/>
                    </a:cubicBezTo>
                    <a:cubicBezTo>
                      <a:pt x="2022" y="1155"/>
                      <a:pt x="1980" y="1154"/>
                      <a:pt x="1938" y="1154"/>
                    </a:cubicBezTo>
                    <a:cubicBezTo>
                      <a:pt x="1907" y="1154"/>
                      <a:pt x="1875" y="1153"/>
                      <a:pt x="1843" y="1153"/>
                    </a:cubicBezTo>
                    <a:cubicBezTo>
                      <a:pt x="1779" y="1153"/>
                      <a:pt x="1712" y="1156"/>
                      <a:pt x="1645" y="1175"/>
                    </a:cubicBezTo>
                    <a:cubicBezTo>
                      <a:pt x="1601" y="1187"/>
                      <a:pt x="1556" y="1209"/>
                      <a:pt x="1515" y="1232"/>
                    </a:cubicBezTo>
                    <a:cubicBezTo>
                      <a:pt x="1626" y="1162"/>
                      <a:pt x="1757" y="1128"/>
                      <a:pt x="1875" y="1128"/>
                    </a:cubicBezTo>
                    <a:close/>
                    <a:moveTo>
                      <a:pt x="1611" y="804"/>
                    </a:moveTo>
                    <a:lnTo>
                      <a:pt x="1611" y="804"/>
                    </a:lnTo>
                    <a:cubicBezTo>
                      <a:pt x="1587" y="817"/>
                      <a:pt x="1563" y="829"/>
                      <a:pt x="1542" y="843"/>
                    </a:cubicBezTo>
                    <a:cubicBezTo>
                      <a:pt x="1437" y="908"/>
                      <a:pt x="1358" y="1003"/>
                      <a:pt x="1294" y="1102"/>
                    </a:cubicBezTo>
                    <a:cubicBezTo>
                      <a:pt x="1241" y="1146"/>
                      <a:pt x="1192" y="1191"/>
                      <a:pt x="1148" y="1245"/>
                    </a:cubicBezTo>
                    <a:cubicBezTo>
                      <a:pt x="1253" y="1095"/>
                      <a:pt x="1358" y="931"/>
                      <a:pt x="1521" y="844"/>
                    </a:cubicBezTo>
                    <a:cubicBezTo>
                      <a:pt x="1549" y="829"/>
                      <a:pt x="1581" y="817"/>
                      <a:pt x="1611" y="804"/>
                    </a:cubicBezTo>
                    <a:close/>
                    <a:moveTo>
                      <a:pt x="1046" y="926"/>
                    </a:moveTo>
                    <a:cubicBezTo>
                      <a:pt x="1057" y="926"/>
                      <a:pt x="1069" y="927"/>
                      <a:pt x="1080" y="930"/>
                    </a:cubicBezTo>
                    <a:cubicBezTo>
                      <a:pt x="957" y="1052"/>
                      <a:pt x="862" y="1201"/>
                      <a:pt x="778" y="1347"/>
                    </a:cubicBezTo>
                    <a:cubicBezTo>
                      <a:pt x="766" y="1367"/>
                      <a:pt x="755" y="1388"/>
                      <a:pt x="744" y="1410"/>
                    </a:cubicBezTo>
                    <a:lnTo>
                      <a:pt x="738" y="1363"/>
                    </a:lnTo>
                    <a:cubicBezTo>
                      <a:pt x="800" y="1235"/>
                      <a:pt x="875" y="1113"/>
                      <a:pt x="952" y="996"/>
                    </a:cubicBezTo>
                    <a:cubicBezTo>
                      <a:pt x="964" y="978"/>
                      <a:pt x="978" y="961"/>
                      <a:pt x="990" y="943"/>
                    </a:cubicBezTo>
                    <a:cubicBezTo>
                      <a:pt x="997" y="939"/>
                      <a:pt x="1005" y="935"/>
                      <a:pt x="1012" y="930"/>
                    </a:cubicBezTo>
                    <a:cubicBezTo>
                      <a:pt x="1023" y="927"/>
                      <a:pt x="1035" y="926"/>
                      <a:pt x="1046" y="926"/>
                    </a:cubicBezTo>
                    <a:close/>
                    <a:moveTo>
                      <a:pt x="714" y="1428"/>
                    </a:moveTo>
                    <a:cubicBezTo>
                      <a:pt x="715" y="1438"/>
                      <a:pt x="716" y="1446"/>
                      <a:pt x="718" y="1457"/>
                    </a:cubicBezTo>
                    <a:cubicBezTo>
                      <a:pt x="694" y="1499"/>
                      <a:pt x="670" y="1542"/>
                      <a:pt x="649" y="1588"/>
                    </a:cubicBezTo>
                    <a:cubicBezTo>
                      <a:pt x="668" y="1532"/>
                      <a:pt x="689" y="1479"/>
                      <a:pt x="714" y="1428"/>
                    </a:cubicBezTo>
                    <a:close/>
                    <a:moveTo>
                      <a:pt x="1060" y="1363"/>
                    </a:moveTo>
                    <a:lnTo>
                      <a:pt x="1060" y="1363"/>
                    </a:lnTo>
                    <a:cubicBezTo>
                      <a:pt x="1026" y="1416"/>
                      <a:pt x="996" y="1471"/>
                      <a:pt x="971" y="1527"/>
                    </a:cubicBezTo>
                    <a:cubicBezTo>
                      <a:pt x="963" y="1546"/>
                      <a:pt x="956" y="1567"/>
                      <a:pt x="949" y="1588"/>
                    </a:cubicBezTo>
                    <a:cubicBezTo>
                      <a:pt x="949" y="1567"/>
                      <a:pt x="948" y="1546"/>
                      <a:pt x="949" y="1527"/>
                    </a:cubicBezTo>
                    <a:cubicBezTo>
                      <a:pt x="983" y="1469"/>
                      <a:pt x="1020" y="1416"/>
                      <a:pt x="1060" y="1363"/>
                    </a:cubicBezTo>
                    <a:close/>
                    <a:moveTo>
                      <a:pt x="902" y="1610"/>
                    </a:moveTo>
                    <a:cubicBezTo>
                      <a:pt x="903" y="1634"/>
                      <a:pt x="908" y="1658"/>
                      <a:pt x="910" y="1682"/>
                    </a:cubicBezTo>
                    <a:cubicBezTo>
                      <a:pt x="901" y="1710"/>
                      <a:pt x="892" y="1735"/>
                      <a:pt x="883" y="1762"/>
                    </a:cubicBezTo>
                    <a:lnTo>
                      <a:pt x="858" y="1721"/>
                    </a:lnTo>
                    <a:cubicBezTo>
                      <a:pt x="865" y="1703"/>
                      <a:pt x="866" y="1684"/>
                      <a:pt x="875" y="1665"/>
                    </a:cubicBezTo>
                    <a:cubicBezTo>
                      <a:pt x="883" y="1645"/>
                      <a:pt x="894" y="1627"/>
                      <a:pt x="902" y="1610"/>
                    </a:cubicBezTo>
                    <a:close/>
                    <a:moveTo>
                      <a:pt x="2071" y="1485"/>
                    </a:moveTo>
                    <a:cubicBezTo>
                      <a:pt x="2146" y="1485"/>
                      <a:pt x="2224" y="1515"/>
                      <a:pt x="2292" y="1553"/>
                    </a:cubicBezTo>
                    <a:cubicBezTo>
                      <a:pt x="2360" y="1588"/>
                      <a:pt x="2410" y="1644"/>
                      <a:pt x="2450" y="1703"/>
                    </a:cubicBezTo>
                    <a:cubicBezTo>
                      <a:pt x="2452" y="1718"/>
                      <a:pt x="2449" y="1733"/>
                      <a:pt x="2449" y="1750"/>
                    </a:cubicBezTo>
                    <a:cubicBezTo>
                      <a:pt x="2437" y="1744"/>
                      <a:pt x="2423" y="1735"/>
                      <a:pt x="2413" y="1727"/>
                    </a:cubicBezTo>
                    <a:cubicBezTo>
                      <a:pt x="2372" y="1696"/>
                      <a:pt x="2328" y="1654"/>
                      <a:pt x="2271" y="1637"/>
                    </a:cubicBezTo>
                    <a:cubicBezTo>
                      <a:pt x="2235" y="1627"/>
                      <a:pt x="2188" y="1617"/>
                      <a:pt x="2140" y="1617"/>
                    </a:cubicBezTo>
                    <a:cubicBezTo>
                      <a:pt x="2117" y="1617"/>
                      <a:pt x="2094" y="1619"/>
                      <a:pt x="2072" y="1625"/>
                    </a:cubicBezTo>
                    <a:cubicBezTo>
                      <a:pt x="2033" y="1633"/>
                      <a:pt x="2002" y="1656"/>
                      <a:pt x="1974" y="1681"/>
                    </a:cubicBezTo>
                    <a:cubicBezTo>
                      <a:pt x="1952" y="1705"/>
                      <a:pt x="1933" y="1728"/>
                      <a:pt x="1914" y="1753"/>
                    </a:cubicBezTo>
                    <a:cubicBezTo>
                      <a:pt x="1909" y="1757"/>
                      <a:pt x="1907" y="1761"/>
                      <a:pt x="1905" y="1766"/>
                    </a:cubicBezTo>
                    <a:cubicBezTo>
                      <a:pt x="1859" y="1687"/>
                      <a:pt x="1860" y="1596"/>
                      <a:pt x="1892" y="1526"/>
                    </a:cubicBezTo>
                    <a:cubicBezTo>
                      <a:pt x="1936" y="1505"/>
                      <a:pt x="1982" y="1493"/>
                      <a:pt x="2029" y="1488"/>
                    </a:cubicBezTo>
                    <a:cubicBezTo>
                      <a:pt x="2043" y="1486"/>
                      <a:pt x="2057" y="1485"/>
                      <a:pt x="2071" y="1485"/>
                    </a:cubicBezTo>
                    <a:close/>
                    <a:moveTo>
                      <a:pt x="1484" y="1601"/>
                    </a:moveTo>
                    <a:lnTo>
                      <a:pt x="1484" y="1601"/>
                    </a:lnTo>
                    <a:cubicBezTo>
                      <a:pt x="1454" y="1652"/>
                      <a:pt x="1431" y="1710"/>
                      <a:pt x="1411" y="1766"/>
                    </a:cubicBezTo>
                    <a:cubicBezTo>
                      <a:pt x="1388" y="1842"/>
                      <a:pt x="1367" y="1923"/>
                      <a:pt x="1362" y="2007"/>
                    </a:cubicBezTo>
                    <a:cubicBezTo>
                      <a:pt x="1342" y="1966"/>
                      <a:pt x="1326" y="1923"/>
                      <a:pt x="1314" y="1878"/>
                    </a:cubicBezTo>
                    <a:cubicBezTo>
                      <a:pt x="1319" y="1845"/>
                      <a:pt x="1323" y="1815"/>
                      <a:pt x="1337" y="1783"/>
                    </a:cubicBezTo>
                    <a:cubicBezTo>
                      <a:pt x="1370" y="1707"/>
                      <a:pt x="1432" y="1652"/>
                      <a:pt x="1484" y="1601"/>
                    </a:cubicBezTo>
                    <a:close/>
                    <a:moveTo>
                      <a:pt x="1301" y="1959"/>
                    </a:moveTo>
                    <a:cubicBezTo>
                      <a:pt x="1309" y="1989"/>
                      <a:pt x="1322" y="2021"/>
                      <a:pt x="1336" y="2051"/>
                    </a:cubicBezTo>
                    <a:cubicBezTo>
                      <a:pt x="1322" y="2049"/>
                      <a:pt x="1308" y="2047"/>
                      <a:pt x="1294" y="2043"/>
                    </a:cubicBezTo>
                    <a:lnTo>
                      <a:pt x="1294" y="2035"/>
                    </a:lnTo>
                    <a:cubicBezTo>
                      <a:pt x="1296" y="2009"/>
                      <a:pt x="1300" y="1983"/>
                      <a:pt x="1301" y="1959"/>
                    </a:cubicBezTo>
                    <a:close/>
                    <a:moveTo>
                      <a:pt x="2149" y="1779"/>
                    </a:moveTo>
                    <a:cubicBezTo>
                      <a:pt x="2155" y="1779"/>
                      <a:pt x="2161" y="1779"/>
                      <a:pt x="2167" y="1780"/>
                    </a:cubicBezTo>
                    <a:cubicBezTo>
                      <a:pt x="2205" y="1787"/>
                      <a:pt x="2243" y="1797"/>
                      <a:pt x="2271" y="1820"/>
                    </a:cubicBezTo>
                    <a:cubicBezTo>
                      <a:pt x="2299" y="1842"/>
                      <a:pt x="2340" y="1842"/>
                      <a:pt x="2361" y="1875"/>
                    </a:cubicBezTo>
                    <a:cubicBezTo>
                      <a:pt x="2380" y="1904"/>
                      <a:pt x="2351" y="1962"/>
                      <a:pt x="2353" y="1985"/>
                    </a:cubicBezTo>
                    <a:cubicBezTo>
                      <a:pt x="2358" y="2007"/>
                      <a:pt x="2361" y="2028"/>
                      <a:pt x="2358" y="2047"/>
                    </a:cubicBezTo>
                    <a:cubicBezTo>
                      <a:pt x="2353" y="2064"/>
                      <a:pt x="2382" y="2082"/>
                      <a:pt x="2372" y="2099"/>
                    </a:cubicBezTo>
                    <a:cubicBezTo>
                      <a:pt x="2360" y="2117"/>
                      <a:pt x="2325" y="2119"/>
                      <a:pt x="2311" y="2127"/>
                    </a:cubicBezTo>
                    <a:cubicBezTo>
                      <a:pt x="2299" y="2137"/>
                      <a:pt x="2289" y="2152"/>
                      <a:pt x="2271" y="2157"/>
                    </a:cubicBezTo>
                    <a:cubicBezTo>
                      <a:pt x="2269" y="2158"/>
                      <a:pt x="2266" y="2158"/>
                      <a:pt x="2263" y="2158"/>
                    </a:cubicBezTo>
                    <a:cubicBezTo>
                      <a:pt x="2248" y="2158"/>
                      <a:pt x="2230" y="2150"/>
                      <a:pt x="2222" y="2148"/>
                    </a:cubicBezTo>
                    <a:cubicBezTo>
                      <a:pt x="2212" y="2148"/>
                      <a:pt x="2204" y="2162"/>
                      <a:pt x="2196" y="2162"/>
                    </a:cubicBezTo>
                    <a:cubicBezTo>
                      <a:pt x="2195" y="2162"/>
                      <a:pt x="2194" y="2162"/>
                      <a:pt x="2193" y="2161"/>
                    </a:cubicBezTo>
                    <a:cubicBezTo>
                      <a:pt x="2192" y="2161"/>
                      <a:pt x="2191" y="2161"/>
                      <a:pt x="2190" y="2161"/>
                    </a:cubicBezTo>
                    <a:cubicBezTo>
                      <a:pt x="2184" y="2161"/>
                      <a:pt x="2179" y="2164"/>
                      <a:pt x="2174" y="2164"/>
                    </a:cubicBezTo>
                    <a:cubicBezTo>
                      <a:pt x="2171" y="2164"/>
                      <a:pt x="2169" y="2163"/>
                      <a:pt x="2167" y="2161"/>
                    </a:cubicBezTo>
                    <a:cubicBezTo>
                      <a:pt x="2159" y="2155"/>
                      <a:pt x="2181" y="2123"/>
                      <a:pt x="2176" y="2117"/>
                    </a:cubicBezTo>
                    <a:cubicBezTo>
                      <a:pt x="2172" y="2112"/>
                      <a:pt x="2117" y="2112"/>
                      <a:pt x="2106" y="2090"/>
                    </a:cubicBezTo>
                    <a:cubicBezTo>
                      <a:pt x="2097" y="2069"/>
                      <a:pt x="2099" y="2049"/>
                      <a:pt x="2106" y="2033"/>
                    </a:cubicBezTo>
                    <a:lnTo>
                      <a:pt x="2106" y="2033"/>
                    </a:lnTo>
                    <a:lnTo>
                      <a:pt x="1988" y="2036"/>
                    </a:lnTo>
                    <a:cubicBezTo>
                      <a:pt x="1984" y="2033"/>
                      <a:pt x="1981" y="2031"/>
                      <a:pt x="1977" y="2027"/>
                    </a:cubicBezTo>
                    <a:cubicBezTo>
                      <a:pt x="1977" y="2024"/>
                      <a:pt x="1976" y="2022"/>
                      <a:pt x="1976" y="2021"/>
                    </a:cubicBezTo>
                    <a:cubicBezTo>
                      <a:pt x="1969" y="2027"/>
                      <a:pt x="1960" y="2031"/>
                      <a:pt x="1955" y="2036"/>
                    </a:cubicBezTo>
                    <a:lnTo>
                      <a:pt x="1943" y="2036"/>
                    </a:lnTo>
                    <a:cubicBezTo>
                      <a:pt x="1927" y="1996"/>
                      <a:pt x="1922" y="1944"/>
                      <a:pt x="1934" y="1897"/>
                    </a:cubicBezTo>
                    <a:cubicBezTo>
                      <a:pt x="1949" y="1844"/>
                      <a:pt x="2017" y="1830"/>
                      <a:pt x="2050" y="1810"/>
                    </a:cubicBezTo>
                    <a:lnTo>
                      <a:pt x="2062" y="1804"/>
                    </a:lnTo>
                    <a:cubicBezTo>
                      <a:pt x="2089" y="1790"/>
                      <a:pt x="2119" y="1779"/>
                      <a:pt x="2149" y="1779"/>
                    </a:cubicBezTo>
                    <a:close/>
                    <a:moveTo>
                      <a:pt x="3050" y="1559"/>
                    </a:moveTo>
                    <a:cubicBezTo>
                      <a:pt x="3057" y="1669"/>
                      <a:pt x="3030" y="1790"/>
                      <a:pt x="3001" y="1918"/>
                    </a:cubicBezTo>
                    <a:cubicBezTo>
                      <a:pt x="2980" y="2013"/>
                      <a:pt x="2951" y="2102"/>
                      <a:pt x="2917" y="2188"/>
                    </a:cubicBezTo>
                    <a:cubicBezTo>
                      <a:pt x="2951" y="2064"/>
                      <a:pt x="2966" y="1937"/>
                      <a:pt x="2965" y="1810"/>
                    </a:cubicBezTo>
                    <a:cubicBezTo>
                      <a:pt x="2965" y="1784"/>
                      <a:pt x="2960" y="1758"/>
                      <a:pt x="2958" y="1731"/>
                    </a:cubicBezTo>
                    <a:lnTo>
                      <a:pt x="2960" y="1728"/>
                    </a:lnTo>
                    <a:cubicBezTo>
                      <a:pt x="2980" y="1687"/>
                      <a:pt x="3027" y="1645"/>
                      <a:pt x="3043" y="1603"/>
                    </a:cubicBezTo>
                    <a:cubicBezTo>
                      <a:pt x="3050" y="1588"/>
                      <a:pt x="3050" y="1574"/>
                      <a:pt x="3050" y="1559"/>
                    </a:cubicBezTo>
                    <a:close/>
                    <a:moveTo>
                      <a:pt x="839" y="1783"/>
                    </a:moveTo>
                    <a:cubicBezTo>
                      <a:pt x="847" y="1797"/>
                      <a:pt x="855" y="1813"/>
                      <a:pt x="865" y="1828"/>
                    </a:cubicBezTo>
                    <a:cubicBezTo>
                      <a:pt x="826" y="1963"/>
                      <a:pt x="803" y="2104"/>
                      <a:pt x="800" y="2248"/>
                    </a:cubicBezTo>
                    <a:cubicBezTo>
                      <a:pt x="791" y="2207"/>
                      <a:pt x="782" y="2163"/>
                      <a:pt x="782" y="2115"/>
                    </a:cubicBezTo>
                    <a:cubicBezTo>
                      <a:pt x="784" y="2009"/>
                      <a:pt x="806" y="1894"/>
                      <a:pt x="839" y="1783"/>
                    </a:cubicBezTo>
                    <a:close/>
                    <a:moveTo>
                      <a:pt x="1102" y="2256"/>
                    </a:moveTo>
                    <a:cubicBezTo>
                      <a:pt x="1103" y="2270"/>
                      <a:pt x="1107" y="2284"/>
                      <a:pt x="1109" y="2298"/>
                    </a:cubicBezTo>
                    <a:cubicBezTo>
                      <a:pt x="1110" y="2311"/>
                      <a:pt x="1115" y="2327"/>
                      <a:pt x="1117" y="2340"/>
                    </a:cubicBezTo>
                    <a:cubicBezTo>
                      <a:pt x="1114" y="2343"/>
                      <a:pt x="1110" y="2344"/>
                      <a:pt x="1107" y="2344"/>
                    </a:cubicBezTo>
                    <a:cubicBezTo>
                      <a:pt x="1103" y="2314"/>
                      <a:pt x="1103" y="2285"/>
                      <a:pt x="1102" y="2256"/>
                    </a:cubicBezTo>
                    <a:close/>
                    <a:moveTo>
                      <a:pt x="1685" y="2112"/>
                    </a:moveTo>
                    <a:cubicBezTo>
                      <a:pt x="1707" y="2186"/>
                      <a:pt x="1743" y="2255"/>
                      <a:pt x="1791" y="2310"/>
                    </a:cubicBezTo>
                    <a:cubicBezTo>
                      <a:pt x="1809" y="2332"/>
                      <a:pt x="1831" y="2353"/>
                      <a:pt x="1856" y="2372"/>
                    </a:cubicBezTo>
                    <a:cubicBezTo>
                      <a:pt x="1856" y="2377"/>
                      <a:pt x="1857" y="2384"/>
                      <a:pt x="1859" y="2388"/>
                    </a:cubicBezTo>
                    <a:cubicBezTo>
                      <a:pt x="1856" y="2387"/>
                      <a:pt x="1850" y="2387"/>
                      <a:pt x="1846" y="2386"/>
                    </a:cubicBezTo>
                    <a:cubicBezTo>
                      <a:pt x="1843" y="2383"/>
                      <a:pt x="1839" y="2382"/>
                      <a:pt x="1837" y="2379"/>
                    </a:cubicBezTo>
                    <a:cubicBezTo>
                      <a:pt x="1754" y="2327"/>
                      <a:pt x="1715" y="2243"/>
                      <a:pt x="1688" y="2157"/>
                    </a:cubicBezTo>
                    <a:cubicBezTo>
                      <a:pt x="1684" y="2144"/>
                      <a:pt x="1678" y="2127"/>
                      <a:pt x="1673" y="2112"/>
                    </a:cubicBezTo>
                    <a:close/>
                    <a:moveTo>
                      <a:pt x="1810" y="1572"/>
                    </a:moveTo>
                    <a:lnTo>
                      <a:pt x="1810" y="1572"/>
                    </a:lnTo>
                    <a:cubicBezTo>
                      <a:pt x="1797" y="1652"/>
                      <a:pt x="1810" y="1742"/>
                      <a:pt x="1872" y="1816"/>
                    </a:cubicBezTo>
                    <a:cubicBezTo>
                      <a:pt x="1852" y="1861"/>
                      <a:pt x="1842" y="1910"/>
                      <a:pt x="1846" y="1958"/>
                    </a:cubicBezTo>
                    <a:cubicBezTo>
                      <a:pt x="1853" y="2017"/>
                      <a:pt x="1890" y="2061"/>
                      <a:pt x="1921" y="2097"/>
                    </a:cubicBezTo>
                    <a:cubicBezTo>
                      <a:pt x="1918" y="2126"/>
                      <a:pt x="1925" y="2155"/>
                      <a:pt x="1927" y="2186"/>
                    </a:cubicBezTo>
                    <a:cubicBezTo>
                      <a:pt x="1933" y="2233"/>
                      <a:pt x="1967" y="2265"/>
                      <a:pt x="1995" y="2303"/>
                    </a:cubicBezTo>
                    <a:cubicBezTo>
                      <a:pt x="2015" y="2332"/>
                      <a:pt x="2037" y="2371"/>
                      <a:pt x="2072" y="2395"/>
                    </a:cubicBezTo>
                    <a:cubicBezTo>
                      <a:pt x="2071" y="2395"/>
                      <a:pt x="2068" y="2395"/>
                      <a:pt x="2066" y="2398"/>
                    </a:cubicBezTo>
                    <a:cubicBezTo>
                      <a:pt x="1993" y="2382"/>
                      <a:pt x="1926" y="2351"/>
                      <a:pt x="1878" y="2310"/>
                    </a:cubicBezTo>
                    <a:cubicBezTo>
                      <a:pt x="1860" y="2234"/>
                      <a:pt x="1849" y="2148"/>
                      <a:pt x="1878" y="2075"/>
                    </a:cubicBezTo>
                    <a:cubicBezTo>
                      <a:pt x="1879" y="2072"/>
                      <a:pt x="1867" y="2068"/>
                      <a:pt x="1859" y="2068"/>
                    </a:cubicBezTo>
                    <a:cubicBezTo>
                      <a:pt x="1856" y="2068"/>
                      <a:pt x="1854" y="2068"/>
                      <a:pt x="1853" y="2069"/>
                    </a:cubicBezTo>
                    <a:cubicBezTo>
                      <a:pt x="1816" y="2126"/>
                      <a:pt x="1817" y="2188"/>
                      <a:pt x="1824" y="2248"/>
                    </a:cubicBezTo>
                    <a:cubicBezTo>
                      <a:pt x="1794" y="2208"/>
                      <a:pt x="1769" y="2166"/>
                      <a:pt x="1753" y="2116"/>
                    </a:cubicBezTo>
                    <a:lnTo>
                      <a:pt x="1753" y="2116"/>
                    </a:lnTo>
                    <a:cubicBezTo>
                      <a:pt x="1775" y="2117"/>
                      <a:pt x="1798" y="2117"/>
                      <a:pt x="1821" y="2123"/>
                    </a:cubicBezTo>
                    <a:cubicBezTo>
                      <a:pt x="1822" y="2123"/>
                      <a:pt x="1822" y="2123"/>
                      <a:pt x="1822" y="2123"/>
                    </a:cubicBezTo>
                    <a:cubicBezTo>
                      <a:pt x="1827" y="2123"/>
                      <a:pt x="1831" y="2099"/>
                      <a:pt x="1824" y="2098"/>
                    </a:cubicBezTo>
                    <a:cubicBezTo>
                      <a:pt x="1797" y="2090"/>
                      <a:pt x="1768" y="2084"/>
                      <a:pt x="1740" y="2079"/>
                    </a:cubicBezTo>
                    <a:cubicBezTo>
                      <a:pt x="1713" y="1973"/>
                      <a:pt x="1715" y="1853"/>
                      <a:pt x="1761" y="1757"/>
                    </a:cubicBezTo>
                    <a:cubicBezTo>
                      <a:pt x="1767" y="1742"/>
                      <a:pt x="1747" y="1725"/>
                      <a:pt x="1730" y="1725"/>
                    </a:cubicBezTo>
                    <a:cubicBezTo>
                      <a:pt x="1724" y="1725"/>
                      <a:pt x="1718" y="1727"/>
                      <a:pt x="1714" y="1733"/>
                    </a:cubicBezTo>
                    <a:cubicBezTo>
                      <a:pt x="1654" y="1835"/>
                      <a:pt x="1647" y="1959"/>
                      <a:pt x="1673" y="2072"/>
                    </a:cubicBezTo>
                    <a:lnTo>
                      <a:pt x="1658" y="2072"/>
                    </a:lnTo>
                    <a:cubicBezTo>
                      <a:pt x="1637" y="2009"/>
                      <a:pt x="1622" y="1940"/>
                      <a:pt x="1637" y="1870"/>
                    </a:cubicBezTo>
                    <a:cubicBezTo>
                      <a:pt x="1659" y="1772"/>
                      <a:pt x="1706" y="1676"/>
                      <a:pt x="1775" y="1603"/>
                    </a:cubicBezTo>
                    <a:cubicBezTo>
                      <a:pt x="1784" y="1590"/>
                      <a:pt x="1798" y="1582"/>
                      <a:pt x="1810" y="1572"/>
                    </a:cubicBezTo>
                    <a:close/>
                    <a:moveTo>
                      <a:pt x="2408" y="2578"/>
                    </a:moveTo>
                    <a:cubicBezTo>
                      <a:pt x="2394" y="2594"/>
                      <a:pt x="2377" y="2607"/>
                      <a:pt x="2362" y="2621"/>
                    </a:cubicBezTo>
                    <a:cubicBezTo>
                      <a:pt x="2372" y="2607"/>
                      <a:pt x="2380" y="2598"/>
                      <a:pt x="2393" y="2588"/>
                    </a:cubicBezTo>
                    <a:lnTo>
                      <a:pt x="2408" y="2578"/>
                    </a:lnTo>
                    <a:close/>
                    <a:moveTo>
                      <a:pt x="1126" y="2382"/>
                    </a:moveTo>
                    <a:cubicBezTo>
                      <a:pt x="1150" y="2490"/>
                      <a:pt x="1183" y="2600"/>
                      <a:pt x="1231" y="2704"/>
                    </a:cubicBezTo>
                    <a:cubicBezTo>
                      <a:pt x="1217" y="2697"/>
                      <a:pt x="1202" y="2690"/>
                      <a:pt x="1188" y="2683"/>
                    </a:cubicBezTo>
                    <a:cubicBezTo>
                      <a:pt x="1165" y="2629"/>
                      <a:pt x="1147" y="2574"/>
                      <a:pt x="1135" y="2518"/>
                    </a:cubicBezTo>
                    <a:cubicBezTo>
                      <a:pt x="1124" y="2475"/>
                      <a:pt x="1117" y="2430"/>
                      <a:pt x="1113" y="2386"/>
                    </a:cubicBezTo>
                    <a:cubicBezTo>
                      <a:pt x="1117" y="2384"/>
                      <a:pt x="1122" y="2384"/>
                      <a:pt x="1126" y="2382"/>
                    </a:cubicBezTo>
                    <a:close/>
                    <a:moveTo>
                      <a:pt x="2325" y="2620"/>
                    </a:moveTo>
                    <a:cubicBezTo>
                      <a:pt x="2328" y="2627"/>
                      <a:pt x="2332" y="2635"/>
                      <a:pt x="2335" y="2643"/>
                    </a:cubicBezTo>
                    <a:cubicBezTo>
                      <a:pt x="2299" y="2675"/>
                      <a:pt x="2262" y="2701"/>
                      <a:pt x="2221" y="2723"/>
                    </a:cubicBezTo>
                    <a:lnTo>
                      <a:pt x="2200" y="2723"/>
                    </a:lnTo>
                    <a:cubicBezTo>
                      <a:pt x="2170" y="2717"/>
                      <a:pt x="2127" y="2705"/>
                      <a:pt x="2087" y="2684"/>
                    </a:cubicBezTo>
                    <a:cubicBezTo>
                      <a:pt x="2170" y="2682"/>
                      <a:pt x="2252" y="2661"/>
                      <a:pt x="2325" y="2620"/>
                    </a:cubicBezTo>
                    <a:close/>
                    <a:moveTo>
                      <a:pt x="1374" y="2739"/>
                    </a:moveTo>
                    <a:lnTo>
                      <a:pt x="1374" y="2739"/>
                    </a:lnTo>
                    <a:cubicBezTo>
                      <a:pt x="1378" y="2748"/>
                      <a:pt x="1385" y="2757"/>
                      <a:pt x="1391" y="2767"/>
                    </a:cubicBezTo>
                    <a:cubicBezTo>
                      <a:pt x="1388" y="2766"/>
                      <a:pt x="1384" y="2766"/>
                      <a:pt x="1381" y="2764"/>
                    </a:cubicBezTo>
                    <a:cubicBezTo>
                      <a:pt x="1377" y="2755"/>
                      <a:pt x="1376" y="2748"/>
                      <a:pt x="1374" y="2739"/>
                    </a:cubicBezTo>
                    <a:close/>
                    <a:moveTo>
                      <a:pt x="1296" y="2082"/>
                    </a:moveTo>
                    <a:cubicBezTo>
                      <a:pt x="1309" y="2084"/>
                      <a:pt x="1326" y="2090"/>
                      <a:pt x="1340" y="2091"/>
                    </a:cubicBezTo>
                    <a:cubicBezTo>
                      <a:pt x="1344" y="2093"/>
                      <a:pt x="1349" y="2093"/>
                      <a:pt x="1354" y="2093"/>
                    </a:cubicBezTo>
                    <a:cubicBezTo>
                      <a:pt x="1356" y="2098"/>
                      <a:pt x="1360" y="2102"/>
                      <a:pt x="1363" y="2106"/>
                    </a:cubicBezTo>
                    <a:cubicBezTo>
                      <a:pt x="1365" y="2123"/>
                      <a:pt x="1365" y="2138"/>
                      <a:pt x="1367" y="2153"/>
                    </a:cubicBezTo>
                    <a:cubicBezTo>
                      <a:pt x="1391" y="2289"/>
                      <a:pt x="1472" y="2415"/>
                      <a:pt x="1576" y="2515"/>
                    </a:cubicBezTo>
                    <a:cubicBezTo>
                      <a:pt x="1680" y="2618"/>
                      <a:pt x="1819" y="2669"/>
                      <a:pt x="1963" y="2682"/>
                    </a:cubicBezTo>
                    <a:cubicBezTo>
                      <a:pt x="1977" y="2683"/>
                      <a:pt x="1993" y="2683"/>
                      <a:pt x="2007" y="2683"/>
                    </a:cubicBezTo>
                    <a:cubicBezTo>
                      <a:pt x="2024" y="2702"/>
                      <a:pt x="2042" y="2724"/>
                      <a:pt x="2062" y="2738"/>
                    </a:cubicBezTo>
                    <a:cubicBezTo>
                      <a:pt x="2077" y="2750"/>
                      <a:pt x="2097" y="2757"/>
                      <a:pt x="2112" y="2766"/>
                    </a:cubicBezTo>
                    <a:cubicBezTo>
                      <a:pt x="2090" y="2772"/>
                      <a:pt x="2066" y="2778"/>
                      <a:pt x="2043" y="2783"/>
                    </a:cubicBezTo>
                    <a:cubicBezTo>
                      <a:pt x="1970" y="2766"/>
                      <a:pt x="1900" y="2742"/>
                      <a:pt x="1831" y="2711"/>
                    </a:cubicBezTo>
                    <a:cubicBezTo>
                      <a:pt x="1769" y="2683"/>
                      <a:pt x="1706" y="2654"/>
                      <a:pt x="1644" y="2618"/>
                    </a:cubicBezTo>
                    <a:cubicBezTo>
                      <a:pt x="1609" y="2580"/>
                      <a:pt x="1576" y="2543"/>
                      <a:pt x="1543" y="2505"/>
                    </a:cubicBezTo>
                    <a:cubicBezTo>
                      <a:pt x="1458" y="2415"/>
                      <a:pt x="1356" y="2320"/>
                      <a:pt x="1305" y="2189"/>
                    </a:cubicBezTo>
                    <a:cubicBezTo>
                      <a:pt x="1300" y="2153"/>
                      <a:pt x="1298" y="2117"/>
                      <a:pt x="1296" y="2082"/>
                    </a:cubicBezTo>
                    <a:close/>
                    <a:moveTo>
                      <a:pt x="1864" y="3045"/>
                    </a:moveTo>
                    <a:cubicBezTo>
                      <a:pt x="1878" y="3052"/>
                      <a:pt x="1893" y="3056"/>
                      <a:pt x="1908" y="3061"/>
                    </a:cubicBezTo>
                    <a:cubicBezTo>
                      <a:pt x="1888" y="3063"/>
                      <a:pt x="1868" y="3063"/>
                      <a:pt x="1848" y="3063"/>
                    </a:cubicBezTo>
                    <a:cubicBezTo>
                      <a:pt x="1792" y="3063"/>
                      <a:pt x="1737" y="3059"/>
                      <a:pt x="1684" y="3052"/>
                    </a:cubicBezTo>
                    <a:cubicBezTo>
                      <a:pt x="1704" y="3052"/>
                      <a:pt x="1724" y="3053"/>
                      <a:pt x="1746" y="3053"/>
                    </a:cubicBezTo>
                    <a:cubicBezTo>
                      <a:pt x="1784" y="3053"/>
                      <a:pt x="1824" y="3049"/>
                      <a:pt x="1864" y="3045"/>
                    </a:cubicBezTo>
                    <a:close/>
                    <a:moveTo>
                      <a:pt x="2724" y="3180"/>
                    </a:moveTo>
                    <a:cubicBezTo>
                      <a:pt x="2719" y="3189"/>
                      <a:pt x="2716" y="3196"/>
                      <a:pt x="2709" y="3200"/>
                    </a:cubicBezTo>
                    <a:cubicBezTo>
                      <a:pt x="2688" y="3213"/>
                      <a:pt x="2657" y="3211"/>
                      <a:pt x="2636" y="3220"/>
                    </a:cubicBezTo>
                    <a:cubicBezTo>
                      <a:pt x="2614" y="3228"/>
                      <a:pt x="2588" y="3228"/>
                      <a:pt x="2567" y="3235"/>
                    </a:cubicBezTo>
                    <a:cubicBezTo>
                      <a:pt x="2560" y="3239"/>
                      <a:pt x="2555" y="3246"/>
                      <a:pt x="2551" y="3251"/>
                    </a:cubicBezTo>
                    <a:cubicBezTo>
                      <a:pt x="2548" y="3249"/>
                      <a:pt x="2548" y="3246"/>
                      <a:pt x="2547" y="3246"/>
                    </a:cubicBezTo>
                    <a:cubicBezTo>
                      <a:pt x="2547" y="3246"/>
                      <a:pt x="2547" y="3246"/>
                      <a:pt x="2547" y="3246"/>
                    </a:cubicBezTo>
                    <a:cubicBezTo>
                      <a:pt x="2526" y="3247"/>
                      <a:pt x="2510" y="3253"/>
                      <a:pt x="2489" y="3256"/>
                    </a:cubicBezTo>
                    <a:cubicBezTo>
                      <a:pt x="2492" y="3249"/>
                      <a:pt x="2496" y="3244"/>
                      <a:pt x="2499" y="3238"/>
                    </a:cubicBezTo>
                    <a:cubicBezTo>
                      <a:pt x="2574" y="3224"/>
                      <a:pt x="2650" y="3206"/>
                      <a:pt x="2724" y="3180"/>
                    </a:cubicBezTo>
                    <a:close/>
                    <a:moveTo>
                      <a:pt x="2413" y="3251"/>
                    </a:moveTo>
                    <a:lnTo>
                      <a:pt x="2413" y="3251"/>
                    </a:lnTo>
                    <a:cubicBezTo>
                      <a:pt x="2408" y="3258"/>
                      <a:pt x="2404" y="3264"/>
                      <a:pt x="2399" y="3269"/>
                    </a:cubicBezTo>
                    <a:cubicBezTo>
                      <a:pt x="2335" y="3282"/>
                      <a:pt x="2272" y="3290"/>
                      <a:pt x="2210" y="3302"/>
                    </a:cubicBezTo>
                    <a:lnTo>
                      <a:pt x="2210" y="3302"/>
                    </a:lnTo>
                    <a:cubicBezTo>
                      <a:pt x="2245" y="3295"/>
                      <a:pt x="2277" y="3281"/>
                      <a:pt x="2310" y="3264"/>
                    </a:cubicBezTo>
                    <a:cubicBezTo>
                      <a:pt x="2344" y="3261"/>
                      <a:pt x="2379" y="3256"/>
                      <a:pt x="2413" y="3251"/>
                    </a:cubicBezTo>
                    <a:close/>
                    <a:moveTo>
                      <a:pt x="613" y="2576"/>
                    </a:moveTo>
                    <a:lnTo>
                      <a:pt x="613" y="2576"/>
                    </a:lnTo>
                    <a:cubicBezTo>
                      <a:pt x="707" y="2704"/>
                      <a:pt x="828" y="2785"/>
                      <a:pt x="952" y="2848"/>
                    </a:cubicBezTo>
                    <a:cubicBezTo>
                      <a:pt x="1027" y="2972"/>
                      <a:pt x="1129" y="3081"/>
                      <a:pt x="1253" y="3159"/>
                    </a:cubicBezTo>
                    <a:cubicBezTo>
                      <a:pt x="1435" y="3275"/>
                      <a:pt x="1639" y="3307"/>
                      <a:pt x="1835" y="3307"/>
                    </a:cubicBezTo>
                    <a:cubicBezTo>
                      <a:pt x="1848" y="3307"/>
                      <a:pt x="1861" y="3307"/>
                      <a:pt x="1874" y="3306"/>
                    </a:cubicBezTo>
                    <a:cubicBezTo>
                      <a:pt x="1929" y="3319"/>
                      <a:pt x="1986" y="3326"/>
                      <a:pt x="2044" y="3326"/>
                    </a:cubicBezTo>
                    <a:cubicBezTo>
                      <a:pt x="2069" y="3326"/>
                      <a:pt x="2095" y="3325"/>
                      <a:pt x="2120" y="3322"/>
                    </a:cubicBezTo>
                    <a:lnTo>
                      <a:pt x="2120" y="3322"/>
                    </a:lnTo>
                    <a:cubicBezTo>
                      <a:pt x="2077" y="3330"/>
                      <a:pt x="2036" y="3338"/>
                      <a:pt x="1993" y="3345"/>
                    </a:cubicBezTo>
                    <a:cubicBezTo>
                      <a:pt x="1883" y="3362"/>
                      <a:pt x="1769" y="3374"/>
                      <a:pt x="1654" y="3374"/>
                    </a:cubicBezTo>
                    <a:cubicBezTo>
                      <a:pt x="1472" y="3374"/>
                      <a:pt x="1289" y="3343"/>
                      <a:pt x="1121" y="3251"/>
                    </a:cubicBezTo>
                    <a:cubicBezTo>
                      <a:pt x="873" y="3115"/>
                      <a:pt x="694" y="2867"/>
                      <a:pt x="619" y="2598"/>
                    </a:cubicBezTo>
                    <a:lnTo>
                      <a:pt x="613" y="2576"/>
                    </a:lnTo>
                    <a:close/>
                    <a:moveTo>
                      <a:pt x="2526" y="3275"/>
                    </a:moveTo>
                    <a:cubicBezTo>
                      <a:pt x="2523" y="3276"/>
                      <a:pt x="2521" y="3282"/>
                      <a:pt x="2518" y="3283"/>
                    </a:cubicBezTo>
                    <a:cubicBezTo>
                      <a:pt x="2496" y="3294"/>
                      <a:pt x="2472" y="3302"/>
                      <a:pt x="2456" y="3322"/>
                    </a:cubicBezTo>
                    <a:cubicBezTo>
                      <a:pt x="2437" y="3341"/>
                      <a:pt x="2424" y="3386"/>
                      <a:pt x="2401" y="3404"/>
                    </a:cubicBezTo>
                    <a:cubicBezTo>
                      <a:pt x="2379" y="3421"/>
                      <a:pt x="2354" y="3441"/>
                      <a:pt x="2325" y="3466"/>
                    </a:cubicBezTo>
                    <a:cubicBezTo>
                      <a:pt x="2309" y="3479"/>
                      <a:pt x="2290" y="3497"/>
                      <a:pt x="2271" y="3497"/>
                    </a:cubicBezTo>
                    <a:cubicBezTo>
                      <a:pt x="2270" y="3497"/>
                      <a:pt x="2268" y="3497"/>
                      <a:pt x="2266" y="3496"/>
                    </a:cubicBezTo>
                    <a:cubicBezTo>
                      <a:pt x="2292" y="3480"/>
                      <a:pt x="2318" y="3466"/>
                      <a:pt x="2342" y="3445"/>
                    </a:cubicBezTo>
                    <a:cubicBezTo>
                      <a:pt x="2395" y="3397"/>
                      <a:pt x="2435" y="3344"/>
                      <a:pt x="2470" y="3287"/>
                    </a:cubicBezTo>
                    <a:cubicBezTo>
                      <a:pt x="2490" y="3283"/>
                      <a:pt x="2510" y="3279"/>
                      <a:pt x="2526" y="3275"/>
                    </a:cubicBezTo>
                    <a:close/>
                    <a:moveTo>
                      <a:pt x="610" y="1283"/>
                    </a:moveTo>
                    <a:lnTo>
                      <a:pt x="610" y="1283"/>
                    </a:lnTo>
                    <a:cubicBezTo>
                      <a:pt x="597" y="1348"/>
                      <a:pt x="590" y="1414"/>
                      <a:pt x="583" y="1479"/>
                    </a:cubicBezTo>
                    <a:cubicBezTo>
                      <a:pt x="515" y="1692"/>
                      <a:pt x="475" y="1914"/>
                      <a:pt x="477" y="2144"/>
                    </a:cubicBezTo>
                    <a:cubicBezTo>
                      <a:pt x="482" y="2468"/>
                      <a:pt x="592" y="2804"/>
                      <a:pt x="817" y="3055"/>
                    </a:cubicBezTo>
                    <a:cubicBezTo>
                      <a:pt x="1037" y="3312"/>
                      <a:pt x="1373" y="3414"/>
                      <a:pt x="1679" y="3414"/>
                    </a:cubicBezTo>
                    <a:cubicBezTo>
                      <a:pt x="1689" y="3414"/>
                      <a:pt x="1699" y="3414"/>
                      <a:pt x="1709" y="3414"/>
                    </a:cubicBezTo>
                    <a:cubicBezTo>
                      <a:pt x="1922" y="3412"/>
                      <a:pt x="2148" y="3361"/>
                      <a:pt x="2360" y="3313"/>
                    </a:cubicBezTo>
                    <a:lnTo>
                      <a:pt x="2360" y="3313"/>
                    </a:lnTo>
                    <a:cubicBezTo>
                      <a:pt x="2282" y="3397"/>
                      <a:pt x="2186" y="3467"/>
                      <a:pt x="2077" y="3503"/>
                    </a:cubicBezTo>
                    <a:cubicBezTo>
                      <a:pt x="2010" y="3527"/>
                      <a:pt x="1942" y="3536"/>
                      <a:pt x="1874" y="3536"/>
                    </a:cubicBezTo>
                    <a:cubicBezTo>
                      <a:pt x="1765" y="3536"/>
                      <a:pt x="1657" y="3513"/>
                      <a:pt x="1556" y="3496"/>
                    </a:cubicBezTo>
                    <a:cubicBezTo>
                      <a:pt x="1389" y="3469"/>
                      <a:pt x="1226" y="3421"/>
                      <a:pt x="1081" y="3335"/>
                    </a:cubicBezTo>
                    <a:cubicBezTo>
                      <a:pt x="937" y="3251"/>
                      <a:pt x="804" y="3148"/>
                      <a:pt x="700" y="3020"/>
                    </a:cubicBezTo>
                    <a:cubicBezTo>
                      <a:pt x="605" y="2910"/>
                      <a:pt x="507" y="2797"/>
                      <a:pt x="445" y="2662"/>
                    </a:cubicBezTo>
                    <a:cubicBezTo>
                      <a:pt x="438" y="2647"/>
                      <a:pt x="429" y="2633"/>
                      <a:pt x="422" y="2616"/>
                    </a:cubicBezTo>
                    <a:cubicBezTo>
                      <a:pt x="371" y="2478"/>
                      <a:pt x="392" y="2327"/>
                      <a:pt x="385" y="2193"/>
                    </a:cubicBezTo>
                    <a:cubicBezTo>
                      <a:pt x="379" y="2054"/>
                      <a:pt x="387" y="1916"/>
                      <a:pt x="419" y="1783"/>
                    </a:cubicBezTo>
                    <a:cubicBezTo>
                      <a:pt x="449" y="1652"/>
                      <a:pt x="463" y="1512"/>
                      <a:pt x="532" y="1391"/>
                    </a:cubicBezTo>
                    <a:cubicBezTo>
                      <a:pt x="555" y="1352"/>
                      <a:pt x="583" y="1318"/>
                      <a:pt x="610" y="1283"/>
                    </a:cubicBezTo>
                    <a:close/>
                    <a:moveTo>
                      <a:pt x="2621" y="1"/>
                    </a:moveTo>
                    <a:cubicBezTo>
                      <a:pt x="2587" y="1"/>
                      <a:pt x="2544" y="24"/>
                      <a:pt x="2511" y="26"/>
                    </a:cubicBezTo>
                    <a:cubicBezTo>
                      <a:pt x="2474" y="27"/>
                      <a:pt x="2439" y="31"/>
                      <a:pt x="2404" y="39"/>
                    </a:cubicBezTo>
                    <a:cubicBezTo>
                      <a:pt x="2386" y="43"/>
                      <a:pt x="2367" y="51"/>
                      <a:pt x="2350" y="51"/>
                    </a:cubicBezTo>
                    <a:cubicBezTo>
                      <a:pt x="2337" y="51"/>
                      <a:pt x="2325" y="47"/>
                      <a:pt x="2318" y="31"/>
                    </a:cubicBezTo>
                    <a:cubicBezTo>
                      <a:pt x="2318" y="31"/>
                      <a:pt x="2318" y="31"/>
                      <a:pt x="2318" y="31"/>
                    </a:cubicBezTo>
                    <a:cubicBezTo>
                      <a:pt x="2317" y="31"/>
                      <a:pt x="2309" y="52"/>
                      <a:pt x="2311" y="53"/>
                    </a:cubicBezTo>
                    <a:cubicBezTo>
                      <a:pt x="2316" y="83"/>
                      <a:pt x="2328" y="89"/>
                      <a:pt x="2343" y="89"/>
                    </a:cubicBezTo>
                    <a:cubicBezTo>
                      <a:pt x="2348" y="89"/>
                      <a:pt x="2354" y="88"/>
                      <a:pt x="2360" y="87"/>
                    </a:cubicBezTo>
                    <a:cubicBezTo>
                      <a:pt x="2388" y="83"/>
                      <a:pt x="2422" y="60"/>
                      <a:pt x="2452" y="60"/>
                    </a:cubicBezTo>
                    <a:cubicBezTo>
                      <a:pt x="2456" y="60"/>
                      <a:pt x="2459" y="61"/>
                      <a:pt x="2463" y="61"/>
                    </a:cubicBezTo>
                    <a:cubicBezTo>
                      <a:pt x="2490" y="67"/>
                      <a:pt x="2519" y="65"/>
                      <a:pt x="2548" y="68"/>
                    </a:cubicBezTo>
                    <a:cubicBezTo>
                      <a:pt x="2577" y="72"/>
                      <a:pt x="2604" y="76"/>
                      <a:pt x="2631" y="87"/>
                    </a:cubicBezTo>
                    <a:cubicBezTo>
                      <a:pt x="2658" y="100"/>
                      <a:pt x="2662" y="155"/>
                      <a:pt x="2684" y="171"/>
                    </a:cubicBezTo>
                    <a:cubicBezTo>
                      <a:pt x="2706" y="189"/>
                      <a:pt x="2732" y="199"/>
                      <a:pt x="2753" y="221"/>
                    </a:cubicBezTo>
                    <a:cubicBezTo>
                      <a:pt x="2772" y="243"/>
                      <a:pt x="2794" y="261"/>
                      <a:pt x="2811" y="286"/>
                    </a:cubicBezTo>
                    <a:cubicBezTo>
                      <a:pt x="2829" y="309"/>
                      <a:pt x="2863" y="306"/>
                      <a:pt x="2880" y="331"/>
                    </a:cubicBezTo>
                    <a:cubicBezTo>
                      <a:pt x="2896" y="354"/>
                      <a:pt x="2880" y="416"/>
                      <a:pt x="2896" y="437"/>
                    </a:cubicBezTo>
                    <a:cubicBezTo>
                      <a:pt x="2913" y="459"/>
                      <a:pt x="2925" y="474"/>
                      <a:pt x="2940" y="495"/>
                    </a:cubicBezTo>
                    <a:cubicBezTo>
                      <a:pt x="2954" y="514"/>
                      <a:pt x="2993" y="506"/>
                      <a:pt x="3006" y="526"/>
                    </a:cubicBezTo>
                    <a:cubicBezTo>
                      <a:pt x="3015" y="540"/>
                      <a:pt x="3017" y="558"/>
                      <a:pt x="3023" y="577"/>
                    </a:cubicBezTo>
                    <a:cubicBezTo>
                      <a:pt x="3016" y="586"/>
                      <a:pt x="3013" y="595"/>
                      <a:pt x="3016" y="597"/>
                    </a:cubicBezTo>
                    <a:cubicBezTo>
                      <a:pt x="3027" y="605"/>
                      <a:pt x="3037" y="612"/>
                      <a:pt x="3049" y="620"/>
                    </a:cubicBezTo>
                    <a:cubicBezTo>
                      <a:pt x="3059" y="631"/>
                      <a:pt x="3071" y="641"/>
                      <a:pt x="3079" y="653"/>
                    </a:cubicBezTo>
                    <a:cubicBezTo>
                      <a:pt x="3093" y="671"/>
                      <a:pt x="3096" y="703"/>
                      <a:pt x="3110" y="722"/>
                    </a:cubicBezTo>
                    <a:cubicBezTo>
                      <a:pt x="3123" y="741"/>
                      <a:pt x="3152" y="743"/>
                      <a:pt x="3166" y="762"/>
                    </a:cubicBezTo>
                    <a:cubicBezTo>
                      <a:pt x="3171" y="769"/>
                      <a:pt x="3180" y="776"/>
                      <a:pt x="3188" y="781"/>
                    </a:cubicBezTo>
                    <a:cubicBezTo>
                      <a:pt x="3207" y="828"/>
                      <a:pt x="3217" y="880"/>
                      <a:pt x="3235" y="927"/>
                    </a:cubicBezTo>
                    <a:cubicBezTo>
                      <a:pt x="3247" y="971"/>
                      <a:pt x="3250" y="1018"/>
                      <a:pt x="3255" y="1065"/>
                    </a:cubicBezTo>
                    <a:cubicBezTo>
                      <a:pt x="3233" y="1018"/>
                      <a:pt x="3209" y="971"/>
                      <a:pt x="3176" y="931"/>
                    </a:cubicBezTo>
                    <a:cubicBezTo>
                      <a:pt x="3158" y="909"/>
                      <a:pt x="3137" y="890"/>
                      <a:pt x="3114" y="873"/>
                    </a:cubicBezTo>
                    <a:cubicBezTo>
                      <a:pt x="3105" y="854"/>
                      <a:pt x="3097" y="838"/>
                      <a:pt x="3085" y="820"/>
                    </a:cubicBezTo>
                    <a:cubicBezTo>
                      <a:pt x="3054" y="769"/>
                      <a:pt x="3021" y="716"/>
                      <a:pt x="2986" y="668"/>
                    </a:cubicBezTo>
                    <a:cubicBezTo>
                      <a:pt x="2946" y="621"/>
                      <a:pt x="2891" y="590"/>
                      <a:pt x="2849" y="544"/>
                    </a:cubicBezTo>
                    <a:cubicBezTo>
                      <a:pt x="2810" y="498"/>
                      <a:pt x="2775" y="443"/>
                      <a:pt x="2731" y="400"/>
                    </a:cubicBezTo>
                    <a:cubicBezTo>
                      <a:pt x="2684" y="357"/>
                      <a:pt x="2642" y="309"/>
                      <a:pt x="2588" y="273"/>
                    </a:cubicBezTo>
                    <a:cubicBezTo>
                      <a:pt x="2536" y="239"/>
                      <a:pt x="2472" y="225"/>
                      <a:pt x="2415" y="202"/>
                    </a:cubicBezTo>
                    <a:cubicBezTo>
                      <a:pt x="2376" y="173"/>
                      <a:pt x="2339" y="140"/>
                      <a:pt x="2295" y="118"/>
                    </a:cubicBezTo>
                    <a:cubicBezTo>
                      <a:pt x="2249" y="93"/>
                      <a:pt x="2190" y="96"/>
                      <a:pt x="2142" y="79"/>
                    </a:cubicBezTo>
                    <a:cubicBezTo>
                      <a:pt x="2091" y="64"/>
                      <a:pt x="2039" y="49"/>
                      <a:pt x="1983" y="49"/>
                    </a:cubicBezTo>
                    <a:cubicBezTo>
                      <a:pt x="1979" y="49"/>
                      <a:pt x="1975" y="49"/>
                      <a:pt x="1970" y="49"/>
                    </a:cubicBezTo>
                    <a:cubicBezTo>
                      <a:pt x="1909" y="53"/>
                      <a:pt x="1852" y="86"/>
                      <a:pt x="1797" y="97"/>
                    </a:cubicBezTo>
                    <a:cubicBezTo>
                      <a:pt x="1755" y="105"/>
                      <a:pt x="1717" y="119"/>
                      <a:pt x="1680" y="137"/>
                    </a:cubicBezTo>
                    <a:cubicBezTo>
                      <a:pt x="1604" y="119"/>
                      <a:pt x="1528" y="104"/>
                      <a:pt x="1451" y="103"/>
                    </a:cubicBezTo>
                    <a:cubicBezTo>
                      <a:pt x="1449" y="103"/>
                      <a:pt x="1447" y="103"/>
                      <a:pt x="1445" y="103"/>
                    </a:cubicBezTo>
                    <a:cubicBezTo>
                      <a:pt x="1355" y="103"/>
                      <a:pt x="1272" y="133"/>
                      <a:pt x="1187" y="152"/>
                    </a:cubicBezTo>
                    <a:cubicBezTo>
                      <a:pt x="1091" y="173"/>
                      <a:pt x="997" y="202"/>
                      <a:pt x="912" y="250"/>
                    </a:cubicBezTo>
                    <a:cubicBezTo>
                      <a:pt x="828" y="302"/>
                      <a:pt x="763" y="379"/>
                      <a:pt x="696" y="443"/>
                    </a:cubicBezTo>
                    <a:cubicBezTo>
                      <a:pt x="639" y="495"/>
                      <a:pt x="592" y="551"/>
                      <a:pt x="550" y="613"/>
                    </a:cubicBezTo>
                    <a:cubicBezTo>
                      <a:pt x="504" y="645"/>
                      <a:pt x="462" y="682"/>
                      <a:pt x="420" y="718"/>
                    </a:cubicBezTo>
                    <a:cubicBezTo>
                      <a:pt x="375" y="759"/>
                      <a:pt x="360" y="825"/>
                      <a:pt x="323" y="872"/>
                    </a:cubicBezTo>
                    <a:cubicBezTo>
                      <a:pt x="283" y="916"/>
                      <a:pt x="226" y="954"/>
                      <a:pt x="193" y="1007"/>
                    </a:cubicBezTo>
                    <a:cubicBezTo>
                      <a:pt x="160" y="1060"/>
                      <a:pt x="141" y="1120"/>
                      <a:pt x="116" y="1176"/>
                    </a:cubicBezTo>
                    <a:cubicBezTo>
                      <a:pt x="93" y="1232"/>
                      <a:pt x="54" y="1288"/>
                      <a:pt x="41" y="1349"/>
                    </a:cubicBezTo>
                    <a:cubicBezTo>
                      <a:pt x="24" y="1411"/>
                      <a:pt x="31" y="1475"/>
                      <a:pt x="27" y="1537"/>
                    </a:cubicBezTo>
                    <a:cubicBezTo>
                      <a:pt x="20" y="1599"/>
                      <a:pt x="31" y="1660"/>
                      <a:pt x="31" y="1722"/>
                    </a:cubicBezTo>
                    <a:cubicBezTo>
                      <a:pt x="34" y="1784"/>
                      <a:pt x="1" y="1850"/>
                      <a:pt x="10" y="1914"/>
                    </a:cubicBezTo>
                    <a:cubicBezTo>
                      <a:pt x="8" y="1954"/>
                      <a:pt x="30" y="1989"/>
                      <a:pt x="53" y="2025"/>
                    </a:cubicBezTo>
                    <a:cubicBezTo>
                      <a:pt x="70" y="2069"/>
                      <a:pt x="90" y="2112"/>
                      <a:pt x="104" y="2153"/>
                    </a:cubicBezTo>
                    <a:cubicBezTo>
                      <a:pt x="118" y="2193"/>
                      <a:pt x="134" y="2230"/>
                      <a:pt x="153" y="2266"/>
                    </a:cubicBezTo>
                    <a:cubicBezTo>
                      <a:pt x="159" y="2299"/>
                      <a:pt x="162" y="2333"/>
                      <a:pt x="169" y="2366"/>
                    </a:cubicBezTo>
                    <a:cubicBezTo>
                      <a:pt x="206" y="2544"/>
                      <a:pt x="295" y="2706"/>
                      <a:pt x="387" y="2858"/>
                    </a:cubicBezTo>
                    <a:cubicBezTo>
                      <a:pt x="478" y="3012"/>
                      <a:pt x="586" y="3159"/>
                      <a:pt x="725" y="3276"/>
                    </a:cubicBezTo>
                    <a:cubicBezTo>
                      <a:pt x="862" y="3393"/>
                      <a:pt x="1016" y="3498"/>
                      <a:pt x="1188" y="3565"/>
                    </a:cubicBezTo>
                    <a:cubicBezTo>
                      <a:pt x="1355" y="3630"/>
                      <a:pt x="1534" y="3646"/>
                      <a:pt x="1714" y="3646"/>
                    </a:cubicBezTo>
                    <a:cubicBezTo>
                      <a:pt x="1721" y="3646"/>
                      <a:pt x="1729" y="3646"/>
                      <a:pt x="1736" y="3646"/>
                    </a:cubicBezTo>
                    <a:cubicBezTo>
                      <a:pt x="1907" y="3645"/>
                      <a:pt x="2091" y="3606"/>
                      <a:pt x="2249" y="3509"/>
                    </a:cubicBezTo>
                    <a:cubicBezTo>
                      <a:pt x="2254" y="3521"/>
                      <a:pt x="2262" y="3525"/>
                      <a:pt x="2269" y="3529"/>
                    </a:cubicBezTo>
                    <a:cubicBezTo>
                      <a:pt x="2218" y="3557"/>
                      <a:pt x="2167" y="3584"/>
                      <a:pt x="2113" y="3611"/>
                    </a:cubicBezTo>
                    <a:cubicBezTo>
                      <a:pt x="2068" y="3633"/>
                      <a:pt x="2014" y="3661"/>
                      <a:pt x="1960" y="3661"/>
                    </a:cubicBezTo>
                    <a:cubicBezTo>
                      <a:pt x="1945" y="3661"/>
                      <a:pt x="1930" y="3658"/>
                      <a:pt x="1915" y="3653"/>
                    </a:cubicBezTo>
                    <a:cubicBezTo>
                      <a:pt x="1915" y="3653"/>
                      <a:pt x="1915" y="3653"/>
                      <a:pt x="1915" y="3653"/>
                    </a:cubicBezTo>
                    <a:cubicBezTo>
                      <a:pt x="1912" y="3653"/>
                      <a:pt x="1912" y="3675"/>
                      <a:pt x="1915" y="3677"/>
                    </a:cubicBezTo>
                    <a:cubicBezTo>
                      <a:pt x="1937" y="3691"/>
                      <a:pt x="1959" y="3696"/>
                      <a:pt x="1981" y="3696"/>
                    </a:cubicBezTo>
                    <a:cubicBezTo>
                      <a:pt x="2006" y="3696"/>
                      <a:pt x="2031" y="3689"/>
                      <a:pt x="2055" y="3681"/>
                    </a:cubicBezTo>
                    <a:cubicBezTo>
                      <a:pt x="2126" y="3655"/>
                      <a:pt x="2186" y="3602"/>
                      <a:pt x="2252" y="3578"/>
                    </a:cubicBezTo>
                    <a:cubicBezTo>
                      <a:pt x="2313" y="3556"/>
                      <a:pt x="2372" y="3527"/>
                      <a:pt x="2427" y="3492"/>
                    </a:cubicBezTo>
                    <a:cubicBezTo>
                      <a:pt x="2486" y="3458"/>
                      <a:pt x="2538" y="3426"/>
                      <a:pt x="2592" y="3396"/>
                    </a:cubicBezTo>
                    <a:lnTo>
                      <a:pt x="2593" y="3396"/>
                    </a:lnTo>
                    <a:cubicBezTo>
                      <a:pt x="2597" y="3396"/>
                      <a:pt x="2600" y="3396"/>
                      <a:pt x="2602" y="3396"/>
                    </a:cubicBezTo>
                    <a:cubicBezTo>
                      <a:pt x="2604" y="3396"/>
                      <a:pt x="2605" y="3396"/>
                      <a:pt x="2607" y="3396"/>
                    </a:cubicBezTo>
                    <a:cubicBezTo>
                      <a:pt x="2631" y="3389"/>
                      <a:pt x="2651" y="3374"/>
                      <a:pt x="2677" y="3367"/>
                    </a:cubicBezTo>
                    <a:cubicBezTo>
                      <a:pt x="2716" y="3361"/>
                      <a:pt x="2754" y="3355"/>
                      <a:pt x="2788" y="3333"/>
                    </a:cubicBezTo>
                    <a:cubicBezTo>
                      <a:pt x="2812" y="3320"/>
                      <a:pt x="2833" y="3304"/>
                      <a:pt x="2854" y="3289"/>
                    </a:cubicBezTo>
                    <a:cubicBezTo>
                      <a:pt x="2875" y="3290"/>
                      <a:pt x="2901" y="3297"/>
                      <a:pt x="2922" y="3297"/>
                    </a:cubicBezTo>
                    <a:cubicBezTo>
                      <a:pt x="2929" y="3297"/>
                      <a:pt x="2935" y="3297"/>
                      <a:pt x="2940" y="3294"/>
                    </a:cubicBezTo>
                    <a:cubicBezTo>
                      <a:pt x="2965" y="3280"/>
                      <a:pt x="2986" y="3262"/>
                      <a:pt x="3009" y="3247"/>
                    </a:cubicBezTo>
                    <a:cubicBezTo>
                      <a:pt x="3034" y="3232"/>
                      <a:pt x="3027" y="3192"/>
                      <a:pt x="3046" y="3174"/>
                    </a:cubicBezTo>
                    <a:cubicBezTo>
                      <a:pt x="3067" y="3158"/>
                      <a:pt x="3105" y="3152"/>
                      <a:pt x="3126" y="3133"/>
                    </a:cubicBezTo>
                    <a:cubicBezTo>
                      <a:pt x="3145" y="3112"/>
                      <a:pt x="3156" y="3089"/>
                      <a:pt x="3173" y="3068"/>
                    </a:cubicBezTo>
                    <a:cubicBezTo>
                      <a:pt x="3191" y="3048"/>
                      <a:pt x="3221" y="3034"/>
                      <a:pt x="3236" y="3012"/>
                    </a:cubicBezTo>
                    <a:cubicBezTo>
                      <a:pt x="3250" y="2989"/>
                      <a:pt x="3249" y="2957"/>
                      <a:pt x="3260" y="2933"/>
                    </a:cubicBezTo>
                    <a:lnTo>
                      <a:pt x="3264" y="2918"/>
                    </a:lnTo>
                    <a:cubicBezTo>
                      <a:pt x="3309" y="2885"/>
                      <a:pt x="3374" y="2863"/>
                      <a:pt x="3408" y="2816"/>
                    </a:cubicBezTo>
                    <a:cubicBezTo>
                      <a:pt x="3447" y="2766"/>
                      <a:pt x="3477" y="2709"/>
                      <a:pt x="3510" y="2651"/>
                    </a:cubicBezTo>
                    <a:cubicBezTo>
                      <a:pt x="3542" y="2595"/>
                      <a:pt x="3536" y="2525"/>
                      <a:pt x="3558" y="2464"/>
                    </a:cubicBezTo>
                    <a:cubicBezTo>
                      <a:pt x="3584" y="2406"/>
                      <a:pt x="3623" y="2349"/>
                      <a:pt x="3642" y="2285"/>
                    </a:cubicBezTo>
                    <a:cubicBezTo>
                      <a:pt x="3656" y="2222"/>
                      <a:pt x="3663" y="2157"/>
                      <a:pt x="3668" y="2091"/>
                    </a:cubicBezTo>
                    <a:cubicBezTo>
                      <a:pt x="3677" y="2027"/>
                      <a:pt x="3697" y="1960"/>
                      <a:pt x="3697" y="1896"/>
                    </a:cubicBezTo>
                    <a:cubicBezTo>
                      <a:pt x="3696" y="1830"/>
                      <a:pt x="3675" y="1765"/>
                      <a:pt x="3666" y="1700"/>
                    </a:cubicBezTo>
                    <a:cubicBezTo>
                      <a:pt x="3659" y="1636"/>
                      <a:pt x="3633" y="1574"/>
                      <a:pt x="3617" y="1510"/>
                    </a:cubicBezTo>
                    <a:cubicBezTo>
                      <a:pt x="3601" y="1446"/>
                      <a:pt x="3619" y="1373"/>
                      <a:pt x="3597" y="1311"/>
                    </a:cubicBezTo>
                    <a:cubicBezTo>
                      <a:pt x="3569" y="1235"/>
                      <a:pt x="3494" y="1183"/>
                      <a:pt x="3449" y="1118"/>
                    </a:cubicBezTo>
                    <a:cubicBezTo>
                      <a:pt x="3463" y="1111"/>
                      <a:pt x="3480" y="1100"/>
                      <a:pt x="3477" y="1099"/>
                    </a:cubicBezTo>
                    <a:cubicBezTo>
                      <a:pt x="3460" y="1080"/>
                      <a:pt x="3433" y="1069"/>
                      <a:pt x="3432" y="1043"/>
                    </a:cubicBezTo>
                    <a:cubicBezTo>
                      <a:pt x="3429" y="1015"/>
                      <a:pt x="3449" y="974"/>
                      <a:pt x="3454" y="941"/>
                    </a:cubicBezTo>
                    <a:cubicBezTo>
                      <a:pt x="3456" y="908"/>
                      <a:pt x="3481" y="861"/>
                      <a:pt x="3481" y="831"/>
                    </a:cubicBezTo>
                    <a:cubicBezTo>
                      <a:pt x="3481" y="798"/>
                      <a:pt x="3460" y="781"/>
                      <a:pt x="3451" y="755"/>
                    </a:cubicBezTo>
                    <a:cubicBezTo>
                      <a:pt x="3441" y="727"/>
                      <a:pt x="3414" y="714"/>
                      <a:pt x="3400" y="687"/>
                    </a:cubicBezTo>
                    <a:cubicBezTo>
                      <a:pt x="3388" y="661"/>
                      <a:pt x="3389" y="623"/>
                      <a:pt x="3372" y="598"/>
                    </a:cubicBezTo>
                    <a:cubicBezTo>
                      <a:pt x="3355" y="575"/>
                      <a:pt x="3353" y="537"/>
                      <a:pt x="3332" y="515"/>
                    </a:cubicBezTo>
                    <a:cubicBezTo>
                      <a:pt x="3313" y="493"/>
                      <a:pt x="3268" y="500"/>
                      <a:pt x="3247" y="480"/>
                    </a:cubicBezTo>
                    <a:lnTo>
                      <a:pt x="3182" y="423"/>
                    </a:lnTo>
                    <a:cubicBezTo>
                      <a:pt x="3162" y="404"/>
                      <a:pt x="3152" y="371"/>
                      <a:pt x="3130" y="352"/>
                    </a:cubicBezTo>
                    <a:cubicBezTo>
                      <a:pt x="3110" y="331"/>
                      <a:pt x="3093" y="304"/>
                      <a:pt x="3072" y="286"/>
                    </a:cubicBezTo>
                    <a:cubicBezTo>
                      <a:pt x="3050" y="266"/>
                      <a:pt x="3031" y="242"/>
                      <a:pt x="3009" y="225"/>
                    </a:cubicBezTo>
                    <a:cubicBezTo>
                      <a:pt x="2986" y="207"/>
                      <a:pt x="2949" y="210"/>
                      <a:pt x="2928" y="191"/>
                    </a:cubicBezTo>
                    <a:cubicBezTo>
                      <a:pt x="2906" y="171"/>
                      <a:pt x="2892" y="141"/>
                      <a:pt x="2870" y="121"/>
                    </a:cubicBezTo>
                    <a:cubicBezTo>
                      <a:pt x="2848" y="101"/>
                      <a:pt x="2829" y="75"/>
                      <a:pt x="2804" y="56"/>
                    </a:cubicBezTo>
                    <a:cubicBezTo>
                      <a:pt x="2781" y="38"/>
                      <a:pt x="2742" y="46"/>
                      <a:pt x="2717" y="32"/>
                    </a:cubicBezTo>
                    <a:cubicBezTo>
                      <a:pt x="2687" y="19"/>
                      <a:pt x="2658" y="4"/>
                      <a:pt x="2624" y="1"/>
                    </a:cubicBezTo>
                    <a:cubicBezTo>
                      <a:pt x="2623" y="1"/>
                      <a:pt x="2622" y="1"/>
                      <a:pt x="2621"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29"/>
              <p:cNvSpPr/>
              <p:nvPr/>
            </p:nvSpPr>
            <p:spPr>
              <a:xfrm>
                <a:off x="815800" y="4038575"/>
                <a:ext cx="93100" cy="91750"/>
              </a:xfrm>
              <a:custGeom>
                <a:rect b="b" l="l" r="r" t="t"/>
                <a:pathLst>
                  <a:path extrusionOk="0" h="3670" w="3724">
                    <a:moveTo>
                      <a:pt x="2127" y="638"/>
                    </a:moveTo>
                    <a:lnTo>
                      <a:pt x="2127" y="638"/>
                    </a:lnTo>
                    <a:cubicBezTo>
                      <a:pt x="2182" y="657"/>
                      <a:pt x="2235" y="676"/>
                      <a:pt x="2289" y="701"/>
                    </a:cubicBezTo>
                    <a:cubicBezTo>
                      <a:pt x="2278" y="702"/>
                      <a:pt x="2270" y="705"/>
                      <a:pt x="2260" y="706"/>
                    </a:cubicBezTo>
                    <a:cubicBezTo>
                      <a:pt x="2216" y="682"/>
                      <a:pt x="2172" y="658"/>
                      <a:pt x="2127" y="638"/>
                    </a:cubicBezTo>
                    <a:close/>
                    <a:moveTo>
                      <a:pt x="1597" y="770"/>
                    </a:moveTo>
                    <a:cubicBezTo>
                      <a:pt x="1704" y="771"/>
                      <a:pt x="1817" y="793"/>
                      <a:pt x="1931" y="826"/>
                    </a:cubicBezTo>
                    <a:cubicBezTo>
                      <a:pt x="1915" y="836"/>
                      <a:pt x="1900" y="843"/>
                      <a:pt x="1886" y="852"/>
                    </a:cubicBezTo>
                    <a:cubicBezTo>
                      <a:pt x="1751" y="814"/>
                      <a:pt x="1609" y="790"/>
                      <a:pt x="1465" y="789"/>
                    </a:cubicBezTo>
                    <a:cubicBezTo>
                      <a:pt x="1506" y="778"/>
                      <a:pt x="1549" y="770"/>
                      <a:pt x="1597" y="770"/>
                    </a:cubicBezTo>
                    <a:close/>
                    <a:moveTo>
                      <a:pt x="1993" y="844"/>
                    </a:moveTo>
                    <a:cubicBezTo>
                      <a:pt x="2012" y="851"/>
                      <a:pt x="2030" y="852"/>
                      <a:pt x="2050" y="861"/>
                    </a:cubicBezTo>
                    <a:cubicBezTo>
                      <a:pt x="2069" y="870"/>
                      <a:pt x="2088" y="880"/>
                      <a:pt x="2105" y="888"/>
                    </a:cubicBezTo>
                    <a:cubicBezTo>
                      <a:pt x="2081" y="891"/>
                      <a:pt x="2056" y="892"/>
                      <a:pt x="2030" y="898"/>
                    </a:cubicBezTo>
                    <a:cubicBezTo>
                      <a:pt x="2006" y="888"/>
                      <a:pt x="1979" y="878"/>
                      <a:pt x="1952" y="870"/>
                    </a:cubicBezTo>
                    <a:lnTo>
                      <a:pt x="1993" y="844"/>
                    </a:lnTo>
                    <a:close/>
                    <a:moveTo>
                      <a:pt x="2170" y="934"/>
                    </a:moveTo>
                    <a:cubicBezTo>
                      <a:pt x="2177" y="934"/>
                      <a:pt x="2184" y="934"/>
                      <a:pt x="2190" y="935"/>
                    </a:cubicBezTo>
                    <a:cubicBezTo>
                      <a:pt x="2248" y="969"/>
                      <a:pt x="2301" y="1008"/>
                      <a:pt x="2354" y="1046"/>
                    </a:cubicBezTo>
                    <a:cubicBezTo>
                      <a:pt x="2301" y="1012"/>
                      <a:pt x="2246" y="982"/>
                      <a:pt x="2189" y="957"/>
                    </a:cubicBezTo>
                    <a:cubicBezTo>
                      <a:pt x="2171" y="949"/>
                      <a:pt x="2150" y="942"/>
                      <a:pt x="2129" y="935"/>
                    </a:cubicBezTo>
                    <a:cubicBezTo>
                      <a:pt x="2143" y="935"/>
                      <a:pt x="2157" y="934"/>
                      <a:pt x="2170" y="934"/>
                    </a:cubicBezTo>
                    <a:close/>
                    <a:moveTo>
                      <a:pt x="2355" y="726"/>
                    </a:moveTo>
                    <a:cubicBezTo>
                      <a:pt x="2482" y="789"/>
                      <a:pt x="2606" y="863"/>
                      <a:pt x="2724" y="939"/>
                    </a:cubicBezTo>
                    <a:cubicBezTo>
                      <a:pt x="2740" y="950"/>
                      <a:pt x="2758" y="964"/>
                      <a:pt x="2775" y="976"/>
                    </a:cubicBezTo>
                    <a:cubicBezTo>
                      <a:pt x="2780" y="983"/>
                      <a:pt x="2784" y="991"/>
                      <a:pt x="2789" y="998"/>
                    </a:cubicBezTo>
                    <a:cubicBezTo>
                      <a:pt x="2793" y="1020"/>
                      <a:pt x="2793" y="1044"/>
                      <a:pt x="2789" y="1064"/>
                    </a:cubicBezTo>
                    <a:cubicBezTo>
                      <a:pt x="2667" y="942"/>
                      <a:pt x="2517" y="848"/>
                      <a:pt x="2372" y="764"/>
                    </a:cubicBezTo>
                    <a:cubicBezTo>
                      <a:pt x="2351" y="752"/>
                      <a:pt x="2328" y="741"/>
                      <a:pt x="2307" y="730"/>
                    </a:cubicBezTo>
                    <a:cubicBezTo>
                      <a:pt x="2323" y="728"/>
                      <a:pt x="2339" y="727"/>
                      <a:pt x="2355" y="726"/>
                    </a:cubicBezTo>
                    <a:close/>
                    <a:moveTo>
                      <a:pt x="1455" y="1088"/>
                    </a:moveTo>
                    <a:lnTo>
                      <a:pt x="1455" y="1088"/>
                    </a:lnTo>
                    <a:cubicBezTo>
                      <a:pt x="1441" y="1090"/>
                      <a:pt x="1428" y="1093"/>
                      <a:pt x="1412" y="1095"/>
                    </a:cubicBezTo>
                    <a:cubicBezTo>
                      <a:pt x="1399" y="1097"/>
                      <a:pt x="1383" y="1101"/>
                      <a:pt x="1370" y="1104"/>
                    </a:cubicBezTo>
                    <a:cubicBezTo>
                      <a:pt x="1368" y="1100"/>
                      <a:pt x="1368" y="1097"/>
                      <a:pt x="1367" y="1093"/>
                    </a:cubicBezTo>
                    <a:cubicBezTo>
                      <a:pt x="1396" y="1089"/>
                      <a:pt x="1425" y="1089"/>
                      <a:pt x="1455" y="1088"/>
                    </a:cubicBezTo>
                    <a:close/>
                    <a:moveTo>
                      <a:pt x="2818" y="1045"/>
                    </a:moveTo>
                    <a:cubicBezTo>
                      <a:pt x="2831" y="1067"/>
                      <a:pt x="2846" y="1088"/>
                      <a:pt x="2859" y="1111"/>
                    </a:cubicBezTo>
                    <a:cubicBezTo>
                      <a:pt x="2859" y="1111"/>
                      <a:pt x="2859" y="1111"/>
                      <a:pt x="2859" y="1111"/>
                    </a:cubicBezTo>
                    <a:lnTo>
                      <a:pt x="2859" y="1111"/>
                    </a:lnTo>
                    <a:cubicBezTo>
                      <a:pt x="2843" y="1100"/>
                      <a:pt x="2828" y="1090"/>
                      <a:pt x="2812" y="1078"/>
                    </a:cubicBezTo>
                    <a:cubicBezTo>
                      <a:pt x="2815" y="1070"/>
                      <a:pt x="2815" y="1057"/>
                      <a:pt x="2818" y="1045"/>
                    </a:cubicBezTo>
                    <a:close/>
                    <a:moveTo>
                      <a:pt x="1326" y="1099"/>
                    </a:moveTo>
                    <a:cubicBezTo>
                      <a:pt x="1327" y="1104"/>
                      <a:pt x="1327" y="1108"/>
                      <a:pt x="1328" y="1112"/>
                    </a:cubicBezTo>
                    <a:cubicBezTo>
                      <a:pt x="1218" y="1134"/>
                      <a:pt x="1111" y="1169"/>
                      <a:pt x="1005" y="1217"/>
                    </a:cubicBezTo>
                    <a:cubicBezTo>
                      <a:pt x="1012" y="1203"/>
                      <a:pt x="1019" y="1188"/>
                      <a:pt x="1026" y="1174"/>
                    </a:cubicBezTo>
                    <a:cubicBezTo>
                      <a:pt x="1081" y="1152"/>
                      <a:pt x="1136" y="1133"/>
                      <a:pt x="1192" y="1121"/>
                    </a:cubicBezTo>
                    <a:cubicBezTo>
                      <a:pt x="1236" y="1111"/>
                      <a:pt x="1280" y="1106"/>
                      <a:pt x="1326" y="1099"/>
                    </a:cubicBezTo>
                    <a:close/>
                    <a:moveTo>
                      <a:pt x="1679" y="1279"/>
                    </a:moveTo>
                    <a:cubicBezTo>
                      <a:pt x="1706" y="1280"/>
                      <a:pt x="1732" y="1284"/>
                      <a:pt x="1758" y="1286"/>
                    </a:cubicBezTo>
                    <a:cubicBezTo>
                      <a:pt x="1723" y="1294"/>
                      <a:pt x="1692" y="1308"/>
                      <a:pt x="1663" y="1320"/>
                    </a:cubicBezTo>
                    <a:cubicBezTo>
                      <a:pt x="1666" y="1306"/>
                      <a:pt x="1668" y="1293"/>
                      <a:pt x="1671" y="1279"/>
                    </a:cubicBezTo>
                    <a:close/>
                    <a:moveTo>
                      <a:pt x="969" y="1359"/>
                    </a:moveTo>
                    <a:lnTo>
                      <a:pt x="969" y="1359"/>
                    </a:lnTo>
                    <a:cubicBezTo>
                      <a:pt x="961" y="1363"/>
                      <a:pt x="950" y="1370"/>
                      <a:pt x="942" y="1375"/>
                    </a:cubicBezTo>
                    <a:cubicBezTo>
                      <a:pt x="943" y="1371"/>
                      <a:pt x="943" y="1368"/>
                      <a:pt x="946" y="1364"/>
                    </a:cubicBezTo>
                    <a:cubicBezTo>
                      <a:pt x="954" y="1362"/>
                      <a:pt x="962" y="1360"/>
                      <a:pt x="969" y="1359"/>
                    </a:cubicBezTo>
                    <a:close/>
                    <a:moveTo>
                      <a:pt x="1838" y="1298"/>
                    </a:moveTo>
                    <a:cubicBezTo>
                      <a:pt x="1871" y="1304"/>
                      <a:pt x="1902" y="1308"/>
                      <a:pt x="1933" y="1322"/>
                    </a:cubicBezTo>
                    <a:cubicBezTo>
                      <a:pt x="2007" y="1353"/>
                      <a:pt x="2062" y="1417"/>
                      <a:pt x="2116" y="1466"/>
                    </a:cubicBezTo>
                    <a:cubicBezTo>
                      <a:pt x="2062" y="1437"/>
                      <a:pt x="2006" y="1415"/>
                      <a:pt x="1948" y="1396"/>
                    </a:cubicBezTo>
                    <a:cubicBezTo>
                      <a:pt x="1871" y="1373"/>
                      <a:pt x="1789" y="1353"/>
                      <a:pt x="1707" y="1346"/>
                    </a:cubicBezTo>
                    <a:cubicBezTo>
                      <a:pt x="1748" y="1327"/>
                      <a:pt x="1792" y="1311"/>
                      <a:pt x="1838" y="1298"/>
                    </a:cubicBezTo>
                    <a:close/>
                    <a:moveTo>
                      <a:pt x="3137" y="585"/>
                    </a:moveTo>
                    <a:lnTo>
                      <a:pt x="3137" y="585"/>
                    </a:lnTo>
                    <a:cubicBezTo>
                      <a:pt x="3151" y="596"/>
                      <a:pt x="3164" y="607"/>
                      <a:pt x="3177" y="623"/>
                    </a:cubicBezTo>
                    <a:cubicBezTo>
                      <a:pt x="3232" y="680"/>
                      <a:pt x="3283" y="741"/>
                      <a:pt x="3329" y="806"/>
                    </a:cubicBezTo>
                    <a:cubicBezTo>
                      <a:pt x="3376" y="872"/>
                      <a:pt x="3413" y="946"/>
                      <a:pt x="3441" y="1023"/>
                    </a:cubicBezTo>
                    <a:cubicBezTo>
                      <a:pt x="3468" y="1104"/>
                      <a:pt x="3441" y="1195"/>
                      <a:pt x="3448" y="1273"/>
                    </a:cubicBezTo>
                    <a:cubicBezTo>
                      <a:pt x="3455" y="1355"/>
                      <a:pt x="3462" y="1434"/>
                      <a:pt x="3448" y="1514"/>
                    </a:cubicBezTo>
                    <a:cubicBezTo>
                      <a:pt x="3446" y="1527"/>
                      <a:pt x="3444" y="1538"/>
                      <a:pt x="3441" y="1549"/>
                    </a:cubicBezTo>
                    <a:cubicBezTo>
                      <a:pt x="3416" y="1477"/>
                      <a:pt x="3383" y="1408"/>
                      <a:pt x="3345" y="1342"/>
                    </a:cubicBezTo>
                    <a:cubicBezTo>
                      <a:pt x="3354" y="1312"/>
                      <a:pt x="3361" y="1279"/>
                      <a:pt x="3357" y="1249"/>
                    </a:cubicBezTo>
                    <a:cubicBezTo>
                      <a:pt x="3349" y="1187"/>
                      <a:pt x="3328" y="1128"/>
                      <a:pt x="3316" y="1067"/>
                    </a:cubicBezTo>
                    <a:cubicBezTo>
                      <a:pt x="3303" y="1005"/>
                      <a:pt x="3283" y="947"/>
                      <a:pt x="3262" y="885"/>
                    </a:cubicBezTo>
                    <a:cubicBezTo>
                      <a:pt x="3244" y="823"/>
                      <a:pt x="3192" y="778"/>
                      <a:pt x="3164" y="722"/>
                    </a:cubicBezTo>
                    <a:cubicBezTo>
                      <a:pt x="3148" y="684"/>
                      <a:pt x="3148" y="631"/>
                      <a:pt x="3137" y="585"/>
                    </a:cubicBezTo>
                    <a:close/>
                    <a:moveTo>
                      <a:pt x="2475" y="1133"/>
                    </a:moveTo>
                    <a:lnTo>
                      <a:pt x="2475" y="1133"/>
                    </a:lnTo>
                    <a:cubicBezTo>
                      <a:pt x="2622" y="1238"/>
                      <a:pt x="2786" y="1341"/>
                      <a:pt x="2875" y="1505"/>
                    </a:cubicBezTo>
                    <a:cubicBezTo>
                      <a:pt x="2890" y="1532"/>
                      <a:pt x="2903" y="1562"/>
                      <a:pt x="2915" y="1593"/>
                    </a:cubicBezTo>
                    <a:cubicBezTo>
                      <a:pt x="2903" y="1569"/>
                      <a:pt x="2890" y="1546"/>
                      <a:pt x="2877" y="1525"/>
                    </a:cubicBezTo>
                    <a:cubicBezTo>
                      <a:pt x="2812" y="1421"/>
                      <a:pt x="2717" y="1341"/>
                      <a:pt x="2618" y="1279"/>
                    </a:cubicBezTo>
                    <a:cubicBezTo>
                      <a:pt x="2574" y="1225"/>
                      <a:pt x="2526" y="1177"/>
                      <a:pt x="2475" y="1133"/>
                    </a:cubicBezTo>
                    <a:close/>
                    <a:moveTo>
                      <a:pt x="1601" y="1655"/>
                    </a:moveTo>
                    <a:lnTo>
                      <a:pt x="1601" y="1666"/>
                    </a:lnTo>
                    <a:cubicBezTo>
                      <a:pt x="1527" y="1689"/>
                      <a:pt x="1458" y="1725"/>
                      <a:pt x="1403" y="1772"/>
                    </a:cubicBezTo>
                    <a:cubicBezTo>
                      <a:pt x="1381" y="1788"/>
                      <a:pt x="1360" y="1810"/>
                      <a:pt x="1341" y="1835"/>
                    </a:cubicBezTo>
                    <a:cubicBezTo>
                      <a:pt x="1335" y="1836"/>
                      <a:pt x="1328" y="1838"/>
                      <a:pt x="1324" y="1840"/>
                    </a:cubicBezTo>
                    <a:cubicBezTo>
                      <a:pt x="1326" y="1836"/>
                      <a:pt x="1326" y="1831"/>
                      <a:pt x="1327" y="1828"/>
                    </a:cubicBezTo>
                    <a:cubicBezTo>
                      <a:pt x="1328" y="1824"/>
                      <a:pt x="1331" y="1821"/>
                      <a:pt x="1334" y="1817"/>
                    </a:cubicBezTo>
                    <a:cubicBezTo>
                      <a:pt x="1386" y="1734"/>
                      <a:pt x="1470" y="1697"/>
                      <a:pt x="1556" y="1670"/>
                    </a:cubicBezTo>
                    <a:cubicBezTo>
                      <a:pt x="1569" y="1666"/>
                      <a:pt x="1586" y="1662"/>
                      <a:pt x="1601" y="1655"/>
                    </a:cubicBezTo>
                    <a:close/>
                    <a:moveTo>
                      <a:pt x="658" y="1666"/>
                    </a:moveTo>
                    <a:cubicBezTo>
                      <a:pt x="658" y="1686"/>
                      <a:pt x="657" y="1707"/>
                      <a:pt x="657" y="1726"/>
                    </a:cubicBezTo>
                    <a:cubicBezTo>
                      <a:pt x="657" y="1766"/>
                      <a:pt x="660" y="1806"/>
                      <a:pt x="665" y="1845"/>
                    </a:cubicBezTo>
                    <a:cubicBezTo>
                      <a:pt x="657" y="1861"/>
                      <a:pt x="653" y="1876"/>
                      <a:pt x="647" y="1891"/>
                    </a:cubicBezTo>
                    <a:cubicBezTo>
                      <a:pt x="644" y="1814"/>
                      <a:pt x="647" y="1739"/>
                      <a:pt x="658" y="1666"/>
                    </a:cubicBezTo>
                    <a:close/>
                    <a:moveTo>
                      <a:pt x="3574" y="1704"/>
                    </a:moveTo>
                    <a:cubicBezTo>
                      <a:pt x="3574" y="1706"/>
                      <a:pt x="3576" y="1707"/>
                      <a:pt x="3576" y="1707"/>
                    </a:cubicBezTo>
                    <a:cubicBezTo>
                      <a:pt x="3580" y="1754"/>
                      <a:pt x="3592" y="1801"/>
                      <a:pt x="3594" y="1849"/>
                    </a:cubicBezTo>
                    <a:cubicBezTo>
                      <a:pt x="3599" y="1897"/>
                      <a:pt x="3594" y="1945"/>
                      <a:pt x="3587" y="1992"/>
                    </a:cubicBezTo>
                    <a:cubicBezTo>
                      <a:pt x="3584" y="2007"/>
                      <a:pt x="3576" y="2021"/>
                      <a:pt x="3565" y="2033"/>
                    </a:cubicBezTo>
                    <a:cubicBezTo>
                      <a:pt x="3557" y="2001"/>
                      <a:pt x="3548" y="1971"/>
                      <a:pt x="3541" y="1941"/>
                    </a:cubicBezTo>
                    <a:cubicBezTo>
                      <a:pt x="3536" y="1913"/>
                      <a:pt x="3525" y="1886"/>
                      <a:pt x="3515" y="1861"/>
                    </a:cubicBezTo>
                    <a:cubicBezTo>
                      <a:pt x="3537" y="1810"/>
                      <a:pt x="3558" y="1759"/>
                      <a:pt x="3574" y="1704"/>
                    </a:cubicBezTo>
                    <a:close/>
                    <a:moveTo>
                      <a:pt x="2484" y="1501"/>
                    </a:moveTo>
                    <a:lnTo>
                      <a:pt x="2484" y="1501"/>
                    </a:lnTo>
                    <a:cubicBezTo>
                      <a:pt x="2577" y="1640"/>
                      <a:pt x="2603" y="1816"/>
                      <a:pt x="2581" y="1953"/>
                    </a:cubicBezTo>
                    <a:cubicBezTo>
                      <a:pt x="2578" y="1982"/>
                      <a:pt x="2571" y="2014"/>
                      <a:pt x="2560" y="2047"/>
                    </a:cubicBezTo>
                    <a:cubicBezTo>
                      <a:pt x="2562" y="2006"/>
                      <a:pt x="2564" y="1962"/>
                      <a:pt x="2564" y="1920"/>
                    </a:cubicBezTo>
                    <a:cubicBezTo>
                      <a:pt x="2564" y="1828"/>
                      <a:pt x="2573" y="1728"/>
                      <a:pt x="2544" y="1630"/>
                    </a:cubicBezTo>
                    <a:cubicBezTo>
                      <a:pt x="2530" y="1586"/>
                      <a:pt x="2509" y="1542"/>
                      <a:pt x="2484" y="1501"/>
                    </a:cubicBezTo>
                    <a:close/>
                    <a:moveTo>
                      <a:pt x="1781" y="1610"/>
                    </a:moveTo>
                    <a:cubicBezTo>
                      <a:pt x="1801" y="1610"/>
                      <a:pt x="1822" y="1613"/>
                      <a:pt x="1843" y="1618"/>
                    </a:cubicBezTo>
                    <a:cubicBezTo>
                      <a:pt x="1944" y="1640"/>
                      <a:pt x="2040" y="1686"/>
                      <a:pt x="2112" y="1754"/>
                    </a:cubicBezTo>
                    <a:cubicBezTo>
                      <a:pt x="2124" y="1765"/>
                      <a:pt x="2132" y="1777"/>
                      <a:pt x="2143" y="1788"/>
                    </a:cubicBezTo>
                    <a:cubicBezTo>
                      <a:pt x="2123" y="1784"/>
                      <a:pt x="2103" y="1783"/>
                      <a:pt x="2083" y="1783"/>
                    </a:cubicBezTo>
                    <a:cubicBezTo>
                      <a:pt x="2019" y="1783"/>
                      <a:pt x="1955" y="1802"/>
                      <a:pt x="1898" y="1849"/>
                    </a:cubicBezTo>
                    <a:cubicBezTo>
                      <a:pt x="1862" y="1832"/>
                      <a:pt x="1822" y="1821"/>
                      <a:pt x="1782" y="1821"/>
                    </a:cubicBezTo>
                    <a:cubicBezTo>
                      <a:pt x="1773" y="1821"/>
                      <a:pt x="1765" y="1822"/>
                      <a:pt x="1756" y="1823"/>
                    </a:cubicBezTo>
                    <a:cubicBezTo>
                      <a:pt x="1697" y="1829"/>
                      <a:pt x="1653" y="1865"/>
                      <a:pt x="1617" y="1897"/>
                    </a:cubicBezTo>
                    <a:cubicBezTo>
                      <a:pt x="1611" y="1896"/>
                      <a:pt x="1605" y="1896"/>
                      <a:pt x="1598" y="1896"/>
                    </a:cubicBezTo>
                    <a:cubicBezTo>
                      <a:pt x="1575" y="1896"/>
                      <a:pt x="1552" y="1901"/>
                      <a:pt x="1528" y="1904"/>
                    </a:cubicBezTo>
                    <a:cubicBezTo>
                      <a:pt x="1478" y="1915"/>
                      <a:pt x="1445" y="1949"/>
                      <a:pt x="1408" y="1978"/>
                    </a:cubicBezTo>
                    <a:cubicBezTo>
                      <a:pt x="1378" y="1999"/>
                      <a:pt x="1339" y="2021"/>
                      <a:pt x="1313" y="2052"/>
                    </a:cubicBezTo>
                    <a:cubicBezTo>
                      <a:pt x="1313" y="2051"/>
                      <a:pt x="1313" y="2050"/>
                      <a:pt x="1312" y="2048"/>
                    </a:cubicBezTo>
                    <a:cubicBezTo>
                      <a:pt x="1327" y="1974"/>
                      <a:pt x="1359" y="1909"/>
                      <a:pt x="1401" y="1858"/>
                    </a:cubicBezTo>
                    <a:cubicBezTo>
                      <a:pt x="1445" y="1849"/>
                      <a:pt x="1492" y="1841"/>
                      <a:pt x="1537" y="1841"/>
                    </a:cubicBezTo>
                    <a:cubicBezTo>
                      <a:pt x="1572" y="1841"/>
                      <a:pt x="1606" y="1846"/>
                      <a:pt x="1637" y="1858"/>
                    </a:cubicBezTo>
                    <a:cubicBezTo>
                      <a:pt x="1637" y="1858"/>
                      <a:pt x="1637" y="1859"/>
                      <a:pt x="1637" y="1859"/>
                    </a:cubicBezTo>
                    <a:cubicBezTo>
                      <a:pt x="1641" y="1859"/>
                      <a:pt x="1645" y="1838"/>
                      <a:pt x="1642" y="1835"/>
                    </a:cubicBezTo>
                    <a:cubicBezTo>
                      <a:pt x="1605" y="1809"/>
                      <a:pt x="1565" y="1802"/>
                      <a:pt x="1524" y="1802"/>
                    </a:cubicBezTo>
                    <a:cubicBezTo>
                      <a:pt x="1503" y="1802"/>
                      <a:pt x="1483" y="1804"/>
                      <a:pt x="1462" y="1806"/>
                    </a:cubicBezTo>
                    <a:cubicBezTo>
                      <a:pt x="1500" y="1774"/>
                      <a:pt x="1545" y="1750"/>
                      <a:pt x="1595" y="1733"/>
                    </a:cubicBezTo>
                    <a:lnTo>
                      <a:pt x="1595" y="1733"/>
                    </a:lnTo>
                    <a:cubicBezTo>
                      <a:pt x="1594" y="1755"/>
                      <a:pt x="1594" y="1780"/>
                      <a:pt x="1589" y="1801"/>
                    </a:cubicBezTo>
                    <a:cubicBezTo>
                      <a:pt x="1588" y="1805"/>
                      <a:pt x="1596" y="1807"/>
                      <a:pt x="1603" y="1807"/>
                    </a:cubicBezTo>
                    <a:cubicBezTo>
                      <a:pt x="1608" y="1807"/>
                      <a:pt x="1612" y="1806"/>
                      <a:pt x="1613" y="1803"/>
                    </a:cubicBezTo>
                    <a:cubicBezTo>
                      <a:pt x="1622" y="1776"/>
                      <a:pt x="1627" y="1747"/>
                      <a:pt x="1631" y="1719"/>
                    </a:cubicBezTo>
                    <a:cubicBezTo>
                      <a:pt x="1676" y="1708"/>
                      <a:pt x="1722" y="1702"/>
                      <a:pt x="1768" y="1702"/>
                    </a:cubicBezTo>
                    <a:cubicBezTo>
                      <a:pt x="1833" y="1702"/>
                      <a:pt x="1897" y="1714"/>
                      <a:pt x="1955" y="1740"/>
                    </a:cubicBezTo>
                    <a:cubicBezTo>
                      <a:pt x="1956" y="1741"/>
                      <a:pt x="1958" y="1741"/>
                      <a:pt x="1960" y="1741"/>
                    </a:cubicBezTo>
                    <a:cubicBezTo>
                      <a:pt x="1980" y="1741"/>
                      <a:pt x="2001" y="1706"/>
                      <a:pt x="1979" y="1693"/>
                    </a:cubicBezTo>
                    <a:cubicBezTo>
                      <a:pt x="1913" y="1655"/>
                      <a:pt x="1837" y="1639"/>
                      <a:pt x="1760" y="1639"/>
                    </a:cubicBezTo>
                    <a:cubicBezTo>
                      <a:pt x="1719" y="1639"/>
                      <a:pt x="1678" y="1643"/>
                      <a:pt x="1638" y="1652"/>
                    </a:cubicBezTo>
                    <a:lnTo>
                      <a:pt x="1638" y="1637"/>
                    </a:lnTo>
                    <a:cubicBezTo>
                      <a:pt x="1684" y="1622"/>
                      <a:pt x="1732" y="1610"/>
                      <a:pt x="1781" y="1610"/>
                    </a:cubicBezTo>
                    <a:close/>
                    <a:moveTo>
                      <a:pt x="1630" y="1280"/>
                    </a:moveTo>
                    <a:lnTo>
                      <a:pt x="1630" y="1280"/>
                    </a:lnTo>
                    <a:cubicBezTo>
                      <a:pt x="1627" y="1294"/>
                      <a:pt x="1622" y="1308"/>
                      <a:pt x="1620" y="1324"/>
                    </a:cubicBezTo>
                    <a:cubicBezTo>
                      <a:pt x="1617" y="1329"/>
                      <a:pt x="1617" y="1334"/>
                      <a:pt x="1617" y="1338"/>
                    </a:cubicBezTo>
                    <a:cubicBezTo>
                      <a:pt x="1613" y="1341"/>
                      <a:pt x="1609" y="1345"/>
                      <a:pt x="1604" y="1346"/>
                    </a:cubicBezTo>
                    <a:cubicBezTo>
                      <a:pt x="1589" y="1348"/>
                      <a:pt x="1573" y="1348"/>
                      <a:pt x="1558" y="1349"/>
                    </a:cubicBezTo>
                    <a:cubicBezTo>
                      <a:pt x="1418" y="1375"/>
                      <a:pt x="1293" y="1456"/>
                      <a:pt x="1192" y="1560"/>
                    </a:cubicBezTo>
                    <a:cubicBezTo>
                      <a:pt x="1093" y="1663"/>
                      <a:pt x="1039" y="1801"/>
                      <a:pt x="1030" y="1945"/>
                    </a:cubicBezTo>
                    <a:cubicBezTo>
                      <a:pt x="1028" y="1959"/>
                      <a:pt x="1028" y="1974"/>
                      <a:pt x="1028" y="1988"/>
                    </a:cubicBezTo>
                    <a:cubicBezTo>
                      <a:pt x="1009" y="2006"/>
                      <a:pt x="986" y="2022"/>
                      <a:pt x="971" y="2043"/>
                    </a:cubicBezTo>
                    <a:cubicBezTo>
                      <a:pt x="960" y="2058"/>
                      <a:pt x="953" y="2076"/>
                      <a:pt x="943" y="2092"/>
                    </a:cubicBezTo>
                    <a:cubicBezTo>
                      <a:pt x="936" y="2070"/>
                      <a:pt x="932" y="2048"/>
                      <a:pt x="927" y="2026"/>
                    </a:cubicBezTo>
                    <a:cubicBezTo>
                      <a:pt x="943" y="1953"/>
                      <a:pt x="969" y="1883"/>
                      <a:pt x="998" y="1816"/>
                    </a:cubicBezTo>
                    <a:cubicBezTo>
                      <a:pt x="1026" y="1754"/>
                      <a:pt x="1056" y="1690"/>
                      <a:pt x="1092" y="1629"/>
                    </a:cubicBezTo>
                    <a:cubicBezTo>
                      <a:pt x="1129" y="1594"/>
                      <a:pt x="1167" y="1561"/>
                      <a:pt x="1203" y="1528"/>
                    </a:cubicBezTo>
                    <a:cubicBezTo>
                      <a:pt x="1294" y="1443"/>
                      <a:pt x="1390" y="1341"/>
                      <a:pt x="1521" y="1290"/>
                    </a:cubicBezTo>
                    <a:cubicBezTo>
                      <a:pt x="1558" y="1284"/>
                      <a:pt x="1594" y="1283"/>
                      <a:pt x="1630" y="1280"/>
                    </a:cubicBezTo>
                    <a:close/>
                    <a:moveTo>
                      <a:pt x="1134" y="605"/>
                    </a:moveTo>
                    <a:lnTo>
                      <a:pt x="1134" y="605"/>
                    </a:lnTo>
                    <a:cubicBezTo>
                      <a:pt x="1005" y="694"/>
                      <a:pt x="925" y="814"/>
                      <a:pt x="861" y="940"/>
                    </a:cubicBezTo>
                    <a:cubicBezTo>
                      <a:pt x="737" y="1016"/>
                      <a:pt x="627" y="1115"/>
                      <a:pt x="548" y="1239"/>
                    </a:cubicBezTo>
                    <a:cubicBezTo>
                      <a:pt x="424" y="1433"/>
                      <a:pt x="397" y="1651"/>
                      <a:pt x="401" y="1858"/>
                    </a:cubicBezTo>
                    <a:cubicBezTo>
                      <a:pt x="383" y="1938"/>
                      <a:pt x="376" y="2022"/>
                      <a:pt x="386" y="2105"/>
                    </a:cubicBezTo>
                    <a:cubicBezTo>
                      <a:pt x="377" y="2063"/>
                      <a:pt x="369" y="2022"/>
                      <a:pt x="362" y="1979"/>
                    </a:cubicBezTo>
                    <a:cubicBezTo>
                      <a:pt x="318" y="1697"/>
                      <a:pt x="305" y="1384"/>
                      <a:pt x="456" y="1111"/>
                    </a:cubicBezTo>
                    <a:cubicBezTo>
                      <a:pt x="594" y="865"/>
                      <a:pt x="841" y="686"/>
                      <a:pt x="1114" y="610"/>
                    </a:cubicBezTo>
                    <a:lnTo>
                      <a:pt x="1134" y="605"/>
                    </a:lnTo>
                    <a:close/>
                    <a:moveTo>
                      <a:pt x="1026" y="2066"/>
                    </a:moveTo>
                    <a:cubicBezTo>
                      <a:pt x="1030" y="2149"/>
                      <a:pt x="1050" y="2231"/>
                      <a:pt x="1092" y="2304"/>
                    </a:cubicBezTo>
                    <a:cubicBezTo>
                      <a:pt x="1083" y="2310"/>
                      <a:pt x="1074" y="2312"/>
                      <a:pt x="1067" y="2315"/>
                    </a:cubicBezTo>
                    <a:cubicBezTo>
                      <a:pt x="1037" y="2281"/>
                      <a:pt x="1009" y="2242"/>
                      <a:pt x="989" y="2201"/>
                    </a:cubicBezTo>
                    <a:lnTo>
                      <a:pt x="989" y="2180"/>
                    </a:lnTo>
                    <a:cubicBezTo>
                      <a:pt x="991" y="2150"/>
                      <a:pt x="1004" y="2107"/>
                      <a:pt x="1026" y="2066"/>
                    </a:cubicBezTo>
                    <a:close/>
                    <a:moveTo>
                      <a:pt x="1609" y="374"/>
                    </a:moveTo>
                    <a:cubicBezTo>
                      <a:pt x="1717" y="374"/>
                      <a:pt x="1825" y="384"/>
                      <a:pt x="1930" y="408"/>
                    </a:cubicBezTo>
                    <a:cubicBezTo>
                      <a:pt x="2061" y="439"/>
                      <a:pt x="2202" y="453"/>
                      <a:pt x="2325" y="522"/>
                    </a:cubicBezTo>
                    <a:cubicBezTo>
                      <a:pt x="2365" y="544"/>
                      <a:pt x="2399" y="570"/>
                      <a:pt x="2434" y="599"/>
                    </a:cubicBezTo>
                    <a:cubicBezTo>
                      <a:pt x="2367" y="587"/>
                      <a:pt x="2301" y="578"/>
                      <a:pt x="2235" y="572"/>
                    </a:cubicBezTo>
                    <a:cubicBezTo>
                      <a:pt x="2027" y="509"/>
                      <a:pt x="1813" y="468"/>
                      <a:pt x="1591" y="468"/>
                    </a:cubicBezTo>
                    <a:cubicBezTo>
                      <a:pt x="1584" y="468"/>
                      <a:pt x="1577" y="468"/>
                      <a:pt x="1569" y="468"/>
                    </a:cubicBezTo>
                    <a:cubicBezTo>
                      <a:pt x="1243" y="474"/>
                      <a:pt x="906" y="584"/>
                      <a:pt x="654" y="806"/>
                    </a:cubicBezTo>
                    <a:cubicBezTo>
                      <a:pt x="390" y="1031"/>
                      <a:pt x="287" y="1381"/>
                      <a:pt x="294" y="1696"/>
                    </a:cubicBezTo>
                    <a:cubicBezTo>
                      <a:pt x="295" y="1909"/>
                      <a:pt x="349" y="2132"/>
                      <a:pt x="395" y="2343"/>
                    </a:cubicBezTo>
                    <a:cubicBezTo>
                      <a:pt x="310" y="2264"/>
                      <a:pt x="240" y="2168"/>
                      <a:pt x="203" y="2062"/>
                    </a:cubicBezTo>
                    <a:cubicBezTo>
                      <a:pt x="141" y="1886"/>
                      <a:pt x="182" y="1704"/>
                      <a:pt x="211" y="1542"/>
                    </a:cubicBezTo>
                    <a:cubicBezTo>
                      <a:pt x="238" y="1377"/>
                      <a:pt x="287" y="1214"/>
                      <a:pt x="372" y="1070"/>
                    </a:cubicBezTo>
                    <a:cubicBezTo>
                      <a:pt x="457" y="927"/>
                      <a:pt x="562" y="795"/>
                      <a:pt x="689" y="689"/>
                    </a:cubicBezTo>
                    <a:cubicBezTo>
                      <a:pt x="801" y="595"/>
                      <a:pt x="914" y="499"/>
                      <a:pt x="1049" y="435"/>
                    </a:cubicBezTo>
                    <a:cubicBezTo>
                      <a:pt x="1064" y="430"/>
                      <a:pt x="1078" y="420"/>
                      <a:pt x="1094" y="413"/>
                    </a:cubicBezTo>
                    <a:cubicBezTo>
                      <a:pt x="1184" y="381"/>
                      <a:pt x="1276" y="378"/>
                      <a:pt x="1366" y="378"/>
                    </a:cubicBezTo>
                    <a:cubicBezTo>
                      <a:pt x="1391" y="378"/>
                      <a:pt x="1416" y="378"/>
                      <a:pt x="1441" y="378"/>
                    </a:cubicBezTo>
                    <a:cubicBezTo>
                      <a:pt x="1468" y="378"/>
                      <a:pt x="1494" y="377"/>
                      <a:pt x="1520" y="376"/>
                    </a:cubicBezTo>
                    <a:cubicBezTo>
                      <a:pt x="1550" y="375"/>
                      <a:pt x="1579" y="374"/>
                      <a:pt x="1609" y="374"/>
                    </a:cubicBezTo>
                    <a:close/>
                    <a:moveTo>
                      <a:pt x="1092" y="2343"/>
                    </a:moveTo>
                    <a:lnTo>
                      <a:pt x="1092" y="2343"/>
                    </a:lnTo>
                    <a:cubicBezTo>
                      <a:pt x="1104" y="2351"/>
                      <a:pt x="1114" y="2361"/>
                      <a:pt x="1125" y="2372"/>
                    </a:cubicBezTo>
                    <a:lnTo>
                      <a:pt x="1134" y="2387"/>
                    </a:lnTo>
                    <a:cubicBezTo>
                      <a:pt x="1119" y="2373"/>
                      <a:pt x="1106" y="2357"/>
                      <a:pt x="1092" y="2343"/>
                    </a:cubicBezTo>
                    <a:close/>
                    <a:moveTo>
                      <a:pt x="404" y="2190"/>
                    </a:moveTo>
                    <a:cubicBezTo>
                      <a:pt x="412" y="2224"/>
                      <a:pt x="426" y="2257"/>
                      <a:pt x="442" y="2290"/>
                    </a:cubicBezTo>
                    <a:cubicBezTo>
                      <a:pt x="446" y="2325"/>
                      <a:pt x="452" y="2358"/>
                      <a:pt x="456" y="2392"/>
                    </a:cubicBezTo>
                    <a:cubicBezTo>
                      <a:pt x="450" y="2387"/>
                      <a:pt x="444" y="2384"/>
                      <a:pt x="435" y="2380"/>
                    </a:cubicBezTo>
                    <a:cubicBezTo>
                      <a:pt x="424" y="2317"/>
                      <a:pt x="415" y="2253"/>
                      <a:pt x="404" y="2190"/>
                    </a:cubicBezTo>
                    <a:close/>
                    <a:moveTo>
                      <a:pt x="2750" y="2237"/>
                    </a:moveTo>
                    <a:cubicBezTo>
                      <a:pt x="2750" y="2275"/>
                      <a:pt x="2745" y="2311"/>
                      <a:pt x="2738" y="2350"/>
                    </a:cubicBezTo>
                    <a:cubicBezTo>
                      <a:pt x="2717" y="2362"/>
                      <a:pt x="2696" y="2374"/>
                      <a:pt x="2674" y="2387"/>
                    </a:cubicBezTo>
                    <a:cubicBezTo>
                      <a:pt x="2655" y="2395"/>
                      <a:pt x="2636" y="2402"/>
                      <a:pt x="2615" y="2412"/>
                    </a:cubicBezTo>
                    <a:cubicBezTo>
                      <a:pt x="2612" y="2413"/>
                      <a:pt x="2607" y="2414"/>
                      <a:pt x="2603" y="2416"/>
                    </a:cubicBezTo>
                    <a:cubicBezTo>
                      <a:pt x="2606" y="2414"/>
                      <a:pt x="2607" y="2413"/>
                      <a:pt x="2608" y="2413"/>
                    </a:cubicBezTo>
                    <a:cubicBezTo>
                      <a:pt x="2662" y="2362"/>
                      <a:pt x="2710" y="2303"/>
                      <a:pt x="2750" y="2237"/>
                    </a:cubicBezTo>
                    <a:close/>
                    <a:moveTo>
                      <a:pt x="2083" y="1850"/>
                    </a:moveTo>
                    <a:cubicBezTo>
                      <a:pt x="2122" y="1850"/>
                      <a:pt x="2160" y="1859"/>
                      <a:pt x="2193" y="1872"/>
                    </a:cubicBezTo>
                    <a:cubicBezTo>
                      <a:pt x="2213" y="1918"/>
                      <a:pt x="2226" y="1963"/>
                      <a:pt x="2228" y="2008"/>
                    </a:cubicBezTo>
                    <a:cubicBezTo>
                      <a:pt x="2241" y="2098"/>
                      <a:pt x="2206" y="2193"/>
                      <a:pt x="2164" y="2271"/>
                    </a:cubicBezTo>
                    <a:cubicBezTo>
                      <a:pt x="2127" y="2339"/>
                      <a:pt x="2072" y="2391"/>
                      <a:pt x="2012" y="2428"/>
                    </a:cubicBezTo>
                    <a:cubicBezTo>
                      <a:pt x="2009" y="2428"/>
                      <a:pt x="2006" y="2428"/>
                      <a:pt x="2003" y="2428"/>
                    </a:cubicBezTo>
                    <a:cubicBezTo>
                      <a:pt x="1990" y="2428"/>
                      <a:pt x="1977" y="2427"/>
                      <a:pt x="1964" y="2427"/>
                    </a:cubicBezTo>
                    <a:cubicBezTo>
                      <a:pt x="1973" y="2414"/>
                      <a:pt x="1979" y="2401"/>
                      <a:pt x="1988" y="2391"/>
                    </a:cubicBezTo>
                    <a:cubicBezTo>
                      <a:pt x="2021" y="2351"/>
                      <a:pt x="2061" y="2306"/>
                      <a:pt x="2077" y="2249"/>
                    </a:cubicBezTo>
                    <a:cubicBezTo>
                      <a:pt x="2095" y="2196"/>
                      <a:pt x="2109" y="2120"/>
                      <a:pt x="2091" y="2051"/>
                    </a:cubicBezTo>
                    <a:cubicBezTo>
                      <a:pt x="2083" y="2014"/>
                      <a:pt x="2061" y="1981"/>
                      <a:pt x="2034" y="1955"/>
                    </a:cubicBezTo>
                    <a:cubicBezTo>
                      <a:pt x="2012" y="1933"/>
                      <a:pt x="1988" y="1913"/>
                      <a:pt x="1964" y="1894"/>
                    </a:cubicBezTo>
                    <a:cubicBezTo>
                      <a:pt x="1959" y="1891"/>
                      <a:pt x="1955" y="1890"/>
                      <a:pt x="1950" y="1886"/>
                    </a:cubicBezTo>
                    <a:cubicBezTo>
                      <a:pt x="1992" y="1861"/>
                      <a:pt x="2038" y="1850"/>
                      <a:pt x="2083" y="1850"/>
                    </a:cubicBezTo>
                    <a:close/>
                    <a:moveTo>
                      <a:pt x="210" y="2248"/>
                    </a:moveTo>
                    <a:lnTo>
                      <a:pt x="210" y="2248"/>
                    </a:lnTo>
                    <a:cubicBezTo>
                      <a:pt x="226" y="2274"/>
                      <a:pt x="240" y="2299"/>
                      <a:pt x="261" y="2324"/>
                    </a:cubicBezTo>
                    <a:cubicBezTo>
                      <a:pt x="309" y="2377"/>
                      <a:pt x="362" y="2416"/>
                      <a:pt x="419" y="2449"/>
                    </a:cubicBezTo>
                    <a:cubicBezTo>
                      <a:pt x="423" y="2468"/>
                      <a:pt x="427" y="2487"/>
                      <a:pt x="431" y="2504"/>
                    </a:cubicBezTo>
                    <a:cubicBezTo>
                      <a:pt x="430" y="2500"/>
                      <a:pt x="424" y="2498"/>
                      <a:pt x="423" y="2497"/>
                    </a:cubicBezTo>
                    <a:cubicBezTo>
                      <a:pt x="413" y="2476"/>
                      <a:pt x="405" y="2454"/>
                      <a:pt x="386" y="2435"/>
                    </a:cubicBezTo>
                    <a:cubicBezTo>
                      <a:pt x="368" y="2416"/>
                      <a:pt x="321" y="2405"/>
                      <a:pt x="303" y="2380"/>
                    </a:cubicBezTo>
                    <a:cubicBezTo>
                      <a:pt x="287" y="2359"/>
                      <a:pt x="266" y="2333"/>
                      <a:pt x="241" y="2306"/>
                    </a:cubicBezTo>
                    <a:cubicBezTo>
                      <a:pt x="227" y="2289"/>
                      <a:pt x="207" y="2268"/>
                      <a:pt x="210" y="2248"/>
                    </a:cubicBezTo>
                    <a:close/>
                    <a:moveTo>
                      <a:pt x="452" y="2468"/>
                    </a:moveTo>
                    <a:cubicBezTo>
                      <a:pt x="459" y="2471"/>
                      <a:pt x="464" y="2475"/>
                      <a:pt x="470" y="2478"/>
                    </a:cubicBezTo>
                    <a:cubicBezTo>
                      <a:pt x="483" y="2553"/>
                      <a:pt x="503" y="2628"/>
                      <a:pt x="527" y="2703"/>
                    </a:cubicBezTo>
                    <a:cubicBezTo>
                      <a:pt x="519" y="2698"/>
                      <a:pt x="512" y="2694"/>
                      <a:pt x="507" y="2687"/>
                    </a:cubicBezTo>
                    <a:cubicBezTo>
                      <a:pt x="494" y="2666"/>
                      <a:pt x="496" y="2636"/>
                      <a:pt x="488" y="2614"/>
                    </a:cubicBezTo>
                    <a:cubicBezTo>
                      <a:pt x="479" y="2592"/>
                      <a:pt x="479" y="2567"/>
                      <a:pt x="472" y="2546"/>
                    </a:cubicBezTo>
                    <a:cubicBezTo>
                      <a:pt x="468" y="2540"/>
                      <a:pt x="461" y="2534"/>
                      <a:pt x="457" y="2530"/>
                    </a:cubicBezTo>
                    <a:cubicBezTo>
                      <a:pt x="459" y="2529"/>
                      <a:pt x="464" y="2529"/>
                      <a:pt x="461" y="2526"/>
                    </a:cubicBezTo>
                    <a:cubicBezTo>
                      <a:pt x="460" y="2505"/>
                      <a:pt x="455" y="2489"/>
                      <a:pt x="452" y="2468"/>
                    </a:cubicBezTo>
                    <a:close/>
                    <a:moveTo>
                      <a:pt x="1524" y="2896"/>
                    </a:moveTo>
                    <a:cubicBezTo>
                      <a:pt x="1639" y="2928"/>
                      <a:pt x="1756" y="2943"/>
                      <a:pt x="1873" y="2943"/>
                    </a:cubicBezTo>
                    <a:cubicBezTo>
                      <a:pt x="1883" y="2943"/>
                      <a:pt x="1893" y="2943"/>
                      <a:pt x="1902" y="2943"/>
                    </a:cubicBezTo>
                    <a:cubicBezTo>
                      <a:pt x="1928" y="2941"/>
                      <a:pt x="1957" y="2937"/>
                      <a:pt x="1984" y="2936"/>
                    </a:cubicBezTo>
                    <a:cubicBezTo>
                      <a:pt x="1986" y="2936"/>
                      <a:pt x="1986" y="2937"/>
                      <a:pt x="1986" y="2937"/>
                    </a:cubicBezTo>
                    <a:cubicBezTo>
                      <a:pt x="2028" y="2958"/>
                      <a:pt x="2069" y="3005"/>
                      <a:pt x="2113" y="3021"/>
                    </a:cubicBezTo>
                    <a:cubicBezTo>
                      <a:pt x="2129" y="3028"/>
                      <a:pt x="2143" y="3028"/>
                      <a:pt x="2158" y="3028"/>
                    </a:cubicBezTo>
                    <a:cubicBezTo>
                      <a:pt x="2147" y="3029"/>
                      <a:pt x="2136" y="3029"/>
                      <a:pt x="2124" y="3029"/>
                    </a:cubicBezTo>
                    <a:cubicBezTo>
                      <a:pt x="2022" y="3029"/>
                      <a:pt x="1911" y="3003"/>
                      <a:pt x="1795" y="2979"/>
                    </a:cubicBezTo>
                    <a:cubicBezTo>
                      <a:pt x="1700" y="2958"/>
                      <a:pt x="1611" y="2929"/>
                      <a:pt x="1524" y="2896"/>
                    </a:cubicBezTo>
                    <a:close/>
                    <a:moveTo>
                      <a:pt x="2808" y="3285"/>
                    </a:moveTo>
                    <a:lnTo>
                      <a:pt x="2808" y="3285"/>
                    </a:lnTo>
                    <a:cubicBezTo>
                      <a:pt x="2806" y="3288"/>
                      <a:pt x="2806" y="3291"/>
                      <a:pt x="2805" y="3294"/>
                    </a:cubicBezTo>
                    <a:cubicBezTo>
                      <a:pt x="2786" y="3316"/>
                      <a:pt x="2764" y="3332"/>
                      <a:pt x="2739" y="3349"/>
                    </a:cubicBezTo>
                    <a:cubicBezTo>
                      <a:pt x="2733" y="3352"/>
                      <a:pt x="2727" y="3353"/>
                      <a:pt x="2720" y="3353"/>
                    </a:cubicBezTo>
                    <a:cubicBezTo>
                      <a:pt x="2714" y="3353"/>
                      <a:pt x="2709" y="3353"/>
                      <a:pt x="2703" y="3352"/>
                    </a:cubicBezTo>
                    <a:cubicBezTo>
                      <a:pt x="2738" y="3331"/>
                      <a:pt x="2773" y="3307"/>
                      <a:pt x="2808" y="3285"/>
                    </a:cubicBezTo>
                    <a:close/>
                    <a:moveTo>
                      <a:pt x="1833" y="0"/>
                    </a:moveTo>
                    <a:cubicBezTo>
                      <a:pt x="1825" y="0"/>
                      <a:pt x="1817" y="1"/>
                      <a:pt x="1809" y="2"/>
                    </a:cubicBezTo>
                    <a:cubicBezTo>
                      <a:pt x="1767" y="9"/>
                      <a:pt x="1732" y="32"/>
                      <a:pt x="1696" y="54"/>
                    </a:cubicBezTo>
                    <a:cubicBezTo>
                      <a:pt x="1652" y="71"/>
                      <a:pt x="1609" y="91"/>
                      <a:pt x="1567" y="105"/>
                    </a:cubicBezTo>
                    <a:cubicBezTo>
                      <a:pt x="1527" y="119"/>
                      <a:pt x="1489" y="135"/>
                      <a:pt x="1451" y="156"/>
                    </a:cubicBezTo>
                    <a:cubicBezTo>
                      <a:pt x="1418" y="160"/>
                      <a:pt x="1383" y="164"/>
                      <a:pt x="1352" y="171"/>
                    </a:cubicBezTo>
                    <a:cubicBezTo>
                      <a:pt x="1173" y="207"/>
                      <a:pt x="1009" y="295"/>
                      <a:pt x="858" y="387"/>
                    </a:cubicBezTo>
                    <a:cubicBezTo>
                      <a:pt x="705" y="479"/>
                      <a:pt x="555" y="585"/>
                      <a:pt x="437" y="723"/>
                    </a:cubicBezTo>
                    <a:cubicBezTo>
                      <a:pt x="317" y="859"/>
                      <a:pt x="212" y="1012"/>
                      <a:pt x="145" y="1184"/>
                    </a:cubicBezTo>
                    <a:cubicBezTo>
                      <a:pt x="79" y="1356"/>
                      <a:pt x="62" y="1543"/>
                      <a:pt x="65" y="1729"/>
                    </a:cubicBezTo>
                    <a:cubicBezTo>
                      <a:pt x="66" y="1900"/>
                      <a:pt x="104" y="2083"/>
                      <a:pt x="203" y="2241"/>
                    </a:cubicBezTo>
                    <a:cubicBezTo>
                      <a:pt x="190" y="2245"/>
                      <a:pt x="185" y="2252"/>
                      <a:pt x="182" y="2259"/>
                    </a:cubicBezTo>
                    <a:cubicBezTo>
                      <a:pt x="155" y="2209"/>
                      <a:pt x="127" y="2158"/>
                      <a:pt x="101" y="2105"/>
                    </a:cubicBezTo>
                    <a:cubicBezTo>
                      <a:pt x="72" y="2046"/>
                      <a:pt x="33" y="1974"/>
                      <a:pt x="55" y="1908"/>
                    </a:cubicBezTo>
                    <a:cubicBezTo>
                      <a:pt x="57" y="1907"/>
                      <a:pt x="51" y="1906"/>
                      <a:pt x="45" y="1906"/>
                    </a:cubicBezTo>
                    <a:cubicBezTo>
                      <a:pt x="39" y="1906"/>
                      <a:pt x="33" y="1907"/>
                      <a:pt x="32" y="1908"/>
                    </a:cubicBezTo>
                    <a:cubicBezTo>
                      <a:pt x="0" y="1956"/>
                      <a:pt x="13" y="2003"/>
                      <a:pt x="28" y="2048"/>
                    </a:cubicBezTo>
                    <a:cubicBezTo>
                      <a:pt x="54" y="2118"/>
                      <a:pt x="108" y="2179"/>
                      <a:pt x="131" y="2244"/>
                    </a:cubicBezTo>
                    <a:cubicBezTo>
                      <a:pt x="155" y="2304"/>
                      <a:pt x="183" y="2362"/>
                      <a:pt x="218" y="2416"/>
                    </a:cubicBezTo>
                    <a:cubicBezTo>
                      <a:pt x="252" y="2475"/>
                      <a:pt x="283" y="2527"/>
                      <a:pt x="314" y="2581"/>
                    </a:cubicBezTo>
                    <a:lnTo>
                      <a:pt x="314" y="2582"/>
                    </a:lnTo>
                    <a:cubicBezTo>
                      <a:pt x="314" y="2588"/>
                      <a:pt x="313" y="2592"/>
                      <a:pt x="314" y="2596"/>
                    </a:cubicBezTo>
                    <a:cubicBezTo>
                      <a:pt x="321" y="2621"/>
                      <a:pt x="335" y="2641"/>
                      <a:pt x="342" y="2668"/>
                    </a:cubicBezTo>
                    <a:cubicBezTo>
                      <a:pt x="349" y="2705"/>
                      <a:pt x="355" y="2745"/>
                      <a:pt x="376" y="2775"/>
                    </a:cubicBezTo>
                    <a:cubicBezTo>
                      <a:pt x="390" y="2798"/>
                      <a:pt x="405" y="2820"/>
                      <a:pt x="420" y="2841"/>
                    </a:cubicBezTo>
                    <a:cubicBezTo>
                      <a:pt x="412" y="2856"/>
                      <a:pt x="400" y="2895"/>
                      <a:pt x="411" y="2915"/>
                    </a:cubicBezTo>
                    <a:cubicBezTo>
                      <a:pt x="424" y="2939"/>
                      <a:pt x="441" y="2959"/>
                      <a:pt x="457" y="2984"/>
                    </a:cubicBezTo>
                    <a:cubicBezTo>
                      <a:pt x="472" y="3006"/>
                      <a:pt x="512" y="3001"/>
                      <a:pt x="529" y="3020"/>
                    </a:cubicBezTo>
                    <a:cubicBezTo>
                      <a:pt x="547" y="3041"/>
                      <a:pt x="551" y="3080"/>
                      <a:pt x="570" y="3101"/>
                    </a:cubicBezTo>
                    <a:cubicBezTo>
                      <a:pt x="591" y="3120"/>
                      <a:pt x="616" y="3130"/>
                      <a:pt x="638" y="3148"/>
                    </a:cubicBezTo>
                    <a:cubicBezTo>
                      <a:pt x="658" y="3164"/>
                      <a:pt x="672" y="3196"/>
                      <a:pt x="695" y="3211"/>
                    </a:cubicBezTo>
                    <a:cubicBezTo>
                      <a:pt x="719" y="3225"/>
                      <a:pt x="750" y="3221"/>
                      <a:pt x="775" y="3233"/>
                    </a:cubicBezTo>
                    <a:lnTo>
                      <a:pt x="790" y="3239"/>
                    </a:lnTo>
                    <a:cubicBezTo>
                      <a:pt x="823" y="3283"/>
                      <a:pt x="845" y="3349"/>
                      <a:pt x="892" y="3382"/>
                    </a:cubicBezTo>
                    <a:cubicBezTo>
                      <a:pt x="943" y="3419"/>
                      <a:pt x="1001" y="3451"/>
                      <a:pt x="1057" y="3482"/>
                    </a:cubicBezTo>
                    <a:cubicBezTo>
                      <a:pt x="1115" y="3514"/>
                      <a:pt x="1187" y="3508"/>
                      <a:pt x="1246" y="3530"/>
                    </a:cubicBezTo>
                    <a:cubicBezTo>
                      <a:pt x="1305" y="3557"/>
                      <a:pt x="1363" y="3596"/>
                      <a:pt x="1428" y="3614"/>
                    </a:cubicBezTo>
                    <a:cubicBezTo>
                      <a:pt x="1491" y="3628"/>
                      <a:pt x="1556" y="3635"/>
                      <a:pt x="1622" y="3641"/>
                    </a:cubicBezTo>
                    <a:cubicBezTo>
                      <a:pt x="1686" y="3649"/>
                      <a:pt x="1752" y="3668"/>
                      <a:pt x="1820" y="3669"/>
                    </a:cubicBezTo>
                    <a:cubicBezTo>
                      <a:pt x="1886" y="3668"/>
                      <a:pt x="1950" y="3647"/>
                      <a:pt x="2015" y="3638"/>
                    </a:cubicBezTo>
                    <a:cubicBezTo>
                      <a:pt x="2081" y="3631"/>
                      <a:pt x="2143" y="3605"/>
                      <a:pt x="2206" y="3590"/>
                    </a:cubicBezTo>
                    <a:cubicBezTo>
                      <a:pt x="2270" y="3574"/>
                      <a:pt x="2344" y="3591"/>
                      <a:pt x="2407" y="3569"/>
                    </a:cubicBezTo>
                    <a:cubicBezTo>
                      <a:pt x="2483" y="3541"/>
                      <a:pt x="2537" y="3466"/>
                      <a:pt x="2600" y="3423"/>
                    </a:cubicBezTo>
                    <a:cubicBezTo>
                      <a:pt x="2607" y="3435"/>
                      <a:pt x="2617" y="3451"/>
                      <a:pt x="2619" y="3451"/>
                    </a:cubicBezTo>
                    <a:cubicBezTo>
                      <a:pt x="2619" y="3451"/>
                      <a:pt x="2619" y="3451"/>
                      <a:pt x="2619" y="3451"/>
                    </a:cubicBezTo>
                    <a:cubicBezTo>
                      <a:pt x="2639" y="3433"/>
                      <a:pt x="2648" y="3405"/>
                      <a:pt x="2676" y="3404"/>
                    </a:cubicBezTo>
                    <a:cubicBezTo>
                      <a:pt x="2677" y="3404"/>
                      <a:pt x="2679" y="3404"/>
                      <a:pt x="2681" y="3404"/>
                    </a:cubicBezTo>
                    <a:cubicBezTo>
                      <a:pt x="2708" y="3404"/>
                      <a:pt x="2746" y="3423"/>
                      <a:pt x="2778" y="3426"/>
                    </a:cubicBezTo>
                    <a:cubicBezTo>
                      <a:pt x="2811" y="3429"/>
                      <a:pt x="2856" y="3453"/>
                      <a:pt x="2889" y="3453"/>
                    </a:cubicBezTo>
                    <a:cubicBezTo>
                      <a:pt x="2922" y="3453"/>
                      <a:pt x="2939" y="3433"/>
                      <a:pt x="2965" y="3424"/>
                    </a:cubicBezTo>
                    <a:cubicBezTo>
                      <a:pt x="2992" y="3413"/>
                      <a:pt x="3006" y="3386"/>
                      <a:pt x="3032" y="3374"/>
                    </a:cubicBezTo>
                    <a:cubicBezTo>
                      <a:pt x="3058" y="3363"/>
                      <a:pt x="3097" y="3364"/>
                      <a:pt x="3122" y="3346"/>
                    </a:cubicBezTo>
                    <a:cubicBezTo>
                      <a:pt x="3145" y="3331"/>
                      <a:pt x="3182" y="3328"/>
                      <a:pt x="3204" y="3307"/>
                    </a:cubicBezTo>
                    <a:cubicBezTo>
                      <a:pt x="3226" y="3288"/>
                      <a:pt x="3221" y="3241"/>
                      <a:pt x="3240" y="3221"/>
                    </a:cubicBezTo>
                    <a:lnTo>
                      <a:pt x="3299" y="3157"/>
                    </a:lnTo>
                    <a:cubicBezTo>
                      <a:pt x="3317" y="3137"/>
                      <a:pt x="3350" y="3126"/>
                      <a:pt x="3369" y="3104"/>
                    </a:cubicBezTo>
                    <a:cubicBezTo>
                      <a:pt x="3390" y="3083"/>
                      <a:pt x="3418" y="3069"/>
                      <a:pt x="3437" y="3047"/>
                    </a:cubicBezTo>
                    <a:cubicBezTo>
                      <a:pt x="3455" y="3025"/>
                      <a:pt x="3479" y="3006"/>
                      <a:pt x="3496" y="2984"/>
                    </a:cubicBezTo>
                    <a:cubicBezTo>
                      <a:pt x="3514" y="2959"/>
                      <a:pt x="3512" y="2925"/>
                      <a:pt x="3533" y="2903"/>
                    </a:cubicBezTo>
                    <a:cubicBezTo>
                      <a:pt x="3551" y="2881"/>
                      <a:pt x="3583" y="2867"/>
                      <a:pt x="3603" y="2844"/>
                    </a:cubicBezTo>
                    <a:cubicBezTo>
                      <a:pt x="3623" y="2822"/>
                      <a:pt x="3650" y="2802"/>
                      <a:pt x="3667" y="2779"/>
                    </a:cubicBezTo>
                    <a:cubicBezTo>
                      <a:pt x="3686" y="2754"/>
                      <a:pt x="3679" y="2718"/>
                      <a:pt x="3691" y="2691"/>
                    </a:cubicBezTo>
                    <a:cubicBezTo>
                      <a:pt x="3705" y="2662"/>
                      <a:pt x="3720" y="2633"/>
                      <a:pt x="3722" y="2599"/>
                    </a:cubicBezTo>
                    <a:cubicBezTo>
                      <a:pt x="3723" y="2564"/>
                      <a:pt x="3700" y="2519"/>
                      <a:pt x="3698" y="2485"/>
                    </a:cubicBezTo>
                    <a:cubicBezTo>
                      <a:pt x="3696" y="2449"/>
                      <a:pt x="3693" y="2414"/>
                      <a:pt x="3685" y="2379"/>
                    </a:cubicBezTo>
                    <a:cubicBezTo>
                      <a:pt x="3678" y="2347"/>
                      <a:pt x="3657" y="2310"/>
                      <a:pt x="3693" y="2292"/>
                    </a:cubicBezTo>
                    <a:cubicBezTo>
                      <a:pt x="3694" y="2292"/>
                      <a:pt x="3675" y="2285"/>
                      <a:pt x="3671" y="2285"/>
                    </a:cubicBezTo>
                    <a:cubicBezTo>
                      <a:pt x="3671" y="2285"/>
                      <a:pt x="3671" y="2285"/>
                      <a:pt x="3671" y="2285"/>
                    </a:cubicBezTo>
                    <a:cubicBezTo>
                      <a:pt x="3631" y="2292"/>
                      <a:pt x="3632" y="2311"/>
                      <a:pt x="3636" y="2333"/>
                    </a:cubicBezTo>
                    <a:cubicBezTo>
                      <a:pt x="3640" y="2366"/>
                      <a:pt x="3668" y="2406"/>
                      <a:pt x="3661" y="2435"/>
                    </a:cubicBezTo>
                    <a:cubicBezTo>
                      <a:pt x="3657" y="2463"/>
                      <a:pt x="3658" y="2491"/>
                      <a:pt x="3654" y="2520"/>
                    </a:cubicBezTo>
                    <a:cubicBezTo>
                      <a:pt x="3651" y="2551"/>
                      <a:pt x="3646" y="2578"/>
                      <a:pt x="3636" y="2603"/>
                    </a:cubicBezTo>
                    <a:cubicBezTo>
                      <a:pt x="3624" y="2629"/>
                      <a:pt x="3569" y="2635"/>
                      <a:pt x="3551" y="2657"/>
                    </a:cubicBezTo>
                    <a:cubicBezTo>
                      <a:pt x="3535" y="2679"/>
                      <a:pt x="3523" y="2705"/>
                      <a:pt x="3501" y="2724"/>
                    </a:cubicBezTo>
                    <a:cubicBezTo>
                      <a:pt x="3479" y="2743"/>
                      <a:pt x="3462" y="2765"/>
                      <a:pt x="3437" y="2782"/>
                    </a:cubicBezTo>
                    <a:cubicBezTo>
                      <a:pt x="3412" y="2800"/>
                      <a:pt x="3416" y="2834"/>
                      <a:pt x="3390" y="2851"/>
                    </a:cubicBezTo>
                    <a:cubicBezTo>
                      <a:pt x="3379" y="2859"/>
                      <a:pt x="3358" y="2859"/>
                      <a:pt x="3337" y="2859"/>
                    </a:cubicBezTo>
                    <a:cubicBezTo>
                      <a:pt x="3316" y="2859"/>
                      <a:pt x="3296" y="2859"/>
                      <a:pt x="3285" y="2867"/>
                    </a:cubicBezTo>
                    <a:cubicBezTo>
                      <a:pt x="3262" y="2884"/>
                      <a:pt x="3247" y="2896"/>
                      <a:pt x="3226" y="2911"/>
                    </a:cubicBezTo>
                    <a:cubicBezTo>
                      <a:pt x="3207" y="2925"/>
                      <a:pt x="3217" y="2963"/>
                      <a:pt x="3196" y="2977"/>
                    </a:cubicBezTo>
                    <a:cubicBezTo>
                      <a:pt x="3182" y="2985"/>
                      <a:pt x="3163" y="2988"/>
                      <a:pt x="3144" y="2994"/>
                    </a:cubicBezTo>
                    <a:cubicBezTo>
                      <a:pt x="3138" y="2989"/>
                      <a:pt x="3131" y="2986"/>
                      <a:pt x="3128" y="2986"/>
                    </a:cubicBezTo>
                    <a:cubicBezTo>
                      <a:pt x="3126" y="2986"/>
                      <a:pt x="3125" y="2986"/>
                      <a:pt x="3124" y="2987"/>
                    </a:cubicBezTo>
                    <a:cubicBezTo>
                      <a:pt x="3116" y="2998"/>
                      <a:pt x="3109" y="3007"/>
                      <a:pt x="3101" y="3020"/>
                    </a:cubicBezTo>
                    <a:cubicBezTo>
                      <a:pt x="3090" y="3030"/>
                      <a:pt x="3080" y="3042"/>
                      <a:pt x="3067" y="3050"/>
                    </a:cubicBezTo>
                    <a:cubicBezTo>
                      <a:pt x="3047" y="3064"/>
                      <a:pt x="3017" y="3067"/>
                      <a:pt x="2998" y="3080"/>
                    </a:cubicBezTo>
                    <a:cubicBezTo>
                      <a:pt x="2979" y="3094"/>
                      <a:pt x="2976" y="3123"/>
                      <a:pt x="2958" y="3137"/>
                    </a:cubicBezTo>
                    <a:cubicBezTo>
                      <a:pt x="2951" y="3142"/>
                      <a:pt x="2944" y="3151"/>
                      <a:pt x="2939" y="3159"/>
                    </a:cubicBezTo>
                    <a:cubicBezTo>
                      <a:pt x="2890" y="3177"/>
                      <a:pt x="2838" y="3188"/>
                      <a:pt x="2793" y="3206"/>
                    </a:cubicBezTo>
                    <a:cubicBezTo>
                      <a:pt x="2749" y="3218"/>
                      <a:pt x="2702" y="3221"/>
                      <a:pt x="2655" y="3226"/>
                    </a:cubicBezTo>
                    <a:cubicBezTo>
                      <a:pt x="2702" y="3204"/>
                      <a:pt x="2749" y="3181"/>
                      <a:pt x="2790" y="3146"/>
                    </a:cubicBezTo>
                    <a:cubicBezTo>
                      <a:pt x="2812" y="3129"/>
                      <a:pt x="2831" y="3108"/>
                      <a:pt x="2849" y="3085"/>
                    </a:cubicBezTo>
                    <a:cubicBezTo>
                      <a:pt x="2868" y="3076"/>
                      <a:pt x="2888" y="3068"/>
                      <a:pt x="2904" y="3057"/>
                    </a:cubicBezTo>
                    <a:cubicBezTo>
                      <a:pt x="2956" y="3027"/>
                      <a:pt x="3007" y="2994"/>
                      <a:pt x="3058" y="2958"/>
                    </a:cubicBezTo>
                    <a:cubicBezTo>
                      <a:pt x="3104" y="2918"/>
                      <a:pt x="3137" y="2864"/>
                      <a:pt x="3184" y="2823"/>
                    </a:cubicBezTo>
                    <a:cubicBezTo>
                      <a:pt x="3230" y="2785"/>
                      <a:pt x="3285" y="2750"/>
                      <a:pt x="3329" y="2705"/>
                    </a:cubicBezTo>
                    <a:cubicBezTo>
                      <a:pt x="3372" y="2658"/>
                      <a:pt x="3420" y="2615"/>
                      <a:pt x="3459" y="2562"/>
                    </a:cubicBezTo>
                    <a:cubicBezTo>
                      <a:pt x="3493" y="2511"/>
                      <a:pt x="3507" y="2447"/>
                      <a:pt x="3529" y="2390"/>
                    </a:cubicBezTo>
                    <a:cubicBezTo>
                      <a:pt x="3558" y="2352"/>
                      <a:pt x="3591" y="2317"/>
                      <a:pt x="3613" y="2273"/>
                    </a:cubicBezTo>
                    <a:cubicBezTo>
                      <a:pt x="3639" y="2227"/>
                      <a:pt x="3636" y="2169"/>
                      <a:pt x="3653" y="2120"/>
                    </a:cubicBezTo>
                    <a:cubicBezTo>
                      <a:pt x="3668" y="2065"/>
                      <a:pt x="3686" y="2008"/>
                      <a:pt x="3682" y="1949"/>
                    </a:cubicBezTo>
                    <a:cubicBezTo>
                      <a:pt x="3679" y="1891"/>
                      <a:pt x="3646" y="1831"/>
                      <a:pt x="3632" y="1776"/>
                    </a:cubicBezTo>
                    <a:cubicBezTo>
                      <a:pt x="3624" y="1734"/>
                      <a:pt x="3610" y="1697"/>
                      <a:pt x="3592" y="1659"/>
                    </a:cubicBezTo>
                    <a:cubicBezTo>
                      <a:pt x="3610" y="1584"/>
                      <a:pt x="3625" y="1509"/>
                      <a:pt x="3627" y="1432"/>
                    </a:cubicBezTo>
                    <a:cubicBezTo>
                      <a:pt x="3629" y="1341"/>
                      <a:pt x="3596" y="1254"/>
                      <a:pt x="3577" y="1170"/>
                    </a:cubicBezTo>
                    <a:cubicBezTo>
                      <a:pt x="3557" y="1075"/>
                      <a:pt x="3528" y="982"/>
                      <a:pt x="3479" y="896"/>
                    </a:cubicBezTo>
                    <a:cubicBezTo>
                      <a:pt x="3427" y="812"/>
                      <a:pt x="3350" y="749"/>
                      <a:pt x="3285" y="682"/>
                    </a:cubicBezTo>
                    <a:cubicBezTo>
                      <a:pt x="3233" y="627"/>
                      <a:pt x="3175" y="578"/>
                      <a:pt x="3115" y="537"/>
                    </a:cubicBezTo>
                    <a:cubicBezTo>
                      <a:pt x="3082" y="493"/>
                      <a:pt x="3046" y="449"/>
                      <a:pt x="3010" y="408"/>
                    </a:cubicBezTo>
                    <a:cubicBezTo>
                      <a:pt x="2969" y="364"/>
                      <a:pt x="2903" y="349"/>
                      <a:pt x="2856" y="311"/>
                    </a:cubicBezTo>
                    <a:cubicBezTo>
                      <a:pt x="2812" y="273"/>
                      <a:pt x="2773" y="215"/>
                      <a:pt x="2721" y="185"/>
                    </a:cubicBezTo>
                    <a:cubicBezTo>
                      <a:pt x="2667" y="152"/>
                      <a:pt x="2607" y="133"/>
                      <a:pt x="2551" y="108"/>
                    </a:cubicBezTo>
                    <a:cubicBezTo>
                      <a:pt x="2491" y="84"/>
                      <a:pt x="2439" y="46"/>
                      <a:pt x="2377" y="32"/>
                    </a:cubicBezTo>
                    <a:cubicBezTo>
                      <a:pt x="2315" y="16"/>
                      <a:pt x="2249" y="22"/>
                      <a:pt x="2187" y="18"/>
                    </a:cubicBezTo>
                    <a:cubicBezTo>
                      <a:pt x="2172" y="17"/>
                      <a:pt x="2158" y="16"/>
                      <a:pt x="2143" y="16"/>
                    </a:cubicBezTo>
                    <a:cubicBezTo>
                      <a:pt x="2095" y="16"/>
                      <a:pt x="2047" y="22"/>
                      <a:pt x="2000" y="22"/>
                    </a:cubicBezTo>
                    <a:cubicBezTo>
                      <a:pt x="1998" y="23"/>
                      <a:pt x="1995" y="23"/>
                      <a:pt x="1993" y="23"/>
                    </a:cubicBezTo>
                    <a:cubicBezTo>
                      <a:pt x="1941" y="23"/>
                      <a:pt x="1886" y="0"/>
                      <a:pt x="1833"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29"/>
              <p:cNvSpPr/>
              <p:nvPr/>
            </p:nvSpPr>
            <p:spPr>
              <a:xfrm>
                <a:off x="1142125" y="4038300"/>
                <a:ext cx="93225" cy="91750"/>
              </a:xfrm>
              <a:custGeom>
                <a:rect b="b" l="l" r="r" t="t"/>
                <a:pathLst>
                  <a:path extrusionOk="0" h="3670" w="3729">
                    <a:moveTo>
                      <a:pt x="1006" y="315"/>
                    </a:moveTo>
                    <a:cubicBezTo>
                      <a:pt x="1010" y="315"/>
                      <a:pt x="1015" y="315"/>
                      <a:pt x="1019" y="316"/>
                    </a:cubicBezTo>
                    <a:cubicBezTo>
                      <a:pt x="985" y="339"/>
                      <a:pt x="949" y="361"/>
                      <a:pt x="915" y="383"/>
                    </a:cubicBezTo>
                    <a:cubicBezTo>
                      <a:pt x="916" y="380"/>
                      <a:pt x="916" y="376"/>
                      <a:pt x="919" y="375"/>
                    </a:cubicBezTo>
                    <a:cubicBezTo>
                      <a:pt x="937" y="353"/>
                      <a:pt x="960" y="335"/>
                      <a:pt x="983" y="320"/>
                    </a:cubicBezTo>
                    <a:cubicBezTo>
                      <a:pt x="991" y="316"/>
                      <a:pt x="998" y="315"/>
                      <a:pt x="1006" y="315"/>
                    </a:cubicBezTo>
                    <a:close/>
                    <a:moveTo>
                      <a:pt x="1594" y="638"/>
                    </a:moveTo>
                    <a:cubicBezTo>
                      <a:pt x="1697" y="638"/>
                      <a:pt x="1810" y="665"/>
                      <a:pt x="1927" y="690"/>
                    </a:cubicBezTo>
                    <a:cubicBezTo>
                      <a:pt x="2022" y="711"/>
                      <a:pt x="2112" y="739"/>
                      <a:pt x="2200" y="773"/>
                    </a:cubicBezTo>
                    <a:cubicBezTo>
                      <a:pt x="2087" y="742"/>
                      <a:pt x="1972" y="725"/>
                      <a:pt x="1859" y="725"/>
                    </a:cubicBezTo>
                    <a:cubicBezTo>
                      <a:pt x="1847" y="725"/>
                      <a:pt x="1834" y="725"/>
                      <a:pt x="1821" y="726"/>
                    </a:cubicBezTo>
                    <a:cubicBezTo>
                      <a:pt x="1794" y="727"/>
                      <a:pt x="1766" y="731"/>
                      <a:pt x="1739" y="733"/>
                    </a:cubicBezTo>
                    <a:cubicBezTo>
                      <a:pt x="1737" y="733"/>
                      <a:pt x="1737" y="731"/>
                      <a:pt x="1737" y="731"/>
                    </a:cubicBezTo>
                    <a:cubicBezTo>
                      <a:pt x="1696" y="711"/>
                      <a:pt x="1655" y="664"/>
                      <a:pt x="1610" y="646"/>
                    </a:cubicBezTo>
                    <a:cubicBezTo>
                      <a:pt x="1594" y="639"/>
                      <a:pt x="1581" y="639"/>
                      <a:pt x="1565" y="639"/>
                    </a:cubicBezTo>
                    <a:cubicBezTo>
                      <a:pt x="1575" y="639"/>
                      <a:pt x="1584" y="638"/>
                      <a:pt x="1594" y="638"/>
                    </a:cubicBezTo>
                    <a:close/>
                    <a:moveTo>
                      <a:pt x="3196" y="967"/>
                    </a:moveTo>
                    <a:lnTo>
                      <a:pt x="3196" y="967"/>
                    </a:lnTo>
                    <a:cubicBezTo>
                      <a:pt x="3205" y="972"/>
                      <a:pt x="3211" y="975"/>
                      <a:pt x="3217" y="982"/>
                    </a:cubicBezTo>
                    <a:cubicBezTo>
                      <a:pt x="3228" y="1002"/>
                      <a:pt x="3227" y="1031"/>
                      <a:pt x="3235" y="1055"/>
                    </a:cubicBezTo>
                    <a:cubicBezTo>
                      <a:pt x="3244" y="1077"/>
                      <a:pt x="3244" y="1101"/>
                      <a:pt x="3251" y="1122"/>
                    </a:cubicBezTo>
                    <a:cubicBezTo>
                      <a:pt x="3254" y="1129"/>
                      <a:pt x="3261" y="1133"/>
                      <a:pt x="3266" y="1139"/>
                    </a:cubicBezTo>
                    <a:cubicBezTo>
                      <a:pt x="3265" y="1140"/>
                      <a:pt x="3260" y="1140"/>
                      <a:pt x="3261" y="1143"/>
                    </a:cubicBezTo>
                    <a:cubicBezTo>
                      <a:pt x="3262" y="1163"/>
                      <a:pt x="3268" y="1180"/>
                      <a:pt x="3272" y="1201"/>
                    </a:cubicBezTo>
                    <a:cubicBezTo>
                      <a:pt x="3265" y="1198"/>
                      <a:pt x="3260" y="1194"/>
                      <a:pt x="3253" y="1191"/>
                    </a:cubicBezTo>
                    <a:cubicBezTo>
                      <a:pt x="3239" y="1115"/>
                      <a:pt x="3220" y="1041"/>
                      <a:pt x="3196" y="967"/>
                    </a:cubicBezTo>
                    <a:close/>
                    <a:moveTo>
                      <a:pt x="2588" y="1283"/>
                    </a:moveTo>
                    <a:lnTo>
                      <a:pt x="2588" y="1283"/>
                    </a:lnTo>
                    <a:cubicBezTo>
                      <a:pt x="2605" y="1297"/>
                      <a:pt x="2618" y="1312"/>
                      <a:pt x="2632" y="1328"/>
                    </a:cubicBezTo>
                    <a:cubicBezTo>
                      <a:pt x="2620" y="1319"/>
                      <a:pt x="2609" y="1309"/>
                      <a:pt x="2599" y="1298"/>
                    </a:cubicBezTo>
                    <a:lnTo>
                      <a:pt x="2588" y="1283"/>
                    </a:lnTo>
                    <a:close/>
                    <a:moveTo>
                      <a:pt x="3293" y="1163"/>
                    </a:moveTo>
                    <a:cubicBezTo>
                      <a:pt x="3294" y="1166"/>
                      <a:pt x="3297" y="1167"/>
                      <a:pt x="3299" y="1169"/>
                    </a:cubicBezTo>
                    <a:cubicBezTo>
                      <a:pt x="3309" y="1192"/>
                      <a:pt x="3317" y="1213"/>
                      <a:pt x="3337" y="1232"/>
                    </a:cubicBezTo>
                    <a:cubicBezTo>
                      <a:pt x="3356" y="1250"/>
                      <a:pt x="3403" y="1262"/>
                      <a:pt x="3419" y="1287"/>
                    </a:cubicBezTo>
                    <a:cubicBezTo>
                      <a:pt x="3437" y="1308"/>
                      <a:pt x="3458" y="1333"/>
                      <a:pt x="3481" y="1360"/>
                    </a:cubicBezTo>
                    <a:cubicBezTo>
                      <a:pt x="3495" y="1378"/>
                      <a:pt x="3516" y="1399"/>
                      <a:pt x="3514" y="1419"/>
                    </a:cubicBezTo>
                    <a:cubicBezTo>
                      <a:pt x="3496" y="1393"/>
                      <a:pt x="3483" y="1367"/>
                      <a:pt x="3462" y="1344"/>
                    </a:cubicBezTo>
                    <a:cubicBezTo>
                      <a:pt x="3414" y="1290"/>
                      <a:pt x="3361" y="1250"/>
                      <a:pt x="3304" y="1218"/>
                    </a:cubicBezTo>
                    <a:cubicBezTo>
                      <a:pt x="3301" y="1199"/>
                      <a:pt x="3295" y="1180"/>
                      <a:pt x="3293" y="1163"/>
                    </a:cubicBezTo>
                    <a:close/>
                    <a:moveTo>
                      <a:pt x="1120" y="1253"/>
                    </a:moveTo>
                    <a:cubicBezTo>
                      <a:pt x="1118" y="1254"/>
                      <a:pt x="1115" y="1256"/>
                      <a:pt x="1114" y="1256"/>
                    </a:cubicBezTo>
                    <a:cubicBezTo>
                      <a:pt x="1060" y="1305"/>
                      <a:pt x="1012" y="1366"/>
                      <a:pt x="974" y="1432"/>
                    </a:cubicBezTo>
                    <a:cubicBezTo>
                      <a:pt x="974" y="1393"/>
                      <a:pt x="978" y="1357"/>
                      <a:pt x="985" y="1319"/>
                    </a:cubicBezTo>
                    <a:cubicBezTo>
                      <a:pt x="1005" y="1305"/>
                      <a:pt x="1026" y="1294"/>
                      <a:pt x="1049" y="1282"/>
                    </a:cubicBezTo>
                    <a:cubicBezTo>
                      <a:pt x="1067" y="1272"/>
                      <a:pt x="1087" y="1267"/>
                      <a:pt x="1107" y="1257"/>
                    </a:cubicBezTo>
                    <a:cubicBezTo>
                      <a:pt x="1111" y="1256"/>
                      <a:pt x="1115" y="1254"/>
                      <a:pt x="1120" y="1253"/>
                    </a:cubicBezTo>
                    <a:close/>
                    <a:moveTo>
                      <a:pt x="3266" y="1278"/>
                    </a:moveTo>
                    <a:lnTo>
                      <a:pt x="3266" y="1278"/>
                    </a:lnTo>
                    <a:cubicBezTo>
                      <a:pt x="3273" y="1283"/>
                      <a:pt x="3280" y="1287"/>
                      <a:pt x="3286" y="1291"/>
                    </a:cubicBezTo>
                    <a:cubicBezTo>
                      <a:pt x="3299" y="1352"/>
                      <a:pt x="3308" y="1418"/>
                      <a:pt x="3320" y="1479"/>
                    </a:cubicBezTo>
                    <a:cubicBezTo>
                      <a:pt x="3310" y="1444"/>
                      <a:pt x="3297" y="1410"/>
                      <a:pt x="3280" y="1379"/>
                    </a:cubicBezTo>
                    <a:cubicBezTo>
                      <a:pt x="3276" y="1345"/>
                      <a:pt x="3272" y="1311"/>
                      <a:pt x="3266" y="1278"/>
                    </a:cubicBezTo>
                    <a:close/>
                    <a:moveTo>
                      <a:pt x="2655" y="1353"/>
                    </a:moveTo>
                    <a:cubicBezTo>
                      <a:pt x="2687" y="1388"/>
                      <a:pt x="2715" y="1426"/>
                      <a:pt x="2735" y="1467"/>
                    </a:cubicBezTo>
                    <a:lnTo>
                      <a:pt x="2735" y="1488"/>
                    </a:lnTo>
                    <a:cubicBezTo>
                      <a:pt x="2731" y="1518"/>
                      <a:pt x="2719" y="1560"/>
                      <a:pt x="2697" y="1601"/>
                    </a:cubicBezTo>
                    <a:cubicBezTo>
                      <a:pt x="2694" y="1518"/>
                      <a:pt x="2673" y="1436"/>
                      <a:pt x="2632" y="1364"/>
                    </a:cubicBezTo>
                    <a:cubicBezTo>
                      <a:pt x="2640" y="1360"/>
                      <a:pt x="2649" y="1357"/>
                      <a:pt x="2655" y="1353"/>
                    </a:cubicBezTo>
                    <a:close/>
                    <a:moveTo>
                      <a:pt x="1723" y="1239"/>
                    </a:moveTo>
                    <a:cubicBezTo>
                      <a:pt x="1734" y="1239"/>
                      <a:pt x="1746" y="1242"/>
                      <a:pt x="1760" y="1242"/>
                    </a:cubicBezTo>
                    <a:cubicBezTo>
                      <a:pt x="1751" y="1254"/>
                      <a:pt x="1744" y="1268"/>
                      <a:pt x="1735" y="1278"/>
                    </a:cubicBezTo>
                    <a:cubicBezTo>
                      <a:pt x="1702" y="1317"/>
                      <a:pt x="1663" y="1363"/>
                      <a:pt x="1645" y="1419"/>
                    </a:cubicBezTo>
                    <a:cubicBezTo>
                      <a:pt x="1629" y="1473"/>
                      <a:pt x="1615" y="1549"/>
                      <a:pt x="1632" y="1617"/>
                    </a:cubicBezTo>
                    <a:cubicBezTo>
                      <a:pt x="1641" y="1655"/>
                      <a:pt x="1663" y="1688"/>
                      <a:pt x="1688" y="1714"/>
                    </a:cubicBezTo>
                    <a:cubicBezTo>
                      <a:pt x="1711" y="1736"/>
                      <a:pt x="1735" y="1755"/>
                      <a:pt x="1760" y="1773"/>
                    </a:cubicBezTo>
                    <a:cubicBezTo>
                      <a:pt x="1764" y="1777"/>
                      <a:pt x="1768" y="1779"/>
                      <a:pt x="1773" y="1783"/>
                    </a:cubicBezTo>
                    <a:cubicBezTo>
                      <a:pt x="1730" y="1807"/>
                      <a:pt x="1684" y="1818"/>
                      <a:pt x="1639" y="1818"/>
                    </a:cubicBezTo>
                    <a:cubicBezTo>
                      <a:pt x="1600" y="1818"/>
                      <a:pt x="1563" y="1810"/>
                      <a:pt x="1530" y="1796"/>
                    </a:cubicBezTo>
                    <a:cubicBezTo>
                      <a:pt x="1509" y="1751"/>
                      <a:pt x="1498" y="1704"/>
                      <a:pt x="1494" y="1660"/>
                    </a:cubicBezTo>
                    <a:cubicBezTo>
                      <a:pt x="1483" y="1571"/>
                      <a:pt x="1517" y="1476"/>
                      <a:pt x="1560" y="1397"/>
                    </a:cubicBezTo>
                    <a:cubicBezTo>
                      <a:pt x="1596" y="1330"/>
                      <a:pt x="1651" y="1278"/>
                      <a:pt x="1711" y="1240"/>
                    </a:cubicBezTo>
                    <a:cubicBezTo>
                      <a:pt x="1715" y="1240"/>
                      <a:pt x="1719" y="1239"/>
                      <a:pt x="1723" y="1239"/>
                    </a:cubicBezTo>
                    <a:close/>
                    <a:moveTo>
                      <a:pt x="158" y="1635"/>
                    </a:moveTo>
                    <a:cubicBezTo>
                      <a:pt x="166" y="1667"/>
                      <a:pt x="176" y="1697"/>
                      <a:pt x="182" y="1726"/>
                    </a:cubicBezTo>
                    <a:cubicBezTo>
                      <a:pt x="187" y="1754"/>
                      <a:pt x="198" y="1783"/>
                      <a:pt x="207" y="1807"/>
                    </a:cubicBezTo>
                    <a:cubicBezTo>
                      <a:pt x="185" y="1857"/>
                      <a:pt x="164" y="1909"/>
                      <a:pt x="149" y="1964"/>
                    </a:cubicBezTo>
                    <a:cubicBezTo>
                      <a:pt x="149" y="1963"/>
                      <a:pt x="148" y="1960"/>
                      <a:pt x="148" y="1960"/>
                    </a:cubicBezTo>
                    <a:cubicBezTo>
                      <a:pt x="142" y="1915"/>
                      <a:pt x="130" y="1868"/>
                      <a:pt x="129" y="1820"/>
                    </a:cubicBezTo>
                    <a:cubicBezTo>
                      <a:pt x="123" y="1772"/>
                      <a:pt x="129" y="1723"/>
                      <a:pt x="136" y="1677"/>
                    </a:cubicBezTo>
                    <a:cubicBezTo>
                      <a:pt x="138" y="1662"/>
                      <a:pt x="148" y="1648"/>
                      <a:pt x="158" y="1635"/>
                    </a:cubicBezTo>
                    <a:close/>
                    <a:moveTo>
                      <a:pt x="3075" y="1779"/>
                    </a:moveTo>
                    <a:cubicBezTo>
                      <a:pt x="3079" y="1856"/>
                      <a:pt x="3075" y="1931"/>
                      <a:pt x="3066" y="2004"/>
                    </a:cubicBezTo>
                    <a:cubicBezTo>
                      <a:pt x="3066" y="1984"/>
                      <a:pt x="3067" y="1963"/>
                      <a:pt x="3067" y="1944"/>
                    </a:cubicBezTo>
                    <a:cubicBezTo>
                      <a:pt x="3067" y="1904"/>
                      <a:pt x="3063" y="1865"/>
                      <a:pt x="3059" y="1825"/>
                    </a:cubicBezTo>
                    <a:cubicBezTo>
                      <a:pt x="3067" y="1807"/>
                      <a:pt x="3070" y="1792"/>
                      <a:pt x="3075" y="1779"/>
                    </a:cubicBezTo>
                    <a:close/>
                    <a:moveTo>
                      <a:pt x="2399" y="1827"/>
                    </a:moveTo>
                    <a:lnTo>
                      <a:pt x="2399" y="1827"/>
                    </a:lnTo>
                    <a:cubicBezTo>
                      <a:pt x="2398" y="1829"/>
                      <a:pt x="2398" y="1835"/>
                      <a:pt x="2395" y="1839"/>
                    </a:cubicBezTo>
                    <a:cubicBezTo>
                      <a:pt x="2394" y="1842"/>
                      <a:pt x="2393" y="1846"/>
                      <a:pt x="2388" y="1849"/>
                    </a:cubicBezTo>
                    <a:cubicBezTo>
                      <a:pt x="2338" y="1931"/>
                      <a:pt x="2252" y="1970"/>
                      <a:pt x="2167" y="1997"/>
                    </a:cubicBezTo>
                    <a:cubicBezTo>
                      <a:pt x="2153" y="2003"/>
                      <a:pt x="2138" y="2010"/>
                      <a:pt x="2123" y="2014"/>
                    </a:cubicBezTo>
                    <a:lnTo>
                      <a:pt x="2123" y="2001"/>
                    </a:lnTo>
                    <a:cubicBezTo>
                      <a:pt x="2196" y="1979"/>
                      <a:pt x="2265" y="1944"/>
                      <a:pt x="2320" y="1895"/>
                    </a:cubicBezTo>
                    <a:cubicBezTo>
                      <a:pt x="2343" y="1878"/>
                      <a:pt x="2364" y="1856"/>
                      <a:pt x="2382" y="1832"/>
                    </a:cubicBezTo>
                    <a:cubicBezTo>
                      <a:pt x="2387" y="1829"/>
                      <a:pt x="2394" y="1828"/>
                      <a:pt x="2399" y="1827"/>
                    </a:cubicBezTo>
                    <a:close/>
                    <a:moveTo>
                      <a:pt x="2409" y="1617"/>
                    </a:moveTo>
                    <a:cubicBezTo>
                      <a:pt x="2409" y="1619"/>
                      <a:pt x="2409" y="1620"/>
                      <a:pt x="2410" y="1622"/>
                    </a:cubicBezTo>
                    <a:cubicBezTo>
                      <a:pt x="2395" y="1696"/>
                      <a:pt x="2365" y="1762"/>
                      <a:pt x="2321" y="1812"/>
                    </a:cubicBezTo>
                    <a:cubicBezTo>
                      <a:pt x="2277" y="1821"/>
                      <a:pt x="2231" y="1829"/>
                      <a:pt x="2186" y="1829"/>
                    </a:cubicBezTo>
                    <a:cubicBezTo>
                      <a:pt x="2152" y="1829"/>
                      <a:pt x="2117" y="1824"/>
                      <a:pt x="2086" y="1812"/>
                    </a:cubicBezTo>
                    <a:cubicBezTo>
                      <a:pt x="2086" y="1812"/>
                      <a:pt x="2086" y="1811"/>
                      <a:pt x="2085" y="1811"/>
                    </a:cubicBezTo>
                    <a:cubicBezTo>
                      <a:pt x="2083" y="1811"/>
                      <a:pt x="2078" y="1832"/>
                      <a:pt x="2080" y="1835"/>
                    </a:cubicBezTo>
                    <a:cubicBezTo>
                      <a:pt x="2120" y="1861"/>
                      <a:pt x="2161" y="1869"/>
                      <a:pt x="2203" y="1869"/>
                    </a:cubicBezTo>
                    <a:cubicBezTo>
                      <a:pt x="2223" y="1869"/>
                      <a:pt x="2242" y="1867"/>
                      <a:pt x="2262" y="1865"/>
                    </a:cubicBezTo>
                    <a:lnTo>
                      <a:pt x="2262" y="1865"/>
                    </a:lnTo>
                    <a:cubicBezTo>
                      <a:pt x="2222" y="1895"/>
                      <a:pt x="2179" y="1920"/>
                      <a:pt x="2127" y="1937"/>
                    </a:cubicBezTo>
                    <a:cubicBezTo>
                      <a:pt x="2128" y="1915"/>
                      <a:pt x="2128" y="1890"/>
                      <a:pt x="2134" y="1869"/>
                    </a:cubicBezTo>
                    <a:cubicBezTo>
                      <a:pt x="2135" y="1865"/>
                      <a:pt x="2127" y="1863"/>
                      <a:pt x="2120" y="1863"/>
                    </a:cubicBezTo>
                    <a:cubicBezTo>
                      <a:pt x="2115" y="1863"/>
                      <a:pt x="2111" y="1864"/>
                      <a:pt x="2110" y="1867"/>
                    </a:cubicBezTo>
                    <a:cubicBezTo>
                      <a:pt x="2101" y="1894"/>
                      <a:pt x="2097" y="1923"/>
                      <a:pt x="2091" y="1951"/>
                    </a:cubicBezTo>
                    <a:cubicBezTo>
                      <a:pt x="2046" y="1962"/>
                      <a:pt x="1999" y="1968"/>
                      <a:pt x="1952" y="1968"/>
                    </a:cubicBezTo>
                    <a:cubicBezTo>
                      <a:pt x="1888" y="1968"/>
                      <a:pt x="1825" y="1956"/>
                      <a:pt x="1768" y="1930"/>
                    </a:cubicBezTo>
                    <a:cubicBezTo>
                      <a:pt x="1766" y="1929"/>
                      <a:pt x="1764" y="1929"/>
                      <a:pt x="1762" y="1929"/>
                    </a:cubicBezTo>
                    <a:cubicBezTo>
                      <a:pt x="1743" y="1929"/>
                      <a:pt x="1722" y="1964"/>
                      <a:pt x="1744" y="1977"/>
                    </a:cubicBezTo>
                    <a:cubicBezTo>
                      <a:pt x="1810" y="2015"/>
                      <a:pt x="1886" y="2032"/>
                      <a:pt x="1963" y="2032"/>
                    </a:cubicBezTo>
                    <a:cubicBezTo>
                      <a:pt x="2004" y="2032"/>
                      <a:pt x="2044" y="2027"/>
                      <a:pt x="2084" y="2018"/>
                    </a:cubicBezTo>
                    <a:lnTo>
                      <a:pt x="2084" y="2033"/>
                    </a:lnTo>
                    <a:cubicBezTo>
                      <a:pt x="2040" y="2048"/>
                      <a:pt x="1992" y="2059"/>
                      <a:pt x="1943" y="2059"/>
                    </a:cubicBezTo>
                    <a:cubicBezTo>
                      <a:pt x="1922" y="2059"/>
                      <a:pt x="1901" y="2057"/>
                      <a:pt x="1879" y="2052"/>
                    </a:cubicBezTo>
                    <a:cubicBezTo>
                      <a:pt x="1780" y="2030"/>
                      <a:pt x="1684" y="1984"/>
                      <a:pt x="1611" y="1916"/>
                    </a:cubicBezTo>
                    <a:cubicBezTo>
                      <a:pt x="1598" y="1907"/>
                      <a:pt x="1590" y="1893"/>
                      <a:pt x="1581" y="1882"/>
                    </a:cubicBezTo>
                    <a:lnTo>
                      <a:pt x="1581" y="1882"/>
                    </a:lnTo>
                    <a:cubicBezTo>
                      <a:pt x="1600" y="1885"/>
                      <a:pt x="1620" y="1887"/>
                      <a:pt x="1641" y="1887"/>
                    </a:cubicBezTo>
                    <a:cubicBezTo>
                      <a:pt x="1704" y="1887"/>
                      <a:pt x="1769" y="1868"/>
                      <a:pt x="1824" y="1821"/>
                    </a:cubicBezTo>
                    <a:cubicBezTo>
                      <a:pt x="1862" y="1838"/>
                      <a:pt x="1901" y="1849"/>
                      <a:pt x="1941" y="1849"/>
                    </a:cubicBezTo>
                    <a:cubicBezTo>
                      <a:pt x="1949" y="1849"/>
                      <a:pt x="1958" y="1848"/>
                      <a:pt x="1966" y="1847"/>
                    </a:cubicBezTo>
                    <a:cubicBezTo>
                      <a:pt x="2026" y="1840"/>
                      <a:pt x="2069" y="1805"/>
                      <a:pt x="2105" y="1773"/>
                    </a:cubicBezTo>
                    <a:cubicBezTo>
                      <a:pt x="2111" y="1774"/>
                      <a:pt x="2118" y="1774"/>
                      <a:pt x="2124" y="1774"/>
                    </a:cubicBezTo>
                    <a:cubicBezTo>
                      <a:pt x="2147" y="1774"/>
                      <a:pt x="2172" y="1769"/>
                      <a:pt x="2194" y="1766"/>
                    </a:cubicBezTo>
                    <a:cubicBezTo>
                      <a:pt x="2244" y="1752"/>
                      <a:pt x="2277" y="1718"/>
                      <a:pt x="2316" y="1693"/>
                    </a:cubicBezTo>
                    <a:cubicBezTo>
                      <a:pt x="2344" y="1673"/>
                      <a:pt x="2384" y="1649"/>
                      <a:pt x="2409" y="1617"/>
                    </a:cubicBezTo>
                    <a:close/>
                    <a:moveTo>
                      <a:pt x="1162" y="1626"/>
                    </a:moveTo>
                    <a:lnTo>
                      <a:pt x="1162" y="1626"/>
                    </a:lnTo>
                    <a:cubicBezTo>
                      <a:pt x="1161" y="1667"/>
                      <a:pt x="1159" y="1710"/>
                      <a:pt x="1159" y="1751"/>
                    </a:cubicBezTo>
                    <a:cubicBezTo>
                      <a:pt x="1159" y="1845"/>
                      <a:pt x="1150" y="1944"/>
                      <a:pt x="1180" y="2041"/>
                    </a:cubicBezTo>
                    <a:cubicBezTo>
                      <a:pt x="1194" y="2087"/>
                      <a:pt x="1215" y="2129"/>
                      <a:pt x="1238" y="2171"/>
                    </a:cubicBezTo>
                    <a:cubicBezTo>
                      <a:pt x="1147" y="2028"/>
                      <a:pt x="1120" y="1853"/>
                      <a:pt x="1142" y="1717"/>
                    </a:cubicBezTo>
                    <a:cubicBezTo>
                      <a:pt x="1146" y="1688"/>
                      <a:pt x="1153" y="1656"/>
                      <a:pt x="1162" y="1626"/>
                    </a:cubicBezTo>
                    <a:close/>
                    <a:moveTo>
                      <a:pt x="2781" y="2293"/>
                    </a:moveTo>
                    <a:lnTo>
                      <a:pt x="2781" y="2293"/>
                    </a:lnTo>
                    <a:cubicBezTo>
                      <a:pt x="2779" y="2296"/>
                      <a:pt x="2779" y="2300"/>
                      <a:pt x="2778" y="2303"/>
                    </a:cubicBezTo>
                    <a:cubicBezTo>
                      <a:pt x="2770" y="2307"/>
                      <a:pt x="2760" y="2308"/>
                      <a:pt x="2753" y="2310"/>
                    </a:cubicBezTo>
                    <a:cubicBezTo>
                      <a:pt x="2763" y="2306"/>
                      <a:pt x="2772" y="2299"/>
                      <a:pt x="2781" y="2293"/>
                    </a:cubicBezTo>
                    <a:close/>
                    <a:moveTo>
                      <a:pt x="1608" y="2201"/>
                    </a:moveTo>
                    <a:lnTo>
                      <a:pt x="1608" y="2201"/>
                    </a:lnTo>
                    <a:cubicBezTo>
                      <a:pt x="1662" y="2231"/>
                      <a:pt x="1718" y="2253"/>
                      <a:pt x="1775" y="2273"/>
                    </a:cubicBezTo>
                    <a:cubicBezTo>
                      <a:pt x="1852" y="2296"/>
                      <a:pt x="1933" y="2315"/>
                      <a:pt x="2015" y="2322"/>
                    </a:cubicBezTo>
                    <a:cubicBezTo>
                      <a:pt x="1973" y="2341"/>
                      <a:pt x="1932" y="2358"/>
                      <a:pt x="1885" y="2370"/>
                    </a:cubicBezTo>
                    <a:cubicBezTo>
                      <a:pt x="1852" y="2365"/>
                      <a:pt x="1821" y="2359"/>
                      <a:pt x="1790" y="2346"/>
                    </a:cubicBezTo>
                    <a:cubicBezTo>
                      <a:pt x="1717" y="2315"/>
                      <a:pt x="1662" y="2253"/>
                      <a:pt x="1608" y="2201"/>
                    </a:cubicBezTo>
                    <a:close/>
                    <a:moveTo>
                      <a:pt x="2779" y="1576"/>
                    </a:moveTo>
                    <a:cubicBezTo>
                      <a:pt x="2786" y="1598"/>
                      <a:pt x="2792" y="1620"/>
                      <a:pt x="2796" y="1642"/>
                    </a:cubicBezTo>
                    <a:cubicBezTo>
                      <a:pt x="2779" y="1715"/>
                      <a:pt x="2753" y="1785"/>
                      <a:pt x="2724" y="1853"/>
                    </a:cubicBezTo>
                    <a:cubicBezTo>
                      <a:pt x="2697" y="1915"/>
                      <a:pt x="2668" y="1978"/>
                      <a:pt x="2631" y="2040"/>
                    </a:cubicBezTo>
                    <a:cubicBezTo>
                      <a:pt x="2593" y="2074"/>
                      <a:pt x="2555" y="2107"/>
                      <a:pt x="2519" y="2139"/>
                    </a:cubicBezTo>
                    <a:cubicBezTo>
                      <a:pt x="2428" y="2226"/>
                      <a:pt x="2332" y="2328"/>
                      <a:pt x="2201" y="2379"/>
                    </a:cubicBezTo>
                    <a:cubicBezTo>
                      <a:pt x="2165" y="2384"/>
                      <a:pt x="2128" y="2385"/>
                      <a:pt x="2093" y="2387"/>
                    </a:cubicBezTo>
                    <a:cubicBezTo>
                      <a:pt x="2097" y="2373"/>
                      <a:pt x="2101" y="2359"/>
                      <a:pt x="2104" y="2344"/>
                    </a:cubicBezTo>
                    <a:cubicBezTo>
                      <a:pt x="2105" y="2339"/>
                      <a:pt x="2105" y="2335"/>
                      <a:pt x="2105" y="2330"/>
                    </a:cubicBezTo>
                    <a:cubicBezTo>
                      <a:pt x="2110" y="2328"/>
                      <a:pt x="2113" y="2323"/>
                      <a:pt x="2119" y="2322"/>
                    </a:cubicBezTo>
                    <a:cubicBezTo>
                      <a:pt x="2134" y="2321"/>
                      <a:pt x="2149" y="2321"/>
                      <a:pt x="2165" y="2318"/>
                    </a:cubicBezTo>
                    <a:cubicBezTo>
                      <a:pt x="2304" y="2293"/>
                      <a:pt x="2430" y="2213"/>
                      <a:pt x="2530" y="2109"/>
                    </a:cubicBezTo>
                    <a:cubicBezTo>
                      <a:pt x="2629" y="2006"/>
                      <a:pt x="2683" y="1868"/>
                      <a:pt x="2694" y="1723"/>
                    </a:cubicBezTo>
                    <a:cubicBezTo>
                      <a:pt x="2695" y="1710"/>
                      <a:pt x="2695" y="1695"/>
                      <a:pt x="2695" y="1681"/>
                    </a:cubicBezTo>
                    <a:cubicBezTo>
                      <a:pt x="2713" y="1663"/>
                      <a:pt x="2737" y="1646"/>
                      <a:pt x="2752" y="1626"/>
                    </a:cubicBezTo>
                    <a:cubicBezTo>
                      <a:pt x="2764" y="1611"/>
                      <a:pt x="2771" y="1593"/>
                      <a:pt x="2779" y="1576"/>
                    </a:cubicBezTo>
                    <a:close/>
                    <a:moveTo>
                      <a:pt x="2061" y="2348"/>
                    </a:moveTo>
                    <a:lnTo>
                      <a:pt x="2061" y="2348"/>
                    </a:lnTo>
                    <a:cubicBezTo>
                      <a:pt x="2057" y="2362"/>
                      <a:pt x="2055" y="2376"/>
                      <a:pt x="2051" y="2390"/>
                    </a:cubicBezTo>
                    <a:lnTo>
                      <a:pt x="2043" y="2390"/>
                    </a:lnTo>
                    <a:cubicBezTo>
                      <a:pt x="2017" y="2387"/>
                      <a:pt x="1992" y="2384"/>
                      <a:pt x="1966" y="2383"/>
                    </a:cubicBezTo>
                    <a:cubicBezTo>
                      <a:pt x="2000" y="2373"/>
                      <a:pt x="2031" y="2362"/>
                      <a:pt x="2061" y="2348"/>
                    </a:cubicBezTo>
                    <a:close/>
                    <a:moveTo>
                      <a:pt x="809" y="2076"/>
                    </a:moveTo>
                    <a:cubicBezTo>
                      <a:pt x="820" y="2098"/>
                      <a:pt x="832" y="2123"/>
                      <a:pt x="846" y="2143"/>
                    </a:cubicBezTo>
                    <a:cubicBezTo>
                      <a:pt x="912" y="2248"/>
                      <a:pt x="1005" y="2328"/>
                      <a:pt x="1106" y="2390"/>
                    </a:cubicBezTo>
                    <a:cubicBezTo>
                      <a:pt x="1148" y="2442"/>
                      <a:pt x="1197" y="2490"/>
                      <a:pt x="1249" y="2535"/>
                    </a:cubicBezTo>
                    <a:cubicBezTo>
                      <a:pt x="1100" y="2431"/>
                      <a:pt x="937" y="2328"/>
                      <a:pt x="847" y="2164"/>
                    </a:cubicBezTo>
                    <a:cubicBezTo>
                      <a:pt x="832" y="2136"/>
                      <a:pt x="820" y="2106"/>
                      <a:pt x="809" y="2076"/>
                    </a:cubicBezTo>
                    <a:close/>
                    <a:moveTo>
                      <a:pt x="2717" y="2453"/>
                    </a:moveTo>
                    <a:lnTo>
                      <a:pt x="2717" y="2453"/>
                    </a:lnTo>
                    <a:cubicBezTo>
                      <a:pt x="2710" y="2467"/>
                      <a:pt x="2704" y="2482"/>
                      <a:pt x="2697" y="2496"/>
                    </a:cubicBezTo>
                    <a:cubicBezTo>
                      <a:pt x="2642" y="2516"/>
                      <a:pt x="2587" y="2535"/>
                      <a:pt x="2530" y="2549"/>
                    </a:cubicBezTo>
                    <a:cubicBezTo>
                      <a:pt x="2488" y="2560"/>
                      <a:pt x="2442" y="2564"/>
                      <a:pt x="2398" y="2571"/>
                    </a:cubicBezTo>
                    <a:cubicBezTo>
                      <a:pt x="2395" y="2567"/>
                      <a:pt x="2395" y="2562"/>
                      <a:pt x="2394" y="2557"/>
                    </a:cubicBezTo>
                    <a:cubicBezTo>
                      <a:pt x="2504" y="2535"/>
                      <a:pt x="2613" y="2501"/>
                      <a:pt x="2717" y="2453"/>
                    </a:cubicBezTo>
                    <a:close/>
                    <a:moveTo>
                      <a:pt x="2353" y="2564"/>
                    </a:moveTo>
                    <a:cubicBezTo>
                      <a:pt x="2354" y="2568"/>
                      <a:pt x="2354" y="2571"/>
                      <a:pt x="2357" y="2575"/>
                    </a:cubicBezTo>
                    <a:cubicBezTo>
                      <a:pt x="2327" y="2578"/>
                      <a:pt x="2298" y="2578"/>
                      <a:pt x="2269" y="2579"/>
                    </a:cubicBezTo>
                    <a:cubicBezTo>
                      <a:pt x="2282" y="2578"/>
                      <a:pt x="2296" y="2575"/>
                      <a:pt x="2310" y="2574"/>
                    </a:cubicBezTo>
                    <a:cubicBezTo>
                      <a:pt x="2324" y="2571"/>
                      <a:pt x="2339" y="2567"/>
                      <a:pt x="2353" y="2564"/>
                    </a:cubicBezTo>
                    <a:close/>
                    <a:moveTo>
                      <a:pt x="865" y="2557"/>
                    </a:moveTo>
                    <a:lnTo>
                      <a:pt x="865" y="2557"/>
                    </a:lnTo>
                    <a:cubicBezTo>
                      <a:pt x="880" y="2569"/>
                      <a:pt x="894" y="2578"/>
                      <a:pt x="912" y="2590"/>
                    </a:cubicBezTo>
                    <a:cubicBezTo>
                      <a:pt x="908" y="2599"/>
                      <a:pt x="908" y="2611"/>
                      <a:pt x="906" y="2624"/>
                    </a:cubicBezTo>
                    <a:cubicBezTo>
                      <a:pt x="893" y="2601"/>
                      <a:pt x="877" y="2579"/>
                      <a:pt x="865" y="2557"/>
                    </a:cubicBezTo>
                    <a:cubicBezTo>
                      <a:pt x="865" y="2557"/>
                      <a:pt x="865" y="2557"/>
                      <a:pt x="865" y="2557"/>
                    </a:cubicBezTo>
                    <a:close/>
                    <a:moveTo>
                      <a:pt x="1369" y="2621"/>
                    </a:moveTo>
                    <a:lnTo>
                      <a:pt x="1369" y="2621"/>
                    </a:lnTo>
                    <a:cubicBezTo>
                      <a:pt x="1422" y="2657"/>
                      <a:pt x="1477" y="2687"/>
                      <a:pt x="1534" y="2712"/>
                    </a:cubicBezTo>
                    <a:cubicBezTo>
                      <a:pt x="1553" y="2720"/>
                      <a:pt x="1574" y="2727"/>
                      <a:pt x="1594" y="2734"/>
                    </a:cubicBezTo>
                    <a:cubicBezTo>
                      <a:pt x="1581" y="2734"/>
                      <a:pt x="1567" y="2734"/>
                      <a:pt x="1553" y="2734"/>
                    </a:cubicBezTo>
                    <a:cubicBezTo>
                      <a:pt x="1546" y="2734"/>
                      <a:pt x="1539" y="2734"/>
                      <a:pt x="1532" y="2734"/>
                    </a:cubicBezTo>
                    <a:cubicBezTo>
                      <a:pt x="1476" y="2699"/>
                      <a:pt x="1422" y="2661"/>
                      <a:pt x="1369" y="2621"/>
                    </a:cubicBezTo>
                    <a:close/>
                    <a:moveTo>
                      <a:pt x="1692" y="2771"/>
                    </a:moveTo>
                    <a:cubicBezTo>
                      <a:pt x="1718" y="2782"/>
                      <a:pt x="1744" y="2790"/>
                      <a:pt x="1772" y="2798"/>
                    </a:cubicBezTo>
                    <a:lnTo>
                      <a:pt x="1731" y="2824"/>
                    </a:lnTo>
                    <a:cubicBezTo>
                      <a:pt x="1711" y="2818"/>
                      <a:pt x="1692" y="2816"/>
                      <a:pt x="1673" y="2808"/>
                    </a:cubicBezTo>
                    <a:cubicBezTo>
                      <a:pt x="1655" y="2798"/>
                      <a:pt x="1636" y="2789"/>
                      <a:pt x="1618" y="2780"/>
                    </a:cubicBezTo>
                    <a:cubicBezTo>
                      <a:pt x="1643" y="2778"/>
                      <a:pt x="1666" y="2776"/>
                      <a:pt x="1692" y="2771"/>
                    </a:cubicBezTo>
                    <a:close/>
                    <a:moveTo>
                      <a:pt x="1838" y="2818"/>
                    </a:moveTo>
                    <a:cubicBezTo>
                      <a:pt x="1974" y="2856"/>
                      <a:pt x="2116" y="2879"/>
                      <a:pt x="2260" y="2881"/>
                    </a:cubicBezTo>
                    <a:cubicBezTo>
                      <a:pt x="2219" y="2892"/>
                      <a:pt x="2175" y="2900"/>
                      <a:pt x="2127" y="2900"/>
                    </a:cubicBezTo>
                    <a:cubicBezTo>
                      <a:pt x="2021" y="2899"/>
                      <a:pt x="1907" y="2877"/>
                      <a:pt x="1794" y="2844"/>
                    </a:cubicBezTo>
                    <a:cubicBezTo>
                      <a:pt x="1808" y="2835"/>
                      <a:pt x="1823" y="2826"/>
                      <a:pt x="1838" y="2818"/>
                    </a:cubicBezTo>
                    <a:close/>
                    <a:moveTo>
                      <a:pt x="935" y="2604"/>
                    </a:moveTo>
                    <a:cubicBezTo>
                      <a:pt x="1058" y="2727"/>
                      <a:pt x="1208" y="2819"/>
                      <a:pt x="1354" y="2904"/>
                    </a:cubicBezTo>
                    <a:cubicBezTo>
                      <a:pt x="1374" y="2915"/>
                      <a:pt x="1396" y="2928"/>
                      <a:pt x="1417" y="2939"/>
                    </a:cubicBezTo>
                    <a:cubicBezTo>
                      <a:pt x="1402" y="2940"/>
                      <a:pt x="1387" y="2941"/>
                      <a:pt x="1369" y="2943"/>
                    </a:cubicBezTo>
                    <a:cubicBezTo>
                      <a:pt x="1242" y="2879"/>
                      <a:pt x="1118" y="2805"/>
                      <a:pt x="1001" y="2729"/>
                    </a:cubicBezTo>
                    <a:cubicBezTo>
                      <a:pt x="983" y="2717"/>
                      <a:pt x="967" y="2705"/>
                      <a:pt x="949" y="2692"/>
                    </a:cubicBezTo>
                    <a:cubicBezTo>
                      <a:pt x="943" y="2685"/>
                      <a:pt x="941" y="2677"/>
                      <a:pt x="935" y="2670"/>
                    </a:cubicBezTo>
                    <a:cubicBezTo>
                      <a:pt x="932" y="2647"/>
                      <a:pt x="932" y="2625"/>
                      <a:pt x="935" y="2604"/>
                    </a:cubicBezTo>
                    <a:close/>
                    <a:moveTo>
                      <a:pt x="1464" y="2963"/>
                    </a:moveTo>
                    <a:cubicBezTo>
                      <a:pt x="1506" y="2987"/>
                      <a:pt x="1552" y="3010"/>
                      <a:pt x="1596" y="3032"/>
                    </a:cubicBezTo>
                    <a:cubicBezTo>
                      <a:pt x="1541" y="3014"/>
                      <a:pt x="1487" y="2994"/>
                      <a:pt x="1435" y="2969"/>
                    </a:cubicBezTo>
                    <a:cubicBezTo>
                      <a:pt x="1444" y="2968"/>
                      <a:pt x="1453" y="2965"/>
                      <a:pt x="1464" y="2963"/>
                    </a:cubicBezTo>
                    <a:close/>
                    <a:moveTo>
                      <a:pt x="3337" y="1565"/>
                    </a:moveTo>
                    <a:lnTo>
                      <a:pt x="3337" y="1565"/>
                    </a:lnTo>
                    <a:cubicBezTo>
                      <a:pt x="3345" y="1606"/>
                      <a:pt x="3355" y="1648"/>
                      <a:pt x="3361" y="1690"/>
                    </a:cubicBezTo>
                    <a:cubicBezTo>
                      <a:pt x="3404" y="1973"/>
                      <a:pt x="3418" y="2286"/>
                      <a:pt x="3266" y="2560"/>
                    </a:cubicBezTo>
                    <a:cubicBezTo>
                      <a:pt x="3129" y="2805"/>
                      <a:pt x="2881" y="2984"/>
                      <a:pt x="2609" y="3060"/>
                    </a:cubicBezTo>
                    <a:cubicBezTo>
                      <a:pt x="2602" y="3063"/>
                      <a:pt x="2595" y="3063"/>
                      <a:pt x="2588" y="3065"/>
                    </a:cubicBezTo>
                    <a:cubicBezTo>
                      <a:pt x="2717" y="2974"/>
                      <a:pt x="2799" y="2853"/>
                      <a:pt x="2862" y="2729"/>
                    </a:cubicBezTo>
                    <a:cubicBezTo>
                      <a:pt x="2986" y="2654"/>
                      <a:pt x="3096" y="2555"/>
                      <a:pt x="3176" y="2431"/>
                    </a:cubicBezTo>
                    <a:cubicBezTo>
                      <a:pt x="3299" y="2237"/>
                      <a:pt x="3327" y="2019"/>
                      <a:pt x="3322" y="1812"/>
                    </a:cubicBezTo>
                    <a:cubicBezTo>
                      <a:pt x="3341" y="1732"/>
                      <a:pt x="3348" y="1649"/>
                      <a:pt x="3337" y="1565"/>
                    </a:cubicBezTo>
                    <a:close/>
                    <a:moveTo>
                      <a:pt x="281" y="2121"/>
                    </a:moveTo>
                    <a:cubicBezTo>
                      <a:pt x="308" y="2193"/>
                      <a:pt x="341" y="2262"/>
                      <a:pt x="378" y="2328"/>
                    </a:cubicBezTo>
                    <a:cubicBezTo>
                      <a:pt x="370" y="2358"/>
                      <a:pt x="363" y="2391"/>
                      <a:pt x="365" y="2421"/>
                    </a:cubicBezTo>
                    <a:cubicBezTo>
                      <a:pt x="374" y="2483"/>
                      <a:pt x="394" y="2542"/>
                      <a:pt x="407" y="2603"/>
                    </a:cubicBezTo>
                    <a:cubicBezTo>
                      <a:pt x="419" y="2665"/>
                      <a:pt x="440" y="2723"/>
                      <a:pt x="460" y="2785"/>
                    </a:cubicBezTo>
                    <a:cubicBezTo>
                      <a:pt x="480" y="2846"/>
                      <a:pt x="531" y="2892"/>
                      <a:pt x="558" y="2948"/>
                    </a:cubicBezTo>
                    <a:cubicBezTo>
                      <a:pt x="576" y="2987"/>
                      <a:pt x="576" y="3039"/>
                      <a:pt x="586" y="3085"/>
                    </a:cubicBezTo>
                    <a:cubicBezTo>
                      <a:pt x="572" y="3072"/>
                      <a:pt x="558" y="3061"/>
                      <a:pt x="547" y="3049"/>
                    </a:cubicBezTo>
                    <a:cubicBezTo>
                      <a:pt x="492" y="2990"/>
                      <a:pt x="440" y="2929"/>
                      <a:pt x="393" y="2864"/>
                    </a:cubicBezTo>
                    <a:cubicBezTo>
                      <a:pt x="346" y="2798"/>
                      <a:pt x="309" y="2724"/>
                      <a:pt x="281" y="2647"/>
                    </a:cubicBezTo>
                    <a:cubicBezTo>
                      <a:pt x="254" y="2566"/>
                      <a:pt x="281" y="2475"/>
                      <a:pt x="275" y="2396"/>
                    </a:cubicBezTo>
                    <a:cubicBezTo>
                      <a:pt x="268" y="2315"/>
                      <a:pt x="261" y="2235"/>
                      <a:pt x="275" y="2156"/>
                    </a:cubicBezTo>
                    <a:cubicBezTo>
                      <a:pt x="276" y="2143"/>
                      <a:pt x="280" y="2132"/>
                      <a:pt x="281" y="2121"/>
                    </a:cubicBezTo>
                    <a:close/>
                    <a:moveTo>
                      <a:pt x="3328" y="1326"/>
                    </a:moveTo>
                    <a:lnTo>
                      <a:pt x="3328" y="1326"/>
                    </a:lnTo>
                    <a:cubicBezTo>
                      <a:pt x="3412" y="1404"/>
                      <a:pt x="3483" y="1501"/>
                      <a:pt x="3521" y="1606"/>
                    </a:cubicBezTo>
                    <a:cubicBezTo>
                      <a:pt x="3583" y="1784"/>
                      <a:pt x="3542" y="1964"/>
                      <a:pt x="3513" y="2127"/>
                    </a:cubicBezTo>
                    <a:cubicBezTo>
                      <a:pt x="3485" y="2292"/>
                      <a:pt x="3437" y="2454"/>
                      <a:pt x="3350" y="2599"/>
                    </a:cubicBezTo>
                    <a:cubicBezTo>
                      <a:pt x="3266" y="2742"/>
                      <a:pt x="3162" y="2874"/>
                      <a:pt x="3034" y="2980"/>
                    </a:cubicBezTo>
                    <a:cubicBezTo>
                      <a:pt x="2922" y="3074"/>
                      <a:pt x="2808" y="3170"/>
                      <a:pt x="2675" y="3232"/>
                    </a:cubicBezTo>
                    <a:cubicBezTo>
                      <a:pt x="2658" y="3239"/>
                      <a:pt x="2643" y="3248"/>
                      <a:pt x="2628" y="3255"/>
                    </a:cubicBezTo>
                    <a:cubicBezTo>
                      <a:pt x="2540" y="3287"/>
                      <a:pt x="2447" y="3291"/>
                      <a:pt x="2356" y="3291"/>
                    </a:cubicBezTo>
                    <a:cubicBezTo>
                      <a:pt x="2331" y="3291"/>
                      <a:pt x="2306" y="3291"/>
                      <a:pt x="2282" y="3291"/>
                    </a:cubicBezTo>
                    <a:cubicBezTo>
                      <a:pt x="2255" y="3291"/>
                      <a:pt x="2229" y="3291"/>
                      <a:pt x="2203" y="3292"/>
                    </a:cubicBezTo>
                    <a:cubicBezTo>
                      <a:pt x="2173" y="3294"/>
                      <a:pt x="2143" y="3295"/>
                      <a:pt x="2114" y="3295"/>
                    </a:cubicBezTo>
                    <a:cubicBezTo>
                      <a:pt x="2006" y="3295"/>
                      <a:pt x="1898" y="3284"/>
                      <a:pt x="1794" y="3259"/>
                    </a:cubicBezTo>
                    <a:cubicBezTo>
                      <a:pt x="1663" y="3229"/>
                      <a:pt x="1520" y="3215"/>
                      <a:pt x="1398" y="3146"/>
                    </a:cubicBezTo>
                    <a:cubicBezTo>
                      <a:pt x="1358" y="3124"/>
                      <a:pt x="1323" y="3098"/>
                      <a:pt x="1289" y="3069"/>
                    </a:cubicBezTo>
                    <a:lnTo>
                      <a:pt x="1289" y="3069"/>
                    </a:lnTo>
                    <a:cubicBezTo>
                      <a:pt x="1355" y="3080"/>
                      <a:pt x="1422" y="3090"/>
                      <a:pt x="1487" y="3097"/>
                    </a:cubicBezTo>
                    <a:cubicBezTo>
                      <a:pt x="1695" y="3160"/>
                      <a:pt x="1911" y="3200"/>
                      <a:pt x="2132" y="3200"/>
                    </a:cubicBezTo>
                    <a:cubicBezTo>
                      <a:pt x="2139" y="3200"/>
                      <a:pt x="2146" y="3200"/>
                      <a:pt x="2153" y="3200"/>
                    </a:cubicBezTo>
                    <a:cubicBezTo>
                      <a:pt x="2479" y="3195"/>
                      <a:pt x="2816" y="3085"/>
                      <a:pt x="3068" y="2863"/>
                    </a:cubicBezTo>
                    <a:cubicBezTo>
                      <a:pt x="3334" y="2637"/>
                      <a:pt x="3437" y="2288"/>
                      <a:pt x="3430" y="1973"/>
                    </a:cubicBezTo>
                    <a:cubicBezTo>
                      <a:pt x="3427" y="1759"/>
                      <a:pt x="3374" y="1536"/>
                      <a:pt x="3328" y="1326"/>
                    </a:cubicBezTo>
                    <a:close/>
                    <a:moveTo>
                      <a:pt x="1905" y="0"/>
                    </a:moveTo>
                    <a:cubicBezTo>
                      <a:pt x="1838" y="2"/>
                      <a:pt x="1775" y="22"/>
                      <a:pt x="1710" y="32"/>
                    </a:cubicBezTo>
                    <a:cubicBezTo>
                      <a:pt x="1644" y="39"/>
                      <a:pt x="1582" y="65"/>
                      <a:pt x="1519" y="80"/>
                    </a:cubicBezTo>
                    <a:cubicBezTo>
                      <a:pt x="1455" y="97"/>
                      <a:pt x="1381" y="79"/>
                      <a:pt x="1318" y="101"/>
                    </a:cubicBezTo>
                    <a:cubicBezTo>
                      <a:pt x="1241" y="128"/>
                      <a:pt x="1188" y="204"/>
                      <a:pt x="1125" y="248"/>
                    </a:cubicBezTo>
                    <a:cubicBezTo>
                      <a:pt x="1117" y="235"/>
                      <a:pt x="1109" y="220"/>
                      <a:pt x="1106" y="220"/>
                    </a:cubicBezTo>
                    <a:cubicBezTo>
                      <a:pt x="1106" y="220"/>
                      <a:pt x="1106" y="220"/>
                      <a:pt x="1106" y="221"/>
                    </a:cubicBezTo>
                    <a:cubicBezTo>
                      <a:pt x="1087" y="237"/>
                      <a:pt x="1077" y="265"/>
                      <a:pt x="1049" y="266"/>
                    </a:cubicBezTo>
                    <a:cubicBezTo>
                      <a:pt x="1048" y="266"/>
                      <a:pt x="1046" y="266"/>
                      <a:pt x="1044" y="266"/>
                    </a:cubicBezTo>
                    <a:cubicBezTo>
                      <a:pt x="1017" y="266"/>
                      <a:pt x="979" y="248"/>
                      <a:pt x="948" y="244"/>
                    </a:cubicBezTo>
                    <a:cubicBezTo>
                      <a:pt x="915" y="241"/>
                      <a:pt x="868" y="217"/>
                      <a:pt x="836" y="217"/>
                    </a:cubicBezTo>
                    <a:cubicBezTo>
                      <a:pt x="803" y="217"/>
                      <a:pt x="785" y="237"/>
                      <a:pt x="759" y="245"/>
                    </a:cubicBezTo>
                    <a:cubicBezTo>
                      <a:pt x="733" y="256"/>
                      <a:pt x="718" y="284"/>
                      <a:pt x="693" y="296"/>
                    </a:cubicBezTo>
                    <a:cubicBezTo>
                      <a:pt x="667" y="307"/>
                      <a:pt x="627" y="306"/>
                      <a:pt x="604" y="324"/>
                    </a:cubicBezTo>
                    <a:cubicBezTo>
                      <a:pt x="579" y="339"/>
                      <a:pt x="543" y="342"/>
                      <a:pt x="521" y="362"/>
                    </a:cubicBezTo>
                    <a:cubicBezTo>
                      <a:pt x="498" y="382"/>
                      <a:pt x="503" y="428"/>
                      <a:pt x="484" y="449"/>
                    </a:cubicBezTo>
                    <a:lnTo>
                      <a:pt x="426" y="512"/>
                    </a:lnTo>
                    <a:cubicBezTo>
                      <a:pt x="407" y="533"/>
                      <a:pt x="374" y="544"/>
                      <a:pt x="356" y="566"/>
                    </a:cubicBezTo>
                    <a:cubicBezTo>
                      <a:pt x="335" y="587"/>
                      <a:pt x="308" y="600"/>
                      <a:pt x="288" y="622"/>
                    </a:cubicBezTo>
                    <a:cubicBezTo>
                      <a:pt x="269" y="645"/>
                      <a:pt x="246" y="664"/>
                      <a:pt x="228" y="686"/>
                    </a:cubicBezTo>
                    <a:cubicBezTo>
                      <a:pt x="211" y="711"/>
                      <a:pt x="213" y="745"/>
                      <a:pt x="192" y="767"/>
                    </a:cubicBezTo>
                    <a:cubicBezTo>
                      <a:pt x="173" y="789"/>
                      <a:pt x="142" y="803"/>
                      <a:pt x="122" y="826"/>
                    </a:cubicBezTo>
                    <a:cubicBezTo>
                      <a:pt x="103" y="848"/>
                      <a:pt x="75" y="867"/>
                      <a:pt x="59" y="891"/>
                    </a:cubicBezTo>
                    <a:cubicBezTo>
                      <a:pt x="39" y="916"/>
                      <a:pt x="46" y="951"/>
                      <a:pt x="34" y="979"/>
                    </a:cubicBezTo>
                    <a:cubicBezTo>
                      <a:pt x="20" y="1008"/>
                      <a:pt x="5" y="1037"/>
                      <a:pt x="2" y="1071"/>
                    </a:cubicBezTo>
                    <a:cubicBezTo>
                      <a:pt x="1" y="1106"/>
                      <a:pt x="25" y="1151"/>
                      <a:pt x="27" y="1185"/>
                    </a:cubicBezTo>
                    <a:cubicBezTo>
                      <a:pt x="28" y="1221"/>
                      <a:pt x="32" y="1256"/>
                      <a:pt x="41" y="1291"/>
                    </a:cubicBezTo>
                    <a:cubicBezTo>
                      <a:pt x="48" y="1323"/>
                      <a:pt x="68" y="1360"/>
                      <a:pt x="32" y="1378"/>
                    </a:cubicBezTo>
                    <a:cubicBezTo>
                      <a:pt x="31" y="1378"/>
                      <a:pt x="50" y="1385"/>
                      <a:pt x="54" y="1385"/>
                    </a:cubicBezTo>
                    <a:cubicBezTo>
                      <a:pt x="54" y="1385"/>
                      <a:pt x="54" y="1385"/>
                      <a:pt x="54" y="1385"/>
                    </a:cubicBezTo>
                    <a:cubicBezTo>
                      <a:pt x="94" y="1378"/>
                      <a:pt x="93" y="1359"/>
                      <a:pt x="89" y="1337"/>
                    </a:cubicBezTo>
                    <a:cubicBezTo>
                      <a:pt x="83" y="1304"/>
                      <a:pt x="56" y="1264"/>
                      <a:pt x="63" y="1235"/>
                    </a:cubicBezTo>
                    <a:cubicBezTo>
                      <a:pt x="68" y="1207"/>
                      <a:pt x="67" y="1178"/>
                      <a:pt x="70" y="1150"/>
                    </a:cubicBezTo>
                    <a:cubicBezTo>
                      <a:pt x="74" y="1119"/>
                      <a:pt x="79" y="1092"/>
                      <a:pt x="89" y="1067"/>
                    </a:cubicBezTo>
                    <a:cubicBezTo>
                      <a:pt x="101" y="1041"/>
                      <a:pt x="156" y="1035"/>
                      <a:pt x="173" y="1013"/>
                    </a:cubicBezTo>
                    <a:cubicBezTo>
                      <a:pt x="191" y="991"/>
                      <a:pt x="200" y="965"/>
                      <a:pt x="224" y="946"/>
                    </a:cubicBezTo>
                    <a:cubicBezTo>
                      <a:pt x="246" y="927"/>
                      <a:pt x="262" y="905"/>
                      <a:pt x="288" y="888"/>
                    </a:cubicBezTo>
                    <a:cubicBezTo>
                      <a:pt x="313" y="870"/>
                      <a:pt x="309" y="836"/>
                      <a:pt x="335" y="819"/>
                    </a:cubicBezTo>
                    <a:cubicBezTo>
                      <a:pt x="346" y="811"/>
                      <a:pt x="367" y="811"/>
                      <a:pt x="388" y="811"/>
                    </a:cubicBezTo>
                    <a:cubicBezTo>
                      <a:pt x="409" y="811"/>
                      <a:pt x="429" y="811"/>
                      <a:pt x="440" y="803"/>
                    </a:cubicBezTo>
                    <a:cubicBezTo>
                      <a:pt x="462" y="786"/>
                      <a:pt x="478" y="774"/>
                      <a:pt x="499" y="759"/>
                    </a:cubicBezTo>
                    <a:cubicBezTo>
                      <a:pt x="517" y="745"/>
                      <a:pt x="509" y="706"/>
                      <a:pt x="529" y="693"/>
                    </a:cubicBezTo>
                    <a:cubicBezTo>
                      <a:pt x="543" y="684"/>
                      <a:pt x="562" y="682"/>
                      <a:pt x="581" y="676"/>
                    </a:cubicBezTo>
                    <a:cubicBezTo>
                      <a:pt x="588" y="681"/>
                      <a:pt x="594" y="684"/>
                      <a:pt x="597" y="684"/>
                    </a:cubicBezTo>
                    <a:cubicBezTo>
                      <a:pt x="598" y="684"/>
                      <a:pt x="599" y="684"/>
                      <a:pt x="599" y="683"/>
                    </a:cubicBezTo>
                    <a:cubicBezTo>
                      <a:pt x="609" y="672"/>
                      <a:pt x="616" y="662"/>
                      <a:pt x="624" y="650"/>
                    </a:cubicBezTo>
                    <a:cubicBezTo>
                      <a:pt x="634" y="640"/>
                      <a:pt x="645" y="628"/>
                      <a:pt x="659" y="620"/>
                    </a:cubicBezTo>
                    <a:cubicBezTo>
                      <a:pt x="678" y="606"/>
                      <a:pt x="708" y="603"/>
                      <a:pt x="727" y="589"/>
                    </a:cubicBezTo>
                    <a:cubicBezTo>
                      <a:pt x="747" y="576"/>
                      <a:pt x="749" y="547"/>
                      <a:pt x="767" y="533"/>
                    </a:cubicBezTo>
                    <a:cubicBezTo>
                      <a:pt x="774" y="528"/>
                      <a:pt x="781" y="519"/>
                      <a:pt x="785" y="511"/>
                    </a:cubicBezTo>
                    <a:cubicBezTo>
                      <a:pt x="833" y="492"/>
                      <a:pt x="887" y="482"/>
                      <a:pt x="931" y="464"/>
                    </a:cubicBezTo>
                    <a:cubicBezTo>
                      <a:pt x="976" y="452"/>
                      <a:pt x="1023" y="449"/>
                      <a:pt x="1069" y="444"/>
                    </a:cubicBezTo>
                    <a:lnTo>
                      <a:pt x="1069" y="444"/>
                    </a:lnTo>
                    <a:cubicBezTo>
                      <a:pt x="1023" y="466"/>
                      <a:pt x="976" y="489"/>
                      <a:pt x="937" y="523"/>
                    </a:cubicBezTo>
                    <a:cubicBezTo>
                      <a:pt x="915" y="541"/>
                      <a:pt x="895" y="562"/>
                      <a:pt x="876" y="585"/>
                    </a:cubicBezTo>
                    <a:cubicBezTo>
                      <a:pt x="858" y="594"/>
                      <a:pt x="839" y="602"/>
                      <a:pt x="821" y="613"/>
                    </a:cubicBezTo>
                    <a:cubicBezTo>
                      <a:pt x="770" y="643"/>
                      <a:pt x="718" y="676"/>
                      <a:pt x="668" y="712"/>
                    </a:cubicBezTo>
                    <a:cubicBezTo>
                      <a:pt x="621" y="752"/>
                      <a:pt x="590" y="806"/>
                      <a:pt x="543" y="847"/>
                    </a:cubicBezTo>
                    <a:cubicBezTo>
                      <a:pt x="496" y="885"/>
                      <a:pt x="441" y="920"/>
                      <a:pt x="397" y="965"/>
                    </a:cubicBezTo>
                    <a:cubicBezTo>
                      <a:pt x="353" y="1012"/>
                      <a:pt x="305" y="1055"/>
                      <a:pt x="268" y="1108"/>
                    </a:cubicBezTo>
                    <a:cubicBezTo>
                      <a:pt x="233" y="1159"/>
                      <a:pt x="220" y="1223"/>
                      <a:pt x="198" y="1280"/>
                    </a:cubicBezTo>
                    <a:cubicBezTo>
                      <a:pt x="167" y="1317"/>
                      <a:pt x="136" y="1353"/>
                      <a:pt x="112" y="1397"/>
                    </a:cubicBezTo>
                    <a:cubicBezTo>
                      <a:pt x="87" y="1443"/>
                      <a:pt x="90" y="1501"/>
                      <a:pt x="74" y="1550"/>
                    </a:cubicBezTo>
                    <a:cubicBezTo>
                      <a:pt x="57" y="1605"/>
                      <a:pt x="41" y="1662"/>
                      <a:pt x="43" y="1721"/>
                    </a:cubicBezTo>
                    <a:cubicBezTo>
                      <a:pt x="48" y="1779"/>
                      <a:pt x="81" y="1839"/>
                      <a:pt x="94" y="1894"/>
                    </a:cubicBezTo>
                    <a:cubicBezTo>
                      <a:pt x="103" y="1935"/>
                      <a:pt x="116" y="1973"/>
                      <a:pt x="133" y="2011"/>
                    </a:cubicBezTo>
                    <a:cubicBezTo>
                      <a:pt x="116" y="2085"/>
                      <a:pt x="101" y="2161"/>
                      <a:pt x="98" y="2238"/>
                    </a:cubicBezTo>
                    <a:cubicBezTo>
                      <a:pt x="97" y="2329"/>
                      <a:pt x="130" y="2416"/>
                      <a:pt x="149" y="2500"/>
                    </a:cubicBezTo>
                    <a:cubicBezTo>
                      <a:pt x="170" y="2595"/>
                      <a:pt x="199" y="2688"/>
                      <a:pt x="247" y="2774"/>
                    </a:cubicBezTo>
                    <a:cubicBezTo>
                      <a:pt x="299" y="2857"/>
                      <a:pt x="376" y="2921"/>
                      <a:pt x="441" y="2988"/>
                    </a:cubicBezTo>
                    <a:cubicBezTo>
                      <a:pt x="493" y="3043"/>
                      <a:pt x="551" y="3091"/>
                      <a:pt x="612" y="3133"/>
                    </a:cubicBezTo>
                    <a:cubicBezTo>
                      <a:pt x="645" y="3177"/>
                      <a:pt x="681" y="3221"/>
                      <a:pt x="716" y="3262"/>
                    </a:cubicBezTo>
                    <a:cubicBezTo>
                      <a:pt x="758" y="3306"/>
                      <a:pt x="824" y="3321"/>
                      <a:pt x="870" y="3358"/>
                    </a:cubicBezTo>
                    <a:cubicBezTo>
                      <a:pt x="915" y="3397"/>
                      <a:pt x="953" y="3455"/>
                      <a:pt x="1005" y="3485"/>
                    </a:cubicBezTo>
                    <a:cubicBezTo>
                      <a:pt x="1059" y="3518"/>
                      <a:pt x="1120" y="3537"/>
                      <a:pt x="1176" y="3562"/>
                    </a:cubicBezTo>
                    <a:cubicBezTo>
                      <a:pt x="1235" y="3585"/>
                      <a:pt x="1287" y="3623"/>
                      <a:pt x="1349" y="3638"/>
                    </a:cubicBezTo>
                    <a:cubicBezTo>
                      <a:pt x="1411" y="3654"/>
                      <a:pt x="1477" y="3647"/>
                      <a:pt x="1539" y="3652"/>
                    </a:cubicBezTo>
                    <a:cubicBezTo>
                      <a:pt x="1554" y="3653"/>
                      <a:pt x="1569" y="3654"/>
                      <a:pt x="1584" y="3654"/>
                    </a:cubicBezTo>
                    <a:cubicBezTo>
                      <a:pt x="1631" y="3654"/>
                      <a:pt x="1679" y="3647"/>
                      <a:pt x="1726" y="3647"/>
                    </a:cubicBezTo>
                    <a:cubicBezTo>
                      <a:pt x="1729" y="3647"/>
                      <a:pt x="1731" y="3647"/>
                      <a:pt x="1734" y="3647"/>
                    </a:cubicBezTo>
                    <a:cubicBezTo>
                      <a:pt x="1786" y="3647"/>
                      <a:pt x="1840" y="3670"/>
                      <a:pt x="1893" y="3670"/>
                    </a:cubicBezTo>
                    <a:cubicBezTo>
                      <a:pt x="1902" y="3670"/>
                      <a:pt x="1910" y="3669"/>
                      <a:pt x="1918" y="3668"/>
                    </a:cubicBezTo>
                    <a:cubicBezTo>
                      <a:pt x="1959" y="3661"/>
                      <a:pt x="1995" y="3638"/>
                      <a:pt x="2031" y="3616"/>
                    </a:cubicBezTo>
                    <a:cubicBezTo>
                      <a:pt x="2075" y="3599"/>
                      <a:pt x="2117" y="3579"/>
                      <a:pt x="2160" y="3565"/>
                    </a:cubicBezTo>
                    <a:cubicBezTo>
                      <a:pt x="2200" y="3551"/>
                      <a:pt x="2237" y="3535"/>
                      <a:pt x="2276" y="3514"/>
                    </a:cubicBezTo>
                    <a:cubicBezTo>
                      <a:pt x="2309" y="3510"/>
                      <a:pt x="2343" y="3506"/>
                      <a:pt x="2375" y="3499"/>
                    </a:cubicBezTo>
                    <a:cubicBezTo>
                      <a:pt x="2554" y="3463"/>
                      <a:pt x="2717" y="3374"/>
                      <a:pt x="2869" y="3283"/>
                    </a:cubicBezTo>
                    <a:cubicBezTo>
                      <a:pt x="3021" y="3191"/>
                      <a:pt x="3172" y="3085"/>
                      <a:pt x="3290" y="2947"/>
                    </a:cubicBezTo>
                    <a:cubicBezTo>
                      <a:pt x="3410" y="2811"/>
                      <a:pt x="3514" y="2658"/>
                      <a:pt x="3582" y="2486"/>
                    </a:cubicBezTo>
                    <a:cubicBezTo>
                      <a:pt x="3648" y="2314"/>
                      <a:pt x="3664" y="2127"/>
                      <a:pt x="3661" y="1941"/>
                    </a:cubicBezTo>
                    <a:cubicBezTo>
                      <a:pt x="3660" y="1770"/>
                      <a:pt x="3623" y="1587"/>
                      <a:pt x="3524" y="1429"/>
                    </a:cubicBezTo>
                    <a:cubicBezTo>
                      <a:pt x="3536" y="1425"/>
                      <a:pt x="3542" y="1418"/>
                      <a:pt x="3544" y="1411"/>
                    </a:cubicBezTo>
                    <a:cubicBezTo>
                      <a:pt x="3572" y="1461"/>
                      <a:pt x="3600" y="1512"/>
                      <a:pt x="3626" y="1565"/>
                    </a:cubicBezTo>
                    <a:cubicBezTo>
                      <a:pt x="3655" y="1624"/>
                      <a:pt x="3693" y="1696"/>
                      <a:pt x="3671" y="1762"/>
                    </a:cubicBezTo>
                    <a:cubicBezTo>
                      <a:pt x="3672" y="1772"/>
                      <a:pt x="3683" y="1774"/>
                      <a:pt x="3691" y="1774"/>
                    </a:cubicBezTo>
                    <a:cubicBezTo>
                      <a:pt x="3695" y="1774"/>
                      <a:pt x="3698" y="1774"/>
                      <a:pt x="3699" y="1773"/>
                    </a:cubicBezTo>
                    <a:cubicBezTo>
                      <a:pt x="3729" y="1725"/>
                      <a:pt x="3716" y="1679"/>
                      <a:pt x="3701" y="1634"/>
                    </a:cubicBezTo>
                    <a:cubicBezTo>
                      <a:pt x="3675" y="1564"/>
                      <a:pt x="3623" y="1503"/>
                      <a:pt x="3598" y="1439"/>
                    </a:cubicBezTo>
                    <a:cubicBezTo>
                      <a:pt x="3576" y="1378"/>
                      <a:pt x="3547" y="1319"/>
                      <a:pt x="3513" y="1267"/>
                    </a:cubicBezTo>
                    <a:cubicBezTo>
                      <a:pt x="3478" y="1207"/>
                      <a:pt x="3447" y="1154"/>
                      <a:pt x="3416" y="1100"/>
                    </a:cubicBezTo>
                    <a:lnTo>
                      <a:pt x="3416" y="1099"/>
                    </a:lnTo>
                    <a:cubicBezTo>
                      <a:pt x="3416" y="1095"/>
                      <a:pt x="3418" y="1090"/>
                      <a:pt x="3416" y="1085"/>
                    </a:cubicBezTo>
                    <a:cubicBezTo>
                      <a:pt x="3410" y="1062"/>
                      <a:pt x="3396" y="1041"/>
                      <a:pt x="3389" y="1015"/>
                    </a:cubicBezTo>
                    <a:cubicBezTo>
                      <a:pt x="3382" y="976"/>
                      <a:pt x="3375" y="938"/>
                      <a:pt x="3355" y="906"/>
                    </a:cubicBezTo>
                    <a:cubicBezTo>
                      <a:pt x="3341" y="884"/>
                      <a:pt x="3324" y="862"/>
                      <a:pt x="3309" y="841"/>
                    </a:cubicBezTo>
                    <a:cubicBezTo>
                      <a:pt x="3310" y="814"/>
                      <a:pt x="3324" y="774"/>
                      <a:pt x="3315" y="755"/>
                    </a:cubicBezTo>
                    <a:cubicBezTo>
                      <a:pt x="3301" y="731"/>
                      <a:pt x="3283" y="711"/>
                      <a:pt x="3268" y="686"/>
                    </a:cubicBezTo>
                    <a:cubicBezTo>
                      <a:pt x="3253" y="664"/>
                      <a:pt x="3213" y="669"/>
                      <a:pt x="3196" y="650"/>
                    </a:cubicBezTo>
                    <a:cubicBezTo>
                      <a:pt x="3178" y="629"/>
                      <a:pt x="3173" y="589"/>
                      <a:pt x="3155" y="569"/>
                    </a:cubicBezTo>
                    <a:cubicBezTo>
                      <a:pt x="3134" y="550"/>
                      <a:pt x="3110" y="540"/>
                      <a:pt x="3088" y="522"/>
                    </a:cubicBezTo>
                    <a:cubicBezTo>
                      <a:pt x="3067" y="506"/>
                      <a:pt x="3053" y="475"/>
                      <a:pt x="3028" y="459"/>
                    </a:cubicBezTo>
                    <a:cubicBezTo>
                      <a:pt x="3006" y="445"/>
                      <a:pt x="2973" y="449"/>
                      <a:pt x="2950" y="437"/>
                    </a:cubicBezTo>
                    <a:lnTo>
                      <a:pt x="2935" y="431"/>
                    </a:lnTo>
                    <a:cubicBezTo>
                      <a:pt x="2902" y="387"/>
                      <a:pt x="2880" y="321"/>
                      <a:pt x="2833" y="289"/>
                    </a:cubicBezTo>
                    <a:cubicBezTo>
                      <a:pt x="2781" y="251"/>
                      <a:pt x="2724" y="221"/>
                      <a:pt x="2668" y="188"/>
                    </a:cubicBezTo>
                    <a:cubicBezTo>
                      <a:pt x="2609" y="156"/>
                      <a:pt x="2538" y="161"/>
                      <a:pt x="2478" y="139"/>
                    </a:cubicBezTo>
                    <a:cubicBezTo>
                      <a:pt x="2420" y="113"/>
                      <a:pt x="2361" y="73"/>
                      <a:pt x="2298" y="56"/>
                    </a:cubicBezTo>
                    <a:cubicBezTo>
                      <a:pt x="2234" y="42"/>
                      <a:pt x="2168" y="35"/>
                      <a:pt x="2104" y="29"/>
                    </a:cubicBezTo>
                    <a:cubicBezTo>
                      <a:pt x="2038" y="21"/>
                      <a:pt x="1973" y="0"/>
                      <a:pt x="190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29"/>
              <p:cNvSpPr/>
              <p:nvPr/>
            </p:nvSpPr>
            <p:spPr>
              <a:xfrm>
                <a:off x="1020125" y="4080100"/>
                <a:ext cx="2200" cy="875"/>
              </a:xfrm>
              <a:custGeom>
                <a:rect b="b" l="l" r="r" t="t"/>
                <a:pathLst>
                  <a:path extrusionOk="0" h="35" w="88">
                    <a:moveTo>
                      <a:pt x="78" y="1"/>
                    </a:moveTo>
                    <a:cubicBezTo>
                      <a:pt x="57" y="13"/>
                      <a:pt x="35" y="24"/>
                      <a:pt x="20" y="31"/>
                    </a:cubicBezTo>
                    <a:cubicBezTo>
                      <a:pt x="13" y="32"/>
                      <a:pt x="6" y="32"/>
                      <a:pt x="1" y="35"/>
                    </a:cubicBezTo>
                    <a:lnTo>
                      <a:pt x="87" y="32"/>
                    </a:lnTo>
                    <a:cubicBezTo>
                      <a:pt x="85" y="20"/>
                      <a:pt x="82" y="10"/>
                      <a:pt x="78"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29"/>
              <p:cNvSpPr/>
              <p:nvPr/>
            </p:nvSpPr>
            <p:spPr>
              <a:xfrm>
                <a:off x="1017675" y="4079800"/>
                <a:ext cx="1150" cy="200"/>
              </a:xfrm>
              <a:custGeom>
                <a:rect b="b" l="l" r="r" t="t"/>
                <a:pathLst>
                  <a:path extrusionOk="0" h="8" w="46">
                    <a:moveTo>
                      <a:pt x="1" y="0"/>
                    </a:moveTo>
                    <a:cubicBezTo>
                      <a:pt x="8" y="4"/>
                      <a:pt x="20" y="8"/>
                      <a:pt x="30" y="8"/>
                    </a:cubicBezTo>
                    <a:cubicBezTo>
                      <a:pt x="37" y="8"/>
                      <a:pt x="43" y="6"/>
                      <a:pt x="4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29"/>
              <p:cNvSpPr/>
              <p:nvPr/>
            </p:nvSpPr>
            <p:spPr>
              <a:xfrm>
                <a:off x="978975" y="4038175"/>
                <a:ext cx="92450" cy="92400"/>
              </a:xfrm>
              <a:custGeom>
                <a:rect b="b" l="l" r="r" t="t"/>
                <a:pathLst>
                  <a:path extrusionOk="0" h="3696" w="3698">
                    <a:moveTo>
                      <a:pt x="1427" y="199"/>
                    </a:moveTo>
                    <a:cubicBezTo>
                      <a:pt x="1428" y="199"/>
                      <a:pt x="1430" y="199"/>
                      <a:pt x="1432" y="199"/>
                    </a:cubicBezTo>
                    <a:cubicBezTo>
                      <a:pt x="1406" y="216"/>
                      <a:pt x="1380" y="230"/>
                      <a:pt x="1356" y="250"/>
                    </a:cubicBezTo>
                    <a:cubicBezTo>
                      <a:pt x="1303" y="299"/>
                      <a:pt x="1263" y="352"/>
                      <a:pt x="1228" y="409"/>
                    </a:cubicBezTo>
                    <a:cubicBezTo>
                      <a:pt x="1210" y="413"/>
                      <a:pt x="1191" y="417"/>
                      <a:pt x="1172" y="421"/>
                    </a:cubicBezTo>
                    <a:cubicBezTo>
                      <a:pt x="1176" y="420"/>
                      <a:pt x="1177" y="414"/>
                      <a:pt x="1180" y="413"/>
                    </a:cubicBezTo>
                    <a:cubicBezTo>
                      <a:pt x="1204" y="402"/>
                      <a:pt x="1226" y="394"/>
                      <a:pt x="1242" y="374"/>
                    </a:cubicBezTo>
                    <a:cubicBezTo>
                      <a:pt x="1261" y="355"/>
                      <a:pt x="1274" y="310"/>
                      <a:pt x="1297" y="292"/>
                    </a:cubicBezTo>
                    <a:cubicBezTo>
                      <a:pt x="1321" y="275"/>
                      <a:pt x="1344" y="255"/>
                      <a:pt x="1373" y="230"/>
                    </a:cubicBezTo>
                    <a:cubicBezTo>
                      <a:pt x="1389" y="217"/>
                      <a:pt x="1408" y="199"/>
                      <a:pt x="1427" y="199"/>
                    </a:cubicBezTo>
                    <a:close/>
                    <a:moveTo>
                      <a:pt x="1490" y="394"/>
                    </a:moveTo>
                    <a:cubicBezTo>
                      <a:pt x="1455" y="400"/>
                      <a:pt x="1421" y="414"/>
                      <a:pt x="1389" y="432"/>
                    </a:cubicBezTo>
                    <a:cubicBezTo>
                      <a:pt x="1355" y="435"/>
                      <a:pt x="1321" y="440"/>
                      <a:pt x="1286" y="446"/>
                    </a:cubicBezTo>
                    <a:cubicBezTo>
                      <a:pt x="1290" y="439"/>
                      <a:pt x="1294" y="432"/>
                      <a:pt x="1300" y="427"/>
                    </a:cubicBezTo>
                    <a:cubicBezTo>
                      <a:pt x="1363" y="414"/>
                      <a:pt x="1427" y="406"/>
                      <a:pt x="1490" y="394"/>
                    </a:cubicBezTo>
                    <a:close/>
                    <a:moveTo>
                      <a:pt x="1212" y="440"/>
                    </a:moveTo>
                    <a:lnTo>
                      <a:pt x="1212" y="440"/>
                    </a:lnTo>
                    <a:cubicBezTo>
                      <a:pt x="1208" y="447"/>
                      <a:pt x="1205" y="451"/>
                      <a:pt x="1201" y="460"/>
                    </a:cubicBezTo>
                    <a:cubicBezTo>
                      <a:pt x="1125" y="473"/>
                      <a:pt x="1049" y="490"/>
                      <a:pt x="976" y="516"/>
                    </a:cubicBezTo>
                    <a:cubicBezTo>
                      <a:pt x="981" y="508"/>
                      <a:pt x="985" y="501"/>
                      <a:pt x="992" y="495"/>
                    </a:cubicBezTo>
                    <a:cubicBezTo>
                      <a:pt x="1012" y="483"/>
                      <a:pt x="1043" y="484"/>
                      <a:pt x="1063" y="476"/>
                    </a:cubicBezTo>
                    <a:cubicBezTo>
                      <a:pt x="1087" y="468"/>
                      <a:pt x="1111" y="468"/>
                      <a:pt x="1132" y="461"/>
                    </a:cubicBezTo>
                    <a:cubicBezTo>
                      <a:pt x="1139" y="457"/>
                      <a:pt x="1144" y="450"/>
                      <a:pt x="1150" y="446"/>
                    </a:cubicBezTo>
                    <a:cubicBezTo>
                      <a:pt x="1151" y="447"/>
                      <a:pt x="1151" y="450"/>
                      <a:pt x="1152" y="450"/>
                    </a:cubicBezTo>
                    <a:cubicBezTo>
                      <a:pt x="1152" y="450"/>
                      <a:pt x="1152" y="450"/>
                      <a:pt x="1153" y="450"/>
                    </a:cubicBezTo>
                    <a:cubicBezTo>
                      <a:pt x="1173" y="449"/>
                      <a:pt x="1191" y="443"/>
                      <a:pt x="1212" y="440"/>
                    </a:cubicBezTo>
                    <a:close/>
                    <a:moveTo>
                      <a:pt x="1849" y="633"/>
                    </a:moveTo>
                    <a:cubicBezTo>
                      <a:pt x="1905" y="633"/>
                      <a:pt x="1961" y="637"/>
                      <a:pt x="2016" y="645"/>
                    </a:cubicBezTo>
                    <a:cubicBezTo>
                      <a:pt x="1995" y="645"/>
                      <a:pt x="1974" y="643"/>
                      <a:pt x="1954" y="643"/>
                    </a:cubicBezTo>
                    <a:cubicBezTo>
                      <a:pt x="1914" y="643"/>
                      <a:pt x="1874" y="647"/>
                      <a:pt x="1834" y="652"/>
                    </a:cubicBezTo>
                    <a:cubicBezTo>
                      <a:pt x="1820" y="645"/>
                      <a:pt x="1805" y="640"/>
                      <a:pt x="1790" y="634"/>
                    </a:cubicBezTo>
                    <a:cubicBezTo>
                      <a:pt x="1810" y="633"/>
                      <a:pt x="1829" y="633"/>
                      <a:pt x="1849" y="633"/>
                    </a:cubicBezTo>
                    <a:close/>
                    <a:moveTo>
                      <a:pt x="2307" y="929"/>
                    </a:moveTo>
                    <a:lnTo>
                      <a:pt x="2307" y="929"/>
                    </a:lnTo>
                    <a:cubicBezTo>
                      <a:pt x="2311" y="930"/>
                      <a:pt x="2314" y="930"/>
                      <a:pt x="2318" y="932"/>
                    </a:cubicBezTo>
                    <a:cubicBezTo>
                      <a:pt x="2321" y="941"/>
                      <a:pt x="2322" y="948"/>
                      <a:pt x="2325" y="956"/>
                    </a:cubicBezTo>
                    <a:cubicBezTo>
                      <a:pt x="2320" y="948"/>
                      <a:pt x="2314" y="939"/>
                      <a:pt x="2307" y="929"/>
                    </a:cubicBezTo>
                    <a:close/>
                    <a:moveTo>
                      <a:pt x="1501" y="973"/>
                    </a:moveTo>
                    <a:cubicBezTo>
                      <a:pt x="1530" y="978"/>
                      <a:pt x="1571" y="991"/>
                      <a:pt x="1612" y="1011"/>
                    </a:cubicBezTo>
                    <a:cubicBezTo>
                      <a:pt x="1530" y="1014"/>
                      <a:pt x="1447" y="1035"/>
                      <a:pt x="1376" y="1076"/>
                    </a:cubicBezTo>
                    <a:cubicBezTo>
                      <a:pt x="1371" y="1069"/>
                      <a:pt x="1369" y="1061"/>
                      <a:pt x="1365" y="1053"/>
                    </a:cubicBezTo>
                    <a:cubicBezTo>
                      <a:pt x="1400" y="1021"/>
                      <a:pt x="1438" y="996"/>
                      <a:pt x="1480" y="973"/>
                    </a:cubicBezTo>
                    <a:close/>
                    <a:moveTo>
                      <a:pt x="1337" y="1076"/>
                    </a:moveTo>
                    <a:lnTo>
                      <a:pt x="1337" y="1076"/>
                    </a:lnTo>
                    <a:cubicBezTo>
                      <a:pt x="1329" y="1089"/>
                      <a:pt x="1318" y="1100"/>
                      <a:pt x="1308" y="1109"/>
                    </a:cubicBezTo>
                    <a:lnTo>
                      <a:pt x="1293" y="1120"/>
                    </a:lnTo>
                    <a:cubicBezTo>
                      <a:pt x="1307" y="1104"/>
                      <a:pt x="1322" y="1090"/>
                      <a:pt x="1337" y="1076"/>
                    </a:cubicBezTo>
                    <a:close/>
                    <a:moveTo>
                      <a:pt x="2044" y="324"/>
                    </a:moveTo>
                    <a:cubicBezTo>
                      <a:pt x="2227" y="324"/>
                      <a:pt x="2410" y="354"/>
                      <a:pt x="2577" y="447"/>
                    </a:cubicBezTo>
                    <a:cubicBezTo>
                      <a:pt x="2825" y="583"/>
                      <a:pt x="3004" y="830"/>
                      <a:pt x="3079" y="1101"/>
                    </a:cubicBezTo>
                    <a:lnTo>
                      <a:pt x="3085" y="1122"/>
                    </a:lnTo>
                    <a:cubicBezTo>
                      <a:pt x="2993" y="992"/>
                      <a:pt x="2872" y="911"/>
                      <a:pt x="2746" y="849"/>
                    </a:cubicBezTo>
                    <a:cubicBezTo>
                      <a:pt x="2671" y="725"/>
                      <a:pt x="2569" y="618"/>
                      <a:pt x="2445" y="538"/>
                    </a:cubicBezTo>
                    <a:cubicBezTo>
                      <a:pt x="2266" y="424"/>
                      <a:pt x="2066" y="392"/>
                      <a:pt x="1873" y="392"/>
                    </a:cubicBezTo>
                    <a:cubicBezTo>
                      <a:pt x="1857" y="392"/>
                      <a:pt x="1840" y="392"/>
                      <a:pt x="1824" y="392"/>
                    </a:cubicBezTo>
                    <a:cubicBezTo>
                      <a:pt x="1770" y="379"/>
                      <a:pt x="1714" y="372"/>
                      <a:pt x="1658" y="372"/>
                    </a:cubicBezTo>
                    <a:cubicBezTo>
                      <a:pt x="1632" y="372"/>
                      <a:pt x="1605" y="373"/>
                      <a:pt x="1578" y="377"/>
                    </a:cubicBezTo>
                    <a:cubicBezTo>
                      <a:pt x="1621" y="367"/>
                      <a:pt x="1662" y="359"/>
                      <a:pt x="1706" y="352"/>
                    </a:cubicBezTo>
                    <a:cubicBezTo>
                      <a:pt x="1815" y="336"/>
                      <a:pt x="1930" y="324"/>
                      <a:pt x="2044" y="324"/>
                    </a:cubicBezTo>
                    <a:close/>
                    <a:moveTo>
                      <a:pt x="2467" y="992"/>
                    </a:moveTo>
                    <a:lnTo>
                      <a:pt x="2467" y="992"/>
                    </a:lnTo>
                    <a:cubicBezTo>
                      <a:pt x="2481" y="999"/>
                      <a:pt x="2497" y="1006"/>
                      <a:pt x="2511" y="1013"/>
                    </a:cubicBezTo>
                    <a:cubicBezTo>
                      <a:pt x="2533" y="1067"/>
                      <a:pt x="2552" y="1122"/>
                      <a:pt x="2563" y="1178"/>
                    </a:cubicBezTo>
                    <a:cubicBezTo>
                      <a:pt x="2574" y="1221"/>
                      <a:pt x="2581" y="1266"/>
                      <a:pt x="2587" y="1310"/>
                    </a:cubicBezTo>
                    <a:cubicBezTo>
                      <a:pt x="2583" y="1311"/>
                      <a:pt x="2577" y="1311"/>
                      <a:pt x="2573" y="1314"/>
                    </a:cubicBezTo>
                    <a:cubicBezTo>
                      <a:pt x="2548" y="1206"/>
                      <a:pt x="2515" y="1095"/>
                      <a:pt x="2467" y="992"/>
                    </a:cubicBezTo>
                    <a:close/>
                    <a:moveTo>
                      <a:pt x="2594" y="1351"/>
                    </a:moveTo>
                    <a:cubicBezTo>
                      <a:pt x="2596" y="1382"/>
                      <a:pt x="2596" y="1411"/>
                      <a:pt x="2598" y="1439"/>
                    </a:cubicBezTo>
                    <a:cubicBezTo>
                      <a:pt x="2596" y="1426"/>
                      <a:pt x="2594" y="1412"/>
                      <a:pt x="2591" y="1398"/>
                    </a:cubicBezTo>
                    <a:cubicBezTo>
                      <a:pt x="2589" y="1384"/>
                      <a:pt x="2584" y="1369"/>
                      <a:pt x="2583" y="1356"/>
                    </a:cubicBezTo>
                    <a:cubicBezTo>
                      <a:pt x="2584" y="1354"/>
                      <a:pt x="2588" y="1354"/>
                      <a:pt x="2594" y="1351"/>
                    </a:cubicBezTo>
                    <a:close/>
                    <a:moveTo>
                      <a:pt x="1841" y="1307"/>
                    </a:moveTo>
                    <a:cubicBezTo>
                      <a:pt x="1845" y="1309"/>
                      <a:pt x="1850" y="1309"/>
                      <a:pt x="1853" y="1310"/>
                    </a:cubicBezTo>
                    <a:cubicBezTo>
                      <a:pt x="1857" y="1313"/>
                      <a:pt x="1860" y="1314"/>
                      <a:pt x="1864" y="1317"/>
                    </a:cubicBezTo>
                    <a:cubicBezTo>
                      <a:pt x="1947" y="1369"/>
                      <a:pt x="1984" y="1453"/>
                      <a:pt x="2011" y="1540"/>
                    </a:cubicBezTo>
                    <a:cubicBezTo>
                      <a:pt x="2017" y="1552"/>
                      <a:pt x="2021" y="1569"/>
                      <a:pt x="2027" y="1584"/>
                    </a:cubicBezTo>
                    <a:lnTo>
                      <a:pt x="2016" y="1584"/>
                    </a:lnTo>
                    <a:cubicBezTo>
                      <a:pt x="1992" y="1510"/>
                      <a:pt x="1956" y="1441"/>
                      <a:pt x="1908" y="1386"/>
                    </a:cubicBezTo>
                    <a:cubicBezTo>
                      <a:pt x="1892" y="1364"/>
                      <a:pt x="1868" y="1343"/>
                      <a:pt x="1845" y="1324"/>
                    </a:cubicBezTo>
                    <a:cubicBezTo>
                      <a:pt x="1845" y="1320"/>
                      <a:pt x="1843" y="1314"/>
                      <a:pt x="1841" y="1307"/>
                    </a:cubicBezTo>
                    <a:close/>
                    <a:moveTo>
                      <a:pt x="1656" y="912"/>
                    </a:moveTo>
                    <a:cubicBezTo>
                      <a:pt x="1729" y="930"/>
                      <a:pt x="1799" y="954"/>
                      <a:pt x="1868" y="985"/>
                    </a:cubicBezTo>
                    <a:cubicBezTo>
                      <a:pt x="1930" y="1013"/>
                      <a:pt x="1994" y="1042"/>
                      <a:pt x="2055" y="1078"/>
                    </a:cubicBezTo>
                    <a:cubicBezTo>
                      <a:pt x="2090" y="1116"/>
                      <a:pt x="2123" y="1153"/>
                      <a:pt x="2156" y="1190"/>
                    </a:cubicBezTo>
                    <a:cubicBezTo>
                      <a:pt x="2241" y="1281"/>
                      <a:pt x="2343" y="1376"/>
                      <a:pt x="2395" y="1507"/>
                    </a:cubicBezTo>
                    <a:cubicBezTo>
                      <a:pt x="2399" y="1543"/>
                      <a:pt x="2402" y="1578"/>
                      <a:pt x="2404" y="1614"/>
                    </a:cubicBezTo>
                    <a:cubicBezTo>
                      <a:pt x="2390" y="1611"/>
                      <a:pt x="2375" y="1606"/>
                      <a:pt x="2361" y="1605"/>
                    </a:cubicBezTo>
                    <a:cubicBezTo>
                      <a:pt x="2355" y="1603"/>
                      <a:pt x="2350" y="1603"/>
                      <a:pt x="2347" y="1603"/>
                    </a:cubicBezTo>
                    <a:cubicBezTo>
                      <a:pt x="2343" y="1598"/>
                      <a:pt x="2340" y="1594"/>
                      <a:pt x="2336" y="1589"/>
                    </a:cubicBezTo>
                    <a:cubicBezTo>
                      <a:pt x="2335" y="1573"/>
                      <a:pt x="2335" y="1558"/>
                      <a:pt x="2333" y="1543"/>
                    </a:cubicBezTo>
                    <a:cubicBezTo>
                      <a:pt x="2309" y="1406"/>
                      <a:pt x="2229" y="1281"/>
                      <a:pt x="2123" y="1181"/>
                    </a:cubicBezTo>
                    <a:cubicBezTo>
                      <a:pt x="2018" y="1079"/>
                      <a:pt x="1881" y="1027"/>
                      <a:pt x="1736" y="1014"/>
                    </a:cubicBezTo>
                    <a:cubicBezTo>
                      <a:pt x="1722" y="1013"/>
                      <a:pt x="1707" y="1013"/>
                      <a:pt x="1693" y="1013"/>
                    </a:cubicBezTo>
                    <a:cubicBezTo>
                      <a:pt x="1676" y="994"/>
                      <a:pt x="1659" y="972"/>
                      <a:pt x="1638" y="958"/>
                    </a:cubicBezTo>
                    <a:cubicBezTo>
                      <a:pt x="1622" y="945"/>
                      <a:pt x="1604" y="939"/>
                      <a:pt x="1588" y="930"/>
                    </a:cubicBezTo>
                    <a:cubicBezTo>
                      <a:pt x="1611" y="923"/>
                      <a:pt x="1633" y="918"/>
                      <a:pt x="1656" y="912"/>
                    </a:cubicBezTo>
                    <a:close/>
                    <a:moveTo>
                      <a:pt x="2362" y="1646"/>
                    </a:moveTo>
                    <a:cubicBezTo>
                      <a:pt x="2376" y="1650"/>
                      <a:pt x="2390" y="1651"/>
                      <a:pt x="2404" y="1654"/>
                    </a:cubicBezTo>
                    <a:lnTo>
                      <a:pt x="2404" y="1664"/>
                    </a:lnTo>
                    <a:cubicBezTo>
                      <a:pt x="2402" y="1689"/>
                      <a:pt x="2398" y="1715"/>
                      <a:pt x="2397" y="1739"/>
                    </a:cubicBezTo>
                    <a:cubicBezTo>
                      <a:pt x="2390" y="1706"/>
                      <a:pt x="2376" y="1675"/>
                      <a:pt x="2362" y="1646"/>
                    </a:cubicBezTo>
                    <a:close/>
                    <a:moveTo>
                      <a:pt x="2898" y="1448"/>
                    </a:moveTo>
                    <a:cubicBezTo>
                      <a:pt x="2907" y="1489"/>
                      <a:pt x="2917" y="1533"/>
                      <a:pt x="2917" y="1581"/>
                    </a:cubicBezTo>
                    <a:cubicBezTo>
                      <a:pt x="2914" y="1687"/>
                      <a:pt x="2892" y="1801"/>
                      <a:pt x="2859" y="1913"/>
                    </a:cubicBezTo>
                    <a:cubicBezTo>
                      <a:pt x="2851" y="1899"/>
                      <a:pt x="2844" y="1884"/>
                      <a:pt x="2834" y="1867"/>
                    </a:cubicBezTo>
                    <a:cubicBezTo>
                      <a:pt x="2872" y="1733"/>
                      <a:pt x="2896" y="1592"/>
                      <a:pt x="2898" y="1448"/>
                    </a:cubicBezTo>
                    <a:close/>
                    <a:moveTo>
                      <a:pt x="1526" y="1533"/>
                    </a:moveTo>
                    <a:cubicBezTo>
                      <a:pt x="1529" y="1533"/>
                      <a:pt x="1531" y="1533"/>
                      <a:pt x="1534" y="1536"/>
                    </a:cubicBezTo>
                    <a:cubicBezTo>
                      <a:pt x="1542" y="1543"/>
                      <a:pt x="1520" y="1576"/>
                      <a:pt x="1523" y="1581"/>
                    </a:cubicBezTo>
                    <a:cubicBezTo>
                      <a:pt x="1528" y="1585"/>
                      <a:pt x="1583" y="1585"/>
                      <a:pt x="1593" y="1609"/>
                    </a:cubicBezTo>
                    <a:cubicBezTo>
                      <a:pt x="1604" y="1629"/>
                      <a:pt x="1600" y="1650"/>
                      <a:pt x="1593" y="1665"/>
                    </a:cubicBezTo>
                    <a:lnTo>
                      <a:pt x="1713" y="1661"/>
                    </a:lnTo>
                    <a:cubicBezTo>
                      <a:pt x="1716" y="1665"/>
                      <a:pt x="1720" y="1667"/>
                      <a:pt x="1722" y="1672"/>
                    </a:cubicBezTo>
                    <a:cubicBezTo>
                      <a:pt x="1722" y="1673"/>
                      <a:pt x="1724" y="1675"/>
                      <a:pt x="1724" y="1676"/>
                    </a:cubicBezTo>
                    <a:cubicBezTo>
                      <a:pt x="1731" y="1672"/>
                      <a:pt x="1740" y="1667"/>
                      <a:pt x="1744" y="1661"/>
                    </a:cubicBezTo>
                    <a:lnTo>
                      <a:pt x="1757" y="1661"/>
                    </a:lnTo>
                    <a:cubicBezTo>
                      <a:pt x="1772" y="1701"/>
                      <a:pt x="1777" y="1755"/>
                      <a:pt x="1765" y="1800"/>
                    </a:cubicBezTo>
                    <a:cubicBezTo>
                      <a:pt x="1750" y="1854"/>
                      <a:pt x="1682" y="1867"/>
                      <a:pt x="1651" y="1887"/>
                    </a:cubicBezTo>
                    <a:lnTo>
                      <a:pt x="1638" y="1894"/>
                    </a:lnTo>
                    <a:cubicBezTo>
                      <a:pt x="1611" y="1907"/>
                      <a:pt x="1581" y="1918"/>
                      <a:pt x="1551" y="1918"/>
                    </a:cubicBezTo>
                    <a:cubicBezTo>
                      <a:pt x="1546" y="1918"/>
                      <a:pt x="1540" y="1918"/>
                      <a:pt x="1534" y="1917"/>
                    </a:cubicBezTo>
                    <a:cubicBezTo>
                      <a:pt x="1494" y="1910"/>
                      <a:pt x="1458" y="1900"/>
                      <a:pt x="1428" y="1878"/>
                    </a:cubicBezTo>
                    <a:cubicBezTo>
                      <a:pt x="1400" y="1856"/>
                      <a:pt x="1359" y="1856"/>
                      <a:pt x="1338" y="1823"/>
                    </a:cubicBezTo>
                    <a:cubicBezTo>
                      <a:pt x="1321" y="1793"/>
                      <a:pt x="1349" y="1735"/>
                      <a:pt x="1348" y="1713"/>
                    </a:cubicBezTo>
                    <a:cubicBezTo>
                      <a:pt x="1341" y="1689"/>
                      <a:pt x="1337" y="1668"/>
                      <a:pt x="1343" y="1650"/>
                    </a:cubicBezTo>
                    <a:cubicBezTo>
                      <a:pt x="1348" y="1632"/>
                      <a:pt x="1318" y="1616"/>
                      <a:pt x="1329" y="1596"/>
                    </a:cubicBezTo>
                    <a:cubicBezTo>
                      <a:pt x="1341" y="1578"/>
                      <a:pt x="1376" y="1577"/>
                      <a:pt x="1389" y="1569"/>
                    </a:cubicBezTo>
                    <a:cubicBezTo>
                      <a:pt x="1400" y="1559"/>
                      <a:pt x="1411" y="1544"/>
                      <a:pt x="1428" y="1539"/>
                    </a:cubicBezTo>
                    <a:cubicBezTo>
                      <a:pt x="1431" y="1538"/>
                      <a:pt x="1434" y="1538"/>
                      <a:pt x="1436" y="1538"/>
                    </a:cubicBezTo>
                    <a:cubicBezTo>
                      <a:pt x="1452" y="1538"/>
                      <a:pt x="1469" y="1546"/>
                      <a:pt x="1479" y="1548"/>
                    </a:cubicBezTo>
                    <a:cubicBezTo>
                      <a:pt x="1487" y="1548"/>
                      <a:pt x="1495" y="1534"/>
                      <a:pt x="1504" y="1534"/>
                    </a:cubicBezTo>
                    <a:cubicBezTo>
                      <a:pt x="1505" y="1534"/>
                      <a:pt x="1507" y="1534"/>
                      <a:pt x="1508" y="1534"/>
                    </a:cubicBezTo>
                    <a:cubicBezTo>
                      <a:pt x="1508" y="1535"/>
                      <a:pt x="1509" y="1535"/>
                      <a:pt x="1510" y="1535"/>
                    </a:cubicBezTo>
                    <a:cubicBezTo>
                      <a:pt x="1515" y="1535"/>
                      <a:pt x="1521" y="1533"/>
                      <a:pt x="1526" y="1533"/>
                    </a:cubicBezTo>
                    <a:close/>
                    <a:moveTo>
                      <a:pt x="2815" y="1931"/>
                    </a:moveTo>
                    <a:cubicBezTo>
                      <a:pt x="2825" y="1947"/>
                      <a:pt x="2834" y="1961"/>
                      <a:pt x="2841" y="1975"/>
                    </a:cubicBezTo>
                    <a:cubicBezTo>
                      <a:pt x="2834" y="1994"/>
                      <a:pt x="2832" y="2012"/>
                      <a:pt x="2823" y="2031"/>
                    </a:cubicBezTo>
                    <a:cubicBezTo>
                      <a:pt x="2815" y="2051"/>
                      <a:pt x="2804" y="2068"/>
                      <a:pt x="2796" y="2086"/>
                    </a:cubicBezTo>
                    <a:cubicBezTo>
                      <a:pt x="2794" y="2063"/>
                      <a:pt x="2790" y="2038"/>
                      <a:pt x="2788" y="2012"/>
                    </a:cubicBezTo>
                    <a:cubicBezTo>
                      <a:pt x="2797" y="1984"/>
                      <a:pt x="2807" y="1960"/>
                      <a:pt x="2815" y="1931"/>
                    </a:cubicBezTo>
                    <a:close/>
                    <a:moveTo>
                      <a:pt x="2336" y="1689"/>
                    </a:moveTo>
                    <a:cubicBezTo>
                      <a:pt x="2355" y="1730"/>
                      <a:pt x="2373" y="1774"/>
                      <a:pt x="2384" y="1818"/>
                    </a:cubicBezTo>
                    <a:cubicBezTo>
                      <a:pt x="2380" y="1851"/>
                      <a:pt x="2375" y="1881"/>
                      <a:pt x="2361" y="1913"/>
                    </a:cubicBezTo>
                    <a:cubicBezTo>
                      <a:pt x="2328" y="1989"/>
                      <a:pt x="2266" y="2044"/>
                      <a:pt x="2215" y="2095"/>
                    </a:cubicBezTo>
                    <a:cubicBezTo>
                      <a:pt x="2245" y="2044"/>
                      <a:pt x="2267" y="1987"/>
                      <a:pt x="2287" y="1929"/>
                    </a:cubicBezTo>
                    <a:cubicBezTo>
                      <a:pt x="2311" y="1854"/>
                      <a:pt x="2331" y="1774"/>
                      <a:pt x="2336" y="1689"/>
                    </a:cubicBezTo>
                    <a:close/>
                    <a:moveTo>
                      <a:pt x="1632" y="1298"/>
                    </a:moveTo>
                    <a:cubicBezTo>
                      <a:pt x="1704" y="1314"/>
                      <a:pt x="1772" y="1345"/>
                      <a:pt x="1820" y="1386"/>
                    </a:cubicBezTo>
                    <a:cubicBezTo>
                      <a:pt x="1838" y="1461"/>
                      <a:pt x="1849" y="1548"/>
                      <a:pt x="1820" y="1621"/>
                    </a:cubicBezTo>
                    <a:cubicBezTo>
                      <a:pt x="1819" y="1624"/>
                      <a:pt x="1831" y="1628"/>
                      <a:pt x="1839" y="1628"/>
                    </a:cubicBezTo>
                    <a:cubicBezTo>
                      <a:pt x="1842" y="1628"/>
                      <a:pt x="1844" y="1628"/>
                      <a:pt x="1845" y="1627"/>
                    </a:cubicBezTo>
                    <a:cubicBezTo>
                      <a:pt x="1882" y="1570"/>
                      <a:pt x="1881" y="1508"/>
                      <a:pt x="1874" y="1448"/>
                    </a:cubicBezTo>
                    <a:lnTo>
                      <a:pt x="1874" y="1448"/>
                    </a:lnTo>
                    <a:cubicBezTo>
                      <a:pt x="1905" y="1488"/>
                      <a:pt x="1929" y="1530"/>
                      <a:pt x="1947" y="1581"/>
                    </a:cubicBezTo>
                    <a:cubicBezTo>
                      <a:pt x="1923" y="1578"/>
                      <a:pt x="1900" y="1578"/>
                      <a:pt x="1878" y="1574"/>
                    </a:cubicBezTo>
                    <a:cubicBezTo>
                      <a:pt x="1878" y="1574"/>
                      <a:pt x="1877" y="1574"/>
                      <a:pt x="1877" y="1574"/>
                    </a:cubicBezTo>
                    <a:cubicBezTo>
                      <a:pt x="1871" y="1574"/>
                      <a:pt x="1867" y="1596"/>
                      <a:pt x="1874" y="1598"/>
                    </a:cubicBezTo>
                    <a:cubicBezTo>
                      <a:pt x="1901" y="1606"/>
                      <a:pt x="1930" y="1611"/>
                      <a:pt x="1958" y="1617"/>
                    </a:cubicBezTo>
                    <a:cubicBezTo>
                      <a:pt x="1985" y="1723"/>
                      <a:pt x="1982" y="1843"/>
                      <a:pt x="1937" y="1939"/>
                    </a:cubicBezTo>
                    <a:cubicBezTo>
                      <a:pt x="1931" y="1954"/>
                      <a:pt x="1951" y="1971"/>
                      <a:pt x="1968" y="1971"/>
                    </a:cubicBezTo>
                    <a:cubicBezTo>
                      <a:pt x="1974" y="1971"/>
                      <a:pt x="1980" y="1969"/>
                      <a:pt x="1984" y="1962"/>
                    </a:cubicBezTo>
                    <a:cubicBezTo>
                      <a:pt x="2044" y="1861"/>
                      <a:pt x="2051" y="1739"/>
                      <a:pt x="2025" y="1624"/>
                    </a:cubicBezTo>
                    <a:lnTo>
                      <a:pt x="2040" y="1624"/>
                    </a:lnTo>
                    <a:cubicBezTo>
                      <a:pt x="2061" y="1687"/>
                      <a:pt x="2077" y="1756"/>
                      <a:pt x="2061" y="1826"/>
                    </a:cubicBezTo>
                    <a:cubicBezTo>
                      <a:pt x="2039" y="1925"/>
                      <a:pt x="1992" y="2020"/>
                      <a:pt x="1923" y="2093"/>
                    </a:cubicBezTo>
                    <a:cubicBezTo>
                      <a:pt x="1914" y="2106"/>
                      <a:pt x="1900" y="2114"/>
                      <a:pt x="1888" y="2123"/>
                    </a:cubicBezTo>
                    <a:cubicBezTo>
                      <a:pt x="1903" y="2044"/>
                      <a:pt x="1889" y="1954"/>
                      <a:pt x="1826" y="1880"/>
                    </a:cubicBezTo>
                    <a:cubicBezTo>
                      <a:pt x="1846" y="1834"/>
                      <a:pt x="1857" y="1788"/>
                      <a:pt x="1852" y="1738"/>
                    </a:cubicBezTo>
                    <a:cubicBezTo>
                      <a:pt x="1845" y="1679"/>
                      <a:pt x="1809" y="1635"/>
                      <a:pt x="1777" y="1599"/>
                    </a:cubicBezTo>
                    <a:cubicBezTo>
                      <a:pt x="1782" y="1570"/>
                      <a:pt x="1775" y="1539"/>
                      <a:pt x="1771" y="1510"/>
                    </a:cubicBezTo>
                    <a:cubicBezTo>
                      <a:pt x="1765" y="1463"/>
                      <a:pt x="1731" y="1431"/>
                      <a:pt x="1703" y="1393"/>
                    </a:cubicBezTo>
                    <a:cubicBezTo>
                      <a:pt x="1682" y="1364"/>
                      <a:pt x="1660" y="1325"/>
                      <a:pt x="1626" y="1300"/>
                    </a:cubicBezTo>
                    <a:cubicBezTo>
                      <a:pt x="1627" y="1300"/>
                      <a:pt x="1630" y="1300"/>
                      <a:pt x="1632" y="1298"/>
                    </a:cubicBezTo>
                    <a:close/>
                    <a:moveTo>
                      <a:pt x="784" y="1508"/>
                    </a:moveTo>
                    <a:lnTo>
                      <a:pt x="784" y="1508"/>
                    </a:lnTo>
                    <a:cubicBezTo>
                      <a:pt x="749" y="1632"/>
                      <a:pt x="733" y="1759"/>
                      <a:pt x="736" y="1885"/>
                    </a:cubicBezTo>
                    <a:cubicBezTo>
                      <a:pt x="736" y="1912"/>
                      <a:pt x="738" y="1939"/>
                      <a:pt x="743" y="1965"/>
                    </a:cubicBezTo>
                    <a:cubicBezTo>
                      <a:pt x="743" y="1968"/>
                      <a:pt x="740" y="1968"/>
                      <a:pt x="740" y="1968"/>
                    </a:cubicBezTo>
                    <a:cubicBezTo>
                      <a:pt x="719" y="2009"/>
                      <a:pt x="674" y="2051"/>
                      <a:pt x="656" y="2093"/>
                    </a:cubicBezTo>
                    <a:cubicBezTo>
                      <a:pt x="649" y="2108"/>
                      <a:pt x="649" y="2122"/>
                      <a:pt x="649" y="2137"/>
                    </a:cubicBezTo>
                    <a:cubicBezTo>
                      <a:pt x="642" y="2028"/>
                      <a:pt x="670" y="1906"/>
                      <a:pt x="698" y="1778"/>
                    </a:cubicBezTo>
                    <a:cubicBezTo>
                      <a:pt x="719" y="1684"/>
                      <a:pt x="749" y="1594"/>
                      <a:pt x="784" y="1508"/>
                    </a:cubicBezTo>
                    <a:close/>
                    <a:moveTo>
                      <a:pt x="1794" y="1929"/>
                    </a:moveTo>
                    <a:cubicBezTo>
                      <a:pt x="1841" y="2009"/>
                      <a:pt x="1839" y="2100"/>
                      <a:pt x="1808" y="2170"/>
                    </a:cubicBezTo>
                    <a:cubicBezTo>
                      <a:pt x="1764" y="2191"/>
                      <a:pt x="1717" y="2203"/>
                      <a:pt x="1670" y="2207"/>
                    </a:cubicBezTo>
                    <a:cubicBezTo>
                      <a:pt x="1656" y="2210"/>
                      <a:pt x="1642" y="2211"/>
                      <a:pt x="1629" y="2211"/>
                    </a:cubicBezTo>
                    <a:cubicBezTo>
                      <a:pt x="1553" y="2211"/>
                      <a:pt x="1476" y="2181"/>
                      <a:pt x="1407" y="2143"/>
                    </a:cubicBezTo>
                    <a:cubicBezTo>
                      <a:pt x="1341" y="2108"/>
                      <a:pt x="1289" y="2052"/>
                      <a:pt x="1249" y="1994"/>
                    </a:cubicBezTo>
                    <a:cubicBezTo>
                      <a:pt x="1248" y="1978"/>
                      <a:pt x="1252" y="1962"/>
                      <a:pt x="1252" y="1946"/>
                    </a:cubicBezTo>
                    <a:cubicBezTo>
                      <a:pt x="1263" y="1954"/>
                      <a:pt x="1276" y="1961"/>
                      <a:pt x="1288" y="1969"/>
                    </a:cubicBezTo>
                    <a:cubicBezTo>
                      <a:pt x="1329" y="2000"/>
                      <a:pt x="1371" y="2042"/>
                      <a:pt x="1428" y="2059"/>
                    </a:cubicBezTo>
                    <a:cubicBezTo>
                      <a:pt x="1464" y="2069"/>
                      <a:pt x="1511" y="2080"/>
                      <a:pt x="1559" y="2080"/>
                    </a:cubicBezTo>
                    <a:cubicBezTo>
                      <a:pt x="1582" y="2080"/>
                      <a:pt x="1605" y="2077"/>
                      <a:pt x="1627" y="2071"/>
                    </a:cubicBezTo>
                    <a:cubicBezTo>
                      <a:pt x="1666" y="2063"/>
                      <a:pt x="1698" y="2039"/>
                      <a:pt x="1725" y="2015"/>
                    </a:cubicBezTo>
                    <a:cubicBezTo>
                      <a:pt x="1749" y="1991"/>
                      <a:pt x="1768" y="1968"/>
                      <a:pt x="1786" y="1943"/>
                    </a:cubicBezTo>
                    <a:cubicBezTo>
                      <a:pt x="1790" y="1939"/>
                      <a:pt x="1793" y="1935"/>
                      <a:pt x="1794" y="1929"/>
                    </a:cubicBezTo>
                    <a:close/>
                    <a:moveTo>
                      <a:pt x="3050" y="2108"/>
                    </a:moveTo>
                    <a:cubicBezTo>
                      <a:pt x="3031" y="2163"/>
                      <a:pt x="3011" y="2217"/>
                      <a:pt x="2987" y="2269"/>
                    </a:cubicBezTo>
                    <a:cubicBezTo>
                      <a:pt x="2986" y="2258"/>
                      <a:pt x="2983" y="2250"/>
                      <a:pt x="2982" y="2239"/>
                    </a:cubicBezTo>
                    <a:cubicBezTo>
                      <a:pt x="3006" y="2196"/>
                      <a:pt x="3028" y="2154"/>
                      <a:pt x="3050" y="2108"/>
                    </a:cubicBezTo>
                    <a:close/>
                    <a:moveTo>
                      <a:pt x="2752" y="2108"/>
                    </a:moveTo>
                    <a:cubicBezTo>
                      <a:pt x="2752" y="2129"/>
                      <a:pt x="2753" y="2150"/>
                      <a:pt x="2752" y="2169"/>
                    </a:cubicBezTo>
                    <a:cubicBezTo>
                      <a:pt x="2717" y="2228"/>
                      <a:pt x="2677" y="2280"/>
                      <a:pt x="2639" y="2333"/>
                    </a:cubicBezTo>
                    <a:cubicBezTo>
                      <a:pt x="2673" y="2280"/>
                      <a:pt x="2705" y="2225"/>
                      <a:pt x="2728" y="2169"/>
                    </a:cubicBezTo>
                    <a:cubicBezTo>
                      <a:pt x="2738" y="2150"/>
                      <a:pt x="2745" y="2129"/>
                      <a:pt x="2752" y="2108"/>
                    </a:cubicBezTo>
                    <a:close/>
                    <a:moveTo>
                      <a:pt x="1824" y="160"/>
                    </a:moveTo>
                    <a:cubicBezTo>
                      <a:pt x="1933" y="160"/>
                      <a:pt x="2041" y="183"/>
                      <a:pt x="2142" y="199"/>
                    </a:cubicBezTo>
                    <a:cubicBezTo>
                      <a:pt x="2309" y="227"/>
                      <a:pt x="2472" y="275"/>
                      <a:pt x="2617" y="361"/>
                    </a:cubicBezTo>
                    <a:cubicBezTo>
                      <a:pt x="2761" y="444"/>
                      <a:pt x="2894" y="548"/>
                      <a:pt x="2998" y="676"/>
                    </a:cubicBezTo>
                    <a:cubicBezTo>
                      <a:pt x="3093" y="786"/>
                      <a:pt x="3191" y="899"/>
                      <a:pt x="3253" y="1033"/>
                    </a:cubicBezTo>
                    <a:cubicBezTo>
                      <a:pt x="3260" y="1049"/>
                      <a:pt x="3269" y="1062"/>
                      <a:pt x="3276" y="1080"/>
                    </a:cubicBezTo>
                    <a:cubicBezTo>
                      <a:pt x="3327" y="1218"/>
                      <a:pt x="3306" y="1369"/>
                      <a:pt x="3313" y="1503"/>
                    </a:cubicBezTo>
                    <a:cubicBezTo>
                      <a:pt x="3319" y="1643"/>
                      <a:pt x="3311" y="1781"/>
                      <a:pt x="3279" y="1913"/>
                    </a:cubicBezTo>
                    <a:cubicBezTo>
                      <a:pt x="3249" y="2044"/>
                      <a:pt x="3235" y="2184"/>
                      <a:pt x="3166" y="2305"/>
                    </a:cubicBezTo>
                    <a:cubicBezTo>
                      <a:pt x="3144" y="2344"/>
                      <a:pt x="3116" y="2378"/>
                      <a:pt x="3089" y="2412"/>
                    </a:cubicBezTo>
                    <a:cubicBezTo>
                      <a:pt x="3100" y="2348"/>
                      <a:pt x="3110" y="2282"/>
                      <a:pt x="3116" y="2217"/>
                    </a:cubicBezTo>
                    <a:cubicBezTo>
                      <a:pt x="3183" y="2004"/>
                      <a:pt x="3222" y="1782"/>
                      <a:pt x="3221" y="1552"/>
                    </a:cubicBezTo>
                    <a:cubicBezTo>
                      <a:pt x="3216" y="1228"/>
                      <a:pt x="3105" y="893"/>
                      <a:pt x="2881" y="641"/>
                    </a:cubicBezTo>
                    <a:cubicBezTo>
                      <a:pt x="2661" y="385"/>
                      <a:pt x="2326" y="282"/>
                      <a:pt x="2019" y="282"/>
                    </a:cubicBezTo>
                    <a:cubicBezTo>
                      <a:pt x="2009" y="282"/>
                      <a:pt x="1999" y="282"/>
                      <a:pt x="1989" y="282"/>
                    </a:cubicBezTo>
                    <a:cubicBezTo>
                      <a:pt x="1776" y="283"/>
                      <a:pt x="1550" y="336"/>
                      <a:pt x="1338" y="383"/>
                    </a:cubicBezTo>
                    <a:cubicBezTo>
                      <a:pt x="1415" y="299"/>
                      <a:pt x="1512" y="228"/>
                      <a:pt x="1621" y="193"/>
                    </a:cubicBezTo>
                    <a:cubicBezTo>
                      <a:pt x="1688" y="169"/>
                      <a:pt x="1756" y="160"/>
                      <a:pt x="1824" y="160"/>
                    </a:cubicBezTo>
                    <a:close/>
                    <a:moveTo>
                      <a:pt x="2183" y="2463"/>
                    </a:moveTo>
                    <a:lnTo>
                      <a:pt x="2183" y="2463"/>
                    </a:lnTo>
                    <a:cubicBezTo>
                      <a:pt x="2074" y="2534"/>
                      <a:pt x="1942" y="2567"/>
                      <a:pt x="1824" y="2567"/>
                    </a:cubicBezTo>
                    <a:cubicBezTo>
                      <a:pt x="1791" y="2567"/>
                      <a:pt x="1758" y="2565"/>
                      <a:pt x="1728" y="2560"/>
                    </a:cubicBezTo>
                    <a:cubicBezTo>
                      <a:pt x="1696" y="2556"/>
                      <a:pt x="1666" y="2549"/>
                      <a:pt x="1634" y="2539"/>
                    </a:cubicBezTo>
                    <a:lnTo>
                      <a:pt x="1634" y="2539"/>
                    </a:lnTo>
                    <a:cubicBezTo>
                      <a:pt x="1676" y="2540"/>
                      <a:pt x="1720" y="2542"/>
                      <a:pt x="1760" y="2542"/>
                    </a:cubicBezTo>
                    <a:cubicBezTo>
                      <a:pt x="1791" y="2542"/>
                      <a:pt x="1823" y="2543"/>
                      <a:pt x="1855" y="2543"/>
                    </a:cubicBezTo>
                    <a:cubicBezTo>
                      <a:pt x="1919" y="2543"/>
                      <a:pt x="1986" y="2540"/>
                      <a:pt x="2053" y="2521"/>
                    </a:cubicBezTo>
                    <a:cubicBezTo>
                      <a:pt x="2097" y="2509"/>
                      <a:pt x="2142" y="2487"/>
                      <a:pt x="2183" y="2463"/>
                    </a:cubicBezTo>
                    <a:close/>
                    <a:moveTo>
                      <a:pt x="1263" y="2583"/>
                    </a:moveTo>
                    <a:cubicBezTo>
                      <a:pt x="1264" y="2584"/>
                      <a:pt x="1267" y="2587"/>
                      <a:pt x="1267" y="2589"/>
                    </a:cubicBezTo>
                    <a:cubicBezTo>
                      <a:pt x="1316" y="2642"/>
                      <a:pt x="1377" y="2690"/>
                      <a:pt x="1442" y="2728"/>
                    </a:cubicBezTo>
                    <a:cubicBezTo>
                      <a:pt x="1404" y="2728"/>
                      <a:pt x="1369" y="2722"/>
                      <a:pt x="1330" y="2717"/>
                    </a:cubicBezTo>
                    <a:cubicBezTo>
                      <a:pt x="1316" y="2695"/>
                      <a:pt x="1303" y="2675"/>
                      <a:pt x="1293" y="2652"/>
                    </a:cubicBezTo>
                    <a:cubicBezTo>
                      <a:pt x="1283" y="2633"/>
                      <a:pt x="1276" y="2615"/>
                      <a:pt x="1268" y="2595"/>
                    </a:cubicBezTo>
                    <a:cubicBezTo>
                      <a:pt x="1267" y="2591"/>
                      <a:pt x="1264" y="2587"/>
                      <a:pt x="1263" y="2583"/>
                    </a:cubicBezTo>
                    <a:close/>
                    <a:moveTo>
                      <a:pt x="2955" y="2286"/>
                    </a:moveTo>
                    <a:lnTo>
                      <a:pt x="2961" y="2333"/>
                    </a:lnTo>
                    <a:cubicBezTo>
                      <a:pt x="2899" y="2461"/>
                      <a:pt x="2825" y="2583"/>
                      <a:pt x="2748" y="2700"/>
                    </a:cubicBezTo>
                    <a:cubicBezTo>
                      <a:pt x="2735" y="2718"/>
                      <a:pt x="2722" y="2734"/>
                      <a:pt x="2709" y="2752"/>
                    </a:cubicBezTo>
                    <a:cubicBezTo>
                      <a:pt x="2702" y="2756"/>
                      <a:pt x="2694" y="2761"/>
                      <a:pt x="2687" y="2766"/>
                    </a:cubicBezTo>
                    <a:cubicBezTo>
                      <a:pt x="2675" y="2769"/>
                      <a:pt x="2664" y="2770"/>
                      <a:pt x="2653" y="2770"/>
                    </a:cubicBezTo>
                    <a:cubicBezTo>
                      <a:pt x="2642" y="2770"/>
                      <a:pt x="2631" y="2769"/>
                      <a:pt x="2621" y="2766"/>
                    </a:cubicBezTo>
                    <a:cubicBezTo>
                      <a:pt x="2742" y="2644"/>
                      <a:pt x="2837" y="2495"/>
                      <a:pt x="2921" y="2349"/>
                    </a:cubicBezTo>
                    <a:cubicBezTo>
                      <a:pt x="2933" y="2328"/>
                      <a:pt x="2946" y="2308"/>
                      <a:pt x="2955" y="2286"/>
                    </a:cubicBezTo>
                    <a:close/>
                    <a:moveTo>
                      <a:pt x="323" y="2682"/>
                    </a:moveTo>
                    <a:lnTo>
                      <a:pt x="323" y="2682"/>
                    </a:lnTo>
                    <a:cubicBezTo>
                      <a:pt x="345" y="2717"/>
                      <a:pt x="368" y="2752"/>
                      <a:pt x="392" y="2788"/>
                    </a:cubicBezTo>
                    <a:cubicBezTo>
                      <a:pt x="387" y="2787"/>
                      <a:pt x="382" y="2785"/>
                      <a:pt x="381" y="2783"/>
                    </a:cubicBezTo>
                    <a:cubicBezTo>
                      <a:pt x="359" y="2763"/>
                      <a:pt x="341" y="2741"/>
                      <a:pt x="326" y="2718"/>
                    </a:cubicBezTo>
                    <a:cubicBezTo>
                      <a:pt x="320" y="2710"/>
                      <a:pt x="320" y="2696"/>
                      <a:pt x="323" y="2682"/>
                    </a:cubicBezTo>
                    <a:close/>
                    <a:moveTo>
                      <a:pt x="2605" y="2790"/>
                    </a:moveTo>
                    <a:cubicBezTo>
                      <a:pt x="2617" y="2794"/>
                      <a:pt x="2629" y="2794"/>
                      <a:pt x="2639" y="2796"/>
                    </a:cubicBezTo>
                    <a:cubicBezTo>
                      <a:pt x="2617" y="2810"/>
                      <a:pt x="2596" y="2827"/>
                      <a:pt x="2572" y="2836"/>
                    </a:cubicBezTo>
                    <a:cubicBezTo>
                      <a:pt x="2572" y="2836"/>
                      <a:pt x="2571" y="2836"/>
                      <a:pt x="2571" y="2836"/>
                    </a:cubicBezTo>
                    <a:lnTo>
                      <a:pt x="2571" y="2836"/>
                    </a:lnTo>
                    <a:cubicBezTo>
                      <a:pt x="2583" y="2820"/>
                      <a:pt x="2595" y="2806"/>
                      <a:pt x="2605" y="2790"/>
                    </a:cubicBezTo>
                    <a:close/>
                    <a:moveTo>
                      <a:pt x="2552" y="2451"/>
                    </a:moveTo>
                    <a:lnTo>
                      <a:pt x="2552" y="2451"/>
                    </a:lnTo>
                    <a:cubicBezTo>
                      <a:pt x="2446" y="2601"/>
                      <a:pt x="2342" y="2765"/>
                      <a:pt x="2178" y="2851"/>
                    </a:cubicBezTo>
                    <a:cubicBezTo>
                      <a:pt x="2150" y="2867"/>
                      <a:pt x="2120" y="2879"/>
                      <a:pt x="2088" y="2891"/>
                    </a:cubicBezTo>
                    <a:cubicBezTo>
                      <a:pt x="2113" y="2879"/>
                      <a:pt x="2135" y="2868"/>
                      <a:pt x="2157" y="2854"/>
                    </a:cubicBezTo>
                    <a:cubicBezTo>
                      <a:pt x="2262" y="2788"/>
                      <a:pt x="2342" y="2693"/>
                      <a:pt x="2405" y="2594"/>
                    </a:cubicBezTo>
                    <a:cubicBezTo>
                      <a:pt x="2459" y="2550"/>
                      <a:pt x="2507" y="2505"/>
                      <a:pt x="2552" y="2451"/>
                    </a:cubicBezTo>
                    <a:close/>
                    <a:moveTo>
                      <a:pt x="3105" y="3112"/>
                    </a:moveTo>
                    <a:cubicBezTo>
                      <a:pt x="3092" y="3127"/>
                      <a:pt x="3079" y="3140"/>
                      <a:pt x="3066" y="3153"/>
                    </a:cubicBezTo>
                    <a:cubicBezTo>
                      <a:pt x="3008" y="3208"/>
                      <a:pt x="2946" y="3257"/>
                      <a:pt x="2880" y="3306"/>
                    </a:cubicBezTo>
                    <a:cubicBezTo>
                      <a:pt x="2814" y="3352"/>
                      <a:pt x="2741" y="3390"/>
                      <a:pt x="2664" y="3417"/>
                    </a:cubicBezTo>
                    <a:cubicBezTo>
                      <a:pt x="2636" y="3427"/>
                      <a:pt x="2606" y="3430"/>
                      <a:pt x="2577" y="3430"/>
                    </a:cubicBezTo>
                    <a:cubicBezTo>
                      <a:pt x="2529" y="3430"/>
                      <a:pt x="2481" y="3422"/>
                      <a:pt x="2435" y="3422"/>
                    </a:cubicBezTo>
                    <a:cubicBezTo>
                      <a:pt x="2427" y="3422"/>
                      <a:pt x="2419" y="3422"/>
                      <a:pt x="2412" y="3423"/>
                    </a:cubicBezTo>
                    <a:cubicBezTo>
                      <a:pt x="2366" y="3427"/>
                      <a:pt x="2319" y="3431"/>
                      <a:pt x="2273" y="3431"/>
                    </a:cubicBezTo>
                    <a:cubicBezTo>
                      <a:pt x="2239" y="3431"/>
                      <a:pt x="2205" y="3428"/>
                      <a:pt x="2171" y="3423"/>
                    </a:cubicBezTo>
                    <a:cubicBezTo>
                      <a:pt x="2160" y="3421"/>
                      <a:pt x="2148" y="3417"/>
                      <a:pt x="2137" y="3416"/>
                    </a:cubicBezTo>
                    <a:cubicBezTo>
                      <a:pt x="2210" y="3390"/>
                      <a:pt x="2278" y="3358"/>
                      <a:pt x="2346" y="3319"/>
                    </a:cubicBezTo>
                    <a:cubicBezTo>
                      <a:pt x="2371" y="3326"/>
                      <a:pt x="2399" y="3332"/>
                      <a:pt x="2425" y="3332"/>
                    </a:cubicBezTo>
                    <a:cubicBezTo>
                      <a:pt x="2430" y="3332"/>
                      <a:pt x="2435" y="3332"/>
                      <a:pt x="2439" y="3332"/>
                    </a:cubicBezTo>
                    <a:cubicBezTo>
                      <a:pt x="2501" y="3323"/>
                      <a:pt x="2560" y="3304"/>
                      <a:pt x="2622" y="3290"/>
                    </a:cubicBezTo>
                    <a:cubicBezTo>
                      <a:pt x="2684" y="3278"/>
                      <a:pt x="2745" y="3257"/>
                      <a:pt x="2804" y="3237"/>
                    </a:cubicBezTo>
                    <a:cubicBezTo>
                      <a:pt x="2866" y="3218"/>
                      <a:pt x="2911" y="3167"/>
                      <a:pt x="2968" y="3139"/>
                    </a:cubicBezTo>
                    <a:cubicBezTo>
                      <a:pt x="3006" y="3121"/>
                      <a:pt x="3059" y="3121"/>
                      <a:pt x="3105" y="3112"/>
                    </a:cubicBezTo>
                    <a:close/>
                    <a:moveTo>
                      <a:pt x="1819" y="3490"/>
                    </a:moveTo>
                    <a:cubicBezTo>
                      <a:pt x="1870" y="3512"/>
                      <a:pt x="1920" y="3535"/>
                      <a:pt x="1976" y="3549"/>
                    </a:cubicBezTo>
                    <a:lnTo>
                      <a:pt x="1976" y="3549"/>
                    </a:lnTo>
                    <a:cubicBezTo>
                      <a:pt x="1975" y="3549"/>
                      <a:pt x="1975" y="3550"/>
                      <a:pt x="1974" y="3551"/>
                    </a:cubicBezTo>
                    <a:cubicBezTo>
                      <a:pt x="1927" y="3555"/>
                      <a:pt x="1881" y="3567"/>
                      <a:pt x="1832" y="3570"/>
                    </a:cubicBezTo>
                    <a:cubicBezTo>
                      <a:pt x="1819" y="3571"/>
                      <a:pt x="1806" y="3571"/>
                      <a:pt x="1793" y="3571"/>
                    </a:cubicBezTo>
                    <a:cubicBezTo>
                      <a:pt x="1758" y="3571"/>
                      <a:pt x="1723" y="3568"/>
                      <a:pt x="1688" y="3563"/>
                    </a:cubicBezTo>
                    <a:cubicBezTo>
                      <a:pt x="1673" y="3559"/>
                      <a:pt x="1659" y="3551"/>
                      <a:pt x="1647" y="3540"/>
                    </a:cubicBezTo>
                    <a:cubicBezTo>
                      <a:pt x="1677" y="3531"/>
                      <a:pt x="1709" y="3523"/>
                      <a:pt x="1738" y="3516"/>
                    </a:cubicBezTo>
                    <a:cubicBezTo>
                      <a:pt x="1765" y="3511"/>
                      <a:pt x="1793" y="3501"/>
                      <a:pt x="1819" y="3490"/>
                    </a:cubicBezTo>
                    <a:close/>
                    <a:moveTo>
                      <a:pt x="1717" y="0"/>
                    </a:moveTo>
                    <a:cubicBezTo>
                      <a:pt x="1692" y="0"/>
                      <a:pt x="1667" y="7"/>
                      <a:pt x="1643" y="15"/>
                    </a:cubicBezTo>
                    <a:cubicBezTo>
                      <a:pt x="1572" y="41"/>
                      <a:pt x="1513" y="95"/>
                      <a:pt x="1446" y="118"/>
                    </a:cubicBezTo>
                    <a:cubicBezTo>
                      <a:pt x="1385" y="140"/>
                      <a:pt x="1326" y="171"/>
                      <a:pt x="1272" y="205"/>
                    </a:cubicBezTo>
                    <a:cubicBezTo>
                      <a:pt x="1212" y="239"/>
                      <a:pt x="1160" y="270"/>
                      <a:pt x="1107" y="301"/>
                    </a:cubicBezTo>
                    <a:lnTo>
                      <a:pt x="1104" y="301"/>
                    </a:lnTo>
                    <a:cubicBezTo>
                      <a:pt x="1102" y="301"/>
                      <a:pt x="1099" y="300"/>
                      <a:pt x="1096" y="300"/>
                    </a:cubicBezTo>
                    <a:cubicBezTo>
                      <a:pt x="1094" y="300"/>
                      <a:pt x="1093" y="300"/>
                      <a:pt x="1091" y="301"/>
                    </a:cubicBezTo>
                    <a:cubicBezTo>
                      <a:pt x="1067" y="308"/>
                      <a:pt x="1047" y="322"/>
                      <a:pt x="1021" y="329"/>
                    </a:cubicBezTo>
                    <a:cubicBezTo>
                      <a:pt x="983" y="336"/>
                      <a:pt x="943" y="343"/>
                      <a:pt x="910" y="363"/>
                    </a:cubicBezTo>
                    <a:cubicBezTo>
                      <a:pt x="887" y="377"/>
                      <a:pt x="866" y="392"/>
                      <a:pt x="846" y="407"/>
                    </a:cubicBezTo>
                    <a:cubicBezTo>
                      <a:pt x="823" y="406"/>
                      <a:pt x="797" y="398"/>
                      <a:pt x="776" y="398"/>
                    </a:cubicBezTo>
                    <a:cubicBezTo>
                      <a:pt x="769" y="398"/>
                      <a:pt x="763" y="399"/>
                      <a:pt x="758" y="402"/>
                    </a:cubicBezTo>
                    <a:cubicBezTo>
                      <a:pt x="733" y="416"/>
                      <a:pt x="712" y="433"/>
                      <a:pt x="689" y="449"/>
                    </a:cubicBezTo>
                    <a:cubicBezTo>
                      <a:pt x="664" y="464"/>
                      <a:pt x="671" y="504"/>
                      <a:pt x="653" y="522"/>
                    </a:cubicBezTo>
                    <a:cubicBezTo>
                      <a:pt x="632" y="538"/>
                      <a:pt x="593" y="544"/>
                      <a:pt x="572" y="563"/>
                    </a:cubicBezTo>
                    <a:cubicBezTo>
                      <a:pt x="553" y="583"/>
                      <a:pt x="543" y="607"/>
                      <a:pt x="525" y="627"/>
                    </a:cubicBezTo>
                    <a:cubicBezTo>
                      <a:pt x="509" y="648"/>
                      <a:pt x="477" y="662"/>
                      <a:pt x="462" y="684"/>
                    </a:cubicBezTo>
                    <a:cubicBezTo>
                      <a:pt x="448" y="707"/>
                      <a:pt x="449" y="739"/>
                      <a:pt x="440" y="762"/>
                    </a:cubicBezTo>
                    <a:lnTo>
                      <a:pt x="434" y="778"/>
                    </a:lnTo>
                    <a:cubicBezTo>
                      <a:pt x="389" y="811"/>
                      <a:pt x="324" y="833"/>
                      <a:pt x="290" y="879"/>
                    </a:cubicBezTo>
                    <a:cubicBezTo>
                      <a:pt x="251" y="930"/>
                      <a:pt x="221" y="987"/>
                      <a:pt x="188" y="1044"/>
                    </a:cubicBezTo>
                    <a:cubicBezTo>
                      <a:pt x="158" y="1101"/>
                      <a:pt x="162" y="1171"/>
                      <a:pt x="140" y="1232"/>
                    </a:cubicBezTo>
                    <a:cubicBezTo>
                      <a:pt x="114" y="1289"/>
                      <a:pt x="75" y="1347"/>
                      <a:pt x="56" y="1411"/>
                    </a:cubicBezTo>
                    <a:cubicBezTo>
                      <a:pt x="42" y="1474"/>
                      <a:pt x="35" y="1540"/>
                      <a:pt x="30" y="1605"/>
                    </a:cubicBezTo>
                    <a:cubicBezTo>
                      <a:pt x="21" y="1669"/>
                      <a:pt x="1" y="1735"/>
                      <a:pt x="1" y="1800"/>
                    </a:cubicBezTo>
                    <a:cubicBezTo>
                      <a:pt x="2" y="1866"/>
                      <a:pt x="23" y="1931"/>
                      <a:pt x="34" y="1995"/>
                    </a:cubicBezTo>
                    <a:cubicBezTo>
                      <a:pt x="41" y="2060"/>
                      <a:pt x="65" y="2122"/>
                      <a:pt x="82" y="2185"/>
                    </a:cubicBezTo>
                    <a:cubicBezTo>
                      <a:pt x="97" y="2250"/>
                      <a:pt x="79" y="2323"/>
                      <a:pt x="103" y="2385"/>
                    </a:cubicBezTo>
                    <a:cubicBezTo>
                      <a:pt x="130" y="2461"/>
                      <a:pt x="206" y="2513"/>
                      <a:pt x="248" y="2579"/>
                    </a:cubicBezTo>
                    <a:cubicBezTo>
                      <a:pt x="235" y="2584"/>
                      <a:pt x="220" y="2595"/>
                      <a:pt x="221" y="2597"/>
                    </a:cubicBezTo>
                    <a:cubicBezTo>
                      <a:pt x="237" y="2616"/>
                      <a:pt x="265" y="2627"/>
                      <a:pt x="268" y="2653"/>
                    </a:cubicBezTo>
                    <a:cubicBezTo>
                      <a:pt x="269" y="2682"/>
                      <a:pt x="248" y="2722"/>
                      <a:pt x="244" y="2755"/>
                    </a:cubicBezTo>
                    <a:cubicBezTo>
                      <a:pt x="242" y="2788"/>
                      <a:pt x="217" y="2835"/>
                      <a:pt x="217" y="2865"/>
                    </a:cubicBezTo>
                    <a:cubicBezTo>
                      <a:pt x="217" y="2898"/>
                      <a:pt x="237" y="2915"/>
                      <a:pt x="247" y="2941"/>
                    </a:cubicBezTo>
                    <a:cubicBezTo>
                      <a:pt x="257" y="2968"/>
                      <a:pt x="284" y="2982"/>
                      <a:pt x="298" y="3008"/>
                    </a:cubicBezTo>
                    <a:cubicBezTo>
                      <a:pt x="310" y="3034"/>
                      <a:pt x="309" y="3073"/>
                      <a:pt x="326" y="3098"/>
                    </a:cubicBezTo>
                    <a:cubicBezTo>
                      <a:pt x="343" y="3121"/>
                      <a:pt x="345" y="3158"/>
                      <a:pt x="365" y="3180"/>
                    </a:cubicBezTo>
                    <a:cubicBezTo>
                      <a:pt x="385" y="3202"/>
                      <a:pt x="430" y="3196"/>
                      <a:pt x="451" y="3216"/>
                    </a:cubicBezTo>
                    <a:lnTo>
                      <a:pt x="515" y="3273"/>
                    </a:lnTo>
                    <a:cubicBezTo>
                      <a:pt x="536" y="3292"/>
                      <a:pt x="546" y="3325"/>
                      <a:pt x="568" y="3344"/>
                    </a:cubicBezTo>
                    <a:cubicBezTo>
                      <a:pt x="588" y="3365"/>
                      <a:pt x="605" y="3392"/>
                      <a:pt x="626" y="3410"/>
                    </a:cubicBezTo>
                    <a:cubicBezTo>
                      <a:pt x="648" y="3429"/>
                      <a:pt x="667" y="3454"/>
                      <a:pt x="689" y="3471"/>
                    </a:cubicBezTo>
                    <a:cubicBezTo>
                      <a:pt x="712" y="3489"/>
                      <a:pt x="749" y="3486"/>
                      <a:pt x="770" y="3505"/>
                    </a:cubicBezTo>
                    <a:cubicBezTo>
                      <a:pt x="792" y="3524"/>
                      <a:pt x="806" y="3555"/>
                      <a:pt x="828" y="3575"/>
                    </a:cubicBezTo>
                    <a:cubicBezTo>
                      <a:pt x="850" y="3595"/>
                      <a:pt x="869" y="3621"/>
                      <a:pt x="894" y="3640"/>
                    </a:cubicBezTo>
                    <a:cubicBezTo>
                      <a:pt x="917" y="3658"/>
                      <a:pt x="956" y="3650"/>
                      <a:pt x="981" y="3663"/>
                    </a:cubicBezTo>
                    <a:cubicBezTo>
                      <a:pt x="1011" y="3677"/>
                      <a:pt x="1040" y="3692"/>
                      <a:pt x="1074" y="3695"/>
                    </a:cubicBezTo>
                    <a:cubicBezTo>
                      <a:pt x="1075" y="3695"/>
                      <a:pt x="1076" y="3695"/>
                      <a:pt x="1077" y="3695"/>
                    </a:cubicBezTo>
                    <a:cubicBezTo>
                      <a:pt x="1111" y="3695"/>
                      <a:pt x="1154" y="3672"/>
                      <a:pt x="1187" y="3670"/>
                    </a:cubicBezTo>
                    <a:cubicBezTo>
                      <a:pt x="1224" y="3669"/>
                      <a:pt x="1259" y="3665"/>
                      <a:pt x="1294" y="3657"/>
                    </a:cubicBezTo>
                    <a:cubicBezTo>
                      <a:pt x="1312" y="3653"/>
                      <a:pt x="1331" y="3644"/>
                      <a:pt x="1348" y="3644"/>
                    </a:cubicBezTo>
                    <a:cubicBezTo>
                      <a:pt x="1361" y="3644"/>
                      <a:pt x="1373" y="3649"/>
                      <a:pt x="1380" y="3665"/>
                    </a:cubicBezTo>
                    <a:cubicBezTo>
                      <a:pt x="1380" y="3665"/>
                      <a:pt x="1380" y="3665"/>
                      <a:pt x="1380" y="3665"/>
                    </a:cubicBezTo>
                    <a:cubicBezTo>
                      <a:pt x="1381" y="3665"/>
                      <a:pt x="1389" y="3644"/>
                      <a:pt x="1387" y="3643"/>
                    </a:cubicBezTo>
                    <a:cubicBezTo>
                      <a:pt x="1381" y="3613"/>
                      <a:pt x="1370" y="3607"/>
                      <a:pt x="1354" y="3607"/>
                    </a:cubicBezTo>
                    <a:cubicBezTo>
                      <a:pt x="1349" y="3607"/>
                      <a:pt x="1344" y="3608"/>
                      <a:pt x="1338" y="3608"/>
                    </a:cubicBezTo>
                    <a:cubicBezTo>
                      <a:pt x="1310" y="3613"/>
                      <a:pt x="1276" y="3636"/>
                      <a:pt x="1246" y="3636"/>
                    </a:cubicBezTo>
                    <a:cubicBezTo>
                      <a:pt x="1242" y="3636"/>
                      <a:pt x="1239" y="3635"/>
                      <a:pt x="1235" y="3635"/>
                    </a:cubicBezTo>
                    <a:cubicBezTo>
                      <a:pt x="1208" y="3629"/>
                      <a:pt x="1179" y="3630"/>
                      <a:pt x="1150" y="3628"/>
                    </a:cubicBezTo>
                    <a:cubicBezTo>
                      <a:pt x="1121" y="3624"/>
                      <a:pt x="1093" y="3619"/>
                      <a:pt x="1067" y="3608"/>
                    </a:cubicBezTo>
                    <a:cubicBezTo>
                      <a:pt x="1040" y="3596"/>
                      <a:pt x="1036" y="3542"/>
                      <a:pt x="1014" y="3524"/>
                    </a:cubicBezTo>
                    <a:cubicBezTo>
                      <a:pt x="992" y="3508"/>
                      <a:pt x="965" y="3497"/>
                      <a:pt x="945" y="3475"/>
                    </a:cubicBezTo>
                    <a:cubicBezTo>
                      <a:pt x="926" y="3453"/>
                      <a:pt x="904" y="3435"/>
                      <a:pt x="887" y="3410"/>
                    </a:cubicBezTo>
                    <a:cubicBezTo>
                      <a:pt x="869" y="3387"/>
                      <a:pt x="835" y="3390"/>
                      <a:pt x="818" y="3365"/>
                    </a:cubicBezTo>
                    <a:cubicBezTo>
                      <a:pt x="802" y="3341"/>
                      <a:pt x="818" y="3279"/>
                      <a:pt x="802" y="3259"/>
                    </a:cubicBezTo>
                    <a:cubicBezTo>
                      <a:pt x="785" y="3237"/>
                      <a:pt x="773" y="3222"/>
                      <a:pt x="758" y="3201"/>
                    </a:cubicBezTo>
                    <a:cubicBezTo>
                      <a:pt x="744" y="3182"/>
                      <a:pt x="705" y="3190"/>
                      <a:pt x="692" y="3169"/>
                    </a:cubicBezTo>
                    <a:cubicBezTo>
                      <a:pt x="683" y="3157"/>
                      <a:pt x="681" y="3138"/>
                      <a:pt x="675" y="3118"/>
                    </a:cubicBezTo>
                    <a:cubicBezTo>
                      <a:pt x="682" y="3110"/>
                      <a:pt x="685" y="3101"/>
                      <a:pt x="682" y="3099"/>
                    </a:cubicBezTo>
                    <a:cubicBezTo>
                      <a:pt x="671" y="3091"/>
                      <a:pt x="661" y="3084"/>
                      <a:pt x="649" y="3076"/>
                    </a:cubicBezTo>
                    <a:cubicBezTo>
                      <a:pt x="639" y="3065"/>
                      <a:pt x="627" y="3055"/>
                      <a:pt x="619" y="3043"/>
                    </a:cubicBezTo>
                    <a:cubicBezTo>
                      <a:pt x="605" y="3023"/>
                      <a:pt x="602" y="2993"/>
                      <a:pt x="588" y="2974"/>
                    </a:cubicBezTo>
                    <a:cubicBezTo>
                      <a:pt x="575" y="2955"/>
                      <a:pt x="546" y="2953"/>
                      <a:pt x="532" y="2934"/>
                    </a:cubicBezTo>
                    <a:cubicBezTo>
                      <a:pt x="526" y="2927"/>
                      <a:pt x="518" y="2920"/>
                      <a:pt x="510" y="2916"/>
                    </a:cubicBezTo>
                    <a:cubicBezTo>
                      <a:pt x="491" y="2868"/>
                      <a:pt x="481" y="2816"/>
                      <a:pt x="463" y="2769"/>
                    </a:cubicBezTo>
                    <a:cubicBezTo>
                      <a:pt x="451" y="2725"/>
                      <a:pt x="448" y="2678"/>
                      <a:pt x="443" y="2631"/>
                    </a:cubicBezTo>
                    <a:lnTo>
                      <a:pt x="443" y="2631"/>
                    </a:lnTo>
                    <a:cubicBezTo>
                      <a:pt x="465" y="2678"/>
                      <a:pt x="489" y="2725"/>
                      <a:pt x="522" y="2765"/>
                    </a:cubicBezTo>
                    <a:cubicBezTo>
                      <a:pt x="540" y="2787"/>
                      <a:pt x="561" y="2806"/>
                      <a:pt x="584" y="2823"/>
                    </a:cubicBezTo>
                    <a:cubicBezTo>
                      <a:pt x="593" y="2842"/>
                      <a:pt x="601" y="2858"/>
                      <a:pt x="613" y="2876"/>
                    </a:cubicBezTo>
                    <a:cubicBezTo>
                      <a:pt x="643" y="2927"/>
                      <a:pt x="676" y="2979"/>
                      <a:pt x="712" y="3028"/>
                    </a:cubicBezTo>
                    <a:cubicBezTo>
                      <a:pt x="752" y="3074"/>
                      <a:pt x="807" y="3106"/>
                      <a:pt x="848" y="3151"/>
                    </a:cubicBezTo>
                    <a:cubicBezTo>
                      <a:pt x="888" y="3198"/>
                      <a:pt x="923" y="3253"/>
                      <a:pt x="967" y="3296"/>
                    </a:cubicBezTo>
                    <a:cubicBezTo>
                      <a:pt x="1014" y="3339"/>
                      <a:pt x="1056" y="3387"/>
                      <a:pt x="1110" y="3423"/>
                    </a:cubicBezTo>
                    <a:cubicBezTo>
                      <a:pt x="1162" y="3457"/>
                      <a:pt x="1226" y="3471"/>
                      <a:pt x="1283" y="3494"/>
                    </a:cubicBezTo>
                    <a:cubicBezTo>
                      <a:pt x="1322" y="3523"/>
                      <a:pt x="1359" y="3556"/>
                      <a:pt x="1403" y="3578"/>
                    </a:cubicBezTo>
                    <a:cubicBezTo>
                      <a:pt x="1449" y="3604"/>
                      <a:pt x="1508" y="3600"/>
                      <a:pt x="1556" y="3617"/>
                    </a:cubicBezTo>
                    <a:cubicBezTo>
                      <a:pt x="1607" y="3632"/>
                      <a:pt x="1659" y="3647"/>
                      <a:pt x="1714" y="3647"/>
                    </a:cubicBezTo>
                    <a:cubicBezTo>
                      <a:pt x="1719" y="3647"/>
                      <a:pt x="1723" y="3647"/>
                      <a:pt x="1728" y="3647"/>
                    </a:cubicBezTo>
                    <a:cubicBezTo>
                      <a:pt x="1788" y="3643"/>
                      <a:pt x="1846" y="3611"/>
                      <a:pt x="1901" y="3599"/>
                    </a:cubicBezTo>
                    <a:cubicBezTo>
                      <a:pt x="1943" y="3590"/>
                      <a:pt x="1981" y="3577"/>
                      <a:pt x="2018" y="3559"/>
                    </a:cubicBezTo>
                    <a:cubicBezTo>
                      <a:pt x="2094" y="3577"/>
                      <a:pt x="2170" y="3592"/>
                      <a:pt x="2247" y="3592"/>
                    </a:cubicBezTo>
                    <a:cubicBezTo>
                      <a:pt x="2249" y="3592"/>
                      <a:pt x="2250" y="3592"/>
                      <a:pt x="2252" y="3592"/>
                    </a:cubicBezTo>
                    <a:cubicBezTo>
                      <a:pt x="2342" y="3592"/>
                      <a:pt x="2426" y="3560"/>
                      <a:pt x="2511" y="3542"/>
                    </a:cubicBezTo>
                    <a:cubicBezTo>
                      <a:pt x="2607" y="3522"/>
                      <a:pt x="2701" y="3491"/>
                      <a:pt x="2786" y="3443"/>
                    </a:cubicBezTo>
                    <a:cubicBezTo>
                      <a:pt x="2870" y="3392"/>
                      <a:pt x="2935" y="3315"/>
                      <a:pt x="3002" y="3251"/>
                    </a:cubicBezTo>
                    <a:cubicBezTo>
                      <a:pt x="3057" y="3200"/>
                      <a:pt x="3105" y="3143"/>
                      <a:pt x="3148" y="3081"/>
                    </a:cubicBezTo>
                    <a:cubicBezTo>
                      <a:pt x="3194" y="3050"/>
                      <a:pt x="3236" y="3012"/>
                      <a:pt x="3278" y="2975"/>
                    </a:cubicBezTo>
                    <a:cubicBezTo>
                      <a:pt x="3323" y="2934"/>
                      <a:pt x="3338" y="2869"/>
                      <a:pt x="3375" y="2823"/>
                    </a:cubicBezTo>
                    <a:cubicBezTo>
                      <a:pt x="3415" y="2779"/>
                      <a:pt x="3472" y="2740"/>
                      <a:pt x="3505" y="2686"/>
                    </a:cubicBezTo>
                    <a:cubicBezTo>
                      <a:pt x="3538" y="2634"/>
                      <a:pt x="3557" y="2575"/>
                      <a:pt x="3582" y="2518"/>
                    </a:cubicBezTo>
                    <a:cubicBezTo>
                      <a:pt x="3605" y="2462"/>
                      <a:pt x="3644" y="2407"/>
                      <a:pt x="3657" y="2345"/>
                    </a:cubicBezTo>
                    <a:cubicBezTo>
                      <a:pt x="3674" y="2283"/>
                      <a:pt x="3667" y="2218"/>
                      <a:pt x="3671" y="2156"/>
                    </a:cubicBezTo>
                    <a:cubicBezTo>
                      <a:pt x="3678" y="2095"/>
                      <a:pt x="3667" y="2033"/>
                      <a:pt x="3667" y="1971"/>
                    </a:cubicBezTo>
                    <a:cubicBezTo>
                      <a:pt x="3664" y="1909"/>
                      <a:pt x="3697" y="1844"/>
                      <a:pt x="3688" y="1781"/>
                    </a:cubicBezTo>
                    <a:cubicBezTo>
                      <a:pt x="3692" y="1742"/>
                      <a:pt x="3670" y="1706"/>
                      <a:pt x="3646" y="1671"/>
                    </a:cubicBezTo>
                    <a:cubicBezTo>
                      <a:pt x="3628" y="1627"/>
                      <a:pt x="3608" y="1584"/>
                      <a:pt x="3594" y="1543"/>
                    </a:cubicBezTo>
                    <a:cubicBezTo>
                      <a:pt x="3580" y="1503"/>
                      <a:pt x="3564" y="1466"/>
                      <a:pt x="3544" y="1430"/>
                    </a:cubicBezTo>
                    <a:cubicBezTo>
                      <a:pt x="3539" y="1397"/>
                      <a:pt x="3535" y="1362"/>
                      <a:pt x="3528" y="1329"/>
                    </a:cubicBezTo>
                    <a:cubicBezTo>
                      <a:pt x="3492" y="1152"/>
                      <a:pt x="3403" y="989"/>
                      <a:pt x="3311" y="838"/>
                    </a:cubicBezTo>
                    <a:cubicBezTo>
                      <a:pt x="3218" y="684"/>
                      <a:pt x="3112" y="537"/>
                      <a:pt x="2973" y="420"/>
                    </a:cubicBezTo>
                    <a:cubicBezTo>
                      <a:pt x="2836" y="303"/>
                      <a:pt x="2682" y="198"/>
                      <a:pt x="2510" y="131"/>
                    </a:cubicBezTo>
                    <a:cubicBezTo>
                      <a:pt x="2343" y="66"/>
                      <a:pt x="2164" y="49"/>
                      <a:pt x="1984" y="49"/>
                    </a:cubicBezTo>
                    <a:cubicBezTo>
                      <a:pt x="1977" y="49"/>
                      <a:pt x="1969" y="49"/>
                      <a:pt x="1962" y="49"/>
                    </a:cubicBezTo>
                    <a:cubicBezTo>
                      <a:pt x="1791" y="51"/>
                      <a:pt x="1607" y="89"/>
                      <a:pt x="1449" y="187"/>
                    </a:cubicBezTo>
                    <a:cubicBezTo>
                      <a:pt x="1443" y="175"/>
                      <a:pt x="1436" y="171"/>
                      <a:pt x="1429" y="166"/>
                    </a:cubicBezTo>
                    <a:cubicBezTo>
                      <a:pt x="1480" y="139"/>
                      <a:pt x="1531" y="111"/>
                      <a:pt x="1585" y="85"/>
                    </a:cubicBezTo>
                    <a:cubicBezTo>
                      <a:pt x="1630" y="63"/>
                      <a:pt x="1684" y="35"/>
                      <a:pt x="1738" y="35"/>
                    </a:cubicBezTo>
                    <a:cubicBezTo>
                      <a:pt x="1753" y="35"/>
                      <a:pt x="1768" y="37"/>
                      <a:pt x="1783" y="43"/>
                    </a:cubicBezTo>
                    <a:cubicBezTo>
                      <a:pt x="1783" y="43"/>
                      <a:pt x="1783" y="43"/>
                      <a:pt x="1783" y="43"/>
                    </a:cubicBezTo>
                    <a:cubicBezTo>
                      <a:pt x="1786" y="43"/>
                      <a:pt x="1786" y="21"/>
                      <a:pt x="1783" y="19"/>
                    </a:cubicBezTo>
                    <a:cubicBezTo>
                      <a:pt x="1761" y="5"/>
                      <a:pt x="1739" y="0"/>
                      <a:pt x="1717"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29"/>
              <p:cNvSpPr/>
              <p:nvPr/>
            </p:nvSpPr>
            <p:spPr>
              <a:xfrm>
                <a:off x="1354575" y="4086300"/>
                <a:ext cx="2200" cy="875"/>
              </a:xfrm>
              <a:custGeom>
                <a:rect b="b" l="l" r="r" t="t"/>
                <a:pathLst>
                  <a:path extrusionOk="0" h="35" w="88">
                    <a:moveTo>
                      <a:pt x="87" y="0"/>
                    </a:moveTo>
                    <a:lnTo>
                      <a:pt x="1" y="2"/>
                    </a:lnTo>
                    <a:cubicBezTo>
                      <a:pt x="2" y="14"/>
                      <a:pt x="6" y="24"/>
                      <a:pt x="10" y="35"/>
                    </a:cubicBezTo>
                    <a:cubicBezTo>
                      <a:pt x="30" y="21"/>
                      <a:pt x="53" y="10"/>
                      <a:pt x="68" y="3"/>
                    </a:cubicBezTo>
                    <a:cubicBezTo>
                      <a:pt x="74" y="2"/>
                      <a:pt x="81" y="2"/>
                      <a:pt x="87"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29"/>
              <p:cNvSpPr/>
              <p:nvPr/>
            </p:nvSpPr>
            <p:spPr>
              <a:xfrm>
                <a:off x="1358025" y="4087250"/>
                <a:ext cx="1150" cy="200"/>
              </a:xfrm>
              <a:custGeom>
                <a:rect b="b" l="l" r="r" t="t"/>
                <a:pathLst>
                  <a:path extrusionOk="0" h="8" w="46">
                    <a:moveTo>
                      <a:pt x="18" y="1"/>
                    </a:moveTo>
                    <a:cubicBezTo>
                      <a:pt x="10" y="1"/>
                      <a:pt x="3" y="3"/>
                      <a:pt x="0" y="8"/>
                    </a:cubicBezTo>
                    <a:lnTo>
                      <a:pt x="46" y="8"/>
                    </a:lnTo>
                    <a:cubicBezTo>
                      <a:pt x="39" y="4"/>
                      <a:pt x="27" y="1"/>
                      <a:pt x="18"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29"/>
              <p:cNvSpPr/>
              <p:nvPr/>
            </p:nvSpPr>
            <p:spPr>
              <a:xfrm>
                <a:off x="1305450" y="4036750"/>
                <a:ext cx="92450" cy="92375"/>
              </a:xfrm>
              <a:custGeom>
                <a:rect b="b" l="l" r="r" t="t"/>
                <a:pathLst>
                  <a:path extrusionOk="0" h="3695" w="3698">
                    <a:moveTo>
                      <a:pt x="1906" y="124"/>
                    </a:moveTo>
                    <a:cubicBezTo>
                      <a:pt x="1940" y="124"/>
                      <a:pt x="1974" y="128"/>
                      <a:pt x="2010" y="133"/>
                    </a:cubicBezTo>
                    <a:cubicBezTo>
                      <a:pt x="2025" y="135"/>
                      <a:pt x="2039" y="145"/>
                      <a:pt x="2051" y="155"/>
                    </a:cubicBezTo>
                    <a:cubicBezTo>
                      <a:pt x="2019" y="163"/>
                      <a:pt x="1989" y="171"/>
                      <a:pt x="1959" y="178"/>
                    </a:cubicBezTo>
                    <a:cubicBezTo>
                      <a:pt x="1931" y="184"/>
                      <a:pt x="1904" y="195"/>
                      <a:pt x="1879" y="204"/>
                    </a:cubicBezTo>
                    <a:cubicBezTo>
                      <a:pt x="1827" y="182"/>
                      <a:pt x="1776" y="160"/>
                      <a:pt x="1721" y="146"/>
                    </a:cubicBezTo>
                    <a:cubicBezTo>
                      <a:pt x="1721" y="145"/>
                      <a:pt x="1722" y="145"/>
                      <a:pt x="1724" y="145"/>
                    </a:cubicBezTo>
                    <a:cubicBezTo>
                      <a:pt x="1770" y="140"/>
                      <a:pt x="1817" y="127"/>
                      <a:pt x="1864" y="126"/>
                    </a:cubicBezTo>
                    <a:cubicBezTo>
                      <a:pt x="1878" y="124"/>
                      <a:pt x="1892" y="124"/>
                      <a:pt x="1906" y="124"/>
                    </a:cubicBezTo>
                    <a:close/>
                    <a:moveTo>
                      <a:pt x="1425" y="262"/>
                    </a:moveTo>
                    <a:cubicBezTo>
                      <a:pt x="1459" y="262"/>
                      <a:pt x="1492" y="264"/>
                      <a:pt x="1525" y="270"/>
                    </a:cubicBezTo>
                    <a:cubicBezTo>
                      <a:pt x="1538" y="272"/>
                      <a:pt x="1550" y="276"/>
                      <a:pt x="1560" y="277"/>
                    </a:cubicBezTo>
                    <a:cubicBezTo>
                      <a:pt x="1488" y="303"/>
                      <a:pt x="1419" y="335"/>
                      <a:pt x="1352" y="373"/>
                    </a:cubicBezTo>
                    <a:cubicBezTo>
                      <a:pt x="1326" y="366"/>
                      <a:pt x="1299" y="360"/>
                      <a:pt x="1272" y="360"/>
                    </a:cubicBezTo>
                    <a:cubicBezTo>
                      <a:pt x="1267" y="360"/>
                      <a:pt x="1262" y="361"/>
                      <a:pt x="1257" y="361"/>
                    </a:cubicBezTo>
                    <a:cubicBezTo>
                      <a:pt x="1195" y="369"/>
                      <a:pt x="1137" y="389"/>
                      <a:pt x="1075" y="402"/>
                    </a:cubicBezTo>
                    <a:cubicBezTo>
                      <a:pt x="1013" y="415"/>
                      <a:pt x="953" y="435"/>
                      <a:pt x="892" y="456"/>
                    </a:cubicBezTo>
                    <a:cubicBezTo>
                      <a:pt x="830" y="475"/>
                      <a:pt x="786" y="526"/>
                      <a:pt x="730" y="554"/>
                    </a:cubicBezTo>
                    <a:cubicBezTo>
                      <a:pt x="691" y="572"/>
                      <a:pt x="638" y="572"/>
                      <a:pt x="592" y="581"/>
                    </a:cubicBezTo>
                    <a:cubicBezTo>
                      <a:pt x="606" y="568"/>
                      <a:pt x="617" y="552"/>
                      <a:pt x="631" y="540"/>
                    </a:cubicBezTo>
                    <a:cubicBezTo>
                      <a:pt x="690" y="486"/>
                      <a:pt x="752" y="435"/>
                      <a:pt x="817" y="387"/>
                    </a:cubicBezTo>
                    <a:cubicBezTo>
                      <a:pt x="884" y="340"/>
                      <a:pt x="957" y="303"/>
                      <a:pt x="1034" y="276"/>
                    </a:cubicBezTo>
                    <a:cubicBezTo>
                      <a:pt x="1062" y="266"/>
                      <a:pt x="1091" y="263"/>
                      <a:pt x="1121" y="263"/>
                    </a:cubicBezTo>
                    <a:cubicBezTo>
                      <a:pt x="1168" y="263"/>
                      <a:pt x="1217" y="271"/>
                      <a:pt x="1262" y="271"/>
                    </a:cubicBezTo>
                    <a:cubicBezTo>
                      <a:pt x="1269" y="271"/>
                      <a:pt x="1277" y="271"/>
                      <a:pt x="1285" y="270"/>
                    </a:cubicBezTo>
                    <a:cubicBezTo>
                      <a:pt x="1331" y="266"/>
                      <a:pt x="1378" y="262"/>
                      <a:pt x="1425" y="262"/>
                    </a:cubicBezTo>
                    <a:close/>
                    <a:moveTo>
                      <a:pt x="1125" y="858"/>
                    </a:moveTo>
                    <a:lnTo>
                      <a:pt x="1125" y="858"/>
                    </a:lnTo>
                    <a:cubicBezTo>
                      <a:pt x="1115" y="873"/>
                      <a:pt x="1104" y="887"/>
                      <a:pt x="1092" y="905"/>
                    </a:cubicBezTo>
                    <a:cubicBezTo>
                      <a:pt x="1081" y="901"/>
                      <a:pt x="1069" y="901"/>
                      <a:pt x="1058" y="898"/>
                    </a:cubicBezTo>
                    <a:cubicBezTo>
                      <a:pt x="1081" y="884"/>
                      <a:pt x="1102" y="869"/>
                      <a:pt x="1125" y="858"/>
                    </a:cubicBezTo>
                    <a:cubicBezTo>
                      <a:pt x="1125" y="858"/>
                      <a:pt x="1125" y="858"/>
                      <a:pt x="1125" y="858"/>
                    </a:cubicBezTo>
                    <a:close/>
                    <a:moveTo>
                      <a:pt x="3306" y="905"/>
                    </a:moveTo>
                    <a:cubicBezTo>
                      <a:pt x="3312" y="909"/>
                      <a:pt x="3314" y="909"/>
                      <a:pt x="3317" y="910"/>
                    </a:cubicBezTo>
                    <a:cubicBezTo>
                      <a:pt x="3339" y="929"/>
                      <a:pt x="3356" y="951"/>
                      <a:pt x="3371" y="975"/>
                    </a:cubicBezTo>
                    <a:cubicBezTo>
                      <a:pt x="3376" y="985"/>
                      <a:pt x="3376" y="997"/>
                      <a:pt x="3375" y="1012"/>
                    </a:cubicBezTo>
                    <a:cubicBezTo>
                      <a:pt x="3353" y="978"/>
                      <a:pt x="3328" y="940"/>
                      <a:pt x="3306" y="905"/>
                    </a:cubicBezTo>
                    <a:close/>
                    <a:moveTo>
                      <a:pt x="2258" y="965"/>
                    </a:moveTo>
                    <a:cubicBezTo>
                      <a:pt x="2293" y="965"/>
                      <a:pt x="2330" y="971"/>
                      <a:pt x="2369" y="978"/>
                    </a:cubicBezTo>
                    <a:cubicBezTo>
                      <a:pt x="2383" y="998"/>
                      <a:pt x="2397" y="1019"/>
                      <a:pt x="2406" y="1041"/>
                    </a:cubicBezTo>
                    <a:cubicBezTo>
                      <a:pt x="2414" y="1060"/>
                      <a:pt x="2423" y="1078"/>
                      <a:pt x="2431" y="1097"/>
                    </a:cubicBezTo>
                    <a:cubicBezTo>
                      <a:pt x="2432" y="1101"/>
                      <a:pt x="2434" y="1106"/>
                      <a:pt x="2436" y="1110"/>
                    </a:cubicBezTo>
                    <a:cubicBezTo>
                      <a:pt x="2434" y="1108"/>
                      <a:pt x="2432" y="1106"/>
                      <a:pt x="2432" y="1104"/>
                    </a:cubicBezTo>
                    <a:cubicBezTo>
                      <a:pt x="2383" y="1051"/>
                      <a:pt x="2322" y="1002"/>
                      <a:pt x="2258" y="965"/>
                    </a:cubicBezTo>
                    <a:close/>
                    <a:moveTo>
                      <a:pt x="1874" y="1125"/>
                    </a:moveTo>
                    <a:cubicBezTo>
                      <a:pt x="1908" y="1125"/>
                      <a:pt x="1940" y="1128"/>
                      <a:pt x="1970" y="1133"/>
                    </a:cubicBezTo>
                    <a:cubicBezTo>
                      <a:pt x="2000" y="1137"/>
                      <a:pt x="2032" y="1144"/>
                      <a:pt x="2062" y="1154"/>
                    </a:cubicBezTo>
                    <a:cubicBezTo>
                      <a:pt x="2021" y="1152"/>
                      <a:pt x="1978" y="1151"/>
                      <a:pt x="1937" y="1151"/>
                    </a:cubicBezTo>
                    <a:cubicBezTo>
                      <a:pt x="1906" y="1151"/>
                      <a:pt x="1875" y="1150"/>
                      <a:pt x="1842" y="1150"/>
                    </a:cubicBezTo>
                    <a:cubicBezTo>
                      <a:pt x="1778" y="1150"/>
                      <a:pt x="1711" y="1153"/>
                      <a:pt x="1645" y="1172"/>
                    </a:cubicBezTo>
                    <a:cubicBezTo>
                      <a:pt x="1598" y="1184"/>
                      <a:pt x="1556" y="1206"/>
                      <a:pt x="1514" y="1229"/>
                    </a:cubicBezTo>
                    <a:cubicBezTo>
                      <a:pt x="1624" y="1159"/>
                      <a:pt x="1756" y="1125"/>
                      <a:pt x="1874" y="1125"/>
                    </a:cubicBezTo>
                    <a:close/>
                    <a:moveTo>
                      <a:pt x="1609" y="801"/>
                    </a:moveTo>
                    <a:cubicBezTo>
                      <a:pt x="1586" y="814"/>
                      <a:pt x="1563" y="826"/>
                      <a:pt x="1542" y="840"/>
                    </a:cubicBezTo>
                    <a:cubicBezTo>
                      <a:pt x="1436" y="905"/>
                      <a:pt x="1358" y="1000"/>
                      <a:pt x="1294" y="1099"/>
                    </a:cubicBezTo>
                    <a:cubicBezTo>
                      <a:pt x="1241" y="1143"/>
                      <a:pt x="1192" y="1188"/>
                      <a:pt x="1147" y="1242"/>
                    </a:cubicBezTo>
                    <a:cubicBezTo>
                      <a:pt x="1253" y="1092"/>
                      <a:pt x="1358" y="928"/>
                      <a:pt x="1520" y="841"/>
                    </a:cubicBezTo>
                    <a:cubicBezTo>
                      <a:pt x="1547" y="826"/>
                      <a:pt x="1579" y="814"/>
                      <a:pt x="1609" y="801"/>
                    </a:cubicBezTo>
                    <a:close/>
                    <a:moveTo>
                      <a:pt x="1045" y="923"/>
                    </a:moveTo>
                    <a:cubicBezTo>
                      <a:pt x="1056" y="923"/>
                      <a:pt x="1067" y="924"/>
                      <a:pt x="1078" y="927"/>
                    </a:cubicBezTo>
                    <a:cubicBezTo>
                      <a:pt x="957" y="1049"/>
                      <a:pt x="862" y="1198"/>
                      <a:pt x="778" y="1344"/>
                    </a:cubicBezTo>
                    <a:cubicBezTo>
                      <a:pt x="766" y="1364"/>
                      <a:pt x="753" y="1385"/>
                      <a:pt x="744" y="1407"/>
                    </a:cubicBezTo>
                    <a:lnTo>
                      <a:pt x="738" y="1360"/>
                    </a:lnTo>
                    <a:cubicBezTo>
                      <a:pt x="800" y="1232"/>
                      <a:pt x="874" y="1110"/>
                      <a:pt x="952" y="993"/>
                    </a:cubicBezTo>
                    <a:cubicBezTo>
                      <a:pt x="963" y="975"/>
                      <a:pt x="978" y="958"/>
                      <a:pt x="989" y="940"/>
                    </a:cubicBezTo>
                    <a:cubicBezTo>
                      <a:pt x="996" y="936"/>
                      <a:pt x="1004" y="932"/>
                      <a:pt x="1012" y="927"/>
                    </a:cubicBezTo>
                    <a:cubicBezTo>
                      <a:pt x="1023" y="924"/>
                      <a:pt x="1034" y="923"/>
                      <a:pt x="1045" y="923"/>
                    </a:cubicBezTo>
                    <a:close/>
                    <a:moveTo>
                      <a:pt x="711" y="1425"/>
                    </a:moveTo>
                    <a:cubicBezTo>
                      <a:pt x="712" y="1435"/>
                      <a:pt x="713" y="1443"/>
                      <a:pt x="716" y="1454"/>
                    </a:cubicBezTo>
                    <a:cubicBezTo>
                      <a:pt x="693" y="1496"/>
                      <a:pt x="669" y="1539"/>
                      <a:pt x="647" y="1585"/>
                    </a:cubicBezTo>
                    <a:cubicBezTo>
                      <a:pt x="665" y="1529"/>
                      <a:pt x="686" y="1476"/>
                      <a:pt x="711" y="1425"/>
                    </a:cubicBezTo>
                    <a:close/>
                    <a:moveTo>
                      <a:pt x="1060" y="1360"/>
                    </a:moveTo>
                    <a:cubicBezTo>
                      <a:pt x="1026" y="1413"/>
                      <a:pt x="994" y="1468"/>
                      <a:pt x="971" y="1524"/>
                    </a:cubicBezTo>
                    <a:cubicBezTo>
                      <a:pt x="961" y="1543"/>
                      <a:pt x="954" y="1564"/>
                      <a:pt x="947" y="1585"/>
                    </a:cubicBezTo>
                    <a:cubicBezTo>
                      <a:pt x="947" y="1564"/>
                      <a:pt x="946" y="1543"/>
                      <a:pt x="947" y="1524"/>
                    </a:cubicBezTo>
                    <a:cubicBezTo>
                      <a:pt x="982" y="1466"/>
                      <a:pt x="1020" y="1413"/>
                      <a:pt x="1060" y="1360"/>
                    </a:cubicBezTo>
                    <a:close/>
                    <a:moveTo>
                      <a:pt x="901" y="1607"/>
                    </a:moveTo>
                    <a:cubicBezTo>
                      <a:pt x="903" y="1631"/>
                      <a:pt x="906" y="1655"/>
                      <a:pt x="910" y="1679"/>
                    </a:cubicBezTo>
                    <a:cubicBezTo>
                      <a:pt x="899" y="1707"/>
                      <a:pt x="891" y="1732"/>
                      <a:pt x="883" y="1759"/>
                    </a:cubicBezTo>
                    <a:cubicBezTo>
                      <a:pt x="872" y="1746"/>
                      <a:pt x="865" y="1732"/>
                      <a:pt x="857" y="1718"/>
                    </a:cubicBezTo>
                    <a:cubicBezTo>
                      <a:pt x="863" y="1700"/>
                      <a:pt x="865" y="1681"/>
                      <a:pt x="874" y="1662"/>
                    </a:cubicBezTo>
                    <a:cubicBezTo>
                      <a:pt x="883" y="1642"/>
                      <a:pt x="892" y="1624"/>
                      <a:pt x="901" y="1607"/>
                    </a:cubicBezTo>
                    <a:close/>
                    <a:moveTo>
                      <a:pt x="2069" y="1482"/>
                    </a:moveTo>
                    <a:cubicBezTo>
                      <a:pt x="2145" y="1482"/>
                      <a:pt x="2223" y="1512"/>
                      <a:pt x="2292" y="1550"/>
                    </a:cubicBezTo>
                    <a:cubicBezTo>
                      <a:pt x="2358" y="1585"/>
                      <a:pt x="2410" y="1641"/>
                      <a:pt x="2449" y="1700"/>
                    </a:cubicBezTo>
                    <a:cubicBezTo>
                      <a:pt x="2452" y="1715"/>
                      <a:pt x="2447" y="1730"/>
                      <a:pt x="2447" y="1747"/>
                    </a:cubicBezTo>
                    <a:cubicBezTo>
                      <a:pt x="2436" y="1741"/>
                      <a:pt x="2423" y="1732"/>
                      <a:pt x="2412" y="1724"/>
                    </a:cubicBezTo>
                    <a:cubicBezTo>
                      <a:pt x="2372" y="1693"/>
                      <a:pt x="2328" y="1651"/>
                      <a:pt x="2271" y="1634"/>
                    </a:cubicBezTo>
                    <a:cubicBezTo>
                      <a:pt x="2235" y="1624"/>
                      <a:pt x="2188" y="1614"/>
                      <a:pt x="2140" y="1614"/>
                    </a:cubicBezTo>
                    <a:cubicBezTo>
                      <a:pt x="2117" y="1614"/>
                      <a:pt x="2094" y="1616"/>
                      <a:pt x="2072" y="1622"/>
                    </a:cubicBezTo>
                    <a:cubicBezTo>
                      <a:pt x="2033" y="1630"/>
                      <a:pt x="2000" y="1653"/>
                      <a:pt x="1973" y="1678"/>
                    </a:cubicBezTo>
                    <a:cubicBezTo>
                      <a:pt x="1951" y="1702"/>
                      <a:pt x="1931" y="1725"/>
                      <a:pt x="1914" y="1750"/>
                    </a:cubicBezTo>
                    <a:cubicBezTo>
                      <a:pt x="1909" y="1754"/>
                      <a:pt x="1908" y="1758"/>
                      <a:pt x="1904" y="1763"/>
                    </a:cubicBezTo>
                    <a:cubicBezTo>
                      <a:pt x="1858" y="1684"/>
                      <a:pt x="1860" y="1593"/>
                      <a:pt x="1890" y="1523"/>
                    </a:cubicBezTo>
                    <a:cubicBezTo>
                      <a:pt x="1936" y="1502"/>
                      <a:pt x="1982" y="1490"/>
                      <a:pt x="2028" y="1485"/>
                    </a:cubicBezTo>
                    <a:cubicBezTo>
                      <a:pt x="2041" y="1483"/>
                      <a:pt x="2055" y="1482"/>
                      <a:pt x="2069" y="1482"/>
                    </a:cubicBezTo>
                    <a:close/>
                    <a:moveTo>
                      <a:pt x="1483" y="1598"/>
                    </a:moveTo>
                    <a:lnTo>
                      <a:pt x="1483" y="1598"/>
                    </a:lnTo>
                    <a:cubicBezTo>
                      <a:pt x="1454" y="1649"/>
                      <a:pt x="1429" y="1707"/>
                      <a:pt x="1411" y="1763"/>
                    </a:cubicBezTo>
                    <a:cubicBezTo>
                      <a:pt x="1386" y="1839"/>
                      <a:pt x="1366" y="1920"/>
                      <a:pt x="1360" y="2004"/>
                    </a:cubicBezTo>
                    <a:cubicBezTo>
                      <a:pt x="1342" y="1963"/>
                      <a:pt x="1324" y="1920"/>
                      <a:pt x="1312" y="1875"/>
                    </a:cubicBezTo>
                    <a:cubicBezTo>
                      <a:pt x="1318" y="1842"/>
                      <a:pt x="1323" y="1812"/>
                      <a:pt x="1337" y="1780"/>
                    </a:cubicBezTo>
                    <a:cubicBezTo>
                      <a:pt x="1370" y="1704"/>
                      <a:pt x="1432" y="1649"/>
                      <a:pt x="1483" y="1598"/>
                    </a:cubicBezTo>
                    <a:close/>
                    <a:moveTo>
                      <a:pt x="1301" y="1956"/>
                    </a:moveTo>
                    <a:cubicBezTo>
                      <a:pt x="1309" y="1986"/>
                      <a:pt x="1322" y="2018"/>
                      <a:pt x="1335" y="2048"/>
                    </a:cubicBezTo>
                    <a:cubicBezTo>
                      <a:pt x="1322" y="2046"/>
                      <a:pt x="1308" y="2044"/>
                      <a:pt x="1294" y="2040"/>
                    </a:cubicBezTo>
                    <a:lnTo>
                      <a:pt x="1294" y="2032"/>
                    </a:lnTo>
                    <a:cubicBezTo>
                      <a:pt x="1296" y="2006"/>
                      <a:pt x="1298" y="1980"/>
                      <a:pt x="1301" y="1956"/>
                    </a:cubicBezTo>
                    <a:close/>
                    <a:moveTo>
                      <a:pt x="2146" y="1776"/>
                    </a:moveTo>
                    <a:cubicBezTo>
                      <a:pt x="2152" y="1776"/>
                      <a:pt x="2158" y="1776"/>
                      <a:pt x="2164" y="1777"/>
                    </a:cubicBezTo>
                    <a:cubicBezTo>
                      <a:pt x="2204" y="1784"/>
                      <a:pt x="2240" y="1794"/>
                      <a:pt x="2269" y="1817"/>
                    </a:cubicBezTo>
                    <a:cubicBezTo>
                      <a:pt x="2296" y="1839"/>
                      <a:pt x="2337" y="1839"/>
                      <a:pt x="2358" y="1872"/>
                    </a:cubicBezTo>
                    <a:cubicBezTo>
                      <a:pt x="2377" y="1901"/>
                      <a:pt x="2348" y="1959"/>
                      <a:pt x="2350" y="1982"/>
                    </a:cubicBezTo>
                    <a:cubicBezTo>
                      <a:pt x="2357" y="2004"/>
                      <a:pt x="2361" y="2025"/>
                      <a:pt x="2355" y="2044"/>
                    </a:cubicBezTo>
                    <a:cubicBezTo>
                      <a:pt x="2350" y="2061"/>
                      <a:pt x="2379" y="2079"/>
                      <a:pt x="2369" y="2096"/>
                    </a:cubicBezTo>
                    <a:cubicBezTo>
                      <a:pt x="2357" y="2114"/>
                      <a:pt x="2322" y="2116"/>
                      <a:pt x="2308" y="2124"/>
                    </a:cubicBezTo>
                    <a:cubicBezTo>
                      <a:pt x="2296" y="2134"/>
                      <a:pt x="2286" y="2149"/>
                      <a:pt x="2269" y="2154"/>
                    </a:cubicBezTo>
                    <a:cubicBezTo>
                      <a:pt x="2266" y="2155"/>
                      <a:pt x="2263" y="2155"/>
                      <a:pt x="2260" y="2155"/>
                    </a:cubicBezTo>
                    <a:cubicBezTo>
                      <a:pt x="2245" y="2155"/>
                      <a:pt x="2227" y="2147"/>
                      <a:pt x="2219" y="2145"/>
                    </a:cubicBezTo>
                    <a:cubicBezTo>
                      <a:pt x="2209" y="2145"/>
                      <a:pt x="2201" y="2159"/>
                      <a:pt x="2193" y="2159"/>
                    </a:cubicBezTo>
                    <a:cubicBezTo>
                      <a:pt x="2192" y="2159"/>
                      <a:pt x="2191" y="2159"/>
                      <a:pt x="2190" y="2158"/>
                    </a:cubicBezTo>
                    <a:cubicBezTo>
                      <a:pt x="2189" y="2158"/>
                      <a:pt x="2189" y="2158"/>
                      <a:pt x="2188" y="2158"/>
                    </a:cubicBezTo>
                    <a:cubicBezTo>
                      <a:pt x="2182" y="2158"/>
                      <a:pt x="2176" y="2161"/>
                      <a:pt x="2171" y="2161"/>
                    </a:cubicBezTo>
                    <a:cubicBezTo>
                      <a:pt x="2168" y="2161"/>
                      <a:pt x="2166" y="2160"/>
                      <a:pt x="2164" y="2158"/>
                    </a:cubicBezTo>
                    <a:cubicBezTo>
                      <a:pt x="2156" y="2152"/>
                      <a:pt x="2178" y="2120"/>
                      <a:pt x="2174" y="2114"/>
                    </a:cubicBezTo>
                    <a:cubicBezTo>
                      <a:pt x="2169" y="2109"/>
                      <a:pt x="2114" y="2109"/>
                      <a:pt x="2103" y="2087"/>
                    </a:cubicBezTo>
                    <a:cubicBezTo>
                      <a:pt x="2094" y="2066"/>
                      <a:pt x="2097" y="2046"/>
                      <a:pt x="2103" y="2030"/>
                    </a:cubicBezTo>
                    <a:lnTo>
                      <a:pt x="2103" y="2030"/>
                    </a:lnTo>
                    <a:lnTo>
                      <a:pt x="1985" y="2033"/>
                    </a:lnTo>
                    <a:cubicBezTo>
                      <a:pt x="1982" y="2030"/>
                      <a:pt x="1978" y="2028"/>
                      <a:pt x="1975" y="2024"/>
                    </a:cubicBezTo>
                    <a:cubicBezTo>
                      <a:pt x="1975" y="2021"/>
                      <a:pt x="1973" y="2019"/>
                      <a:pt x="1973" y="2018"/>
                    </a:cubicBezTo>
                    <a:cubicBezTo>
                      <a:pt x="1966" y="2024"/>
                      <a:pt x="1958" y="2028"/>
                      <a:pt x="1952" y="2033"/>
                    </a:cubicBezTo>
                    <a:lnTo>
                      <a:pt x="1941" y="2033"/>
                    </a:lnTo>
                    <a:cubicBezTo>
                      <a:pt x="1925" y="1993"/>
                      <a:pt x="1920" y="1941"/>
                      <a:pt x="1931" y="1894"/>
                    </a:cubicBezTo>
                    <a:cubicBezTo>
                      <a:pt x="1948" y="1841"/>
                      <a:pt x="2014" y="1827"/>
                      <a:pt x="2047" y="1807"/>
                    </a:cubicBezTo>
                    <a:lnTo>
                      <a:pt x="2059" y="1801"/>
                    </a:lnTo>
                    <a:cubicBezTo>
                      <a:pt x="2087" y="1787"/>
                      <a:pt x="2117" y="1776"/>
                      <a:pt x="2146" y="1776"/>
                    </a:cubicBezTo>
                    <a:close/>
                    <a:moveTo>
                      <a:pt x="3050" y="1556"/>
                    </a:moveTo>
                    <a:cubicBezTo>
                      <a:pt x="3057" y="1666"/>
                      <a:pt x="3030" y="1787"/>
                      <a:pt x="2999" y="1915"/>
                    </a:cubicBezTo>
                    <a:cubicBezTo>
                      <a:pt x="2980" y="2010"/>
                      <a:pt x="2950" y="2099"/>
                      <a:pt x="2915" y="2185"/>
                    </a:cubicBezTo>
                    <a:cubicBezTo>
                      <a:pt x="2950" y="2061"/>
                      <a:pt x="2965" y="1934"/>
                      <a:pt x="2964" y="1807"/>
                    </a:cubicBezTo>
                    <a:cubicBezTo>
                      <a:pt x="2964" y="1781"/>
                      <a:pt x="2959" y="1755"/>
                      <a:pt x="2957" y="1728"/>
                    </a:cubicBezTo>
                    <a:lnTo>
                      <a:pt x="2958" y="1725"/>
                    </a:lnTo>
                    <a:cubicBezTo>
                      <a:pt x="2979" y="1684"/>
                      <a:pt x="3025" y="1642"/>
                      <a:pt x="3043" y="1600"/>
                    </a:cubicBezTo>
                    <a:cubicBezTo>
                      <a:pt x="3050" y="1585"/>
                      <a:pt x="3050" y="1571"/>
                      <a:pt x="3050" y="1556"/>
                    </a:cubicBezTo>
                    <a:close/>
                    <a:moveTo>
                      <a:pt x="836" y="1780"/>
                    </a:moveTo>
                    <a:cubicBezTo>
                      <a:pt x="847" y="1794"/>
                      <a:pt x="855" y="1810"/>
                      <a:pt x="863" y="1825"/>
                    </a:cubicBezTo>
                    <a:cubicBezTo>
                      <a:pt x="826" y="1960"/>
                      <a:pt x="802" y="2101"/>
                      <a:pt x="797" y="2245"/>
                    </a:cubicBezTo>
                    <a:cubicBezTo>
                      <a:pt x="788" y="2204"/>
                      <a:pt x="780" y="2160"/>
                      <a:pt x="780" y="2112"/>
                    </a:cubicBezTo>
                    <a:cubicBezTo>
                      <a:pt x="781" y="2006"/>
                      <a:pt x="803" y="1891"/>
                      <a:pt x="836" y="1780"/>
                    </a:cubicBezTo>
                    <a:close/>
                    <a:moveTo>
                      <a:pt x="1100" y="2253"/>
                    </a:moveTo>
                    <a:lnTo>
                      <a:pt x="1100" y="2253"/>
                    </a:lnTo>
                    <a:cubicBezTo>
                      <a:pt x="1103" y="2267"/>
                      <a:pt x="1106" y="2281"/>
                      <a:pt x="1107" y="2295"/>
                    </a:cubicBezTo>
                    <a:cubicBezTo>
                      <a:pt x="1110" y="2308"/>
                      <a:pt x="1115" y="2324"/>
                      <a:pt x="1117" y="2337"/>
                    </a:cubicBezTo>
                    <a:cubicBezTo>
                      <a:pt x="1113" y="2340"/>
                      <a:pt x="1110" y="2341"/>
                      <a:pt x="1106" y="2341"/>
                    </a:cubicBezTo>
                    <a:cubicBezTo>
                      <a:pt x="1103" y="2311"/>
                      <a:pt x="1103" y="2282"/>
                      <a:pt x="1100" y="2253"/>
                    </a:cubicBezTo>
                    <a:close/>
                    <a:moveTo>
                      <a:pt x="1684" y="2109"/>
                    </a:moveTo>
                    <a:cubicBezTo>
                      <a:pt x="1707" y="2183"/>
                      <a:pt x="1743" y="2252"/>
                      <a:pt x="1791" y="2307"/>
                    </a:cubicBezTo>
                    <a:cubicBezTo>
                      <a:pt x="1808" y="2329"/>
                      <a:pt x="1831" y="2350"/>
                      <a:pt x="1854" y="2369"/>
                    </a:cubicBezTo>
                    <a:cubicBezTo>
                      <a:pt x="1853" y="2374"/>
                      <a:pt x="1854" y="2381"/>
                      <a:pt x="1858" y="2385"/>
                    </a:cubicBezTo>
                    <a:cubicBezTo>
                      <a:pt x="1854" y="2384"/>
                      <a:pt x="1849" y="2384"/>
                      <a:pt x="1846" y="2383"/>
                    </a:cubicBezTo>
                    <a:cubicBezTo>
                      <a:pt x="1842" y="2380"/>
                      <a:pt x="1839" y="2379"/>
                      <a:pt x="1835" y="2376"/>
                    </a:cubicBezTo>
                    <a:cubicBezTo>
                      <a:pt x="1752" y="2324"/>
                      <a:pt x="1715" y="2240"/>
                      <a:pt x="1688" y="2154"/>
                    </a:cubicBezTo>
                    <a:cubicBezTo>
                      <a:pt x="1682" y="2141"/>
                      <a:pt x="1677" y="2124"/>
                      <a:pt x="1673" y="2109"/>
                    </a:cubicBezTo>
                    <a:close/>
                    <a:moveTo>
                      <a:pt x="1810" y="1569"/>
                    </a:moveTo>
                    <a:cubicBezTo>
                      <a:pt x="1795" y="1649"/>
                      <a:pt x="1810" y="1739"/>
                      <a:pt x="1872" y="1813"/>
                    </a:cubicBezTo>
                    <a:cubicBezTo>
                      <a:pt x="1852" y="1858"/>
                      <a:pt x="1841" y="1907"/>
                      <a:pt x="1846" y="1955"/>
                    </a:cubicBezTo>
                    <a:cubicBezTo>
                      <a:pt x="1853" y="2014"/>
                      <a:pt x="1889" y="2058"/>
                      <a:pt x="1920" y="2094"/>
                    </a:cubicBezTo>
                    <a:cubicBezTo>
                      <a:pt x="1916" y="2123"/>
                      <a:pt x="1923" y="2152"/>
                      <a:pt x="1927" y="2183"/>
                    </a:cubicBezTo>
                    <a:cubicBezTo>
                      <a:pt x="1931" y="2230"/>
                      <a:pt x="1966" y="2262"/>
                      <a:pt x="1993" y="2300"/>
                    </a:cubicBezTo>
                    <a:cubicBezTo>
                      <a:pt x="2014" y="2329"/>
                      <a:pt x="2037" y="2368"/>
                      <a:pt x="2072" y="2392"/>
                    </a:cubicBezTo>
                    <a:cubicBezTo>
                      <a:pt x="2069" y="2392"/>
                      <a:pt x="2068" y="2392"/>
                      <a:pt x="2066" y="2395"/>
                    </a:cubicBezTo>
                    <a:cubicBezTo>
                      <a:pt x="1992" y="2379"/>
                      <a:pt x="1925" y="2348"/>
                      <a:pt x="1876" y="2307"/>
                    </a:cubicBezTo>
                    <a:cubicBezTo>
                      <a:pt x="1860" y="2231"/>
                      <a:pt x="1847" y="2145"/>
                      <a:pt x="1876" y="2072"/>
                    </a:cubicBezTo>
                    <a:cubicBezTo>
                      <a:pt x="1878" y="2069"/>
                      <a:pt x="1865" y="2065"/>
                      <a:pt x="1858" y="2065"/>
                    </a:cubicBezTo>
                    <a:cubicBezTo>
                      <a:pt x="1855" y="2065"/>
                      <a:pt x="1853" y="2065"/>
                      <a:pt x="1853" y="2066"/>
                    </a:cubicBezTo>
                    <a:cubicBezTo>
                      <a:pt x="1814" y="2123"/>
                      <a:pt x="1817" y="2185"/>
                      <a:pt x="1824" y="2245"/>
                    </a:cubicBezTo>
                    <a:cubicBezTo>
                      <a:pt x="1792" y="2205"/>
                      <a:pt x="1769" y="2163"/>
                      <a:pt x="1751" y="2113"/>
                    </a:cubicBezTo>
                    <a:lnTo>
                      <a:pt x="1751" y="2113"/>
                    </a:lnTo>
                    <a:cubicBezTo>
                      <a:pt x="1773" y="2114"/>
                      <a:pt x="1798" y="2114"/>
                      <a:pt x="1820" y="2120"/>
                    </a:cubicBezTo>
                    <a:cubicBezTo>
                      <a:pt x="1820" y="2120"/>
                      <a:pt x="1820" y="2120"/>
                      <a:pt x="1820" y="2120"/>
                    </a:cubicBezTo>
                    <a:cubicBezTo>
                      <a:pt x="1827" y="2120"/>
                      <a:pt x="1831" y="2096"/>
                      <a:pt x="1824" y="2095"/>
                    </a:cubicBezTo>
                    <a:cubicBezTo>
                      <a:pt x="1797" y="2087"/>
                      <a:pt x="1766" y="2081"/>
                      <a:pt x="1739" y="2076"/>
                    </a:cubicBezTo>
                    <a:cubicBezTo>
                      <a:pt x="1711" y="1970"/>
                      <a:pt x="1715" y="1850"/>
                      <a:pt x="1759" y="1754"/>
                    </a:cubicBezTo>
                    <a:cubicBezTo>
                      <a:pt x="1766" y="1739"/>
                      <a:pt x="1746" y="1722"/>
                      <a:pt x="1729" y="1722"/>
                    </a:cubicBezTo>
                    <a:cubicBezTo>
                      <a:pt x="1723" y="1722"/>
                      <a:pt x="1717" y="1724"/>
                      <a:pt x="1714" y="1730"/>
                    </a:cubicBezTo>
                    <a:cubicBezTo>
                      <a:pt x="1653" y="1832"/>
                      <a:pt x="1647" y="1956"/>
                      <a:pt x="1673" y="2069"/>
                    </a:cubicBezTo>
                    <a:lnTo>
                      <a:pt x="1656" y="2069"/>
                    </a:lnTo>
                    <a:cubicBezTo>
                      <a:pt x="1636" y="2006"/>
                      <a:pt x="1620" y="1937"/>
                      <a:pt x="1636" y="1867"/>
                    </a:cubicBezTo>
                    <a:cubicBezTo>
                      <a:pt x="1659" y="1769"/>
                      <a:pt x="1704" y="1673"/>
                      <a:pt x="1773" y="1600"/>
                    </a:cubicBezTo>
                    <a:cubicBezTo>
                      <a:pt x="1784" y="1587"/>
                      <a:pt x="1798" y="1579"/>
                      <a:pt x="1810" y="1569"/>
                    </a:cubicBezTo>
                    <a:close/>
                    <a:moveTo>
                      <a:pt x="2405" y="2575"/>
                    </a:moveTo>
                    <a:lnTo>
                      <a:pt x="2405" y="2575"/>
                    </a:lnTo>
                    <a:cubicBezTo>
                      <a:pt x="2391" y="2591"/>
                      <a:pt x="2376" y="2604"/>
                      <a:pt x="2361" y="2618"/>
                    </a:cubicBezTo>
                    <a:cubicBezTo>
                      <a:pt x="2369" y="2604"/>
                      <a:pt x="2379" y="2595"/>
                      <a:pt x="2390" y="2585"/>
                    </a:cubicBezTo>
                    <a:lnTo>
                      <a:pt x="2405" y="2575"/>
                    </a:lnTo>
                    <a:close/>
                    <a:moveTo>
                      <a:pt x="1125" y="2379"/>
                    </a:moveTo>
                    <a:cubicBezTo>
                      <a:pt x="1150" y="2487"/>
                      <a:pt x="1181" y="2597"/>
                      <a:pt x="1230" y="2701"/>
                    </a:cubicBezTo>
                    <a:cubicBezTo>
                      <a:pt x="1216" y="2694"/>
                      <a:pt x="1201" y="2687"/>
                      <a:pt x="1187" y="2680"/>
                    </a:cubicBezTo>
                    <a:cubicBezTo>
                      <a:pt x="1165" y="2626"/>
                      <a:pt x="1146" y="2571"/>
                      <a:pt x="1133" y="2515"/>
                    </a:cubicBezTo>
                    <a:cubicBezTo>
                      <a:pt x="1124" y="2472"/>
                      <a:pt x="1117" y="2427"/>
                      <a:pt x="1111" y="2383"/>
                    </a:cubicBezTo>
                    <a:cubicBezTo>
                      <a:pt x="1117" y="2381"/>
                      <a:pt x="1119" y="2381"/>
                      <a:pt x="1125" y="2379"/>
                    </a:cubicBezTo>
                    <a:close/>
                    <a:moveTo>
                      <a:pt x="2322" y="2617"/>
                    </a:moveTo>
                    <a:cubicBezTo>
                      <a:pt x="2326" y="2624"/>
                      <a:pt x="2329" y="2632"/>
                      <a:pt x="2333" y="2640"/>
                    </a:cubicBezTo>
                    <a:cubicBezTo>
                      <a:pt x="2296" y="2672"/>
                      <a:pt x="2259" y="2698"/>
                      <a:pt x="2218" y="2720"/>
                    </a:cubicBezTo>
                    <a:lnTo>
                      <a:pt x="2197" y="2720"/>
                    </a:lnTo>
                    <a:cubicBezTo>
                      <a:pt x="2168" y="2714"/>
                      <a:pt x="2127" y="2702"/>
                      <a:pt x="2086" y="2681"/>
                    </a:cubicBezTo>
                    <a:cubicBezTo>
                      <a:pt x="2168" y="2679"/>
                      <a:pt x="2251" y="2658"/>
                      <a:pt x="2322" y="2617"/>
                    </a:cubicBezTo>
                    <a:close/>
                    <a:moveTo>
                      <a:pt x="1373" y="2736"/>
                    </a:moveTo>
                    <a:lnTo>
                      <a:pt x="1373" y="2736"/>
                    </a:lnTo>
                    <a:cubicBezTo>
                      <a:pt x="1378" y="2745"/>
                      <a:pt x="1382" y="2754"/>
                      <a:pt x="1391" y="2764"/>
                    </a:cubicBezTo>
                    <a:cubicBezTo>
                      <a:pt x="1386" y="2763"/>
                      <a:pt x="1382" y="2763"/>
                      <a:pt x="1380" y="2761"/>
                    </a:cubicBezTo>
                    <a:cubicBezTo>
                      <a:pt x="1377" y="2752"/>
                      <a:pt x="1374" y="2745"/>
                      <a:pt x="1373" y="2736"/>
                    </a:cubicBezTo>
                    <a:close/>
                    <a:moveTo>
                      <a:pt x="1296" y="2079"/>
                    </a:moveTo>
                    <a:lnTo>
                      <a:pt x="1296" y="2079"/>
                    </a:lnTo>
                    <a:cubicBezTo>
                      <a:pt x="1309" y="2081"/>
                      <a:pt x="1324" y="2087"/>
                      <a:pt x="1338" y="2088"/>
                    </a:cubicBezTo>
                    <a:cubicBezTo>
                      <a:pt x="1344" y="2090"/>
                      <a:pt x="1348" y="2090"/>
                      <a:pt x="1352" y="2090"/>
                    </a:cubicBezTo>
                    <a:cubicBezTo>
                      <a:pt x="1355" y="2095"/>
                      <a:pt x="1359" y="2099"/>
                      <a:pt x="1362" y="2103"/>
                    </a:cubicBezTo>
                    <a:cubicBezTo>
                      <a:pt x="1364" y="2120"/>
                      <a:pt x="1364" y="2135"/>
                      <a:pt x="1366" y="2150"/>
                    </a:cubicBezTo>
                    <a:cubicBezTo>
                      <a:pt x="1389" y="2286"/>
                      <a:pt x="1470" y="2412"/>
                      <a:pt x="1575" y="2512"/>
                    </a:cubicBezTo>
                    <a:cubicBezTo>
                      <a:pt x="1680" y="2615"/>
                      <a:pt x="1819" y="2666"/>
                      <a:pt x="1963" y="2679"/>
                    </a:cubicBezTo>
                    <a:cubicBezTo>
                      <a:pt x="1977" y="2680"/>
                      <a:pt x="1992" y="2680"/>
                      <a:pt x="2006" y="2680"/>
                    </a:cubicBezTo>
                    <a:cubicBezTo>
                      <a:pt x="2024" y="2699"/>
                      <a:pt x="2040" y="2721"/>
                      <a:pt x="2061" y="2735"/>
                    </a:cubicBezTo>
                    <a:cubicBezTo>
                      <a:pt x="2076" y="2747"/>
                      <a:pt x="2095" y="2754"/>
                      <a:pt x="2110" y="2763"/>
                    </a:cubicBezTo>
                    <a:cubicBezTo>
                      <a:pt x="2088" y="2769"/>
                      <a:pt x="2066" y="2775"/>
                      <a:pt x="2041" y="2780"/>
                    </a:cubicBezTo>
                    <a:cubicBezTo>
                      <a:pt x="1970" y="2763"/>
                      <a:pt x="1898" y="2739"/>
                      <a:pt x="1830" y="2708"/>
                    </a:cubicBezTo>
                    <a:cubicBezTo>
                      <a:pt x="1769" y="2680"/>
                      <a:pt x="1704" y="2651"/>
                      <a:pt x="1642" y="2615"/>
                    </a:cubicBezTo>
                    <a:cubicBezTo>
                      <a:pt x="1608" y="2577"/>
                      <a:pt x="1575" y="2540"/>
                      <a:pt x="1543" y="2502"/>
                    </a:cubicBezTo>
                    <a:cubicBezTo>
                      <a:pt x="1457" y="2412"/>
                      <a:pt x="1355" y="2317"/>
                      <a:pt x="1304" y="2186"/>
                    </a:cubicBezTo>
                    <a:cubicBezTo>
                      <a:pt x="1298" y="2150"/>
                      <a:pt x="1297" y="2114"/>
                      <a:pt x="1296" y="2079"/>
                    </a:cubicBezTo>
                    <a:close/>
                    <a:moveTo>
                      <a:pt x="1863" y="3042"/>
                    </a:moveTo>
                    <a:cubicBezTo>
                      <a:pt x="1876" y="3049"/>
                      <a:pt x="1893" y="3053"/>
                      <a:pt x="1908" y="3058"/>
                    </a:cubicBezTo>
                    <a:cubicBezTo>
                      <a:pt x="1887" y="3060"/>
                      <a:pt x="1867" y="3060"/>
                      <a:pt x="1847" y="3060"/>
                    </a:cubicBezTo>
                    <a:cubicBezTo>
                      <a:pt x="1790" y="3060"/>
                      <a:pt x="1735" y="3056"/>
                      <a:pt x="1682" y="3049"/>
                    </a:cubicBezTo>
                    <a:cubicBezTo>
                      <a:pt x="1703" y="3049"/>
                      <a:pt x="1724" y="3050"/>
                      <a:pt x="1744" y="3050"/>
                    </a:cubicBezTo>
                    <a:cubicBezTo>
                      <a:pt x="1784" y="3050"/>
                      <a:pt x="1823" y="3046"/>
                      <a:pt x="1863" y="3042"/>
                    </a:cubicBezTo>
                    <a:close/>
                    <a:moveTo>
                      <a:pt x="2721" y="3177"/>
                    </a:moveTo>
                    <a:cubicBezTo>
                      <a:pt x="2716" y="3186"/>
                      <a:pt x="2713" y="3193"/>
                      <a:pt x="2706" y="3197"/>
                    </a:cubicBezTo>
                    <a:cubicBezTo>
                      <a:pt x="2686" y="3210"/>
                      <a:pt x="2654" y="3208"/>
                      <a:pt x="2633" y="3217"/>
                    </a:cubicBezTo>
                    <a:cubicBezTo>
                      <a:pt x="2611" y="3225"/>
                      <a:pt x="2585" y="3225"/>
                      <a:pt x="2564" y="3232"/>
                    </a:cubicBezTo>
                    <a:cubicBezTo>
                      <a:pt x="2558" y="3236"/>
                      <a:pt x="2553" y="3243"/>
                      <a:pt x="2548" y="3248"/>
                    </a:cubicBezTo>
                    <a:cubicBezTo>
                      <a:pt x="2547" y="3246"/>
                      <a:pt x="2547" y="3243"/>
                      <a:pt x="2545" y="3243"/>
                    </a:cubicBezTo>
                    <a:cubicBezTo>
                      <a:pt x="2545" y="3243"/>
                      <a:pt x="2544" y="3243"/>
                      <a:pt x="2544" y="3243"/>
                    </a:cubicBezTo>
                    <a:cubicBezTo>
                      <a:pt x="2523" y="3244"/>
                      <a:pt x="2507" y="3250"/>
                      <a:pt x="2486" y="3253"/>
                    </a:cubicBezTo>
                    <a:cubicBezTo>
                      <a:pt x="2492" y="3246"/>
                      <a:pt x="2494" y="3241"/>
                      <a:pt x="2496" y="3235"/>
                    </a:cubicBezTo>
                    <a:cubicBezTo>
                      <a:pt x="2571" y="3221"/>
                      <a:pt x="2647" y="3203"/>
                      <a:pt x="2721" y="3177"/>
                    </a:cubicBezTo>
                    <a:close/>
                    <a:moveTo>
                      <a:pt x="2412" y="3248"/>
                    </a:moveTo>
                    <a:cubicBezTo>
                      <a:pt x="2406" y="3255"/>
                      <a:pt x="2403" y="3261"/>
                      <a:pt x="2398" y="3266"/>
                    </a:cubicBezTo>
                    <a:cubicBezTo>
                      <a:pt x="2335" y="3279"/>
                      <a:pt x="2271" y="3287"/>
                      <a:pt x="2208" y="3299"/>
                    </a:cubicBezTo>
                    <a:lnTo>
                      <a:pt x="2208" y="3299"/>
                    </a:lnTo>
                    <a:cubicBezTo>
                      <a:pt x="2243" y="3292"/>
                      <a:pt x="2276" y="3278"/>
                      <a:pt x="2308" y="3261"/>
                    </a:cubicBezTo>
                    <a:cubicBezTo>
                      <a:pt x="2343" y="3258"/>
                      <a:pt x="2377" y="3253"/>
                      <a:pt x="2412" y="3248"/>
                    </a:cubicBezTo>
                    <a:close/>
                    <a:moveTo>
                      <a:pt x="613" y="2573"/>
                    </a:moveTo>
                    <a:lnTo>
                      <a:pt x="613" y="2573"/>
                    </a:lnTo>
                    <a:cubicBezTo>
                      <a:pt x="705" y="2701"/>
                      <a:pt x="826" y="2782"/>
                      <a:pt x="952" y="2845"/>
                    </a:cubicBezTo>
                    <a:cubicBezTo>
                      <a:pt x="1027" y="2969"/>
                      <a:pt x="1129" y="3078"/>
                      <a:pt x="1253" y="3156"/>
                    </a:cubicBezTo>
                    <a:cubicBezTo>
                      <a:pt x="1435" y="3272"/>
                      <a:pt x="1639" y="3304"/>
                      <a:pt x="1835" y="3304"/>
                    </a:cubicBezTo>
                    <a:cubicBezTo>
                      <a:pt x="1848" y="3304"/>
                      <a:pt x="1861" y="3304"/>
                      <a:pt x="1874" y="3303"/>
                    </a:cubicBezTo>
                    <a:cubicBezTo>
                      <a:pt x="1928" y="3316"/>
                      <a:pt x="1985" y="3323"/>
                      <a:pt x="2043" y="3323"/>
                    </a:cubicBezTo>
                    <a:cubicBezTo>
                      <a:pt x="2068" y="3323"/>
                      <a:pt x="2094" y="3322"/>
                      <a:pt x="2120" y="3319"/>
                    </a:cubicBezTo>
                    <a:lnTo>
                      <a:pt x="2120" y="3319"/>
                    </a:lnTo>
                    <a:cubicBezTo>
                      <a:pt x="2076" y="3327"/>
                      <a:pt x="2035" y="3335"/>
                      <a:pt x="1992" y="3342"/>
                    </a:cubicBezTo>
                    <a:cubicBezTo>
                      <a:pt x="1882" y="3359"/>
                      <a:pt x="1768" y="3371"/>
                      <a:pt x="1653" y="3371"/>
                    </a:cubicBezTo>
                    <a:cubicBezTo>
                      <a:pt x="1471" y="3371"/>
                      <a:pt x="1287" y="3340"/>
                      <a:pt x="1119" y="3248"/>
                    </a:cubicBezTo>
                    <a:cubicBezTo>
                      <a:pt x="872" y="3112"/>
                      <a:pt x="693" y="2864"/>
                      <a:pt x="617" y="2595"/>
                    </a:cubicBezTo>
                    <a:lnTo>
                      <a:pt x="613" y="2573"/>
                    </a:lnTo>
                    <a:close/>
                    <a:moveTo>
                      <a:pt x="2526" y="3272"/>
                    </a:moveTo>
                    <a:cubicBezTo>
                      <a:pt x="2522" y="3273"/>
                      <a:pt x="2520" y="3279"/>
                      <a:pt x="2518" y="3280"/>
                    </a:cubicBezTo>
                    <a:cubicBezTo>
                      <a:pt x="2496" y="3291"/>
                      <a:pt x="2474" y="3299"/>
                      <a:pt x="2457" y="3319"/>
                    </a:cubicBezTo>
                    <a:cubicBezTo>
                      <a:pt x="2438" y="3338"/>
                      <a:pt x="2425" y="3383"/>
                      <a:pt x="2402" y="3401"/>
                    </a:cubicBezTo>
                    <a:cubicBezTo>
                      <a:pt x="2379" y="3418"/>
                      <a:pt x="2355" y="3438"/>
                      <a:pt x="2326" y="3463"/>
                    </a:cubicBezTo>
                    <a:cubicBezTo>
                      <a:pt x="2310" y="3476"/>
                      <a:pt x="2291" y="3494"/>
                      <a:pt x="2273" y="3494"/>
                    </a:cubicBezTo>
                    <a:cubicBezTo>
                      <a:pt x="2271" y="3494"/>
                      <a:pt x="2269" y="3494"/>
                      <a:pt x="2267" y="3493"/>
                    </a:cubicBezTo>
                    <a:cubicBezTo>
                      <a:pt x="2293" y="3477"/>
                      <a:pt x="2319" y="3463"/>
                      <a:pt x="2343" y="3442"/>
                    </a:cubicBezTo>
                    <a:cubicBezTo>
                      <a:pt x="2397" y="3394"/>
                      <a:pt x="2436" y="3341"/>
                      <a:pt x="2471" y="3284"/>
                    </a:cubicBezTo>
                    <a:cubicBezTo>
                      <a:pt x="2489" y="3280"/>
                      <a:pt x="2508" y="3276"/>
                      <a:pt x="2526" y="3272"/>
                    </a:cubicBezTo>
                    <a:close/>
                    <a:moveTo>
                      <a:pt x="609" y="1280"/>
                    </a:moveTo>
                    <a:lnTo>
                      <a:pt x="609" y="1280"/>
                    </a:lnTo>
                    <a:cubicBezTo>
                      <a:pt x="595" y="1345"/>
                      <a:pt x="588" y="1411"/>
                      <a:pt x="581" y="1476"/>
                    </a:cubicBezTo>
                    <a:cubicBezTo>
                      <a:pt x="514" y="1689"/>
                      <a:pt x="475" y="1911"/>
                      <a:pt x="477" y="2141"/>
                    </a:cubicBezTo>
                    <a:cubicBezTo>
                      <a:pt x="482" y="2465"/>
                      <a:pt x="591" y="2801"/>
                      <a:pt x="815" y="3052"/>
                    </a:cubicBezTo>
                    <a:cubicBezTo>
                      <a:pt x="1035" y="3309"/>
                      <a:pt x="1371" y="3411"/>
                      <a:pt x="1678" y="3411"/>
                    </a:cubicBezTo>
                    <a:cubicBezTo>
                      <a:pt x="1688" y="3411"/>
                      <a:pt x="1698" y="3411"/>
                      <a:pt x="1708" y="3411"/>
                    </a:cubicBezTo>
                    <a:cubicBezTo>
                      <a:pt x="1922" y="3409"/>
                      <a:pt x="2147" y="3358"/>
                      <a:pt x="2358" y="3310"/>
                    </a:cubicBezTo>
                    <a:lnTo>
                      <a:pt x="2358" y="3310"/>
                    </a:lnTo>
                    <a:cubicBezTo>
                      <a:pt x="2282" y="3393"/>
                      <a:pt x="2186" y="3463"/>
                      <a:pt x="2079" y="3499"/>
                    </a:cubicBezTo>
                    <a:cubicBezTo>
                      <a:pt x="2011" y="3523"/>
                      <a:pt x="1943" y="3531"/>
                      <a:pt x="1875" y="3531"/>
                    </a:cubicBezTo>
                    <a:cubicBezTo>
                      <a:pt x="1765" y="3531"/>
                      <a:pt x="1657" y="3509"/>
                      <a:pt x="1557" y="3492"/>
                    </a:cubicBezTo>
                    <a:cubicBezTo>
                      <a:pt x="1391" y="3464"/>
                      <a:pt x="1227" y="3416"/>
                      <a:pt x="1082" y="3331"/>
                    </a:cubicBezTo>
                    <a:cubicBezTo>
                      <a:pt x="938" y="3246"/>
                      <a:pt x="806" y="3142"/>
                      <a:pt x="700" y="3016"/>
                    </a:cubicBezTo>
                    <a:cubicBezTo>
                      <a:pt x="606" y="2906"/>
                      <a:pt x="507" y="2791"/>
                      <a:pt x="445" y="2658"/>
                    </a:cubicBezTo>
                    <a:cubicBezTo>
                      <a:pt x="438" y="2643"/>
                      <a:pt x="430" y="2629"/>
                      <a:pt x="423" y="2611"/>
                    </a:cubicBezTo>
                    <a:cubicBezTo>
                      <a:pt x="371" y="2474"/>
                      <a:pt x="391" y="2322"/>
                      <a:pt x="385" y="2189"/>
                    </a:cubicBezTo>
                    <a:cubicBezTo>
                      <a:pt x="378" y="2051"/>
                      <a:pt x="387" y="1913"/>
                      <a:pt x="418" y="1780"/>
                    </a:cubicBezTo>
                    <a:cubicBezTo>
                      <a:pt x="449" y="1649"/>
                      <a:pt x="463" y="1509"/>
                      <a:pt x="532" y="1388"/>
                    </a:cubicBezTo>
                    <a:cubicBezTo>
                      <a:pt x="554" y="1349"/>
                      <a:pt x="581" y="1315"/>
                      <a:pt x="609" y="1280"/>
                    </a:cubicBezTo>
                    <a:close/>
                    <a:moveTo>
                      <a:pt x="2618" y="0"/>
                    </a:moveTo>
                    <a:cubicBezTo>
                      <a:pt x="2584" y="0"/>
                      <a:pt x="2542" y="23"/>
                      <a:pt x="2509" y="24"/>
                    </a:cubicBezTo>
                    <a:cubicBezTo>
                      <a:pt x="2474" y="25"/>
                      <a:pt x="2439" y="29"/>
                      <a:pt x="2403" y="38"/>
                    </a:cubicBezTo>
                    <a:cubicBezTo>
                      <a:pt x="2386" y="42"/>
                      <a:pt x="2366" y="50"/>
                      <a:pt x="2349" y="50"/>
                    </a:cubicBezTo>
                    <a:cubicBezTo>
                      <a:pt x="2336" y="50"/>
                      <a:pt x="2325" y="45"/>
                      <a:pt x="2317" y="29"/>
                    </a:cubicBezTo>
                    <a:cubicBezTo>
                      <a:pt x="2317" y="29"/>
                      <a:pt x="2317" y="29"/>
                      <a:pt x="2317" y="29"/>
                    </a:cubicBezTo>
                    <a:cubicBezTo>
                      <a:pt x="2316" y="29"/>
                      <a:pt x="2309" y="50"/>
                      <a:pt x="2310" y="51"/>
                    </a:cubicBezTo>
                    <a:cubicBezTo>
                      <a:pt x="2315" y="81"/>
                      <a:pt x="2327" y="88"/>
                      <a:pt x="2341" y="88"/>
                    </a:cubicBezTo>
                    <a:cubicBezTo>
                      <a:pt x="2347" y="88"/>
                      <a:pt x="2352" y="87"/>
                      <a:pt x="2358" y="86"/>
                    </a:cubicBezTo>
                    <a:cubicBezTo>
                      <a:pt x="2387" y="81"/>
                      <a:pt x="2422" y="59"/>
                      <a:pt x="2451" y="59"/>
                    </a:cubicBezTo>
                    <a:cubicBezTo>
                      <a:pt x="2454" y="59"/>
                      <a:pt x="2458" y="59"/>
                      <a:pt x="2461" y="60"/>
                    </a:cubicBezTo>
                    <a:cubicBezTo>
                      <a:pt x="2489" y="65"/>
                      <a:pt x="2519" y="64"/>
                      <a:pt x="2548" y="67"/>
                    </a:cubicBezTo>
                    <a:cubicBezTo>
                      <a:pt x="2577" y="71"/>
                      <a:pt x="2604" y="76"/>
                      <a:pt x="2631" y="86"/>
                    </a:cubicBezTo>
                    <a:cubicBezTo>
                      <a:pt x="2658" y="98"/>
                      <a:pt x="2661" y="153"/>
                      <a:pt x="2684" y="170"/>
                    </a:cubicBezTo>
                    <a:cubicBezTo>
                      <a:pt x="2706" y="188"/>
                      <a:pt x="2732" y="197"/>
                      <a:pt x="2753" y="221"/>
                    </a:cubicBezTo>
                    <a:cubicBezTo>
                      <a:pt x="2771" y="243"/>
                      <a:pt x="2794" y="259"/>
                      <a:pt x="2811" y="284"/>
                    </a:cubicBezTo>
                    <a:cubicBezTo>
                      <a:pt x="2829" y="307"/>
                      <a:pt x="2863" y="305"/>
                      <a:pt x="2880" y="331"/>
                    </a:cubicBezTo>
                    <a:cubicBezTo>
                      <a:pt x="2895" y="353"/>
                      <a:pt x="2880" y="415"/>
                      <a:pt x="2895" y="435"/>
                    </a:cubicBezTo>
                    <a:cubicBezTo>
                      <a:pt x="2913" y="457"/>
                      <a:pt x="2925" y="473"/>
                      <a:pt x="2940" y="493"/>
                    </a:cubicBezTo>
                    <a:cubicBezTo>
                      <a:pt x="2954" y="512"/>
                      <a:pt x="2991" y="504"/>
                      <a:pt x="3005" y="525"/>
                    </a:cubicBezTo>
                    <a:cubicBezTo>
                      <a:pt x="3014" y="539"/>
                      <a:pt x="3017" y="558"/>
                      <a:pt x="3023" y="576"/>
                    </a:cubicBezTo>
                    <a:cubicBezTo>
                      <a:pt x="3016" y="585"/>
                      <a:pt x="3012" y="594"/>
                      <a:pt x="3016" y="595"/>
                    </a:cubicBezTo>
                    <a:cubicBezTo>
                      <a:pt x="3025" y="603"/>
                      <a:pt x="3036" y="610"/>
                      <a:pt x="3049" y="620"/>
                    </a:cubicBezTo>
                    <a:cubicBezTo>
                      <a:pt x="3059" y="629"/>
                      <a:pt x="3071" y="640"/>
                      <a:pt x="3079" y="651"/>
                    </a:cubicBezTo>
                    <a:cubicBezTo>
                      <a:pt x="3093" y="669"/>
                      <a:pt x="3094" y="702"/>
                      <a:pt x="3108" y="720"/>
                    </a:cubicBezTo>
                    <a:cubicBezTo>
                      <a:pt x="3122" y="740"/>
                      <a:pt x="3152" y="741"/>
                      <a:pt x="3166" y="760"/>
                    </a:cubicBezTo>
                    <a:cubicBezTo>
                      <a:pt x="3170" y="767"/>
                      <a:pt x="3180" y="774"/>
                      <a:pt x="3188" y="779"/>
                    </a:cubicBezTo>
                    <a:cubicBezTo>
                      <a:pt x="3207" y="828"/>
                      <a:pt x="3217" y="879"/>
                      <a:pt x="3235" y="925"/>
                    </a:cubicBezTo>
                    <a:cubicBezTo>
                      <a:pt x="3246" y="971"/>
                      <a:pt x="3250" y="1016"/>
                      <a:pt x="3255" y="1063"/>
                    </a:cubicBezTo>
                    <a:cubicBezTo>
                      <a:pt x="3232" y="1016"/>
                      <a:pt x="3209" y="971"/>
                      <a:pt x="3175" y="931"/>
                    </a:cubicBezTo>
                    <a:cubicBezTo>
                      <a:pt x="3156" y="909"/>
                      <a:pt x="3136" y="890"/>
                      <a:pt x="3114" y="872"/>
                    </a:cubicBezTo>
                    <a:cubicBezTo>
                      <a:pt x="3105" y="852"/>
                      <a:pt x="3097" y="836"/>
                      <a:pt x="3085" y="818"/>
                    </a:cubicBezTo>
                    <a:cubicBezTo>
                      <a:pt x="3053" y="767"/>
                      <a:pt x="3021" y="715"/>
                      <a:pt x="2984" y="668"/>
                    </a:cubicBezTo>
                    <a:cubicBezTo>
                      <a:pt x="2946" y="621"/>
                      <a:pt x="2891" y="588"/>
                      <a:pt x="2849" y="543"/>
                    </a:cubicBezTo>
                    <a:cubicBezTo>
                      <a:pt x="2809" y="497"/>
                      <a:pt x="2775" y="442"/>
                      <a:pt x="2730" y="400"/>
                    </a:cubicBezTo>
                    <a:cubicBezTo>
                      <a:pt x="2684" y="356"/>
                      <a:pt x="2640" y="307"/>
                      <a:pt x="2588" y="272"/>
                    </a:cubicBezTo>
                    <a:cubicBezTo>
                      <a:pt x="2536" y="237"/>
                      <a:pt x="2472" y="223"/>
                      <a:pt x="2413" y="201"/>
                    </a:cubicBezTo>
                    <a:cubicBezTo>
                      <a:pt x="2376" y="171"/>
                      <a:pt x="2337" y="140"/>
                      <a:pt x="2295" y="118"/>
                    </a:cubicBezTo>
                    <a:cubicBezTo>
                      <a:pt x="2248" y="91"/>
                      <a:pt x="2190" y="94"/>
                      <a:pt x="2142" y="78"/>
                    </a:cubicBezTo>
                    <a:cubicBezTo>
                      <a:pt x="2092" y="64"/>
                      <a:pt x="2042" y="48"/>
                      <a:pt x="1988" y="48"/>
                    </a:cubicBezTo>
                    <a:cubicBezTo>
                      <a:pt x="1982" y="48"/>
                      <a:pt x="1976" y="48"/>
                      <a:pt x="1970" y="49"/>
                    </a:cubicBezTo>
                    <a:cubicBezTo>
                      <a:pt x="1909" y="51"/>
                      <a:pt x="1852" y="84"/>
                      <a:pt x="1797" y="95"/>
                    </a:cubicBezTo>
                    <a:cubicBezTo>
                      <a:pt x="1755" y="105"/>
                      <a:pt x="1717" y="119"/>
                      <a:pt x="1680" y="135"/>
                    </a:cubicBezTo>
                    <a:cubicBezTo>
                      <a:pt x="1604" y="119"/>
                      <a:pt x="1528" y="102"/>
                      <a:pt x="1450" y="101"/>
                    </a:cubicBezTo>
                    <a:cubicBezTo>
                      <a:pt x="1448" y="101"/>
                      <a:pt x="1446" y="101"/>
                      <a:pt x="1444" y="101"/>
                    </a:cubicBezTo>
                    <a:cubicBezTo>
                      <a:pt x="1355" y="101"/>
                      <a:pt x="1272" y="133"/>
                      <a:pt x="1187" y="151"/>
                    </a:cubicBezTo>
                    <a:cubicBezTo>
                      <a:pt x="1091" y="171"/>
                      <a:pt x="996" y="201"/>
                      <a:pt x="912" y="250"/>
                    </a:cubicBezTo>
                    <a:cubicBezTo>
                      <a:pt x="828" y="301"/>
                      <a:pt x="762" y="378"/>
                      <a:pt x="696" y="442"/>
                    </a:cubicBezTo>
                    <a:cubicBezTo>
                      <a:pt x="638" y="493"/>
                      <a:pt x="592" y="550"/>
                      <a:pt x="548" y="612"/>
                    </a:cubicBezTo>
                    <a:cubicBezTo>
                      <a:pt x="504" y="643"/>
                      <a:pt x="462" y="680"/>
                      <a:pt x="420" y="718"/>
                    </a:cubicBezTo>
                    <a:cubicBezTo>
                      <a:pt x="375" y="759"/>
                      <a:pt x="360" y="823"/>
                      <a:pt x="321" y="870"/>
                    </a:cubicBezTo>
                    <a:cubicBezTo>
                      <a:pt x="283" y="916"/>
                      <a:pt x="225" y="953"/>
                      <a:pt x="193" y="1007"/>
                    </a:cubicBezTo>
                    <a:cubicBezTo>
                      <a:pt x="160" y="1059"/>
                      <a:pt x="141" y="1118"/>
                      <a:pt x="115" y="1174"/>
                    </a:cubicBezTo>
                    <a:cubicBezTo>
                      <a:pt x="93" y="1231"/>
                      <a:pt x="53" y="1286"/>
                      <a:pt x="39" y="1348"/>
                    </a:cubicBezTo>
                    <a:cubicBezTo>
                      <a:pt x="24" y="1410"/>
                      <a:pt x="31" y="1474"/>
                      <a:pt x="25" y="1536"/>
                    </a:cubicBezTo>
                    <a:cubicBezTo>
                      <a:pt x="18" y="1598"/>
                      <a:pt x="31" y="1660"/>
                      <a:pt x="31" y="1722"/>
                    </a:cubicBezTo>
                    <a:cubicBezTo>
                      <a:pt x="32" y="1784"/>
                      <a:pt x="1" y="1849"/>
                      <a:pt x="10" y="1912"/>
                    </a:cubicBezTo>
                    <a:cubicBezTo>
                      <a:pt x="17" y="1953"/>
                      <a:pt x="39" y="1991"/>
                      <a:pt x="63" y="2026"/>
                    </a:cubicBezTo>
                    <a:cubicBezTo>
                      <a:pt x="79" y="2069"/>
                      <a:pt x="100" y="2112"/>
                      <a:pt x="113" y="2153"/>
                    </a:cubicBezTo>
                    <a:cubicBezTo>
                      <a:pt x="127" y="2193"/>
                      <a:pt x="145" y="2231"/>
                      <a:pt x="163" y="2267"/>
                    </a:cubicBezTo>
                    <a:cubicBezTo>
                      <a:pt x="168" y="2300"/>
                      <a:pt x="173" y="2335"/>
                      <a:pt x="179" y="2366"/>
                    </a:cubicBezTo>
                    <a:cubicBezTo>
                      <a:pt x="215" y="2544"/>
                      <a:pt x="305" y="2708"/>
                      <a:pt x="397" y="2859"/>
                    </a:cubicBezTo>
                    <a:cubicBezTo>
                      <a:pt x="489" y="3012"/>
                      <a:pt x="595" y="3160"/>
                      <a:pt x="734" y="3277"/>
                    </a:cubicBezTo>
                    <a:cubicBezTo>
                      <a:pt x="872" y="3394"/>
                      <a:pt x="1026" y="3499"/>
                      <a:pt x="1198" y="3566"/>
                    </a:cubicBezTo>
                    <a:cubicBezTo>
                      <a:pt x="1360" y="3628"/>
                      <a:pt x="1533" y="3646"/>
                      <a:pt x="1708" y="3646"/>
                    </a:cubicBezTo>
                    <a:cubicBezTo>
                      <a:pt x="1720" y="3646"/>
                      <a:pt x="1733" y="3646"/>
                      <a:pt x="1746" y="3646"/>
                    </a:cubicBezTo>
                    <a:cubicBezTo>
                      <a:pt x="1916" y="3645"/>
                      <a:pt x="2101" y="3608"/>
                      <a:pt x="2259" y="3508"/>
                    </a:cubicBezTo>
                    <a:cubicBezTo>
                      <a:pt x="2266" y="3521"/>
                      <a:pt x="2271" y="3526"/>
                      <a:pt x="2278" y="3529"/>
                    </a:cubicBezTo>
                    <a:cubicBezTo>
                      <a:pt x="2227" y="3557"/>
                      <a:pt x="2176" y="3584"/>
                      <a:pt x="2123" y="3610"/>
                    </a:cubicBezTo>
                    <a:cubicBezTo>
                      <a:pt x="2068" y="3632"/>
                      <a:pt x="2012" y="3660"/>
                      <a:pt x="1959" y="3660"/>
                    </a:cubicBezTo>
                    <a:cubicBezTo>
                      <a:pt x="1944" y="3660"/>
                      <a:pt x="1928" y="3657"/>
                      <a:pt x="1914" y="3652"/>
                    </a:cubicBezTo>
                    <a:cubicBezTo>
                      <a:pt x="1913" y="3652"/>
                      <a:pt x="1913" y="3652"/>
                      <a:pt x="1913" y="3652"/>
                    </a:cubicBezTo>
                    <a:cubicBezTo>
                      <a:pt x="1909" y="3652"/>
                      <a:pt x="1909" y="3674"/>
                      <a:pt x="1914" y="3676"/>
                    </a:cubicBezTo>
                    <a:cubicBezTo>
                      <a:pt x="1936" y="3690"/>
                      <a:pt x="1958" y="3695"/>
                      <a:pt x="1979" y="3695"/>
                    </a:cubicBezTo>
                    <a:cubicBezTo>
                      <a:pt x="2004" y="3695"/>
                      <a:pt x="2028" y="3688"/>
                      <a:pt x="2052" y="3679"/>
                    </a:cubicBezTo>
                    <a:cubicBezTo>
                      <a:pt x="2123" y="3654"/>
                      <a:pt x="2183" y="3601"/>
                      <a:pt x="2251" y="3576"/>
                    </a:cubicBezTo>
                    <a:cubicBezTo>
                      <a:pt x="2310" y="3554"/>
                      <a:pt x="2369" y="3525"/>
                      <a:pt x="2424" y="3491"/>
                    </a:cubicBezTo>
                    <a:cubicBezTo>
                      <a:pt x="2483" y="3456"/>
                      <a:pt x="2536" y="3425"/>
                      <a:pt x="2589" y="3394"/>
                    </a:cubicBezTo>
                    <a:lnTo>
                      <a:pt x="2591" y="3394"/>
                    </a:lnTo>
                    <a:cubicBezTo>
                      <a:pt x="2594" y="3394"/>
                      <a:pt x="2597" y="3395"/>
                      <a:pt x="2600" y="3395"/>
                    </a:cubicBezTo>
                    <a:cubicBezTo>
                      <a:pt x="2601" y="3395"/>
                      <a:pt x="2603" y="3395"/>
                      <a:pt x="2604" y="3394"/>
                    </a:cubicBezTo>
                    <a:cubicBezTo>
                      <a:pt x="2629" y="3387"/>
                      <a:pt x="2648" y="3374"/>
                      <a:pt x="2675" y="3367"/>
                    </a:cubicBezTo>
                    <a:cubicBezTo>
                      <a:pt x="2713" y="3360"/>
                      <a:pt x="2752" y="3353"/>
                      <a:pt x="2785" y="3332"/>
                    </a:cubicBezTo>
                    <a:cubicBezTo>
                      <a:pt x="2808" y="3319"/>
                      <a:pt x="2830" y="3302"/>
                      <a:pt x="2851" y="3287"/>
                    </a:cubicBezTo>
                    <a:cubicBezTo>
                      <a:pt x="2872" y="3289"/>
                      <a:pt x="2898" y="3296"/>
                      <a:pt x="2919" y="3296"/>
                    </a:cubicBezTo>
                    <a:cubicBezTo>
                      <a:pt x="2926" y="3296"/>
                      <a:pt x="2933" y="3295"/>
                      <a:pt x="2939" y="3292"/>
                    </a:cubicBezTo>
                    <a:cubicBezTo>
                      <a:pt x="2962" y="3279"/>
                      <a:pt x="2983" y="3261"/>
                      <a:pt x="3008" y="3246"/>
                    </a:cubicBezTo>
                    <a:cubicBezTo>
                      <a:pt x="3031" y="3230"/>
                      <a:pt x="3024" y="3191"/>
                      <a:pt x="3043" y="3174"/>
                    </a:cubicBezTo>
                    <a:cubicBezTo>
                      <a:pt x="3064" y="3156"/>
                      <a:pt x="3103" y="3151"/>
                      <a:pt x="3123" y="3133"/>
                    </a:cubicBezTo>
                    <a:cubicBezTo>
                      <a:pt x="3142" y="3112"/>
                      <a:pt x="3153" y="3087"/>
                      <a:pt x="3170" y="3067"/>
                    </a:cubicBezTo>
                    <a:cubicBezTo>
                      <a:pt x="3188" y="3046"/>
                      <a:pt x="3218" y="3032"/>
                      <a:pt x="3233" y="3010"/>
                    </a:cubicBezTo>
                    <a:cubicBezTo>
                      <a:pt x="3247" y="2988"/>
                      <a:pt x="3246" y="2955"/>
                      <a:pt x="3258" y="2933"/>
                    </a:cubicBezTo>
                    <a:lnTo>
                      <a:pt x="3264" y="2917"/>
                    </a:lnTo>
                    <a:cubicBezTo>
                      <a:pt x="3308" y="2885"/>
                      <a:pt x="3374" y="2862"/>
                      <a:pt x="3408" y="2816"/>
                    </a:cubicBezTo>
                    <a:cubicBezTo>
                      <a:pt x="3445" y="2764"/>
                      <a:pt x="3477" y="2708"/>
                      <a:pt x="3509" y="2651"/>
                    </a:cubicBezTo>
                    <a:cubicBezTo>
                      <a:pt x="3540" y="2595"/>
                      <a:pt x="3535" y="2523"/>
                      <a:pt x="3558" y="2464"/>
                    </a:cubicBezTo>
                    <a:cubicBezTo>
                      <a:pt x="3583" y="2405"/>
                      <a:pt x="3623" y="2348"/>
                      <a:pt x="3642" y="2285"/>
                    </a:cubicBezTo>
                    <a:cubicBezTo>
                      <a:pt x="3656" y="2220"/>
                      <a:pt x="3663" y="2156"/>
                      <a:pt x="3668" y="2090"/>
                    </a:cubicBezTo>
                    <a:cubicBezTo>
                      <a:pt x="3676" y="2025"/>
                      <a:pt x="3697" y="1959"/>
                      <a:pt x="3697" y="1894"/>
                    </a:cubicBezTo>
                    <a:cubicBezTo>
                      <a:pt x="3693" y="1828"/>
                      <a:pt x="3674" y="1763"/>
                      <a:pt x="3664" y="1700"/>
                    </a:cubicBezTo>
                    <a:cubicBezTo>
                      <a:pt x="3657" y="1634"/>
                      <a:pt x="3631" y="1572"/>
                      <a:pt x="3616" y="1509"/>
                    </a:cubicBezTo>
                    <a:cubicBezTo>
                      <a:pt x="3601" y="1446"/>
                      <a:pt x="3617" y="1371"/>
                      <a:pt x="3595" y="1309"/>
                    </a:cubicBezTo>
                    <a:cubicBezTo>
                      <a:pt x="3568" y="1234"/>
                      <a:pt x="3492" y="1181"/>
                      <a:pt x="3449" y="1117"/>
                    </a:cubicBezTo>
                    <a:cubicBezTo>
                      <a:pt x="3463" y="1110"/>
                      <a:pt x="3478" y="1099"/>
                      <a:pt x="3477" y="1097"/>
                    </a:cubicBezTo>
                    <a:cubicBezTo>
                      <a:pt x="3459" y="1078"/>
                      <a:pt x="3431" y="1068"/>
                      <a:pt x="3430" y="1041"/>
                    </a:cubicBezTo>
                    <a:cubicBezTo>
                      <a:pt x="3429" y="1013"/>
                      <a:pt x="3449" y="972"/>
                      <a:pt x="3452" y="939"/>
                    </a:cubicBezTo>
                    <a:cubicBezTo>
                      <a:pt x="3456" y="906"/>
                      <a:pt x="3480" y="861"/>
                      <a:pt x="3480" y="829"/>
                    </a:cubicBezTo>
                    <a:cubicBezTo>
                      <a:pt x="3480" y="796"/>
                      <a:pt x="3459" y="779"/>
                      <a:pt x="3451" y="753"/>
                    </a:cubicBezTo>
                    <a:cubicBezTo>
                      <a:pt x="3441" y="726"/>
                      <a:pt x="3414" y="712"/>
                      <a:pt x="3400" y="686"/>
                    </a:cubicBezTo>
                    <a:cubicBezTo>
                      <a:pt x="3387" y="661"/>
                      <a:pt x="3389" y="621"/>
                      <a:pt x="3372" y="596"/>
                    </a:cubicBezTo>
                    <a:cubicBezTo>
                      <a:pt x="3354" y="573"/>
                      <a:pt x="3353" y="537"/>
                      <a:pt x="3332" y="514"/>
                    </a:cubicBezTo>
                    <a:cubicBezTo>
                      <a:pt x="3313" y="492"/>
                      <a:pt x="3266" y="499"/>
                      <a:pt x="3246" y="478"/>
                    </a:cubicBezTo>
                    <a:lnTo>
                      <a:pt x="3182" y="422"/>
                    </a:lnTo>
                    <a:cubicBezTo>
                      <a:pt x="3162" y="402"/>
                      <a:pt x="3152" y="369"/>
                      <a:pt x="3129" y="351"/>
                    </a:cubicBezTo>
                    <a:cubicBezTo>
                      <a:pt x="3108" y="331"/>
                      <a:pt x="3093" y="303"/>
                      <a:pt x="3072" y="284"/>
                    </a:cubicBezTo>
                    <a:cubicBezTo>
                      <a:pt x="3050" y="265"/>
                      <a:pt x="3031" y="241"/>
                      <a:pt x="3009" y="223"/>
                    </a:cubicBezTo>
                    <a:cubicBezTo>
                      <a:pt x="2984" y="207"/>
                      <a:pt x="2948" y="208"/>
                      <a:pt x="2928" y="189"/>
                    </a:cubicBezTo>
                    <a:cubicBezTo>
                      <a:pt x="2906" y="170"/>
                      <a:pt x="2892" y="140"/>
                      <a:pt x="2870" y="119"/>
                    </a:cubicBezTo>
                    <a:cubicBezTo>
                      <a:pt x="2847" y="100"/>
                      <a:pt x="2829" y="73"/>
                      <a:pt x="2804" y="56"/>
                    </a:cubicBezTo>
                    <a:cubicBezTo>
                      <a:pt x="2781" y="36"/>
                      <a:pt x="2742" y="45"/>
                      <a:pt x="2716" y="31"/>
                    </a:cubicBezTo>
                    <a:cubicBezTo>
                      <a:pt x="2687" y="17"/>
                      <a:pt x="2658" y="2"/>
                      <a:pt x="2624" y="1"/>
                    </a:cubicBezTo>
                    <a:cubicBezTo>
                      <a:pt x="2622" y="0"/>
                      <a:pt x="2620" y="0"/>
                      <a:pt x="2618"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29"/>
              <p:cNvSpPr/>
              <p:nvPr/>
            </p:nvSpPr>
            <p:spPr>
              <a:xfrm>
                <a:off x="1468400" y="4038575"/>
                <a:ext cx="93075" cy="91750"/>
              </a:xfrm>
              <a:custGeom>
                <a:rect b="b" l="l" r="r" t="t"/>
                <a:pathLst>
                  <a:path extrusionOk="0" h="3670" w="3723">
                    <a:moveTo>
                      <a:pt x="2127" y="638"/>
                    </a:moveTo>
                    <a:lnTo>
                      <a:pt x="2127" y="638"/>
                    </a:lnTo>
                    <a:cubicBezTo>
                      <a:pt x="2182" y="657"/>
                      <a:pt x="2235" y="676"/>
                      <a:pt x="2288" y="701"/>
                    </a:cubicBezTo>
                    <a:cubicBezTo>
                      <a:pt x="2278" y="702"/>
                      <a:pt x="2270" y="705"/>
                      <a:pt x="2259" y="706"/>
                    </a:cubicBezTo>
                    <a:cubicBezTo>
                      <a:pt x="2215" y="682"/>
                      <a:pt x="2171" y="658"/>
                      <a:pt x="2127" y="638"/>
                    </a:cubicBezTo>
                    <a:close/>
                    <a:moveTo>
                      <a:pt x="1594" y="770"/>
                    </a:moveTo>
                    <a:cubicBezTo>
                      <a:pt x="1701" y="771"/>
                      <a:pt x="1816" y="793"/>
                      <a:pt x="1928" y="826"/>
                    </a:cubicBezTo>
                    <a:cubicBezTo>
                      <a:pt x="1915" y="836"/>
                      <a:pt x="1899" y="843"/>
                      <a:pt x="1884" y="852"/>
                    </a:cubicBezTo>
                    <a:cubicBezTo>
                      <a:pt x="1748" y="814"/>
                      <a:pt x="1606" y="790"/>
                      <a:pt x="1462" y="789"/>
                    </a:cubicBezTo>
                    <a:cubicBezTo>
                      <a:pt x="1503" y="778"/>
                      <a:pt x="1547" y="770"/>
                      <a:pt x="1594" y="770"/>
                    </a:cubicBezTo>
                    <a:close/>
                    <a:moveTo>
                      <a:pt x="1992" y="844"/>
                    </a:moveTo>
                    <a:cubicBezTo>
                      <a:pt x="2011" y="851"/>
                      <a:pt x="2030" y="852"/>
                      <a:pt x="2049" y="861"/>
                    </a:cubicBezTo>
                    <a:cubicBezTo>
                      <a:pt x="2067" y="870"/>
                      <a:pt x="2087" y="880"/>
                      <a:pt x="2105" y="888"/>
                    </a:cubicBezTo>
                    <a:cubicBezTo>
                      <a:pt x="2080" y="891"/>
                      <a:pt x="2056" y="892"/>
                      <a:pt x="2030" y="898"/>
                    </a:cubicBezTo>
                    <a:cubicBezTo>
                      <a:pt x="2004" y="888"/>
                      <a:pt x="1978" y="878"/>
                      <a:pt x="1950" y="870"/>
                    </a:cubicBezTo>
                    <a:lnTo>
                      <a:pt x="1992" y="844"/>
                    </a:lnTo>
                    <a:close/>
                    <a:moveTo>
                      <a:pt x="2169" y="934"/>
                    </a:moveTo>
                    <a:cubicBezTo>
                      <a:pt x="2176" y="934"/>
                      <a:pt x="2183" y="934"/>
                      <a:pt x="2190" y="935"/>
                    </a:cubicBezTo>
                    <a:cubicBezTo>
                      <a:pt x="2246" y="969"/>
                      <a:pt x="2300" y="1008"/>
                      <a:pt x="2354" y="1046"/>
                    </a:cubicBezTo>
                    <a:cubicBezTo>
                      <a:pt x="2299" y="1012"/>
                      <a:pt x="2245" y="982"/>
                      <a:pt x="2188" y="957"/>
                    </a:cubicBezTo>
                    <a:cubicBezTo>
                      <a:pt x="2169" y="949"/>
                      <a:pt x="2149" y="942"/>
                      <a:pt x="2128" y="935"/>
                    </a:cubicBezTo>
                    <a:cubicBezTo>
                      <a:pt x="2142" y="935"/>
                      <a:pt x="2155" y="934"/>
                      <a:pt x="2169" y="934"/>
                    </a:cubicBezTo>
                    <a:close/>
                    <a:moveTo>
                      <a:pt x="2354" y="726"/>
                    </a:moveTo>
                    <a:cubicBezTo>
                      <a:pt x="2480" y="789"/>
                      <a:pt x="2604" y="863"/>
                      <a:pt x="2721" y="939"/>
                    </a:cubicBezTo>
                    <a:cubicBezTo>
                      <a:pt x="2739" y="950"/>
                      <a:pt x="2755" y="964"/>
                      <a:pt x="2773" y="976"/>
                    </a:cubicBezTo>
                    <a:cubicBezTo>
                      <a:pt x="2779" y="983"/>
                      <a:pt x="2782" y="991"/>
                      <a:pt x="2787" y="998"/>
                    </a:cubicBezTo>
                    <a:cubicBezTo>
                      <a:pt x="2790" y="1020"/>
                      <a:pt x="2790" y="1044"/>
                      <a:pt x="2787" y="1064"/>
                    </a:cubicBezTo>
                    <a:cubicBezTo>
                      <a:pt x="2665" y="942"/>
                      <a:pt x="2515" y="848"/>
                      <a:pt x="2369" y="764"/>
                    </a:cubicBezTo>
                    <a:cubicBezTo>
                      <a:pt x="2348" y="752"/>
                      <a:pt x="2326" y="741"/>
                      <a:pt x="2305" y="730"/>
                    </a:cubicBezTo>
                    <a:cubicBezTo>
                      <a:pt x="2321" y="728"/>
                      <a:pt x="2336" y="727"/>
                      <a:pt x="2354" y="726"/>
                    </a:cubicBezTo>
                    <a:close/>
                    <a:moveTo>
                      <a:pt x="1454" y="1088"/>
                    </a:moveTo>
                    <a:lnTo>
                      <a:pt x="1454" y="1088"/>
                    </a:lnTo>
                    <a:cubicBezTo>
                      <a:pt x="1440" y="1090"/>
                      <a:pt x="1426" y="1093"/>
                      <a:pt x="1412" y="1095"/>
                    </a:cubicBezTo>
                    <a:cubicBezTo>
                      <a:pt x="1399" y="1097"/>
                      <a:pt x="1383" y="1101"/>
                      <a:pt x="1370" y="1104"/>
                    </a:cubicBezTo>
                    <a:cubicBezTo>
                      <a:pt x="1367" y="1100"/>
                      <a:pt x="1367" y="1097"/>
                      <a:pt x="1365" y="1093"/>
                    </a:cubicBezTo>
                    <a:cubicBezTo>
                      <a:pt x="1394" y="1089"/>
                      <a:pt x="1425" y="1089"/>
                      <a:pt x="1454" y="1088"/>
                    </a:cubicBezTo>
                    <a:close/>
                    <a:moveTo>
                      <a:pt x="2816" y="1045"/>
                    </a:moveTo>
                    <a:cubicBezTo>
                      <a:pt x="2830" y="1067"/>
                      <a:pt x="2845" y="1088"/>
                      <a:pt x="2857" y="1111"/>
                    </a:cubicBezTo>
                    <a:cubicBezTo>
                      <a:pt x="2857" y="1111"/>
                      <a:pt x="2857" y="1111"/>
                      <a:pt x="2857" y="1111"/>
                    </a:cubicBezTo>
                    <a:lnTo>
                      <a:pt x="2857" y="1111"/>
                    </a:lnTo>
                    <a:cubicBezTo>
                      <a:pt x="2843" y="1099"/>
                      <a:pt x="2828" y="1090"/>
                      <a:pt x="2810" y="1078"/>
                    </a:cubicBezTo>
                    <a:cubicBezTo>
                      <a:pt x="2815" y="1070"/>
                      <a:pt x="2815" y="1057"/>
                      <a:pt x="2816" y="1045"/>
                    </a:cubicBezTo>
                    <a:close/>
                    <a:moveTo>
                      <a:pt x="1324" y="1099"/>
                    </a:moveTo>
                    <a:cubicBezTo>
                      <a:pt x="1326" y="1104"/>
                      <a:pt x="1326" y="1108"/>
                      <a:pt x="1328" y="1112"/>
                    </a:cubicBezTo>
                    <a:cubicBezTo>
                      <a:pt x="1218" y="1134"/>
                      <a:pt x="1110" y="1169"/>
                      <a:pt x="1005" y="1217"/>
                    </a:cubicBezTo>
                    <a:cubicBezTo>
                      <a:pt x="1012" y="1203"/>
                      <a:pt x="1019" y="1188"/>
                      <a:pt x="1026" y="1174"/>
                    </a:cubicBezTo>
                    <a:cubicBezTo>
                      <a:pt x="1079" y="1152"/>
                      <a:pt x="1136" y="1133"/>
                      <a:pt x="1192" y="1121"/>
                    </a:cubicBezTo>
                    <a:cubicBezTo>
                      <a:pt x="1235" y="1111"/>
                      <a:pt x="1280" y="1106"/>
                      <a:pt x="1324" y="1099"/>
                    </a:cubicBezTo>
                    <a:close/>
                    <a:moveTo>
                      <a:pt x="1677" y="1279"/>
                    </a:moveTo>
                    <a:cubicBezTo>
                      <a:pt x="1703" y="1280"/>
                      <a:pt x="1729" y="1284"/>
                      <a:pt x="1755" y="1286"/>
                    </a:cubicBezTo>
                    <a:cubicBezTo>
                      <a:pt x="1722" y="1294"/>
                      <a:pt x="1692" y="1308"/>
                      <a:pt x="1660" y="1320"/>
                    </a:cubicBezTo>
                    <a:cubicBezTo>
                      <a:pt x="1663" y="1306"/>
                      <a:pt x="1665" y="1293"/>
                      <a:pt x="1668" y="1279"/>
                    </a:cubicBezTo>
                    <a:close/>
                    <a:moveTo>
                      <a:pt x="969" y="1359"/>
                    </a:moveTo>
                    <a:cubicBezTo>
                      <a:pt x="960" y="1363"/>
                      <a:pt x="950" y="1370"/>
                      <a:pt x="942" y="1375"/>
                    </a:cubicBezTo>
                    <a:cubicBezTo>
                      <a:pt x="943" y="1371"/>
                      <a:pt x="943" y="1368"/>
                      <a:pt x="944" y="1364"/>
                    </a:cubicBezTo>
                    <a:cubicBezTo>
                      <a:pt x="953" y="1362"/>
                      <a:pt x="962" y="1360"/>
                      <a:pt x="969" y="1359"/>
                    </a:cubicBezTo>
                    <a:close/>
                    <a:moveTo>
                      <a:pt x="1838" y="1298"/>
                    </a:moveTo>
                    <a:cubicBezTo>
                      <a:pt x="1871" y="1304"/>
                      <a:pt x="1901" y="1308"/>
                      <a:pt x="1932" y="1322"/>
                    </a:cubicBezTo>
                    <a:cubicBezTo>
                      <a:pt x="2005" y="1353"/>
                      <a:pt x="2060" y="1417"/>
                      <a:pt x="2114" y="1466"/>
                    </a:cubicBezTo>
                    <a:cubicBezTo>
                      <a:pt x="2060" y="1437"/>
                      <a:pt x="2004" y="1415"/>
                      <a:pt x="1948" y="1396"/>
                    </a:cubicBezTo>
                    <a:cubicBezTo>
                      <a:pt x="1871" y="1373"/>
                      <a:pt x="1789" y="1353"/>
                      <a:pt x="1707" y="1346"/>
                    </a:cubicBezTo>
                    <a:cubicBezTo>
                      <a:pt x="1749" y="1327"/>
                      <a:pt x="1791" y="1311"/>
                      <a:pt x="1838" y="1298"/>
                    </a:cubicBezTo>
                    <a:close/>
                    <a:moveTo>
                      <a:pt x="3137" y="585"/>
                    </a:moveTo>
                    <a:lnTo>
                      <a:pt x="3137" y="585"/>
                    </a:lnTo>
                    <a:cubicBezTo>
                      <a:pt x="3148" y="596"/>
                      <a:pt x="3164" y="607"/>
                      <a:pt x="3175" y="623"/>
                    </a:cubicBezTo>
                    <a:cubicBezTo>
                      <a:pt x="3230" y="680"/>
                      <a:pt x="3283" y="741"/>
                      <a:pt x="3329" y="806"/>
                    </a:cubicBezTo>
                    <a:cubicBezTo>
                      <a:pt x="3375" y="872"/>
                      <a:pt x="3413" y="946"/>
                      <a:pt x="3441" y="1023"/>
                    </a:cubicBezTo>
                    <a:cubicBezTo>
                      <a:pt x="3468" y="1104"/>
                      <a:pt x="3441" y="1195"/>
                      <a:pt x="3448" y="1273"/>
                    </a:cubicBezTo>
                    <a:cubicBezTo>
                      <a:pt x="3455" y="1355"/>
                      <a:pt x="3461" y="1434"/>
                      <a:pt x="3448" y="1514"/>
                    </a:cubicBezTo>
                    <a:cubicBezTo>
                      <a:pt x="3446" y="1527"/>
                      <a:pt x="3442" y="1538"/>
                      <a:pt x="3441" y="1549"/>
                    </a:cubicBezTo>
                    <a:cubicBezTo>
                      <a:pt x="3415" y="1477"/>
                      <a:pt x="3382" y="1408"/>
                      <a:pt x="3344" y="1342"/>
                    </a:cubicBezTo>
                    <a:cubicBezTo>
                      <a:pt x="3353" y="1312"/>
                      <a:pt x="3360" y="1279"/>
                      <a:pt x="3357" y="1249"/>
                    </a:cubicBezTo>
                    <a:cubicBezTo>
                      <a:pt x="3347" y="1187"/>
                      <a:pt x="3327" y="1128"/>
                      <a:pt x="3316" y="1067"/>
                    </a:cubicBezTo>
                    <a:cubicBezTo>
                      <a:pt x="3303" y="1005"/>
                      <a:pt x="3283" y="947"/>
                      <a:pt x="3262" y="885"/>
                    </a:cubicBezTo>
                    <a:cubicBezTo>
                      <a:pt x="3243" y="823"/>
                      <a:pt x="3192" y="778"/>
                      <a:pt x="3164" y="722"/>
                    </a:cubicBezTo>
                    <a:cubicBezTo>
                      <a:pt x="3146" y="684"/>
                      <a:pt x="3146" y="631"/>
                      <a:pt x="3137" y="585"/>
                    </a:cubicBezTo>
                    <a:close/>
                    <a:moveTo>
                      <a:pt x="2473" y="1133"/>
                    </a:moveTo>
                    <a:cubicBezTo>
                      <a:pt x="2621" y="1238"/>
                      <a:pt x="2786" y="1341"/>
                      <a:pt x="2875" y="1505"/>
                    </a:cubicBezTo>
                    <a:cubicBezTo>
                      <a:pt x="2890" y="1532"/>
                      <a:pt x="2903" y="1562"/>
                      <a:pt x="2914" y="1593"/>
                    </a:cubicBezTo>
                    <a:cubicBezTo>
                      <a:pt x="2903" y="1569"/>
                      <a:pt x="2890" y="1546"/>
                      <a:pt x="2877" y="1525"/>
                    </a:cubicBezTo>
                    <a:cubicBezTo>
                      <a:pt x="2810" y="1421"/>
                      <a:pt x="2717" y="1341"/>
                      <a:pt x="2616" y="1279"/>
                    </a:cubicBezTo>
                    <a:cubicBezTo>
                      <a:pt x="2574" y="1225"/>
                      <a:pt x="2526" y="1177"/>
                      <a:pt x="2473" y="1133"/>
                    </a:cubicBezTo>
                    <a:close/>
                    <a:moveTo>
                      <a:pt x="1599" y="1655"/>
                    </a:moveTo>
                    <a:lnTo>
                      <a:pt x="1599" y="1666"/>
                    </a:lnTo>
                    <a:cubicBezTo>
                      <a:pt x="1525" y="1689"/>
                      <a:pt x="1456" y="1725"/>
                      <a:pt x="1401" y="1772"/>
                    </a:cubicBezTo>
                    <a:cubicBezTo>
                      <a:pt x="1379" y="1788"/>
                      <a:pt x="1359" y="1810"/>
                      <a:pt x="1341" y="1835"/>
                    </a:cubicBezTo>
                    <a:cubicBezTo>
                      <a:pt x="1335" y="1836"/>
                      <a:pt x="1328" y="1838"/>
                      <a:pt x="1323" y="1840"/>
                    </a:cubicBezTo>
                    <a:cubicBezTo>
                      <a:pt x="1324" y="1836"/>
                      <a:pt x="1324" y="1831"/>
                      <a:pt x="1326" y="1828"/>
                    </a:cubicBezTo>
                    <a:cubicBezTo>
                      <a:pt x="1328" y="1824"/>
                      <a:pt x="1330" y="1821"/>
                      <a:pt x="1332" y="1817"/>
                    </a:cubicBezTo>
                    <a:cubicBezTo>
                      <a:pt x="1385" y="1734"/>
                      <a:pt x="1469" y="1697"/>
                      <a:pt x="1555" y="1670"/>
                    </a:cubicBezTo>
                    <a:cubicBezTo>
                      <a:pt x="1569" y="1666"/>
                      <a:pt x="1584" y="1662"/>
                      <a:pt x="1599" y="1655"/>
                    </a:cubicBezTo>
                    <a:close/>
                    <a:moveTo>
                      <a:pt x="655" y="1666"/>
                    </a:moveTo>
                    <a:cubicBezTo>
                      <a:pt x="655" y="1686"/>
                      <a:pt x="654" y="1707"/>
                      <a:pt x="654" y="1726"/>
                    </a:cubicBezTo>
                    <a:cubicBezTo>
                      <a:pt x="654" y="1766"/>
                      <a:pt x="657" y="1806"/>
                      <a:pt x="662" y="1845"/>
                    </a:cubicBezTo>
                    <a:cubicBezTo>
                      <a:pt x="655" y="1861"/>
                      <a:pt x="650" y="1876"/>
                      <a:pt x="644" y="1891"/>
                    </a:cubicBezTo>
                    <a:cubicBezTo>
                      <a:pt x="642" y="1814"/>
                      <a:pt x="644" y="1739"/>
                      <a:pt x="655" y="1666"/>
                    </a:cubicBezTo>
                    <a:close/>
                    <a:moveTo>
                      <a:pt x="3573" y="1704"/>
                    </a:moveTo>
                    <a:cubicBezTo>
                      <a:pt x="3573" y="1706"/>
                      <a:pt x="3574" y="1707"/>
                      <a:pt x="3574" y="1707"/>
                    </a:cubicBezTo>
                    <a:cubicBezTo>
                      <a:pt x="3580" y="1754"/>
                      <a:pt x="3592" y="1801"/>
                      <a:pt x="3594" y="1849"/>
                    </a:cubicBezTo>
                    <a:cubicBezTo>
                      <a:pt x="3599" y="1897"/>
                      <a:pt x="3594" y="1945"/>
                      <a:pt x="3587" y="1992"/>
                    </a:cubicBezTo>
                    <a:cubicBezTo>
                      <a:pt x="3584" y="2007"/>
                      <a:pt x="3574" y="2021"/>
                      <a:pt x="3565" y="2033"/>
                    </a:cubicBezTo>
                    <a:cubicBezTo>
                      <a:pt x="3555" y="2001"/>
                      <a:pt x="3547" y="1971"/>
                      <a:pt x="3540" y="1941"/>
                    </a:cubicBezTo>
                    <a:cubicBezTo>
                      <a:pt x="3534" y="1913"/>
                      <a:pt x="3525" y="1886"/>
                      <a:pt x="3514" y="1861"/>
                    </a:cubicBezTo>
                    <a:cubicBezTo>
                      <a:pt x="3537" y="1810"/>
                      <a:pt x="3558" y="1759"/>
                      <a:pt x="3573" y="1704"/>
                    </a:cubicBezTo>
                    <a:close/>
                    <a:moveTo>
                      <a:pt x="2483" y="1501"/>
                    </a:moveTo>
                    <a:cubicBezTo>
                      <a:pt x="2575" y="1640"/>
                      <a:pt x="2603" y="1816"/>
                      <a:pt x="2579" y="1953"/>
                    </a:cubicBezTo>
                    <a:cubicBezTo>
                      <a:pt x="2575" y="1982"/>
                      <a:pt x="2568" y="2014"/>
                      <a:pt x="2559" y="2047"/>
                    </a:cubicBezTo>
                    <a:cubicBezTo>
                      <a:pt x="2560" y="2006"/>
                      <a:pt x="2561" y="1962"/>
                      <a:pt x="2561" y="1920"/>
                    </a:cubicBezTo>
                    <a:cubicBezTo>
                      <a:pt x="2561" y="1828"/>
                      <a:pt x="2568" y="1728"/>
                      <a:pt x="2541" y="1630"/>
                    </a:cubicBezTo>
                    <a:cubicBezTo>
                      <a:pt x="2527" y="1586"/>
                      <a:pt x="2506" y="1542"/>
                      <a:pt x="2483" y="1501"/>
                    </a:cubicBezTo>
                    <a:close/>
                    <a:moveTo>
                      <a:pt x="1780" y="1610"/>
                    </a:moveTo>
                    <a:cubicBezTo>
                      <a:pt x="1801" y="1610"/>
                      <a:pt x="1822" y="1613"/>
                      <a:pt x="1843" y="1618"/>
                    </a:cubicBezTo>
                    <a:cubicBezTo>
                      <a:pt x="1942" y="1640"/>
                      <a:pt x="2038" y="1686"/>
                      <a:pt x="2111" y="1754"/>
                    </a:cubicBezTo>
                    <a:cubicBezTo>
                      <a:pt x="2122" y="1765"/>
                      <a:pt x="2132" y="1777"/>
                      <a:pt x="2142" y="1788"/>
                    </a:cubicBezTo>
                    <a:cubicBezTo>
                      <a:pt x="2122" y="1784"/>
                      <a:pt x="2102" y="1783"/>
                      <a:pt x="2082" y="1783"/>
                    </a:cubicBezTo>
                    <a:cubicBezTo>
                      <a:pt x="2018" y="1783"/>
                      <a:pt x="1953" y="1802"/>
                      <a:pt x="1898" y="1849"/>
                    </a:cubicBezTo>
                    <a:cubicBezTo>
                      <a:pt x="1861" y="1832"/>
                      <a:pt x="1821" y="1821"/>
                      <a:pt x="1781" y="1821"/>
                    </a:cubicBezTo>
                    <a:cubicBezTo>
                      <a:pt x="1773" y="1821"/>
                      <a:pt x="1765" y="1822"/>
                      <a:pt x="1756" y="1823"/>
                    </a:cubicBezTo>
                    <a:cubicBezTo>
                      <a:pt x="1696" y="1829"/>
                      <a:pt x="1653" y="1865"/>
                      <a:pt x="1617" y="1897"/>
                    </a:cubicBezTo>
                    <a:cubicBezTo>
                      <a:pt x="1611" y="1896"/>
                      <a:pt x="1605" y="1896"/>
                      <a:pt x="1598" y="1896"/>
                    </a:cubicBezTo>
                    <a:cubicBezTo>
                      <a:pt x="1575" y="1896"/>
                      <a:pt x="1551" y="1901"/>
                      <a:pt x="1528" y="1904"/>
                    </a:cubicBezTo>
                    <a:cubicBezTo>
                      <a:pt x="1478" y="1915"/>
                      <a:pt x="1444" y="1949"/>
                      <a:pt x="1407" y="1978"/>
                    </a:cubicBezTo>
                    <a:cubicBezTo>
                      <a:pt x="1378" y="1999"/>
                      <a:pt x="1338" y="2021"/>
                      <a:pt x="1313" y="2052"/>
                    </a:cubicBezTo>
                    <a:cubicBezTo>
                      <a:pt x="1313" y="2051"/>
                      <a:pt x="1313" y="2050"/>
                      <a:pt x="1310" y="2048"/>
                    </a:cubicBezTo>
                    <a:cubicBezTo>
                      <a:pt x="1327" y="1974"/>
                      <a:pt x="1357" y="1909"/>
                      <a:pt x="1400" y="1858"/>
                    </a:cubicBezTo>
                    <a:cubicBezTo>
                      <a:pt x="1444" y="1849"/>
                      <a:pt x="1491" y="1841"/>
                      <a:pt x="1536" y="1841"/>
                    </a:cubicBezTo>
                    <a:cubicBezTo>
                      <a:pt x="1570" y="1841"/>
                      <a:pt x="1604" y="1846"/>
                      <a:pt x="1635" y="1858"/>
                    </a:cubicBezTo>
                    <a:cubicBezTo>
                      <a:pt x="1635" y="1858"/>
                      <a:pt x="1636" y="1859"/>
                      <a:pt x="1636" y="1859"/>
                    </a:cubicBezTo>
                    <a:cubicBezTo>
                      <a:pt x="1640" y="1859"/>
                      <a:pt x="1645" y="1838"/>
                      <a:pt x="1641" y="1835"/>
                    </a:cubicBezTo>
                    <a:cubicBezTo>
                      <a:pt x="1603" y="1809"/>
                      <a:pt x="1563" y="1802"/>
                      <a:pt x="1522" y="1802"/>
                    </a:cubicBezTo>
                    <a:cubicBezTo>
                      <a:pt x="1502" y="1802"/>
                      <a:pt x="1481" y="1804"/>
                      <a:pt x="1460" y="1806"/>
                    </a:cubicBezTo>
                    <a:cubicBezTo>
                      <a:pt x="1500" y="1774"/>
                      <a:pt x="1543" y="1750"/>
                      <a:pt x="1595" y="1733"/>
                    </a:cubicBezTo>
                    <a:lnTo>
                      <a:pt x="1595" y="1733"/>
                    </a:lnTo>
                    <a:cubicBezTo>
                      <a:pt x="1593" y="1755"/>
                      <a:pt x="1593" y="1780"/>
                      <a:pt x="1588" y="1801"/>
                    </a:cubicBezTo>
                    <a:cubicBezTo>
                      <a:pt x="1587" y="1805"/>
                      <a:pt x="1595" y="1807"/>
                      <a:pt x="1602" y="1807"/>
                    </a:cubicBezTo>
                    <a:cubicBezTo>
                      <a:pt x="1607" y="1807"/>
                      <a:pt x="1611" y="1806"/>
                      <a:pt x="1612" y="1803"/>
                    </a:cubicBezTo>
                    <a:cubicBezTo>
                      <a:pt x="1620" y="1776"/>
                      <a:pt x="1626" y="1747"/>
                      <a:pt x="1631" y="1719"/>
                    </a:cubicBezTo>
                    <a:cubicBezTo>
                      <a:pt x="1676" y="1708"/>
                      <a:pt x="1722" y="1702"/>
                      <a:pt x="1768" y="1702"/>
                    </a:cubicBezTo>
                    <a:cubicBezTo>
                      <a:pt x="1833" y="1702"/>
                      <a:pt x="1897" y="1714"/>
                      <a:pt x="1954" y="1740"/>
                    </a:cubicBezTo>
                    <a:cubicBezTo>
                      <a:pt x="1956" y="1741"/>
                      <a:pt x="1958" y="1741"/>
                      <a:pt x="1960" y="1741"/>
                    </a:cubicBezTo>
                    <a:cubicBezTo>
                      <a:pt x="1980" y="1741"/>
                      <a:pt x="2000" y="1706"/>
                      <a:pt x="1978" y="1693"/>
                    </a:cubicBezTo>
                    <a:cubicBezTo>
                      <a:pt x="1912" y="1655"/>
                      <a:pt x="1836" y="1639"/>
                      <a:pt x="1759" y="1639"/>
                    </a:cubicBezTo>
                    <a:cubicBezTo>
                      <a:pt x="1719" y="1639"/>
                      <a:pt x="1678" y="1643"/>
                      <a:pt x="1638" y="1652"/>
                    </a:cubicBezTo>
                    <a:lnTo>
                      <a:pt x="1638" y="1637"/>
                    </a:lnTo>
                    <a:cubicBezTo>
                      <a:pt x="1682" y="1622"/>
                      <a:pt x="1730" y="1610"/>
                      <a:pt x="1780" y="1610"/>
                    </a:cubicBezTo>
                    <a:close/>
                    <a:moveTo>
                      <a:pt x="1627" y="1280"/>
                    </a:moveTo>
                    <a:lnTo>
                      <a:pt x="1627" y="1280"/>
                    </a:lnTo>
                    <a:cubicBezTo>
                      <a:pt x="1624" y="1294"/>
                      <a:pt x="1619" y="1308"/>
                      <a:pt x="1617" y="1324"/>
                    </a:cubicBezTo>
                    <a:cubicBezTo>
                      <a:pt x="1616" y="1329"/>
                      <a:pt x="1616" y="1334"/>
                      <a:pt x="1616" y="1338"/>
                    </a:cubicBezTo>
                    <a:cubicBezTo>
                      <a:pt x="1610" y="1341"/>
                      <a:pt x="1606" y="1345"/>
                      <a:pt x="1602" y="1346"/>
                    </a:cubicBezTo>
                    <a:cubicBezTo>
                      <a:pt x="1586" y="1348"/>
                      <a:pt x="1571" y="1348"/>
                      <a:pt x="1555" y="1349"/>
                    </a:cubicBezTo>
                    <a:cubicBezTo>
                      <a:pt x="1418" y="1375"/>
                      <a:pt x="1293" y="1456"/>
                      <a:pt x="1191" y="1560"/>
                    </a:cubicBezTo>
                    <a:cubicBezTo>
                      <a:pt x="1090" y="1663"/>
                      <a:pt x="1038" y="1801"/>
                      <a:pt x="1027" y="1945"/>
                    </a:cubicBezTo>
                    <a:cubicBezTo>
                      <a:pt x="1026" y="1959"/>
                      <a:pt x="1026" y="1974"/>
                      <a:pt x="1026" y="1988"/>
                    </a:cubicBezTo>
                    <a:cubicBezTo>
                      <a:pt x="1006" y="2006"/>
                      <a:pt x="984" y="2022"/>
                      <a:pt x="969" y="2043"/>
                    </a:cubicBezTo>
                    <a:cubicBezTo>
                      <a:pt x="957" y="2058"/>
                      <a:pt x="950" y="2076"/>
                      <a:pt x="942" y="2092"/>
                    </a:cubicBezTo>
                    <a:cubicBezTo>
                      <a:pt x="935" y="2070"/>
                      <a:pt x="929" y="2048"/>
                      <a:pt x="924" y="2026"/>
                    </a:cubicBezTo>
                    <a:cubicBezTo>
                      <a:pt x="942" y="1953"/>
                      <a:pt x="966" y="1883"/>
                      <a:pt x="997" y="1816"/>
                    </a:cubicBezTo>
                    <a:cubicBezTo>
                      <a:pt x="1023" y="1754"/>
                      <a:pt x="1053" y="1690"/>
                      <a:pt x="1089" y="1629"/>
                    </a:cubicBezTo>
                    <a:cubicBezTo>
                      <a:pt x="1126" y="1594"/>
                      <a:pt x="1165" y="1561"/>
                      <a:pt x="1200" y="1528"/>
                    </a:cubicBezTo>
                    <a:cubicBezTo>
                      <a:pt x="1293" y="1443"/>
                      <a:pt x="1389" y="1341"/>
                      <a:pt x="1520" y="1290"/>
                    </a:cubicBezTo>
                    <a:cubicBezTo>
                      <a:pt x="1555" y="1284"/>
                      <a:pt x="1591" y="1283"/>
                      <a:pt x="1627" y="1280"/>
                    </a:cubicBezTo>
                    <a:close/>
                    <a:moveTo>
                      <a:pt x="1133" y="605"/>
                    </a:moveTo>
                    <a:lnTo>
                      <a:pt x="1133" y="605"/>
                    </a:lnTo>
                    <a:cubicBezTo>
                      <a:pt x="1005" y="694"/>
                      <a:pt x="924" y="814"/>
                      <a:pt x="860" y="940"/>
                    </a:cubicBezTo>
                    <a:cubicBezTo>
                      <a:pt x="737" y="1016"/>
                      <a:pt x="626" y="1115"/>
                      <a:pt x="547" y="1239"/>
                    </a:cubicBezTo>
                    <a:cubicBezTo>
                      <a:pt x="423" y="1433"/>
                      <a:pt x="395" y="1651"/>
                      <a:pt x="401" y="1858"/>
                    </a:cubicBezTo>
                    <a:cubicBezTo>
                      <a:pt x="381" y="1938"/>
                      <a:pt x="375" y="2022"/>
                      <a:pt x="386" y="2105"/>
                    </a:cubicBezTo>
                    <a:cubicBezTo>
                      <a:pt x="377" y="2063"/>
                      <a:pt x="368" y="2022"/>
                      <a:pt x="361" y="1979"/>
                    </a:cubicBezTo>
                    <a:cubicBezTo>
                      <a:pt x="318" y="1697"/>
                      <a:pt x="304" y="1384"/>
                      <a:pt x="456" y="1111"/>
                    </a:cubicBezTo>
                    <a:cubicBezTo>
                      <a:pt x="593" y="865"/>
                      <a:pt x="841" y="686"/>
                      <a:pt x="1112" y="610"/>
                    </a:cubicBezTo>
                    <a:lnTo>
                      <a:pt x="1133" y="605"/>
                    </a:lnTo>
                    <a:close/>
                    <a:moveTo>
                      <a:pt x="1023" y="2066"/>
                    </a:moveTo>
                    <a:cubicBezTo>
                      <a:pt x="1027" y="2149"/>
                      <a:pt x="1048" y="2231"/>
                      <a:pt x="1089" y="2304"/>
                    </a:cubicBezTo>
                    <a:cubicBezTo>
                      <a:pt x="1082" y="2310"/>
                      <a:pt x="1074" y="2312"/>
                      <a:pt x="1065" y="2315"/>
                    </a:cubicBezTo>
                    <a:cubicBezTo>
                      <a:pt x="1034" y="2281"/>
                      <a:pt x="1006" y="2242"/>
                      <a:pt x="986" y="2201"/>
                    </a:cubicBezTo>
                    <a:lnTo>
                      <a:pt x="986" y="2180"/>
                    </a:lnTo>
                    <a:cubicBezTo>
                      <a:pt x="988" y="2150"/>
                      <a:pt x="1001" y="2107"/>
                      <a:pt x="1023" y="2066"/>
                    </a:cubicBezTo>
                    <a:close/>
                    <a:moveTo>
                      <a:pt x="1609" y="374"/>
                    </a:moveTo>
                    <a:cubicBezTo>
                      <a:pt x="1717" y="374"/>
                      <a:pt x="1825" y="384"/>
                      <a:pt x="1928" y="408"/>
                    </a:cubicBezTo>
                    <a:cubicBezTo>
                      <a:pt x="2059" y="439"/>
                      <a:pt x="2202" y="453"/>
                      <a:pt x="2325" y="522"/>
                    </a:cubicBezTo>
                    <a:cubicBezTo>
                      <a:pt x="2363" y="544"/>
                      <a:pt x="2398" y="570"/>
                      <a:pt x="2432" y="599"/>
                    </a:cubicBezTo>
                    <a:cubicBezTo>
                      <a:pt x="2367" y="587"/>
                      <a:pt x="2300" y="578"/>
                      <a:pt x="2235" y="572"/>
                    </a:cubicBezTo>
                    <a:cubicBezTo>
                      <a:pt x="2026" y="509"/>
                      <a:pt x="1812" y="468"/>
                      <a:pt x="1591" y="468"/>
                    </a:cubicBezTo>
                    <a:cubicBezTo>
                      <a:pt x="1584" y="468"/>
                      <a:pt x="1576" y="468"/>
                      <a:pt x="1569" y="468"/>
                    </a:cubicBezTo>
                    <a:cubicBezTo>
                      <a:pt x="1242" y="474"/>
                      <a:pt x="904" y="584"/>
                      <a:pt x="654" y="806"/>
                    </a:cubicBezTo>
                    <a:cubicBezTo>
                      <a:pt x="388" y="1031"/>
                      <a:pt x="285" y="1381"/>
                      <a:pt x="292" y="1696"/>
                    </a:cubicBezTo>
                    <a:cubicBezTo>
                      <a:pt x="295" y="1909"/>
                      <a:pt x="347" y="2132"/>
                      <a:pt x="394" y="2343"/>
                    </a:cubicBezTo>
                    <a:cubicBezTo>
                      <a:pt x="310" y="2264"/>
                      <a:pt x="240" y="2168"/>
                      <a:pt x="201" y="2062"/>
                    </a:cubicBezTo>
                    <a:cubicBezTo>
                      <a:pt x="139" y="1886"/>
                      <a:pt x="181" y="1704"/>
                      <a:pt x="209" y="1542"/>
                    </a:cubicBezTo>
                    <a:cubicBezTo>
                      <a:pt x="237" y="1377"/>
                      <a:pt x="285" y="1214"/>
                      <a:pt x="372" y="1070"/>
                    </a:cubicBezTo>
                    <a:cubicBezTo>
                      <a:pt x="456" y="927"/>
                      <a:pt x="560" y="795"/>
                      <a:pt x="688" y="689"/>
                    </a:cubicBezTo>
                    <a:cubicBezTo>
                      <a:pt x="800" y="595"/>
                      <a:pt x="914" y="499"/>
                      <a:pt x="1048" y="435"/>
                    </a:cubicBezTo>
                    <a:cubicBezTo>
                      <a:pt x="1063" y="430"/>
                      <a:pt x="1076" y="420"/>
                      <a:pt x="1094" y="413"/>
                    </a:cubicBezTo>
                    <a:cubicBezTo>
                      <a:pt x="1183" y="381"/>
                      <a:pt x="1275" y="378"/>
                      <a:pt x="1366" y="378"/>
                    </a:cubicBezTo>
                    <a:cubicBezTo>
                      <a:pt x="1391" y="378"/>
                      <a:pt x="1416" y="378"/>
                      <a:pt x="1441" y="378"/>
                    </a:cubicBezTo>
                    <a:cubicBezTo>
                      <a:pt x="1467" y="378"/>
                      <a:pt x="1494" y="377"/>
                      <a:pt x="1520" y="376"/>
                    </a:cubicBezTo>
                    <a:cubicBezTo>
                      <a:pt x="1549" y="375"/>
                      <a:pt x="1579" y="374"/>
                      <a:pt x="1609" y="374"/>
                    </a:cubicBezTo>
                    <a:close/>
                    <a:moveTo>
                      <a:pt x="1089" y="2343"/>
                    </a:moveTo>
                    <a:cubicBezTo>
                      <a:pt x="1101" y="2351"/>
                      <a:pt x="1111" y="2361"/>
                      <a:pt x="1122" y="2372"/>
                    </a:cubicBezTo>
                    <a:lnTo>
                      <a:pt x="1132" y="2387"/>
                    </a:lnTo>
                    <a:cubicBezTo>
                      <a:pt x="1118" y="2373"/>
                      <a:pt x="1104" y="2357"/>
                      <a:pt x="1089" y="2343"/>
                    </a:cubicBezTo>
                    <a:close/>
                    <a:moveTo>
                      <a:pt x="402" y="2190"/>
                    </a:moveTo>
                    <a:cubicBezTo>
                      <a:pt x="412" y="2224"/>
                      <a:pt x="426" y="2257"/>
                      <a:pt x="442" y="2290"/>
                    </a:cubicBezTo>
                    <a:cubicBezTo>
                      <a:pt x="446" y="2325"/>
                      <a:pt x="450" y="2358"/>
                      <a:pt x="456" y="2392"/>
                    </a:cubicBezTo>
                    <a:cubicBezTo>
                      <a:pt x="449" y="2387"/>
                      <a:pt x="442" y="2384"/>
                      <a:pt x="435" y="2380"/>
                    </a:cubicBezTo>
                    <a:cubicBezTo>
                      <a:pt x="423" y="2317"/>
                      <a:pt x="415" y="2253"/>
                      <a:pt x="402" y="2190"/>
                    </a:cubicBezTo>
                    <a:close/>
                    <a:moveTo>
                      <a:pt x="2749" y="2237"/>
                    </a:moveTo>
                    <a:lnTo>
                      <a:pt x="2749" y="2237"/>
                    </a:lnTo>
                    <a:cubicBezTo>
                      <a:pt x="2747" y="2275"/>
                      <a:pt x="2744" y="2311"/>
                      <a:pt x="2738" y="2350"/>
                    </a:cubicBezTo>
                    <a:cubicBezTo>
                      <a:pt x="2717" y="2362"/>
                      <a:pt x="2696" y="2374"/>
                      <a:pt x="2673" y="2387"/>
                    </a:cubicBezTo>
                    <a:cubicBezTo>
                      <a:pt x="2655" y="2395"/>
                      <a:pt x="2636" y="2402"/>
                      <a:pt x="2615" y="2412"/>
                    </a:cubicBezTo>
                    <a:cubicBezTo>
                      <a:pt x="2611" y="2413"/>
                      <a:pt x="2607" y="2414"/>
                      <a:pt x="2603" y="2416"/>
                    </a:cubicBezTo>
                    <a:cubicBezTo>
                      <a:pt x="2604" y="2414"/>
                      <a:pt x="2607" y="2413"/>
                      <a:pt x="2608" y="2413"/>
                    </a:cubicBezTo>
                    <a:cubicBezTo>
                      <a:pt x="2662" y="2362"/>
                      <a:pt x="2710" y="2303"/>
                      <a:pt x="2749" y="2237"/>
                    </a:cubicBezTo>
                    <a:close/>
                    <a:moveTo>
                      <a:pt x="2080" y="1850"/>
                    </a:moveTo>
                    <a:cubicBezTo>
                      <a:pt x="2119" y="1850"/>
                      <a:pt x="2157" y="1859"/>
                      <a:pt x="2190" y="1872"/>
                    </a:cubicBezTo>
                    <a:cubicBezTo>
                      <a:pt x="2210" y="1918"/>
                      <a:pt x="2223" y="1963"/>
                      <a:pt x="2226" y="2008"/>
                    </a:cubicBezTo>
                    <a:cubicBezTo>
                      <a:pt x="2239" y="2098"/>
                      <a:pt x="2205" y="2193"/>
                      <a:pt x="2161" y="2271"/>
                    </a:cubicBezTo>
                    <a:cubicBezTo>
                      <a:pt x="2125" y="2339"/>
                      <a:pt x="2070" y="2391"/>
                      <a:pt x="2010" y="2428"/>
                    </a:cubicBezTo>
                    <a:cubicBezTo>
                      <a:pt x="2007" y="2428"/>
                      <a:pt x="2003" y="2428"/>
                      <a:pt x="2000" y="2428"/>
                    </a:cubicBezTo>
                    <a:cubicBezTo>
                      <a:pt x="1988" y="2428"/>
                      <a:pt x="1975" y="2427"/>
                      <a:pt x="1961" y="2427"/>
                    </a:cubicBezTo>
                    <a:cubicBezTo>
                      <a:pt x="1970" y="2414"/>
                      <a:pt x="1977" y="2401"/>
                      <a:pt x="1985" y="2391"/>
                    </a:cubicBezTo>
                    <a:cubicBezTo>
                      <a:pt x="2018" y="2351"/>
                      <a:pt x="2058" y="2306"/>
                      <a:pt x="2074" y="2249"/>
                    </a:cubicBezTo>
                    <a:cubicBezTo>
                      <a:pt x="2092" y="2196"/>
                      <a:pt x="2106" y="2120"/>
                      <a:pt x="2088" y="2051"/>
                    </a:cubicBezTo>
                    <a:cubicBezTo>
                      <a:pt x="2080" y="2014"/>
                      <a:pt x="2058" y="1981"/>
                      <a:pt x="2032" y="1955"/>
                    </a:cubicBezTo>
                    <a:cubicBezTo>
                      <a:pt x="2010" y="1933"/>
                      <a:pt x="1985" y="1913"/>
                      <a:pt x="1961" y="1894"/>
                    </a:cubicBezTo>
                    <a:cubicBezTo>
                      <a:pt x="1956" y="1891"/>
                      <a:pt x="1953" y="1890"/>
                      <a:pt x="1948" y="1886"/>
                    </a:cubicBezTo>
                    <a:cubicBezTo>
                      <a:pt x="1989" y="1861"/>
                      <a:pt x="2035" y="1850"/>
                      <a:pt x="2080" y="1850"/>
                    </a:cubicBezTo>
                    <a:close/>
                    <a:moveTo>
                      <a:pt x="208" y="2248"/>
                    </a:moveTo>
                    <a:cubicBezTo>
                      <a:pt x="225" y="2274"/>
                      <a:pt x="240" y="2299"/>
                      <a:pt x="259" y="2324"/>
                    </a:cubicBezTo>
                    <a:cubicBezTo>
                      <a:pt x="309" y="2377"/>
                      <a:pt x="361" y="2416"/>
                      <a:pt x="417" y="2449"/>
                    </a:cubicBezTo>
                    <a:cubicBezTo>
                      <a:pt x="421" y="2468"/>
                      <a:pt x="427" y="2487"/>
                      <a:pt x="430" y="2504"/>
                    </a:cubicBezTo>
                    <a:cubicBezTo>
                      <a:pt x="428" y="2500"/>
                      <a:pt x="423" y="2498"/>
                      <a:pt x="421" y="2497"/>
                    </a:cubicBezTo>
                    <a:cubicBezTo>
                      <a:pt x="413" y="2476"/>
                      <a:pt x="404" y="2454"/>
                      <a:pt x="386" y="2435"/>
                    </a:cubicBezTo>
                    <a:cubicBezTo>
                      <a:pt x="366" y="2416"/>
                      <a:pt x="320" y="2405"/>
                      <a:pt x="303" y="2380"/>
                    </a:cubicBezTo>
                    <a:cubicBezTo>
                      <a:pt x="285" y="2359"/>
                      <a:pt x="265" y="2333"/>
                      <a:pt x="241" y="2306"/>
                    </a:cubicBezTo>
                    <a:cubicBezTo>
                      <a:pt x="227" y="2289"/>
                      <a:pt x="207" y="2268"/>
                      <a:pt x="208" y="2248"/>
                    </a:cubicBezTo>
                    <a:close/>
                    <a:moveTo>
                      <a:pt x="450" y="2468"/>
                    </a:moveTo>
                    <a:lnTo>
                      <a:pt x="450" y="2468"/>
                    </a:lnTo>
                    <a:cubicBezTo>
                      <a:pt x="457" y="2471"/>
                      <a:pt x="463" y="2475"/>
                      <a:pt x="470" y="2478"/>
                    </a:cubicBezTo>
                    <a:cubicBezTo>
                      <a:pt x="483" y="2553"/>
                      <a:pt x="503" y="2628"/>
                      <a:pt x="526" y="2703"/>
                    </a:cubicBezTo>
                    <a:cubicBezTo>
                      <a:pt x="518" y="2698"/>
                      <a:pt x="509" y="2694"/>
                      <a:pt x="505" y="2687"/>
                    </a:cubicBezTo>
                    <a:cubicBezTo>
                      <a:pt x="494" y="2666"/>
                      <a:pt x="496" y="2636"/>
                      <a:pt x="487" y="2614"/>
                    </a:cubicBezTo>
                    <a:cubicBezTo>
                      <a:pt x="478" y="2592"/>
                      <a:pt x="478" y="2567"/>
                      <a:pt x="471" y="2546"/>
                    </a:cubicBezTo>
                    <a:cubicBezTo>
                      <a:pt x="468" y="2540"/>
                      <a:pt x="461" y="2534"/>
                      <a:pt x="456" y="2530"/>
                    </a:cubicBezTo>
                    <a:cubicBezTo>
                      <a:pt x="457" y="2529"/>
                      <a:pt x="463" y="2529"/>
                      <a:pt x="461" y="2526"/>
                    </a:cubicBezTo>
                    <a:cubicBezTo>
                      <a:pt x="460" y="2505"/>
                      <a:pt x="454" y="2489"/>
                      <a:pt x="450" y="2468"/>
                    </a:cubicBezTo>
                    <a:close/>
                    <a:moveTo>
                      <a:pt x="1522" y="2896"/>
                    </a:moveTo>
                    <a:cubicBezTo>
                      <a:pt x="1638" y="2928"/>
                      <a:pt x="1756" y="2943"/>
                      <a:pt x="1872" y="2943"/>
                    </a:cubicBezTo>
                    <a:cubicBezTo>
                      <a:pt x="1882" y="2943"/>
                      <a:pt x="1891" y="2943"/>
                      <a:pt x="1901" y="2943"/>
                    </a:cubicBezTo>
                    <a:cubicBezTo>
                      <a:pt x="1928" y="2941"/>
                      <a:pt x="1956" y="2937"/>
                      <a:pt x="1983" y="2936"/>
                    </a:cubicBezTo>
                    <a:cubicBezTo>
                      <a:pt x="1985" y="2936"/>
                      <a:pt x="1985" y="2937"/>
                      <a:pt x="1985" y="2937"/>
                    </a:cubicBezTo>
                    <a:cubicBezTo>
                      <a:pt x="2026" y="2958"/>
                      <a:pt x="2067" y="3005"/>
                      <a:pt x="2113" y="3021"/>
                    </a:cubicBezTo>
                    <a:cubicBezTo>
                      <a:pt x="2128" y="3028"/>
                      <a:pt x="2142" y="3028"/>
                      <a:pt x="2157" y="3028"/>
                    </a:cubicBezTo>
                    <a:cubicBezTo>
                      <a:pt x="2145" y="3029"/>
                      <a:pt x="2134" y="3029"/>
                      <a:pt x="2123" y="3029"/>
                    </a:cubicBezTo>
                    <a:cubicBezTo>
                      <a:pt x="2020" y="3029"/>
                      <a:pt x="1910" y="3003"/>
                      <a:pt x="1795" y="2979"/>
                    </a:cubicBezTo>
                    <a:cubicBezTo>
                      <a:pt x="1700" y="2958"/>
                      <a:pt x="1610" y="2929"/>
                      <a:pt x="1522" y="2896"/>
                    </a:cubicBezTo>
                    <a:close/>
                    <a:moveTo>
                      <a:pt x="2808" y="3285"/>
                    </a:moveTo>
                    <a:cubicBezTo>
                      <a:pt x="2806" y="3288"/>
                      <a:pt x="2806" y="3291"/>
                      <a:pt x="2804" y="3294"/>
                    </a:cubicBezTo>
                    <a:cubicBezTo>
                      <a:pt x="2786" y="3316"/>
                      <a:pt x="2762" y="3332"/>
                      <a:pt x="2739" y="3349"/>
                    </a:cubicBezTo>
                    <a:cubicBezTo>
                      <a:pt x="2732" y="3352"/>
                      <a:pt x="2726" y="3353"/>
                      <a:pt x="2719" y="3353"/>
                    </a:cubicBezTo>
                    <a:cubicBezTo>
                      <a:pt x="2714" y="3353"/>
                      <a:pt x="2709" y="3353"/>
                      <a:pt x="2703" y="3352"/>
                    </a:cubicBezTo>
                    <a:cubicBezTo>
                      <a:pt x="2735" y="3331"/>
                      <a:pt x="2773" y="3307"/>
                      <a:pt x="2808" y="3285"/>
                    </a:cubicBezTo>
                    <a:close/>
                    <a:moveTo>
                      <a:pt x="1832" y="0"/>
                    </a:moveTo>
                    <a:cubicBezTo>
                      <a:pt x="1824" y="0"/>
                      <a:pt x="1816" y="1"/>
                      <a:pt x="1807" y="2"/>
                    </a:cubicBezTo>
                    <a:cubicBezTo>
                      <a:pt x="1766" y="9"/>
                      <a:pt x="1730" y="32"/>
                      <a:pt x="1694" y="54"/>
                    </a:cubicBezTo>
                    <a:cubicBezTo>
                      <a:pt x="1652" y="71"/>
                      <a:pt x="1608" y="91"/>
                      <a:pt x="1565" y="105"/>
                    </a:cubicBezTo>
                    <a:cubicBezTo>
                      <a:pt x="1525" y="119"/>
                      <a:pt x="1488" y="135"/>
                      <a:pt x="1449" y="156"/>
                    </a:cubicBezTo>
                    <a:cubicBezTo>
                      <a:pt x="1418" y="160"/>
                      <a:pt x="1383" y="164"/>
                      <a:pt x="1350" y="171"/>
                    </a:cubicBezTo>
                    <a:cubicBezTo>
                      <a:pt x="1171" y="207"/>
                      <a:pt x="1008" y="295"/>
                      <a:pt x="856" y="387"/>
                    </a:cubicBezTo>
                    <a:cubicBezTo>
                      <a:pt x="704" y="479"/>
                      <a:pt x="554" y="585"/>
                      <a:pt x="435" y="723"/>
                    </a:cubicBezTo>
                    <a:cubicBezTo>
                      <a:pt x="318" y="859"/>
                      <a:pt x="211" y="1012"/>
                      <a:pt x="145" y="1184"/>
                    </a:cubicBezTo>
                    <a:cubicBezTo>
                      <a:pt x="77" y="1356"/>
                      <a:pt x="62" y="1543"/>
                      <a:pt x="64" y="1729"/>
                    </a:cubicBezTo>
                    <a:cubicBezTo>
                      <a:pt x="65" y="1900"/>
                      <a:pt x="104" y="2083"/>
                      <a:pt x="201" y="2241"/>
                    </a:cubicBezTo>
                    <a:cubicBezTo>
                      <a:pt x="189" y="2245"/>
                      <a:pt x="183" y="2252"/>
                      <a:pt x="181" y="2259"/>
                    </a:cubicBezTo>
                    <a:cubicBezTo>
                      <a:pt x="153" y="2209"/>
                      <a:pt x="126" y="2158"/>
                      <a:pt x="99" y="2105"/>
                    </a:cubicBezTo>
                    <a:cubicBezTo>
                      <a:pt x="70" y="2046"/>
                      <a:pt x="32" y="1974"/>
                      <a:pt x="55" y="1908"/>
                    </a:cubicBezTo>
                    <a:cubicBezTo>
                      <a:pt x="56" y="1907"/>
                      <a:pt x="50" y="1906"/>
                      <a:pt x="44" y="1906"/>
                    </a:cubicBezTo>
                    <a:cubicBezTo>
                      <a:pt x="38" y="1906"/>
                      <a:pt x="31" y="1907"/>
                      <a:pt x="31" y="1908"/>
                    </a:cubicBezTo>
                    <a:cubicBezTo>
                      <a:pt x="0" y="1956"/>
                      <a:pt x="11" y="2003"/>
                      <a:pt x="28" y="2048"/>
                    </a:cubicBezTo>
                    <a:cubicBezTo>
                      <a:pt x="53" y="2118"/>
                      <a:pt x="106" y="2179"/>
                      <a:pt x="131" y="2244"/>
                    </a:cubicBezTo>
                    <a:cubicBezTo>
                      <a:pt x="153" y="2304"/>
                      <a:pt x="182" y="2362"/>
                      <a:pt x="216" y="2416"/>
                    </a:cubicBezTo>
                    <a:cubicBezTo>
                      <a:pt x="251" y="2475"/>
                      <a:pt x="282" y="2527"/>
                      <a:pt x="313" y="2581"/>
                    </a:cubicBezTo>
                    <a:lnTo>
                      <a:pt x="313" y="2582"/>
                    </a:lnTo>
                    <a:cubicBezTo>
                      <a:pt x="313" y="2588"/>
                      <a:pt x="311" y="2592"/>
                      <a:pt x="313" y="2596"/>
                    </a:cubicBezTo>
                    <a:cubicBezTo>
                      <a:pt x="320" y="2621"/>
                      <a:pt x="333" y="2641"/>
                      <a:pt x="340" y="2668"/>
                    </a:cubicBezTo>
                    <a:cubicBezTo>
                      <a:pt x="347" y="2705"/>
                      <a:pt x="354" y="2745"/>
                      <a:pt x="375" y="2775"/>
                    </a:cubicBezTo>
                    <a:cubicBezTo>
                      <a:pt x="388" y="2798"/>
                      <a:pt x="404" y="2820"/>
                      <a:pt x="420" y="2841"/>
                    </a:cubicBezTo>
                    <a:cubicBezTo>
                      <a:pt x="412" y="2856"/>
                      <a:pt x="399" y="2895"/>
                      <a:pt x="409" y="2915"/>
                    </a:cubicBezTo>
                    <a:cubicBezTo>
                      <a:pt x="423" y="2939"/>
                      <a:pt x="441" y="2959"/>
                      <a:pt x="456" y="2984"/>
                    </a:cubicBezTo>
                    <a:cubicBezTo>
                      <a:pt x="471" y="3006"/>
                      <a:pt x="511" y="3001"/>
                      <a:pt x="527" y="3020"/>
                    </a:cubicBezTo>
                    <a:cubicBezTo>
                      <a:pt x="545" y="3041"/>
                      <a:pt x="551" y="3080"/>
                      <a:pt x="569" y="3101"/>
                    </a:cubicBezTo>
                    <a:cubicBezTo>
                      <a:pt x="589" y="3120"/>
                      <a:pt x="614" y="3130"/>
                      <a:pt x="636" y="3148"/>
                    </a:cubicBezTo>
                    <a:cubicBezTo>
                      <a:pt x="657" y="3164"/>
                      <a:pt x="670" y="3196"/>
                      <a:pt x="695" y="3211"/>
                    </a:cubicBezTo>
                    <a:cubicBezTo>
                      <a:pt x="717" y="3225"/>
                      <a:pt x="750" y="3221"/>
                      <a:pt x="774" y="3233"/>
                    </a:cubicBezTo>
                    <a:lnTo>
                      <a:pt x="790" y="3239"/>
                    </a:lnTo>
                    <a:cubicBezTo>
                      <a:pt x="822" y="3283"/>
                      <a:pt x="844" y="3349"/>
                      <a:pt x="891" y="3382"/>
                    </a:cubicBezTo>
                    <a:cubicBezTo>
                      <a:pt x="943" y="3419"/>
                      <a:pt x="999" y="3451"/>
                      <a:pt x="1056" y="3482"/>
                    </a:cubicBezTo>
                    <a:cubicBezTo>
                      <a:pt x="1115" y="3514"/>
                      <a:pt x="1185" y="3508"/>
                      <a:pt x="1246" y="3530"/>
                    </a:cubicBezTo>
                    <a:cubicBezTo>
                      <a:pt x="1304" y="3557"/>
                      <a:pt x="1363" y="3596"/>
                      <a:pt x="1426" y="3614"/>
                    </a:cubicBezTo>
                    <a:cubicBezTo>
                      <a:pt x="1489" y="3628"/>
                      <a:pt x="1555" y="3635"/>
                      <a:pt x="1620" y="3641"/>
                    </a:cubicBezTo>
                    <a:cubicBezTo>
                      <a:pt x="1686" y="3649"/>
                      <a:pt x="1751" y="3668"/>
                      <a:pt x="1818" y="3669"/>
                    </a:cubicBezTo>
                    <a:cubicBezTo>
                      <a:pt x="1886" y="3668"/>
                      <a:pt x="1949" y="3647"/>
                      <a:pt x="2015" y="3638"/>
                    </a:cubicBezTo>
                    <a:cubicBezTo>
                      <a:pt x="2080" y="3631"/>
                      <a:pt x="2142" y="3605"/>
                      <a:pt x="2205" y="3590"/>
                    </a:cubicBezTo>
                    <a:cubicBezTo>
                      <a:pt x="2270" y="3574"/>
                      <a:pt x="2343" y="3591"/>
                      <a:pt x="2407" y="3569"/>
                    </a:cubicBezTo>
                    <a:cubicBezTo>
                      <a:pt x="2483" y="3541"/>
                      <a:pt x="2535" y="3466"/>
                      <a:pt x="2600" y="3423"/>
                    </a:cubicBezTo>
                    <a:cubicBezTo>
                      <a:pt x="2607" y="3435"/>
                      <a:pt x="2616" y="3451"/>
                      <a:pt x="2618" y="3451"/>
                    </a:cubicBezTo>
                    <a:cubicBezTo>
                      <a:pt x="2618" y="3451"/>
                      <a:pt x="2618" y="3451"/>
                      <a:pt x="2618" y="3451"/>
                    </a:cubicBezTo>
                    <a:cubicBezTo>
                      <a:pt x="2637" y="3433"/>
                      <a:pt x="2647" y="3405"/>
                      <a:pt x="2676" y="3404"/>
                    </a:cubicBezTo>
                    <a:cubicBezTo>
                      <a:pt x="2677" y="3404"/>
                      <a:pt x="2679" y="3404"/>
                      <a:pt x="2681" y="3404"/>
                    </a:cubicBezTo>
                    <a:cubicBezTo>
                      <a:pt x="2708" y="3404"/>
                      <a:pt x="2746" y="3423"/>
                      <a:pt x="2776" y="3426"/>
                    </a:cubicBezTo>
                    <a:cubicBezTo>
                      <a:pt x="2809" y="3429"/>
                      <a:pt x="2856" y="3453"/>
                      <a:pt x="2889" y="3453"/>
                    </a:cubicBezTo>
                    <a:cubicBezTo>
                      <a:pt x="2921" y="3453"/>
                      <a:pt x="2938" y="3433"/>
                      <a:pt x="2965" y="3424"/>
                    </a:cubicBezTo>
                    <a:cubicBezTo>
                      <a:pt x="2992" y="3413"/>
                      <a:pt x="3006" y="3386"/>
                      <a:pt x="3031" y="3374"/>
                    </a:cubicBezTo>
                    <a:cubicBezTo>
                      <a:pt x="3057" y="3363"/>
                      <a:pt x="3097" y="3364"/>
                      <a:pt x="3120" y="3346"/>
                    </a:cubicBezTo>
                    <a:cubicBezTo>
                      <a:pt x="3145" y="3331"/>
                      <a:pt x="3181" y="3328"/>
                      <a:pt x="3203" y="3307"/>
                    </a:cubicBezTo>
                    <a:cubicBezTo>
                      <a:pt x="3226" y="3288"/>
                      <a:pt x="3221" y="3241"/>
                      <a:pt x="3240" y="3221"/>
                    </a:cubicBezTo>
                    <a:lnTo>
                      <a:pt x="3298" y="3157"/>
                    </a:lnTo>
                    <a:cubicBezTo>
                      <a:pt x="3317" y="3137"/>
                      <a:pt x="3350" y="3126"/>
                      <a:pt x="3368" y="3104"/>
                    </a:cubicBezTo>
                    <a:cubicBezTo>
                      <a:pt x="3389" y="3083"/>
                      <a:pt x="3416" y="3069"/>
                      <a:pt x="3435" y="3047"/>
                    </a:cubicBezTo>
                    <a:cubicBezTo>
                      <a:pt x="3455" y="3025"/>
                      <a:pt x="3478" y="3006"/>
                      <a:pt x="3496" y="2984"/>
                    </a:cubicBezTo>
                    <a:cubicBezTo>
                      <a:pt x="3512" y="2959"/>
                      <a:pt x="3511" y="2925"/>
                      <a:pt x="3532" y="2903"/>
                    </a:cubicBezTo>
                    <a:cubicBezTo>
                      <a:pt x="3551" y="2881"/>
                      <a:pt x="3581" y="2867"/>
                      <a:pt x="3602" y="2844"/>
                    </a:cubicBezTo>
                    <a:cubicBezTo>
                      <a:pt x="3621" y="2822"/>
                      <a:pt x="3649" y="2802"/>
                      <a:pt x="3667" y="2779"/>
                    </a:cubicBezTo>
                    <a:cubicBezTo>
                      <a:pt x="3684" y="2754"/>
                      <a:pt x="3678" y="2718"/>
                      <a:pt x="3690" y="2691"/>
                    </a:cubicBezTo>
                    <a:cubicBezTo>
                      <a:pt x="3704" y="2662"/>
                      <a:pt x="3719" y="2633"/>
                      <a:pt x="3722" y="2599"/>
                    </a:cubicBezTo>
                    <a:cubicBezTo>
                      <a:pt x="3723" y="2564"/>
                      <a:pt x="3698" y="2519"/>
                      <a:pt x="3697" y="2485"/>
                    </a:cubicBezTo>
                    <a:cubicBezTo>
                      <a:pt x="3695" y="2449"/>
                      <a:pt x="3691" y="2414"/>
                      <a:pt x="3683" y="2379"/>
                    </a:cubicBezTo>
                    <a:cubicBezTo>
                      <a:pt x="3676" y="2347"/>
                      <a:pt x="3655" y="2310"/>
                      <a:pt x="3691" y="2292"/>
                    </a:cubicBezTo>
                    <a:cubicBezTo>
                      <a:pt x="3693" y="2292"/>
                      <a:pt x="3674" y="2285"/>
                      <a:pt x="3670" y="2285"/>
                    </a:cubicBezTo>
                    <a:cubicBezTo>
                      <a:pt x="3670" y="2285"/>
                      <a:pt x="3669" y="2285"/>
                      <a:pt x="3669" y="2285"/>
                    </a:cubicBezTo>
                    <a:cubicBezTo>
                      <a:pt x="3629" y="2292"/>
                      <a:pt x="3632" y="2311"/>
                      <a:pt x="3635" y="2333"/>
                    </a:cubicBezTo>
                    <a:cubicBezTo>
                      <a:pt x="3640" y="2366"/>
                      <a:pt x="3668" y="2406"/>
                      <a:pt x="3661" y="2435"/>
                    </a:cubicBezTo>
                    <a:cubicBezTo>
                      <a:pt x="3655" y="2463"/>
                      <a:pt x="3655" y="2491"/>
                      <a:pt x="3654" y="2520"/>
                    </a:cubicBezTo>
                    <a:cubicBezTo>
                      <a:pt x="3650" y="2551"/>
                      <a:pt x="3644" y="2578"/>
                      <a:pt x="3635" y="2603"/>
                    </a:cubicBezTo>
                    <a:cubicBezTo>
                      <a:pt x="3622" y="2629"/>
                      <a:pt x="3567" y="2635"/>
                      <a:pt x="3551" y="2657"/>
                    </a:cubicBezTo>
                    <a:cubicBezTo>
                      <a:pt x="3533" y="2679"/>
                      <a:pt x="3523" y="2705"/>
                      <a:pt x="3500" y="2724"/>
                    </a:cubicBezTo>
                    <a:cubicBezTo>
                      <a:pt x="3478" y="2743"/>
                      <a:pt x="3461" y="2765"/>
                      <a:pt x="3435" y="2782"/>
                    </a:cubicBezTo>
                    <a:cubicBezTo>
                      <a:pt x="3411" y="2800"/>
                      <a:pt x="3415" y="2834"/>
                      <a:pt x="3389" y="2851"/>
                    </a:cubicBezTo>
                    <a:cubicBezTo>
                      <a:pt x="3377" y="2859"/>
                      <a:pt x="3357" y="2859"/>
                      <a:pt x="3336" y="2859"/>
                    </a:cubicBezTo>
                    <a:cubicBezTo>
                      <a:pt x="3315" y="2859"/>
                      <a:pt x="3294" y="2859"/>
                      <a:pt x="3284" y="2867"/>
                    </a:cubicBezTo>
                    <a:cubicBezTo>
                      <a:pt x="3262" y="2884"/>
                      <a:pt x="3245" y="2896"/>
                      <a:pt x="3225" y="2911"/>
                    </a:cubicBezTo>
                    <a:cubicBezTo>
                      <a:pt x="3207" y="2925"/>
                      <a:pt x="3215" y="2963"/>
                      <a:pt x="3194" y="2977"/>
                    </a:cubicBezTo>
                    <a:cubicBezTo>
                      <a:pt x="3181" y="2985"/>
                      <a:pt x="3161" y="2988"/>
                      <a:pt x="3142" y="2994"/>
                    </a:cubicBezTo>
                    <a:cubicBezTo>
                      <a:pt x="3136" y="2989"/>
                      <a:pt x="3130" y="2986"/>
                      <a:pt x="3127" y="2986"/>
                    </a:cubicBezTo>
                    <a:cubicBezTo>
                      <a:pt x="3125" y="2986"/>
                      <a:pt x="3125" y="2986"/>
                      <a:pt x="3124" y="2987"/>
                    </a:cubicBezTo>
                    <a:cubicBezTo>
                      <a:pt x="3115" y="2998"/>
                      <a:pt x="3108" y="3007"/>
                      <a:pt x="3100" y="3020"/>
                    </a:cubicBezTo>
                    <a:cubicBezTo>
                      <a:pt x="3090" y="3030"/>
                      <a:pt x="3079" y="3042"/>
                      <a:pt x="3065" y="3050"/>
                    </a:cubicBezTo>
                    <a:cubicBezTo>
                      <a:pt x="3046" y="3064"/>
                      <a:pt x="3016" y="3067"/>
                      <a:pt x="2996" y="3080"/>
                    </a:cubicBezTo>
                    <a:cubicBezTo>
                      <a:pt x="2977" y="3094"/>
                      <a:pt x="2974" y="3123"/>
                      <a:pt x="2956" y="3137"/>
                    </a:cubicBezTo>
                    <a:cubicBezTo>
                      <a:pt x="2949" y="3142"/>
                      <a:pt x="2943" y="3151"/>
                      <a:pt x="2938" y="3159"/>
                    </a:cubicBezTo>
                    <a:cubicBezTo>
                      <a:pt x="2890" y="3177"/>
                      <a:pt x="2837" y="3188"/>
                      <a:pt x="2791" y="3206"/>
                    </a:cubicBezTo>
                    <a:cubicBezTo>
                      <a:pt x="2747" y="3218"/>
                      <a:pt x="2700" y="3221"/>
                      <a:pt x="2654" y="3226"/>
                    </a:cubicBezTo>
                    <a:cubicBezTo>
                      <a:pt x="2700" y="3204"/>
                      <a:pt x="2747" y="3181"/>
                      <a:pt x="2788" y="3146"/>
                    </a:cubicBezTo>
                    <a:cubicBezTo>
                      <a:pt x="2810" y="3129"/>
                      <a:pt x="2830" y="3108"/>
                      <a:pt x="2849" y="3085"/>
                    </a:cubicBezTo>
                    <a:cubicBezTo>
                      <a:pt x="2867" y="3076"/>
                      <a:pt x="2886" y="3068"/>
                      <a:pt x="2904" y="3057"/>
                    </a:cubicBezTo>
                    <a:cubicBezTo>
                      <a:pt x="2955" y="3027"/>
                      <a:pt x="3007" y="2994"/>
                      <a:pt x="3057" y="2958"/>
                    </a:cubicBezTo>
                    <a:cubicBezTo>
                      <a:pt x="3104" y="2918"/>
                      <a:pt x="3135" y="2864"/>
                      <a:pt x="3182" y="2823"/>
                    </a:cubicBezTo>
                    <a:cubicBezTo>
                      <a:pt x="3229" y="2785"/>
                      <a:pt x="3284" y="2750"/>
                      <a:pt x="3328" y="2705"/>
                    </a:cubicBezTo>
                    <a:cubicBezTo>
                      <a:pt x="3372" y="2658"/>
                      <a:pt x="3420" y="2615"/>
                      <a:pt x="3457" y="2562"/>
                    </a:cubicBezTo>
                    <a:cubicBezTo>
                      <a:pt x="3492" y="2511"/>
                      <a:pt x="3505" y="2447"/>
                      <a:pt x="3528" y="2390"/>
                    </a:cubicBezTo>
                    <a:cubicBezTo>
                      <a:pt x="3558" y="2352"/>
                      <a:pt x="3589" y="2317"/>
                      <a:pt x="3613" y="2273"/>
                    </a:cubicBezTo>
                    <a:cubicBezTo>
                      <a:pt x="3638" y="2227"/>
                      <a:pt x="3635" y="2169"/>
                      <a:pt x="3651" y="2120"/>
                    </a:cubicBezTo>
                    <a:cubicBezTo>
                      <a:pt x="3668" y="2065"/>
                      <a:pt x="3684" y="2008"/>
                      <a:pt x="3682" y="1949"/>
                    </a:cubicBezTo>
                    <a:cubicBezTo>
                      <a:pt x="3678" y="1891"/>
                      <a:pt x="3644" y="1831"/>
                      <a:pt x="3631" y="1776"/>
                    </a:cubicBezTo>
                    <a:cubicBezTo>
                      <a:pt x="3622" y="1734"/>
                      <a:pt x="3609" y="1697"/>
                      <a:pt x="3592" y="1659"/>
                    </a:cubicBezTo>
                    <a:cubicBezTo>
                      <a:pt x="3609" y="1584"/>
                      <a:pt x="3624" y="1509"/>
                      <a:pt x="3627" y="1432"/>
                    </a:cubicBezTo>
                    <a:cubicBezTo>
                      <a:pt x="3628" y="1341"/>
                      <a:pt x="3595" y="1254"/>
                      <a:pt x="3576" y="1170"/>
                    </a:cubicBezTo>
                    <a:cubicBezTo>
                      <a:pt x="3555" y="1075"/>
                      <a:pt x="3526" y="982"/>
                      <a:pt x="3478" y="896"/>
                    </a:cubicBezTo>
                    <a:cubicBezTo>
                      <a:pt x="3427" y="812"/>
                      <a:pt x="3349" y="749"/>
                      <a:pt x="3284" y="682"/>
                    </a:cubicBezTo>
                    <a:cubicBezTo>
                      <a:pt x="3232" y="627"/>
                      <a:pt x="3174" y="578"/>
                      <a:pt x="3113" y="537"/>
                    </a:cubicBezTo>
                    <a:cubicBezTo>
                      <a:pt x="3080" y="493"/>
                      <a:pt x="3044" y="449"/>
                      <a:pt x="3009" y="408"/>
                    </a:cubicBezTo>
                    <a:cubicBezTo>
                      <a:pt x="2967" y="364"/>
                      <a:pt x="2901" y="349"/>
                      <a:pt x="2856" y="311"/>
                    </a:cubicBezTo>
                    <a:cubicBezTo>
                      <a:pt x="2810" y="273"/>
                      <a:pt x="2773" y="215"/>
                      <a:pt x="2720" y="185"/>
                    </a:cubicBezTo>
                    <a:cubicBezTo>
                      <a:pt x="2666" y="152"/>
                      <a:pt x="2605" y="133"/>
                      <a:pt x="2549" y="108"/>
                    </a:cubicBezTo>
                    <a:cubicBezTo>
                      <a:pt x="2491" y="84"/>
                      <a:pt x="2438" y="46"/>
                      <a:pt x="2376" y="32"/>
                    </a:cubicBezTo>
                    <a:cubicBezTo>
                      <a:pt x="2314" y="16"/>
                      <a:pt x="2248" y="22"/>
                      <a:pt x="2186" y="18"/>
                    </a:cubicBezTo>
                    <a:cubicBezTo>
                      <a:pt x="2171" y="17"/>
                      <a:pt x="2156" y="16"/>
                      <a:pt x="2141" y="16"/>
                    </a:cubicBezTo>
                    <a:cubicBezTo>
                      <a:pt x="2094" y="16"/>
                      <a:pt x="2046" y="22"/>
                      <a:pt x="1999" y="22"/>
                    </a:cubicBezTo>
                    <a:cubicBezTo>
                      <a:pt x="1996" y="23"/>
                      <a:pt x="1994" y="23"/>
                      <a:pt x="1991" y="23"/>
                    </a:cubicBezTo>
                    <a:cubicBezTo>
                      <a:pt x="1939" y="23"/>
                      <a:pt x="1886" y="0"/>
                      <a:pt x="1832"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29"/>
              <p:cNvSpPr/>
              <p:nvPr/>
            </p:nvSpPr>
            <p:spPr>
              <a:xfrm>
                <a:off x="1794725" y="4038300"/>
                <a:ext cx="93225" cy="91750"/>
              </a:xfrm>
              <a:custGeom>
                <a:rect b="b" l="l" r="r" t="t"/>
                <a:pathLst>
                  <a:path extrusionOk="0" h="3670" w="3729">
                    <a:moveTo>
                      <a:pt x="1004" y="315"/>
                    </a:moveTo>
                    <a:cubicBezTo>
                      <a:pt x="1009" y="315"/>
                      <a:pt x="1013" y="315"/>
                      <a:pt x="1018" y="316"/>
                    </a:cubicBezTo>
                    <a:cubicBezTo>
                      <a:pt x="985" y="339"/>
                      <a:pt x="949" y="361"/>
                      <a:pt x="912" y="383"/>
                    </a:cubicBezTo>
                    <a:cubicBezTo>
                      <a:pt x="914" y="380"/>
                      <a:pt x="914" y="376"/>
                      <a:pt x="916" y="375"/>
                    </a:cubicBezTo>
                    <a:cubicBezTo>
                      <a:pt x="935" y="353"/>
                      <a:pt x="957" y="335"/>
                      <a:pt x="980" y="320"/>
                    </a:cubicBezTo>
                    <a:cubicBezTo>
                      <a:pt x="988" y="316"/>
                      <a:pt x="996" y="315"/>
                      <a:pt x="1004" y="315"/>
                    </a:cubicBezTo>
                    <a:close/>
                    <a:moveTo>
                      <a:pt x="1592" y="638"/>
                    </a:moveTo>
                    <a:cubicBezTo>
                      <a:pt x="1695" y="638"/>
                      <a:pt x="1809" y="665"/>
                      <a:pt x="1927" y="690"/>
                    </a:cubicBezTo>
                    <a:cubicBezTo>
                      <a:pt x="2022" y="711"/>
                      <a:pt x="2112" y="739"/>
                      <a:pt x="2198" y="773"/>
                    </a:cubicBezTo>
                    <a:cubicBezTo>
                      <a:pt x="2086" y="742"/>
                      <a:pt x="1972" y="725"/>
                      <a:pt x="1858" y="725"/>
                    </a:cubicBezTo>
                    <a:cubicBezTo>
                      <a:pt x="1845" y="725"/>
                      <a:pt x="1833" y="725"/>
                      <a:pt x="1820" y="726"/>
                    </a:cubicBezTo>
                    <a:cubicBezTo>
                      <a:pt x="1792" y="727"/>
                      <a:pt x="1765" y="731"/>
                      <a:pt x="1737" y="733"/>
                    </a:cubicBezTo>
                    <a:cubicBezTo>
                      <a:pt x="1736" y="733"/>
                      <a:pt x="1736" y="731"/>
                      <a:pt x="1736" y="731"/>
                    </a:cubicBezTo>
                    <a:cubicBezTo>
                      <a:pt x="1695" y="711"/>
                      <a:pt x="1653" y="664"/>
                      <a:pt x="1609" y="646"/>
                    </a:cubicBezTo>
                    <a:cubicBezTo>
                      <a:pt x="1593" y="639"/>
                      <a:pt x="1579" y="639"/>
                      <a:pt x="1564" y="639"/>
                    </a:cubicBezTo>
                    <a:cubicBezTo>
                      <a:pt x="1573" y="639"/>
                      <a:pt x="1582" y="638"/>
                      <a:pt x="1592" y="638"/>
                    </a:cubicBezTo>
                    <a:close/>
                    <a:moveTo>
                      <a:pt x="3195" y="967"/>
                    </a:moveTo>
                    <a:lnTo>
                      <a:pt x="3195" y="967"/>
                    </a:lnTo>
                    <a:cubicBezTo>
                      <a:pt x="3202" y="972"/>
                      <a:pt x="3210" y="975"/>
                      <a:pt x="3215" y="982"/>
                    </a:cubicBezTo>
                    <a:cubicBezTo>
                      <a:pt x="3228" y="1002"/>
                      <a:pt x="3226" y="1031"/>
                      <a:pt x="3235" y="1055"/>
                    </a:cubicBezTo>
                    <a:cubicBezTo>
                      <a:pt x="3243" y="1077"/>
                      <a:pt x="3243" y="1101"/>
                      <a:pt x="3250" y="1122"/>
                    </a:cubicBezTo>
                    <a:cubicBezTo>
                      <a:pt x="3254" y="1129"/>
                      <a:pt x="3261" y="1133"/>
                      <a:pt x="3265" y="1139"/>
                    </a:cubicBezTo>
                    <a:cubicBezTo>
                      <a:pt x="3264" y="1140"/>
                      <a:pt x="3258" y="1140"/>
                      <a:pt x="3261" y="1143"/>
                    </a:cubicBezTo>
                    <a:cubicBezTo>
                      <a:pt x="3262" y="1163"/>
                      <a:pt x="3268" y="1180"/>
                      <a:pt x="3270" y="1201"/>
                    </a:cubicBezTo>
                    <a:cubicBezTo>
                      <a:pt x="3264" y="1198"/>
                      <a:pt x="3258" y="1194"/>
                      <a:pt x="3251" y="1191"/>
                    </a:cubicBezTo>
                    <a:cubicBezTo>
                      <a:pt x="3237" y="1115"/>
                      <a:pt x="3220" y="1041"/>
                      <a:pt x="3195" y="967"/>
                    </a:cubicBezTo>
                    <a:close/>
                    <a:moveTo>
                      <a:pt x="2588" y="1283"/>
                    </a:moveTo>
                    <a:lnTo>
                      <a:pt x="2588" y="1283"/>
                    </a:lnTo>
                    <a:cubicBezTo>
                      <a:pt x="2603" y="1297"/>
                      <a:pt x="2617" y="1312"/>
                      <a:pt x="2631" y="1328"/>
                    </a:cubicBezTo>
                    <a:cubicBezTo>
                      <a:pt x="2618" y="1319"/>
                      <a:pt x="2609" y="1309"/>
                      <a:pt x="2598" y="1298"/>
                    </a:cubicBezTo>
                    <a:lnTo>
                      <a:pt x="2588" y="1283"/>
                    </a:lnTo>
                    <a:close/>
                    <a:moveTo>
                      <a:pt x="3291" y="1163"/>
                    </a:moveTo>
                    <a:lnTo>
                      <a:pt x="3291" y="1163"/>
                    </a:lnTo>
                    <a:cubicBezTo>
                      <a:pt x="3292" y="1166"/>
                      <a:pt x="3297" y="1167"/>
                      <a:pt x="3298" y="1169"/>
                    </a:cubicBezTo>
                    <a:cubicBezTo>
                      <a:pt x="3309" y="1192"/>
                      <a:pt x="3317" y="1213"/>
                      <a:pt x="3335" y="1232"/>
                    </a:cubicBezTo>
                    <a:cubicBezTo>
                      <a:pt x="3354" y="1250"/>
                      <a:pt x="3401" y="1262"/>
                      <a:pt x="3419" y="1287"/>
                    </a:cubicBezTo>
                    <a:cubicBezTo>
                      <a:pt x="3436" y="1308"/>
                      <a:pt x="3456" y="1333"/>
                      <a:pt x="3481" y="1360"/>
                    </a:cubicBezTo>
                    <a:cubicBezTo>
                      <a:pt x="3495" y="1378"/>
                      <a:pt x="3515" y="1399"/>
                      <a:pt x="3513" y="1419"/>
                    </a:cubicBezTo>
                    <a:cubicBezTo>
                      <a:pt x="3496" y="1393"/>
                      <a:pt x="3482" y="1367"/>
                      <a:pt x="3462" y="1344"/>
                    </a:cubicBezTo>
                    <a:cubicBezTo>
                      <a:pt x="3414" y="1290"/>
                      <a:pt x="3360" y="1250"/>
                      <a:pt x="3303" y="1218"/>
                    </a:cubicBezTo>
                    <a:cubicBezTo>
                      <a:pt x="3299" y="1199"/>
                      <a:pt x="3295" y="1180"/>
                      <a:pt x="3291" y="1163"/>
                    </a:cubicBezTo>
                    <a:close/>
                    <a:moveTo>
                      <a:pt x="1118" y="1253"/>
                    </a:moveTo>
                    <a:lnTo>
                      <a:pt x="1118" y="1253"/>
                    </a:lnTo>
                    <a:cubicBezTo>
                      <a:pt x="1117" y="1254"/>
                      <a:pt x="1115" y="1256"/>
                      <a:pt x="1113" y="1256"/>
                    </a:cubicBezTo>
                    <a:cubicBezTo>
                      <a:pt x="1060" y="1305"/>
                      <a:pt x="1012" y="1366"/>
                      <a:pt x="972" y="1432"/>
                    </a:cubicBezTo>
                    <a:cubicBezTo>
                      <a:pt x="972" y="1393"/>
                      <a:pt x="978" y="1357"/>
                      <a:pt x="985" y="1319"/>
                    </a:cubicBezTo>
                    <a:cubicBezTo>
                      <a:pt x="1005" y="1305"/>
                      <a:pt x="1026" y="1294"/>
                      <a:pt x="1048" y="1282"/>
                    </a:cubicBezTo>
                    <a:cubicBezTo>
                      <a:pt x="1067" y="1272"/>
                      <a:pt x="1085" y="1267"/>
                      <a:pt x="1107" y="1257"/>
                    </a:cubicBezTo>
                    <a:cubicBezTo>
                      <a:pt x="1110" y="1256"/>
                      <a:pt x="1115" y="1254"/>
                      <a:pt x="1118" y="1253"/>
                    </a:cubicBezTo>
                    <a:close/>
                    <a:moveTo>
                      <a:pt x="3265" y="1278"/>
                    </a:moveTo>
                    <a:cubicBezTo>
                      <a:pt x="3272" y="1283"/>
                      <a:pt x="3279" y="1287"/>
                      <a:pt x="3284" y="1291"/>
                    </a:cubicBezTo>
                    <a:cubicBezTo>
                      <a:pt x="3297" y="1352"/>
                      <a:pt x="3306" y="1418"/>
                      <a:pt x="3319" y="1479"/>
                    </a:cubicBezTo>
                    <a:cubicBezTo>
                      <a:pt x="3310" y="1444"/>
                      <a:pt x="3297" y="1410"/>
                      <a:pt x="3279" y="1379"/>
                    </a:cubicBezTo>
                    <a:cubicBezTo>
                      <a:pt x="3276" y="1345"/>
                      <a:pt x="3270" y="1311"/>
                      <a:pt x="3265" y="1278"/>
                    </a:cubicBezTo>
                    <a:close/>
                    <a:moveTo>
                      <a:pt x="2655" y="1353"/>
                    </a:moveTo>
                    <a:cubicBezTo>
                      <a:pt x="2686" y="1388"/>
                      <a:pt x="2713" y="1426"/>
                      <a:pt x="2734" y="1467"/>
                    </a:cubicBezTo>
                    <a:lnTo>
                      <a:pt x="2734" y="1488"/>
                    </a:lnTo>
                    <a:cubicBezTo>
                      <a:pt x="2731" y="1518"/>
                      <a:pt x="2719" y="1560"/>
                      <a:pt x="2697" y="1601"/>
                    </a:cubicBezTo>
                    <a:cubicBezTo>
                      <a:pt x="2692" y="1518"/>
                      <a:pt x="2672" y="1436"/>
                      <a:pt x="2631" y="1364"/>
                    </a:cubicBezTo>
                    <a:cubicBezTo>
                      <a:pt x="2639" y="1360"/>
                      <a:pt x="2646" y="1357"/>
                      <a:pt x="2655" y="1353"/>
                    </a:cubicBezTo>
                    <a:close/>
                    <a:moveTo>
                      <a:pt x="1722" y="1239"/>
                    </a:moveTo>
                    <a:cubicBezTo>
                      <a:pt x="1734" y="1239"/>
                      <a:pt x="1746" y="1242"/>
                      <a:pt x="1758" y="1242"/>
                    </a:cubicBezTo>
                    <a:cubicBezTo>
                      <a:pt x="1750" y="1254"/>
                      <a:pt x="1743" y="1268"/>
                      <a:pt x="1735" y="1278"/>
                    </a:cubicBezTo>
                    <a:cubicBezTo>
                      <a:pt x="1702" y="1317"/>
                      <a:pt x="1662" y="1363"/>
                      <a:pt x="1645" y="1419"/>
                    </a:cubicBezTo>
                    <a:cubicBezTo>
                      <a:pt x="1627" y="1473"/>
                      <a:pt x="1614" y="1549"/>
                      <a:pt x="1631" y="1617"/>
                    </a:cubicBezTo>
                    <a:cubicBezTo>
                      <a:pt x="1640" y="1655"/>
                      <a:pt x="1662" y="1688"/>
                      <a:pt x="1688" y="1714"/>
                    </a:cubicBezTo>
                    <a:cubicBezTo>
                      <a:pt x="1710" y="1736"/>
                      <a:pt x="1735" y="1755"/>
                      <a:pt x="1758" y="1773"/>
                    </a:cubicBezTo>
                    <a:cubicBezTo>
                      <a:pt x="1764" y="1777"/>
                      <a:pt x="1768" y="1779"/>
                      <a:pt x="1772" y="1783"/>
                    </a:cubicBezTo>
                    <a:cubicBezTo>
                      <a:pt x="1730" y="1807"/>
                      <a:pt x="1683" y="1818"/>
                      <a:pt x="1638" y="1818"/>
                    </a:cubicBezTo>
                    <a:cubicBezTo>
                      <a:pt x="1600" y="1818"/>
                      <a:pt x="1562" y="1810"/>
                      <a:pt x="1530" y="1796"/>
                    </a:cubicBezTo>
                    <a:cubicBezTo>
                      <a:pt x="1509" y="1751"/>
                      <a:pt x="1497" y="1704"/>
                      <a:pt x="1494" y="1660"/>
                    </a:cubicBezTo>
                    <a:cubicBezTo>
                      <a:pt x="1481" y="1571"/>
                      <a:pt x="1516" y="1476"/>
                      <a:pt x="1558" y="1397"/>
                    </a:cubicBezTo>
                    <a:cubicBezTo>
                      <a:pt x="1596" y="1330"/>
                      <a:pt x="1651" y="1278"/>
                      <a:pt x="1710" y="1240"/>
                    </a:cubicBezTo>
                    <a:cubicBezTo>
                      <a:pt x="1714" y="1240"/>
                      <a:pt x="1718" y="1239"/>
                      <a:pt x="1722" y="1239"/>
                    </a:cubicBezTo>
                    <a:close/>
                    <a:moveTo>
                      <a:pt x="157" y="1635"/>
                    </a:moveTo>
                    <a:cubicBezTo>
                      <a:pt x="166" y="1667"/>
                      <a:pt x="174" y="1697"/>
                      <a:pt x="181" y="1726"/>
                    </a:cubicBezTo>
                    <a:cubicBezTo>
                      <a:pt x="186" y="1754"/>
                      <a:pt x="196" y="1783"/>
                      <a:pt x="207" y="1807"/>
                    </a:cubicBezTo>
                    <a:cubicBezTo>
                      <a:pt x="185" y="1857"/>
                      <a:pt x="164" y="1909"/>
                      <a:pt x="148" y="1964"/>
                    </a:cubicBezTo>
                    <a:cubicBezTo>
                      <a:pt x="148" y="1963"/>
                      <a:pt x="146" y="1960"/>
                      <a:pt x="146" y="1960"/>
                    </a:cubicBezTo>
                    <a:cubicBezTo>
                      <a:pt x="141" y="1915"/>
                      <a:pt x="130" y="1868"/>
                      <a:pt x="127" y="1820"/>
                    </a:cubicBezTo>
                    <a:cubicBezTo>
                      <a:pt x="123" y="1772"/>
                      <a:pt x="127" y="1723"/>
                      <a:pt x="134" y="1677"/>
                    </a:cubicBezTo>
                    <a:cubicBezTo>
                      <a:pt x="138" y="1662"/>
                      <a:pt x="146" y="1648"/>
                      <a:pt x="157" y="1635"/>
                    </a:cubicBezTo>
                    <a:close/>
                    <a:moveTo>
                      <a:pt x="3075" y="1779"/>
                    </a:moveTo>
                    <a:lnTo>
                      <a:pt x="3075" y="1779"/>
                    </a:lnTo>
                    <a:cubicBezTo>
                      <a:pt x="3078" y="1856"/>
                      <a:pt x="3075" y="1931"/>
                      <a:pt x="3064" y="2004"/>
                    </a:cubicBezTo>
                    <a:cubicBezTo>
                      <a:pt x="3064" y="1984"/>
                      <a:pt x="3065" y="1963"/>
                      <a:pt x="3065" y="1944"/>
                    </a:cubicBezTo>
                    <a:cubicBezTo>
                      <a:pt x="3065" y="1904"/>
                      <a:pt x="3063" y="1865"/>
                      <a:pt x="3057" y="1825"/>
                    </a:cubicBezTo>
                    <a:cubicBezTo>
                      <a:pt x="3064" y="1807"/>
                      <a:pt x="3070" y="1792"/>
                      <a:pt x="3075" y="1779"/>
                    </a:cubicBezTo>
                    <a:close/>
                    <a:moveTo>
                      <a:pt x="2398" y="1827"/>
                    </a:moveTo>
                    <a:cubicBezTo>
                      <a:pt x="2397" y="1829"/>
                      <a:pt x="2397" y="1835"/>
                      <a:pt x="2395" y="1839"/>
                    </a:cubicBezTo>
                    <a:cubicBezTo>
                      <a:pt x="2394" y="1842"/>
                      <a:pt x="2391" y="1846"/>
                      <a:pt x="2388" y="1849"/>
                    </a:cubicBezTo>
                    <a:cubicBezTo>
                      <a:pt x="2336" y="1931"/>
                      <a:pt x="2251" y="1970"/>
                      <a:pt x="2167" y="1997"/>
                    </a:cubicBezTo>
                    <a:cubicBezTo>
                      <a:pt x="2153" y="2003"/>
                      <a:pt x="2136" y="2010"/>
                      <a:pt x="2121" y="2014"/>
                    </a:cubicBezTo>
                    <a:lnTo>
                      <a:pt x="2121" y="2001"/>
                    </a:lnTo>
                    <a:cubicBezTo>
                      <a:pt x="2196" y="1979"/>
                      <a:pt x="2264" y="1944"/>
                      <a:pt x="2320" y="1895"/>
                    </a:cubicBezTo>
                    <a:cubicBezTo>
                      <a:pt x="2342" y="1878"/>
                      <a:pt x="2362" y="1856"/>
                      <a:pt x="2381" y="1832"/>
                    </a:cubicBezTo>
                    <a:cubicBezTo>
                      <a:pt x="2387" y="1829"/>
                      <a:pt x="2394" y="1828"/>
                      <a:pt x="2398" y="1827"/>
                    </a:cubicBezTo>
                    <a:close/>
                    <a:moveTo>
                      <a:pt x="2409" y="1617"/>
                    </a:moveTo>
                    <a:cubicBezTo>
                      <a:pt x="2409" y="1619"/>
                      <a:pt x="2409" y="1620"/>
                      <a:pt x="2410" y="1622"/>
                    </a:cubicBezTo>
                    <a:cubicBezTo>
                      <a:pt x="2395" y="1696"/>
                      <a:pt x="2364" y="1762"/>
                      <a:pt x="2321" y="1812"/>
                    </a:cubicBezTo>
                    <a:cubicBezTo>
                      <a:pt x="2277" y="1821"/>
                      <a:pt x="2231" y="1829"/>
                      <a:pt x="2186" y="1829"/>
                    </a:cubicBezTo>
                    <a:cubicBezTo>
                      <a:pt x="2151" y="1829"/>
                      <a:pt x="2117" y="1824"/>
                      <a:pt x="2086" y="1812"/>
                    </a:cubicBezTo>
                    <a:cubicBezTo>
                      <a:pt x="2085" y="1812"/>
                      <a:pt x="2085" y="1811"/>
                      <a:pt x="2085" y="1811"/>
                    </a:cubicBezTo>
                    <a:cubicBezTo>
                      <a:pt x="2081" y="1811"/>
                      <a:pt x="2077" y="1832"/>
                      <a:pt x="2080" y="1835"/>
                    </a:cubicBezTo>
                    <a:cubicBezTo>
                      <a:pt x="2119" y="1861"/>
                      <a:pt x="2160" y="1869"/>
                      <a:pt x="2202" y="1869"/>
                    </a:cubicBezTo>
                    <a:cubicBezTo>
                      <a:pt x="2221" y="1869"/>
                      <a:pt x="2241" y="1867"/>
                      <a:pt x="2260" y="1865"/>
                    </a:cubicBezTo>
                    <a:lnTo>
                      <a:pt x="2260" y="1865"/>
                    </a:lnTo>
                    <a:cubicBezTo>
                      <a:pt x="2222" y="1895"/>
                      <a:pt x="2178" y="1920"/>
                      <a:pt x="2127" y="1937"/>
                    </a:cubicBezTo>
                    <a:cubicBezTo>
                      <a:pt x="2128" y="1915"/>
                      <a:pt x="2128" y="1890"/>
                      <a:pt x="2134" y="1869"/>
                    </a:cubicBezTo>
                    <a:cubicBezTo>
                      <a:pt x="2135" y="1865"/>
                      <a:pt x="2127" y="1863"/>
                      <a:pt x="2119" y="1863"/>
                    </a:cubicBezTo>
                    <a:cubicBezTo>
                      <a:pt x="2115" y="1863"/>
                      <a:pt x="2110" y="1864"/>
                      <a:pt x="2109" y="1867"/>
                    </a:cubicBezTo>
                    <a:cubicBezTo>
                      <a:pt x="2101" y="1894"/>
                      <a:pt x="2095" y="1923"/>
                      <a:pt x="2091" y="1951"/>
                    </a:cubicBezTo>
                    <a:cubicBezTo>
                      <a:pt x="2046" y="1962"/>
                      <a:pt x="1999" y="1968"/>
                      <a:pt x="1952" y="1968"/>
                    </a:cubicBezTo>
                    <a:cubicBezTo>
                      <a:pt x="1888" y="1968"/>
                      <a:pt x="1824" y="1956"/>
                      <a:pt x="1768" y="1930"/>
                    </a:cubicBezTo>
                    <a:cubicBezTo>
                      <a:pt x="1766" y="1929"/>
                      <a:pt x="1764" y="1929"/>
                      <a:pt x="1762" y="1929"/>
                    </a:cubicBezTo>
                    <a:cubicBezTo>
                      <a:pt x="1742" y="1929"/>
                      <a:pt x="1720" y="1964"/>
                      <a:pt x="1743" y="1977"/>
                    </a:cubicBezTo>
                    <a:cubicBezTo>
                      <a:pt x="1810" y="2015"/>
                      <a:pt x="1886" y="2032"/>
                      <a:pt x="1963" y="2032"/>
                    </a:cubicBezTo>
                    <a:cubicBezTo>
                      <a:pt x="2003" y="2032"/>
                      <a:pt x="2044" y="2027"/>
                      <a:pt x="2084" y="2018"/>
                    </a:cubicBezTo>
                    <a:lnTo>
                      <a:pt x="2084" y="2033"/>
                    </a:lnTo>
                    <a:cubicBezTo>
                      <a:pt x="2039" y="2048"/>
                      <a:pt x="1991" y="2059"/>
                      <a:pt x="1942" y="2059"/>
                    </a:cubicBezTo>
                    <a:cubicBezTo>
                      <a:pt x="1921" y="2059"/>
                      <a:pt x="1900" y="2057"/>
                      <a:pt x="1879" y="2052"/>
                    </a:cubicBezTo>
                    <a:cubicBezTo>
                      <a:pt x="1779" y="2030"/>
                      <a:pt x="1682" y="1984"/>
                      <a:pt x="1611" y="1916"/>
                    </a:cubicBezTo>
                    <a:cubicBezTo>
                      <a:pt x="1598" y="1907"/>
                      <a:pt x="1590" y="1893"/>
                      <a:pt x="1579" y="1882"/>
                    </a:cubicBezTo>
                    <a:lnTo>
                      <a:pt x="1579" y="1882"/>
                    </a:lnTo>
                    <a:cubicBezTo>
                      <a:pt x="1599" y="1885"/>
                      <a:pt x="1619" y="1887"/>
                      <a:pt x="1639" y="1887"/>
                    </a:cubicBezTo>
                    <a:cubicBezTo>
                      <a:pt x="1703" y="1887"/>
                      <a:pt x="1768" y="1868"/>
                      <a:pt x="1824" y="1821"/>
                    </a:cubicBezTo>
                    <a:cubicBezTo>
                      <a:pt x="1861" y="1838"/>
                      <a:pt x="1900" y="1849"/>
                      <a:pt x="1939" y="1849"/>
                    </a:cubicBezTo>
                    <a:cubicBezTo>
                      <a:pt x="1948" y="1849"/>
                      <a:pt x="1956" y="1848"/>
                      <a:pt x="1964" y="1847"/>
                    </a:cubicBezTo>
                    <a:cubicBezTo>
                      <a:pt x="2025" y="1840"/>
                      <a:pt x="2068" y="1805"/>
                      <a:pt x="2103" y="1773"/>
                    </a:cubicBezTo>
                    <a:cubicBezTo>
                      <a:pt x="2110" y="1774"/>
                      <a:pt x="2117" y="1774"/>
                      <a:pt x="2123" y="1774"/>
                    </a:cubicBezTo>
                    <a:cubicBezTo>
                      <a:pt x="2147" y="1774"/>
                      <a:pt x="2170" y="1769"/>
                      <a:pt x="2193" y="1766"/>
                    </a:cubicBezTo>
                    <a:cubicBezTo>
                      <a:pt x="2242" y="1752"/>
                      <a:pt x="2277" y="1718"/>
                      <a:pt x="2314" y="1693"/>
                    </a:cubicBezTo>
                    <a:cubicBezTo>
                      <a:pt x="2343" y="1673"/>
                      <a:pt x="2383" y="1649"/>
                      <a:pt x="2409" y="1617"/>
                    </a:cubicBezTo>
                    <a:close/>
                    <a:moveTo>
                      <a:pt x="1162" y="1626"/>
                    </a:moveTo>
                    <a:lnTo>
                      <a:pt x="1162" y="1626"/>
                    </a:lnTo>
                    <a:cubicBezTo>
                      <a:pt x="1159" y="1667"/>
                      <a:pt x="1158" y="1710"/>
                      <a:pt x="1158" y="1751"/>
                    </a:cubicBezTo>
                    <a:cubicBezTo>
                      <a:pt x="1158" y="1845"/>
                      <a:pt x="1151" y="1944"/>
                      <a:pt x="1179" y="2041"/>
                    </a:cubicBezTo>
                    <a:cubicBezTo>
                      <a:pt x="1192" y="2087"/>
                      <a:pt x="1213" y="2129"/>
                      <a:pt x="1238" y="2171"/>
                    </a:cubicBezTo>
                    <a:cubicBezTo>
                      <a:pt x="1146" y="2028"/>
                      <a:pt x="1118" y="1853"/>
                      <a:pt x="1141" y="1717"/>
                    </a:cubicBezTo>
                    <a:cubicBezTo>
                      <a:pt x="1144" y="1688"/>
                      <a:pt x="1151" y="1656"/>
                      <a:pt x="1162" y="1626"/>
                    </a:cubicBezTo>
                    <a:close/>
                    <a:moveTo>
                      <a:pt x="2779" y="2293"/>
                    </a:moveTo>
                    <a:cubicBezTo>
                      <a:pt x="2776" y="2296"/>
                      <a:pt x="2776" y="2300"/>
                      <a:pt x="2775" y="2303"/>
                    </a:cubicBezTo>
                    <a:cubicBezTo>
                      <a:pt x="2768" y="2307"/>
                      <a:pt x="2760" y="2308"/>
                      <a:pt x="2752" y="2310"/>
                    </a:cubicBezTo>
                    <a:cubicBezTo>
                      <a:pt x="2760" y="2306"/>
                      <a:pt x="2770" y="2299"/>
                      <a:pt x="2779" y="2293"/>
                    </a:cubicBezTo>
                    <a:close/>
                    <a:moveTo>
                      <a:pt x="1607" y="2201"/>
                    </a:moveTo>
                    <a:lnTo>
                      <a:pt x="1607" y="2201"/>
                    </a:lnTo>
                    <a:cubicBezTo>
                      <a:pt x="1660" y="2231"/>
                      <a:pt x="1717" y="2253"/>
                      <a:pt x="1775" y="2273"/>
                    </a:cubicBezTo>
                    <a:cubicBezTo>
                      <a:pt x="1852" y="2296"/>
                      <a:pt x="1933" y="2315"/>
                      <a:pt x="2015" y="2322"/>
                    </a:cubicBezTo>
                    <a:cubicBezTo>
                      <a:pt x="1971" y="2341"/>
                      <a:pt x="1930" y="2358"/>
                      <a:pt x="1885" y="2370"/>
                    </a:cubicBezTo>
                    <a:cubicBezTo>
                      <a:pt x="1852" y="2365"/>
                      <a:pt x="1820" y="2359"/>
                      <a:pt x="1790" y="2346"/>
                    </a:cubicBezTo>
                    <a:cubicBezTo>
                      <a:pt x="1715" y="2315"/>
                      <a:pt x="1660" y="2253"/>
                      <a:pt x="1607" y="2201"/>
                    </a:cubicBezTo>
                    <a:close/>
                    <a:moveTo>
                      <a:pt x="2779" y="1576"/>
                    </a:moveTo>
                    <a:cubicBezTo>
                      <a:pt x="2786" y="1598"/>
                      <a:pt x="2790" y="1620"/>
                      <a:pt x="2796" y="1642"/>
                    </a:cubicBezTo>
                    <a:cubicBezTo>
                      <a:pt x="2779" y="1715"/>
                      <a:pt x="2753" y="1785"/>
                      <a:pt x="2724" y="1853"/>
                    </a:cubicBezTo>
                    <a:cubicBezTo>
                      <a:pt x="2697" y="1915"/>
                      <a:pt x="2666" y="1978"/>
                      <a:pt x="2631" y="2040"/>
                    </a:cubicBezTo>
                    <a:cubicBezTo>
                      <a:pt x="2593" y="2074"/>
                      <a:pt x="2555" y="2107"/>
                      <a:pt x="2519" y="2139"/>
                    </a:cubicBezTo>
                    <a:cubicBezTo>
                      <a:pt x="2428" y="2226"/>
                      <a:pt x="2332" y="2328"/>
                      <a:pt x="2201" y="2379"/>
                    </a:cubicBezTo>
                    <a:cubicBezTo>
                      <a:pt x="2164" y="2384"/>
                      <a:pt x="2128" y="2385"/>
                      <a:pt x="2092" y="2387"/>
                    </a:cubicBezTo>
                    <a:cubicBezTo>
                      <a:pt x="2095" y="2373"/>
                      <a:pt x="2101" y="2359"/>
                      <a:pt x="2102" y="2344"/>
                    </a:cubicBezTo>
                    <a:cubicBezTo>
                      <a:pt x="2105" y="2339"/>
                      <a:pt x="2105" y="2335"/>
                      <a:pt x="2105" y="2330"/>
                    </a:cubicBezTo>
                    <a:cubicBezTo>
                      <a:pt x="2109" y="2328"/>
                      <a:pt x="2113" y="2323"/>
                      <a:pt x="2119" y="2322"/>
                    </a:cubicBezTo>
                    <a:cubicBezTo>
                      <a:pt x="2134" y="2321"/>
                      <a:pt x="2149" y="2321"/>
                      <a:pt x="2164" y="2318"/>
                    </a:cubicBezTo>
                    <a:cubicBezTo>
                      <a:pt x="2304" y="2293"/>
                      <a:pt x="2430" y="2213"/>
                      <a:pt x="2529" y="2109"/>
                    </a:cubicBezTo>
                    <a:cubicBezTo>
                      <a:pt x="2629" y="2006"/>
                      <a:pt x="2683" y="1868"/>
                      <a:pt x="2692" y="1723"/>
                    </a:cubicBezTo>
                    <a:cubicBezTo>
                      <a:pt x="2694" y="1710"/>
                      <a:pt x="2694" y="1695"/>
                      <a:pt x="2694" y="1681"/>
                    </a:cubicBezTo>
                    <a:cubicBezTo>
                      <a:pt x="2713" y="1663"/>
                      <a:pt x="2735" y="1646"/>
                      <a:pt x="2752" y="1626"/>
                    </a:cubicBezTo>
                    <a:cubicBezTo>
                      <a:pt x="2763" y="1611"/>
                      <a:pt x="2770" y="1593"/>
                      <a:pt x="2779" y="1576"/>
                    </a:cubicBezTo>
                    <a:close/>
                    <a:moveTo>
                      <a:pt x="2059" y="2348"/>
                    </a:moveTo>
                    <a:lnTo>
                      <a:pt x="2059" y="2348"/>
                    </a:lnTo>
                    <a:cubicBezTo>
                      <a:pt x="2057" y="2362"/>
                      <a:pt x="2054" y="2376"/>
                      <a:pt x="2051" y="2390"/>
                    </a:cubicBezTo>
                    <a:lnTo>
                      <a:pt x="2043" y="2390"/>
                    </a:lnTo>
                    <a:cubicBezTo>
                      <a:pt x="2017" y="2387"/>
                      <a:pt x="1991" y="2384"/>
                      <a:pt x="1964" y="2383"/>
                    </a:cubicBezTo>
                    <a:cubicBezTo>
                      <a:pt x="1999" y="2373"/>
                      <a:pt x="2031" y="2362"/>
                      <a:pt x="2059" y="2348"/>
                    </a:cubicBezTo>
                    <a:close/>
                    <a:moveTo>
                      <a:pt x="807" y="2076"/>
                    </a:moveTo>
                    <a:lnTo>
                      <a:pt x="807" y="2076"/>
                    </a:lnTo>
                    <a:cubicBezTo>
                      <a:pt x="819" y="2098"/>
                      <a:pt x="832" y="2123"/>
                      <a:pt x="844" y="2143"/>
                    </a:cubicBezTo>
                    <a:cubicBezTo>
                      <a:pt x="910" y="2248"/>
                      <a:pt x="1005" y="2328"/>
                      <a:pt x="1104" y="2390"/>
                    </a:cubicBezTo>
                    <a:cubicBezTo>
                      <a:pt x="1147" y="2442"/>
                      <a:pt x="1195" y="2490"/>
                      <a:pt x="1247" y="2535"/>
                    </a:cubicBezTo>
                    <a:cubicBezTo>
                      <a:pt x="1100" y="2431"/>
                      <a:pt x="935" y="2328"/>
                      <a:pt x="847" y="2164"/>
                    </a:cubicBezTo>
                    <a:cubicBezTo>
                      <a:pt x="832" y="2136"/>
                      <a:pt x="819" y="2106"/>
                      <a:pt x="807" y="2076"/>
                    </a:cubicBezTo>
                    <a:close/>
                    <a:moveTo>
                      <a:pt x="2714" y="2453"/>
                    </a:moveTo>
                    <a:lnTo>
                      <a:pt x="2714" y="2453"/>
                    </a:lnTo>
                    <a:cubicBezTo>
                      <a:pt x="2708" y="2467"/>
                      <a:pt x="2701" y="2482"/>
                      <a:pt x="2694" y="2496"/>
                    </a:cubicBezTo>
                    <a:cubicBezTo>
                      <a:pt x="2642" y="2516"/>
                      <a:pt x="2586" y="2535"/>
                      <a:pt x="2527" y="2549"/>
                    </a:cubicBezTo>
                    <a:cubicBezTo>
                      <a:pt x="2485" y="2560"/>
                      <a:pt x="2439" y="2564"/>
                      <a:pt x="2395" y="2571"/>
                    </a:cubicBezTo>
                    <a:cubicBezTo>
                      <a:pt x="2394" y="2567"/>
                      <a:pt x="2394" y="2562"/>
                      <a:pt x="2391" y="2557"/>
                    </a:cubicBezTo>
                    <a:cubicBezTo>
                      <a:pt x="2501" y="2535"/>
                      <a:pt x="2610" y="2501"/>
                      <a:pt x="2714" y="2453"/>
                    </a:cubicBezTo>
                    <a:close/>
                    <a:moveTo>
                      <a:pt x="2353" y="2564"/>
                    </a:moveTo>
                    <a:cubicBezTo>
                      <a:pt x="2354" y="2568"/>
                      <a:pt x="2354" y="2571"/>
                      <a:pt x="2355" y="2575"/>
                    </a:cubicBezTo>
                    <a:cubicBezTo>
                      <a:pt x="2326" y="2578"/>
                      <a:pt x="2297" y="2578"/>
                      <a:pt x="2267" y="2579"/>
                    </a:cubicBezTo>
                    <a:cubicBezTo>
                      <a:pt x="2281" y="2578"/>
                      <a:pt x="2295" y="2575"/>
                      <a:pt x="2309" y="2574"/>
                    </a:cubicBezTo>
                    <a:cubicBezTo>
                      <a:pt x="2322" y="2571"/>
                      <a:pt x="2339" y="2567"/>
                      <a:pt x="2353" y="2564"/>
                    </a:cubicBezTo>
                    <a:close/>
                    <a:moveTo>
                      <a:pt x="863" y="2557"/>
                    </a:moveTo>
                    <a:cubicBezTo>
                      <a:pt x="878" y="2569"/>
                      <a:pt x="894" y="2578"/>
                      <a:pt x="910" y="2590"/>
                    </a:cubicBezTo>
                    <a:cubicBezTo>
                      <a:pt x="908" y="2599"/>
                      <a:pt x="908" y="2611"/>
                      <a:pt x="905" y="2624"/>
                    </a:cubicBezTo>
                    <a:cubicBezTo>
                      <a:pt x="891" y="2601"/>
                      <a:pt x="876" y="2579"/>
                      <a:pt x="863" y="2557"/>
                    </a:cubicBezTo>
                    <a:cubicBezTo>
                      <a:pt x="863" y="2557"/>
                      <a:pt x="863" y="2557"/>
                      <a:pt x="863" y="2557"/>
                    </a:cubicBezTo>
                    <a:close/>
                    <a:moveTo>
                      <a:pt x="1369" y="2621"/>
                    </a:moveTo>
                    <a:lnTo>
                      <a:pt x="1369" y="2621"/>
                    </a:lnTo>
                    <a:cubicBezTo>
                      <a:pt x="1421" y="2657"/>
                      <a:pt x="1476" y="2687"/>
                      <a:pt x="1534" y="2712"/>
                    </a:cubicBezTo>
                    <a:cubicBezTo>
                      <a:pt x="1552" y="2720"/>
                      <a:pt x="1572" y="2727"/>
                      <a:pt x="1593" y="2734"/>
                    </a:cubicBezTo>
                    <a:cubicBezTo>
                      <a:pt x="1579" y="2734"/>
                      <a:pt x="1565" y="2734"/>
                      <a:pt x="1552" y="2734"/>
                    </a:cubicBezTo>
                    <a:cubicBezTo>
                      <a:pt x="1545" y="2734"/>
                      <a:pt x="1538" y="2734"/>
                      <a:pt x="1531" y="2734"/>
                    </a:cubicBezTo>
                    <a:cubicBezTo>
                      <a:pt x="1475" y="2699"/>
                      <a:pt x="1421" y="2661"/>
                      <a:pt x="1369" y="2621"/>
                    </a:cubicBezTo>
                    <a:close/>
                    <a:moveTo>
                      <a:pt x="1692" y="2771"/>
                    </a:moveTo>
                    <a:cubicBezTo>
                      <a:pt x="1717" y="2782"/>
                      <a:pt x="1743" y="2790"/>
                      <a:pt x="1770" y="2798"/>
                    </a:cubicBezTo>
                    <a:lnTo>
                      <a:pt x="1729" y="2824"/>
                    </a:lnTo>
                    <a:cubicBezTo>
                      <a:pt x="1710" y="2818"/>
                      <a:pt x="1692" y="2816"/>
                      <a:pt x="1673" y="2808"/>
                    </a:cubicBezTo>
                    <a:cubicBezTo>
                      <a:pt x="1653" y="2798"/>
                      <a:pt x="1634" y="2789"/>
                      <a:pt x="1618" y="2780"/>
                    </a:cubicBezTo>
                    <a:cubicBezTo>
                      <a:pt x="1641" y="2778"/>
                      <a:pt x="1666" y="2776"/>
                      <a:pt x="1692" y="2771"/>
                    </a:cubicBezTo>
                    <a:close/>
                    <a:moveTo>
                      <a:pt x="1836" y="2818"/>
                    </a:moveTo>
                    <a:cubicBezTo>
                      <a:pt x="1971" y="2856"/>
                      <a:pt x="2113" y="2879"/>
                      <a:pt x="2258" y="2881"/>
                    </a:cubicBezTo>
                    <a:cubicBezTo>
                      <a:pt x="2216" y="2892"/>
                      <a:pt x="2174" y="2900"/>
                      <a:pt x="2125" y="2900"/>
                    </a:cubicBezTo>
                    <a:cubicBezTo>
                      <a:pt x="2018" y="2899"/>
                      <a:pt x="1905" y="2877"/>
                      <a:pt x="1791" y="2844"/>
                    </a:cubicBezTo>
                    <a:cubicBezTo>
                      <a:pt x="1806" y="2835"/>
                      <a:pt x="1820" y="2826"/>
                      <a:pt x="1836" y="2818"/>
                    </a:cubicBezTo>
                    <a:close/>
                    <a:moveTo>
                      <a:pt x="932" y="2604"/>
                    </a:moveTo>
                    <a:cubicBezTo>
                      <a:pt x="1055" y="2727"/>
                      <a:pt x="1202" y="2819"/>
                      <a:pt x="1351" y="2904"/>
                    </a:cubicBezTo>
                    <a:cubicBezTo>
                      <a:pt x="1371" y="2915"/>
                      <a:pt x="1393" y="2928"/>
                      <a:pt x="1414" y="2939"/>
                    </a:cubicBezTo>
                    <a:cubicBezTo>
                      <a:pt x="1399" y="2940"/>
                      <a:pt x="1384" y="2941"/>
                      <a:pt x="1366" y="2943"/>
                    </a:cubicBezTo>
                    <a:cubicBezTo>
                      <a:pt x="1239" y="2879"/>
                      <a:pt x="1117" y="2805"/>
                      <a:pt x="998" y="2729"/>
                    </a:cubicBezTo>
                    <a:cubicBezTo>
                      <a:pt x="980" y="2717"/>
                      <a:pt x="964" y="2705"/>
                      <a:pt x="946" y="2692"/>
                    </a:cubicBezTo>
                    <a:cubicBezTo>
                      <a:pt x="942" y="2685"/>
                      <a:pt x="938" y="2677"/>
                      <a:pt x="932" y="2670"/>
                    </a:cubicBezTo>
                    <a:cubicBezTo>
                      <a:pt x="930" y="2647"/>
                      <a:pt x="930" y="2625"/>
                      <a:pt x="932" y="2604"/>
                    </a:cubicBezTo>
                    <a:close/>
                    <a:moveTo>
                      <a:pt x="1462" y="2963"/>
                    </a:moveTo>
                    <a:cubicBezTo>
                      <a:pt x="1506" y="2987"/>
                      <a:pt x="1550" y="3010"/>
                      <a:pt x="1596" y="3032"/>
                    </a:cubicBezTo>
                    <a:cubicBezTo>
                      <a:pt x="1541" y="3014"/>
                      <a:pt x="1487" y="2994"/>
                      <a:pt x="1433" y="2969"/>
                    </a:cubicBezTo>
                    <a:cubicBezTo>
                      <a:pt x="1443" y="2968"/>
                      <a:pt x="1453" y="2965"/>
                      <a:pt x="1462" y="2963"/>
                    </a:cubicBezTo>
                    <a:close/>
                    <a:moveTo>
                      <a:pt x="3337" y="1565"/>
                    </a:moveTo>
                    <a:lnTo>
                      <a:pt x="3337" y="1565"/>
                    </a:lnTo>
                    <a:cubicBezTo>
                      <a:pt x="3345" y="1606"/>
                      <a:pt x="3353" y="1648"/>
                      <a:pt x="3360" y="1690"/>
                    </a:cubicBezTo>
                    <a:cubicBezTo>
                      <a:pt x="3403" y="1973"/>
                      <a:pt x="3416" y="2286"/>
                      <a:pt x="3265" y="2560"/>
                    </a:cubicBezTo>
                    <a:cubicBezTo>
                      <a:pt x="3127" y="2805"/>
                      <a:pt x="2880" y="2984"/>
                      <a:pt x="2609" y="3060"/>
                    </a:cubicBezTo>
                    <a:cubicBezTo>
                      <a:pt x="2602" y="3063"/>
                      <a:pt x="2595" y="3063"/>
                      <a:pt x="2588" y="3065"/>
                    </a:cubicBezTo>
                    <a:cubicBezTo>
                      <a:pt x="2717" y="2974"/>
                      <a:pt x="2797" y="2853"/>
                      <a:pt x="2862" y="2729"/>
                    </a:cubicBezTo>
                    <a:cubicBezTo>
                      <a:pt x="2986" y="2654"/>
                      <a:pt x="3096" y="2555"/>
                      <a:pt x="3174" y="2431"/>
                    </a:cubicBezTo>
                    <a:cubicBezTo>
                      <a:pt x="3298" y="2237"/>
                      <a:pt x="3326" y="2019"/>
                      <a:pt x="3320" y="1812"/>
                    </a:cubicBezTo>
                    <a:cubicBezTo>
                      <a:pt x="3339" y="1732"/>
                      <a:pt x="3346" y="1649"/>
                      <a:pt x="3337" y="1565"/>
                    </a:cubicBezTo>
                    <a:close/>
                    <a:moveTo>
                      <a:pt x="281" y="2121"/>
                    </a:moveTo>
                    <a:cubicBezTo>
                      <a:pt x="306" y="2193"/>
                      <a:pt x="339" y="2262"/>
                      <a:pt x="376" y="2328"/>
                    </a:cubicBezTo>
                    <a:cubicBezTo>
                      <a:pt x="368" y="2358"/>
                      <a:pt x="361" y="2391"/>
                      <a:pt x="365" y="2421"/>
                    </a:cubicBezTo>
                    <a:cubicBezTo>
                      <a:pt x="374" y="2483"/>
                      <a:pt x="394" y="2542"/>
                      <a:pt x="407" y="2603"/>
                    </a:cubicBezTo>
                    <a:cubicBezTo>
                      <a:pt x="419" y="2665"/>
                      <a:pt x="440" y="2723"/>
                      <a:pt x="460" y="2785"/>
                    </a:cubicBezTo>
                    <a:cubicBezTo>
                      <a:pt x="478" y="2846"/>
                      <a:pt x="530" y="2892"/>
                      <a:pt x="558" y="2948"/>
                    </a:cubicBezTo>
                    <a:cubicBezTo>
                      <a:pt x="574" y="2987"/>
                      <a:pt x="574" y="3039"/>
                      <a:pt x="585" y="3085"/>
                    </a:cubicBezTo>
                    <a:cubicBezTo>
                      <a:pt x="572" y="3072"/>
                      <a:pt x="558" y="3061"/>
                      <a:pt x="546" y="3049"/>
                    </a:cubicBezTo>
                    <a:cubicBezTo>
                      <a:pt x="491" y="2990"/>
                      <a:pt x="440" y="2929"/>
                      <a:pt x="393" y="2864"/>
                    </a:cubicBezTo>
                    <a:cubicBezTo>
                      <a:pt x="346" y="2798"/>
                      <a:pt x="307" y="2724"/>
                      <a:pt x="281" y="2647"/>
                    </a:cubicBezTo>
                    <a:cubicBezTo>
                      <a:pt x="254" y="2566"/>
                      <a:pt x="281" y="2475"/>
                      <a:pt x="273" y="2396"/>
                    </a:cubicBezTo>
                    <a:cubicBezTo>
                      <a:pt x="266" y="2315"/>
                      <a:pt x="259" y="2235"/>
                      <a:pt x="273" y="2156"/>
                    </a:cubicBezTo>
                    <a:cubicBezTo>
                      <a:pt x="276" y="2143"/>
                      <a:pt x="279" y="2132"/>
                      <a:pt x="281" y="2121"/>
                    </a:cubicBezTo>
                    <a:close/>
                    <a:moveTo>
                      <a:pt x="3327" y="1326"/>
                    </a:moveTo>
                    <a:lnTo>
                      <a:pt x="3327" y="1326"/>
                    </a:lnTo>
                    <a:cubicBezTo>
                      <a:pt x="3411" y="1404"/>
                      <a:pt x="3482" y="1501"/>
                      <a:pt x="3520" y="1606"/>
                    </a:cubicBezTo>
                    <a:cubicBezTo>
                      <a:pt x="3581" y="1784"/>
                      <a:pt x="3539" y="1964"/>
                      <a:pt x="3511" y="2127"/>
                    </a:cubicBezTo>
                    <a:cubicBezTo>
                      <a:pt x="3484" y="2292"/>
                      <a:pt x="3436" y="2454"/>
                      <a:pt x="3350" y="2599"/>
                    </a:cubicBezTo>
                    <a:cubicBezTo>
                      <a:pt x="3265" y="2742"/>
                      <a:pt x="3160" y="2874"/>
                      <a:pt x="3034" y="2980"/>
                    </a:cubicBezTo>
                    <a:cubicBezTo>
                      <a:pt x="2921" y="3074"/>
                      <a:pt x="2808" y="3170"/>
                      <a:pt x="2673" y="3232"/>
                    </a:cubicBezTo>
                    <a:cubicBezTo>
                      <a:pt x="2658" y="3239"/>
                      <a:pt x="2644" y="3248"/>
                      <a:pt x="2628" y="3255"/>
                    </a:cubicBezTo>
                    <a:cubicBezTo>
                      <a:pt x="2539" y="3287"/>
                      <a:pt x="2446" y="3291"/>
                      <a:pt x="2355" y="3291"/>
                    </a:cubicBezTo>
                    <a:cubicBezTo>
                      <a:pt x="2330" y="3291"/>
                      <a:pt x="2305" y="3291"/>
                      <a:pt x="2281" y="3291"/>
                    </a:cubicBezTo>
                    <a:cubicBezTo>
                      <a:pt x="2254" y="3291"/>
                      <a:pt x="2228" y="3291"/>
                      <a:pt x="2203" y="3292"/>
                    </a:cubicBezTo>
                    <a:cubicBezTo>
                      <a:pt x="2173" y="3294"/>
                      <a:pt x="2143" y="3295"/>
                      <a:pt x="2114" y="3295"/>
                    </a:cubicBezTo>
                    <a:cubicBezTo>
                      <a:pt x="2005" y="3295"/>
                      <a:pt x="1897" y="3284"/>
                      <a:pt x="1792" y="3259"/>
                    </a:cubicBezTo>
                    <a:cubicBezTo>
                      <a:pt x="1662" y="3229"/>
                      <a:pt x="1520" y="3215"/>
                      <a:pt x="1397" y="3146"/>
                    </a:cubicBezTo>
                    <a:cubicBezTo>
                      <a:pt x="1358" y="3124"/>
                      <a:pt x="1323" y="3098"/>
                      <a:pt x="1289" y="3069"/>
                    </a:cubicBezTo>
                    <a:lnTo>
                      <a:pt x="1289" y="3069"/>
                    </a:lnTo>
                    <a:cubicBezTo>
                      <a:pt x="1355" y="3080"/>
                      <a:pt x="1421" y="3090"/>
                      <a:pt x="1487" y="3097"/>
                    </a:cubicBezTo>
                    <a:cubicBezTo>
                      <a:pt x="1695" y="3160"/>
                      <a:pt x="1909" y="3200"/>
                      <a:pt x="2130" y="3200"/>
                    </a:cubicBezTo>
                    <a:cubicBezTo>
                      <a:pt x="2137" y="3200"/>
                      <a:pt x="2144" y="3200"/>
                      <a:pt x="2152" y="3200"/>
                    </a:cubicBezTo>
                    <a:cubicBezTo>
                      <a:pt x="2479" y="3195"/>
                      <a:pt x="2816" y="3085"/>
                      <a:pt x="3067" y="2863"/>
                    </a:cubicBezTo>
                    <a:cubicBezTo>
                      <a:pt x="3332" y="2637"/>
                      <a:pt x="3436" y="2288"/>
                      <a:pt x="3429" y="1973"/>
                    </a:cubicBezTo>
                    <a:cubicBezTo>
                      <a:pt x="3427" y="1759"/>
                      <a:pt x="3374" y="1536"/>
                      <a:pt x="3327" y="1326"/>
                    </a:cubicBezTo>
                    <a:close/>
                    <a:moveTo>
                      <a:pt x="1905" y="0"/>
                    </a:moveTo>
                    <a:cubicBezTo>
                      <a:pt x="1838" y="2"/>
                      <a:pt x="1775" y="22"/>
                      <a:pt x="1708" y="32"/>
                    </a:cubicBezTo>
                    <a:cubicBezTo>
                      <a:pt x="1644" y="39"/>
                      <a:pt x="1582" y="65"/>
                      <a:pt x="1517" y="80"/>
                    </a:cubicBezTo>
                    <a:cubicBezTo>
                      <a:pt x="1454" y="97"/>
                      <a:pt x="1380" y="79"/>
                      <a:pt x="1316" y="101"/>
                    </a:cubicBezTo>
                    <a:cubicBezTo>
                      <a:pt x="1241" y="128"/>
                      <a:pt x="1187" y="204"/>
                      <a:pt x="1124" y="248"/>
                    </a:cubicBezTo>
                    <a:cubicBezTo>
                      <a:pt x="1117" y="235"/>
                      <a:pt x="1108" y="220"/>
                      <a:pt x="1105" y="220"/>
                    </a:cubicBezTo>
                    <a:cubicBezTo>
                      <a:pt x="1105" y="220"/>
                      <a:pt x="1105" y="220"/>
                      <a:pt x="1104" y="221"/>
                    </a:cubicBezTo>
                    <a:cubicBezTo>
                      <a:pt x="1086" y="237"/>
                      <a:pt x="1075" y="265"/>
                      <a:pt x="1048" y="266"/>
                    </a:cubicBezTo>
                    <a:cubicBezTo>
                      <a:pt x="1046" y="266"/>
                      <a:pt x="1044" y="266"/>
                      <a:pt x="1043" y="266"/>
                    </a:cubicBezTo>
                    <a:cubicBezTo>
                      <a:pt x="1015" y="266"/>
                      <a:pt x="977" y="248"/>
                      <a:pt x="946" y="244"/>
                    </a:cubicBezTo>
                    <a:cubicBezTo>
                      <a:pt x="914" y="241"/>
                      <a:pt x="868" y="217"/>
                      <a:pt x="835" y="217"/>
                    </a:cubicBezTo>
                    <a:cubicBezTo>
                      <a:pt x="802" y="217"/>
                      <a:pt x="785" y="237"/>
                      <a:pt x="759" y="245"/>
                    </a:cubicBezTo>
                    <a:cubicBezTo>
                      <a:pt x="731" y="256"/>
                      <a:pt x="718" y="284"/>
                      <a:pt x="691" y="296"/>
                    </a:cubicBezTo>
                    <a:cubicBezTo>
                      <a:pt x="667" y="307"/>
                      <a:pt x="627" y="306"/>
                      <a:pt x="602" y="324"/>
                    </a:cubicBezTo>
                    <a:cubicBezTo>
                      <a:pt x="579" y="339"/>
                      <a:pt x="543" y="342"/>
                      <a:pt x="519" y="362"/>
                    </a:cubicBezTo>
                    <a:cubicBezTo>
                      <a:pt x="497" y="382"/>
                      <a:pt x="503" y="428"/>
                      <a:pt x="484" y="449"/>
                    </a:cubicBezTo>
                    <a:lnTo>
                      <a:pt x="426" y="512"/>
                    </a:lnTo>
                    <a:cubicBezTo>
                      <a:pt x="407" y="533"/>
                      <a:pt x="374" y="544"/>
                      <a:pt x="354" y="566"/>
                    </a:cubicBezTo>
                    <a:cubicBezTo>
                      <a:pt x="334" y="587"/>
                      <a:pt x="306" y="600"/>
                      <a:pt x="288" y="622"/>
                    </a:cubicBezTo>
                    <a:cubicBezTo>
                      <a:pt x="269" y="645"/>
                      <a:pt x="244" y="664"/>
                      <a:pt x="228" y="686"/>
                    </a:cubicBezTo>
                    <a:cubicBezTo>
                      <a:pt x="210" y="711"/>
                      <a:pt x="213" y="745"/>
                      <a:pt x="192" y="767"/>
                    </a:cubicBezTo>
                    <a:cubicBezTo>
                      <a:pt x="173" y="789"/>
                      <a:pt x="141" y="803"/>
                      <a:pt x="120" y="826"/>
                    </a:cubicBezTo>
                    <a:cubicBezTo>
                      <a:pt x="102" y="848"/>
                      <a:pt x="75" y="867"/>
                      <a:pt x="57" y="891"/>
                    </a:cubicBezTo>
                    <a:cubicBezTo>
                      <a:pt x="38" y="916"/>
                      <a:pt x="45" y="951"/>
                      <a:pt x="34" y="979"/>
                    </a:cubicBezTo>
                    <a:cubicBezTo>
                      <a:pt x="20" y="1008"/>
                      <a:pt x="3" y="1037"/>
                      <a:pt x="2" y="1071"/>
                    </a:cubicBezTo>
                    <a:cubicBezTo>
                      <a:pt x="1" y="1106"/>
                      <a:pt x="24" y="1151"/>
                      <a:pt x="27" y="1185"/>
                    </a:cubicBezTo>
                    <a:cubicBezTo>
                      <a:pt x="28" y="1221"/>
                      <a:pt x="31" y="1256"/>
                      <a:pt x="41" y="1291"/>
                    </a:cubicBezTo>
                    <a:cubicBezTo>
                      <a:pt x="47" y="1323"/>
                      <a:pt x="68" y="1360"/>
                      <a:pt x="31" y="1378"/>
                    </a:cubicBezTo>
                    <a:cubicBezTo>
                      <a:pt x="30" y="1378"/>
                      <a:pt x="48" y="1385"/>
                      <a:pt x="53" y="1385"/>
                    </a:cubicBezTo>
                    <a:cubicBezTo>
                      <a:pt x="54" y="1385"/>
                      <a:pt x="54" y="1385"/>
                      <a:pt x="54" y="1385"/>
                    </a:cubicBezTo>
                    <a:cubicBezTo>
                      <a:pt x="93" y="1378"/>
                      <a:pt x="91" y="1359"/>
                      <a:pt x="89" y="1337"/>
                    </a:cubicBezTo>
                    <a:cubicBezTo>
                      <a:pt x="83" y="1304"/>
                      <a:pt x="56" y="1264"/>
                      <a:pt x="63" y="1235"/>
                    </a:cubicBezTo>
                    <a:cubicBezTo>
                      <a:pt x="68" y="1207"/>
                      <a:pt x="68" y="1178"/>
                      <a:pt x="69" y="1150"/>
                    </a:cubicBezTo>
                    <a:cubicBezTo>
                      <a:pt x="72" y="1119"/>
                      <a:pt x="78" y="1092"/>
                      <a:pt x="89" y="1067"/>
                    </a:cubicBezTo>
                    <a:cubicBezTo>
                      <a:pt x="100" y="1041"/>
                      <a:pt x="155" y="1035"/>
                      <a:pt x="173" y="1013"/>
                    </a:cubicBezTo>
                    <a:cubicBezTo>
                      <a:pt x="189" y="991"/>
                      <a:pt x="200" y="965"/>
                      <a:pt x="222" y="946"/>
                    </a:cubicBezTo>
                    <a:cubicBezTo>
                      <a:pt x="244" y="927"/>
                      <a:pt x="262" y="905"/>
                      <a:pt x="288" y="888"/>
                    </a:cubicBezTo>
                    <a:cubicBezTo>
                      <a:pt x="312" y="870"/>
                      <a:pt x="309" y="836"/>
                      <a:pt x="334" y="819"/>
                    </a:cubicBezTo>
                    <a:cubicBezTo>
                      <a:pt x="345" y="811"/>
                      <a:pt x="367" y="811"/>
                      <a:pt x="388" y="811"/>
                    </a:cubicBezTo>
                    <a:cubicBezTo>
                      <a:pt x="409" y="811"/>
                      <a:pt x="429" y="811"/>
                      <a:pt x="440" y="803"/>
                    </a:cubicBezTo>
                    <a:cubicBezTo>
                      <a:pt x="462" y="786"/>
                      <a:pt x="477" y="774"/>
                      <a:pt x="497" y="759"/>
                    </a:cubicBezTo>
                    <a:cubicBezTo>
                      <a:pt x="517" y="745"/>
                      <a:pt x="508" y="706"/>
                      <a:pt x="529" y="693"/>
                    </a:cubicBezTo>
                    <a:cubicBezTo>
                      <a:pt x="543" y="684"/>
                      <a:pt x="561" y="682"/>
                      <a:pt x="580" y="676"/>
                    </a:cubicBezTo>
                    <a:cubicBezTo>
                      <a:pt x="586" y="681"/>
                      <a:pt x="593" y="684"/>
                      <a:pt x="597" y="684"/>
                    </a:cubicBezTo>
                    <a:cubicBezTo>
                      <a:pt x="598" y="684"/>
                      <a:pt x="599" y="684"/>
                      <a:pt x="599" y="683"/>
                    </a:cubicBezTo>
                    <a:cubicBezTo>
                      <a:pt x="608" y="672"/>
                      <a:pt x="614" y="662"/>
                      <a:pt x="623" y="650"/>
                    </a:cubicBezTo>
                    <a:cubicBezTo>
                      <a:pt x="634" y="640"/>
                      <a:pt x="643" y="628"/>
                      <a:pt x="657" y="620"/>
                    </a:cubicBezTo>
                    <a:cubicBezTo>
                      <a:pt x="676" y="606"/>
                      <a:pt x="708" y="603"/>
                      <a:pt x="726" y="589"/>
                    </a:cubicBezTo>
                    <a:cubicBezTo>
                      <a:pt x="745" y="576"/>
                      <a:pt x="749" y="547"/>
                      <a:pt x="766" y="533"/>
                    </a:cubicBezTo>
                    <a:cubicBezTo>
                      <a:pt x="773" y="528"/>
                      <a:pt x="780" y="519"/>
                      <a:pt x="785" y="511"/>
                    </a:cubicBezTo>
                    <a:cubicBezTo>
                      <a:pt x="833" y="492"/>
                      <a:pt x="887" y="482"/>
                      <a:pt x="931" y="464"/>
                    </a:cubicBezTo>
                    <a:cubicBezTo>
                      <a:pt x="976" y="452"/>
                      <a:pt x="1022" y="449"/>
                      <a:pt x="1069" y="444"/>
                    </a:cubicBezTo>
                    <a:lnTo>
                      <a:pt x="1069" y="444"/>
                    </a:lnTo>
                    <a:cubicBezTo>
                      <a:pt x="1022" y="466"/>
                      <a:pt x="976" y="489"/>
                      <a:pt x="935" y="523"/>
                    </a:cubicBezTo>
                    <a:cubicBezTo>
                      <a:pt x="912" y="541"/>
                      <a:pt x="894" y="562"/>
                      <a:pt x="874" y="585"/>
                    </a:cubicBezTo>
                    <a:cubicBezTo>
                      <a:pt x="855" y="594"/>
                      <a:pt x="836" y="602"/>
                      <a:pt x="819" y="613"/>
                    </a:cubicBezTo>
                    <a:cubicBezTo>
                      <a:pt x="767" y="643"/>
                      <a:pt x="716" y="676"/>
                      <a:pt x="667" y="712"/>
                    </a:cubicBezTo>
                    <a:cubicBezTo>
                      <a:pt x="620" y="752"/>
                      <a:pt x="587" y="806"/>
                      <a:pt x="540" y="847"/>
                    </a:cubicBezTo>
                    <a:cubicBezTo>
                      <a:pt x="495" y="885"/>
                      <a:pt x="440" y="920"/>
                      <a:pt x="394" y="965"/>
                    </a:cubicBezTo>
                    <a:cubicBezTo>
                      <a:pt x="352" y="1012"/>
                      <a:pt x="303" y="1055"/>
                      <a:pt x="265" y="1108"/>
                    </a:cubicBezTo>
                    <a:cubicBezTo>
                      <a:pt x="230" y="1159"/>
                      <a:pt x="217" y="1223"/>
                      <a:pt x="195" y="1280"/>
                    </a:cubicBezTo>
                    <a:cubicBezTo>
                      <a:pt x="166" y="1317"/>
                      <a:pt x="133" y="1353"/>
                      <a:pt x="111" y="1397"/>
                    </a:cubicBezTo>
                    <a:cubicBezTo>
                      <a:pt x="85" y="1443"/>
                      <a:pt x="89" y="1501"/>
                      <a:pt x="71" y="1550"/>
                    </a:cubicBezTo>
                    <a:cubicBezTo>
                      <a:pt x="56" y="1605"/>
                      <a:pt x="38" y="1662"/>
                      <a:pt x="42" y="1721"/>
                    </a:cubicBezTo>
                    <a:cubicBezTo>
                      <a:pt x="45" y="1779"/>
                      <a:pt x="78" y="1839"/>
                      <a:pt x="91" y="1894"/>
                    </a:cubicBezTo>
                    <a:cubicBezTo>
                      <a:pt x="100" y="1935"/>
                      <a:pt x="113" y="1973"/>
                      <a:pt x="131" y="2011"/>
                    </a:cubicBezTo>
                    <a:cubicBezTo>
                      <a:pt x="113" y="2085"/>
                      <a:pt x="98" y="2161"/>
                      <a:pt x="97" y="2238"/>
                    </a:cubicBezTo>
                    <a:cubicBezTo>
                      <a:pt x="96" y="2329"/>
                      <a:pt x="127" y="2416"/>
                      <a:pt x="146" y="2500"/>
                    </a:cubicBezTo>
                    <a:cubicBezTo>
                      <a:pt x="167" y="2595"/>
                      <a:pt x="196" y="2688"/>
                      <a:pt x="244" y="2774"/>
                    </a:cubicBezTo>
                    <a:cubicBezTo>
                      <a:pt x="296" y="2857"/>
                      <a:pt x="374" y="2921"/>
                      <a:pt x="440" y="2988"/>
                    </a:cubicBezTo>
                    <a:cubicBezTo>
                      <a:pt x="491" y="3043"/>
                      <a:pt x="550" y="3091"/>
                      <a:pt x="609" y="3133"/>
                    </a:cubicBezTo>
                    <a:cubicBezTo>
                      <a:pt x="642" y="3177"/>
                      <a:pt x="678" y="3221"/>
                      <a:pt x="715" y="3262"/>
                    </a:cubicBezTo>
                    <a:cubicBezTo>
                      <a:pt x="756" y="3306"/>
                      <a:pt x="821" y="3321"/>
                      <a:pt x="868" y="3358"/>
                    </a:cubicBezTo>
                    <a:cubicBezTo>
                      <a:pt x="912" y="3397"/>
                      <a:pt x="950" y="3455"/>
                      <a:pt x="1004" y="3485"/>
                    </a:cubicBezTo>
                    <a:cubicBezTo>
                      <a:pt x="1056" y="3518"/>
                      <a:pt x="1117" y="3537"/>
                      <a:pt x="1173" y="3562"/>
                    </a:cubicBezTo>
                    <a:cubicBezTo>
                      <a:pt x="1232" y="3585"/>
                      <a:pt x="1286" y="3623"/>
                      <a:pt x="1348" y="3638"/>
                    </a:cubicBezTo>
                    <a:cubicBezTo>
                      <a:pt x="1410" y="3654"/>
                      <a:pt x="1475" y="3647"/>
                      <a:pt x="1536" y="3652"/>
                    </a:cubicBezTo>
                    <a:cubicBezTo>
                      <a:pt x="1551" y="3653"/>
                      <a:pt x="1566" y="3654"/>
                      <a:pt x="1581" y="3654"/>
                    </a:cubicBezTo>
                    <a:cubicBezTo>
                      <a:pt x="1628" y="3654"/>
                      <a:pt x="1676" y="3647"/>
                      <a:pt x="1724" y="3647"/>
                    </a:cubicBezTo>
                    <a:cubicBezTo>
                      <a:pt x="1726" y="3647"/>
                      <a:pt x="1729" y="3647"/>
                      <a:pt x="1731" y="3647"/>
                    </a:cubicBezTo>
                    <a:cubicBezTo>
                      <a:pt x="1783" y="3647"/>
                      <a:pt x="1837" y="3670"/>
                      <a:pt x="1890" y="3670"/>
                    </a:cubicBezTo>
                    <a:cubicBezTo>
                      <a:pt x="1899" y="3670"/>
                      <a:pt x="1907" y="3669"/>
                      <a:pt x="1915" y="3668"/>
                    </a:cubicBezTo>
                    <a:cubicBezTo>
                      <a:pt x="1956" y="3661"/>
                      <a:pt x="1992" y="3638"/>
                      <a:pt x="2029" y="3616"/>
                    </a:cubicBezTo>
                    <a:cubicBezTo>
                      <a:pt x="2072" y="3599"/>
                      <a:pt x="2114" y="3579"/>
                      <a:pt x="2157" y="3565"/>
                    </a:cubicBezTo>
                    <a:cubicBezTo>
                      <a:pt x="2197" y="3551"/>
                      <a:pt x="2236" y="3535"/>
                      <a:pt x="2273" y="3514"/>
                    </a:cubicBezTo>
                    <a:cubicBezTo>
                      <a:pt x="2306" y="3510"/>
                      <a:pt x="2340" y="3506"/>
                      <a:pt x="2373" y="3499"/>
                    </a:cubicBezTo>
                    <a:cubicBezTo>
                      <a:pt x="2552" y="3463"/>
                      <a:pt x="2714" y="3374"/>
                      <a:pt x="2866" y="3283"/>
                    </a:cubicBezTo>
                    <a:cubicBezTo>
                      <a:pt x="3020" y="3191"/>
                      <a:pt x="3169" y="3085"/>
                      <a:pt x="3288" y="2947"/>
                    </a:cubicBezTo>
                    <a:cubicBezTo>
                      <a:pt x="3405" y="2811"/>
                      <a:pt x="3511" y="2658"/>
                      <a:pt x="3579" y="2486"/>
                    </a:cubicBezTo>
                    <a:cubicBezTo>
                      <a:pt x="3646" y="2314"/>
                      <a:pt x="3661" y="2127"/>
                      <a:pt x="3660" y="1941"/>
                    </a:cubicBezTo>
                    <a:cubicBezTo>
                      <a:pt x="3657" y="1770"/>
                      <a:pt x="3620" y="1587"/>
                      <a:pt x="3522" y="1429"/>
                    </a:cubicBezTo>
                    <a:cubicBezTo>
                      <a:pt x="3533" y="1425"/>
                      <a:pt x="3539" y="1418"/>
                      <a:pt x="3543" y="1411"/>
                    </a:cubicBezTo>
                    <a:cubicBezTo>
                      <a:pt x="3570" y="1461"/>
                      <a:pt x="3598" y="1512"/>
                      <a:pt x="3623" y="1565"/>
                    </a:cubicBezTo>
                    <a:cubicBezTo>
                      <a:pt x="3653" y="1624"/>
                      <a:pt x="3690" y="1696"/>
                      <a:pt x="3668" y="1762"/>
                    </a:cubicBezTo>
                    <a:cubicBezTo>
                      <a:pt x="3670" y="1772"/>
                      <a:pt x="3683" y="1774"/>
                      <a:pt x="3690" y="1774"/>
                    </a:cubicBezTo>
                    <a:cubicBezTo>
                      <a:pt x="3694" y="1774"/>
                      <a:pt x="3697" y="1774"/>
                      <a:pt x="3697" y="1773"/>
                    </a:cubicBezTo>
                    <a:cubicBezTo>
                      <a:pt x="3729" y="1725"/>
                      <a:pt x="3716" y="1679"/>
                      <a:pt x="3701" y="1634"/>
                    </a:cubicBezTo>
                    <a:cubicBezTo>
                      <a:pt x="3675" y="1564"/>
                      <a:pt x="3621" y="1503"/>
                      <a:pt x="3598" y="1439"/>
                    </a:cubicBezTo>
                    <a:cubicBezTo>
                      <a:pt x="3575" y="1378"/>
                      <a:pt x="3546" y="1319"/>
                      <a:pt x="3511" y="1267"/>
                    </a:cubicBezTo>
                    <a:cubicBezTo>
                      <a:pt x="3477" y="1207"/>
                      <a:pt x="3447" y="1154"/>
                      <a:pt x="3415" y="1100"/>
                    </a:cubicBezTo>
                    <a:lnTo>
                      <a:pt x="3415" y="1099"/>
                    </a:lnTo>
                    <a:cubicBezTo>
                      <a:pt x="3415" y="1095"/>
                      <a:pt x="3416" y="1090"/>
                      <a:pt x="3415" y="1085"/>
                    </a:cubicBezTo>
                    <a:cubicBezTo>
                      <a:pt x="3408" y="1062"/>
                      <a:pt x="3394" y="1041"/>
                      <a:pt x="3387" y="1015"/>
                    </a:cubicBezTo>
                    <a:cubicBezTo>
                      <a:pt x="3381" y="976"/>
                      <a:pt x="3374" y="938"/>
                      <a:pt x="3353" y="906"/>
                    </a:cubicBezTo>
                    <a:cubicBezTo>
                      <a:pt x="3339" y="884"/>
                      <a:pt x="3324" y="862"/>
                      <a:pt x="3309" y="841"/>
                    </a:cubicBezTo>
                    <a:cubicBezTo>
                      <a:pt x="3310" y="814"/>
                      <a:pt x="3324" y="774"/>
                      <a:pt x="3313" y="755"/>
                    </a:cubicBezTo>
                    <a:cubicBezTo>
                      <a:pt x="3299" y="731"/>
                      <a:pt x="3283" y="711"/>
                      <a:pt x="3268" y="686"/>
                    </a:cubicBezTo>
                    <a:cubicBezTo>
                      <a:pt x="3251" y="664"/>
                      <a:pt x="3213" y="669"/>
                      <a:pt x="3195" y="650"/>
                    </a:cubicBezTo>
                    <a:cubicBezTo>
                      <a:pt x="3178" y="629"/>
                      <a:pt x="3173" y="589"/>
                      <a:pt x="3153" y="569"/>
                    </a:cubicBezTo>
                    <a:cubicBezTo>
                      <a:pt x="3133" y="550"/>
                      <a:pt x="3109" y="540"/>
                      <a:pt x="3086" y="522"/>
                    </a:cubicBezTo>
                    <a:cubicBezTo>
                      <a:pt x="3065" y="506"/>
                      <a:pt x="3052" y="475"/>
                      <a:pt x="3028" y="459"/>
                    </a:cubicBezTo>
                    <a:cubicBezTo>
                      <a:pt x="3003" y="445"/>
                      <a:pt x="2973" y="449"/>
                      <a:pt x="2948" y="437"/>
                    </a:cubicBezTo>
                    <a:lnTo>
                      <a:pt x="2933" y="431"/>
                    </a:lnTo>
                    <a:cubicBezTo>
                      <a:pt x="2900" y="387"/>
                      <a:pt x="2878" y="321"/>
                      <a:pt x="2831" y="289"/>
                    </a:cubicBezTo>
                    <a:cubicBezTo>
                      <a:pt x="2781" y="251"/>
                      <a:pt x="2724" y="221"/>
                      <a:pt x="2666" y="188"/>
                    </a:cubicBezTo>
                    <a:cubicBezTo>
                      <a:pt x="2609" y="156"/>
                      <a:pt x="2538" y="161"/>
                      <a:pt x="2478" y="139"/>
                    </a:cubicBezTo>
                    <a:cubicBezTo>
                      <a:pt x="2419" y="113"/>
                      <a:pt x="2361" y="73"/>
                      <a:pt x="2297" y="56"/>
                    </a:cubicBezTo>
                    <a:cubicBezTo>
                      <a:pt x="2233" y="42"/>
                      <a:pt x="2168" y="35"/>
                      <a:pt x="2102" y="29"/>
                    </a:cubicBezTo>
                    <a:cubicBezTo>
                      <a:pt x="2037" y="21"/>
                      <a:pt x="1971" y="0"/>
                      <a:pt x="190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29"/>
              <p:cNvSpPr/>
              <p:nvPr/>
            </p:nvSpPr>
            <p:spPr>
              <a:xfrm>
                <a:off x="1672650" y="4080100"/>
                <a:ext cx="2200" cy="875"/>
              </a:xfrm>
              <a:custGeom>
                <a:rect b="b" l="l" r="r" t="t"/>
                <a:pathLst>
                  <a:path extrusionOk="0" h="35" w="88">
                    <a:moveTo>
                      <a:pt x="79" y="1"/>
                    </a:moveTo>
                    <a:cubicBezTo>
                      <a:pt x="59" y="13"/>
                      <a:pt x="35" y="24"/>
                      <a:pt x="20" y="31"/>
                    </a:cubicBezTo>
                    <a:cubicBezTo>
                      <a:pt x="15" y="32"/>
                      <a:pt x="8" y="32"/>
                      <a:pt x="1" y="35"/>
                    </a:cubicBezTo>
                    <a:lnTo>
                      <a:pt x="88" y="32"/>
                    </a:lnTo>
                    <a:cubicBezTo>
                      <a:pt x="86" y="20"/>
                      <a:pt x="82" y="10"/>
                      <a:pt x="79"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29"/>
              <p:cNvSpPr/>
              <p:nvPr/>
            </p:nvSpPr>
            <p:spPr>
              <a:xfrm>
                <a:off x="1670250" y="4079800"/>
                <a:ext cx="1150" cy="200"/>
              </a:xfrm>
              <a:custGeom>
                <a:rect b="b" l="l" r="r" t="t"/>
                <a:pathLst>
                  <a:path extrusionOk="0" h="8" w="46">
                    <a:moveTo>
                      <a:pt x="0" y="0"/>
                    </a:moveTo>
                    <a:cubicBezTo>
                      <a:pt x="8" y="4"/>
                      <a:pt x="19" y="8"/>
                      <a:pt x="29" y="8"/>
                    </a:cubicBezTo>
                    <a:cubicBezTo>
                      <a:pt x="37" y="8"/>
                      <a:pt x="44" y="6"/>
                      <a:pt x="46"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29"/>
              <p:cNvSpPr/>
              <p:nvPr/>
            </p:nvSpPr>
            <p:spPr>
              <a:xfrm>
                <a:off x="1631500" y="4038175"/>
                <a:ext cx="92450" cy="92400"/>
              </a:xfrm>
              <a:custGeom>
                <a:rect b="b" l="l" r="r" t="t"/>
                <a:pathLst>
                  <a:path extrusionOk="0" h="3696" w="3698">
                    <a:moveTo>
                      <a:pt x="1428" y="199"/>
                    </a:moveTo>
                    <a:cubicBezTo>
                      <a:pt x="1430" y="199"/>
                      <a:pt x="1432" y="199"/>
                      <a:pt x="1434" y="199"/>
                    </a:cubicBezTo>
                    <a:cubicBezTo>
                      <a:pt x="1409" y="216"/>
                      <a:pt x="1383" y="230"/>
                      <a:pt x="1358" y="250"/>
                    </a:cubicBezTo>
                    <a:cubicBezTo>
                      <a:pt x="1306" y="299"/>
                      <a:pt x="1266" y="352"/>
                      <a:pt x="1231" y="409"/>
                    </a:cubicBezTo>
                    <a:cubicBezTo>
                      <a:pt x="1212" y="413"/>
                      <a:pt x="1193" y="417"/>
                      <a:pt x="1175" y="421"/>
                    </a:cubicBezTo>
                    <a:cubicBezTo>
                      <a:pt x="1178" y="420"/>
                      <a:pt x="1179" y="414"/>
                      <a:pt x="1183" y="413"/>
                    </a:cubicBezTo>
                    <a:cubicBezTo>
                      <a:pt x="1205" y="402"/>
                      <a:pt x="1227" y="394"/>
                      <a:pt x="1245" y="374"/>
                    </a:cubicBezTo>
                    <a:cubicBezTo>
                      <a:pt x="1263" y="355"/>
                      <a:pt x="1275" y="310"/>
                      <a:pt x="1300" y="292"/>
                    </a:cubicBezTo>
                    <a:cubicBezTo>
                      <a:pt x="1322" y="275"/>
                      <a:pt x="1345" y="255"/>
                      <a:pt x="1376" y="230"/>
                    </a:cubicBezTo>
                    <a:cubicBezTo>
                      <a:pt x="1391" y="217"/>
                      <a:pt x="1409" y="199"/>
                      <a:pt x="1428" y="199"/>
                    </a:cubicBezTo>
                    <a:close/>
                    <a:moveTo>
                      <a:pt x="1493" y="394"/>
                    </a:moveTo>
                    <a:lnTo>
                      <a:pt x="1493" y="394"/>
                    </a:lnTo>
                    <a:cubicBezTo>
                      <a:pt x="1458" y="400"/>
                      <a:pt x="1424" y="414"/>
                      <a:pt x="1391" y="432"/>
                    </a:cubicBezTo>
                    <a:cubicBezTo>
                      <a:pt x="1356" y="435"/>
                      <a:pt x="1322" y="440"/>
                      <a:pt x="1288" y="446"/>
                    </a:cubicBezTo>
                    <a:cubicBezTo>
                      <a:pt x="1293" y="439"/>
                      <a:pt x="1296" y="432"/>
                      <a:pt x="1301" y="427"/>
                    </a:cubicBezTo>
                    <a:cubicBezTo>
                      <a:pt x="1365" y="414"/>
                      <a:pt x="1429" y="406"/>
                      <a:pt x="1493" y="394"/>
                    </a:cubicBezTo>
                    <a:close/>
                    <a:moveTo>
                      <a:pt x="1213" y="440"/>
                    </a:moveTo>
                    <a:lnTo>
                      <a:pt x="1213" y="440"/>
                    </a:lnTo>
                    <a:cubicBezTo>
                      <a:pt x="1211" y="447"/>
                      <a:pt x="1206" y="451"/>
                      <a:pt x="1204" y="460"/>
                    </a:cubicBezTo>
                    <a:cubicBezTo>
                      <a:pt x="1128" y="473"/>
                      <a:pt x="1052" y="490"/>
                      <a:pt x="978" y="516"/>
                    </a:cubicBezTo>
                    <a:cubicBezTo>
                      <a:pt x="983" y="508"/>
                      <a:pt x="986" y="501"/>
                      <a:pt x="993" y="495"/>
                    </a:cubicBezTo>
                    <a:cubicBezTo>
                      <a:pt x="1014" y="483"/>
                      <a:pt x="1045" y="484"/>
                      <a:pt x="1066" y="476"/>
                    </a:cubicBezTo>
                    <a:cubicBezTo>
                      <a:pt x="1088" y="468"/>
                      <a:pt x="1114" y="468"/>
                      <a:pt x="1135" y="461"/>
                    </a:cubicBezTo>
                    <a:cubicBezTo>
                      <a:pt x="1142" y="457"/>
                      <a:pt x="1147" y="450"/>
                      <a:pt x="1151" y="446"/>
                    </a:cubicBezTo>
                    <a:cubicBezTo>
                      <a:pt x="1154" y="447"/>
                      <a:pt x="1154" y="450"/>
                      <a:pt x="1155" y="450"/>
                    </a:cubicBezTo>
                    <a:cubicBezTo>
                      <a:pt x="1155" y="450"/>
                      <a:pt x="1155" y="450"/>
                      <a:pt x="1156" y="450"/>
                    </a:cubicBezTo>
                    <a:cubicBezTo>
                      <a:pt x="1176" y="449"/>
                      <a:pt x="1193" y="443"/>
                      <a:pt x="1213" y="440"/>
                    </a:cubicBezTo>
                    <a:close/>
                    <a:moveTo>
                      <a:pt x="1851" y="633"/>
                    </a:moveTo>
                    <a:cubicBezTo>
                      <a:pt x="1908" y="633"/>
                      <a:pt x="1964" y="637"/>
                      <a:pt x="2017" y="645"/>
                    </a:cubicBezTo>
                    <a:cubicBezTo>
                      <a:pt x="1996" y="645"/>
                      <a:pt x="1976" y="643"/>
                      <a:pt x="1955" y="643"/>
                    </a:cubicBezTo>
                    <a:cubicBezTo>
                      <a:pt x="1915" y="643"/>
                      <a:pt x="1877" y="647"/>
                      <a:pt x="1837" y="652"/>
                    </a:cubicBezTo>
                    <a:cubicBezTo>
                      <a:pt x="1823" y="645"/>
                      <a:pt x="1808" y="640"/>
                      <a:pt x="1791" y="634"/>
                    </a:cubicBezTo>
                    <a:cubicBezTo>
                      <a:pt x="1811" y="633"/>
                      <a:pt x="1831" y="633"/>
                      <a:pt x="1851" y="633"/>
                    </a:cubicBezTo>
                    <a:close/>
                    <a:moveTo>
                      <a:pt x="2310" y="929"/>
                    </a:moveTo>
                    <a:lnTo>
                      <a:pt x="2310" y="929"/>
                    </a:lnTo>
                    <a:cubicBezTo>
                      <a:pt x="2313" y="930"/>
                      <a:pt x="2317" y="930"/>
                      <a:pt x="2320" y="932"/>
                    </a:cubicBezTo>
                    <a:cubicBezTo>
                      <a:pt x="2323" y="941"/>
                      <a:pt x="2325" y="948"/>
                      <a:pt x="2327" y="956"/>
                    </a:cubicBezTo>
                    <a:cubicBezTo>
                      <a:pt x="2321" y="948"/>
                      <a:pt x="2317" y="939"/>
                      <a:pt x="2310" y="929"/>
                    </a:cubicBezTo>
                    <a:close/>
                    <a:moveTo>
                      <a:pt x="1502" y="973"/>
                    </a:moveTo>
                    <a:cubicBezTo>
                      <a:pt x="1533" y="978"/>
                      <a:pt x="1574" y="991"/>
                      <a:pt x="1615" y="1011"/>
                    </a:cubicBezTo>
                    <a:cubicBezTo>
                      <a:pt x="1533" y="1014"/>
                      <a:pt x="1450" y="1035"/>
                      <a:pt x="1377" y="1076"/>
                    </a:cubicBezTo>
                    <a:cubicBezTo>
                      <a:pt x="1374" y="1069"/>
                      <a:pt x="1370" y="1061"/>
                      <a:pt x="1367" y="1053"/>
                    </a:cubicBezTo>
                    <a:cubicBezTo>
                      <a:pt x="1403" y="1021"/>
                      <a:pt x="1440" y="996"/>
                      <a:pt x="1482" y="973"/>
                    </a:cubicBezTo>
                    <a:close/>
                    <a:moveTo>
                      <a:pt x="1340" y="1076"/>
                    </a:moveTo>
                    <a:cubicBezTo>
                      <a:pt x="1330" y="1089"/>
                      <a:pt x="1321" y="1100"/>
                      <a:pt x="1310" y="1109"/>
                    </a:cubicBezTo>
                    <a:lnTo>
                      <a:pt x="1295" y="1120"/>
                    </a:lnTo>
                    <a:cubicBezTo>
                      <a:pt x="1308" y="1104"/>
                      <a:pt x="1323" y="1090"/>
                      <a:pt x="1340" y="1076"/>
                    </a:cubicBezTo>
                    <a:close/>
                    <a:moveTo>
                      <a:pt x="2046" y="324"/>
                    </a:moveTo>
                    <a:cubicBezTo>
                      <a:pt x="2228" y="324"/>
                      <a:pt x="2412" y="354"/>
                      <a:pt x="2580" y="447"/>
                    </a:cubicBezTo>
                    <a:cubicBezTo>
                      <a:pt x="2828" y="583"/>
                      <a:pt x="3007" y="830"/>
                      <a:pt x="3082" y="1101"/>
                    </a:cubicBezTo>
                    <a:lnTo>
                      <a:pt x="3086" y="1122"/>
                    </a:lnTo>
                    <a:cubicBezTo>
                      <a:pt x="2994" y="992"/>
                      <a:pt x="2874" y="911"/>
                      <a:pt x="2748" y="849"/>
                    </a:cubicBezTo>
                    <a:cubicBezTo>
                      <a:pt x="2672" y="725"/>
                      <a:pt x="2570" y="618"/>
                      <a:pt x="2448" y="538"/>
                    </a:cubicBezTo>
                    <a:cubicBezTo>
                      <a:pt x="2268" y="424"/>
                      <a:pt x="2069" y="392"/>
                      <a:pt x="1875" y="392"/>
                    </a:cubicBezTo>
                    <a:cubicBezTo>
                      <a:pt x="1858" y="392"/>
                      <a:pt x="1842" y="392"/>
                      <a:pt x="1826" y="392"/>
                    </a:cubicBezTo>
                    <a:cubicBezTo>
                      <a:pt x="1773" y="379"/>
                      <a:pt x="1717" y="372"/>
                      <a:pt x="1661" y="372"/>
                    </a:cubicBezTo>
                    <a:cubicBezTo>
                      <a:pt x="1634" y="372"/>
                      <a:pt x="1608" y="373"/>
                      <a:pt x="1581" y="377"/>
                    </a:cubicBezTo>
                    <a:cubicBezTo>
                      <a:pt x="1623" y="367"/>
                      <a:pt x="1665" y="359"/>
                      <a:pt x="1707" y="352"/>
                    </a:cubicBezTo>
                    <a:cubicBezTo>
                      <a:pt x="1817" y="336"/>
                      <a:pt x="1931" y="324"/>
                      <a:pt x="2046" y="324"/>
                    </a:cubicBezTo>
                    <a:close/>
                    <a:moveTo>
                      <a:pt x="2470" y="992"/>
                    </a:moveTo>
                    <a:cubicBezTo>
                      <a:pt x="2484" y="999"/>
                      <a:pt x="2499" y="1006"/>
                      <a:pt x="2512" y="1013"/>
                    </a:cubicBezTo>
                    <a:cubicBezTo>
                      <a:pt x="2534" y="1067"/>
                      <a:pt x="2554" y="1122"/>
                      <a:pt x="2566" y="1178"/>
                    </a:cubicBezTo>
                    <a:cubicBezTo>
                      <a:pt x="2576" y="1221"/>
                      <a:pt x="2583" y="1266"/>
                      <a:pt x="2588" y="1310"/>
                    </a:cubicBezTo>
                    <a:cubicBezTo>
                      <a:pt x="2585" y="1311"/>
                      <a:pt x="2580" y="1311"/>
                      <a:pt x="2574" y="1314"/>
                    </a:cubicBezTo>
                    <a:cubicBezTo>
                      <a:pt x="2551" y="1206"/>
                      <a:pt x="2518" y="1095"/>
                      <a:pt x="2470" y="992"/>
                    </a:cubicBezTo>
                    <a:close/>
                    <a:moveTo>
                      <a:pt x="2594" y="1351"/>
                    </a:moveTo>
                    <a:cubicBezTo>
                      <a:pt x="2596" y="1382"/>
                      <a:pt x="2596" y="1411"/>
                      <a:pt x="2599" y="1439"/>
                    </a:cubicBezTo>
                    <a:cubicBezTo>
                      <a:pt x="2596" y="1426"/>
                      <a:pt x="2594" y="1412"/>
                      <a:pt x="2592" y="1398"/>
                    </a:cubicBezTo>
                    <a:cubicBezTo>
                      <a:pt x="2590" y="1384"/>
                      <a:pt x="2585" y="1369"/>
                      <a:pt x="2583" y="1356"/>
                    </a:cubicBezTo>
                    <a:cubicBezTo>
                      <a:pt x="2587" y="1354"/>
                      <a:pt x="2590" y="1354"/>
                      <a:pt x="2594" y="1351"/>
                    </a:cubicBezTo>
                    <a:close/>
                    <a:moveTo>
                      <a:pt x="1844" y="1307"/>
                    </a:moveTo>
                    <a:cubicBezTo>
                      <a:pt x="1846" y="1309"/>
                      <a:pt x="1852" y="1309"/>
                      <a:pt x="1856" y="1310"/>
                    </a:cubicBezTo>
                    <a:cubicBezTo>
                      <a:pt x="1859" y="1313"/>
                      <a:pt x="1863" y="1314"/>
                      <a:pt x="1866" y="1317"/>
                    </a:cubicBezTo>
                    <a:cubicBezTo>
                      <a:pt x="1948" y="1369"/>
                      <a:pt x="1985" y="1453"/>
                      <a:pt x="2013" y="1540"/>
                    </a:cubicBezTo>
                    <a:cubicBezTo>
                      <a:pt x="2018" y="1552"/>
                      <a:pt x="2024" y="1569"/>
                      <a:pt x="2029" y="1584"/>
                    </a:cubicBezTo>
                    <a:lnTo>
                      <a:pt x="2017" y="1584"/>
                    </a:lnTo>
                    <a:cubicBezTo>
                      <a:pt x="1995" y="1510"/>
                      <a:pt x="1959" y="1441"/>
                      <a:pt x="1911" y="1386"/>
                    </a:cubicBezTo>
                    <a:cubicBezTo>
                      <a:pt x="1893" y="1364"/>
                      <a:pt x="1871" y="1343"/>
                      <a:pt x="1846" y="1324"/>
                    </a:cubicBezTo>
                    <a:cubicBezTo>
                      <a:pt x="1846" y="1320"/>
                      <a:pt x="1845" y="1314"/>
                      <a:pt x="1844" y="1307"/>
                    </a:cubicBezTo>
                    <a:close/>
                    <a:moveTo>
                      <a:pt x="1659" y="912"/>
                    </a:moveTo>
                    <a:cubicBezTo>
                      <a:pt x="1732" y="930"/>
                      <a:pt x="1802" y="954"/>
                      <a:pt x="1871" y="985"/>
                    </a:cubicBezTo>
                    <a:cubicBezTo>
                      <a:pt x="1933" y="1013"/>
                      <a:pt x="1996" y="1042"/>
                      <a:pt x="2058" y="1078"/>
                    </a:cubicBezTo>
                    <a:cubicBezTo>
                      <a:pt x="2093" y="1116"/>
                      <a:pt x="2126" y="1153"/>
                      <a:pt x="2159" y="1190"/>
                    </a:cubicBezTo>
                    <a:cubicBezTo>
                      <a:pt x="2244" y="1281"/>
                      <a:pt x="2346" y="1376"/>
                      <a:pt x="2397" y="1507"/>
                    </a:cubicBezTo>
                    <a:cubicBezTo>
                      <a:pt x="2402" y="1543"/>
                      <a:pt x="2404" y="1578"/>
                      <a:pt x="2406" y="1614"/>
                    </a:cubicBezTo>
                    <a:cubicBezTo>
                      <a:pt x="2393" y="1611"/>
                      <a:pt x="2376" y="1606"/>
                      <a:pt x="2362" y="1605"/>
                    </a:cubicBezTo>
                    <a:cubicBezTo>
                      <a:pt x="2358" y="1603"/>
                      <a:pt x="2353" y="1603"/>
                      <a:pt x="2349" y="1603"/>
                    </a:cubicBezTo>
                    <a:cubicBezTo>
                      <a:pt x="2346" y="1598"/>
                      <a:pt x="2342" y="1594"/>
                      <a:pt x="2339" y="1589"/>
                    </a:cubicBezTo>
                    <a:cubicBezTo>
                      <a:pt x="2338" y="1573"/>
                      <a:pt x="2338" y="1558"/>
                      <a:pt x="2335" y="1543"/>
                    </a:cubicBezTo>
                    <a:cubicBezTo>
                      <a:pt x="2312" y="1406"/>
                      <a:pt x="2230" y="1281"/>
                      <a:pt x="2126" y="1181"/>
                    </a:cubicBezTo>
                    <a:cubicBezTo>
                      <a:pt x="2021" y="1079"/>
                      <a:pt x="1884" y="1027"/>
                      <a:pt x="1739" y="1014"/>
                    </a:cubicBezTo>
                    <a:cubicBezTo>
                      <a:pt x="1725" y="1013"/>
                      <a:pt x="1709" y="1013"/>
                      <a:pt x="1695" y="1013"/>
                    </a:cubicBezTo>
                    <a:cubicBezTo>
                      <a:pt x="1678" y="994"/>
                      <a:pt x="1661" y="972"/>
                      <a:pt x="1640" y="958"/>
                    </a:cubicBezTo>
                    <a:cubicBezTo>
                      <a:pt x="1625" y="945"/>
                      <a:pt x="1606" y="939"/>
                      <a:pt x="1590" y="930"/>
                    </a:cubicBezTo>
                    <a:cubicBezTo>
                      <a:pt x="1612" y="923"/>
                      <a:pt x="1636" y="918"/>
                      <a:pt x="1659" y="912"/>
                    </a:cubicBezTo>
                    <a:close/>
                    <a:moveTo>
                      <a:pt x="2365" y="1646"/>
                    </a:moveTo>
                    <a:lnTo>
                      <a:pt x="2365" y="1646"/>
                    </a:lnTo>
                    <a:cubicBezTo>
                      <a:pt x="2379" y="1650"/>
                      <a:pt x="2393" y="1651"/>
                      <a:pt x="2406" y="1654"/>
                    </a:cubicBezTo>
                    <a:lnTo>
                      <a:pt x="2406" y="1664"/>
                    </a:lnTo>
                    <a:cubicBezTo>
                      <a:pt x="2404" y="1689"/>
                      <a:pt x="2401" y="1715"/>
                      <a:pt x="2400" y="1739"/>
                    </a:cubicBezTo>
                    <a:cubicBezTo>
                      <a:pt x="2393" y="1706"/>
                      <a:pt x="2379" y="1675"/>
                      <a:pt x="2365" y="1646"/>
                    </a:cubicBezTo>
                    <a:close/>
                    <a:moveTo>
                      <a:pt x="2902" y="1448"/>
                    </a:moveTo>
                    <a:cubicBezTo>
                      <a:pt x="2912" y="1489"/>
                      <a:pt x="2920" y="1533"/>
                      <a:pt x="2920" y="1581"/>
                    </a:cubicBezTo>
                    <a:cubicBezTo>
                      <a:pt x="2918" y="1687"/>
                      <a:pt x="2896" y="1801"/>
                      <a:pt x="2863" y="1913"/>
                    </a:cubicBezTo>
                    <a:cubicBezTo>
                      <a:pt x="2854" y="1899"/>
                      <a:pt x="2844" y="1884"/>
                      <a:pt x="2836" y="1867"/>
                    </a:cubicBezTo>
                    <a:cubicBezTo>
                      <a:pt x="2874" y="1733"/>
                      <a:pt x="2898" y="1592"/>
                      <a:pt x="2902" y="1448"/>
                    </a:cubicBezTo>
                    <a:close/>
                    <a:moveTo>
                      <a:pt x="1527" y="1533"/>
                    </a:moveTo>
                    <a:cubicBezTo>
                      <a:pt x="1530" y="1533"/>
                      <a:pt x="1533" y="1533"/>
                      <a:pt x="1535" y="1536"/>
                    </a:cubicBezTo>
                    <a:cubicBezTo>
                      <a:pt x="1544" y="1543"/>
                      <a:pt x="1522" y="1576"/>
                      <a:pt x="1526" y="1581"/>
                    </a:cubicBezTo>
                    <a:cubicBezTo>
                      <a:pt x="1530" y="1585"/>
                      <a:pt x="1585" y="1585"/>
                      <a:pt x="1596" y="1609"/>
                    </a:cubicBezTo>
                    <a:cubicBezTo>
                      <a:pt x="1606" y="1629"/>
                      <a:pt x="1603" y="1650"/>
                      <a:pt x="1596" y="1665"/>
                    </a:cubicBezTo>
                    <a:lnTo>
                      <a:pt x="1714" y="1661"/>
                    </a:lnTo>
                    <a:cubicBezTo>
                      <a:pt x="1718" y="1665"/>
                      <a:pt x="1721" y="1667"/>
                      <a:pt x="1725" y="1672"/>
                    </a:cubicBezTo>
                    <a:cubicBezTo>
                      <a:pt x="1725" y="1673"/>
                      <a:pt x="1727" y="1675"/>
                      <a:pt x="1727" y="1676"/>
                    </a:cubicBezTo>
                    <a:cubicBezTo>
                      <a:pt x="1734" y="1672"/>
                      <a:pt x="1742" y="1667"/>
                      <a:pt x="1747" y="1661"/>
                    </a:cubicBezTo>
                    <a:lnTo>
                      <a:pt x="1758" y="1661"/>
                    </a:lnTo>
                    <a:cubicBezTo>
                      <a:pt x="1775" y="1701"/>
                      <a:pt x="1779" y="1755"/>
                      <a:pt x="1768" y="1800"/>
                    </a:cubicBezTo>
                    <a:cubicBezTo>
                      <a:pt x="1751" y="1854"/>
                      <a:pt x="1685" y="1867"/>
                      <a:pt x="1651" y="1887"/>
                    </a:cubicBezTo>
                    <a:lnTo>
                      <a:pt x="1639" y="1894"/>
                    </a:lnTo>
                    <a:cubicBezTo>
                      <a:pt x="1611" y="1907"/>
                      <a:pt x="1581" y="1918"/>
                      <a:pt x="1552" y="1918"/>
                    </a:cubicBezTo>
                    <a:cubicBezTo>
                      <a:pt x="1546" y="1918"/>
                      <a:pt x="1540" y="1918"/>
                      <a:pt x="1534" y="1917"/>
                    </a:cubicBezTo>
                    <a:cubicBezTo>
                      <a:pt x="1494" y="1910"/>
                      <a:pt x="1458" y="1900"/>
                      <a:pt x="1428" y="1878"/>
                    </a:cubicBezTo>
                    <a:cubicBezTo>
                      <a:pt x="1400" y="1856"/>
                      <a:pt x="1359" y="1856"/>
                      <a:pt x="1340" y="1823"/>
                    </a:cubicBezTo>
                    <a:cubicBezTo>
                      <a:pt x="1321" y="1793"/>
                      <a:pt x="1350" y="1735"/>
                      <a:pt x="1348" y="1713"/>
                    </a:cubicBezTo>
                    <a:cubicBezTo>
                      <a:pt x="1343" y="1689"/>
                      <a:pt x="1340" y="1668"/>
                      <a:pt x="1344" y="1650"/>
                    </a:cubicBezTo>
                    <a:cubicBezTo>
                      <a:pt x="1350" y="1632"/>
                      <a:pt x="1321" y="1616"/>
                      <a:pt x="1330" y="1596"/>
                    </a:cubicBezTo>
                    <a:cubicBezTo>
                      <a:pt x="1343" y="1578"/>
                      <a:pt x="1377" y="1577"/>
                      <a:pt x="1391" y="1569"/>
                    </a:cubicBezTo>
                    <a:cubicBezTo>
                      <a:pt x="1403" y="1559"/>
                      <a:pt x="1413" y="1544"/>
                      <a:pt x="1431" y="1539"/>
                    </a:cubicBezTo>
                    <a:cubicBezTo>
                      <a:pt x="1433" y="1538"/>
                      <a:pt x="1436" y="1538"/>
                      <a:pt x="1439" y="1538"/>
                    </a:cubicBezTo>
                    <a:cubicBezTo>
                      <a:pt x="1454" y="1538"/>
                      <a:pt x="1472" y="1546"/>
                      <a:pt x="1480" y="1548"/>
                    </a:cubicBezTo>
                    <a:cubicBezTo>
                      <a:pt x="1490" y="1548"/>
                      <a:pt x="1498" y="1534"/>
                      <a:pt x="1506" y="1534"/>
                    </a:cubicBezTo>
                    <a:cubicBezTo>
                      <a:pt x="1507" y="1534"/>
                      <a:pt x="1508" y="1534"/>
                      <a:pt x="1509" y="1534"/>
                    </a:cubicBezTo>
                    <a:cubicBezTo>
                      <a:pt x="1510" y="1535"/>
                      <a:pt x="1511" y="1535"/>
                      <a:pt x="1512" y="1535"/>
                    </a:cubicBezTo>
                    <a:cubicBezTo>
                      <a:pt x="1517" y="1535"/>
                      <a:pt x="1523" y="1533"/>
                      <a:pt x="1527" y="1533"/>
                    </a:cubicBezTo>
                    <a:close/>
                    <a:moveTo>
                      <a:pt x="2817" y="1931"/>
                    </a:moveTo>
                    <a:cubicBezTo>
                      <a:pt x="2828" y="1947"/>
                      <a:pt x="2836" y="1961"/>
                      <a:pt x="2843" y="1975"/>
                    </a:cubicBezTo>
                    <a:cubicBezTo>
                      <a:pt x="2836" y="1994"/>
                      <a:pt x="2833" y="2012"/>
                      <a:pt x="2826" y="2031"/>
                    </a:cubicBezTo>
                    <a:cubicBezTo>
                      <a:pt x="2817" y="2051"/>
                      <a:pt x="2807" y="2068"/>
                      <a:pt x="2799" y="2086"/>
                    </a:cubicBezTo>
                    <a:cubicBezTo>
                      <a:pt x="2796" y="2063"/>
                      <a:pt x="2793" y="2038"/>
                      <a:pt x="2789" y="2012"/>
                    </a:cubicBezTo>
                    <a:cubicBezTo>
                      <a:pt x="2800" y="1984"/>
                      <a:pt x="2808" y="1960"/>
                      <a:pt x="2817" y="1931"/>
                    </a:cubicBezTo>
                    <a:close/>
                    <a:moveTo>
                      <a:pt x="2339" y="1689"/>
                    </a:moveTo>
                    <a:cubicBezTo>
                      <a:pt x="2358" y="1730"/>
                      <a:pt x="2375" y="1774"/>
                      <a:pt x="2387" y="1818"/>
                    </a:cubicBezTo>
                    <a:cubicBezTo>
                      <a:pt x="2382" y="1851"/>
                      <a:pt x="2376" y="1881"/>
                      <a:pt x="2362" y="1913"/>
                    </a:cubicBezTo>
                    <a:cubicBezTo>
                      <a:pt x="2331" y="1989"/>
                      <a:pt x="2269" y="2044"/>
                      <a:pt x="2217" y="2095"/>
                    </a:cubicBezTo>
                    <a:cubicBezTo>
                      <a:pt x="2248" y="2044"/>
                      <a:pt x="2270" y="1987"/>
                      <a:pt x="2290" y="1929"/>
                    </a:cubicBezTo>
                    <a:cubicBezTo>
                      <a:pt x="2313" y="1854"/>
                      <a:pt x="2334" y="1774"/>
                      <a:pt x="2339" y="1689"/>
                    </a:cubicBezTo>
                    <a:close/>
                    <a:moveTo>
                      <a:pt x="1633" y="1298"/>
                    </a:moveTo>
                    <a:cubicBezTo>
                      <a:pt x="1707" y="1314"/>
                      <a:pt x="1775" y="1345"/>
                      <a:pt x="1823" y="1386"/>
                    </a:cubicBezTo>
                    <a:cubicBezTo>
                      <a:pt x="1839" y="1461"/>
                      <a:pt x="1852" y="1548"/>
                      <a:pt x="1823" y="1621"/>
                    </a:cubicBezTo>
                    <a:cubicBezTo>
                      <a:pt x="1822" y="1624"/>
                      <a:pt x="1834" y="1628"/>
                      <a:pt x="1841" y="1628"/>
                    </a:cubicBezTo>
                    <a:cubicBezTo>
                      <a:pt x="1844" y="1628"/>
                      <a:pt x="1846" y="1628"/>
                      <a:pt x="1846" y="1627"/>
                    </a:cubicBezTo>
                    <a:cubicBezTo>
                      <a:pt x="1885" y="1570"/>
                      <a:pt x="1882" y="1508"/>
                      <a:pt x="1875" y="1448"/>
                    </a:cubicBezTo>
                    <a:lnTo>
                      <a:pt x="1875" y="1448"/>
                    </a:lnTo>
                    <a:cubicBezTo>
                      <a:pt x="1907" y="1488"/>
                      <a:pt x="1930" y="1530"/>
                      <a:pt x="1948" y="1581"/>
                    </a:cubicBezTo>
                    <a:cubicBezTo>
                      <a:pt x="1926" y="1578"/>
                      <a:pt x="1901" y="1578"/>
                      <a:pt x="1879" y="1574"/>
                    </a:cubicBezTo>
                    <a:cubicBezTo>
                      <a:pt x="1879" y="1574"/>
                      <a:pt x="1879" y="1574"/>
                      <a:pt x="1878" y="1574"/>
                    </a:cubicBezTo>
                    <a:cubicBezTo>
                      <a:pt x="1872" y="1574"/>
                      <a:pt x="1869" y="1596"/>
                      <a:pt x="1875" y="1598"/>
                    </a:cubicBezTo>
                    <a:cubicBezTo>
                      <a:pt x="1903" y="1606"/>
                      <a:pt x="1933" y="1611"/>
                      <a:pt x="1961" y="1617"/>
                    </a:cubicBezTo>
                    <a:cubicBezTo>
                      <a:pt x="1988" y="1723"/>
                      <a:pt x="1984" y="1843"/>
                      <a:pt x="1940" y="1939"/>
                    </a:cubicBezTo>
                    <a:cubicBezTo>
                      <a:pt x="1934" y="1954"/>
                      <a:pt x="1954" y="1971"/>
                      <a:pt x="1970" y="1971"/>
                    </a:cubicBezTo>
                    <a:cubicBezTo>
                      <a:pt x="1976" y="1971"/>
                      <a:pt x="1982" y="1969"/>
                      <a:pt x="1985" y="1962"/>
                    </a:cubicBezTo>
                    <a:cubicBezTo>
                      <a:pt x="2046" y="1861"/>
                      <a:pt x="2053" y="1739"/>
                      <a:pt x="2028" y="1624"/>
                    </a:cubicBezTo>
                    <a:lnTo>
                      <a:pt x="2043" y="1624"/>
                    </a:lnTo>
                    <a:cubicBezTo>
                      <a:pt x="2064" y="1687"/>
                      <a:pt x="2079" y="1756"/>
                      <a:pt x="2064" y="1826"/>
                    </a:cubicBezTo>
                    <a:cubicBezTo>
                      <a:pt x="2040" y="1925"/>
                      <a:pt x="1995" y="2020"/>
                      <a:pt x="1926" y="2093"/>
                    </a:cubicBezTo>
                    <a:cubicBezTo>
                      <a:pt x="1915" y="2106"/>
                      <a:pt x="1901" y="2114"/>
                      <a:pt x="1890" y="2123"/>
                    </a:cubicBezTo>
                    <a:cubicBezTo>
                      <a:pt x="1904" y="2044"/>
                      <a:pt x="1892" y="1954"/>
                      <a:pt x="1828" y="1880"/>
                    </a:cubicBezTo>
                    <a:cubicBezTo>
                      <a:pt x="1848" y="1834"/>
                      <a:pt x="1859" y="1788"/>
                      <a:pt x="1853" y="1738"/>
                    </a:cubicBezTo>
                    <a:cubicBezTo>
                      <a:pt x="1846" y="1679"/>
                      <a:pt x="1811" y="1635"/>
                      <a:pt x="1779" y="1599"/>
                    </a:cubicBezTo>
                    <a:cubicBezTo>
                      <a:pt x="1783" y="1570"/>
                      <a:pt x="1776" y="1539"/>
                      <a:pt x="1772" y="1510"/>
                    </a:cubicBezTo>
                    <a:cubicBezTo>
                      <a:pt x="1768" y="1463"/>
                      <a:pt x="1734" y="1431"/>
                      <a:pt x="1706" y="1393"/>
                    </a:cubicBezTo>
                    <a:cubicBezTo>
                      <a:pt x="1685" y="1364"/>
                      <a:pt x="1662" y="1325"/>
                      <a:pt x="1628" y="1300"/>
                    </a:cubicBezTo>
                    <a:cubicBezTo>
                      <a:pt x="1630" y="1300"/>
                      <a:pt x="1632" y="1300"/>
                      <a:pt x="1633" y="1298"/>
                    </a:cubicBezTo>
                    <a:close/>
                    <a:moveTo>
                      <a:pt x="784" y="1508"/>
                    </a:moveTo>
                    <a:cubicBezTo>
                      <a:pt x="750" y="1632"/>
                      <a:pt x="734" y="1759"/>
                      <a:pt x="736" y="1885"/>
                    </a:cubicBezTo>
                    <a:cubicBezTo>
                      <a:pt x="736" y="1912"/>
                      <a:pt x="741" y="1939"/>
                      <a:pt x="743" y="1965"/>
                    </a:cubicBezTo>
                    <a:cubicBezTo>
                      <a:pt x="743" y="1968"/>
                      <a:pt x="741" y="1968"/>
                      <a:pt x="741" y="1968"/>
                    </a:cubicBezTo>
                    <a:cubicBezTo>
                      <a:pt x="721" y="2009"/>
                      <a:pt x="674" y="2051"/>
                      <a:pt x="656" y="2093"/>
                    </a:cubicBezTo>
                    <a:cubicBezTo>
                      <a:pt x="649" y="2108"/>
                      <a:pt x="649" y="2122"/>
                      <a:pt x="649" y="2137"/>
                    </a:cubicBezTo>
                    <a:cubicBezTo>
                      <a:pt x="642" y="2028"/>
                      <a:pt x="670" y="1906"/>
                      <a:pt x="700" y="1778"/>
                    </a:cubicBezTo>
                    <a:cubicBezTo>
                      <a:pt x="721" y="1684"/>
                      <a:pt x="750" y="1594"/>
                      <a:pt x="784" y="1508"/>
                    </a:cubicBezTo>
                    <a:close/>
                    <a:moveTo>
                      <a:pt x="1795" y="1929"/>
                    </a:moveTo>
                    <a:cubicBezTo>
                      <a:pt x="1841" y="2009"/>
                      <a:pt x="1839" y="2100"/>
                      <a:pt x="1809" y="2170"/>
                    </a:cubicBezTo>
                    <a:cubicBezTo>
                      <a:pt x="1764" y="2191"/>
                      <a:pt x="1718" y="2203"/>
                      <a:pt x="1672" y="2207"/>
                    </a:cubicBezTo>
                    <a:cubicBezTo>
                      <a:pt x="1658" y="2210"/>
                      <a:pt x="1644" y="2211"/>
                      <a:pt x="1630" y="2211"/>
                    </a:cubicBezTo>
                    <a:cubicBezTo>
                      <a:pt x="1554" y="2211"/>
                      <a:pt x="1476" y="2181"/>
                      <a:pt x="1409" y="2143"/>
                    </a:cubicBezTo>
                    <a:cubicBezTo>
                      <a:pt x="1341" y="2108"/>
                      <a:pt x="1289" y="2052"/>
                      <a:pt x="1250" y="1994"/>
                    </a:cubicBezTo>
                    <a:cubicBezTo>
                      <a:pt x="1248" y="1978"/>
                      <a:pt x="1252" y="1962"/>
                      <a:pt x="1252" y="1946"/>
                    </a:cubicBezTo>
                    <a:cubicBezTo>
                      <a:pt x="1264" y="1954"/>
                      <a:pt x="1278" y="1961"/>
                      <a:pt x="1288" y="1969"/>
                    </a:cubicBezTo>
                    <a:cubicBezTo>
                      <a:pt x="1328" y="2000"/>
                      <a:pt x="1372" y="2042"/>
                      <a:pt x="1429" y="2059"/>
                    </a:cubicBezTo>
                    <a:cubicBezTo>
                      <a:pt x="1465" y="2069"/>
                      <a:pt x="1512" y="2080"/>
                      <a:pt x="1560" y="2080"/>
                    </a:cubicBezTo>
                    <a:cubicBezTo>
                      <a:pt x="1583" y="2080"/>
                      <a:pt x="1607" y="2077"/>
                      <a:pt x="1629" y="2071"/>
                    </a:cubicBezTo>
                    <a:cubicBezTo>
                      <a:pt x="1666" y="2063"/>
                      <a:pt x="1699" y="2039"/>
                      <a:pt x="1727" y="2015"/>
                    </a:cubicBezTo>
                    <a:cubicBezTo>
                      <a:pt x="1749" y="1991"/>
                      <a:pt x="1768" y="1968"/>
                      <a:pt x="1787" y="1943"/>
                    </a:cubicBezTo>
                    <a:cubicBezTo>
                      <a:pt x="1790" y="1939"/>
                      <a:pt x="1791" y="1935"/>
                      <a:pt x="1795" y="1929"/>
                    </a:cubicBezTo>
                    <a:close/>
                    <a:moveTo>
                      <a:pt x="3053" y="2108"/>
                    </a:moveTo>
                    <a:lnTo>
                      <a:pt x="3053" y="2108"/>
                    </a:lnTo>
                    <a:cubicBezTo>
                      <a:pt x="3034" y="2163"/>
                      <a:pt x="3013" y="2217"/>
                      <a:pt x="2989" y="2269"/>
                    </a:cubicBezTo>
                    <a:cubicBezTo>
                      <a:pt x="2987" y="2258"/>
                      <a:pt x="2986" y="2250"/>
                      <a:pt x="2984" y="2239"/>
                    </a:cubicBezTo>
                    <a:cubicBezTo>
                      <a:pt x="3008" y="2196"/>
                      <a:pt x="3030" y="2154"/>
                      <a:pt x="3053" y="2108"/>
                    </a:cubicBezTo>
                    <a:close/>
                    <a:moveTo>
                      <a:pt x="2753" y="2108"/>
                    </a:moveTo>
                    <a:cubicBezTo>
                      <a:pt x="2753" y="2129"/>
                      <a:pt x="2755" y="2150"/>
                      <a:pt x="2753" y="2169"/>
                    </a:cubicBezTo>
                    <a:cubicBezTo>
                      <a:pt x="2718" y="2228"/>
                      <a:pt x="2679" y="2280"/>
                      <a:pt x="2642" y="2333"/>
                    </a:cubicBezTo>
                    <a:cubicBezTo>
                      <a:pt x="2676" y="2280"/>
                      <a:pt x="2707" y="2225"/>
                      <a:pt x="2731" y="2169"/>
                    </a:cubicBezTo>
                    <a:cubicBezTo>
                      <a:pt x="2740" y="2150"/>
                      <a:pt x="2746" y="2129"/>
                      <a:pt x="2753" y="2108"/>
                    </a:cubicBezTo>
                    <a:close/>
                    <a:moveTo>
                      <a:pt x="1826" y="160"/>
                    </a:moveTo>
                    <a:cubicBezTo>
                      <a:pt x="1936" y="160"/>
                      <a:pt x="2044" y="183"/>
                      <a:pt x="2145" y="199"/>
                    </a:cubicBezTo>
                    <a:cubicBezTo>
                      <a:pt x="2312" y="227"/>
                      <a:pt x="2475" y="275"/>
                      <a:pt x="2620" y="361"/>
                    </a:cubicBezTo>
                    <a:cubicBezTo>
                      <a:pt x="2764" y="444"/>
                      <a:pt x="2896" y="548"/>
                      <a:pt x="3001" y="676"/>
                    </a:cubicBezTo>
                    <a:cubicBezTo>
                      <a:pt x="3096" y="786"/>
                      <a:pt x="3194" y="899"/>
                      <a:pt x="3256" y="1033"/>
                    </a:cubicBezTo>
                    <a:cubicBezTo>
                      <a:pt x="3262" y="1049"/>
                      <a:pt x="3271" y="1062"/>
                      <a:pt x="3278" y="1080"/>
                    </a:cubicBezTo>
                    <a:cubicBezTo>
                      <a:pt x="3330" y="1218"/>
                      <a:pt x="3309" y="1369"/>
                      <a:pt x="3316" y="1503"/>
                    </a:cubicBezTo>
                    <a:cubicBezTo>
                      <a:pt x="3322" y="1643"/>
                      <a:pt x="3312" y="1781"/>
                      <a:pt x="3282" y="1913"/>
                    </a:cubicBezTo>
                    <a:cubicBezTo>
                      <a:pt x="3250" y="2044"/>
                      <a:pt x="3236" y="2184"/>
                      <a:pt x="3168" y="2305"/>
                    </a:cubicBezTo>
                    <a:cubicBezTo>
                      <a:pt x="3146" y="2344"/>
                      <a:pt x="3118" y="2378"/>
                      <a:pt x="3090" y="2412"/>
                    </a:cubicBezTo>
                    <a:cubicBezTo>
                      <a:pt x="3104" y="2348"/>
                      <a:pt x="3111" y="2282"/>
                      <a:pt x="3118" y="2217"/>
                    </a:cubicBezTo>
                    <a:cubicBezTo>
                      <a:pt x="3185" y="2004"/>
                      <a:pt x="3224" y="1782"/>
                      <a:pt x="3223" y="1552"/>
                    </a:cubicBezTo>
                    <a:cubicBezTo>
                      <a:pt x="3217" y="1228"/>
                      <a:pt x="3108" y="893"/>
                      <a:pt x="2884" y="641"/>
                    </a:cubicBezTo>
                    <a:cubicBezTo>
                      <a:pt x="2664" y="385"/>
                      <a:pt x="2328" y="282"/>
                      <a:pt x="2021" y="282"/>
                    </a:cubicBezTo>
                    <a:cubicBezTo>
                      <a:pt x="2011" y="282"/>
                      <a:pt x="2001" y="282"/>
                      <a:pt x="1991" y="282"/>
                    </a:cubicBezTo>
                    <a:cubicBezTo>
                      <a:pt x="1778" y="283"/>
                      <a:pt x="1553" y="336"/>
                      <a:pt x="1341" y="383"/>
                    </a:cubicBezTo>
                    <a:cubicBezTo>
                      <a:pt x="1418" y="299"/>
                      <a:pt x="1515" y="228"/>
                      <a:pt x="1623" y="193"/>
                    </a:cubicBezTo>
                    <a:cubicBezTo>
                      <a:pt x="1690" y="169"/>
                      <a:pt x="1759" y="160"/>
                      <a:pt x="1826" y="160"/>
                    </a:cubicBezTo>
                    <a:close/>
                    <a:moveTo>
                      <a:pt x="2186" y="2463"/>
                    </a:moveTo>
                    <a:lnTo>
                      <a:pt x="2186" y="2463"/>
                    </a:lnTo>
                    <a:cubicBezTo>
                      <a:pt x="2076" y="2534"/>
                      <a:pt x="1943" y="2567"/>
                      <a:pt x="1825" y="2567"/>
                    </a:cubicBezTo>
                    <a:cubicBezTo>
                      <a:pt x="1792" y="2567"/>
                      <a:pt x="1760" y="2565"/>
                      <a:pt x="1729" y="2560"/>
                    </a:cubicBezTo>
                    <a:cubicBezTo>
                      <a:pt x="1699" y="2556"/>
                      <a:pt x="1667" y="2549"/>
                      <a:pt x="1637" y="2539"/>
                    </a:cubicBezTo>
                    <a:lnTo>
                      <a:pt x="1637" y="2539"/>
                    </a:lnTo>
                    <a:cubicBezTo>
                      <a:pt x="1678" y="2540"/>
                      <a:pt x="1721" y="2542"/>
                      <a:pt x="1762" y="2542"/>
                    </a:cubicBezTo>
                    <a:cubicBezTo>
                      <a:pt x="1794" y="2542"/>
                      <a:pt x="1825" y="2543"/>
                      <a:pt x="1858" y="2543"/>
                    </a:cubicBezTo>
                    <a:cubicBezTo>
                      <a:pt x="1922" y="2543"/>
                      <a:pt x="1989" y="2540"/>
                      <a:pt x="2056" y="2521"/>
                    </a:cubicBezTo>
                    <a:cubicBezTo>
                      <a:pt x="2101" y="2509"/>
                      <a:pt x="2145" y="2487"/>
                      <a:pt x="2186" y="2463"/>
                    </a:cubicBezTo>
                    <a:close/>
                    <a:moveTo>
                      <a:pt x="1266" y="2583"/>
                    </a:moveTo>
                    <a:cubicBezTo>
                      <a:pt x="1267" y="2584"/>
                      <a:pt x="1268" y="2587"/>
                      <a:pt x="1268" y="2589"/>
                    </a:cubicBezTo>
                    <a:cubicBezTo>
                      <a:pt x="1319" y="2642"/>
                      <a:pt x="1378" y="2690"/>
                      <a:pt x="1445" y="2728"/>
                    </a:cubicBezTo>
                    <a:cubicBezTo>
                      <a:pt x="1406" y="2728"/>
                      <a:pt x="1369" y="2722"/>
                      <a:pt x="1333" y="2717"/>
                    </a:cubicBezTo>
                    <a:cubicBezTo>
                      <a:pt x="1319" y="2695"/>
                      <a:pt x="1306" y="2675"/>
                      <a:pt x="1295" y="2652"/>
                    </a:cubicBezTo>
                    <a:cubicBezTo>
                      <a:pt x="1286" y="2633"/>
                      <a:pt x="1279" y="2615"/>
                      <a:pt x="1271" y="2595"/>
                    </a:cubicBezTo>
                    <a:cubicBezTo>
                      <a:pt x="1268" y="2591"/>
                      <a:pt x="1267" y="2587"/>
                      <a:pt x="1266" y="2583"/>
                    </a:cubicBezTo>
                    <a:close/>
                    <a:moveTo>
                      <a:pt x="2958" y="2286"/>
                    </a:moveTo>
                    <a:lnTo>
                      <a:pt x="2964" y="2333"/>
                    </a:lnTo>
                    <a:cubicBezTo>
                      <a:pt x="2902" y="2461"/>
                      <a:pt x="2828" y="2583"/>
                      <a:pt x="2751" y="2700"/>
                    </a:cubicBezTo>
                    <a:cubicBezTo>
                      <a:pt x="2738" y="2718"/>
                      <a:pt x="2724" y="2734"/>
                      <a:pt x="2712" y="2752"/>
                    </a:cubicBezTo>
                    <a:cubicBezTo>
                      <a:pt x="2705" y="2756"/>
                      <a:pt x="2697" y="2761"/>
                      <a:pt x="2690" y="2766"/>
                    </a:cubicBezTo>
                    <a:cubicBezTo>
                      <a:pt x="2678" y="2769"/>
                      <a:pt x="2666" y="2770"/>
                      <a:pt x="2655" y="2770"/>
                    </a:cubicBezTo>
                    <a:cubicBezTo>
                      <a:pt x="2644" y="2770"/>
                      <a:pt x="2633" y="2769"/>
                      <a:pt x="2623" y="2766"/>
                    </a:cubicBezTo>
                    <a:cubicBezTo>
                      <a:pt x="2745" y="2644"/>
                      <a:pt x="2840" y="2495"/>
                      <a:pt x="2924" y="2349"/>
                    </a:cubicBezTo>
                    <a:cubicBezTo>
                      <a:pt x="2936" y="2328"/>
                      <a:pt x="2947" y="2308"/>
                      <a:pt x="2958" y="2286"/>
                    </a:cubicBezTo>
                    <a:close/>
                    <a:moveTo>
                      <a:pt x="324" y="2682"/>
                    </a:moveTo>
                    <a:cubicBezTo>
                      <a:pt x="346" y="2717"/>
                      <a:pt x="371" y="2752"/>
                      <a:pt x="393" y="2788"/>
                    </a:cubicBezTo>
                    <a:cubicBezTo>
                      <a:pt x="388" y="2787"/>
                      <a:pt x="385" y="2785"/>
                      <a:pt x="383" y="2783"/>
                    </a:cubicBezTo>
                    <a:cubicBezTo>
                      <a:pt x="360" y="2763"/>
                      <a:pt x="344" y="2741"/>
                      <a:pt x="328" y="2718"/>
                    </a:cubicBezTo>
                    <a:cubicBezTo>
                      <a:pt x="323" y="2710"/>
                      <a:pt x="323" y="2696"/>
                      <a:pt x="324" y="2682"/>
                    </a:cubicBezTo>
                    <a:close/>
                    <a:moveTo>
                      <a:pt x="2607" y="2790"/>
                    </a:moveTo>
                    <a:cubicBezTo>
                      <a:pt x="2620" y="2794"/>
                      <a:pt x="2631" y="2794"/>
                      <a:pt x="2642" y="2796"/>
                    </a:cubicBezTo>
                    <a:cubicBezTo>
                      <a:pt x="2620" y="2810"/>
                      <a:pt x="2599" y="2827"/>
                      <a:pt x="2574" y="2836"/>
                    </a:cubicBezTo>
                    <a:cubicBezTo>
                      <a:pt x="2574" y="2836"/>
                      <a:pt x="2574" y="2836"/>
                      <a:pt x="2574" y="2836"/>
                    </a:cubicBezTo>
                    <a:lnTo>
                      <a:pt x="2574" y="2836"/>
                    </a:lnTo>
                    <a:cubicBezTo>
                      <a:pt x="2586" y="2820"/>
                      <a:pt x="2595" y="2806"/>
                      <a:pt x="2607" y="2790"/>
                    </a:cubicBezTo>
                    <a:close/>
                    <a:moveTo>
                      <a:pt x="2554" y="2451"/>
                    </a:moveTo>
                    <a:cubicBezTo>
                      <a:pt x="2449" y="2601"/>
                      <a:pt x="2345" y="2765"/>
                      <a:pt x="2181" y="2851"/>
                    </a:cubicBezTo>
                    <a:cubicBezTo>
                      <a:pt x="2153" y="2867"/>
                      <a:pt x="2122" y="2879"/>
                      <a:pt x="2091" y="2891"/>
                    </a:cubicBezTo>
                    <a:cubicBezTo>
                      <a:pt x="2113" y="2879"/>
                      <a:pt x="2138" y="2868"/>
                      <a:pt x="2160" y="2854"/>
                    </a:cubicBezTo>
                    <a:cubicBezTo>
                      <a:pt x="2265" y="2788"/>
                      <a:pt x="2345" y="2693"/>
                      <a:pt x="2408" y="2594"/>
                    </a:cubicBezTo>
                    <a:cubicBezTo>
                      <a:pt x="2462" y="2550"/>
                      <a:pt x="2510" y="2505"/>
                      <a:pt x="2554" y="2451"/>
                    </a:cubicBezTo>
                    <a:close/>
                    <a:moveTo>
                      <a:pt x="3106" y="3112"/>
                    </a:moveTo>
                    <a:cubicBezTo>
                      <a:pt x="3095" y="3127"/>
                      <a:pt x="3082" y="3140"/>
                      <a:pt x="3068" y="3153"/>
                    </a:cubicBezTo>
                    <a:cubicBezTo>
                      <a:pt x="3009" y="3208"/>
                      <a:pt x="2947" y="3257"/>
                      <a:pt x="2883" y="3306"/>
                    </a:cubicBezTo>
                    <a:cubicBezTo>
                      <a:pt x="2815" y="3352"/>
                      <a:pt x="2744" y="3390"/>
                      <a:pt x="2665" y="3417"/>
                    </a:cubicBezTo>
                    <a:cubicBezTo>
                      <a:pt x="2638" y="3427"/>
                      <a:pt x="2609" y="3430"/>
                      <a:pt x="2579" y="3430"/>
                    </a:cubicBezTo>
                    <a:cubicBezTo>
                      <a:pt x="2531" y="3430"/>
                      <a:pt x="2483" y="3422"/>
                      <a:pt x="2438" y="3422"/>
                    </a:cubicBezTo>
                    <a:cubicBezTo>
                      <a:pt x="2430" y="3422"/>
                      <a:pt x="2422" y="3422"/>
                      <a:pt x="2415" y="3423"/>
                    </a:cubicBezTo>
                    <a:cubicBezTo>
                      <a:pt x="2368" y="3427"/>
                      <a:pt x="2321" y="3431"/>
                      <a:pt x="2275" y="3431"/>
                    </a:cubicBezTo>
                    <a:cubicBezTo>
                      <a:pt x="2241" y="3431"/>
                      <a:pt x="2207" y="3428"/>
                      <a:pt x="2174" y="3423"/>
                    </a:cubicBezTo>
                    <a:cubicBezTo>
                      <a:pt x="2162" y="3421"/>
                      <a:pt x="2149" y="3417"/>
                      <a:pt x="2140" y="3416"/>
                    </a:cubicBezTo>
                    <a:cubicBezTo>
                      <a:pt x="2211" y="3390"/>
                      <a:pt x="2280" y="3358"/>
                      <a:pt x="2347" y="3319"/>
                    </a:cubicBezTo>
                    <a:cubicBezTo>
                      <a:pt x="2374" y="3326"/>
                      <a:pt x="2401" y="3332"/>
                      <a:pt x="2428" y="3332"/>
                    </a:cubicBezTo>
                    <a:cubicBezTo>
                      <a:pt x="2433" y="3332"/>
                      <a:pt x="2437" y="3332"/>
                      <a:pt x="2442" y="3332"/>
                    </a:cubicBezTo>
                    <a:cubicBezTo>
                      <a:pt x="2504" y="3323"/>
                      <a:pt x="2562" y="3304"/>
                      <a:pt x="2624" y="3290"/>
                    </a:cubicBezTo>
                    <a:cubicBezTo>
                      <a:pt x="2686" y="3278"/>
                      <a:pt x="2746" y="3257"/>
                      <a:pt x="2807" y="3237"/>
                    </a:cubicBezTo>
                    <a:cubicBezTo>
                      <a:pt x="2869" y="3218"/>
                      <a:pt x="2913" y="3167"/>
                      <a:pt x="2971" y="3139"/>
                    </a:cubicBezTo>
                    <a:cubicBezTo>
                      <a:pt x="3008" y="3121"/>
                      <a:pt x="3062" y="3121"/>
                      <a:pt x="3106" y="3112"/>
                    </a:cubicBezTo>
                    <a:close/>
                    <a:moveTo>
                      <a:pt x="1822" y="3490"/>
                    </a:moveTo>
                    <a:cubicBezTo>
                      <a:pt x="1872" y="3512"/>
                      <a:pt x="1923" y="3535"/>
                      <a:pt x="1978" y="3548"/>
                    </a:cubicBezTo>
                    <a:lnTo>
                      <a:pt x="1978" y="3548"/>
                    </a:lnTo>
                    <a:cubicBezTo>
                      <a:pt x="1977" y="3549"/>
                      <a:pt x="1976" y="3549"/>
                      <a:pt x="1976" y="3551"/>
                    </a:cubicBezTo>
                    <a:cubicBezTo>
                      <a:pt x="1929" y="3555"/>
                      <a:pt x="1884" y="3567"/>
                      <a:pt x="1835" y="3570"/>
                    </a:cubicBezTo>
                    <a:cubicBezTo>
                      <a:pt x="1822" y="3571"/>
                      <a:pt x="1809" y="3571"/>
                      <a:pt x="1796" y="3571"/>
                    </a:cubicBezTo>
                    <a:cubicBezTo>
                      <a:pt x="1761" y="3571"/>
                      <a:pt x="1726" y="3568"/>
                      <a:pt x="1691" y="3563"/>
                    </a:cubicBezTo>
                    <a:cubicBezTo>
                      <a:pt x="1674" y="3559"/>
                      <a:pt x="1661" y="3551"/>
                      <a:pt x="1650" y="3540"/>
                    </a:cubicBezTo>
                    <a:cubicBezTo>
                      <a:pt x="1680" y="3531"/>
                      <a:pt x="1712" y="3523"/>
                      <a:pt x="1740" y="3516"/>
                    </a:cubicBezTo>
                    <a:cubicBezTo>
                      <a:pt x="1768" y="3511"/>
                      <a:pt x="1795" y="3501"/>
                      <a:pt x="1822" y="3490"/>
                    </a:cubicBezTo>
                    <a:close/>
                    <a:moveTo>
                      <a:pt x="1719" y="0"/>
                    </a:moveTo>
                    <a:cubicBezTo>
                      <a:pt x="1694" y="0"/>
                      <a:pt x="1670" y="7"/>
                      <a:pt x="1645" y="15"/>
                    </a:cubicBezTo>
                    <a:cubicBezTo>
                      <a:pt x="1575" y="41"/>
                      <a:pt x="1515" y="95"/>
                      <a:pt x="1447" y="118"/>
                    </a:cubicBezTo>
                    <a:cubicBezTo>
                      <a:pt x="1388" y="140"/>
                      <a:pt x="1329" y="171"/>
                      <a:pt x="1274" y="205"/>
                    </a:cubicBezTo>
                    <a:cubicBezTo>
                      <a:pt x="1213" y="239"/>
                      <a:pt x="1162" y="270"/>
                      <a:pt x="1109" y="301"/>
                    </a:cubicBezTo>
                    <a:lnTo>
                      <a:pt x="1107" y="301"/>
                    </a:lnTo>
                    <a:cubicBezTo>
                      <a:pt x="1104" y="301"/>
                      <a:pt x="1101" y="300"/>
                      <a:pt x="1098" y="300"/>
                    </a:cubicBezTo>
                    <a:cubicBezTo>
                      <a:pt x="1097" y="300"/>
                      <a:pt x="1095" y="300"/>
                      <a:pt x="1094" y="301"/>
                    </a:cubicBezTo>
                    <a:cubicBezTo>
                      <a:pt x="1069" y="308"/>
                      <a:pt x="1048" y="322"/>
                      <a:pt x="1023" y="329"/>
                    </a:cubicBezTo>
                    <a:cubicBezTo>
                      <a:pt x="985" y="336"/>
                      <a:pt x="945" y="343"/>
                      <a:pt x="913" y="363"/>
                    </a:cubicBezTo>
                    <a:cubicBezTo>
                      <a:pt x="889" y="377"/>
                      <a:pt x="868" y="392"/>
                      <a:pt x="847" y="407"/>
                    </a:cubicBezTo>
                    <a:cubicBezTo>
                      <a:pt x="826" y="406"/>
                      <a:pt x="799" y="398"/>
                      <a:pt x="778" y="398"/>
                    </a:cubicBezTo>
                    <a:cubicBezTo>
                      <a:pt x="771" y="398"/>
                      <a:pt x="764" y="399"/>
                      <a:pt x="759" y="402"/>
                    </a:cubicBezTo>
                    <a:cubicBezTo>
                      <a:pt x="736" y="416"/>
                      <a:pt x="715" y="433"/>
                      <a:pt x="690" y="449"/>
                    </a:cubicBezTo>
                    <a:cubicBezTo>
                      <a:pt x="667" y="464"/>
                      <a:pt x="674" y="504"/>
                      <a:pt x="655" y="522"/>
                    </a:cubicBezTo>
                    <a:cubicBezTo>
                      <a:pt x="634" y="538"/>
                      <a:pt x="594" y="544"/>
                      <a:pt x="573" y="563"/>
                    </a:cubicBezTo>
                    <a:cubicBezTo>
                      <a:pt x="555" y="583"/>
                      <a:pt x="544" y="607"/>
                      <a:pt x="528" y="627"/>
                    </a:cubicBezTo>
                    <a:cubicBezTo>
                      <a:pt x="510" y="648"/>
                      <a:pt x="480" y="662"/>
                      <a:pt x="463" y="684"/>
                    </a:cubicBezTo>
                    <a:cubicBezTo>
                      <a:pt x="450" y="707"/>
                      <a:pt x="452" y="739"/>
                      <a:pt x="440" y="762"/>
                    </a:cubicBezTo>
                    <a:lnTo>
                      <a:pt x="434" y="778"/>
                    </a:lnTo>
                    <a:cubicBezTo>
                      <a:pt x="390" y="811"/>
                      <a:pt x="324" y="833"/>
                      <a:pt x="290" y="879"/>
                    </a:cubicBezTo>
                    <a:cubicBezTo>
                      <a:pt x="253" y="930"/>
                      <a:pt x="221" y="987"/>
                      <a:pt x="188" y="1044"/>
                    </a:cubicBezTo>
                    <a:cubicBezTo>
                      <a:pt x="158" y="1101"/>
                      <a:pt x="163" y="1171"/>
                      <a:pt x="140" y="1232"/>
                    </a:cubicBezTo>
                    <a:cubicBezTo>
                      <a:pt x="115" y="1289"/>
                      <a:pt x="75" y="1347"/>
                      <a:pt x="56" y="1411"/>
                    </a:cubicBezTo>
                    <a:cubicBezTo>
                      <a:pt x="42" y="1474"/>
                      <a:pt x="35" y="1540"/>
                      <a:pt x="30" y="1605"/>
                    </a:cubicBezTo>
                    <a:cubicBezTo>
                      <a:pt x="22" y="1669"/>
                      <a:pt x="1" y="1735"/>
                      <a:pt x="1" y="1800"/>
                    </a:cubicBezTo>
                    <a:cubicBezTo>
                      <a:pt x="5" y="1866"/>
                      <a:pt x="23" y="1931"/>
                      <a:pt x="34" y="1995"/>
                    </a:cubicBezTo>
                    <a:cubicBezTo>
                      <a:pt x="41" y="2060"/>
                      <a:pt x="67" y="2122"/>
                      <a:pt x="82" y="2185"/>
                    </a:cubicBezTo>
                    <a:cubicBezTo>
                      <a:pt x="97" y="2250"/>
                      <a:pt x="81" y="2323"/>
                      <a:pt x="103" y="2385"/>
                    </a:cubicBezTo>
                    <a:cubicBezTo>
                      <a:pt x="130" y="2461"/>
                      <a:pt x="206" y="2513"/>
                      <a:pt x="249" y="2579"/>
                    </a:cubicBezTo>
                    <a:cubicBezTo>
                      <a:pt x="235" y="2584"/>
                      <a:pt x="220" y="2595"/>
                      <a:pt x="221" y="2597"/>
                    </a:cubicBezTo>
                    <a:cubicBezTo>
                      <a:pt x="239" y="2616"/>
                      <a:pt x="266" y="2627"/>
                      <a:pt x="268" y="2653"/>
                    </a:cubicBezTo>
                    <a:cubicBezTo>
                      <a:pt x="269" y="2682"/>
                      <a:pt x="249" y="2722"/>
                      <a:pt x="246" y="2755"/>
                    </a:cubicBezTo>
                    <a:cubicBezTo>
                      <a:pt x="242" y="2788"/>
                      <a:pt x="218" y="2835"/>
                      <a:pt x="218" y="2865"/>
                    </a:cubicBezTo>
                    <a:cubicBezTo>
                      <a:pt x="218" y="2898"/>
                      <a:pt x="239" y="2915"/>
                      <a:pt x="247" y="2941"/>
                    </a:cubicBezTo>
                    <a:cubicBezTo>
                      <a:pt x="257" y="2968"/>
                      <a:pt x="284" y="2982"/>
                      <a:pt x="298" y="3008"/>
                    </a:cubicBezTo>
                    <a:cubicBezTo>
                      <a:pt x="311" y="3034"/>
                      <a:pt x="309" y="3073"/>
                      <a:pt x="326" y="3098"/>
                    </a:cubicBezTo>
                    <a:cubicBezTo>
                      <a:pt x="344" y="3121"/>
                      <a:pt x="345" y="3158"/>
                      <a:pt x="366" y="3180"/>
                    </a:cubicBezTo>
                    <a:cubicBezTo>
                      <a:pt x="385" y="3202"/>
                      <a:pt x="432" y="3196"/>
                      <a:pt x="452" y="3216"/>
                    </a:cubicBezTo>
                    <a:lnTo>
                      <a:pt x="516" y="3273"/>
                    </a:lnTo>
                    <a:cubicBezTo>
                      <a:pt x="536" y="3292"/>
                      <a:pt x="546" y="3325"/>
                      <a:pt x="568" y="3344"/>
                    </a:cubicBezTo>
                    <a:cubicBezTo>
                      <a:pt x="589" y="3365"/>
                      <a:pt x="605" y="3392"/>
                      <a:pt x="626" y="3410"/>
                    </a:cubicBezTo>
                    <a:cubicBezTo>
                      <a:pt x="648" y="3429"/>
                      <a:pt x="667" y="3454"/>
                      <a:pt x="689" y="3471"/>
                    </a:cubicBezTo>
                    <a:cubicBezTo>
                      <a:pt x="712" y="3489"/>
                      <a:pt x="750" y="3486"/>
                      <a:pt x="770" y="3505"/>
                    </a:cubicBezTo>
                    <a:cubicBezTo>
                      <a:pt x="792" y="3524"/>
                      <a:pt x="806" y="3555"/>
                      <a:pt x="828" y="3575"/>
                    </a:cubicBezTo>
                    <a:cubicBezTo>
                      <a:pt x="850" y="3595"/>
                      <a:pt x="869" y="3621"/>
                      <a:pt x="894" y="3640"/>
                    </a:cubicBezTo>
                    <a:cubicBezTo>
                      <a:pt x="917" y="3658"/>
                      <a:pt x="956" y="3650"/>
                      <a:pt x="981" y="3663"/>
                    </a:cubicBezTo>
                    <a:cubicBezTo>
                      <a:pt x="1011" y="3677"/>
                      <a:pt x="1040" y="3692"/>
                      <a:pt x="1074" y="3695"/>
                    </a:cubicBezTo>
                    <a:cubicBezTo>
                      <a:pt x="1075" y="3695"/>
                      <a:pt x="1076" y="3695"/>
                      <a:pt x="1077" y="3695"/>
                    </a:cubicBezTo>
                    <a:cubicBezTo>
                      <a:pt x="1111" y="3695"/>
                      <a:pt x="1154" y="3672"/>
                      <a:pt x="1187" y="3670"/>
                    </a:cubicBezTo>
                    <a:cubicBezTo>
                      <a:pt x="1224" y="3669"/>
                      <a:pt x="1259" y="3665"/>
                      <a:pt x="1295" y="3657"/>
                    </a:cubicBezTo>
                    <a:cubicBezTo>
                      <a:pt x="1312" y="3653"/>
                      <a:pt x="1331" y="3644"/>
                      <a:pt x="1348" y="3644"/>
                    </a:cubicBezTo>
                    <a:cubicBezTo>
                      <a:pt x="1361" y="3644"/>
                      <a:pt x="1373" y="3649"/>
                      <a:pt x="1380" y="3665"/>
                    </a:cubicBezTo>
                    <a:cubicBezTo>
                      <a:pt x="1380" y="3665"/>
                      <a:pt x="1380" y="3665"/>
                      <a:pt x="1380" y="3665"/>
                    </a:cubicBezTo>
                    <a:cubicBezTo>
                      <a:pt x="1381" y="3665"/>
                      <a:pt x="1389" y="3644"/>
                      <a:pt x="1387" y="3643"/>
                    </a:cubicBezTo>
                    <a:cubicBezTo>
                      <a:pt x="1381" y="3613"/>
                      <a:pt x="1370" y="3607"/>
                      <a:pt x="1354" y="3607"/>
                    </a:cubicBezTo>
                    <a:cubicBezTo>
                      <a:pt x="1349" y="3607"/>
                      <a:pt x="1344" y="3608"/>
                      <a:pt x="1339" y="3608"/>
                    </a:cubicBezTo>
                    <a:cubicBezTo>
                      <a:pt x="1310" y="3613"/>
                      <a:pt x="1276" y="3636"/>
                      <a:pt x="1246" y="3636"/>
                    </a:cubicBezTo>
                    <a:cubicBezTo>
                      <a:pt x="1242" y="3636"/>
                      <a:pt x="1239" y="3635"/>
                      <a:pt x="1235" y="3635"/>
                    </a:cubicBezTo>
                    <a:cubicBezTo>
                      <a:pt x="1208" y="3629"/>
                      <a:pt x="1179" y="3630"/>
                      <a:pt x="1150" y="3628"/>
                    </a:cubicBezTo>
                    <a:cubicBezTo>
                      <a:pt x="1121" y="3624"/>
                      <a:pt x="1094" y="3619"/>
                      <a:pt x="1067" y="3608"/>
                    </a:cubicBezTo>
                    <a:cubicBezTo>
                      <a:pt x="1040" y="3596"/>
                      <a:pt x="1036" y="3542"/>
                      <a:pt x="1014" y="3524"/>
                    </a:cubicBezTo>
                    <a:cubicBezTo>
                      <a:pt x="992" y="3508"/>
                      <a:pt x="966" y="3497"/>
                      <a:pt x="945" y="3475"/>
                    </a:cubicBezTo>
                    <a:cubicBezTo>
                      <a:pt x="926" y="3453"/>
                      <a:pt x="904" y="3435"/>
                      <a:pt x="887" y="3410"/>
                    </a:cubicBezTo>
                    <a:cubicBezTo>
                      <a:pt x="869" y="3387"/>
                      <a:pt x="835" y="3390"/>
                      <a:pt x="818" y="3365"/>
                    </a:cubicBezTo>
                    <a:cubicBezTo>
                      <a:pt x="802" y="3341"/>
                      <a:pt x="818" y="3279"/>
                      <a:pt x="802" y="3259"/>
                    </a:cubicBezTo>
                    <a:cubicBezTo>
                      <a:pt x="785" y="3237"/>
                      <a:pt x="773" y="3222"/>
                      <a:pt x="758" y="3201"/>
                    </a:cubicBezTo>
                    <a:cubicBezTo>
                      <a:pt x="744" y="3182"/>
                      <a:pt x="705" y="3190"/>
                      <a:pt x="692" y="3169"/>
                    </a:cubicBezTo>
                    <a:cubicBezTo>
                      <a:pt x="683" y="3157"/>
                      <a:pt x="681" y="3138"/>
                      <a:pt x="675" y="3118"/>
                    </a:cubicBezTo>
                    <a:cubicBezTo>
                      <a:pt x="682" y="3110"/>
                      <a:pt x="685" y="3101"/>
                      <a:pt x="682" y="3099"/>
                    </a:cubicBezTo>
                    <a:cubicBezTo>
                      <a:pt x="671" y="3091"/>
                      <a:pt x="661" y="3084"/>
                      <a:pt x="649" y="3076"/>
                    </a:cubicBezTo>
                    <a:cubicBezTo>
                      <a:pt x="639" y="3065"/>
                      <a:pt x="627" y="3055"/>
                      <a:pt x="619" y="3043"/>
                    </a:cubicBezTo>
                    <a:cubicBezTo>
                      <a:pt x="605" y="3023"/>
                      <a:pt x="602" y="2993"/>
                      <a:pt x="589" y="2974"/>
                    </a:cubicBezTo>
                    <a:cubicBezTo>
                      <a:pt x="575" y="2955"/>
                      <a:pt x="546" y="2953"/>
                      <a:pt x="532" y="2934"/>
                    </a:cubicBezTo>
                    <a:cubicBezTo>
                      <a:pt x="527" y="2927"/>
                      <a:pt x="518" y="2920"/>
                      <a:pt x="510" y="2916"/>
                    </a:cubicBezTo>
                    <a:cubicBezTo>
                      <a:pt x="491" y="2868"/>
                      <a:pt x="481" y="2816"/>
                      <a:pt x="463" y="2769"/>
                    </a:cubicBezTo>
                    <a:cubicBezTo>
                      <a:pt x="451" y="2725"/>
                      <a:pt x="448" y="2678"/>
                      <a:pt x="443" y="2631"/>
                    </a:cubicBezTo>
                    <a:lnTo>
                      <a:pt x="443" y="2631"/>
                    </a:lnTo>
                    <a:cubicBezTo>
                      <a:pt x="465" y="2678"/>
                      <a:pt x="489" y="2725"/>
                      <a:pt x="522" y="2765"/>
                    </a:cubicBezTo>
                    <a:cubicBezTo>
                      <a:pt x="540" y="2787"/>
                      <a:pt x="561" y="2806"/>
                      <a:pt x="584" y="2823"/>
                    </a:cubicBezTo>
                    <a:cubicBezTo>
                      <a:pt x="593" y="2842"/>
                      <a:pt x="601" y="2858"/>
                      <a:pt x="613" y="2876"/>
                    </a:cubicBezTo>
                    <a:cubicBezTo>
                      <a:pt x="644" y="2927"/>
                      <a:pt x="677" y="2979"/>
                      <a:pt x="712" y="3028"/>
                    </a:cubicBezTo>
                    <a:cubicBezTo>
                      <a:pt x="752" y="3074"/>
                      <a:pt x="807" y="3106"/>
                      <a:pt x="849" y="3151"/>
                    </a:cubicBezTo>
                    <a:cubicBezTo>
                      <a:pt x="889" y="3198"/>
                      <a:pt x="923" y="3253"/>
                      <a:pt x="967" y="3296"/>
                    </a:cubicBezTo>
                    <a:cubicBezTo>
                      <a:pt x="1014" y="3339"/>
                      <a:pt x="1056" y="3387"/>
                      <a:pt x="1110" y="3423"/>
                    </a:cubicBezTo>
                    <a:cubicBezTo>
                      <a:pt x="1162" y="3457"/>
                      <a:pt x="1226" y="3471"/>
                      <a:pt x="1284" y="3494"/>
                    </a:cubicBezTo>
                    <a:cubicBezTo>
                      <a:pt x="1322" y="3523"/>
                      <a:pt x="1359" y="3556"/>
                      <a:pt x="1403" y="3578"/>
                    </a:cubicBezTo>
                    <a:cubicBezTo>
                      <a:pt x="1449" y="3604"/>
                      <a:pt x="1508" y="3600"/>
                      <a:pt x="1556" y="3617"/>
                    </a:cubicBezTo>
                    <a:cubicBezTo>
                      <a:pt x="1607" y="3632"/>
                      <a:pt x="1659" y="3647"/>
                      <a:pt x="1715" y="3647"/>
                    </a:cubicBezTo>
                    <a:cubicBezTo>
                      <a:pt x="1719" y="3647"/>
                      <a:pt x="1724" y="3647"/>
                      <a:pt x="1728" y="3647"/>
                    </a:cubicBezTo>
                    <a:cubicBezTo>
                      <a:pt x="1789" y="3643"/>
                      <a:pt x="1846" y="3611"/>
                      <a:pt x="1901" y="3599"/>
                    </a:cubicBezTo>
                    <a:cubicBezTo>
                      <a:pt x="1943" y="3590"/>
                      <a:pt x="1981" y="3577"/>
                      <a:pt x="2018" y="3559"/>
                    </a:cubicBezTo>
                    <a:cubicBezTo>
                      <a:pt x="2094" y="3577"/>
                      <a:pt x="2170" y="3592"/>
                      <a:pt x="2247" y="3592"/>
                    </a:cubicBezTo>
                    <a:cubicBezTo>
                      <a:pt x="2249" y="3592"/>
                      <a:pt x="2251" y="3592"/>
                      <a:pt x="2252" y="3592"/>
                    </a:cubicBezTo>
                    <a:cubicBezTo>
                      <a:pt x="2343" y="3592"/>
                      <a:pt x="2426" y="3560"/>
                      <a:pt x="2511" y="3542"/>
                    </a:cubicBezTo>
                    <a:cubicBezTo>
                      <a:pt x="2607" y="3522"/>
                      <a:pt x="2701" y="3491"/>
                      <a:pt x="2786" y="3443"/>
                    </a:cubicBezTo>
                    <a:cubicBezTo>
                      <a:pt x="2870" y="3392"/>
                      <a:pt x="2935" y="3315"/>
                      <a:pt x="3002" y="3251"/>
                    </a:cubicBezTo>
                    <a:cubicBezTo>
                      <a:pt x="3060" y="3200"/>
                      <a:pt x="3106" y="3143"/>
                      <a:pt x="3148" y="3081"/>
                    </a:cubicBezTo>
                    <a:cubicBezTo>
                      <a:pt x="3194" y="3050"/>
                      <a:pt x="3236" y="3012"/>
                      <a:pt x="3278" y="2975"/>
                    </a:cubicBezTo>
                    <a:cubicBezTo>
                      <a:pt x="3323" y="2934"/>
                      <a:pt x="3338" y="2869"/>
                      <a:pt x="3375" y="2823"/>
                    </a:cubicBezTo>
                    <a:cubicBezTo>
                      <a:pt x="3415" y="2779"/>
                      <a:pt x="3472" y="2740"/>
                      <a:pt x="3505" y="2686"/>
                    </a:cubicBezTo>
                    <a:cubicBezTo>
                      <a:pt x="3538" y="2634"/>
                      <a:pt x="3557" y="2575"/>
                      <a:pt x="3582" y="2518"/>
                    </a:cubicBezTo>
                    <a:cubicBezTo>
                      <a:pt x="3605" y="2462"/>
                      <a:pt x="3644" y="2407"/>
                      <a:pt x="3657" y="2345"/>
                    </a:cubicBezTo>
                    <a:cubicBezTo>
                      <a:pt x="3674" y="2283"/>
                      <a:pt x="3667" y="2218"/>
                      <a:pt x="3671" y="2156"/>
                    </a:cubicBezTo>
                    <a:cubicBezTo>
                      <a:pt x="3679" y="2095"/>
                      <a:pt x="3667" y="2033"/>
                      <a:pt x="3667" y="1971"/>
                    </a:cubicBezTo>
                    <a:cubicBezTo>
                      <a:pt x="3664" y="1909"/>
                      <a:pt x="3697" y="1844"/>
                      <a:pt x="3688" y="1781"/>
                    </a:cubicBezTo>
                    <a:cubicBezTo>
                      <a:pt x="3695" y="1742"/>
                      <a:pt x="3673" y="1706"/>
                      <a:pt x="3648" y="1671"/>
                    </a:cubicBezTo>
                    <a:cubicBezTo>
                      <a:pt x="3631" y="1627"/>
                      <a:pt x="3611" y="1584"/>
                      <a:pt x="3597" y="1543"/>
                    </a:cubicBezTo>
                    <a:cubicBezTo>
                      <a:pt x="3583" y="1503"/>
                      <a:pt x="3565" y="1466"/>
                      <a:pt x="3546" y="1430"/>
                    </a:cubicBezTo>
                    <a:cubicBezTo>
                      <a:pt x="3542" y="1397"/>
                      <a:pt x="3538" y="1362"/>
                      <a:pt x="3531" y="1329"/>
                    </a:cubicBezTo>
                    <a:cubicBezTo>
                      <a:pt x="3495" y="1152"/>
                      <a:pt x="3406" y="989"/>
                      <a:pt x="3312" y="838"/>
                    </a:cubicBezTo>
                    <a:cubicBezTo>
                      <a:pt x="3221" y="684"/>
                      <a:pt x="3115" y="537"/>
                      <a:pt x="2975" y="420"/>
                    </a:cubicBezTo>
                    <a:cubicBezTo>
                      <a:pt x="2837" y="303"/>
                      <a:pt x="2684" y="198"/>
                      <a:pt x="2512" y="131"/>
                    </a:cubicBezTo>
                    <a:cubicBezTo>
                      <a:pt x="2346" y="66"/>
                      <a:pt x="2167" y="49"/>
                      <a:pt x="1986" y="49"/>
                    </a:cubicBezTo>
                    <a:cubicBezTo>
                      <a:pt x="1978" y="49"/>
                      <a:pt x="1971" y="49"/>
                      <a:pt x="1963" y="49"/>
                    </a:cubicBezTo>
                    <a:cubicBezTo>
                      <a:pt x="1794" y="51"/>
                      <a:pt x="1610" y="89"/>
                      <a:pt x="1451" y="187"/>
                    </a:cubicBezTo>
                    <a:cubicBezTo>
                      <a:pt x="1446" y="175"/>
                      <a:pt x="1439" y="171"/>
                      <a:pt x="1432" y="166"/>
                    </a:cubicBezTo>
                    <a:cubicBezTo>
                      <a:pt x="1482" y="139"/>
                      <a:pt x="1534" y="111"/>
                      <a:pt x="1588" y="85"/>
                    </a:cubicBezTo>
                    <a:cubicBezTo>
                      <a:pt x="1633" y="63"/>
                      <a:pt x="1687" y="35"/>
                      <a:pt x="1740" y="35"/>
                    </a:cubicBezTo>
                    <a:cubicBezTo>
                      <a:pt x="1755" y="35"/>
                      <a:pt x="1770" y="37"/>
                      <a:pt x="1784" y="43"/>
                    </a:cubicBezTo>
                    <a:cubicBezTo>
                      <a:pt x="1785" y="43"/>
                      <a:pt x="1785" y="43"/>
                      <a:pt x="1785" y="43"/>
                    </a:cubicBezTo>
                    <a:cubicBezTo>
                      <a:pt x="1789" y="43"/>
                      <a:pt x="1788" y="21"/>
                      <a:pt x="1784" y="19"/>
                    </a:cubicBezTo>
                    <a:cubicBezTo>
                      <a:pt x="1762" y="5"/>
                      <a:pt x="1740" y="0"/>
                      <a:pt x="1719"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29"/>
              <p:cNvSpPr/>
              <p:nvPr/>
            </p:nvSpPr>
            <p:spPr>
              <a:xfrm>
                <a:off x="1957800" y="4038575"/>
                <a:ext cx="93100" cy="91750"/>
              </a:xfrm>
              <a:custGeom>
                <a:rect b="b" l="l" r="r" t="t"/>
                <a:pathLst>
                  <a:path extrusionOk="0" h="3670" w="3724">
                    <a:moveTo>
                      <a:pt x="2127" y="638"/>
                    </a:moveTo>
                    <a:lnTo>
                      <a:pt x="2127" y="638"/>
                    </a:lnTo>
                    <a:cubicBezTo>
                      <a:pt x="2182" y="657"/>
                      <a:pt x="2236" y="676"/>
                      <a:pt x="2288" y="701"/>
                    </a:cubicBezTo>
                    <a:cubicBezTo>
                      <a:pt x="2278" y="702"/>
                      <a:pt x="2270" y="705"/>
                      <a:pt x="2259" y="706"/>
                    </a:cubicBezTo>
                    <a:cubicBezTo>
                      <a:pt x="2217" y="682"/>
                      <a:pt x="2171" y="658"/>
                      <a:pt x="2127" y="638"/>
                    </a:cubicBezTo>
                    <a:close/>
                    <a:moveTo>
                      <a:pt x="1597" y="770"/>
                    </a:moveTo>
                    <a:cubicBezTo>
                      <a:pt x="1703" y="771"/>
                      <a:pt x="1817" y="793"/>
                      <a:pt x="1930" y="826"/>
                    </a:cubicBezTo>
                    <a:cubicBezTo>
                      <a:pt x="1917" y="836"/>
                      <a:pt x="1901" y="843"/>
                      <a:pt x="1886" y="852"/>
                    </a:cubicBezTo>
                    <a:cubicBezTo>
                      <a:pt x="1750" y="814"/>
                      <a:pt x="1610" y="790"/>
                      <a:pt x="1465" y="789"/>
                    </a:cubicBezTo>
                    <a:cubicBezTo>
                      <a:pt x="1506" y="778"/>
                      <a:pt x="1549" y="770"/>
                      <a:pt x="1597" y="770"/>
                    </a:cubicBezTo>
                    <a:close/>
                    <a:moveTo>
                      <a:pt x="1992" y="844"/>
                    </a:moveTo>
                    <a:cubicBezTo>
                      <a:pt x="2011" y="851"/>
                      <a:pt x="2031" y="852"/>
                      <a:pt x="2050" y="861"/>
                    </a:cubicBezTo>
                    <a:cubicBezTo>
                      <a:pt x="2068" y="870"/>
                      <a:pt x="2087" y="880"/>
                      <a:pt x="2105" y="888"/>
                    </a:cubicBezTo>
                    <a:cubicBezTo>
                      <a:pt x="2080" y="891"/>
                      <a:pt x="2057" y="892"/>
                      <a:pt x="2031" y="898"/>
                    </a:cubicBezTo>
                    <a:cubicBezTo>
                      <a:pt x="2005" y="888"/>
                      <a:pt x="1978" y="878"/>
                      <a:pt x="1951" y="870"/>
                    </a:cubicBezTo>
                    <a:lnTo>
                      <a:pt x="1992" y="844"/>
                    </a:lnTo>
                    <a:close/>
                    <a:moveTo>
                      <a:pt x="2170" y="934"/>
                    </a:moveTo>
                    <a:cubicBezTo>
                      <a:pt x="2177" y="934"/>
                      <a:pt x="2183" y="934"/>
                      <a:pt x="2190" y="935"/>
                    </a:cubicBezTo>
                    <a:cubicBezTo>
                      <a:pt x="2247" y="969"/>
                      <a:pt x="2300" y="1008"/>
                      <a:pt x="2354" y="1046"/>
                    </a:cubicBezTo>
                    <a:cubicBezTo>
                      <a:pt x="2300" y="1012"/>
                      <a:pt x="2245" y="982"/>
                      <a:pt x="2189" y="957"/>
                    </a:cubicBezTo>
                    <a:cubicBezTo>
                      <a:pt x="2170" y="949"/>
                      <a:pt x="2149" y="942"/>
                      <a:pt x="2128" y="935"/>
                    </a:cubicBezTo>
                    <a:cubicBezTo>
                      <a:pt x="2142" y="935"/>
                      <a:pt x="2156" y="934"/>
                      <a:pt x="2170" y="934"/>
                    </a:cubicBezTo>
                    <a:close/>
                    <a:moveTo>
                      <a:pt x="2356" y="726"/>
                    </a:moveTo>
                    <a:cubicBezTo>
                      <a:pt x="2483" y="789"/>
                      <a:pt x="2605" y="863"/>
                      <a:pt x="2724" y="939"/>
                    </a:cubicBezTo>
                    <a:cubicBezTo>
                      <a:pt x="2741" y="950"/>
                      <a:pt x="2759" y="964"/>
                      <a:pt x="2775" y="976"/>
                    </a:cubicBezTo>
                    <a:cubicBezTo>
                      <a:pt x="2781" y="983"/>
                      <a:pt x="2784" y="991"/>
                      <a:pt x="2789" y="998"/>
                    </a:cubicBezTo>
                    <a:cubicBezTo>
                      <a:pt x="2793" y="1020"/>
                      <a:pt x="2793" y="1044"/>
                      <a:pt x="2789" y="1064"/>
                    </a:cubicBezTo>
                    <a:cubicBezTo>
                      <a:pt x="2667" y="942"/>
                      <a:pt x="2518" y="848"/>
                      <a:pt x="2371" y="764"/>
                    </a:cubicBezTo>
                    <a:cubicBezTo>
                      <a:pt x="2350" y="752"/>
                      <a:pt x="2328" y="741"/>
                      <a:pt x="2307" y="730"/>
                    </a:cubicBezTo>
                    <a:cubicBezTo>
                      <a:pt x="2322" y="728"/>
                      <a:pt x="2339" y="727"/>
                      <a:pt x="2356" y="726"/>
                    </a:cubicBezTo>
                    <a:close/>
                    <a:moveTo>
                      <a:pt x="1454" y="1088"/>
                    </a:moveTo>
                    <a:lnTo>
                      <a:pt x="1454" y="1088"/>
                    </a:lnTo>
                    <a:cubicBezTo>
                      <a:pt x="1440" y="1090"/>
                      <a:pt x="1427" y="1093"/>
                      <a:pt x="1413" y="1095"/>
                    </a:cubicBezTo>
                    <a:cubicBezTo>
                      <a:pt x="1399" y="1097"/>
                      <a:pt x="1384" y="1101"/>
                      <a:pt x="1370" y="1104"/>
                    </a:cubicBezTo>
                    <a:cubicBezTo>
                      <a:pt x="1369" y="1100"/>
                      <a:pt x="1369" y="1097"/>
                      <a:pt x="1366" y="1093"/>
                    </a:cubicBezTo>
                    <a:cubicBezTo>
                      <a:pt x="1396" y="1089"/>
                      <a:pt x="1425" y="1089"/>
                      <a:pt x="1454" y="1088"/>
                    </a:cubicBezTo>
                    <a:close/>
                    <a:moveTo>
                      <a:pt x="2817" y="1045"/>
                    </a:moveTo>
                    <a:cubicBezTo>
                      <a:pt x="2830" y="1067"/>
                      <a:pt x="2845" y="1088"/>
                      <a:pt x="2858" y="1111"/>
                    </a:cubicBezTo>
                    <a:cubicBezTo>
                      <a:pt x="2858" y="1111"/>
                      <a:pt x="2858" y="1111"/>
                      <a:pt x="2858" y="1111"/>
                    </a:cubicBezTo>
                    <a:lnTo>
                      <a:pt x="2858" y="1111"/>
                    </a:lnTo>
                    <a:cubicBezTo>
                      <a:pt x="2843" y="1099"/>
                      <a:pt x="2828" y="1090"/>
                      <a:pt x="2811" y="1078"/>
                    </a:cubicBezTo>
                    <a:cubicBezTo>
                      <a:pt x="2815" y="1070"/>
                      <a:pt x="2815" y="1057"/>
                      <a:pt x="2817" y="1045"/>
                    </a:cubicBezTo>
                    <a:close/>
                    <a:moveTo>
                      <a:pt x="1327" y="1099"/>
                    </a:moveTo>
                    <a:cubicBezTo>
                      <a:pt x="1329" y="1104"/>
                      <a:pt x="1329" y="1108"/>
                      <a:pt x="1330" y="1112"/>
                    </a:cubicBezTo>
                    <a:cubicBezTo>
                      <a:pt x="1220" y="1134"/>
                      <a:pt x="1111" y="1169"/>
                      <a:pt x="1007" y="1217"/>
                    </a:cubicBezTo>
                    <a:cubicBezTo>
                      <a:pt x="1014" y="1203"/>
                      <a:pt x="1021" y="1188"/>
                      <a:pt x="1027" y="1174"/>
                    </a:cubicBezTo>
                    <a:cubicBezTo>
                      <a:pt x="1081" y="1152"/>
                      <a:pt x="1136" y="1133"/>
                      <a:pt x="1194" y="1121"/>
                    </a:cubicBezTo>
                    <a:cubicBezTo>
                      <a:pt x="1238" y="1111"/>
                      <a:pt x="1282" y="1106"/>
                      <a:pt x="1327" y="1099"/>
                    </a:cubicBezTo>
                    <a:close/>
                    <a:moveTo>
                      <a:pt x="1680" y="1279"/>
                    </a:moveTo>
                    <a:cubicBezTo>
                      <a:pt x="1706" y="1280"/>
                      <a:pt x="1731" y="1284"/>
                      <a:pt x="1757" y="1286"/>
                    </a:cubicBezTo>
                    <a:cubicBezTo>
                      <a:pt x="1722" y="1294"/>
                      <a:pt x="1692" y="1308"/>
                      <a:pt x="1662" y="1320"/>
                    </a:cubicBezTo>
                    <a:cubicBezTo>
                      <a:pt x="1666" y="1306"/>
                      <a:pt x="1667" y="1293"/>
                      <a:pt x="1672" y="1279"/>
                    </a:cubicBezTo>
                    <a:close/>
                    <a:moveTo>
                      <a:pt x="971" y="1359"/>
                    </a:moveTo>
                    <a:lnTo>
                      <a:pt x="971" y="1359"/>
                    </a:lnTo>
                    <a:cubicBezTo>
                      <a:pt x="963" y="1363"/>
                      <a:pt x="952" y="1370"/>
                      <a:pt x="944" y="1375"/>
                    </a:cubicBezTo>
                    <a:cubicBezTo>
                      <a:pt x="945" y="1371"/>
                      <a:pt x="945" y="1368"/>
                      <a:pt x="946" y="1364"/>
                    </a:cubicBezTo>
                    <a:cubicBezTo>
                      <a:pt x="953" y="1362"/>
                      <a:pt x="963" y="1360"/>
                      <a:pt x="971" y="1359"/>
                    </a:cubicBezTo>
                    <a:close/>
                    <a:moveTo>
                      <a:pt x="1838" y="1298"/>
                    </a:moveTo>
                    <a:cubicBezTo>
                      <a:pt x="1871" y="1304"/>
                      <a:pt x="1901" y="1308"/>
                      <a:pt x="1933" y="1322"/>
                    </a:cubicBezTo>
                    <a:cubicBezTo>
                      <a:pt x="2006" y="1353"/>
                      <a:pt x="2061" y="1417"/>
                      <a:pt x="2115" y="1466"/>
                    </a:cubicBezTo>
                    <a:cubicBezTo>
                      <a:pt x="2061" y="1437"/>
                      <a:pt x="2005" y="1415"/>
                      <a:pt x="1948" y="1396"/>
                    </a:cubicBezTo>
                    <a:cubicBezTo>
                      <a:pt x="1871" y="1373"/>
                      <a:pt x="1790" y="1353"/>
                      <a:pt x="1707" y="1346"/>
                    </a:cubicBezTo>
                    <a:cubicBezTo>
                      <a:pt x="1750" y="1327"/>
                      <a:pt x="1791" y="1311"/>
                      <a:pt x="1838" y="1298"/>
                    </a:cubicBezTo>
                    <a:close/>
                    <a:moveTo>
                      <a:pt x="3137" y="585"/>
                    </a:moveTo>
                    <a:lnTo>
                      <a:pt x="3137" y="585"/>
                    </a:lnTo>
                    <a:cubicBezTo>
                      <a:pt x="3151" y="596"/>
                      <a:pt x="3165" y="607"/>
                      <a:pt x="3176" y="623"/>
                    </a:cubicBezTo>
                    <a:cubicBezTo>
                      <a:pt x="3231" y="680"/>
                      <a:pt x="3283" y="741"/>
                      <a:pt x="3330" y="806"/>
                    </a:cubicBezTo>
                    <a:cubicBezTo>
                      <a:pt x="3375" y="872"/>
                      <a:pt x="3414" y="946"/>
                      <a:pt x="3441" y="1023"/>
                    </a:cubicBezTo>
                    <a:cubicBezTo>
                      <a:pt x="3469" y="1104"/>
                      <a:pt x="3441" y="1195"/>
                      <a:pt x="3448" y="1273"/>
                    </a:cubicBezTo>
                    <a:cubicBezTo>
                      <a:pt x="3455" y="1355"/>
                      <a:pt x="3462" y="1434"/>
                      <a:pt x="3448" y="1514"/>
                    </a:cubicBezTo>
                    <a:cubicBezTo>
                      <a:pt x="3447" y="1527"/>
                      <a:pt x="3443" y="1538"/>
                      <a:pt x="3441" y="1549"/>
                    </a:cubicBezTo>
                    <a:cubicBezTo>
                      <a:pt x="3415" y="1477"/>
                      <a:pt x="3382" y="1408"/>
                      <a:pt x="3345" y="1342"/>
                    </a:cubicBezTo>
                    <a:cubicBezTo>
                      <a:pt x="3353" y="1312"/>
                      <a:pt x="3360" y="1279"/>
                      <a:pt x="3357" y="1249"/>
                    </a:cubicBezTo>
                    <a:cubicBezTo>
                      <a:pt x="3348" y="1187"/>
                      <a:pt x="3327" y="1128"/>
                      <a:pt x="3316" y="1067"/>
                    </a:cubicBezTo>
                    <a:cubicBezTo>
                      <a:pt x="3304" y="1005"/>
                      <a:pt x="3283" y="947"/>
                      <a:pt x="3262" y="885"/>
                    </a:cubicBezTo>
                    <a:cubicBezTo>
                      <a:pt x="3243" y="823"/>
                      <a:pt x="3192" y="778"/>
                      <a:pt x="3165" y="722"/>
                    </a:cubicBezTo>
                    <a:cubicBezTo>
                      <a:pt x="3147" y="684"/>
                      <a:pt x="3147" y="631"/>
                      <a:pt x="3137" y="585"/>
                    </a:cubicBezTo>
                    <a:close/>
                    <a:moveTo>
                      <a:pt x="2474" y="1133"/>
                    </a:moveTo>
                    <a:lnTo>
                      <a:pt x="2474" y="1133"/>
                    </a:lnTo>
                    <a:cubicBezTo>
                      <a:pt x="2622" y="1238"/>
                      <a:pt x="2788" y="1341"/>
                      <a:pt x="2876" y="1505"/>
                    </a:cubicBezTo>
                    <a:cubicBezTo>
                      <a:pt x="2891" y="1532"/>
                      <a:pt x="2903" y="1562"/>
                      <a:pt x="2914" y="1593"/>
                    </a:cubicBezTo>
                    <a:cubicBezTo>
                      <a:pt x="2903" y="1569"/>
                      <a:pt x="2891" y="1546"/>
                      <a:pt x="2877" y="1525"/>
                    </a:cubicBezTo>
                    <a:cubicBezTo>
                      <a:pt x="2811" y="1421"/>
                      <a:pt x="2717" y="1341"/>
                      <a:pt x="2617" y="1279"/>
                    </a:cubicBezTo>
                    <a:cubicBezTo>
                      <a:pt x="2574" y="1225"/>
                      <a:pt x="2526" y="1177"/>
                      <a:pt x="2474" y="1133"/>
                    </a:cubicBezTo>
                    <a:close/>
                    <a:moveTo>
                      <a:pt x="1600" y="1655"/>
                    </a:moveTo>
                    <a:lnTo>
                      <a:pt x="1600" y="1666"/>
                    </a:lnTo>
                    <a:cubicBezTo>
                      <a:pt x="1526" y="1689"/>
                      <a:pt x="1457" y="1725"/>
                      <a:pt x="1403" y="1772"/>
                    </a:cubicBezTo>
                    <a:cubicBezTo>
                      <a:pt x="1380" y="1788"/>
                      <a:pt x="1359" y="1810"/>
                      <a:pt x="1341" y="1835"/>
                    </a:cubicBezTo>
                    <a:cubicBezTo>
                      <a:pt x="1336" y="1836"/>
                      <a:pt x="1329" y="1838"/>
                      <a:pt x="1323" y="1840"/>
                    </a:cubicBezTo>
                    <a:cubicBezTo>
                      <a:pt x="1325" y="1836"/>
                      <a:pt x="1325" y="1831"/>
                      <a:pt x="1327" y="1828"/>
                    </a:cubicBezTo>
                    <a:cubicBezTo>
                      <a:pt x="1329" y="1824"/>
                      <a:pt x="1330" y="1821"/>
                      <a:pt x="1334" y="1817"/>
                    </a:cubicBezTo>
                    <a:cubicBezTo>
                      <a:pt x="1385" y="1734"/>
                      <a:pt x="1469" y="1697"/>
                      <a:pt x="1556" y="1670"/>
                    </a:cubicBezTo>
                    <a:cubicBezTo>
                      <a:pt x="1570" y="1666"/>
                      <a:pt x="1585" y="1662"/>
                      <a:pt x="1600" y="1655"/>
                    </a:cubicBezTo>
                    <a:close/>
                    <a:moveTo>
                      <a:pt x="657" y="1666"/>
                    </a:moveTo>
                    <a:cubicBezTo>
                      <a:pt x="657" y="1686"/>
                      <a:pt x="656" y="1707"/>
                      <a:pt x="656" y="1726"/>
                    </a:cubicBezTo>
                    <a:cubicBezTo>
                      <a:pt x="656" y="1766"/>
                      <a:pt x="660" y="1806"/>
                      <a:pt x="664" y="1845"/>
                    </a:cubicBezTo>
                    <a:cubicBezTo>
                      <a:pt x="657" y="1861"/>
                      <a:pt x="653" y="1876"/>
                      <a:pt x="648" y="1891"/>
                    </a:cubicBezTo>
                    <a:cubicBezTo>
                      <a:pt x="644" y="1814"/>
                      <a:pt x="648" y="1739"/>
                      <a:pt x="657" y="1666"/>
                    </a:cubicBezTo>
                    <a:close/>
                    <a:moveTo>
                      <a:pt x="3573" y="1704"/>
                    </a:moveTo>
                    <a:cubicBezTo>
                      <a:pt x="3573" y="1706"/>
                      <a:pt x="3575" y="1707"/>
                      <a:pt x="3575" y="1707"/>
                    </a:cubicBezTo>
                    <a:cubicBezTo>
                      <a:pt x="3580" y="1754"/>
                      <a:pt x="3593" y="1801"/>
                      <a:pt x="3594" y="1849"/>
                    </a:cubicBezTo>
                    <a:cubicBezTo>
                      <a:pt x="3600" y="1897"/>
                      <a:pt x="3594" y="1945"/>
                      <a:pt x="3587" y="1992"/>
                    </a:cubicBezTo>
                    <a:cubicBezTo>
                      <a:pt x="3584" y="2007"/>
                      <a:pt x="3575" y="2021"/>
                      <a:pt x="3565" y="2033"/>
                    </a:cubicBezTo>
                    <a:cubicBezTo>
                      <a:pt x="3556" y="2001"/>
                      <a:pt x="3547" y="1971"/>
                      <a:pt x="3540" y="1941"/>
                    </a:cubicBezTo>
                    <a:cubicBezTo>
                      <a:pt x="3535" y="1913"/>
                      <a:pt x="3525" y="1886"/>
                      <a:pt x="3514" y="1861"/>
                    </a:cubicBezTo>
                    <a:cubicBezTo>
                      <a:pt x="3538" y="1810"/>
                      <a:pt x="3558" y="1759"/>
                      <a:pt x="3573" y="1704"/>
                    </a:cubicBezTo>
                    <a:close/>
                    <a:moveTo>
                      <a:pt x="2485" y="1501"/>
                    </a:moveTo>
                    <a:cubicBezTo>
                      <a:pt x="2576" y="1640"/>
                      <a:pt x="2603" y="1816"/>
                      <a:pt x="2581" y="1953"/>
                    </a:cubicBezTo>
                    <a:cubicBezTo>
                      <a:pt x="2577" y="1982"/>
                      <a:pt x="2570" y="2014"/>
                      <a:pt x="2561" y="2047"/>
                    </a:cubicBezTo>
                    <a:cubicBezTo>
                      <a:pt x="2562" y="2006"/>
                      <a:pt x="2563" y="1962"/>
                      <a:pt x="2563" y="1920"/>
                    </a:cubicBezTo>
                    <a:cubicBezTo>
                      <a:pt x="2563" y="1828"/>
                      <a:pt x="2570" y="1728"/>
                      <a:pt x="2543" y="1630"/>
                    </a:cubicBezTo>
                    <a:cubicBezTo>
                      <a:pt x="2529" y="1586"/>
                      <a:pt x="2508" y="1542"/>
                      <a:pt x="2485" y="1501"/>
                    </a:cubicBezTo>
                    <a:close/>
                    <a:moveTo>
                      <a:pt x="1780" y="1610"/>
                    </a:moveTo>
                    <a:cubicBezTo>
                      <a:pt x="1801" y="1610"/>
                      <a:pt x="1822" y="1613"/>
                      <a:pt x="1844" y="1618"/>
                    </a:cubicBezTo>
                    <a:cubicBezTo>
                      <a:pt x="1943" y="1640"/>
                      <a:pt x="2039" y="1686"/>
                      <a:pt x="2112" y="1754"/>
                    </a:cubicBezTo>
                    <a:cubicBezTo>
                      <a:pt x="2123" y="1765"/>
                      <a:pt x="2133" y="1777"/>
                      <a:pt x="2142" y="1788"/>
                    </a:cubicBezTo>
                    <a:cubicBezTo>
                      <a:pt x="2123" y="1784"/>
                      <a:pt x="2102" y="1783"/>
                      <a:pt x="2082" y="1783"/>
                    </a:cubicBezTo>
                    <a:cubicBezTo>
                      <a:pt x="2019" y="1783"/>
                      <a:pt x="1954" y="1802"/>
                      <a:pt x="1899" y="1849"/>
                    </a:cubicBezTo>
                    <a:cubicBezTo>
                      <a:pt x="1861" y="1832"/>
                      <a:pt x="1822" y="1821"/>
                      <a:pt x="1782" y="1821"/>
                    </a:cubicBezTo>
                    <a:cubicBezTo>
                      <a:pt x="1774" y="1821"/>
                      <a:pt x="1765" y="1822"/>
                      <a:pt x="1757" y="1823"/>
                    </a:cubicBezTo>
                    <a:cubicBezTo>
                      <a:pt x="1696" y="1829"/>
                      <a:pt x="1654" y="1865"/>
                      <a:pt x="1618" y="1897"/>
                    </a:cubicBezTo>
                    <a:cubicBezTo>
                      <a:pt x="1612" y="1896"/>
                      <a:pt x="1605" y="1896"/>
                      <a:pt x="1599" y="1896"/>
                    </a:cubicBezTo>
                    <a:cubicBezTo>
                      <a:pt x="1575" y="1896"/>
                      <a:pt x="1551" y="1901"/>
                      <a:pt x="1528" y="1904"/>
                    </a:cubicBezTo>
                    <a:cubicBezTo>
                      <a:pt x="1480" y="1915"/>
                      <a:pt x="1446" y="1949"/>
                      <a:pt x="1407" y="1978"/>
                    </a:cubicBezTo>
                    <a:cubicBezTo>
                      <a:pt x="1378" y="1999"/>
                      <a:pt x="1338" y="2021"/>
                      <a:pt x="1314" y="2052"/>
                    </a:cubicBezTo>
                    <a:cubicBezTo>
                      <a:pt x="1314" y="2051"/>
                      <a:pt x="1314" y="2050"/>
                      <a:pt x="1311" y="2048"/>
                    </a:cubicBezTo>
                    <a:cubicBezTo>
                      <a:pt x="1327" y="1974"/>
                      <a:pt x="1358" y="1909"/>
                      <a:pt x="1400" y="1858"/>
                    </a:cubicBezTo>
                    <a:cubicBezTo>
                      <a:pt x="1445" y="1849"/>
                      <a:pt x="1491" y="1841"/>
                      <a:pt x="1536" y="1841"/>
                    </a:cubicBezTo>
                    <a:cubicBezTo>
                      <a:pt x="1571" y="1841"/>
                      <a:pt x="1605" y="1846"/>
                      <a:pt x="1637" y="1858"/>
                    </a:cubicBezTo>
                    <a:cubicBezTo>
                      <a:pt x="1637" y="1858"/>
                      <a:pt x="1637" y="1859"/>
                      <a:pt x="1638" y="1859"/>
                    </a:cubicBezTo>
                    <a:cubicBezTo>
                      <a:pt x="1640" y="1859"/>
                      <a:pt x="1645" y="1838"/>
                      <a:pt x="1641" y="1835"/>
                    </a:cubicBezTo>
                    <a:cubicBezTo>
                      <a:pt x="1604" y="1809"/>
                      <a:pt x="1564" y="1802"/>
                      <a:pt x="1523" y="1802"/>
                    </a:cubicBezTo>
                    <a:cubicBezTo>
                      <a:pt x="1502" y="1802"/>
                      <a:pt x="1482" y="1804"/>
                      <a:pt x="1461" y="1806"/>
                    </a:cubicBezTo>
                    <a:cubicBezTo>
                      <a:pt x="1501" y="1774"/>
                      <a:pt x="1544" y="1750"/>
                      <a:pt x="1596" y="1733"/>
                    </a:cubicBezTo>
                    <a:lnTo>
                      <a:pt x="1596" y="1733"/>
                    </a:lnTo>
                    <a:cubicBezTo>
                      <a:pt x="1593" y="1755"/>
                      <a:pt x="1593" y="1780"/>
                      <a:pt x="1589" y="1801"/>
                    </a:cubicBezTo>
                    <a:cubicBezTo>
                      <a:pt x="1587" y="1805"/>
                      <a:pt x="1595" y="1807"/>
                      <a:pt x="1603" y="1807"/>
                    </a:cubicBezTo>
                    <a:cubicBezTo>
                      <a:pt x="1607" y="1807"/>
                      <a:pt x="1612" y="1806"/>
                      <a:pt x="1612" y="1803"/>
                    </a:cubicBezTo>
                    <a:cubicBezTo>
                      <a:pt x="1621" y="1776"/>
                      <a:pt x="1626" y="1747"/>
                      <a:pt x="1632" y="1719"/>
                    </a:cubicBezTo>
                    <a:cubicBezTo>
                      <a:pt x="1676" y="1708"/>
                      <a:pt x="1723" y="1702"/>
                      <a:pt x="1768" y="1702"/>
                    </a:cubicBezTo>
                    <a:cubicBezTo>
                      <a:pt x="1834" y="1702"/>
                      <a:pt x="1898" y="1714"/>
                      <a:pt x="1955" y="1740"/>
                    </a:cubicBezTo>
                    <a:cubicBezTo>
                      <a:pt x="1957" y="1741"/>
                      <a:pt x="1959" y="1741"/>
                      <a:pt x="1961" y="1741"/>
                    </a:cubicBezTo>
                    <a:cubicBezTo>
                      <a:pt x="1980" y="1741"/>
                      <a:pt x="2001" y="1706"/>
                      <a:pt x="1978" y="1693"/>
                    </a:cubicBezTo>
                    <a:cubicBezTo>
                      <a:pt x="1913" y="1655"/>
                      <a:pt x="1837" y="1639"/>
                      <a:pt x="1760" y="1639"/>
                    </a:cubicBezTo>
                    <a:cubicBezTo>
                      <a:pt x="1719" y="1639"/>
                      <a:pt x="1678" y="1643"/>
                      <a:pt x="1639" y="1652"/>
                    </a:cubicBezTo>
                    <a:lnTo>
                      <a:pt x="1639" y="1637"/>
                    </a:lnTo>
                    <a:cubicBezTo>
                      <a:pt x="1683" y="1622"/>
                      <a:pt x="1731" y="1610"/>
                      <a:pt x="1780" y="1610"/>
                    </a:cubicBezTo>
                    <a:close/>
                    <a:moveTo>
                      <a:pt x="1630" y="1280"/>
                    </a:moveTo>
                    <a:lnTo>
                      <a:pt x="1630" y="1280"/>
                    </a:lnTo>
                    <a:cubicBezTo>
                      <a:pt x="1626" y="1294"/>
                      <a:pt x="1621" y="1308"/>
                      <a:pt x="1619" y="1324"/>
                    </a:cubicBezTo>
                    <a:cubicBezTo>
                      <a:pt x="1618" y="1329"/>
                      <a:pt x="1618" y="1334"/>
                      <a:pt x="1618" y="1338"/>
                    </a:cubicBezTo>
                    <a:cubicBezTo>
                      <a:pt x="1612" y="1341"/>
                      <a:pt x="1610" y="1345"/>
                      <a:pt x="1604" y="1346"/>
                    </a:cubicBezTo>
                    <a:cubicBezTo>
                      <a:pt x="1589" y="1348"/>
                      <a:pt x="1572" y="1348"/>
                      <a:pt x="1557" y="1349"/>
                    </a:cubicBezTo>
                    <a:cubicBezTo>
                      <a:pt x="1418" y="1375"/>
                      <a:pt x="1293" y="1456"/>
                      <a:pt x="1193" y="1560"/>
                    </a:cubicBezTo>
                    <a:cubicBezTo>
                      <a:pt x="1094" y="1663"/>
                      <a:pt x="1040" y="1801"/>
                      <a:pt x="1029" y="1945"/>
                    </a:cubicBezTo>
                    <a:cubicBezTo>
                      <a:pt x="1027" y="1959"/>
                      <a:pt x="1027" y="1974"/>
                      <a:pt x="1027" y="1988"/>
                    </a:cubicBezTo>
                    <a:cubicBezTo>
                      <a:pt x="1008" y="2006"/>
                      <a:pt x="986" y="2022"/>
                      <a:pt x="971" y="2043"/>
                    </a:cubicBezTo>
                    <a:cubicBezTo>
                      <a:pt x="959" y="2058"/>
                      <a:pt x="952" y="2076"/>
                      <a:pt x="944" y="2092"/>
                    </a:cubicBezTo>
                    <a:cubicBezTo>
                      <a:pt x="937" y="2070"/>
                      <a:pt x="931" y="2048"/>
                      <a:pt x="926" y="2026"/>
                    </a:cubicBezTo>
                    <a:cubicBezTo>
                      <a:pt x="944" y="1953"/>
                      <a:pt x="970" y="1883"/>
                      <a:pt x="999" y="1816"/>
                    </a:cubicBezTo>
                    <a:cubicBezTo>
                      <a:pt x="1026" y="1754"/>
                      <a:pt x="1055" y="1690"/>
                      <a:pt x="1091" y="1629"/>
                    </a:cubicBezTo>
                    <a:cubicBezTo>
                      <a:pt x="1129" y="1594"/>
                      <a:pt x="1166" y="1561"/>
                      <a:pt x="1204" y="1528"/>
                    </a:cubicBezTo>
                    <a:cubicBezTo>
                      <a:pt x="1294" y="1443"/>
                      <a:pt x="1391" y="1341"/>
                      <a:pt x="1522" y="1290"/>
                    </a:cubicBezTo>
                    <a:cubicBezTo>
                      <a:pt x="1557" y="1284"/>
                      <a:pt x="1593" y="1283"/>
                      <a:pt x="1630" y="1280"/>
                    </a:cubicBezTo>
                    <a:close/>
                    <a:moveTo>
                      <a:pt x="1133" y="605"/>
                    </a:moveTo>
                    <a:lnTo>
                      <a:pt x="1133" y="605"/>
                    </a:lnTo>
                    <a:cubicBezTo>
                      <a:pt x="1005" y="694"/>
                      <a:pt x="924" y="814"/>
                      <a:pt x="861" y="940"/>
                    </a:cubicBezTo>
                    <a:cubicBezTo>
                      <a:pt x="737" y="1016"/>
                      <a:pt x="627" y="1115"/>
                      <a:pt x="547" y="1239"/>
                    </a:cubicBezTo>
                    <a:cubicBezTo>
                      <a:pt x="423" y="1433"/>
                      <a:pt x="396" y="1651"/>
                      <a:pt x="401" y="1858"/>
                    </a:cubicBezTo>
                    <a:cubicBezTo>
                      <a:pt x="382" y="1938"/>
                      <a:pt x="375" y="2022"/>
                      <a:pt x="386" y="2105"/>
                    </a:cubicBezTo>
                    <a:cubicBezTo>
                      <a:pt x="378" y="2063"/>
                      <a:pt x="368" y="2022"/>
                      <a:pt x="361" y="1979"/>
                    </a:cubicBezTo>
                    <a:cubicBezTo>
                      <a:pt x="319" y="1697"/>
                      <a:pt x="305" y="1384"/>
                      <a:pt x="456" y="1111"/>
                    </a:cubicBezTo>
                    <a:cubicBezTo>
                      <a:pt x="594" y="865"/>
                      <a:pt x="842" y="686"/>
                      <a:pt x="1113" y="610"/>
                    </a:cubicBezTo>
                    <a:lnTo>
                      <a:pt x="1133" y="605"/>
                    </a:lnTo>
                    <a:close/>
                    <a:moveTo>
                      <a:pt x="1026" y="2066"/>
                    </a:moveTo>
                    <a:cubicBezTo>
                      <a:pt x="1029" y="2149"/>
                      <a:pt x="1049" y="2231"/>
                      <a:pt x="1091" y="2304"/>
                    </a:cubicBezTo>
                    <a:cubicBezTo>
                      <a:pt x="1083" y="2310"/>
                      <a:pt x="1076" y="2312"/>
                      <a:pt x="1067" y="2315"/>
                    </a:cubicBezTo>
                    <a:cubicBezTo>
                      <a:pt x="1036" y="2281"/>
                      <a:pt x="1008" y="2242"/>
                      <a:pt x="988" y="2201"/>
                    </a:cubicBezTo>
                    <a:lnTo>
                      <a:pt x="988" y="2180"/>
                    </a:lnTo>
                    <a:cubicBezTo>
                      <a:pt x="992" y="2150"/>
                      <a:pt x="1004" y="2107"/>
                      <a:pt x="1026" y="2066"/>
                    </a:cubicBezTo>
                    <a:close/>
                    <a:moveTo>
                      <a:pt x="1610" y="374"/>
                    </a:moveTo>
                    <a:cubicBezTo>
                      <a:pt x="1718" y="374"/>
                      <a:pt x="1825" y="384"/>
                      <a:pt x="1929" y="408"/>
                    </a:cubicBezTo>
                    <a:cubicBezTo>
                      <a:pt x="2060" y="439"/>
                      <a:pt x="2203" y="453"/>
                      <a:pt x="2325" y="522"/>
                    </a:cubicBezTo>
                    <a:cubicBezTo>
                      <a:pt x="2364" y="544"/>
                      <a:pt x="2398" y="570"/>
                      <a:pt x="2433" y="599"/>
                    </a:cubicBezTo>
                    <a:cubicBezTo>
                      <a:pt x="2368" y="587"/>
                      <a:pt x="2300" y="578"/>
                      <a:pt x="2236" y="572"/>
                    </a:cubicBezTo>
                    <a:cubicBezTo>
                      <a:pt x="2027" y="509"/>
                      <a:pt x="1812" y="468"/>
                      <a:pt x="1591" y="468"/>
                    </a:cubicBezTo>
                    <a:cubicBezTo>
                      <a:pt x="1584" y="468"/>
                      <a:pt x="1577" y="468"/>
                      <a:pt x="1570" y="468"/>
                    </a:cubicBezTo>
                    <a:cubicBezTo>
                      <a:pt x="1242" y="474"/>
                      <a:pt x="905" y="584"/>
                      <a:pt x="655" y="806"/>
                    </a:cubicBezTo>
                    <a:cubicBezTo>
                      <a:pt x="389" y="1031"/>
                      <a:pt x="286" y="1381"/>
                      <a:pt x="293" y="1696"/>
                    </a:cubicBezTo>
                    <a:cubicBezTo>
                      <a:pt x="295" y="1909"/>
                      <a:pt x="348" y="2132"/>
                      <a:pt x="394" y="2343"/>
                    </a:cubicBezTo>
                    <a:cubicBezTo>
                      <a:pt x="310" y="2264"/>
                      <a:pt x="240" y="2168"/>
                      <a:pt x="202" y="2062"/>
                    </a:cubicBezTo>
                    <a:cubicBezTo>
                      <a:pt x="140" y="1886"/>
                      <a:pt x="182" y="1704"/>
                      <a:pt x="210" y="1542"/>
                    </a:cubicBezTo>
                    <a:cubicBezTo>
                      <a:pt x="238" y="1377"/>
                      <a:pt x="286" y="1214"/>
                      <a:pt x="372" y="1070"/>
                    </a:cubicBezTo>
                    <a:cubicBezTo>
                      <a:pt x="456" y="927"/>
                      <a:pt x="561" y="795"/>
                      <a:pt x="689" y="689"/>
                    </a:cubicBezTo>
                    <a:cubicBezTo>
                      <a:pt x="800" y="595"/>
                      <a:pt x="915" y="499"/>
                      <a:pt x="1048" y="435"/>
                    </a:cubicBezTo>
                    <a:cubicBezTo>
                      <a:pt x="1063" y="430"/>
                      <a:pt x="1077" y="420"/>
                      <a:pt x="1095" y="413"/>
                    </a:cubicBezTo>
                    <a:cubicBezTo>
                      <a:pt x="1183" y="381"/>
                      <a:pt x="1276" y="378"/>
                      <a:pt x="1366" y="378"/>
                    </a:cubicBezTo>
                    <a:cubicBezTo>
                      <a:pt x="1392" y="378"/>
                      <a:pt x="1417" y="378"/>
                      <a:pt x="1441" y="378"/>
                    </a:cubicBezTo>
                    <a:cubicBezTo>
                      <a:pt x="1468" y="378"/>
                      <a:pt x="1494" y="377"/>
                      <a:pt x="1520" y="376"/>
                    </a:cubicBezTo>
                    <a:cubicBezTo>
                      <a:pt x="1550" y="375"/>
                      <a:pt x="1580" y="374"/>
                      <a:pt x="1610" y="374"/>
                    </a:cubicBezTo>
                    <a:close/>
                    <a:moveTo>
                      <a:pt x="1091" y="2343"/>
                    </a:moveTo>
                    <a:lnTo>
                      <a:pt x="1091" y="2343"/>
                    </a:lnTo>
                    <a:cubicBezTo>
                      <a:pt x="1103" y="2351"/>
                      <a:pt x="1114" y="2361"/>
                      <a:pt x="1124" y="2372"/>
                    </a:cubicBezTo>
                    <a:lnTo>
                      <a:pt x="1135" y="2387"/>
                    </a:lnTo>
                    <a:cubicBezTo>
                      <a:pt x="1118" y="2373"/>
                      <a:pt x="1105" y="2357"/>
                      <a:pt x="1091" y="2343"/>
                    </a:cubicBezTo>
                    <a:close/>
                    <a:moveTo>
                      <a:pt x="403" y="2190"/>
                    </a:moveTo>
                    <a:cubicBezTo>
                      <a:pt x="412" y="2224"/>
                      <a:pt x="426" y="2257"/>
                      <a:pt x="443" y="2290"/>
                    </a:cubicBezTo>
                    <a:cubicBezTo>
                      <a:pt x="447" y="2325"/>
                      <a:pt x="451" y="2358"/>
                      <a:pt x="456" y="2392"/>
                    </a:cubicBezTo>
                    <a:cubicBezTo>
                      <a:pt x="449" y="2387"/>
                      <a:pt x="443" y="2384"/>
                      <a:pt x="436" y="2380"/>
                    </a:cubicBezTo>
                    <a:cubicBezTo>
                      <a:pt x="423" y="2317"/>
                      <a:pt x="415" y="2253"/>
                      <a:pt x="403" y="2190"/>
                    </a:cubicBezTo>
                    <a:close/>
                    <a:moveTo>
                      <a:pt x="2749" y="2237"/>
                    </a:moveTo>
                    <a:cubicBezTo>
                      <a:pt x="2749" y="2275"/>
                      <a:pt x="2745" y="2311"/>
                      <a:pt x="2738" y="2350"/>
                    </a:cubicBezTo>
                    <a:cubicBezTo>
                      <a:pt x="2717" y="2362"/>
                      <a:pt x="2697" y="2374"/>
                      <a:pt x="2673" y="2387"/>
                    </a:cubicBezTo>
                    <a:cubicBezTo>
                      <a:pt x="2656" y="2395"/>
                      <a:pt x="2636" y="2402"/>
                      <a:pt x="2616" y="2412"/>
                    </a:cubicBezTo>
                    <a:cubicBezTo>
                      <a:pt x="2611" y="2413"/>
                      <a:pt x="2607" y="2414"/>
                      <a:pt x="2603" y="2416"/>
                    </a:cubicBezTo>
                    <a:cubicBezTo>
                      <a:pt x="2605" y="2414"/>
                      <a:pt x="2607" y="2413"/>
                      <a:pt x="2609" y="2413"/>
                    </a:cubicBezTo>
                    <a:cubicBezTo>
                      <a:pt x="2662" y="2362"/>
                      <a:pt x="2711" y="2303"/>
                      <a:pt x="2749" y="2237"/>
                    </a:cubicBezTo>
                    <a:close/>
                    <a:moveTo>
                      <a:pt x="2082" y="1850"/>
                    </a:moveTo>
                    <a:cubicBezTo>
                      <a:pt x="2121" y="1850"/>
                      <a:pt x="2159" y="1859"/>
                      <a:pt x="2192" y="1872"/>
                    </a:cubicBezTo>
                    <a:cubicBezTo>
                      <a:pt x="2212" y="1918"/>
                      <a:pt x="2225" y="1963"/>
                      <a:pt x="2228" y="2008"/>
                    </a:cubicBezTo>
                    <a:cubicBezTo>
                      <a:pt x="2240" y="2098"/>
                      <a:pt x="2206" y="2193"/>
                      <a:pt x="2163" y="2271"/>
                    </a:cubicBezTo>
                    <a:cubicBezTo>
                      <a:pt x="2127" y="2339"/>
                      <a:pt x="2072" y="2391"/>
                      <a:pt x="2011" y="2428"/>
                    </a:cubicBezTo>
                    <a:cubicBezTo>
                      <a:pt x="2008" y="2428"/>
                      <a:pt x="2005" y="2428"/>
                      <a:pt x="2002" y="2428"/>
                    </a:cubicBezTo>
                    <a:cubicBezTo>
                      <a:pt x="1990" y="2428"/>
                      <a:pt x="1978" y="2427"/>
                      <a:pt x="1963" y="2427"/>
                    </a:cubicBezTo>
                    <a:cubicBezTo>
                      <a:pt x="1972" y="2414"/>
                      <a:pt x="1978" y="2401"/>
                      <a:pt x="1988" y="2391"/>
                    </a:cubicBezTo>
                    <a:cubicBezTo>
                      <a:pt x="2020" y="2351"/>
                      <a:pt x="2060" y="2306"/>
                      <a:pt x="2076" y="2249"/>
                    </a:cubicBezTo>
                    <a:cubicBezTo>
                      <a:pt x="2094" y="2196"/>
                      <a:pt x="2108" y="2120"/>
                      <a:pt x="2091" y="2051"/>
                    </a:cubicBezTo>
                    <a:cubicBezTo>
                      <a:pt x="2082" y="2014"/>
                      <a:pt x="2060" y="1981"/>
                      <a:pt x="2033" y="1955"/>
                    </a:cubicBezTo>
                    <a:cubicBezTo>
                      <a:pt x="2011" y="1933"/>
                      <a:pt x="1988" y="1913"/>
                      <a:pt x="1963" y="1894"/>
                    </a:cubicBezTo>
                    <a:cubicBezTo>
                      <a:pt x="1958" y="1891"/>
                      <a:pt x="1955" y="1890"/>
                      <a:pt x="1950" y="1886"/>
                    </a:cubicBezTo>
                    <a:cubicBezTo>
                      <a:pt x="1991" y="1861"/>
                      <a:pt x="2037" y="1850"/>
                      <a:pt x="2082" y="1850"/>
                    </a:cubicBezTo>
                    <a:close/>
                    <a:moveTo>
                      <a:pt x="209" y="2248"/>
                    </a:moveTo>
                    <a:cubicBezTo>
                      <a:pt x="227" y="2274"/>
                      <a:pt x="240" y="2299"/>
                      <a:pt x="261" y="2324"/>
                    </a:cubicBezTo>
                    <a:cubicBezTo>
                      <a:pt x="309" y="2377"/>
                      <a:pt x="361" y="2416"/>
                      <a:pt x="418" y="2449"/>
                    </a:cubicBezTo>
                    <a:cubicBezTo>
                      <a:pt x="422" y="2468"/>
                      <a:pt x="427" y="2487"/>
                      <a:pt x="430" y="2504"/>
                    </a:cubicBezTo>
                    <a:cubicBezTo>
                      <a:pt x="429" y="2500"/>
                      <a:pt x="423" y="2498"/>
                      <a:pt x="422" y="2497"/>
                    </a:cubicBezTo>
                    <a:cubicBezTo>
                      <a:pt x="414" y="2476"/>
                      <a:pt x="405" y="2454"/>
                      <a:pt x="386" y="2435"/>
                    </a:cubicBezTo>
                    <a:cubicBezTo>
                      <a:pt x="367" y="2416"/>
                      <a:pt x="320" y="2405"/>
                      <a:pt x="304" y="2380"/>
                    </a:cubicBezTo>
                    <a:cubicBezTo>
                      <a:pt x="286" y="2359"/>
                      <a:pt x="265" y="2333"/>
                      <a:pt x="242" y="2306"/>
                    </a:cubicBezTo>
                    <a:cubicBezTo>
                      <a:pt x="228" y="2289"/>
                      <a:pt x="207" y="2268"/>
                      <a:pt x="209" y="2248"/>
                    </a:cubicBezTo>
                    <a:close/>
                    <a:moveTo>
                      <a:pt x="451" y="2468"/>
                    </a:moveTo>
                    <a:cubicBezTo>
                      <a:pt x="458" y="2471"/>
                      <a:pt x="463" y="2475"/>
                      <a:pt x="470" y="2478"/>
                    </a:cubicBezTo>
                    <a:cubicBezTo>
                      <a:pt x="484" y="2553"/>
                      <a:pt x="503" y="2628"/>
                      <a:pt x="527" y="2703"/>
                    </a:cubicBezTo>
                    <a:cubicBezTo>
                      <a:pt x="520" y="2698"/>
                      <a:pt x="511" y="2694"/>
                      <a:pt x="506" y="2687"/>
                    </a:cubicBezTo>
                    <a:cubicBezTo>
                      <a:pt x="495" y="2666"/>
                      <a:pt x="496" y="2636"/>
                      <a:pt x="488" y="2614"/>
                    </a:cubicBezTo>
                    <a:cubicBezTo>
                      <a:pt x="478" y="2592"/>
                      <a:pt x="478" y="2567"/>
                      <a:pt x="471" y="2546"/>
                    </a:cubicBezTo>
                    <a:cubicBezTo>
                      <a:pt x="469" y="2540"/>
                      <a:pt x="462" y="2534"/>
                      <a:pt x="456" y="2530"/>
                    </a:cubicBezTo>
                    <a:cubicBezTo>
                      <a:pt x="458" y="2529"/>
                      <a:pt x="463" y="2529"/>
                      <a:pt x="462" y="2526"/>
                    </a:cubicBezTo>
                    <a:cubicBezTo>
                      <a:pt x="460" y="2505"/>
                      <a:pt x="455" y="2489"/>
                      <a:pt x="451" y="2468"/>
                    </a:cubicBezTo>
                    <a:close/>
                    <a:moveTo>
                      <a:pt x="1523" y="2896"/>
                    </a:moveTo>
                    <a:cubicBezTo>
                      <a:pt x="1639" y="2928"/>
                      <a:pt x="1757" y="2943"/>
                      <a:pt x="1873" y="2943"/>
                    </a:cubicBezTo>
                    <a:cubicBezTo>
                      <a:pt x="1882" y="2943"/>
                      <a:pt x="1892" y="2943"/>
                      <a:pt x="1901" y="2943"/>
                    </a:cubicBezTo>
                    <a:cubicBezTo>
                      <a:pt x="1929" y="2941"/>
                      <a:pt x="1956" y="2937"/>
                      <a:pt x="1984" y="2936"/>
                    </a:cubicBezTo>
                    <a:cubicBezTo>
                      <a:pt x="1985" y="2936"/>
                      <a:pt x="1985" y="2937"/>
                      <a:pt x="1985" y="2937"/>
                    </a:cubicBezTo>
                    <a:cubicBezTo>
                      <a:pt x="2027" y="2958"/>
                      <a:pt x="2068" y="3005"/>
                      <a:pt x="2113" y="3021"/>
                    </a:cubicBezTo>
                    <a:cubicBezTo>
                      <a:pt x="2128" y="3028"/>
                      <a:pt x="2142" y="3028"/>
                      <a:pt x="2157" y="3028"/>
                    </a:cubicBezTo>
                    <a:cubicBezTo>
                      <a:pt x="2146" y="3029"/>
                      <a:pt x="2135" y="3029"/>
                      <a:pt x="2123" y="3029"/>
                    </a:cubicBezTo>
                    <a:cubicBezTo>
                      <a:pt x="2022" y="3029"/>
                      <a:pt x="1910" y="3003"/>
                      <a:pt x="1795" y="2979"/>
                    </a:cubicBezTo>
                    <a:cubicBezTo>
                      <a:pt x="1700" y="2958"/>
                      <a:pt x="1611" y="2929"/>
                      <a:pt x="1523" y="2896"/>
                    </a:cubicBezTo>
                    <a:close/>
                    <a:moveTo>
                      <a:pt x="2810" y="3285"/>
                    </a:moveTo>
                    <a:cubicBezTo>
                      <a:pt x="2808" y="3288"/>
                      <a:pt x="2808" y="3291"/>
                      <a:pt x="2807" y="3294"/>
                    </a:cubicBezTo>
                    <a:cubicBezTo>
                      <a:pt x="2788" y="3316"/>
                      <a:pt x="2766" y="3332"/>
                      <a:pt x="2741" y="3349"/>
                    </a:cubicBezTo>
                    <a:cubicBezTo>
                      <a:pt x="2735" y="3352"/>
                      <a:pt x="2729" y="3353"/>
                      <a:pt x="2721" y="3353"/>
                    </a:cubicBezTo>
                    <a:cubicBezTo>
                      <a:pt x="2716" y="3353"/>
                      <a:pt x="2711" y="3353"/>
                      <a:pt x="2705" y="3352"/>
                    </a:cubicBezTo>
                    <a:cubicBezTo>
                      <a:pt x="2738" y="3331"/>
                      <a:pt x="2774" y="3307"/>
                      <a:pt x="2810" y="3285"/>
                    </a:cubicBezTo>
                    <a:close/>
                    <a:moveTo>
                      <a:pt x="1833" y="0"/>
                    </a:moveTo>
                    <a:cubicBezTo>
                      <a:pt x="1824" y="0"/>
                      <a:pt x="1816" y="1"/>
                      <a:pt x="1808" y="2"/>
                    </a:cubicBezTo>
                    <a:cubicBezTo>
                      <a:pt x="1766" y="9"/>
                      <a:pt x="1731" y="32"/>
                      <a:pt x="1695" y="54"/>
                    </a:cubicBezTo>
                    <a:cubicBezTo>
                      <a:pt x="1652" y="71"/>
                      <a:pt x="1608" y="91"/>
                      <a:pt x="1566" y="105"/>
                    </a:cubicBezTo>
                    <a:cubicBezTo>
                      <a:pt x="1526" y="119"/>
                      <a:pt x="1489" y="135"/>
                      <a:pt x="1450" y="156"/>
                    </a:cubicBezTo>
                    <a:cubicBezTo>
                      <a:pt x="1418" y="160"/>
                      <a:pt x="1384" y="164"/>
                      <a:pt x="1351" y="171"/>
                    </a:cubicBezTo>
                    <a:cubicBezTo>
                      <a:pt x="1172" y="207"/>
                      <a:pt x="1008" y="295"/>
                      <a:pt x="857" y="387"/>
                    </a:cubicBezTo>
                    <a:cubicBezTo>
                      <a:pt x="704" y="479"/>
                      <a:pt x="554" y="585"/>
                      <a:pt x="436" y="723"/>
                    </a:cubicBezTo>
                    <a:cubicBezTo>
                      <a:pt x="319" y="859"/>
                      <a:pt x="211" y="1012"/>
                      <a:pt x="145" y="1184"/>
                    </a:cubicBezTo>
                    <a:cubicBezTo>
                      <a:pt x="78" y="1356"/>
                      <a:pt x="63" y="1543"/>
                      <a:pt x="64" y="1729"/>
                    </a:cubicBezTo>
                    <a:cubicBezTo>
                      <a:pt x="66" y="1900"/>
                      <a:pt x="104" y="2083"/>
                      <a:pt x="202" y="2241"/>
                    </a:cubicBezTo>
                    <a:cubicBezTo>
                      <a:pt x="189" y="2245"/>
                      <a:pt x="184" y="2252"/>
                      <a:pt x="181" y="2259"/>
                    </a:cubicBezTo>
                    <a:cubicBezTo>
                      <a:pt x="154" y="2209"/>
                      <a:pt x="126" y="2158"/>
                      <a:pt x="100" y="2105"/>
                    </a:cubicBezTo>
                    <a:cubicBezTo>
                      <a:pt x="71" y="2046"/>
                      <a:pt x="32" y="1974"/>
                      <a:pt x="56" y="1908"/>
                    </a:cubicBezTo>
                    <a:cubicBezTo>
                      <a:pt x="57" y="1907"/>
                      <a:pt x="51" y="1906"/>
                      <a:pt x="45" y="1906"/>
                    </a:cubicBezTo>
                    <a:cubicBezTo>
                      <a:pt x="38" y="1906"/>
                      <a:pt x="32" y="1907"/>
                      <a:pt x="31" y="1908"/>
                    </a:cubicBezTo>
                    <a:cubicBezTo>
                      <a:pt x="1" y="1956"/>
                      <a:pt x="12" y="2003"/>
                      <a:pt x="28" y="2048"/>
                    </a:cubicBezTo>
                    <a:cubicBezTo>
                      <a:pt x="54" y="2118"/>
                      <a:pt x="107" y="2179"/>
                      <a:pt x="132" y="2244"/>
                    </a:cubicBezTo>
                    <a:cubicBezTo>
                      <a:pt x="154" y="2304"/>
                      <a:pt x="182" y="2362"/>
                      <a:pt x="217" y="2416"/>
                    </a:cubicBezTo>
                    <a:cubicBezTo>
                      <a:pt x="251" y="2475"/>
                      <a:pt x="283" y="2527"/>
                      <a:pt x="313" y="2581"/>
                    </a:cubicBezTo>
                    <a:lnTo>
                      <a:pt x="313" y="2582"/>
                    </a:lnTo>
                    <a:cubicBezTo>
                      <a:pt x="313" y="2588"/>
                      <a:pt x="312" y="2592"/>
                      <a:pt x="313" y="2596"/>
                    </a:cubicBezTo>
                    <a:cubicBezTo>
                      <a:pt x="320" y="2621"/>
                      <a:pt x="334" y="2641"/>
                      <a:pt x="341" y="2668"/>
                    </a:cubicBezTo>
                    <a:cubicBezTo>
                      <a:pt x="348" y="2705"/>
                      <a:pt x="355" y="2745"/>
                      <a:pt x="375" y="2775"/>
                    </a:cubicBezTo>
                    <a:cubicBezTo>
                      <a:pt x="389" y="2798"/>
                      <a:pt x="404" y="2820"/>
                      <a:pt x="421" y="2841"/>
                    </a:cubicBezTo>
                    <a:cubicBezTo>
                      <a:pt x="412" y="2856"/>
                      <a:pt x="400" y="2895"/>
                      <a:pt x="410" y="2915"/>
                    </a:cubicBezTo>
                    <a:cubicBezTo>
                      <a:pt x="423" y="2939"/>
                      <a:pt x="441" y="2959"/>
                      <a:pt x="456" y="2984"/>
                    </a:cubicBezTo>
                    <a:cubicBezTo>
                      <a:pt x="471" y="3006"/>
                      <a:pt x="511" y="3001"/>
                      <a:pt x="528" y="3020"/>
                    </a:cubicBezTo>
                    <a:cubicBezTo>
                      <a:pt x="546" y="3041"/>
                      <a:pt x="551" y="3080"/>
                      <a:pt x="571" y="3101"/>
                    </a:cubicBezTo>
                    <a:cubicBezTo>
                      <a:pt x="590" y="3120"/>
                      <a:pt x="615" y="3130"/>
                      <a:pt x="637" y="3148"/>
                    </a:cubicBezTo>
                    <a:cubicBezTo>
                      <a:pt x="657" y="3164"/>
                      <a:pt x="671" y="3196"/>
                      <a:pt x="696" y="3211"/>
                    </a:cubicBezTo>
                    <a:cubicBezTo>
                      <a:pt x="718" y="3225"/>
                      <a:pt x="751" y="3221"/>
                      <a:pt x="774" y="3233"/>
                    </a:cubicBezTo>
                    <a:lnTo>
                      <a:pt x="791" y="3239"/>
                    </a:lnTo>
                    <a:cubicBezTo>
                      <a:pt x="822" y="3283"/>
                      <a:pt x="846" y="3349"/>
                      <a:pt x="891" y="3382"/>
                    </a:cubicBezTo>
                    <a:cubicBezTo>
                      <a:pt x="944" y="3419"/>
                      <a:pt x="1000" y="3451"/>
                      <a:pt x="1056" y="3482"/>
                    </a:cubicBezTo>
                    <a:cubicBezTo>
                      <a:pt x="1116" y="3514"/>
                      <a:pt x="1186" y="3508"/>
                      <a:pt x="1246" y="3530"/>
                    </a:cubicBezTo>
                    <a:cubicBezTo>
                      <a:pt x="1304" y="3557"/>
                      <a:pt x="1363" y="3596"/>
                      <a:pt x="1427" y="3614"/>
                    </a:cubicBezTo>
                    <a:cubicBezTo>
                      <a:pt x="1490" y="3628"/>
                      <a:pt x="1556" y="3635"/>
                      <a:pt x="1621" y="3641"/>
                    </a:cubicBezTo>
                    <a:cubicBezTo>
                      <a:pt x="1687" y="3649"/>
                      <a:pt x="1751" y="3668"/>
                      <a:pt x="1819" y="3669"/>
                    </a:cubicBezTo>
                    <a:cubicBezTo>
                      <a:pt x="1886" y="3668"/>
                      <a:pt x="1950" y="3647"/>
                      <a:pt x="2016" y="3638"/>
                    </a:cubicBezTo>
                    <a:cubicBezTo>
                      <a:pt x="2080" y="3631"/>
                      <a:pt x="2142" y="3605"/>
                      <a:pt x="2206" y="3590"/>
                    </a:cubicBezTo>
                    <a:cubicBezTo>
                      <a:pt x="2270" y="3574"/>
                      <a:pt x="2343" y="3591"/>
                      <a:pt x="2408" y="3569"/>
                    </a:cubicBezTo>
                    <a:cubicBezTo>
                      <a:pt x="2483" y="3541"/>
                      <a:pt x="2536" y="3466"/>
                      <a:pt x="2600" y="3423"/>
                    </a:cubicBezTo>
                    <a:cubicBezTo>
                      <a:pt x="2607" y="3435"/>
                      <a:pt x="2616" y="3451"/>
                      <a:pt x="2618" y="3451"/>
                    </a:cubicBezTo>
                    <a:cubicBezTo>
                      <a:pt x="2618" y="3451"/>
                      <a:pt x="2618" y="3451"/>
                      <a:pt x="2618" y="3451"/>
                    </a:cubicBezTo>
                    <a:cubicBezTo>
                      <a:pt x="2638" y="3433"/>
                      <a:pt x="2647" y="3405"/>
                      <a:pt x="2676" y="3404"/>
                    </a:cubicBezTo>
                    <a:cubicBezTo>
                      <a:pt x="2678" y="3404"/>
                      <a:pt x="2679" y="3404"/>
                      <a:pt x="2681" y="3404"/>
                    </a:cubicBezTo>
                    <a:cubicBezTo>
                      <a:pt x="2708" y="3404"/>
                      <a:pt x="2747" y="3423"/>
                      <a:pt x="2777" y="3426"/>
                    </a:cubicBezTo>
                    <a:cubicBezTo>
                      <a:pt x="2810" y="3429"/>
                      <a:pt x="2856" y="3453"/>
                      <a:pt x="2889" y="3453"/>
                    </a:cubicBezTo>
                    <a:cubicBezTo>
                      <a:pt x="2921" y="3453"/>
                      <a:pt x="2939" y="3433"/>
                      <a:pt x="2965" y="3424"/>
                    </a:cubicBezTo>
                    <a:cubicBezTo>
                      <a:pt x="2993" y="3413"/>
                      <a:pt x="3006" y="3386"/>
                      <a:pt x="3031" y="3374"/>
                    </a:cubicBezTo>
                    <a:cubicBezTo>
                      <a:pt x="3057" y="3363"/>
                      <a:pt x="3097" y="3364"/>
                      <a:pt x="3121" y="3346"/>
                    </a:cubicBezTo>
                    <a:cubicBezTo>
                      <a:pt x="3145" y="3331"/>
                      <a:pt x="3181" y="3328"/>
                      <a:pt x="3203" y="3307"/>
                    </a:cubicBezTo>
                    <a:cubicBezTo>
                      <a:pt x="3227" y="3288"/>
                      <a:pt x="3221" y="3241"/>
                      <a:pt x="3240" y="3221"/>
                    </a:cubicBezTo>
                    <a:lnTo>
                      <a:pt x="3298" y="3157"/>
                    </a:lnTo>
                    <a:cubicBezTo>
                      <a:pt x="3317" y="3137"/>
                      <a:pt x="3351" y="3126"/>
                      <a:pt x="3368" y="3104"/>
                    </a:cubicBezTo>
                    <a:cubicBezTo>
                      <a:pt x="3389" y="3083"/>
                      <a:pt x="3417" y="3069"/>
                      <a:pt x="3436" y="3047"/>
                    </a:cubicBezTo>
                    <a:cubicBezTo>
                      <a:pt x="3455" y="3025"/>
                      <a:pt x="3478" y="3006"/>
                      <a:pt x="3496" y="2984"/>
                    </a:cubicBezTo>
                    <a:cubicBezTo>
                      <a:pt x="3513" y="2959"/>
                      <a:pt x="3512" y="2925"/>
                      <a:pt x="3532" y="2903"/>
                    </a:cubicBezTo>
                    <a:cubicBezTo>
                      <a:pt x="3551" y="2881"/>
                      <a:pt x="3582" y="2867"/>
                      <a:pt x="3602" y="2844"/>
                    </a:cubicBezTo>
                    <a:cubicBezTo>
                      <a:pt x="3622" y="2822"/>
                      <a:pt x="3649" y="2802"/>
                      <a:pt x="3667" y="2779"/>
                    </a:cubicBezTo>
                    <a:cubicBezTo>
                      <a:pt x="3685" y="2754"/>
                      <a:pt x="3678" y="2718"/>
                      <a:pt x="3690" y="2691"/>
                    </a:cubicBezTo>
                    <a:cubicBezTo>
                      <a:pt x="3704" y="2662"/>
                      <a:pt x="3719" y="2633"/>
                      <a:pt x="3722" y="2599"/>
                    </a:cubicBezTo>
                    <a:cubicBezTo>
                      <a:pt x="3723" y="2564"/>
                      <a:pt x="3699" y="2519"/>
                      <a:pt x="3697" y="2485"/>
                    </a:cubicBezTo>
                    <a:cubicBezTo>
                      <a:pt x="3696" y="2449"/>
                      <a:pt x="3692" y="2414"/>
                      <a:pt x="3684" y="2379"/>
                    </a:cubicBezTo>
                    <a:cubicBezTo>
                      <a:pt x="3677" y="2347"/>
                      <a:pt x="3656" y="2310"/>
                      <a:pt x="3692" y="2292"/>
                    </a:cubicBezTo>
                    <a:cubicBezTo>
                      <a:pt x="3693" y="2292"/>
                      <a:pt x="3674" y="2285"/>
                      <a:pt x="3670" y="2285"/>
                    </a:cubicBezTo>
                    <a:cubicBezTo>
                      <a:pt x="3670" y="2285"/>
                      <a:pt x="3670" y="2285"/>
                      <a:pt x="3670" y="2285"/>
                    </a:cubicBezTo>
                    <a:cubicBezTo>
                      <a:pt x="3630" y="2292"/>
                      <a:pt x="3633" y="2311"/>
                      <a:pt x="3635" y="2333"/>
                    </a:cubicBezTo>
                    <a:cubicBezTo>
                      <a:pt x="3641" y="2366"/>
                      <a:pt x="3668" y="2406"/>
                      <a:pt x="3662" y="2435"/>
                    </a:cubicBezTo>
                    <a:cubicBezTo>
                      <a:pt x="3656" y="2463"/>
                      <a:pt x="3656" y="2491"/>
                      <a:pt x="3655" y="2520"/>
                    </a:cubicBezTo>
                    <a:cubicBezTo>
                      <a:pt x="3651" y="2551"/>
                      <a:pt x="3645" y="2578"/>
                      <a:pt x="3635" y="2603"/>
                    </a:cubicBezTo>
                    <a:cubicBezTo>
                      <a:pt x="3623" y="2629"/>
                      <a:pt x="3568" y="2635"/>
                      <a:pt x="3551" y="2657"/>
                    </a:cubicBezTo>
                    <a:cubicBezTo>
                      <a:pt x="3534" y="2679"/>
                      <a:pt x="3524" y="2705"/>
                      <a:pt x="3501" y="2724"/>
                    </a:cubicBezTo>
                    <a:cubicBezTo>
                      <a:pt x="3478" y="2743"/>
                      <a:pt x="3462" y="2765"/>
                      <a:pt x="3436" y="2782"/>
                    </a:cubicBezTo>
                    <a:cubicBezTo>
                      <a:pt x="3411" y="2800"/>
                      <a:pt x="3415" y="2834"/>
                      <a:pt x="3389" y="2851"/>
                    </a:cubicBezTo>
                    <a:cubicBezTo>
                      <a:pt x="3378" y="2859"/>
                      <a:pt x="3357" y="2859"/>
                      <a:pt x="3336" y="2859"/>
                    </a:cubicBezTo>
                    <a:cubicBezTo>
                      <a:pt x="3315" y="2859"/>
                      <a:pt x="3295" y="2859"/>
                      <a:pt x="3284" y="2867"/>
                    </a:cubicBezTo>
                    <a:cubicBezTo>
                      <a:pt x="3262" y="2884"/>
                      <a:pt x="3246" y="2896"/>
                      <a:pt x="3225" y="2911"/>
                    </a:cubicBezTo>
                    <a:cubicBezTo>
                      <a:pt x="3207" y="2925"/>
                      <a:pt x="3216" y="2963"/>
                      <a:pt x="3195" y="2977"/>
                    </a:cubicBezTo>
                    <a:cubicBezTo>
                      <a:pt x="3181" y="2985"/>
                      <a:pt x="3162" y="2988"/>
                      <a:pt x="3143" y="2994"/>
                    </a:cubicBezTo>
                    <a:cubicBezTo>
                      <a:pt x="3137" y="2989"/>
                      <a:pt x="3130" y="2986"/>
                      <a:pt x="3127" y="2986"/>
                    </a:cubicBezTo>
                    <a:cubicBezTo>
                      <a:pt x="3126" y="2986"/>
                      <a:pt x="3125" y="2986"/>
                      <a:pt x="3125" y="2987"/>
                    </a:cubicBezTo>
                    <a:cubicBezTo>
                      <a:pt x="3115" y="2998"/>
                      <a:pt x="3108" y="3007"/>
                      <a:pt x="3100" y="3020"/>
                    </a:cubicBezTo>
                    <a:cubicBezTo>
                      <a:pt x="3090" y="3030"/>
                      <a:pt x="3079" y="3042"/>
                      <a:pt x="3066" y="3050"/>
                    </a:cubicBezTo>
                    <a:cubicBezTo>
                      <a:pt x="3046" y="3064"/>
                      <a:pt x="3016" y="3067"/>
                      <a:pt x="2997" y="3080"/>
                    </a:cubicBezTo>
                    <a:cubicBezTo>
                      <a:pt x="2978" y="3094"/>
                      <a:pt x="2975" y="3123"/>
                      <a:pt x="2957" y="3137"/>
                    </a:cubicBezTo>
                    <a:cubicBezTo>
                      <a:pt x="2950" y="3142"/>
                      <a:pt x="2943" y="3151"/>
                      <a:pt x="2939" y="3159"/>
                    </a:cubicBezTo>
                    <a:cubicBezTo>
                      <a:pt x="2891" y="3177"/>
                      <a:pt x="2837" y="3188"/>
                      <a:pt x="2792" y="3206"/>
                    </a:cubicBezTo>
                    <a:cubicBezTo>
                      <a:pt x="2748" y="3218"/>
                      <a:pt x="2701" y="3221"/>
                      <a:pt x="2654" y="3226"/>
                    </a:cubicBezTo>
                    <a:cubicBezTo>
                      <a:pt x="2701" y="3204"/>
                      <a:pt x="2748" y="3181"/>
                      <a:pt x="2789" y="3146"/>
                    </a:cubicBezTo>
                    <a:cubicBezTo>
                      <a:pt x="2811" y="3129"/>
                      <a:pt x="2830" y="3108"/>
                      <a:pt x="2850" y="3085"/>
                    </a:cubicBezTo>
                    <a:cubicBezTo>
                      <a:pt x="2867" y="3076"/>
                      <a:pt x="2887" y="3068"/>
                      <a:pt x="2905" y="3057"/>
                    </a:cubicBezTo>
                    <a:cubicBezTo>
                      <a:pt x="2956" y="3027"/>
                      <a:pt x="3008" y="2994"/>
                      <a:pt x="3057" y="2958"/>
                    </a:cubicBezTo>
                    <a:cubicBezTo>
                      <a:pt x="3104" y="2918"/>
                      <a:pt x="3136" y="2864"/>
                      <a:pt x="3183" y="2823"/>
                    </a:cubicBezTo>
                    <a:cubicBezTo>
                      <a:pt x="3229" y="2785"/>
                      <a:pt x="3284" y="2750"/>
                      <a:pt x="3328" y="2705"/>
                    </a:cubicBezTo>
                    <a:cubicBezTo>
                      <a:pt x="3373" y="2658"/>
                      <a:pt x="3421" y="2615"/>
                      <a:pt x="3458" y="2562"/>
                    </a:cubicBezTo>
                    <a:cubicBezTo>
                      <a:pt x="3492" y="2511"/>
                      <a:pt x="3506" y="2447"/>
                      <a:pt x="3528" y="2390"/>
                    </a:cubicBezTo>
                    <a:cubicBezTo>
                      <a:pt x="3558" y="2352"/>
                      <a:pt x="3590" y="2317"/>
                      <a:pt x="3613" y="2273"/>
                    </a:cubicBezTo>
                    <a:cubicBezTo>
                      <a:pt x="3638" y="2227"/>
                      <a:pt x="3635" y="2169"/>
                      <a:pt x="3652" y="2120"/>
                    </a:cubicBezTo>
                    <a:cubicBezTo>
                      <a:pt x="3668" y="2065"/>
                      <a:pt x="3685" y="2008"/>
                      <a:pt x="3682" y="1949"/>
                    </a:cubicBezTo>
                    <a:cubicBezTo>
                      <a:pt x="3678" y="1891"/>
                      <a:pt x="3645" y="1831"/>
                      <a:pt x="3631" y="1776"/>
                    </a:cubicBezTo>
                    <a:cubicBezTo>
                      <a:pt x="3623" y="1734"/>
                      <a:pt x="3609" y="1697"/>
                      <a:pt x="3593" y="1659"/>
                    </a:cubicBezTo>
                    <a:cubicBezTo>
                      <a:pt x="3609" y="1584"/>
                      <a:pt x="3624" y="1509"/>
                      <a:pt x="3627" y="1432"/>
                    </a:cubicBezTo>
                    <a:cubicBezTo>
                      <a:pt x="3629" y="1341"/>
                      <a:pt x="3595" y="1254"/>
                      <a:pt x="3576" y="1170"/>
                    </a:cubicBezTo>
                    <a:cubicBezTo>
                      <a:pt x="3556" y="1075"/>
                      <a:pt x="3527" y="982"/>
                      <a:pt x="3478" y="896"/>
                    </a:cubicBezTo>
                    <a:cubicBezTo>
                      <a:pt x="3428" y="812"/>
                      <a:pt x="3349" y="749"/>
                      <a:pt x="3284" y="682"/>
                    </a:cubicBezTo>
                    <a:cubicBezTo>
                      <a:pt x="3232" y="627"/>
                      <a:pt x="3174" y="578"/>
                      <a:pt x="3114" y="537"/>
                    </a:cubicBezTo>
                    <a:cubicBezTo>
                      <a:pt x="3081" y="493"/>
                      <a:pt x="3045" y="449"/>
                      <a:pt x="3009" y="408"/>
                    </a:cubicBezTo>
                    <a:cubicBezTo>
                      <a:pt x="2968" y="364"/>
                      <a:pt x="2902" y="349"/>
                      <a:pt x="2856" y="311"/>
                    </a:cubicBezTo>
                    <a:cubicBezTo>
                      <a:pt x="2811" y="273"/>
                      <a:pt x="2774" y="215"/>
                      <a:pt x="2720" y="185"/>
                    </a:cubicBezTo>
                    <a:cubicBezTo>
                      <a:pt x="2667" y="152"/>
                      <a:pt x="2606" y="133"/>
                      <a:pt x="2550" y="108"/>
                    </a:cubicBezTo>
                    <a:cubicBezTo>
                      <a:pt x="2492" y="84"/>
                      <a:pt x="2438" y="46"/>
                      <a:pt x="2376" y="32"/>
                    </a:cubicBezTo>
                    <a:cubicBezTo>
                      <a:pt x="2314" y="16"/>
                      <a:pt x="2248" y="22"/>
                      <a:pt x="2186" y="18"/>
                    </a:cubicBezTo>
                    <a:cubicBezTo>
                      <a:pt x="2171" y="17"/>
                      <a:pt x="2157" y="16"/>
                      <a:pt x="2142" y="16"/>
                    </a:cubicBezTo>
                    <a:cubicBezTo>
                      <a:pt x="2094" y="16"/>
                      <a:pt x="2046" y="22"/>
                      <a:pt x="1999" y="22"/>
                    </a:cubicBezTo>
                    <a:cubicBezTo>
                      <a:pt x="1997" y="23"/>
                      <a:pt x="1994" y="23"/>
                      <a:pt x="1992" y="23"/>
                    </a:cubicBezTo>
                    <a:cubicBezTo>
                      <a:pt x="1940" y="23"/>
                      <a:pt x="1886" y="0"/>
                      <a:pt x="1833"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29"/>
              <p:cNvSpPr/>
              <p:nvPr/>
            </p:nvSpPr>
            <p:spPr>
              <a:xfrm>
                <a:off x="2284150" y="4038300"/>
                <a:ext cx="93075" cy="91750"/>
              </a:xfrm>
              <a:custGeom>
                <a:rect b="b" l="l" r="r" t="t"/>
                <a:pathLst>
                  <a:path extrusionOk="0" h="3670" w="3723">
                    <a:moveTo>
                      <a:pt x="1005" y="315"/>
                    </a:moveTo>
                    <a:cubicBezTo>
                      <a:pt x="1010" y="315"/>
                      <a:pt x="1014" y="315"/>
                      <a:pt x="1019" y="316"/>
                    </a:cubicBezTo>
                    <a:cubicBezTo>
                      <a:pt x="986" y="339"/>
                      <a:pt x="948" y="361"/>
                      <a:pt x="914" y="383"/>
                    </a:cubicBezTo>
                    <a:cubicBezTo>
                      <a:pt x="915" y="380"/>
                      <a:pt x="915" y="376"/>
                      <a:pt x="917" y="375"/>
                    </a:cubicBezTo>
                    <a:cubicBezTo>
                      <a:pt x="936" y="353"/>
                      <a:pt x="958" y="335"/>
                      <a:pt x="983" y="320"/>
                    </a:cubicBezTo>
                    <a:cubicBezTo>
                      <a:pt x="989" y="316"/>
                      <a:pt x="997" y="315"/>
                      <a:pt x="1005" y="315"/>
                    </a:cubicBezTo>
                    <a:close/>
                    <a:moveTo>
                      <a:pt x="1592" y="638"/>
                    </a:moveTo>
                    <a:cubicBezTo>
                      <a:pt x="1696" y="638"/>
                      <a:pt x="1808" y="665"/>
                      <a:pt x="1927" y="690"/>
                    </a:cubicBezTo>
                    <a:cubicBezTo>
                      <a:pt x="2022" y="711"/>
                      <a:pt x="2111" y="739"/>
                      <a:pt x="2198" y="773"/>
                    </a:cubicBezTo>
                    <a:cubicBezTo>
                      <a:pt x="2085" y="742"/>
                      <a:pt x="1972" y="725"/>
                      <a:pt x="1858" y="725"/>
                    </a:cubicBezTo>
                    <a:cubicBezTo>
                      <a:pt x="1845" y="725"/>
                      <a:pt x="1832" y="725"/>
                      <a:pt x="1819" y="726"/>
                    </a:cubicBezTo>
                    <a:cubicBezTo>
                      <a:pt x="1792" y="727"/>
                      <a:pt x="1764" y="731"/>
                      <a:pt x="1737" y="733"/>
                    </a:cubicBezTo>
                    <a:lnTo>
                      <a:pt x="1736" y="731"/>
                    </a:lnTo>
                    <a:cubicBezTo>
                      <a:pt x="1694" y="711"/>
                      <a:pt x="1653" y="664"/>
                      <a:pt x="1609" y="646"/>
                    </a:cubicBezTo>
                    <a:cubicBezTo>
                      <a:pt x="1592" y="639"/>
                      <a:pt x="1579" y="639"/>
                      <a:pt x="1564" y="639"/>
                    </a:cubicBezTo>
                    <a:cubicBezTo>
                      <a:pt x="1573" y="639"/>
                      <a:pt x="1582" y="638"/>
                      <a:pt x="1592" y="638"/>
                    </a:cubicBezTo>
                    <a:close/>
                    <a:moveTo>
                      <a:pt x="3194" y="967"/>
                    </a:moveTo>
                    <a:lnTo>
                      <a:pt x="3194" y="967"/>
                    </a:lnTo>
                    <a:cubicBezTo>
                      <a:pt x="3203" y="972"/>
                      <a:pt x="3212" y="975"/>
                      <a:pt x="3215" y="982"/>
                    </a:cubicBezTo>
                    <a:cubicBezTo>
                      <a:pt x="3227" y="1002"/>
                      <a:pt x="3226" y="1031"/>
                      <a:pt x="3234" y="1055"/>
                    </a:cubicBezTo>
                    <a:cubicBezTo>
                      <a:pt x="3242" y="1077"/>
                      <a:pt x="3242" y="1101"/>
                      <a:pt x="3249" y="1122"/>
                    </a:cubicBezTo>
                    <a:cubicBezTo>
                      <a:pt x="3252" y="1129"/>
                      <a:pt x="3260" y="1133"/>
                      <a:pt x="3264" y="1139"/>
                    </a:cubicBezTo>
                    <a:cubicBezTo>
                      <a:pt x="3263" y="1140"/>
                      <a:pt x="3258" y="1140"/>
                      <a:pt x="3259" y="1143"/>
                    </a:cubicBezTo>
                    <a:cubicBezTo>
                      <a:pt x="3262" y="1163"/>
                      <a:pt x="3266" y="1180"/>
                      <a:pt x="3270" y="1201"/>
                    </a:cubicBezTo>
                    <a:cubicBezTo>
                      <a:pt x="3263" y="1198"/>
                      <a:pt x="3258" y="1194"/>
                      <a:pt x="3251" y="1191"/>
                    </a:cubicBezTo>
                    <a:cubicBezTo>
                      <a:pt x="3237" y="1115"/>
                      <a:pt x="3218" y="1041"/>
                      <a:pt x="3194" y="967"/>
                    </a:cubicBezTo>
                    <a:close/>
                    <a:moveTo>
                      <a:pt x="2589" y="1283"/>
                    </a:moveTo>
                    <a:cubicBezTo>
                      <a:pt x="2603" y="1297"/>
                      <a:pt x="2616" y="1312"/>
                      <a:pt x="2631" y="1328"/>
                    </a:cubicBezTo>
                    <a:cubicBezTo>
                      <a:pt x="2620" y="1319"/>
                      <a:pt x="2609" y="1309"/>
                      <a:pt x="2600" y="1298"/>
                    </a:cubicBezTo>
                    <a:lnTo>
                      <a:pt x="2589" y="1283"/>
                    </a:lnTo>
                    <a:close/>
                    <a:moveTo>
                      <a:pt x="3291" y="1163"/>
                    </a:moveTo>
                    <a:lnTo>
                      <a:pt x="3291" y="1163"/>
                    </a:lnTo>
                    <a:cubicBezTo>
                      <a:pt x="3292" y="1166"/>
                      <a:pt x="3296" y="1167"/>
                      <a:pt x="3298" y="1169"/>
                    </a:cubicBezTo>
                    <a:cubicBezTo>
                      <a:pt x="3309" y="1192"/>
                      <a:pt x="3317" y="1213"/>
                      <a:pt x="3335" y="1232"/>
                    </a:cubicBezTo>
                    <a:cubicBezTo>
                      <a:pt x="3354" y="1250"/>
                      <a:pt x="3401" y="1262"/>
                      <a:pt x="3419" y="1287"/>
                    </a:cubicBezTo>
                    <a:cubicBezTo>
                      <a:pt x="3435" y="1308"/>
                      <a:pt x="3456" y="1333"/>
                      <a:pt x="3481" y="1360"/>
                    </a:cubicBezTo>
                    <a:cubicBezTo>
                      <a:pt x="3494" y="1378"/>
                      <a:pt x="3515" y="1399"/>
                      <a:pt x="3512" y="1419"/>
                    </a:cubicBezTo>
                    <a:cubicBezTo>
                      <a:pt x="3496" y="1393"/>
                      <a:pt x="3482" y="1367"/>
                      <a:pt x="3461" y="1344"/>
                    </a:cubicBezTo>
                    <a:cubicBezTo>
                      <a:pt x="3413" y="1290"/>
                      <a:pt x="3359" y="1250"/>
                      <a:pt x="3303" y="1218"/>
                    </a:cubicBezTo>
                    <a:cubicBezTo>
                      <a:pt x="3299" y="1199"/>
                      <a:pt x="3295" y="1180"/>
                      <a:pt x="3291" y="1163"/>
                    </a:cubicBezTo>
                    <a:close/>
                    <a:moveTo>
                      <a:pt x="1118" y="1253"/>
                    </a:moveTo>
                    <a:lnTo>
                      <a:pt x="1118" y="1253"/>
                    </a:lnTo>
                    <a:cubicBezTo>
                      <a:pt x="1116" y="1254"/>
                      <a:pt x="1115" y="1256"/>
                      <a:pt x="1112" y="1256"/>
                    </a:cubicBezTo>
                    <a:cubicBezTo>
                      <a:pt x="1060" y="1305"/>
                      <a:pt x="1012" y="1366"/>
                      <a:pt x="972" y="1432"/>
                    </a:cubicBezTo>
                    <a:cubicBezTo>
                      <a:pt x="973" y="1393"/>
                      <a:pt x="977" y="1357"/>
                      <a:pt x="984" y="1319"/>
                    </a:cubicBezTo>
                    <a:cubicBezTo>
                      <a:pt x="1005" y="1305"/>
                      <a:pt x="1025" y="1294"/>
                      <a:pt x="1047" y="1282"/>
                    </a:cubicBezTo>
                    <a:cubicBezTo>
                      <a:pt x="1067" y="1272"/>
                      <a:pt x="1085" y="1267"/>
                      <a:pt x="1105" y="1257"/>
                    </a:cubicBezTo>
                    <a:cubicBezTo>
                      <a:pt x="1109" y="1256"/>
                      <a:pt x="1115" y="1254"/>
                      <a:pt x="1118" y="1253"/>
                    </a:cubicBezTo>
                    <a:close/>
                    <a:moveTo>
                      <a:pt x="3266" y="1278"/>
                    </a:moveTo>
                    <a:cubicBezTo>
                      <a:pt x="3273" y="1283"/>
                      <a:pt x="3281" y="1287"/>
                      <a:pt x="3285" y="1291"/>
                    </a:cubicBezTo>
                    <a:cubicBezTo>
                      <a:pt x="3298" y="1352"/>
                      <a:pt x="3306" y="1418"/>
                      <a:pt x="3320" y="1479"/>
                    </a:cubicBezTo>
                    <a:cubicBezTo>
                      <a:pt x="3311" y="1444"/>
                      <a:pt x="3298" y="1410"/>
                      <a:pt x="3281" y="1379"/>
                    </a:cubicBezTo>
                    <a:cubicBezTo>
                      <a:pt x="3277" y="1345"/>
                      <a:pt x="3271" y="1311"/>
                      <a:pt x="3266" y="1278"/>
                    </a:cubicBezTo>
                    <a:close/>
                    <a:moveTo>
                      <a:pt x="2656" y="1353"/>
                    </a:moveTo>
                    <a:cubicBezTo>
                      <a:pt x="2686" y="1388"/>
                      <a:pt x="2714" y="1426"/>
                      <a:pt x="2735" y="1467"/>
                    </a:cubicBezTo>
                    <a:lnTo>
                      <a:pt x="2735" y="1488"/>
                    </a:lnTo>
                    <a:cubicBezTo>
                      <a:pt x="2732" y="1518"/>
                      <a:pt x="2720" y="1560"/>
                      <a:pt x="2698" y="1601"/>
                    </a:cubicBezTo>
                    <a:cubicBezTo>
                      <a:pt x="2693" y="1518"/>
                      <a:pt x="2673" y="1436"/>
                      <a:pt x="2631" y="1364"/>
                    </a:cubicBezTo>
                    <a:cubicBezTo>
                      <a:pt x="2638" y="1360"/>
                      <a:pt x="2647" y="1357"/>
                      <a:pt x="2656" y="1353"/>
                    </a:cubicBezTo>
                    <a:close/>
                    <a:moveTo>
                      <a:pt x="1724" y="1239"/>
                    </a:moveTo>
                    <a:cubicBezTo>
                      <a:pt x="1735" y="1239"/>
                      <a:pt x="1747" y="1242"/>
                      <a:pt x="1760" y="1242"/>
                    </a:cubicBezTo>
                    <a:cubicBezTo>
                      <a:pt x="1751" y="1254"/>
                      <a:pt x="1744" y="1268"/>
                      <a:pt x="1736" y="1278"/>
                    </a:cubicBezTo>
                    <a:cubicBezTo>
                      <a:pt x="1703" y="1317"/>
                      <a:pt x="1664" y="1363"/>
                      <a:pt x="1646" y="1419"/>
                    </a:cubicBezTo>
                    <a:cubicBezTo>
                      <a:pt x="1630" y="1473"/>
                      <a:pt x="1616" y="1549"/>
                      <a:pt x="1632" y="1617"/>
                    </a:cubicBezTo>
                    <a:cubicBezTo>
                      <a:pt x="1641" y="1655"/>
                      <a:pt x="1664" y="1688"/>
                      <a:pt x="1689" y="1714"/>
                    </a:cubicBezTo>
                    <a:cubicBezTo>
                      <a:pt x="1712" y="1736"/>
                      <a:pt x="1736" y="1755"/>
                      <a:pt x="1760" y="1773"/>
                    </a:cubicBezTo>
                    <a:cubicBezTo>
                      <a:pt x="1764" y="1777"/>
                      <a:pt x="1769" y="1779"/>
                      <a:pt x="1774" y="1783"/>
                    </a:cubicBezTo>
                    <a:cubicBezTo>
                      <a:pt x="1731" y="1807"/>
                      <a:pt x="1685" y="1818"/>
                      <a:pt x="1640" y="1818"/>
                    </a:cubicBezTo>
                    <a:cubicBezTo>
                      <a:pt x="1601" y="1818"/>
                      <a:pt x="1564" y="1810"/>
                      <a:pt x="1530" y="1796"/>
                    </a:cubicBezTo>
                    <a:cubicBezTo>
                      <a:pt x="1510" y="1751"/>
                      <a:pt x="1499" y="1704"/>
                      <a:pt x="1495" y="1660"/>
                    </a:cubicBezTo>
                    <a:cubicBezTo>
                      <a:pt x="1481" y="1571"/>
                      <a:pt x="1515" y="1476"/>
                      <a:pt x="1561" y="1397"/>
                    </a:cubicBezTo>
                    <a:cubicBezTo>
                      <a:pt x="1597" y="1330"/>
                      <a:pt x="1652" y="1278"/>
                      <a:pt x="1712" y="1240"/>
                    </a:cubicBezTo>
                    <a:cubicBezTo>
                      <a:pt x="1716" y="1240"/>
                      <a:pt x="1720" y="1239"/>
                      <a:pt x="1724" y="1239"/>
                    </a:cubicBezTo>
                    <a:close/>
                    <a:moveTo>
                      <a:pt x="156" y="1635"/>
                    </a:moveTo>
                    <a:cubicBezTo>
                      <a:pt x="165" y="1667"/>
                      <a:pt x="174" y="1697"/>
                      <a:pt x="180" y="1726"/>
                    </a:cubicBezTo>
                    <a:cubicBezTo>
                      <a:pt x="186" y="1754"/>
                      <a:pt x="196" y="1783"/>
                      <a:pt x="207" y="1807"/>
                    </a:cubicBezTo>
                    <a:cubicBezTo>
                      <a:pt x="185" y="1857"/>
                      <a:pt x="164" y="1909"/>
                      <a:pt x="147" y="1964"/>
                    </a:cubicBezTo>
                    <a:cubicBezTo>
                      <a:pt x="147" y="1963"/>
                      <a:pt x="146" y="1960"/>
                      <a:pt x="146" y="1960"/>
                    </a:cubicBezTo>
                    <a:cubicBezTo>
                      <a:pt x="141" y="1915"/>
                      <a:pt x="130" y="1868"/>
                      <a:pt x="127" y="1820"/>
                    </a:cubicBezTo>
                    <a:cubicBezTo>
                      <a:pt x="121" y="1772"/>
                      <a:pt x="127" y="1723"/>
                      <a:pt x="134" y="1677"/>
                    </a:cubicBezTo>
                    <a:cubicBezTo>
                      <a:pt x="138" y="1662"/>
                      <a:pt x="146" y="1648"/>
                      <a:pt x="156" y="1635"/>
                    </a:cubicBezTo>
                    <a:close/>
                    <a:moveTo>
                      <a:pt x="3076" y="1779"/>
                    </a:moveTo>
                    <a:lnTo>
                      <a:pt x="3076" y="1779"/>
                    </a:lnTo>
                    <a:cubicBezTo>
                      <a:pt x="3079" y="1856"/>
                      <a:pt x="3076" y="1931"/>
                      <a:pt x="3065" y="2004"/>
                    </a:cubicBezTo>
                    <a:cubicBezTo>
                      <a:pt x="3065" y="1984"/>
                      <a:pt x="3068" y="1963"/>
                      <a:pt x="3068" y="1944"/>
                    </a:cubicBezTo>
                    <a:cubicBezTo>
                      <a:pt x="3068" y="1904"/>
                      <a:pt x="3064" y="1865"/>
                      <a:pt x="3058" y="1825"/>
                    </a:cubicBezTo>
                    <a:cubicBezTo>
                      <a:pt x="3065" y="1807"/>
                      <a:pt x="3070" y="1792"/>
                      <a:pt x="3076" y="1779"/>
                    </a:cubicBezTo>
                    <a:close/>
                    <a:moveTo>
                      <a:pt x="2397" y="1827"/>
                    </a:moveTo>
                    <a:cubicBezTo>
                      <a:pt x="2396" y="1829"/>
                      <a:pt x="2396" y="1835"/>
                      <a:pt x="2395" y="1839"/>
                    </a:cubicBezTo>
                    <a:cubicBezTo>
                      <a:pt x="2393" y="1842"/>
                      <a:pt x="2391" y="1846"/>
                      <a:pt x="2388" y="1849"/>
                    </a:cubicBezTo>
                    <a:cubicBezTo>
                      <a:pt x="2336" y="1931"/>
                      <a:pt x="2250" y="1970"/>
                      <a:pt x="2166" y="1997"/>
                    </a:cubicBezTo>
                    <a:cubicBezTo>
                      <a:pt x="2153" y="2003"/>
                      <a:pt x="2136" y="2010"/>
                      <a:pt x="2121" y="2014"/>
                    </a:cubicBezTo>
                    <a:lnTo>
                      <a:pt x="2121" y="2001"/>
                    </a:lnTo>
                    <a:cubicBezTo>
                      <a:pt x="2195" y="1979"/>
                      <a:pt x="2264" y="1944"/>
                      <a:pt x="2319" y="1895"/>
                    </a:cubicBezTo>
                    <a:cubicBezTo>
                      <a:pt x="2341" y="1878"/>
                      <a:pt x="2362" y="1856"/>
                      <a:pt x="2381" y="1832"/>
                    </a:cubicBezTo>
                    <a:cubicBezTo>
                      <a:pt x="2386" y="1829"/>
                      <a:pt x="2393" y="1828"/>
                      <a:pt x="2397" y="1827"/>
                    </a:cubicBezTo>
                    <a:close/>
                    <a:moveTo>
                      <a:pt x="2408" y="1617"/>
                    </a:moveTo>
                    <a:cubicBezTo>
                      <a:pt x="2408" y="1619"/>
                      <a:pt x="2408" y="1620"/>
                      <a:pt x="2410" y="1622"/>
                    </a:cubicBezTo>
                    <a:cubicBezTo>
                      <a:pt x="2395" y="1696"/>
                      <a:pt x="2363" y="1762"/>
                      <a:pt x="2320" y="1812"/>
                    </a:cubicBezTo>
                    <a:cubicBezTo>
                      <a:pt x="2277" y="1821"/>
                      <a:pt x="2230" y="1829"/>
                      <a:pt x="2185" y="1829"/>
                    </a:cubicBezTo>
                    <a:cubicBezTo>
                      <a:pt x="2150" y="1829"/>
                      <a:pt x="2116" y="1824"/>
                      <a:pt x="2085" y="1812"/>
                    </a:cubicBezTo>
                    <a:cubicBezTo>
                      <a:pt x="2085" y="1812"/>
                      <a:pt x="2085" y="1811"/>
                      <a:pt x="2085" y="1811"/>
                    </a:cubicBezTo>
                    <a:cubicBezTo>
                      <a:pt x="2081" y="1811"/>
                      <a:pt x="2077" y="1832"/>
                      <a:pt x="2080" y="1835"/>
                    </a:cubicBezTo>
                    <a:cubicBezTo>
                      <a:pt x="2118" y="1861"/>
                      <a:pt x="2159" y="1869"/>
                      <a:pt x="2202" y="1869"/>
                    </a:cubicBezTo>
                    <a:cubicBezTo>
                      <a:pt x="2221" y="1869"/>
                      <a:pt x="2240" y="1867"/>
                      <a:pt x="2260" y="1865"/>
                    </a:cubicBezTo>
                    <a:lnTo>
                      <a:pt x="2260" y="1865"/>
                    </a:lnTo>
                    <a:cubicBezTo>
                      <a:pt x="2221" y="1895"/>
                      <a:pt x="2177" y="1920"/>
                      <a:pt x="2126" y="1937"/>
                    </a:cubicBezTo>
                    <a:cubicBezTo>
                      <a:pt x="2128" y="1915"/>
                      <a:pt x="2128" y="1890"/>
                      <a:pt x="2133" y="1869"/>
                    </a:cubicBezTo>
                    <a:cubicBezTo>
                      <a:pt x="2134" y="1865"/>
                      <a:pt x="2126" y="1863"/>
                      <a:pt x="2119" y="1863"/>
                    </a:cubicBezTo>
                    <a:cubicBezTo>
                      <a:pt x="2114" y="1863"/>
                      <a:pt x="2110" y="1864"/>
                      <a:pt x="2108" y="1867"/>
                    </a:cubicBezTo>
                    <a:cubicBezTo>
                      <a:pt x="2100" y="1894"/>
                      <a:pt x="2095" y="1923"/>
                      <a:pt x="2091" y="1951"/>
                    </a:cubicBezTo>
                    <a:cubicBezTo>
                      <a:pt x="2045" y="1962"/>
                      <a:pt x="1998" y="1968"/>
                      <a:pt x="1952" y="1968"/>
                    </a:cubicBezTo>
                    <a:cubicBezTo>
                      <a:pt x="1887" y="1968"/>
                      <a:pt x="1824" y="1956"/>
                      <a:pt x="1767" y="1930"/>
                    </a:cubicBezTo>
                    <a:cubicBezTo>
                      <a:pt x="1765" y="1929"/>
                      <a:pt x="1763" y="1929"/>
                      <a:pt x="1761" y="1929"/>
                    </a:cubicBezTo>
                    <a:cubicBezTo>
                      <a:pt x="1742" y="1929"/>
                      <a:pt x="1720" y="1964"/>
                      <a:pt x="1742" y="1977"/>
                    </a:cubicBezTo>
                    <a:cubicBezTo>
                      <a:pt x="1809" y="2015"/>
                      <a:pt x="1885" y="2032"/>
                      <a:pt x="1962" y="2032"/>
                    </a:cubicBezTo>
                    <a:cubicBezTo>
                      <a:pt x="2003" y="2032"/>
                      <a:pt x="2044" y="2027"/>
                      <a:pt x="2084" y="2018"/>
                    </a:cubicBezTo>
                    <a:lnTo>
                      <a:pt x="2084" y="2033"/>
                    </a:lnTo>
                    <a:cubicBezTo>
                      <a:pt x="2038" y="2048"/>
                      <a:pt x="1990" y="2059"/>
                      <a:pt x="1941" y="2059"/>
                    </a:cubicBezTo>
                    <a:cubicBezTo>
                      <a:pt x="1920" y="2059"/>
                      <a:pt x="1900" y="2057"/>
                      <a:pt x="1879" y="2052"/>
                    </a:cubicBezTo>
                    <a:cubicBezTo>
                      <a:pt x="1778" y="2030"/>
                      <a:pt x="1682" y="1984"/>
                      <a:pt x="1610" y="1916"/>
                    </a:cubicBezTo>
                    <a:cubicBezTo>
                      <a:pt x="1598" y="1907"/>
                      <a:pt x="1590" y="1893"/>
                      <a:pt x="1579" y="1882"/>
                    </a:cubicBezTo>
                    <a:lnTo>
                      <a:pt x="1579" y="1882"/>
                    </a:lnTo>
                    <a:cubicBezTo>
                      <a:pt x="1598" y="1885"/>
                      <a:pt x="1618" y="1887"/>
                      <a:pt x="1639" y="1887"/>
                    </a:cubicBezTo>
                    <a:cubicBezTo>
                      <a:pt x="1702" y="1887"/>
                      <a:pt x="1767" y="1868"/>
                      <a:pt x="1824" y="1821"/>
                    </a:cubicBezTo>
                    <a:cubicBezTo>
                      <a:pt x="1860" y="1838"/>
                      <a:pt x="1899" y="1849"/>
                      <a:pt x="1939" y="1849"/>
                    </a:cubicBezTo>
                    <a:cubicBezTo>
                      <a:pt x="1947" y="1849"/>
                      <a:pt x="1956" y="1848"/>
                      <a:pt x="1964" y="1847"/>
                    </a:cubicBezTo>
                    <a:cubicBezTo>
                      <a:pt x="2025" y="1840"/>
                      <a:pt x="2067" y="1805"/>
                      <a:pt x="2104" y="1773"/>
                    </a:cubicBezTo>
                    <a:cubicBezTo>
                      <a:pt x="2111" y="1774"/>
                      <a:pt x="2117" y="1774"/>
                      <a:pt x="2123" y="1774"/>
                    </a:cubicBezTo>
                    <a:cubicBezTo>
                      <a:pt x="2146" y="1774"/>
                      <a:pt x="2170" y="1769"/>
                      <a:pt x="2194" y="1766"/>
                    </a:cubicBezTo>
                    <a:cubicBezTo>
                      <a:pt x="2243" y="1752"/>
                      <a:pt x="2278" y="1718"/>
                      <a:pt x="2314" y="1693"/>
                    </a:cubicBezTo>
                    <a:cubicBezTo>
                      <a:pt x="2342" y="1673"/>
                      <a:pt x="2382" y="1649"/>
                      <a:pt x="2408" y="1617"/>
                    </a:cubicBezTo>
                    <a:close/>
                    <a:moveTo>
                      <a:pt x="1163" y="1626"/>
                    </a:moveTo>
                    <a:cubicBezTo>
                      <a:pt x="1160" y="1667"/>
                      <a:pt x="1159" y="1710"/>
                      <a:pt x="1159" y="1751"/>
                    </a:cubicBezTo>
                    <a:cubicBezTo>
                      <a:pt x="1159" y="1845"/>
                      <a:pt x="1152" y="1944"/>
                      <a:pt x="1180" y="2041"/>
                    </a:cubicBezTo>
                    <a:cubicBezTo>
                      <a:pt x="1193" y="2087"/>
                      <a:pt x="1214" y="2129"/>
                      <a:pt x="1239" y="2171"/>
                    </a:cubicBezTo>
                    <a:cubicBezTo>
                      <a:pt x="1145" y="2028"/>
                      <a:pt x="1118" y="1853"/>
                      <a:pt x="1142" y="1717"/>
                    </a:cubicBezTo>
                    <a:cubicBezTo>
                      <a:pt x="1145" y="1688"/>
                      <a:pt x="1152" y="1656"/>
                      <a:pt x="1163" y="1626"/>
                    </a:cubicBezTo>
                    <a:close/>
                    <a:moveTo>
                      <a:pt x="2780" y="2293"/>
                    </a:moveTo>
                    <a:cubicBezTo>
                      <a:pt x="2779" y="2296"/>
                      <a:pt x="2779" y="2300"/>
                      <a:pt x="2776" y="2303"/>
                    </a:cubicBezTo>
                    <a:cubicBezTo>
                      <a:pt x="2768" y="2307"/>
                      <a:pt x="2759" y="2308"/>
                      <a:pt x="2753" y="2310"/>
                    </a:cubicBezTo>
                    <a:cubicBezTo>
                      <a:pt x="2761" y="2306"/>
                      <a:pt x="2772" y="2299"/>
                      <a:pt x="2780" y="2293"/>
                    </a:cubicBezTo>
                    <a:close/>
                    <a:moveTo>
                      <a:pt x="1606" y="2201"/>
                    </a:moveTo>
                    <a:cubicBezTo>
                      <a:pt x="1660" y="2231"/>
                      <a:pt x="1716" y="2253"/>
                      <a:pt x="1773" y="2273"/>
                    </a:cubicBezTo>
                    <a:cubicBezTo>
                      <a:pt x="1851" y="2296"/>
                      <a:pt x="1931" y="2315"/>
                      <a:pt x="2014" y="2322"/>
                    </a:cubicBezTo>
                    <a:cubicBezTo>
                      <a:pt x="1971" y="2341"/>
                      <a:pt x="1930" y="2358"/>
                      <a:pt x="1883" y="2370"/>
                    </a:cubicBezTo>
                    <a:cubicBezTo>
                      <a:pt x="1851" y="2365"/>
                      <a:pt x="1819" y="2359"/>
                      <a:pt x="1789" y="2346"/>
                    </a:cubicBezTo>
                    <a:cubicBezTo>
                      <a:pt x="1715" y="2315"/>
                      <a:pt x="1660" y="2253"/>
                      <a:pt x="1606" y="2201"/>
                    </a:cubicBezTo>
                    <a:close/>
                    <a:moveTo>
                      <a:pt x="2780" y="1576"/>
                    </a:moveTo>
                    <a:cubicBezTo>
                      <a:pt x="2787" y="1598"/>
                      <a:pt x="2792" y="1620"/>
                      <a:pt x="2797" y="1642"/>
                    </a:cubicBezTo>
                    <a:cubicBezTo>
                      <a:pt x="2780" y="1715"/>
                      <a:pt x="2754" y="1785"/>
                      <a:pt x="2725" y="1853"/>
                    </a:cubicBezTo>
                    <a:cubicBezTo>
                      <a:pt x="2698" y="1915"/>
                      <a:pt x="2669" y="1978"/>
                      <a:pt x="2631" y="2040"/>
                    </a:cubicBezTo>
                    <a:cubicBezTo>
                      <a:pt x="2594" y="2074"/>
                      <a:pt x="2556" y="2107"/>
                      <a:pt x="2520" y="2139"/>
                    </a:cubicBezTo>
                    <a:cubicBezTo>
                      <a:pt x="2429" y="2226"/>
                      <a:pt x="2333" y="2328"/>
                      <a:pt x="2202" y="2379"/>
                    </a:cubicBezTo>
                    <a:cubicBezTo>
                      <a:pt x="2166" y="2384"/>
                      <a:pt x="2129" y="2385"/>
                      <a:pt x="2093" y="2387"/>
                    </a:cubicBezTo>
                    <a:cubicBezTo>
                      <a:pt x="2097" y="2373"/>
                      <a:pt x="2102" y="2359"/>
                      <a:pt x="2104" y="2344"/>
                    </a:cubicBezTo>
                    <a:cubicBezTo>
                      <a:pt x="2106" y="2339"/>
                      <a:pt x="2106" y="2335"/>
                      <a:pt x="2106" y="2330"/>
                    </a:cubicBezTo>
                    <a:cubicBezTo>
                      <a:pt x="2111" y="2328"/>
                      <a:pt x="2114" y="2323"/>
                      <a:pt x="2119" y="2322"/>
                    </a:cubicBezTo>
                    <a:cubicBezTo>
                      <a:pt x="2135" y="2321"/>
                      <a:pt x="2150" y="2321"/>
                      <a:pt x="2166" y="2318"/>
                    </a:cubicBezTo>
                    <a:cubicBezTo>
                      <a:pt x="2303" y="2293"/>
                      <a:pt x="2431" y="2213"/>
                      <a:pt x="2531" y="2109"/>
                    </a:cubicBezTo>
                    <a:cubicBezTo>
                      <a:pt x="2630" y="2006"/>
                      <a:pt x="2684" y="1868"/>
                      <a:pt x="2693" y="1723"/>
                    </a:cubicBezTo>
                    <a:cubicBezTo>
                      <a:pt x="2696" y="1710"/>
                      <a:pt x="2696" y="1695"/>
                      <a:pt x="2696" y="1681"/>
                    </a:cubicBezTo>
                    <a:cubicBezTo>
                      <a:pt x="2714" y="1663"/>
                      <a:pt x="2737" y="1646"/>
                      <a:pt x="2753" y="1626"/>
                    </a:cubicBezTo>
                    <a:cubicBezTo>
                      <a:pt x="2765" y="1611"/>
                      <a:pt x="2772" y="1593"/>
                      <a:pt x="2780" y="1576"/>
                    </a:cubicBezTo>
                    <a:close/>
                    <a:moveTo>
                      <a:pt x="2060" y="2348"/>
                    </a:moveTo>
                    <a:lnTo>
                      <a:pt x="2060" y="2348"/>
                    </a:lnTo>
                    <a:cubicBezTo>
                      <a:pt x="2058" y="2362"/>
                      <a:pt x="2056" y="2376"/>
                      <a:pt x="2052" y="2390"/>
                    </a:cubicBezTo>
                    <a:lnTo>
                      <a:pt x="2044" y="2390"/>
                    </a:lnTo>
                    <a:cubicBezTo>
                      <a:pt x="2018" y="2387"/>
                      <a:pt x="1992" y="2384"/>
                      <a:pt x="1967" y="2383"/>
                    </a:cubicBezTo>
                    <a:cubicBezTo>
                      <a:pt x="1998" y="2373"/>
                      <a:pt x="2030" y="2362"/>
                      <a:pt x="2060" y="2348"/>
                    </a:cubicBezTo>
                    <a:close/>
                    <a:moveTo>
                      <a:pt x="807" y="2076"/>
                    </a:moveTo>
                    <a:lnTo>
                      <a:pt x="807" y="2076"/>
                    </a:lnTo>
                    <a:cubicBezTo>
                      <a:pt x="819" y="2098"/>
                      <a:pt x="830" y="2123"/>
                      <a:pt x="844" y="2143"/>
                    </a:cubicBezTo>
                    <a:cubicBezTo>
                      <a:pt x="910" y="2248"/>
                      <a:pt x="1005" y="2328"/>
                      <a:pt x="1104" y="2390"/>
                    </a:cubicBezTo>
                    <a:cubicBezTo>
                      <a:pt x="1148" y="2442"/>
                      <a:pt x="1196" y="2490"/>
                      <a:pt x="1247" y="2535"/>
                    </a:cubicBezTo>
                    <a:cubicBezTo>
                      <a:pt x="1101" y="2431"/>
                      <a:pt x="936" y="2328"/>
                      <a:pt x="847" y="2164"/>
                    </a:cubicBezTo>
                    <a:cubicBezTo>
                      <a:pt x="831" y="2136"/>
                      <a:pt x="819" y="2106"/>
                      <a:pt x="807" y="2076"/>
                    </a:cubicBezTo>
                    <a:close/>
                    <a:moveTo>
                      <a:pt x="2717" y="2453"/>
                    </a:moveTo>
                    <a:cubicBezTo>
                      <a:pt x="2710" y="2467"/>
                      <a:pt x="2703" y="2482"/>
                      <a:pt x="2696" y="2496"/>
                    </a:cubicBezTo>
                    <a:cubicBezTo>
                      <a:pt x="2642" y="2516"/>
                      <a:pt x="2586" y="2535"/>
                      <a:pt x="2528" y="2549"/>
                    </a:cubicBezTo>
                    <a:cubicBezTo>
                      <a:pt x="2486" y="2560"/>
                      <a:pt x="2440" y="2564"/>
                      <a:pt x="2396" y="2571"/>
                    </a:cubicBezTo>
                    <a:cubicBezTo>
                      <a:pt x="2395" y="2567"/>
                      <a:pt x="2395" y="2562"/>
                      <a:pt x="2393" y="2557"/>
                    </a:cubicBezTo>
                    <a:cubicBezTo>
                      <a:pt x="2503" y="2535"/>
                      <a:pt x="2611" y="2501"/>
                      <a:pt x="2717" y="2453"/>
                    </a:cubicBezTo>
                    <a:close/>
                    <a:moveTo>
                      <a:pt x="2351" y="2564"/>
                    </a:moveTo>
                    <a:cubicBezTo>
                      <a:pt x="2353" y="2568"/>
                      <a:pt x="2353" y="2571"/>
                      <a:pt x="2355" y="2575"/>
                    </a:cubicBezTo>
                    <a:cubicBezTo>
                      <a:pt x="2326" y="2578"/>
                      <a:pt x="2297" y="2578"/>
                      <a:pt x="2267" y="2579"/>
                    </a:cubicBezTo>
                    <a:cubicBezTo>
                      <a:pt x="2281" y="2578"/>
                      <a:pt x="2294" y="2575"/>
                      <a:pt x="2308" y="2574"/>
                    </a:cubicBezTo>
                    <a:cubicBezTo>
                      <a:pt x="2322" y="2571"/>
                      <a:pt x="2337" y="2567"/>
                      <a:pt x="2351" y="2564"/>
                    </a:cubicBezTo>
                    <a:close/>
                    <a:moveTo>
                      <a:pt x="863" y="2557"/>
                    </a:moveTo>
                    <a:lnTo>
                      <a:pt x="863" y="2557"/>
                    </a:lnTo>
                    <a:cubicBezTo>
                      <a:pt x="878" y="2569"/>
                      <a:pt x="894" y="2578"/>
                      <a:pt x="910" y="2590"/>
                    </a:cubicBezTo>
                    <a:cubicBezTo>
                      <a:pt x="907" y="2599"/>
                      <a:pt x="907" y="2611"/>
                      <a:pt x="904" y="2624"/>
                    </a:cubicBezTo>
                    <a:cubicBezTo>
                      <a:pt x="891" y="2601"/>
                      <a:pt x="875" y="2579"/>
                      <a:pt x="863" y="2557"/>
                    </a:cubicBezTo>
                    <a:cubicBezTo>
                      <a:pt x="863" y="2557"/>
                      <a:pt x="863" y="2557"/>
                      <a:pt x="863" y="2557"/>
                    </a:cubicBezTo>
                    <a:close/>
                    <a:moveTo>
                      <a:pt x="1368" y="2621"/>
                    </a:moveTo>
                    <a:cubicBezTo>
                      <a:pt x="1423" y="2657"/>
                      <a:pt x="1475" y="2687"/>
                      <a:pt x="1533" y="2712"/>
                    </a:cubicBezTo>
                    <a:cubicBezTo>
                      <a:pt x="1551" y="2720"/>
                      <a:pt x="1572" y="2727"/>
                      <a:pt x="1592" y="2734"/>
                    </a:cubicBezTo>
                    <a:cubicBezTo>
                      <a:pt x="1579" y="2734"/>
                      <a:pt x="1565" y="2734"/>
                      <a:pt x="1551" y="2734"/>
                    </a:cubicBezTo>
                    <a:cubicBezTo>
                      <a:pt x="1544" y="2734"/>
                      <a:pt x="1537" y="2734"/>
                      <a:pt x="1530" y="2734"/>
                    </a:cubicBezTo>
                    <a:cubicBezTo>
                      <a:pt x="1474" y="2699"/>
                      <a:pt x="1420" y="2661"/>
                      <a:pt x="1368" y="2621"/>
                    </a:cubicBezTo>
                    <a:close/>
                    <a:moveTo>
                      <a:pt x="1691" y="2771"/>
                    </a:moveTo>
                    <a:cubicBezTo>
                      <a:pt x="1716" y="2782"/>
                      <a:pt x="1742" y="2790"/>
                      <a:pt x="1770" y="2798"/>
                    </a:cubicBezTo>
                    <a:lnTo>
                      <a:pt x="1729" y="2824"/>
                    </a:lnTo>
                    <a:cubicBezTo>
                      <a:pt x="1709" y="2818"/>
                      <a:pt x="1691" y="2816"/>
                      <a:pt x="1672" y="2808"/>
                    </a:cubicBezTo>
                    <a:cubicBezTo>
                      <a:pt x="1653" y="2798"/>
                      <a:pt x="1634" y="2789"/>
                      <a:pt x="1617" y="2780"/>
                    </a:cubicBezTo>
                    <a:cubicBezTo>
                      <a:pt x="1641" y="2778"/>
                      <a:pt x="1665" y="2776"/>
                      <a:pt x="1691" y="2771"/>
                    </a:cubicBezTo>
                    <a:close/>
                    <a:moveTo>
                      <a:pt x="1837" y="2818"/>
                    </a:moveTo>
                    <a:cubicBezTo>
                      <a:pt x="1974" y="2856"/>
                      <a:pt x="2114" y="2879"/>
                      <a:pt x="2258" y="2881"/>
                    </a:cubicBezTo>
                    <a:cubicBezTo>
                      <a:pt x="2217" y="2892"/>
                      <a:pt x="2175" y="2900"/>
                      <a:pt x="2126" y="2900"/>
                    </a:cubicBezTo>
                    <a:cubicBezTo>
                      <a:pt x="2019" y="2899"/>
                      <a:pt x="1906" y="2877"/>
                      <a:pt x="1792" y="2844"/>
                    </a:cubicBezTo>
                    <a:cubicBezTo>
                      <a:pt x="1806" y="2835"/>
                      <a:pt x="1821" y="2826"/>
                      <a:pt x="1837" y="2818"/>
                    </a:cubicBezTo>
                    <a:close/>
                    <a:moveTo>
                      <a:pt x="935" y="2604"/>
                    </a:moveTo>
                    <a:cubicBezTo>
                      <a:pt x="1056" y="2727"/>
                      <a:pt x="1206" y="2819"/>
                      <a:pt x="1352" y="2904"/>
                    </a:cubicBezTo>
                    <a:cubicBezTo>
                      <a:pt x="1372" y="2915"/>
                      <a:pt x="1396" y="2928"/>
                      <a:pt x="1416" y="2939"/>
                    </a:cubicBezTo>
                    <a:cubicBezTo>
                      <a:pt x="1400" y="2940"/>
                      <a:pt x="1385" y="2941"/>
                      <a:pt x="1368" y="2943"/>
                    </a:cubicBezTo>
                    <a:cubicBezTo>
                      <a:pt x="1240" y="2879"/>
                      <a:pt x="1116" y="2805"/>
                      <a:pt x="999" y="2729"/>
                    </a:cubicBezTo>
                    <a:cubicBezTo>
                      <a:pt x="983" y="2717"/>
                      <a:pt x="965" y="2705"/>
                      <a:pt x="948" y="2692"/>
                    </a:cubicBezTo>
                    <a:cubicBezTo>
                      <a:pt x="943" y="2685"/>
                      <a:pt x="939" y="2677"/>
                      <a:pt x="935" y="2670"/>
                    </a:cubicBezTo>
                    <a:cubicBezTo>
                      <a:pt x="930" y="2647"/>
                      <a:pt x="930" y="2625"/>
                      <a:pt x="935" y="2604"/>
                    </a:cubicBezTo>
                    <a:close/>
                    <a:moveTo>
                      <a:pt x="1462" y="2963"/>
                    </a:moveTo>
                    <a:cubicBezTo>
                      <a:pt x="1507" y="2987"/>
                      <a:pt x="1550" y="3010"/>
                      <a:pt x="1595" y="3032"/>
                    </a:cubicBezTo>
                    <a:cubicBezTo>
                      <a:pt x="1540" y="3014"/>
                      <a:pt x="1486" y="2994"/>
                      <a:pt x="1433" y="2969"/>
                    </a:cubicBezTo>
                    <a:cubicBezTo>
                      <a:pt x="1444" y="2968"/>
                      <a:pt x="1452" y="2965"/>
                      <a:pt x="1462" y="2963"/>
                    </a:cubicBezTo>
                    <a:close/>
                    <a:moveTo>
                      <a:pt x="3335" y="1565"/>
                    </a:moveTo>
                    <a:lnTo>
                      <a:pt x="3335" y="1565"/>
                    </a:lnTo>
                    <a:cubicBezTo>
                      <a:pt x="3344" y="1606"/>
                      <a:pt x="3353" y="1648"/>
                      <a:pt x="3359" y="1690"/>
                    </a:cubicBezTo>
                    <a:cubicBezTo>
                      <a:pt x="3402" y="1973"/>
                      <a:pt x="3416" y="2286"/>
                      <a:pt x="3264" y="2560"/>
                    </a:cubicBezTo>
                    <a:cubicBezTo>
                      <a:pt x="3127" y="2805"/>
                      <a:pt x="2879" y="2984"/>
                      <a:pt x="2608" y="3060"/>
                    </a:cubicBezTo>
                    <a:cubicBezTo>
                      <a:pt x="2601" y="3063"/>
                      <a:pt x="2594" y="3063"/>
                      <a:pt x="2587" y="3065"/>
                    </a:cubicBezTo>
                    <a:cubicBezTo>
                      <a:pt x="2715" y="2974"/>
                      <a:pt x="2797" y="2853"/>
                      <a:pt x="2861" y="2729"/>
                    </a:cubicBezTo>
                    <a:cubicBezTo>
                      <a:pt x="2985" y="2654"/>
                      <a:pt x="3095" y="2555"/>
                      <a:pt x="3174" y="2431"/>
                    </a:cubicBezTo>
                    <a:cubicBezTo>
                      <a:pt x="3298" y="2237"/>
                      <a:pt x="3325" y="2019"/>
                      <a:pt x="3320" y="1812"/>
                    </a:cubicBezTo>
                    <a:cubicBezTo>
                      <a:pt x="3339" y="1732"/>
                      <a:pt x="3346" y="1649"/>
                      <a:pt x="3335" y="1565"/>
                    </a:cubicBezTo>
                    <a:close/>
                    <a:moveTo>
                      <a:pt x="281" y="2121"/>
                    </a:moveTo>
                    <a:cubicBezTo>
                      <a:pt x="306" y="2193"/>
                      <a:pt x="339" y="2262"/>
                      <a:pt x="377" y="2328"/>
                    </a:cubicBezTo>
                    <a:cubicBezTo>
                      <a:pt x="368" y="2358"/>
                      <a:pt x="361" y="2391"/>
                      <a:pt x="365" y="2421"/>
                    </a:cubicBezTo>
                    <a:cubicBezTo>
                      <a:pt x="373" y="2483"/>
                      <a:pt x="394" y="2542"/>
                      <a:pt x="406" y="2603"/>
                    </a:cubicBezTo>
                    <a:cubicBezTo>
                      <a:pt x="419" y="2665"/>
                      <a:pt x="439" y="2723"/>
                      <a:pt x="460" y="2785"/>
                    </a:cubicBezTo>
                    <a:cubicBezTo>
                      <a:pt x="478" y="2846"/>
                      <a:pt x="530" y="2892"/>
                      <a:pt x="558" y="2948"/>
                    </a:cubicBezTo>
                    <a:cubicBezTo>
                      <a:pt x="574" y="2987"/>
                      <a:pt x="574" y="3039"/>
                      <a:pt x="585" y="3085"/>
                    </a:cubicBezTo>
                    <a:cubicBezTo>
                      <a:pt x="573" y="3072"/>
                      <a:pt x="558" y="3061"/>
                      <a:pt x="545" y="3049"/>
                    </a:cubicBezTo>
                    <a:cubicBezTo>
                      <a:pt x="490" y="2990"/>
                      <a:pt x="439" y="2929"/>
                      <a:pt x="392" y="2864"/>
                    </a:cubicBezTo>
                    <a:cubicBezTo>
                      <a:pt x="346" y="2798"/>
                      <a:pt x="308" y="2724"/>
                      <a:pt x="281" y="2647"/>
                    </a:cubicBezTo>
                    <a:cubicBezTo>
                      <a:pt x="253" y="2566"/>
                      <a:pt x="281" y="2475"/>
                      <a:pt x="274" y="2396"/>
                    </a:cubicBezTo>
                    <a:cubicBezTo>
                      <a:pt x="267" y="2315"/>
                      <a:pt x="260" y="2235"/>
                      <a:pt x="274" y="2156"/>
                    </a:cubicBezTo>
                    <a:cubicBezTo>
                      <a:pt x="275" y="2143"/>
                      <a:pt x="278" y="2132"/>
                      <a:pt x="281" y="2121"/>
                    </a:cubicBezTo>
                    <a:close/>
                    <a:moveTo>
                      <a:pt x="3326" y="1326"/>
                    </a:moveTo>
                    <a:cubicBezTo>
                      <a:pt x="3412" y="1404"/>
                      <a:pt x="3482" y="1501"/>
                      <a:pt x="3519" y="1606"/>
                    </a:cubicBezTo>
                    <a:cubicBezTo>
                      <a:pt x="3581" y="1784"/>
                      <a:pt x="3540" y="1964"/>
                      <a:pt x="3511" y="2127"/>
                    </a:cubicBezTo>
                    <a:cubicBezTo>
                      <a:pt x="3483" y="2292"/>
                      <a:pt x="3435" y="2454"/>
                      <a:pt x="3350" y="2599"/>
                    </a:cubicBezTo>
                    <a:cubicBezTo>
                      <a:pt x="3264" y="2742"/>
                      <a:pt x="3160" y="2874"/>
                      <a:pt x="3033" y="2980"/>
                    </a:cubicBezTo>
                    <a:cubicBezTo>
                      <a:pt x="2920" y="3074"/>
                      <a:pt x="2808" y="3170"/>
                      <a:pt x="2673" y="3232"/>
                    </a:cubicBezTo>
                    <a:cubicBezTo>
                      <a:pt x="2658" y="3239"/>
                      <a:pt x="2644" y="3248"/>
                      <a:pt x="2627" y="3255"/>
                    </a:cubicBezTo>
                    <a:cubicBezTo>
                      <a:pt x="2538" y="3287"/>
                      <a:pt x="2446" y="3291"/>
                      <a:pt x="2355" y="3291"/>
                    </a:cubicBezTo>
                    <a:cubicBezTo>
                      <a:pt x="2330" y="3291"/>
                      <a:pt x="2306" y="3291"/>
                      <a:pt x="2281" y="3291"/>
                    </a:cubicBezTo>
                    <a:cubicBezTo>
                      <a:pt x="2254" y="3291"/>
                      <a:pt x="2228" y="3291"/>
                      <a:pt x="2202" y="3292"/>
                    </a:cubicBezTo>
                    <a:cubicBezTo>
                      <a:pt x="2173" y="3294"/>
                      <a:pt x="2143" y="3295"/>
                      <a:pt x="2113" y="3295"/>
                    </a:cubicBezTo>
                    <a:cubicBezTo>
                      <a:pt x="2005" y="3295"/>
                      <a:pt x="1897" y="3284"/>
                      <a:pt x="1792" y="3259"/>
                    </a:cubicBezTo>
                    <a:cubicBezTo>
                      <a:pt x="1661" y="3229"/>
                      <a:pt x="1519" y="3215"/>
                      <a:pt x="1397" y="3146"/>
                    </a:cubicBezTo>
                    <a:cubicBezTo>
                      <a:pt x="1357" y="3124"/>
                      <a:pt x="1323" y="3098"/>
                      <a:pt x="1288" y="3069"/>
                    </a:cubicBezTo>
                    <a:lnTo>
                      <a:pt x="1288" y="3069"/>
                    </a:lnTo>
                    <a:cubicBezTo>
                      <a:pt x="1354" y="3080"/>
                      <a:pt x="1420" y="3090"/>
                      <a:pt x="1486" y="3097"/>
                    </a:cubicBezTo>
                    <a:cubicBezTo>
                      <a:pt x="1694" y="3160"/>
                      <a:pt x="1909" y="3200"/>
                      <a:pt x="2131" y="3200"/>
                    </a:cubicBezTo>
                    <a:cubicBezTo>
                      <a:pt x="2138" y="3200"/>
                      <a:pt x="2145" y="3200"/>
                      <a:pt x="2153" y="3200"/>
                    </a:cubicBezTo>
                    <a:cubicBezTo>
                      <a:pt x="2479" y="3195"/>
                      <a:pt x="2816" y="3085"/>
                      <a:pt x="3068" y="2863"/>
                    </a:cubicBezTo>
                    <a:cubicBezTo>
                      <a:pt x="3332" y="2637"/>
                      <a:pt x="3435" y="2288"/>
                      <a:pt x="3428" y="1973"/>
                    </a:cubicBezTo>
                    <a:cubicBezTo>
                      <a:pt x="3427" y="1759"/>
                      <a:pt x="3373" y="1536"/>
                      <a:pt x="3326" y="1326"/>
                    </a:cubicBezTo>
                    <a:close/>
                    <a:moveTo>
                      <a:pt x="1905" y="0"/>
                    </a:moveTo>
                    <a:cubicBezTo>
                      <a:pt x="1837" y="2"/>
                      <a:pt x="1774" y="22"/>
                      <a:pt x="1708" y="32"/>
                    </a:cubicBezTo>
                    <a:cubicBezTo>
                      <a:pt x="1643" y="39"/>
                      <a:pt x="1581" y="65"/>
                      <a:pt x="1517" y="80"/>
                    </a:cubicBezTo>
                    <a:cubicBezTo>
                      <a:pt x="1453" y="97"/>
                      <a:pt x="1379" y="79"/>
                      <a:pt x="1316" y="101"/>
                    </a:cubicBezTo>
                    <a:cubicBezTo>
                      <a:pt x="1240" y="128"/>
                      <a:pt x="1186" y="204"/>
                      <a:pt x="1123" y="248"/>
                    </a:cubicBezTo>
                    <a:cubicBezTo>
                      <a:pt x="1117" y="235"/>
                      <a:pt x="1108" y="220"/>
                      <a:pt x="1105" y="220"/>
                    </a:cubicBezTo>
                    <a:cubicBezTo>
                      <a:pt x="1104" y="220"/>
                      <a:pt x="1104" y="220"/>
                      <a:pt x="1104" y="221"/>
                    </a:cubicBezTo>
                    <a:cubicBezTo>
                      <a:pt x="1086" y="237"/>
                      <a:pt x="1075" y="265"/>
                      <a:pt x="1047" y="266"/>
                    </a:cubicBezTo>
                    <a:cubicBezTo>
                      <a:pt x="1046" y="266"/>
                      <a:pt x="1044" y="266"/>
                      <a:pt x="1042" y="266"/>
                    </a:cubicBezTo>
                    <a:cubicBezTo>
                      <a:pt x="1015" y="266"/>
                      <a:pt x="977" y="248"/>
                      <a:pt x="946" y="244"/>
                    </a:cubicBezTo>
                    <a:cubicBezTo>
                      <a:pt x="914" y="241"/>
                      <a:pt x="867" y="217"/>
                      <a:pt x="834" y="217"/>
                    </a:cubicBezTo>
                    <a:cubicBezTo>
                      <a:pt x="801" y="217"/>
                      <a:pt x="785" y="237"/>
                      <a:pt x="758" y="245"/>
                    </a:cubicBezTo>
                    <a:cubicBezTo>
                      <a:pt x="731" y="256"/>
                      <a:pt x="717" y="284"/>
                      <a:pt x="691" y="296"/>
                    </a:cubicBezTo>
                    <a:cubicBezTo>
                      <a:pt x="666" y="307"/>
                      <a:pt x="626" y="306"/>
                      <a:pt x="602" y="324"/>
                    </a:cubicBezTo>
                    <a:cubicBezTo>
                      <a:pt x="578" y="339"/>
                      <a:pt x="542" y="342"/>
                      <a:pt x="519" y="362"/>
                    </a:cubicBezTo>
                    <a:cubicBezTo>
                      <a:pt x="497" y="382"/>
                      <a:pt x="502" y="428"/>
                      <a:pt x="483" y="449"/>
                    </a:cubicBezTo>
                    <a:lnTo>
                      <a:pt x="425" y="512"/>
                    </a:lnTo>
                    <a:cubicBezTo>
                      <a:pt x="406" y="533"/>
                      <a:pt x="373" y="544"/>
                      <a:pt x="354" y="566"/>
                    </a:cubicBezTo>
                    <a:cubicBezTo>
                      <a:pt x="333" y="587"/>
                      <a:pt x="306" y="600"/>
                      <a:pt x="288" y="622"/>
                    </a:cubicBezTo>
                    <a:cubicBezTo>
                      <a:pt x="268" y="645"/>
                      <a:pt x="244" y="664"/>
                      <a:pt x="227" y="686"/>
                    </a:cubicBezTo>
                    <a:cubicBezTo>
                      <a:pt x="209" y="711"/>
                      <a:pt x="212" y="745"/>
                      <a:pt x="191" y="767"/>
                    </a:cubicBezTo>
                    <a:cubicBezTo>
                      <a:pt x="172" y="789"/>
                      <a:pt x="141" y="803"/>
                      <a:pt x="120" y="826"/>
                    </a:cubicBezTo>
                    <a:cubicBezTo>
                      <a:pt x="102" y="848"/>
                      <a:pt x="74" y="867"/>
                      <a:pt x="57" y="891"/>
                    </a:cubicBezTo>
                    <a:cubicBezTo>
                      <a:pt x="37" y="916"/>
                      <a:pt x="44" y="951"/>
                      <a:pt x="33" y="979"/>
                    </a:cubicBezTo>
                    <a:cubicBezTo>
                      <a:pt x="19" y="1008"/>
                      <a:pt x="3" y="1037"/>
                      <a:pt x="2" y="1071"/>
                    </a:cubicBezTo>
                    <a:cubicBezTo>
                      <a:pt x="0" y="1106"/>
                      <a:pt x="24" y="1151"/>
                      <a:pt x="26" y="1185"/>
                    </a:cubicBezTo>
                    <a:cubicBezTo>
                      <a:pt x="28" y="1221"/>
                      <a:pt x="30" y="1256"/>
                      <a:pt x="40" y="1291"/>
                    </a:cubicBezTo>
                    <a:cubicBezTo>
                      <a:pt x="47" y="1323"/>
                      <a:pt x="68" y="1360"/>
                      <a:pt x="30" y="1378"/>
                    </a:cubicBezTo>
                    <a:cubicBezTo>
                      <a:pt x="29" y="1378"/>
                      <a:pt x="48" y="1385"/>
                      <a:pt x="53" y="1385"/>
                    </a:cubicBezTo>
                    <a:cubicBezTo>
                      <a:pt x="53" y="1385"/>
                      <a:pt x="54" y="1385"/>
                      <a:pt x="54" y="1385"/>
                    </a:cubicBezTo>
                    <a:cubicBezTo>
                      <a:pt x="92" y="1378"/>
                      <a:pt x="91" y="1359"/>
                      <a:pt x="88" y="1337"/>
                    </a:cubicBezTo>
                    <a:cubicBezTo>
                      <a:pt x="83" y="1304"/>
                      <a:pt x="55" y="1264"/>
                      <a:pt x="62" y="1235"/>
                    </a:cubicBezTo>
                    <a:cubicBezTo>
                      <a:pt x="68" y="1207"/>
                      <a:pt x="68" y="1178"/>
                      <a:pt x="69" y="1150"/>
                    </a:cubicBezTo>
                    <a:cubicBezTo>
                      <a:pt x="72" y="1119"/>
                      <a:pt x="77" y="1092"/>
                      <a:pt x="88" y="1067"/>
                    </a:cubicBezTo>
                    <a:cubicBezTo>
                      <a:pt x="99" y="1041"/>
                      <a:pt x="154" y="1035"/>
                      <a:pt x="172" y="1013"/>
                    </a:cubicBezTo>
                    <a:cubicBezTo>
                      <a:pt x="189" y="991"/>
                      <a:pt x="200" y="965"/>
                      <a:pt x="222" y="946"/>
                    </a:cubicBezTo>
                    <a:cubicBezTo>
                      <a:pt x="244" y="927"/>
                      <a:pt x="262" y="905"/>
                      <a:pt x="288" y="888"/>
                    </a:cubicBezTo>
                    <a:cubicBezTo>
                      <a:pt x="311" y="870"/>
                      <a:pt x="308" y="836"/>
                      <a:pt x="333" y="819"/>
                    </a:cubicBezTo>
                    <a:cubicBezTo>
                      <a:pt x="345" y="811"/>
                      <a:pt x="366" y="811"/>
                      <a:pt x="387" y="811"/>
                    </a:cubicBezTo>
                    <a:cubicBezTo>
                      <a:pt x="408" y="811"/>
                      <a:pt x="429" y="811"/>
                      <a:pt x="439" y="803"/>
                    </a:cubicBezTo>
                    <a:cubicBezTo>
                      <a:pt x="461" y="786"/>
                      <a:pt x="476" y="774"/>
                      <a:pt x="497" y="759"/>
                    </a:cubicBezTo>
                    <a:cubicBezTo>
                      <a:pt x="516" y="745"/>
                      <a:pt x="508" y="706"/>
                      <a:pt x="529" y="693"/>
                    </a:cubicBezTo>
                    <a:cubicBezTo>
                      <a:pt x="542" y="684"/>
                      <a:pt x="560" y="682"/>
                      <a:pt x="580" y="676"/>
                    </a:cubicBezTo>
                    <a:cubicBezTo>
                      <a:pt x="586" y="681"/>
                      <a:pt x="593" y="684"/>
                      <a:pt x="596" y="684"/>
                    </a:cubicBezTo>
                    <a:cubicBezTo>
                      <a:pt x="598" y="684"/>
                      <a:pt x="598" y="684"/>
                      <a:pt x="599" y="683"/>
                    </a:cubicBezTo>
                    <a:cubicBezTo>
                      <a:pt x="607" y="672"/>
                      <a:pt x="614" y="662"/>
                      <a:pt x="622" y="650"/>
                    </a:cubicBezTo>
                    <a:cubicBezTo>
                      <a:pt x="633" y="640"/>
                      <a:pt x="643" y="628"/>
                      <a:pt x="657" y="620"/>
                    </a:cubicBezTo>
                    <a:cubicBezTo>
                      <a:pt x="676" y="606"/>
                      <a:pt x="708" y="603"/>
                      <a:pt x="725" y="589"/>
                    </a:cubicBezTo>
                    <a:cubicBezTo>
                      <a:pt x="745" y="576"/>
                      <a:pt x="749" y="547"/>
                      <a:pt x="765" y="533"/>
                    </a:cubicBezTo>
                    <a:cubicBezTo>
                      <a:pt x="772" y="528"/>
                      <a:pt x="779" y="519"/>
                      <a:pt x="785" y="511"/>
                    </a:cubicBezTo>
                    <a:cubicBezTo>
                      <a:pt x="833" y="492"/>
                      <a:pt x="886" y="482"/>
                      <a:pt x="930" y="464"/>
                    </a:cubicBezTo>
                    <a:cubicBezTo>
                      <a:pt x="976" y="452"/>
                      <a:pt x="1021" y="449"/>
                      <a:pt x="1068" y="444"/>
                    </a:cubicBezTo>
                    <a:lnTo>
                      <a:pt x="1068" y="444"/>
                    </a:lnTo>
                    <a:cubicBezTo>
                      <a:pt x="1021" y="466"/>
                      <a:pt x="976" y="489"/>
                      <a:pt x="935" y="523"/>
                    </a:cubicBezTo>
                    <a:cubicBezTo>
                      <a:pt x="911" y="541"/>
                      <a:pt x="893" y="562"/>
                      <a:pt x="874" y="585"/>
                    </a:cubicBezTo>
                    <a:cubicBezTo>
                      <a:pt x="855" y="594"/>
                      <a:pt x="835" y="602"/>
                      <a:pt x="819" y="613"/>
                    </a:cubicBezTo>
                    <a:cubicBezTo>
                      <a:pt x="767" y="643"/>
                      <a:pt x="716" y="676"/>
                      <a:pt x="666" y="712"/>
                    </a:cubicBezTo>
                    <a:cubicBezTo>
                      <a:pt x="619" y="752"/>
                      <a:pt x="586" y="806"/>
                      <a:pt x="540" y="847"/>
                    </a:cubicBezTo>
                    <a:cubicBezTo>
                      <a:pt x="494" y="885"/>
                      <a:pt x="439" y="920"/>
                      <a:pt x="394" y="965"/>
                    </a:cubicBezTo>
                    <a:cubicBezTo>
                      <a:pt x="351" y="1012"/>
                      <a:pt x="303" y="1055"/>
                      <a:pt x="264" y="1108"/>
                    </a:cubicBezTo>
                    <a:cubicBezTo>
                      <a:pt x="230" y="1159"/>
                      <a:pt x="216" y="1223"/>
                      <a:pt x="194" y="1280"/>
                    </a:cubicBezTo>
                    <a:cubicBezTo>
                      <a:pt x="165" y="1317"/>
                      <a:pt x="132" y="1353"/>
                      <a:pt x="110" y="1397"/>
                    </a:cubicBezTo>
                    <a:cubicBezTo>
                      <a:pt x="84" y="1443"/>
                      <a:pt x="88" y="1501"/>
                      <a:pt x="70" y="1550"/>
                    </a:cubicBezTo>
                    <a:cubicBezTo>
                      <a:pt x="55" y="1605"/>
                      <a:pt x="37" y="1662"/>
                      <a:pt x="41" y="1721"/>
                    </a:cubicBezTo>
                    <a:cubicBezTo>
                      <a:pt x="44" y="1779"/>
                      <a:pt x="77" y="1839"/>
                      <a:pt x="91" y="1894"/>
                    </a:cubicBezTo>
                    <a:cubicBezTo>
                      <a:pt x="99" y="1935"/>
                      <a:pt x="113" y="1973"/>
                      <a:pt x="131" y="2011"/>
                    </a:cubicBezTo>
                    <a:cubicBezTo>
                      <a:pt x="113" y="2085"/>
                      <a:pt x="98" y="2161"/>
                      <a:pt x="96" y="2238"/>
                    </a:cubicBezTo>
                    <a:cubicBezTo>
                      <a:pt x="95" y="2329"/>
                      <a:pt x="127" y="2416"/>
                      <a:pt x="146" y="2500"/>
                    </a:cubicBezTo>
                    <a:cubicBezTo>
                      <a:pt x="167" y="2595"/>
                      <a:pt x="196" y="2688"/>
                      <a:pt x="244" y="2774"/>
                    </a:cubicBezTo>
                    <a:cubicBezTo>
                      <a:pt x="296" y="2857"/>
                      <a:pt x="373" y="2921"/>
                      <a:pt x="439" y="2988"/>
                    </a:cubicBezTo>
                    <a:cubicBezTo>
                      <a:pt x="490" y="3043"/>
                      <a:pt x="549" y="3091"/>
                      <a:pt x="608" y="3133"/>
                    </a:cubicBezTo>
                    <a:cubicBezTo>
                      <a:pt x="641" y="3177"/>
                      <a:pt x="677" y="3221"/>
                      <a:pt x="714" y="3262"/>
                    </a:cubicBezTo>
                    <a:cubicBezTo>
                      <a:pt x="756" y="3306"/>
                      <a:pt x="820" y="3321"/>
                      <a:pt x="867" y="3358"/>
                    </a:cubicBezTo>
                    <a:cubicBezTo>
                      <a:pt x="911" y="3397"/>
                      <a:pt x="950" y="3455"/>
                      <a:pt x="1003" y="3485"/>
                    </a:cubicBezTo>
                    <a:cubicBezTo>
                      <a:pt x="1056" y="3518"/>
                      <a:pt x="1116" y="3537"/>
                      <a:pt x="1173" y="3562"/>
                    </a:cubicBezTo>
                    <a:cubicBezTo>
                      <a:pt x="1232" y="3585"/>
                      <a:pt x="1286" y="3623"/>
                      <a:pt x="1347" y="3638"/>
                    </a:cubicBezTo>
                    <a:cubicBezTo>
                      <a:pt x="1409" y="3654"/>
                      <a:pt x="1474" y="3647"/>
                      <a:pt x="1536" y="3652"/>
                    </a:cubicBezTo>
                    <a:cubicBezTo>
                      <a:pt x="1551" y="3653"/>
                      <a:pt x="1566" y="3654"/>
                      <a:pt x="1580" y="3654"/>
                    </a:cubicBezTo>
                    <a:cubicBezTo>
                      <a:pt x="1628" y="3654"/>
                      <a:pt x="1676" y="3647"/>
                      <a:pt x="1723" y="3647"/>
                    </a:cubicBezTo>
                    <a:cubicBezTo>
                      <a:pt x="1726" y="3647"/>
                      <a:pt x="1728" y="3647"/>
                      <a:pt x="1731" y="3647"/>
                    </a:cubicBezTo>
                    <a:cubicBezTo>
                      <a:pt x="1782" y="3647"/>
                      <a:pt x="1837" y="3670"/>
                      <a:pt x="1890" y="3670"/>
                    </a:cubicBezTo>
                    <a:cubicBezTo>
                      <a:pt x="1898" y="3670"/>
                      <a:pt x="1906" y="3669"/>
                      <a:pt x="1914" y="3668"/>
                    </a:cubicBezTo>
                    <a:cubicBezTo>
                      <a:pt x="1956" y="3661"/>
                      <a:pt x="1992" y="3638"/>
                      <a:pt x="2029" y="3616"/>
                    </a:cubicBezTo>
                    <a:cubicBezTo>
                      <a:pt x="2071" y="3599"/>
                      <a:pt x="2114" y="3579"/>
                      <a:pt x="2157" y="3565"/>
                    </a:cubicBezTo>
                    <a:cubicBezTo>
                      <a:pt x="2197" y="3551"/>
                      <a:pt x="2235" y="3535"/>
                      <a:pt x="2272" y="3514"/>
                    </a:cubicBezTo>
                    <a:cubicBezTo>
                      <a:pt x="2305" y="3510"/>
                      <a:pt x="2340" y="3506"/>
                      <a:pt x="2373" y="3499"/>
                    </a:cubicBezTo>
                    <a:cubicBezTo>
                      <a:pt x="2552" y="3463"/>
                      <a:pt x="2714" y="3374"/>
                      <a:pt x="2865" y="3283"/>
                    </a:cubicBezTo>
                    <a:cubicBezTo>
                      <a:pt x="3020" y="3191"/>
                      <a:pt x="3168" y="3085"/>
                      <a:pt x="3288" y="2947"/>
                    </a:cubicBezTo>
                    <a:cubicBezTo>
                      <a:pt x="3405" y="2811"/>
                      <a:pt x="3511" y="2658"/>
                      <a:pt x="3578" y="2486"/>
                    </a:cubicBezTo>
                    <a:cubicBezTo>
                      <a:pt x="3644" y="2314"/>
                      <a:pt x="3661" y="2127"/>
                      <a:pt x="3659" y="1941"/>
                    </a:cubicBezTo>
                    <a:cubicBezTo>
                      <a:pt x="3657" y="1770"/>
                      <a:pt x="3620" y="1587"/>
                      <a:pt x="3522" y="1429"/>
                    </a:cubicBezTo>
                    <a:cubicBezTo>
                      <a:pt x="3533" y="1425"/>
                      <a:pt x="3538" y="1418"/>
                      <a:pt x="3541" y="1411"/>
                    </a:cubicBezTo>
                    <a:cubicBezTo>
                      <a:pt x="3570" y="1461"/>
                      <a:pt x="3596" y="1512"/>
                      <a:pt x="3622" y="1565"/>
                    </a:cubicBezTo>
                    <a:cubicBezTo>
                      <a:pt x="3651" y="1624"/>
                      <a:pt x="3690" y="1696"/>
                      <a:pt x="3668" y="1762"/>
                    </a:cubicBezTo>
                    <a:cubicBezTo>
                      <a:pt x="3666" y="1763"/>
                      <a:pt x="3672" y="1764"/>
                      <a:pt x="3678" y="1764"/>
                    </a:cubicBezTo>
                    <a:cubicBezTo>
                      <a:pt x="3684" y="1764"/>
                      <a:pt x="3690" y="1763"/>
                      <a:pt x="3691" y="1762"/>
                    </a:cubicBezTo>
                    <a:cubicBezTo>
                      <a:pt x="3723" y="1714"/>
                      <a:pt x="3710" y="1667"/>
                      <a:pt x="3695" y="1622"/>
                    </a:cubicBezTo>
                    <a:cubicBezTo>
                      <a:pt x="3675" y="1564"/>
                      <a:pt x="3621" y="1503"/>
                      <a:pt x="3598" y="1439"/>
                    </a:cubicBezTo>
                    <a:cubicBezTo>
                      <a:pt x="3574" y="1378"/>
                      <a:pt x="3545" y="1319"/>
                      <a:pt x="3511" y="1267"/>
                    </a:cubicBezTo>
                    <a:cubicBezTo>
                      <a:pt x="3476" y="1207"/>
                      <a:pt x="3446" y="1154"/>
                      <a:pt x="3415" y="1100"/>
                    </a:cubicBezTo>
                    <a:lnTo>
                      <a:pt x="3415" y="1099"/>
                    </a:lnTo>
                    <a:cubicBezTo>
                      <a:pt x="3415" y="1095"/>
                      <a:pt x="3416" y="1090"/>
                      <a:pt x="3415" y="1085"/>
                    </a:cubicBezTo>
                    <a:cubicBezTo>
                      <a:pt x="3408" y="1062"/>
                      <a:pt x="3394" y="1041"/>
                      <a:pt x="3387" y="1015"/>
                    </a:cubicBezTo>
                    <a:cubicBezTo>
                      <a:pt x="3380" y="976"/>
                      <a:pt x="3373" y="938"/>
                      <a:pt x="3353" y="906"/>
                    </a:cubicBezTo>
                    <a:cubicBezTo>
                      <a:pt x="3339" y="884"/>
                      <a:pt x="3324" y="862"/>
                      <a:pt x="3307" y="841"/>
                    </a:cubicBezTo>
                    <a:cubicBezTo>
                      <a:pt x="3310" y="814"/>
                      <a:pt x="3324" y="774"/>
                      <a:pt x="3313" y="755"/>
                    </a:cubicBezTo>
                    <a:cubicBezTo>
                      <a:pt x="3299" y="731"/>
                      <a:pt x="3282" y="711"/>
                      <a:pt x="3266" y="686"/>
                    </a:cubicBezTo>
                    <a:cubicBezTo>
                      <a:pt x="3251" y="664"/>
                      <a:pt x="3212" y="669"/>
                      <a:pt x="3194" y="650"/>
                    </a:cubicBezTo>
                    <a:cubicBezTo>
                      <a:pt x="3178" y="629"/>
                      <a:pt x="3172" y="589"/>
                      <a:pt x="3153" y="569"/>
                    </a:cubicBezTo>
                    <a:cubicBezTo>
                      <a:pt x="3132" y="550"/>
                      <a:pt x="3109" y="540"/>
                      <a:pt x="3086" y="522"/>
                    </a:cubicBezTo>
                    <a:cubicBezTo>
                      <a:pt x="3065" y="506"/>
                      <a:pt x="3051" y="475"/>
                      <a:pt x="3028" y="459"/>
                    </a:cubicBezTo>
                    <a:cubicBezTo>
                      <a:pt x="3003" y="445"/>
                      <a:pt x="2973" y="449"/>
                      <a:pt x="2948" y="437"/>
                    </a:cubicBezTo>
                    <a:lnTo>
                      <a:pt x="2933" y="431"/>
                    </a:lnTo>
                    <a:cubicBezTo>
                      <a:pt x="2900" y="387"/>
                      <a:pt x="2878" y="321"/>
                      <a:pt x="2831" y="289"/>
                    </a:cubicBezTo>
                    <a:cubicBezTo>
                      <a:pt x="2780" y="251"/>
                      <a:pt x="2724" y="221"/>
                      <a:pt x="2666" y="188"/>
                    </a:cubicBezTo>
                    <a:cubicBezTo>
                      <a:pt x="2608" y="156"/>
                      <a:pt x="2538" y="161"/>
                      <a:pt x="2477" y="139"/>
                    </a:cubicBezTo>
                    <a:cubicBezTo>
                      <a:pt x="2418" y="113"/>
                      <a:pt x="2360" y="73"/>
                      <a:pt x="2297" y="56"/>
                    </a:cubicBezTo>
                    <a:cubicBezTo>
                      <a:pt x="2232" y="42"/>
                      <a:pt x="2168" y="35"/>
                      <a:pt x="2102" y="29"/>
                    </a:cubicBezTo>
                    <a:cubicBezTo>
                      <a:pt x="2037" y="21"/>
                      <a:pt x="1971" y="0"/>
                      <a:pt x="190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29"/>
              <p:cNvSpPr/>
              <p:nvPr/>
            </p:nvSpPr>
            <p:spPr>
              <a:xfrm>
                <a:off x="2162150" y="4080100"/>
                <a:ext cx="2150" cy="875"/>
              </a:xfrm>
              <a:custGeom>
                <a:rect b="b" l="l" r="r" t="t"/>
                <a:pathLst>
                  <a:path extrusionOk="0" h="35" w="86">
                    <a:moveTo>
                      <a:pt x="77" y="1"/>
                    </a:moveTo>
                    <a:cubicBezTo>
                      <a:pt x="57" y="13"/>
                      <a:pt x="35" y="24"/>
                      <a:pt x="18" y="31"/>
                    </a:cubicBezTo>
                    <a:cubicBezTo>
                      <a:pt x="14" y="32"/>
                      <a:pt x="7" y="32"/>
                      <a:pt x="0" y="35"/>
                    </a:cubicBezTo>
                    <a:lnTo>
                      <a:pt x="85" y="32"/>
                    </a:lnTo>
                    <a:cubicBezTo>
                      <a:pt x="84" y="20"/>
                      <a:pt x="80" y="10"/>
                      <a:pt x="7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29"/>
              <p:cNvSpPr/>
              <p:nvPr/>
            </p:nvSpPr>
            <p:spPr>
              <a:xfrm>
                <a:off x="2159675" y="4079800"/>
                <a:ext cx="1150" cy="200"/>
              </a:xfrm>
              <a:custGeom>
                <a:rect b="b" l="l" r="r" t="t"/>
                <a:pathLst>
                  <a:path extrusionOk="0" h="8" w="46">
                    <a:moveTo>
                      <a:pt x="0" y="0"/>
                    </a:moveTo>
                    <a:cubicBezTo>
                      <a:pt x="8" y="4"/>
                      <a:pt x="20" y="8"/>
                      <a:pt x="29" y="8"/>
                    </a:cubicBezTo>
                    <a:cubicBezTo>
                      <a:pt x="37" y="8"/>
                      <a:pt x="43" y="6"/>
                      <a:pt x="4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29"/>
              <p:cNvSpPr/>
              <p:nvPr/>
            </p:nvSpPr>
            <p:spPr>
              <a:xfrm>
                <a:off x="2120950" y="4038175"/>
                <a:ext cx="92450" cy="92400"/>
              </a:xfrm>
              <a:custGeom>
                <a:rect b="b" l="l" r="r" t="t"/>
                <a:pathLst>
                  <a:path extrusionOk="0" h="3696" w="3698">
                    <a:moveTo>
                      <a:pt x="1425" y="199"/>
                    </a:moveTo>
                    <a:cubicBezTo>
                      <a:pt x="1427" y="199"/>
                      <a:pt x="1429" y="199"/>
                      <a:pt x="1431" y="199"/>
                    </a:cubicBezTo>
                    <a:cubicBezTo>
                      <a:pt x="1405" y="216"/>
                      <a:pt x="1378" y="230"/>
                      <a:pt x="1355" y="250"/>
                    </a:cubicBezTo>
                    <a:cubicBezTo>
                      <a:pt x="1301" y="299"/>
                      <a:pt x="1261" y="352"/>
                      <a:pt x="1227" y="409"/>
                    </a:cubicBezTo>
                    <a:cubicBezTo>
                      <a:pt x="1210" y="413"/>
                      <a:pt x="1191" y="417"/>
                      <a:pt x="1173" y="421"/>
                    </a:cubicBezTo>
                    <a:cubicBezTo>
                      <a:pt x="1176" y="420"/>
                      <a:pt x="1177" y="414"/>
                      <a:pt x="1179" y="413"/>
                    </a:cubicBezTo>
                    <a:cubicBezTo>
                      <a:pt x="1202" y="402"/>
                      <a:pt x="1224" y="394"/>
                      <a:pt x="1242" y="374"/>
                    </a:cubicBezTo>
                    <a:cubicBezTo>
                      <a:pt x="1260" y="355"/>
                      <a:pt x="1272" y="310"/>
                      <a:pt x="1296" y="292"/>
                    </a:cubicBezTo>
                    <a:cubicBezTo>
                      <a:pt x="1319" y="275"/>
                      <a:pt x="1343" y="255"/>
                      <a:pt x="1371" y="230"/>
                    </a:cubicBezTo>
                    <a:cubicBezTo>
                      <a:pt x="1388" y="217"/>
                      <a:pt x="1406" y="199"/>
                      <a:pt x="1425" y="199"/>
                    </a:cubicBezTo>
                    <a:close/>
                    <a:moveTo>
                      <a:pt x="1491" y="394"/>
                    </a:moveTo>
                    <a:cubicBezTo>
                      <a:pt x="1457" y="400"/>
                      <a:pt x="1424" y="414"/>
                      <a:pt x="1389" y="432"/>
                    </a:cubicBezTo>
                    <a:cubicBezTo>
                      <a:pt x="1355" y="435"/>
                      <a:pt x="1321" y="440"/>
                      <a:pt x="1286" y="446"/>
                    </a:cubicBezTo>
                    <a:cubicBezTo>
                      <a:pt x="1292" y="439"/>
                      <a:pt x="1294" y="432"/>
                      <a:pt x="1300" y="427"/>
                    </a:cubicBezTo>
                    <a:cubicBezTo>
                      <a:pt x="1363" y="414"/>
                      <a:pt x="1428" y="406"/>
                      <a:pt x="1491" y="394"/>
                    </a:cubicBezTo>
                    <a:close/>
                    <a:moveTo>
                      <a:pt x="1212" y="440"/>
                    </a:moveTo>
                    <a:lnTo>
                      <a:pt x="1212" y="440"/>
                    </a:lnTo>
                    <a:cubicBezTo>
                      <a:pt x="1209" y="447"/>
                      <a:pt x="1205" y="451"/>
                      <a:pt x="1202" y="460"/>
                    </a:cubicBezTo>
                    <a:cubicBezTo>
                      <a:pt x="1127" y="473"/>
                      <a:pt x="1051" y="490"/>
                      <a:pt x="977" y="516"/>
                    </a:cubicBezTo>
                    <a:cubicBezTo>
                      <a:pt x="982" y="508"/>
                      <a:pt x="985" y="501"/>
                      <a:pt x="992" y="495"/>
                    </a:cubicBezTo>
                    <a:cubicBezTo>
                      <a:pt x="1012" y="483"/>
                      <a:pt x="1044" y="484"/>
                      <a:pt x="1065" y="476"/>
                    </a:cubicBezTo>
                    <a:cubicBezTo>
                      <a:pt x="1087" y="468"/>
                      <a:pt x="1113" y="468"/>
                      <a:pt x="1133" y="461"/>
                    </a:cubicBezTo>
                    <a:cubicBezTo>
                      <a:pt x="1140" y="457"/>
                      <a:pt x="1144" y="450"/>
                      <a:pt x="1150" y="446"/>
                    </a:cubicBezTo>
                    <a:cubicBezTo>
                      <a:pt x="1151" y="447"/>
                      <a:pt x="1151" y="450"/>
                      <a:pt x="1153" y="450"/>
                    </a:cubicBezTo>
                    <a:cubicBezTo>
                      <a:pt x="1153" y="450"/>
                      <a:pt x="1154" y="450"/>
                      <a:pt x="1154" y="450"/>
                    </a:cubicBezTo>
                    <a:cubicBezTo>
                      <a:pt x="1175" y="449"/>
                      <a:pt x="1191" y="443"/>
                      <a:pt x="1212" y="440"/>
                    </a:cubicBezTo>
                    <a:close/>
                    <a:moveTo>
                      <a:pt x="1851" y="633"/>
                    </a:moveTo>
                    <a:cubicBezTo>
                      <a:pt x="1908" y="633"/>
                      <a:pt x="1964" y="637"/>
                      <a:pt x="2017" y="645"/>
                    </a:cubicBezTo>
                    <a:cubicBezTo>
                      <a:pt x="1996" y="645"/>
                      <a:pt x="1976" y="643"/>
                      <a:pt x="1955" y="643"/>
                    </a:cubicBezTo>
                    <a:cubicBezTo>
                      <a:pt x="1915" y="643"/>
                      <a:pt x="1877" y="647"/>
                      <a:pt x="1837" y="652"/>
                    </a:cubicBezTo>
                    <a:cubicBezTo>
                      <a:pt x="1822" y="645"/>
                      <a:pt x="1808" y="640"/>
                      <a:pt x="1793" y="634"/>
                    </a:cubicBezTo>
                    <a:cubicBezTo>
                      <a:pt x="1812" y="633"/>
                      <a:pt x="1832" y="633"/>
                      <a:pt x="1851" y="633"/>
                    </a:cubicBezTo>
                    <a:close/>
                    <a:moveTo>
                      <a:pt x="2309" y="929"/>
                    </a:moveTo>
                    <a:lnTo>
                      <a:pt x="2309" y="929"/>
                    </a:lnTo>
                    <a:cubicBezTo>
                      <a:pt x="2311" y="930"/>
                      <a:pt x="2314" y="930"/>
                      <a:pt x="2318" y="932"/>
                    </a:cubicBezTo>
                    <a:cubicBezTo>
                      <a:pt x="2322" y="941"/>
                      <a:pt x="2324" y="948"/>
                      <a:pt x="2325" y="956"/>
                    </a:cubicBezTo>
                    <a:cubicBezTo>
                      <a:pt x="2322" y="948"/>
                      <a:pt x="2316" y="939"/>
                      <a:pt x="2309" y="929"/>
                    </a:cubicBezTo>
                    <a:close/>
                    <a:moveTo>
                      <a:pt x="1501" y="973"/>
                    </a:moveTo>
                    <a:cubicBezTo>
                      <a:pt x="1531" y="978"/>
                      <a:pt x="1574" y="991"/>
                      <a:pt x="1614" y="1011"/>
                    </a:cubicBezTo>
                    <a:cubicBezTo>
                      <a:pt x="1531" y="1014"/>
                      <a:pt x="1449" y="1035"/>
                      <a:pt x="1376" y="1076"/>
                    </a:cubicBezTo>
                    <a:cubicBezTo>
                      <a:pt x="1373" y="1069"/>
                      <a:pt x="1369" y="1061"/>
                      <a:pt x="1365" y="1053"/>
                    </a:cubicBezTo>
                    <a:cubicBezTo>
                      <a:pt x="1402" y="1021"/>
                      <a:pt x="1439" y="996"/>
                      <a:pt x="1480" y="973"/>
                    </a:cubicBezTo>
                    <a:close/>
                    <a:moveTo>
                      <a:pt x="1338" y="1076"/>
                    </a:moveTo>
                    <a:cubicBezTo>
                      <a:pt x="1329" y="1089"/>
                      <a:pt x="1321" y="1100"/>
                      <a:pt x="1308" y="1109"/>
                    </a:cubicBezTo>
                    <a:lnTo>
                      <a:pt x="1293" y="1120"/>
                    </a:lnTo>
                    <a:cubicBezTo>
                      <a:pt x="1307" y="1104"/>
                      <a:pt x="1322" y="1090"/>
                      <a:pt x="1338" y="1076"/>
                    </a:cubicBezTo>
                    <a:close/>
                    <a:moveTo>
                      <a:pt x="2044" y="324"/>
                    </a:moveTo>
                    <a:cubicBezTo>
                      <a:pt x="2227" y="324"/>
                      <a:pt x="2410" y="354"/>
                      <a:pt x="2578" y="447"/>
                    </a:cubicBezTo>
                    <a:cubicBezTo>
                      <a:pt x="2826" y="583"/>
                      <a:pt x="3005" y="830"/>
                      <a:pt x="3081" y="1101"/>
                    </a:cubicBezTo>
                    <a:lnTo>
                      <a:pt x="3085" y="1122"/>
                    </a:lnTo>
                    <a:cubicBezTo>
                      <a:pt x="2994" y="992"/>
                      <a:pt x="2873" y="911"/>
                      <a:pt x="2746" y="849"/>
                    </a:cubicBezTo>
                    <a:cubicBezTo>
                      <a:pt x="2671" y="725"/>
                      <a:pt x="2569" y="618"/>
                      <a:pt x="2446" y="538"/>
                    </a:cubicBezTo>
                    <a:cubicBezTo>
                      <a:pt x="2266" y="424"/>
                      <a:pt x="2067" y="392"/>
                      <a:pt x="1873" y="392"/>
                    </a:cubicBezTo>
                    <a:cubicBezTo>
                      <a:pt x="1857" y="392"/>
                      <a:pt x="1840" y="392"/>
                      <a:pt x="1824" y="392"/>
                    </a:cubicBezTo>
                    <a:cubicBezTo>
                      <a:pt x="1771" y="379"/>
                      <a:pt x="1715" y="372"/>
                      <a:pt x="1659" y="372"/>
                    </a:cubicBezTo>
                    <a:cubicBezTo>
                      <a:pt x="1632" y="372"/>
                      <a:pt x="1605" y="373"/>
                      <a:pt x="1578" y="377"/>
                    </a:cubicBezTo>
                    <a:cubicBezTo>
                      <a:pt x="1622" y="367"/>
                      <a:pt x="1663" y="359"/>
                      <a:pt x="1706" y="352"/>
                    </a:cubicBezTo>
                    <a:cubicBezTo>
                      <a:pt x="1815" y="336"/>
                      <a:pt x="1930" y="324"/>
                      <a:pt x="2044" y="324"/>
                    </a:cubicBezTo>
                    <a:close/>
                    <a:moveTo>
                      <a:pt x="2468" y="992"/>
                    </a:moveTo>
                    <a:lnTo>
                      <a:pt x="2468" y="992"/>
                    </a:lnTo>
                    <a:cubicBezTo>
                      <a:pt x="2482" y="999"/>
                      <a:pt x="2497" y="1006"/>
                      <a:pt x="2511" y="1013"/>
                    </a:cubicBezTo>
                    <a:cubicBezTo>
                      <a:pt x="2533" y="1067"/>
                      <a:pt x="2552" y="1122"/>
                      <a:pt x="2565" y="1178"/>
                    </a:cubicBezTo>
                    <a:cubicBezTo>
                      <a:pt x="2574" y="1221"/>
                      <a:pt x="2581" y="1266"/>
                      <a:pt x="2587" y="1310"/>
                    </a:cubicBezTo>
                    <a:cubicBezTo>
                      <a:pt x="2584" y="1311"/>
                      <a:pt x="2578" y="1311"/>
                      <a:pt x="2573" y="1314"/>
                    </a:cubicBezTo>
                    <a:cubicBezTo>
                      <a:pt x="2550" y="1206"/>
                      <a:pt x="2516" y="1095"/>
                      <a:pt x="2468" y="992"/>
                    </a:cubicBezTo>
                    <a:close/>
                    <a:moveTo>
                      <a:pt x="2594" y="1351"/>
                    </a:moveTo>
                    <a:cubicBezTo>
                      <a:pt x="2598" y="1382"/>
                      <a:pt x="2598" y="1411"/>
                      <a:pt x="2599" y="1439"/>
                    </a:cubicBezTo>
                    <a:cubicBezTo>
                      <a:pt x="2598" y="1426"/>
                      <a:pt x="2594" y="1412"/>
                      <a:pt x="2592" y="1398"/>
                    </a:cubicBezTo>
                    <a:cubicBezTo>
                      <a:pt x="2591" y="1384"/>
                      <a:pt x="2585" y="1369"/>
                      <a:pt x="2584" y="1356"/>
                    </a:cubicBezTo>
                    <a:cubicBezTo>
                      <a:pt x="2585" y="1354"/>
                      <a:pt x="2591" y="1354"/>
                      <a:pt x="2594" y="1351"/>
                    </a:cubicBezTo>
                    <a:close/>
                    <a:moveTo>
                      <a:pt x="1842" y="1307"/>
                    </a:moveTo>
                    <a:cubicBezTo>
                      <a:pt x="1845" y="1309"/>
                      <a:pt x="1850" y="1309"/>
                      <a:pt x="1855" y="1310"/>
                    </a:cubicBezTo>
                    <a:cubicBezTo>
                      <a:pt x="1857" y="1313"/>
                      <a:pt x="1861" y="1314"/>
                      <a:pt x="1864" y="1317"/>
                    </a:cubicBezTo>
                    <a:cubicBezTo>
                      <a:pt x="1947" y="1369"/>
                      <a:pt x="1985" y="1453"/>
                      <a:pt x="2013" y="1540"/>
                    </a:cubicBezTo>
                    <a:cubicBezTo>
                      <a:pt x="2017" y="1552"/>
                      <a:pt x="2022" y="1569"/>
                      <a:pt x="2028" y="1584"/>
                    </a:cubicBezTo>
                    <a:lnTo>
                      <a:pt x="2016" y="1584"/>
                    </a:lnTo>
                    <a:cubicBezTo>
                      <a:pt x="1994" y="1510"/>
                      <a:pt x="1958" y="1441"/>
                      <a:pt x="1910" y="1386"/>
                    </a:cubicBezTo>
                    <a:cubicBezTo>
                      <a:pt x="1892" y="1364"/>
                      <a:pt x="1870" y="1343"/>
                      <a:pt x="1845" y="1324"/>
                    </a:cubicBezTo>
                    <a:cubicBezTo>
                      <a:pt x="1845" y="1320"/>
                      <a:pt x="1844" y="1314"/>
                      <a:pt x="1842" y="1307"/>
                    </a:cubicBezTo>
                    <a:close/>
                    <a:moveTo>
                      <a:pt x="1658" y="912"/>
                    </a:moveTo>
                    <a:cubicBezTo>
                      <a:pt x="1731" y="930"/>
                      <a:pt x="1801" y="954"/>
                      <a:pt x="1870" y="985"/>
                    </a:cubicBezTo>
                    <a:cubicBezTo>
                      <a:pt x="1932" y="1013"/>
                      <a:pt x="1995" y="1042"/>
                      <a:pt x="2057" y="1078"/>
                    </a:cubicBezTo>
                    <a:cubicBezTo>
                      <a:pt x="2091" y="1116"/>
                      <a:pt x="2124" y="1153"/>
                      <a:pt x="2157" y="1190"/>
                    </a:cubicBezTo>
                    <a:cubicBezTo>
                      <a:pt x="2243" y="1281"/>
                      <a:pt x="2344" y="1376"/>
                      <a:pt x="2395" y="1507"/>
                    </a:cubicBezTo>
                    <a:cubicBezTo>
                      <a:pt x="2401" y="1543"/>
                      <a:pt x="2402" y="1578"/>
                      <a:pt x="2405" y="1614"/>
                    </a:cubicBezTo>
                    <a:cubicBezTo>
                      <a:pt x="2391" y="1611"/>
                      <a:pt x="2375" y="1606"/>
                      <a:pt x="2361" y="1605"/>
                    </a:cubicBezTo>
                    <a:cubicBezTo>
                      <a:pt x="2357" y="1603"/>
                      <a:pt x="2351" y="1603"/>
                      <a:pt x="2347" y="1603"/>
                    </a:cubicBezTo>
                    <a:cubicBezTo>
                      <a:pt x="2344" y="1598"/>
                      <a:pt x="2340" y="1594"/>
                      <a:pt x="2338" y="1589"/>
                    </a:cubicBezTo>
                    <a:cubicBezTo>
                      <a:pt x="2335" y="1573"/>
                      <a:pt x="2335" y="1558"/>
                      <a:pt x="2333" y="1543"/>
                    </a:cubicBezTo>
                    <a:cubicBezTo>
                      <a:pt x="2310" y="1406"/>
                      <a:pt x="2229" y="1281"/>
                      <a:pt x="2124" y="1181"/>
                    </a:cubicBezTo>
                    <a:cubicBezTo>
                      <a:pt x="2018" y="1079"/>
                      <a:pt x="1881" y="1027"/>
                      <a:pt x="1738" y="1014"/>
                    </a:cubicBezTo>
                    <a:cubicBezTo>
                      <a:pt x="1724" y="1013"/>
                      <a:pt x="1707" y="1013"/>
                      <a:pt x="1694" y="1013"/>
                    </a:cubicBezTo>
                    <a:cubicBezTo>
                      <a:pt x="1677" y="994"/>
                      <a:pt x="1659" y="972"/>
                      <a:pt x="1638" y="958"/>
                    </a:cubicBezTo>
                    <a:cubicBezTo>
                      <a:pt x="1623" y="945"/>
                      <a:pt x="1604" y="939"/>
                      <a:pt x="1589" y="930"/>
                    </a:cubicBezTo>
                    <a:cubicBezTo>
                      <a:pt x="1611" y="923"/>
                      <a:pt x="1634" y="918"/>
                      <a:pt x="1658" y="912"/>
                    </a:cubicBezTo>
                    <a:close/>
                    <a:moveTo>
                      <a:pt x="2365" y="1646"/>
                    </a:moveTo>
                    <a:lnTo>
                      <a:pt x="2365" y="1646"/>
                    </a:lnTo>
                    <a:cubicBezTo>
                      <a:pt x="2379" y="1650"/>
                      <a:pt x="2393" y="1651"/>
                      <a:pt x="2406" y="1654"/>
                    </a:cubicBezTo>
                    <a:lnTo>
                      <a:pt x="2406" y="1664"/>
                    </a:lnTo>
                    <a:cubicBezTo>
                      <a:pt x="2404" y="1689"/>
                      <a:pt x="2401" y="1715"/>
                      <a:pt x="2400" y="1739"/>
                    </a:cubicBezTo>
                    <a:cubicBezTo>
                      <a:pt x="2391" y="1706"/>
                      <a:pt x="2377" y="1675"/>
                      <a:pt x="2365" y="1646"/>
                    </a:cubicBezTo>
                    <a:close/>
                    <a:moveTo>
                      <a:pt x="2902" y="1448"/>
                    </a:moveTo>
                    <a:cubicBezTo>
                      <a:pt x="2911" y="1489"/>
                      <a:pt x="2921" y="1533"/>
                      <a:pt x="2921" y="1581"/>
                    </a:cubicBezTo>
                    <a:cubicBezTo>
                      <a:pt x="2918" y="1687"/>
                      <a:pt x="2896" y="1801"/>
                      <a:pt x="2863" y="1913"/>
                    </a:cubicBezTo>
                    <a:cubicBezTo>
                      <a:pt x="2854" y="1899"/>
                      <a:pt x="2844" y="1884"/>
                      <a:pt x="2836" y="1867"/>
                    </a:cubicBezTo>
                    <a:cubicBezTo>
                      <a:pt x="2874" y="1733"/>
                      <a:pt x="2898" y="1592"/>
                      <a:pt x="2902" y="1448"/>
                    </a:cubicBezTo>
                    <a:close/>
                    <a:moveTo>
                      <a:pt x="1526" y="1533"/>
                    </a:moveTo>
                    <a:cubicBezTo>
                      <a:pt x="1529" y="1533"/>
                      <a:pt x="1532" y="1533"/>
                      <a:pt x="1534" y="1536"/>
                    </a:cubicBezTo>
                    <a:cubicBezTo>
                      <a:pt x="1542" y="1543"/>
                      <a:pt x="1520" y="1576"/>
                      <a:pt x="1523" y="1581"/>
                    </a:cubicBezTo>
                    <a:cubicBezTo>
                      <a:pt x="1528" y="1585"/>
                      <a:pt x="1583" y="1585"/>
                      <a:pt x="1594" y="1609"/>
                    </a:cubicBezTo>
                    <a:cubicBezTo>
                      <a:pt x="1604" y="1629"/>
                      <a:pt x="1601" y="1650"/>
                      <a:pt x="1594" y="1665"/>
                    </a:cubicBezTo>
                    <a:lnTo>
                      <a:pt x="1713" y="1661"/>
                    </a:lnTo>
                    <a:cubicBezTo>
                      <a:pt x="1716" y="1665"/>
                      <a:pt x="1720" y="1667"/>
                      <a:pt x="1724" y="1672"/>
                    </a:cubicBezTo>
                    <a:cubicBezTo>
                      <a:pt x="1724" y="1673"/>
                      <a:pt x="1725" y="1675"/>
                      <a:pt x="1725" y="1676"/>
                    </a:cubicBezTo>
                    <a:cubicBezTo>
                      <a:pt x="1732" y="1672"/>
                      <a:pt x="1740" y="1667"/>
                      <a:pt x="1746" y="1661"/>
                    </a:cubicBezTo>
                    <a:lnTo>
                      <a:pt x="1758" y="1661"/>
                    </a:lnTo>
                    <a:cubicBezTo>
                      <a:pt x="1773" y="1701"/>
                      <a:pt x="1777" y="1755"/>
                      <a:pt x="1766" y="1800"/>
                    </a:cubicBezTo>
                    <a:cubicBezTo>
                      <a:pt x="1751" y="1854"/>
                      <a:pt x="1684" y="1867"/>
                      <a:pt x="1649" y="1887"/>
                    </a:cubicBezTo>
                    <a:lnTo>
                      <a:pt x="1637" y="1894"/>
                    </a:lnTo>
                    <a:cubicBezTo>
                      <a:pt x="1609" y="1907"/>
                      <a:pt x="1580" y="1918"/>
                      <a:pt x="1550" y="1918"/>
                    </a:cubicBezTo>
                    <a:cubicBezTo>
                      <a:pt x="1544" y="1918"/>
                      <a:pt x="1538" y="1918"/>
                      <a:pt x="1533" y="1917"/>
                    </a:cubicBezTo>
                    <a:cubicBezTo>
                      <a:pt x="1493" y="1910"/>
                      <a:pt x="1457" y="1900"/>
                      <a:pt x="1427" y="1878"/>
                    </a:cubicBezTo>
                    <a:cubicBezTo>
                      <a:pt x="1399" y="1856"/>
                      <a:pt x="1358" y="1856"/>
                      <a:pt x="1337" y="1823"/>
                    </a:cubicBezTo>
                    <a:cubicBezTo>
                      <a:pt x="1319" y="1793"/>
                      <a:pt x="1348" y="1735"/>
                      <a:pt x="1347" y="1713"/>
                    </a:cubicBezTo>
                    <a:cubicBezTo>
                      <a:pt x="1343" y="1689"/>
                      <a:pt x="1338" y="1668"/>
                      <a:pt x="1343" y="1650"/>
                    </a:cubicBezTo>
                    <a:cubicBezTo>
                      <a:pt x="1348" y="1632"/>
                      <a:pt x="1319" y="1616"/>
                      <a:pt x="1329" y="1596"/>
                    </a:cubicBezTo>
                    <a:cubicBezTo>
                      <a:pt x="1341" y="1578"/>
                      <a:pt x="1376" y="1577"/>
                      <a:pt x="1389" y="1569"/>
                    </a:cubicBezTo>
                    <a:cubicBezTo>
                      <a:pt x="1402" y="1559"/>
                      <a:pt x="1411" y="1544"/>
                      <a:pt x="1429" y="1539"/>
                    </a:cubicBezTo>
                    <a:cubicBezTo>
                      <a:pt x="1432" y="1538"/>
                      <a:pt x="1435" y="1538"/>
                      <a:pt x="1437" y="1538"/>
                    </a:cubicBezTo>
                    <a:cubicBezTo>
                      <a:pt x="1453" y="1538"/>
                      <a:pt x="1471" y="1546"/>
                      <a:pt x="1479" y="1548"/>
                    </a:cubicBezTo>
                    <a:cubicBezTo>
                      <a:pt x="1489" y="1548"/>
                      <a:pt x="1496" y="1534"/>
                      <a:pt x="1505" y="1534"/>
                    </a:cubicBezTo>
                    <a:cubicBezTo>
                      <a:pt x="1506" y="1534"/>
                      <a:pt x="1507" y="1534"/>
                      <a:pt x="1508" y="1534"/>
                    </a:cubicBezTo>
                    <a:cubicBezTo>
                      <a:pt x="1509" y="1535"/>
                      <a:pt x="1510" y="1535"/>
                      <a:pt x="1510" y="1535"/>
                    </a:cubicBezTo>
                    <a:cubicBezTo>
                      <a:pt x="1516" y="1535"/>
                      <a:pt x="1521" y="1533"/>
                      <a:pt x="1526" y="1533"/>
                    </a:cubicBezTo>
                    <a:close/>
                    <a:moveTo>
                      <a:pt x="2818" y="1931"/>
                    </a:moveTo>
                    <a:cubicBezTo>
                      <a:pt x="2826" y="1947"/>
                      <a:pt x="2834" y="1961"/>
                      <a:pt x="2843" y="1975"/>
                    </a:cubicBezTo>
                    <a:cubicBezTo>
                      <a:pt x="2836" y="1994"/>
                      <a:pt x="2833" y="2012"/>
                      <a:pt x="2826" y="2031"/>
                    </a:cubicBezTo>
                    <a:cubicBezTo>
                      <a:pt x="2818" y="2051"/>
                      <a:pt x="2807" y="2068"/>
                      <a:pt x="2799" y="2086"/>
                    </a:cubicBezTo>
                    <a:cubicBezTo>
                      <a:pt x="2796" y="2063"/>
                      <a:pt x="2793" y="2038"/>
                      <a:pt x="2790" y="2012"/>
                    </a:cubicBezTo>
                    <a:cubicBezTo>
                      <a:pt x="2800" y="1984"/>
                      <a:pt x="2808" y="1960"/>
                      <a:pt x="2818" y="1931"/>
                    </a:cubicBezTo>
                    <a:close/>
                    <a:moveTo>
                      <a:pt x="2338" y="1689"/>
                    </a:moveTo>
                    <a:cubicBezTo>
                      <a:pt x="2357" y="1730"/>
                      <a:pt x="2373" y="1774"/>
                      <a:pt x="2386" y="1818"/>
                    </a:cubicBezTo>
                    <a:cubicBezTo>
                      <a:pt x="2380" y="1851"/>
                      <a:pt x="2375" y="1881"/>
                      <a:pt x="2361" y="1913"/>
                    </a:cubicBezTo>
                    <a:cubicBezTo>
                      <a:pt x="2329" y="1989"/>
                      <a:pt x="2267" y="2044"/>
                      <a:pt x="2215" y="2095"/>
                    </a:cubicBezTo>
                    <a:cubicBezTo>
                      <a:pt x="2247" y="2044"/>
                      <a:pt x="2270" y="1987"/>
                      <a:pt x="2288" y="1929"/>
                    </a:cubicBezTo>
                    <a:cubicBezTo>
                      <a:pt x="2311" y="1854"/>
                      <a:pt x="2332" y="1774"/>
                      <a:pt x="2338" y="1689"/>
                    </a:cubicBezTo>
                    <a:close/>
                    <a:moveTo>
                      <a:pt x="1632" y="1298"/>
                    </a:moveTo>
                    <a:cubicBezTo>
                      <a:pt x="1706" y="1314"/>
                      <a:pt x="1773" y="1345"/>
                      <a:pt x="1822" y="1386"/>
                    </a:cubicBezTo>
                    <a:cubicBezTo>
                      <a:pt x="1838" y="1461"/>
                      <a:pt x="1850" y="1548"/>
                      <a:pt x="1822" y="1621"/>
                    </a:cubicBezTo>
                    <a:cubicBezTo>
                      <a:pt x="1820" y="1624"/>
                      <a:pt x="1833" y="1628"/>
                      <a:pt x="1840" y="1628"/>
                    </a:cubicBezTo>
                    <a:cubicBezTo>
                      <a:pt x="1842" y="1628"/>
                      <a:pt x="1844" y="1628"/>
                      <a:pt x="1845" y="1627"/>
                    </a:cubicBezTo>
                    <a:cubicBezTo>
                      <a:pt x="1883" y="1570"/>
                      <a:pt x="1882" y="1508"/>
                      <a:pt x="1875" y="1448"/>
                    </a:cubicBezTo>
                    <a:lnTo>
                      <a:pt x="1875" y="1448"/>
                    </a:lnTo>
                    <a:cubicBezTo>
                      <a:pt x="1905" y="1488"/>
                      <a:pt x="1930" y="1530"/>
                      <a:pt x="1947" y="1581"/>
                    </a:cubicBezTo>
                    <a:cubicBezTo>
                      <a:pt x="1925" y="1578"/>
                      <a:pt x="1900" y="1578"/>
                      <a:pt x="1878" y="1574"/>
                    </a:cubicBezTo>
                    <a:cubicBezTo>
                      <a:pt x="1878" y="1574"/>
                      <a:pt x="1877" y="1574"/>
                      <a:pt x="1877" y="1574"/>
                    </a:cubicBezTo>
                    <a:cubicBezTo>
                      <a:pt x="1871" y="1574"/>
                      <a:pt x="1867" y="1596"/>
                      <a:pt x="1875" y="1598"/>
                    </a:cubicBezTo>
                    <a:cubicBezTo>
                      <a:pt x="1903" y="1606"/>
                      <a:pt x="1932" y="1611"/>
                      <a:pt x="1959" y="1617"/>
                    </a:cubicBezTo>
                    <a:cubicBezTo>
                      <a:pt x="1987" y="1723"/>
                      <a:pt x="1983" y="1843"/>
                      <a:pt x="1938" y="1939"/>
                    </a:cubicBezTo>
                    <a:cubicBezTo>
                      <a:pt x="1933" y="1954"/>
                      <a:pt x="1952" y="1971"/>
                      <a:pt x="1968" y="1971"/>
                    </a:cubicBezTo>
                    <a:cubicBezTo>
                      <a:pt x="1974" y="1971"/>
                      <a:pt x="1980" y="1969"/>
                      <a:pt x="1984" y="1962"/>
                    </a:cubicBezTo>
                    <a:cubicBezTo>
                      <a:pt x="2044" y="1861"/>
                      <a:pt x="2051" y="1739"/>
                      <a:pt x="2025" y="1624"/>
                    </a:cubicBezTo>
                    <a:lnTo>
                      <a:pt x="2042" y="1624"/>
                    </a:lnTo>
                    <a:cubicBezTo>
                      <a:pt x="2062" y="1687"/>
                      <a:pt x="2077" y="1756"/>
                      <a:pt x="2062" y="1826"/>
                    </a:cubicBezTo>
                    <a:cubicBezTo>
                      <a:pt x="2039" y="1925"/>
                      <a:pt x="1994" y="2020"/>
                      <a:pt x="1925" y="2093"/>
                    </a:cubicBezTo>
                    <a:cubicBezTo>
                      <a:pt x="1914" y="2106"/>
                      <a:pt x="1900" y="2114"/>
                      <a:pt x="1888" y="2123"/>
                    </a:cubicBezTo>
                    <a:cubicBezTo>
                      <a:pt x="1904" y="2044"/>
                      <a:pt x="1890" y="1954"/>
                      <a:pt x="1827" y="1880"/>
                    </a:cubicBezTo>
                    <a:cubicBezTo>
                      <a:pt x="1846" y="1834"/>
                      <a:pt x="1857" y="1788"/>
                      <a:pt x="1852" y="1738"/>
                    </a:cubicBezTo>
                    <a:cubicBezTo>
                      <a:pt x="1845" y="1679"/>
                      <a:pt x="1809" y="1635"/>
                      <a:pt x="1777" y="1599"/>
                    </a:cubicBezTo>
                    <a:cubicBezTo>
                      <a:pt x="1782" y="1570"/>
                      <a:pt x="1775" y="1539"/>
                      <a:pt x="1772" y="1510"/>
                    </a:cubicBezTo>
                    <a:cubicBezTo>
                      <a:pt x="1766" y="1463"/>
                      <a:pt x="1732" y="1431"/>
                      <a:pt x="1705" y="1393"/>
                    </a:cubicBezTo>
                    <a:cubicBezTo>
                      <a:pt x="1684" y="1364"/>
                      <a:pt x="1662" y="1325"/>
                      <a:pt x="1627" y="1300"/>
                    </a:cubicBezTo>
                    <a:cubicBezTo>
                      <a:pt x="1629" y="1300"/>
                      <a:pt x="1630" y="1300"/>
                      <a:pt x="1632" y="1298"/>
                    </a:cubicBezTo>
                    <a:close/>
                    <a:moveTo>
                      <a:pt x="784" y="1508"/>
                    </a:moveTo>
                    <a:cubicBezTo>
                      <a:pt x="749" y="1632"/>
                      <a:pt x="734" y="1759"/>
                      <a:pt x="736" y="1885"/>
                    </a:cubicBezTo>
                    <a:cubicBezTo>
                      <a:pt x="736" y="1912"/>
                      <a:pt x="740" y="1939"/>
                      <a:pt x="743" y="1965"/>
                    </a:cubicBezTo>
                    <a:cubicBezTo>
                      <a:pt x="743" y="1968"/>
                      <a:pt x="741" y="1968"/>
                      <a:pt x="741" y="1968"/>
                    </a:cubicBezTo>
                    <a:cubicBezTo>
                      <a:pt x="721" y="2009"/>
                      <a:pt x="674" y="2051"/>
                      <a:pt x="657" y="2093"/>
                    </a:cubicBezTo>
                    <a:cubicBezTo>
                      <a:pt x="650" y="2108"/>
                      <a:pt x="650" y="2122"/>
                      <a:pt x="650" y="2137"/>
                    </a:cubicBezTo>
                    <a:cubicBezTo>
                      <a:pt x="642" y="2028"/>
                      <a:pt x="670" y="1906"/>
                      <a:pt x="700" y="1778"/>
                    </a:cubicBezTo>
                    <a:cubicBezTo>
                      <a:pt x="721" y="1684"/>
                      <a:pt x="749" y="1594"/>
                      <a:pt x="784" y="1508"/>
                    </a:cubicBezTo>
                    <a:close/>
                    <a:moveTo>
                      <a:pt x="1795" y="1929"/>
                    </a:moveTo>
                    <a:cubicBezTo>
                      <a:pt x="1842" y="2009"/>
                      <a:pt x="1841" y="2100"/>
                      <a:pt x="1809" y="2170"/>
                    </a:cubicBezTo>
                    <a:cubicBezTo>
                      <a:pt x="1765" y="2191"/>
                      <a:pt x="1718" y="2203"/>
                      <a:pt x="1672" y="2207"/>
                    </a:cubicBezTo>
                    <a:cubicBezTo>
                      <a:pt x="1658" y="2210"/>
                      <a:pt x="1644" y="2211"/>
                      <a:pt x="1630" y="2211"/>
                    </a:cubicBezTo>
                    <a:cubicBezTo>
                      <a:pt x="1555" y="2211"/>
                      <a:pt x="1477" y="2181"/>
                      <a:pt x="1409" y="2143"/>
                    </a:cubicBezTo>
                    <a:cubicBezTo>
                      <a:pt x="1341" y="2108"/>
                      <a:pt x="1290" y="2052"/>
                      <a:pt x="1250" y="1994"/>
                    </a:cubicBezTo>
                    <a:cubicBezTo>
                      <a:pt x="1248" y="1978"/>
                      <a:pt x="1252" y="1962"/>
                      <a:pt x="1252" y="1946"/>
                    </a:cubicBezTo>
                    <a:cubicBezTo>
                      <a:pt x="1264" y="1954"/>
                      <a:pt x="1278" y="1961"/>
                      <a:pt x="1288" y="1969"/>
                    </a:cubicBezTo>
                    <a:cubicBezTo>
                      <a:pt x="1327" y="2000"/>
                      <a:pt x="1373" y="2042"/>
                      <a:pt x="1429" y="2059"/>
                    </a:cubicBezTo>
                    <a:cubicBezTo>
                      <a:pt x="1466" y="2069"/>
                      <a:pt x="1513" y="2080"/>
                      <a:pt x="1561" y="2080"/>
                    </a:cubicBezTo>
                    <a:cubicBezTo>
                      <a:pt x="1583" y="2080"/>
                      <a:pt x="1607" y="2077"/>
                      <a:pt x="1629" y="2071"/>
                    </a:cubicBezTo>
                    <a:cubicBezTo>
                      <a:pt x="1666" y="2063"/>
                      <a:pt x="1699" y="2039"/>
                      <a:pt x="1727" y="2015"/>
                    </a:cubicBezTo>
                    <a:cubicBezTo>
                      <a:pt x="1749" y="1991"/>
                      <a:pt x="1768" y="1968"/>
                      <a:pt x="1787" y="1943"/>
                    </a:cubicBezTo>
                    <a:cubicBezTo>
                      <a:pt x="1790" y="1939"/>
                      <a:pt x="1794" y="1935"/>
                      <a:pt x="1795" y="1929"/>
                    </a:cubicBezTo>
                    <a:close/>
                    <a:moveTo>
                      <a:pt x="3050" y="2108"/>
                    </a:moveTo>
                    <a:cubicBezTo>
                      <a:pt x="3033" y="2163"/>
                      <a:pt x="3012" y="2217"/>
                      <a:pt x="2987" y="2269"/>
                    </a:cubicBezTo>
                    <a:cubicBezTo>
                      <a:pt x="2986" y="2258"/>
                      <a:pt x="2984" y="2250"/>
                      <a:pt x="2982" y="2239"/>
                    </a:cubicBezTo>
                    <a:cubicBezTo>
                      <a:pt x="3006" y="2196"/>
                      <a:pt x="3028" y="2154"/>
                      <a:pt x="3050" y="2108"/>
                    </a:cubicBezTo>
                    <a:close/>
                    <a:moveTo>
                      <a:pt x="2752" y="2108"/>
                    </a:moveTo>
                    <a:cubicBezTo>
                      <a:pt x="2752" y="2129"/>
                      <a:pt x="2753" y="2150"/>
                      <a:pt x="2752" y="2169"/>
                    </a:cubicBezTo>
                    <a:cubicBezTo>
                      <a:pt x="2717" y="2228"/>
                      <a:pt x="2678" y="2280"/>
                      <a:pt x="2640" y="2333"/>
                    </a:cubicBezTo>
                    <a:cubicBezTo>
                      <a:pt x="2675" y="2280"/>
                      <a:pt x="2705" y="2225"/>
                      <a:pt x="2730" y="2169"/>
                    </a:cubicBezTo>
                    <a:cubicBezTo>
                      <a:pt x="2738" y="2150"/>
                      <a:pt x="2745" y="2129"/>
                      <a:pt x="2752" y="2108"/>
                    </a:cubicBezTo>
                    <a:close/>
                    <a:moveTo>
                      <a:pt x="1827" y="160"/>
                    </a:moveTo>
                    <a:cubicBezTo>
                      <a:pt x="1936" y="160"/>
                      <a:pt x="2044" y="183"/>
                      <a:pt x="2145" y="199"/>
                    </a:cubicBezTo>
                    <a:cubicBezTo>
                      <a:pt x="2311" y="227"/>
                      <a:pt x="2475" y="275"/>
                      <a:pt x="2620" y="361"/>
                    </a:cubicBezTo>
                    <a:cubicBezTo>
                      <a:pt x="2764" y="444"/>
                      <a:pt x="2896" y="548"/>
                      <a:pt x="3001" y="676"/>
                    </a:cubicBezTo>
                    <a:cubicBezTo>
                      <a:pt x="3096" y="786"/>
                      <a:pt x="3194" y="899"/>
                      <a:pt x="3256" y="1033"/>
                    </a:cubicBezTo>
                    <a:cubicBezTo>
                      <a:pt x="3262" y="1049"/>
                      <a:pt x="3272" y="1062"/>
                      <a:pt x="3279" y="1080"/>
                    </a:cubicBezTo>
                    <a:cubicBezTo>
                      <a:pt x="3330" y="1218"/>
                      <a:pt x="3309" y="1369"/>
                      <a:pt x="3316" y="1503"/>
                    </a:cubicBezTo>
                    <a:cubicBezTo>
                      <a:pt x="3320" y="1643"/>
                      <a:pt x="3311" y="1781"/>
                      <a:pt x="3282" y="1913"/>
                    </a:cubicBezTo>
                    <a:cubicBezTo>
                      <a:pt x="3251" y="2044"/>
                      <a:pt x="3238" y="2184"/>
                      <a:pt x="3169" y="2305"/>
                    </a:cubicBezTo>
                    <a:cubicBezTo>
                      <a:pt x="3145" y="2344"/>
                      <a:pt x="3118" y="2378"/>
                      <a:pt x="3090" y="2412"/>
                    </a:cubicBezTo>
                    <a:cubicBezTo>
                      <a:pt x="3103" y="2348"/>
                      <a:pt x="3111" y="2282"/>
                      <a:pt x="3118" y="2217"/>
                    </a:cubicBezTo>
                    <a:cubicBezTo>
                      <a:pt x="3185" y="2004"/>
                      <a:pt x="3225" y="1782"/>
                      <a:pt x="3224" y="1552"/>
                    </a:cubicBezTo>
                    <a:cubicBezTo>
                      <a:pt x="3218" y="1228"/>
                      <a:pt x="3108" y="893"/>
                      <a:pt x="2884" y="641"/>
                    </a:cubicBezTo>
                    <a:cubicBezTo>
                      <a:pt x="2664" y="385"/>
                      <a:pt x="2328" y="282"/>
                      <a:pt x="2022" y="282"/>
                    </a:cubicBezTo>
                    <a:cubicBezTo>
                      <a:pt x="2012" y="282"/>
                      <a:pt x="2002" y="282"/>
                      <a:pt x="1992" y="282"/>
                    </a:cubicBezTo>
                    <a:cubicBezTo>
                      <a:pt x="1779" y="283"/>
                      <a:pt x="1553" y="336"/>
                      <a:pt x="1341" y="383"/>
                    </a:cubicBezTo>
                    <a:cubicBezTo>
                      <a:pt x="1418" y="299"/>
                      <a:pt x="1515" y="228"/>
                      <a:pt x="1623" y="193"/>
                    </a:cubicBezTo>
                    <a:cubicBezTo>
                      <a:pt x="1691" y="169"/>
                      <a:pt x="1759" y="160"/>
                      <a:pt x="1827" y="160"/>
                    </a:cubicBezTo>
                    <a:close/>
                    <a:moveTo>
                      <a:pt x="2186" y="2463"/>
                    </a:moveTo>
                    <a:lnTo>
                      <a:pt x="2186" y="2463"/>
                    </a:lnTo>
                    <a:cubicBezTo>
                      <a:pt x="2074" y="2534"/>
                      <a:pt x="1943" y="2567"/>
                      <a:pt x="1826" y="2567"/>
                    </a:cubicBezTo>
                    <a:cubicBezTo>
                      <a:pt x="1793" y="2567"/>
                      <a:pt x="1761" y="2565"/>
                      <a:pt x="1731" y="2560"/>
                    </a:cubicBezTo>
                    <a:cubicBezTo>
                      <a:pt x="1699" y="2556"/>
                      <a:pt x="1669" y="2549"/>
                      <a:pt x="1637" y="2539"/>
                    </a:cubicBezTo>
                    <a:lnTo>
                      <a:pt x="1637" y="2539"/>
                    </a:lnTo>
                    <a:cubicBezTo>
                      <a:pt x="1678" y="2540"/>
                      <a:pt x="1721" y="2542"/>
                      <a:pt x="1762" y="2542"/>
                    </a:cubicBezTo>
                    <a:cubicBezTo>
                      <a:pt x="1794" y="2542"/>
                      <a:pt x="1825" y="2543"/>
                      <a:pt x="1858" y="2543"/>
                    </a:cubicBezTo>
                    <a:cubicBezTo>
                      <a:pt x="1922" y="2543"/>
                      <a:pt x="1988" y="2540"/>
                      <a:pt x="2055" y="2521"/>
                    </a:cubicBezTo>
                    <a:cubicBezTo>
                      <a:pt x="2100" y="2509"/>
                      <a:pt x="2145" y="2487"/>
                      <a:pt x="2186" y="2463"/>
                    </a:cubicBezTo>
                    <a:close/>
                    <a:moveTo>
                      <a:pt x="1264" y="2583"/>
                    </a:moveTo>
                    <a:cubicBezTo>
                      <a:pt x="1266" y="2584"/>
                      <a:pt x="1267" y="2587"/>
                      <a:pt x="1267" y="2589"/>
                    </a:cubicBezTo>
                    <a:cubicBezTo>
                      <a:pt x="1316" y="2642"/>
                      <a:pt x="1377" y="2690"/>
                      <a:pt x="1443" y="2728"/>
                    </a:cubicBezTo>
                    <a:cubicBezTo>
                      <a:pt x="1407" y="2728"/>
                      <a:pt x="1369" y="2722"/>
                      <a:pt x="1330" y="2717"/>
                    </a:cubicBezTo>
                    <a:cubicBezTo>
                      <a:pt x="1316" y="2695"/>
                      <a:pt x="1303" y="2675"/>
                      <a:pt x="1293" y="2652"/>
                    </a:cubicBezTo>
                    <a:cubicBezTo>
                      <a:pt x="1285" y="2633"/>
                      <a:pt x="1278" y="2615"/>
                      <a:pt x="1270" y="2595"/>
                    </a:cubicBezTo>
                    <a:cubicBezTo>
                      <a:pt x="1267" y="2591"/>
                      <a:pt x="1266" y="2587"/>
                      <a:pt x="1264" y="2583"/>
                    </a:cubicBezTo>
                    <a:close/>
                    <a:moveTo>
                      <a:pt x="2957" y="2286"/>
                    </a:moveTo>
                    <a:lnTo>
                      <a:pt x="2962" y="2333"/>
                    </a:lnTo>
                    <a:cubicBezTo>
                      <a:pt x="2899" y="2461"/>
                      <a:pt x="2826" y="2583"/>
                      <a:pt x="2749" y="2700"/>
                    </a:cubicBezTo>
                    <a:cubicBezTo>
                      <a:pt x="2737" y="2718"/>
                      <a:pt x="2723" y="2734"/>
                      <a:pt x="2711" y="2752"/>
                    </a:cubicBezTo>
                    <a:cubicBezTo>
                      <a:pt x="2704" y="2756"/>
                      <a:pt x="2695" y="2761"/>
                      <a:pt x="2689" y="2766"/>
                    </a:cubicBezTo>
                    <a:cubicBezTo>
                      <a:pt x="2676" y="2769"/>
                      <a:pt x="2664" y="2770"/>
                      <a:pt x="2653" y="2770"/>
                    </a:cubicBezTo>
                    <a:cubicBezTo>
                      <a:pt x="2642" y="2770"/>
                      <a:pt x="2631" y="2769"/>
                      <a:pt x="2621" y="2766"/>
                    </a:cubicBezTo>
                    <a:cubicBezTo>
                      <a:pt x="2744" y="2644"/>
                      <a:pt x="2839" y="2495"/>
                      <a:pt x="2922" y="2349"/>
                    </a:cubicBezTo>
                    <a:cubicBezTo>
                      <a:pt x="2933" y="2328"/>
                      <a:pt x="2946" y="2308"/>
                      <a:pt x="2957" y="2286"/>
                    </a:cubicBezTo>
                    <a:close/>
                    <a:moveTo>
                      <a:pt x="323" y="2682"/>
                    </a:moveTo>
                    <a:cubicBezTo>
                      <a:pt x="345" y="2717"/>
                      <a:pt x="370" y="2752"/>
                      <a:pt x="392" y="2788"/>
                    </a:cubicBezTo>
                    <a:lnTo>
                      <a:pt x="382" y="2783"/>
                    </a:lnTo>
                    <a:cubicBezTo>
                      <a:pt x="359" y="2763"/>
                      <a:pt x="342" y="2741"/>
                      <a:pt x="327" y="2718"/>
                    </a:cubicBezTo>
                    <a:cubicBezTo>
                      <a:pt x="321" y="2710"/>
                      <a:pt x="321" y="2696"/>
                      <a:pt x="323" y="2682"/>
                    </a:cubicBezTo>
                    <a:close/>
                    <a:moveTo>
                      <a:pt x="2606" y="2790"/>
                    </a:moveTo>
                    <a:cubicBezTo>
                      <a:pt x="2618" y="2794"/>
                      <a:pt x="2629" y="2794"/>
                      <a:pt x="2640" y="2796"/>
                    </a:cubicBezTo>
                    <a:cubicBezTo>
                      <a:pt x="2618" y="2810"/>
                      <a:pt x="2598" y="2827"/>
                      <a:pt x="2573" y="2836"/>
                    </a:cubicBezTo>
                    <a:cubicBezTo>
                      <a:pt x="2573" y="2836"/>
                      <a:pt x="2573" y="2836"/>
                      <a:pt x="2573" y="2836"/>
                    </a:cubicBezTo>
                    <a:lnTo>
                      <a:pt x="2573" y="2836"/>
                    </a:lnTo>
                    <a:cubicBezTo>
                      <a:pt x="2585" y="2820"/>
                      <a:pt x="2595" y="2806"/>
                      <a:pt x="2606" y="2790"/>
                    </a:cubicBezTo>
                    <a:close/>
                    <a:moveTo>
                      <a:pt x="2552" y="2451"/>
                    </a:moveTo>
                    <a:lnTo>
                      <a:pt x="2552" y="2451"/>
                    </a:lnTo>
                    <a:cubicBezTo>
                      <a:pt x="2448" y="2601"/>
                      <a:pt x="2343" y="2765"/>
                      <a:pt x="2179" y="2851"/>
                    </a:cubicBezTo>
                    <a:cubicBezTo>
                      <a:pt x="2152" y="2867"/>
                      <a:pt x="2120" y="2879"/>
                      <a:pt x="2090" y="2891"/>
                    </a:cubicBezTo>
                    <a:cubicBezTo>
                      <a:pt x="2113" y="2879"/>
                      <a:pt x="2137" y="2868"/>
                      <a:pt x="2159" y="2854"/>
                    </a:cubicBezTo>
                    <a:cubicBezTo>
                      <a:pt x="2263" y="2788"/>
                      <a:pt x="2343" y="2693"/>
                      <a:pt x="2406" y="2594"/>
                    </a:cubicBezTo>
                    <a:cubicBezTo>
                      <a:pt x="2460" y="2550"/>
                      <a:pt x="2507" y="2505"/>
                      <a:pt x="2552" y="2451"/>
                    </a:cubicBezTo>
                    <a:close/>
                    <a:moveTo>
                      <a:pt x="3104" y="3112"/>
                    </a:moveTo>
                    <a:cubicBezTo>
                      <a:pt x="3093" y="3127"/>
                      <a:pt x="3081" y="3140"/>
                      <a:pt x="3067" y="3153"/>
                    </a:cubicBezTo>
                    <a:cubicBezTo>
                      <a:pt x="3008" y="3208"/>
                      <a:pt x="2946" y="3257"/>
                      <a:pt x="2881" y="3306"/>
                    </a:cubicBezTo>
                    <a:cubicBezTo>
                      <a:pt x="2814" y="3352"/>
                      <a:pt x="2741" y="3390"/>
                      <a:pt x="2664" y="3417"/>
                    </a:cubicBezTo>
                    <a:cubicBezTo>
                      <a:pt x="2636" y="3427"/>
                      <a:pt x="2607" y="3430"/>
                      <a:pt x="2578" y="3430"/>
                    </a:cubicBezTo>
                    <a:cubicBezTo>
                      <a:pt x="2530" y="3430"/>
                      <a:pt x="2481" y="3422"/>
                      <a:pt x="2436" y="3422"/>
                    </a:cubicBezTo>
                    <a:cubicBezTo>
                      <a:pt x="2428" y="3422"/>
                      <a:pt x="2421" y="3422"/>
                      <a:pt x="2413" y="3423"/>
                    </a:cubicBezTo>
                    <a:cubicBezTo>
                      <a:pt x="2366" y="3427"/>
                      <a:pt x="2320" y="3431"/>
                      <a:pt x="2273" y="3431"/>
                    </a:cubicBezTo>
                    <a:cubicBezTo>
                      <a:pt x="2239" y="3431"/>
                      <a:pt x="2206" y="3428"/>
                      <a:pt x="2172" y="3423"/>
                    </a:cubicBezTo>
                    <a:cubicBezTo>
                      <a:pt x="2160" y="3421"/>
                      <a:pt x="2148" y="3417"/>
                      <a:pt x="2138" y="3416"/>
                    </a:cubicBezTo>
                    <a:cubicBezTo>
                      <a:pt x="2210" y="3390"/>
                      <a:pt x="2278" y="3358"/>
                      <a:pt x="2346" y="3319"/>
                    </a:cubicBezTo>
                    <a:cubicBezTo>
                      <a:pt x="2373" y="3326"/>
                      <a:pt x="2399" y="3332"/>
                      <a:pt x="2426" y="3332"/>
                    </a:cubicBezTo>
                    <a:cubicBezTo>
                      <a:pt x="2431" y="3332"/>
                      <a:pt x="2436" y="3332"/>
                      <a:pt x="2441" y="3332"/>
                    </a:cubicBezTo>
                    <a:cubicBezTo>
                      <a:pt x="2503" y="3323"/>
                      <a:pt x="2561" y="3304"/>
                      <a:pt x="2622" y="3290"/>
                    </a:cubicBezTo>
                    <a:cubicBezTo>
                      <a:pt x="2684" y="3278"/>
                      <a:pt x="2745" y="3257"/>
                      <a:pt x="2805" y="3237"/>
                    </a:cubicBezTo>
                    <a:cubicBezTo>
                      <a:pt x="2867" y="3218"/>
                      <a:pt x="2911" y="3167"/>
                      <a:pt x="2969" y="3139"/>
                    </a:cubicBezTo>
                    <a:cubicBezTo>
                      <a:pt x="3006" y="3121"/>
                      <a:pt x="3060" y="3121"/>
                      <a:pt x="3104" y="3112"/>
                    </a:cubicBezTo>
                    <a:close/>
                    <a:moveTo>
                      <a:pt x="1820" y="3490"/>
                    </a:moveTo>
                    <a:cubicBezTo>
                      <a:pt x="1870" y="3512"/>
                      <a:pt x="1921" y="3535"/>
                      <a:pt x="1977" y="3548"/>
                    </a:cubicBezTo>
                    <a:lnTo>
                      <a:pt x="1977" y="3548"/>
                    </a:lnTo>
                    <a:cubicBezTo>
                      <a:pt x="1976" y="3549"/>
                      <a:pt x="1975" y="3549"/>
                      <a:pt x="1974" y="3551"/>
                    </a:cubicBezTo>
                    <a:cubicBezTo>
                      <a:pt x="1927" y="3555"/>
                      <a:pt x="1882" y="3567"/>
                      <a:pt x="1834" y="3570"/>
                    </a:cubicBezTo>
                    <a:cubicBezTo>
                      <a:pt x="1821" y="3571"/>
                      <a:pt x="1807" y="3571"/>
                      <a:pt x="1794" y="3571"/>
                    </a:cubicBezTo>
                    <a:cubicBezTo>
                      <a:pt x="1759" y="3571"/>
                      <a:pt x="1724" y="3568"/>
                      <a:pt x="1689" y="3563"/>
                    </a:cubicBezTo>
                    <a:cubicBezTo>
                      <a:pt x="1673" y="3559"/>
                      <a:pt x="1659" y="3551"/>
                      <a:pt x="1648" y="3540"/>
                    </a:cubicBezTo>
                    <a:cubicBezTo>
                      <a:pt x="1678" y="3531"/>
                      <a:pt x="1710" y="3523"/>
                      <a:pt x="1739" y="3516"/>
                    </a:cubicBezTo>
                    <a:cubicBezTo>
                      <a:pt x="1766" y="3511"/>
                      <a:pt x="1794" y="3501"/>
                      <a:pt x="1820" y="3490"/>
                    </a:cubicBezTo>
                    <a:close/>
                    <a:moveTo>
                      <a:pt x="1720" y="0"/>
                    </a:moveTo>
                    <a:cubicBezTo>
                      <a:pt x="1695" y="0"/>
                      <a:pt x="1670" y="7"/>
                      <a:pt x="1645" y="15"/>
                    </a:cubicBezTo>
                    <a:cubicBezTo>
                      <a:pt x="1575" y="41"/>
                      <a:pt x="1515" y="95"/>
                      <a:pt x="1449" y="118"/>
                    </a:cubicBezTo>
                    <a:cubicBezTo>
                      <a:pt x="1388" y="140"/>
                      <a:pt x="1329" y="171"/>
                      <a:pt x="1274" y="205"/>
                    </a:cubicBezTo>
                    <a:cubicBezTo>
                      <a:pt x="1215" y="239"/>
                      <a:pt x="1162" y="270"/>
                      <a:pt x="1109" y="301"/>
                    </a:cubicBezTo>
                    <a:lnTo>
                      <a:pt x="1107" y="301"/>
                    </a:lnTo>
                    <a:cubicBezTo>
                      <a:pt x="1104" y="301"/>
                      <a:pt x="1101" y="300"/>
                      <a:pt x="1098" y="300"/>
                    </a:cubicBezTo>
                    <a:cubicBezTo>
                      <a:pt x="1097" y="300"/>
                      <a:pt x="1095" y="300"/>
                      <a:pt x="1093" y="301"/>
                    </a:cubicBezTo>
                    <a:cubicBezTo>
                      <a:pt x="1070" y="308"/>
                      <a:pt x="1048" y="322"/>
                      <a:pt x="1023" y="329"/>
                    </a:cubicBezTo>
                    <a:cubicBezTo>
                      <a:pt x="985" y="336"/>
                      <a:pt x="945" y="343"/>
                      <a:pt x="913" y="363"/>
                    </a:cubicBezTo>
                    <a:cubicBezTo>
                      <a:pt x="888" y="377"/>
                      <a:pt x="868" y="392"/>
                      <a:pt x="847" y="407"/>
                    </a:cubicBezTo>
                    <a:cubicBezTo>
                      <a:pt x="826" y="406"/>
                      <a:pt x="799" y="398"/>
                      <a:pt x="778" y="398"/>
                    </a:cubicBezTo>
                    <a:cubicBezTo>
                      <a:pt x="771" y="398"/>
                      <a:pt x="764" y="399"/>
                      <a:pt x="759" y="402"/>
                    </a:cubicBezTo>
                    <a:cubicBezTo>
                      <a:pt x="736" y="416"/>
                      <a:pt x="715" y="433"/>
                      <a:pt x="690" y="449"/>
                    </a:cubicBezTo>
                    <a:cubicBezTo>
                      <a:pt x="667" y="464"/>
                      <a:pt x="674" y="504"/>
                      <a:pt x="654" y="522"/>
                    </a:cubicBezTo>
                    <a:cubicBezTo>
                      <a:pt x="634" y="538"/>
                      <a:pt x="594" y="544"/>
                      <a:pt x="573" y="563"/>
                    </a:cubicBezTo>
                    <a:cubicBezTo>
                      <a:pt x="555" y="583"/>
                      <a:pt x="544" y="607"/>
                      <a:pt x="528" y="627"/>
                    </a:cubicBezTo>
                    <a:cubicBezTo>
                      <a:pt x="510" y="648"/>
                      <a:pt x="480" y="662"/>
                      <a:pt x="463" y="684"/>
                    </a:cubicBezTo>
                    <a:cubicBezTo>
                      <a:pt x="449" y="707"/>
                      <a:pt x="452" y="739"/>
                      <a:pt x="440" y="762"/>
                    </a:cubicBezTo>
                    <a:lnTo>
                      <a:pt x="434" y="778"/>
                    </a:lnTo>
                    <a:cubicBezTo>
                      <a:pt x="390" y="811"/>
                      <a:pt x="324" y="833"/>
                      <a:pt x="290" y="879"/>
                    </a:cubicBezTo>
                    <a:cubicBezTo>
                      <a:pt x="253" y="930"/>
                      <a:pt x="221" y="987"/>
                      <a:pt x="188" y="1044"/>
                    </a:cubicBezTo>
                    <a:cubicBezTo>
                      <a:pt x="158" y="1101"/>
                      <a:pt x="163" y="1171"/>
                      <a:pt x="140" y="1232"/>
                    </a:cubicBezTo>
                    <a:cubicBezTo>
                      <a:pt x="115" y="1289"/>
                      <a:pt x="75" y="1347"/>
                      <a:pt x="56" y="1411"/>
                    </a:cubicBezTo>
                    <a:cubicBezTo>
                      <a:pt x="42" y="1474"/>
                      <a:pt x="35" y="1540"/>
                      <a:pt x="30" y="1605"/>
                    </a:cubicBezTo>
                    <a:cubicBezTo>
                      <a:pt x="21" y="1669"/>
                      <a:pt x="1" y="1735"/>
                      <a:pt x="1" y="1800"/>
                    </a:cubicBezTo>
                    <a:cubicBezTo>
                      <a:pt x="5" y="1866"/>
                      <a:pt x="23" y="1931"/>
                      <a:pt x="34" y="1995"/>
                    </a:cubicBezTo>
                    <a:cubicBezTo>
                      <a:pt x="41" y="2060"/>
                      <a:pt x="67" y="2122"/>
                      <a:pt x="82" y="2185"/>
                    </a:cubicBezTo>
                    <a:cubicBezTo>
                      <a:pt x="97" y="2250"/>
                      <a:pt x="81" y="2323"/>
                      <a:pt x="103" y="2385"/>
                    </a:cubicBezTo>
                    <a:cubicBezTo>
                      <a:pt x="130" y="2461"/>
                      <a:pt x="206" y="2513"/>
                      <a:pt x="249" y="2579"/>
                    </a:cubicBezTo>
                    <a:cubicBezTo>
                      <a:pt x="235" y="2584"/>
                      <a:pt x="220" y="2595"/>
                      <a:pt x="221" y="2597"/>
                    </a:cubicBezTo>
                    <a:cubicBezTo>
                      <a:pt x="239" y="2616"/>
                      <a:pt x="266" y="2627"/>
                      <a:pt x="268" y="2653"/>
                    </a:cubicBezTo>
                    <a:cubicBezTo>
                      <a:pt x="269" y="2682"/>
                      <a:pt x="249" y="2722"/>
                      <a:pt x="246" y="2755"/>
                    </a:cubicBezTo>
                    <a:cubicBezTo>
                      <a:pt x="242" y="2788"/>
                      <a:pt x="218" y="2835"/>
                      <a:pt x="218" y="2865"/>
                    </a:cubicBezTo>
                    <a:cubicBezTo>
                      <a:pt x="218" y="2898"/>
                      <a:pt x="239" y="2915"/>
                      <a:pt x="247" y="2941"/>
                    </a:cubicBezTo>
                    <a:cubicBezTo>
                      <a:pt x="257" y="2968"/>
                      <a:pt x="284" y="2982"/>
                      <a:pt x="298" y="3008"/>
                    </a:cubicBezTo>
                    <a:cubicBezTo>
                      <a:pt x="310" y="3034"/>
                      <a:pt x="309" y="3073"/>
                      <a:pt x="326" y="3098"/>
                    </a:cubicBezTo>
                    <a:cubicBezTo>
                      <a:pt x="343" y="3121"/>
                      <a:pt x="345" y="3158"/>
                      <a:pt x="365" y="3180"/>
                    </a:cubicBezTo>
                    <a:cubicBezTo>
                      <a:pt x="385" y="3202"/>
                      <a:pt x="432" y="3196"/>
                      <a:pt x="452" y="3216"/>
                    </a:cubicBezTo>
                    <a:lnTo>
                      <a:pt x="515" y="3273"/>
                    </a:lnTo>
                    <a:cubicBezTo>
                      <a:pt x="536" y="3292"/>
                      <a:pt x="546" y="3325"/>
                      <a:pt x="569" y="3344"/>
                    </a:cubicBezTo>
                    <a:cubicBezTo>
                      <a:pt x="590" y="3365"/>
                      <a:pt x="605" y="3392"/>
                      <a:pt x="626" y="3410"/>
                    </a:cubicBezTo>
                    <a:cubicBezTo>
                      <a:pt x="648" y="3429"/>
                      <a:pt x="667" y="3454"/>
                      <a:pt x="689" y="3471"/>
                    </a:cubicBezTo>
                    <a:cubicBezTo>
                      <a:pt x="714" y="3489"/>
                      <a:pt x="749" y="3486"/>
                      <a:pt x="770" y="3505"/>
                    </a:cubicBezTo>
                    <a:cubicBezTo>
                      <a:pt x="792" y="3524"/>
                      <a:pt x="806" y="3555"/>
                      <a:pt x="828" y="3575"/>
                    </a:cubicBezTo>
                    <a:cubicBezTo>
                      <a:pt x="851" y="3595"/>
                      <a:pt x="869" y="3621"/>
                      <a:pt x="894" y="3640"/>
                    </a:cubicBezTo>
                    <a:cubicBezTo>
                      <a:pt x="917" y="3658"/>
                      <a:pt x="956" y="3650"/>
                      <a:pt x="982" y="3663"/>
                    </a:cubicBezTo>
                    <a:cubicBezTo>
                      <a:pt x="1011" y="3677"/>
                      <a:pt x="1040" y="3692"/>
                      <a:pt x="1074" y="3695"/>
                    </a:cubicBezTo>
                    <a:cubicBezTo>
                      <a:pt x="1075" y="3695"/>
                      <a:pt x="1076" y="3695"/>
                      <a:pt x="1077" y="3695"/>
                    </a:cubicBezTo>
                    <a:cubicBezTo>
                      <a:pt x="1111" y="3695"/>
                      <a:pt x="1155" y="3672"/>
                      <a:pt x="1188" y="3670"/>
                    </a:cubicBezTo>
                    <a:cubicBezTo>
                      <a:pt x="1224" y="3669"/>
                      <a:pt x="1259" y="3665"/>
                      <a:pt x="1294" y="3657"/>
                    </a:cubicBezTo>
                    <a:cubicBezTo>
                      <a:pt x="1312" y="3653"/>
                      <a:pt x="1332" y="3644"/>
                      <a:pt x="1349" y="3644"/>
                    </a:cubicBezTo>
                    <a:cubicBezTo>
                      <a:pt x="1362" y="3644"/>
                      <a:pt x="1373" y="3649"/>
                      <a:pt x="1381" y="3665"/>
                    </a:cubicBezTo>
                    <a:cubicBezTo>
                      <a:pt x="1381" y="3665"/>
                      <a:pt x="1381" y="3665"/>
                      <a:pt x="1381" y="3665"/>
                    </a:cubicBezTo>
                    <a:cubicBezTo>
                      <a:pt x="1382" y="3665"/>
                      <a:pt x="1389" y="3644"/>
                      <a:pt x="1388" y="3643"/>
                    </a:cubicBezTo>
                    <a:cubicBezTo>
                      <a:pt x="1383" y="3613"/>
                      <a:pt x="1370" y="3607"/>
                      <a:pt x="1355" y="3607"/>
                    </a:cubicBezTo>
                    <a:cubicBezTo>
                      <a:pt x="1350" y="3607"/>
                      <a:pt x="1345" y="3608"/>
                      <a:pt x="1340" y="3608"/>
                    </a:cubicBezTo>
                    <a:cubicBezTo>
                      <a:pt x="1310" y="3613"/>
                      <a:pt x="1276" y="3636"/>
                      <a:pt x="1247" y="3636"/>
                    </a:cubicBezTo>
                    <a:cubicBezTo>
                      <a:pt x="1243" y="3636"/>
                      <a:pt x="1240" y="3635"/>
                      <a:pt x="1237" y="3635"/>
                    </a:cubicBezTo>
                    <a:cubicBezTo>
                      <a:pt x="1209" y="3629"/>
                      <a:pt x="1179" y="3630"/>
                      <a:pt x="1150" y="3628"/>
                    </a:cubicBezTo>
                    <a:cubicBezTo>
                      <a:pt x="1121" y="3624"/>
                      <a:pt x="1093" y="3619"/>
                      <a:pt x="1067" y="3608"/>
                    </a:cubicBezTo>
                    <a:cubicBezTo>
                      <a:pt x="1040" y="3596"/>
                      <a:pt x="1037" y="3542"/>
                      <a:pt x="1014" y="3524"/>
                    </a:cubicBezTo>
                    <a:cubicBezTo>
                      <a:pt x="992" y="3508"/>
                      <a:pt x="966" y="3497"/>
                      <a:pt x="945" y="3475"/>
                    </a:cubicBezTo>
                    <a:cubicBezTo>
                      <a:pt x="927" y="3453"/>
                      <a:pt x="904" y="3435"/>
                      <a:pt x="887" y="3410"/>
                    </a:cubicBezTo>
                    <a:cubicBezTo>
                      <a:pt x="869" y="3387"/>
                      <a:pt x="835" y="3390"/>
                      <a:pt x="818" y="3365"/>
                    </a:cubicBezTo>
                    <a:cubicBezTo>
                      <a:pt x="803" y="3341"/>
                      <a:pt x="818" y="3279"/>
                      <a:pt x="803" y="3259"/>
                    </a:cubicBezTo>
                    <a:cubicBezTo>
                      <a:pt x="785" y="3237"/>
                      <a:pt x="773" y="3222"/>
                      <a:pt x="758" y="3201"/>
                    </a:cubicBezTo>
                    <a:cubicBezTo>
                      <a:pt x="744" y="3182"/>
                      <a:pt x="707" y="3190"/>
                      <a:pt x="693" y="3169"/>
                    </a:cubicBezTo>
                    <a:cubicBezTo>
                      <a:pt x="683" y="3157"/>
                      <a:pt x="681" y="3138"/>
                      <a:pt x="675" y="3118"/>
                    </a:cubicBezTo>
                    <a:cubicBezTo>
                      <a:pt x="682" y="3110"/>
                      <a:pt x="686" y="3101"/>
                      <a:pt x="682" y="3099"/>
                    </a:cubicBezTo>
                    <a:cubicBezTo>
                      <a:pt x="672" y="3091"/>
                      <a:pt x="661" y="3084"/>
                      <a:pt x="649" y="3076"/>
                    </a:cubicBezTo>
                    <a:cubicBezTo>
                      <a:pt x="639" y="3065"/>
                      <a:pt x="627" y="3055"/>
                      <a:pt x="619" y="3043"/>
                    </a:cubicBezTo>
                    <a:cubicBezTo>
                      <a:pt x="605" y="3023"/>
                      <a:pt x="604" y="2993"/>
                      <a:pt x="590" y="2974"/>
                    </a:cubicBezTo>
                    <a:cubicBezTo>
                      <a:pt x="576" y="2955"/>
                      <a:pt x="546" y="2953"/>
                      <a:pt x="532" y="2934"/>
                    </a:cubicBezTo>
                    <a:cubicBezTo>
                      <a:pt x="528" y="2927"/>
                      <a:pt x="518" y="2920"/>
                      <a:pt x="510" y="2916"/>
                    </a:cubicBezTo>
                    <a:cubicBezTo>
                      <a:pt x="491" y="2868"/>
                      <a:pt x="481" y="2816"/>
                      <a:pt x="463" y="2769"/>
                    </a:cubicBezTo>
                    <a:cubicBezTo>
                      <a:pt x="452" y="2725"/>
                      <a:pt x="448" y="2678"/>
                      <a:pt x="443" y="2631"/>
                    </a:cubicBezTo>
                    <a:lnTo>
                      <a:pt x="443" y="2631"/>
                    </a:lnTo>
                    <a:cubicBezTo>
                      <a:pt x="466" y="2678"/>
                      <a:pt x="489" y="2725"/>
                      <a:pt x="522" y="2765"/>
                    </a:cubicBezTo>
                    <a:cubicBezTo>
                      <a:pt x="542" y="2787"/>
                      <a:pt x="562" y="2806"/>
                      <a:pt x="584" y="2823"/>
                    </a:cubicBezTo>
                    <a:cubicBezTo>
                      <a:pt x="593" y="2842"/>
                      <a:pt x="601" y="2858"/>
                      <a:pt x="613" y="2876"/>
                    </a:cubicBezTo>
                    <a:cubicBezTo>
                      <a:pt x="645" y="2927"/>
                      <a:pt x="677" y="2979"/>
                      <a:pt x="714" y="3028"/>
                    </a:cubicBezTo>
                    <a:cubicBezTo>
                      <a:pt x="752" y="3074"/>
                      <a:pt x="807" y="3106"/>
                      <a:pt x="849" y="3151"/>
                    </a:cubicBezTo>
                    <a:cubicBezTo>
                      <a:pt x="888" y="3198"/>
                      <a:pt x="923" y="3253"/>
                      <a:pt x="968" y="3296"/>
                    </a:cubicBezTo>
                    <a:cubicBezTo>
                      <a:pt x="1014" y="3339"/>
                      <a:pt x="1058" y="3387"/>
                      <a:pt x="1110" y="3423"/>
                    </a:cubicBezTo>
                    <a:cubicBezTo>
                      <a:pt x="1162" y="3457"/>
                      <a:pt x="1226" y="3471"/>
                      <a:pt x="1285" y="3494"/>
                    </a:cubicBezTo>
                    <a:cubicBezTo>
                      <a:pt x="1322" y="3523"/>
                      <a:pt x="1360" y="3556"/>
                      <a:pt x="1403" y="3578"/>
                    </a:cubicBezTo>
                    <a:cubicBezTo>
                      <a:pt x="1450" y="3604"/>
                      <a:pt x="1508" y="3600"/>
                      <a:pt x="1556" y="3617"/>
                    </a:cubicBezTo>
                    <a:cubicBezTo>
                      <a:pt x="1607" y="3632"/>
                      <a:pt x="1659" y="3647"/>
                      <a:pt x="1715" y="3647"/>
                    </a:cubicBezTo>
                    <a:cubicBezTo>
                      <a:pt x="1719" y="3647"/>
                      <a:pt x="1723" y="3647"/>
                      <a:pt x="1728" y="3647"/>
                    </a:cubicBezTo>
                    <a:cubicBezTo>
                      <a:pt x="1788" y="3643"/>
                      <a:pt x="1846" y="3611"/>
                      <a:pt x="1901" y="3599"/>
                    </a:cubicBezTo>
                    <a:cubicBezTo>
                      <a:pt x="1943" y="3590"/>
                      <a:pt x="1981" y="3577"/>
                      <a:pt x="2018" y="3559"/>
                    </a:cubicBezTo>
                    <a:cubicBezTo>
                      <a:pt x="2094" y="3577"/>
                      <a:pt x="2170" y="3592"/>
                      <a:pt x="2248" y="3592"/>
                    </a:cubicBezTo>
                    <a:cubicBezTo>
                      <a:pt x="2250" y="3592"/>
                      <a:pt x="2252" y="3592"/>
                      <a:pt x="2254" y="3592"/>
                    </a:cubicBezTo>
                    <a:cubicBezTo>
                      <a:pt x="2342" y="3592"/>
                      <a:pt x="2426" y="3560"/>
                      <a:pt x="2511" y="3542"/>
                    </a:cubicBezTo>
                    <a:cubicBezTo>
                      <a:pt x="2607" y="3522"/>
                      <a:pt x="2702" y="3491"/>
                      <a:pt x="2786" y="3443"/>
                    </a:cubicBezTo>
                    <a:cubicBezTo>
                      <a:pt x="2870" y="3392"/>
                      <a:pt x="2936" y="3315"/>
                      <a:pt x="3002" y="3251"/>
                    </a:cubicBezTo>
                    <a:cubicBezTo>
                      <a:pt x="3057" y="3200"/>
                      <a:pt x="3106" y="3143"/>
                      <a:pt x="3150" y="3081"/>
                    </a:cubicBezTo>
                    <a:cubicBezTo>
                      <a:pt x="3194" y="3050"/>
                      <a:pt x="3236" y="3012"/>
                      <a:pt x="3278" y="2975"/>
                    </a:cubicBezTo>
                    <a:cubicBezTo>
                      <a:pt x="3323" y="2934"/>
                      <a:pt x="3338" y="2869"/>
                      <a:pt x="3377" y="2823"/>
                    </a:cubicBezTo>
                    <a:cubicBezTo>
                      <a:pt x="3415" y="2779"/>
                      <a:pt x="3473" y="2740"/>
                      <a:pt x="3505" y="2686"/>
                    </a:cubicBezTo>
                    <a:cubicBezTo>
                      <a:pt x="3538" y="2634"/>
                      <a:pt x="3557" y="2575"/>
                      <a:pt x="3583" y="2518"/>
                    </a:cubicBezTo>
                    <a:cubicBezTo>
                      <a:pt x="3605" y="2462"/>
                      <a:pt x="3645" y="2407"/>
                      <a:pt x="3659" y="2345"/>
                    </a:cubicBezTo>
                    <a:cubicBezTo>
                      <a:pt x="3674" y="2283"/>
                      <a:pt x="3667" y="2218"/>
                      <a:pt x="3673" y="2156"/>
                    </a:cubicBezTo>
                    <a:cubicBezTo>
                      <a:pt x="3679" y="2095"/>
                      <a:pt x="3667" y="2033"/>
                      <a:pt x="3667" y="1971"/>
                    </a:cubicBezTo>
                    <a:cubicBezTo>
                      <a:pt x="3666" y="1909"/>
                      <a:pt x="3697" y="1844"/>
                      <a:pt x="3688" y="1781"/>
                    </a:cubicBezTo>
                    <a:cubicBezTo>
                      <a:pt x="3693" y="1742"/>
                      <a:pt x="3670" y="1706"/>
                      <a:pt x="3648" y="1671"/>
                    </a:cubicBezTo>
                    <a:cubicBezTo>
                      <a:pt x="3631" y="1627"/>
                      <a:pt x="3611" y="1584"/>
                      <a:pt x="3597" y="1543"/>
                    </a:cubicBezTo>
                    <a:cubicBezTo>
                      <a:pt x="3583" y="1503"/>
                      <a:pt x="3565" y="1466"/>
                      <a:pt x="3547" y="1430"/>
                    </a:cubicBezTo>
                    <a:cubicBezTo>
                      <a:pt x="3542" y="1397"/>
                      <a:pt x="3538" y="1362"/>
                      <a:pt x="3531" y="1329"/>
                    </a:cubicBezTo>
                    <a:cubicBezTo>
                      <a:pt x="3495" y="1152"/>
                      <a:pt x="3406" y="989"/>
                      <a:pt x="3313" y="838"/>
                    </a:cubicBezTo>
                    <a:cubicBezTo>
                      <a:pt x="3221" y="684"/>
                      <a:pt x="3115" y="537"/>
                      <a:pt x="2976" y="420"/>
                    </a:cubicBezTo>
                    <a:cubicBezTo>
                      <a:pt x="2839" y="303"/>
                      <a:pt x="2684" y="198"/>
                      <a:pt x="2512" y="131"/>
                    </a:cubicBezTo>
                    <a:cubicBezTo>
                      <a:pt x="2346" y="66"/>
                      <a:pt x="2167" y="49"/>
                      <a:pt x="1987" y="49"/>
                    </a:cubicBezTo>
                    <a:cubicBezTo>
                      <a:pt x="1980" y="49"/>
                      <a:pt x="1972" y="49"/>
                      <a:pt x="1965" y="49"/>
                    </a:cubicBezTo>
                    <a:cubicBezTo>
                      <a:pt x="1794" y="51"/>
                      <a:pt x="1610" y="89"/>
                      <a:pt x="1451" y="187"/>
                    </a:cubicBezTo>
                    <a:cubicBezTo>
                      <a:pt x="1444" y="175"/>
                      <a:pt x="1439" y="171"/>
                      <a:pt x="1432" y="166"/>
                    </a:cubicBezTo>
                    <a:cubicBezTo>
                      <a:pt x="1483" y="139"/>
                      <a:pt x="1534" y="111"/>
                      <a:pt x="1588" y="85"/>
                    </a:cubicBezTo>
                    <a:cubicBezTo>
                      <a:pt x="1633" y="63"/>
                      <a:pt x="1687" y="35"/>
                      <a:pt x="1740" y="35"/>
                    </a:cubicBezTo>
                    <a:cubicBezTo>
                      <a:pt x="1756" y="35"/>
                      <a:pt x="1771" y="37"/>
                      <a:pt x="1786" y="43"/>
                    </a:cubicBezTo>
                    <a:cubicBezTo>
                      <a:pt x="1786" y="43"/>
                      <a:pt x="1786" y="43"/>
                      <a:pt x="1786" y="43"/>
                    </a:cubicBezTo>
                    <a:cubicBezTo>
                      <a:pt x="1788" y="43"/>
                      <a:pt x="1788" y="21"/>
                      <a:pt x="1786" y="19"/>
                    </a:cubicBezTo>
                    <a:cubicBezTo>
                      <a:pt x="1763" y="5"/>
                      <a:pt x="1741" y="0"/>
                      <a:pt x="1720"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29"/>
              <p:cNvSpPr/>
              <p:nvPr/>
            </p:nvSpPr>
            <p:spPr>
              <a:xfrm>
                <a:off x="625200" y="4225300"/>
                <a:ext cx="2175" cy="875"/>
              </a:xfrm>
              <a:custGeom>
                <a:rect b="b" l="l" r="r" t="t"/>
                <a:pathLst>
                  <a:path extrusionOk="0" h="35" w="87">
                    <a:moveTo>
                      <a:pt x="87" y="0"/>
                    </a:moveTo>
                    <a:lnTo>
                      <a:pt x="0" y="2"/>
                    </a:lnTo>
                    <a:cubicBezTo>
                      <a:pt x="3" y="14"/>
                      <a:pt x="6" y="24"/>
                      <a:pt x="10" y="35"/>
                    </a:cubicBezTo>
                    <a:cubicBezTo>
                      <a:pt x="31" y="21"/>
                      <a:pt x="53" y="10"/>
                      <a:pt x="68" y="3"/>
                    </a:cubicBezTo>
                    <a:cubicBezTo>
                      <a:pt x="73" y="2"/>
                      <a:pt x="80" y="2"/>
                      <a:pt x="87"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29"/>
              <p:cNvSpPr/>
              <p:nvPr/>
            </p:nvSpPr>
            <p:spPr>
              <a:xfrm>
                <a:off x="628650" y="4226250"/>
                <a:ext cx="1175" cy="225"/>
              </a:xfrm>
              <a:custGeom>
                <a:rect b="b" l="l" r="r" t="t"/>
                <a:pathLst>
                  <a:path extrusionOk="0" h="9" w="47">
                    <a:moveTo>
                      <a:pt x="18" y="1"/>
                    </a:moveTo>
                    <a:cubicBezTo>
                      <a:pt x="10" y="1"/>
                      <a:pt x="4" y="3"/>
                      <a:pt x="3" y="8"/>
                    </a:cubicBezTo>
                    <a:lnTo>
                      <a:pt x="47" y="8"/>
                    </a:lnTo>
                    <a:cubicBezTo>
                      <a:pt x="39" y="4"/>
                      <a:pt x="27" y="1"/>
                      <a:pt x="18" y="1"/>
                    </a:cubicBezTo>
                    <a:close/>
                    <a:moveTo>
                      <a:pt x="3" y="8"/>
                    </a:moveTo>
                    <a:cubicBezTo>
                      <a:pt x="1" y="8"/>
                      <a:pt x="0" y="9"/>
                      <a:pt x="1" y="9"/>
                    </a:cubicBezTo>
                    <a:cubicBezTo>
                      <a:pt x="1" y="9"/>
                      <a:pt x="2" y="8"/>
                      <a:pt x="3" y="8"/>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29"/>
              <p:cNvSpPr/>
              <p:nvPr/>
            </p:nvSpPr>
            <p:spPr>
              <a:xfrm>
                <a:off x="576100" y="4175650"/>
                <a:ext cx="92425" cy="92425"/>
              </a:xfrm>
              <a:custGeom>
                <a:rect b="b" l="l" r="r" t="t"/>
                <a:pathLst>
                  <a:path extrusionOk="0" h="3697" w="3697">
                    <a:moveTo>
                      <a:pt x="1905" y="127"/>
                    </a:moveTo>
                    <a:cubicBezTo>
                      <a:pt x="1939" y="127"/>
                      <a:pt x="1974" y="132"/>
                      <a:pt x="2008" y="137"/>
                    </a:cubicBezTo>
                    <a:cubicBezTo>
                      <a:pt x="2023" y="139"/>
                      <a:pt x="2037" y="148"/>
                      <a:pt x="2050" y="159"/>
                    </a:cubicBezTo>
                    <a:cubicBezTo>
                      <a:pt x="2018" y="167"/>
                      <a:pt x="1988" y="175"/>
                      <a:pt x="1957" y="182"/>
                    </a:cubicBezTo>
                    <a:cubicBezTo>
                      <a:pt x="1930" y="187"/>
                      <a:pt x="1902" y="198"/>
                      <a:pt x="1878" y="208"/>
                    </a:cubicBezTo>
                    <a:cubicBezTo>
                      <a:pt x="1825" y="186"/>
                      <a:pt x="1774" y="164"/>
                      <a:pt x="1717" y="150"/>
                    </a:cubicBezTo>
                    <a:cubicBezTo>
                      <a:pt x="1721" y="148"/>
                      <a:pt x="1721" y="148"/>
                      <a:pt x="1722" y="148"/>
                    </a:cubicBezTo>
                    <a:cubicBezTo>
                      <a:pt x="1769" y="143"/>
                      <a:pt x="1816" y="131"/>
                      <a:pt x="1864" y="130"/>
                    </a:cubicBezTo>
                    <a:cubicBezTo>
                      <a:pt x="1878" y="128"/>
                      <a:pt x="1891" y="127"/>
                      <a:pt x="1905" y="127"/>
                    </a:cubicBezTo>
                    <a:close/>
                    <a:moveTo>
                      <a:pt x="1425" y="268"/>
                    </a:moveTo>
                    <a:cubicBezTo>
                      <a:pt x="1459" y="268"/>
                      <a:pt x="1493" y="270"/>
                      <a:pt x="1527" y="276"/>
                    </a:cubicBezTo>
                    <a:cubicBezTo>
                      <a:pt x="1538" y="277"/>
                      <a:pt x="1550" y="281"/>
                      <a:pt x="1561" y="282"/>
                    </a:cubicBezTo>
                    <a:cubicBezTo>
                      <a:pt x="1488" y="309"/>
                      <a:pt x="1419" y="342"/>
                      <a:pt x="1352" y="379"/>
                    </a:cubicBezTo>
                    <a:cubicBezTo>
                      <a:pt x="1326" y="372"/>
                      <a:pt x="1299" y="366"/>
                      <a:pt x="1272" y="366"/>
                    </a:cubicBezTo>
                    <a:cubicBezTo>
                      <a:pt x="1268" y="366"/>
                      <a:pt x="1263" y="366"/>
                      <a:pt x="1258" y="366"/>
                    </a:cubicBezTo>
                    <a:cubicBezTo>
                      <a:pt x="1196" y="376"/>
                      <a:pt x="1137" y="394"/>
                      <a:pt x="1075" y="408"/>
                    </a:cubicBezTo>
                    <a:cubicBezTo>
                      <a:pt x="1013" y="420"/>
                      <a:pt x="953" y="441"/>
                      <a:pt x="892" y="461"/>
                    </a:cubicBezTo>
                    <a:cubicBezTo>
                      <a:pt x="830" y="481"/>
                      <a:pt x="786" y="532"/>
                      <a:pt x="730" y="559"/>
                    </a:cubicBezTo>
                    <a:cubicBezTo>
                      <a:pt x="691" y="577"/>
                      <a:pt x="638" y="577"/>
                      <a:pt x="594" y="587"/>
                    </a:cubicBezTo>
                    <a:cubicBezTo>
                      <a:pt x="606" y="571"/>
                      <a:pt x="618" y="556"/>
                      <a:pt x="632" y="544"/>
                    </a:cubicBezTo>
                    <a:cubicBezTo>
                      <a:pt x="690" y="489"/>
                      <a:pt x="752" y="439"/>
                      <a:pt x="818" y="391"/>
                    </a:cubicBezTo>
                    <a:cubicBezTo>
                      <a:pt x="884" y="344"/>
                      <a:pt x="957" y="307"/>
                      <a:pt x="1034" y="281"/>
                    </a:cubicBezTo>
                    <a:cubicBezTo>
                      <a:pt x="1062" y="272"/>
                      <a:pt x="1091" y="269"/>
                      <a:pt x="1121" y="269"/>
                    </a:cubicBezTo>
                    <a:cubicBezTo>
                      <a:pt x="1168" y="269"/>
                      <a:pt x="1217" y="276"/>
                      <a:pt x="1263" y="276"/>
                    </a:cubicBezTo>
                    <a:cubicBezTo>
                      <a:pt x="1270" y="276"/>
                      <a:pt x="1278" y="276"/>
                      <a:pt x="1286" y="276"/>
                    </a:cubicBezTo>
                    <a:cubicBezTo>
                      <a:pt x="1332" y="272"/>
                      <a:pt x="1378" y="268"/>
                      <a:pt x="1425" y="268"/>
                    </a:cubicBezTo>
                    <a:close/>
                    <a:moveTo>
                      <a:pt x="1127" y="860"/>
                    </a:moveTo>
                    <a:lnTo>
                      <a:pt x="1127" y="860"/>
                    </a:lnTo>
                    <a:cubicBezTo>
                      <a:pt x="1115" y="876"/>
                      <a:pt x="1103" y="892"/>
                      <a:pt x="1093" y="909"/>
                    </a:cubicBezTo>
                    <a:cubicBezTo>
                      <a:pt x="1081" y="904"/>
                      <a:pt x="1068" y="904"/>
                      <a:pt x="1059" y="902"/>
                    </a:cubicBezTo>
                    <a:cubicBezTo>
                      <a:pt x="1081" y="888"/>
                      <a:pt x="1101" y="873"/>
                      <a:pt x="1125" y="860"/>
                    </a:cubicBezTo>
                    <a:cubicBezTo>
                      <a:pt x="1125" y="860"/>
                      <a:pt x="1126" y="860"/>
                      <a:pt x="1127" y="860"/>
                    </a:cubicBezTo>
                    <a:close/>
                    <a:moveTo>
                      <a:pt x="3306" y="909"/>
                    </a:moveTo>
                    <a:lnTo>
                      <a:pt x="3306" y="909"/>
                    </a:lnTo>
                    <a:cubicBezTo>
                      <a:pt x="3310" y="913"/>
                      <a:pt x="3313" y="913"/>
                      <a:pt x="3317" y="914"/>
                    </a:cubicBezTo>
                    <a:cubicBezTo>
                      <a:pt x="3339" y="933"/>
                      <a:pt x="3357" y="955"/>
                      <a:pt x="3372" y="979"/>
                    </a:cubicBezTo>
                    <a:cubicBezTo>
                      <a:pt x="3378" y="987"/>
                      <a:pt x="3378" y="1001"/>
                      <a:pt x="3375" y="1015"/>
                    </a:cubicBezTo>
                    <a:cubicBezTo>
                      <a:pt x="3353" y="980"/>
                      <a:pt x="3329" y="944"/>
                      <a:pt x="3306" y="909"/>
                    </a:cubicBezTo>
                    <a:close/>
                    <a:moveTo>
                      <a:pt x="2255" y="969"/>
                    </a:moveTo>
                    <a:cubicBezTo>
                      <a:pt x="2292" y="969"/>
                      <a:pt x="2329" y="973"/>
                      <a:pt x="2367" y="982"/>
                    </a:cubicBezTo>
                    <a:cubicBezTo>
                      <a:pt x="2381" y="1002"/>
                      <a:pt x="2395" y="1023"/>
                      <a:pt x="2405" y="1045"/>
                    </a:cubicBezTo>
                    <a:cubicBezTo>
                      <a:pt x="2414" y="1064"/>
                      <a:pt x="2421" y="1082"/>
                      <a:pt x="2429" y="1101"/>
                    </a:cubicBezTo>
                    <a:cubicBezTo>
                      <a:pt x="2431" y="1105"/>
                      <a:pt x="2432" y="1110"/>
                      <a:pt x="2435" y="1114"/>
                    </a:cubicBezTo>
                    <a:cubicBezTo>
                      <a:pt x="2432" y="1112"/>
                      <a:pt x="2431" y="1110"/>
                      <a:pt x="2431" y="1108"/>
                    </a:cubicBezTo>
                    <a:cubicBezTo>
                      <a:pt x="2381" y="1054"/>
                      <a:pt x="2321" y="1006"/>
                      <a:pt x="2255" y="969"/>
                    </a:cubicBezTo>
                    <a:close/>
                    <a:moveTo>
                      <a:pt x="1873" y="1129"/>
                    </a:moveTo>
                    <a:cubicBezTo>
                      <a:pt x="1906" y="1129"/>
                      <a:pt x="1938" y="1132"/>
                      <a:pt x="1968" y="1137"/>
                    </a:cubicBezTo>
                    <a:cubicBezTo>
                      <a:pt x="1999" y="1141"/>
                      <a:pt x="2030" y="1148"/>
                      <a:pt x="2061" y="1158"/>
                    </a:cubicBezTo>
                    <a:cubicBezTo>
                      <a:pt x="2019" y="1156"/>
                      <a:pt x="1977" y="1155"/>
                      <a:pt x="1935" y="1155"/>
                    </a:cubicBezTo>
                    <a:cubicBezTo>
                      <a:pt x="1905" y="1155"/>
                      <a:pt x="1873" y="1154"/>
                      <a:pt x="1841" y="1154"/>
                    </a:cubicBezTo>
                    <a:cubicBezTo>
                      <a:pt x="1776" y="1154"/>
                      <a:pt x="1710" y="1157"/>
                      <a:pt x="1644" y="1176"/>
                    </a:cubicBezTo>
                    <a:cubicBezTo>
                      <a:pt x="1598" y="1188"/>
                      <a:pt x="1553" y="1210"/>
                      <a:pt x="1511" y="1233"/>
                    </a:cubicBezTo>
                    <a:cubicBezTo>
                      <a:pt x="1623" y="1162"/>
                      <a:pt x="1755" y="1129"/>
                      <a:pt x="1873" y="1129"/>
                    </a:cubicBezTo>
                    <a:close/>
                    <a:moveTo>
                      <a:pt x="1609" y="805"/>
                    </a:moveTo>
                    <a:lnTo>
                      <a:pt x="1609" y="805"/>
                    </a:lnTo>
                    <a:cubicBezTo>
                      <a:pt x="1584" y="818"/>
                      <a:pt x="1561" y="830"/>
                      <a:pt x="1540" y="844"/>
                    </a:cubicBezTo>
                    <a:cubicBezTo>
                      <a:pt x="1434" y="909"/>
                      <a:pt x="1356" y="1004"/>
                      <a:pt x="1293" y="1103"/>
                    </a:cubicBezTo>
                    <a:cubicBezTo>
                      <a:pt x="1239" y="1147"/>
                      <a:pt x="1191" y="1192"/>
                      <a:pt x="1145" y="1246"/>
                    </a:cubicBezTo>
                    <a:cubicBezTo>
                      <a:pt x="1251" y="1096"/>
                      <a:pt x="1356" y="933"/>
                      <a:pt x="1520" y="845"/>
                    </a:cubicBezTo>
                    <a:cubicBezTo>
                      <a:pt x="1547" y="830"/>
                      <a:pt x="1578" y="818"/>
                      <a:pt x="1609" y="805"/>
                    </a:cubicBezTo>
                    <a:close/>
                    <a:moveTo>
                      <a:pt x="1040" y="928"/>
                    </a:moveTo>
                    <a:cubicBezTo>
                      <a:pt x="1052" y="928"/>
                      <a:pt x="1064" y="929"/>
                      <a:pt x="1077" y="931"/>
                    </a:cubicBezTo>
                    <a:cubicBezTo>
                      <a:pt x="955" y="1053"/>
                      <a:pt x="861" y="1202"/>
                      <a:pt x="777" y="1348"/>
                    </a:cubicBezTo>
                    <a:cubicBezTo>
                      <a:pt x="764" y="1368"/>
                      <a:pt x="752" y="1389"/>
                      <a:pt x="742" y="1411"/>
                    </a:cubicBezTo>
                    <a:lnTo>
                      <a:pt x="737" y="1364"/>
                    </a:lnTo>
                    <a:cubicBezTo>
                      <a:pt x="799" y="1236"/>
                      <a:pt x="873" y="1114"/>
                      <a:pt x="950" y="997"/>
                    </a:cubicBezTo>
                    <a:cubicBezTo>
                      <a:pt x="961" y="979"/>
                      <a:pt x="976" y="962"/>
                      <a:pt x="987" y="944"/>
                    </a:cubicBezTo>
                    <a:cubicBezTo>
                      <a:pt x="994" y="940"/>
                      <a:pt x="1002" y="936"/>
                      <a:pt x="1011" y="931"/>
                    </a:cubicBezTo>
                    <a:cubicBezTo>
                      <a:pt x="1020" y="929"/>
                      <a:pt x="1030" y="928"/>
                      <a:pt x="1040" y="928"/>
                    </a:cubicBezTo>
                    <a:close/>
                    <a:moveTo>
                      <a:pt x="711" y="1429"/>
                    </a:moveTo>
                    <a:cubicBezTo>
                      <a:pt x="712" y="1438"/>
                      <a:pt x="715" y="1447"/>
                      <a:pt x="716" y="1458"/>
                    </a:cubicBezTo>
                    <a:cubicBezTo>
                      <a:pt x="691" y="1500"/>
                      <a:pt x="669" y="1543"/>
                      <a:pt x="647" y="1588"/>
                    </a:cubicBezTo>
                    <a:cubicBezTo>
                      <a:pt x="666" y="1533"/>
                      <a:pt x="687" y="1480"/>
                      <a:pt x="711" y="1429"/>
                    </a:cubicBezTo>
                    <a:close/>
                    <a:moveTo>
                      <a:pt x="1059" y="1364"/>
                    </a:moveTo>
                    <a:cubicBezTo>
                      <a:pt x="1024" y="1416"/>
                      <a:pt x="993" y="1471"/>
                      <a:pt x="969" y="1528"/>
                    </a:cubicBezTo>
                    <a:cubicBezTo>
                      <a:pt x="960" y="1547"/>
                      <a:pt x="953" y="1568"/>
                      <a:pt x="946" y="1588"/>
                    </a:cubicBezTo>
                    <a:cubicBezTo>
                      <a:pt x="946" y="1568"/>
                      <a:pt x="944" y="1547"/>
                      <a:pt x="946" y="1528"/>
                    </a:cubicBezTo>
                    <a:cubicBezTo>
                      <a:pt x="980" y="1470"/>
                      <a:pt x="1019" y="1416"/>
                      <a:pt x="1059" y="1364"/>
                    </a:cubicBezTo>
                    <a:close/>
                    <a:moveTo>
                      <a:pt x="900" y="1610"/>
                    </a:moveTo>
                    <a:cubicBezTo>
                      <a:pt x="902" y="1634"/>
                      <a:pt x="905" y="1659"/>
                      <a:pt x="909" y="1685"/>
                    </a:cubicBezTo>
                    <a:cubicBezTo>
                      <a:pt x="898" y="1712"/>
                      <a:pt x="889" y="1737"/>
                      <a:pt x="881" y="1765"/>
                    </a:cubicBezTo>
                    <a:cubicBezTo>
                      <a:pt x="873" y="1749"/>
                      <a:pt x="863" y="1736"/>
                      <a:pt x="855" y="1722"/>
                    </a:cubicBezTo>
                    <a:cubicBezTo>
                      <a:pt x="862" y="1703"/>
                      <a:pt x="866" y="1685"/>
                      <a:pt x="873" y="1665"/>
                    </a:cubicBezTo>
                    <a:cubicBezTo>
                      <a:pt x="881" y="1646"/>
                      <a:pt x="891" y="1627"/>
                      <a:pt x="900" y="1610"/>
                    </a:cubicBezTo>
                    <a:close/>
                    <a:moveTo>
                      <a:pt x="2064" y="1487"/>
                    </a:moveTo>
                    <a:cubicBezTo>
                      <a:pt x="2141" y="1487"/>
                      <a:pt x="2221" y="1517"/>
                      <a:pt x="2290" y="1554"/>
                    </a:cubicBezTo>
                    <a:cubicBezTo>
                      <a:pt x="2356" y="1588"/>
                      <a:pt x="2409" y="1645"/>
                      <a:pt x="2449" y="1704"/>
                    </a:cubicBezTo>
                    <a:cubicBezTo>
                      <a:pt x="2450" y="1719"/>
                      <a:pt x="2446" y="1734"/>
                      <a:pt x="2446" y="1752"/>
                    </a:cubicBezTo>
                    <a:cubicBezTo>
                      <a:pt x="2435" y="1745"/>
                      <a:pt x="2421" y="1736"/>
                      <a:pt x="2410" y="1727"/>
                    </a:cubicBezTo>
                    <a:cubicBezTo>
                      <a:pt x="2369" y="1697"/>
                      <a:pt x="2326" y="1656"/>
                      <a:pt x="2268" y="1639"/>
                    </a:cubicBezTo>
                    <a:cubicBezTo>
                      <a:pt x="2232" y="1629"/>
                      <a:pt x="2184" y="1618"/>
                      <a:pt x="2134" y="1618"/>
                    </a:cubicBezTo>
                    <a:cubicBezTo>
                      <a:pt x="2112" y="1618"/>
                      <a:pt x="2090" y="1620"/>
                      <a:pt x="2069" y="1626"/>
                    </a:cubicBezTo>
                    <a:cubicBezTo>
                      <a:pt x="2032" y="1635"/>
                      <a:pt x="1999" y="1657"/>
                      <a:pt x="1971" y="1683"/>
                    </a:cubicBezTo>
                    <a:cubicBezTo>
                      <a:pt x="1949" y="1705"/>
                      <a:pt x="1930" y="1729"/>
                      <a:pt x="1911" y="1754"/>
                    </a:cubicBezTo>
                    <a:cubicBezTo>
                      <a:pt x="1908" y="1759"/>
                      <a:pt x="1906" y="1762"/>
                      <a:pt x="1902" y="1767"/>
                    </a:cubicBezTo>
                    <a:cubicBezTo>
                      <a:pt x="1856" y="1688"/>
                      <a:pt x="1858" y="1597"/>
                      <a:pt x="1889" y="1527"/>
                    </a:cubicBezTo>
                    <a:cubicBezTo>
                      <a:pt x="1934" y="1506"/>
                      <a:pt x="1979" y="1493"/>
                      <a:pt x="2026" y="1489"/>
                    </a:cubicBezTo>
                    <a:cubicBezTo>
                      <a:pt x="2039" y="1488"/>
                      <a:pt x="2051" y="1487"/>
                      <a:pt x="2064" y="1487"/>
                    </a:cubicBezTo>
                    <a:close/>
                    <a:moveTo>
                      <a:pt x="1481" y="1602"/>
                    </a:moveTo>
                    <a:cubicBezTo>
                      <a:pt x="1452" y="1653"/>
                      <a:pt x="1428" y="1711"/>
                      <a:pt x="1408" y="1767"/>
                    </a:cubicBezTo>
                    <a:cubicBezTo>
                      <a:pt x="1385" y="1843"/>
                      <a:pt x="1366" y="1924"/>
                      <a:pt x="1359" y="2008"/>
                    </a:cubicBezTo>
                    <a:cubicBezTo>
                      <a:pt x="1339" y="1967"/>
                      <a:pt x="1323" y="1924"/>
                      <a:pt x="1311" y="1879"/>
                    </a:cubicBezTo>
                    <a:cubicBezTo>
                      <a:pt x="1316" y="1849"/>
                      <a:pt x="1322" y="1816"/>
                      <a:pt x="1335" y="1784"/>
                    </a:cubicBezTo>
                    <a:cubicBezTo>
                      <a:pt x="1368" y="1708"/>
                      <a:pt x="1430" y="1653"/>
                      <a:pt x="1481" y="1602"/>
                    </a:cubicBezTo>
                    <a:close/>
                    <a:moveTo>
                      <a:pt x="1300" y="1960"/>
                    </a:moveTo>
                    <a:cubicBezTo>
                      <a:pt x="1308" y="1990"/>
                      <a:pt x="1322" y="2022"/>
                      <a:pt x="1334" y="2052"/>
                    </a:cubicBezTo>
                    <a:cubicBezTo>
                      <a:pt x="1320" y="2049"/>
                      <a:pt x="1305" y="2048"/>
                      <a:pt x="1293" y="2044"/>
                    </a:cubicBezTo>
                    <a:lnTo>
                      <a:pt x="1293" y="2036"/>
                    </a:lnTo>
                    <a:cubicBezTo>
                      <a:pt x="1294" y="2010"/>
                      <a:pt x="1297" y="1983"/>
                      <a:pt x="1300" y="1960"/>
                    </a:cubicBezTo>
                    <a:close/>
                    <a:moveTo>
                      <a:pt x="2148" y="1780"/>
                    </a:moveTo>
                    <a:cubicBezTo>
                      <a:pt x="2153" y="1780"/>
                      <a:pt x="2159" y="1780"/>
                      <a:pt x="2165" y="1781"/>
                    </a:cubicBezTo>
                    <a:cubicBezTo>
                      <a:pt x="2206" y="1788"/>
                      <a:pt x="2241" y="1798"/>
                      <a:pt x="2271" y="1821"/>
                    </a:cubicBezTo>
                    <a:cubicBezTo>
                      <a:pt x="2299" y="1843"/>
                      <a:pt x="2340" y="1843"/>
                      <a:pt x="2361" y="1876"/>
                    </a:cubicBezTo>
                    <a:cubicBezTo>
                      <a:pt x="2378" y="1905"/>
                      <a:pt x="2350" y="1963"/>
                      <a:pt x="2351" y="1986"/>
                    </a:cubicBezTo>
                    <a:cubicBezTo>
                      <a:pt x="2355" y="2008"/>
                      <a:pt x="2359" y="2029"/>
                      <a:pt x="2355" y="2048"/>
                    </a:cubicBezTo>
                    <a:cubicBezTo>
                      <a:pt x="2350" y="2065"/>
                      <a:pt x="2378" y="2082"/>
                      <a:pt x="2369" y="2100"/>
                    </a:cubicBezTo>
                    <a:cubicBezTo>
                      <a:pt x="2356" y="2118"/>
                      <a:pt x="2322" y="2120"/>
                      <a:pt x="2308" y="2128"/>
                    </a:cubicBezTo>
                    <a:cubicBezTo>
                      <a:pt x="2296" y="2138"/>
                      <a:pt x="2286" y="2153"/>
                      <a:pt x="2268" y="2158"/>
                    </a:cubicBezTo>
                    <a:cubicBezTo>
                      <a:pt x="2266" y="2159"/>
                      <a:pt x="2263" y="2159"/>
                      <a:pt x="2260" y="2159"/>
                    </a:cubicBezTo>
                    <a:cubicBezTo>
                      <a:pt x="2245" y="2159"/>
                      <a:pt x="2228" y="2151"/>
                      <a:pt x="2219" y="2149"/>
                    </a:cubicBezTo>
                    <a:cubicBezTo>
                      <a:pt x="2210" y="2149"/>
                      <a:pt x="2202" y="2163"/>
                      <a:pt x="2193" y="2163"/>
                    </a:cubicBezTo>
                    <a:cubicBezTo>
                      <a:pt x="2192" y="2163"/>
                      <a:pt x="2191" y="2163"/>
                      <a:pt x="2190" y="2162"/>
                    </a:cubicBezTo>
                    <a:cubicBezTo>
                      <a:pt x="2189" y="2162"/>
                      <a:pt x="2188" y="2162"/>
                      <a:pt x="2188" y="2162"/>
                    </a:cubicBezTo>
                    <a:cubicBezTo>
                      <a:pt x="2182" y="2162"/>
                      <a:pt x="2176" y="2164"/>
                      <a:pt x="2171" y="2164"/>
                    </a:cubicBezTo>
                    <a:cubicBezTo>
                      <a:pt x="2168" y="2164"/>
                      <a:pt x="2166" y="2164"/>
                      <a:pt x="2164" y="2162"/>
                    </a:cubicBezTo>
                    <a:cubicBezTo>
                      <a:pt x="2156" y="2155"/>
                      <a:pt x="2178" y="2124"/>
                      <a:pt x="2175" y="2118"/>
                    </a:cubicBezTo>
                    <a:cubicBezTo>
                      <a:pt x="2169" y="2113"/>
                      <a:pt x="2114" y="2113"/>
                      <a:pt x="2103" y="2091"/>
                    </a:cubicBezTo>
                    <a:cubicBezTo>
                      <a:pt x="2094" y="2071"/>
                      <a:pt x="2096" y="2049"/>
                      <a:pt x="2103" y="2034"/>
                    </a:cubicBezTo>
                    <a:lnTo>
                      <a:pt x="2103" y="2034"/>
                    </a:lnTo>
                    <a:lnTo>
                      <a:pt x="1985" y="2037"/>
                    </a:lnTo>
                    <a:cubicBezTo>
                      <a:pt x="1982" y="2034"/>
                      <a:pt x="1978" y="2032"/>
                      <a:pt x="1975" y="2027"/>
                    </a:cubicBezTo>
                    <a:cubicBezTo>
                      <a:pt x="1975" y="2025"/>
                      <a:pt x="1972" y="2023"/>
                      <a:pt x="1972" y="2022"/>
                    </a:cubicBezTo>
                    <a:cubicBezTo>
                      <a:pt x="1966" y="2027"/>
                      <a:pt x="1957" y="2032"/>
                      <a:pt x="1952" y="2037"/>
                    </a:cubicBezTo>
                    <a:lnTo>
                      <a:pt x="1941" y="2037"/>
                    </a:lnTo>
                    <a:cubicBezTo>
                      <a:pt x="1924" y="1997"/>
                      <a:pt x="1920" y="1945"/>
                      <a:pt x="1931" y="1898"/>
                    </a:cubicBezTo>
                    <a:cubicBezTo>
                      <a:pt x="1948" y="1844"/>
                      <a:pt x="2014" y="1831"/>
                      <a:pt x="2048" y="1811"/>
                    </a:cubicBezTo>
                    <a:lnTo>
                      <a:pt x="2061" y="1804"/>
                    </a:lnTo>
                    <a:cubicBezTo>
                      <a:pt x="2088" y="1791"/>
                      <a:pt x="2118" y="1780"/>
                      <a:pt x="2148" y="1780"/>
                    </a:cubicBezTo>
                    <a:close/>
                    <a:moveTo>
                      <a:pt x="3049" y="1558"/>
                    </a:moveTo>
                    <a:lnTo>
                      <a:pt x="3049" y="1558"/>
                    </a:lnTo>
                    <a:cubicBezTo>
                      <a:pt x="3056" y="1668"/>
                      <a:pt x="3028" y="1791"/>
                      <a:pt x="2999" y="1919"/>
                    </a:cubicBezTo>
                    <a:cubicBezTo>
                      <a:pt x="2978" y="2012"/>
                      <a:pt x="2948" y="2103"/>
                      <a:pt x="2914" y="2188"/>
                    </a:cubicBezTo>
                    <a:cubicBezTo>
                      <a:pt x="2948" y="2065"/>
                      <a:pt x="2965" y="1937"/>
                      <a:pt x="2962" y="1811"/>
                    </a:cubicBezTo>
                    <a:cubicBezTo>
                      <a:pt x="2962" y="1787"/>
                      <a:pt x="2959" y="1759"/>
                      <a:pt x="2955" y="1730"/>
                    </a:cubicBezTo>
                    <a:cubicBezTo>
                      <a:pt x="2955" y="1729"/>
                      <a:pt x="2958" y="1729"/>
                      <a:pt x="2958" y="1729"/>
                    </a:cubicBezTo>
                    <a:cubicBezTo>
                      <a:pt x="2978" y="1688"/>
                      <a:pt x="3024" y="1646"/>
                      <a:pt x="3042" y="1604"/>
                    </a:cubicBezTo>
                    <a:cubicBezTo>
                      <a:pt x="3049" y="1588"/>
                      <a:pt x="3049" y="1575"/>
                      <a:pt x="3049" y="1558"/>
                    </a:cubicBezTo>
                    <a:close/>
                    <a:moveTo>
                      <a:pt x="834" y="1784"/>
                    </a:moveTo>
                    <a:cubicBezTo>
                      <a:pt x="845" y="1798"/>
                      <a:pt x="854" y="1814"/>
                      <a:pt x="862" y="1829"/>
                    </a:cubicBezTo>
                    <a:cubicBezTo>
                      <a:pt x="825" y="1966"/>
                      <a:pt x="800" y="2105"/>
                      <a:pt x="797" y="2249"/>
                    </a:cubicBezTo>
                    <a:cubicBezTo>
                      <a:pt x="786" y="2208"/>
                      <a:pt x="778" y="2165"/>
                      <a:pt x="778" y="2116"/>
                    </a:cubicBezTo>
                    <a:cubicBezTo>
                      <a:pt x="779" y="2010"/>
                      <a:pt x="801" y="1897"/>
                      <a:pt x="834" y="1784"/>
                    </a:cubicBezTo>
                    <a:close/>
                    <a:moveTo>
                      <a:pt x="1100" y="2257"/>
                    </a:moveTo>
                    <a:cubicBezTo>
                      <a:pt x="1101" y="2271"/>
                      <a:pt x="1104" y="2285"/>
                      <a:pt x="1107" y="2299"/>
                    </a:cubicBezTo>
                    <a:cubicBezTo>
                      <a:pt x="1108" y="2312"/>
                      <a:pt x="1114" y="2327"/>
                      <a:pt x="1115" y="2341"/>
                    </a:cubicBezTo>
                    <a:cubicBezTo>
                      <a:pt x="1111" y="2344"/>
                      <a:pt x="1108" y="2345"/>
                      <a:pt x="1104" y="2345"/>
                    </a:cubicBezTo>
                    <a:cubicBezTo>
                      <a:pt x="1101" y="2315"/>
                      <a:pt x="1101" y="2286"/>
                      <a:pt x="1100" y="2257"/>
                    </a:cubicBezTo>
                    <a:close/>
                    <a:moveTo>
                      <a:pt x="1682" y="2113"/>
                    </a:moveTo>
                    <a:cubicBezTo>
                      <a:pt x="1704" y="2187"/>
                      <a:pt x="1741" y="2256"/>
                      <a:pt x="1789" y="2311"/>
                    </a:cubicBezTo>
                    <a:cubicBezTo>
                      <a:pt x="1806" y="2333"/>
                      <a:pt x="1828" y="2354"/>
                      <a:pt x="1853" y="2373"/>
                    </a:cubicBezTo>
                    <a:cubicBezTo>
                      <a:pt x="1853" y="2378"/>
                      <a:pt x="1854" y="2384"/>
                      <a:pt x="1856" y="2389"/>
                    </a:cubicBezTo>
                    <a:cubicBezTo>
                      <a:pt x="1853" y="2388"/>
                      <a:pt x="1847" y="2388"/>
                      <a:pt x="1844" y="2387"/>
                    </a:cubicBezTo>
                    <a:cubicBezTo>
                      <a:pt x="1840" y="2384"/>
                      <a:pt x="1838" y="2383"/>
                      <a:pt x="1833" y="2380"/>
                    </a:cubicBezTo>
                    <a:cubicBezTo>
                      <a:pt x="1751" y="2327"/>
                      <a:pt x="1714" y="2244"/>
                      <a:pt x="1686" y="2158"/>
                    </a:cubicBezTo>
                    <a:cubicBezTo>
                      <a:pt x="1681" y="2144"/>
                      <a:pt x="1675" y="2128"/>
                      <a:pt x="1670" y="2113"/>
                    </a:cubicBezTo>
                    <a:close/>
                    <a:moveTo>
                      <a:pt x="1809" y="1573"/>
                    </a:moveTo>
                    <a:lnTo>
                      <a:pt x="1809" y="1573"/>
                    </a:lnTo>
                    <a:cubicBezTo>
                      <a:pt x="1795" y="1653"/>
                      <a:pt x="1809" y="1743"/>
                      <a:pt x="1871" y="1817"/>
                    </a:cubicBezTo>
                    <a:cubicBezTo>
                      <a:pt x="1850" y="1862"/>
                      <a:pt x="1839" y="1909"/>
                      <a:pt x="1844" y="1959"/>
                    </a:cubicBezTo>
                    <a:cubicBezTo>
                      <a:pt x="1851" y="2018"/>
                      <a:pt x="1887" y="2062"/>
                      <a:pt x="1919" y="2098"/>
                    </a:cubicBezTo>
                    <a:cubicBezTo>
                      <a:pt x="1915" y="2127"/>
                      <a:pt x="1922" y="2155"/>
                      <a:pt x="1924" y="2187"/>
                    </a:cubicBezTo>
                    <a:cubicBezTo>
                      <a:pt x="1930" y="2234"/>
                      <a:pt x="1964" y="2266"/>
                      <a:pt x="1992" y="2304"/>
                    </a:cubicBezTo>
                    <a:cubicBezTo>
                      <a:pt x="2012" y="2333"/>
                      <a:pt x="2034" y="2371"/>
                      <a:pt x="2069" y="2396"/>
                    </a:cubicBezTo>
                    <a:cubicBezTo>
                      <a:pt x="2067" y="2396"/>
                      <a:pt x="2066" y="2396"/>
                      <a:pt x="2065" y="2399"/>
                    </a:cubicBezTo>
                    <a:cubicBezTo>
                      <a:pt x="1990" y="2383"/>
                      <a:pt x="1923" y="2352"/>
                      <a:pt x="1875" y="2311"/>
                    </a:cubicBezTo>
                    <a:cubicBezTo>
                      <a:pt x="1858" y="2235"/>
                      <a:pt x="1846" y="2149"/>
                      <a:pt x="1875" y="2074"/>
                    </a:cubicBezTo>
                    <a:cubicBezTo>
                      <a:pt x="1877" y="2072"/>
                      <a:pt x="1864" y="2069"/>
                      <a:pt x="1857" y="2069"/>
                    </a:cubicBezTo>
                    <a:cubicBezTo>
                      <a:pt x="1854" y="2069"/>
                      <a:pt x="1852" y="2069"/>
                      <a:pt x="1851" y="2070"/>
                    </a:cubicBezTo>
                    <a:cubicBezTo>
                      <a:pt x="1813" y="2127"/>
                      <a:pt x="1816" y="2187"/>
                      <a:pt x="1821" y="2249"/>
                    </a:cubicBezTo>
                    <a:cubicBezTo>
                      <a:pt x="1791" y="2209"/>
                      <a:pt x="1766" y="2166"/>
                      <a:pt x="1750" y="2116"/>
                    </a:cubicBezTo>
                    <a:lnTo>
                      <a:pt x="1750" y="2116"/>
                    </a:lnTo>
                    <a:cubicBezTo>
                      <a:pt x="1772" y="2118"/>
                      <a:pt x="1796" y="2118"/>
                      <a:pt x="1818" y="2122"/>
                    </a:cubicBezTo>
                    <a:cubicBezTo>
                      <a:pt x="1819" y="2123"/>
                      <a:pt x="1819" y="2123"/>
                      <a:pt x="1819" y="2123"/>
                    </a:cubicBezTo>
                    <a:cubicBezTo>
                      <a:pt x="1825" y="2123"/>
                      <a:pt x="1828" y="2100"/>
                      <a:pt x="1821" y="2099"/>
                    </a:cubicBezTo>
                    <a:cubicBezTo>
                      <a:pt x="1794" y="2091"/>
                      <a:pt x="1765" y="2085"/>
                      <a:pt x="1737" y="2080"/>
                    </a:cubicBezTo>
                    <a:cubicBezTo>
                      <a:pt x="1710" y="1974"/>
                      <a:pt x="1714" y="1854"/>
                      <a:pt x="1758" y="1758"/>
                    </a:cubicBezTo>
                    <a:cubicBezTo>
                      <a:pt x="1765" y="1743"/>
                      <a:pt x="1745" y="1726"/>
                      <a:pt x="1728" y="1726"/>
                    </a:cubicBezTo>
                    <a:cubicBezTo>
                      <a:pt x="1722" y="1726"/>
                      <a:pt x="1716" y="1728"/>
                      <a:pt x="1712" y="1734"/>
                    </a:cubicBezTo>
                    <a:cubicBezTo>
                      <a:pt x="1652" y="1836"/>
                      <a:pt x="1645" y="1957"/>
                      <a:pt x="1671" y="2073"/>
                    </a:cubicBezTo>
                    <a:lnTo>
                      <a:pt x="1655" y="2073"/>
                    </a:lnTo>
                    <a:cubicBezTo>
                      <a:pt x="1634" y="2010"/>
                      <a:pt x="1619" y="1941"/>
                      <a:pt x="1634" y="1871"/>
                    </a:cubicBezTo>
                    <a:cubicBezTo>
                      <a:pt x="1656" y="1771"/>
                      <a:pt x="1703" y="1677"/>
                      <a:pt x="1772" y="1604"/>
                    </a:cubicBezTo>
                    <a:cubicBezTo>
                      <a:pt x="1783" y="1591"/>
                      <a:pt x="1796" y="1583"/>
                      <a:pt x="1809" y="1573"/>
                    </a:cubicBezTo>
                    <a:close/>
                    <a:moveTo>
                      <a:pt x="2405" y="2579"/>
                    </a:moveTo>
                    <a:lnTo>
                      <a:pt x="2405" y="2579"/>
                    </a:lnTo>
                    <a:cubicBezTo>
                      <a:pt x="2391" y="2594"/>
                      <a:pt x="2376" y="2608"/>
                      <a:pt x="2361" y="2622"/>
                    </a:cubicBezTo>
                    <a:cubicBezTo>
                      <a:pt x="2369" y="2608"/>
                      <a:pt x="2377" y="2599"/>
                      <a:pt x="2389" y="2589"/>
                    </a:cubicBezTo>
                    <a:lnTo>
                      <a:pt x="2405" y="2579"/>
                    </a:lnTo>
                    <a:close/>
                    <a:moveTo>
                      <a:pt x="1123" y="2383"/>
                    </a:moveTo>
                    <a:cubicBezTo>
                      <a:pt x="1148" y="2491"/>
                      <a:pt x="1180" y="2601"/>
                      <a:pt x="1228" y="2705"/>
                    </a:cubicBezTo>
                    <a:cubicBezTo>
                      <a:pt x="1214" y="2698"/>
                      <a:pt x="1199" y="2691"/>
                      <a:pt x="1185" y="2684"/>
                    </a:cubicBezTo>
                    <a:cubicBezTo>
                      <a:pt x="1163" y="2630"/>
                      <a:pt x="1144" y="2575"/>
                      <a:pt x="1132" y="2519"/>
                    </a:cubicBezTo>
                    <a:cubicBezTo>
                      <a:pt x="1122" y="2476"/>
                      <a:pt x="1115" y="2431"/>
                      <a:pt x="1110" y="2387"/>
                    </a:cubicBezTo>
                    <a:cubicBezTo>
                      <a:pt x="1115" y="2384"/>
                      <a:pt x="1121" y="2384"/>
                      <a:pt x="1123" y="2383"/>
                    </a:cubicBezTo>
                    <a:close/>
                    <a:moveTo>
                      <a:pt x="2322" y="2621"/>
                    </a:moveTo>
                    <a:cubicBezTo>
                      <a:pt x="2326" y="2627"/>
                      <a:pt x="2329" y="2636"/>
                      <a:pt x="2333" y="2644"/>
                    </a:cubicBezTo>
                    <a:cubicBezTo>
                      <a:pt x="2297" y="2676"/>
                      <a:pt x="2260" y="2700"/>
                      <a:pt x="2217" y="2724"/>
                    </a:cubicBezTo>
                    <a:lnTo>
                      <a:pt x="2197" y="2724"/>
                    </a:lnTo>
                    <a:cubicBezTo>
                      <a:pt x="2168" y="2718"/>
                      <a:pt x="2125" y="2706"/>
                      <a:pt x="2085" y="2685"/>
                    </a:cubicBezTo>
                    <a:cubicBezTo>
                      <a:pt x="2168" y="2683"/>
                      <a:pt x="2250" y="2662"/>
                      <a:pt x="2322" y="2621"/>
                    </a:cubicBezTo>
                    <a:close/>
                    <a:moveTo>
                      <a:pt x="1371" y="2740"/>
                    </a:moveTo>
                    <a:lnTo>
                      <a:pt x="1371" y="2740"/>
                    </a:lnTo>
                    <a:cubicBezTo>
                      <a:pt x="1377" y="2750"/>
                      <a:pt x="1383" y="2758"/>
                      <a:pt x="1389" y="2768"/>
                    </a:cubicBezTo>
                    <a:cubicBezTo>
                      <a:pt x="1385" y="2766"/>
                      <a:pt x="1382" y="2766"/>
                      <a:pt x="1378" y="2765"/>
                    </a:cubicBezTo>
                    <a:cubicBezTo>
                      <a:pt x="1374" y="2757"/>
                      <a:pt x="1372" y="2750"/>
                      <a:pt x="1371" y="2740"/>
                    </a:cubicBezTo>
                    <a:close/>
                    <a:moveTo>
                      <a:pt x="1294" y="2084"/>
                    </a:moveTo>
                    <a:lnTo>
                      <a:pt x="1294" y="2084"/>
                    </a:lnTo>
                    <a:cubicBezTo>
                      <a:pt x="1308" y="2087"/>
                      <a:pt x="1323" y="2092"/>
                      <a:pt x="1337" y="2093"/>
                    </a:cubicBezTo>
                    <a:cubicBezTo>
                      <a:pt x="1342" y="2096"/>
                      <a:pt x="1348" y="2096"/>
                      <a:pt x="1350" y="2096"/>
                    </a:cubicBezTo>
                    <a:cubicBezTo>
                      <a:pt x="1355" y="2100"/>
                      <a:pt x="1357" y="2105"/>
                      <a:pt x="1361" y="2110"/>
                    </a:cubicBezTo>
                    <a:cubicBezTo>
                      <a:pt x="1363" y="2125"/>
                      <a:pt x="1363" y="2140"/>
                      <a:pt x="1364" y="2155"/>
                    </a:cubicBezTo>
                    <a:cubicBezTo>
                      <a:pt x="1389" y="2292"/>
                      <a:pt x="1469" y="2417"/>
                      <a:pt x="1575" y="2517"/>
                    </a:cubicBezTo>
                    <a:cubicBezTo>
                      <a:pt x="1678" y="2619"/>
                      <a:pt x="1817" y="2670"/>
                      <a:pt x="1961" y="2683"/>
                    </a:cubicBezTo>
                    <a:cubicBezTo>
                      <a:pt x="1975" y="2684"/>
                      <a:pt x="1990" y="2684"/>
                      <a:pt x="2004" y="2684"/>
                    </a:cubicBezTo>
                    <a:cubicBezTo>
                      <a:pt x="2022" y="2703"/>
                      <a:pt x="2039" y="2725"/>
                      <a:pt x="2059" y="2740"/>
                    </a:cubicBezTo>
                    <a:cubicBezTo>
                      <a:pt x="2074" y="2753"/>
                      <a:pt x="2094" y="2760"/>
                      <a:pt x="2109" y="2768"/>
                    </a:cubicBezTo>
                    <a:cubicBezTo>
                      <a:pt x="2087" y="2775"/>
                      <a:pt x="2065" y="2780"/>
                      <a:pt x="2040" y="2786"/>
                    </a:cubicBezTo>
                    <a:cubicBezTo>
                      <a:pt x="1968" y="2768"/>
                      <a:pt x="1898" y="2744"/>
                      <a:pt x="1829" y="2713"/>
                    </a:cubicBezTo>
                    <a:cubicBezTo>
                      <a:pt x="1767" y="2685"/>
                      <a:pt x="1703" y="2656"/>
                      <a:pt x="1641" y="2621"/>
                    </a:cubicBezTo>
                    <a:cubicBezTo>
                      <a:pt x="1606" y="2582"/>
                      <a:pt x="1575" y="2545"/>
                      <a:pt x="1542" y="2509"/>
                    </a:cubicBezTo>
                    <a:cubicBezTo>
                      <a:pt x="1455" y="2417"/>
                      <a:pt x="1355" y="2323"/>
                      <a:pt x="1302" y="2193"/>
                    </a:cubicBezTo>
                    <a:cubicBezTo>
                      <a:pt x="1297" y="2155"/>
                      <a:pt x="1295" y="2120"/>
                      <a:pt x="1294" y="2084"/>
                    </a:cubicBezTo>
                    <a:close/>
                    <a:moveTo>
                      <a:pt x="1861" y="3046"/>
                    </a:moveTo>
                    <a:cubicBezTo>
                      <a:pt x="1875" y="3053"/>
                      <a:pt x="1890" y="3057"/>
                      <a:pt x="1906" y="3062"/>
                    </a:cubicBezTo>
                    <a:cubicBezTo>
                      <a:pt x="1886" y="3063"/>
                      <a:pt x="1866" y="3064"/>
                      <a:pt x="1846" y="3064"/>
                    </a:cubicBezTo>
                    <a:cubicBezTo>
                      <a:pt x="1790" y="3064"/>
                      <a:pt x="1735" y="3060"/>
                      <a:pt x="1681" y="3053"/>
                    </a:cubicBezTo>
                    <a:cubicBezTo>
                      <a:pt x="1701" y="3053"/>
                      <a:pt x="1722" y="3054"/>
                      <a:pt x="1743" y="3054"/>
                    </a:cubicBezTo>
                    <a:cubicBezTo>
                      <a:pt x="1783" y="3054"/>
                      <a:pt x="1822" y="3050"/>
                      <a:pt x="1861" y="3046"/>
                    </a:cubicBezTo>
                    <a:close/>
                    <a:moveTo>
                      <a:pt x="2721" y="3181"/>
                    </a:moveTo>
                    <a:cubicBezTo>
                      <a:pt x="2717" y="3190"/>
                      <a:pt x="2713" y="3197"/>
                      <a:pt x="2706" y="3201"/>
                    </a:cubicBezTo>
                    <a:cubicBezTo>
                      <a:pt x="2685" y="3214"/>
                      <a:pt x="2655" y="3212"/>
                      <a:pt x="2634" y="3221"/>
                    </a:cubicBezTo>
                    <a:cubicBezTo>
                      <a:pt x="2611" y="3229"/>
                      <a:pt x="2586" y="3229"/>
                      <a:pt x="2566" y="3236"/>
                    </a:cubicBezTo>
                    <a:cubicBezTo>
                      <a:pt x="2559" y="3240"/>
                      <a:pt x="2553" y="3247"/>
                      <a:pt x="2548" y="3252"/>
                    </a:cubicBezTo>
                    <a:cubicBezTo>
                      <a:pt x="2547" y="3250"/>
                      <a:pt x="2546" y="3246"/>
                      <a:pt x="2545" y="3246"/>
                    </a:cubicBezTo>
                    <a:cubicBezTo>
                      <a:pt x="2544" y="3246"/>
                      <a:pt x="2544" y="3247"/>
                      <a:pt x="2544" y="3247"/>
                    </a:cubicBezTo>
                    <a:cubicBezTo>
                      <a:pt x="2523" y="3248"/>
                      <a:pt x="2506" y="3254"/>
                      <a:pt x="2486" y="3256"/>
                    </a:cubicBezTo>
                    <a:cubicBezTo>
                      <a:pt x="2490" y="3250"/>
                      <a:pt x="2493" y="3244"/>
                      <a:pt x="2497" y="3239"/>
                    </a:cubicBezTo>
                    <a:cubicBezTo>
                      <a:pt x="2573" y="3225"/>
                      <a:pt x="2647" y="3207"/>
                      <a:pt x="2721" y="3181"/>
                    </a:cubicBezTo>
                    <a:close/>
                    <a:moveTo>
                      <a:pt x="2410" y="3252"/>
                    </a:moveTo>
                    <a:lnTo>
                      <a:pt x="2410" y="3252"/>
                    </a:lnTo>
                    <a:cubicBezTo>
                      <a:pt x="2405" y="3259"/>
                      <a:pt x="2402" y="3266"/>
                      <a:pt x="2396" y="3270"/>
                    </a:cubicBezTo>
                    <a:cubicBezTo>
                      <a:pt x="2334" y="3282"/>
                      <a:pt x="2272" y="3291"/>
                      <a:pt x="2208" y="3303"/>
                    </a:cubicBezTo>
                    <a:lnTo>
                      <a:pt x="2208" y="3303"/>
                    </a:lnTo>
                    <a:cubicBezTo>
                      <a:pt x="2244" y="3296"/>
                      <a:pt x="2275" y="3282"/>
                      <a:pt x="2307" y="3266"/>
                    </a:cubicBezTo>
                    <a:cubicBezTo>
                      <a:pt x="2341" y="3262"/>
                      <a:pt x="2376" y="3256"/>
                      <a:pt x="2410" y="3252"/>
                    </a:cubicBezTo>
                    <a:close/>
                    <a:moveTo>
                      <a:pt x="611" y="2577"/>
                    </a:moveTo>
                    <a:cubicBezTo>
                      <a:pt x="704" y="2705"/>
                      <a:pt x="826" y="2786"/>
                      <a:pt x="950" y="2849"/>
                    </a:cubicBezTo>
                    <a:cubicBezTo>
                      <a:pt x="1026" y="2973"/>
                      <a:pt x="1127" y="3082"/>
                      <a:pt x="1251" y="3160"/>
                    </a:cubicBezTo>
                    <a:cubicBezTo>
                      <a:pt x="1433" y="3276"/>
                      <a:pt x="1637" y="3308"/>
                      <a:pt x="1834" y="3308"/>
                    </a:cubicBezTo>
                    <a:cubicBezTo>
                      <a:pt x="1846" y="3308"/>
                      <a:pt x="1859" y="3308"/>
                      <a:pt x="1872" y="3307"/>
                    </a:cubicBezTo>
                    <a:cubicBezTo>
                      <a:pt x="1926" y="3320"/>
                      <a:pt x="1984" y="3327"/>
                      <a:pt x="2042" y="3327"/>
                    </a:cubicBezTo>
                    <a:cubicBezTo>
                      <a:pt x="2067" y="3327"/>
                      <a:pt x="2093" y="3325"/>
                      <a:pt x="2118" y="3322"/>
                    </a:cubicBezTo>
                    <a:lnTo>
                      <a:pt x="2118" y="3322"/>
                    </a:lnTo>
                    <a:cubicBezTo>
                      <a:pt x="2074" y="3331"/>
                      <a:pt x="2033" y="3339"/>
                      <a:pt x="1990" y="3346"/>
                    </a:cubicBezTo>
                    <a:cubicBezTo>
                      <a:pt x="1881" y="3362"/>
                      <a:pt x="1767" y="3374"/>
                      <a:pt x="1652" y="3374"/>
                    </a:cubicBezTo>
                    <a:cubicBezTo>
                      <a:pt x="1470" y="3374"/>
                      <a:pt x="1286" y="3344"/>
                      <a:pt x="1118" y="3251"/>
                    </a:cubicBezTo>
                    <a:cubicBezTo>
                      <a:pt x="870" y="3116"/>
                      <a:pt x="691" y="2868"/>
                      <a:pt x="616" y="2597"/>
                    </a:cubicBezTo>
                    <a:lnTo>
                      <a:pt x="611" y="2577"/>
                    </a:lnTo>
                    <a:close/>
                    <a:moveTo>
                      <a:pt x="2524" y="3276"/>
                    </a:moveTo>
                    <a:lnTo>
                      <a:pt x="2524" y="3276"/>
                    </a:lnTo>
                    <a:cubicBezTo>
                      <a:pt x="2520" y="3277"/>
                      <a:pt x="2519" y="3283"/>
                      <a:pt x="2515" y="3284"/>
                    </a:cubicBezTo>
                    <a:cubicBezTo>
                      <a:pt x="2493" y="3295"/>
                      <a:pt x="2471" y="3303"/>
                      <a:pt x="2453" y="3322"/>
                    </a:cubicBezTo>
                    <a:cubicBezTo>
                      <a:pt x="2435" y="3342"/>
                      <a:pt x="2423" y="3387"/>
                      <a:pt x="2398" y="3405"/>
                    </a:cubicBezTo>
                    <a:cubicBezTo>
                      <a:pt x="2376" y="3422"/>
                      <a:pt x="2351" y="3442"/>
                      <a:pt x="2322" y="3467"/>
                    </a:cubicBezTo>
                    <a:cubicBezTo>
                      <a:pt x="2307" y="3480"/>
                      <a:pt x="2288" y="3498"/>
                      <a:pt x="2270" y="3498"/>
                    </a:cubicBezTo>
                    <a:cubicBezTo>
                      <a:pt x="2268" y="3498"/>
                      <a:pt x="2266" y="3498"/>
                      <a:pt x="2264" y="3497"/>
                    </a:cubicBezTo>
                    <a:cubicBezTo>
                      <a:pt x="2290" y="3481"/>
                      <a:pt x="2315" y="3467"/>
                      <a:pt x="2340" y="3446"/>
                    </a:cubicBezTo>
                    <a:cubicBezTo>
                      <a:pt x="2394" y="3398"/>
                      <a:pt x="2432" y="3344"/>
                      <a:pt x="2467" y="3288"/>
                    </a:cubicBezTo>
                    <a:cubicBezTo>
                      <a:pt x="2487" y="3284"/>
                      <a:pt x="2506" y="3278"/>
                      <a:pt x="2524" y="3276"/>
                    </a:cubicBezTo>
                    <a:close/>
                    <a:moveTo>
                      <a:pt x="607" y="1284"/>
                    </a:moveTo>
                    <a:lnTo>
                      <a:pt x="607" y="1284"/>
                    </a:lnTo>
                    <a:cubicBezTo>
                      <a:pt x="595" y="1349"/>
                      <a:pt x="587" y="1415"/>
                      <a:pt x="580" y="1480"/>
                    </a:cubicBezTo>
                    <a:cubicBezTo>
                      <a:pt x="512" y="1693"/>
                      <a:pt x="474" y="1915"/>
                      <a:pt x="475" y="2144"/>
                    </a:cubicBezTo>
                    <a:cubicBezTo>
                      <a:pt x="481" y="2469"/>
                      <a:pt x="591" y="2805"/>
                      <a:pt x="814" y="3055"/>
                    </a:cubicBezTo>
                    <a:cubicBezTo>
                      <a:pt x="1034" y="3313"/>
                      <a:pt x="1370" y="3415"/>
                      <a:pt x="1677" y="3415"/>
                    </a:cubicBezTo>
                    <a:cubicBezTo>
                      <a:pt x="1687" y="3415"/>
                      <a:pt x="1697" y="3415"/>
                      <a:pt x="1707" y="3415"/>
                    </a:cubicBezTo>
                    <a:cubicBezTo>
                      <a:pt x="1920" y="3413"/>
                      <a:pt x="2146" y="3362"/>
                      <a:pt x="2356" y="3314"/>
                    </a:cubicBezTo>
                    <a:lnTo>
                      <a:pt x="2356" y="3314"/>
                    </a:lnTo>
                    <a:cubicBezTo>
                      <a:pt x="2279" y="3398"/>
                      <a:pt x="2183" y="3468"/>
                      <a:pt x="2074" y="3504"/>
                    </a:cubicBezTo>
                    <a:cubicBezTo>
                      <a:pt x="2007" y="3528"/>
                      <a:pt x="1939" y="3536"/>
                      <a:pt x="1871" y="3536"/>
                    </a:cubicBezTo>
                    <a:cubicBezTo>
                      <a:pt x="1762" y="3536"/>
                      <a:pt x="1654" y="3514"/>
                      <a:pt x="1554" y="3497"/>
                    </a:cubicBezTo>
                    <a:cubicBezTo>
                      <a:pt x="1386" y="3470"/>
                      <a:pt x="1224" y="3422"/>
                      <a:pt x="1079" y="3336"/>
                    </a:cubicBezTo>
                    <a:cubicBezTo>
                      <a:pt x="935" y="3252"/>
                      <a:pt x="801" y="3149"/>
                      <a:pt x="697" y="3021"/>
                    </a:cubicBezTo>
                    <a:cubicBezTo>
                      <a:pt x="602" y="2911"/>
                      <a:pt x="504" y="2798"/>
                      <a:pt x="442" y="2663"/>
                    </a:cubicBezTo>
                    <a:cubicBezTo>
                      <a:pt x="435" y="2648"/>
                      <a:pt x="427" y="2634"/>
                      <a:pt x="420" y="2616"/>
                    </a:cubicBezTo>
                    <a:cubicBezTo>
                      <a:pt x="368" y="2479"/>
                      <a:pt x="388" y="2327"/>
                      <a:pt x="382" y="2194"/>
                    </a:cubicBezTo>
                    <a:cubicBezTo>
                      <a:pt x="377" y="2055"/>
                      <a:pt x="386" y="1917"/>
                      <a:pt x="416" y="1784"/>
                    </a:cubicBezTo>
                    <a:cubicBezTo>
                      <a:pt x="448" y="1653"/>
                      <a:pt x="461" y="1513"/>
                      <a:pt x="530" y="1392"/>
                    </a:cubicBezTo>
                    <a:cubicBezTo>
                      <a:pt x="552" y="1353"/>
                      <a:pt x="580" y="1319"/>
                      <a:pt x="607" y="1284"/>
                    </a:cubicBezTo>
                    <a:close/>
                    <a:moveTo>
                      <a:pt x="2620" y="0"/>
                    </a:moveTo>
                    <a:cubicBezTo>
                      <a:pt x="2586" y="0"/>
                      <a:pt x="2543" y="22"/>
                      <a:pt x="2509" y="25"/>
                    </a:cubicBezTo>
                    <a:cubicBezTo>
                      <a:pt x="2473" y="26"/>
                      <a:pt x="2439" y="29"/>
                      <a:pt x="2403" y="39"/>
                    </a:cubicBezTo>
                    <a:cubicBezTo>
                      <a:pt x="2386" y="43"/>
                      <a:pt x="2366" y="51"/>
                      <a:pt x="2349" y="51"/>
                    </a:cubicBezTo>
                    <a:cubicBezTo>
                      <a:pt x="2336" y="51"/>
                      <a:pt x="2324" y="46"/>
                      <a:pt x="2317" y="29"/>
                    </a:cubicBezTo>
                    <a:cubicBezTo>
                      <a:pt x="2317" y="29"/>
                      <a:pt x="2317" y="29"/>
                      <a:pt x="2317" y="29"/>
                    </a:cubicBezTo>
                    <a:cubicBezTo>
                      <a:pt x="2316" y="29"/>
                      <a:pt x="2308" y="50"/>
                      <a:pt x="2310" y="53"/>
                    </a:cubicBezTo>
                    <a:cubicBezTo>
                      <a:pt x="2315" y="82"/>
                      <a:pt x="2327" y="88"/>
                      <a:pt x="2343" y="88"/>
                    </a:cubicBezTo>
                    <a:cubicBezTo>
                      <a:pt x="2348" y="88"/>
                      <a:pt x="2353" y="88"/>
                      <a:pt x="2358" y="87"/>
                    </a:cubicBezTo>
                    <a:cubicBezTo>
                      <a:pt x="2387" y="82"/>
                      <a:pt x="2422" y="60"/>
                      <a:pt x="2451" y="60"/>
                    </a:cubicBezTo>
                    <a:cubicBezTo>
                      <a:pt x="2454" y="60"/>
                      <a:pt x="2458" y="60"/>
                      <a:pt x="2461" y="61"/>
                    </a:cubicBezTo>
                    <a:cubicBezTo>
                      <a:pt x="2489" y="66"/>
                      <a:pt x="2519" y="64"/>
                      <a:pt x="2548" y="68"/>
                    </a:cubicBezTo>
                    <a:cubicBezTo>
                      <a:pt x="2577" y="70"/>
                      <a:pt x="2604" y="76"/>
                      <a:pt x="2630" y="87"/>
                    </a:cubicBezTo>
                    <a:cubicBezTo>
                      <a:pt x="2658" y="98"/>
                      <a:pt x="2661" y="153"/>
                      <a:pt x="2684" y="171"/>
                    </a:cubicBezTo>
                    <a:cubicBezTo>
                      <a:pt x="2706" y="187"/>
                      <a:pt x="2732" y="198"/>
                      <a:pt x="2753" y="220"/>
                    </a:cubicBezTo>
                    <a:cubicBezTo>
                      <a:pt x="2771" y="242"/>
                      <a:pt x="2794" y="260"/>
                      <a:pt x="2811" y="284"/>
                    </a:cubicBezTo>
                    <a:cubicBezTo>
                      <a:pt x="2828" y="309"/>
                      <a:pt x="2863" y="304"/>
                      <a:pt x="2879" y="331"/>
                    </a:cubicBezTo>
                    <a:cubicBezTo>
                      <a:pt x="2895" y="353"/>
                      <a:pt x="2879" y="415"/>
                      <a:pt x="2895" y="435"/>
                    </a:cubicBezTo>
                    <a:cubicBezTo>
                      <a:pt x="2912" y="459"/>
                      <a:pt x="2925" y="474"/>
                      <a:pt x="2940" y="494"/>
                    </a:cubicBezTo>
                    <a:cubicBezTo>
                      <a:pt x="2954" y="514"/>
                      <a:pt x="2991" y="504"/>
                      <a:pt x="3005" y="525"/>
                    </a:cubicBezTo>
                    <a:cubicBezTo>
                      <a:pt x="3014" y="538"/>
                      <a:pt x="3017" y="558"/>
                      <a:pt x="3023" y="577"/>
                    </a:cubicBezTo>
                    <a:cubicBezTo>
                      <a:pt x="3016" y="585"/>
                      <a:pt x="3012" y="593"/>
                      <a:pt x="3016" y="596"/>
                    </a:cubicBezTo>
                    <a:cubicBezTo>
                      <a:pt x="3025" y="604"/>
                      <a:pt x="3036" y="611"/>
                      <a:pt x="3049" y="620"/>
                    </a:cubicBezTo>
                    <a:cubicBezTo>
                      <a:pt x="3058" y="631"/>
                      <a:pt x="3071" y="640"/>
                      <a:pt x="3079" y="653"/>
                    </a:cubicBezTo>
                    <a:cubicBezTo>
                      <a:pt x="3093" y="672"/>
                      <a:pt x="3094" y="702"/>
                      <a:pt x="3108" y="721"/>
                    </a:cubicBezTo>
                    <a:cubicBezTo>
                      <a:pt x="3122" y="741"/>
                      <a:pt x="3152" y="742"/>
                      <a:pt x="3166" y="761"/>
                    </a:cubicBezTo>
                    <a:cubicBezTo>
                      <a:pt x="3170" y="767"/>
                      <a:pt x="3179" y="774"/>
                      <a:pt x="3188" y="779"/>
                    </a:cubicBezTo>
                    <a:cubicBezTo>
                      <a:pt x="3207" y="827"/>
                      <a:pt x="3217" y="880"/>
                      <a:pt x="3234" y="926"/>
                    </a:cubicBezTo>
                    <a:cubicBezTo>
                      <a:pt x="3245" y="971"/>
                      <a:pt x="3250" y="1017"/>
                      <a:pt x="3255" y="1064"/>
                    </a:cubicBezTo>
                    <a:cubicBezTo>
                      <a:pt x="3232" y="1017"/>
                      <a:pt x="3208" y="971"/>
                      <a:pt x="3175" y="931"/>
                    </a:cubicBezTo>
                    <a:cubicBezTo>
                      <a:pt x="3156" y="909"/>
                      <a:pt x="3135" y="889"/>
                      <a:pt x="3113" y="873"/>
                    </a:cubicBezTo>
                    <a:cubicBezTo>
                      <a:pt x="3105" y="854"/>
                      <a:pt x="3097" y="836"/>
                      <a:pt x="3084" y="819"/>
                    </a:cubicBezTo>
                    <a:cubicBezTo>
                      <a:pt x="3053" y="767"/>
                      <a:pt x="3021" y="716"/>
                      <a:pt x="2984" y="668"/>
                    </a:cubicBezTo>
                    <a:cubicBezTo>
                      <a:pt x="2945" y="621"/>
                      <a:pt x="2890" y="589"/>
                      <a:pt x="2849" y="544"/>
                    </a:cubicBezTo>
                    <a:cubicBezTo>
                      <a:pt x="2809" y="497"/>
                      <a:pt x="2775" y="442"/>
                      <a:pt x="2729" y="399"/>
                    </a:cubicBezTo>
                    <a:cubicBezTo>
                      <a:pt x="2684" y="357"/>
                      <a:pt x="2640" y="309"/>
                      <a:pt x="2588" y="273"/>
                    </a:cubicBezTo>
                    <a:cubicBezTo>
                      <a:pt x="2535" y="238"/>
                      <a:pt x="2472" y="225"/>
                      <a:pt x="2413" y="201"/>
                    </a:cubicBezTo>
                    <a:cubicBezTo>
                      <a:pt x="2376" y="172"/>
                      <a:pt x="2337" y="139"/>
                      <a:pt x="2295" y="117"/>
                    </a:cubicBezTo>
                    <a:cubicBezTo>
                      <a:pt x="2248" y="91"/>
                      <a:pt x="2190" y="95"/>
                      <a:pt x="2142" y="77"/>
                    </a:cubicBezTo>
                    <a:cubicBezTo>
                      <a:pt x="2091" y="63"/>
                      <a:pt x="2039" y="48"/>
                      <a:pt x="1983" y="48"/>
                    </a:cubicBezTo>
                    <a:cubicBezTo>
                      <a:pt x="1979" y="48"/>
                      <a:pt x="1974" y="48"/>
                      <a:pt x="1970" y="48"/>
                    </a:cubicBezTo>
                    <a:cubicBezTo>
                      <a:pt x="1909" y="53"/>
                      <a:pt x="1851" y="84"/>
                      <a:pt x="1796" y="97"/>
                    </a:cubicBezTo>
                    <a:cubicBezTo>
                      <a:pt x="1755" y="105"/>
                      <a:pt x="1717" y="119"/>
                      <a:pt x="1679" y="137"/>
                    </a:cubicBezTo>
                    <a:cubicBezTo>
                      <a:pt x="1604" y="119"/>
                      <a:pt x="1528" y="103"/>
                      <a:pt x="1450" y="102"/>
                    </a:cubicBezTo>
                    <a:cubicBezTo>
                      <a:pt x="1446" y="102"/>
                      <a:pt x="1442" y="102"/>
                      <a:pt x="1439" y="102"/>
                    </a:cubicBezTo>
                    <a:cubicBezTo>
                      <a:pt x="1352" y="102"/>
                      <a:pt x="1270" y="133"/>
                      <a:pt x="1187" y="152"/>
                    </a:cubicBezTo>
                    <a:cubicBezTo>
                      <a:pt x="1090" y="172"/>
                      <a:pt x="995" y="201"/>
                      <a:pt x="911" y="249"/>
                    </a:cubicBezTo>
                    <a:cubicBezTo>
                      <a:pt x="827" y="302"/>
                      <a:pt x="761" y="379"/>
                      <a:pt x="695" y="442"/>
                    </a:cubicBezTo>
                    <a:cubicBezTo>
                      <a:pt x="638" y="494"/>
                      <a:pt x="592" y="551"/>
                      <a:pt x="548" y="613"/>
                    </a:cubicBezTo>
                    <a:cubicBezTo>
                      <a:pt x="504" y="643"/>
                      <a:pt x="461" y="682"/>
                      <a:pt x="420" y="717"/>
                    </a:cubicBezTo>
                    <a:cubicBezTo>
                      <a:pt x="375" y="759"/>
                      <a:pt x="360" y="825"/>
                      <a:pt x="321" y="870"/>
                    </a:cubicBezTo>
                    <a:cubicBezTo>
                      <a:pt x="283" y="915"/>
                      <a:pt x="225" y="953"/>
                      <a:pt x="193" y="1006"/>
                    </a:cubicBezTo>
                    <a:cubicBezTo>
                      <a:pt x="160" y="1060"/>
                      <a:pt x="141" y="1118"/>
                      <a:pt x="115" y="1176"/>
                    </a:cubicBezTo>
                    <a:cubicBezTo>
                      <a:pt x="93" y="1232"/>
                      <a:pt x="53" y="1287"/>
                      <a:pt x="39" y="1349"/>
                    </a:cubicBezTo>
                    <a:cubicBezTo>
                      <a:pt x="24" y="1411"/>
                      <a:pt x="31" y="1474"/>
                      <a:pt x="25" y="1536"/>
                    </a:cubicBezTo>
                    <a:cubicBezTo>
                      <a:pt x="18" y="1598"/>
                      <a:pt x="31" y="1660"/>
                      <a:pt x="31" y="1722"/>
                    </a:cubicBezTo>
                    <a:cubicBezTo>
                      <a:pt x="32" y="1784"/>
                      <a:pt x="0" y="1850"/>
                      <a:pt x="10" y="1913"/>
                    </a:cubicBezTo>
                    <a:cubicBezTo>
                      <a:pt x="17" y="1955"/>
                      <a:pt x="39" y="1990"/>
                      <a:pt x="62" y="2026"/>
                    </a:cubicBezTo>
                    <a:cubicBezTo>
                      <a:pt x="68" y="2070"/>
                      <a:pt x="88" y="2113"/>
                      <a:pt x="102" y="2154"/>
                    </a:cubicBezTo>
                    <a:cubicBezTo>
                      <a:pt x="116" y="2194"/>
                      <a:pt x="132" y="2231"/>
                      <a:pt x="152" y="2268"/>
                    </a:cubicBezTo>
                    <a:cubicBezTo>
                      <a:pt x="157" y="2300"/>
                      <a:pt x="160" y="2334"/>
                      <a:pt x="167" y="2367"/>
                    </a:cubicBezTo>
                    <a:cubicBezTo>
                      <a:pt x="203" y="2545"/>
                      <a:pt x="292" y="2707"/>
                      <a:pt x="386" y="2860"/>
                    </a:cubicBezTo>
                    <a:cubicBezTo>
                      <a:pt x="477" y="3013"/>
                      <a:pt x="583" y="3160"/>
                      <a:pt x="723" y="3277"/>
                    </a:cubicBezTo>
                    <a:cubicBezTo>
                      <a:pt x="861" y="3394"/>
                      <a:pt x="1013" y="3499"/>
                      <a:pt x="1185" y="3566"/>
                    </a:cubicBezTo>
                    <a:cubicBezTo>
                      <a:pt x="1352" y="3631"/>
                      <a:pt x="1531" y="3647"/>
                      <a:pt x="1712" y="3647"/>
                    </a:cubicBezTo>
                    <a:cubicBezTo>
                      <a:pt x="1719" y="3647"/>
                      <a:pt x="1727" y="3647"/>
                      <a:pt x="1734" y="3647"/>
                    </a:cubicBezTo>
                    <a:cubicBezTo>
                      <a:pt x="1904" y="3646"/>
                      <a:pt x="2088" y="3607"/>
                      <a:pt x="2246" y="3510"/>
                    </a:cubicBezTo>
                    <a:cubicBezTo>
                      <a:pt x="2253" y="3522"/>
                      <a:pt x="2259" y="3526"/>
                      <a:pt x="2266" y="3530"/>
                    </a:cubicBezTo>
                    <a:cubicBezTo>
                      <a:pt x="2216" y="3558"/>
                      <a:pt x="2164" y="3585"/>
                      <a:pt x="2110" y="3611"/>
                    </a:cubicBezTo>
                    <a:cubicBezTo>
                      <a:pt x="2065" y="3634"/>
                      <a:pt x="2011" y="3662"/>
                      <a:pt x="1959" y="3662"/>
                    </a:cubicBezTo>
                    <a:cubicBezTo>
                      <a:pt x="1943" y="3662"/>
                      <a:pt x="1928" y="3660"/>
                      <a:pt x="1913" y="3654"/>
                    </a:cubicBezTo>
                    <a:cubicBezTo>
                      <a:pt x="1913" y="3654"/>
                      <a:pt x="1913" y="3654"/>
                      <a:pt x="1913" y="3654"/>
                    </a:cubicBezTo>
                    <a:cubicBezTo>
                      <a:pt x="1909" y="3654"/>
                      <a:pt x="1909" y="3676"/>
                      <a:pt x="1913" y="3679"/>
                    </a:cubicBezTo>
                    <a:cubicBezTo>
                      <a:pt x="1935" y="3692"/>
                      <a:pt x="1957" y="3697"/>
                      <a:pt x="1978" y="3697"/>
                    </a:cubicBezTo>
                    <a:cubicBezTo>
                      <a:pt x="2003" y="3697"/>
                      <a:pt x="2028" y="3690"/>
                      <a:pt x="2052" y="3682"/>
                    </a:cubicBezTo>
                    <a:cubicBezTo>
                      <a:pt x="2122" y="3655"/>
                      <a:pt x="2183" y="3603"/>
                      <a:pt x="2250" y="3578"/>
                    </a:cubicBezTo>
                    <a:cubicBezTo>
                      <a:pt x="2310" y="3556"/>
                      <a:pt x="2369" y="3528"/>
                      <a:pt x="2424" y="3493"/>
                    </a:cubicBezTo>
                    <a:cubicBezTo>
                      <a:pt x="2484" y="3459"/>
                      <a:pt x="2535" y="3427"/>
                      <a:pt x="2589" y="3397"/>
                    </a:cubicBezTo>
                    <a:lnTo>
                      <a:pt x="2590" y="3397"/>
                    </a:lnTo>
                    <a:cubicBezTo>
                      <a:pt x="2594" y="3397"/>
                      <a:pt x="2597" y="3397"/>
                      <a:pt x="2600" y="3397"/>
                    </a:cubicBezTo>
                    <a:cubicBezTo>
                      <a:pt x="2601" y="3397"/>
                      <a:pt x="2603" y="3397"/>
                      <a:pt x="2604" y="3397"/>
                    </a:cubicBezTo>
                    <a:cubicBezTo>
                      <a:pt x="2629" y="3390"/>
                      <a:pt x="2650" y="3376"/>
                      <a:pt x="2676" y="3369"/>
                    </a:cubicBezTo>
                    <a:cubicBezTo>
                      <a:pt x="2713" y="3362"/>
                      <a:pt x="2753" y="3355"/>
                      <a:pt x="2784" y="3335"/>
                    </a:cubicBezTo>
                    <a:cubicBezTo>
                      <a:pt x="2809" y="3321"/>
                      <a:pt x="2830" y="3305"/>
                      <a:pt x="2851" y="3289"/>
                    </a:cubicBezTo>
                    <a:cubicBezTo>
                      <a:pt x="2872" y="3290"/>
                      <a:pt x="2899" y="3298"/>
                      <a:pt x="2920" y="3298"/>
                    </a:cubicBezTo>
                    <a:cubicBezTo>
                      <a:pt x="2927" y="3298"/>
                      <a:pt x="2933" y="3297"/>
                      <a:pt x="2939" y="3295"/>
                    </a:cubicBezTo>
                    <a:cubicBezTo>
                      <a:pt x="2962" y="3281"/>
                      <a:pt x="2983" y="3263"/>
                      <a:pt x="3007" y="3248"/>
                    </a:cubicBezTo>
                    <a:cubicBezTo>
                      <a:pt x="3031" y="3233"/>
                      <a:pt x="3024" y="3193"/>
                      <a:pt x="3043" y="3175"/>
                    </a:cubicBezTo>
                    <a:cubicBezTo>
                      <a:pt x="3064" y="3159"/>
                      <a:pt x="3104" y="3153"/>
                      <a:pt x="3124" y="3134"/>
                    </a:cubicBezTo>
                    <a:cubicBezTo>
                      <a:pt x="3144" y="3113"/>
                      <a:pt x="3153" y="3090"/>
                      <a:pt x="3171" y="3069"/>
                    </a:cubicBezTo>
                    <a:cubicBezTo>
                      <a:pt x="3188" y="3049"/>
                      <a:pt x="3219" y="3035"/>
                      <a:pt x="3234" y="3013"/>
                    </a:cubicBezTo>
                    <a:cubicBezTo>
                      <a:pt x="3248" y="2991"/>
                      <a:pt x="3247" y="2958"/>
                      <a:pt x="3258" y="2934"/>
                    </a:cubicBezTo>
                    <a:lnTo>
                      <a:pt x="3263" y="2919"/>
                    </a:lnTo>
                    <a:cubicBezTo>
                      <a:pt x="3309" y="2888"/>
                      <a:pt x="3373" y="2864"/>
                      <a:pt x="3408" y="2819"/>
                    </a:cubicBezTo>
                    <a:cubicBezTo>
                      <a:pt x="3446" y="2766"/>
                      <a:pt x="3477" y="2710"/>
                      <a:pt x="3510" y="2654"/>
                    </a:cubicBezTo>
                    <a:cubicBezTo>
                      <a:pt x="3540" y="2596"/>
                      <a:pt x="3536" y="2526"/>
                      <a:pt x="3558" y="2465"/>
                    </a:cubicBezTo>
                    <a:cubicBezTo>
                      <a:pt x="3584" y="2407"/>
                      <a:pt x="3623" y="2349"/>
                      <a:pt x="3642" y="2286"/>
                    </a:cubicBezTo>
                    <a:cubicBezTo>
                      <a:pt x="3656" y="2223"/>
                      <a:pt x="3662" y="2158"/>
                      <a:pt x="3668" y="2092"/>
                    </a:cubicBezTo>
                    <a:cubicBezTo>
                      <a:pt x="3676" y="2027"/>
                      <a:pt x="3697" y="1961"/>
                      <a:pt x="3697" y="1897"/>
                    </a:cubicBezTo>
                    <a:cubicBezTo>
                      <a:pt x="3693" y="1831"/>
                      <a:pt x="3675" y="1766"/>
                      <a:pt x="3664" y="1700"/>
                    </a:cubicBezTo>
                    <a:cubicBezTo>
                      <a:pt x="3657" y="1635"/>
                      <a:pt x="3632" y="1573"/>
                      <a:pt x="3616" y="1509"/>
                    </a:cubicBezTo>
                    <a:cubicBezTo>
                      <a:pt x="3601" y="1445"/>
                      <a:pt x="3618" y="1371"/>
                      <a:pt x="3595" y="1309"/>
                    </a:cubicBezTo>
                    <a:cubicBezTo>
                      <a:pt x="3568" y="1233"/>
                      <a:pt x="3492" y="1182"/>
                      <a:pt x="3449" y="1116"/>
                    </a:cubicBezTo>
                    <a:cubicBezTo>
                      <a:pt x="3463" y="1110"/>
                      <a:pt x="3478" y="1100"/>
                      <a:pt x="3477" y="1098"/>
                    </a:cubicBezTo>
                    <a:cubicBezTo>
                      <a:pt x="3460" y="1079"/>
                      <a:pt x="3433" y="1068"/>
                      <a:pt x="3430" y="1041"/>
                    </a:cubicBezTo>
                    <a:cubicBezTo>
                      <a:pt x="3429" y="1013"/>
                      <a:pt x="3449" y="972"/>
                      <a:pt x="3452" y="940"/>
                    </a:cubicBezTo>
                    <a:cubicBezTo>
                      <a:pt x="3456" y="907"/>
                      <a:pt x="3479" y="860"/>
                      <a:pt x="3479" y="830"/>
                    </a:cubicBezTo>
                    <a:cubicBezTo>
                      <a:pt x="3479" y="797"/>
                      <a:pt x="3459" y="779"/>
                      <a:pt x="3451" y="754"/>
                    </a:cubicBezTo>
                    <a:cubicBezTo>
                      <a:pt x="3441" y="727"/>
                      <a:pt x="3413" y="713"/>
                      <a:pt x="3400" y="687"/>
                    </a:cubicBezTo>
                    <a:cubicBezTo>
                      <a:pt x="3387" y="661"/>
                      <a:pt x="3389" y="621"/>
                      <a:pt x="3372" y="598"/>
                    </a:cubicBezTo>
                    <a:cubicBezTo>
                      <a:pt x="3354" y="573"/>
                      <a:pt x="3353" y="537"/>
                      <a:pt x="3332" y="515"/>
                    </a:cubicBezTo>
                    <a:cubicBezTo>
                      <a:pt x="3313" y="493"/>
                      <a:pt x="3266" y="500"/>
                      <a:pt x="3245" y="479"/>
                    </a:cubicBezTo>
                    <a:lnTo>
                      <a:pt x="3182" y="421"/>
                    </a:lnTo>
                    <a:cubicBezTo>
                      <a:pt x="3162" y="404"/>
                      <a:pt x="3152" y="370"/>
                      <a:pt x="3128" y="351"/>
                    </a:cubicBezTo>
                    <a:cubicBezTo>
                      <a:pt x="3108" y="331"/>
                      <a:pt x="3093" y="303"/>
                      <a:pt x="3072" y="284"/>
                    </a:cubicBezTo>
                    <a:cubicBezTo>
                      <a:pt x="3050" y="266"/>
                      <a:pt x="3031" y="241"/>
                      <a:pt x="3009" y="225"/>
                    </a:cubicBezTo>
                    <a:cubicBezTo>
                      <a:pt x="2984" y="207"/>
                      <a:pt x="2948" y="208"/>
                      <a:pt x="2928" y="190"/>
                    </a:cubicBezTo>
                    <a:cubicBezTo>
                      <a:pt x="2906" y="171"/>
                      <a:pt x="2892" y="139"/>
                      <a:pt x="2870" y="119"/>
                    </a:cubicBezTo>
                    <a:cubicBezTo>
                      <a:pt x="2846" y="101"/>
                      <a:pt x="2828" y="75"/>
                      <a:pt x="2804" y="55"/>
                    </a:cubicBezTo>
                    <a:cubicBezTo>
                      <a:pt x="2780" y="36"/>
                      <a:pt x="2742" y="46"/>
                      <a:pt x="2716" y="32"/>
                    </a:cubicBezTo>
                    <a:cubicBezTo>
                      <a:pt x="2687" y="18"/>
                      <a:pt x="2658" y="2"/>
                      <a:pt x="2623" y="0"/>
                    </a:cubicBezTo>
                    <a:cubicBezTo>
                      <a:pt x="2622" y="0"/>
                      <a:pt x="2621" y="0"/>
                      <a:pt x="2620"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29"/>
              <p:cNvSpPr/>
              <p:nvPr/>
            </p:nvSpPr>
            <p:spPr>
              <a:xfrm>
                <a:off x="739000" y="4177550"/>
                <a:ext cx="93100" cy="91800"/>
              </a:xfrm>
              <a:custGeom>
                <a:rect b="b" l="l" r="r" t="t"/>
                <a:pathLst>
                  <a:path extrusionOk="0" h="3672" w="3724">
                    <a:moveTo>
                      <a:pt x="2127" y="639"/>
                    </a:moveTo>
                    <a:cubicBezTo>
                      <a:pt x="2182" y="658"/>
                      <a:pt x="2234" y="678"/>
                      <a:pt x="2288" y="702"/>
                    </a:cubicBezTo>
                    <a:cubicBezTo>
                      <a:pt x="2278" y="703"/>
                      <a:pt x="2269" y="706"/>
                      <a:pt x="2259" y="707"/>
                    </a:cubicBezTo>
                    <a:cubicBezTo>
                      <a:pt x="2216" y="683"/>
                      <a:pt x="2171" y="659"/>
                      <a:pt x="2127" y="639"/>
                    </a:cubicBezTo>
                    <a:close/>
                    <a:moveTo>
                      <a:pt x="1597" y="771"/>
                    </a:moveTo>
                    <a:cubicBezTo>
                      <a:pt x="1703" y="772"/>
                      <a:pt x="1817" y="794"/>
                      <a:pt x="1930" y="827"/>
                    </a:cubicBezTo>
                    <a:cubicBezTo>
                      <a:pt x="1915" y="837"/>
                      <a:pt x="1900" y="844"/>
                      <a:pt x="1886" y="853"/>
                    </a:cubicBezTo>
                    <a:cubicBezTo>
                      <a:pt x="1750" y="816"/>
                      <a:pt x="1610" y="791"/>
                      <a:pt x="1465" y="790"/>
                    </a:cubicBezTo>
                    <a:cubicBezTo>
                      <a:pt x="1506" y="779"/>
                      <a:pt x="1549" y="771"/>
                      <a:pt x="1597" y="771"/>
                    </a:cubicBezTo>
                    <a:close/>
                    <a:moveTo>
                      <a:pt x="1992" y="845"/>
                    </a:moveTo>
                    <a:cubicBezTo>
                      <a:pt x="2011" y="852"/>
                      <a:pt x="2031" y="853"/>
                      <a:pt x="2050" y="861"/>
                    </a:cubicBezTo>
                    <a:cubicBezTo>
                      <a:pt x="2068" y="871"/>
                      <a:pt x="2087" y="881"/>
                      <a:pt x="2105" y="889"/>
                    </a:cubicBezTo>
                    <a:cubicBezTo>
                      <a:pt x="2080" y="892"/>
                      <a:pt x="2057" y="893"/>
                      <a:pt x="2031" y="899"/>
                    </a:cubicBezTo>
                    <a:cubicBezTo>
                      <a:pt x="2004" y="889"/>
                      <a:pt x="1978" y="879"/>
                      <a:pt x="1951" y="871"/>
                    </a:cubicBezTo>
                    <a:lnTo>
                      <a:pt x="1992" y="845"/>
                    </a:lnTo>
                    <a:close/>
                    <a:moveTo>
                      <a:pt x="2170" y="935"/>
                    </a:moveTo>
                    <a:cubicBezTo>
                      <a:pt x="2176" y="935"/>
                      <a:pt x="2183" y="935"/>
                      <a:pt x="2190" y="936"/>
                    </a:cubicBezTo>
                    <a:cubicBezTo>
                      <a:pt x="2247" y="970"/>
                      <a:pt x="2300" y="1009"/>
                      <a:pt x="2354" y="1047"/>
                    </a:cubicBezTo>
                    <a:cubicBezTo>
                      <a:pt x="2300" y="1013"/>
                      <a:pt x="2245" y="983"/>
                      <a:pt x="2189" y="958"/>
                    </a:cubicBezTo>
                    <a:cubicBezTo>
                      <a:pt x="2170" y="950"/>
                      <a:pt x="2149" y="943"/>
                      <a:pt x="2128" y="936"/>
                    </a:cubicBezTo>
                    <a:cubicBezTo>
                      <a:pt x="2142" y="936"/>
                      <a:pt x="2156" y="935"/>
                      <a:pt x="2170" y="935"/>
                    </a:cubicBezTo>
                    <a:close/>
                    <a:moveTo>
                      <a:pt x="2355" y="727"/>
                    </a:moveTo>
                    <a:cubicBezTo>
                      <a:pt x="2483" y="790"/>
                      <a:pt x="2604" y="863"/>
                      <a:pt x="2724" y="940"/>
                    </a:cubicBezTo>
                    <a:cubicBezTo>
                      <a:pt x="2741" y="951"/>
                      <a:pt x="2759" y="965"/>
                      <a:pt x="2775" y="977"/>
                    </a:cubicBezTo>
                    <a:cubicBezTo>
                      <a:pt x="2781" y="984"/>
                      <a:pt x="2783" y="992"/>
                      <a:pt x="2789" y="999"/>
                    </a:cubicBezTo>
                    <a:cubicBezTo>
                      <a:pt x="2793" y="1022"/>
                      <a:pt x="2793" y="1045"/>
                      <a:pt x="2789" y="1065"/>
                    </a:cubicBezTo>
                    <a:cubicBezTo>
                      <a:pt x="2666" y="943"/>
                      <a:pt x="2518" y="850"/>
                      <a:pt x="2371" y="765"/>
                    </a:cubicBezTo>
                    <a:cubicBezTo>
                      <a:pt x="2350" y="754"/>
                      <a:pt x="2328" y="742"/>
                      <a:pt x="2307" y="731"/>
                    </a:cubicBezTo>
                    <a:cubicBezTo>
                      <a:pt x="2322" y="729"/>
                      <a:pt x="2338" y="728"/>
                      <a:pt x="2355" y="727"/>
                    </a:cubicBezTo>
                    <a:close/>
                    <a:moveTo>
                      <a:pt x="1454" y="1089"/>
                    </a:moveTo>
                    <a:lnTo>
                      <a:pt x="1454" y="1089"/>
                    </a:lnTo>
                    <a:cubicBezTo>
                      <a:pt x="1440" y="1091"/>
                      <a:pt x="1426" y="1094"/>
                      <a:pt x="1413" y="1095"/>
                    </a:cubicBezTo>
                    <a:cubicBezTo>
                      <a:pt x="1399" y="1098"/>
                      <a:pt x="1384" y="1102"/>
                      <a:pt x="1370" y="1105"/>
                    </a:cubicBezTo>
                    <a:cubicBezTo>
                      <a:pt x="1369" y="1101"/>
                      <a:pt x="1369" y="1098"/>
                      <a:pt x="1366" y="1094"/>
                    </a:cubicBezTo>
                    <a:cubicBezTo>
                      <a:pt x="1396" y="1091"/>
                      <a:pt x="1425" y="1091"/>
                      <a:pt x="1454" y="1089"/>
                    </a:cubicBezTo>
                    <a:close/>
                    <a:moveTo>
                      <a:pt x="2816" y="1046"/>
                    </a:moveTo>
                    <a:cubicBezTo>
                      <a:pt x="2830" y="1068"/>
                      <a:pt x="2845" y="1089"/>
                      <a:pt x="2858" y="1111"/>
                    </a:cubicBezTo>
                    <a:cubicBezTo>
                      <a:pt x="2858" y="1111"/>
                      <a:pt x="2858" y="1112"/>
                      <a:pt x="2858" y="1112"/>
                    </a:cubicBezTo>
                    <a:lnTo>
                      <a:pt x="2858" y="1112"/>
                    </a:lnTo>
                    <a:cubicBezTo>
                      <a:pt x="2843" y="1101"/>
                      <a:pt x="2828" y="1091"/>
                      <a:pt x="2811" y="1079"/>
                    </a:cubicBezTo>
                    <a:cubicBezTo>
                      <a:pt x="2815" y="1069"/>
                      <a:pt x="2815" y="1058"/>
                      <a:pt x="2816" y="1046"/>
                    </a:cubicBezTo>
                    <a:close/>
                    <a:moveTo>
                      <a:pt x="1327" y="1100"/>
                    </a:moveTo>
                    <a:cubicBezTo>
                      <a:pt x="1329" y="1104"/>
                      <a:pt x="1329" y="1109"/>
                      <a:pt x="1330" y="1113"/>
                    </a:cubicBezTo>
                    <a:cubicBezTo>
                      <a:pt x="1220" y="1135"/>
                      <a:pt x="1111" y="1170"/>
                      <a:pt x="1007" y="1218"/>
                    </a:cubicBezTo>
                    <a:cubicBezTo>
                      <a:pt x="1014" y="1204"/>
                      <a:pt x="1020" y="1189"/>
                      <a:pt x="1027" y="1175"/>
                    </a:cubicBezTo>
                    <a:cubicBezTo>
                      <a:pt x="1081" y="1153"/>
                      <a:pt x="1136" y="1134"/>
                      <a:pt x="1194" y="1122"/>
                    </a:cubicBezTo>
                    <a:cubicBezTo>
                      <a:pt x="1238" y="1111"/>
                      <a:pt x="1282" y="1106"/>
                      <a:pt x="1327" y="1100"/>
                    </a:cubicBezTo>
                    <a:close/>
                    <a:moveTo>
                      <a:pt x="1680" y="1280"/>
                    </a:moveTo>
                    <a:cubicBezTo>
                      <a:pt x="1706" y="1281"/>
                      <a:pt x="1731" y="1285"/>
                      <a:pt x="1757" y="1287"/>
                    </a:cubicBezTo>
                    <a:cubicBezTo>
                      <a:pt x="1722" y="1295"/>
                      <a:pt x="1692" y="1309"/>
                      <a:pt x="1662" y="1321"/>
                    </a:cubicBezTo>
                    <a:cubicBezTo>
                      <a:pt x="1666" y="1307"/>
                      <a:pt x="1667" y="1294"/>
                      <a:pt x="1671" y="1280"/>
                    </a:cubicBezTo>
                    <a:close/>
                    <a:moveTo>
                      <a:pt x="971" y="1360"/>
                    </a:moveTo>
                    <a:lnTo>
                      <a:pt x="971" y="1360"/>
                    </a:lnTo>
                    <a:cubicBezTo>
                      <a:pt x="963" y="1364"/>
                      <a:pt x="952" y="1371"/>
                      <a:pt x="943" y="1376"/>
                    </a:cubicBezTo>
                    <a:cubicBezTo>
                      <a:pt x="945" y="1373"/>
                      <a:pt x="945" y="1369"/>
                      <a:pt x="946" y="1367"/>
                    </a:cubicBezTo>
                    <a:cubicBezTo>
                      <a:pt x="953" y="1362"/>
                      <a:pt x="963" y="1361"/>
                      <a:pt x="971" y="1360"/>
                    </a:cubicBezTo>
                    <a:close/>
                    <a:moveTo>
                      <a:pt x="1838" y="1299"/>
                    </a:moveTo>
                    <a:cubicBezTo>
                      <a:pt x="1871" y="1305"/>
                      <a:pt x="1901" y="1309"/>
                      <a:pt x="1933" y="1323"/>
                    </a:cubicBezTo>
                    <a:cubicBezTo>
                      <a:pt x="2006" y="1356"/>
                      <a:pt x="2061" y="1417"/>
                      <a:pt x="2115" y="1467"/>
                    </a:cubicBezTo>
                    <a:cubicBezTo>
                      <a:pt x="2061" y="1438"/>
                      <a:pt x="2004" y="1416"/>
                      <a:pt x="1948" y="1397"/>
                    </a:cubicBezTo>
                    <a:cubicBezTo>
                      <a:pt x="1871" y="1373"/>
                      <a:pt x="1790" y="1354"/>
                      <a:pt x="1707" y="1347"/>
                    </a:cubicBezTo>
                    <a:cubicBezTo>
                      <a:pt x="1750" y="1328"/>
                      <a:pt x="1791" y="1310"/>
                      <a:pt x="1838" y="1299"/>
                    </a:cubicBezTo>
                    <a:close/>
                    <a:moveTo>
                      <a:pt x="3136" y="586"/>
                    </a:moveTo>
                    <a:lnTo>
                      <a:pt x="3136" y="586"/>
                    </a:lnTo>
                    <a:cubicBezTo>
                      <a:pt x="3151" y="597"/>
                      <a:pt x="3165" y="610"/>
                      <a:pt x="3176" y="622"/>
                    </a:cubicBezTo>
                    <a:cubicBezTo>
                      <a:pt x="3231" y="681"/>
                      <a:pt x="3283" y="742"/>
                      <a:pt x="3330" y="806"/>
                    </a:cubicBezTo>
                    <a:cubicBezTo>
                      <a:pt x="3375" y="872"/>
                      <a:pt x="3414" y="947"/>
                      <a:pt x="3441" y="1024"/>
                    </a:cubicBezTo>
                    <a:cubicBezTo>
                      <a:pt x="3469" y="1105"/>
                      <a:pt x="3441" y="1196"/>
                      <a:pt x="3448" y="1274"/>
                    </a:cubicBezTo>
                    <a:cubicBezTo>
                      <a:pt x="3455" y="1356"/>
                      <a:pt x="3462" y="1435"/>
                      <a:pt x="3448" y="1515"/>
                    </a:cubicBezTo>
                    <a:cubicBezTo>
                      <a:pt x="3447" y="1528"/>
                      <a:pt x="3443" y="1539"/>
                      <a:pt x="3441" y="1550"/>
                    </a:cubicBezTo>
                    <a:cubicBezTo>
                      <a:pt x="3415" y="1478"/>
                      <a:pt x="3382" y="1409"/>
                      <a:pt x="3345" y="1343"/>
                    </a:cubicBezTo>
                    <a:cubicBezTo>
                      <a:pt x="3353" y="1313"/>
                      <a:pt x="3360" y="1280"/>
                      <a:pt x="3356" y="1250"/>
                    </a:cubicBezTo>
                    <a:cubicBezTo>
                      <a:pt x="3348" y="1188"/>
                      <a:pt x="3327" y="1128"/>
                      <a:pt x="3315" y="1068"/>
                    </a:cubicBezTo>
                    <a:cubicBezTo>
                      <a:pt x="3304" y="1006"/>
                      <a:pt x="3283" y="948"/>
                      <a:pt x="3262" y="886"/>
                    </a:cubicBezTo>
                    <a:cubicBezTo>
                      <a:pt x="3243" y="824"/>
                      <a:pt x="3191" y="779"/>
                      <a:pt x="3163" y="722"/>
                    </a:cubicBezTo>
                    <a:cubicBezTo>
                      <a:pt x="3147" y="685"/>
                      <a:pt x="3147" y="632"/>
                      <a:pt x="3136" y="586"/>
                    </a:cubicBezTo>
                    <a:close/>
                    <a:moveTo>
                      <a:pt x="2474" y="1134"/>
                    </a:moveTo>
                    <a:lnTo>
                      <a:pt x="2474" y="1134"/>
                    </a:lnTo>
                    <a:cubicBezTo>
                      <a:pt x="2622" y="1239"/>
                      <a:pt x="2786" y="1342"/>
                      <a:pt x="2876" y="1506"/>
                    </a:cubicBezTo>
                    <a:cubicBezTo>
                      <a:pt x="2891" y="1533"/>
                      <a:pt x="2903" y="1563"/>
                      <a:pt x="2914" y="1594"/>
                    </a:cubicBezTo>
                    <a:cubicBezTo>
                      <a:pt x="2902" y="1570"/>
                      <a:pt x="2891" y="1547"/>
                      <a:pt x="2877" y="1526"/>
                    </a:cubicBezTo>
                    <a:cubicBezTo>
                      <a:pt x="2811" y="1422"/>
                      <a:pt x="2716" y="1342"/>
                      <a:pt x="2617" y="1280"/>
                    </a:cubicBezTo>
                    <a:cubicBezTo>
                      <a:pt x="2574" y="1226"/>
                      <a:pt x="2526" y="1178"/>
                      <a:pt x="2474" y="1134"/>
                    </a:cubicBezTo>
                    <a:close/>
                    <a:moveTo>
                      <a:pt x="1600" y="1654"/>
                    </a:moveTo>
                    <a:lnTo>
                      <a:pt x="1600" y="1667"/>
                    </a:lnTo>
                    <a:cubicBezTo>
                      <a:pt x="1527" y="1689"/>
                      <a:pt x="1458" y="1726"/>
                      <a:pt x="1403" y="1774"/>
                    </a:cubicBezTo>
                    <a:cubicBezTo>
                      <a:pt x="1380" y="1790"/>
                      <a:pt x="1359" y="1814"/>
                      <a:pt x="1341" y="1837"/>
                    </a:cubicBezTo>
                    <a:cubicBezTo>
                      <a:pt x="1336" y="1839"/>
                      <a:pt x="1329" y="1841"/>
                      <a:pt x="1323" y="1843"/>
                    </a:cubicBezTo>
                    <a:cubicBezTo>
                      <a:pt x="1325" y="1839"/>
                      <a:pt x="1325" y="1834"/>
                      <a:pt x="1327" y="1830"/>
                    </a:cubicBezTo>
                    <a:cubicBezTo>
                      <a:pt x="1329" y="1826"/>
                      <a:pt x="1330" y="1823"/>
                      <a:pt x="1334" y="1821"/>
                    </a:cubicBezTo>
                    <a:cubicBezTo>
                      <a:pt x="1385" y="1738"/>
                      <a:pt x="1469" y="1700"/>
                      <a:pt x="1556" y="1672"/>
                    </a:cubicBezTo>
                    <a:cubicBezTo>
                      <a:pt x="1570" y="1667"/>
                      <a:pt x="1585" y="1662"/>
                      <a:pt x="1600" y="1654"/>
                    </a:cubicBezTo>
                    <a:close/>
                    <a:moveTo>
                      <a:pt x="657" y="1667"/>
                    </a:moveTo>
                    <a:cubicBezTo>
                      <a:pt x="657" y="1687"/>
                      <a:pt x="656" y="1708"/>
                      <a:pt x="656" y="1727"/>
                    </a:cubicBezTo>
                    <a:cubicBezTo>
                      <a:pt x="656" y="1767"/>
                      <a:pt x="660" y="1807"/>
                      <a:pt x="664" y="1845"/>
                    </a:cubicBezTo>
                    <a:cubicBezTo>
                      <a:pt x="657" y="1861"/>
                      <a:pt x="653" y="1877"/>
                      <a:pt x="648" y="1892"/>
                    </a:cubicBezTo>
                    <a:cubicBezTo>
                      <a:pt x="643" y="1815"/>
                      <a:pt x="648" y="1740"/>
                      <a:pt x="657" y="1667"/>
                    </a:cubicBezTo>
                    <a:close/>
                    <a:moveTo>
                      <a:pt x="3573" y="1705"/>
                    </a:moveTo>
                    <a:cubicBezTo>
                      <a:pt x="3573" y="1706"/>
                      <a:pt x="3575" y="1708"/>
                      <a:pt x="3575" y="1708"/>
                    </a:cubicBezTo>
                    <a:cubicBezTo>
                      <a:pt x="3580" y="1755"/>
                      <a:pt x="3593" y="1801"/>
                      <a:pt x="3594" y="1850"/>
                    </a:cubicBezTo>
                    <a:cubicBezTo>
                      <a:pt x="3599" y="1898"/>
                      <a:pt x="3594" y="1946"/>
                      <a:pt x="3587" y="1993"/>
                    </a:cubicBezTo>
                    <a:cubicBezTo>
                      <a:pt x="3583" y="2008"/>
                      <a:pt x="3575" y="2022"/>
                      <a:pt x="3565" y="2034"/>
                    </a:cubicBezTo>
                    <a:cubicBezTo>
                      <a:pt x="3555" y="2002"/>
                      <a:pt x="3547" y="1972"/>
                      <a:pt x="3540" y="1942"/>
                    </a:cubicBezTo>
                    <a:cubicBezTo>
                      <a:pt x="3535" y="1914"/>
                      <a:pt x="3525" y="1887"/>
                      <a:pt x="3514" y="1862"/>
                    </a:cubicBezTo>
                    <a:cubicBezTo>
                      <a:pt x="3538" y="1811"/>
                      <a:pt x="3558" y="1760"/>
                      <a:pt x="3573" y="1705"/>
                    </a:cubicBezTo>
                    <a:close/>
                    <a:moveTo>
                      <a:pt x="2485" y="1500"/>
                    </a:moveTo>
                    <a:cubicBezTo>
                      <a:pt x="2576" y="1642"/>
                      <a:pt x="2603" y="1817"/>
                      <a:pt x="2581" y="1954"/>
                    </a:cubicBezTo>
                    <a:cubicBezTo>
                      <a:pt x="2577" y="1983"/>
                      <a:pt x="2570" y="2015"/>
                      <a:pt x="2560" y="2045"/>
                    </a:cubicBezTo>
                    <a:cubicBezTo>
                      <a:pt x="2562" y="2004"/>
                      <a:pt x="2563" y="1961"/>
                      <a:pt x="2563" y="1920"/>
                    </a:cubicBezTo>
                    <a:cubicBezTo>
                      <a:pt x="2563" y="1828"/>
                      <a:pt x="2573" y="1727"/>
                      <a:pt x="2543" y="1629"/>
                    </a:cubicBezTo>
                    <a:cubicBezTo>
                      <a:pt x="2529" y="1584"/>
                      <a:pt x="2508" y="1541"/>
                      <a:pt x="2485" y="1500"/>
                    </a:cubicBezTo>
                    <a:close/>
                    <a:moveTo>
                      <a:pt x="1780" y="1611"/>
                    </a:moveTo>
                    <a:cubicBezTo>
                      <a:pt x="1801" y="1611"/>
                      <a:pt x="1822" y="1613"/>
                      <a:pt x="1843" y="1618"/>
                    </a:cubicBezTo>
                    <a:cubicBezTo>
                      <a:pt x="1943" y="1642"/>
                      <a:pt x="2039" y="1687"/>
                      <a:pt x="2112" y="1755"/>
                    </a:cubicBezTo>
                    <a:cubicBezTo>
                      <a:pt x="2123" y="1766"/>
                      <a:pt x="2132" y="1779"/>
                      <a:pt x="2142" y="1789"/>
                    </a:cubicBezTo>
                    <a:cubicBezTo>
                      <a:pt x="2122" y="1785"/>
                      <a:pt x="2102" y="1783"/>
                      <a:pt x="2082" y="1783"/>
                    </a:cubicBezTo>
                    <a:cubicBezTo>
                      <a:pt x="2018" y="1783"/>
                      <a:pt x="1953" y="1803"/>
                      <a:pt x="1897" y="1850"/>
                    </a:cubicBezTo>
                    <a:cubicBezTo>
                      <a:pt x="1861" y="1833"/>
                      <a:pt x="1821" y="1822"/>
                      <a:pt x="1782" y="1822"/>
                    </a:cubicBezTo>
                    <a:cubicBezTo>
                      <a:pt x="1773" y="1822"/>
                      <a:pt x="1765" y="1823"/>
                      <a:pt x="1757" y="1823"/>
                    </a:cubicBezTo>
                    <a:cubicBezTo>
                      <a:pt x="1696" y="1830"/>
                      <a:pt x="1654" y="1866"/>
                      <a:pt x="1618" y="1898"/>
                    </a:cubicBezTo>
                    <a:cubicBezTo>
                      <a:pt x="1611" y="1897"/>
                      <a:pt x="1605" y="1896"/>
                      <a:pt x="1598" y="1896"/>
                    </a:cubicBezTo>
                    <a:cubicBezTo>
                      <a:pt x="1574" y="1896"/>
                      <a:pt x="1551" y="1901"/>
                      <a:pt x="1528" y="1905"/>
                    </a:cubicBezTo>
                    <a:cubicBezTo>
                      <a:pt x="1480" y="1917"/>
                      <a:pt x="1446" y="1951"/>
                      <a:pt x="1407" y="1979"/>
                    </a:cubicBezTo>
                    <a:cubicBezTo>
                      <a:pt x="1378" y="2000"/>
                      <a:pt x="1338" y="2022"/>
                      <a:pt x="1314" y="2055"/>
                    </a:cubicBezTo>
                    <a:cubicBezTo>
                      <a:pt x="1314" y="2052"/>
                      <a:pt x="1314" y="2051"/>
                      <a:pt x="1311" y="2049"/>
                    </a:cubicBezTo>
                    <a:cubicBezTo>
                      <a:pt x="1327" y="1975"/>
                      <a:pt x="1358" y="1910"/>
                      <a:pt x="1400" y="1859"/>
                    </a:cubicBezTo>
                    <a:cubicBezTo>
                      <a:pt x="1445" y="1850"/>
                      <a:pt x="1491" y="1842"/>
                      <a:pt x="1536" y="1842"/>
                    </a:cubicBezTo>
                    <a:cubicBezTo>
                      <a:pt x="1571" y="1842"/>
                      <a:pt x="1605" y="1847"/>
                      <a:pt x="1637" y="1859"/>
                    </a:cubicBezTo>
                    <a:cubicBezTo>
                      <a:pt x="1637" y="1859"/>
                      <a:pt x="1637" y="1859"/>
                      <a:pt x="1638" y="1859"/>
                    </a:cubicBezTo>
                    <a:cubicBezTo>
                      <a:pt x="1640" y="1859"/>
                      <a:pt x="1645" y="1838"/>
                      <a:pt x="1641" y="1836"/>
                    </a:cubicBezTo>
                    <a:cubicBezTo>
                      <a:pt x="1604" y="1810"/>
                      <a:pt x="1563" y="1803"/>
                      <a:pt x="1523" y="1803"/>
                    </a:cubicBezTo>
                    <a:cubicBezTo>
                      <a:pt x="1502" y="1803"/>
                      <a:pt x="1482" y="1805"/>
                      <a:pt x="1461" y="1807"/>
                    </a:cubicBezTo>
                    <a:cubicBezTo>
                      <a:pt x="1501" y="1775"/>
                      <a:pt x="1543" y="1752"/>
                      <a:pt x="1596" y="1734"/>
                    </a:cubicBezTo>
                    <a:lnTo>
                      <a:pt x="1596" y="1734"/>
                    </a:lnTo>
                    <a:cubicBezTo>
                      <a:pt x="1593" y="1756"/>
                      <a:pt x="1593" y="1781"/>
                      <a:pt x="1589" y="1801"/>
                    </a:cubicBezTo>
                    <a:cubicBezTo>
                      <a:pt x="1587" y="1806"/>
                      <a:pt x="1595" y="1808"/>
                      <a:pt x="1602" y="1808"/>
                    </a:cubicBezTo>
                    <a:cubicBezTo>
                      <a:pt x="1607" y="1808"/>
                      <a:pt x="1612" y="1807"/>
                      <a:pt x="1612" y="1804"/>
                    </a:cubicBezTo>
                    <a:cubicBezTo>
                      <a:pt x="1621" y="1777"/>
                      <a:pt x="1626" y="1748"/>
                      <a:pt x="1632" y="1720"/>
                    </a:cubicBezTo>
                    <a:cubicBezTo>
                      <a:pt x="1676" y="1709"/>
                      <a:pt x="1723" y="1703"/>
                      <a:pt x="1768" y="1703"/>
                    </a:cubicBezTo>
                    <a:cubicBezTo>
                      <a:pt x="1833" y="1703"/>
                      <a:pt x="1898" y="1715"/>
                      <a:pt x="1955" y="1741"/>
                    </a:cubicBezTo>
                    <a:cubicBezTo>
                      <a:pt x="1957" y="1742"/>
                      <a:pt x="1959" y="1742"/>
                      <a:pt x="1961" y="1742"/>
                    </a:cubicBezTo>
                    <a:cubicBezTo>
                      <a:pt x="1980" y="1742"/>
                      <a:pt x="2001" y="1707"/>
                      <a:pt x="1978" y="1694"/>
                    </a:cubicBezTo>
                    <a:cubicBezTo>
                      <a:pt x="1913" y="1656"/>
                      <a:pt x="1836" y="1640"/>
                      <a:pt x="1759" y="1640"/>
                    </a:cubicBezTo>
                    <a:cubicBezTo>
                      <a:pt x="1719" y="1640"/>
                      <a:pt x="1678" y="1644"/>
                      <a:pt x="1638" y="1653"/>
                    </a:cubicBezTo>
                    <a:lnTo>
                      <a:pt x="1638" y="1638"/>
                    </a:lnTo>
                    <a:cubicBezTo>
                      <a:pt x="1683" y="1623"/>
                      <a:pt x="1731" y="1611"/>
                      <a:pt x="1780" y="1611"/>
                    </a:cubicBezTo>
                    <a:close/>
                    <a:moveTo>
                      <a:pt x="1630" y="1281"/>
                    </a:moveTo>
                    <a:lnTo>
                      <a:pt x="1630" y="1281"/>
                    </a:lnTo>
                    <a:cubicBezTo>
                      <a:pt x="1626" y="1295"/>
                      <a:pt x="1621" y="1309"/>
                      <a:pt x="1619" y="1325"/>
                    </a:cubicBezTo>
                    <a:cubicBezTo>
                      <a:pt x="1618" y="1329"/>
                      <a:pt x="1618" y="1335"/>
                      <a:pt x="1618" y="1339"/>
                    </a:cubicBezTo>
                    <a:cubicBezTo>
                      <a:pt x="1612" y="1342"/>
                      <a:pt x="1610" y="1345"/>
                      <a:pt x="1604" y="1349"/>
                    </a:cubicBezTo>
                    <a:cubicBezTo>
                      <a:pt x="1589" y="1350"/>
                      <a:pt x="1572" y="1350"/>
                      <a:pt x="1557" y="1353"/>
                    </a:cubicBezTo>
                    <a:cubicBezTo>
                      <a:pt x="1418" y="1376"/>
                      <a:pt x="1293" y="1457"/>
                      <a:pt x="1193" y="1561"/>
                    </a:cubicBezTo>
                    <a:cubicBezTo>
                      <a:pt x="1093" y="1664"/>
                      <a:pt x="1040" y="1801"/>
                      <a:pt x="1029" y="1946"/>
                    </a:cubicBezTo>
                    <a:cubicBezTo>
                      <a:pt x="1027" y="1960"/>
                      <a:pt x="1027" y="1975"/>
                      <a:pt x="1027" y="1989"/>
                    </a:cubicBezTo>
                    <a:cubicBezTo>
                      <a:pt x="1008" y="2005"/>
                      <a:pt x="986" y="2023"/>
                      <a:pt x="971" y="2044"/>
                    </a:cubicBezTo>
                    <a:cubicBezTo>
                      <a:pt x="959" y="2059"/>
                      <a:pt x="952" y="2077"/>
                      <a:pt x="943" y="2093"/>
                    </a:cubicBezTo>
                    <a:cubicBezTo>
                      <a:pt x="937" y="2071"/>
                      <a:pt x="931" y="2049"/>
                      <a:pt x="926" y="2027"/>
                    </a:cubicBezTo>
                    <a:cubicBezTo>
                      <a:pt x="943" y="1954"/>
                      <a:pt x="970" y="1884"/>
                      <a:pt x="998" y="1817"/>
                    </a:cubicBezTo>
                    <a:cubicBezTo>
                      <a:pt x="1026" y="1755"/>
                      <a:pt x="1055" y="1691"/>
                      <a:pt x="1091" y="1629"/>
                    </a:cubicBezTo>
                    <a:cubicBezTo>
                      <a:pt x="1129" y="1595"/>
                      <a:pt x="1166" y="1562"/>
                      <a:pt x="1204" y="1529"/>
                    </a:cubicBezTo>
                    <a:cubicBezTo>
                      <a:pt x="1294" y="1444"/>
                      <a:pt x="1391" y="1342"/>
                      <a:pt x="1521" y="1291"/>
                    </a:cubicBezTo>
                    <a:cubicBezTo>
                      <a:pt x="1557" y="1285"/>
                      <a:pt x="1593" y="1284"/>
                      <a:pt x="1630" y="1281"/>
                    </a:cubicBezTo>
                    <a:close/>
                    <a:moveTo>
                      <a:pt x="1135" y="607"/>
                    </a:moveTo>
                    <a:cubicBezTo>
                      <a:pt x="1005" y="695"/>
                      <a:pt x="924" y="816"/>
                      <a:pt x="861" y="941"/>
                    </a:cubicBezTo>
                    <a:cubicBezTo>
                      <a:pt x="737" y="1017"/>
                      <a:pt x="627" y="1116"/>
                      <a:pt x="547" y="1240"/>
                    </a:cubicBezTo>
                    <a:cubicBezTo>
                      <a:pt x="423" y="1434"/>
                      <a:pt x="396" y="1651"/>
                      <a:pt x="401" y="1859"/>
                    </a:cubicBezTo>
                    <a:cubicBezTo>
                      <a:pt x="382" y="1939"/>
                      <a:pt x="375" y="2022"/>
                      <a:pt x="386" y="2106"/>
                    </a:cubicBezTo>
                    <a:cubicBezTo>
                      <a:pt x="378" y="2064"/>
                      <a:pt x="368" y="2023"/>
                      <a:pt x="361" y="1980"/>
                    </a:cubicBezTo>
                    <a:cubicBezTo>
                      <a:pt x="319" y="1698"/>
                      <a:pt x="305" y="1384"/>
                      <a:pt x="456" y="1113"/>
                    </a:cubicBezTo>
                    <a:cubicBezTo>
                      <a:pt x="594" y="867"/>
                      <a:pt x="842" y="688"/>
                      <a:pt x="1114" y="612"/>
                    </a:cubicBezTo>
                    <a:lnTo>
                      <a:pt x="1135" y="607"/>
                    </a:lnTo>
                    <a:close/>
                    <a:moveTo>
                      <a:pt x="1026" y="2067"/>
                    </a:moveTo>
                    <a:cubicBezTo>
                      <a:pt x="1029" y="2150"/>
                      <a:pt x="1049" y="2234"/>
                      <a:pt x="1091" y="2305"/>
                    </a:cubicBezTo>
                    <a:cubicBezTo>
                      <a:pt x="1082" y="2311"/>
                      <a:pt x="1076" y="2313"/>
                      <a:pt x="1067" y="2316"/>
                    </a:cubicBezTo>
                    <a:cubicBezTo>
                      <a:pt x="1036" y="2282"/>
                      <a:pt x="1008" y="2243"/>
                      <a:pt x="987" y="2202"/>
                    </a:cubicBezTo>
                    <a:lnTo>
                      <a:pt x="987" y="2181"/>
                    </a:lnTo>
                    <a:cubicBezTo>
                      <a:pt x="992" y="2151"/>
                      <a:pt x="1004" y="2108"/>
                      <a:pt x="1026" y="2067"/>
                    </a:cubicBezTo>
                    <a:close/>
                    <a:moveTo>
                      <a:pt x="1610" y="375"/>
                    </a:moveTo>
                    <a:cubicBezTo>
                      <a:pt x="1718" y="375"/>
                      <a:pt x="1825" y="385"/>
                      <a:pt x="1929" y="409"/>
                    </a:cubicBezTo>
                    <a:cubicBezTo>
                      <a:pt x="2060" y="440"/>
                      <a:pt x="2203" y="454"/>
                      <a:pt x="2325" y="523"/>
                    </a:cubicBezTo>
                    <a:cubicBezTo>
                      <a:pt x="2364" y="545"/>
                      <a:pt x="2398" y="571"/>
                      <a:pt x="2432" y="600"/>
                    </a:cubicBezTo>
                    <a:cubicBezTo>
                      <a:pt x="2368" y="588"/>
                      <a:pt x="2300" y="579"/>
                      <a:pt x="2234" y="572"/>
                    </a:cubicBezTo>
                    <a:cubicBezTo>
                      <a:pt x="2026" y="510"/>
                      <a:pt x="1812" y="469"/>
                      <a:pt x="1591" y="469"/>
                    </a:cubicBezTo>
                    <a:cubicBezTo>
                      <a:pt x="1584" y="469"/>
                      <a:pt x="1577" y="469"/>
                      <a:pt x="1570" y="469"/>
                    </a:cubicBezTo>
                    <a:cubicBezTo>
                      <a:pt x="1242" y="475"/>
                      <a:pt x="905" y="585"/>
                      <a:pt x="654" y="806"/>
                    </a:cubicBezTo>
                    <a:cubicBezTo>
                      <a:pt x="389" y="1032"/>
                      <a:pt x="286" y="1382"/>
                      <a:pt x="292" y="1695"/>
                    </a:cubicBezTo>
                    <a:cubicBezTo>
                      <a:pt x="294" y="1909"/>
                      <a:pt x="348" y="2132"/>
                      <a:pt x="394" y="2342"/>
                    </a:cubicBezTo>
                    <a:cubicBezTo>
                      <a:pt x="310" y="2265"/>
                      <a:pt x="239" y="2169"/>
                      <a:pt x="202" y="2063"/>
                    </a:cubicBezTo>
                    <a:cubicBezTo>
                      <a:pt x="140" y="1887"/>
                      <a:pt x="182" y="1705"/>
                      <a:pt x="210" y="1543"/>
                    </a:cubicBezTo>
                    <a:cubicBezTo>
                      <a:pt x="237" y="1378"/>
                      <a:pt x="286" y="1214"/>
                      <a:pt x="372" y="1069"/>
                    </a:cubicBezTo>
                    <a:cubicBezTo>
                      <a:pt x="456" y="928"/>
                      <a:pt x="561" y="794"/>
                      <a:pt x="689" y="689"/>
                    </a:cubicBezTo>
                    <a:cubicBezTo>
                      <a:pt x="800" y="594"/>
                      <a:pt x="915" y="498"/>
                      <a:pt x="1048" y="436"/>
                    </a:cubicBezTo>
                    <a:cubicBezTo>
                      <a:pt x="1063" y="429"/>
                      <a:pt x="1078" y="421"/>
                      <a:pt x="1095" y="414"/>
                    </a:cubicBezTo>
                    <a:cubicBezTo>
                      <a:pt x="1183" y="382"/>
                      <a:pt x="1276" y="378"/>
                      <a:pt x="1366" y="378"/>
                    </a:cubicBezTo>
                    <a:cubicBezTo>
                      <a:pt x="1391" y="378"/>
                      <a:pt x="1416" y="379"/>
                      <a:pt x="1441" y="379"/>
                    </a:cubicBezTo>
                    <a:cubicBezTo>
                      <a:pt x="1468" y="379"/>
                      <a:pt x="1494" y="378"/>
                      <a:pt x="1520" y="377"/>
                    </a:cubicBezTo>
                    <a:cubicBezTo>
                      <a:pt x="1550" y="376"/>
                      <a:pt x="1580" y="375"/>
                      <a:pt x="1610" y="375"/>
                    </a:cubicBezTo>
                    <a:close/>
                    <a:moveTo>
                      <a:pt x="1091" y="2342"/>
                    </a:moveTo>
                    <a:lnTo>
                      <a:pt x="1091" y="2342"/>
                    </a:lnTo>
                    <a:cubicBezTo>
                      <a:pt x="1103" y="2352"/>
                      <a:pt x="1114" y="2362"/>
                      <a:pt x="1124" y="2373"/>
                    </a:cubicBezTo>
                    <a:lnTo>
                      <a:pt x="1135" y="2388"/>
                    </a:lnTo>
                    <a:cubicBezTo>
                      <a:pt x="1118" y="2374"/>
                      <a:pt x="1104" y="2357"/>
                      <a:pt x="1091" y="2342"/>
                    </a:cubicBezTo>
                    <a:close/>
                    <a:moveTo>
                      <a:pt x="403" y="2192"/>
                    </a:moveTo>
                    <a:lnTo>
                      <a:pt x="403" y="2192"/>
                    </a:lnTo>
                    <a:cubicBezTo>
                      <a:pt x="412" y="2227"/>
                      <a:pt x="426" y="2261"/>
                      <a:pt x="442" y="2291"/>
                    </a:cubicBezTo>
                    <a:cubicBezTo>
                      <a:pt x="447" y="2326"/>
                      <a:pt x="451" y="2359"/>
                      <a:pt x="456" y="2393"/>
                    </a:cubicBezTo>
                    <a:cubicBezTo>
                      <a:pt x="449" y="2388"/>
                      <a:pt x="442" y="2385"/>
                      <a:pt x="436" y="2381"/>
                    </a:cubicBezTo>
                    <a:cubicBezTo>
                      <a:pt x="423" y="2318"/>
                      <a:pt x="415" y="2254"/>
                      <a:pt x="403" y="2192"/>
                    </a:cubicBezTo>
                    <a:close/>
                    <a:moveTo>
                      <a:pt x="2749" y="2238"/>
                    </a:moveTo>
                    <a:cubicBezTo>
                      <a:pt x="2749" y="2276"/>
                      <a:pt x="2745" y="2312"/>
                      <a:pt x="2738" y="2351"/>
                    </a:cubicBezTo>
                    <a:cubicBezTo>
                      <a:pt x="2716" y="2364"/>
                      <a:pt x="2697" y="2375"/>
                      <a:pt x="2673" y="2388"/>
                    </a:cubicBezTo>
                    <a:cubicBezTo>
                      <a:pt x="2654" y="2396"/>
                      <a:pt x="2636" y="2403"/>
                      <a:pt x="2616" y="2412"/>
                    </a:cubicBezTo>
                    <a:cubicBezTo>
                      <a:pt x="2611" y="2414"/>
                      <a:pt x="2607" y="2415"/>
                      <a:pt x="2603" y="2417"/>
                    </a:cubicBezTo>
                    <a:cubicBezTo>
                      <a:pt x="2604" y="2415"/>
                      <a:pt x="2607" y="2414"/>
                      <a:pt x="2609" y="2414"/>
                    </a:cubicBezTo>
                    <a:cubicBezTo>
                      <a:pt x="2661" y="2364"/>
                      <a:pt x="2709" y="2304"/>
                      <a:pt x="2749" y="2238"/>
                    </a:cubicBezTo>
                    <a:close/>
                    <a:moveTo>
                      <a:pt x="2084" y="1853"/>
                    </a:moveTo>
                    <a:cubicBezTo>
                      <a:pt x="2122" y="1853"/>
                      <a:pt x="2159" y="1861"/>
                      <a:pt x="2192" y="1874"/>
                    </a:cubicBezTo>
                    <a:cubicBezTo>
                      <a:pt x="2212" y="1920"/>
                      <a:pt x="2225" y="1967"/>
                      <a:pt x="2229" y="2011"/>
                    </a:cubicBezTo>
                    <a:cubicBezTo>
                      <a:pt x="2240" y="2099"/>
                      <a:pt x="2205" y="2194"/>
                      <a:pt x="2163" y="2273"/>
                    </a:cubicBezTo>
                    <a:cubicBezTo>
                      <a:pt x="2127" y="2341"/>
                      <a:pt x="2072" y="2393"/>
                      <a:pt x="2011" y="2430"/>
                    </a:cubicBezTo>
                    <a:cubicBezTo>
                      <a:pt x="1996" y="2430"/>
                      <a:pt x="1981" y="2429"/>
                      <a:pt x="1963" y="2429"/>
                    </a:cubicBezTo>
                    <a:cubicBezTo>
                      <a:pt x="1971" y="2417"/>
                      <a:pt x="1978" y="2403"/>
                      <a:pt x="1988" y="2393"/>
                    </a:cubicBezTo>
                    <a:cubicBezTo>
                      <a:pt x="2020" y="2353"/>
                      <a:pt x="2060" y="2308"/>
                      <a:pt x="2077" y="2251"/>
                    </a:cubicBezTo>
                    <a:cubicBezTo>
                      <a:pt x="2094" y="2198"/>
                      <a:pt x="2108" y="2122"/>
                      <a:pt x="2091" y="2053"/>
                    </a:cubicBezTo>
                    <a:cubicBezTo>
                      <a:pt x="2082" y="2016"/>
                      <a:pt x="2060" y="1983"/>
                      <a:pt x="2033" y="1957"/>
                    </a:cubicBezTo>
                    <a:cubicBezTo>
                      <a:pt x="2011" y="1935"/>
                      <a:pt x="1988" y="1916"/>
                      <a:pt x="1963" y="1898"/>
                    </a:cubicBezTo>
                    <a:cubicBezTo>
                      <a:pt x="1958" y="1894"/>
                      <a:pt x="1955" y="1892"/>
                      <a:pt x="1949" y="1888"/>
                    </a:cubicBezTo>
                    <a:cubicBezTo>
                      <a:pt x="1992" y="1864"/>
                      <a:pt x="2039" y="1853"/>
                      <a:pt x="2084" y="1853"/>
                    </a:cubicBezTo>
                    <a:close/>
                    <a:moveTo>
                      <a:pt x="209" y="2250"/>
                    </a:moveTo>
                    <a:lnTo>
                      <a:pt x="209" y="2250"/>
                    </a:lnTo>
                    <a:cubicBezTo>
                      <a:pt x="226" y="2276"/>
                      <a:pt x="240" y="2302"/>
                      <a:pt x="261" y="2326"/>
                    </a:cubicBezTo>
                    <a:cubicBezTo>
                      <a:pt x="309" y="2379"/>
                      <a:pt x="361" y="2418"/>
                      <a:pt x="419" y="2451"/>
                    </a:cubicBezTo>
                    <a:cubicBezTo>
                      <a:pt x="422" y="2470"/>
                      <a:pt x="427" y="2490"/>
                      <a:pt x="430" y="2506"/>
                    </a:cubicBezTo>
                    <a:cubicBezTo>
                      <a:pt x="429" y="2503"/>
                      <a:pt x="423" y="2502"/>
                      <a:pt x="422" y="2499"/>
                    </a:cubicBezTo>
                    <a:cubicBezTo>
                      <a:pt x="414" y="2477"/>
                      <a:pt x="405" y="2455"/>
                      <a:pt x="386" y="2437"/>
                    </a:cubicBezTo>
                    <a:cubicBezTo>
                      <a:pt x="367" y="2418"/>
                      <a:pt x="320" y="2407"/>
                      <a:pt x="303" y="2382"/>
                    </a:cubicBezTo>
                    <a:cubicBezTo>
                      <a:pt x="286" y="2362"/>
                      <a:pt x="265" y="2335"/>
                      <a:pt x="242" y="2308"/>
                    </a:cubicBezTo>
                    <a:cubicBezTo>
                      <a:pt x="228" y="2291"/>
                      <a:pt x="207" y="2271"/>
                      <a:pt x="209" y="2250"/>
                    </a:cubicBezTo>
                    <a:close/>
                    <a:moveTo>
                      <a:pt x="451" y="2469"/>
                    </a:moveTo>
                    <a:lnTo>
                      <a:pt x="451" y="2469"/>
                    </a:lnTo>
                    <a:cubicBezTo>
                      <a:pt x="458" y="2472"/>
                      <a:pt x="463" y="2476"/>
                      <a:pt x="470" y="2479"/>
                    </a:cubicBezTo>
                    <a:cubicBezTo>
                      <a:pt x="484" y="2554"/>
                      <a:pt x="503" y="2629"/>
                      <a:pt x="526" y="2704"/>
                    </a:cubicBezTo>
                    <a:cubicBezTo>
                      <a:pt x="518" y="2699"/>
                      <a:pt x="511" y="2695"/>
                      <a:pt x="506" y="2686"/>
                    </a:cubicBezTo>
                    <a:cubicBezTo>
                      <a:pt x="495" y="2666"/>
                      <a:pt x="496" y="2637"/>
                      <a:pt x="488" y="2615"/>
                    </a:cubicBezTo>
                    <a:cubicBezTo>
                      <a:pt x="478" y="2593"/>
                      <a:pt x="478" y="2568"/>
                      <a:pt x="471" y="2547"/>
                    </a:cubicBezTo>
                    <a:cubicBezTo>
                      <a:pt x="469" y="2540"/>
                      <a:pt x="462" y="2535"/>
                      <a:pt x="456" y="2531"/>
                    </a:cubicBezTo>
                    <a:cubicBezTo>
                      <a:pt x="458" y="2528"/>
                      <a:pt x="463" y="2528"/>
                      <a:pt x="462" y="2527"/>
                    </a:cubicBezTo>
                    <a:cubicBezTo>
                      <a:pt x="460" y="2506"/>
                      <a:pt x="455" y="2490"/>
                      <a:pt x="451" y="2469"/>
                    </a:cubicBezTo>
                    <a:close/>
                    <a:moveTo>
                      <a:pt x="1523" y="2897"/>
                    </a:moveTo>
                    <a:cubicBezTo>
                      <a:pt x="1638" y="2929"/>
                      <a:pt x="1756" y="2944"/>
                      <a:pt x="1872" y="2944"/>
                    </a:cubicBezTo>
                    <a:cubicBezTo>
                      <a:pt x="1882" y="2944"/>
                      <a:pt x="1892" y="2944"/>
                      <a:pt x="1901" y="2944"/>
                    </a:cubicBezTo>
                    <a:cubicBezTo>
                      <a:pt x="1929" y="2942"/>
                      <a:pt x="1956" y="2938"/>
                      <a:pt x="1984" y="2937"/>
                    </a:cubicBezTo>
                    <a:cubicBezTo>
                      <a:pt x="1985" y="2937"/>
                      <a:pt x="1985" y="2938"/>
                      <a:pt x="1985" y="2938"/>
                    </a:cubicBezTo>
                    <a:cubicBezTo>
                      <a:pt x="2026" y="2959"/>
                      <a:pt x="2068" y="3006"/>
                      <a:pt x="2113" y="3022"/>
                    </a:cubicBezTo>
                    <a:cubicBezTo>
                      <a:pt x="2128" y="3029"/>
                      <a:pt x="2142" y="3029"/>
                      <a:pt x="2157" y="3029"/>
                    </a:cubicBezTo>
                    <a:cubicBezTo>
                      <a:pt x="2146" y="3030"/>
                      <a:pt x="2134" y="3030"/>
                      <a:pt x="2123" y="3030"/>
                    </a:cubicBezTo>
                    <a:cubicBezTo>
                      <a:pt x="2021" y="3030"/>
                      <a:pt x="1910" y="3004"/>
                      <a:pt x="1795" y="2979"/>
                    </a:cubicBezTo>
                    <a:cubicBezTo>
                      <a:pt x="1700" y="2959"/>
                      <a:pt x="1611" y="2930"/>
                      <a:pt x="1523" y="2897"/>
                    </a:cubicBezTo>
                    <a:close/>
                    <a:moveTo>
                      <a:pt x="2808" y="3286"/>
                    </a:moveTo>
                    <a:cubicBezTo>
                      <a:pt x="2807" y="3289"/>
                      <a:pt x="2807" y="3293"/>
                      <a:pt x="2804" y="3295"/>
                    </a:cubicBezTo>
                    <a:cubicBezTo>
                      <a:pt x="2785" y="3317"/>
                      <a:pt x="2763" y="3335"/>
                      <a:pt x="2739" y="3350"/>
                    </a:cubicBezTo>
                    <a:cubicBezTo>
                      <a:pt x="2733" y="3353"/>
                      <a:pt x="2726" y="3354"/>
                      <a:pt x="2719" y="3354"/>
                    </a:cubicBezTo>
                    <a:cubicBezTo>
                      <a:pt x="2715" y="3354"/>
                      <a:pt x="2709" y="3354"/>
                      <a:pt x="2704" y="3352"/>
                    </a:cubicBezTo>
                    <a:cubicBezTo>
                      <a:pt x="2738" y="3332"/>
                      <a:pt x="2774" y="3308"/>
                      <a:pt x="2808" y="3286"/>
                    </a:cubicBezTo>
                    <a:close/>
                    <a:moveTo>
                      <a:pt x="1832" y="1"/>
                    </a:moveTo>
                    <a:cubicBezTo>
                      <a:pt x="1824" y="1"/>
                      <a:pt x="1816" y="1"/>
                      <a:pt x="1808" y="3"/>
                    </a:cubicBezTo>
                    <a:cubicBezTo>
                      <a:pt x="1766" y="10"/>
                      <a:pt x="1731" y="33"/>
                      <a:pt x="1695" y="55"/>
                    </a:cubicBezTo>
                    <a:cubicBezTo>
                      <a:pt x="1652" y="72"/>
                      <a:pt x="1608" y="92"/>
                      <a:pt x="1565" y="106"/>
                    </a:cubicBezTo>
                    <a:cubicBezTo>
                      <a:pt x="1526" y="120"/>
                      <a:pt x="1488" y="136"/>
                      <a:pt x="1450" y="157"/>
                    </a:cubicBezTo>
                    <a:cubicBezTo>
                      <a:pt x="1418" y="161"/>
                      <a:pt x="1384" y="165"/>
                      <a:pt x="1351" y="172"/>
                    </a:cubicBezTo>
                    <a:cubicBezTo>
                      <a:pt x="1172" y="208"/>
                      <a:pt x="1008" y="297"/>
                      <a:pt x="857" y="388"/>
                    </a:cubicBezTo>
                    <a:cubicBezTo>
                      <a:pt x="704" y="480"/>
                      <a:pt x="554" y="585"/>
                      <a:pt x="436" y="724"/>
                    </a:cubicBezTo>
                    <a:cubicBezTo>
                      <a:pt x="317" y="861"/>
                      <a:pt x="211" y="1013"/>
                      <a:pt x="145" y="1185"/>
                    </a:cubicBezTo>
                    <a:cubicBezTo>
                      <a:pt x="78" y="1357"/>
                      <a:pt x="63" y="1544"/>
                      <a:pt x="64" y="1730"/>
                    </a:cubicBezTo>
                    <a:cubicBezTo>
                      <a:pt x="65" y="1901"/>
                      <a:pt x="104" y="2084"/>
                      <a:pt x="202" y="2242"/>
                    </a:cubicBezTo>
                    <a:cubicBezTo>
                      <a:pt x="189" y="2246"/>
                      <a:pt x="184" y="2253"/>
                      <a:pt x="181" y="2260"/>
                    </a:cubicBezTo>
                    <a:cubicBezTo>
                      <a:pt x="153" y="2210"/>
                      <a:pt x="126" y="2159"/>
                      <a:pt x="100" y="2106"/>
                    </a:cubicBezTo>
                    <a:cubicBezTo>
                      <a:pt x="71" y="2046"/>
                      <a:pt x="32" y="1975"/>
                      <a:pt x="56" y="1909"/>
                    </a:cubicBezTo>
                    <a:cubicBezTo>
                      <a:pt x="56" y="1907"/>
                      <a:pt x="51" y="1907"/>
                      <a:pt x="44" y="1907"/>
                    </a:cubicBezTo>
                    <a:cubicBezTo>
                      <a:pt x="38" y="1907"/>
                      <a:pt x="32" y="1907"/>
                      <a:pt x="31" y="1909"/>
                    </a:cubicBezTo>
                    <a:cubicBezTo>
                      <a:pt x="1" y="1957"/>
                      <a:pt x="12" y="2004"/>
                      <a:pt x="28" y="2049"/>
                    </a:cubicBezTo>
                    <a:cubicBezTo>
                      <a:pt x="53" y="2119"/>
                      <a:pt x="107" y="2180"/>
                      <a:pt x="131" y="2245"/>
                    </a:cubicBezTo>
                    <a:cubicBezTo>
                      <a:pt x="153" y="2305"/>
                      <a:pt x="182" y="2363"/>
                      <a:pt x="217" y="2417"/>
                    </a:cubicBezTo>
                    <a:cubicBezTo>
                      <a:pt x="251" y="2476"/>
                      <a:pt x="283" y="2528"/>
                      <a:pt x="313" y="2582"/>
                    </a:cubicBezTo>
                    <a:lnTo>
                      <a:pt x="313" y="2583"/>
                    </a:lnTo>
                    <a:cubicBezTo>
                      <a:pt x="313" y="2589"/>
                      <a:pt x="312" y="2593"/>
                      <a:pt x="313" y="2597"/>
                    </a:cubicBezTo>
                    <a:cubicBezTo>
                      <a:pt x="320" y="2622"/>
                      <a:pt x="334" y="2642"/>
                      <a:pt x="341" y="2668"/>
                    </a:cubicBezTo>
                    <a:cubicBezTo>
                      <a:pt x="348" y="2706"/>
                      <a:pt x="354" y="2746"/>
                      <a:pt x="375" y="2776"/>
                    </a:cubicBezTo>
                    <a:cubicBezTo>
                      <a:pt x="389" y="2799"/>
                      <a:pt x="404" y="2821"/>
                      <a:pt x="420" y="2842"/>
                    </a:cubicBezTo>
                    <a:cubicBezTo>
                      <a:pt x="412" y="2857"/>
                      <a:pt x="400" y="2896"/>
                      <a:pt x="409" y="2916"/>
                    </a:cubicBezTo>
                    <a:cubicBezTo>
                      <a:pt x="423" y="2940"/>
                      <a:pt x="441" y="2960"/>
                      <a:pt x="456" y="2985"/>
                    </a:cubicBezTo>
                    <a:cubicBezTo>
                      <a:pt x="471" y="3007"/>
                      <a:pt x="511" y="3001"/>
                      <a:pt x="529" y="3021"/>
                    </a:cubicBezTo>
                    <a:cubicBezTo>
                      <a:pt x="546" y="3041"/>
                      <a:pt x="551" y="3081"/>
                      <a:pt x="570" y="3102"/>
                    </a:cubicBezTo>
                    <a:cubicBezTo>
                      <a:pt x="591" y="3121"/>
                      <a:pt x="615" y="3131"/>
                      <a:pt x="637" y="3149"/>
                    </a:cubicBezTo>
                    <a:cubicBezTo>
                      <a:pt x="657" y="3165"/>
                      <a:pt x="671" y="3197"/>
                      <a:pt x="696" y="3212"/>
                    </a:cubicBezTo>
                    <a:cubicBezTo>
                      <a:pt x="718" y="3226"/>
                      <a:pt x="751" y="3222"/>
                      <a:pt x="774" y="3234"/>
                    </a:cubicBezTo>
                    <a:lnTo>
                      <a:pt x="791" y="3240"/>
                    </a:lnTo>
                    <a:cubicBezTo>
                      <a:pt x="822" y="3284"/>
                      <a:pt x="846" y="3350"/>
                      <a:pt x="891" y="3383"/>
                    </a:cubicBezTo>
                    <a:cubicBezTo>
                      <a:pt x="943" y="3420"/>
                      <a:pt x="1000" y="3452"/>
                      <a:pt x="1056" y="3483"/>
                    </a:cubicBezTo>
                    <a:cubicBezTo>
                      <a:pt x="1115" y="3515"/>
                      <a:pt x="1186" y="3509"/>
                      <a:pt x="1246" y="3531"/>
                    </a:cubicBezTo>
                    <a:cubicBezTo>
                      <a:pt x="1304" y="3557"/>
                      <a:pt x="1363" y="3597"/>
                      <a:pt x="1426" y="3615"/>
                    </a:cubicBezTo>
                    <a:cubicBezTo>
                      <a:pt x="1490" y="3629"/>
                      <a:pt x="1556" y="3637"/>
                      <a:pt x="1621" y="3641"/>
                    </a:cubicBezTo>
                    <a:cubicBezTo>
                      <a:pt x="1687" y="3650"/>
                      <a:pt x="1751" y="3672"/>
                      <a:pt x="1819" y="3672"/>
                    </a:cubicBezTo>
                    <a:cubicBezTo>
                      <a:pt x="1886" y="3668"/>
                      <a:pt x="1949" y="3648"/>
                      <a:pt x="2015" y="3639"/>
                    </a:cubicBezTo>
                    <a:cubicBezTo>
                      <a:pt x="2080" y="3632"/>
                      <a:pt x="2142" y="3606"/>
                      <a:pt x="2205" y="3591"/>
                    </a:cubicBezTo>
                    <a:cubicBezTo>
                      <a:pt x="2270" y="3575"/>
                      <a:pt x="2343" y="3592"/>
                      <a:pt x="2408" y="3570"/>
                    </a:cubicBezTo>
                    <a:cubicBezTo>
                      <a:pt x="2483" y="3542"/>
                      <a:pt x="2536" y="3467"/>
                      <a:pt x="2600" y="3424"/>
                    </a:cubicBezTo>
                    <a:cubicBezTo>
                      <a:pt x="2607" y="3437"/>
                      <a:pt x="2616" y="3452"/>
                      <a:pt x="2618" y="3452"/>
                    </a:cubicBezTo>
                    <a:cubicBezTo>
                      <a:pt x="2618" y="3452"/>
                      <a:pt x="2618" y="3452"/>
                      <a:pt x="2618" y="3452"/>
                    </a:cubicBezTo>
                    <a:cubicBezTo>
                      <a:pt x="2638" y="3434"/>
                      <a:pt x="2649" y="3406"/>
                      <a:pt x="2676" y="3405"/>
                    </a:cubicBezTo>
                    <a:cubicBezTo>
                      <a:pt x="2677" y="3405"/>
                      <a:pt x="2678" y="3405"/>
                      <a:pt x="2679" y="3405"/>
                    </a:cubicBezTo>
                    <a:cubicBezTo>
                      <a:pt x="2706" y="3405"/>
                      <a:pt x="2746" y="3424"/>
                      <a:pt x="2777" y="3427"/>
                    </a:cubicBezTo>
                    <a:cubicBezTo>
                      <a:pt x="2810" y="3431"/>
                      <a:pt x="2856" y="3454"/>
                      <a:pt x="2889" y="3454"/>
                    </a:cubicBezTo>
                    <a:cubicBezTo>
                      <a:pt x="2921" y="3454"/>
                      <a:pt x="2939" y="3434"/>
                      <a:pt x="2965" y="3425"/>
                    </a:cubicBezTo>
                    <a:cubicBezTo>
                      <a:pt x="2993" y="3414"/>
                      <a:pt x="3006" y="3387"/>
                      <a:pt x="3031" y="3374"/>
                    </a:cubicBezTo>
                    <a:cubicBezTo>
                      <a:pt x="3057" y="3363"/>
                      <a:pt x="3097" y="3365"/>
                      <a:pt x="3121" y="3347"/>
                    </a:cubicBezTo>
                    <a:cubicBezTo>
                      <a:pt x="3145" y="3330"/>
                      <a:pt x="3181" y="3329"/>
                      <a:pt x="3203" y="3308"/>
                    </a:cubicBezTo>
                    <a:cubicBezTo>
                      <a:pt x="3227" y="3289"/>
                      <a:pt x="3221" y="3242"/>
                      <a:pt x="3240" y="3222"/>
                    </a:cubicBezTo>
                    <a:lnTo>
                      <a:pt x="3298" y="3158"/>
                    </a:lnTo>
                    <a:cubicBezTo>
                      <a:pt x="3317" y="3138"/>
                      <a:pt x="3350" y="3128"/>
                      <a:pt x="3368" y="3105"/>
                    </a:cubicBezTo>
                    <a:cubicBezTo>
                      <a:pt x="3389" y="3084"/>
                      <a:pt x="3416" y="3070"/>
                      <a:pt x="3436" y="3048"/>
                    </a:cubicBezTo>
                    <a:cubicBezTo>
                      <a:pt x="3455" y="3026"/>
                      <a:pt x="3478" y="3008"/>
                      <a:pt x="3496" y="2985"/>
                    </a:cubicBezTo>
                    <a:cubicBezTo>
                      <a:pt x="3513" y="2960"/>
                      <a:pt x="3511" y="2926"/>
                      <a:pt x="3532" y="2904"/>
                    </a:cubicBezTo>
                    <a:cubicBezTo>
                      <a:pt x="3551" y="2882"/>
                      <a:pt x="3582" y="2868"/>
                      <a:pt x="3602" y="2845"/>
                    </a:cubicBezTo>
                    <a:cubicBezTo>
                      <a:pt x="3622" y="2823"/>
                      <a:pt x="3649" y="2803"/>
                      <a:pt x="3667" y="2780"/>
                    </a:cubicBezTo>
                    <a:cubicBezTo>
                      <a:pt x="3685" y="2755"/>
                      <a:pt x="3678" y="2719"/>
                      <a:pt x="3690" y="2692"/>
                    </a:cubicBezTo>
                    <a:cubicBezTo>
                      <a:pt x="3704" y="2663"/>
                      <a:pt x="3719" y="2634"/>
                      <a:pt x="3722" y="2600"/>
                    </a:cubicBezTo>
                    <a:cubicBezTo>
                      <a:pt x="3723" y="2565"/>
                      <a:pt x="3699" y="2520"/>
                      <a:pt x="3697" y="2485"/>
                    </a:cubicBezTo>
                    <a:cubicBezTo>
                      <a:pt x="3696" y="2450"/>
                      <a:pt x="3692" y="2415"/>
                      <a:pt x="3683" y="2379"/>
                    </a:cubicBezTo>
                    <a:cubicBezTo>
                      <a:pt x="3677" y="2348"/>
                      <a:pt x="3656" y="2311"/>
                      <a:pt x="3692" y="2293"/>
                    </a:cubicBezTo>
                    <a:cubicBezTo>
                      <a:pt x="3693" y="2293"/>
                      <a:pt x="3674" y="2286"/>
                      <a:pt x="3670" y="2286"/>
                    </a:cubicBezTo>
                    <a:cubicBezTo>
                      <a:pt x="3670" y="2286"/>
                      <a:pt x="3670" y="2286"/>
                      <a:pt x="3670" y="2286"/>
                    </a:cubicBezTo>
                    <a:cubicBezTo>
                      <a:pt x="3630" y="2293"/>
                      <a:pt x="3633" y="2312"/>
                      <a:pt x="3635" y="2334"/>
                    </a:cubicBezTo>
                    <a:cubicBezTo>
                      <a:pt x="3641" y="2367"/>
                      <a:pt x="3668" y="2407"/>
                      <a:pt x="3661" y="2436"/>
                    </a:cubicBezTo>
                    <a:cubicBezTo>
                      <a:pt x="3656" y="2463"/>
                      <a:pt x="3657" y="2492"/>
                      <a:pt x="3655" y="2521"/>
                    </a:cubicBezTo>
                    <a:cubicBezTo>
                      <a:pt x="3650" y="2551"/>
                      <a:pt x="3645" y="2579"/>
                      <a:pt x="3635" y="2604"/>
                    </a:cubicBezTo>
                    <a:cubicBezTo>
                      <a:pt x="3623" y="2630"/>
                      <a:pt x="3568" y="2635"/>
                      <a:pt x="3551" y="2657"/>
                    </a:cubicBezTo>
                    <a:cubicBezTo>
                      <a:pt x="3533" y="2679"/>
                      <a:pt x="3524" y="2706"/>
                      <a:pt x="3500" y="2725"/>
                    </a:cubicBezTo>
                    <a:cubicBezTo>
                      <a:pt x="3478" y="2744"/>
                      <a:pt x="3462" y="2766"/>
                      <a:pt x="3436" y="2783"/>
                    </a:cubicBezTo>
                    <a:cubicBezTo>
                      <a:pt x="3411" y="2801"/>
                      <a:pt x="3415" y="2835"/>
                      <a:pt x="3389" y="2851"/>
                    </a:cubicBezTo>
                    <a:cubicBezTo>
                      <a:pt x="3378" y="2860"/>
                      <a:pt x="3357" y="2860"/>
                      <a:pt x="3336" y="2860"/>
                    </a:cubicBezTo>
                    <a:cubicBezTo>
                      <a:pt x="3315" y="2860"/>
                      <a:pt x="3295" y="2860"/>
                      <a:pt x="3284" y="2868"/>
                    </a:cubicBezTo>
                    <a:cubicBezTo>
                      <a:pt x="3262" y="2885"/>
                      <a:pt x="3246" y="2897"/>
                      <a:pt x="3225" y="2912"/>
                    </a:cubicBezTo>
                    <a:cubicBezTo>
                      <a:pt x="3205" y="2926"/>
                      <a:pt x="3216" y="2964"/>
                      <a:pt x="3195" y="2978"/>
                    </a:cubicBezTo>
                    <a:cubicBezTo>
                      <a:pt x="3181" y="2986"/>
                      <a:pt x="3162" y="2989"/>
                      <a:pt x="3143" y="2995"/>
                    </a:cubicBezTo>
                    <a:cubicBezTo>
                      <a:pt x="3136" y="2990"/>
                      <a:pt x="3130" y="2987"/>
                      <a:pt x="3127" y="2987"/>
                    </a:cubicBezTo>
                    <a:cubicBezTo>
                      <a:pt x="3126" y="2987"/>
                      <a:pt x="3125" y="2987"/>
                      <a:pt x="3125" y="2988"/>
                    </a:cubicBezTo>
                    <a:cubicBezTo>
                      <a:pt x="3115" y="2999"/>
                      <a:pt x="3108" y="3008"/>
                      <a:pt x="3100" y="3021"/>
                    </a:cubicBezTo>
                    <a:cubicBezTo>
                      <a:pt x="3090" y="3030"/>
                      <a:pt x="3079" y="3043"/>
                      <a:pt x="3066" y="3051"/>
                    </a:cubicBezTo>
                    <a:cubicBezTo>
                      <a:pt x="3046" y="3065"/>
                      <a:pt x="3016" y="3068"/>
                      <a:pt x="2997" y="3081"/>
                    </a:cubicBezTo>
                    <a:cubicBezTo>
                      <a:pt x="2977" y="3095"/>
                      <a:pt x="2975" y="3124"/>
                      <a:pt x="2957" y="3138"/>
                    </a:cubicBezTo>
                    <a:cubicBezTo>
                      <a:pt x="2951" y="3143"/>
                      <a:pt x="2944" y="3151"/>
                      <a:pt x="2939" y="3160"/>
                    </a:cubicBezTo>
                    <a:cubicBezTo>
                      <a:pt x="2891" y="3178"/>
                      <a:pt x="2837" y="3189"/>
                      <a:pt x="2792" y="3207"/>
                    </a:cubicBezTo>
                    <a:cubicBezTo>
                      <a:pt x="2748" y="3219"/>
                      <a:pt x="2701" y="3222"/>
                      <a:pt x="2654" y="3227"/>
                    </a:cubicBezTo>
                    <a:cubicBezTo>
                      <a:pt x="2701" y="3205"/>
                      <a:pt x="2748" y="3182"/>
                      <a:pt x="2789" y="3147"/>
                    </a:cubicBezTo>
                    <a:cubicBezTo>
                      <a:pt x="2811" y="3129"/>
                      <a:pt x="2830" y="3109"/>
                      <a:pt x="2849" y="3085"/>
                    </a:cubicBezTo>
                    <a:cubicBezTo>
                      <a:pt x="2867" y="3077"/>
                      <a:pt x="2887" y="3069"/>
                      <a:pt x="2905" y="3058"/>
                    </a:cubicBezTo>
                    <a:cubicBezTo>
                      <a:pt x="2955" y="3028"/>
                      <a:pt x="3008" y="2995"/>
                      <a:pt x="3057" y="2959"/>
                    </a:cubicBezTo>
                    <a:cubicBezTo>
                      <a:pt x="3104" y="2919"/>
                      <a:pt x="3136" y="2865"/>
                      <a:pt x="3183" y="2824"/>
                    </a:cubicBezTo>
                    <a:cubicBezTo>
                      <a:pt x="3229" y="2785"/>
                      <a:pt x="3284" y="2751"/>
                      <a:pt x="3328" y="2706"/>
                    </a:cubicBezTo>
                    <a:cubicBezTo>
                      <a:pt x="3372" y="2662"/>
                      <a:pt x="3421" y="2616"/>
                      <a:pt x="3458" y="2562"/>
                    </a:cubicBezTo>
                    <a:cubicBezTo>
                      <a:pt x="3492" y="2512"/>
                      <a:pt x="3506" y="2448"/>
                      <a:pt x="3528" y="2390"/>
                    </a:cubicBezTo>
                    <a:cubicBezTo>
                      <a:pt x="3558" y="2353"/>
                      <a:pt x="3590" y="2318"/>
                      <a:pt x="3613" y="2273"/>
                    </a:cubicBezTo>
                    <a:cubicBezTo>
                      <a:pt x="3638" y="2228"/>
                      <a:pt x="3635" y="2170"/>
                      <a:pt x="3652" y="2121"/>
                    </a:cubicBezTo>
                    <a:cubicBezTo>
                      <a:pt x="3668" y="2066"/>
                      <a:pt x="3685" y="2009"/>
                      <a:pt x="3682" y="1950"/>
                    </a:cubicBezTo>
                    <a:cubicBezTo>
                      <a:pt x="3678" y="1892"/>
                      <a:pt x="3645" y="1832"/>
                      <a:pt x="3631" y="1777"/>
                    </a:cubicBezTo>
                    <a:cubicBezTo>
                      <a:pt x="3623" y="1735"/>
                      <a:pt x="3609" y="1698"/>
                      <a:pt x="3593" y="1660"/>
                    </a:cubicBezTo>
                    <a:cubicBezTo>
                      <a:pt x="3609" y="1585"/>
                      <a:pt x="3624" y="1510"/>
                      <a:pt x="3627" y="1433"/>
                    </a:cubicBezTo>
                    <a:cubicBezTo>
                      <a:pt x="3628" y="1342"/>
                      <a:pt x="3595" y="1255"/>
                      <a:pt x="3576" y="1171"/>
                    </a:cubicBezTo>
                    <a:cubicBezTo>
                      <a:pt x="3555" y="1076"/>
                      <a:pt x="3527" y="983"/>
                      <a:pt x="3478" y="897"/>
                    </a:cubicBezTo>
                    <a:cubicBezTo>
                      <a:pt x="3427" y="813"/>
                      <a:pt x="3349" y="750"/>
                      <a:pt x="3284" y="683"/>
                    </a:cubicBezTo>
                    <a:cubicBezTo>
                      <a:pt x="3232" y="628"/>
                      <a:pt x="3174" y="579"/>
                      <a:pt x="3114" y="538"/>
                    </a:cubicBezTo>
                    <a:cubicBezTo>
                      <a:pt x="3081" y="494"/>
                      <a:pt x="3045" y="450"/>
                      <a:pt x="3009" y="409"/>
                    </a:cubicBezTo>
                    <a:cubicBezTo>
                      <a:pt x="2968" y="365"/>
                      <a:pt x="2902" y="350"/>
                      <a:pt x="2856" y="312"/>
                    </a:cubicBezTo>
                    <a:cubicBezTo>
                      <a:pt x="2811" y="274"/>
                      <a:pt x="2774" y="216"/>
                      <a:pt x="2720" y="186"/>
                    </a:cubicBezTo>
                    <a:cubicBezTo>
                      <a:pt x="2666" y="153"/>
                      <a:pt x="2606" y="133"/>
                      <a:pt x="2549" y="109"/>
                    </a:cubicBezTo>
                    <a:cubicBezTo>
                      <a:pt x="2492" y="85"/>
                      <a:pt x="2438" y="47"/>
                      <a:pt x="2376" y="33"/>
                    </a:cubicBezTo>
                    <a:cubicBezTo>
                      <a:pt x="2314" y="16"/>
                      <a:pt x="2248" y="23"/>
                      <a:pt x="2186" y="19"/>
                    </a:cubicBezTo>
                    <a:cubicBezTo>
                      <a:pt x="2171" y="18"/>
                      <a:pt x="2157" y="17"/>
                      <a:pt x="2142" y="17"/>
                    </a:cubicBezTo>
                    <a:cubicBezTo>
                      <a:pt x="2094" y="17"/>
                      <a:pt x="2046" y="23"/>
                      <a:pt x="1999" y="23"/>
                    </a:cubicBezTo>
                    <a:cubicBezTo>
                      <a:pt x="1996" y="23"/>
                      <a:pt x="1994" y="24"/>
                      <a:pt x="1991" y="24"/>
                    </a:cubicBezTo>
                    <a:cubicBezTo>
                      <a:pt x="1940" y="24"/>
                      <a:pt x="1886" y="1"/>
                      <a:pt x="1832"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29"/>
              <p:cNvSpPr/>
              <p:nvPr/>
            </p:nvSpPr>
            <p:spPr>
              <a:xfrm>
                <a:off x="1065350" y="4177200"/>
                <a:ext cx="93225" cy="92075"/>
              </a:xfrm>
              <a:custGeom>
                <a:rect b="b" l="l" r="r" t="t"/>
                <a:pathLst>
                  <a:path extrusionOk="0" h="3683" w="3729">
                    <a:moveTo>
                      <a:pt x="1005" y="319"/>
                    </a:moveTo>
                    <a:cubicBezTo>
                      <a:pt x="1009" y="319"/>
                      <a:pt x="1014" y="319"/>
                      <a:pt x="1018" y="319"/>
                    </a:cubicBezTo>
                    <a:cubicBezTo>
                      <a:pt x="984" y="343"/>
                      <a:pt x="948" y="365"/>
                      <a:pt x="914" y="387"/>
                    </a:cubicBezTo>
                    <a:cubicBezTo>
                      <a:pt x="915" y="384"/>
                      <a:pt x="915" y="380"/>
                      <a:pt x="917" y="379"/>
                    </a:cubicBezTo>
                    <a:cubicBezTo>
                      <a:pt x="936" y="357"/>
                      <a:pt x="958" y="339"/>
                      <a:pt x="983" y="324"/>
                    </a:cubicBezTo>
                    <a:cubicBezTo>
                      <a:pt x="989" y="320"/>
                      <a:pt x="997" y="319"/>
                      <a:pt x="1005" y="319"/>
                    </a:cubicBezTo>
                    <a:close/>
                    <a:moveTo>
                      <a:pt x="1596" y="642"/>
                    </a:moveTo>
                    <a:cubicBezTo>
                      <a:pt x="1699" y="642"/>
                      <a:pt x="1810" y="669"/>
                      <a:pt x="1927" y="694"/>
                    </a:cubicBezTo>
                    <a:cubicBezTo>
                      <a:pt x="2022" y="714"/>
                      <a:pt x="2111" y="743"/>
                      <a:pt x="2198" y="776"/>
                    </a:cubicBezTo>
                    <a:cubicBezTo>
                      <a:pt x="2082" y="745"/>
                      <a:pt x="1965" y="729"/>
                      <a:pt x="1849" y="729"/>
                    </a:cubicBezTo>
                    <a:cubicBezTo>
                      <a:pt x="1839" y="729"/>
                      <a:pt x="1829" y="729"/>
                      <a:pt x="1819" y="730"/>
                    </a:cubicBezTo>
                    <a:cubicBezTo>
                      <a:pt x="1792" y="731"/>
                      <a:pt x="1764" y="735"/>
                      <a:pt x="1737" y="736"/>
                    </a:cubicBezTo>
                    <a:cubicBezTo>
                      <a:pt x="1735" y="736"/>
                      <a:pt x="1735" y="735"/>
                      <a:pt x="1735" y="735"/>
                    </a:cubicBezTo>
                    <a:cubicBezTo>
                      <a:pt x="1694" y="714"/>
                      <a:pt x="1653" y="668"/>
                      <a:pt x="1609" y="650"/>
                    </a:cubicBezTo>
                    <a:cubicBezTo>
                      <a:pt x="1592" y="643"/>
                      <a:pt x="1579" y="643"/>
                      <a:pt x="1563" y="643"/>
                    </a:cubicBezTo>
                    <a:cubicBezTo>
                      <a:pt x="1574" y="642"/>
                      <a:pt x="1585" y="642"/>
                      <a:pt x="1596" y="642"/>
                    </a:cubicBezTo>
                    <a:close/>
                    <a:moveTo>
                      <a:pt x="3194" y="969"/>
                    </a:moveTo>
                    <a:lnTo>
                      <a:pt x="3194" y="969"/>
                    </a:lnTo>
                    <a:cubicBezTo>
                      <a:pt x="3202" y="976"/>
                      <a:pt x="3212" y="979"/>
                      <a:pt x="3215" y="986"/>
                    </a:cubicBezTo>
                    <a:cubicBezTo>
                      <a:pt x="3227" y="1006"/>
                      <a:pt x="3226" y="1036"/>
                      <a:pt x="3234" y="1059"/>
                    </a:cubicBezTo>
                    <a:cubicBezTo>
                      <a:pt x="3242" y="1081"/>
                      <a:pt x="3242" y="1105"/>
                      <a:pt x="3249" y="1126"/>
                    </a:cubicBezTo>
                    <a:cubicBezTo>
                      <a:pt x="3253" y="1133"/>
                      <a:pt x="3260" y="1137"/>
                      <a:pt x="3264" y="1142"/>
                    </a:cubicBezTo>
                    <a:cubicBezTo>
                      <a:pt x="3263" y="1144"/>
                      <a:pt x="3258" y="1144"/>
                      <a:pt x="3260" y="1147"/>
                    </a:cubicBezTo>
                    <a:cubicBezTo>
                      <a:pt x="3262" y="1167"/>
                      <a:pt x="3267" y="1184"/>
                      <a:pt x="3270" y="1204"/>
                    </a:cubicBezTo>
                    <a:cubicBezTo>
                      <a:pt x="3263" y="1202"/>
                      <a:pt x="3258" y="1198"/>
                      <a:pt x="3251" y="1195"/>
                    </a:cubicBezTo>
                    <a:cubicBezTo>
                      <a:pt x="3237" y="1119"/>
                      <a:pt x="3219" y="1045"/>
                      <a:pt x="3194" y="969"/>
                    </a:cubicBezTo>
                    <a:close/>
                    <a:moveTo>
                      <a:pt x="2589" y="1287"/>
                    </a:moveTo>
                    <a:lnTo>
                      <a:pt x="2589" y="1287"/>
                    </a:lnTo>
                    <a:cubicBezTo>
                      <a:pt x="2602" y="1301"/>
                      <a:pt x="2616" y="1316"/>
                      <a:pt x="2631" y="1332"/>
                    </a:cubicBezTo>
                    <a:cubicBezTo>
                      <a:pt x="2620" y="1323"/>
                      <a:pt x="2609" y="1313"/>
                      <a:pt x="2600" y="1302"/>
                    </a:cubicBezTo>
                    <a:lnTo>
                      <a:pt x="2589" y="1287"/>
                    </a:lnTo>
                    <a:close/>
                    <a:moveTo>
                      <a:pt x="3291" y="1167"/>
                    </a:moveTo>
                    <a:cubicBezTo>
                      <a:pt x="3292" y="1170"/>
                      <a:pt x="3296" y="1171"/>
                      <a:pt x="3297" y="1174"/>
                    </a:cubicBezTo>
                    <a:cubicBezTo>
                      <a:pt x="3308" y="1196"/>
                      <a:pt x="3317" y="1217"/>
                      <a:pt x="3336" y="1236"/>
                    </a:cubicBezTo>
                    <a:cubicBezTo>
                      <a:pt x="3354" y="1254"/>
                      <a:pt x="3401" y="1266"/>
                      <a:pt x="3419" y="1291"/>
                    </a:cubicBezTo>
                    <a:cubicBezTo>
                      <a:pt x="3435" y="1312"/>
                      <a:pt x="3456" y="1337"/>
                      <a:pt x="3480" y="1364"/>
                    </a:cubicBezTo>
                    <a:cubicBezTo>
                      <a:pt x="3494" y="1382"/>
                      <a:pt x="3515" y="1403"/>
                      <a:pt x="3512" y="1423"/>
                    </a:cubicBezTo>
                    <a:cubicBezTo>
                      <a:pt x="3496" y="1397"/>
                      <a:pt x="3482" y="1371"/>
                      <a:pt x="3461" y="1348"/>
                    </a:cubicBezTo>
                    <a:cubicBezTo>
                      <a:pt x="3413" y="1294"/>
                      <a:pt x="3359" y="1254"/>
                      <a:pt x="3303" y="1222"/>
                    </a:cubicBezTo>
                    <a:cubicBezTo>
                      <a:pt x="3299" y="1203"/>
                      <a:pt x="3295" y="1184"/>
                      <a:pt x="3291" y="1167"/>
                    </a:cubicBezTo>
                    <a:close/>
                    <a:moveTo>
                      <a:pt x="1118" y="1257"/>
                    </a:moveTo>
                    <a:cubicBezTo>
                      <a:pt x="1116" y="1258"/>
                      <a:pt x="1115" y="1259"/>
                      <a:pt x="1113" y="1259"/>
                    </a:cubicBezTo>
                    <a:cubicBezTo>
                      <a:pt x="1060" y="1309"/>
                      <a:pt x="1012" y="1370"/>
                      <a:pt x="972" y="1436"/>
                    </a:cubicBezTo>
                    <a:cubicBezTo>
                      <a:pt x="972" y="1397"/>
                      <a:pt x="977" y="1361"/>
                      <a:pt x="984" y="1323"/>
                    </a:cubicBezTo>
                    <a:cubicBezTo>
                      <a:pt x="1005" y="1309"/>
                      <a:pt x="1025" y="1298"/>
                      <a:pt x="1047" y="1286"/>
                    </a:cubicBezTo>
                    <a:cubicBezTo>
                      <a:pt x="1067" y="1277"/>
                      <a:pt x="1086" y="1270"/>
                      <a:pt x="1107" y="1261"/>
                    </a:cubicBezTo>
                    <a:cubicBezTo>
                      <a:pt x="1109" y="1259"/>
                      <a:pt x="1115" y="1258"/>
                      <a:pt x="1118" y="1257"/>
                    </a:cubicBezTo>
                    <a:close/>
                    <a:moveTo>
                      <a:pt x="3267" y="1281"/>
                    </a:moveTo>
                    <a:lnTo>
                      <a:pt x="3267" y="1281"/>
                    </a:lnTo>
                    <a:cubicBezTo>
                      <a:pt x="3274" y="1287"/>
                      <a:pt x="3281" y="1291"/>
                      <a:pt x="3285" y="1295"/>
                    </a:cubicBezTo>
                    <a:cubicBezTo>
                      <a:pt x="3297" y="1356"/>
                      <a:pt x="3306" y="1422"/>
                      <a:pt x="3319" y="1484"/>
                    </a:cubicBezTo>
                    <a:cubicBezTo>
                      <a:pt x="3311" y="1449"/>
                      <a:pt x="3297" y="1415"/>
                      <a:pt x="3281" y="1383"/>
                    </a:cubicBezTo>
                    <a:cubicBezTo>
                      <a:pt x="3277" y="1349"/>
                      <a:pt x="3271" y="1314"/>
                      <a:pt x="3267" y="1281"/>
                    </a:cubicBezTo>
                    <a:close/>
                    <a:moveTo>
                      <a:pt x="2655" y="1357"/>
                    </a:moveTo>
                    <a:cubicBezTo>
                      <a:pt x="2685" y="1392"/>
                      <a:pt x="2713" y="1430"/>
                      <a:pt x="2733" y="1471"/>
                    </a:cubicBezTo>
                    <a:lnTo>
                      <a:pt x="2733" y="1492"/>
                    </a:lnTo>
                    <a:cubicBezTo>
                      <a:pt x="2729" y="1522"/>
                      <a:pt x="2718" y="1564"/>
                      <a:pt x="2695" y="1605"/>
                    </a:cubicBezTo>
                    <a:cubicBezTo>
                      <a:pt x="2692" y="1522"/>
                      <a:pt x="2671" y="1440"/>
                      <a:pt x="2630" y="1368"/>
                    </a:cubicBezTo>
                    <a:cubicBezTo>
                      <a:pt x="2638" y="1364"/>
                      <a:pt x="2648" y="1361"/>
                      <a:pt x="2655" y="1357"/>
                    </a:cubicBezTo>
                    <a:close/>
                    <a:moveTo>
                      <a:pt x="1719" y="1244"/>
                    </a:moveTo>
                    <a:cubicBezTo>
                      <a:pt x="1732" y="1244"/>
                      <a:pt x="1744" y="1246"/>
                      <a:pt x="1757" y="1246"/>
                    </a:cubicBezTo>
                    <a:cubicBezTo>
                      <a:pt x="1749" y="1258"/>
                      <a:pt x="1742" y="1272"/>
                      <a:pt x="1734" y="1281"/>
                    </a:cubicBezTo>
                    <a:cubicBezTo>
                      <a:pt x="1701" y="1321"/>
                      <a:pt x="1661" y="1367"/>
                      <a:pt x="1645" y="1423"/>
                    </a:cubicBezTo>
                    <a:cubicBezTo>
                      <a:pt x="1627" y="1477"/>
                      <a:pt x="1613" y="1553"/>
                      <a:pt x="1631" y="1621"/>
                    </a:cubicBezTo>
                    <a:cubicBezTo>
                      <a:pt x="1639" y="1659"/>
                      <a:pt x="1661" y="1692"/>
                      <a:pt x="1687" y="1718"/>
                    </a:cubicBezTo>
                    <a:cubicBezTo>
                      <a:pt x="1709" y="1740"/>
                      <a:pt x="1734" y="1759"/>
                      <a:pt x="1757" y="1777"/>
                    </a:cubicBezTo>
                    <a:cubicBezTo>
                      <a:pt x="1763" y="1781"/>
                      <a:pt x="1768" y="1782"/>
                      <a:pt x="1771" y="1787"/>
                    </a:cubicBezTo>
                    <a:cubicBezTo>
                      <a:pt x="1729" y="1811"/>
                      <a:pt x="1683" y="1821"/>
                      <a:pt x="1638" y="1821"/>
                    </a:cubicBezTo>
                    <a:cubicBezTo>
                      <a:pt x="1599" y="1821"/>
                      <a:pt x="1561" y="1814"/>
                      <a:pt x="1529" y="1800"/>
                    </a:cubicBezTo>
                    <a:cubicBezTo>
                      <a:pt x="1508" y="1755"/>
                      <a:pt x="1496" y="1708"/>
                      <a:pt x="1493" y="1664"/>
                    </a:cubicBezTo>
                    <a:cubicBezTo>
                      <a:pt x="1481" y="1575"/>
                      <a:pt x="1515" y="1480"/>
                      <a:pt x="1558" y="1401"/>
                    </a:cubicBezTo>
                    <a:cubicBezTo>
                      <a:pt x="1594" y="1334"/>
                      <a:pt x="1650" y="1281"/>
                      <a:pt x="1709" y="1244"/>
                    </a:cubicBezTo>
                    <a:cubicBezTo>
                      <a:pt x="1713" y="1244"/>
                      <a:pt x="1716" y="1244"/>
                      <a:pt x="1719" y="1244"/>
                    </a:cubicBezTo>
                    <a:close/>
                    <a:moveTo>
                      <a:pt x="157" y="1639"/>
                    </a:moveTo>
                    <a:cubicBezTo>
                      <a:pt x="165" y="1671"/>
                      <a:pt x="173" y="1701"/>
                      <a:pt x="180" y="1731"/>
                    </a:cubicBezTo>
                    <a:cubicBezTo>
                      <a:pt x="186" y="1759"/>
                      <a:pt x="195" y="1787"/>
                      <a:pt x="206" y="1811"/>
                    </a:cubicBezTo>
                    <a:cubicBezTo>
                      <a:pt x="184" y="1862"/>
                      <a:pt x="164" y="1913"/>
                      <a:pt x="147" y="1968"/>
                    </a:cubicBezTo>
                    <a:cubicBezTo>
                      <a:pt x="147" y="1967"/>
                      <a:pt x="146" y="1965"/>
                      <a:pt x="146" y="1965"/>
                    </a:cubicBezTo>
                    <a:cubicBezTo>
                      <a:pt x="140" y="1919"/>
                      <a:pt x="129" y="1872"/>
                      <a:pt x="127" y="1824"/>
                    </a:cubicBezTo>
                    <a:cubicBezTo>
                      <a:pt x="123" y="1776"/>
                      <a:pt x="127" y="1727"/>
                      <a:pt x="134" y="1681"/>
                    </a:cubicBezTo>
                    <a:cubicBezTo>
                      <a:pt x="138" y="1665"/>
                      <a:pt x="146" y="1652"/>
                      <a:pt x="157" y="1639"/>
                    </a:cubicBezTo>
                    <a:close/>
                    <a:moveTo>
                      <a:pt x="3076" y="1782"/>
                    </a:moveTo>
                    <a:lnTo>
                      <a:pt x="3076" y="1782"/>
                    </a:lnTo>
                    <a:cubicBezTo>
                      <a:pt x="3079" y="1859"/>
                      <a:pt x="3076" y="1935"/>
                      <a:pt x="3065" y="2008"/>
                    </a:cubicBezTo>
                    <a:cubicBezTo>
                      <a:pt x="3065" y="1987"/>
                      <a:pt x="3068" y="1967"/>
                      <a:pt x="3068" y="1948"/>
                    </a:cubicBezTo>
                    <a:cubicBezTo>
                      <a:pt x="3068" y="1908"/>
                      <a:pt x="3063" y="1869"/>
                      <a:pt x="3058" y="1829"/>
                    </a:cubicBezTo>
                    <a:cubicBezTo>
                      <a:pt x="3065" y="1811"/>
                      <a:pt x="3070" y="1796"/>
                      <a:pt x="3076" y="1782"/>
                    </a:cubicBezTo>
                    <a:close/>
                    <a:moveTo>
                      <a:pt x="2397" y="1831"/>
                    </a:moveTo>
                    <a:cubicBezTo>
                      <a:pt x="2396" y="1835"/>
                      <a:pt x="2396" y="1839"/>
                      <a:pt x="2395" y="1843"/>
                    </a:cubicBezTo>
                    <a:cubicBezTo>
                      <a:pt x="2393" y="1846"/>
                      <a:pt x="2391" y="1850"/>
                      <a:pt x="2388" y="1853"/>
                    </a:cubicBezTo>
                    <a:cubicBezTo>
                      <a:pt x="2335" y="1935"/>
                      <a:pt x="2252" y="1974"/>
                      <a:pt x="2165" y="2001"/>
                    </a:cubicBezTo>
                    <a:cubicBezTo>
                      <a:pt x="2152" y="2008"/>
                      <a:pt x="2136" y="2012"/>
                      <a:pt x="2121" y="2018"/>
                    </a:cubicBezTo>
                    <a:lnTo>
                      <a:pt x="2121" y="2007"/>
                    </a:lnTo>
                    <a:cubicBezTo>
                      <a:pt x="2195" y="1983"/>
                      <a:pt x="2264" y="1948"/>
                      <a:pt x="2319" y="1899"/>
                    </a:cubicBezTo>
                    <a:cubicBezTo>
                      <a:pt x="2341" y="1881"/>
                      <a:pt x="2362" y="1859"/>
                      <a:pt x="2381" y="1836"/>
                    </a:cubicBezTo>
                    <a:cubicBezTo>
                      <a:pt x="2385" y="1833"/>
                      <a:pt x="2393" y="1832"/>
                      <a:pt x="2397" y="1831"/>
                    </a:cubicBezTo>
                    <a:close/>
                    <a:moveTo>
                      <a:pt x="2408" y="1621"/>
                    </a:moveTo>
                    <a:cubicBezTo>
                      <a:pt x="2408" y="1623"/>
                      <a:pt x="2408" y="1624"/>
                      <a:pt x="2410" y="1626"/>
                    </a:cubicBezTo>
                    <a:cubicBezTo>
                      <a:pt x="2395" y="1700"/>
                      <a:pt x="2363" y="1766"/>
                      <a:pt x="2320" y="1815"/>
                    </a:cubicBezTo>
                    <a:cubicBezTo>
                      <a:pt x="2277" y="1825"/>
                      <a:pt x="2230" y="1833"/>
                      <a:pt x="2185" y="1833"/>
                    </a:cubicBezTo>
                    <a:cubicBezTo>
                      <a:pt x="2150" y="1833"/>
                      <a:pt x="2116" y="1828"/>
                      <a:pt x="2085" y="1815"/>
                    </a:cubicBezTo>
                    <a:cubicBezTo>
                      <a:pt x="2085" y="1815"/>
                      <a:pt x="2085" y="1815"/>
                      <a:pt x="2084" y="1815"/>
                    </a:cubicBezTo>
                    <a:cubicBezTo>
                      <a:pt x="2080" y="1815"/>
                      <a:pt x="2076" y="1836"/>
                      <a:pt x="2079" y="1839"/>
                    </a:cubicBezTo>
                    <a:cubicBezTo>
                      <a:pt x="2118" y="1865"/>
                      <a:pt x="2160" y="1872"/>
                      <a:pt x="2202" y="1872"/>
                    </a:cubicBezTo>
                    <a:cubicBezTo>
                      <a:pt x="2221" y="1872"/>
                      <a:pt x="2240" y="1871"/>
                      <a:pt x="2260" y="1869"/>
                    </a:cubicBezTo>
                    <a:lnTo>
                      <a:pt x="2260" y="1869"/>
                    </a:lnTo>
                    <a:cubicBezTo>
                      <a:pt x="2221" y="1899"/>
                      <a:pt x="2177" y="1924"/>
                      <a:pt x="2126" y="1941"/>
                    </a:cubicBezTo>
                    <a:cubicBezTo>
                      <a:pt x="2128" y="1919"/>
                      <a:pt x="2128" y="1894"/>
                      <a:pt x="2133" y="1873"/>
                    </a:cubicBezTo>
                    <a:cubicBezTo>
                      <a:pt x="2134" y="1869"/>
                      <a:pt x="2126" y="1866"/>
                      <a:pt x="2119" y="1866"/>
                    </a:cubicBezTo>
                    <a:cubicBezTo>
                      <a:pt x="2114" y="1866"/>
                      <a:pt x="2109" y="1868"/>
                      <a:pt x="2108" y="1870"/>
                    </a:cubicBezTo>
                    <a:cubicBezTo>
                      <a:pt x="2100" y="1898"/>
                      <a:pt x="2095" y="1927"/>
                      <a:pt x="2090" y="1954"/>
                    </a:cubicBezTo>
                    <a:cubicBezTo>
                      <a:pt x="2046" y="1966"/>
                      <a:pt x="1999" y="1972"/>
                      <a:pt x="1954" y="1972"/>
                    </a:cubicBezTo>
                    <a:cubicBezTo>
                      <a:pt x="1889" y="1972"/>
                      <a:pt x="1824" y="1960"/>
                      <a:pt x="1767" y="1934"/>
                    </a:cubicBezTo>
                    <a:cubicBezTo>
                      <a:pt x="1765" y="1933"/>
                      <a:pt x="1763" y="1933"/>
                      <a:pt x="1761" y="1933"/>
                    </a:cubicBezTo>
                    <a:cubicBezTo>
                      <a:pt x="1742" y="1933"/>
                      <a:pt x="1721" y="1968"/>
                      <a:pt x="1742" y="1981"/>
                    </a:cubicBezTo>
                    <a:cubicBezTo>
                      <a:pt x="1809" y="2018"/>
                      <a:pt x="1885" y="2035"/>
                      <a:pt x="1962" y="2035"/>
                    </a:cubicBezTo>
                    <a:cubicBezTo>
                      <a:pt x="2003" y="2035"/>
                      <a:pt x="2044" y="2030"/>
                      <a:pt x="2084" y="2022"/>
                    </a:cubicBezTo>
                    <a:lnTo>
                      <a:pt x="2084" y="2037"/>
                    </a:lnTo>
                    <a:cubicBezTo>
                      <a:pt x="2038" y="2052"/>
                      <a:pt x="1990" y="2063"/>
                      <a:pt x="1941" y="2063"/>
                    </a:cubicBezTo>
                    <a:cubicBezTo>
                      <a:pt x="1920" y="2063"/>
                      <a:pt x="1899" y="2061"/>
                      <a:pt x="1879" y="2056"/>
                    </a:cubicBezTo>
                    <a:cubicBezTo>
                      <a:pt x="1778" y="2034"/>
                      <a:pt x="1682" y="1987"/>
                      <a:pt x="1610" y="1920"/>
                    </a:cubicBezTo>
                    <a:cubicBezTo>
                      <a:pt x="1598" y="1909"/>
                      <a:pt x="1590" y="1897"/>
                      <a:pt x="1579" y="1886"/>
                    </a:cubicBezTo>
                    <a:lnTo>
                      <a:pt x="1579" y="1886"/>
                    </a:lnTo>
                    <a:cubicBezTo>
                      <a:pt x="1598" y="1889"/>
                      <a:pt x="1618" y="1891"/>
                      <a:pt x="1639" y="1891"/>
                    </a:cubicBezTo>
                    <a:cubicBezTo>
                      <a:pt x="1702" y="1891"/>
                      <a:pt x="1767" y="1872"/>
                      <a:pt x="1824" y="1825"/>
                    </a:cubicBezTo>
                    <a:cubicBezTo>
                      <a:pt x="1860" y="1842"/>
                      <a:pt x="1899" y="1853"/>
                      <a:pt x="1939" y="1853"/>
                    </a:cubicBezTo>
                    <a:cubicBezTo>
                      <a:pt x="1947" y="1853"/>
                      <a:pt x="1956" y="1852"/>
                      <a:pt x="1964" y="1851"/>
                    </a:cubicBezTo>
                    <a:cubicBezTo>
                      <a:pt x="2024" y="1844"/>
                      <a:pt x="2067" y="1809"/>
                      <a:pt x="2104" y="1777"/>
                    </a:cubicBezTo>
                    <a:cubicBezTo>
                      <a:pt x="2111" y="1778"/>
                      <a:pt x="2117" y="1778"/>
                      <a:pt x="2123" y="1778"/>
                    </a:cubicBezTo>
                    <a:cubicBezTo>
                      <a:pt x="2146" y="1778"/>
                      <a:pt x="2170" y="1773"/>
                      <a:pt x="2194" y="1770"/>
                    </a:cubicBezTo>
                    <a:cubicBezTo>
                      <a:pt x="2243" y="1756"/>
                      <a:pt x="2276" y="1722"/>
                      <a:pt x="2313" y="1697"/>
                    </a:cubicBezTo>
                    <a:cubicBezTo>
                      <a:pt x="2342" y="1675"/>
                      <a:pt x="2382" y="1653"/>
                      <a:pt x="2408" y="1621"/>
                    </a:cubicBezTo>
                    <a:close/>
                    <a:moveTo>
                      <a:pt x="1162" y="1630"/>
                    </a:moveTo>
                    <a:cubicBezTo>
                      <a:pt x="1159" y="1671"/>
                      <a:pt x="1157" y="1714"/>
                      <a:pt x="1157" y="1755"/>
                    </a:cubicBezTo>
                    <a:cubicBezTo>
                      <a:pt x="1157" y="1847"/>
                      <a:pt x="1149" y="1948"/>
                      <a:pt x="1178" y="2045"/>
                    </a:cubicBezTo>
                    <a:cubicBezTo>
                      <a:pt x="1192" y="2091"/>
                      <a:pt x="1212" y="2133"/>
                      <a:pt x="1237" y="2175"/>
                    </a:cubicBezTo>
                    <a:cubicBezTo>
                      <a:pt x="1145" y="2031"/>
                      <a:pt x="1118" y="1857"/>
                      <a:pt x="1141" y="1720"/>
                    </a:cubicBezTo>
                    <a:cubicBezTo>
                      <a:pt x="1144" y="1692"/>
                      <a:pt x="1151" y="1660"/>
                      <a:pt x="1162" y="1630"/>
                    </a:cubicBezTo>
                    <a:close/>
                    <a:moveTo>
                      <a:pt x="2780" y="2297"/>
                    </a:moveTo>
                    <a:lnTo>
                      <a:pt x="2780" y="2297"/>
                    </a:lnTo>
                    <a:cubicBezTo>
                      <a:pt x="2779" y="2300"/>
                      <a:pt x="2779" y="2304"/>
                      <a:pt x="2776" y="2307"/>
                    </a:cubicBezTo>
                    <a:cubicBezTo>
                      <a:pt x="2768" y="2311"/>
                      <a:pt x="2759" y="2312"/>
                      <a:pt x="2752" y="2314"/>
                    </a:cubicBezTo>
                    <a:cubicBezTo>
                      <a:pt x="2761" y="2309"/>
                      <a:pt x="2772" y="2301"/>
                      <a:pt x="2780" y="2297"/>
                    </a:cubicBezTo>
                    <a:close/>
                    <a:moveTo>
                      <a:pt x="1606" y="2204"/>
                    </a:moveTo>
                    <a:cubicBezTo>
                      <a:pt x="1660" y="2234"/>
                      <a:pt x="1716" y="2256"/>
                      <a:pt x="1774" y="2275"/>
                    </a:cubicBezTo>
                    <a:cubicBezTo>
                      <a:pt x="1851" y="2298"/>
                      <a:pt x="1932" y="2318"/>
                      <a:pt x="2015" y="2325"/>
                    </a:cubicBezTo>
                    <a:cubicBezTo>
                      <a:pt x="1974" y="2345"/>
                      <a:pt x="1932" y="2362"/>
                      <a:pt x="1885" y="2374"/>
                    </a:cubicBezTo>
                    <a:cubicBezTo>
                      <a:pt x="1852" y="2369"/>
                      <a:pt x="1822" y="2363"/>
                      <a:pt x="1790" y="2351"/>
                    </a:cubicBezTo>
                    <a:cubicBezTo>
                      <a:pt x="1715" y="2318"/>
                      <a:pt x="1660" y="2256"/>
                      <a:pt x="1606" y="2204"/>
                    </a:cubicBezTo>
                    <a:close/>
                    <a:moveTo>
                      <a:pt x="2780" y="1580"/>
                    </a:moveTo>
                    <a:cubicBezTo>
                      <a:pt x="2787" y="1602"/>
                      <a:pt x="2791" y="1624"/>
                      <a:pt x="2796" y="1646"/>
                    </a:cubicBezTo>
                    <a:cubicBezTo>
                      <a:pt x="2780" y="1719"/>
                      <a:pt x="2754" y="1789"/>
                      <a:pt x="2725" y="1857"/>
                    </a:cubicBezTo>
                    <a:cubicBezTo>
                      <a:pt x="2697" y="1919"/>
                      <a:pt x="2667" y="1982"/>
                      <a:pt x="2631" y="2044"/>
                    </a:cubicBezTo>
                    <a:cubicBezTo>
                      <a:pt x="2594" y="2078"/>
                      <a:pt x="2556" y="2111"/>
                      <a:pt x="2520" y="2144"/>
                    </a:cubicBezTo>
                    <a:cubicBezTo>
                      <a:pt x="2429" y="2230"/>
                      <a:pt x="2333" y="2332"/>
                      <a:pt x="2202" y="2382"/>
                    </a:cubicBezTo>
                    <a:cubicBezTo>
                      <a:pt x="2165" y="2388"/>
                      <a:pt x="2129" y="2389"/>
                      <a:pt x="2093" y="2391"/>
                    </a:cubicBezTo>
                    <a:cubicBezTo>
                      <a:pt x="2096" y="2378"/>
                      <a:pt x="2101" y="2363"/>
                      <a:pt x="2103" y="2348"/>
                    </a:cubicBezTo>
                    <a:cubicBezTo>
                      <a:pt x="2106" y="2344"/>
                      <a:pt x="2106" y="2338"/>
                      <a:pt x="2106" y="2334"/>
                    </a:cubicBezTo>
                    <a:cubicBezTo>
                      <a:pt x="2110" y="2332"/>
                      <a:pt x="2114" y="2327"/>
                      <a:pt x="2119" y="2326"/>
                    </a:cubicBezTo>
                    <a:cubicBezTo>
                      <a:pt x="2135" y="2325"/>
                      <a:pt x="2150" y="2325"/>
                      <a:pt x="2165" y="2322"/>
                    </a:cubicBezTo>
                    <a:cubicBezTo>
                      <a:pt x="2304" y="2297"/>
                      <a:pt x="2429" y="2217"/>
                      <a:pt x="2531" y="2113"/>
                    </a:cubicBezTo>
                    <a:cubicBezTo>
                      <a:pt x="2630" y="2009"/>
                      <a:pt x="2684" y="1872"/>
                      <a:pt x="2693" y="1727"/>
                    </a:cubicBezTo>
                    <a:cubicBezTo>
                      <a:pt x="2695" y="1714"/>
                      <a:pt x="2695" y="1698"/>
                      <a:pt x="2695" y="1685"/>
                    </a:cubicBezTo>
                    <a:cubicBezTo>
                      <a:pt x="2714" y="1667"/>
                      <a:pt x="2737" y="1650"/>
                      <a:pt x="2752" y="1630"/>
                    </a:cubicBezTo>
                    <a:cubicBezTo>
                      <a:pt x="2763" y="1615"/>
                      <a:pt x="2770" y="1597"/>
                      <a:pt x="2780" y="1580"/>
                    </a:cubicBezTo>
                    <a:close/>
                    <a:moveTo>
                      <a:pt x="2059" y="2352"/>
                    </a:moveTo>
                    <a:lnTo>
                      <a:pt x="2059" y="2352"/>
                    </a:lnTo>
                    <a:cubicBezTo>
                      <a:pt x="2057" y="2366"/>
                      <a:pt x="2053" y="2380"/>
                      <a:pt x="2051" y="2393"/>
                    </a:cubicBezTo>
                    <a:lnTo>
                      <a:pt x="2042" y="2393"/>
                    </a:lnTo>
                    <a:cubicBezTo>
                      <a:pt x="2016" y="2391"/>
                      <a:pt x="1990" y="2388"/>
                      <a:pt x="1964" y="2387"/>
                    </a:cubicBezTo>
                    <a:cubicBezTo>
                      <a:pt x="1997" y="2378"/>
                      <a:pt x="2029" y="2365"/>
                      <a:pt x="2059" y="2352"/>
                    </a:cubicBezTo>
                    <a:close/>
                    <a:moveTo>
                      <a:pt x="806" y="2080"/>
                    </a:moveTo>
                    <a:cubicBezTo>
                      <a:pt x="820" y="2103"/>
                      <a:pt x="833" y="2125"/>
                      <a:pt x="846" y="2147"/>
                    </a:cubicBezTo>
                    <a:cubicBezTo>
                      <a:pt x="911" y="2252"/>
                      <a:pt x="1006" y="2332"/>
                      <a:pt x="1107" y="2393"/>
                    </a:cubicBezTo>
                    <a:cubicBezTo>
                      <a:pt x="1149" y="2447"/>
                      <a:pt x="1197" y="2494"/>
                      <a:pt x="1248" y="2539"/>
                    </a:cubicBezTo>
                    <a:cubicBezTo>
                      <a:pt x="1100" y="2435"/>
                      <a:pt x="934" y="2332"/>
                      <a:pt x="846" y="2168"/>
                    </a:cubicBezTo>
                    <a:cubicBezTo>
                      <a:pt x="830" y="2140"/>
                      <a:pt x="819" y="2110"/>
                      <a:pt x="806" y="2080"/>
                    </a:cubicBezTo>
                    <a:close/>
                    <a:moveTo>
                      <a:pt x="2717" y="2455"/>
                    </a:moveTo>
                    <a:lnTo>
                      <a:pt x="2717" y="2455"/>
                    </a:lnTo>
                    <a:cubicBezTo>
                      <a:pt x="2708" y="2469"/>
                      <a:pt x="2703" y="2484"/>
                      <a:pt x="2695" y="2498"/>
                    </a:cubicBezTo>
                    <a:cubicBezTo>
                      <a:pt x="2642" y="2520"/>
                      <a:pt x="2587" y="2538"/>
                      <a:pt x="2528" y="2552"/>
                    </a:cubicBezTo>
                    <a:cubicBezTo>
                      <a:pt x="2485" y="2561"/>
                      <a:pt x="2441" y="2567"/>
                      <a:pt x="2396" y="2574"/>
                    </a:cubicBezTo>
                    <a:cubicBezTo>
                      <a:pt x="2395" y="2571"/>
                      <a:pt x="2395" y="2565"/>
                      <a:pt x="2393" y="2560"/>
                    </a:cubicBezTo>
                    <a:cubicBezTo>
                      <a:pt x="2503" y="2538"/>
                      <a:pt x="2611" y="2504"/>
                      <a:pt x="2717" y="2455"/>
                    </a:cubicBezTo>
                    <a:close/>
                    <a:moveTo>
                      <a:pt x="2352" y="2568"/>
                    </a:moveTo>
                    <a:cubicBezTo>
                      <a:pt x="2353" y="2572"/>
                      <a:pt x="2353" y="2575"/>
                      <a:pt x="2353" y="2579"/>
                    </a:cubicBezTo>
                    <a:cubicBezTo>
                      <a:pt x="2326" y="2582"/>
                      <a:pt x="2297" y="2585"/>
                      <a:pt x="2267" y="2585"/>
                    </a:cubicBezTo>
                    <a:cubicBezTo>
                      <a:pt x="2280" y="2582"/>
                      <a:pt x="2294" y="2579"/>
                      <a:pt x="2308" y="2578"/>
                    </a:cubicBezTo>
                    <a:cubicBezTo>
                      <a:pt x="2322" y="2575"/>
                      <a:pt x="2338" y="2571"/>
                      <a:pt x="2352" y="2568"/>
                    </a:cubicBezTo>
                    <a:close/>
                    <a:moveTo>
                      <a:pt x="863" y="2561"/>
                    </a:moveTo>
                    <a:lnTo>
                      <a:pt x="863" y="2561"/>
                    </a:lnTo>
                    <a:cubicBezTo>
                      <a:pt x="878" y="2573"/>
                      <a:pt x="894" y="2582"/>
                      <a:pt x="910" y="2594"/>
                    </a:cubicBezTo>
                    <a:cubicBezTo>
                      <a:pt x="907" y="2603"/>
                      <a:pt x="907" y="2615"/>
                      <a:pt x="904" y="2627"/>
                    </a:cubicBezTo>
                    <a:cubicBezTo>
                      <a:pt x="890" y="2605"/>
                      <a:pt x="875" y="2585"/>
                      <a:pt x="863" y="2561"/>
                    </a:cubicBezTo>
                    <a:cubicBezTo>
                      <a:pt x="863" y="2561"/>
                      <a:pt x="863" y="2561"/>
                      <a:pt x="863" y="2561"/>
                    </a:cubicBezTo>
                    <a:close/>
                    <a:moveTo>
                      <a:pt x="1368" y="2626"/>
                    </a:moveTo>
                    <a:lnTo>
                      <a:pt x="1368" y="2626"/>
                    </a:lnTo>
                    <a:cubicBezTo>
                      <a:pt x="1420" y="2660"/>
                      <a:pt x="1475" y="2691"/>
                      <a:pt x="1533" y="2715"/>
                    </a:cubicBezTo>
                    <a:cubicBezTo>
                      <a:pt x="1551" y="2724"/>
                      <a:pt x="1572" y="2731"/>
                      <a:pt x="1592" y="2737"/>
                    </a:cubicBezTo>
                    <a:cubicBezTo>
                      <a:pt x="1579" y="2737"/>
                      <a:pt x="1565" y="2738"/>
                      <a:pt x="1551" y="2738"/>
                    </a:cubicBezTo>
                    <a:cubicBezTo>
                      <a:pt x="1544" y="2738"/>
                      <a:pt x="1537" y="2738"/>
                      <a:pt x="1530" y="2737"/>
                    </a:cubicBezTo>
                    <a:cubicBezTo>
                      <a:pt x="1474" y="2703"/>
                      <a:pt x="1420" y="2665"/>
                      <a:pt x="1368" y="2626"/>
                    </a:cubicBezTo>
                    <a:close/>
                    <a:moveTo>
                      <a:pt x="1691" y="2775"/>
                    </a:moveTo>
                    <a:cubicBezTo>
                      <a:pt x="1716" y="2786"/>
                      <a:pt x="1742" y="2794"/>
                      <a:pt x="1770" y="2802"/>
                    </a:cubicBezTo>
                    <a:lnTo>
                      <a:pt x="1729" y="2828"/>
                    </a:lnTo>
                    <a:cubicBezTo>
                      <a:pt x="1709" y="2821"/>
                      <a:pt x="1691" y="2820"/>
                      <a:pt x="1672" y="2812"/>
                    </a:cubicBezTo>
                    <a:cubicBezTo>
                      <a:pt x="1653" y="2802"/>
                      <a:pt x="1634" y="2793"/>
                      <a:pt x="1617" y="2784"/>
                    </a:cubicBezTo>
                    <a:cubicBezTo>
                      <a:pt x="1640" y="2782"/>
                      <a:pt x="1665" y="2780"/>
                      <a:pt x="1691" y="2775"/>
                    </a:cubicBezTo>
                    <a:close/>
                    <a:moveTo>
                      <a:pt x="1837" y="2821"/>
                    </a:moveTo>
                    <a:cubicBezTo>
                      <a:pt x="1974" y="2860"/>
                      <a:pt x="2114" y="2882"/>
                      <a:pt x="2257" y="2885"/>
                    </a:cubicBezTo>
                    <a:cubicBezTo>
                      <a:pt x="2216" y="2896"/>
                      <a:pt x="2173" y="2904"/>
                      <a:pt x="2125" y="2904"/>
                    </a:cubicBezTo>
                    <a:cubicBezTo>
                      <a:pt x="2018" y="2903"/>
                      <a:pt x="1905" y="2881"/>
                      <a:pt x="1790" y="2848"/>
                    </a:cubicBezTo>
                    <a:lnTo>
                      <a:pt x="1837" y="2821"/>
                    </a:lnTo>
                    <a:close/>
                    <a:moveTo>
                      <a:pt x="932" y="2608"/>
                    </a:moveTo>
                    <a:cubicBezTo>
                      <a:pt x="1056" y="2731"/>
                      <a:pt x="1204" y="2823"/>
                      <a:pt x="1351" y="2905"/>
                    </a:cubicBezTo>
                    <a:cubicBezTo>
                      <a:pt x="1372" y="2918"/>
                      <a:pt x="1396" y="2930"/>
                      <a:pt x="1416" y="2940"/>
                    </a:cubicBezTo>
                    <a:cubicBezTo>
                      <a:pt x="1400" y="2943"/>
                      <a:pt x="1384" y="2944"/>
                      <a:pt x="1368" y="2945"/>
                    </a:cubicBezTo>
                    <a:cubicBezTo>
                      <a:pt x="1239" y="2883"/>
                      <a:pt x="1116" y="2809"/>
                      <a:pt x="998" y="2733"/>
                    </a:cubicBezTo>
                    <a:cubicBezTo>
                      <a:pt x="980" y="2722"/>
                      <a:pt x="963" y="2709"/>
                      <a:pt x="945" y="2696"/>
                    </a:cubicBezTo>
                    <a:cubicBezTo>
                      <a:pt x="941" y="2689"/>
                      <a:pt x="937" y="2681"/>
                      <a:pt x="932" y="2674"/>
                    </a:cubicBezTo>
                    <a:cubicBezTo>
                      <a:pt x="929" y="2651"/>
                      <a:pt x="929" y="2629"/>
                      <a:pt x="932" y="2608"/>
                    </a:cubicBezTo>
                    <a:close/>
                    <a:moveTo>
                      <a:pt x="1462" y="2967"/>
                    </a:moveTo>
                    <a:cubicBezTo>
                      <a:pt x="1506" y="2992"/>
                      <a:pt x="1550" y="3014"/>
                      <a:pt x="1595" y="3036"/>
                    </a:cubicBezTo>
                    <a:cubicBezTo>
                      <a:pt x="1540" y="3018"/>
                      <a:pt x="1486" y="2995"/>
                      <a:pt x="1433" y="2973"/>
                    </a:cubicBezTo>
                    <a:cubicBezTo>
                      <a:pt x="1444" y="2971"/>
                      <a:pt x="1452" y="2970"/>
                      <a:pt x="1462" y="2967"/>
                    </a:cubicBezTo>
                    <a:close/>
                    <a:moveTo>
                      <a:pt x="3336" y="1569"/>
                    </a:moveTo>
                    <a:lnTo>
                      <a:pt x="3336" y="1569"/>
                    </a:lnTo>
                    <a:cubicBezTo>
                      <a:pt x="3344" y="1610"/>
                      <a:pt x="3352" y="1652"/>
                      <a:pt x="3359" y="1694"/>
                    </a:cubicBezTo>
                    <a:cubicBezTo>
                      <a:pt x="3402" y="1976"/>
                      <a:pt x="3416" y="2290"/>
                      <a:pt x="3264" y="2561"/>
                    </a:cubicBezTo>
                    <a:cubicBezTo>
                      <a:pt x="3127" y="2808"/>
                      <a:pt x="2879" y="2987"/>
                      <a:pt x="2608" y="3062"/>
                    </a:cubicBezTo>
                    <a:lnTo>
                      <a:pt x="2587" y="3068"/>
                    </a:lnTo>
                    <a:cubicBezTo>
                      <a:pt x="2717" y="2978"/>
                      <a:pt x="2796" y="2857"/>
                      <a:pt x="2861" y="2733"/>
                    </a:cubicBezTo>
                    <a:cubicBezTo>
                      <a:pt x="2985" y="2658"/>
                      <a:pt x="3095" y="2559"/>
                      <a:pt x="3174" y="2435"/>
                    </a:cubicBezTo>
                    <a:cubicBezTo>
                      <a:pt x="3297" y="2241"/>
                      <a:pt x="3325" y="2023"/>
                      <a:pt x="3319" y="1815"/>
                    </a:cubicBezTo>
                    <a:cubicBezTo>
                      <a:pt x="3339" y="1736"/>
                      <a:pt x="3346" y="1653"/>
                      <a:pt x="3336" y="1569"/>
                    </a:cubicBezTo>
                    <a:close/>
                    <a:moveTo>
                      <a:pt x="281" y="2125"/>
                    </a:moveTo>
                    <a:cubicBezTo>
                      <a:pt x="306" y="2197"/>
                      <a:pt x="339" y="2265"/>
                      <a:pt x="377" y="2332"/>
                    </a:cubicBezTo>
                    <a:cubicBezTo>
                      <a:pt x="367" y="2362"/>
                      <a:pt x="361" y="2395"/>
                      <a:pt x="365" y="2425"/>
                    </a:cubicBezTo>
                    <a:cubicBezTo>
                      <a:pt x="373" y="2488"/>
                      <a:pt x="394" y="2546"/>
                      <a:pt x="406" y="2607"/>
                    </a:cubicBezTo>
                    <a:cubicBezTo>
                      <a:pt x="418" y="2669"/>
                      <a:pt x="439" y="2726"/>
                      <a:pt x="460" y="2788"/>
                    </a:cubicBezTo>
                    <a:cubicBezTo>
                      <a:pt x="478" y="2850"/>
                      <a:pt x="530" y="2896"/>
                      <a:pt x="557" y="2952"/>
                    </a:cubicBezTo>
                    <a:cubicBezTo>
                      <a:pt x="574" y="2991"/>
                      <a:pt x="574" y="3043"/>
                      <a:pt x="585" y="3088"/>
                    </a:cubicBezTo>
                    <a:cubicBezTo>
                      <a:pt x="570" y="3076"/>
                      <a:pt x="556" y="3066"/>
                      <a:pt x="544" y="3051"/>
                    </a:cubicBezTo>
                    <a:cubicBezTo>
                      <a:pt x="489" y="2993"/>
                      <a:pt x="436" y="2933"/>
                      <a:pt x="389" y="2868"/>
                    </a:cubicBezTo>
                    <a:cubicBezTo>
                      <a:pt x="344" y="2802"/>
                      <a:pt x="306" y="2728"/>
                      <a:pt x="278" y="2651"/>
                    </a:cubicBezTo>
                    <a:cubicBezTo>
                      <a:pt x="251" y="2570"/>
                      <a:pt x="278" y="2479"/>
                      <a:pt x="271" y="2400"/>
                    </a:cubicBezTo>
                    <a:cubicBezTo>
                      <a:pt x="268" y="2319"/>
                      <a:pt x="262" y="2238"/>
                      <a:pt x="274" y="2159"/>
                    </a:cubicBezTo>
                    <a:cubicBezTo>
                      <a:pt x="275" y="2147"/>
                      <a:pt x="278" y="2137"/>
                      <a:pt x="281" y="2125"/>
                    </a:cubicBezTo>
                    <a:close/>
                    <a:moveTo>
                      <a:pt x="3326" y="1330"/>
                    </a:moveTo>
                    <a:lnTo>
                      <a:pt x="3326" y="1330"/>
                    </a:lnTo>
                    <a:cubicBezTo>
                      <a:pt x="3410" y="1408"/>
                      <a:pt x="3482" y="1504"/>
                      <a:pt x="3519" y="1610"/>
                    </a:cubicBezTo>
                    <a:cubicBezTo>
                      <a:pt x="3581" y="1788"/>
                      <a:pt x="3540" y="1968"/>
                      <a:pt x="3511" y="2131"/>
                    </a:cubicBezTo>
                    <a:cubicBezTo>
                      <a:pt x="3483" y="2296"/>
                      <a:pt x="3435" y="2458"/>
                      <a:pt x="3348" y="2603"/>
                    </a:cubicBezTo>
                    <a:cubicBezTo>
                      <a:pt x="3264" y="2746"/>
                      <a:pt x="3160" y="2878"/>
                      <a:pt x="3032" y="2984"/>
                    </a:cubicBezTo>
                    <a:cubicBezTo>
                      <a:pt x="2920" y="3077"/>
                      <a:pt x="2807" y="3174"/>
                      <a:pt x="2673" y="3236"/>
                    </a:cubicBezTo>
                    <a:cubicBezTo>
                      <a:pt x="2657" y="3243"/>
                      <a:pt x="2644" y="3252"/>
                      <a:pt x="2626" y="3259"/>
                    </a:cubicBezTo>
                    <a:cubicBezTo>
                      <a:pt x="2538" y="3291"/>
                      <a:pt x="2445" y="3295"/>
                      <a:pt x="2355" y="3295"/>
                    </a:cubicBezTo>
                    <a:cubicBezTo>
                      <a:pt x="2330" y="3295"/>
                      <a:pt x="2305" y="3295"/>
                      <a:pt x="2280" y="3295"/>
                    </a:cubicBezTo>
                    <a:cubicBezTo>
                      <a:pt x="2254" y="3295"/>
                      <a:pt x="2228" y="3295"/>
                      <a:pt x="2202" y="3296"/>
                    </a:cubicBezTo>
                    <a:cubicBezTo>
                      <a:pt x="2172" y="3298"/>
                      <a:pt x="2143" y="3298"/>
                      <a:pt x="2113" y="3298"/>
                    </a:cubicBezTo>
                    <a:cubicBezTo>
                      <a:pt x="2004" y="3298"/>
                      <a:pt x="1896" y="3288"/>
                      <a:pt x="1792" y="3263"/>
                    </a:cubicBezTo>
                    <a:cubicBezTo>
                      <a:pt x="1661" y="3233"/>
                      <a:pt x="1518" y="3219"/>
                      <a:pt x="1397" y="3150"/>
                    </a:cubicBezTo>
                    <a:cubicBezTo>
                      <a:pt x="1357" y="3128"/>
                      <a:pt x="1323" y="3102"/>
                      <a:pt x="1288" y="3073"/>
                    </a:cubicBezTo>
                    <a:lnTo>
                      <a:pt x="1288" y="3073"/>
                    </a:lnTo>
                    <a:cubicBezTo>
                      <a:pt x="1353" y="3084"/>
                      <a:pt x="1420" y="3094"/>
                      <a:pt x="1486" y="3101"/>
                    </a:cubicBezTo>
                    <a:cubicBezTo>
                      <a:pt x="1694" y="3163"/>
                      <a:pt x="1909" y="3204"/>
                      <a:pt x="2129" y="3204"/>
                    </a:cubicBezTo>
                    <a:cubicBezTo>
                      <a:pt x="2137" y="3204"/>
                      <a:pt x="2144" y="3204"/>
                      <a:pt x="2151" y="3204"/>
                    </a:cubicBezTo>
                    <a:cubicBezTo>
                      <a:pt x="2479" y="3199"/>
                      <a:pt x="2816" y="3088"/>
                      <a:pt x="3066" y="2867"/>
                    </a:cubicBezTo>
                    <a:cubicBezTo>
                      <a:pt x="3332" y="2641"/>
                      <a:pt x="3435" y="2292"/>
                      <a:pt x="3428" y="1976"/>
                    </a:cubicBezTo>
                    <a:cubicBezTo>
                      <a:pt x="3427" y="1763"/>
                      <a:pt x="3373" y="1540"/>
                      <a:pt x="3326" y="1330"/>
                    </a:cubicBezTo>
                    <a:close/>
                    <a:moveTo>
                      <a:pt x="1905" y="0"/>
                    </a:moveTo>
                    <a:cubicBezTo>
                      <a:pt x="1837" y="2"/>
                      <a:pt x="1774" y="22"/>
                      <a:pt x="1708" y="33"/>
                    </a:cubicBezTo>
                    <a:cubicBezTo>
                      <a:pt x="1643" y="40"/>
                      <a:pt x="1581" y="66"/>
                      <a:pt x="1517" y="81"/>
                    </a:cubicBezTo>
                    <a:cubicBezTo>
                      <a:pt x="1453" y="97"/>
                      <a:pt x="1379" y="80"/>
                      <a:pt x="1316" y="102"/>
                    </a:cubicBezTo>
                    <a:cubicBezTo>
                      <a:pt x="1240" y="130"/>
                      <a:pt x="1186" y="205"/>
                      <a:pt x="1123" y="248"/>
                    </a:cubicBezTo>
                    <a:cubicBezTo>
                      <a:pt x="1116" y="235"/>
                      <a:pt x="1107" y="220"/>
                      <a:pt x="1104" y="220"/>
                    </a:cubicBezTo>
                    <a:cubicBezTo>
                      <a:pt x="1104" y="220"/>
                      <a:pt x="1104" y="220"/>
                      <a:pt x="1104" y="220"/>
                    </a:cubicBezTo>
                    <a:cubicBezTo>
                      <a:pt x="1086" y="238"/>
                      <a:pt x="1075" y="266"/>
                      <a:pt x="1047" y="267"/>
                    </a:cubicBezTo>
                    <a:cubicBezTo>
                      <a:pt x="1046" y="267"/>
                      <a:pt x="1046" y="267"/>
                      <a:pt x="1045" y="267"/>
                    </a:cubicBezTo>
                    <a:cubicBezTo>
                      <a:pt x="1017" y="267"/>
                      <a:pt x="977" y="248"/>
                      <a:pt x="945" y="245"/>
                    </a:cubicBezTo>
                    <a:cubicBezTo>
                      <a:pt x="914" y="241"/>
                      <a:pt x="867" y="218"/>
                      <a:pt x="834" y="218"/>
                    </a:cubicBezTo>
                    <a:cubicBezTo>
                      <a:pt x="801" y="218"/>
                      <a:pt x="784" y="238"/>
                      <a:pt x="758" y="247"/>
                    </a:cubicBezTo>
                    <a:cubicBezTo>
                      <a:pt x="731" y="256"/>
                      <a:pt x="717" y="284"/>
                      <a:pt x="691" y="296"/>
                    </a:cubicBezTo>
                    <a:cubicBezTo>
                      <a:pt x="666" y="308"/>
                      <a:pt x="626" y="307"/>
                      <a:pt x="601" y="324"/>
                    </a:cubicBezTo>
                    <a:cubicBezTo>
                      <a:pt x="578" y="339"/>
                      <a:pt x="542" y="343"/>
                      <a:pt x="519" y="364"/>
                    </a:cubicBezTo>
                    <a:cubicBezTo>
                      <a:pt x="497" y="383"/>
                      <a:pt x="502" y="428"/>
                      <a:pt x="483" y="449"/>
                    </a:cubicBezTo>
                    <a:lnTo>
                      <a:pt x="425" y="514"/>
                    </a:lnTo>
                    <a:cubicBezTo>
                      <a:pt x="406" y="534"/>
                      <a:pt x="373" y="544"/>
                      <a:pt x="354" y="566"/>
                    </a:cubicBezTo>
                    <a:cubicBezTo>
                      <a:pt x="333" y="586"/>
                      <a:pt x="306" y="600"/>
                      <a:pt x="288" y="624"/>
                    </a:cubicBezTo>
                    <a:cubicBezTo>
                      <a:pt x="268" y="646"/>
                      <a:pt x="244" y="662"/>
                      <a:pt x="227" y="687"/>
                    </a:cubicBezTo>
                    <a:cubicBezTo>
                      <a:pt x="209" y="710"/>
                      <a:pt x="212" y="745"/>
                      <a:pt x="191" y="768"/>
                    </a:cubicBezTo>
                    <a:cubicBezTo>
                      <a:pt x="172" y="790"/>
                      <a:pt x="140" y="804"/>
                      <a:pt x="120" y="826"/>
                    </a:cubicBezTo>
                    <a:cubicBezTo>
                      <a:pt x="102" y="848"/>
                      <a:pt x="74" y="867"/>
                      <a:pt x="56" y="892"/>
                    </a:cubicBezTo>
                    <a:cubicBezTo>
                      <a:pt x="37" y="915"/>
                      <a:pt x="44" y="951"/>
                      <a:pt x="33" y="979"/>
                    </a:cubicBezTo>
                    <a:cubicBezTo>
                      <a:pt x="19" y="1009"/>
                      <a:pt x="3" y="1038"/>
                      <a:pt x="1" y="1072"/>
                    </a:cubicBezTo>
                    <a:cubicBezTo>
                      <a:pt x="0" y="1107"/>
                      <a:pt x="23" y="1151"/>
                      <a:pt x="26" y="1185"/>
                    </a:cubicBezTo>
                    <a:cubicBezTo>
                      <a:pt x="28" y="1220"/>
                      <a:pt x="30" y="1257"/>
                      <a:pt x="40" y="1292"/>
                    </a:cubicBezTo>
                    <a:cubicBezTo>
                      <a:pt x="47" y="1323"/>
                      <a:pt x="67" y="1361"/>
                      <a:pt x="30" y="1378"/>
                    </a:cubicBezTo>
                    <a:cubicBezTo>
                      <a:pt x="29" y="1378"/>
                      <a:pt x="46" y="1385"/>
                      <a:pt x="52" y="1385"/>
                    </a:cubicBezTo>
                    <a:cubicBezTo>
                      <a:pt x="53" y="1385"/>
                      <a:pt x="53" y="1385"/>
                      <a:pt x="54" y="1385"/>
                    </a:cubicBezTo>
                    <a:cubicBezTo>
                      <a:pt x="92" y="1378"/>
                      <a:pt x="91" y="1360"/>
                      <a:pt x="88" y="1339"/>
                    </a:cubicBezTo>
                    <a:cubicBezTo>
                      <a:pt x="83" y="1306"/>
                      <a:pt x="55" y="1266"/>
                      <a:pt x="62" y="1237"/>
                    </a:cubicBezTo>
                    <a:cubicBezTo>
                      <a:pt x="67" y="1210"/>
                      <a:pt x="67" y="1181"/>
                      <a:pt x="69" y="1151"/>
                    </a:cubicBezTo>
                    <a:cubicBezTo>
                      <a:pt x="72" y="1122"/>
                      <a:pt x="77" y="1094"/>
                      <a:pt x="88" y="1068"/>
                    </a:cubicBezTo>
                    <a:cubicBezTo>
                      <a:pt x="99" y="1043"/>
                      <a:pt x="154" y="1038"/>
                      <a:pt x="172" y="1016"/>
                    </a:cubicBezTo>
                    <a:cubicBezTo>
                      <a:pt x="189" y="992"/>
                      <a:pt x="200" y="968"/>
                      <a:pt x="222" y="948"/>
                    </a:cubicBezTo>
                    <a:cubicBezTo>
                      <a:pt x="244" y="929"/>
                      <a:pt x="262" y="907"/>
                      <a:pt x="288" y="889"/>
                    </a:cubicBezTo>
                    <a:cubicBezTo>
                      <a:pt x="311" y="873"/>
                      <a:pt x="308" y="838"/>
                      <a:pt x="333" y="820"/>
                    </a:cubicBezTo>
                    <a:cubicBezTo>
                      <a:pt x="345" y="813"/>
                      <a:pt x="366" y="813"/>
                      <a:pt x="387" y="813"/>
                    </a:cubicBezTo>
                    <a:cubicBezTo>
                      <a:pt x="408" y="813"/>
                      <a:pt x="429" y="813"/>
                      <a:pt x="439" y="805"/>
                    </a:cubicBezTo>
                    <a:cubicBezTo>
                      <a:pt x="461" y="789"/>
                      <a:pt x="476" y="776"/>
                      <a:pt x="497" y="761"/>
                    </a:cubicBezTo>
                    <a:cubicBezTo>
                      <a:pt x="517" y="747"/>
                      <a:pt x="508" y="709"/>
                      <a:pt x="528" y="695"/>
                    </a:cubicBezTo>
                    <a:cubicBezTo>
                      <a:pt x="542" y="687"/>
                      <a:pt x="560" y="683"/>
                      <a:pt x="579" y="679"/>
                    </a:cubicBezTo>
                    <a:cubicBezTo>
                      <a:pt x="586" y="684"/>
                      <a:pt x="592" y="687"/>
                      <a:pt x="596" y="687"/>
                    </a:cubicBezTo>
                    <a:cubicBezTo>
                      <a:pt x="597" y="687"/>
                      <a:pt x="598" y="686"/>
                      <a:pt x="599" y="686"/>
                    </a:cubicBezTo>
                    <a:cubicBezTo>
                      <a:pt x="607" y="675"/>
                      <a:pt x="614" y="665"/>
                      <a:pt x="622" y="653"/>
                    </a:cubicBezTo>
                    <a:cubicBezTo>
                      <a:pt x="633" y="642"/>
                      <a:pt x="643" y="631"/>
                      <a:pt x="656" y="621"/>
                    </a:cubicBezTo>
                    <a:cubicBezTo>
                      <a:pt x="676" y="607"/>
                      <a:pt x="707" y="606"/>
                      <a:pt x="725" y="592"/>
                    </a:cubicBezTo>
                    <a:cubicBezTo>
                      <a:pt x="745" y="578"/>
                      <a:pt x="749" y="549"/>
                      <a:pt x="765" y="536"/>
                    </a:cubicBezTo>
                    <a:cubicBezTo>
                      <a:pt x="772" y="530"/>
                      <a:pt x="779" y="522"/>
                      <a:pt x="784" y="514"/>
                    </a:cubicBezTo>
                    <a:cubicBezTo>
                      <a:pt x="833" y="494"/>
                      <a:pt x="886" y="483"/>
                      <a:pt x="930" y="467"/>
                    </a:cubicBezTo>
                    <a:cubicBezTo>
                      <a:pt x="976" y="454"/>
                      <a:pt x="1021" y="452"/>
                      <a:pt x="1068" y="446"/>
                    </a:cubicBezTo>
                    <a:lnTo>
                      <a:pt x="1068" y="446"/>
                    </a:lnTo>
                    <a:cubicBezTo>
                      <a:pt x="1021" y="468"/>
                      <a:pt x="976" y="490"/>
                      <a:pt x="934" y="525"/>
                    </a:cubicBezTo>
                    <a:cubicBezTo>
                      <a:pt x="911" y="544"/>
                      <a:pt x="893" y="564"/>
                      <a:pt x="874" y="586"/>
                    </a:cubicBezTo>
                    <a:cubicBezTo>
                      <a:pt x="855" y="596"/>
                      <a:pt x="835" y="604"/>
                      <a:pt x="819" y="614"/>
                    </a:cubicBezTo>
                    <a:cubicBezTo>
                      <a:pt x="767" y="646"/>
                      <a:pt x="716" y="679"/>
                      <a:pt x="666" y="714"/>
                    </a:cubicBezTo>
                    <a:cubicBezTo>
                      <a:pt x="619" y="754"/>
                      <a:pt x="586" y="807"/>
                      <a:pt x="540" y="848"/>
                    </a:cubicBezTo>
                    <a:cubicBezTo>
                      <a:pt x="494" y="888"/>
                      <a:pt x="439" y="922"/>
                      <a:pt x="394" y="968"/>
                    </a:cubicBezTo>
                    <a:cubicBezTo>
                      <a:pt x="351" y="1012"/>
                      <a:pt x="303" y="1057"/>
                      <a:pt x="264" y="1109"/>
                    </a:cubicBezTo>
                    <a:cubicBezTo>
                      <a:pt x="230" y="1162"/>
                      <a:pt x="216" y="1225"/>
                      <a:pt x="194" y="1281"/>
                    </a:cubicBezTo>
                    <a:cubicBezTo>
                      <a:pt x="165" y="1320"/>
                      <a:pt x="132" y="1356"/>
                      <a:pt x="110" y="1398"/>
                    </a:cubicBezTo>
                    <a:cubicBezTo>
                      <a:pt x="84" y="1445"/>
                      <a:pt x="88" y="1502"/>
                      <a:pt x="70" y="1553"/>
                    </a:cubicBezTo>
                    <a:cubicBezTo>
                      <a:pt x="55" y="1608"/>
                      <a:pt x="37" y="1664"/>
                      <a:pt x="41" y="1722"/>
                    </a:cubicBezTo>
                    <a:cubicBezTo>
                      <a:pt x="44" y="1781"/>
                      <a:pt x="77" y="1842"/>
                      <a:pt x="91" y="1897"/>
                    </a:cubicBezTo>
                    <a:cubicBezTo>
                      <a:pt x="99" y="1938"/>
                      <a:pt x="113" y="1975"/>
                      <a:pt x="131" y="2014"/>
                    </a:cubicBezTo>
                    <a:cubicBezTo>
                      <a:pt x="113" y="2087"/>
                      <a:pt x="98" y="2162"/>
                      <a:pt x="96" y="2241"/>
                    </a:cubicBezTo>
                    <a:cubicBezTo>
                      <a:pt x="95" y="2332"/>
                      <a:pt x="127" y="2417"/>
                      <a:pt x="146" y="2502"/>
                    </a:cubicBezTo>
                    <a:cubicBezTo>
                      <a:pt x="167" y="2596"/>
                      <a:pt x="195" y="2691"/>
                      <a:pt x="244" y="2775"/>
                    </a:cubicBezTo>
                    <a:cubicBezTo>
                      <a:pt x="301" y="2870"/>
                      <a:pt x="378" y="2933"/>
                      <a:pt x="443" y="3000"/>
                    </a:cubicBezTo>
                    <a:cubicBezTo>
                      <a:pt x="495" y="3055"/>
                      <a:pt x="553" y="3104"/>
                      <a:pt x="614" y="3145"/>
                    </a:cubicBezTo>
                    <a:cubicBezTo>
                      <a:pt x="647" y="3190"/>
                      <a:pt x="683" y="3233"/>
                      <a:pt x="718" y="3274"/>
                    </a:cubicBezTo>
                    <a:cubicBezTo>
                      <a:pt x="760" y="3318"/>
                      <a:pt x="826" y="3335"/>
                      <a:pt x="873" y="3371"/>
                    </a:cubicBezTo>
                    <a:cubicBezTo>
                      <a:pt x="917" y="3410"/>
                      <a:pt x="955" y="3467"/>
                      <a:pt x="1007" y="3497"/>
                    </a:cubicBezTo>
                    <a:cubicBezTo>
                      <a:pt x="1061" y="3530"/>
                      <a:pt x="1122" y="3549"/>
                      <a:pt x="1178" y="3576"/>
                    </a:cubicBezTo>
                    <a:cubicBezTo>
                      <a:pt x="1237" y="3598"/>
                      <a:pt x="1290" y="3638"/>
                      <a:pt x="1351" y="3651"/>
                    </a:cubicBezTo>
                    <a:cubicBezTo>
                      <a:pt x="1413" y="3666"/>
                      <a:pt x="1479" y="3660"/>
                      <a:pt x="1541" y="3664"/>
                    </a:cubicBezTo>
                    <a:cubicBezTo>
                      <a:pt x="1556" y="3665"/>
                      <a:pt x="1571" y="3666"/>
                      <a:pt x="1586" y="3666"/>
                    </a:cubicBezTo>
                    <a:cubicBezTo>
                      <a:pt x="1633" y="3666"/>
                      <a:pt x="1681" y="3660"/>
                      <a:pt x="1729" y="3660"/>
                    </a:cubicBezTo>
                    <a:cubicBezTo>
                      <a:pt x="1730" y="3660"/>
                      <a:pt x="1731" y="3660"/>
                      <a:pt x="1733" y="3660"/>
                    </a:cubicBezTo>
                    <a:cubicBezTo>
                      <a:pt x="1785" y="3660"/>
                      <a:pt x="1840" y="3682"/>
                      <a:pt x="1895" y="3682"/>
                    </a:cubicBezTo>
                    <a:cubicBezTo>
                      <a:pt x="1903" y="3682"/>
                      <a:pt x="1911" y="3681"/>
                      <a:pt x="1920" y="3680"/>
                    </a:cubicBezTo>
                    <a:cubicBezTo>
                      <a:pt x="1961" y="3673"/>
                      <a:pt x="1997" y="3651"/>
                      <a:pt x="2033" y="3628"/>
                    </a:cubicBezTo>
                    <a:cubicBezTo>
                      <a:pt x="2077" y="3611"/>
                      <a:pt x="2119" y="3591"/>
                      <a:pt x="2162" y="3577"/>
                    </a:cubicBezTo>
                    <a:cubicBezTo>
                      <a:pt x="2202" y="3563"/>
                      <a:pt x="2239" y="3548"/>
                      <a:pt x="2278" y="3527"/>
                    </a:cubicBezTo>
                    <a:cubicBezTo>
                      <a:pt x="2311" y="3522"/>
                      <a:pt x="2345" y="3518"/>
                      <a:pt x="2377" y="3511"/>
                    </a:cubicBezTo>
                    <a:cubicBezTo>
                      <a:pt x="2556" y="3475"/>
                      <a:pt x="2719" y="3386"/>
                      <a:pt x="2871" y="3295"/>
                    </a:cubicBezTo>
                    <a:cubicBezTo>
                      <a:pt x="3024" y="3204"/>
                      <a:pt x="3174" y="3098"/>
                      <a:pt x="3292" y="2959"/>
                    </a:cubicBezTo>
                    <a:cubicBezTo>
                      <a:pt x="3409" y="2821"/>
                      <a:pt x="3516" y="2670"/>
                      <a:pt x="3584" y="2498"/>
                    </a:cubicBezTo>
                    <a:cubicBezTo>
                      <a:pt x="3650" y="2326"/>
                      <a:pt x="3666" y="2139"/>
                      <a:pt x="3663" y="1953"/>
                    </a:cubicBezTo>
                    <a:cubicBezTo>
                      <a:pt x="3662" y="1782"/>
                      <a:pt x="3625" y="1601"/>
                      <a:pt x="3526" y="1442"/>
                    </a:cubicBezTo>
                    <a:cubicBezTo>
                      <a:pt x="3538" y="1437"/>
                      <a:pt x="3544" y="1430"/>
                      <a:pt x="3547" y="1423"/>
                    </a:cubicBezTo>
                    <a:cubicBezTo>
                      <a:pt x="3574" y="1473"/>
                      <a:pt x="3602" y="1525"/>
                      <a:pt x="3628" y="1577"/>
                    </a:cubicBezTo>
                    <a:cubicBezTo>
                      <a:pt x="3657" y="1637"/>
                      <a:pt x="3695" y="1708"/>
                      <a:pt x="3673" y="1774"/>
                    </a:cubicBezTo>
                    <a:cubicBezTo>
                      <a:pt x="3672" y="1776"/>
                      <a:pt x="3677" y="1776"/>
                      <a:pt x="3683" y="1776"/>
                    </a:cubicBezTo>
                    <a:cubicBezTo>
                      <a:pt x="3689" y="1776"/>
                      <a:pt x="3696" y="1776"/>
                      <a:pt x="3697" y="1774"/>
                    </a:cubicBezTo>
                    <a:cubicBezTo>
                      <a:pt x="3728" y="1726"/>
                      <a:pt x="3716" y="1679"/>
                      <a:pt x="3701" y="1634"/>
                    </a:cubicBezTo>
                    <a:cubicBezTo>
                      <a:pt x="3675" y="1564"/>
                      <a:pt x="3621" y="1503"/>
                      <a:pt x="3597" y="1438"/>
                    </a:cubicBezTo>
                    <a:cubicBezTo>
                      <a:pt x="3574" y="1378"/>
                      <a:pt x="3544" y="1320"/>
                      <a:pt x="3511" y="1266"/>
                    </a:cubicBezTo>
                    <a:cubicBezTo>
                      <a:pt x="3476" y="1209"/>
                      <a:pt x="3446" y="1155"/>
                      <a:pt x="3414" y="1101"/>
                    </a:cubicBezTo>
                    <a:lnTo>
                      <a:pt x="3414" y="1100"/>
                    </a:lnTo>
                    <a:cubicBezTo>
                      <a:pt x="3414" y="1094"/>
                      <a:pt x="3416" y="1090"/>
                      <a:pt x="3414" y="1086"/>
                    </a:cubicBezTo>
                    <a:cubicBezTo>
                      <a:pt x="3408" y="1061"/>
                      <a:pt x="3394" y="1041"/>
                      <a:pt x="3387" y="1014"/>
                    </a:cubicBezTo>
                    <a:cubicBezTo>
                      <a:pt x="3380" y="977"/>
                      <a:pt x="3373" y="937"/>
                      <a:pt x="3352" y="907"/>
                    </a:cubicBezTo>
                    <a:cubicBezTo>
                      <a:pt x="3339" y="885"/>
                      <a:pt x="3324" y="862"/>
                      <a:pt x="3308" y="841"/>
                    </a:cubicBezTo>
                    <a:cubicBezTo>
                      <a:pt x="3310" y="814"/>
                      <a:pt x="3324" y="775"/>
                      <a:pt x="3313" y="756"/>
                    </a:cubicBezTo>
                    <a:cubicBezTo>
                      <a:pt x="3299" y="731"/>
                      <a:pt x="3282" y="710"/>
                      <a:pt x="3267" y="687"/>
                    </a:cubicBezTo>
                    <a:cubicBezTo>
                      <a:pt x="3251" y="665"/>
                      <a:pt x="3212" y="669"/>
                      <a:pt x="3194" y="651"/>
                    </a:cubicBezTo>
                    <a:cubicBezTo>
                      <a:pt x="3178" y="631"/>
                      <a:pt x="3172" y="591"/>
                      <a:pt x="3153" y="570"/>
                    </a:cubicBezTo>
                    <a:cubicBezTo>
                      <a:pt x="3132" y="551"/>
                      <a:pt x="3109" y="540"/>
                      <a:pt x="3085" y="523"/>
                    </a:cubicBezTo>
                    <a:cubicBezTo>
                      <a:pt x="3065" y="505"/>
                      <a:pt x="3051" y="475"/>
                      <a:pt x="3028" y="460"/>
                    </a:cubicBezTo>
                    <a:cubicBezTo>
                      <a:pt x="3006" y="446"/>
                      <a:pt x="2973" y="449"/>
                      <a:pt x="2948" y="436"/>
                    </a:cubicBezTo>
                    <a:lnTo>
                      <a:pt x="2933" y="432"/>
                    </a:lnTo>
                    <a:cubicBezTo>
                      <a:pt x="2900" y="387"/>
                      <a:pt x="2878" y="322"/>
                      <a:pt x="2831" y="289"/>
                    </a:cubicBezTo>
                    <a:cubicBezTo>
                      <a:pt x="2780" y="252"/>
                      <a:pt x="2724" y="220"/>
                      <a:pt x="2666" y="187"/>
                    </a:cubicBezTo>
                    <a:cubicBezTo>
                      <a:pt x="2608" y="157"/>
                      <a:pt x="2538" y="163"/>
                      <a:pt x="2477" y="139"/>
                    </a:cubicBezTo>
                    <a:cubicBezTo>
                      <a:pt x="2418" y="114"/>
                      <a:pt x="2360" y="75"/>
                      <a:pt x="2297" y="55"/>
                    </a:cubicBezTo>
                    <a:cubicBezTo>
                      <a:pt x="2232" y="41"/>
                      <a:pt x="2168" y="35"/>
                      <a:pt x="2101" y="29"/>
                    </a:cubicBezTo>
                    <a:cubicBezTo>
                      <a:pt x="2037" y="21"/>
                      <a:pt x="1971" y="0"/>
                      <a:pt x="190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29"/>
              <p:cNvSpPr/>
              <p:nvPr/>
            </p:nvSpPr>
            <p:spPr>
              <a:xfrm>
                <a:off x="943350" y="4219100"/>
                <a:ext cx="2150" cy="875"/>
              </a:xfrm>
              <a:custGeom>
                <a:rect b="b" l="l" r="r" t="t"/>
                <a:pathLst>
                  <a:path extrusionOk="0" h="35" w="86">
                    <a:moveTo>
                      <a:pt x="77" y="0"/>
                    </a:moveTo>
                    <a:cubicBezTo>
                      <a:pt x="56" y="14"/>
                      <a:pt x="34" y="24"/>
                      <a:pt x="18" y="31"/>
                    </a:cubicBezTo>
                    <a:cubicBezTo>
                      <a:pt x="11" y="32"/>
                      <a:pt x="4" y="32"/>
                      <a:pt x="0" y="35"/>
                    </a:cubicBezTo>
                    <a:lnTo>
                      <a:pt x="85" y="32"/>
                    </a:lnTo>
                    <a:cubicBezTo>
                      <a:pt x="84" y="21"/>
                      <a:pt x="80" y="10"/>
                      <a:pt x="77"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29"/>
              <p:cNvSpPr/>
              <p:nvPr/>
            </p:nvSpPr>
            <p:spPr>
              <a:xfrm>
                <a:off x="940850" y="4218800"/>
                <a:ext cx="1175" cy="200"/>
              </a:xfrm>
              <a:custGeom>
                <a:rect b="b" l="l" r="r" t="t"/>
                <a:pathLst>
                  <a:path extrusionOk="0" h="8" w="47">
                    <a:moveTo>
                      <a:pt x="1" y="0"/>
                    </a:moveTo>
                    <a:cubicBezTo>
                      <a:pt x="8" y="4"/>
                      <a:pt x="20" y="7"/>
                      <a:pt x="30" y="7"/>
                    </a:cubicBezTo>
                    <a:cubicBezTo>
                      <a:pt x="37" y="7"/>
                      <a:pt x="44" y="5"/>
                      <a:pt x="46"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29"/>
              <p:cNvSpPr/>
              <p:nvPr/>
            </p:nvSpPr>
            <p:spPr>
              <a:xfrm>
                <a:off x="902150" y="4177150"/>
                <a:ext cx="92825" cy="92450"/>
              </a:xfrm>
              <a:custGeom>
                <a:rect b="b" l="l" r="r" t="t"/>
                <a:pathLst>
                  <a:path extrusionOk="0" h="3698" w="3713">
                    <a:moveTo>
                      <a:pt x="1426" y="200"/>
                    </a:moveTo>
                    <a:cubicBezTo>
                      <a:pt x="1428" y="200"/>
                      <a:pt x="1430" y="200"/>
                      <a:pt x="1432" y="200"/>
                    </a:cubicBezTo>
                    <a:cubicBezTo>
                      <a:pt x="1407" y="217"/>
                      <a:pt x="1381" y="231"/>
                      <a:pt x="1356" y="251"/>
                    </a:cubicBezTo>
                    <a:cubicBezTo>
                      <a:pt x="1304" y="299"/>
                      <a:pt x="1264" y="353"/>
                      <a:pt x="1230" y="410"/>
                    </a:cubicBezTo>
                    <a:cubicBezTo>
                      <a:pt x="1210" y="414"/>
                      <a:pt x="1191" y="419"/>
                      <a:pt x="1175" y="422"/>
                    </a:cubicBezTo>
                    <a:cubicBezTo>
                      <a:pt x="1176" y="419"/>
                      <a:pt x="1177" y="415"/>
                      <a:pt x="1181" y="414"/>
                    </a:cubicBezTo>
                    <a:cubicBezTo>
                      <a:pt x="1203" y="403"/>
                      <a:pt x="1226" y="394"/>
                      <a:pt x="1243" y="375"/>
                    </a:cubicBezTo>
                    <a:cubicBezTo>
                      <a:pt x="1261" y="357"/>
                      <a:pt x="1274" y="310"/>
                      <a:pt x="1298" y="293"/>
                    </a:cubicBezTo>
                    <a:cubicBezTo>
                      <a:pt x="1320" y="276"/>
                      <a:pt x="1345" y="255"/>
                      <a:pt x="1374" y="231"/>
                    </a:cubicBezTo>
                    <a:cubicBezTo>
                      <a:pt x="1389" y="218"/>
                      <a:pt x="1408" y="200"/>
                      <a:pt x="1426" y="200"/>
                    </a:cubicBezTo>
                    <a:close/>
                    <a:moveTo>
                      <a:pt x="1491" y="394"/>
                    </a:moveTo>
                    <a:lnTo>
                      <a:pt x="1491" y="394"/>
                    </a:lnTo>
                    <a:cubicBezTo>
                      <a:pt x="1457" y="401"/>
                      <a:pt x="1422" y="415"/>
                      <a:pt x="1389" y="432"/>
                    </a:cubicBezTo>
                    <a:cubicBezTo>
                      <a:pt x="1355" y="436"/>
                      <a:pt x="1320" y="441"/>
                      <a:pt x="1286" y="445"/>
                    </a:cubicBezTo>
                    <a:cubicBezTo>
                      <a:pt x="1292" y="438"/>
                      <a:pt x="1294" y="432"/>
                      <a:pt x="1300" y="427"/>
                    </a:cubicBezTo>
                    <a:cubicBezTo>
                      <a:pt x="1363" y="415"/>
                      <a:pt x="1428" y="407"/>
                      <a:pt x="1491" y="394"/>
                    </a:cubicBezTo>
                    <a:close/>
                    <a:moveTo>
                      <a:pt x="1212" y="441"/>
                    </a:moveTo>
                    <a:cubicBezTo>
                      <a:pt x="1209" y="448"/>
                      <a:pt x="1205" y="454"/>
                      <a:pt x="1202" y="460"/>
                    </a:cubicBezTo>
                    <a:cubicBezTo>
                      <a:pt x="1126" y="473"/>
                      <a:pt x="1051" y="491"/>
                      <a:pt x="976" y="517"/>
                    </a:cubicBezTo>
                    <a:cubicBezTo>
                      <a:pt x="981" y="510"/>
                      <a:pt x="985" y="500"/>
                      <a:pt x="992" y="496"/>
                    </a:cubicBezTo>
                    <a:cubicBezTo>
                      <a:pt x="1012" y="484"/>
                      <a:pt x="1044" y="485"/>
                      <a:pt x="1064" y="477"/>
                    </a:cubicBezTo>
                    <a:cubicBezTo>
                      <a:pt x="1087" y="469"/>
                      <a:pt x="1113" y="469"/>
                      <a:pt x="1133" y="462"/>
                    </a:cubicBezTo>
                    <a:cubicBezTo>
                      <a:pt x="1140" y="458"/>
                      <a:pt x="1146" y="451"/>
                      <a:pt x="1150" y="447"/>
                    </a:cubicBezTo>
                    <a:cubicBezTo>
                      <a:pt x="1152" y="448"/>
                      <a:pt x="1152" y="452"/>
                      <a:pt x="1153" y="452"/>
                    </a:cubicBezTo>
                    <a:cubicBezTo>
                      <a:pt x="1153" y="452"/>
                      <a:pt x="1154" y="451"/>
                      <a:pt x="1154" y="451"/>
                    </a:cubicBezTo>
                    <a:cubicBezTo>
                      <a:pt x="1175" y="449"/>
                      <a:pt x="1191" y="444"/>
                      <a:pt x="1212" y="441"/>
                    </a:cubicBezTo>
                    <a:close/>
                    <a:moveTo>
                      <a:pt x="1847" y="634"/>
                    </a:moveTo>
                    <a:cubicBezTo>
                      <a:pt x="1905" y="634"/>
                      <a:pt x="1962" y="638"/>
                      <a:pt x="2017" y="646"/>
                    </a:cubicBezTo>
                    <a:cubicBezTo>
                      <a:pt x="1996" y="646"/>
                      <a:pt x="1976" y="644"/>
                      <a:pt x="1955" y="644"/>
                    </a:cubicBezTo>
                    <a:cubicBezTo>
                      <a:pt x="1916" y="644"/>
                      <a:pt x="1876" y="648"/>
                      <a:pt x="1837" y="653"/>
                    </a:cubicBezTo>
                    <a:cubicBezTo>
                      <a:pt x="1821" y="646"/>
                      <a:pt x="1806" y="641"/>
                      <a:pt x="1793" y="635"/>
                    </a:cubicBezTo>
                    <a:cubicBezTo>
                      <a:pt x="1811" y="635"/>
                      <a:pt x="1829" y="634"/>
                      <a:pt x="1847" y="634"/>
                    </a:cubicBezTo>
                    <a:close/>
                    <a:moveTo>
                      <a:pt x="2309" y="930"/>
                    </a:moveTo>
                    <a:cubicBezTo>
                      <a:pt x="2311" y="931"/>
                      <a:pt x="2315" y="931"/>
                      <a:pt x="2318" y="933"/>
                    </a:cubicBezTo>
                    <a:cubicBezTo>
                      <a:pt x="2322" y="942"/>
                      <a:pt x="2324" y="949"/>
                      <a:pt x="2325" y="957"/>
                    </a:cubicBezTo>
                    <a:cubicBezTo>
                      <a:pt x="2322" y="948"/>
                      <a:pt x="2315" y="939"/>
                      <a:pt x="2309" y="930"/>
                    </a:cubicBezTo>
                    <a:close/>
                    <a:moveTo>
                      <a:pt x="1501" y="974"/>
                    </a:moveTo>
                    <a:cubicBezTo>
                      <a:pt x="1531" y="979"/>
                      <a:pt x="1572" y="992"/>
                      <a:pt x="1614" y="1012"/>
                    </a:cubicBezTo>
                    <a:cubicBezTo>
                      <a:pt x="1531" y="1015"/>
                      <a:pt x="1448" y="1036"/>
                      <a:pt x="1376" y="1077"/>
                    </a:cubicBezTo>
                    <a:cubicBezTo>
                      <a:pt x="1373" y="1070"/>
                      <a:pt x="1369" y="1062"/>
                      <a:pt x="1366" y="1054"/>
                    </a:cubicBezTo>
                    <a:cubicBezTo>
                      <a:pt x="1402" y="1022"/>
                      <a:pt x="1439" y="997"/>
                      <a:pt x="1480" y="974"/>
                    </a:cubicBezTo>
                    <a:close/>
                    <a:moveTo>
                      <a:pt x="1337" y="1077"/>
                    </a:moveTo>
                    <a:cubicBezTo>
                      <a:pt x="1329" y="1089"/>
                      <a:pt x="1320" y="1100"/>
                      <a:pt x="1308" y="1110"/>
                    </a:cubicBezTo>
                    <a:lnTo>
                      <a:pt x="1293" y="1121"/>
                    </a:lnTo>
                    <a:cubicBezTo>
                      <a:pt x="1307" y="1105"/>
                      <a:pt x="1322" y="1091"/>
                      <a:pt x="1337" y="1077"/>
                    </a:cubicBezTo>
                    <a:close/>
                    <a:moveTo>
                      <a:pt x="2044" y="324"/>
                    </a:moveTo>
                    <a:cubicBezTo>
                      <a:pt x="2227" y="324"/>
                      <a:pt x="2410" y="355"/>
                      <a:pt x="2578" y="448"/>
                    </a:cubicBezTo>
                    <a:cubicBezTo>
                      <a:pt x="2826" y="584"/>
                      <a:pt x="3005" y="832"/>
                      <a:pt x="3081" y="1102"/>
                    </a:cubicBezTo>
                    <a:lnTo>
                      <a:pt x="3086" y="1122"/>
                    </a:lnTo>
                    <a:cubicBezTo>
                      <a:pt x="2993" y="993"/>
                      <a:pt x="2873" y="912"/>
                      <a:pt x="2746" y="850"/>
                    </a:cubicBezTo>
                    <a:cubicBezTo>
                      <a:pt x="2671" y="726"/>
                      <a:pt x="2570" y="619"/>
                      <a:pt x="2446" y="539"/>
                    </a:cubicBezTo>
                    <a:cubicBezTo>
                      <a:pt x="2266" y="425"/>
                      <a:pt x="2067" y="392"/>
                      <a:pt x="1873" y="392"/>
                    </a:cubicBezTo>
                    <a:cubicBezTo>
                      <a:pt x="1857" y="392"/>
                      <a:pt x="1840" y="393"/>
                      <a:pt x="1824" y="393"/>
                    </a:cubicBezTo>
                    <a:cubicBezTo>
                      <a:pt x="1771" y="380"/>
                      <a:pt x="1716" y="373"/>
                      <a:pt x="1660" y="373"/>
                    </a:cubicBezTo>
                    <a:cubicBezTo>
                      <a:pt x="1633" y="373"/>
                      <a:pt x="1606" y="374"/>
                      <a:pt x="1579" y="378"/>
                    </a:cubicBezTo>
                    <a:cubicBezTo>
                      <a:pt x="1622" y="368"/>
                      <a:pt x="1663" y="360"/>
                      <a:pt x="1706" y="353"/>
                    </a:cubicBezTo>
                    <a:cubicBezTo>
                      <a:pt x="1815" y="337"/>
                      <a:pt x="1930" y="324"/>
                      <a:pt x="2044" y="324"/>
                    </a:cubicBezTo>
                    <a:close/>
                    <a:moveTo>
                      <a:pt x="2468" y="993"/>
                    </a:moveTo>
                    <a:cubicBezTo>
                      <a:pt x="2482" y="1000"/>
                      <a:pt x="2497" y="1007"/>
                      <a:pt x="2511" y="1014"/>
                    </a:cubicBezTo>
                    <a:cubicBezTo>
                      <a:pt x="2533" y="1067"/>
                      <a:pt x="2552" y="1122"/>
                      <a:pt x="2565" y="1179"/>
                    </a:cubicBezTo>
                    <a:cubicBezTo>
                      <a:pt x="2574" y="1222"/>
                      <a:pt x="2580" y="1267"/>
                      <a:pt x="2587" y="1311"/>
                    </a:cubicBezTo>
                    <a:cubicBezTo>
                      <a:pt x="2584" y="1314"/>
                      <a:pt x="2578" y="1314"/>
                      <a:pt x="2573" y="1315"/>
                    </a:cubicBezTo>
                    <a:cubicBezTo>
                      <a:pt x="2548" y="1206"/>
                      <a:pt x="2516" y="1096"/>
                      <a:pt x="2468" y="993"/>
                    </a:cubicBezTo>
                    <a:close/>
                    <a:moveTo>
                      <a:pt x="2593" y="1352"/>
                    </a:moveTo>
                    <a:cubicBezTo>
                      <a:pt x="2598" y="1383"/>
                      <a:pt x="2598" y="1411"/>
                      <a:pt x="2599" y="1440"/>
                    </a:cubicBezTo>
                    <a:cubicBezTo>
                      <a:pt x="2598" y="1427"/>
                      <a:pt x="2593" y="1413"/>
                      <a:pt x="2592" y="1399"/>
                    </a:cubicBezTo>
                    <a:cubicBezTo>
                      <a:pt x="2591" y="1385"/>
                      <a:pt x="2585" y="1370"/>
                      <a:pt x="2582" y="1356"/>
                    </a:cubicBezTo>
                    <a:cubicBezTo>
                      <a:pt x="2585" y="1355"/>
                      <a:pt x="2588" y="1355"/>
                      <a:pt x="2593" y="1352"/>
                    </a:cubicBezTo>
                    <a:close/>
                    <a:moveTo>
                      <a:pt x="1842" y="1308"/>
                    </a:moveTo>
                    <a:lnTo>
                      <a:pt x="1842" y="1308"/>
                    </a:lnTo>
                    <a:cubicBezTo>
                      <a:pt x="1845" y="1310"/>
                      <a:pt x="1850" y="1310"/>
                      <a:pt x="1854" y="1311"/>
                    </a:cubicBezTo>
                    <a:cubicBezTo>
                      <a:pt x="1857" y="1314"/>
                      <a:pt x="1861" y="1315"/>
                      <a:pt x="1864" y="1318"/>
                    </a:cubicBezTo>
                    <a:cubicBezTo>
                      <a:pt x="1947" y="1370"/>
                      <a:pt x="1985" y="1454"/>
                      <a:pt x="2011" y="1541"/>
                    </a:cubicBezTo>
                    <a:cubicBezTo>
                      <a:pt x="2017" y="1555"/>
                      <a:pt x="2022" y="1570"/>
                      <a:pt x="2028" y="1585"/>
                    </a:cubicBezTo>
                    <a:lnTo>
                      <a:pt x="2015" y="1585"/>
                    </a:lnTo>
                    <a:cubicBezTo>
                      <a:pt x="1993" y="1511"/>
                      <a:pt x="1956" y="1442"/>
                      <a:pt x="1908" y="1387"/>
                    </a:cubicBezTo>
                    <a:cubicBezTo>
                      <a:pt x="1892" y="1365"/>
                      <a:pt x="1870" y="1344"/>
                      <a:pt x="1845" y="1325"/>
                    </a:cubicBezTo>
                    <a:cubicBezTo>
                      <a:pt x="1845" y="1321"/>
                      <a:pt x="1843" y="1315"/>
                      <a:pt x="1842" y="1308"/>
                    </a:cubicBezTo>
                    <a:close/>
                    <a:moveTo>
                      <a:pt x="1658" y="912"/>
                    </a:moveTo>
                    <a:cubicBezTo>
                      <a:pt x="1729" y="930"/>
                      <a:pt x="1801" y="953"/>
                      <a:pt x="1870" y="985"/>
                    </a:cubicBezTo>
                    <a:cubicBezTo>
                      <a:pt x="1932" y="1012"/>
                      <a:pt x="1995" y="1041"/>
                      <a:pt x="2057" y="1077"/>
                    </a:cubicBezTo>
                    <a:cubicBezTo>
                      <a:pt x="2091" y="1116"/>
                      <a:pt x="2124" y="1153"/>
                      <a:pt x="2157" y="1190"/>
                    </a:cubicBezTo>
                    <a:cubicBezTo>
                      <a:pt x="2243" y="1281"/>
                      <a:pt x="2344" y="1376"/>
                      <a:pt x="2395" y="1506"/>
                    </a:cubicBezTo>
                    <a:cubicBezTo>
                      <a:pt x="2401" y="1542"/>
                      <a:pt x="2402" y="1578"/>
                      <a:pt x="2405" y="1614"/>
                    </a:cubicBezTo>
                    <a:cubicBezTo>
                      <a:pt x="2391" y="1611"/>
                      <a:pt x="2375" y="1605"/>
                      <a:pt x="2361" y="1604"/>
                    </a:cubicBezTo>
                    <a:cubicBezTo>
                      <a:pt x="2357" y="1601"/>
                      <a:pt x="2351" y="1601"/>
                      <a:pt x="2347" y="1601"/>
                    </a:cubicBezTo>
                    <a:cubicBezTo>
                      <a:pt x="2344" y="1597"/>
                      <a:pt x="2340" y="1593"/>
                      <a:pt x="2337" y="1589"/>
                    </a:cubicBezTo>
                    <a:cubicBezTo>
                      <a:pt x="2336" y="1572"/>
                      <a:pt x="2336" y="1557"/>
                      <a:pt x="2333" y="1542"/>
                    </a:cubicBezTo>
                    <a:cubicBezTo>
                      <a:pt x="2310" y="1406"/>
                      <a:pt x="2229" y="1281"/>
                      <a:pt x="2124" y="1180"/>
                    </a:cubicBezTo>
                    <a:cubicBezTo>
                      <a:pt x="2020" y="1080"/>
                      <a:pt x="1882" y="1027"/>
                      <a:pt x="1737" y="1015"/>
                    </a:cubicBezTo>
                    <a:cubicBezTo>
                      <a:pt x="1724" y="1014"/>
                      <a:pt x="1707" y="1014"/>
                      <a:pt x="1693" y="1014"/>
                    </a:cubicBezTo>
                    <a:cubicBezTo>
                      <a:pt x="1677" y="994"/>
                      <a:pt x="1659" y="972"/>
                      <a:pt x="1638" y="957"/>
                    </a:cubicBezTo>
                    <a:cubicBezTo>
                      <a:pt x="1623" y="945"/>
                      <a:pt x="1604" y="938"/>
                      <a:pt x="1589" y="930"/>
                    </a:cubicBezTo>
                    <a:cubicBezTo>
                      <a:pt x="1611" y="923"/>
                      <a:pt x="1633" y="917"/>
                      <a:pt x="1658" y="912"/>
                    </a:cubicBezTo>
                    <a:close/>
                    <a:moveTo>
                      <a:pt x="2364" y="1647"/>
                    </a:moveTo>
                    <a:cubicBezTo>
                      <a:pt x="2377" y="1651"/>
                      <a:pt x="2391" y="1652"/>
                      <a:pt x="2405" y="1655"/>
                    </a:cubicBezTo>
                    <a:lnTo>
                      <a:pt x="2405" y="1665"/>
                    </a:lnTo>
                    <a:cubicBezTo>
                      <a:pt x="2402" y="1689"/>
                      <a:pt x="2399" y="1716"/>
                      <a:pt x="2398" y="1739"/>
                    </a:cubicBezTo>
                    <a:cubicBezTo>
                      <a:pt x="2391" y="1707"/>
                      <a:pt x="2377" y="1676"/>
                      <a:pt x="2364" y="1647"/>
                    </a:cubicBezTo>
                    <a:close/>
                    <a:moveTo>
                      <a:pt x="2902" y="1449"/>
                    </a:moveTo>
                    <a:cubicBezTo>
                      <a:pt x="2911" y="1490"/>
                      <a:pt x="2921" y="1533"/>
                      <a:pt x="2921" y="1582"/>
                    </a:cubicBezTo>
                    <a:cubicBezTo>
                      <a:pt x="2918" y="1688"/>
                      <a:pt x="2896" y="1802"/>
                      <a:pt x="2863" y="1914"/>
                    </a:cubicBezTo>
                    <a:cubicBezTo>
                      <a:pt x="2852" y="1900"/>
                      <a:pt x="2845" y="1885"/>
                      <a:pt x="2836" y="1868"/>
                    </a:cubicBezTo>
                    <a:cubicBezTo>
                      <a:pt x="2874" y="1733"/>
                      <a:pt x="2898" y="1593"/>
                      <a:pt x="2902" y="1449"/>
                    </a:cubicBezTo>
                    <a:close/>
                    <a:moveTo>
                      <a:pt x="1527" y="1533"/>
                    </a:moveTo>
                    <a:cubicBezTo>
                      <a:pt x="1529" y="1533"/>
                      <a:pt x="1532" y="1534"/>
                      <a:pt x="1534" y="1535"/>
                    </a:cubicBezTo>
                    <a:cubicBezTo>
                      <a:pt x="1542" y="1542"/>
                      <a:pt x="1520" y="1574"/>
                      <a:pt x="1524" y="1579"/>
                    </a:cubicBezTo>
                    <a:cubicBezTo>
                      <a:pt x="1528" y="1585"/>
                      <a:pt x="1583" y="1585"/>
                      <a:pt x="1594" y="1607"/>
                    </a:cubicBezTo>
                    <a:cubicBezTo>
                      <a:pt x="1604" y="1626"/>
                      <a:pt x="1601" y="1648"/>
                      <a:pt x="1594" y="1665"/>
                    </a:cubicBezTo>
                    <a:lnTo>
                      <a:pt x="1713" y="1661"/>
                    </a:lnTo>
                    <a:cubicBezTo>
                      <a:pt x="1717" y="1665"/>
                      <a:pt x="1720" y="1666"/>
                      <a:pt x="1724" y="1670"/>
                    </a:cubicBezTo>
                    <a:cubicBezTo>
                      <a:pt x="1724" y="1673"/>
                      <a:pt x="1725" y="1674"/>
                      <a:pt x="1725" y="1676"/>
                    </a:cubicBezTo>
                    <a:cubicBezTo>
                      <a:pt x="1732" y="1670"/>
                      <a:pt x="1740" y="1666"/>
                      <a:pt x="1746" y="1661"/>
                    </a:cubicBezTo>
                    <a:lnTo>
                      <a:pt x="1758" y="1661"/>
                    </a:lnTo>
                    <a:cubicBezTo>
                      <a:pt x="1773" y="1700"/>
                      <a:pt x="1779" y="1753"/>
                      <a:pt x="1766" y="1800"/>
                    </a:cubicBezTo>
                    <a:cubicBezTo>
                      <a:pt x="1751" y="1853"/>
                      <a:pt x="1684" y="1867"/>
                      <a:pt x="1651" y="1886"/>
                    </a:cubicBezTo>
                    <a:lnTo>
                      <a:pt x="1638" y="1893"/>
                    </a:lnTo>
                    <a:cubicBezTo>
                      <a:pt x="1611" y="1907"/>
                      <a:pt x="1581" y="1918"/>
                      <a:pt x="1551" y="1918"/>
                    </a:cubicBezTo>
                    <a:cubicBezTo>
                      <a:pt x="1546" y="1918"/>
                      <a:pt x="1540" y="1917"/>
                      <a:pt x="1534" y="1917"/>
                    </a:cubicBezTo>
                    <a:cubicBezTo>
                      <a:pt x="1494" y="1910"/>
                      <a:pt x="1458" y="1900"/>
                      <a:pt x="1429" y="1877"/>
                    </a:cubicBezTo>
                    <a:cubicBezTo>
                      <a:pt x="1402" y="1855"/>
                      <a:pt x="1360" y="1855"/>
                      <a:pt x="1340" y="1822"/>
                    </a:cubicBezTo>
                    <a:cubicBezTo>
                      <a:pt x="1320" y="1793"/>
                      <a:pt x="1349" y="1735"/>
                      <a:pt x="1348" y="1711"/>
                    </a:cubicBezTo>
                    <a:cubicBezTo>
                      <a:pt x="1341" y="1689"/>
                      <a:pt x="1338" y="1669"/>
                      <a:pt x="1342" y="1651"/>
                    </a:cubicBezTo>
                    <a:cubicBezTo>
                      <a:pt x="1348" y="1633"/>
                      <a:pt x="1316" y="1617"/>
                      <a:pt x="1329" y="1597"/>
                    </a:cubicBezTo>
                    <a:cubicBezTo>
                      <a:pt x="1341" y="1579"/>
                      <a:pt x="1376" y="1578"/>
                      <a:pt x="1389" y="1570"/>
                    </a:cubicBezTo>
                    <a:cubicBezTo>
                      <a:pt x="1402" y="1561"/>
                      <a:pt x="1411" y="1545"/>
                      <a:pt x="1429" y="1539"/>
                    </a:cubicBezTo>
                    <a:cubicBezTo>
                      <a:pt x="1432" y="1539"/>
                      <a:pt x="1434" y="1539"/>
                      <a:pt x="1437" y="1539"/>
                    </a:cubicBezTo>
                    <a:cubicBezTo>
                      <a:pt x="1452" y="1539"/>
                      <a:pt x="1469" y="1547"/>
                      <a:pt x="1479" y="1549"/>
                    </a:cubicBezTo>
                    <a:cubicBezTo>
                      <a:pt x="1487" y="1549"/>
                      <a:pt x="1496" y="1535"/>
                      <a:pt x="1505" y="1535"/>
                    </a:cubicBezTo>
                    <a:cubicBezTo>
                      <a:pt x="1506" y="1535"/>
                      <a:pt x="1507" y="1535"/>
                      <a:pt x="1508" y="1535"/>
                    </a:cubicBezTo>
                    <a:cubicBezTo>
                      <a:pt x="1509" y="1535"/>
                      <a:pt x="1509" y="1535"/>
                      <a:pt x="1510" y="1535"/>
                    </a:cubicBezTo>
                    <a:cubicBezTo>
                      <a:pt x="1516" y="1535"/>
                      <a:pt x="1522" y="1533"/>
                      <a:pt x="1527" y="1533"/>
                    </a:cubicBezTo>
                    <a:close/>
                    <a:moveTo>
                      <a:pt x="2818" y="1933"/>
                    </a:moveTo>
                    <a:cubicBezTo>
                      <a:pt x="2826" y="1948"/>
                      <a:pt x="2834" y="1962"/>
                      <a:pt x="2843" y="1976"/>
                    </a:cubicBezTo>
                    <a:cubicBezTo>
                      <a:pt x="2836" y="1995"/>
                      <a:pt x="2834" y="2013"/>
                      <a:pt x="2826" y="2032"/>
                    </a:cubicBezTo>
                    <a:cubicBezTo>
                      <a:pt x="2818" y="2051"/>
                      <a:pt x="2807" y="2071"/>
                      <a:pt x="2799" y="2087"/>
                    </a:cubicBezTo>
                    <a:cubicBezTo>
                      <a:pt x="2797" y="2064"/>
                      <a:pt x="2793" y="2039"/>
                      <a:pt x="2790" y="2013"/>
                    </a:cubicBezTo>
                    <a:cubicBezTo>
                      <a:pt x="2800" y="1985"/>
                      <a:pt x="2808" y="1961"/>
                      <a:pt x="2818" y="1933"/>
                    </a:cubicBezTo>
                    <a:close/>
                    <a:moveTo>
                      <a:pt x="2337" y="1689"/>
                    </a:moveTo>
                    <a:cubicBezTo>
                      <a:pt x="2357" y="1731"/>
                      <a:pt x="2373" y="1773"/>
                      <a:pt x="2386" y="1819"/>
                    </a:cubicBezTo>
                    <a:cubicBezTo>
                      <a:pt x="2380" y="1852"/>
                      <a:pt x="2375" y="1882"/>
                      <a:pt x="2361" y="1914"/>
                    </a:cubicBezTo>
                    <a:cubicBezTo>
                      <a:pt x="2329" y="1989"/>
                      <a:pt x="2267" y="2045"/>
                      <a:pt x="2215" y="2095"/>
                    </a:cubicBezTo>
                    <a:cubicBezTo>
                      <a:pt x="2247" y="2045"/>
                      <a:pt x="2270" y="1988"/>
                      <a:pt x="2288" y="1930"/>
                    </a:cubicBezTo>
                    <a:cubicBezTo>
                      <a:pt x="2311" y="1855"/>
                      <a:pt x="2332" y="1773"/>
                      <a:pt x="2337" y="1689"/>
                    </a:cubicBezTo>
                    <a:close/>
                    <a:moveTo>
                      <a:pt x="1631" y="1299"/>
                    </a:moveTo>
                    <a:cubicBezTo>
                      <a:pt x="1706" y="1315"/>
                      <a:pt x="1773" y="1345"/>
                      <a:pt x="1821" y="1387"/>
                    </a:cubicBezTo>
                    <a:cubicBezTo>
                      <a:pt x="1838" y="1462"/>
                      <a:pt x="1850" y="1549"/>
                      <a:pt x="1821" y="1623"/>
                    </a:cubicBezTo>
                    <a:cubicBezTo>
                      <a:pt x="1820" y="1625"/>
                      <a:pt x="1832" y="1629"/>
                      <a:pt x="1840" y="1629"/>
                    </a:cubicBezTo>
                    <a:cubicBezTo>
                      <a:pt x="1842" y="1629"/>
                      <a:pt x="1844" y="1629"/>
                      <a:pt x="1845" y="1628"/>
                    </a:cubicBezTo>
                    <a:cubicBezTo>
                      <a:pt x="1883" y="1571"/>
                      <a:pt x="1882" y="1511"/>
                      <a:pt x="1875" y="1449"/>
                    </a:cubicBezTo>
                    <a:lnTo>
                      <a:pt x="1875" y="1449"/>
                    </a:lnTo>
                    <a:cubicBezTo>
                      <a:pt x="1905" y="1489"/>
                      <a:pt x="1930" y="1531"/>
                      <a:pt x="1947" y="1582"/>
                    </a:cubicBezTo>
                    <a:cubicBezTo>
                      <a:pt x="1925" y="1579"/>
                      <a:pt x="1900" y="1579"/>
                      <a:pt x="1878" y="1575"/>
                    </a:cubicBezTo>
                    <a:cubicBezTo>
                      <a:pt x="1877" y="1575"/>
                      <a:pt x="1877" y="1575"/>
                      <a:pt x="1877" y="1575"/>
                    </a:cubicBezTo>
                    <a:cubicBezTo>
                      <a:pt x="1871" y="1575"/>
                      <a:pt x="1869" y="1597"/>
                      <a:pt x="1875" y="1599"/>
                    </a:cubicBezTo>
                    <a:cubicBezTo>
                      <a:pt x="1903" y="1607"/>
                      <a:pt x="1932" y="1612"/>
                      <a:pt x="1959" y="1618"/>
                    </a:cubicBezTo>
                    <a:cubicBezTo>
                      <a:pt x="1987" y="1724"/>
                      <a:pt x="1982" y="1844"/>
                      <a:pt x="1938" y="1940"/>
                    </a:cubicBezTo>
                    <a:cubicBezTo>
                      <a:pt x="1932" y="1955"/>
                      <a:pt x="1952" y="1972"/>
                      <a:pt x="1969" y="1972"/>
                    </a:cubicBezTo>
                    <a:cubicBezTo>
                      <a:pt x="1975" y="1972"/>
                      <a:pt x="1981" y="1969"/>
                      <a:pt x="1985" y="1963"/>
                    </a:cubicBezTo>
                    <a:cubicBezTo>
                      <a:pt x="2044" y="1861"/>
                      <a:pt x="2051" y="1738"/>
                      <a:pt x="2026" y="1625"/>
                    </a:cubicBezTo>
                    <a:lnTo>
                      <a:pt x="2042" y="1625"/>
                    </a:lnTo>
                    <a:cubicBezTo>
                      <a:pt x="2062" y="1688"/>
                      <a:pt x="2077" y="1757"/>
                      <a:pt x="2062" y="1827"/>
                    </a:cubicBezTo>
                    <a:cubicBezTo>
                      <a:pt x="2040" y="1926"/>
                      <a:pt x="1993" y="2021"/>
                      <a:pt x="1925" y="2094"/>
                    </a:cubicBezTo>
                    <a:cubicBezTo>
                      <a:pt x="1914" y="2106"/>
                      <a:pt x="1900" y="2115"/>
                      <a:pt x="1889" y="2124"/>
                    </a:cubicBezTo>
                    <a:cubicBezTo>
                      <a:pt x="1904" y="2045"/>
                      <a:pt x="1890" y="1955"/>
                      <a:pt x="1827" y="1881"/>
                    </a:cubicBezTo>
                    <a:cubicBezTo>
                      <a:pt x="1848" y="1837"/>
                      <a:pt x="1857" y="1789"/>
                      <a:pt x="1852" y="1739"/>
                    </a:cubicBezTo>
                    <a:cubicBezTo>
                      <a:pt x="1845" y="1680"/>
                      <a:pt x="1809" y="1636"/>
                      <a:pt x="1779" y="1600"/>
                    </a:cubicBezTo>
                    <a:cubicBezTo>
                      <a:pt x="1781" y="1571"/>
                      <a:pt x="1775" y="1542"/>
                      <a:pt x="1772" y="1511"/>
                    </a:cubicBezTo>
                    <a:cubicBezTo>
                      <a:pt x="1766" y="1464"/>
                      <a:pt x="1732" y="1432"/>
                      <a:pt x="1704" y="1394"/>
                    </a:cubicBezTo>
                    <a:cubicBezTo>
                      <a:pt x="1684" y="1365"/>
                      <a:pt x="1660" y="1326"/>
                      <a:pt x="1626" y="1301"/>
                    </a:cubicBezTo>
                    <a:cubicBezTo>
                      <a:pt x="1629" y="1301"/>
                      <a:pt x="1630" y="1301"/>
                      <a:pt x="1631" y="1299"/>
                    </a:cubicBezTo>
                    <a:close/>
                    <a:moveTo>
                      <a:pt x="782" y="1509"/>
                    </a:moveTo>
                    <a:lnTo>
                      <a:pt x="782" y="1509"/>
                    </a:lnTo>
                    <a:cubicBezTo>
                      <a:pt x="748" y="1633"/>
                      <a:pt x="731" y="1761"/>
                      <a:pt x="734" y="1886"/>
                    </a:cubicBezTo>
                    <a:cubicBezTo>
                      <a:pt x="736" y="1914"/>
                      <a:pt x="740" y="1941"/>
                      <a:pt x="741" y="1969"/>
                    </a:cubicBezTo>
                    <a:cubicBezTo>
                      <a:pt x="741" y="1970"/>
                      <a:pt x="740" y="1970"/>
                      <a:pt x="740" y="1970"/>
                    </a:cubicBezTo>
                    <a:cubicBezTo>
                      <a:pt x="719" y="2011"/>
                      <a:pt x="672" y="2053"/>
                      <a:pt x="654" y="2095"/>
                    </a:cubicBezTo>
                    <a:cubicBezTo>
                      <a:pt x="648" y="2111"/>
                      <a:pt x="648" y="2124"/>
                      <a:pt x="648" y="2141"/>
                    </a:cubicBezTo>
                    <a:cubicBezTo>
                      <a:pt x="641" y="2029"/>
                      <a:pt x="671" y="1907"/>
                      <a:pt x="697" y="1779"/>
                    </a:cubicBezTo>
                    <a:cubicBezTo>
                      <a:pt x="719" y="1685"/>
                      <a:pt x="748" y="1596"/>
                      <a:pt x="782" y="1509"/>
                    </a:cubicBezTo>
                    <a:close/>
                    <a:moveTo>
                      <a:pt x="1795" y="1930"/>
                    </a:moveTo>
                    <a:cubicBezTo>
                      <a:pt x="1842" y="2010"/>
                      <a:pt x="1839" y="2101"/>
                      <a:pt x="1809" y="2171"/>
                    </a:cubicBezTo>
                    <a:cubicBezTo>
                      <a:pt x="1764" y="2192"/>
                      <a:pt x="1718" y="2204"/>
                      <a:pt x="1671" y="2208"/>
                    </a:cubicBezTo>
                    <a:cubicBezTo>
                      <a:pt x="1658" y="2210"/>
                      <a:pt x="1645" y="2211"/>
                      <a:pt x="1631" y="2211"/>
                    </a:cubicBezTo>
                    <a:cubicBezTo>
                      <a:pt x="1555" y="2211"/>
                      <a:pt x="1477" y="2182"/>
                      <a:pt x="1409" y="2144"/>
                    </a:cubicBezTo>
                    <a:cubicBezTo>
                      <a:pt x="1341" y="2109"/>
                      <a:pt x="1290" y="2053"/>
                      <a:pt x="1250" y="1994"/>
                    </a:cubicBezTo>
                    <a:cubicBezTo>
                      <a:pt x="1249" y="1978"/>
                      <a:pt x="1252" y="1963"/>
                      <a:pt x="1252" y="1945"/>
                    </a:cubicBezTo>
                    <a:cubicBezTo>
                      <a:pt x="1264" y="1952"/>
                      <a:pt x="1278" y="1962"/>
                      <a:pt x="1287" y="1970"/>
                    </a:cubicBezTo>
                    <a:cubicBezTo>
                      <a:pt x="1327" y="2000"/>
                      <a:pt x="1373" y="2043"/>
                      <a:pt x="1429" y="2060"/>
                    </a:cubicBezTo>
                    <a:cubicBezTo>
                      <a:pt x="1465" y="2070"/>
                      <a:pt x="1512" y="2080"/>
                      <a:pt x="1560" y="2080"/>
                    </a:cubicBezTo>
                    <a:cubicBezTo>
                      <a:pt x="1583" y="2080"/>
                      <a:pt x="1607" y="2078"/>
                      <a:pt x="1629" y="2072"/>
                    </a:cubicBezTo>
                    <a:cubicBezTo>
                      <a:pt x="1666" y="2064"/>
                      <a:pt x="1699" y="2040"/>
                      <a:pt x="1726" y="2016"/>
                    </a:cubicBezTo>
                    <a:cubicBezTo>
                      <a:pt x="1748" y="1992"/>
                      <a:pt x="1768" y="1969"/>
                      <a:pt x="1787" y="1944"/>
                    </a:cubicBezTo>
                    <a:cubicBezTo>
                      <a:pt x="1790" y="1940"/>
                      <a:pt x="1791" y="1936"/>
                      <a:pt x="1795" y="1930"/>
                    </a:cubicBezTo>
                    <a:close/>
                    <a:moveTo>
                      <a:pt x="3052" y="2109"/>
                    </a:moveTo>
                    <a:cubicBezTo>
                      <a:pt x="3032" y="2164"/>
                      <a:pt x="3012" y="2218"/>
                      <a:pt x="2987" y="2269"/>
                    </a:cubicBezTo>
                    <a:cubicBezTo>
                      <a:pt x="2986" y="2259"/>
                      <a:pt x="2984" y="2251"/>
                      <a:pt x="2983" y="2240"/>
                    </a:cubicBezTo>
                    <a:cubicBezTo>
                      <a:pt x="3006" y="2197"/>
                      <a:pt x="3028" y="2155"/>
                      <a:pt x="3052" y="2109"/>
                    </a:cubicBezTo>
                    <a:close/>
                    <a:moveTo>
                      <a:pt x="2752" y="2109"/>
                    </a:moveTo>
                    <a:cubicBezTo>
                      <a:pt x="2752" y="2130"/>
                      <a:pt x="2753" y="2150"/>
                      <a:pt x="2752" y="2170"/>
                    </a:cubicBezTo>
                    <a:cubicBezTo>
                      <a:pt x="2717" y="2229"/>
                      <a:pt x="2677" y="2281"/>
                      <a:pt x="2640" y="2334"/>
                    </a:cubicBezTo>
                    <a:cubicBezTo>
                      <a:pt x="2675" y="2281"/>
                      <a:pt x="2705" y="2226"/>
                      <a:pt x="2730" y="2170"/>
                    </a:cubicBezTo>
                    <a:cubicBezTo>
                      <a:pt x="2738" y="2150"/>
                      <a:pt x="2745" y="2130"/>
                      <a:pt x="2752" y="2109"/>
                    </a:cubicBezTo>
                    <a:close/>
                    <a:moveTo>
                      <a:pt x="1823" y="163"/>
                    </a:moveTo>
                    <a:cubicBezTo>
                      <a:pt x="1933" y="163"/>
                      <a:pt x="2041" y="185"/>
                      <a:pt x="2141" y="202"/>
                    </a:cubicBezTo>
                    <a:cubicBezTo>
                      <a:pt x="2309" y="229"/>
                      <a:pt x="2471" y="277"/>
                      <a:pt x="2615" y="363"/>
                    </a:cubicBezTo>
                    <a:cubicBezTo>
                      <a:pt x="2760" y="448"/>
                      <a:pt x="2892" y="551"/>
                      <a:pt x="2998" y="678"/>
                    </a:cubicBezTo>
                    <a:cubicBezTo>
                      <a:pt x="3093" y="788"/>
                      <a:pt x="3191" y="902"/>
                      <a:pt x="3253" y="1036"/>
                    </a:cubicBezTo>
                    <a:cubicBezTo>
                      <a:pt x="3260" y="1051"/>
                      <a:pt x="3268" y="1065"/>
                      <a:pt x="3275" y="1083"/>
                    </a:cubicBezTo>
                    <a:cubicBezTo>
                      <a:pt x="3327" y="1220"/>
                      <a:pt x="3305" y="1372"/>
                      <a:pt x="3313" y="1505"/>
                    </a:cubicBezTo>
                    <a:cubicBezTo>
                      <a:pt x="3320" y="1643"/>
                      <a:pt x="3310" y="1780"/>
                      <a:pt x="3280" y="1914"/>
                    </a:cubicBezTo>
                    <a:cubicBezTo>
                      <a:pt x="3249" y="2045"/>
                      <a:pt x="3235" y="2185"/>
                      <a:pt x="3166" y="2306"/>
                    </a:cubicBezTo>
                    <a:cubicBezTo>
                      <a:pt x="3144" y="2345"/>
                      <a:pt x="3116" y="2379"/>
                      <a:pt x="3089" y="2413"/>
                    </a:cubicBezTo>
                    <a:cubicBezTo>
                      <a:pt x="3101" y="2349"/>
                      <a:pt x="3110" y="2283"/>
                      <a:pt x="3116" y="2218"/>
                    </a:cubicBezTo>
                    <a:cubicBezTo>
                      <a:pt x="3184" y="2005"/>
                      <a:pt x="3224" y="1783"/>
                      <a:pt x="3221" y="1553"/>
                    </a:cubicBezTo>
                    <a:cubicBezTo>
                      <a:pt x="3216" y="1228"/>
                      <a:pt x="3105" y="893"/>
                      <a:pt x="2882" y="642"/>
                    </a:cubicBezTo>
                    <a:cubicBezTo>
                      <a:pt x="2663" y="385"/>
                      <a:pt x="2327" y="283"/>
                      <a:pt x="2019" y="283"/>
                    </a:cubicBezTo>
                    <a:cubicBezTo>
                      <a:pt x="2009" y="283"/>
                      <a:pt x="1999" y="283"/>
                      <a:pt x="1989" y="283"/>
                    </a:cubicBezTo>
                    <a:cubicBezTo>
                      <a:pt x="1776" y="284"/>
                      <a:pt x="1550" y="335"/>
                      <a:pt x="1340" y="383"/>
                    </a:cubicBezTo>
                    <a:cubicBezTo>
                      <a:pt x="1415" y="302"/>
                      <a:pt x="1512" y="233"/>
                      <a:pt x="1620" y="195"/>
                    </a:cubicBezTo>
                    <a:cubicBezTo>
                      <a:pt x="1687" y="171"/>
                      <a:pt x="1756" y="163"/>
                      <a:pt x="1823" y="163"/>
                    </a:cubicBezTo>
                    <a:close/>
                    <a:moveTo>
                      <a:pt x="2183" y="2464"/>
                    </a:moveTo>
                    <a:lnTo>
                      <a:pt x="2183" y="2464"/>
                    </a:lnTo>
                    <a:cubicBezTo>
                      <a:pt x="2074" y="2535"/>
                      <a:pt x="1943" y="2568"/>
                      <a:pt x="1824" y="2568"/>
                    </a:cubicBezTo>
                    <a:cubicBezTo>
                      <a:pt x="1791" y="2568"/>
                      <a:pt x="1759" y="2566"/>
                      <a:pt x="1728" y="2561"/>
                    </a:cubicBezTo>
                    <a:cubicBezTo>
                      <a:pt x="1698" y="2556"/>
                      <a:pt x="1666" y="2550"/>
                      <a:pt x="1636" y="2540"/>
                    </a:cubicBezTo>
                    <a:lnTo>
                      <a:pt x="1636" y="2540"/>
                    </a:lnTo>
                    <a:cubicBezTo>
                      <a:pt x="1677" y="2541"/>
                      <a:pt x="1720" y="2543"/>
                      <a:pt x="1761" y="2543"/>
                    </a:cubicBezTo>
                    <a:cubicBezTo>
                      <a:pt x="1792" y="2543"/>
                      <a:pt x="1824" y="2543"/>
                      <a:pt x="1856" y="2543"/>
                    </a:cubicBezTo>
                    <a:cubicBezTo>
                      <a:pt x="1921" y="2543"/>
                      <a:pt x="1987" y="2540"/>
                      <a:pt x="2054" y="2522"/>
                    </a:cubicBezTo>
                    <a:cubicBezTo>
                      <a:pt x="2099" y="2510"/>
                      <a:pt x="2143" y="2488"/>
                      <a:pt x="2183" y="2464"/>
                    </a:cubicBezTo>
                    <a:close/>
                    <a:moveTo>
                      <a:pt x="1264" y="2584"/>
                    </a:moveTo>
                    <a:lnTo>
                      <a:pt x="1264" y="2584"/>
                    </a:lnTo>
                    <a:cubicBezTo>
                      <a:pt x="1265" y="2587"/>
                      <a:pt x="1267" y="2588"/>
                      <a:pt x="1267" y="2589"/>
                    </a:cubicBezTo>
                    <a:cubicBezTo>
                      <a:pt x="1318" y="2643"/>
                      <a:pt x="1377" y="2691"/>
                      <a:pt x="1443" y="2728"/>
                    </a:cubicBezTo>
                    <a:cubicBezTo>
                      <a:pt x="1404" y="2728"/>
                      <a:pt x="1369" y="2724"/>
                      <a:pt x="1331" y="2717"/>
                    </a:cubicBezTo>
                    <a:cubicBezTo>
                      <a:pt x="1318" y="2697"/>
                      <a:pt x="1304" y="2676"/>
                      <a:pt x="1293" y="2653"/>
                    </a:cubicBezTo>
                    <a:cubicBezTo>
                      <a:pt x="1285" y="2634"/>
                      <a:pt x="1278" y="2616"/>
                      <a:pt x="1270" y="2596"/>
                    </a:cubicBezTo>
                    <a:cubicBezTo>
                      <a:pt x="1267" y="2594"/>
                      <a:pt x="1265" y="2588"/>
                      <a:pt x="1264" y="2584"/>
                    </a:cubicBezTo>
                    <a:close/>
                    <a:moveTo>
                      <a:pt x="2957" y="2287"/>
                    </a:moveTo>
                    <a:lnTo>
                      <a:pt x="2962" y="2334"/>
                    </a:lnTo>
                    <a:cubicBezTo>
                      <a:pt x="2900" y="2462"/>
                      <a:pt x="2826" y="2584"/>
                      <a:pt x="2749" y="2701"/>
                    </a:cubicBezTo>
                    <a:cubicBezTo>
                      <a:pt x="2737" y="2719"/>
                      <a:pt x="2723" y="2735"/>
                      <a:pt x="2710" y="2753"/>
                    </a:cubicBezTo>
                    <a:cubicBezTo>
                      <a:pt x="2704" y="2757"/>
                      <a:pt x="2695" y="2762"/>
                      <a:pt x="2688" y="2767"/>
                    </a:cubicBezTo>
                    <a:cubicBezTo>
                      <a:pt x="2676" y="2769"/>
                      <a:pt x="2664" y="2770"/>
                      <a:pt x="2653" y="2770"/>
                    </a:cubicBezTo>
                    <a:cubicBezTo>
                      <a:pt x="2642" y="2770"/>
                      <a:pt x="2631" y="2769"/>
                      <a:pt x="2621" y="2767"/>
                    </a:cubicBezTo>
                    <a:cubicBezTo>
                      <a:pt x="2743" y="2645"/>
                      <a:pt x="2838" y="2496"/>
                      <a:pt x="2922" y="2350"/>
                    </a:cubicBezTo>
                    <a:cubicBezTo>
                      <a:pt x="2935" y="2329"/>
                      <a:pt x="2946" y="2309"/>
                      <a:pt x="2957" y="2287"/>
                    </a:cubicBezTo>
                    <a:close/>
                    <a:moveTo>
                      <a:pt x="323" y="2683"/>
                    </a:moveTo>
                    <a:cubicBezTo>
                      <a:pt x="345" y="2717"/>
                      <a:pt x="370" y="2753"/>
                      <a:pt x="392" y="2789"/>
                    </a:cubicBezTo>
                    <a:cubicBezTo>
                      <a:pt x="387" y="2788"/>
                      <a:pt x="383" y="2786"/>
                      <a:pt x="382" y="2784"/>
                    </a:cubicBezTo>
                    <a:cubicBezTo>
                      <a:pt x="358" y="2766"/>
                      <a:pt x="342" y="2742"/>
                      <a:pt x="327" y="2719"/>
                    </a:cubicBezTo>
                    <a:cubicBezTo>
                      <a:pt x="321" y="2711"/>
                      <a:pt x="321" y="2697"/>
                      <a:pt x="323" y="2683"/>
                    </a:cubicBezTo>
                    <a:close/>
                    <a:moveTo>
                      <a:pt x="2606" y="2790"/>
                    </a:moveTo>
                    <a:cubicBezTo>
                      <a:pt x="2618" y="2795"/>
                      <a:pt x="2629" y="2795"/>
                      <a:pt x="2640" y="2797"/>
                    </a:cubicBezTo>
                    <a:cubicBezTo>
                      <a:pt x="2618" y="2811"/>
                      <a:pt x="2598" y="2828"/>
                      <a:pt x="2573" y="2839"/>
                    </a:cubicBezTo>
                    <a:cubicBezTo>
                      <a:pt x="2573" y="2839"/>
                      <a:pt x="2573" y="2839"/>
                      <a:pt x="2572" y="2839"/>
                    </a:cubicBezTo>
                    <a:lnTo>
                      <a:pt x="2572" y="2839"/>
                    </a:lnTo>
                    <a:cubicBezTo>
                      <a:pt x="2584" y="2821"/>
                      <a:pt x="2595" y="2805"/>
                      <a:pt x="2606" y="2790"/>
                    </a:cubicBezTo>
                    <a:close/>
                    <a:moveTo>
                      <a:pt x="2552" y="2452"/>
                    </a:moveTo>
                    <a:cubicBezTo>
                      <a:pt x="2448" y="2602"/>
                      <a:pt x="2343" y="2766"/>
                      <a:pt x="2179" y="2852"/>
                    </a:cubicBezTo>
                    <a:cubicBezTo>
                      <a:pt x="2152" y="2869"/>
                      <a:pt x="2120" y="2880"/>
                      <a:pt x="2090" y="2892"/>
                    </a:cubicBezTo>
                    <a:cubicBezTo>
                      <a:pt x="2113" y="2880"/>
                      <a:pt x="2137" y="2869"/>
                      <a:pt x="2159" y="2855"/>
                    </a:cubicBezTo>
                    <a:cubicBezTo>
                      <a:pt x="2263" y="2789"/>
                      <a:pt x="2343" y="2694"/>
                      <a:pt x="2406" y="2595"/>
                    </a:cubicBezTo>
                    <a:cubicBezTo>
                      <a:pt x="2460" y="2552"/>
                      <a:pt x="2508" y="2506"/>
                      <a:pt x="2552" y="2452"/>
                    </a:cubicBezTo>
                    <a:close/>
                    <a:moveTo>
                      <a:pt x="3103" y="3112"/>
                    </a:moveTo>
                    <a:lnTo>
                      <a:pt x="3103" y="3112"/>
                    </a:lnTo>
                    <a:cubicBezTo>
                      <a:pt x="3093" y="3128"/>
                      <a:pt x="3081" y="3141"/>
                      <a:pt x="3067" y="3154"/>
                    </a:cubicBezTo>
                    <a:cubicBezTo>
                      <a:pt x="3008" y="3209"/>
                      <a:pt x="2946" y="3258"/>
                      <a:pt x="2881" y="3306"/>
                    </a:cubicBezTo>
                    <a:cubicBezTo>
                      <a:pt x="2814" y="3353"/>
                      <a:pt x="2742" y="3390"/>
                      <a:pt x="2664" y="3417"/>
                    </a:cubicBezTo>
                    <a:cubicBezTo>
                      <a:pt x="2636" y="3426"/>
                      <a:pt x="2606" y="3429"/>
                      <a:pt x="2577" y="3429"/>
                    </a:cubicBezTo>
                    <a:cubicBezTo>
                      <a:pt x="2531" y="3429"/>
                      <a:pt x="2484" y="3422"/>
                      <a:pt x="2441" y="3422"/>
                    </a:cubicBezTo>
                    <a:cubicBezTo>
                      <a:pt x="2431" y="3422"/>
                      <a:pt x="2421" y="3423"/>
                      <a:pt x="2412" y="3423"/>
                    </a:cubicBezTo>
                    <a:cubicBezTo>
                      <a:pt x="2365" y="3427"/>
                      <a:pt x="2318" y="3431"/>
                      <a:pt x="2272" y="3431"/>
                    </a:cubicBezTo>
                    <a:cubicBezTo>
                      <a:pt x="2238" y="3431"/>
                      <a:pt x="2204" y="3429"/>
                      <a:pt x="2171" y="3423"/>
                    </a:cubicBezTo>
                    <a:cubicBezTo>
                      <a:pt x="2159" y="3422"/>
                      <a:pt x="2146" y="3419"/>
                      <a:pt x="2137" y="3417"/>
                    </a:cubicBezTo>
                    <a:cubicBezTo>
                      <a:pt x="2208" y="3390"/>
                      <a:pt x="2277" y="3359"/>
                      <a:pt x="2344" y="3320"/>
                    </a:cubicBezTo>
                    <a:cubicBezTo>
                      <a:pt x="2370" y="3327"/>
                      <a:pt x="2398" y="3333"/>
                      <a:pt x="2425" y="3333"/>
                    </a:cubicBezTo>
                    <a:cubicBezTo>
                      <a:pt x="2430" y="3333"/>
                      <a:pt x="2434" y="3333"/>
                      <a:pt x="2439" y="3333"/>
                    </a:cubicBezTo>
                    <a:cubicBezTo>
                      <a:pt x="2501" y="3324"/>
                      <a:pt x="2559" y="3305"/>
                      <a:pt x="2621" y="3291"/>
                    </a:cubicBezTo>
                    <a:cubicBezTo>
                      <a:pt x="2683" y="3279"/>
                      <a:pt x="2743" y="3258"/>
                      <a:pt x="2803" y="3238"/>
                    </a:cubicBezTo>
                    <a:cubicBezTo>
                      <a:pt x="2865" y="3218"/>
                      <a:pt x="2910" y="3167"/>
                      <a:pt x="2966" y="3140"/>
                    </a:cubicBezTo>
                    <a:cubicBezTo>
                      <a:pt x="3005" y="3122"/>
                      <a:pt x="3057" y="3122"/>
                      <a:pt x="3103" y="3112"/>
                    </a:cubicBezTo>
                    <a:close/>
                    <a:moveTo>
                      <a:pt x="1819" y="3491"/>
                    </a:moveTo>
                    <a:cubicBezTo>
                      <a:pt x="1871" y="3513"/>
                      <a:pt x="1922" y="3536"/>
                      <a:pt x="1977" y="3550"/>
                    </a:cubicBezTo>
                    <a:cubicBezTo>
                      <a:pt x="1978" y="3550"/>
                      <a:pt x="1976" y="3550"/>
                      <a:pt x="1974" y="3551"/>
                    </a:cubicBezTo>
                    <a:cubicBezTo>
                      <a:pt x="1927" y="3557"/>
                      <a:pt x="1882" y="3568"/>
                      <a:pt x="1834" y="3571"/>
                    </a:cubicBezTo>
                    <a:cubicBezTo>
                      <a:pt x="1821" y="3572"/>
                      <a:pt x="1807" y="3572"/>
                      <a:pt x="1794" y="3572"/>
                    </a:cubicBezTo>
                    <a:cubicBezTo>
                      <a:pt x="1759" y="3572"/>
                      <a:pt x="1724" y="3569"/>
                      <a:pt x="1688" y="3564"/>
                    </a:cubicBezTo>
                    <a:cubicBezTo>
                      <a:pt x="1673" y="3560"/>
                      <a:pt x="1659" y="3551"/>
                      <a:pt x="1647" y="3540"/>
                    </a:cubicBezTo>
                    <a:cubicBezTo>
                      <a:pt x="1678" y="3532"/>
                      <a:pt x="1709" y="3524"/>
                      <a:pt x="1739" y="3517"/>
                    </a:cubicBezTo>
                    <a:cubicBezTo>
                      <a:pt x="1766" y="3512"/>
                      <a:pt x="1794" y="3502"/>
                      <a:pt x="1819" y="3491"/>
                    </a:cubicBezTo>
                    <a:close/>
                    <a:moveTo>
                      <a:pt x="1721" y="1"/>
                    </a:moveTo>
                    <a:cubicBezTo>
                      <a:pt x="1696" y="1"/>
                      <a:pt x="1672" y="8"/>
                      <a:pt x="1648" y="16"/>
                    </a:cubicBezTo>
                    <a:cubicBezTo>
                      <a:pt x="1576" y="42"/>
                      <a:pt x="1517" y="96"/>
                      <a:pt x="1450" y="119"/>
                    </a:cubicBezTo>
                    <a:cubicBezTo>
                      <a:pt x="1389" y="141"/>
                      <a:pt x="1330" y="171"/>
                      <a:pt x="1276" y="206"/>
                    </a:cubicBezTo>
                    <a:cubicBezTo>
                      <a:pt x="1216" y="240"/>
                      <a:pt x="1164" y="271"/>
                      <a:pt x="1111" y="302"/>
                    </a:cubicBezTo>
                    <a:lnTo>
                      <a:pt x="1109" y="302"/>
                    </a:lnTo>
                    <a:cubicBezTo>
                      <a:pt x="1106" y="302"/>
                      <a:pt x="1103" y="301"/>
                      <a:pt x="1100" y="301"/>
                    </a:cubicBezTo>
                    <a:cubicBezTo>
                      <a:pt x="1098" y="301"/>
                      <a:pt x="1097" y="301"/>
                      <a:pt x="1095" y="302"/>
                    </a:cubicBezTo>
                    <a:cubicBezTo>
                      <a:pt x="1071" y="309"/>
                      <a:pt x="1051" y="323"/>
                      <a:pt x="1025" y="330"/>
                    </a:cubicBezTo>
                    <a:cubicBezTo>
                      <a:pt x="987" y="337"/>
                      <a:pt x="948" y="344"/>
                      <a:pt x="914" y="364"/>
                    </a:cubicBezTo>
                    <a:cubicBezTo>
                      <a:pt x="892" y="378"/>
                      <a:pt x="870" y="393"/>
                      <a:pt x="850" y="408"/>
                    </a:cubicBezTo>
                    <a:cubicBezTo>
                      <a:pt x="827" y="407"/>
                      <a:pt x="801" y="399"/>
                      <a:pt x="780" y="399"/>
                    </a:cubicBezTo>
                    <a:cubicBezTo>
                      <a:pt x="773" y="399"/>
                      <a:pt x="767" y="400"/>
                      <a:pt x="762" y="403"/>
                    </a:cubicBezTo>
                    <a:cubicBezTo>
                      <a:pt x="737" y="416"/>
                      <a:pt x="716" y="434"/>
                      <a:pt x="693" y="449"/>
                    </a:cubicBezTo>
                    <a:cubicBezTo>
                      <a:pt x="668" y="465"/>
                      <a:pt x="675" y="505"/>
                      <a:pt x="654" y="522"/>
                    </a:cubicBezTo>
                    <a:cubicBezTo>
                      <a:pt x="634" y="539"/>
                      <a:pt x="595" y="544"/>
                      <a:pt x="575" y="564"/>
                    </a:cubicBezTo>
                    <a:cubicBezTo>
                      <a:pt x="555" y="584"/>
                      <a:pt x="544" y="608"/>
                      <a:pt x="528" y="628"/>
                    </a:cubicBezTo>
                    <a:cubicBezTo>
                      <a:pt x="510" y="649"/>
                      <a:pt x="480" y="663"/>
                      <a:pt x="464" y="685"/>
                    </a:cubicBezTo>
                    <a:cubicBezTo>
                      <a:pt x="451" y="708"/>
                      <a:pt x="452" y="740"/>
                      <a:pt x="440" y="763"/>
                    </a:cubicBezTo>
                    <a:lnTo>
                      <a:pt x="434" y="778"/>
                    </a:lnTo>
                    <a:cubicBezTo>
                      <a:pt x="390" y="811"/>
                      <a:pt x="324" y="833"/>
                      <a:pt x="290" y="880"/>
                    </a:cubicBezTo>
                    <a:cubicBezTo>
                      <a:pt x="253" y="931"/>
                      <a:pt x="221" y="988"/>
                      <a:pt x="189" y="1045"/>
                    </a:cubicBezTo>
                    <a:cubicBezTo>
                      <a:pt x="158" y="1102"/>
                      <a:pt x="163" y="1172"/>
                      <a:pt x="141" y="1233"/>
                    </a:cubicBezTo>
                    <a:cubicBezTo>
                      <a:pt x="115" y="1290"/>
                      <a:pt x="75" y="1348"/>
                      <a:pt x="56" y="1411"/>
                    </a:cubicBezTo>
                    <a:cubicBezTo>
                      <a:pt x="42" y="1475"/>
                      <a:pt x="35" y="1541"/>
                      <a:pt x="31" y="1605"/>
                    </a:cubicBezTo>
                    <a:cubicBezTo>
                      <a:pt x="21" y="1670"/>
                      <a:pt x="1" y="1736"/>
                      <a:pt x="1" y="1802"/>
                    </a:cubicBezTo>
                    <a:cubicBezTo>
                      <a:pt x="5" y="1867"/>
                      <a:pt x="23" y="1933"/>
                      <a:pt x="34" y="1998"/>
                    </a:cubicBezTo>
                    <a:cubicBezTo>
                      <a:pt x="41" y="2062"/>
                      <a:pt x="67" y="2124"/>
                      <a:pt x="82" y="2189"/>
                    </a:cubicBezTo>
                    <a:cubicBezTo>
                      <a:pt x="97" y="2252"/>
                      <a:pt x="81" y="2327"/>
                      <a:pt x="103" y="2389"/>
                    </a:cubicBezTo>
                    <a:cubicBezTo>
                      <a:pt x="130" y="2464"/>
                      <a:pt x="206" y="2515"/>
                      <a:pt x="248" y="2581"/>
                    </a:cubicBezTo>
                    <a:cubicBezTo>
                      <a:pt x="235" y="2588"/>
                      <a:pt x="220" y="2598"/>
                      <a:pt x="221" y="2600"/>
                    </a:cubicBezTo>
                    <a:cubicBezTo>
                      <a:pt x="239" y="2618"/>
                      <a:pt x="266" y="2629"/>
                      <a:pt x="268" y="2657"/>
                    </a:cubicBezTo>
                    <a:cubicBezTo>
                      <a:pt x="269" y="2684"/>
                      <a:pt x="248" y="2726"/>
                      <a:pt x="246" y="2759"/>
                    </a:cubicBezTo>
                    <a:cubicBezTo>
                      <a:pt x="242" y="2790"/>
                      <a:pt x="218" y="2837"/>
                      <a:pt x="218" y="2869"/>
                    </a:cubicBezTo>
                    <a:cubicBezTo>
                      <a:pt x="218" y="2901"/>
                      <a:pt x="239" y="2918"/>
                      <a:pt x="247" y="2943"/>
                    </a:cubicBezTo>
                    <a:cubicBezTo>
                      <a:pt x="258" y="2972"/>
                      <a:pt x="286" y="2984"/>
                      <a:pt x="299" y="3011"/>
                    </a:cubicBezTo>
                    <a:cubicBezTo>
                      <a:pt x="310" y="3037"/>
                      <a:pt x="309" y="3077"/>
                      <a:pt x="327" y="3100"/>
                    </a:cubicBezTo>
                    <a:cubicBezTo>
                      <a:pt x="342" y="3125"/>
                      <a:pt x="345" y="3161"/>
                      <a:pt x="365" y="3183"/>
                    </a:cubicBezTo>
                    <a:cubicBezTo>
                      <a:pt x="385" y="3205"/>
                      <a:pt x="431" y="3198"/>
                      <a:pt x="452" y="3218"/>
                    </a:cubicBezTo>
                    <a:lnTo>
                      <a:pt x="515" y="3276"/>
                    </a:lnTo>
                    <a:cubicBezTo>
                      <a:pt x="536" y="3294"/>
                      <a:pt x="547" y="3327"/>
                      <a:pt x="569" y="3346"/>
                    </a:cubicBezTo>
                    <a:cubicBezTo>
                      <a:pt x="590" y="3367"/>
                      <a:pt x="605" y="3395"/>
                      <a:pt x="625" y="3414"/>
                    </a:cubicBezTo>
                    <a:cubicBezTo>
                      <a:pt x="648" y="3432"/>
                      <a:pt x="667" y="3456"/>
                      <a:pt x="689" y="3473"/>
                    </a:cubicBezTo>
                    <a:cubicBezTo>
                      <a:pt x="714" y="3491"/>
                      <a:pt x="749" y="3490"/>
                      <a:pt x="770" y="3507"/>
                    </a:cubicBezTo>
                    <a:cubicBezTo>
                      <a:pt x="792" y="3527"/>
                      <a:pt x="806" y="3558"/>
                      <a:pt x="829" y="3579"/>
                    </a:cubicBezTo>
                    <a:cubicBezTo>
                      <a:pt x="851" y="3597"/>
                      <a:pt x="870" y="3623"/>
                      <a:pt x="894" y="3642"/>
                    </a:cubicBezTo>
                    <a:cubicBezTo>
                      <a:pt x="919" y="3662"/>
                      <a:pt x="956" y="3653"/>
                      <a:pt x="982" y="3666"/>
                    </a:cubicBezTo>
                    <a:cubicBezTo>
                      <a:pt x="1011" y="3679"/>
                      <a:pt x="1040" y="3696"/>
                      <a:pt x="1074" y="3697"/>
                    </a:cubicBezTo>
                    <a:cubicBezTo>
                      <a:pt x="1075" y="3697"/>
                      <a:pt x="1076" y="3697"/>
                      <a:pt x="1077" y="3697"/>
                    </a:cubicBezTo>
                    <a:cubicBezTo>
                      <a:pt x="1111" y="3697"/>
                      <a:pt x="1155" y="3675"/>
                      <a:pt x="1188" y="3673"/>
                    </a:cubicBezTo>
                    <a:cubicBezTo>
                      <a:pt x="1224" y="3671"/>
                      <a:pt x="1259" y="3668"/>
                      <a:pt x="1294" y="3660"/>
                    </a:cubicBezTo>
                    <a:cubicBezTo>
                      <a:pt x="1312" y="3656"/>
                      <a:pt x="1332" y="3647"/>
                      <a:pt x="1349" y="3647"/>
                    </a:cubicBezTo>
                    <a:cubicBezTo>
                      <a:pt x="1362" y="3647"/>
                      <a:pt x="1373" y="3652"/>
                      <a:pt x="1381" y="3668"/>
                    </a:cubicBezTo>
                    <a:cubicBezTo>
                      <a:pt x="1381" y="3668"/>
                      <a:pt x="1381" y="3668"/>
                      <a:pt x="1381" y="3668"/>
                    </a:cubicBezTo>
                    <a:cubicBezTo>
                      <a:pt x="1382" y="3668"/>
                      <a:pt x="1389" y="3648"/>
                      <a:pt x="1388" y="3646"/>
                    </a:cubicBezTo>
                    <a:cubicBezTo>
                      <a:pt x="1383" y="3617"/>
                      <a:pt x="1371" y="3610"/>
                      <a:pt x="1356" y="3610"/>
                    </a:cubicBezTo>
                    <a:cubicBezTo>
                      <a:pt x="1351" y="3610"/>
                      <a:pt x="1346" y="3611"/>
                      <a:pt x="1340" y="3612"/>
                    </a:cubicBezTo>
                    <a:cubicBezTo>
                      <a:pt x="1310" y="3616"/>
                      <a:pt x="1276" y="3638"/>
                      <a:pt x="1247" y="3638"/>
                    </a:cubicBezTo>
                    <a:cubicBezTo>
                      <a:pt x="1243" y="3638"/>
                      <a:pt x="1240" y="3638"/>
                      <a:pt x="1237" y="3637"/>
                    </a:cubicBezTo>
                    <a:cubicBezTo>
                      <a:pt x="1209" y="3633"/>
                      <a:pt x="1180" y="3634"/>
                      <a:pt x="1150" y="3630"/>
                    </a:cubicBezTo>
                    <a:cubicBezTo>
                      <a:pt x="1121" y="3627"/>
                      <a:pt x="1093" y="3622"/>
                      <a:pt x="1067" y="3612"/>
                    </a:cubicBezTo>
                    <a:cubicBezTo>
                      <a:pt x="1040" y="3600"/>
                      <a:pt x="1037" y="3545"/>
                      <a:pt x="1015" y="3527"/>
                    </a:cubicBezTo>
                    <a:cubicBezTo>
                      <a:pt x="992" y="3510"/>
                      <a:pt x="967" y="3499"/>
                      <a:pt x="946" y="3477"/>
                    </a:cubicBezTo>
                    <a:cubicBezTo>
                      <a:pt x="927" y="3455"/>
                      <a:pt x="905" y="3437"/>
                      <a:pt x="887" y="3414"/>
                    </a:cubicBezTo>
                    <a:cubicBezTo>
                      <a:pt x="870" y="3389"/>
                      <a:pt x="836" y="3393"/>
                      <a:pt x="818" y="3367"/>
                    </a:cubicBezTo>
                    <a:cubicBezTo>
                      <a:pt x="803" y="3345"/>
                      <a:pt x="818" y="3283"/>
                      <a:pt x="803" y="3262"/>
                    </a:cubicBezTo>
                    <a:cubicBezTo>
                      <a:pt x="785" y="3240"/>
                      <a:pt x="774" y="3224"/>
                      <a:pt x="758" y="3203"/>
                    </a:cubicBezTo>
                    <a:cubicBezTo>
                      <a:pt x="744" y="3184"/>
                      <a:pt x="707" y="3194"/>
                      <a:pt x="693" y="3173"/>
                    </a:cubicBezTo>
                    <a:cubicBezTo>
                      <a:pt x="685" y="3159"/>
                      <a:pt x="681" y="3140"/>
                      <a:pt x="675" y="3121"/>
                    </a:cubicBezTo>
                    <a:cubicBezTo>
                      <a:pt x="682" y="3112"/>
                      <a:pt x="686" y="3104"/>
                      <a:pt x="682" y="3103"/>
                    </a:cubicBezTo>
                    <a:cubicBezTo>
                      <a:pt x="672" y="3093"/>
                      <a:pt x="661" y="3086"/>
                      <a:pt x="650" y="3078"/>
                    </a:cubicBezTo>
                    <a:cubicBezTo>
                      <a:pt x="639" y="3068"/>
                      <a:pt x="627" y="3057"/>
                      <a:pt x="619" y="3045"/>
                    </a:cubicBezTo>
                    <a:cubicBezTo>
                      <a:pt x="605" y="3027"/>
                      <a:pt x="603" y="2995"/>
                      <a:pt x="590" y="2976"/>
                    </a:cubicBezTo>
                    <a:cubicBezTo>
                      <a:pt x="576" y="2958"/>
                      <a:pt x="547" y="2956"/>
                      <a:pt x="533" y="2938"/>
                    </a:cubicBezTo>
                    <a:cubicBezTo>
                      <a:pt x="528" y="2931"/>
                      <a:pt x="520" y="2924"/>
                      <a:pt x="510" y="2918"/>
                    </a:cubicBezTo>
                    <a:cubicBezTo>
                      <a:pt x="492" y="2870"/>
                      <a:pt x="481" y="2818"/>
                      <a:pt x="464" y="2773"/>
                    </a:cubicBezTo>
                    <a:cubicBezTo>
                      <a:pt x="452" y="2727"/>
                      <a:pt x="448" y="2680"/>
                      <a:pt x="444" y="2635"/>
                    </a:cubicBezTo>
                    <a:lnTo>
                      <a:pt x="444" y="2635"/>
                    </a:lnTo>
                    <a:cubicBezTo>
                      <a:pt x="466" y="2680"/>
                      <a:pt x="489" y="2727"/>
                      <a:pt x="522" y="2767"/>
                    </a:cubicBezTo>
                    <a:cubicBezTo>
                      <a:pt x="555" y="2788"/>
                      <a:pt x="576" y="2806"/>
                      <a:pt x="598" y="2825"/>
                    </a:cubicBezTo>
                    <a:cubicBezTo>
                      <a:pt x="606" y="2844"/>
                      <a:pt x="616" y="2862"/>
                      <a:pt x="627" y="2878"/>
                    </a:cubicBezTo>
                    <a:cubicBezTo>
                      <a:pt x="659" y="2931"/>
                      <a:pt x="692" y="2982"/>
                      <a:pt x="727" y="3030"/>
                    </a:cubicBezTo>
                    <a:cubicBezTo>
                      <a:pt x="766" y="3077"/>
                      <a:pt x="822" y="3110"/>
                      <a:pt x="864" y="3154"/>
                    </a:cubicBezTo>
                    <a:cubicBezTo>
                      <a:pt x="902" y="3201"/>
                      <a:pt x="937" y="3256"/>
                      <a:pt x="982" y="3298"/>
                    </a:cubicBezTo>
                    <a:cubicBezTo>
                      <a:pt x="1029" y="3341"/>
                      <a:pt x="1071" y="3389"/>
                      <a:pt x="1125" y="3425"/>
                    </a:cubicBezTo>
                    <a:cubicBezTo>
                      <a:pt x="1176" y="3459"/>
                      <a:pt x="1239" y="3473"/>
                      <a:pt x="1298" y="3496"/>
                    </a:cubicBezTo>
                    <a:cubicBezTo>
                      <a:pt x="1336" y="3525"/>
                      <a:pt x="1374" y="3558"/>
                      <a:pt x="1417" y="3580"/>
                    </a:cubicBezTo>
                    <a:cubicBezTo>
                      <a:pt x="1464" y="3607"/>
                      <a:pt x="1521" y="3602"/>
                      <a:pt x="1570" y="3620"/>
                    </a:cubicBezTo>
                    <a:cubicBezTo>
                      <a:pt x="1621" y="3634"/>
                      <a:pt x="1674" y="3649"/>
                      <a:pt x="1728" y="3649"/>
                    </a:cubicBezTo>
                    <a:cubicBezTo>
                      <a:pt x="1733" y="3649"/>
                      <a:pt x="1737" y="3649"/>
                      <a:pt x="1742" y="3649"/>
                    </a:cubicBezTo>
                    <a:cubicBezTo>
                      <a:pt x="1802" y="3645"/>
                      <a:pt x="1861" y="3613"/>
                      <a:pt x="1916" y="3601"/>
                    </a:cubicBezTo>
                    <a:cubicBezTo>
                      <a:pt x="1958" y="3593"/>
                      <a:pt x="1995" y="3579"/>
                      <a:pt x="2033" y="3561"/>
                    </a:cubicBezTo>
                    <a:cubicBezTo>
                      <a:pt x="2109" y="3579"/>
                      <a:pt x="2185" y="3594"/>
                      <a:pt x="2262" y="3595"/>
                    </a:cubicBezTo>
                    <a:cubicBezTo>
                      <a:pt x="2265" y="3596"/>
                      <a:pt x="2269" y="3596"/>
                      <a:pt x="2273" y="3596"/>
                    </a:cubicBezTo>
                    <a:cubicBezTo>
                      <a:pt x="2359" y="3596"/>
                      <a:pt x="2443" y="3564"/>
                      <a:pt x="2525" y="3546"/>
                    </a:cubicBezTo>
                    <a:cubicBezTo>
                      <a:pt x="2621" y="3525"/>
                      <a:pt x="2716" y="3496"/>
                      <a:pt x="2800" y="3448"/>
                    </a:cubicBezTo>
                    <a:cubicBezTo>
                      <a:pt x="2884" y="3396"/>
                      <a:pt x="2950" y="3319"/>
                      <a:pt x="3017" y="3256"/>
                    </a:cubicBezTo>
                    <a:cubicBezTo>
                      <a:pt x="3074" y="3203"/>
                      <a:pt x="3121" y="3147"/>
                      <a:pt x="3163" y="3085"/>
                    </a:cubicBezTo>
                    <a:cubicBezTo>
                      <a:pt x="3207" y="3055"/>
                      <a:pt x="3250" y="3016"/>
                      <a:pt x="3293" y="2980"/>
                    </a:cubicBezTo>
                    <a:cubicBezTo>
                      <a:pt x="3337" y="2939"/>
                      <a:pt x="3352" y="2873"/>
                      <a:pt x="3390" y="2828"/>
                    </a:cubicBezTo>
                    <a:cubicBezTo>
                      <a:pt x="3430" y="2782"/>
                      <a:pt x="3487" y="2745"/>
                      <a:pt x="3520" y="2691"/>
                    </a:cubicBezTo>
                    <a:cubicBezTo>
                      <a:pt x="3551" y="2638"/>
                      <a:pt x="3571" y="2580"/>
                      <a:pt x="3597" y="2522"/>
                    </a:cubicBezTo>
                    <a:cubicBezTo>
                      <a:pt x="3619" y="2466"/>
                      <a:pt x="3659" y="2411"/>
                      <a:pt x="3672" y="2349"/>
                    </a:cubicBezTo>
                    <a:cubicBezTo>
                      <a:pt x="3688" y="2287"/>
                      <a:pt x="3681" y="2223"/>
                      <a:pt x="3686" y="2161"/>
                    </a:cubicBezTo>
                    <a:cubicBezTo>
                      <a:pt x="3693" y="2100"/>
                      <a:pt x="3681" y="2038"/>
                      <a:pt x="3681" y="1976"/>
                    </a:cubicBezTo>
                    <a:cubicBezTo>
                      <a:pt x="3679" y="1914"/>
                      <a:pt x="3712" y="1848"/>
                      <a:pt x="3701" y="1784"/>
                    </a:cubicBezTo>
                    <a:cubicBezTo>
                      <a:pt x="3694" y="1743"/>
                      <a:pt x="3672" y="1707"/>
                      <a:pt x="3650" y="1672"/>
                    </a:cubicBezTo>
                    <a:cubicBezTo>
                      <a:pt x="3632" y="1628"/>
                      <a:pt x="3612" y="1585"/>
                      <a:pt x="3598" y="1544"/>
                    </a:cubicBezTo>
                    <a:cubicBezTo>
                      <a:pt x="3584" y="1504"/>
                      <a:pt x="3568" y="1467"/>
                      <a:pt x="3549" y="1431"/>
                    </a:cubicBezTo>
                    <a:cubicBezTo>
                      <a:pt x="3543" y="1398"/>
                      <a:pt x="3540" y="1363"/>
                      <a:pt x="3533" y="1330"/>
                    </a:cubicBezTo>
                    <a:cubicBezTo>
                      <a:pt x="3496" y="1153"/>
                      <a:pt x="3407" y="990"/>
                      <a:pt x="3315" y="839"/>
                    </a:cubicBezTo>
                    <a:cubicBezTo>
                      <a:pt x="3224" y="685"/>
                      <a:pt x="3116" y="538"/>
                      <a:pt x="2977" y="421"/>
                    </a:cubicBezTo>
                    <a:cubicBezTo>
                      <a:pt x="2840" y="304"/>
                      <a:pt x="2686" y="199"/>
                      <a:pt x="2514" y="132"/>
                    </a:cubicBezTo>
                    <a:cubicBezTo>
                      <a:pt x="2347" y="67"/>
                      <a:pt x="2168" y="50"/>
                      <a:pt x="1988" y="50"/>
                    </a:cubicBezTo>
                    <a:cubicBezTo>
                      <a:pt x="1981" y="50"/>
                      <a:pt x="1973" y="50"/>
                      <a:pt x="1966" y="50"/>
                    </a:cubicBezTo>
                    <a:cubicBezTo>
                      <a:pt x="1795" y="52"/>
                      <a:pt x="1611" y="90"/>
                      <a:pt x="1453" y="188"/>
                    </a:cubicBezTo>
                    <a:cubicBezTo>
                      <a:pt x="1447" y="176"/>
                      <a:pt x="1440" y="171"/>
                      <a:pt x="1433" y="167"/>
                    </a:cubicBezTo>
                    <a:cubicBezTo>
                      <a:pt x="1484" y="140"/>
                      <a:pt x="1535" y="112"/>
                      <a:pt x="1589" y="86"/>
                    </a:cubicBezTo>
                    <a:cubicBezTo>
                      <a:pt x="1635" y="64"/>
                      <a:pt x="1689" y="36"/>
                      <a:pt x="1742" y="36"/>
                    </a:cubicBezTo>
                    <a:cubicBezTo>
                      <a:pt x="1757" y="36"/>
                      <a:pt x="1772" y="38"/>
                      <a:pt x="1787" y="43"/>
                    </a:cubicBezTo>
                    <a:cubicBezTo>
                      <a:pt x="1787" y="44"/>
                      <a:pt x="1787" y="44"/>
                      <a:pt x="1787" y="44"/>
                    </a:cubicBezTo>
                    <a:cubicBezTo>
                      <a:pt x="1790" y="44"/>
                      <a:pt x="1790" y="21"/>
                      <a:pt x="1787" y="20"/>
                    </a:cubicBezTo>
                    <a:cubicBezTo>
                      <a:pt x="1765" y="6"/>
                      <a:pt x="1743" y="1"/>
                      <a:pt x="1721"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29"/>
              <p:cNvSpPr/>
              <p:nvPr/>
            </p:nvSpPr>
            <p:spPr>
              <a:xfrm>
                <a:off x="1277800" y="4225300"/>
                <a:ext cx="2150" cy="875"/>
              </a:xfrm>
              <a:custGeom>
                <a:rect b="b" l="l" r="r" t="t"/>
                <a:pathLst>
                  <a:path extrusionOk="0" h="35" w="86">
                    <a:moveTo>
                      <a:pt x="85" y="0"/>
                    </a:moveTo>
                    <a:lnTo>
                      <a:pt x="0" y="2"/>
                    </a:lnTo>
                    <a:cubicBezTo>
                      <a:pt x="1" y="14"/>
                      <a:pt x="6" y="24"/>
                      <a:pt x="8" y="35"/>
                    </a:cubicBezTo>
                    <a:cubicBezTo>
                      <a:pt x="29" y="21"/>
                      <a:pt x="51" y="10"/>
                      <a:pt x="68" y="3"/>
                    </a:cubicBezTo>
                    <a:cubicBezTo>
                      <a:pt x="72" y="2"/>
                      <a:pt x="79" y="2"/>
                      <a:pt x="8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29"/>
              <p:cNvSpPr/>
              <p:nvPr/>
            </p:nvSpPr>
            <p:spPr>
              <a:xfrm>
                <a:off x="1281225" y="4226250"/>
                <a:ext cx="1125" cy="200"/>
              </a:xfrm>
              <a:custGeom>
                <a:rect b="b" l="l" r="r" t="t"/>
                <a:pathLst>
                  <a:path extrusionOk="0" h="8" w="45">
                    <a:moveTo>
                      <a:pt x="18" y="1"/>
                    </a:moveTo>
                    <a:cubicBezTo>
                      <a:pt x="10" y="1"/>
                      <a:pt x="3" y="3"/>
                      <a:pt x="1" y="8"/>
                    </a:cubicBezTo>
                    <a:lnTo>
                      <a:pt x="45" y="8"/>
                    </a:lnTo>
                    <a:cubicBezTo>
                      <a:pt x="39" y="4"/>
                      <a:pt x="27" y="1"/>
                      <a:pt x="18"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29"/>
              <p:cNvSpPr/>
              <p:nvPr/>
            </p:nvSpPr>
            <p:spPr>
              <a:xfrm>
                <a:off x="1228625" y="4175750"/>
                <a:ext cx="92425" cy="92425"/>
              </a:xfrm>
              <a:custGeom>
                <a:rect b="b" l="l" r="r" t="t"/>
                <a:pathLst>
                  <a:path extrusionOk="0" h="3697" w="3697">
                    <a:moveTo>
                      <a:pt x="1907" y="123"/>
                    </a:moveTo>
                    <a:cubicBezTo>
                      <a:pt x="1941" y="123"/>
                      <a:pt x="1975" y="128"/>
                      <a:pt x="2010" y="133"/>
                    </a:cubicBezTo>
                    <a:cubicBezTo>
                      <a:pt x="2025" y="135"/>
                      <a:pt x="2039" y="144"/>
                      <a:pt x="2051" y="155"/>
                    </a:cubicBezTo>
                    <a:cubicBezTo>
                      <a:pt x="2021" y="163"/>
                      <a:pt x="1989" y="171"/>
                      <a:pt x="1960" y="178"/>
                    </a:cubicBezTo>
                    <a:cubicBezTo>
                      <a:pt x="1933" y="183"/>
                      <a:pt x="1905" y="194"/>
                      <a:pt x="1879" y="204"/>
                    </a:cubicBezTo>
                    <a:cubicBezTo>
                      <a:pt x="1828" y="182"/>
                      <a:pt x="1776" y="160"/>
                      <a:pt x="1721" y="146"/>
                    </a:cubicBezTo>
                    <a:cubicBezTo>
                      <a:pt x="1722" y="144"/>
                      <a:pt x="1722" y="144"/>
                      <a:pt x="1725" y="144"/>
                    </a:cubicBezTo>
                    <a:cubicBezTo>
                      <a:pt x="1770" y="139"/>
                      <a:pt x="1817" y="127"/>
                      <a:pt x="1865" y="126"/>
                    </a:cubicBezTo>
                    <a:cubicBezTo>
                      <a:pt x="1879" y="124"/>
                      <a:pt x="1893" y="123"/>
                      <a:pt x="1907" y="123"/>
                    </a:cubicBezTo>
                    <a:close/>
                    <a:moveTo>
                      <a:pt x="1427" y="264"/>
                    </a:moveTo>
                    <a:cubicBezTo>
                      <a:pt x="1461" y="264"/>
                      <a:pt x="1495" y="266"/>
                      <a:pt x="1528" y="272"/>
                    </a:cubicBezTo>
                    <a:cubicBezTo>
                      <a:pt x="1540" y="273"/>
                      <a:pt x="1553" y="277"/>
                      <a:pt x="1563" y="278"/>
                    </a:cubicBezTo>
                    <a:cubicBezTo>
                      <a:pt x="1491" y="305"/>
                      <a:pt x="1422" y="338"/>
                      <a:pt x="1355" y="375"/>
                    </a:cubicBezTo>
                    <a:cubicBezTo>
                      <a:pt x="1328" y="368"/>
                      <a:pt x="1301" y="362"/>
                      <a:pt x="1274" y="362"/>
                    </a:cubicBezTo>
                    <a:cubicBezTo>
                      <a:pt x="1269" y="362"/>
                      <a:pt x="1265" y="362"/>
                      <a:pt x="1260" y="362"/>
                    </a:cubicBezTo>
                    <a:cubicBezTo>
                      <a:pt x="1198" y="372"/>
                      <a:pt x="1140" y="390"/>
                      <a:pt x="1078" y="404"/>
                    </a:cubicBezTo>
                    <a:cubicBezTo>
                      <a:pt x="1016" y="416"/>
                      <a:pt x="956" y="437"/>
                      <a:pt x="895" y="457"/>
                    </a:cubicBezTo>
                    <a:cubicBezTo>
                      <a:pt x="833" y="477"/>
                      <a:pt x="789" y="528"/>
                      <a:pt x="731" y="555"/>
                    </a:cubicBezTo>
                    <a:cubicBezTo>
                      <a:pt x="694" y="573"/>
                      <a:pt x="640" y="573"/>
                      <a:pt x="594" y="583"/>
                    </a:cubicBezTo>
                    <a:cubicBezTo>
                      <a:pt x="607" y="567"/>
                      <a:pt x="618" y="552"/>
                      <a:pt x="632" y="540"/>
                    </a:cubicBezTo>
                    <a:cubicBezTo>
                      <a:pt x="690" y="485"/>
                      <a:pt x="752" y="435"/>
                      <a:pt x="818" y="387"/>
                    </a:cubicBezTo>
                    <a:cubicBezTo>
                      <a:pt x="885" y="340"/>
                      <a:pt x="957" y="303"/>
                      <a:pt x="1034" y="277"/>
                    </a:cubicBezTo>
                    <a:cubicBezTo>
                      <a:pt x="1062" y="268"/>
                      <a:pt x="1091" y="265"/>
                      <a:pt x="1121" y="265"/>
                    </a:cubicBezTo>
                    <a:cubicBezTo>
                      <a:pt x="1169" y="265"/>
                      <a:pt x="1217" y="272"/>
                      <a:pt x="1264" y="272"/>
                    </a:cubicBezTo>
                    <a:cubicBezTo>
                      <a:pt x="1272" y="272"/>
                      <a:pt x="1280" y="272"/>
                      <a:pt x="1287" y="272"/>
                    </a:cubicBezTo>
                    <a:cubicBezTo>
                      <a:pt x="1334" y="268"/>
                      <a:pt x="1381" y="264"/>
                      <a:pt x="1427" y="264"/>
                    </a:cubicBezTo>
                    <a:close/>
                    <a:moveTo>
                      <a:pt x="1128" y="856"/>
                    </a:moveTo>
                    <a:cubicBezTo>
                      <a:pt x="1115" y="872"/>
                      <a:pt x="1105" y="889"/>
                      <a:pt x="1095" y="905"/>
                    </a:cubicBezTo>
                    <a:cubicBezTo>
                      <a:pt x="1082" y="900"/>
                      <a:pt x="1071" y="900"/>
                      <a:pt x="1060" y="898"/>
                    </a:cubicBezTo>
                    <a:cubicBezTo>
                      <a:pt x="1082" y="884"/>
                      <a:pt x="1103" y="869"/>
                      <a:pt x="1128" y="856"/>
                    </a:cubicBezTo>
                    <a:cubicBezTo>
                      <a:pt x="1128" y="856"/>
                      <a:pt x="1128" y="856"/>
                      <a:pt x="1128" y="856"/>
                    </a:cubicBezTo>
                    <a:close/>
                    <a:moveTo>
                      <a:pt x="3306" y="905"/>
                    </a:moveTo>
                    <a:lnTo>
                      <a:pt x="3306" y="905"/>
                    </a:lnTo>
                    <a:cubicBezTo>
                      <a:pt x="3312" y="909"/>
                      <a:pt x="3316" y="909"/>
                      <a:pt x="3317" y="910"/>
                    </a:cubicBezTo>
                    <a:cubicBezTo>
                      <a:pt x="3339" y="929"/>
                      <a:pt x="3357" y="951"/>
                      <a:pt x="3372" y="975"/>
                    </a:cubicBezTo>
                    <a:cubicBezTo>
                      <a:pt x="3378" y="983"/>
                      <a:pt x="3378" y="997"/>
                      <a:pt x="3375" y="1011"/>
                    </a:cubicBezTo>
                    <a:cubicBezTo>
                      <a:pt x="3353" y="976"/>
                      <a:pt x="3330" y="940"/>
                      <a:pt x="3306" y="905"/>
                    </a:cubicBezTo>
                    <a:close/>
                    <a:moveTo>
                      <a:pt x="2257" y="965"/>
                    </a:moveTo>
                    <a:cubicBezTo>
                      <a:pt x="2293" y="965"/>
                      <a:pt x="2332" y="969"/>
                      <a:pt x="2369" y="978"/>
                    </a:cubicBezTo>
                    <a:cubicBezTo>
                      <a:pt x="2383" y="998"/>
                      <a:pt x="2396" y="1019"/>
                      <a:pt x="2407" y="1041"/>
                    </a:cubicBezTo>
                    <a:cubicBezTo>
                      <a:pt x="2416" y="1060"/>
                      <a:pt x="2423" y="1078"/>
                      <a:pt x="2431" y="1097"/>
                    </a:cubicBezTo>
                    <a:cubicBezTo>
                      <a:pt x="2434" y="1101"/>
                      <a:pt x="2435" y="1106"/>
                      <a:pt x="2436" y="1110"/>
                    </a:cubicBezTo>
                    <a:cubicBezTo>
                      <a:pt x="2435" y="1108"/>
                      <a:pt x="2434" y="1106"/>
                      <a:pt x="2434" y="1104"/>
                    </a:cubicBezTo>
                    <a:cubicBezTo>
                      <a:pt x="2383" y="1050"/>
                      <a:pt x="2324" y="1002"/>
                      <a:pt x="2257" y="965"/>
                    </a:cubicBezTo>
                    <a:close/>
                    <a:moveTo>
                      <a:pt x="1875" y="1125"/>
                    </a:moveTo>
                    <a:cubicBezTo>
                      <a:pt x="1908" y="1125"/>
                      <a:pt x="1940" y="1128"/>
                      <a:pt x="1970" y="1133"/>
                    </a:cubicBezTo>
                    <a:cubicBezTo>
                      <a:pt x="2002" y="1137"/>
                      <a:pt x="2032" y="1144"/>
                      <a:pt x="2063" y="1154"/>
                    </a:cubicBezTo>
                    <a:cubicBezTo>
                      <a:pt x="2022" y="1152"/>
                      <a:pt x="1978" y="1151"/>
                      <a:pt x="1937" y="1151"/>
                    </a:cubicBezTo>
                    <a:cubicBezTo>
                      <a:pt x="1906" y="1151"/>
                      <a:pt x="1875" y="1150"/>
                      <a:pt x="1843" y="1150"/>
                    </a:cubicBezTo>
                    <a:cubicBezTo>
                      <a:pt x="1778" y="1150"/>
                      <a:pt x="1712" y="1153"/>
                      <a:pt x="1645" y="1172"/>
                    </a:cubicBezTo>
                    <a:cubicBezTo>
                      <a:pt x="1600" y="1184"/>
                      <a:pt x="1556" y="1206"/>
                      <a:pt x="1514" y="1229"/>
                    </a:cubicBezTo>
                    <a:cubicBezTo>
                      <a:pt x="1625" y="1158"/>
                      <a:pt x="1757" y="1125"/>
                      <a:pt x="1875" y="1125"/>
                    </a:cubicBezTo>
                    <a:close/>
                    <a:moveTo>
                      <a:pt x="1611" y="801"/>
                    </a:moveTo>
                    <a:cubicBezTo>
                      <a:pt x="1587" y="814"/>
                      <a:pt x="1563" y="826"/>
                      <a:pt x="1542" y="840"/>
                    </a:cubicBezTo>
                    <a:cubicBezTo>
                      <a:pt x="1437" y="905"/>
                      <a:pt x="1357" y="1000"/>
                      <a:pt x="1294" y="1099"/>
                    </a:cubicBezTo>
                    <a:cubicBezTo>
                      <a:pt x="1240" y="1143"/>
                      <a:pt x="1192" y="1188"/>
                      <a:pt x="1148" y="1242"/>
                    </a:cubicBezTo>
                    <a:cubicBezTo>
                      <a:pt x="1253" y="1092"/>
                      <a:pt x="1357" y="929"/>
                      <a:pt x="1521" y="841"/>
                    </a:cubicBezTo>
                    <a:cubicBezTo>
                      <a:pt x="1549" y="826"/>
                      <a:pt x="1580" y="814"/>
                      <a:pt x="1611" y="801"/>
                    </a:cubicBezTo>
                    <a:close/>
                    <a:moveTo>
                      <a:pt x="1042" y="924"/>
                    </a:moveTo>
                    <a:cubicBezTo>
                      <a:pt x="1055" y="924"/>
                      <a:pt x="1067" y="925"/>
                      <a:pt x="1079" y="927"/>
                    </a:cubicBezTo>
                    <a:cubicBezTo>
                      <a:pt x="957" y="1049"/>
                      <a:pt x="862" y="1198"/>
                      <a:pt x="778" y="1344"/>
                    </a:cubicBezTo>
                    <a:cubicBezTo>
                      <a:pt x="766" y="1364"/>
                      <a:pt x="755" y="1385"/>
                      <a:pt x="744" y="1407"/>
                    </a:cubicBezTo>
                    <a:lnTo>
                      <a:pt x="738" y="1360"/>
                    </a:lnTo>
                    <a:cubicBezTo>
                      <a:pt x="800" y="1232"/>
                      <a:pt x="874" y="1110"/>
                      <a:pt x="951" y="993"/>
                    </a:cubicBezTo>
                    <a:cubicBezTo>
                      <a:pt x="964" y="975"/>
                      <a:pt x="978" y="958"/>
                      <a:pt x="990" y="940"/>
                    </a:cubicBezTo>
                    <a:cubicBezTo>
                      <a:pt x="997" y="936"/>
                      <a:pt x="1005" y="932"/>
                      <a:pt x="1012" y="927"/>
                    </a:cubicBezTo>
                    <a:cubicBezTo>
                      <a:pt x="1022" y="925"/>
                      <a:pt x="1032" y="924"/>
                      <a:pt x="1042" y="924"/>
                    </a:cubicBezTo>
                    <a:close/>
                    <a:moveTo>
                      <a:pt x="713" y="1425"/>
                    </a:moveTo>
                    <a:cubicBezTo>
                      <a:pt x="715" y="1434"/>
                      <a:pt x="716" y="1443"/>
                      <a:pt x="718" y="1454"/>
                    </a:cubicBezTo>
                    <a:cubicBezTo>
                      <a:pt x="694" y="1496"/>
                      <a:pt x="669" y="1539"/>
                      <a:pt x="649" y="1584"/>
                    </a:cubicBezTo>
                    <a:cubicBezTo>
                      <a:pt x="668" y="1529"/>
                      <a:pt x="689" y="1476"/>
                      <a:pt x="713" y="1425"/>
                    </a:cubicBezTo>
                    <a:close/>
                    <a:moveTo>
                      <a:pt x="1060" y="1360"/>
                    </a:moveTo>
                    <a:lnTo>
                      <a:pt x="1060" y="1360"/>
                    </a:lnTo>
                    <a:cubicBezTo>
                      <a:pt x="1026" y="1412"/>
                      <a:pt x="996" y="1467"/>
                      <a:pt x="971" y="1524"/>
                    </a:cubicBezTo>
                    <a:cubicBezTo>
                      <a:pt x="962" y="1543"/>
                      <a:pt x="956" y="1564"/>
                      <a:pt x="949" y="1584"/>
                    </a:cubicBezTo>
                    <a:cubicBezTo>
                      <a:pt x="949" y="1564"/>
                      <a:pt x="947" y="1543"/>
                      <a:pt x="949" y="1524"/>
                    </a:cubicBezTo>
                    <a:cubicBezTo>
                      <a:pt x="983" y="1466"/>
                      <a:pt x="1020" y="1412"/>
                      <a:pt x="1060" y="1360"/>
                    </a:cubicBezTo>
                    <a:close/>
                    <a:moveTo>
                      <a:pt x="902" y="1606"/>
                    </a:moveTo>
                    <a:cubicBezTo>
                      <a:pt x="903" y="1630"/>
                      <a:pt x="907" y="1655"/>
                      <a:pt x="910" y="1681"/>
                    </a:cubicBezTo>
                    <a:cubicBezTo>
                      <a:pt x="901" y="1708"/>
                      <a:pt x="892" y="1733"/>
                      <a:pt x="883" y="1761"/>
                    </a:cubicBezTo>
                    <a:cubicBezTo>
                      <a:pt x="873" y="1745"/>
                      <a:pt x="866" y="1732"/>
                      <a:pt x="858" y="1718"/>
                    </a:cubicBezTo>
                    <a:cubicBezTo>
                      <a:pt x="865" y="1699"/>
                      <a:pt x="866" y="1681"/>
                      <a:pt x="874" y="1661"/>
                    </a:cubicBezTo>
                    <a:cubicBezTo>
                      <a:pt x="883" y="1642"/>
                      <a:pt x="894" y="1623"/>
                      <a:pt x="902" y="1606"/>
                    </a:cubicBezTo>
                    <a:close/>
                    <a:moveTo>
                      <a:pt x="2066" y="1483"/>
                    </a:moveTo>
                    <a:cubicBezTo>
                      <a:pt x="2142" y="1483"/>
                      <a:pt x="2222" y="1513"/>
                      <a:pt x="2292" y="1550"/>
                    </a:cubicBezTo>
                    <a:cubicBezTo>
                      <a:pt x="2359" y="1584"/>
                      <a:pt x="2410" y="1641"/>
                      <a:pt x="2450" y="1700"/>
                    </a:cubicBezTo>
                    <a:cubicBezTo>
                      <a:pt x="2452" y="1715"/>
                      <a:pt x="2449" y="1730"/>
                      <a:pt x="2449" y="1748"/>
                    </a:cubicBezTo>
                    <a:cubicBezTo>
                      <a:pt x="2436" y="1741"/>
                      <a:pt x="2423" y="1732"/>
                      <a:pt x="2413" y="1723"/>
                    </a:cubicBezTo>
                    <a:cubicBezTo>
                      <a:pt x="2372" y="1693"/>
                      <a:pt x="2328" y="1652"/>
                      <a:pt x="2271" y="1635"/>
                    </a:cubicBezTo>
                    <a:cubicBezTo>
                      <a:pt x="2234" y="1625"/>
                      <a:pt x="2186" y="1614"/>
                      <a:pt x="2137" y="1614"/>
                    </a:cubicBezTo>
                    <a:cubicBezTo>
                      <a:pt x="2115" y="1614"/>
                      <a:pt x="2093" y="1616"/>
                      <a:pt x="2072" y="1622"/>
                    </a:cubicBezTo>
                    <a:cubicBezTo>
                      <a:pt x="2035" y="1631"/>
                      <a:pt x="2002" y="1653"/>
                      <a:pt x="1974" y="1679"/>
                    </a:cubicBezTo>
                    <a:cubicBezTo>
                      <a:pt x="1952" y="1701"/>
                      <a:pt x="1931" y="1725"/>
                      <a:pt x="1913" y="1750"/>
                    </a:cubicBezTo>
                    <a:cubicBezTo>
                      <a:pt x="1911" y="1755"/>
                      <a:pt x="1907" y="1758"/>
                      <a:pt x="1905" y="1763"/>
                    </a:cubicBezTo>
                    <a:cubicBezTo>
                      <a:pt x="1858" y="1684"/>
                      <a:pt x="1860" y="1593"/>
                      <a:pt x="1891" y="1523"/>
                    </a:cubicBezTo>
                    <a:cubicBezTo>
                      <a:pt x="1935" y="1502"/>
                      <a:pt x="1982" y="1489"/>
                      <a:pt x="2029" y="1485"/>
                    </a:cubicBezTo>
                    <a:cubicBezTo>
                      <a:pt x="2041" y="1484"/>
                      <a:pt x="2054" y="1483"/>
                      <a:pt x="2066" y="1483"/>
                    </a:cubicBezTo>
                    <a:close/>
                    <a:moveTo>
                      <a:pt x="1484" y="1598"/>
                    </a:moveTo>
                    <a:cubicBezTo>
                      <a:pt x="1454" y="1649"/>
                      <a:pt x="1430" y="1707"/>
                      <a:pt x="1411" y="1763"/>
                    </a:cubicBezTo>
                    <a:cubicBezTo>
                      <a:pt x="1388" y="1839"/>
                      <a:pt x="1367" y="1920"/>
                      <a:pt x="1362" y="2004"/>
                    </a:cubicBezTo>
                    <a:cubicBezTo>
                      <a:pt x="1342" y="1963"/>
                      <a:pt x="1326" y="1920"/>
                      <a:pt x="1313" y="1875"/>
                    </a:cubicBezTo>
                    <a:cubicBezTo>
                      <a:pt x="1319" y="1845"/>
                      <a:pt x="1323" y="1812"/>
                      <a:pt x="1337" y="1780"/>
                    </a:cubicBezTo>
                    <a:cubicBezTo>
                      <a:pt x="1370" y="1704"/>
                      <a:pt x="1432" y="1649"/>
                      <a:pt x="1484" y="1598"/>
                    </a:cubicBezTo>
                    <a:close/>
                    <a:moveTo>
                      <a:pt x="1301" y="1956"/>
                    </a:moveTo>
                    <a:cubicBezTo>
                      <a:pt x="1309" y="1986"/>
                      <a:pt x="1322" y="2018"/>
                      <a:pt x="1335" y="2048"/>
                    </a:cubicBezTo>
                    <a:cubicBezTo>
                      <a:pt x="1322" y="2045"/>
                      <a:pt x="1308" y="2044"/>
                      <a:pt x="1294" y="2040"/>
                    </a:cubicBezTo>
                    <a:lnTo>
                      <a:pt x="1294" y="2032"/>
                    </a:lnTo>
                    <a:cubicBezTo>
                      <a:pt x="1296" y="2006"/>
                      <a:pt x="1300" y="1979"/>
                      <a:pt x="1301" y="1956"/>
                    </a:cubicBezTo>
                    <a:close/>
                    <a:moveTo>
                      <a:pt x="2147" y="1776"/>
                    </a:moveTo>
                    <a:cubicBezTo>
                      <a:pt x="2153" y="1776"/>
                      <a:pt x="2159" y="1776"/>
                      <a:pt x="2165" y="1777"/>
                    </a:cubicBezTo>
                    <a:cubicBezTo>
                      <a:pt x="2204" y="1784"/>
                      <a:pt x="2241" y="1794"/>
                      <a:pt x="2270" y="1817"/>
                    </a:cubicBezTo>
                    <a:cubicBezTo>
                      <a:pt x="2297" y="1839"/>
                      <a:pt x="2339" y="1839"/>
                      <a:pt x="2357" y="1872"/>
                    </a:cubicBezTo>
                    <a:cubicBezTo>
                      <a:pt x="2376" y="1901"/>
                      <a:pt x="2347" y="1959"/>
                      <a:pt x="2348" y="1982"/>
                    </a:cubicBezTo>
                    <a:cubicBezTo>
                      <a:pt x="2357" y="2004"/>
                      <a:pt x="2361" y="2025"/>
                      <a:pt x="2355" y="2044"/>
                    </a:cubicBezTo>
                    <a:cubicBezTo>
                      <a:pt x="2350" y="2061"/>
                      <a:pt x="2380" y="2078"/>
                      <a:pt x="2369" y="2096"/>
                    </a:cubicBezTo>
                    <a:cubicBezTo>
                      <a:pt x="2358" y="2114"/>
                      <a:pt x="2324" y="2116"/>
                      <a:pt x="2310" y="2124"/>
                    </a:cubicBezTo>
                    <a:cubicBezTo>
                      <a:pt x="2297" y="2134"/>
                      <a:pt x="2286" y="2149"/>
                      <a:pt x="2270" y="2154"/>
                    </a:cubicBezTo>
                    <a:cubicBezTo>
                      <a:pt x="2267" y="2155"/>
                      <a:pt x="2264" y="2155"/>
                      <a:pt x="2261" y="2155"/>
                    </a:cubicBezTo>
                    <a:cubicBezTo>
                      <a:pt x="2245" y="2155"/>
                      <a:pt x="2228" y="2147"/>
                      <a:pt x="2219" y="2145"/>
                    </a:cubicBezTo>
                    <a:cubicBezTo>
                      <a:pt x="2210" y="2145"/>
                      <a:pt x="2203" y="2159"/>
                      <a:pt x="2193" y="2159"/>
                    </a:cubicBezTo>
                    <a:cubicBezTo>
                      <a:pt x="2192" y="2159"/>
                      <a:pt x="2191" y="2159"/>
                      <a:pt x="2190" y="2158"/>
                    </a:cubicBezTo>
                    <a:cubicBezTo>
                      <a:pt x="2189" y="2158"/>
                      <a:pt x="2188" y="2158"/>
                      <a:pt x="2188" y="2158"/>
                    </a:cubicBezTo>
                    <a:cubicBezTo>
                      <a:pt x="2182" y="2158"/>
                      <a:pt x="2177" y="2160"/>
                      <a:pt x="2172" y="2160"/>
                    </a:cubicBezTo>
                    <a:cubicBezTo>
                      <a:pt x="2170" y="2160"/>
                      <a:pt x="2167" y="2160"/>
                      <a:pt x="2165" y="2158"/>
                    </a:cubicBezTo>
                    <a:cubicBezTo>
                      <a:pt x="2156" y="2151"/>
                      <a:pt x="2179" y="2120"/>
                      <a:pt x="2175" y="2114"/>
                    </a:cubicBezTo>
                    <a:cubicBezTo>
                      <a:pt x="2169" y="2109"/>
                      <a:pt x="2114" y="2109"/>
                      <a:pt x="2105" y="2087"/>
                    </a:cubicBezTo>
                    <a:cubicBezTo>
                      <a:pt x="2094" y="2067"/>
                      <a:pt x="2098" y="2045"/>
                      <a:pt x="2105" y="2030"/>
                    </a:cubicBezTo>
                    <a:lnTo>
                      <a:pt x="2105" y="2030"/>
                    </a:lnTo>
                    <a:lnTo>
                      <a:pt x="1986" y="2033"/>
                    </a:lnTo>
                    <a:cubicBezTo>
                      <a:pt x="1982" y="2030"/>
                      <a:pt x="1978" y="2028"/>
                      <a:pt x="1975" y="2023"/>
                    </a:cubicBezTo>
                    <a:cubicBezTo>
                      <a:pt x="1975" y="2021"/>
                      <a:pt x="1974" y="2019"/>
                      <a:pt x="1974" y="2018"/>
                    </a:cubicBezTo>
                    <a:lnTo>
                      <a:pt x="1953" y="2033"/>
                    </a:lnTo>
                    <a:lnTo>
                      <a:pt x="1941" y="2033"/>
                    </a:lnTo>
                    <a:cubicBezTo>
                      <a:pt x="1926" y="1993"/>
                      <a:pt x="1920" y="1941"/>
                      <a:pt x="1933" y="1894"/>
                    </a:cubicBezTo>
                    <a:cubicBezTo>
                      <a:pt x="1948" y="1840"/>
                      <a:pt x="2015" y="1827"/>
                      <a:pt x="2048" y="1807"/>
                    </a:cubicBezTo>
                    <a:lnTo>
                      <a:pt x="2059" y="1800"/>
                    </a:lnTo>
                    <a:cubicBezTo>
                      <a:pt x="2087" y="1787"/>
                      <a:pt x="2116" y="1776"/>
                      <a:pt x="2147" y="1776"/>
                    </a:cubicBezTo>
                    <a:close/>
                    <a:moveTo>
                      <a:pt x="3050" y="1554"/>
                    </a:moveTo>
                    <a:cubicBezTo>
                      <a:pt x="3057" y="1664"/>
                      <a:pt x="3030" y="1787"/>
                      <a:pt x="3001" y="1915"/>
                    </a:cubicBezTo>
                    <a:cubicBezTo>
                      <a:pt x="2980" y="2008"/>
                      <a:pt x="2951" y="2099"/>
                      <a:pt x="2917" y="2184"/>
                    </a:cubicBezTo>
                    <a:cubicBezTo>
                      <a:pt x="2951" y="2061"/>
                      <a:pt x="2966" y="1933"/>
                      <a:pt x="2965" y="1807"/>
                    </a:cubicBezTo>
                    <a:cubicBezTo>
                      <a:pt x="2965" y="1783"/>
                      <a:pt x="2959" y="1755"/>
                      <a:pt x="2958" y="1726"/>
                    </a:cubicBezTo>
                    <a:cubicBezTo>
                      <a:pt x="2958" y="1725"/>
                      <a:pt x="2959" y="1725"/>
                      <a:pt x="2959" y="1725"/>
                    </a:cubicBezTo>
                    <a:cubicBezTo>
                      <a:pt x="2980" y="1684"/>
                      <a:pt x="3027" y="1642"/>
                      <a:pt x="3043" y="1600"/>
                    </a:cubicBezTo>
                    <a:cubicBezTo>
                      <a:pt x="3050" y="1584"/>
                      <a:pt x="3050" y="1571"/>
                      <a:pt x="3050" y="1554"/>
                    </a:cubicBezTo>
                    <a:close/>
                    <a:moveTo>
                      <a:pt x="839" y="1780"/>
                    </a:moveTo>
                    <a:cubicBezTo>
                      <a:pt x="847" y="1794"/>
                      <a:pt x="855" y="1810"/>
                      <a:pt x="865" y="1825"/>
                    </a:cubicBezTo>
                    <a:cubicBezTo>
                      <a:pt x="826" y="1962"/>
                      <a:pt x="803" y="2101"/>
                      <a:pt x="800" y="2245"/>
                    </a:cubicBezTo>
                    <a:cubicBezTo>
                      <a:pt x="790" y="2204"/>
                      <a:pt x="782" y="2161"/>
                      <a:pt x="782" y="2112"/>
                    </a:cubicBezTo>
                    <a:cubicBezTo>
                      <a:pt x="784" y="2006"/>
                      <a:pt x="806" y="1893"/>
                      <a:pt x="839" y="1780"/>
                    </a:cubicBezTo>
                    <a:close/>
                    <a:moveTo>
                      <a:pt x="1101" y="2253"/>
                    </a:moveTo>
                    <a:cubicBezTo>
                      <a:pt x="1103" y="2267"/>
                      <a:pt x="1107" y="2281"/>
                      <a:pt x="1108" y="2295"/>
                    </a:cubicBezTo>
                    <a:cubicBezTo>
                      <a:pt x="1110" y="2308"/>
                      <a:pt x="1115" y="2323"/>
                      <a:pt x="1117" y="2337"/>
                    </a:cubicBezTo>
                    <a:cubicBezTo>
                      <a:pt x="1114" y="2340"/>
                      <a:pt x="1110" y="2341"/>
                      <a:pt x="1107" y="2341"/>
                    </a:cubicBezTo>
                    <a:cubicBezTo>
                      <a:pt x="1103" y="2311"/>
                      <a:pt x="1103" y="2282"/>
                      <a:pt x="1101" y="2253"/>
                    </a:cubicBezTo>
                    <a:close/>
                    <a:moveTo>
                      <a:pt x="1685" y="2109"/>
                    </a:moveTo>
                    <a:cubicBezTo>
                      <a:pt x="1707" y="2183"/>
                      <a:pt x="1743" y="2252"/>
                      <a:pt x="1791" y="2307"/>
                    </a:cubicBezTo>
                    <a:cubicBezTo>
                      <a:pt x="1809" y="2329"/>
                      <a:pt x="1831" y="2350"/>
                      <a:pt x="1854" y="2369"/>
                    </a:cubicBezTo>
                    <a:cubicBezTo>
                      <a:pt x="1856" y="2374"/>
                      <a:pt x="1857" y="2380"/>
                      <a:pt x="1858" y="2385"/>
                    </a:cubicBezTo>
                    <a:cubicBezTo>
                      <a:pt x="1856" y="2384"/>
                      <a:pt x="1850" y="2384"/>
                      <a:pt x="1846" y="2383"/>
                    </a:cubicBezTo>
                    <a:cubicBezTo>
                      <a:pt x="1843" y="2380"/>
                      <a:pt x="1839" y="2379"/>
                      <a:pt x="1836" y="2376"/>
                    </a:cubicBezTo>
                    <a:cubicBezTo>
                      <a:pt x="1754" y="2323"/>
                      <a:pt x="1715" y="2240"/>
                      <a:pt x="1688" y="2154"/>
                    </a:cubicBezTo>
                    <a:cubicBezTo>
                      <a:pt x="1684" y="2140"/>
                      <a:pt x="1678" y="2124"/>
                      <a:pt x="1673" y="2109"/>
                    </a:cubicBezTo>
                    <a:close/>
                    <a:moveTo>
                      <a:pt x="1810" y="1569"/>
                    </a:moveTo>
                    <a:lnTo>
                      <a:pt x="1810" y="1569"/>
                    </a:lnTo>
                    <a:cubicBezTo>
                      <a:pt x="1796" y="1649"/>
                      <a:pt x="1810" y="1739"/>
                      <a:pt x="1872" y="1813"/>
                    </a:cubicBezTo>
                    <a:cubicBezTo>
                      <a:pt x="1852" y="1858"/>
                      <a:pt x="1840" y="1905"/>
                      <a:pt x="1846" y="1955"/>
                    </a:cubicBezTo>
                    <a:cubicBezTo>
                      <a:pt x="1853" y="2014"/>
                      <a:pt x="1890" y="2058"/>
                      <a:pt x="1920" y="2094"/>
                    </a:cubicBezTo>
                    <a:cubicBezTo>
                      <a:pt x="1918" y="2123"/>
                      <a:pt x="1924" y="2151"/>
                      <a:pt x="1927" y="2183"/>
                    </a:cubicBezTo>
                    <a:cubicBezTo>
                      <a:pt x="1933" y="2230"/>
                      <a:pt x="1967" y="2262"/>
                      <a:pt x="1995" y="2300"/>
                    </a:cubicBezTo>
                    <a:cubicBezTo>
                      <a:pt x="2015" y="2329"/>
                      <a:pt x="2037" y="2367"/>
                      <a:pt x="2072" y="2392"/>
                    </a:cubicBezTo>
                    <a:cubicBezTo>
                      <a:pt x="2070" y="2392"/>
                      <a:pt x="2069" y="2392"/>
                      <a:pt x="2066" y="2395"/>
                    </a:cubicBezTo>
                    <a:cubicBezTo>
                      <a:pt x="1993" y="2379"/>
                      <a:pt x="1926" y="2348"/>
                      <a:pt x="1878" y="2307"/>
                    </a:cubicBezTo>
                    <a:cubicBezTo>
                      <a:pt x="1860" y="2231"/>
                      <a:pt x="1849" y="2145"/>
                      <a:pt x="1878" y="2070"/>
                    </a:cubicBezTo>
                    <a:cubicBezTo>
                      <a:pt x="1879" y="2068"/>
                      <a:pt x="1867" y="2065"/>
                      <a:pt x="1859" y="2065"/>
                    </a:cubicBezTo>
                    <a:cubicBezTo>
                      <a:pt x="1856" y="2065"/>
                      <a:pt x="1854" y="2065"/>
                      <a:pt x="1853" y="2066"/>
                    </a:cubicBezTo>
                    <a:cubicBezTo>
                      <a:pt x="1816" y="2123"/>
                      <a:pt x="1817" y="2183"/>
                      <a:pt x="1824" y="2245"/>
                    </a:cubicBezTo>
                    <a:cubicBezTo>
                      <a:pt x="1794" y="2205"/>
                      <a:pt x="1769" y="2162"/>
                      <a:pt x="1752" y="2112"/>
                    </a:cubicBezTo>
                    <a:lnTo>
                      <a:pt x="1752" y="2112"/>
                    </a:lnTo>
                    <a:cubicBezTo>
                      <a:pt x="1774" y="2114"/>
                      <a:pt x="1798" y="2114"/>
                      <a:pt x="1821" y="2118"/>
                    </a:cubicBezTo>
                    <a:cubicBezTo>
                      <a:pt x="1822" y="2119"/>
                      <a:pt x="1822" y="2119"/>
                      <a:pt x="1822" y="2119"/>
                    </a:cubicBezTo>
                    <a:cubicBezTo>
                      <a:pt x="1828" y="2119"/>
                      <a:pt x="1830" y="2096"/>
                      <a:pt x="1824" y="2095"/>
                    </a:cubicBezTo>
                    <a:cubicBezTo>
                      <a:pt x="1796" y="2087"/>
                      <a:pt x="1768" y="2081"/>
                      <a:pt x="1740" y="2076"/>
                    </a:cubicBezTo>
                    <a:cubicBezTo>
                      <a:pt x="1713" y="1970"/>
                      <a:pt x="1715" y="1850"/>
                      <a:pt x="1761" y="1754"/>
                    </a:cubicBezTo>
                    <a:cubicBezTo>
                      <a:pt x="1767" y="1739"/>
                      <a:pt x="1747" y="1722"/>
                      <a:pt x="1730" y="1722"/>
                    </a:cubicBezTo>
                    <a:cubicBezTo>
                      <a:pt x="1724" y="1722"/>
                      <a:pt x="1718" y="1724"/>
                      <a:pt x="1714" y="1730"/>
                    </a:cubicBezTo>
                    <a:cubicBezTo>
                      <a:pt x="1653" y="1832"/>
                      <a:pt x="1646" y="1953"/>
                      <a:pt x="1673" y="2069"/>
                    </a:cubicBezTo>
                    <a:lnTo>
                      <a:pt x="1657" y="2069"/>
                    </a:lnTo>
                    <a:cubicBezTo>
                      <a:pt x="1637" y="2006"/>
                      <a:pt x="1622" y="1937"/>
                      <a:pt x="1637" y="1867"/>
                    </a:cubicBezTo>
                    <a:cubicBezTo>
                      <a:pt x="1659" y="1767"/>
                      <a:pt x="1706" y="1673"/>
                      <a:pt x="1774" y="1600"/>
                    </a:cubicBezTo>
                    <a:cubicBezTo>
                      <a:pt x="1784" y="1587"/>
                      <a:pt x="1798" y="1579"/>
                      <a:pt x="1810" y="1569"/>
                    </a:cubicBezTo>
                    <a:close/>
                    <a:moveTo>
                      <a:pt x="2406" y="2575"/>
                    </a:moveTo>
                    <a:cubicBezTo>
                      <a:pt x="2391" y="2590"/>
                      <a:pt x="2376" y="2604"/>
                      <a:pt x="2361" y="2618"/>
                    </a:cubicBezTo>
                    <a:cubicBezTo>
                      <a:pt x="2369" y="2604"/>
                      <a:pt x="2380" y="2595"/>
                      <a:pt x="2390" y="2585"/>
                    </a:cubicBezTo>
                    <a:lnTo>
                      <a:pt x="2406" y="2575"/>
                    </a:lnTo>
                    <a:close/>
                    <a:moveTo>
                      <a:pt x="1126" y="2379"/>
                    </a:moveTo>
                    <a:cubicBezTo>
                      <a:pt x="1150" y="2487"/>
                      <a:pt x="1183" y="2597"/>
                      <a:pt x="1231" y="2701"/>
                    </a:cubicBezTo>
                    <a:cubicBezTo>
                      <a:pt x="1217" y="2694"/>
                      <a:pt x="1201" y="2687"/>
                      <a:pt x="1187" y="2680"/>
                    </a:cubicBezTo>
                    <a:cubicBezTo>
                      <a:pt x="1165" y="2626"/>
                      <a:pt x="1146" y="2571"/>
                      <a:pt x="1135" y="2515"/>
                    </a:cubicBezTo>
                    <a:cubicBezTo>
                      <a:pt x="1123" y="2472"/>
                      <a:pt x="1117" y="2427"/>
                      <a:pt x="1112" y="2383"/>
                    </a:cubicBezTo>
                    <a:cubicBezTo>
                      <a:pt x="1117" y="2380"/>
                      <a:pt x="1122" y="2380"/>
                      <a:pt x="1126" y="2379"/>
                    </a:cubicBezTo>
                    <a:close/>
                    <a:moveTo>
                      <a:pt x="2325" y="2617"/>
                    </a:moveTo>
                    <a:cubicBezTo>
                      <a:pt x="2328" y="2623"/>
                      <a:pt x="2332" y="2632"/>
                      <a:pt x="2335" y="2640"/>
                    </a:cubicBezTo>
                    <a:cubicBezTo>
                      <a:pt x="2299" y="2672"/>
                      <a:pt x="2263" y="2696"/>
                      <a:pt x="2220" y="2720"/>
                    </a:cubicBezTo>
                    <a:lnTo>
                      <a:pt x="2200" y="2720"/>
                    </a:lnTo>
                    <a:cubicBezTo>
                      <a:pt x="2168" y="2714"/>
                      <a:pt x="2127" y="2702"/>
                      <a:pt x="2087" y="2681"/>
                    </a:cubicBezTo>
                    <a:cubicBezTo>
                      <a:pt x="2169" y="2679"/>
                      <a:pt x="2252" y="2658"/>
                      <a:pt x="2325" y="2617"/>
                    </a:cubicBezTo>
                    <a:close/>
                    <a:moveTo>
                      <a:pt x="1374" y="2736"/>
                    </a:moveTo>
                    <a:lnTo>
                      <a:pt x="1374" y="2736"/>
                    </a:lnTo>
                    <a:cubicBezTo>
                      <a:pt x="1378" y="2746"/>
                      <a:pt x="1385" y="2754"/>
                      <a:pt x="1390" y="2764"/>
                    </a:cubicBezTo>
                    <a:cubicBezTo>
                      <a:pt x="1388" y="2762"/>
                      <a:pt x="1384" y="2762"/>
                      <a:pt x="1381" y="2761"/>
                    </a:cubicBezTo>
                    <a:cubicBezTo>
                      <a:pt x="1377" y="2753"/>
                      <a:pt x="1375" y="2746"/>
                      <a:pt x="1374" y="2736"/>
                    </a:cubicBezTo>
                    <a:close/>
                    <a:moveTo>
                      <a:pt x="1296" y="2080"/>
                    </a:moveTo>
                    <a:lnTo>
                      <a:pt x="1296" y="2080"/>
                    </a:lnTo>
                    <a:cubicBezTo>
                      <a:pt x="1309" y="2083"/>
                      <a:pt x="1324" y="2088"/>
                      <a:pt x="1338" y="2089"/>
                    </a:cubicBezTo>
                    <a:cubicBezTo>
                      <a:pt x="1344" y="2092"/>
                      <a:pt x="1349" y="2092"/>
                      <a:pt x="1352" y="2092"/>
                    </a:cubicBezTo>
                    <a:cubicBezTo>
                      <a:pt x="1356" y="2096"/>
                      <a:pt x="1359" y="2101"/>
                      <a:pt x="1363" y="2106"/>
                    </a:cubicBezTo>
                    <a:cubicBezTo>
                      <a:pt x="1364" y="2121"/>
                      <a:pt x="1364" y="2136"/>
                      <a:pt x="1366" y="2151"/>
                    </a:cubicBezTo>
                    <a:cubicBezTo>
                      <a:pt x="1390" y="2288"/>
                      <a:pt x="1472" y="2413"/>
                      <a:pt x="1576" y="2513"/>
                    </a:cubicBezTo>
                    <a:cubicBezTo>
                      <a:pt x="1679" y="2615"/>
                      <a:pt x="1818" y="2666"/>
                      <a:pt x="1963" y="2679"/>
                    </a:cubicBezTo>
                    <a:cubicBezTo>
                      <a:pt x="1977" y="2680"/>
                      <a:pt x="1993" y="2680"/>
                      <a:pt x="2007" y="2680"/>
                    </a:cubicBezTo>
                    <a:cubicBezTo>
                      <a:pt x="2024" y="2699"/>
                      <a:pt x="2041" y="2721"/>
                      <a:pt x="2062" y="2736"/>
                    </a:cubicBezTo>
                    <a:cubicBezTo>
                      <a:pt x="2077" y="2749"/>
                      <a:pt x="2096" y="2756"/>
                      <a:pt x="2112" y="2764"/>
                    </a:cubicBezTo>
                    <a:cubicBezTo>
                      <a:pt x="2090" y="2771"/>
                      <a:pt x="2066" y="2776"/>
                      <a:pt x="2043" y="2782"/>
                    </a:cubicBezTo>
                    <a:cubicBezTo>
                      <a:pt x="1970" y="2764"/>
                      <a:pt x="1900" y="2740"/>
                      <a:pt x="1831" y="2709"/>
                    </a:cubicBezTo>
                    <a:cubicBezTo>
                      <a:pt x="1769" y="2681"/>
                      <a:pt x="1706" y="2652"/>
                      <a:pt x="1644" y="2617"/>
                    </a:cubicBezTo>
                    <a:cubicBezTo>
                      <a:pt x="1609" y="2578"/>
                      <a:pt x="1576" y="2541"/>
                      <a:pt x="1543" y="2505"/>
                    </a:cubicBezTo>
                    <a:cubicBezTo>
                      <a:pt x="1458" y="2413"/>
                      <a:pt x="1356" y="2319"/>
                      <a:pt x="1304" y="2189"/>
                    </a:cubicBezTo>
                    <a:cubicBezTo>
                      <a:pt x="1300" y="2151"/>
                      <a:pt x="1297" y="2116"/>
                      <a:pt x="1296" y="2080"/>
                    </a:cubicBezTo>
                    <a:close/>
                    <a:moveTo>
                      <a:pt x="1864" y="3042"/>
                    </a:moveTo>
                    <a:cubicBezTo>
                      <a:pt x="1878" y="3049"/>
                      <a:pt x="1893" y="3053"/>
                      <a:pt x="1908" y="3058"/>
                    </a:cubicBezTo>
                    <a:cubicBezTo>
                      <a:pt x="1888" y="3059"/>
                      <a:pt x="1868" y="3060"/>
                      <a:pt x="1848" y="3060"/>
                    </a:cubicBezTo>
                    <a:cubicBezTo>
                      <a:pt x="1792" y="3060"/>
                      <a:pt x="1736" y="3056"/>
                      <a:pt x="1684" y="3049"/>
                    </a:cubicBezTo>
                    <a:cubicBezTo>
                      <a:pt x="1703" y="3049"/>
                      <a:pt x="1725" y="3050"/>
                      <a:pt x="1746" y="3050"/>
                    </a:cubicBezTo>
                    <a:cubicBezTo>
                      <a:pt x="1784" y="3050"/>
                      <a:pt x="1824" y="3046"/>
                      <a:pt x="1864" y="3042"/>
                    </a:cubicBezTo>
                    <a:close/>
                    <a:moveTo>
                      <a:pt x="2724" y="3177"/>
                    </a:moveTo>
                    <a:lnTo>
                      <a:pt x="2724" y="3177"/>
                    </a:lnTo>
                    <a:cubicBezTo>
                      <a:pt x="2719" y="3186"/>
                      <a:pt x="2716" y="3193"/>
                      <a:pt x="2709" y="3197"/>
                    </a:cubicBezTo>
                    <a:cubicBezTo>
                      <a:pt x="2688" y="3210"/>
                      <a:pt x="2657" y="3208"/>
                      <a:pt x="2636" y="3217"/>
                    </a:cubicBezTo>
                    <a:cubicBezTo>
                      <a:pt x="2614" y="3225"/>
                      <a:pt x="2588" y="3225"/>
                      <a:pt x="2567" y="3232"/>
                    </a:cubicBezTo>
                    <a:cubicBezTo>
                      <a:pt x="2560" y="3236"/>
                      <a:pt x="2555" y="3243"/>
                      <a:pt x="2551" y="3248"/>
                    </a:cubicBezTo>
                    <a:cubicBezTo>
                      <a:pt x="2548" y="3246"/>
                      <a:pt x="2548" y="3242"/>
                      <a:pt x="2547" y="3242"/>
                    </a:cubicBezTo>
                    <a:cubicBezTo>
                      <a:pt x="2547" y="3242"/>
                      <a:pt x="2547" y="3243"/>
                      <a:pt x="2546" y="3243"/>
                    </a:cubicBezTo>
                    <a:cubicBezTo>
                      <a:pt x="2526" y="3244"/>
                      <a:pt x="2509" y="3250"/>
                      <a:pt x="2489" y="3252"/>
                    </a:cubicBezTo>
                    <a:cubicBezTo>
                      <a:pt x="2491" y="3246"/>
                      <a:pt x="2494" y="3240"/>
                      <a:pt x="2498" y="3235"/>
                    </a:cubicBezTo>
                    <a:cubicBezTo>
                      <a:pt x="2574" y="3221"/>
                      <a:pt x="2650" y="3203"/>
                      <a:pt x="2724" y="3177"/>
                    </a:cubicBezTo>
                    <a:close/>
                    <a:moveTo>
                      <a:pt x="2413" y="3248"/>
                    </a:moveTo>
                    <a:lnTo>
                      <a:pt x="2413" y="3248"/>
                    </a:lnTo>
                    <a:cubicBezTo>
                      <a:pt x="2407" y="3255"/>
                      <a:pt x="2403" y="3262"/>
                      <a:pt x="2399" y="3266"/>
                    </a:cubicBezTo>
                    <a:cubicBezTo>
                      <a:pt x="2335" y="3278"/>
                      <a:pt x="2272" y="3287"/>
                      <a:pt x="2209" y="3299"/>
                    </a:cubicBezTo>
                    <a:lnTo>
                      <a:pt x="2209" y="3299"/>
                    </a:lnTo>
                    <a:cubicBezTo>
                      <a:pt x="2245" y="3292"/>
                      <a:pt x="2277" y="3278"/>
                      <a:pt x="2310" y="3262"/>
                    </a:cubicBezTo>
                    <a:cubicBezTo>
                      <a:pt x="2344" y="3258"/>
                      <a:pt x="2379" y="3252"/>
                      <a:pt x="2413" y="3248"/>
                    </a:cubicBezTo>
                    <a:close/>
                    <a:moveTo>
                      <a:pt x="613" y="2573"/>
                    </a:moveTo>
                    <a:lnTo>
                      <a:pt x="613" y="2573"/>
                    </a:lnTo>
                    <a:cubicBezTo>
                      <a:pt x="707" y="2701"/>
                      <a:pt x="826" y="2782"/>
                      <a:pt x="951" y="2845"/>
                    </a:cubicBezTo>
                    <a:cubicBezTo>
                      <a:pt x="1027" y="2969"/>
                      <a:pt x="1129" y="3078"/>
                      <a:pt x="1253" y="3156"/>
                    </a:cubicBezTo>
                    <a:cubicBezTo>
                      <a:pt x="1435" y="3272"/>
                      <a:pt x="1639" y="3304"/>
                      <a:pt x="1835" y="3304"/>
                    </a:cubicBezTo>
                    <a:cubicBezTo>
                      <a:pt x="1848" y="3304"/>
                      <a:pt x="1861" y="3304"/>
                      <a:pt x="1874" y="3303"/>
                    </a:cubicBezTo>
                    <a:cubicBezTo>
                      <a:pt x="1929" y="3316"/>
                      <a:pt x="1986" y="3323"/>
                      <a:pt x="2043" y="3323"/>
                    </a:cubicBezTo>
                    <a:cubicBezTo>
                      <a:pt x="2069" y="3323"/>
                      <a:pt x="2094" y="3321"/>
                      <a:pt x="2120" y="3318"/>
                    </a:cubicBezTo>
                    <a:lnTo>
                      <a:pt x="2120" y="3318"/>
                    </a:lnTo>
                    <a:cubicBezTo>
                      <a:pt x="2077" y="3327"/>
                      <a:pt x="2036" y="3335"/>
                      <a:pt x="1993" y="3342"/>
                    </a:cubicBezTo>
                    <a:cubicBezTo>
                      <a:pt x="1883" y="3358"/>
                      <a:pt x="1769" y="3370"/>
                      <a:pt x="1654" y="3370"/>
                    </a:cubicBezTo>
                    <a:cubicBezTo>
                      <a:pt x="1472" y="3370"/>
                      <a:pt x="1289" y="3340"/>
                      <a:pt x="1121" y="3247"/>
                    </a:cubicBezTo>
                    <a:cubicBezTo>
                      <a:pt x="873" y="3112"/>
                      <a:pt x="694" y="2864"/>
                      <a:pt x="618" y="2593"/>
                    </a:cubicBezTo>
                    <a:lnTo>
                      <a:pt x="613" y="2573"/>
                    </a:lnTo>
                    <a:close/>
                    <a:moveTo>
                      <a:pt x="2526" y="3272"/>
                    </a:moveTo>
                    <a:lnTo>
                      <a:pt x="2526" y="3272"/>
                    </a:lnTo>
                    <a:cubicBezTo>
                      <a:pt x="2523" y="3273"/>
                      <a:pt x="2520" y="3279"/>
                      <a:pt x="2519" y="3280"/>
                    </a:cubicBezTo>
                    <a:cubicBezTo>
                      <a:pt x="2497" y="3291"/>
                      <a:pt x="2475" y="3299"/>
                      <a:pt x="2457" y="3318"/>
                    </a:cubicBezTo>
                    <a:cubicBezTo>
                      <a:pt x="2438" y="3338"/>
                      <a:pt x="2425" y="3383"/>
                      <a:pt x="2402" y="3401"/>
                    </a:cubicBezTo>
                    <a:cubicBezTo>
                      <a:pt x="2380" y="3418"/>
                      <a:pt x="2355" y="3438"/>
                      <a:pt x="2326" y="3463"/>
                    </a:cubicBezTo>
                    <a:cubicBezTo>
                      <a:pt x="2311" y="3476"/>
                      <a:pt x="2293" y="3494"/>
                      <a:pt x="2274" y="3494"/>
                    </a:cubicBezTo>
                    <a:cubicBezTo>
                      <a:pt x="2272" y="3494"/>
                      <a:pt x="2270" y="3494"/>
                      <a:pt x="2268" y="3493"/>
                    </a:cubicBezTo>
                    <a:cubicBezTo>
                      <a:pt x="2293" y="3477"/>
                      <a:pt x="2319" y="3463"/>
                      <a:pt x="2344" y="3442"/>
                    </a:cubicBezTo>
                    <a:cubicBezTo>
                      <a:pt x="2396" y="3394"/>
                      <a:pt x="2436" y="3340"/>
                      <a:pt x="2471" y="3284"/>
                    </a:cubicBezTo>
                    <a:cubicBezTo>
                      <a:pt x="2490" y="3280"/>
                      <a:pt x="2509" y="3274"/>
                      <a:pt x="2526" y="3272"/>
                    </a:cubicBezTo>
                    <a:close/>
                    <a:moveTo>
                      <a:pt x="610" y="1280"/>
                    </a:moveTo>
                    <a:cubicBezTo>
                      <a:pt x="596" y="1345"/>
                      <a:pt x="590" y="1411"/>
                      <a:pt x="583" y="1476"/>
                    </a:cubicBezTo>
                    <a:cubicBezTo>
                      <a:pt x="515" y="1689"/>
                      <a:pt x="475" y="1911"/>
                      <a:pt x="477" y="2140"/>
                    </a:cubicBezTo>
                    <a:cubicBezTo>
                      <a:pt x="482" y="2465"/>
                      <a:pt x="592" y="2801"/>
                      <a:pt x="817" y="3051"/>
                    </a:cubicBezTo>
                    <a:cubicBezTo>
                      <a:pt x="1036" y="3309"/>
                      <a:pt x="1372" y="3411"/>
                      <a:pt x="1678" y="3411"/>
                    </a:cubicBezTo>
                    <a:cubicBezTo>
                      <a:pt x="1688" y="3411"/>
                      <a:pt x="1698" y="3411"/>
                      <a:pt x="1708" y="3411"/>
                    </a:cubicBezTo>
                    <a:cubicBezTo>
                      <a:pt x="1922" y="3409"/>
                      <a:pt x="2147" y="3358"/>
                      <a:pt x="2359" y="3310"/>
                    </a:cubicBezTo>
                    <a:lnTo>
                      <a:pt x="2359" y="3310"/>
                    </a:lnTo>
                    <a:cubicBezTo>
                      <a:pt x="2284" y="3393"/>
                      <a:pt x="2187" y="3463"/>
                      <a:pt x="2079" y="3499"/>
                    </a:cubicBezTo>
                    <a:cubicBezTo>
                      <a:pt x="2012" y="3522"/>
                      <a:pt x="1943" y="3531"/>
                      <a:pt x="1876" y="3531"/>
                    </a:cubicBezTo>
                    <a:cubicBezTo>
                      <a:pt x="1766" y="3531"/>
                      <a:pt x="1658" y="3509"/>
                      <a:pt x="1557" y="3492"/>
                    </a:cubicBezTo>
                    <a:cubicBezTo>
                      <a:pt x="1390" y="3464"/>
                      <a:pt x="1227" y="3416"/>
                      <a:pt x="1082" y="3331"/>
                    </a:cubicBezTo>
                    <a:cubicBezTo>
                      <a:pt x="938" y="3246"/>
                      <a:pt x="806" y="3142"/>
                      <a:pt x="701" y="3016"/>
                    </a:cubicBezTo>
                    <a:cubicBezTo>
                      <a:pt x="606" y="2906"/>
                      <a:pt x="508" y="2791"/>
                      <a:pt x="446" y="2658"/>
                    </a:cubicBezTo>
                    <a:cubicBezTo>
                      <a:pt x="440" y="2643"/>
                      <a:pt x="430" y="2629"/>
                      <a:pt x="424" y="2611"/>
                    </a:cubicBezTo>
                    <a:cubicBezTo>
                      <a:pt x="372" y="2473"/>
                      <a:pt x="393" y="2322"/>
                      <a:pt x="386" y="2189"/>
                    </a:cubicBezTo>
                    <a:cubicBezTo>
                      <a:pt x="379" y="2051"/>
                      <a:pt x="387" y="1913"/>
                      <a:pt x="419" y="1780"/>
                    </a:cubicBezTo>
                    <a:cubicBezTo>
                      <a:pt x="449" y="1649"/>
                      <a:pt x="463" y="1509"/>
                      <a:pt x="532" y="1388"/>
                    </a:cubicBezTo>
                    <a:cubicBezTo>
                      <a:pt x="555" y="1349"/>
                      <a:pt x="583" y="1315"/>
                      <a:pt x="610" y="1280"/>
                    </a:cubicBezTo>
                    <a:close/>
                    <a:moveTo>
                      <a:pt x="2618" y="0"/>
                    </a:moveTo>
                    <a:cubicBezTo>
                      <a:pt x="2585" y="0"/>
                      <a:pt x="2543" y="23"/>
                      <a:pt x="2511" y="24"/>
                    </a:cubicBezTo>
                    <a:cubicBezTo>
                      <a:pt x="2475" y="25"/>
                      <a:pt x="2441" y="29"/>
                      <a:pt x="2403" y="38"/>
                    </a:cubicBezTo>
                    <a:cubicBezTo>
                      <a:pt x="2386" y="41"/>
                      <a:pt x="2366" y="50"/>
                      <a:pt x="2350" y="50"/>
                    </a:cubicBezTo>
                    <a:cubicBezTo>
                      <a:pt x="2337" y="50"/>
                      <a:pt x="2325" y="45"/>
                      <a:pt x="2318" y="29"/>
                    </a:cubicBezTo>
                    <a:cubicBezTo>
                      <a:pt x="2318" y="29"/>
                      <a:pt x="2318" y="29"/>
                      <a:pt x="2318" y="29"/>
                    </a:cubicBezTo>
                    <a:cubicBezTo>
                      <a:pt x="2318" y="29"/>
                      <a:pt x="2310" y="50"/>
                      <a:pt x="2311" y="51"/>
                    </a:cubicBezTo>
                    <a:cubicBezTo>
                      <a:pt x="2316" y="81"/>
                      <a:pt x="2328" y="88"/>
                      <a:pt x="2343" y="88"/>
                    </a:cubicBezTo>
                    <a:cubicBezTo>
                      <a:pt x="2348" y="88"/>
                      <a:pt x="2354" y="87"/>
                      <a:pt x="2359" y="86"/>
                    </a:cubicBezTo>
                    <a:cubicBezTo>
                      <a:pt x="2389" y="81"/>
                      <a:pt x="2422" y="58"/>
                      <a:pt x="2452" y="58"/>
                    </a:cubicBezTo>
                    <a:cubicBezTo>
                      <a:pt x="2455" y="58"/>
                      <a:pt x="2459" y="59"/>
                      <a:pt x="2463" y="60"/>
                    </a:cubicBezTo>
                    <a:cubicBezTo>
                      <a:pt x="2490" y="65"/>
                      <a:pt x="2519" y="64"/>
                      <a:pt x="2548" y="66"/>
                    </a:cubicBezTo>
                    <a:cubicBezTo>
                      <a:pt x="2578" y="71"/>
                      <a:pt x="2606" y="75"/>
                      <a:pt x="2630" y="86"/>
                    </a:cubicBezTo>
                    <a:cubicBezTo>
                      <a:pt x="2658" y="98"/>
                      <a:pt x="2662" y="153"/>
                      <a:pt x="2684" y="170"/>
                    </a:cubicBezTo>
                    <a:cubicBezTo>
                      <a:pt x="2706" y="188"/>
                      <a:pt x="2732" y="197"/>
                      <a:pt x="2753" y="219"/>
                    </a:cubicBezTo>
                    <a:cubicBezTo>
                      <a:pt x="2772" y="243"/>
                      <a:pt x="2794" y="259"/>
                      <a:pt x="2812" y="284"/>
                    </a:cubicBezTo>
                    <a:cubicBezTo>
                      <a:pt x="2829" y="307"/>
                      <a:pt x="2863" y="305"/>
                      <a:pt x="2881" y="331"/>
                    </a:cubicBezTo>
                    <a:cubicBezTo>
                      <a:pt x="2896" y="353"/>
                      <a:pt x="2881" y="415"/>
                      <a:pt x="2896" y="435"/>
                    </a:cubicBezTo>
                    <a:cubicBezTo>
                      <a:pt x="2913" y="457"/>
                      <a:pt x="2925" y="472"/>
                      <a:pt x="2940" y="493"/>
                    </a:cubicBezTo>
                    <a:cubicBezTo>
                      <a:pt x="2954" y="512"/>
                      <a:pt x="2992" y="504"/>
                      <a:pt x="3006" y="525"/>
                    </a:cubicBezTo>
                    <a:cubicBezTo>
                      <a:pt x="3014" y="539"/>
                      <a:pt x="3019" y="556"/>
                      <a:pt x="3023" y="576"/>
                    </a:cubicBezTo>
                    <a:cubicBezTo>
                      <a:pt x="3016" y="585"/>
                      <a:pt x="3013" y="594"/>
                      <a:pt x="3016" y="595"/>
                    </a:cubicBezTo>
                    <a:cubicBezTo>
                      <a:pt x="3027" y="603"/>
                      <a:pt x="3036" y="610"/>
                      <a:pt x="3049" y="620"/>
                    </a:cubicBezTo>
                    <a:cubicBezTo>
                      <a:pt x="3060" y="629"/>
                      <a:pt x="3071" y="640"/>
                      <a:pt x="3080" y="651"/>
                    </a:cubicBezTo>
                    <a:cubicBezTo>
                      <a:pt x="3094" y="671"/>
                      <a:pt x="3096" y="701"/>
                      <a:pt x="3109" y="720"/>
                    </a:cubicBezTo>
                    <a:cubicBezTo>
                      <a:pt x="3123" y="739"/>
                      <a:pt x="3152" y="741"/>
                      <a:pt x="3166" y="760"/>
                    </a:cubicBezTo>
                    <a:cubicBezTo>
                      <a:pt x="3171" y="767"/>
                      <a:pt x="3180" y="774"/>
                      <a:pt x="3188" y="779"/>
                    </a:cubicBezTo>
                    <a:cubicBezTo>
                      <a:pt x="3207" y="828"/>
                      <a:pt x="3218" y="878"/>
                      <a:pt x="3235" y="925"/>
                    </a:cubicBezTo>
                    <a:cubicBezTo>
                      <a:pt x="3247" y="969"/>
                      <a:pt x="3250" y="1016"/>
                      <a:pt x="3255" y="1063"/>
                    </a:cubicBezTo>
                    <a:cubicBezTo>
                      <a:pt x="3233" y="1016"/>
                      <a:pt x="3208" y="969"/>
                      <a:pt x="3177" y="931"/>
                    </a:cubicBezTo>
                    <a:cubicBezTo>
                      <a:pt x="3158" y="907"/>
                      <a:pt x="3137" y="889"/>
                      <a:pt x="3115" y="872"/>
                    </a:cubicBezTo>
                    <a:cubicBezTo>
                      <a:pt x="3105" y="852"/>
                      <a:pt x="3097" y="836"/>
                      <a:pt x="3085" y="818"/>
                    </a:cubicBezTo>
                    <a:cubicBezTo>
                      <a:pt x="3054" y="767"/>
                      <a:pt x="3021" y="715"/>
                      <a:pt x="2985" y="666"/>
                    </a:cubicBezTo>
                    <a:cubicBezTo>
                      <a:pt x="2946" y="621"/>
                      <a:pt x="2891" y="588"/>
                      <a:pt x="2849" y="543"/>
                    </a:cubicBezTo>
                    <a:cubicBezTo>
                      <a:pt x="2809" y="497"/>
                      <a:pt x="2775" y="442"/>
                      <a:pt x="2731" y="398"/>
                    </a:cubicBezTo>
                    <a:cubicBezTo>
                      <a:pt x="2684" y="355"/>
                      <a:pt x="2641" y="307"/>
                      <a:pt x="2588" y="272"/>
                    </a:cubicBezTo>
                    <a:cubicBezTo>
                      <a:pt x="2537" y="237"/>
                      <a:pt x="2472" y="223"/>
                      <a:pt x="2414" y="201"/>
                    </a:cubicBezTo>
                    <a:cubicBezTo>
                      <a:pt x="2376" y="171"/>
                      <a:pt x="2339" y="139"/>
                      <a:pt x="2296" y="116"/>
                    </a:cubicBezTo>
                    <a:cubicBezTo>
                      <a:pt x="2249" y="91"/>
                      <a:pt x="2190" y="94"/>
                      <a:pt x="2142" y="77"/>
                    </a:cubicBezTo>
                    <a:cubicBezTo>
                      <a:pt x="2091" y="63"/>
                      <a:pt x="2038" y="47"/>
                      <a:pt x="1982" y="47"/>
                    </a:cubicBezTo>
                    <a:cubicBezTo>
                      <a:pt x="1978" y="47"/>
                      <a:pt x="1974" y="47"/>
                      <a:pt x="1970" y="47"/>
                    </a:cubicBezTo>
                    <a:cubicBezTo>
                      <a:pt x="1911" y="51"/>
                      <a:pt x="1852" y="84"/>
                      <a:pt x="1796" y="95"/>
                    </a:cubicBezTo>
                    <a:cubicBezTo>
                      <a:pt x="1755" y="105"/>
                      <a:pt x="1718" y="119"/>
                      <a:pt x="1679" y="135"/>
                    </a:cubicBezTo>
                    <a:cubicBezTo>
                      <a:pt x="1604" y="119"/>
                      <a:pt x="1528" y="102"/>
                      <a:pt x="1451" y="101"/>
                    </a:cubicBezTo>
                    <a:cubicBezTo>
                      <a:pt x="1449" y="101"/>
                      <a:pt x="1447" y="101"/>
                      <a:pt x="1446" y="101"/>
                    </a:cubicBezTo>
                    <a:cubicBezTo>
                      <a:pt x="1357" y="101"/>
                      <a:pt x="1272" y="133"/>
                      <a:pt x="1188" y="150"/>
                    </a:cubicBezTo>
                    <a:cubicBezTo>
                      <a:pt x="1092" y="171"/>
                      <a:pt x="997" y="201"/>
                      <a:pt x="913" y="250"/>
                    </a:cubicBezTo>
                    <a:cubicBezTo>
                      <a:pt x="828" y="300"/>
                      <a:pt x="763" y="377"/>
                      <a:pt x="695" y="442"/>
                    </a:cubicBezTo>
                    <a:cubicBezTo>
                      <a:pt x="639" y="493"/>
                      <a:pt x="592" y="550"/>
                      <a:pt x="550" y="611"/>
                    </a:cubicBezTo>
                    <a:cubicBezTo>
                      <a:pt x="504" y="643"/>
                      <a:pt x="462" y="680"/>
                      <a:pt x="420" y="717"/>
                    </a:cubicBezTo>
                    <a:cubicBezTo>
                      <a:pt x="376" y="759"/>
                      <a:pt x="360" y="823"/>
                      <a:pt x="323" y="870"/>
                    </a:cubicBezTo>
                    <a:cubicBezTo>
                      <a:pt x="283" y="914"/>
                      <a:pt x="226" y="953"/>
                      <a:pt x="193" y="1006"/>
                    </a:cubicBezTo>
                    <a:cubicBezTo>
                      <a:pt x="160" y="1059"/>
                      <a:pt x="142" y="1118"/>
                      <a:pt x="116" y="1174"/>
                    </a:cubicBezTo>
                    <a:cubicBezTo>
                      <a:pt x="94" y="1231"/>
                      <a:pt x="54" y="1286"/>
                      <a:pt x="40" y="1348"/>
                    </a:cubicBezTo>
                    <a:cubicBezTo>
                      <a:pt x="25" y="1410"/>
                      <a:pt x="32" y="1474"/>
                      <a:pt x="27" y="1536"/>
                    </a:cubicBezTo>
                    <a:cubicBezTo>
                      <a:pt x="20" y="1598"/>
                      <a:pt x="32" y="1660"/>
                      <a:pt x="32" y="1722"/>
                    </a:cubicBezTo>
                    <a:cubicBezTo>
                      <a:pt x="34" y="1784"/>
                      <a:pt x="1" y="1849"/>
                      <a:pt x="12" y="1912"/>
                    </a:cubicBezTo>
                    <a:cubicBezTo>
                      <a:pt x="18" y="1953"/>
                      <a:pt x="40" y="1990"/>
                      <a:pt x="62" y="2026"/>
                    </a:cubicBezTo>
                    <a:cubicBezTo>
                      <a:pt x="80" y="2069"/>
                      <a:pt x="101" y="2112"/>
                      <a:pt x="115" y="2153"/>
                    </a:cubicBezTo>
                    <a:cubicBezTo>
                      <a:pt x="128" y="2193"/>
                      <a:pt x="145" y="2231"/>
                      <a:pt x="164" y="2267"/>
                    </a:cubicBezTo>
                    <a:cubicBezTo>
                      <a:pt x="170" y="2300"/>
                      <a:pt x="173" y="2334"/>
                      <a:pt x="179" y="2366"/>
                    </a:cubicBezTo>
                    <a:cubicBezTo>
                      <a:pt x="215" y="2544"/>
                      <a:pt x="305" y="2707"/>
                      <a:pt x="398" y="2859"/>
                    </a:cubicBezTo>
                    <a:cubicBezTo>
                      <a:pt x="489" y="3012"/>
                      <a:pt x="596" y="3160"/>
                      <a:pt x="735" y="3277"/>
                    </a:cubicBezTo>
                    <a:cubicBezTo>
                      <a:pt x="873" y="3394"/>
                      <a:pt x="1026" y="3499"/>
                      <a:pt x="1198" y="3566"/>
                    </a:cubicBezTo>
                    <a:cubicBezTo>
                      <a:pt x="1359" y="3628"/>
                      <a:pt x="1534" y="3646"/>
                      <a:pt x="1709" y="3646"/>
                    </a:cubicBezTo>
                    <a:cubicBezTo>
                      <a:pt x="1722" y="3646"/>
                      <a:pt x="1734" y="3646"/>
                      <a:pt x="1747" y="3646"/>
                    </a:cubicBezTo>
                    <a:cubicBezTo>
                      <a:pt x="1918" y="3645"/>
                      <a:pt x="2101" y="3607"/>
                      <a:pt x="2259" y="3508"/>
                    </a:cubicBezTo>
                    <a:cubicBezTo>
                      <a:pt x="2264" y="3521"/>
                      <a:pt x="2271" y="3526"/>
                      <a:pt x="2278" y="3529"/>
                    </a:cubicBezTo>
                    <a:cubicBezTo>
                      <a:pt x="2229" y="3557"/>
                      <a:pt x="2176" y="3584"/>
                      <a:pt x="2124" y="3610"/>
                    </a:cubicBezTo>
                    <a:cubicBezTo>
                      <a:pt x="2068" y="3632"/>
                      <a:pt x="2012" y="3660"/>
                      <a:pt x="1958" y="3660"/>
                    </a:cubicBezTo>
                    <a:cubicBezTo>
                      <a:pt x="1943" y="3660"/>
                      <a:pt x="1928" y="3658"/>
                      <a:pt x="1913" y="3653"/>
                    </a:cubicBezTo>
                    <a:cubicBezTo>
                      <a:pt x="1913" y="3653"/>
                      <a:pt x="1913" y="3653"/>
                      <a:pt x="1913" y="3653"/>
                    </a:cubicBezTo>
                    <a:cubicBezTo>
                      <a:pt x="1911" y="3653"/>
                      <a:pt x="1911" y="3676"/>
                      <a:pt x="1913" y="3678"/>
                    </a:cubicBezTo>
                    <a:cubicBezTo>
                      <a:pt x="1936" y="3691"/>
                      <a:pt x="1958" y="3696"/>
                      <a:pt x="1980" y="3696"/>
                    </a:cubicBezTo>
                    <a:cubicBezTo>
                      <a:pt x="2005" y="3696"/>
                      <a:pt x="2029" y="3690"/>
                      <a:pt x="2052" y="3682"/>
                    </a:cubicBezTo>
                    <a:cubicBezTo>
                      <a:pt x="2124" y="3656"/>
                      <a:pt x="2183" y="3602"/>
                      <a:pt x="2251" y="3579"/>
                    </a:cubicBezTo>
                    <a:cubicBezTo>
                      <a:pt x="2311" y="3555"/>
                      <a:pt x="2369" y="3526"/>
                      <a:pt x="2424" y="3492"/>
                    </a:cubicBezTo>
                    <a:cubicBezTo>
                      <a:pt x="2485" y="3457"/>
                      <a:pt x="2537" y="3427"/>
                      <a:pt x="2589" y="3396"/>
                    </a:cubicBezTo>
                    <a:lnTo>
                      <a:pt x="2591" y="3396"/>
                    </a:lnTo>
                    <a:cubicBezTo>
                      <a:pt x="2594" y="3396"/>
                      <a:pt x="2597" y="3396"/>
                      <a:pt x="2601" y="3396"/>
                    </a:cubicBezTo>
                    <a:cubicBezTo>
                      <a:pt x="2602" y="3396"/>
                      <a:pt x="2604" y="3396"/>
                      <a:pt x="2606" y="3396"/>
                    </a:cubicBezTo>
                    <a:cubicBezTo>
                      <a:pt x="2629" y="3389"/>
                      <a:pt x="2650" y="3375"/>
                      <a:pt x="2676" y="3368"/>
                    </a:cubicBezTo>
                    <a:cubicBezTo>
                      <a:pt x="2713" y="3361"/>
                      <a:pt x="2753" y="3354"/>
                      <a:pt x="2786" y="3334"/>
                    </a:cubicBezTo>
                    <a:cubicBezTo>
                      <a:pt x="2809" y="3320"/>
                      <a:pt x="2830" y="3305"/>
                      <a:pt x="2851" y="3288"/>
                    </a:cubicBezTo>
                    <a:cubicBezTo>
                      <a:pt x="2872" y="3290"/>
                      <a:pt x="2898" y="3298"/>
                      <a:pt x="2918" y="3298"/>
                    </a:cubicBezTo>
                    <a:cubicBezTo>
                      <a:pt x="2926" y="3298"/>
                      <a:pt x="2933" y="3297"/>
                      <a:pt x="2939" y="3294"/>
                    </a:cubicBezTo>
                    <a:cubicBezTo>
                      <a:pt x="2963" y="3280"/>
                      <a:pt x="2984" y="3263"/>
                      <a:pt x="3008" y="3247"/>
                    </a:cubicBezTo>
                    <a:cubicBezTo>
                      <a:pt x="3032" y="3232"/>
                      <a:pt x="3025" y="3192"/>
                      <a:pt x="3043" y="3175"/>
                    </a:cubicBezTo>
                    <a:cubicBezTo>
                      <a:pt x="3064" y="3157"/>
                      <a:pt x="3104" y="3153"/>
                      <a:pt x="3124" y="3134"/>
                    </a:cubicBezTo>
                    <a:cubicBezTo>
                      <a:pt x="3144" y="3113"/>
                      <a:pt x="3153" y="3089"/>
                      <a:pt x="3171" y="3068"/>
                    </a:cubicBezTo>
                    <a:cubicBezTo>
                      <a:pt x="3188" y="3047"/>
                      <a:pt x="3219" y="3034"/>
                      <a:pt x="3235" y="3012"/>
                    </a:cubicBezTo>
                    <a:cubicBezTo>
                      <a:pt x="3248" y="2990"/>
                      <a:pt x="3247" y="2957"/>
                      <a:pt x="3258" y="2934"/>
                    </a:cubicBezTo>
                    <a:lnTo>
                      <a:pt x="3263" y="2919"/>
                    </a:lnTo>
                    <a:cubicBezTo>
                      <a:pt x="3309" y="2886"/>
                      <a:pt x="3374" y="2864"/>
                      <a:pt x="3408" y="2818"/>
                    </a:cubicBezTo>
                    <a:cubicBezTo>
                      <a:pt x="3447" y="2765"/>
                      <a:pt x="3477" y="2709"/>
                      <a:pt x="3510" y="2652"/>
                    </a:cubicBezTo>
                    <a:cubicBezTo>
                      <a:pt x="3541" y="2596"/>
                      <a:pt x="3536" y="2524"/>
                      <a:pt x="3558" y="2465"/>
                    </a:cubicBezTo>
                    <a:cubicBezTo>
                      <a:pt x="3584" y="2406"/>
                      <a:pt x="3624" y="2350"/>
                      <a:pt x="3642" y="2286"/>
                    </a:cubicBezTo>
                    <a:cubicBezTo>
                      <a:pt x="3656" y="2222"/>
                      <a:pt x="3663" y="2157"/>
                      <a:pt x="3668" y="2092"/>
                    </a:cubicBezTo>
                    <a:cubicBezTo>
                      <a:pt x="3676" y="2026"/>
                      <a:pt x="3697" y="1962"/>
                      <a:pt x="3697" y="1895"/>
                    </a:cubicBezTo>
                    <a:cubicBezTo>
                      <a:pt x="3696" y="1831"/>
                      <a:pt x="3675" y="1765"/>
                      <a:pt x="3664" y="1700"/>
                    </a:cubicBezTo>
                    <a:cubicBezTo>
                      <a:pt x="3657" y="1634"/>
                      <a:pt x="3632" y="1572"/>
                      <a:pt x="3616" y="1509"/>
                    </a:cubicBezTo>
                    <a:cubicBezTo>
                      <a:pt x="3601" y="1445"/>
                      <a:pt x="3619" y="1371"/>
                      <a:pt x="3595" y="1309"/>
                    </a:cubicBezTo>
                    <a:cubicBezTo>
                      <a:pt x="3569" y="1233"/>
                      <a:pt x="3492" y="1181"/>
                      <a:pt x="3449" y="1117"/>
                    </a:cubicBezTo>
                    <a:cubicBezTo>
                      <a:pt x="3463" y="1110"/>
                      <a:pt x="3478" y="1099"/>
                      <a:pt x="3477" y="1097"/>
                    </a:cubicBezTo>
                    <a:cubicBezTo>
                      <a:pt x="3460" y="1078"/>
                      <a:pt x="3433" y="1068"/>
                      <a:pt x="3431" y="1041"/>
                    </a:cubicBezTo>
                    <a:cubicBezTo>
                      <a:pt x="3429" y="1013"/>
                      <a:pt x="3449" y="972"/>
                      <a:pt x="3453" y="939"/>
                    </a:cubicBezTo>
                    <a:cubicBezTo>
                      <a:pt x="3456" y="906"/>
                      <a:pt x="3481" y="861"/>
                      <a:pt x="3481" y="829"/>
                    </a:cubicBezTo>
                    <a:cubicBezTo>
                      <a:pt x="3481" y="796"/>
                      <a:pt x="3460" y="779"/>
                      <a:pt x="3452" y="753"/>
                    </a:cubicBezTo>
                    <a:cubicBezTo>
                      <a:pt x="3441" y="726"/>
                      <a:pt x="3413" y="712"/>
                      <a:pt x="3400" y="686"/>
                    </a:cubicBezTo>
                    <a:cubicBezTo>
                      <a:pt x="3387" y="661"/>
                      <a:pt x="3390" y="621"/>
                      <a:pt x="3372" y="596"/>
                    </a:cubicBezTo>
                    <a:cubicBezTo>
                      <a:pt x="3356" y="573"/>
                      <a:pt x="3353" y="537"/>
                      <a:pt x="3332" y="514"/>
                    </a:cubicBezTo>
                    <a:cubicBezTo>
                      <a:pt x="3314" y="492"/>
                      <a:pt x="3268" y="499"/>
                      <a:pt x="3247" y="478"/>
                    </a:cubicBezTo>
                    <a:lnTo>
                      <a:pt x="3184" y="422"/>
                    </a:lnTo>
                    <a:cubicBezTo>
                      <a:pt x="3163" y="402"/>
                      <a:pt x="3152" y="369"/>
                      <a:pt x="3130" y="351"/>
                    </a:cubicBezTo>
                    <a:cubicBezTo>
                      <a:pt x="3109" y="331"/>
                      <a:pt x="3094" y="303"/>
                      <a:pt x="3074" y="284"/>
                    </a:cubicBezTo>
                    <a:cubicBezTo>
                      <a:pt x="3050" y="265"/>
                      <a:pt x="3032" y="241"/>
                      <a:pt x="3009" y="223"/>
                    </a:cubicBezTo>
                    <a:cubicBezTo>
                      <a:pt x="2985" y="207"/>
                      <a:pt x="2950" y="208"/>
                      <a:pt x="2929" y="189"/>
                    </a:cubicBezTo>
                    <a:cubicBezTo>
                      <a:pt x="2906" y="170"/>
                      <a:pt x="2892" y="139"/>
                      <a:pt x="2870" y="119"/>
                    </a:cubicBezTo>
                    <a:cubicBezTo>
                      <a:pt x="2848" y="99"/>
                      <a:pt x="2829" y="73"/>
                      <a:pt x="2805" y="55"/>
                    </a:cubicBezTo>
                    <a:cubicBezTo>
                      <a:pt x="2780" y="36"/>
                      <a:pt x="2743" y="44"/>
                      <a:pt x="2717" y="31"/>
                    </a:cubicBezTo>
                    <a:cubicBezTo>
                      <a:pt x="2688" y="17"/>
                      <a:pt x="2658" y="2"/>
                      <a:pt x="2624" y="0"/>
                    </a:cubicBezTo>
                    <a:cubicBezTo>
                      <a:pt x="2622" y="0"/>
                      <a:pt x="2620" y="0"/>
                      <a:pt x="2618"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29"/>
              <p:cNvSpPr/>
              <p:nvPr/>
            </p:nvSpPr>
            <p:spPr>
              <a:xfrm>
                <a:off x="1391575" y="4177550"/>
                <a:ext cx="93075" cy="91800"/>
              </a:xfrm>
              <a:custGeom>
                <a:rect b="b" l="l" r="r" t="t"/>
                <a:pathLst>
                  <a:path extrusionOk="0" h="3672" w="3723">
                    <a:moveTo>
                      <a:pt x="2126" y="639"/>
                    </a:moveTo>
                    <a:cubicBezTo>
                      <a:pt x="2182" y="658"/>
                      <a:pt x="2235" y="678"/>
                      <a:pt x="2289" y="702"/>
                    </a:cubicBezTo>
                    <a:cubicBezTo>
                      <a:pt x="2278" y="703"/>
                      <a:pt x="2270" y="706"/>
                      <a:pt x="2260" y="707"/>
                    </a:cubicBezTo>
                    <a:cubicBezTo>
                      <a:pt x="2216" y="683"/>
                      <a:pt x="2172" y="659"/>
                      <a:pt x="2126" y="639"/>
                    </a:cubicBezTo>
                    <a:close/>
                    <a:moveTo>
                      <a:pt x="1595" y="771"/>
                    </a:moveTo>
                    <a:cubicBezTo>
                      <a:pt x="1701" y="772"/>
                      <a:pt x="1815" y="794"/>
                      <a:pt x="1928" y="827"/>
                    </a:cubicBezTo>
                    <a:cubicBezTo>
                      <a:pt x="1916" y="837"/>
                      <a:pt x="1899" y="844"/>
                      <a:pt x="1884" y="853"/>
                    </a:cubicBezTo>
                    <a:cubicBezTo>
                      <a:pt x="1748" y="816"/>
                      <a:pt x="1608" y="791"/>
                      <a:pt x="1463" y="790"/>
                    </a:cubicBezTo>
                    <a:cubicBezTo>
                      <a:pt x="1504" y="779"/>
                      <a:pt x="1547" y="771"/>
                      <a:pt x="1595" y="771"/>
                    </a:cubicBezTo>
                    <a:close/>
                    <a:moveTo>
                      <a:pt x="1993" y="845"/>
                    </a:moveTo>
                    <a:cubicBezTo>
                      <a:pt x="2012" y="852"/>
                      <a:pt x="2030" y="853"/>
                      <a:pt x="2049" y="861"/>
                    </a:cubicBezTo>
                    <a:cubicBezTo>
                      <a:pt x="2069" y="871"/>
                      <a:pt x="2088" y="881"/>
                      <a:pt x="2104" y="889"/>
                    </a:cubicBezTo>
                    <a:cubicBezTo>
                      <a:pt x="2081" y="892"/>
                      <a:pt x="2056" y="893"/>
                      <a:pt x="2030" y="899"/>
                    </a:cubicBezTo>
                    <a:cubicBezTo>
                      <a:pt x="2005" y="889"/>
                      <a:pt x="1979" y="879"/>
                      <a:pt x="1952" y="871"/>
                    </a:cubicBezTo>
                    <a:lnTo>
                      <a:pt x="1993" y="845"/>
                    </a:lnTo>
                    <a:close/>
                    <a:moveTo>
                      <a:pt x="2170" y="935"/>
                    </a:moveTo>
                    <a:cubicBezTo>
                      <a:pt x="2177" y="935"/>
                      <a:pt x="2184" y="935"/>
                      <a:pt x="2191" y="936"/>
                    </a:cubicBezTo>
                    <a:cubicBezTo>
                      <a:pt x="2248" y="970"/>
                      <a:pt x="2301" y="1009"/>
                      <a:pt x="2354" y="1047"/>
                    </a:cubicBezTo>
                    <a:cubicBezTo>
                      <a:pt x="2301" y="1013"/>
                      <a:pt x="2246" y="983"/>
                      <a:pt x="2188" y="958"/>
                    </a:cubicBezTo>
                    <a:cubicBezTo>
                      <a:pt x="2170" y="950"/>
                      <a:pt x="2150" y="943"/>
                      <a:pt x="2129" y="936"/>
                    </a:cubicBezTo>
                    <a:cubicBezTo>
                      <a:pt x="2143" y="936"/>
                      <a:pt x="2157" y="935"/>
                      <a:pt x="2170" y="935"/>
                    </a:cubicBezTo>
                    <a:close/>
                    <a:moveTo>
                      <a:pt x="2354" y="727"/>
                    </a:moveTo>
                    <a:cubicBezTo>
                      <a:pt x="2482" y="790"/>
                      <a:pt x="2605" y="863"/>
                      <a:pt x="2722" y="940"/>
                    </a:cubicBezTo>
                    <a:cubicBezTo>
                      <a:pt x="2739" y="951"/>
                      <a:pt x="2757" y="965"/>
                      <a:pt x="2773" y="977"/>
                    </a:cubicBezTo>
                    <a:cubicBezTo>
                      <a:pt x="2779" y="984"/>
                      <a:pt x="2783" y="992"/>
                      <a:pt x="2787" y="999"/>
                    </a:cubicBezTo>
                    <a:cubicBezTo>
                      <a:pt x="2791" y="1022"/>
                      <a:pt x="2791" y="1045"/>
                      <a:pt x="2787" y="1065"/>
                    </a:cubicBezTo>
                    <a:cubicBezTo>
                      <a:pt x="2666" y="943"/>
                      <a:pt x="2517" y="850"/>
                      <a:pt x="2370" y="765"/>
                    </a:cubicBezTo>
                    <a:cubicBezTo>
                      <a:pt x="2349" y="754"/>
                      <a:pt x="2326" y="742"/>
                      <a:pt x="2305" y="731"/>
                    </a:cubicBezTo>
                    <a:cubicBezTo>
                      <a:pt x="2322" y="729"/>
                      <a:pt x="2337" y="728"/>
                      <a:pt x="2354" y="727"/>
                    </a:cubicBezTo>
                    <a:close/>
                    <a:moveTo>
                      <a:pt x="1455" y="1089"/>
                    </a:moveTo>
                    <a:lnTo>
                      <a:pt x="1455" y="1089"/>
                    </a:lnTo>
                    <a:cubicBezTo>
                      <a:pt x="1440" y="1091"/>
                      <a:pt x="1427" y="1094"/>
                      <a:pt x="1412" y="1095"/>
                    </a:cubicBezTo>
                    <a:cubicBezTo>
                      <a:pt x="1398" y="1098"/>
                      <a:pt x="1383" y="1102"/>
                      <a:pt x="1370" y="1105"/>
                    </a:cubicBezTo>
                    <a:cubicBezTo>
                      <a:pt x="1368" y="1101"/>
                      <a:pt x="1368" y="1098"/>
                      <a:pt x="1367" y="1094"/>
                    </a:cubicBezTo>
                    <a:cubicBezTo>
                      <a:pt x="1396" y="1091"/>
                      <a:pt x="1425" y="1091"/>
                      <a:pt x="1455" y="1089"/>
                    </a:cubicBezTo>
                    <a:close/>
                    <a:moveTo>
                      <a:pt x="2817" y="1046"/>
                    </a:moveTo>
                    <a:cubicBezTo>
                      <a:pt x="2831" y="1068"/>
                      <a:pt x="2846" y="1089"/>
                      <a:pt x="2859" y="1111"/>
                    </a:cubicBezTo>
                    <a:cubicBezTo>
                      <a:pt x="2859" y="1111"/>
                      <a:pt x="2859" y="1112"/>
                      <a:pt x="2859" y="1112"/>
                    </a:cubicBezTo>
                    <a:lnTo>
                      <a:pt x="2859" y="1112"/>
                    </a:lnTo>
                    <a:cubicBezTo>
                      <a:pt x="2844" y="1101"/>
                      <a:pt x="2828" y="1091"/>
                      <a:pt x="2812" y="1079"/>
                    </a:cubicBezTo>
                    <a:cubicBezTo>
                      <a:pt x="2815" y="1069"/>
                      <a:pt x="2815" y="1058"/>
                      <a:pt x="2817" y="1046"/>
                    </a:cubicBezTo>
                    <a:close/>
                    <a:moveTo>
                      <a:pt x="1326" y="1100"/>
                    </a:moveTo>
                    <a:cubicBezTo>
                      <a:pt x="1327" y="1104"/>
                      <a:pt x="1327" y="1109"/>
                      <a:pt x="1328" y="1113"/>
                    </a:cubicBezTo>
                    <a:cubicBezTo>
                      <a:pt x="1218" y="1135"/>
                      <a:pt x="1111" y="1170"/>
                      <a:pt x="1005" y="1218"/>
                    </a:cubicBezTo>
                    <a:cubicBezTo>
                      <a:pt x="1012" y="1204"/>
                      <a:pt x="1019" y="1189"/>
                      <a:pt x="1025" y="1175"/>
                    </a:cubicBezTo>
                    <a:cubicBezTo>
                      <a:pt x="1079" y="1153"/>
                      <a:pt x="1136" y="1134"/>
                      <a:pt x="1193" y="1122"/>
                    </a:cubicBezTo>
                    <a:cubicBezTo>
                      <a:pt x="1236" y="1111"/>
                      <a:pt x="1280" y="1106"/>
                      <a:pt x="1326" y="1100"/>
                    </a:cubicBezTo>
                    <a:close/>
                    <a:moveTo>
                      <a:pt x="1678" y="1280"/>
                    </a:moveTo>
                    <a:cubicBezTo>
                      <a:pt x="1704" y="1281"/>
                      <a:pt x="1730" y="1285"/>
                      <a:pt x="1755" y="1287"/>
                    </a:cubicBezTo>
                    <a:cubicBezTo>
                      <a:pt x="1722" y="1295"/>
                      <a:pt x="1692" y="1309"/>
                      <a:pt x="1661" y="1321"/>
                    </a:cubicBezTo>
                    <a:cubicBezTo>
                      <a:pt x="1664" y="1307"/>
                      <a:pt x="1665" y="1294"/>
                      <a:pt x="1670" y="1280"/>
                    </a:cubicBezTo>
                    <a:close/>
                    <a:moveTo>
                      <a:pt x="969" y="1360"/>
                    </a:moveTo>
                    <a:cubicBezTo>
                      <a:pt x="961" y="1364"/>
                      <a:pt x="950" y="1371"/>
                      <a:pt x="942" y="1376"/>
                    </a:cubicBezTo>
                    <a:cubicBezTo>
                      <a:pt x="943" y="1373"/>
                      <a:pt x="943" y="1369"/>
                      <a:pt x="946" y="1367"/>
                    </a:cubicBezTo>
                    <a:cubicBezTo>
                      <a:pt x="954" y="1362"/>
                      <a:pt x="962" y="1361"/>
                      <a:pt x="969" y="1360"/>
                    </a:cubicBezTo>
                    <a:close/>
                    <a:moveTo>
                      <a:pt x="1837" y="1299"/>
                    </a:moveTo>
                    <a:cubicBezTo>
                      <a:pt x="1870" y="1305"/>
                      <a:pt x="1902" y="1309"/>
                      <a:pt x="1932" y="1323"/>
                    </a:cubicBezTo>
                    <a:cubicBezTo>
                      <a:pt x="2007" y="1356"/>
                      <a:pt x="2062" y="1417"/>
                      <a:pt x="2115" y="1467"/>
                    </a:cubicBezTo>
                    <a:cubicBezTo>
                      <a:pt x="2062" y="1438"/>
                      <a:pt x="2005" y="1416"/>
                      <a:pt x="1948" y="1397"/>
                    </a:cubicBezTo>
                    <a:cubicBezTo>
                      <a:pt x="1870" y="1373"/>
                      <a:pt x="1789" y="1354"/>
                      <a:pt x="1707" y="1347"/>
                    </a:cubicBezTo>
                    <a:cubicBezTo>
                      <a:pt x="1748" y="1328"/>
                      <a:pt x="1792" y="1310"/>
                      <a:pt x="1837" y="1299"/>
                    </a:cubicBezTo>
                    <a:close/>
                    <a:moveTo>
                      <a:pt x="3137" y="586"/>
                    </a:moveTo>
                    <a:lnTo>
                      <a:pt x="3137" y="586"/>
                    </a:lnTo>
                    <a:cubicBezTo>
                      <a:pt x="3150" y="597"/>
                      <a:pt x="3164" y="610"/>
                      <a:pt x="3177" y="622"/>
                    </a:cubicBezTo>
                    <a:cubicBezTo>
                      <a:pt x="3232" y="681"/>
                      <a:pt x="3282" y="742"/>
                      <a:pt x="3329" y="806"/>
                    </a:cubicBezTo>
                    <a:cubicBezTo>
                      <a:pt x="3376" y="872"/>
                      <a:pt x="3413" y="947"/>
                      <a:pt x="3441" y="1024"/>
                    </a:cubicBezTo>
                    <a:cubicBezTo>
                      <a:pt x="3468" y="1105"/>
                      <a:pt x="3441" y="1196"/>
                      <a:pt x="3448" y="1274"/>
                    </a:cubicBezTo>
                    <a:cubicBezTo>
                      <a:pt x="3454" y="1356"/>
                      <a:pt x="3461" y="1435"/>
                      <a:pt x="3448" y="1515"/>
                    </a:cubicBezTo>
                    <a:cubicBezTo>
                      <a:pt x="3446" y="1528"/>
                      <a:pt x="3442" y="1539"/>
                      <a:pt x="3441" y="1550"/>
                    </a:cubicBezTo>
                    <a:cubicBezTo>
                      <a:pt x="3416" y="1478"/>
                      <a:pt x="3383" y="1409"/>
                      <a:pt x="3344" y="1343"/>
                    </a:cubicBezTo>
                    <a:cubicBezTo>
                      <a:pt x="3354" y="1313"/>
                      <a:pt x="3361" y="1280"/>
                      <a:pt x="3357" y="1250"/>
                    </a:cubicBezTo>
                    <a:cubicBezTo>
                      <a:pt x="3349" y="1188"/>
                      <a:pt x="3328" y="1128"/>
                      <a:pt x="3315" y="1068"/>
                    </a:cubicBezTo>
                    <a:cubicBezTo>
                      <a:pt x="3303" y="1006"/>
                      <a:pt x="3282" y="948"/>
                      <a:pt x="3262" y="886"/>
                    </a:cubicBezTo>
                    <a:cubicBezTo>
                      <a:pt x="3244" y="824"/>
                      <a:pt x="3192" y="779"/>
                      <a:pt x="3164" y="722"/>
                    </a:cubicBezTo>
                    <a:cubicBezTo>
                      <a:pt x="3148" y="685"/>
                      <a:pt x="3148" y="632"/>
                      <a:pt x="3137" y="586"/>
                    </a:cubicBezTo>
                    <a:close/>
                    <a:moveTo>
                      <a:pt x="2475" y="1134"/>
                    </a:moveTo>
                    <a:lnTo>
                      <a:pt x="2475" y="1134"/>
                    </a:lnTo>
                    <a:cubicBezTo>
                      <a:pt x="2622" y="1239"/>
                      <a:pt x="2786" y="1342"/>
                      <a:pt x="2875" y="1506"/>
                    </a:cubicBezTo>
                    <a:cubicBezTo>
                      <a:pt x="2890" y="1533"/>
                      <a:pt x="2903" y="1563"/>
                      <a:pt x="2915" y="1594"/>
                    </a:cubicBezTo>
                    <a:cubicBezTo>
                      <a:pt x="2903" y="1570"/>
                      <a:pt x="2890" y="1547"/>
                      <a:pt x="2876" y="1526"/>
                    </a:cubicBezTo>
                    <a:cubicBezTo>
                      <a:pt x="2812" y="1422"/>
                      <a:pt x="2717" y="1342"/>
                      <a:pt x="2618" y="1280"/>
                    </a:cubicBezTo>
                    <a:cubicBezTo>
                      <a:pt x="2574" y="1226"/>
                      <a:pt x="2526" y="1178"/>
                      <a:pt x="2475" y="1134"/>
                    </a:cubicBezTo>
                    <a:close/>
                    <a:moveTo>
                      <a:pt x="1601" y="1654"/>
                    </a:moveTo>
                    <a:lnTo>
                      <a:pt x="1601" y="1667"/>
                    </a:lnTo>
                    <a:cubicBezTo>
                      <a:pt x="1526" y="1689"/>
                      <a:pt x="1458" y="1726"/>
                      <a:pt x="1403" y="1774"/>
                    </a:cubicBezTo>
                    <a:cubicBezTo>
                      <a:pt x="1381" y="1790"/>
                      <a:pt x="1360" y="1814"/>
                      <a:pt x="1341" y="1837"/>
                    </a:cubicBezTo>
                    <a:cubicBezTo>
                      <a:pt x="1335" y="1839"/>
                      <a:pt x="1328" y="1841"/>
                      <a:pt x="1324" y="1843"/>
                    </a:cubicBezTo>
                    <a:cubicBezTo>
                      <a:pt x="1326" y="1839"/>
                      <a:pt x="1326" y="1834"/>
                      <a:pt x="1327" y="1830"/>
                    </a:cubicBezTo>
                    <a:cubicBezTo>
                      <a:pt x="1328" y="1826"/>
                      <a:pt x="1330" y="1823"/>
                      <a:pt x="1334" y="1821"/>
                    </a:cubicBezTo>
                    <a:cubicBezTo>
                      <a:pt x="1386" y="1738"/>
                      <a:pt x="1470" y="1700"/>
                      <a:pt x="1555" y="1672"/>
                    </a:cubicBezTo>
                    <a:cubicBezTo>
                      <a:pt x="1569" y="1667"/>
                      <a:pt x="1584" y="1662"/>
                      <a:pt x="1601" y="1654"/>
                    </a:cubicBezTo>
                    <a:close/>
                    <a:moveTo>
                      <a:pt x="655" y="1667"/>
                    </a:moveTo>
                    <a:cubicBezTo>
                      <a:pt x="655" y="1687"/>
                      <a:pt x="654" y="1708"/>
                      <a:pt x="654" y="1727"/>
                    </a:cubicBezTo>
                    <a:cubicBezTo>
                      <a:pt x="654" y="1767"/>
                      <a:pt x="658" y="1807"/>
                      <a:pt x="664" y="1845"/>
                    </a:cubicBezTo>
                    <a:cubicBezTo>
                      <a:pt x="655" y="1861"/>
                      <a:pt x="651" y="1877"/>
                      <a:pt x="646" y="1892"/>
                    </a:cubicBezTo>
                    <a:cubicBezTo>
                      <a:pt x="643" y="1815"/>
                      <a:pt x="646" y="1740"/>
                      <a:pt x="655" y="1667"/>
                    </a:cubicBezTo>
                    <a:close/>
                    <a:moveTo>
                      <a:pt x="3574" y="1705"/>
                    </a:moveTo>
                    <a:cubicBezTo>
                      <a:pt x="3574" y="1706"/>
                      <a:pt x="3576" y="1708"/>
                      <a:pt x="3576" y="1708"/>
                    </a:cubicBezTo>
                    <a:cubicBezTo>
                      <a:pt x="3581" y="1755"/>
                      <a:pt x="3592" y="1801"/>
                      <a:pt x="3595" y="1850"/>
                    </a:cubicBezTo>
                    <a:cubicBezTo>
                      <a:pt x="3599" y="1898"/>
                      <a:pt x="3595" y="1946"/>
                      <a:pt x="3588" y="1993"/>
                    </a:cubicBezTo>
                    <a:cubicBezTo>
                      <a:pt x="3584" y="2008"/>
                      <a:pt x="3576" y="2022"/>
                      <a:pt x="3565" y="2034"/>
                    </a:cubicBezTo>
                    <a:cubicBezTo>
                      <a:pt x="3556" y="2002"/>
                      <a:pt x="3548" y="1972"/>
                      <a:pt x="3541" y="1942"/>
                    </a:cubicBezTo>
                    <a:cubicBezTo>
                      <a:pt x="3536" y="1914"/>
                      <a:pt x="3525" y="1887"/>
                      <a:pt x="3515" y="1862"/>
                    </a:cubicBezTo>
                    <a:cubicBezTo>
                      <a:pt x="3537" y="1811"/>
                      <a:pt x="3558" y="1760"/>
                      <a:pt x="3574" y="1705"/>
                    </a:cubicBezTo>
                    <a:close/>
                    <a:moveTo>
                      <a:pt x="2484" y="1500"/>
                    </a:moveTo>
                    <a:cubicBezTo>
                      <a:pt x="2576" y="1642"/>
                      <a:pt x="2604" y="1817"/>
                      <a:pt x="2581" y="1954"/>
                    </a:cubicBezTo>
                    <a:cubicBezTo>
                      <a:pt x="2578" y="1983"/>
                      <a:pt x="2571" y="2015"/>
                      <a:pt x="2560" y="2045"/>
                    </a:cubicBezTo>
                    <a:cubicBezTo>
                      <a:pt x="2563" y="2004"/>
                      <a:pt x="2564" y="1961"/>
                      <a:pt x="2564" y="1920"/>
                    </a:cubicBezTo>
                    <a:cubicBezTo>
                      <a:pt x="2564" y="1828"/>
                      <a:pt x="2571" y="1727"/>
                      <a:pt x="2543" y="1629"/>
                    </a:cubicBezTo>
                    <a:cubicBezTo>
                      <a:pt x="2530" y="1584"/>
                      <a:pt x="2509" y="1541"/>
                      <a:pt x="2484" y="1500"/>
                    </a:cubicBezTo>
                    <a:close/>
                    <a:moveTo>
                      <a:pt x="1780" y="1611"/>
                    </a:moveTo>
                    <a:cubicBezTo>
                      <a:pt x="1801" y="1611"/>
                      <a:pt x="1822" y="1613"/>
                      <a:pt x="1843" y="1618"/>
                    </a:cubicBezTo>
                    <a:cubicBezTo>
                      <a:pt x="1943" y="1642"/>
                      <a:pt x="2040" y="1687"/>
                      <a:pt x="2111" y="1755"/>
                    </a:cubicBezTo>
                    <a:cubicBezTo>
                      <a:pt x="2124" y="1766"/>
                      <a:pt x="2132" y="1779"/>
                      <a:pt x="2143" y="1789"/>
                    </a:cubicBezTo>
                    <a:cubicBezTo>
                      <a:pt x="2123" y="1785"/>
                      <a:pt x="2103" y="1783"/>
                      <a:pt x="2083" y="1783"/>
                    </a:cubicBezTo>
                    <a:cubicBezTo>
                      <a:pt x="2019" y="1783"/>
                      <a:pt x="1954" y="1803"/>
                      <a:pt x="1898" y="1850"/>
                    </a:cubicBezTo>
                    <a:cubicBezTo>
                      <a:pt x="1862" y="1833"/>
                      <a:pt x="1822" y="1822"/>
                      <a:pt x="1783" y="1822"/>
                    </a:cubicBezTo>
                    <a:cubicBezTo>
                      <a:pt x="1774" y="1822"/>
                      <a:pt x="1766" y="1823"/>
                      <a:pt x="1758" y="1823"/>
                    </a:cubicBezTo>
                    <a:cubicBezTo>
                      <a:pt x="1697" y="1830"/>
                      <a:pt x="1654" y="1866"/>
                      <a:pt x="1617" y="1898"/>
                    </a:cubicBezTo>
                    <a:cubicBezTo>
                      <a:pt x="1611" y="1897"/>
                      <a:pt x="1605" y="1896"/>
                      <a:pt x="1598" y="1896"/>
                    </a:cubicBezTo>
                    <a:cubicBezTo>
                      <a:pt x="1575" y="1896"/>
                      <a:pt x="1552" y="1901"/>
                      <a:pt x="1528" y="1905"/>
                    </a:cubicBezTo>
                    <a:cubicBezTo>
                      <a:pt x="1478" y="1917"/>
                      <a:pt x="1445" y="1951"/>
                      <a:pt x="1408" y="1979"/>
                    </a:cubicBezTo>
                    <a:cubicBezTo>
                      <a:pt x="1379" y="2000"/>
                      <a:pt x="1339" y="2022"/>
                      <a:pt x="1313" y="2055"/>
                    </a:cubicBezTo>
                    <a:cubicBezTo>
                      <a:pt x="1313" y="2052"/>
                      <a:pt x="1313" y="2051"/>
                      <a:pt x="1312" y="2049"/>
                    </a:cubicBezTo>
                    <a:cubicBezTo>
                      <a:pt x="1327" y="1975"/>
                      <a:pt x="1359" y="1910"/>
                      <a:pt x="1401" y="1859"/>
                    </a:cubicBezTo>
                    <a:cubicBezTo>
                      <a:pt x="1445" y="1850"/>
                      <a:pt x="1491" y="1842"/>
                      <a:pt x="1537" y="1842"/>
                    </a:cubicBezTo>
                    <a:cubicBezTo>
                      <a:pt x="1571" y="1842"/>
                      <a:pt x="1605" y="1847"/>
                      <a:pt x="1637" y="1859"/>
                    </a:cubicBezTo>
                    <a:cubicBezTo>
                      <a:pt x="1637" y="1859"/>
                      <a:pt x="1637" y="1859"/>
                      <a:pt x="1637" y="1859"/>
                    </a:cubicBezTo>
                    <a:cubicBezTo>
                      <a:pt x="1640" y="1859"/>
                      <a:pt x="1645" y="1838"/>
                      <a:pt x="1642" y="1836"/>
                    </a:cubicBezTo>
                    <a:cubicBezTo>
                      <a:pt x="1603" y="1810"/>
                      <a:pt x="1564" y="1803"/>
                      <a:pt x="1523" y="1803"/>
                    </a:cubicBezTo>
                    <a:cubicBezTo>
                      <a:pt x="1503" y="1803"/>
                      <a:pt x="1482" y="1805"/>
                      <a:pt x="1462" y="1807"/>
                    </a:cubicBezTo>
                    <a:cubicBezTo>
                      <a:pt x="1500" y="1775"/>
                      <a:pt x="1544" y="1752"/>
                      <a:pt x="1595" y="1734"/>
                    </a:cubicBezTo>
                    <a:lnTo>
                      <a:pt x="1595" y="1734"/>
                    </a:lnTo>
                    <a:cubicBezTo>
                      <a:pt x="1594" y="1756"/>
                      <a:pt x="1594" y="1781"/>
                      <a:pt x="1588" y="1801"/>
                    </a:cubicBezTo>
                    <a:cubicBezTo>
                      <a:pt x="1588" y="1806"/>
                      <a:pt x="1596" y="1808"/>
                      <a:pt x="1603" y="1808"/>
                    </a:cubicBezTo>
                    <a:cubicBezTo>
                      <a:pt x="1608" y="1808"/>
                      <a:pt x="1612" y="1807"/>
                      <a:pt x="1613" y="1804"/>
                    </a:cubicBezTo>
                    <a:cubicBezTo>
                      <a:pt x="1621" y="1777"/>
                      <a:pt x="1627" y="1748"/>
                      <a:pt x="1631" y="1720"/>
                    </a:cubicBezTo>
                    <a:cubicBezTo>
                      <a:pt x="1676" y="1709"/>
                      <a:pt x="1722" y="1703"/>
                      <a:pt x="1768" y="1703"/>
                    </a:cubicBezTo>
                    <a:cubicBezTo>
                      <a:pt x="1833" y="1703"/>
                      <a:pt x="1897" y="1715"/>
                      <a:pt x="1954" y="1741"/>
                    </a:cubicBezTo>
                    <a:cubicBezTo>
                      <a:pt x="1956" y="1742"/>
                      <a:pt x="1958" y="1742"/>
                      <a:pt x="1960" y="1742"/>
                    </a:cubicBezTo>
                    <a:cubicBezTo>
                      <a:pt x="1980" y="1742"/>
                      <a:pt x="2001" y="1707"/>
                      <a:pt x="1979" y="1694"/>
                    </a:cubicBezTo>
                    <a:cubicBezTo>
                      <a:pt x="1913" y="1656"/>
                      <a:pt x="1836" y="1640"/>
                      <a:pt x="1759" y="1640"/>
                    </a:cubicBezTo>
                    <a:cubicBezTo>
                      <a:pt x="1719" y="1640"/>
                      <a:pt x="1678" y="1644"/>
                      <a:pt x="1638" y="1653"/>
                    </a:cubicBezTo>
                    <a:lnTo>
                      <a:pt x="1638" y="1638"/>
                    </a:lnTo>
                    <a:cubicBezTo>
                      <a:pt x="1683" y="1623"/>
                      <a:pt x="1732" y="1611"/>
                      <a:pt x="1780" y="1611"/>
                    </a:cubicBezTo>
                    <a:close/>
                    <a:moveTo>
                      <a:pt x="1628" y="1281"/>
                    </a:moveTo>
                    <a:cubicBezTo>
                      <a:pt x="1624" y="1295"/>
                      <a:pt x="1620" y="1309"/>
                      <a:pt x="1617" y="1325"/>
                    </a:cubicBezTo>
                    <a:cubicBezTo>
                      <a:pt x="1616" y="1329"/>
                      <a:pt x="1616" y="1335"/>
                      <a:pt x="1616" y="1339"/>
                    </a:cubicBezTo>
                    <a:cubicBezTo>
                      <a:pt x="1610" y="1342"/>
                      <a:pt x="1608" y="1345"/>
                      <a:pt x="1602" y="1349"/>
                    </a:cubicBezTo>
                    <a:cubicBezTo>
                      <a:pt x="1587" y="1350"/>
                      <a:pt x="1572" y="1350"/>
                      <a:pt x="1555" y="1353"/>
                    </a:cubicBezTo>
                    <a:cubicBezTo>
                      <a:pt x="1418" y="1376"/>
                      <a:pt x="1292" y="1457"/>
                      <a:pt x="1191" y="1561"/>
                    </a:cubicBezTo>
                    <a:cubicBezTo>
                      <a:pt x="1092" y="1664"/>
                      <a:pt x="1038" y="1801"/>
                      <a:pt x="1028" y="1946"/>
                    </a:cubicBezTo>
                    <a:cubicBezTo>
                      <a:pt x="1025" y="1960"/>
                      <a:pt x="1025" y="1975"/>
                      <a:pt x="1025" y="1989"/>
                    </a:cubicBezTo>
                    <a:cubicBezTo>
                      <a:pt x="1008" y="2005"/>
                      <a:pt x="984" y="2023"/>
                      <a:pt x="969" y="2044"/>
                    </a:cubicBezTo>
                    <a:cubicBezTo>
                      <a:pt x="957" y="2059"/>
                      <a:pt x="950" y="2077"/>
                      <a:pt x="942" y="2093"/>
                    </a:cubicBezTo>
                    <a:cubicBezTo>
                      <a:pt x="935" y="2071"/>
                      <a:pt x="929" y="2049"/>
                      <a:pt x="925" y="2027"/>
                    </a:cubicBezTo>
                    <a:cubicBezTo>
                      <a:pt x="942" y="1954"/>
                      <a:pt x="968" y="1884"/>
                      <a:pt x="997" y="1817"/>
                    </a:cubicBezTo>
                    <a:cubicBezTo>
                      <a:pt x="1024" y="1755"/>
                      <a:pt x="1053" y="1691"/>
                      <a:pt x="1090" y="1629"/>
                    </a:cubicBezTo>
                    <a:cubicBezTo>
                      <a:pt x="1127" y="1595"/>
                      <a:pt x="1166" y="1562"/>
                      <a:pt x="1202" y="1529"/>
                    </a:cubicBezTo>
                    <a:cubicBezTo>
                      <a:pt x="1292" y="1444"/>
                      <a:pt x="1389" y="1342"/>
                      <a:pt x="1520" y="1291"/>
                    </a:cubicBezTo>
                    <a:cubicBezTo>
                      <a:pt x="1555" y="1285"/>
                      <a:pt x="1592" y="1284"/>
                      <a:pt x="1628" y="1281"/>
                    </a:cubicBezTo>
                    <a:close/>
                    <a:moveTo>
                      <a:pt x="1134" y="607"/>
                    </a:moveTo>
                    <a:cubicBezTo>
                      <a:pt x="1005" y="695"/>
                      <a:pt x="925" y="816"/>
                      <a:pt x="860" y="941"/>
                    </a:cubicBezTo>
                    <a:cubicBezTo>
                      <a:pt x="736" y="1017"/>
                      <a:pt x="626" y="1116"/>
                      <a:pt x="548" y="1240"/>
                    </a:cubicBezTo>
                    <a:cubicBezTo>
                      <a:pt x="424" y="1434"/>
                      <a:pt x="397" y="1651"/>
                      <a:pt x="402" y="1859"/>
                    </a:cubicBezTo>
                    <a:cubicBezTo>
                      <a:pt x="383" y="1939"/>
                      <a:pt x="376" y="2022"/>
                      <a:pt x="386" y="2106"/>
                    </a:cubicBezTo>
                    <a:cubicBezTo>
                      <a:pt x="377" y="2064"/>
                      <a:pt x="369" y="2023"/>
                      <a:pt x="362" y="1980"/>
                    </a:cubicBezTo>
                    <a:cubicBezTo>
                      <a:pt x="319" y="1698"/>
                      <a:pt x="304" y="1384"/>
                      <a:pt x="457" y="1113"/>
                    </a:cubicBezTo>
                    <a:cubicBezTo>
                      <a:pt x="595" y="867"/>
                      <a:pt x="842" y="688"/>
                      <a:pt x="1114" y="612"/>
                    </a:cubicBezTo>
                    <a:lnTo>
                      <a:pt x="1134" y="607"/>
                    </a:lnTo>
                    <a:close/>
                    <a:moveTo>
                      <a:pt x="1025" y="2067"/>
                    </a:moveTo>
                    <a:cubicBezTo>
                      <a:pt x="1030" y="2150"/>
                      <a:pt x="1050" y="2234"/>
                      <a:pt x="1092" y="2305"/>
                    </a:cubicBezTo>
                    <a:cubicBezTo>
                      <a:pt x="1083" y="2311"/>
                      <a:pt x="1074" y="2313"/>
                      <a:pt x="1067" y="2316"/>
                    </a:cubicBezTo>
                    <a:cubicBezTo>
                      <a:pt x="1037" y="2282"/>
                      <a:pt x="1009" y="2243"/>
                      <a:pt x="988" y="2202"/>
                    </a:cubicBezTo>
                    <a:lnTo>
                      <a:pt x="988" y="2181"/>
                    </a:lnTo>
                    <a:cubicBezTo>
                      <a:pt x="991" y="2151"/>
                      <a:pt x="1003" y="2108"/>
                      <a:pt x="1025" y="2067"/>
                    </a:cubicBezTo>
                    <a:close/>
                    <a:moveTo>
                      <a:pt x="1609" y="375"/>
                    </a:moveTo>
                    <a:cubicBezTo>
                      <a:pt x="1717" y="375"/>
                      <a:pt x="1825" y="385"/>
                      <a:pt x="1930" y="409"/>
                    </a:cubicBezTo>
                    <a:cubicBezTo>
                      <a:pt x="2060" y="440"/>
                      <a:pt x="2202" y="454"/>
                      <a:pt x="2325" y="523"/>
                    </a:cubicBezTo>
                    <a:cubicBezTo>
                      <a:pt x="2365" y="545"/>
                      <a:pt x="2399" y="571"/>
                      <a:pt x="2433" y="600"/>
                    </a:cubicBezTo>
                    <a:cubicBezTo>
                      <a:pt x="2367" y="588"/>
                      <a:pt x="2303" y="579"/>
                      <a:pt x="2235" y="572"/>
                    </a:cubicBezTo>
                    <a:cubicBezTo>
                      <a:pt x="2027" y="510"/>
                      <a:pt x="1813" y="469"/>
                      <a:pt x="1591" y="469"/>
                    </a:cubicBezTo>
                    <a:cubicBezTo>
                      <a:pt x="1584" y="469"/>
                      <a:pt x="1576" y="469"/>
                      <a:pt x="1569" y="469"/>
                    </a:cubicBezTo>
                    <a:cubicBezTo>
                      <a:pt x="1243" y="475"/>
                      <a:pt x="906" y="585"/>
                      <a:pt x="654" y="806"/>
                    </a:cubicBezTo>
                    <a:cubicBezTo>
                      <a:pt x="390" y="1032"/>
                      <a:pt x="286" y="1382"/>
                      <a:pt x="293" y="1695"/>
                    </a:cubicBezTo>
                    <a:cubicBezTo>
                      <a:pt x="295" y="1909"/>
                      <a:pt x="348" y="2132"/>
                      <a:pt x="395" y="2342"/>
                    </a:cubicBezTo>
                    <a:cubicBezTo>
                      <a:pt x="310" y="2265"/>
                      <a:pt x="240" y="2169"/>
                      <a:pt x="203" y="2063"/>
                    </a:cubicBezTo>
                    <a:cubicBezTo>
                      <a:pt x="139" y="1887"/>
                      <a:pt x="182" y="1705"/>
                      <a:pt x="211" y="1543"/>
                    </a:cubicBezTo>
                    <a:cubicBezTo>
                      <a:pt x="238" y="1378"/>
                      <a:pt x="286" y="1214"/>
                      <a:pt x="372" y="1069"/>
                    </a:cubicBezTo>
                    <a:cubicBezTo>
                      <a:pt x="457" y="928"/>
                      <a:pt x="562" y="794"/>
                      <a:pt x="688" y="689"/>
                    </a:cubicBezTo>
                    <a:cubicBezTo>
                      <a:pt x="801" y="594"/>
                      <a:pt x="914" y="498"/>
                      <a:pt x="1049" y="436"/>
                    </a:cubicBezTo>
                    <a:cubicBezTo>
                      <a:pt x="1064" y="429"/>
                      <a:pt x="1078" y="421"/>
                      <a:pt x="1094" y="414"/>
                    </a:cubicBezTo>
                    <a:cubicBezTo>
                      <a:pt x="1183" y="382"/>
                      <a:pt x="1276" y="378"/>
                      <a:pt x="1366" y="378"/>
                    </a:cubicBezTo>
                    <a:cubicBezTo>
                      <a:pt x="1391" y="378"/>
                      <a:pt x="1416" y="379"/>
                      <a:pt x="1441" y="379"/>
                    </a:cubicBezTo>
                    <a:cubicBezTo>
                      <a:pt x="1467" y="379"/>
                      <a:pt x="1494" y="378"/>
                      <a:pt x="1520" y="377"/>
                    </a:cubicBezTo>
                    <a:cubicBezTo>
                      <a:pt x="1549" y="376"/>
                      <a:pt x="1579" y="375"/>
                      <a:pt x="1609" y="375"/>
                    </a:cubicBezTo>
                    <a:close/>
                    <a:moveTo>
                      <a:pt x="1090" y="2342"/>
                    </a:moveTo>
                    <a:cubicBezTo>
                      <a:pt x="1101" y="2352"/>
                      <a:pt x="1112" y="2362"/>
                      <a:pt x="1122" y="2373"/>
                    </a:cubicBezTo>
                    <a:lnTo>
                      <a:pt x="1133" y="2388"/>
                    </a:lnTo>
                    <a:cubicBezTo>
                      <a:pt x="1119" y="2374"/>
                      <a:pt x="1105" y="2357"/>
                      <a:pt x="1090" y="2342"/>
                    </a:cubicBezTo>
                    <a:close/>
                    <a:moveTo>
                      <a:pt x="403" y="2192"/>
                    </a:moveTo>
                    <a:cubicBezTo>
                      <a:pt x="412" y="2227"/>
                      <a:pt x="425" y="2261"/>
                      <a:pt x="443" y="2291"/>
                    </a:cubicBezTo>
                    <a:cubicBezTo>
                      <a:pt x="446" y="2326"/>
                      <a:pt x="452" y="2359"/>
                      <a:pt x="457" y="2393"/>
                    </a:cubicBezTo>
                    <a:cubicBezTo>
                      <a:pt x="449" y="2388"/>
                      <a:pt x="443" y="2385"/>
                      <a:pt x="436" y="2381"/>
                    </a:cubicBezTo>
                    <a:cubicBezTo>
                      <a:pt x="424" y="2318"/>
                      <a:pt x="416" y="2254"/>
                      <a:pt x="403" y="2192"/>
                    </a:cubicBezTo>
                    <a:close/>
                    <a:moveTo>
                      <a:pt x="2750" y="2238"/>
                    </a:moveTo>
                    <a:cubicBezTo>
                      <a:pt x="2750" y="2276"/>
                      <a:pt x="2744" y="2312"/>
                      <a:pt x="2737" y="2351"/>
                    </a:cubicBezTo>
                    <a:cubicBezTo>
                      <a:pt x="2717" y="2364"/>
                      <a:pt x="2696" y="2375"/>
                      <a:pt x="2674" y="2388"/>
                    </a:cubicBezTo>
                    <a:cubicBezTo>
                      <a:pt x="2655" y="2396"/>
                      <a:pt x="2636" y="2403"/>
                      <a:pt x="2615" y="2412"/>
                    </a:cubicBezTo>
                    <a:cubicBezTo>
                      <a:pt x="2612" y="2414"/>
                      <a:pt x="2607" y="2415"/>
                      <a:pt x="2604" y="2417"/>
                    </a:cubicBezTo>
                    <a:cubicBezTo>
                      <a:pt x="2605" y="2415"/>
                      <a:pt x="2607" y="2414"/>
                      <a:pt x="2608" y="2414"/>
                    </a:cubicBezTo>
                    <a:cubicBezTo>
                      <a:pt x="2662" y="2364"/>
                      <a:pt x="2710" y="2304"/>
                      <a:pt x="2750" y="2238"/>
                    </a:cubicBezTo>
                    <a:close/>
                    <a:moveTo>
                      <a:pt x="2083" y="1853"/>
                    </a:moveTo>
                    <a:cubicBezTo>
                      <a:pt x="2122" y="1853"/>
                      <a:pt x="2159" y="1861"/>
                      <a:pt x="2193" y="1874"/>
                    </a:cubicBezTo>
                    <a:cubicBezTo>
                      <a:pt x="2213" y="1920"/>
                      <a:pt x="2224" y="1967"/>
                      <a:pt x="2228" y="2011"/>
                    </a:cubicBezTo>
                    <a:cubicBezTo>
                      <a:pt x="2241" y="2099"/>
                      <a:pt x="2206" y="2194"/>
                      <a:pt x="2164" y="2273"/>
                    </a:cubicBezTo>
                    <a:cubicBezTo>
                      <a:pt x="2126" y="2341"/>
                      <a:pt x="2071" y="2393"/>
                      <a:pt x="2012" y="2430"/>
                    </a:cubicBezTo>
                    <a:cubicBezTo>
                      <a:pt x="1996" y="2430"/>
                      <a:pt x="1981" y="2429"/>
                      <a:pt x="1963" y="2429"/>
                    </a:cubicBezTo>
                    <a:cubicBezTo>
                      <a:pt x="1972" y="2417"/>
                      <a:pt x="1979" y="2403"/>
                      <a:pt x="1987" y="2393"/>
                    </a:cubicBezTo>
                    <a:cubicBezTo>
                      <a:pt x="2020" y="2353"/>
                      <a:pt x="2059" y="2308"/>
                      <a:pt x="2077" y="2251"/>
                    </a:cubicBezTo>
                    <a:cubicBezTo>
                      <a:pt x="2093" y="2198"/>
                      <a:pt x="2109" y="2122"/>
                      <a:pt x="2091" y="2053"/>
                    </a:cubicBezTo>
                    <a:cubicBezTo>
                      <a:pt x="2082" y="2016"/>
                      <a:pt x="2059" y="1983"/>
                      <a:pt x="2034" y="1957"/>
                    </a:cubicBezTo>
                    <a:cubicBezTo>
                      <a:pt x="2011" y="1935"/>
                      <a:pt x="1987" y="1916"/>
                      <a:pt x="1963" y="1898"/>
                    </a:cubicBezTo>
                    <a:cubicBezTo>
                      <a:pt x="1959" y="1894"/>
                      <a:pt x="1954" y="1892"/>
                      <a:pt x="1949" y="1888"/>
                    </a:cubicBezTo>
                    <a:cubicBezTo>
                      <a:pt x="1992" y="1864"/>
                      <a:pt x="2038" y="1853"/>
                      <a:pt x="2083" y="1853"/>
                    </a:cubicBezTo>
                    <a:close/>
                    <a:moveTo>
                      <a:pt x="208" y="2250"/>
                    </a:moveTo>
                    <a:lnTo>
                      <a:pt x="208" y="2250"/>
                    </a:lnTo>
                    <a:cubicBezTo>
                      <a:pt x="226" y="2276"/>
                      <a:pt x="240" y="2302"/>
                      <a:pt x="260" y="2326"/>
                    </a:cubicBezTo>
                    <a:cubicBezTo>
                      <a:pt x="308" y="2379"/>
                      <a:pt x="362" y="2418"/>
                      <a:pt x="419" y="2451"/>
                    </a:cubicBezTo>
                    <a:cubicBezTo>
                      <a:pt x="421" y="2470"/>
                      <a:pt x="427" y="2490"/>
                      <a:pt x="431" y="2506"/>
                    </a:cubicBezTo>
                    <a:cubicBezTo>
                      <a:pt x="428" y="2503"/>
                      <a:pt x="424" y="2502"/>
                      <a:pt x="421" y="2499"/>
                    </a:cubicBezTo>
                    <a:cubicBezTo>
                      <a:pt x="413" y="2477"/>
                      <a:pt x="405" y="2455"/>
                      <a:pt x="386" y="2437"/>
                    </a:cubicBezTo>
                    <a:cubicBezTo>
                      <a:pt x="368" y="2418"/>
                      <a:pt x="321" y="2407"/>
                      <a:pt x="303" y="2382"/>
                    </a:cubicBezTo>
                    <a:cubicBezTo>
                      <a:pt x="286" y="2362"/>
                      <a:pt x="266" y="2335"/>
                      <a:pt x="241" y="2308"/>
                    </a:cubicBezTo>
                    <a:cubicBezTo>
                      <a:pt x="227" y="2291"/>
                      <a:pt x="207" y="2271"/>
                      <a:pt x="208" y="2250"/>
                    </a:cubicBezTo>
                    <a:close/>
                    <a:moveTo>
                      <a:pt x="452" y="2469"/>
                    </a:moveTo>
                    <a:lnTo>
                      <a:pt x="452" y="2469"/>
                    </a:lnTo>
                    <a:cubicBezTo>
                      <a:pt x="458" y="2472"/>
                      <a:pt x="464" y="2476"/>
                      <a:pt x="471" y="2479"/>
                    </a:cubicBezTo>
                    <a:cubicBezTo>
                      <a:pt x="485" y="2554"/>
                      <a:pt x="503" y="2629"/>
                      <a:pt x="527" y="2704"/>
                    </a:cubicBezTo>
                    <a:cubicBezTo>
                      <a:pt x="518" y="2699"/>
                      <a:pt x="509" y="2695"/>
                      <a:pt x="507" y="2686"/>
                    </a:cubicBezTo>
                    <a:cubicBezTo>
                      <a:pt x="494" y="2666"/>
                      <a:pt x="496" y="2637"/>
                      <a:pt x="487" y="2615"/>
                    </a:cubicBezTo>
                    <a:cubicBezTo>
                      <a:pt x="479" y="2593"/>
                      <a:pt x="479" y="2568"/>
                      <a:pt x="472" y="2547"/>
                    </a:cubicBezTo>
                    <a:cubicBezTo>
                      <a:pt x="468" y="2540"/>
                      <a:pt x="461" y="2535"/>
                      <a:pt x="457" y="2531"/>
                    </a:cubicBezTo>
                    <a:cubicBezTo>
                      <a:pt x="458" y="2528"/>
                      <a:pt x="464" y="2528"/>
                      <a:pt x="461" y="2527"/>
                    </a:cubicBezTo>
                    <a:cubicBezTo>
                      <a:pt x="460" y="2506"/>
                      <a:pt x="454" y="2490"/>
                      <a:pt x="452" y="2469"/>
                    </a:cubicBezTo>
                    <a:close/>
                    <a:moveTo>
                      <a:pt x="1524" y="2897"/>
                    </a:moveTo>
                    <a:lnTo>
                      <a:pt x="1524" y="2897"/>
                    </a:lnTo>
                    <a:cubicBezTo>
                      <a:pt x="1639" y="2929"/>
                      <a:pt x="1756" y="2944"/>
                      <a:pt x="1873" y="2944"/>
                    </a:cubicBezTo>
                    <a:cubicBezTo>
                      <a:pt x="1883" y="2944"/>
                      <a:pt x="1892" y="2944"/>
                      <a:pt x="1902" y="2944"/>
                    </a:cubicBezTo>
                    <a:cubicBezTo>
                      <a:pt x="1928" y="2942"/>
                      <a:pt x="1956" y="2938"/>
                      <a:pt x="1985" y="2937"/>
                    </a:cubicBezTo>
                    <a:lnTo>
                      <a:pt x="1986" y="2938"/>
                    </a:lnTo>
                    <a:cubicBezTo>
                      <a:pt x="2027" y="2959"/>
                      <a:pt x="2069" y="3006"/>
                      <a:pt x="2113" y="3022"/>
                    </a:cubicBezTo>
                    <a:cubicBezTo>
                      <a:pt x="2129" y="3029"/>
                      <a:pt x="2143" y="3029"/>
                      <a:pt x="2158" y="3029"/>
                    </a:cubicBezTo>
                    <a:cubicBezTo>
                      <a:pt x="2147" y="3030"/>
                      <a:pt x="2135" y="3030"/>
                      <a:pt x="2124" y="3030"/>
                    </a:cubicBezTo>
                    <a:cubicBezTo>
                      <a:pt x="2022" y="3030"/>
                      <a:pt x="1911" y="3004"/>
                      <a:pt x="1795" y="2979"/>
                    </a:cubicBezTo>
                    <a:cubicBezTo>
                      <a:pt x="1700" y="2959"/>
                      <a:pt x="1610" y="2930"/>
                      <a:pt x="1524" y="2897"/>
                    </a:cubicBezTo>
                    <a:close/>
                    <a:moveTo>
                      <a:pt x="2808" y="3286"/>
                    </a:moveTo>
                    <a:cubicBezTo>
                      <a:pt x="2806" y="3289"/>
                      <a:pt x="2806" y="3293"/>
                      <a:pt x="2805" y="3295"/>
                    </a:cubicBezTo>
                    <a:cubicBezTo>
                      <a:pt x="2786" y="3317"/>
                      <a:pt x="2764" y="3335"/>
                      <a:pt x="2739" y="3350"/>
                    </a:cubicBezTo>
                    <a:cubicBezTo>
                      <a:pt x="2733" y="3353"/>
                      <a:pt x="2727" y="3354"/>
                      <a:pt x="2719" y="3354"/>
                    </a:cubicBezTo>
                    <a:cubicBezTo>
                      <a:pt x="2714" y="3354"/>
                      <a:pt x="2709" y="3354"/>
                      <a:pt x="2703" y="3352"/>
                    </a:cubicBezTo>
                    <a:cubicBezTo>
                      <a:pt x="2737" y="3332"/>
                      <a:pt x="2773" y="3308"/>
                      <a:pt x="2808" y="3286"/>
                    </a:cubicBezTo>
                    <a:close/>
                    <a:moveTo>
                      <a:pt x="1833" y="1"/>
                    </a:moveTo>
                    <a:cubicBezTo>
                      <a:pt x="1825" y="1"/>
                      <a:pt x="1817" y="1"/>
                      <a:pt x="1809" y="3"/>
                    </a:cubicBezTo>
                    <a:cubicBezTo>
                      <a:pt x="1767" y="10"/>
                      <a:pt x="1731" y="33"/>
                      <a:pt x="1694" y="55"/>
                    </a:cubicBezTo>
                    <a:cubicBezTo>
                      <a:pt x="1652" y="72"/>
                      <a:pt x="1609" y="92"/>
                      <a:pt x="1566" y="106"/>
                    </a:cubicBezTo>
                    <a:cubicBezTo>
                      <a:pt x="1526" y="120"/>
                      <a:pt x="1488" y="136"/>
                      <a:pt x="1451" y="157"/>
                    </a:cubicBezTo>
                    <a:cubicBezTo>
                      <a:pt x="1418" y="161"/>
                      <a:pt x="1383" y="165"/>
                      <a:pt x="1350" y="172"/>
                    </a:cubicBezTo>
                    <a:cubicBezTo>
                      <a:pt x="1171" y="208"/>
                      <a:pt x="1009" y="297"/>
                      <a:pt x="858" y="388"/>
                    </a:cubicBezTo>
                    <a:cubicBezTo>
                      <a:pt x="703" y="480"/>
                      <a:pt x="555" y="585"/>
                      <a:pt x="435" y="724"/>
                    </a:cubicBezTo>
                    <a:cubicBezTo>
                      <a:pt x="318" y="861"/>
                      <a:pt x="212" y="1013"/>
                      <a:pt x="145" y="1185"/>
                    </a:cubicBezTo>
                    <a:cubicBezTo>
                      <a:pt x="77" y="1357"/>
                      <a:pt x="62" y="1544"/>
                      <a:pt x="64" y="1730"/>
                    </a:cubicBezTo>
                    <a:cubicBezTo>
                      <a:pt x="66" y="1901"/>
                      <a:pt x="103" y="2084"/>
                      <a:pt x="201" y="2242"/>
                    </a:cubicBezTo>
                    <a:cubicBezTo>
                      <a:pt x="190" y="2246"/>
                      <a:pt x="185" y="2253"/>
                      <a:pt x="181" y="2260"/>
                    </a:cubicBezTo>
                    <a:cubicBezTo>
                      <a:pt x="153" y="2210"/>
                      <a:pt x="125" y="2159"/>
                      <a:pt x="101" y="2106"/>
                    </a:cubicBezTo>
                    <a:cubicBezTo>
                      <a:pt x="70" y="2046"/>
                      <a:pt x="33" y="1975"/>
                      <a:pt x="55" y="1909"/>
                    </a:cubicBezTo>
                    <a:cubicBezTo>
                      <a:pt x="56" y="1907"/>
                      <a:pt x="50" y="1907"/>
                      <a:pt x="45" y="1907"/>
                    </a:cubicBezTo>
                    <a:cubicBezTo>
                      <a:pt x="39" y="1907"/>
                      <a:pt x="33" y="1907"/>
                      <a:pt x="32" y="1909"/>
                    </a:cubicBezTo>
                    <a:cubicBezTo>
                      <a:pt x="0" y="1957"/>
                      <a:pt x="13" y="2004"/>
                      <a:pt x="28" y="2049"/>
                    </a:cubicBezTo>
                    <a:cubicBezTo>
                      <a:pt x="54" y="2119"/>
                      <a:pt x="108" y="2180"/>
                      <a:pt x="131" y="2245"/>
                    </a:cubicBezTo>
                    <a:cubicBezTo>
                      <a:pt x="154" y="2305"/>
                      <a:pt x="183" y="2363"/>
                      <a:pt x="218" y="2417"/>
                    </a:cubicBezTo>
                    <a:cubicBezTo>
                      <a:pt x="252" y="2476"/>
                      <a:pt x="282" y="2528"/>
                      <a:pt x="314" y="2582"/>
                    </a:cubicBezTo>
                    <a:lnTo>
                      <a:pt x="314" y="2583"/>
                    </a:lnTo>
                    <a:cubicBezTo>
                      <a:pt x="314" y="2589"/>
                      <a:pt x="311" y="2593"/>
                      <a:pt x="314" y="2597"/>
                    </a:cubicBezTo>
                    <a:cubicBezTo>
                      <a:pt x="321" y="2622"/>
                      <a:pt x="335" y="2642"/>
                      <a:pt x="342" y="2668"/>
                    </a:cubicBezTo>
                    <a:cubicBezTo>
                      <a:pt x="348" y="2706"/>
                      <a:pt x="355" y="2746"/>
                      <a:pt x="376" y="2776"/>
                    </a:cubicBezTo>
                    <a:cubicBezTo>
                      <a:pt x="390" y="2799"/>
                      <a:pt x="405" y="2821"/>
                      <a:pt x="420" y="2842"/>
                    </a:cubicBezTo>
                    <a:cubicBezTo>
                      <a:pt x="412" y="2857"/>
                      <a:pt x="399" y="2896"/>
                      <a:pt x="410" y="2916"/>
                    </a:cubicBezTo>
                    <a:cubicBezTo>
                      <a:pt x="424" y="2940"/>
                      <a:pt x="441" y="2960"/>
                      <a:pt x="457" y="2985"/>
                    </a:cubicBezTo>
                    <a:cubicBezTo>
                      <a:pt x="472" y="3007"/>
                      <a:pt x="511" y="3001"/>
                      <a:pt x="529" y="3021"/>
                    </a:cubicBezTo>
                    <a:cubicBezTo>
                      <a:pt x="545" y="3041"/>
                      <a:pt x="551" y="3081"/>
                      <a:pt x="570" y="3102"/>
                    </a:cubicBezTo>
                    <a:cubicBezTo>
                      <a:pt x="591" y="3121"/>
                      <a:pt x="614" y="3131"/>
                      <a:pt x="637" y="3149"/>
                    </a:cubicBezTo>
                    <a:cubicBezTo>
                      <a:pt x="658" y="3165"/>
                      <a:pt x="672" y="3197"/>
                      <a:pt x="695" y="3212"/>
                    </a:cubicBezTo>
                    <a:cubicBezTo>
                      <a:pt x="719" y="3226"/>
                      <a:pt x="750" y="3222"/>
                      <a:pt x="775" y="3234"/>
                    </a:cubicBezTo>
                    <a:lnTo>
                      <a:pt x="790" y="3240"/>
                    </a:lnTo>
                    <a:cubicBezTo>
                      <a:pt x="823" y="3284"/>
                      <a:pt x="845" y="3350"/>
                      <a:pt x="892" y="3383"/>
                    </a:cubicBezTo>
                    <a:cubicBezTo>
                      <a:pt x="943" y="3420"/>
                      <a:pt x="1001" y="3452"/>
                      <a:pt x="1057" y="3483"/>
                    </a:cubicBezTo>
                    <a:cubicBezTo>
                      <a:pt x="1115" y="3515"/>
                      <a:pt x="1187" y="3509"/>
                      <a:pt x="1246" y="3531"/>
                    </a:cubicBezTo>
                    <a:cubicBezTo>
                      <a:pt x="1305" y="3557"/>
                      <a:pt x="1363" y="3597"/>
                      <a:pt x="1427" y="3615"/>
                    </a:cubicBezTo>
                    <a:cubicBezTo>
                      <a:pt x="1491" y="3629"/>
                      <a:pt x="1555" y="3637"/>
                      <a:pt x="1621" y="3641"/>
                    </a:cubicBezTo>
                    <a:cubicBezTo>
                      <a:pt x="1686" y="3650"/>
                      <a:pt x="1752" y="3672"/>
                      <a:pt x="1820" y="3672"/>
                    </a:cubicBezTo>
                    <a:cubicBezTo>
                      <a:pt x="1886" y="3668"/>
                      <a:pt x="1950" y="3648"/>
                      <a:pt x="2015" y="3639"/>
                    </a:cubicBezTo>
                    <a:cubicBezTo>
                      <a:pt x="2081" y="3632"/>
                      <a:pt x="2143" y="3606"/>
                      <a:pt x="2206" y="3591"/>
                    </a:cubicBezTo>
                    <a:cubicBezTo>
                      <a:pt x="2270" y="3575"/>
                      <a:pt x="2344" y="3592"/>
                      <a:pt x="2407" y="3570"/>
                    </a:cubicBezTo>
                    <a:cubicBezTo>
                      <a:pt x="2483" y="3542"/>
                      <a:pt x="2537" y="3467"/>
                      <a:pt x="2600" y="3424"/>
                    </a:cubicBezTo>
                    <a:cubicBezTo>
                      <a:pt x="2606" y="3437"/>
                      <a:pt x="2616" y="3452"/>
                      <a:pt x="2619" y="3452"/>
                    </a:cubicBezTo>
                    <a:cubicBezTo>
                      <a:pt x="2619" y="3452"/>
                      <a:pt x="2619" y="3452"/>
                      <a:pt x="2619" y="3452"/>
                    </a:cubicBezTo>
                    <a:cubicBezTo>
                      <a:pt x="2637" y="3434"/>
                      <a:pt x="2648" y="3406"/>
                      <a:pt x="2676" y="3405"/>
                    </a:cubicBezTo>
                    <a:cubicBezTo>
                      <a:pt x="2676" y="3405"/>
                      <a:pt x="2677" y="3405"/>
                      <a:pt x="2678" y="3405"/>
                    </a:cubicBezTo>
                    <a:cubicBezTo>
                      <a:pt x="2706" y="3405"/>
                      <a:pt x="2745" y="3424"/>
                      <a:pt x="2777" y="3427"/>
                    </a:cubicBezTo>
                    <a:cubicBezTo>
                      <a:pt x="2810" y="3431"/>
                      <a:pt x="2856" y="3454"/>
                      <a:pt x="2889" y="3454"/>
                    </a:cubicBezTo>
                    <a:cubicBezTo>
                      <a:pt x="2922" y="3454"/>
                      <a:pt x="2938" y="3434"/>
                      <a:pt x="2965" y="3425"/>
                    </a:cubicBezTo>
                    <a:cubicBezTo>
                      <a:pt x="2992" y="3414"/>
                      <a:pt x="3006" y="3387"/>
                      <a:pt x="3032" y="3374"/>
                    </a:cubicBezTo>
                    <a:cubicBezTo>
                      <a:pt x="3058" y="3363"/>
                      <a:pt x="3097" y="3365"/>
                      <a:pt x="3121" y="3347"/>
                    </a:cubicBezTo>
                    <a:cubicBezTo>
                      <a:pt x="3145" y="3330"/>
                      <a:pt x="3183" y="3329"/>
                      <a:pt x="3204" y="3308"/>
                    </a:cubicBezTo>
                    <a:cubicBezTo>
                      <a:pt x="3226" y="3289"/>
                      <a:pt x="3221" y="3242"/>
                      <a:pt x="3240" y="3222"/>
                    </a:cubicBezTo>
                    <a:lnTo>
                      <a:pt x="3299" y="3158"/>
                    </a:lnTo>
                    <a:cubicBezTo>
                      <a:pt x="3317" y="3138"/>
                      <a:pt x="3350" y="3128"/>
                      <a:pt x="3369" y="3105"/>
                    </a:cubicBezTo>
                    <a:cubicBezTo>
                      <a:pt x="3390" y="3084"/>
                      <a:pt x="3417" y="3070"/>
                      <a:pt x="3437" y="3048"/>
                    </a:cubicBezTo>
                    <a:cubicBezTo>
                      <a:pt x="3454" y="3026"/>
                      <a:pt x="3479" y="3008"/>
                      <a:pt x="3496" y="2985"/>
                    </a:cubicBezTo>
                    <a:cubicBezTo>
                      <a:pt x="3514" y="2960"/>
                      <a:pt x="3512" y="2926"/>
                      <a:pt x="3533" y="2904"/>
                    </a:cubicBezTo>
                    <a:cubicBezTo>
                      <a:pt x="3551" y="2882"/>
                      <a:pt x="3582" y="2868"/>
                      <a:pt x="3603" y="2845"/>
                    </a:cubicBezTo>
                    <a:cubicBezTo>
                      <a:pt x="3622" y="2823"/>
                      <a:pt x="3649" y="2803"/>
                      <a:pt x="3666" y="2780"/>
                    </a:cubicBezTo>
                    <a:cubicBezTo>
                      <a:pt x="3686" y="2755"/>
                      <a:pt x="3679" y="2719"/>
                      <a:pt x="3691" y="2692"/>
                    </a:cubicBezTo>
                    <a:cubicBezTo>
                      <a:pt x="3705" y="2663"/>
                      <a:pt x="3720" y="2634"/>
                      <a:pt x="3721" y="2600"/>
                    </a:cubicBezTo>
                    <a:cubicBezTo>
                      <a:pt x="3723" y="2565"/>
                      <a:pt x="3699" y="2520"/>
                      <a:pt x="3698" y="2485"/>
                    </a:cubicBezTo>
                    <a:cubicBezTo>
                      <a:pt x="3695" y="2450"/>
                      <a:pt x="3693" y="2415"/>
                      <a:pt x="3683" y="2379"/>
                    </a:cubicBezTo>
                    <a:cubicBezTo>
                      <a:pt x="3676" y="2348"/>
                      <a:pt x="3657" y="2311"/>
                      <a:pt x="3693" y="2293"/>
                    </a:cubicBezTo>
                    <a:cubicBezTo>
                      <a:pt x="3694" y="2293"/>
                      <a:pt x="3675" y="2286"/>
                      <a:pt x="3670" y="2286"/>
                    </a:cubicBezTo>
                    <a:cubicBezTo>
                      <a:pt x="3670" y="2286"/>
                      <a:pt x="3669" y="2286"/>
                      <a:pt x="3669" y="2286"/>
                    </a:cubicBezTo>
                    <a:cubicBezTo>
                      <a:pt x="3631" y="2293"/>
                      <a:pt x="3632" y="2312"/>
                      <a:pt x="3635" y="2334"/>
                    </a:cubicBezTo>
                    <a:cubicBezTo>
                      <a:pt x="3640" y="2367"/>
                      <a:pt x="3668" y="2407"/>
                      <a:pt x="3661" y="2436"/>
                    </a:cubicBezTo>
                    <a:cubicBezTo>
                      <a:pt x="3655" y="2463"/>
                      <a:pt x="3658" y="2492"/>
                      <a:pt x="3654" y="2521"/>
                    </a:cubicBezTo>
                    <a:cubicBezTo>
                      <a:pt x="3651" y="2551"/>
                      <a:pt x="3646" y="2579"/>
                      <a:pt x="3635" y="2604"/>
                    </a:cubicBezTo>
                    <a:cubicBezTo>
                      <a:pt x="3624" y="2630"/>
                      <a:pt x="3569" y="2635"/>
                      <a:pt x="3551" y="2657"/>
                    </a:cubicBezTo>
                    <a:cubicBezTo>
                      <a:pt x="3534" y="2679"/>
                      <a:pt x="3523" y="2706"/>
                      <a:pt x="3501" y="2725"/>
                    </a:cubicBezTo>
                    <a:cubicBezTo>
                      <a:pt x="3479" y="2744"/>
                      <a:pt x="3461" y="2766"/>
                      <a:pt x="3435" y="2783"/>
                    </a:cubicBezTo>
                    <a:cubicBezTo>
                      <a:pt x="3412" y="2801"/>
                      <a:pt x="3415" y="2835"/>
                      <a:pt x="3390" y="2851"/>
                    </a:cubicBezTo>
                    <a:cubicBezTo>
                      <a:pt x="3378" y="2860"/>
                      <a:pt x="3357" y="2860"/>
                      <a:pt x="3336" y="2860"/>
                    </a:cubicBezTo>
                    <a:cubicBezTo>
                      <a:pt x="3315" y="2860"/>
                      <a:pt x="3294" y="2860"/>
                      <a:pt x="3284" y="2868"/>
                    </a:cubicBezTo>
                    <a:cubicBezTo>
                      <a:pt x="3262" y="2885"/>
                      <a:pt x="3247" y="2897"/>
                      <a:pt x="3226" y="2912"/>
                    </a:cubicBezTo>
                    <a:cubicBezTo>
                      <a:pt x="3207" y="2926"/>
                      <a:pt x="3215" y="2964"/>
                      <a:pt x="3194" y="2978"/>
                    </a:cubicBezTo>
                    <a:cubicBezTo>
                      <a:pt x="3181" y="2986"/>
                      <a:pt x="3163" y="2989"/>
                      <a:pt x="3143" y="2995"/>
                    </a:cubicBezTo>
                    <a:cubicBezTo>
                      <a:pt x="3137" y="2990"/>
                      <a:pt x="3130" y="2987"/>
                      <a:pt x="3127" y="2987"/>
                    </a:cubicBezTo>
                    <a:cubicBezTo>
                      <a:pt x="3125" y="2987"/>
                      <a:pt x="3125" y="2987"/>
                      <a:pt x="3124" y="2988"/>
                    </a:cubicBezTo>
                    <a:cubicBezTo>
                      <a:pt x="3116" y="2999"/>
                      <a:pt x="3109" y="3008"/>
                      <a:pt x="3101" y="3021"/>
                    </a:cubicBezTo>
                    <a:cubicBezTo>
                      <a:pt x="3090" y="3030"/>
                      <a:pt x="3080" y="3043"/>
                      <a:pt x="3066" y="3051"/>
                    </a:cubicBezTo>
                    <a:cubicBezTo>
                      <a:pt x="3047" y="3065"/>
                      <a:pt x="3015" y="3068"/>
                      <a:pt x="2998" y="3081"/>
                    </a:cubicBezTo>
                    <a:cubicBezTo>
                      <a:pt x="2978" y="3095"/>
                      <a:pt x="2974" y="3124"/>
                      <a:pt x="2958" y="3138"/>
                    </a:cubicBezTo>
                    <a:cubicBezTo>
                      <a:pt x="2951" y="3143"/>
                      <a:pt x="2944" y="3151"/>
                      <a:pt x="2938" y="3160"/>
                    </a:cubicBezTo>
                    <a:cubicBezTo>
                      <a:pt x="2890" y="3178"/>
                      <a:pt x="2837" y="3189"/>
                      <a:pt x="2793" y="3207"/>
                    </a:cubicBezTo>
                    <a:cubicBezTo>
                      <a:pt x="2747" y="3219"/>
                      <a:pt x="2702" y="3222"/>
                      <a:pt x="2655" y="3227"/>
                    </a:cubicBezTo>
                    <a:cubicBezTo>
                      <a:pt x="2702" y="3205"/>
                      <a:pt x="2747" y="3182"/>
                      <a:pt x="2788" y="3147"/>
                    </a:cubicBezTo>
                    <a:cubicBezTo>
                      <a:pt x="2812" y="3129"/>
                      <a:pt x="2830" y="3109"/>
                      <a:pt x="2849" y="3085"/>
                    </a:cubicBezTo>
                    <a:cubicBezTo>
                      <a:pt x="2868" y="3077"/>
                      <a:pt x="2887" y="3069"/>
                      <a:pt x="2904" y="3058"/>
                    </a:cubicBezTo>
                    <a:cubicBezTo>
                      <a:pt x="2956" y="3028"/>
                      <a:pt x="3007" y="2995"/>
                      <a:pt x="3057" y="2959"/>
                    </a:cubicBezTo>
                    <a:cubicBezTo>
                      <a:pt x="3104" y="2919"/>
                      <a:pt x="3137" y="2865"/>
                      <a:pt x="3183" y="2824"/>
                    </a:cubicBezTo>
                    <a:cubicBezTo>
                      <a:pt x="3229" y="2785"/>
                      <a:pt x="3284" y="2751"/>
                      <a:pt x="3329" y="2706"/>
                    </a:cubicBezTo>
                    <a:cubicBezTo>
                      <a:pt x="3372" y="2662"/>
                      <a:pt x="3420" y="2616"/>
                      <a:pt x="3459" y="2562"/>
                    </a:cubicBezTo>
                    <a:cubicBezTo>
                      <a:pt x="3493" y="2512"/>
                      <a:pt x="3507" y="2448"/>
                      <a:pt x="3529" y="2390"/>
                    </a:cubicBezTo>
                    <a:cubicBezTo>
                      <a:pt x="3558" y="2353"/>
                      <a:pt x="3591" y="2318"/>
                      <a:pt x="3613" y="2273"/>
                    </a:cubicBezTo>
                    <a:cubicBezTo>
                      <a:pt x="3639" y="2228"/>
                      <a:pt x="3635" y="2170"/>
                      <a:pt x="3653" y="2121"/>
                    </a:cubicBezTo>
                    <a:cubicBezTo>
                      <a:pt x="3668" y="2066"/>
                      <a:pt x="3686" y="2009"/>
                      <a:pt x="3682" y="1950"/>
                    </a:cubicBezTo>
                    <a:cubicBezTo>
                      <a:pt x="3679" y="1892"/>
                      <a:pt x="3646" y="1832"/>
                      <a:pt x="3632" y="1777"/>
                    </a:cubicBezTo>
                    <a:cubicBezTo>
                      <a:pt x="3624" y="1735"/>
                      <a:pt x="3610" y="1698"/>
                      <a:pt x="3592" y="1660"/>
                    </a:cubicBezTo>
                    <a:cubicBezTo>
                      <a:pt x="3610" y="1585"/>
                      <a:pt x="3625" y="1510"/>
                      <a:pt x="3627" y="1433"/>
                    </a:cubicBezTo>
                    <a:cubicBezTo>
                      <a:pt x="3628" y="1342"/>
                      <a:pt x="3596" y="1255"/>
                      <a:pt x="3577" y="1171"/>
                    </a:cubicBezTo>
                    <a:cubicBezTo>
                      <a:pt x="3556" y="1076"/>
                      <a:pt x="3527" y="983"/>
                      <a:pt x="3479" y="897"/>
                    </a:cubicBezTo>
                    <a:cubicBezTo>
                      <a:pt x="3427" y="813"/>
                      <a:pt x="3350" y="750"/>
                      <a:pt x="3284" y="683"/>
                    </a:cubicBezTo>
                    <a:cubicBezTo>
                      <a:pt x="3233" y="628"/>
                      <a:pt x="3174" y="579"/>
                      <a:pt x="3115" y="538"/>
                    </a:cubicBezTo>
                    <a:cubicBezTo>
                      <a:pt x="3082" y="494"/>
                      <a:pt x="3046" y="450"/>
                      <a:pt x="3009" y="409"/>
                    </a:cubicBezTo>
                    <a:cubicBezTo>
                      <a:pt x="2967" y="365"/>
                      <a:pt x="2903" y="350"/>
                      <a:pt x="2856" y="312"/>
                    </a:cubicBezTo>
                    <a:cubicBezTo>
                      <a:pt x="2812" y="274"/>
                      <a:pt x="2773" y="216"/>
                      <a:pt x="2720" y="186"/>
                    </a:cubicBezTo>
                    <a:cubicBezTo>
                      <a:pt x="2667" y="153"/>
                      <a:pt x="2607" y="133"/>
                      <a:pt x="2550" y="109"/>
                    </a:cubicBezTo>
                    <a:cubicBezTo>
                      <a:pt x="2491" y="85"/>
                      <a:pt x="2437" y="47"/>
                      <a:pt x="2376" y="33"/>
                    </a:cubicBezTo>
                    <a:cubicBezTo>
                      <a:pt x="2314" y="16"/>
                      <a:pt x="2249" y="23"/>
                      <a:pt x="2187" y="19"/>
                    </a:cubicBezTo>
                    <a:cubicBezTo>
                      <a:pt x="2172" y="18"/>
                      <a:pt x="2157" y="17"/>
                      <a:pt x="2143" y="17"/>
                    </a:cubicBezTo>
                    <a:cubicBezTo>
                      <a:pt x="2095" y="17"/>
                      <a:pt x="2047" y="23"/>
                      <a:pt x="2000" y="23"/>
                    </a:cubicBezTo>
                    <a:cubicBezTo>
                      <a:pt x="1997" y="23"/>
                      <a:pt x="1995" y="24"/>
                      <a:pt x="1992" y="24"/>
                    </a:cubicBezTo>
                    <a:cubicBezTo>
                      <a:pt x="1941" y="24"/>
                      <a:pt x="1886" y="1"/>
                      <a:pt x="1833"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29"/>
              <p:cNvSpPr/>
              <p:nvPr/>
            </p:nvSpPr>
            <p:spPr>
              <a:xfrm>
                <a:off x="1717900" y="4177200"/>
                <a:ext cx="93225" cy="92075"/>
              </a:xfrm>
              <a:custGeom>
                <a:rect b="b" l="l" r="r" t="t"/>
                <a:pathLst>
                  <a:path extrusionOk="0" h="3683" w="3729">
                    <a:moveTo>
                      <a:pt x="1006" y="319"/>
                    </a:moveTo>
                    <a:cubicBezTo>
                      <a:pt x="1010" y="319"/>
                      <a:pt x="1014" y="319"/>
                      <a:pt x="1019" y="319"/>
                    </a:cubicBezTo>
                    <a:cubicBezTo>
                      <a:pt x="985" y="343"/>
                      <a:pt x="949" y="365"/>
                      <a:pt x="914" y="387"/>
                    </a:cubicBezTo>
                    <a:cubicBezTo>
                      <a:pt x="916" y="384"/>
                      <a:pt x="916" y="380"/>
                      <a:pt x="918" y="379"/>
                    </a:cubicBezTo>
                    <a:cubicBezTo>
                      <a:pt x="936" y="357"/>
                      <a:pt x="960" y="339"/>
                      <a:pt x="983" y="324"/>
                    </a:cubicBezTo>
                    <a:cubicBezTo>
                      <a:pt x="990" y="320"/>
                      <a:pt x="998" y="319"/>
                      <a:pt x="1006" y="319"/>
                    </a:cubicBezTo>
                    <a:close/>
                    <a:moveTo>
                      <a:pt x="1598" y="642"/>
                    </a:moveTo>
                    <a:cubicBezTo>
                      <a:pt x="1701" y="642"/>
                      <a:pt x="1812" y="669"/>
                      <a:pt x="1927" y="694"/>
                    </a:cubicBezTo>
                    <a:cubicBezTo>
                      <a:pt x="2022" y="714"/>
                      <a:pt x="2112" y="743"/>
                      <a:pt x="2200" y="776"/>
                    </a:cubicBezTo>
                    <a:cubicBezTo>
                      <a:pt x="2084" y="745"/>
                      <a:pt x="1966" y="729"/>
                      <a:pt x="1850" y="729"/>
                    </a:cubicBezTo>
                    <a:cubicBezTo>
                      <a:pt x="1840" y="729"/>
                      <a:pt x="1831" y="729"/>
                      <a:pt x="1821" y="730"/>
                    </a:cubicBezTo>
                    <a:cubicBezTo>
                      <a:pt x="1794" y="731"/>
                      <a:pt x="1766" y="735"/>
                      <a:pt x="1739" y="736"/>
                    </a:cubicBezTo>
                    <a:cubicBezTo>
                      <a:pt x="1737" y="736"/>
                      <a:pt x="1737" y="735"/>
                      <a:pt x="1737" y="735"/>
                    </a:cubicBezTo>
                    <a:cubicBezTo>
                      <a:pt x="1696" y="714"/>
                      <a:pt x="1655" y="668"/>
                      <a:pt x="1609" y="650"/>
                    </a:cubicBezTo>
                    <a:cubicBezTo>
                      <a:pt x="1594" y="643"/>
                      <a:pt x="1580" y="643"/>
                      <a:pt x="1565" y="643"/>
                    </a:cubicBezTo>
                    <a:cubicBezTo>
                      <a:pt x="1576" y="642"/>
                      <a:pt x="1587" y="642"/>
                      <a:pt x="1598" y="642"/>
                    </a:cubicBezTo>
                    <a:close/>
                    <a:moveTo>
                      <a:pt x="3196" y="969"/>
                    </a:moveTo>
                    <a:lnTo>
                      <a:pt x="3196" y="969"/>
                    </a:lnTo>
                    <a:cubicBezTo>
                      <a:pt x="3204" y="976"/>
                      <a:pt x="3211" y="979"/>
                      <a:pt x="3217" y="986"/>
                    </a:cubicBezTo>
                    <a:cubicBezTo>
                      <a:pt x="3228" y="1006"/>
                      <a:pt x="3226" y="1036"/>
                      <a:pt x="3235" y="1059"/>
                    </a:cubicBezTo>
                    <a:cubicBezTo>
                      <a:pt x="3244" y="1081"/>
                      <a:pt x="3244" y="1105"/>
                      <a:pt x="3251" y="1126"/>
                    </a:cubicBezTo>
                    <a:cubicBezTo>
                      <a:pt x="3254" y="1133"/>
                      <a:pt x="3261" y="1137"/>
                      <a:pt x="3266" y="1142"/>
                    </a:cubicBezTo>
                    <a:cubicBezTo>
                      <a:pt x="3265" y="1144"/>
                      <a:pt x="3259" y="1144"/>
                      <a:pt x="3261" y="1147"/>
                    </a:cubicBezTo>
                    <a:cubicBezTo>
                      <a:pt x="3262" y="1167"/>
                      <a:pt x="3268" y="1184"/>
                      <a:pt x="3272" y="1204"/>
                    </a:cubicBezTo>
                    <a:cubicBezTo>
                      <a:pt x="3265" y="1202"/>
                      <a:pt x="3259" y="1198"/>
                      <a:pt x="3253" y="1195"/>
                    </a:cubicBezTo>
                    <a:cubicBezTo>
                      <a:pt x="3239" y="1119"/>
                      <a:pt x="3219" y="1045"/>
                      <a:pt x="3196" y="969"/>
                    </a:cubicBezTo>
                    <a:close/>
                    <a:moveTo>
                      <a:pt x="2588" y="1287"/>
                    </a:moveTo>
                    <a:lnTo>
                      <a:pt x="2588" y="1287"/>
                    </a:lnTo>
                    <a:cubicBezTo>
                      <a:pt x="2604" y="1301"/>
                      <a:pt x="2618" y="1316"/>
                      <a:pt x="2632" y="1332"/>
                    </a:cubicBezTo>
                    <a:cubicBezTo>
                      <a:pt x="2619" y="1323"/>
                      <a:pt x="2608" y="1313"/>
                      <a:pt x="2599" y="1302"/>
                    </a:cubicBezTo>
                    <a:lnTo>
                      <a:pt x="2588" y="1287"/>
                    </a:lnTo>
                    <a:close/>
                    <a:moveTo>
                      <a:pt x="3292" y="1167"/>
                    </a:moveTo>
                    <a:cubicBezTo>
                      <a:pt x="3294" y="1170"/>
                      <a:pt x="3297" y="1171"/>
                      <a:pt x="3299" y="1174"/>
                    </a:cubicBezTo>
                    <a:cubicBezTo>
                      <a:pt x="3309" y="1196"/>
                      <a:pt x="3317" y="1217"/>
                      <a:pt x="3336" y="1236"/>
                    </a:cubicBezTo>
                    <a:cubicBezTo>
                      <a:pt x="3356" y="1254"/>
                      <a:pt x="3403" y="1266"/>
                      <a:pt x="3419" y="1291"/>
                    </a:cubicBezTo>
                    <a:cubicBezTo>
                      <a:pt x="3437" y="1312"/>
                      <a:pt x="3458" y="1337"/>
                      <a:pt x="3481" y="1364"/>
                    </a:cubicBezTo>
                    <a:cubicBezTo>
                      <a:pt x="3495" y="1382"/>
                      <a:pt x="3515" y="1403"/>
                      <a:pt x="3514" y="1423"/>
                    </a:cubicBezTo>
                    <a:cubicBezTo>
                      <a:pt x="3496" y="1397"/>
                      <a:pt x="3482" y="1371"/>
                      <a:pt x="3462" y="1348"/>
                    </a:cubicBezTo>
                    <a:cubicBezTo>
                      <a:pt x="3414" y="1294"/>
                      <a:pt x="3361" y="1254"/>
                      <a:pt x="3303" y="1222"/>
                    </a:cubicBezTo>
                    <a:cubicBezTo>
                      <a:pt x="3301" y="1203"/>
                      <a:pt x="3295" y="1184"/>
                      <a:pt x="3292" y="1167"/>
                    </a:cubicBezTo>
                    <a:close/>
                    <a:moveTo>
                      <a:pt x="1119" y="1257"/>
                    </a:moveTo>
                    <a:cubicBezTo>
                      <a:pt x="1118" y="1258"/>
                      <a:pt x="1115" y="1259"/>
                      <a:pt x="1114" y="1259"/>
                    </a:cubicBezTo>
                    <a:cubicBezTo>
                      <a:pt x="1060" y="1309"/>
                      <a:pt x="1012" y="1370"/>
                      <a:pt x="972" y="1436"/>
                    </a:cubicBezTo>
                    <a:cubicBezTo>
                      <a:pt x="974" y="1397"/>
                      <a:pt x="978" y="1361"/>
                      <a:pt x="985" y="1323"/>
                    </a:cubicBezTo>
                    <a:cubicBezTo>
                      <a:pt x="1005" y="1309"/>
                      <a:pt x="1026" y="1298"/>
                      <a:pt x="1049" y="1286"/>
                    </a:cubicBezTo>
                    <a:cubicBezTo>
                      <a:pt x="1067" y="1277"/>
                      <a:pt x="1086" y="1270"/>
                      <a:pt x="1107" y="1261"/>
                    </a:cubicBezTo>
                    <a:cubicBezTo>
                      <a:pt x="1110" y="1259"/>
                      <a:pt x="1115" y="1258"/>
                      <a:pt x="1119" y="1257"/>
                    </a:cubicBezTo>
                    <a:close/>
                    <a:moveTo>
                      <a:pt x="3266" y="1281"/>
                    </a:moveTo>
                    <a:lnTo>
                      <a:pt x="3266" y="1281"/>
                    </a:lnTo>
                    <a:cubicBezTo>
                      <a:pt x="3273" y="1287"/>
                      <a:pt x="3280" y="1291"/>
                      <a:pt x="3286" y="1295"/>
                    </a:cubicBezTo>
                    <a:cubicBezTo>
                      <a:pt x="3297" y="1356"/>
                      <a:pt x="3308" y="1422"/>
                      <a:pt x="3320" y="1484"/>
                    </a:cubicBezTo>
                    <a:cubicBezTo>
                      <a:pt x="3310" y="1449"/>
                      <a:pt x="3297" y="1415"/>
                      <a:pt x="3280" y="1383"/>
                    </a:cubicBezTo>
                    <a:cubicBezTo>
                      <a:pt x="3276" y="1349"/>
                      <a:pt x="3272" y="1314"/>
                      <a:pt x="3266" y="1281"/>
                    </a:cubicBezTo>
                    <a:close/>
                    <a:moveTo>
                      <a:pt x="2655" y="1357"/>
                    </a:moveTo>
                    <a:cubicBezTo>
                      <a:pt x="2687" y="1392"/>
                      <a:pt x="2714" y="1430"/>
                      <a:pt x="2735" y="1471"/>
                    </a:cubicBezTo>
                    <a:lnTo>
                      <a:pt x="2735" y="1492"/>
                    </a:lnTo>
                    <a:cubicBezTo>
                      <a:pt x="2731" y="1522"/>
                      <a:pt x="2719" y="1564"/>
                      <a:pt x="2697" y="1605"/>
                    </a:cubicBezTo>
                    <a:cubicBezTo>
                      <a:pt x="2694" y="1522"/>
                      <a:pt x="2673" y="1440"/>
                      <a:pt x="2632" y="1368"/>
                    </a:cubicBezTo>
                    <a:cubicBezTo>
                      <a:pt x="2640" y="1364"/>
                      <a:pt x="2647" y="1361"/>
                      <a:pt x="2655" y="1357"/>
                    </a:cubicBezTo>
                    <a:close/>
                    <a:moveTo>
                      <a:pt x="1720" y="1244"/>
                    </a:moveTo>
                    <a:cubicBezTo>
                      <a:pt x="1732" y="1244"/>
                      <a:pt x="1745" y="1246"/>
                      <a:pt x="1759" y="1246"/>
                    </a:cubicBezTo>
                    <a:cubicBezTo>
                      <a:pt x="1752" y="1258"/>
                      <a:pt x="1744" y="1272"/>
                      <a:pt x="1735" y="1281"/>
                    </a:cubicBezTo>
                    <a:cubicBezTo>
                      <a:pt x="1703" y="1321"/>
                      <a:pt x="1663" y="1367"/>
                      <a:pt x="1645" y="1423"/>
                    </a:cubicBezTo>
                    <a:cubicBezTo>
                      <a:pt x="1629" y="1477"/>
                      <a:pt x="1615" y="1553"/>
                      <a:pt x="1631" y="1621"/>
                    </a:cubicBezTo>
                    <a:cubicBezTo>
                      <a:pt x="1641" y="1659"/>
                      <a:pt x="1663" y="1692"/>
                      <a:pt x="1689" y="1718"/>
                    </a:cubicBezTo>
                    <a:cubicBezTo>
                      <a:pt x="1711" y="1740"/>
                      <a:pt x="1735" y="1759"/>
                      <a:pt x="1759" y="1777"/>
                    </a:cubicBezTo>
                    <a:cubicBezTo>
                      <a:pt x="1765" y="1781"/>
                      <a:pt x="1768" y="1782"/>
                      <a:pt x="1773" y="1787"/>
                    </a:cubicBezTo>
                    <a:cubicBezTo>
                      <a:pt x="1730" y="1811"/>
                      <a:pt x="1684" y="1821"/>
                      <a:pt x="1639" y="1821"/>
                    </a:cubicBezTo>
                    <a:cubicBezTo>
                      <a:pt x="1601" y="1821"/>
                      <a:pt x="1563" y="1814"/>
                      <a:pt x="1531" y="1800"/>
                    </a:cubicBezTo>
                    <a:cubicBezTo>
                      <a:pt x="1510" y="1755"/>
                      <a:pt x="1498" y="1708"/>
                      <a:pt x="1494" y="1664"/>
                    </a:cubicBezTo>
                    <a:cubicBezTo>
                      <a:pt x="1483" y="1575"/>
                      <a:pt x="1517" y="1480"/>
                      <a:pt x="1560" y="1401"/>
                    </a:cubicBezTo>
                    <a:cubicBezTo>
                      <a:pt x="1596" y="1334"/>
                      <a:pt x="1651" y="1281"/>
                      <a:pt x="1711" y="1244"/>
                    </a:cubicBezTo>
                    <a:cubicBezTo>
                      <a:pt x="1714" y="1244"/>
                      <a:pt x="1717" y="1244"/>
                      <a:pt x="1720" y="1244"/>
                    </a:cubicBezTo>
                    <a:close/>
                    <a:moveTo>
                      <a:pt x="157" y="1639"/>
                    </a:moveTo>
                    <a:cubicBezTo>
                      <a:pt x="166" y="1671"/>
                      <a:pt x="175" y="1701"/>
                      <a:pt x="182" y="1731"/>
                    </a:cubicBezTo>
                    <a:cubicBezTo>
                      <a:pt x="186" y="1759"/>
                      <a:pt x="197" y="1787"/>
                      <a:pt x="207" y="1811"/>
                    </a:cubicBezTo>
                    <a:cubicBezTo>
                      <a:pt x="185" y="1862"/>
                      <a:pt x="164" y="1913"/>
                      <a:pt x="149" y="1968"/>
                    </a:cubicBezTo>
                    <a:cubicBezTo>
                      <a:pt x="149" y="1967"/>
                      <a:pt x="148" y="1965"/>
                      <a:pt x="148" y="1965"/>
                    </a:cubicBezTo>
                    <a:cubicBezTo>
                      <a:pt x="142" y="1919"/>
                      <a:pt x="130" y="1872"/>
                      <a:pt x="129" y="1824"/>
                    </a:cubicBezTo>
                    <a:cubicBezTo>
                      <a:pt x="123" y="1776"/>
                      <a:pt x="129" y="1727"/>
                      <a:pt x="135" y="1681"/>
                    </a:cubicBezTo>
                    <a:cubicBezTo>
                      <a:pt x="138" y="1665"/>
                      <a:pt x="148" y="1652"/>
                      <a:pt x="157" y="1639"/>
                    </a:cubicBezTo>
                    <a:close/>
                    <a:moveTo>
                      <a:pt x="3075" y="1782"/>
                    </a:moveTo>
                    <a:cubicBezTo>
                      <a:pt x="3079" y="1859"/>
                      <a:pt x="3075" y="1935"/>
                      <a:pt x="3065" y="2008"/>
                    </a:cubicBezTo>
                    <a:cubicBezTo>
                      <a:pt x="3065" y="1987"/>
                      <a:pt x="3067" y="1967"/>
                      <a:pt x="3067" y="1948"/>
                    </a:cubicBezTo>
                    <a:cubicBezTo>
                      <a:pt x="3067" y="1908"/>
                      <a:pt x="3063" y="1869"/>
                      <a:pt x="3058" y="1829"/>
                    </a:cubicBezTo>
                    <a:cubicBezTo>
                      <a:pt x="3065" y="1811"/>
                      <a:pt x="3069" y="1796"/>
                      <a:pt x="3075" y="1782"/>
                    </a:cubicBezTo>
                    <a:close/>
                    <a:moveTo>
                      <a:pt x="2399" y="1831"/>
                    </a:moveTo>
                    <a:cubicBezTo>
                      <a:pt x="2398" y="1835"/>
                      <a:pt x="2398" y="1839"/>
                      <a:pt x="2395" y="1843"/>
                    </a:cubicBezTo>
                    <a:cubicBezTo>
                      <a:pt x="2394" y="1846"/>
                      <a:pt x="2392" y="1850"/>
                      <a:pt x="2388" y="1853"/>
                    </a:cubicBezTo>
                    <a:cubicBezTo>
                      <a:pt x="2337" y="1935"/>
                      <a:pt x="2253" y="1974"/>
                      <a:pt x="2167" y="2001"/>
                    </a:cubicBezTo>
                    <a:cubicBezTo>
                      <a:pt x="2153" y="2008"/>
                      <a:pt x="2138" y="2012"/>
                      <a:pt x="2123" y="2018"/>
                    </a:cubicBezTo>
                    <a:lnTo>
                      <a:pt x="2123" y="2007"/>
                    </a:lnTo>
                    <a:cubicBezTo>
                      <a:pt x="2196" y="1983"/>
                      <a:pt x="2264" y="1948"/>
                      <a:pt x="2319" y="1899"/>
                    </a:cubicBezTo>
                    <a:cubicBezTo>
                      <a:pt x="2343" y="1881"/>
                      <a:pt x="2363" y="1859"/>
                      <a:pt x="2381" y="1836"/>
                    </a:cubicBezTo>
                    <a:cubicBezTo>
                      <a:pt x="2387" y="1833"/>
                      <a:pt x="2394" y="1832"/>
                      <a:pt x="2399" y="1831"/>
                    </a:cubicBezTo>
                    <a:close/>
                    <a:moveTo>
                      <a:pt x="2409" y="1621"/>
                    </a:moveTo>
                    <a:cubicBezTo>
                      <a:pt x="2409" y="1623"/>
                      <a:pt x="2409" y="1624"/>
                      <a:pt x="2412" y="1626"/>
                    </a:cubicBezTo>
                    <a:cubicBezTo>
                      <a:pt x="2395" y="1700"/>
                      <a:pt x="2365" y="1766"/>
                      <a:pt x="2322" y="1815"/>
                    </a:cubicBezTo>
                    <a:cubicBezTo>
                      <a:pt x="2278" y="1825"/>
                      <a:pt x="2231" y="1833"/>
                      <a:pt x="2186" y="1833"/>
                    </a:cubicBezTo>
                    <a:cubicBezTo>
                      <a:pt x="2151" y="1833"/>
                      <a:pt x="2117" y="1828"/>
                      <a:pt x="2085" y="1815"/>
                    </a:cubicBezTo>
                    <a:cubicBezTo>
                      <a:pt x="2085" y="1815"/>
                      <a:pt x="2085" y="1815"/>
                      <a:pt x="2085" y="1815"/>
                    </a:cubicBezTo>
                    <a:cubicBezTo>
                      <a:pt x="2082" y="1815"/>
                      <a:pt x="2077" y="1836"/>
                      <a:pt x="2081" y="1839"/>
                    </a:cubicBezTo>
                    <a:cubicBezTo>
                      <a:pt x="2120" y="1865"/>
                      <a:pt x="2161" y="1872"/>
                      <a:pt x="2204" y="1872"/>
                    </a:cubicBezTo>
                    <a:cubicBezTo>
                      <a:pt x="2223" y="1872"/>
                      <a:pt x="2242" y="1871"/>
                      <a:pt x="2262" y="1869"/>
                    </a:cubicBezTo>
                    <a:lnTo>
                      <a:pt x="2262" y="1869"/>
                    </a:lnTo>
                    <a:cubicBezTo>
                      <a:pt x="2222" y="1899"/>
                      <a:pt x="2179" y="1924"/>
                      <a:pt x="2127" y="1941"/>
                    </a:cubicBezTo>
                    <a:cubicBezTo>
                      <a:pt x="2130" y="1919"/>
                      <a:pt x="2130" y="1894"/>
                      <a:pt x="2134" y="1873"/>
                    </a:cubicBezTo>
                    <a:cubicBezTo>
                      <a:pt x="2135" y="1869"/>
                      <a:pt x="2127" y="1866"/>
                      <a:pt x="2120" y="1866"/>
                    </a:cubicBezTo>
                    <a:cubicBezTo>
                      <a:pt x="2115" y="1866"/>
                      <a:pt x="2111" y="1868"/>
                      <a:pt x="2110" y="1870"/>
                    </a:cubicBezTo>
                    <a:cubicBezTo>
                      <a:pt x="2102" y="1898"/>
                      <a:pt x="2096" y="1927"/>
                      <a:pt x="2091" y="1954"/>
                    </a:cubicBezTo>
                    <a:cubicBezTo>
                      <a:pt x="2046" y="1966"/>
                      <a:pt x="2000" y="1972"/>
                      <a:pt x="1954" y="1972"/>
                    </a:cubicBezTo>
                    <a:cubicBezTo>
                      <a:pt x="1889" y="1972"/>
                      <a:pt x="1825" y="1960"/>
                      <a:pt x="1768" y="1934"/>
                    </a:cubicBezTo>
                    <a:cubicBezTo>
                      <a:pt x="1766" y="1933"/>
                      <a:pt x="1764" y="1933"/>
                      <a:pt x="1762" y="1933"/>
                    </a:cubicBezTo>
                    <a:cubicBezTo>
                      <a:pt x="1742" y="1933"/>
                      <a:pt x="1722" y="1968"/>
                      <a:pt x="1744" y="1981"/>
                    </a:cubicBezTo>
                    <a:cubicBezTo>
                      <a:pt x="1810" y="2018"/>
                      <a:pt x="1886" y="2035"/>
                      <a:pt x="1963" y="2035"/>
                    </a:cubicBezTo>
                    <a:cubicBezTo>
                      <a:pt x="2003" y="2035"/>
                      <a:pt x="2044" y="2030"/>
                      <a:pt x="2084" y="2022"/>
                    </a:cubicBezTo>
                    <a:lnTo>
                      <a:pt x="2084" y="2037"/>
                    </a:lnTo>
                    <a:cubicBezTo>
                      <a:pt x="2040" y="2052"/>
                      <a:pt x="1992" y="2063"/>
                      <a:pt x="1942" y="2063"/>
                    </a:cubicBezTo>
                    <a:cubicBezTo>
                      <a:pt x="1922" y="2063"/>
                      <a:pt x="1900" y="2061"/>
                      <a:pt x="1879" y="2056"/>
                    </a:cubicBezTo>
                    <a:cubicBezTo>
                      <a:pt x="1780" y="2034"/>
                      <a:pt x="1684" y="1987"/>
                      <a:pt x="1611" y="1920"/>
                    </a:cubicBezTo>
                    <a:cubicBezTo>
                      <a:pt x="1600" y="1909"/>
                      <a:pt x="1590" y="1897"/>
                      <a:pt x="1580" y="1886"/>
                    </a:cubicBezTo>
                    <a:lnTo>
                      <a:pt x="1580" y="1886"/>
                    </a:lnTo>
                    <a:cubicBezTo>
                      <a:pt x="1600" y="1889"/>
                      <a:pt x="1620" y="1891"/>
                      <a:pt x="1640" y="1891"/>
                    </a:cubicBezTo>
                    <a:cubicBezTo>
                      <a:pt x="1703" y="1891"/>
                      <a:pt x="1769" y="1872"/>
                      <a:pt x="1824" y="1825"/>
                    </a:cubicBezTo>
                    <a:cubicBezTo>
                      <a:pt x="1862" y="1842"/>
                      <a:pt x="1901" y="1853"/>
                      <a:pt x="1941" y="1853"/>
                    </a:cubicBezTo>
                    <a:cubicBezTo>
                      <a:pt x="1949" y="1853"/>
                      <a:pt x="1957" y="1852"/>
                      <a:pt x="1966" y="1851"/>
                    </a:cubicBezTo>
                    <a:cubicBezTo>
                      <a:pt x="2025" y="1844"/>
                      <a:pt x="2069" y="1809"/>
                      <a:pt x="2105" y="1777"/>
                    </a:cubicBezTo>
                    <a:cubicBezTo>
                      <a:pt x="2111" y="1778"/>
                      <a:pt x="2117" y="1778"/>
                      <a:pt x="2124" y="1778"/>
                    </a:cubicBezTo>
                    <a:cubicBezTo>
                      <a:pt x="2147" y="1778"/>
                      <a:pt x="2172" y="1773"/>
                      <a:pt x="2194" y="1770"/>
                    </a:cubicBezTo>
                    <a:cubicBezTo>
                      <a:pt x="2242" y="1756"/>
                      <a:pt x="2277" y="1722"/>
                      <a:pt x="2315" y="1697"/>
                    </a:cubicBezTo>
                    <a:cubicBezTo>
                      <a:pt x="2344" y="1675"/>
                      <a:pt x="2384" y="1653"/>
                      <a:pt x="2409" y="1621"/>
                    </a:cubicBezTo>
                    <a:close/>
                    <a:moveTo>
                      <a:pt x="1162" y="1630"/>
                    </a:moveTo>
                    <a:cubicBezTo>
                      <a:pt x="1161" y="1671"/>
                      <a:pt x="1159" y="1714"/>
                      <a:pt x="1159" y="1755"/>
                    </a:cubicBezTo>
                    <a:cubicBezTo>
                      <a:pt x="1159" y="1847"/>
                      <a:pt x="1152" y="1948"/>
                      <a:pt x="1179" y="2045"/>
                    </a:cubicBezTo>
                    <a:cubicBezTo>
                      <a:pt x="1194" y="2091"/>
                      <a:pt x="1213" y="2133"/>
                      <a:pt x="1238" y="2175"/>
                    </a:cubicBezTo>
                    <a:cubicBezTo>
                      <a:pt x="1147" y="2031"/>
                      <a:pt x="1119" y="1857"/>
                      <a:pt x="1141" y="1720"/>
                    </a:cubicBezTo>
                    <a:cubicBezTo>
                      <a:pt x="1144" y="1692"/>
                      <a:pt x="1152" y="1660"/>
                      <a:pt x="1162" y="1630"/>
                    </a:cubicBezTo>
                    <a:close/>
                    <a:moveTo>
                      <a:pt x="2779" y="2297"/>
                    </a:moveTo>
                    <a:lnTo>
                      <a:pt x="2779" y="2297"/>
                    </a:lnTo>
                    <a:cubicBezTo>
                      <a:pt x="2778" y="2300"/>
                      <a:pt x="2778" y="2304"/>
                      <a:pt x="2776" y="2307"/>
                    </a:cubicBezTo>
                    <a:cubicBezTo>
                      <a:pt x="2769" y="2311"/>
                      <a:pt x="2760" y="2312"/>
                      <a:pt x="2752" y="2314"/>
                    </a:cubicBezTo>
                    <a:cubicBezTo>
                      <a:pt x="2760" y="2309"/>
                      <a:pt x="2771" y="2301"/>
                      <a:pt x="2779" y="2297"/>
                    </a:cubicBezTo>
                    <a:close/>
                    <a:moveTo>
                      <a:pt x="1608" y="2204"/>
                    </a:moveTo>
                    <a:cubicBezTo>
                      <a:pt x="1662" y="2234"/>
                      <a:pt x="1718" y="2256"/>
                      <a:pt x="1774" y="2275"/>
                    </a:cubicBezTo>
                    <a:cubicBezTo>
                      <a:pt x="1852" y="2298"/>
                      <a:pt x="1933" y="2318"/>
                      <a:pt x="2015" y="2325"/>
                    </a:cubicBezTo>
                    <a:cubicBezTo>
                      <a:pt x="1974" y="2345"/>
                      <a:pt x="1931" y="2362"/>
                      <a:pt x="1886" y="2374"/>
                    </a:cubicBezTo>
                    <a:cubicBezTo>
                      <a:pt x="1854" y="2369"/>
                      <a:pt x="1823" y="2363"/>
                      <a:pt x="1792" y="2351"/>
                    </a:cubicBezTo>
                    <a:cubicBezTo>
                      <a:pt x="1717" y="2318"/>
                      <a:pt x="1662" y="2256"/>
                      <a:pt x="1608" y="2204"/>
                    </a:cubicBezTo>
                    <a:close/>
                    <a:moveTo>
                      <a:pt x="2779" y="1580"/>
                    </a:moveTo>
                    <a:cubicBezTo>
                      <a:pt x="2786" y="1602"/>
                      <a:pt x="2791" y="1624"/>
                      <a:pt x="2797" y="1646"/>
                    </a:cubicBezTo>
                    <a:cubicBezTo>
                      <a:pt x="2779" y="1719"/>
                      <a:pt x="2753" y="1789"/>
                      <a:pt x="2724" y="1857"/>
                    </a:cubicBezTo>
                    <a:cubicBezTo>
                      <a:pt x="2697" y="1919"/>
                      <a:pt x="2668" y="1982"/>
                      <a:pt x="2632" y="2044"/>
                    </a:cubicBezTo>
                    <a:cubicBezTo>
                      <a:pt x="2593" y="2078"/>
                      <a:pt x="2556" y="2111"/>
                      <a:pt x="2519" y="2144"/>
                    </a:cubicBezTo>
                    <a:cubicBezTo>
                      <a:pt x="2428" y="2230"/>
                      <a:pt x="2332" y="2332"/>
                      <a:pt x="2201" y="2382"/>
                    </a:cubicBezTo>
                    <a:cubicBezTo>
                      <a:pt x="2165" y="2388"/>
                      <a:pt x="2130" y="2389"/>
                      <a:pt x="2092" y="2391"/>
                    </a:cubicBezTo>
                    <a:cubicBezTo>
                      <a:pt x="2096" y="2378"/>
                      <a:pt x="2102" y="2363"/>
                      <a:pt x="2103" y="2348"/>
                    </a:cubicBezTo>
                    <a:cubicBezTo>
                      <a:pt x="2105" y="2344"/>
                      <a:pt x="2105" y="2338"/>
                      <a:pt x="2105" y="2334"/>
                    </a:cubicBezTo>
                    <a:cubicBezTo>
                      <a:pt x="2110" y="2332"/>
                      <a:pt x="2113" y="2327"/>
                      <a:pt x="2119" y="2326"/>
                    </a:cubicBezTo>
                    <a:cubicBezTo>
                      <a:pt x="2134" y="2325"/>
                      <a:pt x="2150" y="2325"/>
                      <a:pt x="2165" y="2322"/>
                    </a:cubicBezTo>
                    <a:cubicBezTo>
                      <a:pt x="2304" y="2297"/>
                      <a:pt x="2430" y="2217"/>
                      <a:pt x="2530" y="2113"/>
                    </a:cubicBezTo>
                    <a:cubicBezTo>
                      <a:pt x="2629" y="2009"/>
                      <a:pt x="2683" y="1872"/>
                      <a:pt x="2694" y="1727"/>
                    </a:cubicBezTo>
                    <a:cubicBezTo>
                      <a:pt x="2695" y="1714"/>
                      <a:pt x="2695" y="1698"/>
                      <a:pt x="2695" y="1685"/>
                    </a:cubicBezTo>
                    <a:cubicBezTo>
                      <a:pt x="2714" y="1667"/>
                      <a:pt x="2736" y="1650"/>
                      <a:pt x="2752" y="1630"/>
                    </a:cubicBezTo>
                    <a:cubicBezTo>
                      <a:pt x="2764" y="1615"/>
                      <a:pt x="2771" y="1597"/>
                      <a:pt x="2779" y="1580"/>
                    </a:cubicBezTo>
                    <a:close/>
                    <a:moveTo>
                      <a:pt x="2061" y="2352"/>
                    </a:moveTo>
                    <a:lnTo>
                      <a:pt x="2061" y="2352"/>
                    </a:lnTo>
                    <a:cubicBezTo>
                      <a:pt x="2058" y="2366"/>
                      <a:pt x="2055" y="2380"/>
                      <a:pt x="2051" y="2393"/>
                    </a:cubicBezTo>
                    <a:lnTo>
                      <a:pt x="2043" y="2393"/>
                    </a:lnTo>
                    <a:cubicBezTo>
                      <a:pt x="2017" y="2391"/>
                      <a:pt x="1992" y="2388"/>
                      <a:pt x="1966" y="2387"/>
                    </a:cubicBezTo>
                    <a:cubicBezTo>
                      <a:pt x="1999" y="2378"/>
                      <a:pt x="2029" y="2365"/>
                      <a:pt x="2061" y="2352"/>
                    </a:cubicBezTo>
                    <a:close/>
                    <a:moveTo>
                      <a:pt x="808" y="2080"/>
                    </a:moveTo>
                    <a:lnTo>
                      <a:pt x="808" y="2080"/>
                    </a:lnTo>
                    <a:cubicBezTo>
                      <a:pt x="822" y="2103"/>
                      <a:pt x="833" y="2125"/>
                      <a:pt x="847" y="2147"/>
                    </a:cubicBezTo>
                    <a:cubicBezTo>
                      <a:pt x="913" y="2252"/>
                      <a:pt x="1008" y="2332"/>
                      <a:pt x="1107" y="2393"/>
                    </a:cubicBezTo>
                    <a:cubicBezTo>
                      <a:pt x="1150" y="2447"/>
                      <a:pt x="1198" y="2494"/>
                      <a:pt x="1250" y="2539"/>
                    </a:cubicBezTo>
                    <a:cubicBezTo>
                      <a:pt x="1100" y="2435"/>
                      <a:pt x="935" y="2332"/>
                      <a:pt x="847" y="2168"/>
                    </a:cubicBezTo>
                    <a:cubicBezTo>
                      <a:pt x="832" y="2140"/>
                      <a:pt x="819" y="2110"/>
                      <a:pt x="808" y="2080"/>
                    </a:cubicBezTo>
                    <a:close/>
                    <a:moveTo>
                      <a:pt x="2717" y="2455"/>
                    </a:moveTo>
                    <a:lnTo>
                      <a:pt x="2717" y="2455"/>
                    </a:lnTo>
                    <a:cubicBezTo>
                      <a:pt x="2710" y="2469"/>
                      <a:pt x="2703" y="2484"/>
                      <a:pt x="2697" y="2498"/>
                    </a:cubicBezTo>
                    <a:cubicBezTo>
                      <a:pt x="2643" y="2520"/>
                      <a:pt x="2588" y="2538"/>
                      <a:pt x="2530" y="2552"/>
                    </a:cubicBezTo>
                    <a:cubicBezTo>
                      <a:pt x="2487" y="2561"/>
                      <a:pt x="2442" y="2567"/>
                      <a:pt x="2398" y="2574"/>
                    </a:cubicBezTo>
                    <a:cubicBezTo>
                      <a:pt x="2395" y="2571"/>
                      <a:pt x="2395" y="2565"/>
                      <a:pt x="2394" y="2560"/>
                    </a:cubicBezTo>
                    <a:cubicBezTo>
                      <a:pt x="2504" y="2538"/>
                      <a:pt x="2613" y="2504"/>
                      <a:pt x="2717" y="2455"/>
                    </a:cubicBezTo>
                    <a:close/>
                    <a:moveTo>
                      <a:pt x="2352" y="2568"/>
                    </a:moveTo>
                    <a:cubicBezTo>
                      <a:pt x="2354" y="2572"/>
                      <a:pt x="2354" y="2575"/>
                      <a:pt x="2354" y="2579"/>
                    </a:cubicBezTo>
                    <a:cubicBezTo>
                      <a:pt x="2326" y="2582"/>
                      <a:pt x="2297" y="2585"/>
                      <a:pt x="2269" y="2585"/>
                    </a:cubicBezTo>
                    <a:cubicBezTo>
                      <a:pt x="2282" y="2582"/>
                      <a:pt x="2296" y="2579"/>
                      <a:pt x="2310" y="2578"/>
                    </a:cubicBezTo>
                    <a:cubicBezTo>
                      <a:pt x="2324" y="2575"/>
                      <a:pt x="2339" y="2571"/>
                      <a:pt x="2352" y="2568"/>
                    </a:cubicBezTo>
                    <a:close/>
                    <a:moveTo>
                      <a:pt x="865" y="2561"/>
                    </a:moveTo>
                    <a:lnTo>
                      <a:pt x="865" y="2561"/>
                    </a:lnTo>
                    <a:cubicBezTo>
                      <a:pt x="879" y="2573"/>
                      <a:pt x="894" y="2582"/>
                      <a:pt x="912" y="2594"/>
                    </a:cubicBezTo>
                    <a:cubicBezTo>
                      <a:pt x="907" y="2603"/>
                      <a:pt x="907" y="2615"/>
                      <a:pt x="906" y="2627"/>
                    </a:cubicBezTo>
                    <a:cubicBezTo>
                      <a:pt x="892" y="2605"/>
                      <a:pt x="877" y="2585"/>
                      <a:pt x="865" y="2561"/>
                    </a:cubicBezTo>
                    <a:cubicBezTo>
                      <a:pt x="865" y="2561"/>
                      <a:pt x="865" y="2561"/>
                      <a:pt x="865" y="2561"/>
                    </a:cubicBezTo>
                    <a:close/>
                    <a:moveTo>
                      <a:pt x="1368" y="2626"/>
                    </a:moveTo>
                    <a:lnTo>
                      <a:pt x="1368" y="2626"/>
                    </a:lnTo>
                    <a:cubicBezTo>
                      <a:pt x="1422" y="2660"/>
                      <a:pt x="1477" y="2691"/>
                      <a:pt x="1534" y="2715"/>
                    </a:cubicBezTo>
                    <a:cubicBezTo>
                      <a:pt x="1553" y="2724"/>
                      <a:pt x="1574" y="2731"/>
                      <a:pt x="1594" y="2737"/>
                    </a:cubicBezTo>
                    <a:cubicBezTo>
                      <a:pt x="1580" y="2737"/>
                      <a:pt x="1567" y="2738"/>
                      <a:pt x="1553" y="2738"/>
                    </a:cubicBezTo>
                    <a:cubicBezTo>
                      <a:pt x="1546" y="2738"/>
                      <a:pt x="1539" y="2738"/>
                      <a:pt x="1532" y="2737"/>
                    </a:cubicBezTo>
                    <a:cubicBezTo>
                      <a:pt x="1476" y="2703"/>
                      <a:pt x="1422" y="2665"/>
                      <a:pt x="1368" y="2626"/>
                    </a:cubicBezTo>
                    <a:close/>
                    <a:moveTo>
                      <a:pt x="1692" y="2775"/>
                    </a:moveTo>
                    <a:cubicBezTo>
                      <a:pt x="1718" y="2786"/>
                      <a:pt x="1744" y="2794"/>
                      <a:pt x="1772" y="2802"/>
                    </a:cubicBezTo>
                    <a:lnTo>
                      <a:pt x="1730" y="2828"/>
                    </a:lnTo>
                    <a:cubicBezTo>
                      <a:pt x="1711" y="2821"/>
                      <a:pt x="1692" y="2820"/>
                      <a:pt x="1673" y="2812"/>
                    </a:cubicBezTo>
                    <a:cubicBezTo>
                      <a:pt x="1655" y="2802"/>
                      <a:pt x="1635" y="2793"/>
                      <a:pt x="1618" y="2784"/>
                    </a:cubicBezTo>
                    <a:cubicBezTo>
                      <a:pt x="1642" y="2782"/>
                      <a:pt x="1666" y="2780"/>
                      <a:pt x="1692" y="2775"/>
                    </a:cubicBezTo>
                    <a:close/>
                    <a:moveTo>
                      <a:pt x="1838" y="2821"/>
                    </a:moveTo>
                    <a:cubicBezTo>
                      <a:pt x="1974" y="2860"/>
                      <a:pt x="2113" y="2882"/>
                      <a:pt x="2258" y="2885"/>
                    </a:cubicBezTo>
                    <a:cubicBezTo>
                      <a:pt x="2216" y="2896"/>
                      <a:pt x="2174" y="2904"/>
                      <a:pt x="2125" y="2904"/>
                    </a:cubicBezTo>
                    <a:cubicBezTo>
                      <a:pt x="2019" y="2903"/>
                      <a:pt x="1905" y="2881"/>
                      <a:pt x="1792" y="2848"/>
                    </a:cubicBezTo>
                    <a:lnTo>
                      <a:pt x="1838" y="2821"/>
                    </a:lnTo>
                    <a:close/>
                    <a:moveTo>
                      <a:pt x="934" y="2608"/>
                    </a:moveTo>
                    <a:cubicBezTo>
                      <a:pt x="1057" y="2731"/>
                      <a:pt x="1205" y="2823"/>
                      <a:pt x="1353" y="2905"/>
                    </a:cubicBezTo>
                    <a:cubicBezTo>
                      <a:pt x="1374" y="2918"/>
                      <a:pt x="1396" y="2930"/>
                      <a:pt x="1417" y="2940"/>
                    </a:cubicBezTo>
                    <a:cubicBezTo>
                      <a:pt x="1402" y="2943"/>
                      <a:pt x="1385" y="2944"/>
                      <a:pt x="1368" y="2945"/>
                    </a:cubicBezTo>
                    <a:cubicBezTo>
                      <a:pt x="1239" y="2883"/>
                      <a:pt x="1118" y="2809"/>
                      <a:pt x="998" y="2733"/>
                    </a:cubicBezTo>
                    <a:cubicBezTo>
                      <a:pt x="982" y="2722"/>
                      <a:pt x="964" y="2709"/>
                      <a:pt x="947" y="2696"/>
                    </a:cubicBezTo>
                    <a:cubicBezTo>
                      <a:pt x="942" y="2689"/>
                      <a:pt x="938" y="2681"/>
                      <a:pt x="934" y="2674"/>
                    </a:cubicBezTo>
                    <a:cubicBezTo>
                      <a:pt x="929" y="2651"/>
                      <a:pt x="929" y="2629"/>
                      <a:pt x="934" y="2608"/>
                    </a:cubicBezTo>
                    <a:close/>
                    <a:moveTo>
                      <a:pt x="1463" y="2967"/>
                    </a:moveTo>
                    <a:cubicBezTo>
                      <a:pt x="1506" y="2992"/>
                      <a:pt x="1550" y="3014"/>
                      <a:pt x="1596" y="3036"/>
                    </a:cubicBezTo>
                    <a:cubicBezTo>
                      <a:pt x="1541" y="3018"/>
                      <a:pt x="1487" y="2995"/>
                      <a:pt x="1435" y="2973"/>
                    </a:cubicBezTo>
                    <a:cubicBezTo>
                      <a:pt x="1444" y="2971"/>
                      <a:pt x="1452" y="2970"/>
                      <a:pt x="1463" y="2967"/>
                    </a:cubicBezTo>
                    <a:close/>
                    <a:moveTo>
                      <a:pt x="3336" y="1569"/>
                    </a:moveTo>
                    <a:cubicBezTo>
                      <a:pt x="3345" y="1610"/>
                      <a:pt x="3354" y="1652"/>
                      <a:pt x="3361" y="1694"/>
                    </a:cubicBezTo>
                    <a:cubicBezTo>
                      <a:pt x="3404" y="1976"/>
                      <a:pt x="3418" y="2290"/>
                      <a:pt x="3266" y="2561"/>
                    </a:cubicBezTo>
                    <a:cubicBezTo>
                      <a:pt x="3129" y="2808"/>
                      <a:pt x="2881" y="2987"/>
                      <a:pt x="2608" y="3062"/>
                    </a:cubicBezTo>
                    <a:lnTo>
                      <a:pt x="2588" y="3068"/>
                    </a:lnTo>
                    <a:cubicBezTo>
                      <a:pt x="2717" y="2978"/>
                      <a:pt x="2798" y="2857"/>
                      <a:pt x="2862" y="2733"/>
                    </a:cubicBezTo>
                    <a:cubicBezTo>
                      <a:pt x="2986" y="2658"/>
                      <a:pt x="3096" y="2559"/>
                      <a:pt x="3174" y="2435"/>
                    </a:cubicBezTo>
                    <a:cubicBezTo>
                      <a:pt x="3298" y="2241"/>
                      <a:pt x="3327" y="2023"/>
                      <a:pt x="3321" y="1815"/>
                    </a:cubicBezTo>
                    <a:cubicBezTo>
                      <a:pt x="3339" y="1736"/>
                      <a:pt x="3346" y="1653"/>
                      <a:pt x="3336" y="1569"/>
                    </a:cubicBezTo>
                    <a:close/>
                    <a:moveTo>
                      <a:pt x="281" y="2125"/>
                    </a:moveTo>
                    <a:cubicBezTo>
                      <a:pt x="307" y="2197"/>
                      <a:pt x="340" y="2265"/>
                      <a:pt x="378" y="2332"/>
                    </a:cubicBezTo>
                    <a:cubicBezTo>
                      <a:pt x="369" y="2362"/>
                      <a:pt x="362" y="2395"/>
                      <a:pt x="365" y="2425"/>
                    </a:cubicBezTo>
                    <a:cubicBezTo>
                      <a:pt x="375" y="2488"/>
                      <a:pt x="396" y="2546"/>
                      <a:pt x="407" y="2607"/>
                    </a:cubicBezTo>
                    <a:cubicBezTo>
                      <a:pt x="419" y="2669"/>
                      <a:pt x="440" y="2726"/>
                      <a:pt x="460" y="2788"/>
                    </a:cubicBezTo>
                    <a:cubicBezTo>
                      <a:pt x="479" y="2850"/>
                      <a:pt x="530" y="2896"/>
                      <a:pt x="558" y="2952"/>
                    </a:cubicBezTo>
                    <a:cubicBezTo>
                      <a:pt x="576" y="2991"/>
                      <a:pt x="576" y="3043"/>
                      <a:pt x="585" y="3088"/>
                    </a:cubicBezTo>
                    <a:cubicBezTo>
                      <a:pt x="570" y="3076"/>
                      <a:pt x="557" y="3066"/>
                      <a:pt x="544" y="3051"/>
                    </a:cubicBezTo>
                    <a:cubicBezTo>
                      <a:pt x="489" y="2993"/>
                      <a:pt x="438" y="2933"/>
                      <a:pt x="391" y="2868"/>
                    </a:cubicBezTo>
                    <a:cubicBezTo>
                      <a:pt x="345" y="2802"/>
                      <a:pt x="307" y="2728"/>
                      <a:pt x="280" y="2651"/>
                    </a:cubicBezTo>
                    <a:cubicBezTo>
                      <a:pt x="252" y="2570"/>
                      <a:pt x="280" y="2479"/>
                      <a:pt x="273" y="2400"/>
                    </a:cubicBezTo>
                    <a:cubicBezTo>
                      <a:pt x="269" y="2319"/>
                      <a:pt x="261" y="2238"/>
                      <a:pt x="274" y="2159"/>
                    </a:cubicBezTo>
                    <a:cubicBezTo>
                      <a:pt x="276" y="2147"/>
                      <a:pt x="280" y="2137"/>
                      <a:pt x="281" y="2125"/>
                    </a:cubicBezTo>
                    <a:close/>
                    <a:moveTo>
                      <a:pt x="3328" y="1330"/>
                    </a:moveTo>
                    <a:cubicBezTo>
                      <a:pt x="3412" y="1408"/>
                      <a:pt x="3482" y="1504"/>
                      <a:pt x="3521" y="1610"/>
                    </a:cubicBezTo>
                    <a:cubicBezTo>
                      <a:pt x="3583" y="1788"/>
                      <a:pt x="3540" y="1968"/>
                      <a:pt x="3513" y="2131"/>
                    </a:cubicBezTo>
                    <a:cubicBezTo>
                      <a:pt x="3485" y="2296"/>
                      <a:pt x="3437" y="2458"/>
                      <a:pt x="3350" y="2603"/>
                    </a:cubicBezTo>
                    <a:cubicBezTo>
                      <a:pt x="3266" y="2746"/>
                      <a:pt x="3162" y="2878"/>
                      <a:pt x="3034" y="2984"/>
                    </a:cubicBezTo>
                    <a:cubicBezTo>
                      <a:pt x="2922" y="3077"/>
                      <a:pt x="2808" y="3174"/>
                      <a:pt x="2675" y="3236"/>
                    </a:cubicBezTo>
                    <a:cubicBezTo>
                      <a:pt x="2658" y="3243"/>
                      <a:pt x="2646" y="3252"/>
                      <a:pt x="2628" y="3259"/>
                    </a:cubicBezTo>
                    <a:cubicBezTo>
                      <a:pt x="2540" y="3291"/>
                      <a:pt x="2447" y="3295"/>
                      <a:pt x="2356" y="3295"/>
                    </a:cubicBezTo>
                    <a:cubicBezTo>
                      <a:pt x="2331" y="3295"/>
                      <a:pt x="2306" y="3295"/>
                      <a:pt x="2281" y="3295"/>
                    </a:cubicBezTo>
                    <a:cubicBezTo>
                      <a:pt x="2255" y="3295"/>
                      <a:pt x="2228" y="3295"/>
                      <a:pt x="2202" y="3296"/>
                    </a:cubicBezTo>
                    <a:cubicBezTo>
                      <a:pt x="2173" y="3298"/>
                      <a:pt x="2143" y="3298"/>
                      <a:pt x="2114" y="3298"/>
                    </a:cubicBezTo>
                    <a:cubicBezTo>
                      <a:pt x="2005" y="3298"/>
                      <a:pt x="1897" y="3288"/>
                      <a:pt x="1794" y="3263"/>
                    </a:cubicBezTo>
                    <a:cubicBezTo>
                      <a:pt x="1663" y="3233"/>
                      <a:pt x="1520" y="3219"/>
                      <a:pt x="1397" y="3150"/>
                    </a:cubicBezTo>
                    <a:cubicBezTo>
                      <a:pt x="1359" y="3128"/>
                      <a:pt x="1324" y="3102"/>
                      <a:pt x="1290" y="3073"/>
                    </a:cubicBezTo>
                    <a:lnTo>
                      <a:pt x="1290" y="3073"/>
                    </a:lnTo>
                    <a:cubicBezTo>
                      <a:pt x="1355" y="3084"/>
                      <a:pt x="1422" y="3094"/>
                      <a:pt x="1487" y="3101"/>
                    </a:cubicBezTo>
                    <a:cubicBezTo>
                      <a:pt x="1696" y="3163"/>
                      <a:pt x="1911" y="3204"/>
                      <a:pt x="2131" y="3204"/>
                    </a:cubicBezTo>
                    <a:cubicBezTo>
                      <a:pt x="2139" y="3204"/>
                      <a:pt x="2146" y="3204"/>
                      <a:pt x="2153" y="3204"/>
                    </a:cubicBezTo>
                    <a:cubicBezTo>
                      <a:pt x="2479" y="3199"/>
                      <a:pt x="2816" y="3088"/>
                      <a:pt x="3068" y="2867"/>
                    </a:cubicBezTo>
                    <a:cubicBezTo>
                      <a:pt x="3332" y="2641"/>
                      <a:pt x="3436" y="2292"/>
                      <a:pt x="3429" y="1976"/>
                    </a:cubicBezTo>
                    <a:cubicBezTo>
                      <a:pt x="3427" y="1763"/>
                      <a:pt x="3374" y="1540"/>
                      <a:pt x="3328" y="1330"/>
                    </a:cubicBezTo>
                    <a:close/>
                    <a:moveTo>
                      <a:pt x="1905" y="0"/>
                    </a:moveTo>
                    <a:cubicBezTo>
                      <a:pt x="1838" y="2"/>
                      <a:pt x="1774" y="22"/>
                      <a:pt x="1708" y="33"/>
                    </a:cubicBezTo>
                    <a:cubicBezTo>
                      <a:pt x="1644" y="40"/>
                      <a:pt x="1582" y="66"/>
                      <a:pt x="1518" y="81"/>
                    </a:cubicBezTo>
                    <a:cubicBezTo>
                      <a:pt x="1454" y="97"/>
                      <a:pt x="1381" y="80"/>
                      <a:pt x="1316" y="102"/>
                    </a:cubicBezTo>
                    <a:cubicBezTo>
                      <a:pt x="1240" y="130"/>
                      <a:pt x="1188" y="205"/>
                      <a:pt x="1125" y="248"/>
                    </a:cubicBezTo>
                    <a:cubicBezTo>
                      <a:pt x="1118" y="235"/>
                      <a:pt x="1108" y="220"/>
                      <a:pt x="1106" y="220"/>
                    </a:cubicBezTo>
                    <a:cubicBezTo>
                      <a:pt x="1106" y="220"/>
                      <a:pt x="1106" y="220"/>
                      <a:pt x="1106" y="220"/>
                    </a:cubicBezTo>
                    <a:cubicBezTo>
                      <a:pt x="1086" y="238"/>
                      <a:pt x="1077" y="266"/>
                      <a:pt x="1049" y="267"/>
                    </a:cubicBezTo>
                    <a:cubicBezTo>
                      <a:pt x="1048" y="267"/>
                      <a:pt x="1047" y="267"/>
                      <a:pt x="1047" y="267"/>
                    </a:cubicBezTo>
                    <a:cubicBezTo>
                      <a:pt x="1019" y="267"/>
                      <a:pt x="979" y="248"/>
                      <a:pt x="947" y="245"/>
                    </a:cubicBezTo>
                    <a:cubicBezTo>
                      <a:pt x="914" y="241"/>
                      <a:pt x="868" y="218"/>
                      <a:pt x="835" y="218"/>
                    </a:cubicBezTo>
                    <a:cubicBezTo>
                      <a:pt x="803" y="218"/>
                      <a:pt x="785" y="238"/>
                      <a:pt x="759" y="247"/>
                    </a:cubicBezTo>
                    <a:cubicBezTo>
                      <a:pt x="731" y="256"/>
                      <a:pt x="718" y="284"/>
                      <a:pt x="693" y="296"/>
                    </a:cubicBezTo>
                    <a:cubicBezTo>
                      <a:pt x="667" y="308"/>
                      <a:pt x="627" y="307"/>
                      <a:pt x="603" y="324"/>
                    </a:cubicBezTo>
                    <a:cubicBezTo>
                      <a:pt x="579" y="339"/>
                      <a:pt x="543" y="343"/>
                      <a:pt x="521" y="364"/>
                    </a:cubicBezTo>
                    <a:cubicBezTo>
                      <a:pt x="497" y="383"/>
                      <a:pt x="503" y="428"/>
                      <a:pt x="484" y="449"/>
                    </a:cubicBezTo>
                    <a:lnTo>
                      <a:pt x="426" y="514"/>
                    </a:lnTo>
                    <a:cubicBezTo>
                      <a:pt x="407" y="534"/>
                      <a:pt x="373" y="544"/>
                      <a:pt x="356" y="566"/>
                    </a:cubicBezTo>
                    <a:cubicBezTo>
                      <a:pt x="335" y="586"/>
                      <a:pt x="307" y="600"/>
                      <a:pt x="288" y="624"/>
                    </a:cubicBezTo>
                    <a:cubicBezTo>
                      <a:pt x="269" y="646"/>
                      <a:pt x="246" y="662"/>
                      <a:pt x="228" y="687"/>
                    </a:cubicBezTo>
                    <a:cubicBezTo>
                      <a:pt x="211" y="710"/>
                      <a:pt x="212" y="745"/>
                      <a:pt x="192" y="768"/>
                    </a:cubicBezTo>
                    <a:cubicBezTo>
                      <a:pt x="173" y="790"/>
                      <a:pt x="142" y="804"/>
                      <a:pt x="122" y="826"/>
                    </a:cubicBezTo>
                    <a:cubicBezTo>
                      <a:pt x="102" y="848"/>
                      <a:pt x="75" y="867"/>
                      <a:pt x="58" y="892"/>
                    </a:cubicBezTo>
                    <a:cubicBezTo>
                      <a:pt x="39" y="915"/>
                      <a:pt x="46" y="951"/>
                      <a:pt x="34" y="979"/>
                    </a:cubicBezTo>
                    <a:cubicBezTo>
                      <a:pt x="20" y="1009"/>
                      <a:pt x="5" y="1038"/>
                      <a:pt x="2" y="1072"/>
                    </a:cubicBezTo>
                    <a:cubicBezTo>
                      <a:pt x="1" y="1107"/>
                      <a:pt x="25" y="1151"/>
                      <a:pt x="27" y="1185"/>
                    </a:cubicBezTo>
                    <a:cubicBezTo>
                      <a:pt x="28" y="1220"/>
                      <a:pt x="32" y="1257"/>
                      <a:pt x="40" y="1292"/>
                    </a:cubicBezTo>
                    <a:cubicBezTo>
                      <a:pt x="47" y="1323"/>
                      <a:pt x="68" y="1361"/>
                      <a:pt x="32" y="1378"/>
                    </a:cubicBezTo>
                    <a:cubicBezTo>
                      <a:pt x="31" y="1378"/>
                      <a:pt x="48" y="1385"/>
                      <a:pt x="53" y="1385"/>
                    </a:cubicBezTo>
                    <a:cubicBezTo>
                      <a:pt x="54" y="1385"/>
                      <a:pt x="54" y="1385"/>
                      <a:pt x="54" y="1385"/>
                    </a:cubicBezTo>
                    <a:cubicBezTo>
                      <a:pt x="94" y="1378"/>
                      <a:pt x="93" y="1360"/>
                      <a:pt x="89" y="1339"/>
                    </a:cubicBezTo>
                    <a:cubicBezTo>
                      <a:pt x="83" y="1306"/>
                      <a:pt x="56" y="1266"/>
                      <a:pt x="62" y="1237"/>
                    </a:cubicBezTo>
                    <a:cubicBezTo>
                      <a:pt x="68" y="1210"/>
                      <a:pt x="67" y="1181"/>
                      <a:pt x="69" y="1151"/>
                    </a:cubicBezTo>
                    <a:cubicBezTo>
                      <a:pt x="73" y="1122"/>
                      <a:pt x="79" y="1094"/>
                      <a:pt x="89" y="1068"/>
                    </a:cubicBezTo>
                    <a:cubicBezTo>
                      <a:pt x="101" y="1043"/>
                      <a:pt x="156" y="1038"/>
                      <a:pt x="173" y="1016"/>
                    </a:cubicBezTo>
                    <a:cubicBezTo>
                      <a:pt x="190" y="992"/>
                      <a:pt x="200" y="968"/>
                      <a:pt x="223" y="948"/>
                    </a:cubicBezTo>
                    <a:cubicBezTo>
                      <a:pt x="246" y="929"/>
                      <a:pt x="262" y="907"/>
                      <a:pt x="288" y="889"/>
                    </a:cubicBezTo>
                    <a:cubicBezTo>
                      <a:pt x="313" y="873"/>
                      <a:pt x="309" y="838"/>
                      <a:pt x="335" y="820"/>
                    </a:cubicBezTo>
                    <a:cubicBezTo>
                      <a:pt x="346" y="813"/>
                      <a:pt x="367" y="813"/>
                      <a:pt x="388" y="813"/>
                    </a:cubicBezTo>
                    <a:cubicBezTo>
                      <a:pt x="409" y="813"/>
                      <a:pt x="429" y="813"/>
                      <a:pt x="440" y="805"/>
                    </a:cubicBezTo>
                    <a:cubicBezTo>
                      <a:pt x="462" y="789"/>
                      <a:pt x="478" y="776"/>
                      <a:pt x="499" y="761"/>
                    </a:cubicBezTo>
                    <a:cubicBezTo>
                      <a:pt x="517" y="747"/>
                      <a:pt x="508" y="709"/>
                      <a:pt x="529" y="695"/>
                    </a:cubicBezTo>
                    <a:cubicBezTo>
                      <a:pt x="543" y="687"/>
                      <a:pt x="562" y="683"/>
                      <a:pt x="581" y="679"/>
                    </a:cubicBezTo>
                    <a:cubicBezTo>
                      <a:pt x="587" y="684"/>
                      <a:pt x="594" y="687"/>
                      <a:pt x="597" y="687"/>
                    </a:cubicBezTo>
                    <a:cubicBezTo>
                      <a:pt x="598" y="687"/>
                      <a:pt x="599" y="686"/>
                      <a:pt x="599" y="686"/>
                    </a:cubicBezTo>
                    <a:cubicBezTo>
                      <a:pt x="609" y="675"/>
                      <a:pt x="616" y="665"/>
                      <a:pt x="624" y="653"/>
                    </a:cubicBezTo>
                    <a:cubicBezTo>
                      <a:pt x="634" y="642"/>
                      <a:pt x="645" y="631"/>
                      <a:pt x="658" y="621"/>
                    </a:cubicBezTo>
                    <a:cubicBezTo>
                      <a:pt x="678" y="607"/>
                      <a:pt x="708" y="606"/>
                      <a:pt x="727" y="592"/>
                    </a:cubicBezTo>
                    <a:cubicBezTo>
                      <a:pt x="746" y="578"/>
                      <a:pt x="749" y="549"/>
                      <a:pt x="767" y="536"/>
                    </a:cubicBezTo>
                    <a:cubicBezTo>
                      <a:pt x="774" y="530"/>
                      <a:pt x="781" y="522"/>
                      <a:pt x="785" y="514"/>
                    </a:cubicBezTo>
                    <a:cubicBezTo>
                      <a:pt x="833" y="494"/>
                      <a:pt x="887" y="483"/>
                      <a:pt x="932" y="467"/>
                    </a:cubicBezTo>
                    <a:cubicBezTo>
                      <a:pt x="976" y="454"/>
                      <a:pt x="1023" y="452"/>
                      <a:pt x="1070" y="446"/>
                    </a:cubicBezTo>
                    <a:lnTo>
                      <a:pt x="1070" y="446"/>
                    </a:lnTo>
                    <a:cubicBezTo>
                      <a:pt x="1023" y="468"/>
                      <a:pt x="976" y="490"/>
                      <a:pt x="935" y="525"/>
                    </a:cubicBezTo>
                    <a:cubicBezTo>
                      <a:pt x="913" y="544"/>
                      <a:pt x="894" y="564"/>
                      <a:pt x="874" y="586"/>
                    </a:cubicBezTo>
                    <a:cubicBezTo>
                      <a:pt x="857" y="596"/>
                      <a:pt x="837" y="604"/>
                      <a:pt x="819" y="614"/>
                    </a:cubicBezTo>
                    <a:cubicBezTo>
                      <a:pt x="768" y="646"/>
                      <a:pt x="716" y="679"/>
                      <a:pt x="667" y="714"/>
                    </a:cubicBezTo>
                    <a:cubicBezTo>
                      <a:pt x="620" y="754"/>
                      <a:pt x="588" y="807"/>
                      <a:pt x="541" y="848"/>
                    </a:cubicBezTo>
                    <a:cubicBezTo>
                      <a:pt x="495" y="888"/>
                      <a:pt x="440" y="922"/>
                      <a:pt x="396" y="968"/>
                    </a:cubicBezTo>
                    <a:cubicBezTo>
                      <a:pt x="351" y="1012"/>
                      <a:pt x="303" y="1057"/>
                      <a:pt x="266" y="1109"/>
                    </a:cubicBezTo>
                    <a:cubicBezTo>
                      <a:pt x="232" y="1162"/>
                      <a:pt x="218" y="1225"/>
                      <a:pt x="196" y="1281"/>
                    </a:cubicBezTo>
                    <a:cubicBezTo>
                      <a:pt x="166" y="1320"/>
                      <a:pt x="134" y="1356"/>
                      <a:pt x="111" y="1398"/>
                    </a:cubicBezTo>
                    <a:cubicBezTo>
                      <a:pt x="86" y="1445"/>
                      <a:pt x="89" y="1502"/>
                      <a:pt x="72" y="1553"/>
                    </a:cubicBezTo>
                    <a:cubicBezTo>
                      <a:pt x="56" y="1608"/>
                      <a:pt x="39" y="1664"/>
                      <a:pt x="42" y="1722"/>
                    </a:cubicBezTo>
                    <a:cubicBezTo>
                      <a:pt x="46" y="1781"/>
                      <a:pt x="79" y="1842"/>
                      <a:pt x="93" y="1897"/>
                    </a:cubicBezTo>
                    <a:cubicBezTo>
                      <a:pt x="101" y="1938"/>
                      <a:pt x="115" y="1975"/>
                      <a:pt x="131" y="2014"/>
                    </a:cubicBezTo>
                    <a:cubicBezTo>
                      <a:pt x="115" y="2087"/>
                      <a:pt x="100" y="2162"/>
                      <a:pt x="97" y="2241"/>
                    </a:cubicBezTo>
                    <a:cubicBezTo>
                      <a:pt x="95" y="2332"/>
                      <a:pt x="129" y="2417"/>
                      <a:pt x="148" y="2502"/>
                    </a:cubicBezTo>
                    <a:cubicBezTo>
                      <a:pt x="168" y="2596"/>
                      <a:pt x="197" y="2691"/>
                      <a:pt x="246" y="2775"/>
                    </a:cubicBezTo>
                    <a:cubicBezTo>
                      <a:pt x="301" y="2870"/>
                      <a:pt x="379" y="2933"/>
                      <a:pt x="445" y="3000"/>
                    </a:cubicBezTo>
                    <a:cubicBezTo>
                      <a:pt x="496" y="3055"/>
                      <a:pt x="555" y="3104"/>
                      <a:pt x="616" y="3145"/>
                    </a:cubicBezTo>
                    <a:cubicBezTo>
                      <a:pt x="647" y="3190"/>
                      <a:pt x="685" y="3233"/>
                      <a:pt x="720" y="3274"/>
                    </a:cubicBezTo>
                    <a:cubicBezTo>
                      <a:pt x="762" y="3318"/>
                      <a:pt x="826" y="3335"/>
                      <a:pt x="873" y="3371"/>
                    </a:cubicBezTo>
                    <a:cubicBezTo>
                      <a:pt x="918" y="3410"/>
                      <a:pt x="956" y="3467"/>
                      <a:pt x="1009" y="3497"/>
                    </a:cubicBezTo>
                    <a:cubicBezTo>
                      <a:pt x="1063" y="3530"/>
                      <a:pt x="1122" y="3549"/>
                      <a:pt x="1180" y="3576"/>
                    </a:cubicBezTo>
                    <a:cubicBezTo>
                      <a:pt x="1238" y="3598"/>
                      <a:pt x="1291" y="3638"/>
                      <a:pt x="1353" y="3651"/>
                    </a:cubicBezTo>
                    <a:cubicBezTo>
                      <a:pt x="1415" y="3666"/>
                      <a:pt x="1480" y="3660"/>
                      <a:pt x="1542" y="3664"/>
                    </a:cubicBezTo>
                    <a:cubicBezTo>
                      <a:pt x="1557" y="3665"/>
                      <a:pt x="1572" y="3666"/>
                      <a:pt x="1587" y="3666"/>
                    </a:cubicBezTo>
                    <a:cubicBezTo>
                      <a:pt x="1634" y="3666"/>
                      <a:pt x="1683" y="3660"/>
                      <a:pt x="1730" y="3660"/>
                    </a:cubicBezTo>
                    <a:cubicBezTo>
                      <a:pt x="1732" y="3660"/>
                      <a:pt x="1733" y="3660"/>
                      <a:pt x="1734" y="3660"/>
                    </a:cubicBezTo>
                    <a:cubicBezTo>
                      <a:pt x="1787" y="3660"/>
                      <a:pt x="1841" y="3682"/>
                      <a:pt x="1895" y="3682"/>
                    </a:cubicBezTo>
                    <a:cubicBezTo>
                      <a:pt x="1904" y="3682"/>
                      <a:pt x="1912" y="3681"/>
                      <a:pt x="1920" y="3680"/>
                    </a:cubicBezTo>
                    <a:cubicBezTo>
                      <a:pt x="1962" y="3673"/>
                      <a:pt x="1999" y="3651"/>
                      <a:pt x="2035" y="3628"/>
                    </a:cubicBezTo>
                    <a:cubicBezTo>
                      <a:pt x="2077" y="3611"/>
                      <a:pt x="2120" y="3591"/>
                      <a:pt x="2164" y="3577"/>
                    </a:cubicBezTo>
                    <a:cubicBezTo>
                      <a:pt x="2202" y="3563"/>
                      <a:pt x="2241" y="3548"/>
                      <a:pt x="2278" y="3527"/>
                    </a:cubicBezTo>
                    <a:cubicBezTo>
                      <a:pt x="2311" y="3522"/>
                      <a:pt x="2346" y="3518"/>
                      <a:pt x="2379" y="3511"/>
                    </a:cubicBezTo>
                    <a:cubicBezTo>
                      <a:pt x="2558" y="3475"/>
                      <a:pt x="2721" y="3386"/>
                      <a:pt x="2873" y="3295"/>
                    </a:cubicBezTo>
                    <a:cubicBezTo>
                      <a:pt x="3025" y="3204"/>
                      <a:pt x="3174" y="3098"/>
                      <a:pt x="3294" y="2959"/>
                    </a:cubicBezTo>
                    <a:cubicBezTo>
                      <a:pt x="3412" y="2821"/>
                      <a:pt x="3517" y="2670"/>
                      <a:pt x="3584" y="2498"/>
                    </a:cubicBezTo>
                    <a:cubicBezTo>
                      <a:pt x="3652" y="2326"/>
                      <a:pt x="3667" y="2139"/>
                      <a:pt x="3665" y="1953"/>
                    </a:cubicBezTo>
                    <a:cubicBezTo>
                      <a:pt x="3664" y="1782"/>
                      <a:pt x="3625" y="1601"/>
                      <a:pt x="3528" y="1442"/>
                    </a:cubicBezTo>
                    <a:cubicBezTo>
                      <a:pt x="3539" y="1437"/>
                      <a:pt x="3544" y="1430"/>
                      <a:pt x="3548" y="1423"/>
                    </a:cubicBezTo>
                    <a:cubicBezTo>
                      <a:pt x="3576" y="1473"/>
                      <a:pt x="3603" y="1525"/>
                      <a:pt x="3628" y="1577"/>
                    </a:cubicBezTo>
                    <a:cubicBezTo>
                      <a:pt x="3658" y="1637"/>
                      <a:pt x="3696" y="1708"/>
                      <a:pt x="3674" y="1774"/>
                    </a:cubicBezTo>
                    <a:cubicBezTo>
                      <a:pt x="3673" y="1776"/>
                      <a:pt x="3678" y="1776"/>
                      <a:pt x="3684" y="1776"/>
                    </a:cubicBezTo>
                    <a:cubicBezTo>
                      <a:pt x="3690" y="1776"/>
                      <a:pt x="3696" y="1776"/>
                      <a:pt x="3697" y="1774"/>
                    </a:cubicBezTo>
                    <a:cubicBezTo>
                      <a:pt x="3729" y="1726"/>
                      <a:pt x="3716" y="1679"/>
                      <a:pt x="3701" y="1634"/>
                    </a:cubicBezTo>
                    <a:cubicBezTo>
                      <a:pt x="3675" y="1564"/>
                      <a:pt x="3621" y="1503"/>
                      <a:pt x="3598" y="1438"/>
                    </a:cubicBezTo>
                    <a:cubicBezTo>
                      <a:pt x="3576" y="1378"/>
                      <a:pt x="3546" y="1320"/>
                      <a:pt x="3511" y="1266"/>
                    </a:cubicBezTo>
                    <a:cubicBezTo>
                      <a:pt x="3477" y="1209"/>
                      <a:pt x="3447" y="1155"/>
                      <a:pt x="3415" y="1101"/>
                    </a:cubicBezTo>
                    <a:lnTo>
                      <a:pt x="3415" y="1100"/>
                    </a:lnTo>
                    <a:cubicBezTo>
                      <a:pt x="3415" y="1094"/>
                      <a:pt x="3418" y="1090"/>
                      <a:pt x="3415" y="1086"/>
                    </a:cubicBezTo>
                    <a:cubicBezTo>
                      <a:pt x="3408" y="1061"/>
                      <a:pt x="3394" y="1041"/>
                      <a:pt x="3387" y="1014"/>
                    </a:cubicBezTo>
                    <a:cubicBezTo>
                      <a:pt x="3380" y="977"/>
                      <a:pt x="3374" y="937"/>
                      <a:pt x="3353" y="907"/>
                    </a:cubicBezTo>
                    <a:cubicBezTo>
                      <a:pt x="3339" y="885"/>
                      <a:pt x="3324" y="862"/>
                      <a:pt x="3309" y="841"/>
                    </a:cubicBezTo>
                    <a:cubicBezTo>
                      <a:pt x="3310" y="814"/>
                      <a:pt x="3324" y="775"/>
                      <a:pt x="3314" y="756"/>
                    </a:cubicBezTo>
                    <a:cubicBezTo>
                      <a:pt x="3301" y="731"/>
                      <a:pt x="3283" y="710"/>
                      <a:pt x="3268" y="687"/>
                    </a:cubicBezTo>
                    <a:cubicBezTo>
                      <a:pt x="3253" y="665"/>
                      <a:pt x="3213" y="669"/>
                      <a:pt x="3196" y="651"/>
                    </a:cubicBezTo>
                    <a:cubicBezTo>
                      <a:pt x="3178" y="631"/>
                      <a:pt x="3173" y="591"/>
                      <a:pt x="3155" y="570"/>
                    </a:cubicBezTo>
                    <a:cubicBezTo>
                      <a:pt x="3134" y="551"/>
                      <a:pt x="3109" y="540"/>
                      <a:pt x="3087" y="523"/>
                    </a:cubicBezTo>
                    <a:cubicBezTo>
                      <a:pt x="3067" y="505"/>
                      <a:pt x="3053" y="475"/>
                      <a:pt x="3028" y="460"/>
                    </a:cubicBezTo>
                    <a:cubicBezTo>
                      <a:pt x="3006" y="446"/>
                      <a:pt x="2973" y="449"/>
                      <a:pt x="2950" y="436"/>
                    </a:cubicBezTo>
                    <a:lnTo>
                      <a:pt x="2933" y="432"/>
                    </a:lnTo>
                    <a:cubicBezTo>
                      <a:pt x="2902" y="387"/>
                      <a:pt x="2880" y="322"/>
                      <a:pt x="2833" y="289"/>
                    </a:cubicBezTo>
                    <a:cubicBezTo>
                      <a:pt x="2780" y="252"/>
                      <a:pt x="2724" y="220"/>
                      <a:pt x="2668" y="187"/>
                    </a:cubicBezTo>
                    <a:cubicBezTo>
                      <a:pt x="2608" y="157"/>
                      <a:pt x="2538" y="163"/>
                      <a:pt x="2478" y="139"/>
                    </a:cubicBezTo>
                    <a:cubicBezTo>
                      <a:pt x="2420" y="114"/>
                      <a:pt x="2361" y="75"/>
                      <a:pt x="2297" y="55"/>
                    </a:cubicBezTo>
                    <a:cubicBezTo>
                      <a:pt x="2234" y="41"/>
                      <a:pt x="2168" y="35"/>
                      <a:pt x="2103" y="29"/>
                    </a:cubicBezTo>
                    <a:cubicBezTo>
                      <a:pt x="2037" y="21"/>
                      <a:pt x="1973" y="0"/>
                      <a:pt x="190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29"/>
              <p:cNvSpPr/>
              <p:nvPr/>
            </p:nvSpPr>
            <p:spPr>
              <a:xfrm>
                <a:off x="1595900" y="4219100"/>
                <a:ext cx="2200" cy="875"/>
              </a:xfrm>
              <a:custGeom>
                <a:rect b="b" l="l" r="r" t="t"/>
                <a:pathLst>
                  <a:path extrusionOk="0" h="35" w="88">
                    <a:moveTo>
                      <a:pt x="78" y="0"/>
                    </a:moveTo>
                    <a:cubicBezTo>
                      <a:pt x="57" y="14"/>
                      <a:pt x="35" y="24"/>
                      <a:pt x="20" y="31"/>
                    </a:cubicBezTo>
                    <a:cubicBezTo>
                      <a:pt x="13" y="32"/>
                      <a:pt x="6" y="32"/>
                      <a:pt x="1" y="35"/>
                    </a:cubicBezTo>
                    <a:lnTo>
                      <a:pt x="87" y="32"/>
                    </a:lnTo>
                    <a:cubicBezTo>
                      <a:pt x="84" y="21"/>
                      <a:pt x="82" y="10"/>
                      <a:pt x="78"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29"/>
              <p:cNvSpPr/>
              <p:nvPr/>
            </p:nvSpPr>
            <p:spPr>
              <a:xfrm>
                <a:off x="1593450" y="4218800"/>
                <a:ext cx="1125" cy="200"/>
              </a:xfrm>
              <a:custGeom>
                <a:rect b="b" l="l" r="r" t="t"/>
                <a:pathLst>
                  <a:path extrusionOk="0" h="8" w="45">
                    <a:moveTo>
                      <a:pt x="1" y="0"/>
                    </a:moveTo>
                    <a:cubicBezTo>
                      <a:pt x="8" y="4"/>
                      <a:pt x="20" y="7"/>
                      <a:pt x="29" y="7"/>
                    </a:cubicBezTo>
                    <a:cubicBezTo>
                      <a:pt x="37" y="7"/>
                      <a:pt x="43" y="5"/>
                      <a:pt x="4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29"/>
              <p:cNvSpPr/>
              <p:nvPr/>
            </p:nvSpPr>
            <p:spPr>
              <a:xfrm>
                <a:off x="1554825" y="4177150"/>
                <a:ext cx="92700" cy="92450"/>
              </a:xfrm>
              <a:custGeom>
                <a:rect b="b" l="l" r="r" t="t"/>
                <a:pathLst>
                  <a:path extrusionOk="0" h="3698" w="3708">
                    <a:moveTo>
                      <a:pt x="1423" y="200"/>
                    </a:moveTo>
                    <a:cubicBezTo>
                      <a:pt x="1425" y="200"/>
                      <a:pt x="1427" y="200"/>
                      <a:pt x="1429" y="200"/>
                    </a:cubicBezTo>
                    <a:cubicBezTo>
                      <a:pt x="1403" y="217"/>
                      <a:pt x="1377" y="231"/>
                      <a:pt x="1353" y="251"/>
                    </a:cubicBezTo>
                    <a:cubicBezTo>
                      <a:pt x="1299" y="299"/>
                      <a:pt x="1260" y="353"/>
                      <a:pt x="1225" y="410"/>
                    </a:cubicBezTo>
                    <a:cubicBezTo>
                      <a:pt x="1207" y="414"/>
                      <a:pt x="1188" y="419"/>
                      <a:pt x="1170" y="422"/>
                    </a:cubicBezTo>
                    <a:cubicBezTo>
                      <a:pt x="1173" y="419"/>
                      <a:pt x="1174" y="415"/>
                      <a:pt x="1177" y="414"/>
                    </a:cubicBezTo>
                    <a:cubicBezTo>
                      <a:pt x="1200" y="403"/>
                      <a:pt x="1222" y="394"/>
                      <a:pt x="1239" y="375"/>
                    </a:cubicBezTo>
                    <a:cubicBezTo>
                      <a:pt x="1258" y="357"/>
                      <a:pt x="1271" y="310"/>
                      <a:pt x="1294" y="293"/>
                    </a:cubicBezTo>
                    <a:cubicBezTo>
                      <a:pt x="1317" y="276"/>
                      <a:pt x="1341" y="255"/>
                      <a:pt x="1370" y="231"/>
                    </a:cubicBezTo>
                    <a:cubicBezTo>
                      <a:pt x="1386" y="218"/>
                      <a:pt x="1405" y="200"/>
                      <a:pt x="1423" y="200"/>
                    </a:cubicBezTo>
                    <a:close/>
                    <a:moveTo>
                      <a:pt x="1487" y="394"/>
                    </a:moveTo>
                    <a:lnTo>
                      <a:pt x="1487" y="394"/>
                    </a:lnTo>
                    <a:cubicBezTo>
                      <a:pt x="1452" y="401"/>
                      <a:pt x="1418" y="415"/>
                      <a:pt x="1386" y="432"/>
                    </a:cubicBezTo>
                    <a:cubicBezTo>
                      <a:pt x="1352" y="436"/>
                      <a:pt x="1317" y="441"/>
                      <a:pt x="1283" y="445"/>
                    </a:cubicBezTo>
                    <a:cubicBezTo>
                      <a:pt x="1287" y="438"/>
                      <a:pt x="1291" y="432"/>
                      <a:pt x="1297" y="427"/>
                    </a:cubicBezTo>
                    <a:cubicBezTo>
                      <a:pt x="1360" y="415"/>
                      <a:pt x="1423" y="407"/>
                      <a:pt x="1487" y="394"/>
                    </a:cubicBezTo>
                    <a:close/>
                    <a:moveTo>
                      <a:pt x="1209" y="441"/>
                    </a:moveTo>
                    <a:lnTo>
                      <a:pt x="1209" y="441"/>
                    </a:lnTo>
                    <a:cubicBezTo>
                      <a:pt x="1204" y="448"/>
                      <a:pt x="1202" y="454"/>
                      <a:pt x="1198" y="460"/>
                    </a:cubicBezTo>
                    <a:cubicBezTo>
                      <a:pt x="1122" y="473"/>
                      <a:pt x="1046" y="491"/>
                      <a:pt x="973" y="517"/>
                    </a:cubicBezTo>
                    <a:cubicBezTo>
                      <a:pt x="976" y="510"/>
                      <a:pt x="982" y="500"/>
                      <a:pt x="988" y="496"/>
                    </a:cubicBezTo>
                    <a:cubicBezTo>
                      <a:pt x="1009" y="484"/>
                      <a:pt x="1039" y="485"/>
                      <a:pt x="1060" y="477"/>
                    </a:cubicBezTo>
                    <a:cubicBezTo>
                      <a:pt x="1083" y="469"/>
                      <a:pt x="1108" y="469"/>
                      <a:pt x="1129" y="462"/>
                    </a:cubicBezTo>
                    <a:cubicBezTo>
                      <a:pt x="1136" y="458"/>
                      <a:pt x="1141" y="451"/>
                      <a:pt x="1147" y="447"/>
                    </a:cubicBezTo>
                    <a:cubicBezTo>
                      <a:pt x="1148" y="448"/>
                      <a:pt x="1148" y="452"/>
                      <a:pt x="1149" y="452"/>
                    </a:cubicBezTo>
                    <a:cubicBezTo>
                      <a:pt x="1149" y="452"/>
                      <a:pt x="1149" y="451"/>
                      <a:pt x="1149" y="451"/>
                    </a:cubicBezTo>
                    <a:cubicBezTo>
                      <a:pt x="1170" y="449"/>
                      <a:pt x="1188" y="444"/>
                      <a:pt x="1209" y="441"/>
                    </a:cubicBezTo>
                    <a:close/>
                    <a:moveTo>
                      <a:pt x="1841" y="634"/>
                    </a:moveTo>
                    <a:cubicBezTo>
                      <a:pt x="1899" y="634"/>
                      <a:pt x="1957" y="638"/>
                      <a:pt x="2012" y="646"/>
                    </a:cubicBezTo>
                    <a:cubicBezTo>
                      <a:pt x="1992" y="646"/>
                      <a:pt x="1971" y="644"/>
                      <a:pt x="1950" y="644"/>
                    </a:cubicBezTo>
                    <a:cubicBezTo>
                      <a:pt x="1910" y="644"/>
                      <a:pt x="1871" y="648"/>
                      <a:pt x="1831" y="653"/>
                    </a:cubicBezTo>
                    <a:cubicBezTo>
                      <a:pt x="1817" y="646"/>
                      <a:pt x="1802" y="641"/>
                      <a:pt x="1787" y="635"/>
                    </a:cubicBezTo>
                    <a:cubicBezTo>
                      <a:pt x="1805" y="635"/>
                      <a:pt x="1823" y="634"/>
                      <a:pt x="1841" y="634"/>
                    </a:cubicBezTo>
                    <a:close/>
                    <a:moveTo>
                      <a:pt x="2304" y="930"/>
                    </a:moveTo>
                    <a:cubicBezTo>
                      <a:pt x="2308" y="931"/>
                      <a:pt x="2311" y="931"/>
                      <a:pt x="2315" y="933"/>
                    </a:cubicBezTo>
                    <a:cubicBezTo>
                      <a:pt x="2318" y="942"/>
                      <a:pt x="2319" y="949"/>
                      <a:pt x="2322" y="957"/>
                    </a:cubicBezTo>
                    <a:cubicBezTo>
                      <a:pt x="2316" y="948"/>
                      <a:pt x="2311" y="939"/>
                      <a:pt x="2304" y="930"/>
                    </a:cubicBezTo>
                    <a:close/>
                    <a:moveTo>
                      <a:pt x="1498" y="974"/>
                    </a:moveTo>
                    <a:cubicBezTo>
                      <a:pt x="1527" y="979"/>
                      <a:pt x="1568" y="992"/>
                      <a:pt x="1609" y="1012"/>
                    </a:cubicBezTo>
                    <a:cubicBezTo>
                      <a:pt x="1527" y="1015"/>
                      <a:pt x="1444" y="1036"/>
                      <a:pt x="1371" y="1077"/>
                    </a:cubicBezTo>
                    <a:cubicBezTo>
                      <a:pt x="1368" y="1070"/>
                      <a:pt x="1364" y="1062"/>
                      <a:pt x="1361" y="1054"/>
                    </a:cubicBezTo>
                    <a:cubicBezTo>
                      <a:pt x="1397" y="1022"/>
                      <a:pt x="1433" y="997"/>
                      <a:pt x="1477" y="974"/>
                    </a:cubicBezTo>
                    <a:close/>
                    <a:moveTo>
                      <a:pt x="1334" y="1077"/>
                    </a:moveTo>
                    <a:lnTo>
                      <a:pt x="1334" y="1077"/>
                    </a:lnTo>
                    <a:cubicBezTo>
                      <a:pt x="1326" y="1089"/>
                      <a:pt x="1315" y="1100"/>
                      <a:pt x="1305" y="1110"/>
                    </a:cubicBezTo>
                    <a:lnTo>
                      <a:pt x="1290" y="1121"/>
                    </a:lnTo>
                    <a:cubicBezTo>
                      <a:pt x="1304" y="1105"/>
                      <a:pt x="1319" y="1091"/>
                      <a:pt x="1334" y="1077"/>
                    </a:cubicBezTo>
                    <a:close/>
                    <a:moveTo>
                      <a:pt x="2041" y="324"/>
                    </a:moveTo>
                    <a:cubicBezTo>
                      <a:pt x="2223" y="324"/>
                      <a:pt x="2407" y="355"/>
                      <a:pt x="2574" y="448"/>
                    </a:cubicBezTo>
                    <a:cubicBezTo>
                      <a:pt x="2822" y="584"/>
                      <a:pt x="3000" y="832"/>
                      <a:pt x="3076" y="1102"/>
                    </a:cubicBezTo>
                    <a:lnTo>
                      <a:pt x="3082" y="1122"/>
                    </a:lnTo>
                    <a:cubicBezTo>
                      <a:pt x="2989" y="993"/>
                      <a:pt x="2868" y="912"/>
                      <a:pt x="2743" y="850"/>
                    </a:cubicBezTo>
                    <a:cubicBezTo>
                      <a:pt x="2667" y="726"/>
                      <a:pt x="2566" y="619"/>
                      <a:pt x="2442" y="539"/>
                    </a:cubicBezTo>
                    <a:cubicBezTo>
                      <a:pt x="2263" y="425"/>
                      <a:pt x="2063" y="392"/>
                      <a:pt x="1870" y="392"/>
                    </a:cubicBezTo>
                    <a:cubicBezTo>
                      <a:pt x="1853" y="392"/>
                      <a:pt x="1837" y="393"/>
                      <a:pt x="1821" y="393"/>
                    </a:cubicBezTo>
                    <a:cubicBezTo>
                      <a:pt x="1767" y="380"/>
                      <a:pt x="1711" y="373"/>
                      <a:pt x="1655" y="373"/>
                    </a:cubicBezTo>
                    <a:cubicBezTo>
                      <a:pt x="1628" y="373"/>
                      <a:pt x="1601" y="374"/>
                      <a:pt x="1575" y="378"/>
                    </a:cubicBezTo>
                    <a:cubicBezTo>
                      <a:pt x="1617" y="368"/>
                      <a:pt x="1659" y="360"/>
                      <a:pt x="1703" y="353"/>
                    </a:cubicBezTo>
                    <a:cubicBezTo>
                      <a:pt x="1812" y="337"/>
                      <a:pt x="1926" y="324"/>
                      <a:pt x="2041" y="324"/>
                    </a:cubicBezTo>
                    <a:close/>
                    <a:moveTo>
                      <a:pt x="2464" y="993"/>
                    </a:moveTo>
                    <a:lnTo>
                      <a:pt x="2464" y="993"/>
                    </a:lnTo>
                    <a:cubicBezTo>
                      <a:pt x="2477" y="1000"/>
                      <a:pt x="2494" y="1007"/>
                      <a:pt x="2508" y="1014"/>
                    </a:cubicBezTo>
                    <a:cubicBezTo>
                      <a:pt x="2530" y="1067"/>
                      <a:pt x="2549" y="1122"/>
                      <a:pt x="2560" y="1179"/>
                    </a:cubicBezTo>
                    <a:cubicBezTo>
                      <a:pt x="2571" y="1222"/>
                      <a:pt x="2578" y="1267"/>
                      <a:pt x="2583" y="1311"/>
                    </a:cubicBezTo>
                    <a:cubicBezTo>
                      <a:pt x="2579" y="1314"/>
                      <a:pt x="2574" y="1314"/>
                      <a:pt x="2570" y="1315"/>
                    </a:cubicBezTo>
                    <a:cubicBezTo>
                      <a:pt x="2545" y="1206"/>
                      <a:pt x="2512" y="1096"/>
                      <a:pt x="2464" y="993"/>
                    </a:cubicBezTo>
                    <a:close/>
                    <a:moveTo>
                      <a:pt x="2588" y="1352"/>
                    </a:moveTo>
                    <a:cubicBezTo>
                      <a:pt x="2592" y="1383"/>
                      <a:pt x="2592" y="1411"/>
                      <a:pt x="2593" y="1440"/>
                    </a:cubicBezTo>
                    <a:cubicBezTo>
                      <a:pt x="2592" y="1427"/>
                      <a:pt x="2588" y="1413"/>
                      <a:pt x="2586" y="1399"/>
                    </a:cubicBezTo>
                    <a:cubicBezTo>
                      <a:pt x="2585" y="1385"/>
                      <a:pt x="2579" y="1370"/>
                      <a:pt x="2578" y="1356"/>
                    </a:cubicBezTo>
                    <a:cubicBezTo>
                      <a:pt x="2581" y="1355"/>
                      <a:pt x="2585" y="1355"/>
                      <a:pt x="2588" y="1352"/>
                    </a:cubicBezTo>
                    <a:close/>
                    <a:moveTo>
                      <a:pt x="1838" y="1308"/>
                    </a:moveTo>
                    <a:lnTo>
                      <a:pt x="1838" y="1308"/>
                    </a:lnTo>
                    <a:cubicBezTo>
                      <a:pt x="1842" y="1310"/>
                      <a:pt x="1847" y="1310"/>
                      <a:pt x="1850" y="1311"/>
                    </a:cubicBezTo>
                    <a:cubicBezTo>
                      <a:pt x="1853" y="1314"/>
                      <a:pt x="1857" y="1315"/>
                      <a:pt x="1861" y="1318"/>
                    </a:cubicBezTo>
                    <a:cubicBezTo>
                      <a:pt x="1944" y="1370"/>
                      <a:pt x="1981" y="1454"/>
                      <a:pt x="2008" y="1541"/>
                    </a:cubicBezTo>
                    <a:cubicBezTo>
                      <a:pt x="2014" y="1555"/>
                      <a:pt x="2018" y="1570"/>
                      <a:pt x="2023" y="1585"/>
                    </a:cubicBezTo>
                    <a:lnTo>
                      <a:pt x="2012" y="1585"/>
                    </a:lnTo>
                    <a:cubicBezTo>
                      <a:pt x="1989" y="1511"/>
                      <a:pt x="1953" y="1442"/>
                      <a:pt x="1905" y="1387"/>
                    </a:cubicBezTo>
                    <a:cubicBezTo>
                      <a:pt x="1888" y="1365"/>
                      <a:pt x="1865" y="1344"/>
                      <a:pt x="1842" y="1325"/>
                    </a:cubicBezTo>
                    <a:cubicBezTo>
                      <a:pt x="1842" y="1321"/>
                      <a:pt x="1840" y="1315"/>
                      <a:pt x="1838" y="1308"/>
                    </a:cubicBezTo>
                    <a:close/>
                    <a:moveTo>
                      <a:pt x="1655" y="912"/>
                    </a:moveTo>
                    <a:cubicBezTo>
                      <a:pt x="1726" y="930"/>
                      <a:pt x="1796" y="953"/>
                      <a:pt x="1865" y="985"/>
                    </a:cubicBezTo>
                    <a:cubicBezTo>
                      <a:pt x="1927" y="1012"/>
                      <a:pt x="1992" y="1041"/>
                      <a:pt x="2054" y="1077"/>
                    </a:cubicBezTo>
                    <a:cubicBezTo>
                      <a:pt x="2088" y="1116"/>
                      <a:pt x="2120" y="1153"/>
                      <a:pt x="2153" y="1190"/>
                    </a:cubicBezTo>
                    <a:cubicBezTo>
                      <a:pt x="2239" y="1281"/>
                      <a:pt x="2340" y="1376"/>
                      <a:pt x="2392" y="1506"/>
                    </a:cubicBezTo>
                    <a:cubicBezTo>
                      <a:pt x="2398" y="1542"/>
                      <a:pt x="2399" y="1578"/>
                      <a:pt x="2400" y="1614"/>
                    </a:cubicBezTo>
                    <a:cubicBezTo>
                      <a:pt x="2387" y="1611"/>
                      <a:pt x="2372" y="1605"/>
                      <a:pt x="2358" y="1604"/>
                    </a:cubicBezTo>
                    <a:cubicBezTo>
                      <a:pt x="2352" y="1601"/>
                      <a:pt x="2347" y="1601"/>
                      <a:pt x="2344" y="1601"/>
                    </a:cubicBezTo>
                    <a:cubicBezTo>
                      <a:pt x="2340" y="1597"/>
                      <a:pt x="2337" y="1593"/>
                      <a:pt x="2333" y="1589"/>
                    </a:cubicBezTo>
                    <a:cubicBezTo>
                      <a:pt x="2332" y="1572"/>
                      <a:pt x="2332" y="1557"/>
                      <a:pt x="2330" y="1542"/>
                    </a:cubicBezTo>
                    <a:cubicBezTo>
                      <a:pt x="2305" y="1406"/>
                      <a:pt x="2226" y="1281"/>
                      <a:pt x="2120" y="1180"/>
                    </a:cubicBezTo>
                    <a:cubicBezTo>
                      <a:pt x="2015" y="1080"/>
                      <a:pt x="1877" y="1027"/>
                      <a:pt x="1733" y="1015"/>
                    </a:cubicBezTo>
                    <a:cubicBezTo>
                      <a:pt x="1719" y="1014"/>
                      <a:pt x="1704" y="1014"/>
                      <a:pt x="1690" y="1014"/>
                    </a:cubicBezTo>
                    <a:cubicBezTo>
                      <a:pt x="1672" y="994"/>
                      <a:pt x="1656" y="972"/>
                      <a:pt x="1635" y="957"/>
                    </a:cubicBezTo>
                    <a:cubicBezTo>
                      <a:pt x="1620" y="945"/>
                      <a:pt x="1601" y="938"/>
                      <a:pt x="1586" y="930"/>
                    </a:cubicBezTo>
                    <a:cubicBezTo>
                      <a:pt x="1608" y="923"/>
                      <a:pt x="1630" y="917"/>
                      <a:pt x="1655" y="912"/>
                    </a:cubicBezTo>
                    <a:close/>
                    <a:moveTo>
                      <a:pt x="2359" y="1647"/>
                    </a:moveTo>
                    <a:cubicBezTo>
                      <a:pt x="2373" y="1651"/>
                      <a:pt x="2387" y="1652"/>
                      <a:pt x="2400" y="1655"/>
                    </a:cubicBezTo>
                    <a:lnTo>
                      <a:pt x="2400" y="1665"/>
                    </a:lnTo>
                    <a:cubicBezTo>
                      <a:pt x="2399" y="1689"/>
                      <a:pt x="2395" y="1716"/>
                      <a:pt x="2394" y="1739"/>
                    </a:cubicBezTo>
                    <a:cubicBezTo>
                      <a:pt x="2387" y="1707"/>
                      <a:pt x="2373" y="1676"/>
                      <a:pt x="2359" y="1647"/>
                    </a:cubicBezTo>
                    <a:close/>
                    <a:moveTo>
                      <a:pt x="2896" y="1449"/>
                    </a:moveTo>
                    <a:cubicBezTo>
                      <a:pt x="2907" y="1490"/>
                      <a:pt x="2915" y="1533"/>
                      <a:pt x="2915" y="1582"/>
                    </a:cubicBezTo>
                    <a:cubicBezTo>
                      <a:pt x="2914" y="1688"/>
                      <a:pt x="2890" y="1802"/>
                      <a:pt x="2859" y="1914"/>
                    </a:cubicBezTo>
                    <a:cubicBezTo>
                      <a:pt x="2848" y="1900"/>
                      <a:pt x="2841" y="1885"/>
                      <a:pt x="2831" y="1868"/>
                    </a:cubicBezTo>
                    <a:cubicBezTo>
                      <a:pt x="2868" y="1733"/>
                      <a:pt x="2893" y="1593"/>
                      <a:pt x="2896" y="1449"/>
                    </a:cubicBezTo>
                    <a:close/>
                    <a:moveTo>
                      <a:pt x="1524" y="1533"/>
                    </a:moveTo>
                    <a:cubicBezTo>
                      <a:pt x="1526" y="1533"/>
                      <a:pt x="1529" y="1534"/>
                      <a:pt x="1531" y="1535"/>
                    </a:cubicBezTo>
                    <a:cubicBezTo>
                      <a:pt x="1539" y="1542"/>
                      <a:pt x="1517" y="1574"/>
                      <a:pt x="1520" y="1579"/>
                    </a:cubicBezTo>
                    <a:cubicBezTo>
                      <a:pt x="1525" y="1585"/>
                      <a:pt x="1580" y="1585"/>
                      <a:pt x="1590" y="1607"/>
                    </a:cubicBezTo>
                    <a:cubicBezTo>
                      <a:pt x="1601" y="1626"/>
                      <a:pt x="1597" y="1648"/>
                      <a:pt x="1590" y="1665"/>
                    </a:cubicBezTo>
                    <a:lnTo>
                      <a:pt x="1710" y="1661"/>
                    </a:lnTo>
                    <a:cubicBezTo>
                      <a:pt x="1712" y="1665"/>
                      <a:pt x="1716" y="1666"/>
                      <a:pt x="1719" y="1670"/>
                    </a:cubicBezTo>
                    <a:cubicBezTo>
                      <a:pt x="1719" y="1673"/>
                      <a:pt x="1721" y="1674"/>
                      <a:pt x="1721" y="1676"/>
                    </a:cubicBezTo>
                    <a:cubicBezTo>
                      <a:pt x="1727" y="1670"/>
                      <a:pt x="1737" y="1666"/>
                      <a:pt x="1741" y="1661"/>
                    </a:cubicBezTo>
                    <a:lnTo>
                      <a:pt x="1754" y="1661"/>
                    </a:lnTo>
                    <a:cubicBezTo>
                      <a:pt x="1769" y="1700"/>
                      <a:pt x="1774" y="1753"/>
                      <a:pt x="1760" y="1800"/>
                    </a:cubicBezTo>
                    <a:cubicBezTo>
                      <a:pt x="1745" y="1853"/>
                      <a:pt x="1678" y="1867"/>
                      <a:pt x="1645" y="1886"/>
                    </a:cubicBezTo>
                    <a:lnTo>
                      <a:pt x="1634" y="1893"/>
                    </a:lnTo>
                    <a:cubicBezTo>
                      <a:pt x="1606" y="1907"/>
                      <a:pt x="1577" y="1918"/>
                      <a:pt x="1546" y="1918"/>
                    </a:cubicBezTo>
                    <a:cubicBezTo>
                      <a:pt x="1540" y="1918"/>
                      <a:pt x="1534" y="1917"/>
                      <a:pt x="1528" y="1917"/>
                    </a:cubicBezTo>
                    <a:cubicBezTo>
                      <a:pt x="1489" y="1910"/>
                      <a:pt x="1452" y="1900"/>
                      <a:pt x="1423" y="1877"/>
                    </a:cubicBezTo>
                    <a:cubicBezTo>
                      <a:pt x="1396" y="1855"/>
                      <a:pt x="1355" y="1855"/>
                      <a:pt x="1334" y="1822"/>
                    </a:cubicBezTo>
                    <a:cubicBezTo>
                      <a:pt x="1315" y="1793"/>
                      <a:pt x="1345" y="1735"/>
                      <a:pt x="1342" y="1711"/>
                    </a:cubicBezTo>
                    <a:cubicBezTo>
                      <a:pt x="1338" y="1689"/>
                      <a:pt x="1334" y="1669"/>
                      <a:pt x="1339" y="1651"/>
                    </a:cubicBezTo>
                    <a:cubicBezTo>
                      <a:pt x="1345" y="1633"/>
                      <a:pt x="1315" y="1617"/>
                      <a:pt x="1326" y="1597"/>
                    </a:cubicBezTo>
                    <a:cubicBezTo>
                      <a:pt x="1337" y="1579"/>
                      <a:pt x="1371" y="1578"/>
                      <a:pt x="1386" y="1570"/>
                    </a:cubicBezTo>
                    <a:cubicBezTo>
                      <a:pt x="1397" y="1561"/>
                      <a:pt x="1408" y="1545"/>
                      <a:pt x="1425" y="1539"/>
                    </a:cubicBezTo>
                    <a:cubicBezTo>
                      <a:pt x="1427" y="1539"/>
                      <a:pt x="1430" y="1539"/>
                      <a:pt x="1433" y="1539"/>
                    </a:cubicBezTo>
                    <a:cubicBezTo>
                      <a:pt x="1449" y="1539"/>
                      <a:pt x="1466" y="1547"/>
                      <a:pt x="1476" y="1549"/>
                    </a:cubicBezTo>
                    <a:cubicBezTo>
                      <a:pt x="1484" y="1549"/>
                      <a:pt x="1492" y="1535"/>
                      <a:pt x="1501" y="1535"/>
                    </a:cubicBezTo>
                    <a:cubicBezTo>
                      <a:pt x="1502" y="1535"/>
                      <a:pt x="1503" y="1535"/>
                      <a:pt x="1505" y="1535"/>
                    </a:cubicBezTo>
                    <a:cubicBezTo>
                      <a:pt x="1505" y="1535"/>
                      <a:pt x="1506" y="1535"/>
                      <a:pt x="1507" y="1535"/>
                    </a:cubicBezTo>
                    <a:cubicBezTo>
                      <a:pt x="1512" y="1535"/>
                      <a:pt x="1518" y="1533"/>
                      <a:pt x="1524" y="1533"/>
                    </a:cubicBezTo>
                    <a:close/>
                    <a:moveTo>
                      <a:pt x="2812" y="1933"/>
                    </a:moveTo>
                    <a:cubicBezTo>
                      <a:pt x="2822" y="1948"/>
                      <a:pt x="2831" y="1962"/>
                      <a:pt x="2838" y="1976"/>
                    </a:cubicBezTo>
                    <a:cubicBezTo>
                      <a:pt x="2831" y="1995"/>
                      <a:pt x="2828" y="2013"/>
                      <a:pt x="2820" y="2032"/>
                    </a:cubicBezTo>
                    <a:cubicBezTo>
                      <a:pt x="2812" y="2051"/>
                      <a:pt x="2801" y="2071"/>
                      <a:pt x="2793" y="2087"/>
                    </a:cubicBezTo>
                    <a:cubicBezTo>
                      <a:pt x="2791" y="2064"/>
                      <a:pt x="2790" y="2039"/>
                      <a:pt x="2784" y="2013"/>
                    </a:cubicBezTo>
                    <a:cubicBezTo>
                      <a:pt x="2794" y="1985"/>
                      <a:pt x="2804" y="1961"/>
                      <a:pt x="2812" y="1933"/>
                    </a:cubicBezTo>
                    <a:close/>
                    <a:moveTo>
                      <a:pt x="2333" y="1689"/>
                    </a:moveTo>
                    <a:cubicBezTo>
                      <a:pt x="2352" y="1731"/>
                      <a:pt x="2370" y="1773"/>
                      <a:pt x="2381" y="1819"/>
                    </a:cubicBezTo>
                    <a:cubicBezTo>
                      <a:pt x="2377" y="1852"/>
                      <a:pt x="2372" y="1882"/>
                      <a:pt x="2358" y="1914"/>
                    </a:cubicBezTo>
                    <a:cubicBezTo>
                      <a:pt x="2325" y="1989"/>
                      <a:pt x="2263" y="2045"/>
                      <a:pt x="2212" y="2095"/>
                    </a:cubicBezTo>
                    <a:cubicBezTo>
                      <a:pt x="2242" y="2045"/>
                      <a:pt x="2264" y="1988"/>
                      <a:pt x="2283" y="1930"/>
                    </a:cubicBezTo>
                    <a:cubicBezTo>
                      <a:pt x="2308" y="1855"/>
                      <a:pt x="2329" y="1773"/>
                      <a:pt x="2333" y="1689"/>
                    </a:cubicBezTo>
                    <a:close/>
                    <a:moveTo>
                      <a:pt x="1628" y="1299"/>
                    </a:moveTo>
                    <a:cubicBezTo>
                      <a:pt x="1703" y="1315"/>
                      <a:pt x="1769" y="1345"/>
                      <a:pt x="1817" y="1387"/>
                    </a:cubicBezTo>
                    <a:cubicBezTo>
                      <a:pt x="1835" y="1462"/>
                      <a:pt x="1846" y="1549"/>
                      <a:pt x="1817" y="1623"/>
                    </a:cubicBezTo>
                    <a:cubicBezTo>
                      <a:pt x="1816" y="1625"/>
                      <a:pt x="1828" y="1629"/>
                      <a:pt x="1836" y="1629"/>
                    </a:cubicBezTo>
                    <a:cubicBezTo>
                      <a:pt x="1838" y="1629"/>
                      <a:pt x="1841" y="1629"/>
                      <a:pt x="1842" y="1628"/>
                    </a:cubicBezTo>
                    <a:cubicBezTo>
                      <a:pt x="1879" y="1571"/>
                      <a:pt x="1877" y="1511"/>
                      <a:pt x="1871" y="1449"/>
                    </a:cubicBezTo>
                    <a:lnTo>
                      <a:pt x="1871" y="1449"/>
                    </a:lnTo>
                    <a:cubicBezTo>
                      <a:pt x="1902" y="1489"/>
                      <a:pt x="1926" y="1531"/>
                      <a:pt x="1942" y="1582"/>
                    </a:cubicBezTo>
                    <a:cubicBezTo>
                      <a:pt x="1920" y="1579"/>
                      <a:pt x="1897" y="1579"/>
                      <a:pt x="1873" y="1575"/>
                    </a:cubicBezTo>
                    <a:cubicBezTo>
                      <a:pt x="1873" y="1575"/>
                      <a:pt x="1873" y="1575"/>
                      <a:pt x="1872" y="1575"/>
                    </a:cubicBezTo>
                    <a:cubicBezTo>
                      <a:pt x="1866" y="1575"/>
                      <a:pt x="1864" y="1597"/>
                      <a:pt x="1871" y="1599"/>
                    </a:cubicBezTo>
                    <a:cubicBezTo>
                      <a:pt x="1898" y="1607"/>
                      <a:pt x="1927" y="1612"/>
                      <a:pt x="1955" y="1618"/>
                    </a:cubicBezTo>
                    <a:cubicBezTo>
                      <a:pt x="1982" y="1724"/>
                      <a:pt x="1979" y="1844"/>
                      <a:pt x="1934" y="1940"/>
                    </a:cubicBezTo>
                    <a:cubicBezTo>
                      <a:pt x="1928" y="1955"/>
                      <a:pt x="1948" y="1972"/>
                      <a:pt x="1965" y="1972"/>
                    </a:cubicBezTo>
                    <a:cubicBezTo>
                      <a:pt x="1971" y="1972"/>
                      <a:pt x="1977" y="1969"/>
                      <a:pt x="1981" y="1963"/>
                    </a:cubicBezTo>
                    <a:cubicBezTo>
                      <a:pt x="2041" y="1861"/>
                      <a:pt x="2048" y="1738"/>
                      <a:pt x="2022" y="1625"/>
                    </a:cubicBezTo>
                    <a:lnTo>
                      <a:pt x="2037" y="1625"/>
                    </a:lnTo>
                    <a:cubicBezTo>
                      <a:pt x="2058" y="1688"/>
                      <a:pt x="2074" y="1757"/>
                      <a:pt x="2058" y="1827"/>
                    </a:cubicBezTo>
                    <a:cubicBezTo>
                      <a:pt x="2036" y="1926"/>
                      <a:pt x="1989" y="2021"/>
                      <a:pt x="1920" y="2094"/>
                    </a:cubicBezTo>
                    <a:cubicBezTo>
                      <a:pt x="1910" y="2106"/>
                      <a:pt x="1897" y="2115"/>
                      <a:pt x="1884" y="2124"/>
                    </a:cubicBezTo>
                    <a:cubicBezTo>
                      <a:pt x="1898" y="2045"/>
                      <a:pt x="1886" y="1955"/>
                      <a:pt x="1822" y="1881"/>
                    </a:cubicBezTo>
                    <a:cubicBezTo>
                      <a:pt x="1843" y="1837"/>
                      <a:pt x="1854" y="1789"/>
                      <a:pt x="1849" y="1739"/>
                    </a:cubicBezTo>
                    <a:cubicBezTo>
                      <a:pt x="1842" y="1680"/>
                      <a:pt x="1806" y="1636"/>
                      <a:pt x="1774" y="1600"/>
                    </a:cubicBezTo>
                    <a:cubicBezTo>
                      <a:pt x="1777" y="1571"/>
                      <a:pt x="1771" y="1542"/>
                      <a:pt x="1767" y="1511"/>
                    </a:cubicBezTo>
                    <a:cubicBezTo>
                      <a:pt x="1762" y="1464"/>
                      <a:pt x="1727" y="1432"/>
                      <a:pt x="1700" y="1394"/>
                    </a:cubicBezTo>
                    <a:cubicBezTo>
                      <a:pt x="1679" y="1365"/>
                      <a:pt x="1657" y="1326"/>
                      <a:pt x="1623" y="1301"/>
                    </a:cubicBezTo>
                    <a:cubicBezTo>
                      <a:pt x="1624" y="1301"/>
                      <a:pt x="1626" y="1301"/>
                      <a:pt x="1628" y="1299"/>
                    </a:cubicBezTo>
                    <a:close/>
                    <a:moveTo>
                      <a:pt x="778" y="1509"/>
                    </a:moveTo>
                    <a:cubicBezTo>
                      <a:pt x="743" y="1633"/>
                      <a:pt x="728" y="1761"/>
                      <a:pt x="730" y="1886"/>
                    </a:cubicBezTo>
                    <a:cubicBezTo>
                      <a:pt x="732" y="1914"/>
                      <a:pt x="735" y="1941"/>
                      <a:pt x="737" y="1969"/>
                    </a:cubicBezTo>
                    <a:cubicBezTo>
                      <a:pt x="737" y="1970"/>
                      <a:pt x="735" y="1970"/>
                      <a:pt x="735" y="1970"/>
                    </a:cubicBezTo>
                    <a:cubicBezTo>
                      <a:pt x="715" y="2011"/>
                      <a:pt x="668" y="2053"/>
                      <a:pt x="651" y="2095"/>
                    </a:cubicBezTo>
                    <a:cubicBezTo>
                      <a:pt x="644" y="2111"/>
                      <a:pt x="644" y="2124"/>
                      <a:pt x="644" y="2141"/>
                    </a:cubicBezTo>
                    <a:cubicBezTo>
                      <a:pt x="638" y="2029"/>
                      <a:pt x="666" y="1907"/>
                      <a:pt x="694" y="1779"/>
                    </a:cubicBezTo>
                    <a:cubicBezTo>
                      <a:pt x="715" y="1685"/>
                      <a:pt x="743" y="1596"/>
                      <a:pt x="778" y="1509"/>
                    </a:cubicBezTo>
                    <a:close/>
                    <a:moveTo>
                      <a:pt x="1789" y="1930"/>
                    </a:moveTo>
                    <a:cubicBezTo>
                      <a:pt x="1836" y="2010"/>
                      <a:pt x="1835" y="2101"/>
                      <a:pt x="1803" y="2171"/>
                    </a:cubicBezTo>
                    <a:cubicBezTo>
                      <a:pt x="1759" y="2192"/>
                      <a:pt x="1712" y="2204"/>
                      <a:pt x="1666" y="2208"/>
                    </a:cubicBezTo>
                    <a:cubicBezTo>
                      <a:pt x="1653" y="2210"/>
                      <a:pt x="1640" y="2211"/>
                      <a:pt x="1627" y="2211"/>
                    </a:cubicBezTo>
                    <a:cubicBezTo>
                      <a:pt x="1551" y="2211"/>
                      <a:pt x="1472" y="2182"/>
                      <a:pt x="1403" y="2144"/>
                    </a:cubicBezTo>
                    <a:cubicBezTo>
                      <a:pt x="1335" y="2109"/>
                      <a:pt x="1284" y="2053"/>
                      <a:pt x="1244" y="1994"/>
                    </a:cubicBezTo>
                    <a:cubicBezTo>
                      <a:pt x="1243" y="1978"/>
                      <a:pt x="1246" y="1963"/>
                      <a:pt x="1246" y="1945"/>
                    </a:cubicBezTo>
                    <a:cubicBezTo>
                      <a:pt x="1258" y="1952"/>
                      <a:pt x="1272" y="1962"/>
                      <a:pt x="1283" y="1970"/>
                    </a:cubicBezTo>
                    <a:cubicBezTo>
                      <a:pt x="1324" y="2000"/>
                      <a:pt x="1367" y="2043"/>
                      <a:pt x="1423" y="2060"/>
                    </a:cubicBezTo>
                    <a:cubicBezTo>
                      <a:pt x="1460" y="2070"/>
                      <a:pt x="1507" y="2080"/>
                      <a:pt x="1555" y="2080"/>
                    </a:cubicBezTo>
                    <a:cubicBezTo>
                      <a:pt x="1578" y="2080"/>
                      <a:pt x="1601" y="2078"/>
                      <a:pt x="1623" y="2072"/>
                    </a:cubicBezTo>
                    <a:cubicBezTo>
                      <a:pt x="1660" y="2064"/>
                      <a:pt x="1693" y="2040"/>
                      <a:pt x="1721" y="2016"/>
                    </a:cubicBezTo>
                    <a:cubicBezTo>
                      <a:pt x="1743" y="1992"/>
                      <a:pt x="1762" y="1969"/>
                      <a:pt x="1781" y="1944"/>
                    </a:cubicBezTo>
                    <a:cubicBezTo>
                      <a:pt x="1784" y="1940"/>
                      <a:pt x="1787" y="1936"/>
                      <a:pt x="1789" y="1930"/>
                    </a:cubicBezTo>
                    <a:close/>
                    <a:moveTo>
                      <a:pt x="3047" y="2109"/>
                    </a:moveTo>
                    <a:cubicBezTo>
                      <a:pt x="3028" y="2164"/>
                      <a:pt x="3007" y="2218"/>
                      <a:pt x="2984" y="2269"/>
                    </a:cubicBezTo>
                    <a:cubicBezTo>
                      <a:pt x="2983" y="2259"/>
                      <a:pt x="2980" y="2251"/>
                      <a:pt x="2978" y="2240"/>
                    </a:cubicBezTo>
                    <a:cubicBezTo>
                      <a:pt x="3003" y="2197"/>
                      <a:pt x="3025" y="2155"/>
                      <a:pt x="3047" y="2109"/>
                    </a:cubicBezTo>
                    <a:close/>
                    <a:moveTo>
                      <a:pt x="2749" y="2109"/>
                    </a:moveTo>
                    <a:cubicBezTo>
                      <a:pt x="2749" y="2130"/>
                      <a:pt x="2750" y="2150"/>
                      <a:pt x="2749" y="2170"/>
                    </a:cubicBezTo>
                    <a:cubicBezTo>
                      <a:pt x="2711" y="2229"/>
                      <a:pt x="2674" y="2281"/>
                      <a:pt x="2636" y="2334"/>
                    </a:cubicBezTo>
                    <a:cubicBezTo>
                      <a:pt x="2670" y="2281"/>
                      <a:pt x="2702" y="2226"/>
                      <a:pt x="2725" y="2170"/>
                    </a:cubicBezTo>
                    <a:cubicBezTo>
                      <a:pt x="2735" y="2150"/>
                      <a:pt x="2742" y="2130"/>
                      <a:pt x="2749" y="2109"/>
                    </a:cubicBezTo>
                    <a:close/>
                    <a:moveTo>
                      <a:pt x="1820" y="163"/>
                    </a:moveTo>
                    <a:cubicBezTo>
                      <a:pt x="1929" y="163"/>
                      <a:pt x="2037" y="185"/>
                      <a:pt x="2138" y="202"/>
                    </a:cubicBezTo>
                    <a:cubicBezTo>
                      <a:pt x="2304" y="229"/>
                      <a:pt x="2468" y="277"/>
                      <a:pt x="2612" y="363"/>
                    </a:cubicBezTo>
                    <a:cubicBezTo>
                      <a:pt x="2757" y="448"/>
                      <a:pt x="2889" y="551"/>
                      <a:pt x="2994" y="678"/>
                    </a:cubicBezTo>
                    <a:cubicBezTo>
                      <a:pt x="3089" y="788"/>
                      <a:pt x="3186" y="902"/>
                      <a:pt x="3248" y="1036"/>
                    </a:cubicBezTo>
                    <a:cubicBezTo>
                      <a:pt x="3255" y="1051"/>
                      <a:pt x="3265" y="1065"/>
                      <a:pt x="3272" y="1083"/>
                    </a:cubicBezTo>
                    <a:cubicBezTo>
                      <a:pt x="3322" y="1220"/>
                      <a:pt x="3302" y="1372"/>
                      <a:pt x="3309" y="1505"/>
                    </a:cubicBezTo>
                    <a:cubicBezTo>
                      <a:pt x="3316" y="1643"/>
                      <a:pt x="3307" y="1780"/>
                      <a:pt x="3276" y="1914"/>
                    </a:cubicBezTo>
                    <a:cubicBezTo>
                      <a:pt x="3245" y="2045"/>
                      <a:pt x="3232" y="2185"/>
                      <a:pt x="3163" y="2306"/>
                    </a:cubicBezTo>
                    <a:cubicBezTo>
                      <a:pt x="3141" y="2345"/>
                      <a:pt x="3113" y="2379"/>
                      <a:pt x="3086" y="2413"/>
                    </a:cubicBezTo>
                    <a:cubicBezTo>
                      <a:pt x="3097" y="2349"/>
                      <a:pt x="3106" y="2283"/>
                      <a:pt x="3113" y="2218"/>
                    </a:cubicBezTo>
                    <a:cubicBezTo>
                      <a:pt x="3179" y="2005"/>
                      <a:pt x="3219" y="1783"/>
                      <a:pt x="3218" y="1553"/>
                    </a:cubicBezTo>
                    <a:cubicBezTo>
                      <a:pt x="3212" y="1228"/>
                      <a:pt x="3102" y="893"/>
                      <a:pt x="2879" y="642"/>
                    </a:cubicBezTo>
                    <a:cubicBezTo>
                      <a:pt x="2659" y="385"/>
                      <a:pt x="2324" y="283"/>
                      <a:pt x="2016" y="283"/>
                    </a:cubicBezTo>
                    <a:cubicBezTo>
                      <a:pt x="2006" y="283"/>
                      <a:pt x="1996" y="283"/>
                      <a:pt x="1986" y="283"/>
                    </a:cubicBezTo>
                    <a:cubicBezTo>
                      <a:pt x="1773" y="284"/>
                      <a:pt x="1547" y="335"/>
                      <a:pt x="1335" y="383"/>
                    </a:cubicBezTo>
                    <a:cubicBezTo>
                      <a:pt x="1411" y="302"/>
                      <a:pt x="1507" y="233"/>
                      <a:pt x="1616" y="195"/>
                    </a:cubicBezTo>
                    <a:cubicBezTo>
                      <a:pt x="1683" y="171"/>
                      <a:pt x="1752" y="163"/>
                      <a:pt x="1820" y="163"/>
                    </a:cubicBezTo>
                    <a:close/>
                    <a:moveTo>
                      <a:pt x="2180" y="2464"/>
                    </a:moveTo>
                    <a:cubicBezTo>
                      <a:pt x="2071" y="2535"/>
                      <a:pt x="1938" y="2568"/>
                      <a:pt x="1820" y="2568"/>
                    </a:cubicBezTo>
                    <a:cubicBezTo>
                      <a:pt x="1787" y="2568"/>
                      <a:pt x="1755" y="2566"/>
                      <a:pt x="1725" y="2561"/>
                    </a:cubicBezTo>
                    <a:cubicBezTo>
                      <a:pt x="1693" y="2556"/>
                      <a:pt x="1663" y="2550"/>
                      <a:pt x="1631" y="2540"/>
                    </a:cubicBezTo>
                    <a:lnTo>
                      <a:pt x="1631" y="2540"/>
                    </a:lnTo>
                    <a:cubicBezTo>
                      <a:pt x="1672" y="2541"/>
                      <a:pt x="1716" y="2543"/>
                      <a:pt x="1758" y="2543"/>
                    </a:cubicBezTo>
                    <a:cubicBezTo>
                      <a:pt x="1788" y="2543"/>
                      <a:pt x="1820" y="2543"/>
                      <a:pt x="1852" y="2543"/>
                    </a:cubicBezTo>
                    <a:cubicBezTo>
                      <a:pt x="1917" y="2543"/>
                      <a:pt x="1983" y="2540"/>
                      <a:pt x="2049" y="2522"/>
                    </a:cubicBezTo>
                    <a:cubicBezTo>
                      <a:pt x="2095" y="2510"/>
                      <a:pt x="2139" y="2488"/>
                      <a:pt x="2180" y="2464"/>
                    </a:cubicBezTo>
                    <a:close/>
                    <a:moveTo>
                      <a:pt x="1260" y="2584"/>
                    </a:moveTo>
                    <a:lnTo>
                      <a:pt x="1260" y="2584"/>
                    </a:lnTo>
                    <a:cubicBezTo>
                      <a:pt x="1262" y="2587"/>
                      <a:pt x="1264" y="2588"/>
                      <a:pt x="1264" y="2589"/>
                    </a:cubicBezTo>
                    <a:cubicBezTo>
                      <a:pt x="1313" y="2643"/>
                      <a:pt x="1374" y="2691"/>
                      <a:pt x="1438" y="2728"/>
                    </a:cubicBezTo>
                    <a:cubicBezTo>
                      <a:pt x="1401" y="2728"/>
                      <a:pt x="1363" y="2724"/>
                      <a:pt x="1327" y="2717"/>
                    </a:cubicBezTo>
                    <a:cubicBezTo>
                      <a:pt x="1313" y="2697"/>
                      <a:pt x="1299" y="2676"/>
                      <a:pt x="1290" y="2653"/>
                    </a:cubicBezTo>
                    <a:cubicBezTo>
                      <a:pt x="1280" y="2634"/>
                      <a:pt x="1273" y="2616"/>
                      <a:pt x="1265" y="2596"/>
                    </a:cubicBezTo>
                    <a:cubicBezTo>
                      <a:pt x="1264" y="2594"/>
                      <a:pt x="1262" y="2588"/>
                      <a:pt x="1260" y="2584"/>
                    </a:cubicBezTo>
                    <a:close/>
                    <a:moveTo>
                      <a:pt x="2952" y="2287"/>
                    </a:moveTo>
                    <a:lnTo>
                      <a:pt x="2958" y="2334"/>
                    </a:lnTo>
                    <a:cubicBezTo>
                      <a:pt x="2896" y="2462"/>
                      <a:pt x="2822" y="2584"/>
                      <a:pt x="2744" y="2701"/>
                    </a:cubicBezTo>
                    <a:cubicBezTo>
                      <a:pt x="2732" y="2719"/>
                      <a:pt x="2718" y="2735"/>
                      <a:pt x="2707" y="2753"/>
                    </a:cubicBezTo>
                    <a:cubicBezTo>
                      <a:pt x="2700" y="2757"/>
                      <a:pt x="2691" y="2762"/>
                      <a:pt x="2684" y="2767"/>
                    </a:cubicBezTo>
                    <a:cubicBezTo>
                      <a:pt x="2672" y="2769"/>
                      <a:pt x="2661" y="2770"/>
                      <a:pt x="2650" y="2770"/>
                    </a:cubicBezTo>
                    <a:cubicBezTo>
                      <a:pt x="2639" y="2770"/>
                      <a:pt x="2628" y="2769"/>
                      <a:pt x="2618" y="2767"/>
                    </a:cubicBezTo>
                    <a:cubicBezTo>
                      <a:pt x="2739" y="2645"/>
                      <a:pt x="2834" y="2496"/>
                      <a:pt x="2918" y="2350"/>
                    </a:cubicBezTo>
                    <a:cubicBezTo>
                      <a:pt x="2930" y="2329"/>
                      <a:pt x="2943" y="2309"/>
                      <a:pt x="2952" y="2287"/>
                    </a:cubicBezTo>
                    <a:close/>
                    <a:moveTo>
                      <a:pt x="320" y="2683"/>
                    </a:moveTo>
                    <a:cubicBezTo>
                      <a:pt x="342" y="2717"/>
                      <a:pt x="365" y="2753"/>
                      <a:pt x="388" y="2789"/>
                    </a:cubicBezTo>
                    <a:cubicBezTo>
                      <a:pt x="384" y="2788"/>
                      <a:pt x="379" y="2786"/>
                      <a:pt x="377" y="2784"/>
                    </a:cubicBezTo>
                    <a:cubicBezTo>
                      <a:pt x="355" y="2766"/>
                      <a:pt x="337" y="2742"/>
                      <a:pt x="322" y="2719"/>
                    </a:cubicBezTo>
                    <a:cubicBezTo>
                      <a:pt x="317" y="2711"/>
                      <a:pt x="317" y="2697"/>
                      <a:pt x="320" y="2683"/>
                    </a:cubicBezTo>
                    <a:close/>
                    <a:moveTo>
                      <a:pt x="2601" y="2790"/>
                    </a:moveTo>
                    <a:cubicBezTo>
                      <a:pt x="2614" y="2795"/>
                      <a:pt x="2626" y="2795"/>
                      <a:pt x="2636" y="2797"/>
                    </a:cubicBezTo>
                    <a:cubicBezTo>
                      <a:pt x="2614" y="2811"/>
                      <a:pt x="2593" y="2828"/>
                      <a:pt x="2570" y="2839"/>
                    </a:cubicBezTo>
                    <a:cubicBezTo>
                      <a:pt x="2570" y="2839"/>
                      <a:pt x="2568" y="2839"/>
                      <a:pt x="2568" y="2839"/>
                    </a:cubicBezTo>
                    <a:lnTo>
                      <a:pt x="2568" y="2839"/>
                    </a:lnTo>
                    <a:cubicBezTo>
                      <a:pt x="2580" y="2821"/>
                      <a:pt x="2591" y="2805"/>
                      <a:pt x="2601" y="2790"/>
                    </a:cubicBezTo>
                    <a:close/>
                    <a:moveTo>
                      <a:pt x="2549" y="2452"/>
                    </a:moveTo>
                    <a:lnTo>
                      <a:pt x="2549" y="2452"/>
                    </a:lnTo>
                    <a:cubicBezTo>
                      <a:pt x="2443" y="2602"/>
                      <a:pt x="2338" y="2766"/>
                      <a:pt x="2175" y="2852"/>
                    </a:cubicBezTo>
                    <a:cubicBezTo>
                      <a:pt x="2147" y="2869"/>
                      <a:pt x="2117" y="2880"/>
                      <a:pt x="2085" y="2892"/>
                    </a:cubicBezTo>
                    <a:cubicBezTo>
                      <a:pt x="2110" y="2880"/>
                      <a:pt x="2132" y="2869"/>
                      <a:pt x="2154" y="2855"/>
                    </a:cubicBezTo>
                    <a:cubicBezTo>
                      <a:pt x="2260" y="2789"/>
                      <a:pt x="2338" y="2694"/>
                      <a:pt x="2402" y="2595"/>
                    </a:cubicBezTo>
                    <a:cubicBezTo>
                      <a:pt x="2455" y="2552"/>
                      <a:pt x="2504" y="2506"/>
                      <a:pt x="2549" y="2452"/>
                    </a:cubicBezTo>
                    <a:close/>
                    <a:moveTo>
                      <a:pt x="3101" y="3112"/>
                    </a:moveTo>
                    <a:lnTo>
                      <a:pt x="3101" y="3112"/>
                    </a:lnTo>
                    <a:cubicBezTo>
                      <a:pt x="3089" y="3128"/>
                      <a:pt x="3076" y="3141"/>
                      <a:pt x="3062" y="3154"/>
                    </a:cubicBezTo>
                    <a:cubicBezTo>
                      <a:pt x="3005" y="3209"/>
                      <a:pt x="2943" y="3258"/>
                      <a:pt x="2877" y="3306"/>
                    </a:cubicBezTo>
                    <a:cubicBezTo>
                      <a:pt x="2809" y="3353"/>
                      <a:pt x="2738" y="3390"/>
                      <a:pt x="2661" y="3417"/>
                    </a:cubicBezTo>
                    <a:cubicBezTo>
                      <a:pt x="2632" y="3426"/>
                      <a:pt x="2603" y="3429"/>
                      <a:pt x="2573" y="3429"/>
                    </a:cubicBezTo>
                    <a:cubicBezTo>
                      <a:pt x="2527" y="3429"/>
                      <a:pt x="2481" y="3422"/>
                      <a:pt x="2437" y="3422"/>
                    </a:cubicBezTo>
                    <a:cubicBezTo>
                      <a:pt x="2428" y="3422"/>
                      <a:pt x="2418" y="3423"/>
                      <a:pt x="2409" y="3423"/>
                    </a:cubicBezTo>
                    <a:cubicBezTo>
                      <a:pt x="2363" y="3427"/>
                      <a:pt x="2316" y="3431"/>
                      <a:pt x="2270" y="3431"/>
                    </a:cubicBezTo>
                    <a:cubicBezTo>
                      <a:pt x="2236" y="3431"/>
                      <a:pt x="2202" y="3429"/>
                      <a:pt x="2168" y="3423"/>
                    </a:cubicBezTo>
                    <a:cubicBezTo>
                      <a:pt x="2157" y="3422"/>
                      <a:pt x="2144" y="3419"/>
                      <a:pt x="2133" y="3417"/>
                    </a:cubicBezTo>
                    <a:cubicBezTo>
                      <a:pt x="2206" y="3390"/>
                      <a:pt x="2275" y="3359"/>
                      <a:pt x="2343" y="3320"/>
                    </a:cubicBezTo>
                    <a:cubicBezTo>
                      <a:pt x="2368" y="3327"/>
                      <a:pt x="2396" y="3333"/>
                      <a:pt x="2422" y="3333"/>
                    </a:cubicBezTo>
                    <a:cubicBezTo>
                      <a:pt x="2427" y="3333"/>
                      <a:pt x="2432" y="3333"/>
                      <a:pt x="2436" y="3333"/>
                    </a:cubicBezTo>
                    <a:cubicBezTo>
                      <a:pt x="2498" y="3324"/>
                      <a:pt x="2557" y="3305"/>
                      <a:pt x="2619" y="3291"/>
                    </a:cubicBezTo>
                    <a:cubicBezTo>
                      <a:pt x="2681" y="3279"/>
                      <a:pt x="2740" y="3258"/>
                      <a:pt x="2801" y="3238"/>
                    </a:cubicBezTo>
                    <a:cubicBezTo>
                      <a:pt x="2863" y="3218"/>
                      <a:pt x="2908" y="3167"/>
                      <a:pt x="2965" y="3140"/>
                    </a:cubicBezTo>
                    <a:cubicBezTo>
                      <a:pt x="3002" y="3122"/>
                      <a:pt x="3055" y="3122"/>
                      <a:pt x="3101" y="3112"/>
                    </a:cubicBezTo>
                    <a:close/>
                    <a:moveTo>
                      <a:pt x="1816" y="3491"/>
                    </a:moveTo>
                    <a:cubicBezTo>
                      <a:pt x="1868" y="3513"/>
                      <a:pt x="1919" y="3536"/>
                      <a:pt x="1975" y="3550"/>
                    </a:cubicBezTo>
                    <a:cubicBezTo>
                      <a:pt x="1974" y="3550"/>
                      <a:pt x="1972" y="3550"/>
                      <a:pt x="1971" y="3551"/>
                    </a:cubicBezTo>
                    <a:cubicBezTo>
                      <a:pt x="1924" y="3557"/>
                      <a:pt x="1877" y="3568"/>
                      <a:pt x="1829" y="3571"/>
                    </a:cubicBezTo>
                    <a:cubicBezTo>
                      <a:pt x="1816" y="3572"/>
                      <a:pt x="1803" y="3572"/>
                      <a:pt x="1790" y="3572"/>
                    </a:cubicBezTo>
                    <a:cubicBezTo>
                      <a:pt x="1755" y="3572"/>
                      <a:pt x="1720" y="3569"/>
                      <a:pt x="1685" y="3564"/>
                    </a:cubicBezTo>
                    <a:cubicBezTo>
                      <a:pt x="1670" y="3560"/>
                      <a:pt x="1656" y="3551"/>
                      <a:pt x="1644" y="3540"/>
                    </a:cubicBezTo>
                    <a:cubicBezTo>
                      <a:pt x="1675" y="3532"/>
                      <a:pt x="1705" y="3524"/>
                      <a:pt x="1734" y="3517"/>
                    </a:cubicBezTo>
                    <a:cubicBezTo>
                      <a:pt x="1762" y="3512"/>
                      <a:pt x="1789" y="3502"/>
                      <a:pt x="1816" y="3491"/>
                    </a:cubicBezTo>
                    <a:close/>
                    <a:moveTo>
                      <a:pt x="1717" y="1"/>
                    </a:moveTo>
                    <a:cubicBezTo>
                      <a:pt x="1692" y="1"/>
                      <a:pt x="1668" y="8"/>
                      <a:pt x="1644" y="16"/>
                    </a:cubicBezTo>
                    <a:cubicBezTo>
                      <a:pt x="1573" y="42"/>
                      <a:pt x="1513" y="96"/>
                      <a:pt x="1445" y="119"/>
                    </a:cubicBezTo>
                    <a:cubicBezTo>
                      <a:pt x="1386" y="141"/>
                      <a:pt x="1327" y="171"/>
                      <a:pt x="1272" y="206"/>
                    </a:cubicBezTo>
                    <a:cubicBezTo>
                      <a:pt x="1211" y="240"/>
                      <a:pt x="1160" y="271"/>
                      <a:pt x="1107" y="302"/>
                    </a:cubicBezTo>
                    <a:lnTo>
                      <a:pt x="1105" y="302"/>
                    </a:lnTo>
                    <a:cubicBezTo>
                      <a:pt x="1102" y="302"/>
                      <a:pt x="1099" y="301"/>
                      <a:pt x="1096" y="301"/>
                    </a:cubicBezTo>
                    <a:cubicBezTo>
                      <a:pt x="1095" y="301"/>
                      <a:pt x="1093" y="301"/>
                      <a:pt x="1092" y="302"/>
                    </a:cubicBezTo>
                    <a:cubicBezTo>
                      <a:pt x="1067" y="309"/>
                      <a:pt x="1046" y="323"/>
                      <a:pt x="1021" y="330"/>
                    </a:cubicBezTo>
                    <a:cubicBezTo>
                      <a:pt x="983" y="337"/>
                      <a:pt x="943" y="344"/>
                      <a:pt x="911" y="364"/>
                    </a:cubicBezTo>
                    <a:cubicBezTo>
                      <a:pt x="887" y="378"/>
                      <a:pt x="866" y="393"/>
                      <a:pt x="845" y="408"/>
                    </a:cubicBezTo>
                    <a:cubicBezTo>
                      <a:pt x="824" y="407"/>
                      <a:pt x="797" y="399"/>
                      <a:pt x="776" y="399"/>
                    </a:cubicBezTo>
                    <a:cubicBezTo>
                      <a:pt x="769" y="399"/>
                      <a:pt x="763" y="400"/>
                      <a:pt x="757" y="403"/>
                    </a:cubicBezTo>
                    <a:cubicBezTo>
                      <a:pt x="734" y="416"/>
                      <a:pt x="713" y="434"/>
                      <a:pt x="688" y="449"/>
                    </a:cubicBezTo>
                    <a:cubicBezTo>
                      <a:pt x="665" y="465"/>
                      <a:pt x="672" y="505"/>
                      <a:pt x="653" y="522"/>
                    </a:cubicBezTo>
                    <a:cubicBezTo>
                      <a:pt x="632" y="539"/>
                      <a:pt x="592" y="544"/>
                      <a:pt x="571" y="564"/>
                    </a:cubicBezTo>
                    <a:cubicBezTo>
                      <a:pt x="554" y="584"/>
                      <a:pt x="543" y="608"/>
                      <a:pt x="526" y="628"/>
                    </a:cubicBezTo>
                    <a:cubicBezTo>
                      <a:pt x="508" y="649"/>
                      <a:pt x="478" y="663"/>
                      <a:pt x="461" y="685"/>
                    </a:cubicBezTo>
                    <a:cubicBezTo>
                      <a:pt x="448" y="708"/>
                      <a:pt x="450" y="740"/>
                      <a:pt x="439" y="763"/>
                    </a:cubicBezTo>
                    <a:lnTo>
                      <a:pt x="434" y="778"/>
                    </a:lnTo>
                    <a:cubicBezTo>
                      <a:pt x="390" y="811"/>
                      <a:pt x="324" y="833"/>
                      <a:pt x="289" y="880"/>
                    </a:cubicBezTo>
                    <a:cubicBezTo>
                      <a:pt x="252" y="931"/>
                      <a:pt x="221" y="988"/>
                      <a:pt x="189" y="1045"/>
                    </a:cubicBezTo>
                    <a:cubicBezTo>
                      <a:pt x="157" y="1102"/>
                      <a:pt x="163" y="1172"/>
                      <a:pt x="141" y="1233"/>
                    </a:cubicBezTo>
                    <a:cubicBezTo>
                      <a:pt x="115" y="1290"/>
                      <a:pt x="75" y="1348"/>
                      <a:pt x="55" y="1411"/>
                    </a:cubicBezTo>
                    <a:cubicBezTo>
                      <a:pt x="42" y="1475"/>
                      <a:pt x="35" y="1541"/>
                      <a:pt x="31" y="1605"/>
                    </a:cubicBezTo>
                    <a:cubicBezTo>
                      <a:pt x="21" y="1670"/>
                      <a:pt x="0" y="1736"/>
                      <a:pt x="0" y="1802"/>
                    </a:cubicBezTo>
                    <a:cubicBezTo>
                      <a:pt x="4" y="1867"/>
                      <a:pt x="24" y="1933"/>
                      <a:pt x="33" y="1998"/>
                    </a:cubicBezTo>
                    <a:cubicBezTo>
                      <a:pt x="40" y="2062"/>
                      <a:pt x="66" y="2124"/>
                      <a:pt x="82" y="2189"/>
                    </a:cubicBezTo>
                    <a:cubicBezTo>
                      <a:pt x="97" y="2252"/>
                      <a:pt x="80" y="2327"/>
                      <a:pt x="102" y="2389"/>
                    </a:cubicBezTo>
                    <a:cubicBezTo>
                      <a:pt x="130" y="2464"/>
                      <a:pt x="205" y="2515"/>
                      <a:pt x="248" y="2581"/>
                    </a:cubicBezTo>
                    <a:cubicBezTo>
                      <a:pt x="234" y="2588"/>
                      <a:pt x="219" y="2598"/>
                      <a:pt x="221" y="2600"/>
                    </a:cubicBezTo>
                    <a:cubicBezTo>
                      <a:pt x="238" y="2618"/>
                      <a:pt x="266" y="2629"/>
                      <a:pt x="267" y="2657"/>
                    </a:cubicBezTo>
                    <a:cubicBezTo>
                      <a:pt x="269" y="2684"/>
                      <a:pt x="248" y="2726"/>
                      <a:pt x="245" y="2759"/>
                    </a:cubicBezTo>
                    <a:cubicBezTo>
                      <a:pt x="241" y="2790"/>
                      <a:pt x="218" y="2837"/>
                      <a:pt x="218" y="2869"/>
                    </a:cubicBezTo>
                    <a:cubicBezTo>
                      <a:pt x="218" y="2901"/>
                      <a:pt x="238" y="2918"/>
                      <a:pt x="247" y="2943"/>
                    </a:cubicBezTo>
                    <a:cubicBezTo>
                      <a:pt x="258" y="2972"/>
                      <a:pt x="285" y="2984"/>
                      <a:pt x="299" y="3011"/>
                    </a:cubicBezTo>
                    <a:cubicBezTo>
                      <a:pt x="310" y="3037"/>
                      <a:pt x="309" y="3077"/>
                      <a:pt x="326" y="3100"/>
                    </a:cubicBezTo>
                    <a:cubicBezTo>
                      <a:pt x="343" y="3125"/>
                      <a:pt x="344" y="3161"/>
                      <a:pt x="365" y="3183"/>
                    </a:cubicBezTo>
                    <a:cubicBezTo>
                      <a:pt x="384" y="3205"/>
                      <a:pt x="431" y="3198"/>
                      <a:pt x="452" y="3218"/>
                    </a:cubicBezTo>
                    <a:lnTo>
                      <a:pt x="515" y="3276"/>
                    </a:lnTo>
                    <a:cubicBezTo>
                      <a:pt x="536" y="3294"/>
                      <a:pt x="547" y="3327"/>
                      <a:pt x="569" y="3346"/>
                    </a:cubicBezTo>
                    <a:cubicBezTo>
                      <a:pt x="589" y="3367"/>
                      <a:pt x="604" y="3395"/>
                      <a:pt x="625" y="3414"/>
                    </a:cubicBezTo>
                    <a:cubicBezTo>
                      <a:pt x="647" y="3432"/>
                      <a:pt x="666" y="3456"/>
                      <a:pt x="688" y="3473"/>
                    </a:cubicBezTo>
                    <a:cubicBezTo>
                      <a:pt x="713" y="3491"/>
                      <a:pt x="749" y="3490"/>
                      <a:pt x="770" y="3507"/>
                    </a:cubicBezTo>
                    <a:cubicBezTo>
                      <a:pt x="792" y="3527"/>
                      <a:pt x="805" y="3558"/>
                      <a:pt x="829" y="3579"/>
                    </a:cubicBezTo>
                    <a:cubicBezTo>
                      <a:pt x="851" y="3597"/>
                      <a:pt x="870" y="3623"/>
                      <a:pt x="893" y="3642"/>
                    </a:cubicBezTo>
                    <a:cubicBezTo>
                      <a:pt x="918" y="3662"/>
                      <a:pt x="955" y="3653"/>
                      <a:pt x="982" y="3666"/>
                    </a:cubicBezTo>
                    <a:cubicBezTo>
                      <a:pt x="1010" y="3679"/>
                      <a:pt x="1039" y="3696"/>
                      <a:pt x="1074" y="3697"/>
                    </a:cubicBezTo>
                    <a:cubicBezTo>
                      <a:pt x="1075" y="3697"/>
                      <a:pt x="1076" y="3697"/>
                      <a:pt x="1077" y="3697"/>
                    </a:cubicBezTo>
                    <a:cubicBezTo>
                      <a:pt x="1111" y="3697"/>
                      <a:pt x="1155" y="3675"/>
                      <a:pt x="1188" y="3673"/>
                    </a:cubicBezTo>
                    <a:cubicBezTo>
                      <a:pt x="1224" y="3671"/>
                      <a:pt x="1258" y="3668"/>
                      <a:pt x="1294" y="3660"/>
                    </a:cubicBezTo>
                    <a:cubicBezTo>
                      <a:pt x="1312" y="3656"/>
                      <a:pt x="1332" y="3647"/>
                      <a:pt x="1349" y="3647"/>
                    </a:cubicBezTo>
                    <a:cubicBezTo>
                      <a:pt x="1362" y="3647"/>
                      <a:pt x="1373" y="3652"/>
                      <a:pt x="1381" y="3668"/>
                    </a:cubicBezTo>
                    <a:cubicBezTo>
                      <a:pt x="1381" y="3668"/>
                      <a:pt x="1381" y="3668"/>
                      <a:pt x="1381" y="3668"/>
                    </a:cubicBezTo>
                    <a:cubicBezTo>
                      <a:pt x="1381" y="3668"/>
                      <a:pt x="1389" y="3648"/>
                      <a:pt x="1388" y="3646"/>
                    </a:cubicBezTo>
                    <a:cubicBezTo>
                      <a:pt x="1382" y="3617"/>
                      <a:pt x="1371" y="3610"/>
                      <a:pt x="1356" y="3610"/>
                    </a:cubicBezTo>
                    <a:cubicBezTo>
                      <a:pt x="1351" y="3610"/>
                      <a:pt x="1345" y="3611"/>
                      <a:pt x="1339" y="3612"/>
                    </a:cubicBezTo>
                    <a:cubicBezTo>
                      <a:pt x="1310" y="3616"/>
                      <a:pt x="1275" y="3638"/>
                      <a:pt x="1246" y="3638"/>
                    </a:cubicBezTo>
                    <a:cubicBezTo>
                      <a:pt x="1243" y="3638"/>
                      <a:pt x="1239" y="3638"/>
                      <a:pt x="1236" y="3637"/>
                    </a:cubicBezTo>
                    <a:cubicBezTo>
                      <a:pt x="1209" y="3633"/>
                      <a:pt x="1178" y="3634"/>
                      <a:pt x="1149" y="3630"/>
                    </a:cubicBezTo>
                    <a:cubicBezTo>
                      <a:pt x="1121" y="3627"/>
                      <a:pt x="1093" y="3622"/>
                      <a:pt x="1067" y="3612"/>
                    </a:cubicBezTo>
                    <a:cubicBezTo>
                      <a:pt x="1039" y="3600"/>
                      <a:pt x="1037" y="3545"/>
                      <a:pt x="1013" y="3527"/>
                    </a:cubicBezTo>
                    <a:cubicBezTo>
                      <a:pt x="991" y="3510"/>
                      <a:pt x="965" y="3499"/>
                      <a:pt x="944" y="3477"/>
                    </a:cubicBezTo>
                    <a:cubicBezTo>
                      <a:pt x="927" y="3455"/>
                      <a:pt x="903" y="3437"/>
                      <a:pt x="887" y="3414"/>
                    </a:cubicBezTo>
                    <a:cubicBezTo>
                      <a:pt x="869" y="3389"/>
                      <a:pt x="834" y="3393"/>
                      <a:pt x="818" y="3367"/>
                    </a:cubicBezTo>
                    <a:cubicBezTo>
                      <a:pt x="803" y="3345"/>
                      <a:pt x="818" y="3283"/>
                      <a:pt x="803" y="3262"/>
                    </a:cubicBezTo>
                    <a:cubicBezTo>
                      <a:pt x="785" y="3240"/>
                      <a:pt x="772" y="3224"/>
                      <a:pt x="757" y="3203"/>
                    </a:cubicBezTo>
                    <a:cubicBezTo>
                      <a:pt x="743" y="3184"/>
                      <a:pt x="706" y="3194"/>
                      <a:pt x="693" y="3173"/>
                    </a:cubicBezTo>
                    <a:cubicBezTo>
                      <a:pt x="683" y="3159"/>
                      <a:pt x="680" y="3140"/>
                      <a:pt x="675" y="3121"/>
                    </a:cubicBezTo>
                    <a:cubicBezTo>
                      <a:pt x="682" y="3112"/>
                      <a:pt x="686" y="3104"/>
                      <a:pt x="682" y="3103"/>
                    </a:cubicBezTo>
                    <a:cubicBezTo>
                      <a:pt x="672" y="3093"/>
                      <a:pt x="661" y="3086"/>
                      <a:pt x="649" y="3078"/>
                    </a:cubicBezTo>
                    <a:cubicBezTo>
                      <a:pt x="639" y="3068"/>
                      <a:pt x="626" y="3057"/>
                      <a:pt x="618" y="3045"/>
                    </a:cubicBezTo>
                    <a:cubicBezTo>
                      <a:pt x="604" y="3027"/>
                      <a:pt x="603" y="2995"/>
                      <a:pt x="589" y="2976"/>
                    </a:cubicBezTo>
                    <a:cubicBezTo>
                      <a:pt x="576" y="2958"/>
                      <a:pt x="545" y="2956"/>
                      <a:pt x="532" y="2938"/>
                    </a:cubicBezTo>
                    <a:cubicBezTo>
                      <a:pt x="527" y="2931"/>
                      <a:pt x="518" y="2924"/>
                      <a:pt x="510" y="2918"/>
                    </a:cubicBezTo>
                    <a:cubicBezTo>
                      <a:pt x="490" y="2870"/>
                      <a:pt x="481" y="2818"/>
                      <a:pt x="463" y="2773"/>
                    </a:cubicBezTo>
                    <a:cubicBezTo>
                      <a:pt x="452" y="2727"/>
                      <a:pt x="448" y="2680"/>
                      <a:pt x="442" y="2635"/>
                    </a:cubicBezTo>
                    <a:lnTo>
                      <a:pt x="442" y="2635"/>
                    </a:lnTo>
                    <a:cubicBezTo>
                      <a:pt x="465" y="2680"/>
                      <a:pt x="489" y="2727"/>
                      <a:pt x="522" y="2767"/>
                    </a:cubicBezTo>
                    <a:cubicBezTo>
                      <a:pt x="551" y="2788"/>
                      <a:pt x="571" y="2806"/>
                      <a:pt x="595" y="2825"/>
                    </a:cubicBezTo>
                    <a:cubicBezTo>
                      <a:pt x="603" y="2844"/>
                      <a:pt x="611" y="2862"/>
                      <a:pt x="624" y="2878"/>
                    </a:cubicBezTo>
                    <a:cubicBezTo>
                      <a:pt x="654" y="2931"/>
                      <a:pt x="687" y="2982"/>
                      <a:pt x="723" y="3030"/>
                    </a:cubicBezTo>
                    <a:cubicBezTo>
                      <a:pt x="763" y="3077"/>
                      <a:pt x="818" y="3110"/>
                      <a:pt x="859" y="3154"/>
                    </a:cubicBezTo>
                    <a:cubicBezTo>
                      <a:pt x="899" y="3201"/>
                      <a:pt x="933" y="3256"/>
                      <a:pt x="977" y="3298"/>
                    </a:cubicBezTo>
                    <a:cubicBezTo>
                      <a:pt x="1024" y="3341"/>
                      <a:pt x="1067" y="3389"/>
                      <a:pt x="1121" y="3425"/>
                    </a:cubicBezTo>
                    <a:cubicBezTo>
                      <a:pt x="1173" y="3459"/>
                      <a:pt x="1236" y="3473"/>
                      <a:pt x="1294" y="3496"/>
                    </a:cubicBezTo>
                    <a:cubicBezTo>
                      <a:pt x="1332" y="3525"/>
                      <a:pt x="1370" y="3558"/>
                      <a:pt x="1414" y="3580"/>
                    </a:cubicBezTo>
                    <a:cubicBezTo>
                      <a:pt x="1459" y="3607"/>
                      <a:pt x="1518" y="3602"/>
                      <a:pt x="1566" y="3620"/>
                    </a:cubicBezTo>
                    <a:cubicBezTo>
                      <a:pt x="1617" y="3634"/>
                      <a:pt x="1670" y="3649"/>
                      <a:pt x="1725" y="3649"/>
                    </a:cubicBezTo>
                    <a:cubicBezTo>
                      <a:pt x="1729" y="3649"/>
                      <a:pt x="1734" y="3649"/>
                      <a:pt x="1738" y="3649"/>
                    </a:cubicBezTo>
                    <a:cubicBezTo>
                      <a:pt x="1799" y="3645"/>
                      <a:pt x="1857" y="3613"/>
                      <a:pt x="1912" y="3601"/>
                    </a:cubicBezTo>
                    <a:cubicBezTo>
                      <a:pt x="1953" y="3593"/>
                      <a:pt x="1992" y="3579"/>
                      <a:pt x="2029" y="3561"/>
                    </a:cubicBezTo>
                    <a:cubicBezTo>
                      <a:pt x="2105" y="3579"/>
                      <a:pt x="2180" y="3594"/>
                      <a:pt x="2257" y="3595"/>
                    </a:cubicBezTo>
                    <a:cubicBezTo>
                      <a:pt x="2261" y="3596"/>
                      <a:pt x="2265" y="3596"/>
                      <a:pt x="2268" y="3596"/>
                    </a:cubicBezTo>
                    <a:cubicBezTo>
                      <a:pt x="2356" y="3596"/>
                      <a:pt x="2438" y="3564"/>
                      <a:pt x="2522" y="3546"/>
                    </a:cubicBezTo>
                    <a:cubicBezTo>
                      <a:pt x="2618" y="3525"/>
                      <a:pt x="2711" y="3496"/>
                      <a:pt x="2797" y="3448"/>
                    </a:cubicBezTo>
                    <a:cubicBezTo>
                      <a:pt x="2881" y="3396"/>
                      <a:pt x="2945" y="3319"/>
                      <a:pt x="3013" y="3256"/>
                    </a:cubicBezTo>
                    <a:cubicBezTo>
                      <a:pt x="3069" y="3203"/>
                      <a:pt x="3116" y="3147"/>
                      <a:pt x="3159" y="3085"/>
                    </a:cubicBezTo>
                    <a:cubicBezTo>
                      <a:pt x="3204" y="3055"/>
                      <a:pt x="3247" y="3016"/>
                      <a:pt x="3288" y="2980"/>
                    </a:cubicBezTo>
                    <a:cubicBezTo>
                      <a:pt x="3333" y="2939"/>
                      <a:pt x="3349" y="2873"/>
                      <a:pt x="3386" y="2828"/>
                    </a:cubicBezTo>
                    <a:cubicBezTo>
                      <a:pt x="3426" y="2782"/>
                      <a:pt x="3482" y="2745"/>
                      <a:pt x="3515" y="2691"/>
                    </a:cubicBezTo>
                    <a:cubicBezTo>
                      <a:pt x="3548" y="2638"/>
                      <a:pt x="3567" y="2580"/>
                      <a:pt x="3592" y="2522"/>
                    </a:cubicBezTo>
                    <a:cubicBezTo>
                      <a:pt x="3616" y="2466"/>
                      <a:pt x="3654" y="2411"/>
                      <a:pt x="3668" y="2349"/>
                    </a:cubicBezTo>
                    <a:cubicBezTo>
                      <a:pt x="3684" y="2287"/>
                      <a:pt x="3678" y="2223"/>
                      <a:pt x="3682" y="2161"/>
                    </a:cubicBezTo>
                    <a:cubicBezTo>
                      <a:pt x="3689" y="2100"/>
                      <a:pt x="3678" y="2038"/>
                      <a:pt x="3678" y="1976"/>
                    </a:cubicBezTo>
                    <a:cubicBezTo>
                      <a:pt x="3675" y="1914"/>
                      <a:pt x="3708" y="1848"/>
                      <a:pt x="3698" y="1784"/>
                    </a:cubicBezTo>
                    <a:cubicBezTo>
                      <a:pt x="3691" y="1743"/>
                      <a:pt x="3668" y="1707"/>
                      <a:pt x="3646" y="1672"/>
                    </a:cubicBezTo>
                    <a:cubicBezTo>
                      <a:pt x="3629" y="1628"/>
                      <a:pt x="3609" y="1585"/>
                      <a:pt x="3595" y="1544"/>
                    </a:cubicBezTo>
                    <a:cubicBezTo>
                      <a:pt x="3581" y="1504"/>
                      <a:pt x="3563" y="1467"/>
                      <a:pt x="3544" y="1431"/>
                    </a:cubicBezTo>
                    <a:cubicBezTo>
                      <a:pt x="3540" y="1398"/>
                      <a:pt x="3536" y="1363"/>
                      <a:pt x="3529" y="1330"/>
                    </a:cubicBezTo>
                    <a:cubicBezTo>
                      <a:pt x="3493" y="1153"/>
                      <a:pt x="3404" y="990"/>
                      <a:pt x="3310" y="839"/>
                    </a:cubicBezTo>
                    <a:cubicBezTo>
                      <a:pt x="3219" y="685"/>
                      <a:pt x="3113" y="538"/>
                      <a:pt x="2973" y="421"/>
                    </a:cubicBezTo>
                    <a:cubicBezTo>
                      <a:pt x="2835" y="304"/>
                      <a:pt x="2683" y="199"/>
                      <a:pt x="2511" y="132"/>
                    </a:cubicBezTo>
                    <a:cubicBezTo>
                      <a:pt x="2344" y="67"/>
                      <a:pt x="2165" y="50"/>
                      <a:pt x="1984" y="50"/>
                    </a:cubicBezTo>
                    <a:cubicBezTo>
                      <a:pt x="1976" y="50"/>
                      <a:pt x="1969" y="50"/>
                      <a:pt x="1961" y="50"/>
                    </a:cubicBezTo>
                    <a:cubicBezTo>
                      <a:pt x="1792" y="52"/>
                      <a:pt x="1608" y="90"/>
                      <a:pt x="1449" y="188"/>
                    </a:cubicBezTo>
                    <a:cubicBezTo>
                      <a:pt x="1444" y="176"/>
                      <a:pt x="1437" y="171"/>
                      <a:pt x="1430" y="167"/>
                    </a:cubicBezTo>
                    <a:cubicBezTo>
                      <a:pt x="1480" y="140"/>
                      <a:pt x="1532" y="112"/>
                      <a:pt x="1586" y="86"/>
                    </a:cubicBezTo>
                    <a:cubicBezTo>
                      <a:pt x="1631" y="64"/>
                      <a:pt x="1685" y="36"/>
                      <a:pt x="1738" y="36"/>
                    </a:cubicBezTo>
                    <a:cubicBezTo>
                      <a:pt x="1753" y="36"/>
                      <a:pt x="1768" y="38"/>
                      <a:pt x="1783" y="43"/>
                    </a:cubicBezTo>
                    <a:cubicBezTo>
                      <a:pt x="1783" y="44"/>
                      <a:pt x="1783" y="44"/>
                      <a:pt x="1783" y="44"/>
                    </a:cubicBezTo>
                    <a:cubicBezTo>
                      <a:pt x="1787" y="44"/>
                      <a:pt x="1787" y="21"/>
                      <a:pt x="1783" y="20"/>
                    </a:cubicBezTo>
                    <a:cubicBezTo>
                      <a:pt x="1760" y="6"/>
                      <a:pt x="1738" y="1"/>
                      <a:pt x="171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29"/>
              <p:cNvSpPr/>
              <p:nvPr/>
            </p:nvSpPr>
            <p:spPr>
              <a:xfrm>
                <a:off x="1880975" y="4177550"/>
                <a:ext cx="93100" cy="91800"/>
              </a:xfrm>
              <a:custGeom>
                <a:rect b="b" l="l" r="r" t="t"/>
                <a:pathLst>
                  <a:path extrusionOk="0" h="3672" w="3724">
                    <a:moveTo>
                      <a:pt x="2127" y="639"/>
                    </a:moveTo>
                    <a:cubicBezTo>
                      <a:pt x="2182" y="658"/>
                      <a:pt x="2236" y="678"/>
                      <a:pt x="2289" y="702"/>
                    </a:cubicBezTo>
                    <a:cubicBezTo>
                      <a:pt x="2278" y="703"/>
                      <a:pt x="2270" y="706"/>
                      <a:pt x="2260" y="707"/>
                    </a:cubicBezTo>
                    <a:cubicBezTo>
                      <a:pt x="2216" y="683"/>
                      <a:pt x="2172" y="659"/>
                      <a:pt x="2127" y="639"/>
                    </a:cubicBezTo>
                    <a:close/>
                    <a:moveTo>
                      <a:pt x="1597" y="771"/>
                    </a:moveTo>
                    <a:cubicBezTo>
                      <a:pt x="1704" y="772"/>
                      <a:pt x="1817" y="794"/>
                      <a:pt x="1932" y="827"/>
                    </a:cubicBezTo>
                    <a:cubicBezTo>
                      <a:pt x="1918" y="837"/>
                      <a:pt x="1903" y="844"/>
                      <a:pt x="1886" y="853"/>
                    </a:cubicBezTo>
                    <a:cubicBezTo>
                      <a:pt x="1751" y="816"/>
                      <a:pt x="1610" y="791"/>
                      <a:pt x="1465" y="790"/>
                    </a:cubicBezTo>
                    <a:cubicBezTo>
                      <a:pt x="1506" y="779"/>
                      <a:pt x="1549" y="771"/>
                      <a:pt x="1597" y="771"/>
                    </a:cubicBezTo>
                    <a:close/>
                    <a:moveTo>
                      <a:pt x="1993" y="845"/>
                    </a:moveTo>
                    <a:cubicBezTo>
                      <a:pt x="2013" y="852"/>
                      <a:pt x="2031" y="853"/>
                      <a:pt x="2050" y="861"/>
                    </a:cubicBezTo>
                    <a:cubicBezTo>
                      <a:pt x="2069" y="871"/>
                      <a:pt x="2088" y="881"/>
                      <a:pt x="2105" y="889"/>
                    </a:cubicBezTo>
                    <a:cubicBezTo>
                      <a:pt x="2082" y="892"/>
                      <a:pt x="2057" y="893"/>
                      <a:pt x="2031" y="899"/>
                    </a:cubicBezTo>
                    <a:cubicBezTo>
                      <a:pt x="2007" y="889"/>
                      <a:pt x="1980" y="879"/>
                      <a:pt x="1952" y="871"/>
                    </a:cubicBezTo>
                    <a:lnTo>
                      <a:pt x="1993" y="845"/>
                    </a:lnTo>
                    <a:close/>
                    <a:moveTo>
                      <a:pt x="2171" y="935"/>
                    </a:moveTo>
                    <a:cubicBezTo>
                      <a:pt x="2178" y="935"/>
                      <a:pt x="2185" y="935"/>
                      <a:pt x="2192" y="936"/>
                    </a:cubicBezTo>
                    <a:cubicBezTo>
                      <a:pt x="2248" y="970"/>
                      <a:pt x="2302" y="1009"/>
                      <a:pt x="2354" y="1047"/>
                    </a:cubicBezTo>
                    <a:cubicBezTo>
                      <a:pt x="2302" y="1013"/>
                      <a:pt x="2247" y="983"/>
                      <a:pt x="2189" y="958"/>
                    </a:cubicBezTo>
                    <a:cubicBezTo>
                      <a:pt x="2171" y="950"/>
                      <a:pt x="2150" y="943"/>
                      <a:pt x="2130" y="936"/>
                    </a:cubicBezTo>
                    <a:cubicBezTo>
                      <a:pt x="2144" y="936"/>
                      <a:pt x="2157" y="935"/>
                      <a:pt x="2171" y="935"/>
                    </a:cubicBezTo>
                    <a:close/>
                    <a:moveTo>
                      <a:pt x="2357" y="727"/>
                    </a:moveTo>
                    <a:cubicBezTo>
                      <a:pt x="2483" y="790"/>
                      <a:pt x="2606" y="863"/>
                      <a:pt x="2724" y="940"/>
                    </a:cubicBezTo>
                    <a:cubicBezTo>
                      <a:pt x="2742" y="951"/>
                      <a:pt x="2759" y="965"/>
                      <a:pt x="2777" y="977"/>
                    </a:cubicBezTo>
                    <a:cubicBezTo>
                      <a:pt x="2781" y="984"/>
                      <a:pt x="2785" y="992"/>
                      <a:pt x="2790" y="999"/>
                    </a:cubicBezTo>
                    <a:cubicBezTo>
                      <a:pt x="2793" y="1022"/>
                      <a:pt x="2793" y="1045"/>
                      <a:pt x="2790" y="1065"/>
                    </a:cubicBezTo>
                    <a:cubicBezTo>
                      <a:pt x="2668" y="943"/>
                      <a:pt x="2519" y="850"/>
                      <a:pt x="2372" y="765"/>
                    </a:cubicBezTo>
                    <a:cubicBezTo>
                      <a:pt x="2351" y="754"/>
                      <a:pt x="2329" y="742"/>
                      <a:pt x="2309" y="731"/>
                    </a:cubicBezTo>
                    <a:cubicBezTo>
                      <a:pt x="2324" y="729"/>
                      <a:pt x="2339" y="728"/>
                      <a:pt x="2357" y="727"/>
                    </a:cubicBezTo>
                    <a:close/>
                    <a:moveTo>
                      <a:pt x="1457" y="1089"/>
                    </a:moveTo>
                    <a:lnTo>
                      <a:pt x="1457" y="1089"/>
                    </a:lnTo>
                    <a:cubicBezTo>
                      <a:pt x="1443" y="1091"/>
                      <a:pt x="1429" y="1094"/>
                      <a:pt x="1415" y="1095"/>
                    </a:cubicBezTo>
                    <a:cubicBezTo>
                      <a:pt x="1402" y="1098"/>
                      <a:pt x="1387" y="1102"/>
                      <a:pt x="1373" y="1105"/>
                    </a:cubicBezTo>
                    <a:cubicBezTo>
                      <a:pt x="1369" y="1101"/>
                      <a:pt x="1369" y="1098"/>
                      <a:pt x="1369" y="1094"/>
                    </a:cubicBezTo>
                    <a:cubicBezTo>
                      <a:pt x="1398" y="1091"/>
                      <a:pt x="1428" y="1091"/>
                      <a:pt x="1457" y="1089"/>
                    </a:cubicBezTo>
                    <a:close/>
                    <a:moveTo>
                      <a:pt x="2819" y="1046"/>
                    </a:moveTo>
                    <a:cubicBezTo>
                      <a:pt x="2833" y="1068"/>
                      <a:pt x="2848" y="1089"/>
                      <a:pt x="2861" y="1111"/>
                    </a:cubicBezTo>
                    <a:cubicBezTo>
                      <a:pt x="2861" y="1111"/>
                      <a:pt x="2861" y="1112"/>
                      <a:pt x="2861" y="1112"/>
                    </a:cubicBezTo>
                    <a:lnTo>
                      <a:pt x="2861" y="1112"/>
                    </a:lnTo>
                    <a:cubicBezTo>
                      <a:pt x="2846" y="1101"/>
                      <a:pt x="2831" y="1091"/>
                      <a:pt x="2814" y="1079"/>
                    </a:cubicBezTo>
                    <a:cubicBezTo>
                      <a:pt x="2815" y="1069"/>
                      <a:pt x="2815" y="1058"/>
                      <a:pt x="2819" y="1046"/>
                    </a:cubicBezTo>
                    <a:close/>
                    <a:moveTo>
                      <a:pt x="1327" y="1100"/>
                    </a:moveTo>
                    <a:cubicBezTo>
                      <a:pt x="1329" y="1104"/>
                      <a:pt x="1329" y="1109"/>
                      <a:pt x="1330" y="1113"/>
                    </a:cubicBezTo>
                    <a:cubicBezTo>
                      <a:pt x="1220" y="1135"/>
                      <a:pt x="1113" y="1170"/>
                      <a:pt x="1007" y="1218"/>
                    </a:cubicBezTo>
                    <a:cubicBezTo>
                      <a:pt x="1014" y="1204"/>
                      <a:pt x="1021" y="1189"/>
                      <a:pt x="1027" y="1175"/>
                    </a:cubicBezTo>
                    <a:cubicBezTo>
                      <a:pt x="1081" y="1153"/>
                      <a:pt x="1136" y="1134"/>
                      <a:pt x="1195" y="1122"/>
                    </a:cubicBezTo>
                    <a:cubicBezTo>
                      <a:pt x="1238" y="1111"/>
                      <a:pt x="1283" y="1106"/>
                      <a:pt x="1327" y="1100"/>
                    </a:cubicBezTo>
                    <a:close/>
                    <a:moveTo>
                      <a:pt x="1680" y="1280"/>
                    </a:moveTo>
                    <a:cubicBezTo>
                      <a:pt x="1706" y="1281"/>
                      <a:pt x="1732" y="1285"/>
                      <a:pt x="1758" y="1287"/>
                    </a:cubicBezTo>
                    <a:cubicBezTo>
                      <a:pt x="1724" y="1295"/>
                      <a:pt x="1693" y="1309"/>
                      <a:pt x="1663" y="1321"/>
                    </a:cubicBezTo>
                    <a:cubicBezTo>
                      <a:pt x="1666" y="1307"/>
                      <a:pt x="1669" y="1294"/>
                      <a:pt x="1671" y="1280"/>
                    </a:cubicBezTo>
                    <a:close/>
                    <a:moveTo>
                      <a:pt x="971" y="1360"/>
                    </a:moveTo>
                    <a:lnTo>
                      <a:pt x="971" y="1360"/>
                    </a:lnTo>
                    <a:cubicBezTo>
                      <a:pt x="963" y="1364"/>
                      <a:pt x="953" y="1371"/>
                      <a:pt x="943" y="1376"/>
                    </a:cubicBezTo>
                    <a:cubicBezTo>
                      <a:pt x="946" y="1373"/>
                      <a:pt x="946" y="1369"/>
                      <a:pt x="948" y="1367"/>
                    </a:cubicBezTo>
                    <a:cubicBezTo>
                      <a:pt x="954" y="1362"/>
                      <a:pt x="963" y="1361"/>
                      <a:pt x="971" y="1360"/>
                    </a:cubicBezTo>
                    <a:close/>
                    <a:moveTo>
                      <a:pt x="1838" y="1299"/>
                    </a:moveTo>
                    <a:cubicBezTo>
                      <a:pt x="1871" y="1305"/>
                      <a:pt x="1903" y="1309"/>
                      <a:pt x="1933" y="1323"/>
                    </a:cubicBezTo>
                    <a:cubicBezTo>
                      <a:pt x="2007" y="1356"/>
                      <a:pt x="2062" y="1417"/>
                      <a:pt x="2116" y="1467"/>
                    </a:cubicBezTo>
                    <a:cubicBezTo>
                      <a:pt x="2062" y="1438"/>
                      <a:pt x="2006" y="1416"/>
                      <a:pt x="1948" y="1397"/>
                    </a:cubicBezTo>
                    <a:cubicBezTo>
                      <a:pt x="1871" y="1373"/>
                      <a:pt x="1790" y="1354"/>
                      <a:pt x="1707" y="1347"/>
                    </a:cubicBezTo>
                    <a:cubicBezTo>
                      <a:pt x="1749" y="1328"/>
                      <a:pt x="1793" y="1310"/>
                      <a:pt x="1838" y="1299"/>
                    </a:cubicBezTo>
                    <a:close/>
                    <a:moveTo>
                      <a:pt x="3137" y="586"/>
                    </a:moveTo>
                    <a:lnTo>
                      <a:pt x="3137" y="586"/>
                    </a:lnTo>
                    <a:cubicBezTo>
                      <a:pt x="3151" y="597"/>
                      <a:pt x="3165" y="610"/>
                      <a:pt x="3177" y="622"/>
                    </a:cubicBezTo>
                    <a:cubicBezTo>
                      <a:pt x="3232" y="681"/>
                      <a:pt x="3283" y="742"/>
                      <a:pt x="3330" y="806"/>
                    </a:cubicBezTo>
                    <a:cubicBezTo>
                      <a:pt x="3377" y="872"/>
                      <a:pt x="3414" y="947"/>
                      <a:pt x="3441" y="1024"/>
                    </a:cubicBezTo>
                    <a:cubicBezTo>
                      <a:pt x="3469" y="1105"/>
                      <a:pt x="3441" y="1196"/>
                      <a:pt x="3448" y="1274"/>
                    </a:cubicBezTo>
                    <a:cubicBezTo>
                      <a:pt x="3455" y="1356"/>
                      <a:pt x="3462" y="1435"/>
                      <a:pt x="3448" y="1515"/>
                    </a:cubicBezTo>
                    <a:cubicBezTo>
                      <a:pt x="3447" y="1528"/>
                      <a:pt x="3444" y="1539"/>
                      <a:pt x="3441" y="1550"/>
                    </a:cubicBezTo>
                    <a:cubicBezTo>
                      <a:pt x="3416" y="1478"/>
                      <a:pt x="3383" y="1409"/>
                      <a:pt x="3345" y="1343"/>
                    </a:cubicBezTo>
                    <a:cubicBezTo>
                      <a:pt x="3355" y="1313"/>
                      <a:pt x="3361" y="1280"/>
                      <a:pt x="3357" y="1250"/>
                    </a:cubicBezTo>
                    <a:cubicBezTo>
                      <a:pt x="3349" y="1188"/>
                      <a:pt x="3328" y="1128"/>
                      <a:pt x="3316" y="1068"/>
                    </a:cubicBezTo>
                    <a:cubicBezTo>
                      <a:pt x="3304" y="1006"/>
                      <a:pt x="3283" y="948"/>
                      <a:pt x="3262" y="886"/>
                    </a:cubicBezTo>
                    <a:cubicBezTo>
                      <a:pt x="3244" y="824"/>
                      <a:pt x="3192" y="779"/>
                      <a:pt x="3165" y="722"/>
                    </a:cubicBezTo>
                    <a:cubicBezTo>
                      <a:pt x="3148" y="685"/>
                      <a:pt x="3148" y="632"/>
                      <a:pt x="3137" y="586"/>
                    </a:cubicBezTo>
                    <a:close/>
                    <a:moveTo>
                      <a:pt x="2475" y="1134"/>
                    </a:moveTo>
                    <a:cubicBezTo>
                      <a:pt x="2622" y="1239"/>
                      <a:pt x="2788" y="1342"/>
                      <a:pt x="2876" y="1506"/>
                    </a:cubicBezTo>
                    <a:cubicBezTo>
                      <a:pt x="2891" y="1533"/>
                      <a:pt x="2903" y="1563"/>
                      <a:pt x="2916" y="1594"/>
                    </a:cubicBezTo>
                    <a:cubicBezTo>
                      <a:pt x="2903" y="1570"/>
                      <a:pt x="2891" y="1547"/>
                      <a:pt x="2877" y="1526"/>
                    </a:cubicBezTo>
                    <a:cubicBezTo>
                      <a:pt x="2812" y="1422"/>
                      <a:pt x="2717" y="1342"/>
                      <a:pt x="2618" y="1280"/>
                    </a:cubicBezTo>
                    <a:cubicBezTo>
                      <a:pt x="2574" y="1226"/>
                      <a:pt x="2526" y="1178"/>
                      <a:pt x="2475" y="1134"/>
                    </a:cubicBezTo>
                    <a:close/>
                    <a:moveTo>
                      <a:pt x="1601" y="1654"/>
                    </a:moveTo>
                    <a:lnTo>
                      <a:pt x="1601" y="1667"/>
                    </a:lnTo>
                    <a:cubicBezTo>
                      <a:pt x="1527" y="1689"/>
                      <a:pt x="1458" y="1726"/>
                      <a:pt x="1403" y="1774"/>
                    </a:cubicBezTo>
                    <a:cubicBezTo>
                      <a:pt x="1381" y="1790"/>
                      <a:pt x="1360" y="1814"/>
                      <a:pt x="1341" y="1837"/>
                    </a:cubicBezTo>
                    <a:cubicBezTo>
                      <a:pt x="1336" y="1839"/>
                      <a:pt x="1329" y="1841"/>
                      <a:pt x="1325" y="1843"/>
                    </a:cubicBezTo>
                    <a:cubicBezTo>
                      <a:pt x="1326" y="1839"/>
                      <a:pt x="1326" y="1834"/>
                      <a:pt x="1327" y="1830"/>
                    </a:cubicBezTo>
                    <a:cubicBezTo>
                      <a:pt x="1329" y="1826"/>
                      <a:pt x="1330" y="1823"/>
                      <a:pt x="1334" y="1821"/>
                    </a:cubicBezTo>
                    <a:cubicBezTo>
                      <a:pt x="1387" y="1738"/>
                      <a:pt x="1471" y="1700"/>
                      <a:pt x="1556" y="1672"/>
                    </a:cubicBezTo>
                    <a:cubicBezTo>
                      <a:pt x="1570" y="1667"/>
                      <a:pt x="1586" y="1662"/>
                      <a:pt x="1601" y="1654"/>
                    </a:cubicBezTo>
                    <a:close/>
                    <a:moveTo>
                      <a:pt x="659" y="1667"/>
                    </a:moveTo>
                    <a:cubicBezTo>
                      <a:pt x="659" y="1687"/>
                      <a:pt x="657" y="1708"/>
                      <a:pt x="657" y="1727"/>
                    </a:cubicBezTo>
                    <a:cubicBezTo>
                      <a:pt x="657" y="1767"/>
                      <a:pt x="660" y="1807"/>
                      <a:pt x="665" y="1845"/>
                    </a:cubicBezTo>
                    <a:cubicBezTo>
                      <a:pt x="659" y="1861"/>
                      <a:pt x="653" y="1877"/>
                      <a:pt x="648" y="1892"/>
                    </a:cubicBezTo>
                    <a:cubicBezTo>
                      <a:pt x="645" y="1815"/>
                      <a:pt x="648" y="1740"/>
                      <a:pt x="659" y="1667"/>
                    </a:cubicBezTo>
                    <a:close/>
                    <a:moveTo>
                      <a:pt x="3575" y="1705"/>
                    </a:moveTo>
                    <a:cubicBezTo>
                      <a:pt x="3575" y="1706"/>
                      <a:pt x="3576" y="1708"/>
                      <a:pt x="3576" y="1708"/>
                    </a:cubicBezTo>
                    <a:cubicBezTo>
                      <a:pt x="3582" y="1755"/>
                      <a:pt x="3593" y="1801"/>
                      <a:pt x="3595" y="1850"/>
                    </a:cubicBezTo>
                    <a:cubicBezTo>
                      <a:pt x="3600" y="1898"/>
                      <a:pt x="3595" y="1946"/>
                      <a:pt x="3589" y="1993"/>
                    </a:cubicBezTo>
                    <a:cubicBezTo>
                      <a:pt x="3584" y="2008"/>
                      <a:pt x="3576" y="2022"/>
                      <a:pt x="3565" y="2034"/>
                    </a:cubicBezTo>
                    <a:cubicBezTo>
                      <a:pt x="3557" y="2002"/>
                      <a:pt x="3549" y="1972"/>
                      <a:pt x="3542" y="1942"/>
                    </a:cubicBezTo>
                    <a:cubicBezTo>
                      <a:pt x="3536" y="1914"/>
                      <a:pt x="3525" y="1887"/>
                      <a:pt x="3516" y="1862"/>
                    </a:cubicBezTo>
                    <a:cubicBezTo>
                      <a:pt x="3538" y="1811"/>
                      <a:pt x="3561" y="1760"/>
                      <a:pt x="3575" y="1705"/>
                    </a:cubicBezTo>
                    <a:close/>
                    <a:moveTo>
                      <a:pt x="2485" y="1500"/>
                    </a:moveTo>
                    <a:cubicBezTo>
                      <a:pt x="2577" y="1642"/>
                      <a:pt x="2606" y="1817"/>
                      <a:pt x="2581" y="1954"/>
                    </a:cubicBezTo>
                    <a:cubicBezTo>
                      <a:pt x="2578" y="1983"/>
                      <a:pt x="2572" y="2015"/>
                      <a:pt x="2560" y="2045"/>
                    </a:cubicBezTo>
                    <a:cubicBezTo>
                      <a:pt x="2563" y="2004"/>
                      <a:pt x="2565" y="1961"/>
                      <a:pt x="2565" y="1920"/>
                    </a:cubicBezTo>
                    <a:cubicBezTo>
                      <a:pt x="2565" y="1828"/>
                      <a:pt x="2572" y="1727"/>
                      <a:pt x="2544" y="1629"/>
                    </a:cubicBezTo>
                    <a:cubicBezTo>
                      <a:pt x="2530" y="1584"/>
                      <a:pt x="2510" y="1541"/>
                      <a:pt x="2485" y="1500"/>
                    </a:cubicBezTo>
                    <a:close/>
                    <a:moveTo>
                      <a:pt x="1781" y="1611"/>
                    </a:moveTo>
                    <a:cubicBezTo>
                      <a:pt x="1802" y="1611"/>
                      <a:pt x="1823" y="1613"/>
                      <a:pt x="1843" y="1618"/>
                    </a:cubicBezTo>
                    <a:cubicBezTo>
                      <a:pt x="1944" y="1642"/>
                      <a:pt x="2040" y="1687"/>
                      <a:pt x="2112" y="1755"/>
                    </a:cubicBezTo>
                    <a:cubicBezTo>
                      <a:pt x="2124" y="1766"/>
                      <a:pt x="2132" y="1779"/>
                      <a:pt x="2144" y="1789"/>
                    </a:cubicBezTo>
                    <a:cubicBezTo>
                      <a:pt x="2124" y="1785"/>
                      <a:pt x="2104" y="1783"/>
                      <a:pt x="2083" y="1783"/>
                    </a:cubicBezTo>
                    <a:cubicBezTo>
                      <a:pt x="2020" y="1783"/>
                      <a:pt x="1955" y="1803"/>
                      <a:pt x="1899" y="1850"/>
                    </a:cubicBezTo>
                    <a:cubicBezTo>
                      <a:pt x="1862" y="1833"/>
                      <a:pt x="1823" y="1822"/>
                      <a:pt x="1783" y="1822"/>
                    </a:cubicBezTo>
                    <a:cubicBezTo>
                      <a:pt x="1775" y="1822"/>
                      <a:pt x="1766" y="1823"/>
                      <a:pt x="1758" y="1823"/>
                    </a:cubicBezTo>
                    <a:cubicBezTo>
                      <a:pt x="1698" y="1830"/>
                      <a:pt x="1655" y="1866"/>
                      <a:pt x="1618" y="1898"/>
                    </a:cubicBezTo>
                    <a:cubicBezTo>
                      <a:pt x="1612" y="1897"/>
                      <a:pt x="1605" y="1896"/>
                      <a:pt x="1599" y="1896"/>
                    </a:cubicBezTo>
                    <a:cubicBezTo>
                      <a:pt x="1576" y="1896"/>
                      <a:pt x="1552" y="1901"/>
                      <a:pt x="1528" y="1905"/>
                    </a:cubicBezTo>
                    <a:cubicBezTo>
                      <a:pt x="1480" y="1917"/>
                      <a:pt x="1446" y="1951"/>
                      <a:pt x="1409" y="1979"/>
                    </a:cubicBezTo>
                    <a:cubicBezTo>
                      <a:pt x="1380" y="2000"/>
                      <a:pt x="1340" y="2022"/>
                      <a:pt x="1314" y="2055"/>
                    </a:cubicBezTo>
                    <a:cubicBezTo>
                      <a:pt x="1314" y="2052"/>
                      <a:pt x="1314" y="2051"/>
                      <a:pt x="1312" y="2049"/>
                    </a:cubicBezTo>
                    <a:cubicBezTo>
                      <a:pt x="1327" y="1975"/>
                      <a:pt x="1359" y="1910"/>
                      <a:pt x="1402" y="1859"/>
                    </a:cubicBezTo>
                    <a:cubicBezTo>
                      <a:pt x="1445" y="1850"/>
                      <a:pt x="1492" y="1842"/>
                      <a:pt x="1537" y="1842"/>
                    </a:cubicBezTo>
                    <a:cubicBezTo>
                      <a:pt x="1572" y="1842"/>
                      <a:pt x="1606" y="1847"/>
                      <a:pt x="1637" y="1859"/>
                    </a:cubicBezTo>
                    <a:cubicBezTo>
                      <a:pt x="1637" y="1859"/>
                      <a:pt x="1637" y="1859"/>
                      <a:pt x="1638" y="1859"/>
                    </a:cubicBezTo>
                    <a:cubicBezTo>
                      <a:pt x="1640" y="1859"/>
                      <a:pt x="1645" y="1838"/>
                      <a:pt x="1643" y="1836"/>
                    </a:cubicBezTo>
                    <a:cubicBezTo>
                      <a:pt x="1605" y="1810"/>
                      <a:pt x="1565" y="1803"/>
                      <a:pt x="1524" y="1803"/>
                    </a:cubicBezTo>
                    <a:cubicBezTo>
                      <a:pt x="1504" y="1803"/>
                      <a:pt x="1483" y="1805"/>
                      <a:pt x="1462" y="1807"/>
                    </a:cubicBezTo>
                    <a:cubicBezTo>
                      <a:pt x="1501" y="1775"/>
                      <a:pt x="1545" y="1752"/>
                      <a:pt x="1596" y="1734"/>
                    </a:cubicBezTo>
                    <a:lnTo>
                      <a:pt x="1596" y="1734"/>
                    </a:lnTo>
                    <a:cubicBezTo>
                      <a:pt x="1594" y="1756"/>
                      <a:pt x="1594" y="1781"/>
                      <a:pt x="1589" y="1801"/>
                    </a:cubicBezTo>
                    <a:cubicBezTo>
                      <a:pt x="1588" y="1806"/>
                      <a:pt x="1596" y="1808"/>
                      <a:pt x="1603" y="1808"/>
                    </a:cubicBezTo>
                    <a:cubicBezTo>
                      <a:pt x="1608" y="1808"/>
                      <a:pt x="1613" y="1807"/>
                      <a:pt x="1614" y="1804"/>
                    </a:cubicBezTo>
                    <a:cubicBezTo>
                      <a:pt x="1622" y="1777"/>
                      <a:pt x="1627" y="1748"/>
                      <a:pt x="1632" y="1720"/>
                    </a:cubicBezTo>
                    <a:cubicBezTo>
                      <a:pt x="1676" y="1709"/>
                      <a:pt x="1723" y="1703"/>
                      <a:pt x="1768" y="1703"/>
                    </a:cubicBezTo>
                    <a:cubicBezTo>
                      <a:pt x="1834" y="1703"/>
                      <a:pt x="1898" y="1715"/>
                      <a:pt x="1955" y="1741"/>
                    </a:cubicBezTo>
                    <a:cubicBezTo>
                      <a:pt x="1957" y="1742"/>
                      <a:pt x="1959" y="1742"/>
                      <a:pt x="1961" y="1742"/>
                    </a:cubicBezTo>
                    <a:cubicBezTo>
                      <a:pt x="1980" y="1742"/>
                      <a:pt x="2001" y="1707"/>
                      <a:pt x="1980" y="1694"/>
                    </a:cubicBezTo>
                    <a:cubicBezTo>
                      <a:pt x="1913" y="1656"/>
                      <a:pt x="1837" y="1640"/>
                      <a:pt x="1760" y="1640"/>
                    </a:cubicBezTo>
                    <a:cubicBezTo>
                      <a:pt x="1719" y="1640"/>
                      <a:pt x="1678" y="1644"/>
                      <a:pt x="1638" y="1653"/>
                    </a:cubicBezTo>
                    <a:lnTo>
                      <a:pt x="1638" y="1638"/>
                    </a:lnTo>
                    <a:cubicBezTo>
                      <a:pt x="1684" y="1623"/>
                      <a:pt x="1732" y="1611"/>
                      <a:pt x="1781" y="1611"/>
                    </a:cubicBezTo>
                    <a:close/>
                    <a:moveTo>
                      <a:pt x="1630" y="1281"/>
                    </a:moveTo>
                    <a:lnTo>
                      <a:pt x="1630" y="1281"/>
                    </a:lnTo>
                    <a:cubicBezTo>
                      <a:pt x="1627" y="1295"/>
                      <a:pt x="1622" y="1309"/>
                      <a:pt x="1621" y="1325"/>
                    </a:cubicBezTo>
                    <a:cubicBezTo>
                      <a:pt x="1618" y="1329"/>
                      <a:pt x="1618" y="1335"/>
                      <a:pt x="1618" y="1339"/>
                    </a:cubicBezTo>
                    <a:cubicBezTo>
                      <a:pt x="1614" y="1342"/>
                      <a:pt x="1610" y="1345"/>
                      <a:pt x="1604" y="1349"/>
                    </a:cubicBezTo>
                    <a:cubicBezTo>
                      <a:pt x="1589" y="1350"/>
                      <a:pt x="1574" y="1350"/>
                      <a:pt x="1559" y="1353"/>
                    </a:cubicBezTo>
                    <a:cubicBezTo>
                      <a:pt x="1418" y="1376"/>
                      <a:pt x="1293" y="1457"/>
                      <a:pt x="1194" y="1561"/>
                    </a:cubicBezTo>
                    <a:cubicBezTo>
                      <a:pt x="1093" y="1664"/>
                      <a:pt x="1040" y="1801"/>
                      <a:pt x="1030" y="1946"/>
                    </a:cubicBezTo>
                    <a:cubicBezTo>
                      <a:pt x="1029" y="1960"/>
                      <a:pt x="1029" y="1975"/>
                      <a:pt x="1029" y="1989"/>
                    </a:cubicBezTo>
                    <a:cubicBezTo>
                      <a:pt x="1010" y="2005"/>
                      <a:pt x="987" y="2023"/>
                      <a:pt x="971" y="2044"/>
                    </a:cubicBezTo>
                    <a:cubicBezTo>
                      <a:pt x="960" y="2059"/>
                      <a:pt x="953" y="2077"/>
                      <a:pt x="943" y="2093"/>
                    </a:cubicBezTo>
                    <a:cubicBezTo>
                      <a:pt x="937" y="2071"/>
                      <a:pt x="932" y="2049"/>
                      <a:pt x="927" y="2027"/>
                    </a:cubicBezTo>
                    <a:cubicBezTo>
                      <a:pt x="943" y="1954"/>
                      <a:pt x="970" y="1884"/>
                      <a:pt x="999" y="1817"/>
                    </a:cubicBezTo>
                    <a:cubicBezTo>
                      <a:pt x="1026" y="1755"/>
                      <a:pt x="1056" y="1691"/>
                      <a:pt x="1092" y="1629"/>
                    </a:cubicBezTo>
                    <a:cubicBezTo>
                      <a:pt x="1129" y="1595"/>
                      <a:pt x="1168" y="1562"/>
                      <a:pt x="1204" y="1529"/>
                    </a:cubicBezTo>
                    <a:cubicBezTo>
                      <a:pt x="1294" y="1444"/>
                      <a:pt x="1391" y="1342"/>
                      <a:pt x="1521" y="1291"/>
                    </a:cubicBezTo>
                    <a:cubicBezTo>
                      <a:pt x="1559" y="1285"/>
                      <a:pt x="1594" y="1284"/>
                      <a:pt x="1630" y="1281"/>
                    </a:cubicBezTo>
                    <a:close/>
                    <a:moveTo>
                      <a:pt x="1136" y="607"/>
                    </a:moveTo>
                    <a:cubicBezTo>
                      <a:pt x="1005" y="695"/>
                      <a:pt x="927" y="816"/>
                      <a:pt x="864" y="941"/>
                    </a:cubicBezTo>
                    <a:cubicBezTo>
                      <a:pt x="740" y="1017"/>
                      <a:pt x="630" y="1116"/>
                      <a:pt x="550" y="1240"/>
                    </a:cubicBezTo>
                    <a:cubicBezTo>
                      <a:pt x="426" y="1434"/>
                      <a:pt x="398" y="1651"/>
                      <a:pt x="404" y="1859"/>
                    </a:cubicBezTo>
                    <a:cubicBezTo>
                      <a:pt x="385" y="1939"/>
                      <a:pt x="378" y="2022"/>
                      <a:pt x="389" y="2106"/>
                    </a:cubicBezTo>
                    <a:cubicBezTo>
                      <a:pt x="379" y="2064"/>
                      <a:pt x="371" y="2023"/>
                      <a:pt x="364" y="1980"/>
                    </a:cubicBezTo>
                    <a:cubicBezTo>
                      <a:pt x="321" y="1698"/>
                      <a:pt x="308" y="1384"/>
                      <a:pt x="459" y="1113"/>
                    </a:cubicBezTo>
                    <a:cubicBezTo>
                      <a:pt x="597" y="867"/>
                      <a:pt x="844" y="688"/>
                      <a:pt x="1115" y="612"/>
                    </a:cubicBezTo>
                    <a:lnTo>
                      <a:pt x="1136" y="607"/>
                    </a:lnTo>
                    <a:close/>
                    <a:moveTo>
                      <a:pt x="1026" y="2067"/>
                    </a:moveTo>
                    <a:cubicBezTo>
                      <a:pt x="1030" y="2150"/>
                      <a:pt x="1051" y="2234"/>
                      <a:pt x="1092" y="2305"/>
                    </a:cubicBezTo>
                    <a:cubicBezTo>
                      <a:pt x="1084" y="2311"/>
                      <a:pt x="1077" y="2313"/>
                      <a:pt x="1067" y="2316"/>
                    </a:cubicBezTo>
                    <a:cubicBezTo>
                      <a:pt x="1037" y="2282"/>
                      <a:pt x="1010" y="2243"/>
                      <a:pt x="989" y="2202"/>
                    </a:cubicBezTo>
                    <a:lnTo>
                      <a:pt x="989" y="2181"/>
                    </a:lnTo>
                    <a:cubicBezTo>
                      <a:pt x="992" y="2151"/>
                      <a:pt x="1004" y="2108"/>
                      <a:pt x="1026" y="2067"/>
                    </a:cubicBezTo>
                    <a:close/>
                    <a:moveTo>
                      <a:pt x="1610" y="375"/>
                    </a:moveTo>
                    <a:cubicBezTo>
                      <a:pt x="1718" y="375"/>
                      <a:pt x="1826" y="385"/>
                      <a:pt x="1930" y="409"/>
                    </a:cubicBezTo>
                    <a:cubicBezTo>
                      <a:pt x="2061" y="440"/>
                      <a:pt x="2203" y="454"/>
                      <a:pt x="2325" y="523"/>
                    </a:cubicBezTo>
                    <a:cubicBezTo>
                      <a:pt x="2365" y="545"/>
                      <a:pt x="2399" y="571"/>
                      <a:pt x="2434" y="600"/>
                    </a:cubicBezTo>
                    <a:cubicBezTo>
                      <a:pt x="2368" y="588"/>
                      <a:pt x="2303" y="579"/>
                      <a:pt x="2236" y="572"/>
                    </a:cubicBezTo>
                    <a:cubicBezTo>
                      <a:pt x="2028" y="510"/>
                      <a:pt x="1813" y="469"/>
                      <a:pt x="1591" y="469"/>
                    </a:cubicBezTo>
                    <a:cubicBezTo>
                      <a:pt x="1584" y="469"/>
                      <a:pt x="1577" y="469"/>
                      <a:pt x="1570" y="469"/>
                    </a:cubicBezTo>
                    <a:cubicBezTo>
                      <a:pt x="1243" y="475"/>
                      <a:pt x="906" y="585"/>
                      <a:pt x="654" y="806"/>
                    </a:cubicBezTo>
                    <a:cubicBezTo>
                      <a:pt x="390" y="1032"/>
                      <a:pt x="287" y="1382"/>
                      <a:pt x="294" y="1695"/>
                    </a:cubicBezTo>
                    <a:cubicBezTo>
                      <a:pt x="295" y="1909"/>
                      <a:pt x="349" y="2132"/>
                      <a:pt x="396" y="2342"/>
                    </a:cubicBezTo>
                    <a:cubicBezTo>
                      <a:pt x="310" y="2265"/>
                      <a:pt x="240" y="2169"/>
                      <a:pt x="203" y="2063"/>
                    </a:cubicBezTo>
                    <a:cubicBezTo>
                      <a:pt x="141" y="1887"/>
                      <a:pt x="184" y="1705"/>
                      <a:pt x="211" y="1543"/>
                    </a:cubicBezTo>
                    <a:cubicBezTo>
                      <a:pt x="239" y="1378"/>
                      <a:pt x="287" y="1214"/>
                      <a:pt x="372" y="1069"/>
                    </a:cubicBezTo>
                    <a:cubicBezTo>
                      <a:pt x="458" y="928"/>
                      <a:pt x="562" y="794"/>
                      <a:pt x="689" y="689"/>
                    </a:cubicBezTo>
                    <a:cubicBezTo>
                      <a:pt x="802" y="594"/>
                      <a:pt x="915" y="498"/>
                      <a:pt x="1049" y="436"/>
                    </a:cubicBezTo>
                    <a:cubicBezTo>
                      <a:pt x="1065" y="429"/>
                      <a:pt x="1078" y="421"/>
                      <a:pt x="1095" y="414"/>
                    </a:cubicBezTo>
                    <a:cubicBezTo>
                      <a:pt x="1184" y="382"/>
                      <a:pt x="1276" y="378"/>
                      <a:pt x="1367" y="378"/>
                    </a:cubicBezTo>
                    <a:cubicBezTo>
                      <a:pt x="1392" y="378"/>
                      <a:pt x="1417" y="379"/>
                      <a:pt x="1441" y="379"/>
                    </a:cubicBezTo>
                    <a:cubicBezTo>
                      <a:pt x="1468" y="379"/>
                      <a:pt x="1494" y="378"/>
                      <a:pt x="1520" y="377"/>
                    </a:cubicBezTo>
                    <a:cubicBezTo>
                      <a:pt x="1550" y="376"/>
                      <a:pt x="1580" y="375"/>
                      <a:pt x="1610" y="375"/>
                    </a:cubicBezTo>
                    <a:close/>
                    <a:moveTo>
                      <a:pt x="1092" y="2342"/>
                    </a:moveTo>
                    <a:lnTo>
                      <a:pt x="1092" y="2342"/>
                    </a:lnTo>
                    <a:cubicBezTo>
                      <a:pt x="1104" y="2352"/>
                      <a:pt x="1114" y="2362"/>
                      <a:pt x="1125" y="2373"/>
                    </a:cubicBezTo>
                    <a:lnTo>
                      <a:pt x="1135" y="2388"/>
                    </a:lnTo>
                    <a:cubicBezTo>
                      <a:pt x="1120" y="2374"/>
                      <a:pt x="1106" y="2357"/>
                      <a:pt x="1092" y="2342"/>
                    </a:cubicBezTo>
                    <a:close/>
                    <a:moveTo>
                      <a:pt x="404" y="2192"/>
                    </a:moveTo>
                    <a:cubicBezTo>
                      <a:pt x="412" y="2227"/>
                      <a:pt x="426" y="2261"/>
                      <a:pt x="444" y="2291"/>
                    </a:cubicBezTo>
                    <a:cubicBezTo>
                      <a:pt x="447" y="2326"/>
                      <a:pt x="452" y="2359"/>
                      <a:pt x="458" y="2393"/>
                    </a:cubicBezTo>
                    <a:cubicBezTo>
                      <a:pt x="451" y="2388"/>
                      <a:pt x="444" y="2385"/>
                      <a:pt x="437" y="2381"/>
                    </a:cubicBezTo>
                    <a:cubicBezTo>
                      <a:pt x="425" y="2318"/>
                      <a:pt x="416" y="2254"/>
                      <a:pt x="404" y="2192"/>
                    </a:cubicBezTo>
                    <a:close/>
                    <a:moveTo>
                      <a:pt x="2750" y="2238"/>
                    </a:moveTo>
                    <a:cubicBezTo>
                      <a:pt x="2750" y="2276"/>
                      <a:pt x="2746" y="2312"/>
                      <a:pt x="2738" y="2351"/>
                    </a:cubicBezTo>
                    <a:cubicBezTo>
                      <a:pt x="2717" y="2364"/>
                      <a:pt x="2697" y="2375"/>
                      <a:pt x="2675" y="2388"/>
                    </a:cubicBezTo>
                    <a:cubicBezTo>
                      <a:pt x="2655" y="2396"/>
                      <a:pt x="2636" y="2403"/>
                      <a:pt x="2616" y="2412"/>
                    </a:cubicBezTo>
                    <a:cubicBezTo>
                      <a:pt x="2613" y="2414"/>
                      <a:pt x="2607" y="2415"/>
                      <a:pt x="2605" y="2417"/>
                    </a:cubicBezTo>
                    <a:cubicBezTo>
                      <a:pt x="2606" y="2415"/>
                      <a:pt x="2607" y="2414"/>
                      <a:pt x="2609" y="2414"/>
                    </a:cubicBezTo>
                    <a:cubicBezTo>
                      <a:pt x="2662" y="2364"/>
                      <a:pt x="2711" y="2304"/>
                      <a:pt x="2750" y="2238"/>
                    </a:cubicBezTo>
                    <a:close/>
                    <a:moveTo>
                      <a:pt x="2084" y="1853"/>
                    </a:moveTo>
                    <a:cubicBezTo>
                      <a:pt x="2122" y="1853"/>
                      <a:pt x="2160" y="1861"/>
                      <a:pt x="2193" y="1874"/>
                    </a:cubicBezTo>
                    <a:cubicBezTo>
                      <a:pt x="2214" y="1920"/>
                      <a:pt x="2225" y="1967"/>
                      <a:pt x="2229" y="2011"/>
                    </a:cubicBezTo>
                    <a:cubicBezTo>
                      <a:pt x="2241" y="2099"/>
                      <a:pt x="2207" y="2194"/>
                      <a:pt x="2164" y="2273"/>
                    </a:cubicBezTo>
                    <a:cubicBezTo>
                      <a:pt x="2127" y="2341"/>
                      <a:pt x="2072" y="2393"/>
                      <a:pt x="2013" y="2430"/>
                    </a:cubicBezTo>
                    <a:cubicBezTo>
                      <a:pt x="1996" y="2430"/>
                      <a:pt x="1981" y="2429"/>
                      <a:pt x="1965" y="2429"/>
                    </a:cubicBezTo>
                    <a:cubicBezTo>
                      <a:pt x="1973" y="2417"/>
                      <a:pt x="1980" y="2403"/>
                      <a:pt x="1988" y="2393"/>
                    </a:cubicBezTo>
                    <a:cubicBezTo>
                      <a:pt x="2021" y="2353"/>
                      <a:pt x="2061" y="2308"/>
                      <a:pt x="2077" y="2251"/>
                    </a:cubicBezTo>
                    <a:cubicBezTo>
                      <a:pt x="2095" y="2198"/>
                      <a:pt x="2109" y="2122"/>
                      <a:pt x="2091" y="2053"/>
                    </a:cubicBezTo>
                    <a:cubicBezTo>
                      <a:pt x="2083" y="2016"/>
                      <a:pt x="2061" y="1983"/>
                      <a:pt x="2035" y="1957"/>
                    </a:cubicBezTo>
                    <a:cubicBezTo>
                      <a:pt x="2011" y="1935"/>
                      <a:pt x="1988" y="1916"/>
                      <a:pt x="1965" y="1898"/>
                    </a:cubicBezTo>
                    <a:cubicBezTo>
                      <a:pt x="1959" y="1894"/>
                      <a:pt x="1955" y="1892"/>
                      <a:pt x="1949" y="1888"/>
                    </a:cubicBezTo>
                    <a:cubicBezTo>
                      <a:pt x="1992" y="1864"/>
                      <a:pt x="2039" y="1853"/>
                      <a:pt x="2084" y="1853"/>
                    </a:cubicBezTo>
                    <a:close/>
                    <a:moveTo>
                      <a:pt x="210" y="2250"/>
                    </a:moveTo>
                    <a:lnTo>
                      <a:pt x="210" y="2250"/>
                    </a:lnTo>
                    <a:cubicBezTo>
                      <a:pt x="226" y="2276"/>
                      <a:pt x="240" y="2302"/>
                      <a:pt x="261" y="2326"/>
                    </a:cubicBezTo>
                    <a:cubicBezTo>
                      <a:pt x="309" y="2379"/>
                      <a:pt x="363" y="2418"/>
                      <a:pt x="419" y="2451"/>
                    </a:cubicBezTo>
                    <a:cubicBezTo>
                      <a:pt x="422" y="2470"/>
                      <a:pt x="427" y="2490"/>
                      <a:pt x="432" y="2506"/>
                    </a:cubicBezTo>
                    <a:cubicBezTo>
                      <a:pt x="429" y="2503"/>
                      <a:pt x="425" y="2502"/>
                      <a:pt x="422" y="2499"/>
                    </a:cubicBezTo>
                    <a:cubicBezTo>
                      <a:pt x="414" y="2477"/>
                      <a:pt x="405" y="2455"/>
                      <a:pt x="386" y="2437"/>
                    </a:cubicBezTo>
                    <a:cubicBezTo>
                      <a:pt x="368" y="2418"/>
                      <a:pt x="321" y="2407"/>
                      <a:pt x="304" y="2382"/>
                    </a:cubicBezTo>
                    <a:cubicBezTo>
                      <a:pt x="287" y="2362"/>
                      <a:pt x="266" y="2335"/>
                      <a:pt x="242" y="2308"/>
                    </a:cubicBezTo>
                    <a:cubicBezTo>
                      <a:pt x="228" y="2291"/>
                      <a:pt x="207" y="2271"/>
                      <a:pt x="210" y="2250"/>
                    </a:cubicBezTo>
                    <a:close/>
                    <a:moveTo>
                      <a:pt x="452" y="2469"/>
                    </a:moveTo>
                    <a:lnTo>
                      <a:pt x="452" y="2469"/>
                    </a:lnTo>
                    <a:cubicBezTo>
                      <a:pt x="459" y="2472"/>
                      <a:pt x="465" y="2476"/>
                      <a:pt x="471" y="2479"/>
                    </a:cubicBezTo>
                    <a:cubicBezTo>
                      <a:pt x="485" y="2554"/>
                      <a:pt x="503" y="2629"/>
                      <a:pt x="528" y="2704"/>
                    </a:cubicBezTo>
                    <a:cubicBezTo>
                      <a:pt x="521" y="2699"/>
                      <a:pt x="513" y="2695"/>
                      <a:pt x="507" y="2686"/>
                    </a:cubicBezTo>
                    <a:cubicBezTo>
                      <a:pt x="495" y="2666"/>
                      <a:pt x="496" y="2637"/>
                      <a:pt x="488" y="2615"/>
                    </a:cubicBezTo>
                    <a:cubicBezTo>
                      <a:pt x="480" y="2593"/>
                      <a:pt x="480" y="2568"/>
                      <a:pt x="473" y="2547"/>
                    </a:cubicBezTo>
                    <a:cubicBezTo>
                      <a:pt x="469" y="2540"/>
                      <a:pt x="462" y="2535"/>
                      <a:pt x="458" y="2531"/>
                    </a:cubicBezTo>
                    <a:cubicBezTo>
                      <a:pt x="459" y="2528"/>
                      <a:pt x="465" y="2528"/>
                      <a:pt x="462" y="2527"/>
                    </a:cubicBezTo>
                    <a:cubicBezTo>
                      <a:pt x="460" y="2506"/>
                      <a:pt x="455" y="2490"/>
                      <a:pt x="452" y="2469"/>
                    </a:cubicBezTo>
                    <a:close/>
                    <a:moveTo>
                      <a:pt x="1524" y="2897"/>
                    </a:moveTo>
                    <a:lnTo>
                      <a:pt x="1524" y="2897"/>
                    </a:lnTo>
                    <a:cubicBezTo>
                      <a:pt x="1640" y="2929"/>
                      <a:pt x="1757" y="2944"/>
                      <a:pt x="1874" y="2944"/>
                    </a:cubicBezTo>
                    <a:cubicBezTo>
                      <a:pt x="1883" y="2944"/>
                      <a:pt x="1893" y="2944"/>
                      <a:pt x="1903" y="2944"/>
                    </a:cubicBezTo>
                    <a:cubicBezTo>
                      <a:pt x="1930" y="2942"/>
                      <a:pt x="1958" y="2938"/>
                      <a:pt x="1985" y="2937"/>
                    </a:cubicBezTo>
                    <a:cubicBezTo>
                      <a:pt x="1987" y="2937"/>
                      <a:pt x="1987" y="2938"/>
                      <a:pt x="1987" y="2938"/>
                    </a:cubicBezTo>
                    <a:cubicBezTo>
                      <a:pt x="2028" y="2959"/>
                      <a:pt x="2069" y="3006"/>
                      <a:pt x="2113" y="3022"/>
                    </a:cubicBezTo>
                    <a:cubicBezTo>
                      <a:pt x="2130" y="3029"/>
                      <a:pt x="2144" y="3029"/>
                      <a:pt x="2159" y="3029"/>
                    </a:cubicBezTo>
                    <a:cubicBezTo>
                      <a:pt x="2147" y="3030"/>
                      <a:pt x="2136" y="3030"/>
                      <a:pt x="2125" y="3030"/>
                    </a:cubicBezTo>
                    <a:cubicBezTo>
                      <a:pt x="2023" y="3030"/>
                      <a:pt x="1912" y="3004"/>
                      <a:pt x="1795" y="2979"/>
                    </a:cubicBezTo>
                    <a:cubicBezTo>
                      <a:pt x="1700" y="2959"/>
                      <a:pt x="1611" y="2930"/>
                      <a:pt x="1524" y="2897"/>
                    </a:cubicBezTo>
                    <a:close/>
                    <a:moveTo>
                      <a:pt x="2811" y="3286"/>
                    </a:moveTo>
                    <a:cubicBezTo>
                      <a:pt x="2808" y="3289"/>
                      <a:pt x="2808" y="3293"/>
                      <a:pt x="2807" y="3295"/>
                    </a:cubicBezTo>
                    <a:cubicBezTo>
                      <a:pt x="2788" y="3317"/>
                      <a:pt x="2766" y="3335"/>
                      <a:pt x="2742" y="3350"/>
                    </a:cubicBezTo>
                    <a:cubicBezTo>
                      <a:pt x="2736" y="3353"/>
                      <a:pt x="2729" y="3354"/>
                      <a:pt x="2721" y="3354"/>
                    </a:cubicBezTo>
                    <a:cubicBezTo>
                      <a:pt x="2716" y="3354"/>
                      <a:pt x="2711" y="3354"/>
                      <a:pt x="2705" y="3352"/>
                    </a:cubicBezTo>
                    <a:cubicBezTo>
                      <a:pt x="2738" y="3332"/>
                      <a:pt x="2774" y="3308"/>
                      <a:pt x="2811" y="3286"/>
                    </a:cubicBezTo>
                    <a:close/>
                    <a:moveTo>
                      <a:pt x="1834" y="1"/>
                    </a:moveTo>
                    <a:cubicBezTo>
                      <a:pt x="1825" y="1"/>
                      <a:pt x="1817" y="1"/>
                      <a:pt x="1809" y="3"/>
                    </a:cubicBezTo>
                    <a:cubicBezTo>
                      <a:pt x="1768" y="10"/>
                      <a:pt x="1732" y="33"/>
                      <a:pt x="1695" y="55"/>
                    </a:cubicBezTo>
                    <a:cubicBezTo>
                      <a:pt x="1652" y="72"/>
                      <a:pt x="1610" y="92"/>
                      <a:pt x="1567" y="106"/>
                    </a:cubicBezTo>
                    <a:cubicBezTo>
                      <a:pt x="1527" y="120"/>
                      <a:pt x="1488" y="136"/>
                      <a:pt x="1451" y="157"/>
                    </a:cubicBezTo>
                    <a:cubicBezTo>
                      <a:pt x="1418" y="161"/>
                      <a:pt x="1384" y="165"/>
                      <a:pt x="1351" y="172"/>
                    </a:cubicBezTo>
                    <a:cubicBezTo>
                      <a:pt x="1172" y="208"/>
                      <a:pt x="1010" y="297"/>
                      <a:pt x="858" y="388"/>
                    </a:cubicBezTo>
                    <a:cubicBezTo>
                      <a:pt x="704" y="480"/>
                      <a:pt x="555" y="585"/>
                      <a:pt x="436" y="724"/>
                    </a:cubicBezTo>
                    <a:cubicBezTo>
                      <a:pt x="319" y="861"/>
                      <a:pt x="213" y="1013"/>
                      <a:pt x="145" y="1185"/>
                    </a:cubicBezTo>
                    <a:cubicBezTo>
                      <a:pt x="78" y="1357"/>
                      <a:pt x="63" y="1544"/>
                      <a:pt x="64" y="1730"/>
                    </a:cubicBezTo>
                    <a:cubicBezTo>
                      <a:pt x="67" y="1901"/>
                      <a:pt x="104" y="2084"/>
                      <a:pt x="202" y="2242"/>
                    </a:cubicBezTo>
                    <a:cubicBezTo>
                      <a:pt x="191" y="2246"/>
                      <a:pt x="185" y="2253"/>
                      <a:pt x="181" y="2260"/>
                    </a:cubicBezTo>
                    <a:cubicBezTo>
                      <a:pt x="154" y="2210"/>
                      <a:pt x="126" y="2159"/>
                      <a:pt x="101" y="2106"/>
                    </a:cubicBezTo>
                    <a:cubicBezTo>
                      <a:pt x="72" y="2046"/>
                      <a:pt x="34" y="1975"/>
                      <a:pt x="56" y="1909"/>
                    </a:cubicBezTo>
                    <a:cubicBezTo>
                      <a:pt x="56" y="1907"/>
                      <a:pt x="51" y="1907"/>
                      <a:pt x="45" y="1907"/>
                    </a:cubicBezTo>
                    <a:cubicBezTo>
                      <a:pt x="39" y="1907"/>
                      <a:pt x="33" y="1907"/>
                      <a:pt x="32" y="1909"/>
                    </a:cubicBezTo>
                    <a:cubicBezTo>
                      <a:pt x="1" y="1957"/>
                      <a:pt x="13" y="2004"/>
                      <a:pt x="28" y="2049"/>
                    </a:cubicBezTo>
                    <a:cubicBezTo>
                      <a:pt x="54" y="2119"/>
                      <a:pt x="108" y="2180"/>
                      <a:pt x="131" y="2245"/>
                    </a:cubicBezTo>
                    <a:cubicBezTo>
                      <a:pt x="155" y="2305"/>
                      <a:pt x="184" y="2363"/>
                      <a:pt x="218" y="2417"/>
                    </a:cubicBezTo>
                    <a:cubicBezTo>
                      <a:pt x="253" y="2476"/>
                      <a:pt x="283" y="2528"/>
                      <a:pt x="315" y="2582"/>
                    </a:cubicBezTo>
                    <a:lnTo>
                      <a:pt x="315" y="2583"/>
                    </a:lnTo>
                    <a:cubicBezTo>
                      <a:pt x="315" y="2589"/>
                      <a:pt x="313" y="2593"/>
                      <a:pt x="315" y="2597"/>
                    </a:cubicBezTo>
                    <a:cubicBezTo>
                      <a:pt x="321" y="2622"/>
                      <a:pt x="335" y="2642"/>
                      <a:pt x="342" y="2668"/>
                    </a:cubicBezTo>
                    <a:cubicBezTo>
                      <a:pt x="349" y="2706"/>
                      <a:pt x="356" y="2746"/>
                      <a:pt x="376" y="2776"/>
                    </a:cubicBezTo>
                    <a:cubicBezTo>
                      <a:pt x="390" y="2799"/>
                      <a:pt x="405" y="2821"/>
                      <a:pt x="420" y="2842"/>
                    </a:cubicBezTo>
                    <a:cubicBezTo>
                      <a:pt x="414" y="2857"/>
                      <a:pt x="400" y="2896"/>
                      <a:pt x="411" y="2916"/>
                    </a:cubicBezTo>
                    <a:cubicBezTo>
                      <a:pt x="425" y="2940"/>
                      <a:pt x="441" y="2960"/>
                      <a:pt x="458" y="2985"/>
                    </a:cubicBezTo>
                    <a:cubicBezTo>
                      <a:pt x="473" y="3007"/>
                      <a:pt x="513" y="3001"/>
                      <a:pt x="529" y="3021"/>
                    </a:cubicBezTo>
                    <a:cubicBezTo>
                      <a:pt x="547" y="3041"/>
                      <a:pt x="551" y="3081"/>
                      <a:pt x="571" y="3102"/>
                    </a:cubicBezTo>
                    <a:cubicBezTo>
                      <a:pt x="591" y="3121"/>
                      <a:pt x="616" y="3131"/>
                      <a:pt x="638" y="3149"/>
                    </a:cubicBezTo>
                    <a:cubicBezTo>
                      <a:pt x="659" y="3165"/>
                      <a:pt x="672" y="3197"/>
                      <a:pt x="696" y="3212"/>
                    </a:cubicBezTo>
                    <a:cubicBezTo>
                      <a:pt x="719" y="3226"/>
                      <a:pt x="751" y="3222"/>
                      <a:pt x="776" y="3234"/>
                    </a:cubicBezTo>
                    <a:lnTo>
                      <a:pt x="791" y="3240"/>
                    </a:lnTo>
                    <a:cubicBezTo>
                      <a:pt x="824" y="3284"/>
                      <a:pt x="846" y="3350"/>
                      <a:pt x="893" y="3383"/>
                    </a:cubicBezTo>
                    <a:cubicBezTo>
                      <a:pt x="943" y="3420"/>
                      <a:pt x="1001" y="3452"/>
                      <a:pt x="1058" y="3483"/>
                    </a:cubicBezTo>
                    <a:cubicBezTo>
                      <a:pt x="1115" y="3515"/>
                      <a:pt x="1187" y="3509"/>
                      <a:pt x="1246" y="3531"/>
                    </a:cubicBezTo>
                    <a:cubicBezTo>
                      <a:pt x="1305" y="3557"/>
                      <a:pt x="1363" y="3597"/>
                      <a:pt x="1428" y="3615"/>
                    </a:cubicBezTo>
                    <a:cubicBezTo>
                      <a:pt x="1491" y="3629"/>
                      <a:pt x="1556" y="3637"/>
                      <a:pt x="1622" y="3641"/>
                    </a:cubicBezTo>
                    <a:cubicBezTo>
                      <a:pt x="1687" y="3650"/>
                      <a:pt x="1753" y="3672"/>
                      <a:pt x="1820" y="3672"/>
                    </a:cubicBezTo>
                    <a:cubicBezTo>
                      <a:pt x="1886" y="3668"/>
                      <a:pt x="1951" y="3648"/>
                      <a:pt x="2016" y="3639"/>
                    </a:cubicBezTo>
                    <a:cubicBezTo>
                      <a:pt x="2082" y="3632"/>
                      <a:pt x="2144" y="3606"/>
                      <a:pt x="2207" y="3591"/>
                    </a:cubicBezTo>
                    <a:cubicBezTo>
                      <a:pt x="2270" y="3575"/>
                      <a:pt x="2344" y="3592"/>
                      <a:pt x="2408" y="3570"/>
                    </a:cubicBezTo>
                    <a:cubicBezTo>
                      <a:pt x="2483" y="3542"/>
                      <a:pt x="2537" y="3467"/>
                      <a:pt x="2600" y="3424"/>
                    </a:cubicBezTo>
                    <a:cubicBezTo>
                      <a:pt x="2607" y="3437"/>
                      <a:pt x="2617" y="3452"/>
                      <a:pt x="2619" y="3452"/>
                    </a:cubicBezTo>
                    <a:cubicBezTo>
                      <a:pt x="2620" y="3452"/>
                      <a:pt x="2620" y="3452"/>
                      <a:pt x="2620" y="3452"/>
                    </a:cubicBezTo>
                    <a:cubicBezTo>
                      <a:pt x="2638" y="3434"/>
                      <a:pt x="2649" y="3406"/>
                      <a:pt x="2676" y="3405"/>
                    </a:cubicBezTo>
                    <a:cubicBezTo>
                      <a:pt x="2677" y="3405"/>
                      <a:pt x="2678" y="3405"/>
                      <a:pt x="2679" y="3405"/>
                    </a:cubicBezTo>
                    <a:cubicBezTo>
                      <a:pt x="2706" y="3405"/>
                      <a:pt x="2746" y="3424"/>
                      <a:pt x="2778" y="3427"/>
                    </a:cubicBezTo>
                    <a:cubicBezTo>
                      <a:pt x="2811" y="3431"/>
                      <a:pt x="2856" y="3454"/>
                      <a:pt x="2889" y="3454"/>
                    </a:cubicBezTo>
                    <a:cubicBezTo>
                      <a:pt x="2922" y="3454"/>
                      <a:pt x="2939" y="3434"/>
                      <a:pt x="2965" y="3425"/>
                    </a:cubicBezTo>
                    <a:cubicBezTo>
                      <a:pt x="2993" y="3414"/>
                      <a:pt x="3006" y="3387"/>
                      <a:pt x="3033" y="3374"/>
                    </a:cubicBezTo>
                    <a:cubicBezTo>
                      <a:pt x="3059" y="3363"/>
                      <a:pt x="3097" y="3365"/>
                      <a:pt x="3122" y="3347"/>
                    </a:cubicBezTo>
                    <a:cubicBezTo>
                      <a:pt x="3145" y="3330"/>
                      <a:pt x="3184" y="3329"/>
                      <a:pt x="3205" y="3308"/>
                    </a:cubicBezTo>
                    <a:cubicBezTo>
                      <a:pt x="3227" y="3289"/>
                      <a:pt x="3221" y="3242"/>
                      <a:pt x="3240" y="3222"/>
                    </a:cubicBezTo>
                    <a:lnTo>
                      <a:pt x="3300" y="3158"/>
                    </a:lnTo>
                    <a:cubicBezTo>
                      <a:pt x="3317" y="3138"/>
                      <a:pt x="3350" y="3128"/>
                      <a:pt x="3370" y="3105"/>
                    </a:cubicBezTo>
                    <a:cubicBezTo>
                      <a:pt x="3390" y="3084"/>
                      <a:pt x="3418" y="3070"/>
                      <a:pt x="3437" y="3048"/>
                    </a:cubicBezTo>
                    <a:cubicBezTo>
                      <a:pt x="3455" y="3026"/>
                      <a:pt x="3480" y="3008"/>
                      <a:pt x="3496" y="2985"/>
                    </a:cubicBezTo>
                    <a:cubicBezTo>
                      <a:pt x="3514" y="2960"/>
                      <a:pt x="3513" y="2926"/>
                      <a:pt x="3533" y="2904"/>
                    </a:cubicBezTo>
                    <a:cubicBezTo>
                      <a:pt x="3551" y="2882"/>
                      <a:pt x="3583" y="2868"/>
                      <a:pt x="3604" y="2845"/>
                    </a:cubicBezTo>
                    <a:cubicBezTo>
                      <a:pt x="3623" y="2823"/>
                      <a:pt x="3650" y="2803"/>
                      <a:pt x="3667" y="2780"/>
                    </a:cubicBezTo>
                    <a:cubicBezTo>
                      <a:pt x="3686" y="2755"/>
                      <a:pt x="3679" y="2719"/>
                      <a:pt x="3692" y="2692"/>
                    </a:cubicBezTo>
                    <a:cubicBezTo>
                      <a:pt x="3706" y="2663"/>
                      <a:pt x="3721" y="2634"/>
                      <a:pt x="3722" y="2600"/>
                    </a:cubicBezTo>
                    <a:cubicBezTo>
                      <a:pt x="3723" y="2565"/>
                      <a:pt x="3700" y="2520"/>
                      <a:pt x="3699" y="2485"/>
                    </a:cubicBezTo>
                    <a:cubicBezTo>
                      <a:pt x="3696" y="2450"/>
                      <a:pt x="3693" y="2415"/>
                      <a:pt x="3685" y="2379"/>
                    </a:cubicBezTo>
                    <a:cubicBezTo>
                      <a:pt x="3678" y="2348"/>
                      <a:pt x="3657" y="2311"/>
                      <a:pt x="3693" y="2293"/>
                    </a:cubicBezTo>
                    <a:cubicBezTo>
                      <a:pt x="3694" y="2293"/>
                      <a:pt x="3676" y="2286"/>
                      <a:pt x="3671" y="2286"/>
                    </a:cubicBezTo>
                    <a:cubicBezTo>
                      <a:pt x="3670" y="2286"/>
                      <a:pt x="3670" y="2286"/>
                      <a:pt x="3670" y="2286"/>
                    </a:cubicBezTo>
                    <a:cubicBezTo>
                      <a:pt x="3631" y="2293"/>
                      <a:pt x="3633" y="2312"/>
                      <a:pt x="3635" y="2334"/>
                    </a:cubicBezTo>
                    <a:cubicBezTo>
                      <a:pt x="3641" y="2367"/>
                      <a:pt x="3668" y="2407"/>
                      <a:pt x="3661" y="2436"/>
                    </a:cubicBezTo>
                    <a:cubicBezTo>
                      <a:pt x="3656" y="2463"/>
                      <a:pt x="3656" y="2492"/>
                      <a:pt x="3655" y="2521"/>
                    </a:cubicBezTo>
                    <a:cubicBezTo>
                      <a:pt x="3652" y="2551"/>
                      <a:pt x="3646" y="2579"/>
                      <a:pt x="3635" y="2604"/>
                    </a:cubicBezTo>
                    <a:cubicBezTo>
                      <a:pt x="3624" y="2630"/>
                      <a:pt x="3569" y="2635"/>
                      <a:pt x="3551" y="2657"/>
                    </a:cubicBezTo>
                    <a:cubicBezTo>
                      <a:pt x="3535" y="2679"/>
                      <a:pt x="3524" y="2706"/>
                      <a:pt x="3502" y="2725"/>
                    </a:cubicBezTo>
                    <a:cubicBezTo>
                      <a:pt x="3480" y="2744"/>
                      <a:pt x="3462" y="2766"/>
                      <a:pt x="3436" y="2783"/>
                    </a:cubicBezTo>
                    <a:cubicBezTo>
                      <a:pt x="3412" y="2801"/>
                      <a:pt x="3415" y="2835"/>
                      <a:pt x="3390" y="2851"/>
                    </a:cubicBezTo>
                    <a:cubicBezTo>
                      <a:pt x="3379" y="2860"/>
                      <a:pt x="3357" y="2860"/>
                      <a:pt x="3336" y="2860"/>
                    </a:cubicBezTo>
                    <a:cubicBezTo>
                      <a:pt x="3315" y="2860"/>
                      <a:pt x="3295" y="2860"/>
                      <a:pt x="3284" y="2868"/>
                    </a:cubicBezTo>
                    <a:cubicBezTo>
                      <a:pt x="3262" y="2885"/>
                      <a:pt x="3247" y="2897"/>
                      <a:pt x="3227" y="2912"/>
                    </a:cubicBezTo>
                    <a:cubicBezTo>
                      <a:pt x="3207" y="2926"/>
                      <a:pt x="3216" y="2964"/>
                      <a:pt x="3195" y="2978"/>
                    </a:cubicBezTo>
                    <a:cubicBezTo>
                      <a:pt x="3181" y="2986"/>
                      <a:pt x="3163" y="2989"/>
                      <a:pt x="3144" y="2995"/>
                    </a:cubicBezTo>
                    <a:cubicBezTo>
                      <a:pt x="3138" y="2990"/>
                      <a:pt x="3131" y="2987"/>
                      <a:pt x="3127" y="2987"/>
                    </a:cubicBezTo>
                    <a:cubicBezTo>
                      <a:pt x="3126" y="2987"/>
                      <a:pt x="3125" y="2987"/>
                      <a:pt x="3125" y="2988"/>
                    </a:cubicBezTo>
                    <a:cubicBezTo>
                      <a:pt x="3116" y="2999"/>
                      <a:pt x="3110" y="3008"/>
                      <a:pt x="3101" y="3021"/>
                    </a:cubicBezTo>
                    <a:cubicBezTo>
                      <a:pt x="3090" y="3030"/>
                      <a:pt x="3081" y="3043"/>
                      <a:pt x="3067" y="3051"/>
                    </a:cubicBezTo>
                    <a:cubicBezTo>
                      <a:pt x="3048" y="3065"/>
                      <a:pt x="3016" y="3068"/>
                      <a:pt x="2998" y="3081"/>
                    </a:cubicBezTo>
                    <a:cubicBezTo>
                      <a:pt x="2979" y="3095"/>
                      <a:pt x="2975" y="3124"/>
                      <a:pt x="2958" y="3138"/>
                    </a:cubicBezTo>
                    <a:cubicBezTo>
                      <a:pt x="2951" y="3143"/>
                      <a:pt x="2944" y="3151"/>
                      <a:pt x="2939" y="3160"/>
                    </a:cubicBezTo>
                    <a:cubicBezTo>
                      <a:pt x="2891" y="3178"/>
                      <a:pt x="2837" y="3189"/>
                      <a:pt x="2793" y="3207"/>
                    </a:cubicBezTo>
                    <a:cubicBezTo>
                      <a:pt x="2748" y="3219"/>
                      <a:pt x="2702" y="3222"/>
                      <a:pt x="2655" y="3227"/>
                    </a:cubicBezTo>
                    <a:cubicBezTo>
                      <a:pt x="2702" y="3205"/>
                      <a:pt x="2748" y="3182"/>
                      <a:pt x="2789" y="3147"/>
                    </a:cubicBezTo>
                    <a:cubicBezTo>
                      <a:pt x="2812" y="3129"/>
                      <a:pt x="2830" y="3109"/>
                      <a:pt x="2849" y="3085"/>
                    </a:cubicBezTo>
                    <a:cubicBezTo>
                      <a:pt x="2869" y="3077"/>
                      <a:pt x="2888" y="3069"/>
                      <a:pt x="2905" y="3058"/>
                    </a:cubicBezTo>
                    <a:cubicBezTo>
                      <a:pt x="2957" y="3028"/>
                      <a:pt x="3008" y="2995"/>
                      <a:pt x="3057" y="2959"/>
                    </a:cubicBezTo>
                    <a:cubicBezTo>
                      <a:pt x="3104" y="2919"/>
                      <a:pt x="3137" y="2865"/>
                      <a:pt x="3184" y="2824"/>
                    </a:cubicBezTo>
                    <a:cubicBezTo>
                      <a:pt x="3229" y="2785"/>
                      <a:pt x="3284" y="2751"/>
                      <a:pt x="3330" y="2706"/>
                    </a:cubicBezTo>
                    <a:cubicBezTo>
                      <a:pt x="3372" y="2662"/>
                      <a:pt x="3421" y="2616"/>
                      <a:pt x="3459" y="2562"/>
                    </a:cubicBezTo>
                    <a:cubicBezTo>
                      <a:pt x="3494" y="2512"/>
                      <a:pt x="3507" y="2448"/>
                      <a:pt x="3529" y="2390"/>
                    </a:cubicBezTo>
                    <a:cubicBezTo>
                      <a:pt x="3558" y="2353"/>
                      <a:pt x="3591" y="2318"/>
                      <a:pt x="3613" y="2273"/>
                    </a:cubicBezTo>
                    <a:cubicBezTo>
                      <a:pt x="3639" y="2228"/>
                      <a:pt x="3635" y="2170"/>
                      <a:pt x="3653" y="2121"/>
                    </a:cubicBezTo>
                    <a:cubicBezTo>
                      <a:pt x="3668" y="2066"/>
                      <a:pt x="3686" y="2009"/>
                      <a:pt x="3682" y="1950"/>
                    </a:cubicBezTo>
                    <a:cubicBezTo>
                      <a:pt x="3679" y="1892"/>
                      <a:pt x="3646" y="1832"/>
                      <a:pt x="3633" y="1777"/>
                    </a:cubicBezTo>
                    <a:cubicBezTo>
                      <a:pt x="3624" y="1735"/>
                      <a:pt x="3611" y="1698"/>
                      <a:pt x="3593" y="1660"/>
                    </a:cubicBezTo>
                    <a:cubicBezTo>
                      <a:pt x="3611" y="1585"/>
                      <a:pt x="3626" y="1510"/>
                      <a:pt x="3627" y="1433"/>
                    </a:cubicBezTo>
                    <a:cubicBezTo>
                      <a:pt x="3628" y="1342"/>
                      <a:pt x="3597" y="1255"/>
                      <a:pt x="3578" y="1171"/>
                    </a:cubicBezTo>
                    <a:cubicBezTo>
                      <a:pt x="3557" y="1076"/>
                      <a:pt x="3528" y="983"/>
                      <a:pt x="3480" y="897"/>
                    </a:cubicBezTo>
                    <a:cubicBezTo>
                      <a:pt x="3428" y="813"/>
                      <a:pt x="3350" y="750"/>
                      <a:pt x="3284" y="683"/>
                    </a:cubicBezTo>
                    <a:cubicBezTo>
                      <a:pt x="3233" y="628"/>
                      <a:pt x="3174" y="579"/>
                      <a:pt x="3115" y="538"/>
                    </a:cubicBezTo>
                    <a:cubicBezTo>
                      <a:pt x="3082" y="494"/>
                      <a:pt x="3046" y="450"/>
                      <a:pt x="3009" y="409"/>
                    </a:cubicBezTo>
                    <a:cubicBezTo>
                      <a:pt x="2968" y="365"/>
                      <a:pt x="2903" y="350"/>
                      <a:pt x="2856" y="312"/>
                    </a:cubicBezTo>
                    <a:cubicBezTo>
                      <a:pt x="2812" y="274"/>
                      <a:pt x="2774" y="216"/>
                      <a:pt x="2720" y="186"/>
                    </a:cubicBezTo>
                    <a:cubicBezTo>
                      <a:pt x="2668" y="153"/>
                      <a:pt x="2607" y="133"/>
                      <a:pt x="2551" y="109"/>
                    </a:cubicBezTo>
                    <a:cubicBezTo>
                      <a:pt x="2492" y="85"/>
                      <a:pt x="2438" y="47"/>
                      <a:pt x="2376" y="33"/>
                    </a:cubicBezTo>
                    <a:cubicBezTo>
                      <a:pt x="2314" y="16"/>
                      <a:pt x="2249" y="23"/>
                      <a:pt x="2188" y="19"/>
                    </a:cubicBezTo>
                    <a:cubicBezTo>
                      <a:pt x="2173" y="18"/>
                      <a:pt x="2158" y="17"/>
                      <a:pt x="2143" y="17"/>
                    </a:cubicBezTo>
                    <a:cubicBezTo>
                      <a:pt x="2096" y="17"/>
                      <a:pt x="2048" y="23"/>
                      <a:pt x="2000" y="23"/>
                    </a:cubicBezTo>
                    <a:cubicBezTo>
                      <a:pt x="1998" y="23"/>
                      <a:pt x="1995" y="24"/>
                      <a:pt x="1993" y="24"/>
                    </a:cubicBezTo>
                    <a:cubicBezTo>
                      <a:pt x="1941" y="24"/>
                      <a:pt x="1887" y="1"/>
                      <a:pt x="1834"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29"/>
              <p:cNvSpPr/>
              <p:nvPr/>
            </p:nvSpPr>
            <p:spPr>
              <a:xfrm>
                <a:off x="2207275" y="4177300"/>
                <a:ext cx="93100" cy="91800"/>
              </a:xfrm>
              <a:custGeom>
                <a:rect b="b" l="l" r="r" t="t"/>
                <a:pathLst>
                  <a:path extrusionOk="0" h="3672" w="3724">
                    <a:moveTo>
                      <a:pt x="1008" y="315"/>
                    </a:moveTo>
                    <a:cubicBezTo>
                      <a:pt x="1012" y="315"/>
                      <a:pt x="1016" y="315"/>
                      <a:pt x="1020" y="315"/>
                    </a:cubicBezTo>
                    <a:cubicBezTo>
                      <a:pt x="989" y="339"/>
                      <a:pt x="950" y="361"/>
                      <a:pt x="916" y="383"/>
                    </a:cubicBezTo>
                    <a:cubicBezTo>
                      <a:pt x="917" y="380"/>
                      <a:pt x="917" y="376"/>
                      <a:pt x="920" y="375"/>
                    </a:cubicBezTo>
                    <a:cubicBezTo>
                      <a:pt x="938" y="353"/>
                      <a:pt x="960" y="335"/>
                      <a:pt x="985" y="320"/>
                    </a:cubicBezTo>
                    <a:cubicBezTo>
                      <a:pt x="992" y="316"/>
                      <a:pt x="999" y="315"/>
                      <a:pt x="1008" y="315"/>
                    </a:cubicBezTo>
                    <a:close/>
                    <a:moveTo>
                      <a:pt x="1599" y="638"/>
                    </a:moveTo>
                    <a:cubicBezTo>
                      <a:pt x="1702" y="638"/>
                      <a:pt x="1812" y="665"/>
                      <a:pt x="1929" y="690"/>
                    </a:cubicBezTo>
                    <a:cubicBezTo>
                      <a:pt x="2024" y="710"/>
                      <a:pt x="2113" y="739"/>
                      <a:pt x="2201" y="772"/>
                    </a:cubicBezTo>
                    <a:cubicBezTo>
                      <a:pt x="2084" y="741"/>
                      <a:pt x="1967" y="725"/>
                      <a:pt x="1852" y="725"/>
                    </a:cubicBezTo>
                    <a:cubicBezTo>
                      <a:pt x="1842" y="725"/>
                      <a:pt x="1832" y="725"/>
                      <a:pt x="1823" y="726"/>
                    </a:cubicBezTo>
                    <a:cubicBezTo>
                      <a:pt x="1795" y="727"/>
                      <a:pt x="1768" y="731"/>
                      <a:pt x="1740" y="732"/>
                    </a:cubicBezTo>
                    <a:cubicBezTo>
                      <a:pt x="1737" y="732"/>
                      <a:pt x="1737" y="731"/>
                      <a:pt x="1737" y="731"/>
                    </a:cubicBezTo>
                    <a:cubicBezTo>
                      <a:pt x="1696" y="710"/>
                      <a:pt x="1655" y="664"/>
                      <a:pt x="1611" y="646"/>
                    </a:cubicBezTo>
                    <a:cubicBezTo>
                      <a:pt x="1596" y="639"/>
                      <a:pt x="1582" y="639"/>
                      <a:pt x="1565" y="639"/>
                    </a:cubicBezTo>
                    <a:cubicBezTo>
                      <a:pt x="1576" y="638"/>
                      <a:pt x="1588" y="638"/>
                      <a:pt x="1599" y="638"/>
                    </a:cubicBezTo>
                    <a:close/>
                    <a:moveTo>
                      <a:pt x="3196" y="965"/>
                    </a:moveTo>
                    <a:lnTo>
                      <a:pt x="3196" y="965"/>
                    </a:lnTo>
                    <a:cubicBezTo>
                      <a:pt x="3206" y="972"/>
                      <a:pt x="3214" y="975"/>
                      <a:pt x="3218" y="982"/>
                    </a:cubicBezTo>
                    <a:cubicBezTo>
                      <a:pt x="3229" y="1002"/>
                      <a:pt x="3228" y="1032"/>
                      <a:pt x="3236" y="1055"/>
                    </a:cubicBezTo>
                    <a:cubicBezTo>
                      <a:pt x="3246" y="1077"/>
                      <a:pt x="3246" y="1101"/>
                      <a:pt x="3253" y="1122"/>
                    </a:cubicBezTo>
                    <a:cubicBezTo>
                      <a:pt x="3255" y="1129"/>
                      <a:pt x="3262" y="1133"/>
                      <a:pt x="3268" y="1138"/>
                    </a:cubicBezTo>
                    <a:cubicBezTo>
                      <a:pt x="3265" y="1140"/>
                      <a:pt x="3261" y="1140"/>
                      <a:pt x="3262" y="1143"/>
                    </a:cubicBezTo>
                    <a:cubicBezTo>
                      <a:pt x="3264" y="1163"/>
                      <a:pt x="3269" y="1180"/>
                      <a:pt x="3273" y="1200"/>
                    </a:cubicBezTo>
                    <a:cubicBezTo>
                      <a:pt x="3266" y="1198"/>
                      <a:pt x="3261" y="1194"/>
                      <a:pt x="3254" y="1191"/>
                    </a:cubicBezTo>
                    <a:cubicBezTo>
                      <a:pt x="3240" y="1115"/>
                      <a:pt x="3221" y="1041"/>
                      <a:pt x="3196" y="965"/>
                    </a:cubicBezTo>
                    <a:close/>
                    <a:moveTo>
                      <a:pt x="2591" y="1283"/>
                    </a:moveTo>
                    <a:cubicBezTo>
                      <a:pt x="2607" y="1297"/>
                      <a:pt x="2620" y="1312"/>
                      <a:pt x="2635" y="1328"/>
                    </a:cubicBezTo>
                    <a:cubicBezTo>
                      <a:pt x="2622" y="1319"/>
                      <a:pt x="2611" y="1309"/>
                      <a:pt x="2602" y="1298"/>
                    </a:cubicBezTo>
                    <a:lnTo>
                      <a:pt x="2591" y="1283"/>
                    </a:lnTo>
                    <a:close/>
                    <a:moveTo>
                      <a:pt x="3294" y="1165"/>
                    </a:moveTo>
                    <a:cubicBezTo>
                      <a:pt x="3295" y="1167"/>
                      <a:pt x="3301" y="1170"/>
                      <a:pt x="3302" y="1171"/>
                    </a:cubicBezTo>
                    <a:cubicBezTo>
                      <a:pt x="3310" y="1192"/>
                      <a:pt x="3319" y="1214"/>
                      <a:pt x="3338" y="1233"/>
                    </a:cubicBezTo>
                    <a:cubicBezTo>
                      <a:pt x="3357" y="1253"/>
                      <a:pt x="3404" y="1264"/>
                      <a:pt x="3421" y="1288"/>
                    </a:cubicBezTo>
                    <a:cubicBezTo>
                      <a:pt x="3438" y="1309"/>
                      <a:pt x="3459" y="1335"/>
                      <a:pt x="3482" y="1363"/>
                    </a:cubicBezTo>
                    <a:cubicBezTo>
                      <a:pt x="3496" y="1379"/>
                      <a:pt x="3517" y="1400"/>
                      <a:pt x="3516" y="1421"/>
                    </a:cubicBezTo>
                    <a:cubicBezTo>
                      <a:pt x="3498" y="1394"/>
                      <a:pt x="3484" y="1370"/>
                      <a:pt x="3463" y="1345"/>
                    </a:cubicBezTo>
                    <a:cubicBezTo>
                      <a:pt x="3415" y="1291"/>
                      <a:pt x="3363" y="1253"/>
                      <a:pt x="3305" y="1220"/>
                    </a:cubicBezTo>
                    <a:cubicBezTo>
                      <a:pt x="3302" y="1200"/>
                      <a:pt x="3297" y="1181"/>
                      <a:pt x="3294" y="1165"/>
                    </a:cubicBezTo>
                    <a:close/>
                    <a:moveTo>
                      <a:pt x="1121" y="1253"/>
                    </a:moveTo>
                    <a:cubicBezTo>
                      <a:pt x="1118" y="1254"/>
                      <a:pt x="1117" y="1255"/>
                      <a:pt x="1115" y="1255"/>
                    </a:cubicBezTo>
                    <a:cubicBezTo>
                      <a:pt x="1062" y="1305"/>
                      <a:pt x="1014" y="1366"/>
                      <a:pt x="974" y="1432"/>
                    </a:cubicBezTo>
                    <a:cubicBezTo>
                      <a:pt x="976" y="1393"/>
                      <a:pt x="979" y="1357"/>
                      <a:pt x="986" y="1319"/>
                    </a:cubicBezTo>
                    <a:cubicBezTo>
                      <a:pt x="1007" y="1305"/>
                      <a:pt x="1027" y="1294"/>
                      <a:pt x="1051" y="1282"/>
                    </a:cubicBezTo>
                    <a:cubicBezTo>
                      <a:pt x="1069" y="1273"/>
                      <a:pt x="1088" y="1266"/>
                      <a:pt x="1109" y="1257"/>
                    </a:cubicBezTo>
                    <a:cubicBezTo>
                      <a:pt x="1111" y="1255"/>
                      <a:pt x="1117" y="1254"/>
                      <a:pt x="1121" y="1253"/>
                    </a:cubicBezTo>
                    <a:close/>
                    <a:moveTo>
                      <a:pt x="3268" y="1277"/>
                    </a:moveTo>
                    <a:cubicBezTo>
                      <a:pt x="3276" y="1282"/>
                      <a:pt x="3283" y="1284"/>
                      <a:pt x="3288" y="1290"/>
                    </a:cubicBezTo>
                    <a:cubicBezTo>
                      <a:pt x="3299" y="1353"/>
                      <a:pt x="3309" y="1418"/>
                      <a:pt x="3320" y="1480"/>
                    </a:cubicBezTo>
                    <a:cubicBezTo>
                      <a:pt x="3312" y="1445"/>
                      <a:pt x="3298" y="1411"/>
                      <a:pt x="3282" y="1379"/>
                    </a:cubicBezTo>
                    <a:cubicBezTo>
                      <a:pt x="3277" y="1345"/>
                      <a:pt x="3272" y="1310"/>
                      <a:pt x="3268" y="1277"/>
                    </a:cubicBezTo>
                    <a:close/>
                    <a:moveTo>
                      <a:pt x="2658" y="1353"/>
                    </a:moveTo>
                    <a:cubicBezTo>
                      <a:pt x="2690" y="1388"/>
                      <a:pt x="2717" y="1426"/>
                      <a:pt x="2738" y="1467"/>
                    </a:cubicBezTo>
                    <a:lnTo>
                      <a:pt x="2738" y="1488"/>
                    </a:lnTo>
                    <a:cubicBezTo>
                      <a:pt x="2734" y="1518"/>
                      <a:pt x="2723" y="1560"/>
                      <a:pt x="2699" y="1601"/>
                    </a:cubicBezTo>
                    <a:cubicBezTo>
                      <a:pt x="2697" y="1518"/>
                      <a:pt x="2676" y="1436"/>
                      <a:pt x="2635" y="1364"/>
                    </a:cubicBezTo>
                    <a:cubicBezTo>
                      <a:pt x="2642" y="1360"/>
                      <a:pt x="2650" y="1357"/>
                      <a:pt x="2658" y="1353"/>
                    </a:cubicBezTo>
                    <a:close/>
                    <a:moveTo>
                      <a:pt x="1723" y="1240"/>
                    </a:moveTo>
                    <a:cubicBezTo>
                      <a:pt x="1736" y="1240"/>
                      <a:pt x="1749" y="1242"/>
                      <a:pt x="1762" y="1242"/>
                    </a:cubicBezTo>
                    <a:cubicBezTo>
                      <a:pt x="1755" y="1254"/>
                      <a:pt x="1747" y="1268"/>
                      <a:pt x="1739" y="1277"/>
                    </a:cubicBezTo>
                    <a:cubicBezTo>
                      <a:pt x="1706" y="1317"/>
                      <a:pt x="1666" y="1363"/>
                      <a:pt x="1649" y="1419"/>
                    </a:cubicBezTo>
                    <a:cubicBezTo>
                      <a:pt x="1631" y="1473"/>
                      <a:pt x="1618" y="1549"/>
                      <a:pt x="1636" y="1617"/>
                    </a:cubicBezTo>
                    <a:cubicBezTo>
                      <a:pt x="1644" y="1655"/>
                      <a:pt x="1666" y="1688"/>
                      <a:pt x="1692" y="1714"/>
                    </a:cubicBezTo>
                    <a:cubicBezTo>
                      <a:pt x="1714" y="1736"/>
                      <a:pt x="1739" y="1755"/>
                      <a:pt x="1762" y="1773"/>
                    </a:cubicBezTo>
                    <a:cubicBezTo>
                      <a:pt x="1768" y="1777"/>
                      <a:pt x="1770" y="1778"/>
                      <a:pt x="1776" y="1783"/>
                    </a:cubicBezTo>
                    <a:cubicBezTo>
                      <a:pt x="1734" y="1807"/>
                      <a:pt x="1687" y="1817"/>
                      <a:pt x="1642" y="1817"/>
                    </a:cubicBezTo>
                    <a:cubicBezTo>
                      <a:pt x="1604" y="1817"/>
                      <a:pt x="1566" y="1810"/>
                      <a:pt x="1534" y="1796"/>
                    </a:cubicBezTo>
                    <a:cubicBezTo>
                      <a:pt x="1513" y="1751"/>
                      <a:pt x="1501" y="1704"/>
                      <a:pt x="1498" y="1660"/>
                    </a:cubicBezTo>
                    <a:cubicBezTo>
                      <a:pt x="1486" y="1571"/>
                      <a:pt x="1519" y="1476"/>
                      <a:pt x="1563" y="1397"/>
                    </a:cubicBezTo>
                    <a:cubicBezTo>
                      <a:pt x="1598" y="1330"/>
                      <a:pt x="1654" y="1277"/>
                      <a:pt x="1714" y="1240"/>
                    </a:cubicBezTo>
                    <a:cubicBezTo>
                      <a:pt x="1717" y="1240"/>
                      <a:pt x="1720" y="1240"/>
                      <a:pt x="1723" y="1240"/>
                    </a:cubicBezTo>
                    <a:close/>
                    <a:moveTo>
                      <a:pt x="159" y="1635"/>
                    </a:moveTo>
                    <a:cubicBezTo>
                      <a:pt x="167" y="1667"/>
                      <a:pt x="175" y="1697"/>
                      <a:pt x="182" y="1727"/>
                    </a:cubicBezTo>
                    <a:cubicBezTo>
                      <a:pt x="188" y="1755"/>
                      <a:pt x="199" y="1783"/>
                      <a:pt x="208" y="1807"/>
                    </a:cubicBezTo>
                    <a:cubicBezTo>
                      <a:pt x="186" y="1858"/>
                      <a:pt x="166" y="1909"/>
                      <a:pt x="151" y="1964"/>
                    </a:cubicBezTo>
                    <a:cubicBezTo>
                      <a:pt x="151" y="1963"/>
                      <a:pt x="148" y="1961"/>
                      <a:pt x="148" y="1961"/>
                    </a:cubicBezTo>
                    <a:cubicBezTo>
                      <a:pt x="144" y="1915"/>
                      <a:pt x="131" y="1868"/>
                      <a:pt x="130" y="1820"/>
                    </a:cubicBezTo>
                    <a:cubicBezTo>
                      <a:pt x="125" y="1772"/>
                      <a:pt x="130" y="1723"/>
                      <a:pt x="137" y="1677"/>
                    </a:cubicBezTo>
                    <a:cubicBezTo>
                      <a:pt x="140" y="1661"/>
                      <a:pt x="148" y="1648"/>
                      <a:pt x="159" y="1635"/>
                    </a:cubicBezTo>
                    <a:close/>
                    <a:moveTo>
                      <a:pt x="3078" y="1778"/>
                    </a:moveTo>
                    <a:lnTo>
                      <a:pt x="3078" y="1778"/>
                    </a:lnTo>
                    <a:cubicBezTo>
                      <a:pt x="3082" y="1855"/>
                      <a:pt x="3078" y="1931"/>
                      <a:pt x="3068" y="2004"/>
                    </a:cubicBezTo>
                    <a:cubicBezTo>
                      <a:pt x="3068" y="1983"/>
                      <a:pt x="3070" y="1963"/>
                      <a:pt x="3070" y="1944"/>
                    </a:cubicBezTo>
                    <a:cubicBezTo>
                      <a:pt x="3070" y="1904"/>
                      <a:pt x="3067" y="1865"/>
                      <a:pt x="3061" y="1825"/>
                    </a:cubicBezTo>
                    <a:cubicBezTo>
                      <a:pt x="3068" y="1807"/>
                      <a:pt x="3072" y="1792"/>
                      <a:pt x="3078" y="1778"/>
                    </a:cubicBezTo>
                    <a:close/>
                    <a:moveTo>
                      <a:pt x="2401" y="1827"/>
                    </a:moveTo>
                    <a:lnTo>
                      <a:pt x="2401" y="1827"/>
                    </a:lnTo>
                    <a:cubicBezTo>
                      <a:pt x="2399" y="1831"/>
                      <a:pt x="2399" y="1835"/>
                      <a:pt x="2397" y="1839"/>
                    </a:cubicBezTo>
                    <a:cubicBezTo>
                      <a:pt x="2395" y="1842"/>
                      <a:pt x="2394" y="1846"/>
                      <a:pt x="2390" y="1849"/>
                    </a:cubicBezTo>
                    <a:cubicBezTo>
                      <a:pt x="2339" y="1931"/>
                      <a:pt x="2255" y="1970"/>
                      <a:pt x="2168" y="1997"/>
                    </a:cubicBezTo>
                    <a:cubicBezTo>
                      <a:pt x="2154" y="2004"/>
                      <a:pt x="2139" y="2008"/>
                      <a:pt x="2124" y="2014"/>
                    </a:cubicBezTo>
                    <a:lnTo>
                      <a:pt x="2124" y="2003"/>
                    </a:lnTo>
                    <a:cubicBezTo>
                      <a:pt x="2197" y="1979"/>
                      <a:pt x="2266" y="1944"/>
                      <a:pt x="2321" y="1895"/>
                    </a:cubicBezTo>
                    <a:cubicBezTo>
                      <a:pt x="2344" y="1877"/>
                      <a:pt x="2365" y="1855"/>
                      <a:pt x="2383" y="1832"/>
                    </a:cubicBezTo>
                    <a:cubicBezTo>
                      <a:pt x="2388" y="1829"/>
                      <a:pt x="2395" y="1828"/>
                      <a:pt x="2401" y="1827"/>
                    </a:cubicBezTo>
                    <a:close/>
                    <a:moveTo>
                      <a:pt x="2410" y="1617"/>
                    </a:moveTo>
                    <a:cubicBezTo>
                      <a:pt x="2410" y="1619"/>
                      <a:pt x="2410" y="1620"/>
                      <a:pt x="2413" y="1622"/>
                    </a:cubicBezTo>
                    <a:cubicBezTo>
                      <a:pt x="2397" y="1696"/>
                      <a:pt x="2366" y="1762"/>
                      <a:pt x="2324" y="1811"/>
                    </a:cubicBezTo>
                    <a:cubicBezTo>
                      <a:pt x="2279" y="1821"/>
                      <a:pt x="2233" y="1829"/>
                      <a:pt x="2188" y="1829"/>
                    </a:cubicBezTo>
                    <a:cubicBezTo>
                      <a:pt x="2153" y="1829"/>
                      <a:pt x="2119" y="1824"/>
                      <a:pt x="2087" y="1811"/>
                    </a:cubicBezTo>
                    <a:cubicBezTo>
                      <a:pt x="2087" y="1811"/>
                      <a:pt x="2087" y="1811"/>
                      <a:pt x="2087" y="1811"/>
                    </a:cubicBezTo>
                    <a:cubicBezTo>
                      <a:pt x="2084" y="1811"/>
                      <a:pt x="2079" y="1832"/>
                      <a:pt x="2083" y="1835"/>
                    </a:cubicBezTo>
                    <a:cubicBezTo>
                      <a:pt x="2122" y="1861"/>
                      <a:pt x="2163" y="1868"/>
                      <a:pt x="2205" y="1868"/>
                    </a:cubicBezTo>
                    <a:cubicBezTo>
                      <a:pt x="2224" y="1868"/>
                      <a:pt x="2244" y="1867"/>
                      <a:pt x="2263" y="1865"/>
                    </a:cubicBezTo>
                    <a:lnTo>
                      <a:pt x="2263" y="1865"/>
                    </a:lnTo>
                    <a:cubicBezTo>
                      <a:pt x="2223" y="1895"/>
                      <a:pt x="2181" y="1920"/>
                      <a:pt x="2128" y="1937"/>
                    </a:cubicBezTo>
                    <a:cubicBezTo>
                      <a:pt x="2131" y="1915"/>
                      <a:pt x="2131" y="1890"/>
                      <a:pt x="2135" y="1869"/>
                    </a:cubicBezTo>
                    <a:cubicBezTo>
                      <a:pt x="2137" y="1865"/>
                      <a:pt x="2129" y="1862"/>
                      <a:pt x="2122" y="1862"/>
                    </a:cubicBezTo>
                    <a:cubicBezTo>
                      <a:pt x="2117" y="1862"/>
                      <a:pt x="2112" y="1864"/>
                      <a:pt x="2112" y="1866"/>
                    </a:cubicBezTo>
                    <a:cubicBezTo>
                      <a:pt x="2104" y="1894"/>
                      <a:pt x="2098" y="1923"/>
                      <a:pt x="2093" y="1950"/>
                    </a:cubicBezTo>
                    <a:cubicBezTo>
                      <a:pt x="2048" y="1962"/>
                      <a:pt x="2001" y="1968"/>
                      <a:pt x="1956" y="1968"/>
                    </a:cubicBezTo>
                    <a:cubicBezTo>
                      <a:pt x="1891" y="1968"/>
                      <a:pt x="1827" y="1956"/>
                      <a:pt x="1769" y="1930"/>
                    </a:cubicBezTo>
                    <a:cubicBezTo>
                      <a:pt x="1767" y="1929"/>
                      <a:pt x="1765" y="1929"/>
                      <a:pt x="1763" y="1929"/>
                    </a:cubicBezTo>
                    <a:cubicBezTo>
                      <a:pt x="1744" y="1929"/>
                      <a:pt x="1723" y="1964"/>
                      <a:pt x="1746" y="1977"/>
                    </a:cubicBezTo>
                    <a:cubicBezTo>
                      <a:pt x="1812" y="2014"/>
                      <a:pt x="1887" y="2031"/>
                      <a:pt x="1964" y="2031"/>
                    </a:cubicBezTo>
                    <a:cubicBezTo>
                      <a:pt x="2005" y="2031"/>
                      <a:pt x="2046" y="2026"/>
                      <a:pt x="2086" y="2018"/>
                    </a:cubicBezTo>
                    <a:lnTo>
                      <a:pt x="2086" y="2033"/>
                    </a:lnTo>
                    <a:cubicBezTo>
                      <a:pt x="2041" y="2048"/>
                      <a:pt x="1993" y="2059"/>
                      <a:pt x="1944" y="2059"/>
                    </a:cubicBezTo>
                    <a:cubicBezTo>
                      <a:pt x="1923" y="2059"/>
                      <a:pt x="1902" y="2057"/>
                      <a:pt x="1881" y="2052"/>
                    </a:cubicBezTo>
                    <a:cubicBezTo>
                      <a:pt x="1782" y="2030"/>
                      <a:pt x="1685" y="1983"/>
                      <a:pt x="1612" y="1916"/>
                    </a:cubicBezTo>
                    <a:cubicBezTo>
                      <a:pt x="1601" y="1905"/>
                      <a:pt x="1592" y="1893"/>
                      <a:pt x="1582" y="1882"/>
                    </a:cubicBezTo>
                    <a:lnTo>
                      <a:pt x="1582" y="1882"/>
                    </a:lnTo>
                    <a:cubicBezTo>
                      <a:pt x="1601" y="1885"/>
                      <a:pt x="1621" y="1887"/>
                      <a:pt x="1641" y="1887"/>
                    </a:cubicBezTo>
                    <a:cubicBezTo>
                      <a:pt x="1704" y="1887"/>
                      <a:pt x="1769" y="1868"/>
                      <a:pt x="1826" y="1821"/>
                    </a:cubicBezTo>
                    <a:cubicBezTo>
                      <a:pt x="1863" y="1838"/>
                      <a:pt x="1903" y="1849"/>
                      <a:pt x="1942" y="1849"/>
                    </a:cubicBezTo>
                    <a:cubicBezTo>
                      <a:pt x="1951" y="1849"/>
                      <a:pt x="1959" y="1848"/>
                      <a:pt x="1967" y="1847"/>
                    </a:cubicBezTo>
                    <a:cubicBezTo>
                      <a:pt x="2026" y="1840"/>
                      <a:pt x="2071" y="1805"/>
                      <a:pt x="2106" y="1773"/>
                    </a:cubicBezTo>
                    <a:cubicBezTo>
                      <a:pt x="2113" y="1774"/>
                      <a:pt x="2119" y="1774"/>
                      <a:pt x="2125" y="1774"/>
                    </a:cubicBezTo>
                    <a:cubicBezTo>
                      <a:pt x="2149" y="1774"/>
                      <a:pt x="2173" y="1769"/>
                      <a:pt x="2196" y="1766"/>
                    </a:cubicBezTo>
                    <a:cubicBezTo>
                      <a:pt x="2245" y="1752"/>
                      <a:pt x="2280" y="1718"/>
                      <a:pt x="2315" y="1693"/>
                    </a:cubicBezTo>
                    <a:cubicBezTo>
                      <a:pt x="2346" y="1671"/>
                      <a:pt x="2384" y="1649"/>
                      <a:pt x="2410" y="1617"/>
                    </a:cubicBezTo>
                    <a:close/>
                    <a:moveTo>
                      <a:pt x="1165" y="1626"/>
                    </a:moveTo>
                    <a:cubicBezTo>
                      <a:pt x="1164" y="1667"/>
                      <a:pt x="1162" y="1710"/>
                      <a:pt x="1162" y="1751"/>
                    </a:cubicBezTo>
                    <a:cubicBezTo>
                      <a:pt x="1162" y="1843"/>
                      <a:pt x="1155" y="1944"/>
                      <a:pt x="1183" y="2041"/>
                    </a:cubicBezTo>
                    <a:cubicBezTo>
                      <a:pt x="1197" y="2087"/>
                      <a:pt x="1217" y="2129"/>
                      <a:pt x="1241" y="2171"/>
                    </a:cubicBezTo>
                    <a:cubicBezTo>
                      <a:pt x="1150" y="2027"/>
                      <a:pt x="1121" y="1853"/>
                      <a:pt x="1144" y="1716"/>
                    </a:cubicBezTo>
                    <a:cubicBezTo>
                      <a:pt x="1148" y="1688"/>
                      <a:pt x="1155" y="1656"/>
                      <a:pt x="1165" y="1626"/>
                    </a:cubicBezTo>
                    <a:close/>
                    <a:moveTo>
                      <a:pt x="2782" y="2293"/>
                    </a:moveTo>
                    <a:lnTo>
                      <a:pt x="2782" y="2293"/>
                    </a:lnTo>
                    <a:cubicBezTo>
                      <a:pt x="2781" y="2296"/>
                      <a:pt x="2781" y="2300"/>
                      <a:pt x="2779" y="2303"/>
                    </a:cubicBezTo>
                    <a:cubicBezTo>
                      <a:pt x="2771" y="2307"/>
                      <a:pt x="2761" y="2308"/>
                      <a:pt x="2754" y="2310"/>
                    </a:cubicBezTo>
                    <a:cubicBezTo>
                      <a:pt x="2763" y="2305"/>
                      <a:pt x="2774" y="2297"/>
                      <a:pt x="2782" y="2293"/>
                    </a:cubicBezTo>
                    <a:close/>
                    <a:moveTo>
                      <a:pt x="1611" y="2202"/>
                    </a:moveTo>
                    <a:lnTo>
                      <a:pt x="1611" y="2202"/>
                    </a:lnTo>
                    <a:cubicBezTo>
                      <a:pt x="1665" y="2231"/>
                      <a:pt x="1721" y="2253"/>
                      <a:pt x="1777" y="2272"/>
                    </a:cubicBezTo>
                    <a:cubicBezTo>
                      <a:pt x="1854" y="2296"/>
                      <a:pt x="1936" y="2315"/>
                      <a:pt x="2018" y="2322"/>
                    </a:cubicBezTo>
                    <a:cubicBezTo>
                      <a:pt x="1976" y="2341"/>
                      <a:pt x="1934" y="2358"/>
                      <a:pt x="1887" y="2370"/>
                    </a:cubicBezTo>
                    <a:cubicBezTo>
                      <a:pt x="1854" y="2365"/>
                      <a:pt x="1824" y="2359"/>
                      <a:pt x="1793" y="2347"/>
                    </a:cubicBezTo>
                    <a:cubicBezTo>
                      <a:pt x="1718" y="2315"/>
                      <a:pt x="1662" y="2253"/>
                      <a:pt x="1611" y="2202"/>
                    </a:cubicBezTo>
                    <a:close/>
                    <a:moveTo>
                      <a:pt x="2782" y="1576"/>
                    </a:moveTo>
                    <a:cubicBezTo>
                      <a:pt x="2789" y="1598"/>
                      <a:pt x="2794" y="1620"/>
                      <a:pt x="2800" y="1642"/>
                    </a:cubicBezTo>
                    <a:cubicBezTo>
                      <a:pt x="2782" y="1715"/>
                      <a:pt x="2757" y="1785"/>
                      <a:pt x="2727" y="1853"/>
                    </a:cubicBezTo>
                    <a:cubicBezTo>
                      <a:pt x="2699" y="1915"/>
                      <a:pt x="2671" y="1978"/>
                      <a:pt x="2635" y="2040"/>
                    </a:cubicBezTo>
                    <a:cubicBezTo>
                      <a:pt x="2596" y="2074"/>
                      <a:pt x="2559" y="2107"/>
                      <a:pt x="2523" y="2140"/>
                    </a:cubicBezTo>
                    <a:cubicBezTo>
                      <a:pt x="2431" y="2226"/>
                      <a:pt x="2335" y="2328"/>
                      <a:pt x="2204" y="2378"/>
                    </a:cubicBezTo>
                    <a:cubicBezTo>
                      <a:pt x="2168" y="2384"/>
                      <a:pt x="2132" y="2385"/>
                      <a:pt x="2097" y="2387"/>
                    </a:cubicBezTo>
                    <a:cubicBezTo>
                      <a:pt x="2099" y="2374"/>
                      <a:pt x="2105" y="2359"/>
                      <a:pt x="2106" y="2344"/>
                    </a:cubicBezTo>
                    <a:cubicBezTo>
                      <a:pt x="2108" y="2340"/>
                      <a:pt x="2108" y="2334"/>
                      <a:pt x="2108" y="2330"/>
                    </a:cubicBezTo>
                    <a:cubicBezTo>
                      <a:pt x="2113" y="2328"/>
                      <a:pt x="2117" y="2323"/>
                      <a:pt x="2121" y="2322"/>
                    </a:cubicBezTo>
                    <a:cubicBezTo>
                      <a:pt x="2138" y="2321"/>
                      <a:pt x="2153" y="2321"/>
                      <a:pt x="2168" y="2318"/>
                    </a:cubicBezTo>
                    <a:cubicBezTo>
                      <a:pt x="2307" y="2293"/>
                      <a:pt x="2434" y="2213"/>
                      <a:pt x="2533" y="2109"/>
                    </a:cubicBezTo>
                    <a:cubicBezTo>
                      <a:pt x="2633" y="2005"/>
                      <a:pt x="2686" y="1868"/>
                      <a:pt x="2697" y="1723"/>
                    </a:cubicBezTo>
                    <a:cubicBezTo>
                      <a:pt x="2698" y="1710"/>
                      <a:pt x="2698" y="1694"/>
                      <a:pt x="2698" y="1681"/>
                    </a:cubicBezTo>
                    <a:cubicBezTo>
                      <a:pt x="2717" y="1663"/>
                      <a:pt x="2739" y="1646"/>
                      <a:pt x="2754" y="1626"/>
                    </a:cubicBezTo>
                    <a:cubicBezTo>
                      <a:pt x="2767" y="1611"/>
                      <a:pt x="2774" y="1593"/>
                      <a:pt x="2782" y="1576"/>
                    </a:cubicBezTo>
                    <a:close/>
                    <a:moveTo>
                      <a:pt x="2064" y="2348"/>
                    </a:moveTo>
                    <a:lnTo>
                      <a:pt x="2064" y="2348"/>
                    </a:lnTo>
                    <a:cubicBezTo>
                      <a:pt x="2059" y="2362"/>
                      <a:pt x="2058" y="2376"/>
                      <a:pt x="2055" y="2389"/>
                    </a:cubicBezTo>
                    <a:lnTo>
                      <a:pt x="2046" y="2389"/>
                    </a:lnTo>
                    <a:cubicBezTo>
                      <a:pt x="2021" y="2387"/>
                      <a:pt x="1995" y="2384"/>
                      <a:pt x="1969" y="2383"/>
                    </a:cubicBezTo>
                    <a:cubicBezTo>
                      <a:pt x="2002" y="2374"/>
                      <a:pt x="2032" y="2362"/>
                      <a:pt x="2064" y="2348"/>
                    </a:cubicBezTo>
                    <a:close/>
                    <a:moveTo>
                      <a:pt x="810" y="2076"/>
                    </a:moveTo>
                    <a:cubicBezTo>
                      <a:pt x="821" y="2098"/>
                      <a:pt x="833" y="2122"/>
                      <a:pt x="847" y="2143"/>
                    </a:cubicBezTo>
                    <a:cubicBezTo>
                      <a:pt x="913" y="2248"/>
                      <a:pt x="1007" y="2328"/>
                      <a:pt x="1107" y="2389"/>
                    </a:cubicBezTo>
                    <a:cubicBezTo>
                      <a:pt x="1150" y="2442"/>
                      <a:pt x="1198" y="2490"/>
                      <a:pt x="1250" y="2535"/>
                    </a:cubicBezTo>
                    <a:cubicBezTo>
                      <a:pt x="1103" y="2431"/>
                      <a:pt x="938" y="2328"/>
                      <a:pt x="848" y="2164"/>
                    </a:cubicBezTo>
                    <a:cubicBezTo>
                      <a:pt x="833" y="2136"/>
                      <a:pt x="821" y="2106"/>
                      <a:pt x="810" y="2076"/>
                    </a:cubicBezTo>
                    <a:close/>
                    <a:moveTo>
                      <a:pt x="2720" y="2453"/>
                    </a:moveTo>
                    <a:lnTo>
                      <a:pt x="2720" y="2453"/>
                    </a:lnTo>
                    <a:cubicBezTo>
                      <a:pt x="2713" y="2467"/>
                      <a:pt x="2706" y="2482"/>
                      <a:pt x="2699" y="2495"/>
                    </a:cubicBezTo>
                    <a:cubicBezTo>
                      <a:pt x="2644" y="2516"/>
                      <a:pt x="2588" y="2535"/>
                      <a:pt x="2532" y="2549"/>
                    </a:cubicBezTo>
                    <a:cubicBezTo>
                      <a:pt x="2487" y="2560"/>
                      <a:pt x="2443" y="2564"/>
                      <a:pt x="2399" y="2571"/>
                    </a:cubicBezTo>
                    <a:cubicBezTo>
                      <a:pt x="2397" y="2567"/>
                      <a:pt x="2397" y="2561"/>
                      <a:pt x="2397" y="2557"/>
                    </a:cubicBezTo>
                    <a:cubicBezTo>
                      <a:pt x="2507" y="2535"/>
                      <a:pt x="2615" y="2501"/>
                      <a:pt x="2720" y="2453"/>
                    </a:cubicBezTo>
                    <a:close/>
                    <a:moveTo>
                      <a:pt x="2354" y="2564"/>
                    </a:moveTo>
                    <a:cubicBezTo>
                      <a:pt x="2355" y="2568"/>
                      <a:pt x="2358" y="2571"/>
                      <a:pt x="2358" y="2575"/>
                    </a:cubicBezTo>
                    <a:cubicBezTo>
                      <a:pt x="2328" y="2578"/>
                      <a:pt x="2299" y="2578"/>
                      <a:pt x="2270" y="2581"/>
                    </a:cubicBezTo>
                    <a:cubicBezTo>
                      <a:pt x="2284" y="2578"/>
                      <a:pt x="2298" y="2575"/>
                      <a:pt x="2311" y="2574"/>
                    </a:cubicBezTo>
                    <a:cubicBezTo>
                      <a:pt x="2325" y="2571"/>
                      <a:pt x="2340" y="2567"/>
                      <a:pt x="2354" y="2564"/>
                    </a:cubicBezTo>
                    <a:close/>
                    <a:moveTo>
                      <a:pt x="866" y="2557"/>
                    </a:moveTo>
                    <a:cubicBezTo>
                      <a:pt x="881" y="2569"/>
                      <a:pt x="896" y="2578"/>
                      <a:pt x="913" y="2590"/>
                    </a:cubicBezTo>
                    <a:cubicBezTo>
                      <a:pt x="909" y="2599"/>
                      <a:pt x="909" y="2611"/>
                      <a:pt x="908" y="2623"/>
                    </a:cubicBezTo>
                    <a:cubicBezTo>
                      <a:pt x="894" y="2601"/>
                      <a:pt x="879" y="2581"/>
                      <a:pt x="866" y="2557"/>
                    </a:cubicBezTo>
                    <a:cubicBezTo>
                      <a:pt x="866" y="2557"/>
                      <a:pt x="866" y="2557"/>
                      <a:pt x="866" y="2557"/>
                    </a:cubicBezTo>
                    <a:close/>
                    <a:moveTo>
                      <a:pt x="1370" y="2622"/>
                    </a:moveTo>
                    <a:lnTo>
                      <a:pt x="1370" y="2622"/>
                    </a:lnTo>
                    <a:cubicBezTo>
                      <a:pt x="1425" y="2656"/>
                      <a:pt x="1479" y="2687"/>
                      <a:pt x="1535" y="2711"/>
                    </a:cubicBezTo>
                    <a:cubicBezTo>
                      <a:pt x="1554" y="2720"/>
                      <a:pt x="1575" y="2727"/>
                      <a:pt x="1596" y="2733"/>
                    </a:cubicBezTo>
                    <a:cubicBezTo>
                      <a:pt x="1582" y="2733"/>
                      <a:pt x="1568" y="2734"/>
                      <a:pt x="1554" y="2734"/>
                    </a:cubicBezTo>
                    <a:cubicBezTo>
                      <a:pt x="1548" y="2734"/>
                      <a:pt x="1541" y="2734"/>
                      <a:pt x="1534" y="2733"/>
                    </a:cubicBezTo>
                    <a:cubicBezTo>
                      <a:pt x="1476" y="2699"/>
                      <a:pt x="1424" y="2661"/>
                      <a:pt x="1370" y="2622"/>
                    </a:cubicBezTo>
                    <a:close/>
                    <a:moveTo>
                      <a:pt x="1693" y="2771"/>
                    </a:moveTo>
                    <a:cubicBezTo>
                      <a:pt x="1720" y="2782"/>
                      <a:pt x="1747" y="2790"/>
                      <a:pt x="1773" y="2798"/>
                    </a:cubicBezTo>
                    <a:lnTo>
                      <a:pt x="1732" y="2824"/>
                    </a:lnTo>
                    <a:cubicBezTo>
                      <a:pt x="1713" y="2817"/>
                      <a:pt x="1693" y="2816"/>
                      <a:pt x="1674" y="2808"/>
                    </a:cubicBezTo>
                    <a:cubicBezTo>
                      <a:pt x="1656" y="2798"/>
                      <a:pt x="1637" y="2789"/>
                      <a:pt x="1619" y="2780"/>
                    </a:cubicBezTo>
                    <a:cubicBezTo>
                      <a:pt x="1644" y="2778"/>
                      <a:pt x="1667" y="2776"/>
                      <a:pt x="1693" y="2771"/>
                    </a:cubicBezTo>
                    <a:close/>
                    <a:moveTo>
                      <a:pt x="1839" y="2817"/>
                    </a:moveTo>
                    <a:cubicBezTo>
                      <a:pt x="1976" y="2856"/>
                      <a:pt x="2117" y="2879"/>
                      <a:pt x="2262" y="2881"/>
                    </a:cubicBezTo>
                    <a:cubicBezTo>
                      <a:pt x="2221" y="2892"/>
                      <a:pt x="2176" y="2900"/>
                      <a:pt x="2128" y="2900"/>
                    </a:cubicBezTo>
                    <a:cubicBezTo>
                      <a:pt x="2022" y="2899"/>
                      <a:pt x="1908" y="2877"/>
                      <a:pt x="1795" y="2844"/>
                    </a:cubicBezTo>
                    <a:cubicBezTo>
                      <a:pt x="1809" y="2834"/>
                      <a:pt x="1824" y="2826"/>
                      <a:pt x="1839" y="2817"/>
                    </a:cubicBezTo>
                    <a:close/>
                    <a:moveTo>
                      <a:pt x="937" y="2604"/>
                    </a:moveTo>
                    <a:cubicBezTo>
                      <a:pt x="1059" y="2727"/>
                      <a:pt x="1209" y="2819"/>
                      <a:pt x="1355" y="2904"/>
                    </a:cubicBezTo>
                    <a:cubicBezTo>
                      <a:pt x="1376" y="2915"/>
                      <a:pt x="1398" y="2928"/>
                      <a:pt x="1418" y="2939"/>
                    </a:cubicBezTo>
                    <a:cubicBezTo>
                      <a:pt x="1403" y="2940"/>
                      <a:pt x="1387" y="2941"/>
                      <a:pt x="1370" y="2943"/>
                    </a:cubicBezTo>
                    <a:cubicBezTo>
                      <a:pt x="1243" y="2879"/>
                      <a:pt x="1120" y="2805"/>
                      <a:pt x="1003" y="2729"/>
                    </a:cubicBezTo>
                    <a:cubicBezTo>
                      <a:pt x="985" y="2718"/>
                      <a:pt x="968" y="2705"/>
                      <a:pt x="950" y="2692"/>
                    </a:cubicBezTo>
                    <a:cubicBezTo>
                      <a:pt x="945" y="2685"/>
                      <a:pt x="942" y="2677"/>
                      <a:pt x="937" y="2670"/>
                    </a:cubicBezTo>
                    <a:cubicBezTo>
                      <a:pt x="934" y="2647"/>
                      <a:pt x="934" y="2625"/>
                      <a:pt x="937" y="2604"/>
                    </a:cubicBezTo>
                    <a:close/>
                    <a:moveTo>
                      <a:pt x="1465" y="2963"/>
                    </a:moveTo>
                    <a:cubicBezTo>
                      <a:pt x="1509" y="2988"/>
                      <a:pt x="1553" y="3010"/>
                      <a:pt x="1597" y="3032"/>
                    </a:cubicBezTo>
                    <a:cubicBezTo>
                      <a:pt x="1542" y="3013"/>
                      <a:pt x="1488" y="2994"/>
                      <a:pt x="1436" y="2969"/>
                    </a:cubicBezTo>
                    <a:cubicBezTo>
                      <a:pt x="1446" y="2967"/>
                      <a:pt x="1454" y="2965"/>
                      <a:pt x="1465" y="2963"/>
                    </a:cubicBezTo>
                    <a:close/>
                    <a:moveTo>
                      <a:pt x="3338" y="1565"/>
                    </a:moveTo>
                    <a:lnTo>
                      <a:pt x="3338" y="1565"/>
                    </a:lnTo>
                    <a:cubicBezTo>
                      <a:pt x="3346" y="1606"/>
                      <a:pt x="3355" y="1648"/>
                      <a:pt x="3361" y="1690"/>
                    </a:cubicBezTo>
                    <a:cubicBezTo>
                      <a:pt x="3405" y="1972"/>
                      <a:pt x="3419" y="2286"/>
                      <a:pt x="3268" y="2557"/>
                    </a:cubicBezTo>
                    <a:cubicBezTo>
                      <a:pt x="3130" y="2804"/>
                      <a:pt x="2882" y="2983"/>
                      <a:pt x="2610" y="3058"/>
                    </a:cubicBezTo>
                    <a:lnTo>
                      <a:pt x="2589" y="3064"/>
                    </a:lnTo>
                    <a:cubicBezTo>
                      <a:pt x="2719" y="2974"/>
                      <a:pt x="2800" y="2853"/>
                      <a:pt x="2863" y="2729"/>
                    </a:cubicBezTo>
                    <a:cubicBezTo>
                      <a:pt x="2987" y="2654"/>
                      <a:pt x="3097" y="2555"/>
                      <a:pt x="3176" y="2431"/>
                    </a:cubicBezTo>
                    <a:cubicBezTo>
                      <a:pt x="3299" y="2237"/>
                      <a:pt x="3328" y="2019"/>
                      <a:pt x="3323" y="1811"/>
                    </a:cubicBezTo>
                    <a:cubicBezTo>
                      <a:pt x="3342" y="1732"/>
                      <a:pt x="3348" y="1649"/>
                      <a:pt x="3338" y="1565"/>
                    </a:cubicBezTo>
                    <a:close/>
                    <a:moveTo>
                      <a:pt x="283" y="2121"/>
                    </a:moveTo>
                    <a:cubicBezTo>
                      <a:pt x="309" y="2193"/>
                      <a:pt x="342" y="2261"/>
                      <a:pt x="379" y="2328"/>
                    </a:cubicBezTo>
                    <a:cubicBezTo>
                      <a:pt x="371" y="2358"/>
                      <a:pt x="364" y="2391"/>
                      <a:pt x="367" y="2421"/>
                    </a:cubicBezTo>
                    <a:cubicBezTo>
                      <a:pt x="376" y="2484"/>
                      <a:pt x="397" y="2542"/>
                      <a:pt x="408" y="2603"/>
                    </a:cubicBezTo>
                    <a:cubicBezTo>
                      <a:pt x="420" y="2665"/>
                      <a:pt x="441" y="2722"/>
                      <a:pt x="462" y="2784"/>
                    </a:cubicBezTo>
                    <a:cubicBezTo>
                      <a:pt x="481" y="2846"/>
                      <a:pt x="532" y="2892"/>
                      <a:pt x="559" y="2948"/>
                    </a:cubicBezTo>
                    <a:cubicBezTo>
                      <a:pt x="577" y="2987"/>
                      <a:pt x="577" y="3039"/>
                      <a:pt x="587" y="3084"/>
                    </a:cubicBezTo>
                    <a:cubicBezTo>
                      <a:pt x="576" y="3072"/>
                      <a:pt x="559" y="3062"/>
                      <a:pt x="548" y="3049"/>
                    </a:cubicBezTo>
                    <a:cubicBezTo>
                      <a:pt x="493" y="2989"/>
                      <a:pt x="441" y="2929"/>
                      <a:pt x="394" y="2864"/>
                    </a:cubicBezTo>
                    <a:cubicBezTo>
                      <a:pt x="349" y="2798"/>
                      <a:pt x="310" y="2725"/>
                      <a:pt x="283" y="2647"/>
                    </a:cubicBezTo>
                    <a:cubicBezTo>
                      <a:pt x="255" y="2566"/>
                      <a:pt x="283" y="2475"/>
                      <a:pt x="276" y="2396"/>
                    </a:cubicBezTo>
                    <a:cubicBezTo>
                      <a:pt x="269" y="2315"/>
                      <a:pt x="262" y="2237"/>
                      <a:pt x="276" y="2155"/>
                    </a:cubicBezTo>
                    <a:cubicBezTo>
                      <a:pt x="277" y="2143"/>
                      <a:pt x="281" y="2133"/>
                      <a:pt x="283" y="2121"/>
                    </a:cubicBezTo>
                    <a:close/>
                    <a:moveTo>
                      <a:pt x="3330" y="1326"/>
                    </a:moveTo>
                    <a:lnTo>
                      <a:pt x="3330" y="1326"/>
                    </a:lnTo>
                    <a:cubicBezTo>
                      <a:pt x="3414" y="1404"/>
                      <a:pt x="3484" y="1500"/>
                      <a:pt x="3522" y="1606"/>
                    </a:cubicBezTo>
                    <a:cubicBezTo>
                      <a:pt x="3584" y="1784"/>
                      <a:pt x="3543" y="1964"/>
                      <a:pt x="3514" y="2127"/>
                    </a:cubicBezTo>
                    <a:cubicBezTo>
                      <a:pt x="3485" y="2292"/>
                      <a:pt x="3438" y="2454"/>
                      <a:pt x="3352" y="2599"/>
                    </a:cubicBezTo>
                    <a:cubicBezTo>
                      <a:pt x="3268" y="2742"/>
                      <a:pt x="3163" y="2874"/>
                      <a:pt x="3035" y="2980"/>
                    </a:cubicBezTo>
                    <a:cubicBezTo>
                      <a:pt x="2924" y="3073"/>
                      <a:pt x="2810" y="3170"/>
                      <a:pt x="2676" y="3232"/>
                    </a:cubicBezTo>
                    <a:cubicBezTo>
                      <a:pt x="2661" y="3239"/>
                      <a:pt x="2647" y="3248"/>
                      <a:pt x="2629" y="3255"/>
                    </a:cubicBezTo>
                    <a:cubicBezTo>
                      <a:pt x="2541" y="3287"/>
                      <a:pt x="2448" y="3291"/>
                      <a:pt x="2358" y="3291"/>
                    </a:cubicBezTo>
                    <a:cubicBezTo>
                      <a:pt x="2333" y="3291"/>
                      <a:pt x="2308" y="3291"/>
                      <a:pt x="2283" y="3291"/>
                    </a:cubicBezTo>
                    <a:cubicBezTo>
                      <a:pt x="2256" y="3291"/>
                      <a:pt x="2230" y="3291"/>
                      <a:pt x="2204" y="3292"/>
                    </a:cubicBezTo>
                    <a:cubicBezTo>
                      <a:pt x="2174" y="3294"/>
                      <a:pt x="2145" y="3294"/>
                      <a:pt x="2115" y="3294"/>
                    </a:cubicBezTo>
                    <a:cubicBezTo>
                      <a:pt x="2007" y="3294"/>
                      <a:pt x="1899" y="3284"/>
                      <a:pt x="1795" y="3259"/>
                    </a:cubicBezTo>
                    <a:cubicBezTo>
                      <a:pt x="1665" y="3229"/>
                      <a:pt x="1521" y="3215"/>
                      <a:pt x="1399" y="3146"/>
                    </a:cubicBezTo>
                    <a:cubicBezTo>
                      <a:pt x="1360" y="3124"/>
                      <a:pt x="1326" y="3098"/>
                      <a:pt x="1292" y="3069"/>
                    </a:cubicBezTo>
                    <a:lnTo>
                      <a:pt x="1292" y="3069"/>
                    </a:lnTo>
                    <a:cubicBezTo>
                      <a:pt x="1356" y="3080"/>
                      <a:pt x="1424" y="3090"/>
                      <a:pt x="1488" y="3097"/>
                    </a:cubicBezTo>
                    <a:cubicBezTo>
                      <a:pt x="1698" y="3159"/>
                      <a:pt x="1912" y="3200"/>
                      <a:pt x="2133" y="3200"/>
                    </a:cubicBezTo>
                    <a:cubicBezTo>
                      <a:pt x="2140" y="3200"/>
                      <a:pt x="2147" y="3200"/>
                      <a:pt x="2154" y="3200"/>
                    </a:cubicBezTo>
                    <a:cubicBezTo>
                      <a:pt x="2482" y="3195"/>
                      <a:pt x="2819" y="3084"/>
                      <a:pt x="3070" y="2863"/>
                    </a:cubicBezTo>
                    <a:cubicBezTo>
                      <a:pt x="3335" y="2637"/>
                      <a:pt x="3438" y="2288"/>
                      <a:pt x="3432" y="1972"/>
                    </a:cubicBezTo>
                    <a:cubicBezTo>
                      <a:pt x="3429" y="1759"/>
                      <a:pt x="3377" y="1536"/>
                      <a:pt x="3330" y="1326"/>
                    </a:cubicBezTo>
                    <a:close/>
                    <a:moveTo>
                      <a:pt x="1905" y="0"/>
                    </a:moveTo>
                    <a:cubicBezTo>
                      <a:pt x="1838" y="2"/>
                      <a:pt x="1775" y="22"/>
                      <a:pt x="1709" y="32"/>
                    </a:cubicBezTo>
                    <a:cubicBezTo>
                      <a:pt x="1644" y="39"/>
                      <a:pt x="1582" y="65"/>
                      <a:pt x="1519" y="80"/>
                    </a:cubicBezTo>
                    <a:cubicBezTo>
                      <a:pt x="1454" y="95"/>
                      <a:pt x="1381" y="79"/>
                      <a:pt x="1316" y="101"/>
                    </a:cubicBezTo>
                    <a:cubicBezTo>
                      <a:pt x="1241" y="128"/>
                      <a:pt x="1188" y="204"/>
                      <a:pt x="1124" y="248"/>
                    </a:cubicBezTo>
                    <a:cubicBezTo>
                      <a:pt x="1117" y="235"/>
                      <a:pt x="1108" y="219"/>
                      <a:pt x="1106" y="219"/>
                    </a:cubicBezTo>
                    <a:cubicBezTo>
                      <a:pt x="1106" y="219"/>
                      <a:pt x="1106" y="219"/>
                      <a:pt x="1106" y="219"/>
                    </a:cubicBezTo>
                    <a:cubicBezTo>
                      <a:pt x="1087" y="237"/>
                      <a:pt x="1076" y="265"/>
                      <a:pt x="1048" y="266"/>
                    </a:cubicBezTo>
                    <a:cubicBezTo>
                      <a:pt x="1046" y="266"/>
                      <a:pt x="1045" y="266"/>
                      <a:pt x="1043" y="266"/>
                    </a:cubicBezTo>
                    <a:cubicBezTo>
                      <a:pt x="1015" y="266"/>
                      <a:pt x="977" y="248"/>
                      <a:pt x="948" y="244"/>
                    </a:cubicBezTo>
                    <a:cubicBezTo>
                      <a:pt x="914" y="241"/>
                      <a:pt x="868" y="216"/>
                      <a:pt x="835" y="216"/>
                    </a:cubicBezTo>
                    <a:cubicBezTo>
                      <a:pt x="803" y="216"/>
                      <a:pt x="785" y="237"/>
                      <a:pt x="759" y="245"/>
                    </a:cubicBezTo>
                    <a:cubicBezTo>
                      <a:pt x="731" y="256"/>
                      <a:pt x="718" y="284"/>
                      <a:pt x="693" y="296"/>
                    </a:cubicBezTo>
                    <a:cubicBezTo>
                      <a:pt x="667" y="307"/>
                      <a:pt x="627" y="306"/>
                      <a:pt x="603" y="324"/>
                    </a:cubicBezTo>
                    <a:cubicBezTo>
                      <a:pt x="579" y="339"/>
                      <a:pt x="543" y="342"/>
                      <a:pt x="521" y="362"/>
                    </a:cubicBezTo>
                    <a:cubicBezTo>
                      <a:pt x="498" y="382"/>
                      <a:pt x="503" y="428"/>
                      <a:pt x="484" y="449"/>
                    </a:cubicBezTo>
                    <a:lnTo>
                      <a:pt x="426" y="512"/>
                    </a:lnTo>
                    <a:cubicBezTo>
                      <a:pt x="407" y="533"/>
                      <a:pt x="374" y="544"/>
                      <a:pt x="356" y="566"/>
                    </a:cubicBezTo>
                    <a:cubicBezTo>
                      <a:pt x="335" y="587"/>
                      <a:pt x="308" y="600"/>
                      <a:pt x="288" y="622"/>
                    </a:cubicBezTo>
                    <a:cubicBezTo>
                      <a:pt x="269" y="644"/>
                      <a:pt x="246" y="662"/>
                      <a:pt x="228" y="686"/>
                    </a:cubicBezTo>
                    <a:cubicBezTo>
                      <a:pt x="211" y="710"/>
                      <a:pt x="213" y="745"/>
                      <a:pt x="192" y="767"/>
                    </a:cubicBezTo>
                    <a:cubicBezTo>
                      <a:pt x="173" y="789"/>
                      <a:pt x="142" y="803"/>
                      <a:pt x="122" y="826"/>
                    </a:cubicBezTo>
                    <a:cubicBezTo>
                      <a:pt x="103" y="848"/>
                      <a:pt x="75" y="867"/>
                      <a:pt x="57" y="891"/>
                    </a:cubicBezTo>
                    <a:cubicBezTo>
                      <a:pt x="39" y="916"/>
                      <a:pt x="46" y="951"/>
                      <a:pt x="34" y="979"/>
                    </a:cubicBezTo>
                    <a:cubicBezTo>
                      <a:pt x="20" y="1008"/>
                      <a:pt x="5" y="1037"/>
                      <a:pt x="2" y="1071"/>
                    </a:cubicBezTo>
                    <a:cubicBezTo>
                      <a:pt x="1" y="1105"/>
                      <a:pt x="25" y="1151"/>
                      <a:pt x="27" y="1185"/>
                    </a:cubicBezTo>
                    <a:cubicBezTo>
                      <a:pt x="28" y="1220"/>
                      <a:pt x="32" y="1255"/>
                      <a:pt x="41" y="1291"/>
                    </a:cubicBezTo>
                    <a:cubicBezTo>
                      <a:pt x="47" y="1323"/>
                      <a:pt x="68" y="1360"/>
                      <a:pt x="32" y="1378"/>
                    </a:cubicBezTo>
                    <a:cubicBezTo>
                      <a:pt x="30" y="1378"/>
                      <a:pt x="50" y="1385"/>
                      <a:pt x="54" y="1385"/>
                    </a:cubicBezTo>
                    <a:cubicBezTo>
                      <a:pt x="54" y="1385"/>
                      <a:pt x="54" y="1385"/>
                      <a:pt x="54" y="1385"/>
                    </a:cubicBezTo>
                    <a:cubicBezTo>
                      <a:pt x="94" y="1378"/>
                      <a:pt x="92" y="1359"/>
                      <a:pt x="89" y="1338"/>
                    </a:cubicBezTo>
                    <a:cubicBezTo>
                      <a:pt x="83" y="1305"/>
                      <a:pt x="56" y="1266"/>
                      <a:pt x="63" y="1236"/>
                    </a:cubicBezTo>
                    <a:cubicBezTo>
                      <a:pt x="68" y="1209"/>
                      <a:pt x="67" y="1180"/>
                      <a:pt x="70" y="1151"/>
                    </a:cubicBezTo>
                    <a:cubicBezTo>
                      <a:pt x="74" y="1122"/>
                      <a:pt x="78" y="1094"/>
                      <a:pt x="89" y="1068"/>
                    </a:cubicBezTo>
                    <a:cubicBezTo>
                      <a:pt x="101" y="1042"/>
                      <a:pt x="156" y="1037"/>
                      <a:pt x="173" y="1015"/>
                    </a:cubicBezTo>
                    <a:cubicBezTo>
                      <a:pt x="191" y="993"/>
                      <a:pt x="200" y="966"/>
                      <a:pt x="222" y="947"/>
                    </a:cubicBezTo>
                    <a:cubicBezTo>
                      <a:pt x="246" y="929"/>
                      <a:pt x="262" y="906"/>
                      <a:pt x="288" y="889"/>
                    </a:cubicBezTo>
                    <a:cubicBezTo>
                      <a:pt x="312" y="871"/>
                      <a:pt x="309" y="837"/>
                      <a:pt x="335" y="821"/>
                    </a:cubicBezTo>
                    <a:cubicBezTo>
                      <a:pt x="346" y="813"/>
                      <a:pt x="367" y="813"/>
                      <a:pt x="388" y="813"/>
                    </a:cubicBezTo>
                    <a:cubicBezTo>
                      <a:pt x="409" y="813"/>
                      <a:pt x="429" y="813"/>
                      <a:pt x="440" y="805"/>
                    </a:cubicBezTo>
                    <a:cubicBezTo>
                      <a:pt x="462" y="788"/>
                      <a:pt x="477" y="775"/>
                      <a:pt x="498" y="760"/>
                    </a:cubicBezTo>
                    <a:cubicBezTo>
                      <a:pt x="517" y="746"/>
                      <a:pt x="509" y="709"/>
                      <a:pt x="529" y="695"/>
                    </a:cubicBezTo>
                    <a:cubicBezTo>
                      <a:pt x="543" y="686"/>
                      <a:pt x="562" y="683"/>
                      <a:pt x="580" y="677"/>
                    </a:cubicBezTo>
                    <a:cubicBezTo>
                      <a:pt x="587" y="682"/>
                      <a:pt x="593" y="686"/>
                      <a:pt x="597" y="686"/>
                    </a:cubicBezTo>
                    <a:cubicBezTo>
                      <a:pt x="598" y="686"/>
                      <a:pt x="599" y="685"/>
                      <a:pt x="599" y="684"/>
                    </a:cubicBezTo>
                    <a:cubicBezTo>
                      <a:pt x="608" y="675"/>
                      <a:pt x="614" y="664"/>
                      <a:pt x="624" y="651"/>
                    </a:cubicBezTo>
                    <a:cubicBezTo>
                      <a:pt x="634" y="642"/>
                      <a:pt x="645" y="629"/>
                      <a:pt x="659" y="621"/>
                    </a:cubicBezTo>
                    <a:cubicBezTo>
                      <a:pt x="676" y="607"/>
                      <a:pt x="708" y="606"/>
                      <a:pt x="727" y="592"/>
                    </a:cubicBezTo>
                    <a:cubicBezTo>
                      <a:pt x="745" y="578"/>
                      <a:pt x="749" y="548"/>
                      <a:pt x="766" y="534"/>
                    </a:cubicBezTo>
                    <a:cubicBezTo>
                      <a:pt x="773" y="530"/>
                      <a:pt x="780" y="521"/>
                      <a:pt x="785" y="512"/>
                    </a:cubicBezTo>
                    <a:cubicBezTo>
                      <a:pt x="833" y="493"/>
                      <a:pt x="887" y="483"/>
                      <a:pt x="931" y="466"/>
                    </a:cubicBezTo>
                    <a:cubicBezTo>
                      <a:pt x="976" y="454"/>
                      <a:pt x="1023" y="450"/>
                      <a:pt x="1069" y="445"/>
                    </a:cubicBezTo>
                    <a:lnTo>
                      <a:pt x="1069" y="445"/>
                    </a:lnTo>
                    <a:cubicBezTo>
                      <a:pt x="1023" y="468"/>
                      <a:pt x="976" y="490"/>
                      <a:pt x="935" y="525"/>
                    </a:cubicBezTo>
                    <a:cubicBezTo>
                      <a:pt x="913" y="544"/>
                      <a:pt x="894" y="565"/>
                      <a:pt x="875" y="587"/>
                    </a:cubicBezTo>
                    <a:cubicBezTo>
                      <a:pt x="855" y="595"/>
                      <a:pt x="837" y="603"/>
                      <a:pt x="820" y="614"/>
                    </a:cubicBezTo>
                    <a:cubicBezTo>
                      <a:pt x="769" y="644"/>
                      <a:pt x="716" y="677"/>
                      <a:pt x="667" y="713"/>
                    </a:cubicBezTo>
                    <a:cubicBezTo>
                      <a:pt x="620" y="753"/>
                      <a:pt x="587" y="807"/>
                      <a:pt x="542" y="848"/>
                    </a:cubicBezTo>
                    <a:cubicBezTo>
                      <a:pt x="495" y="888"/>
                      <a:pt x="440" y="922"/>
                      <a:pt x="394" y="966"/>
                    </a:cubicBezTo>
                    <a:cubicBezTo>
                      <a:pt x="352" y="1012"/>
                      <a:pt x="303" y="1056"/>
                      <a:pt x="266" y="1110"/>
                    </a:cubicBezTo>
                    <a:cubicBezTo>
                      <a:pt x="232" y="1160"/>
                      <a:pt x="218" y="1225"/>
                      <a:pt x="195" y="1282"/>
                    </a:cubicBezTo>
                    <a:cubicBezTo>
                      <a:pt x="166" y="1319"/>
                      <a:pt x="133" y="1356"/>
                      <a:pt x="111" y="1399"/>
                    </a:cubicBezTo>
                    <a:cubicBezTo>
                      <a:pt x="85" y="1445"/>
                      <a:pt x="89" y="1502"/>
                      <a:pt x="71" y="1551"/>
                    </a:cubicBezTo>
                    <a:cubicBezTo>
                      <a:pt x="56" y="1606"/>
                      <a:pt x="39" y="1663"/>
                      <a:pt x="42" y="1722"/>
                    </a:cubicBezTo>
                    <a:cubicBezTo>
                      <a:pt x="46" y="1780"/>
                      <a:pt x="78" y="1840"/>
                      <a:pt x="92" y="1895"/>
                    </a:cubicBezTo>
                    <a:cubicBezTo>
                      <a:pt x="101" y="1937"/>
                      <a:pt x="115" y="1975"/>
                      <a:pt x="131" y="2012"/>
                    </a:cubicBezTo>
                    <a:cubicBezTo>
                      <a:pt x="115" y="2087"/>
                      <a:pt x="98" y="2162"/>
                      <a:pt x="97" y="2239"/>
                    </a:cubicBezTo>
                    <a:cubicBezTo>
                      <a:pt x="96" y="2330"/>
                      <a:pt x="129" y="2417"/>
                      <a:pt x="147" y="2501"/>
                    </a:cubicBezTo>
                    <a:cubicBezTo>
                      <a:pt x="167" y="2596"/>
                      <a:pt x="197" y="2691"/>
                      <a:pt x="246" y="2775"/>
                    </a:cubicBezTo>
                    <a:cubicBezTo>
                      <a:pt x="297" y="2859"/>
                      <a:pt x="374" y="2922"/>
                      <a:pt x="440" y="2989"/>
                    </a:cubicBezTo>
                    <a:cubicBezTo>
                      <a:pt x="491" y="3045"/>
                      <a:pt x="550" y="3093"/>
                      <a:pt x="610" y="3134"/>
                    </a:cubicBezTo>
                    <a:cubicBezTo>
                      <a:pt x="642" y="3179"/>
                      <a:pt x="679" y="3222"/>
                      <a:pt x="715" y="3263"/>
                    </a:cubicBezTo>
                    <a:cubicBezTo>
                      <a:pt x="756" y="3307"/>
                      <a:pt x="821" y="3324"/>
                      <a:pt x="868" y="3360"/>
                    </a:cubicBezTo>
                    <a:cubicBezTo>
                      <a:pt x="913" y="3400"/>
                      <a:pt x="950" y="3456"/>
                      <a:pt x="1004" y="3486"/>
                    </a:cubicBezTo>
                    <a:cubicBezTo>
                      <a:pt x="1058" y="3519"/>
                      <a:pt x="1117" y="3539"/>
                      <a:pt x="1175" y="3565"/>
                    </a:cubicBezTo>
                    <a:cubicBezTo>
                      <a:pt x="1232" y="3587"/>
                      <a:pt x="1286" y="3627"/>
                      <a:pt x="1348" y="3640"/>
                    </a:cubicBezTo>
                    <a:cubicBezTo>
                      <a:pt x="1410" y="3656"/>
                      <a:pt x="1475" y="3649"/>
                      <a:pt x="1537" y="3654"/>
                    </a:cubicBezTo>
                    <a:cubicBezTo>
                      <a:pt x="1549" y="3655"/>
                      <a:pt x="1561" y="3656"/>
                      <a:pt x="1574" y="3656"/>
                    </a:cubicBezTo>
                    <a:cubicBezTo>
                      <a:pt x="1624" y="3656"/>
                      <a:pt x="1676" y="3649"/>
                      <a:pt x="1725" y="3649"/>
                    </a:cubicBezTo>
                    <a:cubicBezTo>
                      <a:pt x="1726" y="3649"/>
                      <a:pt x="1728" y="3649"/>
                      <a:pt x="1729" y="3649"/>
                    </a:cubicBezTo>
                    <a:cubicBezTo>
                      <a:pt x="1782" y="3649"/>
                      <a:pt x="1836" y="3671"/>
                      <a:pt x="1890" y="3671"/>
                    </a:cubicBezTo>
                    <a:cubicBezTo>
                      <a:pt x="1898" y="3671"/>
                      <a:pt x="1907" y="3671"/>
                      <a:pt x="1915" y="3669"/>
                    </a:cubicBezTo>
                    <a:cubicBezTo>
                      <a:pt x="1956" y="3662"/>
                      <a:pt x="1993" y="3640"/>
                      <a:pt x="2029" y="3617"/>
                    </a:cubicBezTo>
                    <a:cubicBezTo>
                      <a:pt x="2072" y="3601"/>
                      <a:pt x="2115" y="3580"/>
                      <a:pt x="2159" y="3566"/>
                    </a:cubicBezTo>
                    <a:cubicBezTo>
                      <a:pt x="2197" y="3552"/>
                      <a:pt x="2236" y="3537"/>
                      <a:pt x="2273" y="3517"/>
                    </a:cubicBezTo>
                    <a:cubicBezTo>
                      <a:pt x="2306" y="3511"/>
                      <a:pt x="2340" y="3507"/>
                      <a:pt x="2373" y="3500"/>
                    </a:cubicBezTo>
                    <a:cubicBezTo>
                      <a:pt x="2552" y="3464"/>
                      <a:pt x="2716" y="3375"/>
                      <a:pt x="2867" y="3284"/>
                    </a:cubicBezTo>
                    <a:cubicBezTo>
                      <a:pt x="3020" y="3193"/>
                      <a:pt x="3170" y="3087"/>
                      <a:pt x="3288" y="2948"/>
                    </a:cubicBezTo>
                    <a:cubicBezTo>
                      <a:pt x="3407" y="2811"/>
                      <a:pt x="3511" y="2659"/>
                      <a:pt x="3579" y="2487"/>
                    </a:cubicBezTo>
                    <a:cubicBezTo>
                      <a:pt x="3646" y="2315"/>
                      <a:pt x="3661" y="2128"/>
                      <a:pt x="3660" y="1942"/>
                    </a:cubicBezTo>
                    <a:cubicBezTo>
                      <a:pt x="3657" y="1772"/>
                      <a:pt x="3620" y="1590"/>
                      <a:pt x="3522" y="1432"/>
                    </a:cubicBezTo>
                    <a:cubicBezTo>
                      <a:pt x="3535" y="1426"/>
                      <a:pt x="3539" y="1419"/>
                      <a:pt x="3543" y="1412"/>
                    </a:cubicBezTo>
                    <a:cubicBezTo>
                      <a:pt x="3571" y="1462"/>
                      <a:pt x="3598" y="1514"/>
                      <a:pt x="3623" y="1566"/>
                    </a:cubicBezTo>
                    <a:cubicBezTo>
                      <a:pt x="3653" y="1626"/>
                      <a:pt x="3690" y="1697"/>
                      <a:pt x="3668" y="1763"/>
                    </a:cubicBezTo>
                    <a:cubicBezTo>
                      <a:pt x="3668" y="1765"/>
                      <a:pt x="3673" y="1765"/>
                      <a:pt x="3679" y="1765"/>
                    </a:cubicBezTo>
                    <a:cubicBezTo>
                      <a:pt x="3685" y="1765"/>
                      <a:pt x="3691" y="1765"/>
                      <a:pt x="3692" y="1763"/>
                    </a:cubicBezTo>
                    <a:cubicBezTo>
                      <a:pt x="3723" y="1715"/>
                      <a:pt x="3711" y="1668"/>
                      <a:pt x="3696" y="1624"/>
                    </a:cubicBezTo>
                    <a:cubicBezTo>
                      <a:pt x="3670" y="1553"/>
                      <a:pt x="3616" y="1492"/>
                      <a:pt x="3593" y="1427"/>
                    </a:cubicBezTo>
                    <a:cubicBezTo>
                      <a:pt x="3571" y="1367"/>
                      <a:pt x="3540" y="1309"/>
                      <a:pt x="3506" y="1255"/>
                    </a:cubicBezTo>
                    <a:cubicBezTo>
                      <a:pt x="3471" y="1198"/>
                      <a:pt x="3441" y="1144"/>
                      <a:pt x="3410" y="1090"/>
                    </a:cubicBezTo>
                    <a:lnTo>
                      <a:pt x="3410" y="1089"/>
                    </a:lnTo>
                    <a:cubicBezTo>
                      <a:pt x="3410" y="1083"/>
                      <a:pt x="3412" y="1079"/>
                      <a:pt x="3410" y="1075"/>
                    </a:cubicBezTo>
                    <a:cubicBezTo>
                      <a:pt x="3403" y="1050"/>
                      <a:pt x="3389" y="1030"/>
                      <a:pt x="3382" y="1005"/>
                    </a:cubicBezTo>
                    <a:cubicBezTo>
                      <a:pt x="3375" y="966"/>
                      <a:pt x="3368" y="927"/>
                      <a:pt x="3348" y="896"/>
                    </a:cubicBezTo>
                    <a:cubicBezTo>
                      <a:pt x="3334" y="874"/>
                      <a:pt x="3319" y="851"/>
                      <a:pt x="3304" y="830"/>
                    </a:cubicBezTo>
                    <a:cubicBezTo>
                      <a:pt x="3312" y="814"/>
                      <a:pt x="3324" y="774"/>
                      <a:pt x="3313" y="755"/>
                    </a:cubicBezTo>
                    <a:cubicBezTo>
                      <a:pt x="3299" y="731"/>
                      <a:pt x="3283" y="710"/>
                      <a:pt x="3268" y="686"/>
                    </a:cubicBezTo>
                    <a:cubicBezTo>
                      <a:pt x="3253" y="664"/>
                      <a:pt x="3213" y="669"/>
                      <a:pt x="3195" y="650"/>
                    </a:cubicBezTo>
                    <a:cubicBezTo>
                      <a:pt x="3178" y="629"/>
                      <a:pt x="3173" y="589"/>
                      <a:pt x="3154" y="569"/>
                    </a:cubicBezTo>
                    <a:cubicBezTo>
                      <a:pt x="3133" y="549"/>
                      <a:pt x="3110" y="540"/>
                      <a:pt x="3088" y="522"/>
                    </a:cubicBezTo>
                    <a:cubicBezTo>
                      <a:pt x="3067" y="505"/>
                      <a:pt x="3053" y="474"/>
                      <a:pt x="3028" y="459"/>
                    </a:cubicBezTo>
                    <a:cubicBezTo>
                      <a:pt x="3006" y="445"/>
                      <a:pt x="2973" y="449"/>
                      <a:pt x="2950" y="437"/>
                    </a:cubicBezTo>
                    <a:lnTo>
                      <a:pt x="2933" y="431"/>
                    </a:lnTo>
                    <a:cubicBezTo>
                      <a:pt x="2902" y="387"/>
                      <a:pt x="2878" y="321"/>
                      <a:pt x="2833" y="288"/>
                    </a:cubicBezTo>
                    <a:cubicBezTo>
                      <a:pt x="2781" y="251"/>
                      <a:pt x="2724" y="219"/>
                      <a:pt x="2668" y="188"/>
                    </a:cubicBezTo>
                    <a:cubicBezTo>
                      <a:pt x="2609" y="156"/>
                      <a:pt x="2538" y="161"/>
                      <a:pt x="2478" y="139"/>
                    </a:cubicBezTo>
                    <a:cubicBezTo>
                      <a:pt x="2420" y="113"/>
                      <a:pt x="2361" y="73"/>
                      <a:pt x="2298" y="55"/>
                    </a:cubicBezTo>
                    <a:cubicBezTo>
                      <a:pt x="2234" y="42"/>
                      <a:pt x="2168" y="35"/>
                      <a:pt x="2104" y="29"/>
                    </a:cubicBezTo>
                    <a:cubicBezTo>
                      <a:pt x="2037" y="21"/>
                      <a:pt x="1973" y="0"/>
                      <a:pt x="190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29"/>
              <p:cNvSpPr/>
              <p:nvPr/>
            </p:nvSpPr>
            <p:spPr>
              <a:xfrm>
                <a:off x="2085325" y="4219100"/>
                <a:ext cx="2175" cy="875"/>
              </a:xfrm>
              <a:custGeom>
                <a:rect b="b" l="l" r="r" t="t"/>
                <a:pathLst>
                  <a:path extrusionOk="0" h="35" w="87">
                    <a:moveTo>
                      <a:pt x="77" y="0"/>
                    </a:moveTo>
                    <a:cubicBezTo>
                      <a:pt x="56" y="14"/>
                      <a:pt x="34" y="24"/>
                      <a:pt x="19" y="31"/>
                    </a:cubicBezTo>
                    <a:cubicBezTo>
                      <a:pt x="14" y="32"/>
                      <a:pt x="7" y="32"/>
                      <a:pt x="0" y="35"/>
                    </a:cubicBezTo>
                    <a:lnTo>
                      <a:pt x="87" y="32"/>
                    </a:lnTo>
                    <a:cubicBezTo>
                      <a:pt x="84" y="21"/>
                      <a:pt x="81" y="10"/>
                      <a:pt x="77"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29"/>
              <p:cNvSpPr/>
              <p:nvPr/>
            </p:nvSpPr>
            <p:spPr>
              <a:xfrm>
                <a:off x="2082875" y="4218800"/>
                <a:ext cx="1125" cy="200"/>
              </a:xfrm>
              <a:custGeom>
                <a:rect b="b" l="l" r="r" t="t"/>
                <a:pathLst>
                  <a:path extrusionOk="0" h="8" w="45">
                    <a:moveTo>
                      <a:pt x="0" y="0"/>
                    </a:moveTo>
                    <a:cubicBezTo>
                      <a:pt x="8" y="4"/>
                      <a:pt x="20" y="7"/>
                      <a:pt x="30" y="7"/>
                    </a:cubicBezTo>
                    <a:cubicBezTo>
                      <a:pt x="37" y="7"/>
                      <a:pt x="43" y="5"/>
                      <a:pt x="44"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29"/>
              <p:cNvSpPr/>
              <p:nvPr/>
            </p:nvSpPr>
            <p:spPr>
              <a:xfrm>
                <a:off x="2044225" y="4177150"/>
                <a:ext cx="92725" cy="92450"/>
              </a:xfrm>
              <a:custGeom>
                <a:rect b="b" l="l" r="r" t="t"/>
                <a:pathLst>
                  <a:path extrusionOk="0" h="3698" w="3709">
                    <a:moveTo>
                      <a:pt x="1424" y="200"/>
                    </a:moveTo>
                    <a:cubicBezTo>
                      <a:pt x="1426" y="200"/>
                      <a:pt x="1428" y="200"/>
                      <a:pt x="1429" y="200"/>
                    </a:cubicBezTo>
                    <a:cubicBezTo>
                      <a:pt x="1403" y="217"/>
                      <a:pt x="1377" y="231"/>
                      <a:pt x="1354" y="251"/>
                    </a:cubicBezTo>
                    <a:cubicBezTo>
                      <a:pt x="1300" y="299"/>
                      <a:pt x="1260" y="353"/>
                      <a:pt x="1226" y="410"/>
                    </a:cubicBezTo>
                    <a:cubicBezTo>
                      <a:pt x="1208" y="414"/>
                      <a:pt x="1189" y="419"/>
                      <a:pt x="1171" y="422"/>
                    </a:cubicBezTo>
                    <a:cubicBezTo>
                      <a:pt x="1173" y="419"/>
                      <a:pt x="1175" y="415"/>
                      <a:pt x="1178" y="414"/>
                    </a:cubicBezTo>
                    <a:cubicBezTo>
                      <a:pt x="1201" y="403"/>
                      <a:pt x="1223" y="394"/>
                      <a:pt x="1239" y="375"/>
                    </a:cubicBezTo>
                    <a:cubicBezTo>
                      <a:pt x="1259" y="357"/>
                      <a:pt x="1271" y="310"/>
                      <a:pt x="1294" y="293"/>
                    </a:cubicBezTo>
                    <a:cubicBezTo>
                      <a:pt x="1318" y="276"/>
                      <a:pt x="1341" y="255"/>
                      <a:pt x="1370" y="231"/>
                    </a:cubicBezTo>
                    <a:cubicBezTo>
                      <a:pt x="1386" y="218"/>
                      <a:pt x="1405" y="200"/>
                      <a:pt x="1424" y="200"/>
                    </a:cubicBezTo>
                    <a:close/>
                    <a:moveTo>
                      <a:pt x="1487" y="395"/>
                    </a:moveTo>
                    <a:cubicBezTo>
                      <a:pt x="1451" y="402"/>
                      <a:pt x="1420" y="415"/>
                      <a:pt x="1388" y="432"/>
                    </a:cubicBezTo>
                    <a:cubicBezTo>
                      <a:pt x="1354" y="436"/>
                      <a:pt x="1319" y="441"/>
                      <a:pt x="1285" y="445"/>
                    </a:cubicBezTo>
                    <a:cubicBezTo>
                      <a:pt x="1290" y="438"/>
                      <a:pt x="1293" y="432"/>
                      <a:pt x="1299" y="427"/>
                    </a:cubicBezTo>
                    <a:cubicBezTo>
                      <a:pt x="1361" y="415"/>
                      <a:pt x="1423" y="407"/>
                      <a:pt x="1487" y="395"/>
                    </a:cubicBezTo>
                    <a:close/>
                    <a:moveTo>
                      <a:pt x="1209" y="441"/>
                    </a:moveTo>
                    <a:cubicBezTo>
                      <a:pt x="1205" y="448"/>
                      <a:pt x="1202" y="454"/>
                      <a:pt x="1198" y="460"/>
                    </a:cubicBezTo>
                    <a:cubicBezTo>
                      <a:pt x="1122" y="473"/>
                      <a:pt x="1047" y="491"/>
                      <a:pt x="974" y="517"/>
                    </a:cubicBezTo>
                    <a:cubicBezTo>
                      <a:pt x="978" y="510"/>
                      <a:pt x="982" y="500"/>
                      <a:pt x="989" y="496"/>
                    </a:cubicBezTo>
                    <a:cubicBezTo>
                      <a:pt x="1010" y="484"/>
                      <a:pt x="1040" y="485"/>
                      <a:pt x="1061" y="477"/>
                    </a:cubicBezTo>
                    <a:cubicBezTo>
                      <a:pt x="1084" y="469"/>
                      <a:pt x="1109" y="469"/>
                      <a:pt x="1129" y="462"/>
                    </a:cubicBezTo>
                    <a:cubicBezTo>
                      <a:pt x="1136" y="458"/>
                      <a:pt x="1142" y="451"/>
                      <a:pt x="1147" y="447"/>
                    </a:cubicBezTo>
                    <a:cubicBezTo>
                      <a:pt x="1148" y="448"/>
                      <a:pt x="1149" y="452"/>
                      <a:pt x="1149" y="452"/>
                    </a:cubicBezTo>
                    <a:cubicBezTo>
                      <a:pt x="1149" y="452"/>
                      <a:pt x="1150" y="451"/>
                      <a:pt x="1150" y="451"/>
                    </a:cubicBezTo>
                    <a:cubicBezTo>
                      <a:pt x="1171" y="449"/>
                      <a:pt x="1189" y="444"/>
                      <a:pt x="1209" y="441"/>
                    </a:cubicBezTo>
                    <a:close/>
                    <a:moveTo>
                      <a:pt x="1843" y="634"/>
                    </a:moveTo>
                    <a:cubicBezTo>
                      <a:pt x="1901" y="634"/>
                      <a:pt x="1959" y="638"/>
                      <a:pt x="2014" y="646"/>
                    </a:cubicBezTo>
                    <a:cubicBezTo>
                      <a:pt x="1994" y="646"/>
                      <a:pt x="1973" y="644"/>
                      <a:pt x="1952" y="644"/>
                    </a:cubicBezTo>
                    <a:cubicBezTo>
                      <a:pt x="1912" y="644"/>
                      <a:pt x="1872" y="648"/>
                      <a:pt x="1834" y="653"/>
                    </a:cubicBezTo>
                    <a:cubicBezTo>
                      <a:pt x="1820" y="646"/>
                      <a:pt x="1804" y="641"/>
                      <a:pt x="1789" y="635"/>
                    </a:cubicBezTo>
                    <a:cubicBezTo>
                      <a:pt x="1807" y="635"/>
                      <a:pt x="1825" y="634"/>
                      <a:pt x="1843" y="634"/>
                    </a:cubicBezTo>
                    <a:close/>
                    <a:moveTo>
                      <a:pt x="2306" y="930"/>
                    </a:moveTo>
                    <a:cubicBezTo>
                      <a:pt x="2310" y="931"/>
                      <a:pt x="2313" y="931"/>
                      <a:pt x="2317" y="933"/>
                    </a:cubicBezTo>
                    <a:cubicBezTo>
                      <a:pt x="2320" y="942"/>
                      <a:pt x="2323" y="949"/>
                      <a:pt x="2324" y="957"/>
                    </a:cubicBezTo>
                    <a:cubicBezTo>
                      <a:pt x="2318" y="948"/>
                      <a:pt x="2312" y="939"/>
                      <a:pt x="2306" y="930"/>
                    </a:cubicBezTo>
                    <a:close/>
                    <a:moveTo>
                      <a:pt x="1498" y="974"/>
                    </a:moveTo>
                    <a:cubicBezTo>
                      <a:pt x="1527" y="979"/>
                      <a:pt x="1570" y="992"/>
                      <a:pt x="1610" y="1012"/>
                    </a:cubicBezTo>
                    <a:cubicBezTo>
                      <a:pt x="1527" y="1015"/>
                      <a:pt x="1444" y="1036"/>
                      <a:pt x="1372" y="1077"/>
                    </a:cubicBezTo>
                    <a:cubicBezTo>
                      <a:pt x="1369" y="1070"/>
                      <a:pt x="1365" y="1062"/>
                      <a:pt x="1362" y="1054"/>
                    </a:cubicBezTo>
                    <a:cubicBezTo>
                      <a:pt x="1398" y="1022"/>
                      <a:pt x="1433" y="997"/>
                      <a:pt x="1478" y="974"/>
                    </a:cubicBezTo>
                    <a:close/>
                    <a:moveTo>
                      <a:pt x="1334" y="1077"/>
                    </a:moveTo>
                    <a:lnTo>
                      <a:pt x="1334" y="1077"/>
                    </a:lnTo>
                    <a:cubicBezTo>
                      <a:pt x="1326" y="1089"/>
                      <a:pt x="1318" y="1100"/>
                      <a:pt x="1305" y="1110"/>
                    </a:cubicBezTo>
                    <a:lnTo>
                      <a:pt x="1290" y="1121"/>
                    </a:lnTo>
                    <a:cubicBezTo>
                      <a:pt x="1304" y="1105"/>
                      <a:pt x="1319" y="1091"/>
                      <a:pt x="1334" y="1077"/>
                    </a:cubicBezTo>
                    <a:close/>
                    <a:moveTo>
                      <a:pt x="2042" y="324"/>
                    </a:moveTo>
                    <a:cubicBezTo>
                      <a:pt x="2224" y="324"/>
                      <a:pt x="2407" y="355"/>
                      <a:pt x="2574" y="448"/>
                    </a:cubicBezTo>
                    <a:cubicBezTo>
                      <a:pt x="2822" y="584"/>
                      <a:pt x="3001" y="832"/>
                      <a:pt x="3077" y="1102"/>
                    </a:cubicBezTo>
                    <a:lnTo>
                      <a:pt x="3082" y="1122"/>
                    </a:lnTo>
                    <a:cubicBezTo>
                      <a:pt x="2991" y="993"/>
                      <a:pt x="2869" y="912"/>
                      <a:pt x="2744" y="850"/>
                    </a:cubicBezTo>
                    <a:cubicBezTo>
                      <a:pt x="2668" y="726"/>
                      <a:pt x="2566" y="619"/>
                      <a:pt x="2442" y="539"/>
                    </a:cubicBezTo>
                    <a:cubicBezTo>
                      <a:pt x="2263" y="425"/>
                      <a:pt x="2063" y="392"/>
                      <a:pt x="1870" y="392"/>
                    </a:cubicBezTo>
                    <a:cubicBezTo>
                      <a:pt x="1854" y="392"/>
                      <a:pt x="1838" y="393"/>
                      <a:pt x="1822" y="393"/>
                    </a:cubicBezTo>
                    <a:cubicBezTo>
                      <a:pt x="1768" y="380"/>
                      <a:pt x="1712" y="373"/>
                      <a:pt x="1656" y="373"/>
                    </a:cubicBezTo>
                    <a:cubicBezTo>
                      <a:pt x="1629" y="373"/>
                      <a:pt x="1602" y="374"/>
                      <a:pt x="1575" y="378"/>
                    </a:cubicBezTo>
                    <a:cubicBezTo>
                      <a:pt x="1618" y="368"/>
                      <a:pt x="1659" y="360"/>
                      <a:pt x="1703" y="353"/>
                    </a:cubicBezTo>
                    <a:cubicBezTo>
                      <a:pt x="1813" y="337"/>
                      <a:pt x="1927" y="324"/>
                      <a:pt x="2042" y="324"/>
                    </a:cubicBezTo>
                    <a:close/>
                    <a:moveTo>
                      <a:pt x="2464" y="993"/>
                    </a:moveTo>
                    <a:lnTo>
                      <a:pt x="2464" y="993"/>
                    </a:lnTo>
                    <a:cubicBezTo>
                      <a:pt x="2478" y="1000"/>
                      <a:pt x="2495" y="1007"/>
                      <a:pt x="2508" y="1014"/>
                    </a:cubicBezTo>
                    <a:cubicBezTo>
                      <a:pt x="2530" y="1067"/>
                      <a:pt x="2550" y="1122"/>
                      <a:pt x="2561" y="1179"/>
                    </a:cubicBezTo>
                    <a:cubicBezTo>
                      <a:pt x="2572" y="1222"/>
                      <a:pt x="2578" y="1267"/>
                      <a:pt x="2584" y="1311"/>
                    </a:cubicBezTo>
                    <a:cubicBezTo>
                      <a:pt x="2580" y="1314"/>
                      <a:pt x="2574" y="1314"/>
                      <a:pt x="2570" y="1315"/>
                    </a:cubicBezTo>
                    <a:cubicBezTo>
                      <a:pt x="2545" y="1206"/>
                      <a:pt x="2512" y="1096"/>
                      <a:pt x="2464" y="993"/>
                    </a:cubicBezTo>
                    <a:close/>
                    <a:moveTo>
                      <a:pt x="2591" y="1352"/>
                    </a:moveTo>
                    <a:cubicBezTo>
                      <a:pt x="2594" y="1383"/>
                      <a:pt x="2594" y="1411"/>
                      <a:pt x="2595" y="1440"/>
                    </a:cubicBezTo>
                    <a:cubicBezTo>
                      <a:pt x="2594" y="1427"/>
                      <a:pt x="2591" y="1413"/>
                      <a:pt x="2588" y="1399"/>
                    </a:cubicBezTo>
                    <a:cubicBezTo>
                      <a:pt x="2587" y="1385"/>
                      <a:pt x="2581" y="1370"/>
                      <a:pt x="2580" y="1356"/>
                    </a:cubicBezTo>
                    <a:cubicBezTo>
                      <a:pt x="2581" y="1355"/>
                      <a:pt x="2587" y="1355"/>
                      <a:pt x="2591" y="1352"/>
                    </a:cubicBezTo>
                    <a:close/>
                    <a:moveTo>
                      <a:pt x="1838" y="1308"/>
                    </a:moveTo>
                    <a:lnTo>
                      <a:pt x="1838" y="1308"/>
                    </a:lnTo>
                    <a:cubicBezTo>
                      <a:pt x="1842" y="1310"/>
                      <a:pt x="1848" y="1310"/>
                      <a:pt x="1850" y="1311"/>
                    </a:cubicBezTo>
                    <a:cubicBezTo>
                      <a:pt x="1853" y="1314"/>
                      <a:pt x="1857" y="1315"/>
                      <a:pt x="1861" y="1318"/>
                    </a:cubicBezTo>
                    <a:cubicBezTo>
                      <a:pt x="1944" y="1370"/>
                      <a:pt x="1981" y="1454"/>
                      <a:pt x="2009" y="1541"/>
                    </a:cubicBezTo>
                    <a:cubicBezTo>
                      <a:pt x="2014" y="1555"/>
                      <a:pt x="2018" y="1570"/>
                      <a:pt x="2024" y="1585"/>
                    </a:cubicBezTo>
                    <a:lnTo>
                      <a:pt x="2013" y="1585"/>
                    </a:lnTo>
                    <a:cubicBezTo>
                      <a:pt x="1989" y="1511"/>
                      <a:pt x="1954" y="1442"/>
                      <a:pt x="1906" y="1387"/>
                    </a:cubicBezTo>
                    <a:cubicBezTo>
                      <a:pt x="1889" y="1365"/>
                      <a:pt x="1866" y="1344"/>
                      <a:pt x="1842" y="1325"/>
                    </a:cubicBezTo>
                    <a:cubicBezTo>
                      <a:pt x="1842" y="1321"/>
                      <a:pt x="1841" y="1315"/>
                      <a:pt x="1838" y="1308"/>
                    </a:cubicBezTo>
                    <a:close/>
                    <a:moveTo>
                      <a:pt x="1655" y="912"/>
                    </a:moveTo>
                    <a:cubicBezTo>
                      <a:pt x="1727" y="930"/>
                      <a:pt x="1797" y="953"/>
                      <a:pt x="1866" y="985"/>
                    </a:cubicBezTo>
                    <a:cubicBezTo>
                      <a:pt x="1928" y="1012"/>
                      <a:pt x="1992" y="1041"/>
                      <a:pt x="2054" y="1077"/>
                    </a:cubicBezTo>
                    <a:cubicBezTo>
                      <a:pt x="2089" y="1116"/>
                      <a:pt x="2120" y="1153"/>
                      <a:pt x="2153" y="1190"/>
                    </a:cubicBezTo>
                    <a:cubicBezTo>
                      <a:pt x="2240" y="1281"/>
                      <a:pt x="2340" y="1376"/>
                      <a:pt x="2393" y="1506"/>
                    </a:cubicBezTo>
                    <a:cubicBezTo>
                      <a:pt x="2398" y="1542"/>
                      <a:pt x="2400" y="1578"/>
                      <a:pt x="2401" y="1614"/>
                    </a:cubicBezTo>
                    <a:cubicBezTo>
                      <a:pt x="2387" y="1611"/>
                      <a:pt x="2372" y="1605"/>
                      <a:pt x="2358" y="1604"/>
                    </a:cubicBezTo>
                    <a:cubicBezTo>
                      <a:pt x="2353" y="1601"/>
                      <a:pt x="2347" y="1601"/>
                      <a:pt x="2345" y="1601"/>
                    </a:cubicBezTo>
                    <a:cubicBezTo>
                      <a:pt x="2340" y="1597"/>
                      <a:pt x="2338" y="1593"/>
                      <a:pt x="2334" y="1589"/>
                    </a:cubicBezTo>
                    <a:cubicBezTo>
                      <a:pt x="2332" y="1572"/>
                      <a:pt x="2332" y="1557"/>
                      <a:pt x="2331" y="1542"/>
                    </a:cubicBezTo>
                    <a:cubicBezTo>
                      <a:pt x="2306" y="1406"/>
                      <a:pt x="2226" y="1281"/>
                      <a:pt x="2120" y="1180"/>
                    </a:cubicBezTo>
                    <a:cubicBezTo>
                      <a:pt x="2017" y="1080"/>
                      <a:pt x="1878" y="1027"/>
                      <a:pt x="1733" y="1015"/>
                    </a:cubicBezTo>
                    <a:cubicBezTo>
                      <a:pt x="1720" y="1014"/>
                      <a:pt x="1705" y="1014"/>
                      <a:pt x="1691" y="1014"/>
                    </a:cubicBezTo>
                    <a:cubicBezTo>
                      <a:pt x="1673" y="994"/>
                      <a:pt x="1656" y="972"/>
                      <a:pt x="1636" y="957"/>
                    </a:cubicBezTo>
                    <a:cubicBezTo>
                      <a:pt x="1621" y="945"/>
                      <a:pt x="1601" y="938"/>
                      <a:pt x="1586" y="930"/>
                    </a:cubicBezTo>
                    <a:cubicBezTo>
                      <a:pt x="1608" y="923"/>
                      <a:pt x="1630" y="917"/>
                      <a:pt x="1655" y="912"/>
                    </a:cubicBezTo>
                    <a:close/>
                    <a:moveTo>
                      <a:pt x="2361" y="1647"/>
                    </a:moveTo>
                    <a:cubicBezTo>
                      <a:pt x="2375" y="1651"/>
                      <a:pt x="2389" y="1652"/>
                      <a:pt x="2402" y="1655"/>
                    </a:cubicBezTo>
                    <a:lnTo>
                      <a:pt x="2402" y="1665"/>
                    </a:lnTo>
                    <a:cubicBezTo>
                      <a:pt x="2401" y="1689"/>
                      <a:pt x="2398" y="1716"/>
                      <a:pt x="2395" y="1739"/>
                    </a:cubicBezTo>
                    <a:cubicBezTo>
                      <a:pt x="2387" y="1707"/>
                      <a:pt x="2373" y="1676"/>
                      <a:pt x="2361" y="1647"/>
                    </a:cubicBezTo>
                    <a:close/>
                    <a:moveTo>
                      <a:pt x="2898" y="1449"/>
                    </a:moveTo>
                    <a:cubicBezTo>
                      <a:pt x="2909" y="1490"/>
                      <a:pt x="2917" y="1533"/>
                      <a:pt x="2917" y="1582"/>
                    </a:cubicBezTo>
                    <a:cubicBezTo>
                      <a:pt x="2916" y="1688"/>
                      <a:pt x="2894" y="1802"/>
                      <a:pt x="2861" y="1914"/>
                    </a:cubicBezTo>
                    <a:cubicBezTo>
                      <a:pt x="2850" y="1900"/>
                      <a:pt x="2841" y="1885"/>
                      <a:pt x="2833" y="1868"/>
                    </a:cubicBezTo>
                    <a:cubicBezTo>
                      <a:pt x="2870" y="1733"/>
                      <a:pt x="2895" y="1593"/>
                      <a:pt x="2898" y="1449"/>
                    </a:cubicBezTo>
                    <a:close/>
                    <a:moveTo>
                      <a:pt x="1524" y="1533"/>
                    </a:moveTo>
                    <a:cubicBezTo>
                      <a:pt x="1527" y="1533"/>
                      <a:pt x="1529" y="1534"/>
                      <a:pt x="1531" y="1535"/>
                    </a:cubicBezTo>
                    <a:cubicBezTo>
                      <a:pt x="1539" y="1542"/>
                      <a:pt x="1517" y="1574"/>
                      <a:pt x="1520" y="1579"/>
                    </a:cubicBezTo>
                    <a:cubicBezTo>
                      <a:pt x="1526" y="1585"/>
                      <a:pt x="1581" y="1585"/>
                      <a:pt x="1590" y="1607"/>
                    </a:cubicBezTo>
                    <a:cubicBezTo>
                      <a:pt x="1601" y="1626"/>
                      <a:pt x="1597" y="1648"/>
                      <a:pt x="1590" y="1665"/>
                    </a:cubicBezTo>
                    <a:lnTo>
                      <a:pt x="1710" y="1661"/>
                    </a:lnTo>
                    <a:cubicBezTo>
                      <a:pt x="1713" y="1665"/>
                      <a:pt x="1717" y="1666"/>
                      <a:pt x="1720" y="1670"/>
                    </a:cubicBezTo>
                    <a:cubicBezTo>
                      <a:pt x="1720" y="1673"/>
                      <a:pt x="1721" y="1674"/>
                      <a:pt x="1721" y="1676"/>
                    </a:cubicBezTo>
                    <a:cubicBezTo>
                      <a:pt x="1728" y="1670"/>
                      <a:pt x="1738" y="1666"/>
                      <a:pt x="1742" y="1661"/>
                    </a:cubicBezTo>
                    <a:lnTo>
                      <a:pt x="1754" y="1661"/>
                    </a:lnTo>
                    <a:cubicBezTo>
                      <a:pt x="1769" y="1700"/>
                      <a:pt x="1775" y="1753"/>
                      <a:pt x="1761" y="1800"/>
                    </a:cubicBezTo>
                    <a:cubicBezTo>
                      <a:pt x="1746" y="1853"/>
                      <a:pt x="1678" y="1867"/>
                      <a:pt x="1645" y="1886"/>
                    </a:cubicBezTo>
                    <a:lnTo>
                      <a:pt x="1634" y="1893"/>
                    </a:lnTo>
                    <a:cubicBezTo>
                      <a:pt x="1607" y="1907"/>
                      <a:pt x="1577" y="1918"/>
                      <a:pt x="1547" y="1918"/>
                    </a:cubicBezTo>
                    <a:cubicBezTo>
                      <a:pt x="1541" y="1918"/>
                      <a:pt x="1535" y="1917"/>
                      <a:pt x="1528" y="1917"/>
                    </a:cubicBezTo>
                    <a:cubicBezTo>
                      <a:pt x="1487" y="1910"/>
                      <a:pt x="1453" y="1900"/>
                      <a:pt x="1424" y="1877"/>
                    </a:cubicBezTo>
                    <a:cubicBezTo>
                      <a:pt x="1396" y="1855"/>
                      <a:pt x="1355" y="1855"/>
                      <a:pt x="1334" y="1822"/>
                    </a:cubicBezTo>
                    <a:cubicBezTo>
                      <a:pt x="1315" y="1793"/>
                      <a:pt x="1345" y="1735"/>
                      <a:pt x="1343" y="1711"/>
                    </a:cubicBezTo>
                    <a:cubicBezTo>
                      <a:pt x="1340" y="1689"/>
                      <a:pt x="1336" y="1669"/>
                      <a:pt x="1340" y="1651"/>
                    </a:cubicBezTo>
                    <a:cubicBezTo>
                      <a:pt x="1345" y="1633"/>
                      <a:pt x="1315" y="1617"/>
                      <a:pt x="1326" y="1597"/>
                    </a:cubicBezTo>
                    <a:cubicBezTo>
                      <a:pt x="1337" y="1579"/>
                      <a:pt x="1372" y="1578"/>
                      <a:pt x="1387" y="1570"/>
                    </a:cubicBezTo>
                    <a:cubicBezTo>
                      <a:pt x="1398" y="1561"/>
                      <a:pt x="1409" y="1545"/>
                      <a:pt x="1425" y="1539"/>
                    </a:cubicBezTo>
                    <a:cubicBezTo>
                      <a:pt x="1428" y="1539"/>
                      <a:pt x="1431" y="1539"/>
                      <a:pt x="1434" y="1539"/>
                    </a:cubicBezTo>
                    <a:cubicBezTo>
                      <a:pt x="1450" y="1539"/>
                      <a:pt x="1467" y="1547"/>
                      <a:pt x="1476" y="1549"/>
                    </a:cubicBezTo>
                    <a:cubicBezTo>
                      <a:pt x="1485" y="1549"/>
                      <a:pt x="1492" y="1535"/>
                      <a:pt x="1502" y="1535"/>
                    </a:cubicBezTo>
                    <a:cubicBezTo>
                      <a:pt x="1503" y="1535"/>
                      <a:pt x="1504" y="1535"/>
                      <a:pt x="1505" y="1535"/>
                    </a:cubicBezTo>
                    <a:cubicBezTo>
                      <a:pt x="1506" y="1535"/>
                      <a:pt x="1507" y="1535"/>
                      <a:pt x="1507" y="1535"/>
                    </a:cubicBezTo>
                    <a:cubicBezTo>
                      <a:pt x="1513" y="1535"/>
                      <a:pt x="1519" y="1533"/>
                      <a:pt x="1524" y="1533"/>
                    </a:cubicBezTo>
                    <a:close/>
                    <a:moveTo>
                      <a:pt x="2814" y="1933"/>
                    </a:moveTo>
                    <a:cubicBezTo>
                      <a:pt x="2822" y="1948"/>
                      <a:pt x="2832" y="1962"/>
                      <a:pt x="2840" y="1976"/>
                    </a:cubicBezTo>
                    <a:cubicBezTo>
                      <a:pt x="2833" y="1995"/>
                      <a:pt x="2832" y="2013"/>
                      <a:pt x="2822" y="2032"/>
                    </a:cubicBezTo>
                    <a:cubicBezTo>
                      <a:pt x="2814" y="2051"/>
                      <a:pt x="2804" y="2071"/>
                      <a:pt x="2795" y="2087"/>
                    </a:cubicBezTo>
                    <a:cubicBezTo>
                      <a:pt x="2793" y="2064"/>
                      <a:pt x="2790" y="2039"/>
                      <a:pt x="2786" y="2013"/>
                    </a:cubicBezTo>
                    <a:cubicBezTo>
                      <a:pt x="2797" y="1985"/>
                      <a:pt x="2806" y="1961"/>
                      <a:pt x="2814" y="1933"/>
                    </a:cubicBezTo>
                    <a:close/>
                    <a:moveTo>
                      <a:pt x="2334" y="1689"/>
                    </a:moveTo>
                    <a:cubicBezTo>
                      <a:pt x="2353" y="1731"/>
                      <a:pt x="2371" y="1773"/>
                      <a:pt x="2382" y="1819"/>
                    </a:cubicBezTo>
                    <a:cubicBezTo>
                      <a:pt x="2378" y="1852"/>
                      <a:pt x="2372" y="1882"/>
                      <a:pt x="2358" y="1914"/>
                    </a:cubicBezTo>
                    <a:cubicBezTo>
                      <a:pt x="2325" y="1989"/>
                      <a:pt x="2263" y="2045"/>
                      <a:pt x="2212" y="2095"/>
                    </a:cubicBezTo>
                    <a:cubicBezTo>
                      <a:pt x="2243" y="2045"/>
                      <a:pt x="2267" y="1988"/>
                      <a:pt x="2284" y="1930"/>
                    </a:cubicBezTo>
                    <a:cubicBezTo>
                      <a:pt x="2309" y="1855"/>
                      <a:pt x="2329" y="1773"/>
                      <a:pt x="2334" y="1689"/>
                    </a:cubicBezTo>
                    <a:close/>
                    <a:moveTo>
                      <a:pt x="1630" y="1299"/>
                    </a:moveTo>
                    <a:cubicBezTo>
                      <a:pt x="1705" y="1315"/>
                      <a:pt x="1771" y="1345"/>
                      <a:pt x="1819" y="1387"/>
                    </a:cubicBezTo>
                    <a:cubicBezTo>
                      <a:pt x="1837" y="1462"/>
                      <a:pt x="1849" y="1549"/>
                      <a:pt x="1819" y="1623"/>
                    </a:cubicBezTo>
                    <a:cubicBezTo>
                      <a:pt x="1818" y="1625"/>
                      <a:pt x="1830" y="1629"/>
                      <a:pt x="1838" y="1629"/>
                    </a:cubicBezTo>
                    <a:cubicBezTo>
                      <a:pt x="1840" y="1629"/>
                      <a:pt x="1843" y="1629"/>
                      <a:pt x="1844" y="1628"/>
                    </a:cubicBezTo>
                    <a:cubicBezTo>
                      <a:pt x="1881" y="1571"/>
                      <a:pt x="1879" y="1511"/>
                      <a:pt x="1872" y="1449"/>
                    </a:cubicBezTo>
                    <a:lnTo>
                      <a:pt x="1872" y="1449"/>
                    </a:lnTo>
                    <a:cubicBezTo>
                      <a:pt x="1904" y="1489"/>
                      <a:pt x="1928" y="1531"/>
                      <a:pt x="1945" y="1582"/>
                    </a:cubicBezTo>
                    <a:cubicBezTo>
                      <a:pt x="1922" y="1579"/>
                      <a:pt x="1899" y="1579"/>
                      <a:pt x="1877" y="1575"/>
                    </a:cubicBezTo>
                    <a:cubicBezTo>
                      <a:pt x="1876" y="1575"/>
                      <a:pt x="1876" y="1575"/>
                      <a:pt x="1876" y="1575"/>
                    </a:cubicBezTo>
                    <a:cubicBezTo>
                      <a:pt x="1869" y="1575"/>
                      <a:pt x="1866" y="1597"/>
                      <a:pt x="1872" y="1599"/>
                    </a:cubicBezTo>
                    <a:cubicBezTo>
                      <a:pt x="1900" y="1607"/>
                      <a:pt x="1930" y="1612"/>
                      <a:pt x="1956" y="1618"/>
                    </a:cubicBezTo>
                    <a:cubicBezTo>
                      <a:pt x="1984" y="1724"/>
                      <a:pt x="1981" y="1844"/>
                      <a:pt x="1937" y="1940"/>
                    </a:cubicBezTo>
                    <a:cubicBezTo>
                      <a:pt x="1930" y="1955"/>
                      <a:pt x="1950" y="1972"/>
                      <a:pt x="1966" y="1972"/>
                    </a:cubicBezTo>
                    <a:cubicBezTo>
                      <a:pt x="1973" y="1972"/>
                      <a:pt x="1979" y="1969"/>
                      <a:pt x="1983" y="1963"/>
                    </a:cubicBezTo>
                    <a:cubicBezTo>
                      <a:pt x="2043" y="1861"/>
                      <a:pt x="2050" y="1738"/>
                      <a:pt x="2024" y="1625"/>
                    </a:cubicBezTo>
                    <a:lnTo>
                      <a:pt x="2040" y="1625"/>
                    </a:lnTo>
                    <a:cubicBezTo>
                      <a:pt x="2060" y="1688"/>
                      <a:pt x="2076" y="1757"/>
                      <a:pt x="2060" y="1827"/>
                    </a:cubicBezTo>
                    <a:cubicBezTo>
                      <a:pt x="2038" y="1926"/>
                      <a:pt x="1991" y="2021"/>
                      <a:pt x="1922" y="2094"/>
                    </a:cubicBezTo>
                    <a:cubicBezTo>
                      <a:pt x="1912" y="2106"/>
                      <a:pt x="1899" y="2115"/>
                      <a:pt x="1886" y="2124"/>
                    </a:cubicBezTo>
                    <a:cubicBezTo>
                      <a:pt x="1900" y="2045"/>
                      <a:pt x="1886" y="1955"/>
                      <a:pt x="1824" y="1881"/>
                    </a:cubicBezTo>
                    <a:cubicBezTo>
                      <a:pt x="1845" y="1837"/>
                      <a:pt x="1856" y="1789"/>
                      <a:pt x="1850" y="1739"/>
                    </a:cubicBezTo>
                    <a:cubicBezTo>
                      <a:pt x="1844" y="1680"/>
                      <a:pt x="1808" y="1636"/>
                      <a:pt x="1776" y="1600"/>
                    </a:cubicBezTo>
                    <a:cubicBezTo>
                      <a:pt x="1780" y="1571"/>
                      <a:pt x="1773" y="1542"/>
                      <a:pt x="1769" y="1511"/>
                    </a:cubicBezTo>
                    <a:cubicBezTo>
                      <a:pt x="1764" y="1464"/>
                      <a:pt x="1729" y="1432"/>
                      <a:pt x="1702" y="1394"/>
                    </a:cubicBezTo>
                    <a:cubicBezTo>
                      <a:pt x="1681" y="1365"/>
                      <a:pt x="1659" y="1326"/>
                      <a:pt x="1625" y="1301"/>
                    </a:cubicBezTo>
                    <a:cubicBezTo>
                      <a:pt x="1626" y="1301"/>
                      <a:pt x="1629" y="1301"/>
                      <a:pt x="1630" y="1299"/>
                    </a:cubicBezTo>
                    <a:close/>
                    <a:moveTo>
                      <a:pt x="778" y="1509"/>
                    </a:moveTo>
                    <a:cubicBezTo>
                      <a:pt x="744" y="1633"/>
                      <a:pt x="729" y="1761"/>
                      <a:pt x="730" y="1886"/>
                    </a:cubicBezTo>
                    <a:cubicBezTo>
                      <a:pt x="733" y="1914"/>
                      <a:pt x="736" y="1941"/>
                      <a:pt x="737" y="1969"/>
                    </a:cubicBezTo>
                    <a:cubicBezTo>
                      <a:pt x="737" y="1970"/>
                      <a:pt x="736" y="1970"/>
                      <a:pt x="736" y="1970"/>
                    </a:cubicBezTo>
                    <a:cubicBezTo>
                      <a:pt x="715" y="2011"/>
                      <a:pt x="668" y="2053"/>
                      <a:pt x="652" y="2095"/>
                    </a:cubicBezTo>
                    <a:cubicBezTo>
                      <a:pt x="645" y="2111"/>
                      <a:pt x="645" y="2124"/>
                      <a:pt x="645" y="2141"/>
                    </a:cubicBezTo>
                    <a:cubicBezTo>
                      <a:pt x="638" y="2029"/>
                      <a:pt x="667" y="1907"/>
                      <a:pt x="694" y="1779"/>
                    </a:cubicBezTo>
                    <a:cubicBezTo>
                      <a:pt x="715" y="1685"/>
                      <a:pt x="744" y="1596"/>
                      <a:pt x="778" y="1509"/>
                    </a:cubicBezTo>
                    <a:close/>
                    <a:moveTo>
                      <a:pt x="1793" y="1930"/>
                    </a:moveTo>
                    <a:cubicBezTo>
                      <a:pt x="1838" y="2010"/>
                      <a:pt x="1837" y="2101"/>
                      <a:pt x="1806" y="2171"/>
                    </a:cubicBezTo>
                    <a:cubicBezTo>
                      <a:pt x="1761" y="2192"/>
                      <a:pt x="1714" y="2204"/>
                      <a:pt x="1669" y="2208"/>
                    </a:cubicBezTo>
                    <a:cubicBezTo>
                      <a:pt x="1656" y="2210"/>
                      <a:pt x="1643" y="2211"/>
                      <a:pt x="1629" y="2211"/>
                    </a:cubicBezTo>
                    <a:cubicBezTo>
                      <a:pt x="1553" y="2211"/>
                      <a:pt x="1474" y="2182"/>
                      <a:pt x="1405" y="2144"/>
                    </a:cubicBezTo>
                    <a:cubicBezTo>
                      <a:pt x="1339" y="2109"/>
                      <a:pt x="1286" y="2053"/>
                      <a:pt x="1246" y="1994"/>
                    </a:cubicBezTo>
                    <a:cubicBezTo>
                      <a:pt x="1245" y="1978"/>
                      <a:pt x="1249" y="1963"/>
                      <a:pt x="1249" y="1945"/>
                    </a:cubicBezTo>
                    <a:cubicBezTo>
                      <a:pt x="1260" y="1952"/>
                      <a:pt x="1274" y="1962"/>
                      <a:pt x="1285" y="1970"/>
                    </a:cubicBezTo>
                    <a:cubicBezTo>
                      <a:pt x="1326" y="2000"/>
                      <a:pt x="1369" y="2043"/>
                      <a:pt x="1425" y="2060"/>
                    </a:cubicBezTo>
                    <a:cubicBezTo>
                      <a:pt x="1462" y="2070"/>
                      <a:pt x="1509" y="2080"/>
                      <a:pt x="1557" y="2080"/>
                    </a:cubicBezTo>
                    <a:cubicBezTo>
                      <a:pt x="1579" y="2080"/>
                      <a:pt x="1603" y="2078"/>
                      <a:pt x="1625" y="2072"/>
                    </a:cubicBezTo>
                    <a:cubicBezTo>
                      <a:pt x="1663" y="2064"/>
                      <a:pt x="1696" y="2040"/>
                      <a:pt x="1724" y="2016"/>
                    </a:cubicBezTo>
                    <a:cubicBezTo>
                      <a:pt x="1746" y="1992"/>
                      <a:pt x="1765" y="1969"/>
                      <a:pt x="1783" y="1944"/>
                    </a:cubicBezTo>
                    <a:cubicBezTo>
                      <a:pt x="1787" y="1940"/>
                      <a:pt x="1789" y="1936"/>
                      <a:pt x="1793" y="1930"/>
                    </a:cubicBezTo>
                    <a:close/>
                    <a:moveTo>
                      <a:pt x="3048" y="2109"/>
                    </a:moveTo>
                    <a:lnTo>
                      <a:pt x="3048" y="2109"/>
                    </a:lnTo>
                    <a:cubicBezTo>
                      <a:pt x="3029" y="2164"/>
                      <a:pt x="3008" y="2218"/>
                      <a:pt x="2984" y="2269"/>
                    </a:cubicBezTo>
                    <a:cubicBezTo>
                      <a:pt x="2983" y="2259"/>
                      <a:pt x="2980" y="2251"/>
                      <a:pt x="2979" y="2240"/>
                    </a:cubicBezTo>
                    <a:cubicBezTo>
                      <a:pt x="3004" y="2197"/>
                      <a:pt x="3026" y="2155"/>
                      <a:pt x="3048" y="2109"/>
                    </a:cubicBezTo>
                    <a:close/>
                    <a:moveTo>
                      <a:pt x="2749" y="2109"/>
                    </a:moveTo>
                    <a:cubicBezTo>
                      <a:pt x="2749" y="2130"/>
                      <a:pt x="2751" y="2150"/>
                      <a:pt x="2749" y="2170"/>
                    </a:cubicBezTo>
                    <a:cubicBezTo>
                      <a:pt x="2715" y="2229"/>
                      <a:pt x="2676" y="2281"/>
                      <a:pt x="2636" y="2334"/>
                    </a:cubicBezTo>
                    <a:cubicBezTo>
                      <a:pt x="2671" y="2281"/>
                      <a:pt x="2702" y="2226"/>
                      <a:pt x="2726" y="2170"/>
                    </a:cubicBezTo>
                    <a:cubicBezTo>
                      <a:pt x="2735" y="2150"/>
                      <a:pt x="2742" y="2130"/>
                      <a:pt x="2749" y="2109"/>
                    </a:cubicBezTo>
                    <a:close/>
                    <a:moveTo>
                      <a:pt x="1820" y="163"/>
                    </a:moveTo>
                    <a:cubicBezTo>
                      <a:pt x="1929" y="163"/>
                      <a:pt x="2037" y="185"/>
                      <a:pt x="2138" y="202"/>
                    </a:cubicBezTo>
                    <a:cubicBezTo>
                      <a:pt x="2305" y="229"/>
                      <a:pt x="2468" y="277"/>
                      <a:pt x="2613" y="363"/>
                    </a:cubicBezTo>
                    <a:cubicBezTo>
                      <a:pt x="2757" y="448"/>
                      <a:pt x="2890" y="551"/>
                      <a:pt x="2994" y="678"/>
                    </a:cubicBezTo>
                    <a:cubicBezTo>
                      <a:pt x="3089" y="788"/>
                      <a:pt x="3187" y="902"/>
                      <a:pt x="3249" y="1036"/>
                    </a:cubicBezTo>
                    <a:cubicBezTo>
                      <a:pt x="3256" y="1051"/>
                      <a:pt x="3265" y="1065"/>
                      <a:pt x="3272" y="1083"/>
                    </a:cubicBezTo>
                    <a:cubicBezTo>
                      <a:pt x="3323" y="1220"/>
                      <a:pt x="3302" y="1372"/>
                      <a:pt x="3309" y="1505"/>
                    </a:cubicBezTo>
                    <a:cubicBezTo>
                      <a:pt x="3316" y="1643"/>
                      <a:pt x="3308" y="1780"/>
                      <a:pt x="3276" y="1914"/>
                    </a:cubicBezTo>
                    <a:cubicBezTo>
                      <a:pt x="3246" y="2045"/>
                      <a:pt x="3232" y="2185"/>
                      <a:pt x="3163" y="2306"/>
                    </a:cubicBezTo>
                    <a:cubicBezTo>
                      <a:pt x="3141" y="2345"/>
                      <a:pt x="3114" y="2379"/>
                      <a:pt x="3086" y="2413"/>
                    </a:cubicBezTo>
                    <a:cubicBezTo>
                      <a:pt x="3097" y="2349"/>
                      <a:pt x="3107" y="2283"/>
                      <a:pt x="3114" y="2218"/>
                    </a:cubicBezTo>
                    <a:cubicBezTo>
                      <a:pt x="3180" y="2005"/>
                      <a:pt x="3220" y="1783"/>
                      <a:pt x="3218" y="1553"/>
                    </a:cubicBezTo>
                    <a:cubicBezTo>
                      <a:pt x="3213" y="1228"/>
                      <a:pt x="3103" y="893"/>
                      <a:pt x="2880" y="642"/>
                    </a:cubicBezTo>
                    <a:cubicBezTo>
                      <a:pt x="2660" y="385"/>
                      <a:pt x="2324" y="283"/>
                      <a:pt x="2017" y="283"/>
                    </a:cubicBezTo>
                    <a:cubicBezTo>
                      <a:pt x="2007" y="283"/>
                      <a:pt x="1997" y="283"/>
                      <a:pt x="1987" y="283"/>
                    </a:cubicBezTo>
                    <a:cubicBezTo>
                      <a:pt x="1773" y="284"/>
                      <a:pt x="1548" y="335"/>
                      <a:pt x="1336" y="383"/>
                    </a:cubicBezTo>
                    <a:cubicBezTo>
                      <a:pt x="1411" y="302"/>
                      <a:pt x="1511" y="233"/>
                      <a:pt x="1617" y="195"/>
                    </a:cubicBezTo>
                    <a:cubicBezTo>
                      <a:pt x="1684" y="171"/>
                      <a:pt x="1752" y="163"/>
                      <a:pt x="1820" y="163"/>
                    </a:cubicBezTo>
                    <a:close/>
                    <a:moveTo>
                      <a:pt x="2182" y="2464"/>
                    </a:moveTo>
                    <a:lnTo>
                      <a:pt x="2182" y="2464"/>
                    </a:lnTo>
                    <a:cubicBezTo>
                      <a:pt x="2071" y="2535"/>
                      <a:pt x="1940" y="2568"/>
                      <a:pt x="1822" y="2568"/>
                    </a:cubicBezTo>
                    <a:cubicBezTo>
                      <a:pt x="1789" y="2568"/>
                      <a:pt x="1757" y="2566"/>
                      <a:pt x="1727" y="2561"/>
                    </a:cubicBezTo>
                    <a:cubicBezTo>
                      <a:pt x="1696" y="2556"/>
                      <a:pt x="1665" y="2550"/>
                      <a:pt x="1634" y="2540"/>
                    </a:cubicBezTo>
                    <a:lnTo>
                      <a:pt x="1634" y="2540"/>
                    </a:lnTo>
                    <a:cubicBezTo>
                      <a:pt x="1676" y="2541"/>
                      <a:pt x="1718" y="2543"/>
                      <a:pt x="1760" y="2543"/>
                    </a:cubicBezTo>
                    <a:cubicBezTo>
                      <a:pt x="1790" y="2543"/>
                      <a:pt x="1822" y="2543"/>
                      <a:pt x="1854" y="2543"/>
                    </a:cubicBezTo>
                    <a:cubicBezTo>
                      <a:pt x="1919" y="2543"/>
                      <a:pt x="1985" y="2540"/>
                      <a:pt x="2051" y="2522"/>
                    </a:cubicBezTo>
                    <a:cubicBezTo>
                      <a:pt x="2097" y="2510"/>
                      <a:pt x="2141" y="2488"/>
                      <a:pt x="2182" y="2464"/>
                    </a:cubicBezTo>
                    <a:close/>
                    <a:moveTo>
                      <a:pt x="1260" y="2584"/>
                    </a:moveTo>
                    <a:lnTo>
                      <a:pt x="1260" y="2584"/>
                    </a:lnTo>
                    <a:cubicBezTo>
                      <a:pt x="1263" y="2587"/>
                      <a:pt x="1264" y="2588"/>
                      <a:pt x="1264" y="2589"/>
                    </a:cubicBezTo>
                    <a:cubicBezTo>
                      <a:pt x="1314" y="2643"/>
                      <a:pt x="1374" y="2691"/>
                      <a:pt x="1439" y="2728"/>
                    </a:cubicBezTo>
                    <a:cubicBezTo>
                      <a:pt x="1403" y="2728"/>
                      <a:pt x="1366" y="2724"/>
                      <a:pt x="1328" y="2717"/>
                    </a:cubicBezTo>
                    <a:cubicBezTo>
                      <a:pt x="1314" y="2697"/>
                      <a:pt x="1300" y="2676"/>
                      <a:pt x="1290" y="2653"/>
                    </a:cubicBezTo>
                    <a:cubicBezTo>
                      <a:pt x="1281" y="2634"/>
                      <a:pt x="1274" y="2616"/>
                      <a:pt x="1266" y="2596"/>
                    </a:cubicBezTo>
                    <a:cubicBezTo>
                      <a:pt x="1264" y="2594"/>
                      <a:pt x="1263" y="2588"/>
                      <a:pt x="1260" y="2584"/>
                    </a:cubicBezTo>
                    <a:close/>
                    <a:moveTo>
                      <a:pt x="2953" y="2287"/>
                    </a:moveTo>
                    <a:lnTo>
                      <a:pt x="2958" y="2334"/>
                    </a:lnTo>
                    <a:cubicBezTo>
                      <a:pt x="2896" y="2462"/>
                      <a:pt x="2822" y="2584"/>
                      <a:pt x="2745" y="2701"/>
                    </a:cubicBezTo>
                    <a:cubicBezTo>
                      <a:pt x="2733" y="2719"/>
                      <a:pt x="2719" y="2735"/>
                      <a:pt x="2708" y="2753"/>
                    </a:cubicBezTo>
                    <a:cubicBezTo>
                      <a:pt x="2701" y="2757"/>
                      <a:pt x="2691" y="2762"/>
                      <a:pt x="2684" y="2767"/>
                    </a:cubicBezTo>
                    <a:cubicBezTo>
                      <a:pt x="2673" y="2769"/>
                      <a:pt x="2662" y="2770"/>
                      <a:pt x="2651" y="2770"/>
                    </a:cubicBezTo>
                    <a:cubicBezTo>
                      <a:pt x="2640" y="2770"/>
                      <a:pt x="2629" y="2769"/>
                      <a:pt x="2618" y="2767"/>
                    </a:cubicBezTo>
                    <a:cubicBezTo>
                      <a:pt x="2740" y="2645"/>
                      <a:pt x="2834" y="2496"/>
                      <a:pt x="2918" y="2350"/>
                    </a:cubicBezTo>
                    <a:cubicBezTo>
                      <a:pt x="2931" y="2329"/>
                      <a:pt x="2943" y="2309"/>
                      <a:pt x="2953" y="2287"/>
                    </a:cubicBezTo>
                    <a:close/>
                    <a:moveTo>
                      <a:pt x="320" y="2683"/>
                    </a:moveTo>
                    <a:lnTo>
                      <a:pt x="320" y="2683"/>
                    </a:lnTo>
                    <a:cubicBezTo>
                      <a:pt x="342" y="2717"/>
                      <a:pt x="366" y="2753"/>
                      <a:pt x="389" y="2789"/>
                    </a:cubicBezTo>
                    <a:lnTo>
                      <a:pt x="378" y="2784"/>
                    </a:lnTo>
                    <a:cubicBezTo>
                      <a:pt x="356" y="2766"/>
                      <a:pt x="338" y="2742"/>
                      <a:pt x="323" y="2719"/>
                    </a:cubicBezTo>
                    <a:cubicBezTo>
                      <a:pt x="317" y="2711"/>
                      <a:pt x="317" y="2697"/>
                      <a:pt x="320" y="2683"/>
                    </a:cubicBezTo>
                    <a:close/>
                    <a:moveTo>
                      <a:pt x="2602" y="2790"/>
                    </a:moveTo>
                    <a:cubicBezTo>
                      <a:pt x="2614" y="2795"/>
                      <a:pt x="2627" y="2795"/>
                      <a:pt x="2636" y="2797"/>
                    </a:cubicBezTo>
                    <a:cubicBezTo>
                      <a:pt x="2614" y="2811"/>
                      <a:pt x="2594" y="2828"/>
                      <a:pt x="2570" y="2839"/>
                    </a:cubicBezTo>
                    <a:cubicBezTo>
                      <a:pt x="2570" y="2839"/>
                      <a:pt x="2569" y="2839"/>
                      <a:pt x="2568" y="2839"/>
                    </a:cubicBezTo>
                    <a:lnTo>
                      <a:pt x="2568" y="2839"/>
                    </a:lnTo>
                    <a:cubicBezTo>
                      <a:pt x="2580" y="2821"/>
                      <a:pt x="2592" y="2805"/>
                      <a:pt x="2602" y="2790"/>
                    </a:cubicBezTo>
                    <a:close/>
                    <a:moveTo>
                      <a:pt x="2550" y="2452"/>
                    </a:moveTo>
                    <a:cubicBezTo>
                      <a:pt x="2444" y="2602"/>
                      <a:pt x="2339" y="2766"/>
                      <a:pt x="2175" y="2852"/>
                    </a:cubicBezTo>
                    <a:cubicBezTo>
                      <a:pt x="2148" y="2869"/>
                      <a:pt x="2117" y="2880"/>
                      <a:pt x="2086" y="2892"/>
                    </a:cubicBezTo>
                    <a:cubicBezTo>
                      <a:pt x="2111" y="2880"/>
                      <a:pt x="2133" y="2869"/>
                      <a:pt x="2155" y="2855"/>
                    </a:cubicBezTo>
                    <a:cubicBezTo>
                      <a:pt x="2261" y="2789"/>
                      <a:pt x="2339" y="2694"/>
                      <a:pt x="2402" y="2595"/>
                    </a:cubicBezTo>
                    <a:cubicBezTo>
                      <a:pt x="2456" y="2552"/>
                      <a:pt x="2504" y="2506"/>
                      <a:pt x="2550" y="2452"/>
                    </a:cubicBezTo>
                    <a:close/>
                    <a:moveTo>
                      <a:pt x="3103" y="3112"/>
                    </a:moveTo>
                    <a:lnTo>
                      <a:pt x="3103" y="3112"/>
                    </a:lnTo>
                    <a:cubicBezTo>
                      <a:pt x="3089" y="3128"/>
                      <a:pt x="3077" y="3141"/>
                      <a:pt x="3063" y="3154"/>
                    </a:cubicBezTo>
                    <a:cubicBezTo>
                      <a:pt x="3005" y="3209"/>
                      <a:pt x="2943" y="3258"/>
                      <a:pt x="2877" y="3306"/>
                    </a:cubicBezTo>
                    <a:cubicBezTo>
                      <a:pt x="2810" y="3353"/>
                      <a:pt x="2738" y="3390"/>
                      <a:pt x="2661" y="3417"/>
                    </a:cubicBezTo>
                    <a:cubicBezTo>
                      <a:pt x="2633" y="3426"/>
                      <a:pt x="2603" y="3429"/>
                      <a:pt x="2573" y="3429"/>
                    </a:cubicBezTo>
                    <a:cubicBezTo>
                      <a:pt x="2528" y="3429"/>
                      <a:pt x="2482" y="3422"/>
                      <a:pt x="2438" y="3422"/>
                    </a:cubicBezTo>
                    <a:cubicBezTo>
                      <a:pt x="2428" y="3422"/>
                      <a:pt x="2419" y="3423"/>
                      <a:pt x="2409" y="3423"/>
                    </a:cubicBezTo>
                    <a:cubicBezTo>
                      <a:pt x="2363" y="3427"/>
                      <a:pt x="2317" y="3431"/>
                      <a:pt x="2270" y="3431"/>
                    </a:cubicBezTo>
                    <a:cubicBezTo>
                      <a:pt x="2236" y="3431"/>
                      <a:pt x="2202" y="3429"/>
                      <a:pt x="2168" y="3423"/>
                    </a:cubicBezTo>
                    <a:cubicBezTo>
                      <a:pt x="2157" y="3422"/>
                      <a:pt x="2145" y="3419"/>
                      <a:pt x="2134" y="3417"/>
                    </a:cubicBezTo>
                    <a:cubicBezTo>
                      <a:pt x="2207" y="3390"/>
                      <a:pt x="2276" y="3359"/>
                      <a:pt x="2343" y="3320"/>
                    </a:cubicBezTo>
                    <a:cubicBezTo>
                      <a:pt x="2369" y="3327"/>
                      <a:pt x="2396" y="3333"/>
                      <a:pt x="2423" y="3333"/>
                    </a:cubicBezTo>
                    <a:cubicBezTo>
                      <a:pt x="2427" y="3333"/>
                      <a:pt x="2432" y="3333"/>
                      <a:pt x="2437" y="3333"/>
                    </a:cubicBezTo>
                    <a:cubicBezTo>
                      <a:pt x="2499" y="3324"/>
                      <a:pt x="2558" y="3305"/>
                      <a:pt x="2620" y="3291"/>
                    </a:cubicBezTo>
                    <a:cubicBezTo>
                      <a:pt x="2682" y="3279"/>
                      <a:pt x="2741" y="3258"/>
                      <a:pt x="2801" y="3238"/>
                    </a:cubicBezTo>
                    <a:cubicBezTo>
                      <a:pt x="2863" y="3218"/>
                      <a:pt x="2909" y="3167"/>
                      <a:pt x="2965" y="3140"/>
                    </a:cubicBezTo>
                    <a:cubicBezTo>
                      <a:pt x="3002" y="3122"/>
                      <a:pt x="3056" y="3122"/>
                      <a:pt x="3103" y="3112"/>
                    </a:cubicBezTo>
                    <a:close/>
                    <a:moveTo>
                      <a:pt x="1817" y="3491"/>
                    </a:moveTo>
                    <a:cubicBezTo>
                      <a:pt x="1870" y="3513"/>
                      <a:pt x="1921" y="3536"/>
                      <a:pt x="1978" y="3550"/>
                    </a:cubicBezTo>
                    <a:cubicBezTo>
                      <a:pt x="1974" y="3550"/>
                      <a:pt x="1973" y="3550"/>
                      <a:pt x="1973" y="3551"/>
                    </a:cubicBezTo>
                    <a:cubicBezTo>
                      <a:pt x="1926" y="3557"/>
                      <a:pt x="1879" y="3568"/>
                      <a:pt x="1831" y="3571"/>
                    </a:cubicBezTo>
                    <a:cubicBezTo>
                      <a:pt x="1818" y="3572"/>
                      <a:pt x="1805" y="3572"/>
                      <a:pt x="1791" y="3572"/>
                    </a:cubicBezTo>
                    <a:cubicBezTo>
                      <a:pt x="1757" y="3572"/>
                      <a:pt x="1722" y="3569"/>
                      <a:pt x="1687" y="3564"/>
                    </a:cubicBezTo>
                    <a:cubicBezTo>
                      <a:pt x="1672" y="3560"/>
                      <a:pt x="1658" y="3551"/>
                      <a:pt x="1645" y="3540"/>
                    </a:cubicBezTo>
                    <a:cubicBezTo>
                      <a:pt x="1677" y="3532"/>
                      <a:pt x="1707" y="3524"/>
                      <a:pt x="1738" y="3517"/>
                    </a:cubicBezTo>
                    <a:cubicBezTo>
                      <a:pt x="1765" y="3512"/>
                      <a:pt x="1793" y="3502"/>
                      <a:pt x="1817" y="3491"/>
                    </a:cubicBezTo>
                    <a:close/>
                    <a:moveTo>
                      <a:pt x="1718" y="1"/>
                    </a:moveTo>
                    <a:cubicBezTo>
                      <a:pt x="1693" y="1"/>
                      <a:pt x="1668" y="8"/>
                      <a:pt x="1644" y="16"/>
                    </a:cubicBezTo>
                    <a:cubicBezTo>
                      <a:pt x="1574" y="42"/>
                      <a:pt x="1513" y="96"/>
                      <a:pt x="1446" y="119"/>
                    </a:cubicBezTo>
                    <a:cubicBezTo>
                      <a:pt x="1387" y="141"/>
                      <a:pt x="1328" y="171"/>
                      <a:pt x="1272" y="206"/>
                    </a:cubicBezTo>
                    <a:cubicBezTo>
                      <a:pt x="1212" y="240"/>
                      <a:pt x="1161" y="271"/>
                      <a:pt x="1107" y="302"/>
                    </a:cubicBezTo>
                    <a:lnTo>
                      <a:pt x="1106" y="302"/>
                    </a:lnTo>
                    <a:cubicBezTo>
                      <a:pt x="1102" y="302"/>
                      <a:pt x="1100" y="301"/>
                      <a:pt x="1097" y="301"/>
                    </a:cubicBezTo>
                    <a:cubicBezTo>
                      <a:pt x="1096" y="301"/>
                      <a:pt x="1094" y="301"/>
                      <a:pt x="1092" y="302"/>
                    </a:cubicBezTo>
                    <a:cubicBezTo>
                      <a:pt x="1067" y="309"/>
                      <a:pt x="1047" y="323"/>
                      <a:pt x="1022" y="330"/>
                    </a:cubicBezTo>
                    <a:cubicBezTo>
                      <a:pt x="983" y="337"/>
                      <a:pt x="944" y="344"/>
                      <a:pt x="912" y="364"/>
                    </a:cubicBezTo>
                    <a:cubicBezTo>
                      <a:pt x="887" y="378"/>
                      <a:pt x="866" y="393"/>
                      <a:pt x="846" y="408"/>
                    </a:cubicBezTo>
                    <a:cubicBezTo>
                      <a:pt x="824" y="407"/>
                      <a:pt x="798" y="399"/>
                      <a:pt x="777" y="399"/>
                    </a:cubicBezTo>
                    <a:cubicBezTo>
                      <a:pt x="770" y="399"/>
                      <a:pt x="763" y="400"/>
                      <a:pt x="758" y="403"/>
                    </a:cubicBezTo>
                    <a:cubicBezTo>
                      <a:pt x="734" y="416"/>
                      <a:pt x="714" y="434"/>
                      <a:pt x="689" y="449"/>
                    </a:cubicBezTo>
                    <a:cubicBezTo>
                      <a:pt x="666" y="465"/>
                      <a:pt x="672" y="505"/>
                      <a:pt x="653" y="522"/>
                    </a:cubicBezTo>
                    <a:cubicBezTo>
                      <a:pt x="633" y="539"/>
                      <a:pt x="593" y="544"/>
                      <a:pt x="572" y="564"/>
                    </a:cubicBezTo>
                    <a:cubicBezTo>
                      <a:pt x="554" y="584"/>
                      <a:pt x="543" y="608"/>
                      <a:pt x="527" y="628"/>
                    </a:cubicBezTo>
                    <a:cubicBezTo>
                      <a:pt x="509" y="649"/>
                      <a:pt x="478" y="663"/>
                      <a:pt x="462" y="685"/>
                    </a:cubicBezTo>
                    <a:cubicBezTo>
                      <a:pt x="448" y="708"/>
                      <a:pt x="451" y="740"/>
                      <a:pt x="440" y="763"/>
                    </a:cubicBezTo>
                    <a:lnTo>
                      <a:pt x="434" y="778"/>
                    </a:lnTo>
                    <a:cubicBezTo>
                      <a:pt x="390" y="811"/>
                      <a:pt x="324" y="833"/>
                      <a:pt x="290" y="880"/>
                    </a:cubicBezTo>
                    <a:cubicBezTo>
                      <a:pt x="253" y="931"/>
                      <a:pt x="221" y="988"/>
                      <a:pt x="189" y="1045"/>
                    </a:cubicBezTo>
                    <a:cubicBezTo>
                      <a:pt x="158" y="1102"/>
                      <a:pt x="163" y="1172"/>
                      <a:pt x="141" y="1233"/>
                    </a:cubicBezTo>
                    <a:cubicBezTo>
                      <a:pt x="115" y="1290"/>
                      <a:pt x="75" y="1348"/>
                      <a:pt x="56" y="1411"/>
                    </a:cubicBezTo>
                    <a:cubicBezTo>
                      <a:pt x="42" y="1475"/>
                      <a:pt x="35" y="1541"/>
                      <a:pt x="31" y="1605"/>
                    </a:cubicBezTo>
                    <a:cubicBezTo>
                      <a:pt x="21" y="1670"/>
                      <a:pt x="1" y="1736"/>
                      <a:pt x="1" y="1802"/>
                    </a:cubicBezTo>
                    <a:cubicBezTo>
                      <a:pt x="5" y="1867"/>
                      <a:pt x="24" y="1933"/>
                      <a:pt x="34" y="1998"/>
                    </a:cubicBezTo>
                    <a:cubicBezTo>
                      <a:pt x="41" y="2062"/>
                      <a:pt x="67" y="2124"/>
                      <a:pt x="82" y="2189"/>
                    </a:cubicBezTo>
                    <a:cubicBezTo>
                      <a:pt x="97" y="2252"/>
                      <a:pt x="81" y="2327"/>
                      <a:pt x="103" y="2389"/>
                    </a:cubicBezTo>
                    <a:cubicBezTo>
                      <a:pt x="130" y="2464"/>
                      <a:pt x="206" y="2515"/>
                      <a:pt x="249" y="2581"/>
                    </a:cubicBezTo>
                    <a:cubicBezTo>
                      <a:pt x="235" y="2588"/>
                      <a:pt x="220" y="2598"/>
                      <a:pt x="221" y="2600"/>
                    </a:cubicBezTo>
                    <a:cubicBezTo>
                      <a:pt x="239" y="2618"/>
                      <a:pt x="266" y="2629"/>
                      <a:pt x="268" y="2657"/>
                    </a:cubicBezTo>
                    <a:cubicBezTo>
                      <a:pt x="269" y="2684"/>
                      <a:pt x="249" y="2726"/>
                      <a:pt x="246" y="2759"/>
                    </a:cubicBezTo>
                    <a:cubicBezTo>
                      <a:pt x="242" y="2790"/>
                      <a:pt x="218" y="2837"/>
                      <a:pt x="218" y="2869"/>
                    </a:cubicBezTo>
                    <a:cubicBezTo>
                      <a:pt x="218" y="2901"/>
                      <a:pt x="239" y="2918"/>
                      <a:pt x="247" y="2943"/>
                    </a:cubicBezTo>
                    <a:cubicBezTo>
                      <a:pt x="258" y="2972"/>
                      <a:pt x="286" y="2984"/>
                      <a:pt x="299" y="3011"/>
                    </a:cubicBezTo>
                    <a:cubicBezTo>
                      <a:pt x="310" y="3037"/>
                      <a:pt x="309" y="3077"/>
                      <a:pt x="327" y="3100"/>
                    </a:cubicBezTo>
                    <a:cubicBezTo>
                      <a:pt x="344" y="3125"/>
                      <a:pt x="345" y="3161"/>
                      <a:pt x="366" y="3183"/>
                    </a:cubicBezTo>
                    <a:cubicBezTo>
                      <a:pt x="385" y="3205"/>
                      <a:pt x="432" y="3198"/>
                      <a:pt x="452" y="3218"/>
                    </a:cubicBezTo>
                    <a:lnTo>
                      <a:pt x="516" y="3276"/>
                    </a:lnTo>
                    <a:cubicBezTo>
                      <a:pt x="536" y="3294"/>
                      <a:pt x="547" y="3327"/>
                      <a:pt x="569" y="3346"/>
                    </a:cubicBezTo>
                    <a:cubicBezTo>
                      <a:pt x="590" y="3367"/>
                      <a:pt x="605" y="3395"/>
                      <a:pt x="626" y="3414"/>
                    </a:cubicBezTo>
                    <a:cubicBezTo>
                      <a:pt x="648" y="3432"/>
                      <a:pt x="667" y="3456"/>
                      <a:pt x="689" y="3473"/>
                    </a:cubicBezTo>
                    <a:cubicBezTo>
                      <a:pt x="714" y="3491"/>
                      <a:pt x="750" y="3490"/>
                      <a:pt x="770" y="3507"/>
                    </a:cubicBezTo>
                    <a:cubicBezTo>
                      <a:pt x="792" y="3527"/>
                      <a:pt x="806" y="3558"/>
                      <a:pt x="829" y="3579"/>
                    </a:cubicBezTo>
                    <a:cubicBezTo>
                      <a:pt x="851" y="3597"/>
                      <a:pt x="871" y="3623"/>
                      <a:pt x="894" y="3642"/>
                    </a:cubicBezTo>
                    <a:cubicBezTo>
                      <a:pt x="919" y="3662"/>
                      <a:pt x="956" y="3653"/>
                      <a:pt x="982" y="3666"/>
                    </a:cubicBezTo>
                    <a:cubicBezTo>
                      <a:pt x="1011" y="3679"/>
                      <a:pt x="1040" y="3696"/>
                      <a:pt x="1074" y="3697"/>
                    </a:cubicBezTo>
                    <a:cubicBezTo>
                      <a:pt x="1075" y="3697"/>
                      <a:pt x="1076" y="3697"/>
                      <a:pt x="1077" y="3697"/>
                    </a:cubicBezTo>
                    <a:cubicBezTo>
                      <a:pt x="1111" y="3697"/>
                      <a:pt x="1155" y="3675"/>
                      <a:pt x="1189" y="3673"/>
                    </a:cubicBezTo>
                    <a:cubicBezTo>
                      <a:pt x="1224" y="3671"/>
                      <a:pt x="1259" y="3668"/>
                      <a:pt x="1294" y="3660"/>
                    </a:cubicBezTo>
                    <a:cubicBezTo>
                      <a:pt x="1313" y="3656"/>
                      <a:pt x="1332" y="3647"/>
                      <a:pt x="1349" y="3647"/>
                    </a:cubicBezTo>
                    <a:cubicBezTo>
                      <a:pt x="1362" y="3647"/>
                      <a:pt x="1373" y="3652"/>
                      <a:pt x="1381" y="3668"/>
                    </a:cubicBezTo>
                    <a:cubicBezTo>
                      <a:pt x="1381" y="3668"/>
                      <a:pt x="1381" y="3668"/>
                      <a:pt x="1381" y="3668"/>
                    </a:cubicBezTo>
                    <a:cubicBezTo>
                      <a:pt x="1382" y="3668"/>
                      <a:pt x="1389" y="3648"/>
                      <a:pt x="1388" y="3646"/>
                    </a:cubicBezTo>
                    <a:cubicBezTo>
                      <a:pt x="1383" y="3617"/>
                      <a:pt x="1371" y="3610"/>
                      <a:pt x="1357" y="3610"/>
                    </a:cubicBezTo>
                    <a:cubicBezTo>
                      <a:pt x="1351" y="3610"/>
                      <a:pt x="1346" y="3611"/>
                      <a:pt x="1340" y="3612"/>
                    </a:cubicBezTo>
                    <a:cubicBezTo>
                      <a:pt x="1311" y="3616"/>
                      <a:pt x="1276" y="3638"/>
                      <a:pt x="1247" y="3638"/>
                    </a:cubicBezTo>
                    <a:cubicBezTo>
                      <a:pt x="1243" y="3638"/>
                      <a:pt x="1240" y="3638"/>
                      <a:pt x="1237" y="3637"/>
                    </a:cubicBezTo>
                    <a:cubicBezTo>
                      <a:pt x="1209" y="3633"/>
                      <a:pt x="1179" y="3634"/>
                      <a:pt x="1150" y="3630"/>
                    </a:cubicBezTo>
                    <a:cubicBezTo>
                      <a:pt x="1121" y="3627"/>
                      <a:pt x="1094" y="3622"/>
                      <a:pt x="1067" y="3612"/>
                    </a:cubicBezTo>
                    <a:cubicBezTo>
                      <a:pt x="1040" y="3600"/>
                      <a:pt x="1037" y="3545"/>
                      <a:pt x="1014" y="3527"/>
                    </a:cubicBezTo>
                    <a:cubicBezTo>
                      <a:pt x="992" y="3510"/>
                      <a:pt x="966" y="3499"/>
                      <a:pt x="945" y="3477"/>
                    </a:cubicBezTo>
                    <a:cubicBezTo>
                      <a:pt x="927" y="3455"/>
                      <a:pt x="904" y="3437"/>
                      <a:pt x="887" y="3414"/>
                    </a:cubicBezTo>
                    <a:cubicBezTo>
                      <a:pt x="869" y="3389"/>
                      <a:pt x="835" y="3393"/>
                      <a:pt x="818" y="3367"/>
                    </a:cubicBezTo>
                    <a:cubicBezTo>
                      <a:pt x="803" y="3345"/>
                      <a:pt x="818" y="3283"/>
                      <a:pt x="803" y="3262"/>
                    </a:cubicBezTo>
                    <a:cubicBezTo>
                      <a:pt x="785" y="3240"/>
                      <a:pt x="773" y="3224"/>
                      <a:pt x="758" y="3203"/>
                    </a:cubicBezTo>
                    <a:cubicBezTo>
                      <a:pt x="744" y="3184"/>
                      <a:pt x="707" y="3194"/>
                      <a:pt x="693" y="3173"/>
                    </a:cubicBezTo>
                    <a:cubicBezTo>
                      <a:pt x="683" y="3159"/>
                      <a:pt x="681" y="3140"/>
                      <a:pt x="675" y="3121"/>
                    </a:cubicBezTo>
                    <a:cubicBezTo>
                      <a:pt x="682" y="3112"/>
                      <a:pt x="686" y="3104"/>
                      <a:pt x="682" y="3103"/>
                    </a:cubicBezTo>
                    <a:cubicBezTo>
                      <a:pt x="672" y="3093"/>
                      <a:pt x="661" y="3086"/>
                      <a:pt x="649" y="3078"/>
                    </a:cubicBezTo>
                    <a:cubicBezTo>
                      <a:pt x="639" y="3068"/>
                      <a:pt x="627" y="3057"/>
                      <a:pt x="619" y="3045"/>
                    </a:cubicBezTo>
                    <a:cubicBezTo>
                      <a:pt x="605" y="3027"/>
                      <a:pt x="604" y="2995"/>
                      <a:pt x="590" y="2976"/>
                    </a:cubicBezTo>
                    <a:cubicBezTo>
                      <a:pt x="576" y="2958"/>
                      <a:pt x="546" y="2956"/>
                      <a:pt x="532" y="2938"/>
                    </a:cubicBezTo>
                    <a:cubicBezTo>
                      <a:pt x="528" y="2931"/>
                      <a:pt x="518" y="2924"/>
                      <a:pt x="510" y="2918"/>
                    </a:cubicBezTo>
                    <a:cubicBezTo>
                      <a:pt x="491" y="2870"/>
                      <a:pt x="481" y="2818"/>
                      <a:pt x="463" y="2773"/>
                    </a:cubicBezTo>
                    <a:cubicBezTo>
                      <a:pt x="452" y="2727"/>
                      <a:pt x="448" y="2680"/>
                      <a:pt x="443" y="2635"/>
                    </a:cubicBezTo>
                    <a:lnTo>
                      <a:pt x="443" y="2635"/>
                    </a:lnTo>
                    <a:cubicBezTo>
                      <a:pt x="466" y="2680"/>
                      <a:pt x="489" y="2727"/>
                      <a:pt x="522" y="2767"/>
                    </a:cubicBezTo>
                    <a:cubicBezTo>
                      <a:pt x="551" y="2788"/>
                      <a:pt x="575" y="2806"/>
                      <a:pt x="595" y="2825"/>
                    </a:cubicBezTo>
                    <a:cubicBezTo>
                      <a:pt x="604" y="2844"/>
                      <a:pt x="612" y="2862"/>
                      <a:pt x="624" y="2878"/>
                    </a:cubicBezTo>
                    <a:cubicBezTo>
                      <a:pt x="655" y="2931"/>
                      <a:pt x="688" y="2982"/>
                      <a:pt x="723" y="3030"/>
                    </a:cubicBezTo>
                    <a:cubicBezTo>
                      <a:pt x="763" y="3077"/>
                      <a:pt x="818" y="3110"/>
                      <a:pt x="860" y="3154"/>
                    </a:cubicBezTo>
                    <a:cubicBezTo>
                      <a:pt x="900" y="3201"/>
                      <a:pt x="934" y="3256"/>
                      <a:pt x="978" y="3298"/>
                    </a:cubicBezTo>
                    <a:cubicBezTo>
                      <a:pt x="1025" y="3341"/>
                      <a:pt x="1067" y="3389"/>
                      <a:pt x="1121" y="3425"/>
                    </a:cubicBezTo>
                    <a:cubicBezTo>
                      <a:pt x="1173" y="3459"/>
                      <a:pt x="1237" y="3473"/>
                      <a:pt x="1294" y="3496"/>
                    </a:cubicBezTo>
                    <a:cubicBezTo>
                      <a:pt x="1333" y="3525"/>
                      <a:pt x="1370" y="3558"/>
                      <a:pt x="1414" y="3580"/>
                    </a:cubicBezTo>
                    <a:cubicBezTo>
                      <a:pt x="1460" y="3607"/>
                      <a:pt x="1519" y="3602"/>
                      <a:pt x="1567" y="3620"/>
                    </a:cubicBezTo>
                    <a:cubicBezTo>
                      <a:pt x="1618" y="3634"/>
                      <a:pt x="1670" y="3649"/>
                      <a:pt x="1726" y="3649"/>
                    </a:cubicBezTo>
                    <a:cubicBezTo>
                      <a:pt x="1730" y="3649"/>
                      <a:pt x="1734" y="3649"/>
                      <a:pt x="1739" y="3649"/>
                    </a:cubicBezTo>
                    <a:cubicBezTo>
                      <a:pt x="1800" y="3645"/>
                      <a:pt x="1857" y="3613"/>
                      <a:pt x="1912" y="3601"/>
                    </a:cubicBezTo>
                    <a:cubicBezTo>
                      <a:pt x="1954" y="3593"/>
                      <a:pt x="1992" y="3579"/>
                      <a:pt x="2029" y="3561"/>
                    </a:cubicBezTo>
                    <a:cubicBezTo>
                      <a:pt x="2105" y="3579"/>
                      <a:pt x="2181" y="3594"/>
                      <a:pt x="2258" y="3595"/>
                    </a:cubicBezTo>
                    <a:cubicBezTo>
                      <a:pt x="2261" y="3596"/>
                      <a:pt x="2265" y="3596"/>
                      <a:pt x="2269" y="3596"/>
                    </a:cubicBezTo>
                    <a:cubicBezTo>
                      <a:pt x="2357" y="3596"/>
                      <a:pt x="2439" y="3564"/>
                      <a:pt x="2522" y="3546"/>
                    </a:cubicBezTo>
                    <a:cubicBezTo>
                      <a:pt x="2618" y="3525"/>
                      <a:pt x="2712" y="3496"/>
                      <a:pt x="2797" y="3448"/>
                    </a:cubicBezTo>
                    <a:cubicBezTo>
                      <a:pt x="2881" y="3396"/>
                      <a:pt x="2946" y="3319"/>
                      <a:pt x="3013" y="3256"/>
                    </a:cubicBezTo>
                    <a:cubicBezTo>
                      <a:pt x="3070" y="3203"/>
                      <a:pt x="3117" y="3147"/>
                      <a:pt x="3159" y="3085"/>
                    </a:cubicBezTo>
                    <a:cubicBezTo>
                      <a:pt x="3205" y="3055"/>
                      <a:pt x="3247" y="3016"/>
                      <a:pt x="3289" y="2980"/>
                    </a:cubicBezTo>
                    <a:cubicBezTo>
                      <a:pt x="3334" y="2939"/>
                      <a:pt x="3349" y="2873"/>
                      <a:pt x="3386" y="2828"/>
                    </a:cubicBezTo>
                    <a:cubicBezTo>
                      <a:pt x="3426" y="2782"/>
                      <a:pt x="3483" y="2745"/>
                      <a:pt x="3516" y="2691"/>
                    </a:cubicBezTo>
                    <a:cubicBezTo>
                      <a:pt x="3549" y="2638"/>
                      <a:pt x="3568" y="2580"/>
                      <a:pt x="3593" y="2522"/>
                    </a:cubicBezTo>
                    <a:cubicBezTo>
                      <a:pt x="3616" y="2466"/>
                      <a:pt x="3655" y="2411"/>
                      <a:pt x="3668" y="2349"/>
                    </a:cubicBezTo>
                    <a:cubicBezTo>
                      <a:pt x="3685" y="2287"/>
                      <a:pt x="3678" y="2223"/>
                      <a:pt x="3682" y="2161"/>
                    </a:cubicBezTo>
                    <a:cubicBezTo>
                      <a:pt x="3689" y="2100"/>
                      <a:pt x="3678" y="2038"/>
                      <a:pt x="3678" y="1976"/>
                    </a:cubicBezTo>
                    <a:cubicBezTo>
                      <a:pt x="3675" y="1914"/>
                      <a:pt x="3708" y="1848"/>
                      <a:pt x="3699" y="1784"/>
                    </a:cubicBezTo>
                    <a:cubicBezTo>
                      <a:pt x="3692" y="1743"/>
                      <a:pt x="3668" y="1707"/>
                      <a:pt x="3646" y="1672"/>
                    </a:cubicBezTo>
                    <a:cubicBezTo>
                      <a:pt x="3630" y="1628"/>
                      <a:pt x="3609" y="1585"/>
                      <a:pt x="3596" y="1544"/>
                    </a:cubicBezTo>
                    <a:cubicBezTo>
                      <a:pt x="3582" y="1504"/>
                      <a:pt x="3564" y="1467"/>
                      <a:pt x="3545" y="1431"/>
                    </a:cubicBezTo>
                    <a:cubicBezTo>
                      <a:pt x="3540" y="1398"/>
                      <a:pt x="3536" y="1363"/>
                      <a:pt x="3529" y="1330"/>
                    </a:cubicBezTo>
                    <a:cubicBezTo>
                      <a:pt x="3494" y="1153"/>
                      <a:pt x="3404" y="990"/>
                      <a:pt x="3311" y="839"/>
                    </a:cubicBezTo>
                    <a:cubicBezTo>
                      <a:pt x="3220" y="685"/>
                      <a:pt x="3114" y="538"/>
                      <a:pt x="2973" y="421"/>
                    </a:cubicBezTo>
                    <a:cubicBezTo>
                      <a:pt x="2836" y="304"/>
                      <a:pt x="2683" y="199"/>
                      <a:pt x="2511" y="132"/>
                    </a:cubicBezTo>
                    <a:cubicBezTo>
                      <a:pt x="2345" y="67"/>
                      <a:pt x="2165" y="50"/>
                      <a:pt x="1985" y="50"/>
                    </a:cubicBezTo>
                    <a:cubicBezTo>
                      <a:pt x="1977" y="50"/>
                      <a:pt x="1969" y="50"/>
                      <a:pt x="1962" y="50"/>
                    </a:cubicBezTo>
                    <a:cubicBezTo>
                      <a:pt x="1793" y="52"/>
                      <a:pt x="1608" y="90"/>
                      <a:pt x="1450" y="188"/>
                    </a:cubicBezTo>
                    <a:cubicBezTo>
                      <a:pt x="1444" y="176"/>
                      <a:pt x="1438" y="171"/>
                      <a:pt x="1431" y="167"/>
                    </a:cubicBezTo>
                    <a:cubicBezTo>
                      <a:pt x="1480" y="140"/>
                      <a:pt x="1533" y="112"/>
                      <a:pt x="1586" y="86"/>
                    </a:cubicBezTo>
                    <a:cubicBezTo>
                      <a:pt x="1631" y="64"/>
                      <a:pt x="1685" y="36"/>
                      <a:pt x="1738" y="36"/>
                    </a:cubicBezTo>
                    <a:cubicBezTo>
                      <a:pt x="1754" y="36"/>
                      <a:pt x="1768" y="38"/>
                      <a:pt x="1783" y="43"/>
                    </a:cubicBezTo>
                    <a:cubicBezTo>
                      <a:pt x="1783" y="44"/>
                      <a:pt x="1783" y="44"/>
                      <a:pt x="1783" y="44"/>
                    </a:cubicBezTo>
                    <a:cubicBezTo>
                      <a:pt x="1787" y="44"/>
                      <a:pt x="1787" y="21"/>
                      <a:pt x="1783" y="20"/>
                    </a:cubicBezTo>
                    <a:cubicBezTo>
                      <a:pt x="1761" y="6"/>
                      <a:pt x="1739" y="1"/>
                      <a:pt x="1718"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29"/>
              <p:cNvSpPr/>
              <p:nvPr/>
            </p:nvSpPr>
            <p:spPr>
              <a:xfrm>
                <a:off x="702025" y="4371250"/>
                <a:ext cx="2150" cy="875"/>
              </a:xfrm>
              <a:custGeom>
                <a:rect b="b" l="l" r="r" t="t"/>
                <a:pathLst>
                  <a:path extrusionOk="0" h="35" w="86">
                    <a:moveTo>
                      <a:pt x="86" y="0"/>
                    </a:moveTo>
                    <a:lnTo>
                      <a:pt x="0" y="1"/>
                    </a:lnTo>
                    <a:cubicBezTo>
                      <a:pt x="2" y="14"/>
                      <a:pt x="6" y="25"/>
                      <a:pt x="9" y="34"/>
                    </a:cubicBezTo>
                    <a:cubicBezTo>
                      <a:pt x="29" y="21"/>
                      <a:pt x="51" y="11"/>
                      <a:pt x="68" y="4"/>
                    </a:cubicBezTo>
                    <a:cubicBezTo>
                      <a:pt x="72" y="1"/>
                      <a:pt x="79" y="1"/>
                      <a:pt x="86"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29"/>
              <p:cNvSpPr/>
              <p:nvPr/>
            </p:nvSpPr>
            <p:spPr>
              <a:xfrm>
                <a:off x="705450" y="4372225"/>
                <a:ext cx="1125" cy="200"/>
              </a:xfrm>
              <a:custGeom>
                <a:rect b="b" l="l" r="r" t="t"/>
                <a:pathLst>
                  <a:path extrusionOk="0" h="8" w="45">
                    <a:moveTo>
                      <a:pt x="18" y="0"/>
                    </a:moveTo>
                    <a:cubicBezTo>
                      <a:pt x="10" y="0"/>
                      <a:pt x="3" y="2"/>
                      <a:pt x="1" y="8"/>
                    </a:cubicBezTo>
                    <a:lnTo>
                      <a:pt x="45" y="8"/>
                    </a:lnTo>
                    <a:cubicBezTo>
                      <a:pt x="39" y="3"/>
                      <a:pt x="28" y="0"/>
                      <a:pt x="18"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29"/>
              <p:cNvSpPr/>
              <p:nvPr/>
            </p:nvSpPr>
            <p:spPr>
              <a:xfrm>
                <a:off x="652850" y="4321625"/>
                <a:ext cx="92450" cy="92425"/>
              </a:xfrm>
              <a:custGeom>
                <a:rect b="b" l="l" r="r" t="t"/>
                <a:pathLst>
                  <a:path extrusionOk="0" h="3697" w="3698">
                    <a:moveTo>
                      <a:pt x="1907" y="125"/>
                    </a:moveTo>
                    <a:cubicBezTo>
                      <a:pt x="1941" y="125"/>
                      <a:pt x="1976" y="129"/>
                      <a:pt x="2010" y="134"/>
                    </a:cubicBezTo>
                    <a:cubicBezTo>
                      <a:pt x="2025" y="138"/>
                      <a:pt x="2039" y="146"/>
                      <a:pt x="2051" y="156"/>
                    </a:cubicBezTo>
                    <a:cubicBezTo>
                      <a:pt x="2021" y="164"/>
                      <a:pt x="1989" y="174"/>
                      <a:pt x="1960" y="181"/>
                    </a:cubicBezTo>
                    <a:cubicBezTo>
                      <a:pt x="1933" y="185"/>
                      <a:pt x="1905" y="196"/>
                      <a:pt x="1879" y="206"/>
                    </a:cubicBezTo>
                    <a:cubicBezTo>
                      <a:pt x="1828" y="184"/>
                      <a:pt x="1776" y="162"/>
                      <a:pt x="1720" y="148"/>
                    </a:cubicBezTo>
                    <a:cubicBezTo>
                      <a:pt x="1722" y="148"/>
                      <a:pt x="1722" y="146"/>
                      <a:pt x="1725" y="146"/>
                    </a:cubicBezTo>
                    <a:cubicBezTo>
                      <a:pt x="1770" y="141"/>
                      <a:pt x="1817" y="129"/>
                      <a:pt x="1865" y="127"/>
                    </a:cubicBezTo>
                    <a:cubicBezTo>
                      <a:pt x="1879" y="126"/>
                      <a:pt x="1893" y="125"/>
                      <a:pt x="1907" y="125"/>
                    </a:cubicBezTo>
                    <a:close/>
                    <a:moveTo>
                      <a:pt x="1428" y="265"/>
                    </a:moveTo>
                    <a:cubicBezTo>
                      <a:pt x="1461" y="265"/>
                      <a:pt x="1495" y="267"/>
                      <a:pt x="1528" y="273"/>
                    </a:cubicBezTo>
                    <a:cubicBezTo>
                      <a:pt x="1541" y="276"/>
                      <a:pt x="1553" y="279"/>
                      <a:pt x="1563" y="280"/>
                    </a:cubicBezTo>
                    <a:cubicBezTo>
                      <a:pt x="1491" y="306"/>
                      <a:pt x="1422" y="339"/>
                      <a:pt x="1355" y="376"/>
                    </a:cubicBezTo>
                    <a:cubicBezTo>
                      <a:pt x="1330" y="370"/>
                      <a:pt x="1305" y="364"/>
                      <a:pt x="1279" y="364"/>
                    </a:cubicBezTo>
                    <a:cubicBezTo>
                      <a:pt x="1273" y="364"/>
                      <a:pt x="1266" y="364"/>
                      <a:pt x="1260" y="365"/>
                    </a:cubicBezTo>
                    <a:cubicBezTo>
                      <a:pt x="1198" y="373"/>
                      <a:pt x="1140" y="393"/>
                      <a:pt x="1078" y="407"/>
                    </a:cubicBezTo>
                    <a:cubicBezTo>
                      <a:pt x="1016" y="418"/>
                      <a:pt x="956" y="438"/>
                      <a:pt x="895" y="459"/>
                    </a:cubicBezTo>
                    <a:cubicBezTo>
                      <a:pt x="833" y="478"/>
                      <a:pt x="789" y="530"/>
                      <a:pt x="731" y="558"/>
                    </a:cubicBezTo>
                    <a:cubicBezTo>
                      <a:pt x="694" y="574"/>
                      <a:pt x="641" y="574"/>
                      <a:pt x="594" y="585"/>
                    </a:cubicBezTo>
                    <a:cubicBezTo>
                      <a:pt x="608" y="569"/>
                      <a:pt x="619" y="555"/>
                      <a:pt x="634" y="544"/>
                    </a:cubicBezTo>
                    <a:cubicBezTo>
                      <a:pt x="693" y="489"/>
                      <a:pt x="755" y="438"/>
                      <a:pt x="820" y="390"/>
                    </a:cubicBezTo>
                    <a:cubicBezTo>
                      <a:pt x="887" y="345"/>
                      <a:pt x="959" y="306"/>
                      <a:pt x="1037" y="280"/>
                    </a:cubicBezTo>
                    <a:cubicBezTo>
                      <a:pt x="1065" y="270"/>
                      <a:pt x="1094" y="267"/>
                      <a:pt x="1124" y="267"/>
                    </a:cubicBezTo>
                    <a:cubicBezTo>
                      <a:pt x="1169" y="267"/>
                      <a:pt x="1216" y="274"/>
                      <a:pt x="1259" y="274"/>
                    </a:cubicBezTo>
                    <a:cubicBezTo>
                      <a:pt x="1269" y="274"/>
                      <a:pt x="1278" y="274"/>
                      <a:pt x="1287" y="273"/>
                    </a:cubicBezTo>
                    <a:cubicBezTo>
                      <a:pt x="1334" y="269"/>
                      <a:pt x="1381" y="265"/>
                      <a:pt x="1428" y="265"/>
                    </a:cubicBezTo>
                    <a:close/>
                    <a:moveTo>
                      <a:pt x="1127" y="861"/>
                    </a:moveTo>
                    <a:cubicBezTo>
                      <a:pt x="1116" y="878"/>
                      <a:pt x="1105" y="892"/>
                      <a:pt x="1095" y="906"/>
                    </a:cubicBezTo>
                    <a:cubicBezTo>
                      <a:pt x="1082" y="903"/>
                      <a:pt x="1071" y="903"/>
                      <a:pt x="1060" y="899"/>
                    </a:cubicBezTo>
                    <a:cubicBezTo>
                      <a:pt x="1082" y="886"/>
                      <a:pt x="1103" y="871"/>
                      <a:pt x="1127" y="861"/>
                    </a:cubicBezTo>
                    <a:close/>
                    <a:moveTo>
                      <a:pt x="3309" y="909"/>
                    </a:moveTo>
                    <a:lnTo>
                      <a:pt x="3319" y="913"/>
                    </a:lnTo>
                    <a:cubicBezTo>
                      <a:pt x="3341" y="932"/>
                      <a:pt x="3359" y="954"/>
                      <a:pt x="3374" y="979"/>
                    </a:cubicBezTo>
                    <a:cubicBezTo>
                      <a:pt x="3379" y="987"/>
                      <a:pt x="3379" y="1001"/>
                      <a:pt x="3378" y="1015"/>
                    </a:cubicBezTo>
                    <a:cubicBezTo>
                      <a:pt x="3356" y="980"/>
                      <a:pt x="3331" y="943"/>
                      <a:pt x="3309" y="909"/>
                    </a:cubicBezTo>
                    <a:close/>
                    <a:moveTo>
                      <a:pt x="2258" y="967"/>
                    </a:moveTo>
                    <a:lnTo>
                      <a:pt x="2258" y="967"/>
                    </a:lnTo>
                    <a:cubicBezTo>
                      <a:pt x="2293" y="968"/>
                      <a:pt x="2332" y="972"/>
                      <a:pt x="2369" y="979"/>
                    </a:cubicBezTo>
                    <a:cubicBezTo>
                      <a:pt x="2383" y="1000"/>
                      <a:pt x="2397" y="1020"/>
                      <a:pt x="2408" y="1042"/>
                    </a:cubicBezTo>
                    <a:cubicBezTo>
                      <a:pt x="2416" y="1062"/>
                      <a:pt x="2423" y="1081"/>
                      <a:pt x="2431" y="1099"/>
                    </a:cubicBezTo>
                    <a:cubicBezTo>
                      <a:pt x="2434" y="1103"/>
                      <a:pt x="2435" y="1108"/>
                      <a:pt x="2437" y="1111"/>
                    </a:cubicBezTo>
                    <a:cubicBezTo>
                      <a:pt x="2435" y="1110"/>
                      <a:pt x="2434" y="1108"/>
                      <a:pt x="2434" y="1106"/>
                    </a:cubicBezTo>
                    <a:cubicBezTo>
                      <a:pt x="2383" y="1053"/>
                      <a:pt x="2324" y="1005"/>
                      <a:pt x="2258" y="967"/>
                    </a:cubicBezTo>
                    <a:close/>
                    <a:moveTo>
                      <a:pt x="1870" y="1129"/>
                    </a:moveTo>
                    <a:cubicBezTo>
                      <a:pt x="1905" y="1129"/>
                      <a:pt x="1938" y="1132"/>
                      <a:pt x="1970" y="1137"/>
                    </a:cubicBezTo>
                    <a:cubicBezTo>
                      <a:pt x="2002" y="1140"/>
                      <a:pt x="2032" y="1147"/>
                      <a:pt x="2064" y="1158"/>
                    </a:cubicBezTo>
                    <a:cubicBezTo>
                      <a:pt x="2022" y="1157"/>
                      <a:pt x="1980" y="1154"/>
                      <a:pt x="1938" y="1154"/>
                    </a:cubicBezTo>
                    <a:cubicBezTo>
                      <a:pt x="1907" y="1154"/>
                      <a:pt x="1875" y="1153"/>
                      <a:pt x="1843" y="1153"/>
                    </a:cubicBezTo>
                    <a:cubicBezTo>
                      <a:pt x="1779" y="1153"/>
                      <a:pt x="1712" y="1156"/>
                      <a:pt x="1645" y="1174"/>
                    </a:cubicBezTo>
                    <a:cubicBezTo>
                      <a:pt x="1601" y="1187"/>
                      <a:pt x="1556" y="1209"/>
                      <a:pt x="1515" y="1234"/>
                    </a:cubicBezTo>
                    <a:cubicBezTo>
                      <a:pt x="1625" y="1162"/>
                      <a:pt x="1754" y="1129"/>
                      <a:pt x="1870" y="1129"/>
                    </a:cubicBezTo>
                    <a:close/>
                    <a:moveTo>
                      <a:pt x="1611" y="806"/>
                    </a:moveTo>
                    <a:lnTo>
                      <a:pt x="1611" y="806"/>
                    </a:lnTo>
                    <a:cubicBezTo>
                      <a:pt x="1587" y="817"/>
                      <a:pt x="1563" y="829"/>
                      <a:pt x="1542" y="843"/>
                    </a:cubicBezTo>
                    <a:cubicBezTo>
                      <a:pt x="1437" y="909"/>
                      <a:pt x="1358" y="1002"/>
                      <a:pt x="1294" y="1103"/>
                    </a:cubicBezTo>
                    <a:cubicBezTo>
                      <a:pt x="1241" y="1146"/>
                      <a:pt x="1192" y="1192"/>
                      <a:pt x="1148" y="1246"/>
                    </a:cubicBezTo>
                    <a:cubicBezTo>
                      <a:pt x="1253" y="1096"/>
                      <a:pt x="1358" y="932"/>
                      <a:pt x="1521" y="844"/>
                    </a:cubicBezTo>
                    <a:cubicBezTo>
                      <a:pt x="1549" y="829"/>
                      <a:pt x="1581" y="817"/>
                      <a:pt x="1611" y="806"/>
                    </a:cubicBezTo>
                    <a:close/>
                    <a:moveTo>
                      <a:pt x="1046" y="927"/>
                    </a:moveTo>
                    <a:cubicBezTo>
                      <a:pt x="1057" y="927"/>
                      <a:pt x="1069" y="928"/>
                      <a:pt x="1080" y="931"/>
                    </a:cubicBezTo>
                    <a:cubicBezTo>
                      <a:pt x="957" y="1053"/>
                      <a:pt x="862" y="1201"/>
                      <a:pt x="778" y="1346"/>
                    </a:cubicBezTo>
                    <a:cubicBezTo>
                      <a:pt x="766" y="1367"/>
                      <a:pt x="755" y="1388"/>
                      <a:pt x="744" y="1411"/>
                    </a:cubicBezTo>
                    <a:lnTo>
                      <a:pt x="738" y="1364"/>
                    </a:lnTo>
                    <a:cubicBezTo>
                      <a:pt x="800" y="1235"/>
                      <a:pt x="875" y="1113"/>
                      <a:pt x="952" y="996"/>
                    </a:cubicBezTo>
                    <a:cubicBezTo>
                      <a:pt x="964" y="979"/>
                      <a:pt x="978" y="961"/>
                      <a:pt x="990" y="945"/>
                    </a:cubicBezTo>
                    <a:cubicBezTo>
                      <a:pt x="997" y="939"/>
                      <a:pt x="1005" y="936"/>
                      <a:pt x="1012" y="931"/>
                    </a:cubicBezTo>
                    <a:cubicBezTo>
                      <a:pt x="1023" y="928"/>
                      <a:pt x="1035" y="927"/>
                      <a:pt x="1046" y="927"/>
                    </a:cubicBezTo>
                    <a:close/>
                    <a:moveTo>
                      <a:pt x="1060" y="1362"/>
                    </a:moveTo>
                    <a:cubicBezTo>
                      <a:pt x="1026" y="1414"/>
                      <a:pt x="996" y="1469"/>
                      <a:pt x="971" y="1525"/>
                    </a:cubicBezTo>
                    <a:cubicBezTo>
                      <a:pt x="963" y="1545"/>
                      <a:pt x="956" y="1565"/>
                      <a:pt x="949" y="1586"/>
                    </a:cubicBezTo>
                    <a:cubicBezTo>
                      <a:pt x="949" y="1565"/>
                      <a:pt x="948" y="1545"/>
                      <a:pt x="949" y="1525"/>
                    </a:cubicBezTo>
                    <a:cubicBezTo>
                      <a:pt x="983" y="1469"/>
                      <a:pt x="1020" y="1415"/>
                      <a:pt x="1060" y="1362"/>
                    </a:cubicBezTo>
                    <a:close/>
                    <a:moveTo>
                      <a:pt x="714" y="1428"/>
                    </a:moveTo>
                    <a:cubicBezTo>
                      <a:pt x="715" y="1439"/>
                      <a:pt x="716" y="1447"/>
                      <a:pt x="718" y="1457"/>
                    </a:cubicBezTo>
                    <a:cubicBezTo>
                      <a:pt x="694" y="1499"/>
                      <a:pt x="670" y="1543"/>
                      <a:pt x="649" y="1587"/>
                    </a:cubicBezTo>
                    <a:cubicBezTo>
                      <a:pt x="668" y="1532"/>
                      <a:pt x="689" y="1480"/>
                      <a:pt x="714" y="1428"/>
                    </a:cubicBezTo>
                    <a:close/>
                    <a:moveTo>
                      <a:pt x="902" y="1608"/>
                    </a:moveTo>
                    <a:cubicBezTo>
                      <a:pt x="903" y="1633"/>
                      <a:pt x="908" y="1656"/>
                      <a:pt x="910" y="1682"/>
                    </a:cubicBezTo>
                    <a:cubicBezTo>
                      <a:pt x="901" y="1710"/>
                      <a:pt x="892" y="1736"/>
                      <a:pt x="883" y="1763"/>
                    </a:cubicBezTo>
                    <a:cubicBezTo>
                      <a:pt x="875" y="1750"/>
                      <a:pt x="866" y="1736"/>
                      <a:pt x="858" y="1721"/>
                    </a:cubicBezTo>
                    <a:cubicBezTo>
                      <a:pt x="865" y="1702"/>
                      <a:pt x="866" y="1682"/>
                      <a:pt x="875" y="1663"/>
                    </a:cubicBezTo>
                    <a:cubicBezTo>
                      <a:pt x="883" y="1645"/>
                      <a:pt x="894" y="1626"/>
                      <a:pt x="902" y="1608"/>
                    </a:cubicBezTo>
                    <a:close/>
                    <a:moveTo>
                      <a:pt x="2068" y="1486"/>
                    </a:moveTo>
                    <a:cubicBezTo>
                      <a:pt x="2144" y="1486"/>
                      <a:pt x="2223" y="1515"/>
                      <a:pt x="2292" y="1552"/>
                    </a:cubicBezTo>
                    <a:cubicBezTo>
                      <a:pt x="2360" y="1586"/>
                      <a:pt x="2410" y="1642"/>
                      <a:pt x="2450" y="1702"/>
                    </a:cubicBezTo>
                    <a:cubicBezTo>
                      <a:pt x="2452" y="1717"/>
                      <a:pt x="2449" y="1732"/>
                      <a:pt x="2449" y="1750"/>
                    </a:cubicBezTo>
                    <a:cubicBezTo>
                      <a:pt x="2437" y="1743"/>
                      <a:pt x="2423" y="1735"/>
                      <a:pt x="2413" y="1725"/>
                    </a:cubicBezTo>
                    <a:cubicBezTo>
                      <a:pt x="2372" y="1695"/>
                      <a:pt x="2328" y="1653"/>
                      <a:pt x="2271" y="1635"/>
                    </a:cubicBezTo>
                    <a:cubicBezTo>
                      <a:pt x="2235" y="1625"/>
                      <a:pt x="2188" y="1615"/>
                      <a:pt x="2140" y="1615"/>
                    </a:cubicBezTo>
                    <a:cubicBezTo>
                      <a:pt x="2117" y="1615"/>
                      <a:pt x="2094" y="1617"/>
                      <a:pt x="2072" y="1623"/>
                    </a:cubicBezTo>
                    <a:cubicBezTo>
                      <a:pt x="2033" y="1633"/>
                      <a:pt x="2002" y="1655"/>
                      <a:pt x="1974" y="1681"/>
                    </a:cubicBezTo>
                    <a:cubicBezTo>
                      <a:pt x="1952" y="1703"/>
                      <a:pt x="1933" y="1726"/>
                      <a:pt x="1914" y="1751"/>
                    </a:cubicBezTo>
                    <a:cubicBezTo>
                      <a:pt x="1909" y="1757"/>
                      <a:pt x="1907" y="1759"/>
                      <a:pt x="1905" y="1765"/>
                    </a:cubicBezTo>
                    <a:cubicBezTo>
                      <a:pt x="1859" y="1685"/>
                      <a:pt x="1860" y="1594"/>
                      <a:pt x="1892" y="1524"/>
                    </a:cubicBezTo>
                    <a:cubicBezTo>
                      <a:pt x="1936" y="1503"/>
                      <a:pt x="1982" y="1491"/>
                      <a:pt x="2029" y="1488"/>
                    </a:cubicBezTo>
                    <a:cubicBezTo>
                      <a:pt x="2042" y="1486"/>
                      <a:pt x="2055" y="1486"/>
                      <a:pt x="2068" y="1486"/>
                    </a:cubicBezTo>
                    <a:close/>
                    <a:moveTo>
                      <a:pt x="1484" y="1601"/>
                    </a:moveTo>
                    <a:lnTo>
                      <a:pt x="1484" y="1601"/>
                    </a:lnTo>
                    <a:cubicBezTo>
                      <a:pt x="1454" y="1653"/>
                      <a:pt x="1431" y="1710"/>
                      <a:pt x="1411" y="1766"/>
                    </a:cubicBezTo>
                    <a:cubicBezTo>
                      <a:pt x="1388" y="1842"/>
                      <a:pt x="1367" y="1923"/>
                      <a:pt x="1362" y="2007"/>
                    </a:cubicBezTo>
                    <a:cubicBezTo>
                      <a:pt x="1342" y="1966"/>
                      <a:pt x="1326" y="1923"/>
                      <a:pt x="1314" y="1878"/>
                    </a:cubicBezTo>
                    <a:cubicBezTo>
                      <a:pt x="1319" y="1846"/>
                      <a:pt x="1323" y="1814"/>
                      <a:pt x="1337" y="1784"/>
                    </a:cubicBezTo>
                    <a:cubicBezTo>
                      <a:pt x="1370" y="1708"/>
                      <a:pt x="1432" y="1653"/>
                      <a:pt x="1484" y="1601"/>
                    </a:cubicBezTo>
                    <a:close/>
                    <a:moveTo>
                      <a:pt x="1301" y="1958"/>
                    </a:moveTo>
                    <a:cubicBezTo>
                      <a:pt x="1309" y="1991"/>
                      <a:pt x="1322" y="2021"/>
                      <a:pt x="1336" y="2050"/>
                    </a:cubicBezTo>
                    <a:cubicBezTo>
                      <a:pt x="1322" y="2047"/>
                      <a:pt x="1308" y="2046"/>
                      <a:pt x="1294" y="2041"/>
                    </a:cubicBezTo>
                    <a:lnTo>
                      <a:pt x="1294" y="2033"/>
                    </a:lnTo>
                    <a:cubicBezTo>
                      <a:pt x="1296" y="2007"/>
                      <a:pt x="1300" y="1981"/>
                      <a:pt x="1301" y="1958"/>
                    </a:cubicBezTo>
                    <a:close/>
                    <a:moveTo>
                      <a:pt x="2152" y="1779"/>
                    </a:moveTo>
                    <a:cubicBezTo>
                      <a:pt x="2157" y="1779"/>
                      <a:pt x="2162" y="1779"/>
                      <a:pt x="2167" y="1780"/>
                    </a:cubicBezTo>
                    <a:cubicBezTo>
                      <a:pt x="2205" y="1787"/>
                      <a:pt x="2243" y="1798"/>
                      <a:pt x="2271" y="1820"/>
                    </a:cubicBezTo>
                    <a:cubicBezTo>
                      <a:pt x="2299" y="1842"/>
                      <a:pt x="2340" y="1842"/>
                      <a:pt x="2361" y="1875"/>
                    </a:cubicBezTo>
                    <a:cubicBezTo>
                      <a:pt x="2380" y="1904"/>
                      <a:pt x="2351" y="1963"/>
                      <a:pt x="2353" y="1985"/>
                    </a:cubicBezTo>
                    <a:cubicBezTo>
                      <a:pt x="2358" y="2007"/>
                      <a:pt x="2361" y="2028"/>
                      <a:pt x="2358" y="2047"/>
                    </a:cubicBezTo>
                    <a:cubicBezTo>
                      <a:pt x="2353" y="2065"/>
                      <a:pt x="2382" y="2081"/>
                      <a:pt x="2372" y="2101"/>
                    </a:cubicBezTo>
                    <a:cubicBezTo>
                      <a:pt x="2360" y="2117"/>
                      <a:pt x="2325" y="2120"/>
                      <a:pt x="2311" y="2128"/>
                    </a:cubicBezTo>
                    <a:cubicBezTo>
                      <a:pt x="2299" y="2136"/>
                      <a:pt x="2289" y="2152"/>
                      <a:pt x="2271" y="2157"/>
                    </a:cubicBezTo>
                    <a:cubicBezTo>
                      <a:pt x="2268" y="2158"/>
                      <a:pt x="2265" y="2158"/>
                      <a:pt x="2262" y="2158"/>
                    </a:cubicBezTo>
                    <a:cubicBezTo>
                      <a:pt x="2247" y="2158"/>
                      <a:pt x="2230" y="2150"/>
                      <a:pt x="2222" y="2149"/>
                    </a:cubicBezTo>
                    <a:cubicBezTo>
                      <a:pt x="2212" y="2149"/>
                      <a:pt x="2204" y="2163"/>
                      <a:pt x="2195" y="2163"/>
                    </a:cubicBezTo>
                    <a:cubicBezTo>
                      <a:pt x="2194" y="2163"/>
                      <a:pt x="2194" y="2163"/>
                      <a:pt x="2193" y="2163"/>
                    </a:cubicBezTo>
                    <a:cubicBezTo>
                      <a:pt x="2192" y="2162"/>
                      <a:pt x="2191" y="2162"/>
                      <a:pt x="2190" y="2162"/>
                    </a:cubicBezTo>
                    <a:cubicBezTo>
                      <a:pt x="2184" y="2162"/>
                      <a:pt x="2179" y="2165"/>
                      <a:pt x="2174" y="2165"/>
                    </a:cubicBezTo>
                    <a:cubicBezTo>
                      <a:pt x="2171" y="2165"/>
                      <a:pt x="2169" y="2164"/>
                      <a:pt x="2167" y="2163"/>
                    </a:cubicBezTo>
                    <a:cubicBezTo>
                      <a:pt x="2159" y="2156"/>
                      <a:pt x="2181" y="2123"/>
                      <a:pt x="2176" y="2117"/>
                    </a:cubicBezTo>
                    <a:cubicBezTo>
                      <a:pt x="2172" y="2113"/>
                      <a:pt x="2117" y="2113"/>
                      <a:pt x="2106" y="2090"/>
                    </a:cubicBezTo>
                    <a:cubicBezTo>
                      <a:pt x="2097" y="2072"/>
                      <a:pt x="2099" y="2048"/>
                      <a:pt x="2106" y="2033"/>
                    </a:cubicBezTo>
                    <a:lnTo>
                      <a:pt x="2106" y="2033"/>
                    </a:lnTo>
                    <a:lnTo>
                      <a:pt x="1988" y="2037"/>
                    </a:lnTo>
                    <a:cubicBezTo>
                      <a:pt x="1984" y="2033"/>
                      <a:pt x="1981" y="2032"/>
                      <a:pt x="1977" y="2026"/>
                    </a:cubicBezTo>
                    <a:cubicBezTo>
                      <a:pt x="1977" y="2025"/>
                      <a:pt x="1976" y="2024"/>
                      <a:pt x="1976" y="2021"/>
                    </a:cubicBezTo>
                    <a:cubicBezTo>
                      <a:pt x="1969" y="2026"/>
                      <a:pt x="1960" y="2032"/>
                      <a:pt x="1955" y="2037"/>
                    </a:cubicBezTo>
                    <a:lnTo>
                      <a:pt x="1943" y="2037"/>
                    </a:lnTo>
                    <a:cubicBezTo>
                      <a:pt x="1927" y="1997"/>
                      <a:pt x="1922" y="1944"/>
                      <a:pt x="1934" y="1897"/>
                    </a:cubicBezTo>
                    <a:cubicBezTo>
                      <a:pt x="1949" y="1845"/>
                      <a:pt x="2017" y="1831"/>
                      <a:pt x="2050" y="1812"/>
                    </a:cubicBezTo>
                    <a:lnTo>
                      <a:pt x="2062" y="1805"/>
                    </a:lnTo>
                    <a:cubicBezTo>
                      <a:pt x="2089" y="1789"/>
                      <a:pt x="2121" y="1779"/>
                      <a:pt x="2152" y="1779"/>
                    </a:cubicBezTo>
                    <a:close/>
                    <a:moveTo>
                      <a:pt x="3050" y="1558"/>
                    </a:moveTo>
                    <a:cubicBezTo>
                      <a:pt x="3057" y="1669"/>
                      <a:pt x="3030" y="1791"/>
                      <a:pt x="3001" y="1918"/>
                    </a:cubicBezTo>
                    <a:cubicBezTo>
                      <a:pt x="2980" y="2013"/>
                      <a:pt x="2951" y="2102"/>
                      <a:pt x="2917" y="2189"/>
                    </a:cubicBezTo>
                    <a:cubicBezTo>
                      <a:pt x="2951" y="2065"/>
                      <a:pt x="2966" y="1937"/>
                      <a:pt x="2965" y="1812"/>
                    </a:cubicBezTo>
                    <a:cubicBezTo>
                      <a:pt x="2965" y="1784"/>
                      <a:pt x="2960" y="1758"/>
                      <a:pt x="2958" y="1730"/>
                    </a:cubicBezTo>
                    <a:cubicBezTo>
                      <a:pt x="2958" y="1729"/>
                      <a:pt x="2960" y="1729"/>
                      <a:pt x="2960" y="1729"/>
                    </a:cubicBezTo>
                    <a:cubicBezTo>
                      <a:pt x="2980" y="1688"/>
                      <a:pt x="3027" y="1646"/>
                      <a:pt x="3043" y="1604"/>
                    </a:cubicBezTo>
                    <a:cubicBezTo>
                      <a:pt x="3050" y="1587"/>
                      <a:pt x="3050" y="1574"/>
                      <a:pt x="3050" y="1558"/>
                    </a:cubicBezTo>
                    <a:close/>
                    <a:moveTo>
                      <a:pt x="839" y="1784"/>
                    </a:moveTo>
                    <a:cubicBezTo>
                      <a:pt x="847" y="1798"/>
                      <a:pt x="855" y="1813"/>
                      <a:pt x="865" y="1828"/>
                    </a:cubicBezTo>
                    <a:cubicBezTo>
                      <a:pt x="826" y="1964"/>
                      <a:pt x="803" y="2103"/>
                      <a:pt x="800" y="2248"/>
                    </a:cubicBezTo>
                    <a:cubicBezTo>
                      <a:pt x="791" y="2207"/>
                      <a:pt x="782" y="2164"/>
                      <a:pt x="782" y="2116"/>
                    </a:cubicBezTo>
                    <a:cubicBezTo>
                      <a:pt x="784" y="2008"/>
                      <a:pt x="806" y="1896"/>
                      <a:pt x="839" y="1784"/>
                    </a:cubicBezTo>
                    <a:close/>
                    <a:moveTo>
                      <a:pt x="1102" y="2256"/>
                    </a:moveTo>
                    <a:cubicBezTo>
                      <a:pt x="1103" y="2270"/>
                      <a:pt x="1107" y="2285"/>
                      <a:pt x="1109" y="2297"/>
                    </a:cubicBezTo>
                    <a:cubicBezTo>
                      <a:pt x="1110" y="2311"/>
                      <a:pt x="1115" y="2328"/>
                      <a:pt x="1117" y="2341"/>
                    </a:cubicBezTo>
                    <a:cubicBezTo>
                      <a:pt x="1114" y="2343"/>
                      <a:pt x="1110" y="2343"/>
                      <a:pt x="1107" y="2344"/>
                    </a:cubicBezTo>
                    <a:cubicBezTo>
                      <a:pt x="1103" y="2315"/>
                      <a:pt x="1103" y="2286"/>
                      <a:pt x="1102" y="2256"/>
                    </a:cubicBezTo>
                    <a:close/>
                    <a:moveTo>
                      <a:pt x="1685" y="2110"/>
                    </a:moveTo>
                    <a:cubicBezTo>
                      <a:pt x="1707" y="2185"/>
                      <a:pt x="1743" y="2253"/>
                      <a:pt x="1791" y="2308"/>
                    </a:cubicBezTo>
                    <a:cubicBezTo>
                      <a:pt x="1809" y="2330"/>
                      <a:pt x="1831" y="2351"/>
                      <a:pt x="1856" y="2370"/>
                    </a:cubicBezTo>
                    <a:cubicBezTo>
                      <a:pt x="1856" y="2377"/>
                      <a:pt x="1857" y="2383"/>
                      <a:pt x="1859" y="2388"/>
                    </a:cubicBezTo>
                    <a:cubicBezTo>
                      <a:pt x="1856" y="2386"/>
                      <a:pt x="1850" y="2386"/>
                      <a:pt x="1846" y="2384"/>
                    </a:cubicBezTo>
                    <a:cubicBezTo>
                      <a:pt x="1843" y="2383"/>
                      <a:pt x="1839" y="2380"/>
                      <a:pt x="1837" y="2377"/>
                    </a:cubicBezTo>
                    <a:cubicBezTo>
                      <a:pt x="1754" y="2325"/>
                      <a:pt x="1715" y="2241"/>
                      <a:pt x="1688" y="2156"/>
                    </a:cubicBezTo>
                    <a:cubicBezTo>
                      <a:pt x="1684" y="2142"/>
                      <a:pt x="1678" y="2125"/>
                      <a:pt x="1673" y="2110"/>
                    </a:cubicBezTo>
                    <a:close/>
                    <a:moveTo>
                      <a:pt x="1810" y="1572"/>
                    </a:moveTo>
                    <a:lnTo>
                      <a:pt x="1810" y="1572"/>
                    </a:lnTo>
                    <a:cubicBezTo>
                      <a:pt x="1797" y="1653"/>
                      <a:pt x="1810" y="1743"/>
                      <a:pt x="1872" y="1817"/>
                    </a:cubicBezTo>
                    <a:cubicBezTo>
                      <a:pt x="1852" y="1861"/>
                      <a:pt x="1842" y="1909"/>
                      <a:pt x="1846" y="1958"/>
                    </a:cubicBezTo>
                    <a:cubicBezTo>
                      <a:pt x="1853" y="2018"/>
                      <a:pt x="1890" y="2061"/>
                      <a:pt x="1921" y="2097"/>
                    </a:cubicBezTo>
                    <a:cubicBezTo>
                      <a:pt x="1918" y="2127"/>
                      <a:pt x="1925" y="2156"/>
                      <a:pt x="1927" y="2186"/>
                    </a:cubicBezTo>
                    <a:cubicBezTo>
                      <a:pt x="1933" y="2233"/>
                      <a:pt x="1967" y="2266"/>
                      <a:pt x="1995" y="2303"/>
                    </a:cubicBezTo>
                    <a:cubicBezTo>
                      <a:pt x="2015" y="2333"/>
                      <a:pt x="2037" y="2370"/>
                      <a:pt x="2072" y="2397"/>
                    </a:cubicBezTo>
                    <a:cubicBezTo>
                      <a:pt x="2071" y="2397"/>
                      <a:pt x="2068" y="2397"/>
                      <a:pt x="2066" y="2398"/>
                    </a:cubicBezTo>
                    <a:cubicBezTo>
                      <a:pt x="1993" y="2383"/>
                      <a:pt x="1926" y="2351"/>
                      <a:pt x="1878" y="2310"/>
                    </a:cubicBezTo>
                    <a:cubicBezTo>
                      <a:pt x="1860" y="2234"/>
                      <a:pt x="1849" y="2149"/>
                      <a:pt x="1878" y="2074"/>
                    </a:cubicBezTo>
                    <a:cubicBezTo>
                      <a:pt x="1879" y="2072"/>
                      <a:pt x="1865" y="2068"/>
                      <a:pt x="1857" y="2068"/>
                    </a:cubicBezTo>
                    <a:cubicBezTo>
                      <a:pt x="1855" y="2068"/>
                      <a:pt x="1854" y="2068"/>
                      <a:pt x="1853" y="2069"/>
                    </a:cubicBezTo>
                    <a:cubicBezTo>
                      <a:pt x="1816" y="2127"/>
                      <a:pt x="1817" y="2186"/>
                      <a:pt x="1824" y="2248"/>
                    </a:cubicBezTo>
                    <a:cubicBezTo>
                      <a:pt x="1794" y="2209"/>
                      <a:pt x="1769" y="2165"/>
                      <a:pt x="1753" y="2116"/>
                    </a:cubicBezTo>
                    <a:lnTo>
                      <a:pt x="1753" y="2116"/>
                    </a:lnTo>
                    <a:cubicBezTo>
                      <a:pt x="1775" y="2117"/>
                      <a:pt x="1798" y="2117"/>
                      <a:pt x="1821" y="2123"/>
                    </a:cubicBezTo>
                    <a:cubicBezTo>
                      <a:pt x="1822" y="2123"/>
                      <a:pt x="1822" y="2123"/>
                      <a:pt x="1822" y="2123"/>
                    </a:cubicBezTo>
                    <a:cubicBezTo>
                      <a:pt x="1827" y="2123"/>
                      <a:pt x="1831" y="2101"/>
                      <a:pt x="1824" y="2099"/>
                    </a:cubicBezTo>
                    <a:cubicBezTo>
                      <a:pt x="1797" y="2090"/>
                      <a:pt x="1768" y="2086"/>
                      <a:pt x="1740" y="2080"/>
                    </a:cubicBezTo>
                    <a:cubicBezTo>
                      <a:pt x="1713" y="1973"/>
                      <a:pt x="1715" y="1854"/>
                      <a:pt x="1761" y="1758"/>
                    </a:cubicBezTo>
                    <a:cubicBezTo>
                      <a:pt x="1767" y="1743"/>
                      <a:pt x="1747" y="1725"/>
                      <a:pt x="1730" y="1725"/>
                    </a:cubicBezTo>
                    <a:cubicBezTo>
                      <a:pt x="1724" y="1725"/>
                      <a:pt x="1718" y="1728"/>
                      <a:pt x="1714" y="1735"/>
                    </a:cubicBezTo>
                    <a:cubicBezTo>
                      <a:pt x="1654" y="1835"/>
                      <a:pt x="1647" y="1958"/>
                      <a:pt x="1673" y="2073"/>
                    </a:cubicBezTo>
                    <a:lnTo>
                      <a:pt x="1658" y="2073"/>
                    </a:lnTo>
                    <a:cubicBezTo>
                      <a:pt x="1637" y="2010"/>
                      <a:pt x="1622" y="1941"/>
                      <a:pt x="1637" y="1869"/>
                    </a:cubicBezTo>
                    <a:cubicBezTo>
                      <a:pt x="1659" y="1772"/>
                      <a:pt x="1706" y="1675"/>
                      <a:pt x="1775" y="1604"/>
                    </a:cubicBezTo>
                    <a:cubicBezTo>
                      <a:pt x="1784" y="1591"/>
                      <a:pt x="1798" y="1583"/>
                      <a:pt x="1810" y="1572"/>
                    </a:cubicBezTo>
                    <a:close/>
                    <a:moveTo>
                      <a:pt x="2408" y="2577"/>
                    </a:moveTo>
                    <a:cubicBezTo>
                      <a:pt x="2394" y="2592"/>
                      <a:pt x="2377" y="2606"/>
                      <a:pt x="2362" y="2619"/>
                    </a:cubicBezTo>
                    <a:cubicBezTo>
                      <a:pt x="2372" y="2608"/>
                      <a:pt x="2380" y="2597"/>
                      <a:pt x="2393" y="2588"/>
                    </a:cubicBezTo>
                    <a:lnTo>
                      <a:pt x="2408" y="2577"/>
                    </a:lnTo>
                    <a:close/>
                    <a:moveTo>
                      <a:pt x="1126" y="2383"/>
                    </a:moveTo>
                    <a:cubicBezTo>
                      <a:pt x="1150" y="2491"/>
                      <a:pt x="1183" y="2602"/>
                      <a:pt x="1231" y="2705"/>
                    </a:cubicBezTo>
                    <a:cubicBezTo>
                      <a:pt x="1217" y="2698"/>
                      <a:pt x="1202" y="2691"/>
                      <a:pt x="1188" y="2684"/>
                    </a:cubicBezTo>
                    <a:cubicBezTo>
                      <a:pt x="1165" y="2630"/>
                      <a:pt x="1147" y="2575"/>
                      <a:pt x="1135" y="2519"/>
                    </a:cubicBezTo>
                    <a:cubicBezTo>
                      <a:pt x="1124" y="2475"/>
                      <a:pt x="1117" y="2431"/>
                      <a:pt x="1113" y="2386"/>
                    </a:cubicBezTo>
                    <a:cubicBezTo>
                      <a:pt x="1117" y="2384"/>
                      <a:pt x="1122" y="2383"/>
                      <a:pt x="1126" y="2383"/>
                    </a:cubicBezTo>
                    <a:close/>
                    <a:moveTo>
                      <a:pt x="2325" y="2619"/>
                    </a:moveTo>
                    <a:cubicBezTo>
                      <a:pt x="2328" y="2626"/>
                      <a:pt x="2332" y="2636"/>
                      <a:pt x="2335" y="2644"/>
                    </a:cubicBezTo>
                    <a:cubicBezTo>
                      <a:pt x="2299" y="2675"/>
                      <a:pt x="2262" y="2701"/>
                      <a:pt x="2221" y="2723"/>
                    </a:cubicBezTo>
                    <a:lnTo>
                      <a:pt x="2200" y="2723"/>
                    </a:lnTo>
                    <a:cubicBezTo>
                      <a:pt x="2170" y="2719"/>
                      <a:pt x="2127" y="2706"/>
                      <a:pt x="2087" y="2686"/>
                    </a:cubicBezTo>
                    <a:cubicBezTo>
                      <a:pt x="2170" y="2681"/>
                      <a:pt x="2252" y="2661"/>
                      <a:pt x="2325" y="2619"/>
                    </a:cubicBezTo>
                    <a:close/>
                    <a:moveTo>
                      <a:pt x="1374" y="2738"/>
                    </a:moveTo>
                    <a:cubicBezTo>
                      <a:pt x="1378" y="2749"/>
                      <a:pt x="1385" y="2757"/>
                      <a:pt x="1391" y="2767"/>
                    </a:cubicBezTo>
                    <a:cubicBezTo>
                      <a:pt x="1388" y="2764"/>
                      <a:pt x="1384" y="2764"/>
                      <a:pt x="1381" y="2763"/>
                    </a:cubicBezTo>
                    <a:cubicBezTo>
                      <a:pt x="1377" y="2754"/>
                      <a:pt x="1376" y="2747"/>
                      <a:pt x="1374" y="2738"/>
                    </a:cubicBezTo>
                    <a:close/>
                    <a:moveTo>
                      <a:pt x="1296" y="2083"/>
                    </a:moveTo>
                    <a:lnTo>
                      <a:pt x="1296" y="2083"/>
                    </a:lnTo>
                    <a:cubicBezTo>
                      <a:pt x="1309" y="2087"/>
                      <a:pt x="1326" y="2092"/>
                      <a:pt x="1340" y="2094"/>
                    </a:cubicBezTo>
                    <a:cubicBezTo>
                      <a:pt x="1344" y="2095"/>
                      <a:pt x="1349" y="2095"/>
                      <a:pt x="1354" y="2095"/>
                    </a:cubicBezTo>
                    <a:cubicBezTo>
                      <a:pt x="1356" y="2101"/>
                      <a:pt x="1360" y="2103"/>
                      <a:pt x="1363" y="2109"/>
                    </a:cubicBezTo>
                    <a:cubicBezTo>
                      <a:pt x="1365" y="2124"/>
                      <a:pt x="1365" y="2141"/>
                      <a:pt x="1367" y="2156"/>
                    </a:cubicBezTo>
                    <a:cubicBezTo>
                      <a:pt x="1391" y="2292"/>
                      <a:pt x="1472" y="2417"/>
                      <a:pt x="1576" y="2516"/>
                    </a:cubicBezTo>
                    <a:cubicBezTo>
                      <a:pt x="1680" y="2618"/>
                      <a:pt x="1819" y="2669"/>
                      <a:pt x="1963" y="2681"/>
                    </a:cubicBezTo>
                    <a:cubicBezTo>
                      <a:pt x="1977" y="2684"/>
                      <a:pt x="1993" y="2684"/>
                      <a:pt x="2007" y="2684"/>
                    </a:cubicBezTo>
                    <a:cubicBezTo>
                      <a:pt x="2024" y="2702"/>
                      <a:pt x="2042" y="2725"/>
                      <a:pt x="2062" y="2741"/>
                    </a:cubicBezTo>
                    <a:cubicBezTo>
                      <a:pt x="2077" y="2753"/>
                      <a:pt x="2097" y="2760"/>
                      <a:pt x="2112" y="2768"/>
                    </a:cubicBezTo>
                    <a:cubicBezTo>
                      <a:pt x="2090" y="2775"/>
                      <a:pt x="2066" y="2780"/>
                      <a:pt x="2043" y="2785"/>
                    </a:cubicBezTo>
                    <a:cubicBezTo>
                      <a:pt x="1970" y="2768"/>
                      <a:pt x="1900" y="2743"/>
                      <a:pt x="1831" y="2713"/>
                    </a:cubicBezTo>
                    <a:cubicBezTo>
                      <a:pt x="1769" y="2686"/>
                      <a:pt x="1706" y="2657"/>
                      <a:pt x="1644" y="2619"/>
                    </a:cubicBezTo>
                    <a:cubicBezTo>
                      <a:pt x="1609" y="2582"/>
                      <a:pt x="1576" y="2544"/>
                      <a:pt x="1543" y="2508"/>
                    </a:cubicBezTo>
                    <a:cubicBezTo>
                      <a:pt x="1458" y="2417"/>
                      <a:pt x="1356" y="2322"/>
                      <a:pt x="1305" y="2191"/>
                    </a:cubicBezTo>
                    <a:cubicBezTo>
                      <a:pt x="1300" y="2156"/>
                      <a:pt x="1298" y="2119"/>
                      <a:pt x="1296" y="2083"/>
                    </a:cubicBezTo>
                    <a:close/>
                    <a:moveTo>
                      <a:pt x="1864" y="3043"/>
                    </a:moveTo>
                    <a:cubicBezTo>
                      <a:pt x="1878" y="3052"/>
                      <a:pt x="1893" y="3056"/>
                      <a:pt x="1908" y="3060"/>
                    </a:cubicBezTo>
                    <a:cubicBezTo>
                      <a:pt x="1888" y="3061"/>
                      <a:pt x="1868" y="3061"/>
                      <a:pt x="1848" y="3061"/>
                    </a:cubicBezTo>
                    <a:cubicBezTo>
                      <a:pt x="1792" y="3061"/>
                      <a:pt x="1737" y="3057"/>
                      <a:pt x="1684" y="3050"/>
                    </a:cubicBezTo>
                    <a:cubicBezTo>
                      <a:pt x="1704" y="3050"/>
                      <a:pt x="1724" y="3052"/>
                      <a:pt x="1746" y="3052"/>
                    </a:cubicBezTo>
                    <a:cubicBezTo>
                      <a:pt x="1784" y="3052"/>
                      <a:pt x="1824" y="3047"/>
                      <a:pt x="1864" y="3043"/>
                    </a:cubicBezTo>
                    <a:close/>
                    <a:moveTo>
                      <a:pt x="2724" y="3181"/>
                    </a:moveTo>
                    <a:lnTo>
                      <a:pt x="2724" y="3181"/>
                    </a:lnTo>
                    <a:cubicBezTo>
                      <a:pt x="2719" y="3189"/>
                      <a:pt x="2716" y="3196"/>
                      <a:pt x="2709" y="3202"/>
                    </a:cubicBezTo>
                    <a:cubicBezTo>
                      <a:pt x="2688" y="3214"/>
                      <a:pt x="2657" y="3211"/>
                      <a:pt x="2636" y="3221"/>
                    </a:cubicBezTo>
                    <a:cubicBezTo>
                      <a:pt x="2614" y="3229"/>
                      <a:pt x="2588" y="3229"/>
                      <a:pt x="2567" y="3236"/>
                    </a:cubicBezTo>
                    <a:cubicBezTo>
                      <a:pt x="2560" y="3239"/>
                      <a:pt x="2555" y="3246"/>
                      <a:pt x="2551" y="3251"/>
                    </a:cubicBezTo>
                    <a:cubicBezTo>
                      <a:pt x="2548" y="3250"/>
                      <a:pt x="2548" y="3245"/>
                      <a:pt x="2547" y="3245"/>
                    </a:cubicBezTo>
                    <a:cubicBezTo>
                      <a:pt x="2547" y="3245"/>
                      <a:pt x="2547" y="3245"/>
                      <a:pt x="2547" y="3246"/>
                    </a:cubicBezTo>
                    <a:cubicBezTo>
                      <a:pt x="2526" y="3248"/>
                      <a:pt x="2510" y="3253"/>
                      <a:pt x="2489" y="3257"/>
                    </a:cubicBezTo>
                    <a:cubicBezTo>
                      <a:pt x="2492" y="3250"/>
                      <a:pt x="2496" y="3243"/>
                      <a:pt x="2499" y="3237"/>
                    </a:cubicBezTo>
                    <a:cubicBezTo>
                      <a:pt x="2574" y="3224"/>
                      <a:pt x="2650" y="3207"/>
                      <a:pt x="2724" y="3181"/>
                    </a:cubicBezTo>
                    <a:close/>
                    <a:moveTo>
                      <a:pt x="2413" y="3251"/>
                    </a:moveTo>
                    <a:cubicBezTo>
                      <a:pt x="2408" y="3258"/>
                      <a:pt x="2404" y="3265"/>
                      <a:pt x="2399" y="3270"/>
                    </a:cubicBezTo>
                    <a:cubicBezTo>
                      <a:pt x="2335" y="3283"/>
                      <a:pt x="2271" y="3291"/>
                      <a:pt x="2208" y="3303"/>
                    </a:cubicBezTo>
                    <a:cubicBezTo>
                      <a:pt x="2244" y="3294"/>
                      <a:pt x="2277" y="3280"/>
                      <a:pt x="2310" y="3265"/>
                    </a:cubicBezTo>
                    <a:cubicBezTo>
                      <a:pt x="2344" y="3261"/>
                      <a:pt x="2379" y="3257"/>
                      <a:pt x="2413" y="3251"/>
                    </a:cubicBezTo>
                    <a:close/>
                    <a:moveTo>
                      <a:pt x="613" y="2575"/>
                    </a:moveTo>
                    <a:lnTo>
                      <a:pt x="613" y="2575"/>
                    </a:lnTo>
                    <a:cubicBezTo>
                      <a:pt x="707" y="2703"/>
                      <a:pt x="828" y="2783"/>
                      <a:pt x="952" y="2847"/>
                    </a:cubicBezTo>
                    <a:cubicBezTo>
                      <a:pt x="1027" y="2970"/>
                      <a:pt x="1129" y="3079"/>
                      <a:pt x="1253" y="3159"/>
                    </a:cubicBezTo>
                    <a:cubicBezTo>
                      <a:pt x="1432" y="3273"/>
                      <a:pt x="1632" y="3305"/>
                      <a:pt x="1825" y="3305"/>
                    </a:cubicBezTo>
                    <a:cubicBezTo>
                      <a:pt x="1841" y="3305"/>
                      <a:pt x="1858" y="3305"/>
                      <a:pt x="1874" y="3305"/>
                    </a:cubicBezTo>
                    <a:cubicBezTo>
                      <a:pt x="1928" y="3318"/>
                      <a:pt x="1984" y="3325"/>
                      <a:pt x="2040" y="3325"/>
                    </a:cubicBezTo>
                    <a:cubicBezTo>
                      <a:pt x="2066" y="3325"/>
                      <a:pt x="2093" y="3324"/>
                      <a:pt x="2120" y="3320"/>
                    </a:cubicBezTo>
                    <a:lnTo>
                      <a:pt x="2120" y="3320"/>
                    </a:lnTo>
                    <a:cubicBezTo>
                      <a:pt x="2077" y="3328"/>
                      <a:pt x="2036" y="3338"/>
                      <a:pt x="1993" y="3345"/>
                    </a:cubicBezTo>
                    <a:cubicBezTo>
                      <a:pt x="1883" y="3361"/>
                      <a:pt x="1769" y="3373"/>
                      <a:pt x="1654" y="3373"/>
                    </a:cubicBezTo>
                    <a:cubicBezTo>
                      <a:pt x="1472" y="3373"/>
                      <a:pt x="1289" y="3343"/>
                      <a:pt x="1121" y="3250"/>
                    </a:cubicBezTo>
                    <a:cubicBezTo>
                      <a:pt x="873" y="3114"/>
                      <a:pt x="694" y="2866"/>
                      <a:pt x="619" y="2596"/>
                    </a:cubicBezTo>
                    <a:lnTo>
                      <a:pt x="613" y="2575"/>
                    </a:lnTo>
                    <a:close/>
                    <a:moveTo>
                      <a:pt x="2526" y="3276"/>
                    </a:moveTo>
                    <a:cubicBezTo>
                      <a:pt x="2523" y="3277"/>
                      <a:pt x="2521" y="3283"/>
                      <a:pt x="2518" y="3284"/>
                    </a:cubicBezTo>
                    <a:cubicBezTo>
                      <a:pt x="2496" y="3294"/>
                      <a:pt x="2472" y="3303"/>
                      <a:pt x="2456" y="3321"/>
                    </a:cubicBezTo>
                    <a:cubicBezTo>
                      <a:pt x="2437" y="3341"/>
                      <a:pt x="2424" y="3387"/>
                      <a:pt x="2401" y="3404"/>
                    </a:cubicBezTo>
                    <a:cubicBezTo>
                      <a:pt x="2379" y="3422"/>
                      <a:pt x="2354" y="3442"/>
                      <a:pt x="2325" y="3466"/>
                    </a:cubicBezTo>
                    <a:cubicBezTo>
                      <a:pt x="2308" y="3479"/>
                      <a:pt x="2289" y="3498"/>
                      <a:pt x="2270" y="3498"/>
                    </a:cubicBezTo>
                    <a:cubicBezTo>
                      <a:pt x="2268" y="3498"/>
                      <a:pt x="2267" y="3498"/>
                      <a:pt x="2266" y="3497"/>
                    </a:cubicBezTo>
                    <a:cubicBezTo>
                      <a:pt x="2292" y="3480"/>
                      <a:pt x="2318" y="3466"/>
                      <a:pt x="2342" y="3445"/>
                    </a:cubicBezTo>
                    <a:cubicBezTo>
                      <a:pt x="2395" y="3397"/>
                      <a:pt x="2435" y="3345"/>
                      <a:pt x="2470" y="3287"/>
                    </a:cubicBezTo>
                    <a:cubicBezTo>
                      <a:pt x="2490" y="3284"/>
                      <a:pt x="2510" y="3279"/>
                      <a:pt x="2526" y="3276"/>
                    </a:cubicBezTo>
                    <a:close/>
                    <a:moveTo>
                      <a:pt x="610" y="1283"/>
                    </a:moveTo>
                    <a:lnTo>
                      <a:pt x="610" y="1283"/>
                    </a:lnTo>
                    <a:cubicBezTo>
                      <a:pt x="597" y="1349"/>
                      <a:pt x="590" y="1414"/>
                      <a:pt x="583" y="1480"/>
                    </a:cubicBezTo>
                    <a:cubicBezTo>
                      <a:pt x="515" y="1693"/>
                      <a:pt x="475" y="1915"/>
                      <a:pt x="477" y="2143"/>
                    </a:cubicBezTo>
                    <a:cubicBezTo>
                      <a:pt x="482" y="2468"/>
                      <a:pt x="592" y="2804"/>
                      <a:pt x="817" y="3056"/>
                    </a:cubicBezTo>
                    <a:cubicBezTo>
                      <a:pt x="1037" y="3312"/>
                      <a:pt x="1373" y="3415"/>
                      <a:pt x="1679" y="3415"/>
                    </a:cubicBezTo>
                    <a:cubicBezTo>
                      <a:pt x="1689" y="3415"/>
                      <a:pt x="1699" y="3415"/>
                      <a:pt x="1709" y="3415"/>
                    </a:cubicBezTo>
                    <a:cubicBezTo>
                      <a:pt x="1922" y="3414"/>
                      <a:pt x="2148" y="3361"/>
                      <a:pt x="2360" y="3313"/>
                    </a:cubicBezTo>
                    <a:lnTo>
                      <a:pt x="2360" y="3313"/>
                    </a:lnTo>
                    <a:cubicBezTo>
                      <a:pt x="2282" y="3397"/>
                      <a:pt x="2186" y="3469"/>
                      <a:pt x="2077" y="3504"/>
                    </a:cubicBezTo>
                    <a:cubicBezTo>
                      <a:pt x="2010" y="3528"/>
                      <a:pt x="1942" y="3537"/>
                      <a:pt x="1874" y="3537"/>
                    </a:cubicBezTo>
                    <a:cubicBezTo>
                      <a:pt x="1765" y="3537"/>
                      <a:pt x="1657" y="3514"/>
                      <a:pt x="1556" y="3497"/>
                    </a:cubicBezTo>
                    <a:cubicBezTo>
                      <a:pt x="1389" y="3470"/>
                      <a:pt x="1226" y="3422"/>
                      <a:pt x="1081" y="3335"/>
                    </a:cubicBezTo>
                    <a:cubicBezTo>
                      <a:pt x="937" y="3251"/>
                      <a:pt x="804" y="3148"/>
                      <a:pt x="700" y="3021"/>
                    </a:cubicBezTo>
                    <a:cubicBezTo>
                      <a:pt x="605" y="2911"/>
                      <a:pt x="507" y="2797"/>
                      <a:pt x="445" y="2664"/>
                    </a:cubicBezTo>
                    <a:cubicBezTo>
                      <a:pt x="438" y="2647"/>
                      <a:pt x="429" y="2633"/>
                      <a:pt x="422" y="2617"/>
                    </a:cubicBezTo>
                    <a:cubicBezTo>
                      <a:pt x="371" y="2479"/>
                      <a:pt x="392" y="2328"/>
                      <a:pt x="385" y="2193"/>
                    </a:cubicBezTo>
                    <a:cubicBezTo>
                      <a:pt x="379" y="2054"/>
                      <a:pt x="387" y="1916"/>
                      <a:pt x="419" y="1784"/>
                    </a:cubicBezTo>
                    <a:cubicBezTo>
                      <a:pt x="449" y="1653"/>
                      <a:pt x="463" y="1512"/>
                      <a:pt x="532" y="1392"/>
                    </a:cubicBezTo>
                    <a:cubicBezTo>
                      <a:pt x="555" y="1352"/>
                      <a:pt x="583" y="1318"/>
                      <a:pt x="610" y="1283"/>
                    </a:cubicBezTo>
                    <a:close/>
                    <a:moveTo>
                      <a:pt x="2618" y="0"/>
                    </a:moveTo>
                    <a:cubicBezTo>
                      <a:pt x="2585" y="0"/>
                      <a:pt x="2543" y="23"/>
                      <a:pt x="2511" y="24"/>
                    </a:cubicBezTo>
                    <a:cubicBezTo>
                      <a:pt x="2474" y="25"/>
                      <a:pt x="2439" y="29"/>
                      <a:pt x="2404" y="38"/>
                    </a:cubicBezTo>
                    <a:cubicBezTo>
                      <a:pt x="2386" y="42"/>
                      <a:pt x="2367" y="50"/>
                      <a:pt x="2350" y="50"/>
                    </a:cubicBezTo>
                    <a:cubicBezTo>
                      <a:pt x="2337" y="50"/>
                      <a:pt x="2325" y="45"/>
                      <a:pt x="2318" y="29"/>
                    </a:cubicBezTo>
                    <a:cubicBezTo>
                      <a:pt x="2318" y="29"/>
                      <a:pt x="2318" y="29"/>
                      <a:pt x="2318" y="29"/>
                    </a:cubicBezTo>
                    <a:cubicBezTo>
                      <a:pt x="2318" y="29"/>
                      <a:pt x="2309" y="50"/>
                      <a:pt x="2311" y="51"/>
                    </a:cubicBezTo>
                    <a:cubicBezTo>
                      <a:pt x="2316" y="81"/>
                      <a:pt x="2327" y="88"/>
                      <a:pt x="2342" y="88"/>
                    </a:cubicBezTo>
                    <a:cubicBezTo>
                      <a:pt x="2348" y="88"/>
                      <a:pt x="2353" y="87"/>
                      <a:pt x="2360" y="86"/>
                    </a:cubicBezTo>
                    <a:cubicBezTo>
                      <a:pt x="2388" y="81"/>
                      <a:pt x="2422" y="59"/>
                      <a:pt x="2452" y="59"/>
                    </a:cubicBezTo>
                    <a:cubicBezTo>
                      <a:pt x="2456" y="59"/>
                      <a:pt x="2459" y="59"/>
                      <a:pt x="2463" y="60"/>
                    </a:cubicBezTo>
                    <a:cubicBezTo>
                      <a:pt x="2490" y="65"/>
                      <a:pt x="2519" y="64"/>
                      <a:pt x="2548" y="67"/>
                    </a:cubicBezTo>
                    <a:cubicBezTo>
                      <a:pt x="2577" y="71"/>
                      <a:pt x="2604" y="76"/>
                      <a:pt x="2631" y="86"/>
                    </a:cubicBezTo>
                    <a:cubicBezTo>
                      <a:pt x="2658" y="98"/>
                      <a:pt x="2662" y="153"/>
                      <a:pt x="2684" y="170"/>
                    </a:cubicBezTo>
                    <a:cubicBezTo>
                      <a:pt x="2706" y="188"/>
                      <a:pt x="2732" y="197"/>
                      <a:pt x="2753" y="221"/>
                    </a:cubicBezTo>
                    <a:cubicBezTo>
                      <a:pt x="2772" y="243"/>
                      <a:pt x="2794" y="259"/>
                      <a:pt x="2811" y="284"/>
                    </a:cubicBezTo>
                    <a:cubicBezTo>
                      <a:pt x="2829" y="307"/>
                      <a:pt x="2863" y="305"/>
                      <a:pt x="2880" y="331"/>
                    </a:cubicBezTo>
                    <a:cubicBezTo>
                      <a:pt x="2896" y="353"/>
                      <a:pt x="2880" y="415"/>
                      <a:pt x="2896" y="435"/>
                    </a:cubicBezTo>
                    <a:cubicBezTo>
                      <a:pt x="2913" y="457"/>
                      <a:pt x="2925" y="473"/>
                      <a:pt x="2940" y="493"/>
                    </a:cubicBezTo>
                    <a:cubicBezTo>
                      <a:pt x="2954" y="512"/>
                      <a:pt x="2993" y="504"/>
                      <a:pt x="3006" y="525"/>
                    </a:cubicBezTo>
                    <a:cubicBezTo>
                      <a:pt x="3015" y="539"/>
                      <a:pt x="3017" y="558"/>
                      <a:pt x="3023" y="576"/>
                    </a:cubicBezTo>
                    <a:cubicBezTo>
                      <a:pt x="3016" y="585"/>
                      <a:pt x="3013" y="594"/>
                      <a:pt x="3016" y="595"/>
                    </a:cubicBezTo>
                    <a:cubicBezTo>
                      <a:pt x="3027" y="603"/>
                      <a:pt x="3037" y="610"/>
                      <a:pt x="3049" y="620"/>
                    </a:cubicBezTo>
                    <a:cubicBezTo>
                      <a:pt x="3059" y="629"/>
                      <a:pt x="3071" y="640"/>
                      <a:pt x="3079" y="651"/>
                    </a:cubicBezTo>
                    <a:cubicBezTo>
                      <a:pt x="3093" y="671"/>
                      <a:pt x="3096" y="702"/>
                      <a:pt x="3110" y="720"/>
                    </a:cubicBezTo>
                    <a:cubicBezTo>
                      <a:pt x="3123" y="740"/>
                      <a:pt x="3152" y="741"/>
                      <a:pt x="3166" y="760"/>
                    </a:cubicBezTo>
                    <a:cubicBezTo>
                      <a:pt x="3171" y="767"/>
                      <a:pt x="3180" y="774"/>
                      <a:pt x="3188" y="779"/>
                    </a:cubicBezTo>
                    <a:cubicBezTo>
                      <a:pt x="3207" y="828"/>
                      <a:pt x="3217" y="879"/>
                      <a:pt x="3235" y="925"/>
                    </a:cubicBezTo>
                    <a:cubicBezTo>
                      <a:pt x="3247" y="971"/>
                      <a:pt x="3250" y="1016"/>
                      <a:pt x="3255" y="1063"/>
                    </a:cubicBezTo>
                    <a:cubicBezTo>
                      <a:pt x="3233" y="1016"/>
                      <a:pt x="3209" y="971"/>
                      <a:pt x="3176" y="931"/>
                    </a:cubicBezTo>
                    <a:cubicBezTo>
                      <a:pt x="3158" y="909"/>
                      <a:pt x="3137" y="890"/>
                      <a:pt x="3114" y="872"/>
                    </a:cubicBezTo>
                    <a:cubicBezTo>
                      <a:pt x="3105" y="852"/>
                      <a:pt x="3097" y="836"/>
                      <a:pt x="3085" y="818"/>
                    </a:cubicBezTo>
                    <a:cubicBezTo>
                      <a:pt x="3054" y="767"/>
                      <a:pt x="3021" y="715"/>
                      <a:pt x="2986" y="668"/>
                    </a:cubicBezTo>
                    <a:cubicBezTo>
                      <a:pt x="2946" y="621"/>
                      <a:pt x="2891" y="588"/>
                      <a:pt x="2849" y="543"/>
                    </a:cubicBezTo>
                    <a:cubicBezTo>
                      <a:pt x="2810" y="497"/>
                      <a:pt x="2775" y="442"/>
                      <a:pt x="2731" y="398"/>
                    </a:cubicBezTo>
                    <a:cubicBezTo>
                      <a:pt x="2684" y="356"/>
                      <a:pt x="2642" y="307"/>
                      <a:pt x="2588" y="272"/>
                    </a:cubicBezTo>
                    <a:cubicBezTo>
                      <a:pt x="2536" y="237"/>
                      <a:pt x="2472" y="223"/>
                      <a:pt x="2415" y="201"/>
                    </a:cubicBezTo>
                    <a:cubicBezTo>
                      <a:pt x="2376" y="171"/>
                      <a:pt x="2339" y="140"/>
                      <a:pt x="2295" y="118"/>
                    </a:cubicBezTo>
                    <a:cubicBezTo>
                      <a:pt x="2249" y="91"/>
                      <a:pt x="2190" y="94"/>
                      <a:pt x="2142" y="78"/>
                    </a:cubicBezTo>
                    <a:cubicBezTo>
                      <a:pt x="2092" y="64"/>
                      <a:pt x="2042" y="48"/>
                      <a:pt x="1988" y="48"/>
                    </a:cubicBezTo>
                    <a:cubicBezTo>
                      <a:pt x="1982" y="48"/>
                      <a:pt x="1976" y="48"/>
                      <a:pt x="1970" y="49"/>
                    </a:cubicBezTo>
                    <a:cubicBezTo>
                      <a:pt x="1909" y="51"/>
                      <a:pt x="1852" y="84"/>
                      <a:pt x="1797" y="96"/>
                    </a:cubicBezTo>
                    <a:cubicBezTo>
                      <a:pt x="1755" y="105"/>
                      <a:pt x="1717" y="119"/>
                      <a:pt x="1680" y="135"/>
                    </a:cubicBezTo>
                    <a:cubicBezTo>
                      <a:pt x="1604" y="119"/>
                      <a:pt x="1528" y="102"/>
                      <a:pt x="1451" y="101"/>
                    </a:cubicBezTo>
                    <a:cubicBezTo>
                      <a:pt x="1449" y="101"/>
                      <a:pt x="1447" y="101"/>
                      <a:pt x="1446" y="101"/>
                    </a:cubicBezTo>
                    <a:cubicBezTo>
                      <a:pt x="1356" y="101"/>
                      <a:pt x="1272" y="133"/>
                      <a:pt x="1187" y="151"/>
                    </a:cubicBezTo>
                    <a:cubicBezTo>
                      <a:pt x="1091" y="171"/>
                      <a:pt x="997" y="201"/>
                      <a:pt x="912" y="250"/>
                    </a:cubicBezTo>
                    <a:cubicBezTo>
                      <a:pt x="828" y="301"/>
                      <a:pt x="763" y="378"/>
                      <a:pt x="696" y="442"/>
                    </a:cubicBezTo>
                    <a:cubicBezTo>
                      <a:pt x="639" y="493"/>
                      <a:pt x="592" y="550"/>
                      <a:pt x="550" y="612"/>
                    </a:cubicBezTo>
                    <a:cubicBezTo>
                      <a:pt x="504" y="643"/>
                      <a:pt x="462" y="680"/>
                      <a:pt x="420" y="718"/>
                    </a:cubicBezTo>
                    <a:cubicBezTo>
                      <a:pt x="375" y="759"/>
                      <a:pt x="360" y="824"/>
                      <a:pt x="323" y="870"/>
                    </a:cubicBezTo>
                    <a:cubicBezTo>
                      <a:pt x="283" y="914"/>
                      <a:pt x="226" y="953"/>
                      <a:pt x="193" y="1007"/>
                    </a:cubicBezTo>
                    <a:cubicBezTo>
                      <a:pt x="160" y="1059"/>
                      <a:pt x="141" y="1118"/>
                      <a:pt x="116" y="1174"/>
                    </a:cubicBezTo>
                    <a:cubicBezTo>
                      <a:pt x="93" y="1231"/>
                      <a:pt x="54" y="1286"/>
                      <a:pt x="41" y="1348"/>
                    </a:cubicBezTo>
                    <a:cubicBezTo>
                      <a:pt x="24" y="1410"/>
                      <a:pt x="31" y="1474"/>
                      <a:pt x="27" y="1536"/>
                    </a:cubicBezTo>
                    <a:cubicBezTo>
                      <a:pt x="20" y="1598"/>
                      <a:pt x="31" y="1660"/>
                      <a:pt x="31" y="1722"/>
                    </a:cubicBezTo>
                    <a:cubicBezTo>
                      <a:pt x="34" y="1784"/>
                      <a:pt x="1" y="1849"/>
                      <a:pt x="10" y="1912"/>
                    </a:cubicBezTo>
                    <a:cubicBezTo>
                      <a:pt x="8" y="1955"/>
                      <a:pt x="30" y="1991"/>
                      <a:pt x="53" y="2026"/>
                    </a:cubicBezTo>
                    <a:cubicBezTo>
                      <a:pt x="70" y="2069"/>
                      <a:pt x="90" y="2113"/>
                      <a:pt x="104" y="2153"/>
                    </a:cubicBezTo>
                    <a:cubicBezTo>
                      <a:pt x="118" y="2193"/>
                      <a:pt x="134" y="2231"/>
                      <a:pt x="153" y="2267"/>
                    </a:cubicBezTo>
                    <a:cubicBezTo>
                      <a:pt x="159" y="2300"/>
                      <a:pt x="162" y="2335"/>
                      <a:pt x="169" y="2366"/>
                    </a:cubicBezTo>
                    <a:cubicBezTo>
                      <a:pt x="206" y="2544"/>
                      <a:pt x="295" y="2708"/>
                      <a:pt x="387" y="2859"/>
                    </a:cubicBezTo>
                    <a:cubicBezTo>
                      <a:pt x="478" y="3012"/>
                      <a:pt x="586" y="3160"/>
                      <a:pt x="725" y="3277"/>
                    </a:cubicBezTo>
                    <a:cubicBezTo>
                      <a:pt x="862" y="3394"/>
                      <a:pt x="1016" y="3499"/>
                      <a:pt x="1188" y="3566"/>
                    </a:cubicBezTo>
                    <a:cubicBezTo>
                      <a:pt x="1350" y="3628"/>
                      <a:pt x="1524" y="3646"/>
                      <a:pt x="1698" y="3646"/>
                    </a:cubicBezTo>
                    <a:cubicBezTo>
                      <a:pt x="1711" y="3646"/>
                      <a:pt x="1723" y="3646"/>
                      <a:pt x="1736" y="3646"/>
                    </a:cubicBezTo>
                    <a:cubicBezTo>
                      <a:pt x="1907" y="3645"/>
                      <a:pt x="2091" y="3608"/>
                      <a:pt x="2249" y="3509"/>
                    </a:cubicBezTo>
                    <a:cubicBezTo>
                      <a:pt x="2254" y="3521"/>
                      <a:pt x="2262" y="3526"/>
                      <a:pt x="2269" y="3529"/>
                    </a:cubicBezTo>
                    <a:cubicBezTo>
                      <a:pt x="2218" y="3558"/>
                      <a:pt x="2167" y="3586"/>
                      <a:pt x="2113" y="3610"/>
                    </a:cubicBezTo>
                    <a:cubicBezTo>
                      <a:pt x="2068" y="3634"/>
                      <a:pt x="2014" y="3662"/>
                      <a:pt x="1960" y="3662"/>
                    </a:cubicBezTo>
                    <a:cubicBezTo>
                      <a:pt x="1945" y="3662"/>
                      <a:pt x="1930" y="3660"/>
                      <a:pt x="1915" y="3654"/>
                    </a:cubicBezTo>
                    <a:cubicBezTo>
                      <a:pt x="1915" y="3654"/>
                      <a:pt x="1915" y="3654"/>
                      <a:pt x="1915" y="3654"/>
                    </a:cubicBezTo>
                    <a:cubicBezTo>
                      <a:pt x="1912" y="3654"/>
                      <a:pt x="1912" y="3676"/>
                      <a:pt x="1915" y="3678"/>
                    </a:cubicBezTo>
                    <a:cubicBezTo>
                      <a:pt x="1938" y="3691"/>
                      <a:pt x="1960" y="3696"/>
                      <a:pt x="1982" y="3696"/>
                    </a:cubicBezTo>
                    <a:cubicBezTo>
                      <a:pt x="2007" y="3696"/>
                      <a:pt x="2031" y="3690"/>
                      <a:pt x="2055" y="3682"/>
                    </a:cubicBezTo>
                    <a:cubicBezTo>
                      <a:pt x="2126" y="3656"/>
                      <a:pt x="2186" y="3602"/>
                      <a:pt x="2252" y="3579"/>
                    </a:cubicBezTo>
                    <a:cubicBezTo>
                      <a:pt x="2313" y="3555"/>
                      <a:pt x="2372" y="3526"/>
                      <a:pt x="2427" y="3492"/>
                    </a:cubicBezTo>
                    <a:cubicBezTo>
                      <a:pt x="2486" y="3458"/>
                      <a:pt x="2538" y="3427"/>
                      <a:pt x="2592" y="3396"/>
                    </a:cubicBezTo>
                    <a:lnTo>
                      <a:pt x="2593" y="3396"/>
                    </a:lnTo>
                    <a:cubicBezTo>
                      <a:pt x="2597" y="3396"/>
                      <a:pt x="2600" y="3396"/>
                      <a:pt x="2602" y="3396"/>
                    </a:cubicBezTo>
                    <a:cubicBezTo>
                      <a:pt x="2604" y="3396"/>
                      <a:pt x="2605" y="3396"/>
                      <a:pt x="2607" y="3396"/>
                    </a:cubicBezTo>
                    <a:cubicBezTo>
                      <a:pt x="2631" y="3389"/>
                      <a:pt x="2651" y="3375"/>
                      <a:pt x="2677" y="3368"/>
                    </a:cubicBezTo>
                    <a:cubicBezTo>
                      <a:pt x="2716" y="3361"/>
                      <a:pt x="2754" y="3354"/>
                      <a:pt x="2788" y="3334"/>
                    </a:cubicBezTo>
                    <a:cubicBezTo>
                      <a:pt x="2812" y="3320"/>
                      <a:pt x="2833" y="3305"/>
                      <a:pt x="2854" y="3288"/>
                    </a:cubicBezTo>
                    <a:cubicBezTo>
                      <a:pt x="2874" y="3290"/>
                      <a:pt x="2900" y="3298"/>
                      <a:pt x="2920" y="3298"/>
                    </a:cubicBezTo>
                    <a:cubicBezTo>
                      <a:pt x="2928" y="3298"/>
                      <a:pt x="2935" y="3297"/>
                      <a:pt x="2940" y="3294"/>
                    </a:cubicBezTo>
                    <a:cubicBezTo>
                      <a:pt x="2965" y="3280"/>
                      <a:pt x="2986" y="3264"/>
                      <a:pt x="3009" y="3247"/>
                    </a:cubicBezTo>
                    <a:cubicBezTo>
                      <a:pt x="3034" y="3232"/>
                      <a:pt x="3027" y="3192"/>
                      <a:pt x="3046" y="3175"/>
                    </a:cubicBezTo>
                    <a:cubicBezTo>
                      <a:pt x="3067" y="3158"/>
                      <a:pt x="3105" y="3153"/>
                      <a:pt x="3126" y="3134"/>
                    </a:cubicBezTo>
                    <a:cubicBezTo>
                      <a:pt x="3145" y="3114"/>
                      <a:pt x="3156" y="3089"/>
                      <a:pt x="3173" y="3068"/>
                    </a:cubicBezTo>
                    <a:cubicBezTo>
                      <a:pt x="3191" y="3047"/>
                      <a:pt x="3221" y="3034"/>
                      <a:pt x="3236" y="3012"/>
                    </a:cubicBezTo>
                    <a:cubicBezTo>
                      <a:pt x="3250" y="2990"/>
                      <a:pt x="3249" y="2957"/>
                      <a:pt x="3260" y="2935"/>
                    </a:cubicBezTo>
                    <a:lnTo>
                      <a:pt x="3264" y="2919"/>
                    </a:lnTo>
                    <a:cubicBezTo>
                      <a:pt x="3309" y="2886"/>
                      <a:pt x="3374" y="2864"/>
                      <a:pt x="3408" y="2818"/>
                    </a:cubicBezTo>
                    <a:cubicBezTo>
                      <a:pt x="3447" y="2767"/>
                      <a:pt x="3477" y="2709"/>
                      <a:pt x="3510" y="2652"/>
                    </a:cubicBezTo>
                    <a:cubicBezTo>
                      <a:pt x="3542" y="2596"/>
                      <a:pt x="3536" y="2526"/>
                      <a:pt x="3558" y="2465"/>
                    </a:cubicBezTo>
                    <a:cubicBezTo>
                      <a:pt x="3584" y="2406"/>
                      <a:pt x="3623" y="2350"/>
                      <a:pt x="3642" y="2286"/>
                    </a:cubicBezTo>
                    <a:cubicBezTo>
                      <a:pt x="3656" y="2222"/>
                      <a:pt x="3663" y="2157"/>
                      <a:pt x="3668" y="2092"/>
                    </a:cubicBezTo>
                    <a:cubicBezTo>
                      <a:pt x="3677" y="2026"/>
                      <a:pt x="3697" y="1962"/>
                      <a:pt x="3697" y="1896"/>
                    </a:cubicBezTo>
                    <a:cubicBezTo>
                      <a:pt x="3696" y="1831"/>
                      <a:pt x="3675" y="1765"/>
                      <a:pt x="3666" y="1702"/>
                    </a:cubicBezTo>
                    <a:cubicBezTo>
                      <a:pt x="3659" y="1635"/>
                      <a:pt x="3633" y="1574"/>
                      <a:pt x="3617" y="1510"/>
                    </a:cubicBezTo>
                    <a:cubicBezTo>
                      <a:pt x="3601" y="1447"/>
                      <a:pt x="3619" y="1373"/>
                      <a:pt x="3597" y="1311"/>
                    </a:cubicBezTo>
                    <a:cubicBezTo>
                      <a:pt x="3569" y="1235"/>
                      <a:pt x="3494" y="1184"/>
                      <a:pt x="3449" y="1118"/>
                    </a:cubicBezTo>
                    <a:cubicBezTo>
                      <a:pt x="3463" y="1111"/>
                      <a:pt x="3480" y="1102"/>
                      <a:pt x="3477" y="1099"/>
                    </a:cubicBezTo>
                    <a:cubicBezTo>
                      <a:pt x="3460" y="1081"/>
                      <a:pt x="3433" y="1070"/>
                      <a:pt x="3432" y="1042"/>
                    </a:cubicBezTo>
                    <a:cubicBezTo>
                      <a:pt x="3429" y="1015"/>
                      <a:pt x="3449" y="974"/>
                      <a:pt x="3454" y="940"/>
                    </a:cubicBezTo>
                    <a:cubicBezTo>
                      <a:pt x="3456" y="909"/>
                      <a:pt x="3481" y="862"/>
                      <a:pt x="3481" y="829"/>
                    </a:cubicBezTo>
                    <a:cubicBezTo>
                      <a:pt x="3481" y="796"/>
                      <a:pt x="3460" y="779"/>
                      <a:pt x="3451" y="753"/>
                    </a:cubicBezTo>
                    <a:cubicBezTo>
                      <a:pt x="3441" y="726"/>
                      <a:pt x="3414" y="712"/>
                      <a:pt x="3400" y="686"/>
                    </a:cubicBezTo>
                    <a:cubicBezTo>
                      <a:pt x="3388" y="661"/>
                      <a:pt x="3389" y="621"/>
                      <a:pt x="3372" y="596"/>
                    </a:cubicBezTo>
                    <a:cubicBezTo>
                      <a:pt x="3355" y="573"/>
                      <a:pt x="3353" y="537"/>
                      <a:pt x="3332" y="514"/>
                    </a:cubicBezTo>
                    <a:cubicBezTo>
                      <a:pt x="3313" y="492"/>
                      <a:pt x="3268" y="499"/>
                      <a:pt x="3247" y="478"/>
                    </a:cubicBezTo>
                    <a:lnTo>
                      <a:pt x="3182" y="422"/>
                    </a:lnTo>
                    <a:cubicBezTo>
                      <a:pt x="3162" y="402"/>
                      <a:pt x="3152" y="369"/>
                      <a:pt x="3130" y="351"/>
                    </a:cubicBezTo>
                    <a:cubicBezTo>
                      <a:pt x="3110" y="331"/>
                      <a:pt x="3093" y="303"/>
                      <a:pt x="3072" y="284"/>
                    </a:cubicBezTo>
                    <a:cubicBezTo>
                      <a:pt x="3050" y="265"/>
                      <a:pt x="3031" y="241"/>
                      <a:pt x="3009" y="223"/>
                    </a:cubicBezTo>
                    <a:cubicBezTo>
                      <a:pt x="2986" y="207"/>
                      <a:pt x="2949" y="208"/>
                      <a:pt x="2928" y="189"/>
                    </a:cubicBezTo>
                    <a:cubicBezTo>
                      <a:pt x="2906" y="170"/>
                      <a:pt x="2892" y="140"/>
                      <a:pt x="2870" y="119"/>
                    </a:cubicBezTo>
                    <a:cubicBezTo>
                      <a:pt x="2848" y="100"/>
                      <a:pt x="2829" y="73"/>
                      <a:pt x="2804" y="56"/>
                    </a:cubicBezTo>
                    <a:cubicBezTo>
                      <a:pt x="2781" y="36"/>
                      <a:pt x="2742" y="45"/>
                      <a:pt x="2717" y="31"/>
                    </a:cubicBezTo>
                    <a:cubicBezTo>
                      <a:pt x="2687" y="17"/>
                      <a:pt x="2658" y="2"/>
                      <a:pt x="2624" y="1"/>
                    </a:cubicBezTo>
                    <a:cubicBezTo>
                      <a:pt x="2622" y="0"/>
                      <a:pt x="2620" y="0"/>
                      <a:pt x="2618"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29"/>
              <p:cNvSpPr/>
              <p:nvPr/>
            </p:nvSpPr>
            <p:spPr>
              <a:xfrm>
                <a:off x="815800" y="4323450"/>
                <a:ext cx="93100" cy="91825"/>
              </a:xfrm>
              <a:custGeom>
                <a:rect b="b" l="l" r="r" t="t"/>
                <a:pathLst>
                  <a:path extrusionOk="0" h="3673" w="3724">
                    <a:moveTo>
                      <a:pt x="2127" y="639"/>
                    </a:moveTo>
                    <a:cubicBezTo>
                      <a:pt x="2182" y="658"/>
                      <a:pt x="2235" y="679"/>
                      <a:pt x="2289" y="702"/>
                    </a:cubicBezTo>
                    <a:cubicBezTo>
                      <a:pt x="2278" y="705"/>
                      <a:pt x="2270" y="706"/>
                      <a:pt x="2260" y="708"/>
                    </a:cubicBezTo>
                    <a:cubicBezTo>
                      <a:pt x="2216" y="684"/>
                      <a:pt x="2172" y="661"/>
                      <a:pt x="2127" y="639"/>
                    </a:cubicBezTo>
                    <a:close/>
                    <a:moveTo>
                      <a:pt x="1597" y="771"/>
                    </a:moveTo>
                    <a:cubicBezTo>
                      <a:pt x="1704" y="773"/>
                      <a:pt x="1817" y="796"/>
                      <a:pt x="1931" y="828"/>
                    </a:cubicBezTo>
                    <a:cubicBezTo>
                      <a:pt x="1915" y="837"/>
                      <a:pt x="1900" y="845"/>
                      <a:pt x="1886" y="854"/>
                    </a:cubicBezTo>
                    <a:cubicBezTo>
                      <a:pt x="1751" y="817"/>
                      <a:pt x="1609" y="792"/>
                      <a:pt x="1465" y="790"/>
                    </a:cubicBezTo>
                    <a:cubicBezTo>
                      <a:pt x="1506" y="779"/>
                      <a:pt x="1549" y="771"/>
                      <a:pt x="1597" y="771"/>
                    </a:cubicBezTo>
                    <a:close/>
                    <a:moveTo>
                      <a:pt x="1993" y="847"/>
                    </a:moveTo>
                    <a:cubicBezTo>
                      <a:pt x="2012" y="854"/>
                      <a:pt x="2030" y="856"/>
                      <a:pt x="2050" y="865"/>
                    </a:cubicBezTo>
                    <a:cubicBezTo>
                      <a:pt x="2069" y="873"/>
                      <a:pt x="2088" y="884"/>
                      <a:pt x="2105" y="892"/>
                    </a:cubicBezTo>
                    <a:cubicBezTo>
                      <a:pt x="2081" y="894"/>
                      <a:pt x="2056" y="895"/>
                      <a:pt x="2030" y="901"/>
                    </a:cubicBezTo>
                    <a:cubicBezTo>
                      <a:pt x="2006" y="891"/>
                      <a:pt x="1979" y="881"/>
                      <a:pt x="1952" y="873"/>
                    </a:cubicBezTo>
                    <a:lnTo>
                      <a:pt x="1993" y="847"/>
                    </a:lnTo>
                    <a:close/>
                    <a:moveTo>
                      <a:pt x="2170" y="938"/>
                    </a:moveTo>
                    <a:cubicBezTo>
                      <a:pt x="2177" y="938"/>
                      <a:pt x="2184" y="938"/>
                      <a:pt x="2190" y="939"/>
                    </a:cubicBezTo>
                    <a:cubicBezTo>
                      <a:pt x="2248" y="973"/>
                      <a:pt x="2301" y="1011"/>
                      <a:pt x="2354" y="1051"/>
                    </a:cubicBezTo>
                    <a:cubicBezTo>
                      <a:pt x="2301" y="1016"/>
                      <a:pt x="2246" y="984"/>
                      <a:pt x="2189" y="961"/>
                    </a:cubicBezTo>
                    <a:cubicBezTo>
                      <a:pt x="2171" y="953"/>
                      <a:pt x="2150" y="946"/>
                      <a:pt x="2129" y="939"/>
                    </a:cubicBezTo>
                    <a:cubicBezTo>
                      <a:pt x="2143" y="939"/>
                      <a:pt x="2157" y="938"/>
                      <a:pt x="2170" y="938"/>
                    </a:cubicBezTo>
                    <a:close/>
                    <a:moveTo>
                      <a:pt x="2355" y="728"/>
                    </a:moveTo>
                    <a:cubicBezTo>
                      <a:pt x="2482" y="792"/>
                      <a:pt x="2606" y="865"/>
                      <a:pt x="2724" y="942"/>
                    </a:cubicBezTo>
                    <a:cubicBezTo>
                      <a:pt x="2740" y="954"/>
                      <a:pt x="2758" y="968"/>
                      <a:pt x="2775" y="980"/>
                    </a:cubicBezTo>
                    <a:cubicBezTo>
                      <a:pt x="2780" y="987"/>
                      <a:pt x="2784" y="995"/>
                      <a:pt x="2789" y="1002"/>
                    </a:cubicBezTo>
                    <a:cubicBezTo>
                      <a:pt x="2793" y="1024"/>
                      <a:pt x="2793" y="1046"/>
                      <a:pt x="2789" y="1067"/>
                    </a:cubicBezTo>
                    <a:cubicBezTo>
                      <a:pt x="2667" y="945"/>
                      <a:pt x="2517" y="852"/>
                      <a:pt x="2372" y="768"/>
                    </a:cubicBezTo>
                    <a:cubicBezTo>
                      <a:pt x="2351" y="756"/>
                      <a:pt x="2328" y="744"/>
                      <a:pt x="2307" y="734"/>
                    </a:cubicBezTo>
                    <a:cubicBezTo>
                      <a:pt x="2323" y="733"/>
                      <a:pt x="2339" y="730"/>
                      <a:pt x="2355" y="728"/>
                    </a:cubicBezTo>
                    <a:close/>
                    <a:moveTo>
                      <a:pt x="1455" y="1090"/>
                    </a:moveTo>
                    <a:cubicBezTo>
                      <a:pt x="1441" y="1092"/>
                      <a:pt x="1428" y="1095"/>
                      <a:pt x="1412" y="1097"/>
                    </a:cubicBezTo>
                    <a:cubicBezTo>
                      <a:pt x="1399" y="1099"/>
                      <a:pt x="1383" y="1104"/>
                      <a:pt x="1370" y="1106"/>
                    </a:cubicBezTo>
                    <a:cubicBezTo>
                      <a:pt x="1368" y="1104"/>
                      <a:pt x="1368" y="1100"/>
                      <a:pt x="1367" y="1095"/>
                    </a:cubicBezTo>
                    <a:cubicBezTo>
                      <a:pt x="1396" y="1092"/>
                      <a:pt x="1425" y="1092"/>
                      <a:pt x="1455" y="1090"/>
                    </a:cubicBezTo>
                    <a:close/>
                    <a:moveTo>
                      <a:pt x="2818" y="1048"/>
                    </a:moveTo>
                    <a:cubicBezTo>
                      <a:pt x="2831" y="1071"/>
                      <a:pt x="2846" y="1092"/>
                      <a:pt x="2859" y="1114"/>
                    </a:cubicBezTo>
                    <a:cubicBezTo>
                      <a:pt x="2859" y="1114"/>
                      <a:pt x="2859" y="1114"/>
                      <a:pt x="2859" y="1114"/>
                    </a:cubicBezTo>
                    <a:lnTo>
                      <a:pt x="2859" y="1114"/>
                    </a:lnTo>
                    <a:cubicBezTo>
                      <a:pt x="2843" y="1102"/>
                      <a:pt x="2828" y="1093"/>
                      <a:pt x="2812" y="1081"/>
                    </a:cubicBezTo>
                    <a:cubicBezTo>
                      <a:pt x="2815" y="1071"/>
                      <a:pt x="2815" y="1060"/>
                      <a:pt x="2818" y="1048"/>
                    </a:cubicBezTo>
                    <a:close/>
                    <a:moveTo>
                      <a:pt x="1326" y="1100"/>
                    </a:moveTo>
                    <a:cubicBezTo>
                      <a:pt x="1327" y="1106"/>
                      <a:pt x="1327" y="1111"/>
                      <a:pt x="1328" y="1114"/>
                    </a:cubicBezTo>
                    <a:cubicBezTo>
                      <a:pt x="1218" y="1136"/>
                      <a:pt x="1111" y="1170"/>
                      <a:pt x="1005" y="1218"/>
                    </a:cubicBezTo>
                    <a:cubicBezTo>
                      <a:pt x="1012" y="1205"/>
                      <a:pt x="1019" y="1190"/>
                      <a:pt x="1026" y="1176"/>
                    </a:cubicBezTo>
                    <a:cubicBezTo>
                      <a:pt x="1081" y="1154"/>
                      <a:pt x="1136" y="1136"/>
                      <a:pt x="1192" y="1122"/>
                    </a:cubicBezTo>
                    <a:cubicBezTo>
                      <a:pt x="1236" y="1112"/>
                      <a:pt x="1280" y="1107"/>
                      <a:pt x="1326" y="1100"/>
                    </a:cubicBezTo>
                    <a:close/>
                    <a:moveTo>
                      <a:pt x="1679" y="1283"/>
                    </a:moveTo>
                    <a:cubicBezTo>
                      <a:pt x="1706" y="1284"/>
                      <a:pt x="1732" y="1287"/>
                      <a:pt x="1758" y="1289"/>
                    </a:cubicBezTo>
                    <a:cubicBezTo>
                      <a:pt x="1723" y="1298"/>
                      <a:pt x="1692" y="1311"/>
                      <a:pt x="1663" y="1323"/>
                    </a:cubicBezTo>
                    <a:cubicBezTo>
                      <a:pt x="1666" y="1311"/>
                      <a:pt x="1668" y="1295"/>
                      <a:pt x="1671" y="1283"/>
                    </a:cubicBezTo>
                    <a:close/>
                    <a:moveTo>
                      <a:pt x="969" y="1360"/>
                    </a:moveTo>
                    <a:lnTo>
                      <a:pt x="969" y="1360"/>
                    </a:lnTo>
                    <a:cubicBezTo>
                      <a:pt x="961" y="1364"/>
                      <a:pt x="950" y="1373"/>
                      <a:pt x="942" y="1377"/>
                    </a:cubicBezTo>
                    <a:cubicBezTo>
                      <a:pt x="943" y="1374"/>
                      <a:pt x="943" y="1370"/>
                      <a:pt x="946" y="1367"/>
                    </a:cubicBezTo>
                    <a:cubicBezTo>
                      <a:pt x="954" y="1366"/>
                      <a:pt x="962" y="1363"/>
                      <a:pt x="969" y="1360"/>
                    </a:cubicBezTo>
                    <a:close/>
                    <a:moveTo>
                      <a:pt x="1838" y="1301"/>
                    </a:moveTo>
                    <a:cubicBezTo>
                      <a:pt x="1871" y="1307"/>
                      <a:pt x="1902" y="1312"/>
                      <a:pt x="1933" y="1326"/>
                    </a:cubicBezTo>
                    <a:cubicBezTo>
                      <a:pt x="2007" y="1356"/>
                      <a:pt x="2062" y="1418"/>
                      <a:pt x="2116" y="1470"/>
                    </a:cubicBezTo>
                    <a:cubicBezTo>
                      <a:pt x="2062" y="1440"/>
                      <a:pt x="2006" y="1418"/>
                      <a:pt x="1948" y="1399"/>
                    </a:cubicBezTo>
                    <a:cubicBezTo>
                      <a:pt x="1871" y="1375"/>
                      <a:pt x="1789" y="1356"/>
                      <a:pt x="1707" y="1349"/>
                    </a:cubicBezTo>
                    <a:cubicBezTo>
                      <a:pt x="1748" y="1330"/>
                      <a:pt x="1792" y="1313"/>
                      <a:pt x="1838" y="1301"/>
                    </a:cubicBezTo>
                    <a:close/>
                    <a:moveTo>
                      <a:pt x="3137" y="588"/>
                    </a:moveTo>
                    <a:cubicBezTo>
                      <a:pt x="3151" y="598"/>
                      <a:pt x="3164" y="610"/>
                      <a:pt x="3177" y="624"/>
                    </a:cubicBezTo>
                    <a:cubicBezTo>
                      <a:pt x="3232" y="682"/>
                      <a:pt x="3283" y="742"/>
                      <a:pt x="3329" y="808"/>
                    </a:cubicBezTo>
                    <a:cubicBezTo>
                      <a:pt x="3376" y="873"/>
                      <a:pt x="3413" y="947"/>
                      <a:pt x="3441" y="1024"/>
                    </a:cubicBezTo>
                    <a:cubicBezTo>
                      <a:pt x="3468" y="1106"/>
                      <a:pt x="3441" y="1196"/>
                      <a:pt x="3448" y="1276"/>
                    </a:cubicBezTo>
                    <a:cubicBezTo>
                      <a:pt x="3455" y="1356"/>
                      <a:pt x="3462" y="1436"/>
                      <a:pt x="3448" y="1517"/>
                    </a:cubicBezTo>
                    <a:cubicBezTo>
                      <a:pt x="3446" y="1528"/>
                      <a:pt x="3444" y="1539"/>
                      <a:pt x="3441" y="1551"/>
                    </a:cubicBezTo>
                    <a:cubicBezTo>
                      <a:pt x="3416" y="1479"/>
                      <a:pt x="3383" y="1410"/>
                      <a:pt x="3345" y="1345"/>
                    </a:cubicBezTo>
                    <a:cubicBezTo>
                      <a:pt x="3354" y="1313"/>
                      <a:pt x="3361" y="1280"/>
                      <a:pt x="3357" y="1250"/>
                    </a:cubicBezTo>
                    <a:cubicBezTo>
                      <a:pt x="3349" y="1188"/>
                      <a:pt x="3328" y="1129"/>
                      <a:pt x="3316" y="1070"/>
                    </a:cubicBezTo>
                    <a:cubicBezTo>
                      <a:pt x="3303" y="1008"/>
                      <a:pt x="3283" y="949"/>
                      <a:pt x="3262" y="887"/>
                    </a:cubicBezTo>
                    <a:cubicBezTo>
                      <a:pt x="3244" y="825"/>
                      <a:pt x="3192" y="781"/>
                      <a:pt x="3164" y="723"/>
                    </a:cubicBezTo>
                    <a:cubicBezTo>
                      <a:pt x="3148" y="686"/>
                      <a:pt x="3148" y="632"/>
                      <a:pt x="3137" y="588"/>
                    </a:cubicBezTo>
                    <a:close/>
                    <a:moveTo>
                      <a:pt x="2475" y="1136"/>
                    </a:moveTo>
                    <a:lnTo>
                      <a:pt x="2475" y="1136"/>
                    </a:lnTo>
                    <a:cubicBezTo>
                      <a:pt x="2622" y="1242"/>
                      <a:pt x="2786" y="1345"/>
                      <a:pt x="2875" y="1507"/>
                    </a:cubicBezTo>
                    <a:cubicBezTo>
                      <a:pt x="2890" y="1535"/>
                      <a:pt x="2903" y="1567"/>
                      <a:pt x="2915" y="1596"/>
                    </a:cubicBezTo>
                    <a:cubicBezTo>
                      <a:pt x="2903" y="1573"/>
                      <a:pt x="2890" y="1549"/>
                      <a:pt x="2877" y="1528"/>
                    </a:cubicBezTo>
                    <a:cubicBezTo>
                      <a:pt x="2812" y="1423"/>
                      <a:pt x="2717" y="1345"/>
                      <a:pt x="2618" y="1283"/>
                    </a:cubicBezTo>
                    <a:cubicBezTo>
                      <a:pt x="2574" y="1229"/>
                      <a:pt x="2526" y="1181"/>
                      <a:pt x="2475" y="1136"/>
                    </a:cubicBezTo>
                    <a:close/>
                    <a:moveTo>
                      <a:pt x="1601" y="1657"/>
                    </a:moveTo>
                    <a:lnTo>
                      <a:pt x="1601" y="1670"/>
                    </a:lnTo>
                    <a:cubicBezTo>
                      <a:pt x="1527" y="1692"/>
                      <a:pt x="1458" y="1728"/>
                      <a:pt x="1403" y="1776"/>
                    </a:cubicBezTo>
                    <a:cubicBezTo>
                      <a:pt x="1381" y="1794"/>
                      <a:pt x="1360" y="1816"/>
                      <a:pt x="1341" y="1840"/>
                    </a:cubicBezTo>
                    <a:cubicBezTo>
                      <a:pt x="1335" y="1842"/>
                      <a:pt x="1328" y="1843"/>
                      <a:pt x="1324" y="1845"/>
                    </a:cubicBezTo>
                    <a:cubicBezTo>
                      <a:pt x="1326" y="1842"/>
                      <a:pt x="1326" y="1836"/>
                      <a:pt x="1327" y="1834"/>
                    </a:cubicBezTo>
                    <a:cubicBezTo>
                      <a:pt x="1328" y="1829"/>
                      <a:pt x="1331" y="1827"/>
                      <a:pt x="1334" y="1823"/>
                    </a:cubicBezTo>
                    <a:cubicBezTo>
                      <a:pt x="1386" y="1740"/>
                      <a:pt x="1470" y="1703"/>
                      <a:pt x="1556" y="1675"/>
                    </a:cubicBezTo>
                    <a:cubicBezTo>
                      <a:pt x="1569" y="1667"/>
                      <a:pt x="1586" y="1663"/>
                      <a:pt x="1601" y="1657"/>
                    </a:cubicBezTo>
                    <a:close/>
                    <a:moveTo>
                      <a:pt x="658" y="1667"/>
                    </a:moveTo>
                    <a:cubicBezTo>
                      <a:pt x="658" y="1689"/>
                      <a:pt x="657" y="1708"/>
                      <a:pt x="657" y="1728"/>
                    </a:cubicBezTo>
                    <a:cubicBezTo>
                      <a:pt x="657" y="1768"/>
                      <a:pt x="660" y="1807"/>
                      <a:pt x="665" y="1846"/>
                    </a:cubicBezTo>
                    <a:cubicBezTo>
                      <a:pt x="657" y="1864"/>
                      <a:pt x="653" y="1879"/>
                      <a:pt x="647" y="1893"/>
                    </a:cubicBezTo>
                    <a:cubicBezTo>
                      <a:pt x="644" y="1816"/>
                      <a:pt x="647" y="1740"/>
                      <a:pt x="658" y="1667"/>
                    </a:cubicBezTo>
                    <a:close/>
                    <a:moveTo>
                      <a:pt x="3574" y="1707"/>
                    </a:moveTo>
                    <a:cubicBezTo>
                      <a:pt x="3574" y="1710"/>
                      <a:pt x="3576" y="1711"/>
                      <a:pt x="3576" y="1711"/>
                    </a:cubicBezTo>
                    <a:cubicBezTo>
                      <a:pt x="3580" y="1758"/>
                      <a:pt x="3592" y="1803"/>
                      <a:pt x="3594" y="1851"/>
                    </a:cubicBezTo>
                    <a:cubicBezTo>
                      <a:pt x="3599" y="1900"/>
                      <a:pt x="3594" y="1948"/>
                      <a:pt x="3587" y="1995"/>
                    </a:cubicBezTo>
                    <a:cubicBezTo>
                      <a:pt x="3584" y="2010"/>
                      <a:pt x="3576" y="2024"/>
                      <a:pt x="3565" y="2036"/>
                    </a:cubicBezTo>
                    <a:cubicBezTo>
                      <a:pt x="3557" y="2006"/>
                      <a:pt x="3548" y="1974"/>
                      <a:pt x="3541" y="1945"/>
                    </a:cubicBezTo>
                    <a:cubicBezTo>
                      <a:pt x="3536" y="1918"/>
                      <a:pt x="3525" y="1890"/>
                      <a:pt x="3515" y="1864"/>
                    </a:cubicBezTo>
                    <a:cubicBezTo>
                      <a:pt x="3537" y="1814"/>
                      <a:pt x="3558" y="1762"/>
                      <a:pt x="3574" y="1707"/>
                    </a:cubicBezTo>
                    <a:close/>
                    <a:moveTo>
                      <a:pt x="2484" y="1501"/>
                    </a:moveTo>
                    <a:cubicBezTo>
                      <a:pt x="2577" y="1644"/>
                      <a:pt x="2603" y="1817"/>
                      <a:pt x="2581" y="1955"/>
                    </a:cubicBezTo>
                    <a:cubicBezTo>
                      <a:pt x="2578" y="1985"/>
                      <a:pt x="2571" y="2015"/>
                      <a:pt x="2560" y="2046"/>
                    </a:cubicBezTo>
                    <a:cubicBezTo>
                      <a:pt x="2562" y="2006"/>
                      <a:pt x="2564" y="1962"/>
                      <a:pt x="2564" y="1920"/>
                    </a:cubicBezTo>
                    <a:cubicBezTo>
                      <a:pt x="2564" y="1828"/>
                      <a:pt x="2573" y="1728"/>
                      <a:pt x="2544" y="1630"/>
                    </a:cubicBezTo>
                    <a:cubicBezTo>
                      <a:pt x="2530" y="1586"/>
                      <a:pt x="2509" y="1542"/>
                      <a:pt x="2484" y="1501"/>
                    </a:cubicBezTo>
                    <a:close/>
                    <a:moveTo>
                      <a:pt x="1778" y="1612"/>
                    </a:moveTo>
                    <a:cubicBezTo>
                      <a:pt x="1799" y="1612"/>
                      <a:pt x="1821" y="1615"/>
                      <a:pt x="1843" y="1620"/>
                    </a:cubicBezTo>
                    <a:cubicBezTo>
                      <a:pt x="1944" y="1642"/>
                      <a:pt x="2040" y="1689"/>
                      <a:pt x="2112" y="1755"/>
                    </a:cubicBezTo>
                    <a:cubicBezTo>
                      <a:pt x="2124" y="1766"/>
                      <a:pt x="2132" y="1780"/>
                      <a:pt x="2143" y="1790"/>
                    </a:cubicBezTo>
                    <a:cubicBezTo>
                      <a:pt x="2123" y="1786"/>
                      <a:pt x="2103" y="1784"/>
                      <a:pt x="2083" y="1784"/>
                    </a:cubicBezTo>
                    <a:cubicBezTo>
                      <a:pt x="2019" y="1784"/>
                      <a:pt x="1955" y="1803"/>
                      <a:pt x="1898" y="1850"/>
                    </a:cubicBezTo>
                    <a:cubicBezTo>
                      <a:pt x="1861" y="1833"/>
                      <a:pt x="1820" y="1823"/>
                      <a:pt x="1779" y="1823"/>
                    </a:cubicBezTo>
                    <a:cubicBezTo>
                      <a:pt x="1771" y="1823"/>
                      <a:pt x="1764" y="1823"/>
                      <a:pt x="1756" y="1824"/>
                    </a:cubicBezTo>
                    <a:cubicBezTo>
                      <a:pt x="1697" y="1831"/>
                      <a:pt x="1653" y="1868"/>
                      <a:pt x="1617" y="1898"/>
                    </a:cubicBezTo>
                    <a:cubicBezTo>
                      <a:pt x="1612" y="1897"/>
                      <a:pt x="1606" y="1897"/>
                      <a:pt x="1601" y="1897"/>
                    </a:cubicBezTo>
                    <a:cubicBezTo>
                      <a:pt x="1577" y="1897"/>
                      <a:pt x="1552" y="1903"/>
                      <a:pt x="1528" y="1905"/>
                    </a:cubicBezTo>
                    <a:cubicBezTo>
                      <a:pt x="1478" y="1919"/>
                      <a:pt x="1445" y="1953"/>
                      <a:pt x="1408" y="1979"/>
                    </a:cubicBezTo>
                    <a:cubicBezTo>
                      <a:pt x="1378" y="2000"/>
                      <a:pt x="1339" y="2022"/>
                      <a:pt x="1313" y="2055"/>
                    </a:cubicBezTo>
                    <a:cubicBezTo>
                      <a:pt x="1313" y="2052"/>
                      <a:pt x="1313" y="2051"/>
                      <a:pt x="1312" y="2050"/>
                    </a:cubicBezTo>
                    <a:cubicBezTo>
                      <a:pt x="1327" y="1975"/>
                      <a:pt x="1359" y="1911"/>
                      <a:pt x="1401" y="1861"/>
                    </a:cubicBezTo>
                    <a:cubicBezTo>
                      <a:pt x="1445" y="1851"/>
                      <a:pt x="1491" y="1843"/>
                      <a:pt x="1536" y="1843"/>
                    </a:cubicBezTo>
                    <a:cubicBezTo>
                      <a:pt x="1571" y="1843"/>
                      <a:pt x="1605" y="1848"/>
                      <a:pt x="1637" y="1861"/>
                    </a:cubicBezTo>
                    <a:cubicBezTo>
                      <a:pt x="1637" y="1861"/>
                      <a:pt x="1637" y="1861"/>
                      <a:pt x="1637" y="1861"/>
                    </a:cubicBezTo>
                    <a:cubicBezTo>
                      <a:pt x="1641" y="1861"/>
                      <a:pt x="1645" y="1839"/>
                      <a:pt x="1642" y="1836"/>
                    </a:cubicBezTo>
                    <a:cubicBezTo>
                      <a:pt x="1604" y="1811"/>
                      <a:pt x="1563" y="1804"/>
                      <a:pt x="1521" y="1804"/>
                    </a:cubicBezTo>
                    <a:cubicBezTo>
                      <a:pt x="1501" y="1804"/>
                      <a:pt x="1482" y="1805"/>
                      <a:pt x="1462" y="1807"/>
                    </a:cubicBezTo>
                    <a:cubicBezTo>
                      <a:pt x="1500" y="1776"/>
                      <a:pt x="1545" y="1752"/>
                      <a:pt x="1595" y="1735"/>
                    </a:cubicBezTo>
                    <a:lnTo>
                      <a:pt x="1595" y="1735"/>
                    </a:lnTo>
                    <a:cubicBezTo>
                      <a:pt x="1594" y="1757"/>
                      <a:pt x="1594" y="1781"/>
                      <a:pt x="1589" y="1802"/>
                    </a:cubicBezTo>
                    <a:cubicBezTo>
                      <a:pt x="1588" y="1806"/>
                      <a:pt x="1596" y="1809"/>
                      <a:pt x="1603" y="1809"/>
                    </a:cubicBezTo>
                    <a:cubicBezTo>
                      <a:pt x="1608" y="1809"/>
                      <a:pt x="1612" y="1807"/>
                      <a:pt x="1613" y="1805"/>
                    </a:cubicBezTo>
                    <a:cubicBezTo>
                      <a:pt x="1622" y="1777"/>
                      <a:pt x="1627" y="1748"/>
                      <a:pt x="1631" y="1721"/>
                    </a:cubicBezTo>
                    <a:cubicBezTo>
                      <a:pt x="1676" y="1709"/>
                      <a:pt x="1722" y="1703"/>
                      <a:pt x="1768" y="1703"/>
                    </a:cubicBezTo>
                    <a:cubicBezTo>
                      <a:pt x="1833" y="1703"/>
                      <a:pt x="1897" y="1716"/>
                      <a:pt x="1955" y="1741"/>
                    </a:cubicBezTo>
                    <a:cubicBezTo>
                      <a:pt x="1957" y="1742"/>
                      <a:pt x="1959" y="1743"/>
                      <a:pt x="1961" y="1743"/>
                    </a:cubicBezTo>
                    <a:cubicBezTo>
                      <a:pt x="1980" y="1743"/>
                      <a:pt x="2000" y="1708"/>
                      <a:pt x="1979" y="1696"/>
                    </a:cubicBezTo>
                    <a:cubicBezTo>
                      <a:pt x="1913" y="1658"/>
                      <a:pt x="1838" y="1641"/>
                      <a:pt x="1761" y="1641"/>
                    </a:cubicBezTo>
                    <a:cubicBezTo>
                      <a:pt x="1720" y="1641"/>
                      <a:pt x="1679" y="1646"/>
                      <a:pt x="1638" y="1655"/>
                    </a:cubicBezTo>
                    <a:lnTo>
                      <a:pt x="1638" y="1638"/>
                    </a:lnTo>
                    <a:cubicBezTo>
                      <a:pt x="1683" y="1624"/>
                      <a:pt x="1730" y="1612"/>
                      <a:pt x="1778" y="1612"/>
                    </a:cubicBezTo>
                    <a:close/>
                    <a:moveTo>
                      <a:pt x="1630" y="1284"/>
                    </a:moveTo>
                    <a:lnTo>
                      <a:pt x="1630" y="1284"/>
                    </a:lnTo>
                    <a:cubicBezTo>
                      <a:pt x="1627" y="1298"/>
                      <a:pt x="1622" y="1312"/>
                      <a:pt x="1620" y="1327"/>
                    </a:cubicBezTo>
                    <a:cubicBezTo>
                      <a:pt x="1617" y="1333"/>
                      <a:pt x="1617" y="1338"/>
                      <a:pt x="1617" y="1341"/>
                    </a:cubicBezTo>
                    <a:cubicBezTo>
                      <a:pt x="1613" y="1345"/>
                      <a:pt x="1609" y="1348"/>
                      <a:pt x="1604" y="1349"/>
                    </a:cubicBezTo>
                    <a:cubicBezTo>
                      <a:pt x="1589" y="1352"/>
                      <a:pt x="1573" y="1352"/>
                      <a:pt x="1558" y="1353"/>
                    </a:cubicBezTo>
                    <a:cubicBezTo>
                      <a:pt x="1418" y="1379"/>
                      <a:pt x="1293" y="1458"/>
                      <a:pt x="1192" y="1562"/>
                    </a:cubicBezTo>
                    <a:cubicBezTo>
                      <a:pt x="1093" y="1666"/>
                      <a:pt x="1039" y="1803"/>
                      <a:pt x="1030" y="1948"/>
                    </a:cubicBezTo>
                    <a:cubicBezTo>
                      <a:pt x="1028" y="1962"/>
                      <a:pt x="1028" y="1978"/>
                      <a:pt x="1028" y="1992"/>
                    </a:cubicBezTo>
                    <a:cubicBezTo>
                      <a:pt x="1009" y="2008"/>
                      <a:pt x="986" y="2026"/>
                      <a:pt x="971" y="2047"/>
                    </a:cubicBezTo>
                    <a:cubicBezTo>
                      <a:pt x="960" y="2062"/>
                      <a:pt x="953" y="2079"/>
                      <a:pt x="943" y="2096"/>
                    </a:cubicBezTo>
                    <a:cubicBezTo>
                      <a:pt x="936" y="2074"/>
                      <a:pt x="932" y="2051"/>
                      <a:pt x="927" y="2029"/>
                    </a:cubicBezTo>
                    <a:cubicBezTo>
                      <a:pt x="943" y="1957"/>
                      <a:pt x="969" y="1886"/>
                      <a:pt x="998" y="1820"/>
                    </a:cubicBezTo>
                    <a:cubicBezTo>
                      <a:pt x="1026" y="1758"/>
                      <a:pt x="1056" y="1693"/>
                      <a:pt x="1092" y="1631"/>
                    </a:cubicBezTo>
                    <a:cubicBezTo>
                      <a:pt x="1129" y="1597"/>
                      <a:pt x="1167" y="1565"/>
                      <a:pt x="1203" y="1532"/>
                    </a:cubicBezTo>
                    <a:cubicBezTo>
                      <a:pt x="1294" y="1446"/>
                      <a:pt x="1390" y="1345"/>
                      <a:pt x="1521" y="1293"/>
                    </a:cubicBezTo>
                    <a:cubicBezTo>
                      <a:pt x="1558" y="1287"/>
                      <a:pt x="1594" y="1286"/>
                      <a:pt x="1630" y="1284"/>
                    </a:cubicBezTo>
                    <a:close/>
                    <a:moveTo>
                      <a:pt x="1134" y="609"/>
                    </a:moveTo>
                    <a:cubicBezTo>
                      <a:pt x="1005" y="698"/>
                      <a:pt x="925" y="818"/>
                      <a:pt x="861" y="942"/>
                    </a:cubicBezTo>
                    <a:cubicBezTo>
                      <a:pt x="737" y="1018"/>
                      <a:pt x="627" y="1118"/>
                      <a:pt x="548" y="1242"/>
                    </a:cubicBezTo>
                    <a:cubicBezTo>
                      <a:pt x="424" y="1436"/>
                      <a:pt x="397" y="1652"/>
                      <a:pt x="401" y="1861"/>
                    </a:cubicBezTo>
                    <a:cubicBezTo>
                      <a:pt x="383" y="1940"/>
                      <a:pt x="376" y="2022"/>
                      <a:pt x="386" y="2106"/>
                    </a:cubicBezTo>
                    <a:cubicBezTo>
                      <a:pt x="377" y="2065"/>
                      <a:pt x="369" y="2024"/>
                      <a:pt x="362" y="1981"/>
                    </a:cubicBezTo>
                    <a:cubicBezTo>
                      <a:pt x="318" y="1699"/>
                      <a:pt x="305" y="1386"/>
                      <a:pt x="456" y="1114"/>
                    </a:cubicBezTo>
                    <a:cubicBezTo>
                      <a:pt x="594" y="867"/>
                      <a:pt x="841" y="689"/>
                      <a:pt x="1114" y="613"/>
                    </a:cubicBezTo>
                    <a:lnTo>
                      <a:pt x="1134" y="609"/>
                    </a:lnTo>
                    <a:close/>
                    <a:moveTo>
                      <a:pt x="1026" y="2070"/>
                    </a:moveTo>
                    <a:cubicBezTo>
                      <a:pt x="1030" y="2153"/>
                      <a:pt x="1050" y="2235"/>
                      <a:pt x="1092" y="2307"/>
                    </a:cubicBezTo>
                    <a:cubicBezTo>
                      <a:pt x="1083" y="2311"/>
                      <a:pt x="1074" y="2315"/>
                      <a:pt x="1067" y="2318"/>
                    </a:cubicBezTo>
                    <a:cubicBezTo>
                      <a:pt x="1037" y="2284"/>
                      <a:pt x="1009" y="2246"/>
                      <a:pt x="989" y="2205"/>
                    </a:cubicBezTo>
                    <a:lnTo>
                      <a:pt x="989" y="2183"/>
                    </a:lnTo>
                    <a:cubicBezTo>
                      <a:pt x="991" y="2153"/>
                      <a:pt x="1004" y="2112"/>
                      <a:pt x="1026" y="2070"/>
                    </a:cubicBezTo>
                    <a:close/>
                    <a:moveTo>
                      <a:pt x="1609" y="375"/>
                    </a:moveTo>
                    <a:cubicBezTo>
                      <a:pt x="1717" y="375"/>
                      <a:pt x="1825" y="386"/>
                      <a:pt x="1930" y="411"/>
                    </a:cubicBezTo>
                    <a:cubicBezTo>
                      <a:pt x="2061" y="441"/>
                      <a:pt x="2202" y="455"/>
                      <a:pt x="2325" y="523"/>
                    </a:cubicBezTo>
                    <a:cubicBezTo>
                      <a:pt x="2365" y="545"/>
                      <a:pt x="2399" y="572"/>
                      <a:pt x="2434" y="601"/>
                    </a:cubicBezTo>
                    <a:cubicBezTo>
                      <a:pt x="2367" y="589"/>
                      <a:pt x="2301" y="580"/>
                      <a:pt x="2235" y="573"/>
                    </a:cubicBezTo>
                    <a:cubicBezTo>
                      <a:pt x="2027" y="510"/>
                      <a:pt x="1813" y="470"/>
                      <a:pt x="1591" y="470"/>
                    </a:cubicBezTo>
                    <a:cubicBezTo>
                      <a:pt x="1584" y="470"/>
                      <a:pt x="1577" y="470"/>
                      <a:pt x="1569" y="470"/>
                    </a:cubicBezTo>
                    <a:cubicBezTo>
                      <a:pt x="1243" y="475"/>
                      <a:pt x="906" y="585"/>
                      <a:pt x="654" y="807"/>
                    </a:cubicBezTo>
                    <a:cubicBezTo>
                      <a:pt x="390" y="1033"/>
                      <a:pt x="287" y="1382"/>
                      <a:pt x="294" y="1697"/>
                    </a:cubicBezTo>
                    <a:cubicBezTo>
                      <a:pt x="295" y="1911"/>
                      <a:pt x="349" y="2134"/>
                      <a:pt x="395" y="2344"/>
                    </a:cubicBezTo>
                    <a:cubicBezTo>
                      <a:pt x="310" y="2267"/>
                      <a:pt x="240" y="2171"/>
                      <a:pt x="203" y="2063"/>
                    </a:cubicBezTo>
                    <a:cubicBezTo>
                      <a:pt x="141" y="1889"/>
                      <a:pt x="182" y="1707"/>
                      <a:pt x="211" y="1545"/>
                    </a:cubicBezTo>
                    <a:cubicBezTo>
                      <a:pt x="238" y="1379"/>
                      <a:pt x="287" y="1216"/>
                      <a:pt x="372" y="1071"/>
                    </a:cubicBezTo>
                    <a:cubicBezTo>
                      <a:pt x="457" y="928"/>
                      <a:pt x="562" y="796"/>
                      <a:pt x="689" y="691"/>
                    </a:cubicBezTo>
                    <a:cubicBezTo>
                      <a:pt x="801" y="596"/>
                      <a:pt x="914" y="500"/>
                      <a:pt x="1049" y="438"/>
                    </a:cubicBezTo>
                    <a:cubicBezTo>
                      <a:pt x="1064" y="431"/>
                      <a:pt x="1078" y="423"/>
                      <a:pt x="1094" y="416"/>
                    </a:cubicBezTo>
                    <a:cubicBezTo>
                      <a:pt x="1185" y="382"/>
                      <a:pt x="1279" y="379"/>
                      <a:pt x="1371" y="379"/>
                    </a:cubicBezTo>
                    <a:cubicBezTo>
                      <a:pt x="1394" y="379"/>
                      <a:pt x="1417" y="379"/>
                      <a:pt x="1440" y="379"/>
                    </a:cubicBezTo>
                    <a:cubicBezTo>
                      <a:pt x="1467" y="379"/>
                      <a:pt x="1493" y="379"/>
                      <a:pt x="1520" y="378"/>
                    </a:cubicBezTo>
                    <a:cubicBezTo>
                      <a:pt x="1549" y="376"/>
                      <a:pt x="1579" y="375"/>
                      <a:pt x="1609" y="375"/>
                    </a:cubicBezTo>
                    <a:close/>
                    <a:moveTo>
                      <a:pt x="1092" y="2344"/>
                    </a:moveTo>
                    <a:cubicBezTo>
                      <a:pt x="1104" y="2352"/>
                      <a:pt x="1114" y="2363"/>
                      <a:pt x="1125" y="2373"/>
                    </a:cubicBezTo>
                    <a:lnTo>
                      <a:pt x="1134" y="2388"/>
                    </a:lnTo>
                    <a:cubicBezTo>
                      <a:pt x="1119" y="2374"/>
                      <a:pt x="1106" y="2359"/>
                      <a:pt x="1092" y="2344"/>
                    </a:cubicBezTo>
                    <a:close/>
                    <a:moveTo>
                      <a:pt x="404" y="2193"/>
                    </a:moveTo>
                    <a:cubicBezTo>
                      <a:pt x="412" y="2227"/>
                      <a:pt x="426" y="2262"/>
                      <a:pt x="442" y="2292"/>
                    </a:cubicBezTo>
                    <a:cubicBezTo>
                      <a:pt x="446" y="2326"/>
                      <a:pt x="452" y="2361"/>
                      <a:pt x="456" y="2394"/>
                    </a:cubicBezTo>
                    <a:cubicBezTo>
                      <a:pt x="450" y="2390"/>
                      <a:pt x="444" y="2387"/>
                      <a:pt x="435" y="2381"/>
                    </a:cubicBezTo>
                    <a:cubicBezTo>
                      <a:pt x="424" y="2318"/>
                      <a:pt x="415" y="2255"/>
                      <a:pt x="404" y="2193"/>
                    </a:cubicBezTo>
                    <a:close/>
                    <a:moveTo>
                      <a:pt x="2750" y="2241"/>
                    </a:moveTo>
                    <a:cubicBezTo>
                      <a:pt x="2750" y="2277"/>
                      <a:pt x="2745" y="2315"/>
                      <a:pt x="2738" y="2352"/>
                    </a:cubicBezTo>
                    <a:cubicBezTo>
                      <a:pt x="2717" y="2366"/>
                      <a:pt x="2696" y="2379"/>
                      <a:pt x="2674" y="2391"/>
                    </a:cubicBezTo>
                    <a:cubicBezTo>
                      <a:pt x="2655" y="2399"/>
                      <a:pt x="2636" y="2406"/>
                      <a:pt x="2615" y="2414"/>
                    </a:cubicBezTo>
                    <a:cubicBezTo>
                      <a:pt x="2612" y="2416"/>
                      <a:pt x="2607" y="2418"/>
                      <a:pt x="2603" y="2420"/>
                    </a:cubicBezTo>
                    <a:cubicBezTo>
                      <a:pt x="2606" y="2418"/>
                      <a:pt x="2607" y="2416"/>
                      <a:pt x="2608" y="2416"/>
                    </a:cubicBezTo>
                    <a:cubicBezTo>
                      <a:pt x="2662" y="2366"/>
                      <a:pt x="2710" y="2306"/>
                      <a:pt x="2750" y="2241"/>
                    </a:cubicBezTo>
                    <a:close/>
                    <a:moveTo>
                      <a:pt x="2084" y="1854"/>
                    </a:moveTo>
                    <a:cubicBezTo>
                      <a:pt x="2123" y="1854"/>
                      <a:pt x="2160" y="1862"/>
                      <a:pt x="2193" y="1876"/>
                    </a:cubicBezTo>
                    <a:cubicBezTo>
                      <a:pt x="2213" y="1920"/>
                      <a:pt x="2226" y="1967"/>
                      <a:pt x="2228" y="2011"/>
                    </a:cubicBezTo>
                    <a:cubicBezTo>
                      <a:pt x="2241" y="2102"/>
                      <a:pt x="2206" y="2194"/>
                      <a:pt x="2164" y="2275"/>
                    </a:cubicBezTo>
                    <a:cubicBezTo>
                      <a:pt x="2127" y="2343"/>
                      <a:pt x="2072" y="2394"/>
                      <a:pt x="2012" y="2432"/>
                    </a:cubicBezTo>
                    <a:cubicBezTo>
                      <a:pt x="2010" y="2432"/>
                      <a:pt x="2008" y="2433"/>
                      <a:pt x="2005" y="2433"/>
                    </a:cubicBezTo>
                    <a:cubicBezTo>
                      <a:pt x="1992" y="2433"/>
                      <a:pt x="1978" y="2429"/>
                      <a:pt x="1964" y="2429"/>
                    </a:cubicBezTo>
                    <a:cubicBezTo>
                      <a:pt x="1973" y="2418"/>
                      <a:pt x="1979" y="2405"/>
                      <a:pt x="1988" y="2394"/>
                    </a:cubicBezTo>
                    <a:cubicBezTo>
                      <a:pt x="2021" y="2354"/>
                      <a:pt x="2061" y="2310"/>
                      <a:pt x="2077" y="2252"/>
                    </a:cubicBezTo>
                    <a:cubicBezTo>
                      <a:pt x="2095" y="2200"/>
                      <a:pt x="2109" y="2124"/>
                      <a:pt x="2091" y="2055"/>
                    </a:cubicBezTo>
                    <a:cubicBezTo>
                      <a:pt x="2083" y="2017"/>
                      <a:pt x="2061" y="1984"/>
                      <a:pt x="2034" y="1959"/>
                    </a:cubicBezTo>
                    <a:cubicBezTo>
                      <a:pt x="2012" y="1937"/>
                      <a:pt x="1988" y="1918"/>
                      <a:pt x="1964" y="1898"/>
                    </a:cubicBezTo>
                    <a:cubicBezTo>
                      <a:pt x="1959" y="1894"/>
                      <a:pt x="1955" y="1893"/>
                      <a:pt x="1950" y="1890"/>
                    </a:cubicBezTo>
                    <a:cubicBezTo>
                      <a:pt x="1993" y="1865"/>
                      <a:pt x="2039" y="1854"/>
                      <a:pt x="2084" y="1854"/>
                    </a:cubicBezTo>
                    <a:close/>
                    <a:moveTo>
                      <a:pt x="210" y="2251"/>
                    </a:moveTo>
                    <a:lnTo>
                      <a:pt x="210" y="2251"/>
                    </a:lnTo>
                    <a:cubicBezTo>
                      <a:pt x="226" y="2277"/>
                      <a:pt x="240" y="2303"/>
                      <a:pt x="261" y="2326"/>
                    </a:cubicBezTo>
                    <a:cubicBezTo>
                      <a:pt x="309" y="2380"/>
                      <a:pt x="362" y="2420"/>
                      <a:pt x="419" y="2453"/>
                    </a:cubicBezTo>
                    <a:cubicBezTo>
                      <a:pt x="423" y="2471"/>
                      <a:pt x="427" y="2490"/>
                      <a:pt x="431" y="2508"/>
                    </a:cubicBezTo>
                    <a:cubicBezTo>
                      <a:pt x="430" y="2504"/>
                      <a:pt x="424" y="2502"/>
                      <a:pt x="423" y="2501"/>
                    </a:cubicBezTo>
                    <a:cubicBezTo>
                      <a:pt x="413" y="2480"/>
                      <a:pt x="405" y="2457"/>
                      <a:pt x="386" y="2439"/>
                    </a:cubicBezTo>
                    <a:cubicBezTo>
                      <a:pt x="368" y="2420"/>
                      <a:pt x="321" y="2407"/>
                      <a:pt x="303" y="2384"/>
                    </a:cubicBezTo>
                    <a:cubicBezTo>
                      <a:pt x="287" y="2362"/>
                      <a:pt x="266" y="2337"/>
                      <a:pt x="241" y="2310"/>
                    </a:cubicBezTo>
                    <a:cubicBezTo>
                      <a:pt x="227" y="2292"/>
                      <a:pt x="207" y="2271"/>
                      <a:pt x="210" y="2251"/>
                    </a:cubicBezTo>
                    <a:close/>
                    <a:moveTo>
                      <a:pt x="452" y="2471"/>
                    </a:moveTo>
                    <a:lnTo>
                      <a:pt x="452" y="2471"/>
                    </a:lnTo>
                    <a:cubicBezTo>
                      <a:pt x="459" y="2475"/>
                      <a:pt x="464" y="2478"/>
                      <a:pt x="470" y="2482"/>
                    </a:cubicBezTo>
                    <a:cubicBezTo>
                      <a:pt x="483" y="2557"/>
                      <a:pt x="503" y="2632"/>
                      <a:pt x="527" y="2707"/>
                    </a:cubicBezTo>
                    <a:cubicBezTo>
                      <a:pt x="519" y="2699"/>
                      <a:pt x="512" y="2696"/>
                      <a:pt x="507" y="2690"/>
                    </a:cubicBezTo>
                    <a:cubicBezTo>
                      <a:pt x="494" y="2669"/>
                      <a:pt x="496" y="2640"/>
                      <a:pt x="488" y="2618"/>
                    </a:cubicBezTo>
                    <a:cubicBezTo>
                      <a:pt x="479" y="2595"/>
                      <a:pt x="479" y="2571"/>
                      <a:pt x="472" y="2551"/>
                    </a:cubicBezTo>
                    <a:cubicBezTo>
                      <a:pt x="468" y="2544"/>
                      <a:pt x="461" y="2538"/>
                      <a:pt x="457" y="2533"/>
                    </a:cubicBezTo>
                    <a:cubicBezTo>
                      <a:pt x="459" y="2531"/>
                      <a:pt x="464" y="2531"/>
                      <a:pt x="461" y="2530"/>
                    </a:cubicBezTo>
                    <a:cubicBezTo>
                      <a:pt x="460" y="2509"/>
                      <a:pt x="455" y="2491"/>
                      <a:pt x="452" y="2471"/>
                    </a:cubicBezTo>
                    <a:close/>
                    <a:moveTo>
                      <a:pt x="1524" y="2900"/>
                    </a:moveTo>
                    <a:lnTo>
                      <a:pt x="1524" y="2900"/>
                    </a:lnTo>
                    <a:cubicBezTo>
                      <a:pt x="1636" y="2931"/>
                      <a:pt x="1749" y="2946"/>
                      <a:pt x="1862" y="2946"/>
                    </a:cubicBezTo>
                    <a:cubicBezTo>
                      <a:pt x="1875" y="2946"/>
                      <a:pt x="1889" y="2946"/>
                      <a:pt x="1902" y="2946"/>
                    </a:cubicBezTo>
                    <a:cubicBezTo>
                      <a:pt x="1928" y="2946"/>
                      <a:pt x="1957" y="2941"/>
                      <a:pt x="1984" y="2939"/>
                    </a:cubicBezTo>
                    <a:cubicBezTo>
                      <a:pt x="1986" y="2939"/>
                      <a:pt x="1986" y="2941"/>
                      <a:pt x="1986" y="2941"/>
                    </a:cubicBezTo>
                    <a:cubicBezTo>
                      <a:pt x="2028" y="2962"/>
                      <a:pt x="2069" y="3008"/>
                      <a:pt x="2113" y="3025"/>
                    </a:cubicBezTo>
                    <a:cubicBezTo>
                      <a:pt x="2129" y="3032"/>
                      <a:pt x="2143" y="3032"/>
                      <a:pt x="2158" y="3032"/>
                    </a:cubicBezTo>
                    <a:cubicBezTo>
                      <a:pt x="2147" y="3033"/>
                      <a:pt x="2136" y="3033"/>
                      <a:pt x="2125" y="3033"/>
                    </a:cubicBezTo>
                    <a:cubicBezTo>
                      <a:pt x="2023" y="3033"/>
                      <a:pt x="1912" y="3006"/>
                      <a:pt x="1795" y="2983"/>
                    </a:cubicBezTo>
                    <a:cubicBezTo>
                      <a:pt x="1700" y="2962"/>
                      <a:pt x="1611" y="2932"/>
                      <a:pt x="1524" y="2900"/>
                    </a:cubicBezTo>
                    <a:close/>
                    <a:moveTo>
                      <a:pt x="2808" y="3288"/>
                    </a:moveTo>
                    <a:lnTo>
                      <a:pt x="2808" y="3288"/>
                    </a:lnTo>
                    <a:cubicBezTo>
                      <a:pt x="2806" y="3292"/>
                      <a:pt x="2806" y="3295"/>
                      <a:pt x="2805" y="3297"/>
                    </a:cubicBezTo>
                    <a:cubicBezTo>
                      <a:pt x="2786" y="3319"/>
                      <a:pt x="2764" y="3336"/>
                      <a:pt x="2739" y="3352"/>
                    </a:cubicBezTo>
                    <a:cubicBezTo>
                      <a:pt x="2733" y="3355"/>
                      <a:pt x="2725" y="3356"/>
                      <a:pt x="2717" y="3356"/>
                    </a:cubicBezTo>
                    <a:cubicBezTo>
                      <a:pt x="2712" y="3356"/>
                      <a:pt x="2708" y="3356"/>
                      <a:pt x="2703" y="3356"/>
                    </a:cubicBezTo>
                    <a:cubicBezTo>
                      <a:pt x="2738" y="3334"/>
                      <a:pt x="2773" y="3310"/>
                      <a:pt x="2808" y="3288"/>
                    </a:cubicBezTo>
                    <a:close/>
                    <a:moveTo>
                      <a:pt x="1833" y="0"/>
                    </a:moveTo>
                    <a:cubicBezTo>
                      <a:pt x="1825" y="0"/>
                      <a:pt x="1817" y="1"/>
                      <a:pt x="1809" y="2"/>
                    </a:cubicBezTo>
                    <a:cubicBezTo>
                      <a:pt x="1767" y="9"/>
                      <a:pt x="1732" y="32"/>
                      <a:pt x="1696" y="54"/>
                    </a:cubicBezTo>
                    <a:cubicBezTo>
                      <a:pt x="1652" y="71"/>
                      <a:pt x="1609" y="91"/>
                      <a:pt x="1567" y="105"/>
                    </a:cubicBezTo>
                    <a:cubicBezTo>
                      <a:pt x="1527" y="119"/>
                      <a:pt x="1489" y="135"/>
                      <a:pt x="1451" y="156"/>
                    </a:cubicBezTo>
                    <a:cubicBezTo>
                      <a:pt x="1418" y="160"/>
                      <a:pt x="1383" y="164"/>
                      <a:pt x="1352" y="171"/>
                    </a:cubicBezTo>
                    <a:cubicBezTo>
                      <a:pt x="1173" y="207"/>
                      <a:pt x="1009" y="296"/>
                      <a:pt x="858" y="387"/>
                    </a:cubicBezTo>
                    <a:cubicBezTo>
                      <a:pt x="705" y="479"/>
                      <a:pt x="555" y="584"/>
                      <a:pt x="437" y="723"/>
                    </a:cubicBezTo>
                    <a:cubicBezTo>
                      <a:pt x="317" y="861"/>
                      <a:pt x="212" y="1012"/>
                      <a:pt x="145" y="1184"/>
                    </a:cubicBezTo>
                    <a:cubicBezTo>
                      <a:pt x="79" y="1356"/>
                      <a:pt x="62" y="1543"/>
                      <a:pt x="65" y="1729"/>
                    </a:cubicBezTo>
                    <a:cubicBezTo>
                      <a:pt x="66" y="1900"/>
                      <a:pt x="104" y="2083"/>
                      <a:pt x="203" y="2241"/>
                    </a:cubicBezTo>
                    <a:cubicBezTo>
                      <a:pt x="190" y="2245"/>
                      <a:pt x="185" y="2252"/>
                      <a:pt x="182" y="2259"/>
                    </a:cubicBezTo>
                    <a:cubicBezTo>
                      <a:pt x="155" y="2209"/>
                      <a:pt x="127" y="2158"/>
                      <a:pt x="101" y="2105"/>
                    </a:cubicBezTo>
                    <a:cubicBezTo>
                      <a:pt x="72" y="2046"/>
                      <a:pt x="33" y="1974"/>
                      <a:pt x="55" y="1908"/>
                    </a:cubicBezTo>
                    <a:cubicBezTo>
                      <a:pt x="57" y="1907"/>
                      <a:pt x="51" y="1906"/>
                      <a:pt x="45" y="1906"/>
                    </a:cubicBezTo>
                    <a:cubicBezTo>
                      <a:pt x="39" y="1906"/>
                      <a:pt x="33" y="1907"/>
                      <a:pt x="32" y="1908"/>
                    </a:cubicBezTo>
                    <a:cubicBezTo>
                      <a:pt x="0" y="1956"/>
                      <a:pt x="13" y="2003"/>
                      <a:pt x="28" y="2048"/>
                    </a:cubicBezTo>
                    <a:cubicBezTo>
                      <a:pt x="54" y="2118"/>
                      <a:pt x="108" y="2179"/>
                      <a:pt x="131" y="2244"/>
                    </a:cubicBezTo>
                    <a:cubicBezTo>
                      <a:pt x="155" y="2304"/>
                      <a:pt x="183" y="2362"/>
                      <a:pt x="218" y="2416"/>
                    </a:cubicBezTo>
                    <a:cubicBezTo>
                      <a:pt x="252" y="2475"/>
                      <a:pt x="283" y="2527"/>
                      <a:pt x="314" y="2581"/>
                    </a:cubicBezTo>
                    <a:lnTo>
                      <a:pt x="314" y="2584"/>
                    </a:lnTo>
                    <a:cubicBezTo>
                      <a:pt x="314" y="2588"/>
                      <a:pt x="313" y="2592"/>
                      <a:pt x="314" y="2596"/>
                    </a:cubicBezTo>
                    <a:cubicBezTo>
                      <a:pt x="321" y="2621"/>
                      <a:pt x="335" y="2641"/>
                      <a:pt x="342" y="2668"/>
                    </a:cubicBezTo>
                    <a:cubicBezTo>
                      <a:pt x="349" y="2705"/>
                      <a:pt x="355" y="2745"/>
                      <a:pt x="376" y="2775"/>
                    </a:cubicBezTo>
                    <a:cubicBezTo>
                      <a:pt x="390" y="2798"/>
                      <a:pt x="405" y="2820"/>
                      <a:pt x="420" y="2841"/>
                    </a:cubicBezTo>
                    <a:cubicBezTo>
                      <a:pt x="412" y="2859"/>
                      <a:pt x="400" y="2897"/>
                      <a:pt x="411" y="2917"/>
                    </a:cubicBezTo>
                    <a:cubicBezTo>
                      <a:pt x="424" y="2940"/>
                      <a:pt x="441" y="2962"/>
                      <a:pt x="457" y="2985"/>
                    </a:cubicBezTo>
                    <a:cubicBezTo>
                      <a:pt x="472" y="3008"/>
                      <a:pt x="512" y="3003"/>
                      <a:pt x="529" y="3021"/>
                    </a:cubicBezTo>
                    <a:cubicBezTo>
                      <a:pt x="547" y="3042"/>
                      <a:pt x="551" y="3082"/>
                      <a:pt x="570" y="3102"/>
                    </a:cubicBezTo>
                    <a:cubicBezTo>
                      <a:pt x="591" y="3122"/>
                      <a:pt x="616" y="3131"/>
                      <a:pt x="638" y="3149"/>
                    </a:cubicBezTo>
                    <a:cubicBezTo>
                      <a:pt x="658" y="3166"/>
                      <a:pt x="672" y="3197"/>
                      <a:pt x="695" y="3213"/>
                    </a:cubicBezTo>
                    <a:cubicBezTo>
                      <a:pt x="719" y="3226"/>
                      <a:pt x="750" y="3224"/>
                      <a:pt x="775" y="3235"/>
                    </a:cubicBezTo>
                    <a:lnTo>
                      <a:pt x="790" y="3240"/>
                    </a:lnTo>
                    <a:cubicBezTo>
                      <a:pt x="823" y="3285"/>
                      <a:pt x="845" y="3350"/>
                      <a:pt x="892" y="3383"/>
                    </a:cubicBezTo>
                    <a:cubicBezTo>
                      <a:pt x="943" y="3420"/>
                      <a:pt x="1001" y="3452"/>
                      <a:pt x="1057" y="3485"/>
                    </a:cubicBezTo>
                    <a:cubicBezTo>
                      <a:pt x="1115" y="3515"/>
                      <a:pt x="1187" y="3510"/>
                      <a:pt x="1246" y="3532"/>
                    </a:cubicBezTo>
                    <a:cubicBezTo>
                      <a:pt x="1305" y="3558"/>
                      <a:pt x="1363" y="3598"/>
                      <a:pt x="1428" y="3617"/>
                    </a:cubicBezTo>
                    <a:cubicBezTo>
                      <a:pt x="1491" y="3631"/>
                      <a:pt x="1556" y="3638"/>
                      <a:pt x="1622" y="3642"/>
                    </a:cubicBezTo>
                    <a:cubicBezTo>
                      <a:pt x="1686" y="3652"/>
                      <a:pt x="1752" y="3672"/>
                      <a:pt x="1820" y="3672"/>
                    </a:cubicBezTo>
                    <a:cubicBezTo>
                      <a:pt x="1886" y="3669"/>
                      <a:pt x="1950" y="3650"/>
                      <a:pt x="2015" y="3639"/>
                    </a:cubicBezTo>
                    <a:cubicBezTo>
                      <a:pt x="2081" y="3632"/>
                      <a:pt x="2143" y="3606"/>
                      <a:pt x="2206" y="3591"/>
                    </a:cubicBezTo>
                    <a:cubicBezTo>
                      <a:pt x="2270" y="3576"/>
                      <a:pt x="2344" y="3592"/>
                      <a:pt x="2407" y="3570"/>
                    </a:cubicBezTo>
                    <a:cubicBezTo>
                      <a:pt x="2483" y="3543"/>
                      <a:pt x="2537" y="3467"/>
                      <a:pt x="2600" y="3424"/>
                    </a:cubicBezTo>
                    <a:cubicBezTo>
                      <a:pt x="2607" y="3438"/>
                      <a:pt x="2617" y="3452"/>
                      <a:pt x="2619" y="3452"/>
                    </a:cubicBezTo>
                    <a:cubicBezTo>
                      <a:pt x="2619" y="3452"/>
                      <a:pt x="2619" y="3452"/>
                      <a:pt x="2619" y="3452"/>
                    </a:cubicBezTo>
                    <a:cubicBezTo>
                      <a:pt x="2639" y="3434"/>
                      <a:pt x="2648" y="3407"/>
                      <a:pt x="2676" y="3405"/>
                    </a:cubicBezTo>
                    <a:cubicBezTo>
                      <a:pt x="2677" y="3405"/>
                      <a:pt x="2678" y="3405"/>
                      <a:pt x="2678" y="3405"/>
                    </a:cubicBezTo>
                    <a:cubicBezTo>
                      <a:pt x="2706" y="3405"/>
                      <a:pt x="2746" y="3425"/>
                      <a:pt x="2778" y="3427"/>
                    </a:cubicBezTo>
                    <a:cubicBezTo>
                      <a:pt x="2811" y="3431"/>
                      <a:pt x="2856" y="3455"/>
                      <a:pt x="2889" y="3455"/>
                    </a:cubicBezTo>
                    <a:cubicBezTo>
                      <a:pt x="2922" y="3455"/>
                      <a:pt x="2939" y="3434"/>
                      <a:pt x="2965" y="3426"/>
                    </a:cubicBezTo>
                    <a:cubicBezTo>
                      <a:pt x="2992" y="3415"/>
                      <a:pt x="3006" y="3387"/>
                      <a:pt x="3032" y="3376"/>
                    </a:cubicBezTo>
                    <a:cubicBezTo>
                      <a:pt x="3058" y="3364"/>
                      <a:pt x="3097" y="3365"/>
                      <a:pt x="3122" y="3349"/>
                    </a:cubicBezTo>
                    <a:cubicBezTo>
                      <a:pt x="3145" y="3332"/>
                      <a:pt x="3182" y="3330"/>
                      <a:pt x="3204" y="3309"/>
                    </a:cubicBezTo>
                    <a:cubicBezTo>
                      <a:pt x="3226" y="3290"/>
                      <a:pt x="3221" y="3244"/>
                      <a:pt x="3240" y="3222"/>
                    </a:cubicBezTo>
                    <a:lnTo>
                      <a:pt x="3299" y="3159"/>
                    </a:lnTo>
                    <a:cubicBezTo>
                      <a:pt x="3317" y="3138"/>
                      <a:pt x="3350" y="3129"/>
                      <a:pt x="3369" y="3105"/>
                    </a:cubicBezTo>
                    <a:cubicBezTo>
                      <a:pt x="3390" y="3085"/>
                      <a:pt x="3418" y="3071"/>
                      <a:pt x="3437" y="3049"/>
                    </a:cubicBezTo>
                    <a:cubicBezTo>
                      <a:pt x="3455" y="3027"/>
                      <a:pt x="3479" y="3008"/>
                      <a:pt x="3496" y="2985"/>
                    </a:cubicBezTo>
                    <a:cubicBezTo>
                      <a:pt x="3514" y="2961"/>
                      <a:pt x="3512" y="2926"/>
                      <a:pt x="3533" y="2904"/>
                    </a:cubicBezTo>
                    <a:cubicBezTo>
                      <a:pt x="3551" y="2882"/>
                      <a:pt x="3583" y="2869"/>
                      <a:pt x="3603" y="2846"/>
                    </a:cubicBezTo>
                    <a:cubicBezTo>
                      <a:pt x="3623" y="2823"/>
                      <a:pt x="3650" y="2805"/>
                      <a:pt x="3667" y="2780"/>
                    </a:cubicBezTo>
                    <a:cubicBezTo>
                      <a:pt x="3686" y="2757"/>
                      <a:pt x="3679" y="2720"/>
                      <a:pt x="3691" y="2692"/>
                    </a:cubicBezTo>
                    <a:cubicBezTo>
                      <a:pt x="3705" y="2663"/>
                      <a:pt x="3720" y="2635"/>
                      <a:pt x="3722" y="2600"/>
                    </a:cubicBezTo>
                    <a:cubicBezTo>
                      <a:pt x="3723" y="2566"/>
                      <a:pt x="3700" y="2520"/>
                      <a:pt x="3698" y="2486"/>
                    </a:cubicBezTo>
                    <a:cubicBezTo>
                      <a:pt x="3696" y="2452"/>
                      <a:pt x="3693" y="2416"/>
                      <a:pt x="3685" y="2380"/>
                    </a:cubicBezTo>
                    <a:cubicBezTo>
                      <a:pt x="3678" y="2348"/>
                      <a:pt x="3657" y="2311"/>
                      <a:pt x="3693" y="2293"/>
                    </a:cubicBezTo>
                    <a:cubicBezTo>
                      <a:pt x="3694" y="2293"/>
                      <a:pt x="3675" y="2286"/>
                      <a:pt x="3671" y="2286"/>
                    </a:cubicBezTo>
                    <a:cubicBezTo>
                      <a:pt x="3671" y="2286"/>
                      <a:pt x="3671" y="2286"/>
                      <a:pt x="3671" y="2286"/>
                    </a:cubicBezTo>
                    <a:cubicBezTo>
                      <a:pt x="3631" y="2293"/>
                      <a:pt x="3632" y="2313"/>
                      <a:pt x="3636" y="2333"/>
                    </a:cubicBezTo>
                    <a:cubicBezTo>
                      <a:pt x="3640" y="2366"/>
                      <a:pt x="3668" y="2406"/>
                      <a:pt x="3661" y="2435"/>
                    </a:cubicBezTo>
                    <a:cubicBezTo>
                      <a:pt x="3657" y="2463"/>
                      <a:pt x="3658" y="2491"/>
                      <a:pt x="3654" y="2520"/>
                    </a:cubicBezTo>
                    <a:cubicBezTo>
                      <a:pt x="3651" y="2551"/>
                      <a:pt x="3646" y="2578"/>
                      <a:pt x="3636" y="2603"/>
                    </a:cubicBezTo>
                    <a:cubicBezTo>
                      <a:pt x="3624" y="2629"/>
                      <a:pt x="3569" y="2635"/>
                      <a:pt x="3551" y="2657"/>
                    </a:cubicBezTo>
                    <a:cubicBezTo>
                      <a:pt x="3535" y="2679"/>
                      <a:pt x="3523" y="2705"/>
                      <a:pt x="3501" y="2724"/>
                    </a:cubicBezTo>
                    <a:cubicBezTo>
                      <a:pt x="3479" y="2743"/>
                      <a:pt x="3462" y="2765"/>
                      <a:pt x="3437" y="2782"/>
                    </a:cubicBezTo>
                    <a:cubicBezTo>
                      <a:pt x="3412" y="2800"/>
                      <a:pt x="3416" y="2834"/>
                      <a:pt x="3390" y="2851"/>
                    </a:cubicBezTo>
                    <a:cubicBezTo>
                      <a:pt x="3379" y="2859"/>
                      <a:pt x="3358" y="2859"/>
                      <a:pt x="3337" y="2859"/>
                    </a:cubicBezTo>
                    <a:cubicBezTo>
                      <a:pt x="3316" y="2859"/>
                      <a:pt x="3296" y="2859"/>
                      <a:pt x="3285" y="2867"/>
                    </a:cubicBezTo>
                    <a:cubicBezTo>
                      <a:pt x="3262" y="2884"/>
                      <a:pt x="3247" y="2896"/>
                      <a:pt x="3226" y="2911"/>
                    </a:cubicBezTo>
                    <a:cubicBezTo>
                      <a:pt x="3207" y="2925"/>
                      <a:pt x="3217" y="2963"/>
                      <a:pt x="3196" y="2977"/>
                    </a:cubicBezTo>
                    <a:cubicBezTo>
                      <a:pt x="3182" y="2985"/>
                      <a:pt x="3163" y="2988"/>
                      <a:pt x="3144" y="2994"/>
                    </a:cubicBezTo>
                    <a:cubicBezTo>
                      <a:pt x="3138" y="2989"/>
                      <a:pt x="3131" y="2986"/>
                      <a:pt x="3128" y="2986"/>
                    </a:cubicBezTo>
                    <a:cubicBezTo>
                      <a:pt x="3126" y="2986"/>
                      <a:pt x="3125" y="2986"/>
                      <a:pt x="3124" y="2987"/>
                    </a:cubicBezTo>
                    <a:cubicBezTo>
                      <a:pt x="3116" y="2998"/>
                      <a:pt x="3109" y="3008"/>
                      <a:pt x="3101" y="3020"/>
                    </a:cubicBezTo>
                    <a:cubicBezTo>
                      <a:pt x="3090" y="3030"/>
                      <a:pt x="3080" y="3042"/>
                      <a:pt x="3067" y="3050"/>
                    </a:cubicBezTo>
                    <a:cubicBezTo>
                      <a:pt x="3047" y="3064"/>
                      <a:pt x="3017" y="3067"/>
                      <a:pt x="2998" y="3080"/>
                    </a:cubicBezTo>
                    <a:cubicBezTo>
                      <a:pt x="2979" y="3094"/>
                      <a:pt x="2976" y="3123"/>
                      <a:pt x="2958" y="3137"/>
                    </a:cubicBezTo>
                    <a:cubicBezTo>
                      <a:pt x="2951" y="3142"/>
                      <a:pt x="2944" y="3151"/>
                      <a:pt x="2939" y="3159"/>
                    </a:cubicBezTo>
                    <a:cubicBezTo>
                      <a:pt x="2890" y="3178"/>
                      <a:pt x="2838" y="3188"/>
                      <a:pt x="2793" y="3206"/>
                    </a:cubicBezTo>
                    <a:cubicBezTo>
                      <a:pt x="2749" y="3218"/>
                      <a:pt x="2702" y="3221"/>
                      <a:pt x="2655" y="3226"/>
                    </a:cubicBezTo>
                    <a:cubicBezTo>
                      <a:pt x="2702" y="3204"/>
                      <a:pt x="2749" y="3181"/>
                      <a:pt x="2790" y="3146"/>
                    </a:cubicBezTo>
                    <a:cubicBezTo>
                      <a:pt x="2812" y="3129"/>
                      <a:pt x="2831" y="3108"/>
                      <a:pt x="2849" y="3085"/>
                    </a:cubicBezTo>
                    <a:cubicBezTo>
                      <a:pt x="2868" y="3076"/>
                      <a:pt x="2888" y="3068"/>
                      <a:pt x="2904" y="3057"/>
                    </a:cubicBezTo>
                    <a:cubicBezTo>
                      <a:pt x="2956" y="3027"/>
                      <a:pt x="3007" y="2994"/>
                      <a:pt x="3058" y="2958"/>
                    </a:cubicBezTo>
                    <a:cubicBezTo>
                      <a:pt x="3104" y="2918"/>
                      <a:pt x="3137" y="2864"/>
                      <a:pt x="3184" y="2823"/>
                    </a:cubicBezTo>
                    <a:cubicBezTo>
                      <a:pt x="3230" y="2785"/>
                      <a:pt x="3285" y="2750"/>
                      <a:pt x="3329" y="2705"/>
                    </a:cubicBezTo>
                    <a:cubicBezTo>
                      <a:pt x="3372" y="2661"/>
                      <a:pt x="3420" y="2615"/>
                      <a:pt x="3459" y="2562"/>
                    </a:cubicBezTo>
                    <a:cubicBezTo>
                      <a:pt x="3493" y="2511"/>
                      <a:pt x="3507" y="2447"/>
                      <a:pt x="3529" y="2390"/>
                    </a:cubicBezTo>
                    <a:cubicBezTo>
                      <a:pt x="3558" y="2352"/>
                      <a:pt x="3591" y="2317"/>
                      <a:pt x="3613" y="2273"/>
                    </a:cubicBezTo>
                    <a:cubicBezTo>
                      <a:pt x="3639" y="2227"/>
                      <a:pt x="3636" y="2169"/>
                      <a:pt x="3653" y="2120"/>
                    </a:cubicBezTo>
                    <a:cubicBezTo>
                      <a:pt x="3668" y="2065"/>
                      <a:pt x="3686" y="2008"/>
                      <a:pt x="3682" y="1949"/>
                    </a:cubicBezTo>
                    <a:cubicBezTo>
                      <a:pt x="3679" y="1891"/>
                      <a:pt x="3646" y="1831"/>
                      <a:pt x="3632" y="1776"/>
                    </a:cubicBezTo>
                    <a:cubicBezTo>
                      <a:pt x="3624" y="1735"/>
                      <a:pt x="3610" y="1697"/>
                      <a:pt x="3592" y="1659"/>
                    </a:cubicBezTo>
                    <a:cubicBezTo>
                      <a:pt x="3610" y="1586"/>
                      <a:pt x="3625" y="1509"/>
                      <a:pt x="3627" y="1432"/>
                    </a:cubicBezTo>
                    <a:cubicBezTo>
                      <a:pt x="3629" y="1341"/>
                      <a:pt x="3596" y="1254"/>
                      <a:pt x="3577" y="1170"/>
                    </a:cubicBezTo>
                    <a:cubicBezTo>
                      <a:pt x="3557" y="1075"/>
                      <a:pt x="3528" y="982"/>
                      <a:pt x="3479" y="896"/>
                    </a:cubicBezTo>
                    <a:cubicBezTo>
                      <a:pt x="3427" y="812"/>
                      <a:pt x="3350" y="749"/>
                      <a:pt x="3285" y="682"/>
                    </a:cubicBezTo>
                    <a:cubicBezTo>
                      <a:pt x="3233" y="627"/>
                      <a:pt x="3175" y="578"/>
                      <a:pt x="3115" y="537"/>
                    </a:cubicBezTo>
                    <a:cubicBezTo>
                      <a:pt x="3082" y="493"/>
                      <a:pt x="3046" y="449"/>
                      <a:pt x="3010" y="408"/>
                    </a:cubicBezTo>
                    <a:cubicBezTo>
                      <a:pt x="2969" y="364"/>
                      <a:pt x="2903" y="349"/>
                      <a:pt x="2856" y="312"/>
                    </a:cubicBezTo>
                    <a:cubicBezTo>
                      <a:pt x="2812" y="273"/>
                      <a:pt x="2773" y="215"/>
                      <a:pt x="2721" y="185"/>
                    </a:cubicBezTo>
                    <a:cubicBezTo>
                      <a:pt x="2667" y="152"/>
                      <a:pt x="2607" y="133"/>
                      <a:pt x="2551" y="108"/>
                    </a:cubicBezTo>
                    <a:cubicBezTo>
                      <a:pt x="2491" y="84"/>
                      <a:pt x="2439" y="46"/>
                      <a:pt x="2377" y="32"/>
                    </a:cubicBezTo>
                    <a:cubicBezTo>
                      <a:pt x="2315" y="16"/>
                      <a:pt x="2249" y="23"/>
                      <a:pt x="2187" y="18"/>
                    </a:cubicBezTo>
                    <a:cubicBezTo>
                      <a:pt x="2172" y="17"/>
                      <a:pt x="2158" y="16"/>
                      <a:pt x="2143" y="16"/>
                    </a:cubicBezTo>
                    <a:cubicBezTo>
                      <a:pt x="2095" y="16"/>
                      <a:pt x="2047" y="23"/>
                      <a:pt x="2000" y="23"/>
                    </a:cubicBezTo>
                    <a:cubicBezTo>
                      <a:pt x="1998" y="23"/>
                      <a:pt x="1995" y="23"/>
                      <a:pt x="1993" y="23"/>
                    </a:cubicBezTo>
                    <a:cubicBezTo>
                      <a:pt x="1941" y="23"/>
                      <a:pt x="1886" y="0"/>
                      <a:pt x="1833"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29"/>
              <p:cNvSpPr/>
              <p:nvPr/>
            </p:nvSpPr>
            <p:spPr>
              <a:xfrm>
                <a:off x="1142125" y="4323200"/>
                <a:ext cx="93225" cy="91775"/>
              </a:xfrm>
              <a:custGeom>
                <a:rect b="b" l="l" r="r" t="t"/>
                <a:pathLst>
                  <a:path extrusionOk="0" h="3671" w="3729">
                    <a:moveTo>
                      <a:pt x="1006" y="318"/>
                    </a:moveTo>
                    <a:cubicBezTo>
                      <a:pt x="1010" y="318"/>
                      <a:pt x="1015" y="318"/>
                      <a:pt x="1019" y="319"/>
                    </a:cubicBezTo>
                    <a:cubicBezTo>
                      <a:pt x="985" y="339"/>
                      <a:pt x="949" y="364"/>
                      <a:pt x="915" y="386"/>
                    </a:cubicBezTo>
                    <a:cubicBezTo>
                      <a:pt x="916" y="382"/>
                      <a:pt x="916" y="379"/>
                      <a:pt x="919" y="378"/>
                    </a:cubicBezTo>
                    <a:cubicBezTo>
                      <a:pt x="937" y="355"/>
                      <a:pt x="960" y="338"/>
                      <a:pt x="983" y="323"/>
                    </a:cubicBezTo>
                    <a:cubicBezTo>
                      <a:pt x="991" y="319"/>
                      <a:pt x="998" y="318"/>
                      <a:pt x="1006" y="318"/>
                    </a:cubicBezTo>
                    <a:close/>
                    <a:moveTo>
                      <a:pt x="1601" y="641"/>
                    </a:moveTo>
                    <a:cubicBezTo>
                      <a:pt x="1703" y="641"/>
                      <a:pt x="1813" y="666"/>
                      <a:pt x="1927" y="692"/>
                    </a:cubicBezTo>
                    <a:cubicBezTo>
                      <a:pt x="2022" y="712"/>
                      <a:pt x="2112" y="743"/>
                      <a:pt x="2200" y="774"/>
                    </a:cubicBezTo>
                    <a:cubicBezTo>
                      <a:pt x="2084" y="743"/>
                      <a:pt x="1966" y="727"/>
                      <a:pt x="1850" y="727"/>
                    </a:cubicBezTo>
                    <a:cubicBezTo>
                      <a:pt x="1841" y="727"/>
                      <a:pt x="1831" y="727"/>
                      <a:pt x="1821" y="727"/>
                    </a:cubicBezTo>
                    <a:cubicBezTo>
                      <a:pt x="1794" y="730"/>
                      <a:pt x="1766" y="733"/>
                      <a:pt x="1739" y="734"/>
                    </a:cubicBezTo>
                    <a:cubicBezTo>
                      <a:pt x="1737" y="734"/>
                      <a:pt x="1737" y="733"/>
                      <a:pt x="1737" y="733"/>
                    </a:cubicBezTo>
                    <a:cubicBezTo>
                      <a:pt x="1696" y="712"/>
                      <a:pt x="1655" y="666"/>
                      <a:pt x="1610" y="649"/>
                    </a:cubicBezTo>
                    <a:cubicBezTo>
                      <a:pt x="1594" y="642"/>
                      <a:pt x="1581" y="642"/>
                      <a:pt x="1565" y="642"/>
                    </a:cubicBezTo>
                    <a:cubicBezTo>
                      <a:pt x="1577" y="641"/>
                      <a:pt x="1589" y="641"/>
                      <a:pt x="1601" y="641"/>
                    </a:cubicBezTo>
                    <a:close/>
                    <a:moveTo>
                      <a:pt x="3196" y="970"/>
                    </a:moveTo>
                    <a:lnTo>
                      <a:pt x="3196" y="970"/>
                    </a:lnTo>
                    <a:cubicBezTo>
                      <a:pt x="3205" y="972"/>
                      <a:pt x="3211" y="977"/>
                      <a:pt x="3217" y="985"/>
                    </a:cubicBezTo>
                    <a:cubicBezTo>
                      <a:pt x="3228" y="1005"/>
                      <a:pt x="3227" y="1034"/>
                      <a:pt x="3235" y="1056"/>
                    </a:cubicBezTo>
                    <a:cubicBezTo>
                      <a:pt x="3244" y="1080"/>
                      <a:pt x="3244" y="1103"/>
                      <a:pt x="3251" y="1124"/>
                    </a:cubicBezTo>
                    <a:cubicBezTo>
                      <a:pt x="3254" y="1131"/>
                      <a:pt x="3261" y="1136"/>
                      <a:pt x="3266" y="1142"/>
                    </a:cubicBezTo>
                    <a:cubicBezTo>
                      <a:pt x="3265" y="1143"/>
                      <a:pt x="3260" y="1143"/>
                      <a:pt x="3261" y="1144"/>
                    </a:cubicBezTo>
                    <a:cubicBezTo>
                      <a:pt x="3262" y="1165"/>
                      <a:pt x="3268" y="1183"/>
                      <a:pt x="3272" y="1204"/>
                    </a:cubicBezTo>
                    <a:cubicBezTo>
                      <a:pt x="3265" y="1200"/>
                      <a:pt x="3260" y="1197"/>
                      <a:pt x="3253" y="1193"/>
                    </a:cubicBezTo>
                    <a:cubicBezTo>
                      <a:pt x="3239" y="1117"/>
                      <a:pt x="3220" y="1043"/>
                      <a:pt x="3196" y="970"/>
                    </a:cubicBezTo>
                    <a:close/>
                    <a:moveTo>
                      <a:pt x="2588" y="1283"/>
                    </a:moveTo>
                    <a:cubicBezTo>
                      <a:pt x="2605" y="1297"/>
                      <a:pt x="2618" y="1314"/>
                      <a:pt x="2632" y="1329"/>
                    </a:cubicBezTo>
                    <a:cubicBezTo>
                      <a:pt x="2620" y="1321"/>
                      <a:pt x="2609" y="1310"/>
                      <a:pt x="2599" y="1299"/>
                    </a:cubicBezTo>
                    <a:lnTo>
                      <a:pt x="2588" y="1283"/>
                    </a:lnTo>
                    <a:close/>
                    <a:moveTo>
                      <a:pt x="3293" y="1165"/>
                    </a:moveTo>
                    <a:cubicBezTo>
                      <a:pt x="3294" y="1166"/>
                      <a:pt x="3297" y="1169"/>
                      <a:pt x="3299" y="1172"/>
                    </a:cubicBezTo>
                    <a:cubicBezTo>
                      <a:pt x="3309" y="1194"/>
                      <a:pt x="3317" y="1215"/>
                      <a:pt x="3337" y="1234"/>
                    </a:cubicBezTo>
                    <a:cubicBezTo>
                      <a:pt x="3356" y="1253"/>
                      <a:pt x="3403" y="1264"/>
                      <a:pt x="3419" y="1289"/>
                    </a:cubicBezTo>
                    <a:cubicBezTo>
                      <a:pt x="3437" y="1310"/>
                      <a:pt x="3458" y="1336"/>
                      <a:pt x="3481" y="1363"/>
                    </a:cubicBezTo>
                    <a:cubicBezTo>
                      <a:pt x="3495" y="1380"/>
                      <a:pt x="3516" y="1400"/>
                      <a:pt x="3514" y="1421"/>
                    </a:cubicBezTo>
                    <a:cubicBezTo>
                      <a:pt x="3496" y="1396"/>
                      <a:pt x="3483" y="1370"/>
                      <a:pt x="3462" y="1345"/>
                    </a:cubicBezTo>
                    <a:cubicBezTo>
                      <a:pt x="3414" y="1293"/>
                      <a:pt x="3361" y="1253"/>
                      <a:pt x="3304" y="1220"/>
                    </a:cubicBezTo>
                    <a:cubicBezTo>
                      <a:pt x="3301" y="1201"/>
                      <a:pt x="3295" y="1183"/>
                      <a:pt x="3293" y="1165"/>
                    </a:cubicBezTo>
                    <a:close/>
                    <a:moveTo>
                      <a:pt x="1120" y="1255"/>
                    </a:moveTo>
                    <a:lnTo>
                      <a:pt x="1120" y="1255"/>
                    </a:lnTo>
                    <a:cubicBezTo>
                      <a:pt x="1118" y="1256"/>
                      <a:pt x="1115" y="1259"/>
                      <a:pt x="1114" y="1259"/>
                    </a:cubicBezTo>
                    <a:cubicBezTo>
                      <a:pt x="1060" y="1308"/>
                      <a:pt x="1012" y="1369"/>
                      <a:pt x="974" y="1433"/>
                    </a:cubicBezTo>
                    <a:cubicBezTo>
                      <a:pt x="974" y="1396"/>
                      <a:pt x="978" y="1358"/>
                      <a:pt x="985" y="1322"/>
                    </a:cubicBezTo>
                    <a:cubicBezTo>
                      <a:pt x="1005" y="1308"/>
                      <a:pt x="1026" y="1296"/>
                      <a:pt x="1049" y="1283"/>
                    </a:cubicBezTo>
                    <a:cubicBezTo>
                      <a:pt x="1067" y="1275"/>
                      <a:pt x="1087" y="1268"/>
                      <a:pt x="1107" y="1260"/>
                    </a:cubicBezTo>
                    <a:cubicBezTo>
                      <a:pt x="1111" y="1259"/>
                      <a:pt x="1115" y="1256"/>
                      <a:pt x="1120" y="1255"/>
                    </a:cubicBezTo>
                    <a:close/>
                    <a:moveTo>
                      <a:pt x="3266" y="1281"/>
                    </a:moveTo>
                    <a:lnTo>
                      <a:pt x="3266" y="1281"/>
                    </a:lnTo>
                    <a:cubicBezTo>
                      <a:pt x="3273" y="1286"/>
                      <a:pt x="3280" y="1289"/>
                      <a:pt x="3286" y="1294"/>
                    </a:cubicBezTo>
                    <a:cubicBezTo>
                      <a:pt x="3299" y="1355"/>
                      <a:pt x="3308" y="1418"/>
                      <a:pt x="3320" y="1482"/>
                    </a:cubicBezTo>
                    <a:cubicBezTo>
                      <a:pt x="3310" y="1447"/>
                      <a:pt x="3297" y="1414"/>
                      <a:pt x="3280" y="1383"/>
                    </a:cubicBezTo>
                    <a:cubicBezTo>
                      <a:pt x="3276" y="1348"/>
                      <a:pt x="3272" y="1315"/>
                      <a:pt x="3266" y="1281"/>
                    </a:cubicBezTo>
                    <a:close/>
                    <a:moveTo>
                      <a:pt x="2655" y="1355"/>
                    </a:moveTo>
                    <a:cubicBezTo>
                      <a:pt x="2687" y="1389"/>
                      <a:pt x="2715" y="1427"/>
                      <a:pt x="2735" y="1468"/>
                    </a:cubicBezTo>
                    <a:lnTo>
                      <a:pt x="2735" y="1489"/>
                    </a:lnTo>
                    <a:cubicBezTo>
                      <a:pt x="2731" y="1520"/>
                      <a:pt x="2719" y="1561"/>
                      <a:pt x="2697" y="1603"/>
                    </a:cubicBezTo>
                    <a:cubicBezTo>
                      <a:pt x="2694" y="1520"/>
                      <a:pt x="2673" y="1438"/>
                      <a:pt x="2632" y="1365"/>
                    </a:cubicBezTo>
                    <a:cubicBezTo>
                      <a:pt x="2640" y="1362"/>
                      <a:pt x="2649" y="1358"/>
                      <a:pt x="2655" y="1355"/>
                    </a:cubicBezTo>
                    <a:close/>
                    <a:moveTo>
                      <a:pt x="1720" y="1240"/>
                    </a:moveTo>
                    <a:cubicBezTo>
                      <a:pt x="1733" y="1240"/>
                      <a:pt x="1745" y="1242"/>
                      <a:pt x="1760" y="1242"/>
                    </a:cubicBezTo>
                    <a:cubicBezTo>
                      <a:pt x="1751" y="1255"/>
                      <a:pt x="1744" y="1268"/>
                      <a:pt x="1735" y="1279"/>
                    </a:cubicBezTo>
                    <a:cubicBezTo>
                      <a:pt x="1702" y="1318"/>
                      <a:pt x="1663" y="1363"/>
                      <a:pt x="1645" y="1420"/>
                    </a:cubicBezTo>
                    <a:cubicBezTo>
                      <a:pt x="1629" y="1473"/>
                      <a:pt x="1615" y="1549"/>
                      <a:pt x="1632" y="1618"/>
                    </a:cubicBezTo>
                    <a:cubicBezTo>
                      <a:pt x="1641" y="1655"/>
                      <a:pt x="1663" y="1688"/>
                      <a:pt x="1688" y="1714"/>
                    </a:cubicBezTo>
                    <a:cubicBezTo>
                      <a:pt x="1711" y="1736"/>
                      <a:pt x="1735" y="1756"/>
                      <a:pt x="1760" y="1775"/>
                    </a:cubicBezTo>
                    <a:cubicBezTo>
                      <a:pt x="1764" y="1778"/>
                      <a:pt x="1768" y="1779"/>
                      <a:pt x="1773" y="1783"/>
                    </a:cubicBezTo>
                    <a:cubicBezTo>
                      <a:pt x="1731" y="1808"/>
                      <a:pt x="1685" y="1818"/>
                      <a:pt x="1640" y="1818"/>
                    </a:cubicBezTo>
                    <a:cubicBezTo>
                      <a:pt x="1601" y="1818"/>
                      <a:pt x="1563" y="1810"/>
                      <a:pt x="1530" y="1797"/>
                    </a:cubicBezTo>
                    <a:cubicBezTo>
                      <a:pt x="1509" y="1751"/>
                      <a:pt x="1498" y="1706"/>
                      <a:pt x="1494" y="1661"/>
                    </a:cubicBezTo>
                    <a:cubicBezTo>
                      <a:pt x="1483" y="1572"/>
                      <a:pt x="1517" y="1479"/>
                      <a:pt x="1560" y="1398"/>
                    </a:cubicBezTo>
                    <a:cubicBezTo>
                      <a:pt x="1596" y="1330"/>
                      <a:pt x="1651" y="1279"/>
                      <a:pt x="1711" y="1241"/>
                    </a:cubicBezTo>
                    <a:cubicBezTo>
                      <a:pt x="1714" y="1241"/>
                      <a:pt x="1717" y="1240"/>
                      <a:pt x="1720" y="1240"/>
                    </a:cubicBezTo>
                    <a:close/>
                    <a:moveTo>
                      <a:pt x="158" y="1639"/>
                    </a:moveTo>
                    <a:cubicBezTo>
                      <a:pt x="166" y="1669"/>
                      <a:pt x="176" y="1700"/>
                      <a:pt x="182" y="1729"/>
                    </a:cubicBezTo>
                    <a:cubicBezTo>
                      <a:pt x="187" y="1757"/>
                      <a:pt x="198" y="1784"/>
                      <a:pt x="207" y="1811"/>
                    </a:cubicBezTo>
                    <a:cubicBezTo>
                      <a:pt x="185" y="1859"/>
                      <a:pt x="164" y="1912"/>
                      <a:pt x="149" y="1967"/>
                    </a:cubicBezTo>
                    <a:cubicBezTo>
                      <a:pt x="149" y="1965"/>
                      <a:pt x="148" y="1963"/>
                      <a:pt x="148" y="1963"/>
                    </a:cubicBezTo>
                    <a:cubicBezTo>
                      <a:pt x="142" y="1917"/>
                      <a:pt x="130" y="1871"/>
                      <a:pt x="129" y="1822"/>
                    </a:cubicBezTo>
                    <a:cubicBezTo>
                      <a:pt x="123" y="1775"/>
                      <a:pt x="129" y="1725"/>
                      <a:pt x="136" y="1680"/>
                    </a:cubicBezTo>
                    <a:cubicBezTo>
                      <a:pt x="138" y="1665"/>
                      <a:pt x="148" y="1650"/>
                      <a:pt x="158" y="1639"/>
                    </a:cubicBezTo>
                    <a:close/>
                    <a:moveTo>
                      <a:pt x="3075" y="1779"/>
                    </a:moveTo>
                    <a:lnTo>
                      <a:pt x="3075" y="1779"/>
                    </a:lnTo>
                    <a:cubicBezTo>
                      <a:pt x="3079" y="1857"/>
                      <a:pt x="3075" y="1933"/>
                      <a:pt x="3066" y="2005"/>
                    </a:cubicBezTo>
                    <a:cubicBezTo>
                      <a:pt x="3066" y="1984"/>
                      <a:pt x="3067" y="1963"/>
                      <a:pt x="3067" y="1944"/>
                    </a:cubicBezTo>
                    <a:cubicBezTo>
                      <a:pt x="3067" y="1906"/>
                      <a:pt x="3063" y="1866"/>
                      <a:pt x="3059" y="1826"/>
                    </a:cubicBezTo>
                    <a:cubicBezTo>
                      <a:pt x="3067" y="1811"/>
                      <a:pt x="3070" y="1795"/>
                      <a:pt x="3075" y="1779"/>
                    </a:cubicBezTo>
                    <a:close/>
                    <a:moveTo>
                      <a:pt x="2399" y="1827"/>
                    </a:moveTo>
                    <a:lnTo>
                      <a:pt x="2399" y="1827"/>
                    </a:lnTo>
                    <a:cubicBezTo>
                      <a:pt x="2398" y="1831"/>
                      <a:pt x="2398" y="1835"/>
                      <a:pt x="2395" y="1839"/>
                    </a:cubicBezTo>
                    <a:cubicBezTo>
                      <a:pt x="2394" y="1844"/>
                      <a:pt x="2393" y="1846"/>
                      <a:pt x="2388" y="1849"/>
                    </a:cubicBezTo>
                    <a:cubicBezTo>
                      <a:pt x="2338" y="1932"/>
                      <a:pt x="2252" y="1970"/>
                      <a:pt x="2167" y="1998"/>
                    </a:cubicBezTo>
                    <a:cubicBezTo>
                      <a:pt x="2153" y="2005"/>
                      <a:pt x="2138" y="2010"/>
                      <a:pt x="2123" y="2016"/>
                    </a:cubicBezTo>
                    <a:lnTo>
                      <a:pt x="2123" y="2003"/>
                    </a:lnTo>
                    <a:cubicBezTo>
                      <a:pt x="2196" y="1981"/>
                      <a:pt x="2265" y="1944"/>
                      <a:pt x="2320" y="1896"/>
                    </a:cubicBezTo>
                    <a:cubicBezTo>
                      <a:pt x="2343" y="1879"/>
                      <a:pt x="2364" y="1856"/>
                      <a:pt x="2382" y="1833"/>
                    </a:cubicBezTo>
                    <a:cubicBezTo>
                      <a:pt x="2387" y="1831"/>
                      <a:pt x="2394" y="1828"/>
                      <a:pt x="2399" y="1827"/>
                    </a:cubicBezTo>
                    <a:close/>
                    <a:moveTo>
                      <a:pt x="2409" y="1618"/>
                    </a:moveTo>
                    <a:cubicBezTo>
                      <a:pt x="2409" y="1619"/>
                      <a:pt x="2409" y="1621"/>
                      <a:pt x="2410" y="1623"/>
                    </a:cubicBezTo>
                    <a:cubicBezTo>
                      <a:pt x="2395" y="1696"/>
                      <a:pt x="2365" y="1762"/>
                      <a:pt x="2321" y="1812"/>
                    </a:cubicBezTo>
                    <a:cubicBezTo>
                      <a:pt x="2278" y="1822"/>
                      <a:pt x="2233" y="1830"/>
                      <a:pt x="2188" y="1830"/>
                    </a:cubicBezTo>
                    <a:cubicBezTo>
                      <a:pt x="2153" y="1830"/>
                      <a:pt x="2118" y="1825"/>
                      <a:pt x="2086" y="1812"/>
                    </a:cubicBezTo>
                    <a:cubicBezTo>
                      <a:pt x="2086" y="1812"/>
                      <a:pt x="2086" y="1812"/>
                      <a:pt x="2085" y="1812"/>
                    </a:cubicBezTo>
                    <a:cubicBezTo>
                      <a:pt x="2083" y="1812"/>
                      <a:pt x="2078" y="1833"/>
                      <a:pt x="2080" y="1837"/>
                    </a:cubicBezTo>
                    <a:cubicBezTo>
                      <a:pt x="2120" y="1862"/>
                      <a:pt x="2161" y="1869"/>
                      <a:pt x="2203" y="1869"/>
                    </a:cubicBezTo>
                    <a:cubicBezTo>
                      <a:pt x="2222" y="1869"/>
                      <a:pt x="2242" y="1868"/>
                      <a:pt x="2262" y="1866"/>
                    </a:cubicBezTo>
                    <a:lnTo>
                      <a:pt x="2262" y="1866"/>
                    </a:lnTo>
                    <a:cubicBezTo>
                      <a:pt x="2222" y="1896"/>
                      <a:pt x="2179" y="1921"/>
                      <a:pt x="2127" y="1937"/>
                    </a:cubicBezTo>
                    <a:cubicBezTo>
                      <a:pt x="2128" y="1915"/>
                      <a:pt x="2128" y="1892"/>
                      <a:pt x="2134" y="1871"/>
                    </a:cubicBezTo>
                    <a:cubicBezTo>
                      <a:pt x="2135" y="1867"/>
                      <a:pt x="2126" y="1863"/>
                      <a:pt x="2118" y="1863"/>
                    </a:cubicBezTo>
                    <a:cubicBezTo>
                      <a:pt x="2114" y="1863"/>
                      <a:pt x="2111" y="1865"/>
                      <a:pt x="2110" y="1867"/>
                    </a:cubicBezTo>
                    <a:cubicBezTo>
                      <a:pt x="2101" y="1895"/>
                      <a:pt x="2097" y="1923"/>
                      <a:pt x="2091" y="1951"/>
                    </a:cubicBezTo>
                    <a:cubicBezTo>
                      <a:pt x="2046" y="1962"/>
                      <a:pt x="1999" y="1969"/>
                      <a:pt x="1952" y="1969"/>
                    </a:cubicBezTo>
                    <a:cubicBezTo>
                      <a:pt x="1888" y="1969"/>
                      <a:pt x="1825" y="1957"/>
                      <a:pt x="1768" y="1930"/>
                    </a:cubicBezTo>
                    <a:cubicBezTo>
                      <a:pt x="1766" y="1930"/>
                      <a:pt x="1764" y="1929"/>
                      <a:pt x="1762" y="1929"/>
                    </a:cubicBezTo>
                    <a:cubicBezTo>
                      <a:pt x="1743" y="1929"/>
                      <a:pt x="1722" y="1965"/>
                      <a:pt x="1744" y="1977"/>
                    </a:cubicBezTo>
                    <a:cubicBezTo>
                      <a:pt x="1810" y="2016"/>
                      <a:pt x="1885" y="2032"/>
                      <a:pt x="1961" y="2032"/>
                    </a:cubicBezTo>
                    <a:cubicBezTo>
                      <a:pt x="2002" y="2032"/>
                      <a:pt x="2044" y="2028"/>
                      <a:pt x="2084" y="2018"/>
                    </a:cubicBezTo>
                    <a:lnTo>
                      <a:pt x="2084" y="2034"/>
                    </a:lnTo>
                    <a:cubicBezTo>
                      <a:pt x="2040" y="2048"/>
                      <a:pt x="1992" y="2060"/>
                      <a:pt x="1943" y="2060"/>
                    </a:cubicBezTo>
                    <a:cubicBezTo>
                      <a:pt x="1922" y="2060"/>
                      <a:pt x="1901" y="2058"/>
                      <a:pt x="1879" y="2053"/>
                    </a:cubicBezTo>
                    <a:cubicBezTo>
                      <a:pt x="1780" y="2031"/>
                      <a:pt x="1684" y="1984"/>
                      <a:pt x="1611" y="1917"/>
                    </a:cubicBezTo>
                    <a:cubicBezTo>
                      <a:pt x="1598" y="1907"/>
                      <a:pt x="1590" y="1893"/>
                      <a:pt x="1581" y="1882"/>
                    </a:cubicBezTo>
                    <a:lnTo>
                      <a:pt x="1581" y="1882"/>
                    </a:lnTo>
                    <a:cubicBezTo>
                      <a:pt x="1601" y="1886"/>
                      <a:pt x="1622" y="1889"/>
                      <a:pt x="1644" y="1889"/>
                    </a:cubicBezTo>
                    <a:cubicBezTo>
                      <a:pt x="1706" y="1889"/>
                      <a:pt x="1770" y="1869"/>
                      <a:pt x="1824" y="1823"/>
                    </a:cubicBezTo>
                    <a:cubicBezTo>
                      <a:pt x="1861" y="1840"/>
                      <a:pt x="1900" y="1849"/>
                      <a:pt x="1939" y="1849"/>
                    </a:cubicBezTo>
                    <a:cubicBezTo>
                      <a:pt x="1948" y="1849"/>
                      <a:pt x="1957" y="1849"/>
                      <a:pt x="1966" y="1848"/>
                    </a:cubicBezTo>
                    <a:cubicBezTo>
                      <a:pt x="2026" y="1841"/>
                      <a:pt x="2069" y="1805"/>
                      <a:pt x="2105" y="1775"/>
                    </a:cubicBezTo>
                    <a:cubicBezTo>
                      <a:pt x="2110" y="1775"/>
                      <a:pt x="2114" y="1775"/>
                      <a:pt x="2119" y="1775"/>
                    </a:cubicBezTo>
                    <a:cubicBezTo>
                      <a:pt x="2144" y="1775"/>
                      <a:pt x="2170" y="1770"/>
                      <a:pt x="2194" y="1768"/>
                    </a:cubicBezTo>
                    <a:cubicBezTo>
                      <a:pt x="2244" y="1756"/>
                      <a:pt x="2277" y="1721"/>
                      <a:pt x="2316" y="1694"/>
                    </a:cubicBezTo>
                    <a:cubicBezTo>
                      <a:pt x="2344" y="1673"/>
                      <a:pt x="2384" y="1651"/>
                      <a:pt x="2409" y="1618"/>
                    </a:cubicBezTo>
                    <a:close/>
                    <a:moveTo>
                      <a:pt x="1162" y="1626"/>
                    </a:moveTo>
                    <a:lnTo>
                      <a:pt x="1162" y="1626"/>
                    </a:lnTo>
                    <a:cubicBezTo>
                      <a:pt x="1161" y="1667"/>
                      <a:pt x="1159" y="1710"/>
                      <a:pt x="1159" y="1751"/>
                    </a:cubicBezTo>
                    <a:cubicBezTo>
                      <a:pt x="1159" y="1845"/>
                      <a:pt x="1150" y="1944"/>
                      <a:pt x="1180" y="2043"/>
                    </a:cubicBezTo>
                    <a:cubicBezTo>
                      <a:pt x="1194" y="2087"/>
                      <a:pt x="1215" y="2130"/>
                      <a:pt x="1238" y="2171"/>
                    </a:cubicBezTo>
                    <a:cubicBezTo>
                      <a:pt x="1147" y="2031"/>
                      <a:pt x="1120" y="1855"/>
                      <a:pt x="1142" y="1717"/>
                    </a:cubicBezTo>
                    <a:cubicBezTo>
                      <a:pt x="1146" y="1688"/>
                      <a:pt x="1153" y="1658"/>
                      <a:pt x="1162" y="1626"/>
                    </a:cubicBezTo>
                    <a:close/>
                    <a:moveTo>
                      <a:pt x="2781" y="2295"/>
                    </a:moveTo>
                    <a:lnTo>
                      <a:pt x="2781" y="2295"/>
                    </a:lnTo>
                    <a:cubicBezTo>
                      <a:pt x="2779" y="2299"/>
                      <a:pt x="2779" y="2302"/>
                      <a:pt x="2778" y="2306"/>
                    </a:cubicBezTo>
                    <a:cubicBezTo>
                      <a:pt x="2770" y="2307"/>
                      <a:pt x="2761" y="2309"/>
                      <a:pt x="2754" y="2312"/>
                    </a:cubicBezTo>
                    <a:lnTo>
                      <a:pt x="2754" y="2312"/>
                    </a:lnTo>
                    <a:cubicBezTo>
                      <a:pt x="2763" y="2307"/>
                      <a:pt x="2773" y="2300"/>
                      <a:pt x="2781" y="2295"/>
                    </a:cubicBezTo>
                    <a:close/>
                    <a:moveTo>
                      <a:pt x="1608" y="2204"/>
                    </a:moveTo>
                    <a:lnTo>
                      <a:pt x="1608" y="2204"/>
                    </a:lnTo>
                    <a:cubicBezTo>
                      <a:pt x="1662" y="2233"/>
                      <a:pt x="1718" y="2256"/>
                      <a:pt x="1775" y="2274"/>
                    </a:cubicBezTo>
                    <a:cubicBezTo>
                      <a:pt x="1852" y="2299"/>
                      <a:pt x="1933" y="2318"/>
                      <a:pt x="2015" y="2325"/>
                    </a:cubicBezTo>
                    <a:cubicBezTo>
                      <a:pt x="1973" y="2343"/>
                      <a:pt x="1932" y="2361"/>
                      <a:pt x="1885" y="2372"/>
                    </a:cubicBezTo>
                    <a:cubicBezTo>
                      <a:pt x="1852" y="2368"/>
                      <a:pt x="1821" y="2362"/>
                      <a:pt x="1790" y="2349"/>
                    </a:cubicBezTo>
                    <a:cubicBezTo>
                      <a:pt x="1717" y="2316"/>
                      <a:pt x="1662" y="2254"/>
                      <a:pt x="1608" y="2204"/>
                    </a:cubicBezTo>
                    <a:close/>
                    <a:moveTo>
                      <a:pt x="2779" y="1578"/>
                    </a:moveTo>
                    <a:cubicBezTo>
                      <a:pt x="2786" y="1600"/>
                      <a:pt x="2792" y="1623"/>
                      <a:pt x="2796" y="1645"/>
                    </a:cubicBezTo>
                    <a:cubicBezTo>
                      <a:pt x="2779" y="1717"/>
                      <a:pt x="2753" y="1787"/>
                      <a:pt x="2724" y="1855"/>
                    </a:cubicBezTo>
                    <a:cubicBezTo>
                      <a:pt x="2697" y="1917"/>
                      <a:pt x="2668" y="1981"/>
                      <a:pt x="2631" y="2043"/>
                    </a:cubicBezTo>
                    <a:cubicBezTo>
                      <a:pt x="2593" y="2078"/>
                      <a:pt x="2555" y="2109"/>
                      <a:pt x="2519" y="2142"/>
                    </a:cubicBezTo>
                    <a:cubicBezTo>
                      <a:pt x="2428" y="2228"/>
                      <a:pt x="2332" y="2329"/>
                      <a:pt x="2201" y="2382"/>
                    </a:cubicBezTo>
                    <a:cubicBezTo>
                      <a:pt x="2165" y="2386"/>
                      <a:pt x="2128" y="2389"/>
                      <a:pt x="2093" y="2390"/>
                    </a:cubicBezTo>
                    <a:cubicBezTo>
                      <a:pt x="2097" y="2376"/>
                      <a:pt x="2101" y="2362"/>
                      <a:pt x="2104" y="2347"/>
                    </a:cubicBezTo>
                    <a:cubicBezTo>
                      <a:pt x="2105" y="2342"/>
                      <a:pt x="2105" y="2336"/>
                      <a:pt x="2105" y="2334"/>
                    </a:cubicBezTo>
                    <a:cubicBezTo>
                      <a:pt x="2110" y="2329"/>
                      <a:pt x="2113" y="2327"/>
                      <a:pt x="2119" y="2323"/>
                    </a:cubicBezTo>
                    <a:cubicBezTo>
                      <a:pt x="2134" y="2321"/>
                      <a:pt x="2149" y="2321"/>
                      <a:pt x="2165" y="2320"/>
                    </a:cubicBezTo>
                    <a:cubicBezTo>
                      <a:pt x="2304" y="2294"/>
                      <a:pt x="2430" y="2215"/>
                      <a:pt x="2530" y="2112"/>
                    </a:cubicBezTo>
                    <a:cubicBezTo>
                      <a:pt x="2629" y="2009"/>
                      <a:pt x="2683" y="1871"/>
                      <a:pt x="2694" y="1727"/>
                    </a:cubicBezTo>
                    <a:cubicBezTo>
                      <a:pt x="2695" y="1713"/>
                      <a:pt x="2695" y="1696"/>
                      <a:pt x="2695" y="1683"/>
                    </a:cubicBezTo>
                    <a:cubicBezTo>
                      <a:pt x="2713" y="1666"/>
                      <a:pt x="2737" y="1648"/>
                      <a:pt x="2752" y="1628"/>
                    </a:cubicBezTo>
                    <a:cubicBezTo>
                      <a:pt x="2764" y="1612"/>
                      <a:pt x="2771" y="1596"/>
                      <a:pt x="2779" y="1578"/>
                    </a:cubicBezTo>
                    <a:close/>
                    <a:moveTo>
                      <a:pt x="2061" y="2350"/>
                    </a:moveTo>
                    <a:lnTo>
                      <a:pt x="2061" y="2350"/>
                    </a:lnTo>
                    <a:cubicBezTo>
                      <a:pt x="2057" y="2364"/>
                      <a:pt x="2055" y="2378"/>
                      <a:pt x="2051" y="2391"/>
                    </a:cubicBezTo>
                    <a:lnTo>
                      <a:pt x="2043" y="2391"/>
                    </a:lnTo>
                    <a:cubicBezTo>
                      <a:pt x="2017" y="2390"/>
                      <a:pt x="1992" y="2387"/>
                      <a:pt x="1966" y="2384"/>
                    </a:cubicBezTo>
                    <a:cubicBezTo>
                      <a:pt x="2000" y="2376"/>
                      <a:pt x="2031" y="2362"/>
                      <a:pt x="2061" y="2350"/>
                    </a:cubicBezTo>
                    <a:close/>
                    <a:moveTo>
                      <a:pt x="809" y="2079"/>
                    </a:moveTo>
                    <a:cubicBezTo>
                      <a:pt x="820" y="2101"/>
                      <a:pt x="832" y="2126"/>
                      <a:pt x="846" y="2146"/>
                    </a:cubicBezTo>
                    <a:cubicBezTo>
                      <a:pt x="912" y="2251"/>
                      <a:pt x="1005" y="2329"/>
                      <a:pt x="1106" y="2391"/>
                    </a:cubicBezTo>
                    <a:cubicBezTo>
                      <a:pt x="1148" y="2445"/>
                      <a:pt x="1197" y="2493"/>
                      <a:pt x="1249" y="2537"/>
                    </a:cubicBezTo>
                    <a:cubicBezTo>
                      <a:pt x="1100" y="2431"/>
                      <a:pt x="937" y="2328"/>
                      <a:pt x="847" y="2167"/>
                    </a:cubicBezTo>
                    <a:cubicBezTo>
                      <a:pt x="832" y="2139"/>
                      <a:pt x="820" y="2108"/>
                      <a:pt x="809" y="2079"/>
                    </a:cubicBezTo>
                    <a:close/>
                    <a:moveTo>
                      <a:pt x="2717" y="2453"/>
                    </a:moveTo>
                    <a:lnTo>
                      <a:pt x="2717" y="2453"/>
                    </a:lnTo>
                    <a:cubicBezTo>
                      <a:pt x="2710" y="2467"/>
                      <a:pt x="2704" y="2484"/>
                      <a:pt x="2697" y="2497"/>
                    </a:cubicBezTo>
                    <a:cubicBezTo>
                      <a:pt x="2642" y="2519"/>
                      <a:pt x="2587" y="2537"/>
                      <a:pt x="2530" y="2550"/>
                    </a:cubicBezTo>
                    <a:cubicBezTo>
                      <a:pt x="2488" y="2561"/>
                      <a:pt x="2442" y="2566"/>
                      <a:pt x="2398" y="2572"/>
                    </a:cubicBezTo>
                    <a:cubicBezTo>
                      <a:pt x="2395" y="2567"/>
                      <a:pt x="2395" y="2562"/>
                      <a:pt x="2394" y="2559"/>
                    </a:cubicBezTo>
                    <a:cubicBezTo>
                      <a:pt x="2504" y="2536"/>
                      <a:pt x="2613" y="2501"/>
                      <a:pt x="2717" y="2453"/>
                    </a:cubicBezTo>
                    <a:close/>
                    <a:moveTo>
                      <a:pt x="2353" y="2567"/>
                    </a:moveTo>
                    <a:cubicBezTo>
                      <a:pt x="2354" y="2570"/>
                      <a:pt x="2354" y="2574"/>
                      <a:pt x="2357" y="2577"/>
                    </a:cubicBezTo>
                    <a:cubicBezTo>
                      <a:pt x="2327" y="2581"/>
                      <a:pt x="2298" y="2581"/>
                      <a:pt x="2269" y="2583"/>
                    </a:cubicBezTo>
                    <a:cubicBezTo>
                      <a:pt x="2282" y="2581"/>
                      <a:pt x="2296" y="2577"/>
                      <a:pt x="2310" y="2576"/>
                    </a:cubicBezTo>
                    <a:cubicBezTo>
                      <a:pt x="2324" y="2574"/>
                      <a:pt x="2339" y="2569"/>
                      <a:pt x="2353" y="2567"/>
                    </a:cubicBezTo>
                    <a:close/>
                    <a:moveTo>
                      <a:pt x="865" y="2560"/>
                    </a:moveTo>
                    <a:cubicBezTo>
                      <a:pt x="880" y="2571"/>
                      <a:pt x="894" y="2582"/>
                      <a:pt x="912" y="2594"/>
                    </a:cubicBezTo>
                    <a:cubicBezTo>
                      <a:pt x="908" y="2602"/>
                      <a:pt x="908" y="2614"/>
                      <a:pt x="906" y="2625"/>
                    </a:cubicBezTo>
                    <a:cubicBezTo>
                      <a:pt x="893" y="2603"/>
                      <a:pt x="877" y="2583"/>
                      <a:pt x="865" y="2561"/>
                    </a:cubicBezTo>
                    <a:cubicBezTo>
                      <a:pt x="865" y="2561"/>
                      <a:pt x="865" y="2560"/>
                      <a:pt x="865" y="2560"/>
                    </a:cubicBezTo>
                    <a:close/>
                    <a:moveTo>
                      <a:pt x="1369" y="2624"/>
                    </a:moveTo>
                    <a:lnTo>
                      <a:pt x="1369" y="2624"/>
                    </a:lnTo>
                    <a:cubicBezTo>
                      <a:pt x="1422" y="2658"/>
                      <a:pt x="1477" y="2690"/>
                      <a:pt x="1534" y="2713"/>
                    </a:cubicBezTo>
                    <a:cubicBezTo>
                      <a:pt x="1553" y="2722"/>
                      <a:pt x="1574" y="2728"/>
                      <a:pt x="1594" y="2735"/>
                    </a:cubicBezTo>
                    <a:cubicBezTo>
                      <a:pt x="1581" y="2735"/>
                      <a:pt x="1567" y="2737"/>
                      <a:pt x="1553" y="2737"/>
                    </a:cubicBezTo>
                    <a:cubicBezTo>
                      <a:pt x="1546" y="2737"/>
                      <a:pt x="1539" y="2736"/>
                      <a:pt x="1532" y="2735"/>
                    </a:cubicBezTo>
                    <a:cubicBezTo>
                      <a:pt x="1476" y="2701"/>
                      <a:pt x="1422" y="2664"/>
                      <a:pt x="1369" y="2624"/>
                    </a:cubicBezTo>
                    <a:close/>
                    <a:moveTo>
                      <a:pt x="1692" y="2774"/>
                    </a:moveTo>
                    <a:cubicBezTo>
                      <a:pt x="1718" y="2782"/>
                      <a:pt x="1744" y="2793"/>
                      <a:pt x="1772" y="2801"/>
                    </a:cubicBezTo>
                    <a:lnTo>
                      <a:pt x="1731" y="2828"/>
                    </a:lnTo>
                    <a:cubicBezTo>
                      <a:pt x="1711" y="2821"/>
                      <a:pt x="1692" y="2818"/>
                      <a:pt x="1673" y="2810"/>
                    </a:cubicBezTo>
                    <a:cubicBezTo>
                      <a:pt x="1655" y="2801"/>
                      <a:pt x="1636" y="2790"/>
                      <a:pt x="1618" y="2782"/>
                    </a:cubicBezTo>
                    <a:cubicBezTo>
                      <a:pt x="1643" y="2781"/>
                      <a:pt x="1666" y="2777"/>
                      <a:pt x="1692" y="2774"/>
                    </a:cubicBezTo>
                    <a:close/>
                    <a:moveTo>
                      <a:pt x="1838" y="2818"/>
                    </a:moveTo>
                    <a:cubicBezTo>
                      <a:pt x="1974" y="2856"/>
                      <a:pt x="2116" y="2880"/>
                      <a:pt x="2260" y="2883"/>
                    </a:cubicBezTo>
                    <a:cubicBezTo>
                      <a:pt x="2219" y="2892"/>
                      <a:pt x="2175" y="2901"/>
                      <a:pt x="2127" y="2901"/>
                    </a:cubicBezTo>
                    <a:cubicBezTo>
                      <a:pt x="2021" y="2899"/>
                      <a:pt x="1907" y="2877"/>
                      <a:pt x="1794" y="2844"/>
                    </a:cubicBezTo>
                    <a:cubicBezTo>
                      <a:pt x="1808" y="2836"/>
                      <a:pt x="1823" y="2829"/>
                      <a:pt x="1838" y="2818"/>
                    </a:cubicBezTo>
                    <a:close/>
                    <a:moveTo>
                      <a:pt x="935" y="2607"/>
                    </a:moveTo>
                    <a:cubicBezTo>
                      <a:pt x="1058" y="2728"/>
                      <a:pt x="1208" y="2822"/>
                      <a:pt x="1354" y="2906"/>
                    </a:cubicBezTo>
                    <a:cubicBezTo>
                      <a:pt x="1374" y="2918"/>
                      <a:pt x="1396" y="2931"/>
                      <a:pt x="1417" y="2940"/>
                    </a:cubicBezTo>
                    <a:cubicBezTo>
                      <a:pt x="1402" y="2942"/>
                      <a:pt x="1387" y="2945"/>
                      <a:pt x="1369" y="2946"/>
                    </a:cubicBezTo>
                    <a:cubicBezTo>
                      <a:pt x="1242" y="2881"/>
                      <a:pt x="1118" y="2808"/>
                      <a:pt x="1001" y="2733"/>
                    </a:cubicBezTo>
                    <a:cubicBezTo>
                      <a:pt x="983" y="2720"/>
                      <a:pt x="967" y="2706"/>
                      <a:pt x="949" y="2694"/>
                    </a:cubicBezTo>
                    <a:cubicBezTo>
                      <a:pt x="943" y="2687"/>
                      <a:pt x="941" y="2679"/>
                      <a:pt x="935" y="2672"/>
                    </a:cubicBezTo>
                    <a:cubicBezTo>
                      <a:pt x="932" y="2650"/>
                      <a:pt x="932" y="2628"/>
                      <a:pt x="935" y="2607"/>
                    </a:cubicBezTo>
                    <a:close/>
                    <a:moveTo>
                      <a:pt x="1464" y="2965"/>
                    </a:moveTo>
                    <a:cubicBezTo>
                      <a:pt x="1506" y="2989"/>
                      <a:pt x="1552" y="3011"/>
                      <a:pt x="1596" y="3034"/>
                    </a:cubicBezTo>
                    <a:cubicBezTo>
                      <a:pt x="1541" y="3015"/>
                      <a:pt x="1487" y="2994"/>
                      <a:pt x="1435" y="2969"/>
                    </a:cubicBezTo>
                    <a:cubicBezTo>
                      <a:pt x="1444" y="2968"/>
                      <a:pt x="1453" y="2967"/>
                      <a:pt x="1464" y="2965"/>
                    </a:cubicBezTo>
                    <a:close/>
                    <a:moveTo>
                      <a:pt x="3337" y="1566"/>
                    </a:moveTo>
                    <a:lnTo>
                      <a:pt x="3337" y="1566"/>
                    </a:lnTo>
                    <a:cubicBezTo>
                      <a:pt x="3345" y="1607"/>
                      <a:pt x="3355" y="1648"/>
                      <a:pt x="3361" y="1692"/>
                    </a:cubicBezTo>
                    <a:cubicBezTo>
                      <a:pt x="3404" y="1974"/>
                      <a:pt x="3418" y="2287"/>
                      <a:pt x="3266" y="2559"/>
                    </a:cubicBezTo>
                    <a:cubicBezTo>
                      <a:pt x="3129" y="2804"/>
                      <a:pt x="2881" y="2983"/>
                      <a:pt x="2609" y="3059"/>
                    </a:cubicBezTo>
                    <a:lnTo>
                      <a:pt x="2588" y="3064"/>
                    </a:lnTo>
                    <a:cubicBezTo>
                      <a:pt x="2717" y="2976"/>
                      <a:pt x="2799" y="2856"/>
                      <a:pt x="2862" y="2731"/>
                    </a:cubicBezTo>
                    <a:cubicBezTo>
                      <a:pt x="2986" y="2656"/>
                      <a:pt x="3096" y="2555"/>
                      <a:pt x="3176" y="2431"/>
                    </a:cubicBezTo>
                    <a:cubicBezTo>
                      <a:pt x="3299" y="2237"/>
                      <a:pt x="3327" y="2020"/>
                      <a:pt x="3322" y="1812"/>
                    </a:cubicBezTo>
                    <a:cubicBezTo>
                      <a:pt x="3341" y="1733"/>
                      <a:pt x="3348" y="1651"/>
                      <a:pt x="3337" y="1566"/>
                    </a:cubicBezTo>
                    <a:close/>
                    <a:moveTo>
                      <a:pt x="281" y="2122"/>
                    </a:moveTo>
                    <a:cubicBezTo>
                      <a:pt x="308" y="2193"/>
                      <a:pt x="341" y="2262"/>
                      <a:pt x="378" y="2328"/>
                    </a:cubicBezTo>
                    <a:cubicBezTo>
                      <a:pt x="370" y="2358"/>
                      <a:pt x="363" y="2391"/>
                      <a:pt x="365" y="2423"/>
                    </a:cubicBezTo>
                    <a:cubicBezTo>
                      <a:pt x="374" y="2485"/>
                      <a:pt x="394" y="2543"/>
                      <a:pt x="407" y="2603"/>
                    </a:cubicBezTo>
                    <a:cubicBezTo>
                      <a:pt x="419" y="2665"/>
                      <a:pt x="440" y="2723"/>
                      <a:pt x="460" y="2785"/>
                    </a:cubicBezTo>
                    <a:cubicBezTo>
                      <a:pt x="480" y="2847"/>
                      <a:pt x="531" y="2892"/>
                      <a:pt x="558" y="2949"/>
                    </a:cubicBezTo>
                    <a:cubicBezTo>
                      <a:pt x="576" y="2987"/>
                      <a:pt x="576" y="3040"/>
                      <a:pt x="586" y="3085"/>
                    </a:cubicBezTo>
                    <a:cubicBezTo>
                      <a:pt x="572" y="3075"/>
                      <a:pt x="558" y="3063"/>
                      <a:pt x="547" y="3049"/>
                    </a:cubicBezTo>
                    <a:cubicBezTo>
                      <a:pt x="492" y="2990"/>
                      <a:pt x="440" y="2931"/>
                      <a:pt x="393" y="2865"/>
                    </a:cubicBezTo>
                    <a:cubicBezTo>
                      <a:pt x="346" y="2800"/>
                      <a:pt x="309" y="2726"/>
                      <a:pt x="281" y="2647"/>
                    </a:cubicBezTo>
                    <a:cubicBezTo>
                      <a:pt x="254" y="2567"/>
                      <a:pt x="281" y="2475"/>
                      <a:pt x="275" y="2397"/>
                    </a:cubicBezTo>
                    <a:cubicBezTo>
                      <a:pt x="268" y="2316"/>
                      <a:pt x="261" y="2237"/>
                      <a:pt x="275" y="2156"/>
                    </a:cubicBezTo>
                    <a:cubicBezTo>
                      <a:pt x="276" y="2144"/>
                      <a:pt x="280" y="2134"/>
                      <a:pt x="281" y="2122"/>
                    </a:cubicBezTo>
                    <a:close/>
                    <a:moveTo>
                      <a:pt x="3328" y="1329"/>
                    </a:moveTo>
                    <a:lnTo>
                      <a:pt x="3328" y="1329"/>
                    </a:lnTo>
                    <a:cubicBezTo>
                      <a:pt x="3412" y="1406"/>
                      <a:pt x="3483" y="1502"/>
                      <a:pt x="3521" y="1608"/>
                    </a:cubicBezTo>
                    <a:cubicBezTo>
                      <a:pt x="3583" y="1784"/>
                      <a:pt x="3542" y="1965"/>
                      <a:pt x="3513" y="2128"/>
                    </a:cubicBezTo>
                    <a:cubicBezTo>
                      <a:pt x="3485" y="2294"/>
                      <a:pt x="3437" y="2457"/>
                      <a:pt x="3350" y="2602"/>
                    </a:cubicBezTo>
                    <a:cubicBezTo>
                      <a:pt x="3266" y="2744"/>
                      <a:pt x="3162" y="2877"/>
                      <a:pt x="3034" y="2982"/>
                    </a:cubicBezTo>
                    <a:cubicBezTo>
                      <a:pt x="2922" y="3077"/>
                      <a:pt x="2808" y="3173"/>
                      <a:pt x="2675" y="3235"/>
                    </a:cubicBezTo>
                    <a:cubicBezTo>
                      <a:pt x="2658" y="3242"/>
                      <a:pt x="2643" y="3250"/>
                      <a:pt x="2628" y="3257"/>
                    </a:cubicBezTo>
                    <a:cubicBezTo>
                      <a:pt x="2538" y="3291"/>
                      <a:pt x="2444" y="3294"/>
                      <a:pt x="2352" y="3294"/>
                    </a:cubicBezTo>
                    <a:cubicBezTo>
                      <a:pt x="2329" y="3294"/>
                      <a:pt x="2306" y="3294"/>
                      <a:pt x="2283" y="3294"/>
                    </a:cubicBezTo>
                    <a:cubicBezTo>
                      <a:pt x="2256" y="3294"/>
                      <a:pt x="2229" y="3294"/>
                      <a:pt x="2203" y="3295"/>
                    </a:cubicBezTo>
                    <a:cubicBezTo>
                      <a:pt x="2175" y="3297"/>
                      <a:pt x="2147" y="3298"/>
                      <a:pt x="2119" y="3298"/>
                    </a:cubicBezTo>
                    <a:cubicBezTo>
                      <a:pt x="2009" y="3298"/>
                      <a:pt x="1899" y="3287"/>
                      <a:pt x="1794" y="3262"/>
                    </a:cubicBezTo>
                    <a:cubicBezTo>
                      <a:pt x="1663" y="3231"/>
                      <a:pt x="1520" y="3217"/>
                      <a:pt x="1398" y="3148"/>
                    </a:cubicBezTo>
                    <a:cubicBezTo>
                      <a:pt x="1358" y="3126"/>
                      <a:pt x="1323" y="3100"/>
                      <a:pt x="1289" y="3071"/>
                    </a:cubicBezTo>
                    <a:lnTo>
                      <a:pt x="1289" y="3071"/>
                    </a:lnTo>
                    <a:cubicBezTo>
                      <a:pt x="1355" y="3084"/>
                      <a:pt x="1422" y="3092"/>
                      <a:pt x="1487" y="3099"/>
                    </a:cubicBezTo>
                    <a:cubicBezTo>
                      <a:pt x="1692" y="3162"/>
                      <a:pt x="1904" y="3202"/>
                      <a:pt x="2122" y="3202"/>
                    </a:cubicBezTo>
                    <a:cubicBezTo>
                      <a:pt x="2132" y="3202"/>
                      <a:pt x="2143" y="3202"/>
                      <a:pt x="2153" y="3202"/>
                    </a:cubicBezTo>
                    <a:cubicBezTo>
                      <a:pt x="2479" y="3196"/>
                      <a:pt x="2816" y="3086"/>
                      <a:pt x="3068" y="2865"/>
                    </a:cubicBezTo>
                    <a:cubicBezTo>
                      <a:pt x="3334" y="2639"/>
                      <a:pt x="3437" y="2291"/>
                      <a:pt x="3430" y="1976"/>
                    </a:cubicBezTo>
                    <a:cubicBezTo>
                      <a:pt x="3427" y="1762"/>
                      <a:pt x="3374" y="1541"/>
                      <a:pt x="3328" y="1329"/>
                    </a:cubicBezTo>
                    <a:close/>
                    <a:moveTo>
                      <a:pt x="1905" y="1"/>
                    </a:moveTo>
                    <a:cubicBezTo>
                      <a:pt x="1838" y="4"/>
                      <a:pt x="1775" y="23"/>
                      <a:pt x="1710" y="34"/>
                    </a:cubicBezTo>
                    <a:cubicBezTo>
                      <a:pt x="1644" y="41"/>
                      <a:pt x="1582" y="66"/>
                      <a:pt x="1519" y="82"/>
                    </a:cubicBezTo>
                    <a:cubicBezTo>
                      <a:pt x="1455" y="97"/>
                      <a:pt x="1381" y="79"/>
                      <a:pt x="1318" y="103"/>
                    </a:cubicBezTo>
                    <a:cubicBezTo>
                      <a:pt x="1241" y="130"/>
                      <a:pt x="1188" y="206"/>
                      <a:pt x="1125" y="249"/>
                    </a:cubicBezTo>
                    <a:cubicBezTo>
                      <a:pt x="1117" y="235"/>
                      <a:pt x="1108" y="221"/>
                      <a:pt x="1106" y="221"/>
                    </a:cubicBezTo>
                    <a:cubicBezTo>
                      <a:pt x="1106" y="221"/>
                      <a:pt x="1106" y="221"/>
                      <a:pt x="1106" y="221"/>
                    </a:cubicBezTo>
                    <a:cubicBezTo>
                      <a:pt x="1087" y="238"/>
                      <a:pt x="1077" y="265"/>
                      <a:pt x="1049" y="268"/>
                    </a:cubicBezTo>
                    <a:cubicBezTo>
                      <a:pt x="1049" y="268"/>
                      <a:pt x="1048" y="268"/>
                      <a:pt x="1047" y="268"/>
                    </a:cubicBezTo>
                    <a:cubicBezTo>
                      <a:pt x="1019" y="268"/>
                      <a:pt x="980" y="248"/>
                      <a:pt x="948" y="244"/>
                    </a:cubicBezTo>
                    <a:cubicBezTo>
                      <a:pt x="915" y="242"/>
                      <a:pt x="868" y="217"/>
                      <a:pt x="836" y="217"/>
                    </a:cubicBezTo>
                    <a:cubicBezTo>
                      <a:pt x="803" y="217"/>
                      <a:pt x="785" y="238"/>
                      <a:pt x="759" y="247"/>
                    </a:cubicBezTo>
                    <a:cubicBezTo>
                      <a:pt x="733" y="257"/>
                      <a:pt x="718" y="284"/>
                      <a:pt x="693" y="297"/>
                    </a:cubicBezTo>
                    <a:cubicBezTo>
                      <a:pt x="667" y="309"/>
                      <a:pt x="627" y="306"/>
                      <a:pt x="604" y="324"/>
                    </a:cubicBezTo>
                    <a:cubicBezTo>
                      <a:pt x="579" y="341"/>
                      <a:pt x="543" y="344"/>
                      <a:pt x="521" y="364"/>
                    </a:cubicBezTo>
                    <a:cubicBezTo>
                      <a:pt x="498" y="382"/>
                      <a:pt x="503" y="429"/>
                      <a:pt x="484" y="449"/>
                    </a:cubicBezTo>
                    <a:lnTo>
                      <a:pt x="426" y="513"/>
                    </a:lnTo>
                    <a:cubicBezTo>
                      <a:pt x="407" y="533"/>
                      <a:pt x="374" y="544"/>
                      <a:pt x="356" y="566"/>
                    </a:cubicBezTo>
                    <a:cubicBezTo>
                      <a:pt x="335" y="587"/>
                      <a:pt x="308" y="601"/>
                      <a:pt x="288" y="623"/>
                    </a:cubicBezTo>
                    <a:cubicBezTo>
                      <a:pt x="269" y="646"/>
                      <a:pt x="246" y="664"/>
                      <a:pt x="228" y="688"/>
                    </a:cubicBezTo>
                    <a:cubicBezTo>
                      <a:pt x="211" y="711"/>
                      <a:pt x="213" y="745"/>
                      <a:pt x="192" y="767"/>
                    </a:cubicBezTo>
                    <a:cubicBezTo>
                      <a:pt x="173" y="791"/>
                      <a:pt x="142" y="805"/>
                      <a:pt x="122" y="827"/>
                    </a:cubicBezTo>
                    <a:cubicBezTo>
                      <a:pt x="103" y="849"/>
                      <a:pt x="75" y="868"/>
                      <a:pt x="59" y="891"/>
                    </a:cubicBezTo>
                    <a:cubicBezTo>
                      <a:pt x="39" y="916"/>
                      <a:pt x="46" y="952"/>
                      <a:pt x="34" y="979"/>
                    </a:cubicBezTo>
                    <a:cubicBezTo>
                      <a:pt x="20" y="1008"/>
                      <a:pt x="5" y="1039"/>
                      <a:pt x="2" y="1073"/>
                    </a:cubicBezTo>
                    <a:cubicBezTo>
                      <a:pt x="1" y="1107"/>
                      <a:pt x="25" y="1151"/>
                      <a:pt x="27" y="1186"/>
                    </a:cubicBezTo>
                    <a:cubicBezTo>
                      <a:pt x="28" y="1222"/>
                      <a:pt x="32" y="1256"/>
                      <a:pt x="41" y="1293"/>
                    </a:cubicBezTo>
                    <a:cubicBezTo>
                      <a:pt x="48" y="1323"/>
                      <a:pt x="68" y="1362"/>
                      <a:pt x="32" y="1378"/>
                    </a:cubicBezTo>
                    <a:cubicBezTo>
                      <a:pt x="31" y="1378"/>
                      <a:pt x="50" y="1385"/>
                      <a:pt x="54" y="1385"/>
                    </a:cubicBezTo>
                    <a:cubicBezTo>
                      <a:pt x="54" y="1385"/>
                      <a:pt x="54" y="1385"/>
                      <a:pt x="54" y="1385"/>
                    </a:cubicBezTo>
                    <a:cubicBezTo>
                      <a:pt x="94" y="1378"/>
                      <a:pt x="93" y="1359"/>
                      <a:pt x="89" y="1337"/>
                    </a:cubicBezTo>
                    <a:cubicBezTo>
                      <a:pt x="83" y="1304"/>
                      <a:pt x="56" y="1266"/>
                      <a:pt x="63" y="1235"/>
                    </a:cubicBezTo>
                    <a:cubicBezTo>
                      <a:pt x="68" y="1208"/>
                      <a:pt x="67" y="1179"/>
                      <a:pt x="70" y="1150"/>
                    </a:cubicBezTo>
                    <a:cubicBezTo>
                      <a:pt x="74" y="1121"/>
                      <a:pt x="79" y="1094"/>
                      <a:pt x="89" y="1067"/>
                    </a:cubicBezTo>
                    <a:cubicBezTo>
                      <a:pt x="101" y="1041"/>
                      <a:pt x="156" y="1036"/>
                      <a:pt x="173" y="1014"/>
                    </a:cubicBezTo>
                    <a:cubicBezTo>
                      <a:pt x="191" y="992"/>
                      <a:pt x="200" y="966"/>
                      <a:pt x="224" y="946"/>
                    </a:cubicBezTo>
                    <a:cubicBezTo>
                      <a:pt x="246" y="928"/>
                      <a:pt x="262" y="905"/>
                      <a:pt x="288" y="889"/>
                    </a:cubicBezTo>
                    <a:cubicBezTo>
                      <a:pt x="313" y="871"/>
                      <a:pt x="309" y="836"/>
                      <a:pt x="335" y="820"/>
                    </a:cubicBezTo>
                    <a:cubicBezTo>
                      <a:pt x="346" y="812"/>
                      <a:pt x="367" y="812"/>
                      <a:pt x="388" y="812"/>
                    </a:cubicBezTo>
                    <a:cubicBezTo>
                      <a:pt x="409" y="812"/>
                      <a:pt x="429" y="812"/>
                      <a:pt x="440" y="805"/>
                    </a:cubicBezTo>
                    <a:cubicBezTo>
                      <a:pt x="462" y="787"/>
                      <a:pt x="478" y="774"/>
                      <a:pt x="499" y="759"/>
                    </a:cubicBezTo>
                    <a:cubicBezTo>
                      <a:pt x="517" y="745"/>
                      <a:pt x="509" y="708"/>
                      <a:pt x="529" y="694"/>
                    </a:cubicBezTo>
                    <a:cubicBezTo>
                      <a:pt x="543" y="685"/>
                      <a:pt x="562" y="682"/>
                      <a:pt x="581" y="677"/>
                    </a:cubicBezTo>
                    <a:cubicBezTo>
                      <a:pt x="587" y="682"/>
                      <a:pt x="593" y="685"/>
                      <a:pt x="597" y="685"/>
                    </a:cubicBezTo>
                    <a:cubicBezTo>
                      <a:pt x="598" y="685"/>
                      <a:pt x="599" y="685"/>
                      <a:pt x="599" y="683"/>
                    </a:cubicBezTo>
                    <a:cubicBezTo>
                      <a:pt x="609" y="674"/>
                      <a:pt x="616" y="663"/>
                      <a:pt x="624" y="650"/>
                    </a:cubicBezTo>
                    <a:cubicBezTo>
                      <a:pt x="634" y="641"/>
                      <a:pt x="645" y="628"/>
                      <a:pt x="659" y="620"/>
                    </a:cubicBezTo>
                    <a:cubicBezTo>
                      <a:pt x="678" y="606"/>
                      <a:pt x="708" y="605"/>
                      <a:pt x="727" y="591"/>
                    </a:cubicBezTo>
                    <a:cubicBezTo>
                      <a:pt x="747" y="577"/>
                      <a:pt x="749" y="547"/>
                      <a:pt x="767" y="533"/>
                    </a:cubicBezTo>
                    <a:cubicBezTo>
                      <a:pt x="774" y="529"/>
                      <a:pt x="781" y="520"/>
                      <a:pt x="785" y="511"/>
                    </a:cubicBezTo>
                    <a:cubicBezTo>
                      <a:pt x="833" y="495"/>
                      <a:pt x="887" y="483"/>
                      <a:pt x="931" y="465"/>
                    </a:cubicBezTo>
                    <a:cubicBezTo>
                      <a:pt x="976" y="454"/>
                      <a:pt x="1023" y="449"/>
                      <a:pt x="1069" y="444"/>
                    </a:cubicBezTo>
                    <a:lnTo>
                      <a:pt x="1069" y="444"/>
                    </a:lnTo>
                    <a:cubicBezTo>
                      <a:pt x="1023" y="467"/>
                      <a:pt x="976" y="491"/>
                      <a:pt x="937" y="524"/>
                    </a:cubicBezTo>
                    <a:cubicBezTo>
                      <a:pt x="915" y="543"/>
                      <a:pt x="895" y="564"/>
                      <a:pt x="876" y="586"/>
                    </a:cubicBezTo>
                    <a:cubicBezTo>
                      <a:pt x="858" y="594"/>
                      <a:pt x="839" y="602"/>
                      <a:pt x="821" y="613"/>
                    </a:cubicBezTo>
                    <a:cubicBezTo>
                      <a:pt x="770" y="644"/>
                      <a:pt x="718" y="677"/>
                      <a:pt x="668" y="712"/>
                    </a:cubicBezTo>
                    <a:cubicBezTo>
                      <a:pt x="621" y="752"/>
                      <a:pt x="590" y="806"/>
                      <a:pt x="543" y="847"/>
                    </a:cubicBezTo>
                    <a:cubicBezTo>
                      <a:pt x="496" y="887"/>
                      <a:pt x="441" y="922"/>
                      <a:pt x="397" y="966"/>
                    </a:cubicBezTo>
                    <a:cubicBezTo>
                      <a:pt x="353" y="1011"/>
                      <a:pt x="305" y="1055"/>
                      <a:pt x="268" y="1109"/>
                    </a:cubicBezTo>
                    <a:cubicBezTo>
                      <a:pt x="233" y="1160"/>
                      <a:pt x="220" y="1224"/>
                      <a:pt x="198" y="1281"/>
                    </a:cubicBezTo>
                    <a:cubicBezTo>
                      <a:pt x="167" y="1318"/>
                      <a:pt x="136" y="1355"/>
                      <a:pt x="112" y="1398"/>
                    </a:cubicBezTo>
                    <a:cubicBezTo>
                      <a:pt x="87" y="1444"/>
                      <a:pt x="90" y="1501"/>
                      <a:pt x="74" y="1550"/>
                    </a:cubicBezTo>
                    <a:cubicBezTo>
                      <a:pt x="57" y="1606"/>
                      <a:pt x="41" y="1662"/>
                      <a:pt x="43" y="1721"/>
                    </a:cubicBezTo>
                    <a:cubicBezTo>
                      <a:pt x="48" y="1779"/>
                      <a:pt x="81" y="1839"/>
                      <a:pt x="94" y="1895"/>
                    </a:cubicBezTo>
                    <a:cubicBezTo>
                      <a:pt x="103" y="1936"/>
                      <a:pt x="116" y="1974"/>
                      <a:pt x="133" y="2011"/>
                    </a:cubicBezTo>
                    <a:cubicBezTo>
                      <a:pt x="116" y="2086"/>
                      <a:pt x="101" y="2161"/>
                      <a:pt x="98" y="2239"/>
                    </a:cubicBezTo>
                    <a:cubicBezTo>
                      <a:pt x="97" y="2329"/>
                      <a:pt x="130" y="2416"/>
                      <a:pt x="149" y="2500"/>
                    </a:cubicBezTo>
                    <a:cubicBezTo>
                      <a:pt x="170" y="2595"/>
                      <a:pt x="199" y="2690"/>
                      <a:pt x="247" y="2774"/>
                    </a:cubicBezTo>
                    <a:cubicBezTo>
                      <a:pt x="299" y="2858"/>
                      <a:pt x="376" y="2921"/>
                      <a:pt x="441" y="2989"/>
                    </a:cubicBezTo>
                    <a:cubicBezTo>
                      <a:pt x="493" y="3044"/>
                      <a:pt x="551" y="3092"/>
                      <a:pt x="612" y="3133"/>
                    </a:cubicBezTo>
                    <a:cubicBezTo>
                      <a:pt x="645" y="3179"/>
                      <a:pt x="681" y="3221"/>
                      <a:pt x="716" y="3262"/>
                    </a:cubicBezTo>
                    <a:cubicBezTo>
                      <a:pt x="758" y="3307"/>
                      <a:pt x="824" y="3323"/>
                      <a:pt x="870" y="3359"/>
                    </a:cubicBezTo>
                    <a:cubicBezTo>
                      <a:pt x="915" y="3399"/>
                      <a:pt x="953" y="3455"/>
                      <a:pt x="1005" y="3485"/>
                    </a:cubicBezTo>
                    <a:cubicBezTo>
                      <a:pt x="1059" y="3518"/>
                      <a:pt x="1120" y="3538"/>
                      <a:pt x="1176" y="3564"/>
                    </a:cubicBezTo>
                    <a:cubicBezTo>
                      <a:pt x="1235" y="3586"/>
                      <a:pt x="1287" y="3626"/>
                      <a:pt x="1349" y="3640"/>
                    </a:cubicBezTo>
                    <a:cubicBezTo>
                      <a:pt x="1411" y="3655"/>
                      <a:pt x="1477" y="3648"/>
                      <a:pt x="1539" y="3653"/>
                    </a:cubicBezTo>
                    <a:cubicBezTo>
                      <a:pt x="1553" y="3655"/>
                      <a:pt x="1566" y="3655"/>
                      <a:pt x="1580" y="3655"/>
                    </a:cubicBezTo>
                    <a:cubicBezTo>
                      <a:pt x="1629" y="3655"/>
                      <a:pt x="1678" y="3648"/>
                      <a:pt x="1726" y="3648"/>
                    </a:cubicBezTo>
                    <a:cubicBezTo>
                      <a:pt x="1728" y="3648"/>
                      <a:pt x="1729" y="3648"/>
                      <a:pt x="1730" y="3648"/>
                    </a:cubicBezTo>
                    <a:cubicBezTo>
                      <a:pt x="1783" y="3648"/>
                      <a:pt x="1838" y="3670"/>
                      <a:pt x="1892" y="3670"/>
                    </a:cubicBezTo>
                    <a:cubicBezTo>
                      <a:pt x="1901" y="3670"/>
                      <a:pt x="1909" y="3670"/>
                      <a:pt x="1918" y="3668"/>
                    </a:cubicBezTo>
                    <a:cubicBezTo>
                      <a:pt x="1959" y="3662"/>
                      <a:pt x="1995" y="3640"/>
                      <a:pt x="2031" y="3616"/>
                    </a:cubicBezTo>
                    <a:cubicBezTo>
                      <a:pt x="2075" y="3600"/>
                      <a:pt x="2117" y="3579"/>
                      <a:pt x="2160" y="3565"/>
                    </a:cubicBezTo>
                    <a:cubicBezTo>
                      <a:pt x="2200" y="3551"/>
                      <a:pt x="2237" y="3536"/>
                      <a:pt x="2276" y="3516"/>
                    </a:cubicBezTo>
                    <a:cubicBezTo>
                      <a:pt x="2309" y="3510"/>
                      <a:pt x="2343" y="3506"/>
                      <a:pt x="2375" y="3499"/>
                    </a:cubicBezTo>
                    <a:cubicBezTo>
                      <a:pt x="2554" y="3463"/>
                      <a:pt x="2717" y="3374"/>
                      <a:pt x="2869" y="3283"/>
                    </a:cubicBezTo>
                    <a:cubicBezTo>
                      <a:pt x="3021" y="3192"/>
                      <a:pt x="3172" y="3086"/>
                      <a:pt x="3290" y="2947"/>
                    </a:cubicBezTo>
                    <a:cubicBezTo>
                      <a:pt x="3410" y="2810"/>
                      <a:pt x="3514" y="2658"/>
                      <a:pt x="3582" y="2486"/>
                    </a:cubicBezTo>
                    <a:cubicBezTo>
                      <a:pt x="3648" y="2314"/>
                      <a:pt x="3664" y="2127"/>
                      <a:pt x="3661" y="1941"/>
                    </a:cubicBezTo>
                    <a:cubicBezTo>
                      <a:pt x="3660" y="1771"/>
                      <a:pt x="3623" y="1589"/>
                      <a:pt x="3524" y="1431"/>
                    </a:cubicBezTo>
                    <a:cubicBezTo>
                      <a:pt x="3536" y="1425"/>
                      <a:pt x="3542" y="1418"/>
                      <a:pt x="3544" y="1411"/>
                    </a:cubicBezTo>
                    <a:cubicBezTo>
                      <a:pt x="3572" y="1461"/>
                      <a:pt x="3600" y="1513"/>
                      <a:pt x="3626" y="1566"/>
                    </a:cubicBezTo>
                    <a:cubicBezTo>
                      <a:pt x="3655" y="1625"/>
                      <a:pt x="3693" y="1696"/>
                      <a:pt x="3671" y="1762"/>
                    </a:cubicBezTo>
                    <a:cubicBezTo>
                      <a:pt x="3672" y="1773"/>
                      <a:pt x="3685" y="1776"/>
                      <a:pt x="3693" y="1776"/>
                    </a:cubicBezTo>
                    <a:cubicBezTo>
                      <a:pt x="3696" y="1776"/>
                      <a:pt x="3698" y="1776"/>
                      <a:pt x="3699" y="1775"/>
                    </a:cubicBezTo>
                    <a:cubicBezTo>
                      <a:pt x="3729" y="1727"/>
                      <a:pt x="3716" y="1680"/>
                      <a:pt x="3701" y="1634"/>
                    </a:cubicBezTo>
                    <a:cubicBezTo>
                      <a:pt x="3675" y="1564"/>
                      <a:pt x="3623" y="1504"/>
                      <a:pt x="3598" y="1439"/>
                    </a:cubicBezTo>
                    <a:cubicBezTo>
                      <a:pt x="3576" y="1378"/>
                      <a:pt x="3547" y="1321"/>
                      <a:pt x="3513" y="1267"/>
                    </a:cubicBezTo>
                    <a:cubicBezTo>
                      <a:pt x="3478" y="1208"/>
                      <a:pt x="3447" y="1155"/>
                      <a:pt x="3416" y="1102"/>
                    </a:cubicBezTo>
                    <a:lnTo>
                      <a:pt x="3416" y="1099"/>
                    </a:lnTo>
                    <a:cubicBezTo>
                      <a:pt x="3416" y="1095"/>
                      <a:pt x="3418" y="1091"/>
                      <a:pt x="3416" y="1087"/>
                    </a:cubicBezTo>
                    <a:cubicBezTo>
                      <a:pt x="3410" y="1062"/>
                      <a:pt x="3396" y="1041"/>
                      <a:pt x="3389" y="1015"/>
                    </a:cubicBezTo>
                    <a:cubicBezTo>
                      <a:pt x="3382" y="978"/>
                      <a:pt x="3375" y="938"/>
                      <a:pt x="3355" y="908"/>
                    </a:cubicBezTo>
                    <a:cubicBezTo>
                      <a:pt x="3341" y="884"/>
                      <a:pt x="3324" y="862"/>
                      <a:pt x="3309" y="842"/>
                    </a:cubicBezTo>
                    <a:cubicBezTo>
                      <a:pt x="3310" y="814"/>
                      <a:pt x="3324" y="774"/>
                      <a:pt x="3315" y="756"/>
                    </a:cubicBezTo>
                    <a:cubicBezTo>
                      <a:pt x="3301" y="732"/>
                      <a:pt x="3283" y="711"/>
                      <a:pt x="3268" y="688"/>
                    </a:cubicBezTo>
                    <a:cubicBezTo>
                      <a:pt x="3253" y="664"/>
                      <a:pt x="3213" y="670"/>
                      <a:pt x="3196" y="650"/>
                    </a:cubicBezTo>
                    <a:cubicBezTo>
                      <a:pt x="3178" y="630"/>
                      <a:pt x="3173" y="591"/>
                      <a:pt x="3155" y="571"/>
                    </a:cubicBezTo>
                    <a:cubicBezTo>
                      <a:pt x="3134" y="551"/>
                      <a:pt x="3110" y="540"/>
                      <a:pt x="3088" y="524"/>
                    </a:cubicBezTo>
                    <a:cubicBezTo>
                      <a:pt x="3067" y="506"/>
                      <a:pt x="3053" y="476"/>
                      <a:pt x="3028" y="459"/>
                    </a:cubicBezTo>
                    <a:cubicBezTo>
                      <a:pt x="3006" y="445"/>
                      <a:pt x="2973" y="449"/>
                      <a:pt x="2950" y="437"/>
                    </a:cubicBezTo>
                    <a:lnTo>
                      <a:pt x="2935" y="433"/>
                    </a:lnTo>
                    <a:cubicBezTo>
                      <a:pt x="2902" y="388"/>
                      <a:pt x="2880" y="323"/>
                      <a:pt x="2833" y="290"/>
                    </a:cubicBezTo>
                    <a:cubicBezTo>
                      <a:pt x="2781" y="251"/>
                      <a:pt x="2724" y="221"/>
                      <a:pt x="2668" y="188"/>
                    </a:cubicBezTo>
                    <a:cubicBezTo>
                      <a:pt x="2609" y="158"/>
                      <a:pt x="2538" y="162"/>
                      <a:pt x="2478" y="140"/>
                    </a:cubicBezTo>
                    <a:cubicBezTo>
                      <a:pt x="2420" y="114"/>
                      <a:pt x="2361" y="75"/>
                      <a:pt x="2298" y="56"/>
                    </a:cubicBezTo>
                    <a:cubicBezTo>
                      <a:pt x="2234" y="42"/>
                      <a:pt x="2168" y="35"/>
                      <a:pt x="2104" y="30"/>
                    </a:cubicBezTo>
                    <a:cubicBezTo>
                      <a:pt x="2038" y="21"/>
                      <a:pt x="1973" y="1"/>
                      <a:pt x="1905"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29"/>
              <p:cNvSpPr/>
              <p:nvPr/>
            </p:nvSpPr>
            <p:spPr>
              <a:xfrm>
                <a:off x="1020125" y="4365050"/>
                <a:ext cx="2200" cy="875"/>
              </a:xfrm>
              <a:custGeom>
                <a:rect b="b" l="l" r="r" t="t"/>
                <a:pathLst>
                  <a:path extrusionOk="0" h="35" w="88">
                    <a:moveTo>
                      <a:pt x="78" y="0"/>
                    </a:moveTo>
                    <a:cubicBezTo>
                      <a:pt x="57" y="14"/>
                      <a:pt x="35" y="25"/>
                      <a:pt x="20" y="32"/>
                    </a:cubicBezTo>
                    <a:cubicBezTo>
                      <a:pt x="13" y="33"/>
                      <a:pt x="6" y="33"/>
                      <a:pt x="1" y="35"/>
                    </a:cubicBezTo>
                    <a:lnTo>
                      <a:pt x="87" y="33"/>
                    </a:lnTo>
                    <a:cubicBezTo>
                      <a:pt x="85" y="21"/>
                      <a:pt x="82" y="11"/>
                      <a:pt x="78"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29"/>
              <p:cNvSpPr/>
              <p:nvPr/>
            </p:nvSpPr>
            <p:spPr>
              <a:xfrm>
                <a:off x="1017675" y="4364725"/>
                <a:ext cx="1150" cy="225"/>
              </a:xfrm>
              <a:custGeom>
                <a:rect b="b" l="l" r="r" t="t"/>
                <a:pathLst>
                  <a:path extrusionOk="0" h="9" w="46">
                    <a:moveTo>
                      <a:pt x="1" y="1"/>
                    </a:moveTo>
                    <a:cubicBezTo>
                      <a:pt x="8" y="5"/>
                      <a:pt x="20" y="8"/>
                      <a:pt x="30" y="8"/>
                    </a:cubicBezTo>
                    <a:cubicBezTo>
                      <a:pt x="37" y="8"/>
                      <a:pt x="43" y="6"/>
                      <a:pt x="45"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29"/>
              <p:cNvSpPr/>
              <p:nvPr/>
            </p:nvSpPr>
            <p:spPr>
              <a:xfrm>
                <a:off x="978975" y="4323125"/>
                <a:ext cx="92450" cy="92375"/>
              </a:xfrm>
              <a:custGeom>
                <a:rect b="b" l="l" r="r" t="t"/>
                <a:pathLst>
                  <a:path extrusionOk="0" h="3695" w="3698">
                    <a:moveTo>
                      <a:pt x="1428" y="199"/>
                    </a:moveTo>
                    <a:cubicBezTo>
                      <a:pt x="1429" y="199"/>
                      <a:pt x="1431" y="199"/>
                      <a:pt x="1432" y="199"/>
                    </a:cubicBezTo>
                    <a:cubicBezTo>
                      <a:pt x="1406" y="217"/>
                      <a:pt x="1380" y="231"/>
                      <a:pt x="1356" y="252"/>
                    </a:cubicBezTo>
                    <a:cubicBezTo>
                      <a:pt x="1303" y="300"/>
                      <a:pt x="1263" y="353"/>
                      <a:pt x="1228" y="410"/>
                    </a:cubicBezTo>
                    <a:cubicBezTo>
                      <a:pt x="1210" y="413"/>
                      <a:pt x="1191" y="417"/>
                      <a:pt x="1172" y="422"/>
                    </a:cubicBezTo>
                    <a:cubicBezTo>
                      <a:pt x="1176" y="419"/>
                      <a:pt x="1177" y="415"/>
                      <a:pt x="1180" y="413"/>
                    </a:cubicBezTo>
                    <a:cubicBezTo>
                      <a:pt x="1204" y="403"/>
                      <a:pt x="1226" y="395"/>
                      <a:pt x="1242" y="375"/>
                    </a:cubicBezTo>
                    <a:cubicBezTo>
                      <a:pt x="1261" y="356"/>
                      <a:pt x="1274" y="309"/>
                      <a:pt x="1297" y="293"/>
                    </a:cubicBezTo>
                    <a:cubicBezTo>
                      <a:pt x="1321" y="275"/>
                      <a:pt x="1344" y="254"/>
                      <a:pt x="1373" y="231"/>
                    </a:cubicBezTo>
                    <a:cubicBezTo>
                      <a:pt x="1390" y="218"/>
                      <a:pt x="1409" y="199"/>
                      <a:pt x="1428" y="199"/>
                    </a:cubicBezTo>
                    <a:close/>
                    <a:moveTo>
                      <a:pt x="1490" y="392"/>
                    </a:moveTo>
                    <a:lnTo>
                      <a:pt x="1490" y="392"/>
                    </a:lnTo>
                    <a:cubicBezTo>
                      <a:pt x="1455" y="402"/>
                      <a:pt x="1421" y="415"/>
                      <a:pt x="1389" y="430"/>
                    </a:cubicBezTo>
                    <a:cubicBezTo>
                      <a:pt x="1355" y="433"/>
                      <a:pt x="1321" y="439"/>
                      <a:pt x="1286" y="444"/>
                    </a:cubicBezTo>
                    <a:cubicBezTo>
                      <a:pt x="1290" y="437"/>
                      <a:pt x="1294" y="430"/>
                      <a:pt x="1300" y="425"/>
                    </a:cubicBezTo>
                    <a:cubicBezTo>
                      <a:pt x="1363" y="413"/>
                      <a:pt x="1427" y="404"/>
                      <a:pt x="1490" y="392"/>
                    </a:cubicBezTo>
                    <a:close/>
                    <a:moveTo>
                      <a:pt x="1212" y="440"/>
                    </a:moveTo>
                    <a:cubicBezTo>
                      <a:pt x="1208" y="446"/>
                      <a:pt x="1205" y="452"/>
                      <a:pt x="1201" y="459"/>
                    </a:cubicBezTo>
                    <a:cubicBezTo>
                      <a:pt x="1125" y="473"/>
                      <a:pt x="1049" y="490"/>
                      <a:pt x="976" y="516"/>
                    </a:cubicBezTo>
                    <a:cubicBezTo>
                      <a:pt x="981" y="508"/>
                      <a:pt x="985" y="501"/>
                      <a:pt x="992" y="495"/>
                    </a:cubicBezTo>
                    <a:cubicBezTo>
                      <a:pt x="1012" y="483"/>
                      <a:pt x="1043" y="486"/>
                      <a:pt x="1063" y="476"/>
                    </a:cubicBezTo>
                    <a:cubicBezTo>
                      <a:pt x="1087" y="468"/>
                      <a:pt x="1111" y="468"/>
                      <a:pt x="1132" y="461"/>
                    </a:cubicBezTo>
                    <a:cubicBezTo>
                      <a:pt x="1139" y="458"/>
                      <a:pt x="1144" y="451"/>
                      <a:pt x="1150" y="446"/>
                    </a:cubicBezTo>
                    <a:cubicBezTo>
                      <a:pt x="1151" y="447"/>
                      <a:pt x="1151" y="451"/>
                      <a:pt x="1152" y="451"/>
                    </a:cubicBezTo>
                    <a:cubicBezTo>
                      <a:pt x="1152" y="451"/>
                      <a:pt x="1152" y="451"/>
                      <a:pt x="1153" y="451"/>
                    </a:cubicBezTo>
                    <a:cubicBezTo>
                      <a:pt x="1173" y="448"/>
                      <a:pt x="1191" y="444"/>
                      <a:pt x="1212" y="440"/>
                    </a:cubicBezTo>
                    <a:close/>
                    <a:moveTo>
                      <a:pt x="1850" y="634"/>
                    </a:moveTo>
                    <a:cubicBezTo>
                      <a:pt x="1906" y="634"/>
                      <a:pt x="1962" y="638"/>
                      <a:pt x="2016" y="645"/>
                    </a:cubicBezTo>
                    <a:cubicBezTo>
                      <a:pt x="1995" y="645"/>
                      <a:pt x="1974" y="644"/>
                      <a:pt x="1954" y="644"/>
                    </a:cubicBezTo>
                    <a:cubicBezTo>
                      <a:pt x="1914" y="644"/>
                      <a:pt x="1874" y="647"/>
                      <a:pt x="1834" y="652"/>
                    </a:cubicBezTo>
                    <a:cubicBezTo>
                      <a:pt x="1820" y="645"/>
                      <a:pt x="1805" y="640"/>
                      <a:pt x="1790" y="636"/>
                    </a:cubicBezTo>
                    <a:cubicBezTo>
                      <a:pt x="1810" y="634"/>
                      <a:pt x="1830" y="634"/>
                      <a:pt x="1850" y="634"/>
                    </a:cubicBezTo>
                    <a:close/>
                    <a:moveTo>
                      <a:pt x="2307" y="929"/>
                    </a:moveTo>
                    <a:cubicBezTo>
                      <a:pt x="2311" y="931"/>
                      <a:pt x="2314" y="931"/>
                      <a:pt x="2318" y="933"/>
                    </a:cubicBezTo>
                    <a:cubicBezTo>
                      <a:pt x="2321" y="941"/>
                      <a:pt x="2322" y="948"/>
                      <a:pt x="2325" y="956"/>
                    </a:cubicBezTo>
                    <a:cubicBezTo>
                      <a:pt x="2320" y="948"/>
                      <a:pt x="2314" y="938"/>
                      <a:pt x="2307" y="929"/>
                    </a:cubicBezTo>
                    <a:close/>
                    <a:moveTo>
                      <a:pt x="1501" y="974"/>
                    </a:moveTo>
                    <a:cubicBezTo>
                      <a:pt x="1530" y="980"/>
                      <a:pt x="1571" y="989"/>
                      <a:pt x="1612" y="1011"/>
                    </a:cubicBezTo>
                    <a:cubicBezTo>
                      <a:pt x="1530" y="1015"/>
                      <a:pt x="1447" y="1036"/>
                      <a:pt x="1376" y="1077"/>
                    </a:cubicBezTo>
                    <a:cubicBezTo>
                      <a:pt x="1371" y="1070"/>
                      <a:pt x="1369" y="1061"/>
                      <a:pt x="1365" y="1053"/>
                    </a:cubicBezTo>
                    <a:cubicBezTo>
                      <a:pt x="1400" y="1022"/>
                      <a:pt x="1438" y="996"/>
                      <a:pt x="1480" y="974"/>
                    </a:cubicBezTo>
                    <a:close/>
                    <a:moveTo>
                      <a:pt x="1337" y="1076"/>
                    </a:moveTo>
                    <a:cubicBezTo>
                      <a:pt x="1329" y="1087"/>
                      <a:pt x="1318" y="1099"/>
                      <a:pt x="1308" y="1108"/>
                    </a:cubicBezTo>
                    <a:lnTo>
                      <a:pt x="1293" y="1119"/>
                    </a:lnTo>
                    <a:cubicBezTo>
                      <a:pt x="1307" y="1103"/>
                      <a:pt x="1322" y="1090"/>
                      <a:pt x="1337" y="1076"/>
                    </a:cubicBezTo>
                    <a:close/>
                    <a:moveTo>
                      <a:pt x="2044" y="322"/>
                    </a:moveTo>
                    <a:cubicBezTo>
                      <a:pt x="2227" y="322"/>
                      <a:pt x="2410" y="353"/>
                      <a:pt x="2577" y="446"/>
                    </a:cubicBezTo>
                    <a:cubicBezTo>
                      <a:pt x="2825" y="582"/>
                      <a:pt x="3004" y="830"/>
                      <a:pt x="3079" y="1099"/>
                    </a:cubicBezTo>
                    <a:lnTo>
                      <a:pt x="3085" y="1120"/>
                    </a:lnTo>
                    <a:cubicBezTo>
                      <a:pt x="2993" y="992"/>
                      <a:pt x="2872" y="912"/>
                      <a:pt x="2746" y="849"/>
                    </a:cubicBezTo>
                    <a:cubicBezTo>
                      <a:pt x="2671" y="724"/>
                      <a:pt x="2569" y="616"/>
                      <a:pt x="2445" y="536"/>
                    </a:cubicBezTo>
                    <a:cubicBezTo>
                      <a:pt x="2266" y="422"/>
                      <a:pt x="2066" y="390"/>
                      <a:pt x="1873" y="390"/>
                    </a:cubicBezTo>
                    <a:cubicBezTo>
                      <a:pt x="1857" y="390"/>
                      <a:pt x="1840" y="390"/>
                      <a:pt x="1824" y="391"/>
                    </a:cubicBezTo>
                    <a:cubicBezTo>
                      <a:pt x="1770" y="378"/>
                      <a:pt x="1714" y="370"/>
                      <a:pt x="1658" y="370"/>
                    </a:cubicBezTo>
                    <a:cubicBezTo>
                      <a:pt x="1632" y="370"/>
                      <a:pt x="1605" y="372"/>
                      <a:pt x="1578" y="375"/>
                    </a:cubicBezTo>
                    <a:cubicBezTo>
                      <a:pt x="1621" y="367"/>
                      <a:pt x="1662" y="358"/>
                      <a:pt x="1706" y="351"/>
                    </a:cubicBezTo>
                    <a:cubicBezTo>
                      <a:pt x="1815" y="334"/>
                      <a:pt x="1930" y="322"/>
                      <a:pt x="2044" y="322"/>
                    </a:cubicBezTo>
                    <a:close/>
                    <a:moveTo>
                      <a:pt x="2467" y="992"/>
                    </a:moveTo>
                    <a:cubicBezTo>
                      <a:pt x="2481" y="999"/>
                      <a:pt x="2497" y="1006"/>
                      <a:pt x="2511" y="1014"/>
                    </a:cubicBezTo>
                    <a:cubicBezTo>
                      <a:pt x="2533" y="1066"/>
                      <a:pt x="2552" y="1121"/>
                      <a:pt x="2563" y="1179"/>
                    </a:cubicBezTo>
                    <a:cubicBezTo>
                      <a:pt x="2574" y="1222"/>
                      <a:pt x="2581" y="1266"/>
                      <a:pt x="2587" y="1311"/>
                    </a:cubicBezTo>
                    <a:cubicBezTo>
                      <a:pt x="2583" y="1313"/>
                      <a:pt x="2577" y="1313"/>
                      <a:pt x="2573" y="1314"/>
                    </a:cubicBezTo>
                    <a:cubicBezTo>
                      <a:pt x="2548" y="1207"/>
                      <a:pt x="2515" y="1095"/>
                      <a:pt x="2467" y="992"/>
                    </a:cubicBezTo>
                    <a:close/>
                    <a:moveTo>
                      <a:pt x="2594" y="1353"/>
                    </a:moveTo>
                    <a:cubicBezTo>
                      <a:pt x="2596" y="1381"/>
                      <a:pt x="2596" y="1410"/>
                      <a:pt x="2598" y="1441"/>
                    </a:cubicBezTo>
                    <a:cubicBezTo>
                      <a:pt x="2596" y="1427"/>
                      <a:pt x="2594" y="1413"/>
                      <a:pt x="2591" y="1399"/>
                    </a:cubicBezTo>
                    <a:cubicBezTo>
                      <a:pt x="2589" y="1386"/>
                      <a:pt x="2584" y="1369"/>
                      <a:pt x="2583" y="1355"/>
                    </a:cubicBezTo>
                    <a:cubicBezTo>
                      <a:pt x="2584" y="1353"/>
                      <a:pt x="2588" y="1353"/>
                      <a:pt x="2594" y="1353"/>
                    </a:cubicBezTo>
                    <a:close/>
                    <a:moveTo>
                      <a:pt x="1841" y="1307"/>
                    </a:moveTo>
                    <a:lnTo>
                      <a:pt x="1841" y="1307"/>
                    </a:lnTo>
                    <a:cubicBezTo>
                      <a:pt x="1845" y="1310"/>
                      <a:pt x="1850" y="1310"/>
                      <a:pt x="1853" y="1311"/>
                    </a:cubicBezTo>
                    <a:cubicBezTo>
                      <a:pt x="1857" y="1313"/>
                      <a:pt x="1860" y="1314"/>
                      <a:pt x="1864" y="1318"/>
                    </a:cubicBezTo>
                    <a:cubicBezTo>
                      <a:pt x="1947" y="1369"/>
                      <a:pt x="1984" y="1454"/>
                      <a:pt x="2011" y="1540"/>
                    </a:cubicBezTo>
                    <a:cubicBezTo>
                      <a:pt x="2017" y="1553"/>
                      <a:pt x="2021" y="1569"/>
                      <a:pt x="2027" y="1585"/>
                    </a:cubicBezTo>
                    <a:lnTo>
                      <a:pt x="2016" y="1585"/>
                    </a:lnTo>
                    <a:cubicBezTo>
                      <a:pt x="1992" y="1511"/>
                      <a:pt x="1956" y="1442"/>
                      <a:pt x="1908" y="1387"/>
                    </a:cubicBezTo>
                    <a:cubicBezTo>
                      <a:pt x="1892" y="1365"/>
                      <a:pt x="1868" y="1344"/>
                      <a:pt x="1845" y="1325"/>
                    </a:cubicBezTo>
                    <a:cubicBezTo>
                      <a:pt x="1845" y="1320"/>
                      <a:pt x="1843" y="1313"/>
                      <a:pt x="1841" y="1307"/>
                    </a:cubicBezTo>
                    <a:close/>
                    <a:moveTo>
                      <a:pt x="1656" y="912"/>
                    </a:moveTo>
                    <a:cubicBezTo>
                      <a:pt x="1729" y="929"/>
                      <a:pt x="1799" y="953"/>
                      <a:pt x="1868" y="984"/>
                    </a:cubicBezTo>
                    <a:cubicBezTo>
                      <a:pt x="1930" y="1011"/>
                      <a:pt x="1994" y="1042"/>
                      <a:pt x="2055" y="1077"/>
                    </a:cubicBezTo>
                    <a:cubicBezTo>
                      <a:pt x="2090" y="1114"/>
                      <a:pt x="2123" y="1153"/>
                      <a:pt x="2156" y="1189"/>
                    </a:cubicBezTo>
                    <a:cubicBezTo>
                      <a:pt x="2241" y="1280"/>
                      <a:pt x="2343" y="1375"/>
                      <a:pt x="2395" y="1505"/>
                    </a:cubicBezTo>
                    <a:cubicBezTo>
                      <a:pt x="2399" y="1541"/>
                      <a:pt x="2402" y="1578"/>
                      <a:pt x="2404" y="1614"/>
                    </a:cubicBezTo>
                    <a:cubicBezTo>
                      <a:pt x="2390" y="1610"/>
                      <a:pt x="2375" y="1606"/>
                      <a:pt x="2361" y="1603"/>
                    </a:cubicBezTo>
                    <a:cubicBezTo>
                      <a:pt x="2355" y="1602"/>
                      <a:pt x="2350" y="1602"/>
                      <a:pt x="2347" y="1602"/>
                    </a:cubicBezTo>
                    <a:cubicBezTo>
                      <a:pt x="2343" y="1596"/>
                      <a:pt x="2340" y="1593"/>
                      <a:pt x="2336" y="1588"/>
                    </a:cubicBezTo>
                    <a:cubicBezTo>
                      <a:pt x="2335" y="1573"/>
                      <a:pt x="2335" y="1558"/>
                      <a:pt x="2333" y="1541"/>
                    </a:cubicBezTo>
                    <a:cubicBezTo>
                      <a:pt x="2309" y="1405"/>
                      <a:pt x="2229" y="1280"/>
                      <a:pt x="2123" y="1181"/>
                    </a:cubicBezTo>
                    <a:cubicBezTo>
                      <a:pt x="2018" y="1079"/>
                      <a:pt x="1881" y="1025"/>
                      <a:pt x="1736" y="1015"/>
                    </a:cubicBezTo>
                    <a:cubicBezTo>
                      <a:pt x="1722" y="1014"/>
                      <a:pt x="1707" y="1014"/>
                      <a:pt x="1693" y="1014"/>
                    </a:cubicBezTo>
                    <a:cubicBezTo>
                      <a:pt x="1676" y="995"/>
                      <a:pt x="1659" y="973"/>
                      <a:pt x="1638" y="956"/>
                    </a:cubicBezTo>
                    <a:cubicBezTo>
                      <a:pt x="1622" y="945"/>
                      <a:pt x="1604" y="938"/>
                      <a:pt x="1588" y="929"/>
                    </a:cubicBezTo>
                    <a:cubicBezTo>
                      <a:pt x="1611" y="922"/>
                      <a:pt x="1633" y="918"/>
                      <a:pt x="1656" y="912"/>
                    </a:cubicBezTo>
                    <a:close/>
                    <a:moveTo>
                      <a:pt x="2362" y="1644"/>
                    </a:moveTo>
                    <a:lnTo>
                      <a:pt x="2362" y="1644"/>
                    </a:lnTo>
                    <a:cubicBezTo>
                      <a:pt x="2376" y="1648"/>
                      <a:pt x="2390" y="1650"/>
                      <a:pt x="2404" y="1654"/>
                    </a:cubicBezTo>
                    <a:lnTo>
                      <a:pt x="2404" y="1662"/>
                    </a:lnTo>
                    <a:cubicBezTo>
                      <a:pt x="2402" y="1688"/>
                      <a:pt x="2398" y="1713"/>
                      <a:pt x="2397" y="1738"/>
                    </a:cubicBezTo>
                    <a:cubicBezTo>
                      <a:pt x="2390" y="1706"/>
                      <a:pt x="2376" y="1676"/>
                      <a:pt x="2362" y="1644"/>
                    </a:cubicBezTo>
                    <a:close/>
                    <a:moveTo>
                      <a:pt x="2898" y="1449"/>
                    </a:moveTo>
                    <a:cubicBezTo>
                      <a:pt x="2907" y="1490"/>
                      <a:pt x="2917" y="1533"/>
                      <a:pt x="2917" y="1581"/>
                    </a:cubicBezTo>
                    <a:cubicBezTo>
                      <a:pt x="2914" y="1688"/>
                      <a:pt x="2892" y="1801"/>
                      <a:pt x="2859" y="1913"/>
                    </a:cubicBezTo>
                    <a:cubicBezTo>
                      <a:pt x="2851" y="1898"/>
                      <a:pt x="2844" y="1882"/>
                      <a:pt x="2834" y="1869"/>
                    </a:cubicBezTo>
                    <a:cubicBezTo>
                      <a:pt x="2872" y="1732"/>
                      <a:pt x="2896" y="1593"/>
                      <a:pt x="2898" y="1449"/>
                    </a:cubicBezTo>
                    <a:close/>
                    <a:moveTo>
                      <a:pt x="1528" y="1533"/>
                    </a:moveTo>
                    <a:cubicBezTo>
                      <a:pt x="1530" y="1533"/>
                      <a:pt x="1532" y="1533"/>
                      <a:pt x="1534" y="1534"/>
                    </a:cubicBezTo>
                    <a:cubicBezTo>
                      <a:pt x="1542" y="1541"/>
                      <a:pt x="1520" y="1574"/>
                      <a:pt x="1523" y="1580"/>
                    </a:cubicBezTo>
                    <a:cubicBezTo>
                      <a:pt x="1528" y="1584"/>
                      <a:pt x="1583" y="1584"/>
                      <a:pt x="1593" y="1607"/>
                    </a:cubicBezTo>
                    <a:cubicBezTo>
                      <a:pt x="1604" y="1626"/>
                      <a:pt x="1600" y="1648"/>
                      <a:pt x="1593" y="1664"/>
                    </a:cubicBezTo>
                    <a:lnTo>
                      <a:pt x="1713" y="1659"/>
                    </a:lnTo>
                    <a:cubicBezTo>
                      <a:pt x="1716" y="1664"/>
                      <a:pt x="1720" y="1665"/>
                      <a:pt x="1722" y="1670"/>
                    </a:cubicBezTo>
                    <a:cubicBezTo>
                      <a:pt x="1722" y="1672"/>
                      <a:pt x="1724" y="1675"/>
                      <a:pt x="1724" y="1676"/>
                    </a:cubicBezTo>
                    <a:cubicBezTo>
                      <a:pt x="1731" y="1670"/>
                      <a:pt x="1740" y="1665"/>
                      <a:pt x="1744" y="1659"/>
                    </a:cubicBezTo>
                    <a:lnTo>
                      <a:pt x="1757" y="1659"/>
                    </a:lnTo>
                    <a:cubicBezTo>
                      <a:pt x="1772" y="1699"/>
                      <a:pt x="1777" y="1753"/>
                      <a:pt x="1765" y="1800"/>
                    </a:cubicBezTo>
                    <a:cubicBezTo>
                      <a:pt x="1750" y="1852"/>
                      <a:pt x="1682" y="1866"/>
                      <a:pt x="1651" y="1885"/>
                    </a:cubicBezTo>
                    <a:lnTo>
                      <a:pt x="1638" y="1892"/>
                    </a:lnTo>
                    <a:cubicBezTo>
                      <a:pt x="1610" y="1907"/>
                      <a:pt x="1580" y="1918"/>
                      <a:pt x="1549" y="1918"/>
                    </a:cubicBezTo>
                    <a:cubicBezTo>
                      <a:pt x="1544" y="1918"/>
                      <a:pt x="1539" y="1917"/>
                      <a:pt x="1534" y="1917"/>
                    </a:cubicBezTo>
                    <a:cubicBezTo>
                      <a:pt x="1494" y="1910"/>
                      <a:pt x="1458" y="1899"/>
                      <a:pt x="1428" y="1877"/>
                    </a:cubicBezTo>
                    <a:cubicBezTo>
                      <a:pt x="1400" y="1855"/>
                      <a:pt x="1359" y="1855"/>
                      <a:pt x="1338" y="1822"/>
                    </a:cubicBezTo>
                    <a:cubicBezTo>
                      <a:pt x="1321" y="1793"/>
                      <a:pt x="1349" y="1734"/>
                      <a:pt x="1348" y="1712"/>
                    </a:cubicBezTo>
                    <a:cubicBezTo>
                      <a:pt x="1341" y="1690"/>
                      <a:pt x="1337" y="1669"/>
                      <a:pt x="1343" y="1650"/>
                    </a:cubicBezTo>
                    <a:cubicBezTo>
                      <a:pt x="1348" y="1633"/>
                      <a:pt x="1318" y="1615"/>
                      <a:pt x="1329" y="1596"/>
                    </a:cubicBezTo>
                    <a:cubicBezTo>
                      <a:pt x="1341" y="1580"/>
                      <a:pt x="1376" y="1577"/>
                      <a:pt x="1389" y="1569"/>
                    </a:cubicBezTo>
                    <a:cubicBezTo>
                      <a:pt x="1400" y="1560"/>
                      <a:pt x="1411" y="1545"/>
                      <a:pt x="1428" y="1540"/>
                    </a:cubicBezTo>
                    <a:cubicBezTo>
                      <a:pt x="1431" y="1539"/>
                      <a:pt x="1434" y="1538"/>
                      <a:pt x="1438" y="1538"/>
                    </a:cubicBezTo>
                    <a:cubicBezTo>
                      <a:pt x="1453" y="1538"/>
                      <a:pt x="1470" y="1547"/>
                      <a:pt x="1479" y="1548"/>
                    </a:cubicBezTo>
                    <a:cubicBezTo>
                      <a:pt x="1488" y="1548"/>
                      <a:pt x="1495" y="1534"/>
                      <a:pt x="1505" y="1534"/>
                    </a:cubicBezTo>
                    <a:cubicBezTo>
                      <a:pt x="1506" y="1534"/>
                      <a:pt x="1507" y="1534"/>
                      <a:pt x="1508" y="1534"/>
                    </a:cubicBezTo>
                    <a:cubicBezTo>
                      <a:pt x="1509" y="1535"/>
                      <a:pt x="1511" y="1535"/>
                      <a:pt x="1512" y="1535"/>
                    </a:cubicBezTo>
                    <a:cubicBezTo>
                      <a:pt x="1518" y="1535"/>
                      <a:pt x="1523" y="1533"/>
                      <a:pt x="1528" y="1533"/>
                    </a:cubicBezTo>
                    <a:close/>
                    <a:moveTo>
                      <a:pt x="2815" y="1933"/>
                    </a:moveTo>
                    <a:cubicBezTo>
                      <a:pt x="2825" y="1947"/>
                      <a:pt x="2834" y="1961"/>
                      <a:pt x="2841" y="1975"/>
                    </a:cubicBezTo>
                    <a:cubicBezTo>
                      <a:pt x="2834" y="1994"/>
                      <a:pt x="2832" y="2013"/>
                      <a:pt x="2823" y="2031"/>
                    </a:cubicBezTo>
                    <a:cubicBezTo>
                      <a:pt x="2815" y="2050"/>
                      <a:pt x="2804" y="2070"/>
                      <a:pt x="2796" y="2087"/>
                    </a:cubicBezTo>
                    <a:cubicBezTo>
                      <a:pt x="2794" y="2063"/>
                      <a:pt x="2790" y="2039"/>
                      <a:pt x="2788" y="2014"/>
                    </a:cubicBezTo>
                    <a:cubicBezTo>
                      <a:pt x="2797" y="1987"/>
                      <a:pt x="2807" y="1961"/>
                      <a:pt x="2815" y="1933"/>
                    </a:cubicBezTo>
                    <a:close/>
                    <a:moveTo>
                      <a:pt x="2336" y="1690"/>
                    </a:moveTo>
                    <a:cubicBezTo>
                      <a:pt x="2355" y="1731"/>
                      <a:pt x="2373" y="1774"/>
                      <a:pt x="2384" y="1818"/>
                    </a:cubicBezTo>
                    <a:cubicBezTo>
                      <a:pt x="2380" y="1851"/>
                      <a:pt x="2375" y="1882"/>
                      <a:pt x="2361" y="1913"/>
                    </a:cubicBezTo>
                    <a:cubicBezTo>
                      <a:pt x="2328" y="1988"/>
                      <a:pt x="2266" y="2043"/>
                      <a:pt x="2215" y="2096"/>
                    </a:cubicBezTo>
                    <a:cubicBezTo>
                      <a:pt x="2245" y="2042"/>
                      <a:pt x="2267" y="1987"/>
                      <a:pt x="2287" y="1931"/>
                    </a:cubicBezTo>
                    <a:cubicBezTo>
                      <a:pt x="2311" y="1855"/>
                      <a:pt x="2331" y="1774"/>
                      <a:pt x="2336" y="1690"/>
                    </a:cubicBezTo>
                    <a:close/>
                    <a:moveTo>
                      <a:pt x="1632" y="1297"/>
                    </a:moveTo>
                    <a:cubicBezTo>
                      <a:pt x="1704" y="1313"/>
                      <a:pt x="1772" y="1343"/>
                      <a:pt x="1820" y="1384"/>
                    </a:cubicBezTo>
                    <a:cubicBezTo>
                      <a:pt x="1838" y="1460"/>
                      <a:pt x="1849" y="1547"/>
                      <a:pt x="1820" y="1621"/>
                    </a:cubicBezTo>
                    <a:cubicBezTo>
                      <a:pt x="1819" y="1623"/>
                      <a:pt x="1831" y="1627"/>
                      <a:pt x="1839" y="1627"/>
                    </a:cubicBezTo>
                    <a:cubicBezTo>
                      <a:pt x="1842" y="1627"/>
                      <a:pt x="1844" y="1626"/>
                      <a:pt x="1845" y="1625"/>
                    </a:cubicBezTo>
                    <a:cubicBezTo>
                      <a:pt x="1882" y="1569"/>
                      <a:pt x="1881" y="1508"/>
                      <a:pt x="1874" y="1446"/>
                    </a:cubicBezTo>
                    <a:lnTo>
                      <a:pt x="1874" y="1446"/>
                    </a:lnTo>
                    <a:cubicBezTo>
                      <a:pt x="1905" y="1486"/>
                      <a:pt x="1929" y="1529"/>
                      <a:pt x="1947" y="1580"/>
                    </a:cubicBezTo>
                    <a:cubicBezTo>
                      <a:pt x="1923" y="1577"/>
                      <a:pt x="1900" y="1577"/>
                      <a:pt x="1878" y="1573"/>
                    </a:cubicBezTo>
                    <a:cubicBezTo>
                      <a:pt x="1878" y="1573"/>
                      <a:pt x="1878" y="1573"/>
                      <a:pt x="1877" y="1573"/>
                    </a:cubicBezTo>
                    <a:cubicBezTo>
                      <a:pt x="1871" y="1573"/>
                      <a:pt x="1867" y="1595"/>
                      <a:pt x="1874" y="1596"/>
                    </a:cubicBezTo>
                    <a:cubicBezTo>
                      <a:pt x="1901" y="1606"/>
                      <a:pt x="1930" y="1610"/>
                      <a:pt x="1958" y="1615"/>
                    </a:cubicBezTo>
                    <a:cubicBezTo>
                      <a:pt x="1985" y="1723"/>
                      <a:pt x="1982" y="1841"/>
                      <a:pt x="1937" y="1937"/>
                    </a:cubicBezTo>
                    <a:cubicBezTo>
                      <a:pt x="1931" y="1952"/>
                      <a:pt x="1951" y="1970"/>
                      <a:pt x="1968" y="1970"/>
                    </a:cubicBezTo>
                    <a:cubicBezTo>
                      <a:pt x="1974" y="1970"/>
                      <a:pt x="1980" y="1967"/>
                      <a:pt x="1984" y="1961"/>
                    </a:cubicBezTo>
                    <a:cubicBezTo>
                      <a:pt x="2044" y="1860"/>
                      <a:pt x="2051" y="1738"/>
                      <a:pt x="2025" y="1622"/>
                    </a:cubicBezTo>
                    <a:lnTo>
                      <a:pt x="2040" y="1622"/>
                    </a:lnTo>
                    <a:cubicBezTo>
                      <a:pt x="2061" y="1686"/>
                      <a:pt x="2077" y="1754"/>
                      <a:pt x="2061" y="1825"/>
                    </a:cubicBezTo>
                    <a:cubicBezTo>
                      <a:pt x="2039" y="1924"/>
                      <a:pt x="1992" y="2020"/>
                      <a:pt x="1923" y="2092"/>
                    </a:cubicBezTo>
                    <a:cubicBezTo>
                      <a:pt x="1914" y="2104"/>
                      <a:pt x="1900" y="2112"/>
                      <a:pt x="1888" y="2123"/>
                    </a:cubicBezTo>
                    <a:cubicBezTo>
                      <a:pt x="1903" y="2043"/>
                      <a:pt x="1889" y="1954"/>
                      <a:pt x="1826" y="1878"/>
                    </a:cubicBezTo>
                    <a:cubicBezTo>
                      <a:pt x="1846" y="1834"/>
                      <a:pt x="1857" y="1786"/>
                      <a:pt x="1852" y="1738"/>
                    </a:cubicBezTo>
                    <a:cubicBezTo>
                      <a:pt x="1845" y="1677"/>
                      <a:pt x="1809" y="1635"/>
                      <a:pt x="1777" y="1597"/>
                    </a:cubicBezTo>
                    <a:cubicBezTo>
                      <a:pt x="1782" y="1569"/>
                      <a:pt x="1775" y="1540"/>
                      <a:pt x="1771" y="1508"/>
                    </a:cubicBezTo>
                    <a:cubicBezTo>
                      <a:pt x="1765" y="1463"/>
                      <a:pt x="1731" y="1430"/>
                      <a:pt x="1703" y="1391"/>
                    </a:cubicBezTo>
                    <a:cubicBezTo>
                      <a:pt x="1682" y="1362"/>
                      <a:pt x="1660" y="1325"/>
                      <a:pt x="1626" y="1299"/>
                    </a:cubicBezTo>
                    <a:cubicBezTo>
                      <a:pt x="1627" y="1299"/>
                      <a:pt x="1630" y="1299"/>
                      <a:pt x="1632" y="1297"/>
                    </a:cubicBezTo>
                    <a:close/>
                    <a:moveTo>
                      <a:pt x="784" y="1507"/>
                    </a:moveTo>
                    <a:lnTo>
                      <a:pt x="784" y="1507"/>
                    </a:lnTo>
                    <a:cubicBezTo>
                      <a:pt x="749" y="1631"/>
                      <a:pt x="733" y="1760"/>
                      <a:pt x="736" y="1884"/>
                    </a:cubicBezTo>
                    <a:cubicBezTo>
                      <a:pt x="736" y="1911"/>
                      <a:pt x="738" y="1939"/>
                      <a:pt x="743" y="1965"/>
                    </a:cubicBezTo>
                    <a:lnTo>
                      <a:pt x="740" y="1966"/>
                    </a:lnTo>
                    <a:cubicBezTo>
                      <a:pt x="719" y="2008"/>
                      <a:pt x="674" y="2049"/>
                      <a:pt x="656" y="2092"/>
                    </a:cubicBezTo>
                    <a:cubicBezTo>
                      <a:pt x="649" y="2107"/>
                      <a:pt x="649" y="2122"/>
                      <a:pt x="649" y="2137"/>
                    </a:cubicBezTo>
                    <a:cubicBezTo>
                      <a:pt x="642" y="2027"/>
                      <a:pt x="670" y="1904"/>
                      <a:pt x="698" y="1778"/>
                    </a:cubicBezTo>
                    <a:cubicBezTo>
                      <a:pt x="719" y="1683"/>
                      <a:pt x="749" y="1593"/>
                      <a:pt x="784" y="1507"/>
                    </a:cubicBezTo>
                    <a:close/>
                    <a:moveTo>
                      <a:pt x="1794" y="1931"/>
                    </a:moveTo>
                    <a:cubicBezTo>
                      <a:pt x="1841" y="2009"/>
                      <a:pt x="1839" y="2101"/>
                      <a:pt x="1808" y="2171"/>
                    </a:cubicBezTo>
                    <a:cubicBezTo>
                      <a:pt x="1764" y="2192"/>
                      <a:pt x="1717" y="2204"/>
                      <a:pt x="1670" y="2207"/>
                    </a:cubicBezTo>
                    <a:cubicBezTo>
                      <a:pt x="1657" y="2209"/>
                      <a:pt x="1643" y="2210"/>
                      <a:pt x="1629" y="2210"/>
                    </a:cubicBezTo>
                    <a:cubicBezTo>
                      <a:pt x="1554" y="2210"/>
                      <a:pt x="1476" y="2180"/>
                      <a:pt x="1407" y="2144"/>
                    </a:cubicBezTo>
                    <a:cubicBezTo>
                      <a:pt x="1341" y="2109"/>
                      <a:pt x="1289" y="2053"/>
                      <a:pt x="1249" y="1994"/>
                    </a:cubicBezTo>
                    <a:cubicBezTo>
                      <a:pt x="1248" y="1979"/>
                      <a:pt x="1252" y="1964"/>
                      <a:pt x="1252" y="1946"/>
                    </a:cubicBezTo>
                    <a:cubicBezTo>
                      <a:pt x="1263" y="1953"/>
                      <a:pt x="1276" y="1961"/>
                      <a:pt x="1288" y="1970"/>
                    </a:cubicBezTo>
                    <a:cubicBezTo>
                      <a:pt x="1329" y="2001"/>
                      <a:pt x="1371" y="2042"/>
                      <a:pt x="1428" y="2057"/>
                    </a:cubicBezTo>
                    <a:cubicBezTo>
                      <a:pt x="1464" y="2068"/>
                      <a:pt x="1512" y="2079"/>
                      <a:pt x="1560" y="2079"/>
                    </a:cubicBezTo>
                    <a:cubicBezTo>
                      <a:pt x="1583" y="2079"/>
                      <a:pt x="1605" y="2077"/>
                      <a:pt x="1627" y="2071"/>
                    </a:cubicBezTo>
                    <a:cubicBezTo>
                      <a:pt x="1666" y="2063"/>
                      <a:pt x="1698" y="2041"/>
                      <a:pt x="1725" y="2014"/>
                    </a:cubicBezTo>
                    <a:cubicBezTo>
                      <a:pt x="1749" y="1992"/>
                      <a:pt x="1768" y="1968"/>
                      <a:pt x="1786" y="1944"/>
                    </a:cubicBezTo>
                    <a:cubicBezTo>
                      <a:pt x="1790" y="1939"/>
                      <a:pt x="1793" y="1936"/>
                      <a:pt x="1794" y="1931"/>
                    </a:cubicBezTo>
                    <a:close/>
                    <a:moveTo>
                      <a:pt x="3050" y="2109"/>
                    </a:moveTo>
                    <a:cubicBezTo>
                      <a:pt x="3031" y="2164"/>
                      <a:pt x="3011" y="2218"/>
                      <a:pt x="2987" y="2269"/>
                    </a:cubicBezTo>
                    <a:cubicBezTo>
                      <a:pt x="2986" y="2259"/>
                      <a:pt x="2983" y="2250"/>
                      <a:pt x="2982" y="2240"/>
                    </a:cubicBezTo>
                    <a:cubicBezTo>
                      <a:pt x="3006" y="2196"/>
                      <a:pt x="3028" y="2152"/>
                      <a:pt x="3050" y="2109"/>
                    </a:cubicBezTo>
                    <a:close/>
                    <a:moveTo>
                      <a:pt x="2752" y="2109"/>
                    </a:moveTo>
                    <a:cubicBezTo>
                      <a:pt x="2752" y="2130"/>
                      <a:pt x="2753" y="2151"/>
                      <a:pt x="2752" y="2170"/>
                    </a:cubicBezTo>
                    <a:cubicBezTo>
                      <a:pt x="2717" y="2228"/>
                      <a:pt x="2677" y="2281"/>
                      <a:pt x="2639" y="2332"/>
                    </a:cubicBezTo>
                    <a:cubicBezTo>
                      <a:pt x="2673" y="2281"/>
                      <a:pt x="2705" y="2226"/>
                      <a:pt x="2728" y="2170"/>
                    </a:cubicBezTo>
                    <a:cubicBezTo>
                      <a:pt x="2738" y="2151"/>
                      <a:pt x="2745" y="2130"/>
                      <a:pt x="2752" y="2109"/>
                    </a:cubicBezTo>
                    <a:close/>
                    <a:moveTo>
                      <a:pt x="1824" y="160"/>
                    </a:moveTo>
                    <a:cubicBezTo>
                      <a:pt x="1933" y="160"/>
                      <a:pt x="2041" y="182"/>
                      <a:pt x="2142" y="199"/>
                    </a:cubicBezTo>
                    <a:cubicBezTo>
                      <a:pt x="2309" y="227"/>
                      <a:pt x="2472" y="275"/>
                      <a:pt x="2617" y="362"/>
                    </a:cubicBezTo>
                    <a:cubicBezTo>
                      <a:pt x="2761" y="446"/>
                      <a:pt x="2894" y="549"/>
                      <a:pt x="2998" y="675"/>
                    </a:cubicBezTo>
                    <a:cubicBezTo>
                      <a:pt x="3093" y="786"/>
                      <a:pt x="3191" y="900"/>
                      <a:pt x="3253" y="1033"/>
                    </a:cubicBezTo>
                    <a:cubicBezTo>
                      <a:pt x="3260" y="1050"/>
                      <a:pt x="3269" y="1064"/>
                      <a:pt x="3276" y="1080"/>
                    </a:cubicBezTo>
                    <a:cubicBezTo>
                      <a:pt x="3327" y="1218"/>
                      <a:pt x="3306" y="1369"/>
                      <a:pt x="3313" y="1504"/>
                    </a:cubicBezTo>
                    <a:cubicBezTo>
                      <a:pt x="3319" y="1643"/>
                      <a:pt x="3311" y="1781"/>
                      <a:pt x="3279" y="1913"/>
                    </a:cubicBezTo>
                    <a:cubicBezTo>
                      <a:pt x="3249" y="2043"/>
                      <a:pt x="3235" y="2185"/>
                      <a:pt x="3166" y="2305"/>
                    </a:cubicBezTo>
                    <a:cubicBezTo>
                      <a:pt x="3144" y="2345"/>
                      <a:pt x="3116" y="2379"/>
                      <a:pt x="3089" y="2414"/>
                    </a:cubicBezTo>
                    <a:cubicBezTo>
                      <a:pt x="3100" y="2348"/>
                      <a:pt x="3110" y="2283"/>
                      <a:pt x="3116" y="2217"/>
                    </a:cubicBezTo>
                    <a:cubicBezTo>
                      <a:pt x="3183" y="2003"/>
                      <a:pt x="3222" y="1782"/>
                      <a:pt x="3221" y="1553"/>
                    </a:cubicBezTo>
                    <a:cubicBezTo>
                      <a:pt x="3216" y="1229"/>
                      <a:pt x="3105" y="893"/>
                      <a:pt x="2881" y="641"/>
                    </a:cubicBezTo>
                    <a:cubicBezTo>
                      <a:pt x="2661" y="385"/>
                      <a:pt x="2326" y="282"/>
                      <a:pt x="2019" y="282"/>
                    </a:cubicBezTo>
                    <a:cubicBezTo>
                      <a:pt x="2009" y="282"/>
                      <a:pt x="1999" y="282"/>
                      <a:pt x="1989" y="282"/>
                    </a:cubicBezTo>
                    <a:cubicBezTo>
                      <a:pt x="1776" y="283"/>
                      <a:pt x="1550" y="336"/>
                      <a:pt x="1338" y="384"/>
                    </a:cubicBezTo>
                    <a:cubicBezTo>
                      <a:pt x="1415" y="300"/>
                      <a:pt x="1512" y="228"/>
                      <a:pt x="1621" y="192"/>
                    </a:cubicBezTo>
                    <a:cubicBezTo>
                      <a:pt x="1688" y="169"/>
                      <a:pt x="1756" y="160"/>
                      <a:pt x="1824" y="160"/>
                    </a:cubicBezTo>
                    <a:close/>
                    <a:moveTo>
                      <a:pt x="2183" y="2463"/>
                    </a:moveTo>
                    <a:lnTo>
                      <a:pt x="2183" y="2463"/>
                    </a:lnTo>
                    <a:cubicBezTo>
                      <a:pt x="2074" y="2535"/>
                      <a:pt x="1944" y="2567"/>
                      <a:pt x="1826" y="2567"/>
                    </a:cubicBezTo>
                    <a:cubicBezTo>
                      <a:pt x="1792" y="2567"/>
                      <a:pt x="1759" y="2565"/>
                      <a:pt x="1728" y="2559"/>
                    </a:cubicBezTo>
                    <a:cubicBezTo>
                      <a:pt x="1696" y="2557"/>
                      <a:pt x="1666" y="2550"/>
                      <a:pt x="1634" y="2539"/>
                    </a:cubicBezTo>
                    <a:lnTo>
                      <a:pt x="1634" y="2539"/>
                    </a:lnTo>
                    <a:cubicBezTo>
                      <a:pt x="1676" y="2540"/>
                      <a:pt x="1720" y="2543"/>
                      <a:pt x="1760" y="2543"/>
                    </a:cubicBezTo>
                    <a:cubicBezTo>
                      <a:pt x="1791" y="2543"/>
                      <a:pt x="1823" y="2544"/>
                      <a:pt x="1855" y="2544"/>
                    </a:cubicBezTo>
                    <a:cubicBezTo>
                      <a:pt x="1919" y="2544"/>
                      <a:pt x="1986" y="2541"/>
                      <a:pt x="2053" y="2522"/>
                    </a:cubicBezTo>
                    <a:cubicBezTo>
                      <a:pt x="2097" y="2510"/>
                      <a:pt x="2142" y="2488"/>
                      <a:pt x="2183" y="2463"/>
                    </a:cubicBezTo>
                    <a:close/>
                    <a:moveTo>
                      <a:pt x="1263" y="2584"/>
                    </a:moveTo>
                    <a:cubicBezTo>
                      <a:pt x="1264" y="2586"/>
                      <a:pt x="1267" y="2587"/>
                      <a:pt x="1267" y="2588"/>
                    </a:cubicBezTo>
                    <a:cubicBezTo>
                      <a:pt x="1316" y="2642"/>
                      <a:pt x="1377" y="2690"/>
                      <a:pt x="1442" y="2729"/>
                    </a:cubicBezTo>
                    <a:cubicBezTo>
                      <a:pt x="1404" y="2727"/>
                      <a:pt x="1369" y="2723"/>
                      <a:pt x="1330" y="2716"/>
                    </a:cubicBezTo>
                    <a:cubicBezTo>
                      <a:pt x="1316" y="2696"/>
                      <a:pt x="1303" y="2675"/>
                      <a:pt x="1293" y="2653"/>
                    </a:cubicBezTo>
                    <a:cubicBezTo>
                      <a:pt x="1283" y="2634"/>
                      <a:pt x="1276" y="2615"/>
                      <a:pt x="1268" y="2597"/>
                    </a:cubicBezTo>
                    <a:cubicBezTo>
                      <a:pt x="1267" y="2592"/>
                      <a:pt x="1264" y="2587"/>
                      <a:pt x="1263" y="2584"/>
                    </a:cubicBezTo>
                    <a:close/>
                    <a:moveTo>
                      <a:pt x="2955" y="2286"/>
                    </a:moveTo>
                    <a:lnTo>
                      <a:pt x="2961" y="2332"/>
                    </a:lnTo>
                    <a:cubicBezTo>
                      <a:pt x="2899" y="2462"/>
                      <a:pt x="2825" y="2584"/>
                      <a:pt x="2748" y="2701"/>
                    </a:cubicBezTo>
                    <a:cubicBezTo>
                      <a:pt x="2735" y="2718"/>
                      <a:pt x="2722" y="2736"/>
                      <a:pt x="2709" y="2752"/>
                    </a:cubicBezTo>
                    <a:cubicBezTo>
                      <a:pt x="2702" y="2758"/>
                      <a:pt x="2694" y="2760"/>
                      <a:pt x="2687" y="2766"/>
                    </a:cubicBezTo>
                    <a:cubicBezTo>
                      <a:pt x="2675" y="2768"/>
                      <a:pt x="2664" y="2769"/>
                      <a:pt x="2653" y="2769"/>
                    </a:cubicBezTo>
                    <a:cubicBezTo>
                      <a:pt x="2642" y="2769"/>
                      <a:pt x="2631" y="2768"/>
                      <a:pt x="2621" y="2766"/>
                    </a:cubicBezTo>
                    <a:cubicBezTo>
                      <a:pt x="2742" y="2643"/>
                      <a:pt x="2837" y="2496"/>
                      <a:pt x="2921" y="2350"/>
                    </a:cubicBezTo>
                    <a:cubicBezTo>
                      <a:pt x="2933" y="2330"/>
                      <a:pt x="2946" y="2309"/>
                      <a:pt x="2955" y="2286"/>
                    </a:cubicBezTo>
                    <a:close/>
                    <a:moveTo>
                      <a:pt x="323" y="2682"/>
                    </a:moveTo>
                    <a:lnTo>
                      <a:pt x="323" y="2682"/>
                    </a:lnTo>
                    <a:cubicBezTo>
                      <a:pt x="345" y="2716"/>
                      <a:pt x="368" y="2752"/>
                      <a:pt x="392" y="2789"/>
                    </a:cubicBezTo>
                    <a:cubicBezTo>
                      <a:pt x="387" y="2785"/>
                      <a:pt x="382" y="2785"/>
                      <a:pt x="381" y="2784"/>
                    </a:cubicBezTo>
                    <a:cubicBezTo>
                      <a:pt x="359" y="2765"/>
                      <a:pt x="341" y="2743"/>
                      <a:pt x="326" y="2718"/>
                    </a:cubicBezTo>
                    <a:cubicBezTo>
                      <a:pt x="320" y="2709"/>
                      <a:pt x="320" y="2696"/>
                      <a:pt x="323" y="2682"/>
                    </a:cubicBezTo>
                    <a:close/>
                    <a:moveTo>
                      <a:pt x="2605" y="2789"/>
                    </a:moveTo>
                    <a:cubicBezTo>
                      <a:pt x="2617" y="2792"/>
                      <a:pt x="2629" y="2792"/>
                      <a:pt x="2639" y="2796"/>
                    </a:cubicBezTo>
                    <a:cubicBezTo>
                      <a:pt x="2617" y="2810"/>
                      <a:pt x="2597" y="2825"/>
                      <a:pt x="2572" y="2834"/>
                    </a:cubicBezTo>
                    <a:lnTo>
                      <a:pt x="2572" y="2834"/>
                    </a:lnTo>
                    <a:cubicBezTo>
                      <a:pt x="2584" y="2819"/>
                      <a:pt x="2596" y="2805"/>
                      <a:pt x="2605" y="2789"/>
                    </a:cubicBezTo>
                    <a:close/>
                    <a:moveTo>
                      <a:pt x="2552" y="2449"/>
                    </a:moveTo>
                    <a:lnTo>
                      <a:pt x="2552" y="2449"/>
                    </a:lnTo>
                    <a:cubicBezTo>
                      <a:pt x="2446" y="2599"/>
                      <a:pt x="2342" y="2763"/>
                      <a:pt x="2178" y="2850"/>
                    </a:cubicBezTo>
                    <a:cubicBezTo>
                      <a:pt x="2150" y="2866"/>
                      <a:pt x="2120" y="2879"/>
                      <a:pt x="2088" y="2890"/>
                    </a:cubicBezTo>
                    <a:cubicBezTo>
                      <a:pt x="2113" y="2879"/>
                      <a:pt x="2135" y="2868"/>
                      <a:pt x="2157" y="2853"/>
                    </a:cubicBezTo>
                    <a:cubicBezTo>
                      <a:pt x="2262" y="2787"/>
                      <a:pt x="2342" y="2693"/>
                      <a:pt x="2405" y="2592"/>
                    </a:cubicBezTo>
                    <a:cubicBezTo>
                      <a:pt x="2459" y="2550"/>
                      <a:pt x="2507" y="2503"/>
                      <a:pt x="2552" y="2449"/>
                    </a:cubicBezTo>
                    <a:close/>
                    <a:moveTo>
                      <a:pt x="3105" y="3111"/>
                    </a:moveTo>
                    <a:cubicBezTo>
                      <a:pt x="3092" y="3125"/>
                      <a:pt x="3079" y="3142"/>
                      <a:pt x="3066" y="3154"/>
                    </a:cubicBezTo>
                    <a:cubicBezTo>
                      <a:pt x="3008" y="3209"/>
                      <a:pt x="2946" y="3259"/>
                      <a:pt x="2880" y="3307"/>
                    </a:cubicBezTo>
                    <a:cubicBezTo>
                      <a:pt x="2814" y="3354"/>
                      <a:pt x="2741" y="3391"/>
                      <a:pt x="2664" y="3418"/>
                    </a:cubicBezTo>
                    <a:cubicBezTo>
                      <a:pt x="2636" y="3428"/>
                      <a:pt x="2606" y="3431"/>
                      <a:pt x="2577" y="3431"/>
                    </a:cubicBezTo>
                    <a:cubicBezTo>
                      <a:pt x="2529" y="3431"/>
                      <a:pt x="2481" y="3423"/>
                      <a:pt x="2435" y="3423"/>
                    </a:cubicBezTo>
                    <a:cubicBezTo>
                      <a:pt x="2427" y="3423"/>
                      <a:pt x="2419" y="3423"/>
                      <a:pt x="2412" y="3424"/>
                    </a:cubicBezTo>
                    <a:cubicBezTo>
                      <a:pt x="2366" y="3428"/>
                      <a:pt x="2319" y="3432"/>
                      <a:pt x="2273" y="3432"/>
                    </a:cubicBezTo>
                    <a:cubicBezTo>
                      <a:pt x="2239" y="3432"/>
                      <a:pt x="2205" y="3430"/>
                      <a:pt x="2171" y="3424"/>
                    </a:cubicBezTo>
                    <a:cubicBezTo>
                      <a:pt x="2160" y="3421"/>
                      <a:pt x="2148" y="3418"/>
                      <a:pt x="2137" y="3417"/>
                    </a:cubicBezTo>
                    <a:cubicBezTo>
                      <a:pt x="2210" y="3391"/>
                      <a:pt x="2278" y="3358"/>
                      <a:pt x="2346" y="3321"/>
                    </a:cubicBezTo>
                    <a:cubicBezTo>
                      <a:pt x="2370" y="3327"/>
                      <a:pt x="2396" y="3333"/>
                      <a:pt x="2420" y="3333"/>
                    </a:cubicBezTo>
                    <a:cubicBezTo>
                      <a:pt x="2427" y="3333"/>
                      <a:pt x="2433" y="3332"/>
                      <a:pt x="2439" y="3332"/>
                    </a:cubicBezTo>
                    <a:cubicBezTo>
                      <a:pt x="2501" y="3323"/>
                      <a:pt x="2560" y="3304"/>
                      <a:pt x="2622" y="3292"/>
                    </a:cubicBezTo>
                    <a:cubicBezTo>
                      <a:pt x="2684" y="3279"/>
                      <a:pt x="2745" y="3259"/>
                      <a:pt x="2804" y="3238"/>
                    </a:cubicBezTo>
                    <a:cubicBezTo>
                      <a:pt x="2866" y="3219"/>
                      <a:pt x="2911" y="3166"/>
                      <a:pt x="2968" y="3139"/>
                    </a:cubicBezTo>
                    <a:cubicBezTo>
                      <a:pt x="3006" y="3122"/>
                      <a:pt x="3059" y="3122"/>
                      <a:pt x="3105" y="3111"/>
                    </a:cubicBezTo>
                    <a:close/>
                    <a:moveTo>
                      <a:pt x="1819" y="3488"/>
                    </a:moveTo>
                    <a:cubicBezTo>
                      <a:pt x="1871" y="3512"/>
                      <a:pt x="1922" y="3534"/>
                      <a:pt x="1978" y="3548"/>
                    </a:cubicBezTo>
                    <a:cubicBezTo>
                      <a:pt x="1977" y="3549"/>
                      <a:pt x="1976" y="3549"/>
                      <a:pt x="1974" y="3549"/>
                    </a:cubicBezTo>
                    <a:cubicBezTo>
                      <a:pt x="1927" y="3554"/>
                      <a:pt x="1881" y="3567"/>
                      <a:pt x="1832" y="3568"/>
                    </a:cubicBezTo>
                    <a:cubicBezTo>
                      <a:pt x="1819" y="3569"/>
                      <a:pt x="1806" y="3570"/>
                      <a:pt x="1793" y="3570"/>
                    </a:cubicBezTo>
                    <a:cubicBezTo>
                      <a:pt x="1758" y="3570"/>
                      <a:pt x="1723" y="3566"/>
                      <a:pt x="1688" y="3561"/>
                    </a:cubicBezTo>
                    <a:cubicBezTo>
                      <a:pt x="1673" y="3557"/>
                      <a:pt x="1659" y="3549"/>
                      <a:pt x="1647" y="3539"/>
                    </a:cubicBezTo>
                    <a:cubicBezTo>
                      <a:pt x="1677" y="3530"/>
                      <a:pt x="1709" y="3521"/>
                      <a:pt x="1738" y="3515"/>
                    </a:cubicBezTo>
                    <a:cubicBezTo>
                      <a:pt x="1765" y="3509"/>
                      <a:pt x="1793" y="3499"/>
                      <a:pt x="1819" y="3488"/>
                    </a:cubicBezTo>
                    <a:close/>
                    <a:moveTo>
                      <a:pt x="1717" y="0"/>
                    </a:moveTo>
                    <a:cubicBezTo>
                      <a:pt x="1692" y="0"/>
                      <a:pt x="1667" y="7"/>
                      <a:pt x="1643" y="16"/>
                    </a:cubicBezTo>
                    <a:cubicBezTo>
                      <a:pt x="1572" y="41"/>
                      <a:pt x="1513" y="95"/>
                      <a:pt x="1446" y="119"/>
                    </a:cubicBezTo>
                    <a:cubicBezTo>
                      <a:pt x="1385" y="141"/>
                      <a:pt x="1326" y="170"/>
                      <a:pt x="1272" y="205"/>
                    </a:cubicBezTo>
                    <a:cubicBezTo>
                      <a:pt x="1212" y="239"/>
                      <a:pt x="1160" y="269"/>
                      <a:pt x="1107" y="301"/>
                    </a:cubicBezTo>
                    <a:lnTo>
                      <a:pt x="1104" y="301"/>
                    </a:lnTo>
                    <a:cubicBezTo>
                      <a:pt x="1102" y="301"/>
                      <a:pt x="1099" y="300"/>
                      <a:pt x="1096" y="300"/>
                    </a:cubicBezTo>
                    <a:cubicBezTo>
                      <a:pt x="1094" y="300"/>
                      <a:pt x="1093" y="301"/>
                      <a:pt x="1091" y="301"/>
                    </a:cubicBezTo>
                    <a:cubicBezTo>
                      <a:pt x="1067" y="308"/>
                      <a:pt x="1047" y="322"/>
                      <a:pt x="1021" y="329"/>
                    </a:cubicBezTo>
                    <a:cubicBezTo>
                      <a:pt x="983" y="336"/>
                      <a:pt x="943" y="342"/>
                      <a:pt x="910" y="363"/>
                    </a:cubicBezTo>
                    <a:cubicBezTo>
                      <a:pt x="887" y="377"/>
                      <a:pt x="866" y="392"/>
                      <a:pt x="846" y="408"/>
                    </a:cubicBezTo>
                    <a:cubicBezTo>
                      <a:pt x="824" y="406"/>
                      <a:pt x="798" y="399"/>
                      <a:pt x="778" y="399"/>
                    </a:cubicBezTo>
                    <a:cubicBezTo>
                      <a:pt x="770" y="399"/>
                      <a:pt x="763" y="400"/>
                      <a:pt x="758" y="403"/>
                    </a:cubicBezTo>
                    <a:cubicBezTo>
                      <a:pt x="733" y="417"/>
                      <a:pt x="712" y="433"/>
                      <a:pt x="689" y="450"/>
                    </a:cubicBezTo>
                    <a:cubicBezTo>
                      <a:pt x="664" y="465"/>
                      <a:pt x="671" y="505"/>
                      <a:pt x="653" y="521"/>
                    </a:cubicBezTo>
                    <a:cubicBezTo>
                      <a:pt x="632" y="539"/>
                      <a:pt x="593" y="543"/>
                      <a:pt x="572" y="563"/>
                    </a:cubicBezTo>
                    <a:cubicBezTo>
                      <a:pt x="553" y="583"/>
                      <a:pt x="543" y="608"/>
                      <a:pt x="525" y="629"/>
                    </a:cubicBezTo>
                    <a:cubicBezTo>
                      <a:pt x="509" y="649"/>
                      <a:pt x="477" y="663"/>
                      <a:pt x="462" y="685"/>
                    </a:cubicBezTo>
                    <a:cubicBezTo>
                      <a:pt x="448" y="707"/>
                      <a:pt x="449" y="740"/>
                      <a:pt x="440" y="762"/>
                    </a:cubicBezTo>
                    <a:lnTo>
                      <a:pt x="434" y="777"/>
                    </a:lnTo>
                    <a:cubicBezTo>
                      <a:pt x="389" y="810"/>
                      <a:pt x="324" y="832"/>
                      <a:pt x="290" y="879"/>
                    </a:cubicBezTo>
                    <a:cubicBezTo>
                      <a:pt x="251" y="931"/>
                      <a:pt x="221" y="988"/>
                      <a:pt x="188" y="1044"/>
                    </a:cubicBezTo>
                    <a:cubicBezTo>
                      <a:pt x="158" y="1101"/>
                      <a:pt x="162" y="1172"/>
                      <a:pt x="140" y="1231"/>
                    </a:cubicBezTo>
                    <a:cubicBezTo>
                      <a:pt x="114" y="1291"/>
                      <a:pt x="75" y="1347"/>
                      <a:pt x="56" y="1410"/>
                    </a:cubicBezTo>
                    <a:cubicBezTo>
                      <a:pt x="42" y="1475"/>
                      <a:pt x="35" y="1540"/>
                      <a:pt x="30" y="1606"/>
                    </a:cubicBezTo>
                    <a:cubicBezTo>
                      <a:pt x="21" y="1670"/>
                      <a:pt x="1" y="1736"/>
                      <a:pt x="1" y="1801"/>
                    </a:cubicBezTo>
                    <a:cubicBezTo>
                      <a:pt x="2" y="1866"/>
                      <a:pt x="23" y="1932"/>
                      <a:pt x="34" y="1995"/>
                    </a:cubicBezTo>
                    <a:cubicBezTo>
                      <a:pt x="41" y="2061"/>
                      <a:pt x="65" y="2123"/>
                      <a:pt x="82" y="2187"/>
                    </a:cubicBezTo>
                    <a:cubicBezTo>
                      <a:pt x="97" y="2250"/>
                      <a:pt x="79" y="2324"/>
                      <a:pt x="103" y="2386"/>
                    </a:cubicBezTo>
                    <a:cubicBezTo>
                      <a:pt x="130" y="2462"/>
                      <a:pt x="206" y="2513"/>
                      <a:pt x="248" y="2579"/>
                    </a:cubicBezTo>
                    <a:cubicBezTo>
                      <a:pt x="235" y="2586"/>
                      <a:pt x="220" y="2597"/>
                      <a:pt x="221" y="2598"/>
                    </a:cubicBezTo>
                    <a:cubicBezTo>
                      <a:pt x="237" y="2617"/>
                      <a:pt x="265" y="2627"/>
                      <a:pt x="268" y="2654"/>
                    </a:cubicBezTo>
                    <a:cubicBezTo>
                      <a:pt x="269" y="2682"/>
                      <a:pt x="248" y="2723"/>
                      <a:pt x="244" y="2756"/>
                    </a:cubicBezTo>
                    <a:cubicBezTo>
                      <a:pt x="242" y="2788"/>
                      <a:pt x="217" y="2835"/>
                      <a:pt x="217" y="2866"/>
                    </a:cubicBezTo>
                    <a:cubicBezTo>
                      <a:pt x="217" y="2898"/>
                      <a:pt x="237" y="2916"/>
                      <a:pt x="247" y="2942"/>
                    </a:cubicBezTo>
                    <a:cubicBezTo>
                      <a:pt x="257" y="2970"/>
                      <a:pt x="284" y="2983"/>
                      <a:pt x="298" y="3008"/>
                    </a:cubicBezTo>
                    <a:cubicBezTo>
                      <a:pt x="310" y="3034"/>
                      <a:pt x="309" y="3074"/>
                      <a:pt x="326" y="3098"/>
                    </a:cubicBezTo>
                    <a:cubicBezTo>
                      <a:pt x="343" y="3122"/>
                      <a:pt x="345" y="3158"/>
                      <a:pt x="365" y="3180"/>
                    </a:cubicBezTo>
                    <a:cubicBezTo>
                      <a:pt x="385" y="3204"/>
                      <a:pt x="430" y="3197"/>
                      <a:pt x="451" y="3217"/>
                    </a:cubicBezTo>
                    <a:lnTo>
                      <a:pt x="515" y="3274"/>
                    </a:lnTo>
                    <a:cubicBezTo>
                      <a:pt x="536" y="3293"/>
                      <a:pt x="546" y="3325"/>
                      <a:pt x="568" y="3344"/>
                    </a:cubicBezTo>
                    <a:cubicBezTo>
                      <a:pt x="588" y="3365"/>
                      <a:pt x="605" y="3392"/>
                      <a:pt x="626" y="3411"/>
                    </a:cubicBezTo>
                    <a:cubicBezTo>
                      <a:pt x="648" y="3431"/>
                      <a:pt x="667" y="3454"/>
                      <a:pt x="689" y="3472"/>
                    </a:cubicBezTo>
                    <a:cubicBezTo>
                      <a:pt x="712" y="3488"/>
                      <a:pt x="749" y="3487"/>
                      <a:pt x="770" y="3506"/>
                    </a:cubicBezTo>
                    <a:cubicBezTo>
                      <a:pt x="792" y="3524"/>
                      <a:pt x="806" y="3556"/>
                      <a:pt x="828" y="3576"/>
                    </a:cubicBezTo>
                    <a:cubicBezTo>
                      <a:pt x="850" y="3596"/>
                      <a:pt x="869" y="3621"/>
                      <a:pt x="894" y="3640"/>
                    </a:cubicBezTo>
                    <a:cubicBezTo>
                      <a:pt x="917" y="3659"/>
                      <a:pt x="956" y="3651"/>
                      <a:pt x="981" y="3665"/>
                    </a:cubicBezTo>
                    <a:cubicBezTo>
                      <a:pt x="1011" y="3678"/>
                      <a:pt x="1040" y="3693"/>
                      <a:pt x="1074" y="3695"/>
                    </a:cubicBezTo>
                    <a:cubicBezTo>
                      <a:pt x="1075" y="3695"/>
                      <a:pt x="1076" y="3695"/>
                      <a:pt x="1077" y="3695"/>
                    </a:cubicBezTo>
                    <a:cubicBezTo>
                      <a:pt x="1111" y="3695"/>
                      <a:pt x="1154" y="3673"/>
                      <a:pt x="1187" y="3671"/>
                    </a:cubicBezTo>
                    <a:cubicBezTo>
                      <a:pt x="1224" y="3669"/>
                      <a:pt x="1259" y="3666"/>
                      <a:pt x="1294" y="3658"/>
                    </a:cubicBezTo>
                    <a:cubicBezTo>
                      <a:pt x="1312" y="3654"/>
                      <a:pt x="1331" y="3646"/>
                      <a:pt x="1348" y="3646"/>
                    </a:cubicBezTo>
                    <a:cubicBezTo>
                      <a:pt x="1361" y="3646"/>
                      <a:pt x="1373" y="3650"/>
                      <a:pt x="1380" y="3666"/>
                    </a:cubicBezTo>
                    <a:cubicBezTo>
                      <a:pt x="1380" y="3666"/>
                      <a:pt x="1380" y="3666"/>
                      <a:pt x="1380" y="3666"/>
                    </a:cubicBezTo>
                    <a:cubicBezTo>
                      <a:pt x="1380" y="3666"/>
                      <a:pt x="1389" y="3645"/>
                      <a:pt x="1387" y="3644"/>
                    </a:cubicBezTo>
                    <a:cubicBezTo>
                      <a:pt x="1382" y="3615"/>
                      <a:pt x="1370" y="3608"/>
                      <a:pt x="1356" y="3608"/>
                    </a:cubicBezTo>
                    <a:cubicBezTo>
                      <a:pt x="1350" y="3608"/>
                      <a:pt x="1345" y="3608"/>
                      <a:pt x="1338" y="3610"/>
                    </a:cubicBezTo>
                    <a:cubicBezTo>
                      <a:pt x="1310" y="3613"/>
                      <a:pt x="1274" y="3636"/>
                      <a:pt x="1244" y="3636"/>
                    </a:cubicBezTo>
                    <a:cubicBezTo>
                      <a:pt x="1241" y="3636"/>
                      <a:pt x="1238" y="3636"/>
                      <a:pt x="1235" y="3636"/>
                    </a:cubicBezTo>
                    <a:cubicBezTo>
                      <a:pt x="1208" y="3630"/>
                      <a:pt x="1179" y="3632"/>
                      <a:pt x="1150" y="3629"/>
                    </a:cubicBezTo>
                    <a:cubicBezTo>
                      <a:pt x="1121" y="3625"/>
                      <a:pt x="1093" y="3619"/>
                      <a:pt x="1067" y="3610"/>
                    </a:cubicBezTo>
                    <a:cubicBezTo>
                      <a:pt x="1040" y="3597"/>
                      <a:pt x="1036" y="3542"/>
                      <a:pt x="1014" y="3526"/>
                    </a:cubicBezTo>
                    <a:cubicBezTo>
                      <a:pt x="992" y="3508"/>
                      <a:pt x="965" y="3498"/>
                      <a:pt x="945" y="3475"/>
                    </a:cubicBezTo>
                    <a:cubicBezTo>
                      <a:pt x="926" y="3453"/>
                      <a:pt x="904" y="3436"/>
                      <a:pt x="887" y="3411"/>
                    </a:cubicBezTo>
                    <a:cubicBezTo>
                      <a:pt x="869" y="3388"/>
                      <a:pt x="835" y="3391"/>
                      <a:pt x="818" y="3365"/>
                    </a:cubicBezTo>
                    <a:cubicBezTo>
                      <a:pt x="802" y="3343"/>
                      <a:pt x="818" y="3281"/>
                      <a:pt x="802" y="3260"/>
                    </a:cubicBezTo>
                    <a:cubicBezTo>
                      <a:pt x="785" y="3238"/>
                      <a:pt x="773" y="3221"/>
                      <a:pt x="758" y="3201"/>
                    </a:cubicBezTo>
                    <a:cubicBezTo>
                      <a:pt x="744" y="3183"/>
                      <a:pt x="705" y="3191"/>
                      <a:pt x="692" y="3171"/>
                    </a:cubicBezTo>
                    <a:cubicBezTo>
                      <a:pt x="683" y="3157"/>
                      <a:pt x="681" y="3137"/>
                      <a:pt x="675" y="3120"/>
                    </a:cubicBezTo>
                    <a:cubicBezTo>
                      <a:pt x="682" y="3110"/>
                      <a:pt x="685" y="3102"/>
                      <a:pt x="682" y="3100"/>
                    </a:cubicBezTo>
                    <a:cubicBezTo>
                      <a:pt x="671" y="3091"/>
                      <a:pt x="661" y="3085"/>
                      <a:pt x="649" y="3076"/>
                    </a:cubicBezTo>
                    <a:cubicBezTo>
                      <a:pt x="639" y="3066"/>
                      <a:pt x="627" y="3055"/>
                      <a:pt x="619" y="3044"/>
                    </a:cubicBezTo>
                    <a:cubicBezTo>
                      <a:pt x="605" y="3025"/>
                      <a:pt x="602" y="2993"/>
                      <a:pt x="588" y="2975"/>
                    </a:cubicBezTo>
                    <a:cubicBezTo>
                      <a:pt x="575" y="2956"/>
                      <a:pt x="546" y="2953"/>
                      <a:pt x="532" y="2935"/>
                    </a:cubicBezTo>
                    <a:cubicBezTo>
                      <a:pt x="526" y="2928"/>
                      <a:pt x="518" y="2921"/>
                      <a:pt x="510" y="2916"/>
                    </a:cubicBezTo>
                    <a:cubicBezTo>
                      <a:pt x="491" y="2868"/>
                      <a:pt x="481" y="2817"/>
                      <a:pt x="463" y="2770"/>
                    </a:cubicBezTo>
                    <a:cubicBezTo>
                      <a:pt x="451" y="2725"/>
                      <a:pt x="448" y="2679"/>
                      <a:pt x="443" y="2632"/>
                    </a:cubicBezTo>
                    <a:lnTo>
                      <a:pt x="443" y="2632"/>
                    </a:lnTo>
                    <a:cubicBezTo>
                      <a:pt x="465" y="2679"/>
                      <a:pt x="489" y="2725"/>
                      <a:pt x="522" y="2765"/>
                    </a:cubicBezTo>
                    <a:cubicBezTo>
                      <a:pt x="540" y="2787"/>
                      <a:pt x="561" y="2806"/>
                      <a:pt x="584" y="2824"/>
                    </a:cubicBezTo>
                    <a:cubicBezTo>
                      <a:pt x="593" y="2842"/>
                      <a:pt x="601" y="2859"/>
                      <a:pt x="613" y="2876"/>
                    </a:cubicBezTo>
                    <a:cubicBezTo>
                      <a:pt x="643" y="2928"/>
                      <a:pt x="676" y="2979"/>
                      <a:pt x="712" y="3027"/>
                    </a:cubicBezTo>
                    <a:cubicBezTo>
                      <a:pt x="752" y="3074"/>
                      <a:pt x="807" y="3107"/>
                      <a:pt x="848" y="3151"/>
                    </a:cubicBezTo>
                    <a:cubicBezTo>
                      <a:pt x="888" y="3198"/>
                      <a:pt x="923" y="3253"/>
                      <a:pt x="967" y="3296"/>
                    </a:cubicBezTo>
                    <a:cubicBezTo>
                      <a:pt x="1014" y="3340"/>
                      <a:pt x="1056" y="3388"/>
                      <a:pt x="1110" y="3424"/>
                    </a:cubicBezTo>
                    <a:cubicBezTo>
                      <a:pt x="1162" y="3458"/>
                      <a:pt x="1226" y="3472"/>
                      <a:pt x="1283" y="3494"/>
                    </a:cubicBezTo>
                    <a:cubicBezTo>
                      <a:pt x="1322" y="3523"/>
                      <a:pt x="1359" y="3556"/>
                      <a:pt x="1403" y="3578"/>
                    </a:cubicBezTo>
                    <a:cubicBezTo>
                      <a:pt x="1449" y="3604"/>
                      <a:pt x="1508" y="3601"/>
                      <a:pt x="1556" y="3618"/>
                    </a:cubicBezTo>
                    <a:cubicBezTo>
                      <a:pt x="1605" y="3631"/>
                      <a:pt x="1656" y="3647"/>
                      <a:pt x="1710" y="3647"/>
                    </a:cubicBezTo>
                    <a:cubicBezTo>
                      <a:pt x="1716" y="3647"/>
                      <a:pt x="1722" y="3647"/>
                      <a:pt x="1728" y="3647"/>
                    </a:cubicBezTo>
                    <a:cubicBezTo>
                      <a:pt x="1788" y="3644"/>
                      <a:pt x="1846" y="3611"/>
                      <a:pt x="1901" y="3599"/>
                    </a:cubicBezTo>
                    <a:cubicBezTo>
                      <a:pt x="1943" y="3590"/>
                      <a:pt x="1981" y="3576"/>
                      <a:pt x="2018" y="3561"/>
                    </a:cubicBezTo>
                    <a:cubicBezTo>
                      <a:pt x="2094" y="3578"/>
                      <a:pt x="2170" y="3594"/>
                      <a:pt x="2247" y="3596"/>
                    </a:cubicBezTo>
                    <a:cubicBezTo>
                      <a:pt x="2249" y="3596"/>
                      <a:pt x="2250" y="3596"/>
                      <a:pt x="2252" y="3596"/>
                    </a:cubicBezTo>
                    <a:cubicBezTo>
                      <a:pt x="2342" y="3596"/>
                      <a:pt x="2426" y="3564"/>
                      <a:pt x="2511" y="3546"/>
                    </a:cubicBezTo>
                    <a:cubicBezTo>
                      <a:pt x="2607" y="3526"/>
                      <a:pt x="2701" y="3495"/>
                      <a:pt x="2786" y="3447"/>
                    </a:cubicBezTo>
                    <a:cubicBezTo>
                      <a:pt x="2870" y="3396"/>
                      <a:pt x="2935" y="3319"/>
                      <a:pt x="3002" y="3254"/>
                    </a:cubicBezTo>
                    <a:cubicBezTo>
                      <a:pt x="3057" y="3204"/>
                      <a:pt x="3105" y="3147"/>
                      <a:pt x="3148" y="3085"/>
                    </a:cubicBezTo>
                    <a:cubicBezTo>
                      <a:pt x="3194" y="3054"/>
                      <a:pt x="3236" y="3016"/>
                      <a:pt x="3278" y="2979"/>
                    </a:cubicBezTo>
                    <a:cubicBezTo>
                      <a:pt x="3323" y="2938"/>
                      <a:pt x="3338" y="2873"/>
                      <a:pt x="3375" y="2826"/>
                    </a:cubicBezTo>
                    <a:cubicBezTo>
                      <a:pt x="3415" y="2781"/>
                      <a:pt x="3472" y="2744"/>
                      <a:pt x="3505" y="2690"/>
                    </a:cubicBezTo>
                    <a:cubicBezTo>
                      <a:pt x="3538" y="2638"/>
                      <a:pt x="3557" y="2579"/>
                      <a:pt x="3582" y="2522"/>
                    </a:cubicBezTo>
                    <a:cubicBezTo>
                      <a:pt x="3605" y="2466"/>
                      <a:pt x="3644" y="2411"/>
                      <a:pt x="3657" y="2349"/>
                    </a:cubicBezTo>
                    <a:cubicBezTo>
                      <a:pt x="3674" y="2287"/>
                      <a:pt x="3667" y="2222"/>
                      <a:pt x="3671" y="2160"/>
                    </a:cubicBezTo>
                    <a:cubicBezTo>
                      <a:pt x="3678" y="2098"/>
                      <a:pt x="3667" y="2037"/>
                      <a:pt x="3667" y="1975"/>
                    </a:cubicBezTo>
                    <a:cubicBezTo>
                      <a:pt x="3664" y="1913"/>
                      <a:pt x="3697" y="1848"/>
                      <a:pt x="3688" y="1785"/>
                    </a:cubicBezTo>
                    <a:cubicBezTo>
                      <a:pt x="3692" y="1743"/>
                      <a:pt x="3670" y="1705"/>
                      <a:pt x="3646" y="1670"/>
                    </a:cubicBezTo>
                    <a:cubicBezTo>
                      <a:pt x="3628" y="1628"/>
                      <a:pt x="3608" y="1585"/>
                      <a:pt x="3594" y="1544"/>
                    </a:cubicBezTo>
                    <a:cubicBezTo>
                      <a:pt x="3580" y="1504"/>
                      <a:pt x="3564" y="1465"/>
                      <a:pt x="3544" y="1430"/>
                    </a:cubicBezTo>
                    <a:cubicBezTo>
                      <a:pt x="3539" y="1397"/>
                      <a:pt x="3535" y="1362"/>
                      <a:pt x="3528" y="1331"/>
                    </a:cubicBezTo>
                    <a:cubicBezTo>
                      <a:pt x="3492" y="1153"/>
                      <a:pt x="3403" y="989"/>
                      <a:pt x="3311" y="838"/>
                    </a:cubicBezTo>
                    <a:cubicBezTo>
                      <a:pt x="3218" y="685"/>
                      <a:pt x="3112" y="536"/>
                      <a:pt x="2973" y="419"/>
                    </a:cubicBezTo>
                    <a:cubicBezTo>
                      <a:pt x="2836" y="302"/>
                      <a:pt x="2682" y="198"/>
                      <a:pt x="2510" y="130"/>
                    </a:cubicBezTo>
                    <a:cubicBezTo>
                      <a:pt x="2348" y="69"/>
                      <a:pt x="2174" y="50"/>
                      <a:pt x="2000" y="50"/>
                    </a:cubicBezTo>
                    <a:cubicBezTo>
                      <a:pt x="1987" y="50"/>
                      <a:pt x="1975" y="50"/>
                      <a:pt x="1962" y="51"/>
                    </a:cubicBezTo>
                    <a:cubicBezTo>
                      <a:pt x="1791" y="52"/>
                      <a:pt x="1607" y="89"/>
                      <a:pt x="1449" y="188"/>
                    </a:cubicBezTo>
                    <a:cubicBezTo>
                      <a:pt x="1443" y="176"/>
                      <a:pt x="1436" y="170"/>
                      <a:pt x="1429" y="168"/>
                    </a:cubicBezTo>
                    <a:cubicBezTo>
                      <a:pt x="1480" y="140"/>
                      <a:pt x="1531" y="113"/>
                      <a:pt x="1585" y="86"/>
                    </a:cubicBezTo>
                    <a:cubicBezTo>
                      <a:pt x="1630" y="64"/>
                      <a:pt x="1683" y="36"/>
                      <a:pt x="1737" y="36"/>
                    </a:cubicBezTo>
                    <a:cubicBezTo>
                      <a:pt x="1752" y="36"/>
                      <a:pt x="1768" y="38"/>
                      <a:pt x="1783" y="44"/>
                    </a:cubicBezTo>
                    <a:cubicBezTo>
                      <a:pt x="1783" y="44"/>
                      <a:pt x="1783" y="44"/>
                      <a:pt x="1783" y="44"/>
                    </a:cubicBezTo>
                    <a:cubicBezTo>
                      <a:pt x="1786" y="44"/>
                      <a:pt x="1786" y="20"/>
                      <a:pt x="1783" y="19"/>
                    </a:cubicBezTo>
                    <a:cubicBezTo>
                      <a:pt x="1761" y="6"/>
                      <a:pt x="1739" y="0"/>
                      <a:pt x="1717"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29"/>
              <p:cNvSpPr/>
              <p:nvPr/>
            </p:nvSpPr>
            <p:spPr>
              <a:xfrm>
                <a:off x="1354575" y="4371250"/>
                <a:ext cx="2200" cy="875"/>
              </a:xfrm>
              <a:custGeom>
                <a:rect b="b" l="l" r="r" t="t"/>
                <a:pathLst>
                  <a:path extrusionOk="0" h="35" w="88">
                    <a:moveTo>
                      <a:pt x="87" y="0"/>
                    </a:moveTo>
                    <a:lnTo>
                      <a:pt x="1" y="1"/>
                    </a:lnTo>
                    <a:cubicBezTo>
                      <a:pt x="2" y="14"/>
                      <a:pt x="6" y="25"/>
                      <a:pt x="10" y="34"/>
                    </a:cubicBezTo>
                    <a:cubicBezTo>
                      <a:pt x="30" y="21"/>
                      <a:pt x="53" y="11"/>
                      <a:pt x="68" y="4"/>
                    </a:cubicBezTo>
                    <a:cubicBezTo>
                      <a:pt x="74" y="1"/>
                      <a:pt x="81" y="1"/>
                      <a:pt x="87"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29"/>
              <p:cNvSpPr/>
              <p:nvPr/>
            </p:nvSpPr>
            <p:spPr>
              <a:xfrm>
                <a:off x="1358025" y="4372225"/>
                <a:ext cx="1150" cy="200"/>
              </a:xfrm>
              <a:custGeom>
                <a:rect b="b" l="l" r="r" t="t"/>
                <a:pathLst>
                  <a:path extrusionOk="0" h="8" w="46">
                    <a:moveTo>
                      <a:pt x="18" y="0"/>
                    </a:moveTo>
                    <a:cubicBezTo>
                      <a:pt x="10" y="0"/>
                      <a:pt x="3" y="2"/>
                      <a:pt x="0" y="8"/>
                    </a:cubicBezTo>
                    <a:lnTo>
                      <a:pt x="46" y="8"/>
                    </a:lnTo>
                    <a:cubicBezTo>
                      <a:pt x="39" y="3"/>
                      <a:pt x="28" y="0"/>
                      <a:pt x="18"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29"/>
              <p:cNvSpPr/>
              <p:nvPr/>
            </p:nvSpPr>
            <p:spPr>
              <a:xfrm>
                <a:off x="1305450" y="4321650"/>
                <a:ext cx="92450" cy="92450"/>
              </a:xfrm>
              <a:custGeom>
                <a:rect b="b" l="l" r="r" t="t"/>
                <a:pathLst>
                  <a:path extrusionOk="0" h="3698" w="3698">
                    <a:moveTo>
                      <a:pt x="1906" y="124"/>
                    </a:moveTo>
                    <a:cubicBezTo>
                      <a:pt x="1940" y="124"/>
                      <a:pt x="1974" y="128"/>
                      <a:pt x="2010" y="133"/>
                    </a:cubicBezTo>
                    <a:cubicBezTo>
                      <a:pt x="2025" y="137"/>
                      <a:pt x="2039" y="145"/>
                      <a:pt x="2051" y="155"/>
                    </a:cubicBezTo>
                    <a:cubicBezTo>
                      <a:pt x="2019" y="163"/>
                      <a:pt x="1989" y="173"/>
                      <a:pt x="1959" y="180"/>
                    </a:cubicBezTo>
                    <a:cubicBezTo>
                      <a:pt x="1931" y="184"/>
                      <a:pt x="1904" y="195"/>
                      <a:pt x="1879" y="205"/>
                    </a:cubicBezTo>
                    <a:cubicBezTo>
                      <a:pt x="1827" y="183"/>
                      <a:pt x="1776" y="161"/>
                      <a:pt x="1721" y="147"/>
                    </a:cubicBezTo>
                    <a:cubicBezTo>
                      <a:pt x="1721" y="147"/>
                      <a:pt x="1722" y="145"/>
                      <a:pt x="1724" y="145"/>
                    </a:cubicBezTo>
                    <a:cubicBezTo>
                      <a:pt x="1770" y="140"/>
                      <a:pt x="1817" y="128"/>
                      <a:pt x="1864" y="126"/>
                    </a:cubicBezTo>
                    <a:cubicBezTo>
                      <a:pt x="1878" y="125"/>
                      <a:pt x="1892" y="124"/>
                      <a:pt x="1906" y="124"/>
                    </a:cubicBezTo>
                    <a:close/>
                    <a:moveTo>
                      <a:pt x="1425" y="264"/>
                    </a:moveTo>
                    <a:cubicBezTo>
                      <a:pt x="1459" y="264"/>
                      <a:pt x="1492" y="266"/>
                      <a:pt x="1525" y="272"/>
                    </a:cubicBezTo>
                    <a:cubicBezTo>
                      <a:pt x="1538" y="275"/>
                      <a:pt x="1550" y="278"/>
                      <a:pt x="1560" y="279"/>
                    </a:cubicBezTo>
                    <a:cubicBezTo>
                      <a:pt x="1488" y="305"/>
                      <a:pt x="1419" y="338"/>
                      <a:pt x="1352" y="375"/>
                    </a:cubicBezTo>
                    <a:cubicBezTo>
                      <a:pt x="1328" y="369"/>
                      <a:pt x="1302" y="363"/>
                      <a:pt x="1277" y="363"/>
                    </a:cubicBezTo>
                    <a:cubicBezTo>
                      <a:pt x="1270" y="363"/>
                      <a:pt x="1264" y="363"/>
                      <a:pt x="1257" y="364"/>
                    </a:cubicBezTo>
                    <a:cubicBezTo>
                      <a:pt x="1195" y="372"/>
                      <a:pt x="1137" y="392"/>
                      <a:pt x="1075" y="406"/>
                    </a:cubicBezTo>
                    <a:cubicBezTo>
                      <a:pt x="1013" y="417"/>
                      <a:pt x="953" y="437"/>
                      <a:pt x="892" y="458"/>
                    </a:cubicBezTo>
                    <a:cubicBezTo>
                      <a:pt x="830" y="477"/>
                      <a:pt x="786" y="529"/>
                      <a:pt x="730" y="557"/>
                    </a:cubicBezTo>
                    <a:cubicBezTo>
                      <a:pt x="691" y="573"/>
                      <a:pt x="638" y="573"/>
                      <a:pt x="592" y="584"/>
                    </a:cubicBezTo>
                    <a:cubicBezTo>
                      <a:pt x="606" y="568"/>
                      <a:pt x="617" y="554"/>
                      <a:pt x="631" y="543"/>
                    </a:cubicBezTo>
                    <a:cubicBezTo>
                      <a:pt x="690" y="488"/>
                      <a:pt x="752" y="437"/>
                      <a:pt x="817" y="389"/>
                    </a:cubicBezTo>
                    <a:cubicBezTo>
                      <a:pt x="884" y="344"/>
                      <a:pt x="957" y="305"/>
                      <a:pt x="1034" y="279"/>
                    </a:cubicBezTo>
                    <a:cubicBezTo>
                      <a:pt x="1062" y="269"/>
                      <a:pt x="1092" y="266"/>
                      <a:pt x="1122" y="266"/>
                    </a:cubicBezTo>
                    <a:cubicBezTo>
                      <a:pt x="1167" y="266"/>
                      <a:pt x="1213" y="273"/>
                      <a:pt x="1256" y="273"/>
                    </a:cubicBezTo>
                    <a:cubicBezTo>
                      <a:pt x="1266" y="273"/>
                      <a:pt x="1275" y="273"/>
                      <a:pt x="1285" y="272"/>
                    </a:cubicBezTo>
                    <a:cubicBezTo>
                      <a:pt x="1331" y="268"/>
                      <a:pt x="1378" y="264"/>
                      <a:pt x="1425" y="264"/>
                    </a:cubicBezTo>
                    <a:close/>
                    <a:moveTo>
                      <a:pt x="1124" y="860"/>
                    </a:moveTo>
                    <a:cubicBezTo>
                      <a:pt x="1114" y="876"/>
                      <a:pt x="1104" y="891"/>
                      <a:pt x="1092" y="905"/>
                    </a:cubicBezTo>
                    <a:cubicBezTo>
                      <a:pt x="1081" y="902"/>
                      <a:pt x="1069" y="902"/>
                      <a:pt x="1058" y="898"/>
                    </a:cubicBezTo>
                    <a:cubicBezTo>
                      <a:pt x="1081" y="885"/>
                      <a:pt x="1101" y="869"/>
                      <a:pt x="1124" y="860"/>
                    </a:cubicBezTo>
                    <a:close/>
                    <a:moveTo>
                      <a:pt x="3306" y="908"/>
                    </a:moveTo>
                    <a:lnTo>
                      <a:pt x="3306" y="908"/>
                    </a:lnTo>
                    <a:cubicBezTo>
                      <a:pt x="3312" y="909"/>
                      <a:pt x="3314" y="911"/>
                      <a:pt x="3317" y="912"/>
                    </a:cubicBezTo>
                    <a:cubicBezTo>
                      <a:pt x="3339" y="931"/>
                      <a:pt x="3356" y="953"/>
                      <a:pt x="3371" y="978"/>
                    </a:cubicBezTo>
                    <a:cubicBezTo>
                      <a:pt x="3376" y="986"/>
                      <a:pt x="3376" y="1000"/>
                      <a:pt x="3375" y="1014"/>
                    </a:cubicBezTo>
                    <a:cubicBezTo>
                      <a:pt x="3353" y="979"/>
                      <a:pt x="3328" y="942"/>
                      <a:pt x="3306" y="908"/>
                    </a:cubicBezTo>
                    <a:close/>
                    <a:moveTo>
                      <a:pt x="2258" y="966"/>
                    </a:moveTo>
                    <a:lnTo>
                      <a:pt x="2258" y="966"/>
                    </a:lnTo>
                    <a:cubicBezTo>
                      <a:pt x="2293" y="967"/>
                      <a:pt x="2330" y="971"/>
                      <a:pt x="2369" y="978"/>
                    </a:cubicBezTo>
                    <a:cubicBezTo>
                      <a:pt x="2383" y="999"/>
                      <a:pt x="2397" y="1019"/>
                      <a:pt x="2406" y="1041"/>
                    </a:cubicBezTo>
                    <a:cubicBezTo>
                      <a:pt x="2414" y="1061"/>
                      <a:pt x="2423" y="1080"/>
                      <a:pt x="2431" y="1098"/>
                    </a:cubicBezTo>
                    <a:cubicBezTo>
                      <a:pt x="2432" y="1102"/>
                      <a:pt x="2434" y="1107"/>
                      <a:pt x="2436" y="1110"/>
                    </a:cubicBezTo>
                    <a:cubicBezTo>
                      <a:pt x="2434" y="1109"/>
                      <a:pt x="2432" y="1107"/>
                      <a:pt x="2432" y="1105"/>
                    </a:cubicBezTo>
                    <a:cubicBezTo>
                      <a:pt x="2383" y="1052"/>
                      <a:pt x="2322" y="1004"/>
                      <a:pt x="2258" y="966"/>
                    </a:cubicBezTo>
                    <a:close/>
                    <a:moveTo>
                      <a:pt x="1870" y="1128"/>
                    </a:moveTo>
                    <a:cubicBezTo>
                      <a:pt x="1905" y="1128"/>
                      <a:pt x="1938" y="1131"/>
                      <a:pt x="1970" y="1136"/>
                    </a:cubicBezTo>
                    <a:cubicBezTo>
                      <a:pt x="2000" y="1139"/>
                      <a:pt x="2032" y="1146"/>
                      <a:pt x="2062" y="1157"/>
                    </a:cubicBezTo>
                    <a:cubicBezTo>
                      <a:pt x="2021" y="1156"/>
                      <a:pt x="1978" y="1153"/>
                      <a:pt x="1937" y="1153"/>
                    </a:cubicBezTo>
                    <a:cubicBezTo>
                      <a:pt x="1906" y="1153"/>
                      <a:pt x="1875" y="1152"/>
                      <a:pt x="1842" y="1152"/>
                    </a:cubicBezTo>
                    <a:cubicBezTo>
                      <a:pt x="1778" y="1152"/>
                      <a:pt x="1711" y="1155"/>
                      <a:pt x="1645" y="1173"/>
                    </a:cubicBezTo>
                    <a:cubicBezTo>
                      <a:pt x="1598" y="1186"/>
                      <a:pt x="1556" y="1208"/>
                      <a:pt x="1514" y="1233"/>
                    </a:cubicBezTo>
                    <a:cubicBezTo>
                      <a:pt x="1623" y="1161"/>
                      <a:pt x="1753" y="1128"/>
                      <a:pt x="1870" y="1128"/>
                    </a:cubicBezTo>
                    <a:close/>
                    <a:moveTo>
                      <a:pt x="1609" y="805"/>
                    </a:moveTo>
                    <a:lnTo>
                      <a:pt x="1609" y="805"/>
                    </a:lnTo>
                    <a:cubicBezTo>
                      <a:pt x="1586" y="816"/>
                      <a:pt x="1563" y="828"/>
                      <a:pt x="1542" y="842"/>
                    </a:cubicBezTo>
                    <a:cubicBezTo>
                      <a:pt x="1436" y="908"/>
                      <a:pt x="1358" y="1001"/>
                      <a:pt x="1294" y="1102"/>
                    </a:cubicBezTo>
                    <a:cubicBezTo>
                      <a:pt x="1241" y="1145"/>
                      <a:pt x="1192" y="1191"/>
                      <a:pt x="1147" y="1245"/>
                    </a:cubicBezTo>
                    <a:cubicBezTo>
                      <a:pt x="1253" y="1095"/>
                      <a:pt x="1358" y="931"/>
                      <a:pt x="1520" y="843"/>
                    </a:cubicBezTo>
                    <a:cubicBezTo>
                      <a:pt x="1547" y="828"/>
                      <a:pt x="1579" y="816"/>
                      <a:pt x="1609" y="805"/>
                    </a:cubicBezTo>
                    <a:close/>
                    <a:moveTo>
                      <a:pt x="1045" y="926"/>
                    </a:moveTo>
                    <a:cubicBezTo>
                      <a:pt x="1056" y="926"/>
                      <a:pt x="1067" y="927"/>
                      <a:pt x="1078" y="930"/>
                    </a:cubicBezTo>
                    <a:cubicBezTo>
                      <a:pt x="957" y="1052"/>
                      <a:pt x="862" y="1200"/>
                      <a:pt x="778" y="1345"/>
                    </a:cubicBezTo>
                    <a:cubicBezTo>
                      <a:pt x="766" y="1366"/>
                      <a:pt x="753" y="1387"/>
                      <a:pt x="744" y="1410"/>
                    </a:cubicBezTo>
                    <a:lnTo>
                      <a:pt x="738" y="1363"/>
                    </a:lnTo>
                    <a:cubicBezTo>
                      <a:pt x="800" y="1234"/>
                      <a:pt x="874" y="1112"/>
                      <a:pt x="952" y="995"/>
                    </a:cubicBezTo>
                    <a:cubicBezTo>
                      <a:pt x="963" y="978"/>
                      <a:pt x="978" y="960"/>
                      <a:pt x="989" y="944"/>
                    </a:cubicBezTo>
                    <a:cubicBezTo>
                      <a:pt x="996" y="938"/>
                      <a:pt x="1004" y="935"/>
                      <a:pt x="1012" y="930"/>
                    </a:cubicBezTo>
                    <a:cubicBezTo>
                      <a:pt x="1023" y="927"/>
                      <a:pt x="1034" y="926"/>
                      <a:pt x="1045" y="926"/>
                    </a:cubicBezTo>
                    <a:close/>
                    <a:moveTo>
                      <a:pt x="1060" y="1361"/>
                    </a:moveTo>
                    <a:lnTo>
                      <a:pt x="1060" y="1361"/>
                    </a:lnTo>
                    <a:cubicBezTo>
                      <a:pt x="1026" y="1413"/>
                      <a:pt x="994" y="1468"/>
                      <a:pt x="971" y="1524"/>
                    </a:cubicBezTo>
                    <a:cubicBezTo>
                      <a:pt x="961" y="1544"/>
                      <a:pt x="954" y="1564"/>
                      <a:pt x="947" y="1585"/>
                    </a:cubicBezTo>
                    <a:cubicBezTo>
                      <a:pt x="947" y="1564"/>
                      <a:pt x="946" y="1544"/>
                      <a:pt x="947" y="1524"/>
                    </a:cubicBezTo>
                    <a:cubicBezTo>
                      <a:pt x="982" y="1468"/>
                      <a:pt x="1020" y="1414"/>
                      <a:pt x="1060" y="1361"/>
                    </a:cubicBezTo>
                    <a:close/>
                    <a:moveTo>
                      <a:pt x="711" y="1427"/>
                    </a:moveTo>
                    <a:cubicBezTo>
                      <a:pt x="712" y="1438"/>
                      <a:pt x="713" y="1446"/>
                      <a:pt x="716" y="1456"/>
                    </a:cubicBezTo>
                    <a:cubicBezTo>
                      <a:pt x="693" y="1498"/>
                      <a:pt x="669" y="1542"/>
                      <a:pt x="647" y="1586"/>
                    </a:cubicBezTo>
                    <a:cubicBezTo>
                      <a:pt x="665" y="1531"/>
                      <a:pt x="686" y="1479"/>
                      <a:pt x="711" y="1427"/>
                    </a:cubicBezTo>
                    <a:close/>
                    <a:moveTo>
                      <a:pt x="901" y="1607"/>
                    </a:moveTo>
                    <a:cubicBezTo>
                      <a:pt x="903" y="1632"/>
                      <a:pt x="906" y="1655"/>
                      <a:pt x="910" y="1681"/>
                    </a:cubicBezTo>
                    <a:cubicBezTo>
                      <a:pt x="899" y="1709"/>
                      <a:pt x="891" y="1735"/>
                      <a:pt x="883" y="1762"/>
                    </a:cubicBezTo>
                    <a:cubicBezTo>
                      <a:pt x="872" y="1749"/>
                      <a:pt x="865" y="1735"/>
                      <a:pt x="857" y="1720"/>
                    </a:cubicBezTo>
                    <a:cubicBezTo>
                      <a:pt x="863" y="1701"/>
                      <a:pt x="865" y="1681"/>
                      <a:pt x="874" y="1662"/>
                    </a:cubicBezTo>
                    <a:cubicBezTo>
                      <a:pt x="883" y="1644"/>
                      <a:pt x="892" y="1625"/>
                      <a:pt x="901" y="1607"/>
                    </a:cubicBezTo>
                    <a:close/>
                    <a:moveTo>
                      <a:pt x="2066" y="1485"/>
                    </a:moveTo>
                    <a:cubicBezTo>
                      <a:pt x="2143" y="1485"/>
                      <a:pt x="2223" y="1514"/>
                      <a:pt x="2292" y="1551"/>
                    </a:cubicBezTo>
                    <a:cubicBezTo>
                      <a:pt x="2358" y="1585"/>
                      <a:pt x="2410" y="1641"/>
                      <a:pt x="2449" y="1701"/>
                    </a:cubicBezTo>
                    <a:cubicBezTo>
                      <a:pt x="2452" y="1716"/>
                      <a:pt x="2447" y="1731"/>
                      <a:pt x="2447" y="1749"/>
                    </a:cubicBezTo>
                    <a:cubicBezTo>
                      <a:pt x="2436" y="1742"/>
                      <a:pt x="2423" y="1734"/>
                      <a:pt x="2412" y="1724"/>
                    </a:cubicBezTo>
                    <a:cubicBezTo>
                      <a:pt x="2372" y="1694"/>
                      <a:pt x="2328" y="1652"/>
                      <a:pt x="2271" y="1634"/>
                    </a:cubicBezTo>
                    <a:cubicBezTo>
                      <a:pt x="2235" y="1624"/>
                      <a:pt x="2188" y="1614"/>
                      <a:pt x="2140" y="1614"/>
                    </a:cubicBezTo>
                    <a:cubicBezTo>
                      <a:pt x="2117" y="1614"/>
                      <a:pt x="2094" y="1616"/>
                      <a:pt x="2072" y="1622"/>
                    </a:cubicBezTo>
                    <a:cubicBezTo>
                      <a:pt x="2033" y="1632"/>
                      <a:pt x="2000" y="1654"/>
                      <a:pt x="1973" y="1680"/>
                    </a:cubicBezTo>
                    <a:cubicBezTo>
                      <a:pt x="1951" y="1702"/>
                      <a:pt x="1931" y="1725"/>
                      <a:pt x="1914" y="1750"/>
                    </a:cubicBezTo>
                    <a:cubicBezTo>
                      <a:pt x="1909" y="1756"/>
                      <a:pt x="1908" y="1758"/>
                      <a:pt x="1904" y="1764"/>
                    </a:cubicBezTo>
                    <a:cubicBezTo>
                      <a:pt x="1858" y="1684"/>
                      <a:pt x="1860" y="1593"/>
                      <a:pt x="1890" y="1523"/>
                    </a:cubicBezTo>
                    <a:cubicBezTo>
                      <a:pt x="1936" y="1502"/>
                      <a:pt x="1982" y="1490"/>
                      <a:pt x="2028" y="1487"/>
                    </a:cubicBezTo>
                    <a:cubicBezTo>
                      <a:pt x="2040" y="1485"/>
                      <a:pt x="2053" y="1485"/>
                      <a:pt x="2066" y="1485"/>
                    </a:cubicBezTo>
                    <a:close/>
                    <a:moveTo>
                      <a:pt x="1483" y="1600"/>
                    </a:moveTo>
                    <a:lnTo>
                      <a:pt x="1483" y="1600"/>
                    </a:lnTo>
                    <a:cubicBezTo>
                      <a:pt x="1454" y="1652"/>
                      <a:pt x="1429" y="1709"/>
                      <a:pt x="1411" y="1765"/>
                    </a:cubicBezTo>
                    <a:cubicBezTo>
                      <a:pt x="1386" y="1841"/>
                      <a:pt x="1366" y="1922"/>
                      <a:pt x="1360" y="2006"/>
                    </a:cubicBezTo>
                    <a:cubicBezTo>
                      <a:pt x="1342" y="1965"/>
                      <a:pt x="1324" y="1922"/>
                      <a:pt x="1312" y="1877"/>
                    </a:cubicBezTo>
                    <a:cubicBezTo>
                      <a:pt x="1318" y="1845"/>
                      <a:pt x="1323" y="1813"/>
                      <a:pt x="1337" y="1783"/>
                    </a:cubicBezTo>
                    <a:cubicBezTo>
                      <a:pt x="1370" y="1707"/>
                      <a:pt x="1432" y="1652"/>
                      <a:pt x="1483" y="1600"/>
                    </a:cubicBezTo>
                    <a:close/>
                    <a:moveTo>
                      <a:pt x="1301" y="1957"/>
                    </a:moveTo>
                    <a:cubicBezTo>
                      <a:pt x="1309" y="1990"/>
                      <a:pt x="1322" y="2020"/>
                      <a:pt x="1335" y="2049"/>
                    </a:cubicBezTo>
                    <a:cubicBezTo>
                      <a:pt x="1322" y="2046"/>
                      <a:pt x="1308" y="2045"/>
                      <a:pt x="1294" y="2040"/>
                    </a:cubicBezTo>
                    <a:lnTo>
                      <a:pt x="1294" y="2032"/>
                    </a:lnTo>
                    <a:cubicBezTo>
                      <a:pt x="1296" y="2006"/>
                      <a:pt x="1298" y="1980"/>
                      <a:pt x="1301" y="1957"/>
                    </a:cubicBezTo>
                    <a:close/>
                    <a:moveTo>
                      <a:pt x="2149" y="1778"/>
                    </a:moveTo>
                    <a:cubicBezTo>
                      <a:pt x="2154" y="1778"/>
                      <a:pt x="2159" y="1778"/>
                      <a:pt x="2164" y="1779"/>
                    </a:cubicBezTo>
                    <a:cubicBezTo>
                      <a:pt x="2204" y="1786"/>
                      <a:pt x="2240" y="1797"/>
                      <a:pt x="2269" y="1819"/>
                    </a:cubicBezTo>
                    <a:cubicBezTo>
                      <a:pt x="2296" y="1841"/>
                      <a:pt x="2337" y="1841"/>
                      <a:pt x="2358" y="1874"/>
                    </a:cubicBezTo>
                    <a:cubicBezTo>
                      <a:pt x="2377" y="1903"/>
                      <a:pt x="2348" y="1962"/>
                      <a:pt x="2350" y="1984"/>
                    </a:cubicBezTo>
                    <a:cubicBezTo>
                      <a:pt x="2357" y="2006"/>
                      <a:pt x="2361" y="2027"/>
                      <a:pt x="2355" y="2046"/>
                    </a:cubicBezTo>
                    <a:cubicBezTo>
                      <a:pt x="2350" y="2064"/>
                      <a:pt x="2379" y="2080"/>
                      <a:pt x="2369" y="2100"/>
                    </a:cubicBezTo>
                    <a:cubicBezTo>
                      <a:pt x="2357" y="2116"/>
                      <a:pt x="2322" y="2119"/>
                      <a:pt x="2308" y="2127"/>
                    </a:cubicBezTo>
                    <a:cubicBezTo>
                      <a:pt x="2296" y="2135"/>
                      <a:pt x="2286" y="2151"/>
                      <a:pt x="2269" y="2156"/>
                    </a:cubicBezTo>
                    <a:cubicBezTo>
                      <a:pt x="2266" y="2157"/>
                      <a:pt x="2262" y="2157"/>
                      <a:pt x="2259" y="2157"/>
                    </a:cubicBezTo>
                    <a:cubicBezTo>
                      <a:pt x="2244" y="2157"/>
                      <a:pt x="2227" y="2149"/>
                      <a:pt x="2219" y="2148"/>
                    </a:cubicBezTo>
                    <a:cubicBezTo>
                      <a:pt x="2209" y="2148"/>
                      <a:pt x="2201" y="2162"/>
                      <a:pt x="2192" y="2162"/>
                    </a:cubicBezTo>
                    <a:cubicBezTo>
                      <a:pt x="2192" y="2162"/>
                      <a:pt x="2191" y="2162"/>
                      <a:pt x="2190" y="2162"/>
                    </a:cubicBezTo>
                    <a:cubicBezTo>
                      <a:pt x="2189" y="2161"/>
                      <a:pt x="2189" y="2161"/>
                      <a:pt x="2188" y="2161"/>
                    </a:cubicBezTo>
                    <a:cubicBezTo>
                      <a:pt x="2182" y="2161"/>
                      <a:pt x="2176" y="2164"/>
                      <a:pt x="2171" y="2164"/>
                    </a:cubicBezTo>
                    <a:cubicBezTo>
                      <a:pt x="2168" y="2164"/>
                      <a:pt x="2166" y="2163"/>
                      <a:pt x="2164" y="2162"/>
                    </a:cubicBezTo>
                    <a:cubicBezTo>
                      <a:pt x="2156" y="2155"/>
                      <a:pt x="2178" y="2122"/>
                      <a:pt x="2174" y="2116"/>
                    </a:cubicBezTo>
                    <a:cubicBezTo>
                      <a:pt x="2169" y="2112"/>
                      <a:pt x="2114" y="2112"/>
                      <a:pt x="2103" y="2089"/>
                    </a:cubicBezTo>
                    <a:cubicBezTo>
                      <a:pt x="2094" y="2071"/>
                      <a:pt x="2097" y="2047"/>
                      <a:pt x="2103" y="2032"/>
                    </a:cubicBezTo>
                    <a:lnTo>
                      <a:pt x="2103" y="2032"/>
                    </a:lnTo>
                    <a:lnTo>
                      <a:pt x="1985" y="2036"/>
                    </a:lnTo>
                    <a:cubicBezTo>
                      <a:pt x="1982" y="2032"/>
                      <a:pt x="1978" y="2031"/>
                      <a:pt x="1975" y="2025"/>
                    </a:cubicBezTo>
                    <a:cubicBezTo>
                      <a:pt x="1975" y="2024"/>
                      <a:pt x="1973" y="2023"/>
                      <a:pt x="1973" y="2020"/>
                    </a:cubicBezTo>
                    <a:cubicBezTo>
                      <a:pt x="1966" y="2025"/>
                      <a:pt x="1958" y="2031"/>
                      <a:pt x="1952" y="2036"/>
                    </a:cubicBezTo>
                    <a:lnTo>
                      <a:pt x="1941" y="2036"/>
                    </a:lnTo>
                    <a:cubicBezTo>
                      <a:pt x="1925" y="1996"/>
                      <a:pt x="1920" y="1943"/>
                      <a:pt x="1931" y="1896"/>
                    </a:cubicBezTo>
                    <a:cubicBezTo>
                      <a:pt x="1948" y="1844"/>
                      <a:pt x="2014" y="1830"/>
                      <a:pt x="2047" y="1811"/>
                    </a:cubicBezTo>
                    <a:lnTo>
                      <a:pt x="2059" y="1804"/>
                    </a:lnTo>
                    <a:cubicBezTo>
                      <a:pt x="2088" y="1788"/>
                      <a:pt x="2118" y="1778"/>
                      <a:pt x="2149" y="1778"/>
                    </a:cubicBezTo>
                    <a:close/>
                    <a:moveTo>
                      <a:pt x="3050" y="1557"/>
                    </a:moveTo>
                    <a:cubicBezTo>
                      <a:pt x="3057" y="1668"/>
                      <a:pt x="3030" y="1790"/>
                      <a:pt x="2999" y="1917"/>
                    </a:cubicBezTo>
                    <a:cubicBezTo>
                      <a:pt x="2980" y="2012"/>
                      <a:pt x="2950" y="2101"/>
                      <a:pt x="2915" y="2188"/>
                    </a:cubicBezTo>
                    <a:cubicBezTo>
                      <a:pt x="2950" y="2064"/>
                      <a:pt x="2965" y="1936"/>
                      <a:pt x="2964" y="1811"/>
                    </a:cubicBezTo>
                    <a:cubicBezTo>
                      <a:pt x="2964" y="1783"/>
                      <a:pt x="2959" y="1757"/>
                      <a:pt x="2957" y="1729"/>
                    </a:cubicBezTo>
                    <a:cubicBezTo>
                      <a:pt x="2957" y="1728"/>
                      <a:pt x="2958" y="1728"/>
                      <a:pt x="2958" y="1728"/>
                    </a:cubicBezTo>
                    <a:cubicBezTo>
                      <a:pt x="2979" y="1687"/>
                      <a:pt x="3025" y="1645"/>
                      <a:pt x="3043" y="1603"/>
                    </a:cubicBezTo>
                    <a:cubicBezTo>
                      <a:pt x="3050" y="1586"/>
                      <a:pt x="3050" y="1573"/>
                      <a:pt x="3050" y="1557"/>
                    </a:cubicBezTo>
                    <a:close/>
                    <a:moveTo>
                      <a:pt x="836" y="1783"/>
                    </a:moveTo>
                    <a:cubicBezTo>
                      <a:pt x="847" y="1797"/>
                      <a:pt x="855" y="1812"/>
                      <a:pt x="863" y="1827"/>
                    </a:cubicBezTo>
                    <a:cubicBezTo>
                      <a:pt x="826" y="1963"/>
                      <a:pt x="802" y="2102"/>
                      <a:pt x="797" y="2247"/>
                    </a:cubicBezTo>
                    <a:cubicBezTo>
                      <a:pt x="788" y="2206"/>
                      <a:pt x="780" y="2163"/>
                      <a:pt x="780" y="2115"/>
                    </a:cubicBezTo>
                    <a:cubicBezTo>
                      <a:pt x="781" y="2007"/>
                      <a:pt x="803" y="1895"/>
                      <a:pt x="836" y="1783"/>
                    </a:cubicBezTo>
                    <a:close/>
                    <a:moveTo>
                      <a:pt x="1100" y="2255"/>
                    </a:moveTo>
                    <a:lnTo>
                      <a:pt x="1100" y="2255"/>
                    </a:lnTo>
                    <a:cubicBezTo>
                      <a:pt x="1103" y="2269"/>
                      <a:pt x="1106" y="2284"/>
                      <a:pt x="1107" y="2296"/>
                    </a:cubicBezTo>
                    <a:cubicBezTo>
                      <a:pt x="1110" y="2310"/>
                      <a:pt x="1115" y="2327"/>
                      <a:pt x="1117" y="2340"/>
                    </a:cubicBezTo>
                    <a:cubicBezTo>
                      <a:pt x="1113" y="2342"/>
                      <a:pt x="1110" y="2342"/>
                      <a:pt x="1106" y="2343"/>
                    </a:cubicBezTo>
                    <a:cubicBezTo>
                      <a:pt x="1103" y="2314"/>
                      <a:pt x="1103" y="2285"/>
                      <a:pt x="1100" y="2255"/>
                    </a:cubicBezTo>
                    <a:close/>
                    <a:moveTo>
                      <a:pt x="1684" y="2109"/>
                    </a:moveTo>
                    <a:cubicBezTo>
                      <a:pt x="1707" y="2184"/>
                      <a:pt x="1743" y="2252"/>
                      <a:pt x="1791" y="2307"/>
                    </a:cubicBezTo>
                    <a:cubicBezTo>
                      <a:pt x="1808" y="2329"/>
                      <a:pt x="1831" y="2350"/>
                      <a:pt x="1854" y="2369"/>
                    </a:cubicBezTo>
                    <a:cubicBezTo>
                      <a:pt x="1853" y="2376"/>
                      <a:pt x="1854" y="2382"/>
                      <a:pt x="1858" y="2387"/>
                    </a:cubicBezTo>
                    <a:cubicBezTo>
                      <a:pt x="1854" y="2385"/>
                      <a:pt x="1849" y="2385"/>
                      <a:pt x="1846" y="2383"/>
                    </a:cubicBezTo>
                    <a:cubicBezTo>
                      <a:pt x="1842" y="2382"/>
                      <a:pt x="1839" y="2379"/>
                      <a:pt x="1835" y="2376"/>
                    </a:cubicBezTo>
                    <a:cubicBezTo>
                      <a:pt x="1752" y="2324"/>
                      <a:pt x="1715" y="2240"/>
                      <a:pt x="1688" y="2155"/>
                    </a:cubicBezTo>
                    <a:cubicBezTo>
                      <a:pt x="1682" y="2141"/>
                      <a:pt x="1677" y="2124"/>
                      <a:pt x="1673" y="2109"/>
                    </a:cubicBezTo>
                    <a:close/>
                    <a:moveTo>
                      <a:pt x="1810" y="1571"/>
                    </a:moveTo>
                    <a:lnTo>
                      <a:pt x="1810" y="1571"/>
                    </a:lnTo>
                    <a:cubicBezTo>
                      <a:pt x="1795" y="1652"/>
                      <a:pt x="1810" y="1742"/>
                      <a:pt x="1872" y="1816"/>
                    </a:cubicBezTo>
                    <a:cubicBezTo>
                      <a:pt x="1852" y="1860"/>
                      <a:pt x="1841" y="1908"/>
                      <a:pt x="1846" y="1957"/>
                    </a:cubicBezTo>
                    <a:cubicBezTo>
                      <a:pt x="1853" y="2017"/>
                      <a:pt x="1889" y="2060"/>
                      <a:pt x="1920" y="2096"/>
                    </a:cubicBezTo>
                    <a:cubicBezTo>
                      <a:pt x="1916" y="2126"/>
                      <a:pt x="1923" y="2155"/>
                      <a:pt x="1927" y="2185"/>
                    </a:cubicBezTo>
                    <a:cubicBezTo>
                      <a:pt x="1931" y="2232"/>
                      <a:pt x="1966" y="2265"/>
                      <a:pt x="1993" y="2302"/>
                    </a:cubicBezTo>
                    <a:cubicBezTo>
                      <a:pt x="2014" y="2332"/>
                      <a:pt x="2037" y="2369"/>
                      <a:pt x="2072" y="2396"/>
                    </a:cubicBezTo>
                    <a:cubicBezTo>
                      <a:pt x="2069" y="2396"/>
                      <a:pt x="2068" y="2396"/>
                      <a:pt x="2066" y="2397"/>
                    </a:cubicBezTo>
                    <a:cubicBezTo>
                      <a:pt x="1992" y="2382"/>
                      <a:pt x="1925" y="2350"/>
                      <a:pt x="1876" y="2309"/>
                    </a:cubicBezTo>
                    <a:cubicBezTo>
                      <a:pt x="1860" y="2233"/>
                      <a:pt x="1847" y="2148"/>
                      <a:pt x="1876" y="2073"/>
                    </a:cubicBezTo>
                    <a:cubicBezTo>
                      <a:pt x="1879" y="2071"/>
                      <a:pt x="1863" y="2067"/>
                      <a:pt x="1856" y="2067"/>
                    </a:cubicBezTo>
                    <a:cubicBezTo>
                      <a:pt x="1854" y="2067"/>
                      <a:pt x="1853" y="2067"/>
                      <a:pt x="1853" y="2068"/>
                    </a:cubicBezTo>
                    <a:cubicBezTo>
                      <a:pt x="1814" y="2126"/>
                      <a:pt x="1817" y="2185"/>
                      <a:pt x="1824" y="2247"/>
                    </a:cubicBezTo>
                    <a:cubicBezTo>
                      <a:pt x="1792" y="2208"/>
                      <a:pt x="1769" y="2164"/>
                      <a:pt x="1751" y="2115"/>
                    </a:cubicBezTo>
                    <a:lnTo>
                      <a:pt x="1751" y="2115"/>
                    </a:lnTo>
                    <a:cubicBezTo>
                      <a:pt x="1773" y="2116"/>
                      <a:pt x="1798" y="2116"/>
                      <a:pt x="1820" y="2122"/>
                    </a:cubicBezTo>
                    <a:cubicBezTo>
                      <a:pt x="1820" y="2122"/>
                      <a:pt x="1820" y="2122"/>
                      <a:pt x="1821" y="2122"/>
                    </a:cubicBezTo>
                    <a:cubicBezTo>
                      <a:pt x="1827" y="2122"/>
                      <a:pt x="1831" y="2100"/>
                      <a:pt x="1824" y="2098"/>
                    </a:cubicBezTo>
                    <a:cubicBezTo>
                      <a:pt x="1797" y="2089"/>
                      <a:pt x="1766" y="2085"/>
                      <a:pt x="1739" y="2079"/>
                    </a:cubicBezTo>
                    <a:cubicBezTo>
                      <a:pt x="1711" y="1972"/>
                      <a:pt x="1715" y="1853"/>
                      <a:pt x="1759" y="1757"/>
                    </a:cubicBezTo>
                    <a:cubicBezTo>
                      <a:pt x="1766" y="1742"/>
                      <a:pt x="1746" y="1724"/>
                      <a:pt x="1730" y="1724"/>
                    </a:cubicBezTo>
                    <a:cubicBezTo>
                      <a:pt x="1723" y="1724"/>
                      <a:pt x="1717" y="1727"/>
                      <a:pt x="1714" y="1734"/>
                    </a:cubicBezTo>
                    <a:cubicBezTo>
                      <a:pt x="1653" y="1834"/>
                      <a:pt x="1647" y="1957"/>
                      <a:pt x="1673" y="2072"/>
                    </a:cubicBezTo>
                    <a:lnTo>
                      <a:pt x="1656" y="2072"/>
                    </a:lnTo>
                    <a:cubicBezTo>
                      <a:pt x="1636" y="2009"/>
                      <a:pt x="1620" y="1940"/>
                      <a:pt x="1636" y="1868"/>
                    </a:cubicBezTo>
                    <a:cubicBezTo>
                      <a:pt x="1659" y="1771"/>
                      <a:pt x="1704" y="1674"/>
                      <a:pt x="1773" y="1603"/>
                    </a:cubicBezTo>
                    <a:cubicBezTo>
                      <a:pt x="1784" y="1590"/>
                      <a:pt x="1798" y="1582"/>
                      <a:pt x="1810" y="1571"/>
                    </a:cubicBezTo>
                    <a:close/>
                    <a:moveTo>
                      <a:pt x="2405" y="2576"/>
                    </a:moveTo>
                    <a:cubicBezTo>
                      <a:pt x="2391" y="2591"/>
                      <a:pt x="2376" y="2605"/>
                      <a:pt x="2361" y="2618"/>
                    </a:cubicBezTo>
                    <a:cubicBezTo>
                      <a:pt x="2369" y="2607"/>
                      <a:pt x="2379" y="2596"/>
                      <a:pt x="2390" y="2587"/>
                    </a:cubicBezTo>
                    <a:lnTo>
                      <a:pt x="2405" y="2576"/>
                    </a:lnTo>
                    <a:close/>
                    <a:moveTo>
                      <a:pt x="1125" y="2382"/>
                    </a:moveTo>
                    <a:cubicBezTo>
                      <a:pt x="1150" y="2490"/>
                      <a:pt x="1181" y="2601"/>
                      <a:pt x="1230" y="2704"/>
                    </a:cubicBezTo>
                    <a:cubicBezTo>
                      <a:pt x="1216" y="2697"/>
                      <a:pt x="1201" y="2690"/>
                      <a:pt x="1187" y="2683"/>
                    </a:cubicBezTo>
                    <a:cubicBezTo>
                      <a:pt x="1165" y="2629"/>
                      <a:pt x="1146" y="2574"/>
                      <a:pt x="1133" y="2518"/>
                    </a:cubicBezTo>
                    <a:cubicBezTo>
                      <a:pt x="1124" y="2474"/>
                      <a:pt x="1117" y="2430"/>
                      <a:pt x="1111" y="2385"/>
                    </a:cubicBezTo>
                    <a:cubicBezTo>
                      <a:pt x="1117" y="2383"/>
                      <a:pt x="1119" y="2382"/>
                      <a:pt x="1125" y="2382"/>
                    </a:cubicBezTo>
                    <a:close/>
                    <a:moveTo>
                      <a:pt x="2322" y="2618"/>
                    </a:moveTo>
                    <a:cubicBezTo>
                      <a:pt x="2326" y="2625"/>
                      <a:pt x="2329" y="2635"/>
                      <a:pt x="2333" y="2643"/>
                    </a:cubicBezTo>
                    <a:cubicBezTo>
                      <a:pt x="2296" y="2674"/>
                      <a:pt x="2259" y="2700"/>
                      <a:pt x="2218" y="2722"/>
                    </a:cubicBezTo>
                    <a:lnTo>
                      <a:pt x="2197" y="2722"/>
                    </a:lnTo>
                    <a:cubicBezTo>
                      <a:pt x="2168" y="2718"/>
                      <a:pt x="2127" y="2705"/>
                      <a:pt x="2086" y="2685"/>
                    </a:cubicBezTo>
                    <a:cubicBezTo>
                      <a:pt x="2168" y="2680"/>
                      <a:pt x="2251" y="2660"/>
                      <a:pt x="2322" y="2618"/>
                    </a:cubicBezTo>
                    <a:close/>
                    <a:moveTo>
                      <a:pt x="1373" y="2737"/>
                    </a:moveTo>
                    <a:lnTo>
                      <a:pt x="1373" y="2737"/>
                    </a:lnTo>
                    <a:cubicBezTo>
                      <a:pt x="1378" y="2748"/>
                      <a:pt x="1382" y="2756"/>
                      <a:pt x="1391" y="2766"/>
                    </a:cubicBezTo>
                    <a:cubicBezTo>
                      <a:pt x="1386" y="2763"/>
                      <a:pt x="1382" y="2763"/>
                      <a:pt x="1380" y="2762"/>
                    </a:cubicBezTo>
                    <a:cubicBezTo>
                      <a:pt x="1377" y="2753"/>
                      <a:pt x="1374" y="2746"/>
                      <a:pt x="1373" y="2737"/>
                    </a:cubicBezTo>
                    <a:close/>
                    <a:moveTo>
                      <a:pt x="1296" y="2082"/>
                    </a:moveTo>
                    <a:lnTo>
                      <a:pt x="1296" y="2082"/>
                    </a:lnTo>
                    <a:cubicBezTo>
                      <a:pt x="1309" y="2086"/>
                      <a:pt x="1324" y="2091"/>
                      <a:pt x="1338" y="2093"/>
                    </a:cubicBezTo>
                    <a:cubicBezTo>
                      <a:pt x="1344" y="2094"/>
                      <a:pt x="1348" y="2094"/>
                      <a:pt x="1352" y="2094"/>
                    </a:cubicBezTo>
                    <a:cubicBezTo>
                      <a:pt x="1355" y="2100"/>
                      <a:pt x="1359" y="2102"/>
                      <a:pt x="1362" y="2108"/>
                    </a:cubicBezTo>
                    <a:cubicBezTo>
                      <a:pt x="1364" y="2123"/>
                      <a:pt x="1364" y="2140"/>
                      <a:pt x="1366" y="2155"/>
                    </a:cubicBezTo>
                    <a:cubicBezTo>
                      <a:pt x="1389" y="2291"/>
                      <a:pt x="1470" y="2416"/>
                      <a:pt x="1575" y="2515"/>
                    </a:cubicBezTo>
                    <a:cubicBezTo>
                      <a:pt x="1680" y="2617"/>
                      <a:pt x="1819" y="2668"/>
                      <a:pt x="1963" y="2680"/>
                    </a:cubicBezTo>
                    <a:cubicBezTo>
                      <a:pt x="1977" y="2683"/>
                      <a:pt x="1992" y="2683"/>
                      <a:pt x="2006" y="2683"/>
                    </a:cubicBezTo>
                    <a:cubicBezTo>
                      <a:pt x="2024" y="2701"/>
                      <a:pt x="2040" y="2724"/>
                      <a:pt x="2061" y="2740"/>
                    </a:cubicBezTo>
                    <a:cubicBezTo>
                      <a:pt x="2076" y="2752"/>
                      <a:pt x="2095" y="2759"/>
                      <a:pt x="2110" y="2767"/>
                    </a:cubicBezTo>
                    <a:cubicBezTo>
                      <a:pt x="2088" y="2774"/>
                      <a:pt x="2066" y="2779"/>
                      <a:pt x="2041" y="2784"/>
                    </a:cubicBezTo>
                    <a:cubicBezTo>
                      <a:pt x="1970" y="2767"/>
                      <a:pt x="1898" y="2742"/>
                      <a:pt x="1830" y="2712"/>
                    </a:cubicBezTo>
                    <a:cubicBezTo>
                      <a:pt x="1769" y="2685"/>
                      <a:pt x="1704" y="2656"/>
                      <a:pt x="1642" y="2618"/>
                    </a:cubicBezTo>
                    <a:cubicBezTo>
                      <a:pt x="1608" y="2581"/>
                      <a:pt x="1575" y="2543"/>
                      <a:pt x="1543" y="2507"/>
                    </a:cubicBezTo>
                    <a:cubicBezTo>
                      <a:pt x="1457" y="2416"/>
                      <a:pt x="1355" y="2321"/>
                      <a:pt x="1304" y="2190"/>
                    </a:cubicBezTo>
                    <a:cubicBezTo>
                      <a:pt x="1298" y="2155"/>
                      <a:pt x="1297" y="2118"/>
                      <a:pt x="1296" y="2082"/>
                    </a:cubicBezTo>
                    <a:close/>
                    <a:moveTo>
                      <a:pt x="1863" y="3042"/>
                    </a:moveTo>
                    <a:cubicBezTo>
                      <a:pt x="1876" y="3051"/>
                      <a:pt x="1893" y="3055"/>
                      <a:pt x="1908" y="3059"/>
                    </a:cubicBezTo>
                    <a:cubicBezTo>
                      <a:pt x="1887" y="3060"/>
                      <a:pt x="1867" y="3060"/>
                      <a:pt x="1847" y="3060"/>
                    </a:cubicBezTo>
                    <a:cubicBezTo>
                      <a:pt x="1790" y="3060"/>
                      <a:pt x="1735" y="3056"/>
                      <a:pt x="1682" y="3049"/>
                    </a:cubicBezTo>
                    <a:cubicBezTo>
                      <a:pt x="1703" y="3049"/>
                      <a:pt x="1724" y="3051"/>
                      <a:pt x="1744" y="3051"/>
                    </a:cubicBezTo>
                    <a:cubicBezTo>
                      <a:pt x="1784" y="3051"/>
                      <a:pt x="1823" y="3046"/>
                      <a:pt x="1863" y="3042"/>
                    </a:cubicBezTo>
                    <a:close/>
                    <a:moveTo>
                      <a:pt x="2721" y="3180"/>
                    </a:moveTo>
                    <a:lnTo>
                      <a:pt x="2721" y="3180"/>
                    </a:lnTo>
                    <a:cubicBezTo>
                      <a:pt x="2716" y="3188"/>
                      <a:pt x="2713" y="3195"/>
                      <a:pt x="2706" y="3201"/>
                    </a:cubicBezTo>
                    <a:cubicBezTo>
                      <a:pt x="2686" y="3213"/>
                      <a:pt x="2654" y="3210"/>
                      <a:pt x="2633" y="3220"/>
                    </a:cubicBezTo>
                    <a:cubicBezTo>
                      <a:pt x="2611" y="3228"/>
                      <a:pt x="2585" y="3228"/>
                      <a:pt x="2564" y="3235"/>
                    </a:cubicBezTo>
                    <a:cubicBezTo>
                      <a:pt x="2558" y="3238"/>
                      <a:pt x="2553" y="3245"/>
                      <a:pt x="2548" y="3250"/>
                    </a:cubicBezTo>
                    <a:cubicBezTo>
                      <a:pt x="2547" y="3249"/>
                      <a:pt x="2547" y="3244"/>
                      <a:pt x="2545" y="3244"/>
                    </a:cubicBezTo>
                    <a:cubicBezTo>
                      <a:pt x="2544" y="3244"/>
                      <a:pt x="2544" y="3244"/>
                      <a:pt x="2544" y="3245"/>
                    </a:cubicBezTo>
                    <a:cubicBezTo>
                      <a:pt x="2523" y="3247"/>
                      <a:pt x="2507" y="3252"/>
                      <a:pt x="2486" y="3256"/>
                    </a:cubicBezTo>
                    <a:cubicBezTo>
                      <a:pt x="2492" y="3249"/>
                      <a:pt x="2494" y="3242"/>
                      <a:pt x="2496" y="3236"/>
                    </a:cubicBezTo>
                    <a:cubicBezTo>
                      <a:pt x="2571" y="3223"/>
                      <a:pt x="2647" y="3206"/>
                      <a:pt x="2721" y="3180"/>
                    </a:cubicBezTo>
                    <a:close/>
                    <a:moveTo>
                      <a:pt x="2412" y="3250"/>
                    </a:moveTo>
                    <a:cubicBezTo>
                      <a:pt x="2406" y="3257"/>
                      <a:pt x="2403" y="3264"/>
                      <a:pt x="2398" y="3269"/>
                    </a:cubicBezTo>
                    <a:cubicBezTo>
                      <a:pt x="2335" y="3282"/>
                      <a:pt x="2270" y="3290"/>
                      <a:pt x="2207" y="3302"/>
                    </a:cubicBezTo>
                    <a:cubicBezTo>
                      <a:pt x="2242" y="3293"/>
                      <a:pt x="2275" y="3279"/>
                      <a:pt x="2308" y="3264"/>
                    </a:cubicBezTo>
                    <a:cubicBezTo>
                      <a:pt x="2343" y="3260"/>
                      <a:pt x="2377" y="3256"/>
                      <a:pt x="2412" y="3250"/>
                    </a:cubicBezTo>
                    <a:close/>
                    <a:moveTo>
                      <a:pt x="613" y="2574"/>
                    </a:moveTo>
                    <a:cubicBezTo>
                      <a:pt x="705" y="2702"/>
                      <a:pt x="826" y="2782"/>
                      <a:pt x="952" y="2846"/>
                    </a:cubicBezTo>
                    <a:cubicBezTo>
                      <a:pt x="1027" y="2969"/>
                      <a:pt x="1129" y="3078"/>
                      <a:pt x="1253" y="3158"/>
                    </a:cubicBezTo>
                    <a:cubicBezTo>
                      <a:pt x="1432" y="3272"/>
                      <a:pt x="1632" y="3304"/>
                      <a:pt x="1825" y="3304"/>
                    </a:cubicBezTo>
                    <a:cubicBezTo>
                      <a:pt x="1841" y="3304"/>
                      <a:pt x="1857" y="3304"/>
                      <a:pt x="1874" y="3304"/>
                    </a:cubicBezTo>
                    <a:cubicBezTo>
                      <a:pt x="1927" y="3317"/>
                      <a:pt x="1982" y="3324"/>
                      <a:pt x="2039" y="3324"/>
                    </a:cubicBezTo>
                    <a:cubicBezTo>
                      <a:pt x="2066" y="3324"/>
                      <a:pt x="2093" y="3323"/>
                      <a:pt x="2120" y="3319"/>
                    </a:cubicBezTo>
                    <a:lnTo>
                      <a:pt x="2120" y="3319"/>
                    </a:lnTo>
                    <a:cubicBezTo>
                      <a:pt x="2076" y="3327"/>
                      <a:pt x="2035" y="3337"/>
                      <a:pt x="1992" y="3344"/>
                    </a:cubicBezTo>
                    <a:cubicBezTo>
                      <a:pt x="1882" y="3360"/>
                      <a:pt x="1768" y="3372"/>
                      <a:pt x="1653" y="3372"/>
                    </a:cubicBezTo>
                    <a:cubicBezTo>
                      <a:pt x="1471" y="3372"/>
                      <a:pt x="1287" y="3342"/>
                      <a:pt x="1119" y="3249"/>
                    </a:cubicBezTo>
                    <a:cubicBezTo>
                      <a:pt x="872" y="3113"/>
                      <a:pt x="693" y="2865"/>
                      <a:pt x="617" y="2595"/>
                    </a:cubicBezTo>
                    <a:lnTo>
                      <a:pt x="613" y="2574"/>
                    </a:lnTo>
                    <a:close/>
                    <a:moveTo>
                      <a:pt x="2526" y="3275"/>
                    </a:moveTo>
                    <a:cubicBezTo>
                      <a:pt x="2522" y="3276"/>
                      <a:pt x="2520" y="3282"/>
                      <a:pt x="2518" y="3283"/>
                    </a:cubicBezTo>
                    <a:cubicBezTo>
                      <a:pt x="2496" y="3293"/>
                      <a:pt x="2474" y="3302"/>
                      <a:pt x="2457" y="3320"/>
                    </a:cubicBezTo>
                    <a:cubicBezTo>
                      <a:pt x="2438" y="3340"/>
                      <a:pt x="2425" y="3386"/>
                      <a:pt x="2402" y="3403"/>
                    </a:cubicBezTo>
                    <a:cubicBezTo>
                      <a:pt x="2379" y="3421"/>
                      <a:pt x="2355" y="3441"/>
                      <a:pt x="2326" y="3465"/>
                    </a:cubicBezTo>
                    <a:cubicBezTo>
                      <a:pt x="2310" y="3478"/>
                      <a:pt x="2290" y="3497"/>
                      <a:pt x="2271" y="3497"/>
                    </a:cubicBezTo>
                    <a:cubicBezTo>
                      <a:pt x="2270" y="3497"/>
                      <a:pt x="2268" y="3497"/>
                      <a:pt x="2267" y="3496"/>
                    </a:cubicBezTo>
                    <a:cubicBezTo>
                      <a:pt x="2293" y="3479"/>
                      <a:pt x="2319" y="3465"/>
                      <a:pt x="2343" y="3444"/>
                    </a:cubicBezTo>
                    <a:cubicBezTo>
                      <a:pt x="2397" y="3396"/>
                      <a:pt x="2436" y="3344"/>
                      <a:pt x="2471" y="3286"/>
                    </a:cubicBezTo>
                    <a:cubicBezTo>
                      <a:pt x="2489" y="3283"/>
                      <a:pt x="2508" y="3278"/>
                      <a:pt x="2526" y="3275"/>
                    </a:cubicBezTo>
                    <a:close/>
                    <a:moveTo>
                      <a:pt x="609" y="1282"/>
                    </a:moveTo>
                    <a:lnTo>
                      <a:pt x="609" y="1282"/>
                    </a:lnTo>
                    <a:cubicBezTo>
                      <a:pt x="595" y="1348"/>
                      <a:pt x="588" y="1413"/>
                      <a:pt x="581" y="1479"/>
                    </a:cubicBezTo>
                    <a:cubicBezTo>
                      <a:pt x="514" y="1692"/>
                      <a:pt x="475" y="1914"/>
                      <a:pt x="477" y="2142"/>
                    </a:cubicBezTo>
                    <a:cubicBezTo>
                      <a:pt x="482" y="2467"/>
                      <a:pt x="591" y="2803"/>
                      <a:pt x="815" y="3055"/>
                    </a:cubicBezTo>
                    <a:cubicBezTo>
                      <a:pt x="1035" y="3311"/>
                      <a:pt x="1371" y="3414"/>
                      <a:pt x="1679" y="3414"/>
                    </a:cubicBezTo>
                    <a:cubicBezTo>
                      <a:pt x="1689" y="3414"/>
                      <a:pt x="1699" y="3414"/>
                      <a:pt x="1708" y="3414"/>
                    </a:cubicBezTo>
                    <a:cubicBezTo>
                      <a:pt x="1922" y="3413"/>
                      <a:pt x="2147" y="3360"/>
                      <a:pt x="2358" y="3312"/>
                    </a:cubicBezTo>
                    <a:lnTo>
                      <a:pt x="2358" y="3312"/>
                    </a:lnTo>
                    <a:cubicBezTo>
                      <a:pt x="2282" y="3395"/>
                      <a:pt x="2186" y="3463"/>
                      <a:pt x="2079" y="3502"/>
                    </a:cubicBezTo>
                    <a:cubicBezTo>
                      <a:pt x="2011" y="3526"/>
                      <a:pt x="1943" y="3534"/>
                      <a:pt x="1875" y="3534"/>
                    </a:cubicBezTo>
                    <a:cubicBezTo>
                      <a:pt x="1765" y="3534"/>
                      <a:pt x="1657" y="3512"/>
                      <a:pt x="1557" y="3495"/>
                    </a:cubicBezTo>
                    <a:cubicBezTo>
                      <a:pt x="1391" y="3468"/>
                      <a:pt x="1227" y="3419"/>
                      <a:pt x="1082" y="3333"/>
                    </a:cubicBezTo>
                    <a:cubicBezTo>
                      <a:pt x="938" y="3249"/>
                      <a:pt x="806" y="3146"/>
                      <a:pt x="700" y="3018"/>
                    </a:cubicBezTo>
                    <a:cubicBezTo>
                      <a:pt x="606" y="2907"/>
                      <a:pt x="507" y="2795"/>
                      <a:pt x="445" y="2660"/>
                    </a:cubicBezTo>
                    <a:cubicBezTo>
                      <a:pt x="438" y="2645"/>
                      <a:pt x="430" y="2631"/>
                      <a:pt x="423" y="2614"/>
                    </a:cubicBezTo>
                    <a:cubicBezTo>
                      <a:pt x="371" y="2477"/>
                      <a:pt x="391" y="2325"/>
                      <a:pt x="385" y="2190"/>
                    </a:cubicBezTo>
                    <a:cubicBezTo>
                      <a:pt x="378" y="2053"/>
                      <a:pt x="387" y="1915"/>
                      <a:pt x="418" y="1783"/>
                    </a:cubicBezTo>
                    <a:cubicBezTo>
                      <a:pt x="449" y="1652"/>
                      <a:pt x="463" y="1511"/>
                      <a:pt x="532" y="1391"/>
                    </a:cubicBezTo>
                    <a:cubicBezTo>
                      <a:pt x="554" y="1351"/>
                      <a:pt x="581" y="1317"/>
                      <a:pt x="609" y="1282"/>
                    </a:cubicBezTo>
                    <a:close/>
                    <a:moveTo>
                      <a:pt x="2621" y="1"/>
                    </a:moveTo>
                    <a:cubicBezTo>
                      <a:pt x="2587" y="1"/>
                      <a:pt x="2543" y="23"/>
                      <a:pt x="2509" y="24"/>
                    </a:cubicBezTo>
                    <a:cubicBezTo>
                      <a:pt x="2474" y="27"/>
                      <a:pt x="2439" y="30"/>
                      <a:pt x="2403" y="38"/>
                    </a:cubicBezTo>
                    <a:cubicBezTo>
                      <a:pt x="2386" y="42"/>
                      <a:pt x="2366" y="50"/>
                      <a:pt x="2349" y="50"/>
                    </a:cubicBezTo>
                    <a:cubicBezTo>
                      <a:pt x="2336" y="50"/>
                      <a:pt x="2325" y="45"/>
                      <a:pt x="2317" y="30"/>
                    </a:cubicBezTo>
                    <a:cubicBezTo>
                      <a:pt x="2317" y="30"/>
                      <a:pt x="2317" y="30"/>
                      <a:pt x="2317" y="30"/>
                    </a:cubicBezTo>
                    <a:cubicBezTo>
                      <a:pt x="2316" y="30"/>
                      <a:pt x="2309" y="51"/>
                      <a:pt x="2310" y="52"/>
                    </a:cubicBezTo>
                    <a:cubicBezTo>
                      <a:pt x="2315" y="81"/>
                      <a:pt x="2327" y="88"/>
                      <a:pt x="2341" y="88"/>
                    </a:cubicBezTo>
                    <a:cubicBezTo>
                      <a:pt x="2347" y="88"/>
                      <a:pt x="2352" y="87"/>
                      <a:pt x="2358" y="86"/>
                    </a:cubicBezTo>
                    <a:cubicBezTo>
                      <a:pt x="2387" y="83"/>
                      <a:pt x="2422" y="60"/>
                      <a:pt x="2451" y="60"/>
                    </a:cubicBezTo>
                    <a:cubicBezTo>
                      <a:pt x="2454" y="60"/>
                      <a:pt x="2458" y="61"/>
                      <a:pt x="2461" y="61"/>
                    </a:cubicBezTo>
                    <a:cubicBezTo>
                      <a:pt x="2489" y="66"/>
                      <a:pt x="2519" y="64"/>
                      <a:pt x="2548" y="68"/>
                    </a:cubicBezTo>
                    <a:cubicBezTo>
                      <a:pt x="2577" y="71"/>
                      <a:pt x="2604" y="77"/>
                      <a:pt x="2631" y="86"/>
                    </a:cubicBezTo>
                    <a:cubicBezTo>
                      <a:pt x="2658" y="99"/>
                      <a:pt x="2661" y="154"/>
                      <a:pt x="2684" y="172"/>
                    </a:cubicBezTo>
                    <a:cubicBezTo>
                      <a:pt x="2706" y="188"/>
                      <a:pt x="2732" y="199"/>
                      <a:pt x="2753" y="221"/>
                    </a:cubicBezTo>
                    <a:cubicBezTo>
                      <a:pt x="2771" y="243"/>
                      <a:pt x="2794" y="260"/>
                      <a:pt x="2811" y="284"/>
                    </a:cubicBezTo>
                    <a:cubicBezTo>
                      <a:pt x="2829" y="309"/>
                      <a:pt x="2863" y="305"/>
                      <a:pt x="2880" y="331"/>
                    </a:cubicBezTo>
                    <a:cubicBezTo>
                      <a:pt x="2895" y="353"/>
                      <a:pt x="2880" y="415"/>
                      <a:pt x="2895" y="436"/>
                    </a:cubicBezTo>
                    <a:cubicBezTo>
                      <a:pt x="2913" y="458"/>
                      <a:pt x="2925" y="474"/>
                      <a:pt x="2940" y="495"/>
                    </a:cubicBezTo>
                    <a:cubicBezTo>
                      <a:pt x="2954" y="513"/>
                      <a:pt x="2991" y="505"/>
                      <a:pt x="3005" y="525"/>
                    </a:cubicBezTo>
                    <a:cubicBezTo>
                      <a:pt x="3014" y="539"/>
                      <a:pt x="3017" y="558"/>
                      <a:pt x="3023" y="578"/>
                    </a:cubicBezTo>
                    <a:cubicBezTo>
                      <a:pt x="3016" y="586"/>
                      <a:pt x="3012" y="594"/>
                      <a:pt x="3016" y="595"/>
                    </a:cubicBezTo>
                    <a:cubicBezTo>
                      <a:pt x="3025" y="605"/>
                      <a:pt x="3036" y="612"/>
                      <a:pt x="3049" y="620"/>
                    </a:cubicBezTo>
                    <a:cubicBezTo>
                      <a:pt x="3059" y="630"/>
                      <a:pt x="3071" y="641"/>
                      <a:pt x="3079" y="653"/>
                    </a:cubicBezTo>
                    <a:cubicBezTo>
                      <a:pt x="3093" y="671"/>
                      <a:pt x="3094" y="703"/>
                      <a:pt x="3108" y="722"/>
                    </a:cubicBezTo>
                    <a:cubicBezTo>
                      <a:pt x="3122" y="740"/>
                      <a:pt x="3152" y="743"/>
                      <a:pt x="3166" y="761"/>
                    </a:cubicBezTo>
                    <a:cubicBezTo>
                      <a:pt x="3170" y="767"/>
                      <a:pt x="3180" y="774"/>
                      <a:pt x="3188" y="780"/>
                    </a:cubicBezTo>
                    <a:cubicBezTo>
                      <a:pt x="3207" y="828"/>
                      <a:pt x="3217" y="879"/>
                      <a:pt x="3235" y="926"/>
                    </a:cubicBezTo>
                    <a:cubicBezTo>
                      <a:pt x="3246" y="971"/>
                      <a:pt x="3250" y="1017"/>
                      <a:pt x="3255" y="1063"/>
                    </a:cubicBezTo>
                    <a:cubicBezTo>
                      <a:pt x="3232" y="1017"/>
                      <a:pt x="3209" y="971"/>
                      <a:pt x="3175" y="931"/>
                    </a:cubicBezTo>
                    <a:cubicBezTo>
                      <a:pt x="3156" y="909"/>
                      <a:pt x="3136" y="890"/>
                      <a:pt x="3114" y="873"/>
                    </a:cubicBezTo>
                    <a:cubicBezTo>
                      <a:pt x="3105" y="854"/>
                      <a:pt x="3097" y="836"/>
                      <a:pt x="3085" y="820"/>
                    </a:cubicBezTo>
                    <a:cubicBezTo>
                      <a:pt x="3053" y="767"/>
                      <a:pt x="3021" y="717"/>
                      <a:pt x="2984" y="668"/>
                    </a:cubicBezTo>
                    <a:cubicBezTo>
                      <a:pt x="2946" y="622"/>
                      <a:pt x="2891" y="589"/>
                      <a:pt x="2849" y="545"/>
                    </a:cubicBezTo>
                    <a:cubicBezTo>
                      <a:pt x="2809" y="498"/>
                      <a:pt x="2775" y="443"/>
                      <a:pt x="2730" y="400"/>
                    </a:cubicBezTo>
                    <a:cubicBezTo>
                      <a:pt x="2684" y="357"/>
                      <a:pt x="2640" y="309"/>
                      <a:pt x="2588" y="272"/>
                    </a:cubicBezTo>
                    <a:cubicBezTo>
                      <a:pt x="2536" y="238"/>
                      <a:pt x="2472" y="224"/>
                      <a:pt x="2413" y="202"/>
                    </a:cubicBezTo>
                    <a:cubicBezTo>
                      <a:pt x="2376" y="173"/>
                      <a:pt x="2337" y="140"/>
                      <a:pt x="2295" y="118"/>
                    </a:cubicBezTo>
                    <a:cubicBezTo>
                      <a:pt x="2248" y="92"/>
                      <a:pt x="2190" y="96"/>
                      <a:pt x="2142" y="78"/>
                    </a:cubicBezTo>
                    <a:cubicBezTo>
                      <a:pt x="2092" y="64"/>
                      <a:pt x="2042" y="48"/>
                      <a:pt x="1988" y="48"/>
                    </a:cubicBezTo>
                    <a:cubicBezTo>
                      <a:pt x="1982" y="48"/>
                      <a:pt x="1976" y="49"/>
                      <a:pt x="1970" y="49"/>
                    </a:cubicBezTo>
                    <a:cubicBezTo>
                      <a:pt x="1909" y="52"/>
                      <a:pt x="1852" y="85"/>
                      <a:pt x="1797" y="97"/>
                    </a:cubicBezTo>
                    <a:cubicBezTo>
                      <a:pt x="1755" y="106"/>
                      <a:pt x="1717" y="119"/>
                      <a:pt x="1680" y="136"/>
                    </a:cubicBezTo>
                    <a:cubicBezTo>
                      <a:pt x="1604" y="119"/>
                      <a:pt x="1528" y="104"/>
                      <a:pt x="1450" y="101"/>
                    </a:cubicBezTo>
                    <a:cubicBezTo>
                      <a:pt x="1448" y="101"/>
                      <a:pt x="1446" y="101"/>
                      <a:pt x="1444" y="101"/>
                    </a:cubicBezTo>
                    <a:cubicBezTo>
                      <a:pt x="1355" y="101"/>
                      <a:pt x="1272" y="133"/>
                      <a:pt x="1187" y="152"/>
                    </a:cubicBezTo>
                    <a:cubicBezTo>
                      <a:pt x="1091" y="173"/>
                      <a:pt x="996" y="202"/>
                      <a:pt x="912" y="250"/>
                    </a:cubicBezTo>
                    <a:cubicBezTo>
                      <a:pt x="828" y="301"/>
                      <a:pt x="762" y="379"/>
                      <a:pt x="696" y="443"/>
                    </a:cubicBezTo>
                    <a:cubicBezTo>
                      <a:pt x="638" y="495"/>
                      <a:pt x="592" y="551"/>
                      <a:pt x="548" y="613"/>
                    </a:cubicBezTo>
                    <a:cubicBezTo>
                      <a:pt x="504" y="644"/>
                      <a:pt x="462" y="682"/>
                      <a:pt x="420" y="718"/>
                    </a:cubicBezTo>
                    <a:cubicBezTo>
                      <a:pt x="375" y="759"/>
                      <a:pt x="360" y="825"/>
                      <a:pt x="321" y="871"/>
                    </a:cubicBezTo>
                    <a:cubicBezTo>
                      <a:pt x="283" y="916"/>
                      <a:pt x="225" y="953"/>
                      <a:pt x="193" y="1007"/>
                    </a:cubicBezTo>
                    <a:cubicBezTo>
                      <a:pt x="160" y="1061"/>
                      <a:pt x="141" y="1118"/>
                      <a:pt x="115" y="1175"/>
                    </a:cubicBezTo>
                    <a:cubicBezTo>
                      <a:pt x="93" y="1233"/>
                      <a:pt x="53" y="1288"/>
                      <a:pt x="39" y="1350"/>
                    </a:cubicBezTo>
                    <a:cubicBezTo>
                      <a:pt x="24" y="1412"/>
                      <a:pt x="31" y="1475"/>
                      <a:pt x="25" y="1537"/>
                    </a:cubicBezTo>
                    <a:cubicBezTo>
                      <a:pt x="18" y="1599"/>
                      <a:pt x="31" y="1661"/>
                      <a:pt x="31" y="1723"/>
                    </a:cubicBezTo>
                    <a:cubicBezTo>
                      <a:pt x="32" y="1784"/>
                      <a:pt x="1" y="1849"/>
                      <a:pt x="10" y="1914"/>
                    </a:cubicBezTo>
                    <a:cubicBezTo>
                      <a:pt x="17" y="1955"/>
                      <a:pt x="39" y="1991"/>
                      <a:pt x="63" y="2027"/>
                    </a:cubicBezTo>
                    <a:cubicBezTo>
                      <a:pt x="79" y="2069"/>
                      <a:pt x="100" y="2113"/>
                      <a:pt x="113" y="2155"/>
                    </a:cubicBezTo>
                    <a:cubicBezTo>
                      <a:pt x="127" y="2193"/>
                      <a:pt x="145" y="2232"/>
                      <a:pt x="163" y="2268"/>
                    </a:cubicBezTo>
                    <a:cubicBezTo>
                      <a:pt x="168" y="2301"/>
                      <a:pt x="173" y="2335"/>
                      <a:pt x="179" y="2368"/>
                    </a:cubicBezTo>
                    <a:cubicBezTo>
                      <a:pt x="215" y="2544"/>
                      <a:pt x="305" y="2708"/>
                      <a:pt x="397" y="2859"/>
                    </a:cubicBezTo>
                    <a:cubicBezTo>
                      <a:pt x="489" y="3012"/>
                      <a:pt x="595" y="3161"/>
                      <a:pt x="734" y="3278"/>
                    </a:cubicBezTo>
                    <a:cubicBezTo>
                      <a:pt x="872" y="3395"/>
                      <a:pt x="1026" y="3499"/>
                      <a:pt x="1198" y="3567"/>
                    </a:cubicBezTo>
                    <a:cubicBezTo>
                      <a:pt x="1364" y="3631"/>
                      <a:pt x="1544" y="3648"/>
                      <a:pt x="1723" y="3648"/>
                    </a:cubicBezTo>
                    <a:cubicBezTo>
                      <a:pt x="1731" y="3648"/>
                      <a:pt x="1738" y="3648"/>
                      <a:pt x="1746" y="3648"/>
                    </a:cubicBezTo>
                    <a:cubicBezTo>
                      <a:pt x="1916" y="3645"/>
                      <a:pt x="2101" y="3608"/>
                      <a:pt x="2259" y="3510"/>
                    </a:cubicBezTo>
                    <a:cubicBezTo>
                      <a:pt x="2266" y="3521"/>
                      <a:pt x="2271" y="3527"/>
                      <a:pt x="2278" y="3531"/>
                    </a:cubicBezTo>
                    <a:cubicBezTo>
                      <a:pt x="2227" y="3558"/>
                      <a:pt x="2176" y="3586"/>
                      <a:pt x="2123" y="3611"/>
                    </a:cubicBezTo>
                    <a:cubicBezTo>
                      <a:pt x="2068" y="3634"/>
                      <a:pt x="2012" y="3662"/>
                      <a:pt x="1958" y="3662"/>
                    </a:cubicBezTo>
                    <a:cubicBezTo>
                      <a:pt x="1943" y="3662"/>
                      <a:pt x="1928" y="3660"/>
                      <a:pt x="1914" y="3655"/>
                    </a:cubicBezTo>
                    <a:cubicBezTo>
                      <a:pt x="1913" y="3655"/>
                      <a:pt x="1913" y="3655"/>
                      <a:pt x="1913" y="3655"/>
                    </a:cubicBezTo>
                    <a:cubicBezTo>
                      <a:pt x="1909" y="3655"/>
                      <a:pt x="1909" y="3677"/>
                      <a:pt x="1914" y="3678"/>
                    </a:cubicBezTo>
                    <a:cubicBezTo>
                      <a:pt x="1936" y="3692"/>
                      <a:pt x="1958" y="3697"/>
                      <a:pt x="1979" y="3697"/>
                    </a:cubicBezTo>
                    <a:cubicBezTo>
                      <a:pt x="2004" y="3697"/>
                      <a:pt x="2028" y="3690"/>
                      <a:pt x="2052" y="3682"/>
                    </a:cubicBezTo>
                    <a:cubicBezTo>
                      <a:pt x="2123" y="3656"/>
                      <a:pt x="2183" y="3602"/>
                      <a:pt x="2251" y="3579"/>
                    </a:cubicBezTo>
                    <a:cubicBezTo>
                      <a:pt x="2310" y="3557"/>
                      <a:pt x="2369" y="3527"/>
                      <a:pt x="2424" y="3492"/>
                    </a:cubicBezTo>
                    <a:cubicBezTo>
                      <a:pt x="2483" y="3458"/>
                      <a:pt x="2536" y="3428"/>
                      <a:pt x="2589" y="3396"/>
                    </a:cubicBezTo>
                    <a:lnTo>
                      <a:pt x="2591" y="3396"/>
                    </a:lnTo>
                    <a:cubicBezTo>
                      <a:pt x="2594" y="3396"/>
                      <a:pt x="2597" y="3397"/>
                      <a:pt x="2600" y="3397"/>
                    </a:cubicBezTo>
                    <a:cubicBezTo>
                      <a:pt x="2601" y="3397"/>
                      <a:pt x="2603" y="3397"/>
                      <a:pt x="2604" y="3396"/>
                    </a:cubicBezTo>
                    <a:cubicBezTo>
                      <a:pt x="2629" y="3389"/>
                      <a:pt x="2648" y="3375"/>
                      <a:pt x="2675" y="3369"/>
                    </a:cubicBezTo>
                    <a:cubicBezTo>
                      <a:pt x="2713" y="3362"/>
                      <a:pt x="2752" y="3355"/>
                      <a:pt x="2785" y="3334"/>
                    </a:cubicBezTo>
                    <a:cubicBezTo>
                      <a:pt x="2808" y="3320"/>
                      <a:pt x="2830" y="3305"/>
                      <a:pt x="2851" y="3290"/>
                    </a:cubicBezTo>
                    <a:cubicBezTo>
                      <a:pt x="2871" y="3291"/>
                      <a:pt x="2897" y="3298"/>
                      <a:pt x="2918" y="3298"/>
                    </a:cubicBezTo>
                    <a:cubicBezTo>
                      <a:pt x="2926" y="3298"/>
                      <a:pt x="2933" y="3297"/>
                      <a:pt x="2939" y="3294"/>
                    </a:cubicBezTo>
                    <a:cubicBezTo>
                      <a:pt x="2962" y="3282"/>
                      <a:pt x="2983" y="3264"/>
                      <a:pt x="3008" y="3249"/>
                    </a:cubicBezTo>
                    <a:cubicBezTo>
                      <a:pt x="3031" y="3232"/>
                      <a:pt x="3024" y="3194"/>
                      <a:pt x="3043" y="3176"/>
                    </a:cubicBezTo>
                    <a:cubicBezTo>
                      <a:pt x="3064" y="3159"/>
                      <a:pt x="3103" y="3154"/>
                      <a:pt x="3123" y="3135"/>
                    </a:cubicBezTo>
                    <a:cubicBezTo>
                      <a:pt x="3142" y="3114"/>
                      <a:pt x="3153" y="3091"/>
                      <a:pt x="3170" y="3070"/>
                    </a:cubicBezTo>
                    <a:cubicBezTo>
                      <a:pt x="3188" y="3049"/>
                      <a:pt x="3218" y="3035"/>
                      <a:pt x="3233" y="3012"/>
                    </a:cubicBezTo>
                    <a:cubicBezTo>
                      <a:pt x="3247" y="2990"/>
                      <a:pt x="3246" y="2957"/>
                      <a:pt x="3258" y="2935"/>
                    </a:cubicBezTo>
                    <a:lnTo>
                      <a:pt x="3264" y="2920"/>
                    </a:lnTo>
                    <a:cubicBezTo>
                      <a:pt x="3308" y="2887"/>
                      <a:pt x="3374" y="2865"/>
                      <a:pt x="3408" y="2818"/>
                    </a:cubicBezTo>
                    <a:cubicBezTo>
                      <a:pt x="3445" y="2767"/>
                      <a:pt x="3477" y="2711"/>
                      <a:pt x="3509" y="2653"/>
                    </a:cubicBezTo>
                    <a:cubicBezTo>
                      <a:pt x="3540" y="2596"/>
                      <a:pt x="3535" y="2526"/>
                      <a:pt x="3558" y="2466"/>
                    </a:cubicBezTo>
                    <a:cubicBezTo>
                      <a:pt x="3583" y="2408"/>
                      <a:pt x="3623" y="2350"/>
                      <a:pt x="3642" y="2287"/>
                    </a:cubicBezTo>
                    <a:cubicBezTo>
                      <a:pt x="3656" y="2223"/>
                      <a:pt x="3663" y="2157"/>
                      <a:pt x="3668" y="2093"/>
                    </a:cubicBezTo>
                    <a:cubicBezTo>
                      <a:pt x="3676" y="2027"/>
                      <a:pt x="3697" y="1962"/>
                      <a:pt x="3697" y="1896"/>
                    </a:cubicBezTo>
                    <a:cubicBezTo>
                      <a:pt x="3693" y="1831"/>
                      <a:pt x="3674" y="1765"/>
                      <a:pt x="3664" y="1702"/>
                    </a:cubicBezTo>
                    <a:cubicBezTo>
                      <a:pt x="3657" y="1637"/>
                      <a:pt x="3631" y="1575"/>
                      <a:pt x="3616" y="1511"/>
                    </a:cubicBezTo>
                    <a:cubicBezTo>
                      <a:pt x="3601" y="1447"/>
                      <a:pt x="3617" y="1373"/>
                      <a:pt x="3595" y="1311"/>
                    </a:cubicBezTo>
                    <a:cubicBezTo>
                      <a:pt x="3568" y="1235"/>
                      <a:pt x="3492" y="1184"/>
                      <a:pt x="3449" y="1118"/>
                    </a:cubicBezTo>
                    <a:cubicBezTo>
                      <a:pt x="3463" y="1112"/>
                      <a:pt x="3478" y="1102"/>
                      <a:pt x="3477" y="1101"/>
                    </a:cubicBezTo>
                    <a:cubicBezTo>
                      <a:pt x="3459" y="1081"/>
                      <a:pt x="3431" y="1070"/>
                      <a:pt x="3430" y="1043"/>
                    </a:cubicBezTo>
                    <a:cubicBezTo>
                      <a:pt x="3429" y="1015"/>
                      <a:pt x="3449" y="974"/>
                      <a:pt x="3452" y="942"/>
                    </a:cubicBezTo>
                    <a:cubicBezTo>
                      <a:pt x="3456" y="909"/>
                      <a:pt x="3480" y="862"/>
                      <a:pt x="3480" y="829"/>
                    </a:cubicBezTo>
                    <a:cubicBezTo>
                      <a:pt x="3480" y="798"/>
                      <a:pt x="3459" y="780"/>
                      <a:pt x="3451" y="754"/>
                    </a:cubicBezTo>
                    <a:cubicBezTo>
                      <a:pt x="3441" y="726"/>
                      <a:pt x="3414" y="712"/>
                      <a:pt x="3400" y="688"/>
                    </a:cubicBezTo>
                    <a:cubicBezTo>
                      <a:pt x="3387" y="661"/>
                      <a:pt x="3389" y="622"/>
                      <a:pt x="3372" y="598"/>
                    </a:cubicBezTo>
                    <a:cubicBezTo>
                      <a:pt x="3354" y="573"/>
                      <a:pt x="3353" y="538"/>
                      <a:pt x="3332" y="516"/>
                    </a:cubicBezTo>
                    <a:cubicBezTo>
                      <a:pt x="3313" y="492"/>
                      <a:pt x="3266" y="499"/>
                      <a:pt x="3246" y="478"/>
                    </a:cubicBezTo>
                    <a:lnTo>
                      <a:pt x="3182" y="422"/>
                    </a:lnTo>
                    <a:cubicBezTo>
                      <a:pt x="3162" y="403"/>
                      <a:pt x="3152" y="371"/>
                      <a:pt x="3129" y="352"/>
                    </a:cubicBezTo>
                    <a:cubicBezTo>
                      <a:pt x="3108" y="331"/>
                      <a:pt x="3093" y="304"/>
                      <a:pt x="3072" y="284"/>
                    </a:cubicBezTo>
                    <a:cubicBezTo>
                      <a:pt x="3050" y="265"/>
                      <a:pt x="3031" y="242"/>
                      <a:pt x="3009" y="224"/>
                    </a:cubicBezTo>
                    <a:cubicBezTo>
                      <a:pt x="2984" y="207"/>
                      <a:pt x="2948" y="209"/>
                      <a:pt x="2928" y="189"/>
                    </a:cubicBezTo>
                    <a:cubicBezTo>
                      <a:pt x="2906" y="172"/>
                      <a:pt x="2892" y="140"/>
                      <a:pt x="2870" y="119"/>
                    </a:cubicBezTo>
                    <a:cubicBezTo>
                      <a:pt x="2847" y="100"/>
                      <a:pt x="2829" y="75"/>
                      <a:pt x="2804" y="56"/>
                    </a:cubicBezTo>
                    <a:cubicBezTo>
                      <a:pt x="2781" y="37"/>
                      <a:pt x="2742" y="45"/>
                      <a:pt x="2716" y="31"/>
                    </a:cubicBezTo>
                    <a:cubicBezTo>
                      <a:pt x="2687" y="17"/>
                      <a:pt x="2658" y="2"/>
                      <a:pt x="2624" y="1"/>
                    </a:cubicBezTo>
                    <a:cubicBezTo>
                      <a:pt x="2623" y="1"/>
                      <a:pt x="2622" y="1"/>
                      <a:pt x="2621"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29"/>
              <p:cNvSpPr/>
              <p:nvPr/>
            </p:nvSpPr>
            <p:spPr>
              <a:xfrm>
                <a:off x="1468400" y="4323450"/>
                <a:ext cx="93075" cy="91825"/>
              </a:xfrm>
              <a:custGeom>
                <a:rect b="b" l="l" r="r" t="t"/>
                <a:pathLst>
                  <a:path extrusionOk="0" h="3673" w="3723">
                    <a:moveTo>
                      <a:pt x="2127" y="639"/>
                    </a:moveTo>
                    <a:lnTo>
                      <a:pt x="2127" y="639"/>
                    </a:lnTo>
                    <a:cubicBezTo>
                      <a:pt x="2182" y="658"/>
                      <a:pt x="2235" y="679"/>
                      <a:pt x="2288" y="702"/>
                    </a:cubicBezTo>
                    <a:cubicBezTo>
                      <a:pt x="2278" y="705"/>
                      <a:pt x="2270" y="706"/>
                      <a:pt x="2259" y="708"/>
                    </a:cubicBezTo>
                    <a:cubicBezTo>
                      <a:pt x="2215" y="684"/>
                      <a:pt x="2171" y="661"/>
                      <a:pt x="2127" y="639"/>
                    </a:cubicBezTo>
                    <a:close/>
                    <a:moveTo>
                      <a:pt x="1594" y="771"/>
                    </a:moveTo>
                    <a:cubicBezTo>
                      <a:pt x="1701" y="773"/>
                      <a:pt x="1816" y="796"/>
                      <a:pt x="1928" y="828"/>
                    </a:cubicBezTo>
                    <a:cubicBezTo>
                      <a:pt x="1915" y="837"/>
                      <a:pt x="1899" y="845"/>
                      <a:pt x="1884" y="854"/>
                    </a:cubicBezTo>
                    <a:cubicBezTo>
                      <a:pt x="1748" y="817"/>
                      <a:pt x="1606" y="792"/>
                      <a:pt x="1462" y="790"/>
                    </a:cubicBezTo>
                    <a:cubicBezTo>
                      <a:pt x="1503" y="779"/>
                      <a:pt x="1547" y="771"/>
                      <a:pt x="1594" y="771"/>
                    </a:cubicBezTo>
                    <a:close/>
                    <a:moveTo>
                      <a:pt x="1992" y="847"/>
                    </a:moveTo>
                    <a:cubicBezTo>
                      <a:pt x="2011" y="854"/>
                      <a:pt x="2030" y="856"/>
                      <a:pt x="2049" y="865"/>
                    </a:cubicBezTo>
                    <a:cubicBezTo>
                      <a:pt x="2067" y="873"/>
                      <a:pt x="2087" y="884"/>
                      <a:pt x="2105" y="892"/>
                    </a:cubicBezTo>
                    <a:cubicBezTo>
                      <a:pt x="2080" y="894"/>
                      <a:pt x="2056" y="895"/>
                      <a:pt x="2030" y="901"/>
                    </a:cubicBezTo>
                    <a:cubicBezTo>
                      <a:pt x="2004" y="891"/>
                      <a:pt x="1978" y="881"/>
                      <a:pt x="1950" y="873"/>
                    </a:cubicBezTo>
                    <a:lnTo>
                      <a:pt x="1992" y="847"/>
                    </a:lnTo>
                    <a:close/>
                    <a:moveTo>
                      <a:pt x="2169" y="938"/>
                    </a:moveTo>
                    <a:cubicBezTo>
                      <a:pt x="2176" y="938"/>
                      <a:pt x="2183" y="938"/>
                      <a:pt x="2190" y="939"/>
                    </a:cubicBezTo>
                    <a:cubicBezTo>
                      <a:pt x="2246" y="973"/>
                      <a:pt x="2300" y="1011"/>
                      <a:pt x="2354" y="1051"/>
                    </a:cubicBezTo>
                    <a:cubicBezTo>
                      <a:pt x="2299" y="1016"/>
                      <a:pt x="2245" y="984"/>
                      <a:pt x="2188" y="961"/>
                    </a:cubicBezTo>
                    <a:cubicBezTo>
                      <a:pt x="2169" y="953"/>
                      <a:pt x="2149" y="946"/>
                      <a:pt x="2128" y="939"/>
                    </a:cubicBezTo>
                    <a:cubicBezTo>
                      <a:pt x="2142" y="939"/>
                      <a:pt x="2155" y="938"/>
                      <a:pt x="2169" y="938"/>
                    </a:cubicBezTo>
                    <a:close/>
                    <a:moveTo>
                      <a:pt x="2354" y="728"/>
                    </a:moveTo>
                    <a:cubicBezTo>
                      <a:pt x="2480" y="792"/>
                      <a:pt x="2604" y="865"/>
                      <a:pt x="2721" y="942"/>
                    </a:cubicBezTo>
                    <a:cubicBezTo>
                      <a:pt x="2739" y="954"/>
                      <a:pt x="2755" y="968"/>
                      <a:pt x="2773" y="980"/>
                    </a:cubicBezTo>
                    <a:cubicBezTo>
                      <a:pt x="2779" y="987"/>
                      <a:pt x="2782" y="995"/>
                      <a:pt x="2787" y="1002"/>
                    </a:cubicBezTo>
                    <a:cubicBezTo>
                      <a:pt x="2790" y="1024"/>
                      <a:pt x="2790" y="1046"/>
                      <a:pt x="2787" y="1067"/>
                    </a:cubicBezTo>
                    <a:cubicBezTo>
                      <a:pt x="2665" y="945"/>
                      <a:pt x="2515" y="852"/>
                      <a:pt x="2369" y="768"/>
                    </a:cubicBezTo>
                    <a:cubicBezTo>
                      <a:pt x="2348" y="756"/>
                      <a:pt x="2326" y="744"/>
                      <a:pt x="2305" y="734"/>
                    </a:cubicBezTo>
                    <a:cubicBezTo>
                      <a:pt x="2321" y="733"/>
                      <a:pt x="2336" y="730"/>
                      <a:pt x="2354" y="728"/>
                    </a:cubicBezTo>
                    <a:close/>
                    <a:moveTo>
                      <a:pt x="1454" y="1090"/>
                    </a:moveTo>
                    <a:cubicBezTo>
                      <a:pt x="1440" y="1092"/>
                      <a:pt x="1426" y="1095"/>
                      <a:pt x="1412" y="1097"/>
                    </a:cubicBezTo>
                    <a:cubicBezTo>
                      <a:pt x="1399" y="1099"/>
                      <a:pt x="1383" y="1104"/>
                      <a:pt x="1370" y="1106"/>
                    </a:cubicBezTo>
                    <a:cubicBezTo>
                      <a:pt x="1367" y="1104"/>
                      <a:pt x="1367" y="1100"/>
                      <a:pt x="1365" y="1095"/>
                    </a:cubicBezTo>
                    <a:cubicBezTo>
                      <a:pt x="1394" y="1092"/>
                      <a:pt x="1425" y="1092"/>
                      <a:pt x="1454" y="1090"/>
                    </a:cubicBezTo>
                    <a:close/>
                    <a:moveTo>
                      <a:pt x="2816" y="1048"/>
                    </a:moveTo>
                    <a:cubicBezTo>
                      <a:pt x="2830" y="1071"/>
                      <a:pt x="2845" y="1092"/>
                      <a:pt x="2857" y="1114"/>
                    </a:cubicBezTo>
                    <a:cubicBezTo>
                      <a:pt x="2857" y="1114"/>
                      <a:pt x="2857" y="1114"/>
                      <a:pt x="2857" y="1114"/>
                    </a:cubicBezTo>
                    <a:lnTo>
                      <a:pt x="2857" y="1114"/>
                    </a:lnTo>
                    <a:cubicBezTo>
                      <a:pt x="2843" y="1102"/>
                      <a:pt x="2828" y="1093"/>
                      <a:pt x="2810" y="1081"/>
                    </a:cubicBezTo>
                    <a:cubicBezTo>
                      <a:pt x="2815" y="1071"/>
                      <a:pt x="2815" y="1060"/>
                      <a:pt x="2816" y="1048"/>
                    </a:cubicBezTo>
                    <a:close/>
                    <a:moveTo>
                      <a:pt x="1324" y="1100"/>
                    </a:moveTo>
                    <a:cubicBezTo>
                      <a:pt x="1326" y="1106"/>
                      <a:pt x="1326" y="1111"/>
                      <a:pt x="1328" y="1114"/>
                    </a:cubicBezTo>
                    <a:cubicBezTo>
                      <a:pt x="1218" y="1136"/>
                      <a:pt x="1110" y="1170"/>
                      <a:pt x="1005" y="1218"/>
                    </a:cubicBezTo>
                    <a:cubicBezTo>
                      <a:pt x="1012" y="1205"/>
                      <a:pt x="1019" y="1190"/>
                      <a:pt x="1026" y="1176"/>
                    </a:cubicBezTo>
                    <a:cubicBezTo>
                      <a:pt x="1079" y="1154"/>
                      <a:pt x="1136" y="1136"/>
                      <a:pt x="1192" y="1122"/>
                    </a:cubicBezTo>
                    <a:cubicBezTo>
                      <a:pt x="1235" y="1112"/>
                      <a:pt x="1280" y="1107"/>
                      <a:pt x="1324" y="1100"/>
                    </a:cubicBezTo>
                    <a:close/>
                    <a:moveTo>
                      <a:pt x="1677" y="1283"/>
                    </a:moveTo>
                    <a:cubicBezTo>
                      <a:pt x="1703" y="1284"/>
                      <a:pt x="1729" y="1287"/>
                      <a:pt x="1755" y="1289"/>
                    </a:cubicBezTo>
                    <a:cubicBezTo>
                      <a:pt x="1722" y="1298"/>
                      <a:pt x="1692" y="1311"/>
                      <a:pt x="1660" y="1323"/>
                    </a:cubicBezTo>
                    <a:cubicBezTo>
                      <a:pt x="1663" y="1311"/>
                      <a:pt x="1665" y="1295"/>
                      <a:pt x="1668" y="1283"/>
                    </a:cubicBezTo>
                    <a:close/>
                    <a:moveTo>
                      <a:pt x="969" y="1360"/>
                    </a:moveTo>
                    <a:cubicBezTo>
                      <a:pt x="960" y="1364"/>
                      <a:pt x="950" y="1373"/>
                      <a:pt x="942" y="1377"/>
                    </a:cubicBezTo>
                    <a:cubicBezTo>
                      <a:pt x="943" y="1374"/>
                      <a:pt x="943" y="1370"/>
                      <a:pt x="944" y="1367"/>
                    </a:cubicBezTo>
                    <a:cubicBezTo>
                      <a:pt x="953" y="1366"/>
                      <a:pt x="962" y="1363"/>
                      <a:pt x="969" y="1360"/>
                    </a:cubicBezTo>
                    <a:close/>
                    <a:moveTo>
                      <a:pt x="1838" y="1301"/>
                    </a:moveTo>
                    <a:cubicBezTo>
                      <a:pt x="1871" y="1307"/>
                      <a:pt x="1901" y="1312"/>
                      <a:pt x="1932" y="1326"/>
                    </a:cubicBezTo>
                    <a:cubicBezTo>
                      <a:pt x="2005" y="1356"/>
                      <a:pt x="2060" y="1418"/>
                      <a:pt x="2114" y="1470"/>
                    </a:cubicBezTo>
                    <a:cubicBezTo>
                      <a:pt x="2060" y="1440"/>
                      <a:pt x="2004" y="1418"/>
                      <a:pt x="1948" y="1399"/>
                    </a:cubicBezTo>
                    <a:cubicBezTo>
                      <a:pt x="1871" y="1375"/>
                      <a:pt x="1789" y="1356"/>
                      <a:pt x="1707" y="1349"/>
                    </a:cubicBezTo>
                    <a:cubicBezTo>
                      <a:pt x="1749" y="1330"/>
                      <a:pt x="1791" y="1313"/>
                      <a:pt x="1838" y="1301"/>
                    </a:cubicBezTo>
                    <a:close/>
                    <a:moveTo>
                      <a:pt x="3137" y="588"/>
                    </a:moveTo>
                    <a:lnTo>
                      <a:pt x="3137" y="588"/>
                    </a:lnTo>
                    <a:cubicBezTo>
                      <a:pt x="3148" y="598"/>
                      <a:pt x="3164" y="610"/>
                      <a:pt x="3175" y="624"/>
                    </a:cubicBezTo>
                    <a:cubicBezTo>
                      <a:pt x="3230" y="682"/>
                      <a:pt x="3283" y="742"/>
                      <a:pt x="3329" y="808"/>
                    </a:cubicBezTo>
                    <a:cubicBezTo>
                      <a:pt x="3375" y="873"/>
                      <a:pt x="3413" y="947"/>
                      <a:pt x="3441" y="1024"/>
                    </a:cubicBezTo>
                    <a:cubicBezTo>
                      <a:pt x="3468" y="1106"/>
                      <a:pt x="3441" y="1196"/>
                      <a:pt x="3448" y="1276"/>
                    </a:cubicBezTo>
                    <a:cubicBezTo>
                      <a:pt x="3455" y="1356"/>
                      <a:pt x="3461" y="1436"/>
                      <a:pt x="3448" y="1517"/>
                    </a:cubicBezTo>
                    <a:cubicBezTo>
                      <a:pt x="3446" y="1528"/>
                      <a:pt x="3442" y="1539"/>
                      <a:pt x="3441" y="1551"/>
                    </a:cubicBezTo>
                    <a:cubicBezTo>
                      <a:pt x="3415" y="1479"/>
                      <a:pt x="3382" y="1410"/>
                      <a:pt x="3344" y="1345"/>
                    </a:cubicBezTo>
                    <a:cubicBezTo>
                      <a:pt x="3353" y="1313"/>
                      <a:pt x="3360" y="1280"/>
                      <a:pt x="3357" y="1250"/>
                    </a:cubicBezTo>
                    <a:cubicBezTo>
                      <a:pt x="3347" y="1188"/>
                      <a:pt x="3327" y="1129"/>
                      <a:pt x="3316" y="1070"/>
                    </a:cubicBezTo>
                    <a:cubicBezTo>
                      <a:pt x="3303" y="1008"/>
                      <a:pt x="3283" y="949"/>
                      <a:pt x="3262" y="887"/>
                    </a:cubicBezTo>
                    <a:cubicBezTo>
                      <a:pt x="3243" y="825"/>
                      <a:pt x="3192" y="781"/>
                      <a:pt x="3164" y="723"/>
                    </a:cubicBezTo>
                    <a:cubicBezTo>
                      <a:pt x="3146" y="686"/>
                      <a:pt x="3146" y="632"/>
                      <a:pt x="3137" y="588"/>
                    </a:cubicBezTo>
                    <a:close/>
                    <a:moveTo>
                      <a:pt x="2473" y="1136"/>
                    </a:moveTo>
                    <a:cubicBezTo>
                      <a:pt x="2621" y="1242"/>
                      <a:pt x="2786" y="1345"/>
                      <a:pt x="2875" y="1507"/>
                    </a:cubicBezTo>
                    <a:cubicBezTo>
                      <a:pt x="2890" y="1535"/>
                      <a:pt x="2903" y="1567"/>
                      <a:pt x="2914" y="1596"/>
                    </a:cubicBezTo>
                    <a:cubicBezTo>
                      <a:pt x="2903" y="1573"/>
                      <a:pt x="2890" y="1549"/>
                      <a:pt x="2877" y="1528"/>
                    </a:cubicBezTo>
                    <a:cubicBezTo>
                      <a:pt x="2810" y="1423"/>
                      <a:pt x="2717" y="1345"/>
                      <a:pt x="2616" y="1283"/>
                    </a:cubicBezTo>
                    <a:cubicBezTo>
                      <a:pt x="2574" y="1229"/>
                      <a:pt x="2526" y="1181"/>
                      <a:pt x="2473" y="1136"/>
                    </a:cubicBezTo>
                    <a:close/>
                    <a:moveTo>
                      <a:pt x="1599" y="1657"/>
                    </a:moveTo>
                    <a:lnTo>
                      <a:pt x="1599" y="1670"/>
                    </a:lnTo>
                    <a:cubicBezTo>
                      <a:pt x="1525" y="1692"/>
                      <a:pt x="1456" y="1728"/>
                      <a:pt x="1401" y="1776"/>
                    </a:cubicBezTo>
                    <a:cubicBezTo>
                      <a:pt x="1379" y="1794"/>
                      <a:pt x="1359" y="1816"/>
                      <a:pt x="1341" y="1840"/>
                    </a:cubicBezTo>
                    <a:cubicBezTo>
                      <a:pt x="1335" y="1842"/>
                      <a:pt x="1328" y="1843"/>
                      <a:pt x="1323" y="1845"/>
                    </a:cubicBezTo>
                    <a:cubicBezTo>
                      <a:pt x="1324" y="1842"/>
                      <a:pt x="1324" y="1836"/>
                      <a:pt x="1326" y="1834"/>
                    </a:cubicBezTo>
                    <a:cubicBezTo>
                      <a:pt x="1328" y="1829"/>
                      <a:pt x="1330" y="1827"/>
                      <a:pt x="1332" y="1823"/>
                    </a:cubicBezTo>
                    <a:cubicBezTo>
                      <a:pt x="1385" y="1740"/>
                      <a:pt x="1469" y="1703"/>
                      <a:pt x="1555" y="1675"/>
                    </a:cubicBezTo>
                    <a:cubicBezTo>
                      <a:pt x="1569" y="1667"/>
                      <a:pt x="1584" y="1663"/>
                      <a:pt x="1599" y="1657"/>
                    </a:cubicBezTo>
                    <a:close/>
                    <a:moveTo>
                      <a:pt x="655" y="1667"/>
                    </a:moveTo>
                    <a:cubicBezTo>
                      <a:pt x="655" y="1689"/>
                      <a:pt x="654" y="1708"/>
                      <a:pt x="654" y="1728"/>
                    </a:cubicBezTo>
                    <a:cubicBezTo>
                      <a:pt x="654" y="1768"/>
                      <a:pt x="657" y="1807"/>
                      <a:pt x="662" y="1846"/>
                    </a:cubicBezTo>
                    <a:cubicBezTo>
                      <a:pt x="655" y="1864"/>
                      <a:pt x="650" y="1879"/>
                      <a:pt x="644" y="1893"/>
                    </a:cubicBezTo>
                    <a:cubicBezTo>
                      <a:pt x="642" y="1816"/>
                      <a:pt x="644" y="1740"/>
                      <a:pt x="655" y="1667"/>
                    </a:cubicBezTo>
                    <a:close/>
                    <a:moveTo>
                      <a:pt x="3573" y="1707"/>
                    </a:moveTo>
                    <a:cubicBezTo>
                      <a:pt x="3573" y="1710"/>
                      <a:pt x="3574" y="1711"/>
                      <a:pt x="3574" y="1711"/>
                    </a:cubicBezTo>
                    <a:cubicBezTo>
                      <a:pt x="3580" y="1758"/>
                      <a:pt x="3592" y="1803"/>
                      <a:pt x="3594" y="1851"/>
                    </a:cubicBezTo>
                    <a:cubicBezTo>
                      <a:pt x="3599" y="1900"/>
                      <a:pt x="3594" y="1948"/>
                      <a:pt x="3587" y="1995"/>
                    </a:cubicBezTo>
                    <a:cubicBezTo>
                      <a:pt x="3584" y="2010"/>
                      <a:pt x="3574" y="2024"/>
                      <a:pt x="3565" y="2036"/>
                    </a:cubicBezTo>
                    <a:cubicBezTo>
                      <a:pt x="3555" y="2006"/>
                      <a:pt x="3547" y="1974"/>
                      <a:pt x="3540" y="1945"/>
                    </a:cubicBezTo>
                    <a:cubicBezTo>
                      <a:pt x="3534" y="1918"/>
                      <a:pt x="3525" y="1890"/>
                      <a:pt x="3514" y="1864"/>
                    </a:cubicBezTo>
                    <a:cubicBezTo>
                      <a:pt x="3537" y="1814"/>
                      <a:pt x="3558" y="1762"/>
                      <a:pt x="3573" y="1707"/>
                    </a:cubicBezTo>
                    <a:close/>
                    <a:moveTo>
                      <a:pt x="2483" y="1501"/>
                    </a:moveTo>
                    <a:cubicBezTo>
                      <a:pt x="2575" y="1644"/>
                      <a:pt x="2603" y="1817"/>
                      <a:pt x="2579" y="1955"/>
                    </a:cubicBezTo>
                    <a:cubicBezTo>
                      <a:pt x="2575" y="1985"/>
                      <a:pt x="2568" y="2015"/>
                      <a:pt x="2559" y="2046"/>
                    </a:cubicBezTo>
                    <a:cubicBezTo>
                      <a:pt x="2560" y="2006"/>
                      <a:pt x="2561" y="1962"/>
                      <a:pt x="2561" y="1920"/>
                    </a:cubicBezTo>
                    <a:cubicBezTo>
                      <a:pt x="2561" y="1828"/>
                      <a:pt x="2568" y="1728"/>
                      <a:pt x="2541" y="1630"/>
                    </a:cubicBezTo>
                    <a:cubicBezTo>
                      <a:pt x="2527" y="1586"/>
                      <a:pt x="2506" y="1542"/>
                      <a:pt x="2483" y="1501"/>
                    </a:cubicBezTo>
                    <a:close/>
                    <a:moveTo>
                      <a:pt x="1777" y="1612"/>
                    </a:moveTo>
                    <a:cubicBezTo>
                      <a:pt x="1799" y="1612"/>
                      <a:pt x="1821" y="1615"/>
                      <a:pt x="1843" y="1620"/>
                    </a:cubicBezTo>
                    <a:cubicBezTo>
                      <a:pt x="1942" y="1642"/>
                      <a:pt x="2038" y="1689"/>
                      <a:pt x="2111" y="1755"/>
                    </a:cubicBezTo>
                    <a:cubicBezTo>
                      <a:pt x="2122" y="1766"/>
                      <a:pt x="2132" y="1780"/>
                      <a:pt x="2142" y="1790"/>
                    </a:cubicBezTo>
                    <a:cubicBezTo>
                      <a:pt x="2122" y="1786"/>
                      <a:pt x="2102" y="1784"/>
                      <a:pt x="2082" y="1784"/>
                    </a:cubicBezTo>
                    <a:cubicBezTo>
                      <a:pt x="2018" y="1784"/>
                      <a:pt x="1953" y="1803"/>
                      <a:pt x="1898" y="1850"/>
                    </a:cubicBezTo>
                    <a:cubicBezTo>
                      <a:pt x="1860" y="1833"/>
                      <a:pt x="1819" y="1823"/>
                      <a:pt x="1778" y="1823"/>
                    </a:cubicBezTo>
                    <a:cubicBezTo>
                      <a:pt x="1771" y="1823"/>
                      <a:pt x="1764" y="1823"/>
                      <a:pt x="1756" y="1824"/>
                    </a:cubicBezTo>
                    <a:cubicBezTo>
                      <a:pt x="1696" y="1831"/>
                      <a:pt x="1653" y="1868"/>
                      <a:pt x="1617" y="1898"/>
                    </a:cubicBezTo>
                    <a:cubicBezTo>
                      <a:pt x="1612" y="1897"/>
                      <a:pt x="1606" y="1897"/>
                      <a:pt x="1600" y="1897"/>
                    </a:cubicBezTo>
                    <a:cubicBezTo>
                      <a:pt x="1576" y="1897"/>
                      <a:pt x="1551" y="1903"/>
                      <a:pt x="1528" y="1905"/>
                    </a:cubicBezTo>
                    <a:cubicBezTo>
                      <a:pt x="1478" y="1919"/>
                      <a:pt x="1444" y="1953"/>
                      <a:pt x="1407" y="1979"/>
                    </a:cubicBezTo>
                    <a:cubicBezTo>
                      <a:pt x="1378" y="2000"/>
                      <a:pt x="1338" y="2022"/>
                      <a:pt x="1313" y="2055"/>
                    </a:cubicBezTo>
                    <a:cubicBezTo>
                      <a:pt x="1313" y="2052"/>
                      <a:pt x="1313" y="2051"/>
                      <a:pt x="1310" y="2050"/>
                    </a:cubicBezTo>
                    <a:cubicBezTo>
                      <a:pt x="1327" y="1975"/>
                      <a:pt x="1357" y="1911"/>
                      <a:pt x="1400" y="1861"/>
                    </a:cubicBezTo>
                    <a:cubicBezTo>
                      <a:pt x="1444" y="1851"/>
                      <a:pt x="1490" y="1843"/>
                      <a:pt x="1535" y="1843"/>
                    </a:cubicBezTo>
                    <a:cubicBezTo>
                      <a:pt x="1570" y="1843"/>
                      <a:pt x="1604" y="1848"/>
                      <a:pt x="1635" y="1861"/>
                    </a:cubicBezTo>
                    <a:cubicBezTo>
                      <a:pt x="1635" y="1861"/>
                      <a:pt x="1635" y="1861"/>
                      <a:pt x="1636" y="1861"/>
                    </a:cubicBezTo>
                    <a:cubicBezTo>
                      <a:pt x="1640" y="1861"/>
                      <a:pt x="1645" y="1839"/>
                      <a:pt x="1641" y="1836"/>
                    </a:cubicBezTo>
                    <a:cubicBezTo>
                      <a:pt x="1602" y="1811"/>
                      <a:pt x="1561" y="1804"/>
                      <a:pt x="1520" y="1804"/>
                    </a:cubicBezTo>
                    <a:cubicBezTo>
                      <a:pt x="1500" y="1804"/>
                      <a:pt x="1480" y="1805"/>
                      <a:pt x="1460" y="1807"/>
                    </a:cubicBezTo>
                    <a:cubicBezTo>
                      <a:pt x="1500" y="1776"/>
                      <a:pt x="1543" y="1752"/>
                      <a:pt x="1595" y="1735"/>
                    </a:cubicBezTo>
                    <a:lnTo>
                      <a:pt x="1595" y="1735"/>
                    </a:lnTo>
                    <a:cubicBezTo>
                      <a:pt x="1593" y="1757"/>
                      <a:pt x="1593" y="1781"/>
                      <a:pt x="1588" y="1802"/>
                    </a:cubicBezTo>
                    <a:cubicBezTo>
                      <a:pt x="1587" y="1806"/>
                      <a:pt x="1595" y="1809"/>
                      <a:pt x="1602" y="1809"/>
                    </a:cubicBezTo>
                    <a:cubicBezTo>
                      <a:pt x="1607" y="1809"/>
                      <a:pt x="1611" y="1807"/>
                      <a:pt x="1612" y="1805"/>
                    </a:cubicBezTo>
                    <a:cubicBezTo>
                      <a:pt x="1620" y="1777"/>
                      <a:pt x="1626" y="1748"/>
                      <a:pt x="1631" y="1721"/>
                    </a:cubicBezTo>
                    <a:cubicBezTo>
                      <a:pt x="1676" y="1709"/>
                      <a:pt x="1722" y="1703"/>
                      <a:pt x="1768" y="1703"/>
                    </a:cubicBezTo>
                    <a:cubicBezTo>
                      <a:pt x="1833" y="1703"/>
                      <a:pt x="1897" y="1716"/>
                      <a:pt x="1954" y="1741"/>
                    </a:cubicBezTo>
                    <a:cubicBezTo>
                      <a:pt x="1957" y="1742"/>
                      <a:pt x="1959" y="1743"/>
                      <a:pt x="1961" y="1743"/>
                    </a:cubicBezTo>
                    <a:cubicBezTo>
                      <a:pt x="1980" y="1743"/>
                      <a:pt x="2000" y="1708"/>
                      <a:pt x="1978" y="1696"/>
                    </a:cubicBezTo>
                    <a:cubicBezTo>
                      <a:pt x="1913" y="1658"/>
                      <a:pt x="1838" y="1641"/>
                      <a:pt x="1761" y="1641"/>
                    </a:cubicBezTo>
                    <a:cubicBezTo>
                      <a:pt x="1720" y="1641"/>
                      <a:pt x="1678" y="1646"/>
                      <a:pt x="1638" y="1655"/>
                    </a:cubicBezTo>
                    <a:lnTo>
                      <a:pt x="1638" y="1638"/>
                    </a:lnTo>
                    <a:cubicBezTo>
                      <a:pt x="1682" y="1624"/>
                      <a:pt x="1728" y="1612"/>
                      <a:pt x="1777" y="1612"/>
                    </a:cubicBezTo>
                    <a:close/>
                    <a:moveTo>
                      <a:pt x="1627" y="1284"/>
                    </a:moveTo>
                    <a:lnTo>
                      <a:pt x="1627" y="1284"/>
                    </a:lnTo>
                    <a:cubicBezTo>
                      <a:pt x="1624" y="1298"/>
                      <a:pt x="1619" y="1312"/>
                      <a:pt x="1617" y="1327"/>
                    </a:cubicBezTo>
                    <a:cubicBezTo>
                      <a:pt x="1616" y="1333"/>
                      <a:pt x="1616" y="1338"/>
                      <a:pt x="1616" y="1341"/>
                    </a:cubicBezTo>
                    <a:cubicBezTo>
                      <a:pt x="1610" y="1345"/>
                      <a:pt x="1606" y="1348"/>
                      <a:pt x="1602" y="1349"/>
                    </a:cubicBezTo>
                    <a:cubicBezTo>
                      <a:pt x="1586" y="1352"/>
                      <a:pt x="1571" y="1352"/>
                      <a:pt x="1555" y="1353"/>
                    </a:cubicBezTo>
                    <a:cubicBezTo>
                      <a:pt x="1418" y="1379"/>
                      <a:pt x="1293" y="1458"/>
                      <a:pt x="1191" y="1562"/>
                    </a:cubicBezTo>
                    <a:cubicBezTo>
                      <a:pt x="1090" y="1666"/>
                      <a:pt x="1038" y="1803"/>
                      <a:pt x="1027" y="1948"/>
                    </a:cubicBezTo>
                    <a:cubicBezTo>
                      <a:pt x="1026" y="1962"/>
                      <a:pt x="1026" y="1978"/>
                      <a:pt x="1026" y="1992"/>
                    </a:cubicBezTo>
                    <a:cubicBezTo>
                      <a:pt x="1006" y="2008"/>
                      <a:pt x="984" y="2026"/>
                      <a:pt x="969" y="2047"/>
                    </a:cubicBezTo>
                    <a:cubicBezTo>
                      <a:pt x="957" y="2062"/>
                      <a:pt x="950" y="2079"/>
                      <a:pt x="942" y="2096"/>
                    </a:cubicBezTo>
                    <a:cubicBezTo>
                      <a:pt x="935" y="2074"/>
                      <a:pt x="929" y="2051"/>
                      <a:pt x="924" y="2029"/>
                    </a:cubicBezTo>
                    <a:cubicBezTo>
                      <a:pt x="942" y="1957"/>
                      <a:pt x="966" y="1886"/>
                      <a:pt x="997" y="1820"/>
                    </a:cubicBezTo>
                    <a:cubicBezTo>
                      <a:pt x="1023" y="1758"/>
                      <a:pt x="1053" y="1693"/>
                      <a:pt x="1089" y="1631"/>
                    </a:cubicBezTo>
                    <a:cubicBezTo>
                      <a:pt x="1126" y="1597"/>
                      <a:pt x="1165" y="1565"/>
                      <a:pt x="1200" y="1532"/>
                    </a:cubicBezTo>
                    <a:cubicBezTo>
                      <a:pt x="1293" y="1446"/>
                      <a:pt x="1389" y="1345"/>
                      <a:pt x="1520" y="1293"/>
                    </a:cubicBezTo>
                    <a:cubicBezTo>
                      <a:pt x="1555" y="1287"/>
                      <a:pt x="1591" y="1286"/>
                      <a:pt x="1627" y="1284"/>
                    </a:cubicBezTo>
                    <a:close/>
                    <a:moveTo>
                      <a:pt x="1133" y="609"/>
                    </a:moveTo>
                    <a:lnTo>
                      <a:pt x="1133" y="609"/>
                    </a:lnTo>
                    <a:cubicBezTo>
                      <a:pt x="1005" y="698"/>
                      <a:pt x="924" y="818"/>
                      <a:pt x="860" y="942"/>
                    </a:cubicBezTo>
                    <a:cubicBezTo>
                      <a:pt x="737" y="1018"/>
                      <a:pt x="626" y="1118"/>
                      <a:pt x="547" y="1242"/>
                    </a:cubicBezTo>
                    <a:cubicBezTo>
                      <a:pt x="423" y="1436"/>
                      <a:pt x="395" y="1652"/>
                      <a:pt x="401" y="1861"/>
                    </a:cubicBezTo>
                    <a:cubicBezTo>
                      <a:pt x="381" y="1940"/>
                      <a:pt x="375" y="2022"/>
                      <a:pt x="386" y="2106"/>
                    </a:cubicBezTo>
                    <a:cubicBezTo>
                      <a:pt x="377" y="2065"/>
                      <a:pt x="368" y="2024"/>
                      <a:pt x="361" y="1981"/>
                    </a:cubicBezTo>
                    <a:cubicBezTo>
                      <a:pt x="318" y="1699"/>
                      <a:pt x="304" y="1386"/>
                      <a:pt x="456" y="1114"/>
                    </a:cubicBezTo>
                    <a:cubicBezTo>
                      <a:pt x="593" y="867"/>
                      <a:pt x="841" y="689"/>
                      <a:pt x="1112" y="613"/>
                    </a:cubicBezTo>
                    <a:lnTo>
                      <a:pt x="1133" y="609"/>
                    </a:lnTo>
                    <a:close/>
                    <a:moveTo>
                      <a:pt x="1023" y="2070"/>
                    </a:moveTo>
                    <a:cubicBezTo>
                      <a:pt x="1027" y="2153"/>
                      <a:pt x="1048" y="2235"/>
                      <a:pt x="1089" y="2307"/>
                    </a:cubicBezTo>
                    <a:cubicBezTo>
                      <a:pt x="1082" y="2311"/>
                      <a:pt x="1074" y="2315"/>
                      <a:pt x="1065" y="2318"/>
                    </a:cubicBezTo>
                    <a:cubicBezTo>
                      <a:pt x="1034" y="2284"/>
                      <a:pt x="1006" y="2246"/>
                      <a:pt x="986" y="2205"/>
                    </a:cubicBezTo>
                    <a:lnTo>
                      <a:pt x="986" y="2183"/>
                    </a:lnTo>
                    <a:cubicBezTo>
                      <a:pt x="988" y="2153"/>
                      <a:pt x="1001" y="2112"/>
                      <a:pt x="1023" y="2070"/>
                    </a:cubicBezTo>
                    <a:close/>
                    <a:moveTo>
                      <a:pt x="1608" y="375"/>
                    </a:moveTo>
                    <a:cubicBezTo>
                      <a:pt x="1717" y="375"/>
                      <a:pt x="1825" y="386"/>
                      <a:pt x="1928" y="411"/>
                    </a:cubicBezTo>
                    <a:cubicBezTo>
                      <a:pt x="2059" y="441"/>
                      <a:pt x="2202" y="455"/>
                      <a:pt x="2325" y="523"/>
                    </a:cubicBezTo>
                    <a:cubicBezTo>
                      <a:pt x="2363" y="545"/>
                      <a:pt x="2398" y="572"/>
                      <a:pt x="2432" y="601"/>
                    </a:cubicBezTo>
                    <a:cubicBezTo>
                      <a:pt x="2367" y="589"/>
                      <a:pt x="2300" y="580"/>
                      <a:pt x="2235" y="573"/>
                    </a:cubicBezTo>
                    <a:cubicBezTo>
                      <a:pt x="2026" y="510"/>
                      <a:pt x="1812" y="470"/>
                      <a:pt x="1591" y="470"/>
                    </a:cubicBezTo>
                    <a:cubicBezTo>
                      <a:pt x="1584" y="470"/>
                      <a:pt x="1576" y="470"/>
                      <a:pt x="1569" y="470"/>
                    </a:cubicBezTo>
                    <a:cubicBezTo>
                      <a:pt x="1242" y="475"/>
                      <a:pt x="904" y="585"/>
                      <a:pt x="654" y="807"/>
                    </a:cubicBezTo>
                    <a:cubicBezTo>
                      <a:pt x="388" y="1033"/>
                      <a:pt x="285" y="1382"/>
                      <a:pt x="292" y="1697"/>
                    </a:cubicBezTo>
                    <a:cubicBezTo>
                      <a:pt x="295" y="1911"/>
                      <a:pt x="347" y="2134"/>
                      <a:pt x="394" y="2344"/>
                    </a:cubicBezTo>
                    <a:cubicBezTo>
                      <a:pt x="310" y="2267"/>
                      <a:pt x="240" y="2171"/>
                      <a:pt x="201" y="2063"/>
                    </a:cubicBezTo>
                    <a:cubicBezTo>
                      <a:pt x="139" y="1889"/>
                      <a:pt x="181" y="1707"/>
                      <a:pt x="209" y="1545"/>
                    </a:cubicBezTo>
                    <a:cubicBezTo>
                      <a:pt x="237" y="1379"/>
                      <a:pt x="285" y="1216"/>
                      <a:pt x="372" y="1071"/>
                    </a:cubicBezTo>
                    <a:cubicBezTo>
                      <a:pt x="456" y="928"/>
                      <a:pt x="560" y="796"/>
                      <a:pt x="688" y="691"/>
                    </a:cubicBezTo>
                    <a:cubicBezTo>
                      <a:pt x="800" y="596"/>
                      <a:pt x="914" y="500"/>
                      <a:pt x="1048" y="438"/>
                    </a:cubicBezTo>
                    <a:cubicBezTo>
                      <a:pt x="1063" y="431"/>
                      <a:pt x="1076" y="423"/>
                      <a:pt x="1094" y="416"/>
                    </a:cubicBezTo>
                    <a:cubicBezTo>
                      <a:pt x="1184" y="382"/>
                      <a:pt x="1278" y="379"/>
                      <a:pt x="1370" y="379"/>
                    </a:cubicBezTo>
                    <a:cubicBezTo>
                      <a:pt x="1394" y="379"/>
                      <a:pt x="1417" y="379"/>
                      <a:pt x="1439" y="379"/>
                    </a:cubicBezTo>
                    <a:cubicBezTo>
                      <a:pt x="1467" y="379"/>
                      <a:pt x="1493" y="379"/>
                      <a:pt x="1520" y="378"/>
                    </a:cubicBezTo>
                    <a:cubicBezTo>
                      <a:pt x="1549" y="376"/>
                      <a:pt x="1579" y="375"/>
                      <a:pt x="1608" y="375"/>
                    </a:cubicBezTo>
                    <a:close/>
                    <a:moveTo>
                      <a:pt x="1089" y="2344"/>
                    </a:moveTo>
                    <a:cubicBezTo>
                      <a:pt x="1101" y="2352"/>
                      <a:pt x="1111" y="2363"/>
                      <a:pt x="1122" y="2373"/>
                    </a:cubicBezTo>
                    <a:lnTo>
                      <a:pt x="1132" y="2388"/>
                    </a:lnTo>
                    <a:cubicBezTo>
                      <a:pt x="1118" y="2374"/>
                      <a:pt x="1104" y="2359"/>
                      <a:pt x="1089" y="2344"/>
                    </a:cubicBezTo>
                    <a:close/>
                    <a:moveTo>
                      <a:pt x="402" y="2193"/>
                    </a:moveTo>
                    <a:cubicBezTo>
                      <a:pt x="412" y="2227"/>
                      <a:pt x="426" y="2262"/>
                      <a:pt x="442" y="2292"/>
                    </a:cubicBezTo>
                    <a:cubicBezTo>
                      <a:pt x="446" y="2326"/>
                      <a:pt x="450" y="2361"/>
                      <a:pt x="456" y="2394"/>
                    </a:cubicBezTo>
                    <a:cubicBezTo>
                      <a:pt x="449" y="2390"/>
                      <a:pt x="442" y="2387"/>
                      <a:pt x="435" y="2381"/>
                    </a:cubicBezTo>
                    <a:cubicBezTo>
                      <a:pt x="423" y="2318"/>
                      <a:pt x="415" y="2255"/>
                      <a:pt x="402" y="2193"/>
                    </a:cubicBezTo>
                    <a:close/>
                    <a:moveTo>
                      <a:pt x="2749" y="2241"/>
                    </a:moveTo>
                    <a:lnTo>
                      <a:pt x="2749" y="2241"/>
                    </a:lnTo>
                    <a:cubicBezTo>
                      <a:pt x="2747" y="2277"/>
                      <a:pt x="2744" y="2315"/>
                      <a:pt x="2738" y="2352"/>
                    </a:cubicBezTo>
                    <a:cubicBezTo>
                      <a:pt x="2717" y="2366"/>
                      <a:pt x="2696" y="2379"/>
                      <a:pt x="2673" y="2391"/>
                    </a:cubicBezTo>
                    <a:cubicBezTo>
                      <a:pt x="2655" y="2399"/>
                      <a:pt x="2636" y="2406"/>
                      <a:pt x="2615" y="2414"/>
                    </a:cubicBezTo>
                    <a:cubicBezTo>
                      <a:pt x="2611" y="2416"/>
                      <a:pt x="2607" y="2418"/>
                      <a:pt x="2603" y="2420"/>
                    </a:cubicBezTo>
                    <a:cubicBezTo>
                      <a:pt x="2604" y="2418"/>
                      <a:pt x="2607" y="2416"/>
                      <a:pt x="2608" y="2416"/>
                    </a:cubicBezTo>
                    <a:cubicBezTo>
                      <a:pt x="2662" y="2366"/>
                      <a:pt x="2710" y="2306"/>
                      <a:pt x="2749" y="2241"/>
                    </a:cubicBezTo>
                    <a:close/>
                    <a:moveTo>
                      <a:pt x="2081" y="1854"/>
                    </a:moveTo>
                    <a:cubicBezTo>
                      <a:pt x="2120" y="1854"/>
                      <a:pt x="2157" y="1862"/>
                      <a:pt x="2190" y="1876"/>
                    </a:cubicBezTo>
                    <a:cubicBezTo>
                      <a:pt x="2210" y="1920"/>
                      <a:pt x="2223" y="1967"/>
                      <a:pt x="2226" y="2011"/>
                    </a:cubicBezTo>
                    <a:cubicBezTo>
                      <a:pt x="2239" y="2102"/>
                      <a:pt x="2205" y="2194"/>
                      <a:pt x="2161" y="2275"/>
                    </a:cubicBezTo>
                    <a:cubicBezTo>
                      <a:pt x="2125" y="2343"/>
                      <a:pt x="2070" y="2394"/>
                      <a:pt x="2010" y="2432"/>
                    </a:cubicBezTo>
                    <a:cubicBezTo>
                      <a:pt x="2007" y="2432"/>
                      <a:pt x="2005" y="2433"/>
                      <a:pt x="2003" y="2433"/>
                    </a:cubicBezTo>
                    <a:cubicBezTo>
                      <a:pt x="1990" y="2433"/>
                      <a:pt x="1976" y="2429"/>
                      <a:pt x="1961" y="2429"/>
                    </a:cubicBezTo>
                    <a:cubicBezTo>
                      <a:pt x="1970" y="2418"/>
                      <a:pt x="1977" y="2405"/>
                      <a:pt x="1985" y="2394"/>
                    </a:cubicBezTo>
                    <a:cubicBezTo>
                      <a:pt x="2018" y="2354"/>
                      <a:pt x="2058" y="2310"/>
                      <a:pt x="2074" y="2252"/>
                    </a:cubicBezTo>
                    <a:cubicBezTo>
                      <a:pt x="2092" y="2200"/>
                      <a:pt x="2106" y="2124"/>
                      <a:pt x="2088" y="2055"/>
                    </a:cubicBezTo>
                    <a:cubicBezTo>
                      <a:pt x="2080" y="2017"/>
                      <a:pt x="2058" y="1984"/>
                      <a:pt x="2032" y="1959"/>
                    </a:cubicBezTo>
                    <a:cubicBezTo>
                      <a:pt x="2010" y="1937"/>
                      <a:pt x="1985" y="1918"/>
                      <a:pt x="1961" y="1898"/>
                    </a:cubicBezTo>
                    <a:cubicBezTo>
                      <a:pt x="1956" y="1894"/>
                      <a:pt x="1953" y="1893"/>
                      <a:pt x="1948" y="1890"/>
                    </a:cubicBezTo>
                    <a:cubicBezTo>
                      <a:pt x="1990" y="1865"/>
                      <a:pt x="2036" y="1854"/>
                      <a:pt x="2081" y="1854"/>
                    </a:cubicBezTo>
                    <a:close/>
                    <a:moveTo>
                      <a:pt x="208" y="2251"/>
                    </a:moveTo>
                    <a:lnTo>
                      <a:pt x="208" y="2251"/>
                    </a:lnTo>
                    <a:cubicBezTo>
                      <a:pt x="225" y="2277"/>
                      <a:pt x="240" y="2303"/>
                      <a:pt x="259" y="2326"/>
                    </a:cubicBezTo>
                    <a:cubicBezTo>
                      <a:pt x="309" y="2380"/>
                      <a:pt x="361" y="2420"/>
                      <a:pt x="417" y="2453"/>
                    </a:cubicBezTo>
                    <a:cubicBezTo>
                      <a:pt x="421" y="2471"/>
                      <a:pt x="427" y="2490"/>
                      <a:pt x="430" y="2508"/>
                    </a:cubicBezTo>
                    <a:cubicBezTo>
                      <a:pt x="428" y="2504"/>
                      <a:pt x="423" y="2502"/>
                      <a:pt x="421" y="2501"/>
                    </a:cubicBezTo>
                    <a:cubicBezTo>
                      <a:pt x="413" y="2480"/>
                      <a:pt x="404" y="2457"/>
                      <a:pt x="386" y="2439"/>
                    </a:cubicBezTo>
                    <a:cubicBezTo>
                      <a:pt x="366" y="2420"/>
                      <a:pt x="320" y="2407"/>
                      <a:pt x="303" y="2384"/>
                    </a:cubicBezTo>
                    <a:cubicBezTo>
                      <a:pt x="285" y="2362"/>
                      <a:pt x="265" y="2337"/>
                      <a:pt x="241" y="2310"/>
                    </a:cubicBezTo>
                    <a:cubicBezTo>
                      <a:pt x="227" y="2292"/>
                      <a:pt x="207" y="2271"/>
                      <a:pt x="208" y="2251"/>
                    </a:cubicBezTo>
                    <a:close/>
                    <a:moveTo>
                      <a:pt x="450" y="2471"/>
                    </a:moveTo>
                    <a:lnTo>
                      <a:pt x="450" y="2471"/>
                    </a:lnTo>
                    <a:cubicBezTo>
                      <a:pt x="457" y="2475"/>
                      <a:pt x="463" y="2478"/>
                      <a:pt x="470" y="2482"/>
                    </a:cubicBezTo>
                    <a:cubicBezTo>
                      <a:pt x="483" y="2557"/>
                      <a:pt x="503" y="2632"/>
                      <a:pt x="526" y="2707"/>
                    </a:cubicBezTo>
                    <a:cubicBezTo>
                      <a:pt x="518" y="2699"/>
                      <a:pt x="509" y="2696"/>
                      <a:pt x="505" y="2690"/>
                    </a:cubicBezTo>
                    <a:cubicBezTo>
                      <a:pt x="494" y="2669"/>
                      <a:pt x="496" y="2640"/>
                      <a:pt x="487" y="2618"/>
                    </a:cubicBezTo>
                    <a:cubicBezTo>
                      <a:pt x="478" y="2595"/>
                      <a:pt x="478" y="2571"/>
                      <a:pt x="471" y="2551"/>
                    </a:cubicBezTo>
                    <a:cubicBezTo>
                      <a:pt x="468" y="2544"/>
                      <a:pt x="461" y="2538"/>
                      <a:pt x="456" y="2533"/>
                    </a:cubicBezTo>
                    <a:cubicBezTo>
                      <a:pt x="457" y="2531"/>
                      <a:pt x="463" y="2531"/>
                      <a:pt x="461" y="2530"/>
                    </a:cubicBezTo>
                    <a:cubicBezTo>
                      <a:pt x="460" y="2509"/>
                      <a:pt x="454" y="2491"/>
                      <a:pt x="450" y="2471"/>
                    </a:cubicBezTo>
                    <a:close/>
                    <a:moveTo>
                      <a:pt x="1522" y="2900"/>
                    </a:moveTo>
                    <a:lnTo>
                      <a:pt x="1522" y="2900"/>
                    </a:lnTo>
                    <a:cubicBezTo>
                      <a:pt x="1634" y="2931"/>
                      <a:pt x="1748" y="2946"/>
                      <a:pt x="1860" y="2946"/>
                    </a:cubicBezTo>
                    <a:cubicBezTo>
                      <a:pt x="1874" y="2946"/>
                      <a:pt x="1887" y="2946"/>
                      <a:pt x="1901" y="2946"/>
                    </a:cubicBezTo>
                    <a:cubicBezTo>
                      <a:pt x="1928" y="2946"/>
                      <a:pt x="1956" y="2941"/>
                      <a:pt x="1983" y="2939"/>
                    </a:cubicBezTo>
                    <a:cubicBezTo>
                      <a:pt x="1985" y="2939"/>
                      <a:pt x="1985" y="2941"/>
                      <a:pt x="1985" y="2941"/>
                    </a:cubicBezTo>
                    <a:cubicBezTo>
                      <a:pt x="2026" y="2962"/>
                      <a:pt x="2067" y="3008"/>
                      <a:pt x="2113" y="3025"/>
                    </a:cubicBezTo>
                    <a:cubicBezTo>
                      <a:pt x="2128" y="3032"/>
                      <a:pt x="2142" y="3032"/>
                      <a:pt x="2157" y="3032"/>
                    </a:cubicBezTo>
                    <a:cubicBezTo>
                      <a:pt x="2146" y="3033"/>
                      <a:pt x="2135" y="3033"/>
                      <a:pt x="2124" y="3033"/>
                    </a:cubicBezTo>
                    <a:cubicBezTo>
                      <a:pt x="2021" y="3033"/>
                      <a:pt x="1910" y="3006"/>
                      <a:pt x="1795" y="2983"/>
                    </a:cubicBezTo>
                    <a:cubicBezTo>
                      <a:pt x="1700" y="2962"/>
                      <a:pt x="1610" y="2932"/>
                      <a:pt x="1522" y="2900"/>
                    </a:cubicBezTo>
                    <a:close/>
                    <a:moveTo>
                      <a:pt x="2808" y="3288"/>
                    </a:moveTo>
                    <a:lnTo>
                      <a:pt x="2808" y="3288"/>
                    </a:lnTo>
                    <a:cubicBezTo>
                      <a:pt x="2806" y="3292"/>
                      <a:pt x="2806" y="3295"/>
                      <a:pt x="2804" y="3297"/>
                    </a:cubicBezTo>
                    <a:cubicBezTo>
                      <a:pt x="2786" y="3319"/>
                      <a:pt x="2762" y="3336"/>
                      <a:pt x="2739" y="3352"/>
                    </a:cubicBezTo>
                    <a:cubicBezTo>
                      <a:pt x="2732" y="3355"/>
                      <a:pt x="2724" y="3356"/>
                      <a:pt x="2716" y="3356"/>
                    </a:cubicBezTo>
                    <a:cubicBezTo>
                      <a:pt x="2712" y="3356"/>
                      <a:pt x="2708" y="3356"/>
                      <a:pt x="2703" y="3356"/>
                    </a:cubicBezTo>
                    <a:cubicBezTo>
                      <a:pt x="2735" y="3334"/>
                      <a:pt x="2773" y="3310"/>
                      <a:pt x="2808" y="3288"/>
                    </a:cubicBezTo>
                    <a:close/>
                    <a:moveTo>
                      <a:pt x="1832" y="0"/>
                    </a:moveTo>
                    <a:cubicBezTo>
                      <a:pt x="1824" y="0"/>
                      <a:pt x="1816" y="1"/>
                      <a:pt x="1807" y="2"/>
                    </a:cubicBezTo>
                    <a:cubicBezTo>
                      <a:pt x="1766" y="9"/>
                      <a:pt x="1730" y="32"/>
                      <a:pt x="1694" y="54"/>
                    </a:cubicBezTo>
                    <a:cubicBezTo>
                      <a:pt x="1652" y="71"/>
                      <a:pt x="1608" y="91"/>
                      <a:pt x="1565" y="105"/>
                    </a:cubicBezTo>
                    <a:cubicBezTo>
                      <a:pt x="1525" y="119"/>
                      <a:pt x="1488" y="135"/>
                      <a:pt x="1449" y="156"/>
                    </a:cubicBezTo>
                    <a:cubicBezTo>
                      <a:pt x="1418" y="160"/>
                      <a:pt x="1383" y="164"/>
                      <a:pt x="1350" y="171"/>
                    </a:cubicBezTo>
                    <a:cubicBezTo>
                      <a:pt x="1171" y="207"/>
                      <a:pt x="1008" y="296"/>
                      <a:pt x="856" y="387"/>
                    </a:cubicBezTo>
                    <a:cubicBezTo>
                      <a:pt x="704" y="479"/>
                      <a:pt x="554" y="584"/>
                      <a:pt x="435" y="723"/>
                    </a:cubicBezTo>
                    <a:cubicBezTo>
                      <a:pt x="318" y="861"/>
                      <a:pt x="211" y="1012"/>
                      <a:pt x="145" y="1184"/>
                    </a:cubicBezTo>
                    <a:cubicBezTo>
                      <a:pt x="77" y="1356"/>
                      <a:pt x="62" y="1543"/>
                      <a:pt x="64" y="1729"/>
                    </a:cubicBezTo>
                    <a:cubicBezTo>
                      <a:pt x="65" y="1900"/>
                      <a:pt x="104" y="2083"/>
                      <a:pt x="201" y="2241"/>
                    </a:cubicBezTo>
                    <a:cubicBezTo>
                      <a:pt x="189" y="2245"/>
                      <a:pt x="183" y="2252"/>
                      <a:pt x="181" y="2259"/>
                    </a:cubicBezTo>
                    <a:cubicBezTo>
                      <a:pt x="153" y="2209"/>
                      <a:pt x="126" y="2158"/>
                      <a:pt x="99" y="2105"/>
                    </a:cubicBezTo>
                    <a:cubicBezTo>
                      <a:pt x="70" y="2046"/>
                      <a:pt x="32" y="1974"/>
                      <a:pt x="55" y="1908"/>
                    </a:cubicBezTo>
                    <a:cubicBezTo>
                      <a:pt x="56" y="1907"/>
                      <a:pt x="50" y="1906"/>
                      <a:pt x="44" y="1906"/>
                    </a:cubicBezTo>
                    <a:cubicBezTo>
                      <a:pt x="38" y="1906"/>
                      <a:pt x="31" y="1907"/>
                      <a:pt x="31" y="1908"/>
                    </a:cubicBezTo>
                    <a:cubicBezTo>
                      <a:pt x="0" y="1956"/>
                      <a:pt x="11" y="2003"/>
                      <a:pt x="28" y="2048"/>
                    </a:cubicBezTo>
                    <a:cubicBezTo>
                      <a:pt x="53" y="2118"/>
                      <a:pt x="106" y="2179"/>
                      <a:pt x="131" y="2244"/>
                    </a:cubicBezTo>
                    <a:cubicBezTo>
                      <a:pt x="153" y="2304"/>
                      <a:pt x="182" y="2362"/>
                      <a:pt x="216" y="2416"/>
                    </a:cubicBezTo>
                    <a:cubicBezTo>
                      <a:pt x="251" y="2475"/>
                      <a:pt x="282" y="2527"/>
                      <a:pt x="313" y="2581"/>
                    </a:cubicBezTo>
                    <a:lnTo>
                      <a:pt x="313" y="2584"/>
                    </a:lnTo>
                    <a:cubicBezTo>
                      <a:pt x="313" y="2588"/>
                      <a:pt x="311" y="2592"/>
                      <a:pt x="313" y="2596"/>
                    </a:cubicBezTo>
                    <a:cubicBezTo>
                      <a:pt x="320" y="2621"/>
                      <a:pt x="333" y="2641"/>
                      <a:pt x="340" y="2668"/>
                    </a:cubicBezTo>
                    <a:cubicBezTo>
                      <a:pt x="347" y="2705"/>
                      <a:pt x="354" y="2745"/>
                      <a:pt x="375" y="2775"/>
                    </a:cubicBezTo>
                    <a:cubicBezTo>
                      <a:pt x="388" y="2798"/>
                      <a:pt x="404" y="2820"/>
                      <a:pt x="420" y="2841"/>
                    </a:cubicBezTo>
                    <a:cubicBezTo>
                      <a:pt x="412" y="2859"/>
                      <a:pt x="399" y="2897"/>
                      <a:pt x="409" y="2917"/>
                    </a:cubicBezTo>
                    <a:cubicBezTo>
                      <a:pt x="423" y="2940"/>
                      <a:pt x="441" y="2962"/>
                      <a:pt x="456" y="2985"/>
                    </a:cubicBezTo>
                    <a:cubicBezTo>
                      <a:pt x="471" y="3008"/>
                      <a:pt x="511" y="3003"/>
                      <a:pt x="527" y="3021"/>
                    </a:cubicBezTo>
                    <a:cubicBezTo>
                      <a:pt x="545" y="3042"/>
                      <a:pt x="551" y="3082"/>
                      <a:pt x="569" y="3102"/>
                    </a:cubicBezTo>
                    <a:cubicBezTo>
                      <a:pt x="589" y="3122"/>
                      <a:pt x="614" y="3131"/>
                      <a:pt x="636" y="3149"/>
                    </a:cubicBezTo>
                    <a:cubicBezTo>
                      <a:pt x="657" y="3166"/>
                      <a:pt x="670" y="3197"/>
                      <a:pt x="695" y="3213"/>
                    </a:cubicBezTo>
                    <a:cubicBezTo>
                      <a:pt x="717" y="3226"/>
                      <a:pt x="750" y="3224"/>
                      <a:pt x="774" y="3235"/>
                    </a:cubicBezTo>
                    <a:lnTo>
                      <a:pt x="790" y="3240"/>
                    </a:lnTo>
                    <a:cubicBezTo>
                      <a:pt x="822" y="3285"/>
                      <a:pt x="844" y="3350"/>
                      <a:pt x="891" y="3383"/>
                    </a:cubicBezTo>
                    <a:cubicBezTo>
                      <a:pt x="943" y="3420"/>
                      <a:pt x="999" y="3452"/>
                      <a:pt x="1056" y="3485"/>
                    </a:cubicBezTo>
                    <a:cubicBezTo>
                      <a:pt x="1115" y="3515"/>
                      <a:pt x="1185" y="3510"/>
                      <a:pt x="1246" y="3532"/>
                    </a:cubicBezTo>
                    <a:cubicBezTo>
                      <a:pt x="1304" y="3558"/>
                      <a:pt x="1363" y="3598"/>
                      <a:pt x="1426" y="3617"/>
                    </a:cubicBezTo>
                    <a:cubicBezTo>
                      <a:pt x="1489" y="3631"/>
                      <a:pt x="1555" y="3638"/>
                      <a:pt x="1620" y="3642"/>
                    </a:cubicBezTo>
                    <a:cubicBezTo>
                      <a:pt x="1686" y="3652"/>
                      <a:pt x="1751" y="3672"/>
                      <a:pt x="1818" y="3672"/>
                    </a:cubicBezTo>
                    <a:cubicBezTo>
                      <a:pt x="1886" y="3669"/>
                      <a:pt x="1949" y="3650"/>
                      <a:pt x="2015" y="3639"/>
                    </a:cubicBezTo>
                    <a:cubicBezTo>
                      <a:pt x="2080" y="3632"/>
                      <a:pt x="2142" y="3606"/>
                      <a:pt x="2205" y="3591"/>
                    </a:cubicBezTo>
                    <a:cubicBezTo>
                      <a:pt x="2270" y="3576"/>
                      <a:pt x="2343" y="3592"/>
                      <a:pt x="2407" y="3570"/>
                    </a:cubicBezTo>
                    <a:cubicBezTo>
                      <a:pt x="2483" y="3543"/>
                      <a:pt x="2535" y="3467"/>
                      <a:pt x="2600" y="3424"/>
                    </a:cubicBezTo>
                    <a:cubicBezTo>
                      <a:pt x="2607" y="3438"/>
                      <a:pt x="2616" y="3452"/>
                      <a:pt x="2618" y="3452"/>
                    </a:cubicBezTo>
                    <a:cubicBezTo>
                      <a:pt x="2618" y="3452"/>
                      <a:pt x="2618" y="3452"/>
                      <a:pt x="2618" y="3452"/>
                    </a:cubicBezTo>
                    <a:cubicBezTo>
                      <a:pt x="2637" y="3434"/>
                      <a:pt x="2647" y="3407"/>
                      <a:pt x="2676" y="3405"/>
                    </a:cubicBezTo>
                    <a:cubicBezTo>
                      <a:pt x="2677" y="3405"/>
                      <a:pt x="2677" y="3405"/>
                      <a:pt x="2678" y="3405"/>
                    </a:cubicBezTo>
                    <a:cubicBezTo>
                      <a:pt x="2706" y="3405"/>
                      <a:pt x="2745" y="3425"/>
                      <a:pt x="2776" y="3427"/>
                    </a:cubicBezTo>
                    <a:cubicBezTo>
                      <a:pt x="2809" y="3431"/>
                      <a:pt x="2856" y="3455"/>
                      <a:pt x="2889" y="3455"/>
                    </a:cubicBezTo>
                    <a:cubicBezTo>
                      <a:pt x="2921" y="3455"/>
                      <a:pt x="2938" y="3434"/>
                      <a:pt x="2965" y="3426"/>
                    </a:cubicBezTo>
                    <a:cubicBezTo>
                      <a:pt x="2992" y="3415"/>
                      <a:pt x="3006" y="3387"/>
                      <a:pt x="3031" y="3376"/>
                    </a:cubicBezTo>
                    <a:cubicBezTo>
                      <a:pt x="3057" y="3364"/>
                      <a:pt x="3097" y="3365"/>
                      <a:pt x="3120" y="3349"/>
                    </a:cubicBezTo>
                    <a:cubicBezTo>
                      <a:pt x="3145" y="3332"/>
                      <a:pt x="3181" y="3330"/>
                      <a:pt x="3203" y="3309"/>
                    </a:cubicBezTo>
                    <a:cubicBezTo>
                      <a:pt x="3226" y="3290"/>
                      <a:pt x="3221" y="3244"/>
                      <a:pt x="3240" y="3222"/>
                    </a:cubicBezTo>
                    <a:lnTo>
                      <a:pt x="3298" y="3159"/>
                    </a:lnTo>
                    <a:cubicBezTo>
                      <a:pt x="3317" y="3138"/>
                      <a:pt x="3350" y="3129"/>
                      <a:pt x="3368" y="3105"/>
                    </a:cubicBezTo>
                    <a:cubicBezTo>
                      <a:pt x="3389" y="3085"/>
                      <a:pt x="3416" y="3071"/>
                      <a:pt x="3435" y="3049"/>
                    </a:cubicBezTo>
                    <a:cubicBezTo>
                      <a:pt x="3455" y="3027"/>
                      <a:pt x="3478" y="3008"/>
                      <a:pt x="3496" y="2985"/>
                    </a:cubicBezTo>
                    <a:cubicBezTo>
                      <a:pt x="3512" y="2961"/>
                      <a:pt x="3511" y="2926"/>
                      <a:pt x="3532" y="2904"/>
                    </a:cubicBezTo>
                    <a:cubicBezTo>
                      <a:pt x="3551" y="2882"/>
                      <a:pt x="3581" y="2869"/>
                      <a:pt x="3602" y="2846"/>
                    </a:cubicBezTo>
                    <a:cubicBezTo>
                      <a:pt x="3621" y="2823"/>
                      <a:pt x="3649" y="2805"/>
                      <a:pt x="3667" y="2780"/>
                    </a:cubicBezTo>
                    <a:cubicBezTo>
                      <a:pt x="3684" y="2757"/>
                      <a:pt x="3678" y="2720"/>
                      <a:pt x="3690" y="2692"/>
                    </a:cubicBezTo>
                    <a:cubicBezTo>
                      <a:pt x="3704" y="2663"/>
                      <a:pt x="3719" y="2635"/>
                      <a:pt x="3722" y="2600"/>
                    </a:cubicBezTo>
                    <a:cubicBezTo>
                      <a:pt x="3723" y="2566"/>
                      <a:pt x="3698" y="2520"/>
                      <a:pt x="3697" y="2486"/>
                    </a:cubicBezTo>
                    <a:cubicBezTo>
                      <a:pt x="3695" y="2452"/>
                      <a:pt x="3691" y="2416"/>
                      <a:pt x="3683" y="2380"/>
                    </a:cubicBezTo>
                    <a:cubicBezTo>
                      <a:pt x="3676" y="2348"/>
                      <a:pt x="3655" y="2311"/>
                      <a:pt x="3691" y="2293"/>
                    </a:cubicBezTo>
                    <a:cubicBezTo>
                      <a:pt x="3693" y="2293"/>
                      <a:pt x="3674" y="2286"/>
                      <a:pt x="3670" y="2286"/>
                    </a:cubicBezTo>
                    <a:cubicBezTo>
                      <a:pt x="3670" y="2286"/>
                      <a:pt x="3669" y="2286"/>
                      <a:pt x="3669" y="2286"/>
                    </a:cubicBezTo>
                    <a:cubicBezTo>
                      <a:pt x="3629" y="2293"/>
                      <a:pt x="3632" y="2313"/>
                      <a:pt x="3635" y="2333"/>
                    </a:cubicBezTo>
                    <a:cubicBezTo>
                      <a:pt x="3640" y="2366"/>
                      <a:pt x="3668" y="2406"/>
                      <a:pt x="3661" y="2435"/>
                    </a:cubicBezTo>
                    <a:cubicBezTo>
                      <a:pt x="3655" y="2463"/>
                      <a:pt x="3655" y="2491"/>
                      <a:pt x="3654" y="2520"/>
                    </a:cubicBezTo>
                    <a:cubicBezTo>
                      <a:pt x="3650" y="2551"/>
                      <a:pt x="3644" y="2578"/>
                      <a:pt x="3635" y="2603"/>
                    </a:cubicBezTo>
                    <a:cubicBezTo>
                      <a:pt x="3622" y="2629"/>
                      <a:pt x="3567" y="2635"/>
                      <a:pt x="3551" y="2657"/>
                    </a:cubicBezTo>
                    <a:cubicBezTo>
                      <a:pt x="3533" y="2679"/>
                      <a:pt x="3523" y="2705"/>
                      <a:pt x="3500" y="2724"/>
                    </a:cubicBezTo>
                    <a:cubicBezTo>
                      <a:pt x="3478" y="2743"/>
                      <a:pt x="3461" y="2765"/>
                      <a:pt x="3435" y="2782"/>
                    </a:cubicBezTo>
                    <a:cubicBezTo>
                      <a:pt x="3411" y="2800"/>
                      <a:pt x="3415" y="2834"/>
                      <a:pt x="3389" y="2851"/>
                    </a:cubicBezTo>
                    <a:cubicBezTo>
                      <a:pt x="3377" y="2859"/>
                      <a:pt x="3357" y="2859"/>
                      <a:pt x="3336" y="2859"/>
                    </a:cubicBezTo>
                    <a:cubicBezTo>
                      <a:pt x="3315" y="2859"/>
                      <a:pt x="3294" y="2859"/>
                      <a:pt x="3284" y="2867"/>
                    </a:cubicBezTo>
                    <a:cubicBezTo>
                      <a:pt x="3262" y="2884"/>
                      <a:pt x="3245" y="2896"/>
                      <a:pt x="3225" y="2911"/>
                    </a:cubicBezTo>
                    <a:cubicBezTo>
                      <a:pt x="3207" y="2925"/>
                      <a:pt x="3215" y="2963"/>
                      <a:pt x="3194" y="2977"/>
                    </a:cubicBezTo>
                    <a:cubicBezTo>
                      <a:pt x="3181" y="2985"/>
                      <a:pt x="3161" y="2988"/>
                      <a:pt x="3142" y="2994"/>
                    </a:cubicBezTo>
                    <a:cubicBezTo>
                      <a:pt x="3136" y="2989"/>
                      <a:pt x="3130" y="2986"/>
                      <a:pt x="3127" y="2986"/>
                    </a:cubicBezTo>
                    <a:cubicBezTo>
                      <a:pt x="3125" y="2986"/>
                      <a:pt x="3125" y="2986"/>
                      <a:pt x="3124" y="2987"/>
                    </a:cubicBezTo>
                    <a:cubicBezTo>
                      <a:pt x="3115" y="2998"/>
                      <a:pt x="3108" y="3008"/>
                      <a:pt x="3100" y="3020"/>
                    </a:cubicBezTo>
                    <a:cubicBezTo>
                      <a:pt x="3090" y="3030"/>
                      <a:pt x="3079" y="3042"/>
                      <a:pt x="3065" y="3050"/>
                    </a:cubicBezTo>
                    <a:cubicBezTo>
                      <a:pt x="3046" y="3064"/>
                      <a:pt x="3016" y="3067"/>
                      <a:pt x="2996" y="3080"/>
                    </a:cubicBezTo>
                    <a:cubicBezTo>
                      <a:pt x="2977" y="3094"/>
                      <a:pt x="2974" y="3123"/>
                      <a:pt x="2956" y="3137"/>
                    </a:cubicBezTo>
                    <a:cubicBezTo>
                      <a:pt x="2949" y="3142"/>
                      <a:pt x="2943" y="3151"/>
                      <a:pt x="2938" y="3159"/>
                    </a:cubicBezTo>
                    <a:cubicBezTo>
                      <a:pt x="2890" y="3178"/>
                      <a:pt x="2837" y="3188"/>
                      <a:pt x="2791" y="3206"/>
                    </a:cubicBezTo>
                    <a:cubicBezTo>
                      <a:pt x="2747" y="3218"/>
                      <a:pt x="2700" y="3221"/>
                      <a:pt x="2654" y="3226"/>
                    </a:cubicBezTo>
                    <a:cubicBezTo>
                      <a:pt x="2700" y="3204"/>
                      <a:pt x="2747" y="3181"/>
                      <a:pt x="2788" y="3146"/>
                    </a:cubicBezTo>
                    <a:cubicBezTo>
                      <a:pt x="2810" y="3129"/>
                      <a:pt x="2830" y="3108"/>
                      <a:pt x="2849" y="3085"/>
                    </a:cubicBezTo>
                    <a:cubicBezTo>
                      <a:pt x="2867" y="3076"/>
                      <a:pt x="2886" y="3068"/>
                      <a:pt x="2904" y="3057"/>
                    </a:cubicBezTo>
                    <a:cubicBezTo>
                      <a:pt x="2955" y="3027"/>
                      <a:pt x="3007" y="2994"/>
                      <a:pt x="3057" y="2958"/>
                    </a:cubicBezTo>
                    <a:cubicBezTo>
                      <a:pt x="3104" y="2918"/>
                      <a:pt x="3135" y="2864"/>
                      <a:pt x="3182" y="2823"/>
                    </a:cubicBezTo>
                    <a:cubicBezTo>
                      <a:pt x="3229" y="2785"/>
                      <a:pt x="3284" y="2750"/>
                      <a:pt x="3328" y="2705"/>
                    </a:cubicBezTo>
                    <a:cubicBezTo>
                      <a:pt x="3372" y="2661"/>
                      <a:pt x="3420" y="2615"/>
                      <a:pt x="3457" y="2562"/>
                    </a:cubicBezTo>
                    <a:cubicBezTo>
                      <a:pt x="3492" y="2511"/>
                      <a:pt x="3505" y="2447"/>
                      <a:pt x="3528" y="2390"/>
                    </a:cubicBezTo>
                    <a:cubicBezTo>
                      <a:pt x="3558" y="2352"/>
                      <a:pt x="3589" y="2317"/>
                      <a:pt x="3613" y="2273"/>
                    </a:cubicBezTo>
                    <a:cubicBezTo>
                      <a:pt x="3638" y="2227"/>
                      <a:pt x="3635" y="2169"/>
                      <a:pt x="3651" y="2120"/>
                    </a:cubicBezTo>
                    <a:cubicBezTo>
                      <a:pt x="3668" y="2065"/>
                      <a:pt x="3684" y="2008"/>
                      <a:pt x="3682" y="1949"/>
                    </a:cubicBezTo>
                    <a:cubicBezTo>
                      <a:pt x="3678" y="1891"/>
                      <a:pt x="3644" y="1831"/>
                      <a:pt x="3631" y="1776"/>
                    </a:cubicBezTo>
                    <a:cubicBezTo>
                      <a:pt x="3622" y="1735"/>
                      <a:pt x="3609" y="1697"/>
                      <a:pt x="3592" y="1659"/>
                    </a:cubicBezTo>
                    <a:cubicBezTo>
                      <a:pt x="3609" y="1586"/>
                      <a:pt x="3624" y="1509"/>
                      <a:pt x="3627" y="1432"/>
                    </a:cubicBezTo>
                    <a:cubicBezTo>
                      <a:pt x="3628" y="1341"/>
                      <a:pt x="3595" y="1254"/>
                      <a:pt x="3576" y="1170"/>
                    </a:cubicBezTo>
                    <a:cubicBezTo>
                      <a:pt x="3555" y="1075"/>
                      <a:pt x="3526" y="982"/>
                      <a:pt x="3478" y="896"/>
                    </a:cubicBezTo>
                    <a:cubicBezTo>
                      <a:pt x="3427" y="812"/>
                      <a:pt x="3349" y="749"/>
                      <a:pt x="3284" y="682"/>
                    </a:cubicBezTo>
                    <a:cubicBezTo>
                      <a:pt x="3232" y="627"/>
                      <a:pt x="3174" y="578"/>
                      <a:pt x="3113" y="537"/>
                    </a:cubicBezTo>
                    <a:cubicBezTo>
                      <a:pt x="3080" y="493"/>
                      <a:pt x="3044" y="449"/>
                      <a:pt x="3009" y="408"/>
                    </a:cubicBezTo>
                    <a:cubicBezTo>
                      <a:pt x="2967" y="364"/>
                      <a:pt x="2901" y="349"/>
                      <a:pt x="2856" y="312"/>
                    </a:cubicBezTo>
                    <a:cubicBezTo>
                      <a:pt x="2810" y="273"/>
                      <a:pt x="2773" y="215"/>
                      <a:pt x="2720" y="185"/>
                    </a:cubicBezTo>
                    <a:cubicBezTo>
                      <a:pt x="2666" y="152"/>
                      <a:pt x="2605" y="133"/>
                      <a:pt x="2549" y="108"/>
                    </a:cubicBezTo>
                    <a:cubicBezTo>
                      <a:pt x="2491" y="84"/>
                      <a:pt x="2438" y="46"/>
                      <a:pt x="2376" y="32"/>
                    </a:cubicBezTo>
                    <a:cubicBezTo>
                      <a:pt x="2314" y="16"/>
                      <a:pt x="2248" y="23"/>
                      <a:pt x="2186" y="18"/>
                    </a:cubicBezTo>
                    <a:cubicBezTo>
                      <a:pt x="2171" y="17"/>
                      <a:pt x="2156" y="16"/>
                      <a:pt x="2141" y="16"/>
                    </a:cubicBezTo>
                    <a:cubicBezTo>
                      <a:pt x="2094" y="16"/>
                      <a:pt x="2046" y="23"/>
                      <a:pt x="1999" y="23"/>
                    </a:cubicBezTo>
                    <a:cubicBezTo>
                      <a:pt x="1996" y="23"/>
                      <a:pt x="1994" y="23"/>
                      <a:pt x="1991" y="23"/>
                    </a:cubicBezTo>
                    <a:cubicBezTo>
                      <a:pt x="1939" y="23"/>
                      <a:pt x="1886" y="0"/>
                      <a:pt x="1832"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29"/>
              <p:cNvSpPr/>
              <p:nvPr/>
            </p:nvSpPr>
            <p:spPr>
              <a:xfrm>
                <a:off x="1794725" y="4323200"/>
                <a:ext cx="93225" cy="91775"/>
              </a:xfrm>
              <a:custGeom>
                <a:rect b="b" l="l" r="r" t="t"/>
                <a:pathLst>
                  <a:path extrusionOk="0" h="3671" w="3729">
                    <a:moveTo>
                      <a:pt x="1004" y="318"/>
                    </a:moveTo>
                    <a:cubicBezTo>
                      <a:pt x="1009" y="318"/>
                      <a:pt x="1013" y="318"/>
                      <a:pt x="1018" y="319"/>
                    </a:cubicBezTo>
                    <a:cubicBezTo>
                      <a:pt x="985" y="339"/>
                      <a:pt x="949" y="364"/>
                      <a:pt x="912" y="386"/>
                    </a:cubicBezTo>
                    <a:cubicBezTo>
                      <a:pt x="914" y="382"/>
                      <a:pt x="914" y="379"/>
                      <a:pt x="916" y="378"/>
                    </a:cubicBezTo>
                    <a:cubicBezTo>
                      <a:pt x="935" y="355"/>
                      <a:pt x="957" y="338"/>
                      <a:pt x="980" y="323"/>
                    </a:cubicBezTo>
                    <a:cubicBezTo>
                      <a:pt x="988" y="319"/>
                      <a:pt x="996" y="318"/>
                      <a:pt x="1004" y="318"/>
                    </a:cubicBezTo>
                    <a:close/>
                    <a:moveTo>
                      <a:pt x="1599" y="641"/>
                    </a:moveTo>
                    <a:cubicBezTo>
                      <a:pt x="1700" y="641"/>
                      <a:pt x="1812" y="666"/>
                      <a:pt x="1927" y="692"/>
                    </a:cubicBezTo>
                    <a:cubicBezTo>
                      <a:pt x="2022" y="712"/>
                      <a:pt x="2112" y="743"/>
                      <a:pt x="2198" y="774"/>
                    </a:cubicBezTo>
                    <a:cubicBezTo>
                      <a:pt x="2083" y="743"/>
                      <a:pt x="1966" y="727"/>
                      <a:pt x="1849" y="727"/>
                    </a:cubicBezTo>
                    <a:cubicBezTo>
                      <a:pt x="1839" y="727"/>
                      <a:pt x="1830" y="727"/>
                      <a:pt x="1820" y="727"/>
                    </a:cubicBezTo>
                    <a:cubicBezTo>
                      <a:pt x="1792" y="730"/>
                      <a:pt x="1765" y="733"/>
                      <a:pt x="1737" y="734"/>
                    </a:cubicBezTo>
                    <a:cubicBezTo>
                      <a:pt x="1736" y="734"/>
                      <a:pt x="1736" y="733"/>
                      <a:pt x="1736" y="733"/>
                    </a:cubicBezTo>
                    <a:cubicBezTo>
                      <a:pt x="1695" y="712"/>
                      <a:pt x="1653" y="666"/>
                      <a:pt x="1609" y="649"/>
                    </a:cubicBezTo>
                    <a:cubicBezTo>
                      <a:pt x="1593" y="642"/>
                      <a:pt x="1579" y="642"/>
                      <a:pt x="1564" y="642"/>
                    </a:cubicBezTo>
                    <a:cubicBezTo>
                      <a:pt x="1576" y="641"/>
                      <a:pt x="1587" y="641"/>
                      <a:pt x="1599" y="641"/>
                    </a:cubicBezTo>
                    <a:close/>
                    <a:moveTo>
                      <a:pt x="3195" y="970"/>
                    </a:moveTo>
                    <a:lnTo>
                      <a:pt x="3195" y="970"/>
                    </a:lnTo>
                    <a:cubicBezTo>
                      <a:pt x="3202" y="972"/>
                      <a:pt x="3210" y="977"/>
                      <a:pt x="3215" y="985"/>
                    </a:cubicBezTo>
                    <a:cubicBezTo>
                      <a:pt x="3228" y="1005"/>
                      <a:pt x="3226" y="1034"/>
                      <a:pt x="3235" y="1056"/>
                    </a:cubicBezTo>
                    <a:cubicBezTo>
                      <a:pt x="3243" y="1080"/>
                      <a:pt x="3243" y="1103"/>
                      <a:pt x="3250" y="1124"/>
                    </a:cubicBezTo>
                    <a:cubicBezTo>
                      <a:pt x="3254" y="1131"/>
                      <a:pt x="3261" y="1136"/>
                      <a:pt x="3265" y="1142"/>
                    </a:cubicBezTo>
                    <a:cubicBezTo>
                      <a:pt x="3264" y="1143"/>
                      <a:pt x="3258" y="1143"/>
                      <a:pt x="3261" y="1144"/>
                    </a:cubicBezTo>
                    <a:cubicBezTo>
                      <a:pt x="3262" y="1165"/>
                      <a:pt x="3268" y="1183"/>
                      <a:pt x="3270" y="1204"/>
                    </a:cubicBezTo>
                    <a:cubicBezTo>
                      <a:pt x="3264" y="1200"/>
                      <a:pt x="3258" y="1197"/>
                      <a:pt x="3251" y="1193"/>
                    </a:cubicBezTo>
                    <a:cubicBezTo>
                      <a:pt x="3237" y="1117"/>
                      <a:pt x="3220" y="1043"/>
                      <a:pt x="3195" y="970"/>
                    </a:cubicBezTo>
                    <a:close/>
                    <a:moveTo>
                      <a:pt x="2588" y="1283"/>
                    </a:moveTo>
                    <a:lnTo>
                      <a:pt x="2588" y="1283"/>
                    </a:lnTo>
                    <a:cubicBezTo>
                      <a:pt x="2603" y="1297"/>
                      <a:pt x="2617" y="1314"/>
                      <a:pt x="2631" y="1329"/>
                    </a:cubicBezTo>
                    <a:cubicBezTo>
                      <a:pt x="2618" y="1321"/>
                      <a:pt x="2609" y="1310"/>
                      <a:pt x="2598" y="1299"/>
                    </a:cubicBezTo>
                    <a:lnTo>
                      <a:pt x="2588" y="1283"/>
                    </a:lnTo>
                    <a:close/>
                    <a:moveTo>
                      <a:pt x="3291" y="1165"/>
                    </a:moveTo>
                    <a:cubicBezTo>
                      <a:pt x="3292" y="1166"/>
                      <a:pt x="3297" y="1169"/>
                      <a:pt x="3298" y="1172"/>
                    </a:cubicBezTo>
                    <a:cubicBezTo>
                      <a:pt x="3309" y="1194"/>
                      <a:pt x="3317" y="1215"/>
                      <a:pt x="3335" y="1234"/>
                    </a:cubicBezTo>
                    <a:cubicBezTo>
                      <a:pt x="3354" y="1253"/>
                      <a:pt x="3401" y="1264"/>
                      <a:pt x="3419" y="1289"/>
                    </a:cubicBezTo>
                    <a:cubicBezTo>
                      <a:pt x="3436" y="1310"/>
                      <a:pt x="3456" y="1336"/>
                      <a:pt x="3481" y="1363"/>
                    </a:cubicBezTo>
                    <a:cubicBezTo>
                      <a:pt x="3495" y="1380"/>
                      <a:pt x="3515" y="1400"/>
                      <a:pt x="3513" y="1421"/>
                    </a:cubicBezTo>
                    <a:cubicBezTo>
                      <a:pt x="3496" y="1396"/>
                      <a:pt x="3482" y="1370"/>
                      <a:pt x="3462" y="1345"/>
                    </a:cubicBezTo>
                    <a:cubicBezTo>
                      <a:pt x="3414" y="1293"/>
                      <a:pt x="3360" y="1253"/>
                      <a:pt x="3303" y="1220"/>
                    </a:cubicBezTo>
                    <a:cubicBezTo>
                      <a:pt x="3299" y="1201"/>
                      <a:pt x="3295" y="1183"/>
                      <a:pt x="3291" y="1165"/>
                    </a:cubicBezTo>
                    <a:close/>
                    <a:moveTo>
                      <a:pt x="1118" y="1255"/>
                    </a:moveTo>
                    <a:cubicBezTo>
                      <a:pt x="1117" y="1256"/>
                      <a:pt x="1115" y="1259"/>
                      <a:pt x="1113" y="1259"/>
                    </a:cubicBezTo>
                    <a:cubicBezTo>
                      <a:pt x="1060" y="1308"/>
                      <a:pt x="1012" y="1369"/>
                      <a:pt x="972" y="1433"/>
                    </a:cubicBezTo>
                    <a:cubicBezTo>
                      <a:pt x="972" y="1396"/>
                      <a:pt x="978" y="1358"/>
                      <a:pt x="985" y="1322"/>
                    </a:cubicBezTo>
                    <a:cubicBezTo>
                      <a:pt x="1005" y="1308"/>
                      <a:pt x="1026" y="1296"/>
                      <a:pt x="1048" y="1283"/>
                    </a:cubicBezTo>
                    <a:cubicBezTo>
                      <a:pt x="1067" y="1275"/>
                      <a:pt x="1085" y="1268"/>
                      <a:pt x="1107" y="1260"/>
                    </a:cubicBezTo>
                    <a:cubicBezTo>
                      <a:pt x="1110" y="1259"/>
                      <a:pt x="1115" y="1256"/>
                      <a:pt x="1118" y="1255"/>
                    </a:cubicBezTo>
                    <a:close/>
                    <a:moveTo>
                      <a:pt x="3265" y="1281"/>
                    </a:moveTo>
                    <a:lnTo>
                      <a:pt x="3265" y="1281"/>
                    </a:lnTo>
                    <a:cubicBezTo>
                      <a:pt x="3272" y="1286"/>
                      <a:pt x="3279" y="1289"/>
                      <a:pt x="3284" y="1294"/>
                    </a:cubicBezTo>
                    <a:cubicBezTo>
                      <a:pt x="3297" y="1355"/>
                      <a:pt x="3306" y="1418"/>
                      <a:pt x="3319" y="1482"/>
                    </a:cubicBezTo>
                    <a:cubicBezTo>
                      <a:pt x="3310" y="1447"/>
                      <a:pt x="3297" y="1414"/>
                      <a:pt x="3279" y="1383"/>
                    </a:cubicBezTo>
                    <a:cubicBezTo>
                      <a:pt x="3276" y="1348"/>
                      <a:pt x="3270" y="1315"/>
                      <a:pt x="3265" y="1281"/>
                    </a:cubicBezTo>
                    <a:close/>
                    <a:moveTo>
                      <a:pt x="2655" y="1355"/>
                    </a:moveTo>
                    <a:cubicBezTo>
                      <a:pt x="2686" y="1389"/>
                      <a:pt x="2713" y="1427"/>
                      <a:pt x="2734" y="1468"/>
                    </a:cubicBezTo>
                    <a:lnTo>
                      <a:pt x="2734" y="1489"/>
                    </a:lnTo>
                    <a:cubicBezTo>
                      <a:pt x="2731" y="1520"/>
                      <a:pt x="2719" y="1561"/>
                      <a:pt x="2697" y="1603"/>
                    </a:cubicBezTo>
                    <a:cubicBezTo>
                      <a:pt x="2692" y="1520"/>
                      <a:pt x="2672" y="1438"/>
                      <a:pt x="2631" y="1365"/>
                    </a:cubicBezTo>
                    <a:cubicBezTo>
                      <a:pt x="2639" y="1362"/>
                      <a:pt x="2646" y="1358"/>
                      <a:pt x="2655" y="1355"/>
                    </a:cubicBezTo>
                    <a:close/>
                    <a:moveTo>
                      <a:pt x="1720" y="1240"/>
                    </a:moveTo>
                    <a:cubicBezTo>
                      <a:pt x="1732" y="1240"/>
                      <a:pt x="1745" y="1242"/>
                      <a:pt x="1758" y="1242"/>
                    </a:cubicBezTo>
                    <a:cubicBezTo>
                      <a:pt x="1750" y="1255"/>
                      <a:pt x="1743" y="1268"/>
                      <a:pt x="1735" y="1279"/>
                    </a:cubicBezTo>
                    <a:cubicBezTo>
                      <a:pt x="1702" y="1318"/>
                      <a:pt x="1662" y="1363"/>
                      <a:pt x="1645" y="1420"/>
                    </a:cubicBezTo>
                    <a:cubicBezTo>
                      <a:pt x="1627" y="1473"/>
                      <a:pt x="1614" y="1549"/>
                      <a:pt x="1631" y="1618"/>
                    </a:cubicBezTo>
                    <a:cubicBezTo>
                      <a:pt x="1640" y="1655"/>
                      <a:pt x="1662" y="1688"/>
                      <a:pt x="1688" y="1714"/>
                    </a:cubicBezTo>
                    <a:cubicBezTo>
                      <a:pt x="1710" y="1736"/>
                      <a:pt x="1735" y="1756"/>
                      <a:pt x="1758" y="1775"/>
                    </a:cubicBezTo>
                    <a:cubicBezTo>
                      <a:pt x="1764" y="1778"/>
                      <a:pt x="1768" y="1779"/>
                      <a:pt x="1772" y="1783"/>
                    </a:cubicBezTo>
                    <a:cubicBezTo>
                      <a:pt x="1730" y="1808"/>
                      <a:pt x="1684" y="1818"/>
                      <a:pt x="1639" y="1818"/>
                    </a:cubicBezTo>
                    <a:cubicBezTo>
                      <a:pt x="1600" y="1818"/>
                      <a:pt x="1562" y="1810"/>
                      <a:pt x="1530" y="1797"/>
                    </a:cubicBezTo>
                    <a:cubicBezTo>
                      <a:pt x="1509" y="1751"/>
                      <a:pt x="1497" y="1706"/>
                      <a:pt x="1494" y="1661"/>
                    </a:cubicBezTo>
                    <a:cubicBezTo>
                      <a:pt x="1481" y="1572"/>
                      <a:pt x="1516" y="1479"/>
                      <a:pt x="1558" y="1398"/>
                    </a:cubicBezTo>
                    <a:cubicBezTo>
                      <a:pt x="1596" y="1330"/>
                      <a:pt x="1651" y="1279"/>
                      <a:pt x="1710" y="1241"/>
                    </a:cubicBezTo>
                    <a:cubicBezTo>
                      <a:pt x="1713" y="1241"/>
                      <a:pt x="1716" y="1240"/>
                      <a:pt x="1720" y="1240"/>
                    </a:cubicBezTo>
                    <a:close/>
                    <a:moveTo>
                      <a:pt x="157" y="1639"/>
                    </a:moveTo>
                    <a:cubicBezTo>
                      <a:pt x="166" y="1669"/>
                      <a:pt x="174" y="1700"/>
                      <a:pt x="181" y="1729"/>
                    </a:cubicBezTo>
                    <a:cubicBezTo>
                      <a:pt x="186" y="1757"/>
                      <a:pt x="196" y="1784"/>
                      <a:pt x="207" y="1811"/>
                    </a:cubicBezTo>
                    <a:cubicBezTo>
                      <a:pt x="185" y="1859"/>
                      <a:pt x="164" y="1912"/>
                      <a:pt x="148" y="1967"/>
                    </a:cubicBezTo>
                    <a:cubicBezTo>
                      <a:pt x="148" y="1965"/>
                      <a:pt x="146" y="1963"/>
                      <a:pt x="146" y="1963"/>
                    </a:cubicBezTo>
                    <a:cubicBezTo>
                      <a:pt x="141" y="1917"/>
                      <a:pt x="130" y="1871"/>
                      <a:pt x="127" y="1822"/>
                    </a:cubicBezTo>
                    <a:cubicBezTo>
                      <a:pt x="123" y="1775"/>
                      <a:pt x="127" y="1725"/>
                      <a:pt x="134" y="1680"/>
                    </a:cubicBezTo>
                    <a:cubicBezTo>
                      <a:pt x="138" y="1665"/>
                      <a:pt x="146" y="1650"/>
                      <a:pt x="157" y="1639"/>
                    </a:cubicBezTo>
                    <a:close/>
                    <a:moveTo>
                      <a:pt x="3075" y="1779"/>
                    </a:moveTo>
                    <a:cubicBezTo>
                      <a:pt x="3078" y="1857"/>
                      <a:pt x="3075" y="1933"/>
                      <a:pt x="3064" y="2005"/>
                    </a:cubicBezTo>
                    <a:cubicBezTo>
                      <a:pt x="3064" y="1984"/>
                      <a:pt x="3065" y="1963"/>
                      <a:pt x="3065" y="1944"/>
                    </a:cubicBezTo>
                    <a:cubicBezTo>
                      <a:pt x="3065" y="1906"/>
                      <a:pt x="3063" y="1866"/>
                      <a:pt x="3057" y="1826"/>
                    </a:cubicBezTo>
                    <a:cubicBezTo>
                      <a:pt x="3064" y="1811"/>
                      <a:pt x="3070" y="1795"/>
                      <a:pt x="3075" y="1779"/>
                    </a:cubicBezTo>
                    <a:close/>
                    <a:moveTo>
                      <a:pt x="2398" y="1827"/>
                    </a:moveTo>
                    <a:cubicBezTo>
                      <a:pt x="2397" y="1831"/>
                      <a:pt x="2397" y="1835"/>
                      <a:pt x="2395" y="1839"/>
                    </a:cubicBezTo>
                    <a:cubicBezTo>
                      <a:pt x="2394" y="1844"/>
                      <a:pt x="2391" y="1846"/>
                      <a:pt x="2388" y="1849"/>
                    </a:cubicBezTo>
                    <a:cubicBezTo>
                      <a:pt x="2336" y="1932"/>
                      <a:pt x="2251" y="1970"/>
                      <a:pt x="2167" y="1998"/>
                    </a:cubicBezTo>
                    <a:cubicBezTo>
                      <a:pt x="2153" y="2005"/>
                      <a:pt x="2136" y="2010"/>
                      <a:pt x="2121" y="2016"/>
                    </a:cubicBezTo>
                    <a:lnTo>
                      <a:pt x="2121" y="2003"/>
                    </a:lnTo>
                    <a:cubicBezTo>
                      <a:pt x="2196" y="1981"/>
                      <a:pt x="2264" y="1944"/>
                      <a:pt x="2320" y="1896"/>
                    </a:cubicBezTo>
                    <a:cubicBezTo>
                      <a:pt x="2342" y="1879"/>
                      <a:pt x="2362" y="1856"/>
                      <a:pt x="2381" y="1833"/>
                    </a:cubicBezTo>
                    <a:cubicBezTo>
                      <a:pt x="2387" y="1831"/>
                      <a:pt x="2394" y="1828"/>
                      <a:pt x="2398" y="1827"/>
                    </a:cubicBezTo>
                    <a:close/>
                    <a:moveTo>
                      <a:pt x="2409" y="1618"/>
                    </a:moveTo>
                    <a:cubicBezTo>
                      <a:pt x="2409" y="1619"/>
                      <a:pt x="2409" y="1621"/>
                      <a:pt x="2410" y="1623"/>
                    </a:cubicBezTo>
                    <a:cubicBezTo>
                      <a:pt x="2395" y="1696"/>
                      <a:pt x="2364" y="1762"/>
                      <a:pt x="2321" y="1812"/>
                    </a:cubicBezTo>
                    <a:cubicBezTo>
                      <a:pt x="2278" y="1822"/>
                      <a:pt x="2232" y="1830"/>
                      <a:pt x="2188" y="1830"/>
                    </a:cubicBezTo>
                    <a:cubicBezTo>
                      <a:pt x="2152" y="1830"/>
                      <a:pt x="2117" y="1825"/>
                      <a:pt x="2086" y="1812"/>
                    </a:cubicBezTo>
                    <a:cubicBezTo>
                      <a:pt x="2085" y="1812"/>
                      <a:pt x="2085" y="1812"/>
                      <a:pt x="2085" y="1812"/>
                    </a:cubicBezTo>
                    <a:cubicBezTo>
                      <a:pt x="2081" y="1812"/>
                      <a:pt x="2077" y="1833"/>
                      <a:pt x="2080" y="1837"/>
                    </a:cubicBezTo>
                    <a:cubicBezTo>
                      <a:pt x="2118" y="1862"/>
                      <a:pt x="2159" y="1869"/>
                      <a:pt x="2201" y="1869"/>
                    </a:cubicBezTo>
                    <a:cubicBezTo>
                      <a:pt x="2221" y="1869"/>
                      <a:pt x="2241" y="1868"/>
                      <a:pt x="2260" y="1866"/>
                    </a:cubicBezTo>
                    <a:lnTo>
                      <a:pt x="2260" y="1866"/>
                    </a:lnTo>
                    <a:cubicBezTo>
                      <a:pt x="2222" y="1896"/>
                      <a:pt x="2178" y="1921"/>
                      <a:pt x="2127" y="1937"/>
                    </a:cubicBezTo>
                    <a:cubicBezTo>
                      <a:pt x="2128" y="1915"/>
                      <a:pt x="2128" y="1892"/>
                      <a:pt x="2134" y="1871"/>
                    </a:cubicBezTo>
                    <a:cubicBezTo>
                      <a:pt x="2135" y="1867"/>
                      <a:pt x="2125" y="1863"/>
                      <a:pt x="2118" y="1863"/>
                    </a:cubicBezTo>
                    <a:cubicBezTo>
                      <a:pt x="2114" y="1863"/>
                      <a:pt x="2110" y="1865"/>
                      <a:pt x="2109" y="1867"/>
                    </a:cubicBezTo>
                    <a:cubicBezTo>
                      <a:pt x="2101" y="1895"/>
                      <a:pt x="2095" y="1923"/>
                      <a:pt x="2091" y="1951"/>
                    </a:cubicBezTo>
                    <a:cubicBezTo>
                      <a:pt x="2046" y="1962"/>
                      <a:pt x="1999" y="1969"/>
                      <a:pt x="1952" y="1969"/>
                    </a:cubicBezTo>
                    <a:cubicBezTo>
                      <a:pt x="1888" y="1969"/>
                      <a:pt x="1824" y="1957"/>
                      <a:pt x="1768" y="1930"/>
                    </a:cubicBezTo>
                    <a:cubicBezTo>
                      <a:pt x="1766" y="1930"/>
                      <a:pt x="1764" y="1929"/>
                      <a:pt x="1762" y="1929"/>
                    </a:cubicBezTo>
                    <a:cubicBezTo>
                      <a:pt x="1742" y="1929"/>
                      <a:pt x="1720" y="1965"/>
                      <a:pt x="1743" y="1977"/>
                    </a:cubicBezTo>
                    <a:cubicBezTo>
                      <a:pt x="1809" y="2016"/>
                      <a:pt x="1884" y="2032"/>
                      <a:pt x="1961" y="2032"/>
                    </a:cubicBezTo>
                    <a:cubicBezTo>
                      <a:pt x="2002" y="2032"/>
                      <a:pt x="2044" y="2028"/>
                      <a:pt x="2084" y="2018"/>
                    </a:cubicBezTo>
                    <a:lnTo>
                      <a:pt x="2084" y="2034"/>
                    </a:lnTo>
                    <a:cubicBezTo>
                      <a:pt x="2039" y="2048"/>
                      <a:pt x="1991" y="2060"/>
                      <a:pt x="1942" y="2060"/>
                    </a:cubicBezTo>
                    <a:cubicBezTo>
                      <a:pt x="1921" y="2060"/>
                      <a:pt x="1900" y="2058"/>
                      <a:pt x="1879" y="2053"/>
                    </a:cubicBezTo>
                    <a:cubicBezTo>
                      <a:pt x="1779" y="2031"/>
                      <a:pt x="1682" y="1984"/>
                      <a:pt x="1611" y="1917"/>
                    </a:cubicBezTo>
                    <a:cubicBezTo>
                      <a:pt x="1598" y="1907"/>
                      <a:pt x="1590" y="1893"/>
                      <a:pt x="1579" y="1882"/>
                    </a:cubicBezTo>
                    <a:lnTo>
                      <a:pt x="1579" y="1882"/>
                    </a:lnTo>
                    <a:cubicBezTo>
                      <a:pt x="1600" y="1886"/>
                      <a:pt x="1621" y="1889"/>
                      <a:pt x="1642" y="1889"/>
                    </a:cubicBezTo>
                    <a:cubicBezTo>
                      <a:pt x="1705" y="1889"/>
                      <a:pt x="1769" y="1869"/>
                      <a:pt x="1824" y="1823"/>
                    </a:cubicBezTo>
                    <a:cubicBezTo>
                      <a:pt x="1860" y="1840"/>
                      <a:pt x="1898" y="1849"/>
                      <a:pt x="1938" y="1849"/>
                    </a:cubicBezTo>
                    <a:cubicBezTo>
                      <a:pt x="1946" y="1849"/>
                      <a:pt x="1955" y="1849"/>
                      <a:pt x="1964" y="1848"/>
                    </a:cubicBezTo>
                    <a:cubicBezTo>
                      <a:pt x="2025" y="1841"/>
                      <a:pt x="2068" y="1805"/>
                      <a:pt x="2103" y="1775"/>
                    </a:cubicBezTo>
                    <a:cubicBezTo>
                      <a:pt x="2108" y="1775"/>
                      <a:pt x="2113" y="1775"/>
                      <a:pt x="2118" y="1775"/>
                    </a:cubicBezTo>
                    <a:cubicBezTo>
                      <a:pt x="2143" y="1775"/>
                      <a:pt x="2169" y="1770"/>
                      <a:pt x="2193" y="1768"/>
                    </a:cubicBezTo>
                    <a:cubicBezTo>
                      <a:pt x="2242" y="1756"/>
                      <a:pt x="2277" y="1721"/>
                      <a:pt x="2314" y="1694"/>
                    </a:cubicBezTo>
                    <a:cubicBezTo>
                      <a:pt x="2343" y="1673"/>
                      <a:pt x="2383" y="1651"/>
                      <a:pt x="2409" y="1618"/>
                    </a:cubicBezTo>
                    <a:close/>
                    <a:moveTo>
                      <a:pt x="1162" y="1626"/>
                    </a:moveTo>
                    <a:cubicBezTo>
                      <a:pt x="1159" y="1667"/>
                      <a:pt x="1158" y="1710"/>
                      <a:pt x="1158" y="1751"/>
                    </a:cubicBezTo>
                    <a:cubicBezTo>
                      <a:pt x="1158" y="1845"/>
                      <a:pt x="1151" y="1944"/>
                      <a:pt x="1179" y="2043"/>
                    </a:cubicBezTo>
                    <a:cubicBezTo>
                      <a:pt x="1192" y="2087"/>
                      <a:pt x="1213" y="2130"/>
                      <a:pt x="1238" y="2171"/>
                    </a:cubicBezTo>
                    <a:cubicBezTo>
                      <a:pt x="1146" y="2031"/>
                      <a:pt x="1118" y="1855"/>
                      <a:pt x="1141" y="1717"/>
                    </a:cubicBezTo>
                    <a:cubicBezTo>
                      <a:pt x="1144" y="1688"/>
                      <a:pt x="1151" y="1658"/>
                      <a:pt x="1162" y="1626"/>
                    </a:cubicBezTo>
                    <a:close/>
                    <a:moveTo>
                      <a:pt x="2779" y="2295"/>
                    </a:moveTo>
                    <a:cubicBezTo>
                      <a:pt x="2776" y="2299"/>
                      <a:pt x="2776" y="2302"/>
                      <a:pt x="2775" y="2306"/>
                    </a:cubicBezTo>
                    <a:cubicBezTo>
                      <a:pt x="2768" y="2307"/>
                      <a:pt x="2760" y="2309"/>
                      <a:pt x="2752" y="2313"/>
                    </a:cubicBezTo>
                    <a:cubicBezTo>
                      <a:pt x="2760" y="2307"/>
                      <a:pt x="2770" y="2300"/>
                      <a:pt x="2779" y="2295"/>
                    </a:cubicBezTo>
                    <a:close/>
                    <a:moveTo>
                      <a:pt x="1607" y="2204"/>
                    </a:moveTo>
                    <a:lnTo>
                      <a:pt x="1607" y="2204"/>
                    </a:lnTo>
                    <a:cubicBezTo>
                      <a:pt x="1660" y="2233"/>
                      <a:pt x="1717" y="2256"/>
                      <a:pt x="1775" y="2274"/>
                    </a:cubicBezTo>
                    <a:cubicBezTo>
                      <a:pt x="1852" y="2299"/>
                      <a:pt x="1933" y="2318"/>
                      <a:pt x="2015" y="2325"/>
                    </a:cubicBezTo>
                    <a:cubicBezTo>
                      <a:pt x="1971" y="2343"/>
                      <a:pt x="1930" y="2361"/>
                      <a:pt x="1885" y="2372"/>
                    </a:cubicBezTo>
                    <a:cubicBezTo>
                      <a:pt x="1852" y="2368"/>
                      <a:pt x="1820" y="2362"/>
                      <a:pt x="1790" y="2349"/>
                    </a:cubicBezTo>
                    <a:cubicBezTo>
                      <a:pt x="1715" y="2316"/>
                      <a:pt x="1660" y="2254"/>
                      <a:pt x="1607" y="2204"/>
                    </a:cubicBezTo>
                    <a:close/>
                    <a:moveTo>
                      <a:pt x="2779" y="1578"/>
                    </a:moveTo>
                    <a:cubicBezTo>
                      <a:pt x="2786" y="1600"/>
                      <a:pt x="2790" y="1623"/>
                      <a:pt x="2796" y="1645"/>
                    </a:cubicBezTo>
                    <a:cubicBezTo>
                      <a:pt x="2779" y="1717"/>
                      <a:pt x="2753" y="1787"/>
                      <a:pt x="2724" y="1855"/>
                    </a:cubicBezTo>
                    <a:cubicBezTo>
                      <a:pt x="2697" y="1917"/>
                      <a:pt x="2666" y="1981"/>
                      <a:pt x="2631" y="2043"/>
                    </a:cubicBezTo>
                    <a:cubicBezTo>
                      <a:pt x="2593" y="2078"/>
                      <a:pt x="2555" y="2109"/>
                      <a:pt x="2519" y="2142"/>
                    </a:cubicBezTo>
                    <a:cubicBezTo>
                      <a:pt x="2428" y="2228"/>
                      <a:pt x="2332" y="2329"/>
                      <a:pt x="2201" y="2382"/>
                    </a:cubicBezTo>
                    <a:cubicBezTo>
                      <a:pt x="2164" y="2386"/>
                      <a:pt x="2128" y="2389"/>
                      <a:pt x="2092" y="2390"/>
                    </a:cubicBezTo>
                    <a:cubicBezTo>
                      <a:pt x="2095" y="2376"/>
                      <a:pt x="2101" y="2362"/>
                      <a:pt x="2102" y="2347"/>
                    </a:cubicBezTo>
                    <a:cubicBezTo>
                      <a:pt x="2105" y="2342"/>
                      <a:pt x="2105" y="2336"/>
                      <a:pt x="2105" y="2334"/>
                    </a:cubicBezTo>
                    <a:cubicBezTo>
                      <a:pt x="2109" y="2329"/>
                      <a:pt x="2113" y="2327"/>
                      <a:pt x="2119" y="2323"/>
                    </a:cubicBezTo>
                    <a:cubicBezTo>
                      <a:pt x="2134" y="2321"/>
                      <a:pt x="2149" y="2321"/>
                      <a:pt x="2164" y="2320"/>
                    </a:cubicBezTo>
                    <a:cubicBezTo>
                      <a:pt x="2304" y="2294"/>
                      <a:pt x="2430" y="2215"/>
                      <a:pt x="2529" y="2112"/>
                    </a:cubicBezTo>
                    <a:cubicBezTo>
                      <a:pt x="2629" y="2009"/>
                      <a:pt x="2683" y="1871"/>
                      <a:pt x="2692" y="1727"/>
                    </a:cubicBezTo>
                    <a:cubicBezTo>
                      <a:pt x="2694" y="1713"/>
                      <a:pt x="2694" y="1696"/>
                      <a:pt x="2694" y="1683"/>
                    </a:cubicBezTo>
                    <a:cubicBezTo>
                      <a:pt x="2713" y="1666"/>
                      <a:pt x="2735" y="1648"/>
                      <a:pt x="2752" y="1628"/>
                    </a:cubicBezTo>
                    <a:cubicBezTo>
                      <a:pt x="2763" y="1612"/>
                      <a:pt x="2770" y="1596"/>
                      <a:pt x="2779" y="1578"/>
                    </a:cubicBezTo>
                    <a:close/>
                    <a:moveTo>
                      <a:pt x="2059" y="2350"/>
                    </a:moveTo>
                    <a:lnTo>
                      <a:pt x="2059" y="2350"/>
                    </a:lnTo>
                    <a:cubicBezTo>
                      <a:pt x="2057" y="2364"/>
                      <a:pt x="2054" y="2378"/>
                      <a:pt x="2051" y="2391"/>
                    </a:cubicBezTo>
                    <a:lnTo>
                      <a:pt x="2043" y="2391"/>
                    </a:lnTo>
                    <a:cubicBezTo>
                      <a:pt x="2017" y="2390"/>
                      <a:pt x="1991" y="2387"/>
                      <a:pt x="1964" y="2384"/>
                    </a:cubicBezTo>
                    <a:cubicBezTo>
                      <a:pt x="1999" y="2376"/>
                      <a:pt x="2031" y="2362"/>
                      <a:pt x="2059" y="2350"/>
                    </a:cubicBezTo>
                    <a:close/>
                    <a:moveTo>
                      <a:pt x="807" y="2079"/>
                    </a:moveTo>
                    <a:lnTo>
                      <a:pt x="807" y="2079"/>
                    </a:lnTo>
                    <a:cubicBezTo>
                      <a:pt x="819" y="2101"/>
                      <a:pt x="832" y="2126"/>
                      <a:pt x="844" y="2146"/>
                    </a:cubicBezTo>
                    <a:cubicBezTo>
                      <a:pt x="910" y="2251"/>
                      <a:pt x="1005" y="2329"/>
                      <a:pt x="1104" y="2391"/>
                    </a:cubicBezTo>
                    <a:cubicBezTo>
                      <a:pt x="1147" y="2445"/>
                      <a:pt x="1195" y="2493"/>
                      <a:pt x="1247" y="2537"/>
                    </a:cubicBezTo>
                    <a:cubicBezTo>
                      <a:pt x="1100" y="2431"/>
                      <a:pt x="935" y="2328"/>
                      <a:pt x="847" y="2167"/>
                    </a:cubicBezTo>
                    <a:cubicBezTo>
                      <a:pt x="832" y="2139"/>
                      <a:pt x="819" y="2108"/>
                      <a:pt x="807" y="2079"/>
                    </a:cubicBezTo>
                    <a:close/>
                    <a:moveTo>
                      <a:pt x="2714" y="2453"/>
                    </a:moveTo>
                    <a:lnTo>
                      <a:pt x="2714" y="2453"/>
                    </a:lnTo>
                    <a:cubicBezTo>
                      <a:pt x="2708" y="2467"/>
                      <a:pt x="2701" y="2484"/>
                      <a:pt x="2694" y="2497"/>
                    </a:cubicBezTo>
                    <a:cubicBezTo>
                      <a:pt x="2642" y="2519"/>
                      <a:pt x="2586" y="2537"/>
                      <a:pt x="2527" y="2550"/>
                    </a:cubicBezTo>
                    <a:cubicBezTo>
                      <a:pt x="2485" y="2561"/>
                      <a:pt x="2439" y="2566"/>
                      <a:pt x="2395" y="2572"/>
                    </a:cubicBezTo>
                    <a:cubicBezTo>
                      <a:pt x="2394" y="2567"/>
                      <a:pt x="2394" y="2562"/>
                      <a:pt x="2391" y="2559"/>
                    </a:cubicBezTo>
                    <a:cubicBezTo>
                      <a:pt x="2501" y="2536"/>
                      <a:pt x="2610" y="2501"/>
                      <a:pt x="2714" y="2453"/>
                    </a:cubicBezTo>
                    <a:close/>
                    <a:moveTo>
                      <a:pt x="2353" y="2567"/>
                    </a:moveTo>
                    <a:cubicBezTo>
                      <a:pt x="2354" y="2570"/>
                      <a:pt x="2354" y="2574"/>
                      <a:pt x="2355" y="2577"/>
                    </a:cubicBezTo>
                    <a:cubicBezTo>
                      <a:pt x="2326" y="2581"/>
                      <a:pt x="2297" y="2581"/>
                      <a:pt x="2267" y="2583"/>
                    </a:cubicBezTo>
                    <a:cubicBezTo>
                      <a:pt x="2281" y="2581"/>
                      <a:pt x="2295" y="2577"/>
                      <a:pt x="2309" y="2576"/>
                    </a:cubicBezTo>
                    <a:cubicBezTo>
                      <a:pt x="2322" y="2574"/>
                      <a:pt x="2339" y="2569"/>
                      <a:pt x="2353" y="2567"/>
                    </a:cubicBezTo>
                    <a:close/>
                    <a:moveTo>
                      <a:pt x="863" y="2560"/>
                    </a:moveTo>
                    <a:lnTo>
                      <a:pt x="863" y="2560"/>
                    </a:lnTo>
                    <a:cubicBezTo>
                      <a:pt x="878" y="2571"/>
                      <a:pt x="894" y="2582"/>
                      <a:pt x="910" y="2594"/>
                    </a:cubicBezTo>
                    <a:cubicBezTo>
                      <a:pt x="908" y="2602"/>
                      <a:pt x="908" y="2614"/>
                      <a:pt x="905" y="2625"/>
                    </a:cubicBezTo>
                    <a:cubicBezTo>
                      <a:pt x="891" y="2603"/>
                      <a:pt x="876" y="2583"/>
                      <a:pt x="863" y="2561"/>
                    </a:cubicBezTo>
                    <a:cubicBezTo>
                      <a:pt x="863" y="2561"/>
                      <a:pt x="863" y="2560"/>
                      <a:pt x="863" y="2560"/>
                    </a:cubicBezTo>
                    <a:close/>
                    <a:moveTo>
                      <a:pt x="1369" y="2624"/>
                    </a:moveTo>
                    <a:lnTo>
                      <a:pt x="1369" y="2624"/>
                    </a:lnTo>
                    <a:cubicBezTo>
                      <a:pt x="1421" y="2658"/>
                      <a:pt x="1476" y="2690"/>
                      <a:pt x="1534" y="2713"/>
                    </a:cubicBezTo>
                    <a:cubicBezTo>
                      <a:pt x="1552" y="2722"/>
                      <a:pt x="1572" y="2728"/>
                      <a:pt x="1593" y="2735"/>
                    </a:cubicBezTo>
                    <a:cubicBezTo>
                      <a:pt x="1579" y="2735"/>
                      <a:pt x="1565" y="2737"/>
                      <a:pt x="1552" y="2737"/>
                    </a:cubicBezTo>
                    <a:cubicBezTo>
                      <a:pt x="1545" y="2737"/>
                      <a:pt x="1538" y="2736"/>
                      <a:pt x="1531" y="2735"/>
                    </a:cubicBezTo>
                    <a:cubicBezTo>
                      <a:pt x="1475" y="2701"/>
                      <a:pt x="1421" y="2664"/>
                      <a:pt x="1369" y="2624"/>
                    </a:cubicBezTo>
                    <a:close/>
                    <a:moveTo>
                      <a:pt x="1692" y="2774"/>
                    </a:moveTo>
                    <a:cubicBezTo>
                      <a:pt x="1717" y="2782"/>
                      <a:pt x="1743" y="2793"/>
                      <a:pt x="1770" y="2801"/>
                    </a:cubicBezTo>
                    <a:lnTo>
                      <a:pt x="1729" y="2828"/>
                    </a:lnTo>
                    <a:cubicBezTo>
                      <a:pt x="1710" y="2821"/>
                      <a:pt x="1692" y="2818"/>
                      <a:pt x="1673" y="2810"/>
                    </a:cubicBezTo>
                    <a:cubicBezTo>
                      <a:pt x="1653" y="2801"/>
                      <a:pt x="1634" y="2790"/>
                      <a:pt x="1618" y="2782"/>
                    </a:cubicBezTo>
                    <a:cubicBezTo>
                      <a:pt x="1641" y="2781"/>
                      <a:pt x="1666" y="2777"/>
                      <a:pt x="1692" y="2774"/>
                    </a:cubicBezTo>
                    <a:close/>
                    <a:moveTo>
                      <a:pt x="1836" y="2818"/>
                    </a:moveTo>
                    <a:cubicBezTo>
                      <a:pt x="1971" y="2856"/>
                      <a:pt x="2113" y="2880"/>
                      <a:pt x="2258" y="2883"/>
                    </a:cubicBezTo>
                    <a:cubicBezTo>
                      <a:pt x="2216" y="2892"/>
                      <a:pt x="2174" y="2901"/>
                      <a:pt x="2125" y="2901"/>
                    </a:cubicBezTo>
                    <a:cubicBezTo>
                      <a:pt x="2018" y="2899"/>
                      <a:pt x="1905" y="2877"/>
                      <a:pt x="1791" y="2844"/>
                    </a:cubicBezTo>
                    <a:cubicBezTo>
                      <a:pt x="1806" y="2836"/>
                      <a:pt x="1820" y="2829"/>
                      <a:pt x="1836" y="2818"/>
                    </a:cubicBezTo>
                    <a:close/>
                    <a:moveTo>
                      <a:pt x="932" y="2607"/>
                    </a:moveTo>
                    <a:cubicBezTo>
                      <a:pt x="1055" y="2728"/>
                      <a:pt x="1202" y="2822"/>
                      <a:pt x="1351" y="2906"/>
                    </a:cubicBezTo>
                    <a:cubicBezTo>
                      <a:pt x="1371" y="2918"/>
                      <a:pt x="1393" y="2931"/>
                      <a:pt x="1414" y="2940"/>
                    </a:cubicBezTo>
                    <a:cubicBezTo>
                      <a:pt x="1399" y="2942"/>
                      <a:pt x="1384" y="2945"/>
                      <a:pt x="1366" y="2946"/>
                    </a:cubicBezTo>
                    <a:cubicBezTo>
                      <a:pt x="1239" y="2881"/>
                      <a:pt x="1117" y="2808"/>
                      <a:pt x="998" y="2733"/>
                    </a:cubicBezTo>
                    <a:cubicBezTo>
                      <a:pt x="980" y="2720"/>
                      <a:pt x="964" y="2706"/>
                      <a:pt x="946" y="2694"/>
                    </a:cubicBezTo>
                    <a:cubicBezTo>
                      <a:pt x="942" y="2687"/>
                      <a:pt x="938" y="2679"/>
                      <a:pt x="932" y="2672"/>
                    </a:cubicBezTo>
                    <a:cubicBezTo>
                      <a:pt x="930" y="2650"/>
                      <a:pt x="930" y="2628"/>
                      <a:pt x="932" y="2607"/>
                    </a:cubicBezTo>
                    <a:close/>
                    <a:moveTo>
                      <a:pt x="1462" y="2965"/>
                    </a:moveTo>
                    <a:cubicBezTo>
                      <a:pt x="1506" y="2989"/>
                      <a:pt x="1550" y="3011"/>
                      <a:pt x="1596" y="3034"/>
                    </a:cubicBezTo>
                    <a:cubicBezTo>
                      <a:pt x="1541" y="3015"/>
                      <a:pt x="1487" y="2994"/>
                      <a:pt x="1433" y="2969"/>
                    </a:cubicBezTo>
                    <a:cubicBezTo>
                      <a:pt x="1443" y="2968"/>
                      <a:pt x="1453" y="2967"/>
                      <a:pt x="1462" y="2965"/>
                    </a:cubicBezTo>
                    <a:close/>
                    <a:moveTo>
                      <a:pt x="3337" y="1566"/>
                    </a:moveTo>
                    <a:lnTo>
                      <a:pt x="3337" y="1566"/>
                    </a:lnTo>
                    <a:cubicBezTo>
                      <a:pt x="3345" y="1607"/>
                      <a:pt x="3353" y="1648"/>
                      <a:pt x="3360" y="1692"/>
                    </a:cubicBezTo>
                    <a:cubicBezTo>
                      <a:pt x="3403" y="1974"/>
                      <a:pt x="3416" y="2287"/>
                      <a:pt x="3265" y="2559"/>
                    </a:cubicBezTo>
                    <a:cubicBezTo>
                      <a:pt x="3127" y="2804"/>
                      <a:pt x="2880" y="2983"/>
                      <a:pt x="2609" y="3059"/>
                    </a:cubicBezTo>
                    <a:lnTo>
                      <a:pt x="2588" y="3064"/>
                    </a:lnTo>
                    <a:cubicBezTo>
                      <a:pt x="2717" y="2976"/>
                      <a:pt x="2797" y="2856"/>
                      <a:pt x="2862" y="2731"/>
                    </a:cubicBezTo>
                    <a:cubicBezTo>
                      <a:pt x="2986" y="2656"/>
                      <a:pt x="3096" y="2555"/>
                      <a:pt x="3174" y="2431"/>
                    </a:cubicBezTo>
                    <a:cubicBezTo>
                      <a:pt x="3298" y="2237"/>
                      <a:pt x="3326" y="2020"/>
                      <a:pt x="3320" y="1812"/>
                    </a:cubicBezTo>
                    <a:cubicBezTo>
                      <a:pt x="3339" y="1733"/>
                      <a:pt x="3346" y="1651"/>
                      <a:pt x="3337" y="1566"/>
                    </a:cubicBezTo>
                    <a:close/>
                    <a:moveTo>
                      <a:pt x="281" y="2122"/>
                    </a:moveTo>
                    <a:cubicBezTo>
                      <a:pt x="306" y="2193"/>
                      <a:pt x="339" y="2262"/>
                      <a:pt x="376" y="2328"/>
                    </a:cubicBezTo>
                    <a:cubicBezTo>
                      <a:pt x="368" y="2358"/>
                      <a:pt x="361" y="2391"/>
                      <a:pt x="365" y="2423"/>
                    </a:cubicBezTo>
                    <a:cubicBezTo>
                      <a:pt x="374" y="2485"/>
                      <a:pt x="394" y="2543"/>
                      <a:pt x="407" y="2603"/>
                    </a:cubicBezTo>
                    <a:cubicBezTo>
                      <a:pt x="419" y="2665"/>
                      <a:pt x="440" y="2723"/>
                      <a:pt x="460" y="2785"/>
                    </a:cubicBezTo>
                    <a:cubicBezTo>
                      <a:pt x="478" y="2847"/>
                      <a:pt x="530" y="2892"/>
                      <a:pt x="558" y="2949"/>
                    </a:cubicBezTo>
                    <a:cubicBezTo>
                      <a:pt x="574" y="2987"/>
                      <a:pt x="574" y="3040"/>
                      <a:pt x="585" y="3085"/>
                    </a:cubicBezTo>
                    <a:cubicBezTo>
                      <a:pt x="572" y="3075"/>
                      <a:pt x="558" y="3063"/>
                      <a:pt x="546" y="3049"/>
                    </a:cubicBezTo>
                    <a:cubicBezTo>
                      <a:pt x="491" y="2990"/>
                      <a:pt x="440" y="2931"/>
                      <a:pt x="393" y="2865"/>
                    </a:cubicBezTo>
                    <a:cubicBezTo>
                      <a:pt x="346" y="2800"/>
                      <a:pt x="307" y="2726"/>
                      <a:pt x="281" y="2647"/>
                    </a:cubicBezTo>
                    <a:cubicBezTo>
                      <a:pt x="254" y="2567"/>
                      <a:pt x="281" y="2475"/>
                      <a:pt x="273" y="2397"/>
                    </a:cubicBezTo>
                    <a:cubicBezTo>
                      <a:pt x="266" y="2316"/>
                      <a:pt x="259" y="2237"/>
                      <a:pt x="273" y="2156"/>
                    </a:cubicBezTo>
                    <a:cubicBezTo>
                      <a:pt x="276" y="2144"/>
                      <a:pt x="279" y="2134"/>
                      <a:pt x="281" y="2122"/>
                    </a:cubicBezTo>
                    <a:close/>
                    <a:moveTo>
                      <a:pt x="3327" y="1329"/>
                    </a:moveTo>
                    <a:lnTo>
                      <a:pt x="3327" y="1329"/>
                    </a:lnTo>
                    <a:cubicBezTo>
                      <a:pt x="3411" y="1406"/>
                      <a:pt x="3482" y="1502"/>
                      <a:pt x="3520" y="1608"/>
                    </a:cubicBezTo>
                    <a:cubicBezTo>
                      <a:pt x="3581" y="1784"/>
                      <a:pt x="3539" y="1965"/>
                      <a:pt x="3511" y="2128"/>
                    </a:cubicBezTo>
                    <a:cubicBezTo>
                      <a:pt x="3484" y="2294"/>
                      <a:pt x="3436" y="2457"/>
                      <a:pt x="3350" y="2602"/>
                    </a:cubicBezTo>
                    <a:cubicBezTo>
                      <a:pt x="3265" y="2744"/>
                      <a:pt x="3160" y="2877"/>
                      <a:pt x="3034" y="2982"/>
                    </a:cubicBezTo>
                    <a:cubicBezTo>
                      <a:pt x="2921" y="3077"/>
                      <a:pt x="2808" y="3173"/>
                      <a:pt x="2673" y="3235"/>
                    </a:cubicBezTo>
                    <a:cubicBezTo>
                      <a:pt x="2658" y="3242"/>
                      <a:pt x="2644" y="3250"/>
                      <a:pt x="2628" y="3257"/>
                    </a:cubicBezTo>
                    <a:cubicBezTo>
                      <a:pt x="2537" y="3291"/>
                      <a:pt x="2443" y="3294"/>
                      <a:pt x="2351" y="3294"/>
                    </a:cubicBezTo>
                    <a:cubicBezTo>
                      <a:pt x="2328" y="3294"/>
                      <a:pt x="2305" y="3294"/>
                      <a:pt x="2282" y="3294"/>
                    </a:cubicBezTo>
                    <a:cubicBezTo>
                      <a:pt x="2255" y="3294"/>
                      <a:pt x="2229" y="3294"/>
                      <a:pt x="2203" y="3295"/>
                    </a:cubicBezTo>
                    <a:cubicBezTo>
                      <a:pt x="2175" y="3297"/>
                      <a:pt x="2147" y="3298"/>
                      <a:pt x="2119" y="3298"/>
                    </a:cubicBezTo>
                    <a:cubicBezTo>
                      <a:pt x="2009" y="3298"/>
                      <a:pt x="1899" y="3287"/>
                      <a:pt x="1792" y="3262"/>
                    </a:cubicBezTo>
                    <a:cubicBezTo>
                      <a:pt x="1662" y="3231"/>
                      <a:pt x="1520" y="3217"/>
                      <a:pt x="1397" y="3148"/>
                    </a:cubicBezTo>
                    <a:cubicBezTo>
                      <a:pt x="1358" y="3126"/>
                      <a:pt x="1323" y="3100"/>
                      <a:pt x="1289" y="3071"/>
                    </a:cubicBezTo>
                    <a:lnTo>
                      <a:pt x="1289" y="3071"/>
                    </a:lnTo>
                    <a:cubicBezTo>
                      <a:pt x="1355" y="3084"/>
                      <a:pt x="1421" y="3092"/>
                      <a:pt x="1487" y="3099"/>
                    </a:cubicBezTo>
                    <a:cubicBezTo>
                      <a:pt x="1692" y="3162"/>
                      <a:pt x="1903" y="3202"/>
                      <a:pt x="2120" y="3202"/>
                    </a:cubicBezTo>
                    <a:cubicBezTo>
                      <a:pt x="2131" y="3202"/>
                      <a:pt x="2141" y="3202"/>
                      <a:pt x="2152" y="3202"/>
                    </a:cubicBezTo>
                    <a:cubicBezTo>
                      <a:pt x="2479" y="3196"/>
                      <a:pt x="2816" y="3086"/>
                      <a:pt x="3067" y="2865"/>
                    </a:cubicBezTo>
                    <a:cubicBezTo>
                      <a:pt x="3332" y="2639"/>
                      <a:pt x="3436" y="2291"/>
                      <a:pt x="3429" y="1976"/>
                    </a:cubicBezTo>
                    <a:cubicBezTo>
                      <a:pt x="3427" y="1762"/>
                      <a:pt x="3374" y="1541"/>
                      <a:pt x="3327" y="1329"/>
                    </a:cubicBezTo>
                    <a:close/>
                    <a:moveTo>
                      <a:pt x="1905" y="1"/>
                    </a:moveTo>
                    <a:cubicBezTo>
                      <a:pt x="1838" y="4"/>
                      <a:pt x="1775" y="23"/>
                      <a:pt x="1708" y="34"/>
                    </a:cubicBezTo>
                    <a:cubicBezTo>
                      <a:pt x="1644" y="41"/>
                      <a:pt x="1582" y="66"/>
                      <a:pt x="1517" y="82"/>
                    </a:cubicBezTo>
                    <a:cubicBezTo>
                      <a:pt x="1454" y="97"/>
                      <a:pt x="1380" y="79"/>
                      <a:pt x="1316" y="103"/>
                    </a:cubicBezTo>
                    <a:cubicBezTo>
                      <a:pt x="1241" y="130"/>
                      <a:pt x="1187" y="206"/>
                      <a:pt x="1124" y="249"/>
                    </a:cubicBezTo>
                    <a:cubicBezTo>
                      <a:pt x="1117" y="235"/>
                      <a:pt x="1108" y="221"/>
                      <a:pt x="1105" y="221"/>
                    </a:cubicBezTo>
                    <a:cubicBezTo>
                      <a:pt x="1105" y="221"/>
                      <a:pt x="1104" y="221"/>
                      <a:pt x="1104" y="221"/>
                    </a:cubicBezTo>
                    <a:cubicBezTo>
                      <a:pt x="1086" y="238"/>
                      <a:pt x="1075" y="265"/>
                      <a:pt x="1048" y="268"/>
                    </a:cubicBezTo>
                    <a:cubicBezTo>
                      <a:pt x="1047" y="268"/>
                      <a:pt x="1046" y="268"/>
                      <a:pt x="1045" y="268"/>
                    </a:cubicBezTo>
                    <a:cubicBezTo>
                      <a:pt x="1018" y="268"/>
                      <a:pt x="978" y="248"/>
                      <a:pt x="946" y="244"/>
                    </a:cubicBezTo>
                    <a:cubicBezTo>
                      <a:pt x="914" y="242"/>
                      <a:pt x="868" y="217"/>
                      <a:pt x="835" y="217"/>
                    </a:cubicBezTo>
                    <a:cubicBezTo>
                      <a:pt x="802" y="217"/>
                      <a:pt x="785" y="238"/>
                      <a:pt x="759" y="247"/>
                    </a:cubicBezTo>
                    <a:cubicBezTo>
                      <a:pt x="731" y="257"/>
                      <a:pt x="718" y="284"/>
                      <a:pt x="691" y="297"/>
                    </a:cubicBezTo>
                    <a:cubicBezTo>
                      <a:pt x="667" y="309"/>
                      <a:pt x="627" y="306"/>
                      <a:pt x="602" y="324"/>
                    </a:cubicBezTo>
                    <a:cubicBezTo>
                      <a:pt x="579" y="341"/>
                      <a:pt x="543" y="344"/>
                      <a:pt x="519" y="364"/>
                    </a:cubicBezTo>
                    <a:cubicBezTo>
                      <a:pt x="497" y="382"/>
                      <a:pt x="503" y="429"/>
                      <a:pt x="484" y="449"/>
                    </a:cubicBezTo>
                    <a:lnTo>
                      <a:pt x="426" y="513"/>
                    </a:lnTo>
                    <a:cubicBezTo>
                      <a:pt x="407" y="533"/>
                      <a:pt x="374" y="544"/>
                      <a:pt x="354" y="566"/>
                    </a:cubicBezTo>
                    <a:cubicBezTo>
                      <a:pt x="334" y="587"/>
                      <a:pt x="306" y="601"/>
                      <a:pt x="288" y="623"/>
                    </a:cubicBezTo>
                    <a:cubicBezTo>
                      <a:pt x="269" y="646"/>
                      <a:pt x="244" y="664"/>
                      <a:pt x="228" y="688"/>
                    </a:cubicBezTo>
                    <a:cubicBezTo>
                      <a:pt x="210" y="711"/>
                      <a:pt x="213" y="745"/>
                      <a:pt x="192" y="767"/>
                    </a:cubicBezTo>
                    <a:cubicBezTo>
                      <a:pt x="173" y="791"/>
                      <a:pt x="141" y="805"/>
                      <a:pt x="120" y="827"/>
                    </a:cubicBezTo>
                    <a:cubicBezTo>
                      <a:pt x="102" y="849"/>
                      <a:pt x="75" y="868"/>
                      <a:pt x="57" y="891"/>
                    </a:cubicBezTo>
                    <a:cubicBezTo>
                      <a:pt x="38" y="916"/>
                      <a:pt x="45" y="952"/>
                      <a:pt x="34" y="979"/>
                    </a:cubicBezTo>
                    <a:cubicBezTo>
                      <a:pt x="20" y="1008"/>
                      <a:pt x="3" y="1039"/>
                      <a:pt x="2" y="1073"/>
                    </a:cubicBezTo>
                    <a:cubicBezTo>
                      <a:pt x="1" y="1107"/>
                      <a:pt x="24" y="1151"/>
                      <a:pt x="27" y="1186"/>
                    </a:cubicBezTo>
                    <a:cubicBezTo>
                      <a:pt x="28" y="1222"/>
                      <a:pt x="31" y="1256"/>
                      <a:pt x="41" y="1293"/>
                    </a:cubicBezTo>
                    <a:cubicBezTo>
                      <a:pt x="47" y="1323"/>
                      <a:pt x="68" y="1362"/>
                      <a:pt x="31" y="1378"/>
                    </a:cubicBezTo>
                    <a:cubicBezTo>
                      <a:pt x="30" y="1378"/>
                      <a:pt x="48" y="1385"/>
                      <a:pt x="53" y="1385"/>
                    </a:cubicBezTo>
                    <a:cubicBezTo>
                      <a:pt x="54" y="1385"/>
                      <a:pt x="54" y="1385"/>
                      <a:pt x="54" y="1385"/>
                    </a:cubicBezTo>
                    <a:cubicBezTo>
                      <a:pt x="93" y="1378"/>
                      <a:pt x="91" y="1359"/>
                      <a:pt x="89" y="1337"/>
                    </a:cubicBezTo>
                    <a:cubicBezTo>
                      <a:pt x="83" y="1304"/>
                      <a:pt x="56" y="1266"/>
                      <a:pt x="63" y="1235"/>
                    </a:cubicBezTo>
                    <a:cubicBezTo>
                      <a:pt x="68" y="1208"/>
                      <a:pt x="68" y="1179"/>
                      <a:pt x="69" y="1150"/>
                    </a:cubicBezTo>
                    <a:cubicBezTo>
                      <a:pt x="72" y="1121"/>
                      <a:pt x="78" y="1094"/>
                      <a:pt x="89" y="1067"/>
                    </a:cubicBezTo>
                    <a:cubicBezTo>
                      <a:pt x="100" y="1041"/>
                      <a:pt x="155" y="1036"/>
                      <a:pt x="173" y="1014"/>
                    </a:cubicBezTo>
                    <a:cubicBezTo>
                      <a:pt x="189" y="992"/>
                      <a:pt x="200" y="966"/>
                      <a:pt x="222" y="946"/>
                    </a:cubicBezTo>
                    <a:cubicBezTo>
                      <a:pt x="244" y="928"/>
                      <a:pt x="262" y="905"/>
                      <a:pt x="288" y="889"/>
                    </a:cubicBezTo>
                    <a:cubicBezTo>
                      <a:pt x="312" y="871"/>
                      <a:pt x="309" y="836"/>
                      <a:pt x="334" y="820"/>
                    </a:cubicBezTo>
                    <a:cubicBezTo>
                      <a:pt x="345" y="812"/>
                      <a:pt x="367" y="812"/>
                      <a:pt x="388" y="812"/>
                    </a:cubicBezTo>
                    <a:cubicBezTo>
                      <a:pt x="409" y="812"/>
                      <a:pt x="429" y="812"/>
                      <a:pt x="440" y="805"/>
                    </a:cubicBezTo>
                    <a:cubicBezTo>
                      <a:pt x="462" y="787"/>
                      <a:pt x="477" y="774"/>
                      <a:pt x="497" y="759"/>
                    </a:cubicBezTo>
                    <a:cubicBezTo>
                      <a:pt x="517" y="745"/>
                      <a:pt x="508" y="708"/>
                      <a:pt x="529" y="694"/>
                    </a:cubicBezTo>
                    <a:cubicBezTo>
                      <a:pt x="543" y="685"/>
                      <a:pt x="561" y="682"/>
                      <a:pt x="580" y="677"/>
                    </a:cubicBezTo>
                    <a:cubicBezTo>
                      <a:pt x="586" y="682"/>
                      <a:pt x="593" y="685"/>
                      <a:pt x="596" y="685"/>
                    </a:cubicBezTo>
                    <a:cubicBezTo>
                      <a:pt x="598" y="685"/>
                      <a:pt x="599" y="685"/>
                      <a:pt x="599" y="683"/>
                    </a:cubicBezTo>
                    <a:cubicBezTo>
                      <a:pt x="608" y="674"/>
                      <a:pt x="614" y="663"/>
                      <a:pt x="623" y="650"/>
                    </a:cubicBezTo>
                    <a:cubicBezTo>
                      <a:pt x="634" y="641"/>
                      <a:pt x="643" y="628"/>
                      <a:pt x="657" y="620"/>
                    </a:cubicBezTo>
                    <a:cubicBezTo>
                      <a:pt x="676" y="606"/>
                      <a:pt x="708" y="605"/>
                      <a:pt x="726" y="591"/>
                    </a:cubicBezTo>
                    <a:cubicBezTo>
                      <a:pt x="745" y="577"/>
                      <a:pt x="749" y="547"/>
                      <a:pt x="766" y="533"/>
                    </a:cubicBezTo>
                    <a:cubicBezTo>
                      <a:pt x="773" y="529"/>
                      <a:pt x="780" y="520"/>
                      <a:pt x="785" y="511"/>
                    </a:cubicBezTo>
                    <a:cubicBezTo>
                      <a:pt x="833" y="495"/>
                      <a:pt x="887" y="483"/>
                      <a:pt x="931" y="465"/>
                    </a:cubicBezTo>
                    <a:cubicBezTo>
                      <a:pt x="976" y="454"/>
                      <a:pt x="1022" y="449"/>
                      <a:pt x="1069" y="444"/>
                    </a:cubicBezTo>
                    <a:lnTo>
                      <a:pt x="1069" y="444"/>
                    </a:lnTo>
                    <a:cubicBezTo>
                      <a:pt x="1022" y="467"/>
                      <a:pt x="976" y="491"/>
                      <a:pt x="935" y="524"/>
                    </a:cubicBezTo>
                    <a:cubicBezTo>
                      <a:pt x="912" y="543"/>
                      <a:pt x="894" y="564"/>
                      <a:pt x="874" y="586"/>
                    </a:cubicBezTo>
                    <a:cubicBezTo>
                      <a:pt x="855" y="594"/>
                      <a:pt x="836" y="602"/>
                      <a:pt x="819" y="613"/>
                    </a:cubicBezTo>
                    <a:cubicBezTo>
                      <a:pt x="767" y="644"/>
                      <a:pt x="716" y="677"/>
                      <a:pt x="667" y="712"/>
                    </a:cubicBezTo>
                    <a:cubicBezTo>
                      <a:pt x="620" y="752"/>
                      <a:pt x="587" y="806"/>
                      <a:pt x="540" y="847"/>
                    </a:cubicBezTo>
                    <a:cubicBezTo>
                      <a:pt x="495" y="887"/>
                      <a:pt x="440" y="922"/>
                      <a:pt x="394" y="966"/>
                    </a:cubicBezTo>
                    <a:cubicBezTo>
                      <a:pt x="352" y="1011"/>
                      <a:pt x="303" y="1055"/>
                      <a:pt x="265" y="1109"/>
                    </a:cubicBezTo>
                    <a:cubicBezTo>
                      <a:pt x="230" y="1160"/>
                      <a:pt x="217" y="1224"/>
                      <a:pt x="195" y="1281"/>
                    </a:cubicBezTo>
                    <a:cubicBezTo>
                      <a:pt x="166" y="1318"/>
                      <a:pt x="133" y="1355"/>
                      <a:pt x="111" y="1398"/>
                    </a:cubicBezTo>
                    <a:cubicBezTo>
                      <a:pt x="85" y="1444"/>
                      <a:pt x="89" y="1501"/>
                      <a:pt x="71" y="1550"/>
                    </a:cubicBezTo>
                    <a:cubicBezTo>
                      <a:pt x="56" y="1606"/>
                      <a:pt x="38" y="1662"/>
                      <a:pt x="42" y="1721"/>
                    </a:cubicBezTo>
                    <a:cubicBezTo>
                      <a:pt x="45" y="1779"/>
                      <a:pt x="78" y="1839"/>
                      <a:pt x="91" y="1895"/>
                    </a:cubicBezTo>
                    <a:cubicBezTo>
                      <a:pt x="100" y="1936"/>
                      <a:pt x="113" y="1974"/>
                      <a:pt x="131" y="2011"/>
                    </a:cubicBezTo>
                    <a:cubicBezTo>
                      <a:pt x="113" y="2086"/>
                      <a:pt x="98" y="2161"/>
                      <a:pt x="97" y="2239"/>
                    </a:cubicBezTo>
                    <a:cubicBezTo>
                      <a:pt x="96" y="2329"/>
                      <a:pt x="127" y="2416"/>
                      <a:pt x="146" y="2500"/>
                    </a:cubicBezTo>
                    <a:cubicBezTo>
                      <a:pt x="167" y="2595"/>
                      <a:pt x="196" y="2690"/>
                      <a:pt x="244" y="2774"/>
                    </a:cubicBezTo>
                    <a:cubicBezTo>
                      <a:pt x="296" y="2858"/>
                      <a:pt x="374" y="2921"/>
                      <a:pt x="440" y="2989"/>
                    </a:cubicBezTo>
                    <a:cubicBezTo>
                      <a:pt x="491" y="3044"/>
                      <a:pt x="550" y="3092"/>
                      <a:pt x="609" y="3133"/>
                    </a:cubicBezTo>
                    <a:cubicBezTo>
                      <a:pt x="642" y="3179"/>
                      <a:pt x="678" y="3221"/>
                      <a:pt x="715" y="3262"/>
                    </a:cubicBezTo>
                    <a:cubicBezTo>
                      <a:pt x="756" y="3307"/>
                      <a:pt x="821" y="3323"/>
                      <a:pt x="868" y="3359"/>
                    </a:cubicBezTo>
                    <a:cubicBezTo>
                      <a:pt x="912" y="3399"/>
                      <a:pt x="950" y="3455"/>
                      <a:pt x="1004" y="3485"/>
                    </a:cubicBezTo>
                    <a:cubicBezTo>
                      <a:pt x="1056" y="3518"/>
                      <a:pt x="1117" y="3538"/>
                      <a:pt x="1173" y="3564"/>
                    </a:cubicBezTo>
                    <a:cubicBezTo>
                      <a:pt x="1232" y="3586"/>
                      <a:pt x="1286" y="3626"/>
                      <a:pt x="1348" y="3640"/>
                    </a:cubicBezTo>
                    <a:cubicBezTo>
                      <a:pt x="1410" y="3655"/>
                      <a:pt x="1475" y="3648"/>
                      <a:pt x="1536" y="3653"/>
                    </a:cubicBezTo>
                    <a:cubicBezTo>
                      <a:pt x="1550" y="3655"/>
                      <a:pt x="1563" y="3655"/>
                      <a:pt x="1577" y="3655"/>
                    </a:cubicBezTo>
                    <a:cubicBezTo>
                      <a:pt x="1626" y="3655"/>
                      <a:pt x="1675" y="3648"/>
                      <a:pt x="1724" y="3648"/>
                    </a:cubicBezTo>
                    <a:cubicBezTo>
                      <a:pt x="1725" y="3648"/>
                      <a:pt x="1726" y="3648"/>
                      <a:pt x="1728" y="3648"/>
                    </a:cubicBezTo>
                    <a:cubicBezTo>
                      <a:pt x="1780" y="3648"/>
                      <a:pt x="1836" y="3670"/>
                      <a:pt x="1890" y="3670"/>
                    </a:cubicBezTo>
                    <a:cubicBezTo>
                      <a:pt x="1898" y="3670"/>
                      <a:pt x="1907" y="3670"/>
                      <a:pt x="1915" y="3668"/>
                    </a:cubicBezTo>
                    <a:cubicBezTo>
                      <a:pt x="1956" y="3662"/>
                      <a:pt x="1992" y="3640"/>
                      <a:pt x="2029" y="3616"/>
                    </a:cubicBezTo>
                    <a:cubicBezTo>
                      <a:pt x="2072" y="3600"/>
                      <a:pt x="2114" y="3579"/>
                      <a:pt x="2157" y="3565"/>
                    </a:cubicBezTo>
                    <a:cubicBezTo>
                      <a:pt x="2197" y="3551"/>
                      <a:pt x="2236" y="3536"/>
                      <a:pt x="2273" y="3516"/>
                    </a:cubicBezTo>
                    <a:cubicBezTo>
                      <a:pt x="2306" y="3510"/>
                      <a:pt x="2340" y="3506"/>
                      <a:pt x="2373" y="3499"/>
                    </a:cubicBezTo>
                    <a:cubicBezTo>
                      <a:pt x="2552" y="3463"/>
                      <a:pt x="2714" y="3374"/>
                      <a:pt x="2866" y="3283"/>
                    </a:cubicBezTo>
                    <a:cubicBezTo>
                      <a:pt x="3020" y="3192"/>
                      <a:pt x="3169" y="3086"/>
                      <a:pt x="3288" y="2947"/>
                    </a:cubicBezTo>
                    <a:cubicBezTo>
                      <a:pt x="3405" y="2810"/>
                      <a:pt x="3511" y="2658"/>
                      <a:pt x="3579" y="2486"/>
                    </a:cubicBezTo>
                    <a:cubicBezTo>
                      <a:pt x="3646" y="2314"/>
                      <a:pt x="3661" y="2127"/>
                      <a:pt x="3660" y="1941"/>
                    </a:cubicBezTo>
                    <a:cubicBezTo>
                      <a:pt x="3657" y="1771"/>
                      <a:pt x="3620" y="1589"/>
                      <a:pt x="3522" y="1431"/>
                    </a:cubicBezTo>
                    <a:cubicBezTo>
                      <a:pt x="3533" y="1425"/>
                      <a:pt x="3539" y="1418"/>
                      <a:pt x="3543" y="1411"/>
                    </a:cubicBezTo>
                    <a:cubicBezTo>
                      <a:pt x="3570" y="1461"/>
                      <a:pt x="3598" y="1513"/>
                      <a:pt x="3623" y="1566"/>
                    </a:cubicBezTo>
                    <a:cubicBezTo>
                      <a:pt x="3653" y="1625"/>
                      <a:pt x="3690" y="1696"/>
                      <a:pt x="3668" y="1762"/>
                    </a:cubicBezTo>
                    <a:cubicBezTo>
                      <a:pt x="3670" y="1773"/>
                      <a:pt x="3684" y="1776"/>
                      <a:pt x="3692" y="1776"/>
                    </a:cubicBezTo>
                    <a:cubicBezTo>
                      <a:pt x="3695" y="1776"/>
                      <a:pt x="3697" y="1776"/>
                      <a:pt x="3697" y="1775"/>
                    </a:cubicBezTo>
                    <a:cubicBezTo>
                      <a:pt x="3729" y="1727"/>
                      <a:pt x="3716" y="1680"/>
                      <a:pt x="3701" y="1634"/>
                    </a:cubicBezTo>
                    <a:cubicBezTo>
                      <a:pt x="3675" y="1564"/>
                      <a:pt x="3621" y="1504"/>
                      <a:pt x="3598" y="1439"/>
                    </a:cubicBezTo>
                    <a:cubicBezTo>
                      <a:pt x="3575" y="1378"/>
                      <a:pt x="3546" y="1321"/>
                      <a:pt x="3511" y="1267"/>
                    </a:cubicBezTo>
                    <a:cubicBezTo>
                      <a:pt x="3477" y="1208"/>
                      <a:pt x="3447" y="1155"/>
                      <a:pt x="3415" y="1102"/>
                    </a:cubicBezTo>
                    <a:lnTo>
                      <a:pt x="3415" y="1099"/>
                    </a:lnTo>
                    <a:cubicBezTo>
                      <a:pt x="3415" y="1095"/>
                      <a:pt x="3416" y="1091"/>
                      <a:pt x="3415" y="1087"/>
                    </a:cubicBezTo>
                    <a:cubicBezTo>
                      <a:pt x="3408" y="1062"/>
                      <a:pt x="3394" y="1041"/>
                      <a:pt x="3387" y="1015"/>
                    </a:cubicBezTo>
                    <a:cubicBezTo>
                      <a:pt x="3381" y="978"/>
                      <a:pt x="3374" y="938"/>
                      <a:pt x="3353" y="908"/>
                    </a:cubicBezTo>
                    <a:cubicBezTo>
                      <a:pt x="3339" y="884"/>
                      <a:pt x="3324" y="862"/>
                      <a:pt x="3309" y="842"/>
                    </a:cubicBezTo>
                    <a:cubicBezTo>
                      <a:pt x="3310" y="814"/>
                      <a:pt x="3324" y="774"/>
                      <a:pt x="3313" y="756"/>
                    </a:cubicBezTo>
                    <a:cubicBezTo>
                      <a:pt x="3299" y="732"/>
                      <a:pt x="3283" y="711"/>
                      <a:pt x="3268" y="688"/>
                    </a:cubicBezTo>
                    <a:cubicBezTo>
                      <a:pt x="3251" y="664"/>
                      <a:pt x="3213" y="670"/>
                      <a:pt x="3195" y="650"/>
                    </a:cubicBezTo>
                    <a:cubicBezTo>
                      <a:pt x="3178" y="630"/>
                      <a:pt x="3173" y="591"/>
                      <a:pt x="3153" y="571"/>
                    </a:cubicBezTo>
                    <a:cubicBezTo>
                      <a:pt x="3133" y="551"/>
                      <a:pt x="3109" y="540"/>
                      <a:pt x="3086" y="524"/>
                    </a:cubicBezTo>
                    <a:cubicBezTo>
                      <a:pt x="3065" y="506"/>
                      <a:pt x="3052" y="476"/>
                      <a:pt x="3028" y="459"/>
                    </a:cubicBezTo>
                    <a:cubicBezTo>
                      <a:pt x="3003" y="445"/>
                      <a:pt x="2973" y="449"/>
                      <a:pt x="2948" y="437"/>
                    </a:cubicBezTo>
                    <a:lnTo>
                      <a:pt x="2933" y="433"/>
                    </a:lnTo>
                    <a:cubicBezTo>
                      <a:pt x="2900" y="388"/>
                      <a:pt x="2878" y="323"/>
                      <a:pt x="2831" y="290"/>
                    </a:cubicBezTo>
                    <a:cubicBezTo>
                      <a:pt x="2781" y="251"/>
                      <a:pt x="2724" y="221"/>
                      <a:pt x="2666" y="188"/>
                    </a:cubicBezTo>
                    <a:cubicBezTo>
                      <a:pt x="2609" y="158"/>
                      <a:pt x="2538" y="162"/>
                      <a:pt x="2478" y="140"/>
                    </a:cubicBezTo>
                    <a:cubicBezTo>
                      <a:pt x="2419" y="114"/>
                      <a:pt x="2361" y="75"/>
                      <a:pt x="2297" y="56"/>
                    </a:cubicBezTo>
                    <a:cubicBezTo>
                      <a:pt x="2233" y="42"/>
                      <a:pt x="2168" y="35"/>
                      <a:pt x="2102" y="30"/>
                    </a:cubicBezTo>
                    <a:cubicBezTo>
                      <a:pt x="2037" y="21"/>
                      <a:pt x="1971" y="1"/>
                      <a:pt x="1905"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29"/>
              <p:cNvSpPr/>
              <p:nvPr/>
            </p:nvSpPr>
            <p:spPr>
              <a:xfrm>
                <a:off x="1672650" y="4365050"/>
                <a:ext cx="2200" cy="875"/>
              </a:xfrm>
              <a:custGeom>
                <a:rect b="b" l="l" r="r" t="t"/>
                <a:pathLst>
                  <a:path extrusionOk="0" h="35" w="88">
                    <a:moveTo>
                      <a:pt x="79" y="0"/>
                    </a:moveTo>
                    <a:cubicBezTo>
                      <a:pt x="59" y="14"/>
                      <a:pt x="35" y="25"/>
                      <a:pt x="20" y="32"/>
                    </a:cubicBezTo>
                    <a:cubicBezTo>
                      <a:pt x="15" y="33"/>
                      <a:pt x="8" y="33"/>
                      <a:pt x="1" y="35"/>
                    </a:cubicBezTo>
                    <a:lnTo>
                      <a:pt x="88" y="33"/>
                    </a:lnTo>
                    <a:cubicBezTo>
                      <a:pt x="86" y="21"/>
                      <a:pt x="82" y="11"/>
                      <a:pt x="79"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29"/>
              <p:cNvSpPr/>
              <p:nvPr/>
            </p:nvSpPr>
            <p:spPr>
              <a:xfrm>
                <a:off x="1670250" y="4364725"/>
                <a:ext cx="1150" cy="225"/>
              </a:xfrm>
              <a:custGeom>
                <a:rect b="b" l="l" r="r" t="t"/>
                <a:pathLst>
                  <a:path extrusionOk="0" h="9" w="46">
                    <a:moveTo>
                      <a:pt x="0" y="1"/>
                    </a:moveTo>
                    <a:cubicBezTo>
                      <a:pt x="8" y="5"/>
                      <a:pt x="19" y="8"/>
                      <a:pt x="29" y="8"/>
                    </a:cubicBezTo>
                    <a:cubicBezTo>
                      <a:pt x="37" y="8"/>
                      <a:pt x="44" y="6"/>
                      <a:pt x="46"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29"/>
              <p:cNvSpPr/>
              <p:nvPr/>
            </p:nvSpPr>
            <p:spPr>
              <a:xfrm>
                <a:off x="1631500" y="4323125"/>
                <a:ext cx="92450" cy="92375"/>
              </a:xfrm>
              <a:custGeom>
                <a:rect b="b" l="l" r="r" t="t"/>
                <a:pathLst>
                  <a:path extrusionOk="0" h="3695" w="3698">
                    <a:moveTo>
                      <a:pt x="1430" y="199"/>
                    </a:moveTo>
                    <a:cubicBezTo>
                      <a:pt x="1431" y="199"/>
                      <a:pt x="1432" y="199"/>
                      <a:pt x="1434" y="199"/>
                    </a:cubicBezTo>
                    <a:cubicBezTo>
                      <a:pt x="1409" y="217"/>
                      <a:pt x="1383" y="231"/>
                      <a:pt x="1358" y="252"/>
                    </a:cubicBezTo>
                    <a:cubicBezTo>
                      <a:pt x="1306" y="300"/>
                      <a:pt x="1266" y="353"/>
                      <a:pt x="1231" y="410"/>
                    </a:cubicBezTo>
                    <a:cubicBezTo>
                      <a:pt x="1212" y="413"/>
                      <a:pt x="1193" y="417"/>
                      <a:pt x="1175" y="422"/>
                    </a:cubicBezTo>
                    <a:cubicBezTo>
                      <a:pt x="1178" y="419"/>
                      <a:pt x="1179" y="415"/>
                      <a:pt x="1183" y="413"/>
                    </a:cubicBezTo>
                    <a:cubicBezTo>
                      <a:pt x="1205" y="403"/>
                      <a:pt x="1227" y="395"/>
                      <a:pt x="1245" y="375"/>
                    </a:cubicBezTo>
                    <a:cubicBezTo>
                      <a:pt x="1263" y="356"/>
                      <a:pt x="1275" y="309"/>
                      <a:pt x="1300" y="293"/>
                    </a:cubicBezTo>
                    <a:cubicBezTo>
                      <a:pt x="1322" y="275"/>
                      <a:pt x="1345" y="254"/>
                      <a:pt x="1376" y="231"/>
                    </a:cubicBezTo>
                    <a:cubicBezTo>
                      <a:pt x="1391" y="218"/>
                      <a:pt x="1410" y="199"/>
                      <a:pt x="1430" y="199"/>
                    </a:cubicBezTo>
                    <a:close/>
                    <a:moveTo>
                      <a:pt x="1493" y="392"/>
                    </a:moveTo>
                    <a:cubicBezTo>
                      <a:pt x="1458" y="402"/>
                      <a:pt x="1424" y="415"/>
                      <a:pt x="1391" y="430"/>
                    </a:cubicBezTo>
                    <a:cubicBezTo>
                      <a:pt x="1356" y="433"/>
                      <a:pt x="1322" y="439"/>
                      <a:pt x="1288" y="444"/>
                    </a:cubicBezTo>
                    <a:cubicBezTo>
                      <a:pt x="1293" y="437"/>
                      <a:pt x="1296" y="430"/>
                      <a:pt x="1301" y="425"/>
                    </a:cubicBezTo>
                    <a:cubicBezTo>
                      <a:pt x="1365" y="413"/>
                      <a:pt x="1429" y="404"/>
                      <a:pt x="1493" y="392"/>
                    </a:cubicBezTo>
                    <a:close/>
                    <a:moveTo>
                      <a:pt x="1213" y="440"/>
                    </a:moveTo>
                    <a:lnTo>
                      <a:pt x="1213" y="440"/>
                    </a:lnTo>
                    <a:cubicBezTo>
                      <a:pt x="1211" y="446"/>
                      <a:pt x="1206" y="452"/>
                      <a:pt x="1204" y="459"/>
                    </a:cubicBezTo>
                    <a:cubicBezTo>
                      <a:pt x="1128" y="473"/>
                      <a:pt x="1052" y="490"/>
                      <a:pt x="978" y="516"/>
                    </a:cubicBezTo>
                    <a:cubicBezTo>
                      <a:pt x="983" y="508"/>
                      <a:pt x="986" y="501"/>
                      <a:pt x="993" y="495"/>
                    </a:cubicBezTo>
                    <a:cubicBezTo>
                      <a:pt x="1014" y="483"/>
                      <a:pt x="1045" y="486"/>
                      <a:pt x="1066" y="476"/>
                    </a:cubicBezTo>
                    <a:cubicBezTo>
                      <a:pt x="1088" y="468"/>
                      <a:pt x="1114" y="468"/>
                      <a:pt x="1135" y="461"/>
                    </a:cubicBezTo>
                    <a:cubicBezTo>
                      <a:pt x="1142" y="458"/>
                      <a:pt x="1147" y="451"/>
                      <a:pt x="1151" y="446"/>
                    </a:cubicBezTo>
                    <a:cubicBezTo>
                      <a:pt x="1154" y="447"/>
                      <a:pt x="1154" y="451"/>
                      <a:pt x="1155" y="451"/>
                    </a:cubicBezTo>
                    <a:cubicBezTo>
                      <a:pt x="1155" y="451"/>
                      <a:pt x="1155" y="451"/>
                      <a:pt x="1156" y="451"/>
                    </a:cubicBezTo>
                    <a:cubicBezTo>
                      <a:pt x="1176" y="448"/>
                      <a:pt x="1193" y="444"/>
                      <a:pt x="1213" y="440"/>
                    </a:cubicBezTo>
                    <a:close/>
                    <a:moveTo>
                      <a:pt x="1852" y="634"/>
                    </a:moveTo>
                    <a:cubicBezTo>
                      <a:pt x="1909" y="634"/>
                      <a:pt x="1964" y="638"/>
                      <a:pt x="2017" y="645"/>
                    </a:cubicBezTo>
                    <a:cubicBezTo>
                      <a:pt x="1996" y="645"/>
                      <a:pt x="1976" y="644"/>
                      <a:pt x="1955" y="644"/>
                    </a:cubicBezTo>
                    <a:cubicBezTo>
                      <a:pt x="1915" y="644"/>
                      <a:pt x="1877" y="647"/>
                      <a:pt x="1837" y="652"/>
                    </a:cubicBezTo>
                    <a:cubicBezTo>
                      <a:pt x="1823" y="645"/>
                      <a:pt x="1808" y="640"/>
                      <a:pt x="1791" y="636"/>
                    </a:cubicBezTo>
                    <a:cubicBezTo>
                      <a:pt x="1812" y="634"/>
                      <a:pt x="1832" y="634"/>
                      <a:pt x="1852" y="634"/>
                    </a:cubicBezTo>
                    <a:close/>
                    <a:moveTo>
                      <a:pt x="2310" y="929"/>
                    </a:moveTo>
                    <a:cubicBezTo>
                      <a:pt x="2313" y="931"/>
                      <a:pt x="2317" y="931"/>
                      <a:pt x="2320" y="933"/>
                    </a:cubicBezTo>
                    <a:cubicBezTo>
                      <a:pt x="2323" y="941"/>
                      <a:pt x="2325" y="948"/>
                      <a:pt x="2327" y="956"/>
                    </a:cubicBezTo>
                    <a:cubicBezTo>
                      <a:pt x="2321" y="948"/>
                      <a:pt x="2317" y="938"/>
                      <a:pt x="2310" y="929"/>
                    </a:cubicBezTo>
                    <a:close/>
                    <a:moveTo>
                      <a:pt x="1502" y="974"/>
                    </a:moveTo>
                    <a:cubicBezTo>
                      <a:pt x="1533" y="980"/>
                      <a:pt x="1574" y="989"/>
                      <a:pt x="1615" y="1011"/>
                    </a:cubicBezTo>
                    <a:cubicBezTo>
                      <a:pt x="1533" y="1015"/>
                      <a:pt x="1450" y="1036"/>
                      <a:pt x="1377" y="1077"/>
                    </a:cubicBezTo>
                    <a:cubicBezTo>
                      <a:pt x="1374" y="1070"/>
                      <a:pt x="1370" y="1061"/>
                      <a:pt x="1367" y="1053"/>
                    </a:cubicBezTo>
                    <a:cubicBezTo>
                      <a:pt x="1403" y="1022"/>
                      <a:pt x="1440" y="996"/>
                      <a:pt x="1482" y="974"/>
                    </a:cubicBezTo>
                    <a:close/>
                    <a:moveTo>
                      <a:pt x="1340" y="1076"/>
                    </a:moveTo>
                    <a:lnTo>
                      <a:pt x="1340" y="1076"/>
                    </a:lnTo>
                    <a:cubicBezTo>
                      <a:pt x="1330" y="1087"/>
                      <a:pt x="1321" y="1099"/>
                      <a:pt x="1310" y="1108"/>
                    </a:cubicBezTo>
                    <a:lnTo>
                      <a:pt x="1295" y="1119"/>
                    </a:lnTo>
                    <a:cubicBezTo>
                      <a:pt x="1308" y="1103"/>
                      <a:pt x="1323" y="1090"/>
                      <a:pt x="1340" y="1076"/>
                    </a:cubicBezTo>
                    <a:close/>
                    <a:moveTo>
                      <a:pt x="2046" y="322"/>
                    </a:moveTo>
                    <a:cubicBezTo>
                      <a:pt x="2228" y="322"/>
                      <a:pt x="2412" y="353"/>
                      <a:pt x="2580" y="446"/>
                    </a:cubicBezTo>
                    <a:cubicBezTo>
                      <a:pt x="2828" y="582"/>
                      <a:pt x="3007" y="830"/>
                      <a:pt x="3082" y="1099"/>
                    </a:cubicBezTo>
                    <a:lnTo>
                      <a:pt x="3086" y="1120"/>
                    </a:lnTo>
                    <a:cubicBezTo>
                      <a:pt x="2994" y="992"/>
                      <a:pt x="2874" y="912"/>
                      <a:pt x="2748" y="849"/>
                    </a:cubicBezTo>
                    <a:cubicBezTo>
                      <a:pt x="2672" y="724"/>
                      <a:pt x="2570" y="616"/>
                      <a:pt x="2448" y="536"/>
                    </a:cubicBezTo>
                    <a:cubicBezTo>
                      <a:pt x="2268" y="422"/>
                      <a:pt x="2069" y="390"/>
                      <a:pt x="1875" y="390"/>
                    </a:cubicBezTo>
                    <a:cubicBezTo>
                      <a:pt x="1858" y="390"/>
                      <a:pt x="1842" y="390"/>
                      <a:pt x="1826" y="391"/>
                    </a:cubicBezTo>
                    <a:cubicBezTo>
                      <a:pt x="1773" y="378"/>
                      <a:pt x="1717" y="370"/>
                      <a:pt x="1661" y="370"/>
                    </a:cubicBezTo>
                    <a:cubicBezTo>
                      <a:pt x="1634" y="370"/>
                      <a:pt x="1608" y="372"/>
                      <a:pt x="1581" y="375"/>
                    </a:cubicBezTo>
                    <a:cubicBezTo>
                      <a:pt x="1623" y="367"/>
                      <a:pt x="1665" y="358"/>
                      <a:pt x="1707" y="351"/>
                    </a:cubicBezTo>
                    <a:cubicBezTo>
                      <a:pt x="1817" y="334"/>
                      <a:pt x="1931" y="322"/>
                      <a:pt x="2046" y="322"/>
                    </a:cubicBezTo>
                    <a:close/>
                    <a:moveTo>
                      <a:pt x="2470" y="992"/>
                    </a:moveTo>
                    <a:cubicBezTo>
                      <a:pt x="2484" y="999"/>
                      <a:pt x="2499" y="1006"/>
                      <a:pt x="2512" y="1014"/>
                    </a:cubicBezTo>
                    <a:cubicBezTo>
                      <a:pt x="2534" y="1066"/>
                      <a:pt x="2554" y="1121"/>
                      <a:pt x="2566" y="1179"/>
                    </a:cubicBezTo>
                    <a:cubicBezTo>
                      <a:pt x="2576" y="1222"/>
                      <a:pt x="2583" y="1266"/>
                      <a:pt x="2588" y="1311"/>
                    </a:cubicBezTo>
                    <a:cubicBezTo>
                      <a:pt x="2585" y="1313"/>
                      <a:pt x="2580" y="1313"/>
                      <a:pt x="2574" y="1314"/>
                    </a:cubicBezTo>
                    <a:cubicBezTo>
                      <a:pt x="2551" y="1207"/>
                      <a:pt x="2518" y="1095"/>
                      <a:pt x="2470" y="992"/>
                    </a:cubicBezTo>
                    <a:close/>
                    <a:moveTo>
                      <a:pt x="2594" y="1353"/>
                    </a:moveTo>
                    <a:cubicBezTo>
                      <a:pt x="2596" y="1381"/>
                      <a:pt x="2596" y="1410"/>
                      <a:pt x="2599" y="1441"/>
                    </a:cubicBezTo>
                    <a:cubicBezTo>
                      <a:pt x="2596" y="1427"/>
                      <a:pt x="2594" y="1413"/>
                      <a:pt x="2592" y="1399"/>
                    </a:cubicBezTo>
                    <a:cubicBezTo>
                      <a:pt x="2590" y="1386"/>
                      <a:pt x="2585" y="1369"/>
                      <a:pt x="2583" y="1355"/>
                    </a:cubicBezTo>
                    <a:cubicBezTo>
                      <a:pt x="2587" y="1353"/>
                      <a:pt x="2590" y="1353"/>
                      <a:pt x="2594" y="1353"/>
                    </a:cubicBezTo>
                    <a:close/>
                    <a:moveTo>
                      <a:pt x="1844" y="1307"/>
                    </a:moveTo>
                    <a:lnTo>
                      <a:pt x="1844" y="1307"/>
                    </a:lnTo>
                    <a:cubicBezTo>
                      <a:pt x="1846" y="1310"/>
                      <a:pt x="1852" y="1310"/>
                      <a:pt x="1856" y="1311"/>
                    </a:cubicBezTo>
                    <a:cubicBezTo>
                      <a:pt x="1859" y="1313"/>
                      <a:pt x="1863" y="1314"/>
                      <a:pt x="1866" y="1318"/>
                    </a:cubicBezTo>
                    <a:cubicBezTo>
                      <a:pt x="1948" y="1369"/>
                      <a:pt x="1985" y="1454"/>
                      <a:pt x="2013" y="1540"/>
                    </a:cubicBezTo>
                    <a:cubicBezTo>
                      <a:pt x="2018" y="1553"/>
                      <a:pt x="2024" y="1569"/>
                      <a:pt x="2029" y="1585"/>
                    </a:cubicBezTo>
                    <a:lnTo>
                      <a:pt x="2017" y="1585"/>
                    </a:lnTo>
                    <a:cubicBezTo>
                      <a:pt x="1995" y="1511"/>
                      <a:pt x="1959" y="1442"/>
                      <a:pt x="1911" y="1387"/>
                    </a:cubicBezTo>
                    <a:cubicBezTo>
                      <a:pt x="1893" y="1365"/>
                      <a:pt x="1871" y="1344"/>
                      <a:pt x="1846" y="1325"/>
                    </a:cubicBezTo>
                    <a:cubicBezTo>
                      <a:pt x="1846" y="1320"/>
                      <a:pt x="1845" y="1313"/>
                      <a:pt x="1844" y="1307"/>
                    </a:cubicBezTo>
                    <a:close/>
                    <a:moveTo>
                      <a:pt x="1659" y="912"/>
                    </a:moveTo>
                    <a:cubicBezTo>
                      <a:pt x="1732" y="929"/>
                      <a:pt x="1802" y="953"/>
                      <a:pt x="1871" y="984"/>
                    </a:cubicBezTo>
                    <a:cubicBezTo>
                      <a:pt x="1933" y="1011"/>
                      <a:pt x="1996" y="1042"/>
                      <a:pt x="2058" y="1077"/>
                    </a:cubicBezTo>
                    <a:cubicBezTo>
                      <a:pt x="2093" y="1114"/>
                      <a:pt x="2126" y="1153"/>
                      <a:pt x="2159" y="1189"/>
                    </a:cubicBezTo>
                    <a:cubicBezTo>
                      <a:pt x="2244" y="1280"/>
                      <a:pt x="2346" y="1375"/>
                      <a:pt x="2397" y="1505"/>
                    </a:cubicBezTo>
                    <a:cubicBezTo>
                      <a:pt x="2402" y="1541"/>
                      <a:pt x="2404" y="1578"/>
                      <a:pt x="2406" y="1614"/>
                    </a:cubicBezTo>
                    <a:cubicBezTo>
                      <a:pt x="2393" y="1610"/>
                      <a:pt x="2376" y="1606"/>
                      <a:pt x="2362" y="1603"/>
                    </a:cubicBezTo>
                    <a:cubicBezTo>
                      <a:pt x="2358" y="1602"/>
                      <a:pt x="2353" y="1602"/>
                      <a:pt x="2349" y="1602"/>
                    </a:cubicBezTo>
                    <a:cubicBezTo>
                      <a:pt x="2346" y="1596"/>
                      <a:pt x="2342" y="1593"/>
                      <a:pt x="2339" y="1588"/>
                    </a:cubicBezTo>
                    <a:cubicBezTo>
                      <a:pt x="2338" y="1573"/>
                      <a:pt x="2338" y="1558"/>
                      <a:pt x="2335" y="1541"/>
                    </a:cubicBezTo>
                    <a:cubicBezTo>
                      <a:pt x="2312" y="1405"/>
                      <a:pt x="2230" y="1280"/>
                      <a:pt x="2126" y="1181"/>
                    </a:cubicBezTo>
                    <a:cubicBezTo>
                      <a:pt x="2021" y="1079"/>
                      <a:pt x="1884" y="1025"/>
                      <a:pt x="1739" y="1015"/>
                    </a:cubicBezTo>
                    <a:cubicBezTo>
                      <a:pt x="1725" y="1014"/>
                      <a:pt x="1709" y="1014"/>
                      <a:pt x="1695" y="1014"/>
                    </a:cubicBezTo>
                    <a:cubicBezTo>
                      <a:pt x="1678" y="995"/>
                      <a:pt x="1661" y="973"/>
                      <a:pt x="1640" y="956"/>
                    </a:cubicBezTo>
                    <a:cubicBezTo>
                      <a:pt x="1625" y="945"/>
                      <a:pt x="1606" y="938"/>
                      <a:pt x="1590" y="929"/>
                    </a:cubicBezTo>
                    <a:cubicBezTo>
                      <a:pt x="1612" y="922"/>
                      <a:pt x="1636" y="918"/>
                      <a:pt x="1659" y="912"/>
                    </a:cubicBezTo>
                    <a:close/>
                    <a:moveTo>
                      <a:pt x="2365" y="1644"/>
                    </a:moveTo>
                    <a:lnTo>
                      <a:pt x="2365" y="1644"/>
                    </a:lnTo>
                    <a:cubicBezTo>
                      <a:pt x="2379" y="1648"/>
                      <a:pt x="2393" y="1650"/>
                      <a:pt x="2406" y="1654"/>
                    </a:cubicBezTo>
                    <a:lnTo>
                      <a:pt x="2406" y="1662"/>
                    </a:lnTo>
                    <a:cubicBezTo>
                      <a:pt x="2404" y="1688"/>
                      <a:pt x="2401" y="1713"/>
                      <a:pt x="2400" y="1738"/>
                    </a:cubicBezTo>
                    <a:cubicBezTo>
                      <a:pt x="2393" y="1706"/>
                      <a:pt x="2379" y="1676"/>
                      <a:pt x="2365" y="1644"/>
                    </a:cubicBezTo>
                    <a:close/>
                    <a:moveTo>
                      <a:pt x="2902" y="1449"/>
                    </a:moveTo>
                    <a:cubicBezTo>
                      <a:pt x="2912" y="1490"/>
                      <a:pt x="2920" y="1533"/>
                      <a:pt x="2920" y="1581"/>
                    </a:cubicBezTo>
                    <a:cubicBezTo>
                      <a:pt x="2918" y="1688"/>
                      <a:pt x="2896" y="1801"/>
                      <a:pt x="2863" y="1913"/>
                    </a:cubicBezTo>
                    <a:cubicBezTo>
                      <a:pt x="2854" y="1898"/>
                      <a:pt x="2844" y="1882"/>
                      <a:pt x="2836" y="1869"/>
                    </a:cubicBezTo>
                    <a:cubicBezTo>
                      <a:pt x="2874" y="1732"/>
                      <a:pt x="2898" y="1593"/>
                      <a:pt x="2902" y="1449"/>
                    </a:cubicBezTo>
                    <a:close/>
                    <a:moveTo>
                      <a:pt x="1530" y="1533"/>
                    </a:moveTo>
                    <a:cubicBezTo>
                      <a:pt x="1532" y="1533"/>
                      <a:pt x="1534" y="1533"/>
                      <a:pt x="1535" y="1534"/>
                    </a:cubicBezTo>
                    <a:cubicBezTo>
                      <a:pt x="1544" y="1541"/>
                      <a:pt x="1522" y="1574"/>
                      <a:pt x="1526" y="1580"/>
                    </a:cubicBezTo>
                    <a:cubicBezTo>
                      <a:pt x="1530" y="1584"/>
                      <a:pt x="1585" y="1584"/>
                      <a:pt x="1596" y="1607"/>
                    </a:cubicBezTo>
                    <a:cubicBezTo>
                      <a:pt x="1606" y="1626"/>
                      <a:pt x="1603" y="1648"/>
                      <a:pt x="1596" y="1664"/>
                    </a:cubicBezTo>
                    <a:lnTo>
                      <a:pt x="1714" y="1659"/>
                    </a:lnTo>
                    <a:cubicBezTo>
                      <a:pt x="1718" y="1664"/>
                      <a:pt x="1721" y="1665"/>
                      <a:pt x="1725" y="1670"/>
                    </a:cubicBezTo>
                    <a:cubicBezTo>
                      <a:pt x="1725" y="1672"/>
                      <a:pt x="1727" y="1675"/>
                      <a:pt x="1727" y="1676"/>
                    </a:cubicBezTo>
                    <a:cubicBezTo>
                      <a:pt x="1734" y="1670"/>
                      <a:pt x="1742" y="1665"/>
                      <a:pt x="1747" y="1659"/>
                    </a:cubicBezTo>
                    <a:lnTo>
                      <a:pt x="1758" y="1659"/>
                    </a:lnTo>
                    <a:cubicBezTo>
                      <a:pt x="1775" y="1699"/>
                      <a:pt x="1779" y="1753"/>
                      <a:pt x="1768" y="1800"/>
                    </a:cubicBezTo>
                    <a:cubicBezTo>
                      <a:pt x="1751" y="1852"/>
                      <a:pt x="1685" y="1866"/>
                      <a:pt x="1651" y="1885"/>
                    </a:cubicBezTo>
                    <a:lnTo>
                      <a:pt x="1639" y="1892"/>
                    </a:lnTo>
                    <a:cubicBezTo>
                      <a:pt x="1610" y="1907"/>
                      <a:pt x="1580" y="1918"/>
                      <a:pt x="1549" y="1918"/>
                    </a:cubicBezTo>
                    <a:cubicBezTo>
                      <a:pt x="1544" y="1918"/>
                      <a:pt x="1539" y="1917"/>
                      <a:pt x="1534" y="1917"/>
                    </a:cubicBezTo>
                    <a:cubicBezTo>
                      <a:pt x="1494" y="1910"/>
                      <a:pt x="1458" y="1899"/>
                      <a:pt x="1428" y="1877"/>
                    </a:cubicBezTo>
                    <a:cubicBezTo>
                      <a:pt x="1400" y="1855"/>
                      <a:pt x="1359" y="1855"/>
                      <a:pt x="1340" y="1822"/>
                    </a:cubicBezTo>
                    <a:cubicBezTo>
                      <a:pt x="1321" y="1793"/>
                      <a:pt x="1350" y="1734"/>
                      <a:pt x="1348" y="1712"/>
                    </a:cubicBezTo>
                    <a:cubicBezTo>
                      <a:pt x="1343" y="1690"/>
                      <a:pt x="1340" y="1669"/>
                      <a:pt x="1344" y="1650"/>
                    </a:cubicBezTo>
                    <a:cubicBezTo>
                      <a:pt x="1350" y="1633"/>
                      <a:pt x="1321" y="1615"/>
                      <a:pt x="1330" y="1596"/>
                    </a:cubicBezTo>
                    <a:cubicBezTo>
                      <a:pt x="1343" y="1580"/>
                      <a:pt x="1377" y="1577"/>
                      <a:pt x="1391" y="1569"/>
                    </a:cubicBezTo>
                    <a:cubicBezTo>
                      <a:pt x="1403" y="1560"/>
                      <a:pt x="1413" y="1545"/>
                      <a:pt x="1431" y="1540"/>
                    </a:cubicBezTo>
                    <a:cubicBezTo>
                      <a:pt x="1434" y="1539"/>
                      <a:pt x="1437" y="1538"/>
                      <a:pt x="1440" y="1538"/>
                    </a:cubicBezTo>
                    <a:cubicBezTo>
                      <a:pt x="1455" y="1538"/>
                      <a:pt x="1472" y="1547"/>
                      <a:pt x="1480" y="1548"/>
                    </a:cubicBezTo>
                    <a:cubicBezTo>
                      <a:pt x="1490" y="1548"/>
                      <a:pt x="1498" y="1534"/>
                      <a:pt x="1507" y="1534"/>
                    </a:cubicBezTo>
                    <a:cubicBezTo>
                      <a:pt x="1508" y="1534"/>
                      <a:pt x="1508" y="1534"/>
                      <a:pt x="1509" y="1534"/>
                    </a:cubicBezTo>
                    <a:cubicBezTo>
                      <a:pt x="1511" y="1535"/>
                      <a:pt x="1513" y="1535"/>
                      <a:pt x="1514" y="1535"/>
                    </a:cubicBezTo>
                    <a:cubicBezTo>
                      <a:pt x="1520" y="1535"/>
                      <a:pt x="1525" y="1533"/>
                      <a:pt x="1530" y="1533"/>
                    </a:cubicBezTo>
                    <a:close/>
                    <a:moveTo>
                      <a:pt x="2817" y="1933"/>
                    </a:moveTo>
                    <a:cubicBezTo>
                      <a:pt x="2828" y="1947"/>
                      <a:pt x="2836" y="1961"/>
                      <a:pt x="2843" y="1975"/>
                    </a:cubicBezTo>
                    <a:cubicBezTo>
                      <a:pt x="2836" y="1994"/>
                      <a:pt x="2833" y="2013"/>
                      <a:pt x="2826" y="2031"/>
                    </a:cubicBezTo>
                    <a:cubicBezTo>
                      <a:pt x="2817" y="2050"/>
                      <a:pt x="2807" y="2070"/>
                      <a:pt x="2799" y="2087"/>
                    </a:cubicBezTo>
                    <a:cubicBezTo>
                      <a:pt x="2796" y="2063"/>
                      <a:pt x="2793" y="2039"/>
                      <a:pt x="2789" y="2014"/>
                    </a:cubicBezTo>
                    <a:cubicBezTo>
                      <a:pt x="2800" y="1987"/>
                      <a:pt x="2808" y="1961"/>
                      <a:pt x="2817" y="1933"/>
                    </a:cubicBezTo>
                    <a:close/>
                    <a:moveTo>
                      <a:pt x="2339" y="1690"/>
                    </a:moveTo>
                    <a:cubicBezTo>
                      <a:pt x="2358" y="1731"/>
                      <a:pt x="2375" y="1774"/>
                      <a:pt x="2387" y="1818"/>
                    </a:cubicBezTo>
                    <a:cubicBezTo>
                      <a:pt x="2382" y="1851"/>
                      <a:pt x="2376" y="1882"/>
                      <a:pt x="2362" y="1913"/>
                    </a:cubicBezTo>
                    <a:cubicBezTo>
                      <a:pt x="2331" y="1988"/>
                      <a:pt x="2269" y="2043"/>
                      <a:pt x="2217" y="2096"/>
                    </a:cubicBezTo>
                    <a:cubicBezTo>
                      <a:pt x="2248" y="2042"/>
                      <a:pt x="2270" y="1987"/>
                      <a:pt x="2290" y="1931"/>
                    </a:cubicBezTo>
                    <a:cubicBezTo>
                      <a:pt x="2313" y="1855"/>
                      <a:pt x="2334" y="1774"/>
                      <a:pt x="2339" y="1690"/>
                    </a:cubicBezTo>
                    <a:close/>
                    <a:moveTo>
                      <a:pt x="1633" y="1297"/>
                    </a:moveTo>
                    <a:cubicBezTo>
                      <a:pt x="1707" y="1313"/>
                      <a:pt x="1775" y="1343"/>
                      <a:pt x="1823" y="1384"/>
                    </a:cubicBezTo>
                    <a:cubicBezTo>
                      <a:pt x="1839" y="1460"/>
                      <a:pt x="1852" y="1547"/>
                      <a:pt x="1823" y="1621"/>
                    </a:cubicBezTo>
                    <a:cubicBezTo>
                      <a:pt x="1822" y="1623"/>
                      <a:pt x="1834" y="1627"/>
                      <a:pt x="1841" y="1627"/>
                    </a:cubicBezTo>
                    <a:cubicBezTo>
                      <a:pt x="1844" y="1627"/>
                      <a:pt x="1846" y="1626"/>
                      <a:pt x="1846" y="1625"/>
                    </a:cubicBezTo>
                    <a:cubicBezTo>
                      <a:pt x="1885" y="1569"/>
                      <a:pt x="1882" y="1508"/>
                      <a:pt x="1875" y="1446"/>
                    </a:cubicBezTo>
                    <a:lnTo>
                      <a:pt x="1875" y="1446"/>
                    </a:lnTo>
                    <a:cubicBezTo>
                      <a:pt x="1907" y="1486"/>
                      <a:pt x="1930" y="1529"/>
                      <a:pt x="1948" y="1580"/>
                    </a:cubicBezTo>
                    <a:cubicBezTo>
                      <a:pt x="1926" y="1577"/>
                      <a:pt x="1901" y="1577"/>
                      <a:pt x="1879" y="1573"/>
                    </a:cubicBezTo>
                    <a:cubicBezTo>
                      <a:pt x="1879" y="1573"/>
                      <a:pt x="1879" y="1573"/>
                      <a:pt x="1879" y="1573"/>
                    </a:cubicBezTo>
                    <a:cubicBezTo>
                      <a:pt x="1872" y="1573"/>
                      <a:pt x="1869" y="1595"/>
                      <a:pt x="1875" y="1596"/>
                    </a:cubicBezTo>
                    <a:cubicBezTo>
                      <a:pt x="1903" y="1606"/>
                      <a:pt x="1933" y="1610"/>
                      <a:pt x="1961" y="1615"/>
                    </a:cubicBezTo>
                    <a:cubicBezTo>
                      <a:pt x="1988" y="1723"/>
                      <a:pt x="1984" y="1841"/>
                      <a:pt x="1940" y="1937"/>
                    </a:cubicBezTo>
                    <a:cubicBezTo>
                      <a:pt x="1934" y="1952"/>
                      <a:pt x="1954" y="1970"/>
                      <a:pt x="1970" y="1970"/>
                    </a:cubicBezTo>
                    <a:cubicBezTo>
                      <a:pt x="1976" y="1970"/>
                      <a:pt x="1982" y="1967"/>
                      <a:pt x="1985" y="1961"/>
                    </a:cubicBezTo>
                    <a:cubicBezTo>
                      <a:pt x="2046" y="1860"/>
                      <a:pt x="2053" y="1738"/>
                      <a:pt x="2028" y="1622"/>
                    </a:cubicBezTo>
                    <a:lnTo>
                      <a:pt x="2043" y="1622"/>
                    </a:lnTo>
                    <a:cubicBezTo>
                      <a:pt x="2064" y="1686"/>
                      <a:pt x="2079" y="1754"/>
                      <a:pt x="2064" y="1825"/>
                    </a:cubicBezTo>
                    <a:cubicBezTo>
                      <a:pt x="2040" y="1924"/>
                      <a:pt x="1995" y="2020"/>
                      <a:pt x="1926" y="2092"/>
                    </a:cubicBezTo>
                    <a:cubicBezTo>
                      <a:pt x="1915" y="2104"/>
                      <a:pt x="1901" y="2112"/>
                      <a:pt x="1890" y="2123"/>
                    </a:cubicBezTo>
                    <a:cubicBezTo>
                      <a:pt x="1904" y="2043"/>
                      <a:pt x="1892" y="1954"/>
                      <a:pt x="1828" y="1878"/>
                    </a:cubicBezTo>
                    <a:cubicBezTo>
                      <a:pt x="1848" y="1834"/>
                      <a:pt x="1859" y="1786"/>
                      <a:pt x="1853" y="1738"/>
                    </a:cubicBezTo>
                    <a:cubicBezTo>
                      <a:pt x="1846" y="1677"/>
                      <a:pt x="1811" y="1635"/>
                      <a:pt x="1779" y="1597"/>
                    </a:cubicBezTo>
                    <a:cubicBezTo>
                      <a:pt x="1783" y="1569"/>
                      <a:pt x="1776" y="1540"/>
                      <a:pt x="1772" y="1508"/>
                    </a:cubicBezTo>
                    <a:cubicBezTo>
                      <a:pt x="1768" y="1463"/>
                      <a:pt x="1734" y="1430"/>
                      <a:pt x="1706" y="1391"/>
                    </a:cubicBezTo>
                    <a:cubicBezTo>
                      <a:pt x="1685" y="1362"/>
                      <a:pt x="1662" y="1325"/>
                      <a:pt x="1628" y="1299"/>
                    </a:cubicBezTo>
                    <a:cubicBezTo>
                      <a:pt x="1630" y="1299"/>
                      <a:pt x="1632" y="1299"/>
                      <a:pt x="1633" y="1297"/>
                    </a:cubicBezTo>
                    <a:close/>
                    <a:moveTo>
                      <a:pt x="784" y="1507"/>
                    </a:moveTo>
                    <a:cubicBezTo>
                      <a:pt x="750" y="1631"/>
                      <a:pt x="734" y="1760"/>
                      <a:pt x="736" y="1884"/>
                    </a:cubicBezTo>
                    <a:cubicBezTo>
                      <a:pt x="736" y="1911"/>
                      <a:pt x="741" y="1939"/>
                      <a:pt x="743" y="1965"/>
                    </a:cubicBezTo>
                    <a:lnTo>
                      <a:pt x="741" y="1966"/>
                    </a:lnTo>
                    <a:cubicBezTo>
                      <a:pt x="721" y="2008"/>
                      <a:pt x="674" y="2049"/>
                      <a:pt x="656" y="2092"/>
                    </a:cubicBezTo>
                    <a:cubicBezTo>
                      <a:pt x="649" y="2107"/>
                      <a:pt x="649" y="2122"/>
                      <a:pt x="649" y="2137"/>
                    </a:cubicBezTo>
                    <a:cubicBezTo>
                      <a:pt x="642" y="2027"/>
                      <a:pt x="670" y="1904"/>
                      <a:pt x="700" y="1778"/>
                    </a:cubicBezTo>
                    <a:cubicBezTo>
                      <a:pt x="721" y="1683"/>
                      <a:pt x="750" y="1593"/>
                      <a:pt x="784" y="1507"/>
                    </a:cubicBezTo>
                    <a:close/>
                    <a:moveTo>
                      <a:pt x="1795" y="1931"/>
                    </a:moveTo>
                    <a:cubicBezTo>
                      <a:pt x="1841" y="2009"/>
                      <a:pt x="1839" y="2101"/>
                      <a:pt x="1809" y="2171"/>
                    </a:cubicBezTo>
                    <a:cubicBezTo>
                      <a:pt x="1764" y="2192"/>
                      <a:pt x="1718" y="2204"/>
                      <a:pt x="1672" y="2207"/>
                    </a:cubicBezTo>
                    <a:cubicBezTo>
                      <a:pt x="1658" y="2209"/>
                      <a:pt x="1645" y="2210"/>
                      <a:pt x="1631" y="2210"/>
                    </a:cubicBezTo>
                    <a:cubicBezTo>
                      <a:pt x="1555" y="2210"/>
                      <a:pt x="1476" y="2180"/>
                      <a:pt x="1409" y="2144"/>
                    </a:cubicBezTo>
                    <a:cubicBezTo>
                      <a:pt x="1341" y="2109"/>
                      <a:pt x="1289" y="2053"/>
                      <a:pt x="1250" y="1994"/>
                    </a:cubicBezTo>
                    <a:cubicBezTo>
                      <a:pt x="1248" y="1979"/>
                      <a:pt x="1252" y="1964"/>
                      <a:pt x="1252" y="1946"/>
                    </a:cubicBezTo>
                    <a:cubicBezTo>
                      <a:pt x="1264" y="1953"/>
                      <a:pt x="1278" y="1961"/>
                      <a:pt x="1288" y="1970"/>
                    </a:cubicBezTo>
                    <a:cubicBezTo>
                      <a:pt x="1328" y="2001"/>
                      <a:pt x="1372" y="2042"/>
                      <a:pt x="1429" y="2057"/>
                    </a:cubicBezTo>
                    <a:cubicBezTo>
                      <a:pt x="1465" y="2068"/>
                      <a:pt x="1513" y="2079"/>
                      <a:pt x="1561" y="2079"/>
                    </a:cubicBezTo>
                    <a:cubicBezTo>
                      <a:pt x="1584" y="2079"/>
                      <a:pt x="1607" y="2077"/>
                      <a:pt x="1629" y="2071"/>
                    </a:cubicBezTo>
                    <a:cubicBezTo>
                      <a:pt x="1666" y="2063"/>
                      <a:pt x="1699" y="2041"/>
                      <a:pt x="1727" y="2014"/>
                    </a:cubicBezTo>
                    <a:cubicBezTo>
                      <a:pt x="1749" y="1992"/>
                      <a:pt x="1768" y="1968"/>
                      <a:pt x="1787" y="1944"/>
                    </a:cubicBezTo>
                    <a:cubicBezTo>
                      <a:pt x="1790" y="1939"/>
                      <a:pt x="1791" y="1936"/>
                      <a:pt x="1795" y="1931"/>
                    </a:cubicBezTo>
                    <a:close/>
                    <a:moveTo>
                      <a:pt x="3053" y="2109"/>
                    </a:moveTo>
                    <a:lnTo>
                      <a:pt x="3053" y="2109"/>
                    </a:lnTo>
                    <a:cubicBezTo>
                      <a:pt x="3034" y="2164"/>
                      <a:pt x="3013" y="2218"/>
                      <a:pt x="2989" y="2269"/>
                    </a:cubicBezTo>
                    <a:cubicBezTo>
                      <a:pt x="2987" y="2259"/>
                      <a:pt x="2986" y="2250"/>
                      <a:pt x="2984" y="2240"/>
                    </a:cubicBezTo>
                    <a:cubicBezTo>
                      <a:pt x="3008" y="2196"/>
                      <a:pt x="3030" y="2152"/>
                      <a:pt x="3053" y="2109"/>
                    </a:cubicBezTo>
                    <a:close/>
                    <a:moveTo>
                      <a:pt x="2753" y="2109"/>
                    </a:moveTo>
                    <a:cubicBezTo>
                      <a:pt x="2753" y="2130"/>
                      <a:pt x="2755" y="2151"/>
                      <a:pt x="2753" y="2170"/>
                    </a:cubicBezTo>
                    <a:cubicBezTo>
                      <a:pt x="2718" y="2228"/>
                      <a:pt x="2679" y="2281"/>
                      <a:pt x="2642" y="2332"/>
                    </a:cubicBezTo>
                    <a:cubicBezTo>
                      <a:pt x="2676" y="2281"/>
                      <a:pt x="2707" y="2226"/>
                      <a:pt x="2731" y="2170"/>
                    </a:cubicBezTo>
                    <a:cubicBezTo>
                      <a:pt x="2740" y="2151"/>
                      <a:pt x="2746" y="2130"/>
                      <a:pt x="2753" y="2109"/>
                    </a:cubicBezTo>
                    <a:close/>
                    <a:moveTo>
                      <a:pt x="1826" y="160"/>
                    </a:moveTo>
                    <a:cubicBezTo>
                      <a:pt x="1936" y="160"/>
                      <a:pt x="2044" y="182"/>
                      <a:pt x="2145" y="199"/>
                    </a:cubicBezTo>
                    <a:cubicBezTo>
                      <a:pt x="2312" y="227"/>
                      <a:pt x="2475" y="275"/>
                      <a:pt x="2620" y="362"/>
                    </a:cubicBezTo>
                    <a:cubicBezTo>
                      <a:pt x="2764" y="446"/>
                      <a:pt x="2896" y="549"/>
                      <a:pt x="3001" y="675"/>
                    </a:cubicBezTo>
                    <a:cubicBezTo>
                      <a:pt x="3096" y="786"/>
                      <a:pt x="3194" y="900"/>
                      <a:pt x="3256" y="1033"/>
                    </a:cubicBezTo>
                    <a:cubicBezTo>
                      <a:pt x="3262" y="1050"/>
                      <a:pt x="3271" y="1064"/>
                      <a:pt x="3278" y="1080"/>
                    </a:cubicBezTo>
                    <a:cubicBezTo>
                      <a:pt x="3330" y="1218"/>
                      <a:pt x="3309" y="1369"/>
                      <a:pt x="3316" y="1504"/>
                    </a:cubicBezTo>
                    <a:cubicBezTo>
                      <a:pt x="3322" y="1643"/>
                      <a:pt x="3312" y="1781"/>
                      <a:pt x="3282" y="1913"/>
                    </a:cubicBezTo>
                    <a:cubicBezTo>
                      <a:pt x="3250" y="2043"/>
                      <a:pt x="3236" y="2185"/>
                      <a:pt x="3168" y="2305"/>
                    </a:cubicBezTo>
                    <a:cubicBezTo>
                      <a:pt x="3146" y="2345"/>
                      <a:pt x="3118" y="2379"/>
                      <a:pt x="3090" y="2414"/>
                    </a:cubicBezTo>
                    <a:cubicBezTo>
                      <a:pt x="3104" y="2348"/>
                      <a:pt x="3111" y="2283"/>
                      <a:pt x="3118" y="2217"/>
                    </a:cubicBezTo>
                    <a:cubicBezTo>
                      <a:pt x="3185" y="2003"/>
                      <a:pt x="3224" y="1782"/>
                      <a:pt x="3223" y="1553"/>
                    </a:cubicBezTo>
                    <a:cubicBezTo>
                      <a:pt x="3217" y="1229"/>
                      <a:pt x="3108" y="893"/>
                      <a:pt x="2884" y="641"/>
                    </a:cubicBezTo>
                    <a:cubicBezTo>
                      <a:pt x="2664" y="385"/>
                      <a:pt x="2328" y="282"/>
                      <a:pt x="2021" y="282"/>
                    </a:cubicBezTo>
                    <a:cubicBezTo>
                      <a:pt x="2011" y="282"/>
                      <a:pt x="2001" y="282"/>
                      <a:pt x="1991" y="282"/>
                    </a:cubicBezTo>
                    <a:cubicBezTo>
                      <a:pt x="1778" y="283"/>
                      <a:pt x="1553" y="336"/>
                      <a:pt x="1341" y="384"/>
                    </a:cubicBezTo>
                    <a:cubicBezTo>
                      <a:pt x="1418" y="300"/>
                      <a:pt x="1515" y="228"/>
                      <a:pt x="1623" y="192"/>
                    </a:cubicBezTo>
                    <a:cubicBezTo>
                      <a:pt x="1690" y="169"/>
                      <a:pt x="1759" y="160"/>
                      <a:pt x="1826" y="160"/>
                    </a:cubicBezTo>
                    <a:close/>
                    <a:moveTo>
                      <a:pt x="2186" y="2463"/>
                    </a:moveTo>
                    <a:lnTo>
                      <a:pt x="2186" y="2463"/>
                    </a:lnTo>
                    <a:cubicBezTo>
                      <a:pt x="2076" y="2535"/>
                      <a:pt x="1944" y="2567"/>
                      <a:pt x="1827" y="2567"/>
                    </a:cubicBezTo>
                    <a:cubicBezTo>
                      <a:pt x="1793" y="2567"/>
                      <a:pt x="1760" y="2565"/>
                      <a:pt x="1729" y="2559"/>
                    </a:cubicBezTo>
                    <a:cubicBezTo>
                      <a:pt x="1699" y="2557"/>
                      <a:pt x="1667" y="2550"/>
                      <a:pt x="1637" y="2539"/>
                    </a:cubicBezTo>
                    <a:lnTo>
                      <a:pt x="1637" y="2539"/>
                    </a:lnTo>
                    <a:cubicBezTo>
                      <a:pt x="1678" y="2540"/>
                      <a:pt x="1721" y="2543"/>
                      <a:pt x="1762" y="2543"/>
                    </a:cubicBezTo>
                    <a:cubicBezTo>
                      <a:pt x="1794" y="2543"/>
                      <a:pt x="1825" y="2544"/>
                      <a:pt x="1858" y="2544"/>
                    </a:cubicBezTo>
                    <a:cubicBezTo>
                      <a:pt x="1922" y="2544"/>
                      <a:pt x="1989" y="2541"/>
                      <a:pt x="2056" y="2522"/>
                    </a:cubicBezTo>
                    <a:cubicBezTo>
                      <a:pt x="2101" y="2510"/>
                      <a:pt x="2145" y="2488"/>
                      <a:pt x="2186" y="2463"/>
                    </a:cubicBezTo>
                    <a:close/>
                    <a:moveTo>
                      <a:pt x="1266" y="2584"/>
                    </a:moveTo>
                    <a:lnTo>
                      <a:pt x="1266" y="2584"/>
                    </a:lnTo>
                    <a:cubicBezTo>
                      <a:pt x="1267" y="2586"/>
                      <a:pt x="1268" y="2587"/>
                      <a:pt x="1268" y="2588"/>
                    </a:cubicBezTo>
                    <a:cubicBezTo>
                      <a:pt x="1319" y="2642"/>
                      <a:pt x="1378" y="2690"/>
                      <a:pt x="1445" y="2729"/>
                    </a:cubicBezTo>
                    <a:cubicBezTo>
                      <a:pt x="1406" y="2727"/>
                      <a:pt x="1369" y="2723"/>
                      <a:pt x="1333" y="2716"/>
                    </a:cubicBezTo>
                    <a:cubicBezTo>
                      <a:pt x="1319" y="2696"/>
                      <a:pt x="1306" y="2675"/>
                      <a:pt x="1295" y="2653"/>
                    </a:cubicBezTo>
                    <a:cubicBezTo>
                      <a:pt x="1286" y="2634"/>
                      <a:pt x="1279" y="2615"/>
                      <a:pt x="1271" y="2597"/>
                    </a:cubicBezTo>
                    <a:cubicBezTo>
                      <a:pt x="1268" y="2592"/>
                      <a:pt x="1267" y="2587"/>
                      <a:pt x="1266" y="2584"/>
                    </a:cubicBezTo>
                    <a:close/>
                    <a:moveTo>
                      <a:pt x="2958" y="2286"/>
                    </a:moveTo>
                    <a:lnTo>
                      <a:pt x="2964" y="2332"/>
                    </a:lnTo>
                    <a:cubicBezTo>
                      <a:pt x="2902" y="2462"/>
                      <a:pt x="2828" y="2584"/>
                      <a:pt x="2751" y="2701"/>
                    </a:cubicBezTo>
                    <a:cubicBezTo>
                      <a:pt x="2738" y="2718"/>
                      <a:pt x="2724" y="2736"/>
                      <a:pt x="2712" y="2752"/>
                    </a:cubicBezTo>
                    <a:cubicBezTo>
                      <a:pt x="2705" y="2758"/>
                      <a:pt x="2697" y="2760"/>
                      <a:pt x="2690" y="2766"/>
                    </a:cubicBezTo>
                    <a:cubicBezTo>
                      <a:pt x="2678" y="2768"/>
                      <a:pt x="2666" y="2769"/>
                      <a:pt x="2655" y="2769"/>
                    </a:cubicBezTo>
                    <a:cubicBezTo>
                      <a:pt x="2644" y="2769"/>
                      <a:pt x="2633" y="2768"/>
                      <a:pt x="2623" y="2766"/>
                    </a:cubicBezTo>
                    <a:cubicBezTo>
                      <a:pt x="2745" y="2643"/>
                      <a:pt x="2840" y="2496"/>
                      <a:pt x="2924" y="2350"/>
                    </a:cubicBezTo>
                    <a:cubicBezTo>
                      <a:pt x="2936" y="2330"/>
                      <a:pt x="2947" y="2309"/>
                      <a:pt x="2958" y="2286"/>
                    </a:cubicBezTo>
                    <a:close/>
                    <a:moveTo>
                      <a:pt x="324" y="2682"/>
                    </a:moveTo>
                    <a:cubicBezTo>
                      <a:pt x="346" y="2716"/>
                      <a:pt x="371" y="2752"/>
                      <a:pt x="393" y="2789"/>
                    </a:cubicBezTo>
                    <a:cubicBezTo>
                      <a:pt x="388" y="2785"/>
                      <a:pt x="385" y="2785"/>
                      <a:pt x="383" y="2784"/>
                    </a:cubicBezTo>
                    <a:cubicBezTo>
                      <a:pt x="360" y="2765"/>
                      <a:pt x="344" y="2743"/>
                      <a:pt x="328" y="2718"/>
                    </a:cubicBezTo>
                    <a:cubicBezTo>
                      <a:pt x="323" y="2709"/>
                      <a:pt x="323" y="2696"/>
                      <a:pt x="324" y="2682"/>
                    </a:cubicBezTo>
                    <a:close/>
                    <a:moveTo>
                      <a:pt x="2607" y="2789"/>
                    </a:moveTo>
                    <a:cubicBezTo>
                      <a:pt x="2620" y="2792"/>
                      <a:pt x="2631" y="2792"/>
                      <a:pt x="2642" y="2796"/>
                    </a:cubicBezTo>
                    <a:cubicBezTo>
                      <a:pt x="2620" y="2810"/>
                      <a:pt x="2600" y="2825"/>
                      <a:pt x="2575" y="2834"/>
                    </a:cubicBezTo>
                    <a:lnTo>
                      <a:pt x="2575" y="2834"/>
                    </a:lnTo>
                    <a:cubicBezTo>
                      <a:pt x="2587" y="2819"/>
                      <a:pt x="2596" y="2805"/>
                      <a:pt x="2607" y="2789"/>
                    </a:cubicBezTo>
                    <a:close/>
                    <a:moveTo>
                      <a:pt x="2554" y="2449"/>
                    </a:moveTo>
                    <a:cubicBezTo>
                      <a:pt x="2449" y="2599"/>
                      <a:pt x="2345" y="2763"/>
                      <a:pt x="2181" y="2850"/>
                    </a:cubicBezTo>
                    <a:cubicBezTo>
                      <a:pt x="2153" y="2866"/>
                      <a:pt x="2122" y="2879"/>
                      <a:pt x="2091" y="2890"/>
                    </a:cubicBezTo>
                    <a:cubicBezTo>
                      <a:pt x="2113" y="2879"/>
                      <a:pt x="2138" y="2868"/>
                      <a:pt x="2160" y="2853"/>
                    </a:cubicBezTo>
                    <a:cubicBezTo>
                      <a:pt x="2265" y="2787"/>
                      <a:pt x="2345" y="2693"/>
                      <a:pt x="2408" y="2592"/>
                    </a:cubicBezTo>
                    <a:cubicBezTo>
                      <a:pt x="2462" y="2550"/>
                      <a:pt x="2510" y="2503"/>
                      <a:pt x="2554" y="2449"/>
                    </a:cubicBezTo>
                    <a:close/>
                    <a:moveTo>
                      <a:pt x="3106" y="3111"/>
                    </a:moveTo>
                    <a:lnTo>
                      <a:pt x="3106" y="3111"/>
                    </a:lnTo>
                    <a:cubicBezTo>
                      <a:pt x="3095" y="3125"/>
                      <a:pt x="3082" y="3142"/>
                      <a:pt x="3068" y="3154"/>
                    </a:cubicBezTo>
                    <a:cubicBezTo>
                      <a:pt x="3009" y="3209"/>
                      <a:pt x="2947" y="3259"/>
                      <a:pt x="2883" y="3307"/>
                    </a:cubicBezTo>
                    <a:cubicBezTo>
                      <a:pt x="2815" y="3354"/>
                      <a:pt x="2744" y="3391"/>
                      <a:pt x="2665" y="3418"/>
                    </a:cubicBezTo>
                    <a:cubicBezTo>
                      <a:pt x="2638" y="3428"/>
                      <a:pt x="2609" y="3431"/>
                      <a:pt x="2579" y="3431"/>
                    </a:cubicBezTo>
                    <a:cubicBezTo>
                      <a:pt x="2531" y="3431"/>
                      <a:pt x="2483" y="3423"/>
                      <a:pt x="2438" y="3423"/>
                    </a:cubicBezTo>
                    <a:cubicBezTo>
                      <a:pt x="2430" y="3423"/>
                      <a:pt x="2422" y="3423"/>
                      <a:pt x="2415" y="3424"/>
                    </a:cubicBezTo>
                    <a:cubicBezTo>
                      <a:pt x="2368" y="3428"/>
                      <a:pt x="2321" y="3432"/>
                      <a:pt x="2275" y="3432"/>
                    </a:cubicBezTo>
                    <a:cubicBezTo>
                      <a:pt x="2241" y="3432"/>
                      <a:pt x="2207" y="3430"/>
                      <a:pt x="2174" y="3424"/>
                    </a:cubicBezTo>
                    <a:cubicBezTo>
                      <a:pt x="2162" y="3421"/>
                      <a:pt x="2149" y="3418"/>
                      <a:pt x="2140" y="3417"/>
                    </a:cubicBezTo>
                    <a:cubicBezTo>
                      <a:pt x="2211" y="3391"/>
                      <a:pt x="2280" y="3358"/>
                      <a:pt x="2347" y="3321"/>
                    </a:cubicBezTo>
                    <a:cubicBezTo>
                      <a:pt x="2372" y="3327"/>
                      <a:pt x="2398" y="3333"/>
                      <a:pt x="2423" y="3333"/>
                    </a:cubicBezTo>
                    <a:cubicBezTo>
                      <a:pt x="2429" y="3333"/>
                      <a:pt x="2436" y="3332"/>
                      <a:pt x="2442" y="3332"/>
                    </a:cubicBezTo>
                    <a:cubicBezTo>
                      <a:pt x="2504" y="3323"/>
                      <a:pt x="2562" y="3304"/>
                      <a:pt x="2624" y="3292"/>
                    </a:cubicBezTo>
                    <a:cubicBezTo>
                      <a:pt x="2686" y="3279"/>
                      <a:pt x="2746" y="3259"/>
                      <a:pt x="2807" y="3238"/>
                    </a:cubicBezTo>
                    <a:cubicBezTo>
                      <a:pt x="2869" y="3219"/>
                      <a:pt x="2913" y="3166"/>
                      <a:pt x="2971" y="3139"/>
                    </a:cubicBezTo>
                    <a:cubicBezTo>
                      <a:pt x="3008" y="3122"/>
                      <a:pt x="3062" y="3122"/>
                      <a:pt x="3106" y="3111"/>
                    </a:cubicBezTo>
                    <a:close/>
                    <a:moveTo>
                      <a:pt x="1822" y="3488"/>
                    </a:moveTo>
                    <a:cubicBezTo>
                      <a:pt x="1873" y="3512"/>
                      <a:pt x="1925" y="3534"/>
                      <a:pt x="1981" y="3548"/>
                    </a:cubicBezTo>
                    <a:cubicBezTo>
                      <a:pt x="1980" y="3549"/>
                      <a:pt x="1977" y="3549"/>
                      <a:pt x="1976" y="3549"/>
                    </a:cubicBezTo>
                    <a:cubicBezTo>
                      <a:pt x="1929" y="3554"/>
                      <a:pt x="1884" y="3567"/>
                      <a:pt x="1835" y="3568"/>
                    </a:cubicBezTo>
                    <a:cubicBezTo>
                      <a:pt x="1822" y="3569"/>
                      <a:pt x="1809" y="3570"/>
                      <a:pt x="1796" y="3570"/>
                    </a:cubicBezTo>
                    <a:cubicBezTo>
                      <a:pt x="1761" y="3570"/>
                      <a:pt x="1726" y="3566"/>
                      <a:pt x="1691" y="3561"/>
                    </a:cubicBezTo>
                    <a:cubicBezTo>
                      <a:pt x="1674" y="3557"/>
                      <a:pt x="1661" y="3549"/>
                      <a:pt x="1650" y="3539"/>
                    </a:cubicBezTo>
                    <a:cubicBezTo>
                      <a:pt x="1680" y="3530"/>
                      <a:pt x="1712" y="3521"/>
                      <a:pt x="1740" y="3515"/>
                    </a:cubicBezTo>
                    <a:cubicBezTo>
                      <a:pt x="1768" y="3509"/>
                      <a:pt x="1795" y="3499"/>
                      <a:pt x="1822" y="3488"/>
                    </a:cubicBezTo>
                    <a:close/>
                    <a:moveTo>
                      <a:pt x="1719" y="0"/>
                    </a:moveTo>
                    <a:cubicBezTo>
                      <a:pt x="1694" y="0"/>
                      <a:pt x="1670" y="7"/>
                      <a:pt x="1645" y="16"/>
                    </a:cubicBezTo>
                    <a:cubicBezTo>
                      <a:pt x="1575" y="41"/>
                      <a:pt x="1515" y="95"/>
                      <a:pt x="1447" y="119"/>
                    </a:cubicBezTo>
                    <a:cubicBezTo>
                      <a:pt x="1388" y="141"/>
                      <a:pt x="1329" y="170"/>
                      <a:pt x="1274" y="205"/>
                    </a:cubicBezTo>
                    <a:cubicBezTo>
                      <a:pt x="1213" y="239"/>
                      <a:pt x="1162" y="269"/>
                      <a:pt x="1109" y="301"/>
                    </a:cubicBezTo>
                    <a:lnTo>
                      <a:pt x="1107" y="301"/>
                    </a:lnTo>
                    <a:cubicBezTo>
                      <a:pt x="1104" y="301"/>
                      <a:pt x="1101" y="300"/>
                      <a:pt x="1098" y="300"/>
                    </a:cubicBezTo>
                    <a:cubicBezTo>
                      <a:pt x="1097" y="300"/>
                      <a:pt x="1095" y="301"/>
                      <a:pt x="1094" y="301"/>
                    </a:cubicBezTo>
                    <a:cubicBezTo>
                      <a:pt x="1069" y="308"/>
                      <a:pt x="1048" y="322"/>
                      <a:pt x="1023" y="329"/>
                    </a:cubicBezTo>
                    <a:cubicBezTo>
                      <a:pt x="985" y="336"/>
                      <a:pt x="945" y="342"/>
                      <a:pt x="913" y="363"/>
                    </a:cubicBezTo>
                    <a:cubicBezTo>
                      <a:pt x="889" y="377"/>
                      <a:pt x="868" y="392"/>
                      <a:pt x="847" y="408"/>
                    </a:cubicBezTo>
                    <a:cubicBezTo>
                      <a:pt x="826" y="406"/>
                      <a:pt x="800" y="399"/>
                      <a:pt x="780" y="399"/>
                    </a:cubicBezTo>
                    <a:cubicBezTo>
                      <a:pt x="772" y="399"/>
                      <a:pt x="765" y="400"/>
                      <a:pt x="759" y="403"/>
                    </a:cubicBezTo>
                    <a:cubicBezTo>
                      <a:pt x="736" y="417"/>
                      <a:pt x="715" y="433"/>
                      <a:pt x="690" y="450"/>
                    </a:cubicBezTo>
                    <a:cubicBezTo>
                      <a:pt x="667" y="465"/>
                      <a:pt x="674" y="505"/>
                      <a:pt x="655" y="521"/>
                    </a:cubicBezTo>
                    <a:cubicBezTo>
                      <a:pt x="634" y="539"/>
                      <a:pt x="594" y="543"/>
                      <a:pt x="573" y="563"/>
                    </a:cubicBezTo>
                    <a:cubicBezTo>
                      <a:pt x="555" y="583"/>
                      <a:pt x="544" y="608"/>
                      <a:pt x="528" y="629"/>
                    </a:cubicBezTo>
                    <a:cubicBezTo>
                      <a:pt x="510" y="649"/>
                      <a:pt x="480" y="663"/>
                      <a:pt x="463" y="685"/>
                    </a:cubicBezTo>
                    <a:cubicBezTo>
                      <a:pt x="450" y="707"/>
                      <a:pt x="452" y="740"/>
                      <a:pt x="440" y="762"/>
                    </a:cubicBezTo>
                    <a:lnTo>
                      <a:pt x="434" y="777"/>
                    </a:lnTo>
                    <a:cubicBezTo>
                      <a:pt x="390" y="810"/>
                      <a:pt x="324" y="832"/>
                      <a:pt x="290" y="879"/>
                    </a:cubicBezTo>
                    <a:cubicBezTo>
                      <a:pt x="253" y="931"/>
                      <a:pt x="221" y="988"/>
                      <a:pt x="188" y="1044"/>
                    </a:cubicBezTo>
                    <a:cubicBezTo>
                      <a:pt x="158" y="1101"/>
                      <a:pt x="163" y="1172"/>
                      <a:pt x="140" y="1231"/>
                    </a:cubicBezTo>
                    <a:cubicBezTo>
                      <a:pt x="115" y="1291"/>
                      <a:pt x="75" y="1347"/>
                      <a:pt x="56" y="1410"/>
                    </a:cubicBezTo>
                    <a:cubicBezTo>
                      <a:pt x="42" y="1475"/>
                      <a:pt x="35" y="1540"/>
                      <a:pt x="30" y="1606"/>
                    </a:cubicBezTo>
                    <a:cubicBezTo>
                      <a:pt x="22" y="1670"/>
                      <a:pt x="1" y="1736"/>
                      <a:pt x="1" y="1801"/>
                    </a:cubicBezTo>
                    <a:cubicBezTo>
                      <a:pt x="5" y="1866"/>
                      <a:pt x="23" y="1932"/>
                      <a:pt x="34" y="1995"/>
                    </a:cubicBezTo>
                    <a:cubicBezTo>
                      <a:pt x="41" y="2061"/>
                      <a:pt x="67" y="2123"/>
                      <a:pt x="82" y="2187"/>
                    </a:cubicBezTo>
                    <a:cubicBezTo>
                      <a:pt x="97" y="2250"/>
                      <a:pt x="81" y="2324"/>
                      <a:pt x="103" y="2386"/>
                    </a:cubicBezTo>
                    <a:cubicBezTo>
                      <a:pt x="130" y="2462"/>
                      <a:pt x="206" y="2513"/>
                      <a:pt x="249" y="2579"/>
                    </a:cubicBezTo>
                    <a:cubicBezTo>
                      <a:pt x="235" y="2586"/>
                      <a:pt x="220" y="2597"/>
                      <a:pt x="221" y="2598"/>
                    </a:cubicBezTo>
                    <a:cubicBezTo>
                      <a:pt x="239" y="2617"/>
                      <a:pt x="266" y="2627"/>
                      <a:pt x="268" y="2654"/>
                    </a:cubicBezTo>
                    <a:cubicBezTo>
                      <a:pt x="269" y="2682"/>
                      <a:pt x="249" y="2723"/>
                      <a:pt x="246" y="2756"/>
                    </a:cubicBezTo>
                    <a:cubicBezTo>
                      <a:pt x="242" y="2788"/>
                      <a:pt x="218" y="2835"/>
                      <a:pt x="218" y="2866"/>
                    </a:cubicBezTo>
                    <a:cubicBezTo>
                      <a:pt x="218" y="2898"/>
                      <a:pt x="239" y="2916"/>
                      <a:pt x="247" y="2942"/>
                    </a:cubicBezTo>
                    <a:cubicBezTo>
                      <a:pt x="257" y="2970"/>
                      <a:pt x="284" y="2983"/>
                      <a:pt x="298" y="3008"/>
                    </a:cubicBezTo>
                    <a:cubicBezTo>
                      <a:pt x="311" y="3034"/>
                      <a:pt x="309" y="3074"/>
                      <a:pt x="326" y="3098"/>
                    </a:cubicBezTo>
                    <a:cubicBezTo>
                      <a:pt x="344" y="3122"/>
                      <a:pt x="345" y="3158"/>
                      <a:pt x="366" y="3180"/>
                    </a:cubicBezTo>
                    <a:cubicBezTo>
                      <a:pt x="385" y="3204"/>
                      <a:pt x="432" y="3197"/>
                      <a:pt x="452" y="3217"/>
                    </a:cubicBezTo>
                    <a:lnTo>
                      <a:pt x="516" y="3274"/>
                    </a:lnTo>
                    <a:cubicBezTo>
                      <a:pt x="536" y="3293"/>
                      <a:pt x="546" y="3325"/>
                      <a:pt x="568" y="3344"/>
                    </a:cubicBezTo>
                    <a:cubicBezTo>
                      <a:pt x="589" y="3365"/>
                      <a:pt x="605" y="3392"/>
                      <a:pt x="626" y="3411"/>
                    </a:cubicBezTo>
                    <a:cubicBezTo>
                      <a:pt x="648" y="3431"/>
                      <a:pt x="667" y="3454"/>
                      <a:pt x="689" y="3472"/>
                    </a:cubicBezTo>
                    <a:cubicBezTo>
                      <a:pt x="712" y="3488"/>
                      <a:pt x="750" y="3487"/>
                      <a:pt x="770" y="3506"/>
                    </a:cubicBezTo>
                    <a:cubicBezTo>
                      <a:pt x="792" y="3524"/>
                      <a:pt x="806" y="3556"/>
                      <a:pt x="828" y="3576"/>
                    </a:cubicBezTo>
                    <a:cubicBezTo>
                      <a:pt x="850" y="3596"/>
                      <a:pt x="869" y="3621"/>
                      <a:pt x="894" y="3640"/>
                    </a:cubicBezTo>
                    <a:cubicBezTo>
                      <a:pt x="917" y="3659"/>
                      <a:pt x="956" y="3651"/>
                      <a:pt x="981" y="3665"/>
                    </a:cubicBezTo>
                    <a:cubicBezTo>
                      <a:pt x="1011" y="3678"/>
                      <a:pt x="1040" y="3693"/>
                      <a:pt x="1074" y="3695"/>
                    </a:cubicBezTo>
                    <a:cubicBezTo>
                      <a:pt x="1075" y="3695"/>
                      <a:pt x="1076" y="3695"/>
                      <a:pt x="1077" y="3695"/>
                    </a:cubicBezTo>
                    <a:cubicBezTo>
                      <a:pt x="1111" y="3695"/>
                      <a:pt x="1154" y="3673"/>
                      <a:pt x="1187" y="3671"/>
                    </a:cubicBezTo>
                    <a:cubicBezTo>
                      <a:pt x="1224" y="3669"/>
                      <a:pt x="1259" y="3666"/>
                      <a:pt x="1295" y="3658"/>
                    </a:cubicBezTo>
                    <a:cubicBezTo>
                      <a:pt x="1312" y="3654"/>
                      <a:pt x="1331" y="3646"/>
                      <a:pt x="1348" y="3646"/>
                    </a:cubicBezTo>
                    <a:cubicBezTo>
                      <a:pt x="1361" y="3646"/>
                      <a:pt x="1373" y="3650"/>
                      <a:pt x="1380" y="3666"/>
                    </a:cubicBezTo>
                    <a:cubicBezTo>
                      <a:pt x="1380" y="3666"/>
                      <a:pt x="1380" y="3666"/>
                      <a:pt x="1380" y="3666"/>
                    </a:cubicBezTo>
                    <a:cubicBezTo>
                      <a:pt x="1380" y="3666"/>
                      <a:pt x="1389" y="3645"/>
                      <a:pt x="1387" y="3644"/>
                    </a:cubicBezTo>
                    <a:cubicBezTo>
                      <a:pt x="1382" y="3615"/>
                      <a:pt x="1371" y="3608"/>
                      <a:pt x="1356" y="3608"/>
                    </a:cubicBezTo>
                    <a:cubicBezTo>
                      <a:pt x="1351" y="3608"/>
                      <a:pt x="1345" y="3608"/>
                      <a:pt x="1339" y="3610"/>
                    </a:cubicBezTo>
                    <a:cubicBezTo>
                      <a:pt x="1310" y="3613"/>
                      <a:pt x="1274" y="3636"/>
                      <a:pt x="1244" y="3636"/>
                    </a:cubicBezTo>
                    <a:cubicBezTo>
                      <a:pt x="1241" y="3636"/>
                      <a:pt x="1238" y="3636"/>
                      <a:pt x="1235" y="3636"/>
                    </a:cubicBezTo>
                    <a:cubicBezTo>
                      <a:pt x="1208" y="3630"/>
                      <a:pt x="1179" y="3632"/>
                      <a:pt x="1150" y="3629"/>
                    </a:cubicBezTo>
                    <a:cubicBezTo>
                      <a:pt x="1121" y="3625"/>
                      <a:pt x="1094" y="3619"/>
                      <a:pt x="1067" y="3610"/>
                    </a:cubicBezTo>
                    <a:cubicBezTo>
                      <a:pt x="1040" y="3597"/>
                      <a:pt x="1036" y="3542"/>
                      <a:pt x="1014" y="3526"/>
                    </a:cubicBezTo>
                    <a:cubicBezTo>
                      <a:pt x="992" y="3508"/>
                      <a:pt x="966" y="3498"/>
                      <a:pt x="945" y="3475"/>
                    </a:cubicBezTo>
                    <a:cubicBezTo>
                      <a:pt x="926" y="3453"/>
                      <a:pt x="904" y="3436"/>
                      <a:pt x="887" y="3411"/>
                    </a:cubicBezTo>
                    <a:cubicBezTo>
                      <a:pt x="869" y="3388"/>
                      <a:pt x="835" y="3391"/>
                      <a:pt x="818" y="3365"/>
                    </a:cubicBezTo>
                    <a:cubicBezTo>
                      <a:pt x="802" y="3343"/>
                      <a:pt x="818" y="3281"/>
                      <a:pt x="802" y="3260"/>
                    </a:cubicBezTo>
                    <a:cubicBezTo>
                      <a:pt x="785" y="3238"/>
                      <a:pt x="773" y="3221"/>
                      <a:pt x="758" y="3201"/>
                    </a:cubicBezTo>
                    <a:cubicBezTo>
                      <a:pt x="744" y="3183"/>
                      <a:pt x="705" y="3191"/>
                      <a:pt x="692" y="3171"/>
                    </a:cubicBezTo>
                    <a:cubicBezTo>
                      <a:pt x="683" y="3157"/>
                      <a:pt x="681" y="3137"/>
                      <a:pt x="675" y="3120"/>
                    </a:cubicBezTo>
                    <a:cubicBezTo>
                      <a:pt x="682" y="3110"/>
                      <a:pt x="685" y="3102"/>
                      <a:pt x="682" y="3100"/>
                    </a:cubicBezTo>
                    <a:cubicBezTo>
                      <a:pt x="671" y="3091"/>
                      <a:pt x="661" y="3085"/>
                      <a:pt x="649" y="3076"/>
                    </a:cubicBezTo>
                    <a:cubicBezTo>
                      <a:pt x="639" y="3066"/>
                      <a:pt x="627" y="3055"/>
                      <a:pt x="619" y="3044"/>
                    </a:cubicBezTo>
                    <a:cubicBezTo>
                      <a:pt x="605" y="3025"/>
                      <a:pt x="602" y="2993"/>
                      <a:pt x="589" y="2975"/>
                    </a:cubicBezTo>
                    <a:cubicBezTo>
                      <a:pt x="575" y="2956"/>
                      <a:pt x="546" y="2953"/>
                      <a:pt x="532" y="2935"/>
                    </a:cubicBezTo>
                    <a:cubicBezTo>
                      <a:pt x="527" y="2928"/>
                      <a:pt x="518" y="2921"/>
                      <a:pt x="510" y="2916"/>
                    </a:cubicBezTo>
                    <a:cubicBezTo>
                      <a:pt x="491" y="2868"/>
                      <a:pt x="481" y="2817"/>
                      <a:pt x="463" y="2770"/>
                    </a:cubicBezTo>
                    <a:cubicBezTo>
                      <a:pt x="451" y="2725"/>
                      <a:pt x="448" y="2679"/>
                      <a:pt x="443" y="2632"/>
                    </a:cubicBezTo>
                    <a:lnTo>
                      <a:pt x="443" y="2632"/>
                    </a:lnTo>
                    <a:cubicBezTo>
                      <a:pt x="465" y="2679"/>
                      <a:pt x="489" y="2725"/>
                      <a:pt x="522" y="2765"/>
                    </a:cubicBezTo>
                    <a:cubicBezTo>
                      <a:pt x="540" y="2787"/>
                      <a:pt x="561" y="2806"/>
                      <a:pt x="584" y="2824"/>
                    </a:cubicBezTo>
                    <a:cubicBezTo>
                      <a:pt x="593" y="2842"/>
                      <a:pt x="601" y="2859"/>
                      <a:pt x="613" y="2876"/>
                    </a:cubicBezTo>
                    <a:cubicBezTo>
                      <a:pt x="644" y="2928"/>
                      <a:pt x="677" y="2979"/>
                      <a:pt x="712" y="3027"/>
                    </a:cubicBezTo>
                    <a:cubicBezTo>
                      <a:pt x="752" y="3074"/>
                      <a:pt x="807" y="3107"/>
                      <a:pt x="849" y="3151"/>
                    </a:cubicBezTo>
                    <a:cubicBezTo>
                      <a:pt x="889" y="3198"/>
                      <a:pt x="923" y="3253"/>
                      <a:pt x="967" y="3296"/>
                    </a:cubicBezTo>
                    <a:cubicBezTo>
                      <a:pt x="1014" y="3340"/>
                      <a:pt x="1056" y="3388"/>
                      <a:pt x="1110" y="3424"/>
                    </a:cubicBezTo>
                    <a:cubicBezTo>
                      <a:pt x="1162" y="3458"/>
                      <a:pt x="1226" y="3472"/>
                      <a:pt x="1284" y="3494"/>
                    </a:cubicBezTo>
                    <a:cubicBezTo>
                      <a:pt x="1322" y="3523"/>
                      <a:pt x="1359" y="3556"/>
                      <a:pt x="1403" y="3578"/>
                    </a:cubicBezTo>
                    <a:cubicBezTo>
                      <a:pt x="1449" y="3604"/>
                      <a:pt x="1508" y="3601"/>
                      <a:pt x="1556" y="3618"/>
                    </a:cubicBezTo>
                    <a:cubicBezTo>
                      <a:pt x="1606" y="3631"/>
                      <a:pt x="1656" y="3647"/>
                      <a:pt x="1710" y="3647"/>
                    </a:cubicBezTo>
                    <a:cubicBezTo>
                      <a:pt x="1716" y="3647"/>
                      <a:pt x="1722" y="3647"/>
                      <a:pt x="1728" y="3647"/>
                    </a:cubicBezTo>
                    <a:cubicBezTo>
                      <a:pt x="1789" y="3644"/>
                      <a:pt x="1846" y="3611"/>
                      <a:pt x="1901" y="3599"/>
                    </a:cubicBezTo>
                    <a:cubicBezTo>
                      <a:pt x="1943" y="3590"/>
                      <a:pt x="1981" y="3576"/>
                      <a:pt x="2018" y="3561"/>
                    </a:cubicBezTo>
                    <a:cubicBezTo>
                      <a:pt x="2094" y="3578"/>
                      <a:pt x="2170" y="3594"/>
                      <a:pt x="2247" y="3596"/>
                    </a:cubicBezTo>
                    <a:cubicBezTo>
                      <a:pt x="2249" y="3596"/>
                      <a:pt x="2251" y="3596"/>
                      <a:pt x="2252" y="3596"/>
                    </a:cubicBezTo>
                    <a:cubicBezTo>
                      <a:pt x="2343" y="3596"/>
                      <a:pt x="2426" y="3564"/>
                      <a:pt x="2511" y="3546"/>
                    </a:cubicBezTo>
                    <a:cubicBezTo>
                      <a:pt x="2607" y="3526"/>
                      <a:pt x="2701" y="3495"/>
                      <a:pt x="2786" y="3447"/>
                    </a:cubicBezTo>
                    <a:cubicBezTo>
                      <a:pt x="2870" y="3396"/>
                      <a:pt x="2935" y="3319"/>
                      <a:pt x="3002" y="3254"/>
                    </a:cubicBezTo>
                    <a:cubicBezTo>
                      <a:pt x="3060" y="3204"/>
                      <a:pt x="3106" y="3147"/>
                      <a:pt x="3148" y="3085"/>
                    </a:cubicBezTo>
                    <a:cubicBezTo>
                      <a:pt x="3194" y="3054"/>
                      <a:pt x="3236" y="3016"/>
                      <a:pt x="3278" y="2979"/>
                    </a:cubicBezTo>
                    <a:cubicBezTo>
                      <a:pt x="3323" y="2938"/>
                      <a:pt x="3338" y="2873"/>
                      <a:pt x="3375" y="2826"/>
                    </a:cubicBezTo>
                    <a:cubicBezTo>
                      <a:pt x="3415" y="2781"/>
                      <a:pt x="3472" y="2744"/>
                      <a:pt x="3505" y="2690"/>
                    </a:cubicBezTo>
                    <a:cubicBezTo>
                      <a:pt x="3538" y="2638"/>
                      <a:pt x="3557" y="2579"/>
                      <a:pt x="3582" y="2522"/>
                    </a:cubicBezTo>
                    <a:cubicBezTo>
                      <a:pt x="3605" y="2466"/>
                      <a:pt x="3644" y="2411"/>
                      <a:pt x="3657" y="2349"/>
                    </a:cubicBezTo>
                    <a:cubicBezTo>
                      <a:pt x="3674" y="2287"/>
                      <a:pt x="3667" y="2222"/>
                      <a:pt x="3671" y="2160"/>
                    </a:cubicBezTo>
                    <a:cubicBezTo>
                      <a:pt x="3679" y="2098"/>
                      <a:pt x="3667" y="2037"/>
                      <a:pt x="3667" y="1975"/>
                    </a:cubicBezTo>
                    <a:cubicBezTo>
                      <a:pt x="3664" y="1913"/>
                      <a:pt x="3697" y="1848"/>
                      <a:pt x="3688" y="1785"/>
                    </a:cubicBezTo>
                    <a:cubicBezTo>
                      <a:pt x="3695" y="1743"/>
                      <a:pt x="3673" y="1705"/>
                      <a:pt x="3648" y="1670"/>
                    </a:cubicBezTo>
                    <a:cubicBezTo>
                      <a:pt x="3631" y="1628"/>
                      <a:pt x="3611" y="1585"/>
                      <a:pt x="3597" y="1544"/>
                    </a:cubicBezTo>
                    <a:cubicBezTo>
                      <a:pt x="3583" y="1504"/>
                      <a:pt x="3565" y="1465"/>
                      <a:pt x="3546" y="1430"/>
                    </a:cubicBezTo>
                    <a:cubicBezTo>
                      <a:pt x="3542" y="1397"/>
                      <a:pt x="3538" y="1362"/>
                      <a:pt x="3531" y="1331"/>
                    </a:cubicBezTo>
                    <a:cubicBezTo>
                      <a:pt x="3495" y="1153"/>
                      <a:pt x="3406" y="989"/>
                      <a:pt x="3312" y="838"/>
                    </a:cubicBezTo>
                    <a:cubicBezTo>
                      <a:pt x="3221" y="685"/>
                      <a:pt x="3115" y="536"/>
                      <a:pt x="2975" y="419"/>
                    </a:cubicBezTo>
                    <a:cubicBezTo>
                      <a:pt x="2837" y="302"/>
                      <a:pt x="2684" y="198"/>
                      <a:pt x="2512" y="130"/>
                    </a:cubicBezTo>
                    <a:cubicBezTo>
                      <a:pt x="2351" y="69"/>
                      <a:pt x="2177" y="50"/>
                      <a:pt x="2002" y="50"/>
                    </a:cubicBezTo>
                    <a:cubicBezTo>
                      <a:pt x="1989" y="50"/>
                      <a:pt x="1976" y="50"/>
                      <a:pt x="1963" y="51"/>
                    </a:cubicBezTo>
                    <a:cubicBezTo>
                      <a:pt x="1794" y="52"/>
                      <a:pt x="1610" y="89"/>
                      <a:pt x="1451" y="188"/>
                    </a:cubicBezTo>
                    <a:cubicBezTo>
                      <a:pt x="1446" y="176"/>
                      <a:pt x="1439" y="170"/>
                      <a:pt x="1432" y="168"/>
                    </a:cubicBezTo>
                    <a:cubicBezTo>
                      <a:pt x="1482" y="140"/>
                      <a:pt x="1534" y="113"/>
                      <a:pt x="1588" y="86"/>
                    </a:cubicBezTo>
                    <a:cubicBezTo>
                      <a:pt x="1632" y="64"/>
                      <a:pt x="1686" y="36"/>
                      <a:pt x="1739" y="36"/>
                    </a:cubicBezTo>
                    <a:cubicBezTo>
                      <a:pt x="1754" y="36"/>
                      <a:pt x="1770" y="38"/>
                      <a:pt x="1784" y="44"/>
                    </a:cubicBezTo>
                    <a:cubicBezTo>
                      <a:pt x="1785" y="44"/>
                      <a:pt x="1785" y="44"/>
                      <a:pt x="1785" y="44"/>
                    </a:cubicBezTo>
                    <a:cubicBezTo>
                      <a:pt x="1789" y="44"/>
                      <a:pt x="1788" y="20"/>
                      <a:pt x="1784" y="19"/>
                    </a:cubicBezTo>
                    <a:cubicBezTo>
                      <a:pt x="1762" y="6"/>
                      <a:pt x="1740" y="0"/>
                      <a:pt x="1719"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29"/>
              <p:cNvSpPr/>
              <p:nvPr/>
            </p:nvSpPr>
            <p:spPr>
              <a:xfrm>
                <a:off x="1957800" y="4323450"/>
                <a:ext cx="93100" cy="91825"/>
              </a:xfrm>
              <a:custGeom>
                <a:rect b="b" l="l" r="r" t="t"/>
                <a:pathLst>
                  <a:path extrusionOk="0" h="3673" w="3724">
                    <a:moveTo>
                      <a:pt x="2127" y="639"/>
                    </a:moveTo>
                    <a:lnTo>
                      <a:pt x="2127" y="639"/>
                    </a:lnTo>
                    <a:cubicBezTo>
                      <a:pt x="2182" y="658"/>
                      <a:pt x="2236" y="679"/>
                      <a:pt x="2288" y="702"/>
                    </a:cubicBezTo>
                    <a:cubicBezTo>
                      <a:pt x="2278" y="705"/>
                      <a:pt x="2270" y="706"/>
                      <a:pt x="2259" y="708"/>
                    </a:cubicBezTo>
                    <a:cubicBezTo>
                      <a:pt x="2217" y="684"/>
                      <a:pt x="2171" y="661"/>
                      <a:pt x="2127" y="639"/>
                    </a:cubicBezTo>
                    <a:close/>
                    <a:moveTo>
                      <a:pt x="1597" y="771"/>
                    </a:moveTo>
                    <a:cubicBezTo>
                      <a:pt x="1703" y="773"/>
                      <a:pt x="1817" y="796"/>
                      <a:pt x="1930" y="828"/>
                    </a:cubicBezTo>
                    <a:cubicBezTo>
                      <a:pt x="1917" y="837"/>
                      <a:pt x="1901" y="845"/>
                      <a:pt x="1886" y="854"/>
                    </a:cubicBezTo>
                    <a:cubicBezTo>
                      <a:pt x="1750" y="817"/>
                      <a:pt x="1610" y="792"/>
                      <a:pt x="1465" y="790"/>
                    </a:cubicBezTo>
                    <a:cubicBezTo>
                      <a:pt x="1506" y="779"/>
                      <a:pt x="1549" y="771"/>
                      <a:pt x="1597" y="771"/>
                    </a:cubicBezTo>
                    <a:close/>
                    <a:moveTo>
                      <a:pt x="1992" y="847"/>
                    </a:moveTo>
                    <a:cubicBezTo>
                      <a:pt x="2011" y="854"/>
                      <a:pt x="2031" y="856"/>
                      <a:pt x="2050" y="865"/>
                    </a:cubicBezTo>
                    <a:cubicBezTo>
                      <a:pt x="2068" y="873"/>
                      <a:pt x="2087" y="884"/>
                      <a:pt x="2105" y="892"/>
                    </a:cubicBezTo>
                    <a:cubicBezTo>
                      <a:pt x="2080" y="894"/>
                      <a:pt x="2057" y="895"/>
                      <a:pt x="2031" y="901"/>
                    </a:cubicBezTo>
                    <a:cubicBezTo>
                      <a:pt x="2005" y="891"/>
                      <a:pt x="1978" y="881"/>
                      <a:pt x="1951" y="873"/>
                    </a:cubicBezTo>
                    <a:lnTo>
                      <a:pt x="1992" y="847"/>
                    </a:lnTo>
                    <a:close/>
                    <a:moveTo>
                      <a:pt x="2170" y="938"/>
                    </a:moveTo>
                    <a:cubicBezTo>
                      <a:pt x="2177" y="938"/>
                      <a:pt x="2183" y="938"/>
                      <a:pt x="2190" y="939"/>
                    </a:cubicBezTo>
                    <a:cubicBezTo>
                      <a:pt x="2247" y="973"/>
                      <a:pt x="2300" y="1011"/>
                      <a:pt x="2354" y="1051"/>
                    </a:cubicBezTo>
                    <a:cubicBezTo>
                      <a:pt x="2300" y="1016"/>
                      <a:pt x="2245" y="984"/>
                      <a:pt x="2189" y="961"/>
                    </a:cubicBezTo>
                    <a:cubicBezTo>
                      <a:pt x="2170" y="953"/>
                      <a:pt x="2149" y="946"/>
                      <a:pt x="2128" y="939"/>
                    </a:cubicBezTo>
                    <a:cubicBezTo>
                      <a:pt x="2142" y="939"/>
                      <a:pt x="2156" y="938"/>
                      <a:pt x="2170" y="938"/>
                    </a:cubicBezTo>
                    <a:close/>
                    <a:moveTo>
                      <a:pt x="2356" y="728"/>
                    </a:moveTo>
                    <a:cubicBezTo>
                      <a:pt x="2483" y="792"/>
                      <a:pt x="2605" y="865"/>
                      <a:pt x="2724" y="942"/>
                    </a:cubicBezTo>
                    <a:cubicBezTo>
                      <a:pt x="2741" y="954"/>
                      <a:pt x="2759" y="968"/>
                      <a:pt x="2775" y="980"/>
                    </a:cubicBezTo>
                    <a:cubicBezTo>
                      <a:pt x="2781" y="987"/>
                      <a:pt x="2784" y="995"/>
                      <a:pt x="2789" y="1002"/>
                    </a:cubicBezTo>
                    <a:cubicBezTo>
                      <a:pt x="2793" y="1024"/>
                      <a:pt x="2793" y="1046"/>
                      <a:pt x="2789" y="1067"/>
                    </a:cubicBezTo>
                    <a:cubicBezTo>
                      <a:pt x="2667" y="945"/>
                      <a:pt x="2518" y="852"/>
                      <a:pt x="2371" y="768"/>
                    </a:cubicBezTo>
                    <a:cubicBezTo>
                      <a:pt x="2350" y="756"/>
                      <a:pt x="2328" y="744"/>
                      <a:pt x="2307" y="734"/>
                    </a:cubicBezTo>
                    <a:cubicBezTo>
                      <a:pt x="2322" y="733"/>
                      <a:pt x="2339" y="730"/>
                      <a:pt x="2356" y="728"/>
                    </a:cubicBezTo>
                    <a:close/>
                    <a:moveTo>
                      <a:pt x="1454" y="1090"/>
                    </a:moveTo>
                    <a:lnTo>
                      <a:pt x="1454" y="1090"/>
                    </a:lnTo>
                    <a:cubicBezTo>
                      <a:pt x="1440" y="1092"/>
                      <a:pt x="1427" y="1095"/>
                      <a:pt x="1413" y="1097"/>
                    </a:cubicBezTo>
                    <a:cubicBezTo>
                      <a:pt x="1399" y="1099"/>
                      <a:pt x="1384" y="1104"/>
                      <a:pt x="1370" y="1106"/>
                    </a:cubicBezTo>
                    <a:cubicBezTo>
                      <a:pt x="1369" y="1104"/>
                      <a:pt x="1369" y="1100"/>
                      <a:pt x="1366" y="1095"/>
                    </a:cubicBezTo>
                    <a:cubicBezTo>
                      <a:pt x="1396" y="1092"/>
                      <a:pt x="1425" y="1092"/>
                      <a:pt x="1454" y="1090"/>
                    </a:cubicBezTo>
                    <a:close/>
                    <a:moveTo>
                      <a:pt x="2817" y="1048"/>
                    </a:moveTo>
                    <a:cubicBezTo>
                      <a:pt x="2830" y="1071"/>
                      <a:pt x="2845" y="1092"/>
                      <a:pt x="2858" y="1114"/>
                    </a:cubicBezTo>
                    <a:cubicBezTo>
                      <a:pt x="2858" y="1114"/>
                      <a:pt x="2858" y="1114"/>
                      <a:pt x="2858" y="1114"/>
                    </a:cubicBezTo>
                    <a:lnTo>
                      <a:pt x="2858" y="1114"/>
                    </a:lnTo>
                    <a:cubicBezTo>
                      <a:pt x="2843" y="1102"/>
                      <a:pt x="2828" y="1093"/>
                      <a:pt x="2811" y="1081"/>
                    </a:cubicBezTo>
                    <a:cubicBezTo>
                      <a:pt x="2815" y="1071"/>
                      <a:pt x="2815" y="1060"/>
                      <a:pt x="2817" y="1048"/>
                    </a:cubicBezTo>
                    <a:close/>
                    <a:moveTo>
                      <a:pt x="1327" y="1100"/>
                    </a:moveTo>
                    <a:cubicBezTo>
                      <a:pt x="1329" y="1106"/>
                      <a:pt x="1329" y="1111"/>
                      <a:pt x="1330" y="1114"/>
                    </a:cubicBezTo>
                    <a:cubicBezTo>
                      <a:pt x="1220" y="1136"/>
                      <a:pt x="1111" y="1170"/>
                      <a:pt x="1007" y="1218"/>
                    </a:cubicBezTo>
                    <a:cubicBezTo>
                      <a:pt x="1014" y="1205"/>
                      <a:pt x="1021" y="1190"/>
                      <a:pt x="1027" y="1176"/>
                    </a:cubicBezTo>
                    <a:cubicBezTo>
                      <a:pt x="1081" y="1154"/>
                      <a:pt x="1136" y="1136"/>
                      <a:pt x="1194" y="1122"/>
                    </a:cubicBezTo>
                    <a:cubicBezTo>
                      <a:pt x="1238" y="1112"/>
                      <a:pt x="1282" y="1107"/>
                      <a:pt x="1327" y="1100"/>
                    </a:cubicBezTo>
                    <a:close/>
                    <a:moveTo>
                      <a:pt x="1680" y="1283"/>
                    </a:moveTo>
                    <a:cubicBezTo>
                      <a:pt x="1706" y="1284"/>
                      <a:pt x="1731" y="1287"/>
                      <a:pt x="1757" y="1289"/>
                    </a:cubicBezTo>
                    <a:cubicBezTo>
                      <a:pt x="1722" y="1298"/>
                      <a:pt x="1692" y="1311"/>
                      <a:pt x="1662" y="1323"/>
                    </a:cubicBezTo>
                    <a:cubicBezTo>
                      <a:pt x="1666" y="1311"/>
                      <a:pt x="1667" y="1295"/>
                      <a:pt x="1672" y="1283"/>
                    </a:cubicBezTo>
                    <a:close/>
                    <a:moveTo>
                      <a:pt x="971" y="1360"/>
                    </a:moveTo>
                    <a:cubicBezTo>
                      <a:pt x="963" y="1364"/>
                      <a:pt x="952" y="1373"/>
                      <a:pt x="944" y="1377"/>
                    </a:cubicBezTo>
                    <a:cubicBezTo>
                      <a:pt x="945" y="1374"/>
                      <a:pt x="945" y="1370"/>
                      <a:pt x="946" y="1367"/>
                    </a:cubicBezTo>
                    <a:cubicBezTo>
                      <a:pt x="953" y="1366"/>
                      <a:pt x="963" y="1363"/>
                      <a:pt x="971" y="1360"/>
                    </a:cubicBezTo>
                    <a:close/>
                    <a:moveTo>
                      <a:pt x="1838" y="1301"/>
                    </a:moveTo>
                    <a:cubicBezTo>
                      <a:pt x="1871" y="1307"/>
                      <a:pt x="1901" y="1312"/>
                      <a:pt x="1933" y="1326"/>
                    </a:cubicBezTo>
                    <a:cubicBezTo>
                      <a:pt x="2006" y="1356"/>
                      <a:pt x="2061" y="1418"/>
                      <a:pt x="2115" y="1470"/>
                    </a:cubicBezTo>
                    <a:cubicBezTo>
                      <a:pt x="2061" y="1440"/>
                      <a:pt x="2005" y="1418"/>
                      <a:pt x="1948" y="1399"/>
                    </a:cubicBezTo>
                    <a:cubicBezTo>
                      <a:pt x="1871" y="1375"/>
                      <a:pt x="1790" y="1356"/>
                      <a:pt x="1707" y="1349"/>
                    </a:cubicBezTo>
                    <a:cubicBezTo>
                      <a:pt x="1750" y="1330"/>
                      <a:pt x="1791" y="1313"/>
                      <a:pt x="1838" y="1301"/>
                    </a:cubicBezTo>
                    <a:close/>
                    <a:moveTo>
                      <a:pt x="3137" y="588"/>
                    </a:moveTo>
                    <a:cubicBezTo>
                      <a:pt x="3151" y="598"/>
                      <a:pt x="3165" y="610"/>
                      <a:pt x="3176" y="624"/>
                    </a:cubicBezTo>
                    <a:cubicBezTo>
                      <a:pt x="3231" y="682"/>
                      <a:pt x="3283" y="742"/>
                      <a:pt x="3330" y="808"/>
                    </a:cubicBezTo>
                    <a:cubicBezTo>
                      <a:pt x="3375" y="873"/>
                      <a:pt x="3414" y="947"/>
                      <a:pt x="3441" y="1024"/>
                    </a:cubicBezTo>
                    <a:cubicBezTo>
                      <a:pt x="3469" y="1106"/>
                      <a:pt x="3441" y="1196"/>
                      <a:pt x="3448" y="1276"/>
                    </a:cubicBezTo>
                    <a:cubicBezTo>
                      <a:pt x="3455" y="1356"/>
                      <a:pt x="3462" y="1436"/>
                      <a:pt x="3448" y="1517"/>
                    </a:cubicBezTo>
                    <a:cubicBezTo>
                      <a:pt x="3447" y="1528"/>
                      <a:pt x="3443" y="1539"/>
                      <a:pt x="3441" y="1551"/>
                    </a:cubicBezTo>
                    <a:cubicBezTo>
                      <a:pt x="3415" y="1479"/>
                      <a:pt x="3382" y="1410"/>
                      <a:pt x="3345" y="1345"/>
                    </a:cubicBezTo>
                    <a:cubicBezTo>
                      <a:pt x="3353" y="1313"/>
                      <a:pt x="3360" y="1280"/>
                      <a:pt x="3357" y="1250"/>
                    </a:cubicBezTo>
                    <a:cubicBezTo>
                      <a:pt x="3348" y="1188"/>
                      <a:pt x="3327" y="1129"/>
                      <a:pt x="3316" y="1070"/>
                    </a:cubicBezTo>
                    <a:cubicBezTo>
                      <a:pt x="3304" y="1008"/>
                      <a:pt x="3283" y="949"/>
                      <a:pt x="3262" y="887"/>
                    </a:cubicBezTo>
                    <a:cubicBezTo>
                      <a:pt x="3243" y="825"/>
                      <a:pt x="3192" y="781"/>
                      <a:pt x="3165" y="723"/>
                    </a:cubicBezTo>
                    <a:cubicBezTo>
                      <a:pt x="3147" y="686"/>
                      <a:pt x="3147" y="632"/>
                      <a:pt x="3137" y="588"/>
                    </a:cubicBezTo>
                    <a:close/>
                    <a:moveTo>
                      <a:pt x="2474" y="1136"/>
                    </a:moveTo>
                    <a:lnTo>
                      <a:pt x="2474" y="1136"/>
                    </a:lnTo>
                    <a:cubicBezTo>
                      <a:pt x="2622" y="1242"/>
                      <a:pt x="2788" y="1345"/>
                      <a:pt x="2876" y="1507"/>
                    </a:cubicBezTo>
                    <a:cubicBezTo>
                      <a:pt x="2891" y="1535"/>
                      <a:pt x="2903" y="1567"/>
                      <a:pt x="2914" y="1596"/>
                    </a:cubicBezTo>
                    <a:cubicBezTo>
                      <a:pt x="2903" y="1573"/>
                      <a:pt x="2891" y="1549"/>
                      <a:pt x="2877" y="1528"/>
                    </a:cubicBezTo>
                    <a:cubicBezTo>
                      <a:pt x="2811" y="1423"/>
                      <a:pt x="2717" y="1345"/>
                      <a:pt x="2617" y="1283"/>
                    </a:cubicBezTo>
                    <a:cubicBezTo>
                      <a:pt x="2574" y="1229"/>
                      <a:pt x="2526" y="1181"/>
                      <a:pt x="2474" y="1136"/>
                    </a:cubicBezTo>
                    <a:close/>
                    <a:moveTo>
                      <a:pt x="1600" y="1657"/>
                    </a:moveTo>
                    <a:lnTo>
                      <a:pt x="1600" y="1670"/>
                    </a:lnTo>
                    <a:cubicBezTo>
                      <a:pt x="1526" y="1692"/>
                      <a:pt x="1457" y="1728"/>
                      <a:pt x="1403" y="1776"/>
                    </a:cubicBezTo>
                    <a:cubicBezTo>
                      <a:pt x="1380" y="1794"/>
                      <a:pt x="1359" y="1816"/>
                      <a:pt x="1341" y="1840"/>
                    </a:cubicBezTo>
                    <a:cubicBezTo>
                      <a:pt x="1336" y="1842"/>
                      <a:pt x="1329" y="1843"/>
                      <a:pt x="1323" y="1845"/>
                    </a:cubicBezTo>
                    <a:cubicBezTo>
                      <a:pt x="1325" y="1842"/>
                      <a:pt x="1325" y="1836"/>
                      <a:pt x="1327" y="1834"/>
                    </a:cubicBezTo>
                    <a:cubicBezTo>
                      <a:pt x="1329" y="1829"/>
                      <a:pt x="1330" y="1827"/>
                      <a:pt x="1334" y="1823"/>
                    </a:cubicBezTo>
                    <a:cubicBezTo>
                      <a:pt x="1385" y="1740"/>
                      <a:pt x="1469" y="1703"/>
                      <a:pt x="1556" y="1675"/>
                    </a:cubicBezTo>
                    <a:cubicBezTo>
                      <a:pt x="1570" y="1667"/>
                      <a:pt x="1585" y="1663"/>
                      <a:pt x="1600" y="1657"/>
                    </a:cubicBezTo>
                    <a:close/>
                    <a:moveTo>
                      <a:pt x="657" y="1667"/>
                    </a:moveTo>
                    <a:cubicBezTo>
                      <a:pt x="657" y="1689"/>
                      <a:pt x="656" y="1708"/>
                      <a:pt x="656" y="1728"/>
                    </a:cubicBezTo>
                    <a:cubicBezTo>
                      <a:pt x="656" y="1768"/>
                      <a:pt x="660" y="1807"/>
                      <a:pt x="664" y="1846"/>
                    </a:cubicBezTo>
                    <a:cubicBezTo>
                      <a:pt x="657" y="1864"/>
                      <a:pt x="653" y="1879"/>
                      <a:pt x="648" y="1893"/>
                    </a:cubicBezTo>
                    <a:cubicBezTo>
                      <a:pt x="644" y="1816"/>
                      <a:pt x="648" y="1740"/>
                      <a:pt x="657" y="1667"/>
                    </a:cubicBezTo>
                    <a:close/>
                    <a:moveTo>
                      <a:pt x="3573" y="1707"/>
                    </a:moveTo>
                    <a:cubicBezTo>
                      <a:pt x="3573" y="1710"/>
                      <a:pt x="3575" y="1711"/>
                      <a:pt x="3575" y="1711"/>
                    </a:cubicBezTo>
                    <a:cubicBezTo>
                      <a:pt x="3580" y="1758"/>
                      <a:pt x="3593" y="1803"/>
                      <a:pt x="3594" y="1851"/>
                    </a:cubicBezTo>
                    <a:cubicBezTo>
                      <a:pt x="3600" y="1900"/>
                      <a:pt x="3594" y="1948"/>
                      <a:pt x="3587" y="1995"/>
                    </a:cubicBezTo>
                    <a:cubicBezTo>
                      <a:pt x="3584" y="2010"/>
                      <a:pt x="3575" y="2024"/>
                      <a:pt x="3565" y="2036"/>
                    </a:cubicBezTo>
                    <a:cubicBezTo>
                      <a:pt x="3556" y="2006"/>
                      <a:pt x="3547" y="1974"/>
                      <a:pt x="3540" y="1945"/>
                    </a:cubicBezTo>
                    <a:cubicBezTo>
                      <a:pt x="3535" y="1918"/>
                      <a:pt x="3525" y="1890"/>
                      <a:pt x="3514" y="1864"/>
                    </a:cubicBezTo>
                    <a:cubicBezTo>
                      <a:pt x="3538" y="1814"/>
                      <a:pt x="3558" y="1762"/>
                      <a:pt x="3573" y="1707"/>
                    </a:cubicBezTo>
                    <a:close/>
                    <a:moveTo>
                      <a:pt x="2485" y="1501"/>
                    </a:moveTo>
                    <a:cubicBezTo>
                      <a:pt x="2576" y="1644"/>
                      <a:pt x="2603" y="1817"/>
                      <a:pt x="2581" y="1955"/>
                    </a:cubicBezTo>
                    <a:cubicBezTo>
                      <a:pt x="2577" y="1985"/>
                      <a:pt x="2570" y="2015"/>
                      <a:pt x="2561" y="2046"/>
                    </a:cubicBezTo>
                    <a:cubicBezTo>
                      <a:pt x="2562" y="2006"/>
                      <a:pt x="2563" y="1962"/>
                      <a:pt x="2563" y="1920"/>
                    </a:cubicBezTo>
                    <a:cubicBezTo>
                      <a:pt x="2563" y="1828"/>
                      <a:pt x="2570" y="1728"/>
                      <a:pt x="2543" y="1630"/>
                    </a:cubicBezTo>
                    <a:cubicBezTo>
                      <a:pt x="2529" y="1586"/>
                      <a:pt x="2508" y="1542"/>
                      <a:pt x="2485" y="1501"/>
                    </a:cubicBezTo>
                    <a:close/>
                    <a:moveTo>
                      <a:pt x="1777" y="1612"/>
                    </a:moveTo>
                    <a:cubicBezTo>
                      <a:pt x="1799" y="1612"/>
                      <a:pt x="1821" y="1615"/>
                      <a:pt x="1844" y="1620"/>
                    </a:cubicBezTo>
                    <a:cubicBezTo>
                      <a:pt x="1943" y="1642"/>
                      <a:pt x="2039" y="1689"/>
                      <a:pt x="2112" y="1755"/>
                    </a:cubicBezTo>
                    <a:cubicBezTo>
                      <a:pt x="2123" y="1766"/>
                      <a:pt x="2133" y="1780"/>
                      <a:pt x="2142" y="1790"/>
                    </a:cubicBezTo>
                    <a:cubicBezTo>
                      <a:pt x="2123" y="1786"/>
                      <a:pt x="2102" y="1784"/>
                      <a:pt x="2082" y="1784"/>
                    </a:cubicBezTo>
                    <a:cubicBezTo>
                      <a:pt x="2019" y="1784"/>
                      <a:pt x="1954" y="1803"/>
                      <a:pt x="1899" y="1850"/>
                    </a:cubicBezTo>
                    <a:cubicBezTo>
                      <a:pt x="1860" y="1833"/>
                      <a:pt x="1820" y="1823"/>
                      <a:pt x="1779" y="1823"/>
                    </a:cubicBezTo>
                    <a:cubicBezTo>
                      <a:pt x="1772" y="1823"/>
                      <a:pt x="1764" y="1823"/>
                      <a:pt x="1757" y="1824"/>
                    </a:cubicBezTo>
                    <a:cubicBezTo>
                      <a:pt x="1696" y="1831"/>
                      <a:pt x="1654" y="1868"/>
                      <a:pt x="1618" y="1898"/>
                    </a:cubicBezTo>
                    <a:cubicBezTo>
                      <a:pt x="1612" y="1897"/>
                      <a:pt x="1607" y="1897"/>
                      <a:pt x="1601" y="1897"/>
                    </a:cubicBezTo>
                    <a:cubicBezTo>
                      <a:pt x="1577" y="1897"/>
                      <a:pt x="1552" y="1903"/>
                      <a:pt x="1528" y="1905"/>
                    </a:cubicBezTo>
                    <a:cubicBezTo>
                      <a:pt x="1480" y="1919"/>
                      <a:pt x="1446" y="1953"/>
                      <a:pt x="1407" y="1979"/>
                    </a:cubicBezTo>
                    <a:cubicBezTo>
                      <a:pt x="1378" y="2000"/>
                      <a:pt x="1338" y="2022"/>
                      <a:pt x="1314" y="2055"/>
                    </a:cubicBezTo>
                    <a:cubicBezTo>
                      <a:pt x="1314" y="2052"/>
                      <a:pt x="1314" y="2051"/>
                      <a:pt x="1311" y="2050"/>
                    </a:cubicBezTo>
                    <a:cubicBezTo>
                      <a:pt x="1327" y="1975"/>
                      <a:pt x="1358" y="1911"/>
                      <a:pt x="1400" y="1861"/>
                    </a:cubicBezTo>
                    <a:cubicBezTo>
                      <a:pt x="1444" y="1851"/>
                      <a:pt x="1491" y="1843"/>
                      <a:pt x="1536" y="1843"/>
                    </a:cubicBezTo>
                    <a:cubicBezTo>
                      <a:pt x="1571" y="1843"/>
                      <a:pt x="1605" y="1848"/>
                      <a:pt x="1637" y="1861"/>
                    </a:cubicBezTo>
                    <a:cubicBezTo>
                      <a:pt x="1637" y="1861"/>
                      <a:pt x="1637" y="1861"/>
                      <a:pt x="1637" y="1861"/>
                    </a:cubicBezTo>
                    <a:cubicBezTo>
                      <a:pt x="1640" y="1861"/>
                      <a:pt x="1645" y="1839"/>
                      <a:pt x="1641" y="1836"/>
                    </a:cubicBezTo>
                    <a:cubicBezTo>
                      <a:pt x="1603" y="1811"/>
                      <a:pt x="1562" y="1804"/>
                      <a:pt x="1520" y="1804"/>
                    </a:cubicBezTo>
                    <a:cubicBezTo>
                      <a:pt x="1501" y="1804"/>
                      <a:pt x="1481" y="1805"/>
                      <a:pt x="1461" y="1807"/>
                    </a:cubicBezTo>
                    <a:cubicBezTo>
                      <a:pt x="1501" y="1776"/>
                      <a:pt x="1544" y="1752"/>
                      <a:pt x="1596" y="1735"/>
                    </a:cubicBezTo>
                    <a:lnTo>
                      <a:pt x="1596" y="1735"/>
                    </a:lnTo>
                    <a:cubicBezTo>
                      <a:pt x="1593" y="1757"/>
                      <a:pt x="1593" y="1781"/>
                      <a:pt x="1589" y="1802"/>
                    </a:cubicBezTo>
                    <a:cubicBezTo>
                      <a:pt x="1587" y="1806"/>
                      <a:pt x="1595" y="1809"/>
                      <a:pt x="1603" y="1809"/>
                    </a:cubicBezTo>
                    <a:cubicBezTo>
                      <a:pt x="1607" y="1809"/>
                      <a:pt x="1612" y="1807"/>
                      <a:pt x="1612" y="1805"/>
                    </a:cubicBezTo>
                    <a:cubicBezTo>
                      <a:pt x="1621" y="1777"/>
                      <a:pt x="1626" y="1748"/>
                      <a:pt x="1632" y="1721"/>
                    </a:cubicBezTo>
                    <a:cubicBezTo>
                      <a:pt x="1676" y="1709"/>
                      <a:pt x="1723" y="1703"/>
                      <a:pt x="1768" y="1703"/>
                    </a:cubicBezTo>
                    <a:cubicBezTo>
                      <a:pt x="1834" y="1703"/>
                      <a:pt x="1898" y="1716"/>
                      <a:pt x="1955" y="1741"/>
                    </a:cubicBezTo>
                    <a:cubicBezTo>
                      <a:pt x="1957" y="1742"/>
                      <a:pt x="1959" y="1743"/>
                      <a:pt x="1962" y="1743"/>
                    </a:cubicBezTo>
                    <a:cubicBezTo>
                      <a:pt x="1981" y="1743"/>
                      <a:pt x="2001" y="1708"/>
                      <a:pt x="1978" y="1696"/>
                    </a:cubicBezTo>
                    <a:cubicBezTo>
                      <a:pt x="1913" y="1658"/>
                      <a:pt x="1838" y="1641"/>
                      <a:pt x="1762" y="1641"/>
                    </a:cubicBezTo>
                    <a:cubicBezTo>
                      <a:pt x="1721" y="1641"/>
                      <a:pt x="1679" y="1646"/>
                      <a:pt x="1639" y="1655"/>
                    </a:cubicBezTo>
                    <a:lnTo>
                      <a:pt x="1639" y="1638"/>
                    </a:lnTo>
                    <a:cubicBezTo>
                      <a:pt x="1682" y="1624"/>
                      <a:pt x="1729" y="1612"/>
                      <a:pt x="1777" y="1612"/>
                    </a:cubicBezTo>
                    <a:close/>
                    <a:moveTo>
                      <a:pt x="1630" y="1284"/>
                    </a:moveTo>
                    <a:lnTo>
                      <a:pt x="1630" y="1284"/>
                    </a:lnTo>
                    <a:cubicBezTo>
                      <a:pt x="1626" y="1298"/>
                      <a:pt x="1621" y="1312"/>
                      <a:pt x="1619" y="1327"/>
                    </a:cubicBezTo>
                    <a:cubicBezTo>
                      <a:pt x="1618" y="1333"/>
                      <a:pt x="1618" y="1338"/>
                      <a:pt x="1618" y="1341"/>
                    </a:cubicBezTo>
                    <a:cubicBezTo>
                      <a:pt x="1612" y="1345"/>
                      <a:pt x="1610" y="1348"/>
                      <a:pt x="1604" y="1349"/>
                    </a:cubicBezTo>
                    <a:cubicBezTo>
                      <a:pt x="1589" y="1352"/>
                      <a:pt x="1572" y="1352"/>
                      <a:pt x="1557" y="1353"/>
                    </a:cubicBezTo>
                    <a:cubicBezTo>
                      <a:pt x="1418" y="1379"/>
                      <a:pt x="1293" y="1458"/>
                      <a:pt x="1193" y="1562"/>
                    </a:cubicBezTo>
                    <a:cubicBezTo>
                      <a:pt x="1094" y="1666"/>
                      <a:pt x="1040" y="1803"/>
                      <a:pt x="1029" y="1948"/>
                    </a:cubicBezTo>
                    <a:cubicBezTo>
                      <a:pt x="1027" y="1962"/>
                      <a:pt x="1027" y="1978"/>
                      <a:pt x="1027" y="1992"/>
                    </a:cubicBezTo>
                    <a:cubicBezTo>
                      <a:pt x="1008" y="2008"/>
                      <a:pt x="986" y="2026"/>
                      <a:pt x="971" y="2047"/>
                    </a:cubicBezTo>
                    <a:cubicBezTo>
                      <a:pt x="959" y="2062"/>
                      <a:pt x="952" y="2079"/>
                      <a:pt x="944" y="2096"/>
                    </a:cubicBezTo>
                    <a:cubicBezTo>
                      <a:pt x="937" y="2074"/>
                      <a:pt x="931" y="2051"/>
                      <a:pt x="926" y="2029"/>
                    </a:cubicBezTo>
                    <a:cubicBezTo>
                      <a:pt x="944" y="1957"/>
                      <a:pt x="970" y="1886"/>
                      <a:pt x="999" y="1820"/>
                    </a:cubicBezTo>
                    <a:cubicBezTo>
                      <a:pt x="1026" y="1758"/>
                      <a:pt x="1055" y="1693"/>
                      <a:pt x="1091" y="1631"/>
                    </a:cubicBezTo>
                    <a:cubicBezTo>
                      <a:pt x="1129" y="1597"/>
                      <a:pt x="1166" y="1565"/>
                      <a:pt x="1204" y="1532"/>
                    </a:cubicBezTo>
                    <a:cubicBezTo>
                      <a:pt x="1294" y="1446"/>
                      <a:pt x="1391" y="1345"/>
                      <a:pt x="1522" y="1293"/>
                    </a:cubicBezTo>
                    <a:cubicBezTo>
                      <a:pt x="1557" y="1287"/>
                      <a:pt x="1593" y="1286"/>
                      <a:pt x="1630" y="1284"/>
                    </a:cubicBezTo>
                    <a:close/>
                    <a:moveTo>
                      <a:pt x="1133" y="609"/>
                    </a:moveTo>
                    <a:cubicBezTo>
                      <a:pt x="1005" y="698"/>
                      <a:pt x="924" y="818"/>
                      <a:pt x="861" y="942"/>
                    </a:cubicBezTo>
                    <a:cubicBezTo>
                      <a:pt x="737" y="1018"/>
                      <a:pt x="627" y="1118"/>
                      <a:pt x="547" y="1242"/>
                    </a:cubicBezTo>
                    <a:cubicBezTo>
                      <a:pt x="423" y="1436"/>
                      <a:pt x="396" y="1652"/>
                      <a:pt x="401" y="1861"/>
                    </a:cubicBezTo>
                    <a:cubicBezTo>
                      <a:pt x="382" y="1940"/>
                      <a:pt x="375" y="2022"/>
                      <a:pt x="386" y="2106"/>
                    </a:cubicBezTo>
                    <a:cubicBezTo>
                      <a:pt x="378" y="2065"/>
                      <a:pt x="368" y="2024"/>
                      <a:pt x="361" y="1981"/>
                    </a:cubicBezTo>
                    <a:cubicBezTo>
                      <a:pt x="319" y="1699"/>
                      <a:pt x="305" y="1386"/>
                      <a:pt x="456" y="1114"/>
                    </a:cubicBezTo>
                    <a:cubicBezTo>
                      <a:pt x="594" y="867"/>
                      <a:pt x="842" y="689"/>
                      <a:pt x="1113" y="613"/>
                    </a:cubicBezTo>
                    <a:lnTo>
                      <a:pt x="1133" y="609"/>
                    </a:lnTo>
                    <a:close/>
                    <a:moveTo>
                      <a:pt x="1026" y="2070"/>
                    </a:moveTo>
                    <a:cubicBezTo>
                      <a:pt x="1029" y="2153"/>
                      <a:pt x="1049" y="2235"/>
                      <a:pt x="1091" y="2307"/>
                    </a:cubicBezTo>
                    <a:cubicBezTo>
                      <a:pt x="1083" y="2311"/>
                      <a:pt x="1076" y="2315"/>
                      <a:pt x="1067" y="2318"/>
                    </a:cubicBezTo>
                    <a:cubicBezTo>
                      <a:pt x="1036" y="2284"/>
                      <a:pt x="1008" y="2246"/>
                      <a:pt x="988" y="2205"/>
                    </a:cubicBezTo>
                    <a:lnTo>
                      <a:pt x="988" y="2183"/>
                    </a:lnTo>
                    <a:cubicBezTo>
                      <a:pt x="992" y="2153"/>
                      <a:pt x="1004" y="2112"/>
                      <a:pt x="1026" y="2070"/>
                    </a:cubicBezTo>
                    <a:close/>
                    <a:moveTo>
                      <a:pt x="1609" y="375"/>
                    </a:moveTo>
                    <a:cubicBezTo>
                      <a:pt x="1717" y="375"/>
                      <a:pt x="1825" y="386"/>
                      <a:pt x="1929" y="411"/>
                    </a:cubicBezTo>
                    <a:cubicBezTo>
                      <a:pt x="2060" y="441"/>
                      <a:pt x="2203" y="455"/>
                      <a:pt x="2325" y="523"/>
                    </a:cubicBezTo>
                    <a:cubicBezTo>
                      <a:pt x="2364" y="545"/>
                      <a:pt x="2398" y="572"/>
                      <a:pt x="2433" y="601"/>
                    </a:cubicBezTo>
                    <a:cubicBezTo>
                      <a:pt x="2368" y="589"/>
                      <a:pt x="2300" y="580"/>
                      <a:pt x="2236" y="573"/>
                    </a:cubicBezTo>
                    <a:cubicBezTo>
                      <a:pt x="2027" y="510"/>
                      <a:pt x="1812" y="470"/>
                      <a:pt x="1591" y="470"/>
                    </a:cubicBezTo>
                    <a:cubicBezTo>
                      <a:pt x="1584" y="470"/>
                      <a:pt x="1577" y="470"/>
                      <a:pt x="1570" y="470"/>
                    </a:cubicBezTo>
                    <a:cubicBezTo>
                      <a:pt x="1242" y="475"/>
                      <a:pt x="905" y="585"/>
                      <a:pt x="655" y="807"/>
                    </a:cubicBezTo>
                    <a:cubicBezTo>
                      <a:pt x="389" y="1033"/>
                      <a:pt x="286" y="1382"/>
                      <a:pt x="293" y="1697"/>
                    </a:cubicBezTo>
                    <a:cubicBezTo>
                      <a:pt x="295" y="1911"/>
                      <a:pt x="348" y="2134"/>
                      <a:pt x="394" y="2344"/>
                    </a:cubicBezTo>
                    <a:cubicBezTo>
                      <a:pt x="310" y="2267"/>
                      <a:pt x="240" y="2171"/>
                      <a:pt x="202" y="2063"/>
                    </a:cubicBezTo>
                    <a:cubicBezTo>
                      <a:pt x="140" y="1889"/>
                      <a:pt x="182" y="1707"/>
                      <a:pt x="210" y="1545"/>
                    </a:cubicBezTo>
                    <a:cubicBezTo>
                      <a:pt x="238" y="1379"/>
                      <a:pt x="286" y="1216"/>
                      <a:pt x="372" y="1071"/>
                    </a:cubicBezTo>
                    <a:cubicBezTo>
                      <a:pt x="456" y="928"/>
                      <a:pt x="561" y="796"/>
                      <a:pt x="689" y="691"/>
                    </a:cubicBezTo>
                    <a:cubicBezTo>
                      <a:pt x="800" y="596"/>
                      <a:pt x="915" y="500"/>
                      <a:pt x="1048" y="438"/>
                    </a:cubicBezTo>
                    <a:cubicBezTo>
                      <a:pt x="1063" y="431"/>
                      <a:pt x="1077" y="423"/>
                      <a:pt x="1095" y="416"/>
                    </a:cubicBezTo>
                    <a:cubicBezTo>
                      <a:pt x="1185" y="382"/>
                      <a:pt x="1279" y="379"/>
                      <a:pt x="1371" y="379"/>
                    </a:cubicBezTo>
                    <a:cubicBezTo>
                      <a:pt x="1394" y="379"/>
                      <a:pt x="1417" y="379"/>
                      <a:pt x="1440" y="379"/>
                    </a:cubicBezTo>
                    <a:cubicBezTo>
                      <a:pt x="1467" y="379"/>
                      <a:pt x="1494" y="379"/>
                      <a:pt x="1520" y="378"/>
                    </a:cubicBezTo>
                    <a:cubicBezTo>
                      <a:pt x="1550" y="376"/>
                      <a:pt x="1579" y="375"/>
                      <a:pt x="1609" y="375"/>
                    </a:cubicBezTo>
                    <a:close/>
                    <a:moveTo>
                      <a:pt x="1091" y="2344"/>
                    </a:moveTo>
                    <a:lnTo>
                      <a:pt x="1091" y="2344"/>
                    </a:lnTo>
                    <a:cubicBezTo>
                      <a:pt x="1103" y="2352"/>
                      <a:pt x="1114" y="2363"/>
                      <a:pt x="1124" y="2373"/>
                    </a:cubicBezTo>
                    <a:lnTo>
                      <a:pt x="1135" y="2388"/>
                    </a:lnTo>
                    <a:cubicBezTo>
                      <a:pt x="1118" y="2374"/>
                      <a:pt x="1105" y="2359"/>
                      <a:pt x="1091" y="2344"/>
                    </a:cubicBezTo>
                    <a:close/>
                    <a:moveTo>
                      <a:pt x="403" y="2193"/>
                    </a:moveTo>
                    <a:cubicBezTo>
                      <a:pt x="412" y="2227"/>
                      <a:pt x="426" y="2262"/>
                      <a:pt x="443" y="2292"/>
                    </a:cubicBezTo>
                    <a:cubicBezTo>
                      <a:pt x="447" y="2326"/>
                      <a:pt x="451" y="2361"/>
                      <a:pt x="456" y="2394"/>
                    </a:cubicBezTo>
                    <a:cubicBezTo>
                      <a:pt x="449" y="2390"/>
                      <a:pt x="443" y="2387"/>
                      <a:pt x="436" y="2381"/>
                    </a:cubicBezTo>
                    <a:cubicBezTo>
                      <a:pt x="423" y="2318"/>
                      <a:pt x="415" y="2255"/>
                      <a:pt x="403" y="2193"/>
                    </a:cubicBezTo>
                    <a:close/>
                    <a:moveTo>
                      <a:pt x="2749" y="2241"/>
                    </a:moveTo>
                    <a:cubicBezTo>
                      <a:pt x="2749" y="2277"/>
                      <a:pt x="2745" y="2315"/>
                      <a:pt x="2738" y="2352"/>
                    </a:cubicBezTo>
                    <a:cubicBezTo>
                      <a:pt x="2717" y="2366"/>
                      <a:pt x="2697" y="2379"/>
                      <a:pt x="2673" y="2391"/>
                    </a:cubicBezTo>
                    <a:cubicBezTo>
                      <a:pt x="2656" y="2399"/>
                      <a:pt x="2636" y="2406"/>
                      <a:pt x="2616" y="2414"/>
                    </a:cubicBezTo>
                    <a:cubicBezTo>
                      <a:pt x="2611" y="2416"/>
                      <a:pt x="2607" y="2418"/>
                      <a:pt x="2603" y="2420"/>
                    </a:cubicBezTo>
                    <a:cubicBezTo>
                      <a:pt x="2605" y="2418"/>
                      <a:pt x="2607" y="2416"/>
                      <a:pt x="2609" y="2416"/>
                    </a:cubicBezTo>
                    <a:cubicBezTo>
                      <a:pt x="2662" y="2366"/>
                      <a:pt x="2711" y="2306"/>
                      <a:pt x="2749" y="2241"/>
                    </a:cubicBezTo>
                    <a:close/>
                    <a:moveTo>
                      <a:pt x="2083" y="1854"/>
                    </a:moveTo>
                    <a:cubicBezTo>
                      <a:pt x="2122" y="1854"/>
                      <a:pt x="2159" y="1862"/>
                      <a:pt x="2192" y="1876"/>
                    </a:cubicBezTo>
                    <a:cubicBezTo>
                      <a:pt x="2212" y="1920"/>
                      <a:pt x="2225" y="1967"/>
                      <a:pt x="2228" y="2011"/>
                    </a:cubicBezTo>
                    <a:cubicBezTo>
                      <a:pt x="2240" y="2102"/>
                      <a:pt x="2206" y="2194"/>
                      <a:pt x="2163" y="2275"/>
                    </a:cubicBezTo>
                    <a:cubicBezTo>
                      <a:pt x="2127" y="2343"/>
                      <a:pt x="2072" y="2394"/>
                      <a:pt x="2011" y="2432"/>
                    </a:cubicBezTo>
                    <a:cubicBezTo>
                      <a:pt x="2009" y="2432"/>
                      <a:pt x="2007" y="2433"/>
                      <a:pt x="2005" y="2433"/>
                    </a:cubicBezTo>
                    <a:cubicBezTo>
                      <a:pt x="1992" y="2433"/>
                      <a:pt x="1979" y="2429"/>
                      <a:pt x="1963" y="2429"/>
                    </a:cubicBezTo>
                    <a:cubicBezTo>
                      <a:pt x="1972" y="2418"/>
                      <a:pt x="1978" y="2405"/>
                      <a:pt x="1988" y="2394"/>
                    </a:cubicBezTo>
                    <a:cubicBezTo>
                      <a:pt x="2020" y="2354"/>
                      <a:pt x="2060" y="2310"/>
                      <a:pt x="2076" y="2252"/>
                    </a:cubicBezTo>
                    <a:cubicBezTo>
                      <a:pt x="2094" y="2200"/>
                      <a:pt x="2108" y="2124"/>
                      <a:pt x="2091" y="2055"/>
                    </a:cubicBezTo>
                    <a:cubicBezTo>
                      <a:pt x="2082" y="2017"/>
                      <a:pt x="2060" y="1984"/>
                      <a:pt x="2033" y="1959"/>
                    </a:cubicBezTo>
                    <a:cubicBezTo>
                      <a:pt x="2011" y="1937"/>
                      <a:pt x="1988" y="1918"/>
                      <a:pt x="1963" y="1898"/>
                    </a:cubicBezTo>
                    <a:cubicBezTo>
                      <a:pt x="1958" y="1894"/>
                      <a:pt x="1955" y="1893"/>
                      <a:pt x="1950" y="1890"/>
                    </a:cubicBezTo>
                    <a:cubicBezTo>
                      <a:pt x="1992" y="1865"/>
                      <a:pt x="2038" y="1854"/>
                      <a:pt x="2083" y="1854"/>
                    </a:cubicBezTo>
                    <a:close/>
                    <a:moveTo>
                      <a:pt x="209" y="2251"/>
                    </a:moveTo>
                    <a:cubicBezTo>
                      <a:pt x="227" y="2277"/>
                      <a:pt x="240" y="2303"/>
                      <a:pt x="261" y="2326"/>
                    </a:cubicBezTo>
                    <a:cubicBezTo>
                      <a:pt x="309" y="2380"/>
                      <a:pt x="361" y="2420"/>
                      <a:pt x="418" y="2453"/>
                    </a:cubicBezTo>
                    <a:cubicBezTo>
                      <a:pt x="422" y="2471"/>
                      <a:pt x="427" y="2490"/>
                      <a:pt x="430" y="2508"/>
                    </a:cubicBezTo>
                    <a:cubicBezTo>
                      <a:pt x="429" y="2504"/>
                      <a:pt x="423" y="2502"/>
                      <a:pt x="422" y="2501"/>
                    </a:cubicBezTo>
                    <a:cubicBezTo>
                      <a:pt x="414" y="2480"/>
                      <a:pt x="405" y="2457"/>
                      <a:pt x="386" y="2439"/>
                    </a:cubicBezTo>
                    <a:cubicBezTo>
                      <a:pt x="367" y="2420"/>
                      <a:pt x="320" y="2407"/>
                      <a:pt x="304" y="2384"/>
                    </a:cubicBezTo>
                    <a:cubicBezTo>
                      <a:pt x="286" y="2362"/>
                      <a:pt x="265" y="2337"/>
                      <a:pt x="242" y="2310"/>
                    </a:cubicBezTo>
                    <a:cubicBezTo>
                      <a:pt x="228" y="2292"/>
                      <a:pt x="207" y="2271"/>
                      <a:pt x="209" y="2251"/>
                    </a:cubicBezTo>
                    <a:close/>
                    <a:moveTo>
                      <a:pt x="451" y="2471"/>
                    </a:moveTo>
                    <a:lnTo>
                      <a:pt x="451" y="2471"/>
                    </a:lnTo>
                    <a:cubicBezTo>
                      <a:pt x="458" y="2475"/>
                      <a:pt x="463" y="2478"/>
                      <a:pt x="470" y="2482"/>
                    </a:cubicBezTo>
                    <a:cubicBezTo>
                      <a:pt x="484" y="2557"/>
                      <a:pt x="503" y="2632"/>
                      <a:pt x="527" y="2707"/>
                    </a:cubicBezTo>
                    <a:cubicBezTo>
                      <a:pt x="520" y="2699"/>
                      <a:pt x="511" y="2696"/>
                      <a:pt x="506" y="2690"/>
                    </a:cubicBezTo>
                    <a:cubicBezTo>
                      <a:pt x="495" y="2669"/>
                      <a:pt x="496" y="2640"/>
                      <a:pt x="488" y="2618"/>
                    </a:cubicBezTo>
                    <a:cubicBezTo>
                      <a:pt x="478" y="2595"/>
                      <a:pt x="478" y="2571"/>
                      <a:pt x="471" y="2551"/>
                    </a:cubicBezTo>
                    <a:cubicBezTo>
                      <a:pt x="469" y="2544"/>
                      <a:pt x="462" y="2538"/>
                      <a:pt x="456" y="2533"/>
                    </a:cubicBezTo>
                    <a:cubicBezTo>
                      <a:pt x="458" y="2531"/>
                      <a:pt x="463" y="2531"/>
                      <a:pt x="462" y="2530"/>
                    </a:cubicBezTo>
                    <a:cubicBezTo>
                      <a:pt x="460" y="2509"/>
                      <a:pt x="455" y="2491"/>
                      <a:pt x="451" y="2471"/>
                    </a:cubicBezTo>
                    <a:close/>
                    <a:moveTo>
                      <a:pt x="1523" y="2900"/>
                    </a:moveTo>
                    <a:lnTo>
                      <a:pt x="1523" y="2900"/>
                    </a:lnTo>
                    <a:cubicBezTo>
                      <a:pt x="1635" y="2931"/>
                      <a:pt x="1749" y="2946"/>
                      <a:pt x="1861" y="2946"/>
                    </a:cubicBezTo>
                    <a:cubicBezTo>
                      <a:pt x="1874" y="2946"/>
                      <a:pt x="1888" y="2946"/>
                      <a:pt x="1901" y="2946"/>
                    </a:cubicBezTo>
                    <a:cubicBezTo>
                      <a:pt x="1929" y="2946"/>
                      <a:pt x="1956" y="2941"/>
                      <a:pt x="1984" y="2939"/>
                    </a:cubicBezTo>
                    <a:cubicBezTo>
                      <a:pt x="1985" y="2939"/>
                      <a:pt x="1985" y="2941"/>
                      <a:pt x="1985" y="2941"/>
                    </a:cubicBezTo>
                    <a:cubicBezTo>
                      <a:pt x="2027" y="2962"/>
                      <a:pt x="2068" y="3008"/>
                      <a:pt x="2113" y="3025"/>
                    </a:cubicBezTo>
                    <a:cubicBezTo>
                      <a:pt x="2128" y="3032"/>
                      <a:pt x="2142" y="3032"/>
                      <a:pt x="2157" y="3032"/>
                    </a:cubicBezTo>
                    <a:cubicBezTo>
                      <a:pt x="2147" y="3033"/>
                      <a:pt x="2136" y="3033"/>
                      <a:pt x="2125" y="3033"/>
                    </a:cubicBezTo>
                    <a:cubicBezTo>
                      <a:pt x="2023" y="3033"/>
                      <a:pt x="1911" y="3006"/>
                      <a:pt x="1795" y="2983"/>
                    </a:cubicBezTo>
                    <a:cubicBezTo>
                      <a:pt x="1700" y="2962"/>
                      <a:pt x="1611" y="2932"/>
                      <a:pt x="1523" y="2900"/>
                    </a:cubicBezTo>
                    <a:close/>
                    <a:moveTo>
                      <a:pt x="2810" y="3288"/>
                    </a:moveTo>
                    <a:cubicBezTo>
                      <a:pt x="2808" y="3292"/>
                      <a:pt x="2808" y="3295"/>
                      <a:pt x="2807" y="3297"/>
                    </a:cubicBezTo>
                    <a:cubicBezTo>
                      <a:pt x="2788" y="3319"/>
                      <a:pt x="2766" y="3336"/>
                      <a:pt x="2741" y="3352"/>
                    </a:cubicBezTo>
                    <a:cubicBezTo>
                      <a:pt x="2734" y="3355"/>
                      <a:pt x="2727" y="3356"/>
                      <a:pt x="2718" y="3356"/>
                    </a:cubicBezTo>
                    <a:cubicBezTo>
                      <a:pt x="2714" y="3356"/>
                      <a:pt x="2710" y="3356"/>
                      <a:pt x="2705" y="3356"/>
                    </a:cubicBezTo>
                    <a:cubicBezTo>
                      <a:pt x="2738" y="3334"/>
                      <a:pt x="2774" y="3310"/>
                      <a:pt x="2810" y="3288"/>
                    </a:cubicBezTo>
                    <a:close/>
                    <a:moveTo>
                      <a:pt x="1833" y="0"/>
                    </a:moveTo>
                    <a:cubicBezTo>
                      <a:pt x="1824" y="0"/>
                      <a:pt x="1816" y="1"/>
                      <a:pt x="1808" y="2"/>
                    </a:cubicBezTo>
                    <a:cubicBezTo>
                      <a:pt x="1766" y="9"/>
                      <a:pt x="1731" y="32"/>
                      <a:pt x="1695" y="54"/>
                    </a:cubicBezTo>
                    <a:cubicBezTo>
                      <a:pt x="1652" y="71"/>
                      <a:pt x="1608" y="91"/>
                      <a:pt x="1566" y="105"/>
                    </a:cubicBezTo>
                    <a:cubicBezTo>
                      <a:pt x="1526" y="119"/>
                      <a:pt x="1489" y="135"/>
                      <a:pt x="1450" y="156"/>
                    </a:cubicBezTo>
                    <a:cubicBezTo>
                      <a:pt x="1418" y="160"/>
                      <a:pt x="1384" y="164"/>
                      <a:pt x="1351" y="171"/>
                    </a:cubicBezTo>
                    <a:cubicBezTo>
                      <a:pt x="1172" y="207"/>
                      <a:pt x="1008" y="296"/>
                      <a:pt x="857" y="387"/>
                    </a:cubicBezTo>
                    <a:cubicBezTo>
                      <a:pt x="704" y="479"/>
                      <a:pt x="554" y="584"/>
                      <a:pt x="436" y="723"/>
                    </a:cubicBezTo>
                    <a:cubicBezTo>
                      <a:pt x="319" y="861"/>
                      <a:pt x="211" y="1012"/>
                      <a:pt x="145" y="1184"/>
                    </a:cubicBezTo>
                    <a:cubicBezTo>
                      <a:pt x="78" y="1356"/>
                      <a:pt x="63" y="1543"/>
                      <a:pt x="64" y="1729"/>
                    </a:cubicBezTo>
                    <a:cubicBezTo>
                      <a:pt x="66" y="1900"/>
                      <a:pt x="104" y="2083"/>
                      <a:pt x="202" y="2241"/>
                    </a:cubicBezTo>
                    <a:cubicBezTo>
                      <a:pt x="189" y="2245"/>
                      <a:pt x="184" y="2252"/>
                      <a:pt x="181" y="2259"/>
                    </a:cubicBezTo>
                    <a:cubicBezTo>
                      <a:pt x="154" y="2209"/>
                      <a:pt x="126" y="2158"/>
                      <a:pt x="100" y="2105"/>
                    </a:cubicBezTo>
                    <a:cubicBezTo>
                      <a:pt x="71" y="2046"/>
                      <a:pt x="32" y="1974"/>
                      <a:pt x="56" y="1908"/>
                    </a:cubicBezTo>
                    <a:cubicBezTo>
                      <a:pt x="57" y="1907"/>
                      <a:pt x="51" y="1906"/>
                      <a:pt x="45" y="1906"/>
                    </a:cubicBezTo>
                    <a:cubicBezTo>
                      <a:pt x="38" y="1906"/>
                      <a:pt x="32" y="1907"/>
                      <a:pt x="31" y="1908"/>
                    </a:cubicBezTo>
                    <a:cubicBezTo>
                      <a:pt x="1" y="1956"/>
                      <a:pt x="12" y="2003"/>
                      <a:pt x="28" y="2048"/>
                    </a:cubicBezTo>
                    <a:cubicBezTo>
                      <a:pt x="54" y="2118"/>
                      <a:pt x="107" y="2179"/>
                      <a:pt x="132" y="2244"/>
                    </a:cubicBezTo>
                    <a:cubicBezTo>
                      <a:pt x="154" y="2304"/>
                      <a:pt x="182" y="2362"/>
                      <a:pt x="217" y="2416"/>
                    </a:cubicBezTo>
                    <a:cubicBezTo>
                      <a:pt x="251" y="2475"/>
                      <a:pt x="283" y="2527"/>
                      <a:pt x="313" y="2581"/>
                    </a:cubicBezTo>
                    <a:lnTo>
                      <a:pt x="313" y="2584"/>
                    </a:lnTo>
                    <a:cubicBezTo>
                      <a:pt x="313" y="2588"/>
                      <a:pt x="312" y="2592"/>
                      <a:pt x="313" y="2596"/>
                    </a:cubicBezTo>
                    <a:cubicBezTo>
                      <a:pt x="320" y="2621"/>
                      <a:pt x="334" y="2641"/>
                      <a:pt x="341" y="2668"/>
                    </a:cubicBezTo>
                    <a:cubicBezTo>
                      <a:pt x="348" y="2705"/>
                      <a:pt x="355" y="2745"/>
                      <a:pt x="375" y="2775"/>
                    </a:cubicBezTo>
                    <a:cubicBezTo>
                      <a:pt x="389" y="2798"/>
                      <a:pt x="404" y="2820"/>
                      <a:pt x="421" y="2841"/>
                    </a:cubicBezTo>
                    <a:cubicBezTo>
                      <a:pt x="412" y="2859"/>
                      <a:pt x="400" y="2897"/>
                      <a:pt x="410" y="2917"/>
                    </a:cubicBezTo>
                    <a:cubicBezTo>
                      <a:pt x="423" y="2940"/>
                      <a:pt x="441" y="2962"/>
                      <a:pt x="456" y="2985"/>
                    </a:cubicBezTo>
                    <a:cubicBezTo>
                      <a:pt x="471" y="3008"/>
                      <a:pt x="511" y="3003"/>
                      <a:pt x="528" y="3021"/>
                    </a:cubicBezTo>
                    <a:cubicBezTo>
                      <a:pt x="546" y="3042"/>
                      <a:pt x="551" y="3082"/>
                      <a:pt x="571" y="3102"/>
                    </a:cubicBezTo>
                    <a:cubicBezTo>
                      <a:pt x="590" y="3122"/>
                      <a:pt x="615" y="3131"/>
                      <a:pt x="637" y="3149"/>
                    </a:cubicBezTo>
                    <a:cubicBezTo>
                      <a:pt x="657" y="3166"/>
                      <a:pt x="671" y="3197"/>
                      <a:pt x="696" y="3213"/>
                    </a:cubicBezTo>
                    <a:cubicBezTo>
                      <a:pt x="718" y="3226"/>
                      <a:pt x="751" y="3224"/>
                      <a:pt x="774" y="3235"/>
                    </a:cubicBezTo>
                    <a:lnTo>
                      <a:pt x="791" y="3240"/>
                    </a:lnTo>
                    <a:cubicBezTo>
                      <a:pt x="822" y="3285"/>
                      <a:pt x="846" y="3350"/>
                      <a:pt x="891" y="3383"/>
                    </a:cubicBezTo>
                    <a:cubicBezTo>
                      <a:pt x="944" y="3420"/>
                      <a:pt x="1000" y="3452"/>
                      <a:pt x="1056" y="3485"/>
                    </a:cubicBezTo>
                    <a:cubicBezTo>
                      <a:pt x="1116" y="3515"/>
                      <a:pt x="1186" y="3510"/>
                      <a:pt x="1246" y="3532"/>
                    </a:cubicBezTo>
                    <a:cubicBezTo>
                      <a:pt x="1304" y="3558"/>
                      <a:pt x="1363" y="3598"/>
                      <a:pt x="1427" y="3617"/>
                    </a:cubicBezTo>
                    <a:cubicBezTo>
                      <a:pt x="1490" y="3631"/>
                      <a:pt x="1556" y="3638"/>
                      <a:pt x="1621" y="3642"/>
                    </a:cubicBezTo>
                    <a:cubicBezTo>
                      <a:pt x="1687" y="3652"/>
                      <a:pt x="1751" y="3672"/>
                      <a:pt x="1819" y="3672"/>
                    </a:cubicBezTo>
                    <a:cubicBezTo>
                      <a:pt x="1886" y="3669"/>
                      <a:pt x="1950" y="3650"/>
                      <a:pt x="2016" y="3639"/>
                    </a:cubicBezTo>
                    <a:cubicBezTo>
                      <a:pt x="2080" y="3632"/>
                      <a:pt x="2142" y="3606"/>
                      <a:pt x="2206" y="3591"/>
                    </a:cubicBezTo>
                    <a:cubicBezTo>
                      <a:pt x="2270" y="3576"/>
                      <a:pt x="2343" y="3592"/>
                      <a:pt x="2408" y="3570"/>
                    </a:cubicBezTo>
                    <a:cubicBezTo>
                      <a:pt x="2483" y="3543"/>
                      <a:pt x="2536" y="3467"/>
                      <a:pt x="2600" y="3424"/>
                    </a:cubicBezTo>
                    <a:cubicBezTo>
                      <a:pt x="2607" y="3438"/>
                      <a:pt x="2616" y="3452"/>
                      <a:pt x="2618" y="3452"/>
                    </a:cubicBezTo>
                    <a:cubicBezTo>
                      <a:pt x="2618" y="3452"/>
                      <a:pt x="2618" y="3452"/>
                      <a:pt x="2618" y="3452"/>
                    </a:cubicBezTo>
                    <a:cubicBezTo>
                      <a:pt x="2638" y="3434"/>
                      <a:pt x="2647" y="3407"/>
                      <a:pt x="2676" y="3405"/>
                    </a:cubicBezTo>
                    <a:cubicBezTo>
                      <a:pt x="2677" y="3405"/>
                      <a:pt x="2678" y="3405"/>
                      <a:pt x="2679" y="3405"/>
                    </a:cubicBezTo>
                    <a:cubicBezTo>
                      <a:pt x="2706" y="3405"/>
                      <a:pt x="2746" y="3425"/>
                      <a:pt x="2777" y="3427"/>
                    </a:cubicBezTo>
                    <a:cubicBezTo>
                      <a:pt x="2810" y="3431"/>
                      <a:pt x="2856" y="3455"/>
                      <a:pt x="2889" y="3455"/>
                    </a:cubicBezTo>
                    <a:cubicBezTo>
                      <a:pt x="2921" y="3455"/>
                      <a:pt x="2939" y="3434"/>
                      <a:pt x="2965" y="3426"/>
                    </a:cubicBezTo>
                    <a:cubicBezTo>
                      <a:pt x="2993" y="3415"/>
                      <a:pt x="3006" y="3387"/>
                      <a:pt x="3031" y="3376"/>
                    </a:cubicBezTo>
                    <a:cubicBezTo>
                      <a:pt x="3057" y="3364"/>
                      <a:pt x="3097" y="3365"/>
                      <a:pt x="3121" y="3349"/>
                    </a:cubicBezTo>
                    <a:cubicBezTo>
                      <a:pt x="3145" y="3332"/>
                      <a:pt x="3181" y="3330"/>
                      <a:pt x="3203" y="3309"/>
                    </a:cubicBezTo>
                    <a:cubicBezTo>
                      <a:pt x="3227" y="3290"/>
                      <a:pt x="3221" y="3244"/>
                      <a:pt x="3240" y="3222"/>
                    </a:cubicBezTo>
                    <a:lnTo>
                      <a:pt x="3298" y="3159"/>
                    </a:lnTo>
                    <a:cubicBezTo>
                      <a:pt x="3317" y="3138"/>
                      <a:pt x="3351" y="3129"/>
                      <a:pt x="3368" y="3105"/>
                    </a:cubicBezTo>
                    <a:cubicBezTo>
                      <a:pt x="3389" y="3085"/>
                      <a:pt x="3417" y="3071"/>
                      <a:pt x="3436" y="3049"/>
                    </a:cubicBezTo>
                    <a:cubicBezTo>
                      <a:pt x="3455" y="3027"/>
                      <a:pt x="3478" y="3008"/>
                      <a:pt x="3496" y="2985"/>
                    </a:cubicBezTo>
                    <a:cubicBezTo>
                      <a:pt x="3513" y="2961"/>
                      <a:pt x="3512" y="2926"/>
                      <a:pt x="3532" y="2904"/>
                    </a:cubicBezTo>
                    <a:cubicBezTo>
                      <a:pt x="3551" y="2882"/>
                      <a:pt x="3582" y="2869"/>
                      <a:pt x="3602" y="2846"/>
                    </a:cubicBezTo>
                    <a:cubicBezTo>
                      <a:pt x="3622" y="2823"/>
                      <a:pt x="3649" y="2805"/>
                      <a:pt x="3667" y="2780"/>
                    </a:cubicBezTo>
                    <a:cubicBezTo>
                      <a:pt x="3685" y="2757"/>
                      <a:pt x="3678" y="2720"/>
                      <a:pt x="3690" y="2692"/>
                    </a:cubicBezTo>
                    <a:cubicBezTo>
                      <a:pt x="3704" y="2663"/>
                      <a:pt x="3719" y="2635"/>
                      <a:pt x="3722" y="2600"/>
                    </a:cubicBezTo>
                    <a:cubicBezTo>
                      <a:pt x="3723" y="2566"/>
                      <a:pt x="3699" y="2520"/>
                      <a:pt x="3697" y="2486"/>
                    </a:cubicBezTo>
                    <a:cubicBezTo>
                      <a:pt x="3696" y="2452"/>
                      <a:pt x="3692" y="2416"/>
                      <a:pt x="3684" y="2380"/>
                    </a:cubicBezTo>
                    <a:cubicBezTo>
                      <a:pt x="3677" y="2348"/>
                      <a:pt x="3656" y="2311"/>
                      <a:pt x="3692" y="2293"/>
                    </a:cubicBezTo>
                    <a:cubicBezTo>
                      <a:pt x="3693" y="2293"/>
                      <a:pt x="3674" y="2286"/>
                      <a:pt x="3670" y="2286"/>
                    </a:cubicBezTo>
                    <a:cubicBezTo>
                      <a:pt x="3670" y="2286"/>
                      <a:pt x="3670" y="2286"/>
                      <a:pt x="3670" y="2286"/>
                    </a:cubicBezTo>
                    <a:cubicBezTo>
                      <a:pt x="3630" y="2293"/>
                      <a:pt x="3633" y="2313"/>
                      <a:pt x="3635" y="2333"/>
                    </a:cubicBezTo>
                    <a:cubicBezTo>
                      <a:pt x="3641" y="2366"/>
                      <a:pt x="3668" y="2406"/>
                      <a:pt x="3662" y="2435"/>
                    </a:cubicBezTo>
                    <a:cubicBezTo>
                      <a:pt x="3656" y="2463"/>
                      <a:pt x="3656" y="2491"/>
                      <a:pt x="3655" y="2520"/>
                    </a:cubicBezTo>
                    <a:cubicBezTo>
                      <a:pt x="3651" y="2551"/>
                      <a:pt x="3645" y="2578"/>
                      <a:pt x="3635" y="2603"/>
                    </a:cubicBezTo>
                    <a:cubicBezTo>
                      <a:pt x="3623" y="2629"/>
                      <a:pt x="3568" y="2635"/>
                      <a:pt x="3551" y="2657"/>
                    </a:cubicBezTo>
                    <a:cubicBezTo>
                      <a:pt x="3534" y="2679"/>
                      <a:pt x="3524" y="2705"/>
                      <a:pt x="3501" y="2724"/>
                    </a:cubicBezTo>
                    <a:cubicBezTo>
                      <a:pt x="3478" y="2743"/>
                      <a:pt x="3462" y="2765"/>
                      <a:pt x="3436" y="2782"/>
                    </a:cubicBezTo>
                    <a:cubicBezTo>
                      <a:pt x="3411" y="2800"/>
                      <a:pt x="3415" y="2834"/>
                      <a:pt x="3389" y="2851"/>
                    </a:cubicBezTo>
                    <a:cubicBezTo>
                      <a:pt x="3378" y="2859"/>
                      <a:pt x="3357" y="2859"/>
                      <a:pt x="3336" y="2859"/>
                    </a:cubicBezTo>
                    <a:cubicBezTo>
                      <a:pt x="3315" y="2859"/>
                      <a:pt x="3295" y="2859"/>
                      <a:pt x="3284" y="2867"/>
                    </a:cubicBezTo>
                    <a:cubicBezTo>
                      <a:pt x="3262" y="2884"/>
                      <a:pt x="3246" y="2896"/>
                      <a:pt x="3225" y="2911"/>
                    </a:cubicBezTo>
                    <a:cubicBezTo>
                      <a:pt x="3207" y="2925"/>
                      <a:pt x="3216" y="2963"/>
                      <a:pt x="3195" y="2977"/>
                    </a:cubicBezTo>
                    <a:cubicBezTo>
                      <a:pt x="3181" y="2985"/>
                      <a:pt x="3162" y="2988"/>
                      <a:pt x="3143" y="2994"/>
                    </a:cubicBezTo>
                    <a:cubicBezTo>
                      <a:pt x="3137" y="2989"/>
                      <a:pt x="3130" y="2986"/>
                      <a:pt x="3127" y="2986"/>
                    </a:cubicBezTo>
                    <a:cubicBezTo>
                      <a:pt x="3126" y="2986"/>
                      <a:pt x="3125" y="2986"/>
                      <a:pt x="3125" y="2987"/>
                    </a:cubicBezTo>
                    <a:cubicBezTo>
                      <a:pt x="3115" y="2998"/>
                      <a:pt x="3108" y="3008"/>
                      <a:pt x="3100" y="3020"/>
                    </a:cubicBezTo>
                    <a:cubicBezTo>
                      <a:pt x="3090" y="3030"/>
                      <a:pt x="3079" y="3042"/>
                      <a:pt x="3066" y="3050"/>
                    </a:cubicBezTo>
                    <a:cubicBezTo>
                      <a:pt x="3046" y="3064"/>
                      <a:pt x="3016" y="3067"/>
                      <a:pt x="2997" y="3080"/>
                    </a:cubicBezTo>
                    <a:cubicBezTo>
                      <a:pt x="2978" y="3094"/>
                      <a:pt x="2975" y="3123"/>
                      <a:pt x="2957" y="3137"/>
                    </a:cubicBezTo>
                    <a:cubicBezTo>
                      <a:pt x="2950" y="3142"/>
                      <a:pt x="2943" y="3151"/>
                      <a:pt x="2939" y="3159"/>
                    </a:cubicBezTo>
                    <a:cubicBezTo>
                      <a:pt x="2891" y="3178"/>
                      <a:pt x="2837" y="3188"/>
                      <a:pt x="2792" y="3206"/>
                    </a:cubicBezTo>
                    <a:cubicBezTo>
                      <a:pt x="2748" y="3218"/>
                      <a:pt x="2701" y="3221"/>
                      <a:pt x="2654" y="3226"/>
                    </a:cubicBezTo>
                    <a:cubicBezTo>
                      <a:pt x="2701" y="3204"/>
                      <a:pt x="2748" y="3181"/>
                      <a:pt x="2789" y="3146"/>
                    </a:cubicBezTo>
                    <a:cubicBezTo>
                      <a:pt x="2811" y="3129"/>
                      <a:pt x="2830" y="3108"/>
                      <a:pt x="2850" y="3085"/>
                    </a:cubicBezTo>
                    <a:cubicBezTo>
                      <a:pt x="2867" y="3076"/>
                      <a:pt x="2887" y="3068"/>
                      <a:pt x="2905" y="3057"/>
                    </a:cubicBezTo>
                    <a:cubicBezTo>
                      <a:pt x="2956" y="3027"/>
                      <a:pt x="3008" y="2994"/>
                      <a:pt x="3057" y="2958"/>
                    </a:cubicBezTo>
                    <a:cubicBezTo>
                      <a:pt x="3104" y="2918"/>
                      <a:pt x="3136" y="2864"/>
                      <a:pt x="3183" y="2823"/>
                    </a:cubicBezTo>
                    <a:cubicBezTo>
                      <a:pt x="3229" y="2785"/>
                      <a:pt x="3284" y="2750"/>
                      <a:pt x="3328" y="2705"/>
                    </a:cubicBezTo>
                    <a:cubicBezTo>
                      <a:pt x="3373" y="2661"/>
                      <a:pt x="3421" y="2615"/>
                      <a:pt x="3458" y="2562"/>
                    </a:cubicBezTo>
                    <a:cubicBezTo>
                      <a:pt x="3492" y="2511"/>
                      <a:pt x="3506" y="2447"/>
                      <a:pt x="3528" y="2390"/>
                    </a:cubicBezTo>
                    <a:cubicBezTo>
                      <a:pt x="3558" y="2352"/>
                      <a:pt x="3590" y="2317"/>
                      <a:pt x="3613" y="2273"/>
                    </a:cubicBezTo>
                    <a:cubicBezTo>
                      <a:pt x="3638" y="2227"/>
                      <a:pt x="3635" y="2169"/>
                      <a:pt x="3652" y="2120"/>
                    </a:cubicBezTo>
                    <a:cubicBezTo>
                      <a:pt x="3668" y="2065"/>
                      <a:pt x="3685" y="2008"/>
                      <a:pt x="3682" y="1949"/>
                    </a:cubicBezTo>
                    <a:cubicBezTo>
                      <a:pt x="3678" y="1891"/>
                      <a:pt x="3645" y="1831"/>
                      <a:pt x="3631" y="1776"/>
                    </a:cubicBezTo>
                    <a:cubicBezTo>
                      <a:pt x="3623" y="1735"/>
                      <a:pt x="3609" y="1697"/>
                      <a:pt x="3593" y="1659"/>
                    </a:cubicBezTo>
                    <a:cubicBezTo>
                      <a:pt x="3609" y="1586"/>
                      <a:pt x="3624" y="1509"/>
                      <a:pt x="3627" y="1432"/>
                    </a:cubicBezTo>
                    <a:cubicBezTo>
                      <a:pt x="3629" y="1341"/>
                      <a:pt x="3595" y="1254"/>
                      <a:pt x="3576" y="1170"/>
                    </a:cubicBezTo>
                    <a:cubicBezTo>
                      <a:pt x="3556" y="1075"/>
                      <a:pt x="3527" y="982"/>
                      <a:pt x="3478" y="896"/>
                    </a:cubicBezTo>
                    <a:cubicBezTo>
                      <a:pt x="3428" y="812"/>
                      <a:pt x="3349" y="749"/>
                      <a:pt x="3284" y="682"/>
                    </a:cubicBezTo>
                    <a:cubicBezTo>
                      <a:pt x="3232" y="627"/>
                      <a:pt x="3174" y="578"/>
                      <a:pt x="3114" y="537"/>
                    </a:cubicBezTo>
                    <a:cubicBezTo>
                      <a:pt x="3081" y="493"/>
                      <a:pt x="3045" y="449"/>
                      <a:pt x="3009" y="408"/>
                    </a:cubicBezTo>
                    <a:cubicBezTo>
                      <a:pt x="2968" y="364"/>
                      <a:pt x="2902" y="349"/>
                      <a:pt x="2856" y="312"/>
                    </a:cubicBezTo>
                    <a:cubicBezTo>
                      <a:pt x="2811" y="273"/>
                      <a:pt x="2774" y="215"/>
                      <a:pt x="2720" y="185"/>
                    </a:cubicBezTo>
                    <a:cubicBezTo>
                      <a:pt x="2667" y="152"/>
                      <a:pt x="2606" y="133"/>
                      <a:pt x="2550" y="108"/>
                    </a:cubicBezTo>
                    <a:cubicBezTo>
                      <a:pt x="2492" y="84"/>
                      <a:pt x="2438" y="46"/>
                      <a:pt x="2376" y="32"/>
                    </a:cubicBezTo>
                    <a:cubicBezTo>
                      <a:pt x="2314" y="16"/>
                      <a:pt x="2248" y="23"/>
                      <a:pt x="2186" y="18"/>
                    </a:cubicBezTo>
                    <a:cubicBezTo>
                      <a:pt x="2171" y="17"/>
                      <a:pt x="2157" y="16"/>
                      <a:pt x="2142" y="16"/>
                    </a:cubicBezTo>
                    <a:cubicBezTo>
                      <a:pt x="2094" y="16"/>
                      <a:pt x="2046" y="23"/>
                      <a:pt x="1999" y="23"/>
                    </a:cubicBezTo>
                    <a:cubicBezTo>
                      <a:pt x="1997" y="23"/>
                      <a:pt x="1994" y="23"/>
                      <a:pt x="1992" y="23"/>
                    </a:cubicBezTo>
                    <a:cubicBezTo>
                      <a:pt x="1940" y="23"/>
                      <a:pt x="1886" y="0"/>
                      <a:pt x="1833"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29"/>
              <p:cNvSpPr/>
              <p:nvPr/>
            </p:nvSpPr>
            <p:spPr>
              <a:xfrm>
                <a:off x="2284150" y="4323200"/>
                <a:ext cx="93075" cy="91775"/>
              </a:xfrm>
              <a:custGeom>
                <a:rect b="b" l="l" r="r" t="t"/>
                <a:pathLst>
                  <a:path extrusionOk="0" h="3671" w="3723">
                    <a:moveTo>
                      <a:pt x="1005" y="318"/>
                    </a:moveTo>
                    <a:cubicBezTo>
                      <a:pt x="1010" y="318"/>
                      <a:pt x="1014" y="318"/>
                      <a:pt x="1019" y="319"/>
                    </a:cubicBezTo>
                    <a:cubicBezTo>
                      <a:pt x="986" y="339"/>
                      <a:pt x="948" y="364"/>
                      <a:pt x="914" y="386"/>
                    </a:cubicBezTo>
                    <a:cubicBezTo>
                      <a:pt x="915" y="382"/>
                      <a:pt x="915" y="379"/>
                      <a:pt x="917" y="378"/>
                    </a:cubicBezTo>
                    <a:cubicBezTo>
                      <a:pt x="936" y="355"/>
                      <a:pt x="958" y="338"/>
                      <a:pt x="983" y="323"/>
                    </a:cubicBezTo>
                    <a:cubicBezTo>
                      <a:pt x="989" y="319"/>
                      <a:pt x="997" y="318"/>
                      <a:pt x="1005" y="318"/>
                    </a:cubicBezTo>
                    <a:close/>
                    <a:moveTo>
                      <a:pt x="1599" y="641"/>
                    </a:moveTo>
                    <a:cubicBezTo>
                      <a:pt x="1701" y="641"/>
                      <a:pt x="1811" y="666"/>
                      <a:pt x="1927" y="692"/>
                    </a:cubicBezTo>
                    <a:cubicBezTo>
                      <a:pt x="2022" y="712"/>
                      <a:pt x="2111" y="743"/>
                      <a:pt x="2198" y="774"/>
                    </a:cubicBezTo>
                    <a:cubicBezTo>
                      <a:pt x="2082" y="743"/>
                      <a:pt x="1966" y="727"/>
                      <a:pt x="1849" y="727"/>
                    </a:cubicBezTo>
                    <a:cubicBezTo>
                      <a:pt x="1839" y="727"/>
                      <a:pt x="1829" y="727"/>
                      <a:pt x="1819" y="727"/>
                    </a:cubicBezTo>
                    <a:cubicBezTo>
                      <a:pt x="1792" y="730"/>
                      <a:pt x="1764" y="733"/>
                      <a:pt x="1737" y="734"/>
                    </a:cubicBezTo>
                    <a:lnTo>
                      <a:pt x="1736" y="733"/>
                    </a:lnTo>
                    <a:cubicBezTo>
                      <a:pt x="1694" y="712"/>
                      <a:pt x="1653" y="666"/>
                      <a:pt x="1609" y="649"/>
                    </a:cubicBezTo>
                    <a:cubicBezTo>
                      <a:pt x="1592" y="642"/>
                      <a:pt x="1579" y="642"/>
                      <a:pt x="1564" y="642"/>
                    </a:cubicBezTo>
                    <a:cubicBezTo>
                      <a:pt x="1575" y="641"/>
                      <a:pt x="1587" y="641"/>
                      <a:pt x="1599" y="641"/>
                    </a:cubicBezTo>
                    <a:close/>
                    <a:moveTo>
                      <a:pt x="3194" y="970"/>
                    </a:moveTo>
                    <a:lnTo>
                      <a:pt x="3194" y="970"/>
                    </a:lnTo>
                    <a:cubicBezTo>
                      <a:pt x="3203" y="972"/>
                      <a:pt x="3212" y="977"/>
                      <a:pt x="3215" y="985"/>
                    </a:cubicBezTo>
                    <a:cubicBezTo>
                      <a:pt x="3227" y="1005"/>
                      <a:pt x="3226" y="1034"/>
                      <a:pt x="3234" y="1056"/>
                    </a:cubicBezTo>
                    <a:cubicBezTo>
                      <a:pt x="3242" y="1080"/>
                      <a:pt x="3242" y="1103"/>
                      <a:pt x="3249" y="1124"/>
                    </a:cubicBezTo>
                    <a:cubicBezTo>
                      <a:pt x="3252" y="1131"/>
                      <a:pt x="3260" y="1136"/>
                      <a:pt x="3264" y="1142"/>
                    </a:cubicBezTo>
                    <a:cubicBezTo>
                      <a:pt x="3263" y="1143"/>
                      <a:pt x="3258" y="1143"/>
                      <a:pt x="3259" y="1144"/>
                    </a:cubicBezTo>
                    <a:cubicBezTo>
                      <a:pt x="3262" y="1165"/>
                      <a:pt x="3266" y="1183"/>
                      <a:pt x="3270" y="1204"/>
                    </a:cubicBezTo>
                    <a:cubicBezTo>
                      <a:pt x="3263" y="1200"/>
                      <a:pt x="3258" y="1197"/>
                      <a:pt x="3251" y="1193"/>
                    </a:cubicBezTo>
                    <a:cubicBezTo>
                      <a:pt x="3237" y="1117"/>
                      <a:pt x="3218" y="1043"/>
                      <a:pt x="3194" y="970"/>
                    </a:cubicBezTo>
                    <a:close/>
                    <a:moveTo>
                      <a:pt x="2589" y="1283"/>
                    </a:moveTo>
                    <a:cubicBezTo>
                      <a:pt x="2603" y="1297"/>
                      <a:pt x="2616" y="1314"/>
                      <a:pt x="2631" y="1329"/>
                    </a:cubicBezTo>
                    <a:cubicBezTo>
                      <a:pt x="2620" y="1321"/>
                      <a:pt x="2609" y="1310"/>
                      <a:pt x="2600" y="1299"/>
                    </a:cubicBezTo>
                    <a:lnTo>
                      <a:pt x="2589" y="1283"/>
                    </a:lnTo>
                    <a:close/>
                    <a:moveTo>
                      <a:pt x="3291" y="1165"/>
                    </a:moveTo>
                    <a:cubicBezTo>
                      <a:pt x="3292" y="1166"/>
                      <a:pt x="3296" y="1169"/>
                      <a:pt x="3298" y="1172"/>
                    </a:cubicBezTo>
                    <a:cubicBezTo>
                      <a:pt x="3309" y="1194"/>
                      <a:pt x="3317" y="1215"/>
                      <a:pt x="3335" y="1234"/>
                    </a:cubicBezTo>
                    <a:cubicBezTo>
                      <a:pt x="3354" y="1253"/>
                      <a:pt x="3401" y="1264"/>
                      <a:pt x="3419" y="1289"/>
                    </a:cubicBezTo>
                    <a:cubicBezTo>
                      <a:pt x="3435" y="1310"/>
                      <a:pt x="3456" y="1336"/>
                      <a:pt x="3481" y="1363"/>
                    </a:cubicBezTo>
                    <a:cubicBezTo>
                      <a:pt x="3494" y="1380"/>
                      <a:pt x="3515" y="1400"/>
                      <a:pt x="3512" y="1421"/>
                    </a:cubicBezTo>
                    <a:cubicBezTo>
                      <a:pt x="3496" y="1396"/>
                      <a:pt x="3482" y="1370"/>
                      <a:pt x="3461" y="1345"/>
                    </a:cubicBezTo>
                    <a:cubicBezTo>
                      <a:pt x="3413" y="1293"/>
                      <a:pt x="3359" y="1253"/>
                      <a:pt x="3303" y="1220"/>
                    </a:cubicBezTo>
                    <a:cubicBezTo>
                      <a:pt x="3299" y="1201"/>
                      <a:pt x="3295" y="1183"/>
                      <a:pt x="3291" y="1165"/>
                    </a:cubicBezTo>
                    <a:close/>
                    <a:moveTo>
                      <a:pt x="1118" y="1255"/>
                    </a:moveTo>
                    <a:lnTo>
                      <a:pt x="1118" y="1255"/>
                    </a:lnTo>
                    <a:cubicBezTo>
                      <a:pt x="1116" y="1256"/>
                      <a:pt x="1115" y="1259"/>
                      <a:pt x="1112" y="1259"/>
                    </a:cubicBezTo>
                    <a:cubicBezTo>
                      <a:pt x="1060" y="1308"/>
                      <a:pt x="1012" y="1369"/>
                      <a:pt x="972" y="1433"/>
                    </a:cubicBezTo>
                    <a:cubicBezTo>
                      <a:pt x="973" y="1396"/>
                      <a:pt x="977" y="1358"/>
                      <a:pt x="984" y="1322"/>
                    </a:cubicBezTo>
                    <a:cubicBezTo>
                      <a:pt x="1005" y="1308"/>
                      <a:pt x="1025" y="1296"/>
                      <a:pt x="1047" y="1283"/>
                    </a:cubicBezTo>
                    <a:cubicBezTo>
                      <a:pt x="1067" y="1275"/>
                      <a:pt x="1085" y="1268"/>
                      <a:pt x="1105" y="1260"/>
                    </a:cubicBezTo>
                    <a:cubicBezTo>
                      <a:pt x="1109" y="1259"/>
                      <a:pt x="1115" y="1256"/>
                      <a:pt x="1118" y="1255"/>
                    </a:cubicBezTo>
                    <a:close/>
                    <a:moveTo>
                      <a:pt x="3266" y="1281"/>
                    </a:moveTo>
                    <a:lnTo>
                      <a:pt x="3266" y="1281"/>
                    </a:lnTo>
                    <a:cubicBezTo>
                      <a:pt x="3273" y="1286"/>
                      <a:pt x="3281" y="1289"/>
                      <a:pt x="3285" y="1294"/>
                    </a:cubicBezTo>
                    <a:cubicBezTo>
                      <a:pt x="3298" y="1355"/>
                      <a:pt x="3306" y="1418"/>
                      <a:pt x="3320" y="1482"/>
                    </a:cubicBezTo>
                    <a:cubicBezTo>
                      <a:pt x="3311" y="1447"/>
                      <a:pt x="3298" y="1414"/>
                      <a:pt x="3281" y="1383"/>
                    </a:cubicBezTo>
                    <a:cubicBezTo>
                      <a:pt x="3277" y="1348"/>
                      <a:pt x="3271" y="1315"/>
                      <a:pt x="3266" y="1281"/>
                    </a:cubicBezTo>
                    <a:close/>
                    <a:moveTo>
                      <a:pt x="2656" y="1355"/>
                    </a:moveTo>
                    <a:cubicBezTo>
                      <a:pt x="2686" y="1389"/>
                      <a:pt x="2714" y="1427"/>
                      <a:pt x="2735" y="1468"/>
                    </a:cubicBezTo>
                    <a:lnTo>
                      <a:pt x="2735" y="1489"/>
                    </a:lnTo>
                    <a:cubicBezTo>
                      <a:pt x="2732" y="1520"/>
                      <a:pt x="2720" y="1561"/>
                      <a:pt x="2698" y="1603"/>
                    </a:cubicBezTo>
                    <a:cubicBezTo>
                      <a:pt x="2693" y="1520"/>
                      <a:pt x="2673" y="1438"/>
                      <a:pt x="2631" y="1365"/>
                    </a:cubicBezTo>
                    <a:cubicBezTo>
                      <a:pt x="2638" y="1362"/>
                      <a:pt x="2647" y="1358"/>
                      <a:pt x="2656" y="1355"/>
                    </a:cubicBezTo>
                    <a:close/>
                    <a:moveTo>
                      <a:pt x="1721" y="1240"/>
                    </a:moveTo>
                    <a:cubicBezTo>
                      <a:pt x="1733" y="1240"/>
                      <a:pt x="1746" y="1242"/>
                      <a:pt x="1760" y="1242"/>
                    </a:cubicBezTo>
                    <a:cubicBezTo>
                      <a:pt x="1751" y="1255"/>
                      <a:pt x="1744" y="1268"/>
                      <a:pt x="1736" y="1279"/>
                    </a:cubicBezTo>
                    <a:cubicBezTo>
                      <a:pt x="1703" y="1318"/>
                      <a:pt x="1664" y="1363"/>
                      <a:pt x="1646" y="1420"/>
                    </a:cubicBezTo>
                    <a:cubicBezTo>
                      <a:pt x="1630" y="1473"/>
                      <a:pt x="1616" y="1549"/>
                      <a:pt x="1632" y="1618"/>
                    </a:cubicBezTo>
                    <a:cubicBezTo>
                      <a:pt x="1641" y="1655"/>
                      <a:pt x="1664" y="1688"/>
                      <a:pt x="1689" y="1714"/>
                    </a:cubicBezTo>
                    <a:cubicBezTo>
                      <a:pt x="1712" y="1736"/>
                      <a:pt x="1736" y="1756"/>
                      <a:pt x="1760" y="1775"/>
                    </a:cubicBezTo>
                    <a:cubicBezTo>
                      <a:pt x="1764" y="1778"/>
                      <a:pt x="1769" y="1779"/>
                      <a:pt x="1774" y="1783"/>
                    </a:cubicBezTo>
                    <a:cubicBezTo>
                      <a:pt x="1732" y="1808"/>
                      <a:pt x="1686" y="1818"/>
                      <a:pt x="1641" y="1818"/>
                    </a:cubicBezTo>
                    <a:cubicBezTo>
                      <a:pt x="1602" y="1818"/>
                      <a:pt x="1564" y="1810"/>
                      <a:pt x="1530" y="1797"/>
                    </a:cubicBezTo>
                    <a:cubicBezTo>
                      <a:pt x="1510" y="1751"/>
                      <a:pt x="1499" y="1706"/>
                      <a:pt x="1495" y="1661"/>
                    </a:cubicBezTo>
                    <a:cubicBezTo>
                      <a:pt x="1481" y="1572"/>
                      <a:pt x="1515" y="1479"/>
                      <a:pt x="1561" y="1398"/>
                    </a:cubicBezTo>
                    <a:cubicBezTo>
                      <a:pt x="1597" y="1330"/>
                      <a:pt x="1652" y="1279"/>
                      <a:pt x="1712" y="1241"/>
                    </a:cubicBezTo>
                    <a:cubicBezTo>
                      <a:pt x="1715" y="1241"/>
                      <a:pt x="1718" y="1240"/>
                      <a:pt x="1721" y="1240"/>
                    </a:cubicBezTo>
                    <a:close/>
                    <a:moveTo>
                      <a:pt x="156" y="1639"/>
                    </a:moveTo>
                    <a:cubicBezTo>
                      <a:pt x="165" y="1669"/>
                      <a:pt x="174" y="1700"/>
                      <a:pt x="180" y="1729"/>
                    </a:cubicBezTo>
                    <a:cubicBezTo>
                      <a:pt x="186" y="1757"/>
                      <a:pt x="196" y="1784"/>
                      <a:pt x="207" y="1811"/>
                    </a:cubicBezTo>
                    <a:cubicBezTo>
                      <a:pt x="185" y="1859"/>
                      <a:pt x="164" y="1912"/>
                      <a:pt x="147" y="1967"/>
                    </a:cubicBezTo>
                    <a:cubicBezTo>
                      <a:pt x="147" y="1965"/>
                      <a:pt x="146" y="1963"/>
                      <a:pt x="146" y="1963"/>
                    </a:cubicBezTo>
                    <a:cubicBezTo>
                      <a:pt x="141" y="1917"/>
                      <a:pt x="130" y="1871"/>
                      <a:pt x="127" y="1822"/>
                    </a:cubicBezTo>
                    <a:cubicBezTo>
                      <a:pt x="121" y="1775"/>
                      <a:pt x="127" y="1725"/>
                      <a:pt x="134" y="1680"/>
                    </a:cubicBezTo>
                    <a:cubicBezTo>
                      <a:pt x="138" y="1665"/>
                      <a:pt x="146" y="1650"/>
                      <a:pt x="156" y="1639"/>
                    </a:cubicBezTo>
                    <a:close/>
                    <a:moveTo>
                      <a:pt x="3076" y="1779"/>
                    </a:moveTo>
                    <a:cubicBezTo>
                      <a:pt x="3079" y="1857"/>
                      <a:pt x="3076" y="1933"/>
                      <a:pt x="3065" y="2005"/>
                    </a:cubicBezTo>
                    <a:cubicBezTo>
                      <a:pt x="3065" y="1984"/>
                      <a:pt x="3068" y="1963"/>
                      <a:pt x="3068" y="1944"/>
                    </a:cubicBezTo>
                    <a:cubicBezTo>
                      <a:pt x="3068" y="1906"/>
                      <a:pt x="3064" y="1866"/>
                      <a:pt x="3058" y="1826"/>
                    </a:cubicBezTo>
                    <a:cubicBezTo>
                      <a:pt x="3065" y="1811"/>
                      <a:pt x="3070" y="1795"/>
                      <a:pt x="3076" y="1779"/>
                    </a:cubicBezTo>
                    <a:close/>
                    <a:moveTo>
                      <a:pt x="2397" y="1827"/>
                    </a:moveTo>
                    <a:cubicBezTo>
                      <a:pt x="2396" y="1831"/>
                      <a:pt x="2396" y="1835"/>
                      <a:pt x="2395" y="1839"/>
                    </a:cubicBezTo>
                    <a:cubicBezTo>
                      <a:pt x="2393" y="1844"/>
                      <a:pt x="2391" y="1846"/>
                      <a:pt x="2388" y="1849"/>
                    </a:cubicBezTo>
                    <a:cubicBezTo>
                      <a:pt x="2336" y="1932"/>
                      <a:pt x="2250" y="1970"/>
                      <a:pt x="2166" y="1998"/>
                    </a:cubicBezTo>
                    <a:cubicBezTo>
                      <a:pt x="2153" y="2005"/>
                      <a:pt x="2136" y="2010"/>
                      <a:pt x="2121" y="2016"/>
                    </a:cubicBezTo>
                    <a:lnTo>
                      <a:pt x="2121" y="2003"/>
                    </a:lnTo>
                    <a:cubicBezTo>
                      <a:pt x="2195" y="1981"/>
                      <a:pt x="2264" y="1944"/>
                      <a:pt x="2319" y="1896"/>
                    </a:cubicBezTo>
                    <a:cubicBezTo>
                      <a:pt x="2341" y="1879"/>
                      <a:pt x="2362" y="1856"/>
                      <a:pt x="2381" y="1833"/>
                    </a:cubicBezTo>
                    <a:cubicBezTo>
                      <a:pt x="2386" y="1831"/>
                      <a:pt x="2393" y="1828"/>
                      <a:pt x="2397" y="1827"/>
                    </a:cubicBezTo>
                    <a:close/>
                    <a:moveTo>
                      <a:pt x="2408" y="1618"/>
                    </a:moveTo>
                    <a:cubicBezTo>
                      <a:pt x="2408" y="1619"/>
                      <a:pt x="2408" y="1621"/>
                      <a:pt x="2410" y="1623"/>
                    </a:cubicBezTo>
                    <a:cubicBezTo>
                      <a:pt x="2395" y="1696"/>
                      <a:pt x="2363" y="1762"/>
                      <a:pt x="2320" y="1812"/>
                    </a:cubicBezTo>
                    <a:cubicBezTo>
                      <a:pt x="2278" y="1822"/>
                      <a:pt x="2232" y="1830"/>
                      <a:pt x="2187" y="1830"/>
                    </a:cubicBezTo>
                    <a:cubicBezTo>
                      <a:pt x="2152" y="1830"/>
                      <a:pt x="2117" y="1825"/>
                      <a:pt x="2085" y="1812"/>
                    </a:cubicBezTo>
                    <a:cubicBezTo>
                      <a:pt x="2085" y="1812"/>
                      <a:pt x="2085" y="1812"/>
                      <a:pt x="2085" y="1812"/>
                    </a:cubicBezTo>
                    <a:cubicBezTo>
                      <a:pt x="2081" y="1812"/>
                      <a:pt x="2077" y="1833"/>
                      <a:pt x="2080" y="1837"/>
                    </a:cubicBezTo>
                    <a:cubicBezTo>
                      <a:pt x="2118" y="1862"/>
                      <a:pt x="2159" y="1869"/>
                      <a:pt x="2201" y="1869"/>
                    </a:cubicBezTo>
                    <a:cubicBezTo>
                      <a:pt x="2220" y="1869"/>
                      <a:pt x="2240" y="1868"/>
                      <a:pt x="2260" y="1866"/>
                    </a:cubicBezTo>
                    <a:lnTo>
                      <a:pt x="2260" y="1866"/>
                    </a:lnTo>
                    <a:cubicBezTo>
                      <a:pt x="2221" y="1896"/>
                      <a:pt x="2177" y="1921"/>
                      <a:pt x="2126" y="1937"/>
                    </a:cubicBezTo>
                    <a:cubicBezTo>
                      <a:pt x="2128" y="1915"/>
                      <a:pt x="2128" y="1892"/>
                      <a:pt x="2133" y="1871"/>
                    </a:cubicBezTo>
                    <a:cubicBezTo>
                      <a:pt x="2134" y="1867"/>
                      <a:pt x="2125" y="1863"/>
                      <a:pt x="2117" y="1863"/>
                    </a:cubicBezTo>
                    <a:cubicBezTo>
                      <a:pt x="2113" y="1863"/>
                      <a:pt x="2109" y="1865"/>
                      <a:pt x="2108" y="1867"/>
                    </a:cubicBezTo>
                    <a:cubicBezTo>
                      <a:pt x="2100" y="1895"/>
                      <a:pt x="2095" y="1923"/>
                      <a:pt x="2091" y="1951"/>
                    </a:cubicBezTo>
                    <a:cubicBezTo>
                      <a:pt x="2045" y="1962"/>
                      <a:pt x="1998" y="1969"/>
                      <a:pt x="1952" y="1969"/>
                    </a:cubicBezTo>
                    <a:cubicBezTo>
                      <a:pt x="1887" y="1969"/>
                      <a:pt x="1824" y="1957"/>
                      <a:pt x="1767" y="1930"/>
                    </a:cubicBezTo>
                    <a:cubicBezTo>
                      <a:pt x="1765" y="1930"/>
                      <a:pt x="1763" y="1929"/>
                      <a:pt x="1761" y="1929"/>
                    </a:cubicBezTo>
                    <a:cubicBezTo>
                      <a:pt x="1742" y="1929"/>
                      <a:pt x="1720" y="1965"/>
                      <a:pt x="1742" y="1977"/>
                    </a:cubicBezTo>
                    <a:cubicBezTo>
                      <a:pt x="1809" y="2016"/>
                      <a:pt x="1884" y="2032"/>
                      <a:pt x="1960" y="2032"/>
                    </a:cubicBezTo>
                    <a:cubicBezTo>
                      <a:pt x="2002" y="2032"/>
                      <a:pt x="2043" y="2028"/>
                      <a:pt x="2084" y="2018"/>
                    </a:cubicBezTo>
                    <a:lnTo>
                      <a:pt x="2084" y="2034"/>
                    </a:lnTo>
                    <a:cubicBezTo>
                      <a:pt x="2038" y="2048"/>
                      <a:pt x="1990" y="2060"/>
                      <a:pt x="1942" y="2060"/>
                    </a:cubicBezTo>
                    <a:cubicBezTo>
                      <a:pt x="1921" y="2060"/>
                      <a:pt x="1900" y="2058"/>
                      <a:pt x="1879" y="2053"/>
                    </a:cubicBezTo>
                    <a:cubicBezTo>
                      <a:pt x="1778" y="2031"/>
                      <a:pt x="1682" y="1984"/>
                      <a:pt x="1610" y="1917"/>
                    </a:cubicBezTo>
                    <a:cubicBezTo>
                      <a:pt x="1598" y="1907"/>
                      <a:pt x="1590" y="1893"/>
                      <a:pt x="1579" y="1882"/>
                    </a:cubicBezTo>
                    <a:lnTo>
                      <a:pt x="1579" y="1882"/>
                    </a:lnTo>
                    <a:cubicBezTo>
                      <a:pt x="1599" y="1886"/>
                      <a:pt x="1620" y="1889"/>
                      <a:pt x="1642" y="1889"/>
                    </a:cubicBezTo>
                    <a:cubicBezTo>
                      <a:pt x="1704" y="1889"/>
                      <a:pt x="1768" y="1869"/>
                      <a:pt x="1824" y="1823"/>
                    </a:cubicBezTo>
                    <a:cubicBezTo>
                      <a:pt x="1859" y="1840"/>
                      <a:pt x="1898" y="1849"/>
                      <a:pt x="1937" y="1849"/>
                    </a:cubicBezTo>
                    <a:cubicBezTo>
                      <a:pt x="1946" y="1849"/>
                      <a:pt x="1955" y="1849"/>
                      <a:pt x="1964" y="1848"/>
                    </a:cubicBezTo>
                    <a:cubicBezTo>
                      <a:pt x="2025" y="1841"/>
                      <a:pt x="2067" y="1805"/>
                      <a:pt x="2104" y="1775"/>
                    </a:cubicBezTo>
                    <a:cubicBezTo>
                      <a:pt x="2109" y="1775"/>
                      <a:pt x="2114" y="1775"/>
                      <a:pt x="2118" y="1775"/>
                    </a:cubicBezTo>
                    <a:cubicBezTo>
                      <a:pt x="2143" y="1775"/>
                      <a:pt x="2168" y="1770"/>
                      <a:pt x="2194" y="1768"/>
                    </a:cubicBezTo>
                    <a:cubicBezTo>
                      <a:pt x="2243" y="1756"/>
                      <a:pt x="2278" y="1721"/>
                      <a:pt x="2314" y="1694"/>
                    </a:cubicBezTo>
                    <a:cubicBezTo>
                      <a:pt x="2342" y="1673"/>
                      <a:pt x="2382" y="1651"/>
                      <a:pt x="2408" y="1618"/>
                    </a:cubicBezTo>
                    <a:close/>
                    <a:moveTo>
                      <a:pt x="1163" y="1626"/>
                    </a:moveTo>
                    <a:lnTo>
                      <a:pt x="1163" y="1626"/>
                    </a:lnTo>
                    <a:cubicBezTo>
                      <a:pt x="1160" y="1667"/>
                      <a:pt x="1159" y="1710"/>
                      <a:pt x="1159" y="1751"/>
                    </a:cubicBezTo>
                    <a:cubicBezTo>
                      <a:pt x="1159" y="1845"/>
                      <a:pt x="1152" y="1944"/>
                      <a:pt x="1180" y="2043"/>
                    </a:cubicBezTo>
                    <a:cubicBezTo>
                      <a:pt x="1193" y="2087"/>
                      <a:pt x="1214" y="2130"/>
                      <a:pt x="1239" y="2171"/>
                    </a:cubicBezTo>
                    <a:cubicBezTo>
                      <a:pt x="1145" y="2031"/>
                      <a:pt x="1118" y="1855"/>
                      <a:pt x="1142" y="1717"/>
                    </a:cubicBezTo>
                    <a:cubicBezTo>
                      <a:pt x="1145" y="1688"/>
                      <a:pt x="1152" y="1658"/>
                      <a:pt x="1163" y="1626"/>
                    </a:cubicBezTo>
                    <a:close/>
                    <a:moveTo>
                      <a:pt x="2780" y="2295"/>
                    </a:moveTo>
                    <a:lnTo>
                      <a:pt x="2780" y="2295"/>
                    </a:lnTo>
                    <a:cubicBezTo>
                      <a:pt x="2779" y="2299"/>
                      <a:pt x="2779" y="2302"/>
                      <a:pt x="2776" y="2306"/>
                    </a:cubicBezTo>
                    <a:cubicBezTo>
                      <a:pt x="2768" y="2307"/>
                      <a:pt x="2759" y="2309"/>
                      <a:pt x="2753" y="2313"/>
                    </a:cubicBezTo>
                    <a:cubicBezTo>
                      <a:pt x="2761" y="2307"/>
                      <a:pt x="2772" y="2300"/>
                      <a:pt x="2780" y="2295"/>
                    </a:cubicBezTo>
                    <a:close/>
                    <a:moveTo>
                      <a:pt x="1606" y="2204"/>
                    </a:moveTo>
                    <a:cubicBezTo>
                      <a:pt x="1660" y="2233"/>
                      <a:pt x="1716" y="2256"/>
                      <a:pt x="1773" y="2274"/>
                    </a:cubicBezTo>
                    <a:cubicBezTo>
                      <a:pt x="1851" y="2299"/>
                      <a:pt x="1931" y="2318"/>
                      <a:pt x="2014" y="2325"/>
                    </a:cubicBezTo>
                    <a:cubicBezTo>
                      <a:pt x="1971" y="2343"/>
                      <a:pt x="1930" y="2361"/>
                      <a:pt x="1883" y="2372"/>
                    </a:cubicBezTo>
                    <a:cubicBezTo>
                      <a:pt x="1851" y="2368"/>
                      <a:pt x="1819" y="2362"/>
                      <a:pt x="1789" y="2349"/>
                    </a:cubicBezTo>
                    <a:cubicBezTo>
                      <a:pt x="1715" y="2316"/>
                      <a:pt x="1660" y="2254"/>
                      <a:pt x="1606" y="2204"/>
                    </a:cubicBezTo>
                    <a:close/>
                    <a:moveTo>
                      <a:pt x="2780" y="1578"/>
                    </a:moveTo>
                    <a:cubicBezTo>
                      <a:pt x="2787" y="1600"/>
                      <a:pt x="2792" y="1623"/>
                      <a:pt x="2797" y="1645"/>
                    </a:cubicBezTo>
                    <a:cubicBezTo>
                      <a:pt x="2780" y="1717"/>
                      <a:pt x="2754" y="1787"/>
                      <a:pt x="2725" y="1855"/>
                    </a:cubicBezTo>
                    <a:cubicBezTo>
                      <a:pt x="2698" y="1917"/>
                      <a:pt x="2669" y="1981"/>
                      <a:pt x="2631" y="2043"/>
                    </a:cubicBezTo>
                    <a:cubicBezTo>
                      <a:pt x="2594" y="2078"/>
                      <a:pt x="2556" y="2109"/>
                      <a:pt x="2520" y="2142"/>
                    </a:cubicBezTo>
                    <a:cubicBezTo>
                      <a:pt x="2429" y="2228"/>
                      <a:pt x="2333" y="2329"/>
                      <a:pt x="2202" y="2382"/>
                    </a:cubicBezTo>
                    <a:cubicBezTo>
                      <a:pt x="2166" y="2386"/>
                      <a:pt x="2129" y="2389"/>
                      <a:pt x="2093" y="2390"/>
                    </a:cubicBezTo>
                    <a:cubicBezTo>
                      <a:pt x="2097" y="2376"/>
                      <a:pt x="2102" y="2362"/>
                      <a:pt x="2104" y="2347"/>
                    </a:cubicBezTo>
                    <a:cubicBezTo>
                      <a:pt x="2106" y="2342"/>
                      <a:pt x="2106" y="2336"/>
                      <a:pt x="2106" y="2334"/>
                    </a:cubicBezTo>
                    <a:cubicBezTo>
                      <a:pt x="2111" y="2329"/>
                      <a:pt x="2114" y="2327"/>
                      <a:pt x="2119" y="2323"/>
                    </a:cubicBezTo>
                    <a:cubicBezTo>
                      <a:pt x="2135" y="2321"/>
                      <a:pt x="2150" y="2321"/>
                      <a:pt x="2166" y="2320"/>
                    </a:cubicBezTo>
                    <a:cubicBezTo>
                      <a:pt x="2303" y="2294"/>
                      <a:pt x="2431" y="2215"/>
                      <a:pt x="2531" y="2112"/>
                    </a:cubicBezTo>
                    <a:cubicBezTo>
                      <a:pt x="2630" y="2009"/>
                      <a:pt x="2684" y="1871"/>
                      <a:pt x="2693" y="1727"/>
                    </a:cubicBezTo>
                    <a:cubicBezTo>
                      <a:pt x="2696" y="1713"/>
                      <a:pt x="2696" y="1696"/>
                      <a:pt x="2696" y="1683"/>
                    </a:cubicBezTo>
                    <a:cubicBezTo>
                      <a:pt x="2714" y="1666"/>
                      <a:pt x="2737" y="1648"/>
                      <a:pt x="2753" y="1628"/>
                    </a:cubicBezTo>
                    <a:cubicBezTo>
                      <a:pt x="2765" y="1612"/>
                      <a:pt x="2772" y="1596"/>
                      <a:pt x="2780" y="1578"/>
                    </a:cubicBezTo>
                    <a:close/>
                    <a:moveTo>
                      <a:pt x="2060" y="2350"/>
                    </a:moveTo>
                    <a:lnTo>
                      <a:pt x="2060" y="2350"/>
                    </a:lnTo>
                    <a:cubicBezTo>
                      <a:pt x="2058" y="2364"/>
                      <a:pt x="2056" y="2378"/>
                      <a:pt x="2052" y="2391"/>
                    </a:cubicBezTo>
                    <a:lnTo>
                      <a:pt x="2044" y="2391"/>
                    </a:lnTo>
                    <a:cubicBezTo>
                      <a:pt x="2018" y="2390"/>
                      <a:pt x="1992" y="2387"/>
                      <a:pt x="1967" y="2384"/>
                    </a:cubicBezTo>
                    <a:cubicBezTo>
                      <a:pt x="1998" y="2376"/>
                      <a:pt x="2030" y="2362"/>
                      <a:pt x="2060" y="2350"/>
                    </a:cubicBezTo>
                    <a:close/>
                    <a:moveTo>
                      <a:pt x="807" y="2079"/>
                    </a:moveTo>
                    <a:lnTo>
                      <a:pt x="807" y="2079"/>
                    </a:lnTo>
                    <a:cubicBezTo>
                      <a:pt x="819" y="2101"/>
                      <a:pt x="830" y="2126"/>
                      <a:pt x="844" y="2146"/>
                    </a:cubicBezTo>
                    <a:cubicBezTo>
                      <a:pt x="910" y="2251"/>
                      <a:pt x="1005" y="2329"/>
                      <a:pt x="1104" y="2391"/>
                    </a:cubicBezTo>
                    <a:cubicBezTo>
                      <a:pt x="1148" y="2445"/>
                      <a:pt x="1196" y="2493"/>
                      <a:pt x="1247" y="2537"/>
                    </a:cubicBezTo>
                    <a:cubicBezTo>
                      <a:pt x="1101" y="2431"/>
                      <a:pt x="936" y="2328"/>
                      <a:pt x="847" y="2167"/>
                    </a:cubicBezTo>
                    <a:cubicBezTo>
                      <a:pt x="831" y="2139"/>
                      <a:pt x="819" y="2108"/>
                      <a:pt x="807" y="2079"/>
                    </a:cubicBezTo>
                    <a:close/>
                    <a:moveTo>
                      <a:pt x="2717" y="2453"/>
                    </a:moveTo>
                    <a:cubicBezTo>
                      <a:pt x="2710" y="2467"/>
                      <a:pt x="2703" y="2484"/>
                      <a:pt x="2696" y="2497"/>
                    </a:cubicBezTo>
                    <a:cubicBezTo>
                      <a:pt x="2642" y="2519"/>
                      <a:pt x="2586" y="2537"/>
                      <a:pt x="2528" y="2550"/>
                    </a:cubicBezTo>
                    <a:cubicBezTo>
                      <a:pt x="2486" y="2561"/>
                      <a:pt x="2440" y="2566"/>
                      <a:pt x="2396" y="2572"/>
                    </a:cubicBezTo>
                    <a:cubicBezTo>
                      <a:pt x="2395" y="2567"/>
                      <a:pt x="2395" y="2562"/>
                      <a:pt x="2393" y="2559"/>
                    </a:cubicBezTo>
                    <a:cubicBezTo>
                      <a:pt x="2503" y="2536"/>
                      <a:pt x="2611" y="2501"/>
                      <a:pt x="2717" y="2453"/>
                    </a:cubicBezTo>
                    <a:close/>
                    <a:moveTo>
                      <a:pt x="2351" y="2567"/>
                    </a:moveTo>
                    <a:cubicBezTo>
                      <a:pt x="2353" y="2570"/>
                      <a:pt x="2353" y="2574"/>
                      <a:pt x="2355" y="2577"/>
                    </a:cubicBezTo>
                    <a:cubicBezTo>
                      <a:pt x="2326" y="2581"/>
                      <a:pt x="2297" y="2581"/>
                      <a:pt x="2267" y="2583"/>
                    </a:cubicBezTo>
                    <a:cubicBezTo>
                      <a:pt x="2281" y="2581"/>
                      <a:pt x="2294" y="2577"/>
                      <a:pt x="2308" y="2576"/>
                    </a:cubicBezTo>
                    <a:cubicBezTo>
                      <a:pt x="2322" y="2574"/>
                      <a:pt x="2337" y="2569"/>
                      <a:pt x="2351" y="2567"/>
                    </a:cubicBezTo>
                    <a:close/>
                    <a:moveTo>
                      <a:pt x="863" y="2560"/>
                    </a:moveTo>
                    <a:cubicBezTo>
                      <a:pt x="878" y="2571"/>
                      <a:pt x="894" y="2582"/>
                      <a:pt x="910" y="2594"/>
                    </a:cubicBezTo>
                    <a:cubicBezTo>
                      <a:pt x="907" y="2602"/>
                      <a:pt x="907" y="2614"/>
                      <a:pt x="904" y="2625"/>
                    </a:cubicBezTo>
                    <a:cubicBezTo>
                      <a:pt x="891" y="2603"/>
                      <a:pt x="875" y="2583"/>
                      <a:pt x="863" y="2561"/>
                    </a:cubicBezTo>
                    <a:cubicBezTo>
                      <a:pt x="863" y="2561"/>
                      <a:pt x="863" y="2560"/>
                      <a:pt x="863" y="2560"/>
                    </a:cubicBezTo>
                    <a:close/>
                    <a:moveTo>
                      <a:pt x="1368" y="2624"/>
                    </a:moveTo>
                    <a:lnTo>
                      <a:pt x="1368" y="2624"/>
                    </a:lnTo>
                    <a:cubicBezTo>
                      <a:pt x="1423" y="2658"/>
                      <a:pt x="1475" y="2690"/>
                      <a:pt x="1533" y="2713"/>
                    </a:cubicBezTo>
                    <a:cubicBezTo>
                      <a:pt x="1551" y="2722"/>
                      <a:pt x="1572" y="2728"/>
                      <a:pt x="1592" y="2735"/>
                    </a:cubicBezTo>
                    <a:cubicBezTo>
                      <a:pt x="1579" y="2735"/>
                      <a:pt x="1565" y="2737"/>
                      <a:pt x="1551" y="2737"/>
                    </a:cubicBezTo>
                    <a:cubicBezTo>
                      <a:pt x="1544" y="2737"/>
                      <a:pt x="1537" y="2736"/>
                      <a:pt x="1530" y="2735"/>
                    </a:cubicBezTo>
                    <a:cubicBezTo>
                      <a:pt x="1474" y="2701"/>
                      <a:pt x="1420" y="2664"/>
                      <a:pt x="1368" y="2624"/>
                    </a:cubicBezTo>
                    <a:close/>
                    <a:moveTo>
                      <a:pt x="1691" y="2774"/>
                    </a:moveTo>
                    <a:cubicBezTo>
                      <a:pt x="1716" y="2782"/>
                      <a:pt x="1742" y="2793"/>
                      <a:pt x="1770" y="2801"/>
                    </a:cubicBezTo>
                    <a:lnTo>
                      <a:pt x="1729" y="2828"/>
                    </a:lnTo>
                    <a:cubicBezTo>
                      <a:pt x="1709" y="2821"/>
                      <a:pt x="1691" y="2818"/>
                      <a:pt x="1672" y="2810"/>
                    </a:cubicBezTo>
                    <a:cubicBezTo>
                      <a:pt x="1653" y="2801"/>
                      <a:pt x="1634" y="2790"/>
                      <a:pt x="1617" y="2782"/>
                    </a:cubicBezTo>
                    <a:cubicBezTo>
                      <a:pt x="1641" y="2781"/>
                      <a:pt x="1665" y="2777"/>
                      <a:pt x="1691" y="2774"/>
                    </a:cubicBezTo>
                    <a:close/>
                    <a:moveTo>
                      <a:pt x="1837" y="2818"/>
                    </a:moveTo>
                    <a:cubicBezTo>
                      <a:pt x="1974" y="2856"/>
                      <a:pt x="2114" y="2880"/>
                      <a:pt x="2258" y="2883"/>
                    </a:cubicBezTo>
                    <a:cubicBezTo>
                      <a:pt x="2217" y="2892"/>
                      <a:pt x="2175" y="2901"/>
                      <a:pt x="2126" y="2901"/>
                    </a:cubicBezTo>
                    <a:cubicBezTo>
                      <a:pt x="2019" y="2899"/>
                      <a:pt x="1906" y="2877"/>
                      <a:pt x="1792" y="2844"/>
                    </a:cubicBezTo>
                    <a:cubicBezTo>
                      <a:pt x="1806" y="2836"/>
                      <a:pt x="1821" y="2829"/>
                      <a:pt x="1837" y="2818"/>
                    </a:cubicBezTo>
                    <a:close/>
                    <a:moveTo>
                      <a:pt x="935" y="2607"/>
                    </a:moveTo>
                    <a:cubicBezTo>
                      <a:pt x="1056" y="2728"/>
                      <a:pt x="1206" y="2822"/>
                      <a:pt x="1352" y="2906"/>
                    </a:cubicBezTo>
                    <a:cubicBezTo>
                      <a:pt x="1372" y="2918"/>
                      <a:pt x="1396" y="2931"/>
                      <a:pt x="1416" y="2940"/>
                    </a:cubicBezTo>
                    <a:cubicBezTo>
                      <a:pt x="1400" y="2942"/>
                      <a:pt x="1385" y="2945"/>
                      <a:pt x="1368" y="2946"/>
                    </a:cubicBezTo>
                    <a:cubicBezTo>
                      <a:pt x="1240" y="2881"/>
                      <a:pt x="1116" y="2808"/>
                      <a:pt x="999" y="2733"/>
                    </a:cubicBezTo>
                    <a:cubicBezTo>
                      <a:pt x="983" y="2720"/>
                      <a:pt x="965" y="2706"/>
                      <a:pt x="948" y="2694"/>
                    </a:cubicBezTo>
                    <a:cubicBezTo>
                      <a:pt x="943" y="2687"/>
                      <a:pt x="939" y="2679"/>
                      <a:pt x="935" y="2672"/>
                    </a:cubicBezTo>
                    <a:cubicBezTo>
                      <a:pt x="930" y="2650"/>
                      <a:pt x="930" y="2628"/>
                      <a:pt x="935" y="2607"/>
                    </a:cubicBezTo>
                    <a:close/>
                    <a:moveTo>
                      <a:pt x="1462" y="2965"/>
                    </a:moveTo>
                    <a:cubicBezTo>
                      <a:pt x="1507" y="2989"/>
                      <a:pt x="1550" y="3011"/>
                      <a:pt x="1595" y="3034"/>
                    </a:cubicBezTo>
                    <a:cubicBezTo>
                      <a:pt x="1540" y="3015"/>
                      <a:pt x="1486" y="2994"/>
                      <a:pt x="1433" y="2969"/>
                    </a:cubicBezTo>
                    <a:cubicBezTo>
                      <a:pt x="1444" y="2968"/>
                      <a:pt x="1452" y="2967"/>
                      <a:pt x="1462" y="2965"/>
                    </a:cubicBezTo>
                    <a:close/>
                    <a:moveTo>
                      <a:pt x="3335" y="1566"/>
                    </a:moveTo>
                    <a:cubicBezTo>
                      <a:pt x="3344" y="1607"/>
                      <a:pt x="3353" y="1648"/>
                      <a:pt x="3359" y="1692"/>
                    </a:cubicBezTo>
                    <a:cubicBezTo>
                      <a:pt x="3402" y="1974"/>
                      <a:pt x="3416" y="2287"/>
                      <a:pt x="3264" y="2559"/>
                    </a:cubicBezTo>
                    <a:cubicBezTo>
                      <a:pt x="3127" y="2804"/>
                      <a:pt x="2879" y="2983"/>
                      <a:pt x="2608" y="3059"/>
                    </a:cubicBezTo>
                    <a:lnTo>
                      <a:pt x="2587" y="3064"/>
                    </a:lnTo>
                    <a:cubicBezTo>
                      <a:pt x="2715" y="2976"/>
                      <a:pt x="2797" y="2856"/>
                      <a:pt x="2861" y="2731"/>
                    </a:cubicBezTo>
                    <a:cubicBezTo>
                      <a:pt x="2985" y="2656"/>
                      <a:pt x="3095" y="2555"/>
                      <a:pt x="3174" y="2431"/>
                    </a:cubicBezTo>
                    <a:cubicBezTo>
                      <a:pt x="3298" y="2237"/>
                      <a:pt x="3325" y="2020"/>
                      <a:pt x="3320" y="1812"/>
                    </a:cubicBezTo>
                    <a:cubicBezTo>
                      <a:pt x="3339" y="1733"/>
                      <a:pt x="3346" y="1651"/>
                      <a:pt x="3335" y="1566"/>
                    </a:cubicBezTo>
                    <a:close/>
                    <a:moveTo>
                      <a:pt x="281" y="2122"/>
                    </a:moveTo>
                    <a:cubicBezTo>
                      <a:pt x="306" y="2193"/>
                      <a:pt x="339" y="2262"/>
                      <a:pt x="377" y="2328"/>
                    </a:cubicBezTo>
                    <a:cubicBezTo>
                      <a:pt x="368" y="2358"/>
                      <a:pt x="361" y="2391"/>
                      <a:pt x="365" y="2423"/>
                    </a:cubicBezTo>
                    <a:cubicBezTo>
                      <a:pt x="373" y="2485"/>
                      <a:pt x="394" y="2543"/>
                      <a:pt x="406" y="2603"/>
                    </a:cubicBezTo>
                    <a:cubicBezTo>
                      <a:pt x="419" y="2665"/>
                      <a:pt x="439" y="2723"/>
                      <a:pt x="460" y="2785"/>
                    </a:cubicBezTo>
                    <a:cubicBezTo>
                      <a:pt x="478" y="2847"/>
                      <a:pt x="530" y="2892"/>
                      <a:pt x="558" y="2949"/>
                    </a:cubicBezTo>
                    <a:cubicBezTo>
                      <a:pt x="574" y="2987"/>
                      <a:pt x="574" y="3040"/>
                      <a:pt x="585" y="3085"/>
                    </a:cubicBezTo>
                    <a:cubicBezTo>
                      <a:pt x="573" y="3075"/>
                      <a:pt x="558" y="3063"/>
                      <a:pt x="545" y="3049"/>
                    </a:cubicBezTo>
                    <a:cubicBezTo>
                      <a:pt x="490" y="2990"/>
                      <a:pt x="439" y="2931"/>
                      <a:pt x="392" y="2865"/>
                    </a:cubicBezTo>
                    <a:cubicBezTo>
                      <a:pt x="346" y="2800"/>
                      <a:pt x="308" y="2726"/>
                      <a:pt x="281" y="2647"/>
                    </a:cubicBezTo>
                    <a:cubicBezTo>
                      <a:pt x="253" y="2567"/>
                      <a:pt x="281" y="2475"/>
                      <a:pt x="274" y="2397"/>
                    </a:cubicBezTo>
                    <a:cubicBezTo>
                      <a:pt x="267" y="2316"/>
                      <a:pt x="260" y="2237"/>
                      <a:pt x="274" y="2156"/>
                    </a:cubicBezTo>
                    <a:cubicBezTo>
                      <a:pt x="275" y="2144"/>
                      <a:pt x="278" y="2134"/>
                      <a:pt x="281" y="2122"/>
                    </a:cubicBezTo>
                    <a:close/>
                    <a:moveTo>
                      <a:pt x="3326" y="1329"/>
                    </a:moveTo>
                    <a:lnTo>
                      <a:pt x="3326" y="1329"/>
                    </a:lnTo>
                    <a:cubicBezTo>
                      <a:pt x="3412" y="1406"/>
                      <a:pt x="3482" y="1502"/>
                      <a:pt x="3519" y="1608"/>
                    </a:cubicBezTo>
                    <a:cubicBezTo>
                      <a:pt x="3581" y="1784"/>
                      <a:pt x="3540" y="1965"/>
                      <a:pt x="3511" y="2128"/>
                    </a:cubicBezTo>
                    <a:cubicBezTo>
                      <a:pt x="3483" y="2294"/>
                      <a:pt x="3435" y="2457"/>
                      <a:pt x="3350" y="2602"/>
                    </a:cubicBezTo>
                    <a:cubicBezTo>
                      <a:pt x="3264" y="2744"/>
                      <a:pt x="3160" y="2877"/>
                      <a:pt x="3033" y="2982"/>
                    </a:cubicBezTo>
                    <a:cubicBezTo>
                      <a:pt x="2920" y="3077"/>
                      <a:pt x="2808" y="3173"/>
                      <a:pt x="2673" y="3235"/>
                    </a:cubicBezTo>
                    <a:cubicBezTo>
                      <a:pt x="2658" y="3242"/>
                      <a:pt x="2644" y="3250"/>
                      <a:pt x="2627" y="3257"/>
                    </a:cubicBezTo>
                    <a:cubicBezTo>
                      <a:pt x="2537" y="3291"/>
                      <a:pt x="2443" y="3294"/>
                      <a:pt x="2351" y="3294"/>
                    </a:cubicBezTo>
                    <a:cubicBezTo>
                      <a:pt x="2328" y="3294"/>
                      <a:pt x="2305" y="3294"/>
                      <a:pt x="2282" y="3294"/>
                    </a:cubicBezTo>
                    <a:cubicBezTo>
                      <a:pt x="2255" y="3294"/>
                      <a:pt x="2228" y="3294"/>
                      <a:pt x="2202" y="3295"/>
                    </a:cubicBezTo>
                    <a:cubicBezTo>
                      <a:pt x="2174" y="3297"/>
                      <a:pt x="2146" y="3298"/>
                      <a:pt x="2118" y="3298"/>
                    </a:cubicBezTo>
                    <a:cubicBezTo>
                      <a:pt x="2008" y="3298"/>
                      <a:pt x="1898" y="3287"/>
                      <a:pt x="1792" y="3262"/>
                    </a:cubicBezTo>
                    <a:cubicBezTo>
                      <a:pt x="1661" y="3231"/>
                      <a:pt x="1519" y="3217"/>
                      <a:pt x="1397" y="3148"/>
                    </a:cubicBezTo>
                    <a:cubicBezTo>
                      <a:pt x="1357" y="3126"/>
                      <a:pt x="1323" y="3100"/>
                      <a:pt x="1288" y="3071"/>
                    </a:cubicBezTo>
                    <a:lnTo>
                      <a:pt x="1288" y="3071"/>
                    </a:lnTo>
                    <a:cubicBezTo>
                      <a:pt x="1354" y="3084"/>
                      <a:pt x="1420" y="3092"/>
                      <a:pt x="1486" y="3099"/>
                    </a:cubicBezTo>
                    <a:cubicBezTo>
                      <a:pt x="1691" y="3162"/>
                      <a:pt x="1902" y="3202"/>
                      <a:pt x="2121" y="3202"/>
                    </a:cubicBezTo>
                    <a:cubicBezTo>
                      <a:pt x="2131" y="3202"/>
                      <a:pt x="2142" y="3202"/>
                      <a:pt x="2153" y="3202"/>
                    </a:cubicBezTo>
                    <a:cubicBezTo>
                      <a:pt x="2479" y="3196"/>
                      <a:pt x="2816" y="3086"/>
                      <a:pt x="3068" y="2865"/>
                    </a:cubicBezTo>
                    <a:cubicBezTo>
                      <a:pt x="3332" y="2639"/>
                      <a:pt x="3435" y="2291"/>
                      <a:pt x="3428" y="1976"/>
                    </a:cubicBezTo>
                    <a:cubicBezTo>
                      <a:pt x="3427" y="1762"/>
                      <a:pt x="3373" y="1541"/>
                      <a:pt x="3326" y="1329"/>
                    </a:cubicBezTo>
                    <a:close/>
                    <a:moveTo>
                      <a:pt x="1905" y="1"/>
                    </a:moveTo>
                    <a:cubicBezTo>
                      <a:pt x="1837" y="4"/>
                      <a:pt x="1774" y="23"/>
                      <a:pt x="1708" y="34"/>
                    </a:cubicBezTo>
                    <a:cubicBezTo>
                      <a:pt x="1643" y="41"/>
                      <a:pt x="1581" y="66"/>
                      <a:pt x="1517" y="82"/>
                    </a:cubicBezTo>
                    <a:cubicBezTo>
                      <a:pt x="1453" y="97"/>
                      <a:pt x="1379" y="79"/>
                      <a:pt x="1316" y="103"/>
                    </a:cubicBezTo>
                    <a:cubicBezTo>
                      <a:pt x="1240" y="130"/>
                      <a:pt x="1186" y="206"/>
                      <a:pt x="1123" y="249"/>
                    </a:cubicBezTo>
                    <a:cubicBezTo>
                      <a:pt x="1117" y="235"/>
                      <a:pt x="1107" y="221"/>
                      <a:pt x="1104" y="221"/>
                    </a:cubicBezTo>
                    <a:cubicBezTo>
                      <a:pt x="1104" y="221"/>
                      <a:pt x="1104" y="221"/>
                      <a:pt x="1104" y="221"/>
                    </a:cubicBezTo>
                    <a:cubicBezTo>
                      <a:pt x="1086" y="238"/>
                      <a:pt x="1075" y="265"/>
                      <a:pt x="1047" y="268"/>
                    </a:cubicBezTo>
                    <a:cubicBezTo>
                      <a:pt x="1047" y="268"/>
                      <a:pt x="1046" y="268"/>
                      <a:pt x="1045" y="268"/>
                    </a:cubicBezTo>
                    <a:cubicBezTo>
                      <a:pt x="1017" y="268"/>
                      <a:pt x="978" y="248"/>
                      <a:pt x="946" y="244"/>
                    </a:cubicBezTo>
                    <a:cubicBezTo>
                      <a:pt x="914" y="242"/>
                      <a:pt x="867" y="217"/>
                      <a:pt x="834" y="217"/>
                    </a:cubicBezTo>
                    <a:cubicBezTo>
                      <a:pt x="801" y="217"/>
                      <a:pt x="785" y="238"/>
                      <a:pt x="758" y="247"/>
                    </a:cubicBezTo>
                    <a:cubicBezTo>
                      <a:pt x="731" y="257"/>
                      <a:pt x="717" y="284"/>
                      <a:pt x="691" y="297"/>
                    </a:cubicBezTo>
                    <a:cubicBezTo>
                      <a:pt x="666" y="309"/>
                      <a:pt x="626" y="306"/>
                      <a:pt x="602" y="324"/>
                    </a:cubicBezTo>
                    <a:cubicBezTo>
                      <a:pt x="578" y="341"/>
                      <a:pt x="542" y="344"/>
                      <a:pt x="519" y="364"/>
                    </a:cubicBezTo>
                    <a:cubicBezTo>
                      <a:pt x="497" y="382"/>
                      <a:pt x="502" y="429"/>
                      <a:pt x="483" y="449"/>
                    </a:cubicBezTo>
                    <a:lnTo>
                      <a:pt x="425" y="513"/>
                    </a:lnTo>
                    <a:cubicBezTo>
                      <a:pt x="406" y="533"/>
                      <a:pt x="373" y="544"/>
                      <a:pt x="354" y="566"/>
                    </a:cubicBezTo>
                    <a:cubicBezTo>
                      <a:pt x="333" y="587"/>
                      <a:pt x="306" y="601"/>
                      <a:pt x="288" y="623"/>
                    </a:cubicBezTo>
                    <a:cubicBezTo>
                      <a:pt x="268" y="646"/>
                      <a:pt x="244" y="664"/>
                      <a:pt x="227" y="688"/>
                    </a:cubicBezTo>
                    <a:cubicBezTo>
                      <a:pt x="209" y="711"/>
                      <a:pt x="212" y="745"/>
                      <a:pt x="191" y="767"/>
                    </a:cubicBezTo>
                    <a:cubicBezTo>
                      <a:pt x="172" y="791"/>
                      <a:pt x="141" y="805"/>
                      <a:pt x="120" y="827"/>
                    </a:cubicBezTo>
                    <a:cubicBezTo>
                      <a:pt x="102" y="849"/>
                      <a:pt x="74" y="868"/>
                      <a:pt x="57" y="891"/>
                    </a:cubicBezTo>
                    <a:cubicBezTo>
                      <a:pt x="37" y="916"/>
                      <a:pt x="44" y="952"/>
                      <a:pt x="33" y="979"/>
                    </a:cubicBezTo>
                    <a:cubicBezTo>
                      <a:pt x="19" y="1008"/>
                      <a:pt x="3" y="1039"/>
                      <a:pt x="2" y="1073"/>
                    </a:cubicBezTo>
                    <a:cubicBezTo>
                      <a:pt x="0" y="1107"/>
                      <a:pt x="24" y="1151"/>
                      <a:pt x="26" y="1186"/>
                    </a:cubicBezTo>
                    <a:cubicBezTo>
                      <a:pt x="28" y="1222"/>
                      <a:pt x="30" y="1256"/>
                      <a:pt x="40" y="1293"/>
                    </a:cubicBezTo>
                    <a:cubicBezTo>
                      <a:pt x="47" y="1323"/>
                      <a:pt x="68" y="1362"/>
                      <a:pt x="30" y="1378"/>
                    </a:cubicBezTo>
                    <a:cubicBezTo>
                      <a:pt x="29" y="1378"/>
                      <a:pt x="48" y="1385"/>
                      <a:pt x="53" y="1385"/>
                    </a:cubicBezTo>
                    <a:cubicBezTo>
                      <a:pt x="53" y="1385"/>
                      <a:pt x="54" y="1385"/>
                      <a:pt x="54" y="1385"/>
                    </a:cubicBezTo>
                    <a:cubicBezTo>
                      <a:pt x="92" y="1378"/>
                      <a:pt x="91" y="1359"/>
                      <a:pt x="88" y="1337"/>
                    </a:cubicBezTo>
                    <a:cubicBezTo>
                      <a:pt x="83" y="1304"/>
                      <a:pt x="55" y="1266"/>
                      <a:pt x="62" y="1235"/>
                    </a:cubicBezTo>
                    <a:cubicBezTo>
                      <a:pt x="68" y="1208"/>
                      <a:pt x="68" y="1179"/>
                      <a:pt x="69" y="1150"/>
                    </a:cubicBezTo>
                    <a:cubicBezTo>
                      <a:pt x="72" y="1121"/>
                      <a:pt x="77" y="1094"/>
                      <a:pt x="88" y="1067"/>
                    </a:cubicBezTo>
                    <a:cubicBezTo>
                      <a:pt x="99" y="1041"/>
                      <a:pt x="154" y="1036"/>
                      <a:pt x="172" y="1014"/>
                    </a:cubicBezTo>
                    <a:cubicBezTo>
                      <a:pt x="189" y="992"/>
                      <a:pt x="200" y="966"/>
                      <a:pt x="222" y="946"/>
                    </a:cubicBezTo>
                    <a:cubicBezTo>
                      <a:pt x="244" y="928"/>
                      <a:pt x="262" y="905"/>
                      <a:pt x="288" y="889"/>
                    </a:cubicBezTo>
                    <a:cubicBezTo>
                      <a:pt x="311" y="871"/>
                      <a:pt x="308" y="836"/>
                      <a:pt x="333" y="820"/>
                    </a:cubicBezTo>
                    <a:cubicBezTo>
                      <a:pt x="345" y="812"/>
                      <a:pt x="366" y="812"/>
                      <a:pt x="387" y="812"/>
                    </a:cubicBezTo>
                    <a:cubicBezTo>
                      <a:pt x="408" y="812"/>
                      <a:pt x="429" y="812"/>
                      <a:pt x="439" y="805"/>
                    </a:cubicBezTo>
                    <a:cubicBezTo>
                      <a:pt x="461" y="787"/>
                      <a:pt x="476" y="774"/>
                      <a:pt x="497" y="759"/>
                    </a:cubicBezTo>
                    <a:cubicBezTo>
                      <a:pt x="516" y="745"/>
                      <a:pt x="508" y="708"/>
                      <a:pt x="529" y="694"/>
                    </a:cubicBezTo>
                    <a:cubicBezTo>
                      <a:pt x="542" y="685"/>
                      <a:pt x="560" y="682"/>
                      <a:pt x="580" y="677"/>
                    </a:cubicBezTo>
                    <a:cubicBezTo>
                      <a:pt x="586" y="682"/>
                      <a:pt x="592" y="685"/>
                      <a:pt x="596" y="685"/>
                    </a:cubicBezTo>
                    <a:cubicBezTo>
                      <a:pt x="597" y="685"/>
                      <a:pt x="598" y="685"/>
                      <a:pt x="599" y="683"/>
                    </a:cubicBezTo>
                    <a:cubicBezTo>
                      <a:pt x="607" y="674"/>
                      <a:pt x="614" y="663"/>
                      <a:pt x="622" y="650"/>
                    </a:cubicBezTo>
                    <a:cubicBezTo>
                      <a:pt x="633" y="641"/>
                      <a:pt x="643" y="628"/>
                      <a:pt x="657" y="620"/>
                    </a:cubicBezTo>
                    <a:cubicBezTo>
                      <a:pt x="676" y="606"/>
                      <a:pt x="708" y="605"/>
                      <a:pt x="725" y="591"/>
                    </a:cubicBezTo>
                    <a:cubicBezTo>
                      <a:pt x="745" y="577"/>
                      <a:pt x="749" y="547"/>
                      <a:pt x="765" y="533"/>
                    </a:cubicBezTo>
                    <a:cubicBezTo>
                      <a:pt x="772" y="529"/>
                      <a:pt x="779" y="520"/>
                      <a:pt x="785" y="511"/>
                    </a:cubicBezTo>
                    <a:cubicBezTo>
                      <a:pt x="833" y="495"/>
                      <a:pt x="886" y="483"/>
                      <a:pt x="930" y="465"/>
                    </a:cubicBezTo>
                    <a:cubicBezTo>
                      <a:pt x="976" y="454"/>
                      <a:pt x="1021" y="449"/>
                      <a:pt x="1068" y="444"/>
                    </a:cubicBezTo>
                    <a:lnTo>
                      <a:pt x="1068" y="444"/>
                    </a:lnTo>
                    <a:cubicBezTo>
                      <a:pt x="1021" y="467"/>
                      <a:pt x="976" y="491"/>
                      <a:pt x="935" y="524"/>
                    </a:cubicBezTo>
                    <a:cubicBezTo>
                      <a:pt x="911" y="543"/>
                      <a:pt x="893" y="564"/>
                      <a:pt x="874" y="586"/>
                    </a:cubicBezTo>
                    <a:cubicBezTo>
                      <a:pt x="855" y="594"/>
                      <a:pt x="835" y="602"/>
                      <a:pt x="819" y="613"/>
                    </a:cubicBezTo>
                    <a:cubicBezTo>
                      <a:pt x="767" y="644"/>
                      <a:pt x="716" y="677"/>
                      <a:pt x="666" y="712"/>
                    </a:cubicBezTo>
                    <a:cubicBezTo>
                      <a:pt x="619" y="752"/>
                      <a:pt x="586" y="806"/>
                      <a:pt x="540" y="847"/>
                    </a:cubicBezTo>
                    <a:cubicBezTo>
                      <a:pt x="494" y="887"/>
                      <a:pt x="439" y="922"/>
                      <a:pt x="394" y="966"/>
                    </a:cubicBezTo>
                    <a:cubicBezTo>
                      <a:pt x="351" y="1011"/>
                      <a:pt x="303" y="1055"/>
                      <a:pt x="264" y="1109"/>
                    </a:cubicBezTo>
                    <a:cubicBezTo>
                      <a:pt x="230" y="1160"/>
                      <a:pt x="216" y="1224"/>
                      <a:pt x="194" y="1281"/>
                    </a:cubicBezTo>
                    <a:cubicBezTo>
                      <a:pt x="165" y="1318"/>
                      <a:pt x="132" y="1355"/>
                      <a:pt x="110" y="1398"/>
                    </a:cubicBezTo>
                    <a:cubicBezTo>
                      <a:pt x="84" y="1444"/>
                      <a:pt x="88" y="1501"/>
                      <a:pt x="70" y="1550"/>
                    </a:cubicBezTo>
                    <a:cubicBezTo>
                      <a:pt x="55" y="1606"/>
                      <a:pt x="37" y="1662"/>
                      <a:pt x="41" y="1721"/>
                    </a:cubicBezTo>
                    <a:cubicBezTo>
                      <a:pt x="44" y="1779"/>
                      <a:pt x="77" y="1839"/>
                      <a:pt x="91" y="1895"/>
                    </a:cubicBezTo>
                    <a:cubicBezTo>
                      <a:pt x="99" y="1936"/>
                      <a:pt x="113" y="1974"/>
                      <a:pt x="131" y="2011"/>
                    </a:cubicBezTo>
                    <a:cubicBezTo>
                      <a:pt x="113" y="2086"/>
                      <a:pt x="98" y="2161"/>
                      <a:pt x="96" y="2239"/>
                    </a:cubicBezTo>
                    <a:cubicBezTo>
                      <a:pt x="95" y="2329"/>
                      <a:pt x="127" y="2416"/>
                      <a:pt x="146" y="2500"/>
                    </a:cubicBezTo>
                    <a:cubicBezTo>
                      <a:pt x="167" y="2595"/>
                      <a:pt x="196" y="2690"/>
                      <a:pt x="244" y="2774"/>
                    </a:cubicBezTo>
                    <a:cubicBezTo>
                      <a:pt x="296" y="2858"/>
                      <a:pt x="373" y="2921"/>
                      <a:pt x="439" y="2989"/>
                    </a:cubicBezTo>
                    <a:cubicBezTo>
                      <a:pt x="490" y="3044"/>
                      <a:pt x="549" y="3092"/>
                      <a:pt x="608" y="3133"/>
                    </a:cubicBezTo>
                    <a:cubicBezTo>
                      <a:pt x="641" y="3179"/>
                      <a:pt x="677" y="3221"/>
                      <a:pt x="714" y="3262"/>
                    </a:cubicBezTo>
                    <a:cubicBezTo>
                      <a:pt x="756" y="3307"/>
                      <a:pt x="820" y="3323"/>
                      <a:pt x="867" y="3359"/>
                    </a:cubicBezTo>
                    <a:cubicBezTo>
                      <a:pt x="911" y="3399"/>
                      <a:pt x="950" y="3455"/>
                      <a:pt x="1003" y="3485"/>
                    </a:cubicBezTo>
                    <a:cubicBezTo>
                      <a:pt x="1056" y="3518"/>
                      <a:pt x="1116" y="3538"/>
                      <a:pt x="1173" y="3564"/>
                    </a:cubicBezTo>
                    <a:cubicBezTo>
                      <a:pt x="1232" y="3586"/>
                      <a:pt x="1286" y="3626"/>
                      <a:pt x="1347" y="3640"/>
                    </a:cubicBezTo>
                    <a:cubicBezTo>
                      <a:pt x="1409" y="3655"/>
                      <a:pt x="1474" y="3648"/>
                      <a:pt x="1536" y="3653"/>
                    </a:cubicBezTo>
                    <a:cubicBezTo>
                      <a:pt x="1549" y="3655"/>
                      <a:pt x="1563" y="3655"/>
                      <a:pt x="1577" y="3655"/>
                    </a:cubicBezTo>
                    <a:cubicBezTo>
                      <a:pt x="1625" y="3655"/>
                      <a:pt x="1675" y="3648"/>
                      <a:pt x="1723" y="3648"/>
                    </a:cubicBezTo>
                    <a:cubicBezTo>
                      <a:pt x="1724" y="3648"/>
                      <a:pt x="1726" y="3648"/>
                      <a:pt x="1727" y="3648"/>
                    </a:cubicBezTo>
                    <a:cubicBezTo>
                      <a:pt x="1780" y="3648"/>
                      <a:pt x="1835" y="3670"/>
                      <a:pt x="1889" y="3670"/>
                    </a:cubicBezTo>
                    <a:cubicBezTo>
                      <a:pt x="1898" y="3670"/>
                      <a:pt x="1906" y="3670"/>
                      <a:pt x="1914" y="3668"/>
                    </a:cubicBezTo>
                    <a:cubicBezTo>
                      <a:pt x="1956" y="3662"/>
                      <a:pt x="1992" y="3640"/>
                      <a:pt x="2029" y="3616"/>
                    </a:cubicBezTo>
                    <a:cubicBezTo>
                      <a:pt x="2071" y="3600"/>
                      <a:pt x="2114" y="3579"/>
                      <a:pt x="2157" y="3565"/>
                    </a:cubicBezTo>
                    <a:cubicBezTo>
                      <a:pt x="2197" y="3551"/>
                      <a:pt x="2235" y="3536"/>
                      <a:pt x="2272" y="3516"/>
                    </a:cubicBezTo>
                    <a:cubicBezTo>
                      <a:pt x="2305" y="3510"/>
                      <a:pt x="2340" y="3506"/>
                      <a:pt x="2373" y="3499"/>
                    </a:cubicBezTo>
                    <a:cubicBezTo>
                      <a:pt x="2552" y="3463"/>
                      <a:pt x="2714" y="3374"/>
                      <a:pt x="2865" y="3283"/>
                    </a:cubicBezTo>
                    <a:cubicBezTo>
                      <a:pt x="3020" y="3192"/>
                      <a:pt x="3168" y="3086"/>
                      <a:pt x="3288" y="2947"/>
                    </a:cubicBezTo>
                    <a:cubicBezTo>
                      <a:pt x="3405" y="2810"/>
                      <a:pt x="3511" y="2658"/>
                      <a:pt x="3578" y="2486"/>
                    </a:cubicBezTo>
                    <a:cubicBezTo>
                      <a:pt x="3644" y="2314"/>
                      <a:pt x="3661" y="2127"/>
                      <a:pt x="3659" y="1941"/>
                    </a:cubicBezTo>
                    <a:cubicBezTo>
                      <a:pt x="3657" y="1771"/>
                      <a:pt x="3620" y="1589"/>
                      <a:pt x="3522" y="1431"/>
                    </a:cubicBezTo>
                    <a:cubicBezTo>
                      <a:pt x="3533" y="1425"/>
                      <a:pt x="3538" y="1418"/>
                      <a:pt x="3541" y="1411"/>
                    </a:cubicBezTo>
                    <a:cubicBezTo>
                      <a:pt x="3570" y="1461"/>
                      <a:pt x="3596" y="1513"/>
                      <a:pt x="3622" y="1566"/>
                    </a:cubicBezTo>
                    <a:cubicBezTo>
                      <a:pt x="3651" y="1625"/>
                      <a:pt x="3690" y="1696"/>
                      <a:pt x="3668" y="1762"/>
                    </a:cubicBezTo>
                    <a:cubicBezTo>
                      <a:pt x="3666" y="1764"/>
                      <a:pt x="3672" y="1764"/>
                      <a:pt x="3678" y="1764"/>
                    </a:cubicBezTo>
                    <a:cubicBezTo>
                      <a:pt x="3684" y="1764"/>
                      <a:pt x="3690" y="1764"/>
                      <a:pt x="3691" y="1762"/>
                    </a:cubicBezTo>
                    <a:cubicBezTo>
                      <a:pt x="3723" y="1714"/>
                      <a:pt x="3710" y="1667"/>
                      <a:pt x="3695" y="1623"/>
                    </a:cubicBezTo>
                    <a:cubicBezTo>
                      <a:pt x="3675" y="1566"/>
                      <a:pt x="3621" y="1504"/>
                      <a:pt x="3598" y="1439"/>
                    </a:cubicBezTo>
                    <a:cubicBezTo>
                      <a:pt x="3574" y="1378"/>
                      <a:pt x="3545" y="1321"/>
                      <a:pt x="3511" y="1267"/>
                    </a:cubicBezTo>
                    <a:cubicBezTo>
                      <a:pt x="3476" y="1208"/>
                      <a:pt x="3446" y="1155"/>
                      <a:pt x="3415" y="1102"/>
                    </a:cubicBezTo>
                    <a:lnTo>
                      <a:pt x="3415" y="1099"/>
                    </a:lnTo>
                    <a:cubicBezTo>
                      <a:pt x="3415" y="1095"/>
                      <a:pt x="3416" y="1091"/>
                      <a:pt x="3415" y="1087"/>
                    </a:cubicBezTo>
                    <a:cubicBezTo>
                      <a:pt x="3408" y="1062"/>
                      <a:pt x="3394" y="1041"/>
                      <a:pt x="3387" y="1015"/>
                    </a:cubicBezTo>
                    <a:cubicBezTo>
                      <a:pt x="3380" y="978"/>
                      <a:pt x="3373" y="938"/>
                      <a:pt x="3353" y="908"/>
                    </a:cubicBezTo>
                    <a:cubicBezTo>
                      <a:pt x="3339" y="884"/>
                      <a:pt x="3324" y="862"/>
                      <a:pt x="3307" y="842"/>
                    </a:cubicBezTo>
                    <a:cubicBezTo>
                      <a:pt x="3310" y="814"/>
                      <a:pt x="3324" y="774"/>
                      <a:pt x="3313" y="756"/>
                    </a:cubicBezTo>
                    <a:cubicBezTo>
                      <a:pt x="3299" y="732"/>
                      <a:pt x="3282" y="711"/>
                      <a:pt x="3266" y="688"/>
                    </a:cubicBezTo>
                    <a:cubicBezTo>
                      <a:pt x="3251" y="664"/>
                      <a:pt x="3212" y="670"/>
                      <a:pt x="3194" y="650"/>
                    </a:cubicBezTo>
                    <a:cubicBezTo>
                      <a:pt x="3178" y="630"/>
                      <a:pt x="3172" y="591"/>
                      <a:pt x="3153" y="571"/>
                    </a:cubicBezTo>
                    <a:cubicBezTo>
                      <a:pt x="3132" y="551"/>
                      <a:pt x="3109" y="540"/>
                      <a:pt x="3086" y="524"/>
                    </a:cubicBezTo>
                    <a:cubicBezTo>
                      <a:pt x="3065" y="506"/>
                      <a:pt x="3051" y="476"/>
                      <a:pt x="3028" y="459"/>
                    </a:cubicBezTo>
                    <a:cubicBezTo>
                      <a:pt x="3003" y="445"/>
                      <a:pt x="2973" y="449"/>
                      <a:pt x="2948" y="437"/>
                    </a:cubicBezTo>
                    <a:lnTo>
                      <a:pt x="2933" y="433"/>
                    </a:lnTo>
                    <a:cubicBezTo>
                      <a:pt x="2900" y="388"/>
                      <a:pt x="2878" y="323"/>
                      <a:pt x="2831" y="290"/>
                    </a:cubicBezTo>
                    <a:cubicBezTo>
                      <a:pt x="2780" y="251"/>
                      <a:pt x="2724" y="221"/>
                      <a:pt x="2666" y="188"/>
                    </a:cubicBezTo>
                    <a:cubicBezTo>
                      <a:pt x="2608" y="158"/>
                      <a:pt x="2538" y="162"/>
                      <a:pt x="2477" y="140"/>
                    </a:cubicBezTo>
                    <a:cubicBezTo>
                      <a:pt x="2418" y="114"/>
                      <a:pt x="2360" y="75"/>
                      <a:pt x="2297" y="56"/>
                    </a:cubicBezTo>
                    <a:cubicBezTo>
                      <a:pt x="2232" y="42"/>
                      <a:pt x="2168" y="35"/>
                      <a:pt x="2102" y="30"/>
                    </a:cubicBezTo>
                    <a:cubicBezTo>
                      <a:pt x="2037" y="21"/>
                      <a:pt x="1971" y="1"/>
                      <a:pt x="1905"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29"/>
              <p:cNvSpPr/>
              <p:nvPr/>
            </p:nvSpPr>
            <p:spPr>
              <a:xfrm>
                <a:off x="2162150" y="4365050"/>
                <a:ext cx="2150" cy="875"/>
              </a:xfrm>
              <a:custGeom>
                <a:rect b="b" l="l" r="r" t="t"/>
                <a:pathLst>
                  <a:path extrusionOk="0" h="35" w="86">
                    <a:moveTo>
                      <a:pt x="77" y="0"/>
                    </a:moveTo>
                    <a:cubicBezTo>
                      <a:pt x="57" y="14"/>
                      <a:pt x="35" y="25"/>
                      <a:pt x="18" y="32"/>
                    </a:cubicBezTo>
                    <a:cubicBezTo>
                      <a:pt x="14" y="33"/>
                      <a:pt x="7" y="33"/>
                      <a:pt x="0" y="35"/>
                    </a:cubicBezTo>
                    <a:lnTo>
                      <a:pt x="85" y="33"/>
                    </a:lnTo>
                    <a:cubicBezTo>
                      <a:pt x="84" y="21"/>
                      <a:pt x="80" y="11"/>
                      <a:pt x="77"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29"/>
              <p:cNvSpPr/>
              <p:nvPr/>
            </p:nvSpPr>
            <p:spPr>
              <a:xfrm>
                <a:off x="2159675" y="4364725"/>
                <a:ext cx="1150" cy="225"/>
              </a:xfrm>
              <a:custGeom>
                <a:rect b="b" l="l" r="r" t="t"/>
                <a:pathLst>
                  <a:path extrusionOk="0" h="9" w="46">
                    <a:moveTo>
                      <a:pt x="0" y="1"/>
                    </a:moveTo>
                    <a:cubicBezTo>
                      <a:pt x="8" y="5"/>
                      <a:pt x="20" y="8"/>
                      <a:pt x="29" y="8"/>
                    </a:cubicBezTo>
                    <a:cubicBezTo>
                      <a:pt x="37" y="8"/>
                      <a:pt x="43" y="6"/>
                      <a:pt x="45"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29"/>
              <p:cNvSpPr/>
              <p:nvPr/>
            </p:nvSpPr>
            <p:spPr>
              <a:xfrm>
                <a:off x="2120950" y="4323125"/>
                <a:ext cx="92450" cy="92375"/>
              </a:xfrm>
              <a:custGeom>
                <a:rect b="b" l="l" r="r" t="t"/>
                <a:pathLst>
                  <a:path extrusionOk="0" h="3695" w="3698">
                    <a:moveTo>
                      <a:pt x="1427" y="199"/>
                    </a:moveTo>
                    <a:cubicBezTo>
                      <a:pt x="1428" y="199"/>
                      <a:pt x="1429" y="199"/>
                      <a:pt x="1431" y="199"/>
                    </a:cubicBezTo>
                    <a:cubicBezTo>
                      <a:pt x="1405" y="217"/>
                      <a:pt x="1378" y="231"/>
                      <a:pt x="1355" y="252"/>
                    </a:cubicBezTo>
                    <a:cubicBezTo>
                      <a:pt x="1301" y="300"/>
                      <a:pt x="1261" y="353"/>
                      <a:pt x="1227" y="410"/>
                    </a:cubicBezTo>
                    <a:cubicBezTo>
                      <a:pt x="1210" y="413"/>
                      <a:pt x="1191" y="417"/>
                      <a:pt x="1173" y="422"/>
                    </a:cubicBezTo>
                    <a:cubicBezTo>
                      <a:pt x="1176" y="419"/>
                      <a:pt x="1177" y="415"/>
                      <a:pt x="1179" y="413"/>
                    </a:cubicBezTo>
                    <a:cubicBezTo>
                      <a:pt x="1202" y="403"/>
                      <a:pt x="1224" y="395"/>
                      <a:pt x="1242" y="375"/>
                    </a:cubicBezTo>
                    <a:cubicBezTo>
                      <a:pt x="1260" y="356"/>
                      <a:pt x="1272" y="309"/>
                      <a:pt x="1296" y="293"/>
                    </a:cubicBezTo>
                    <a:cubicBezTo>
                      <a:pt x="1319" y="275"/>
                      <a:pt x="1343" y="254"/>
                      <a:pt x="1371" y="231"/>
                    </a:cubicBezTo>
                    <a:cubicBezTo>
                      <a:pt x="1388" y="218"/>
                      <a:pt x="1408" y="199"/>
                      <a:pt x="1427" y="199"/>
                    </a:cubicBezTo>
                    <a:close/>
                    <a:moveTo>
                      <a:pt x="1491" y="392"/>
                    </a:moveTo>
                    <a:lnTo>
                      <a:pt x="1491" y="392"/>
                    </a:lnTo>
                    <a:cubicBezTo>
                      <a:pt x="1457" y="402"/>
                      <a:pt x="1424" y="415"/>
                      <a:pt x="1389" y="430"/>
                    </a:cubicBezTo>
                    <a:cubicBezTo>
                      <a:pt x="1355" y="433"/>
                      <a:pt x="1321" y="439"/>
                      <a:pt x="1286" y="444"/>
                    </a:cubicBezTo>
                    <a:cubicBezTo>
                      <a:pt x="1292" y="437"/>
                      <a:pt x="1294" y="430"/>
                      <a:pt x="1300" y="425"/>
                    </a:cubicBezTo>
                    <a:cubicBezTo>
                      <a:pt x="1363" y="413"/>
                      <a:pt x="1428" y="404"/>
                      <a:pt x="1491" y="392"/>
                    </a:cubicBezTo>
                    <a:close/>
                    <a:moveTo>
                      <a:pt x="1212" y="440"/>
                    </a:moveTo>
                    <a:cubicBezTo>
                      <a:pt x="1209" y="446"/>
                      <a:pt x="1205" y="452"/>
                      <a:pt x="1202" y="459"/>
                    </a:cubicBezTo>
                    <a:cubicBezTo>
                      <a:pt x="1127" y="473"/>
                      <a:pt x="1051" y="490"/>
                      <a:pt x="977" y="516"/>
                    </a:cubicBezTo>
                    <a:cubicBezTo>
                      <a:pt x="982" y="508"/>
                      <a:pt x="985" y="501"/>
                      <a:pt x="992" y="495"/>
                    </a:cubicBezTo>
                    <a:cubicBezTo>
                      <a:pt x="1012" y="483"/>
                      <a:pt x="1044" y="486"/>
                      <a:pt x="1065" y="476"/>
                    </a:cubicBezTo>
                    <a:cubicBezTo>
                      <a:pt x="1087" y="468"/>
                      <a:pt x="1113" y="468"/>
                      <a:pt x="1133" y="461"/>
                    </a:cubicBezTo>
                    <a:cubicBezTo>
                      <a:pt x="1140" y="458"/>
                      <a:pt x="1144" y="451"/>
                      <a:pt x="1150" y="446"/>
                    </a:cubicBezTo>
                    <a:cubicBezTo>
                      <a:pt x="1151" y="447"/>
                      <a:pt x="1151" y="451"/>
                      <a:pt x="1153" y="451"/>
                    </a:cubicBezTo>
                    <a:cubicBezTo>
                      <a:pt x="1153" y="451"/>
                      <a:pt x="1154" y="451"/>
                      <a:pt x="1154" y="451"/>
                    </a:cubicBezTo>
                    <a:cubicBezTo>
                      <a:pt x="1175" y="448"/>
                      <a:pt x="1191" y="444"/>
                      <a:pt x="1212" y="440"/>
                    </a:cubicBezTo>
                    <a:close/>
                    <a:moveTo>
                      <a:pt x="1853" y="634"/>
                    </a:moveTo>
                    <a:cubicBezTo>
                      <a:pt x="1909" y="634"/>
                      <a:pt x="1964" y="638"/>
                      <a:pt x="2017" y="645"/>
                    </a:cubicBezTo>
                    <a:cubicBezTo>
                      <a:pt x="1996" y="645"/>
                      <a:pt x="1976" y="644"/>
                      <a:pt x="1955" y="644"/>
                    </a:cubicBezTo>
                    <a:cubicBezTo>
                      <a:pt x="1915" y="644"/>
                      <a:pt x="1877" y="647"/>
                      <a:pt x="1837" y="652"/>
                    </a:cubicBezTo>
                    <a:cubicBezTo>
                      <a:pt x="1822" y="645"/>
                      <a:pt x="1808" y="640"/>
                      <a:pt x="1793" y="636"/>
                    </a:cubicBezTo>
                    <a:cubicBezTo>
                      <a:pt x="1813" y="634"/>
                      <a:pt x="1833" y="634"/>
                      <a:pt x="1853" y="634"/>
                    </a:cubicBezTo>
                    <a:close/>
                    <a:moveTo>
                      <a:pt x="2309" y="929"/>
                    </a:moveTo>
                    <a:cubicBezTo>
                      <a:pt x="2311" y="931"/>
                      <a:pt x="2314" y="931"/>
                      <a:pt x="2318" y="933"/>
                    </a:cubicBezTo>
                    <a:cubicBezTo>
                      <a:pt x="2322" y="941"/>
                      <a:pt x="2324" y="948"/>
                      <a:pt x="2325" y="956"/>
                    </a:cubicBezTo>
                    <a:cubicBezTo>
                      <a:pt x="2322" y="948"/>
                      <a:pt x="2316" y="938"/>
                      <a:pt x="2309" y="929"/>
                    </a:cubicBezTo>
                    <a:close/>
                    <a:moveTo>
                      <a:pt x="1501" y="974"/>
                    </a:moveTo>
                    <a:cubicBezTo>
                      <a:pt x="1531" y="980"/>
                      <a:pt x="1574" y="989"/>
                      <a:pt x="1614" y="1011"/>
                    </a:cubicBezTo>
                    <a:cubicBezTo>
                      <a:pt x="1531" y="1015"/>
                      <a:pt x="1449" y="1036"/>
                      <a:pt x="1376" y="1077"/>
                    </a:cubicBezTo>
                    <a:cubicBezTo>
                      <a:pt x="1373" y="1070"/>
                      <a:pt x="1369" y="1061"/>
                      <a:pt x="1365" y="1053"/>
                    </a:cubicBezTo>
                    <a:cubicBezTo>
                      <a:pt x="1402" y="1022"/>
                      <a:pt x="1439" y="996"/>
                      <a:pt x="1480" y="974"/>
                    </a:cubicBezTo>
                    <a:close/>
                    <a:moveTo>
                      <a:pt x="1338" y="1076"/>
                    </a:moveTo>
                    <a:cubicBezTo>
                      <a:pt x="1329" y="1087"/>
                      <a:pt x="1321" y="1099"/>
                      <a:pt x="1308" y="1108"/>
                    </a:cubicBezTo>
                    <a:lnTo>
                      <a:pt x="1293" y="1119"/>
                    </a:lnTo>
                    <a:cubicBezTo>
                      <a:pt x="1307" y="1103"/>
                      <a:pt x="1322" y="1090"/>
                      <a:pt x="1338" y="1076"/>
                    </a:cubicBezTo>
                    <a:close/>
                    <a:moveTo>
                      <a:pt x="2044" y="322"/>
                    </a:moveTo>
                    <a:cubicBezTo>
                      <a:pt x="2227" y="322"/>
                      <a:pt x="2410" y="353"/>
                      <a:pt x="2578" y="446"/>
                    </a:cubicBezTo>
                    <a:cubicBezTo>
                      <a:pt x="2826" y="582"/>
                      <a:pt x="3005" y="830"/>
                      <a:pt x="3081" y="1099"/>
                    </a:cubicBezTo>
                    <a:lnTo>
                      <a:pt x="3085" y="1120"/>
                    </a:lnTo>
                    <a:cubicBezTo>
                      <a:pt x="2994" y="992"/>
                      <a:pt x="2873" y="912"/>
                      <a:pt x="2746" y="849"/>
                    </a:cubicBezTo>
                    <a:cubicBezTo>
                      <a:pt x="2671" y="724"/>
                      <a:pt x="2569" y="616"/>
                      <a:pt x="2446" y="536"/>
                    </a:cubicBezTo>
                    <a:cubicBezTo>
                      <a:pt x="2266" y="422"/>
                      <a:pt x="2067" y="390"/>
                      <a:pt x="1873" y="390"/>
                    </a:cubicBezTo>
                    <a:cubicBezTo>
                      <a:pt x="1857" y="390"/>
                      <a:pt x="1840" y="390"/>
                      <a:pt x="1824" y="391"/>
                    </a:cubicBezTo>
                    <a:cubicBezTo>
                      <a:pt x="1771" y="378"/>
                      <a:pt x="1715" y="370"/>
                      <a:pt x="1659" y="370"/>
                    </a:cubicBezTo>
                    <a:cubicBezTo>
                      <a:pt x="1632" y="370"/>
                      <a:pt x="1605" y="372"/>
                      <a:pt x="1578" y="375"/>
                    </a:cubicBezTo>
                    <a:cubicBezTo>
                      <a:pt x="1622" y="367"/>
                      <a:pt x="1663" y="358"/>
                      <a:pt x="1706" y="351"/>
                    </a:cubicBezTo>
                    <a:cubicBezTo>
                      <a:pt x="1815" y="334"/>
                      <a:pt x="1930" y="322"/>
                      <a:pt x="2044" y="322"/>
                    </a:cubicBezTo>
                    <a:close/>
                    <a:moveTo>
                      <a:pt x="2468" y="992"/>
                    </a:moveTo>
                    <a:cubicBezTo>
                      <a:pt x="2482" y="999"/>
                      <a:pt x="2497" y="1006"/>
                      <a:pt x="2511" y="1014"/>
                    </a:cubicBezTo>
                    <a:cubicBezTo>
                      <a:pt x="2533" y="1066"/>
                      <a:pt x="2552" y="1121"/>
                      <a:pt x="2565" y="1179"/>
                    </a:cubicBezTo>
                    <a:cubicBezTo>
                      <a:pt x="2574" y="1222"/>
                      <a:pt x="2581" y="1266"/>
                      <a:pt x="2587" y="1311"/>
                    </a:cubicBezTo>
                    <a:cubicBezTo>
                      <a:pt x="2584" y="1313"/>
                      <a:pt x="2578" y="1313"/>
                      <a:pt x="2573" y="1314"/>
                    </a:cubicBezTo>
                    <a:cubicBezTo>
                      <a:pt x="2550" y="1207"/>
                      <a:pt x="2516" y="1095"/>
                      <a:pt x="2468" y="992"/>
                    </a:cubicBezTo>
                    <a:close/>
                    <a:moveTo>
                      <a:pt x="2594" y="1353"/>
                    </a:moveTo>
                    <a:cubicBezTo>
                      <a:pt x="2598" y="1381"/>
                      <a:pt x="2598" y="1410"/>
                      <a:pt x="2599" y="1441"/>
                    </a:cubicBezTo>
                    <a:cubicBezTo>
                      <a:pt x="2598" y="1427"/>
                      <a:pt x="2594" y="1413"/>
                      <a:pt x="2592" y="1399"/>
                    </a:cubicBezTo>
                    <a:cubicBezTo>
                      <a:pt x="2591" y="1386"/>
                      <a:pt x="2585" y="1369"/>
                      <a:pt x="2584" y="1355"/>
                    </a:cubicBezTo>
                    <a:cubicBezTo>
                      <a:pt x="2585" y="1353"/>
                      <a:pt x="2591" y="1353"/>
                      <a:pt x="2594" y="1353"/>
                    </a:cubicBezTo>
                    <a:close/>
                    <a:moveTo>
                      <a:pt x="1842" y="1307"/>
                    </a:moveTo>
                    <a:cubicBezTo>
                      <a:pt x="1845" y="1310"/>
                      <a:pt x="1850" y="1310"/>
                      <a:pt x="1855" y="1311"/>
                    </a:cubicBezTo>
                    <a:cubicBezTo>
                      <a:pt x="1857" y="1313"/>
                      <a:pt x="1861" y="1314"/>
                      <a:pt x="1864" y="1318"/>
                    </a:cubicBezTo>
                    <a:cubicBezTo>
                      <a:pt x="1947" y="1369"/>
                      <a:pt x="1985" y="1454"/>
                      <a:pt x="2013" y="1540"/>
                    </a:cubicBezTo>
                    <a:cubicBezTo>
                      <a:pt x="2017" y="1553"/>
                      <a:pt x="2022" y="1569"/>
                      <a:pt x="2028" y="1585"/>
                    </a:cubicBezTo>
                    <a:lnTo>
                      <a:pt x="2016" y="1585"/>
                    </a:lnTo>
                    <a:cubicBezTo>
                      <a:pt x="1994" y="1511"/>
                      <a:pt x="1958" y="1442"/>
                      <a:pt x="1910" y="1387"/>
                    </a:cubicBezTo>
                    <a:cubicBezTo>
                      <a:pt x="1892" y="1365"/>
                      <a:pt x="1870" y="1344"/>
                      <a:pt x="1845" y="1325"/>
                    </a:cubicBezTo>
                    <a:cubicBezTo>
                      <a:pt x="1845" y="1320"/>
                      <a:pt x="1844" y="1313"/>
                      <a:pt x="1842" y="1307"/>
                    </a:cubicBezTo>
                    <a:close/>
                    <a:moveTo>
                      <a:pt x="1658" y="912"/>
                    </a:moveTo>
                    <a:cubicBezTo>
                      <a:pt x="1731" y="929"/>
                      <a:pt x="1801" y="953"/>
                      <a:pt x="1870" y="984"/>
                    </a:cubicBezTo>
                    <a:cubicBezTo>
                      <a:pt x="1932" y="1011"/>
                      <a:pt x="1995" y="1042"/>
                      <a:pt x="2057" y="1077"/>
                    </a:cubicBezTo>
                    <a:cubicBezTo>
                      <a:pt x="2091" y="1114"/>
                      <a:pt x="2124" y="1153"/>
                      <a:pt x="2157" y="1189"/>
                    </a:cubicBezTo>
                    <a:cubicBezTo>
                      <a:pt x="2243" y="1280"/>
                      <a:pt x="2344" y="1375"/>
                      <a:pt x="2395" y="1505"/>
                    </a:cubicBezTo>
                    <a:cubicBezTo>
                      <a:pt x="2401" y="1541"/>
                      <a:pt x="2402" y="1578"/>
                      <a:pt x="2405" y="1614"/>
                    </a:cubicBezTo>
                    <a:cubicBezTo>
                      <a:pt x="2391" y="1610"/>
                      <a:pt x="2375" y="1606"/>
                      <a:pt x="2361" y="1603"/>
                    </a:cubicBezTo>
                    <a:cubicBezTo>
                      <a:pt x="2357" y="1602"/>
                      <a:pt x="2351" y="1602"/>
                      <a:pt x="2347" y="1602"/>
                    </a:cubicBezTo>
                    <a:cubicBezTo>
                      <a:pt x="2344" y="1596"/>
                      <a:pt x="2340" y="1593"/>
                      <a:pt x="2338" y="1588"/>
                    </a:cubicBezTo>
                    <a:cubicBezTo>
                      <a:pt x="2335" y="1573"/>
                      <a:pt x="2335" y="1558"/>
                      <a:pt x="2333" y="1541"/>
                    </a:cubicBezTo>
                    <a:cubicBezTo>
                      <a:pt x="2310" y="1405"/>
                      <a:pt x="2229" y="1280"/>
                      <a:pt x="2124" y="1181"/>
                    </a:cubicBezTo>
                    <a:cubicBezTo>
                      <a:pt x="2018" y="1079"/>
                      <a:pt x="1881" y="1025"/>
                      <a:pt x="1738" y="1015"/>
                    </a:cubicBezTo>
                    <a:cubicBezTo>
                      <a:pt x="1724" y="1014"/>
                      <a:pt x="1707" y="1014"/>
                      <a:pt x="1694" y="1014"/>
                    </a:cubicBezTo>
                    <a:cubicBezTo>
                      <a:pt x="1677" y="995"/>
                      <a:pt x="1659" y="973"/>
                      <a:pt x="1638" y="956"/>
                    </a:cubicBezTo>
                    <a:cubicBezTo>
                      <a:pt x="1623" y="945"/>
                      <a:pt x="1604" y="938"/>
                      <a:pt x="1589" y="929"/>
                    </a:cubicBezTo>
                    <a:cubicBezTo>
                      <a:pt x="1611" y="922"/>
                      <a:pt x="1634" y="918"/>
                      <a:pt x="1658" y="912"/>
                    </a:cubicBezTo>
                    <a:close/>
                    <a:moveTo>
                      <a:pt x="2365" y="1644"/>
                    </a:moveTo>
                    <a:lnTo>
                      <a:pt x="2365" y="1644"/>
                    </a:lnTo>
                    <a:cubicBezTo>
                      <a:pt x="2379" y="1648"/>
                      <a:pt x="2393" y="1650"/>
                      <a:pt x="2406" y="1654"/>
                    </a:cubicBezTo>
                    <a:lnTo>
                      <a:pt x="2406" y="1662"/>
                    </a:lnTo>
                    <a:cubicBezTo>
                      <a:pt x="2404" y="1688"/>
                      <a:pt x="2401" y="1713"/>
                      <a:pt x="2400" y="1738"/>
                    </a:cubicBezTo>
                    <a:cubicBezTo>
                      <a:pt x="2391" y="1706"/>
                      <a:pt x="2377" y="1676"/>
                      <a:pt x="2365" y="1644"/>
                    </a:cubicBezTo>
                    <a:close/>
                    <a:moveTo>
                      <a:pt x="2902" y="1449"/>
                    </a:moveTo>
                    <a:cubicBezTo>
                      <a:pt x="2911" y="1490"/>
                      <a:pt x="2921" y="1533"/>
                      <a:pt x="2921" y="1581"/>
                    </a:cubicBezTo>
                    <a:cubicBezTo>
                      <a:pt x="2918" y="1688"/>
                      <a:pt x="2896" y="1801"/>
                      <a:pt x="2863" y="1913"/>
                    </a:cubicBezTo>
                    <a:cubicBezTo>
                      <a:pt x="2854" y="1898"/>
                      <a:pt x="2844" y="1882"/>
                      <a:pt x="2836" y="1869"/>
                    </a:cubicBezTo>
                    <a:cubicBezTo>
                      <a:pt x="2874" y="1732"/>
                      <a:pt x="2898" y="1593"/>
                      <a:pt x="2902" y="1449"/>
                    </a:cubicBezTo>
                    <a:close/>
                    <a:moveTo>
                      <a:pt x="1528" y="1533"/>
                    </a:moveTo>
                    <a:cubicBezTo>
                      <a:pt x="1530" y="1533"/>
                      <a:pt x="1532" y="1533"/>
                      <a:pt x="1534" y="1534"/>
                    </a:cubicBezTo>
                    <a:cubicBezTo>
                      <a:pt x="1542" y="1541"/>
                      <a:pt x="1520" y="1574"/>
                      <a:pt x="1523" y="1580"/>
                    </a:cubicBezTo>
                    <a:cubicBezTo>
                      <a:pt x="1528" y="1584"/>
                      <a:pt x="1583" y="1584"/>
                      <a:pt x="1594" y="1607"/>
                    </a:cubicBezTo>
                    <a:cubicBezTo>
                      <a:pt x="1604" y="1626"/>
                      <a:pt x="1601" y="1648"/>
                      <a:pt x="1594" y="1664"/>
                    </a:cubicBezTo>
                    <a:lnTo>
                      <a:pt x="1713" y="1659"/>
                    </a:lnTo>
                    <a:cubicBezTo>
                      <a:pt x="1716" y="1664"/>
                      <a:pt x="1720" y="1665"/>
                      <a:pt x="1724" y="1670"/>
                    </a:cubicBezTo>
                    <a:cubicBezTo>
                      <a:pt x="1724" y="1672"/>
                      <a:pt x="1725" y="1675"/>
                      <a:pt x="1725" y="1676"/>
                    </a:cubicBezTo>
                    <a:cubicBezTo>
                      <a:pt x="1732" y="1670"/>
                      <a:pt x="1740" y="1665"/>
                      <a:pt x="1746" y="1659"/>
                    </a:cubicBezTo>
                    <a:lnTo>
                      <a:pt x="1758" y="1659"/>
                    </a:lnTo>
                    <a:cubicBezTo>
                      <a:pt x="1773" y="1699"/>
                      <a:pt x="1777" y="1753"/>
                      <a:pt x="1766" y="1800"/>
                    </a:cubicBezTo>
                    <a:cubicBezTo>
                      <a:pt x="1751" y="1852"/>
                      <a:pt x="1684" y="1866"/>
                      <a:pt x="1649" y="1885"/>
                    </a:cubicBezTo>
                    <a:lnTo>
                      <a:pt x="1637" y="1892"/>
                    </a:lnTo>
                    <a:cubicBezTo>
                      <a:pt x="1609" y="1907"/>
                      <a:pt x="1578" y="1918"/>
                      <a:pt x="1548" y="1918"/>
                    </a:cubicBezTo>
                    <a:cubicBezTo>
                      <a:pt x="1543" y="1918"/>
                      <a:pt x="1538" y="1917"/>
                      <a:pt x="1533" y="1917"/>
                    </a:cubicBezTo>
                    <a:cubicBezTo>
                      <a:pt x="1493" y="1910"/>
                      <a:pt x="1457" y="1899"/>
                      <a:pt x="1427" y="1877"/>
                    </a:cubicBezTo>
                    <a:cubicBezTo>
                      <a:pt x="1399" y="1855"/>
                      <a:pt x="1358" y="1855"/>
                      <a:pt x="1337" y="1822"/>
                    </a:cubicBezTo>
                    <a:cubicBezTo>
                      <a:pt x="1319" y="1793"/>
                      <a:pt x="1348" y="1734"/>
                      <a:pt x="1347" y="1712"/>
                    </a:cubicBezTo>
                    <a:cubicBezTo>
                      <a:pt x="1343" y="1690"/>
                      <a:pt x="1338" y="1669"/>
                      <a:pt x="1343" y="1650"/>
                    </a:cubicBezTo>
                    <a:cubicBezTo>
                      <a:pt x="1348" y="1633"/>
                      <a:pt x="1319" y="1615"/>
                      <a:pt x="1329" y="1596"/>
                    </a:cubicBezTo>
                    <a:cubicBezTo>
                      <a:pt x="1341" y="1580"/>
                      <a:pt x="1376" y="1577"/>
                      <a:pt x="1389" y="1569"/>
                    </a:cubicBezTo>
                    <a:cubicBezTo>
                      <a:pt x="1402" y="1560"/>
                      <a:pt x="1411" y="1545"/>
                      <a:pt x="1429" y="1540"/>
                    </a:cubicBezTo>
                    <a:cubicBezTo>
                      <a:pt x="1432" y="1539"/>
                      <a:pt x="1435" y="1538"/>
                      <a:pt x="1439" y="1538"/>
                    </a:cubicBezTo>
                    <a:cubicBezTo>
                      <a:pt x="1454" y="1538"/>
                      <a:pt x="1471" y="1547"/>
                      <a:pt x="1479" y="1548"/>
                    </a:cubicBezTo>
                    <a:cubicBezTo>
                      <a:pt x="1489" y="1548"/>
                      <a:pt x="1497" y="1534"/>
                      <a:pt x="1506" y="1534"/>
                    </a:cubicBezTo>
                    <a:cubicBezTo>
                      <a:pt x="1506" y="1534"/>
                      <a:pt x="1507" y="1534"/>
                      <a:pt x="1508" y="1534"/>
                    </a:cubicBezTo>
                    <a:cubicBezTo>
                      <a:pt x="1509" y="1535"/>
                      <a:pt x="1511" y="1535"/>
                      <a:pt x="1513" y="1535"/>
                    </a:cubicBezTo>
                    <a:cubicBezTo>
                      <a:pt x="1518" y="1535"/>
                      <a:pt x="1524" y="1533"/>
                      <a:pt x="1528" y="1533"/>
                    </a:cubicBezTo>
                    <a:close/>
                    <a:moveTo>
                      <a:pt x="2818" y="1933"/>
                    </a:moveTo>
                    <a:lnTo>
                      <a:pt x="2843" y="1975"/>
                    </a:lnTo>
                    <a:cubicBezTo>
                      <a:pt x="2836" y="1994"/>
                      <a:pt x="2833" y="2013"/>
                      <a:pt x="2826" y="2031"/>
                    </a:cubicBezTo>
                    <a:cubicBezTo>
                      <a:pt x="2818" y="2050"/>
                      <a:pt x="2807" y="2070"/>
                      <a:pt x="2799" y="2087"/>
                    </a:cubicBezTo>
                    <a:cubicBezTo>
                      <a:pt x="2796" y="2063"/>
                      <a:pt x="2793" y="2039"/>
                      <a:pt x="2790" y="2014"/>
                    </a:cubicBezTo>
                    <a:cubicBezTo>
                      <a:pt x="2800" y="1987"/>
                      <a:pt x="2808" y="1961"/>
                      <a:pt x="2818" y="1933"/>
                    </a:cubicBezTo>
                    <a:close/>
                    <a:moveTo>
                      <a:pt x="2338" y="1690"/>
                    </a:moveTo>
                    <a:cubicBezTo>
                      <a:pt x="2357" y="1731"/>
                      <a:pt x="2373" y="1774"/>
                      <a:pt x="2386" y="1818"/>
                    </a:cubicBezTo>
                    <a:cubicBezTo>
                      <a:pt x="2380" y="1851"/>
                      <a:pt x="2375" y="1882"/>
                      <a:pt x="2361" y="1913"/>
                    </a:cubicBezTo>
                    <a:cubicBezTo>
                      <a:pt x="2329" y="1988"/>
                      <a:pt x="2267" y="2043"/>
                      <a:pt x="2215" y="2096"/>
                    </a:cubicBezTo>
                    <a:cubicBezTo>
                      <a:pt x="2247" y="2042"/>
                      <a:pt x="2270" y="1987"/>
                      <a:pt x="2288" y="1931"/>
                    </a:cubicBezTo>
                    <a:cubicBezTo>
                      <a:pt x="2311" y="1855"/>
                      <a:pt x="2332" y="1774"/>
                      <a:pt x="2338" y="1690"/>
                    </a:cubicBezTo>
                    <a:close/>
                    <a:moveTo>
                      <a:pt x="1632" y="1297"/>
                    </a:moveTo>
                    <a:cubicBezTo>
                      <a:pt x="1706" y="1313"/>
                      <a:pt x="1773" y="1343"/>
                      <a:pt x="1822" y="1384"/>
                    </a:cubicBezTo>
                    <a:cubicBezTo>
                      <a:pt x="1838" y="1460"/>
                      <a:pt x="1850" y="1547"/>
                      <a:pt x="1822" y="1621"/>
                    </a:cubicBezTo>
                    <a:cubicBezTo>
                      <a:pt x="1820" y="1623"/>
                      <a:pt x="1832" y="1627"/>
                      <a:pt x="1840" y="1627"/>
                    </a:cubicBezTo>
                    <a:cubicBezTo>
                      <a:pt x="1842" y="1627"/>
                      <a:pt x="1844" y="1626"/>
                      <a:pt x="1845" y="1625"/>
                    </a:cubicBezTo>
                    <a:cubicBezTo>
                      <a:pt x="1883" y="1569"/>
                      <a:pt x="1882" y="1508"/>
                      <a:pt x="1875" y="1446"/>
                    </a:cubicBezTo>
                    <a:lnTo>
                      <a:pt x="1875" y="1446"/>
                    </a:lnTo>
                    <a:cubicBezTo>
                      <a:pt x="1905" y="1486"/>
                      <a:pt x="1930" y="1529"/>
                      <a:pt x="1947" y="1580"/>
                    </a:cubicBezTo>
                    <a:cubicBezTo>
                      <a:pt x="1925" y="1577"/>
                      <a:pt x="1900" y="1577"/>
                      <a:pt x="1878" y="1573"/>
                    </a:cubicBezTo>
                    <a:cubicBezTo>
                      <a:pt x="1878" y="1573"/>
                      <a:pt x="1878" y="1573"/>
                      <a:pt x="1877" y="1573"/>
                    </a:cubicBezTo>
                    <a:cubicBezTo>
                      <a:pt x="1871" y="1573"/>
                      <a:pt x="1867" y="1595"/>
                      <a:pt x="1875" y="1596"/>
                    </a:cubicBezTo>
                    <a:cubicBezTo>
                      <a:pt x="1903" y="1606"/>
                      <a:pt x="1932" y="1610"/>
                      <a:pt x="1959" y="1615"/>
                    </a:cubicBezTo>
                    <a:cubicBezTo>
                      <a:pt x="1987" y="1723"/>
                      <a:pt x="1983" y="1841"/>
                      <a:pt x="1938" y="1937"/>
                    </a:cubicBezTo>
                    <a:cubicBezTo>
                      <a:pt x="1933" y="1952"/>
                      <a:pt x="1952" y="1970"/>
                      <a:pt x="1968" y="1970"/>
                    </a:cubicBezTo>
                    <a:cubicBezTo>
                      <a:pt x="1974" y="1970"/>
                      <a:pt x="1980" y="1967"/>
                      <a:pt x="1984" y="1961"/>
                    </a:cubicBezTo>
                    <a:cubicBezTo>
                      <a:pt x="2044" y="1860"/>
                      <a:pt x="2051" y="1738"/>
                      <a:pt x="2025" y="1622"/>
                    </a:cubicBezTo>
                    <a:lnTo>
                      <a:pt x="2042" y="1622"/>
                    </a:lnTo>
                    <a:cubicBezTo>
                      <a:pt x="2062" y="1686"/>
                      <a:pt x="2077" y="1754"/>
                      <a:pt x="2062" y="1825"/>
                    </a:cubicBezTo>
                    <a:cubicBezTo>
                      <a:pt x="2039" y="1924"/>
                      <a:pt x="1994" y="2020"/>
                      <a:pt x="1925" y="2092"/>
                    </a:cubicBezTo>
                    <a:cubicBezTo>
                      <a:pt x="1914" y="2104"/>
                      <a:pt x="1900" y="2112"/>
                      <a:pt x="1888" y="2123"/>
                    </a:cubicBezTo>
                    <a:cubicBezTo>
                      <a:pt x="1904" y="2043"/>
                      <a:pt x="1890" y="1954"/>
                      <a:pt x="1827" y="1878"/>
                    </a:cubicBezTo>
                    <a:cubicBezTo>
                      <a:pt x="1846" y="1834"/>
                      <a:pt x="1857" y="1786"/>
                      <a:pt x="1852" y="1738"/>
                    </a:cubicBezTo>
                    <a:cubicBezTo>
                      <a:pt x="1845" y="1677"/>
                      <a:pt x="1809" y="1635"/>
                      <a:pt x="1777" y="1597"/>
                    </a:cubicBezTo>
                    <a:cubicBezTo>
                      <a:pt x="1782" y="1569"/>
                      <a:pt x="1775" y="1540"/>
                      <a:pt x="1772" y="1508"/>
                    </a:cubicBezTo>
                    <a:cubicBezTo>
                      <a:pt x="1766" y="1463"/>
                      <a:pt x="1732" y="1430"/>
                      <a:pt x="1705" y="1391"/>
                    </a:cubicBezTo>
                    <a:cubicBezTo>
                      <a:pt x="1684" y="1362"/>
                      <a:pt x="1662" y="1325"/>
                      <a:pt x="1627" y="1299"/>
                    </a:cubicBezTo>
                    <a:cubicBezTo>
                      <a:pt x="1629" y="1299"/>
                      <a:pt x="1630" y="1299"/>
                      <a:pt x="1632" y="1297"/>
                    </a:cubicBezTo>
                    <a:close/>
                    <a:moveTo>
                      <a:pt x="784" y="1507"/>
                    </a:moveTo>
                    <a:cubicBezTo>
                      <a:pt x="749" y="1631"/>
                      <a:pt x="734" y="1760"/>
                      <a:pt x="736" y="1884"/>
                    </a:cubicBezTo>
                    <a:cubicBezTo>
                      <a:pt x="736" y="1911"/>
                      <a:pt x="740" y="1939"/>
                      <a:pt x="743" y="1965"/>
                    </a:cubicBezTo>
                    <a:lnTo>
                      <a:pt x="741" y="1966"/>
                    </a:lnTo>
                    <a:cubicBezTo>
                      <a:pt x="721" y="2008"/>
                      <a:pt x="674" y="2049"/>
                      <a:pt x="657" y="2092"/>
                    </a:cubicBezTo>
                    <a:cubicBezTo>
                      <a:pt x="650" y="2107"/>
                      <a:pt x="650" y="2122"/>
                      <a:pt x="650" y="2137"/>
                    </a:cubicBezTo>
                    <a:cubicBezTo>
                      <a:pt x="642" y="2027"/>
                      <a:pt x="670" y="1904"/>
                      <a:pt x="700" y="1778"/>
                    </a:cubicBezTo>
                    <a:cubicBezTo>
                      <a:pt x="721" y="1683"/>
                      <a:pt x="749" y="1593"/>
                      <a:pt x="784" y="1507"/>
                    </a:cubicBezTo>
                    <a:close/>
                    <a:moveTo>
                      <a:pt x="1795" y="1931"/>
                    </a:moveTo>
                    <a:cubicBezTo>
                      <a:pt x="1842" y="2009"/>
                      <a:pt x="1841" y="2101"/>
                      <a:pt x="1809" y="2171"/>
                    </a:cubicBezTo>
                    <a:cubicBezTo>
                      <a:pt x="1765" y="2192"/>
                      <a:pt x="1718" y="2204"/>
                      <a:pt x="1672" y="2207"/>
                    </a:cubicBezTo>
                    <a:cubicBezTo>
                      <a:pt x="1658" y="2209"/>
                      <a:pt x="1645" y="2210"/>
                      <a:pt x="1631" y="2210"/>
                    </a:cubicBezTo>
                    <a:cubicBezTo>
                      <a:pt x="1555" y="2210"/>
                      <a:pt x="1477" y="2180"/>
                      <a:pt x="1409" y="2144"/>
                    </a:cubicBezTo>
                    <a:cubicBezTo>
                      <a:pt x="1341" y="2109"/>
                      <a:pt x="1290" y="2053"/>
                      <a:pt x="1250" y="1994"/>
                    </a:cubicBezTo>
                    <a:cubicBezTo>
                      <a:pt x="1248" y="1979"/>
                      <a:pt x="1252" y="1964"/>
                      <a:pt x="1252" y="1946"/>
                    </a:cubicBezTo>
                    <a:cubicBezTo>
                      <a:pt x="1264" y="1953"/>
                      <a:pt x="1278" y="1961"/>
                      <a:pt x="1288" y="1970"/>
                    </a:cubicBezTo>
                    <a:cubicBezTo>
                      <a:pt x="1327" y="2001"/>
                      <a:pt x="1373" y="2042"/>
                      <a:pt x="1429" y="2057"/>
                    </a:cubicBezTo>
                    <a:cubicBezTo>
                      <a:pt x="1466" y="2068"/>
                      <a:pt x="1513" y="2079"/>
                      <a:pt x="1561" y="2079"/>
                    </a:cubicBezTo>
                    <a:cubicBezTo>
                      <a:pt x="1584" y="2079"/>
                      <a:pt x="1607" y="2077"/>
                      <a:pt x="1629" y="2071"/>
                    </a:cubicBezTo>
                    <a:cubicBezTo>
                      <a:pt x="1666" y="2063"/>
                      <a:pt x="1699" y="2041"/>
                      <a:pt x="1727" y="2014"/>
                    </a:cubicBezTo>
                    <a:cubicBezTo>
                      <a:pt x="1749" y="1992"/>
                      <a:pt x="1768" y="1968"/>
                      <a:pt x="1787" y="1944"/>
                    </a:cubicBezTo>
                    <a:cubicBezTo>
                      <a:pt x="1790" y="1939"/>
                      <a:pt x="1794" y="1936"/>
                      <a:pt x="1795" y="1931"/>
                    </a:cubicBezTo>
                    <a:close/>
                    <a:moveTo>
                      <a:pt x="3050" y="2109"/>
                    </a:moveTo>
                    <a:cubicBezTo>
                      <a:pt x="3033" y="2164"/>
                      <a:pt x="3012" y="2218"/>
                      <a:pt x="2987" y="2269"/>
                    </a:cubicBezTo>
                    <a:cubicBezTo>
                      <a:pt x="2986" y="2259"/>
                      <a:pt x="2984" y="2250"/>
                      <a:pt x="2982" y="2240"/>
                    </a:cubicBezTo>
                    <a:cubicBezTo>
                      <a:pt x="3006" y="2196"/>
                      <a:pt x="3028" y="2152"/>
                      <a:pt x="3050" y="2109"/>
                    </a:cubicBezTo>
                    <a:close/>
                    <a:moveTo>
                      <a:pt x="2752" y="2109"/>
                    </a:moveTo>
                    <a:cubicBezTo>
                      <a:pt x="2752" y="2130"/>
                      <a:pt x="2753" y="2151"/>
                      <a:pt x="2752" y="2170"/>
                    </a:cubicBezTo>
                    <a:cubicBezTo>
                      <a:pt x="2717" y="2228"/>
                      <a:pt x="2678" y="2281"/>
                      <a:pt x="2640" y="2332"/>
                    </a:cubicBezTo>
                    <a:cubicBezTo>
                      <a:pt x="2675" y="2281"/>
                      <a:pt x="2705" y="2226"/>
                      <a:pt x="2730" y="2170"/>
                    </a:cubicBezTo>
                    <a:cubicBezTo>
                      <a:pt x="2738" y="2151"/>
                      <a:pt x="2745" y="2130"/>
                      <a:pt x="2752" y="2109"/>
                    </a:cubicBezTo>
                    <a:close/>
                    <a:moveTo>
                      <a:pt x="1827" y="160"/>
                    </a:moveTo>
                    <a:cubicBezTo>
                      <a:pt x="1936" y="160"/>
                      <a:pt x="2044" y="182"/>
                      <a:pt x="2145" y="199"/>
                    </a:cubicBezTo>
                    <a:cubicBezTo>
                      <a:pt x="2311" y="227"/>
                      <a:pt x="2475" y="275"/>
                      <a:pt x="2620" y="362"/>
                    </a:cubicBezTo>
                    <a:cubicBezTo>
                      <a:pt x="2764" y="446"/>
                      <a:pt x="2896" y="549"/>
                      <a:pt x="3001" y="675"/>
                    </a:cubicBezTo>
                    <a:cubicBezTo>
                      <a:pt x="3096" y="786"/>
                      <a:pt x="3194" y="900"/>
                      <a:pt x="3256" y="1033"/>
                    </a:cubicBezTo>
                    <a:cubicBezTo>
                      <a:pt x="3262" y="1050"/>
                      <a:pt x="3272" y="1064"/>
                      <a:pt x="3279" y="1080"/>
                    </a:cubicBezTo>
                    <a:cubicBezTo>
                      <a:pt x="3330" y="1218"/>
                      <a:pt x="3309" y="1369"/>
                      <a:pt x="3316" y="1504"/>
                    </a:cubicBezTo>
                    <a:cubicBezTo>
                      <a:pt x="3320" y="1643"/>
                      <a:pt x="3311" y="1781"/>
                      <a:pt x="3282" y="1913"/>
                    </a:cubicBezTo>
                    <a:cubicBezTo>
                      <a:pt x="3251" y="2043"/>
                      <a:pt x="3238" y="2185"/>
                      <a:pt x="3169" y="2305"/>
                    </a:cubicBezTo>
                    <a:cubicBezTo>
                      <a:pt x="3145" y="2345"/>
                      <a:pt x="3118" y="2379"/>
                      <a:pt x="3090" y="2414"/>
                    </a:cubicBezTo>
                    <a:cubicBezTo>
                      <a:pt x="3103" y="2348"/>
                      <a:pt x="3111" y="2283"/>
                      <a:pt x="3118" y="2217"/>
                    </a:cubicBezTo>
                    <a:cubicBezTo>
                      <a:pt x="3185" y="2003"/>
                      <a:pt x="3225" y="1782"/>
                      <a:pt x="3224" y="1553"/>
                    </a:cubicBezTo>
                    <a:cubicBezTo>
                      <a:pt x="3218" y="1229"/>
                      <a:pt x="3108" y="893"/>
                      <a:pt x="2884" y="641"/>
                    </a:cubicBezTo>
                    <a:cubicBezTo>
                      <a:pt x="2664" y="385"/>
                      <a:pt x="2328" y="282"/>
                      <a:pt x="2022" y="282"/>
                    </a:cubicBezTo>
                    <a:cubicBezTo>
                      <a:pt x="2012" y="282"/>
                      <a:pt x="2002" y="282"/>
                      <a:pt x="1992" y="282"/>
                    </a:cubicBezTo>
                    <a:cubicBezTo>
                      <a:pt x="1779" y="283"/>
                      <a:pt x="1553" y="336"/>
                      <a:pt x="1341" y="384"/>
                    </a:cubicBezTo>
                    <a:cubicBezTo>
                      <a:pt x="1418" y="300"/>
                      <a:pt x="1515" y="228"/>
                      <a:pt x="1623" y="192"/>
                    </a:cubicBezTo>
                    <a:cubicBezTo>
                      <a:pt x="1691" y="169"/>
                      <a:pt x="1759" y="160"/>
                      <a:pt x="1827" y="160"/>
                    </a:cubicBezTo>
                    <a:close/>
                    <a:moveTo>
                      <a:pt x="2186" y="2463"/>
                    </a:moveTo>
                    <a:lnTo>
                      <a:pt x="2186" y="2463"/>
                    </a:lnTo>
                    <a:cubicBezTo>
                      <a:pt x="2075" y="2535"/>
                      <a:pt x="1945" y="2567"/>
                      <a:pt x="1828" y="2567"/>
                    </a:cubicBezTo>
                    <a:cubicBezTo>
                      <a:pt x="1794" y="2567"/>
                      <a:pt x="1761" y="2565"/>
                      <a:pt x="1731" y="2559"/>
                    </a:cubicBezTo>
                    <a:cubicBezTo>
                      <a:pt x="1699" y="2557"/>
                      <a:pt x="1669" y="2550"/>
                      <a:pt x="1637" y="2539"/>
                    </a:cubicBezTo>
                    <a:lnTo>
                      <a:pt x="1637" y="2539"/>
                    </a:lnTo>
                    <a:cubicBezTo>
                      <a:pt x="1678" y="2540"/>
                      <a:pt x="1721" y="2543"/>
                      <a:pt x="1762" y="2543"/>
                    </a:cubicBezTo>
                    <a:cubicBezTo>
                      <a:pt x="1794" y="2543"/>
                      <a:pt x="1825" y="2544"/>
                      <a:pt x="1858" y="2544"/>
                    </a:cubicBezTo>
                    <a:cubicBezTo>
                      <a:pt x="1922" y="2544"/>
                      <a:pt x="1988" y="2541"/>
                      <a:pt x="2055" y="2522"/>
                    </a:cubicBezTo>
                    <a:cubicBezTo>
                      <a:pt x="2100" y="2510"/>
                      <a:pt x="2145" y="2488"/>
                      <a:pt x="2186" y="2463"/>
                    </a:cubicBezTo>
                    <a:close/>
                    <a:moveTo>
                      <a:pt x="1264" y="2584"/>
                    </a:moveTo>
                    <a:lnTo>
                      <a:pt x="1264" y="2584"/>
                    </a:lnTo>
                    <a:cubicBezTo>
                      <a:pt x="1266" y="2586"/>
                      <a:pt x="1267" y="2587"/>
                      <a:pt x="1267" y="2588"/>
                    </a:cubicBezTo>
                    <a:cubicBezTo>
                      <a:pt x="1316" y="2642"/>
                      <a:pt x="1377" y="2690"/>
                      <a:pt x="1443" y="2729"/>
                    </a:cubicBezTo>
                    <a:cubicBezTo>
                      <a:pt x="1407" y="2727"/>
                      <a:pt x="1369" y="2723"/>
                      <a:pt x="1330" y="2716"/>
                    </a:cubicBezTo>
                    <a:cubicBezTo>
                      <a:pt x="1316" y="2696"/>
                      <a:pt x="1303" y="2675"/>
                      <a:pt x="1293" y="2653"/>
                    </a:cubicBezTo>
                    <a:cubicBezTo>
                      <a:pt x="1285" y="2634"/>
                      <a:pt x="1278" y="2615"/>
                      <a:pt x="1270" y="2597"/>
                    </a:cubicBezTo>
                    <a:cubicBezTo>
                      <a:pt x="1267" y="2592"/>
                      <a:pt x="1266" y="2587"/>
                      <a:pt x="1264" y="2584"/>
                    </a:cubicBezTo>
                    <a:close/>
                    <a:moveTo>
                      <a:pt x="2957" y="2286"/>
                    </a:moveTo>
                    <a:lnTo>
                      <a:pt x="2962" y="2332"/>
                    </a:lnTo>
                    <a:cubicBezTo>
                      <a:pt x="2899" y="2462"/>
                      <a:pt x="2826" y="2584"/>
                      <a:pt x="2749" y="2701"/>
                    </a:cubicBezTo>
                    <a:cubicBezTo>
                      <a:pt x="2737" y="2718"/>
                      <a:pt x="2723" y="2736"/>
                      <a:pt x="2711" y="2752"/>
                    </a:cubicBezTo>
                    <a:cubicBezTo>
                      <a:pt x="2704" y="2758"/>
                      <a:pt x="2695" y="2760"/>
                      <a:pt x="2689" y="2766"/>
                    </a:cubicBezTo>
                    <a:cubicBezTo>
                      <a:pt x="2676" y="2768"/>
                      <a:pt x="2664" y="2769"/>
                      <a:pt x="2653" y="2769"/>
                    </a:cubicBezTo>
                    <a:cubicBezTo>
                      <a:pt x="2642" y="2769"/>
                      <a:pt x="2631" y="2768"/>
                      <a:pt x="2621" y="2766"/>
                    </a:cubicBezTo>
                    <a:cubicBezTo>
                      <a:pt x="2744" y="2643"/>
                      <a:pt x="2839" y="2496"/>
                      <a:pt x="2922" y="2350"/>
                    </a:cubicBezTo>
                    <a:cubicBezTo>
                      <a:pt x="2933" y="2330"/>
                      <a:pt x="2946" y="2309"/>
                      <a:pt x="2957" y="2286"/>
                    </a:cubicBezTo>
                    <a:close/>
                    <a:moveTo>
                      <a:pt x="323" y="2682"/>
                    </a:moveTo>
                    <a:cubicBezTo>
                      <a:pt x="345" y="2716"/>
                      <a:pt x="370" y="2752"/>
                      <a:pt x="392" y="2789"/>
                    </a:cubicBezTo>
                    <a:cubicBezTo>
                      <a:pt x="389" y="2785"/>
                      <a:pt x="385" y="2785"/>
                      <a:pt x="382" y="2784"/>
                    </a:cubicBezTo>
                    <a:cubicBezTo>
                      <a:pt x="359" y="2765"/>
                      <a:pt x="342" y="2743"/>
                      <a:pt x="327" y="2718"/>
                    </a:cubicBezTo>
                    <a:cubicBezTo>
                      <a:pt x="321" y="2709"/>
                      <a:pt x="321" y="2696"/>
                      <a:pt x="323" y="2682"/>
                    </a:cubicBezTo>
                    <a:close/>
                    <a:moveTo>
                      <a:pt x="2606" y="2789"/>
                    </a:moveTo>
                    <a:cubicBezTo>
                      <a:pt x="2618" y="2792"/>
                      <a:pt x="2629" y="2792"/>
                      <a:pt x="2640" y="2796"/>
                    </a:cubicBezTo>
                    <a:cubicBezTo>
                      <a:pt x="2619" y="2810"/>
                      <a:pt x="2598" y="2825"/>
                      <a:pt x="2574" y="2834"/>
                    </a:cubicBezTo>
                    <a:lnTo>
                      <a:pt x="2574" y="2834"/>
                    </a:lnTo>
                    <a:cubicBezTo>
                      <a:pt x="2585" y="2819"/>
                      <a:pt x="2596" y="2805"/>
                      <a:pt x="2606" y="2789"/>
                    </a:cubicBezTo>
                    <a:close/>
                    <a:moveTo>
                      <a:pt x="2552" y="2449"/>
                    </a:moveTo>
                    <a:lnTo>
                      <a:pt x="2552" y="2449"/>
                    </a:lnTo>
                    <a:cubicBezTo>
                      <a:pt x="2448" y="2599"/>
                      <a:pt x="2343" y="2763"/>
                      <a:pt x="2179" y="2850"/>
                    </a:cubicBezTo>
                    <a:cubicBezTo>
                      <a:pt x="2152" y="2866"/>
                      <a:pt x="2120" y="2879"/>
                      <a:pt x="2090" y="2890"/>
                    </a:cubicBezTo>
                    <a:cubicBezTo>
                      <a:pt x="2113" y="2879"/>
                      <a:pt x="2137" y="2868"/>
                      <a:pt x="2159" y="2853"/>
                    </a:cubicBezTo>
                    <a:cubicBezTo>
                      <a:pt x="2263" y="2787"/>
                      <a:pt x="2343" y="2693"/>
                      <a:pt x="2406" y="2592"/>
                    </a:cubicBezTo>
                    <a:cubicBezTo>
                      <a:pt x="2460" y="2550"/>
                      <a:pt x="2507" y="2503"/>
                      <a:pt x="2552" y="2449"/>
                    </a:cubicBezTo>
                    <a:close/>
                    <a:moveTo>
                      <a:pt x="3104" y="3111"/>
                    </a:moveTo>
                    <a:cubicBezTo>
                      <a:pt x="3093" y="3125"/>
                      <a:pt x="3081" y="3142"/>
                      <a:pt x="3067" y="3154"/>
                    </a:cubicBezTo>
                    <a:cubicBezTo>
                      <a:pt x="3008" y="3209"/>
                      <a:pt x="2946" y="3259"/>
                      <a:pt x="2881" y="3307"/>
                    </a:cubicBezTo>
                    <a:cubicBezTo>
                      <a:pt x="2814" y="3354"/>
                      <a:pt x="2741" y="3391"/>
                      <a:pt x="2664" y="3418"/>
                    </a:cubicBezTo>
                    <a:cubicBezTo>
                      <a:pt x="2636" y="3428"/>
                      <a:pt x="2607" y="3431"/>
                      <a:pt x="2578" y="3431"/>
                    </a:cubicBezTo>
                    <a:cubicBezTo>
                      <a:pt x="2530" y="3431"/>
                      <a:pt x="2481" y="3423"/>
                      <a:pt x="2436" y="3423"/>
                    </a:cubicBezTo>
                    <a:cubicBezTo>
                      <a:pt x="2428" y="3423"/>
                      <a:pt x="2421" y="3423"/>
                      <a:pt x="2413" y="3424"/>
                    </a:cubicBezTo>
                    <a:cubicBezTo>
                      <a:pt x="2366" y="3428"/>
                      <a:pt x="2320" y="3432"/>
                      <a:pt x="2273" y="3432"/>
                    </a:cubicBezTo>
                    <a:cubicBezTo>
                      <a:pt x="2239" y="3432"/>
                      <a:pt x="2206" y="3430"/>
                      <a:pt x="2172" y="3424"/>
                    </a:cubicBezTo>
                    <a:cubicBezTo>
                      <a:pt x="2160" y="3421"/>
                      <a:pt x="2148" y="3418"/>
                      <a:pt x="2138" y="3417"/>
                    </a:cubicBezTo>
                    <a:cubicBezTo>
                      <a:pt x="2210" y="3391"/>
                      <a:pt x="2278" y="3358"/>
                      <a:pt x="2346" y="3321"/>
                    </a:cubicBezTo>
                    <a:cubicBezTo>
                      <a:pt x="2371" y="3327"/>
                      <a:pt x="2396" y="3333"/>
                      <a:pt x="2421" y="3333"/>
                    </a:cubicBezTo>
                    <a:cubicBezTo>
                      <a:pt x="2428" y="3333"/>
                      <a:pt x="2434" y="3332"/>
                      <a:pt x="2441" y="3332"/>
                    </a:cubicBezTo>
                    <a:cubicBezTo>
                      <a:pt x="2503" y="3323"/>
                      <a:pt x="2561" y="3304"/>
                      <a:pt x="2622" y="3292"/>
                    </a:cubicBezTo>
                    <a:cubicBezTo>
                      <a:pt x="2684" y="3279"/>
                      <a:pt x="2745" y="3259"/>
                      <a:pt x="2805" y="3238"/>
                    </a:cubicBezTo>
                    <a:cubicBezTo>
                      <a:pt x="2867" y="3219"/>
                      <a:pt x="2911" y="3166"/>
                      <a:pt x="2969" y="3139"/>
                    </a:cubicBezTo>
                    <a:cubicBezTo>
                      <a:pt x="3006" y="3122"/>
                      <a:pt x="3060" y="3122"/>
                      <a:pt x="3104" y="3111"/>
                    </a:cubicBezTo>
                    <a:close/>
                    <a:moveTo>
                      <a:pt x="1820" y="3488"/>
                    </a:moveTo>
                    <a:cubicBezTo>
                      <a:pt x="1871" y="3512"/>
                      <a:pt x="1923" y="3534"/>
                      <a:pt x="1980" y="3548"/>
                    </a:cubicBezTo>
                    <a:cubicBezTo>
                      <a:pt x="1978" y="3549"/>
                      <a:pt x="1976" y="3549"/>
                      <a:pt x="1974" y="3549"/>
                    </a:cubicBezTo>
                    <a:cubicBezTo>
                      <a:pt x="1927" y="3554"/>
                      <a:pt x="1882" y="3567"/>
                      <a:pt x="1834" y="3568"/>
                    </a:cubicBezTo>
                    <a:cubicBezTo>
                      <a:pt x="1821" y="3569"/>
                      <a:pt x="1807" y="3570"/>
                      <a:pt x="1794" y="3570"/>
                    </a:cubicBezTo>
                    <a:cubicBezTo>
                      <a:pt x="1759" y="3570"/>
                      <a:pt x="1724" y="3566"/>
                      <a:pt x="1689" y="3561"/>
                    </a:cubicBezTo>
                    <a:cubicBezTo>
                      <a:pt x="1673" y="3557"/>
                      <a:pt x="1659" y="3549"/>
                      <a:pt x="1648" y="3539"/>
                    </a:cubicBezTo>
                    <a:cubicBezTo>
                      <a:pt x="1678" y="3530"/>
                      <a:pt x="1710" y="3521"/>
                      <a:pt x="1739" y="3515"/>
                    </a:cubicBezTo>
                    <a:cubicBezTo>
                      <a:pt x="1766" y="3509"/>
                      <a:pt x="1794" y="3499"/>
                      <a:pt x="1820" y="3488"/>
                    </a:cubicBezTo>
                    <a:close/>
                    <a:moveTo>
                      <a:pt x="1720" y="0"/>
                    </a:moveTo>
                    <a:cubicBezTo>
                      <a:pt x="1695" y="0"/>
                      <a:pt x="1670" y="7"/>
                      <a:pt x="1645" y="16"/>
                    </a:cubicBezTo>
                    <a:cubicBezTo>
                      <a:pt x="1575" y="41"/>
                      <a:pt x="1515" y="95"/>
                      <a:pt x="1449" y="119"/>
                    </a:cubicBezTo>
                    <a:cubicBezTo>
                      <a:pt x="1388" y="141"/>
                      <a:pt x="1329" y="170"/>
                      <a:pt x="1274" y="205"/>
                    </a:cubicBezTo>
                    <a:cubicBezTo>
                      <a:pt x="1215" y="239"/>
                      <a:pt x="1162" y="269"/>
                      <a:pt x="1109" y="301"/>
                    </a:cubicBezTo>
                    <a:lnTo>
                      <a:pt x="1107" y="301"/>
                    </a:lnTo>
                    <a:cubicBezTo>
                      <a:pt x="1104" y="301"/>
                      <a:pt x="1101" y="300"/>
                      <a:pt x="1098" y="300"/>
                    </a:cubicBezTo>
                    <a:cubicBezTo>
                      <a:pt x="1097" y="300"/>
                      <a:pt x="1095" y="301"/>
                      <a:pt x="1093" y="301"/>
                    </a:cubicBezTo>
                    <a:cubicBezTo>
                      <a:pt x="1070" y="308"/>
                      <a:pt x="1048" y="322"/>
                      <a:pt x="1023" y="329"/>
                    </a:cubicBezTo>
                    <a:cubicBezTo>
                      <a:pt x="985" y="336"/>
                      <a:pt x="945" y="342"/>
                      <a:pt x="913" y="363"/>
                    </a:cubicBezTo>
                    <a:cubicBezTo>
                      <a:pt x="888" y="377"/>
                      <a:pt x="868" y="392"/>
                      <a:pt x="847" y="408"/>
                    </a:cubicBezTo>
                    <a:cubicBezTo>
                      <a:pt x="826" y="406"/>
                      <a:pt x="800" y="399"/>
                      <a:pt x="780" y="399"/>
                    </a:cubicBezTo>
                    <a:cubicBezTo>
                      <a:pt x="772" y="399"/>
                      <a:pt x="765" y="400"/>
                      <a:pt x="759" y="403"/>
                    </a:cubicBezTo>
                    <a:cubicBezTo>
                      <a:pt x="736" y="417"/>
                      <a:pt x="715" y="433"/>
                      <a:pt x="690" y="450"/>
                    </a:cubicBezTo>
                    <a:cubicBezTo>
                      <a:pt x="667" y="465"/>
                      <a:pt x="674" y="505"/>
                      <a:pt x="654" y="521"/>
                    </a:cubicBezTo>
                    <a:cubicBezTo>
                      <a:pt x="634" y="539"/>
                      <a:pt x="594" y="543"/>
                      <a:pt x="573" y="563"/>
                    </a:cubicBezTo>
                    <a:cubicBezTo>
                      <a:pt x="555" y="583"/>
                      <a:pt x="544" y="608"/>
                      <a:pt x="528" y="629"/>
                    </a:cubicBezTo>
                    <a:cubicBezTo>
                      <a:pt x="510" y="649"/>
                      <a:pt x="480" y="663"/>
                      <a:pt x="463" y="685"/>
                    </a:cubicBezTo>
                    <a:cubicBezTo>
                      <a:pt x="449" y="707"/>
                      <a:pt x="452" y="740"/>
                      <a:pt x="440" y="762"/>
                    </a:cubicBezTo>
                    <a:lnTo>
                      <a:pt x="434" y="777"/>
                    </a:lnTo>
                    <a:cubicBezTo>
                      <a:pt x="390" y="810"/>
                      <a:pt x="324" y="832"/>
                      <a:pt x="290" y="879"/>
                    </a:cubicBezTo>
                    <a:cubicBezTo>
                      <a:pt x="253" y="931"/>
                      <a:pt x="221" y="988"/>
                      <a:pt x="188" y="1044"/>
                    </a:cubicBezTo>
                    <a:cubicBezTo>
                      <a:pt x="158" y="1101"/>
                      <a:pt x="163" y="1172"/>
                      <a:pt x="140" y="1231"/>
                    </a:cubicBezTo>
                    <a:cubicBezTo>
                      <a:pt x="115" y="1291"/>
                      <a:pt x="75" y="1347"/>
                      <a:pt x="56" y="1410"/>
                    </a:cubicBezTo>
                    <a:cubicBezTo>
                      <a:pt x="42" y="1475"/>
                      <a:pt x="35" y="1540"/>
                      <a:pt x="30" y="1606"/>
                    </a:cubicBezTo>
                    <a:cubicBezTo>
                      <a:pt x="21" y="1670"/>
                      <a:pt x="1" y="1736"/>
                      <a:pt x="1" y="1801"/>
                    </a:cubicBezTo>
                    <a:cubicBezTo>
                      <a:pt x="5" y="1866"/>
                      <a:pt x="23" y="1932"/>
                      <a:pt x="34" y="1995"/>
                    </a:cubicBezTo>
                    <a:cubicBezTo>
                      <a:pt x="41" y="2061"/>
                      <a:pt x="67" y="2123"/>
                      <a:pt x="82" y="2187"/>
                    </a:cubicBezTo>
                    <a:cubicBezTo>
                      <a:pt x="97" y="2250"/>
                      <a:pt x="81" y="2324"/>
                      <a:pt x="103" y="2386"/>
                    </a:cubicBezTo>
                    <a:cubicBezTo>
                      <a:pt x="130" y="2462"/>
                      <a:pt x="206" y="2513"/>
                      <a:pt x="249" y="2579"/>
                    </a:cubicBezTo>
                    <a:cubicBezTo>
                      <a:pt x="235" y="2586"/>
                      <a:pt x="220" y="2597"/>
                      <a:pt x="221" y="2598"/>
                    </a:cubicBezTo>
                    <a:cubicBezTo>
                      <a:pt x="239" y="2617"/>
                      <a:pt x="266" y="2627"/>
                      <a:pt x="268" y="2654"/>
                    </a:cubicBezTo>
                    <a:cubicBezTo>
                      <a:pt x="269" y="2682"/>
                      <a:pt x="249" y="2723"/>
                      <a:pt x="246" y="2756"/>
                    </a:cubicBezTo>
                    <a:cubicBezTo>
                      <a:pt x="242" y="2788"/>
                      <a:pt x="218" y="2835"/>
                      <a:pt x="218" y="2866"/>
                    </a:cubicBezTo>
                    <a:cubicBezTo>
                      <a:pt x="218" y="2898"/>
                      <a:pt x="239" y="2916"/>
                      <a:pt x="247" y="2942"/>
                    </a:cubicBezTo>
                    <a:cubicBezTo>
                      <a:pt x="257" y="2970"/>
                      <a:pt x="284" y="2983"/>
                      <a:pt x="298" y="3008"/>
                    </a:cubicBezTo>
                    <a:cubicBezTo>
                      <a:pt x="310" y="3034"/>
                      <a:pt x="309" y="3074"/>
                      <a:pt x="326" y="3098"/>
                    </a:cubicBezTo>
                    <a:cubicBezTo>
                      <a:pt x="343" y="3122"/>
                      <a:pt x="345" y="3158"/>
                      <a:pt x="365" y="3180"/>
                    </a:cubicBezTo>
                    <a:cubicBezTo>
                      <a:pt x="385" y="3204"/>
                      <a:pt x="432" y="3197"/>
                      <a:pt x="452" y="3217"/>
                    </a:cubicBezTo>
                    <a:lnTo>
                      <a:pt x="515" y="3274"/>
                    </a:lnTo>
                    <a:cubicBezTo>
                      <a:pt x="536" y="3293"/>
                      <a:pt x="546" y="3325"/>
                      <a:pt x="569" y="3344"/>
                    </a:cubicBezTo>
                    <a:cubicBezTo>
                      <a:pt x="590" y="3365"/>
                      <a:pt x="605" y="3392"/>
                      <a:pt x="626" y="3411"/>
                    </a:cubicBezTo>
                    <a:cubicBezTo>
                      <a:pt x="648" y="3431"/>
                      <a:pt x="667" y="3454"/>
                      <a:pt x="689" y="3472"/>
                    </a:cubicBezTo>
                    <a:cubicBezTo>
                      <a:pt x="714" y="3488"/>
                      <a:pt x="749" y="3487"/>
                      <a:pt x="770" y="3506"/>
                    </a:cubicBezTo>
                    <a:cubicBezTo>
                      <a:pt x="792" y="3524"/>
                      <a:pt x="806" y="3556"/>
                      <a:pt x="828" y="3576"/>
                    </a:cubicBezTo>
                    <a:cubicBezTo>
                      <a:pt x="851" y="3596"/>
                      <a:pt x="869" y="3621"/>
                      <a:pt x="894" y="3640"/>
                    </a:cubicBezTo>
                    <a:cubicBezTo>
                      <a:pt x="917" y="3659"/>
                      <a:pt x="956" y="3651"/>
                      <a:pt x="982" y="3665"/>
                    </a:cubicBezTo>
                    <a:cubicBezTo>
                      <a:pt x="1011" y="3678"/>
                      <a:pt x="1040" y="3693"/>
                      <a:pt x="1074" y="3695"/>
                    </a:cubicBezTo>
                    <a:cubicBezTo>
                      <a:pt x="1075" y="3695"/>
                      <a:pt x="1076" y="3695"/>
                      <a:pt x="1077" y="3695"/>
                    </a:cubicBezTo>
                    <a:cubicBezTo>
                      <a:pt x="1111" y="3695"/>
                      <a:pt x="1155" y="3673"/>
                      <a:pt x="1188" y="3671"/>
                    </a:cubicBezTo>
                    <a:cubicBezTo>
                      <a:pt x="1224" y="3669"/>
                      <a:pt x="1259" y="3666"/>
                      <a:pt x="1294" y="3658"/>
                    </a:cubicBezTo>
                    <a:cubicBezTo>
                      <a:pt x="1312" y="3654"/>
                      <a:pt x="1332" y="3646"/>
                      <a:pt x="1349" y="3646"/>
                    </a:cubicBezTo>
                    <a:cubicBezTo>
                      <a:pt x="1362" y="3646"/>
                      <a:pt x="1373" y="3650"/>
                      <a:pt x="1381" y="3666"/>
                    </a:cubicBezTo>
                    <a:cubicBezTo>
                      <a:pt x="1381" y="3666"/>
                      <a:pt x="1381" y="3666"/>
                      <a:pt x="1381" y="3666"/>
                    </a:cubicBezTo>
                    <a:cubicBezTo>
                      <a:pt x="1382" y="3666"/>
                      <a:pt x="1389" y="3645"/>
                      <a:pt x="1388" y="3644"/>
                    </a:cubicBezTo>
                    <a:cubicBezTo>
                      <a:pt x="1383" y="3615"/>
                      <a:pt x="1371" y="3608"/>
                      <a:pt x="1357" y="3608"/>
                    </a:cubicBezTo>
                    <a:cubicBezTo>
                      <a:pt x="1351" y="3608"/>
                      <a:pt x="1346" y="3608"/>
                      <a:pt x="1340" y="3610"/>
                    </a:cubicBezTo>
                    <a:cubicBezTo>
                      <a:pt x="1310" y="3613"/>
                      <a:pt x="1274" y="3636"/>
                      <a:pt x="1245" y="3636"/>
                    </a:cubicBezTo>
                    <a:cubicBezTo>
                      <a:pt x="1242" y="3636"/>
                      <a:pt x="1239" y="3636"/>
                      <a:pt x="1237" y="3636"/>
                    </a:cubicBezTo>
                    <a:cubicBezTo>
                      <a:pt x="1209" y="3630"/>
                      <a:pt x="1179" y="3632"/>
                      <a:pt x="1150" y="3629"/>
                    </a:cubicBezTo>
                    <a:cubicBezTo>
                      <a:pt x="1121" y="3625"/>
                      <a:pt x="1093" y="3619"/>
                      <a:pt x="1067" y="3610"/>
                    </a:cubicBezTo>
                    <a:cubicBezTo>
                      <a:pt x="1040" y="3597"/>
                      <a:pt x="1037" y="3542"/>
                      <a:pt x="1014" y="3526"/>
                    </a:cubicBezTo>
                    <a:cubicBezTo>
                      <a:pt x="992" y="3508"/>
                      <a:pt x="966" y="3498"/>
                      <a:pt x="945" y="3475"/>
                    </a:cubicBezTo>
                    <a:cubicBezTo>
                      <a:pt x="927" y="3453"/>
                      <a:pt x="904" y="3436"/>
                      <a:pt x="887" y="3411"/>
                    </a:cubicBezTo>
                    <a:cubicBezTo>
                      <a:pt x="869" y="3388"/>
                      <a:pt x="835" y="3391"/>
                      <a:pt x="818" y="3365"/>
                    </a:cubicBezTo>
                    <a:cubicBezTo>
                      <a:pt x="803" y="3343"/>
                      <a:pt x="818" y="3281"/>
                      <a:pt x="803" y="3260"/>
                    </a:cubicBezTo>
                    <a:cubicBezTo>
                      <a:pt x="785" y="3238"/>
                      <a:pt x="773" y="3221"/>
                      <a:pt x="758" y="3201"/>
                    </a:cubicBezTo>
                    <a:cubicBezTo>
                      <a:pt x="744" y="3183"/>
                      <a:pt x="707" y="3191"/>
                      <a:pt x="693" y="3171"/>
                    </a:cubicBezTo>
                    <a:cubicBezTo>
                      <a:pt x="683" y="3157"/>
                      <a:pt x="681" y="3137"/>
                      <a:pt x="675" y="3120"/>
                    </a:cubicBezTo>
                    <a:cubicBezTo>
                      <a:pt x="682" y="3110"/>
                      <a:pt x="686" y="3102"/>
                      <a:pt x="682" y="3100"/>
                    </a:cubicBezTo>
                    <a:cubicBezTo>
                      <a:pt x="672" y="3091"/>
                      <a:pt x="661" y="3085"/>
                      <a:pt x="649" y="3076"/>
                    </a:cubicBezTo>
                    <a:cubicBezTo>
                      <a:pt x="639" y="3066"/>
                      <a:pt x="627" y="3055"/>
                      <a:pt x="619" y="3044"/>
                    </a:cubicBezTo>
                    <a:cubicBezTo>
                      <a:pt x="605" y="3025"/>
                      <a:pt x="604" y="2993"/>
                      <a:pt x="590" y="2975"/>
                    </a:cubicBezTo>
                    <a:cubicBezTo>
                      <a:pt x="576" y="2956"/>
                      <a:pt x="546" y="2953"/>
                      <a:pt x="532" y="2935"/>
                    </a:cubicBezTo>
                    <a:cubicBezTo>
                      <a:pt x="528" y="2928"/>
                      <a:pt x="518" y="2921"/>
                      <a:pt x="510" y="2916"/>
                    </a:cubicBezTo>
                    <a:cubicBezTo>
                      <a:pt x="491" y="2868"/>
                      <a:pt x="481" y="2817"/>
                      <a:pt x="463" y="2770"/>
                    </a:cubicBezTo>
                    <a:cubicBezTo>
                      <a:pt x="452" y="2725"/>
                      <a:pt x="448" y="2679"/>
                      <a:pt x="443" y="2632"/>
                    </a:cubicBezTo>
                    <a:lnTo>
                      <a:pt x="443" y="2632"/>
                    </a:lnTo>
                    <a:cubicBezTo>
                      <a:pt x="466" y="2679"/>
                      <a:pt x="489" y="2725"/>
                      <a:pt x="522" y="2765"/>
                    </a:cubicBezTo>
                    <a:cubicBezTo>
                      <a:pt x="542" y="2787"/>
                      <a:pt x="562" y="2806"/>
                      <a:pt x="584" y="2824"/>
                    </a:cubicBezTo>
                    <a:cubicBezTo>
                      <a:pt x="593" y="2842"/>
                      <a:pt x="601" y="2859"/>
                      <a:pt x="613" y="2876"/>
                    </a:cubicBezTo>
                    <a:cubicBezTo>
                      <a:pt x="645" y="2928"/>
                      <a:pt x="677" y="2979"/>
                      <a:pt x="714" y="3027"/>
                    </a:cubicBezTo>
                    <a:cubicBezTo>
                      <a:pt x="752" y="3074"/>
                      <a:pt x="807" y="3107"/>
                      <a:pt x="849" y="3151"/>
                    </a:cubicBezTo>
                    <a:cubicBezTo>
                      <a:pt x="888" y="3198"/>
                      <a:pt x="923" y="3253"/>
                      <a:pt x="968" y="3296"/>
                    </a:cubicBezTo>
                    <a:cubicBezTo>
                      <a:pt x="1014" y="3340"/>
                      <a:pt x="1058" y="3388"/>
                      <a:pt x="1110" y="3424"/>
                    </a:cubicBezTo>
                    <a:cubicBezTo>
                      <a:pt x="1162" y="3458"/>
                      <a:pt x="1226" y="3472"/>
                      <a:pt x="1285" y="3494"/>
                    </a:cubicBezTo>
                    <a:cubicBezTo>
                      <a:pt x="1322" y="3523"/>
                      <a:pt x="1360" y="3556"/>
                      <a:pt x="1403" y="3578"/>
                    </a:cubicBezTo>
                    <a:cubicBezTo>
                      <a:pt x="1450" y="3604"/>
                      <a:pt x="1508" y="3601"/>
                      <a:pt x="1556" y="3618"/>
                    </a:cubicBezTo>
                    <a:cubicBezTo>
                      <a:pt x="1605" y="3631"/>
                      <a:pt x="1656" y="3647"/>
                      <a:pt x="1710" y="3647"/>
                    </a:cubicBezTo>
                    <a:cubicBezTo>
                      <a:pt x="1716" y="3647"/>
                      <a:pt x="1722" y="3647"/>
                      <a:pt x="1728" y="3647"/>
                    </a:cubicBezTo>
                    <a:cubicBezTo>
                      <a:pt x="1788" y="3644"/>
                      <a:pt x="1846" y="3611"/>
                      <a:pt x="1901" y="3599"/>
                    </a:cubicBezTo>
                    <a:cubicBezTo>
                      <a:pt x="1943" y="3590"/>
                      <a:pt x="1981" y="3576"/>
                      <a:pt x="2018" y="3561"/>
                    </a:cubicBezTo>
                    <a:cubicBezTo>
                      <a:pt x="2094" y="3578"/>
                      <a:pt x="2170" y="3594"/>
                      <a:pt x="2248" y="3596"/>
                    </a:cubicBezTo>
                    <a:cubicBezTo>
                      <a:pt x="2250" y="3596"/>
                      <a:pt x="2252" y="3596"/>
                      <a:pt x="2254" y="3596"/>
                    </a:cubicBezTo>
                    <a:cubicBezTo>
                      <a:pt x="2342" y="3596"/>
                      <a:pt x="2426" y="3564"/>
                      <a:pt x="2511" y="3546"/>
                    </a:cubicBezTo>
                    <a:cubicBezTo>
                      <a:pt x="2607" y="3526"/>
                      <a:pt x="2702" y="3495"/>
                      <a:pt x="2786" y="3447"/>
                    </a:cubicBezTo>
                    <a:cubicBezTo>
                      <a:pt x="2870" y="3396"/>
                      <a:pt x="2936" y="3319"/>
                      <a:pt x="3002" y="3254"/>
                    </a:cubicBezTo>
                    <a:cubicBezTo>
                      <a:pt x="3057" y="3204"/>
                      <a:pt x="3106" y="3147"/>
                      <a:pt x="3150" y="3085"/>
                    </a:cubicBezTo>
                    <a:cubicBezTo>
                      <a:pt x="3194" y="3054"/>
                      <a:pt x="3236" y="3016"/>
                      <a:pt x="3278" y="2979"/>
                    </a:cubicBezTo>
                    <a:cubicBezTo>
                      <a:pt x="3323" y="2938"/>
                      <a:pt x="3338" y="2873"/>
                      <a:pt x="3377" y="2826"/>
                    </a:cubicBezTo>
                    <a:cubicBezTo>
                      <a:pt x="3415" y="2781"/>
                      <a:pt x="3473" y="2744"/>
                      <a:pt x="3505" y="2690"/>
                    </a:cubicBezTo>
                    <a:cubicBezTo>
                      <a:pt x="3538" y="2638"/>
                      <a:pt x="3557" y="2579"/>
                      <a:pt x="3583" y="2522"/>
                    </a:cubicBezTo>
                    <a:cubicBezTo>
                      <a:pt x="3605" y="2466"/>
                      <a:pt x="3645" y="2411"/>
                      <a:pt x="3659" y="2349"/>
                    </a:cubicBezTo>
                    <a:cubicBezTo>
                      <a:pt x="3674" y="2287"/>
                      <a:pt x="3667" y="2222"/>
                      <a:pt x="3673" y="2160"/>
                    </a:cubicBezTo>
                    <a:cubicBezTo>
                      <a:pt x="3679" y="2098"/>
                      <a:pt x="3667" y="2037"/>
                      <a:pt x="3667" y="1975"/>
                    </a:cubicBezTo>
                    <a:cubicBezTo>
                      <a:pt x="3666" y="1913"/>
                      <a:pt x="3697" y="1848"/>
                      <a:pt x="3688" y="1785"/>
                    </a:cubicBezTo>
                    <a:cubicBezTo>
                      <a:pt x="3693" y="1743"/>
                      <a:pt x="3670" y="1705"/>
                      <a:pt x="3648" y="1670"/>
                    </a:cubicBezTo>
                    <a:cubicBezTo>
                      <a:pt x="3631" y="1628"/>
                      <a:pt x="3611" y="1585"/>
                      <a:pt x="3597" y="1544"/>
                    </a:cubicBezTo>
                    <a:cubicBezTo>
                      <a:pt x="3583" y="1504"/>
                      <a:pt x="3565" y="1465"/>
                      <a:pt x="3547" y="1430"/>
                    </a:cubicBezTo>
                    <a:cubicBezTo>
                      <a:pt x="3542" y="1397"/>
                      <a:pt x="3538" y="1362"/>
                      <a:pt x="3531" y="1331"/>
                    </a:cubicBezTo>
                    <a:cubicBezTo>
                      <a:pt x="3495" y="1153"/>
                      <a:pt x="3406" y="989"/>
                      <a:pt x="3313" y="838"/>
                    </a:cubicBezTo>
                    <a:cubicBezTo>
                      <a:pt x="3221" y="685"/>
                      <a:pt x="3115" y="536"/>
                      <a:pt x="2976" y="419"/>
                    </a:cubicBezTo>
                    <a:cubicBezTo>
                      <a:pt x="2839" y="302"/>
                      <a:pt x="2684" y="198"/>
                      <a:pt x="2512" y="130"/>
                    </a:cubicBezTo>
                    <a:cubicBezTo>
                      <a:pt x="2351" y="69"/>
                      <a:pt x="2177" y="50"/>
                      <a:pt x="2003" y="50"/>
                    </a:cubicBezTo>
                    <a:cubicBezTo>
                      <a:pt x="1990" y="50"/>
                      <a:pt x="1977" y="50"/>
                      <a:pt x="1965" y="51"/>
                    </a:cubicBezTo>
                    <a:cubicBezTo>
                      <a:pt x="1794" y="52"/>
                      <a:pt x="1610" y="89"/>
                      <a:pt x="1451" y="188"/>
                    </a:cubicBezTo>
                    <a:cubicBezTo>
                      <a:pt x="1444" y="176"/>
                      <a:pt x="1439" y="170"/>
                      <a:pt x="1432" y="168"/>
                    </a:cubicBezTo>
                    <a:cubicBezTo>
                      <a:pt x="1483" y="140"/>
                      <a:pt x="1534" y="113"/>
                      <a:pt x="1588" y="86"/>
                    </a:cubicBezTo>
                    <a:cubicBezTo>
                      <a:pt x="1632" y="64"/>
                      <a:pt x="1686" y="36"/>
                      <a:pt x="1740" y="36"/>
                    </a:cubicBezTo>
                    <a:cubicBezTo>
                      <a:pt x="1755" y="36"/>
                      <a:pt x="1771" y="38"/>
                      <a:pt x="1786" y="44"/>
                    </a:cubicBezTo>
                    <a:cubicBezTo>
                      <a:pt x="1786" y="44"/>
                      <a:pt x="1786" y="44"/>
                      <a:pt x="1786" y="44"/>
                    </a:cubicBezTo>
                    <a:cubicBezTo>
                      <a:pt x="1788" y="44"/>
                      <a:pt x="1788" y="20"/>
                      <a:pt x="1786" y="19"/>
                    </a:cubicBezTo>
                    <a:cubicBezTo>
                      <a:pt x="1763" y="6"/>
                      <a:pt x="1741" y="0"/>
                      <a:pt x="1720"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29"/>
              <p:cNvSpPr/>
              <p:nvPr/>
            </p:nvSpPr>
            <p:spPr>
              <a:xfrm>
                <a:off x="625200" y="4510225"/>
                <a:ext cx="2175" cy="900"/>
              </a:xfrm>
              <a:custGeom>
                <a:rect b="b" l="l" r="r" t="t"/>
                <a:pathLst>
                  <a:path extrusionOk="0" h="36" w="87">
                    <a:moveTo>
                      <a:pt x="87" y="1"/>
                    </a:moveTo>
                    <a:lnTo>
                      <a:pt x="0" y="2"/>
                    </a:lnTo>
                    <a:cubicBezTo>
                      <a:pt x="3" y="15"/>
                      <a:pt x="6" y="26"/>
                      <a:pt x="10" y="35"/>
                    </a:cubicBezTo>
                    <a:cubicBezTo>
                      <a:pt x="31" y="22"/>
                      <a:pt x="53" y="12"/>
                      <a:pt x="68" y="5"/>
                    </a:cubicBezTo>
                    <a:cubicBezTo>
                      <a:pt x="73" y="2"/>
                      <a:pt x="80" y="2"/>
                      <a:pt x="8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29"/>
              <p:cNvSpPr/>
              <p:nvPr/>
            </p:nvSpPr>
            <p:spPr>
              <a:xfrm>
                <a:off x="628700" y="4511200"/>
                <a:ext cx="1125" cy="225"/>
              </a:xfrm>
              <a:custGeom>
                <a:rect b="b" l="l" r="r" t="t"/>
                <a:pathLst>
                  <a:path extrusionOk="0" h="9" w="45">
                    <a:moveTo>
                      <a:pt x="16" y="1"/>
                    </a:moveTo>
                    <a:cubicBezTo>
                      <a:pt x="8" y="1"/>
                      <a:pt x="2" y="3"/>
                      <a:pt x="1" y="9"/>
                    </a:cubicBezTo>
                    <a:lnTo>
                      <a:pt x="45" y="9"/>
                    </a:lnTo>
                    <a:cubicBezTo>
                      <a:pt x="37" y="4"/>
                      <a:pt x="25" y="1"/>
                      <a:pt x="16"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29"/>
              <p:cNvSpPr/>
              <p:nvPr/>
            </p:nvSpPr>
            <p:spPr>
              <a:xfrm>
                <a:off x="576100" y="4460650"/>
                <a:ext cx="92425" cy="92400"/>
              </a:xfrm>
              <a:custGeom>
                <a:rect b="b" l="l" r="r" t="t"/>
                <a:pathLst>
                  <a:path extrusionOk="0" h="3696" w="3697">
                    <a:moveTo>
                      <a:pt x="1905" y="124"/>
                    </a:moveTo>
                    <a:cubicBezTo>
                      <a:pt x="1939" y="124"/>
                      <a:pt x="1974" y="128"/>
                      <a:pt x="2008" y="133"/>
                    </a:cubicBezTo>
                    <a:cubicBezTo>
                      <a:pt x="2023" y="136"/>
                      <a:pt x="2037" y="145"/>
                      <a:pt x="2050" y="155"/>
                    </a:cubicBezTo>
                    <a:cubicBezTo>
                      <a:pt x="2018" y="163"/>
                      <a:pt x="1988" y="173"/>
                      <a:pt x="1957" y="180"/>
                    </a:cubicBezTo>
                    <a:cubicBezTo>
                      <a:pt x="1930" y="184"/>
                      <a:pt x="1902" y="195"/>
                      <a:pt x="1878" y="204"/>
                    </a:cubicBezTo>
                    <a:cubicBezTo>
                      <a:pt x="1825" y="182"/>
                      <a:pt x="1774" y="160"/>
                      <a:pt x="1717" y="147"/>
                    </a:cubicBezTo>
                    <a:cubicBezTo>
                      <a:pt x="1721" y="147"/>
                      <a:pt x="1721" y="145"/>
                      <a:pt x="1722" y="145"/>
                    </a:cubicBezTo>
                    <a:cubicBezTo>
                      <a:pt x="1769" y="140"/>
                      <a:pt x="1816" y="127"/>
                      <a:pt x="1864" y="126"/>
                    </a:cubicBezTo>
                    <a:cubicBezTo>
                      <a:pt x="1878" y="124"/>
                      <a:pt x="1891" y="124"/>
                      <a:pt x="1905" y="124"/>
                    </a:cubicBezTo>
                    <a:close/>
                    <a:moveTo>
                      <a:pt x="1425" y="264"/>
                    </a:moveTo>
                    <a:cubicBezTo>
                      <a:pt x="1459" y="264"/>
                      <a:pt x="1493" y="266"/>
                      <a:pt x="1527" y="272"/>
                    </a:cubicBezTo>
                    <a:cubicBezTo>
                      <a:pt x="1538" y="275"/>
                      <a:pt x="1550" y="277"/>
                      <a:pt x="1561" y="279"/>
                    </a:cubicBezTo>
                    <a:cubicBezTo>
                      <a:pt x="1488" y="305"/>
                      <a:pt x="1419" y="338"/>
                      <a:pt x="1352" y="375"/>
                    </a:cubicBezTo>
                    <a:cubicBezTo>
                      <a:pt x="1328" y="369"/>
                      <a:pt x="1302" y="363"/>
                      <a:pt x="1277" y="363"/>
                    </a:cubicBezTo>
                    <a:cubicBezTo>
                      <a:pt x="1271" y="363"/>
                      <a:pt x="1264" y="363"/>
                      <a:pt x="1258" y="364"/>
                    </a:cubicBezTo>
                    <a:cubicBezTo>
                      <a:pt x="1196" y="372"/>
                      <a:pt x="1137" y="392"/>
                      <a:pt x="1075" y="405"/>
                    </a:cubicBezTo>
                    <a:cubicBezTo>
                      <a:pt x="1013" y="416"/>
                      <a:pt x="953" y="437"/>
                      <a:pt x="892" y="458"/>
                    </a:cubicBezTo>
                    <a:cubicBezTo>
                      <a:pt x="830" y="477"/>
                      <a:pt x="786" y="529"/>
                      <a:pt x="730" y="557"/>
                    </a:cubicBezTo>
                    <a:cubicBezTo>
                      <a:pt x="691" y="573"/>
                      <a:pt x="638" y="573"/>
                      <a:pt x="594" y="584"/>
                    </a:cubicBezTo>
                    <a:cubicBezTo>
                      <a:pt x="606" y="568"/>
                      <a:pt x="618" y="554"/>
                      <a:pt x="632" y="543"/>
                    </a:cubicBezTo>
                    <a:cubicBezTo>
                      <a:pt x="690" y="487"/>
                      <a:pt x="752" y="437"/>
                      <a:pt x="818" y="389"/>
                    </a:cubicBezTo>
                    <a:cubicBezTo>
                      <a:pt x="884" y="342"/>
                      <a:pt x="957" y="305"/>
                      <a:pt x="1034" y="279"/>
                    </a:cubicBezTo>
                    <a:cubicBezTo>
                      <a:pt x="1062" y="269"/>
                      <a:pt x="1092" y="266"/>
                      <a:pt x="1122" y="266"/>
                    </a:cubicBezTo>
                    <a:cubicBezTo>
                      <a:pt x="1167" y="266"/>
                      <a:pt x="1213" y="273"/>
                      <a:pt x="1257" y="273"/>
                    </a:cubicBezTo>
                    <a:cubicBezTo>
                      <a:pt x="1267" y="273"/>
                      <a:pt x="1276" y="273"/>
                      <a:pt x="1286" y="272"/>
                    </a:cubicBezTo>
                    <a:cubicBezTo>
                      <a:pt x="1332" y="268"/>
                      <a:pt x="1378" y="264"/>
                      <a:pt x="1425" y="264"/>
                    </a:cubicBezTo>
                    <a:close/>
                    <a:moveTo>
                      <a:pt x="1126" y="859"/>
                    </a:moveTo>
                    <a:cubicBezTo>
                      <a:pt x="1114" y="876"/>
                      <a:pt x="1102" y="891"/>
                      <a:pt x="1093" y="905"/>
                    </a:cubicBezTo>
                    <a:cubicBezTo>
                      <a:pt x="1081" y="902"/>
                      <a:pt x="1068" y="902"/>
                      <a:pt x="1059" y="898"/>
                    </a:cubicBezTo>
                    <a:cubicBezTo>
                      <a:pt x="1081" y="884"/>
                      <a:pt x="1101" y="869"/>
                      <a:pt x="1125" y="860"/>
                    </a:cubicBezTo>
                    <a:cubicBezTo>
                      <a:pt x="1125" y="860"/>
                      <a:pt x="1125" y="860"/>
                      <a:pt x="1126" y="859"/>
                    </a:cubicBezTo>
                    <a:close/>
                    <a:moveTo>
                      <a:pt x="3306" y="906"/>
                    </a:moveTo>
                    <a:lnTo>
                      <a:pt x="3317" y="912"/>
                    </a:lnTo>
                    <a:cubicBezTo>
                      <a:pt x="3339" y="931"/>
                      <a:pt x="3357" y="953"/>
                      <a:pt x="3372" y="978"/>
                    </a:cubicBezTo>
                    <a:cubicBezTo>
                      <a:pt x="3378" y="986"/>
                      <a:pt x="3378" y="1000"/>
                      <a:pt x="3375" y="1014"/>
                    </a:cubicBezTo>
                    <a:cubicBezTo>
                      <a:pt x="3353" y="979"/>
                      <a:pt x="3329" y="944"/>
                      <a:pt x="3306" y="906"/>
                    </a:cubicBezTo>
                    <a:close/>
                    <a:moveTo>
                      <a:pt x="2255" y="966"/>
                    </a:moveTo>
                    <a:lnTo>
                      <a:pt x="2255" y="966"/>
                    </a:lnTo>
                    <a:cubicBezTo>
                      <a:pt x="2292" y="967"/>
                      <a:pt x="2329" y="971"/>
                      <a:pt x="2367" y="978"/>
                    </a:cubicBezTo>
                    <a:cubicBezTo>
                      <a:pt x="2381" y="999"/>
                      <a:pt x="2395" y="1019"/>
                      <a:pt x="2405" y="1041"/>
                    </a:cubicBezTo>
                    <a:cubicBezTo>
                      <a:pt x="2414" y="1060"/>
                      <a:pt x="2421" y="1080"/>
                      <a:pt x="2429" y="1098"/>
                    </a:cubicBezTo>
                    <a:cubicBezTo>
                      <a:pt x="2431" y="1102"/>
                      <a:pt x="2432" y="1107"/>
                      <a:pt x="2435" y="1110"/>
                    </a:cubicBezTo>
                    <a:cubicBezTo>
                      <a:pt x="2432" y="1109"/>
                      <a:pt x="2431" y="1107"/>
                      <a:pt x="2431" y="1105"/>
                    </a:cubicBezTo>
                    <a:cubicBezTo>
                      <a:pt x="2381" y="1052"/>
                      <a:pt x="2321" y="1004"/>
                      <a:pt x="2255" y="966"/>
                    </a:cubicBezTo>
                    <a:close/>
                    <a:moveTo>
                      <a:pt x="1868" y="1128"/>
                    </a:moveTo>
                    <a:cubicBezTo>
                      <a:pt x="1903" y="1128"/>
                      <a:pt x="1937" y="1130"/>
                      <a:pt x="1968" y="1136"/>
                    </a:cubicBezTo>
                    <a:cubicBezTo>
                      <a:pt x="1999" y="1139"/>
                      <a:pt x="2030" y="1146"/>
                      <a:pt x="2061" y="1157"/>
                    </a:cubicBezTo>
                    <a:cubicBezTo>
                      <a:pt x="2019" y="1155"/>
                      <a:pt x="1977" y="1153"/>
                      <a:pt x="1935" y="1153"/>
                    </a:cubicBezTo>
                    <a:cubicBezTo>
                      <a:pt x="1905" y="1153"/>
                      <a:pt x="1873" y="1152"/>
                      <a:pt x="1841" y="1152"/>
                    </a:cubicBezTo>
                    <a:cubicBezTo>
                      <a:pt x="1776" y="1152"/>
                      <a:pt x="1710" y="1155"/>
                      <a:pt x="1644" y="1173"/>
                    </a:cubicBezTo>
                    <a:cubicBezTo>
                      <a:pt x="1598" y="1186"/>
                      <a:pt x="1553" y="1208"/>
                      <a:pt x="1511" y="1233"/>
                    </a:cubicBezTo>
                    <a:cubicBezTo>
                      <a:pt x="1622" y="1160"/>
                      <a:pt x="1751" y="1128"/>
                      <a:pt x="1868" y="1128"/>
                    </a:cubicBezTo>
                    <a:close/>
                    <a:moveTo>
                      <a:pt x="1609" y="805"/>
                    </a:moveTo>
                    <a:lnTo>
                      <a:pt x="1609" y="805"/>
                    </a:lnTo>
                    <a:cubicBezTo>
                      <a:pt x="1584" y="816"/>
                      <a:pt x="1561" y="828"/>
                      <a:pt x="1540" y="842"/>
                    </a:cubicBezTo>
                    <a:cubicBezTo>
                      <a:pt x="1434" y="906"/>
                      <a:pt x="1356" y="1001"/>
                      <a:pt x="1293" y="1102"/>
                    </a:cubicBezTo>
                    <a:cubicBezTo>
                      <a:pt x="1239" y="1144"/>
                      <a:pt x="1191" y="1191"/>
                      <a:pt x="1145" y="1244"/>
                    </a:cubicBezTo>
                    <a:cubicBezTo>
                      <a:pt x="1251" y="1095"/>
                      <a:pt x="1356" y="931"/>
                      <a:pt x="1520" y="843"/>
                    </a:cubicBezTo>
                    <a:cubicBezTo>
                      <a:pt x="1547" y="828"/>
                      <a:pt x="1578" y="816"/>
                      <a:pt x="1609" y="805"/>
                    </a:cubicBezTo>
                    <a:close/>
                    <a:moveTo>
                      <a:pt x="1044" y="926"/>
                    </a:moveTo>
                    <a:cubicBezTo>
                      <a:pt x="1055" y="926"/>
                      <a:pt x="1066" y="927"/>
                      <a:pt x="1077" y="930"/>
                    </a:cubicBezTo>
                    <a:cubicBezTo>
                      <a:pt x="955" y="1052"/>
                      <a:pt x="861" y="1199"/>
                      <a:pt x="777" y="1345"/>
                    </a:cubicBezTo>
                    <a:cubicBezTo>
                      <a:pt x="764" y="1366"/>
                      <a:pt x="752" y="1387"/>
                      <a:pt x="742" y="1410"/>
                    </a:cubicBezTo>
                    <a:lnTo>
                      <a:pt x="737" y="1363"/>
                    </a:lnTo>
                    <a:cubicBezTo>
                      <a:pt x="799" y="1234"/>
                      <a:pt x="873" y="1111"/>
                      <a:pt x="950" y="994"/>
                    </a:cubicBezTo>
                    <a:cubicBezTo>
                      <a:pt x="961" y="978"/>
                      <a:pt x="976" y="960"/>
                      <a:pt x="987" y="944"/>
                    </a:cubicBezTo>
                    <a:cubicBezTo>
                      <a:pt x="994" y="938"/>
                      <a:pt x="1002" y="935"/>
                      <a:pt x="1011" y="930"/>
                    </a:cubicBezTo>
                    <a:cubicBezTo>
                      <a:pt x="1022" y="927"/>
                      <a:pt x="1033" y="926"/>
                      <a:pt x="1044" y="926"/>
                    </a:cubicBezTo>
                    <a:close/>
                    <a:moveTo>
                      <a:pt x="1059" y="1362"/>
                    </a:moveTo>
                    <a:lnTo>
                      <a:pt x="1059" y="1362"/>
                    </a:lnTo>
                    <a:cubicBezTo>
                      <a:pt x="1024" y="1413"/>
                      <a:pt x="993" y="1468"/>
                      <a:pt x="969" y="1524"/>
                    </a:cubicBezTo>
                    <a:cubicBezTo>
                      <a:pt x="960" y="1544"/>
                      <a:pt x="953" y="1564"/>
                      <a:pt x="946" y="1585"/>
                    </a:cubicBezTo>
                    <a:cubicBezTo>
                      <a:pt x="946" y="1564"/>
                      <a:pt x="944" y="1544"/>
                      <a:pt x="946" y="1524"/>
                    </a:cubicBezTo>
                    <a:cubicBezTo>
                      <a:pt x="980" y="1468"/>
                      <a:pt x="1019" y="1414"/>
                      <a:pt x="1059" y="1362"/>
                    </a:cubicBezTo>
                    <a:close/>
                    <a:moveTo>
                      <a:pt x="711" y="1427"/>
                    </a:moveTo>
                    <a:cubicBezTo>
                      <a:pt x="712" y="1438"/>
                      <a:pt x="715" y="1446"/>
                      <a:pt x="716" y="1455"/>
                    </a:cubicBezTo>
                    <a:cubicBezTo>
                      <a:pt x="691" y="1500"/>
                      <a:pt x="669" y="1542"/>
                      <a:pt x="647" y="1586"/>
                    </a:cubicBezTo>
                    <a:cubicBezTo>
                      <a:pt x="666" y="1531"/>
                      <a:pt x="687" y="1479"/>
                      <a:pt x="711" y="1427"/>
                    </a:cubicBezTo>
                    <a:close/>
                    <a:moveTo>
                      <a:pt x="900" y="1607"/>
                    </a:moveTo>
                    <a:cubicBezTo>
                      <a:pt x="902" y="1632"/>
                      <a:pt x="905" y="1655"/>
                      <a:pt x="909" y="1681"/>
                    </a:cubicBezTo>
                    <a:cubicBezTo>
                      <a:pt x="898" y="1709"/>
                      <a:pt x="889" y="1735"/>
                      <a:pt x="881" y="1762"/>
                    </a:cubicBezTo>
                    <a:cubicBezTo>
                      <a:pt x="873" y="1749"/>
                      <a:pt x="863" y="1735"/>
                      <a:pt x="855" y="1718"/>
                    </a:cubicBezTo>
                    <a:cubicBezTo>
                      <a:pt x="862" y="1700"/>
                      <a:pt x="866" y="1681"/>
                      <a:pt x="873" y="1662"/>
                    </a:cubicBezTo>
                    <a:cubicBezTo>
                      <a:pt x="881" y="1644"/>
                      <a:pt x="891" y="1625"/>
                      <a:pt x="900" y="1607"/>
                    </a:cubicBezTo>
                    <a:close/>
                    <a:moveTo>
                      <a:pt x="2065" y="1484"/>
                    </a:moveTo>
                    <a:cubicBezTo>
                      <a:pt x="2141" y="1484"/>
                      <a:pt x="2221" y="1514"/>
                      <a:pt x="2290" y="1550"/>
                    </a:cubicBezTo>
                    <a:cubicBezTo>
                      <a:pt x="2356" y="1585"/>
                      <a:pt x="2409" y="1641"/>
                      <a:pt x="2449" y="1700"/>
                    </a:cubicBezTo>
                    <a:cubicBezTo>
                      <a:pt x="2450" y="1716"/>
                      <a:pt x="2446" y="1731"/>
                      <a:pt x="2446" y="1749"/>
                    </a:cubicBezTo>
                    <a:cubicBezTo>
                      <a:pt x="2435" y="1742"/>
                      <a:pt x="2421" y="1733"/>
                      <a:pt x="2410" y="1724"/>
                    </a:cubicBezTo>
                    <a:cubicBezTo>
                      <a:pt x="2369" y="1694"/>
                      <a:pt x="2326" y="1652"/>
                      <a:pt x="2268" y="1634"/>
                    </a:cubicBezTo>
                    <a:cubicBezTo>
                      <a:pt x="2233" y="1624"/>
                      <a:pt x="2186" y="1614"/>
                      <a:pt x="2137" y="1614"/>
                    </a:cubicBezTo>
                    <a:cubicBezTo>
                      <a:pt x="2114" y="1614"/>
                      <a:pt x="2091" y="1616"/>
                      <a:pt x="2069" y="1622"/>
                    </a:cubicBezTo>
                    <a:cubicBezTo>
                      <a:pt x="2032" y="1632"/>
                      <a:pt x="1999" y="1654"/>
                      <a:pt x="1971" y="1680"/>
                    </a:cubicBezTo>
                    <a:cubicBezTo>
                      <a:pt x="1949" y="1702"/>
                      <a:pt x="1930" y="1725"/>
                      <a:pt x="1911" y="1750"/>
                    </a:cubicBezTo>
                    <a:cubicBezTo>
                      <a:pt x="1908" y="1755"/>
                      <a:pt x="1906" y="1758"/>
                      <a:pt x="1902" y="1764"/>
                    </a:cubicBezTo>
                    <a:cubicBezTo>
                      <a:pt x="1856" y="1684"/>
                      <a:pt x="1858" y="1593"/>
                      <a:pt x="1889" y="1523"/>
                    </a:cubicBezTo>
                    <a:cubicBezTo>
                      <a:pt x="1934" y="1502"/>
                      <a:pt x="1979" y="1490"/>
                      <a:pt x="2026" y="1487"/>
                    </a:cubicBezTo>
                    <a:cubicBezTo>
                      <a:pt x="2039" y="1485"/>
                      <a:pt x="2052" y="1484"/>
                      <a:pt x="2065" y="1484"/>
                    </a:cubicBezTo>
                    <a:close/>
                    <a:moveTo>
                      <a:pt x="1481" y="1600"/>
                    </a:moveTo>
                    <a:lnTo>
                      <a:pt x="1481" y="1600"/>
                    </a:lnTo>
                    <a:cubicBezTo>
                      <a:pt x="1452" y="1652"/>
                      <a:pt x="1428" y="1709"/>
                      <a:pt x="1408" y="1765"/>
                    </a:cubicBezTo>
                    <a:cubicBezTo>
                      <a:pt x="1385" y="1841"/>
                      <a:pt x="1366" y="1922"/>
                      <a:pt x="1359" y="2006"/>
                    </a:cubicBezTo>
                    <a:cubicBezTo>
                      <a:pt x="1339" y="1965"/>
                      <a:pt x="1323" y="1922"/>
                      <a:pt x="1311" y="1878"/>
                    </a:cubicBezTo>
                    <a:cubicBezTo>
                      <a:pt x="1316" y="1845"/>
                      <a:pt x="1322" y="1813"/>
                      <a:pt x="1335" y="1783"/>
                    </a:cubicBezTo>
                    <a:cubicBezTo>
                      <a:pt x="1368" y="1707"/>
                      <a:pt x="1430" y="1652"/>
                      <a:pt x="1481" y="1600"/>
                    </a:cubicBezTo>
                    <a:close/>
                    <a:moveTo>
                      <a:pt x="1300" y="1956"/>
                    </a:moveTo>
                    <a:cubicBezTo>
                      <a:pt x="1308" y="1989"/>
                      <a:pt x="1322" y="2020"/>
                      <a:pt x="1334" y="2050"/>
                    </a:cubicBezTo>
                    <a:cubicBezTo>
                      <a:pt x="1320" y="2046"/>
                      <a:pt x="1305" y="2044"/>
                      <a:pt x="1293" y="2040"/>
                    </a:cubicBezTo>
                    <a:lnTo>
                      <a:pt x="1293" y="2032"/>
                    </a:lnTo>
                    <a:cubicBezTo>
                      <a:pt x="1294" y="2006"/>
                      <a:pt x="1297" y="1981"/>
                      <a:pt x="1300" y="1956"/>
                    </a:cubicBezTo>
                    <a:close/>
                    <a:moveTo>
                      <a:pt x="2150" y="1778"/>
                    </a:moveTo>
                    <a:cubicBezTo>
                      <a:pt x="2155" y="1778"/>
                      <a:pt x="2160" y="1778"/>
                      <a:pt x="2165" y="1779"/>
                    </a:cubicBezTo>
                    <a:cubicBezTo>
                      <a:pt x="2206" y="1786"/>
                      <a:pt x="2241" y="1797"/>
                      <a:pt x="2271" y="1819"/>
                    </a:cubicBezTo>
                    <a:cubicBezTo>
                      <a:pt x="2299" y="1841"/>
                      <a:pt x="2340" y="1841"/>
                      <a:pt x="2361" y="1874"/>
                    </a:cubicBezTo>
                    <a:cubicBezTo>
                      <a:pt x="2378" y="1903"/>
                      <a:pt x="2350" y="1962"/>
                      <a:pt x="2351" y="1984"/>
                    </a:cubicBezTo>
                    <a:cubicBezTo>
                      <a:pt x="2355" y="2006"/>
                      <a:pt x="2359" y="2027"/>
                      <a:pt x="2355" y="2046"/>
                    </a:cubicBezTo>
                    <a:cubicBezTo>
                      <a:pt x="2350" y="2062"/>
                      <a:pt x="2378" y="2080"/>
                      <a:pt x="2369" y="2100"/>
                    </a:cubicBezTo>
                    <a:cubicBezTo>
                      <a:pt x="2356" y="2116"/>
                      <a:pt x="2322" y="2119"/>
                      <a:pt x="2308" y="2127"/>
                    </a:cubicBezTo>
                    <a:cubicBezTo>
                      <a:pt x="2296" y="2135"/>
                      <a:pt x="2286" y="2150"/>
                      <a:pt x="2268" y="2156"/>
                    </a:cubicBezTo>
                    <a:cubicBezTo>
                      <a:pt x="2265" y="2157"/>
                      <a:pt x="2262" y="2157"/>
                      <a:pt x="2259" y="2157"/>
                    </a:cubicBezTo>
                    <a:cubicBezTo>
                      <a:pt x="2244" y="2157"/>
                      <a:pt x="2228" y="2149"/>
                      <a:pt x="2219" y="2148"/>
                    </a:cubicBezTo>
                    <a:cubicBezTo>
                      <a:pt x="2210" y="2148"/>
                      <a:pt x="2201" y="2162"/>
                      <a:pt x="2192" y="2162"/>
                    </a:cubicBezTo>
                    <a:cubicBezTo>
                      <a:pt x="2191" y="2162"/>
                      <a:pt x="2191" y="2162"/>
                      <a:pt x="2190" y="2161"/>
                    </a:cubicBezTo>
                    <a:cubicBezTo>
                      <a:pt x="2189" y="2161"/>
                      <a:pt x="2188" y="2161"/>
                      <a:pt x="2187" y="2161"/>
                    </a:cubicBezTo>
                    <a:cubicBezTo>
                      <a:pt x="2182" y="2161"/>
                      <a:pt x="2176" y="2163"/>
                      <a:pt x="2170" y="2163"/>
                    </a:cubicBezTo>
                    <a:cubicBezTo>
                      <a:pt x="2168" y="2163"/>
                      <a:pt x="2166" y="2163"/>
                      <a:pt x="2164" y="2161"/>
                    </a:cubicBezTo>
                    <a:cubicBezTo>
                      <a:pt x="2156" y="2155"/>
                      <a:pt x="2178" y="2122"/>
                      <a:pt x="2175" y="2116"/>
                    </a:cubicBezTo>
                    <a:cubicBezTo>
                      <a:pt x="2169" y="2112"/>
                      <a:pt x="2114" y="2112"/>
                      <a:pt x="2103" y="2089"/>
                    </a:cubicBezTo>
                    <a:cubicBezTo>
                      <a:pt x="2094" y="2068"/>
                      <a:pt x="2096" y="2047"/>
                      <a:pt x="2103" y="2032"/>
                    </a:cubicBezTo>
                    <a:lnTo>
                      <a:pt x="2103" y="2032"/>
                    </a:lnTo>
                    <a:lnTo>
                      <a:pt x="1985" y="2036"/>
                    </a:lnTo>
                    <a:cubicBezTo>
                      <a:pt x="1982" y="2032"/>
                      <a:pt x="1978" y="2031"/>
                      <a:pt x="1975" y="2025"/>
                    </a:cubicBezTo>
                    <a:cubicBezTo>
                      <a:pt x="1975" y="2024"/>
                      <a:pt x="1972" y="2022"/>
                      <a:pt x="1972" y="2020"/>
                    </a:cubicBezTo>
                    <a:cubicBezTo>
                      <a:pt x="1966" y="2025"/>
                      <a:pt x="1957" y="2031"/>
                      <a:pt x="1952" y="2036"/>
                    </a:cubicBezTo>
                    <a:lnTo>
                      <a:pt x="1941" y="2036"/>
                    </a:lnTo>
                    <a:cubicBezTo>
                      <a:pt x="1924" y="1996"/>
                      <a:pt x="1920" y="1943"/>
                      <a:pt x="1931" y="1896"/>
                    </a:cubicBezTo>
                    <a:cubicBezTo>
                      <a:pt x="1948" y="1844"/>
                      <a:pt x="2014" y="1830"/>
                      <a:pt x="2048" y="1811"/>
                    </a:cubicBezTo>
                    <a:lnTo>
                      <a:pt x="2061" y="1804"/>
                    </a:lnTo>
                    <a:cubicBezTo>
                      <a:pt x="2089" y="1788"/>
                      <a:pt x="2119" y="1778"/>
                      <a:pt x="2150" y="1778"/>
                    </a:cubicBezTo>
                    <a:close/>
                    <a:moveTo>
                      <a:pt x="3049" y="1557"/>
                    </a:moveTo>
                    <a:lnTo>
                      <a:pt x="3049" y="1557"/>
                    </a:lnTo>
                    <a:cubicBezTo>
                      <a:pt x="3056" y="1667"/>
                      <a:pt x="3028" y="1790"/>
                      <a:pt x="2999" y="1916"/>
                    </a:cubicBezTo>
                    <a:cubicBezTo>
                      <a:pt x="2978" y="2011"/>
                      <a:pt x="2948" y="2101"/>
                      <a:pt x="2914" y="2188"/>
                    </a:cubicBezTo>
                    <a:cubicBezTo>
                      <a:pt x="2948" y="2062"/>
                      <a:pt x="2965" y="1934"/>
                      <a:pt x="2962" y="1811"/>
                    </a:cubicBezTo>
                    <a:cubicBezTo>
                      <a:pt x="2962" y="1783"/>
                      <a:pt x="2959" y="1757"/>
                      <a:pt x="2955" y="1729"/>
                    </a:cubicBezTo>
                    <a:cubicBezTo>
                      <a:pt x="2955" y="1728"/>
                      <a:pt x="2958" y="1728"/>
                      <a:pt x="2958" y="1728"/>
                    </a:cubicBezTo>
                    <a:cubicBezTo>
                      <a:pt x="2978" y="1687"/>
                      <a:pt x="3024" y="1645"/>
                      <a:pt x="3042" y="1603"/>
                    </a:cubicBezTo>
                    <a:cubicBezTo>
                      <a:pt x="3049" y="1586"/>
                      <a:pt x="3049" y="1572"/>
                      <a:pt x="3049" y="1557"/>
                    </a:cubicBezTo>
                    <a:close/>
                    <a:moveTo>
                      <a:pt x="834" y="1783"/>
                    </a:moveTo>
                    <a:cubicBezTo>
                      <a:pt x="845" y="1797"/>
                      <a:pt x="854" y="1812"/>
                      <a:pt x="862" y="1827"/>
                    </a:cubicBezTo>
                    <a:cubicBezTo>
                      <a:pt x="825" y="1963"/>
                      <a:pt x="800" y="2102"/>
                      <a:pt x="797" y="2247"/>
                    </a:cubicBezTo>
                    <a:cubicBezTo>
                      <a:pt x="786" y="2205"/>
                      <a:pt x="778" y="2163"/>
                      <a:pt x="778" y="2115"/>
                    </a:cubicBezTo>
                    <a:cubicBezTo>
                      <a:pt x="779" y="2007"/>
                      <a:pt x="801" y="1894"/>
                      <a:pt x="834" y="1783"/>
                    </a:cubicBezTo>
                    <a:close/>
                    <a:moveTo>
                      <a:pt x="1100" y="2256"/>
                    </a:moveTo>
                    <a:cubicBezTo>
                      <a:pt x="1101" y="2269"/>
                      <a:pt x="1104" y="2284"/>
                      <a:pt x="1107" y="2298"/>
                    </a:cubicBezTo>
                    <a:cubicBezTo>
                      <a:pt x="1108" y="2310"/>
                      <a:pt x="1114" y="2327"/>
                      <a:pt x="1115" y="2340"/>
                    </a:cubicBezTo>
                    <a:cubicBezTo>
                      <a:pt x="1111" y="2342"/>
                      <a:pt x="1108" y="2342"/>
                      <a:pt x="1104" y="2343"/>
                    </a:cubicBezTo>
                    <a:cubicBezTo>
                      <a:pt x="1101" y="2314"/>
                      <a:pt x="1101" y="2285"/>
                      <a:pt x="1100" y="2256"/>
                    </a:cubicBezTo>
                    <a:close/>
                    <a:moveTo>
                      <a:pt x="1682" y="2109"/>
                    </a:moveTo>
                    <a:cubicBezTo>
                      <a:pt x="1704" y="2183"/>
                      <a:pt x="1741" y="2252"/>
                      <a:pt x="1789" y="2307"/>
                    </a:cubicBezTo>
                    <a:cubicBezTo>
                      <a:pt x="1806" y="2329"/>
                      <a:pt x="1828" y="2350"/>
                      <a:pt x="1853" y="2369"/>
                    </a:cubicBezTo>
                    <a:cubicBezTo>
                      <a:pt x="1853" y="2376"/>
                      <a:pt x="1854" y="2382"/>
                      <a:pt x="1856" y="2387"/>
                    </a:cubicBezTo>
                    <a:cubicBezTo>
                      <a:pt x="1853" y="2384"/>
                      <a:pt x="1847" y="2384"/>
                      <a:pt x="1844" y="2383"/>
                    </a:cubicBezTo>
                    <a:cubicBezTo>
                      <a:pt x="1840" y="2382"/>
                      <a:pt x="1838" y="2380"/>
                      <a:pt x="1833" y="2376"/>
                    </a:cubicBezTo>
                    <a:cubicBezTo>
                      <a:pt x="1751" y="2325"/>
                      <a:pt x="1714" y="2240"/>
                      <a:pt x="1686" y="2155"/>
                    </a:cubicBezTo>
                    <a:cubicBezTo>
                      <a:pt x="1681" y="2141"/>
                      <a:pt x="1675" y="2126"/>
                      <a:pt x="1670" y="2109"/>
                    </a:cubicBezTo>
                    <a:close/>
                    <a:moveTo>
                      <a:pt x="1809" y="1571"/>
                    </a:moveTo>
                    <a:cubicBezTo>
                      <a:pt x="1795" y="1652"/>
                      <a:pt x="1809" y="1742"/>
                      <a:pt x="1871" y="1816"/>
                    </a:cubicBezTo>
                    <a:cubicBezTo>
                      <a:pt x="1850" y="1860"/>
                      <a:pt x="1839" y="1908"/>
                      <a:pt x="1844" y="1956"/>
                    </a:cubicBezTo>
                    <a:cubicBezTo>
                      <a:pt x="1851" y="2017"/>
                      <a:pt x="1887" y="2060"/>
                      <a:pt x="1919" y="2095"/>
                    </a:cubicBezTo>
                    <a:cubicBezTo>
                      <a:pt x="1915" y="2126"/>
                      <a:pt x="1922" y="2155"/>
                      <a:pt x="1924" y="2185"/>
                    </a:cubicBezTo>
                    <a:cubicBezTo>
                      <a:pt x="1930" y="2232"/>
                      <a:pt x="1964" y="2265"/>
                      <a:pt x="1992" y="2302"/>
                    </a:cubicBezTo>
                    <a:cubicBezTo>
                      <a:pt x="2012" y="2332"/>
                      <a:pt x="2034" y="2369"/>
                      <a:pt x="2069" y="2395"/>
                    </a:cubicBezTo>
                    <a:cubicBezTo>
                      <a:pt x="2067" y="2395"/>
                      <a:pt x="2066" y="2395"/>
                      <a:pt x="2065" y="2397"/>
                    </a:cubicBezTo>
                    <a:cubicBezTo>
                      <a:pt x="1990" y="2382"/>
                      <a:pt x="1923" y="2350"/>
                      <a:pt x="1875" y="2309"/>
                    </a:cubicBezTo>
                    <a:cubicBezTo>
                      <a:pt x="1858" y="2233"/>
                      <a:pt x="1846" y="2148"/>
                      <a:pt x="1875" y="2073"/>
                    </a:cubicBezTo>
                    <a:cubicBezTo>
                      <a:pt x="1877" y="2070"/>
                      <a:pt x="1863" y="2067"/>
                      <a:pt x="1856" y="2067"/>
                    </a:cubicBezTo>
                    <a:cubicBezTo>
                      <a:pt x="1854" y="2067"/>
                      <a:pt x="1852" y="2067"/>
                      <a:pt x="1851" y="2068"/>
                    </a:cubicBezTo>
                    <a:cubicBezTo>
                      <a:pt x="1813" y="2126"/>
                      <a:pt x="1816" y="2188"/>
                      <a:pt x="1821" y="2247"/>
                    </a:cubicBezTo>
                    <a:cubicBezTo>
                      <a:pt x="1791" y="2208"/>
                      <a:pt x="1766" y="2164"/>
                      <a:pt x="1750" y="2115"/>
                    </a:cubicBezTo>
                    <a:lnTo>
                      <a:pt x="1750" y="2115"/>
                    </a:lnTo>
                    <a:cubicBezTo>
                      <a:pt x="1772" y="2116"/>
                      <a:pt x="1796" y="2116"/>
                      <a:pt x="1818" y="2122"/>
                    </a:cubicBezTo>
                    <a:cubicBezTo>
                      <a:pt x="1819" y="2122"/>
                      <a:pt x="1819" y="2122"/>
                      <a:pt x="1819" y="2122"/>
                    </a:cubicBezTo>
                    <a:cubicBezTo>
                      <a:pt x="1825" y="2122"/>
                      <a:pt x="1828" y="2099"/>
                      <a:pt x="1821" y="2097"/>
                    </a:cubicBezTo>
                    <a:cubicBezTo>
                      <a:pt x="1794" y="2089"/>
                      <a:pt x="1765" y="2084"/>
                      <a:pt x="1737" y="2079"/>
                    </a:cubicBezTo>
                    <a:cubicBezTo>
                      <a:pt x="1710" y="1972"/>
                      <a:pt x="1714" y="1853"/>
                      <a:pt x="1758" y="1757"/>
                    </a:cubicBezTo>
                    <a:cubicBezTo>
                      <a:pt x="1765" y="1742"/>
                      <a:pt x="1745" y="1724"/>
                      <a:pt x="1728" y="1724"/>
                    </a:cubicBezTo>
                    <a:cubicBezTo>
                      <a:pt x="1722" y="1724"/>
                      <a:pt x="1716" y="1726"/>
                      <a:pt x="1712" y="1732"/>
                    </a:cubicBezTo>
                    <a:cubicBezTo>
                      <a:pt x="1652" y="1834"/>
                      <a:pt x="1645" y="1958"/>
                      <a:pt x="1671" y="2072"/>
                    </a:cubicBezTo>
                    <a:lnTo>
                      <a:pt x="1655" y="2072"/>
                    </a:lnTo>
                    <a:cubicBezTo>
                      <a:pt x="1634" y="2007"/>
                      <a:pt x="1619" y="1939"/>
                      <a:pt x="1634" y="1868"/>
                    </a:cubicBezTo>
                    <a:cubicBezTo>
                      <a:pt x="1656" y="1771"/>
                      <a:pt x="1703" y="1674"/>
                      <a:pt x="1772" y="1603"/>
                    </a:cubicBezTo>
                    <a:cubicBezTo>
                      <a:pt x="1783" y="1590"/>
                      <a:pt x="1796" y="1581"/>
                      <a:pt x="1809" y="1571"/>
                    </a:cubicBezTo>
                    <a:close/>
                    <a:moveTo>
                      <a:pt x="2405" y="2576"/>
                    </a:moveTo>
                    <a:lnTo>
                      <a:pt x="2405" y="2576"/>
                    </a:lnTo>
                    <a:cubicBezTo>
                      <a:pt x="2391" y="2591"/>
                      <a:pt x="2376" y="2605"/>
                      <a:pt x="2361" y="2618"/>
                    </a:cubicBezTo>
                    <a:cubicBezTo>
                      <a:pt x="2369" y="2607"/>
                      <a:pt x="2377" y="2596"/>
                      <a:pt x="2389" y="2587"/>
                    </a:cubicBezTo>
                    <a:lnTo>
                      <a:pt x="2405" y="2576"/>
                    </a:lnTo>
                    <a:close/>
                    <a:moveTo>
                      <a:pt x="1123" y="2382"/>
                    </a:moveTo>
                    <a:cubicBezTo>
                      <a:pt x="1148" y="2489"/>
                      <a:pt x="1180" y="2600"/>
                      <a:pt x="1228" y="2704"/>
                    </a:cubicBezTo>
                    <a:cubicBezTo>
                      <a:pt x="1214" y="2697"/>
                      <a:pt x="1199" y="2690"/>
                      <a:pt x="1185" y="2683"/>
                    </a:cubicBezTo>
                    <a:cubicBezTo>
                      <a:pt x="1163" y="2629"/>
                      <a:pt x="1144" y="2574"/>
                      <a:pt x="1132" y="2518"/>
                    </a:cubicBezTo>
                    <a:cubicBezTo>
                      <a:pt x="1122" y="2474"/>
                      <a:pt x="1115" y="2430"/>
                      <a:pt x="1110" y="2384"/>
                    </a:cubicBezTo>
                    <a:cubicBezTo>
                      <a:pt x="1115" y="2383"/>
                      <a:pt x="1121" y="2383"/>
                      <a:pt x="1123" y="2382"/>
                    </a:cubicBezTo>
                    <a:close/>
                    <a:moveTo>
                      <a:pt x="2322" y="2618"/>
                    </a:moveTo>
                    <a:cubicBezTo>
                      <a:pt x="2326" y="2625"/>
                      <a:pt x="2329" y="2635"/>
                      <a:pt x="2333" y="2643"/>
                    </a:cubicBezTo>
                    <a:cubicBezTo>
                      <a:pt x="2297" y="2673"/>
                      <a:pt x="2260" y="2700"/>
                      <a:pt x="2217" y="2722"/>
                    </a:cubicBezTo>
                    <a:lnTo>
                      <a:pt x="2197" y="2722"/>
                    </a:lnTo>
                    <a:cubicBezTo>
                      <a:pt x="2168" y="2717"/>
                      <a:pt x="2125" y="2705"/>
                      <a:pt x="2085" y="2684"/>
                    </a:cubicBezTo>
                    <a:cubicBezTo>
                      <a:pt x="2168" y="2680"/>
                      <a:pt x="2250" y="2660"/>
                      <a:pt x="2322" y="2618"/>
                    </a:cubicBezTo>
                    <a:close/>
                    <a:moveTo>
                      <a:pt x="1371" y="2738"/>
                    </a:moveTo>
                    <a:lnTo>
                      <a:pt x="1371" y="2738"/>
                    </a:lnTo>
                    <a:cubicBezTo>
                      <a:pt x="1377" y="2748"/>
                      <a:pt x="1383" y="2756"/>
                      <a:pt x="1389" y="2766"/>
                    </a:cubicBezTo>
                    <a:cubicBezTo>
                      <a:pt x="1385" y="2763"/>
                      <a:pt x="1382" y="2763"/>
                      <a:pt x="1378" y="2761"/>
                    </a:cubicBezTo>
                    <a:cubicBezTo>
                      <a:pt x="1374" y="2753"/>
                      <a:pt x="1372" y="2746"/>
                      <a:pt x="1371" y="2738"/>
                    </a:cubicBezTo>
                    <a:close/>
                    <a:moveTo>
                      <a:pt x="1294" y="2080"/>
                    </a:moveTo>
                    <a:lnTo>
                      <a:pt x="1294" y="2080"/>
                    </a:lnTo>
                    <a:cubicBezTo>
                      <a:pt x="1308" y="2084"/>
                      <a:pt x="1323" y="2089"/>
                      <a:pt x="1337" y="2091"/>
                    </a:cubicBezTo>
                    <a:cubicBezTo>
                      <a:pt x="1342" y="2093"/>
                      <a:pt x="1348" y="2093"/>
                      <a:pt x="1350" y="2093"/>
                    </a:cubicBezTo>
                    <a:cubicBezTo>
                      <a:pt x="1355" y="2098"/>
                      <a:pt x="1357" y="2101"/>
                      <a:pt x="1361" y="2106"/>
                    </a:cubicBezTo>
                    <a:cubicBezTo>
                      <a:pt x="1363" y="2122"/>
                      <a:pt x="1363" y="2137"/>
                      <a:pt x="1364" y="2153"/>
                    </a:cubicBezTo>
                    <a:cubicBezTo>
                      <a:pt x="1389" y="2288"/>
                      <a:pt x="1469" y="2415"/>
                      <a:pt x="1575" y="2514"/>
                    </a:cubicBezTo>
                    <a:cubicBezTo>
                      <a:pt x="1678" y="2617"/>
                      <a:pt x="1817" y="2669"/>
                      <a:pt x="1961" y="2680"/>
                    </a:cubicBezTo>
                    <a:cubicBezTo>
                      <a:pt x="1975" y="2683"/>
                      <a:pt x="1990" y="2683"/>
                      <a:pt x="2004" y="2683"/>
                    </a:cubicBezTo>
                    <a:cubicBezTo>
                      <a:pt x="2022" y="2701"/>
                      <a:pt x="2039" y="2724"/>
                      <a:pt x="2059" y="2738"/>
                    </a:cubicBezTo>
                    <a:cubicBezTo>
                      <a:pt x="2074" y="2749"/>
                      <a:pt x="2094" y="2756"/>
                      <a:pt x="2109" y="2766"/>
                    </a:cubicBezTo>
                    <a:cubicBezTo>
                      <a:pt x="2087" y="2772"/>
                      <a:pt x="2065" y="2777"/>
                      <a:pt x="2040" y="2782"/>
                    </a:cubicBezTo>
                    <a:cubicBezTo>
                      <a:pt x="1968" y="2766"/>
                      <a:pt x="1898" y="2741"/>
                      <a:pt x="1829" y="2711"/>
                    </a:cubicBezTo>
                    <a:cubicBezTo>
                      <a:pt x="1767" y="2683"/>
                      <a:pt x="1703" y="2653"/>
                      <a:pt x="1641" y="2617"/>
                    </a:cubicBezTo>
                    <a:cubicBezTo>
                      <a:pt x="1606" y="2580"/>
                      <a:pt x="1575" y="2541"/>
                      <a:pt x="1542" y="2506"/>
                    </a:cubicBezTo>
                    <a:cubicBezTo>
                      <a:pt x="1455" y="2415"/>
                      <a:pt x="1355" y="2320"/>
                      <a:pt x="1302" y="2189"/>
                    </a:cubicBezTo>
                    <a:cubicBezTo>
                      <a:pt x="1297" y="2153"/>
                      <a:pt x="1295" y="2116"/>
                      <a:pt x="1294" y="2080"/>
                    </a:cubicBezTo>
                    <a:close/>
                    <a:moveTo>
                      <a:pt x="1861" y="3042"/>
                    </a:moveTo>
                    <a:cubicBezTo>
                      <a:pt x="1875" y="3050"/>
                      <a:pt x="1890" y="3055"/>
                      <a:pt x="1906" y="3059"/>
                    </a:cubicBezTo>
                    <a:cubicBezTo>
                      <a:pt x="1886" y="3060"/>
                      <a:pt x="1866" y="3060"/>
                      <a:pt x="1846" y="3060"/>
                    </a:cubicBezTo>
                    <a:cubicBezTo>
                      <a:pt x="1790" y="3060"/>
                      <a:pt x="1735" y="3056"/>
                      <a:pt x="1681" y="3049"/>
                    </a:cubicBezTo>
                    <a:cubicBezTo>
                      <a:pt x="1701" y="3049"/>
                      <a:pt x="1722" y="3050"/>
                      <a:pt x="1743" y="3050"/>
                    </a:cubicBezTo>
                    <a:cubicBezTo>
                      <a:pt x="1783" y="3050"/>
                      <a:pt x="1822" y="3048"/>
                      <a:pt x="1861" y="3042"/>
                    </a:cubicBezTo>
                    <a:close/>
                    <a:moveTo>
                      <a:pt x="2721" y="3180"/>
                    </a:moveTo>
                    <a:cubicBezTo>
                      <a:pt x="2717" y="3188"/>
                      <a:pt x="2713" y="3195"/>
                      <a:pt x="2706" y="3200"/>
                    </a:cubicBezTo>
                    <a:cubicBezTo>
                      <a:pt x="2685" y="3213"/>
                      <a:pt x="2655" y="3210"/>
                      <a:pt x="2634" y="3220"/>
                    </a:cubicBezTo>
                    <a:cubicBezTo>
                      <a:pt x="2611" y="3228"/>
                      <a:pt x="2586" y="3228"/>
                      <a:pt x="2566" y="3235"/>
                    </a:cubicBezTo>
                    <a:cubicBezTo>
                      <a:pt x="2559" y="3238"/>
                      <a:pt x="2553" y="3245"/>
                      <a:pt x="2548" y="3250"/>
                    </a:cubicBezTo>
                    <a:cubicBezTo>
                      <a:pt x="2547" y="3249"/>
                      <a:pt x="2546" y="3244"/>
                      <a:pt x="2544" y="3244"/>
                    </a:cubicBezTo>
                    <a:cubicBezTo>
                      <a:pt x="2544" y="3244"/>
                      <a:pt x="2544" y="3244"/>
                      <a:pt x="2544" y="3245"/>
                    </a:cubicBezTo>
                    <a:cubicBezTo>
                      <a:pt x="2523" y="3247"/>
                      <a:pt x="2506" y="3251"/>
                      <a:pt x="2486" y="3256"/>
                    </a:cubicBezTo>
                    <a:cubicBezTo>
                      <a:pt x="2490" y="3249"/>
                      <a:pt x="2493" y="3242"/>
                      <a:pt x="2497" y="3236"/>
                    </a:cubicBezTo>
                    <a:cubicBezTo>
                      <a:pt x="2573" y="3223"/>
                      <a:pt x="2647" y="3206"/>
                      <a:pt x="2721" y="3180"/>
                    </a:cubicBezTo>
                    <a:close/>
                    <a:moveTo>
                      <a:pt x="2410" y="3250"/>
                    </a:moveTo>
                    <a:lnTo>
                      <a:pt x="2410" y="3250"/>
                    </a:lnTo>
                    <a:cubicBezTo>
                      <a:pt x="2405" y="3257"/>
                      <a:pt x="2402" y="3264"/>
                      <a:pt x="2396" y="3269"/>
                    </a:cubicBezTo>
                    <a:cubicBezTo>
                      <a:pt x="2333" y="3282"/>
                      <a:pt x="2270" y="3290"/>
                      <a:pt x="2205" y="3302"/>
                    </a:cubicBezTo>
                    <a:cubicBezTo>
                      <a:pt x="2242" y="3293"/>
                      <a:pt x="2274" y="3279"/>
                      <a:pt x="2307" y="3264"/>
                    </a:cubicBezTo>
                    <a:cubicBezTo>
                      <a:pt x="2341" y="3261"/>
                      <a:pt x="2376" y="3256"/>
                      <a:pt x="2410" y="3250"/>
                    </a:cubicBezTo>
                    <a:close/>
                    <a:moveTo>
                      <a:pt x="611" y="2574"/>
                    </a:moveTo>
                    <a:lnTo>
                      <a:pt x="611" y="2574"/>
                    </a:lnTo>
                    <a:cubicBezTo>
                      <a:pt x="704" y="2704"/>
                      <a:pt x="826" y="2782"/>
                      <a:pt x="950" y="2845"/>
                    </a:cubicBezTo>
                    <a:cubicBezTo>
                      <a:pt x="1026" y="2969"/>
                      <a:pt x="1127" y="3078"/>
                      <a:pt x="1251" y="3158"/>
                    </a:cubicBezTo>
                    <a:cubicBezTo>
                      <a:pt x="1430" y="3272"/>
                      <a:pt x="1630" y="3304"/>
                      <a:pt x="1823" y="3304"/>
                    </a:cubicBezTo>
                    <a:cubicBezTo>
                      <a:pt x="1840" y="3304"/>
                      <a:pt x="1856" y="3304"/>
                      <a:pt x="1872" y="3304"/>
                    </a:cubicBezTo>
                    <a:cubicBezTo>
                      <a:pt x="1925" y="3317"/>
                      <a:pt x="1981" y="3324"/>
                      <a:pt x="2038" y="3324"/>
                    </a:cubicBezTo>
                    <a:cubicBezTo>
                      <a:pt x="2065" y="3324"/>
                      <a:pt x="2092" y="3322"/>
                      <a:pt x="2118" y="3319"/>
                    </a:cubicBezTo>
                    <a:lnTo>
                      <a:pt x="2118" y="3319"/>
                    </a:lnTo>
                    <a:cubicBezTo>
                      <a:pt x="2074" y="3327"/>
                      <a:pt x="2033" y="3337"/>
                      <a:pt x="1990" y="3344"/>
                    </a:cubicBezTo>
                    <a:cubicBezTo>
                      <a:pt x="1881" y="3360"/>
                      <a:pt x="1767" y="3372"/>
                      <a:pt x="1652" y="3372"/>
                    </a:cubicBezTo>
                    <a:cubicBezTo>
                      <a:pt x="1470" y="3372"/>
                      <a:pt x="1286" y="3342"/>
                      <a:pt x="1118" y="3249"/>
                    </a:cubicBezTo>
                    <a:cubicBezTo>
                      <a:pt x="870" y="3112"/>
                      <a:pt x="691" y="2865"/>
                      <a:pt x="616" y="2595"/>
                    </a:cubicBezTo>
                    <a:lnTo>
                      <a:pt x="611" y="2574"/>
                    </a:lnTo>
                    <a:close/>
                    <a:moveTo>
                      <a:pt x="2524" y="3275"/>
                    </a:moveTo>
                    <a:lnTo>
                      <a:pt x="2524" y="3275"/>
                    </a:lnTo>
                    <a:cubicBezTo>
                      <a:pt x="2520" y="3276"/>
                      <a:pt x="2519" y="3282"/>
                      <a:pt x="2515" y="3283"/>
                    </a:cubicBezTo>
                    <a:cubicBezTo>
                      <a:pt x="2493" y="3293"/>
                      <a:pt x="2471" y="3302"/>
                      <a:pt x="2453" y="3320"/>
                    </a:cubicBezTo>
                    <a:cubicBezTo>
                      <a:pt x="2435" y="3339"/>
                      <a:pt x="2423" y="3386"/>
                      <a:pt x="2398" y="3403"/>
                    </a:cubicBezTo>
                    <a:cubicBezTo>
                      <a:pt x="2376" y="3421"/>
                      <a:pt x="2351" y="3441"/>
                      <a:pt x="2322" y="3465"/>
                    </a:cubicBezTo>
                    <a:cubicBezTo>
                      <a:pt x="2307" y="3478"/>
                      <a:pt x="2287" y="3497"/>
                      <a:pt x="2268" y="3497"/>
                    </a:cubicBezTo>
                    <a:cubicBezTo>
                      <a:pt x="2267" y="3497"/>
                      <a:pt x="2266" y="3497"/>
                      <a:pt x="2264" y="3496"/>
                    </a:cubicBezTo>
                    <a:cubicBezTo>
                      <a:pt x="2290" y="3478"/>
                      <a:pt x="2315" y="3465"/>
                      <a:pt x="2340" y="3444"/>
                    </a:cubicBezTo>
                    <a:cubicBezTo>
                      <a:pt x="2394" y="3396"/>
                      <a:pt x="2432" y="3344"/>
                      <a:pt x="2467" y="3286"/>
                    </a:cubicBezTo>
                    <a:cubicBezTo>
                      <a:pt x="2487" y="3283"/>
                      <a:pt x="2506" y="3278"/>
                      <a:pt x="2524" y="3275"/>
                    </a:cubicBezTo>
                    <a:close/>
                    <a:moveTo>
                      <a:pt x="607" y="1282"/>
                    </a:moveTo>
                    <a:lnTo>
                      <a:pt x="607" y="1282"/>
                    </a:lnTo>
                    <a:cubicBezTo>
                      <a:pt x="595" y="1348"/>
                      <a:pt x="587" y="1413"/>
                      <a:pt x="580" y="1479"/>
                    </a:cubicBezTo>
                    <a:cubicBezTo>
                      <a:pt x="512" y="1692"/>
                      <a:pt x="474" y="1914"/>
                      <a:pt x="475" y="2142"/>
                    </a:cubicBezTo>
                    <a:cubicBezTo>
                      <a:pt x="481" y="2467"/>
                      <a:pt x="591" y="2803"/>
                      <a:pt x="814" y="3055"/>
                    </a:cubicBezTo>
                    <a:cubicBezTo>
                      <a:pt x="1034" y="3311"/>
                      <a:pt x="1370" y="3414"/>
                      <a:pt x="1677" y="3414"/>
                    </a:cubicBezTo>
                    <a:cubicBezTo>
                      <a:pt x="1687" y="3414"/>
                      <a:pt x="1697" y="3414"/>
                      <a:pt x="1707" y="3414"/>
                    </a:cubicBezTo>
                    <a:cubicBezTo>
                      <a:pt x="1920" y="3412"/>
                      <a:pt x="2146" y="3360"/>
                      <a:pt x="2356" y="3312"/>
                    </a:cubicBezTo>
                    <a:lnTo>
                      <a:pt x="2356" y="3312"/>
                    </a:lnTo>
                    <a:cubicBezTo>
                      <a:pt x="2279" y="3396"/>
                      <a:pt x="2183" y="3467"/>
                      <a:pt x="2074" y="3503"/>
                    </a:cubicBezTo>
                    <a:cubicBezTo>
                      <a:pt x="2007" y="3527"/>
                      <a:pt x="1939" y="3536"/>
                      <a:pt x="1871" y="3536"/>
                    </a:cubicBezTo>
                    <a:cubicBezTo>
                      <a:pt x="1762" y="3536"/>
                      <a:pt x="1654" y="3513"/>
                      <a:pt x="1554" y="3496"/>
                    </a:cubicBezTo>
                    <a:cubicBezTo>
                      <a:pt x="1386" y="3469"/>
                      <a:pt x="1224" y="3421"/>
                      <a:pt x="1079" y="3334"/>
                    </a:cubicBezTo>
                    <a:cubicBezTo>
                      <a:pt x="935" y="3250"/>
                      <a:pt x="801" y="3147"/>
                      <a:pt x="697" y="3020"/>
                    </a:cubicBezTo>
                    <a:cubicBezTo>
                      <a:pt x="602" y="2910"/>
                      <a:pt x="504" y="2796"/>
                      <a:pt x="442" y="2662"/>
                    </a:cubicBezTo>
                    <a:cubicBezTo>
                      <a:pt x="435" y="2646"/>
                      <a:pt x="427" y="2632"/>
                      <a:pt x="420" y="2616"/>
                    </a:cubicBezTo>
                    <a:cubicBezTo>
                      <a:pt x="368" y="2478"/>
                      <a:pt x="388" y="2327"/>
                      <a:pt x="382" y="2192"/>
                    </a:cubicBezTo>
                    <a:cubicBezTo>
                      <a:pt x="377" y="2053"/>
                      <a:pt x="386" y="1915"/>
                      <a:pt x="416" y="1783"/>
                    </a:cubicBezTo>
                    <a:cubicBezTo>
                      <a:pt x="448" y="1652"/>
                      <a:pt x="461" y="1511"/>
                      <a:pt x="530" y="1391"/>
                    </a:cubicBezTo>
                    <a:cubicBezTo>
                      <a:pt x="552" y="1351"/>
                      <a:pt x="580" y="1316"/>
                      <a:pt x="607" y="1282"/>
                    </a:cubicBezTo>
                    <a:close/>
                    <a:moveTo>
                      <a:pt x="2620" y="1"/>
                    </a:moveTo>
                    <a:cubicBezTo>
                      <a:pt x="2586" y="1"/>
                      <a:pt x="2543" y="23"/>
                      <a:pt x="2509" y="24"/>
                    </a:cubicBezTo>
                    <a:cubicBezTo>
                      <a:pt x="2473" y="27"/>
                      <a:pt x="2439" y="30"/>
                      <a:pt x="2403" y="38"/>
                    </a:cubicBezTo>
                    <a:cubicBezTo>
                      <a:pt x="2385" y="42"/>
                      <a:pt x="2366" y="50"/>
                      <a:pt x="2349" y="50"/>
                    </a:cubicBezTo>
                    <a:cubicBezTo>
                      <a:pt x="2336" y="50"/>
                      <a:pt x="2324" y="45"/>
                      <a:pt x="2317" y="30"/>
                    </a:cubicBezTo>
                    <a:cubicBezTo>
                      <a:pt x="2317" y="30"/>
                      <a:pt x="2317" y="30"/>
                      <a:pt x="2317" y="30"/>
                    </a:cubicBezTo>
                    <a:cubicBezTo>
                      <a:pt x="2316" y="30"/>
                      <a:pt x="2308" y="50"/>
                      <a:pt x="2310" y="52"/>
                    </a:cubicBezTo>
                    <a:cubicBezTo>
                      <a:pt x="2315" y="81"/>
                      <a:pt x="2327" y="88"/>
                      <a:pt x="2341" y="88"/>
                    </a:cubicBezTo>
                    <a:cubicBezTo>
                      <a:pt x="2346" y="88"/>
                      <a:pt x="2352" y="87"/>
                      <a:pt x="2358" y="86"/>
                    </a:cubicBezTo>
                    <a:cubicBezTo>
                      <a:pt x="2387" y="82"/>
                      <a:pt x="2422" y="60"/>
                      <a:pt x="2451" y="60"/>
                    </a:cubicBezTo>
                    <a:cubicBezTo>
                      <a:pt x="2454" y="60"/>
                      <a:pt x="2458" y="61"/>
                      <a:pt x="2461" y="61"/>
                    </a:cubicBezTo>
                    <a:cubicBezTo>
                      <a:pt x="2489" y="65"/>
                      <a:pt x="2519" y="64"/>
                      <a:pt x="2548" y="68"/>
                    </a:cubicBezTo>
                    <a:cubicBezTo>
                      <a:pt x="2577" y="71"/>
                      <a:pt x="2604" y="76"/>
                      <a:pt x="2630" y="86"/>
                    </a:cubicBezTo>
                    <a:cubicBezTo>
                      <a:pt x="2658" y="99"/>
                      <a:pt x="2661" y="154"/>
                      <a:pt x="2684" y="171"/>
                    </a:cubicBezTo>
                    <a:cubicBezTo>
                      <a:pt x="2706" y="188"/>
                      <a:pt x="2732" y="199"/>
                      <a:pt x="2753" y="221"/>
                    </a:cubicBezTo>
                    <a:cubicBezTo>
                      <a:pt x="2771" y="243"/>
                      <a:pt x="2794" y="261"/>
                      <a:pt x="2811" y="284"/>
                    </a:cubicBezTo>
                    <a:cubicBezTo>
                      <a:pt x="2828" y="309"/>
                      <a:pt x="2863" y="305"/>
                      <a:pt x="2879" y="331"/>
                    </a:cubicBezTo>
                    <a:cubicBezTo>
                      <a:pt x="2895" y="353"/>
                      <a:pt x="2879" y="415"/>
                      <a:pt x="2895" y="436"/>
                    </a:cubicBezTo>
                    <a:cubicBezTo>
                      <a:pt x="2912" y="458"/>
                      <a:pt x="2925" y="474"/>
                      <a:pt x="2940" y="495"/>
                    </a:cubicBezTo>
                    <a:cubicBezTo>
                      <a:pt x="2954" y="513"/>
                      <a:pt x="2991" y="505"/>
                      <a:pt x="3005" y="525"/>
                    </a:cubicBezTo>
                    <a:cubicBezTo>
                      <a:pt x="3014" y="539"/>
                      <a:pt x="3017" y="558"/>
                      <a:pt x="3023" y="577"/>
                    </a:cubicBezTo>
                    <a:cubicBezTo>
                      <a:pt x="3016" y="586"/>
                      <a:pt x="3012" y="594"/>
                      <a:pt x="3016" y="595"/>
                    </a:cubicBezTo>
                    <a:cubicBezTo>
                      <a:pt x="3025" y="605"/>
                      <a:pt x="3036" y="612"/>
                      <a:pt x="3049" y="620"/>
                    </a:cubicBezTo>
                    <a:cubicBezTo>
                      <a:pt x="3058" y="630"/>
                      <a:pt x="3071" y="641"/>
                      <a:pt x="3079" y="653"/>
                    </a:cubicBezTo>
                    <a:cubicBezTo>
                      <a:pt x="3093" y="670"/>
                      <a:pt x="3094" y="703"/>
                      <a:pt x="3108" y="722"/>
                    </a:cubicBezTo>
                    <a:cubicBezTo>
                      <a:pt x="3122" y="740"/>
                      <a:pt x="3152" y="743"/>
                      <a:pt x="3166" y="760"/>
                    </a:cubicBezTo>
                    <a:cubicBezTo>
                      <a:pt x="3170" y="767"/>
                      <a:pt x="3179" y="774"/>
                      <a:pt x="3188" y="780"/>
                    </a:cubicBezTo>
                    <a:cubicBezTo>
                      <a:pt x="3207" y="828"/>
                      <a:pt x="3217" y="880"/>
                      <a:pt x="3234" y="926"/>
                    </a:cubicBezTo>
                    <a:cubicBezTo>
                      <a:pt x="3245" y="971"/>
                      <a:pt x="3250" y="1018"/>
                      <a:pt x="3255" y="1063"/>
                    </a:cubicBezTo>
                    <a:cubicBezTo>
                      <a:pt x="3232" y="1018"/>
                      <a:pt x="3208" y="971"/>
                      <a:pt x="3175" y="931"/>
                    </a:cubicBezTo>
                    <a:cubicBezTo>
                      <a:pt x="3156" y="909"/>
                      <a:pt x="3135" y="890"/>
                      <a:pt x="3113" y="873"/>
                    </a:cubicBezTo>
                    <a:cubicBezTo>
                      <a:pt x="3105" y="854"/>
                      <a:pt x="3097" y="836"/>
                      <a:pt x="3084" y="820"/>
                    </a:cubicBezTo>
                    <a:cubicBezTo>
                      <a:pt x="3053" y="767"/>
                      <a:pt x="3021" y="716"/>
                      <a:pt x="2984" y="668"/>
                    </a:cubicBezTo>
                    <a:cubicBezTo>
                      <a:pt x="2945" y="621"/>
                      <a:pt x="2890" y="588"/>
                      <a:pt x="2849" y="544"/>
                    </a:cubicBezTo>
                    <a:cubicBezTo>
                      <a:pt x="2809" y="498"/>
                      <a:pt x="2775" y="443"/>
                      <a:pt x="2729" y="400"/>
                    </a:cubicBezTo>
                    <a:cubicBezTo>
                      <a:pt x="2684" y="357"/>
                      <a:pt x="2640" y="309"/>
                      <a:pt x="2588" y="272"/>
                    </a:cubicBezTo>
                    <a:cubicBezTo>
                      <a:pt x="2535" y="238"/>
                      <a:pt x="2472" y="224"/>
                      <a:pt x="2413" y="202"/>
                    </a:cubicBezTo>
                    <a:cubicBezTo>
                      <a:pt x="2376" y="173"/>
                      <a:pt x="2337" y="140"/>
                      <a:pt x="2295" y="118"/>
                    </a:cubicBezTo>
                    <a:cubicBezTo>
                      <a:pt x="2248" y="92"/>
                      <a:pt x="2190" y="96"/>
                      <a:pt x="2142" y="78"/>
                    </a:cubicBezTo>
                    <a:cubicBezTo>
                      <a:pt x="2092" y="64"/>
                      <a:pt x="2041" y="48"/>
                      <a:pt x="1988" y="48"/>
                    </a:cubicBezTo>
                    <a:cubicBezTo>
                      <a:pt x="1982" y="48"/>
                      <a:pt x="1976" y="49"/>
                      <a:pt x="1970" y="49"/>
                    </a:cubicBezTo>
                    <a:cubicBezTo>
                      <a:pt x="1909" y="52"/>
                      <a:pt x="1851" y="85"/>
                      <a:pt x="1796" y="97"/>
                    </a:cubicBezTo>
                    <a:cubicBezTo>
                      <a:pt x="1755" y="105"/>
                      <a:pt x="1717" y="119"/>
                      <a:pt x="1679" y="136"/>
                    </a:cubicBezTo>
                    <a:cubicBezTo>
                      <a:pt x="1604" y="119"/>
                      <a:pt x="1528" y="104"/>
                      <a:pt x="1450" y="101"/>
                    </a:cubicBezTo>
                    <a:cubicBezTo>
                      <a:pt x="1448" y="101"/>
                      <a:pt x="1446" y="101"/>
                      <a:pt x="1444" y="101"/>
                    </a:cubicBezTo>
                    <a:cubicBezTo>
                      <a:pt x="1355" y="101"/>
                      <a:pt x="1272" y="133"/>
                      <a:pt x="1187" y="152"/>
                    </a:cubicBezTo>
                    <a:cubicBezTo>
                      <a:pt x="1090" y="173"/>
                      <a:pt x="995" y="202"/>
                      <a:pt x="911" y="250"/>
                    </a:cubicBezTo>
                    <a:cubicBezTo>
                      <a:pt x="827" y="302"/>
                      <a:pt x="761" y="379"/>
                      <a:pt x="695" y="443"/>
                    </a:cubicBezTo>
                    <a:cubicBezTo>
                      <a:pt x="638" y="495"/>
                      <a:pt x="592" y="551"/>
                      <a:pt x="548" y="613"/>
                    </a:cubicBezTo>
                    <a:cubicBezTo>
                      <a:pt x="504" y="643"/>
                      <a:pt x="461" y="682"/>
                      <a:pt x="420" y="718"/>
                    </a:cubicBezTo>
                    <a:cubicBezTo>
                      <a:pt x="375" y="759"/>
                      <a:pt x="360" y="825"/>
                      <a:pt x="321" y="871"/>
                    </a:cubicBezTo>
                    <a:cubicBezTo>
                      <a:pt x="283" y="916"/>
                      <a:pt x="225" y="953"/>
                      <a:pt x="193" y="1007"/>
                    </a:cubicBezTo>
                    <a:cubicBezTo>
                      <a:pt x="160" y="1060"/>
                      <a:pt x="141" y="1118"/>
                      <a:pt x="115" y="1175"/>
                    </a:cubicBezTo>
                    <a:cubicBezTo>
                      <a:pt x="93" y="1233"/>
                      <a:pt x="53" y="1288"/>
                      <a:pt x="39" y="1349"/>
                    </a:cubicBezTo>
                    <a:cubicBezTo>
                      <a:pt x="24" y="1411"/>
                      <a:pt x="31" y="1475"/>
                      <a:pt x="25" y="1537"/>
                    </a:cubicBezTo>
                    <a:cubicBezTo>
                      <a:pt x="18" y="1599"/>
                      <a:pt x="31" y="1661"/>
                      <a:pt x="31" y="1722"/>
                    </a:cubicBezTo>
                    <a:cubicBezTo>
                      <a:pt x="32" y="1784"/>
                      <a:pt x="0" y="1849"/>
                      <a:pt x="10" y="1914"/>
                    </a:cubicBezTo>
                    <a:cubicBezTo>
                      <a:pt x="17" y="1955"/>
                      <a:pt x="39" y="1991"/>
                      <a:pt x="62" y="2027"/>
                    </a:cubicBezTo>
                    <a:cubicBezTo>
                      <a:pt x="68" y="2068"/>
                      <a:pt x="88" y="2112"/>
                      <a:pt x="102" y="2153"/>
                    </a:cubicBezTo>
                    <a:cubicBezTo>
                      <a:pt x="116" y="2192"/>
                      <a:pt x="132" y="2230"/>
                      <a:pt x="152" y="2266"/>
                    </a:cubicBezTo>
                    <a:cubicBezTo>
                      <a:pt x="157" y="2299"/>
                      <a:pt x="160" y="2333"/>
                      <a:pt x="167" y="2367"/>
                    </a:cubicBezTo>
                    <a:cubicBezTo>
                      <a:pt x="203" y="2543"/>
                      <a:pt x="292" y="2706"/>
                      <a:pt x="386" y="2858"/>
                    </a:cubicBezTo>
                    <a:cubicBezTo>
                      <a:pt x="477" y="3011"/>
                      <a:pt x="583" y="3159"/>
                      <a:pt x="723" y="3276"/>
                    </a:cubicBezTo>
                    <a:cubicBezTo>
                      <a:pt x="861" y="3393"/>
                      <a:pt x="1013" y="3498"/>
                      <a:pt x="1185" y="3565"/>
                    </a:cubicBezTo>
                    <a:cubicBezTo>
                      <a:pt x="1352" y="3629"/>
                      <a:pt x="1532" y="3646"/>
                      <a:pt x="1713" y="3646"/>
                    </a:cubicBezTo>
                    <a:cubicBezTo>
                      <a:pt x="1720" y="3646"/>
                      <a:pt x="1727" y="3646"/>
                      <a:pt x="1734" y="3646"/>
                    </a:cubicBezTo>
                    <a:cubicBezTo>
                      <a:pt x="1904" y="3644"/>
                      <a:pt x="2088" y="3606"/>
                      <a:pt x="2246" y="3509"/>
                    </a:cubicBezTo>
                    <a:cubicBezTo>
                      <a:pt x="2253" y="3520"/>
                      <a:pt x="2259" y="3525"/>
                      <a:pt x="2266" y="3529"/>
                    </a:cubicBezTo>
                    <a:cubicBezTo>
                      <a:pt x="2216" y="3557"/>
                      <a:pt x="2164" y="3584"/>
                      <a:pt x="2110" y="3609"/>
                    </a:cubicBezTo>
                    <a:cubicBezTo>
                      <a:pt x="2065" y="3633"/>
                      <a:pt x="2011" y="3661"/>
                      <a:pt x="1958" y="3661"/>
                    </a:cubicBezTo>
                    <a:cubicBezTo>
                      <a:pt x="1943" y="3661"/>
                      <a:pt x="1928" y="3658"/>
                      <a:pt x="1913" y="3653"/>
                    </a:cubicBezTo>
                    <a:cubicBezTo>
                      <a:pt x="1913" y="3653"/>
                      <a:pt x="1913" y="3653"/>
                      <a:pt x="1913" y="3653"/>
                    </a:cubicBezTo>
                    <a:cubicBezTo>
                      <a:pt x="1909" y="3653"/>
                      <a:pt x="1909" y="3675"/>
                      <a:pt x="1913" y="3677"/>
                    </a:cubicBezTo>
                    <a:cubicBezTo>
                      <a:pt x="1936" y="3690"/>
                      <a:pt x="1958" y="3695"/>
                      <a:pt x="1980" y="3695"/>
                    </a:cubicBezTo>
                    <a:cubicBezTo>
                      <a:pt x="2004" y="3695"/>
                      <a:pt x="2028" y="3689"/>
                      <a:pt x="2052" y="3681"/>
                    </a:cubicBezTo>
                    <a:cubicBezTo>
                      <a:pt x="2122" y="3655"/>
                      <a:pt x="2183" y="3601"/>
                      <a:pt x="2250" y="3578"/>
                    </a:cubicBezTo>
                    <a:cubicBezTo>
                      <a:pt x="2310" y="3554"/>
                      <a:pt x="2369" y="3525"/>
                      <a:pt x="2424" y="3491"/>
                    </a:cubicBezTo>
                    <a:cubicBezTo>
                      <a:pt x="2484" y="3456"/>
                      <a:pt x="2535" y="3426"/>
                      <a:pt x="2589" y="3395"/>
                    </a:cubicBezTo>
                    <a:lnTo>
                      <a:pt x="2590" y="3395"/>
                    </a:lnTo>
                    <a:cubicBezTo>
                      <a:pt x="2594" y="3395"/>
                      <a:pt x="2597" y="3395"/>
                      <a:pt x="2600" y="3395"/>
                    </a:cubicBezTo>
                    <a:cubicBezTo>
                      <a:pt x="2601" y="3395"/>
                      <a:pt x="2603" y="3395"/>
                      <a:pt x="2604" y="3395"/>
                    </a:cubicBezTo>
                    <a:cubicBezTo>
                      <a:pt x="2629" y="3388"/>
                      <a:pt x="2650" y="3374"/>
                      <a:pt x="2676" y="3367"/>
                    </a:cubicBezTo>
                    <a:cubicBezTo>
                      <a:pt x="2713" y="3360"/>
                      <a:pt x="2753" y="3353"/>
                      <a:pt x="2784" y="3333"/>
                    </a:cubicBezTo>
                    <a:cubicBezTo>
                      <a:pt x="2809" y="3319"/>
                      <a:pt x="2830" y="3304"/>
                      <a:pt x="2851" y="3289"/>
                    </a:cubicBezTo>
                    <a:cubicBezTo>
                      <a:pt x="2871" y="3290"/>
                      <a:pt x="2897" y="3297"/>
                      <a:pt x="2917" y="3297"/>
                    </a:cubicBezTo>
                    <a:cubicBezTo>
                      <a:pt x="2926" y="3297"/>
                      <a:pt x="2933" y="3296"/>
                      <a:pt x="2939" y="3293"/>
                    </a:cubicBezTo>
                    <a:cubicBezTo>
                      <a:pt x="2962" y="3279"/>
                      <a:pt x="2983" y="3262"/>
                      <a:pt x="3007" y="3246"/>
                    </a:cubicBezTo>
                    <a:cubicBezTo>
                      <a:pt x="3031" y="3231"/>
                      <a:pt x="3024" y="3191"/>
                      <a:pt x="3043" y="3174"/>
                    </a:cubicBezTo>
                    <a:cubicBezTo>
                      <a:pt x="3064" y="3156"/>
                      <a:pt x="3104" y="3152"/>
                      <a:pt x="3124" y="3133"/>
                    </a:cubicBezTo>
                    <a:cubicBezTo>
                      <a:pt x="3144" y="3112"/>
                      <a:pt x="3153" y="3088"/>
                      <a:pt x="3171" y="3068"/>
                    </a:cubicBezTo>
                    <a:cubicBezTo>
                      <a:pt x="3188" y="3046"/>
                      <a:pt x="3219" y="3034"/>
                      <a:pt x="3234" y="3011"/>
                    </a:cubicBezTo>
                    <a:cubicBezTo>
                      <a:pt x="3248" y="2989"/>
                      <a:pt x="3247" y="2956"/>
                      <a:pt x="3258" y="2934"/>
                    </a:cubicBezTo>
                    <a:lnTo>
                      <a:pt x="3263" y="2918"/>
                    </a:lnTo>
                    <a:cubicBezTo>
                      <a:pt x="3309" y="2885"/>
                      <a:pt x="3373" y="2863"/>
                      <a:pt x="3408" y="2817"/>
                    </a:cubicBezTo>
                    <a:cubicBezTo>
                      <a:pt x="3446" y="2766"/>
                      <a:pt x="3477" y="2708"/>
                      <a:pt x="3510" y="2651"/>
                    </a:cubicBezTo>
                    <a:cubicBezTo>
                      <a:pt x="3540" y="2595"/>
                      <a:pt x="3536" y="2525"/>
                      <a:pt x="3558" y="2464"/>
                    </a:cubicBezTo>
                    <a:cubicBezTo>
                      <a:pt x="3584" y="2405"/>
                      <a:pt x="3623" y="2349"/>
                      <a:pt x="3642" y="2285"/>
                    </a:cubicBezTo>
                    <a:cubicBezTo>
                      <a:pt x="3656" y="2222"/>
                      <a:pt x="3662" y="2156"/>
                      <a:pt x="3668" y="2091"/>
                    </a:cubicBezTo>
                    <a:cubicBezTo>
                      <a:pt x="3676" y="2025"/>
                      <a:pt x="3697" y="1961"/>
                      <a:pt x="3697" y="1894"/>
                    </a:cubicBezTo>
                    <a:cubicBezTo>
                      <a:pt x="3693" y="1830"/>
                      <a:pt x="3675" y="1764"/>
                      <a:pt x="3664" y="1700"/>
                    </a:cubicBezTo>
                    <a:cubicBezTo>
                      <a:pt x="3657" y="1634"/>
                      <a:pt x="3632" y="1572"/>
                      <a:pt x="3616" y="1509"/>
                    </a:cubicBezTo>
                    <a:cubicBezTo>
                      <a:pt x="3601" y="1446"/>
                      <a:pt x="3618" y="1372"/>
                      <a:pt x="3595" y="1310"/>
                    </a:cubicBezTo>
                    <a:cubicBezTo>
                      <a:pt x="3568" y="1234"/>
                      <a:pt x="3492" y="1183"/>
                      <a:pt x="3449" y="1117"/>
                    </a:cubicBezTo>
                    <a:cubicBezTo>
                      <a:pt x="3463" y="1110"/>
                      <a:pt x="3478" y="1100"/>
                      <a:pt x="3477" y="1098"/>
                    </a:cubicBezTo>
                    <a:cubicBezTo>
                      <a:pt x="3460" y="1080"/>
                      <a:pt x="3433" y="1069"/>
                      <a:pt x="3430" y="1041"/>
                    </a:cubicBezTo>
                    <a:cubicBezTo>
                      <a:pt x="3429" y="1014"/>
                      <a:pt x="3449" y="972"/>
                      <a:pt x="3452" y="939"/>
                    </a:cubicBezTo>
                    <a:cubicBezTo>
                      <a:pt x="3456" y="908"/>
                      <a:pt x="3479" y="861"/>
                      <a:pt x="3479" y="829"/>
                    </a:cubicBezTo>
                    <a:cubicBezTo>
                      <a:pt x="3479" y="798"/>
                      <a:pt x="3459" y="780"/>
                      <a:pt x="3451" y="754"/>
                    </a:cubicBezTo>
                    <a:cubicBezTo>
                      <a:pt x="3441" y="726"/>
                      <a:pt x="3413" y="712"/>
                      <a:pt x="3400" y="688"/>
                    </a:cubicBezTo>
                    <a:cubicBezTo>
                      <a:pt x="3387" y="661"/>
                      <a:pt x="3389" y="621"/>
                      <a:pt x="3372" y="598"/>
                    </a:cubicBezTo>
                    <a:cubicBezTo>
                      <a:pt x="3354" y="573"/>
                      <a:pt x="3353" y="538"/>
                      <a:pt x="3332" y="516"/>
                    </a:cubicBezTo>
                    <a:cubicBezTo>
                      <a:pt x="3313" y="492"/>
                      <a:pt x="3266" y="499"/>
                      <a:pt x="3245" y="478"/>
                    </a:cubicBezTo>
                    <a:lnTo>
                      <a:pt x="3182" y="422"/>
                    </a:lnTo>
                    <a:cubicBezTo>
                      <a:pt x="3162" y="403"/>
                      <a:pt x="3152" y="371"/>
                      <a:pt x="3128" y="352"/>
                    </a:cubicBezTo>
                    <a:cubicBezTo>
                      <a:pt x="3108" y="331"/>
                      <a:pt x="3093" y="304"/>
                      <a:pt x="3072" y="284"/>
                    </a:cubicBezTo>
                    <a:cubicBezTo>
                      <a:pt x="3050" y="265"/>
                      <a:pt x="3031" y="242"/>
                      <a:pt x="3009" y="224"/>
                    </a:cubicBezTo>
                    <a:cubicBezTo>
                      <a:pt x="2984" y="207"/>
                      <a:pt x="2948" y="209"/>
                      <a:pt x="2928" y="189"/>
                    </a:cubicBezTo>
                    <a:cubicBezTo>
                      <a:pt x="2906" y="171"/>
                      <a:pt x="2892" y="140"/>
                      <a:pt x="2870" y="119"/>
                    </a:cubicBezTo>
                    <a:cubicBezTo>
                      <a:pt x="2846" y="100"/>
                      <a:pt x="2828" y="75"/>
                      <a:pt x="2804" y="56"/>
                    </a:cubicBezTo>
                    <a:cubicBezTo>
                      <a:pt x="2780" y="37"/>
                      <a:pt x="2742" y="45"/>
                      <a:pt x="2716" y="31"/>
                    </a:cubicBezTo>
                    <a:cubicBezTo>
                      <a:pt x="2687" y="17"/>
                      <a:pt x="2658" y="2"/>
                      <a:pt x="2623" y="1"/>
                    </a:cubicBezTo>
                    <a:cubicBezTo>
                      <a:pt x="2622" y="1"/>
                      <a:pt x="2621" y="1"/>
                      <a:pt x="2620"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29"/>
              <p:cNvSpPr/>
              <p:nvPr/>
            </p:nvSpPr>
            <p:spPr>
              <a:xfrm>
                <a:off x="739000" y="4462500"/>
                <a:ext cx="93100" cy="91775"/>
              </a:xfrm>
              <a:custGeom>
                <a:rect b="b" l="l" r="r" t="t"/>
                <a:pathLst>
                  <a:path extrusionOk="0" h="3671" w="3724">
                    <a:moveTo>
                      <a:pt x="2127" y="637"/>
                    </a:moveTo>
                    <a:lnTo>
                      <a:pt x="2127" y="637"/>
                    </a:lnTo>
                    <a:cubicBezTo>
                      <a:pt x="2182" y="656"/>
                      <a:pt x="2234" y="677"/>
                      <a:pt x="2288" y="700"/>
                    </a:cubicBezTo>
                    <a:cubicBezTo>
                      <a:pt x="2278" y="703"/>
                      <a:pt x="2269" y="704"/>
                      <a:pt x="2259" y="706"/>
                    </a:cubicBezTo>
                    <a:cubicBezTo>
                      <a:pt x="2216" y="681"/>
                      <a:pt x="2171" y="659"/>
                      <a:pt x="2127" y="637"/>
                    </a:cubicBezTo>
                    <a:close/>
                    <a:moveTo>
                      <a:pt x="1597" y="769"/>
                    </a:moveTo>
                    <a:cubicBezTo>
                      <a:pt x="1703" y="772"/>
                      <a:pt x="1817" y="794"/>
                      <a:pt x="1930" y="825"/>
                    </a:cubicBezTo>
                    <a:cubicBezTo>
                      <a:pt x="1915" y="835"/>
                      <a:pt x="1900" y="843"/>
                      <a:pt x="1886" y="852"/>
                    </a:cubicBezTo>
                    <a:cubicBezTo>
                      <a:pt x="1750" y="814"/>
                      <a:pt x="1610" y="790"/>
                      <a:pt x="1465" y="788"/>
                    </a:cubicBezTo>
                    <a:cubicBezTo>
                      <a:pt x="1506" y="779"/>
                      <a:pt x="1549" y="769"/>
                      <a:pt x="1597" y="769"/>
                    </a:cubicBezTo>
                    <a:close/>
                    <a:moveTo>
                      <a:pt x="1992" y="845"/>
                    </a:moveTo>
                    <a:cubicBezTo>
                      <a:pt x="2011" y="852"/>
                      <a:pt x="2031" y="853"/>
                      <a:pt x="2050" y="863"/>
                    </a:cubicBezTo>
                    <a:cubicBezTo>
                      <a:pt x="2068" y="871"/>
                      <a:pt x="2087" y="882"/>
                      <a:pt x="2105" y="890"/>
                    </a:cubicBezTo>
                    <a:cubicBezTo>
                      <a:pt x="2080" y="892"/>
                      <a:pt x="2057" y="893"/>
                      <a:pt x="2031" y="898"/>
                    </a:cubicBezTo>
                    <a:cubicBezTo>
                      <a:pt x="2004" y="887"/>
                      <a:pt x="1978" y="879"/>
                      <a:pt x="1951" y="871"/>
                    </a:cubicBezTo>
                    <a:lnTo>
                      <a:pt x="1992" y="845"/>
                    </a:lnTo>
                    <a:close/>
                    <a:moveTo>
                      <a:pt x="2170" y="936"/>
                    </a:moveTo>
                    <a:cubicBezTo>
                      <a:pt x="2176" y="936"/>
                      <a:pt x="2183" y="936"/>
                      <a:pt x="2190" y="937"/>
                    </a:cubicBezTo>
                    <a:cubicBezTo>
                      <a:pt x="2247" y="971"/>
                      <a:pt x="2300" y="1009"/>
                      <a:pt x="2354" y="1048"/>
                    </a:cubicBezTo>
                    <a:cubicBezTo>
                      <a:pt x="2300" y="1014"/>
                      <a:pt x="2245" y="982"/>
                      <a:pt x="2189" y="959"/>
                    </a:cubicBezTo>
                    <a:cubicBezTo>
                      <a:pt x="2170" y="951"/>
                      <a:pt x="2149" y="944"/>
                      <a:pt x="2128" y="937"/>
                    </a:cubicBezTo>
                    <a:cubicBezTo>
                      <a:pt x="2142" y="937"/>
                      <a:pt x="2156" y="936"/>
                      <a:pt x="2170" y="936"/>
                    </a:cubicBezTo>
                    <a:close/>
                    <a:moveTo>
                      <a:pt x="2355" y="726"/>
                    </a:moveTo>
                    <a:cubicBezTo>
                      <a:pt x="2483" y="790"/>
                      <a:pt x="2604" y="863"/>
                      <a:pt x="2724" y="940"/>
                    </a:cubicBezTo>
                    <a:cubicBezTo>
                      <a:pt x="2741" y="952"/>
                      <a:pt x="2759" y="966"/>
                      <a:pt x="2775" y="978"/>
                    </a:cubicBezTo>
                    <a:cubicBezTo>
                      <a:pt x="2781" y="985"/>
                      <a:pt x="2783" y="993"/>
                      <a:pt x="2789" y="1000"/>
                    </a:cubicBezTo>
                    <a:cubicBezTo>
                      <a:pt x="2793" y="1022"/>
                      <a:pt x="2793" y="1044"/>
                      <a:pt x="2789" y="1065"/>
                    </a:cubicBezTo>
                    <a:cubicBezTo>
                      <a:pt x="2666" y="942"/>
                      <a:pt x="2518" y="850"/>
                      <a:pt x="2371" y="766"/>
                    </a:cubicBezTo>
                    <a:cubicBezTo>
                      <a:pt x="2350" y="754"/>
                      <a:pt x="2328" y="742"/>
                      <a:pt x="2307" y="732"/>
                    </a:cubicBezTo>
                    <a:cubicBezTo>
                      <a:pt x="2322" y="729"/>
                      <a:pt x="2338" y="728"/>
                      <a:pt x="2355" y="726"/>
                    </a:cubicBezTo>
                    <a:close/>
                    <a:moveTo>
                      <a:pt x="1454" y="1088"/>
                    </a:moveTo>
                    <a:lnTo>
                      <a:pt x="1454" y="1088"/>
                    </a:lnTo>
                    <a:cubicBezTo>
                      <a:pt x="1440" y="1090"/>
                      <a:pt x="1426" y="1092"/>
                      <a:pt x="1413" y="1095"/>
                    </a:cubicBezTo>
                    <a:cubicBezTo>
                      <a:pt x="1399" y="1097"/>
                      <a:pt x="1384" y="1102"/>
                      <a:pt x="1370" y="1103"/>
                    </a:cubicBezTo>
                    <a:cubicBezTo>
                      <a:pt x="1369" y="1102"/>
                      <a:pt x="1369" y="1098"/>
                      <a:pt x="1366" y="1092"/>
                    </a:cubicBezTo>
                    <a:cubicBezTo>
                      <a:pt x="1396" y="1090"/>
                      <a:pt x="1425" y="1090"/>
                      <a:pt x="1454" y="1088"/>
                    </a:cubicBezTo>
                    <a:close/>
                    <a:moveTo>
                      <a:pt x="2816" y="1047"/>
                    </a:moveTo>
                    <a:cubicBezTo>
                      <a:pt x="2830" y="1069"/>
                      <a:pt x="2845" y="1090"/>
                      <a:pt x="2858" y="1112"/>
                    </a:cubicBezTo>
                    <a:cubicBezTo>
                      <a:pt x="2858" y="1112"/>
                      <a:pt x="2858" y="1112"/>
                      <a:pt x="2858" y="1112"/>
                    </a:cubicBezTo>
                    <a:lnTo>
                      <a:pt x="2858" y="1112"/>
                    </a:lnTo>
                    <a:cubicBezTo>
                      <a:pt x="2843" y="1100"/>
                      <a:pt x="2828" y="1091"/>
                      <a:pt x="2811" y="1079"/>
                    </a:cubicBezTo>
                    <a:cubicBezTo>
                      <a:pt x="2815" y="1069"/>
                      <a:pt x="2815" y="1058"/>
                      <a:pt x="2816" y="1047"/>
                    </a:cubicBezTo>
                    <a:close/>
                    <a:moveTo>
                      <a:pt x="1327" y="1098"/>
                    </a:moveTo>
                    <a:cubicBezTo>
                      <a:pt x="1329" y="1103"/>
                      <a:pt x="1329" y="1109"/>
                      <a:pt x="1330" y="1112"/>
                    </a:cubicBezTo>
                    <a:cubicBezTo>
                      <a:pt x="1220" y="1134"/>
                      <a:pt x="1111" y="1168"/>
                      <a:pt x="1007" y="1216"/>
                    </a:cubicBezTo>
                    <a:cubicBezTo>
                      <a:pt x="1014" y="1203"/>
                      <a:pt x="1020" y="1187"/>
                      <a:pt x="1027" y="1174"/>
                    </a:cubicBezTo>
                    <a:cubicBezTo>
                      <a:pt x="1081" y="1152"/>
                      <a:pt x="1136" y="1134"/>
                      <a:pt x="1194" y="1120"/>
                    </a:cubicBezTo>
                    <a:cubicBezTo>
                      <a:pt x="1238" y="1110"/>
                      <a:pt x="1282" y="1105"/>
                      <a:pt x="1327" y="1098"/>
                    </a:cubicBezTo>
                    <a:close/>
                    <a:moveTo>
                      <a:pt x="1680" y="1281"/>
                    </a:moveTo>
                    <a:cubicBezTo>
                      <a:pt x="1706" y="1282"/>
                      <a:pt x="1731" y="1285"/>
                      <a:pt x="1757" y="1288"/>
                    </a:cubicBezTo>
                    <a:cubicBezTo>
                      <a:pt x="1722" y="1296"/>
                      <a:pt x="1692" y="1309"/>
                      <a:pt x="1662" y="1322"/>
                    </a:cubicBezTo>
                    <a:cubicBezTo>
                      <a:pt x="1666" y="1309"/>
                      <a:pt x="1667" y="1295"/>
                      <a:pt x="1671" y="1281"/>
                    </a:cubicBezTo>
                    <a:close/>
                    <a:moveTo>
                      <a:pt x="971" y="1358"/>
                    </a:moveTo>
                    <a:lnTo>
                      <a:pt x="971" y="1358"/>
                    </a:lnTo>
                    <a:cubicBezTo>
                      <a:pt x="963" y="1364"/>
                      <a:pt x="952" y="1370"/>
                      <a:pt x="943" y="1375"/>
                    </a:cubicBezTo>
                    <a:cubicBezTo>
                      <a:pt x="945" y="1372"/>
                      <a:pt x="945" y="1368"/>
                      <a:pt x="946" y="1365"/>
                    </a:cubicBezTo>
                    <a:cubicBezTo>
                      <a:pt x="953" y="1364"/>
                      <a:pt x="963" y="1361"/>
                      <a:pt x="971" y="1358"/>
                    </a:cubicBezTo>
                    <a:close/>
                    <a:moveTo>
                      <a:pt x="1838" y="1299"/>
                    </a:moveTo>
                    <a:cubicBezTo>
                      <a:pt x="1871" y="1304"/>
                      <a:pt x="1901" y="1310"/>
                      <a:pt x="1933" y="1324"/>
                    </a:cubicBezTo>
                    <a:cubicBezTo>
                      <a:pt x="2006" y="1354"/>
                      <a:pt x="2061" y="1416"/>
                      <a:pt x="2115" y="1468"/>
                    </a:cubicBezTo>
                    <a:cubicBezTo>
                      <a:pt x="2061" y="1438"/>
                      <a:pt x="2004" y="1416"/>
                      <a:pt x="1948" y="1398"/>
                    </a:cubicBezTo>
                    <a:cubicBezTo>
                      <a:pt x="1871" y="1373"/>
                      <a:pt x="1790" y="1354"/>
                      <a:pt x="1707" y="1347"/>
                    </a:cubicBezTo>
                    <a:cubicBezTo>
                      <a:pt x="1750" y="1329"/>
                      <a:pt x="1791" y="1311"/>
                      <a:pt x="1838" y="1299"/>
                    </a:cubicBezTo>
                    <a:close/>
                    <a:moveTo>
                      <a:pt x="3136" y="586"/>
                    </a:moveTo>
                    <a:lnTo>
                      <a:pt x="3136" y="586"/>
                    </a:lnTo>
                    <a:cubicBezTo>
                      <a:pt x="3151" y="596"/>
                      <a:pt x="3165" y="608"/>
                      <a:pt x="3176" y="622"/>
                    </a:cubicBezTo>
                    <a:cubicBezTo>
                      <a:pt x="3231" y="680"/>
                      <a:pt x="3283" y="740"/>
                      <a:pt x="3330" y="806"/>
                    </a:cubicBezTo>
                    <a:cubicBezTo>
                      <a:pt x="3375" y="871"/>
                      <a:pt x="3414" y="945"/>
                      <a:pt x="3441" y="1022"/>
                    </a:cubicBezTo>
                    <a:cubicBezTo>
                      <a:pt x="3469" y="1103"/>
                      <a:pt x="3441" y="1194"/>
                      <a:pt x="3448" y="1274"/>
                    </a:cubicBezTo>
                    <a:cubicBezTo>
                      <a:pt x="3455" y="1354"/>
                      <a:pt x="3462" y="1434"/>
                      <a:pt x="3448" y="1515"/>
                    </a:cubicBezTo>
                    <a:cubicBezTo>
                      <a:pt x="3447" y="1526"/>
                      <a:pt x="3443" y="1537"/>
                      <a:pt x="3441" y="1549"/>
                    </a:cubicBezTo>
                    <a:cubicBezTo>
                      <a:pt x="3415" y="1476"/>
                      <a:pt x="3382" y="1408"/>
                      <a:pt x="3345" y="1343"/>
                    </a:cubicBezTo>
                    <a:cubicBezTo>
                      <a:pt x="3353" y="1311"/>
                      <a:pt x="3360" y="1278"/>
                      <a:pt x="3356" y="1248"/>
                    </a:cubicBezTo>
                    <a:cubicBezTo>
                      <a:pt x="3348" y="1186"/>
                      <a:pt x="3327" y="1127"/>
                      <a:pt x="3315" y="1068"/>
                    </a:cubicBezTo>
                    <a:cubicBezTo>
                      <a:pt x="3304" y="1006"/>
                      <a:pt x="3283" y="947"/>
                      <a:pt x="3262" y="885"/>
                    </a:cubicBezTo>
                    <a:cubicBezTo>
                      <a:pt x="3243" y="823"/>
                      <a:pt x="3191" y="779"/>
                      <a:pt x="3163" y="721"/>
                    </a:cubicBezTo>
                    <a:cubicBezTo>
                      <a:pt x="3147" y="684"/>
                      <a:pt x="3147" y="630"/>
                      <a:pt x="3136" y="586"/>
                    </a:cubicBezTo>
                    <a:close/>
                    <a:moveTo>
                      <a:pt x="2474" y="1134"/>
                    </a:moveTo>
                    <a:lnTo>
                      <a:pt x="2474" y="1134"/>
                    </a:lnTo>
                    <a:cubicBezTo>
                      <a:pt x="2622" y="1240"/>
                      <a:pt x="2786" y="1343"/>
                      <a:pt x="2876" y="1505"/>
                    </a:cubicBezTo>
                    <a:cubicBezTo>
                      <a:pt x="2891" y="1533"/>
                      <a:pt x="2903" y="1564"/>
                      <a:pt x="2914" y="1593"/>
                    </a:cubicBezTo>
                    <a:cubicBezTo>
                      <a:pt x="2902" y="1571"/>
                      <a:pt x="2891" y="1547"/>
                      <a:pt x="2877" y="1526"/>
                    </a:cubicBezTo>
                    <a:cubicBezTo>
                      <a:pt x="2811" y="1421"/>
                      <a:pt x="2716" y="1343"/>
                      <a:pt x="2617" y="1281"/>
                    </a:cubicBezTo>
                    <a:cubicBezTo>
                      <a:pt x="2574" y="1227"/>
                      <a:pt x="2526" y="1179"/>
                      <a:pt x="2474" y="1134"/>
                    </a:cubicBezTo>
                    <a:close/>
                    <a:moveTo>
                      <a:pt x="1600" y="1655"/>
                    </a:moveTo>
                    <a:lnTo>
                      <a:pt x="1600" y="1668"/>
                    </a:lnTo>
                    <a:cubicBezTo>
                      <a:pt x="1527" y="1690"/>
                      <a:pt x="1458" y="1726"/>
                      <a:pt x="1403" y="1772"/>
                    </a:cubicBezTo>
                    <a:cubicBezTo>
                      <a:pt x="1380" y="1790"/>
                      <a:pt x="1359" y="1812"/>
                      <a:pt x="1341" y="1836"/>
                    </a:cubicBezTo>
                    <a:cubicBezTo>
                      <a:pt x="1336" y="1838"/>
                      <a:pt x="1329" y="1840"/>
                      <a:pt x="1323" y="1841"/>
                    </a:cubicBezTo>
                    <a:cubicBezTo>
                      <a:pt x="1325" y="1838"/>
                      <a:pt x="1325" y="1833"/>
                      <a:pt x="1327" y="1829"/>
                    </a:cubicBezTo>
                    <a:cubicBezTo>
                      <a:pt x="1329" y="1826"/>
                      <a:pt x="1330" y="1822"/>
                      <a:pt x="1334" y="1819"/>
                    </a:cubicBezTo>
                    <a:cubicBezTo>
                      <a:pt x="1385" y="1737"/>
                      <a:pt x="1469" y="1698"/>
                      <a:pt x="1556" y="1670"/>
                    </a:cubicBezTo>
                    <a:cubicBezTo>
                      <a:pt x="1570" y="1666"/>
                      <a:pt x="1585" y="1661"/>
                      <a:pt x="1600" y="1655"/>
                    </a:cubicBezTo>
                    <a:close/>
                    <a:moveTo>
                      <a:pt x="657" y="1666"/>
                    </a:moveTo>
                    <a:cubicBezTo>
                      <a:pt x="657" y="1687"/>
                      <a:pt x="656" y="1708"/>
                      <a:pt x="656" y="1726"/>
                    </a:cubicBezTo>
                    <a:cubicBezTo>
                      <a:pt x="656" y="1765"/>
                      <a:pt x="660" y="1805"/>
                      <a:pt x="664" y="1845"/>
                    </a:cubicBezTo>
                    <a:cubicBezTo>
                      <a:pt x="657" y="1862"/>
                      <a:pt x="653" y="1877"/>
                      <a:pt x="648" y="1891"/>
                    </a:cubicBezTo>
                    <a:cubicBezTo>
                      <a:pt x="643" y="1814"/>
                      <a:pt x="648" y="1738"/>
                      <a:pt x="657" y="1666"/>
                    </a:cubicBezTo>
                    <a:close/>
                    <a:moveTo>
                      <a:pt x="3573" y="1705"/>
                    </a:moveTo>
                    <a:cubicBezTo>
                      <a:pt x="3573" y="1708"/>
                      <a:pt x="3575" y="1709"/>
                      <a:pt x="3575" y="1709"/>
                    </a:cubicBezTo>
                    <a:cubicBezTo>
                      <a:pt x="3580" y="1756"/>
                      <a:pt x="3593" y="1801"/>
                      <a:pt x="3594" y="1849"/>
                    </a:cubicBezTo>
                    <a:cubicBezTo>
                      <a:pt x="3599" y="1898"/>
                      <a:pt x="3594" y="1946"/>
                      <a:pt x="3587" y="1992"/>
                    </a:cubicBezTo>
                    <a:cubicBezTo>
                      <a:pt x="3583" y="2008"/>
                      <a:pt x="3575" y="2021"/>
                      <a:pt x="3565" y="2034"/>
                    </a:cubicBezTo>
                    <a:cubicBezTo>
                      <a:pt x="3555" y="2004"/>
                      <a:pt x="3547" y="1972"/>
                      <a:pt x="3540" y="1943"/>
                    </a:cubicBezTo>
                    <a:cubicBezTo>
                      <a:pt x="3535" y="1915"/>
                      <a:pt x="3525" y="1888"/>
                      <a:pt x="3514" y="1862"/>
                    </a:cubicBezTo>
                    <a:cubicBezTo>
                      <a:pt x="3538" y="1812"/>
                      <a:pt x="3558" y="1760"/>
                      <a:pt x="3573" y="1705"/>
                    </a:cubicBezTo>
                    <a:close/>
                    <a:moveTo>
                      <a:pt x="2485" y="1498"/>
                    </a:moveTo>
                    <a:lnTo>
                      <a:pt x="2485" y="1498"/>
                    </a:lnTo>
                    <a:cubicBezTo>
                      <a:pt x="2576" y="1642"/>
                      <a:pt x="2603" y="1815"/>
                      <a:pt x="2581" y="1953"/>
                    </a:cubicBezTo>
                    <a:cubicBezTo>
                      <a:pt x="2577" y="1983"/>
                      <a:pt x="2570" y="2013"/>
                      <a:pt x="2560" y="2045"/>
                    </a:cubicBezTo>
                    <a:cubicBezTo>
                      <a:pt x="2562" y="2004"/>
                      <a:pt x="2563" y="1959"/>
                      <a:pt x="2563" y="1918"/>
                    </a:cubicBezTo>
                    <a:cubicBezTo>
                      <a:pt x="2563" y="1826"/>
                      <a:pt x="2573" y="1726"/>
                      <a:pt x="2543" y="1628"/>
                    </a:cubicBezTo>
                    <a:cubicBezTo>
                      <a:pt x="2529" y="1584"/>
                      <a:pt x="2508" y="1540"/>
                      <a:pt x="2485" y="1498"/>
                    </a:cubicBezTo>
                    <a:close/>
                    <a:moveTo>
                      <a:pt x="1777" y="1610"/>
                    </a:moveTo>
                    <a:cubicBezTo>
                      <a:pt x="1799" y="1610"/>
                      <a:pt x="1821" y="1613"/>
                      <a:pt x="1843" y="1618"/>
                    </a:cubicBezTo>
                    <a:cubicBezTo>
                      <a:pt x="1943" y="1640"/>
                      <a:pt x="2039" y="1687"/>
                      <a:pt x="2112" y="1753"/>
                    </a:cubicBezTo>
                    <a:cubicBezTo>
                      <a:pt x="2123" y="1764"/>
                      <a:pt x="2132" y="1778"/>
                      <a:pt x="2142" y="1787"/>
                    </a:cubicBezTo>
                    <a:cubicBezTo>
                      <a:pt x="2122" y="1784"/>
                      <a:pt x="2102" y="1782"/>
                      <a:pt x="2082" y="1782"/>
                    </a:cubicBezTo>
                    <a:cubicBezTo>
                      <a:pt x="2018" y="1782"/>
                      <a:pt x="1953" y="1801"/>
                      <a:pt x="1897" y="1848"/>
                    </a:cubicBezTo>
                    <a:cubicBezTo>
                      <a:pt x="1860" y="1830"/>
                      <a:pt x="1819" y="1821"/>
                      <a:pt x="1779" y="1821"/>
                    </a:cubicBezTo>
                    <a:cubicBezTo>
                      <a:pt x="1771" y="1821"/>
                      <a:pt x="1764" y="1821"/>
                      <a:pt x="1757" y="1822"/>
                    </a:cubicBezTo>
                    <a:cubicBezTo>
                      <a:pt x="1696" y="1829"/>
                      <a:pt x="1654" y="1866"/>
                      <a:pt x="1618" y="1896"/>
                    </a:cubicBezTo>
                    <a:cubicBezTo>
                      <a:pt x="1612" y="1895"/>
                      <a:pt x="1606" y="1895"/>
                      <a:pt x="1600" y="1895"/>
                    </a:cubicBezTo>
                    <a:cubicBezTo>
                      <a:pt x="1576" y="1895"/>
                      <a:pt x="1552" y="1901"/>
                      <a:pt x="1528" y="1903"/>
                    </a:cubicBezTo>
                    <a:cubicBezTo>
                      <a:pt x="1480" y="1917"/>
                      <a:pt x="1446" y="1951"/>
                      <a:pt x="1407" y="1977"/>
                    </a:cubicBezTo>
                    <a:cubicBezTo>
                      <a:pt x="1378" y="1998"/>
                      <a:pt x="1338" y="2020"/>
                      <a:pt x="1314" y="2053"/>
                    </a:cubicBezTo>
                    <a:cubicBezTo>
                      <a:pt x="1314" y="2052"/>
                      <a:pt x="1314" y="2049"/>
                      <a:pt x="1311" y="2048"/>
                    </a:cubicBezTo>
                    <a:cubicBezTo>
                      <a:pt x="1327" y="1973"/>
                      <a:pt x="1358" y="1909"/>
                      <a:pt x="1400" y="1859"/>
                    </a:cubicBezTo>
                    <a:cubicBezTo>
                      <a:pt x="1444" y="1849"/>
                      <a:pt x="1491" y="1841"/>
                      <a:pt x="1536" y="1841"/>
                    </a:cubicBezTo>
                    <a:cubicBezTo>
                      <a:pt x="1571" y="1841"/>
                      <a:pt x="1605" y="1846"/>
                      <a:pt x="1637" y="1859"/>
                    </a:cubicBezTo>
                    <a:cubicBezTo>
                      <a:pt x="1637" y="1859"/>
                      <a:pt x="1637" y="1859"/>
                      <a:pt x="1637" y="1859"/>
                    </a:cubicBezTo>
                    <a:cubicBezTo>
                      <a:pt x="1640" y="1859"/>
                      <a:pt x="1645" y="1838"/>
                      <a:pt x="1641" y="1834"/>
                    </a:cubicBezTo>
                    <a:cubicBezTo>
                      <a:pt x="1603" y="1809"/>
                      <a:pt x="1562" y="1802"/>
                      <a:pt x="1520" y="1802"/>
                    </a:cubicBezTo>
                    <a:cubicBezTo>
                      <a:pt x="1500" y="1802"/>
                      <a:pt x="1481" y="1803"/>
                      <a:pt x="1461" y="1805"/>
                    </a:cubicBezTo>
                    <a:cubicBezTo>
                      <a:pt x="1501" y="1774"/>
                      <a:pt x="1543" y="1750"/>
                      <a:pt x="1596" y="1732"/>
                    </a:cubicBezTo>
                    <a:lnTo>
                      <a:pt x="1596" y="1732"/>
                    </a:lnTo>
                    <a:cubicBezTo>
                      <a:pt x="1593" y="1754"/>
                      <a:pt x="1593" y="1779"/>
                      <a:pt x="1589" y="1800"/>
                    </a:cubicBezTo>
                    <a:cubicBezTo>
                      <a:pt x="1587" y="1804"/>
                      <a:pt x="1597" y="1807"/>
                      <a:pt x="1604" y="1807"/>
                    </a:cubicBezTo>
                    <a:cubicBezTo>
                      <a:pt x="1608" y="1807"/>
                      <a:pt x="1612" y="1806"/>
                      <a:pt x="1612" y="1804"/>
                    </a:cubicBezTo>
                    <a:cubicBezTo>
                      <a:pt x="1621" y="1776"/>
                      <a:pt x="1626" y="1746"/>
                      <a:pt x="1632" y="1719"/>
                    </a:cubicBezTo>
                    <a:cubicBezTo>
                      <a:pt x="1676" y="1707"/>
                      <a:pt x="1723" y="1701"/>
                      <a:pt x="1768" y="1701"/>
                    </a:cubicBezTo>
                    <a:cubicBezTo>
                      <a:pt x="1833" y="1701"/>
                      <a:pt x="1898" y="1713"/>
                      <a:pt x="1955" y="1739"/>
                    </a:cubicBezTo>
                    <a:cubicBezTo>
                      <a:pt x="1957" y="1740"/>
                      <a:pt x="1959" y="1741"/>
                      <a:pt x="1961" y="1741"/>
                    </a:cubicBezTo>
                    <a:cubicBezTo>
                      <a:pt x="1981" y="1741"/>
                      <a:pt x="2001" y="1706"/>
                      <a:pt x="1978" y="1694"/>
                    </a:cubicBezTo>
                    <a:cubicBezTo>
                      <a:pt x="1913" y="1655"/>
                      <a:pt x="1837" y="1638"/>
                      <a:pt x="1761" y="1638"/>
                    </a:cubicBezTo>
                    <a:cubicBezTo>
                      <a:pt x="1720" y="1638"/>
                      <a:pt x="1678" y="1643"/>
                      <a:pt x="1638" y="1653"/>
                    </a:cubicBezTo>
                    <a:lnTo>
                      <a:pt x="1638" y="1636"/>
                    </a:lnTo>
                    <a:cubicBezTo>
                      <a:pt x="1682" y="1622"/>
                      <a:pt x="1729" y="1610"/>
                      <a:pt x="1777" y="1610"/>
                    </a:cubicBezTo>
                    <a:close/>
                    <a:moveTo>
                      <a:pt x="1630" y="1282"/>
                    </a:moveTo>
                    <a:lnTo>
                      <a:pt x="1630" y="1282"/>
                    </a:lnTo>
                    <a:cubicBezTo>
                      <a:pt x="1626" y="1296"/>
                      <a:pt x="1621" y="1310"/>
                      <a:pt x="1619" y="1325"/>
                    </a:cubicBezTo>
                    <a:cubicBezTo>
                      <a:pt x="1618" y="1331"/>
                      <a:pt x="1618" y="1336"/>
                      <a:pt x="1618" y="1339"/>
                    </a:cubicBezTo>
                    <a:cubicBezTo>
                      <a:pt x="1612" y="1343"/>
                      <a:pt x="1610" y="1346"/>
                      <a:pt x="1604" y="1347"/>
                    </a:cubicBezTo>
                    <a:cubicBezTo>
                      <a:pt x="1589" y="1350"/>
                      <a:pt x="1572" y="1350"/>
                      <a:pt x="1557" y="1351"/>
                    </a:cubicBezTo>
                    <a:cubicBezTo>
                      <a:pt x="1418" y="1377"/>
                      <a:pt x="1293" y="1456"/>
                      <a:pt x="1193" y="1560"/>
                    </a:cubicBezTo>
                    <a:cubicBezTo>
                      <a:pt x="1093" y="1664"/>
                      <a:pt x="1040" y="1801"/>
                      <a:pt x="1029" y="1946"/>
                    </a:cubicBezTo>
                    <a:cubicBezTo>
                      <a:pt x="1027" y="1959"/>
                      <a:pt x="1027" y="1976"/>
                      <a:pt x="1027" y="1988"/>
                    </a:cubicBezTo>
                    <a:cubicBezTo>
                      <a:pt x="1008" y="2006"/>
                      <a:pt x="986" y="2023"/>
                      <a:pt x="971" y="2045"/>
                    </a:cubicBezTo>
                    <a:cubicBezTo>
                      <a:pt x="959" y="2060"/>
                      <a:pt x="952" y="2076"/>
                      <a:pt x="943" y="2094"/>
                    </a:cubicBezTo>
                    <a:cubicBezTo>
                      <a:pt x="937" y="2072"/>
                      <a:pt x="931" y="2049"/>
                      <a:pt x="926" y="2027"/>
                    </a:cubicBezTo>
                    <a:cubicBezTo>
                      <a:pt x="943" y="1954"/>
                      <a:pt x="970" y="1884"/>
                      <a:pt x="998" y="1816"/>
                    </a:cubicBezTo>
                    <a:cubicBezTo>
                      <a:pt x="1026" y="1754"/>
                      <a:pt x="1055" y="1691"/>
                      <a:pt x="1091" y="1629"/>
                    </a:cubicBezTo>
                    <a:cubicBezTo>
                      <a:pt x="1129" y="1595"/>
                      <a:pt x="1166" y="1563"/>
                      <a:pt x="1204" y="1530"/>
                    </a:cubicBezTo>
                    <a:cubicBezTo>
                      <a:pt x="1294" y="1443"/>
                      <a:pt x="1391" y="1343"/>
                      <a:pt x="1521" y="1291"/>
                    </a:cubicBezTo>
                    <a:cubicBezTo>
                      <a:pt x="1557" y="1285"/>
                      <a:pt x="1593" y="1284"/>
                      <a:pt x="1630" y="1282"/>
                    </a:cubicBezTo>
                    <a:close/>
                    <a:moveTo>
                      <a:pt x="1135" y="604"/>
                    </a:moveTo>
                    <a:lnTo>
                      <a:pt x="1135" y="604"/>
                    </a:lnTo>
                    <a:cubicBezTo>
                      <a:pt x="1005" y="696"/>
                      <a:pt x="924" y="816"/>
                      <a:pt x="861" y="940"/>
                    </a:cubicBezTo>
                    <a:cubicBezTo>
                      <a:pt x="737" y="1015"/>
                      <a:pt x="627" y="1116"/>
                      <a:pt x="547" y="1238"/>
                    </a:cubicBezTo>
                    <a:cubicBezTo>
                      <a:pt x="423" y="1434"/>
                      <a:pt x="396" y="1650"/>
                      <a:pt x="401" y="1858"/>
                    </a:cubicBezTo>
                    <a:cubicBezTo>
                      <a:pt x="382" y="1937"/>
                      <a:pt x="375" y="2021"/>
                      <a:pt x="386" y="2104"/>
                    </a:cubicBezTo>
                    <a:cubicBezTo>
                      <a:pt x="378" y="2063"/>
                      <a:pt x="368" y="2021"/>
                      <a:pt x="361" y="1979"/>
                    </a:cubicBezTo>
                    <a:cubicBezTo>
                      <a:pt x="319" y="1697"/>
                      <a:pt x="305" y="1383"/>
                      <a:pt x="456" y="1110"/>
                    </a:cubicBezTo>
                    <a:cubicBezTo>
                      <a:pt x="594" y="864"/>
                      <a:pt x="842" y="685"/>
                      <a:pt x="1114" y="609"/>
                    </a:cubicBezTo>
                    <a:lnTo>
                      <a:pt x="1135" y="604"/>
                    </a:lnTo>
                    <a:close/>
                    <a:moveTo>
                      <a:pt x="1026" y="2068"/>
                    </a:moveTo>
                    <a:cubicBezTo>
                      <a:pt x="1029" y="2151"/>
                      <a:pt x="1049" y="2233"/>
                      <a:pt x="1091" y="2305"/>
                    </a:cubicBezTo>
                    <a:cubicBezTo>
                      <a:pt x="1082" y="2309"/>
                      <a:pt x="1076" y="2313"/>
                      <a:pt x="1067" y="2316"/>
                    </a:cubicBezTo>
                    <a:cubicBezTo>
                      <a:pt x="1036" y="2282"/>
                      <a:pt x="1008" y="2243"/>
                      <a:pt x="987" y="2202"/>
                    </a:cubicBezTo>
                    <a:lnTo>
                      <a:pt x="987" y="2181"/>
                    </a:lnTo>
                    <a:cubicBezTo>
                      <a:pt x="992" y="2151"/>
                      <a:pt x="1004" y="2109"/>
                      <a:pt x="1026" y="2068"/>
                    </a:cubicBezTo>
                    <a:close/>
                    <a:moveTo>
                      <a:pt x="1609" y="373"/>
                    </a:moveTo>
                    <a:cubicBezTo>
                      <a:pt x="1717" y="373"/>
                      <a:pt x="1825" y="384"/>
                      <a:pt x="1929" y="408"/>
                    </a:cubicBezTo>
                    <a:cubicBezTo>
                      <a:pt x="2060" y="439"/>
                      <a:pt x="2203" y="453"/>
                      <a:pt x="2325" y="521"/>
                    </a:cubicBezTo>
                    <a:cubicBezTo>
                      <a:pt x="2364" y="543"/>
                      <a:pt x="2398" y="569"/>
                      <a:pt x="2432" y="598"/>
                    </a:cubicBezTo>
                    <a:cubicBezTo>
                      <a:pt x="2368" y="587"/>
                      <a:pt x="2300" y="578"/>
                      <a:pt x="2234" y="571"/>
                    </a:cubicBezTo>
                    <a:cubicBezTo>
                      <a:pt x="2026" y="508"/>
                      <a:pt x="1812" y="468"/>
                      <a:pt x="1591" y="468"/>
                    </a:cubicBezTo>
                    <a:cubicBezTo>
                      <a:pt x="1584" y="468"/>
                      <a:pt x="1577" y="468"/>
                      <a:pt x="1570" y="468"/>
                    </a:cubicBezTo>
                    <a:cubicBezTo>
                      <a:pt x="1242" y="473"/>
                      <a:pt x="905" y="583"/>
                      <a:pt x="654" y="805"/>
                    </a:cubicBezTo>
                    <a:cubicBezTo>
                      <a:pt x="389" y="1031"/>
                      <a:pt x="286" y="1380"/>
                      <a:pt x="292" y="1695"/>
                    </a:cubicBezTo>
                    <a:cubicBezTo>
                      <a:pt x="294" y="1909"/>
                      <a:pt x="348" y="2131"/>
                      <a:pt x="394" y="2342"/>
                    </a:cubicBezTo>
                    <a:cubicBezTo>
                      <a:pt x="310" y="2265"/>
                      <a:pt x="239" y="2167"/>
                      <a:pt x="202" y="2061"/>
                    </a:cubicBezTo>
                    <a:cubicBezTo>
                      <a:pt x="140" y="1885"/>
                      <a:pt x="182" y="1705"/>
                      <a:pt x="210" y="1541"/>
                    </a:cubicBezTo>
                    <a:cubicBezTo>
                      <a:pt x="237" y="1376"/>
                      <a:pt x="286" y="1214"/>
                      <a:pt x="372" y="1069"/>
                    </a:cubicBezTo>
                    <a:cubicBezTo>
                      <a:pt x="456" y="926"/>
                      <a:pt x="561" y="794"/>
                      <a:pt x="689" y="688"/>
                    </a:cubicBezTo>
                    <a:cubicBezTo>
                      <a:pt x="800" y="594"/>
                      <a:pt x="915" y="498"/>
                      <a:pt x="1048" y="436"/>
                    </a:cubicBezTo>
                    <a:cubicBezTo>
                      <a:pt x="1063" y="429"/>
                      <a:pt x="1078" y="419"/>
                      <a:pt x="1095" y="413"/>
                    </a:cubicBezTo>
                    <a:cubicBezTo>
                      <a:pt x="1183" y="380"/>
                      <a:pt x="1276" y="377"/>
                      <a:pt x="1366" y="377"/>
                    </a:cubicBezTo>
                    <a:cubicBezTo>
                      <a:pt x="1391" y="377"/>
                      <a:pt x="1416" y="377"/>
                      <a:pt x="1441" y="377"/>
                    </a:cubicBezTo>
                    <a:cubicBezTo>
                      <a:pt x="1468" y="377"/>
                      <a:pt x="1494" y="377"/>
                      <a:pt x="1520" y="375"/>
                    </a:cubicBezTo>
                    <a:cubicBezTo>
                      <a:pt x="1550" y="374"/>
                      <a:pt x="1579" y="373"/>
                      <a:pt x="1609" y="373"/>
                    </a:cubicBezTo>
                    <a:close/>
                    <a:moveTo>
                      <a:pt x="1091" y="2342"/>
                    </a:moveTo>
                    <a:cubicBezTo>
                      <a:pt x="1103" y="2350"/>
                      <a:pt x="1114" y="2361"/>
                      <a:pt x="1124" y="2371"/>
                    </a:cubicBezTo>
                    <a:lnTo>
                      <a:pt x="1135" y="2386"/>
                    </a:lnTo>
                    <a:cubicBezTo>
                      <a:pt x="1118" y="2372"/>
                      <a:pt x="1104" y="2357"/>
                      <a:pt x="1091" y="2342"/>
                    </a:cubicBezTo>
                    <a:close/>
                    <a:moveTo>
                      <a:pt x="403" y="2191"/>
                    </a:moveTo>
                    <a:cubicBezTo>
                      <a:pt x="412" y="2225"/>
                      <a:pt x="426" y="2258"/>
                      <a:pt x="442" y="2290"/>
                    </a:cubicBezTo>
                    <a:cubicBezTo>
                      <a:pt x="447" y="2324"/>
                      <a:pt x="451" y="2357"/>
                      <a:pt x="456" y="2392"/>
                    </a:cubicBezTo>
                    <a:cubicBezTo>
                      <a:pt x="449" y="2389"/>
                      <a:pt x="442" y="2385"/>
                      <a:pt x="436" y="2379"/>
                    </a:cubicBezTo>
                    <a:cubicBezTo>
                      <a:pt x="423" y="2316"/>
                      <a:pt x="415" y="2253"/>
                      <a:pt x="403" y="2191"/>
                    </a:cubicBezTo>
                    <a:close/>
                    <a:moveTo>
                      <a:pt x="2749" y="2239"/>
                    </a:moveTo>
                    <a:cubicBezTo>
                      <a:pt x="2749" y="2275"/>
                      <a:pt x="2745" y="2313"/>
                      <a:pt x="2738" y="2350"/>
                    </a:cubicBezTo>
                    <a:cubicBezTo>
                      <a:pt x="2716" y="2364"/>
                      <a:pt x="2697" y="2376"/>
                      <a:pt x="2673" y="2389"/>
                    </a:cubicBezTo>
                    <a:cubicBezTo>
                      <a:pt x="2654" y="2397"/>
                      <a:pt x="2636" y="2404"/>
                      <a:pt x="2616" y="2412"/>
                    </a:cubicBezTo>
                    <a:cubicBezTo>
                      <a:pt x="2611" y="2414"/>
                      <a:pt x="2607" y="2416"/>
                      <a:pt x="2603" y="2418"/>
                    </a:cubicBezTo>
                    <a:cubicBezTo>
                      <a:pt x="2604" y="2415"/>
                      <a:pt x="2607" y="2414"/>
                      <a:pt x="2609" y="2414"/>
                    </a:cubicBezTo>
                    <a:cubicBezTo>
                      <a:pt x="2661" y="2364"/>
                      <a:pt x="2709" y="2304"/>
                      <a:pt x="2749" y="2239"/>
                    </a:cubicBezTo>
                    <a:close/>
                    <a:moveTo>
                      <a:pt x="2083" y="1852"/>
                    </a:moveTo>
                    <a:cubicBezTo>
                      <a:pt x="2122" y="1852"/>
                      <a:pt x="2159" y="1860"/>
                      <a:pt x="2192" y="1874"/>
                    </a:cubicBezTo>
                    <a:cubicBezTo>
                      <a:pt x="2212" y="1918"/>
                      <a:pt x="2225" y="1965"/>
                      <a:pt x="2229" y="2009"/>
                    </a:cubicBezTo>
                    <a:cubicBezTo>
                      <a:pt x="2240" y="2100"/>
                      <a:pt x="2205" y="2192"/>
                      <a:pt x="2163" y="2273"/>
                    </a:cubicBezTo>
                    <a:cubicBezTo>
                      <a:pt x="2127" y="2341"/>
                      <a:pt x="2072" y="2392"/>
                      <a:pt x="2011" y="2430"/>
                    </a:cubicBezTo>
                    <a:cubicBezTo>
                      <a:pt x="2009" y="2430"/>
                      <a:pt x="2007" y="2430"/>
                      <a:pt x="2005" y="2430"/>
                    </a:cubicBezTo>
                    <a:cubicBezTo>
                      <a:pt x="1992" y="2430"/>
                      <a:pt x="1979" y="2427"/>
                      <a:pt x="1963" y="2427"/>
                    </a:cubicBezTo>
                    <a:cubicBezTo>
                      <a:pt x="1971" y="2415"/>
                      <a:pt x="1978" y="2403"/>
                      <a:pt x="1988" y="2392"/>
                    </a:cubicBezTo>
                    <a:cubicBezTo>
                      <a:pt x="2020" y="2352"/>
                      <a:pt x="2060" y="2308"/>
                      <a:pt x="2077" y="2250"/>
                    </a:cubicBezTo>
                    <a:cubicBezTo>
                      <a:pt x="2094" y="2198"/>
                      <a:pt x="2108" y="2122"/>
                      <a:pt x="2091" y="2053"/>
                    </a:cubicBezTo>
                    <a:cubicBezTo>
                      <a:pt x="2082" y="2015"/>
                      <a:pt x="2060" y="1981"/>
                      <a:pt x="2033" y="1957"/>
                    </a:cubicBezTo>
                    <a:cubicBezTo>
                      <a:pt x="2011" y="1933"/>
                      <a:pt x="1988" y="1915"/>
                      <a:pt x="1963" y="1896"/>
                    </a:cubicBezTo>
                    <a:cubicBezTo>
                      <a:pt x="1958" y="1892"/>
                      <a:pt x="1955" y="1891"/>
                      <a:pt x="1949" y="1888"/>
                    </a:cubicBezTo>
                    <a:cubicBezTo>
                      <a:pt x="1992" y="1863"/>
                      <a:pt x="2039" y="1852"/>
                      <a:pt x="2083" y="1852"/>
                    </a:cubicBezTo>
                    <a:close/>
                    <a:moveTo>
                      <a:pt x="209" y="2248"/>
                    </a:moveTo>
                    <a:lnTo>
                      <a:pt x="209" y="2248"/>
                    </a:lnTo>
                    <a:cubicBezTo>
                      <a:pt x="226" y="2275"/>
                      <a:pt x="240" y="2301"/>
                      <a:pt x="261" y="2324"/>
                    </a:cubicBezTo>
                    <a:cubicBezTo>
                      <a:pt x="309" y="2378"/>
                      <a:pt x="361" y="2418"/>
                      <a:pt x="419" y="2449"/>
                    </a:cubicBezTo>
                    <a:cubicBezTo>
                      <a:pt x="422" y="2469"/>
                      <a:pt x="427" y="2488"/>
                      <a:pt x="430" y="2506"/>
                    </a:cubicBezTo>
                    <a:cubicBezTo>
                      <a:pt x="429" y="2502"/>
                      <a:pt x="423" y="2500"/>
                      <a:pt x="422" y="2499"/>
                    </a:cubicBezTo>
                    <a:cubicBezTo>
                      <a:pt x="414" y="2478"/>
                      <a:pt x="405" y="2455"/>
                      <a:pt x="386" y="2437"/>
                    </a:cubicBezTo>
                    <a:cubicBezTo>
                      <a:pt x="367" y="2418"/>
                      <a:pt x="320" y="2405"/>
                      <a:pt x="303" y="2381"/>
                    </a:cubicBezTo>
                    <a:cubicBezTo>
                      <a:pt x="286" y="2360"/>
                      <a:pt x="265" y="2335"/>
                      <a:pt x="242" y="2308"/>
                    </a:cubicBezTo>
                    <a:cubicBezTo>
                      <a:pt x="228" y="2290"/>
                      <a:pt x="207" y="2269"/>
                      <a:pt x="209" y="2248"/>
                    </a:cubicBezTo>
                    <a:close/>
                    <a:moveTo>
                      <a:pt x="451" y="2469"/>
                    </a:moveTo>
                    <a:lnTo>
                      <a:pt x="451" y="2469"/>
                    </a:lnTo>
                    <a:cubicBezTo>
                      <a:pt x="458" y="2473"/>
                      <a:pt x="463" y="2476"/>
                      <a:pt x="470" y="2480"/>
                    </a:cubicBezTo>
                    <a:cubicBezTo>
                      <a:pt x="484" y="2555"/>
                      <a:pt x="503" y="2630"/>
                      <a:pt x="526" y="2703"/>
                    </a:cubicBezTo>
                    <a:cubicBezTo>
                      <a:pt x="518" y="2698"/>
                      <a:pt x="511" y="2694"/>
                      <a:pt x="506" y="2687"/>
                    </a:cubicBezTo>
                    <a:cubicBezTo>
                      <a:pt x="495" y="2667"/>
                      <a:pt x="496" y="2638"/>
                      <a:pt x="488" y="2616"/>
                    </a:cubicBezTo>
                    <a:cubicBezTo>
                      <a:pt x="478" y="2593"/>
                      <a:pt x="478" y="2569"/>
                      <a:pt x="471" y="2548"/>
                    </a:cubicBezTo>
                    <a:cubicBezTo>
                      <a:pt x="469" y="2542"/>
                      <a:pt x="462" y="2536"/>
                      <a:pt x="456" y="2531"/>
                    </a:cubicBezTo>
                    <a:cubicBezTo>
                      <a:pt x="458" y="2529"/>
                      <a:pt x="463" y="2529"/>
                      <a:pt x="462" y="2528"/>
                    </a:cubicBezTo>
                    <a:cubicBezTo>
                      <a:pt x="460" y="2507"/>
                      <a:pt x="455" y="2489"/>
                      <a:pt x="451" y="2469"/>
                    </a:cubicBezTo>
                    <a:close/>
                    <a:moveTo>
                      <a:pt x="1523" y="2898"/>
                    </a:moveTo>
                    <a:cubicBezTo>
                      <a:pt x="1635" y="2929"/>
                      <a:pt x="1749" y="2944"/>
                      <a:pt x="1861" y="2944"/>
                    </a:cubicBezTo>
                    <a:cubicBezTo>
                      <a:pt x="1874" y="2944"/>
                      <a:pt x="1888" y="2944"/>
                      <a:pt x="1901" y="2943"/>
                    </a:cubicBezTo>
                    <a:cubicBezTo>
                      <a:pt x="1929" y="2943"/>
                      <a:pt x="1956" y="2939"/>
                      <a:pt x="1984" y="2937"/>
                    </a:cubicBezTo>
                    <a:cubicBezTo>
                      <a:pt x="1985" y="2937"/>
                      <a:pt x="1985" y="2939"/>
                      <a:pt x="1985" y="2939"/>
                    </a:cubicBezTo>
                    <a:cubicBezTo>
                      <a:pt x="2026" y="2960"/>
                      <a:pt x="2068" y="3005"/>
                      <a:pt x="2113" y="3023"/>
                    </a:cubicBezTo>
                    <a:cubicBezTo>
                      <a:pt x="2128" y="3030"/>
                      <a:pt x="2142" y="3030"/>
                      <a:pt x="2157" y="3030"/>
                    </a:cubicBezTo>
                    <a:cubicBezTo>
                      <a:pt x="2146" y="3031"/>
                      <a:pt x="2134" y="3031"/>
                      <a:pt x="2123" y="3031"/>
                    </a:cubicBezTo>
                    <a:cubicBezTo>
                      <a:pt x="2021" y="3031"/>
                      <a:pt x="1910" y="3005"/>
                      <a:pt x="1795" y="2981"/>
                    </a:cubicBezTo>
                    <a:cubicBezTo>
                      <a:pt x="1700" y="2960"/>
                      <a:pt x="1611" y="2930"/>
                      <a:pt x="1523" y="2898"/>
                    </a:cubicBezTo>
                    <a:close/>
                    <a:moveTo>
                      <a:pt x="2808" y="3286"/>
                    </a:moveTo>
                    <a:lnTo>
                      <a:pt x="2808" y="3286"/>
                    </a:lnTo>
                    <a:cubicBezTo>
                      <a:pt x="2807" y="3290"/>
                      <a:pt x="2807" y="3293"/>
                      <a:pt x="2804" y="3294"/>
                    </a:cubicBezTo>
                    <a:cubicBezTo>
                      <a:pt x="2785" y="3318"/>
                      <a:pt x="2763" y="3334"/>
                      <a:pt x="2739" y="3349"/>
                    </a:cubicBezTo>
                    <a:cubicBezTo>
                      <a:pt x="2732" y="3353"/>
                      <a:pt x="2725" y="3354"/>
                      <a:pt x="2717" y="3354"/>
                    </a:cubicBezTo>
                    <a:cubicBezTo>
                      <a:pt x="2712" y="3354"/>
                      <a:pt x="2708" y="3354"/>
                      <a:pt x="2704" y="3354"/>
                    </a:cubicBezTo>
                    <a:cubicBezTo>
                      <a:pt x="2738" y="3332"/>
                      <a:pt x="2774" y="3308"/>
                      <a:pt x="2808" y="3286"/>
                    </a:cubicBezTo>
                    <a:close/>
                    <a:moveTo>
                      <a:pt x="1835" y="0"/>
                    </a:moveTo>
                    <a:cubicBezTo>
                      <a:pt x="1826" y="0"/>
                      <a:pt x="1817" y="1"/>
                      <a:pt x="1808" y="2"/>
                    </a:cubicBezTo>
                    <a:cubicBezTo>
                      <a:pt x="1766" y="9"/>
                      <a:pt x="1731" y="31"/>
                      <a:pt x="1695" y="53"/>
                    </a:cubicBezTo>
                    <a:cubicBezTo>
                      <a:pt x="1652" y="71"/>
                      <a:pt x="1608" y="92"/>
                      <a:pt x="1565" y="106"/>
                    </a:cubicBezTo>
                    <a:cubicBezTo>
                      <a:pt x="1526" y="119"/>
                      <a:pt x="1488" y="135"/>
                      <a:pt x="1450" y="155"/>
                    </a:cubicBezTo>
                    <a:cubicBezTo>
                      <a:pt x="1418" y="161"/>
                      <a:pt x="1384" y="164"/>
                      <a:pt x="1351" y="170"/>
                    </a:cubicBezTo>
                    <a:cubicBezTo>
                      <a:pt x="1172" y="206"/>
                      <a:pt x="1008" y="294"/>
                      <a:pt x="857" y="388"/>
                    </a:cubicBezTo>
                    <a:cubicBezTo>
                      <a:pt x="704" y="479"/>
                      <a:pt x="554" y="585"/>
                      <a:pt x="436" y="722"/>
                    </a:cubicBezTo>
                    <a:cubicBezTo>
                      <a:pt x="317" y="859"/>
                      <a:pt x="211" y="1011"/>
                      <a:pt x="145" y="1183"/>
                    </a:cubicBezTo>
                    <a:cubicBezTo>
                      <a:pt x="78" y="1355"/>
                      <a:pt x="63" y="1544"/>
                      <a:pt x="64" y="1730"/>
                    </a:cubicBezTo>
                    <a:cubicBezTo>
                      <a:pt x="65" y="1899"/>
                      <a:pt x="104" y="2082"/>
                      <a:pt x="202" y="2240"/>
                    </a:cubicBezTo>
                    <a:cubicBezTo>
                      <a:pt x="189" y="2246"/>
                      <a:pt x="184" y="2253"/>
                      <a:pt x="181" y="2259"/>
                    </a:cubicBezTo>
                    <a:cubicBezTo>
                      <a:pt x="153" y="2209"/>
                      <a:pt x="126" y="2158"/>
                      <a:pt x="100" y="2104"/>
                    </a:cubicBezTo>
                    <a:cubicBezTo>
                      <a:pt x="71" y="2046"/>
                      <a:pt x="32" y="1973"/>
                      <a:pt x="56" y="1909"/>
                    </a:cubicBezTo>
                    <a:cubicBezTo>
                      <a:pt x="56" y="1906"/>
                      <a:pt x="51" y="1905"/>
                      <a:pt x="44" y="1905"/>
                    </a:cubicBezTo>
                    <a:cubicBezTo>
                      <a:pt x="38" y="1905"/>
                      <a:pt x="32" y="1906"/>
                      <a:pt x="31" y="1909"/>
                    </a:cubicBezTo>
                    <a:cubicBezTo>
                      <a:pt x="1" y="1957"/>
                      <a:pt x="12" y="2002"/>
                      <a:pt x="28" y="2048"/>
                    </a:cubicBezTo>
                    <a:cubicBezTo>
                      <a:pt x="53" y="2118"/>
                      <a:pt x="107" y="2178"/>
                      <a:pt x="131" y="2243"/>
                    </a:cubicBezTo>
                    <a:cubicBezTo>
                      <a:pt x="153" y="2304"/>
                      <a:pt x="182" y="2363"/>
                      <a:pt x="217" y="2415"/>
                    </a:cubicBezTo>
                    <a:cubicBezTo>
                      <a:pt x="251" y="2474"/>
                      <a:pt x="283" y="2528"/>
                      <a:pt x="313" y="2582"/>
                    </a:cubicBezTo>
                    <a:lnTo>
                      <a:pt x="313" y="2583"/>
                    </a:lnTo>
                    <a:cubicBezTo>
                      <a:pt x="313" y="2587"/>
                      <a:pt x="312" y="2591"/>
                      <a:pt x="313" y="2597"/>
                    </a:cubicBezTo>
                    <a:cubicBezTo>
                      <a:pt x="320" y="2620"/>
                      <a:pt x="334" y="2641"/>
                      <a:pt x="341" y="2667"/>
                    </a:cubicBezTo>
                    <a:cubicBezTo>
                      <a:pt x="348" y="2705"/>
                      <a:pt x="354" y="2744"/>
                      <a:pt x="375" y="2776"/>
                    </a:cubicBezTo>
                    <a:cubicBezTo>
                      <a:pt x="389" y="2798"/>
                      <a:pt x="404" y="2820"/>
                      <a:pt x="420" y="2840"/>
                    </a:cubicBezTo>
                    <a:cubicBezTo>
                      <a:pt x="412" y="2857"/>
                      <a:pt x="400" y="2895"/>
                      <a:pt x="409" y="2915"/>
                    </a:cubicBezTo>
                    <a:cubicBezTo>
                      <a:pt x="423" y="2939"/>
                      <a:pt x="441" y="2960"/>
                      <a:pt x="456" y="2983"/>
                    </a:cubicBezTo>
                    <a:cubicBezTo>
                      <a:pt x="471" y="3005"/>
                      <a:pt x="511" y="3001"/>
                      <a:pt x="529" y="3019"/>
                    </a:cubicBezTo>
                    <a:cubicBezTo>
                      <a:pt x="546" y="3040"/>
                      <a:pt x="551" y="3080"/>
                      <a:pt x="570" y="3100"/>
                    </a:cubicBezTo>
                    <a:cubicBezTo>
                      <a:pt x="591" y="3120"/>
                      <a:pt x="615" y="3129"/>
                      <a:pt x="637" y="3147"/>
                    </a:cubicBezTo>
                    <a:cubicBezTo>
                      <a:pt x="657" y="3164"/>
                      <a:pt x="671" y="3195"/>
                      <a:pt x="696" y="3210"/>
                    </a:cubicBezTo>
                    <a:cubicBezTo>
                      <a:pt x="718" y="3224"/>
                      <a:pt x="751" y="3221"/>
                      <a:pt x="774" y="3232"/>
                    </a:cubicBezTo>
                    <a:lnTo>
                      <a:pt x="791" y="3238"/>
                    </a:lnTo>
                    <a:cubicBezTo>
                      <a:pt x="822" y="3283"/>
                      <a:pt x="846" y="3348"/>
                      <a:pt x="891" y="3381"/>
                    </a:cubicBezTo>
                    <a:cubicBezTo>
                      <a:pt x="943" y="3418"/>
                      <a:pt x="1000" y="3450"/>
                      <a:pt x="1056" y="3483"/>
                    </a:cubicBezTo>
                    <a:cubicBezTo>
                      <a:pt x="1115" y="3513"/>
                      <a:pt x="1186" y="3508"/>
                      <a:pt x="1246" y="3531"/>
                    </a:cubicBezTo>
                    <a:cubicBezTo>
                      <a:pt x="1304" y="3556"/>
                      <a:pt x="1363" y="3596"/>
                      <a:pt x="1426" y="3615"/>
                    </a:cubicBezTo>
                    <a:cubicBezTo>
                      <a:pt x="1490" y="3629"/>
                      <a:pt x="1556" y="3636"/>
                      <a:pt x="1621" y="3641"/>
                    </a:cubicBezTo>
                    <a:cubicBezTo>
                      <a:pt x="1687" y="3649"/>
                      <a:pt x="1751" y="3669"/>
                      <a:pt x="1819" y="3670"/>
                    </a:cubicBezTo>
                    <a:cubicBezTo>
                      <a:pt x="1886" y="3669"/>
                      <a:pt x="1949" y="3648"/>
                      <a:pt x="2015" y="3637"/>
                    </a:cubicBezTo>
                    <a:cubicBezTo>
                      <a:pt x="2080" y="3630"/>
                      <a:pt x="2142" y="3604"/>
                      <a:pt x="2205" y="3589"/>
                    </a:cubicBezTo>
                    <a:cubicBezTo>
                      <a:pt x="2270" y="3574"/>
                      <a:pt x="2343" y="3590"/>
                      <a:pt x="2408" y="3568"/>
                    </a:cubicBezTo>
                    <a:cubicBezTo>
                      <a:pt x="2483" y="3541"/>
                      <a:pt x="2536" y="3465"/>
                      <a:pt x="2600" y="3422"/>
                    </a:cubicBezTo>
                    <a:cubicBezTo>
                      <a:pt x="2607" y="3436"/>
                      <a:pt x="2616" y="3450"/>
                      <a:pt x="2618" y="3450"/>
                    </a:cubicBezTo>
                    <a:cubicBezTo>
                      <a:pt x="2618" y="3450"/>
                      <a:pt x="2618" y="3450"/>
                      <a:pt x="2618" y="3450"/>
                    </a:cubicBezTo>
                    <a:cubicBezTo>
                      <a:pt x="2638" y="3432"/>
                      <a:pt x="2649" y="3404"/>
                      <a:pt x="2676" y="3403"/>
                    </a:cubicBezTo>
                    <a:cubicBezTo>
                      <a:pt x="2677" y="3403"/>
                      <a:pt x="2678" y="3403"/>
                      <a:pt x="2679" y="3403"/>
                    </a:cubicBezTo>
                    <a:cubicBezTo>
                      <a:pt x="2706" y="3403"/>
                      <a:pt x="2746" y="3422"/>
                      <a:pt x="2777" y="3425"/>
                    </a:cubicBezTo>
                    <a:cubicBezTo>
                      <a:pt x="2810" y="3429"/>
                      <a:pt x="2856" y="3453"/>
                      <a:pt x="2889" y="3453"/>
                    </a:cubicBezTo>
                    <a:cubicBezTo>
                      <a:pt x="2921" y="3453"/>
                      <a:pt x="2939" y="3432"/>
                      <a:pt x="2965" y="3424"/>
                    </a:cubicBezTo>
                    <a:cubicBezTo>
                      <a:pt x="2993" y="3413"/>
                      <a:pt x="3006" y="3385"/>
                      <a:pt x="3031" y="3374"/>
                    </a:cubicBezTo>
                    <a:cubicBezTo>
                      <a:pt x="3057" y="3362"/>
                      <a:pt x="3097" y="3363"/>
                      <a:pt x="3121" y="3347"/>
                    </a:cubicBezTo>
                    <a:cubicBezTo>
                      <a:pt x="3145" y="3332"/>
                      <a:pt x="3181" y="3327"/>
                      <a:pt x="3203" y="3307"/>
                    </a:cubicBezTo>
                    <a:cubicBezTo>
                      <a:pt x="3227" y="3288"/>
                      <a:pt x="3221" y="3242"/>
                      <a:pt x="3240" y="3221"/>
                    </a:cubicBezTo>
                    <a:lnTo>
                      <a:pt x="3298" y="3157"/>
                    </a:lnTo>
                    <a:cubicBezTo>
                      <a:pt x="3317" y="3136"/>
                      <a:pt x="3350" y="3126"/>
                      <a:pt x="3368" y="3103"/>
                    </a:cubicBezTo>
                    <a:cubicBezTo>
                      <a:pt x="3389" y="3082"/>
                      <a:pt x="3416" y="3069"/>
                      <a:pt x="3436" y="3047"/>
                    </a:cubicBezTo>
                    <a:cubicBezTo>
                      <a:pt x="3455" y="3025"/>
                      <a:pt x="3478" y="3005"/>
                      <a:pt x="3496" y="2983"/>
                    </a:cubicBezTo>
                    <a:cubicBezTo>
                      <a:pt x="3513" y="2960"/>
                      <a:pt x="3511" y="2926"/>
                      <a:pt x="3532" y="2902"/>
                    </a:cubicBezTo>
                    <a:cubicBezTo>
                      <a:pt x="3551" y="2880"/>
                      <a:pt x="3582" y="2866"/>
                      <a:pt x="3602" y="2844"/>
                    </a:cubicBezTo>
                    <a:cubicBezTo>
                      <a:pt x="3622" y="2822"/>
                      <a:pt x="3649" y="2803"/>
                      <a:pt x="3667" y="2778"/>
                    </a:cubicBezTo>
                    <a:cubicBezTo>
                      <a:pt x="3685" y="2755"/>
                      <a:pt x="3678" y="2719"/>
                      <a:pt x="3690" y="2690"/>
                    </a:cubicBezTo>
                    <a:cubicBezTo>
                      <a:pt x="3704" y="2661"/>
                      <a:pt x="3719" y="2632"/>
                      <a:pt x="3722" y="2598"/>
                    </a:cubicBezTo>
                    <a:cubicBezTo>
                      <a:pt x="3723" y="2564"/>
                      <a:pt x="3699" y="2518"/>
                      <a:pt x="3697" y="2484"/>
                    </a:cubicBezTo>
                    <a:cubicBezTo>
                      <a:pt x="3696" y="2448"/>
                      <a:pt x="3692" y="2414"/>
                      <a:pt x="3683" y="2378"/>
                    </a:cubicBezTo>
                    <a:cubicBezTo>
                      <a:pt x="3677" y="2346"/>
                      <a:pt x="3656" y="2309"/>
                      <a:pt x="3692" y="2291"/>
                    </a:cubicBezTo>
                    <a:cubicBezTo>
                      <a:pt x="3693" y="2291"/>
                      <a:pt x="3674" y="2284"/>
                      <a:pt x="3670" y="2284"/>
                    </a:cubicBezTo>
                    <a:cubicBezTo>
                      <a:pt x="3670" y="2284"/>
                      <a:pt x="3670" y="2284"/>
                      <a:pt x="3670" y="2284"/>
                    </a:cubicBezTo>
                    <a:cubicBezTo>
                      <a:pt x="3630" y="2291"/>
                      <a:pt x="3633" y="2310"/>
                      <a:pt x="3635" y="2332"/>
                    </a:cubicBezTo>
                    <a:cubicBezTo>
                      <a:pt x="3641" y="2365"/>
                      <a:pt x="3668" y="2405"/>
                      <a:pt x="3661" y="2434"/>
                    </a:cubicBezTo>
                    <a:cubicBezTo>
                      <a:pt x="3656" y="2462"/>
                      <a:pt x="3657" y="2491"/>
                      <a:pt x="3655" y="2521"/>
                    </a:cubicBezTo>
                    <a:cubicBezTo>
                      <a:pt x="3650" y="2550"/>
                      <a:pt x="3645" y="2577"/>
                      <a:pt x="3635" y="2604"/>
                    </a:cubicBezTo>
                    <a:cubicBezTo>
                      <a:pt x="3623" y="2628"/>
                      <a:pt x="3568" y="2634"/>
                      <a:pt x="3551" y="2656"/>
                    </a:cubicBezTo>
                    <a:cubicBezTo>
                      <a:pt x="3533" y="2679"/>
                      <a:pt x="3524" y="2704"/>
                      <a:pt x="3500" y="2723"/>
                    </a:cubicBezTo>
                    <a:cubicBezTo>
                      <a:pt x="3478" y="2743"/>
                      <a:pt x="3462" y="2765"/>
                      <a:pt x="3436" y="2782"/>
                    </a:cubicBezTo>
                    <a:cubicBezTo>
                      <a:pt x="3411" y="2799"/>
                      <a:pt x="3415" y="2833"/>
                      <a:pt x="3389" y="2851"/>
                    </a:cubicBezTo>
                    <a:cubicBezTo>
                      <a:pt x="3378" y="2859"/>
                      <a:pt x="3357" y="2859"/>
                      <a:pt x="3336" y="2859"/>
                    </a:cubicBezTo>
                    <a:cubicBezTo>
                      <a:pt x="3315" y="2859"/>
                      <a:pt x="3295" y="2859"/>
                      <a:pt x="3284" y="2866"/>
                    </a:cubicBezTo>
                    <a:cubicBezTo>
                      <a:pt x="3262" y="2883"/>
                      <a:pt x="3246" y="2895"/>
                      <a:pt x="3225" y="2910"/>
                    </a:cubicBezTo>
                    <a:cubicBezTo>
                      <a:pt x="3205" y="2924"/>
                      <a:pt x="3216" y="2963"/>
                      <a:pt x="3195" y="2976"/>
                    </a:cubicBezTo>
                    <a:cubicBezTo>
                      <a:pt x="3181" y="2985"/>
                      <a:pt x="3162" y="2989"/>
                      <a:pt x="3143" y="2993"/>
                    </a:cubicBezTo>
                    <a:cubicBezTo>
                      <a:pt x="3136" y="2988"/>
                      <a:pt x="3130" y="2985"/>
                      <a:pt x="3127" y="2985"/>
                    </a:cubicBezTo>
                    <a:cubicBezTo>
                      <a:pt x="3126" y="2985"/>
                      <a:pt x="3125" y="2985"/>
                      <a:pt x="3125" y="2986"/>
                    </a:cubicBezTo>
                    <a:cubicBezTo>
                      <a:pt x="3115" y="2997"/>
                      <a:pt x="3108" y="3007"/>
                      <a:pt x="3100" y="3019"/>
                    </a:cubicBezTo>
                    <a:cubicBezTo>
                      <a:pt x="3090" y="3030"/>
                      <a:pt x="3079" y="3041"/>
                      <a:pt x="3066" y="3051"/>
                    </a:cubicBezTo>
                    <a:cubicBezTo>
                      <a:pt x="3046" y="3065"/>
                      <a:pt x="3016" y="3066"/>
                      <a:pt x="2997" y="3080"/>
                    </a:cubicBezTo>
                    <a:cubicBezTo>
                      <a:pt x="2977" y="3093"/>
                      <a:pt x="2975" y="3122"/>
                      <a:pt x="2957" y="3136"/>
                    </a:cubicBezTo>
                    <a:cubicBezTo>
                      <a:pt x="2951" y="3142"/>
                      <a:pt x="2944" y="3150"/>
                      <a:pt x="2939" y="3158"/>
                    </a:cubicBezTo>
                    <a:cubicBezTo>
                      <a:pt x="2891" y="3177"/>
                      <a:pt x="2837" y="3188"/>
                      <a:pt x="2792" y="3205"/>
                    </a:cubicBezTo>
                    <a:cubicBezTo>
                      <a:pt x="2748" y="3217"/>
                      <a:pt x="2701" y="3220"/>
                      <a:pt x="2654" y="3226"/>
                    </a:cubicBezTo>
                    <a:cubicBezTo>
                      <a:pt x="2701" y="3204"/>
                      <a:pt x="2748" y="3182"/>
                      <a:pt x="2789" y="3147"/>
                    </a:cubicBezTo>
                    <a:cubicBezTo>
                      <a:pt x="2811" y="3129"/>
                      <a:pt x="2830" y="3107"/>
                      <a:pt x="2849" y="3085"/>
                    </a:cubicBezTo>
                    <a:cubicBezTo>
                      <a:pt x="2867" y="3076"/>
                      <a:pt x="2887" y="3067"/>
                      <a:pt x="2905" y="3058"/>
                    </a:cubicBezTo>
                    <a:cubicBezTo>
                      <a:pt x="2955" y="3026"/>
                      <a:pt x="3008" y="2993"/>
                      <a:pt x="3057" y="2957"/>
                    </a:cubicBezTo>
                    <a:cubicBezTo>
                      <a:pt x="3104" y="2917"/>
                      <a:pt x="3136" y="2865"/>
                      <a:pt x="3183" y="2824"/>
                    </a:cubicBezTo>
                    <a:cubicBezTo>
                      <a:pt x="3229" y="2784"/>
                      <a:pt x="3284" y="2749"/>
                      <a:pt x="3328" y="2704"/>
                    </a:cubicBezTo>
                    <a:cubicBezTo>
                      <a:pt x="3372" y="2659"/>
                      <a:pt x="3421" y="2615"/>
                      <a:pt x="3458" y="2562"/>
                    </a:cubicBezTo>
                    <a:cubicBezTo>
                      <a:pt x="3492" y="2510"/>
                      <a:pt x="3506" y="2447"/>
                      <a:pt x="3528" y="2390"/>
                    </a:cubicBezTo>
                    <a:cubicBezTo>
                      <a:pt x="3558" y="2352"/>
                      <a:pt x="3590" y="2316"/>
                      <a:pt x="3613" y="2273"/>
                    </a:cubicBezTo>
                    <a:cubicBezTo>
                      <a:pt x="3638" y="2226"/>
                      <a:pt x="3635" y="2170"/>
                      <a:pt x="3652" y="2119"/>
                    </a:cubicBezTo>
                    <a:cubicBezTo>
                      <a:pt x="3668" y="2064"/>
                      <a:pt x="3685" y="2008"/>
                      <a:pt x="3682" y="1950"/>
                    </a:cubicBezTo>
                    <a:cubicBezTo>
                      <a:pt x="3678" y="1891"/>
                      <a:pt x="3645" y="1830"/>
                      <a:pt x="3631" y="1775"/>
                    </a:cubicBezTo>
                    <a:cubicBezTo>
                      <a:pt x="3623" y="1734"/>
                      <a:pt x="3609" y="1697"/>
                      <a:pt x="3593" y="1658"/>
                    </a:cubicBezTo>
                    <a:cubicBezTo>
                      <a:pt x="3609" y="1585"/>
                      <a:pt x="3624" y="1509"/>
                      <a:pt x="3627" y="1431"/>
                    </a:cubicBezTo>
                    <a:cubicBezTo>
                      <a:pt x="3628" y="1340"/>
                      <a:pt x="3595" y="1255"/>
                      <a:pt x="3576" y="1170"/>
                    </a:cubicBezTo>
                    <a:cubicBezTo>
                      <a:pt x="3555" y="1076"/>
                      <a:pt x="3527" y="981"/>
                      <a:pt x="3478" y="897"/>
                    </a:cubicBezTo>
                    <a:cubicBezTo>
                      <a:pt x="3427" y="812"/>
                      <a:pt x="3349" y="748"/>
                      <a:pt x="3284" y="681"/>
                    </a:cubicBezTo>
                    <a:cubicBezTo>
                      <a:pt x="3232" y="626"/>
                      <a:pt x="3174" y="578"/>
                      <a:pt x="3114" y="536"/>
                    </a:cubicBezTo>
                    <a:cubicBezTo>
                      <a:pt x="3081" y="492"/>
                      <a:pt x="3045" y="450"/>
                      <a:pt x="3009" y="408"/>
                    </a:cubicBezTo>
                    <a:cubicBezTo>
                      <a:pt x="2968" y="363"/>
                      <a:pt x="2902" y="348"/>
                      <a:pt x="2856" y="312"/>
                    </a:cubicBezTo>
                    <a:cubicBezTo>
                      <a:pt x="2811" y="272"/>
                      <a:pt x="2774" y="216"/>
                      <a:pt x="2720" y="184"/>
                    </a:cubicBezTo>
                    <a:cubicBezTo>
                      <a:pt x="2666" y="151"/>
                      <a:pt x="2606" y="133"/>
                      <a:pt x="2549" y="107"/>
                    </a:cubicBezTo>
                    <a:cubicBezTo>
                      <a:pt x="2492" y="85"/>
                      <a:pt x="2438" y="45"/>
                      <a:pt x="2376" y="31"/>
                    </a:cubicBezTo>
                    <a:cubicBezTo>
                      <a:pt x="2314" y="16"/>
                      <a:pt x="2248" y="23"/>
                      <a:pt x="2186" y="18"/>
                    </a:cubicBezTo>
                    <a:cubicBezTo>
                      <a:pt x="2173" y="16"/>
                      <a:pt x="2159" y="16"/>
                      <a:pt x="2146" y="16"/>
                    </a:cubicBezTo>
                    <a:cubicBezTo>
                      <a:pt x="2097" y="16"/>
                      <a:pt x="2047" y="23"/>
                      <a:pt x="1999" y="23"/>
                    </a:cubicBezTo>
                    <a:cubicBezTo>
                      <a:pt x="1998" y="23"/>
                      <a:pt x="1996" y="23"/>
                      <a:pt x="1995" y="23"/>
                    </a:cubicBezTo>
                    <a:cubicBezTo>
                      <a:pt x="1943" y="23"/>
                      <a:pt x="1890" y="0"/>
                      <a:pt x="183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29"/>
              <p:cNvSpPr/>
              <p:nvPr/>
            </p:nvSpPr>
            <p:spPr>
              <a:xfrm>
                <a:off x="1065350" y="4462175"/>
                <a:ext cx="93225" cy="92050"/>
              </a:xfrm>
              <a:custGeom>
                <a:rect b="b" l="l" r="r" t="t"/>
                <a:pathLst>
                  <a:path extrusionOk="0" h="3682" w="3729">
                    <a:moveTo>
                      <a:pt x="1004" y="319"/>
                    </a:moveTo>
                    <a:cubicBezTo>
                      <a:pt x="1009" y="319"/>
                      <a:pt x="1013" y="319"/>
                      <a:pt x="1018" y="320"/>
                    </a:cubicBezTo>
                    <a:cubicBezTo>
                      <a:pt x="984" y="340"/>
                      <a:pt x="948" y="365"/>
                      <a:pt x="914" y="387"/>
                    </a:cubicBezTo>
                    <a:cubicBezTo>
                      <a:pt x="915" y="383"/>
                      <a:pt x="915" y="380"/>
                      <a:pt x="917" y="379"/>
                    </a:cubicBezTo>
                    <a:cubicBezTo>
                      <a:pt x="936" y="355"/>
                      <a:pt x="958" y="339"/>
                      <a:pt x="983" y="322"/>
                    </a:cubicBezTo>
                    <a:cubicBezTo>
                      <a:pt x="989" y="320"/>
                      <a:pt x="996" y="319"/>
                      <a:pt x="1004" y="319"/>
                    </a:cubicBezTo>
                    <a:close/>
                    <a:moveTo>
                      <a:pt x="1599" y="642"/>
                    </a:moveTo>
                    <a:cubicBezTo>
                      <a:pt x="1701" y="642"/>
                      <a:pt x="1811" y="667"/>
                      <a:pt x="1927" y="693"/>
                    </a:cubicBezTo>
                    <a:cubicBezTo>
                      <a:pt x="2022" y="713"/>
                      <a:pt x="2111" y="744"/>
                      <a:pt x="2198" y="775"/>
                    </a:cubicBezTo>
                    <a:cubicBezTo>
                      <a:pt x="2082" y="743"/>
                      <a:pt x="1965" y="728"/>
                      <a:pt x="1849" y="728"/>
                    </a:cubicBezTo>
                    <a:cubicBezTo>
                      <a:pt x="1839" y="728"/>
                      <a:pt x="1829" y="728"/>
                      <a:pt x="1819" y="728"/>
                    </a:cubicBezTo>
                    <a:cubicBezTo>
                      <a:pt x="1792" y="728"/>
                      <a:pt x="1764" y="734"/>
                      <a:pt x="1737" y="735"/>
                    </a:cubicBezTo>
                    <a:cubicBezTo>
                      <a:pt x="1735" y="735"/>
                      <a:pt x="1735" y="734"/>
                      <a:pt x="1735" y="734"/>
                    </a:cubicBezTo>
                    <a:cubicBezTo>
                      <a:pt x="1694" y="713"/>
                      <a:pt x="1653" y="666"/>
                      <a:pt x="1609" y="650"/>
                    </a:cubicBezTo>
                    <a:cubicBezTo>
                      <a:pt x="1592" y="643"/>
                      <a:pt x="1579" y="643"/>
                      <a:pt x="1563" y="643"/>
                    </a:cubicBezTo>
                    <a:cubicBezTo>
                      <a:pt x="1575" y="642"/>
                      <a:pt x="1587" y="642"/>
                      <a:pt x="1599" y="642"/>
                    </a:cubicBezTo>
                    <a:close/>
                    <a:moveTo>
                      <a:pt x="3194" y="971"/>
                    </a:moveTo>
                    <a:lnTo>
                      <a:pt x="3194" y="971"/>
                    </a:lnTo>
                    <a:cubicBezTo>
                      <a:pt x="3202" y="973"/>
                      <a:pt x="3212" y="979"/>
                      <a:pt x="3215" y="986"/>
                    </a:cubicBezTo>
                    <a:cubicBezTo>
                      <a:pt x="3227" y="1006"/>
                      <a:pt x="3226" y="1035"/>
                      <a:pt x="3234" y="1057"/>
                    </a:cubicBezTo>
                    <a:cubicBezTo>
                      <a:pt x="3242" y="1081"/>
                      <a:pt x="3242" y="1104"/>
                      <a:pt x="3249" y="1125"/>
                    </a:cubicBezTo>
                    <a:cubicBezTo>
                      <a:pt x="3253" y="1132"/>
                      <a:pt x="3260" y="1137"/>
                      <a:pt x="3264" y="1143"/>
                    </a:cubicBezTo>
                    <a:cubicBezTo>
                      <a:pt x="3263" y="1144"/>
                      <a:pt x="3258" y="1144"/>
                      <a:pt x="3260" y="1145"/>
                    </a:cubicBezTo>
                    <a:cubicBezTo>
                      <a:pt x="3262" y="1166"/>
                      <a:pt x="3267" y="1184"/>
                      <a:pt x="3270" y="1205"/>
                    </a:cubicBezTo>
                    <a:cubicBezTo>
                      <a:pt x="3263" y="1200"/>
                      <a:pt x="3258" y="1198"/>
                      <a:pt x="3251" y="1194"/>
                    </a:cubicBezTo>
                    <a:cubicBezTo>
                      <a:pt x="3237" y="1118"/>
                      <a:pt x="3219" y="1044"/>
                      <a:pt x="3194" y="971"/>
                    </a:cubicBezTo>
                    <a:close/>
                    <a:moveTo>
                      <a:pt x="2589" y="1284"/>
                    </a:moveTo>
                    <a:lnTo>
                      <a:pt x="2589" y="1284"/>
                    </a:lnTo>
                    <a:cubicBezTo>
                      <a:pt x="2602" y="1298"/>
                      <a:pt x="2616" y="1313"/>
                      <a:pt x="2631" y="1330"/>
                    </a:cubicBezTo>
                    <a:cubicBezTo>
                      <a:pt x="2620" y="1322"/>
                      <a:pt x="2609" y="1311"/>
                      <a:pt x="2600" y="1301"/>
                    </a:cubicBezTo>
                    <a:lnTo>
                      <a:pt x="2589" y="1284"/>
                    </a:lnTo>
                    <a:close/>
                    <a:moveTo>
                      <a:pt x="3291" y="1166"/>
                    </a:moveTo>
                    <a:cubicBezTo>
                      <a:pt x="3292" y="1167"/>
                      <a:pt x="3296" y="1170"/>
                      <a:pt x="3297" y="1173"/>
                    </a:cubicBezTo>
                    <a:cubicBezTo>
                      <a:pt x="3308" y="1195"/>
                      <a:pt x="3317" y="1216"/>
                      <a:pt x="3336" y="1235"/>
                    </a:cubicBezTo>
                    <a:cubicBezTo>
                      <a:pt x="3354" y="1254"/>
                      <a:pt x="3401" y="1266"/>
                      <a:pt x="3419" y="1290"/>
                    </a:cubicBezTo>
                    <a:cubicBezTo>
                      <a:pt x="3435" y="1311"/>
                      <a:pt x="3456" y="1337"/>
                      <a:pt x="3480" y="1364"/>
                    </a:cubicBezTo>
                    <a:cubicBezTo>
                      <a:pt x="3494" y="1381"/>
                      <a:pt x="3515" y="1401"/>
                      <a:pt x="3512" y="1422"/>
                    </a:cubicBezTo>
                    <a:cubicBezTo>
                      <a:pt x="3496" y="1397"/>
                      <a:pt x="3482" y="1371"/>
                      <a:pt x="3461" y="1346"/>
                    </a:cubicBezTo>
                    <a:cubicBezTo>
                      <a:pt x="3413" y="1294"/>
                      <a:pt x="3359" y="1254"/>
                      <a:pt x="3303" y="1221"/>
                    </a:cubicBezTo>
                    <a:cubicBezTo>
                      <a:pt x="3299" y="1202"/>
                      <a:pt x="3295" y="1184"/>
                      <a:pt x="3291" y="1166"/>
                    </a:cubicBezTo>
                    <a:close/>
                    <a:moveTo>
                      <a:pt x="1118" y="1255"/>
                    </a:moveTo>
                    <a:cubicBezTo>
                      <a:pt x="1116" y="1257"/>
                      <a:pt x="1115" y="1260"/>
                      <a:pt x="1113" y="1260"/>
                    </a:cubicBezTo>
                    <a:cubicBezTo>
                      <a:pt x="1060" y="1309"/>
                      <a:pt x="1012" y="1370"/>
                      <a:pt x="972" y="1434"/>
                    </a:cubicBezTo>
                    <a:cubicBezTo>
                      <a:pt x="972" y="1397"/>
                      <a:pt x="977" y="1359"/>
                      <a:pt x="984" y="1323"/>
                    </a:cubicBezTo>
                    <a:cubicBezTo>
                      <a:pt x="1005" y="1309"/>
                      <a:pt x="1025" y="1297"/>
                      <a:pt x="1047" y="1284"/>
                    </a:cubicBezTo>
                    <a:cubicBezTo>
                      <a:pt x="1067" y="1276"/>
                      <a:pt x="1086" y="1269"/>
                      <a:pt x="1107" y="1261"/>
                    </a:cubicBezTo>
                    <a:cubicBezTo>
                      <a:pt x="1109" y="1258"/>
                      <a:pt x="1115" y="1257"/>
                      <a:pt x="1118" y="1255"/>
                    </a:cubicBezTo>
                    <a:close/>
                    <a:moveTo>
                      <a:pt x="3267" y="1282"/>
                    </a:moveTo>
                    <a:lnTo>
                      <a:pt x="3267" y="1282"/>
                    </a:lnTo>
                    <a:cubicBezTo>
                      <a:pt x="3274" y="1287"/>
                      <a:pt x="3281" y="1290"/>
                      <a:pt x="3285" y="1295"/>
                    </a:cubicBezTo>
                    <a:cubicBezTo>
                      <a:pt x="3297" y="1356"/>
                      <a:pt x="3306" y="1419"/>
                      <a:pt x="3319" y="1483"/>
                    </a:cubicBezTo>
                    <a:cubicBezTo>
                      <a:pt x="3311" y="1448"/>
                      <a:pt x="3297" y="1414"/>
                      <a:pt x="3281" y="1383"/>
                    </a:cubicBezTo>
                    <a:cubicBezTo>
                      <a:pt x="3277" y="1349"/>
                      <a:pt x="3271" y="1315"/>
                      <a:pt x="3267" y="1282"/>
                    </a:cubicBezTo>
                    <a:close/>
                    <a:moveTo>
                      <a:pt x="2655" y="1356"/>
                    </a:moveTo>
                    <a:cubicBezTo>
                      <a:pt x="2685" y="1390"/>
                      <a:pt x="2713" y="1427"/>
                      <a:pt x="2733" y="1469"/>
                    </a:cubicBezTo>
                    <a:lnTo>
                      <a:pt x="2733" y="1489"/>
                    </a:lnTo>
                    <a:cubicBezTo>
                      <a:pt x="2729" y="1521"/>
                      <a:pt x="2718" y="1562"/>
                      <a:pt x="2695" y="1604"/>
                    </a:cubicBezTo>
                    <a:cubicBezTo>
                      <a:pt x="2692" y="1521"/>
                      <a:pt x="2671" y="1439"/>
                      <a:pt x="2630" y="1366"/>
                    </a:cubicBezTo>
                    <a:cubicBezTo>
                      <a:pt x="2638" y="1363"/>
                      <a:pt x="2648" y="1359"/>
                      <a:pt x="2655" y="1356"/>
                    </a:cubicBezTo>
                    <a:close/>
                    <a:moveTo>
                      <a:pt x="1719" y="1241"/>
                    </a:moveTo>
                    <a:cubicBezTo>
                      <a:pt x="1732" y="1241"/>
                      <a:pt x="1744" y="1243"/>
                      <a:pt x="1757" y="1243"/>
                    </a:cubicBezTo>
                    <a:cubicBezTo>
                      <a:pt x="1749" y="1255"/>
                      <a:pt x="1742" y="1269"/>
                      <a:pt x="1734" y="1280"/>
                    </a:cubicBezTo>
                    <a:cubicBezTo>
                      <a:pt x="1701" y="1319"/>
                      <a:pt x="1661" y="1364"/>
                      <a:pt x="1645" y="1421"/>
                    </a:cubicBezTo>
                    <a:cubicBezTo>
                      <a:pt x="1627" y="1474"/>
                      <a:pt x="1613" y="1550"/>
                      <a:pt x="1631" y="1619"/>
                    </a:cubicBezTo>
                    <a:cubicBezTo>
                      <a:pt x="1639" y="1656"/>
                      <a:pt x="1661" y="1689"/>
                      <a:pt x="1687" y="1715"/>
                    </a:cubicBezTo>
                    <a:cubicBezTo>
                      <a:pt x="1709" y="1737"/>
                      <a:pt x="1734" y="1756"/>
                      <a:pt x="1757" y="1776"/>
                    </a:cubicBezTo>
                    <a:cubicBezTo>
                      <a:pt x="1763" y="1778"/>
                      <a:pt x="1768" y="1780"/>
                      <a:pt x="1771" y="1784"/>
                    </a:cubicBezTo>
                    <a:cubicBezTo>
                      <a:pt x="1729" y="1809"/>
                      <a:pt x="1683" y="1819"/>
                      <a:pt x="1639" y="1819"/>
                    </a:cubicBezTo>
                    <a:cubicBezTo>
                      <a:pt x="1600" y="1819"/>
                      <a:pt x="1562" y="1811"/>
                      <a:pt x="1529" y="1798"/>
                    </a:cubicBezTo>
                    <a:cubicBezTo>
                      <a:pt x="1508" y="1752"/>
                      <a:pt x="1496" y="1707"/>
                      <a:pt x="1493" y="1661"/>
                    </a:cubicBezTo>
                    <a:cubicBezTo>
                      <a:pt x="1481" y="1573"/>
                      <a:pt x="1515" y="1480"/>
                      <a:pt x="1558" y="1399"/>
                    </a:cubicBezTo>
                    <a:cubicBezTo>
                      <a:pt x="1594" y="1331"/>
                      <a:pt x="1650" y="1280"/>
                      <a:pt x="1709" y="1242"/>
                    </a:cubicBezTo>
                    <a:cubicBezTo>
                      <a:pt x="1713" y="1241"/>
                      <a:pt x="1716" y="1241"/>
                      <a:pt x="1719" y="1241"/>
                    </a:cubicBezTo>
                    <a:close/>
                    <a:moveTo>
                      <a:pt x="157" y="1639"/>
                    </a:moveTo>
                    <a:cubicBezTo>
                      <a:pt x="165" y="1670"/>
                      <a:pt x="173" y="1701"/>
                      <a:pt x="180" y="1730"/>
                    </a:cubicBezTo>
                    <a:cubicBezTo>
                      <a:pt x="186" y="1758"/>
                      <a:pt x="195" y="1785"/>
                      <a:pt x="206" y="1811"/>
                    </a:cubicBezTo>
                    <a:cubicBezTo>
                      <a:pt x="184" y="1860"/>
                      <a:pt x="164" y="1913"/>
                      <a:pt x="147" y="1967"/>
                    </a:cubicBezTo>
                    <a:cubicBezTo>
                      <a:pt x="147" y="1966"/>
                      <a:pt x="146" y="1964"/>
                      <a:pt x="146" y="1964"/>
                    </a:cubicBezTo>
                    <a:cubicBezTo>
                      <a:pt x="140" y="1917"/>
                      <a:pt x="129" y="1871"/>
                      <a:pt x="127" y="1822"/>
                    </a:cubicBezTo>
                    <a:cubicBezTo>
                      <a:pt x="123" y="1774"/>
                      <a:pt x="127" y="1726"/>
                      <a:pt x="134" y="1681"/>
                    </a:cubicBezTo>
                    <a:cubicBezTo>
                      <a:pt x="138" y="1664"/>
                      <a:pt x="146" y="1650"/>
                      <a:pt x="157" y="1639"/>
                    </a:cubicBezTo>
                    <a:close/>
                    <a:moveTo>
                      <a:pt x="3076" y="1780"/>
                    </a:moveTo>
                    <a:cubicBezTo>
                      <a:pt x="3079" y="1858"/>
                      <a:pt x="3076" y="1933"/>
                      <a:pt x="3065" y="2005"/>
                    </a:cubicBezTo>
                    <a:cubicBezTo>
                      <a:pt x="3065" y="1985"/>
                      <a:pt x="3068" y="1964"/>
                      <a:pt x="3068" y="1945"/>
                    </a:cubicBezTo>
                    <a:cubicBezTo>
                      <a:pt x="3068" y="1906"/>
                      <a:pt x="3063" y="1867"/>
                      <a:pt x="3058" y="1827"/>
                    </a:cubicBezTo>
                    <a:cubicBezTo>
                      <a:pt x="3065" y="1811"/>
                      <a:pt x="3070" y="1795"/>
                      <a:pt x="3076" y="1780"/>
                    </a:cubicBezTo>
                    <a:close/>
                    <a:moveTo>
                      <a:pt x="2397" y="1829"/>
                    </a:moveTo>
                    <a:cubicBezTo>
                      <a:pt x="2396" y="1833"/>
                      <a:pt x="2396" y="1839"/>
                      <a:pt x="2395" y="1842"/>
                    </a:cubicBezTo>
                    <a:cubicBezTo>
                      <a:pt x="2393" y="1846"/>
                      <a:pt x="2391" y="1849"/>
                      <a:pt x="2388" y="1853"/>
                    </a:cubicBezTo>
                    <a:cubicBezTo>
                      <a:pt x="2335" y="1935"/>
                      <a:pt x="2252" y="1972"/>
                      <a:pt x="2165" y="2000"/>
                    </a:cubicBezTo>
                    <a:cubicBezTo>
                      <a:pt x="2152" y="2005"/>
                      <a:pt x="2136" y="2011"/>
                      <a:pt x="2121" y="2017"/>
                    </a:cubicBezTo>
                    <a:lnTo>
                      <a:pt x="2121" y="2004"/>
                    </a:lnTo>
                    <a:cubicBezTo>
                      <a:pt x="2195" y="1982"/>
                      <a:pt x="2264" y="1945"/>
                      <a:pt x="2319" y="1898"/>
                    </a:cubicBezTo>
                    <a:cubicBezTo>
                      <a:pt x="2341" y="1882"/>
                      <a:pt x="2362" y="1860"/>
                      <a:pt x="2381" y="1835"/>
                    </a:cubicBezTo>
                    <a:cubicBezTo>
                      <a:pt x="2385" y="1833"/>
                      <a:pt x="2393" y="1832"/>
                      <a:pt x="2397" y="1829"/>
                    </a:cubicBezTo>
                    <a:close/>
                    <a:moveTo>
                      <a:pt x="2408" y="1619"/>
                    </a:moveTo>
                    <a:cubicBezTo>
                      <a:pt x="2408" y="1620"/>
                      <a:pt x="2408" y="1622"/>
                      <a:pt x="2410" y="1623"/>
                    </a:cubicBezTo>
                    <a:cubicBezTo>
                      <a:pt x="2395" y="1697"/>
                      <a:pt x="2363" y="1763"/>
                      <a:pt x="2320" y="1813"/>
                    </a:cubicBezTo>
                    <a:cubicBezTo>
                      <a:pt x="2277" y="1822"/>
                      <a:pt x="2230" y="1830"/>
                      <a:pt x="2185" y="1830"/>
                    </a:cubicBezTo>
                    <a:cubicBezTo>
                      <a:pt x="2150" y="1830"/>
                      <a:pt x="2116" y="1825"/>
                      <a:pt x="2085" y="1813"/>
                    </a:cubicBezTo>
                    <a:cubicBezTo>
                      <a:pt x="2085" y="1813"/>
                      <a:pt x="2085" y="1813"/>
                      <a:pt x="2085" y="1813"/>
                    </a:cubicBezTo>
                    <a:cubicBezTo>
                      <a:pt x="2081" y="1813"/>
                      <a:pt x="2075" y="1834"/>
                      <a:pt x="2079" y="1836"/>
                    </a:cubicBezTo>
                    <a:cubicBezTo>
                      <a:pt x="2118" y="1863"/>
                      <a:pt x="2159" y="1870"/>
                      <a:pt x="2201" y="1870"/>
                    </a:cubicBezTo>
                    <a:cubicBezTo>
                      <a:pt x="2221" y="1870"/>
                      <a:pt x="2240" y="1869"/>
                      <a:pt x="2260" y="1867"/>
                    </a:cubicBezTo>
                    <a:lnTo>
                      <a:pt x="2260" y="1867"/>
                    </a:lnTo>
                    <a:cubicBezTo>
                      <a:pt x="2221" y="1897"/>
                      <a:pt x="2177" y="1922"/>
                      <a:pt x="2126" y="1938"/>
                    </a:cubicBezTo>
                    <a:cubicBezTo>
                      <a:pt x="2128" y="1916"/>
                      <a:pt x="2128" y="1893"/>
                      <a:pt x="2133" y="1872"/>
                    </a:cubicBezTo>
                    <a:cubicBezTo>
                      <a:pt x="2134" y="1868"/>
                      <a:pt x="2125" y="1864"/>
                      <a:pt x="2117" y="1864"/>
                    </a:cubicBezTo>
                    <a:cubicBezTo>
                      <a:pt x="2113" y="1864"/>
                      <a:pt x="2109" y="1865"/>
                      <a:pt x="2108" y="1868"/>
                    </a:cubicBezTo>
                    <a:cubicBezTo>
                      <a:pt x="2100" y="1895"/>
                      <a:pt x="2095" y="1924"/>
                      <a:pt x="2090" y="1952"/>
                    </a:cubicBezTo>
                    <a:cubicBezTo>
                      <a:pt x="2045" y="1963"/>
                      <a:pt x="1998" y="1970"/>
                      <a:pt x="1952" y="1970"/>
                    </a:cubicBezTo>
                    <a:cubicBezTo>
                      <a:pt x="1887" y="1970"/>
                      <a:pt x="1824" y="1958"/>
                      <a:pt x="1767" y="1931"/>
                    </a:cubicBezTo>
                    <a:cubicBezTo>
                      <a:pt x="1765" y="1930"/>
                      <a:pt x="1763" y="1930"/>
                      <a:pt x="1761" y="1930"/>
                    </a:cubicBezTo>
                    <a:cubicBezTo>
                      <a:pt x="1742" y="1930"/>
                      <a:pt x="1721" y="1965"/>
                      <a:pt x="1742" y="1978"/>
                    </a:cubicBezTo>
                    <a:cubicBezTo>
                      <a:pt x="1809" y="2016"/>
                      <a:pt x="1885" y="2033"/>
                      <a:pt x="1962" y="2033"/>
                    </a:cubicBezTo>
                    <a:cubicBezTo>
                      <a:pt x="2003" y="2033"/>
                      <a:pt x="2044" y="2028"/>
                      <a:pt x="2084" y="2019"/>
                    </a:cubicBezTo>
                    <a:lnTo>
                      <a:pt x="2084" y="2034"/>
                    </a:lnTo>
                    <a:cubicBezTo>
                      <a:pt x="2038" y="2049"/>
                      <a:pt x="1990" y="2061"/>
                      <a:pt x="1941" y="2061"/>
                    </a:cubicBezTo>
                    <a:cubicBezTo>
                      <a:pt x="1920" y="2061"/>
                      <a:pt x="1899" y="2059"/>
                      <a:pt x="1879" y="2054"/>
                    </a:cubicBezTo>
                    <a:cubicBezTo>
                      <a:pt x="1778" y="2032"/>
                      <a:pt x="1682" y="1985"/>
                      <a:pt x="1610" y="1917"/>
                    </a:cubicBezTo>
                    <a:cubicBezTo>
                      <a:pt x="1598" y="1908"/>
                      <a:pt x="1590" y="1894"/>
                      <a:pt x="1579" y="1883"/>
                    </a:cubicBezTo>
                    <a:lnTo>
                      <a:pt x="1579" y="1883"/>
                    </a:lnTo>
                    <a:cubicBezTo>
                      <a:pt x="1599" y="1887"/>
                      <a:pt x="1620" y="1889"/>
                      <a:pt x="1641" y="1889"/>
                    </a:cubicBezTo>
                    <a:cubicBezTo>
                      <a:pt x="1704" y="1889"/>
                      <a:pt x="1768" y="1870"/>
                      <a:pt x="1824" y="1824"/>
                    </a:cubicBezTo>
                    <a:cubicBezTo>
                      <a:pt x="1859" y="1841"/>
                      <a:pt x="1898" y="1850"/>
                      <a:pt x="1937" y="1850"/>
                    </a:cubicBezTo>
                    <a:cubicBezTo>
                      <a:pt x="1946" y="1850"/>
                      <a:pt x="1955" y="1850"/>
                      <a:pt x="1964" y="1849"/>
                    </a:cubicBezTo>
                    <a:cubicBezTo>
                      <a:pt x="2024" y="1842"/>
                      <a:pt x="2067" y="1806"/>
                      <a:pt x="2104" y="1776"/>
                    </a:cubicBezTo>
                    <a:cubicBezTo>
                      <a:pt x="2109" y="1776"/>
                      <a:pt x="2114" y="1776"/>
                      <a:pt x="2118" y="1776"/>
                    </a:cubicBezTo>
                    <a:cubicBezTo>
                      <a:pt x="2143" y="1776"/>
                      <a:pt x="2168" y="1771"/>
                      <a:pt x="2194" y="1769"/>
                    </a:cubicBezTo>
                    <a:cubicBezTo>
                      <a:pt x="2243" y="1756"/>
                      <a:pt x="2276" y="1722"/>
                      <a:pt x="2313" y="1694"/>
                    </a:cubicBezTo>
                    <a:cubicBezTo>
                      <a:pt x="2342" y="1674"/>
                      <a:pt x="2382" y="1652"/>
                      <a:pt x="2408" y="1619"/>
                    </a:cubicBezTo>
                    <a:close/>
                    <a:moveTo>
                      <a:pt x="1162" y="1626"/>
                    </a:moveTo>
                    <a:cubicBezTo>
                      <a:pt x="1159" y="1667"/>
                      <a:pt x="1157" y="1710"/>
                      <a:pt x="1157" y="1751"/>
                    </a:cubicBezTo>
                    <a:cubicBezTo>
                      <a:pt x="1157" y="1843"/>
                      <a:pt x="1149" y="1944"/>
                      <a:pt x="1178" y="2041"/>
                    </a:cubicBezTo>
                    <a:cubicBezTo>
                      <a:pt x="1192" y="2087"/>
                      <a:pt x="1212" y="2129"/>
                      <a:pt x="1237" y="2171"/>
                    </a:cubicBezTo>
                    <a:cubicBezTo>
                      <a:pt x="1145" y="2032"/>
                      <a:pt x="1118" y="1855"/>
                      <a:pt x="1141" y="1718"/>
                    </a:cubicBezTo>
                    <a:cubicBezTo>
                      <a:pt x="1144" y="1689"/>
                      <a:pt x="1151" y="1657"/>
                      <a:pt x="1162" y="1626"/>
                    </a:cubicBezTo>
                    <a:close/>
                    <a:moveTo>
                      <a:pt x="2780" y="2296"/>
                    </a:moveTo>
                    <a:lnTo>
                      <a:pt x="2780" y="2296"/>
                    </a:lnTo>
                    <a:cubicBezTo>
                      <a:pt x="2779" y="2300"/>
                      <a:pt x="2779" y="2303"/>
                      <a:pt x="2776" y="2307"/>
                    </a:cubicBezTo>
                    <a:cubicBezTo>
                      <a:pt x="2768" y="2308"/>
                      <a:pt x="2759" y="2312"/>
                      <a:pt x="2752" y="2314"/>
                    </a:cubicBezTo>
                    <a:cubicBezTo>
                      <a:pt x="2761" y="2308"/>
                      <a:pt x="2772" y="2301"/>
                      <a:pt x="2780" y="2296"/>
                    </a:cubicBezTo>
                    <a:close/>
                    <a:moveTo>
                      <a:pt x="1606" y="2204"/>
                    </a:moveTo>
                    <a:lnTo>
                      <a:pt x="1606" y="2204"/>
                    </a:lnTo>
                    <a:cubicBezTo>
                      <a:pt x="1660" y="2233"/>
                      <a:pt x="1716" y="2255"/>
                      <a:pt x="1774" y="2274"/>
                    </a:cubicBezTo>
                    <a:cubicBezTo>
                      <a:pt x="1851" y="2299"/>
                      <a:pt x="1932" y="2317"/>
                      <a:pt x="2015" y="2323"/>
                    </a:cubicBezTo>
                    <a:cubicBezTo>
                      <a:pt x="1974" y="2343"/>
                      <a:pt x="1932" y="2362"/>
                      <a:pt x="1885" y="2374"/>
                    </a:cubicBezTo>
                    <a:cubicBezTo>
                      <a:pt x="1852" y="2369"/>
                      <a:pt x="1822" y="2363"/>
                      <a:pt x="1790" y="2350"/>
                    </a:cubicBezTo>
                    <a:cubicBezTo>
                      <a:pt x="1715" y="2317"/>
                      <a:pt x="1660" y="2255"/>
                      <a:pt x="1606" y="2204"/>
                    </a:cubicBezTo>
                    <a:close/>
                    <a:moveTo>
                      <a:pt x="2780" y="1579"/>
                    </a:moveTo>
                    <a:cubicBezTo>
                      <a:pt x="2787" y="1601"/>
                      <a:pt x="2791" y="1624"/>
                      <a:pt x="2796" y="1646"/>
                    </a:cubicBezTo>
                    <a:cubicBezTo>
                      <a:pt x="2780" y="1718"/>
                      <a:pt x="2754" y="1789"/>
                      <a:pt x="2725" y="1855"/>
                    </a:cubicBezTo>
                    <a:cubicBezTo>
                      <a:pt x="2697" y="1917"/>
                      <a:pt x="2667" y="1982"/>
                      <a:pt x="2631" y="2044"/>
                    </a:cubicBezTo>
                    <a:cubicBezTo>
                      <a:pt x="2594" y="2078"/>
                      <a:pt x="2556" y="2110"/>
                      <a:pt x="2520" y="2143"/>
                    </a:cubicBezTo>
                    <a:cubicBezTo>
                      <a:pt x="2429" y="2230"/>
                      <a:pt x="2333" y="2330"/>
                      <a:pt x="2202" y="2383"/>
                    </a:cubicBezTo>
                    <a:cubicBezTo>
                      <a:pt x="2165" y="2388"/>
                      <a:pt x="2129" y="2389"/>
                      <a:pt x="2093" y="2391"/>
                    </a:cubicBezTo>
                    <a:cubicBezTo>
                      <a:pt x="2096" y="2377"/>
                      <a:pt x="2101" y="2363"/>
                      <a:pt x="2103" y="2348"/>
                    </a:cubicBezTo>
                    <a:cubicBezTo>
                      <a:pt x="2106" y="2343"/>
                      <a:pt x="2106" y="2337"/>
                      <a:pt x="2106" y="2334"/>
                    </a:cubicBezTo>
                    <a:cubicBezTo>
                      <a:pt x="2110" y="2330"/>
                      <a:pt x="2114" y="2328"/>
                      <a:pt x="2119" y="2326"/>
                    </a:cubicBezTo>
                    <a:cubicBezTo>
                      <a:pt x="2135" y="2323"/>
                      <a:pt x="2150" y="2323"/>
                      <a:pt x="2165" y="2322"/>
                    </a:cubicBezTo>
                    <a:cubicBezTo>
                      <a:pt x="2304" y="2295"/>
                      <a:pt x="2429" y="2216"/>
                      <a:pt x="2531" y="2113"/>
                    </a:cubicBezTo>
                    <a:cubicBezTo>
                      <a:pt x="2630" y="2010"/>
                      <a:pt x="2684" y="1872"/>
                      <a:pt x="2693" y="1728"/>
                    </a:cubicBezTo>
                    <a:cubicBezTo>
                      <a:pt x="2695" y="1714"/>
                      <a:pt x="2695" y="1697"/>
                      <a:pt x="2695" y="1683"/>
                    </a:cubicBezTo>
                    <a:cubicBezTo>
                      <a:pt x="2714" y="1667"/>
                      <a:pt x="2737" y="1649"/>
                      <a:pt x="2752" y="1628"/>
                    </a:cubicBezTo>
                    <a:cubicBezTo>
                      <a:pt x="2763" y="1613"/>
                      <a:pt x="2770" y="1597"/>
                      <a:pt x="2780" y="1579"/>
                    </a:cubicBezTo>
                    <a:close/>
                    <a:moveTo>
                      <a:pt x="2059" y="2351"/>
                    </a:moveTo>
                    <a:lnTo>
                      <a:pt x="2059" y="2351"/>
                    </a:lnTo>
                    <a:cubicBezTo>
                      <a:pt x="2057" y="2365"/>
                      <a:pt x="2053" y="2378"/>
                      <a:pt x="2051" y="2392"/>
                    </a:cubicBezTo>
                    <a:lnTo>
                      <a:pt x="2042" y="2392"/>
                    </a:lnTo>
                    <a:cubicBezTo>
                      <a:pt x="2016" y="2391"/>
                      <a:pt x="1990" y="2388"/>
                      <a:pt x="1964" y="2385"/>
                    </a:cubicBezTo>
                    <a:cubicBezTo>
                      <a:pt x="1997" y="2377"/>
                      <a:pt x="2029" y="2363"/>
                      <a:pt x="2059" y="2351"/>
                    </a:cubicBezTo>
                    <a:close/>
                    <a:moveTo>
                      <a:pt x="806" y="2080"/>
                    </a:moveTo>
                    <a:cubicBezTo>
                      <a:pt x="820" y="2100"/>
                      <a:pt x="833" y="2124"/>
                      <a:pt x="846" y="2147"/>
                    </a:cubicBezTo>
                    <a:cubicBezTo>
                      <a:pt x="911" y="2252"/>
                      <a:pt x="1006" y="2330"/>
                      <a:pt x="1107" y="2392"/>
                    </a:cubicBezTo>
                    <a:cubicBezTo>
                      <a:pt x="1149" y="2446"/>
                      <a:pt x="1197" y="2494"/>
                      <a:pt x="1248" y="2539"/>
                    </a:cubicBezTo>
                    <a:cubicBezTo>
                      <a:pt x="1100" y="2433"/>
                      <a:pt x="934" y="2330"/>
                      <a:pt x="846" y="2168"/>
                    </a:cubicBezTo>
                    <a:cubicBezTo>
                      <a:pt x="830" y="2139"/>
                      <a:pt x="819" y="2109"/>
                      <a:pt x="806" y="2080"/>
                    </a:cubicBezTo>
                    <a:close/>
                    <a:moveTo>
                      <a:pt x="2717" y="2454"/>
                    </a:moveTo>
                    <a:lnTo>
                      <a:pt x="2717" y="2454"/>
                    </a:lnTo>
                    <a:cubicBezTo>
                      <a:pt x="2708" y="2468"/>
                      <a:pt x="2703" y="2484"/>
                      <a:pt x="2695" y="2498"/>
                    </a:cubicBezTo>
                    <a:cubicBezTo>
                      <a:pt x="2642" y="2520"/>
                      <a:pt x="2587" y="2537"/>
                      <a:pt x="2528" y="2550"/>
                    </a:cubicBezTo>
                    <a:cubicBezTo>
                      <a:pt x="2485" y="2561"/>
                      <a:pt x="2441" y="2567"/>
                      <a:pt x="2396" y="2574"/>
                    </a:cubicBezTo>
                    <a:cubicBezTo>
                      <a:pt x="2395" y="2568"/>
                      <a:pt x="2395" y="2563"/>
                      <a:pt x="2393" y="2560"/>
                    </a:cubicBezTo>
                    <a:cubicBezTo>
                      <a:pt x="2503" y="2537"/>
                      <a:pt x="2611" y="2502"/>
                      <a:pt x="2717" y="2454"/>
                    </a:cubicBezTo>
                    <a:close/>
                    <a:moveTo>
                      <a:pt x="2352" y="2568"/>
                    </a:moveTo>
                    <a:cubicBezTo>
                      <a:pt x="2353" y="2571"/>
                      <a:pt x="2353" y="2575"/>
                      <a:pt x="2353" y="2578"/>
                    </a:cubicBezTo>
                    <a:cubicBezTo>
                      <a:pt x="2326" y="2582"/>
                      <a:pt x="2297" y="2582"/>
                      <a:pt x="2267" y="2584"/>
                    </a:cubicBezTo>
                    <a:cubicBezTo>
                      <a:pt x="2280" y="2582"/>
                      <a:pt x="2294" y="2578"/>
                      <a:pt x="2308" y="2577"/>
                    </a:cubicBezTo>
                    <a:cubicBezTo>
                      <a:pt x="2322" y="2575"/>
                      <a:pt x="2338" y="2570"/>
                      <a:pt x="2352" y="2568"/>
                    </a:cubicBezTo>
                    <a:close/>
                    <a:moveTo>
                      <a:pt x="863" y="2561"/>
                    </a:moveTo>
                    <a:cubicBezTo>
                      <a:pt x="878" y="2572"/>
                      <a:pt x="894" y="2582"/>
                      <a:pt x="910" y="2595"/>
                    </a:cubicBezTo>
                    <a:cubicBezTo>
                      <a:pt x="907" y="2603"/>
                      <a:pt x="907" y="2615"/>
                      <a:pt x="904" y="2626"/>
                    </a:cubicBezTo>
                    <a:cubicBezTo>
                      <a:pt x="890" y="2604"/>
                      <a:pt x="875" y="2584"/>
                      <a:pt x="863" y="2561"/>
                    </a:cubicBezTo>
                    <a:cubicBezTo>
                      <a:pt x="863" y="2561"/>
                      <a:pt x="863" y="2561"/>
                      <a:pt x="863" y="2561"/>
                    </a:cubicBezTo>
                    <a:close/>
                    <a:moveTo>
                      <a:pt x="1368" y="2625"/>
                    </a:moveTo>
                    <a:lnTo>
                      <a:pt x="1368" y="2625"/>
                    </a:lnTo>
                    <a:cubicBezTo>
                      <a:pt x="1420" y="2659"/>
                      <a:pt x="1475" y="2691"/>
                      <a:pt x="1533" y="2714"/>
                    </a:cubicBezTo>
                    <a:cubicBezTo>
                      <a:pt x="1551" y="2723"/>
                      <a:pt x="1572" y="2729"/>
                      <a:pt x="1592" y="2736"/>
                    </a:cubicBezTo>
                    <a:cubicBezTo>
                      <a:pt x="1579" y="2736"/>
                      <a:pt x="1565" y="2737"/>
                      <a:pt x="1551" y="2737"/>
                    </a:cubicBezTo>
                    <a:cubicBezTo>
                      <a:pt x="1544" y="2737"/>
                      <a:pt x="1537" y="2737"/>
                      <a:pt x="1530" y="2736"/>
                    </a:cubicBezTo>
                    <a:cubicBezTo>
                      <a:pt x="1474" y="2702"/>
                      <a:pt x="1420" y="2665"/>
                      <a:pt x="1368" y="2625"/>
                    </a:cubicBezTo>
                    <a:close/>
                    <a:moveTo>
                      <a:pt x="1691" y="2775"/>
                    </a:moveTo>
                    <a:cubicBezTo>
                      <a:pt x="1716" y="2783"/>
                      <a:pt x="1742" y="2794"/>
                      <a:pt x="1770" y="2802"/>
                    </a:cubicBezTo>
                    <a:lnTo>
                      <a:pt x="1729" y="2828"/>
                    </a:lnTo>
                    <a:cubicBezTo>
                      <a:pt x="1709" y="2822"/>
                      <a:pt x="1691" y="2819"/>
                      <a:pt x="1672" y="2811"/>
                    </a:cubicBezTo>
                    <a:cubicBezTo>
                      <a:pt x="1653" y="2802"/>
                      <a:pt x="1634" y="2791"/>
                      <a:pt x="1617" y="2783"/>
                    </a:cubicBezTo>
                    <a:cubicBezTo>
                      <a:pt x="1640" y="2782"/>
                      <a:pt x="1665" y="2779"/>
                      <a:pt x="1691" y="2775"/>
                    </a:cubicBezTo>
                    <a:close/>
                    <a:moveTo>
                      <a:pt x="1837" y="2822"/>
                    </a:moveTo>
                    <a:cubicBezTo>
                      <a:pt x="1974" y="2859"/>
                      <a:pt x="2114" y="2881"/>
                      <a:pt x="2257" y="2885"/>
                    </a:cubicBezTo>
                    <a:cubicBezTo>
                      <a:pt x="2216" y="2895"/>
                      <a:pt x="2173" y="2904"/>
                      <a:pt x="2125" y="2904"/>
                    </a:cubicBezTo>
                    <a:cubicBezTo>
                      <a:pt x="2018" y="2901"/>
                      <a:pt x="1905" y="2879"/>
                      <a:pt x="1790" y="2846"/>
                    </a:cubicBezTo>
                    <a:lnTo>
                      <a:pt x="1837" y="2822"/>
                    </a:lnTo>
                    <a:close/>
                    <a:moveTo>
                      <a:pt x="932" y="2608"/>
                    </a:moveTo>
                    <a:cubicBezTo>
                      <a:pt x="1056" y="2728"/>
                      <a:pt x="1204" y="2822"/>
                      <a:pt x="1351" y="2906"/>
                    </a:cubicBezTo>
                    <a:cubicBezTo>
                      <a:pt x="1372" y="2918"/>
                      <a:pt x="1396" y="2929"/>
                      <a:pt x="1416" y="2940"/>
                    </a:cubicBezTo>
                    <a:cubicBezTo>
                      <a:pt x="1400" y="2941"/>
                      <a:pt x="1384" y="2943"/>
                      <a:pt x="1368" y="2944"/>
                    </a:cubicBezTo>
                    <a:cubicBezTo>
                      <a:pt x="1239" y="2882"/>
                      <a:pt x="1116" y="2809"/>
                      <a:pt x="998" y="2734"/>
                    </a:cubicBezTo>
                    <a:cubicBezTo>
                      <a:pt x="980" y="2721"/>
                      <a:pt x="963" y="2707"/>
                      <a:pt x="945" y="2695"/>
                    </a:cubicBezTo>
                    <a:cubicBezTo>
                      <a:pt x="941" y="2688"/>
                      <a:pt x="937" y="2680"/>
                      <a:pt x="932" y="2673"/>
                    </a:cubicBezTo>
                    <a:cubicBezTo>
                      <a:pt x="929" y="2651"/>
                      <a:pt x="929" y="2629"/>
                      <a:pt x="932" y="2608"/>
                    </a:cubicBezTo>
                    <a:close/>
                    <a:moveTo>
                      <a:pt x="1462" y="2967"/>
                    </a:moveTo>
                    <a:cubicBezTo>
                      <a:pt x="1506" y="2991"/>
                      <a:pt x="1550" y="3014"/>
                      <a:pt x="1595" y="3036"/>
                    </a:cubicBezTo>
                    <a:cubicBezTo>
                      <a:pt x="1540" y="3017"/>
                      <a:pt x="1486" y="2995"/>
                      <a:pt x="1433" y="2973"/>
                    </a:cubicBezTo>
                    <a:cubicBezTo>
                      <a:pt x="1444" y="2970"/>
                      <a:pt x="1452" y="2969"/>
                      <a:pt x="1462" y="2967"/>
                    </a:cubicBezTo>
                    <a:close/>
                    <a:moveTo>
                      <a:pt x="3336" y="1566"/>
                    </a:moveTo>
                    <a:lnTo>
                      <a:pt x="3336" y="1566"/>
                    </a:lnTo>
                    <a:cubicBezTo>
                      <a:pt x="3344" y="1608"/>
                      <a:pt x="3352" y="1649"/>
                      <a:pt x="3359" y="1693"/>
                    </a:cubicBezTo>
                    <a:cubicBezTo>
                      <a:pt x="3402" y="1975"/>
                      <a:pt x="3416" y="2288"/>
                      <a:pt x="3264" y="2561"/>
                    </a:cubicBezTo>
                    <a:cubicBezTo>
                      <a:pt x="3127" y="2808"/>
                      <a:pt x="2879" y="2987"/>
                      <a:pt x="2608" y="3062"/>
                    </a:cubicBezTo>
                    <a:lnTo>
                      <a:pt x="2587" y="3067"/>
                    </a:lnTo>
                    <a:cubicBezTo>
                      <a:pt x="2717" y="2977"/>
                      <a:pt x="2796" y="2857"/>
                      <a:pt x="2861" y="2732"/>
                    </a:cubicBezTo>
                    <a:cubicBezTo>
                      <a:pt x="2985" y="2656"/>
                      <a:pt x="3095" y="2556"/>
                      <a:pt x="3174" y="2432"/>
                    </a:cubicBezTo>
                    <a:cubicBezTo>
                      <a:pt x="3297" y="2238"/>
                      <a:pt x="3325" y="2021"/>
                      <a:pt x="3319" y="1813"/>
                    </a:cubicBezTo>
                    <a:cubicBezTo>
                      <a:pt x="3339" y="1734"/>
                      <a:pt x="3346" y="1649"/>
                      <a:pt x="3336" y="1566"/>
                    </a:cubicBezTo>
                    <a:close/>
                    <a:moveTo>
                      <a:pt x="281" y="2124"/>
                    </a:moveTo>
                    <a:cubicBezTo>
                      <a:pt x="306" y="2197"/>
                      <a:pt x="339" y="2266"/>
                      <a:pt x="377" y="2330"/>
                    </a:cubicBezTo>
                    <a:cubicBezTo>
                      <a:pt x="367" y="2362"/>
                      <a:pt x="361" y="2395"/>
                      <a:pt x="365" y="2425"/>
                    </a:cubicBezTo>
                    <a:cubicBezTo>
                      <a:pt x="373" y="2487"/>
                      <a:pt x="394" y="2546"/>
                      <a:pt x="406" y="2606"/>
                    </a:cubicBezTo>
                    <a:cubicBezTo>
                      <a:pt x="418" y="2667"/>
                      <a:pt x="439" y="2727"/>
                      <a:pt x="460" y="2789"/>
                    </a:cubicBezTo>
                    <a:cubicBezTo>
                      <a:pt x="478" y="2850"/>
                      <a:pt x="530" y="2895"/>
                      <a:pt x="557" y="2952"/>
                    </a:cubicBezTo>
                    <a:cubicBezTo>
                      <a:pt x="574" y="2989"/>
                      <a:pt x="574" y="3043"/>
                      <a:pt x="585" y="3087"/>
                    </a:cubicBezTo>
                    <a:cubicBezTo>
                      <a:pt x="570" y="3076"/>
                      <a:pt x="556" y="3065"/>
                      <a:pt x="544" y="3051"/>
                    </a:cubicBezTo>
                    <a:cubicBezTo>
                      <a:pt x="489" y="2994"/>
                      <a:pt x="436" y="2933"/>
                      <a:pt x="389" y="2867"/>
                    </a:cubicBezTo>
                    <a:cubicBezTo>
                      <a:pt x="344" y="2802"/>
                      <a:pt x="306" y="2728"/>
                      <a:pt x="278" y="2651"/>
                    </a:cubicBezTo>
                    <a:cubicBezTo>
                      <a:pt x="251" y="2570"/>
                      <a:pt x="278" y="2479"/>
                      <a:pt x="271" y="2399"/>
                    </a:cubicBezTo>
                    <a:cubicBezTo>
                      <a:pt x="268" y="2319"/>
                      <a:pt x="262" y="2238"/>
                      <a:pt x="274" y="2158"/>
                    </a:cubicBezTo>
                    <a:cubicBezTo>
                      <a:pt x="275" y="2146"/>
                      <a:pt x="278" y="2136"/>
                      <a:pt x="281" y="2124"/>
                    </a:cubicBezTo>
                    <a:close/>
                    <a:moveTo>
                      <a:pt x="3326" y="1330"/>
                    </a:moveTo>
                    <a:lnTo>
                      <a:pt x="3326" y="1330"/>
                    </a:lnTo>
                    <a:cubicBezTo>
                      <a:pt x="3410" y="1407"/>
                      <a:pt x="3482" y="1503"/>
                      <a:pt x="3519" y="1611"/>
                    </a:cubicBezTo>
                    <a:cubicBezTo>
                      <a:pt x="3581" y="1785"/>
                      <a:pt x="3540" y="1966"/>
                      <a:pt x="3511" y="2129"/>
                    </a:cubicBezTo>
                    <a:cubicBezTo>
                      <a:pt x="3483" y="2295"/>
                      <a:pt x="3435" y="2458"/>
                      <a:pt x="3348" y="2603"/>
                    </a:cubicBezTo>
                    <a:cubicBezTo>
                      <a:pt x="3264" y="2746"/>
                      <a:pt x="3160" y="2878"/>
                      <a:pt x="3032" y="2983"/>
                    </a:cubicBezTo>
                    <a:cubicBezTo>
                      <a:pt x="2920" y="3078"/>
                      <a:pt x="2807" y="3174"/>
                      <a:pt x="2673" y="3236"/>
                    </a:cubicBezTo>
                    <a:cubicBezTo>
                      <a:pt x="2657" y="3243"/>
                      <a:pt x="2644" y="3251"/>
                      <a:pt x="2626" y="3258"/>
                    </a:cubicBezTo>
                    <a:cubicBezTo>
                      <a:pt x="2536" y="3292"/>
                      <a:pt x="2442" y="3295"/>
                      <a:pt x="2350" y="3295"/>
                    </a:cubicBezTo>
                    <a:cubicBezTo>
                      <a:pt x="2327" y="3295"/>
                      <a:pt x="2304" y="3295"/>
                      <a:pt x="2282" y="3295"/>
                    </a:cubicBezTo>
                    <a:cubicBezTo>
                      <a:pt x="2255" y="3295"/>
                      <a:pt x="2228" y="3295"/>
                      <a:pt x="2202" y="3296"/>
                    </a:cubicBezTo>
                    <a:cubicBezTo>
                      <a:pt x="2174" y="3298"/>
                      <a:pt x="2146" y="3298"/>
                      <a:pt x="2118" y="3298"/>
                    </a:cubicBezTo>
                    <a:cubicBezTo>
                      <a:pt x="2008" y="3298"/>
                      <a:pt x="1897" y="3287"/>
                      <a:pt x="1792" y="3263"/>
                    </a:cubicBezTo>
                    <a:cubicBezTo>
                      <a:pt x="1661" y="3232"/>
                      <a:pt x="1518" y="3218"/>
                      <a:pt x="1397" y="3149"/>
                    </a:cubicBezTo>
                    <a:cubicBezTo>
                      <a:pt x="1357" y="3127"/>
                      <a:pt x="1323" y="3101"/>
                      <a:pt x="1288" y="3072"/>
                    </a:cubicBezTo>
                    <a:lnTo>
                      <a:pt x="1288" y="3072"/>
                    </a:lnTo>
                    <a:cubicBezTo>
                      <a:pt x="1353" y="3084"/>
                      <a:pt x="1420" y="3093"/>
                      <a:pt x="1486" y="3100"/>
                    </a:cubicBezTo>
                    <a:cubicBezTo>
                      <a:pt x="1691" y="3163"/>
                      <a:pt x="1902" y="3203"/>
                      <a:pt x="2120" y="3203"/>
                    </a:cubicBezTo>
                    <a:cubicBezTo>
                      <a:pt x="2130" y="3203"/>
                      <a:pt x="2141" y="3203"/>
                      <a:pt x="2151" y="3203"/>
                    </a:cubicBezTo>
                    <a:cubicBezTo>
                      <a:pt x="2479" y="3197"/>
                      <a:pt x="2816" y="3087"/>
                      <a:pt x="3066" y="2866"/>
                    </a:cubicBezTo>
                    <a:cubicBezTo>
                      <a:pt x="3332" y="2640"/>
                      <a:pt x="3435" y="2292"/>
                      <a:pt x="3428" y="1977"/>
                    </a:cubicBezTo>
                    <a:cubicBezTo>
                      <a:pt x="3427" y="1763"/>
                      <a:pt x="3373" y="1539"/>
                      <a:pt x="3326" y="1330"/>
                    </a:cubicBezTo>
                    <a:close/>
                    <a:moveTo>
                      <a:pt x="1905" y="0"/>
                    </a:moveTo>
                    <a:cubicBezTo>
                      <a:pt x="1837" y="2"/>
                      <a:pt x="1774" y="22"/>
                      <a:pt x="1708" y="32"/>
                    </a:cubicBezTo>
                    <a:cubicBezTo>
                      <a:pt x="1643" y="39"/>
                      <a:pt x="1581" y="65"/>
                      <a:pt x="1517" y="80"/>
                    </a:cubicBezTo>
                    <a:cubicBezTo>
                      <a:pt x="1453" y="95"/>
                      <a:pt x="1379" y="79"/>
                      <a:pt x="1316" y="101"/>
                    </a:cubicBezTo>
                    <a:cubicBezTo>
                      <a:pt x="1240" y="128"/>
                      <a:pt x="1186" y="204"/>
                      <a:pt x="1123" y="247"/>
                    </a:cubicBezTo>
                    <a:cubicBezTo>
                      <a:pt x="1116" y="235"/>
                      <a:pt x="1107" y="219"/>
                      <a:pt x="1104" y="219"/>
                    </a:cubicBezTo>
                    <a:cubicBezTo>
                      <a:pt x="1104" y="219"/>
                      <a:pt x="1104" y="219"/>
                      <a:pt x="1104" y="219"/>
                    </a:cubicBezTo>
                    <a:cubicBezTo>
                      <a:pt x="1086" y="237"/>
                      <a:pt x="1075" y="265"/>
                      <a:pt x="1047" y="266"/>
                    </a:cubicBezTo>
                    <a:cubicBezTo>
                      <a:pt x="1046" y="266"/>
                      <a:pt x="1044" y="266"/>
                      <a:pt x="1042" y="266"/>
                    </a:cubicBezTo>
                    <a:cubicBezTo>
                      <a:pt x="1015" y="266"/>
                      <a:pt x="977" y="247"/>
                      <a:pt x="945" y="244"/>
                    </a:cubicBezTo>
                    <a:cubicBezTo>
                      <a:pt x="914" y="241"/>
                      <a:pt x="867" y="216"/>
                      <a:pt x="834" y="216"/>
                    </a:cubicBezTo>
                    <a:cubicBezTo>
                      <a:pt x="801" y="216"/>
                      <a:pt x="784" y="237"/>
                      <a:pt x="758" y="245"/>
                    </a:cubicBezTo>
                    <a:cubicBezTo>
                      <a:pt x="731" y="256"/>
                      <a:pt x="717" y="284"/>
                      <a:pt x="691" y="296"/>
                    </a:cubicBezTo>
                    <a:cubicBezTo>
                      <a:pt x="666" y="307"/>
                      <a:pt x="626" y="306"/>
                      <a:pt x="601" y="324"/>
                    </a:cubicBezTo>
                    <a:cubicBezTo>
                      <a:pt x="578" y="339"/>
                      <a:pt x="542" y="342"/>
                      <a:pt x="519" y="362"/>
                    </a:cubicBezTo>
                    <a:cubicBezTo>
                      <a:pt x="497" y="382"/>
                      <a:pt x="502" y="428"/>
                      <a:pt x="483" y="449"/>
                    </a:cubicBezTo>
                    <a:lnTo>
                      <a:pt x="425" y="512"/>
                    </a:lnTo>
                    <a:cubicBezTo>
                      <a:pt x="406" y="533"/>
                      <a:pt x="373" y="544"/>
                      <a:pt x="354" y="566"/>
                    </a:cubicBezTo>
                    <a:cubicBezTo>
                      <a:pt x="333" y="587"/>
                      <a:pt x="306" y="600"/>
                      <a:pt x="288" y="622"/>
                    </a:cubicBezTo>
                    <a:cubicBezTo>
                      <a:pt x="268" y="644"/>
                      <a:pt x="244" y="664"/>
                      <a:pt x="227" y="686"/>
                    </a:cubicBezTo>
                    <a:cubicBezTo>
                      <a:pt x="209" y="710"/>
                      <a:pt x="212" y="745"/>
                      <a:pt x="191" y="767"/>
                    </a:cubicBezTo>
                    <a:cubicBezTo>
                      <a:pt x="172" y="789"/>
                      <a:pt x="140" y="803"/>
                      <a:pt x="120" y="826"/>
                    </a:cubicBezTo>
                    <a:cubicBezTo>
                      <a:pt x="102" y="848"/>
                      <a:pt x="74" y="867"/>
                      <a:pt x="56" y="891"/>
                    </a:cubicBezTo>
                    <a:cubicBezTo>
                      <a:pt x="37" y="916"/>
                      <a:pt x="44" y="951"/>
                      <a:pt x="33" y="979"/>
                    </a:cubicBezTo>
                    <a:cubicBezTo>
                      <a:pt x="19" y="1008"/>
                      <a:pt x="3" y="1037"/>
                      <a:pt x="1" y="1071"/>
                    </a:cubicBezTo>
                    <a:cubicBezTo>
                      <a:pt x="0" y="1105"/>
                      <a:pt x="23" y="1151"/>
                      <a:pt x="26" y="1185"/>
                    </a:cubicBezTo>
                    <a:cubicBezTo>
                      <a:pt x="28" y="1221"/>
                      <a:pt x="30" y="1255"/>
                      <a:pt x="40" y="1291"/>
                    </a:cubicBezTo>
                    <a:cubicBezTo>
                      <a:pt x="47" y="1323"/>
                      <a:pt x="67" y="1360"/>
                      <a:pt x="30" y="1378"/>
                    </a:cubicBezTo>
                    <a:cubicBezTo>
                      <a:pt x="29" y="1378"/>
                      <a:pt x="48" y="1385"/>
                      <a:pt x="53" y="1385"/>
                    </a:cubicBezTo>
                    <a:cubicBezTo>
                      <a:pt x="53" y="1385"/>
                      <a:pt x="53" y="1385"/>
                      <a:pt x="54" y="1385"/>
                    </a:cubicBezTo>
                    <a:cubicBezTo>
                      <a:pt x="92" y="1378"/>
                      <a:pt x="91" y="1359"/>
                      <a:pt x="88" y="1337"/>
                    </a:cubicBezTo>
                    <a:cubicBezTo>
                      <a:pt x="83" y="1304"/>
                      <a:pt x="55" y="1264"/>
                      <a:pt x="62" y="1235"/>
                    </a:cubicBezTo>
                    <a:cubicBezTo>
                      <a:pt x="67" y="1207"/>
                      <a:pt x="67" y="1178"/>
                      <a:pt x="69" y="1149"/>
                    </a:cubicBezTo>
                    <a:cubicBezTo>
                      <a:pt x="72" y="1119"/>
                      <a:pt x="77" y="1092"/>
                      <a:pt x="88" y="1067"/>
                    </a:cubicBezTo>
                    <a:cubicBezTo>
                      <a:pt x="99" y="1041"/>
                      <a:pt x="154" y="1035"/>
                      <a:pt x="172" y="1013"/>
                    </a:cubicBezTo>
                    <a:cubicBezTo>
                      <a:pt x="189" y="991"/>
                      <a:pt x="200" y="965"/>
                      <a:pt x="222" y="946"/>
                    </a:cubicBezTo>
                    <a:cubicBezTo>
                      <a:pt x="244" y="927"/>
                      <a:pt x="262" y="905"/>
                      <a:pt x="288" y="888"/>
                    </a:cubicBezTo>
                    <a:cubicBezTo>
                      <a:pt x="311" y="870"/>
                      <a:pt x="308" y="836"/>
                      <a:pt x="333" y="819"/>
                    </a:cubicBezTo>
                    <a:cubicBezTo>
                      <a:pt x="345" y="811"/>
                      <a:pt x="366" y="811"/>
                      <a:pt x="387" y="811"/>
                    </a:cubicBezTo>
                    <a:cubicBezTo>
                      <a:pt x="408" y="811"/>
                      <a:pt x="429" y="811"/>
                      <a:pt x="439" y="803"/>
                    </a:cubicBezTo>
                    <a:cubicBezTo>
                      <a:pt x="461" y="786"/>
                      <a:pt x="476" y="774"/>
                      <a:pt x="497" y="759"/>
                    </a:cubicBezTo>
                    <a:cubicBezTo>
                      <a:pt x="517" y="745"/>
                      <a:pt x="508" y="706"/>
                      <a:pt x="528" y="693"/>
                    </a:cubicBezTo>
                    <a:cubicBezTo>
                      <a:pt x="542" y="684"/>
                      <a:pt x="560" y="682"/>
                      <a:pt x="579" y="676"/>
                    </a:cubicBezTo>
                    <a:cubicBezTo>
                      <a:pt x="586" y="681"/>
                      <a:pt x="592" y="684"/>
                      <a:pt x="596" y="684"/>
                    </a:cubicBezTo>
                    <a:cubicBezTo>
                      <a:pt x="597" y="684"/>
                      <a:pt x="598" y="684"/>
                      <a:pt x="599" y="683"/>
                    </a:cubicBezTo>
                    <a:cubicBezTo>
                      <a:pt x="607" y="672"/>
                      <a:pt x="614" y="662"/>
                      <a:pt x="622" y="650"/>
                    </a:cubicBezTo>
                    <a:cubicBezTo>
                      <a:pt x="633" y="640"/>
                      <a:pt x="643" y="628"/>
                      <a:pt x="656" y="620"/>
                    </a:cubicBezTo>
                    <a:cubicBezTo>
                      <a:pt x="676" y="606"/>
                      <a:pt x="707" y="603"/>
                      <a:pt x="725" y="589"/>
                    </a:cubicBezTo>
                    <a:cubicBezTo>
                      <a:pt x="745" y="576"/>
                      <a:pt x="749" y="547"/>
                      <a:pt x="765" y="533"/>
                    </a:cubicBezTo>
                    <a:cubicBezTo>
                      <a:pt x="772" y="527"/>
                      <a:pt x="779" y="519"/>
                      <a:pt x="784" y="511"/>
                    </a:cubicBezTo>
                    <a:cubicBezTo>
                      <a:pt x="833" y="492"/>
                      <a:pt x="886" y="482"/>
                      <a:pt x="930" y="464"/>
                    </a:cubicBezTo>
                    <a:cubicBezTo>
                      <a:pt x="976" y="452"/>
                      <a:pt x="1021" y="449"/>
                      <a:pt x="1068" y="444"/>
                    </a:cubicBezTo>
                    <a:lnTo>
                      <a:pt x="1068" y="444"/>
                    </a:lnTo>
                    <a:cubicBezTo>
                      <a:pt x="1021" y="466"/>
                      <a:pt x="976" y="489"/>
                      <a:pt x="934" y="523"/>
                    </a:cubicBezTo>
                    <a:cubicBezTo>
                      <a:pt x="911" y="540"/>
                      <a:pt x="893" y="562"/>
                      <a:pt x="874" y="585"/>
                    </a:cubicBezTo>
                    <a:cubicBezTo>
                      <a:pt x="855" y="594"/>
                      <a:pt x="835" y="602"/>
                      <a:pt x="819" y="613"/>
                    </a:cubicBezTo>
                    <a:cubicBezTo>
                      <a:pt x="767" y="643"/>
                      <a:pt x="716" y="676"/>
                      <a:pt x="666" y="712"/>
                    </a:cubicBezTo>
                    <a:cubicBezTo>
                      <a:pt x="619" y="752"/>
                      <a:pt x="586" y="805"/>
                      <a:pt x="540" y="847"/>
                    </a:cubicBezTo>
                    <a:cubicBezTo>
                      <a:pt x="494" y="885"/>
                      <a:pt x="439" y="920"/>
                      <a:pt x="394" y="965"/>
                    </a:cubicBezTo>
                    <a:cubicBezTo>
                      <a:pt x="351" y="1012"/>
                      <a:pt x="303" y="1055"/>
                      <a:pt x="264" y="1108"/>
                    </a:cubicBezTo>
                    <a:cubicBezTo>
                      <a:pt x="230" y="1159"/>
                      <a:pt x="216" y="1222"/>
                      <a:pt x="194" y="1280"/>
                    </a:cubicBezTo>
                    <a:cubicBezTo>
                      <a:pt x="165" y="1317"/>
                      <a:pt x="132" y="1353"/>
                      <a:pt x="110" y="1397"/>
                    </a:cubicBezTo>
                    <a:cubicBezTo>
                      <a:pt x="84" y="1443"/>
                      <a:pt x="88" y="1500"/>
                      <a:pt x="70" y="1550"/>
                    </a:cubicBezTo>
                    <a:cubicBezTo>
                      <a:pt x="55" y="1605"/>
                      <a:pt x="37" y="1661"/>
                      <a:pt x="41" y="1721"/>
                    </a:cubicBezTo>
                    <a:cubicBezTo>
                      <a:pt x="44" y="1778"/>
                      <a:pt x="77" y="1839"/>
                      <a:pt x="91" y="1894"/>
                    </a:cubicBezTo>
                    <a:cubicBezTo>
                      <a:pt x="99" y="1935"/>
                      <a:pt x="113" y="1972"/>
                      <a:pt x="131" y="2011"/>
                    </a:cubicBezTo>
                    <a:cubicBezTo>
                      <a:pt x="113" y="2085"/>
                      <a:pt x="98" y="2161"/>
                      <a:pt x="96" y="2238"/>
                    </a:cubicBezTo>
                    <a:cubicBezTo>
                      <a:pt x="95" y="2329"/>
                      <a:pt x="127" y="2416"/>
                      <a:pt x="146" y="2500"/>
                    </a:cubicBezTo>
                    <a:cubicBezTo>
                      <a:pt x="167" y="2595"/>
                      <a:pt x="195" y="2688"/>
                      <a:pt x="244" y="2773"/>
                    </a:cubicBezTo>
                    <a:cubicBezTo>
                      <a:pt x="301" y="2867"/>
                      <a:pt x="378" y="2933"/>
                      <a:pt x="443" y="3000"/>
                    </a:cubicBezTo>
                    <a:cubicBezTo>
                      <a:pt x="495" y="3056"/>
                      <a:pt x="553" y="3104"/>
                      <a:pt x="614" y="3145"/>
                    </a:cubicBezTo>
                    <a:cubicBezTo>
                      <a:pt x="647" y="3189"/>
                      <a:pt x="683" y="3232"/>
                      <a:pt x="718" y="3273"/>
                    </a:cubicBezTo>
                    <a:cubicBezTo>
                      <a:pt x="760" y="3318"/>
                      <a:pt x="826" y="3334"/>
                      <a:pt x="873" y="3369"/>
                    </a:cubicBezTo>
                    <a:cubicBezTo>
                      <a:pt x="917" y="3409"/>
                      <a:pt x="955" y="3466"/>
                      <a:pt x="1007" y="3497"/>
                    </a:cubicBezTo>
                    <a:cubicBezTo>
                      <a:pt x="1061" y="3529"/>
                      <a:pt x="1122" y="3548"/>
                      <a:pt x="1178" y="3574"/>
                    </a:cubicBezTo>
                    <a:cubicBezTo>
                      <a:pt x="1237" y="3596"/>
                      <a:pt x="1290" y="3636"/>
                      <a:pt x="1351" y="3650"/>
                    </a:cubicBezTo>
                    <a:cubicBezTo>
                      <a:pt x="1413" y="3665"/>
                      <a:pt x="1479" y="3658"/>
                      <a:pt x="1541" y="3664"/>
                    </a:cubicBezTo>
                    <a:cubicBezTo>
                      <a:pt x="1555" y="3665"/>
                      <a:pt x="1568" y="3666"/>
                      <a:pt x="1582" y="3666"/>
                    </a:cubicBezTo>
                    <a:cubicBezTo>
                      <a:pt x="1631" y="3666"/>
                      <a:pt x="1680" y="3658"/>
                      <a:pt x="1729" y="3658"/>
                    </a:cubicBezTo>
                    <a:cubicBezTo>
                      <a:pt x="1730" y="3658"/>
                      <a:pt x="1731" y="3658"/>
                      <a:pt x="1732" y="3658"/>
                    </a:cubicBezTo>
                    <a:cubicBezTo>
                      <a:pt x="1784" y="3658"/>
                      <a:pt x="1839" y="3681"/>
                      <a:pt x="1892" y="3681"/>
                    </a:cubicBezTo>
                    <a:cubicBezTo>
                      <a:pt x="1902" y="3681"/>
                      <a:pt x="1911" y="3681"/>
                      <a:pt x="1920" y="3679"/>
                    </a:cubicBezTo>
                    <a:cubicBezTo>
                      <a:pt x="1961" y="3672"/>
                      <a:pt x="1997" y="3650"/>
                      <a:pt x="2033" y="3628"/>
                    </a:cubicBezTo>
                    <a:cubicBezTo>
                      <a:pt x="2077" y="3610"/>
                      <a:pt x="2119" y="3590"/>
                      <a:pt x="2162" y="3576"/>
                    </a:cubicBezTo>
                    <a:cubicBezTo>
                      <a:pt x="2202" y="3562"/>
                      <a:pt x="2239" y="3547"/>
                      <a:pt x="2278" y="3526"/>
                    </a:cubicBezTo>
                    <a:cubicBezTo>
                      <a:pt x="2311" y="3521"/>
                      <a:pt x="2345" y="3518"/>
                      <a:pt x="2377" y="3511"/>
                    </a:cubicBezTo>
                    <a:cubicBezTo>
                      <a:pt x="2556" y="3475"/>
                      <a:pt x="2719" y="3386"/>
                      <a:pt x="2871" y="3294"/>
                    </a:cubicBezTo>
                    <a:cubicBezTo>
                      <a:pt x="3024" y="3203"/>
                      <a:pt x="3174" y="3097"/>
                      <a:pt x="3292" y="2959"/>
                    </a:cubicBezTo>
                    <a:cubicBezTo>
                      <a:pt x="3409" y="2823"/>
                      <a:pt x="3516" y="2670"/>
                      <a:pt x="3584" y="2498"/>
                    </a:cubicBezTo>
                    <a:cubicBezTo>
                      <a:pt x="3650" y="2326"/>
                      <a:pt x="3666" y="2138"/>
                      <a:pt x="3663" y="1952"/>
                    </a:cubicBezTo>
                    <a:cubicBezTo>
                      <a:pt x="3662" y="1783"/>
                      <a:pt x="3625" y="1600"/>
                      <a:pt x="3526" y="1441"/>
                    </a:cubicBezTo>
                    <a:cubicBezTo>
                      <a:pt x="3538" y="1436"/>
                      <a:pt x="3544" y="1429"/>
                      <a:pt x="3547" y="1422"/>
                    </a:cubicBezTo>
                    <a:cubicBezTo>
                      <a:pt x="3574" y="1472"/>
                      <a:pt x="3602" y="1524"/>
                      <a:pt x="3628" y="1577"/>
                    </a:cubicBezTo>
                    <a:cubicBezTo>
                      <a:pt x="3657" y="1635"/>
                      <a:pt x="3695" y="1708"/>
                      <a:pt x="3673" y="1773"/>
                    </a:cubicBezTo>
                    <a:cubicBezTo>
                      <a:pt x="3672" y="1775"/>
                      <a:pt x="3677" y="1776"/>
                      <a:pt x="3683" y="1776"/>
                    </a:cubicBezTo>
                    <a:cubicBezTo>
                      <a:pt x="3689" y="1776"/>
                      <a:pt x="3696" y="1775"/>
                      <a:pt x="3697" y="1773"/>
                    </a:cubicBezTo>
                    <a:cubicBezTo>
                      <a:pt x="3728" y="1725"/>
                      <a:pt x="3716" y="1678"/>
                      <a:pt x="3701" y="1634"/>
                    </a:cubicBezTo>
                    <a:cubicBezTo>
                      <a:pt x="3675" y="1564"/>
                      <a:pt x="3621" y="1503"/>
                      <a:pt x="3597" y="1437"/>
                    </a:cubicBezTo>
                    <a:cubicBezTo>
                      <a:pt x="3574" y="1378"/>
                      <a:pt x="3544" y="1319"/>
                      <a:pt x="3511" y="1265"/>
                    </a:cubicBezTo>
                    <a:cubicBezTo>
                      <a:pt x="3476" y="1207"/>
                      <a:pt x="3446" y="1154"/>
                      <a:pt x="3414" y="1100"/>
                    </a:cubicBezTo>
                    <a:lnTo>
                      <a:pt x="3414" y="1099"/>
                    </a:lnTo>
                    <a:cubicBezTo>
                      <a:pt x="3414" y="1093"/>
                      <a:pt x="3416" y="1090"/>
                      <a:pt x="3414" y="1085"/>
                    </a:cubicBezTo>
                    <a:cubicBezTo>
                      <a:pt x="3408" y="1061"/>
                      <a:pt x="3394" y="1041"/>
                      <a:pt x="3387" y="1015"/>
                    </a:cubicBezTo>
                    <a:cubicBezTo>
                      <a:pt x="3380" y="976"/>
                      <a:pt x="3373" y="938"/>
                      <a:pt x="3352" y="906"/>
                    </a:cubicBezTo>
                    <a:cubicBezTo>
                      <a:pt x="3339" y="884"/>
                      <a:pt x="3324" y="862"/>
                      <a:pt x="3308" y="841"/>
                    </a:cubicBezTo>
                    <a:cubicBezTo>
                      <a:pt x="3310" y="814"/>
                      <a:pt x="3324" y="774"/>
                      <a:pt x="3313" y="755"/>
                    </a:cubicBezTo>
                    <a:cubicBezTo>
                      <a:pt x="3299" y="731"/>
                      <a:pt x="3282" y="710"/>
                      <a:pt x="3267" y="686"/>
                    </a:cubicBezTo>
                    <a:cubicBezTo>
                      <a:pt x="3251" y="664"/>
                      <a:pt x="3212" y="669"/>
                      <a:pt x="3194" y="650"/>
                    </a:cubicBezTo>
                    <a:cubicBezTo>
                      <a:pt x="3178" y="629"/>
                      <a:pt x="3172" y="589"/>
                      <a:pt x="3153" y="569"/>
                    </a:cubicBezTo>
                    <a:cubicBezTo>
                      <a:pt x="3132" y="549"/>
                      <a:pt x="3109" y="540"/>
                      <a:pt x="3085" y="522"/>
                    </a:cubicBezTo>
                    <a:cubicBezTo>
                      <a:pt x="3065" y="505"/>
                      <a:pt x="3051" y="474"/>
                      <a:pt x="3028" y="459"/>
                    </a:cubicBezTo>
                    <a:cubicBezTo>
                      <a:pt x="3006" y="445"/>
                      <a:pt x="2973" y="449"/>
                      <a:pt x="2948" y="437"/>
                    </a:cubicBezTo>
                    <a:lnTo>
                      <a:pt x="2933" y="431"/>
                    </a:lnTo>
                    <a:cubicBezTo>
                      <a:pt x="2900" y="387"/>
                      <a:pt x="2878" y="321"/>
                      <a:pt x="2831" y="288"/>
                    </a:cubicBezTo>
                    <a:cubicBezTo>
                      <a:pt x="2780" y="251"/>
                      <a:pt x="2724" y="219"/>
                      <a:pt x="2666" y="188"/>
                    </a:cubicBezTo>
                    <a:cubicBezTo>
                      <a:pt x="2608" y="156"/>
                      <a:pt x="2538" y="161"/>
                      <a:pt x="2477" y="139"/>
                    </a:cubicBezTo>
                    <a:cubicBezTo>
                      <a:pt x="2418" y="113"/>
                      <a:pt x="2360" y="73"/>
                      <a:pt x="2297" y="55"/>
                    </a:cubicBezTo>
                    <a:cubicBezTo>
                      <a:pt x="2232" y="42"/>
                      <a:pt x="2168" y="35"/>
                      <a:pt x="2101" y="29"/>
                    </a:cubicBezTo>
                    <a:cubicBezTo>
                      <a:pt x="2037" y="21"/>
                      <a:pt x="1971" y="2"/>
                      <a:pt x="190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29"/>
              <p:cNvSpPr/>
              <p:nvPr/>
            </p:nvSpPr>
            <p:spPr>
              <a:xfrm>
                <a:off x="943350" y="4504050"/>
                <a:ext cx="2150" cy="875"/>
              </a:xfrm>
              <a:custGeom>
                <a:rect b="b" l="l" r="r" t="t"/>
                <a:pathLst>
                  <a:path extrusionOk="0" h="35" w="86">
                    <a:moveTo>
                      <a:pt x="77" y="0"/>
                    </a:moveTo>
                    <a:cubicBezTo>
                      <a:pt x="56" y="14"/>
                      <a:pt x="34" y="24"/>
                      <a:pt x="18" y="30"/>
                    </a:cubicBezTo>
                    <a:cubicBezTo>
                      <a:pt x="11" y="33"/>
                      <a:pt x="4" y="33"/>
                      <a:pt x="0" y="35"/>
                    </a:cubicBezTo>
                    <a:lnTo>
                      <a:pt x="85" y="33"/>
                    </a:lnTo>
                    <a:cubicBezTo>
                      <a:pt x="84" y="21"/>
                      <a:pt x="80" y="11"/>
                      <a:pt x="77"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29"/>
              <p:cNvSpPr/>
              <p:nvPr/>
            </p:nvSpPr>
            <p:spPr>
              <a:xfrm>
                <a:off x="940850" y="4503725"/>
                <a:ext cx="1175" cy="225"/>
              </a:xfrm>
              <a:custGeom>
                <a:rect b="b" l="l" r="r" t="t"/>
                <a:pathLst>
                  <a:path extrusionOk="0" h="9" w="47">
                    <a:moveTo>
                      <a:pt x="1" y="1"/>
                    </a:moveTo>
                    <a:cubicBezTo>
                      <a:pt x="8" y="5"/>
                      <a:pt x="20" y="8"/>
                      <a:pt x="30" y="8"/>
                    </a:cubicBezTo>
                    <a:cubicBezTo>
                      <a:pt x="37" y="8"/>
                      <a:pt x="44" y="6"/>
                      <a:pt x="46"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29"/>
              <p:cNvSpPr/>
              <p:nvPr/>
            </p:nvSpPr>
            <p:spPr>
              <a:xfrm>
                <a:off x="902150" y="4462075"/>
                <a:ext cx="92825" cy="92400"/>
              </a:xfrm>
              <a:custGeom>
                <a:rect b="b" l="l" r="r" t="t"/>
                <a:pathLst>
                  <a:path extrusionOk="0" h="3696" w="3713">
                    <a:moveTo>
                      <a:pt x="1430" y="200"/>
                    </a:moveTo>
                    <a:cubicBezTo>
                      <a:pt x="1431" y="200"/>
                      <a:pt x="1431" y="200"/>
                      <a:pt x="1432" y="200"/>
                    </a:cubicBezTo>
                    <a:cubicBezTo>
                      <a:pt x="1407" y="216"/>
                      <a:pt x="1381" y="230"/>
                      <a:pt x="1356" y="251"/>
                    </a:cubicBezTo>
                    <a:cubicBezTo>
                      <a:pt x="1304" y="299"/>
                      <a:pt x="1264" y="353"/>
                      <a:pt x="1230" y="410"/>
                    </a:cubicBezTo>
                    <a:cubicBezTo>
                      <a:pt x="1210" y="413"/>
                      <a:pt x="1191" y="419"/>
                      <a:pt x="1175" y="421"/>
                    </a:cubicBezTo>
                    <a:cubicBezTo>
                      <a:pt x="1176" y="420"/>
                      <a:pt x="1177" y="417"/>
                      <a:pt x="1181" y="414"/>
                    </a:cubicBezTo>
                    <a:cubicBezTo>
                      <a:pt x="1203" y="405"/>
                      <a:pt x="1226" y="395"/>
                      <a:pt x="1243" y="377"/>
                    </a:cubicBezTo>
                    <a:cubicBezTo>
                      <a:pt x="1261" y="358"/>
                      <a:pt x="1274" y="311"/>
                      <a:pt x="1298" y="295"/>
                    </a:cubicBezTo>
                    <a:cubicBezTo>
                      <a:pt x="1320" y="277"/>
                      <a:pt x="1345" y="256"/>
                      <a:pt x="1374" y="233"/>
                    </a:cubicBezTo>
                    <a:cubicBezTo>
                      <a:pt x="1390" y="219"/>
                      <a:pt x="1410" y="200"/>
                      <a:pt x="1430" y="200"/>
                    </a:cubicBezTo>
                    <a:close/>
                    <a:moveTo>
                      <a:pt x="1491" y="394"/>
                    </a:moveTo>
                    <a:cubicBezTo>
                      <a:pt x="1457" y="403"/>
                      <a:pt x="1422" y="417"/>
                      <a:pt x="1389" y="432"/>
                    </a:cubicBezTo>
                    <a:cubicBezTo>
                      <a:pt x="1355" y="435"/>
                      <a:pt x="1320" y="441"/>
                      <a:pt x="1286" y="446"/>
                    </a:cubicBezTo>
                    <a:cubicBezTo>
                      <a:pt x="1292" y="439"/>
                      <a:pt x="1294" y="432"/>
                      <a:pt x="1300" y="427"/>
                    </a:cubicBezTo>
                    <a:cubicBezTo>
                      <a:pt x="1363" y="414"/>
                      <a:pt x="1428" y="406"/>
                      <a:pt x="1491" y="394"/>
                    </a:cubicBezTo>
                    <a:close/>
                    <a:moveTo>
                      <a:pt x="1212" y="442"/>
                    </a:moveTo>
                    <a:cubicBezTo>
                      <a:pt x="1209" y="449"/>
                      <a:pt x="1205" y="454"/>
                      <a:pt x="1202" y="461"/>
                    </a:cubicBezTo>
                    <a:cubicBezTo>
                      <a:pt x="1126" y="475"/>
                      <a:pt x="1051" y="492"/>
                      <a:pt x="976" y="518"/>
                    </a:cubicBezTo>
                    <a:cubicBezTo>
                      <a:pt x="981" y="509"/>
                      <a:pt x="985" y="501"/>
                      <a:pt x="992" y="497"/>
                    </a:cubicBezTo>
                    <a:cubicBezTo>
                      <a:pt x="1012" y="486"/>
                      <a:pt x="1044" y="487"/>
                      <a:pt x="1064" y="479"/>
                    </a:cubicBezTo>
                    <a:cubicBezTo>
                      <a:pt x="1087" y="470"/>
                      <a:pt x="1113" y="470"/>
                      <a:pt x="1133" y="463"/>
                    </a:cubicBezTo>
                    <a:cubicBezTo>
                      <a:pt x="1140" y="460"/>
                      <a:pt x="1146" y="453"/>
                      <a:pt x="1150" y="448"/>
                    </a:cubicBezTo>
                    <a:cubicBezTo>
                      <a:pt x="1152" y="449"/>
                      <a:pt x="1153" y="453"/>
                      <a:pt x="1154" y="453"/>
                    </a:cubicBezTo>
                    <a:cubicBezTo>
                      <a:pt x="1154" y="453"/>
                      <a:pt x="1154" y="453"/>
                      <a:pt x="1154" y="453"/>
                    </a:cubicBezTo>
                    <a:cubicBezTo>
                      <a:pt x="1175" y="452"/>
                      <a:pt x="1191" y="446"/>
                      <a:pt x="1212" y="442"/>
                    </a:cubicBezTo>
                    <a:close/>
                    <a:moveTo>
                      <a:pt x="1853" y="636"/>
                    </a:moveTo>
                    <a:cubicBezTo>
                      <a:pt x="1909" y="636"/>
                      <a:pt x="1964" y="640"/>
                      <a:pt x="2017" y="647"/>
                    </a:cubicBezTo>
                    <a:cubicBezTo>
                      <a:pt x="1996" y="647"/>
                      <a:pt x="1976" y="646"/>
                      <a:pt x="1955" y="646"/>
                    </a:cubicBezTo>
                    <a:cubicBezTo>
                      <a:pt x="1916" y="646"/>
                      <a:pt x="1876" y="648"/>
                      <a:pt x="1837" y="654"/>
                    </a:cubicBezTo>
                    <a:cubicBezTo>
                      <a:pt x="1821" y="647"/>
                      <a:pt x="1806" y="642"/>
                      <a:pt x="1793" y="637"/>
                    </a:cubicBezTo>
                    <a:cubicBezTo>
                      <a:pt x="1813" y="636"/>
                      <a:pt x="1833" y="636"/>
                      <a:pt x="1853" y="636"/>
                    </a:cubicBezTo>
                    <a:close/>
                    <a:moveTo>
                      <a:pt x="2309" y="931"/>
                    </a:moveTo>
                    <a:cubicBezTo>
                      <a:pt x="2311" y="933"/>
                      <a:pt x="2315" y="933"/>
                      <a:pt x="2318" y="935"/>
                    </a:cubicBezTo>
                    <a:cubicBezTo>
                      <a:pt x="2322" y="943"/>
                      <a:pt x="2324" y="950"/>
                      <a:pt x="2325" y="958"/>
                    </a:cubicBezTo>
                    <a:cubicBezTo>
                      <a:pt x="2322" y="950"/>
                      <a:pt x="2315" y="939"/>
                      <a:pt x="2309" y="931"/>
                    </a:cubicBezTo>
                    <a:close/>
                    <a:moveTo>
                      <a:pt x="1501" y="976"/>
                    </a:moveTo>
                    <a:cubicBezTo>
                      <a:pt x="1531" y="981"/>
                      <a:pt x="1572" y="991"/>
                      <a:pt x="1614" y="1013"/>
                    </a:cubicBezTo>
                    <a:cubicBezTo>
                      <a:pt x="1531" y="1017"/>
                      <a:pt x="1448" y="1038"/>
                      <a:pt x="1376" y="1079"/>
                    </a:cubicBezTo>
                    <a:cubicBezTo>
                      <a:pt x="1373" y="1072"/>
                      <a:pt x="1369" y="1064"/>
                      <a:pt x="1366" y="1054"/>
                    </a:cubicBezTo>
                    <a:cubicBezTo>
                      <a:pt x="1402" y="1024"/>
                      <a:pt x="1439" y="998"/>
                      <a:pt x="1480" y="976"/>
                    </a:cubicBezTo>
                    <a:close/>
                    <a:moveTo>
                      <a:pt x="1337" y="1078"/>
                    </a:moveTo>
                    <a:cubicBezTo>
                      <a:pt x="1329" y="1089"/>
                      <a:pt x="1320" y="1101"/>
                      <a:pt x="1308" y="1109"/>
                    </a:cubicBezTo>
                    <a:lnTo>
                      <a:pt x="1293" y="1120"/>
                    </a:lnTo>
                    <a:cubicBezTo>
                      <a:pt x="1307" y="1105"/>
                      <a:pt x="1322" y="1092"/>
                      <a:pt x="1337" y="1078"/>
                    </a:cubicBezTo>
                    <a:close/>
                    <a:moveTo>
                      <a:pt x="2044" y="324"/>
                    </a:moveTo>
                    <a:cubicBezTo>
                      <a:pt x="2227" y="324"/>
                      <a:pt x="2410" y="355"/>
                      <a:pt x="2578" y="448"/>
                    </a:cubicBezTo>
                    <a:cubicBezTo>
                      <a:pt x="2826" y="584"/>
                      <a:pt x="3005" y="831"/>
                      <a:pt x="3081" y="1101"/>
                    </a:cubicBezTo>
                    <a:lnTo>
                      <a:pt x="3086" y="1122"/>
                    </a:lnTo>
                    <a:cubicBezTo>
                      <a:pt x="2993" y="995"/>
                      <a:pt x="2873" y="914"/>
                      <a:pt x="2746" y="851"/>
                    </a:cubicBezTo>
                    <a:cubicBezTo>
                      <a:pt x="2671" y="727"/>
                      <a:pt x="2570" y="618"/>
                      <a:pt x="2446" y="538"/>
                    </a:cubicBezTo>
                    <a:cubicBezTo>
                      <a:pt x="2266" y="424"/>
                      <a:pt x="2067" y="392"/>
                      <a:pt x="1873" y="392"/>
                    </a:cubicBezTo>
                    <a:cubicBezTo>
                      <a:pt x="1857" y="392"/>
                      <a:pt x="1840" y="392"/>
                      <a:pt x="1824" y="392"/>
                    </a:cubicBezTo>
                    <a:cubicBezTo>
                      <a:pt x="1771" y="379"/>
                      <a:pt x="1716" y="372"/>
                      <a:pt x="1660" y="372"/>
                    </a:cubicBezTo>
                    <a:cubicBezTo>
                      <a:pt x="1633" y="372"/>
                      <a:pt x="1606" y="374"/>
                      <a:pt x="1579" y="377"/>
                    </a:cubicBezTo>
                    <a:cubicBezTo>
                      <a:pt x="1622" y="369"/>
                      <a:pt x="1663" y="359"/>
                      <a:pt x="1706" y="353"/>
                    </a:cubicBezTo>
                    <a:cubicBezTo>
                      <a:pt x="1815" y="336"/>
                      <a:pt x="1930" y="324"/>
                      <a:pt x="2044" y="324"/>
                    </a:cubicBezTo>
                    <a:close/>
                    <a:moveTo>
                      <a:pt x="2468" y="995"/>
                    </a:moveTo>
                    <a:lnTo>
                      <a:pt x="2468" y="995"/>
                    </a:lnTo>
                    <a:cubicBezTo>
                      <a:pt x="2482" y="1002"/>
                      <a:pt x="2497" y="1008"/>
                      <a:pt x="2511" y="1016"/>
                    </a:cubicBezTo>
                    <a:cubicBezTo>
                      <a:pt x="2533" y="1068"/>
                      <a:pt x="2552" y="1123"/>
                      <a:pt x="2565" y="1181"/>
                    </a:cubicBezTo>
                    <a:cubicBezTo>
                      <a:pt x="2574" y="1224"/>
                      <a:pt x="2580" y="1268"/>
                      <a:pt x="2587" y="1313"/>
                    </a:cubicBezTo>
                    <a:cubicBezTo>
                      <a:pt x="2584" y="1315"/>
                      <a:pt x="2578" y="1315"/>
                      <a:pt x="2573" y="1316"/>
                    </a:cubicBezTo>
                    <a:cubicBezTo>
                      <a:pt x="2548" y="1209"/>
                      <a:pt x="2516" y="1098"/>
                      <a:pt x="2468" y="995"/>
                    </a:cubicBezTo>
                    <a:close/>
                    <a:moveTo>
                      <a:pt x="2593" y="1354"/>
                    </a:moveTo>
                    <a:cubicBezTo>
                      <a:pt x="2598" y="1383"/>
                      <a:pt x="2598" y="1412"/>
                      <a:pt x="2599" y="1443"/>
                    </a:cubicBezTo>
                    <a:cubicBezTo>
                      <a:pt x="2598" y="1429"/>
                      <a:pt x="2593" y="1415"/>
                      <a:pt x="2592" y="1401"/>
                    </a:cubicBezTo>
                    <a:cubicBezTo>
                      <a:pt x="2591" y="1387"/>
                      <a:pt x="2585" y="1371"/>
                      <a:pt x="2582" y="1357"/>
                    </a:cubicBezTo>
                    <a:cubicBezTo>
                      <a:pt x="2585" y="1354"/>
                      <a:pt x="2588" y="1354"/>
                      <a:pt x="2593" y="1354"/>
                    </a:cubicBezTo>
                    <a:close/>
                    <a:moveTo>
                      <a:pt x="1842" y="1309"/>
                    </a:moveTo>
                    <a:lnTo>
                      <a:pt x="1842" y="1309"/>
                    </a:lnTo>
                    <a:cubicBezTo>
                      <a:pt x="1845" y="1312"/>
                      <a:pt x="1850" y="1312"/>
                      <a:pt x="1854" y="1313"/>
                    </a:cubicBezTo>
                    <a:cubicBezTo>
                      <a:pt x="1857" y="1315"/>
                      <a:pt x="1861" y="1316"/>
                      <a:pt x="1864" y="1320"/>
                    </a:cubicBezTo>
                    <a:cubicBezTo>
                      <a:pt x="1947" y="1371"/>
                      <a:pt x="1985" y="1455"/>
                      <a:pt x="2011" y="1542"/>
                    </a:cubicBezTo>
                    <a:cubicBezTo>
                      <a:pt x="2017" y="1555"/>
                      <a:pt x="2022" y="1570"/>
                      <a:pt x="2028" y="1587"/>
                    </a:cubicBezTo>
                    <a:lnTo>
                      <a:pt x="2015" y="1587"/>
                    </a:lnTo>
                    <a:cubicBezTo>
                      <a:pt x="1993" y="1513"/>
                      <a:pt x="1956" y="1444"/>
                      <a:pt x="1908" y="1389"/>
                    </a:cubicBezTo>
                    <a:cubicBezTo>
                      <a:pt x="1892" y="1367"/>
                      <a:pt x="1870" y="1346"/>
                      <a:pt x="1845" y="1327"/>
                    </a:cubicBezTo>
                    <a:cubicBezTo>
                      <a:pt x="1845" y="1321"/>
                      <a:pt x="1843" y="1315"/>
                      <a:pt x="1842" y="1309"/>
                    </a:cubicBezTo>
                    <a:close/>
                    <a:moveTo>
                      <a:pt x="1658" y="915"/>
                    </a:moveTo>
                    <a:cubicBezTo>
                      <a:pt x="1729" y="932"/>
                      <a:pt x="1801" y="957"/>
                      <a:pt x="1870" y="987"/>
                    </a:cubicBezTo>
                    <a:cubicBezTo>
                      <a:pt x="1932" y="1014"/>
                      <a:pt x="1995" y="1045"/>
                      <a:pt x="2057" y="1081"/>
                    </a:cubicBezTo>
                    <a:cubicBezTo>
                      <a:pt x="2091" y="1118"/>
                      <a:pt x="2124" y="1156"/>
                      <a:pt x="2157" y="1192"/>
                    </a:cubicBezTo>
                    <a:cubicBezTo>
                      <a:pt x="2243" y="1283"/>
                      <a:pt x="2344" y="1378"/>
                      <a:pt x="2395" y="1509"/>
                    </a:cubicBezTo>
                    <a:cubicBezTo>
                      <a:pt x="2401" y="1544"/>
                      <a:pt x="2402" y="1581"/>
                      <a:pt x="2405" y="1617"/>
                    </a:cubicBezTo>
                    <a:cubicBezTo>
                      <a:pt x="2391" y="1613"/>
                      <a:pt x="2375" y="1609"/>
                      <a:pt x="2361" y="1606"/>
                    </a:cubicBezTo>
                    <a:cubicBezTo>
                      <a:pt x="2357" y="1605"/>
                      <a:pt x="2351" y="1605"/>
                      <a:pt x="2347" y="1605"/>
                    </a:cubicBezTo>
                    <a:cubicBezTo>
                      <a:pt x="2344" y="1599"/>
                      <a:pt x="2340" y="1597"/>
                      <a:pt x="2337" y="1591"/>
                    </a:cubicBezTo>
                    <a:cubicBezTo>
                      <a:pt x="2336" y="1576"/>
                      <a:pt x="2336" y="1561"/>
                      <a:pt x="2333" y="1544"/>
                    </a:cubicBezTo>
                    <a:cubicBezTo>
                      <a:pt x="2310" y="1409"/>
                      <a:pt x="2229" y="1283"/>
                      <a:pt x="2124" y="1184"/>
                    </a:cubicBezTo>
                    <a:cubicBezTo>
                      <a:pt x="2020" y="1081"/>
                      <a:pt x="1882" y="1027"/>
                      <a:pt x="1737" y="1017"/>
                    </a:cubicBezTo>
                    <a:cubicBezTo>
                      <a:pt x="1724" y="1014"/>
                      <a:pt x="1707" y="1014"/>
                      <a:pt x="1693" y="1014"/>
                    </a:cubicBezTo>
                    <a:cubicBezTo>
                      <a:pt x="1677" y="997"/>
                      <a:pt x="1659" y="973"/>
                      <a:pt x="1638" y="959"/>
                    </a:cubicBezTo>
                    <a:cubicBezTo>
                      <a:pt x="1623" y="948"/>
                      <a:pt x="1604" y="942"/>
                      <a:pt x="1589" y="932"/>
                    </a:cubicBezTo>
                    <a:cubicBezTo>
                      <a:pt x="1611" y="925"/>
                      <a:pt x="1633" y="921"/>
                      <a:pt x="1658" y="915"/>
                    </a:cubicBezTo>
                    <a:close/>
                    <a:moveTo>
                      <a:pt x="2364" y="1646"/>
                    </a:moveTo>
                    <a:lnTo>
                      <a:pt x="2364" y="1646"/>
                    </a:lnTo>
                    <a:cubicBezTo>
                      <a:pt x="2377" y="1650"/>
                      <a:pt x="2391" y="1652"/>
                      <a:pt x="2405" y="1656"/>
                    </a:cubicBezTo>
                    <a:lnTo>
                      <a:pt x="2405" y="1664"/>
                    </a:lnTo>
                    <a:cubicBezTo>
                      <a:pt x="2402" y="1690"/>
                      <a:pt x="2399" y="1715"/>
                      <a:pt x="2398" y="1740"/>
                    </a:cubicBezTo>
                    <a:cubicBezTo>
                      <a:pt x="2391" y="1708"/>
                      <a:pt x="2377" y="1678"/>
                      <a:pt x="2364" y="1646"/>
                    </a:cubicBezTo>
                    <a:close/>
                    <a:moveTo>
                      <a:pt x="2902" y="1451"/>
                    </a:moveTo>
                    <a:cubicBezTo>
                      <a:pt x="2911" y="1492"/>
                      <a:pt x="2921" y="1535"/>
                      <a:pt x="2921" y="1583"/>
                    </a:cubicBezTo>
                    <a:cubicBezTo>
                      <a:pt x="2918" y="1690"/>
                      <a:pt x="2896" y="1803"/>
                      <a:pt x="2863" y="1915"/>
                    </a:cubicBezTo>
                    <a:cubicBezTo>
                      <a:pt x="2852" y="1899"/>
                      <a:pt x="2845" y="1884"/>
                      <a:pt x="2836" y="1871"/>
                    </a:cubicBezTo>
                    <a:cubicBezTo>
                      <a:pt x="2874" y="1734"/>
                      <a:pt x="2898" y="1595"/>
                      <a:pt x="2902" y="1451"/>
                    </a:cubicBezTo>
                    <a:close/>
                    <a:moveTo>
                      <a:pt x="1528" y="1535"/>
                    </a:moveTo>
                    <a:cubicBezTo>
                      <a:pt x="1530" y="1535"/>
                      <a:pt x="1532" y="1535"/>
                      <a:pt x="1534" y="1536"/>
                    </a:cubicBezTo>
                    <a:cubicBezTo>
                      <a:pt x="1542" y="1543"/>
                      <a:pt x="1520" y="1576"/>
                      <a:pt x="1524" y="1581"/>
                    </a:cubicBezTo>
                    <a:cubicBezTo>
                      <a:pt x="1528" y="1587"/>
                      <a:pt x="1583" y="1587"/>
                      <a:pt x="1594" y="1609"/>
                    </a:cubicBezTo>
                    <a:cubicBezTo>
                      <a:pt x="1604" y="1630"/>
                      <a:pt x="1601" y="1650"/>
                      <a:pt x="1594" y="1665"/>
                    </a:cubicBezTo>
                    <a:lnTo>
                      <a:pt x="1713" y="1661"/>
                    </a:lnTo>
                    <a:cubicBezTo>
                      <a:pt x="1717" y="1665"/>
                      <a:pt x="1720" y="1667"/>
                      <a:pt x="1724" y="1672"/>
                    </a:cubicBezTo>
                    <a:cubicBezTo>
                      <a:pt x="1724" y="1674"/>
                      <a:pt x="1725" y="1676"/>
                      <a:pt x="1725" y="1678"/>
                    </a:cubicBezTo>
                    <a:cubicBezTo>
                      <a:pt x="1732" y="1672"/>
                      <a:pt x="1740" y="1667"/>
                      <a:pt x="1746" y="1661"/>
                    </a:cubicBezTo>
                    <a:lnTo>
                      <a:pt x="1758" y="1661"/>
                    </a:lnTo>
                    <a:cubicBezTo>
                      <a:pt x="1773" y="1701"/>
                      <a:pt x="1779" y="1755"/>
                      <a:pt x="1766" y="1802"/>
                    </a:cubicBezTo>
                    <a:cubicBezTo>
                      <a:pt x="1751" y="1855"/>
                      <a:pt x="1684" y="1868"/>
                      <a:pt x="1651" y="1887"/>
                    </a:cubicBezTo>
                    <a:lnTo>
                      <a:pt x="1638" y="1894"/>
                    </a:lnTo>
                    <a:cubicBezTo>
                      <a:pt x="1611" y="1909"/>
                      <a:pt x="1581" y="1920"/>
                      <a:pt x="1551" y="1920"/>
                    </a:cubicBezTo>
                    <a:cubicBezTo>
                      <a:pt x="1545" y="1920"/>
                      <a:pt x="1540" y="1920"/>
                      <a:pt x="1534" y="1919"/>
                    </a:cubicBezTo>
                    <a:cubicBezTo>
                      <a:pt x="1494" y="1912"/>
                      <a:pt x="1458" y="1901"/>
                      <a:pt x="1429" y="1879"/>
                    </a:cubicBezTo>
                    <a:cubicBezTo>
                      <a:pt x="1402" y="1857"/>
                      <a:pt x="1360" y="1857"/>
                      <a:pt x="1340" y="1824"/>
                    </a:cubicBezTo>
                    <a:cubicBezTo>
                      <a:pt x="1320" y="1795"/>
                      <a:pt x="1349" y="1736"/>
                      <a:pt x="1348" y="1714"/>
                    </a:cubicBezTo>
                    <a:cubicBezTo>
                      <a:pt x="1341" y="1692"/>
                      <a:pt x="1338" y="1671"/>
                      <a:pt x="1342" y="1652"/>
                    </a:cubicBezTo>
                    <a:cubicBezTo>
                      <a:pt x="1348" y="1635"/>
                      <a:pt x="1316" y="1617"/>
                      <a:pt x="1329" y="1598"/>
                    </a:cubicBezTo>
                    <a:cubicBezTo>
                      <a:pt x="1341" y="1581"/>
                      <a:pt x="1376" y="1580"/>
                      <a:pt x="1389" y="1570"/>
                    </a:cubicBezTo>
                    <a:cubicBezTo>
                      <a:pt x="1402" y="1562"/>
                      <a:pt x="1411" y="1547"/>
                      <a:pt x="1429" y="1542"/>
                    </a:cubicBezTo>
                    <a:cubicBezTo>
                      <a:pt x="1432" y="1541"/>
                      <a:pt x="1435" y="1540"/>
                      <a:pt x="1439" y="1540"/>
                    </a:cubicBezTo>
                    <a:cubicBezTo>
                      <a:pt x="1453" y="1540"/>
                      <a:pt x="1470" y="1549"/>
                      <a:pt x="1479" y="1550"/>
                    </a:cubicBezTo>
                    <a:cubicBezTo>
                      <a:pt x="1488" y="1550"/>
                      <a:pt x="1497" y="1536"/>
                      <a:pt x="1505" y="1536"/>
                    </a:cubicBezTo>
                    <a:cubicBezTo>
                      <a:pt x="1506" y="1536"/>
                      <a:pt x="1507" y="1536"/>
                      <a:pt x="1508" y="1536"/>
                    </a:cubicBezTo>
                    <a:cubicBezTo>
                      <a:pt x="1509" y="1537"/>
                      <a:pt x="1511" y="1537"/>
                      <a:pt x="1513" y="1537"/>
                    </a:cubicBezTo>
                    <a:cubicBezTo>
                      <a:pt x="1518" y="1537"/>
                      <a:pt x="1524" y="1535"/>
                      <a:pt x="1528" y="1535"/>
                    </a:cubicBezTo>
                    <a:close/>
                    <a:moveTo>
                      <a:pt x="2818" y="1934"/>
                    </a:moveTo>
                    <a:cubicBezTo>
                      <a:pt x="2826" y="1949"/>
                      <a:pt x="2834" y="1963"/>
                      <a:pt x="2843" y="1976"/>
                    </a:cubicBezTo>
                    <a:cubicBezTo>
                      <a:pt x="2836" y="1996"/>
                      <a:pt x="2834" y="2015"/>
                      <a:pt x="2826" y="2034"/>
                    </a:cubicBezTo>
                    <a:cubicBezTo>
                      <a:pt x="2818" y="2052"/>
                      <a:pt x="2807" y="2071"/>
                      <a:pt x="2799" y="2089"/>
                    </a:cubicBezTo>
                    <a:cubicBezTo>
                      <a:pt x="2797" y="2065"/>
                      <a:pt x="2793" y="2041"/>
                      <a:pt x="2790" y="2015"/>
                    </a:cubicBezTo>
                    <a:cubicBezTo>
                      <a:pt x="2800" y="1987"/>
                      <a:pt x="2808" y="1961"/>
                      <a:pt x="2818" y="1934"/>
                    </a:cubicBezTo>
                    <a:close/>
                    <a:moveTo>
                      <a:pt x="2337" y="1692"/>
                    </a:moveTo>
                    <a:cubicBezTo>
                      <a:pt x="2357" y="1733"/>
                      <a:pt x="2373" y="1776"/>
                      <a:pt x="2386" y="1821"/>
                    </a:cubicBezTo>
                    <a:cubicBezTo>
                      <a:pt x="2380" y="1853"/>
                      <a:pt x="2375" y="1884"/>
                      <a:pt x="2361" y="1915"/>
                    </a:cubicBezTo>
                    <a:cubicBezTo>
                      <a:pt x="2329" y="1990"/>
                      <a:pt x="2267" y="2045"/>
                      <a:pt x="2215" y="2098"/>
                    </a:cubicBezTo>
                    <a:cubicBezTo>
                      <a:pt x="2247" y="2044"/>
                      <a:pt x="2270" y="1989"/>
                      <a:pt x="2288" y="1932"/>
                    </a:cubicBezTo>
                    <a:cubicBezTo>
                      <a:pt x="2311" y="1857"/>
                      <a:pt x="2332" y="1776"/>
                      <a:pt x="2337" y="1692"/>
                    </a:cubicBezTo>
                    <a:close/>
                    <a:moveTo>
                      <a:pt x="1631" y="1299"/>
                    </a:moveTo>
                    <a:cubicBezTo>
                      <a:pt x="1706" y="1315"/>
                      <a:pt x="1773" y="1346"/>
                      <a:pt x="1821" y="1386"/>
                    </a:cubicBezTo>
                    <a:cubicBezTo>
                      <a:pt x="1838" y="1462"/>
                      <a:pt x="1850" y="1548"/>
                      <a:pt x="1821" y="1623"/>
                    </a:cubicBezTo>
                    <a:cubicBezTo>
                      <a:pt x="1820" y="1625"/>
                      <a:pt x="1832" y="1628"/>
                      <a:pt x="1840" y="1628"/>
                    </a:cubicBezTo>
                    <a:cubicBezTo>
                      <a:pt x="1842" y="1628"/>
                      <a:pt x="1844" y="1628"/>
                      <a:pt x="1845" y="1627"/>
                    </a:cubicBezTo>
                    <a:cubicBezTo>
                      <a:pt x="1883" y="1570"/>
                      <a:pt x="1882" y="1509"/>
                      <a:pt x="1875" y="1449"/>
                    </a:cubicBezTo>
                    <a:lnTo>
                      <a:pt x="1875" y="1449"/>
                    </a:lnTo>
                    <a:cubicBezTo>
                      <a:pt x="1905" y="1488"/>
                      <a:pt x="1930" y="1531"/>
                      <a:pt x="1947" y="1581"/>
                    </a:cubicBezTo>
                    <a:cubicBezTo>
                      <a:pt x="1925" y="1580"/>
                      <a:pt x="1900" y="1580"/>
                      <a:pt x="1878" y="1575"/>
                    </a:cubicBezTo>
                    <a:cubicBezTo>
                      <a:pt x="1878" y="1575"/>
                      <a:pt x="1877" y="1575"/>
                      <a:pt x="1877" y="1575"/>
                    </a:cubicBezTo>
                    <a:cubicBezTo>
                      <a:pt x="1871" y="1575"/>
                      <a:pt x="1868" y="1597"/>
                      <a:pt x="1875" y="1598"/>
                    </a:cubicBezTo>
                    <a:cubicBezTo>
                      <a:pt x="1903" y="1608"/>
                      <a:pt x="1932" y="1612"/>
                      <a:pt x="1959" y="1617"/>
                    </a:cubicBezTo>
                    <a:cubicBezTo>
                      <a:pt x="1987" y="1725"/>
                      <a:pt x="1982" y="1843"/>
                      <a:pt x="1938" y="1939"/>
                    </a:cubicBezTo>
                    <a:cubicBezTo>
                      <a:pt x="1932" y="1954"/>
                      <a:pt x="1952" y="1972"/>
                      <a:pt x="1969" y="1972"/>
                    </a:cubicBezTo>
                    <a:cubicBezTo>
                      <a:pt x="1975" y="1972"/>
                      <a:pt x="1981" y="1969"/>
                      <a:pt x="1985" y="1963"/>
                    </a:cubicBezTo>
                    <a:cubicBezTo>
                      <a:pt x="2044" y="1862"/>
                      <a:pt x="2051" y="1738"/>
                      <a:pt x="2026" y="1624"/>
                    </a:cubicBezTo>
                    <a:lnTo>
                      <a:pt x="2042" y="1624"/>
                    </a:lnTo>
                    <a:cubicBezTo>
                      <a:pt x="2062" y="1687"/>
                      <a:pt x="2077" y="1756"/>
                      <a:pt x="2062" y="1828"/>
                    </a:cubicBezTo>
                    <a:cubicBezTo>
                      <a:pt x="2040" y="1926"/>
                      <a:pt x="1993" y="2022"/>
                      <a:pt x="1925" y="2093"/>
                    </a:cubicBezTo>
                    <a:cubicBezTo>
                      <a:pt x="1914" y="2106"/>
                      <a:pt x="1900" y="2114"/>
                      <a:pt x="1889" y="2125"/>
                    </a:cubicBezTo>
                    <a:cubicBezTo>
                      <a:pt x="1904" y="2045"/>
                      <a:pt x="1890" y="1956"/>
                      <a:pt x="1827" y="1880"/>
                    </a:cubicBezTo>
                    <a:cubicBezTo>
                      <a:pt x="1848" y="1836"/>
                      <a:pt x="1857" y="1788"/>
                      <a:pt x="1852" y="1740"/>
                    </a:cubicBezTo>
                    <a:cubicBezTo>
                      <a:pt x="1845" y="1679"/>
                      <a:pt x="1809" y="1637"/>
                      <a:pt x="1779" y="1599"/>
                    </a:cubicBezTo>
                    <a:cubicBezTo>
                      <a:pt x="1781" y="1570"/>
                      <a:pt x="1775" y="1540"/>
                      <a:pt x="1772" y="1510"/>
                    </a:cubicBezTo>
                    <a:cubicBezTo>
                      <a:pt x="1766" y="1465"/>
                      <a:pt x="1732" y="1431"/>
                      <a:pt x="1704" y="1393"/>
                    </a:cubicBezTo>
                    <a:cubicBezTo>
                      <a:pt x="1684" y="1364"/>
                      <a:pt x="1660" y="1327"/>
                      <a:pt x="1626" y="1301"/>
                    </a:cubicBezTo>
                    <a:cubicBezTo>
                      <a:pt x="1629" y="1301"/>
                      <a:pt x="1630" y="1301"/>
                      <a:pt x="1631" y="1299"/>
                    </a:cubicBezTo>
                    <a:close/>
                    <a:moveTo>
                      <a:pt x="782" y="1511"/>
                    </a:moveTo>
                    <a:lnTo>
                      <a:pt x="782" y="1511"/>
                    </a:lnTo>
                    <a:cubicBezTo>
                      <a:pt x="748" y="1635"/>
                      <a:pt x="731" y="1762"/>
                      <a:pt x="734" y="1887"/>
                    </a:cubicBezTo>
                    <a:cubicBezTo>
                      <a:pt x="736" y="1915"/>
                      <a:pt x="740" y="1942"/>
                      <a:pt x="741" y="1970"/>
                    </a:cubicBezTo>
                    <a:cubicBezTo>
                      <a:pt x="741" y="1971"/>
                      <a:pt x="740" y="1971"/>
                      <a:pt x="740" y="1971"/>
                    </a:cubicBezTo>
                    <a:cubicBezTo>
                      <a:pt x="719" y="2012"/>
                      <a:pt x="672" y="2054"/>
                      <a:pt x="654" y="2098"/>
                    </a:cubicBezTo>
                    <a:cubicBezTo>
                      <a:pt x="648" y="2113"/>
                      <a:pt x="648" y="2126"/>
                      <a:pt x="648" y="2142"/>
                    </a:cubicBezTo>
                    <a:cubicBezTo>
                      <a:pt x="641" y="2030"/>
                      <a:pt x="671" y="1908"/>
                      <a:pt x="697" y="1781"/>
                    </a:cubicBezTo>
                    <a:cubicBezTo>
                      <a:pt x="719" y="1686"/>
                      <a:pt x="748" y="1597"/>
                      <a:pt x="782" y="1511"/>
                    </a:cubicBezTo>
                    <a:close/>
                    <a:moveTo>
                      <a:pt x="1795" y="1932"/>
                    </a:moveTo>
                    <a:cubicBezTo>
                      <a:pt x="1842" y="2011"/>
                      <a:pt x="1839" y="2103"/>
                      <a:pt x="1809" y="2173"/>
                    </a:cubicBezTo>
                    <a:cubicBezTo>
                      <a:pt x="1764" y="2194"/>
                      <a:pt x="1718" y="2206"/>
                      <a:pt x="1671" y="2209"/>
                    </a:cubicBezTo>
                    <a:cubicBezTo>
                      <a:pt x="1658" y="2211"/>
                      <a:pt x="1644" y="2212"/>
                      <a:pt x="1630" y="2212"/>
                    </a:cubicBezTo>
                    <a:cubicBezTo>
                      <a:pt x="1554" y="2212"/>
                      <a:pt x="1476" y="2182"/>
                      <a:pt x="1409" y="2146"/>
                    </a:cubicBezTo>
                    <a:cubicBezTo>
                      <a:pt x="1341" y="2111"/>
                      <a:pt x="1290" y="2055"/>
                      <a:pt x="1250" y="1996"/>
                    </a:cubicBezTo>
                    <a:cubicBezTo>
                      <a:pt x="1249" y="1981"/>
                      <a:pt x="1252" y="1965"/>
                      <a:pt x="1252" y="1948"/>
                    </a:cubicBezTo>
                    <a:cubicBezTo>
                      <a:pt x="1264" y="1954"/>
                      <a:pt x="1278" y="1963"/>
                      <a:pt x="1287" y="1971"/>
                    </a:cubicBezTo>
                    <a:cubicBezTo>
                      <a:pt x="1327" y="2003"/>
                      <a:pt x="1373" y="2044"/>
                      <a:pt x="1429" y="2062"/>
                    </a:cubicBezTo>
                    <a:cubicBezTo>
                      <a:pt x="1464" y="2072"/>
                      <a:pt x="1510" y="2082"/>
                      <a:pt x="1557" y="2082"/>
                    </a:cubicBezTo>
                    <a:cubicBezTo>
                      <a:pt x="1581" y="2082"/>
                      <a:pt x="1606" y="2079"/>
                      <a:pt x="1629" y="2073"/>
                    </a:cubicBezTo>
                    <a:cubicBezTo>
                      <a:pt x="1666" y="2065"/>
                      <a:pt x="1699" y="2043"/>
                      <a:pt x="1726" y="2016"/>
                    </a:cubicBezTo>
                    <a:cubicBezTo>
                      <a:pt x="1748" y="1994"/>
                      <a:pt x="1768" y="1970"/>
                      <a:pt x="1787" y="1946"/>
                    </a:cubicBezTo>
                    <a:cubicBezTo>
                      <a:pt x="1790" y="1941"/>
                      <a:pt x="1791" y="1938"/>
                      <a:pt x="1795" y="1932"/>
                    </a:cubicBezTo>
                    <a:close/>
                    <a:moveTo>
                      <a:pt x="3052" y="2111"/>
                    </a:moveTo>
                    <a:lnTo>
                      <a:pt x="3052" y="2111"/>
                    </a:lnTo>
                    <a:cubicBezTo>
                      <a:pt x="3032" y="2166"/>
                      <a:pt x="3012" y="2219"/>
                      <a:pt x="2987" y="2271"/>
                    </a:cubicBezTo>
                    <a:cubicBezTo>
                      <a:pt x="2986" y="2260"/>
                      <a:pt x="2984" y="2252"/>
                      <a:pt x="2983" y="2242"/>
                    </a:cubicBezTo>
                    <a:cubicBezTo>
                      <a:pt x="3006" y="2199"/>
                      <a:pt x="3028" y="2154"/>
                      <a:pt x="3052" y="2111"/>
                    </a:cubicBezTo>
                    <a:close/>
                    <a:moveTo>
                      <a:pt x="2752" y="2111"/>
                    </a:moveTo>
                    <a:cubicBezTo>
                      <a:pt x="2752" y="2132"/>
                      <a:pt x="2753" y="2153"/>
                      <a:pt x="2752" y="2172"/>
                    </a:cubicBezTo>
                    <a:cubicBezTo>
                      <a:pt x="2717" y="2230"/>
                      <a:pt x="2677" y="2283"/>
                      <a:pt x="2640" y="2334"/>
                    </a:cubicBezTo>
                    <a:cubicBezTo>
                      <a:pt x="2675" y="2283"/>
                      <a:pt x="2705" y="2228"/>
                      <a:pt x="2730" y="2172"/>
                    </a:cubicBezTo>
                    <a:cubicBezTo>
                      <a:pt x="2738" y="2153"/>
                      <a:pt x="2745" y="2132"/>
                      <a:pt x="2752" y="2111"/>
                    </a:cubicBezTo>
                    <a:close/>
                    <a:moveTo>
                      <a:pt x="1823" y="165"/>
                    </a:moveTo>
                    <a:cubicBezTo>
                      <a:pt x="1933" y="165"/>
                      <a:pt x="2041" y="187"/>
                      <a:pt x="2141" y="204"/>
                    </a:cubicBezTo>
                    <a:cubicBezTo>
                      <a:pt x="2309" y="231"/>
                      <a:pt x="2471" y="280"/>
                      <a:pt x="2615" y="365"/>
                    </a:cubicBezTo>
                    <a:cubicBezTo>
                      <a:pt x="2760" y="449"/>
                      <a:pt x="2892" y="552"/>
                      <a:pt x="2998" y="680"/>
                    </a:cubicBezTo>
                    <a:cubicBezTo>
                      <a:pt x="3093" y="790"/>
                      <a:pt x="3191" y="903"/>
                      <a:pt x="3253" y="1038"/>
                    </a:cubicBezTo>
                    <a:cubicBezTo>
                      <a:pt x="3260" y="1053"/>
                      <a:pt x="3268" y="1067"/>
                      <a:pt x="3275" y="1083"/>
                    </a:cubicBezTo>
                    <a:cubicBezTo>
                      <a:pt x="3327" y="1221"/>
                      <a:pt x="3305" y="1372"/>
                      <a:pt x="3313" y="1507"/>
                    </a:cubicBezTo>
                    <a:cubicBezTo>
                      <a:pt x="3320" y="1645"/>
                      <a:pt x="3310" y="1782"/>
                      <a:pt x="3280" y="1915"/>
                    </a:cubicBezTo>
                    <a:cubicBezTo>
                      <a:pt x="3249" y="2045"/>
                      <a:pt x="3235" y="2187"/>
                      <a:pt x="3166" y="2307"/>
                    </a:cubicBezTo>
                    <a:cubicBezTo>
                      <a:pt x="3144" y="2347"/>
                      <a:pt x="3116" y="2381"/>
                      <a:pt x="3089" y="2415"/>
                    </a:cubicBezTo>
                    <a:cubicBezTo>
                      <a:pt x="3101" y="2351"/>
                      <a:pt x="3110" y="2285"/>
                      <a:pt x="3116" y="2219"/>
                    </a:cubicBezTo>
                    <a:cubicBezTo>
                      <a:pt x="3184" y="2005"/>
                      <a:pt x="3224" y="1784"/>
                      <a:pt x="3221" y="1555"/>
                    </a:cubicBezTo>
                    <a:cubicBezTo>
                      <a:pt x="3216" y="1231"/>
                      <a:pt x="3105" y="895"/>
                      <a:pt x="2882" y="643"/>
                    </a:cubicBezTo>
                    <a:cubicBezTo>
                      <a:pt x="2663" y="387"/>
                      <a:pt x="2326" y="283"/>
                      <a:pt x="2019" y="283"/>
                    </a:cubicBezTo>
                    <a:cubicBezTo>
                      <a:pt x="2009" y="283"/>
                      <a:pt x="1999" y="284"/>
                      <a:pt x="1989" y="284"/>
                    </a:cubicBezTo>
                    <a:cubicBezTo>
                      <a:pt x="1776" y="285"/>
                      <a:pt x="1550" y="337"/>
                      <a:pt x="1340" y="386"/>
                    </a:cubicBezTo>
                    <a:cubicBezTo>
                      <a:pt x="1415" y="303"/>
                      <a:pt x="1512" y="233"/>
                      <a:pt x="1620" y="197"/>
                    </a:cubicBezTo>
                    <a:cubicBezTo>
                      <a:pt x="1687" y="173"/>
                      <a:pt x="1756" y="165"/>
                      <a:pt x="1823" y="165"/>
                    </a:cubicBezTo>
                    <a:close/>
                    <a:moveTo>
                      <a:pt x="2183" y="2465"/>
                    </a:moveTo>
                    <a:cubicBezTo>
                      <a:pt x="2074" y="2537"/>
                      <a:pt x="1944" y="2569"/>
                      <a:pt x="1826" y="2569"/>
                    </a:cubicBezTo>
                    <a:cubicBezTo>
                      <a:pt x="1792" y="2569"/>
                      <a:pt x="1759" y="2567"/>
                      <a:pt x="1728" y="2561"/>
                    </a:cubicBezTo>
                    <a:cubicBezTo>
                      <a:pt x="1698" y="2559"/>
                      <a:pt x="1666" y="2552"/>
                      <a:pt x="1636" y="2541"/>
                    </a:cubicBezTo>
                    <a:lnTo>
                      <a:pt x="1636" y="2541"/>
                    </a:lnTo>
                    <a:cubicBezTo>
                      <a:pt x="1677" y="2543"/>
                      <a:pt x="1720" y="2545"/>
                      <a:pt x="1761" y="2545"/>
                    </a:cubicBezTo>
                    <a:cubicBezTo>
                      <a:pt x="1792" y="2545"/>
                      <a:pt x="1824" y="2546"/>
                      <a:pt x="1856" y="2546"/>
                    </a:cubicBezTo>
                    <a:cubicBezTo>
                      <a:pt x="1921" y="2546"/>
                      <a:pt x="1987" y="2543"/>
                      <a:pt x="2054" y="2524"/>
                    </a:cubicBezTo>
                    <a:cubicBezTo>
                      <a:pt x="2099" y="2512"/>
                      <a:pt x="2143" y="2490"/>
                      <a:pt x="2183" y="2465"/>
                    </a:cubicBezTo>
                    <a:close/>
                    <a:moveTo>
                      <a:pt x="1264" y="2586"/>
                    </a:moveTo>
                    <a:cubicBezTo>
                      <a:pt x="1265" y="2588"/>
                      <a:pt x="1267" y="2589"/>
                      <a:pt x="1267" y="2592"/>
                    </a:cubicBezTo>
                    <a:cubicBezTo>
                      <a:pt x="1318" y="2644"/>
                      <a:pt x="1377" y="2692"/>
                      <a:pt x="1443" y="2731"/>
                    </a:cubicBezTo>
                    <a:cubicBezTo>
                      <a:pt x="1404" y="2729"/>
                      <a:pt x="1369" y="2725"/>
                      <a:pt x="1331" y="2718"/>
                    </a:cubicBezTo>
                    <a:cubicBezTo>
                      <a:pt x="1318" y="2698"/>
                      <a:pt x="1304" y="2677"/>
                      <a:pt x="1293" y="2655"/>
                    </a:cubicBezTo>
                    <a:cubicBezTo>
                      <a:pt x="1285" y="2636"/>
                      <a:pt x="1278" y="2616"/>
                      <a:pt x="1270" y="2599"/>
                    </a:cubicBezTo>
                    <a:cubicBezTo>
                      <a:pt x="1267" y="2594"/>
                      <a:pt x="1265" y="2589"/>
                      <a:pt x="1264" y="2586"/>
                    </a:cubicBezTo>
                    <a:close/>
                    <a:moveTo>
                      <a:pt x="2957" y="2289"/>
                    </a:moveTo>
                    <a:lnTo>
                      <a:pt x="2962" y="2334"/>
                    </a:lnTo>
                    <a:cubicBezTo>
                      <a:pt x="2900" y="2464"/>
                      <a:pt x="2826" y="2586"/>
                      <a:pt x="2749" y="2703"/>
                    </a:cubicBezTo>
                    <a:cubicBezTo>
                      <a:pt x="2737" y="2720"/>
                      <a:pt x="2723" y="2738"/>
                      <a:pt x="2710" y="2754"/>
                    </a:cubicBezTo>
                    <a:cubicBezTo>
                      <a:pt x="2704" y="2760"/>
                      <a:pt x="2695" y="2764"/>
                      <a:pt x="2688" y="2768"/>
                    </a:cubicBezTo>
                    <a:cubicBezTo>
                      <a:pt x="2676" y="2770"/>
                      <a:pt x="2664" y="2771"/>
                      <a:pt x="2653" y="2771"/>
                    </a:cubicBezTo>
                    <a:cubicBezTo>
                      <a:pt x="2642" y="2771"/>
                      <a:pt x="2631" y="2770"/>
                      <a:pt x="2621" y="2768"/>
                    </a:cubicBezTo>
                    <a:cubicBezTo>
                      <a:pt x="2743" y="2647"/>
                      <a:pt x="2838" y="2498"/>
                      <a:pt x="2922" y="2352"/>
                    </a:cubicBezTo>
                    <a:cubicBezTo>
                      <a:pt x="2935" y="2332"/>
                      <a:pt x="2946" y="2311"/>
                      <a:pt x="2957" y="2289"/>
                    </a:cubicBezTo>
                    <a:close/>
                    <a:moveTo>
                      <a:pt x="323" y="2684"/>
                    </a:moveTo>
                    <a:lnTo>
                      <a:pt x="323" y="2684"/>
                    </a:lnTo>
                    <a:cubicBezTo>
                      <a:pt x="345" y="2718"/>
                      <a:pt x="370" y="2754"/>
                      <a:pt x="392" y="2791"/>
                    </a:cubicBezTo>
                    <a:cubicBezTo>
                      <a:pt x="387" y="2787"/>
                      <a:pt x="383" y="2787"/>
                      <a:pt x="382" y="2786"/>
                    </a:cubicBezTo>
                    <a:cubicBezTo>
                      <a:pt x="358" y="2766"/>
                      <a:pt x="342" y="2744"/>
                      <a:pt x="327" y="2720"/>
                    </a:cubicBezTo>
                    <a:cubicBezTo>
                      <a:pt x="321" y="2711"/>
                      <a:pt x="321" y="2698"/>
                      <a:pt x="323" y="2684"/>
                    </a:cubicBezTo>
                    <a:close/>
                    <a:moveTo>
                      <a:pt x="2606" y="2791"/>
                    </a:moveTo>
                    <a:cubicBezTo>
                      <a:pt x="2618" y="2794"/>
                      <a:pt x="2629" y="2794"/>
                      <a:pt x="2640" y="2798"/>
                    </a:cubicBezTo>
                    <a:cubicBezTo>
                      <a:pt x="2619" y="2810"/>
                      <a:pt x="2598" y="2827"/>
                      <a:pt x="2574" y="2836"/>
                    </a:cubicBezTo>
                    <a:lnTo>
                      <a:pt x="2574" y="2836"/>
                    </a:lnTo>
                    <a:cubicBezTo>
                      <a:pt x="2585" y="2821"/>
                      <a:pt x="2596" y="2807"/>
                      <a:pt x="2606" y="2791"/>
                    </a:cubicBezTo>
                    <a:close/>
                    <a:moveTo>
                      <a:pt x="2552" y="2451"/>
                    </a:moveTo>
                    <a:cubicBezTo>
                      <a:pt x="2448" y="2601"/>
                      <a:pt x="2343" y="2765"/>
                      <a:pt x="2179" y="2853"/>
                    </a:cubicBezTo>
                    <a:cubicBezTo>
                      <a:pt x="2152" y="2868"/>
                      <a:pt x="2120" y="2881"/>
                      <a:pt x="2090" y="2892"/>
                    </a:cubicBezTo>
                    <a:cubicBezTo>
                      <a:pt x="2113" y="2881"/>
                      <a:pt x="2137" y="2870"/>
                      <a:pt x="2159" y="2854"/>
                    </a:cubicBezTo>
                    <a:cubicBezTo>
                      <a:pt x="2263" y="2788"/>
                      <a:pt x="2343" y="2695"/>
                      <a:pt x="2406" y="2594"/>
                    </a:cubicBezTo>
                    <a:cubicBezTo>
                      <a:pt x="2460" y="2552"/>
                      <a:pt x="2508" y="2505"/>
                      <a:pt x="2552" y="2451"/>
                    </a:cubicBezTo>
                    <a:close/>
                    <a:moveTo>
                      <a:pt x="3103" y="3115"/>
                    </a:moveTo>
                    <a:lnTo>
                      <a:pt x="3103" y="3115"/>
                    </a:lnTo>
                    <a:cubicBezTo>
                      <a:pt x="3093" y="3128"/>
                      <a:pt x="3081" y="3143"/>
                      <a:pt x="3067" y="3156"/>
                    </a:cubicBezTo>
                    <a:cubicBezTo>
                      <a:pt x="3008" y="3211"/>
                      <a:pt x="2946" y="3260"/>
                      <a:pt x="2881" y="3309"/>
                    </a:cubicBezTo>
                    <a:cubicBezTo>
                      <a:pt x="2814" y="3355"/>
                      <a:pt x="2742" y="3393"/>
                      <a:pt x="2664" y="3419"/>
                    </a:cubicBezTo>
                    <a:cubicBezTo>
                      <a:pt x="2636" y="3428"/>
                      <a:pt x="2606" y="3431"/>
                      <a:pt x="2577" y="3431"/>
                    </a:cubicBezTo>
                    <a:cubicBezTo>
                      <a:pt x="2531" y="3431"/>
                      <a:pt x="2484" y="3424"/>
                      <a:pt x="2441" y="3424"/>
                    </a:cubicBezTo>
                    <a:cubicBezTo>
                      <a:pt x="2431" y="3424"/>
                      <a:pt x="2421" y="3425"/>
                      <a:pt x="2412" y="3426"/>
                    </a:cubicBezTo>
                    <a:cubicBezTo>
                      <a:pt x="2365" y="3430"/>
                      <a:pt x="2318" y="3434"/>
                      <a:pt x="2272" y="3434"/>
                    </a:cubicBezTo>
                    <a:cubicBezTo>
                      <a:pt x="2238" y="3434"/>
                      <a:pt x="2204" y="3431"/>
                      <a:pt x="2171" y="3426"/>
                    </a:cubicBezTo>
                    <a:cubicBezTo>
                      <a:pt x="2159" y="3424"/>
                      <a:pt x="2146" y="3420"/>
                      <a:pt x="2137" y="3419"/>
                    </a:cubicBezTo>
                    <a:cubicBezTo>
                      <a:pt x="2208" y="3393"/>
                      <a:pt x="2277" y="3360"/>
                      <a:pt x="2344" y="3322"/>
                    </a:cubicBezTo>
                    <a:cubicBezTo>
                      <a:pt x="2370" y="3329"/>
                      <a:pt x="2398" y="3335"/>
                      <a:pt x="2425" y="3335"/>
                    </a:cubicBezTo>
                    <a:cubicBezTo>
                      <a:pt x="2430" y="3335"/>
                      <a:pt x="2434" y="3335"/>
                      <a:pt x="2439" y="3335"/>
                    </a:cubicBezTo>
                    <a:cubicBezTo>
                      <a:pt x="2501" y="3325"/>
                      <a:pt x="2559" y="3307"/>
                      <a:pt x="2621" y="3294"/>
                    </a:cubicBezTo>
                    <a:cubicBezTo>
                      <a:pt x="2683" y="3281"/>
                      <a:pt x="2743" y="3260"/>
                      <a:pt x="2803" y="3240"/>
                    </a:cubicBezTo>
                    <a:cubicBezTo>
                      <a:pt x="2865" y="3221"/>
                      <a:pt x="2910" y="3170"/>
                      <a:pt x="2966" y="3142"/>
                    </a:cubicBezTo>
                    <a:cubicBezTo>
                      <a:pt x="3005" y="3124"/>
                      <a:pt x="3057" y="3124"/>
                      <a:pt x="3103" y="3115"/>
                    </a:cubicBezTo>
                    <a:close/>
                    <a:moveTo>
                      <a:pt x="1819" y="3490"/>
                    </a:moveTo>
                    <a:cubicBezTo>
                      <a:pt x="1871" y="3514"/>
                      <a:pt x="1922" y="3536"/>
                      <a:pt x="1977" y="3549"/>
                    </a:cubicBezTo>
                    <a:cubicBezTo>
                      <a:pt x="1978" y="3551"/>
                      <a:pt x="1976" y="3551"/>
                      <a:pt x="1974" y="3551"/>
                    </a:cubicBezTo>
                    <a:cubicBezTo>
                      <a:pt x="1927" y="3556"/>
                      <a:pt x="1882" y="3569"/>
                      <a:pt x="1834" y="3570"/>
                    </a:cubicBezTo>
                    <a:cubicBezTo>
                      <a:pt x="1820" y="3572"/>
                      <a:pt x="1806" y="3572"/>
                      <a:pt x="1792" y="3572"/>
                    </a:cubicBezTo>
                    <a:cubicBezTo>
                      <a:pt x="1758" y="3572"/>
                      <a:pt x="1723" y="3568"/>
                      <a:pt x="1688" y="3563"/>
                    </a:cubicBezTo>
                    <a:cubicBezTo>
                      <a:pt x="1673" y="3559"/>
                      <a:pt x="1659" y="3551"/>
                      <a:pt x="1647" y="3541"/>
                    </a:cubicBezTo>
                    <a:cubicBezTo>
                      <a:pt x="1678" y="3532"/>
                      <a:pt x="1709" y="3523"/>
                      <a:pt x="1739" y="3516"/>
                    </a:cubicBezTo>
                    <a:cubicBezTo>
                      <a:pt x="1766" y="3511"/>
                      <a:pt x="1794" y="3501"/>
                      <a:pt x="1819" y="3490"/>
                    </a:cubicBezTo>
                    <a:close/>
                    <a:moveTo>
                      <a:pt x="1720" y="1"/>
                    </a:moveTo>
                    <a:cubicBezTo>
                      <a:pt x="1696" y="1"/>
                      <a:pt x="1671" y="7"/>
                      <a:pt x="1648" y="15"/>
                    </a:cubicBezTo>
                    <a:cubicBezTo>
                      <a:pt x="1576" y="42"/>
                      <a:pt x="1517" y="95"/>
                      <a:pt x="1450" y="119"/>
                    </a:cubicBezTo>
                    <a:cubicBezTo>
                      <a:pt x="1389" y="142"/>
                      <a:pt x="1330" y="171"/>
                      <a:pt x="1276" y="205"/>
                    </a:cubicBezTo>
                    <a:cubicBezTo>
                      <a:pt x="1216" y="240"/>
                      <a:pt x="1164" y="270"/>
                      <a:pt x="1111" y="302"/>
                    </a:cubicBezTo>
                    <a:lnTo>
                      <a:pt x="1109" y="302"/>
                    </a:lnTo>
                    <a:cubicBezTo>
                      <a:pt x="1106" y="302"/>
                      <a:pt x="1103" y="301"/>
                      <a:pt x="1100" y="301"/>
                    </a:cubicBezTo>
                    <a:cubicBezTo>
                      <a:pt x="1098" y="301"/>
                      <a:pt x="1097" y="301"/>
                      <a:pt x="1095" y="302"/>
                    </a:cubicBezTo>
                    <a:cubicBezTo>
                      <a:pt x="1071" y="309"/>
                      <a:pt x="1051" y="322"/>
                      <a:pt x="1025" y="329"/>
                    </a:cubicBezTo>
                    <a:cubicBezTo>
                      <a:pt x="987" y="336"/>
                      <a:pt x="948" y="343"/>
                      <a:pt x="914" y="364"/>
                    </a:cubicBezTo>
                    <a:cubicBezTo>
                      <a:pt x="892" y="377"/>
                      <a:pt x="870" y="392"/>
                      <a:pt x="850" y="408"/>
                    </a:cubicBezTo>
                    <a:cubicBezTo>
                      <a:pt x="828" y="407"/>
                      <a:pt x="803" y="399"/>
                      <a:pt x="783" y="399"/>
                    </a:cubicBezTo>
                    <a:cubicBezTo>
                      <a:pt x="775" y="399"/>
                      <a:pt x="768" y="400"/>
                      <a:pt x="762" y="403"/>
                    </a:cubicBezTo>
                    <a:cubicBezTo>
                      <a:pt x="737" y="417"/>
                      <a:pt x="716" y="434"/>
                      <a:pt x="693" y="449"/>
                    </a:cubicBezTo>
                    <a:cubicBezTo>
                      <a:pt x="668" y="465"/>
                      <a:pt x="675" y="504"/>
                      <a:pt x="654" y="522"/>
                    </a:cubicBezTo>
                    <a:cubicBezTo>
                      <a:pt x="634" y="538"/>
                      <a:pt x="595" y="544"/>
                      <a:pt x="575" y="563"/>
                    </a:cubicBezTo>
                    <a:cubicBezTo>
                      <a:pt x="555" y="584"/>
                      <a:pt x="544" y="607"/>
                      <a:pt x="528" y="628"/>
                    </a:cubicBezTo>
                    <a:cubicBezTo>
                      <a:pt x="510" y="648"/>
                      <a:pt x="480" y="662"/>
                      <a:pt x="464" y="686"/>
                    </a:cubicBezTo>
                    <a:cubicBezTo>
                      <a:pt x="451" y="708"/>
                      <a:pt x="452" y="741"/>
                      <a:pt x="440" y="763"/>
                    </a:cubicBezTo>
                    <a:lnTo>
                      <a:pt x="434" y="778"/>
                    </a:lnTo>
                    <a:cubicBezTo>
                      <a:pt x="390" y="811"/>
                      <a:pt x="324" y="833"/>
                      <a:pt x="290" y="880"/>
                    </a:cubicBezTo>
                    <a:cubicBezTo>
                      <a:pt x="253" y="931"/>
                      <a:pt x="221" y="988"/>
                      <a:pt x="189" y="1045"/>
                    </a:cubicBezTo>
                    <a:cubicBezTo>
                      <a:pt x="158" y="1101"/>
                      <a:pt x="163" y="1171"/>
                      <a:pt x="141" y="1232"/>
                    </a:cubicBezTo>
                    <a:cubicBezTo>
                      <a:pt x="115" y="1291"/>
                      <a:pt x="75" y="1348"/>
                      <a:pt x="56" y="1411"/>
                    </a:cubicBezTo>
                    <a:cubicBezTo>
                      <a:pt x="42" y="1474"/>
                      <a:pt x="35" y="1540"/>
                      <a:pt x="31" y="1605"/>
                    </a:cubicBezTo>
                    <a:cubicBezTo>
                      <a:pt x="21" y="1671"/>
                      <a:pt x="1" y="1736"/>
                      <a:pt x="1" y="1802"/>
                    </a:cubicBezTo>
                    <a:cubicBezTo>
                      <a:pt x="5" y="1866"/>
                      <a:pt x="23" y="1932"/>
                      <a:pt x="34" y="1996"/>
                    </a:cubicBezTo>
                    <a:cubicBezTo>
                      <a:pt x="41" y="2060"/>
                      <a:pt x="67" y="2122"/>
                      <a:pt x="82" y="2187"/>
                    </a:cubicBezTo>
                    <a:cubicBezTo>
                      <a:pt x="97" y="2250"/>
                      <a:pt x="81" y="2325"/>
                      <a:pt x="103" y="2387"/>
                    </a:cubicBezTo>
                    <a:cubicBezTo>
                      <a:pt x="130" y="2462"/>
                      <a:pt x="206" y="2513"/>
                      <a:pt x="248" y="2579"/>
                    </a:cubicBezTo>
                    <a:cubicBezTo>
                      <a:pt x="235" y="2586"/>
                      <a:pt x="220" y="2596"/>
                      <a:pt x="221" y="2599"/>
                    </a:cubicBezTo>
                    <a:cubicBezTo>
                      <a:pt x="239" y="2616"/>
                      <a:pt x="266" y="2627"/>
                      <a:pt x="268" y="2655"/>
                    </a:cubicBezTo>
                    <a:cubicBezTo>
                      <a:pt x="269" y="2682"/>
                      <a:pt x="248" y="2724"/>
                      <a:pt x="246" y="2757"/>
                    </a:cubicBezTo>
                    <a:cubicBezTo>
                      <a:pt x="242" y="2788"/>
                      <a:pt x="218" y="2835"/>
                      <a:pt x="218" y="2867"/>
                    </a:cubicBezTo>
                    <a:cubicBezTo>
                      <a:pt x="218" y="2899"/>
                      <a:pt x="239" y="2916"/>
                      <a:pt x="247" y="2943"/>
                    </a:cubicBezTo>
                    <a:cubicBezTo>
                      <a:pt x="258" y="2970"/>
                      <a:pt x="286" y="2982"/>
                      <a:pt x="299" y="3009"/>
                    </a:cubicBezTo>
                    <a:cubicBezTo>
                      <a:pt x="310" y="3035"/>
                      <a:pt x="309" y="3075"/>
                      <a:pt x="327" y="3098"/>
                    </a:cubicBezTo>
                    <a:cubicBezTo>
                      <a:pt x="342" y="3123"/>
                      <a:pt x="345" y="3159"/>
                      <a:pt x="365" y="3181"/>
                    </a:cubicBezTo>
                    <a:cubicBezTo>
                      <a:pt x="385" y="3203"/>
                      <a:pt x="431" y="3196"/>
                      <a:pt x="452" y="3218"/>
                    </a:cubicBezTo>
                    <a:lnTo>
                      <a:pt x="515" y="3274"/>
                    </a:lnTo>
                    <a:cubicBezTo>
                      <a:pt x="536" y="3292"/>
                      <a:pt x="547" y="3325"/>
                      <a:pt x="569" y="3344"/>
                    </a:cubicBezTo>
                    <a:cubicBezTo>
                      <a:pt x="590" y="3365"/>
                      <a:pt x="605" y="3393"/>
                      <a:pt x="625" y="3412"/>
                    </a:cubicBezTo>
                    <a:cubicBezTo>
                      <a:pt x="648" y="3430"/>
                      <a:pt x="667" y="3455"/>
                      <a:pt x="689" y="3471"/>
                    </a:cubicBezTo>
                    <a:cubicBezTo>
                      <a:pt x="714" y="3489"/>
                      <a:pt x="749" y="3488"/>
                      <a:pt x="770" y="3505"/>
                    </a:cubicBezTo>
                    <a:cubicBezTo>
                      <a:pt x="792" y="3525"/>
                      <a:pt x="806" y="3556"/>
                      <a:pt x="829" y="3577"/>
                    </a:cubicBezTo>
                    <a:cubicBezTo>
                      <a:pt x="851" y="3596"/>
                      <a:pt x="870" y="3621"/>
                      <a:pt x="894" y="3640"/>
                    </a:cubicBezTo>
                    <a:cubicBezTo>
                      <a:pt x="919" y="3660"/>
                      <a:pt x="956" y="3651"/>
                      <a:pt x="982" y="3665"/>
                    </a:cubicBezTo>
                    <a:cubicBezTo>
                      <a:pt x="1011" y="3677"/>
                      <a:pt x="1040" y="3694"/>
                      <a:pt x="1074" y="3695"/>
                    </a:cubicBezTo>
                    <a:cubicBezTo>
                      <a:pt x="1075" y="3695"/>
                      <a:pt x="1076" y="3695"/>
                      <a:pt x="1077" y="3695"/>
                    </a:cubicBezTo>
                    <a:cubicBezTo>
                      <a:pt x="1111" y="3695"/>
                      <a:pt x="1155" y="3673"/>
                      <a:pt x="1188" y="3671"/>
                    </a:cubicBezTo>
                    <a:cubicBezTo>
                      <a:pt x="1224" y="3669"/>
                      <a:pt x="1259" y="3666"/>
                      <a:pt x="1294" y="3658"/>
                    </a:cubicBezTo>
                    <a:cubicBezTo>
                      <a:pt x="1312" y="3654"/>
                      <a:pt x="1332" y="3646"/>
                      <a:pt x="1349" y="3646"/>
                    </a:cubicBezTo>
                    <a:cubicBezTo>
                      <a:pt x="1362" y="3646"/>
                      <a:pt x="1373" y="3651"/>
                      <a:pt x="1381" y="3666"/>
                    </a:cubicBezTo>
                    <a:cubicBezTo>
                      <a:pt x="1381" y="3666"/>
                      <a:pt x="1381" y="3667"/>
                      <a:pt x="1381" y="3667"/>
                    </a:cubicBezTo>
                    <a:cubicBezTo>
                      <a:pt x="1382" y="3667"/>
                      <a:pt x="1389" y="3646"/>
                      <a:pt x="1388" y="3644"/>
                    </a:cubicBezTo>
                    <a:cubicBezTo>
                      <a:pt x="1383" y="3615"/>
                      <a:pt x="1371" y="3608"/>
                      <a:pt x="1356" y="3608"/>
                    </a:cubicBezTo>
                    <a:cubicBezTo>
                      <a:pt x="1351" y="3608"/>
                      <a:pt x="1346" y="3609"/>
                      <a:pt x="1340" y="3610"/>
                    </a:cubicBezTo>
                    <a:cubicBezTo>
                      <a:pt x="1310" y="3614"/>
                      <a:pt x="1276" y="3636"/>
                      <a:pt x="1247" y="3636"/>
                    </a:cubicBezTo>
                    <a:cubicBezTo>
                      <a:pt x="1243" y="3636"/>
                      <a:pt x="1240" y="3636"/>
                      <a:pt x="1237" y="3635"/>
                    </a:cubicBezTo>
                    <a:cubicBezTo>
                      <a:pt x="1209" y="3631"/>
                      <a:pt x="1180" y="3632"/>
                      <a:pt x="1150" y="3628"/>
                    </a:cubicBezTo>
                    <a:cubicBezTo>
                      <a:pt x="1121" y="3625"/>
                      <a:pt x="1093" y="3620"/>
                      <a:pt x="1067" y="3610"/>
                    </a:cubicBezTo>
                    <a:cubicBezTo>
                      <a:pt x="1040" y="3598"/>
                      <a:pt x="1037" y="3543"/>
                      <a:pt x="1015" y="3525"/>
                    </a:cubicBezTo>
                    <a:cubicBezTo>
                      <a:pt x="992" y="3508"/>
                      <a:pt x="967" y="3497"/>
                      <a:pt x="946" y="3475"/>
                    </a:cubicBezTo>
                    <a:cubicBezTo>
                      <a:pt x="927" y="3453"/>
                      <a:pt x="905" y="3435"/>
                      <a:pt x="887" y="3412"/>
                    </a:cubicBezTo>
                    <a:cubicBezTo>
                      <a:pt x="870" y="3387"/>
                      <a:pt x="836" y="3391"/>
                      <a:pt x="818" y="3365"/>
                    </a:cubicBezTo>
                    <a:cubicBezTo>
                      <a:pt x="803" y="3343"/>
                      <a:pt x="818" y="3281"/>
                      <a:pt x="803" y="3260"/>
                    </a:cubicBezTo>
                    <a:cubicBezTo>
                      <a:pt x="785" y="3238"/>
                      <a:pt x="774" y="3222"/>
                      <a:pt x="758" y="3201"/>
                    </a:cubicBezTo>
                    <a:cubicBezTo>
                      <a:pt x="744" y="3183"/>
                      <a:pt x="707" y="3192"/>
                      <a:pt x="693" y="3171"/>
                    </a:cubicBezTo>
                    <a:cubicBezTo>
                      <a:pt x="685" y="3157"/>
                      <a:pt x="681" y="3138"/>
                      <a:pt x="675" y="3119"/>
                    </a:cubicBezTo>
                    <a:cubicBezTo>
                      <a:pt x="682" y="3110"/>
                      <a:pt x="686" y="3102"/>
                      <a:pt x="682" y="3101"/>
                    </a:cubicBezTo>
                    <a:cubicBezTo>
                      <a:pt x="672" y="3091"/>
                      <a:pt x="661" y="3084"/>
                      <a:pt x="650" y="3076"/>
                    </a:cubicBezTo>
                    <a:cubicBezTo>
                      <a:pt x="639" y="3066"/>
                      <a:pt x="627" y="3055"/>
                      <a:pt x="619" y="3043"/>
                    </a:cubicBezTo>
                    <a:cubicBezTo>
                      <a:pt x="605" y="3025"/>
                      <a:pt x="603" y="2993"/>
                      <a:pt x="590" y="2974"/>
                    </a:cubicBezTo>
                    <a:cubicBezTo>
                      <a:pt x="576" y="2956"/>
                      <a:pt x="547" y="2954"/>
                      <a:pt x="533" y="2936"/>
                    </a:cubicBezTo>
                    <a:cubicBezTo>
                      <a:pt x="528" y="2929"/>
                      <a:pt x="520" y="2922"/>
                      <a:pt x="510" y="2916"/>
                    </a:cubicBezTo>
                    <a:cubicBezTo>
                      <a:pt x="492" y="2868"/>
                      <a:pt x="481" y="2816"/>
                      <a:pt x="464" y="2771"/>
                    </a:cubicBezTo>
                    <a:cubicBezTo>
                      <a:pt x="452" y="2725"/>
                      <a:pt x="448" y="2678"/>
                      <a:pt x="444" y="2633"/>
                    </a:cubicBezTo>
                    <a:lnTo>
                      <a:pt x="444" y="2633"/>
                    </a:lnTo>
                    <a:cubicBezTo>
                      <a:pt x="466" y="2678"/>
                      <a:pt x="489" y="2725"/>
                      <a:pt x="522" y="2765"/>
                    </a:cubicBezTo>
                    <a:cubicBezTo>
                      <a:pt x="555" y="2788"/>
                      <a:pt x="576" y="2808"/>
                      <a:pt x="598" y="2826"/>
                    </a:cubicBezTo>
                    <a:cubicBezTo>
                      <a:pt x="606" y="2843"/>
                      <a:pt x="616" y="2861"/>
                      <a:pt x="627" y="2878"/>
                    </a:cubicBezTo>
                    <a:cubicBezTo>
                      <a:pt x="659" y="2930"/>
                      <a:pt x="692" y="2981"/>
                      <a:pt x="727" y="3029"/>
                    </a:cubicBezTo>
                    <a:cubicBezTo>
                      <a:pt x="766" y="3076"/>
                      <a:pt x="822" y="3109"/>
                      <a:pt x="864" y="3153"/>
                    </a:cubicBezTo>
                    <a:cubicBezTo>
                      <a:pt x="902" y="3200"/>
                      <a:pt x="937" y="3255"/>
                      <a:pt x="982" y="3298"/>
                    </a:cubicBezTo>
                    <a:cubicBezTo>
                      <a:pt x="1029" y="3342"/>
                      <a:pt x="1071" y="3390"/>
                      <a:pt x="1125" y="3426"/>
                    </a:cubicBezTo>
                    <a:cubicBezTo>
                      <a:pt x="1176" y="3460"/>
                      <a:pt x="1239" y="3474"/>
                      <a:pt x="1298" y="3496"/>
                    </a:cubicBezTo>
                    <a:cubicBezTo>
                      <a:pt x="1336" y="3525"/>
                      <a:pt x="1374" y="3558"/>
                      <a:pt x="1417" y="3580"/>
                    </a:cubicBezTo>
                    <a:cubicBezTo>
                      <a:pt x="1464" y="3606"/>
                      <a:pt x="1521" y="3602"/>
                      <a:pt x="1570" y="3620"/>
                    </a:cubicBezTo>
                    <a:cubicBezTo>
                      <a:pt x="1619" y="3633"/>
                      <a:pt x="1671" y="3649"/>
                      <a:pt x="1724" y="3649"/>
                    </a:cubicBezTo>
                    <a:cubicBezTo>
                      <a:pt x="1730" y="3649"/>
                      <a:pt x="1736" y="3649"/>
                      <a:pt x="1742" y="3649"/>
                    </a:cubicBezTo>
                    <a:cubicBezTo>
                      <a:pt x="1802" y="3646"/>
                      <a:pt x="1861" y="3613"/>
                      <a:pt x="1916" y="3600"/>
                    </a:cubicBezTo>
                    <a:cubicBezTo>
                      <a:pt x="1958" y="3592"/>
                      <a:pt x="1995" y="3578"/>
                      <a:pt x="2033" y="3562"/>
                    </a:cubicBezTo>
                    <a:cubicBezTo>
                      <a:pt x="2109" y="3578"/>
                      <a:pt x="2185" y="3594"/>
                      <a:pt x="2262" y="3596"/>
                    </a:cubicBezTo>
                    <a:cubicBezTo>
                      <a:pt x="2264" y="3596"/>
                      <a:pt x="2265" y="3596"/>
                      <a:pt x="2267" y="3596"/>
                    </a:cubicBezTo>
                    <a:cubicBezTo>
                      <a:pt x="2356" y="3596"/>
                      <a:pt x="2441" y="3564"/>
                      <a:pt x="2525" y="3545"/>
                    </a:cubicBezTo>
                    <a:cubicBezTo>
                      <a:pt x="2621" y="3525"/>
                      <a:pt x="2716" y="3496"/>
                      <a:pt x="2800" y="3448"/>
                    </a:cubicBezTo>
                    <a:cubicBezTo>
                      <a:pt x="2884" y="3397"/>
                      <a:pt x="2950" y="3318"/>
                      <a:pt x="3017" y="3255"/>
                    </a:cubicBezTo>
                    <a:cubicBezTo>
                      <a:pt x="3074" y="3204"/>
                      <a:pt x="3121" y="3146"/>
                      <a:pt x="3163" y="3084"/>
                    </a:cubicBezTo>
                    <a:cubicBezTo>
                      <a:pt x="3207" y="3054"/>
                      <a:pt x="3250" y="3016"/>
                      <a:pt x="3293" y="2980"/>
                    </a:cubicBezTo>
                    <a:cubicBezTo>
                      <a:pt x="3337" y="2938"/>
                      <a:pt x="3352" y="2874"/>
                      <a:pt x="3390" y="2827"/>
                    </a:cubicBezTo>
                    <a:cubicBezTo>
                      <a:pt x="3430" y="2782"/>
                      <a:pt x="3487" y="2744"/>
                      <a:pt x="3520" y="2691"/>
                    </a:cubicBezTo>
                    <a:cubicBezTo>
                      <a:pt x="3551" y="2637"/>
                      <a:pt x="3571" y="2579"/>
                      <a:pt x="3597" y="2523"/>
                    </a:cubicBezTo>
                    <a:cubicBezTo>
                      <a:pt x="3619" y="2465"/>
                      <a:pt x="3659" y="2410"/>
                      <a:pt x="3672" y="2348"/>
                    </a:cubicBezTo>
                    <a:cubicBezTo>
                      <a:pt x="3688" y="2286"/>
                      <a:pt x="3681" y="2223"/>
                      <a:pt x="3686" y="2161"/>
                    </a:cubicBezTo>
                    <a:cubicBezTo>
                      <a:pt x="3693" y="2099"/>
                      <a:pt x="3681" y="2037"/>
                      <a:pt x="3681" y="1975"/>
                    </a:cubicBezTo>
                    <a:cubicBezTo>
                      <a:pt x="3679" y="1913"/>
                      <a:pt x="3712" y="1848"/>
                      <a:pt x="3701" y="1784"/>
                    </a:cubicBezTo>
                    <a:cubicBezTo>
                      <a:pt x="3694" y="1743"/>
                      <a:pt x="3672" y="1707"/>
                      <a:pt x="3650" y="1671"/>
                    </a:cubicBezTo>
                    <a:cubicBezTo>
                      <a:pt x="3632" y="1628"/>
                      <a:pt x="3612" y="1584"/>
                      <a:pt x="3598" y="1543"/>
                    </a:cubicBezTo>
                    <a:cubicBezTo>
                      <a:pt x="3584" y="1504"/>
                      <a:pt x="3568" y="1466"/>
                      <a:pt x="3549" y="1430"/>
                    </a:cubicBezTo>
                    <a:cubicBezTo>
                      <a:pt x="3543" y="1397"/>
                      <a:pt x="3540" y="1363"/>
                      <a:pt x="3533" y="1330"/>
                    </a:cubicBezTo>
                    <a:cubicBezTo>
                      <a:pt x="3496" y="1153"/>
                      <a:pt x="3407" y="990"/>
                      <a:pt x="3315" y="838"/>
                    </a:cubicBezTo>
                    <a:cubicBezTo>
                      <a:pt x="3224" y="686"/>
                      <a:pt x="3116" y="537"/>
                      <a:pt x="2977" y="420"/>
                    </a:cubicBezTo>
                    <a:cubicBezTo>
                      <a:pt x="2840" y="303"/>
                      <a:pt x="2686" y="198"/>
                      <a:pt x="2514" y="131"/>
                    </a:cubicBezTo>
                    <a:cubicBezTo>
                      <a:pt x="2347" y="66"/>
                      <a:pt x="2168" y="50"/>
                      <a:pt x="1988" y="50"/>
                    </a:cubicBezTo>
                    <a:cubicBezTo>
                      <a:pt x="1981" y="50"/>
                      <a:pt x="1973" y="50"/>
                      <a:pt x="1966" y="50"/>
                    </a:cubicBezTo>
                    <a:cubicBezTo>
                      <a:pt x="1795" y="53"/>
                      <a:pt x="1611" y="90"/>
                      <a:pt x="1453" y="187"/>
                    </a:cubicBezTo>
                    <a:cubicBezTo>
                      <a:pt x="1447" y="176"/>
                      <a:pt x="1440" y="171"/>
                      <a:pt x="1433" y="167"/>
                    </a:cubicBezTo>
                    <a:cubicBezTo>
                      <a:pt x="1484" y="139"/>
                      <a:pt x="1535" y="112"/>
                      <a:pt x="1589" y="87"/>
                    </a:cubicBezTo>
                    <a:cubicBezTo>
                      <a:pt x="1635" y="63"/>
                      <a:pt x="1689" y="36"/>
                      <a:pt x="1742" y="36"/>
                    </a:cubicBezTo>
                    <a:cubicBezTo>
                      <a:pt x="1757" y="36"/>
                      <a:pt x="1772" y="38"/>
                      <a:pt x="1787" y="43"/>
                    </a:cubicBezTo>
                    <a:cubicBezTo>
                      <a:pt x="1787" y="43"/>
                      <a:pt x="1787" y="43"/>
                      <a:pt x="1787" y="43"/>
                    </a:cubicBezTo>
                    <a:cubicBezTo>
                      <a:pt x="1790" y="43"/>
                      <a:pt x="1790" y="21"/>
                      <a:pt x="1787" y="19"/>
                    </a:cubicBezTo>
                    <a:cubicBezTo>
                      <a:pt x="1764" y="6"/>
                      <a:pt x="1742" y="1"/>
                      <a:pt x="1720"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29"/>
              <p:cNvSpPr/>
              <p:nvPr/>
            </p:nvSpPr>
            <p:spPr>
              <a:xfrm>
                <a:off x="1277800" y="4510225"/>
                <a:ext cx="2150" cy="900"/>
              </a:xfrm>
              <a:custGeom>
                <a:rect b="b" l="l" r="r" t="t"/>
                <a:pathLst>
                  <a:path extrusionOk="0" h="36" w="86">
                    <a:moveTo>
                      <a:pt x="85" y="1"/>
                    </a:moveTo>
                    <a:lnTo>
                      <a:pt x="0" y="2"/>
                    </a:lnTo>
                    <a:cubicBezTo>
                      <a:pt x="1" y="15"/>
                      <a:pt x="6" y="26"/>
                      <a:pt x="8" y="35"/>
                    </a:cubicBezTo>
                    <a:cubicBezTo>
                      <a:pt x="29" y="22"/>
                      <a:pt x="51" y="12"/>
                      <a:pt x="68" y="5"/>
                    </a:cubicBezTo>
                    <a:cubicBezTo>
                      <a:pt x="72" y="2"/>
                      <a:pt x="79" y="2"/>
                      <a:pt x="85"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29"/>
              <p:cNvSpPr/>
              <p:nvPr/>
            </p:nvSpPr>
            <p:spPr>
              <a:xfrm>
                <a:off x="1281225" y="4511200"/>
                <a:ext cx="1125" cy="225"/>
              </a:xfrm>
              <a:custGeom>
                <a:rect b="b" l="l" r="r" t="t"/>
                <a:pathLst>
                  <a:path extrusionOk="0" h="9" w="45">
                    <a:moveTo>
                      <a:pt x="18" y="1"/>
                    </a:moveTo>
                    <a:cubicBezTo>
                      <a:pt x="10" y="1"/>
                      <a:pt x="3" y="3"/>
                      <a:pt x="1" y="9"/>
                    </a:cubicBezTo>
                    <a:lnTo>
                      <a:pt x="45" y="9"/>
                    </a:lnTo>
                    <a:cubicBezTo>
                      <a:pt x="39" y="4"/>
                      <a:pt x="28" y="1"/>
                      <a:pt x="18"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29"/>
              <p:cNvSpPr/>
              <p:nvPr/>
            </p:nvSpPr>
            <p:spPr>
              <a:xfrm>
                <a:off x="1228625" y="4460700"/>
                <a:ext cx="92425" cy="92400"/>
              </a:xfrm>
              <a:custGeom>
                <a:rect b="b" l="l" r="r" t="t"/>
                <a:pathLst>
                  <a:path extrusionOk="0" h="3696" w="3697">
                    <a:moveTo>
                      <a:pt x="1907" y="122"/>
                    </a:moveTo>
                    <a:cubicBezTo>
                      <a:pt x="1941" y="122"/>
                      <a:pt x="1975" y="126"/>
                      <a:pt x="2010" y="131"/>
                    </a:cubicBezTo>
                    <a:cubicBezTo>
                      <a:pt x="2025" y="134"/>
                      <a:pt x="2039" y="143"/>
                      <a:pt x="2051" y="153"/>
                    </a:cubicBezTo>
                    <a:cubicBezTo>
                      <a:pt x="2021" y="161"/>
                      <a:pt x="1989" y="171"/>
                      <a:pt x="1960" y="178"/>
                    </a:cubicBezTo>
                    <a:cubicBezTo>
                      <a:pt x="1933" y="182"/>
                      <a:pt x="1905" y="193"/>
                      <a:pt x="1879" y="202"/>
                    </a:cubicBezTo>
                    <a:cubicBezTo>
                      <a:pt x="1828" y="180"/>
                      <a:pt x="1776" y="158"/>
                      <a:pt x="1721" y="145"/>
                    </a:cubicBezTo>
                    <a:cubicBezTo>
                      <a:pt x="1722" y="145"/>
                      <a:pt x="1722" y="143"/>
                      <a:pt x="1725" y="143"/>
                    </a:cubicBezTo>
                    <a:cubicBezTo>
                      <a:pt x="1770" y="138"/>
                      <a:pt x="1817" y="125"/>
                      <a:pt x="1865" y="124"/>
                    </a:cubicBezTo>
                    <a:cubicBezTo>
                      <a:pt x="1879" y="122"/>
                      <a:pt x="1893" y="122"/>
                      <a:pt x="1907" y="122"/>
                    </a:cubicBezTo>
                    <a:close/>
                    <a:moveTo>
                      <a:pt x="1427" y="262"/>
                    </a:moveTo>
                    <a:cubicBezTo>
                      <a:pt x="1461" y="262"/>
                      <a:pt x="1495" y="264"/>
                      <a:pt x="1528" y="270"/>
                    </a:cubicBezTo>
                    <a:cubicBezTo>
                      <a:pt x="1540" y="273"/>
                      <a:pt x="1553" y="275"/>
                      <a:pt x="1563" y="277"/>
                    </a:cubicBezTo>
                    <a:cubicBezTo>
                      <a:pt x="1491" y="303"/>
                      <a:pt x="1422" y="336"/>
                      <a:pt x="1355" y="373"/>
                    </a:cubicBezTo>
                    <a:cubicBezTo>
                      <a:pt x="1330" y="367"/>
                      <a:pt x="1304" y="361"/>
                      <a:pt x="1279" y="361"/>
                    </a:cubicBezTo>
                    <a:cubicBezTo>
                      <a:pt x="1273" y="361"/>
                      <a:pt x="1266" y="361"/>
                      <a:pt x="1260" y="362"/>
                    </a:cubicBezTo>
                    <a:cubicBezTo>
                      <a:pt x="1198" y="370"/>
                      <a:pt x="1140" y="390"/>
                      <a:pt x="1078" y="403"/>
                    </a:cubicBezTo>
                    <a:cubicBezTo>
                      <a:pt x="1016" y="414"/>
                      <a:pt x="956" y="435"/>
                      <a:pt x="895" y="456"/>
                    </a:cubicBezTo>
                    <a:cubicBezTo>
                      <a:pt x="833" y="475"/>
                      <a:pt x="789" y="527"/>
                      <a:pt x="731" y="555"/>
                    </a:cubicBezTo>
                    <a:cubicBezTo>
                      <a:pt x="694" y="571"/>
                      <a:pt x="640" y="571"/>
                      <a:pt x="594" y="582"/>
                    </a:cubicBezTo>
                    <a:cubicBezTo>
                      <a:pt x="607" y="566"/>
                      <a:pt x="618" y="552"/>
                      <a:pt x="632" y="541"/>
                    </a:cubicBezTo>
                    <a:cubicBezTo>
                      <a:pt x="690" y="485"/>
                      <a:pt x="752" y="435"/>
                      <a:pt x="818" y="387"/>
                    </a:cubicBezTo>
                    <a:cubicBezTo>
                      <a:pt x="885" y="340"/>
                      <a:pt x="957" y="303"/>
                      <a:pt x="1034" y="277"/>
                    </a:cubicBezTo>
                    <a:cubicBezTo>
                      <a:pt x="1062" y="267"/>
                      <a:pt x="1092" y="264"/>
                      <a:pt x="1122" y="264"/>
                    </a:cubicBezTo>
                    <a:cubicBezTo>
                      <a:pt x="1167" y="264"/>
                      <a:pt x="1214" y="271"/>
                      <a:pt x="1258" y="271"/>
                    </a:cubicBezTo>
                    <a:cubicBezTo>
                      <a:pt x="1268" y="271"/>
                      <a:pt x="1278" y="271"/>
                      <a:pt x="1287" y="270"/>
                    </a:cubicBezTo>
                    <a:cubicBezTo>
                      <a:pt x="1334" y="266"/>
                      <a:pt x="1381" y="262"/>
                      <a:pt x="1427" y="262"/>
                    </a:cubicBezTo>
                    <a:close/>
                    <a:moveTo>
                      <a:pt x="1127" y="858"/>
                    </a:moveTo>
                    <a:cubicBezTo>
                      <a:pt x="1114" y="874"/>
                      <a:pt x="1105" y="889"/>
                      <a:pt x="1095" y="903"/>
                    </a:cubicBezTo>
                    <a:cubicBezTo>
                      <a:pt x="1082" y="900"/>
                      <a:pt x="1071" y="900"/>
                      <a:pt x="1060" y="896"/>
                    </a:cubicBezTo>
                    <a:cubicBezTo>
                      <a:pt x="1082" y="883"/>
                      <a:pt x="1102" y="868"/>
                      <a:pt x="1127" y="858"/>
                    </a:cubicBezTo>
                    <a:close/>
                    <a:moveTo>
                      <a:pt x="3306" y="904"/>
                    </a:moveTo>
                    <a:lnTo>
                      <a:pt x="3306" y="904"/>
                    </a:lnTo>
                    <a:cubicBezTo>
                      <a:pt x="3312" y="907"/>
                      <a:pt x="3316" y="908"/>
                      <a:pt x="3317" y="910"/>
                    </a:cubicBezTo>
                    <a:cubicBezTo>
                      <a:pt x="3339" y="929"/>
                      <a:pt x="3357" y="951"/>
                      <a:pt x="3372" y="976"/>
                    </a:cubicBezTo>
                    <a:cubicBezTo>
                      <a:pt x="3378" y="984"/>
                      <a:pt x="3378" y="998"/>
                      <a:pt x="3375" y="1012"/>
                    </a:cubicBezTo>
                    <a:cubicBezTo>
                      <a:pt x="3353" y="977"/>
                      <a:pt x="3330" y="942"/>
                      <a:pt x="3306" y="904"/>
                    </a:cubicBezTo>
                    <a:close/>
                    <a:moveTo>
                      <a:pt x="2257" y="964"/>
                    </a:moveTo>
                    <a:lnTo>
                      <a:pt x="2257" y="964"/>
                    </a:lnTo>
                    <a:cubicBezTo>
                      <a:pt x="2293" y="965"/>
                      <a:pt x="2332" y="969"/>
                      <a:pt x="2369" y="976"/>
                    </a:cubicBezTo>
                    <a:cubicBezTo>
                      <a:pt x="2383" y="997"/>
                      <a:pt x="2396" y="1017"/>
                      <a:pt x="2407" y="1039"/>
                    </a:cubicBezTo>
                    <a:cubicBezTo>
                      <a:pt x="2416" y="1058"/>
                      <a:pt x="2423" y="1078"/>
                      <a:pt x="2431" y="1096"/>
                    </a:cubicBezTo>
                    <a:cubicBezTo>
                      <a:pt x="2434" y="1100"/>
                      <a:pt x="2435" y="1105"/>
                      <a:pt x="2436" y="1108"/>
                    </a:cubicBezTo>
                    <a:cubicBezTo>
                      <a:pt x="2435" y="1107"/>
                      <a:pt x="2434" y="1105"/>
                      <a:pt x="2434" y="1103"/>
                    </a:cubicBezTo>
                    <a:cubicBezTo>
                      <a:pt x="2383" y="1050"/>
                      <a:pt x="2324" y="1002"/>
                      <a:pt x="2257" y="964"/>
                    </a:cubicBezTo>
                    <a:close/>
                    <a:moveTo>
                      <a:pt x="1870" y="1126"/>
                    </a:moveTo>
                    <a:cubicBezTo>
                      <a:pt x="1905" y="1126"/>
                      <a:pt x="1938" y="1128"/>
                      <a:pt x="1970" y="1134"/>
                    </a:cubicBezTo>
                    <a:cubicBezTo>
                      <a:pt x="2002" y="1137"/>
                      <a:pt x="2032" y="1144"/>
                      <a:pt x="2063" y="1155"/>
                    </a:cubicBezTo>
                    <a:cubicBezTo>
                      <a:pt x="2022" y="1153"/>
                      <a:pt x="1978" y="1151"/>
                      <a:pt x="1937" y="1151"/>
                    </a:cubicBezTo>
                    <a:cubicBezTo>
                      <a:pt x="1906" y="1151"/>
                      <a:pt x="1875" y="1150"/>
                      <a:pt x="1843" y="1150"/>
                    </a:cubicBezTo>
                    <a:cubicBezTo>
                      <a:pt x="1778" y="1150"/>
                      <a:pt x="1712" y="1153"/>
                      <a:pt x="1645" y="1171"/>
                    </a:cubicBezTo>
                    <a:cubicBezTo>
                      <a:pt x="1600" y="1184"/>
                      <a:pt x="1556" y="1206"/>
                      <a:pt x="1514" y="1231"/>
                    </a:cubicBezTo>
                    <a:cubicBezTo>
                      <a:pt x="1623" y="1158"/>
                      <a:pt x="1753" y="1126"/>
                      <a:pt x="1870" y="1126"/>
                    </a:cubicBezTo>
                    <a:close/>
                    <a:moveTo>
                      <a:pt x="1611" y="803"/>
                    </a:moveTo>
                    <a:lnTo>
                      <a:pt x="1611" y="803"/>
                    </a:lnTo>
                    <a:cubicBezTo>
                      <a:pt x="1587" y="814"/>
                      <a:pt x="1563" y="826"/>
                      <a:pt x="1542" y="840"/>
                    </a:cubicBezTo>
                    <a:cubicBezTo>
                      <a:pt x="1437" y="904"/>
                      <a:pt x="1357" y="999"/>
                      <a:pt x="1294" y="1100"/>
                    </a:cubicBezTo>
                    <a:cubicBezTo>
                      <a:pt x="1240" y="1142"/>
                      <a:pt x="1192" y="1189"/>
                      <a:pt x="1148" y="1242"/>
                    </a:cubicBezTo>
                    <a:cubicBezTo>
                      <a:pt x="1253" y="1093"/>
                      <a:pt x="1357" y="929"/>
                      <a:pt x="1521" y="841"/>
                    </a:cubicBezTo>
                    <a:cubicBezTo>
                      <a:pt x="1549" y="826"/>
                      <a:pt x="1580" y="814"/>
                      <a:pt x="1611" y="803"/>
                    </a:cubicBezTo>
                    <a:close/>
                    <a:moveTo>
                      <a:pt x="1046" y="924"/>
                    </a:moveTo>
                    <a:cubicBezTo>
                      <a:pt x="1057" y="924"/>
                      <a:pt x="1068" y="925"/>
                      <a:pt x="1079" y="928"/>
                    </a:cubicBezTo>
                    <a:cubicBezTo>
                      <a:pt x="957" y="1050"/>
                      <a:pt x="862" y="1197"/>
                      <a:pt x="778" y="1343"/>
                    </a:cubicBezTo>
                    <a:cubicBezTo>
                      <a:pt x="766" y="1364"/>
                      <a:pt x="755" y="1385"/>
                      <a:pt x="744" y="1408"/>
                    </a:cubicBezTo>
                    <a:lnTo>
                      <a:pt x="738" y="1361"/>
                    </a:lnTo>
                    <a:cubicBezTo>
                      <a:pt x="800" y="1232"/>
                      <a:pt x="874" y="1109"/>
                      <a:pt x="951" y="992"/>
                    </a:cubicBezTo>
                    <a:cubicBezTo>
                      <a:pt x="964" y="976"/>
                      <a:pt x="978" y="958"/>
                      <a:pt x="990" y="942"/>
                    </a:cubicBezTo>
                    <a:cubicBezTo>
                      <a:pt x="997" y="936"/>
                      <a:pt x="1005" y="933"/>
                      <a:pt x="1012" y="928"/>
                    </a:cubicBezTo>
                    <a:cubicBezTo>
                      <a:pt x="1023" y="925"/>
                      <a:pt x="1034" y="924"/>
                      <a:pt x="1046" y="924"/>
                    </a:cubicBezTo>
                    <a:close/>
                    <a:moveTo>
                      <a:pt x="1060" y="1360"/>
                    </a:moveTo>
                    <a:cubicBezTo>
                      <a:pt x="1026" y="1411"/>
                      <a:pt x="996" y="1466"/>
                      <a:pt x="971" y="1522"/>
                    </a:cubicBezTo>
                    <a:cubicBezTo>
                      <a:pt x="962" y="1542"/>
                      <a:pt x="956" y="1562"/>
                      <a:pt x="949" y="1583"/>
                    </a:cubicBezTo>
                    <a:cubicBezTo>
                      <a:pt x="949" y="1562"/>
                      <a:pt x="947" y="1542"/>
                      <a:pt x="949" y="1522"/>
                    </a:cubicBezTo>
                    <a:cubicBezTo>
                      <a:pt x="983" y="1466"/>
                      <a:pt x="1020" y="1412"/>
                      <a:pt x="1060" y="1360"/>
                    </a:cubicBezTo>
                    <a:close/>
                    <a:moveTo>
                      <a:pt x="713" y="1425"/>
                    </a:moveTo>
                    <a:cubicBezTo>
                      <a:pt x="715" y="1436"/>
                      <a:pt x="716" y="1444"/>
                      <a:pt x="718" y="1453"/>
                    </a:cubicBezTo>
                    <a:cubicBezTo>
                      <a:pt x="694" y="1498"/>
                      <a:pt x="669" y="1540"/>
                      <a:pt x="649" y="1584"/>
                    </a:cubicBezTo>
                    <a:cubicBezTo>
                      <a:pt x="668" y="1529"/>
                      <a:pt x="689" y="1477"/>
                      <a:pt x="713" y="1425"/>
                    </a:cubicBezTo>
                    <a:close/>
                    <a:moveTo>
                      <a:pt x="902" y="1605"/>
                    </a:moveTo>
                    <a:cubicBezTo>
                      <a:pt x="903" y="1630"/>
                      <a:pt x="907" y="1653"/>
                      <a:pt x="910" y="1679"/>
                    </a:cubicBezTo>
                    <a:cubicBezTo>
                      <a:pt x="901" y="1707"/>
                      <a:pt x="892" y="1733"/>
                      <a:pt x="883" y="1760"/>
                    </a:cubicBezTo>
                    <a:cubicBezTo>
                      <a:pt x="873" y="1747"/>
                      <a:pt x="866" y="1733"/>
                      <a:pt x="858" y="1716"/>
                    </a:cubicBezTo>
                    <a:cubicBezTo>
                      <a:pt x="865" y="1698"/>
                      <a:pt x="866" y="1679"/>
                      <a:pt x="874" y="1660"/>
                    </a:cubicBezTo>
                    <a:cubicBezTo>
                      <a:pt x="883" y="1642"/>
                      <a:pt x="894" y="1623"/>
                      <a:pt x="902" y="1605"/>
                    </a:cubicBezTo>
                    <a:close/>
                    <a:moveTo>
                      <a:pt x="2067" y="1482"/>
                    </a:moveTo>
                    <a:cubicBezTo>
                      <a:pt x="2143" y="1482"/>
                      <a:pt x="2222" y="1512"/>
                      <a:pt x="2292" y="1548"/>
                    </a:cubicBezTo>
                    <a:cubicBezTo>
                      <a:pt x="2359" y="1583"/>
                      <a:pt x="2410" y="1639"/>
                      <a:pt x="2450" y="1698"/>
                    </a:cubicBezTo>
                    <a:cubicBezTo>
                      <a:pt x="2452" y="1714"/>
                      <a:pt x="2449" y="1729"/>
                      <a:pt x="2449" y="1747"/>
                    </a:cubicBezTo>
                    <a:cubicBezTo>
                      <a:pt x="2436" y="1740"/>
                      <a:pt x="2423" y="1731"/>
                      <a:pt x="2413" y="1722"/>
                    </a:cubicBezTo>
                    <a:cubicBezTo>
                      <a:pt x="2372" y="1692"/>
                      <a:pt x="2328" y="1650"/>
                      <a:pt x="2271" y="1632"/>
                    </a:cubicBezTo>
                    <a:cubicBezTo>
                      <a:pt x="2235" y="1622"/>
                      <a:pt x="2188" y="1612"/>
                      <a:pt x="2140" y="1612"/>
                    </a:cubicBezTo>
                    <a:cubicBezTo>
                      <a:pt x="2117" y="1612"/>
                      <a:pt x="2094" y="1614"/>
                      <a:pt x="2072" y="1620"/>
                    </a:cubicBezTo>
                    <a:cubicBezTo>
                      <a:pt x="2035" y="1630"/>
                      <a:pt x="2002" y="1652"/>
                      <a:pt x="1974" y="1678"/>
                    </a:cubicBezTo>
                    <a:cubicBezTo>
                      <a:pt x="1952" y="1700"/>
                      <a:pt x="1931" y="1723"/>
                      <a:pt x="1913" y="1748"/>
                    </a:cubicBezTo>
                    <a:cubicBezTo>
                      <a:pt x="1911" y="1753"/>
                      <a:pt x="1907" y="1756"/>
                      <a:pt x="1905" y="1762"/>
                    </a:cubicBezTo>
                    <a:cubicBezTo>
                      <a:pt x="1858" y="1682"/>
                      <a:pt x="1860" y="1591"/>
                      <a:pt x="1891" y="1521"/>
                    </a:cubicBezTo>
                    <a:cubicBezTo>
                      <a:pt x="1935" y="1500"/>
                      <a:pt x="1982" y="1488"/>
                      <a:pt x="2029" y="1485"/>
                    </a:cubicBezTo>
                    <a:cubicBezTo>
                      <a:pt x="2042" y="1483"/>
                      <a:pt x="2054" y="1482"/>
                      <a:pt x="2067" y="1482"/>
                    </a:cubicBezTo>
                    <a:close/>
                    <a:moveTo>
                      <a:pt x="1484" y="1598"/>
                    </a:moveTo>
                    <a:lnTo>
                      <a:pt x="1484" y="1598"/>
                    </a:lnTo>
                    <a:cubicBezTo>
                      <a:pt x="1454" y="1650"/>
                      <a:pt x="1430" y="1707"/>
                      <a:pt x="1411" y="1763"/>
                    </a:cubicBezTo>
                    <a:cubicBezTo>
                      <a:pt x="1388" y="1839"/>
                      <a:pt x="1367" y="1920"/>
                      <a:pt x="1362" y="2004"/>
                    </a:cubicBezTo>
                    <a:cubicBezTo>
                      <a:pt x="1342" y="1963"/>
                      <a:pt x="1326" y="1920"/>
                      <a:pt x="1313" y="1876"/>
                    </a:cubicBezTo>
                    <a:cubicBezTo>
                      <a:pt x="1319" y="1843"/>
                      <a:pt x="1323" y="1811"/>
                      <a:pt x="1337" y="1781"/>
                    </a:cubicBezTo>
                    <a:cubicBezTo>
                      <a:pt x="1370" y="1705"/>
                      <a:pt x="1432" y="1650"/>
                      <a:pt x="1484" y="1598"/>
                    </a:cubicBezTo>
                    <a:close/>
                    <a:moveTo>
                      <a:pt x="1301" y="1954"/>
                    </a:moveTo>
                    <a:cubicBezTo>
                      <a:pt x="1309" y="1987"/>
                      <a:pt x="1322" y="2018"/>
                      <a:pt x="1335" y="2048"/>
                    </a:cubicBezTo>
                    <a:cubicBezTo>
                      <a:pt x="1322" y="2044"/>
                      <a:pt x="1308" y="2042"/>
                      <a:pt x="1294" y="2038"/>
                    </a:cubicBezTo>
                    <a:lnTo>
                      <a:pt x="1294" y="2030"/>
                    </a:lnTo>
                    <a:cubicBezTo>
                      <a:pt x="1296" y="2004"/>
                      <a:pt x="1300" y="1979"/>
                      <a:pt x="1301" y="1954"/>
                    </a:cubicBezTo>
                    <a:close/>
                    <a:moveTo>
                      <a:pt x="2150" y="1776"/>
                    </a:moveTo>
                    <a:cubicBezTo>
                      <a:pt x="2155" y="1776"/>
                      <a:pt x="2160" y="1776"/>
                      <a:pt x="2165" y="1777"/>
                    </a:cubicBezTo>
                    <a:cubicBezTo>
                      <a:pt x="2204" y="1784"/>
                      <a:pt x="2241" y="1795"/>
                      <a:pt x="2270" y="1817"/>
                    </a:cubicBezTo>
                    <a:cubicBezTo>
                      <a:pt x="2297" y="1839"/>
                      <a:pt x="2339" y="1839"/>
                      <a:pt x="2357" y="1872"/>
                    </a:cubicBezTo>
                    <a:cubicBezTo>
                      <a:pt x="2376" y="1901"/>
                      <a:pt x="2347" y="1960"/>
                      <a:pt x="2348" y="1982"/>
                    </a:cubicBezTo>
                    <a:cubicBezTo>
                      <a:pt x="2357" y="2004"/>
                      <a:pt x="2361" y="2025"/>
                      <a:pt x="2355" y="2044"/>
                    </a:cubicBezTo>
                    <a:cubicBezTo>
                      <a:pt x="2350" y="2060"/>
                      <a:pt x="2380" y="2078"/>
                      <a:pt x="2369" y="2098"/>
                    </a:cubicBezTo>
                    <a:cubicBezTo>
                      <a:pt x="2358" y="2114"/>
                      <a:pt x="2324" y="2117"/>
                      <a:pt x="2310" y="2125"/>
                    </a:cubicBezTo>
                    <a:cubicBezTo>
                      <a:pt x="2297" y="2133"/>
                      <a:pt x="2286" y="2148"/>
                      <a:pt x="2270" y="2154"/>
                    </a:cubicBezTo>
                    <a:cubicBezTo>
                      <a:pt x="2267" y="2155"/>
                      <a:pt x="2263" y="2155"/>
                      <a:pt x="2260" y="2155"/>
                    </a:cubicBezTo>
                    <a:cubicBezTo>
                      <a:pt x="2244" y="2155"/>
                      <a:pt x="2228" y="2147"/>
                      <a:pt x="2219" y="2146"/>
                    </a:cubicBezTo>
                    <a:cubicBezTo>
                      <a:pt x="2210" y="2146"/>
                      <a:pt x="2202" y="2160"/>
                      <a:pt x="2193" y="2160"/>
                    </a:cubicBezTo>
                    <a:cubicBezTo>
                      <a:pt x="2192" y="2160"/>
                      <a:pt x="2191" y="2160"/>
                      <a:pt x="2190" y="2159"/>
                    </a:cubicBezTo>
                    <a:cubicBezTo>
                      <a:pt x="2189" y="2159"/>
                      <a:pt x="2188" y="2159"/>
                      <a:pt x="2187" y="2159"/>
                    </a:cubicBezTo>
                    <a:cubicBezTo>
                      <a:pt x="2182" y="2159"/>
                      <a:pt x="2177" y="2161"/>
                      <a:pt x="2172" y="2161"/>
                    </a:cubicBezTo>
                    <a:cubicBezTo>
                      <a:pt x="2169" y="2161"/>
                      <a:pt x="2167" y="2161"/>
                      <a:pt x="2165" y="2159"/>
                    </a:cubicBezTo>
                    <a:cubicBezTo>
                      <a:pt x="2156" y="2153"/>
                      <a:pt x="2179" y="2120"/>
                      <a:pt x="2175" y="2114"/>
                    </a:cubicBezTo>
                    <a:cubicBezTo>
                      <a:pt x="2169" y="2110"/>
                      <a:pt x="2114" y="2110"/>
                      <a:pt x="2105" y="2087"/>
                    </a:cubicBezTo>
                    <a:cubicBezTo>
                      <a:pt x="2094" y="2066"/>
                      <a:pt x="2098" y="2045"/>
                      <a:pt x="2105" y="2030"/>
                    </a:cubicBezTo>
                    <a:lnTo>
                      <a:pt x="2105" y="2030"/>
                    </a:lnTo>
                    <a:lnTo>
                      <a:pt x="1986" y="2034"/>
                    </a:lnTo>
                    <a:cubicBezTo>
                      <a:pt x="1982" y="2030"/>
                      <a:pt x="1978" y="2029"/>
                      <a:pt x="1975" y="2023"/>
                    </a:cubicBezTo>
                    <a:cubicBezTo>
                      <a:pt x="1975" y="2022"/>
                      <a:pt x="1974" y="2020"/>
                      <a:pt x="1974" y="2018"/>
                    </a:cubicBezTo>
                    <a:lnTo>
                      <a:pt x="1953" y="2034"/>
                    </a:lnTo>
                    <a:lnTo>
                      <a:pt x="1941" y="2034"/>
                    </a:lnTo>
                    <a:cubicBezTo>
                      <a:pt x="1926" y="1994"/>
                      <a:pt x="1920" y="1941"/>
                      <a:pt x="1933" y="1894"/>
                    </a:cubicBezTo>
                    <a:cubicBezTo>
                      <a:pt x="1948" y="1842"/>
                      <a:pt x="2015" y="1828"/>
                      <a:pt x="2048" y="1809"/>
                    </a:cubicBezTo>
                    <a:lnTo>
                      <a:pt x="2059" y="1802"/>
                    </a:lnTo>
                    <a:cubicBezTo>
                      <a:pt x="2088" y="1786"/>
                      <a:pt x="2118" y="1776"/>
                      <a:pt x="2150" y="1776"/>
                    </a:cubicBezTo>
                    <a:close/>
                    <a:moveTo>
                      <a:pt x="3050" y="1555"/>
                    </a:moveTo>
                    <a:cubicBezTo>
                      <a:pt x="3057" y="1665"/>
                      <a:pt x="3030" y="1788"/>
                      <a:pt x="3001" y="1914"/>
                    </a:cubicBezTo>
                    <a:cubicBezTo>
                      <a:pt x="2980" y="2009"/>
                      <a:pt x="2951" y="2099"/>
                      <a:pt x="2917" y="2186"/>
                    </a:cubicBezTo>
                    <a:cubicBezTo>
                      <a:pt x="2951" y="2060"/>
                      <a:pt x="2966" y="1932"/>
                      <a:pt x="2965" y="1809"/>
                    </a:cubicBezTo>
                    <a:cubicBezTo>
                      <a:pt x="2965" y="1781"/>
                      <a:pt x="2959" y="1755"/>
                      <a:pt x="2958" y="1727"/>
                    </a:cubicBezTo>
                    <a:cubicBezTo>
                      <a:pt x="2958" y="1726"/>
                      <a:pt x="2959" y="1726"/>
                      <a:pt x="2959" y="1726"/>
                    </a:cubicBezTo>
                    <a:cubicBezTo>
                      <a:pt x="2980" y="1685"/>
                      <a:pt x="3027" y="1643"/>
                      <a:pt x="3043" y="1601"/>
                    </a:cubicBezTo>
                    <a:cubicBezTo>
                      <a:pt x="3050" y="1584"/>
                      <a:pt x="3050" y="1570"/>
                      <a:pt x="3050" y="1555"/>
                    </a:cubicBezTo>
                    <a:close/>
                    <a:moveTo>
                      <a:pt x="839" y="1781"/>
                    </a:moveTo>
                    <a:cubicBezTo>
                      <a:pt x="847" y="1795"/>
                      <a:pt x="855" y="1810"/>
                      <a:pt x="865" y="1825"/>
                    </a:cubicBezTo>
                    <a:cubicBezTo>
                      <a:pt x="826" y="1961"/>
                      <a:pt x="803" y="2100"/>
                      <a:pt x="800" y="2245"/>
                    </a:cubicBezTo>
                    <a:cubicBezTo>
                      <a:pt x="790" y="2203"/>
                      <a:pt x="782" y="2161"/>
                      <a:pt x="782" y="2113"/>
                    </a:cubicBezTo>
                    <a:cubicBezTo>
                      <a:pt x="784" y="2005"/>
                      <a:pt x="806" y="1892"/>
                      <a:pt x="839" y="1781"/>
                    </a:cubicBezTo>
                    <a:close/>
                    <a:moveTo>
                      <a:pt x="1101" y="2254"/>
                    </a:moveTo>
                    <a:cubicBezTo>
                      <a:pt x="1103" y="2267"/>
                      <a:pt x="1107" y="2282"/>
                      <a:pt x="1108" y="2296"/>
                    </a:cubicBezTo>
                    <a:cubicBezTo>
                      <a:pt x="1110" y="2308"/>
                      <a:pt x="1115" y="2325"/>
                      <a:pt x="1117" y="2338"/>
                    </a:cubicBezTo>
                    <a:cubicBezTo>
                      <a:pt x="1114" y="2340"/>
                      <a:pt x="1110" y="2340"/>
                      <a:pt x="1107" y="2341"/>
                    </a:cubicBezTo>
                    <a:cubicBezTo>
                      <a:pt x="1103" y="2312"/>
                      <a:pt x="1103" y="2283"/>
                      <a:pt x="1101" y="2254"/>
                    </a:cubicBezTo>
                    <a:close/>
                    <a:moveTo>
                      <a:pt x="1685" y="2107"/>
                    </a:moveTo>
                    <a:cubicBezTo>
                      <a:pt x="1707" y="2181"/>
                      <a:pt x="1743" y="2250"/>
                      <a:pt x="1791" y="2305"/>
                    </a:cubicBezTo>
                    <a:cubicBezTo>
                      <a:pt x="1809" y="2327"/>
                      <a:pt x="1831" y="2348"/>
                      <a:pt x="1854" y="2367"/>
                    </a:cubicBezTo>
                    <a:cubicBezTo>
                      <a:pt x="1856" y="2374"/>
                      <a:pt x="1857" y="2380"/>
                      <a:pt x="1858" y="2385"/>
                    </a:cubicBezTo>
                    <a:cubicBezTo>
                      <a:pt x="1856" y="2382"/>
                      <a:pt x="1850" y="2382"/>
                      <a:pt x="1846" y="2381"/>
                    </a:cubicBezTo>
                    <a:cubicBezTo>
                      <a:pt x="1843" y="2380"/>
                      <a:pt x="1839" y="2378"/>
                      <a:pt x="1836" y="2374"/>
                    </a:cubicBezTo>
                    <a:cubicBezTo>
                      <a:pt x="1754" y="2323"/>
                      <a:pt x="1715" y="2238"/>
                      <a:pt x="1688" y="2153"/>
                    </a:cubicBezTo>
                    <a:cubicBezTo>
                      <a:pt x="1684" y="2139"/>
                      <a:pt x="1678" y="2124"/>
                      <a:pt x="1673" y="2107"/>
                    </a:cubicBezTo>
                    <a:close/>
                    <a:moveTo>
                      <a:pt x="1810" y="1569"/>
                    </a:moveTo>
                    <a:lnTo>
                      <a:pt x="1810" y="1569"/>
                    </a:lnTo>
                    <a:cubicBezTo>
                      <a:pt x="1796" y="1650"/>
                      <a:pt x="1810" y="1740"/>
                      <a:pt x="1872" y="1814"/>
                    </a:cubicBezTo>
                    <a:cubicBezTo>
                      <a:pt x="1852" y="1858"/>
                      <a:pt x="1840" y="1906"/>
                      <a:pt x="1846" y="1954"/>
                    </a:cubicBezTo>
                    <a:cubicBezTo>
                      <a:pt x="1853" y="2015"/>
                      <a:pt x="1890" y="2058"/>
                      <a:pt x="1920" y="2093"/>
                    </a:cubicBezTo>
                    <a:cubicBezTo>
                      <a:pt x="1918" y="2124"/>
                      <a:pt x="1924" y="2153"/>
                      <a:pt x="1927" y="2183"/>
                    </a:cubicBezTo>
                    <a:cubicBezTo>
                      <a:pt x="1933" y="2230"/>
                      <a:pt x="1967" y="2263"/>
                      <a:pt x="1995" y="2300"/>
                    </a:cubicBezTo>
                    <a:cubicBezTo>
                      <a:pt x="2015" y="2330"/>
                      <a:pt x="2037" y="2367"/>
                      <a:pt x="2072" y="2393"/>
                    </a:cubicBezTo>
                    <a:cubicBezTo>
                      <a:pt x="2070" y="2393"/>
                      <a:pt x="2069" y="2393"/>
                      <a:pt x="2066" y="2395"/>
                    </a:cubicBezTo>
                    <a:cubicBezTo>
                      <a:pt x="1993" y="2380"/>
                      <a:pt x="1926" y="2348"/>
                      <a:pt x="1878" y="2307"/>
                    </a:cubicBezTo>
                    <a:cubicBezTo>
                      <a:pt x="1860" y="2231"/>
                      <a:pt x="1849" y="2146"/>
                      <a:pt x="1878" y="2071"/>
                    </a:cubicBezTo>
                    <a:cubicBezTo>
                      <a:pt x="1879" y="2068"/>
                      <a:pt x="1866" y="2065"/>
                      <a:pt x="1858" y="2065"/>
                    </a:cubicBezTo>
                    <a:cubicBezTo>
                      <a:pt x="1856" y="2065"/>
                      <a:pt x="1854" y="2065"/>
                      <a:pt x="1853" y="2066"/>
                    </a:cubicBezTo>
                    <a:cubicBezTo>
                      <a:pt x="1816" y="2124"/>
                      <a:pt x="1817" y="2186"/>
                      <a:pt x="1824" y="2245"/>
                    </a:cubicBezTo>
                    <a:cubicBezTo>
                      <a:pt x="1794" y="2206"/>
                      <a:pt x="1769" y="2162"/>
                      <a:pt x="1752" y="2113"/>
                    </a:cubicBezTo>
                    <a:lnTo>
                      <a:pt x="1752" y="2113"/>
                    </a:lnTo>
                    <a:cubicBezTo>
                      <a:pt x="1774" y="2114"/>
                      <a:pt x="1798" y="2114"/>
                      <a:pt x="1821" y="2120"/>
                    </a:cubicBezTo>
                    <a:cubicBezTo>
                      <a:pt x="1821" y="2120"/>
                      <a:pt x="1822" y="2120"/>
                      <a:pt x="1822" y="2120"/>
                    </a:cubicBezTo>
                    <a:cubicBezTo>
                      <a:pt x="1828" y="2120"/>
                      <a:pt x="1831" y="2097"/>
                      <a:pt x="1824" y="2095"/>
                    </a:cubicBezTo>
                    <a:cubicBezTo>
                      <a:pt x="1796" y="2087"/>
                      <a:pt x="1768" y="2082"/>
                      <a:pt x="1740" y="2077"/>
                    </a:cubicBezTo>
                    <a:cubicBezTo>
                      <a:pt x="1713" y="1970"/>
                      <a:pt x="1715" y="1851"/>
                      <a:pt x="1761" y="1755"/>
                    </a:cubicBezTo>
                    <a:cubicBezTo>
                      <a:pt x="1767" y="1740"/>
                      <a:pt x="1746" y="1722"/>
                      <a:pt x="1729" y="1722"/>
                    </a:cubicBezTo>
                    <a:cubicBezTo>
                      <a:pt x="1723" y="1722"/>
                      <a:pt x="1718" y="1724"/>
                      <a:pt x="1714" y="1730"/>
                    </a:cubicBezTo>
                    <a:cubicBezTo>
                      <a:pt x="1653" y="1832"/>
                      <a:pt x="1646" y="1956"/>
                      <a:pt x="1673" y="2070"/>
                    </a:cubicBezTo>
                    <a:lnTo>
                      <a:pt x="1657" y="2070"/>
                    </a:lnTo>
                    <a:cubicBezTo>
                      <a:pt x="1637" y="2005"/>
                      <a:pt x="1622" y="1937"/>
                      <a:pt x="1637" y="1866"/>
                    </a:cubicBezTo>
                    <a:cubicBezTo>
                      <a:pt x="1659" y="1769"/>
                      <a:pt x="1706" y="1672"/>
                      <a:pt x="1774" y="1601"/>
                    </a:cubicBezTo>
                    <a:cubicBezTo>
                      <a:pt x="1784" y="1588"/>
                      <a:pt x="1798" y="1579"/>
                      <a:pt x="1810" y="1569"/>
                    </a:cubicBezTo>
                    <a:close/>
                    <a:moveTo>
                      <a:pt x="2406" y="2574"/>
                    </a:moveTo>
                    <a:lnTo>
                      <a:pt x="2406" y="2574"/>
                    </a:lnTo>
                    <a:cubicBezTo>
                      <a:pt x="2391" y="2589"/>
                      <a:pt x="2376" y="2603"/>
                      <a:pt x="2361" y="2616"/>
                    </a:cubicBezTo>
                    <a:cubicBezTo>
                      <a:pt x="2369" y="2605"/>
                      <a:pt x="2380" y="2594"/>
                      <a:pt x="2390" y="2585"/>
                    </a:cubicBezTo>
                    <a:lnTo>
                      <a:pt x="2406" y="2574"/>
                    </a:lnTo>
                    <a:close/>
                    <a:moveTo>
                      <a:pt x="1126" y="2380"/>
                    </a:moveTo>
                    <a:cubicBezTo>
                      <a:pt x="1150" y="2487"/>
                      <a:pt x="1183" y="2598"/>
                      <a:pt x="1231" y="2702"/>
                    </a:cubicBezTo>
                    <a:cubicBezTo>
                      <a:pt x="1217" y="2695"/>
                      <a:pt x="1201" y="2688"/>
                      <a:pt x="1187" y="2681"/>
                    </a:cubicBezTo>
                    <a:cubicBezTo>
                      <a:pt x="1165" y="2627"/>
                      <a:pt x="1146" y="2572"/>
                      <a:pt x="1135" y="2516"/>
                    </a:cubicBezTo>
                    <a:cubicBezTo>
                      <a:pt x="1123" y="2472"/>
                      <a:pt x="1117" y="2428"/>
                      <a:pt x="1112" y="2382"/>
                    </a:cubicBezTo>
                    <a:cubicBezTo>
                      <a:pt x="1117" y="2381"/>
                      <a:pt x="1122" y="2381"/>
                      <a:pt x="1126" y="2380"/>
                    </a:cubicBezTo>
                    <a:close/>
                    <a:moveTo>
                      <a:pt x="2325" y="2616"/>
                    </a:moveTo>
                    <a:cubicBezTo>
                      <a:pt x="2328" y="2623"/>
                      <a:pt x="2332" y="2633"/>
                      <a:pt x="2335" y="2641"/>
                    </a:cubicBezTo>
                    <a:cubicBezTo>
                      <a:pt x="2299" y="2671"/>
                      <a:pt x="2263" y="2698"/>
                      <a:pt x="2220" y="2720"/>
                    </a:cubicBezTo>
                    <a:lnTo>
                      <a:pt x="2200" y="2720"/>
                    </a:lnTo>
                    <a:cubicBezTo>
                      <a:pt x="2168" y="2715"/>
                      <a:pt x="2127" y="2703"/>
                      <a:pt x="2087" y="2682"/>
                    </a:cubicBezTo>
                    <a:cubicBezTo>
                      <a:pt x="2169" y="2678"/>
                      <a:pt x="2252" y="2658"/>
                      <a:pt x="2325" y="2616"/>
                    </a:cubicBezTo>
                    <a:close/>
                    <a:moveTo>
                      <a:pt x="1374" y="2736"/>
                    </a:moveTo>
                    <a:lnTo>
                      <a:pt x="1374" y="2736"/>
                    </a:lnTo>
                    <a:cubicBezTo>
                      <a:pt x="1378" y="2746"/>
                      <a:pt x="1385" y="2754"/>
                      <a:pt x="1390" y="2764"/>
                    </a:cubicBezTo>
                    <a:cubicBezTo>
                      <a:pt x="1388" y="2761"/>
                      <a:pt x="1384" y="2761"/>
                      <a:pt x="1381" y="2759"/>
                    </a:cubicBezTo>
                    <a:cubicBezTo>
                      <a:pt x="1377" y="2751"/>
                      <a:pt x="1375" y="2744"/>
                      <a:pt x="1374" y="2736"/>
                    </a:cubicBezTo>
                    <a:close/>
                    <a:moveTo>
                      <a:pt x="1296" y="2078"/>
                    </a:moveTo>
                    <a:cubicBezTo>
                      <a:pt x="1309" y="2082"/>
                      <a:pt x="1324" y="2087"/>
                      <a:pt x="1338" y="2089"/>
                    </a:cubicBezTo>
                    <a:cubicBezTo>
                      <a:pt x="1344" y="2091"/>
                      <a:pt x="1349" y="2091"/>
                      <a:pt x="1352" y="2091"/>
                    </a:cubicBezTo>
                    <a:cubicBezTo>
                      <a:pt x="1356" y="2096"/>
                      <a:pt x="1359" y="2099"/>
                      <a:pt x="1363" y="2104"/>
                    </a:cubicBezTo>
                    <a:cubicBezTo>
                      <a:pt x="1364" y="2120"/>
                      <a:pt x="1364" y="2135"/>
                      <a:pt x="1366" y="2151"/>
                    </a:cubicBezTo>
                    <a:cubicBezTo>
                      <a:pt x="1390" y="2286"/>
                      <a:pt x="1472" y="2413"/>
                      <a:pt x="1576" y="2512"/>
                    </a:cubicBezTo>
                    <a:cubicBezTo>
                      <a:pt x="1679" y="2615"/>
                      <a:pt x="1818" y="2667"/>
                      <a:pt x="1963" y="2678"/>
                    </a:cubicBezTo>
                    <a:cubicBezTo>
                      <a:pt x="1977" y="2681"/>
                      <a:pt x="1993" y="2681"/>
                      <a:pt x="2007" y="2681"/>
                    </a:cubicBezTo>
                    <a:cubicBezTo>
                      <a:pt x="2024" y="2699"/>
                      <a:pt x="2041" y="2722"/>
                      <a:pt x="2062" y="2736"/>
                    </a:cubicBezTo>
                    <a:cubicBezTo>
                      <a:pt x="2077" y="2747"/>
                      <a:pt x="2096" y="2754"/>
                      <a:pt x="2112" y="2764"/>
                    </a:cubicBezTo>
                    <a:cubicBezTo>
                      <a:pt x="2090" y="2770"/>
                      <a:pt x="2066" y="2775"/>
                      <a:pt x="2043" y="2780"/>
                    </a:cubicBezTo>
                    <a:cubicBezTo>
                      <a:pt x="1970" y="2764"/>
                      <a:pt x="1900" y="2739"/>
                      <a:pt x="1831" y="2709"/>
                    </a:cubicBezTo>
                    <a:cubicBezTo>
                      <a:pt x="1769" y="2681"/>
                      <a:pt x="1706" y="2651"/>
                      <a:pt x="1644" y="2615"/>
                    </a:cubicBezTo>
                    <a:cubicBezTo>
                      <a:pt x="1609" y="2578"/>
                      <a:pt x="1576" y="2539"/>
                      <a:pt x="1543" y="2504"/>
                    </a:cubicBezTo>
                    <a:cubicBezTo>
                      <a:pt x="1458" y="2413"/>
                      <a:pt x="1356" y="2318"/>
                      <a:pt x="1304" y="2187"/>
                    </a:cubicBezTo>
                    <a:cubicBezTo>
                      <a:pt x="1300" y="2151"/>
                      <a:pt x="1297" y="2114"/>
                      <a:pt x="1296" y="2078"/>
                    </a:cubicBezTo>
                    <a:close/>
                    <a:moveTo>
                      <a:pt x="1864" y="3040"/>
                    </a:moveTo>
                    <a:cubicBezTo>
                      <a:pt x="1878" y="3048"/>
                      <a:pt x="1893" y="3053"/>
                      <a:pt x="1908" y="3057"/>
                    </a:cubicBezTo>
                    <a:cubicBezTo>
                      <a:pt x="1888" y="3058"/>
                      <a:pt x="1868" y="3058"/>
                      <a:pt x="1848" y="3058"/>
                    </a:cubicBezTo>
                    <a:cubicBezTo>
                      <a:pt x="1792" y="3058"/>
                      <a:pt x="1736" y="3054"/>
                      <a:pt x="1684" y="3047"/>
                    </a:cubicBezTo>
                    <a:cubicBezTo>
                      <a:pt x="1703" y="3047"/>
                      <a:pt x="1725" y="3048"/>
                      <a:pt x="1746" y="3048"/>
                    </a:cubicBezTo>
                    <a:cubicBezTo>
                      <a:pt x="1784" y="3048"/>
                      <a:pt x="1824" y="3046"/>
                      <a:pt x="1864" y="3040"/>
                    </a:cubicBezTo>
                    <a:close/>
                    <a:moveTo>
                      <a:pt x="2724" y="3178"/>
                    </a:moveTo>
                    <a:lnTo>
                      <a:pt x="2724" y="3178"/>
                    </a:lnTo>
                    <a:cubicBezTo>
                      <a:pt x="2719" y="3186"/>
                      <a:pt x="2716" y="3193"/>
                      <a:pt x="2709" y="3198"/>
                    </a:cubicBezTo>
                    <a:cubicBezTo>
                      <a:pt x="2688" y="3211"/>
                      <a:pt x="2657" y="3208"/>
                      <a:pt x="2636" y="3218"/>
                    </a:cubicBezTo>
                    <a:cubicBezTo>
                      <a:pt x="2614" y="3226"/>
                      <a:pt x="2588" y="3226"/>
                      <a:pt x="2567" y="3233"/>
                    </a:cubicBezTo>
                    <a:cubicBezTo>
                      <a:pt x="2560" y="3236"/>
                      <a:pt x="2555" y="3243"/>
                      <a:pt x="2551" y="3248"/>
                    </a:cubicBezTo>
                    <a:cubicBezTo>
                      <a:pt x="2548" y="3247"/>
                      <a:pt x="2548" y="3242"/>
                      <a:pt x="2547" y="3242"/>
                    </a:cubicBezTo>
                    <a:cubicBezTo>
                      <a:pt x="2547" y="3242"/>
                      <a:pt x="2547" y="3242"/>
                      <a:pt x="2546" y="3243"/>
                    </a:cubicBezTo>
                    <a:cubicBezTo>
                      <a:pt x="2526" y="3245"/>
                      <a:pt x="2509" y="3249"/>
                      <a:pt x="2489" y="3254"/>
                    </a:cubicBezTo>
                    <a:cubicBezTo>
                      <a:pt x="2491" y="3247"/>
                      <a:pt x="2494" y="3240"/>
                      <a:pt x="2498" y="3234"/>
                    </a:cubicBezTo>
                    <a:cubicBezTo>
                      <a:pt x="2574" y="3221"/>
                      <a:pt x="2650" y="3204"/>
                      <a:pt x="2724" y="3178"/>
                    </a:cubicBezTo>
                    <a:close/>
                    <a:moveTo>
                      <a:pt x="2413" y="3248"/>
                    </a:moveTo>
                    <a:cubicBezTo>
                      <a:pt x="2407" y="3255"/>
                      <a:pt x="2403" y="3262"/>
                      <a:pt x="2399" y="3267"/>
                    </a:cubicBezTo>
                    <a:cubicBezTo>
                      <a:pt x="2335" y="3280"/>
                      <a:pt x="2271" y="3288"/>
                      <a:pt x="2208" y="3300"/>
                    </a:cubicBezTo>
                    <a:cubicBezTo>
                      <a:pt x="2244" y="3291"/>
                      <a:pt x="2277" y="3277"/>
                      <a:pt x="2310" y="3262"/>
                    </a:cubicBezTo>
                    <a:cubicBezTo>
                      <a:pt x="2344" y="3259"/>
                      <a:pt x="2379" y="3254"/>
                      <a:pt x="2413" y="3248"/>
                    </a:cubicBezTo>
                    <a:close/>
                    <a:moveTo>
                      <a:pt x="613" y="2572"/>
                    </a:moveTo>
                    <a:cubicBezTo>
                      <a:pt x="707" y="2702"/>
                      <a:pt x="826" y="2780"/>
                      <a:pt x="951" y="2843"/>
                    </a:cubicBezTo>
                    <a:cubicBezTo>
                      <a:pt x="1027" y="2967"/>
                      <a:pt x="1129" y="3076"/>
                      <a:pt x="1253" y="3156"/>
                    </a:cubicBezTo>
                    <a:cubicBezTo>
                      <a:pt x="1432" y="3270"/>
                      <a:pt x="1632" y="3302"/>
                      <a:pt x="1825" y="3302"/>
                    </a:cubicBezTo>
                    <a:cubicBezTo>
                      <a:pt x="1841" y="3302"/>
                      <a:pt x="1857" y="3302"/>
                      <a:pt x="1874" y="3302"/>
                    </a:cubicBezTo>
                    <a:cubicBezTo>
                      <a:pt x="1927" y="3315"/>
                      <a:pt x="1983" y="3322"/>
                      <a:pt x="2039" y="3322"/>
                    </a:cubicBezTo>
                    <a:cubicBezTo>
                      <a:pt x="2066" y="3322"/>
                      <a:pt x="2093" y="3320"/>
                      <a:pt x="2120" y="3317"/>
                    </a:cubicBezTo>
                    <a:lnTo>
                      <a:pt x="2120" y="3317"/>
                    </a:lnTo>
                    <a:cubicBezTo>
                      <a:pt x="2077" y="3325"/>
                      <a:pt x="2036" y="3335"/>
                      <a:pt x="1993" y="3342"/>
                    </a:cubicBezTo>
                    <a:cubicBezTo>
                      <a:pt x="1883" y="3358"/>
                      <a:pt x="1769" y="3370"/>
                      <a:pt x="1654" y="3370"/>
                    </a:cubicBezTo>
                    <a:cubicBezTo>
                      <a:pt x="1472" y="3370"/>
                      <a:pt x="1289" y="3340"/>
                      <a:pt x="1121" y="3247"/>
                    </a:cubicBezTo>
                    <a:cubicBezTo>
                      <a:pt x="873" y="3110"/>
                      <a:pt x="694" y="2863"/>
                      <a:pt x="618" y="2593"/>
                    </a:cubicBezTo>
                    <a:lnTo>
                      <a:pt x="613" y="2572"/>
                    </a:lnTo>
                    <a:close/>
                    <a:moveTo>
                      <a:pt x="2526" y="3273"/>
                    </a:moveTo>
                    <a:lnTo>
                      <a:pt x="2526" y="3273"/>
                    </a:lnTo>
                    <a:cubicBezTo>
                      <a:pt x="2523" y="3274"/>
                      <a:pt x="2520" y="3280"/>
                      <a:pt x="2519" y="3281"/>
                    </a:cubicBezTo>
                    <a:cubicBezTo>
                      <a:pt x="2497" y="3291"/>
                      <a:pt x="2475" y="3300"/>
                      <a:pt x="2457" y="3318"/>
                    </a:cubicBezTo>
                    <a:cubicBezTo>
                      <a:pt x="2438" y="3337"/>
                      <a:pt x="2425" y="3384"/>
                      <a:pt x="2402" y="3401"/>
                    </a:cubicBezTo>
                    <a:cubicBezTo>
                      <a:pt x="2380" y="3419"/>
                      <a:pt x="2355" y="3439"/>
                      <a:pt x="2326" y="3463"/>
                    </a:cubicBezTo>
                    <a:cubicBezTo>
                      <a:pt x="2311" y="3476"/>
                      <a:pt x="2292" y="3495"/>
                      <a:pt x="2272" y="3495"/>
                    </a:cubicBezTo>
                    <a:cubicBezTo>
                      <a:pt x="2271" y="3495"/>
                      <a:pt x="2270" y="3495"/>
                      <a:pt x="2268" y="3494"/>
                    </a:cubicBezTo>
                    <a:cubicBezTo>
                      <a:pt x="2293" y="3476"/>
                      <a:pt x="2319" y="3463"/>
                      <a:pt x="2344" y="3442"/>
                    </a:cubicBezTo>
                    <a:cubicBezTo>
                      <a:pt x="2396" y="3394"/>
                      <a:pt x="2436" y="3342"/>
                      <a:pt x="2471" y="3284"/>
                    </a:cubicBezTo>
                    <a:cubicBezTo>
                      <a:pt x="2490" y="3281"/>
                      <a:pt x="2509" y="3276"/>
                      <a:pt x="2526" y="3273"/>
                    </a:cubicBezTo>
                    <a:close/>
                    <a:moveTo>
                      <a:pt x="610" y="1280"/>
                    </a:moveTo>
                    <a:lnTo>
                      <a:pt x="610" y="1280"/>
                    </a:lnTo>
                    <a:cubicBezTo>
                      <a:pt x="596" y="1346"/>
                      <a:pt x="590" y="1411"/>
                      <a:pt x="583" y="1477"/>
                    </a:cubicBezTo>
                    <a:cubicBezTo>
                      <a:pt x="515" y="1690"/>
                      <a:pt x="475" y="1912"/>
                      <a:pt x="477" y="2140"/>
                    </a:cubicBezTo>
                    <a:cubicBezTo>
                      <a:pt x="482" y="2465"/>
                      <a:pt x="592" y="2801"/>
                      <a:pt x="817" y="3053"/>
                    </a:cubicBezTo>
                    <a:cubicBezTo>
                      <a:pt x="1037" y="3309"/>
                      <a:pt x="1373" y="3412"/>
                      <a:pt x="1679" y="3412"/>
                    </a:cubicBezTo>
                    <a:cubicBezTo>
                      <a:pt x="1689" y="3412"/>
                      <a:pt x="1699" y="3412"/>
                      <a:pt x="1708" y="3412"/>
                    </a:cubicBezTo>
                    <a:cubicBezTo>
                      <a:pt x="1922" y="3410"/>
                      <a:pt x="2147" y="3358"/>
                      <a:pt x="2359" y="3310"/>
                    </a:cubicBezTo>
                    <a:lnTo>
                      <a:pt x="2359" y="3310"/>
                    </a:lnTo>
                    <a:cubicBezTo>
                      <a:pt x="2284" y="3393"/>
                      <a:pt x="2187" y="3461"/>
                      <a:pt x="2079" y="3500"/>
                    </a:cubicBezTo>
                    <a:cubicBezTo>
                      <a:pt x="2012" y="3524"/>
                      <a:pt x="1943" y="3532"/>
                      <a:pt x="1876" y="3532"/>
                    </a:cubicBezTo>
                    <a:cubicBezTo>
                      <a:pt x="1766" y="3532"/>
                      <a:pt x="1658" y="3510"/>
                      <a:pt x="1557" y="3493"/>
                    </a:cubicBezTo>
                    <a:cubicBezTo>
                      <a:pt x="1390" y="3465"/>
                      <a:pt x="1227" y="3417"/>
                      <a:pt x="1082" y="3331"/>
                    </a:cubicBezTo>
                    <a:cubicBezTo>
                      <a:pt x="938" y="3247"/>
                      <a:pt x="806" y="3143"/>
                      <a:pt x="701" y="3015"/>
                    </a:cubicBezTo>
                    <a:cubicBezTo>
                      <a:pt x="606" y="2905"/>
                      <a:pt x="508" y="2793"/>
                      <a:pt x="446" y="2658"/>
                    </a:cubicBezTo>
                    <a:cubicBezTo>
                      <a:pt x="440" y="2643"/>
                      <a:pt x="430" y="2629"/>
                      <a:pt x="424" y="2612"/>
                    </a:cubicBezTo>
                    <a:cubicBezTo>
                      <a:pt x="372" y="2475"/>
                      <a:pt x="393" y="2323"/>
                      <a:pt x="386" y="2188"/>
                    </a:cubicBezTo>
                    <a:cubicBezTo>
                      <a:pt x="379" y="2051"/>
                      <a:pt x="387" y="1913"/>
                      <a:pt x="419" y="1781"/>
                    </a:cubicBezTo>
                    <a:cubicBezTo>
                      <a:pt x="449" y="1650"/>
                      <a:pt x="463" y="1509"/>
                      <a:pt x="532" y="1389"/>
                    </a:cubicBezTo>
                    <a:cubicBezTo>
                      <a:pt x="555" y="1349"/>
                      <a:pt x="583" y="1314"/>
                      <a:pt x="610" y="1280"/>
                    </a:cubicBezTo>
                    <a:close/>
                    <a:moveTo>
                      <a:pt x="2621" y="0"/>
                    </a:moveTo>
                    <a:cubicBezTo>
                      <a:pt x="2587" y="0"/>
                      <a:pt x="2544" y="22"/>
                      <a:pt x="2511" y="25"/>
                    </a:cubicBezTo>
                    <a:cubicBezTo>
                      <a:pt x="2475" y="26"/>
                      <a:pt x="2441" y="29"/>
                      <a:pt x="2403" y="39"/>
                    </a:cubicBezTo>
                    <a:cubicBezTo>
                      <a:pt x="2386" y="43"/>
                      <a:pt x="2367" y="51"/>
                      <a:pt x="2350" y="51"/>
                    </a:cubicBezTo>
                    <a:cubicBezTo>
                      <a:pt x="2337" y="51"/>
                      <a:pt x="2325" y="46"/>
                      <a:pt x="2318" y="29"/>
                    </a:cubicBezTo>
                    <a:cubicBezTo>
                      <a:pt x="2318" y="29"/>
                      <a:pt x="2318" y="29"/>
                      <a:pt x="2318" y="29"/>
                    </a:cubicBezTo>
                    <a:cubicBezTo>
                      <a:pt x="2318" y="29"/>
                      <a:pt x="2310" y="50"/>
                      <a:pt x="2311" y="52"/>
                    </a:cubicBezTo>
                    <a:cubicBezTo>
                      <a:pt x="2316" y="82"/>
                      <a:pt x="2329" y="88"/>
                      <a:pt x="2344" y="88"/>
                    </a:cubicBezTo>
                    <a:cubicBezTo>
                      <a:pt x="2349" y="88"/>
                      <a:pt x="2354" y="88"/>
                      <a:pt x="2359" y="87"/>
                    </a:cubicBezTo>
                    <a:cubicBezTo>
                      <a:pt x="2389" y="82"/>
                      <a:pt x="2422" y="60"/>
                      <a:pt x="2452" y="60"/>
                    </a:cubicBezTo>
                    <a:cubicBezTo>
                      <a:pt x="2455" y="60"/>
                      <a:pt x="2459" y="60"/>
                      <a:pt x="2463" y="61"/>
                    </a:cubicBezTo>
                    <a:cubicBezTo>
                      <a:pt x="2490" y="65"/>
                      <a:pt x="2519" y="63"/>
                      <a:pt x="2548" y="68"/>
                    </a:cubicBezTo>
                    <a:cubicBezTo>
                      <a:pt x="2578" y="70"/>
                      <a:pt x="2606" y="76"/>
                      <a:pt x="2630" y="87"/>
                    </a:cubicBezTo>
                    <a:cubicBezTo>
                      <a:pt x="2658" y="98"/>
                      <a:pt x="2662" y="153"/>
                      <a:pt x="2684" y="171"/>
                    </a:cubicBezTo>
                    <a:cubicBezTo>
                      <a:pt x="2706" y="187"/>
                      <a:pt x="2732" y="198"/>
                      <a:pt x="2753" y="220"/>
                    </a:cubicBezTo>
                    <a:cubicBezTo>
                      <a:pt x="2772" y="242"/>
                      <a:pt x="2794" y="260"/>
                      <a:pt x="2812" y="284"/>
                    </a:cubicBezTo>
                    <a:cubicBezTo>
                      <a:pt x="2829" y="308"/>
                      <a:pt x="2863" y="304"/>
                      <a:pt x="2881" y="330"/>
                    </a:cubicBezTo>
                    <a:cubicBezTo>
                      <a:pt x="2896" y="352"/>
                      <a:pt x="2881" y="414"/>
                      <a:pt x="2896" y="435"/>
                    </a:cubicBezTo>
                    <a:cubicBezTo>
                      <a:pt x="2913" y="458"/>
                      <a:pt x="2925" y="474"/>
                      <a:pt x="2940" y="494"/>
                    </a:cubicBezTo>
                    <a:cubicBezTo>
                      <a:pt x="2954" y="514"/>
                      <a:pt x="2992" y="504"/>
                      <a:pt x="3006" y="525"/>
                    </a:cubicBezTo>
                    <a:cubicBezTo>
                      <a:pt x="3014" y="538"/>
                      <a:pt x="3019" y="558"/>
                      <a:pt x="3023" y="577"/>
                    </a:cubicBezTo>
                    <a:cubicBezTo>
                      <a:pt x="3016" y="585"/>
                      <a:pt x="3013" y="593"/>
                      <a:pt x="3016" y="596"/>
                    </a:cubicBezTo>
                    <a:cubicBezTo>
                      <a:pt x="3027" y="604"/>
                      <a:pt x="3036" y="611"/>
                      <a:pt x="3049" y="619"/>
                    </a:cubicBezTo>
                    <a:cubicBezTo>
                      <a:pt x="3060" y="630"/>
                      <a:pt x="3071" y="640"/>
                      <a:pt x="3080" y="653"/>
                    </a:cubicBezTo>
                    <a:cubicBezTo>
                      <a:pt x="3094" y="669"/>
                      <a:pt x="3096" y="702"/>
                      <a:pt x="3109" y="721"/>
                    </a:cubicBezTo>
                    <a:cubicBezTo>
                      <a:pt x="3123" y="741"/>
                      <a:pt x="3152" y="742"/>
                      <a:pt x="3166" y="760"/>
                    </a:cubicBezTo>
                    <a:cubicBezTo>
                      <a:pt x="3171" y="767"/>
                      <a:pt x="3180" y="774"/>
                      <a:pt x="3188" y="779"/>
                    </a:cubicBezTo>
                    <a:cubicBezTo>
                      <a:pt x="3207" y="827"/>
                      <a:pt x="3218" y="880"/>
                      <a:pt x="3235" y="925"/>
                    </a:cubicBezTo>
                    <a:cubicBezTo>
                      <a:pt x="3247" y="970"/>
                      <a:pt x="3250" y="1017"/>
                      <a:pt x="3255" y="1063"/>
                    </a:cubicBezTo>
                    <a:cubicBezTo>
                      <a:pt x="3233" y="1017"/>
                      <a:pt x="3208" y="970"/>
                      <a:pt x="3177" y="931"/>
                    </a:cubicBezTo>
                    <a:cubicBezTo>
                      <a:pt x="3158" y="908"/>
                      <a:pt x="3137" y="889"/>
                      <a:pt x="3115" y="873"/>
                    </a:cubicBezTo>
                    <a:cubicBezTo>
                      <a:pt x="3105" y="853"/>
                      <a:pt x="3097" y="836"/>
                      <a:pt x="3085" y="819"/>
                    </a:cubicBezTo>
                    <a:cubicBezTo>
                      <a:pt x="3054" y="767"/>
                      <a:pt x="3021" y="716"/>
                      <a:pt x="2985" y="668"/>
                    </a:cubicBezTo>
                    <a:cubicBezTo>
                      <a:pt x="2946" y="621"/>
                      <a:pt x="2891" y="588"/>
                      <a:pt x="2849" y="544"/>
                    </a:cubicBezTo>
                    <a:cubicBezTo>
                      <a:pt x="2809" y="497"/>
                      <a:pt x="2775" y="442"/>
                      <a:pt x="2731" y="399"/>
                    </a:cubicBezTo>
                    <a:cubicBezTo>
                      <a:pt x="2684" y="357"/>
                      <a:pt x="2641" y="308"/>
                      <a:pt x="2588" y="271"/>
                    </a:cubicBezTo>
                    <a:cubicBezTo>
                      <a:pt x="2537" y="237"/>
                      <a:pt x="2472" y="225"/>
                      <a:pt x="2414" y="201"/>
                    </a:cubicBezTo>
                    <a:cubicBezTo>
                      <a:pt x="2376" y="172"/>
                      <a:pt x="2339" y="139"/>
                      <a:pt x="2296" y="117"/>
                    </a:cubicBezTo>
                    <a:cubicBezTo>
                      <a:pt x="2249" y="91"/>
                      <a:pt x="2190" y="95"/>
                      <a:pt x="2142" y="77"/>
                    </a:cubicBezTo>
                    <a:cubicBezTo>
                      <a:pt x="2091" y="63"/>
                      <a:pt x="2039" y="48"/>
                      <a:pt x="1983" y="48"/>
                    </a:cubicBezTo>
                    <a:cubicBezTo>
                      <a:pt x="1979" y="48"/>
                      <a:pt x="1974" y="48"/>
                      <a:pt x="1970" y="48"/>
                    </a:cubicBezTo>
                    <a:cubicBezTo>
                      <a:pt x="1911" y="52"/>
                      <a:pt x="1852" y="84"/>
                      <a:pt x="1796" y="97"/>
                    </a:cubicBezTo>
                    <a:cubicBezTo>
                      <a:pt x="1755" y="105"/>
                      <a:pt x="1718" y="119"/>
                      <a:pt x="1679" y="136"/>
                    </a:cubicBezTo>
                    <a:cubicBezTo>
                      <a:pt x="1604" y="119"/>
                      <a:pt x="1528" y="103"/>
                      <a:pt x="1451" y="102"/>
                    </a:cubicBezTo>
                    <a:cubicBezTo>
                      <a:pt x="1447" y="102"/>
                      <a:pt x="1444" y="102"/>
                      <a:pt x="1440" y="102"/>
                    </a:cubicBezTo>
                    <a:cubicBezTo>
                      <a:pt x="1353" y="102"/>
                      <a:pt x="1270" y="133"/>
                      <a:pt x="1188" y="152"/>
                    </a:cubicBezTo>
                    <a:cubicBezTo>
                      <a:pt x="1092" y="172"/>
                      <a:pt x="997" y="201"/>
                      <a:pt x="913" y="249"/>
                    </a:cubicBezTo>
                    <a:cubicBezTo>
                      <a:pt x="828" y="302"/>
                      <a:pt x="763" y="379"/>
                      <a:pt x="695" y="442"/>
                    </a:cubicBezTo>
                    <a:cubicBezTo>
                      <a:pt x="639" y="494"/>
                      <a:pt x="592" y="551"/>
                      <a:pt x="550" y="613"/>
                    </a:cubicBezTo>
                    <a:cubicBezTo>
                      <a:pt x="504" y="643"/>
                      <a:pt x="462" y="681"/>
                      <a:pt x="420" y="717"/>
                    </a:cubicBezTo>
                    <a:cubicBezTo>
                      <a:pt x="376" y="758"/>
                      <a:pt x="360" y="825"/>
                      <a:pt x="323" y="870"/>
                    </a:cubicBezTo>
                    <a:cubicBezTo>
                      <a:pt x="283" y="915"/>
                      <a:pt x="226" y="953"/>
                      <a:pt x="193" y="1006"/>
                    </a:cubicBezTo>
                    <a:cubicBezTo>
                      <a:pt x="160" y="1060"/>
                      <a:pt x="142" y="1118"/>
                      <a:pt x="116" y="1175"/>
                    </a:cubicBezTo>
                    <a:cubicBezTo>
                      <a:pt x="94" y="1232"/>
                      <a:pt x="54" y="1287"/>
                      <a:pt x="40" y="1349"/>
                    </a:cubicBezTo>
                    <a:cubicBezTo>
                      <a:pt x="25" y="1411"/>
                      <a:pt x="32" y="1474"/>
                      <a:pt x="27" y="1536"/>
                    </a:cubicBezTo>
                    <a:cubicBezTo>
                      <a:pt x="20" y="1598"/>
                      <a:pt x="32" y="1660"/>
                      <a:pt x="32" y="1722"/>
                    </a:cubicBezTo>
                    <a:cubicBezTo>
                      <a:pt x="34" y="1784"/>
                      <a:pt x="1" y="1850"/>
                      <a:pt x="12" y="1913"/>
                    </a:cubicBezTo>
                    <a:cubicBezTo>
                      <a:pt x="18" y="1954"/>
                      <a:pt x="40" y="1990"/>
                      <a:pt x="62" y="2026"/>
                    </a:cubicBezTo>
                    <a:cubicBezTo>
                      <a:pt x="80" y="2070"/>
                      <a:pt x="101" y="2113"/>
                      <a:pt x="115" y="2154"/>
                    </a:cubicBezTo>
                    <a:cubicBezTo>
                      <a:pt x="128" y="2194"/>
                      <a:pt x="145" y="2231"/>
                      <a:pt x="164" y="2267"/>
                    </a:cubicBezTo>
                    <a:cubicBezTo>
                      <a:pt x="170" y="2300"/>
                      <a:pt x="173" y="2334"/>
                      <a:pt x="179" y="2367"/>
                    </a:cubicBezTo>
                    <a:cubicBezTo>
                      <a:pt x="215" y="2545"/>
                      <a:pt x="305" y="2707"/>
                      <a:pt x="398" y="2859"/>
                    </a:cubicBezTo>
                    <a:cubicBezTo>
                      <a:pt x="489" y="3013"/>
                      <a:pt x="596" y="3160"/>
                      <a:pt x="735" y="3277"/>
                    </a:cubicBezTo>
                    <a:cubicBezTo>
                      <a:pt x="873" y="3394"/>
                      <a:pt x="1026" y="3499"/>
                      <a:pt x="1198" y="3566"/>
                    </a:cubicBezTo>
                    <a:cubicBezTo>
                      <a:pt x="1364" y="3631"/>
                      <a:pt x="1545" y="3647"/>
                      <a:pt x="1724" y="3647"/>
                    </a:cubicBezTo>
                    <a:cubicBezTo>
                      <a:pt x="1732" y="3647"/>
                      <a:pt x="1739" y="3647"/>
                      <a:pt x="1747" y="3647"/>
                    </a:cubicBezTo>
                    <a:cubicBezTo>
                      <a:pt x="1918" y="3646"/>
                      <a:pt x="2101" y="3607"/>
                      <a:pt x="2259" y="3510"/>
                    </a:cubicBezTo>
                    <a:cubicBezTo>
                      <a:pt x="2264" y="3522"/>
                      <a:pt x="2271" y="3526"/>
                      <a:pt x="2278" y="3530"/>
                    </a:cubicBezTo>
                    <a:cubicBezTo>
                      <a:pt x="2229" y="3558"/>
                      <a:pt x="2176" y="3585"/>
                      <a:pt x="2124" y="3611"/>
                    </a:cubicBezTo>
                    <a:cubicBezTo>
                      <a:pt x="2068" y="3633"/>
                      <a:pt x="2013" y="3660"/>
                      <a:pt x="1959" y="3660"/>
                    </a:cubicBezTo>
                    <a:cubicBezTo>
                      <a:pt x="1944" y="3660"/>
                      <a:pt x="1928" y="3658"/>
                      <a:pt x="1913" y="3653"/>
                    </a:cubicBezTo>
                    <a:cubicBezTo>
                      <a:pt x="1913" y="3653"/>
                      <a:pt x="1913" y="3653"/>
                      <a:pt x="1913" y="3653"/>
                    </a:cubicBezTo>
                    <a:cubicBezTo>
                      <a:pt x="1911" y="3653"/>
                      <a:pt x="1911" y="3675"/>
                      <a:pt x="1913" y="3676"/>
                    </a:cubicBezTo>
                    <a:cubicBezTo>
                      <a:pt x="1936" y="3690"/>
                      <a:pt x="1958" y="3695"/>
                      <a:pt x="1979" y="3695"/>
                    </a:cubicBezTo>
                    <a:cubicBezTo>
                      <a:pt x="2004" y="3695"/>
                      <a:pt x="2029" y="3688"/>
                      <a:pt x="2052" y="3680"/>
                    </a:cubicBezTo>
                    <a:cubicBezTo>
                      <a:pt x="2124" y="3654"/>
                      <a:pt x="2183" y="3600"/>
                      <a:pt x="2251" y="3577"/>
                    </a:cubicBezTo>
                    <a:cubicBezTo>
                      <a:pt x="2311" y="3555"/>
                      <a:pt x="2369" y="3525"/>
                      <a:pt x="2424" y="3490"/>
                    </a:cubicBezTo>
                    <a:cubicBezTo>
                      <a:pt x="2485" y="3456"/>
                      <a:pt x="2537" y="3426"/>
                      <a:pt x="2589" y="3394"/>
                    </a:cubicBezTo>
                    <a:lnTo>
                      <a:pt x="2591" y="3394"/>
                    </a:lnTo>
                    <a:cubicBezTo>
                      <a:pt x="2594" y="3394"/>
                      <a:pt x="2597" y="3395"/>
                      <a:pt x="2601" y="3395"/>
                    </a:cubicBezTo>
                    <a:cubicBezTo>
                      <a:pt x="2602" y="3395"/>
                      <a:pt x="2604" y="3395"/>
                      <a:pt x="2606" y="3394"/>
                    </a:cubicBezTo>
                    <a:cubicBezTo>
                      <a:pt x="2629" y="3387"/>
                      <a:pt x="2650" y="3373"/>
                      <a:pt x="2676" y="3366"/>
                    </a:cubicBezTo>
                    <a:cubicBezTo>
                      <a:pt x="2713" y="3360"/>
                      <a:pt x="2753" y="3353"/>
                      <a:pt x="2786" y="3332"/>
                    </a:cubicBezTo>
                    <a:cubicBezTo>
                      <a:pt x="2809" y="3318"/>
                      <a:pt x="2830" y="3303"/>
                      <a:pt x="2851" y="3288"/>
                    </a:cubicBezTo>
                    <a:cubicBezTo>
                      <a:pt x="2872" y="3289"/>
                      <a:pt x="2898" y="3296"/>
                      <a:pt x="2918" y="3296"/>
                    </a:cubicBezTo>
                    <a:cubicBezTo>
                      <a:pt x="2926" y="3296"/>
                      <a:pt x="2933" y="3295"/>
                      <a:pt x="2939" y="3292"/>
                    </a:cubicBezTo>
                    <a:cubicBezTo>
                      <a:pt x="2963" y="3278"/>
                      <a:pt x="2984" y="3262"/>
                      <a:pt x="3008" y="3247"/>
                    </a:cubicBezTo>
                    <a:cubicBezTo>
                      <a:pt x="3032" y="3230"/>
                      <a:pt x="3025" y="3192"/>
                      <a:pt x="3043" y="3174"/>
                    </a:cubicBezTo>
                    <a:cubicBezTo>
                      <a:pt x="3064" y="3157"/>
                      <a:pt x="3104" y="3152"/>
                      <a:pt x="3124" y="3132"/>
                    </a:cubicBezTo>
                    <a:cubicBezTo>
                      <a:pt x="3144" y="3112"/>
                      <a:pt x="3153" y="3088"/>
                      <a:pt x="3171" y="3068"/>
                    </a:cubicBezTo>
                    <a:cubicBezTo>
                      <a:pt x="3188" y="3047"/>
                      <a:pt x="3219" y="3033"/>
                      <a:pt x="3235" y="3010"/>
                    </a:cubicBezTo>
                    <a:cubicBezTo>
                      <a:pt x="3248" y="2988"/>
                      <a:pt x="3247" y="2955"/>
                      <a:pt x="3258" y="2933"/>
                    </a:cubicBezTo>
                    <a:lnTo>
                      <a:pt x="3263" y="2918"/>
                    </a:lnTo>
                    <a:cubicBezTo>
                      <a:pt x="3309" y="2885"/>
                      <a:pt x="3374" y="2863"/>
                      <a:pt x="3408" y="2816"/>
                    </a:cubicBezTo>
                    <a:cubicBezTo>
                      <a:pt x="3447" y="2765"/>
                      <a:pt x="3477" y="2709"/>
                      <a:pt x="3510" y="2651"/>
                    </a:cubicBezTo>
                    <a:cubicBezTo>
                      <a:pt x="3541" y="2594"/>
                      <a:pt x="3536" y="2524"/>
                      <a:pt x="3558" y="2464"/>
                    </a:cubicBezTo>
                    <a:cubicBezTo>
                      <a:pt x="3584" y="2406"/>
                      <a:pt x="3624" y="2348"/>
                      <a:pt x="3642" y="2285"/>
                    </a:cubicBezTo>
                    <a:cubicBezTo>
                      <a:pt x="3656" y="2221"/>
                      <a:pt x="3663" y="2155"/>
                      <a:pt x="3668" y="2091"/>
                    </a:cubicBezTo>
                    <a:cubicBezTo>
                      <a:pt x="3676" y="2025"/>
                      <a:pt x="3697" y="1960"/>
                      <a:pt x="3697" y="1894"/>
                    </a:cubicBezTo>
                    <a:cubicBezTo>
                      <a:pt x="3696" y="1829"/>
                      <a:pt x="3675" y="1763"/>
                      <a:pt x="3664" y="1700"/>
                    </a:cubicBezTo>
                    <a:cubicBezTo>
                      <a:pt x="3657" y="1635"/>
                      <a:pt x="3632" y="1573"/>
                      <a:pt x="3616" y="1509"/>
                    </a:cubicBezTo>
                    <a:cubicBezTo>
                      <a:pt x="3601" y="1445"/>
                      <a:pt x="3619" y="1371"/>
                      <a:pt x="3595" y="1309"/>
                    </a:cubicBezTo>
                    <a:cubicBezTo>
                      <a:pt x="3569" y="1233"/>
                      <a:pt x="3492" y="1182"/>
                      <a:pt x="3449" y="1116"/>
                    </a:cubicBezTo>
                    <a:cubicBezTo>
                      <a:pt x="3463" y="1109"/>
                      <a:pt x="3478" y="1100"/>
                      <a:pt x="3477" y="1097"/>
                    </a:cubicBezTo>
                    <a:cubicBezTo>
                      <a:pt x="3460" y="1079"/>
                      <a:pt x="3433" y="1068"/>
                      <a:pt x="3431" y="1041"/>
                    </a:cubicBezTo>
                    <a:cubicBezTo>
                      <a:pt x="3429" y="1013"/>
                      <a:pt x="3449" y="972"/>
                      <a:pt x="3453" y="940"/>
                    </a:cubicBezTo>
                    <a:cubicBezTo>
                      <a:pt x="3456" y="907"/>
                      <a:pt x="3481" y="860"/>
                      <a:pt x="3481" y="830"/>
                    </a:cubicBezTo>
                    <a:cubicBezTo>
                      <a:pt x="3481" y="797"/>
                      <a:pt x="3460" y="779"/>
                      <a:pt x="3452" y="754"/>
                    </a:cubicBezTo>
                    <a:cubicBezTo>
                      <a:pt x="3441" y="727"/>
                      <a:pt x="3413" y="713"/>
                      <a:pt x="3400" y="687"/>
                    </a:cubicBezTo>
                    <a:cubicBezTo>
                      <a:pt x="3387" y="661"/>
                      <a:pt x="3390" y="621"/>
                      <a:pt x="3372" y="597"/>
                    </a:cubicBezTo>
                    <a:cubicBezTo>
                      <a:pt x="3356" y="573"/>
                      <a:pt x="3353" y="537"/>
                      <a:pt x="3332" y="515"/>
                    </a:cubicBezTo>
                    <a:cubicBezTo>
                      <a:pt x="3314" y="493"/>
                      <a:pt x="3268" y="500"/>
                      <a:pt x="3247" y="479"/>
                    </a:cubicBezTo>
                    <a:lnTo>
                      <a:pt x="3184" y="421"/>
                    </a:lnTo>
                    <a:cubicBezTo>
                      <a:pt x="3163" y="403"/>
                      <a:pt x="3152" y="370"/>
                      <a:pt x="3130" y="351"/>
                    </a:cubicBezTo>
                    <a:cubicBezTo>
                      <a:pt x="3109" y="330"/>
                      <a:pt x="3094" y="303"/>
                      <a:pt x="3074" y="284"/>
                    </a:cubicBezTo>
                    <a:cubicBezTo>
                      <a:pt x="3050" y="266"/>
                      <a:pt x="3032" y="241"/>
                      <a:pt x="3009" y="225"/>
                    </a:cubicBezTo>
                    <a:cubicBezTo>
                      <a:pt x="2985" y="207"/>
                      <a:pt x="2950" y="208"/>
                      <a:pt x="2929" y="190"/>
                    </a:cubicBezTo>
                    <a:cubicBezTo>
                      <a:pt x="2906" y="171"/>
                      <a:pt x="2892" y="139"/>
                      <a:pt x="2870" y="119"/>
                    </a:cubicBezTo>
                    <a:cubicBezTo>
                      <a:pt x="2848" y="101"/>
                      <a:pt x="2829" y="74"/>
                      <a:pt x="2805" y="55"/>
                    </a:cubicBezTo>
                    <a:cubicBezTo>
                      <a:pt x="2780" y="36"/>
                      <a:pt x="2743" y="46"/>
                      <a:pt x="2717" y="32"/>
                    </a:cubicBezTo>
                    <a:cubicBezTo>
                      <a:pt x="2688" y="18"/>
                      <a:pt x="2658" y="2"/>
                      <a:pt x="2624" y="0"/>
                    </a:cubicBezTo>
                    <a:cubicBezTo>
                      <a:pt x="2623" y="0"/>
                      <a:pt x="2622" y="0"/>
                      <a:pt x="2621"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29"/>
              <p:cNvSpPr/>
              <p:nvPr/>
            </p:nvSpPr>
            <p:spPr>
              <a:xfrm>
                <a:off x="1391575" y="4462500"/>
                <a:ext cx="93075" cy="91775"/>
              </a:xfrm>
              <a:custGeom>
                <a:rect b="b" l="l" r="r" t="t"/>
                <a:pathLst>
                  <a:path extrusionOk="0" h="3671" w="3723">
                    <a:moveTo>
                      <a:pt x="2126" y="637"/>
                    </a:moveTo>
                    <a:lnTo>
                      <a:pt x="2126" y="637"/>
                    </a:lnTo>
                    <a:cubicBezTo>
                      <a:pt x="2182" y="656"/>
                      <a:pt x="2235" y="677"/>
                      <a:pt x="2289" y="700"/>
                    </a:cubicBezTo>
                    <a:cubicBezTo>
                      <a:pt x="2278" y="703"/>
                      <a:pt x="2270" y="704"/>
                      <a:pt x="2260" y="706"/>
                    </a:cubicBezTo>
                    <a:cubicBezTo>
                      <a:pt x="2216" y="681"/>
                      <a:pt x="2172" y="659"/>
                      <a:pt x="2126" y="637"/>
                    </a:cubicBezTo>
                    <a:close/>
                    <a:moveTo>
                      <a:pt x="1595" y="769"/>
                    </a:moveTo>
                    <a:cubicBezTo>
                      <a:pt x="1701" y="772"/>
                      <a:pt x="1815" y="794"/>
                      <a:pt x="1928" y="825"/>
                    </a:cubicBezTo>
                    <a:cubicBezTo>
                      <a:pt x="1916" y="835"/>
                      <a:pt x="1899" y="843"/>
                      <a:pt x="1884" y="852"/>
                    </a:cubicBezTo>
                    <a:cubicBezTo>
                      <a:pt x="1748" y="814"/>
                      <a:pt x="1608" y="790"/>
                      <a:pt x="1463" y="788"/>
                    </a:cubicBezTo>
                    <a:cubicBezTo>
                      <a:pt x="1504" y="779"/>
                      <a:pt x="1547" y="769"/>
                      <a:pt x="1595" y="769"/>
                    </a:cubicBezTo>
                    <a:close/>
                    <a:moveTo>
                      <a:pt x="1993" y="845"/>
                    </a:moveTo>
                    <a:cubicBezTo>
                      <a:pt x="2012" y="852"/>
                      <a:pt x="2030" y="853"/>
                      <a:pt x="2049" y="863"/>
                    </a:cubicBezTo>
                    <a:cubicBezTo>
                      <a:pt x="2069" y="871"/>
                      <a:pt x="2088" y="882"/>
                      <a:pt x="2104" y="890"/>
                    </a:cubicBezTo>
                    <a:cubicBezTo>
                      <a:pt x="2081" y="892"/>
                      <a:pt x="2056" y="893"/>
                      <a:pt x="2030" y="898"/>
                    </a:cubicBezTo>
                    <a:cubicBezTo>
                      <a:pt x="2005" y="887"/>
                      <a:pt x="1979" y="879"/>
                      <a:pt x="1952" y="871"/>
                    </a:cubicBezTo>
                    <a:lnTo>
                      <a:pt x="1993" y="845"/>
                    </a:lnTo>
                    <a:close/>
                    <a:moveTo>
                      <a:pt x="2170" y="936"/>
                    </a:moveTo>
                    <a:cubicBezTo>
                      <a:pt x="2177" y="936"/>
                      <a:pt x="2184" y="936"/>
                      <a:pt x="2191" y="937"/>
                    </a:cubicBezTo>
                    <a:cubicBezTo>
                      <a:pt x="2248" y="971"/>
                      <a:pt x="2301" y="1009"/>
                      <a:pt x="2354" y="1048"/>
                    </a:cubicBezTo>
                    <a:cubicBezTo>
                      <a:pt x="2301" y="1014"/>
                      <a:pt x="2246" y="982"/>
                      <a:pt x="2188" y="959"/>
                    </a:cubicBezTo>
                    <a:cubicBezTo>
                      <a:pt x="2170" y="951"/>
                      <a:pt x="2150" y="944"/>
                      <a:pt x="2129" y="937"/>
                    </a:cubicBezTo>
                    <a:cubicBezTo>
                      <a:pt x="2143" y="937"/>
                      <a:pt x="2157" y="936"/>
                      <a:pt x="2170" y="936"/>
                    </a:cubicBezTo>
                    <a:close/>
                    <a:moveTo>
                      <a:pt x="2354" y="726"/>
                    </a:moveTo>
                    <a:cubicBezTo>
                      <a:pt x="2482" y="790"/>
                      <a:pt x="2605" y="863"/>
                      <a:pt x="2722" y="940"/>
                    </a:cubicBezTo>
                    <a:cubicBezTo>
                      <a:pt x="2739" y="952"/>
                      <a:pt x="2757" y="966"/>
                      <a:pt x="2773" y="978"/>
                    </a:cubicBezTo>
                    <a:cubicBezTo>
                      <a:pt x="2779" y="985"/>
                      <a:pt x="2783" y="993"/>
                      <a:pt x="2787" y="1000"/>
                    </a:cubicBezTo>
                    <a:cubicBezTo>
                      <a:pt x="2791" y="1022"/>
                      <a:pt x="2791" y="1044"/>
                      <a:pt x="2787" y="1065"/>
                    </a:cubicBezTo>
                    <a:cubicBezTo>
                      <a:pt x="2666" y="942"/>
                      <a:pt x="2517" y="850"/>
                      <a:pt x="2370" y="766"/>
                    </a:cubicBezTo>
                    <a:cubicBezTo>
                      <a:pt x="2349" y="754"/>
                      <a:pt x="2326" y="742"/>
                      <a:pt x="2305" y="732"/>
                    </a:cubicBezTo>
                    <a:cubicBezTo>
                      <a:pt x="2322" y="729"/>
                      <a:pt x="2337" y="728"/>
                      <a:pt x="2354" y="726"/>
                    </a:cubicBezTo>
                    <a:close/>
                    <a:moveTo>
                      <a:pt x="1455" y="1088"/>
                    </a:moveTo>
                    <a:lnTo>
                      <a:pt x="1455" y="1088"/>
                    </a:lnTo>
                    <a:cubicBezTo>
                      <a:pt x="1440" y="1090"/>
                      <a:pt x="1427" y="1092"/>
                      <a:pt x="1412" y="1095"/>
                    </a:cubicBezTo>
                    <a:cubicBezTo>
                      <a:pt x="1398" y="1097"/>
                      <a:pt x="1383" y="1102"/>
                      <a:pt x="1370" y="1103"/>
                    </a:cubicBezTo>
                    <a:cubicBezTo>
                      <a:pt x="1368" y="1102"/>
                      <a:pt x="1368" y="1098"/>
                      <a:pt x="1367" y="1092"/>
                    </a:cubicBezTo>
                    <a:cubicBezTo>
                      <a:pt x="1396" y="1090"/>
                      <a:pt x="1425" y="1090"/>
                      <a:pt x="1455" y="1088"/>
                    </a:cubicBezTo>
                    <a:close/>
                    <a:moveTo>
                      <a:pt x="2817" y="1047"/>
                    </a:moveTo>
                    <a:cubicBezTo>
                      <a:pt x="2831" y="1069"/>
                      <a:pt x="2846" y="1090"/>
                      <a:pt x="2859" y="1112"/>
                    </a:cubicBezTo>
                    <a:cubicBezTo>
                      <a:pt x="2859" y="1112"/>
                      <a:pt x="2859" y="1112"/>
                      <a:pt x="2859" y="1112"/>
                    </a:cubicBezTo>
                    <a:lnTo>
                      <a:pt x="2859" y="1112"/>
                    </a:lnTo>
                    <a:cubicBezTo>
                      <a:pt x="2844" y="1100"/>
                      <a:pt x="2828" y="1091"/>
                      <a:pt x="2812" y="1079"/>
                    </a:cubicBezTo>
                    <a:cubicBezTo>
                      <a:pt x="2815" y="1069"/>
                      <a:pt x="2815" y="1058"/>
                      <a:pt x="2817" y="1047"/>
                    </a:cubicBezTo>
                    <a:close/>
                    <a:moveTo>
                      <a:pt x="1326" y="1098"/>
                    </a:moveTo>
                    <a:cubicBezTo>
                      <a:pt x="1327" y="1103"/>
                      <a:pt x="1327" y="1109"/>
                      <a:pt x="1328" y="1112"/>
                    </a:cubicBezTo>
                    <a:cubicBezTo>
                      <a:pt x="1218" y="1134"/>
                      <a:pt x="1111" y="1168"/>
                      <a:pt x="1005" y="1216"/>
                    </a:cubicBezTo>
                    <a:cubicBezTo>
                      <a:pt x="1012" y="1203"/>
                      <a:pt x="1019" y="1187"/>
                      <a:pt x="1025" y="1174"/>
                    </a:cubicBezTo>
                    <a:cubicBezTo>
                      <a:pt x="1079" y="1152"/>
                      <a:pt x="1136" y="1134"/>
                      <a:pt x="1193" y="1120"/>
                    </a:cubicBezTo>
                    <a:cubicBezTo>
                      <a:pt x="1236" y="1110"/>
                      <a:pt x="1280" y="1105"/>
                      <a:pt x="1326" y="1098"/>
                    </a:cubicBezTo>
                    <a:close/>
                    <a:moveTo>
                      <a:pt x="1678" y="1281"/>
                    </a:moveTo>
                    <a:cubicBezTo>
                      <a:pt x="1704" y="1282"/>
                      <a:pt x="1730" y="1285"/>
                      <a:pt x="1755" y="1288"/>
                    </a:cubicBezTo>
                    <a:cubicBezTo>
                      <a:pt x="1722" y="1296"/>
                      <a:pt x="1692" y="1309"/>
                      <a:pt x="1661" y="1322"/>
                    </a:cubicBezTo>
                    <a:cubicBezTo>
                      <a:pt x="1664" y="1309"/>
                      <a:pt x="1665" y="1295"/>
                      <a:pt x="1670" y="1281"/>
                    </a:cubicBezTo>
                    <a:close/>
                    <a:moveTo>
                      <a:pt x="969" y="1358"/>
                    </a:moveTo>
                    <a:cubicBezTo>
                      <a:pt x="961" y="1364"/>
                      <a:pt x="950" y="1370"/>
                      <a:pt x="942" y="1375"/>
                    </a:cubicBezTo>
                    <a:cubicBezTo>
                      <a:pt x="943" y="1372"/>
                      <a:pt x="943" y="1368"/>
                      <a:pt x="946" y="1365"/>
                    </a:cubicBezTo>
                    <a:cubicBezTo>
                      <a:pt x="954" y="1364"/>
                      <a:pt x="962" y="1361"/>
                      <a:pt x="969" y="1358"/>
                    </a:cubicBezTo>
                    <a:close/>
                    <a:moveTo>
                      <a:pt x="1837" y="1299"/>
                    </a:moveTo>
                    <a:cubicBezTo>
                      <a:pt x="1870" y="1304"/>
                      <a:pt x="1902" y="1310"/>
                      <a:pt x="1932" y="1324"/>
                    </a:cubicBezTo>
                    <a:cubicBezTo>
                      <a:pt x="2007" y="1354"/>
                      <a:pt x="2062" y="1416"/>
                      <a:pt x="2115" y="1468"/>
                    </a:cubicBezTo>
                    <a:cubicBezTo>
                      <a:pt x="2062" y="1438"/>
                      <a:pt x="2005" y="1416"/>
                      <a:pt x="1948" y="1398"/>
                    </a:cubicBezTo>
                    <a:cubicBezTo>
                      <a:pt x="1870" y="1373"/>
                      <a:pt x="1789" y="1354"/>
                      <a:pt x="1707" y="1347"/>
                    </a:cubicBezTo>
                    <a:cubicBezTo>
                      <a:pt x="1748" y="1329"/>
                      <a:pt x="1792" y="1311"/>
                      <a:pt x="1837" y="1299"/>
                    </a:cubicBezTo>
                    <a:close/>
                    <a:moveTo>
                      <a:pt x="3137" y="586"/>
                    </a:moveTo>
                    <a:cubicBezTo>
                      <a:pt x="3150" y="596"/>
                      <a:pt x="3164" y="608"/>
                      <a:pt x="3177" y="622"/>
                    </a:cubicBezTo>
                    <a:cubicBezTo>
                      <a:pt x="3232" y="680"/>
                      <a:pt x="3282" y="740"/>
                      <a:pt x="3329" y="806"/>
                    </a:cubicBezTo>
                    <a:cubicBezTo>
                      <a:pt x="3376" y="871"/>
                      <a:pt x="3413" y="945"/>
                      <a:pt x="3441" y="1022"/>
                    </a:cubicBezTo>
                    <a:cubicBezTo>
                      <a:pt x="3468" y="1103"/>
                      <a:pt x="3441" y="1194"/>
                      <a:pt x="3448" y="1274"/>
                    </a:cubicBezTo>
                    <a:cubicBezTo>
                      <a:pt x="3454" y="1354"/>
                      <a:pt x="3461" y="1434"/>
                      <a:pt x="3448" y="1515"/>
                    </a:cubicBezTo>
                    <a:cubicBezTo>
                      <a:pt x="3446" y="1526"/>
                      <a:pt x="3442" y="1537"/>
                      <a:pt x="3441" y="1549"/>
                    </a:cubicBezTo>
                    <a:cubicBezTo>
                      <a:pt x="3416" y="1476"/>
                      <a:pt x="3383" y="1408"/>
                      <a:pt x="3344" y="1343"/>
                    </a:cubicBezTo>
                    <a:cubicBezTo>
                      <a:pt x="3354" y="1311"/>
                      <a:pt x="3361" y="1278"/>
                      <a:pt x="3357" y="1248"/>
                    </a:cubicBezTo>
                    <a:cubicBezTo>
                      <a:pt x="3349" y="1186"/>
                      <a:pt x="3328" y="1127"/>
                      <a:pt x="3315" y="1068"/>
                    </a:cubicBezTo>
                    <a:cubicBezTo>
                      <a:pt x="3303" y="1006"/>
                      <a:pt x="3282" y="947"/>
                      <a:pt x="3262" y="885"/>
                    </a:cubicBezTo>
                    <a:cubicBezTo>
                      <a:pt x="3244" y="823"/>
                      <a:pt x="3192" y="779"/>
                      <a:pt x="3164" y="721"/>
                    </a:cubicBezTo>
                    <a:cubicBezTo>
                      <a:pt x="3148" y="684"/>
                      <a:pt x="3148" y="630"/>
                      <a:pt x="3137" y="586"/>
                    </a:cubicBezTo>
                    <a:close/>
                    <a:moveTo>
                      <a:pt x="2475" y="1134"/>
                    </a:moveTo>
                    <a:lnTo>
                      <a:pt x="2475" y="1134"/>
                    </a:lnTo>
                    <a:cubicBezTo>
                      <a:pt x="2622" y="1240"/>
                      <a:pt x="2786" y="1343"/>
                      <a:pt x="2875" y="1505"/>
                    </a:cubicBezTo>
                    <a:cubicBezTo>
                      <a:pt x="2890" y="1533"/>
                      <a:pt x="2903" y="1564"/>
                      <a:pt x="2915" y="1593"/>
                    </a:cubicBezTo>
                    <a:cubicBezTo>
                      <a:pt x="2903" y="1571"/>
                      <a:pt x="2890" y="1547"/>
                      <a:pt x="2876" y="1526"/>
                    </a:cubicBezTo>
                    <a:cubicBezTo>
                      <a:pt x="2812" y="1421"/>
                      <a:pt x="2717" y="1343"/>
                      <a:pt x="2618" y="1281"/>
                    </a:cubicBezTo>
                    <a:cubicBezTo>
                      <a:pt x="2574" y="1227"/>
                      <a:pt x="2526" y="1179"/>
                      <a:pt x="2475" y="1134"/>
                    </a:cubicBezTo>
                    <a:close/>
                    <a:moveTo>
                      <a:pt x="1601" y="1655"/>
                    </a:moveTo>
                    <a:lnTo>
                      <a:pt x="1601" y="1668"/>
                    </a:lnTo>
                    <a:cubicBezTo>
                      <a:pt x="1526" y="1690"/>
                      <a:pt x="1458" y="1726"/>
                      <a:pt x="1403" y="1772"/>
                    </a:cubicBezTo>
                    <a:cubicBezTo>
                      <a:pt x="1381" y="1790"/>
                      <a:pt x="1360" y="1812"/>
                      <a:pt x="1341" y="1836"/>
                    </a:cubicBezTo>
                    <a:cubicBezTo>
                      <a:pt x="1335" y="1838"/>
                      <a:pt x="1328" y="1840"/>
                      <a:pt x="1324" y="1841"/>
                    </a:cubicBezTo>
                    <a:cubicBezTo>
                      <a:pt x="1326" y="1838"/>
                      <a:pt x="1326" y="1833"/>
                      <a:pt x="1327" y="1829"/>
                    </a:cubicBezTo>
                    <a:cubicBezTo>
                      <a:pt x="1328" y="1826"/>
                      <a:pt x="1330" y="1822"/>
                      <a:pt x="1334" y="1819"/>
                    </a:cubicBezTo>
                    <a:cubicBezTo>
                      <a:pt x="1386" y="1737"/>
                      <a:pt x="1470" y="1698"/>
                      <a:pt x="1555" y="1670"/>
                    </a:cubicBezTo>
                    <a:cubicBezTo>
                      <a:pt x="1569" y="1666"/>
                      <a:pt x="1584" y="1661"/>
                      <a:pt x="1601" y="1655"/>
                    </a:cubicBezTo>
                    <a:close/>
                    <a:moveTo>
                      <a:pt x="655" y="1666"/>
                    </a:moveTo>
                    <a:cubicBezTo>
                      <a:pt x="655" y="1687"/>
                      <a:pt x="654" y="1708"/>
                      <a:pt x="654" y="1726"/>
                    </a:cubicBezTo>
                    <a:cubicBezTo>
                      <a:pt x="654" y="1765"/>
                      <a:pt x="658" y="1805"/>
                      <a:pt x="664" y="1845"/>
                    </a:cubicBezTo>
                    <a:cubicBezTo>
                      <a:pt x="655" y="1862"/>
                      <a:pt x="651" y="1877"/>
                      <a:pt x="646" y="1891"/>
                    </a:cubicBezTo>
                    <a:cubicBezTo>
                      <a:pt x="643" y="1814"/>
                      <a:pt x="646" y="1738"/>
                      <a:pt x="655" y="1666"/>
                    </a:cubicBezTo>
                    <a:close/>
                    <a:moveTo>
                      <a:pt x="3574" y="1705"/>
                    </a:moveTo>
                    <a:cubicBezTo>
                      <a:pt x="3574" y="1708"/>
                      <a:pt x="3576" y="1709"/>
                      <a:pt x="3576" y="1709"/>
                    </a:cubicBezTo>
                    <a:cubicBezTo>
                      <a:pt x="3581" y="1756"/>
                      <a:pt x="3592" y="1801"/>
                      <a:pt x="3595" y="1849"/>
                    </a:cubicBezTo>
                    <a:cubicBezTo>
                      <a:pt x="3599" y="1898"/>
                      <a:pt x="3595" y="1946"/>
                      <a:pt x="3588" y="1992"/>
                    </a:cubicBezTo>
                    <a:cubicBezTo>
                      <a:pt x="3584" y="2008"/>
                      <a:pt x="3576" y="2021"/>
                      <a:pt x="3565" y="2034"/>
                    </a:cubicBezTo>
                    <a:cubicBezTo>
                      <a:pt x="3556" y="2004"/>
                      <a:pt x="3548" y="1972"/>
                      <a:pt x="3541" y="1943"/>
                    </a:cubicBezTo>
                    <a:cubicBezTo>
                      <a:pt x="3536" y="1915"/>
                      <a:pt x="3525" y="1888"/>
                      <a:pt x="3515" y="1862"/>
                    </a:cubicBezTo>
                    <a:cubicBezTo>
                      <a:pt x="3537" y="1812"/>
                      <a:pt x="3558" y="1760"/>
                      <a:pt x="3574" y="1705"/>
                    </a:cubicBezTo>
                    <a:close/>
                    <a:moveTo>
                      <a:pt x="2484" y="1498"/>
                    </a:moveTo>
                    <a:cubicBezTo>
                      <a:pt x="2576" y="1642"/>
                      <a:pt x="2604" y="1815"/>
                      <a:pt x="2581" y="1953"/>
                    </a:cubicBezTo>
                    <a:cubicBezTo>
                      <a:pt x="2578" y="1983"/>
                      <a:pt x="2571" y="2013"/>
                      <a:pt x="2560" y="2045"/>
                    </a:cubicBezTo>
                    <a:cubicBezTo>
                      <a:pt x="2563" y="2004"/>
                      <a:pt x="2564" y="1959"/>
                      <a:pt x="2564" y="1918"/>
                    </a:cubicBezTo>
                    <a:cubicBezTo>
                      <a:pt x="2564" y="1826"/>
                      <a:pt x="2571" y="1726"/>
                      <a:pt x="2543" y="1628"/>
                    </a:cubicBezTo>
                    <a:cubicBezTo>
                      <a:pt x="2530" y="1584"/>
                      <a:pt x="2509" y="1540"/>
                      <a:pt x="2484" y="1498"/>
                    </a:cubicBezTo>
                    <a:close/>
                    <a:moveTo>
                      <a:pt x="1778" y="1610"/>
                    </a:moveTo>
                    <a:cubicBezTo>
                      <a:pt x="1799" y="1610"/>
                      <a:pt x="1821" y="1613"/>
                      <a:pt x="1843" y="1618"/>
                    </a:cubicBezTo>
                    <a:cubicBezTo>
                      <a:pt x="1943" y="1640"/>
                      <a:pt x="2040" y="1687"/>
                      <a:pt x="2111" y="1753"/>
                    </a:cubicBezTo>
                    <a:cubicBezTo>
                      <a:pt x="2124" y="1764"/>
                      <a:pt x="2132" y="1778"/>
                      <a:pt x="2143" y="1787"/>
                    </a:cubicBezTo>
                    <a:cubicBezTo>
                      <a:pt x="2123" y="1784"/>
                      <a:pt x="2103" y="1782"/>
                      <a:pt x="2083" y="1782"/>
                    </a:cubicBezTo>
                    <a:cubicBezTo>
                      <a:pt x="2019" y="1782"/>
                      <a:pt x="1954" y="1801"/>
                      <a:pt x="1898" y="1848"/>
                    </a:cubicBezTo>
                    <a:cubicBezTo>
                      <a:pt x="1861" y="1830"/>
                      <a:pt x="1820" y="1821"/>
                      <a:pt x="1780" y="1821"/>
                    </a:cubicBezTo>
                    <a:cubicBezTo>
                      <a:pt x="1772" y="1821"/>
                      <a:pt x="1765" y="1821"/>
                      <a:pt x="1758" y="1822"/>
                    </a:cubicBezTo>
                    <a:cubicBezTo>
                      <a:pt x="1697" y="1829"/>
                      <a:pt x="1654" y="1866"/>
                      <a:pt x="1617" y="1896"/>
                    </a:cubicBezTo>
                    <a:cubicBezTo>
                      <a:pt x="1612" y="1895"/>
                      <a:pt x="1606" y="1895"/>
                      <a:pt x="1600" y="1895"/>
                    </a:cubicBezTo>
                    <a:cubicBezTo>
                      <a:pt x="1577" y="1895"/>
                      <a:pt x="1552" y="1901"/>
                      <a:pt x="1528" y="1903"/>
                    </a:cubicBezTo>
                    <a:cubicBezTo>
                      <a:pt x="1478" y="1917"/>
                      <a:pt x="1445" y="1951"/>
                      <a:pt x="1408" y="1977"/>
                    </a:cubicBezTo>
                    <a:cubicBezTo>
                      <a:pt x="1379" y="1998"/>
                      <a:pt x="1339" y="2020"/>
                      <a:pt x="1313" y="2053"/>
                    </a:cubicBezTo>
                    <a:cubicBezTo>
                      <a:pt x="1313" y="2052"/>
                      <a:pt x="1313" y="2049"/>
                      <a:pt x="1312" y="2048"/>
                    </a:cubicBezTo>
                    <a:cubicBezTo>
                      <a:pt x="1327" y="1973"/>
                      <a:pt x="1359" y="1909"/>
                      <a:pt x="1401" y="1859"/>
                    </a:cubicBezTo>
                    <a:cubicBezTo>
                      <a:pt x="1444" y="1849"/>
                      <a:pt x="1491" y="1841"/>
                      <a:pt x="1536" y="1841"/>
                    </a:cubicBezTo>
                    <a:cubicBezTo>
                      <a:pt x="1571" y="1841"/>
                      <a:pt x="1605" y="1846"/>
                      <a:pt x="1637" y="1859"/>
                    </a:cubicBezTo>
                    <a:cubicBezTo>
                      <a:pt x="1637" y="1859"/>
                      <a:pt x="1637" y="1859"/>
                      <a:pt x="1637" y="1859"/>
                    </a:cubicBezTo>
                    <a:cubicBezTo>
                      <a:pt x="1640" y="1859"/>
                      <a:pt x="1645" y="1838"/>
                      <a:pt x="1642" y="1834"/>
                    </a:cubicBezTo>
                    <a:cubicBezTo>
                      <a:pt x="1603" y="1809"/>
                      <a:pt x="1562" y="1802"/>
                      <a:pt x="1521" y="1802"/>
                    </a:cubicBezTo>
                    <a:cubicBezTo>
                      <a:pt x="1501" y="1802"/>
                      <a:pt x="1482" y="1803"/>
                      <a:pt x="1462" y="1805"/>
                    </a:cubicBezTo>
                    <a:cubicBezTo>
                      <a:pt x="1500" y="1774"/>
                      <a:pt x="1544" y="1750"/>
                      <a:pt x="1595" y="1732"/>
                    </a:cubicBezTo>
                    <a:lnTo>
                      <a:pt x="1595" y="1732"/>
                    </a:lnTo>
                    <a:cubicBezTo>
                      <a:pt x="1594" y="1754"/>
                      <a:pt x="1594" y="1779"/>
                      <a:pt x="1588" y="1800"/>
                    </a:cubicBezTo>
                    <a:cubicBezTo>
                      <a:pt x="1587" y="1804"/>
                      <a:pt x="1597" y="1807"/>
                      <a:pt x="1604" y="1807"/>
                    </a:cubicBezTo>
                    <a:cubicBezTo>
                      <a:pt x="1608" y="1807"/>
                      <a:pt x="1612" y="1806"/>
                      <a:pt x="1613" y="1804"/>
                    </a:cubicBezTo>
                    <a:cubicBezTo>
                      <a:pt x="1621" y="1776"/>
                      <a:pt x="1627" y="1746"/>
                      <a:pt x="1631" y="1719"/>
                    </a:cubicBezTo>
                    <a:cubicBezTo>
                      <a:pt x="1676" y="1707"/>
                      <a:pt x="1722" y="1701"/>
                      <a:pt x="1768" y="1701"/>
                    </a:cubicBezTo>
                    <a:cubicBezTo>
                      <a:pt x="1833" y="1701"/>
                      <a:pt x="1897" y="1713"/>
                      <a:pt x="1954" y="1739"/>
                    </a:cubicBezTo>
                    <a:cubicBezTo>
                      <a:pt x="1957" y="1740"/>
                      <a:pt x="1959" y="1741"/>
                      <a:pt x="1961" y="1741"/>
                    </a:cubicBezTo>
                    <a:cubicBezTo>
                      <a:pt x="1980" y="1741"/>
                      <a:pt x="2000" y="1706"/>
                      <a:pt x="1979" y="1694"/>
                    </a:cubicBezTo>
                    <a:cubicBezTo>
                      <a:pt x="1913" y="1655"/>
                      <a:pt x="1838" y="1638"/>
                      <a:pt x="1761" y="1638"/>
                    </a:cubicBezTo>
                    <a:cubicBezTo>
                      <a:pt x="1720" y="1638"/>
                      <a:pt x="1678" y="1643"/>
                      <a:pt x="1638" y="1653"/>
                    </a:cubicBezTo>
                    <a:lnTo>
                      <a:pt x="1638" y="1636"/>
                    </a:lnTo>
                    <a:cubicBezTo>
                      <a:pt x="1682" y="1622"/>
                      <a:pt x="1730" y="1610"/>
                      <a:pt x="1778" y="1610"/>
                    </a:cubicBezTo>
                    <a:close/>
                    <a:moveTo>
                      <a:pt x="1628" y="1282"/>
                    </a:moveTo>
                    <a:lnTo>
                      <a:pt x="1628" y="1282"/>
                    </a:lnTo>
                    <a:cubicBezTo>
                      <a:pt x="1624" y="1296"/>
                      <a:pt x="1620" y="1310"/>
                      <a:pt x="1617" y="1325"/>
                    </a:cubicBezTo>
                    <a:cubicBezTo>
                      <a:pt x="1616" y="1331"/>
                      <a:pt x="1616" y="1336"/>
                      <a:pt x="1616" y="1339"/>
                    </a:cubicBezTo>
                    <a:cubicBezTo>
                      <a:pt x="1610" y="1343"/>
                      <a:pt x="1608" y="1346"/>
                      <a:pt x="1602" y="1347"/>
                    </a:cubicBezTo>
                    <a:cubicBezTo>
                      <a:pt x="1587" y="1350"/>
                      <a:pt x="1572" y="1350"/>
                      <a:pt x="1555" y="1351"/>
                    </a:cubicBezTo>
                    <a:cubicBezTo>
                      <a:pt x="1418" y="1377"/>
                      <a:pt x="1292" y="1456"/>
                      <a:pt x="1191" y="1560"/>
                    </a:cubicBezTo>
                    <a:cubicBezTo>
                      <a:pt x="1092" y="1664"/>
                      <a:pt x="1038" y="1801"/>
                      <a:pt x="1028" y="1946"/>
                    </a:cubicBezTo>
                    <a:cubicBezTo>
                      <a:pt x="1025" y="1959"/>
                      <a:pt x="1025" y="1976"/>
                      <a:pt x="1025" y="1988"/>
                    </a:cubicBezTo>
                    <a:cubicBezTo>
                      <a:pt x="1008" y="2006"/>
                      <a:pt x="984" y="2023"/>
                      <a:pt x="969" y="2045"/>
                    </a:cubicBezTo>
                    <a:cubicBezTo>
                      <a:pt x="957" y="2060"/>
                      <a:pt x="950" y="2076"/>
                      <a:pt x="942" y="2094"/>
                    </a:cubicBezTo>
                    <a:cubicBezTo>
                      <a:pt x="935" y="2072"/>
                      <a:pt x="929" y="2049"/>
                      <a:pt x="925" y="2027"/>
                    </a:cubicBezTo>
                    <a:cubicBezTo>
                      <a:pt x="942" y="1954"/>
                      <a:pt x="968" y="1884"/>
                      <a:pt x="997" y="1816"/>
                    </a:cubicBezTo>
                    <a:cubicBezTo>
                      <a:pt x="1024" y="1754"/>
                      <a:pt x="1053" y="1691"/>
                      <a:pt x="1090" y="1629"/>
                    </a:cubicBezTo>
                    <a:cubicBezTo>
                      <a:pt x="1127" y="1595"/>
                      <a:pt x="1166" y="1563"/>
                      <a:pt x="1202" y="1530"/>
                    </a:cubicBezTo>
                    <a:cubicBezTo>
                      <a:pt x="1292" y="1443"/>
                      <a:pt x="1389" y="1343"/>
                      <a:pt x="1520" y="1291"/>
                    </a:cubicBezTo>
                    <a:cubicBezTo>
                      <a:pt x="1555" y="1285"/>
                      <a:pt x="1592" y="1284"/>
                      <a:pt x="1628" y="1282"/>
                    </a:cubicBezTo>
                    <a:close/>
                    <a:moveTo>
                      <a:pt x="1134" y="604"/>
                    </a:moveTo>
                    <a:cubicBezTo>
                      <a:pt x="1005" y="696"/>
                      <a:pt x="925" y="816"/>
                      <a:pt x="860" y="940"/>
                    </a:cubicBezTo>
                    <a:cubicBezTo>
                      <a:pt x="736" y="1015"/>
                      <a:pt x="626" y="1116"/>
                      <a:pt x="548" y="1238"/>
                    </a:cubicBezTo>
                    <a:cubicBezTo>
                      <a:pt x="424" y="1434"/>
                      <a:pt x="397" y="1650"/>
                      <a:pt x="402" y="1858"/>
                    </a:cubicBezTo>
                    <a:cubicBezTo>
                      <a:pt x="383" y="1937"/>
                      <a:pt x="376" y="2021"/>
                      <a:pt x="386" y="2104"/>
                    </a:cubicBezTo>
                    <a:cubicBezTo>
                      <a:pt x="377" y="2063"/>
                      <a:pt x="369" y="2021"/>
                      <a:pt x="362" y="1979"/>
                    </a:cubicBezTo>
                    <a:cubicBezTo>
                      <a:pt x="319" y="1697"/>
                      <a:pt x="304" y="1383"/>
                      <a:pt x="457" y="1110"/>
                    </a:cubicBezTo>
                    <a:cubicBezTo>
                      <a:pt x="595" y="864"/>
                      <a:pt x="842" y="685"/>
                      <a:pt x="1114" y="609"/>
                    </a:cubicBezTo>
                    <a:lnTo>
                      <a:pt x="1134" y="604"/>
                    </a:lnTo>
                    <a:close/>
                    <a:moveTo>
                      <a:pt x="1025" y="2068"/>
                    </a:moveTo>
                    <a:cubicBezTo>
                      <a:pt x="1030" y="2151"/>
                      <a:pt x="1050" y="2233"/>
                      <a:pt x="1092" y="2305"/>
                    </a:cubicBezTo>
                    <a:cubicBezTo>
                      <a:pt x="1083" y="2309"/>
                      <a:pt x="1074" y="2313"/>
                      <a:pt x="1067" y="2316"/>
                    </a:cubicBezTo>
                    <a:cubicBezTo>
                      <a:pt x="1037" y="2282"/>
                      <a:pt x="1009" y="2243"/>
                      <a:pt x="988" y="2202"/>
                    </a:cubicBezTo>
                    <a:lnTo>
                      <a:pt x="988" y="2181"/>
                    </a:lnTo>
                    <a:cubicBezTo>
                      <a:pt x="991" y="2151"/>
                      <a:pt x="1003" y="2109"/>
                      <a:pt x="1025" y="2068"/>
                    </a:cubicBezTo>
                    <a:close/>
                    <a:moveTo>
                      <a:pt x="1608" y="373"/>
                    </a:moveTo>
                    <a:cubicBezTo>
                      <a:pt x="1717" y="373"/>
                      <a:pt x="1825" y="384"/>
                      <a:pt x="1930" y="408"/>
                    </a:cubicBezTo>
                    <a:cubicBezTo>
                      <a:pt x="2060" y="439"/>
                      <a:pt x="2202" y="453"/>
                      <a:pt x="2325" y="521"/>
                    </a:cubicBezTo>
                    <a:cubicBezTo>
                      <a:pt x="2365" y="543"/>
                      <a:pt x="2399" y="569"/>
                      <a:pt x="2433" y="598"/>
                    </a:cubicBezTo>
                    <a:cubicBezTo>
                      <a:pt x="2367" y="587"/>
                      <a:pt x="2303" y="578"/>
                      <a:pt x="2235" y="571"/>
                    </a:cubicBezTo>
                    <a:cubicBezTo>
                      <a:pt x="2027" y="508"/>
                      <a:pt x="1813" y="468"/>
                      <a:pt x="1591" y="468"/>
                    </a:cubicBezTo>
                    <a:cubicBezTo>
                      <a:pt x="1584" y="468"/>
                      <a:pt x="1576" y="468"/>
                      <a:pt x="1569" y="468"/>
                    </a:cubicBezTo>
                    <a:cubicBezTo>
                      <a:pt x="1243" y="473"/>
                      <a:pt x="906" y="583"/>
                      <a:pt x="654" y="805"/>
                    </a:cubicBezTo>
                    <a:cubicBezTo>
                      <a:pt x="390" y="1031"/>
                      <a:pt x="286" y="1380"/>
                      <a:pt x="293" y="1695"/>
                    </a:cubicBezTo>
                    <a:cubicBezTo>
                      <a:pt x="295" y="1909"/>
                      <a:pt x="348" y="2131"/>
                      <a:pt x="395" y="2342"/>
                    </a:cubicBezTo>
                    <a:cubicBezTo>
                      <a:pt x="310" y="2265"/>
                      <a:pt x="240" y="2167"/>
                      <a:pt x="203" y="2061"/>
                    </a:cubicBezTo>
                    <a:cubicBezTo>
                      <a:pt x="139" y="1885"/>
                      <a:pt x="182" y="1705"/>
                      <a:pt x="211" y="1541"/>
                    </a:cubicBezTo>
                    <a:cubicBezTo>
                      <a:pt x="238" y="1376"/>
                      <a:pt x="286" y="1214"/>
                      <a:pt x="372" y="1069"/>
                    </a:cubicBezTo>
                    <a:cubicBezTo>
                      <a:pt x="457" y="926"/>
                      <a:pt x="562" y="794"/>
                      <a:pt x="688" y="688"/>
                    </a:cubicBezTo>
                    <a:cubicBezTo>
                      <a:pt x="801" y="594"/>
                      <a:pt x="914" y="498"/>
                      <a:pt x="1049" y="436"/>
                    </a:cubicBezTo>
                    <a:cubicBezTo>
                      <a:pt x="1064" y="429"/>
                      <a:pt x="1078" y="419"/>
                      <a:pt x="1094" y="413"/>
                    </a:cubicBezTo>
                    <a:cubicBezTo>
                      <a:pt x="1183" y="380"/>
                      <a:pt x="1276" y="377"/>
                      <a:pt x="1366" y="377"/>
                    </a:cubicBezTo>
                    <a:cubicBezTo>
                      <a:pt x="1391" y="377"/>
                      <a:pt x="1416" y="377"/>
                      <a:pt x="1441" y="377"/>
                    </a:cubicBezTo>
                    <a:cubicBezTo>
                      <a:pt x="1467" y="377"/>
                      <a:pt x="1494" y="377"/>
                      <a:pt x="1520" y="375"/>
                    </a:cubicBezTo>
                    <a:cubicBezTo>
                      <a:pt x="1549" y="374"/>
                      <a:pt x="1579" y="373"/>
                      <a:pt x="1608" y="373"/>
                    </a:cubicBezTo>
                    <a:close/>
                    <a:moveTo>
                      <a:pt x="1090" y="2342"/>
                    </a:moveTo>
                    <a:lnTo>
                      <a:pt x="1090" y="2342"/>
                    </a:lnTo>
                    <a:cubicBezTo>
                      <a:pt x="1101" y="2350"/>
                      <a:pt x="1112" y="2361"/>
                      <a:pt x="1122" y="2371"/>
                    </a:cubicBezTo>
                    <a:lnTo>
                      <a:pt x="1133" y="2386"/>
                    </a:lnTo>
                    <a:cubicBezTo>
                      <a:pt x="1119" y="2372"/>
                      <a:pt x="1105" y="2357"/>
                      <a:pt x="1090" y="2342"/>
                    </a:cubicBezTo>
                    <a:close/>
                    <a:moveTo>
                      <a:pt x="403" y="2191"/>
                    </a:moveTo>
                    <a:cubicBezTo>
                      <a:pt x="412" y="2225"/>
                      <a:pt x="425" y="2258"/>
                      <a:pt x="443" y="2290"/>
                    </a:cubicBezTo>
                    <a:cubicBezTo>
                      <a:pt x="446" y="2324"/>
                      <a:pt x="452" y="2357"/>
                      <a:pt x="457" y="2392"/>
                    </a:cubicBezTo>
                    <a:cubicBezTo>
                      <a:pt x="449" y="2389"/>
                      <a:pt x="443" y="2385"/>
                      <a:pt x="436" y="2379"/>
                    </a:cubicBezTo>
                    <a:cubicBezTo>
                      <a:pt x="424" y="2316"/>
                      <a:pt x="416" y="2253"/>
                      <a:pt x="403" y="2191"/>
                    </a:cubicBezTo>
                    <a:close/>
                    <a:moveTo>
                      <a:pt x="2750" y="2239"/>
                    </a:moveTo>
                    <a:cubicBezTo>
                      <a:pt x="2750" y="2275"/>
                      <a:pt x="2744" y="2313"/>
                      <a:pt x="2737" y="2350"/>
                    </a:cubicBezTo>
                    <a:cubicBezTo>
                      <a:pt x="2717" y="2364"/>
                      <a:pt x="2696" y="2376"/>
                      <a:pt x="2674" y="2389"/>
                    </a:cubicBezTo>
                    <a:cubicBezTo>
                      <a:pt x="2655" y="2397"/>
                      <a:pt x="2636" y="2404"/>
                      <a:pt x="2615" y="2412"/>
                    </a:cubicBezTo>
                    <a:cubicBezTo>
                      <a:pt x="2612" y="2414"/>
                      <a:pt x="2607" y="2416"/>
                      <a:pt x="2604" y="2418"/>
                    </a:cubicBezTo>
                    <a:cubicBezTo>
                      <a:pt x="2605" y="2415"/>
                      <a:pt x="2607" y="2414"/>
                      <a:pt x="2608" y="2414"/>
                    </a:cubicBezTo>
                    <a:cubicBezTo>
                      <a:pt x="2662" y="2364"/>
                      <a:pt x="2710" y="2304"/>
                      <a:pt x="2750" y="2239"/>
                    </a:cubicBezTo>
                    <a:close/>
                    <a:moveTo>
                      <a:pt x="2083" y="1852"/>
                    </a:moveTo>
                    <a:cubicBezTo>
                      <a:pt x="2122" y="1852"/>
                      <a:pt x="2159" y="1860"/>
                      <a:pt x="2193" y="1874"/>
                    </a:cubicBezTo>
                    <a:cubicBezTo>
                      <a:pt x="2213" y="1918"/>
                      <a:pt x="2224" y="1965"/>
                      <a:pt x="2228" y="2009"/>
                    </a:cubicBezTo>
                    <a:cubicBezTo>
                      <a:pt x="2241" y="2100"/>
                      <a:pt x="2206" y="2192"/>
                      <a:pt x="2164" y="2273"/>
                    </a:cubicBezTo>
                    <a:cubicBezTo>
                      <a:pt x="2126" y="2341"/>
                      <a:pt x="2071" y="2392"/>
                      <a:pt x="2012" y="2430"/>
                    </a:cubicBezTo>
                    <a:cubicBezTo>
                      <a:pt x="2010" y="2430"/>
                      <a:pt x="2008" y="2430"/>
                      <a:pt x="2005" y="2430"/>
                    </a:cubicBezTo>
                    <a:cubicBezTo>
                      <a:pt x="1991" y="2430"/>
                      <a:pt x="1978" y="2427"/>
                      <a:pt x="1963" y="2427"/>
                    </a:cubicBezTo>
                    <a:cubicBezTo>
                      <a:pt x="1972" y="2415"/>
                      <a:pt x="1979" y="2403"/>
                      <a:pt x="1987" y="2392"/>
                    </a:cubicBezTo>
                    <a:cubicBezTo>
                      <a:pt x="2020" y="2352"/>
                      <a:pt x="2059" y="2308"/>
                      <a:pt x="2077" y="2250"/>
                    </a:cubicBezTo>
                    <a:cubicBezTo>
                      <a:pt x="2093" y="2198"/>
                      <a:pt x="2109" y="2122"/>
                      <a:pt x="2091" y="2053"/>
                    </a:cubicBezTo>
                    <a:cubicBezTo>
                      <a:pt x="2082" y="2015"/>
                      <a:pt x="2059" y="1981"/>
                      <a:pt x="2034" y="1957"/>
                    </a:cubicBezTo>
                    <a:cubicBezTo>
                      <a:pt x="2011" y="1933"/>
                      <a:pt x="1987" y="1915"/>
                      <a:pt x="1963" y="1896"/>
                    </a:cubicBezTo>
                    <a:cubicBezTo>
                      <a:pt x="1959" y="1892"/>
                      <a:pt x="1954" y="1891"/>
                      <a:pt x="1949" y="1888"/>
                    </a:cubicBezTo>
                    <a:cubicBezTo>
                      <a:pt x="1992" y="1863"/>
                      <a:pt x="2038" y="1852"/>
                      <a:pt x="2083" y="1852"/>
                    </a:cubicBezTo>
                    <a:close/>
                    <a:moveTo>
                      <a:pt x="208" y="2248"/>
                    </a:moveTo>
                    <a:lnTo>
                      <a:pt x="208" y="2248"/>
                    </a:lnTo>
                    <a:cubicBezTo>
                      <a:pt x="226" y="2275"/>
                      <a:pt x="240" y="2301"/>
                      <a:pt x="260" y="2324"/>
                    </a:cubicBezTo>
                    <a:cubicBezTo>
                      <a:pt x="308" y="2378"/>
                      <a:pt x="362" y="2418"/>
                      <a:pt x="419" y="2449"/>
                    </a:cubicBezTo>
                    <a:cubicBezTo>
                      <a:pt x="421" y="2469"/>
                      <a:pt x="427" y="2488"/>
                      <a:pt x="431" y="2506"/>
                    </a:cubicBezTo>
                    <a:cubicBezTo>
                      <a:pt x="428" y="2502"/>
                      <a:pt x="424" y="2500"/>
                      <a:pt x="421" y="2499"/>
                    </a:cubicBezTo>
                    <a:cubicBezTo>
                      <a:pt x="413" y="2478"/>
                      <a:pt x="405" y="2455"/>
                      <a:pt x="386" y="2437"/>
                    </a:cubicBezTo>
                    <a:cubicBezTo>
                      <a:pt x="368" y="2418"/>
                      <a:pt x="321" y="2405"/>
                      <a:pt x="303" y="2381"/>
                    </a:cubicBezTo>
                    <a:cubicBezTo>
                      <a:pt x="286" y="2360"/>
                      <a:pt x="266" y="2335"/>
                      <a:pt x="241" y="2308"/>
                    </a:cubicBezTo>
                    <a:cubicBezTo>
                      <a:pt x="227" y="2290"/>
                      <a:pt x="207" y="2269"/>
                      <a:pt x="208" y="2248"/>
                    </a:cubicBezTo>
                    <a:close/>
                    <a:moveTo>
                      <a:pt x="452" y="2469"/>
                    </a:moveTo>
                    <a:lnTo>
                      <a:pt x="452" y="2469"/>
                    </a:lnTo>
                    <a:cubicBezTo>
                      <a:pt x="458" y="2473"/>
                      <a:pt x="464" y="2476"/>
                      <a:pt x="471" y="2480"/>
                    </a:cubicBezTo>
                    <a:cubicBezTo>
                      <a:pt x="485" y="2555"/>
                      <a:pt x="503" y="2630"/>
                      <a:pt x="527" y="2703"/>
                    </a:cubicBezTo>
                    <a:cubicBezTo>
                      <a:pt x="518" y="2698"/>
                      <a:pt x="509" y="2694"/>
                      <a:pt x="507" y="2687"/>
                    </a:cubicBezTo>
                    <a:cubicBezTo>
                      <a:pt x="494" y="2667"/>
                      <a:pt x="496" y="2638"/>
                      <a:pt x="487" y="2616"/>
                    </a:cubicBezTo>
                    <a:cubicBezTo>
                      <a:pt x="479" y="2593"/>
                      <a:pt x="479" y="2569"/>
                      <a:pt x="472" y="2548"/>
                    </a:cubicBezTo>
                    <a:cubicBezTo>
                      <a:pt x="468" y="2542"/>
                      <a:pt x="461" y="2536"/>
                      <a:pt x="457" y="2531"/>
                    </a:cubicBezTo>
                    <a:cubicBezTo>
                      <a:pt x="458" y="2529"/>
                      <a:pt x="464" y="2529"/>
                      <a:pt x="461" y="2528"/>
                    </a:cubicBezTo>
                    <a:cubicBezTo>
                      <a:pt x="460" y="2507"/>
                      <a:pt x="454" y="2489"/>
                      <a:pt x="452" y="2469"/>
                    </a:cubicBezTo>
                    <a:close/>
                    <a:moveTo>
                      <a:pt x="1524" y="2898"/>
                    </a:moveTo>
                    <a:cubicBezTo>
                      <a:pt x="1635" y="2929"/>
                      <a:pt x="1748" y="2944"/>
                      <a:pt x="1861" y="2944"/>
                    </a:cubicBezTo>
                    <a:cubicBezTo>
                      <a:pt x="1875" y="2944"/>
                      <a:pt x="1889" y="2944"/>
                      <a:pt x="1902" y="2943"/>
                    </a:cubicBezTo>
                    <a:cubicBezTo>
                      <a:pt x="1928" y="2943"/>
                      <a:pt x="1956" y="2939"/>
                      <a:pt x="1985" y="2937"/>
                    </a:cubicBezTo>
                    <a:lnTo>
                      <a:pt x="1986" y="2939"/>
                    </a:lnTo>
                    <a:cubicBezTo>
                      <a:pt x="2027" y="2960"/>
                      <a:pt x="2069" y="3005"/>
                      <a:pt x="2113" y="3023"/>
                    </a:cubicBezTo>
                    <a:cubicBezTo>
                      <a:pt x="2129" y="3030"/>
                      <a:pt x="2143" y="3030"/>
                      <a:pt x="2158" y="3030"/>
                    </a:cubicBezTo>
                    <a:cubicBezTo>
                      <a:pt x="2147" y="3031"/>
                      <a:pt x="2135" y="3031"/>
                      <a:pt x="2124" y="3031"/>
                    </a:cubicBezTo>
                    <a:cubicBezTo>
                      <a:pt x="2022" y="3031"/>
                      <a:pt x="1911" y="3005"/>
                      <a:pt x="1795" y="2981"/>
                    </a:cubicBezTo>
                    <a:cubicBezTo>
                      <a:pt x="1700" y="2960"/>
                      <a:pt x="1610" y="2930"/>
                      <a:pt x="1524" y="2898"/>
                    </a:cubicBezTo>
                    <a:close/>
                    <a:moveTo>
                      <a:pt x="2808" y="3286"/>
                    </a:moveTo>
                    <a:cubicBezTo>
                      <a:pt x="2806" y="3290"/>
                      <a:pt x="2806" y="3293"/>
                      <a:pt x="2805" y="3294"/>
                    </a:cubicBezTo>
                    <a:cubicBezTo>
                      <a:pt x="2786" y="3318"/>
                      <a:pt x="2764" y="3334"/>
                      <a:pt x="2739" y="3349"/>
                    </a:cubicBezTo>
                    <a:cubicBezTo>
                      <a:pt x="2732" y="3353"/>
                      <a:pt x="2725" y="3354"/>
                      <a:pt x="2716" y="3354"/>
                    </a:cubicBezTo>
                    <a:cubicBezTo>
                      <a:pt x="2712" y="3354"/>
                      <a:pt x="2708" y="3354"/>
                      <a:pt x="2703" y="3354"/>
                    </a:cubicBezTo>
                    <a:cubicBezTo>
                      <a:pt x="2737" y="3332"/>
                      <a:pt x="2773" y="3308"/>
                      <a:pt x="2808" y="3286"/>
                    </a:cubicBezTo>
                    <a:close/>
                    <a:moveTo>
                      <a:pt x="1836" y="0"/>
                    </a:moveTo>
                    <a:cubicBezTo>
                      <a:pt x="1827" y="0"/>
                      <a:pt x="1818" y="1"/>
                      <a:pt x="1809" y="2"/>
                    </a:cubicBezTo>
                    <a:cubicBezTo>
                      <a:pt x="1767" y="9"/>
                      <a:pt x="1731" y="31"/>
                      <a:pt x="1694" y="53"/>
                    </a:cubicBezTo>
                    <a:cubicBezTo>
                      <a:pt x="1652" y="71"/>
                      <a:pt x="1609" y="92"/>
                      <a:pt x="1566" y="106"/>
                    </a:cubicBezTo>
                    <a:cubicBezTo>
                      <a:pt x="1526" y="119"/>
                      <a:pt x="1488" y="135"/>
                      <a:pt x="1451" y="155"/>
                    </a:cubicBezTo>
                    <a:cubicBezTo>
                      <a:pt x="1418" y="161"/>
                      <a:pt x="1383" y="164"/>
                      <a:pt x="1350" y="170"/>
                    </a:cubicBezTo>
                    <a:cubicBezTo>
                      <a:pt x="1171" y="206"/>
                      <a:pt x="1009" y="294"/>
                      <a:pt x="858" y="388"/>
                    </a:cubicBezTo>
                    <a:cubicBezTo>
                      <a:pt x="703" y="479"/>
                      <a:pt x="555" y="585"/>
                      <a:pt x="435" y="722"/>
                    </a:cubicBezTo>
                    <a:cubicBezTo>
                      <a:pt x="318" y="859"/>
                      <a:pt x="212" y="1011"/>
                      <a:pt x="145" y="1183"/>
                    </a:cubicBezTo>
                    <a:cubicBezTo>
                      <a:pt x="77" y="1355"/>
                      <a:pt x="62" y="1544"/>
                      <a:pt x="64" y="1730"/>
                    </a:cubicBezTo>
                    <a:cubicBezTo>
                      <a:pt x="66" y="1899"/>
                      <a:pt x="103" y="2082"/>
                      <a:pt x="201" y="2240"/>
                    </a:cubicBezTo>
                    <a:cubicBezTo>
                      <a:pt x="190" y="2246"/>
                      <a:pt x="185" y="2253"/>
                      <a:pt x="181" y="2259"/>
                    </a:cubicBezTo>
                    <a:cubicBezTo>
                      <a:pt x="153" y="2209"/>
                      <a:pt x="125" y="2158"/>
                      <a:pt x="101" y="2104"/>
                    </a:cubicBezTo>
                    <a:cubicBezTo>
                      <a:pt x="70" y="2046"/>
                      <a:pt x="33" y="1973"/>
                      <a:pt x="55" y="1909"/>
                    </a:cubicBezTo>
                    <a:cubicBezTo>
                      <a:pt x="56" y="1906"/>
                      <a:pt x="50" y="1905"/>
                      <a:pt x="45" y="1905"/>
                    </a:cubicBezTo>
                    <a:cubicBezTo>
                      <a:pt x="39" y="1905"/>
                      <a:pt x="33" y="1906"/>
                      <a:pt x="32" y="1909"/>
                    </a:cubicBezTo>
                    <a:cubicBezTo>
                      <a:pt x="0" y="1957"/>
                      <a:pt x="13" y="2002"/>
                      <a:pt x="28" y="2048"/>
                    </a:cubicBezTo>
                    <a:cubicBezTo>
                      <a:pt x="54" y="2118"/>
                      <a:pt x="108" y="2178"/>
                      <a:pt x="131" y="2243"/>
                    </a:cubicBezTo>
                    <a:cubicBezTo>
                      <a:pt x="154" y="2304"/>
                      <a:pt x="183" y="2363"/>
                      <a:pt x="218" y="2415"/>
                    </a:cubicBezTo>
                    <a:cubicBezTo>
                      <a:pt x="252" y="2474"/>
                      <a:pt x="282" y="2528"/>
                      <a:pt x="314" y="2582"/>
                    </a:cubicBezTo>
                    <a:lnTo>
                      <a:pt x="314" y="2583"/>
                    </a:lnTo>
                    <a:cubicBezTo>
                      <a:pt x="314" y="2587"/>
                      <a:pt x="311" y="2591"/>
                      <a:pt x="314" y="2597"/>
                    </a:cubicBezTo>
                    <a:cubicBezTo>
                      <a:pt x="321" y="2620"/>
                      <a:pt x="335" y="2641"/>
                      <a:pt x="342" y="2667"/>
                    </a:cubicBezTo>
                    <a:cubicBezTo>
                      <a:pt x="348" y="2705"/>
                      <a:pt x="355" y="2744"/>
                      <a:pt x="376" y="2776"/>
                    </a:cubicBezTo>
                    <a:cubicBezTo>
                      <a:pt x="390" y="2798"/>
                      <a:pt x="405" y="2820"/>
                      <a:pt x="420" y="2840"/>
                    </a:cubicBezTo>
                    <a:cubicBezTo>
                      <a:pt x="412" y="2857"/>
                      <a:pt x="399" y="2895"/>
                      <a:pt x="410" y="2915"/>
                    </a:cubicBezTo>
                    <a:cubicBezTo>
                      <a:pt x="424" y="2939"/>
                      <a:pt x="441" y="2960"/>
                      <a:pt x="457" y="2983"/>
                    </a:cubicBezTo>
                    <a:cubicBezTo>
                      <a:pt x="472" y="3005"/>
                      <a:pt x="511" y="3001"/>
                      <a:pt x="529" y="3019"/>
                    </a:cubicBezTo>
                    <a:cubicBezTo>
                      <a:pt x="545" y="3040"/>
                      <a:pt x="551" y="3080"/>
                      <a:pt x="570" y="3100"/>
                    </a:cubicBezTo>
                    <a:cubicBezTo>
                      <a:pt x="591" y="3120"/>
                      <a:pt x="614" y="3129"/>
                      <a:pt x="637" y="3147"/>
                    </a:cubicBezTo>
                    <a:cubicBezTo>
                      <a:pt x="658" y="3164"/>
                      <a:pt x="672" y="3195"/>
                      <a:pt x="695" y="3210"/>
                    </a:cubicBezTo>
                    <a:cubicBezTo>
                      <a:pt x="719" y="3224"/>
                      <a:pt x="750" y="3221"/>
                      <a:pt x="775" y="3232"/>
                    </a:cubicBezTo>
                    <a:lnTo>
                      <a:pt x="790" y="3238"/>
                    </a:lnTo>
                    <a:cubicBezTo>
                      <a:pt x="823" y="3283"/>
                      <a:pt x="845" y="3348"/>
                      <a:pt x="892" y="3381"/>
                    </a:cubicBezTo>
                    <a:cubicBezTo>
                      <a:pt x="943" y="3418"/>
                      <a:pt x="1001" y="3450"/>
                      <a:pt x="1057" y="3483"/>
                    </a:cubicBezTo>
                    <a:cubicBezTo>
                      <a:pt x="1115" y="3513"/>
                      <a:pt x="1187" y="3508"/>
                      <a:pt x="1246" y="3531"/>
                    </a:cubicBezTo>
                    <a:cubicBezTo>
                      <a:pt x="1305" y="3556"/>
                      <a:pt x="1363" y="3596"/>
                      <a:pt x="1427" y="3615"/>
                    </a:cubicBezTo>
                    <a:cubicBezTo>
                      <a:pt x="1491" y="3629"/>
                      <a:pt x="1555" y="3636"/>
                      <a:pt x="1621" y="3641"/>
                    </a:cubicBezTo>
                    <a:cubicBezTo>
                      <a:pt x="1686" y="3649"/>
                      <a:pt x="1752" y="3669"/>
                      <a:pt x="1820" y="3670"/>
                    </a:cubicBezTo>
                    <a:cubicBezTo>
                      <a:pt x="1886" y="3669"/>
                      <a:pt x="1950" y="3648"/>
                      <a:pt x="2015" y="3637"/>
                    </a:cubicBezTo>
                    <a:cubicBezTo>
                      <a:pt x="2081" y="3630"/>
                      <a:pt x="2143" y="3604"/>
                      <a:pt x="2206" y="3589"/>
                    </a:cubicBezTo>
                    <a:cubicBezTo>
                      <a:pt x="2270" y="3574"/>
                      <a:pt x="2344" y="3590"/>
                      <a:pt x="2407" y="3568"/>
                    </a:cubicBezTo>
                    <a:cubicBezTo>
                      <a:pt x="2483" y="3541"/>
                      <a:pt x="2537" y="3465"/>
                      <a:pt x="2600" y="3422"/>
                    </a:cubicBezTo>
                    <a:cubicBezTo>
                      <a:pt x="2606" y="3436"/>
                      <a:pt x="2616" y="3450"/>
                      <a:pt x="2619" y="3450"/>
                    </a:cubicBezTo>
                    <a:cubicBezTo>
                      <a:pt x="2619" y="3450"/>
                      <a:pt x="2619" y="3450"/>
                      <a:pt x="2619" y="3450"/>
                    </a:cubicBezTo>
                    <a:cubicBezTo>
                      <a:pt x="2637" y="3432"/>
                      <a:pt x="2648" y="3404"/>
                      <a:pt x="2676" y="3403"/>
                    </a:cubicBezTo>
                    <a:cubicBezTo>
                      <a:pt x="2676" y="3403"/>
                      <a:pt x="2677" y="3403"/>
                      <a:pt x="2678" y="3403"/>
                    </a:cubicBezTo>
                    <a:cubicBezTo>
                      <a:pt x="2706" y="3403"/>
                      <a:pt x="2745" y="3422"/>
                      <a:pt x="2777" y="3425"/>
                    </a:cubicBezTo>
                    <a:cubicBezTo>
                      <a:pt x="2810" y="3429"/>
                      <a:pt x="2856" y="3453"/>
                      <a:pt x="2889" y="3453"/>
                    </a:cubicBezTo>
                    <a:cubicBezTo>
                      <a:pt x="2922" y="3453"/>
                      <a:pt x="2938" y="3432"/>
                      <a:pt x="2965" y="3424"/>
                    </a:cubicBezTo>
                    <a:cubicBezTo>
                      <a:pt x="2992" y="3413"/>
                      <a:pt x="3006" y="3385"/>
                      <a:pt x="3032" y="3374"/>
                    </a:cubicBezTo>
                    <a:cubicBezTo>
                      <a:pt x="3058" y="3362"/>
                      <a:pt x="3097" y="3363"/>
                      <a:pt x="3121" y="3347"/>
                    </a:cubicBezTo>
                    <a:cubicBezTo>
                      <a:pt x="3145" y="3332"/>
                      <a:pt x="3183" y="3327"/>
                      <a:pt x="3204" y="3307"/>
                    </a:cubicBezTo>
                    <a:cubicBezTo>
                      <a:pt x="3226" y="3288"/>
                      <a:pt x="3221" y="3242"/>
                      <a:pt x="3240" y="3221"/>
                    </a:cubicBezTo>
                    <a:lnTo>
                      <a:pt x="3299" y="3157"/>
                    </a:lnTo>
                    <a:cubicBezTo>
                      <a:pt x="3317" y="3136"/>
                      <a:pt x="3350" y="3126"/>
                      <a:pt x="3369" y="3103"/>
                    </a:cubicBezTo>
                    <a:cubicBezTo>
                      <a:pt x="3390" y="3082"/>
                      <a:pt x="3417" y="3069"/>
                      <a:pt x="3437" y="3047"/>
                    </a:cubicBezTo>
                    <a:cubicBezTo>
                      <a:pt x="3454" y="3025"/>
                      <a:pt x="3479" y="3005"/>
                      <a:pt x="3496" y="2983"/>
                    </a:cubicBezTo>
                    <a:cubicBezTo>
                      <a:pt x="3514" y="2960"/>
                      <a:pt x="3512" y="2926"/>
                      <a:pt x="3533" y="2902"/>
                    </a:cubicBezTo>
                    <a:cubicBezTo>
                      <a:pt x="3551" y="2880"/>
                      <a:pt x="3582" y="2866"/>
                      <a:pt x="3603" y="2844"/>
                    </a:cubicBezTo>
                    <a:cubicBezTo>
                      <a:pt x="3622" y="2822"/>
                      <a:pt x="3649" y="2803"/>
                      <a:pt x="3666" y="2778"/>
                    </a:cubicBezTo>
                    <a:cubicBezTo>
                      <a:pt x="3686" y="2755"/>
                      <a:pt x="3679" y="2719"/>
                      <a:pt x="3691" y="2690"/>
                    </a:cubicBezTo>
                    <a:cubicBezTo>
                      <a:pt x="3705" y="2661"/>
                      <a:pt x="3720" y="2632"/>
                      <a:pt x="3721" y="2598"/>
                    </a:cubicBezTo>
                    <a:cubicBezTo>
                      <a:pt x="3723" y="2564"/>
                      <a:pt x="3699" y="2518"/>
                      <a:pt x="3698" y="2484"/>
                    </a:cubicBezTo>
                    <a:cubicBezTo>
                      <a:pt x="3695" y="2448"/>
                      <a:pt x="3693" y="2414"/>
                      <a:pt x="3683" y="2378"/>
                    </a:cubicBezTo>
                    <a:cubicBezTo>
                      <a:pt x="3676" y="2346"/>
                      <a:pt x="3657" y="2309"/>
                      <a:pt x="3693" y="2291"/>
                    </a:cubicBezTo>
                    <a:cubicBezTo>
                      <a:pt x="3694" y="2291"/>
                      <a:pt x="3675" y="2284"/>
                      <a:pt x="3670" y="2284"/>
                    </a:cubicBezTo>
                    <a:cubicBezTo>
                      <a:pt x="3670" y="2284"/>
                      <a:pt x="3669" y="2284"/>
                      <a:pt x="3669" y="2284"/>
                    </a:cubicBezTo>
                    <a:cubicBezTo>
                      <a:pt x="3631" y="2291"/>
                      <a:pt x="3632" y="2310"/>
                      <a:pt x="3635" y="2332"/>
                    </a:cubicBezTo>
                    <a:cubicBezTo>
                      <a:pt x="3640" y="2365"/>
                      <a:pt x="3668" y="2405"/>
                      <a:pt x="3661" y="2434"/>
                    </a:cubicBezTo>
                    <a:cubicBezTo>
                      <a:pt x="3655" y="2462"/>
                      <a:pt x="3658" y="2491"/>
                      <a:pt x="3654" y="2521"/>
                    </a:cubicBezTo>
                    <a:cubicBezTo>
                      <a:pt x="3651" y="2550"/>
                      <a:pt x="3646" y="2577"/>
                      <a:pt x="3635" y="2604"/>
                    </a:cubicBezTo>
                    <a:cubicBezTo>
                      <a:pt x="3624" y="2628"/>
                      <a:pt x="3569" y="2634"/>
                      <a:pt x="3551" y="2656"/>
                    </a:cubicBezTo>
                    <a:cubicBezTo>
                      <a:pt x="3534" y="2679"/>
                      <a:pt x="3523" y="2704"/>
                      <a:pt x="3501" y="2723"/>
                    </a:cubicBezTo>
                    <a:cubicBezTo>
                      <a:pt x="3479" y="2743"/>
                      <a:pt x="3461" y="2765"/>
                      <a:pt x="3435" y="2782"/>
                    </a:cubicBezTo>
                    <a:cubicBezTo>
                      <a:pt x="3412" y="2799"/>
                      <a:pt x="3415" y="2833"/>
                      <a:pt x="3390" y="2851"/>
                    </a:cubicBezTo>
                    <a:cubicBezTo>
                      <a:pt x="3378" y="2859"/>
                      <a:pt x="3357" y="2859"/>
                      <a:pt x="3336" y="2859"/>
                    </a:cubicBezTo>
                    <a:cubicBezTo>
                      <a:pt x="3315" y="2859"/>
                      <a:pt x="3294" y="2859"/>
                      <a:pt x="3284" y="2866"/>
                    </a:cubicBezTo>
                    <a:cubicBezTo>
                      <a:pt x="3262" y="2883"/>
                      <a:pt x="3247" y="2895"/>
                      <a:pt x="3226" y="2910"/>
                    </a:cubicBezTo>
                    <a:cubicBezTo>
                      <a:pt x="3207" y="2924"/>
                      <a:pt x="3215" y="2963"/>
                      <a:pt x="3194" y="2976"/>
                    </a:cubicBezTo>
                    <a:cubicBezTo>
                      <a:pt x="3181" y="2985"/>
                      <a:pt x="3163" y="2989"/>
                      <a:pt x="3143" y="2993"/>
                    </a:cubicBezTo>
                    <a:cubicBezTo>
                      <a:pt x="3137" y="2988"/>
                      <a:pt x="3130" y="2985"/>
                      <a:pt x="3127" y="2985"/>
                    </a:cubicBezTo>
                    <a:cubicBezTo>
                      <a:pt x="3125" y="2985"/>
                      <a:pt x="3125" y="2985"/>
                      <a:pt x="3124" y="2986"/>
                    </a:cubicBezTo>
                    <a:cubicBezTo>
                      <a:pt x="3116" y="2997"/>
                      <a:pt x="3109" y="3007"/>
                      <a:pt x="3101" y="3019"/>
                    </a:cubicBezTo>
                    <a:cubicBezTo>
                      <a:pt x="3090" y="3030"/>
                      <a:pt x="3080" y="3041"/>
                      <a:pt x="3066" y="3051"/>
                    </a:cubicBezTo>
                    <a:cubicBezTo>
                      <a:pt x="3047" y="3065"/>
                      <a:pt x="3015" y="3066"/>
                      <a:pt x="2998" y="3080"/>
                    </a:cubicBezTo>
                    <a:cubicBezTo>
                      <a:pt x="2978" y="3093"/>
                      <a:pt x="2974" y="3122"/>
                      <a:pt x="2958" y="3136"/>
                    </a:cubicBezTo>
                    <a:cubicBezTo>
                      <a:pt x="2951" y="3142"/>
                      <a:pt x="2944" y="3150"/>
                      <a:pt x="2938" y="3158"/>
                    </a:cubicBezTo>
                    <a:cubicBezTo>
                      <a:pt x="2890" y="3177"/>
                      <a:pt x="2837" y="3188"/>
                      <a:pt x="2793" y="3205"/>
                    </a:cubicBezTo>
                    <a:cubicBezTo>
                      <a:pt x="2747" y="3217"/>
                      <a:pt x="2702" y="3220"/>
                      <a:pt x="2655" y="3226"/>
                    </a:cubicBezTo>
                    <a:cubicBezTo>
                      <a:pt x="2702" y="3204"/>
                      <a:pt x="2747" y="3182"/>
                      <a:pt x="2788" y="3147"/>
                    </a:cubicBezTo>
                    <a:cubicBezTo>
                      <a:pt x="2812" y="3129"/>
                      <a:pt x="2830" y="3107"/>
                      <a:pt x="2849" y="3085"/>
                    </a:cubicBezTo>
                    <a:cubicBezTo>
                      <a:pt x="2868" y="3076"/>
                      <a:pt x="2887" y="3067"/>
                      <a:pt x="2904" y="3058"/>
                    </a:cubicBezTo>
                    <a:cubicBezTo>
                      <a:pt x="2956" y="3026"/>
                      <a:pt x="3007" y="2993"/>
                      <a:pt x="3057" y="2957"/>
                    </a:cubicBezTo>
                    <a:cubicBezTo>
                      <a:pt x="3104" y="2917"/>
                      <a:pt x="3137" y="2865"/>
                      <a:pt x="3183" y="2824"/>
                    </a:cubicBezTo>
                    <a:cubicBezTo>
                      <a:pt x="3229" y="2784"/>
                      <a:pt x="3284" y="2749"/>
                      <a:pt x="3329" y="2704"/>
                    </a:cubicBezTo>
                    <a:cubicBezTo>
                      <a:pt x="3372" y="2659"/>
                      <a:pt x="3420" y="2615"/>
                      <a:pt x="3459" y="2562"/>
                    </a:cubicBezTo>
                    <a:cubicBezTo>
                      <a:pt x="3493" y="2510"/>
                      <a:pt x="3507" y="2447"/>
                      <a:pt x="3529" y="2390"/>
                    </a:cubicBezTo>
                    <a:cubicBezTo>
                      <a:pt x="3558" y="2352"/>
                      <a:pt x="3591" y="2316"/>
                      <a:pt x="3613" y="2273"/>
                    </a:cubicBezTo>
                    <a:cubicBezTo>
                      <a:pt x="3639" y="2226"/>
                      <a:pt x="3635" y="2170"/>
                      <a:pt x="3653" y="2119"/>
                    </a:cubicBezTo>
                    <a:cubicBezTo>
                      <a:pt x="3668" y="2064"/>
                      <a:pt x="3686" y="2008"/>
                      <a:pt x="3682" y="1950"/>
                    </a:cubicBezTo>
                    <a:cubicBezTo>
                      <a:pt x="3679" y="1891"/>
                      <a:pt x="3646" y="1830"/>
                      <a:pt x="3632" y="1775"/>
                    </a:cubicBezTo>
                    <a:cubicBezTo>
                      <a:pt x="3624" y="1734"/>
                      <a:pt x="3610" y="1697"/>
                      <a:pt x="3592" y="1658"/>
                    </a:cubicBezTo>
                    <a:cubicBezTo>
                      <a:pt x="3610" y="1585"/>
                      <a:pt x="3625" y="1509"/>
                      <a:pt x="3627" y="1431"/>
                    </a:cubicBezTo>
                    <a:cubicBezTo>
                      <a:pt x="3628" y="1340"/>
                      <a:pt x="3596" y="1255"/>
                      <a:pt x="3577" y="1170"/>
                    </a:cubicBezTo>
                    <a:cubicBezTo>
                      <a:pt x="3556" y="1076"/>
                      <a:pt x="3527" y="981"/>
                      <a:pt x="3479" y="897"/>
                    </a:cubicBezTo>
                    <a:cubicBezTo>
                      <a:pt x="3427" y="812"/>
                      <a:pt x="3350" y="748"/>
                      <a:pt x="3284" y="681"/>
                    </a:cubicBezTo>
                    <a:cubicBezTo>
                      <a:pt x="3233" y="626"/>
                      <a:pt x="3174" y="578"/>
                      <a:pt x="3115" y="536"/>
                    </a:cubicBezTo>
                    <a:cubicBezTo>
                      <a:pt x="3082" y="492"/>
                      <a:pt x="3046" y="450"/>
                      <a:pt x="3009" y="408"/>
                    </a:cubicBezTo>
                    <a:cubicBezTo>
                      <a:pt x="2967" y="363"/>
                      <a:pt x="2903" y="348"/>
                      <a:pt x="2856" y="312"/>
                    </a:cubicBezTo>
                    <a:cubicBezTo>
                      <a:pt x="2812" y="272"/>
                      <a:pt x="2773" y="216"/>
                      <a:pt x="2720" y="184"/>
                    </a:cubicBezTo>
                    <a:cubicBezTo>
                      <a:pt x="2667" y="151"/>
                      <a:pt x="2607" y="133"/>
                      <a:pt x="2550" y="107"/>
                    </a:cubicBezTo>
                    <a:cubicBezTo>
                      <a:pt x="2491" y="85"/>
                      <a:pt x="2437" y="45"/>
                      <a:pt x="2376" y="31"/>
                    </a:cubicBezTo>
                    <a:cubicBezTo>
                      <a:pt x="2314" y="16"/>
                      <a:pt x="2249" y="23"/>
                      <a:pt x="2187" y="18"/>
                    </a:cubicBezTo>
                    <a:cubicBezTo>
                      <a:pt x="2174" y="16"/>
                      <a:pt x="2160" y="16"/>
                      <a:pt x="2146" y="16"/>
                    </a:cubicBezTo>
                    <a:cubicBezTo>
                      <a:pt x="2098" y="16"/>
                      <a:pt x="2048" y="23"/>
                      <a:pt x="2000" y="23"/>
                    </a:cubicBezTo>
                    <a:cubicBezTo>
                      <a:pt x="1999" y="23"/>
                      <a:pt x="1997" y="23"/>
                      <a:pt x="1996" y="23"/>
                    </a:cubicBezTo>
                    <a:cubicBezTo>
                      <a:pt x="1944" y="23"/>
                      <a:pt x="1889" y="0"/>
                      <a:pt x="1836"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29"/>
              <p:cNvSpPr/>
              <p:nvPr/>
            </p:nvSpPr>
            <p:spPr>
              <a:xfrm>
                <a:off x="1717900" y="4462175"/>
                <a:ext cx="93225" cy="92050"/>
              </a:xfrm>
              <a:custGeom>
                <a:rect b="b" l="l" r="r" t="t"/>
                <a:pathLst>
                  <a:path extrusionOk="0" h="3682" w="3729">
                    <a:moveTo>
                      <a:pt x="1005" y="319"/>
                    </a:moveTo>
                    <a:cubicBezTo>
                      <a:pt x="1009" y="319"/>
                      <a:pt x="1014" y="319"/>
                      <a:pt x="1019" y="320"/>
                    </a:cubicBezTo>
                    <a:cubicBezTo>
                      <a:pt x="985" y="340"/>
                      <a:pt x="949" y="365"/>
                      <a:pt x="914" y="387"/>
                    </a:cubicBezTo>
                    <a:cubicBezTo>
                      <a:pt x="916" y="383"/>
                      <a:pt x="916" y="380"/>
                      <a:pt x="918" y="379"/>
                    </a:cubicBezTo>
                    <a:cubicBezTo>
                      <a:pt x="936" y="355"/>
                      <a:pt x="960" y="339"/>
                      <a:pt x="983" y="322"/>
                    </a:cubicBezTo>
                    <a:cubicBezTo>
                      <a:pt x="990" y="320"/>
                      <a:pt x="997" y="319"/>
                      <a:pt x="1005" y="319"/>
                    </a:cubicBezTo>
                    <a:close/>
                    <a:moveTo>
                      <a:pt x="1601" y="642"/>
                    </a:moveTo>
                    <a:cubicBezTo>
                      <a:pt x="1703" y="642"/>
                      <a:pt x="1813" y="667"/>
                      <a:pt x="1927" y="693"/>
                    </a:cubicBezTo>
                    <a:cubicBezTo>
                      <a:pt x="2022" y="713"/>
                      <a:pt x="2112" y="744"/>
                      <a:pt x="2200" y="775"/>
                    </a:cubicBezTo>
                    <a:cubicBezTo>
                      <a:pt x="2084" y="743"/>
                      <a:pt x="1966" y="728"/>
                      <a:pt x="1850" y="728"/>
                    </a:cubicBezTo>
                    <a:cubicBezTo>
                      <a:pt x="1840" y="728"/>
                      <a:pt x="1831" y="728"/>
                      <a:pt x="1821" y="728"/>
                    </a:cubicBezTo>
                    <a:cubicBezTo>
                      <a:pt x="1794" y="728"/>
                      <a:pt x="1766" y="734"/>
                      <a:pt x="1739" y="735"/>
                    </a:cubicBezTo>
                    <a:cubicBezTo>
                      <a:pt x="1737" y="735"/>
                      <a:pt x="1737" y="734"/>
                      <a:pt x="1737" y="734"/>
                    </a:cubicBezTo>
                    <a:cubicBezTo>
                      <a:pt x="1696" y="713"/>
                      <a:pt x="1655" y="666"/>
                      <a:pt x="1609" y="650"/>
                    </a:cubicBezTo>
                    <a:cubicBezTo>
                      <a:pt x="1594" y="643"/>
                      <a:pt x="1580" y="643"/>
                      <a:pt x="1565" y="643"/>
                    </a:cubicBezTo>
                    <a:cubicBezTo>
                      <a:pt x="1577" y="642"/>
                      <a:pt x="1589" y="642"/>
                      <a:pt x="1601" y="642"/>
                    </a:cubicBezTo>
                    <a:close/>
                    <a:moveTo>
                      <a:pt x="3196" y="971"/>
                    </a:moveTo>
                    <a:lnTo>
                      <a:pt x="3196" y="971"/>
                    </a:lnTo>
                    <a:cubicBezTo>
                      <a:pt x="3204" y="973"/>
                      <a:pt x="3211" y="979"/>
                      <a:pt x="3217" y="986"/>
                    </a:cubicBezTo>
                    <a:cubicBezTo>
                      <a:pt x="3228" y="1006"/>
                      <a:pt x="3226" y="1035"/>
                      <a:pt x="3235" y="1057"/>
                    </a:cubicBezTo>
                    <a:cubicBezTo>
                      <a:pt x="3244" y="1081"/>
                      <a:pt x="3244" y="1104"/>
                      <a:pt x="3251" y="1125"/>
                    </a:cubicBezTo>
                    <a:cubicBezTo>
                      <a:pt x="3254" y="1132"/>
                      <a:pt x="3261" y="1137"/>
                      <a:pt x="3266" y="1143"/>
                    </a:cubicBezTo>
                    <a:cubicBezTo>
                      <a:pt x="3265" y="1144"/>
                      <a:pt x="3259" y="1144"/>
                      <a:pt x="3261" y="1145"/>
                    </a:cubicBezTo>
                    <a:cubicBezTo>
                      <a:pt x="3262" y="1166"/>
                      <a:pt x="3268" y="1184"/>
                      <a:pt x="3272" y="1205"/>
                    </a:cubicBezTo>
                    <a:cubicBezTo>
                      <a:pt x="3265" y="1200"/>
                      <a:pt x="3259" y="1198"/>
                      <a:pt x="3253" y="1194"/>
                    </a:cubicBezTo>
                    <a:cubicBezTo>
                      <a:pt x="3239" y="1118"/>
                      <a:pt x="3219" y="1044"/>
                      <a:pt x="3196" y="971"/>
                    </a:cubicBezTo>
                    <a:close/>
                    <a:moveTo>
                      <a:pt x="2588" y="1284"/>
                    </a:moveTo>
                    <a:lnTo>
                      <a:pt x="2588" y="1284"/>
                    </a:lnTo>
                    <a:cubicBezTo>
                      <a:pt x="2604" y="1298"/>
                      <a:pt x="2618" y="1313"/>
                      <a:pt x="2632" y="1330"/>
                    </a:cubicBezTo>
                    <a:cubicBezTo>
                      <a:pt x="2619" y="1322"/>
                      <a:pt x="2608" y="1311"/>
                      <a:pt x="2599" y="1301"/>
                    </a:cubicBezTo>
                    <a:lnTo>
                      <a:pt x="2588" y="1284"/>
                    </a:lnTo>
                    <a:close/>
                    <a:moveTo>
                      <a:pt x="3292" y="1166"/>
                    </a:moveTo>
                    <a:lnTo>
                      <a:pt x="3292" y="1166"/>
                    </a:lnTo>
                    <a:cubicBezTo>
                      <a:pt x="3294" y="1167"/>
                      <a:pt x="3297" y="1170"/>
                      <a:pt x="3299" y="1173"/>
                    </a:cubicBezTo>
                    <a:cubicBezTo>
                      <a:pt x="3309" y="1195"/>
                      <a:pt x="3317" y="1216"/>
                      <a:pt x="3336" y="1235"/>
                    </a:cubicBezTo>
                    <a:cubicBezTo>
                      <a:pt x="3356" y="1254"/>
                      <a:pt x="3403" y="1266"/>
                      <a:pt x="3419" y="1290"/>
                    </a:cubicBezTo>
                    <a:cubicBezTo>
                      <a:pt x="3437" y="1311"/>
                      <a:pt x="3458" y="1337"/>
                      <a:pt x="3481" y="1364"/>
                    </a:cubicBezTo>
                    <a:cubicBezTo>
                      <a:pt x="3495" y="1381"/>
                      <a:pt x="3515" y="1401"/>
                      <a:pt x="3514" y="1422"/>
                    </a:cubicBezTo>
                    <a:cubicBezTo>
                      <a:pt x="3496" y="1397"/>
                      <a:pt x="3482" y="1371"/>
                      <a:pt x="3462" y="1346"/>
                    </a:cubicBezTo>
                    <a:cubicBezTo>
                      <a:pt x="3414" y="1294"/>
                      <a:pt x="3361" y="1254"/>
                      <a:pt x="3303" y="1221"/>
                    </a:cubicBezTo>
                    <a:cubicBezTo>
                      <a:pt x="3301" y="1202"/>
                      <a:pt x="3295" y="1184"/>
                      <a:pt x="3292" y="1166"/>
                    </a:cubicBezTo>
                    <a:close/>
                    <a:moveTo>
                      <a:pt x="1119" y="1255"/>
                    </a:moveTo>
                    <a:lnTo>
                      <a:pt x="1119" y="1255"/>
                    </a:lnTo>
                    <a:cubicBezTo>
                      <a:pt x="1118" y="1257"/>
                      <a:pt x="1115" y="1260"/>
                      <a:pt x="1114" y="1260"/>
                    </a:cubicBezTo>
                    <a:cubicBezTo>
                      <a:pt x="1060" y="1309"/>
                      <a:pt x="1012" y="1370"/>
                      <a:pt x="972" y="1434"/>
                    </a:cubicBezTo>
                    <a:cubicBezTo>
                      <a:pt x="974" y="1397"/>
                      <a:pt x="978" y="1359"/>
                      <a:pt x="985" y="1323"/>
                    </a:cubicBezTo>
                    <a:cubicBezTo>
                      <a:pt x="1005" y="1309"/>
                      <a:pt x="1026" y="1297"/>
                      <a:pt x="1049" y="1284"/>
                    </a:cubicBezTo>
                    <a:cubicBezTo>
                      <a:pt x="1067" y="1276"/>
                      <a:pt x="1086" y="1269"/>
                      <a:pt x="1107" y="1261"/>
                    </a:cubicBezTo>
                    <a:cubicBezTo>
                      <a:pt x="1110" y="1258"/>
                      <a:pt x="1115" y="1257"/>
                      <a:pt x="1119" y="1255"/>
                    </a:cubicBezTo>
                    <a:close/>
                    <a:moveTo>
                      <a:pt x="3266" y="1282"/>
                    </a:moveTo>
                    <a:lnTo>
                      <a:pt x="3266" y="1282"/>
                    </a:lnTo>
                    <a:cubicBezTo>
                      <a:pt x="3273" y="1287"/>
                      <a:pt x="3280" y="1290"/>
                      <a:pt x="3286" y="1295"/>
                    </a:cubicBezTo>
                    <a:cubicBezTo>
                      <a:pt x="3297" y="1356"/>
                      <a:pt x="3308" y="1419"/>
                      <a:pt x="3320" y="1483"/>
                    </a:cubicBezTo>
                    <a:cubicBezTo>
                      <a:pt x="3310" y="1448"/>
                      <a:pt x="3297" y="1414"/>
                      <a:pt x="3280" y="1383"/>
                    </a:cubicBezTo>
                    <a:cubicBezTo>
                      <a:pt x="3276" y="1349"/>
                      <a:pt x="3272" y="1315"/>
                      <a:pt x="3266" y="1282"/>
                    </a:cubicBezTo>
                    <a:close/>
                    <a:moveTo>
                      <a:pt x="2655" y="1356"/>
                    </a:moveTo>
                    <a:cubicBezTo>
                      <a:pt x="2687" y="1390"/>
                      <a:pt x="2714" y="1427"/>
                      <a:pt x="2735" y="1469"/>
                    </a:cubicBezTo>
                    <a:lnTo>
                      <a:pt x="2735" y="1489"/>
                    </a:lnTo>
                    <a:cubicBezTo>
                      <a:pt x="2731" y="1521"/>
                      <a:pt x="2719" y="1562"/>
                      <a:pt x="2697" y="1604"/>
                    </a:cubicBezTo>
                    <a:cubicBezTo>
                      <a:pt x="2694" y="1521"/>
                      <a:pt x="2673" y="1439"/>
                      <a:pt x="2632" y="1366"/>
                    </a:cubicBezTo>
                    <a:cubicBezTo>
                      <a:pt x="2640" y="1363"/>
                      <a:pt x="2647" y="1359"/>
                      <a:pt x="2655" y="1356"/>
                    </a:cubicBezTo>
                    <a:close/>
                    <a:moveTo>
                      <a:pt x="1720" y="1241"/>
                    </a:moveTo>
                    <a:cubicBezTo>
                      <a:pt x="1732" y="1241"/>
                      <a:pt x="1745" y="1243"/>
                      <a:pt x="1759" y="1243"/>
                    </a:cubicBezTo>
                    <a:cubicBezTo>
                      <a:pt x="1752" y="1255"/>
                      <a:pt x="1744" y="1269"/>
                      <a:pt x="1735" y="1280"/>
                    </a:cubicBezTo>
                    <a:cubicBezTo>
                      <a:pt x="1703" y="1319"/>
                      <a:pt x="1663" y="1364"/>
                      <a:pt x="1645" y="1421"/>
                    </a:cubicBezTo>
                    <a:cubicBezTo>
                      <a:pt x="1629" y="1474"/>
                      <a:pt x="1615" y="1550"/>
                      <a:pt x="1631" y="1619"/>
                    </a:cubicBezTo>
                    <a:cubicBezTo>
                      <a:pt x="1641" y="1656"/>
                      <a:pt x="1663" y="1689"/>
                      <a:pt x="1689" y="1715"/>
                    </a:cubicBezTo>
                    <a:cubicBezTo>
                      <a:pt x="1711" y="1737"/>
                      <a:pt x="1735" y="1756"/>
                      <a:pt x="1759" y="1776"/>
                    </a:cubicBezTo>
                    <a:cubicBezTo>
                      <a:pt x="1765" y="1778"/>
                      <a:pt x="1768" y="1780"/>
                      <a:pt x="1773" y="1784"/>
                    </a:cubicBezTo>
                    <a:cubicBezTo>
                      <a:pt x="1731" y="1809"/>
                      <a:pt x="1685" y="1819"/>
                      <a:pt x="1640" y="1819"/>
                    </a:cubicBezTo>
                    <a:cubicBezTo>
                      <a:pt x="1601" y="1819"/>
                      <a:pt x="1564" y="1811"/>
                      <a:pt x="1531" y="1798"/>
                    </a:cubicBezTo>
                    <a:cubicBezTo>
                      <a:pt x="1510" y="1752"/>
                      <a:pt x="1498" y="1707"/>
                      <a:pt x="1494" y="1661"/>
                    </a:cubicBezTo>
                    <a:cubicBezTo>
                      <a:pt x="1483" y="1573"/>
                      <a:pt x="1517" y="1480"/>
                      <a:pt x="1560" y="1399"/>
                    </a:cubicBezTo>
                    <a:cubicBezTo>
                      <a:pt x="1596" y="1331"/>
                      <a:pt x="1651" y="1280"/>
                      <a:pt x="1711" y="1242"/>
                    </a:cubicBezTo>
                    <a:cubicBezTo>
                      <a:pt x="1714" y="1241"/>
                      <a:pt x="1717" y="1241"/>
                      <a:pt x="1720" y="1241"/>
                    </a:cubicBezTo>
                    <a:close/>
                    <a:moveTo>
                      <a:pt x="157" y="1639"/>
                    </a:moveTo>
                    <a:cubicBezTo>
                      <a:pt x="166" y="1670"/>
                      <a:pt x="175" y="1701"/>
                      <a:pt x="182" y="1730"/>
                    </a:cubicBezTo>
                    <a:cubicBezTo>
                      <a:pt x="186" y="1758"/>
                      <a:pt x="197" y="1785"/>
                      <a:pt x="207" y="1811"/>
                    </a:cubicBezTo>
                    <a:cubicBezTo>
                      <a:pt x="185" y="1860"/>
                      <a:pt x="164" y="1913"/>
                      <a:pt x="149" y="1967"/>
                    </a:cubicBezTo>
                    <a:cubicBezTo>
                      <a:pt x="149" y="1966"/>
                      <a:pt x="148" y="1964"/>
                      <a:pt x="148" y="1964"/>
                    </a:cubicBezTo>
                    <a:cubicBezTo>
                      <a:pt x="142" y="1917"/>
                      <a:pt x="130" y="1871"/>
                      <a:pt x="129" y="1822"/>
                    </a:cubicBezTo>
                    <a:cubicBezTo>
                      <a:pt x="123" y="1774"/>
                      <a:pt x="129" y="1726"/>
                      <a:pt x="135" y="1681"/>
                    </a:cubicBezTo>
                    <a:cubicBezTo>
                      <a:pt x="138" y="1664"/>
                      <a:pt x="148" y="1650"/>
                      <a:pt x="157" y="1639"/>
                    </a:cubicBezTo>
                    <a:close/>
                    <a:moveTo>
                      <a:pt x="3075" y="1780"/>
                    </a:moveTo>
                    <a:lnTo>
                      <a:pt x="3075" y="1780"/>
                    </a:lnTo>
                    <a:cubicBezTo>
                      <a:pt x="3079" y="1858"/>
                      <a:pt x="3075" y="1933"/>
                      <a:pt x="3065" y="2005"/>
                    </a:cubicBezTo>
                    <a:cubicBezTo>
                      <a:pt x="3065" y="1985"/>
                      <a:pt x="3067" y="1964"/>
                      <a:pt x="3067" y="1945"/>
                    </a:cubicBezTo>
                    <a:cubicBezTo>
                      <a:pt x="3067" y="1906"/>
                      <a:pt x="3063" y="1867"/>
                      <a:pt x="3058" y="1827"/>
                    </a:cubicBezTo>
                    <a:cubicBezTo>
                      <a:pt x="3065" y="1811"/>
                      <a:pt x="3069" y="1795"/>
                      <a:pt x="3075" y="1780"/>
                    </a:cubicBezTo>
                    <a:close/>
                    <a:moveTo>
                      <a:pt x="2399" y="1829"/>
                    </a:moveTo>
                    <a:cubicBezTo>
                      <a:pt x="2398" y="1833"/>
                      <a:pt x="2398" y="1839"/>
                      <a:pt x="2395" y="1842"/>
                    </a:cubicBezTo>
                    <a:cubicBezTo>
                      <a:pt x="2394" y="1846"/>
                      <a:pt x="2392" y="1849"/>
                      <a:pt x="2388" y="1853"/>
                    </a:cubicBezTo>
                    <a:cubicBezTo>
                      <a:pt x="2337" y="1935"/>
                      <a:pt x="2253" y="1972"/>
                      <a:pt x="2167" y="2000"/>
                    </a:cubicBezTo>
                    <a:cubicBezTo>
                      <a:pt x="2153" y="2005"/>
                      <a:pt x="2138" y="2011"/>
                      <a:pt x="2123" y="2017"/>
                    </a:cubicBezTo>
                    <a:lnTo>
                      <a:pt x="2123" y="2004"/>
                    </a:lnTo>
                    <a:cubicBezTo>
                      <a:pt x="2196" y="1982"/>
                      <a:pt x="2264" y="1945"/>
                      <a:pt x="2319" y="1898"/>
                    </a:cubicBezTo>
                    <a:cubicBezTo>
                      <a:pt x="2343" y="1882"/>
                      <a:pt x="2363" y="1860"/>
                      <a:pt x="2381" y="1835"/>
                    </a:cubicBezTo>
                    <a:cubicBezTo>
                      <a:pt x="2387" y="1833"/>
                      <a:pt x="2394" y="1832"/>
                      <a:pt x="2399" y="1829"/>
                    </a:cubicBezTo>
                    <a:close/>
                    <a:moveTo>
                      <a:pt x="2409" y="1619"/>
                    </a:moveTo>
                    <a:cubicBezTo>
                      <a:pt x="2409" y="1620"/>
                      <a:pt x="2409" y="1622"/>
                      <a:pt x="2412" y="1623"/>
                    </a:cubicBezTo>
                    <a:cubicBezTo>
                      <a:pt x="2395" y="1697"/>
                      <a:pt x="2365" y="1763"/>
                      <a:pt x="2322" y="1813"/>
                    </a:cubicBezTo>
                    <a:cubicBezTo>
                      <a:pt x="2278" y="1822"/>
                      <a:pt x="2231" y="1830"/>
                      <a:pt x="2186" y="1830"/>
                    </a:cubicBezTo>
                    <a:cubicBezTo>
                      <a:pt x="2151" y="1830"/>
                      <a:pt x="2117" y="1825"/>
                      <a:pt x="2085" y="1813"/>
                    </a:cubicBezTo>
                    <a:cubicBezTo>
                      <a:pt x="2085" y="1813"/>
                      <a:pt x="2085" y="1813"/>
                      <a:pt x="2085" y="1813"/>
                    </a:cubicBezTo>
                    <a:cubicBezTo>
                      <a:pt x="2082" y="1813"/>
                      <a:pt x="2077" y="1834"/>
                      <a:pt x="2081" y="1836"/>
                    </a:cubicBezTo>
                    <a:cubicBezTo>
                      <a:pt x="2120" y="1863"/>
                      <a:pt x="2161" y="1870"/>
                      <a:pt x="2203" y="1870"/>
                    </a:cubicBezTo>
                    <a:cubicBezTo>
                      <a:pt x="2223" y="1870"/>
                      <a:pt x="2242" y="1869"/>
                      <a:pt x="2262" y="1867"/>
                    </a:cubicBezTo>
                    <a:lnTo>
                      <a:pt x="2262" y="1867"/>
                    </a:lnTo>
                    <a:cubicBezTo>
                      <a:pt x="2222" y="1897"/>
                      <a:pt x="2179" y="1922"/>
                      <a:pt x="2127" y="1938"/>
                    </a:cubicBezTo>
                    <a:cubicBezTo>
                      <a:pt x="2130" y="1916"/>
                      <a:pt x="2130" y="1893"/>
                      <a:pt x="2134" y="1872"/>
                    </a:cubicBezTo>
                    <a:cubicBezTo>
                      <a:pt x="2135" y="1868"/>
                      <a:pt x="2126" y="1864"/>
                      <a:pt x="2119" y="1864"/>
                    </a:cubicBezTo>
                    <a:cubicBezTo>
                      <a:pt x="2114" y="1864"/>
                      <a:pt x="2111" y="1865"/>
                      <a:pt x="2110" y="1868"/>
                    </a:cubicBezTo>
                    <a:cubicBezTo>
                      <a:pt x="2102" y="1895"/>
                      <a:pt x="2096" y="1924"/>
                      <a:pt x="2091" y="1952"/>
                    </a:cubicBezTo>
                    <a:cubicBezTo>
                      <a:pt x="2045" y="1963"/>
                      <a:pt x="1999" y="1970"/>
                      <a:pt x="1952" y="1970"/>
                    </a:cubicBezTo>
                    <a:cubicBezTo>
                      <a:pt x="1888" y="1970"/>
                      <a:pt x="1824" y="1958"/>
                      <a:pt x="1768" y="1931"/>
                    </a:cubicBezTo>
                    <a:cubicBezTo>
                      <a:pt x="1766" y="1930"/>
                      <a:pt x="1764" y="1930"/>
                      <a:pt x="1762" y="1930"/>
                    </a:cubicBezTo>
                    <a:cubicBezTo>
                      <a:pt x="1742" y="1930"/>
                      <a:pt x="1722" y="1965"/>
                      <a:pt x="1744" y="1978"/>
                    </a:cubicBezTo>
                    <a:cubicBezTo>
                      <a:pt x="1810" y="2016"/>
                      <a:pt x="1886" y="2033"/>
                      <a:pt x="1963" y="2033"/>
                    </a:cubicBezTo>
                    <a:cubicBezTo>
                      <a:pt x="2003" y="2033"/>
                      <a:pt x="2044" y="2028"/>
                      <a:pt x="2084" y="2019"/>
                    </a:cubicBezTo>
                    <a:lnTo>
                      <a:pt x="2084" y="2034"/>
                    </a:lnTo>
                    <a:cubicBezTo>
                      <a:pt x="2040" y="2049"/>
                      <a:pt x="1992" y="2061"/>
                      <a:pt x="1942" y="2061"/>
                    </a:cubicBezTo>
                    <a:cubicBezTo>
                      <a:pt x="1922" y="2061"/>
                      <a:pt x="1900" y="2059"/>
                      <a:pt x="1879" y="2054"/>
                    </a:cubicBezTo>
                    <a:cubicBezTo>
                      <a:pt x="1780" y="2032"/>
                      <a:pt x="1684" y="1985"/>
                      <a:pt x="1611" y="1917"/>
                    </a:cubicBezTo>
                    <a:cubicBezTo>
                      <a:pt x="1600" y="1908"/>
                      <a:pt x="1590" y="1894"/>
                      <a:pt x="1580" y="1883"/>
                    </a:cubicBezTo>
                    <a:lnTo>
                      <a:pt x="1580" y="1883"/>
                    </a:lnTo>
                    <a:cubicBezTo>
                      <a:pt x="1600" y="1887"/>
                      <a:pt x="1621" y="1889"/>
                      <a:pt x="1642" y="1889"/>
                    </a:cubicBezTo>
                    <a:cubicBezTo>
                      <a:pt x="1705" y="1889"/>
                      <a:pt x="1769" y="1870"/>
                      <a:pt x="1824" y="1824"/>
                    </a:cubicBezTo>
                    <a:cubicBezTo>
                      <a:pt x="1861" y="1841"/>
                      <a:pt x="1900" y="1850"/>
                      <a:pt x="1939" y="1850"/>
                    </a:cubicBezTo>
                    <a:cubicBezTo>
                      <a:pt x="1948" y="1850"/>
                      <a:pt x="1957" y="1850"/>
                      <a:pt x="1966" y="1849"/>
                    </a:cubicBezTo>
                    <a:cubicBezTo>
                      <a:pt x="2025" y="1842"/>
                      <a:pt x="2069" y="1806"/>
                      <a:pt x="2105" y="1776"/>
                    </a:cubicBezTo>
                    <a:cubicBezTo>
                      <a:pt x="2109" y="1776"/>
                      <a:pt x="2114" y="1776"/>
                      <a:pt x="2119" y="1776"/>
                    </a:cubicBezTo>
                    <a:cubicBezTo>
                      <a:pt x="2144" y="1776"/>
                      <a:pt x="2170" y="1771"/>
                      <a:pt x="2194" y="1769"/>
                    </a:cubicBezTo>
                    <a:cubicBezTo>
                      <a:pt x="2242" y="1756"/>
                      <a:pt x="2277" y="1722"/>
                      <a:pt x="2315" y="1694"/>
                    </a:cubicBezTo>
                    <a:cubicBezTo>
                      <a:pt x="2344" y="1674"/>
                      <a:pt x="2384" y="1652"/>
                      <a:pt x="2409" y="1619"/>
                    </a:cubicBezTo>
                    <a:close/>
                    <a:moveTo>
                      <a:pt x="1162" y="1626"/>
                    </a:moveTo>
                    <a:lnTo>
                      <a:pt x="1162" y="1626"/>
                    </a:lnTo>
                    <a:cubicBezTo>
                      <a:pt x="1161" y="1667"/>
                      <a:pt x="1159" y="1710"/>
                      <a:pt x="1159" y="1751"/>
                    </a:cubicBezTo>
                    <a:cubicBezTo>
                      <a:pt x="1159" y="1843"/>
                      <a:pt x="1152" y="1944"/>
                      <a:pt x="1179" y="2041"/>
                    </a:cubicBezTo>
                    <a:cubicBezTo>
                      <a:pt x="1194" y="2087"/>
                      <a:pt x="1213" y="2129"/>
                      <a:pt x="1238" y="2171"/>
                    </a:cubicBezTo>
                    <a:cubicBezTo>
                      <a:pt x="1147" y="2032"/>
                      <a:pt x="1119" y="1855"/>
                      <a:pt x="1141" y="1718"/>
                    </a:cubicBezTo>
                    <a:cubicBezTo>
                      <a:pt x="1144" y="1689"/>
                      <a:pt x="1152" y="1657"/>
                      <a:pt x="1162" y="1626"/>
                    </a:cubicBezTo>
                    <a:close/>
                    <a:moveTo>
                      <a:pt x="2779" y="2296"/>
                    </a:moveTo>
                    <a:lnTo>
                      <a:pt x="2779" y="2296"/>
                    </a:lnTo>
                    <a:cubicBezTo>
                      <a:pt x="2778" y="2300"/>
                      <a:pt x="2778" y="2303"/>
                      <a:pt x="2776" y="2307"/>
                    </a:cubicBezTo>
                    <a:cubicBezTo>
                      <a:pt x="2769" y="2308"/>
                      <a:pt x="2760" y="2312"/>
                      <a:pt x="2752" y="2314"/>
                    </a:cubicBezTo>
                    <a:cubicBezTo>
                      <a:pt x="2760" y="2308"/>
                      <a:pt x="2771" y="2301"/>
                      <a:pt x="2779" y="2296"/>
                    </a:cubicBezTo>
                    <a:close/>
                    <a:moveTo>
                      <a:pt x="1608" y="2204"/>
                    </a:moveTo>
                    <a:lnTo>
                      <a:pt x="1608" y="2204"/>
                    </a:lnTo>
                    <a:cubicBezTo>
                      <a:pt x="1662" y="2233"/>
                      <a:pt x="1718" y="2255"/>
                      <a:pt x="1774" y="2274"/>
                    </a:cubicBezTo>
                    <a:cubicBezTo>
                      <a:pt x="1852" y="2299"/>
                      <a:pt x="1933" y="2317"/>
                      <a:pt x="2015" y="2323"/>
                    </a:cubicBezTo>
                    <a:cubicBezTo>
                      <a:pt x="1974" y="2343"/>
                      <a:pt x="1931" y="2362"/>
                      <a:pt x="1886" y="2374"/>
                    </a:cubicBezTo>
                    <a:cubicBezTo>
                      <a:pt x="1854" y="2369"/>
                      <a:pt x="1823" y="2363"/>
                      <a:pt x="1792" y="2350"/>
                    </a:cubicBezTo>
                    <a:cubicBezTo>
                      <a:pt x="1717" y="2317"/>
                      <a:pt x="1662" y="2255"/>
                      <a:pt x="1608" y="2204"/>
                    </a:cubicBezTo>
                    <a:close/>
                    <a:moveTo>
                      <a:pt x="2779" y="1579"/>
                    </a:moveTo>
                    <a:cubicBezTo>
                      <a:pt x="2786" y="1601"/>
                      <a:pt x="2791" y="1624"/>
                      <a:pt x="2797" y="1646"/>
                    </a:cubicBezTo>
                    <a:cubicBezTo>
                      <a:pt x="2779" y="1718"/>
                      <a:pt x="2753" y="1789"/>
                      <a:pt x="2724" y="1855"/>
                    </a:cubicBezTo>
                    <a:cubicBezTo>
                      <a:pt x="2697" y="1917"/>
                      <a:pt x="2668" y="1982"/>
                      <a:pt x="2632" y="2044"/>
                    </a:cubicBezTo>
                    <a:cubicBezTo>
                      <a:pt x="2593" y="2078"/>
                      <a:pt x="2556" y="2110"/>
                      <a:pt x="2519" y="2143"/>
                    </a:cubicBezTo>
                    <a:cubicBezTo>
                      <a:pt x="2428" y="2230"/>
                      <a:pt x="2332" y="2330"/>
                      <a:pt x="2201" y="2383"/>
                    </a:cubicBezTo>
                    <a:cubicBezTo>
                      <a:pt x="2165" y="2388"/>
                      <a:pt x="2130" y="2389"/>
                      <a:pt x="2092" y="2391"/>
                    </a:cubicBezTo>
                    <a:cubicBezTo>
                      <a:pt x="2096" y="2377"/>
                      <a:pt x="2102" y="2363"/>
                      <a:pt x="2103" y="2348"/>
                    </a:cubicBezTo>
                    <a:cubicBezTo>
                      <a:pt x="2105" y="2343"/>
                      <a:pt x="2105" y="2337"/>
                      <a:pt x="2105" y="2334"/>
                    </a:cubicBezTo>
                    <a:cubicBezTo>
                      <a:pt x="2110" y="2330"/>
                      <a:pt x="2113" y="2328"/>
                      <a:pt x="2119" y="2326"/>
                    </a:cubicBezTo>
                    <a:cubicBezTo>
                      <a:pt x="2134" y="2323"/>
                      <a:pt x="2150" y="2323"/>
                      <a:pt x="2165" y="2322"/>
                    </a:cubicBezTo>
                    <a:cubicBezTo>
                      <a:pt x="2304" y="2295"/>
                      <a:pt x="2430" y="2216"/>
                      <a:pt x="2530" y="2113"/>
                    </a:cubicBezTo>
                    <a:cubicBezTo>
                      <a:pt x="2629" y="2010"/>
                      <a:pt x="2683" y="1872"/>
                      <a:pt x="2694" y="1728"/>
                    </a:cubicBezTo>
                    <a:cubicBezTo>
                      <a:pt x="2695" y="1714"/>
                      <a:pt x="2695" y="1697"/>
                      <a:pt x="2695" y="1683"/>
                    </a:cubicBezTo>
                    <a:cubicBezTo>
                      <a:pt x="2714" y="1667"/>
                      <a:pt x="2736" y="1649"/>
                      <a:pt x="2752" y="1628"/>
                    </a:cubicBezTo>
                    <a:cubicBezTo>
                      <a:pt x="2764" y="1613"/>
                      <a:pt x="2771" y="1597"/>
                      <a:pt x="2779" y="1579"/>
                    </a:cubicBezTo>
                    <a:close/>
                    <a:moveTo>
                      <a:pt x="2061" y="2351"/>
                    </a:moveTo>
                    <a:cubicBezTo>
                      <a:pt x="2058" y="2365"/>
                      <a:pt x="2055" y="2378"/>
                      <a:pt x="2051" y="2392"/>
                    </a:cubicBezTo>
                    <a:lnTo>
                      <a:pt x="2043" y="2392"/>
                    </a:lnTo>
                    <a:cubicBezTo>
                      <a:pt x="2017" y="2391"/>
                      <a:pt x="1992" y="2388"/>
                      <a:pt x="1966" y="2385"/>
                    </a:cubicBezTo>
                    <a:cubicBezTo>
                      <a:pt x="1999" y="2377"/>
                      <a:pt x="2029" y="2363"/>
                      <a:pt x="2061" y="2351"/>
                    </a:cubicBezTo>
                    <a:close/>
                    <a:moveTo>
                      <a:pt x="808" y="2080"/>
                    </a:moveTo>
                    <a:cubicBezTo>
                      <a:pt x="822" y="2100"/>
                      <a:pt x="833" y="2124"/>
                      <a:pt x="847" y="2147"/>
                    </a:cubicBezTo>
                    <a:cubicBezTo>
                      <a:pt x="913" y="2252"/>
                      <a:pt x="1008" y="2330"/>
                      <a:pt x="1107" y="2392"/>
                    </a:cubicBezTo>
                    <a:cubicBezTo>
                      <a:pt x="1150" y="2446"/>
                      <a:pt x="1198" y="2494"/>
                      <a:pt x="1250" y="2539"/>
                    </a:cubicBezTo>
                    <a:cubicBezTo>
                      <a:pt x="1100" y="2433"/>
                      <a:pt x="935" y="2330"/>
                      <a:pt x="847" y="2168"/>
                    </a:cubicBezTo>
                    <a:cubicBezTo>
                      <a:pt x="832" y="2139"/>
                      <a:pt x="819" y="2109"/>
                      <a:pt x="808" y="2080"/>
                    </a:cubicBezTo>
                    <a:close/>
                    <a:moveTo>
                      <a:pt x="2717" y="2454"/>
                    </a:moveTo>
                    <a:lnTo>
                      <a:pt x="2717" y="2454"/>
                    </a:lnTo>
                    <a:cubicBezTo>
                      <a:pt x="2710" y="2468"/>
                      <a:pt x="2703" y="2484"/>
                      <a:pt x="2697" y="2498"/>
                    </a:cubicBezTo>
                    <a:cubicBezTo>
                      <a:pt x="2643" y="2520"/>
                      <a:pt x="2588" y="2537"/>
                      <a:pt x="2530" y="2550"/>
                    </a:cubicBezTo>
                    <a:cubicBezTo>
                      <a:pt x="2487" y="2561"/>
                      <a:pt x="2442" y="2567"/>
                      <a:pt x="2398" y="2574"/>
                    </a:cubicBezTo>
                    <a:cubicBezTo>
                      <a:pt x="2395" y="2568"/>
                      <a:pt x="2395" y="2563"/>
                      <a:pt x="2394" y="2560"/>
                    </a:cubicBezTo>
                    <a:cubicBezTo>
                      <a:pt x="2504" y="2537"/>
                      <a:pt x="2613" y="2502"/>
                      <a:pt x="2717" y="2454"/>
                    </a:cubicBezTo>
                    <a:close/>
                    <a:moveTo>
                      <a:pt x="2352" y="2568"/>
                    </a:moveTo>
                    <a:cubicBezTo>
                      <a:pt x="2354" y="2571"/>
                      <a:pt x="2354" y="2575"/>
                      <a:pt x="2354" y="2578"/>
                    </a:cubicBezTo>
                    <a:cubicBezTo>
                      <a:pt x="2326" y="2582"/>
                      <a:pt x="2297" y="2582"/>
                      <a:pt x="2269" y="2584"/>
                    </a:cubicBezTo>
                    <a:cubicBezTo>
                      <a:pt x="2282" y="2582"/>
                      <a:pt x="2296" y="2578"/>
                      <a:pt x="2310" y="2577"/>
                    </a:cubicBezTo>
                    <a:cubicBezTo>
                      <a:pt x="2324" y="2575"/>
                      <a:pt x="2339" y="2570"/>
                      <a:pt x="2352" y="2568"/>
                    </a:cubicBezTo>
                    <a:close/>
                    <a:moveTo>
                      <a:pt x="865" y="2561"/>
                    </a:moveTo>
                    <a:lnTo>
                      <a:pt x="865" y="2561"/>
                    </a:lnTo>
                    <a:cubicBezTo>
                      <a:pt x="879" y="2572"/>
                      <a:pt x="894" y="2582"/>
                      <a:pt x="912" y="2595"/>
                    </a:cubicBezTo>
                    <a:cubicBezTo>
                      <a:pt x="907" y="2603"/>
                      <a:pt x="907" y="2615"/>
                      <a:pt x="906" y="2626"/>
                    </a:cubicBezTo>
                    <a:cubicBezTo>
                      <a:pt x="892" y="2604"/>
                      <a:pt x="877" y="2584"/>
                      <a:pt x="865" y="2561"/>
                    </a:cubicBezTo>
                    <a:cubicBezTo>
                      <a:pt x="865" y="2561"/>
                      <a:pt x="865" y="2561"/>
                      <a:pt x="865" y="2561"/>
                    </a:cubicBezTo>
                    <a:close/>
                    <a:moveTo>
                      <a:pt x="1368" y="2625"/>
                    </a:moveTo>
                    <a:lnTo>
                      <a:pt x="1368" y="2625"/>
                    </a:lnTo>
                    <a:cubicBezTo>
                      <a:pt x="1422" y="2659"/>
                      <a:pt x="1477" y="2691"/>
                      <a:pt x="1534" y="2714"/>
                    </a:cubicBezTo>
                    <a:cubicBezTo>
                      <a:pt x="1553" y="2723"/>
                      <a:pt x="1574" y="2729"/>
                      <a:pt x="1594" y="2736"/>
                    </a:cubicBezTo>
                    <a:cubicBezTo>
                      <a:pt x="1580" y="2736"/>
                      <a:pt x="1567" y="2737"/>
                      <a:pt x="1553" y="2737"/>
                    </a:cubicBezTo>
                    <a:cubicBezTo>
                      <a:pt x="1546" y="2737"/>
                      <a:pt x="1539" y="2737"/>
                      <a:pt x="1532" y="2736"/>
                    </a:cubicBezTo>
                    <a:cubicBezTo>
                      <a:pt x="1476" y="2702"/>
                      <a:pt x="1422" y="2665"/>
                      <a:pt x="1368" y="2625"/>
                    </a:cubicBezTo>
                    <a:close/>
                    <a:moveTo>
                      <a:pt x="1692" y="2775"/>
                    </a:moveTo>
                    <a:cubicBezTo>
                      <a:pt x="1718" y="2783"/>
                      <a:pt x="1744" y="2794"/>
                      <a:pt x="1772" y="2802"/>
                    </a:cubicBezTo>
                    <a:lnTo>
                      <a:pt x="1730" y="2828"/>
                    </a:lnTo>
                    <a:cubicBezTo>
                      <a:pt x="1711" y="2822"/>
                      <a:pt x="1692" y="2819"/>
                      <a:pt x="1673" y="2811"/>
                    </a:cubicBezTo>
                    <a:cubicBezTo>
                      <a:pt x="1655" y="2802"/>
                      <a:pt x="1635" y="2791"/>
                      <a:pt x="1618" y="2783"/>
                    </a:cubicBezTo>
                    <a:cubicBezTo>
                      <a:pt x="1642" y="2782"/>
                      <a:pt x="1666" y="2779"/>
                      <a:pt x="1692" y="2775"/>
                    </a:cubicBezTo>
                    <a:close/>
                    <a:moveTo>
                      <a:pt x="1838" y="2822"/>
                    </a:moveTo>
                    <a:cubicBezTo>
                      <a:pt x="1974" y="2859"/>
                      <a:pt x="2113" y="2881"/>
                      <a:pt x="2258" y="2885"/>
                    </a:cubicBezTo>
                    <a:cubicBezTo>
                      <a:pt x="2216" y="2895"/>
                      <a:pt x="2174" y="2904"/>
                      <a:pt x="2125" y="2904"/>
                    </a:cubicBezTo>
                    <a:cubicBezTo>
                      <a:pt x="2019" y="2901"/>
                      <a:pt x="1905" y="2879"/>
                      <a:pt x="1792" y="2846"/>
                    </a:cubicBezTo>
                    <a:lnTo>
                      <a:pt x="1838" y="2822"/>
                    </a:lnTo>
                    <a:close/>
                    <a:moveTo>
                      <a:pt x="934" y="2608"/>
                    </a:moveTo>
                    <a:cubicBezTo>
                      <a:pt x="1057" y="2728"/>
                      <a:pt x="1205" y="2822"/>
                      <a:pt x="1353" y="2906"/>
                    </a:cubicBezTo>
                    <a:cubicBezTo>
                      <a:pt x="1374" y="2918"/>
                      <a:pt x="1396" y="2929"/>
                      <a:pt x="1417" y="2940"/>
                    </a:cubicBezTo>
                    <a:cubicBezTo>
                      <a:pt x="1402" y="2941"/>
                      <a:pt x="1385" y="2943"/>
                      <a:pt x="1368" y="2944"/>
                    </a:cubicBezTo>
                    <a:cubicBezTo>
                      <a:pt x="1239" y="2882"/>
                      <a:pt x="1118" y="2809"/>
                      <a:pt x="998" y="2734"/>
                    </a:cubicBezTo>
                    <a:cubicBezTo>
                      <a:pt x="982" y="2721"/>
                      <a:pt x="964" y="2707"/>
                      <a:pt x="947" y="2695"/>
                    </a:cubicBezTo>
                    <a:cubicBezTo>
                      <a:pt x="942" y="2688"/>
                      <a:pt x="938" y="2680"/>
                      <a:pt x="934" y="2673"/>
                    </a:cubicBezTo>
                    <a:cubicBezTo>
                      <a:pt x="929" y="2651"/>
                      <a:pt x="929" y="2629"/>
                      <a:pt x="934" y="2608"/>
                    </a:cubicBezTo>
                    <a:close/>
                    <a:moveTo>
                      <a:pt x="1463" y="2967"/>
                    </a:moveTo>
                    <a:cubicBezTo>
                      <a:pt x="1506" y="2991"/>
                      <a:pt x="1550" y="3014"/>
                      <a:pt x="1596" y="3036"/>
                    </a:cubicBezTo>
                    <a:cubicBezTo>
                      <a:pt x="1541" y="3017"/>
                      <a:pt x="1487" y="2995"/>
                      <a:pt x="1435" y="2973"/>
                    </a:cubicBezTo>
                    <a:cubicBezTo>
                      <a:pt x="1444" y="2970"/>
                      <a:pt x="1452" y="2969"/>
                      <a:pt x="1463" y="2967"/>
                    </a:cubicBezTo>
                    <a:close/>
                    <a:moveTo>
                      <a:pt x="3336" y="1566"/>
                    </a:moveTo>
                    <a:lnTo>
                      <a:pt x="3336" y="1566"/>
                    </a:lnTo>
                    <a:cubicBezTo>
                      <a:pt x="3345" y="1608"/>
                      <a:pt x="3354" y="1649"/>
                      <a:pt x="3361" y="1693"/>
                    </a:cubicBezTo>
                    <a:cubicBezTo>
                      <a:pt x="3404" y="1975"/>
                      <a:pt x="3418" y="2288"/>
                      <a:pt x="3266" y="2561"/>
                    </a:cubicBezTo>
                    <a:cubicBezTo>
                      <a:pt x="3129" y="2808"/>
                      <a:pt x="2881" y="2987"/>
                      <a:pt x="2608" y="3062"/>
                    </a:cubicBezTo>
                    <a:lnTo>
                      <a:pt x="2588" y="3067"/>
                    </a:lnTo>
                    <a:cubicBezTo>
                      <a:pt x="2717" y="2977"/>
                      <a:pt x="2798" y="2857"/>
                      <a:pt x="2862" y="2732"/>
                    </a:cubicBezTo>
                    <a:cubicBezTo>
                      <a:pt x="2986" y="2656"/>
                      <a:pt x="3096" y="2556"/>
                      <a:pt x="3174" y="2432"/>
                    </a:cubicBezTo>
                    <a:cubicBezTo>
                      <a:pt x="3298" y="2238"/>
                      <a:pt x="3327" y="2021"/>
                      <a:pt x="3321" y="1813"/>
                    </a:cubicBezTo>
                    <a:cubicBezTo>
                      <a:pt x="3339" y="1734"/>
                      <a:pt x="3346" y="1649"/>
                      <a:pt x="3336" y="1566"/>
                    </a:cubicBezTo>
                    <a:close/>
                    <a:moveTo>
                      <a:pt x="281" y="2124"/>
                    </a:moveTo>
                    <a:cubicBezTo>
                      <a:pt x="307" y="2197"/>
                      <a:pt x="340" y="2266"/>
                      <a:pt x="378" y="2330"/>
                    </a:cubicBezTo>
                    <a:cubicBezTo>
                      <a:pt x="369" y="2362"/>
                      <a:pt x="362" y="2395"/>
                      <a:pt x="365" y="2425"/>
                    </a:cubicBezTo>
                    <a:cubicBezTo>
                      <a:pt x="375" y="2487"/>
                      <a:pt x="396" y="2546"/>
                      <a:pt x="407" y="2606"/>
                    </a:cubicBezTo>
                    <a:cubicBezTo>
                      <a:pt x="419" y="2667"/>
                      <a:pt x="440" y="2727"/>
                      <a:pt x="460" y="2789"/>
                    </a:cubicBezTo>
                    <a:cubicBezTo>
                      <a:pt x="479" y="2850"/>
                      <a:pt x="530" y="2895"/>
                      <a:pt x="558" y="2952"/>
                    </a:cubicBezTo>
                    <a:cubicBezTo>
                      <a:pt x="576" y="2989"/>
                      <a:pt x="576" y="3043"/>
                      <a:pt x="585" y="3087"/>
                    </a:cubicBezTo>
                    <a:cubicBezTo>
                      <a:pt x="570" y="3076"/>
                      <a:pt x="557" y="3065"/>
                      <a:pt x="544" y="3051"/>
                    </a:cubicBezTo>
                    <a:cubicBezTo>
                      <a:pt x="489" y="2994"/>
                      <a:pt x="438" y="2933"/>
                      <a:pt x="391" y="2867"/>
                    </a:cubicBezTo>
                    <a:cubicBezTo>
                      <a:pt x="345" y="2802"/>
                      <a:pt x="307" y="2728"/>
                      <a:pt x="280" y="2651"/>
                    </a:cubicBezTo>
                    <a:cubicBezTo>
                      <a:pt x="252" y="2570"/>
                      <a:pt x="280" y="2479"/>
                      <a:pt x="273" y="2399"/>
                    </a:cubicBezTo>
                    <a:cubicBezTo>
                      <a:pt x="269" y="2319"/>
                      <a:pt x="261" y="2238"/>
                      <a:pt x="274" y="2158"/>
                    </a:cubicBezTo>
                    <a:cubicBezTo>
                      <a:pt x="276" y="2146"/>
                      <a:pt x="280" y="2136"/>
                      <a:pt x="281" y="2124"/>
                    </a:cubicBezTo>
                    <a:close/>
                    <a:moveTo>
                      <a:pt x="3328" y="1330"/>
                    </a:moveTo>
                    <a:lnTo>
                      <a:pt x="3328" y="1330"/>
                    </a:lnTo>
                    <a:cubicBezTo>
                      <a:pt x="3412" y="1407"/>
                      <a:pt x="3482" y="1503"/>
                      <a:pt x="3521" y="1611"/>
                    </a:cubicBezTo>
                    <a:cubicBezTo>
                      <a:pt x="3583" y="1785"/>
                      <a:pt x="3540" y="1966"/>
                      <a:pt x="3513" y="2129"/>
                    </a:cubicBezTo>
                    <a:cubicBezTo>
                      <a:pt x="3485" y="2295"/>
                      <a:pt x="3437" y="2458"/>
                      <a:pt x="3350" y="2603"/>
                    </a:cubicBezTo>
                    <a:cubicBezTo>
                      <a:pt x="3266" y="2746"/>
                      <a:pt x="3162" y="2878"/>
                      <a:pt x="3034" y="2983"/>
                    </a:cubicBezTo>
                    <a:cubicBezTo>
                      <a:pt x="2922" y="3078"/>
                      <a:pt x="2808" y="3174"/>
                      <a:pt x="2675" y="3236"/>
                    </a:cubicBezTo>
                    <a:cubicBezTo>
                      <a:pt x="2658" y="3243"/>
                      <a:pt x="2646" y="3251"/>
                      <a:pt x="2628" y="3258"/>
                    </a:cubicBezTo>
                    <a:cubicBezTo>
                      <a:pt x="2538" y="3292"/>
                      <a:pt x="2444" y="3295"/>
                      <a:pt x="2352" y="3295"/>
                    </a:cubicBezTo>
                    <a:cubicBezTo>
                      <a:pt x="2329" y="3295"/>
                      <a:pt x="2305" y="3295"/>
                      <a:pt x="2283" y="3295"/>
                    </a:cubicBezTo>
                    <a:cubicBezTo>
                      <a:pt x="2256" y="3295"/>
                      <a:pt x="2229" y="3295"/>
                      <a:pt x="2202" y="3296"/>
                    </a:cubicBezTo>
                    <a:cubicBezTo>
                      <a:pt x="2175" y="3298"/>
                      <a:pt x="2146" y="3298"/>
                      <a:pt x="2118" y="3298"/>
                    </a:cubicBezTo>
                    <a:cubicBezTo>
                      <a:pt x="2009" y="3298"/>
                      <a:pt x="1899" y="3287"/>
                      <a:pt x="1794" y="3263"/>
                    </a:cubicBezTo>
                    <a:cubicBezTo>
                      <a:pt x="1663" y="3232"/>
                      <a:pt x="1520" y="3218"/>
                      <a:pt x="1397" y="3149"/>
                    </a:cubicBezTo>
                    <a:cubicBezTo>
                      <a:pt x="1359" y="3127"/>
                      <a:pt x="1324" y="3101"/>
                      <a:pt x="1290" y="3072"/>
                    </a:cubicBezTo>
                    <a:lnTo>
                      <a:pt x="1290" y="3072"/>
                    </a:lnTo>
                    <a:cubicBezTo>
                      <a:pt x="1355" y="3084"/>
                      <a:pt x="1422" y="3093"/>
                      <a:pt x="1487" y="3100"/>
                    </a:cubicBezTo>
                    <a:cubicBezTo>
                      <a:pt x="1693" y="3163"/>
                      <a:pt x="1904" y="3203"/>
                      <a:pt x="2121" y="3203"/>
                    </a:cubicBezTo>
                    <a:cubicBezTo>
                      <a:pt x="2132" y="3203"/>
                      <a:pt x="2142" y="3203"/>
                      <a:pt x="2153" y="3203"/>
                    </a:cubicBezTo>
                    <a:cubicBezTo>
                      <a:pt x="2479" y="3197"/>
                      <a:pt x="2816" y="3087"/>
                      <a:pt x="3068" y="2866"/>
                    </a:cubicBezTo>
                    <a:cubicBezTo>
                      <a:pt x="3332" y="2640"/>
                      <a:pt x="3436" y="2292"/>
                      <a:pt x="3429" y="1977"/>
                    </a:cubicBezTo>
                    <a:cubicBezTo>
                      <a:pt x="3427" y="1763"/>
                      <a:pt x="3374" y="1539"/>
                      <a:pt x="3328" y="1330"/>
                    </a:cubicBezTo>
                    <a:close/>
                    <a:moveTo>
                      <a:pt x="1905" y="0"/>
                    </a:moveTo>
                    <a:cubicBezTo>
                      <a:pt x="1838" y="2"/>
                      <a:pt x="1774" y="22"/>
                      <a:pt x="1708" y="32"/>
                    </a:cubicBezTo>
                    <a:cubicBezTo>
                      <a:pt x="1644" y="39"/>
                      <a:pt x="1582" y="65"/>
                      <a:pt x="1518" y="80"/>
                    </a:cubicBezTo>
                    <a:cubicBezTo>
                      <a:pt x="1454" y="95"/>
                      <a:pt x="1381" y="79"/>
                      <a:pt x="1316" y="101"/>
                    </a:cubicBezTo>
                    <a:cubicBezTo>
                      <a:pt x="1240" y="128"/>
                      <a:pt x="1188" y="204"/>
                      <a:pt x="1125" y="247"/>
                    </a:cubicBezTo>
                    <a:cubicBezTo>
                      <a:pt x="1118" y="235"/>
                      <a:pt x="1108" y="219"/>
                      <a:pt x="1106" y="219"/>
                    </a:cubicBezTo>
                    <a:cubicBezTo>
                      <a:pt x="1106" y="219"/>
                      <a:pt x="1106" y="219"/>
                      <a:pt x="1106" y="219"/>
                    </a:cubicBezTo>
                    <a:cubicBezTo>
                      <a:pt x="1086" y="237"/>
                      <a:pt x="1077" y="265"/>
                      <a:pt x="1049" y="266"/>
                    </a:cubicBezTo>
                    <a:cubicBezTo>
                      <a:pt x="1048" y="266"/>
                      <a:pt x="1046" y="266"/>
                      <a:pt x="1044" y="266"/>
                    </a:cubicBezTo>
                    <a:cubicBezTo>
                      <a:pt x="1017" y="266"/>
                      <a:pt x="978" y="247"/>
                      <a:pt x="947" y="244"/>
                    </a:cubicBezTo>
                    <a:cubicBezTo>
                      <a:pt x="914" y="241"/>
                      <a:pt x="868" y="216"/>
                      <a:pt x="835" y="216"/>
                    </a:cubicBezTo>
                    <a:cubicBezTo>
                      <a:pt x="803" y="216"/>
                      <a:pt x="785" y="237"/>
                      <a:pt x="759" y="245"/>
                    </a:cubicBezTo>
                    <a:cubicBezTo>
                      <a:pt x="731" y="256"/>
                      <a:pt x="718" y="284"/>
                      <a:pt x="693" y="296"/>
                    </a:cubicBezTo>
                    <a:cubicBezTo>
                      <a:pt x="667" y="307"/>
                      <a:pt x="627" y="306"/>
                      <a:pt x="603" y="324"/>
                    </a:cubicBezTo>
                    <a:cubicBezTo>
                      <a:pt x="579" y="339"/>
                      <a:pt x="543" y="342"/>
                      <a:pt x="521" y="362"/>
                    </a:cubicBezTo>
                    <a:cubicBezTo>
                      <a:pt x="497" y="382"/>
                      <a:pt x="503" y="428"/>
                      <a:pt x="484" y="449"/>
                    </a:cubicBezTo>
                    <a:lnTo>
                      <a:pt x="426" y="512"/>
                    </a:lnTo>
                    <a:cubicBezTo>
                      <a:pt x="407" y="533"/>
                      <a:pt x="373" y="544"/>
                      <a:pt x="356" y="566"/>
                    </a:cubicBezTo>
                    <a:cubicBezTo>
                      <a:pt x="335" y="587"/>
                      <a:pt x="307" y="600"/>
                      <a:pt x="288" y="622"/>
                    </a:cubicBezTo>
                    <a:cubicBezTo>
                      <a:pt x="269" y="644"/>
                      <a:pt x="246" y="664"/>
                      <a:pt x="228" y="686"/>
                    </a:cubicBezTo>
                    <a:cubicBezTo>
                      <a:pt x="211" y="710"/>
                      <a:pt x="212" y="745"/>
                      <a:pt x="192" y="767"/>
                    </a:cubicBezTo>
                    <a:cubicBezTo>
                      <a:pt x="173" y="789"/>
                      <a:pt x="142" y="803"/>
                      <a:pt x="122" y="826"/>
                    </a:cubicBezTo>
                    <a:cubicBezTo>
                      <a:pt x="102" y="848"/>
                      <a:pt x="75" y="867"/>
                      <a:pt x="58" y="891"/>
                    </a:cubicBezTo>
                    <a:cubicBezTo>
                      <a:pt x="39" y="916"/>
                      <a:pt x="46" y="951"/>
                      <a:pt x="34" y="979"/>
                    </a:cubicBezTo>
                    <a:cubicBezTo>
                      <a:pt x="20" y="1008"/>
                      <a:pt x="5" y="1037"/>
                      <a:pt x="2" y="1071"/>
                    </a:cubicBezTo>
                    <a:cubicBezTo>
                      <a:pt x="1" y="1105"/>
                      <a:pt x="25" y="1151"/>
                      <a:pt x="27" y="1185"/>
                    </a:cubicBezTo>
                    <a:cubicBezTo>
                      <a:pt x="28" y="1221"/>
                      <a:pt x="32" y="1255"/>
                      <a:pt x="40" y="1291"/>
                    </a:cubicBezTo>
                    <a:cubicBezTo>
                      <a:pt x="47" y="1323"/>
                      <a:pt x="68" y="1360"/>
                      <a:pt x="32" y="1378"/>
                    </a:cubicBezTo>
                    <a:cubicBezTo>
                      <a:pt x="31" y="1378"/>
                      <a:pt x="50" y="1385"/>
                      <a:pt x="54" y="1385"/>
                    </a:cubicBezTo>
                    <a:cubicBezTo>
                      <a:pt x="54" y="1385"/>
                      <a:pt x="54" y="1385"/>
                      <a:pt x="54" y="1385"/>
                    </a:cubicBezTo>
                    <a:cubicBezTo>
                      <a:pt x="94" y="1378"/>
                      <a:pt x="93" y="1359"/>
                      <a:pt x="89" y="1337"/>
                    </a:cubicBezTo>
                    <a:cubicBezTo>
                      <a:pt x="83" y="1304"/>
                      <a:pt x="56" y="1264"/>
                      <a:pt x="62" y="1235"/>
                    </a:cubicBezTo>
                    <a:cubicBezTo>
                      <a:pt x="68" y="1207"/>
                      <a:pt x="67" y="1178"/>
                      <a:pt x="69" y="1149"/>
                    </a:cubicBezTo>
                    <a:cubicBezTo>
                      <a:pt x="73" y="1119"/>
                      <a:pt x="79" y="1092"/>
                      <a:pt x="89" y="1067"/>
                    </a:cubicBezTo>
                    <a:cubicBezTo>
                      <a:pt x="101" y="1041"/>
                      <a:pt x="156" y="1035"/>
                      <a:pt x="173" y="1013"/>
                    </a:cubicBezTo>
                    <a:cubicBezTo>
                      <a:pt x="190" y="991"/>
                      <a:pt x="200" y="965"/>
                      <a:pt x="223" y="946"/>
                    </a:cubicBezTo>
                    <a:cubicBezTo>
                      <a:pt x="246" y="927"/>
                      <a:pt x="262" y="905"/>
                      <a:pt x="288" y="888"/>
                    </a:cubicBezTo>
                    <a:cubicBezTo>
                      <a:pt x="313" y="870"/>
                      <a:pt x="309" y="836"/>
                      <a:pt x="335" y="819"/>
                    </a:cubicBezTo>
                    <a:cubicBezTo>
                      <a:pt x="346" y="811"/>
                      <a:pt x="367" y="811"/>
                      <a:pt x="388" y="811"/>
                    </a:cubicBezTo>
                    <a:cubicBezTo>
                      <a:pt x="409" y="811"/>
                      <a:pt x="429" y="811"/>
                      <a:pt x="440" y="803"/>
                    </a:cubicBezTo>
                    <a:cubicBezTo>
                      <a:pt x="462" y="786"/>
                      <a:pt x="478" y="774"/>
                      <a:pt x="499" y="759"/>
                    </a:cubicBezTo>
                    <a:cubicBezTo>
                      <a:pt x="517" y="745"/>
                      <a:pt x="508" y="706"/>
                      <a:pt x="529" y="693"/>
                    </a:cubicBezTo>
                    <a:cubicBezTo>
                      <a:pt x="543" y="684"/>
                      <a:pt x="562" y="682"/>
                      <a:pt x="581" y="676"/>
                    </a:cubicBezTo>
                    <a:cubicBezTo>
                      <a:pt x="587" y="681"/>
                      <a:pt x="594" y="684"/>
                      <a:pt x="597" y="684"/>
                    </a:cubicBezTo>
                    <a:cubicBezTo>
                      <a:pt x="598" y="684"/>
                      <a:pt x="599" y="684"/>
                      <a:pt x="599" y="683"/>
                    </a:cubicBezTo>
                    <a:cubicBezTo>
                      <a:pt x="609" y="672"/>
                      <a:pt x="616" y="662"/>
                      <a:pt x="624" y="650"/>
                    </a:cubicBezTo>
                    <a:cubicBezTo>
                      <a:pt x="634" y="640"/>
                      <a:pt x="645" y="628"/>
                      <a:pt x="658" y="620"/>
                    </a:cubicBezTo>
                    <a:cubicBezTo>
                      <a:pt x="678" y="606"/>
                      <a:pt x="708" y="603"/>
                      <a:pt x="727" y="589"/>
                    </a:cubicBezTo>
                    <a:cubicBezTo>
                      <a:pt x="746" y="576"/>
                      <a:pt x="749" y="547"/>
                      <a:pt x="767" y="533"/>
                    </a:cubicBezTo>
                    <a:cubicBezTo>
                      <a:pt x="774" y="527"/>
                      <a:pt x="781" y="519"/>
                      <a:pt x="785" y="511"/>
                    </a:cubicBezTo>
                    <a:cubicBezTo>
                      <a:pt x="833" y="492"/>
                      <a:pt x="887" y="482"/>
                      <a:pt x="932" y="464"/>
                    </a:cubicBezTo>
                    <a:cubicBezTo>
                      <a:pt x="976" y="452"/>
                      <a:pt x="1023" y="449"/>
                      <a:pt x="1070" y="444"/>
                    </a:cubicBezTo>
                    <a:lnTo>
                      <a:pt x="1070" y="444"/>
                    </a:lnTo>
                    <a:cubicBezTo>
                      <a:pt x="1023" y="466"/>
                      <a:pt x="976" y="489"/>
                      <a:pt x="935" y="523"/>
                    </a:cubicBezTo>
                    <a:cubicBezTo>
                      <a:pt x="913" y="540"/>
                      <a:pt x="894" y="562"/>
                      <a:pt x="874" y="585"/>
                    </a:cubicBezTo>
                    <a:cubicBezTo>
                      <a:pt x="857" y="594"/>
                      <a:pt x="837" y="602"/>
                      <a:pt x="819" y="613"/>
                    </a:cubicBezTo>
                    <a:cubicBezTo>
                      <a:pt x="768" y="643"/>
                      <a:pt x="716" y="676"/>
                      <a:pt x="667" y="712"/>
                    </a:cubicBezTo>
                    <a:cubicBezTo>
                      <a:pt x="620" y="752"/>
                      <a:pt x="588" y="805"/>
                      <a:pt x="541" y="847"/>
                    </a:cubicBezTo>
                    <a:cubicBezTo>
                      <a:pt x="495" y="885"/>
                      <a:pt x="440" y="920"/>
                      <a:pt x="396" y="965"/>
                    </a:cubicBezTo>
                    <a:cubicBezTo>
                      <a:pt x="351" y="1012"/>
                      <a:pt x="303" y="1055"/>
                      <a:pt x="266" y="1108"/>
                    </a:cubicBezTo>
                    <a:cubicBezTo>
                      <a:pt x="232" y="1159"/>
                      <a:pt x="218" y="1222"/>
                      <a:pt x="196" y="1280"/>
                    </a:cubicBezTo>
                    <a:cubicBezTo>
                      <a:pt x="166" y="1317"/>
                      <a:pt x="134" y="1353"/>
                      <a:pt x="111" y="1397"/>
                    </a:cubicBezTo>
                    <a:cubicBezTo>
                      <a:pt x="86" y="1443"/>
                      <a:pt x="89" y="1500"/>
                      <a:pt x="72" y="1550"/>
                    </a:cubicBezTo>
                    <a:cubicBezTo>
                      <a:pt x="56" y="1605"/>
                      <a:pt x="39" y="1661"/>
                      <a:pt x="42" y="1721"/>
                    </a:cubicBezTo>
                    <a:cubicBezTo>
                      <a:pt x="46" y="1778"/>
                      <a:pt x="79" y="1839"/>
                      <a:pt x="93" y="1894"/>
                    </a:cubicBezTo>
                    <a:cubicBezTo>
                      <a:pt x="101" y="1935"/>
                      <a:pt x="115" y="1972"/>
                      <a:pt x="131" y="2011"/>
                    </a:cubicBezTo>
                    <a:cubicBezTo>
                      <a:pt x="115" y="2085"/>
                      <a:pt x="100" y="2161"/>
                      <a:pt x="97" y="2238"/>
                    </a:cubicBezTo>
                    <a:cubicBezTo>
                      <a:pt x="95" y="2329"/>
                      <a:pt x="129" y="2416"/>
                      <a:pt x="148" y="2500"/>
                    </a:cubicBezTo>
                    <a:cubicBezTo>
                      <a:pt x="168" y="2595"/>
                      <a:pt x="197" y="2688"/>
                      <a:pt x="246" y="2773"/>
                    </a:cubicBezTo>
                    <a:cubicBezTo>
                      <a:pt x="301" y="2867"/>
                      <a:pt x="379" y="2933"/>
                      <a:pt x="445" y="3000"/>
                    </a:cubicBezTo>
                    <a:cubicBezTo>
                      <a:pt x="496" y="3056"/>
                      <a:pt x="555" y="3104"/>
                      <a:pt x="616" y="3145"/>
                    </a:cubicBezTo>
                    <a:cubicBezTo>
                      <a:pt x="647" y="3189"/>
                      <a:pt x="685" y="3232"/>
                      <a:pt x="720" y="3273"/>
                    </a:cubicBezTo>
                    <a:cubicBezTo>
                      <a:pt x="762" y="3318"/>
                      <a:pt x="826" y="3334"/>
                      <a:pt x="873" y="3369"/>
                    </a:cubicBezTo>
                    <a:cubicBezTo>
                      <a:pt x="918" y="3409"/>
                      <a:pt x="956" y="3466"/>
                      <a:pt x="1009" y="3497"/>
                    </a:cubicBezTo>
                    <a:cubicBezTo>
                      <a:pt x="1063" y="3529"/>
                      <a:pt x="1122" y="3548"/>
                      <a:pt x="1180" y="3574"/>
                    </a:cubicBezTo>
                    <a:cubicBezTo>
                      <a:pt x="1238" y="3596"/>
                      <a:pt x="1291" y="3636"/>
                      <a:pt x="1353" y="3650"/>
                    </a:cubicBezTo>
                    <a:cubicBezTo>
                      <a:pt x="1415" y="3665"/>
                      <a:pt x="1480" y="3658"/>
                      <a:pt x="1542" y="3664"/>
                    </a:cubicBezTo>
                    <a:cubicBezTo>
                      <a:pt x="1555" y="3665"/>
                      <a:pt x="1569" y="3666"/>
                      <a:pt x="1583" y="3666"/>
                    </a:cubicBezTo>
                    <a:cubicBezTo>
                      <a:pt x="1632" y="3666"/>
                      <a:pt x="1682" y="3658"/>
                      <a:pt x="1730" y="3658"/>
                    </a:cubicBezTo>
                    <a:cubicBezTo>
                      <a:pt x="1732" y="3658"/>
                      <a:pt x="1733" y="3658"/>
                      <a:pt x="1734" y="3658"/>
                    </a:cubicBezTo>
                    <a:cubicBezTo>
                      <a:pt x="1786" y="3658"/>
                      <a:pt x="1840" y="3681"/>
                      <a:pt x="1893" y="3681"/>
                    </a:cubicBezTo>
                    <a:cubicBezTo>
                      <a:pt x="1902" y="3681"/>
                      <a:pt x="1911" y="3681"/>
                      <a:pt x="1920" y="3679"/>
                    </a:cubicBezTo>
                    <a:cubicBezTo>
                      <a:pt x="1962" y="3672"/>
                      <a:pt x="1999" y="3650"/>
                      <a:pt x="2035" y="3628"/>
                    </a:cubicBezTo>
                    <a:cubicBezTo>
                      <a:pt x="2077" y="3610"/>
                      <a:pt x="2120" y="3590"/>
                      <a:pt x="2164" y="3576"/>
                    </a:cubicBezTo>
                    <a:cubicBezTo>
                      <a:pt x="2202" y="3562"/>
                      <a:pt x="2241" y="3547"/>
                      <a:pt x="2278" y="3526"/>
                    </a:cubicBezTo>
                    <a:cubicBezTo>
                      <a:pt x="2311" y="3521"/>
                      <a:pt x="2346" y="3518"/>
                      <a:pt x="2379" y="3511"/>
                    </a:cubicBezTo>
                    <a:cubicBezTo>
                      <a:pt x="2558" y="3475"/>
                      <a:pt x="2721" y="3386"/>
                      <a:pt x="2873" y="3294"/>
                    </a:cubicBezTo>
                    <a:cubicBezTo>
                      <a:pt x="3025" y="3203"/>
                      <a:pt x="3174" y="3097"/>
                      <a:pt x="3294" y="2959"/>
                    </a:cubicBezTo>
                    <a:cubicBezTo>
                      <a:pt x="3412" y="2823"/>
                      <a:pt x="3517" y="2670"/>
                      <a:pt x="3584" y="2498"/>
                    </a:cubicBezTo>
                    <a:cubicBezTo>
                      <a:pt x="3652" y="2326"/>
                      <a:pt x="3667" y="2138"/>
                      <a:pt x="3665" y="1952"/>
                    </a:cubicBezTo>
                    <a:cubicBezTo>
                      <a:pt x="3664" y="1783"/>
                      <a:pt x="3625" y="1600"/>
                      <a:pt x="3528" y="1441"/>
                    </a:cubicBezTo>
                    <a:cubicBezTo>
                      <a:pt x="3539" y="1436"/>
                      <a:pt x="3544" y="1429"/>
                      <a:pt x="3548" y="1422"/>
                    </a:cubicBezTo>
                    <a:cubicBezTo>
                      <a:pt x="3576" y="1472"/>
                      <a:pt x="3603" y="1524"/>
                      <a:pt x="3628" y="1577"/>
                    </a:cubicBezTo>
                    <a:cubicBezTo>
                      <a:pt x="3658" y="1635"/>
                      <a:pt x="3696" y="1708"/>
                      <a:pt x="3674" y="1773"/>
                    </a:cubicBezTo>
                    <a:cubicBezTo>
                      <a:pt x="3673" y="1775"/>
                      <a:pt x="3678" y="1776"/>
                      <a:pt x="3684" y="1776"/>
                    </a:cubicBezTo>
                    <a:cubicBezTo>
                      <a:pt x="3690" y="1776"/>
                      <a:pt x="3696" y="1775"/>
                      <a:pt x="3697" y="1773"/>
                    </a:cubicBezTo>
                    <a:cubicBezTo>
                      <a:pt x="3729" y="1725"/>
                      <a:pt x="3716" y="1678"/>
                      <a:pt x="3701" y="1634"/>
                    </a:cubicBezTo>
                    <a:cubicBezTo>
                      <a:pt x="3675" y="1564"/>
                      <a:pt x="3621" y="1503"/>
                      <a:pt x="3598" y="1437"/>
                    </a:cubicBezTo>
                    <a:cubicBezTo>
                      <a:pt x="3576" y="1378"/>
                      <a:pt x="3546" y="1319"/>
                      <a:pt x="3511" y="1265"/>
                    </a:cubicBezTo>
                    <a:cubicBezTo>
                      <a:pt x="3477" y="1207"/>
                      <a:pt x="3447" y="1154"/>
                      <a:pt x="3415" y="1100"/>
                    </a:cubicBezTo>
                    <a:lnTo>
                      <a:pt x="3415" y="1099"/>
                    </a:lnTo>
                    <a:cubicBezTo>
                      <a:pt x="3415" y="1093"/>
                      <a:pt x="3418" y="1090"/>
                      <a:pt x="3415" y="1085"/>
                    </a:cubicBezTo>
                    <a:cubicBezTo>
                      <a:pt x="3408" y="1061"/>
                      <a:pt x="3394" y="1041"/>
                      <a:pt x="3387" y="1015"/>
                    </a:cubicBezTo>
                    <a:cubicBezTo>
                      <a:pt x="3380" y="976"/>
                      <a:pt x="3374" y="938"/>
                      <a:pt x="3353" y="906"/>
                    </a:cubicBezTo>
                    <a:cubicBezTo>
                      <a:pt x="3339" y="884"/>
                      <a:pt x="3324" y="862"/>
                      <a:pt x="3309" y="841"/>
                    </a:cubicBezTo>
                    <a:cubicBezTo>
                      <a:pt x="3310" y="814"/>
                      <a:pt x="3324" y="774"/>
                      <a:pt x="3314" y="755"/>
                    </a:cubicBezTo>
                    <a:cubicBezTo>
                      <a:pt x="3301" y="731"/>
                      <a:pt x="3283" y="710"/>
                      <a:pt x="3268" y="686"/>
                    </a:cubicBezTo>
                    <a:cubicBezTo>
                      <a:pt x="3253" y="664"/>
                      <a:pt x="3213" y="669"/>
                      <a:pt x="3196" y="650"/>
                    </a:cubicBezTo>
                    <a:cubicBezTo>
                      <a:pt x="3178" y="629"/>
                      <a:pt x="3173" y="589"/>
                      <a:pt x="3155" y="569"/>
                    </a:cubicBezTo>
                    <a:cubicBezTo>
                      <a:pt x="3134" y="549"/>
                      <a:pt x="3109" y="540"/>
                      <a:pt x="3087" y="522"/>
                    </a:cubicBezTo>
                    <a:cubicBezTo>
                      <a:pt x="3067" y="505"/>
                      <a:pt x="3053" y="474"/>
                      <a:pt x="3028" y="459"/>
                    </a:cubicBezTo>
                    <a:cubicBezTo>
                      <a:pt x="3006" y="445"/>
                      <a:pt x="2973" y="449"/>
                      <a:pt x="2950" y="437"/>
                    </a:cubicBezTo>
                    <a:lnTo>
                      <a:pt x="2933" y="431"/>
                    </a:lnTo>
                    <a:cubicBezTo>
                      <a:pt x="2902" y="387"/>
                      <a:pt x="2880" y="321"/>
                      <a:pt x="2833" y="288"/>
                    </a:cubicBezTo>
                    <a:cubicBezTo>
                      <a:pt x="2780" y="251"/>
                      <a:pt x="2724" y="219"/>
                      <a:pt x="2668" y="188"/>
                    </a:cubicBezTo>
                    <a:cubicBezTo>
                      <a:pt x="2608" y="156"/>
                      <a:pt x="2538" y="161"/>
                      <a:pt x="2478" y="139"/>
                    </a:cubicBezTo>
                    <a:cubicBezTo>
                      <a:pt x="2420" y="113"/>
                      <a:pt x="2361" y="73"/>
                      <a:pt x="2297" y="55"/>
                    </a:cubicBezTo>
                    <a:cubicBezTo>
                      <a:pt x="2234" y="42"/>
                      <a:pt x="2168" y="35"/>
                      <a:pt x="2103" y="29"/>
                    </a:cubicBezTo>
                    <a:cubicBezTo>
                      <a:pt x="2037" y="21"/>
                      <a:pt x="1973" y="2"/>
                      <a:pt x="190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29"/>
              <p:cNvSpPr/>
              <p:nvPr/>
            </p:nvSpPr>
            <p:spPr>
              <a:xfrm>
                <a:off x="1595900" y="4504050"/>
                <a:ext cx="2200" cy="875"/>
              </a:xfrm>
              <a:custGeom>
                <a:rect b="b" l="l" r="r" t="t"/>
                <a:pathLst>
                  <a:path extrusionOk="0" h="35" w="88">
                    <a:moveTo>
                      <a:pt x="78" y="0"/>
                    </a:moveTo>
                    <a:cubicBezTo>
                      <a:pt x="57" y="14"/>
                      <a:pt x="35" y="24"/>
                      <a:pt x="20" y="30"/>
                    </a:cubicBezTo>
                    <a:cubicBezTo>
                      <a:pt x="13" y="33"/>
                      <a:pt x="6" y="33"/>
                      <a:pt x="1" y="35"/>
                    </a:cubicBezTo>
                    <a:lnTo>
                      <a:pt x="87" y="33"/>
                    </a:lnTo>
                    <a:cubicBezTo>
                      <a:pt x="84" y="21"/>
                      <a:pt x="82" y="11"/>
                      <a:pt x="78"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29"/>
              <p:cNvSpPr/>
              <p:nvPr/>
            </p:nvSpPr>
            <p:spPr>
              <a:xfrm>
                <a:off x="1593450" y="4503725"/>
                <a:ext cx="1125" cy="225"/>
              </a:xfrm>
              <a:custGeom>
                <a:rect b="b" l="l" r="r" t="t"/>
                <a:pathLst>
                  <a:path extrusionOk="0" h="9" w="45">
                    <a:moveTo>
                      <a:pt x="1" y="1"/>
                    </a:moveTo>
                    <a:cubicBezTo>
                      <a:pt x="8" y="5"/>
                      <a:pt x="20" y="8"/>
                      <a:pt x="29" y="8"/>
                    </a:cubicBezTo>
                    <a:cubicBezTo>
                      <a:pt x="37" y="8"/>
                      <a:pt x="43" y="6"/>
                      <a:pt x="45"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29"/>
              <p:cNvSpPr/>
              <p:nvPr/>
            </p:nvSpPr>
            <p:spPr>
              <a:xfrm>
                <a:off x="1554825" y="4462075"/>
                <a:ext cx="92700" cy="92400"/>
              </a:xfrm>
              <a:custGeom>
                <a:rect b="b" l="l" r="r" t="t"/>
                <a:pathLst>
                  <a:path extrusionOk="0" h="3696" w="3708">
                    <a:moveTo>
                      <a:pt x="1427" y="200"/>
                    </a:moveTo>
                    <a:cubicBezTo>
                      <a:pt x="1428" y="200"/>
                      <a:pt x="1428" y="200"/>
                      <a:pt x="1429" y="200"/>
                    </a:cubicBezTo>
                    <a:cubicBezTo>
                      <a:pt x="1403" y="216"/>
                      <a:pt x="1377" y="230"/>
                      <a:pt x="1353" y="251"/>
                    </a:cubicBezTo>
                    <a:cubicBezTo>
                      <a:pt x="1299" y="299"/>
                      <a:pt x="1260" y="353"/>
                      <a:pt x="1225" y="410"/>
                    </a:cubicBezTo>
                    <a:cubicBezTo>
                      <a:pt x="1207" y="413"/>
                      <a:pt x="1188" y="419"/>
                      <a:pt x="1170" y="421"/>
                    </a:cubicBezTo>
                    <a:cubicBezTo>
                      <a:pt x="1173" y="420"/>
                      <a:pt x="1174" y="417"/>
                      <a:pt x="1177" y="414"/>
                    </a:cubicBezTo>
                    <a:cubicBezTo>
                      <a:pt x="1200" y="405"/>
                      <a:pt x="1222" y="395"/>
                      <a:pt x="1239" y="377"/>
                    </a:cubicBezTo>
                    <a:cubicBezTo>
                      <a:pt x="1258" y="358"/>
                      <a:pt x="1271" y="311"/>
                      <a:pt x="1294" y="295"/>
                    </a:cubicBezTo>
                    <a:cubicBezTo>
                      <a:pt x="1317" y="277"/>
                      <a:pt x="1341" y="256"/>
                      <a:pt x="1370" y="233"/>
                    </a:cubicBezTo>
                    <a:cubicBezTo>
                      <a:pt x="1387" y="219"/>
                      <a:pt x="1407" y="200"/>
                      <a:pt x="1427" y="200"/>
                    </a:cubicBezTo>
                    <a:close/>
                    <a:moveTo>
                      <a:pt x="1487" y="394"/>
                    </a:moveTo>
                    <a:lnTo>
                      <a:pt x="1487" y="394"/>
                    </a:lnTo>
                    <a:cubicBezTo>
                      <a:pt x="1452" y="403"/>
                      <a:pt x="1418" y="417"/>
                      <a:pt x="1386" y="432"/>
                    </a:cubicBezTo>
                    <a:cubicBezTo>
                      <a:pt x="1352" y="435"/>
                      <a:pt x="1317" y="441"/>
                      <a:pt x="1283" y="446"/>
                    </a:cubicBezTo>
                    <a:cubicBezTo>
                      <a:pt x="1287" y="439"/>
                      <a:pt x="1291" y="432"/>
                      <a:pt x="1297" y="427"/>
                    </a:cubicBezTo>
                    <a:cubicBezTo>
                      <a:pt x="1360" y="414"/>
                      <a:pt x="1423" y="406"/>
                      <a:pt x="1487" y="394"/>
                    </a:cubicBezTo>
                    <a:close/>
                    <a:moveTo>
                      <a:pt x="1209" y="442"/>
                    </a:moveTo>
                    <a:cubicBezTo>
                      <a:pt x="1204" y="449"/>
                      <a:pt x="1202" y="454"/>
                      <a:pt x="1198" y="461"/>
                    </a:cubicBezTo>
                    <a:cubicBezTo>
                      <a:pt x="1122" y="475"/>
                      <a:pt x="1046" y="492"/>
                      <a:pt x="973" y="518"/>
                    </a:cubicBezTo>
                    <a:cubicBezTo>
                      <a:pt x="976" y="509"/>
                      <a:pt x="982" y="501"/>
                      <a:pt x="988" y="497"/>
                    </a:cubicBezTo>
                    <a:cubicBezTo>
                      <a:pt x="1009" y="486"/>
                      <a:pt x="1039" y="487"/>
                      <a:pt x="1060" y="479"/>
                    </a:cubicBezTo>
                    <a:cubicBezTo>
                      <a:pt x="1083" y="470"/>
                      <a:pt x="1108" y="470"/>
                      <a:pt x="1129" y="463"/>
                    </a:cubicBezTo>
                    <a:cubicBezTo>
                      <a:pt x="1136" y="460"/>
                      <a:pt x="1141" y="453"/>
                      <a:pt x="1147" y="448"/>
                    </a:cubicBezTo>
                    <a:cubicBezTo>
                      <a:pt x="1148" y="449"/>
                      <a:pt x="1148" y="453"/>
                      <a:pt x="1149" y="453"/>
                    </a:cubicBezTo>
                    <a:cubicBezTo>
                      <a:pt x="1149" y="453"/>
                      <a:pt x="1149" y="453"/>
                      <a:pt x="1149" y="453"/>
                    </a:cubicBezTo>
                    <a:cubicBezTo>
                      <a:pt x="1170" y="452"/>
                      <a:pt x="1188" y="446"/>
                      <a:pt x="1209" y="442"/>
                    </a:cubicBezTo>
                    <a:close/>
                    <a:moveTo>
                      <a:pt x="1847" y="636"/>
                    </a:moveTo>
                    <a:cubicBezTo>
                      <a:pt x="1903" y="636"/>
                      <a:pt x="1958" y="640"/>
                      <a:pt x="2012" y="647"/>
                    </a:cubicBezTo>
                    <a:cubicBezTo>
                      <a:pt x="1992" y="647"/>
                      <a:pt x="1971" y="646"/>
                      <a:pt x="1950" y="646"/>
                    </a:cubicBezTo>
                    <a:cubicBezTo>
                      <a:pt x="1910" y="646"/>
                      <a:pt x="1871" y="648"/>
                      <a:pt x="1831" y="654"/>
                    </a:cubicBezTo>
                    <a:cubicBezTo>
                      <a:pt x="1817" y="647"/>
                      <a:pt x="1802" y="642"/>
                      <a:pt x="1787" y="637"/>
                    </a:cubicBezTo>
                    <a:cubicBezTo>
                      <a:pt x="1807" y="636"/>
                      <a:pt x="1827" y="636"/>
                      <a:pt x="1847" y="636"/>
                    </a:cubicBezTo>
                    <a:close/>
                    <a:moveTo>
                      <a:pt x="2304" y="931"/>
                    </a:moveTo>
                    <a:cubicBezTo>
                      <a:pt x="2308" y="933"/>
                      <a:pt x="2311" y="933"/>
                      <a:pt x="2315" y="935"/>
                    </a:cubicBezTo>
                    <a:cubicBezTo>
                      <a:pt x="2318" y="943"/>
                      <a:pt x="2319" y="950"/>
                      <a:pt x="2322" y="958"/>
                    </a:cubicBezTo>
                    <a:cubicBezTo>
                      <a:pt x="2316" y="950"/>
                      <a:pt x="2311" y="939"/>
                      <a:pt x="2304" y="931"/>
                    </a:cubicBezTo>
                    <a:close/>
                    <a:moveTo>
                      <a:pt x="1498" y="976"/>
                    </a:moveTo>
                    <a:cubicBezTo>
                      <a:pt x="1527" y="981"/>
                      <a:pt x="1568" y="991"/>
                      <a:pt x="1609" y="1013"/>
                    </a:cubicBezTo>
                    <a:cubicBezTo>
                      <a:pt x="1527" y="1017"/>
                      <a:pt x="1444" y="1038"/>
                      <a:pt x="1371" y="1079"/>
                    </a:cubicBezTo>
                    <a:cubicBezTo>
                      <a:pt x="1368" y="1072"/>
                      <a:pt x="1364" y="1064"/>
                      <a:pt x="1361" y="1054"/>
                    </a:cubicBezTo>
                    <a:cubicBezTo>
                      <a:pt x="1397" y="1024"/>
                      <a:pt x="1433" y="998"/>
                      <a:pt x="1477" y="976"/>
                    </a:cubicBezTo>
                    <a:close/>
                    <a:moveTo>
                      <a:pt x="1334" y="1078"/>
                    </a:moveTo>
                    <a:lnTo>
                      <a:pt x="1334" y="1078"/>
                    </a:lnTo>
                    <a:cubicBezTo>
                      <a:pt x="1326" y="1089"/>
                      <a:pt x="1315" y="1101"/>
                      <a:pt x="1305" y="1109"/>
                    </a:cubicBezTo>
                    <a:lnTo>
                      <a:pt x="1290" y="1120"/>
                    </a:lnTo>
                    <a:cubicBezTo>
                      <a:pt x="1304" y="1105"/>
                      <a:pt x="1319" y="1092"/>
                      <a:pt x="1334" y="1078"/>
                    </a:cubicBezTo>
                    <a:close/>
                    <a:moveTo>
                      <a:pt x="2041" y="324"/>
                    </a:moveTo>
                    <a:cubicBezTo>
                      <a:pt x="2223" y="324"/>
                      <a:pt x="2407" y="355"/>
                      <a:pt x="2574" y="448"/>
                    </a:cubicBezTo>
                    <a:cubicBezTo>
                      <a:pt x="2822" y="584"/>
                      <a:pt x="3000" y="831"/>
                      <a:pt x="3076" y="1101"/>
                    </a:cubicBezTo>
                    <a:lnTo>
                      <a:pt x="3082" y="1122"/>
                    </a:lnTo>
                    <a:cubicBezTo>
                      <a:pt x="2989" y="995"/>
                      <a:pt x="2868" y="914"/>
                      <a:pt x="2743" y="851"/>
                    </a:cubicBezTo>
                    <a:cubicBezTo>
                      <a:pt x="2667" y="727"/>
                      <a:pt x="2566" y="618"/>
                      <a:pt x="2442" y="538"/>
                    </a:cubicBezTo>
                    <a:cubicBezTo>
                      <a:pt x="2263" y="424"/>
                      <a:pt x="2063" y="392"/>
                      <a:pt x="1870" y="392"/>
                    </a:cubicBezTo>
                    <a:cubicBezTo>
                      <a:pt x="1853" y="392"/>
                      <a:pt x="1837" y="392"/>
                      <a:pt x="1821" y="392"/>
                    </a:cubicBezTo>
                    <a:cubicBezTo>
                      <a:pt x="1767" y="379"/>
                      <a:pt x="1711" y="372"/>
                      <a:pt x="1655" y="372"/>
                    </a:cubicBezTo>
                    <a:cubicBezTo>
                      <a:pt x="1628" y="372"/>
                      <a:pt x="1601" y="374"/>
                      <a:pt x="1575" y="377"/>
                    </a:cubicBezTo>
                    <a:cubicBezTo>
                      <a:pt x="1617" y="369"/>
                      <a:pt x="1659" y="359"/>
                      <a:pt x="1703" y="353"/>
                    </a:cubicBezTo>
                    <a:cubicBezTo>
                      <a:pt x="1812" y="336"/>
                      <a:pt x="1926" y="324"/>
                      <a:pt x="2041" y="324"/>
                    </a:cubicBezTo>
                    <a:close/>
                    <a:moveTo>
                      <a:pt x="2464" y="995"/>
                    </a:moveTo>
                    <a:lnTo>
                      <a:pt x="2464" y="995"/>
                    </a:lnTo>
                    <a:cubicBezTo>
                      <a:pt x="2477" y="1002"/>
                      <a:pt x="2494" y="1008"/>
                      <a:pt x="2508" y="1016"/>
                    </a:cubicBezTo>
                    <a:cubicBezTo>
                      <a:pt x="2530" y="1068"/>
                      <a:pt x="2549" y="1123"/>
                      <a:pt x="2560" y="1181"/>
                    </a:cubicBezTo>
                    <a:cubicBezTo>
                      <a:pt x="2571" y="1224"/>
                      <a:pt x="2578" y="1268"/>
                      <a:pt x="2583" y="1313"/>
                    </a:cubicBezTo>
                    <a:cubicBezTo>
                      <a:pt x="2579" y="1315"/>
                      <a:pt x="2574" y="1315"/>
                      <a:pt x="2570" y="1316"/>
                    </a:cubicBezTo>
                    <a:cubicBezTo>
                      <a:pt x="2545" y="1209"/>
                      <a:pt x="2512" y="1098"/>
                      <a:pt x="2464" y="995"/>
                    </a:cubicBezTo>
                    <a:close/>
                    <a:moveTo>
                      <a:pt x="2588" y="1354"/>
                    </a:moveTo>
                    <a:cubicBezTo>
                      <a:pt x="2592" y="1383"/>
                      <a:pt x="2592" y="1412"/>
                      <a:pt x="2593" y="1443"/>
                    </a:cubicBezTo>
                    <a:cubicBezTo>
                      <a:pt x="2592" y="1429"/>
                      <a:pt x="2588" y="1415"/>
                      <a:pt x="2586" y="1401"/>
                    </a:cubicBezTo>
                    <a:cubicBezTo>
                      <a:pt x="2585" y="1387"/>
                      <a:pt x="2579" y="1371"/>
                      <a:pt x="2578" y="1357"/>
                    </a:cubicBezTo>
                    <a:cubicBezTo>
                      <a:pt x="2581" y="1354"/>
                      <a:pt x="2585" y="1354"/>
                      <a:pt x="2588" y="1354"/>
                    </a:cubicBezTo>
                    <a:close/>
                    <a:moveTo>
                      <a:pt x="1838" y="1309"/>
                    </a:moveTo>
                    <a:lnTo>
                      <a:pt x="1838" y="1309"/>
                    </a:lnTo>
                    <a:cubicBezTo>
                      <a:pt x="1842" y="1312"/>
                      <a:pt x="1847" y="1312"/>
                      <a:pt x="1850" y="1313"/>
                    </a:cubicBezTo>
                    <a:cubicBezTo>
                      <a:pt x="1853" y="1315"/>
                      <a:pt x="1857" y="1316"/>
                      <a:pt x="1861" y="1320"/>
                    </a:cubicBezTo>
                    <a:cubicBezTo>
                      <a:pt x="1944" y="1371"/>
                      <a:pt x="1981" y="1455"/>
                      <a:pt x="2008" y="1542"/>
                    </a:cubicBezTo>
                    <a:cubicBezTo>
                      <a:pt x="2014" y="1555"/>
                      <a:pt x="2018" y="1570"/>
                      <a:pt x="2023" y="1587"/>
                    </a:cubicBezTo>
                    <a:lnTo>
                      <a:pt x="2012" y="1587"/>
                    </a:lnTo>
                    <a:cubicBezTo>
                      <a:pt x="1989" y="1513"/>
                      <a:pt x="1953" y="1444"/>
                      <a:pt x="1905" y="1389"/>
                    </a:cubicBezTo>
                    <a:cubicBezTo>
                      <a:pt x="1888" y="1367"/>
                      <a:pt x="1865" y="1346"/>
                      <a:pt x="1842" y="1327"/>
                    </a:cubicBezTo>
                    <a:cubicBezTo>
                      <a:pt x="1842" y="1321"/>
                      <a:pt x="1840" y="1315"/>
                      <a:pt x="1838" y="1309"/>
                    </a:cubicBezTo>
                    <a:close/>
                    <a:moveTo>
                      <a:pt x="1655" y="915"/>
                    </a:moveTo>
                    <a:cubicBezTo>
                      <a:pt x="1726" y="932"/>
                      <a:pt x="1796" y="957"/>
                      <a:pt x="1865" y="987"/>
                    </a:cubicBezTo>
                    <a:cubicBezTo>
                      <a:pt x="1927" y="1014"/>
                      <a:pt x="1992" y="1045"/>
                      <a:pt x="2054" y="1081"/>
                    </a:cubicBezTo>
                    <a:cubicBezTo>
                      <a:pt x="2088" y="1118"/>
                      <a:pt x="2120" y="1156"/>
                      <a:pt x="2153" y="1192"/>
                    </a:cubicBezTo>
                    <a:cubicBezTo>
                      <a:pt x="2239" y="1283"/>
                      <a:pt x="2340" y="1378"/>
                      <a:pt x="2392" y="1509"/>
                    </a:cubicBezTo>
                    <a:cubicBezTo>
                      <a:pt x="2398" y="1544"/>
                      <a:pt x="2399" y="1581"/>
                      <a:pt x="2400" y="1617"/>
                    </a:cubicBezTo>
                    <a:cubicBezTo>
                      <a:pt x="2387" y="1613"/>
                      <a:pt x="2372" y="1609"/>
                      <a:pt x="2358" y="1606"/>
                    </a:cubicBezTo>
                    <a:cubicBezTo>
                      <a:pt x="2352" y="1605"/>
                      <a:pt x="2347" y="1605"/>
                      <a:pt x="2344" y="1605"/>
                    </a:cubicBezTo>
                    <a:cubicBezTo>
                      <a:pt x="2340" y="1599"/>
                      <a:pt x="2337" y="1597"/>
                      <a:pt x="2333" y="1591"/>
                    </a:cubicBezTo>
                    <a:cubicBezTo>
                      <a:pt x="2332" y="1576"/>
                      <a:pt x="2332" y="1561"/>
                      <a:pt x="2330" y="1544"/>
                    </a:cubicBezTo>
                    <a:cubicBezTo>
                      <a:pt x="2305" y="1409"/>
                      <a:pt x="2226" y="1283"/>
                      <a:pt x="2120" y="1184"/>
                    </a:cubicBezTo>
                    <a:cubicBezTo>
                      <a:pt x="2015" y="1081"/>
                      <a:pt x="1877" y="1027"/>
                      <a:pt x="1733" y="1017"/>
                    </a:cubicBezTo>
                    <a:cubicBezTo>
                      <a:pt x="1719" y="1014"/>
                      <a:pt x="1704" y="1014"/>
                      <a:pt x="1690" y="1014"/>
                    </a:cubicBezTo>
                    <a:cubicBezTo>
                      <a:pt x="1672" y="997"/>
                      <a:pt x="1656" y="973"/>
                      <a:pt x="1635" y="959"/>
                    </a:cubicBezTo>
                    <a:cubicBezTo>
                      <a:pt x="1620" y="948"/>
                      <a:pt x="1601" y="942"/>
                      <a:pt x="1586" y="932"/>
                    </a:cubicBezTo>
                    <a:cubicBezTo>
                      <a:pt x="1608" y="925"/>
                      <a:pt x="1630" y="921"/>
                      <a:pt x="1655" y="915"/>
                    </a:cubicBezTo>
                    <a:close/>
                    <a:moveTo>
                      <a:pt x="2359" y="1646"/>
                    </a:moveTo>
                    <a:lnTo>
                      <a:pt x="2359" y="1646"/>
                    </a:lnTo>
                    <a:cubicBezTo>
                      <a:pt x="2373" y="1650"/>
                      <a:pt x="2387" y="1652"/>
                      <a:pt x="2400" y="1656"/>
                    </a:cubicBezTo>
                    <a:lnTo>
                      <a:pt x="2400" y="1664"/>
                    </a:lnTo>
                    <a:cubicBezTo>
                      <a:pt x="2399" y="1690"/>
                      <a:pt x="2395" y="1715"/>
                      <a:pt x="2394" y="1740"/>
                    </a:cubicBezTo>
                    <a:cubicBezTo>
                      <a:pt x="2387" y="1708"/>
                      <a:pt x="2373" y="1678"/>
                      <a:pt x="2359" y="1646"/>
                    </a:cubicBezTo>
                    <a:close/>
                    <a:moveTo>
                      <a:pt x="2896" y="1451"/>
                    </a:moveTo>
                    <a:cubicBezTo>
                      <a:pt x="2907" y="1492"/>
                      <a:pt x="2915" y="1535"/>
                      <a:pt x="2915" y="1583"/>
                    </a:cubicBezTo>
                    <a:cubicBezTo>
                      <a:pt x="2914" y="1690"/>
                      <a:pt x="2890" y="1803"/>
                      <a:pt x="2859" y="1915"/>
                    </a:cubicBezTo>
                    <a:cubicBezTo>
                      <a:pt x="2848" y="1899"/>
                      <a:pt x="2841" y="1884"/>
                      <a:pt x="2831" y="1871"/>
                    </a:cubicBezTo>
                    <a:cubicBezTo>
                      <a:pt x="2868" y="1734"/>
                      <a:pt x="2893" y="1595"/>
                      <a:pt x="2896" y="1451"/>
                    </a:cubicBezTo>
                    <a:close/>
                    <a:moveTo>
                      <a:pt x="1525" y="1535"/>
                    </a:moveTo>
                    <a:cubicBezTo>
                      <a:pt x="1527" y="1535"/>
                      <a:pt x="1529" y="1535"/>
                      <a:pt x="1531" y="1536"/>
                    </a:cubicBezTo>
                    <a:cubicBezTo>
                      <a:pt x="1539" y="1543"/>
                      <a:pt x="1517" y="1576"/>
                      <a:pt x="1520" y="1581"/>
                    </a:cubicBezTo>
                    <a:cubicBezTo>
                      <a:pt x="1525" y="1587"/>
                      <a:pt x="1580" y="1587"/>
                      <a:pt x="1590" y="1609"/>
                    </a:cubicBezTo>
                    <a:cubicBezTo>
                      <a:pt x="1601" y="1630"/>
                      <a:pt x="1597" y="1650"/>
                      <a:pt x="1590" y="1665"/>
                    </a:cubicBezTo>
                    <a:lnTo>
                      <a:pt x="1710" y="1661"/>
                    </a:lnTo>
                    <a:cubicBezTo>
                      <a:pt x="1712" y="1665"/>
                      <a:pt x="1716" y="1667"/>
                      <a:pt x="1719" y="1672"/>
                    </a:cubicBezTo>
                    <a:cubicBezTo>
                      <a:pt x="1719" y="1674"/>
                      <a:pt x="1721" y="1676"/>
                      <a:pt x="1721" y="1678"/>
                    </a:cubicBezTo>
                    <a:cubicBezTo>
                      <a:pt x="1727" y="1672"/>
                      <a:pt x="1737" y="1667"/>
                      <a:pt x="1741" y="1661"/>
                    </a:cubicBezTo>
                    <a:lnTo>
                      <a:pt x="1754" y="1661"/>
                    </a:lnTo>
                    <a:cubicBezTo>
                      <a:pt x="1769" y="1701"/>
                      <a:pt x="1774" y="1755"/>
                      <a:pt x="1760" y="1802"/>
                    </a:cubicBezTo>
                    <a:cubicBezTo>
                      <a:pt x="1745" y="1855"/>
                      <a:pt x="1678" y="1868"/>
                      <a:pt x="1645" y="1887"/>
                    </a:cubicBezTo>
                    <a:lnTo>
                      <a:pt x="1634" y="1894"/>
                    </a:lnTo>
                    <a:cubicBezTo>
                      <a:pt x="1606" y="1909"/>
                      <a:pt x="1577" y="1920"/>
                      <a:pt x="1546" y="1920"/>
                    </a:cubicBezTo>
                    <a:cubicBezTo>
                      <a:pt x="1540" y="1920"/>
                      <a:pt x="1534" y="1920"/>
                      <a:pt x="1528" y="1919"/>
                    </a:cubicBezTo>
                    <a:cubicBezTo>
                      <a:pt x="1489" y="1912"/>
                      <a:pt x="1452" y="1901"/>
                      <a:pt x="1423" y="1879"/>
                    </a:cubicBezTo>
                    <a:cubicBezTo>
                      <a:pt x="1396" y="1857"/>
                      <a:pt x="1355" y="1857"/>
                      <a:pt x="1334" y="1824"/>
                    </a:cubicBezTo>
                    <a:cubicBezTo>
                      <a:pt x="1315" y="1795"/>
                      <a:pt x="1345" y="1736"/>
                      <a:pt x="1342" y="1714"/>
                    </a:cubicBezTo>
                    <a:cubicBezTo>
                      <a:pt x="1338" y="1692"/>
                      <a:pt x="1334" y="1671"/>
                      <a:pt x="1339" y="1652"/>
                    </a:cubicBezTo>
                    <a:cubicBezTo>
                      <a:pt x="1345" y="1635"/>
                      <a:pt x="1315" y="1617"/>
                      <a:pt x="1326" y="1598"/>
                    </a:cubicBezTo>
                    <a:cubicBezTo>
                      <a:pt x="1337" y="1581"/>
                      <a:pt x="1371" y="1580"/>
                      <a:pt x="1386" y="1570"/>
                    </a:cubicBezTo>
                    <a:cubicBezTo>
                      <a:pt x="1397" y="1562"/>
                      <a:pt x="1408" y="1547"/>
                      <a:pt x="1425" y="1542"/>
                    </a:cubicBezTo>
                    <a:cubicBezTo>
                      <a:pt x="1428" y="1541"/>
                      <a:pt x="1431" y="1540"/>
                      <a:pt x="1435" y="1540"/>
                    </a:cubicBezTo>
                    <a:cubicBezTo>
                      <a:pt x="1450" y="1540"/>
                      <a:pt x="1467" y="1549"/>
                      <a:pt x="1476" y="1550"/>
                    </a:cubicBezTo>
                    <a:cubicBezTo>
                      <a:pt x="1485" y="1550"/>
                      <a:pt x="1492" y="1536"/>
                      <a:pt x="1502" y="1536"/>
                    </a:cubicBezTo>
                    <a:cubicBezTo>
                      <a:pt x="1503" y="1536"/>
                      <a:pt x="1504" y="1536"/>
                      <a:pt x="1505" y="1536"/>
                    </a:cubicBezTo>
                    <a:cubicBezTo>
                      <a:pt x="1506" y="1537"/>
                      <a:pt x="1508" y="1537"/>
                      <a:pt x="1509" y="1537"/>
                    </a:cubicBezTo>
                    <a:cubicBezTo>
                      <a:pt x="1514" y="1537"/>
                      <a:pt x="1520" y="1535"/>
                      <a:pt x="1525" y="1535"/>
                    </a:cubicBezTo>
                    <a:close/>
                    <a:moveTo>
                      <a:pt x="2812" y="1934"/>
                    </a:moveTo>
                    <a:cubicBezTo>
                      <a:pt x="2822" y="1949"/>
                      <a:pt x="2831" y="1963"/>
                      <a:pt x="2838" y="1976"/>
                    </a:cubicBezTo>
                    <a:cubicBezTo>
                      <a:pt x="2831" y="1996"/>
                      <a:pt x="2828" y="2015"/>
                      <a:pt x="2820" y="2034"/>
                    </a:cubicBezTo>
                    <a:cubicBezTo>
                      <a:pt x="2812" y="2052"/>
                      <a:pt x="2801" y="2071"/>
                      <a:pt x="2793" y="2089"/>
                    </a:cubicBezTo>
                    <a:cubicBezTo>
                      <a:pt x="2791" y="2065"/>
                      <a:pt x="2790" y="2041"/>
                      <a:pt x="2784" y="2015"/>
                    </a:cubicBezTo>
                    <a:cubicBezTo>
                      <a:pt x="2794" y="1987"/>
                      <a:pt x="2804" y="1961"/>
                      <a:pt x="2812" y="1934"/>
                    </a:cubicBezTo>
                    <a:close/>
                    <a:moveTo>
                      <a:pt x="2333" y="1692"/>
                    </a:moveTo>
                    <a:cubicBezTo>
                      <a:pt x="2352" y="1733"/>
                      <a:pt x="2370" y="1776"/>
                      <a:pt x="2381" y="1821"/>
                    </a:cubicBezTo>
                    <a:cubicBezTo>
                      <a:pt x="2377" y="1853"/>
                      <a:pt x="2372" y="1884"/>
                      <a:pt x="2358" y="1915"/>
                    </a:cubicBezTo>
                    <a:cubicBezTo>
                      <a:pt x="2325" y="1990"/>
                      <a:pt x="2263" y="2045"/>
                      <a:pt x="2212" y="2098"/>
                    </a:cubicBezTo>
                    <a:cubicBezTo>
                      <a:pt x="2242" y="2044"/>
                      <a:pt x="2264" y="1989"/>
                      <a:pt x="2283" y="1932"/>
                    </a:cubicBezTo>
                    <a:cubicBezTo>
                      <a:pt x="2308" y="1857"/>
                      <a:pt x="2329" y="1776"/>
                      <a:pt x="2333" y="1692"/>
                    </a:cubicBezTo>
                    <a:close/>
                    <a:moveTo>
                      <a:pt x="1628" y="1299"/>
                    </a:moveTo>
                    <a:cubicBezTo>
                      <a:pt x="1703" y="1315"/>
                      <a:pt x="1769" y="1346"/>
                      <a:pt x="1817" y="1386"/>
                    </a:cubicBezTo>
                    <a:cubicBezTo>
                      <a:pt x="1835" y="1462"/>
                      <a:pt x="1846" y="1548"/>
                      <a:pt x="1817" y="1623"/>
                    </a:cubicBezTo>
                    <a:cubicBezTo>
                      <a:pt x="1816" y="1625"/>
                      <a:pt x="1828" y="1628"/>
                      <a:pt x="1836" y="1628"/>
                    </a:cubicBezTo>
                    <a:cubicBezTo>
                      <a:pt x="1838" y="1628"/>
                      <a:pt x="1841" y="1628"/>
                      <a:pt x="1842" y="1627"/>
                    </a:cubicBezTo>
                    <a:cubicBezTo>
                      <a:pt x="1879" y="1570"/>
                      <a:pt x="1877" y="1509"/>
                      <a:pt x="1871" y="1449"/>
                    </a:cubicBezTo>
                    <a:lnTo>
                      <a:pt x="1871" y="1449"/>
                    </a:lnTo>
                    <a:cubicBezTo>
                      <a:pt x="1902" y="1488"/>
                      <a:pt x="1926" y="1531"/>
                      <a:pt x="1942" y="1581"/>
                    </a:cubicBezTo>
                    <a:cubicBezTo>
                      <a:pt x="1920" y="1580"/>
                      <a:pt x="1897" y="1580"/>
                      <a:pt x="1873" y="1575"/>
                    </a:cubicBezTo>
                    <a:cubicBezTo>
                      <a:pt x="1873" y="1575"/>
                      <a:pt x="1873" y="1575"/>
                      <a:pt x="1873" y="1575"/>
                    </a:cubicBezTo>
                    <a:cubicBezTo>
                      <a:pt x="1866" y="1575"/>
                      <a:pt x="1864" y="1597"/>
                      <a:pt x="1871" y="1598"/>
                    </a:cubicBezTo>
                    <a:cubicBezTo>
                      <a:pt x="1898" y="1608"/>
                      <a:pt x="1927" y="1612"/>
                      <a:pt x="1955" y="1617"/>
                    </a:cubicBezTo>
                    <a:cubicBezTo>
                      <a:pt x="1982" y="1725"/>
                      <a:pt x="1979" y="1843"/>
                      <a:pt x="1934" y="1939"/>
                    </a:cubicBezTo>
                    <a:cubicBezTo>
                      <a:pt x="1928" y="1954"/>
                      <a:pt x="1948" y="1972"/>
                      <a:pt x="1964" y="1972"/>
                    </a:cubicBezTo>
                    <a:cubicBezTo>
                      <a:pt x="1971" y="1972"/>
                      <a:pt x="1977" y="1969"/>
                      <a:pt x="1981" y="1963"/>
                    </a:cubicBezTo>
                    <a:cubicBezTo>
                      <a:pt x="2041" y="1862"/>
                      <a:pt x="2048" y="1738"/>
                      <a:pt x="2022" y="1624"/>
                    </a:cubicBezTo>
                    <a:lnTo>
                      <a:pt x="2037" y="1624"/>
                    </a:lnTo>
                    <a:cubicBezTo>
                      <a:pt x="2058" y="1687"/>
                      <a:pt x="2074" y="1756"/>
                      <a:pt x="2058" y="1828"/>
                    </a:cubicBezTo>
                    <a:cubicBezTo>
                      <a:pt x="2036" y="1926"/>
                      <a:pt x="1989" y="2022"/>
                      <a:pt x="1920" y="2093"/>
                    </a:cubicBezTo>
                    <a:cubicBezTo>
                      <a:pt x="1910" y="2106"/>
                      <a:pt x="1897" y="2114"/>
                      <a:pt x="1884" y="2125"/>
                    </a:cubicBezTo>
                    <a:cubicBezTo>
                      <a:pt x="1898" y="2045"/>
                      <a:pt x="1886" y="1956"/>
                      <a:pt x="1822" y="1880"/>
                    </a:cubicBezTo>
                    <a:cubicBezTo>
                      <a:pt x="1843" y="1836"/>
                      <a:pt x="1854" y="1788"/>
                      <a:pt x="1849" y="1740"/>
                    </a:cubicBezTo>
                    <a:cubicBezTo>
                      <a:pt x="1842" y="1679"/>
                      <a:pt x="1806" y="1637"/>
                      <a:pt x="1774" y="1599"/>
                    </a:cubicBezTo>
                    <a:cubicBezTo>
                      <a:pt x="1777" y="1570"/>
                      <a:pt x="1771" y="1540"/>
                      <a:pt x="1767" y="1510"/>
                    </a:cubicBezTo>
                    <a:cubicBezTo>
                      <a:pt x="1762" y="1465"/>
                      <a:pt x="1727" y="1431"/>
                      <a:pt x="1700" y="1393"/>
                    </a:cubicBezTo>
                    <a:cubicBezTo>
                      <a:pt x="1679" y="1364"/>
                      <a:pt x="1657" y="1327"/>
                      <a:pt x="1623" y="1301"/>
                    </a:cubicBezTo>
                    <a:cubicBezTo>
                      <a:pt x="1624" y="1301"/>
                      <a:pt x="1626" y="1301"/>
                      <a:pt x="1628" y="1299"/>
                    </a:cubicBezTo>
                    <a:close/>
                    <a:moveTo>
                      <a:pt x="778" y="1511"/>
                    </a:moveTo>
                    <a:cubicBezTo>
                      <a:pt x="743" y="1635"/>
                      <a:pt x="728" y="1762"/>
                      <a:pt x="730" y="1887"/>
                    </a:cubicBezTo>
                    <a:cubicBezTo>
                      <a:pt x="732" y="1915"/>
                      <a:pt x="735" y="1942"/>
                      <a:pt x="737" y="1970"/>
                    </a:cubicBezTo>
                    <a:cubicBezTo>
                      <a:pt x="737" y="1971"/>
                      <a:pt x="735" y="1971"/>
                      <a:pt x="735" y="1971"/>
                    </a:cubicBezTo>
                    <a:cubicBezTo>
                      <a:pt x="715" y="2012"/>
                      <a:pt x="668" y="2054"/>
                      <a:pt x="651" y="2098"/>
                    </a:cubicBezTo>
                    <a:cubicBezTo>
                      <a:pt x="644" y="2113"/>
                      <a:pt x="644" y="2126"/>
                      <a:pt x="644" y="2142"/>
                    </a:cubicBezTo>
                    <a:cubicBezTo>
                      <a:pt x="638" y="2030"/>
                      <a:pt x="666" y="1908"/>
                      <a:pt x="694" y="1781"/>
                    </a:cubicBezTo>
                    <a:cubicBezTo>
                      <a:pt x="715" y="1686"/>
                      <a:pt x="743" y="1597"/>
                      <a:pt x="778" y="1511"/>
                    </a:cubicBezTo>
                    <a:close/>
                    <a:moveTo>
                      <a:pt x="1789" y="1932"/>
                    </a:moveTo>
                    <a:cubicBezTo>
                      <a:pt x="1836" y="2011"/>
                      <a:pt x="1835" y="2103"/>
                      <a:pt x="1803" y="2173"/>
                    </a:cubicBezTo>
                    <a:cubicBezTo>
                      <a:pt x="1759" y="2194"/>
                      <a:pt x="1712" y="2206"/>
                      <a:pt x="1666" y="2209"/>
                    </a:cubicBezTo>
                    <a:cubicBezTo>
                      <a:pt x="1652" y="2211"/>
                      <a:pt x="1639" y="2212"/>
                      <a:pt x="1625" y="2212"/>
                    </a:cubicBezTo>
                    <a:cubicBezTo>
                      <a:pt x="1550" y="2212"/>
                      <a:pt x="1471" y="2182"/>
                      <a:pt x="1403" y="2146"/>
                    </a:cubicBezTo>
                    <a:cubicBezTo>
                      <a:pt x="1335" y="2111"/>
                      <a:pt x="1284" y="2055"/>
                      <a:pt x="1244" y="1996"/>
                    </a:cubicBezTo>
                    <a:cubicBezTo>
                      <a:pt x="1243" y="1981"/>
                      <a:pt x="1246" y="1965"/>
                      <a:pt x="1246" y="1948"/>
                    </a:cubicBezTo>
                    <a:cubicBezTo>
                      <a:pt x="1258" y="1954"/>
                      <a:pt x="1272" y="1963"/>
                      <a:pt x="1283" y="1971"/>
                    </a:cubicBezTo>
                    <a:cubicBezTo>
                      <a:pt x="1324" y="2003"/>
                      <a:pt x="1367" y="2044"/>
                      <a:pt x="1423" y="2062"/>
                    </a:cubicBezTo>
                    <a:cubicBezTo>
                      <a:pt x="1459" y="2072"/>
                      <a:pt x="1505" y="2082"/>
                      <a:pt x="1552" y="2082"/>
                    </a:cubicBezTo>
                    <a:cubicBezTo>
                      <a:pt x="1576" y="2082"/>
                      <a:pt x="1600" y="2079"/>
                      <a:pt x="1623" y="2073"/>
                    </a:cubicBezTo>
                    <a:cubicBezTo>
                      <a:pt x="1660" y="2065"/>
                      <a:pt x="1693" y="2043"/>
                      <a:pt x="1721" y="2016"/>
                    </a:cubicBezTo>
                    <a:cubicBezTo>
                      <a:pt x="1743" y="1994"/>
                      <a:pt x="1762" y="1970"/>
                      <a:pt x="1781" y="1946"/>
                    </a:cubicBezTo>
                    <a:cubicBezTo>
                      <a:pt x="1784" y="1941"/>
                      <a:pt x="1787" y="1938"/>
                      <a:pt x="1789" y="1932"/>
                    </a:cubicBezTo>
                    <a:close/>
                    <a:moveTo>
                      <a:pt x="3047" y="2111"/>
                    </a:moveTo>
                    <a:lnTo>
                      <a:pt x="3047" y="2111"/>
                    </a:lnTo>
                    <a:cubicBezTo>
                      <a:pt x="3028" y="2166"/>
                      <a:pt x="3007" y="2219"/>
                      <a:pt x="2984" y="2271"/>
                    </a:cubicBezTo>
                    <a:cubicBezTo>
                      <a:pt x="2983" y="2260"/>
                      <a:pt x="2980" y="2252"/>
                      <a:pt x="2978" y="2242"/>
                    </a:cubicBezTo>
                    <a:cubicBezTo>
                      <a:pt x="3003" y="2199"/>
                      <a:pt x="3025" y="2154"/>
                      <a:pt x="3047" y="2111"/>
                    </a:cubicBezTo>
                    <a:close/>
                    <a:moveTo>
                      <a:pt x="2749" y="2111"/>
                    </a:moveTo>
                    <a:cubicBezTo>
                      <a:pt x="2749" y="2132"/>
                      <a:pt x="2750" y="2153"/>
                      <a:pt x="2749" y="2172"/>
                    </a:cubicBezTo>
                    <a:cubicBezTo>
                      <a:pt x="2711" y="2230"/>
                      <a:pt x="2674" y="2283"/>
                      <a:pt x="2636" y="2334"/>
                    </a:cubicBezTo>
                    <a:cubicBezTo>
                      <a:pt x="2670" y="2283"/>
                      <a:pt x="2702" y="2228"/>
                      <a:pt x="2725" y="2172"/>
                    </a:cubicBezTo>
                    <a:cubicBezTo>
                      <a:pt x="2735" y="2153"/>
                      <a:pt x="2742" y="2132"/>
                      <a:pt x="2749" y="2111"/>
                    </a:cubicBezTo>
                    <a:close/>
                    <a:moveTo>
                      <a:pt x="1820" y="165"/>
                    </a:moveTo>
                    <a:cubicBezTo>
                      <a:pt x="1929" y="165"/>
                      <a:pt x="2037" y="187"/>
                      <a:pt x="2138" y="204"/>
                    </a:cubicBezTo>
                    <a:cubicBezTo>
                      <a:pt x="2304" y="231"/>
                      <a:pt x="2468" y="280"/>
                      <a:pt x="2612" y="365"/>
                    </a:cubicBezTo>
                    <a:cubicBezTo>
                      <a:pt x="2757" y="449"/>
                      <a:pt x="2889" y="552"/>
                      <a:pt x="2994" y="680"/>
                    </a:cubicBezTo>
                    <a:cubicBezTo>
                      <a:pt x="3089" y="790"/>
                      <a:pt x="3186" y="903"/>
                      <a:pt x="3248" y="1038"/>
                    </a:cubicBezTo>
                    <a:cubicBezTo>
                      <a:pt x="3255" y="1053"/>
                      <a:pt x="3265" y="1067"/>
                      <a:pt x="3272" y="1083"/>
                    </a:cubicBezTo>
                    <a:cubicBezTo>
                      <a:pt x="3322" y="1221"/>
                      <a:pt x="3302" y="1372"/>
                      <a:pt x="3309" y="1507"/>
                    </a:cubicBezTo>
                    <a:cubicBezTo>
                      <a:pt x="3316" y="1645"/>
                      <a:pt x="3307" y="1782"/>
                      <a:pt x="3276" y="1915"/>
                    </a:cubicBezTo>
                    <a:cubicBezTo>
                      <a:pt x="3245" y="2045"/>
                      <a:pt x="3232" y="2187"/>
                      <a:pt x="3163" y="2307"/>
                    </a:cubicBezTo>
                    <a:cubicBezTo>
                      <a:pt x="3141" y="2347"/>
                      <a:pt x="3113" y="2381"/>
                      <a:pt x="3086" y="2415"/>
                    </a:cubicBezTo>
                    <a:cubicBezTo>
                      <a:pt x="3097" y="2351"/>
                      <a:pt x="3106" y="2285"/>
                      <a:pt x="3113" y="2219"/>
                    </a:cubicBezTo>
                    <a:cubicBezTo>
                      <a:pt x="3179" y="2005"/>
                      <a:pt x="3219" y="1784"/>
                      <a:pt x="3218" y="1555"/>
                    </a:cubicBezTo>
                    <a:cubicBezTo>
                      <a:pt x="3212" y="1231"/>
                      <a:pt x="3102" y="895"/>
                      <a:pt x="2879" y="643"/>
                    </a:cubicBezTo>
                    <a:cubicBezTo>
                      <a:pt x="2659" y="387"/>
                      <a:pt x="2323" y="283"/>
                      <a:pt x="2016" y="283"/>
                    </a:cubicBezTo>
                    <a:cubicBezTo>
                      <a:pt x="2006" y="283"/>
                      <a:pt x="1996" y="284"/>
                      <a:pt x="1986" y="284"/>
                    </a:cubicBezTo>
                    <a:cubicBezTo>
                      <a:pt x="1773" y="285"/>
                      <a:pt x="1547" y="337"/>
                      <a:pt x="1335" y="386"/>
                    </a:cubicBezTo>
                    <a:cubicBezTo>
                      <a:pt x="1411" y="303"/>
                      <a:pt x="1507" y="233"/>
                      <a:pt x="1616" y="197"/>
                    </a:cubicBezTo>
                    <a:cubicBezTo>
                      <a:pt x="1683" y="173"/>
                      <a:pt x="1752" y="165"/>
                      <a:pt x="1820" y="165"/>
                    </a:cubicBezTo>
                    <a:close/>
                    <a:moveTo>
                      <a:pt x="2180" y="2465"/>
                    </a:moveTo>
                    <a:cubicBezTo>
                      <a:pt x="2071" y="2537"/>
                      <a:pt x="1940" y="2569"/>
                      <a:pt x="1822" y="2569"/>
                    </a:cubicBezTo>
                    <a:cubicBezTo>
                      <a:pt x="1788" y="2569"/>
                      <a:pt x="1755" y="2567"/>
                      <a:pt x="1725" y="2561"/>
                    </a:cubicBezTo>
                    <a:cubicBezTo>
                      <a:pt x="1693" y="2559"/>
                      <a:pt x="1663" y="2552"/>
                      <a:pt x="1631" y="2541"/>
                    </a:cubicBezTo>
                    <a:lnTo>
                      <a:pt x="1631" y="2541"/>
                    </a:lnTo>
                    <a:cubicBezTo>
                      <a:pt x="1672" y="2543"/>
                      <a:pt x="1716" y="2545"/>
                      <a:pt x="1758" y="2545"/>
                    </a:cubicBezTo>
                    <a:cubicBezTo>
                      <a:pt x="1788" y="2545"/>
                      <a:pt x="1820" y="2546"/>
                      <a:pt x="1852" y="2546"/>
                    </a:cubicBezTo>
                    <a:cubicBezTo>
                      <a:pt x="1917" y="2546"/>
                      <a:pt x="1983" y="2543"/>
                      <a:pt x="2049" y="2524"/>
                    </a:cubicBezTo>
                    <a:cubicBezTo>
                      <a:pt x="2095" y="2512"/>
                      <a:pt x="2139" y="2490"/>
                      <a:pt x="2180" y="2465"/>
                    </a:cubicBezTo>
                    <a:close/>
                    <a:moveTo>
                      <a:pt x="1260" y="2586"/>
                    </a:moveTo>
                    <a:lnTo>
                      <a:pt x="1260" y="2586"/>
                    </a:lnTo>
                    <a:cubicBezTo>
                      <a:pt x="1262" y="2588"/>
                      <a:pt x="1264" y="2589"/>
                      <a:pt x="1264" y="2592"/>
                    </a:cubicBezTo>
                    <a:cubicBezTo>
                      <a:pt x="1313" y="2644"/>
                      <a:pt x="1374" y="2692"/>
                      <a:pt x="1438" y="2731"/>
                    </a:cubicBezTo>
                    <a:cubicBezTo>
                      <a:pt x="1401" y="2729"/>
                      <a:pt x="1363" y="2725"/>
                      <a:pt x="1327" y="2718"/>
                    </a:cubicBezTo>
                    <a:cubicBezTo>
                      <a:pt x="1313" y="2698"/>
                      <a:pt x="1299" y="2677"/>
                      <a:pt x="1290" y="2655"/>
                    </a:cubicBezTo>
                    <a:cubicBezTo>
                      <a:pt x="1280" y="2636"/>
                      <a:pt x="1273" y="2616"/>
                      <a:pt x="1265" y="2599"/>
                    </a:cubicBezTo>
                    <a:cubicBezTo>
                      <a:pt x="1264" y="2594"/>
                      <a:pt x="1262" y="2589"/>
                      <a:pt x="1260" y="2586"/>
                    </a:cubicBezTo>
                    <a:close/>
                    <a:moveTo>
                      <a:pt x="2952" y="2289"/>
                    </a:moveTo>
                    <a:lnTo>
                      <a:pt x="2958" y="2334"/>
                    </a:lnTo>
                    <a:cubicBezTo>
                      <a:pt x="2896" y="2464"/>
                      <a:pt x="2822" y="2586"/>
                      <a:pt x="2744" y="2703"/>
                    </a:cubicBezTo>
                    <a:cubicBezTo>
                      <a:pt x="2732" y="2720"/>
                      <a:pt x="2718" y="2738"/>
                      <a:pt x="2707" y="2754"/>
                    </a:cubicBezTo>
                    <a:cubicBezTo>
                      <a:pt x="2700" y="2760"/>
                      <a:pt x="2691" y="2764"/>
                      <a:pt x="2684" y="2768"/>
                    </a:cubicBezTo>
                    <a:cubicBezTo>
                      <a:pt x="2672" y="2770"/>
                      <a:pt x="2661" y="2771"/>
                      <a:pt x="2650" y="2771"/>
                    </a:cubicBezTo>
                    <a:cubicBezTo>
                      <a:pt x="2639" y="2771"/>
                      <a:pt x="2628" y="2770"/>
                      <a:pt x="2618" y="2768"/>
                    </a:cubicBezTo>
                    <a:cubicBezTo>
                      <a:pt x="2739" y="2647"/>
                      <a:pt x="2834" y="2498"/>
                      <a:pt x="2918" y="2352"/>
                    </a:cubicBezTo>
                    <a:cubicBezTo>
                      <a:pt x="2930" y="2332"/>
                      <a:pt x="2943" y="2311"/>
                      <a:pt x="2952" y="2289"/>
                    </a:cubicBezTo>
                    <a:close/>
                    <a:moveTo>
                      <a:pt x="320" y="2684"/>
                    </a:moveTo>
                    <a:cubicBezTo>
                      <a:pt x="342" y="2718"/>
                      <a:pt x="365" y="2754"/>
                      <a:pt x="388" y="2791"/>
                    </a:cubicBezTo>
                    <a:cubicBezTo>
                      <a:pt x="384" y="2787"/>
                      <a:pt x="379" y="2787"/>
                      <a:pt x="377" y="2786"/>
                    </a:cubicBezTo>
                    <a:cubicBezTo>
                      <a:pt x="355" y="2766"/>
                      <a:pt x="337" y="2744"/>
                      <a:pt x="322" y="2720"/>
                    </a:cubicBezTo>
                    <a:cubicBezTo>
                      <a:pt x="317" y="2711"/>
                      <a:pt x="317" y="2698"/>
                      <a:pt x="320" y="2684"/>
                    </a:cubicBezTo>
                    <a:close/>
                    <a:moveTo>
                      <a:pt x="2601" y="2791"/>
                    </a:moveTo>
                    <a:cubicBezTo>
                      <a:pt x="2614" y="2794"/>
                      <a:pt x="2626" y="2794"/>
                      <a:pt x="2636" y="2798"/>
                    </a:cubicBezTo>
                    <a:cubicBezTo>
                      <a:pt x="2614" y="2810"/>
                      <a:pt x="2593" y="2827"/>
                      <a:pt x="2570" y="2837"/>
                    </a:cubicBezTo>
                    <a:cubicBezTo>
                      <a:pt x="2570" y="2837"/>
                      <a:pt x="2569" y="2837"/>
                      <a:pt x="2569" y="2837"/>
                    </a:cubicBezTo>
                    <a:lnTo>
                      <a:pt x="2569" y="2837"/>
                    </a:lnTo>
                    <a:cubicBezTo>
                      <a:pt x="2581" y="2821"/>
                      <a:pt x="2591" y="2807"/>
                      <a:pt x="2601" y="2791"/>
                    </a:cubicBezTo>
                    <a:close/>
                    <a:moveTo>
                      <a:pt x="2549" y="2451"/>
                    </a:moveTo>
                    <a:lnTo>
                      <a:pt x="2549" y="2451"/>
                    </a:lnTo>
                    <a:cubicBezTo>
                      <a:pt x="2443" y="2601"/>
                      <a:pt x="2338" y="2765"/>
                      <a:pt x="2175" y="2853"/>
                    </a:cubicBezTo>
                    <a:cubicBezTo>
                      <a:pt x="2147" y="2868"/>
                      <a:pt x="2117" y="2881"/>
                      <a:pt x="2085" y="2892"/>
                    </a:cubicBezTo>
                    <a:cubicBezTo>
                      <a:pt x="2110" y="2881"/>
                      <a:pt x="2132" y="2870"/>
                      <a:pt x="2154" y="2854"/>
                    </a:cubicBezTo>
                    <a:cubicBezTo>
                      <a:pt x="2260" y="2788"/>
                      <a:pt x="2338" y="2695"/>
                      <a:pt x="2402" y="2594"/>
                    </a:cubicBezTo>
                    <a:cubicBezTo>
                      <a:pt x="2455" y="2552"/>
                      <a:pt x="2504" y="2505"/>
                      <a:pt x="2549" y="2451"/>
                    </a:cubicBezTo>
                    <a:close/>
                    <a:moveTo>
                      <a:pt x="3101" y="3115"/>
                    </a:moveTo>
                    <a:lnTo>
                      <a:pt x="3101" y="3115"/>
                    </a:lnTo>
                    <a:cubicBezTo>
                      <a:pt x="3089" y="3128"/>
                      <a:pt x="3076" y="3143"/>
                      <a:pt x="3062" y="3156"/>
                    </a:cubicBezTo>
                    <a:cubicBezTo>
                      <a:pt x="3005" y="3211"/>
                      <a:pt x="2943" y="3260"/>
                      <a:pt x="2877" y="3309"/>
                    </a:cubicBezTo>
                    <a:cubicBezTo>
                      <a:pt x="2809" y="3355"/>
                      <a:pt x="2738" y="3393"/>
                      <a:pt x="2661" y="3419"/>
                    </a:cubicBezTo>
                    <a:cubicBezTo>
                      <a:pt x="2632" y="3428"/>
                      <a:pt x="2603" y="3431"/>
                      <a:pt x="2573" y="3431"/>
                    </a:cubicBezTo>
                    <a:cubicBezTo>
                      <a:pt x="2527" y="3431"/>
                      <a:pt x="2481" y="3424"/>
                      <a:pt x="2437" y="3424"/>
                    </a:cubicBezTo>
                    <a:cubicBezTo>
                      <a:pt x="2428" y="3424"/>
                      <a:pt x="2418" y="3425"/>
                      <a:pt x="2409" y="3426"/>
                    </a:cubicBezTo>
                    <a:cubicBezTo>
                      <a:pt x="2363" y="3430"/>
                      <a:pt x="2316" y="3434"/>
                      <a:pt x="2270" y="3434"/>
                    </a:cubicBezTo>
                    <a:cubicBezTo>
                      <a:pt x="2236" y="3434"/>
                      <a:pt x="2202" y="3431"/>
                      <a:pt x="2168" y="3426"/>
                    </a:cubicBezTo>
                    <a:cubicBezTo>
                      <a:pt x="2157" y="3424"/>
                      <a:pt x="2144" y="3420"/>
                      <a:pt x="2133" y="3419"/>
                    </a:cubicBezTo>
                    <a:cubicBezTo>
                      <a:pt x="2206" y="3393"/>
                      <a:pt x="2275" y="3360"/>
                      <a:pt x="2343" y="3322"/>
                    </a:cubicBezTo>
                    <a:cubicBezTo>
                      <a:pt x="2368" y="3329"/>
                      <a:pt x="2396" y="3335"/>
                      <a:pt x="2422" y="3335"/>
                    </a:cubicBezTo>
                    <a:cubicBezTo>
                      <a:pt x="2427" y="3335"/>
                      <a:pt x="2432" y="3335"/>
                      <a:pt x="2436" y="3335"/>
                    </a:cubicBezTo>
                    <a:cubicBezTo>
                      <a:pt x="2498" y="3325"/>
                      <a:pt x="2557" y="3307"/>
                      <a:pt x="2619" y="3294"/>
                    </a:cubicBezTo>
                    <a:cubicBezTo>
                      <a:pt x="2681" y="3281"/>
                      <a:pt x="2740" y="3260"/>
                      <a:pt x="2801" y="3240"/>
                    </a:cubicBezTo>
                    <a:cubicBezTo>
                      <a:pt x="2863" y="3221"/>
                      <a:pt x="2908" y="3170"/>
                      <a:pt x="2965" y="3142"/>
                    </a:cubicBezTo>
                    <a:cubicBezTo>
                      <a:pt x="3002" y="3124"/>
                      <a:pt x="3055" y="3124"/>
                      <a:pt x="3101" y="3115"/>
                    </a:cubicBezTo>
                    <a:close/>
                    <a:moveTo>
                      <a:pt x="1816" y="3490"/>
                    </a:moveTo>
                    <a:cubicBezTo>
                      <a:pt x="1868" y="3514"/>
                      <a:pt x="1919" y="3536"/>
                      <a:pt x="1975" y="3549"/>
                    </a:cubicBezTo>
                    <a:cubicBezTo>
                      <a:pt x="1974" y="3551"/>
                      <a:pt x="1972" y="3551"/>
                      <a:pt x="1971" y="3551"/>
                    </a:cubicBezTo>
                    <a:cubicBezTo>
                      <a:pt x="1924" y="3556"/>
                      <a:pt x="1877" y="3569"/>
                      <a:pt x="1829" y="3570"/>
                    </a:cubicBezTo>
                    <a:cubicBezTo>
                      <a:pt x="1816" y="3572"/>
                      <a:pt x="1802" y="3572"/>
                      <a:pt x="1788" y="3572"/>
                    </a:cubicBezTo>
                    <a:cubicBezTo>
                      <a:pt x="1754" y="3572"/>
                      <a:pt x="1719" y="3568"/>
                      <a:pt x="1685" y="3563"/>
                    </a:cubicBezTo>
                    <a:cubicBezTo>
                      <a:pt x="1670" y="3559"/>
                      <a:pt x="1656" y="3551"/>
                      <a:pt x="1644" y="3541"/>
                    </a:cubicBezTo>
                    <a:cubicBezTo>
                      <a:pt x="1675" y="3532"/>
                      <a:pt x="1705" y="3523"/>
                      <a:pt x="1734" y="3516"/>
                    </a:cubicBezTo>
                    <a:cubicBezTo>
                      <a:pt x="1762" y="3511"/>
                      <a:pt x="1789" y="3501"/>
                      <a:pt x="1816" y="3490"/>
                    </a:cubicBezTo>
                    <a:close/>
                    <a:moveTo>
                      <a:pt x="1716" y="1"/>
                    </a:moveTo>
                    <a:cubicBezTo>
                      <a:pt x="1692" y="1"/>
                      <a:pt x="1668" y="7"/>
                      <a:pt x="1644" y="15"/>
                    </a:cubicBezTo>
                    <a:cubicBezTo>
                      <a:pt x="1573" y="42"/>
                      <a:pt x="1513" y="95"/>
                      <a:pt x="1445" y="119"/>
                    </a:cubicBezTo>
                    <a:cubicBezTo>
                      <a:pt x="1386" y="142"/>
                      <a:pt x="1327" y="171"/>
                      <a:pt x="1272" y="205"/>
                    </a:cubicBezTo>
                    <a:cubicBezTo>
                      <a:pt x="1211" y="240"/>
                      <a:pt x="1160" y="270"/>
                      <a:pt x="1107" y="302"/>
                    </a:cubicBezTo>
                    <a:lnTo>
                      <a:pt x="1105" y="302"/>
                    </a:lnTo>
                    <a:cubicBezTo>
                      <a:pt x="1102" y="302"/>
                      <a:pt x="1099" y="301"/>
                      <a:pt x="1096" y="301"/>
                    </a:cubicBezTo>
                    <a:cubicBezTo>
                      <a:pt x="1095" y="301"/>
                      <a:pt x="1093" y="301"/>
                      <a:pt x="1092" y="302"/>
                    </a:cubicBezTo>
                    <a:cubicBezTo>
                      <a:pt x="1067" y="309"/>
                      <a:pt x="1046" y="322"/>
                      <a:pt x="1021" y="329"/>
                    </a:cubicBezTo>
                    <a:cubicBezTo>
                      <a:pt x="983" y="336"/>
                      <a:pt x="943" y="343"/>
                      <a:pt x="911" y="364"/>
                    </a:cubicBezTo>
                    <a:cubicBezTo>
                      <a:pt x="887" y="377"/>
                      <a:pt x="866" y="392"/>
                      <a:pt x="845" y="408"/>
                    </a:cubicBezTo>
                    <a:cubicBezTo>
                      <a:pt x="825" y="407"/>
                      <a:pt x="799" y="399"/>
                      <a:pt x="778" y="399"/>
                    </a:cubicBezTo>
                    <a:cubicBezTo>
                      <a:pt x="770" y="399"/>
                      <a:pt x="763" y="400"/>
                      <a:pt x="757" y="403"/>
                    </a:cubicBezTo>
                    <a:cubicBezTo>
                      <a:pt x="734" y="417"/>
                      <a:pt x="713" y="434"/>
                      <a:pt x="688" y="449"/>
                    </a:cubicBezTo>
                    <a:cubicBezTo>
                      <a:pt x="665" y="465"/>
                      <a:pt x="672" y="504"/>
                      <a:pt x="653" y="522"/>
                    </a:cubicBezTo>
                    <a:cubicBezTo>
                      <a:pt x="632" y="538"/>
                      <a:pt x="592" y="544"/>
                      <a:pt x="571" y="563"/>
                    </a:cubicBezTo>
                    <a:cubicBezTo>
                      <a:pt x="554" y="584"/>
                      <a:pt x="543" y="607"/>
                      <a:pt x="526" y="628"/>
                    </a:cubicBezTo>
                    <a:cubicBezTo>
                      <a:pt x="508" y="648"/>
                      <a:pt x="478" y="662"/>
                      <a:pt x="461" y="686"/>
                    </a:cubicBezTo>
                    <a:cubicBezTo>
                      <a:pt x="448" y="708"/>
                      <a:pt x="450" y="741"/>
                      <a:pt x="439" y="763"/>
                    </a:cubicBezTo>
                    <a:lnTo>
                      <a:pt x="434" y="778"/>
                    </a:lnTo>
                    <a:cubicBezTo>
                      <a:pt x="390" y="811"/>
                      <a:pt x="324" y="833"/>
                      <a:pt x="289" y="880"/>
                    </a:cubicBezTo>
                    <a:cubicBezTo>
                      <a:pt x="252" y="931"/>
                      <a:pt x="221" y="988"/>
                      <a:pt x="189" y="1045"/>
                    </a:cubicBezTo>
                    <a:cubicBezTo>
                      <a:pt x="157" y="1101"/>
                      <a:pt x="163" y="1171"/>
                      <a:pt x="141" y="1232"/>
                    </a:cubicBezTo>
                    <a:cubicBezTo>
                      <a:pt x="115" y="1291"/>
                      <a:pt x="75" y="1348"/>
                      <a:pt x="55" y="1411"/>
                    </a:cubicBezTo>
                    <a:cubicBezTo>
                      <a:pt x="42" y="1474"/>
                      <a:pt x="35" y="1540"/>
                      <a:pt x="31" y="1605"/>
                    </a:cubicBezTo>
                    <a:cubicBezTo>
                      <a:pt x="21" y="1671"/>
                      <a:pt x="0" y="1736"/>
                      <a:pt x="0" y="1802"/>
                    </a:cubicBezTo>
                    <a:cubicBezTo>
                      <a:pt x="4" y="1866"/>
                      <a:pt x="24" y="1932"/>
                      <a:pt x="33" y="1996"/>
                    </a:cubicBezTo>
                    <a:cubicBezTo>
                      <a:pt x="40" y="2060"/>
                      <a:pt x="66" y="2122"/>
                      <a:pt x="82" y="2187"/>
                    </a:cubicBezTo>
                    <a:cubicBezTo>
                      <a:pt x="97" y="2250"/>
                      <a:pt x="80" y="2325"/>
                      <a:pt x="102" y="2387"/>
                    </a:cubicBezTo>
                    <a:cubicBezTo>
                      <a:pt x="130" y="2462"/>
                      <a:pt x="205" y="2513"/>
                      <a:pt x="248" y="2579"/>
                    </a:cubicBezTo>
                    <a:cubicBezTo>
                      <a:pt x="234" y="2586"/>
                      <a:pt x="219" y="2596"/>
                      <a:pt x="221" y="2599"/>
                    </a:cubicBezTo>
                    <a:cubicBezTo>
                      <a:pt x="238" y="2616"/>
                      <a:pt x="266" y="2627"/>
                      <a:pt x="267" y="2655"/>
                    </a:cubicBezTo>
                    <a:cubicBezTo>
                      <a:pt x="269" y="2682"/>
                      <a:pt x="248" y="2724"/>
                      <a:pt x="245" y="2757"/>
                    </a:cubicBezTo>
                    <a:cubicBezTo>
                      <a:pt x="241" y="2788"/>
                      <a:pt x="218" y="2835"/>
                      <a:pt x="218" y="2867"/>
                    </a:cubicBezTo>
                    <a:cubicBezTo>
                      <a:pt x="218" y="2899"/>
                      <a:pt x="238" y="2916"/>
                      <a:pt x="247" y="2943"/>
                    </a:cubicBezTo>
                    <a:cubicBezTo>
                      <a:pt x="258" y="2970"/>
                      <a:pt x="285" y="2982"/>
                      <a:pt x="299" y="3009"/>
                    </a:cubicBezTo>
                    <a:cubicBezTo>
                      <a:pt x="310" y="3035"/>
                      <a:pt x="309" y="3075"/>
                      <a:pt x="326" y="3098"/>
                    </a:cubicBezTo>
                    <a:cubicBezTo>
                      <a:pt x="343" y="3123"/>
                      <a:pt x="344" y="3159"/>
                      <a:pt x="365" y="3181"/>
                    </a:cubicBezTo>
                    <a:cubicBezTo>
                      <a:pt x="384" y="3203"/>
                      <a:pt x="431" y="3196"/>
                      <a:pt x="452" y="3218"/>
                    </a:cubicBezTo>
                    <a:lnTo>
                      <a:pt x="515" y="3274"/>
                    </a:lnTo>
                    <a:cubicBezTo>
                      <a:pt x="536" y="3292"/>
                      <a:pt x="547" y="3325"/>
                      <a:pt x="569" y="3344"/>
                    </a:cubicBezTo>
                    <a:cubicBezTo>
                      <a:pt x="589" y="3365"/>
                      <a:pt x="604" y="3393"/>
                      <a:pt x="625" y="3412"/>
                    </a:cubicBezTo>
                    <a:cubicBezTo>
                      <a:pt x="647" y="3430"/>
                      <a:pt x="666" y="3455"/>
                      <a:pt x="688" y="3471"/>
                    </a:cubicBezTo>
                    <a:cubicBezTo>
                      <a:pt x="713" y="3489"/>
                      <a:pt x="749" y="3488"/>
                      <a:pt x="770" y="3505"/>
                    </a:cubicBezTo>
                    <a:cubicBezTo>
                      <a:pt x="792" y="3525"/>
                      <a:pt x="805" y="3556"/>
                      <a:pt x="829" y="3577"/>
                    </a:cubicBezTo>
                    <a:cubicBezTo>
                      <a:pt x="851" y="3596"/>
                      <a:pt x="870" y="3621"/>
                      <a:pt x="893" y="3640"/>
                    </a:cubicBezTo>
                    <a:cubicBezTo>
                      <a:pt x="918" y="3660"/>
                      <a:pt x="955" y="3651"/>
                      <a:pt x="982" y="3665"/>
                    </a:cubicBezTo>
                    <a:cubicBezTo>
                      <a:pt x="1010" y="3677"/>
                      <a:pt x="1039" y="3694"/>
                      <a:pt x="1074" y="3695"/>
                    </a:cubicBezTo>
                    <a:cubicBezTo>
                      <a:pt x="1075" y="3695"/>
                      <a:pt x="1076" y="3695"/>
                      <a:pt x="1077" y="3695"/>
                    </a:cubicBezTo>
                    <a:cubicBezTo>
                      <a:pt x="1111" y="3695"/>
                      <a:pt x="1155" y="3673"/>
                      <a:pt x="1188" y="3671"/>
                    </a:cubicBezTo>
                    <a:cubicBezTo>
                      <a:pt x="1224" y="3669"/>
                      <a:pt x="1258" y="3666"/>
                      <a:pt x="1294" y="3658"/>
                    </a:cubicBezTo>
                    <a:cubicBezTo>
                      <a:pt x="1312" y="3654"/>
                      <a:pt x="1332" y="3646"/>
                      <a:pt x="1348" y="3646"/>
                    </a:cubicBezTo>
                    <a:cubicBezTo>
                      <a:pt x="1361" y="3646"/>
                      <a:pt x="1373" y="3651"/>
                      <a:pt x="1381" y="3666"/>
                    </a:cubicBezTo>
                    <a:cubicBezTo>
                      <a:pt x="1381" y="3666"/>
                      <a:pt x="1381" y="3667"/>
                      <a:pt x="1381" y="3667"/>
                    </a:cubicBezTo>
                    <a:cubicBezTo>
                      <a:pt x="1381" y="3667"/>
                      <a:pt x="1389" y="3646"/>
                      <a:pt x="1388" y="3644"/>
                    </a:cubicBezTo>
                    <a:cubicBezTo>
                      <a:pt x="1382" y="3615"/>
                      <a:pt x="1371" y="3608"/>
                      <a:pt x="1356" y="3608"/>
                    </a:cubicBezTo>
                    <a:cubicBezTo>
                      <a:pt x="1351" y="3608"/>
                      <a:pt x="1345" y="3609"/>
                      <a:pt x="1339" y="3610"/>
                    </a:cubicBezTo>
                    <a:cubicBezTo>
                      <a:pt x="1310" y="3614"/>
                      <a:pt x="1275" y="3636"/>
                      <a:pt x="1246" y="3636"/>
                    </a:cubicBezTo>
                    <a:cubicBezTo>
                      <a:pt x="1243" y="3636"/>
                      <a:pt x="1239" y="3636"/>
                      <a:pt x="1236" y="3635"/>
                    </a:cubicBezTo>
                    <a:cubicBezTo>
                      <a:pt x="1209" y="3631"/>
                      <a:pt x="1178" y="3632"/>
                      <a:pt x="1149" y="3628"/>
                    </a:cubicBezTo>
                    <a:cubicBezTo>
                      <a:pt x="1121" y="3625"/>
                      <a:pt x="1093" y="3620"/>
                      <a:pt x="1067" y="3610"/>
                    </a:cubicBezTo>
                    <a:cubicBezTo>
                      <a:pt x="1039" y="3598"/>
                      <a:pt x="1037" y="3543"/>
                      <a:pt x="1013" y="3525"/>
                    </a:cubicBezTo>
                    <a:cubicBezTo>
                      <a:pt x="991" y="3508"/>
                      <a:pt x="965" y="3497"/>
                      <a:pt x="944" y="3475"/>
                    </a:cubicBezTo>
                    <a:cubicBezTo>
                      <a:pt x="927" y="3453"/>
                      <a:pt x="903" y="3435"/>
                      <a:pt x="887" y="3412"/>
                    </a:cubicBezTo>
                    <a:cubicBezTo>
                      <a:pt x="869" y="3387"/>
                      <a:pt x="834" y="3391"/>
                      <a:pt x="818" y="3365"/>
                    </a:cubicBezTo>
                    <a:cubicBezTo>
                      <a:pt x="803" y="3343"/>
                      <a:pt x="818" y="3281"/>
                      <a:pt x="803" y="3260"/>
                    </a:cubicBezTo>
                    <a:cubicBezTo>
                      <a:pt x="785" y="3238"/>
                      <a:pt x="772" y="3222"/>
                      <a:pt x="757" y="3201"/>
                    </a:cubicBezTo>
                    <a:cubicBezTo>
                      <a:pt x="743" y="3183"/>
                      <a:pt x="706" y="3192"/>
                      <a:pt x="693" y="3171"/>
                    </a:cubicBezTo>
                    <a:cubicBezTo>
                      <a:pt x="683" y="3157"/>
                      <a:pt x="680" y="3138"/>
                      <a:pt x="675" y="3119"/>
                    </a:cubicBezTo>
                    <a:cubicBezTo>
                      <a:pt x="682" y="3110"/>
                      <a:pt x="686" y="3102"/>
                      <a:pt x="682" y="3101"/>
                    </a:cubicBezTo>
                    <a:cubicBezTo>
                      <a:pt x="672" y="3091"/>
                      <a:pt x="661" y="3084"/>
                      <a:pt x="649" y="3076"/>
                    </a:cubicBezTo>
                    <a:cubicBezTo>
                      <a:pt x="639" y="3066"/>
                      <a:pt x="626" y="3055"/>
                      <a:pt x="618" y="3043"/>
                    </a:cubicBezTo>
                    <a:cubicBezTo>
                      <a:pt x="604" y="3025"/>
                      <a:pt x="603" y="2993"/>
                      <a:pt x="589" y="2974"/>
                    </a:cubicBezTo>
                    <a:cubicBezTo>
                      <a:pt x="576" y="2956"/>
                      <a:pt x="545" y="2954"/>
                      <a:pt x="532" y="2936"/>
                    </a:cubicBezTo>
                    <a:cubicBezTo>
                      <a:pt x="527" y="2929"/>
                      <a:pt x="518" y="2922"/>
                      <a:pt x="510" y="2916"/>
                    </a:cubicBezTo>
                    <a:cubicBezTo>
                      <a:pt x="490" y="2868"/>
                      <a:pt x="481" y="2816"/>
                      <a:pt x="463" y="2771"/>
                    </a:cubicBezTo>
                    <a:cubicBezTo>
                      <a:pt x="452" y="2725"/>
                      <a:pt x="448" y="2678"/>
                      <a:pt x="442" y="2633"/>
                    </a:cubicBezTo>
                    <a:lnTo>
                      <a:pt x="442" y="2633"/>
                    </a:lnTo>
                    <a:cubicBezTo>
                      <a:pt x="465" y="2678"/>
                      <a:pt x="489" y="2725"/>
                      <a:pt x="522" y="2765"/>
                    </a:cubicBezTo>
                    <a:cubicBezTo>
                      <a:pt x="551" y="2788"/>
                      <a:pt x="571" y="2808"/>
                      <a:pt x="595" y="2826"/>
                    </a:cubicBezTo>
                    <a:cubicBezTo>
                      <a:pt x="603" y="2843"/>
                      <a:pt x="611" y="2861"/>
                      <a:pt x="624" y="2878"/>
                    </a:cubicBezTo>
                    <a:cubicBezTo>
                      <a:pt x="654" y="2930"/>
                      <a:pt x="687" y="2981"/>
                      <a:pt x="723" y="3029"/>
                    </a:cubicBezTo>
                    <a:cubicBezTo>
                      <a:pt x="763" y="3076"/>
                      <a:pt x="818" y="3109"/>
                      <a:pt x="859" y="3153"/>
                    </a:cubicBezTo>
                    <a:cubicBezTo>
                      <a:pt x="899" y="3200"/>
                      <a:pt x="933" y="3255"/>
                      <a:pt x="977" y="3298"/>
                    </a:cubicBezTo>
                    <a:cubicBezTo>
                      <a:pt x="1024" y="3342"/>
                      <a:pt x="1067" y="3390"/>
                      <a:pt x="1121" y="3426"/>
                    </a:cubicBezTo>
                    <a:cubicBezTo>
                      <a:pt x="1173" y="3460"/>
                      <a:pt x="1236" y="3474"/>
                      <a:pt x="1294" y="3496"/>
                    </a:cubicBezTo>
                    <a:cubicBezTo>
                      <a:pt x="1332" y="3525"/>
                      <a:pt x="1370" y="3558"/>
                      <a:pt x="1414" y="3580"/>
                    </a:cubicBezTo>
                    <a:cubicBezTo>
                      <a:pt x="1459" y="3606"/>
                      <a:pt x="1518" y="3602"/>
                      <a:pt x="1566" y="3620"/>
                    </a:cubicBezTo>
                    <a:cubicBezTo>
                      <a:pt x="1616" y="3633"/>
                      <a:pt x="1667" y="3649"/>
                      <a:pt x="1721" y="3649"/>
                    </a:cubicBezTo>
                    <a:cubicBezTo>
                      <a:pt x="1726" y="3649"/>
                      <a:pt x="1732" y="3649"/>
                      <a:pt x="1738" y="3649"/>
                    </a:cubicBezTo>
                    <a:cubicBezTo>
                      <a:pt x="1799" y="3646"/>
                      <a:pt x="1857" y="3613"/>
                      <a:pt x="1912" y="3600"/>
                    </a:cubicBezTo>
                    <a:cubicBezTo>
                      <a:pt x="1953" y="3592"/>
                      <a:pt x="1992" y="3578"/>
                      <a:pt x="2029" y="3562"/>
                    </a:cubicBezTo>
                    <a:cubicBezTo>
                      <a:pt x="2105" y="3578"/>
                      <a:pt x="2180" y="3594"/>
                      <a:pt x="2257" y="3596"/>
                    </a:cubicBezTo>
                    <a:cubicBezTo>
                      <a:pt x="2259" y="3596"/>
                      <a:pt x="2261" y="3596"/>
                      <a:pt x="2263" y="3596"/>
                    </a:cubicBezTo>
                    <a:cubicBezTo>
                      <a:pt x="2353" y="3596"/>
                      <a:pt x="2437" y="3564"/>
                      <a:pt x="2522" y="3545"/>
                    </a:cubicBezTo>
                    <a:cubicBezTo>
                      <a:pt x="2618" y="3525"/>
                      <a:pt x="2711" y="3496"/>
                      <a:pt x="2797" y="3448"/>
                    </a:cubicBezTo>
                    <a:cubicBezTo>
                      <a:pt x="2881" y="3397"/>
                      <a:pt x="2945" y="3318"/>
                      <a:pt x="3013" y="3255"/>
                    </a:cubicBezTo>
                    <a:cubicBezTo>
                      <a:pt x="3069" y="3204"/>
                      <a:pt x="3116" y="3146"/>
                      <a:pt x="3159" y="3084"/>
                    </a:cubicBezTo>
                    <a:cubicBezTo>
                      <a:pt x="3204" y="3054"/>
                      <a:pt x="3247" y="3016"/>
                      <a:pt x="3288" y="2980"/>
                    </a:cubicBezTo>
                    <a:cubicBezTo>
                      <a:pt x="3333" y="2938"/>
                      <a:pt x="3349" y="2874"/>
                      <a:pt x="3386" y="2827"/>
                    </a:cubicBezTo>
                    <a:cubicBezTo>
                      <a:pt x="3426" y="2782"/>
                      <a:pt x="3482" y="2744"/>
                      <a:pt x="3515" y="2691"/>
                    </a:cubicBezTo>
                    <a:cubicBezTo>
                      <a:pt x="3548" y="2637"/>
                      <a:pt x="3567" y="2579"/>
                      <a:pt x="3592" y="2523"/>
                    </a:cubicBezTo>
                    <a:cubicBezTo>
                      <a:pt x="3616" y="2465"/>
                      <a:pt x="3654" y="2410"/>
                      <a:pt x="3668" y="2348"/>
                    </a:cubicBezTo>
                    <a:cubicBezTo>
                      <a:pt x="3684" y="2286"/>
                      <a:pt x="3678" y="2223"/>
                      <a:pt x="3682" y="2161"/>
                    </a:cubicBezTo>
                    <a:cubicBezTo>
                      <a:pt x="3689" y="2099"/>
                      <a:pt x="3678" y="2037"/>
                      <a:pt x="3678" y="1975"/>
                    </a:cubicBezTo>
                    <a:cubicBezTo>
                      <a:pt x="3675" y="1913"/>
                      <a:pt x="3708" y="1848"/>
                      <a:pt x="3698" y="1784"/>
                    </a:cubicBezTo>
                    <a:cubicBezTo>
                      <a:pt x="3691" y="1743"/>
                      <a:pt x="3668" y="1707"/>
                      <a:pt x="3646" y="1671"/>
                    </a:cubicBezTo>
                    <a:cubicBezTo>
                      <a:pt x="3629" y="1628"/>
                      <a:pt x="3609" y="1584"/>
                      <a:pt x="3595" y="1543"/>
                    </a:cubicBezTo>
                    <a:cubicBezTo>
                      <a:pt x="3581" y="1504"/>
                      <a:pt x="3563" y="1466"/>
                      <a:pt x="3544" y="1430"/>
                    </a:cubicBezTo>
                    <a:cubicBezTo>
                      <a:pt x="3540" y="1397"/>
                      <a:pt x="3536" y="1363"/>
                      <a:pt x="3529" y="1330"/>
                    </a:cubicBezTo>
                    <a:cubicBezTo>
                      <a:pt x="3493" y="1153"/>
                      <a:pt x="3404" y="990"/>
                      <a:pt x="3310" y="838"/>
                    </a:cubicBezTo>
                    <a:cubicBezTo>
                      <a:pt x="3219" y="686"/>
                      <a:pt x="3113" y="537"/>
                      <a:pt x="2973" y="420"/>
                    </a:cubicBezTo>
                    <a:cubicBezTo>
                      <a:pt x="2835" y="303"/>
                      <a:pt x="2683" y="198"/>
                      <a:pt x="2511" y="131"/>
                    </a:cubicBezTo>
                    <a:cubicBezTo>
                      <a:pt x="2344" y="66"/>
                      <a:pt x="2165" y="50"/>
                      <a:pt x="1984" y="50"/>
                    </a:cubicBezTo>
                    <a:cubicBezTo>
                      <a:pt x="1976" y="50"/>
                      <a:pt x="1969" y="50"/>
                      <a:pt x="1961" y="50"/>
                    </a:cubicBezTo>
                    <a:cubicBezTo>
                      <a:pt x="1792" y="53"/>
                      <a:pt x="1608" y="90"/>
                      <a:pt x="1449" y="187"/>
                    </a:cubicBezTo>
                    <a:cubicBezTo>
                      <a:pt x="1444" y="176"/>
                      <a:pt x="1437" y="171"/>
                      <a:pt x="1430" y="167"/>
                    </a:cubicBezTo>
                    <a:cubicBezTo>
                      <a:pt x="1480" y="139"/>
                      <a:pt x="1532" y="112"/>
                      <a:pt x="1586" y="87"/>
                    </a:cubicBezTo>
                    <a:cubicBezTo>
                      <a:pt x="1631" y="63"/>
                      <a:pt x="1685" y="36"/>
                      <a:pt x="1738" y="36"/>
                    </a:cubicBezTo>
                    <a:cubicBezTo>
                      <a:pt x="1753" y="36"/>
                      <a:pt x="1768" y="38"/>
                      <a:pt x="1783" y="43"/>
                    </a:cubicBezTo>
                    <a:cubicBezTo>
                      <a:pt x="1783" y="43"/>
                      <a:pt x="1783" y="43"/>
                      <a:pt x="1783" y="43"/>
                    </a:cubicBezTo>
                    <a:cubicBezTo>
                      <a:pt x="1787" y="43"/>
                      <a:pt x="1786" y="21"/>
                      <a:pt x="1783" y="19"/>
                    </a:cubicBezTo>
                    <a:cubicBezTo>
                      <a:pt x="1760" y="6"/>
                      <a:pt x="1738" y="1"/>
                      <a:pt x="1716"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29"/>
              <p:cNvSpPr/>
              <p:nvPr/>
            </p:nvSpPr>
            <p:spPr>
              <a:xfrm>
                <a:off x="1880975" y="4462500"/>
                <a:ext cx="93100" cy="91775"/>
              </a:xfrm>
              <a:custGeom>
                <a:rect b="b" l="l" r="r" t="t"/>
                <a:pathLst>
                  <a:path extrusionOk="0" h="3671" w="3724">
                    <a:moveTo>
                      <a:pt x="2127" y="637"/>
                    </a:moveTo>
                    <a:lnTo>
                      <a:pt x="2127" y="637"/>
                    </a:lnTo>
                    <a:cubicBezTo>
                      <a:pt x="2182" y="656"/>
                      <a:pt x="2236" y="677"/>
                      <a:pt x="2289" y="700"/>
                    </a:cubicBezTo>
                    <a:cubicBezTo>
                      <a:pt x="2278" y="703"/>
                      <a:pt x="2270" y="704"/>
                      <a:pt x="2260" y="706"/>
                    </a:cubicBezTo>
                    <a:cubicBezTo>
                      <a:pt x="2216" y="681"/>
                      <a:pt x="2172" y="659"/>
                      <a:pt x="2127" y="637"/>
                    </a:cubicBezTo>
                    <a:close/>
                    <a:moveTo>
                      <a:pt x="1597" y="769"/>
                    </a:moveTo>
                    <a:cubicBezTo>
                      <a:pt x="1704" y="772"/>
                      <a:pt x="1817" y="794"/>
                      <a:pt x="1932" y="825"/>
                    </a:cubicBezTo>
                    <a:cubicBezTo>
                      <a:pt x="1918" y="835"/>
                      <a:pt x="1903" y="843"/>
                      <a:pt x="1886" y="852"/>
                    </a:cubicBezTo>
                    <a:cubicBezTo>
                      <a:pt x="1751" y="814"/>
                      <a:pt x="1610" y="790"/>
                      <a:pt x="1465" y="788"/>
                    </a:cubicBezTo>
                    <a:cubicBezTo>
                      <a:pt x="1506" y="779"/>
                      <a:pt x="1549" y="769"/>
                      <a:pt x="1597" y="769"/>
                    </a:cubicBezTo>
                    <a:close/>
                    <a:moveTo>
                      <a:pt x="1993" y="845"/>
                    </a:moveTo>
                    <a:cubicBezTo>
                      <a:pt x="2013" y="852"/>
                      <a:pt x="2031" y="853"/>
                      <a:pt x="2050" y="863"/>
                    </a:cubicBezTo>
                    <a:cubicBezTo>
                      <a:pt x="2069" y="871"/>
                      <a:pt x="2088" y="882"/>
                      <a:pt x="2105" y="890"/>
                    </a:cubicBezTo>
                    <a:cubicBezTo>
                      <a:pt x="2082" y="892"/>
                      <a:pt x="2057" y="893"/>
                      <a:pt x="2031" y="898"/>
                    </a:cubicBezTo>
                    <a:cubicBezTo>
                      <a:pt x="2007" y="887"/>
                      <a:pt x="1980" y="879"/>
                      <a:pt x="1952" y="871"/>
                    </a:cubicBezTo>
                    <a:lnTo>
                      <a:pt x="1993" y="845"/>
                    </a:lnTo>
                    <a:close/>
                    <a:moveTo>
                      <a:pt x="2171" y="936"/>
                    </a:moveTo>
                    <a:cubicBezTo>
                      <a:pt x="2178" y="936"/>
                      <a:pt x="2185" y="936"/>
                      <a:pt x="2192" y="937"/>
                    </a:cubicBezTo>
                    <a:cubicBezTo>
                      <a:pt x="2248" y="971"/>
                      <a:pt x="2302" y="1009"/>
                      <a:pt x="2354" y="1048"/>
                    </a:cubicBezTo>
                    <a:cubicBezTo>
                      <a:pt x="2302" y="1014"/>
                      <a:pt x="2247" y="982"/>
                      <a:pt x="2189" y="959"/>
                    </a:cubicBezTo>
                    <a:cubicBezTo>
                      <a:pt x="2171" y="951"/>
                      <a:pt x="2150" y="944"/>
                      <a:pt x="2130" y="937"/>
                    </a:cubicBezTo>
                    <a:cubicBezTo>
                      <a:pt x="2144" y="937"/>
                      <a:pt x="2157" y="936"/>
                      <a:pt x="2171" y="936"/>
                    </a:cubicBezTo>
                    <a:close/>
                    <a:moveTo>
                      <a:pt x="2357" y="726"/>
                    </a:moveTo>
                    <a:cubicBezTo>
                      <a:pt x="2483" y="790"/>
                      <a:pt x="2606" y="863"/>
                      <a:pt x="2724" y="940"/>
                    </a:cubicBezTo>
                    <a:cubicBezTo>
                      <a:pt x="2742" y="952"/>
                      <a:pt x="2759" y="966"/>
                      <a:pt x="2777" y="978"/>
                    </a:cubicBezTo>
                    <a:cubicBezTo>
                      <a:pt x="2781" y="985"/>
                      <a:pt x="2785" y="993"/>
                      <a:pt x="2790" y="1000"/>
                    </a:cubicBezTo>
                    <a:cubicBezTo>
                      <a:pt x="2793" y="1022"/>
                      <a:pt x="2793" y="1044"/>
                      <a:pt x="2790" y="1065"/>
                    </a:cubicBezTo>
                    <a:cubicBezTo>
                      <a:pt x="2668" y="942"/>
                      <a:pt x="2519" y="850"/>
                      <a:pt x="2372" y="766"/>
                    </a:cubicBezTo>
                    <a:cubicBezTo>
                      <a:pt x="2351" y="754"/>
                      <a:pt x="2329" y="742"/>
                      <a:pt x="2309" y="732"/>
                    </a:cubicBezTo>
                    <a:cubicBezTo>
                      <a:pt x="2324" y="729"/>
                      <a:pt x="2339" y="728"/>
                      <a:pt x="2357" y="726"/>
                    </a:cubicBezTo>
                    <a:close/>
                    <a:moveTo>
                      <a:pt x="1457" y="1088"/>
                    </a:moveTo>
                    <a:lnTo>
                      <a:pt x="1457" y="1088"/>
                    </a:lnTo>
                    <a:cubicBezTo>
                      <a:pt x="1443" y="1090"/>
                      <a:pt x="1429" y="1092"/>
                      <a:pt x="1415" y="1095"/>
                    </a:cubicBezTo>
                    <a:cubicBezTo>
                      <a:pt x="1402" y="1097"/>
                      <a:pt x="1387" y="1102"/>
                      <a:pt x="1373" y="1103"/>
                    </a:cubicBezTo>
                    <a:cubicBezTo>
                      <a:pt x="1369" y="1102"/>
                      <a:pt x="1369" y="1098"/>
                      <a:pt x="1369" y="1092"/>
                    </a:cubicBezTo>
                    <a:cubicBezTo>
                      <a:pt x="1398" y="1090"/>
                      <a:pt x="1428" y="1090"/>
                      <a:pt x="1457" y="1088"/>
                    </a:cubicBezTo>
                    <a:close/>
                    <a:moveTo>
                      <a:pt x="2819" y="1047"/>
                    </a:moveTo>
                    <a:cubicBezTo>
                      <a:pt x="2833" y="1069"/>
                      <a:pt x="2848" y="1090"/>
                      <a:pt x="2861" y="1112"/>
                    </a:cubicBezTo>
                    <a:cubicBezTo>
                      <a:pt x="2861" y="1112"/>
                      <a:pt x="2861" y="1112"/>
                      <a:pt x="2861" y="1112"/>
                    </a:cubicBezTo>
                    <a:lnTo>
                      <a:pt x="2861" y="1112"/>
                    </a:lnTo>
                    <a:cubicBezTo>
                      <a:pt x="2846" y="1100"/>
                      <a:pt x="2831" y="1091"/>
                      <a:pt x="2814" y="1079"/>
                    </a:cubicBezTo>
                    <a:cubicBezTo>
                      <a:pt x="2815" y="1069"/>
                      <a:pt x="2815" y="1058"/>
                      <a:pt x="2819" y="1047"/>
                    </a:cubicBezTo>
                    <a:close/>
                    <a:moveTo>
                      <a:pt x="1327" y="1098"/>
                    </a:moveTo>
                    <a:cubicBezTo>
                      <a:pt x="1329" y="1103"/>
                      <a:pt x="1329" y="1109"/>
                      <a:pt x="1330" y="1112"/>
                    </a:cubicBezTo>
                    <a:cubicBezTo>
                      <a:pt x="1220" y="1134"/>
                      <a:pt x="1113" y="1168"/>
                      <a:pt x="1007" y="1216"/>
                    </a:cubicBezTo>
                    <a:cubicBezTo>
                      <a:pt x="1014" y="1203"/>
                      <a:pt x="1021" y="1187"/>
                      <a:pt x="1027" y="1174"/>
                    </a:cubicBezTo>
                    <a:cubicBezTo>
                      <a:pt x="1081" y="1152"/>
                      <a:pt x="1136" y="1134"/>
                      <a:pt x="1195" y="1120"/>
                    </a:cubicBezTo>
                    <a:cubicBezTo>
                      <a:pt x="1238" y="1110"/>
                      <a:pt x="1283" y="1105"/>
                      <a:pt x="1327" y="1098"/>
                    </a:cubicBezTo>
                    <a:close/>
                    <a:moveTo>
                      <a:pt x="1680" y="1281"/>
                    </a:moveTo>
                    <a:cubicBezTo>
                      <a:pt x="1706" y="1282"/>
                      <a:pt x="1732" y="1285"/>
                      <a:pt x="1758" y="1288"/>
                    </a:cubicBezTo>
                    <a:cubicBezTo>
                      <a:pt x="1724" y="1296"/>
                      <a:pt x="1693" y="1309"/>
                      <a:pt x="1663" y="1322"/>
                    </a:cubicBezTo>
                    <a:cubicBezTo>
                      <a:pt x="1666" y="1309"/>
                      <a:pt x="1669" y="1295"/>
                      <a:pt x="1671" y="1281"/>
                    </a:cubicBezTo>
                    <a:close/>
                    <a:moveTo>
                      <a:pt x="971" y="1358"/>
                    </a:moveTo>
                    <a:cubicBezTo>
                      <a:pt x="963" y="1364"/>
                      <a:pt x="953" y="1370"/>
                      <a:pt x="943" y="1375"/>
                    </a:cubicBezTo>
                    <a:cubicBezTo>
                      <a:pt x="946" y="1372"/>
                      <a:pt x="946" y="1368"/>
                      <a:pt x="948" y="1365"/>
                    </a:cubicBezTo>
                    <a:cubicBezTo>
                      <a:pt x="954" y="1364"/>
                      <a:pt x="963" y="1361"/>
                      <a:pt x="971" y="1358"/>
                    </a:cubicBezTo>
                    <a:close/>
                    <a:moveTo>
                      <a:pt x="1838" y="1299"/>
                    </a:moveTo>
                    <a:cubicBezTo>
                      <a:pt x="1871" y="1304"/>
                      <a:pt x="1903" y="1310"/>
                      <a:pt x="1933" y="1324"/>
                    </a:cubicBezTo>
                    <a:cubicBezTo>
                      <a:pt x="2007" y="1354"/>
                      <a:pt x="2062" y="1416"/>
                      <a:pt x="2116" y="1468"/>
                    </a:cubicBezTo>
                    <a:cubicBezTo>
                      <a:pt x="2062" y="1438"/>
                      <a:pt x="2006" y="1416"/>
                      <a:pt x="1948" y="1398"/>
                    </a:cubicBezTo>
                    <a:cubicBezTo>
                      <a:pt x="1871" y="1373"/>
                      <a:pt x="1790" y="1354"/>
                      <a:pt x="1707" y="1347"/>
                    </a:cubicBezTo>
                    <a:cubicBezTo>
                      <a:pt x="1749" y="1329"/>
                      <a:pt x="1793" y="1311"/>
                      <a:pt x="1838" y="1299"/>
                    </a:cubicBezTo>
                    <a:close/>
                    <a:moveTo>
                      <a:pt x="3137" y="586"/>
                    </a:moveTo>
                    <a:lnTo>
                      <a:pt x="3137" y="586"/>
                    </a:lnTo>
                    <a:cubicBezTo>
                      <a:pt x="3151" y="596"/>
                      <a:pt x="3165" y="608"/>
                      <a:pt x="3177" y="622"/>
                    </a:cubicBezTo>
                    <a:cubicBezTo>
                      <a:pt x="3232" y="680"/>
                      <a:pt x="3283" y="740"/>
                      <a:pt x="3330" y="806"/>
                    </a:cubicBezTo>
                    <a:cubicBezTo>
                      <a:pt x="3377" y="871"/>
                      <a:pt x="3414" y="945"/>
                      <a:pt x="3441" y="1022"/>
                    </a:cubicBezTo>
                    <a:cubicBezTo>
                      <a:pt x="3469" y="1103"/>
                      <a:pt x="3441" y="1194"/>
                      <a:pt x="3448" y="1274"/>
                    </a:cubicBezTo>
                    <a:cubicBezTo>
                      <a:pt x="3455" y="1354"/>
                      <a:pt x="3462" y="1434"/>
                      <a:pt x="3448" y="1515"/>
                    </a:cubicBezTo>
                    <a:cubicBezTo>
                      <a:pt x="3447" y="1526"/>
                      <a:pt x="3444" y="1537"/>
                      <a:pt x="3441" y="1549"/>
                    </a:cubicBezTo>
                    <a:cubicBezTo>
                      <a:pt x="3416" y="1476"/>
                      <a:pt x="3383" y="1408"/>
                      <a:pt x="3345" y="1343"/>
                    </a:cubicBezTo>
                    <a:cubicBezTo>
                      <a:pt x="3355" y="1311"/>
                      <a:pt x="3361" y="1278"/>
                      <a:pt x="3357" y="1248"/>
                    </a:cubicBezTo>
                    <a:cubicBezTo>
                      <a:pt x="3349" y="1186"/>
                      <a:pt x="3328" y="1127"/>
                      <a:pt x="3316" y="1068"/>
                    </a:cubicBezTo>
                    <a:cubicBezTo>
                      <a:pt x="3304" y="1006"/>
                      <a:pt x="3283" y="947"/>
                      <a:pt x="3262" y="885"/>
                    </a:cubicBezTo>
                    <a:cubicBezTo>
                      <a:pt x="3244" y="823"/>
                      <a:pt x="3192" y="779"/>
                      <a:pt x="3165" y="721"/>
                    </a:cubicBezTo>
                    <a:cubicBezTo>
                      <a:pt x="3148" y="684"/>
                      <a:pt x="3148" y="630"/>
                      <a:pt x="3137" y="586"/>
                    </a:cubicBezTo>
                    <a:close/>
                    <a:moveTo>
                      <a:pt x="2475" y="1134"/>
                    </a:moveTo>
                    <a:cubicBezTo>
                      <a:pt x="2622" y="1240"/>
                      <a:pt x="2788" y="1343"/>
                      <a:pt x="2876" y="1505"/>
                    </a:cubicBezTo>
                    <a:cubicBezTo>
                      <a:pt x="2891" y="1533"/>
                      <a:pt x="2903" y="1564"/>
                      <a:pt x="2916" y="1593"/>
                    </a:cubicBezTo>
                    <a:cubicBezTo>
                      <a:pt x="2903" y="1571"/>
                      <a:pt x="2891" y="1547"/>
                      <a:pt x="2877" y="1526"/>
                    </a:cubicBezTo>
                    <a:cubicBezTo>
                      <a:pt x="2812" y="1421"/>
                      <a:pt x="2717" y="1343"/>
                      <a:pt x="2618" y="1281"/>
                    </a:cubicBezTo>
                    <a:cubicBezTo>
                      <a:pt x="2574" y="1227"/>
                      <a:pt x="2526" y="1179"/>
                      <a:pt x="2475" y="1134"/>
                    </a:cubicBezTo>
                    <a:close/>
                    <a:moveTo>
                      <a:pt x="1601" y="1655"/>
                    </a:moveTo>
                    <a:lnTo>
                      <a:pt x="1601" y="1668"/>
                    </a:lnTo>
                    <a:cubicBezTo>
                      <a:pt x="1527" y="1690"/>
                      <a:pt x="1458" y="1726"/>
                      <a:pt x="1403" y="1772"/>
                    </a:cubicBezTo>
                    <a:cubicBezTo>
                      <a:pt x="1381" y="1790"/>
                      <a:pt x="1360" y="1812"/>
                      <a:pt x="1341" y="1836"/>
                    </a:cubicBezTo>
                    <a:cubicBezTo>
                      <a:pt x="1336" y="1838"/>
                      <a:pt x="1329" y="1840"/>
                      <a:pt x="1325" y="1841"/>
                    </a:cubicBezTo>
                    <a:cubicBezTo>
                      <a:pt x="1326" y="1838"/>
                      <a:pt x="1326" y="1833"/>
                      <a:pt x="1327" y="1829"/>
                    </a:cubicBezTo>
                    <a:cubicBezTo>
                      <a:pt x="1329" y="1826"/>
                      <a:pt x="1330" y="1822"/>
                      <a:pt x="1334" y="1819"/>
                    </a:cubicBezTo>
                    <a:cubicBezTo>
                      <a:pt x="1387" y="1737"/>
                      <a:pt x="1471" y="1698"/>
                      <a:pt x="1556" y="1670"/>
                    </a:cubicBezTo>
                    <a:cubicBezTo>
                      <a:pt x="1570" y="1666"/>
                      <a:pt x="1586" y="1661"/>
                      <a:pt x="1601" y="1655"/>
                    </a:cubicBezTo>
                    <a:close/>
                    <a:moveTo>
                      <a:pt x="659" y="1666"/>
                    </a:moveTo>
                    <a:cubicBezTo>
                      <a:pt x="659" y="1687"/>
                      <a:pt x="657" y="1708"/>
                      <a:pt x="657" y="1726"/>
                    </a:cubicBezTo>
                    <a:cubicBezTo>
                      <a:pt x="657" y="1765"/>
                      <a:pt x="660" y="1805"/>
                      <a:pt x="665" y="1845"/>
                    </a:cubicBezTo>
                    <a:cubicBezTo>
                      <a:pt x="659" y="1862"/>
                      <a:pt x="653" y="1877"/>
                      <a:pt x="648" y="1891"/>
                    </a:cubicBezTo>
                    <a:cubicBezTo>
                      <a:pt x="645" y="1814"/>
                      <a:pt x="648" y="1738"/>
                      <a:pt x="659" y="1666"/>
                    </a:cubicBezTo>
                    <a:close/>
                    <a:moveTo>
                      <a:pt x="3575" y="1705"/>
                    </a:moveTo>
                    <a:cubicBezTo>
                      <a:pt x="3575" y="1708"/>
                      <a:pt x="3576" y="1709"/>
                      <a:pt x="3576" y="1709"/>
                    </a:cubicBezTo>
                    <a:cubicBezTo>
                      <a:pt x="3582" y="1756"/>
                      <a:pt x="3593" y="1801"/>
                      <a:pt x="3595" y="1849"/>
                    </a:cubicBezTo>
                    <a:cubicBezTo>
                      <a:pt x="3600" y="1898"/>
                      <a:pt x="3595" y="1946"/>
                      <a:pt x="3589" y="1992"/>
                    </a:cubicBezTo>
                    <a:cubicBezTo>
                      <a:pt x="3584" y="2008"/>
                      <a:pt x="3576" y="2021"/>
                      <a:pt x="3565" y="2034"/>
                    </a:cubicBezTo>
                    <a:cubicBezTo>
                      <a:pt x="3557" y="2004"/>
                      <a:pt x="3549" y="1972"/>
                      <a:pt x="3542" y="1943"/>
                    </a:cubicBezTo>
                    <a:cubicBezTo>
                      <a:pt x="3536" y="1915"/>
                      <a:pt x="3525" y="1888"/>
                      <a:pt x="3516" y="1862"/>
                    </a:cubicBezTo>
                    <a:cubicBezTo>
                      <a:pt x="3538" y="1812"/>
                      <a:pt x="3561" y="1760"/>
                      <a:pt x="3575" y="1705"/>
                    </a:cubicBezTo>
                    <a:close/>
                    <a:moveTo>
                      <a:pt x="2485" y="1498"/>
                    </a:moveTo>
                    <a:cubicBezTo>
                      <a:pt x="2577" y="1642"/>
                      <a:pt x="2606" y="1815"/>
                      <a:pt x="2581" y="1953"/>
                    </a:cubicBezTo>
                    <a:cubicBezTo>
                      <a:pt x="2578" y="1983"/>
                      <a:pt x="2572" y="2013"/>
                      <a:pt x="2560" y="2045"/>
                    </a:cubicBezTo>
                    <a:cubicBezTo>
                      <a:pt x="2563" y="2004"/>
                      <a:pt x="2565" y="1959"/>
                      <a:pt x="2565" y="1918"/>
                    </a:cubicBezTo>
                    <a:cubicBezTo>
                      <a:pt x="2565" y="1826"/>
                      <a:pt x="2572" y="1726"/>
                      <a:pt x="2544" y="1628"/>
                    </a:cubicBezTo>
                    <a:cubicBezTo>
                      <a:pt x="2530" y="1584"/>
                      <a:pt x="2510" y="1540"/>
                      <a:pt x="2485" y="1498"/>
                    </a:cubicBezTo>
                    <a:close/>
                    <a:moveTo>
                      <a:pt x="1778" y="1610"/>
                    </a:moveTo>
                    <a:cubicBezTo>
                      <a:pt x="1800" y="1610"/>
                      <a:pt x="1822" y="1613"/>
                      <a:pt x="1843" y="1618"/>
                    </a:cubicBezTo>
                    <a:cubicBezTo>
                      <a:pt x="1944" y="1640"/>
                      <a:pt x="2040" y="1687"/>
                      <a:pt x="2112" y="1753"/>
                    </a:cubicBezTo>
                    <a:cubicBezTo>
                      <a:pt x="2124" y="1764"/>
                      <a:pt x="2132" y="1778"/>
                      <a:pt x="2144" y="1787"/>
                    </a:cubicBezTo>
                    <a:cubicBezTo>
                      <a:pt x="2124" y="1784"/>
                      <a:pt x="2104" y="1782"/>
                      <a:pt x="2083" y="1782"/>
                    </a:cubicBezTo>
                    <a:cubicBezTo>
                      <a:pt x="2020" y="1782"/>
                      <a:pt x="1955" y="1801"/>
                      <a:pt x="1899" y="1848"/>
                    </a:cubicBezTo>
                    <a:cubicBezTo>
                      <a:pt x="1861" y="1830"/>
                      <a:pt x="1821" y="1821"/>
                      <a:pt x="1780" y="1821"/>
                    </a:cubicBezTo>
                    <a:cubicBezTo>
                      <a:pt x="1773" y="1821"/>
                      <a:pt x="1766" y="1821"/>
                      <a:pt x="1758" y="1822"/>
                    </a:cubicBezTo>
                    <a:cubicBezTo>
                      <a:pt x="1698" y="1829"/>
                      <a:pt x="1655" y="1866"/>
                      <a:pt x="1618" y="1896"/>
                    </a:cubicBezTo>
                    <a:cubicBezTo>
                      <a:pt x="1612" y="1895"/>
                      <a:pt x="1607" y="1895"/>
                      <a:pt x="1601" y="1895"/>
                    </a:cubicBezTo>
                    <a:cubicBezTo>
                      <a:pt x="1577" y="1895"/>
                      <a:pt x="1553" y="1901"/>
                      <a:pt x="1528" y="1903"/>
                    </a:cubicBezTo>
                    <a:cubicBezTo>
                      <a:pt x="1480" y="1917"/>
                      <a:pt x="1446" y="1951"/>
                      <a:pt x="1409" y="1977"/>
                    </a:cubicBezTo>
                    <a:cubicBezTo>
                      <a:pt x="1380" y="1998"/>
                      <a:pt x="1340" y="2020"/>
                      <a:pt x="1314" y="2053"/>
                    </a:cubicBezTo>
                    <a:cubicBezTo>
                      <a:pt x="1314" y="2052"/>
                      <a:pt x="1314" y="2049"/>
                      <a:pt x="1312" y="2048"/>
                    </a:cubicBezTo>
                    <a:cubicBezTo>
                      <a:pt x="1327" y="1973"/>
                      <a:pt x="1359" y="1909"/>
                      <a:pt x="1402" y="1859"/>
                    </a:cubicBezTo>
                    <a:cubicBezTo>
                      <a:pt x="1445" y="1849"/>
                      <a:pt x="1491" y="1841"/>
                      <a:pt x="1536" y="1841"/>
                    </a:cubicBezTo>
                    <a:cubicBezTo>
                      <a:pt x="1571" y="1841"/>
                      <a:pt x="1606" y="1846"/>
                      <a:pt x="1637" y="1859"/>
                    </a:cubicBezTo>
                    <a:cubicBezTo>
                      <a:pt x="1637" y="1859"/>
                      <a:pt x="1637" y="1859"/>
                      <a:pt x="1637" y="1859"/>
                    </a:cubicBezTo>
                    <a:cubicBezTo>
                      <a:pt x="1640" y="1859"/>
                      <a:pt x="1645" y="1838"/>
                      <a:pt x="1643" y="1834"/>
                    </a:cubicBezTo>
                    <a:cubicBezTo>
                      <a:pt x="1604" y="1809"/>
                      <a:pt x="1563" y="1802"/>
                      <a:pt x="1521" y="1802"/>
                    </a:cubicBezTo>
                    <a:cubicBezTo>
                      <a:pt x="1502" y="1802"/>
                      <a:pt x="1482" y="1803"/>
                      <a:pt x="1462" y="1805"/>
                    </a:cubicBezTo>
                    <a:cubicBezTo>
                      <a:pt x="1501" y="1774"/>
                      <a:pt x="1545" y="1750"/>
                      <a:pt x="1596" y="1732"/>
                    </a:cubicBezTo>
                    <a:lnTo>
                      <a:pt x="1596" y="1732"/>
                    </a:lnTo>
                    <a:cubicBezTo>
                      <a:pt x="1594" y="1754"/>
                      <a:pt x="1594" y="1779"/>
                      <a:pt x="1589" y="1800"/>
                    </a:cubicBezTo>
                    <a:cubicBezTo>
                      <a:pt x="1588" y="1804"/>
                      <a:pt x="1597" y="1807"/>
                      <a:pt x="1605" y="1807"/>
                    </a:cubicBezTo>
                    <a:cubicBezTo>
                      <a:pt x="1609" y="1807"/>
                      <a:pt x="1613" y="1806"/>
                      <a:pt x="1614" y="1804"/>
                    </a:cubicBezTo>
                    <a:cubicBezTo>
                      <a:pt x="1622" y="1776"/>
                      <a:pt x="1627" y="1746"/>
                      <a:pt x="1632" y="1719"/>
                    </a:cubicBezTo>
                    <a:cubicBezTo>
                      <a:pt x="1676" y="1707"/>
                      <a:pt x="1723" y="1701"/>
                      <a:pt x="1768" y="1701"/>
                    </a:cubicBezTo>
                    <a:cubicBezTo>
                      <a:pt x="1834" y="1701"/>
                      <a:pt x="1898" y="1713"/>
                      <a:pt x="1955" y="1739"/>
                    </a:cubicBezTo>
                    <a:cubicBezTo>
                      <a:pt x="1957" y="1740"/>
                      <a:pt x="1959" y="1741"/>
                      <a:pt x="1961" y="1741"/>
                    </a:cubicBezTo>
                    <a:cubicBezTo>
                      <a:pt x="1981" y="1741"/>
                      <a:pt x="2001" y="1706"/>
                      <a:pt x="1980" y="1694"/>
                    </a:cubicBezTo>
                    <a:cubicBezTo>
                      <a:pt x="1914" y="1655"/>
                      <a:pt x="1838" y="1638"/>
                      <a:pt x="1762" y="1638"/>
                    </a:cubicBezTo>
                    <a:cubicBezTo>
                      <a:pt x="1720" y="1638"/>
                      <a:pt x="1679" y="1643"/>
                      <a:pt x="1638" y="1653"/>
                    </a:cubicBezTo>
                    <a:lnTo>
                      <a:pt x="1638" y="1636"/>
                    </a:lnTo>
                    <a:cubicBezTo>
                      <a:pt x="1683" y="1622"/>
                      <a:pt x="1730" y="1610"/>
                      <a:pt x="1778" y="1610"/>
                    </a:cubicBezTo>
                    <a:close/>
                    <a:moveTo>
                      <a:pt x="1630" y="1282"/>
                    </a:moveTo>
                    <a:cubicBezTo>
                      <a:pt x="1627" y="1296"/>
                      <a:pt x="1622" y="1310"/>
                      <a:pt x="1621" y="1325"/>
                    </a:cubicBezTo>
                    <a:cubicBezTo>
                      <a:pt x="1618" y="1331"/>
                      <a:pt x="1618" y="1336"/>
                      <a:pt x="1618" y="1339"/>
                    </a:cubicBezTo>
                    <a:cubicBezTo>
                      <a:pt x="1614" y="1343"/>
                      <a:pt x="1610" y="1346"/>
                      <a:pt x="1604" y="1347"/>
                    </a:cubicBezTo>
                    <a:cubicBezTo>
                      <a:pt x="1589" y="1350"/>
                      <a:pt x="1574" y="1350"/>
                      <a:pt x="1559" y="1351"/>
                    </a:cubicBezTo>
                    <a:cubicBezTo>
                      <a:pt x="1418" y="1377"/>
                      <a:pt x="1293" y="1456"/>
                      <a:pt x="1194" y="1560"/>
                    </a:cubicBezTo>
                    <a:cubicBezTo>
                      <a:pt x="1093" y="1664"/>
                      <a:pt x="1040" y="1801"/>
                      <a:pt x="1030" y="1946"/>
                    </a:cubicBezTo>
                    <a:cubicBezTo>
                      <a:pt x="1029" y="1959"/>
                      <a:pt x="1029" y="1976"/>
                      <a:pt x="1029" y="1988"/>
                    </a:cubicBezTo>
                    <a:cubicBezTo>
                      <a:pt x="1010" y="2006"/>
                      <a:pt x="987" y="2023"/>
                      <a:pt x="971" y="2045"/>
                    </a:cubicBezTo>
                    <a:cubicBezTo>
                      <a:pt x="960" y="2060"/>
                      <a:pt x="953" y="2076"/>
                      <a:pt x="943" y="2094"/>
                    </a:cubicBezTo>
                    <a:cubicBezTo>
                      <a:pt x="937" y="2072"/>
                      <a:pt x="932" y="2049"/>
                      <a:pt x="927" y="2027"/>
                    </a:cubicBezTo>
                    <a:cubicBezTo>
                      <a:pt x="943" y="1954"/>
                      <a:pt x="970" y="1884"/>
                      <a:pt x="999" y="1816"/>
                    </a:cubicBezTo>
                    <a:cubicBezTo>
                      <a:pt x="1026" y="1754"/>
                      <a:pt x="1056" y="1691"/>
                      <a:pt x="1092" y="1629"/>
                    </a:cubicBezTo>
                    <a:cubicBezTo>
                      <a:pt x="1129" y="1595"/>
                      <a:pt x="1168" y="1563"/>
                      <a:pt x="1204" y="1530"/>
                    </a:cubicBezTo>
                    <a:cubicBezTo>
                      <a:pt x="1294" y="1443"/>
                      <a:pt x="1391" y="1343"/>
                      <a:pt x="1521" y="1291"/>
                    </a:cubicBezTo>
                    <a:cubicBezTo>
                      <a:pt x="1559" y="1285"/>
                      <a:pt x="1594" y="1284"/>
                      <a:pt x="1630" y="1282"/>
                    </a:cubicBezTo>
                    <a:close/>
                    <a:moveTo>
                      <a:pt x="1136" y="604"/>
                    </a:moveTo>
                    <a:lnTo>
                      <a:pt x="1136" y="604"/>
                    </a:lnTo>
                    <a:cubicBezTo>
                      <a:pt x="1005" y="696"/>
                      <a:pt x="927" y="816"/>
                      <a:pt x="864" y="940"/>
                    </a:cubicBezTo>
                    <a:cubicBezTo>
                      <a:pt x="740" y="1015"/>
                      <a:pt x="630" y="1116"/>
                      <a:pt x="550" y="1238"/>
                    </a:cubicBezTo>
                    <a:cubicBezTo>
                      <a:pt x="426" y="1434"/>
                      <a:pt x="398" y="1650"/>
                      <a:pt x="404" y="1858"/>
                    </a:cubicBezTo>
                    <a:cubicBezTo>
                      <a:pt x="385" y="1937"/>
                      <a:pt x="378" y="2021"/>
                      <a:pt x="389" y="2104"/>
                    </a:cubicBezTo>
                    <a:cubicBezTo>
                      <a:pt x="379" y="2063"/>
                      <a:pt x="371" y="2021"/>
                      <a:pt x="364" y="1979"/>
                    </a:cubicBezTo>
                    <a:cubicBezTo>
                      <a:pt x="321" y="1697"/>
                      <a:pt x="308" y="1383"/>
                      <a:pt x="459" y="1110"/>
                    </a:cubicBezTo>
                    <a:cubicBezTo>
                      <a:pt x="597" y="864"/>
                      <a:pt x="844" y="685"/>
                      <a:pt x="1115" y="609"/>
                    </a:cubicBezTo>
                    <a:lnTo>
                      <a:pt x="1136" y="604"/>
                    </a:lnTo>
                    <a:close/>
                    <a:moveTo>
                      <a:pt x="1026" y="2068"/>
                    </a:moveTo>
                    <a:cubicBezTo>
                      <a:pt x="1030" y="2151"/>
                      <a:pt x="1051" y="2233"/>
                      <a:pt x="1092" y="2305"/>
                    </a:cubicBezTo>
                    <a:cubicBezTo>
                      <a:pt x="1084" y="2309"/>
                      <a:pt x="1077" y="2313"/>
                      <a:pt x="1067" y="2316"/>
                    </a:cubicBezTo>
                    <a:cubicBezTo>
                      <a:pt x="1037" y="2282"/>
                      <a:pt x="1010" y="2243"/>
                      <a:pt x="989" y="2202"/>
                    </a:cubicBezTo>
                    <a:lnTo>
                      <a:pt x="989" y="2181"/>
                    </a:lnTo>
                    <a:cubicBezTo>
                      <a:pt x="992" y="2151"/>
                      <a:pt x="1004" y="2109"/>
                      <a:pt x="1026" y="2068"/>
                    </a:cubicBezTo>
                    <a:close/>
                    <a:moveTo>
                      <a:pt x="1609" y="373"/>
                    </a:moveTo>
                    <a:cubicBezTo>
                      <a:pt x="1717" y="373"/>
                      <a:pt x="1825" y="384"/>
                      <a:pt x="1930" y="408"/>
                    </a:cubicBezTo>
                    <a:cubicBezTo>
                      <a:pt x="2061" y="439"/>
                      <a:pt x="2203" y="453"/>
                      <a:pt x="2325" y="521"/>
                    </a:cubicBezTo>
                    <a:cubicBezTo>
                      <a:pt x="2365" y="543"/>
                      <a:pt x="2399" y="569"/>
                      <a:pt x="2434" y="598"/>
                    </a:cubicBezTo>
                    <a:cubicBezTo>
                      <a:pt x="2368" y="587"/>
                      <a:pt x="2303" y="578"/>
                      <a:pt x="2236" y="571"/>
                    </a:cubicBezTo>
                    <a:cubicBezTo>
                      <a:pt x="2028" y="508"/>
                      <a:pt x="1813" y="468"/>
                      <a:pt x="1591" y="468"/>
                    </a:cubicBezTo>
                    <a:cubicBezTo>
                      <a:pt x="1584" y="468"/>
                      <a:pt x="1577" y="468"/>
                      <a:pt x="1570" y="468"/>
                    </a:cubicBezTo>
                    <a:cubicBezTo>
                      <a:pt x="1243" y="473"/>
                      <a:pt x="906" y="583"/>
                      <a:pt x="654" y="805"/>
                    </a:cubicBezTo>
                    <a:cubicBezTo>
                      <a:pt x="390" y="1031"/>
                      <a:pt x="287" y="1380"/>
                      <a:pt x="294" y="1695"/>
                    </a:cubicBezTo>
                    <a:cubicBezTo>
                      <a:pt x="295" y="1909"/>
                      <a:pt x="349" y="2131"/>
                      <a:pt x="396" y="2342"/>
                    </a:cubicBezTo>
                    <a:cubicBezTo>
                      <a:pt x="310" y="2265"/>
                      <a:pt x="240" y="2167"/>
                      <a:pt x="203" y="2061"/>
                    </a:cubicBezTo>
                    <a:cubicBezTo>
                      <a:pt x="141" y="1885"/>
                      <a:pt x="184" y="1705"/>
                      <a:pt x="211" y="1541"/>
                    </a:cubicBezTo>
                    <a:cubicBezTo>
                      <a:pt x="239" y="1376"/>
                      <a:pt x="287" y="1214"/>
                      <a:pt x="372" y="1069"/>
                    </a:cubicBezTo>
                    <a:cubicBezTo>
                      <a:pt x="458" y="926"/>
                      <a:pt x="562" y="794"/>
                      <a:pt x="689" y="688"/>
                    </a:cubicBezTo>
                    <a:cubicBezTo>
                      <a:pt x="802" y="594"/>
                      <a:pt x="915" y="498"/>
                      <a:pt x="1049" y="436"/>
                    </a:cubicBezTo>
                    <a:cubicBezTo>
                      <a:pt x="1065" y="429"/>
                      <a:pt x="1078" y="419"/>
                      <a:pt x="1095" y="413"/>
                    </a:cubicBezTo>
                    <a:cubicBezTo>
                      <a:pt x="1184" y="380"/>
                      <a:pt x="1276" y="377"/>
                      <a:pt x="1367" y="377"/>
                    </a:cubicBezTo>
                    <a:cubicBezTo>
                      <a:pt x="1392" y="377"/>
                      <a:pt x="1417" y="377"/>
                      <a:pt x="1441" y="377"/>
                    </a:cubicBezTo>
                    <a:cubicBezTo>
                      <a:pt x="1468" y="377"/>
                      <a:pt x="1494" y="377"/>
                      <a:pt x="1520" y="375"/>
                    </a:cubicBezTo>
                    <a:cubicBezTo>
                      <a:pt x="1550" y="374"/>
                      <a:pt x="1579" y="373"/>
                      <a:pt x="1609" y="373"/>
                    </a:cubicBezTo>
                    <a:close/>
                    <a:moveTo>
                      <a:pt x="1092" y="2342"/>
                    </a:moveTo>
                    <a:lnTo>
                      <a:pt x="1092" y="2342"/>
                    </a:lnTo>
                    <a:cubicBezTo>
                      <a:pt x="1104" y="2350"/>
                      <a:pt x="1114" y="2361"/>
                      <a:pt x="1125" y="2371"/>
                    </a:cubicBezTo>
                    <a:lnTo>
                      <a:pt x="1135" y="2386"/>
                    </a:lnTo>
                    <a:cubicBezTo>
                      <a:pt x="1120" y="2372"/>
                      <a:pt x="1106" y="2357"/>
                      <a:pt x="1092" y="2342"/>
                    </a:cubicBezTo>
                    <a:close/>
                    <a:moveTo>
                      <a:pt x="404" y="2191"/>
                    </a:moveTo>
                    <a:cubicBezTo>
                      <a:pt x="412" y="2225"/>
                      <a:pt x="426" y="2258"/>
                      <a:pt x="444" y="2290"/>
                    </a:cubicBezTo>
                    <a:cubicBezTo>
                      <a:pt x="447" y="2324"/>
                      <a:pt x="452" y="2357"/>
                      <a:pt x="458" y="2392"/>
                    </a:cubicBezTo>
                    <a:cubicBezTo>
                      <a:pt x="451" y="2389"/>
                      <a:pt x="444" y="2385"/>
                      <a:pt x="437" y="2379"/>
                    </a:cubicBezTo>
                    <a:cubicBezTo>
                      <a:pt x="425" y="2316"/>
                      <a:pt x="416" y="2253"/>
                      <a:pt x="404" y="2191"/>
                    </a:cubicBezTo>
                    <a:close/>
                    <a:moveTo>
                      <a:pt x="2750" y="2239"/>
                    </a:moveTo>
                    <a:cubicBezTo>
                      <a:pt x="2750" y="2275"/>
                      <a:pt x="2746" y="2313"/>
                      <a:pt x="2738" y="2350"/>
                    </a:cubicBezTo>
                    <a:cubicBezTo>
                      <a:pt x="2717" y="2364"/>
                      <a:pt x="2697" y="2376"/>
                      <a:pt x="2675" y="2389"/>
                    </a:cubicBezTo>
                    <a:cubicBezTo>
                      <a:pt x="2655" y="2397"/>
                      <a:pt x="2636" y="2404"/>
                      <a:pt x="2616" y="2412"/>
                    </a:cubicBezTo>
                    <a:cubicBezTo>
                      <a:pt x="2613" y="2414"/>
                      <a:pt x="2607" y="2416"/>
                      <a:pt x="2605" y="2418"/>
                    </a:cubicBezTo>
                    <a:cubicBezTo>
                      <a:pt x="2606" y="2415"/>
                      <a:pt x="2607" y="2414"/>
                      <a:pt x="2609" y="2414"/>
                    </a:cubicBezTo>
                    <a:cubicBezTo>
                      <a:pt x="2662" y="2364"/>
                      <a:pt x="2711" y="2304"/>
                      <a:pt x="2750" y="2239"/>
                    </a:cubicBezTo>
                    <a:close/>
                    <a:moveTo>
                      <a:pt x="2083" y="1852"/>
                    </a:moveTo>
                    <a:cubicBezTo>
                      <a:pt x="2122" y="1852"/>
                      <a:pt x="2160" y="1860"/>
                      <a:pt x="2193" y="1874"/>
                    </a:cubicBezTo>
                    <a:cubicBezTo>
                      <a:pt x="2214" y="1918"/>
                      <a:pt x="2225" y="1965"/>
                      <a:pt x="2229" y="2009"/>
                    </a:cubicBezTo>
                    <a:cubicBezTo>
                      <a:pt x="2241" y="2100"/>
                      <a:pt x="2207" y="2192"/>
                      <a:pt x="2164" y="2273"/>
                    </a:cubicBezTo>
                    <a:cubicBezTo>
                      <a:pt x="2127" y="2341"/>
                      <a:pt x="2072" y="2392"/>
                      <a:pt x="2013" y="2430"/>
                    </a:cubicBezTo>
                    <a:cubicBezTo>
                      <a:pt x="2010" y="2430"/>
                      <a:pt x="2008" y="2430"/>
                      <a:pt x="2006" y="2430"/>
                    </a:cubicBezTo>
                    <a:cubicBezTo>
                      <a:pt x="1992" y="2430"/>
                      <a:pt x="1979" y="2427"/>
                      <a:pt x="1965" y="2427"/>
                    </a:cubicBezTo>
                    <a:cubicBezTo>
                      <a:pt x="1973" y="2415"/>
                      <a:pt x="1980" y="2403"/>
                      <a:pt x="1988" y="2392"/>
                    </a:cubicBezTo>
                    <a:cubicBezTo>
                      <a:pt x="2021" y="2352"/>
                      <a:pt x="2061" y="2308"/>
                      <a:pt x="2077" y="2250"/>
                    </a:cubicBezTo>
                    <a:cubicBezTo>
                      <a:pt x="2095" y="2198"/>
                      <a:pt x="2109" y="2122"/>
                      <a:pt x="2091" y="2053"/>
                    </a:cubicBezTo>
                    <a:cubicBezTo>
                      <a:pt x="2083" y="2015"/>
                      <a:pt x="2061" y="1981"/>
                      <a:pt x="2035" y="1957"/>
                    </a:cubicBezTo>
                    <a:cubicBezTo>
                      <a:pt x="2011" y="1933"/>
                      <a:pt x="1988" y="1915"/>
                      <a:pt x="1965" y="1896"/>
                    </a:cubicBezTo>
                    <a:cubicBezTo>
                      <a:pt x="1959" y="1892"/>
                      <a:pt x="1955" y="1891"/>
                      <a:pt x="1949" y="1888"/>
                    </a:cubicBezTo>
                    <a:cubicBezTo>
                      <a:pt x="1992" y="1863"/>
                      <a:pt x="2039" y="1852"/>
                      <a:pt x="2083" y="1852"/>
                    </a:cubicBezTo>
                    <a:close/>
                    <a:moveTo>
                      <a:pt x="210" y="2248"/>
                    </a:moveTo>
                    <a:lnTo>
                      <a:pt x="210" y="2248"/>
                    </a:lnTo>
                    <a:cubicBezTo>
                      <a:pt x="226" y="2275"/>
                      <a:pt x="240" y="2301"/>
                      <a:pt x="261" y="2324"/>
                    </a:cubicBezTo>
                    <a:cubicBezTo>
                      <a:pt x="309" y="2378"/>
                      <a:pt x="363" y="2418"/>
                      <a:pt x="419" y="2449"/>
                    </a:cubicBezTo>
                    <a:cubicBezTo>
                      <a:pt x="422" y="2469"/>
                      <a:pt x="427" y="2488"/>
                      <a:pt x="432" y="2506"/>
                    </a:cubicBezTo>
                    <a:cubicBezTo>
                      <a:pt x="429" y="2502"/>
                      <a:pt x="425" y="2500"/>
                      <a:pt x="422" y="2499"/>
                    </a:cubicBezTo>
                    <a:cubicBezTo>
                      <a:pt x="414" y="2478"/>
                      <a:pt x="405" y="2455"/>
                      <a:pt x="386" y="2437"/>
                    </a:cubicBezTo>
                    <a:cubicBezTo>
                      <a:pt x="368" y="2418"/>
                      <a:pt x="321" y="2405"/>
                      <a:pt x="304" y="2381"/>
                    </a:cubicBezTo>
                    <a:cubicBezTo>
                      <a:pt x="287" y="2360"/>
                      <a:pt x="266" y="2335"/>
                      <a:pt x="242" y="2308"/>
                    </a:cubicBezTo>
                    <a:cubicBezTo>
                      <a:pt x="228" y="2290"/>
                      <a:pt x="207" y="2269"/>
                      <a:pt x="210" y="2248"/>
                    </a:cubicBezTo>
                    <a:close/>
                    <a:moveTo>
                      <a:pt x="452" y="2469"/>
                    </a:moveTo>
                    <a:lnTo>
                      <a:pt x="452" y="2469"/>
                    </a:lnTo>
                    <a:cubicBezTo>
                      <a:pt x="459" y="2473"/>
                      <a:pt x="465" y="2476"/>
                      <a:pt x="471" y="2480"/>
                    </a:cubicBezTo>
                    <a:cubicBezTo>
                      <a:pt x="485" y="2555"/>
                      <a:pt x="503" y="2630"/>
                      <a:pt x="528" y="2703"/>
                    </a:cubicBezTo>
                    <a:cubicBezTo>
                      <a:pt x="521" y="2698"/>
                      <a:pt x="513" y="2694"/>
                      <a:pt x="507" y="2687"/>
                    </a:cubicBezTo>
                    <a:cubicBezTo>
                      <a:pt x="495" y="2667"/>
                      <a:pt x="496" y="2638"/>
                      <a:pt x="488" y="2616"/>
                    </a:cubicBezTo>
                    <a:cubicBezTo>
                      <a:pt x="480" y="2593"/>
                      <a:pt x="480" y="2569"/>
                      <a:pt x="473" y="2548"/>
                    </a:cubicBezTo>
                    <a:cubicBezTo>
                      <a:pt x="469" y="2542"/>
                      <a:pt x="462" y="2536"/>
                      <a:pt x="458" y="2531"/>
                    </a:cubicBezTo>
                    <a:cubicBezTo>
                      <a:pt x="459" y="2529"/>
                      <a:pt x="465" y="2529"/>
                      <a:pt x="462" y="2528"/>
                    </a:cubicBezTo>
                    <a:cubicBezTo>
                      <a:pt x="460" y="2507"/>
                      <a:pt x="455" y="2489"/>
                      <a:pt x="452" y="2469"/>
                    </a:cubicBezTo>
                    <a:close/>
                    <a:moveTo>
                      <a:pt x="1524" y="2898"/>
                    </a:moveTo>
                    <a:lnTo>
                      <a:pt x="1524" y="2898"/>
                    </a:lnTo>
                    <a:cubicBezTo>
                      <a:pt x="1636" y="2929"/>
                      <a:pt x="1749" y="2944"/>
                      <a:pt x="1862" y="2944"/>
                    </a:cubicBezTo>
                    <a:cubicBezTo>
                      <a:pt x="1876" y="2944"/>
                      <a:pt x="1889" y="2944"/>
                      <a:pt x="1903" y="2943"/>
                    </a:cubicBezTo>
                    <a:cubicBezTo>
                      <a:pt x="1930" y="2943"/>
                      <a:pt x="1958" y="2939"/>
                      <a:pt x="1985" y="2937"/>
                    </a:cubicBezTo>
                    <a:cubicBezTo>
                      <a:pt x="1987" y="2937"/>
                      <a:pt x="1987" y="2939"/>
                      <a:pt x="1987" y="2939"/>
                    </a:cubicBezTo>
                    <a:cubicBezTo>
                      <a:pt x="2028" y="2960"/>
                      <a:pt x="2069" y="3005"/>
                      <a:pt x="2113" y="3023"/>
                    </a:cubicBezTo>
                    <a:cubicBezTo>
                      <a:pt x="2130" y="3030"/>
                      <a:pt x="2144" y="3030"/>
                      <a:pt x="2159" y="3030"/>
                    </a:cubicBezTo>
                    <a:cubicBezTo>
                      <a:pt x="2147" y="3031"/>
                      <a:pt x="2136" y="3031"/>
                      <a:pt x="2125" y="3031"/>
                    </a:cubicBezTo>
                    <a:cubicBezTo>
                      <a:pt x="2023" y="3031"/>
                      <a:pt x="1912" y="3005"/>
                      <a:pt x="1795" y="2981"/>
                    </a:cubicBezTo>
                    <a:cubicBezTo>
                      <a:pt x="1700" y="2960"/>
                      <a:pt x="1611" y="2930"/>
                      <a:pt x="1524" y="2898"/>
                    </a:cubicBezTo>
                    <a:close/>
                    <a:moveTo>
                      <a:pt x="2811" y="3286"/>
                    </a:moveTo>
                    <a:lnTo>
                      <a:pt x="2811" y="3286"/>
                    </a:lnTo>
                    <a:cubicBezTo>
                      <a:pt x="2808" y="3290"/>
                      <a:pt x="2808" y="3293"/>
                      <a:pt x="2807" y="3294"/>
                    </a:cubicBezTo>
                    <a:cubicBezTo>
                      <a:pt x="2788" y="3318"/>
                      <a:pt x="2766" y="3334"/>
                      <a:pt x="2742" y="3349"/>
                    </a:cubicBezTo>
                    <a:cubicBezTo>
                      <a:pt x="2735" y="3353"/>
                      <a:pt x="2727" y="3354"/>
                      <a:pt x="2718" y="3354"/>
                    </a:cubicBezTo>
                    <a:cubicBezTo>
                      <a:pt x="2714" y="3354"/>
                      <a:pt x="2710" y="3354"/>
                      <a:pt x="2705" y="3354"/>
                    </a:cubicBezTo>
                    <a:cubicBezTo>
                      <a:pt x="2738" y="3332"/>
                      <a:pt x="2774" y="3308"/>
                      <a:pt x="2811" y="3286"/>
                    </a:cubicBezTo>
                    <a:close/>
                    <a:moveTo>
                      <a:pt x="1836" y="0"/>
                    </a:moveTo>
                    <a:cubicBezTo>
                      <a:pt x="1827" y="0"/>
                      <a:pt x="1818" y="1"/>
                      <a:pt x="1809" y="2"/>
                    </a:cubicBezTo>
                    <a:cubicBezTo>
                      <a:pt x="1768" y="9"/>
                      <a:pt x="1732" y="31"/>
                      <a:pt x="1695" y="53"/>
                    </a:cubicBezTo>
                    <a:cubicBezTo>
                      <a:pt x="1652" y="71"/>
                      <a:pt x="1610" y="92"/>
                      <a:pt x="1567" y="106"/>
                    </a:cubicBezTo>
                    <a:cubicBezTo>
                      <a:pt x="1527" y="119"/>
                      <a:pt x="1488" y="135"/>
                      <a:pt x="1451" y="155"/>
                    </a:cubicBezTo>
                    <a:cubicBezTo>
                      <a:pt x="1418" y="161"/>
                      <a:pt x="1384" y="164"/>
                      <a:pt x="1351" y="170"/>
                    </a:cubicBezTo>
                    <a:cubicBezTo>
                      <a:pt x="1172" y="206"/>
                      <a:pt x="1010" y="294"/>
                      <a:pt x="858" y="388"/>
                    </a:cubicBezTo>
                    <a:cubicBezTo>
                      <a:pt x="704" y="479"/>
                      <a:pt x="555" y="585"/>
                      <a:pt x="436" y="722"/>
                    </a:cubicBezTo>
                    <a:cubicBezTo>
                      <a:pt x="319" y="859"/>
                      <a:pt x="213" y="1011"/>
                      <a:pt x="145" y="1183"/>
                    </a:cubicBezTo>
                    <a:cubicBezTo>
                      <a:pt x="78" y="1355"/>
                      <a:pt x="63" y="1544"/>
                      <a:pt x="64" y="1730"/>
                    </a:cubicBezTo>
                    <a:cubicBezTo>
                      <a:pt x="67" y="1899"/>
                      <a:pt x="104" y="2082"/>
                      <a:pt x="202" y="2240"/>
                    </a:cubicBezTo>
                    <a:cubicBezTo>
                      <a:pt x="191" y="2246"/>
                      <a:pt x="185" y="2253"/>
                      <a:pt x="181" y="2259"/>
                    </a:cubicBezTo>
                    <a:cubicBezTo>
                      <a:pt x="154" y="2209"/>
                      <a:pt x="126" y="2158"/>
                      <a:pt x="101" y="2104"/>
                    </a:cubicBezTo>
                    <a:cubicBezTo>
                      <a:pt x="72" y="2046"/>
                      <a:pt x="34" y="1973"/>
                      <a:pt x="56" y="1909"/>
                    </a:cubicBezTo>
                    <a:cubicBezTo>
                      <a:pt x="56" y="1906"/>
                      <a:pt x="51" y="1905"/>
                      <a:pt x="45" y="1905"/>
                    </a:cubicBezTo>
                    <a:cubicBezTo>
                      <a:pt x="39" y="1905"/>
                      <a:pt x="33" y="1906"/>
                      <a:pt x="32" y="1909"/>
                    </a:cubicBezTo>
                    <a:cubicBezTo>
                      <a:pt x="1" y="1957"/>
                      <a:pt x="13" y="2002"/>
                      <a:pt x="28" y="2048"/>
                    </a:cubicBezTo>
                    <a:cubicBezTo>
                      <a:pt x="54" y="2118"/>
                      <a:pt x="108" y="2178"/>
                      <a:pt x="131" y="2243"/>
                    </a:cubicBezTo>
                    <a:cubicBezTo>
                      <a:pt x="155" y="2304"/>
                      <a:pt x="184" y="2363"/>
                      <a:pt x="218" y="2415"/>
                    </a:cubicBezTo>
                    <a:cubicBezTo>
                      <a:pt x="253" y="2474"/>
                      <a:pt x="283" y="2528"/>
                      <a:pt x="315" y="2582"/>
                    </a:cubicBezTo>
                    <a:lnTo>
                      <a:pt x="315" y="2583"/>
                    </a:lnTo>
                    <a:cubicBezTo>
                      <a:pt x="315" y="2587"/>
                      <a:pt x="313" y="2591"/>
                      <a:pt x="315" y="2597"/>
                    </a:cubicBezTo>
                    <a:cubicBezTo>
                      <a:pt x="321" y="2620"/>
                      <a:pt x="335" y="2641"/>
                      <a:pt x="342" y="2667"/>
                    </a:cubicBezTo>
                    <a:cubicBezTo>
                      <a:pt x="349" y="2705"/>
                      <a:pt x="356" y="2744"/>
                      <a:pt x="376" y="2776"/>
                    </a:cubicBezTo>
                    <a:cubicBezTo>
                      <a:pt x="390" y="2798"/>
                      <a:pt x="405" y="2820"/>
                      <a:pt x="420" y="2840"/>
                    </a:cubicBezTo>
                    <a:cubicBezTo>
                      <a:pt x="414" y="2857"/>
                      <a:pt x="400" y="2895"/>
                      <a:pt x="411" y="2915"/>
                    </a:cubicBezTo>
                    <a:cubicBezTo>
                      <a:pt x="425" y="2939"/>
                      <a:pt x="441" y="2960"/>
                      <a:pt x="458" y="2983"/>
                    </a:cubicBezTo>
                    <a:cubicBezTo>
                      <a:pt x="473" y="3005"/>
                      <a:pt x="513" y="3001"/>
                      <a:pt x="529" y="3019"/>
                    </a:cubicBezTo>
                    <a:cubicBezTo>
                      <a:pt x="547" y="3040"/>
                      <a:pt x="551" y="3080"/>
                      <a:pt x="571" y="3100"/>
                    </a:cubicBezTo>
                    <a:cubicBezTo>
                      <a:pt x="591" y="3120"/>
                      <a:pt x="616" y="3129"/>
                      <a:pt x="638" y="3147"/>
                    </a:cubicBezTo>
                    <a:cubicBezTo>
                      <a:pt x="659" y="3164"/>
                      <a:pt x="672" y="3195"/>
                      <a:pt x="696" y="3210"/>
                    </a:cubicBezTo>
                    <a:cubicBezTo>
                      <a:pt x="719" y="3224"/>
                      <a:pt x="751" y="3221"/>
                      <a:pt x="776" y="3232"/>
                    </a:cubicBezTo>
                    <a:lnTo>
                      <a:pt x="791" y="3238"/>
                    </a:lnTo>
                    <a:cubicBezTo>
                      <a:pt x="824" y="3283"/>
                      <a:pt x="846" y="3348"/>
                      <a:pt x="893" y="3381"/>
                    </a:cubicBezTo>
                    <a:cubicBezTo>
                      <a:pt x="943" y="3418"/>
                      <a:pt x="1001" y="3450"/>
                      <a:pt x="1058" y="3483"/>
                    </a:cubicBezTo>
                    <a:cubicBezTo>
                      <a:pt x="1115" y="3513"/>
                      <a:pt x="1187" y="3508"/>
                      <a:pt x="1246" y="3531"/>
                    </a:cubicBezTo>
                    <a:cubicBezTo>
                      <a:pt x="1305" y="3556"/>
                      <a:pt x="1363" y="3596"/>
                      <a:pt x="1428" y="3615"/>
                    </a:cubicBezTo>
                    <a:cubicBezTo>
                      <a:pt x="1491" y="3629"/>
                      <a:pt x="1556" y="3636"/>
                      <a:pt x="1622" y="3641"/>
                    </a:cubicBezTo>
                    <a:cubicBezTo>
                      <a:pt x="1687" y="3649"/>
                      <a:pt x="1753" y="3669"/>
                      <a:pt x="1820" y="3670"/>
                    </a:cubicBezTo>
                    <a:cubicBezTo>
                      <a:pt x="1886" y="3669"/>
                      <a:pt x="1951" y="3648"/>
                      <a:pt x="2016" y="3637"/>
                    </a:cubicBezTo>
                    <a:cubicBezTo>
                      <a:pt x="2082" y="3630"/>
                      <a:pt x="2144" y="3604"/>
                      <a:pt x="2207" y="3589"/>
                    </a:cubicBezTo>
                    <a:cubicBezTo>
                      <a:pt x="2270" y="3574"/>
                      <a:pt x="2344" y="3590"/>
                      <a:pt x="2408" y="3568"/>
                    </a:cubicBezTo>
                    <a:cubicBezTo>
                      <a:pt x="2483" y="3541"/>
                      <a:pt x="2537" y="3465"/>
                      <a:pt x="2600" y="3422"/>
                    </a:cubicBezTo>
                    <a:cubicBezTo>
                      <a:pt x="2607" y="3436"/>
                      <a:pt x="2617" y="3450"/>
                      <a:pt x="2619" y="3450"/>
                    </a:cubicBezTo>
                    <a:cubicBezTo>
                      <a:pt x="2620" y="3450"/>
                      <a:pt x="2620" y="3450"/>
                      <a:pt x="2620" y="3450"/>
                    </a:cubicBezTo>
                    <a:cubicBezTo>
                      <a:pt x="2638" y="3432"/>
                      <a:pt x="2649" y="3404"/>
                      <a:pt x="2676" y="3403"/>
                    </a:cubicBezTo>
                    <a:cubicBezTo>
                      <a:pt x="2677" y="3403"/>
                      <a:pt x="2678" y="3403"/>
                      <a:pt x="2679" y="3403"/>
                    </a:cubicBezTo>
                    <a:cubicBezTo>
                      <a:pt x="2706" y="3403"/>
                      <a:pt x="2746" y="3422"/>
                      <a:pt x="2778" y="3425"/>
                    </a:cubicBezTo>
                    <a:cubicBezTo>
                      <a:pt x="2811" y="3429"/>
                      <a:pt x="2856" y="3453"/>
                      <a:pt x="2889" y="3453"/>
                    </a:cubicBezTo>
                    <a:cubicBezTo>
                      <a:pt x="2922" y="3453"/>
                      <a:pt x="2939" y="3432"/>
                      <a:pt x="2965" y="3424"/>
                    </a:cubicBezTo>
                    <a:cubicBezTo>
                      <a:pt x="2993" y="3413"/>
                      <a:pt x="3006" y="3385"/>
                      <a:pt x="3033" y="3374"/>
                    </a:cubicBezTo>
                    <a:cubicBezTo>
                      <a:pt x="3059" y="3362"/>
                      <a:pt x="3097" y="3363"/>
                      <a:pt x="3122" y="3347"/>
                    </a:cubicBezTo>
                    <a:cubicBezTo>
                      <a:pt x="3145" y="3332"/>
                      <a:pt x="3184" y="3327"/>
                      <a:pt x="3205" y="3307"/>
                    </a:cubicBezTo>
                    <a:cubicBezTo>
                      <a:pt x="3227" y="3288"/>
                      <a:pt x="3221" y="3242"/>
                      <a:pt x="3240" y="3221"/>
                    </a:cubicBezTo>
                    <a:lnTo>
                      <a:pt x="3300" y="3157"/>
                    </a:lnTo>
                    <a:cubicBezTo>
                      <a:pt x="3317" y="3136"/>
                      <a:pt x="3350" y="3126"/>
                      <a:pt x="3370" y="3103"/>
                    </a:cubicBezTo>
                    <a:cubicBezTo>
                      <a:pt x="3390" y="3082"/>
                      <a:pt x="3418" y="3069"/>
                      <a:pt x="3437" y="3047"/>
                    </a:cubicBezTo>
                    <a:cubicBezTo>
                      <a:pt x="3455" y="3025"/>
                      <a:pt x="3480" y="3005"/>
                      <a:pt x="3496" y="2983"/>
                    </a:cubicBezTo>
                    <a:cubicBezTo>
                      <a:pt x="3514" y="2960"/>
                      <a:pt x="3513" y="2926"/>
                      <a:pt x="3533" y="2902"/>
                    </a:cubicBezTo>
                    <a:cubicBezTo>
                      <a:pt x="3551" y="2880"/>
                      <a:pt x="3583" y="2866"/>
                      <a:pt x="3604" y="2844"/>
                    </a:cubicBezTo>
                    <a:cubicBezTo>
                      <a:pt x="3623" y="2822"/>
                      <a:pt x="3650" y="2803"/>
                      <a:pt x="3667" y="2778"/>
                    </a:cubicBezTo>
                    <a:cubicBezTo>
                      <a:pt x="3686" y="2755"/>
                      <a:pt x="3679" y="2719"/>
                      <a:pt x="3692" y="2690"/>
                    </a:cubicBezTo>
                    <a:cubicBezTo>
                      <a:pt x="3706" y="2661"/>
                      <a:pt x="3721" y="2632"/>
                      <a:pt x="3722" y="2598"/>
                    </a:cubicBezTo>
                    <a:cubicBezTo>
                      <a:pt x="3723" y="2564"/>
                      <a:pt x="3700" y="2518"/>
                      <a:pt x="3699" y="2484"/>
                    </a:cubicBezTo>
                    <a:cubicBezTo>
                      <a:pt x="3696" y="2448"/>
                      <a:pt x="3693" y="2414"/>
                      <a:pt x="3685" y="2378"/>
                    </a:cubicBezTo>
                    <a:cubicBezTo>
                      <a:pt x="3678" y="2346"/>
                      <a:pt x="3657" y="2309"/>
                      <a:pt x="3693" y="2291"/>
                    </a:cubicBezTo>
                    <a:cubicBezTo>
                      <a:pt x="3694" y="2291"/>
                      <a:pt x="3676" y="2284"/>
                      <a:pt x="3671" y="2284"/>
                    </a:cubicBezTo>
                    <a:cubicBezTo>
                      <a:pt x="3670" y="2284"/>
                      <a:pt x="3670" y="2284"/>
                      <a:pt x="3670" y="2284"/>
                    </a:cubicBezTo>
                    <a:cubicBezTo>
                      <a:pt x="3631" y="2291"/>
                      <a:pt x="3633" y="2310"/>
                      <a:pt x="3635" y="2332"/>
                    </a:cubicBezTo>
                    <a:cubicBezTo>
                      <a:pt x="3641" y="2365"/>
                      <a:pt x="3668" y="2405"/>
                      <a:pt x="3661" y="2434"/>
                    </a:cubicBezTo>
                    <a:cubicBezTo>
                      <a:pt x="3656" y="2462"/>
                      <a:pt x="3656" y="2491"/>
                      <a:pt x="3655" y="2521"/>
                    </a:cubicBezTo>
                    <a:cubicBezTo>
                      <a:pt x="3652" y="2550"/>
                      <a:pt x="3646" y="2577"/>
                      <a:pt x="3635" y="2604"/>
                    </a:cubicBezTo>
                    <a:cubicBezTo>
                      <a:pt x="3624" y="2628"/>
                      <a:pt x="3569" y="2634"/>
                      <a:pt x="3551" y="2656"/>
                    </a:cubicBezTo>
                    <a:cubicBezTo>
                      <a:pt x="3535" y="2679"/>
                      <a:pt x="3524" y="2704"/>
                      <a:pt x="3502" y="2723"/>
                    </a:cubicBezTo>
                    <a:cubicBezTo>
                      <a:pt x="3480" y="2743"/>
                      <a:pt x="3462" y="2765"/>
                      <a:pt x="3436" y="2782"/>
                    </a:cubicBezTo>
                    <a:cubicBezTo>
                      <a:pt x="3412" y="2799"/>
                      <a:pt x="3415" y="2833"/>
                      <a:pt x="3390" y="2851"/>
                    </a:cubicBezTo>
                    <a:cubicBezTo>
                      <a:pt x="3379" y="2859"/>
                      <a:pt x="3357" y="2859"/>
                      <a:pt x="3336" y="2859"/>
                    </a:cubicBezTo>
                    <a:cubicBezTo>
                      <a:pt x="3315" y="2859"/>
                      <a:pt x="3295" y="2859"/>
                      <a:pt x="3284" y="2866"/>
                    </a:cubicBezTo>
                    <a:cubicBezTo>
                      <a:pt x="3262" y="2883"/>
                      <a:pt x="3247" y="2895"/>
                      <a:pt x="3227" y="2910"/>
                    </a:cubicBezTo>
                    <a:cubicBezTo>
                      <a:pt x="3207" y="2924"/>
                      <a:pt x="3216" y="2963"/>
                      <a:pt x="3195" y="2976"/>
                    </a:cubicBezTo>
                    <a:cubicBezTo>
                      <a:pt x="3181" y="2985"/>
                      <a:pt x="3163" y="2989"/>
                      <a:pt x="3144" y="2993"/>
                    </a:cubicBezTo>
                    <a:cubicBezTo>
                      <a:pt x="3138" y="2988"/>
                      <a:pt x="3131" y="2985"/>
                      <a:pt x="3127" y="2985"/>
                    </a:cubicBezTo>
                    <a:cubicBezTo>
                      <a:pt x="3126" y="2985"/>
                      <a:pt x="3125" y="2985"/>
                      <a:pt x="3125" y="2986"/>
                    </a:cubicBezTo>
                    <a:cubicBezTo>
                      <a:pt x="3116" y="2997"/>
                      <a:pt x="3110" y="3007"/>
                      <a:pt x="3101" y="3019"/>
                    </a:cubicBezTo>
                    <a:cubicBezTo>
                      <a:pt x="3090" y="3030"/>
                      <a:pt x="3081" y="3041"/>
                      <a:pt x="3067" y="3051"/>
                    </a:cubicBezTo>
                    <a:cubicBezTo>
                      <a:pt x="3048" y="3065"/>
                      <a:pt x="3016" y="3066"/>
                      <a:pt x="2998" y="3080"/>
                    </a:cubicBezTo>
                    <a:cubicBezTo>
                      <a:pt x="2979" y="3093"/>
                      <a:pt x="2975" y="3122"/>
                      <a:pt x="2958" y="3136"/>
                    </a:cubicBezTo>
                    <a:cubicBezTo>
                      <a:pt x="2951" y="3142"/>
                      <a:pt x="2944" y="3150"/>
                      <a:pt x="2939" y="3158"/>
                    </a:cubicBezTo>
                    <a:cubicBezTo>
                      <a:pt x="2891" y="3177"/>
                      <a:pt x="2837" y="3188"/>
                      <a:pt x="2793" y="3205"/>
                    </a:cubicBezTo>
                    <a:cubicBezTo>
                      <a:pt x="2748" y="3217"/>
                      <a:pt x="2702" y="3220"/>
                      <a:pt x="2655" y="3226"/>
                    </a:cubicBezTo>
                    <a:cubicBezTo>
                      <a:pt x="2702" y="3204"/>
                      <a:pt x="2748" y="3182"/>
                      <a:pt x="2789" y="3147"/>
                    </a:cubicBezTo>
                    <a:cubicBezTo>
                      <a:pt x="2812" y="3129"/>
                      <a:pt x="2830" y="3107"/>
                      <a:pt x="2849" y="3085"/>
                    </a:cubicBezTo>
                    <a:cubicBezTo>
                      <a:pt x="2869" y="3076"/>
                      <a:pt x="2888" y="3067"/>
                      <a:pt x="2905" y="3058"/>
                    </a:cubicBezTo>
                    <a:cubicBezTo>
                      <a:pt x="2957" y="3026"/>
                      <a:pt x="3008" y="2993"/>
                      <a:pt x="3057" y="2957"/>
                    </a:cubicBezTo>
                    <a:cubicBezTo>
                      <a:pt x="3104" y="2917"/>
                      <a:pt x="3137" y="2865"/>
                      <a:pt x="3184" y="2824"/>
                    </a:cubicBezTo>
                    <a:cubicBezTo>
                      <a:pt x="3229" y="2784"/>
                      <a:pt x="3284" y="2749"/>
                      <a:pt x="3330" y="2704"/>
                    </a:cubicBezTo>
                    <a:cubicBezTo>
                      <a:pt x="3372" y="2659"/>
                      <a:pt x="3421" y="2615"/>
                      <a:pt x="3459" y="2562"/>
                    </a:cubicBezTo>
                    <a:cubicBezTo>
                      <a:pt x="3494" y="2510"/>
                      <a:pt x="3507" y="2447"/>
                      <a:pt x="3529" y="2390"/>
                    </a:cubicBezTo>
                    <a:cubicBezTo>
                      <a:pt x="3558" y="2352"/>
                      <a:pt x="3591" y="2316"/>
                      <a:pt x="3613" y="2273"/>
                    </a:cubicBezTo>
                    <a:cubicBezTo>
                      <a:pt x="3639" y="2226"/>
                      <a:pt x="3635" y="2170"/>
                      <a:pt x="3653" y="2119"/>
                    </a:cubicBezTo>
                    <a:cubicBezTo>
                      <a:pt x="3668" y="2064"/>
                      <a:pt x="3686" y="2008"/>
                      <a:pt x="3682" y="1950"/>
                    </a:cubicBezTo>
                    <a:cubicBezTo>
                      <a:pt x="3679" y="1891"/>
                      <a:pt x="3646" y="1830"/>
                      <a:pt x="3633" y="1775"/>
                    </a:cubicBezTo>
                    <a:cubicBezTo>
                      <a:pt x="3624" y="1734"/>
                      <a:pt x="3611" y="1697"/>
                      <a:pt x="3593" y="1658"/>
                    </a:cubicBezTo>
                    <a:cubicBezTo>
                      <a:pt x="3611" y="1585"/>
                      <a:pt x="3626" y="1509"/>
                      <a:pt x="3627" y="1431"/>
                    </a:cubicBezTo>
                    <a:cubicBezTo>
                      <a:pt x="3628" y="1340"/>
                      <a:pt x="3597" y="1255"/>
                      <a:pt x="3578" y="1170"/>
                    </a:cubicBezTo>
                    <a:cubicBezTo>
                      <a:pt x="3557" y="1076"/>
                      <a:pt x="3528" y="981"/>
                      <a:pt x="3480" y="897"/>
                    </a:cubicBezTo>
                    <a:cubicBezTo>
                      <a:pt x="3428" y="812"/>
                      <a:pt x="3350" y="748"/>
                      <a:pt x="3284" y="681"/>
                    </a:cubicBezTo>
                    <a:cubicBezTo>
                      <a:pt x="3233" y="626"/>
                      <a:pt x="3174" y="578"/>
                      <a:pt x="3115" y="536"/>
                    </a:cubicBezTo>
                    <a:cubicBezTo>
                      <a:pt x="3082" y="492"/>
                      <a:pt x="3046" y="450"/>
                      <a:pt x="3009" y="408"/>
                    </a:cubicBezTo>
                    <a:cubicBezTo>
                      <a:pt x="2968" y="363"/>
                      <a:pt x="2903" y="348"/>
                      <a:pt x="2856" y="312"/>
                    </a:cubicBezTo>
                    <a:cubicBezTo>
                      <a:pt x="2812" y="272"/>
                      <a:pt x="2774" y="216"/>
                      <a:pt x="2720" y="184"/>
                    </a:cubicBezTo>
                    <a:cubicBezTo>
                      <a:pt x="2668" y="151"/>
                      <a:pt x="2607" y="133"/>
                      <a:pt x="2551" y="107"/>
                    </a:cubicBezTo>
                    <a:cubicBezTo>
                      <a:pt x="2492" y="85"/>
                      <a:pt x="2438" y="45"/>
                      <a:pt x="2376" y="31"/>
                    </a:cubicBezTo>
                    <a:cubicBezTo>
                      <a:pt x="2314" y="16"/>
                      <a:pt x="2249" y="23"/>
                      <a:pt x="2188" y="18"/>
                    </a:cubicBezTo>
                    <a:cubicBezTo>
                      <a:pt x="2174" y="16"/>
                      <a:pt x="2161" y="16"/>
                      <a:pt x="2147" y="16"/>
                    </a:cubicBezTo>
                    <a:cubicBezTo>
                      <a:pt x="2098" y="16"/>
                      <a:pt x="2049" y="23"/>
                      <a:pt x="2000" y="23"/>
                    </a:cubicBezTo>
                    <a:cubicBezTo>
                      <a:pt x="1999" y="23"/>
                      <a:pt x="1998" y="23"/>
                      <a:pt x="1997" y="23"/>
                    </a:cubicBezTo>
                    <a:cubicBezTo>
                      <a:pt x="1945" y="23"/>
                      <a:pt x="1890" y="0"/>
                      <a:pt x="1836"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29"/>
              <p:cNvSpPr/>
              <p:nvPr/>
            </p:nvSpPr>
            <p:spPr>
              <a:xfrm>
                <a:off x="2207275" y="4462200"/>
                <a:ext cx="93100" cy="91775"/>
              </a:xfrm>
              <a:custGeom>
                <a:rect b="b" l="l" r="r" t="t"/>
                <a:pathLst>
                  <a:path extrusionOk="0" h="3671" w="3724">
                    <a:moveTo>
                      <a:pt x="1006" y="318"/>
                    </a:moveTo>
                    <a:cubicBezTo>
                      <a:pt x="1011" y="318"/>
                      <a:pt x="1015" y="318"/>
                      <a:pt x="1020" y="319"/>
                    </a:cubicBezTo>
                    <a:cubicBezTo>
                      <a:pt x="989" y="339"/>
                      <a:pt x="950" y="364"/>
                      <a:pt x="916" y="386"/>
                    </a:cubicBezTo>
                    <a:cubicBezTo>
                      <a:pt x="917" y="382"/>
                      <a:pt x="917" y="379"/>
                      <a:pt x="920" y="378"/>
                    </a:cubicBezTo>
                    <a:cubicBezTo>
                      <a:pt x="938" y="354"/>
                      <a:pt x="960" y="338"/>
                      <a:pt x="985" y="321"/>
                    </a:cubicBezTo>
                    <a:cubicBezTo>
                      <a:pt x="992" y="319"/>
                      <a:pt x="999" y="318"/>
                      <a:pt x="1006" y="318"/>
                    </a:cubicBezTo>
                    <a:close/>
                    <a:moveTo>
                      <a:pt x="1601" y="641"/>
                    </a:moveTo>
                    <a:cubicBezTo>
                      <a:pt x="1704" y="641"/>
                      <a:pt x="1813" y="666"/>
                      <a:pt x="1929" y="692"/>
                    </a:cubicBezTo>
                    <a:cubicBezTo>
                      <a:pt x="2024" y="712"/>
                      <a:pt x="2113" y="743"/>
                      <a:pt x="2201" y="774"/>
                    </a:cubicBezTo>
                    <a:cubicBezTo>
                      <a:pt x="2084" y="742"/>
                      <a:pt x="1967" y="727"/>
                      <a:pt x="1852" y="727"/>
                    </a:cubicBezTo>
                    <a:cubicBezTo>
                      <a:pt x="1842" y="727"/>
                      <a:pt x="1832" y="727"/>
                      <a:pt x="1823" y="727"/>
                    </a:cubicBezTo>
                    <a:cubicBezTo>
                      <a:pt x="1795" y="727"/>
                      <a:pt x="1768" y="733"/>
                      <a:pt x="1740" y="734"/>
                    </a:cubicBezTo>
                    <a:cubicBezTo>
                      <a:pt x="1737" y="734"/>
                      <a:pt x="1737" y="733"/>
                      <a:pt x="1737" y="733"/>
                    </a:cubicBezTo>
                    <a:cubicBezTo>
                      <a:pt x="1696" y="712"/>
                      <a:pt x="1655" y="665"/>
                      <a:pt x="1611" y="649"/>
                    </a:cubicBezTo>
                    <a:cubicBezTo>
                      <a:pt x="1596" y="642"/>
                      <a:pt x="1582" y="642"/>
                      <a:pt x="1565" y="642"/>
                    </a:cubicBezTo>
                    <a:cubicBezTo>
                      <a:pt x="1577" y="641"/>
                      <a:pt x="1589" y="641"/>
                      <a:pt x="1601" y="641"/>
                    </a:cubicBezTo>
                    <a:close/>
                    <a:moveTo>
                      <a:pt x="3196" y="970"/>
                    </a:moveTo>
                    <a:lnTo>
                      <a:pt x="3196" y="970"/>
                    </a:lnTo>
                    <a:cubicBezTo>
                      <a:pt x="3206" y="972"/>
                      <a:pt x="3214" y="978"/>
                      <a:pt x="3218" y="985"/>
                    </a:cubicBezTo>
                    <a:cubicBezTo>
                      <a:pt x="3229" y="1005"/>
                      <a:pt x="3228" y="1034"/>
                      <a:pt x="3236" y="1056"/>
                    </a:cubicBezTo>
                    <a:cubicBezTo>
                      <a:pt x="3246" y="1080"/>
                      <a:pt x="3246" y="1103"/>
                      <a:pt x="3253" y="1124"/>
                    </a:cubicBezTo>
                    <a:cubicBezTo>
                      <a:pt x="3255" y="1131"/>
                      <a:pt x="3262" y="1136"/>
                      <a:pt x="3268" y="1142"/>
                    </a:cubicBezTo>
                    <a:cubicBezTo>
                      <a:pt x="3265" y="1143"/>
                      <a:pt x="3261" y="1143"/>
                      <a:pt x="3262" y="1144"/>
                    </a:cubicBezTo>
                    <a:cubicBezTo>
                      <a:pt x="3264" y="1165"/>
                      <a:pt x="3269" y="1183"/>
                      <a:pt x="3273" y="1204"/>
                    </a:cubicBezTo>
                    <a:cubicBezTo>
                      <a:pt x="3266" y="1199"/>
                      <a:pt x="3261" y="1197"/>
                      <a:pt x="3254" y="1193"/>
                    </a:cubicBezTo>
                    <a:cubicBezTo>
                      <a:pt x="3240" y="1117"/>
                      <a:pt x="3221" y="1043"/>
                      <a:pt x="3196" y="970"/>
                    </a:cubicBezTo>
                    <a:close/>
                    <a:moveTo>
                      <a:pt x="2591" y="1283"/>
                    </a:moveTo>
                    <a:lnTo>
                      <a:pt x="2591" y="1283"/>
                    </a:lnTo>
                    <a:cubicBezTo>
                      <a:pt x="2607" y="1297"/>
                      <a:pt x="2620" y="1312"/>
                      <a:pt x="2635" y="1329"/>
                    </a:cubicBezTo>
                    <a:cubicBezTo>
                      <a:pt x="2622" y="1321"/>
                      <a:pt x="2611" y="1310"/>
                      <a:pt x="2602" y="1300"/>
                    </a:cubicBezTo>
                    <a:lnTo>
                      <a:pt x="2591" y="1283"/>
                    </a:lnTo>
                    <a:close/>
                    <a:moveTo>
                      <a:pt x="3294" y="1165"/>
                    </a:moveTo>
                    <a:cubicBezTo>
                      <a:pt x="3295" y="1169"/>
                      <a:pt x="3301" y="1171"/>
                      <a:pt x="3302" y="1172"/>
                    </a:cubicBezTo>
                    <a:cubicBezTo>
                      <a:pt x="3310" y="1194"/>
                      <a:pt x="3319" y="1217"/>
                      <a:pt x="3338" y="1234"/>
                    </a:cubicBezTo>
                    <a:cubicBezTo>
                      <a:pt x="3357" y="1253"/>
                      <a:pt x="3404" y="1265"/>
                      <a:pt x="3421" y="1289"/>
                    </a:cubicBezTo>
                    <a:cubicBezTo>
                      <a:pt x="3438" y="1310"/>
                      <a:pt x="3459" y="1336"/>
                      <a:pt x="3482" y="1363"/>
                    </a:cubicBezTo>
                    <a:cubicBezTo>
                      <a:pt x="3496" y="1380"/>
                      <a:pt x="3517" y="1400"/>
                      <a:pt x="3516" y="1421"/>
                    </a:cubicBezTo>
                    <a:cubicBezTo>
                      <a:pt x="3498" y="1396"/>
                      <a:pt x="3484" y="1370"/>
                      <a:pt x="3463" y="1345"/>
                    </a:cubicBezTo>
                    <a:cubicBezTo>
                      <a:pt x="3415" y="1293"/>
                      <a:pt x="3363" y="1253"/>
                      <a:pt x="3305" y="1220"/>
                    </a:cubicBezTo>
                    <a:cubicBezTo>
                      <a:pt x="3302" y="1201"/>
                      <a:pt x="3297" y="1183"/>
                      <a:pt x="3294" y="1165"/>
                    </a:cubicBezTo>
                    <a:close/>
                    <a:moveTo>
                      <a:pt x="1121" y="1254"/>
                    </a:moveTo>
                    <a:cubicBezTo>
                      <a:pt x="1118" y="1256"/>
                      <a:pt x="1117" y="1259"/>
                      <a:pt x="1115" y="1259"/>
                    </a:cubicBezTo>
                    <a:cubicBezTo>
                      <a:pt x="1062" y="1308"/>
                      <a:pt x="1014" y="1369"/>
                      <a:pt x="974" y="1433"/>
                    </a:cubicBezTo>
                    <a:cubicBezTo>
                      <a:pt x="976" y="1396"/>
                      <a:pt x="979" y="1358"/>
                      <a:pt x="986" y="1322"/>
                    </a:cubicBezTo>
                    <a:cubicBezTo>
                      <a:pt x="1007" y="1308"/>
                      <a:pt x="1027" y="1296"/>
                      <a:pt x="1051" y="1283"/>
                    </a:cubicBezTo>
                    <a:cubicBezTo>
                      <a:pt x="1069" y="1275"/>
                      <a:pt x="1088" y="1268"/>
                      <a:pt x="1109" y="1260"/>
                    </a:cubicBezTo>
                    <a:cubicBezTo>
                      <a:pt x="1111" y="1257"/>
                      <a:pt x="1117" y="1256"/>
                      <a:pt x="1121" y="1254"/>
                    </a:cubicBezTo>
                    <a:close/>
                    <a:moveTo>
                      <a:pt x="3268" y="1279"/>
                    </a:moveTo>
                    <a:lnTo>
                      <a:pt x="3268" y="1279"/>
                    </a:lnTo>
                    <a:cubicBezTo>
                      <a:pt x="3276" y="1282"/>
                      <a:pt x="3283" y="1286"/>
                      <a:pt x="3288" y="1290"/>
                    </a:cubicBezTo>
                    <a:cubicBezTo>
                      <a:pt x="3299" y="1355"/>
                      <a:pt x="3309" y="1418"/>
                      <a:pt x="3320" y="1480"/>
                    </a:cubicBezTo>
                    <a:cubicBezTo>
                      <a:pt x="3312" y="1446"/>
                      <a:pt x="3298" y="1411"/>
                      <a:pt x="3282" y="1380"/>
                    </a:cubicBezTo>
                    <a:cubicBezTo>
                      <a:pt x="3277" y="1345"/>
                      <a:pt x="3272" y="1311"/>
                      <a:pt x="3268" y="1279"/>
                    </a:cubicBezTo>
                    <a:close/>
                    <a:moveTo>
                      <a:pt x="2658" y="1355"/>
                    </a:moveTo>
                    <a:cubicBezTo>
                      <a:pt x="2690" y="1389"/>
                      <a:pt x="2717" y="1426"/>
                      <a:pt x="2738" y="1468"/>
                    </a:cubicBezTo>
                    <a:lnTo>
                      <a:pt x="2738" y="1488"/>
                    </a:lnTo>
                    <a:cubicBezTo>
                      <a:pt x="2734" y="1520"/>
                      <a:pt x="2723" y="1561"/>
                      <a:pt x="2699" y="1603"/>
                    </a:cubicBezTo>
                    <a:cubicBezTo>
                      <a:pt x="2697" y="1520"/>
                      <a:pt x="2676" y="1438"/>
                      <a:pt x="2635" y="1365"/>
                    </a:cubicBezTo>
                    <a:cubicBezTo>
                      <a:pt x="2642" y="1362"/>
                      <a:pt x="2650" y="1358"/>
                      <a:pt x="2658" y="1355"/>
                    </a:cubicBezTo>
                    <a:close/>
                    <a:moveTo>
                      <a:pt x="1723" y="1240"/>
                    </a:moveTo>
                    <a:cubicBezTo>
                      <a:pt x="1736" y="1240"/>
                      <a:pt x="1749" y="1242"/>
                      <a:pt x="1762" y="1242"/>
                    </a:cubicBezTo>
                    <a:cubicBezTo>
                      <a:pt x="1755" y="1254"/>
                      <a:pt x="1747" y="1268"/>
                      <a:pt x="1739" y="1279"/>
                    </a:cubicBezTo>
                    <a:cubicBezTo>
                      <a:pt x="1706" y="1318"/>
                      <a:pt x="1666" y="1363"/>
                      <a:pt x="1649" y="1420"/>
                    </a:cubicBezTo>
                    <a:cubicBezTo>
                      <a:pt x="1631" y="1473"/>
                      <a:pt x="1618" y="1549"/>
                      <a:pt x="1636" y="1618"/>
                    </a:cubicBezTo>
                    <a:cubicBezTo>
                      <a:pt x="1644" y="1655"/>
                      <a:pt x="1666" y="1688"/>
                      <a:pt x="1692" y="1714"/>
                    </a:cubicBezTo>
                    <a:cubicBezTo>
                      <a:pt x="1714" y="1736"/>
                      <a:pt x="1739" y="1755"/>
                      <a:pt x="1762" y="1775"/>
                    </a:cubicBezTo>
                    <a:cubicBezTo>
                      <a:pt x="1768" y="1777"/>
                      <a:pt x="1770" y="1779"/>
                      <a:pt x="1776" y="1783"/>
                    </a:cubicBezTo>
                    <a:cubicBezTo>
                      <a:pt x="1734" y="1808"/>
                      <a:pt x="1688" y="1818"/>
                      <a:pt x="1644" y="1818"/>
                    </a:cubicBezTo>
                    <a:cubicBezTo>
                      <a:pt x="1605" y="1818"/>
                      <a:pt x="1567" y="1810"/>
                      <a:pt x="1534" y="1797"/>
                    </a:cubicBezTo>
                    <a:cubicBezTo>
                      <a:pt x="1513" y="1751"/>
                      <a:pt x="1501" y="1706"/>
                      <a:pt x="1498" y="1660"/>
                    </a:cubicBezTo>
                    <a:cubicBezTo>
                      <a:pt x="1486" y="1572"/>
                      <a:pt x="1519" y="1479"/>
                      <a:pt x="1563" y="1398"/>
                    </a:cubicBezTo>
                    <a:cubicBezTo>
                      <a:pt x="1598" y="1330"/>
                      <a:pt x="1654" y="1279"/>
                      <a:pt x="1714" y="1241"/>
                    </a:cubicBezTo>
                    <a:cubicBezTo>
                      <a:pt x="1717" y="1240"/>
                      <a:pt x="1720" y="1240"/>
                      <a:pt x="1723" y="1240"/>
                    </a:cubicBezTo>
                    <a:close/>
                    <a:moveTo>
                      <a:pt x="159" y="1638"/>
                    </a:moveTo>
                    <a:cubicBezTo>
                      <a:pt x="167" y="1669"/>
                      <a:pt x="175" y="1700"/>
                      <a:pt x="182" y="1729"/>
                    </a:cubicBezTo>
                    <a:cubicBezTo>
                      <a:pt x="188" y="1757"/>
                      <a:pt x="199" y="1784"/>
                      <a:pt x="208" y="1810"/>
                    </a:cubicBezTo>
                    <a:cubicBezTo>
                      <a:pt x="186" y="1859"/>
                      <a:pt x="166" y="1912"/>
                      <a:pt x="151" y="1966"/>
                    </a:cubicBezTo>
                    <a:cubicBezTo>
                      <a:pt x="151" y="1965"/>
                      <a:pt x="148" y="1963"/>
                      <a:pt x="148" y="1963"/>
                    </a:cubicBezTo>
                    <a:cubicBezTo>
                      <a:pt x="144" y="1916"/>
                      <a:pt x="131" y="1870"/>
                      <a:pt x="130" y="1821"/>
                    </a:cubicBezTo>
                    <a:cubicBezTo>
                      <a:pt x="125" y="1773"/>
                      <a:pt x="130" y="1725"/>
                      <a:pt x="137" y="1680"/>
                    </a:cubicBezTo>
                    <a:cubicBezTo>
                      <a:pt x="140" y="1663"/>
                      <a:pt x="148" y="1649"/>
                      <a:pt x="159" y="1638"/>
                    </a:cubicBezTo>
                    <a:close/>
                    <a:moveTo>
                      <a:pt x="3078" y="1779"/>
                    </a:moveTo>
                    <a:lnTo>
                      <a:pt x="3078" y="1779"/>
                    </a:lnTo>
                    <a:cubicBezTo>
                      <a:pt x="3082" y="1857"/>
                      <a:pt x="3078" y="1932"/>
                      <a:pt x="3068" y="2004"/>
                    </a:cubicBezTo>
                    <a:cubicBezTo>
                      <a:pt x="3068" y="1984"/>
                      <a:pt x="3070" y="1963"/>
                      <a:pt x="3070" y="1944"/>
                    </a:cubicBezTo>
                    <a:cubicBezTo>
                      <a:pt x="3070" y="1905"/>
                      <a:pt x="3067" y="1866"/>
                      <a:pt x="3061" y="1826"/>
                    </a:cubicBezTo>
                    <a:cubicBezTo>
                      <a:pt x="3068" y="1810"/>
                      <a:pt x="3072" y="1794"/>
                      <a:pt x="3078" y="1779"/>
                    </a:cubicBezTo>
                    <a:close/>
                    <a:moveTo>
                      <a:pt x="2401" y="1828"/>
                    </a:moveTo>
                    <a:lnTo>
                      <a:pt x="2401" y="1828"/>
                    </a:lnTo>
                    <a:cubicBezTo>
                      <a:pt x="2399" y="1832"/>
                      <a:pt x="2399" y="1838"/>
                      <a:pt x="2397" y="1841"/>
                    </a:cubicBezTo>
                    <a:cubicBezTo>
                      <a:pt x="2395" y="1845"/>
                      <a:pt x="2394" y="1848"/>
                      <a:pt x="2390" y="1852"/>
                    </a:cubicBezTo>
                    <a:cubicBezTo>
                      <a:pt x="2339" y="1934"/>
                      <a:pt x="2255" y="1971"/>
                      <a:pt x="2168" y="1999"/>
                    </a:cubicBezTo>
                    <a:cubicBezTo>
                      <a:pt x="2154" y="2004"/>
                      <a:pt x="2139" y="2010"/>
                      <a:pt x="2124" y="2016"/>
                    </a:cubicBezTo>
                    <a:lnTo>
                      <a:pt x="2124" y="2003"/>
                    </a:lnTo>
                    <a:cubicBezTo>
                      <a:pt x="2197" y="1981"/>
                      <a:pt x="2266" y="1944"/>
                      <a:pt x="2321" y="1897"/>
                    </a:cubicBezTo>
                    <a:cubicBezTo>
                      <a:pt x="2344" y="1881"/>
                      <a:pt x="2365" y="1859"/>
                      <a:pt x="2383" y="1834"/>
                    </a:cubicBezTo>
                    <a:cubicBezTo>
                      <a:pt x="2388" y="1832"/>
                      <a:pt x="2395" y="1831"/>
                      <a:pt x="2401" y="1828"/>
                    </a:cubicBezTo>
                    <a:close/>
                    <a:moveTo>
                      <a:pt x="2410" y="1618"/>
                    </a:moveTo>
                    <a:cubicBezTo>
                      <a:pt x="2410" y="1619"/>
                      <a:pt x="2410" y="1621"/>
                      <a:pt x="2413" y="1622"/>
                    </a:cubicBezTo>
                    <a:cubicBezTo>
                      <a:pt x="2397" y="1696"/>
                      <a:pt x="2366" y="1762"/>
                      <a:pt x="2324" y="1812"/>
                    </a:cubicBezTo>
                    <a:cubicBezTo>
                      <a:pt x="2279" y="1821"/>
                      <a:pt x="2233" y="1829"/>
                      <a:pt x="2188" y="1829"/>
                    </a:cubicBezTo>
                    <a:cubicBezTo>
                      <a:pt x="2153" y="1829"/>
                      <a:pt x="2119" y="1824"/>
                      <a:pt x="2087" y="1812"/>
                    </a:cubicBezTo>
                    <a:cubicBezTo>
                      <a:pt x="2087" y="1812"/>
                      <a:pt x="2087" y="1812"/>
                      <a:pt x="2087" y="1812"/>
                    </a:cubicBezTo>
                    <a:cubicBezTo>
                      <a:pt x="2084" y="1812"/>
                      <a:pt x="2079" y="1833"/>
                      <a:pt x="2083" y="1835"/>
                    </a:cubicBezTo>
                    <a:cubicBezTo>
                      <a:pt x="2122" y="1862"/>
                      <a:pt x="2163" y="1869"/>
                      <a:pt x="2205" y="1869"/>
                    </a:cubicBezTo>
                    <a:cubicBezTo>
                      <a:pt x="2224" y="1869"/>
                      <a:pt x="2244" y="1868"/>
                      <a:pt x="2263" y="1866"/>
                    </a:cubicBezTo>
                    <a:lnTo>
                      <a:pt x="2263" y="1866"/>
                    </a:lnTo>
                    <a:cubicBezTo>
                      <a:pt x="2223" y="1896"/>
                      <a:pt x="2181" y="1921"/>
                      <a:pt x="2128" y="1937"/>
                    </a:cubicBezTo>
                    <a:cubicBezTo>
                      <a:pt x="2131" y="1915"/>
                      <a:pt x="2131" y="1892"/>
                      <a:pt x="2135" y="1871"/>
                    </a:cubicBezTo>
                    <a:cubicBezTo>
                      <a:pt x="2137" y="1867"/>
                      <a:pt x="2127" y="1863"/>
                      <a:pt x="2120" y="1863"/>
                    </a:cubicBezTo>
                    <a:cubicBezTo>
                      <a:pt x="2116" y="1863"/>
                      <a:pt x="2112" y="1864"/>
                      <a:pt x="2112" y="1867"/>
                    </a:cubicBezTo>
                    <a:cubicBezTo>
                      <a:pt x="2104" y="1894"/>
                      <a:pt x="2098" y="1923"/>
                      <a:pt x="2093" y="1951"/>
                    </a:cubicBezTo>
                    <a:cubicBezTo>
                      <a:pt x="2047" y="1962"/>
                      <a:pt x="2000" y="1969"/>
                      <a:pt x="1954" y="1969"/>
                    </a:cubicBezTo>
                    <a:cubicBezTo>
                      <a:pt x="1889" y="1969"/>
                      <a:pt x="1826" y="1957"/>
                      <a:pt x="1769" y="1930"/>
                    </a:cubicBezTo>
                    <a:cubicBezTo>
                      <a:pt x="1767" y="1929"/>
                      <a:pt x="1765" y="1929"/>
                      <a:pt x="1763" y="1929"/>
                    </a:cubicBezTo>
                    <a:cubicBezTo>
                      <a:pt x="1744" y="1929"/>
                      <a:pt x="1723" y="1964"/>
                      <a:pt x="1746" y="1977"/>
                    </a:cubicBezTo>
                    <a:cubicBezTo>
                      <a:pt x="1812" y="2015"/>
                      <a:pt x="1887" y="2032"/>
                      <a:pt x="1964" y="2032"/>
                    </a:cubicBezTo>
                    <a:cubicBezTo>
                      <a:pt x="2005" y="2032"/>
                      <a:pt x="2046" y="2027"/>
                      <a:pt x="2086" y="2018"/>
                    </a:cubicBezTo>
                    <a:lnTo>
                      <a:pt x="2086" y="2033"/>
                    </a:lnTo>
                    <a:cubicBezTo>
                      <a:pt x="2041" y="2048"/>
                      <a:pt x="1993" y="2060"/>
                      <a:pt x="1944" y="2060"/>
                    </a:cubicBezTo>
                    <a:cubicBezTo>
                      <a:pt x="1923" y="2060"/>
                      <a:pt x="1902" y="2058"/>
                      <a:pt x="1881" y="2053"/>
                    </a:cubicBezTo>
                    <a:cubicBezTo>
                      <a:pt x="1782" y="2031"/>
                      <a:pt x="1685" y="1984"/>
                      <a:pt x="1612" y="1916"/>
                    </a:cubicBezTo>
                    <a:cubicBezTo>
                      <a:pt x="1601" y="1907"/>
                      <a:pt x="1592" y="1893"/>
                      <a:pt x="1582" y="1882"/>
                    </a:cubicBezTo>
                    <a:lnTo>
                      <a:pt x="1582" y="1882"/>
                    </a:lnTo>
                    <a:cubicBezTo>
                      <a:pt x="1602" y="1886"/>
                      <a:pt x="1622" y="1888"/>
                      <a:pt x="1643" y="1888"/>
                    </a:cubicBezTo>
                    <a:cubicBezTo>
                      <a:pt x="1706" y="1888"/>
                      <a:pt x="1770" y="1869"/>
                      <a:pt x="1826" y="1823"/>
                    </a:cubicBezTo>
                    <a:cubicBezTo>
                      <a:pt x="1862" y="1840"/>
                      <a:pt x="1901" y="1849"/>
                      <a:pt x="1940" y="1849"/>
                    </a:cubicBezTo>
                    <a:cubicBezTo>
                      <a:pt x="1949" y="1849"/>
                      <a:pt x="1958" y="1849"/>
                      <a:pt x="1967" y="1848"/>
                    </a:cubicBezTo>
                    <a:cubicBezTo>
                      <a:pt x="2026" y="1841"/>
                      <a:pt x="2071" y="1805"/>
                      <a:pt x="2106" y="1775"/>
                    </a:cubicBezTo>
                    <a:cubicBezTo>
                      <a:pt x="2111" y="1775"/>
                      <a:pt x="2116" y="1775"/>
                      <a:pt x="2120" y="1775"/>
                    </a:cubicBezTo>
                    <a:cubicBezTo>
                      <a:pt x="2145" y="1775"/>
                      <a:pt x="2172" y="1770"/>
                      <a:pt x="2196" y="1768"/>
                    </a:cubicBezTo>
                    <a:cubicBezTo>
                      <a:pt x="2245" y="1755"/>
                      <a:pt x="2280" y="1721"/>
                      <a:pt x="2315" y="1693"/>
                    </a:cubicBezTo>
                    <a:cubicBezTo>
                      <a:pt x="2346" y="1673"/>
                      <a:pt x="2384" y="1651"/>
                      <a:pt x="2410" y="1618"/>
                    </a:cubicBezTo>
                    <a:close/>
                    <a:moveTo>
                      <a:pt x="1165" y="1625"/>
                    </a:moveTo>
                    <a:cubicBezTo>
                      <a:pt x="1164" y="1666"/>
                      <a:pt x="1162" y="1709"/>
                      <a:pt x="1162" y="1750"/>
                    </a:cubicBezTo>
                    <a:cubicBezTo>
                      <a:pt x="1162" y="1842"/>
                      <a:pt x="1155" y="1943"/>
                      <a:pt x="1183" y="2040"/>
                    </a:cubicBezTo>
                    <a:cubicBezTo>
                      <a:pt x="1197" y="2086"/>
                      <a:pt x="1217" y="2128"/>
                      <a:pt x="1241" y="2170"/>
                    </a:cubicBezTo>
                    <a:cubicBezTo>
                      <a:pt x="1150" y="2031"/>
                      <a:pt x="1121" y="1854"/>
                      <a:pt x="1144" y="1717"/>
                    </a:cubicBezTo>
                    <a:cubicBezTo>
                      <a:pt x="1148" y="1688"/>
                      <a:pt x="1155" y="1656"/>
                      <a:pt x="1165" y="1625"/>
                    </a:cubicBezTo>
                    <a:close/>
                    <a:moveTo>
                      <a:pt x="2782" y="2295"/>
                    </a:moveTo>
                    <a:cubicBezTo>
                      <a:pt x="2781" y="2299"/>
                      <a:pt x="2781" y="2302"/>
                      <a:pt x="2779" y="2306"/>
                    </a:cubicBezTo>
                    <a:cubicBezTo>
                      <a:pt x="2771" y="2307"/>
                      <a:pt x="2761" y="2311"/>
                      <a:pt x="2754" y="2313"/>
                    </a:cubicBezTo>
                    <a:cubicBezTo>
                      <a:pt x="2763" y="2307"/>
                      <a:pt x="2774" y="2300"/>
                      <a:pt x="2782" y="2295"/>
                    </a:cubicBezTo>
                    <a:close/>
                    <a:moveTo>
                      <a:pt x="1611" y="2204"/>
                    </a:moveTo>
                    <a:lnTo>
                      <a:pt x="1611" y="2204"/>
                    </a:lnTo>
                    <a:cubicBezTo>
                      <a:pt x="1665" y="2233"/>
                      <a:pt x="1721" y="2256"/>
                      <a:pt x="1777" y="2274"/>
                    </a:cubicBezTo>
                    <a:cubicBezTo>
                      <a:pt x="1854" y="2299"/>
                      <a:pt x="1936" y="2318"/>
                      <a:pt x="2018" y="2325"/>
                    </a:cubicBezTo>
                    <a:cubicBezTo>
                      <a:pt x="1976" y="2343"/>
                      <a:pt x="1934" y="2361"/>
                      <a:pt x="1887" y="2373"/>
                    </a:cubicBezTo>
                    <a:cubicBezTo>
                      <a:pt x="1854" y="2368"/>
                      <a:pt x="1824" y="2362"/>
                      <a:pt x="1793" y="2349"/>
                    </a:cubicBezTo>
                    <a:cubicBezTo>
                      <a:pt x="1718" y="2316"/>
                      <a:pt x="1662" y="2254"/>
                      <a:pt x="1611" y="2204"/>
                    </a:cubicBezTo>
                    <a:close/>
                    <a:moveTo>
                      <a:pt x="2782" y="1578"/>
                    </a:moveTo>
                    <a:cubicBezTo>
                      <a:pt x="2789" y="1600"/>
                      <a:pt x="2794" y="1623"/>
                      <a:pt x="2800" y="1645"/>
                    </a:cubicBezTo>
                    <a:cubicBezTo>
                      <a:pt x="2782" y="1717"/>
                      <a:pt x="2757" y="1788"/>
                      <a:pt x="2727" y="1854"/>
                    </a:cubicBezTo>
                    <a:cubicBezTo>
                      <a:pt x="2699" y="1916"/>
                      <a:pt x="2671" y="1981"/>
                      <a:pt x="2635" y="2043"/>
                    </a:cubicBezTo>
                    <a:cubicBezTo>
                      <a:pt x="2596" y="2077"/>
                      <a:pt x="2559" y="2109"/>
                      <a:pt x="2523" y="2142"/>
                    </a:cubicBezTo>
                    <a:cubicBezTo>
                      <a:pt x="2431" y="2229"/>
                      <a:pt x="2335" y="2329"/>
                      <a:pt x="2204" y="2382"/>
                    </a:cubicBezTo>
                    <a:cubicBezTo>
                      <a:pt x="2168" y="2387"/>
                      <a:pt x="2132" y="2388"/>
                      <a:pt x="2097" y="2390"/>
                    </a:cubicBezTo>
                    <a:cubicBezTo>
                      <a:pt x="2099" y="2376"/>
                      <a:pt x="2105" y="2362"/>
                      <a:pt x="2106" y="2347"/>
                    </a:cubicBezTo>
                    <a:cubicBezTo>
                      <a:pt x="2108" y="2342"/>
                      <a:pt x="2108" y="2336"/>
                      <a:pt x="2108" y="2333"/>
                    </a:cubicBezTo>
                    <a:cubicBezTo>
                      <a:pt x="2113" y="2329"/>
                      <a:pt x="2117" y="2327"/>
                      <a:pt x="2121" y="2325"/>
                    </a:cubicBezTo>
                    <a:cubicBezTo>
                      <a:pt x="2138" y="2322"/>
                      <a:pt x="2153" y="2322"/>
                      <a:pt x="2168" y="2321"/>
                    </a:cubicBezTo>
                    <a:cubicBezTo>
                      <a:pt x="2307" y="2294"/>
                      <a:pt x="2434" y="2215"/>
                      <a:pt x="2533" y="2112"/>
                    </a:cubicBezTo>
                    <a:cubicBezTo>
                      <a:pt x="2633" y="2009"/>
                      <a:pt x="2686" y="1871"/>
                      <a:pt x="2697" y="1727"/>
                    </a:cubicBezTo>
                    <a:cubicBezTo>
                      <a:pt x="2698" y="1713"/>
                      <a:pt x="2698" y="1696"/>
                      <a:pt x="2698" y="1682"/>
                    </a:cubicBezTo>
                    <a:cubicBezTo>
                      <a:pt x="2717" y="1666"/>
                      <a:pt x="2739" y="1648"/>
                      <a:pt x="2754" y="1627"/>
                    </a:cubicBezTo>
                    <a:cubicBezTo>
                      <a:pt x="2767" y="1612"/>
                      <a:pt x="2774" y="1596"/>
                      <a:pt x="2782" y="1578"/>
                    </a:cubicBezTo>
                    <a:close/>
                    <a:moveTo>
                      <a:pt x="2064" y="2350"/>
                    </a:moveTo>
                    <a:lnTo>
                      <a:pt x="2064" y="2350"/>
                    </a:lnTo>
                    <a:cubicBezTo>
                      <a:pt x="2059" y="2364"/>
                      <a:pt x="2058" y="2377"/>
                      <a:pt x="2055" y="2391"/>
                    </a:cubicBezTo>
                    <a:lnTo>
                      <a:pt x="2046" y="2391"/>
                    </a:lnTo>
                    <a:cubicBezTo>
                      <a:pt x="2021" y="2390"/>
                      <a:pt x="1995" y="2387"/>
                      <a:pt x="1969" y="2384"/>
                    </a:cubicBezTo>
                    <a:cubicBezTo>
                      <a:pt x="2002" y="2376"/>
                      <a:pt x="2032" y="2362"/>
                      <a:pt x="2064" y="2350"/>
                    </a:cubicBezTo>
                    <a:close/>
                    <a:moveTo>
                      <a:pt x="810" y="2079"/>
                    </a:moveTo>
                    <a:cubicBezTo>
                      <a:pt x="821" y="2101"/>
                      <a:pt x="833" y="2126"/>
                      <a:pt x="847" y="2145"/>
                    </a:cubicBezTo>
                    <a:cubicBezTo>
                      <a:pt x="913" y="2251"/>
                      <a:pt x="1007" y="2329"/>
                      <a:pt x="1107" y="2391"/>
                    </a:cubicBezTo>
                    <a:cubicBezTo>
                      <a:pt x="1150" y="2445"/>
                      <a:pt x="1198" y="2493"/>
                      <a:pt x="1250" y="2537"/>
                    </a:cubicBezTo>
                    <a:cubicBezTo>
                      <a:pt x="1103" y="2431"/>
                      <a:pt x="938" y="2328"/>
                      <a:pt x="848" y="2167"/>
                    </a:cubicBezTo>
                    <a:cubicBezTo>
                      <a:pt x="833" y="2138"/>
                      <a:pt x="821" y="2108"/>
                      <a:pt x="810" y="2079"/>
                    </a:cubicBezTo>
                    <a:close/>
                    <a:moveTo>
                      <a:pt x="2720" y="2453"/>
                    </a:moveTo>
                    <a:lnTo>
                      <a:pt x="2720" y="2453"/>
                    </a:lnTo>
                    <a:cubicBezTo>
                      <a:pt x="2713" y="2467"/>
                      <a:pt x="2706" y="2483"/>
                      <a:pt x="2699" y="2497"/>
                    </a:cubicBezTo>
                    <a:cubicBezTo>
                      <a:pt x="2644" y="2519"/>
                      <a:pt x="2588" y="2538"/>
                      <a:pt x="2532" y="2549"/>
                    </a:cubicBezTo>
                    <a:cubicBezTo>
                      <a:pt x="2487" y="2560"/>
                      <a:pt x="2443" y="2566"/>
                      <a:pt x="2399" y="2573"/>
                    </a:cubicBezTo>
                    <a:cubicBezTo>
                      <a:pt x="2397" y="2567"/>
                      <a:pt x="2397" y="2562"/>
                      <a:pt x="2397" y="2559"/>
                    </a:cubicBezTo>
                    <a:cubicBezTo>
                      <a:pt x="2507" y="2536"/>
                      <a:pt x="2615" y="2501"/>
                      <a:pt x="2720" y="2453"/>
                    </a:cubicBezTo>
                    <a:close/>
                    <a:moveTo>
                      <a:pt x="2354" y="2567"/>
                    </a:moveTo>
                    <a:cubicBezTo>
                      <a:pt x="2355" y="2570"/>
                      <a:pt x="2358" y="2574"/>
                      <a:pt x="2358" y="2577"/>
                    </a:cubicBezTo>
                    <a:cubicBezTo>
                      <a:pt x="2328" y="2581"/>
                      <a:pt x="2299" y="2581"/>
                      <a:pt x="2270" y="2583"/>
                    </a:cubicBezTo>
                    <a:cubicBezTo>
                      <a:pt x="2284" y="2581"/>
                      <a:pt x="2298" y="2577"/>
                      <a:pt x="2311" y="2576"/>
                    </a:cubicBezTo>
                    <a:cubicBezTo>
                      <a:pt x="2325" y="2574"/>
                      <a:pt x="2340" y="2569"/>
                      <a:pt x="2354" y="2567"/>
                    </a:cubicBezTo>
                    <a:close/>
                    <a:moveTo>
                      <a:pt x="866" y="2560"/>
                    </a:moveTo>
                    <a:cubicBezTo>
                      <a:pt x="881" y="2571"/>
                      <a:pt x="896" y="2581"/>
                      <a:pt x="913" y="2594"/>
                    </a:cubicBezTo>
                    <a:cubicBezTo>
                      <a:pt x="909" y="2602"/>
                      <a:pt x="909" y="2614"/>
                      <a:pt x="908" y="2625"/>
                    </a:cubicBezTo>
                    <a:cubicBezTo>
                      <a:pt x="894" y="2603"/>
                      <a:pt x="879" y="2583"/>
                      <a:pt x="866" y="2560"/>
                    </a:cubicBezTo>
                    <a:cubicBezTo>
                      <a:pt x="866" y="2560"/>
                      <a:pt x="866" y="2560"/>
                      <a:pt x="866" y="2560"/>
                    </a:cubicBezTo>
                    <a:close/>
                    <a:moveTo>
                      <a:pt x="1370" y="2624"/>
                    </a:moveTo>
                    <a:cubicBezTo>
                      <a:pt x="1425" y="2658"/>
                      <a:pt x="1479" y="2690"/>
                      <a:pt x="1535" y="2713"/>
                    </a:cubicBezTo>
                    <a:cubicBezTo>
                      <a:pt x="1554" y="2722"/>
                      <a:pt x="1575" y="2728"/>
                      <a:pt x="1596" y="2735"/>
                    </a:cubicBezTo>
                    <a:cubicBezTo>
                      <a:pt x="1582" y="2735"/>
                      <a:pt x="1568" y="2736"/>
                      <a:pt x="1554" y="2736"/>
                    </a:cubicBezTo>
                    <a:cubicBezTo>
                      <a:pt x="1548" y="2736"/>
                      <a:pt x="1541" y="2736"/>
                      <a:pt x="1534" y="2735"/>
                    </a:cubicBezTo>
                    <a:cubicBezTo>
                      <a:pt x="1476" y="2701"/>
                      <a:pt x="1424" y="2664"/>
                      <a:pt x="1370" y="2624"/>
                    </a:cubicBezTo>
                    <a:close/>
                    <a:moveTo>
                      <a:pt x="1693" y="2774"/>
                    </a:moveTo>
                    <a:cubicBezTo>
                      <a:pt x="1720" y="2782"/>
                      <a:pt x="1747" y="2793"/>
                      <a:pt x="1773" y="2801"/>
                    </a:cubicBezTo>
                    <a:lnTo>
                      <a:pt x="1732" y="2827"/>
                    </a:lnTo>
                    <a:cubicBezTo>
                      <a:pt x="1713" y="2821"/>
                      <a:pt x="1693" y="2818"/>
                      <a:pt x="1674" y="2810"/>
                    </a:cubicBezTo>
                    <a:cubicBezTo>
                      <a:pt x="1656" y="2801"/>
                      <a:pt x="1637" y="2790"/>
                      <a:pt x="1619" y="2782"/>
                    </a:cubicBezTo>
                    <a:cubicBezTo>
                      <a:pt x="1644" y="2781"/>
                      <a:pt x="1667" y="2778"/>
                      <a:pt x="1693" y="2774"/>
                    </a:cubicBezTo>
                    <a:close/>
                    <a:moveTo>
                      <a:pt x="1839" y="2818"/>
                    </a:moveTo>
                    <a:cubicBezTo>
                      <a:pt x="1976" y="2856"/>
                      <a:pt x="2117" y="2880"/>
                      <a:pt x="2262" y="2883"/>
                    </a:cubicBezTo>
                    <a:cubicBezTo>
                      <a:pt x="2221" y="2892"/>
                      <a:pt x="2176" y="2900"/>
                      <a:pt x="2128" y="2900"/>
                    </a:cubicBezTo>
                    <a:cubicBezTo>
                      <a:pt x="2022" y="2899"/>
                      <a:pt x="1908" y="2877"/>
                      <a:pt x="1795" y="2844"/>
                    </a:cubicBezTo>
                    <a:cubicBezTo>
                      <a:pt x="1809" y="2836"/>
                      <a:pt x="1824" y="2829"/>
                      <a:pt x="1839" y="2818"/>
                    </a:cubicBezTo>
                    <a:close/>
                    <a:moveTo>
                      <a:pt x="937" y="2607"/>
                    </a:moveTo>
                    <a:cubicBezTo>
                      <a:pt x="1059" y="2728"/>
                      <a:pt x="1209" y="2822"/>
                      <a:pt x="1355" y="2906"/>
                    </a:cubicBezTo>
                    <a:cubicBezTo>
                      <a:pt x="1376" y="2918"/>
                      <a:pt x="1398" y="2931"/>
                      <a:pt x="1418" y="2940"/>
                    </a:cubicBezTo>
                    <a:cubicBezTo>
                      <a:pt x="1403" y="2942"/>
                      <a:pt x="1387" y="2944"/>
                      <a:pt x="1370" y="2946"/>
                    </a:cubicBezTo>
                    <a:cubicBezTo>
                      <a:pt x="1243" y="2883"/>
                      <a:pt x="1120" y="2808"/>
                      <a:pt x="1003" y="2733"/>
                    </a:cubicBezTo>
                    <a:cubicBezTo>
                      <a:pt x="985" y="2720"/>
                      <a:pt x="968" y="2706"/>
                      <a:pt x="950" y="2694"/>
                    </a:cubicBezTo>
                    <a:cubicBezTo>
                      <a:pt x="945" y="2687"/>
                      <a:pt x="942" y="2679"/>
                      <a:pt x="937" y="2672"/>
                    </a:cubicBezTo>
                    <a:cubicBezTo>
                      <a:pt x="934" y="2650"/>
                      <a:pt x="934" y="2628"/>
                      <a:pt x="937" y="2607"/>
                    </a:cubicBezTo>
                    <a:close/>
                    <a:moveTo>
                      <a:pt x="1465" y="2965"/>
                    </a:moveTo>
                    <a:cubicBezTo>
                      <a:pt x="1509" y="2988"/>
                      <a:pt x="1553" y="3011"/>
                      <a:pt x="1597" y="3034"/>
                    </a:cubicBezTo>
                    <a:cubicBezTo>
                      <a:pt x="1542" y="3015"/>
                      <a:pt x="1488" y="2994"/>
                      <a:pt x="1436" y="2969"/>
                    </a:cubicBezTo>
                    <a:cubicBezTo>
                      <a:pt x="1446" y="2968"/>
                      <a:pt x="1454" y="2966"/>
                      <a:pt x="1465" y="2965"/>
                    </a:cubicBezTo>
                    <a:close/>
                    <a:moveTo>
                      <a:pt x="3338" y="1565"/>
                    </a:moveTo>
                    <a:cubicBezTo>
                      <a:pt x="3346" y="1607"/>
                      <a:pt x="3355" y="1648"/>
                      <a:pt x="3361" y="1692"/>
                    </a:cubicBezTo>
                    <a:cubicBezTo>
                      <a:pt x="3405" y="1974"/>
                      <a:pt x="3419" y="2287"/>
                      <a:pt x="3268" y="2560"/>
                    </a:cubicBezTo>
                    <a:cubicBezTo>
                      <a:pt x="3130" y="2807"/>
                      <a:pt x="2882" y="2986"/>
                      <a:pt x="2610" y="3061"/>
                    </a:cubicBezTo>
                    <a:lnTo>
                      <a:pt x="2589" y="3066"/>
                    </a:lnTo>
                    <a:cubicBezTo>
                      <a:pt x="2719" y="2976"/>
                      <a:pt x="2800" y="2856"/>
                      <a:pt x="2863" y="2731"/>
                    </a:cubicBezTo>
                    <a:cubicBezTo>
                      <a:pt x="2987" y="2655"/>
                      <a:pt x="3097" y="2555"/>
                      <a:pt x="3176" y="2431"/>
                    </a:cubicBezTo>
                    <a:cubicBezTo>
                      <a:pt x="3299" y="2237"/>
                      <a:pt x="3328" y="2020"/>
                      <a:pt x="3323" y="1812"/>
                    </a:cubicBezTo>
                    <a:cubicBezTo>
                      <a:pt x="3342" y="1733"/>
                      <a:pt x="3348" y="1648"/>
                      <a:pt x="3338" y="1565"/>
                    </a:cubicBezTo>
                    <a:close/>
                    <a:moveTo>
                      <a:pt x="283" y="2121"/>
                    </a:moveTo>
                    <a:cubicBezTo>
                      <a:pt x="309" y="2194"/>
                      <a:pt x="342" y="2263"/>
                      <a:pt x="379" y="2328"/>
                    </a:cubicBezTo>
                    <a:cubicBezTo>
                      <a:pt x="371" y="2358"/>
                      <a:pt x="364" y="2391"/>
                      <a:pt x="367" y="2423"/>
                    </a:cubicBezTo>
                    <a:cubicBezTo>
                      <a:pt x="376" y="2485"/>
                      <a:pt x="397" y="2543"/>
                      <a:pt x="408" y="2603"/>
                    </a:cubicBezTo>
                    <a:cubicBezTo>
                      <a:pt x="420" y="2665"/>
                      <a:pt x="441" y="2724"/>
                      <a:pt x="462" y="2786"/>
                    </a:cubicBezTo>
                    <a:cubicBezTo>
                      <a:pt x="481" y="2848"/>
                      <a:pt x="532" y="2892"/>
                      <a:pt x="559" y="2949"/>
                    </a:cubicBezTo>
                    <a:cubicBezTo>
                      <a:pt x="577" y="2987"/>
                      <a:pt x="577" y="3041"/>
                      <a:pt x="587" y="3085"/>
                    </a:cubicBezTo>
                    <a:cubicBezTo>
                      <a:pt x="576" y="3075"/>
                      <a:pt x="559" y="3063"/>
                      <a:pt x="548" y="3049"/>
                    </a:cubicBezTo>
                    <a:cubicBezTo>
                      <a:pt x="493" y="2990"/>
                      <a:pt x="441" y="2931"/>
                      <a:pt x="394" y="2865"/>
                    </a:cubicBezTo>
                    <a:cubicBezTo>
                      <a:pt x="349" y="2800"/>
                      <a:pt x="310" y="2726"/>
                      <a:pt x="283" y="2649"/>
                    </a:cubicBezTo>
                    <a:cubicBezTo>
                      <a:pt x="255" y="2567"/>
                      <a:pt x="283" y="2477"/>
                      <a:pt x="276" y="2397"/>
                    </a:cubicBezTo>
                    <a:cubicBezTo>
                      <a:pt x="269" y="2316"/>
                      <a:pt x="262" y="2237"/>
                      <a:pt x="276" y="2156"/>
                    </a:cubicBezTo>
                    <a:cubicBezTo>
                      <a:pt x="277" y="2143"/>
                      <a:pt x="281" y="2134"/>
                      <a:pt x="283" y="2121"/>
                    </a:cubicBezTo>
                    <a:close/>
                    <a:moveTo>
                      <a:pt x="3330" y="1329"/>
                    </a:moveTo>
                    <a:lnTo>
                      <a:pt x="3330" y="1329"/>
                    </a:lnTo>
                    <a:cubicBezTo>
                      <a:pt x="3414" y="1406"/>
                      <a:pt x="3484" y="1502"/>
                      <a:pt x="3522" y="1610"/>
                    </a:cubicBezTo>
                    <a:cubicBezTo>
                      <a:pt x="3584" y="1784"/>
                      <a:pt x="3543" y="1965"/>
                      <a:pt x="3514" y="2128"/>
                    </a:cubicBezTo>
                    <a:cubicBezTo>
                      <a:pt x="3485" y="2294"/>
                      <a:pt x="3438" y="2457"/>
                      <a:pt x="3352" y="2602"/>
                    </a:cubicBezTo>
                    <a:cubicBezTo>
                      <a:pt x="3268" y="2745"/>
                      <a:pt x="3163" y="2877"/>
                      <a:pt x="3035" y="2982"/>
                    </a:cubicBezTo>
                    <a:cubicBezTo>
                      <a:pt x="2924" y="3077"/>
                      <a:pt x="2810" y="3173"/>
                      <a:pt x="2676" y="3235"/>
                    </a:cubicBezTo>
                    <a:cubicBezTo>
                      <a:pt x="2661" y="3242"/>
                      <a:pt x="2647" y="3250"/>
                      <a:pt x="2629" y="3257"/>
                    </a:cubicBezTo>
                    <a:cubicBezTo>
                      <a:pt x="2540" y="3291"/>
                      <a:pt x="2445" y="3294"/>
                      <a:pt x="2353" y="3294"/>
                    </a:cubicBezTo>
                    <a:cubicBezTo>
                      <a:pt x="2330" y="3294"/>
                      <a:pt x="2307" y="3294"/>
                      <a:pt x="2284" y="3294"/>
                    </a:cubicBezTo>
                    <a:cubicBezTo>
                      <a:pt x="2257" y="3294"/>
                      <a:pt x="2230" y="3294"/>
                      <a:pt x="2204" y="3295"/>
                    </a:cubicBezTo>
                    <a:cubicBezTo>
                      <a:pt x="2176" y="3297"/>
                      <a:pt x="2148" y="3297"/>
                      <a:pt x="2120" y="3297"/>
                    </a:cubicBezTo>
                    <a:cubicBezTo>
                      <a:pt x="2010" y="3297"/>
                      <a:pt x="1901" y="3286"/>
                      <a:pt x="1795" y="3262"/>
                    </a:cubicBezTo>
                    <a:cubicBezTo>
                      <a:pt x="1665" y="3231"/>
                      <a:pt x="1521" y="3217"/>
                      <a:pt x="1399" y="3148"/>
                    </a:cubicBezTo>
                    <a:cubicBezTo>
                      <a:pt x="1360" y="3126"/>
                      <a:pt x="1326" y="3100"/>
                      <a:pt x="1292" y="3071"/>
                    </a:cubicBezTo>
                    <a:lnTo>
                      <a:pt x="1292" y="3071"/>
                    </a:lnTo>
                    <a:cubicBezTo>
                      <a:pt x="1356" y="3083"/>
                      <a:pt x="1424" y="3092"/>
                      <a:pt x="1488" y="3099"/>
                    </a:cubicBezTo>
                    <a:cubicBezTo>
                      <a:pt x="1695" y="3162"/>
                      <a:pt x="1906" y="3202"/>
                      <a:pt x="2123" y="3202"/>
                    </a:cubicBezTo>
                    <a:cubicBezTo>
                      <a:pt x="2133" y="3202"/>
                      <a:pt x="2144" y="3202"/>
                      <a:pt x="2154" y="3202"/>
                    </a:cubicBezTo>
                    <a:cubicBezTo>
                      <a:pt x="2482" y="3196"/>
                      <a:pt x="2819" y="3086"/>
                      <a:pt x="3070" y="2865"/>
                    </a:cubicBezTo>
                    <a:cubicBezTo>
                      <a:pt x="3335" y="2639"/>
                      <a:pt x="3438" y="2291"/>
                      <a:pt x="3432" y="1976"/>
                    </a:cubicBezTo>
                    <a:cubicBezTo>
                      <a:pt x="3429" y="1762"/>
                      <a:pt x="3377" y="1538"/>
                      <a:pt x="3330" y="1329"/>
                    </a:cubicBezTo>
                    <a:close/>
                    <a:moveTo>
                      <a:pt x="1905" y="1"/>
                    </a:moveTo>
                    <a:cubicBezTo>
                      <a:pt x="1838" y="2"/>
                      <a:pt x="1775" y="23"/>
                      <a:pt x="1709" y="34"/>
                    </a:cubicBezTo>
                    <a:cubicBezTo>
                      <a:pt x="1644" y="39"/>
                      <a:pt x="1582" y="65"/>
                      <a:pt x="1519" y="81"/>
                    </a:cubicBezTo>
                    <a:cubicBezTo>
                      <a:pt x="1454" y="97"/>
                      <a:pt x="1381" y="79"/>
                      <a:pt x="1316" y="103"/>
                    </a:cubicBezTo>
                    <a:cubicBezTo>
                      <a:pt x="1241" y="130"/>
                      <a:pt x="1188" y="206"/>
                      <a:pt x="1124" y="248"/>
                    </a:cubicBezTo>
                    <a:cubicBezTo>
                      <a:pt x="1117" y="236"/>
                      <a:pt x="1109" y="221"/>
                      <a:pt x="1106" y="221"/>
                    </a:cubicBezTo>
                    <a:cubicBezTo>
                      <a:pt x="1106" y="221"/>
                      <a:pt x="1106" y="221"/>
                      <a:pt x="1106" y="221"/>
                    </a:cubicBezTo>
                    <a:cubicBezTo>
                      <a:pt x="1087" y="237"/>
                      <a:pt x="1076" y="265"/>
                      <a:pt x="1048" y="268"/>
                    </a:cubicBezTo>
                    <a:cubicBezTo>
                      <a:pt x="1047" y="268"/>
                      <a:pt x="1046" y="268"/>
                      <a:pt x="1045" y="268"/>
                    </a:cubicBezTo>
                    <a:cubicBezTo>
                      <a:pt x="1018" y="268"/>
                      <a:pt x="978" y="248"/>
                      <a:pt x="948" y="244"/>
                    </a:cubicBezTo>
                    <a:cubicBezTo>
                      <a:pt x="914" y="242"/>
                      <a:pt x="868" y="217"/>
                      <a:pt x="835" y="217"/>
                    </a:cubicBezTo>
                    <a:cubicBezTo>
                      <a:pt x="803" y="217"/>
                      <a:pt x="785" y="237"/>
                      <a:pt x="759" y="247"/>
                    </a:cubicBezTo>
                    <a:cubicBezTo>
                      <a:pt x="731" y="257"/>
                      <a:pt x="718" y="284"/>
                      <a:pt x="693" y="297"/>
                    </a:cubicBezTo>
                    <a:cubicBezTo>
                      <a:pt x="667" y="309"/>
                      <a:pt x="627" y="306"/>
                      <a:pt x="603" y="324"/>
                    </a:cubicBezTo>
                    <a:cubicBezTo>
                      <a:pt x="579" y="339"/>
                      <a:pt x="543" y="343"/>
                      <a:pt x="521" y="364"/>
                    </a:cubicBezTo>
                    <a:cubicBezTo>
                      <a:pt x="498" y="382"/>
                      <a:pt x="503" y="429"/>
                      <a:pt x="484" y="449"/>
                    </a:cubicBezTo>
                    <a:lnTo>
                      <a:pt x="426" y="513"/>
                    </a:lnTo>
                    <a:cubicBezTo>
                      <a:pt x="407" y="533"/>
                      <a:pt x="374" y="544"/>
                      <a:pt x="356" y="566"/>
                    </a:cubicBezTo>
                    <a:cubicBezTo>
                      <a:pt x="335" y="587"/>
                      <a:pt x="308" y="601"/>
                      <a:pt x="288" y="623"/>
                    </a:cubicBezTo>
                    <a:cubicBezTo>
                      <a:pt x="269" y="646"/>
                      <a:pt x="246" y="664"/>
                      <a:pt x="228" y="687"/>
                    </a:cubicBezTo>
                    <a:cubicBezTo>
                      <a:pt x="211" y="711"/>
                      <a:pt x="213" y="745"/>
                      <a:pt x="192" y="767"/>
                    </a:cubicBezTo>
                    <a:cubicBezTo>
                      <a:pt x="173" y="791"/>
                      <a:pt x="142" y="804"/>
                      <a:pt x="122" y="826"/>
                    </a:cubicBezTo>
                    <a:cubicBezTo>
                      <a:pt x="103" y="848"/>
                      <a:pt x="75" y="868"/>
                      <a:pt x="57" y="891"/>
                    </a:cubicBezTo>
                    <a:cubicBezTo>
                      <a:pt x="39" y="916"/>
                      <a:pt x="46" y="952"/>
                      <a:pt x="34" y="979"/>
                    </a:cubicBezTo>
                    <a:cubicBezTo>
                      <a:pt x="20" y="1008"/>
                      <a:pt x="5" y="1038"/>
                      <a:pt x="2" y="1073"/>
                    </a:cubicBezTo>
                    <a:cubicBezTo>
                      <a:pt x="1" y="1107"/>
                      <a:pt x="25" y="1151"/>
                      <a:pt x="27" y="1186"/>
                    </a:cubicBezTo>
                    <a:cubicBezTo>
                      <a:pt x="28" y="1221"/>
                      <a:pt x="32" y="1256"/>
                      <a:pt x="41" y="1293"/>
                    </a:cubicBezTo>
                    <a:cubicBezTo>
                      <a:pt x="47" y="1323"/>
                      <a:pt x="68" y="1362"/>
                      <a:pt x="32" y="1378"/>
                    </a:cubicBezTo>
                    <a:cubicBezTo>
                      <a:pt x="30" y="1378"/>
                      <a:pt x="50" y="1385"/>
                      <a:pt x="54" y="1385"/>
                    </a:cubicBezTo>
                    <a:cubicBezTo>
                      <a:pt x="54" y="1385"/>
                      <a:pt x="54" y="1385"/>
                      <a:pt x="54" y="1385"/>
                    </a:cubicBezTo>
                    <a:cubicBezTo>
                      <a:pt x="94" y="1378"/>
                      <a:pt x="92" y="1359"/>
                      <a:pt x="89" y="1337"/>
                    </a:cubicBezTo>
                    <a:cubicBezTo>
                      <a:pt x="83" y="1304"/>
                      <a:pt x="56" y="1265"/>
                      <a:pt x="63" y="1235"/>
                    </a:cubicBezTo>
                    <a:cubicBezTo>
                      <a:pt x="68" y="1208"/>
                      <a:pt x="67" y="1179"/>
                      <a:pt x="70" y="1150"/>
                    </a:cubicBezTo>
                    <a:cubicBezTo>
                      <a:pt x="74" y="1121"/>
                      <a:pt x="78" y="1093"/>
                      <a:pt x="89" y="1067"/>
                    </a:cubicBezTo>
                    <a:cubicBezTo>
                      <a:pt x="101" y="1041"/>
                      <a:pt x="156" y="1036"/>
                      <a:pt x="173" y="1014"/>
                    </a:cubicBezTo>
                    <a:cubicBezTo>
                      <a:pt x="191" y="992"/>
                      <a:pt x="200" y="965"/>
                      <a:pt x="222" y="946"/>
                    </a:cubicBezTo>
                    <a:cubicBezTo>
                      <a:pt x="246" y="928"/>
                      <a:pt x="262" y="905"/>
                      <a:pt x="288" y="888"/>
                    </a:cubicBezTo>
                    <a:cubicBezTo>
                      <a:pt x="312" y="871"/>
                      <a:pt x="309" y="836"/>
                      <a:pt x="335" y="820"/>
                    </a:cubicBezTo>
                    <a:cubicBezTo>
                      <a:pt x="346" y="812"/>
                      <a:pt x="367" y="812"/>
                      <a:pt x="388" y="812"/>
                    </a:cubicBezTo>
                    <a:cubicBezTo>
                      <a:pt x="409" y="812"/>
                      <a:pt x="429" y="812"/>
                      <a:pt x="440" y="804"/>
                    </a:cubicBezTo>
                    <a:cubicBezTo>
                      <a:pt x="462" y="787"/>
                      <a:pt x="477" y="774"/>
                      <a:pt x="498" y="759"/>
                    </a:cubicBezTo>
                    <a:cubicBezTo>
                      <a:pt x="517" y="745"/>
                      <a:pt x="509" y="708"/>
                      <a:pt x="529" y="694"/>
                    </a:cubicBezTo>
                    <a:cubicBezTo>
                      <a:pt x="543" y="685"/>
                      <a:pt x="562" y="682"/>
                      <a:pt x="580" y="676"/>
                    </a:cubicBezTo>
                    <a:cubicBezTo>
                      <a:pt x="587" y="681"/>
                      <a:pt x="593" y="685"/>
                      <a:pt x="597" y="685"/>
                    </a:cubicBezTo>
                    <a:cubicBezTo>
                      <a:pt x="598" y="685"/>
                      <a:pt x="599" y="684"/>
                      <a:pt x="599" y="683"/>
                    </a:cubicBezTo>
                    <a:cubicBezTo>
                      <a:pt x="608" y="674"/>
                      <a:pt x="614" y="663"/>
                      <a:pt x="624" y="650"/>
                    </a:cubicBezTo>
                    <a:cubicBezTo>
                      <a:pt x="634" y="641"/>
                      <a:pt x="645" y="628"/>
                      <a:pt x="659" y="620"/>
                    </a:cubicBezTo>
                    <a:cubicBezTo>
                      <a:pt x="676" y="606"/>
                      <a:pt x="708" y="605"/>
                      <a:pt x="727" y="591"/>
                    </a:cubicBezTo>
                    <a:cubicBezTo>
                      <a:pt x="745" y="577"/>
                      <a:pt x="749" y="547"/>
                      <a:pt x="766" y="533"/>
                    </a:cubicBezTo>
                    <a:cubicBezTo>
                      <a:pt x="773" y="529"/>
                      <a:pt x="780" y="520"/>
                      <a:pt x="785" y="511"/>
                    </a:cubicBezTo>
                    <a:cubicBezTo>
                      <a:pt x="833" y="492"/>
                      <a:pt x="887" y="482"/>
                      <a:pt x="931" y="465"/>
                    </a:cubicBezTo>
                    <a:cubicBezTo>
                      <a:pt x="976" y="454"/>
                      <a:pt x="1023" y="449"/>
                      <a:pt x="1069" y="444"/>
                    </a:cubicBezTo>
                    <a:lnTo>
                      <a:pt x="1069" y="444"/>
                    </a:lnTo>
                    <a:cubicBezTo>
                      <a:pt x="1023" y="467"/>
                      <a:pt x="976" y="489"/>
                      <a:pt x="935" y="524"/>
                    </a:cubicBezTo>
                    <a:cubicBezTo>
                      <a:pt x="913" y="540"/>
                      <a:pt x="894" y="564"/>
                      <a:pt x="875" y="586"/>
                    </a:cubicBezTo>
                    <a:cubicBezTo>
                      <a:pt x="855" y="594"/>
                      <a:pt x="837" y="602"/>
                      <a:pt x="820" y="613"/>
                    </a:cubicBezTo>
                    <a:cubicBezTo>
                      <a:pt x="769" y="643"/>
                      <a:pt x="716" y="676"/>
                      <a:pt x="667" y="712"/>
                    </a:cubicBezTo>
                    <a:cubicBezTo>
                      <a:pt x="620" y="752"/>
                      <a:pt x="587" y="806"/>
                      <a:pt x="542" y="847"/>
                    </a:cubicBezTo>
                    <a:cubicBezTo>
                      <a:pt x="495" y="887"/>
                      <a:pt x="440" y="921"/>
                      <a:pt x="394" y="965"/>
                    </a:cubicBezTo>
                    <a:cubicBezTo>
                      <a:pt x="352" y="1012"/>
                      <a:pt x="303" y="1055"/>
                      <a:pt x="266" y="1109"/>
                    </a:cubicBezTo>
                    <a:cubicBezTo>
                      <a:pt x="232" y="1160"/>
                      <a:pt x="218" y="1224"/>
                      <a:pt x="195" y="1281"/>
                    </a:cubicBezTo>
                    <a:cubicBezTo>
                      <a:pt x="166" y="1318"/>
                      <a:pt x="133" y="1355"/>
                      <a:pt x="111" y="1398"/>
                    </a:cubicBezTo>
                    <a:cubicBezTo>
                      <a:pt x="85" y="1444"/>
                      <a:pt x="89" y="1501"/>
                      <a:pt x="71" y="1550"/>
                    </a:cubicBezTo>
                    <a:cubicBezTo>
                      <a:pt x="56" y="1605"/>
                      <a:pt x="39" y="1662"/>
                      <a:pt x="42" y="1721"/>
                    </a:cubicBezTo>
                    <a:cubicBezTo>
                      <a:pt x="46" y="1779"/>
                      <a:pt x="78" y="1839"/>
                      <a:pt x="92" y="1894"/>
                    </a:cubicBezTo>
                    <a:cubicBezTo>
                      <a:pt x="101" y="1936"/>
                      <a:pt x="115" y="1974"/>
                      <a:pt x="131" y="2011"/>
                    </a:cubicBezTo>
                    <a:cubicBezTo>
                      <a:pt x="115" y="2086"/>
                      <a:pt x="98" y="2161"/>
                      <a:pt x="97" y="2238"/>
                    </a:cubicBezTo>
                    <a:cubicBezTo>
                      <a:pt x="96" y="2329"/>
                      <a:pt x="129" y="2416"/>
                      <a:pt x="147" y="2500"/>
                    </a:cubicBezTo>
                    <a:cubicBezTo>
                      <a:pt x="167" y="2595"/>
                      <a:pt x="197" y="2690"/>
                      <a:pt x="246" y="2774"/>
                    </a:cubicBezTo>
                    <a:cubicBezTo>
                      <a:pt x="297" y="2858"/>
                      <a:pt x="374" y="2921"/>
                      <a:pt x="440" y="2988"/>
                    </a:cubicBezTo>
                    <a:cubicBezTo>
                      <a:pt x="491" y="3044"/>
                      <a:pt x="550" y="3092"/>
                      <a:pt x="610" y="3133"/>
                    </a:cubicBezTo>
                    <a:cubicBezTo>
                      <a:pt x="642" y="3178"/>
                      <a:pt x="679" y="3221"/>
                      <a:pt x="715" y="3262"/>
                    </a:cubicBezTo>
                    <a:cubicBezTo>
                      <a:pt x="756" y="3306"/>
                      <a:pt x="821" y="3323"/>
                      <a:pt x="868" y="3359"/>
                    </a:cubicBezTo>
                    <a:cubicBezTo>
                      <a:pt x="913" y="3399"/>
                      <a:pt x="950" y="3455"/>
                      <a:pt x="1004" y="3485"/>
                    </a:cubicBezTo>
                    <a:cubicBezTo>
                      <a:pt x="1058" y="3518"/>
                      <a:pt x="1117" y="3538"/>
                      <a:pt x="1175" y="3564"/>
                    </a:cubicBezTo>
                    <a:cubicBezTo>
                      <a:pt x="1232" y="3586"/>
                      <a:pt x="1286" y="3626"/>
                      <a:pt x="1348" y="3639"/>
                    </a:cubicBezTo>
                    <a:cubicBezTo>
                      <a:pt x="1410" y="3655"/>
                      <a:pt x="1475" y="3648"/>
                      <a:pt x="1537" y="3653"/>
                    </a:cubicBezTo>
                    <a:cubicBezTo>
                      <a:pt x="1550" y="3655"/>
                      <a:pt x="1564" y="3655"/>
                      <a:pt x="1577" y="3655"/>
                    </a:cubicBezTo>
                    <a:cubicBezTo>
                      <a:pt x="1626" y="3655"/>
                      <a:pt x="1677" y="3648"/>
                      <a:pt x="1725" y="3648"/>
                    </a:cubicBezTo>
                    <a:cubicBezTo>
                      <a:pt x="1726" y="3648"/>
                      <a:pt x="1728" y="3648"/>
                      <a:pt x="1729" y="3648"/>
                    </a:cubicBezTo>
                    <a:cubicBezTo>
                      <a:pt x="1782" y="3648"/>
                      <a:pt x="1836" y="3670"/>
                      <a:pt x="1890" y="3670"/>
                    </a:cubicBezTo>
                    <a:cubicBezTo>
                      <a:pt x="1898" y="3670"/>
                      <a:pt x="1907" y="3670"/>
                      <a:pt x="1915" y="3668"/>
                    </a:cubicBezTo>
                    <a:cubicBezTo>
                      <a:pt x="1956" y="3661"/>
                      <a:pt x="1993" y="3639"/>
                      <a:pt x="2029" y="3616"/>
                    </a:cubicBezTo>
                    <a:cubicBezTo>
                      <a:pt x="2072" y="3600"/>
                      <a:pt x="2115" y="3579"/>
                      <a:pt x="2159" y="3565"/>
                    </a:cubicBezTo>
                    <a:cubicBezTo>
                      <a:pt x="2197" y="3551"/>
                      <a:pt x="2236" y="3536"/>
                      <a:pt x="2273" y="3516"/>
                    </a:cubicBezTo>
                    <a:cubicBezTo>
                      <a:pt x="2306" y="3510"/>
                      <a:pt x="2340" y="3506"/>
                      <a:pt x="2373" y="3499"/>
                    </a:cubicBezTo>
                    <a:cubicBezTo>
                      <a:pt x="2552" y="3463"/>
                      <a:pt x="2716" y="3374"/>
                      <a:pt x="2867" y="3283"/>
                    </a:cubicBezTo>
                    <a:cubicBezTo>
                      <a:pt x="3020" y="3192"/>
                      <a:pt x="3170" y="3085"/>
                      <a:pt x="3288" y="2947"/>
                    </a:cubicBezTo>
                    <a:cubicBezTo>
                      <a:pt x="3407" y="2811"/>
                      <a:pt x="3511" y="2658"/>
                      <a:pt x="3579" y="2486"/>
                    </a:cubicBezTo>
                    <a:cubicBezTo>
                      <a:pt x="3646" y="2314"/>
                      <a:pt x="3661" y="2127"/>
                      <a:pt x="3660" y="1941"/>
                    </a:cubicBezTo>
                    <a:cubicBezTo>
                      <a:pt x="3657" y="1771"/>
                      <a:pt x="3620" y="1589"/>
                      <a:pt x="3522" y="1431"/>
                    </a:cubicBezTo>
                    <a:cubicBezTo>
                      <a:pt x="3535" y="1425"/>
                      <a:pt x="3539" y="1418"/>
                      <a:pt x="3543" y="1411"/>
                    </a:cubicBezTo>
                    <a:cubicBezTo>
                      <a:pt x="3571" y="1461"/>
                      <a:pt x="3598" y="1513"/>
                      <a:pt x="3623" y="1565"/>
                    </a:cubicBezTo>
                    <a:cubicBezTo>
                      <a:pt x="3653" y="1625"/>
                      <a:pt x="3690" y="1696"/>
                      <a:pt x="3668" y="1762"/>
                    </a:cubicBezTo>
                    <a:cubicBezTo>
                      <a:pt x="3668" y="1764"/>
                      <a:pt x="3673" y="1764"/>
                      <a:pt x="3679" y="1764"/>
                    </a:cubicBezTo>
                    <a:cubicBezTo>
                      <a:pt x="3685" y="1764"/>
                      <a:pt x="3691" y="1764"/>
                      <a:pt x="3692" y="1762"/>
                    </a:cubicBezTo>
                    <a:cubicBezTo>
                      <a:pt x="3723" y="1714"/>
                      <a:pt x="3711" y="1667"/>
                      <a:pt x="3696" y="1623"/>
                    </a:cubicBezTo>
                    <a:cubicBezTo>
                      <a:pt x="3670" y="1552"/>
                      <a:pt x="3616" y="1493"/>
                      <a:pt x="3593" y="1426"/>
                    </a:cubicBezTo>
                    <a:cubicBezTo>
                      <a:pt x="3571" y="1366"/>
                      <a:pt x="3540" y="1308"/>
                      <a:pt x="3506" y="1254"/>
                    </a:cubicBezTo>
                    <a:cubicBezTo>
                      <a:pt x="3471" y="1197"/>
                      <a:pt x="3441" y="1143"/>
                      <a:pt x="3410" y="1089"/>
                    </a:cubicBezTo>
                    <a:lnTo>
                      <a:pt x="3410" y="1088"/>
                    </a:lnTo>
                    <a:cubicBezTo>
                      <a:pt x="3410" y="1082"/>
                      <a:pt x="3412" y="1080"/>
                      <a:pt x="3410" y="1074"/>
                    </a:cubicBezTo>
                    <a:cubicBezTo>
                      <a:pt x="3403" y="1049"/>
                      <a:pt x="3389" y="1029"/>
                      <a:pt x="3382" y="1004"/>
                    </a:cubicBezTo>
                    <a:cubicBezTo>
                      <a:pt x="3375" y="965"/>
                      <a:pt x="3368" y="926"/>
                      <a:pt x="3348" y="895"/>
                    </a:cubicBezTo>
                    <a:cubicBezTo>
                      <a:pt x="3334" y="873"/>
                      <a:pt x="3319" y="850"/>
                      <a:pt x="3304" y="829"/>
                    </a:cubicBezTo>
                    <a:cubicBezTo>
                      <a:pt x="3312" y="814"/>
                      <a:pt x="3324" y="777"/>
                      <a:pt x="3313" y="756"/>
                    </a:cubicBezTo>
                    <a:cubicBezTo>
                      <a:pt x="3299" y="732"/>
                      <a:pt x="3283" y="711"/>
                      <a:pt x="3268" y="687"/>
                    </a:cubicBezTo>
                    <a:cubicBezTo>
                      <a:pt x="3253" y="664"/>
                      <a:pt x="3213" y="670"/>
                      <a:pt x="3195" y="650"/>
                    </a:cubicBezTo>
                    <a:cubicBezTo>
                      <a:pt x="3178" y="630"/>
                      <a:pt x="3173" y="590"/>
                      <a:pt x="3154" y="569"/>
                    </a:cubicBezTo>
                    <a:cubicBezTo>
                      <a:pt x="3133" y="551"/>
                      <a:pt x="3110" y="540"/>
                      <a:pt x="3088" y="524"/>
                    </a:cubicBezTo>
                    <a:cubicBezTo>
                      <a:pt x="3067" y="506"/>
                      <a:pt x="3053" y="476"/>
                      <a:pt x="3028" y="459"/>
                    </a:cubicBezTo>
                    <a:cubicBezTo>
                      <a:pt x="3006" y="445"/>
                      <a:pt x="2973" y="449"/>
                      <a:pt x="2950" y="437"/>
                    </a:cubicBezTo>
                    <a:lnTo>
                      <a:pt x="2933" y="431"/>
                    </a:lnTo>
                    <a:cubicBezTo>
                      <a:pt x="2902" y="387"/>
                      <a:pt x="2878" y="321"/>
                      <a:pt x="2833" y="290"/>
                    </a:cubicBezTo>
                    <a:cubicBezTo>
                      <a:pt x="2781" y="251"/>
                      <a:pt x="2724" y="221"/>
                      <a:pt x="2668" y="188"/>
                    </a:cubicBezTo>
                    <a:cubicBezTo>
                      <a:pt x="2609" y="158"/>
                      <a:pt x="2538" y="162"/>
                      <a:pt x="2478" y="140"/>
                    </a:cubicBezTo>
                    <a:cubicBezTo>
                      <a:pt x="2420" y="114"/>
                      <a:pt x="2361" y="75"/>
                      <a:pt x="2298" y="56"/>
                    </a:cubicBezTo>
                    <a:cubicBezTo>
                      <a:pt x="2234" y="42"/>
                      <a:pt x="2168" y="35"/>
                      <a:pt x="2104" y="30"/>
                    </a:cubicBezTo>
                    <a:cubicBezTo>
                      <a:pt x="2037" y="21"/>
                      <a:pt x="1973" y="2"/>
                      <a:pt x="1905"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29"/>
              <p:cNvSpPr/>
              <p:nvPr/>
            </p:nvSpPr>
            <p:spPr>
              <a:xfrm>
                <a:off x="2085325" y="4504050"/>
                <a:ext cx="2175" cy="875"/>
              </a:xfrm>
              <a:custGeom>
                <a:rect b="b" l="l" r="r" t="t"/>
                <a:pathLst>
                  <a:path extrusionOk="0" h="35" w="87">
                    <a:moveTo>
                      <a:pt x="77" y="0"/>
                    </a:moveTo>
                    <a:cubicBezTo>
                      <a:pt x="56" y="14"/>
                      <a:pt x="34" y="24"/>
                      <a:pt x="19" y="30"/>
                    </a:cubicBezTo>
                    <a:cubicBezTo>
                      <a:pt x="14" y="33"/>
                      <a:pt x="7" y="33"/>
                      <a:pt x="0" y="35"/>
                    </a:cubicBezTo>
                    <a:lnTo>
                      <a:pt x="87" y="33"/>
                    </a:lnTo>
                    <a:cubicBezTo>
                      <a:pt x="84" y="21"/>
                      <a:pt x="81" y="11"/>
                      <a:pt x="77"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29"/>
              <p:cNvSpPr/>
              <p:nvPr/>
            </p:nvSpPr>
            <p:spPr>
              <a:xfrm>
                <a:off x="2082875" y="4503725"/>
                <a:ext cx="1125" cy="225"/>
              </a:xfrm>
              <a:custGeom>
                <a:rect b="b" l="l" r="r" t="t"/>
                <a:pathLst>
                  <a:path extrusionOk="0" h="9" w="45">
                    <a:moveTo>
                      <a:pt x="0" y="1"/>
                    </a:moveTo>
                    <a:cubicBezTo>
                      <a:pt x="8" y="5"/>
                      <a:pt x="20" y="8"/>
                      <a:pt x="30" y="8"/>
                    </a:cubicBezTo>
                    <a:cubicBezTo>
                      <a:pt x="37" y="8"/>
                      <a:pt x="43" y="6"/>
                      <a:pt x="44"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29"/>
              <p:cNvSpPr/>
              <p:nvPr/>
            </p:nvSpPr>
            <p:spPr>
              <a:xfrm>
                <a:off x="2044225" y="4462075"/>
                <a:ext cx="92725" cy="92400"/>
              </a:xfrm>
              <a:custGeom>
                <a:rect b="b" l="l" r="r" t="t"/>
                <a:pathLst>
                  <a:path extrusionOk="0" h="3696" w="3709">
                    <a:moveTo>
                      <a:pt x="1427" y="200"/>
                    </a:moveTo>
                    <a:cubicBezTo>
                      <a:pt x="1428" y="200"/>
                      <a:pt x="1429" y="200"/>
                      <a:pt x="1429" y="200"/>
                    </a:cubicBezTo>
                    <a:cubicBezTo>
                      <a:pt x="1403" y="216"/>
                      <a:pt x="1377" y="230"/>
                      <a:pt x="1354" y="251"/>
                    </a:cubicBezTo>
                    <a:cubicBezTo>
                      <a:pt x="1300" y="299"/>
                      <a:pt x="1260" y="353"/>
                      <a:pt x="1226" y="410"/>
                    </a:cubicBezTo>
                    <a:cubicBezTo>
                      <a:pt x="1208" y="413"/>
                      <a:pt x="1189" y="419"/>
                      <a:pt x="1171" y="421"/>
                    </a:cubicBezTo>
                    <a:cubicBezTo>
                      <a:pt x="1173" y="420"/>
                      <a:pt x="1175" y="417"/>
                      <a:pt x="1178" y="414"/>
                    </a:cubicBezTo>
                    <a:cubicBezTo>
                      <a:pt x="1201" y="405"/>
                      <a:pt x="1223" y="395"/>
                      <a:pt x="1239" y="377"/>
                    </a:cubicBezTo>
                    <a:cubicBezTo>
                      <a:pt x="1259" y="358"/>
                      <a:pt x="1271" y="311"/>
                      <a:pt x="1294" y="295"/>
                    </a:cubicBezTo>
                    <a:cubicBezTo>
                      <a:pt x="1318" y="277"/>
                      <a:pt x="1341" y="256"/>
                      <a:pt x="1370" y="233"/>
                    </a:cubicBezTo>
                    <a:cubicBezTo>
                      <a:pt x="1387" y="219"/>
                      <a:pt x="1407" y="200"/>
                      <a:pt x="1427" y="200"/>
                    </a:cubicBezTo>
                    <a:close/>
                    <a:moveTo>
                      <a:pt x="1490" y="394"/>
                    </a:moveTo>
                    <a:cubicBezTo>
                      <a:pt x="1453" y="403"/>
                      <a:pt x="1421" y="417"/>
                      <a:pt x="1388" y="432"/>
                    </a:cubicBezTo>
                    <a:cubicBezTo>
                      <a:pt x="1354" y="435"/>
                      <a:pt x="1319" y="441"/>
                      <a:pt x="1285" y="446"/>
                    </a:cubicBezTo>
                    <a:cubicBezTo>
                      <a:pt x="1290" y="439"/>
                      <a:pt x="1293" y="432"/>
                      <a:pt x="1299" y="427"/>
                    </a:cubicBezTo>
                    <a:cubicBezTo>
                      <a:pt x="1362" y="414"/>
                      <a:pt x="1425" y="406"/>
                      <a:pt x="1490" y="394"/>
                    </a:cubicBezTo>
                    <a:close/>
                    <a:moveTo>
                      <a:pt x="1209" y="442"/>
                    </a:moveTo>
                    <a:cubicBezTo>
                      <a:pt x="1205" y="449"/>
                      <a:pt x="1202" y="454"/>
                      <a:pt x="1198" y="461"/>
                    </a:cubicBezTo>
                    <a:cubicBezTo>
                      <a:pt x="1122" y="475"/>
                      <a:pt x="1047" y="492"/>
                      <a:pt x="974" y="518"/>
                    </a:cubicBezTo>
                    <a:cubicBezTo>
                      <a:pt x="978" y="509"/>
                      <a:pt x="982" y="501"/>
                      <a:pt x="989" y="497"/>
                    </a:cubicBezTo>
                    <a:cubicBezTo>
                      <a:pt x="1010" y="486"/>
                      <a:pt x="1040" y="487"/>
                      <a:pt x="1061" y="479"/>
                    </a:cubicBezTo>
                    <a:cubicBezTo>
                      <a:pt x="1084" y="470"/>
                      <a:pt x="1109" y="470"/>
                      <a:pt x="1129" y="463"/>
                    </a:cubicBezTo>
                    <a:cubicBezTo>
                      <a:pt x="1136" y="460"/>
                      <a:pt x="1142" y="453"/>
                      <a:pt x="1147" y="448"/>
                    </a:cubicBezTo>
                    <a:cubicBezTo>
                      <a:pt x="1148" y="449"/>
                      <a:pt x="1149" y="453"/>
                      <a:pt x="1150" y="453"/>
                    </a:cubicBezTo>
                    <a:cubicBezTo>
                      <a:pt x="1150" y="453"/>
                      <a:pt x="1150" y="453"/>
                      <a:pt x="1150" y="453"/>
                    </a:cubicBezTo>
                    <a:cubicBezTo>
                      <a:pt x="1171" y="452"/>
                      <a:pt x="1189" y="446"/>
                      <a:pt x="1209" y="442"/>
                    </a:cubicBezTo>
                    <a:close/>
                    <a:moveTo>
                      <a:pt x="1849" y="636"/>
                    </a:moveTo>
                    <a:cubicBezTo>
                      <a:pt x="1905" y="636"/>
                      <a:pt x="1960" y="640"/>
                      <a:pt x="2014" y="647"/>
                    </a:cubicBezTo>
                    <a:cubicBezTo>
                      <a:pt x="1994" y="647"/>
                      <a:pt x="1973" y="646"/>
                      <a:pt x="1952" y="646"/>
                    </a:cubicBezTo>
                    <a:cubicBezTo>
                      <a:pt x="1912" y="646"/>
                      <a:pt x="1872" y="648"/>
                      <a:pt x="1834" y="654"/>
                    </a:cubicBezTo>
                    <a:cubicBezTo>
                      <a:pt x="1820" y="647"/>
                      <a:pt x="1804" y="642"/>
                      <a:pt x="1789" y="637"/>
                    </a:cubicBezTo>
                    <a:cubicBezTo>
                      <a:pt x="1809" y="636"/>
                      <a:pt x="1829" y="636"/>
                      <a:pt x="1849" y="636"/>
                    </a:cubicBezTo>
                    <a:close/>
                    <a:moveTo>
                      <a:pt x="2306" y="931"/>
                    </a:moveTo>
                    <a:lnTo>
                      <a:pt x="2306" y="931"/>
                    </a:lnTo>
                    <a:cubicBezTo>
                      <a:pt x="2310" y="933"/>
                      <a:pt x="2313" y="933"/>
                      <a:pt x="2317" y="935"/>
                    </a:cubicBezTo>
                    <a:cubicBezTo>
                      <a:pt x="2320" y="943"/>
                      <a:pt x="2323" y="950"/>
                      <a:pt x="2324" y="958"/>
                    </a:cubicBezTo>
                    <a:cubicBezTo>
                      <a:pt x="2318" y="950"/>
                      <a:pt x="2312" y="939"/>
                      <a:pt x="2306" y="931"/>
                    </a:cubicBezTo>
                    <a:close/>
                    <a:moveTo>
                      <a:pt x="1498" y="976"/>
                    </a:moveTo>
                    <a:cubicBezTo>
                      <a:pt x="1527" y="981"/>
                      <a:pt x="1570" y="991"/>
                      <a:pt x="1610" y="1013"/>
                    </a:cubicBezTo>
                    <a:cubicBezTo>
                      <a:pt x="1527" y="1017"/>
                      <a:pt x="1444" y="1038"/>
                      <a:pt x="1372" y="1079"/>
                    </a:cubicBezTo>
                    <a:cubicBezTo>
                      <a:pt x="1369" y="1072"/>
                      <a:pt x="1365" y="1064"/>
                      <a:pt x="1362" y="1054"/>
                    </a:cubicBezTo>
                    <a:cubicBezTo>
                      <a:pt x="1398" y="1024"/>
                      <a:pt x="1433" y="998"/>
                      <a:pt x="1478" y="976"/>
                    </a:cubicBezTo>
                    <a:close/>
                    <a:moveTo>
                      <a:pt x="1334" y="1078"/>
                    </a:moveTo>
                    <a:lnTo>
                      <a:pt x="1334" y="1078"/>
                    </a:lnTo>
                    <a:cubicBezTo>
                      <a:pt x="1326" y="1089"/>
                      <a:pt x="1318" y="1101"/>
                      <a:pt x="1305" y="1109"/>
                    </a:cubicBezTo>
                    <a:lnTo>
                      <a:pt x="1290" y="1120"/>
                    </a:lnTo>
                    <a:cubicBezTo>
                      <a:pt x="1304" y="1105"/>
                      <a:pt x="1319" y="1092"/>
                      <a:pt x="1334" y="1078"/>
                    </a:cubicBezTo>
                    <a:close/>
                    <a:moveTo>
                      <a:pt x="2042" y="324"/>
                    </a:moveTo>
                    <a:cubicBezTo>
                      <a:pt x="2224" y="324"/>
                      <a:pt x="2407" y="355"/>
                      <a:pt x="2574" y="448"/>
                    </a:cubicBezTo>
                    <a:cubicBezTo>
                      <a:pt x="2822" y="584"/>
                      <a:pt x="3001" y="831"/>
                      <a:pt x="3077" y="1101"/>
                    </a:cubicBezTo>
                    <a:lnTo>
                      <a:pt x="3082" y="1122"/>
                    </a:lnTo>
                    <a:cubicBezTo>
                      <a:pt x="2991" y="995"/>
                      <a:pt x="2869" y="914"/>
                      <a:pt x="2744" y="851"/>
                    </a:cubicBezTo>
                    <a:cubicBezTo>
                      <a:pt x="2668" y="727"/>
                      <a:pt x="2566" y="618"/>
                      <a:pt x="2442" y="538"/>
                    </a:cubicBezTo>
                    <a:cubicBezTo>
                      <a:pt x="2263" y="424"/>
                      <a:pt x="2063" y="392"/>
                      <a:pt x="1870" y="392"/>
                    </a:cubicBezTo>
                    <a:cubicBezTo>
                      <a:pt x="1854" y="392"/>
                      <a:pt x="1838" y="392"/>
                      <a:pt x="1822" y="392"/>
                    </a:cubicBezTo>
                    <a:cubicBezTo>
                      <a:pt x="1768" y="379"/>
                      <a:pt x="1712" y="372"/>
                      <a:pt x="1656" y="372"/>
                    </a:cubicBezTo>
                    <a:cubicBezTo>
                      <a:pt x="1629" y="372"/>
                      <a:pt x="1602" y="374"/>
                      <a:pt x="1575" y="377"/>
                    </a:cubicBezTo>
                    <a:cubicBezTo>
                      <a:pt x="1618" y="369"/>
                      <a:pt x="1659" y="359"/>
                      <a:pt x="1703" y="353"/>
                    </a:cubicBezTo>
                    <a:cubicBezTo>
                      <a:pt x="1813" y="336"/>
                      <a:pt x="1927" y="324"/>
                      <a:pt x="2042" y="324"/>
                    </a:cubicBezTo>
                    <a:close/>
                    <a:moveTo>
                      <a:pt x="2464" y="995"/>
                    </a:moveTo>
                    <a:lnTo>
                      <a:pt x="2464" y="995"/>
                    </a:lnTo>
                    <a:cubicBezTo>
                      <a:pt x="2478" y="1002"/>
                      <a:pt x="2495" y="1008"/>
                      <a:pt x="2508" y="1016"/>
                    </a:cubicBezTo>
                    <a:cubicBezTo>
                      <a:pt x="2530" y="1068"/>
                      <a:pt x="2550" y="1123"/>
                      <a:pt x="2561" y="1181"/>
                    </a:cubicBezTo>
                    <a:cubicBezTo>
                      <a:pt x="2572" y="1224"/>
                      <a:pt x="2578" y="1268"/>
                      <a:pt x="2584" y="1313"/>
                    </a:cubicBezTo>
                    <a:cubicBezTo>
                      <a:pt x="2580" y="1315"/>
                      <a:pt x="2574" y="1315"/>
                      <a:pt x="2570" y="1316"/>
                    </a:cubicBezTo>
                    <a:cubicBezTo>
                      <a:pt x="2545" y="1209"/>
                      <a:pt x="2512" y="1098"/>
                      <a:pt x="2464" y="995"/>
                    </a:cubicBezTo>
                    <a:close/>
                    <a:moveTo>
                      <a:pt x="2591" y="1354"/>
                    </a:moveTo>
                    <a:cubicBezTo>
                      <a:pt x="2594" y="1383"/>
                      <a:pt x="2594" y="1412"/>
                      <a:pt x="2595" y="1443"/>
                    </a:cubicBezTo>
                    <a:cubicBezTo>
                      <a:pt x="2594" y="1429"/>
                      <a:pt x="2591" y="1415"/>
                      <a:pt x="2588" y="1401"/>
                    </a:cubicBezTo>
                    <a:cubicBezTo>
                      <a:pt x="2587" y="1387"/>
                      <a:pt x="2581" y="1371"/>
                      <a:pt x="2580" y="1357"/>
                    </a:cubicBezTo>
                    <a:cubicBezTo>
                      <a:pt x="2581" y="1354"/>
                      <a:pt x="2587" y="1354"/>
                      <a:pt x="2591" y="1354"/>
                    </a:cubicBezTo>
                    <a:close/>
                    <a:moveTo>
                      <a:pt x="1838" y="1309"/>
                    </a:moveTo>
                    <a:cubicBezTo>
                      <a:pt x="1842" y="1312"/>
                      <a:pt x="1848" y="1312"/>
                      <a:pt x="1850" y="1313"/>
                    </a:cubicBezTo>
                    <a:cubicBezTo>
                      <a:pt x="1853" y="1315"/>
                      <a:pt x="1857" y="1316"/>
                      <a:pt x="1861" y="1320"/>
                    </a:cubicBezTo>
                    <a:cubicBezTo>
                      <a:pt x="1944" y="1371"/>
                      <a:pt x="1981" y="1455"/>
                      <a:pt x="2009" y="1542"/>
                    </a:cubicBezTo>
                    <a:cubicBezTo>
                      <a:pt x="2014" y="1555"/>
                      <a:pt x="2018" y="1570"/>
                      <a:pt x="2024" y="1587"/>
                    </a:cubicBezTo>
                    <a:lnTo>
                      <a:pt x="2013" y="1587"/>
                    </a:lnTo>
                    <a:cubicBezTo>
                      <a:pt x="1989" y="1513"/>
                      <a:pt x="1954" y="1444"/>
                      <a:pt x="1906" y="1389"/>
                    </a:cubicBezTo>
                    <a:cubicBezTo>
                      <a:pt x="1889" y="1367"/>
                      <a:pt x="1866" y="1346"/>
                      <a:pt x="1842" y="1327"/>
                    </a:cubicBezTo>
                    <a:cubicBezTo>
                      <a:pt x="1842" y="1321"/>
                      <a:pt x="1841" y="1315"/>
                      <a:pt x="1838" y="1309"/>
                    </a:cubicBezTo>
                    <a:close/>
                    <a:moveTo>
                      <a:pt x="1655" y="915"/>
                    </a:moveTo>
                    <a:cubicBezTo>
                      <a:pt x="1727" y="932"/>
                      <a:pt x="1797" y="957"/>
                      <a:pt x="1866" y="987"/>
                    </a:cubicBezTo>
                    <a:cubicBezTo>
                      <a:pt x="1928" y="1014"/>
                      <a:pt x="1992" y="1045"/>
                      <a:pt x="2054" y="1081"/>
                    </a:cubicBezTo>
                    <a:cubicBezTo>
                      <a:pt x="2089" y="1118"/>
                      <a:pt x="2120" y="1156"/>
                      <a:pt x="2153" y="1192"/>
                    </a:cubicBezTo>
                    <a:cubicBezTo>
                      <a:pt x="2240" y="1283"/>
                      <a:pt x="2340" y="1378"/>
                      <a:pt x="2393" y="1509"/>
                    </a:cubicBezTo>
                    <a:cubicBezTo>
                      <a:pt x="2398" y="1544"/>
                      <a:pt x="2400" y="1581"/>
                      <a:pt x="2401" y="1617"/>
                    </a:cubicBezTo>
                    <a:cubicBezTo>
                      <a:pt x="2387" y="1613"/>
                      <a:pt x="2372" y="1609"/>
                      <a:pt x="2358" y="1606"/>
                    </a:cubicBezTo>
                    <a:cubicBezTo>
                      <a:pt x="2353" y="1605"/>
                      <a:pt x="2347" y="1605"/>
                      <a:pt x="2345" y="1605"/>
                    </a:cubicBezTo>
                    <a:cubicBezTo>
                      <a:pt x="2340" y="1599"/>
                      <a:pt x="2338" y="1597"/>
                      <a:pt x="2334" y="1591"/>
                    </a:cubicBezTo>
                    <a:cubicBezTo>
                      <a:pt x="2332" y="1576"/>
                      <a:pt x="2332" y="1561"/>
                      <a:pt x="2331" y="1544"/>
                    </a:cubicBezTo>
                    <a:cubicBezTo>
                      <a:pt x="2306" y="1409"/>
                      <a:pt x="2226" y="1283"/>
                      <a:pt x="2120" y="1184"/>
                    </a:cubicBezTo>
                    <a:cubicBezTo>
                      <a:pt x="2017" y="1081"/>
                      <a:pt x="1878" y="1027"/>
                      <a:pt x="1733" y="1017"/>
                    </a:cubicBezTo>
                    <a:cubicBezTo>
                      <a:pt x="1720" y="1014"/>
                      <a:pt x="1705" y="1014"/>
                      <a:pt x="1691" y="1014"/>
                    </a:cubicBezTo>
                    <a:cubicBezTo>
                      <a:pt x="1673" y="997"/>
                      <a:pt x="1656" y="973"/>
                      <a:pt x="1636" y="959"/>
                    </a:cubicBezTo>
                    <a:cubicBezTo>
                      <a:pt x="1621" y="948"/>
                      <a:pt x="1601" y="942"/>
                      <a:pt x="1586" y="932"/>
                    </a:cubicBezTo>
                    <a:cubicBezTo>
                      <a:pt x="1608" y="925"/>
                      <a:pt x="1630" y="921"/>
                      <a:pt x="1655" y="915"/>
                    </a:cubicBezTo>
                    <a:close/>
                    <a:moveTo>
                      <a:pt x="2361" y="1646"/>
                    </a:moveTo>
                    <a:cubicBezTo>
                      <a:pt x="2375" y="1650"/>
                      <a:pt x="2389" y="1652"/>
                      <a:pt x="2402" y="1656"/>
                    </a:cubicBezTo>
                    <a:lnTo>
                      <a:pt x="2402" y="1664"/>
                    </a:lnTo>
                    <a:cubicBezTo>
                      <a:pt x="2401" y="1690"/>
                      <a:pt x="2398" y="1715"/>
                      <a:pt x="2395" y="1740"/>
                    </a:cubicBezTo>
                    <a:cubicBezTo>
                      <a:pt x="2387" y="1708"/>
                      <a:pt x="2373" y="1678"/>
                      <a:pt x="2361" y="1646"/>
                    </a:cubicBezTo>
                    <a:close/>
                    <a:moveTo>
                      <a:pt x="2898" y="1451"/>
                    </a:moveTo>
                    <a:cubicBezTo>
                      <a:pt x="2909" y="1492"/>
                      <a:pt x="2917" y="1535"/>
                      <a:pt x="2917" y="1583"/>
                    </a:cubicBezTo>
                    <a:cubicBezTo>
                      <a:pt x="2916" y="1690"/>
                      <a:pt x="2894" y="1803"/>
                      <a:pt x="2861" y="1915"/>
                    </a:cubicBezTo>
                    <a:cubicBezTo>
                      <a:pt x="2850" y="1899"/>
                      <a:pt x="2841" y="1884"/>
                      <a:pt x="2833" y="1871"/>
                    </a:cubicBezTo>
                    <a:cubicBezTo>
                      <a:pt x="2870" y="1734"/>
                      <a:pt x="2895" y="1595"/>
                      <a:pt x="2898" y="1451"/>
                    </a:cubicBezTo>
                    <a:close/>
                    <a:moveTo>
                      <a:pt x="1526" y="1535"/>
                    </a:moveTo>
                    <a:cubicBezTo>
                      <a:pt x="1528" y="1535"/>
                      <a:pt x="1530" y="1535"/>
                      <a:pt x="1531" y="1536"/>
                    </a:cubicBezTo>
                    <a:cubicBezTo>
                      <a:pt x="1539" y="1543"/>
                      <a:pt x="1517" y="1576"/>
                      <a:pt x="1520" y="1581"/>
                    </a:cubicBezTo>
                    <a:cubicBezTo>
                      <a:pt x="1526" y="1587"/>
                      <a:pt x="1581" y="1587"/>
                      <a:pt x="1590" y="1609"/>
                    </a:cubicBezTo>
                    <a:cubicBezTo>
                      <a:pt x="1601" y="1630"/>
                      <a:pt x="1597" y="1650"/>
                      <a:pt x="1590" y="1665"/>
                    </a:cubicBezTo>
                    <a:lnTo>
                      <a:pt x="1710" y="1661"/>
                    </a:lnTo>
                    <a:cubicBezTo>
                      <a:pt x="1713" y="1665"/>
                      <a:pt x="1717" y="1667"/>
                      <a:pt x="1720" y="1672"/>
                    </a:cubicBezTo>
                    <a:cubicBezTo>
                      <a:pt x="1720" y="1674"/>
                      <a:pt x="1721" y="1676"/>
                      <a:pt x="1721" y="1678"/>
                    </a:cubicBezTo>
                    <a:cubicBezTo>
                      <a:pt x="1728" y="1672"/>
                      <a:pt x="1738" y="1667"/>
                      <a:pt x="1742" y="1661"/>
                    </a:cubicBezTo>
                    <a:lnTo>
                      <a:pt x="1754" y="1661"/>
                    </a:lnTo>
                    <a:cubicBezTo>
                      <a:pt x="1769" y="1701"/>
                      <a:pt x="1775" y="1755"/>
                      <a:pt x="1761" y="1802"/>
                    </a:cubicBezTo>
                    <a:cubicBezTo>
                      <a:pt x="1746" y="1855"/>
                      <a:pt x="1678" y="1868"/>
                      <a:pt x="1645" y="1887"/>
                    </a:cubicBezTo>
                    <a:lnTo>
                      <a:pt x="1634" y="1894"/>
                    </a:lnTo>
                    <a:cubicBezTo>
                      <a:pt x="1607" y="1909"/>
                      <a:pt x="1577" y="1920"/>
                      <a:pt x="1546" y="1920"/>
                    </a:cubicBezTo>
                    <a:cubicBezTo>
                      <a:pt x="1541" y="1920"/>
                      <a:pt x="1534" y="1920"/>
                      <a:pt x="1528" y="1919"/>
                    </a:cubicBezTo>
                    <a:cubicBezTo>
                      <a:pt x="1487" y="1912"/>
                      <a:pt x="1453" y="1901"/>
                      <a:pt x="1424" y="1879"/>
                    </a:cubicBezTo>
                    <a:cubicBezTo>
                      <a:pt x="1396" y="1857"/>
                      <a:pt x="1355" y="1857"/>
                      <a:pt x="1334" y="1824"/>
                    </a:cubicBezTo>
                    <a:cubicBezTo>
                      <a:pt x="1315" y="1795"/>
                      <a:pt x="1345" y="1736"/>
                      <a:pt x="1343" y="1714"/>
                    </a:cubicBezTo>
                    <a:cubicBezTo>
                      <a:pt x="1340" y="1692"/>
                      <a:pt x="1336" y="1671"/>
                      <a:pt x="1340" y="1652"/>
                    </a:cubicBezTo>
                    <a:cubicBezTo>
                      <a:pt x="1345" y="1635"/>
                      <a:pt x="1315" y="1617"/>
                      <a:pt x="1326" y="1598"/>
                    </a:cubicBezTo>
                    <a:cubicBezTo>
                      <a:pt x="1337" y="1581"/>
                      <a:pt x="1372" y="1580"/>
                      <a:pt x="1387" y="1570"/>
                    </a:cubicBezTo>
                    <a:cubicBezTo>
                      <a:pt x="1398" y="1562"/>
                      <a:pt x="1409" y="1547"/>
                      <a:pt x="1425" y="1542"/>
                    </a:cubicBezTo>
                    <a:cubicBezTo>
                      <a:pt x="1428" y="1541"/>
                      <a:pt x="1432" y="1540"/>
                      <a:pt x="1435" y="1540"/>
                    </a:cubicBezTo>
                    <a:cubicBezTo>
                      <a:pt x="1451" y="1540"/>
                      <a:pt x="1467" y="1549"/>
                      <a:pt x="1476" y="1550"/>
                    </a:cubicBezTo>
                    <a:cubicBezTo>
                      <a:pt x="1485" y="1550"/>
                      <a:pt x="1493" y="1536"/>
                      <a:pt x="1503" y="1536"/>
                    </a:cubicBezTo>
                    <a:cubicBezTo>
                      <a:pt x="1503" y="1536"/>
                      <a:pt x="1504" y="1536"/>
                      <a:pt x="1505" y="1536"/>
                    </a:cubicBezTo>
                    <a:cubicBezTo>
                      <a:pt x="1506" y="1537"/>
                      <a:pt x="1508" y="1537"/>
                      <a:pt x="1510" y="1537"/>
                    </a:cubicBezTo>
                    <a:cubicBezTo>
                      <a:pt x="1515" y="1537"/>
                      <a:pt x="1521" y="1535"/>
                      <a:pt x="1526" y="1535"/>
                    </a:cubicBezTo>
                    <a:close/>
                    <a:moveTo>
                      <a:pt x="2814" y="1934"/>
                    </a:moveTo>
                    <a:cubicBezTo>
                      <a:pt x="2822" y="1949"/>
                      <a:pt x="2832" y="1963"/>
                      <a:pt x="2840" y="1976"/>
                    </a:cubicBezTo>
                    <a:cubicBezTo>
                      <a:pt x="2833" y="1996"/>
                      <a:pt x="2832" y="2015"/>
                      <a:pt x="2822" y="2034"/>
                    </a:cubicBezTo>
                    <a:cubicBezTo>
                      <a:pt x="2814" y="2052"/>
                      <a:pt x="2804" y="2071"/>
                      <a:pt x="2795" y="2089"/>
                    </a:cubicBezTo>
                    <a:cubicBezTo>
                      <a:pt x="2793" y="2065"/>
                      <a:pt x="2790" y="2041"/>
                      <a:pt x="2786" y="2015"/>
                    </a:cubicBezTo>
                    <a:cubicBezTo>
                      <a:pt x="2797" y="1987"/>
                      <a:pt x="2806" y="1961"/>
                      <a:pt x="2814" y="1934"/>
                    </a:cubicBezTo>
                    <a:close/>
                    <a:moveTo>
                      <a:pt x="2334" y="1692"/>
                    </a:moveTo>
                    <a:cubicBezTo>
                      <a:pt x="2353" y="1733"/>
                      <a:pt x="2371" y="1776"/>
                      <a:pt x="2382" y="1821"/>
                    </a:cubicBezTo>
                    <a:cubicBezTo>
                      <a:pt x="2378" y="1853"/>
                      <a:pt x="2372" y="1884"/>
                      <a:pt x="2358" y="1915"/>
                    </a:cubicBezTo>
                    <a:cubicBezTo>
                      <a:pt x="2325" y="1990"/>
                      <a:pt x="2263" y="2045"/>
                      <a:pt x="2212" y="2098"/>
                    </a:cubicBezTo>
                    <a:cubicBezTo>
                      <a:pt x="2243" y="2044"/>
                      <a:pt x="2267" y="1989"/>
                      <a:pt x="2284" y="1932"/>
                    </a:cubicBezTo>
                    <a:cubicBezTo>
                      <a:pt x="2309" y="1857"/>
                      <a:pt x="2329" y="1776"/>
                      <a:pt x="2334" y="1692"/>
                    </a:cubicBezTo>
                    <a:close/>
                    <a:moveTo>
                      <a:pt x="1630" y="1299"/>
                    </a:moveTo>
                    <a:cubicBezTo>
                      <a:pt x="1705" y="1315"/>
                      <a:pt x="1771" y="1346"/>
                      <a:pt x="1819" y="1386"/>
                    </a:cubicBezTo>
                    <a:cubicBezTo>
                      <a:pt x="1837" y="1462"/>
                      <a:pt x="1849" y="1548"/>
                      <a:pt x="1819" y="1623"/>
                    </a:cubicBezTo>
                    <a:cubicBezTo>
                      <a:pt x="1818" y="1625"/>
                      <a:pt x="1830" y="1628"/>
                      <a:pt x="1838" y="1628"/>
                    </a:cubicBezTo>
                    <a:cubicBezTo>
                      <a:pt x="1840" y="1628"/>
                      <a:pt x="1843" y="1628"/>
                      <a:pt x="1844" y="1627"/>
                    </a:cubicBezTo>
                    <a:cubicBezTo>
                      <a:pt x="1881" y="1570"/>
                      <a:pt x="1879" y="1509"/>
                      <a:pt x="1872" y="1449"/>
                    </a:cubicBezTo>
                    <a:lnTo>
                      <a:pt x="1872" y="1449"/>
                    </a:lnTo>
                    <a:cubicBezTo>
                      <a:pt x="1904" y="1488"/>
                      <a:pt x="1928" y="1531"/>
                      <a:pt x="1945" y="1581"/>
                    </a:cubicBezTo>
                    <a:cubicBezTo>
                      <a:pt x="1922" y="1580"/>
                      <a:pt x="1899" y="1580"/>
                      <a:pt x="1877" y="1575"/>
                    </a:cubicBezTo>
                    <a:cubicBezTo>
                      <a:pt x="1876" y="1575"/>
                      <a:pt x="1876" y="1575"/>
                      <a:pt x="1876" y="1575"/>
                    </a:cubicBezTo>
                    <a:cubicBezTo>
                      <a:pt x="1870" y="1575"/>
                      <a:pt x="1866" y="1597"/>
                      <a:pt x="1872" y="1598"/>
                    </a:cubicBezTo>
                    <a:cubicBezTo>
                      <a:pt x="1900" y="1608"/>
                      <a:pt x="1930" y="1612"/>
                      <a:pt x="1956" y="1617"/>
                    </a:cubicBezTo>
                    <a:cubicBezTo>
                      <a:pt x="1984" y="1725"/>
                      <a:pt x="1981" y="1843"/>
                      <a:pt x="1937" y="1939"/>
                    </a:cubicBezTo>
                    <a:cubicBezTo>
                      <a:pt x="1930" y="1954"/>
                      <a:pt x="1950" y="1972"/>
                      <a:pt x="1966" y="1972"/>
                    </a:cubicBezTo>
                    <a:cubicBezTo>
                      <a:pt x="1973" y="1972"/>
                      <a:pt x="1979" y="1969"/>
                      <a:pt x="1983" y="1963"/>
                    </a:cubicBezTo>
                    <a:cubicBezTo>
                      <a:pt x="2043" y="1862"/>
                      <a:pt x="2050" y="1738"/>
                      <a:pt x="2024" y="1624"/>
                    </a:cubicBezTo>
                    <a:lnTo>
                      <a:pt x="2040" y="1624"/>
                    </a:lnTo>
                    <a:cubicBezTo>
                      <a:pt x="2060" y="1687"/>
                      <a:pt x="2076" y="1756"/>
                      <a:pt x="2060" y="1828"/>
                    </a:cubicBezTo>
                    <a:cubicBezTo>
                      <a:pt x="2038" y="1926"/>
                      <a:pt x="1991" y="2022"/>
                      <a:pt x="1922" y="2093"/>
                    </a:cubicBezTo>
                    <a:cubicBezTo>
                      <a:pt x="1912" y="2106"/>
                      <a:pt x="1899" y="2114"/>
                      <a:pt x="1886" y="2125"/>
                    </a:cubicBezTo>
                    <a:cubicBezTo>
                      <a:pt x="1900" y="2045"/>
                      <a:pt x="1886" y="1956"/>
                      <a:pt x="1824" y="1880"/>
                    </a:cubicBezTo>
                    <a:cubicBezTo>
                      <a:pt x="1845" y="1836"/>
                      <a:pt x="1856" y="1788"/>
                      <a:pt x="1850" y="1740"/>
                    </a:cubicBezTo>
                    <a:cubicBezTo>
                      <a:pt x="1844" y="1679"/>
                      <a:pt x="1808" y="1637"/>
                      <a:pt x="1776" y="1599"/>
                    </a:cubicBezTo>
                    <a:cubicBezTo>
                      <a:pt x="1780" y="1570"/>
                      <a:pt x="1773" y="1540"/>
                      <a:pt x="1769" y="1510"/>
                    </a:cubicBezTo>
                    <a:cubicBezTo>
                      <a:pt x="1764" y="1465"/>
                      <a:pt x="1729" y="1431"/>
                      <a:pt x="1702" y="1393"/>
                    </a:cubicBezTo>
                    <a:cubicBezTo>
                      <a:pt x="1681" y="1364"/>
                      <a:pt x="1659" y="1327"/>
                      <a:pt x="1625" y="1301"/>
                    </a:cubicBezTo>
                    <a:cubicBezTo>
                      <a:pt x="1626" y="1301"/>
                      <a:pt x="1629" y="1301"/>
                      <a:pt x="1630" y="1299"/>
                    </a:cubicBezTo>
                    <a:close/>
                    <a:moveTo>
                      <a:pt x="778" y="1511"/>
                    </a:moveTo>
                    <a:lnTo>
                      <a:pt x="778" y="1511"/>
                    </a:lnTo>
                    <a:cubicBezTo>
                      <a:pt x="744" y="1635"/>
                      <a:pt x="729" y="1762"/>
                      <a:pt x="730" y="1887"/>
                    </a:cubicBezTo>
                    <a:cubicBezTo>
                      <a:pt x="733" y="1915"/>
                      <a:pt x="736" y="1942"/>
                      <a:pt x="737" y="1970"/>
                    </a:cubicBezTo>
                    <a:cubicBezTo>
                      <a:pt x="737" y="1971"/>
                      <a:pt x="736" y="1971"/>
                      <a:pt x="736" y="1971"/>
                    </a:cubicBezTo>
                    <a:cubicBezTo>
                      <a:pt x="715" y="2012"/>
                      <a:pt x="668" y="2054"/>
                      <a:pt x="652" y="2098"/>
                    </a:cubicBezTo>
                    <a:cubicBezTo>
                      <a:pt x="645" y="2113"/>
                      <a:pt x="645" y="2126"/>
                      <a:pt x="645" y="2142"/>
                    </a:cubicBezTo>
                    <a:cubicBezTo>
                      <a:pt x="638" y="2030"/>
                      <a:pt x="667" y="1908"/>
                      <a:pt x="694" y="1781"/>
                    </a:cubicBezTo>
                    <a:cubicBezTo>
                      <a:pt x="715" y="1686"/>
                      <a:pt x="744" y="1597"/>
                      <a:pt x="778" y="1511"/>
                    </a:cubicBezTo>
                    <a:close/>
                    <a:moveTo>
                      <a:pt x="1793" y="1932"/>
                    </a:moveTo>
                    <a:cubicBezTo>
                      <a:pt x="1838" y="2011"/>
                      <a:pt x="1837" y="2103"/>
                      <a:pt x="1806" y="2173"/>
                    </a:cubicBezTo>
                    <a:cubicBezTo>
                      <a:pt x="1761" y="2194"/>
                      <a:pt x="1714" y="2206"/>
                      <a:pt x="1669" y="2209"/>
                    </a:cubicBezTo>
                    <a:cubicBezTo>
                      <a:pt x="1655" y="2211"/>
                      <a:pt x="1642" y="2212"/>
                      <a:pt x="1628" y="2212"/>
                    </a:cubicBezTo>
                    <a:cubicBezTo>
                      <a:pt x="1552" y="2212"/>
                      <a:pt x="1473" y="2182"/>
                      <a:pt x="1405" y="2146"/>
                    </a:cubicBezTo>
                    <a:cubicBezTo>
                      <a:pt x="1339" y="2111"/>
                      <a:pt x="1286" y="2055"/>
                      <a:pt x="1246" y="1996"/>
                    </a:cubicBezTo>
                    <a:cubicBezTo>
                      <a:pt x="1245" y="1981"/>
                      <a:pt x="1249" y="1965"/>
                      <a:pt x="1249" y="1948"/>
                    </a:cubicBezTo>
                    <a:cubicBezTo>
                      <a:pt x="1260" y="1954"/>
                      <a:pt x="1274" y="1963"/>
                      <a:pt x="1285" y="1971"/>
                    </a:cubicBezTo>
                    <a:cubicBezTo>
                      <a:pt x="1326" y="2003"/>
                      <a:pt x="1369" y="2044"/>
                      <a:pt x="1425" y="2062"/>
                    </a:cubicBezTo>
                    <a:cubicBezTo>
                      <a:pt x="1461" y="2072"/>
                      <a:pt x="1507" y="2082"/>
                      <a:pt x="1554" y="2082"/>
                    </a:cubicBezTo>
                    <a:cubicBezTo>
                      <a:pt x="1578" y="2082"/>
                      <a:pt x="1602" y="2079"/>
                      <a:pt x="1625" y="2073"/>
                    </a:cubicBezTo>
                    <a:cubicBezTo>
                      <a:pt x="1663" y="2065"/>
                      <a:pt x="1696" y="2043"/>
                      <a:pt x="1724" y="2016"/>
                    </a:cubicBezTo>
                    <a:cubicBezTo>
                      <a:pt x="1746" y="1994"/>
                      <a:pt x="1765" y="1970"/>
                      <a:pt x="1783" y="1946"/>
                    </a:cubicBezTo>
                    <a:cubicBezTo>
                      <a:pt x="1787" y="1941"/>
                      <a:pt x="1789" y="1938"/>
                      <a:pt x="1793" y="1932"/>
                    </a:cubicBezTo>
                    <a:close/>
                    <a:moveTo>
                      <a:pt x="3048" y="2111"/>
                    </a:moveTo>
                    <a:cubicBezTo>
                      <a:pt x="3029" y="2166"/>
                      <a:pt x="3008" y="2219"/>
                      <a:pt x="2984" y="2271"/>
                    </a:cubicBezTo>
                    <a:cubicBezTo>
                      <a:pt x="2983" y="2260"/>
                      <a:pt x="2980" y="2252"/>
                      <a:pt x="2979" y="2242"/>
                    </a:cubicBezTo>
                    <a:cubicBezTo>
                      <a:pt x="3004" y="2199"/>
                      <a:pt x="3026" y="2154"/>
                      <a:pt x="3048" y="2111"/>
                    </a:cubicBezTo>
                    <a:close/>
                    <a:moveTo>
                      <a:pt x="2749" y="2111"/>
                    </a:moveTo>
                    <a:cubicBezTo>
                      <a:pt x="2749" y="2132"/>
                      <a:pt x="2751" y="2153"/>
                      <a:pt x="2749" y="2172"/>
                    </a:cubicBezTo>
                    <a:cubicBezTo>
                      <a:pt x="2715" y="2230"/>
                      <a:pt x="2676" y="2283"/>
                      <a:pt x="2636" y="2334"/>
                    </a:cubicBezTo>
                    <a:cubicBezTo>
                      <a:pt x="2671" y="2283"/>
                      <a:pt x="2702" y="2228"/>
                      <a:pt x="2726" y="2172"/>
                    </a:cubicBezTo>
                    <a:cubicBezTo>
                      <a:pt x="2735" y="2153"/>
                      <a:pt x="2742" y="2132"/>
                      <a:pt x="2749" y="2111"/>
                    </a:cubicBezTo>
                    <a:close/>
                    <a:moveTo>
                      <a:pt x="1820" y="165"/>
                    </a:moveTo>
                    <a:cubicBezTo>
                      <a:pt x="1929" y="165"/>
                      <a:pt x="2037" y="187"/>
                      <a:pt x="2138" y="204"/>
                    </a:cubicBezTo>
                    <a:cubicBezTo>
                      <a:pt x="2305" y="231"/>
                      <a:pt x="2468" y="280"/>
                      <a:pt x="2613" y="365"/>
                    </a:cubicBezTo>
                    <a:cubicBezTo>
                      <a:pt x="2757" y="449"/>
                      <a:pt x="2890" y="552"/>
                      <a:pt x="2994" y="680"/>
                    </a:cubicBezTo>
                    <a:cubicBezTo>
                      <a:pt x="3089" y="790"/>
                      <a:pt x="3187" y="903"/>
                      <a:pt x="3249" y="1038"/>
                    </a:cubicBezTo>
                    <a:cubicBezTo>
                      <a:pt x="3256" y="1053"/>
                      <a:pt x="3265" y="1067"/>
                      <a:pt x="3272" y="1083"/>
                    </a:cubicBezTo>
                    <a:cubicBezTo>
                      <a:pt x="3323" y="1221"/>
                      <a:pt x="3302" y="1372"/>
                      <a:pt x="3309" y="1507"/>
                    </a:cubicBezTo>
                    <a:cubicBezTo>
                      <a:pt x="3316" y="1645"/>
                      <a:pt x="3308" y="1782"/>
                      <a:pt x="3276" y="1915"/>
                    </a:cubicBezTo>
                    <a:cubicBezTo>
                      <a:pt x="3246" y="2045"/>
                      <a:pt x="3232" y="2187"/>
                      <a:pt x="3163" y="2307"/>
                    </a:cubicBezTo>
                    <a:cubicBezTo>
                      <a:pt x="3141" y="2347"/>
                      <a:pt x="3114" y="2381"/>
                      <a:pt x="3086" y="2415"/>
                    </a:cubicBezTo>
                    <a:cubicBezTo>
                      <a:pt x="3097" y="2351"/>
                      <a:pt x="3107" y="2285"/>
                      <a:pt x="3114" y="2219"/>
                    </a:cubicBezTo>
                    <a:cubicBezTo>
                      <a:pt x="3180" y="2005"/>
                      <a:pt x="3220" y="1784"/>
                      <a:pt x="3218" y="1555"/>
                    </a:cubicBezTo>
                    <a:cubicBezTo>
                      <a:pt x="3213" y="1231"/>
                      <a:pt x="3103" y="895"/>
                      <a:pt x="2880" y="643"/>
                    </a:cubicBezTo>
                    <a:cubicBezTo>
                      <a:pt x="2660" y="387"/>
                      <a:pt x="2324" y="283"/>
                      <a:pt x="2017" y="283"/>
                    </a:cubicBezTo>
                    <a:cubicBezTo>
                      <a:pt x="2007" y="283"/>
                      <a:pt x="1997" y="284"/>
                      <a:pt x="1987" y="284"/>
                    </a:cubicBezTo>
                    <a:cubicBezTo>
                      <a:pt x="1773" y="285"/>
                      <a:pt x="1548" y="337"/>
                      <a:pt x="1336" y="386"/>
                    </a:cubicBezTo>
                    <a:cubicBezTo>
                      <a:pt x="1411" y="303"/>
                      <a:pt x="1511" y="233"/>
                      <a:pt x="1617" y="197"/>
                    </a:cubicBezTo>
                    <a:cubicBezTo>
                      <a:pt x="1684" y="173"/>
                      <a:pt x="1752" y="165"/>
                      <a:pt x="1820" y="165"/>
                    </a:cubicBezTo>
                    <a:close/>
                    <a:moveTo>
                      <a:pt x="2182" y="2465"/>
                    </a:moveTo>
                    <a:cubicBezTo>
                      <a:pt x="2072" y="2537"/>
                      <a:pt x="1941" y="2569"/>
                      <a:pt x="1824" y="2569"/>
                    </a:cubicBezTo>
                    <a:cubicBezTo>
                      <a:pt x="1790" y="2569"/>
                      <a:pt x="1757" y="2567"/>
                      <a:pt x="1727" y="2561"/>
                    </a:cubicBezTo>
                    <a:cubicBezTo>
                      <a:pt x="1696" y="2559"/>
                      <a:pt x="1665" y="2552"/>
                      <a:pt x="1634" y="2541"/>
                    </a:cubicBezTo>
                    <a:lnTo>
                      <a:pt x="1634" y="2541"/>
                    </a:lnTo>
                    <a:cubicBezTo>
                      <a:pt x="1676" y="2543"/>
                      <a:pt x="1718" y="2545"/>
                      <a:pt x="1760" y="2545"/>
                    </a:cubicBezTo>
                    <a:cubicBezTo>
                      <a:pt x="1790" y="2545"/>
                      <a:pt x="1822" y="2546"/>
                      <a:pt x="1854" y="2546"/>
                    </a:cubicBezTo>
                    <a:cubicBezTo>
                      <a:pt x="1919" y="2546"/>
                      <a:pt x="1985" y="2543"/>
                      <a:pt x="2051" y="2524"/>
                    </a:cubicBezTo>
                    <a:cubicBezTo>
                      <a:pt x="2097" y="2512"/>
                      <a:pt x="2141" y="2490"/>
                      <a:pt x="2182" y="2465"/>
                    </a:cubicBezTo>
                    <a:close/>
                    <a:moveTo>
                      <a:pt x="1260" y="2586"/>
                    </a:moveTo>
                    <a:lnTo>
                      <a:pt x="1260" y="2586"/>
                    </a:lnTo>
                    <a:cubicBezTo>
                      <a:pt x="1263" y="2588"/>
                      <a:pt x="1264" y="2589"/>
                      <a:pt x="1264" y="2592"/>
                    </a:cubicBezTo>
                    <a:cubicBezTo>
                      <a:pt x="1314" y="2644"/>
                      <a:pt x="1374" y="2692"/>
                      <a:pt x="1439" y="2731"/>
                    </a:cubicBezTo>
                    <a:cubicBezTo>
                      <a:pt x="1403" y="2729"/>
                      <a:pt x="1366" y="2725"/>
                      <a:pt x="1328" y="2718"/>
                    </a:cubicBezTo>
                    <a:cubicBezTo>
                      <a:pt x="1314" y="2698"/>
                      <a:pt x="1300" y="2677"/>
                      <a:pt x="1290" y="2655"/>
                    </a:cubicBezTo>
                    <a:cubicBezTo>
                      <a:pt x="1281" y="2636"/>
                      <a:pt x="1274" y="2616"/>
                      <a:pt x="1266" y="2599"/>
                    </a:cubicBezTo>
                    <a:cubicBezTo>
                      <a:pt x="1264" y="2594"/>
                      <a:pt x="1263" y="2589"/>
                      <a:pt x="1260" y="2586"/>
                    </a:cubicBezTo>
                    <a:close/>
                    <a:moveTo>
                      <a:pt x="2953" y="2289"/>
                    </a:moveTo>
                    <a:lnTo>
                      <a:pt x="2958" y="2334"/>
                    </a:lnTo>
                    <a:cubicBezTo>
                      <a:pt x="2896" y="2464"/>
                      <a:pt x="2822" y="2586"/>
                      <a:pt x="2745" y="2703"/>
                    </a:cubicBezTo>
                    <a:cubicBezTo>
                      <a:pt x="2733" y="2720"/>
                      <a:pt x="2719" y="2738"/>
                      <a:pt x="2708" y="2754"/>
                    </a:cubicBezTo>
                    <a:cubicBezTo>
                      <a:pt x="2701" y="2760"/>
                      <a:pt x="2691" y="2764"/>
                      <a:pt x="2684" y="2768"/>
                    </a:cubicBezTo>
                    <a:cubicBezTo>
                      <a:pt x="2673" y="2770"/>
                      <a:pt x="2662" y="2771"/>
                      <a:pt x="2651" y="2771"/>
                    </a:cubicBezTo>
                    <a:cubicBezTo>
                      <a:pt x="2640" y="2771"/>
                      <a:pt x="2629" y="2770"/>
                      <a:pt x="2618" y="2768"/>
                    </a:cubicBezTo>
                    <a:cubicBezTo>
                      <a:pt x="2740" y="2647"/>
                      <a:pt x="2834" y="2498"/>
                      <a:pt x="2918" y="2352"/>
                    </a:cubicBezTo>
                    <a:cubicBezTo>
                      <a:pt x="2931" y="2332"/>
                      <a:pt x="2943" y="2311"/>
                      <a:pt x="2953" y="2289"/>
                    </a:cubicBezTo>
                    <a:close/>
                    <a:moveTo>
                      <a:pt x="320" y="2684"/>
                    </a:moveTo>
                    <a:lnTo>
                      <a:pt x="320" y="2684"/>
                    </a:lnTo>
                    <a:cubicBezTo>
                      <a:pt x="342" y="2718"/>
                      <a:pt x="366" y="2754"/>
                      <a:pt x="389" y="2791"/>
                    </a:cubicBezTo>
                    <a:cubicBezTo>
                      <a:pt x="385" y="2787"/>
                      <a:pt x="382" y="2787"/>
                      <a:pt x="378" y="2786"/>
                    </a:cubicBezTo>
                    <a:cubicBezTo>
                      <a:pt x="356" y="2766"/>
                      <a:pt x="338" y="2744"/>
                      <a:pt x="323" y="2720"/>
                    </a:cubicBezTo>
                    <a:cubicBezTo>
                      <a:pt x="317" y="2711"/>
                      <a:pt x="317" y="2698"/>
                      <a:pt x="320" y="2684"/>
                    </a:cubicBezTo>
                    <a:close/>
                    <a:moveTo>
                      <a:pt x="2602" y="2791"/>
                    </a:moveTo>
                    <a:cubicBezTo>
                      <a:pt x="2614" y="2794"/>
                      <a:pt x="2627" y="2794"/>
                      <a:pt x="2636" y="2798"/>
                    </a:cubicBezTo>
                    <a:cubicBezTo>
                      <a:pt x="2614" y="2810"/>
                      <a:pt x="2594" y="2827"/>
                      <a:pt x="2570" y="2837"/>
                    </a:cubicBezTo>
                    <a:cubicBezTo>
                      <a:pt x="2570" y="2837"/>
                      <a:pt x="2570" y="2837"/>
                      <a:pt x="2569" y="2837"/>
                    </a:cubicBezTo>
                    <a:lnTo>
                      <a:pt x="2569" y="2837"/>
                    </a:lnTo>
                    <a:cubicBezTo>
                      <a:pt x="2581" y="2821"/>
                      <a:pt x="2593" y="2807"/>
                      <a:pt x="2602" y="2791"/>
                    </a:cubicBezTo>
                    <a:close/>
                    <a:moveTo>
                      <a:pt x="2550" y="2451"/>
                    </a:moveTo>
                    <a:cubicBezTo>
                      <a:pt x="2444" y="2601"/>
                      <a:pt x="2339" y="2765"/>
                      <a:pt x="2175" y="2853"/>
                    </a:cubicBezTo>
                    <a:cubicBezTo>
                      <a:pt x="2148" y="2868"/>
                      <a:pt x="2117" y="2881"/>
                      <a:pt x="2086" y="2892"/>
                    </a:cubicBezTo>
                    <a:cubicBezTo>
                      <a:pt x="2111" y="2881"/>
                      <a:pt x="2133" y="2870"/>
                      <a:pt x="2155" y="2854"/>
                    </a:cubicBezTo>
                    <a:cubicBezTo>
                      <a:pt x="2261" y="2788"/>
                      <a:pt x="2339" y="2695"/>
                      <a:pt x="2402" y="2594"/>
                    </a:cubicBezTo>
                    <a:cubicBezTo>
                      <a:pt x="2456" y="2552"/>
                      <a:pt x="2504" y="2505"/>
                      <a:pt x="2550" y="2451"/>
                    </a:cubicBezTo>
                    <a:close/>
                    <a:moveTo>
                      <a:pt x="3103" y="3115"/>
                    </a:moveTo>
                    <a:lnTo>
                      <a:pt x="3103" y="3115"/>
                    </a:lnTo>
                    <a:cubicBezTo>
                      <a:pt x="3089" y="3128"/>
                      <a:pt x="3077" y="3143"/>
                      <a:pt x="3063" y="3156"/>
                    </a:cubicBezTo>
                    <a:cubicBezTo>
                      <a:pt x="3005" y="3211"/>
                      <a:pt x="2943" y="3260"/>
                      <a:pt x="2877" y="3309"/>
                    </a:cubicBezTo>
                    <a:cubicBezTo>
                      <a:pt x="2810" y="3355"/>
                      <a:pt x="2738" y="3393"/>
                      <a:pt x="2661" y="3419"/>
                    </a:cubicBezTo>
                    <a:cubicBezTo>
                      <a:pt x="2633" y="3428"/>
                      <a:pt x="2603" y="3431"/>
                      <a:pt x="2573" y="3431"/>
                    </a:cubicBezTo>
                    <a:cubicBezTo>
                      <a:pt x="2528" y="3431"/>
                      <a:pt x="2482" y="3424"/>
                      <a:pt x="2438" y="3424"/>
                    </a:cubicBezTo>
                    <a:cubicBezTo>
                      <a:pt x="2428" y="3424"/>
                      <a:pt x="2419" y="3425"/>
                      <a:pt x="2409" y="3426"/>
                    </a:cubicBezTo>
                    <a:cubicBezTo>
                      <a:pt x="2363" y="3430"/>
                      <a:pt x="2317" y="3434"/>
                      <a:pt x="2270" y="3434"/>
                    </a:cubicBezTo>
                    <a:cubicBezTo>
                      <a:pt x="2236" y="3434"/>
                      <a:pt x="2202" y="3431"/>
                      <a:pt x="2168" y="3426"/>
                    </a:cubicBezTo>
                    <a:cubicBezTo>
                      <a:pt x="2157" y="3424"/>
                      <a:pt x="2145" y="3420"/>
                      <a:pt x="2134" y="3419"/>
                    </a:cubicBezTo>
                    <a:cubicBezTo>
                      <a:pt x="2207" y="3393"/>
                      <a:pt x="2276" y="3360"/>
                      <a:pt x="2343" y="3322"/>
                    </a:cubicBezTo>
                    <a:cubicBezTo>
                      <a:pt x="2369" y="3329"/>
                      <a:pt x="2396" y="3335"/>
                      <a:pt x="2423" y="3335"/>
                    </a:cubicBezTo>
                    <a:cubicBezTo>
                      <a:pt x="2427" y="3335"/>
                      <a:pt x="2432" y="3335"/>
                      <a:pt x="2437" y="3335"/>
                    </a:cubicBezTo>
                    <a:cubicBezTo>
                      <a:pt x="2499" y="3325"/>
                      <a:pt x="2558" y="3307"/>
                      <a:pt x="2620" y="3294"/>
                    </a:cubicBezTo>
                    <a:cubicBezTo>
                      <a:pt x="2682" y="3281"/>
                      <a:pt x="2741" y="3260"/>
                      <a:pt x="2801" y="3240"/>
                    </a:cubicBezTo>
                    <a:cubicBezTo>
                      <a:pt x="2863" y="3221"/>
                      <a:pt x="2909" y="3170"/>
                      <a:pt x="2965" y="3142"/>
                    </a:cubicBezTo>
                    <a:cubicBezTo>
                      <a:pt x="3002" y="3124"/>
                      <a:pt x="3056" y="3124"/>
                      <a:pt x="3103" y="3115"/>
                    </a:cubicBezTo>
                    <a:close/>
                    <a:moveTo>
                      <a:pt x="1817" y="3490"/>
                    </a:moveTo>
                    <a:cubicBezTo>
                      <a:pt x="1870" y="3514"/>
                      <a:pt x="1921" y="3536"/>
                      <a:pt x="1978" y="3549"/>
                    </a:cubicBezTo>
                    <a:cubicBezTo>
                      <a:pt x="1974" y="3551"/>
                      <a:pt x="1973" y="3551"/>
                      <a:pt x="1973" y="3551"/>
                    </a:cubicBezTo>
                    <a:cubicBezTo>
                      <a:pt x="1926" y="3556"/>
                      <a:pt x="1879" y="3569"/>
                      <a:pt x="1831" y="3570"/>
                    </a:cubicBezTo>
                    <a:cubicBezTo>
                      <a:pt x="1817" y="3572"/>
                      <a:pt x="1804" y="3572"/>
                      <a:pt x="1790" y="3572"/>
                    </a:cubicBezTo>
                    <a:cubicBezTo>
                      <a:pt x="1756" y="3572"/>
                      <a:pt x="1721" y="3568"/>
                      <a:pt x="1687" y="3563"/>
                    </a:cubicBezTo>
                    <a:cubicBezTo>
                      <a:pt x="1672" y="3559"/>
                      <a:pt x="1658" y="3551"/>
                      <a:pt x="1645" y="3541"/>
                    </a:cubicBezTo>
                    <a:cubicBezTo>
                      <a:pt x="1677" y="3532"/>
                      <a:pt x="1707" y="3523"/>
                      <a:pt x="1738" y="3516"/>
                    </a:cubicBezTo>
                    <a:cubicBezTo>
                      <a:pt x="1765" y="3511"/>
                      <a:pt x="1793" y="3501"/>
                      <a:pt x="1817" y="3490"/>
                    </a:cubicBezTo>
                    <a:close/>
                    <a:moveTo>
                      <a:pt x="1717" y="1"/>
                    </a:moveTo>
                    <a:cubicBezTo>
                      <a:pt x="1692" y="1"/>
                      <a:pt x="1668" y="7"/>
                      <a:pt x="1644" y="15"/>
                    </a:cubicBezTo>
                    <a:cubicBezTo>
                      <a:pt x="1574" y="42"/>
                      <a:pt x="1513" y="95"/>
                      <a:pt x="1446" y="119"/>
                    </a:cubicBezTo>
                    <a:cubicBezTo>
                      <a:pt x="1387" y="142"/>
                      <a:pt x="1328" y="171"/>
                      <a:pt x="1272" y="205"/>
                    </a:cubicBezTo>
                    <a:cubicBezTo>
                      <a:pt x="1212" y="240"/>
                      <a:pt x="1161" y="270"/>
                      <a:pt x="1107" y="302"/>
                    </a:cubicBezTo>
                    <a:lnTo>
                      <a:pt x="1106" y="302"/>
                    </a:lnTo>
                    <a:cubicBezTo>
                      <a:pt x="1102" y="302"/>
                      <a:pt x="1100" y="301"/>
                      <a:pt x="1097" y="301"/>
                    </a:cubicBezTo>
                    <a:cubicBezTo>
                      <a:pt x="1096" y="301"/>
                      <a:pt x="1094" y="301"/>
                      <a:pt x="1092" y="302"/>
                    </a:cubicBezTo>
                    <a:cubicBezTo>
                      <a:pt x="1067" y="309"/>
                      <a:pt x="1047" y="322"/>
                      <a:pt x="1022" y="329"/>
                    </a:cubicBezTo>
                    <a:cubicBezTo>
                      <a:pt x="983" y="336"/>
                      <a:pt x="944" y="343"/>
                      <a:pt x="912" y="364"/>
                    </a:cubicBezTo>
                    <a:cubicBezTo>
                      <a:pt x="887" y="377"/>
                      <a:pt x="866" y="392"/>
                      <a:pt x="846" y="408"/>
                    </a:cubicBezTo>
                    <a:cubicBezTo>
                      <a:pt x="825" y="407"/>
                      <a:pt x="799" y="399"/>
                      <a:pt x="779" y="399"/>
                    </a:cubicBezTo>
                    <a:cubicBezTo>
                      <a:pt x="771" y="399"/>
                      <a:pt x="764" y="400"/>
                      <a:pt x="758" y="403"/>
                    </a:cubicBezTo>
                    <a:cubicBezTo>
                      <a:pt x="734" y="417"/>
                      <a:pt x="714" y="434"/>
                      <a:pt x="689" y="449"/>
                    </a:cubicBezTo>
                    <a:cubicBezTo>
                      <a:pt x="666" y="465"/>
                      <a:pt x="672" y="504"/>
                      <a:pt x="653" y="522"/>
                    </a:cubicBezTo>
                    <a:cubicBezTo>
                      <a:pt x="633" y="538"/>
                      <a:pt x="593" y="544"/>
                      <a:pt x="572" y="563"/>
                    </a:cubicBezTo>
                    <a:cubicBezTo>
                      <a:pt x="554" y="584"/>
                      <a:pt x="543" y="607"/>
                      <a:pt x="527" y="628"/>
                    </a:cubicBezTo>
                    <a:cubicBezTo>
                      <a:pt x="509" y="648"/>
                      <a:pt x="478" y="662"/>
                      <a:pt x="462" y="686"/>
                    </a:cubicBezTo>
                    <a:cubicBezTo>
                      <a:pt x="448" y="708"/>
                      <a:pt x="451" y="741"/>
                      <a:pt x="440" y="763"/>
                    </a:cubicBezTo>
                    <a:lnTo>
                      <a:pt x="434" y="778"/>
                    </a:lnTo>
                    <a:cubicBezTo>
                      <a:pt x="390" y="811"/>
                      <a:pt x="324" y="833"/>
                      <a:pt x="290" y="880"/>
                    </a:cubicBezTo>
                    <a:cubicBezTo>
                      <a:pt x="253" y="931"/>
                      <a:pt x="221" y="988"/>
                      <a:pt x="189" y="1045"/>
                    </a:cubicBezTo>
                    <a:cubicBezTo>
                      <a:pt x="158" y="1101"/>
                      <a:pt x="163" y="1171"/>
                      <a:pt x="141" y="1232"/>
                    </a:cubicBezTo>
                    <a:cubicBezTo>
                      <a:pt x="115" y="1291"/>
                      <a:pt x="75" y="1348"/>
                      <a:pt x="56" y="1411"/>
                    </a:cubicBezTo>
                    <a:cubicBezTo>
                      <a:pt x="42" y="1474"/>
                      <a:pt x="35" y="1540"/>
                      <a:pt x="31" y="1605"/>
                    </a:cubicBezTo>
                    <a:cubicBezTo>
                      <a:pt x="21" y="1671"/>
                      <a:pt x="1" y="1736"/>
                      <a:pt x="1" y="1802"/>
                    </a:cubicBezTo>
                    <a:cubicBezTo>
                      <a:pt x="5" y="1866"/>
                      <a:pt x="24" y="1932"/>
                      <a:pt x="34" y="1996"/>
                    </a:cubicBezTo>
                    <a:cubicBezTo>
                      <a:pt x="41" y="2060"/>
                      <a:pt x="67" y="2122"/>
                      <a:pt x="82" y="2187"/>
                    </a:cubicBezTo>
                    <a:cubicBezTo>
                      <a:pt x="97" y="2250"/>
                      <a:pt x="81" y="2325"/>
                      <a:pt x="103" y="2387"/>
                    </a:cubicBezTo>
                    <a:cubicBezTo>
                      <a:pt x="130" y="2462"/>
                      <a:pt x="206" y="2513"/>
                      <a:pt x="249" y="2579"/>
                    </a:cubicBezTo>
                    <a:cubicBezTo>
                      <a:pt x="235" y="2586"/>
                      <a:pt x="220" y="2596"/>
                      <a:pt x="221" y="2599"/>
                    </a:cubicBezTo>
                    <a:cubicBezTo>
                      <a:pt x="239" y="2616"/>
                      <a:pt x="266" y="2627"/>
                      <a:pt x="268" y="2655"/>
                    </a:cubicBezTo>
                    <a:cubicBezTo>
                      <a:pt x="269" y="2682"/>
                      <a:pt x="249" y="2724"/>
                      <a:pt x="246" y="2757"/>
                    </a:cubicBezTo>
                    <a:cubicBezTo>
                      <a:pt x="242" y="2788"/>
                      <a:pt x="218" y="2835"/>
                      <a:pt x="218" y="2867"/>
                    </a:cubicBezTo>
                    <a:cubicBezTo>
                      <a:pt x="218" y="2899"/>
                      <a:pt x="239" y="2916"/>
                      <a:pt x="247" y="2943"/>
                    </a:cubicBezTo>
                    <a:cubicBezTo>
                      <a:pt x="258" y="2970"/>
                      <a:pt x="286" y="2982"/>
                      <a:pt x="299" y="3009"/>
                    </a:cubicBezTo>
                    <a:cubicBezTo>
                      <a:pt x="310" y="3035"/>
                      <a:pt x="309" y="3075"/>
                      <a:pt x="327" y="3098"/>
                    </a:cubicBezTo>
                    <a:cubicBezTo>
                      <a:pt x="344" y="3123"/>
                      <a:pt x="345" y="3159"/>
                      <a:pt x="366" y="3181"/>
                    </a:cubicBezTo>
                    <a:cubicBezTo>
                      <a:pt x="385" y="3203"/>
                      <a:pt x="432" y="3196"/>
                      <a:pt x="452" y="3218"/>
                    </a:cubicBezTo>
                    <a:lnTo>
                      <a:pt x="516" y="3274"/>
                    </a:lnTo>
                    <a:cubicBezTo>
                      <a:pt x="536" y="3292"/>
                      <a:pt x="547" y="3325"/>
                      <a:pt x="569" y="3344"/>
                    </a:cubicBezTo>
                    <a:cubicBezTo>
                      <a:pt x="590" y="3365"/>
                      <a:pt x="605" y="3393"/>
                      <a:pt x="626" y="3412"/>
                    </a:cubicBezTo>
                    <a:cubicBezTo>
                      <a:pt x="648" y="3430"/>
                      <a:pt x="667" y="3455"/>
                      <a:pt x="689" y="3471"/>
                    </a:cubicBezTo>
                    <a:cubicBezTo>
                      <a:pt x="714" y="3489"/>
                      <a:pt x="750" y="3488"/>
                      <a:pt x="770" y="3505"/>
                    </a:cubicBezTo>
                    <a:cubicBezTo>
                      <a:pt x="792" y="3525"/>
                      <a:pt x="806" y="3556"/>
                      <a:pt x="829" y="3577"/>
                    </a:cubicBezTo>
                    <a:cubicBezTo>
                      <a:pt x="851" y="3596"/>
                      <a:pt x="871" y="3621"/>
                      <a:pt x="894" y="3640"/>
                    </a:cubicBezTo>
                    <a:cubicBezTo>
                      <a:pt x="919" y="3660"/>
                      <a:pt x="956" y="3651"/>
                      <a:pt x="982" y="3665"/>
                    </a:cubicBezTo>
                    <a:cubicBezTo>
                      <a:pt x="1011" y="3677"/>
                      <a:pt x="1040" y="3694"/>
                      <a:pt x="1074" y="3695"/>
                    </a:cubicBezTo>
                    <a:cubicBezTo>
                      <a:pt x="1075" y="3695"/>
                      <a:pt x="1076" y="3695"/>
                      <a:pt x="1077" y="3695"/>
                    </a:cubicBezTo>
                    <a:cubicBezTo>
                      <a:pt x="1111" y="3695"/>
                      <a:pt x="1155" y="3673"/>
                      <a:pt x="1189" y="3671"/>
                    </a:cubicBezTo>
                    <a:cubicBezTo>
                      <a:pt x="1224" y="3669"/>
                      <a:pt x="1259" y="3666"/>
                      <a:pt x="1294" y="3658"/>
                    </a:cubicBezTo>
                    <a:cubicBezTo>
                      <a:pt x="1312" y="3654"/>
                      <a:pt x="1332" y="3646"/>
                      <a:pt x="1349" y="3646"/>
                    </a:cubicBezTo>
                    <a:cubicBezTo>
                      <a:pt x="1362" y="3646"/>
                      <a:pt x="1373" y="3651"/>
                      <a:pt x="1381" y="3666"/>
                    </a:cubicBezTo>
                    <a:cubicBezTo>
                      <a:pt x="1381" y="3666"/>
                      <a:pt x="1381" y="3667"/>
                      <a:pt x="1381" y="3667"/>
                    </a:cubicBezTo>
                    <a:cubicBezTo>
                      <a:pt x="1382" y="3667"/>
                      <a:pt x="1389" y="3646"/>
                      <a:pt x="1388" y="3644"/>
                    </a:cubicBezTo>
                    <a:cubicBezTo>
                      <a:pt x="1383" y="3615"/>
                      <a:pt x="1371" y="3608"/>
                      <a:pt x="1357" y="3608"/>
                    </a:cubicBezTo>
                    <a:cubicBezTo>
                      <a:pt x="1351" y="3608"/>
                      <a:pt x="1346" y="3609"/>
                      <a:pt x="1340" y="3610"/>
                    </a:cubicBezTo>
                    <a:cubicBezTo>
                      <a:pt x="1311" y="3614"/>
                      <a:pt x="1276" y="3636"/>
                      <a:pt x="1247" y="3636"/>
                    </a:cubicBezTo>
                    <a:cubicBezTo>
                      <a:pt x="1243" y="3636"/>
                      <a:pt x="1240" y="3636"/>
                      <a:pt x="1237" y="3635"/>
                    </a:cubicBezTo>
                    <a:cubicBezTo>
                      <a:pt x="1209" y="3631"/>
                      <a:pt x="1179" y="3632"/>
                      <a:pt x="1150" y="3628"/>
                    </a:cubicBezTo>
                    <a:cubicBezTo>
                      <a:pt x="1121" y="3625"/>
                      <a:pt x="1094" y="3620"/>
                      <a:pt x="1067" y="3610"/>
                    </a:cubicBezTo>
                    <a:cubicBezTo>
                      <a:pt x="1040" y="3598"/>
                      <a:pt x="1037" y="3543"/>
                      <a:pt x="1014" y="3525"/>
                    </a:cubicBezTo>
                    <a:cubicBezTo>
                      <a:pt x="992" y="3508"/>
                      <a:pt x="966" y="3497"/>
                      <a:pt x="945" y="3475"/>
                    </a:cubicBezTo>
                    <a:cubicBezTo>
                      <a:pt x="927" y="3453"/>
                      <a:pt x="904" y="3435"/>
                      <a:pt x="887" y="3412"/>
                    </a:cubicBezTo>
                    <a:cubicBezTo>
                      <a:pt x="869" y="3387"/>
                      <a:pt x="835" y="3391"/>
                      <a:pt x="818" y="3365"/>
                    </a:cubicBezTo>
                    <a:cubicBezTo>
                      <a:pt x="803" y="3343"/>
                      <a:pt x="818" y="3281"/>
                      <a:pt x="803" y="3260"/>
                    </a:cubicBezTo>
                    <a:cubicBezTo>
                      <a:pt x="785" y="3238"/>
                      <a:pt x="773" y="3222"/>
                      <a:pt x="758" y="3201"/>
                    </a:cubicBezTo>
                    <a:cubicBezTo>
                      <a:pt x="744" y="3183"/>
                      <a:pt x="707" y="3192"/>
                      <a:pt x="693" y="3171"/>
                    </a:cubicBezTo>
                    <a:cubicBezTo>
                      <a:pt x="683" y="3157"/>
                      <a:pt x="681" y="3138"/>
                      <a:pt x="675" y="3119"/>
                    </a:cubicBezTo>
                    <a:cubicBezTo>
                      <a:pt x="682" y="3110"/>
                      <a:pt x="686" y="3102"/>
                      <a:pt x="682" y="3101"/>
                    </a:cubicBezTo>
                    <a:cubicBezTo>
                      <a:pt x="672" y="3091"/>
                      <a:pt x="661" y="3084"/>
                      <a:pt x="649" y="3076"/>
                    </a:cubicBezTo>
                    <a:cubicBezTo>
                      <a:pt x="639" y="3066"/>
                      <a:pt x="627" y="3055"/>
                      <a:pt x="619" y="3043"/>
                    </a:cubicBezTo>
                    <a:cubicBezTo>
                      <a:pt x="605" y="3025"/>
                      <a:pt x="604" y="2993"/>
                      <a:pt x="590" y="2974"/>
                    </a:cubicBezTo>
                    <a:cubicBezTo>
                      <a:pt x="576" y="2956"/>
                      <a:pt x="546" y="2954"/>
                      <a:pt x="532" y="2936"/>
                    </a:cubicBezTo>
                    <a:cubicBezTo>
                      <a:pt x="528" y="2929"/>
                      <a:pt x="518" y="2922"/>
                      <a:pt x="510" y="2916"/>
                    </a:cubicBezTo>
                    <a:cubicBezTo>
                      <a:pt x="491" y="2868"/>
                      <a:pt x="481" y="2816"/>
                      <a:pt x="463" y="2771"/>
                    </a:cubicBezTo>
                    <a:cubicBezTo>
                      <a:pt x="452" y="2725"/>
                      <a:pt x="448" y="2678"/>
                      <a:pt x="443" y="2633"/>
                    </a:cubicBezTo>
                    <a:lnTo>
                      <a:pt x="443" y="2633"/>
                    </a:lnTo>
                    <a:cubicBezTo>
                      <a:pt x="466" y="2678"/>
                      <a:pt x="489" y="2725"/>
                      <a:pt x="522" y="2765"/>
                    </a:cubicBezTo>
                    <a:cubicBezTo>
                      <a:pt x="551" y="2788"/>
                      <a:pt x="575" y="2808"/>
                      <a:pt x="595" y="2826"/>
                    </a:cubicBezTo>
                    <a:cubicBezTo>
                      <a:pt x="604" y="2843"/>
                      <a:pt x="612" y="2861"/>
                      <a:pt x="624" y="2878"/>
                    </a:cubicBezTo>
                    <a:cubicBezTo>
                      <a:pt x="655" y="2930"/>
                      <a:pt x="688" y="2981"/>
                      <a:pt x="723" y="3029"/>
                    </a:cubicBezTo>
                    <a:cubicBezTo>
                      <a:pt x="763" y="3076"/>
                      <a:pt x="818" y="3109"/>
                      <a:pt x="860" y="3153"/>
                    </a:cubicBezTo>
                    <a:cubicBezTo>
                      <a:pt x="900" y="3200"/>
                      <a:pt x="934" y="3255"/>
                      <a:pt x="978" y="3298"/>
                    </a:cubicBezTo>
                    <a:cubicBezTo>
                      <a:pt x="1025" y="3342"/>
                      <a:pt x="1067" y="3390"/>
                      <a:pt x="1121" y="3426"/>
                    </a:cubicBezTo>
                    <a:cubicBezTo>
                      <a:pt x="1173" y="3460"/>
                      <a:pt x="1237" y="3474"/>
                      <a:pt x="1294" y="3496"/>
                    </a:cubicBezTo>
                    <a:cubicBezTo>
                      <a:pt x="1333" y="3525"/>
                      <a:pt x="1370" y="3558"/>
                      <a:pt x="1414" y="3580"/>
                    </a:cubicBezTo>
                    <a:cubicBezTo>
                      <a:pt x="1460" y="3606"/>
                      <a:pt x="1519" y="3602"/>
                      <a:pt x="1567" y="3620"/>
                    </a:cubicBezTo>
                    <a:cubicBezTo>
                      <a:pt x="1617" y="3633"/>
                      <a:pt x="1667" y="3649"/>
                      <a:pt x="1721" y="3649"/>
                    </a:cubicBezTo>
                    <a:cubicBezTo>
                      <a:pt x="1727" y="3649"/>
                      <a:pt x="1733" y="3649"/>
                      <a:pt x="1739" y="3649"/>
                    </a:cubicBezTo>
                    <a:cubicBezTo>
                      <a:pt x="1800" y="3646"/>
                      <a:pt x="1857" y="3613"/>
                      <a:pt x="1912" y="3600"/>
                    </a:cubicBezTo>
                    <a:cubicBezTo>
                      <a:pt x="1954" y="3592"/>
                      <a:pt x="1992" y="3578"/>
                      <a:pt x="2029" y="3562"/>
                    </a:cubicBezTo>
                    <a:cubicBezTo>
                      <a:pt x="2105" y="3578"/>
                      <a:pt x="2181" y="3594"/>
                      <a:pt x="2258" y="3596"/>
                    </a:cubicBezTo>
                    <a:cubicBezTo>
                      <a:pt x="2260" y="3596"/>
                      <a:pt x="2262" y="3596"/>
                      <a:pt x="2263" y="3596"/>
                    </a:cubicBezTo>
                    <a:cubicBezTo>
                      <a:pt x="2353" y="3596"/>
                      <a:pt x="2437" y="3564"/>
                      <a:pt x="2522" y="3545"/>
                    </a:cubicBezTo>
                    <a:cubicBezTo>
                      <a:pt x="2618" y="3525"/>
                      <a:pt x="2712" y="3496"/>
                      <a:pt x="2797" y="3448"/>
                    </a:cubicBezTo>
                    <a:cubicBezTo>
                      <a:pt x="2881" y="3397"/>
                      <a:pt x="2946" y="3318"/>
                      <a:pt x="3013" y="3255"/>
                    </a:cubicBezTo>
                    <a:cubicBezTo>
                      <a:pt x="3070" y="3204"/>
                      <a:pt x="3117" y="3146"/>
                      <a:pt x="3159" y="3084"/>
                    </a:cubicBezTo>
                    <a:cubicBezTo>
                      <a:pt x="3205" y="3054"/>
                      <a:pt x="3247" y="3016"/>
                      <a:pt x="3289" y="2980"/>
                    </a:cubicBezTo>
                    <a:cubicBezTo>
                      <a:pt x="3334" y="2938"/>
                      <a:pt x="3349" y="2874"/>
                      <a:pt x="3386" y="2827"/>
                    </a:cubicBezTo>
                    <a:cubicBezTo>
                      <a:pt x="3426" y="2782"/>
                      <a:pt x="3483" y="2744"/>
                      <a:pt x="3516" y="2691"/>
                    </a:cubicBezTo>
                    <a:cubicBezTo>
                      <a:pt x="3549" y="2637"/>
                      <a:pt x="3568" y="2579"/>
                      <a:pt x="3593" y="2523"/>
                    </a:cubicBezTo>
                    <a:cubicBezTo>
                      <a:pt x="3616" y="2465"/>
                      <a:pt x="3655" y="2410"/>
                      <a:pt x="3668" y="2348"/>
                    </a:cubicBezTo>
                    <a:cubicBezTo>
                      <a:pt x="3685" y="2286"/>
                      <a:pt x="3678" y="2223"/>
                      <a:pt x="3682" y="2161"/>
                    </a:cubicBezTo>
                    <a:cubicBezTo>
                      <a:pt x="3689" y="2099"/>
                      <a:pt x="3678" y="2037"/>
                      <a:pt x="3678" y="1975"/>
                    </a:cubicBezTo>
                    <a:cubicBezTo>
                      <a:pt x="3675" y="1913"/>
                      <a:pt x="3708" y="1848"/>
                      <a:pt x="3699" y="1784"/>
                    </a:cubicBezTo>
                    <a:cubicBezTo>
                      <a:pt x="3692" y="1743"/>
                      <a:pt x="3668" y="1707"/>
                      <a:pt x="3646" y="1671"/>
                    </a:cubicBezTo>
                    <a:cubicBezTo>
                      <a:pt x="3630" y="1628"/>
                      <a:pt x="3609" y="1584"/>
                      <a:pt x="3596" y="1543"/>
                    </a:cubicBezTo>
                    <a:cubicBezTo>
                      <a:pt x="3582" y="1504"/>
                      <a:pt x="3564" y="1466"/>
                      <a:pt x="3545" y="1430"/>
                    </a:cubicBezTo>
                    <a:cubicBezTo>
                      <a:pt x="3540" y="1397"/>
                      <a:pt x="3536" y="1363"/>
                      <a:pt x="3529" y="1330"/>
                    </a:cubicBezTo>
                    <a:cubicBezTo>
                      <a:pt x="3494" y="1153"/>
                      <a:pt x="3404" y="990"/>
                      <a:pt x="3311" y="838"/>
                    </a:cubicBezTo>
                    <a:cubicBezTo>
                      <a:pt x="3220" y="686"/>
                      <a:pt x="3114" y="537"/>
                      <a:pt x="2973" y="420"/>
                    </a:cubicBezTo>
                    <a:cubicBezTo>
                      <a:pt x="2836" y="303"/>
                      <a:pt x="2683" y="198"/>
                      <a:pt x="2511" y="131"/>
                    </a:cubicBezTo>
                    <a:cubicBezTo>
                      <a:pt x="2345" y="66"/>
                      <a:pt x="2165" y="50"/>
                      <a:pt x="1985" y="50"/>
                    </a:cubicBezTo>
                    <a:cubicBezTo>
                      <a:pt x="1977" y="50"/>
                      <a:pt x="1969" y="50"/>
                      <a:pt x="1962" y="50"/>
                    </a:cubicBezTo>
                    <a:cubicBezTo>
                      <a:pt x="1793" y="53"/>
                      <a:pt x="1608" y="90"/>
                      <a:pt x="1450" y="187"/>
                    </a:cubicBezTo>
                    <a:cubicBezTo>
                      <a:pt x="1444" y="176"/>
                      <a:pt x="1438" y="171"/>
                      <a:pt x="1431" y="167"/>
                    </a:cubicBezTo>
                    <a:cubicBezTo>
                      <a:pt x="1480" y="139"/>
                      <a:pt x="1533" y="112"/>
                      <a:pt x="1586" y="87"/>
                    </a:cubicBezTo>
                    <a:cubicBezTo>
                      <a:pt x="1631" y="63"/>
                      <a:pt x="1686" y="36"/>
                      <a:pt x="1739" y="36"/>
                    </a:cubicBezTo>
                    <a:cubicBezTo>
                      <a:pt x="1754" y="36"/>
                      <a:pt x="1768" y="38"/>
                      <a:pt x="1783" y="43"/>
                    </a:cubicBezTo>
                    <a:cubicBezTo>
                      <a:pt x="1783" y="43"/>
                      <a:pt x="1783" y="43"/>
                      <a:pt x="1784" y="43"/>
                    </a:cubicBezTo>
                    <a:cubicBezTo>
                      <a:pt x="1787" y="43"/>
                      <a:pt x="1787" y="21"/>
                      <a:pt x="1783" y="19"/>
                    </a:cubicBezTo>
                    <a:cubicBezTo>
                      <a:pt x="1760" y="6"/>
                      <a:pt x="1738" y="1"/>
                      <a:pt x="171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29"/>
              <p:cNvSpPr/>
              <p:nvPr/>
            </p:nvSpPr>
            <p:spPr>
              <a:xfrm>
                <a:off x="702025" y="4656225"/>
                <a:ext cx="2150" cy="875"/>
              </a:xfrm>
              <a:custGeom>
                <a:rect b="b" l="l" r="r" t="t"/>
                <a:pathLst>
                  <a:path extrusionOk="0" h="35" w="86">
                    <a:moveTo>
                      <a:pt x="86" y="0"/>
                    </a:moveTo>
                    <a:cubicBezTo>
                      <a:pt x="83" y="0"/>
                      <a:pt x="81" y="0"/>
                      <a:pt x="79" y="0"/>
                    </a:cubicBezTo>
                    <a:lnTo>
                      <a:pt x="79" y="0"/>
                    </a:lnTo>
                    <a:lnTo>
                      <a:pt x="86" y="0"/>
                    </a:lnTo>
                    <a:close/>
                    <a:moveTo>
                      <a:pt x="79" y="0"/>
                    </a:moveTo>
                    <a:lnTo>
                      <a:pt x="0" y="2"/>
                    </a:lnTo>
                    <a:cubicBezTo>
                      <a:pt x="2" y="14"/>
                      <a:pt x="6" y="24"/>
                      <a:pt x="9" y="35"/>
                    </a:cubicBezTo>
                    <a:cubicBezTo>
                      <a:pt x="29" y="21"/>
                      <a:pt x="51" y="10"/>
                      <a:pt x="68" y="3"/>
                    </a:cubicBezTo>
                    <a:cubicBezTo>
                      <a:pt x="70" y="1"/>
                      <a:pt x="74" y="1"/>
                      <a:pt x="79"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29"/>
              <p:cNvSpPr/>
              <p:nvPr/>
            </p:nvSpPr>
            <p:spPr>
              <a:xfrm>
                <a:off x="705450" y="4657125"/>
                <a:ext cx="1125" cy="225"/>
              </a:xfrm>
              <a:custGeom>
                <a:rect b="b" l="l" r="r" t="t"/>
                <a:pathLst>
                  <a:path extrusionOk="0" h="9" w="45">
                    <a:moveTo>
                      <a:pt x="17" y="1"/>
                    </a:moveTo>
                    <a:cubicBezTo>
                      <a:pt x="10" y="1"/>
                      <a:pt x="3" y="3"/>
                      <a:pt x="1" y="8"/>
                    </a:cubicBezTo>
                    <a:lnTo>
                      <a:pt x="45" y="8"/>
                    </a:lnTo>
                    <a:cubicBezTo>
                      <a:pt x="39" y="4"/>
                      <a:pt x="27" y="1"/>
                      <a:pt x="1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29"/>
              <p:cNvSpPr/>
              <p:nvPr/>
            </p:nvSpPr>
            <p:spPr>
              <a:xfrm>
                <a:off x="652825" y="4606600"/>
                <a:ext cx="92425" cy="92450"/>
              </a:xfrm>
              <a:custGeom>
                <a:rect b="b" l="l" r="r" t="t"/>
                <a:pathLst>
                  <a:path extrusionOk="0" h="3698" w="3697">
                    <a:moveTo>
                      <a:pt x="1908" y="125"/>
                    </a:moveTo>
                    <a:cubicBezTo>
                      <a:pt x="1942" y="125"/>
                      <a:pt x="1977" y="129"/>
                      <a:pt x="2011" y="134"/>
                    </a:cubicBezTo>
                    <a:cubicBezTo>
                      <a:pt x="2026" y="137"/>
                      <a:pt x="2040" y="145"/>
                      <a:pt x="2052" y="156"/>
                    </a:cubicBezTo>
                    <a:cubicBezTo>
                      <a:pt x="2022" y="164"/>
                      <a:pt x="1990" y="173"/>
                      <a:pt x="1961" y="180"/>
                    </a:cubicBezTo>
                    <a:cubicBezTo>
                      <a:pt x="1934" y="185"/>
                      <a:pt x="1906" y="195"/>
                      <a:pt x="1880" y="206"/>
                    </a:cubicBezTo>
                    <a:cubicBezTo>
                      <a:pt x="1829" y="184"/>
                      <a:pt x="1777" y="160"/>
                      <a:pt x="1721" y="148"/>
                    </a:cubicBezTo>
                    <a:cubicBezTo>
                      <a:pt x="1723" y="148"/>
                      <a:pt x="1723" y="145"/>
                      <a:pt x="1726" y="145"/>
                    </a:cubicBezTo>
                    <a:cubicBezTo>
                      <a:pt x="1771" y="141"/>
                      <a:pt x="1818" y="129"/>
                      <a:pt x="1866" y="127"/>
                    </a:cubicBezTo>
                    <a:cubicBezTo>
                      <a:pt x="1880" y="126"/>
                      <a:pt x="1894" y="125"/>
                      <a:pt x="1908" y="125"/>
                    </a:cubicBezTo>
                    <a:close/>
                    <a:moveTo>
                      <a:pt x="1429" y="264"/>
                    </a:moveTo>
                    <a:cubicBezTo>
                      <a:pt x="1462" y="264"/>
                      <a:pt x="1496" y="266"/>
                      <a:pt x="1529" y="272"/>
                    </a:cubicBezTo>
                    <a:cubicBezTo>
                      <a:pt x="1542" y="273"/>
                      <a:pt x="1554" y="276"/>
                      <a:pt x="1564" y="279"/>
                    </a:cubicBezTo>
                    <a:cubicBezTo>
                      <a:pt x="1492" y="303"/>
                      <a:pt x="1423" y="336"/>
                      <a:pt x="1356" y="375"/>
                    </a:cubicBezTo>
                    <a:cubicBezTo>
                      <a:pt x="1331" y="367"/>
                      <a:pt x="1305" y="361"/>
                      <a:pt x="1280" y="361"/>
                    </a:cubicBezTo>
                    <a:cubicBezTo>
                      <a:pt x="1274" y="361"/>
                      <a:pt x="1267" y="362"/>
                      <a:pt x="1261" y="363"/>
                    </a:cubicBezTo>
                    <a:cubicBezTo>
                      <a:pt x="1199" y="371"/>
                      <a:pt x="1141" y="390"/>
                      <a:pt x="1079" y="404"/>
                    </a:cubicBezTo>
                    <a:cubicBezTo>
                      <a:pt x="1017" y="416"/>
                      <a:pt x="957" y="437"/>
                      <a:pt x="896" y="458"/>
                    </a:cubicBezTo>
                    <a:cubicBezTo>
                      <a:pt x="834" y="475"/>
                      <a:pt x="790" y="528"/>
                      <a:pt x="732" y="555"/>
                    </a:cubicBezTo>
                    <a:cubicBezTo>
                      <a:pt x="695" y="572"/>
                      <a:pt x="642" y="572"/>
                      <a:pt x="595" y="583"/>
                    </a:cubicBezTo>
                    <a:cubicBezTo>
                      <a:pt x="609" y="569"/>
                      <a:pt x="620" y="555"/>
                      <a:pt x="635" y="542"/>
                    </a:cubicBezTo>
                    <a:cubicBezTo>
                      <a:pt x="694" y="488"/>
                      <a:pt x="756" y="437"/>
                      <a:pt x="821" y="389"/>
                    </a:cubicBezTo>
                    <a:cubicBezTo>
                      <a:pt x="888" y="342"/>
                      <a:pt x="960" y="303"/>
                      <a:pt x="1038" y="279"/>
                    </a:cubicBezTo>
                    <a:cubicBezTo>
                      <a:pt x="1066" y="269"/>
                      <a:pt x="1095" y="266"/>
                      <a:pt x="1125" y="266"/>
                    </a:cubicBezTo>
                    <a:cubicBezTo>
                      <a:pt x="1170" y="266"/>
                      <a:pt x="1217" y="273"/>
                      <a:pt x="1260" y="273"/>
                    </a:cubicBezTo>
                    <a:cubicBezTo>
                      <a:pt x="1270" y="273"/>
                      <a:pt x="1279" y="273"/>
                      <a:pt x="1288" y="272"/>
                    </a:cubicBezTo>
                    <a:cubicBezTo>
                      <a:pt x="1335" y="268"/>
                      <a:pt x="1382" y="264"/>
                      <a:pt x="1429" y="264"/>
                    </a:cubicBezTo>
                    <a:close/>
                    <a:moveTo>
                      <a:pt x="1129" y="858"/>
                    </a:moveTo>
                    <a:cubicBezTo>
                      <a:pt x="1117" y="874"/>
                      <a:pt x="1106" y="889"/>
                      <a:pt x="1096" y="906"/>
                    </a:cubicBezTo>
                    <a:cubicBezTo>
                      <a:pt x="1083" y="902"/>
                      <a:pt x="1072" y="902"/>
                      <a:pt x="1061" y="899"/>
                    </a:cubicBezTo>
                    <a:cubicBezTo>
                      <a:pt x="1083" y="886"/>
                      <a:pt x="1104" y="870"/>
                      <a:pt x="1129" y="858"/>
                    </a:cubicBezTo>
                    <a:cubicBezTo>
                      <a:pt x="1129" y="858"/>
                      <a:pt x="1129" y="858"/>
                      <a:pt x="1129" y="858"/>
                    </a:cubicBezTo>
                    <a:close/>
                    <a:moveTo>
                      <a:pt x="3310" y="906"/>
                    </a:moveTo>
                    <a:cubicBezTo>
                      <a:pt x="3313" y="909"/>
                      <a:pt x="3317" y="909"/>
                      <a:pt x="3320" y="912"/>
                    </a:cubicBezTo>
                    <a:cubicBezTo>
                      <a:pt x="3342" y="930"/>
                      <a:pt x="3360" y="953"/>
                      <a:pt x="3375" y="976"/>
                    </a:cubicBezTo>
                    <a:cubicBezTo>
                      <a:pt x="3380" y="985"/>
                      <a:pt x="3380" y="998"/>
                      <a:pt x="3379" y="1012"/>
                    </a:cubicBezTo>
                    <a:cubicBezTo>
                      <a:pt x="3357" y="978"/>
                      <a:pt x="3332" y="942"/>
                      <a:pt x="3310" y="906"/>
                    </a:cubicBezTo>
                    <a:close/>
                    <a:moveTo>
                      <a:pt x="2259" y="967"/>
                    </a:moveTo>
                    <a:lnTo>
                      <a:pt x="2259" y="967"/>
                    </a:lnTo>
                    <a:cubicBezTo>
                      <a:pt x="2294" y="968"/>
                      <a:pt x="2333" y="971"/>
                      <a:pt x="2370" y="978"/>
                    </a:cubicBezTo>
                    <a:cubicBezTo>
                      <a:pt x="2384" y="998"/>
                      <a:pt x="2398" y="1019"/>
                      <a:pt x="2409" y="1042"/>
                    </a:cubicBezTo>
                    <a:cubicBezTo>
                      <a:pt x="2417" y="1060"/>
                      <a:pt x="2424" y="1080"/>
                      <a:pt x="2432" y="1099"/>
                    </a:cubicBezTo>
                    <a:cubicBezTo>
                      <a:pt x="2435" y="1102"/>
                      <a:pt x="2436" y="1107"/>
                      <a:pt x="2438" y="1111"/>
                    </a:cubicBezTo>
                    <a:cubicBezTo>
                      <a:pt x="2436" y="1109"/>
                      <a:pt x="2435" y="1107"/>
                      <a:pt x="2435" y="1106"/>
                    </a:cubicBezTo>
                    <a:cubicBezTo>
                      <a:pt x="2384" y="1052"/>
                      <a:pt x="2325" y="1004"/>
                      <a:pt x="2259" y="967"/>
                    </a:cubicBezTo>
                    <a:close/>
                    <a:moveTo>
                      <a:pt x="1877" y="1127"/>
                    </a:moveTo>
                    <a:cubicBezTo>
                      <a:pt x="1910" y="1127"/>
                      <a:pt x="1941" y="1130"/>
                      <a:pt x="1971" y="1135"/>
                    </a:cubicBezTo>
                    <a:cubicBezTo>
                      <a:pt x="2003" y="1139"/>
                      <a:pt x="2033" y="1146"/>
                      <a:pt x="2065" y="1155"/>
                    </a:cubicBezTo>
                    <a:cubicBezTo>
                      <a:pt x="2023" y="1154"/>
                      <a:pt x="1981" y="1153"/>
                      <a:pt x="1939" y="1153"/>
                    </a:cubicBezTo>
                    <a:cubicBezTo>
                      <a:pt x="1903" y="1153"/>
                      <a:pt x="1866" y="1151"/>
                      <a:pt x="1828" y="1151"/>
                    </a:cubicBezTo>
                    <a:cubicBezTo>
                      <a:pt x="1769" y="1151"/>
                      <a:pt x="1708" y="1155"/>
                      <a:pt x="1646" y="1173"/>
                    </a:cubicBezTo>
                    <a:cubicBezTo>
                      <a:pt x="1602" y="1187"/>
                      <a:pt x="1557" y="1208"/>
                      <a:pt x="1516" y="1231"/>
                    </a:cubicBezTo>
                    <a:cubicBezTo>
                      <a:pt x="1628" y="1160"/>
                      <a:pt x="1759" y="1127"/>
                      <a:pt x="1877" y="1127"/>
                    </a:cubicBezTo>
                    <a:close/>
                    <a:moveTo>
                      <a:pt x="1612" y="804"/>
                    </a:moveTo>
                    <a:lnTo>
                      <a:pt x="1612" y="804"/>
                    </a:lnTo>
                    <a:cubicBezTo>
                      <a:pt x="1588" y="817"/>
                      <a:pt x="1564" y="826"/>
                      <a:pt x="1543" y="843"/>
                    </a:cubicBezTo>
                    <a:cubicBezTo>
                      <a:pt x="1438" y="908"/>
                      <a:pt x="1359" y="1003"/>
                      <a:pt x="1295" y="1102"/>
                    </a:cubicBezTo>
                    <a:cubicBezTo>
                      <a:pt x="1242" y="1146"/>
                      <a:pt x="1193" y="1191"/>
                      <a:pt x="1149" y="1245"/>
                    </a:cubicBezTo>
                    <a:cubicBezTo>
                      <a:pt x="1254" y="1095"/>
                      <a:pt x="1359" y="932"/>
                      <a:pt x="1522" y="844"/>
                    </a:cubicBezTo>
                    <a:cubicBezTo>
                      <a:pt x="1550" y="829"/>
                      <a:pt x="1582" y="817"/>
                      <a:pt x="1612" y="804"/>
                    </a:cubicBezTo>
                    <a:close/>
                    <a:moveTo>
                      <a:pt x="1047" y="926"/>
                    </a:moveTo>
                    <a:cubicBezTo>
                      <a:pt x="1058" y="926"/>
                      <a:pt x="1070" y="927"/>
                      <a:pt x="1081" y="928"/>
                    </a:cubicBezTo>
                    <a:cubicBezTo>
                      <a:pt x="958" y="1051"/>
                      <a:pt x="863" y="1198"/>
                      <a:pt x="779" y="1345"/>
                    </a:cubicBezTo>
                    <a:cubicBezTo>
                      <a:pt x="767" y="1366"/>
                      <a:pt x="756" y="1387"/>
                      <a:pt x="745" y="1409"/>
                    </a:cubicBezTo>
                    <a:lnTo>
                      <a:pt x="739" y="1362"/>
                    </a:lnTo>
                    <a:cubicBezTo>
                      <a:pt x="801" y="1232"/>
                      <a:pt x="876" y="1111"/>
                      <a:pt x="953" y="994"/>
                    </a:cubicBezTo>
                    <a:cubicBezTo>
                      <a:pt x="965" y="976"/>
                      <a:pt x="979" y="960"/>
                      <a:pt x="991" y="942"/>
                    </a:cubicBezTo>
                    <a:cubicBezTo>
                      <a:pt x="998" y="937"/>
                      <a:pt x="1006" y="934"/>
                      <a:pt x="1013" y="928"/>
                    </a:cubicBezTo>
                    <a:cubicBezTo>
                      <a:pt x="1024" y="927"/>
                      <a:pt x="1036" y="926"/>
                      <a:pt x="1047" y="926"/>
                    </a:cubicBezTo>
                    <a:close/>
                    <a:moveTo>
                      <a:pt x="1061" y="1362"/>
                    </a:moveTo>
                    <a:lnTo>
                      <a:pt x="1061" y="1362"/>
                    </a:lnTo>
                    <a:cubicBezTo>
                      <a:pt x="1027" y="1414"/>
                      <a:pt x="997" y="1469"/>
                      <a:pt x="972" y="1526"/>
                    </a:cubicBezTo>
                    <a:cubicBezTo>
                      <a:pt x="964" y="1545"/>
                      <a:pt x="957" y="1565"/>
                      <a:pt x="950" y="1586"/>
                    </a:cubicBezTo>
                    <a:cubicBezTo>
                      <a:pt x="950" y="1565"/>
                      <a:pt x="949" y="1545"/>
                      <a:pt x="950" y="1524"/>
                    </a:cubicBezTo>
                    <a:cubicBezTo>
                      <a:pt x="984" y="1466"/>
                      <a:pt x="1021" y="1414"/>
                      <a:pt x="1061" y="1362"/>
                    </a:cubicBezTo>
                    <a:close/>
                    <a:moveTo>
                      <a:pt x="715" y="1428"/>
                    </a:moveTo>
                    <a:cubicBezTo>
                      <a:pt x="716" y="1437"/>
                      <a:pt x="717" y="1446"/>
                      <a:pt x="719" y="1457"/>
                    </a:cubicBezTo>
                    <a:cubicBezTo>
                      <a:pt x="695" y="1498"/>
                      <a:pt x="671" y="1542"/>
                      <a:pt x="650" y="1587"/>
                    </a:cubicBezTo>
                    <a:cubicBezTo>
                      <a:pt x="669" y="1532"/>
                      <a:pt x="690" y="1479"/>
                      <a:pt x="715" y="1428"/>
                    </a:cubicBezTo>
                    <a:close/>
                    <a:moveTo>
                      <a:pt x="903" y="1608"/>
                    </a:moveTo>
                    <a:cubicBezTo>
                      <a:pt x="904" y="1631"/>
                      <a:pt x="909" y="1656"/>
                      <a:pt x="911" y="1680"/>
                    </a:cubicBezTo>
                    <a:cubicBezTo>
                      <a:pt x="902" y="1707"/>
                      <a:pt x="893" y="1733"/>
                      <a:pt x="884" y="1761"/>
                    </a:cubicBezTo>
                    <a:lnTo>
                      <a:pt x="859" y="1720"/>
                    </a:lnTo>
                    <a:cubicBezTo>
                      <a:pt x="866" y="1700"/>
                      <a:pt x="867" y="1682"/>
                      <a:pt x="876" y="1663"/>
                    </a:cubicBezTo>
                    <a:cubicBezTo>
                      <a:pt x="884" y="1644"/>
                      <a:pt x="895" y="1625"/>
                      <a:pt x="903" y="1608"/>
                    </a:cubicBezTo>
                    <a:close/>
                    <a:moveTo>
                      <a:pt x="2068" y="1483"/>
                    </a:moveTo>
                    <a:cubicBezTo>
                      <a:pt x="2144" y="1483"/>
                      <a:pt x="2223" y="1514"/>
                      <a:pt x="2293" y="1552"/>
                    </a:cubicBezTo>
                    <a:cubicBezTo>
                      <a:pt x="2361" y="1586"/>
                      <a:pt x="2411" y="1643"/>
                      <a:pt x="2451" y="1700"/>
                    </a:cubicBezTo>
                    <a:cubicBezTo>
                      <a:pt x="2453" y="1717"/>
                      <a:pt x="2450" y="1732"/>
                      <a:pt x="2450" y="1748"/>
                    </a:cubicBezTo>
                    <a:cubicBezTo>
                      <a:pt x="2438" y="1740"/>
                      <a:pt x="2424" y="1733"/>
                      <a:pt x="2414" y="1725"/>
                    </a:cubicBezTo>
                    <a:cubicBezTo>
                      <a:pt x="2373" y="1693"/>
                      <a:pt x="2329" y="1652"/>
                      <a:pt x="2272" y="1636"/>
                    </a:cubicBezTo>
                    <a:cubicBezTo>
                      <a:pt x="2235" y="1625"/>
                      <a:pt x="2187" y="1614"/>
                      <a:pt x="2138" y="1614"/>
                    </a:cubicBezTo>
                    <a:cubicBezTo>
                      <a:pt x="2116" y="1614"/>
                      <a:pt x="2094" y="1616"/>
                      <a:pt x="2073" y="1622"/>
                    </a:cubicBezTo>
                    <a:cubicBezTo>
                      <a:pt x="2034" y="1630"/>
                      <a:pt x="2003" y="1652"/>
                      <a:pt x="1975" y="1678"/>
                    </a:cubicBezTo>
                    <a:cubicBezTo>
                      <a:pt x="1953" y="1700"/>
                      <a:pt x="1934" y="1725"/>
                      <a:pt x="1915" y="1748"/>
                    </a:cubicBezTo>
                    <a:cubicBezTo>
                      <a:pt x="1910" y="1754"/>
                      <a:pt x="1908" y="1758"/>
                      <a:pt x="1906" y="1762"/>
                    </a:cubicBezTo>
                    <a:cubicBezTo>
                      <a:pt x="1860" y="1684"/>
                      <a:pt x="1861" y="1593"/>
                      <a:pt x="1893" y="1521"/>
                    </a:cubicBezTo>
                    <a:cubicBezTo>
                      <a:pt x="1937" y="1501"/>
                      <a:pt x="1983" y="1490"/>
                      <a:pt x="2030" y="1486"/>
                    </a:cubicBezTo>
                    <a:cubicBezTo>
                      <a:pt x="2043" y="1484"/>
                      <a:pt x="2055" y="1483"/>
                      <a:pt x="2068" y="1483"/>
                    </a:cubicBezTo>
                    <a:close/>
                    <a:moveTo>
                      <a:pt x="1485" y="1601"/>
                    </a:moveTo>
                    <a:lnTo>
                      <a:pt x="1485" y="1601"/>
                    </a:lnTo>
                    <a:cubicBezTo>
                      <a:pt x="1455" y="1652"/>
                      <a:pt x="1432" y="1707"/>
                      <a:pt x="1412" y="1766"/>
                    </a:cubicBezTo>
                    <a:cubicBezTo>
                      <a:pt x="1389" y="1842"/>
                      <a:pt x="1368" y="1923"/>
                      <a:pt x="1363" y="2007"/>
                    </a:cubicBezTo>
                    <a:cubicBezTo>
                      <a:pt x="1343" y="1966"/>
                      <a:pt x="1327" y="1923"/>
                      <a:pt x="1315" y="1878"/>
                    </a:cubicBezTo>
                    <a:cubicBezTo>
                      <a:pt x="1320" y="1845"/>
                      <a:pt x="1324" y="1815"/>
                      <a:pt x="1338" y="1783"/>
                    </a:cubicBezTo>
                    <a:cubicBezTo>
                      <a:pt x="1371" y="1707"/>
                      <a:pt x="1433" y="1652"/>
                      <a:pt x="1485" y="1601"/>
                    </a:cubicBezTo>
                    <a:close/>
                    <a:moveTo>
                      <a:pt x="1302" y="1958"/>
                    </a:moveTo>
                    <a:cubicBezTo>
                      <a:pt x="1310" y="1988"/>
                      <a:pt x="1323" y="2020"/>
                      <a:pt x="1337" y="2050"/>
                    </a:cubicBezTo>
                    <a:cubicBezTo>
                      <a:pt x="1323" y="2047"/>
                      <a:pt x="1309" y="2044"/>
                      <a:pt x="1295" y="2042"/>
                    </a:cubicBezTo>
                    <a:lnTo>
                      <a:pt x="1295" y="2033"/>
                    </a:lnTo>
                    <a:cubicBezTo>
                      <a:pt x="1297" y="2007"/>
                      <a:pt x="1301" y="1981"/>
                      <a:pt x="1302" y="1958"/>
                    </a:cubicBezTo>
                    <a:close/>
                    <a:moveTo>
                      <a:pt x="2150" y="1777"/>
                    </a:moveTo>
                    <a:cubicBezTo>
                      <a:pt x="2156" y="1777"/>
                      <a:pt x="2162" y="1778"/>
                      <a:pt x="2168" y="1779"/>
                    </a:cubicBezTo>
                    <a:cubicBezTo>
                      <a:pt x="2206" y="1786"/>
                      <a:pt x="2244" y="1795"/>
                      <a:pt x="2272" y="1817"/>
                    </a:cubicBezTo>
                    <a:cubicBezTo>
                      <a:pt x="2300" y="1841"/>
                      <a:pt x="2341" y="1841"/>
                      <a:pt x="2362" y="1872"/>
                    </a:cubicBezTo>
                    <a:cubicBezTo>
                      <a:pt x="2381" y="1903"/>
                      <a:pt x="2352" y="1960"/>
                      <a:pt x="2354" y="1982"/>
                    </a:cubicBezTo>
                    <a:cubicBezTo>
                      <a:pt x="2359" y="2006"/>
                      <a:pt x="2362" y="2026"/>
                      <a:pt x="2359" y="2044"/>
                    </a:cubicBezTo>
                    <a:cubicBezTo>
                      <a:pt x="2354" y="2062"/>
                      <a:pt x="2383" y="2079"/>
                      <a:pt x="2373" y="2098"/>
                    </a:cubicBezTo>
                    <a:cubicBezTo>
                      <a:pt x="2361" y="2116"/>
                      <a:pt x="2326" y="2117"/>
                      <a:pt x="2312" y="2126"/>
                    </a:cubicBezTo>
                    <a:cubicBezTo>
                      <a:pt x="2300" y="2134"/>
                      <a:pt x="2290" y="2150"/>
                      <a:pt x="2272" y="2154"/>
                    </a:cubicBezTo>
                    <a:cubicBezTo>
                      <a:pt x="2269" y="2155"/>
                      <a:pt x="2266" y="2156"/>
                      <a:pt x="2263" y="2156"/>
                    </a:cubicBezTo>
                    <a:cubicBezTo>
                      <a:pt x="2248" y="2156"/>
                      <a:pt x="2231" y="2147"/>
                      <a:pt x="2223" y="2146"/>
                    </a:cubicBezTo>
                    <a:cubicBezTo>
                      <a:pt x="2213" y="2146"/>
                      <a:pt x="2205" y="2161"/>
                      <a:pt x="2197" y="2161"/>
                    </a:cubicBezTo>
                    <a:cubicBezTo>
                      <a:pt x="2196" y="2161"/>
                      <a:pt x="2195" y="2160"/>
                      <a:pt x="2194" y="2160"/>
                    </a:cubicBezTo>
                    <a:cubicBezTo>
                      <a:pt x="2193" y="2160"/>
                      <a:pt x="2192" y="2160"/>
                      <a:pt x="2191" y="2160"/>
                    </a:cubicBezTo>
                    <a:cubicBezTo>
                      <a:pt x="2185" y="2160"/>
                      <a:pt x="2180" y="2162"/>
                      <a:pt x="2175" y="2162"/>
                    </a:cubicBezTo>
                    <a:cubicBezTo>
                      <a:pt x="2172" y="2162"/>
                      <a:pt x="2170" y="2162"/>
                      <a:pt x="2168" y="2160"/>
                    </a:cubicBezTo>
                    <a:cubicBezTo>
                      <a:pt x="2160" y="2153"/>
                      <a:pt x="2182" y="2120"/>
                      <a:pt x="2177" y="2116"/>
                    </a:cubicBezTo>
                    <a:cubicBezTo>
                      <a:pt x="2173" y="2110"/>
                      <a:pt x="2118" y="2110"/>
                      <a:pt x="2107" y="2088"/>
                    </a:cubicBezTo>
                    <a:cubicBezTo>
                      <a:pt x="2098" y="2069"/>
                      <a:pt x="2100" y="2047"/>
                      <a:pt x="2107" y="2031"/>
                    </a:cubicBezTo>
                    <a:lnTo>
                      <a:pt x="2107" y="2031"/>
                    </a:lnTo>
                    <a:lnTo>
                      <a:pt x="1989" y="2035"/>
                    </a:lnTo>
                    <a:cubicBezTo>
                      <a:pt x="1985" y="2031"/>
                      <a:pt x="1982" y="2029"/>
                      <a:pt x="1978" y="2024"/>
                    </a:cubicBezTo>
                    <a:cubicBezTo>
                      <a:pt x="1978" y="2022"/>
                      <a:pt x="1977" y="2021"/>
                      <a:pt x="1977" y="2020"/>
                    </a:cubicBezTo>
                    <a:cubicBezTo>
                      <a:pt x="1970" y="2024"/>
                      <a:pt x="1961" y="2029"/>
                      <a:pt x="1956" y="2035"/>
                    </a:cubicBezTo>
                    <a:lnTo>
                      <a:pt x="1944" y="2035"/>
                    </a:lnTo>
                    <a:cubicBezTo>
                      <a:pt x="1928" y="1995"/>
                      <a:pt x="1923" y="1941"/>
                      <a:pt x="1935" y="1896"/>
                    </a:cubicBezTo>
                    <a:cubicBezTo>
                      <a:pt x="1950" y="1842"/>
                      <a:pt x="2018" y="1828"/>
                      <a:pt x="2051" y="1809"/>
                    </a:cubicBezTo>
                    <a:lnTo>
                      <a:pt x="2063" y="1802"/>
                    </a:lnTo>
                    <a:cubicBezTo>
                      <a:pt x="2090" y="1788"/>
                      <a:pt x="2120" y="1777"/>
                      <a:pt x="2150" y="1777"/>
                    </a:cubicBezTo>
                    <a:close/>
                    <a:moveTo>
                      <a:pt x="3051" y="1559"/>
                    </a:moveTo>
                    <a:cubicBezTo>
                      <a:pt x="3058" y="1669"/>
                      <a:pt x="3031" y="1790"/>
                      <a:pt x="3002" y="1918"/>
                    </a:cubicBezTo>
                    <a:cubicBezTo>
                      <a:pt x="2981" y="2013"/>
                      <a:pt x="2952" y="2102"/>
                      <a:pt x="2918" y="2187"/>
                    </a:cubicBezTo>
                    <a:cubicBezTo>
                      <a:pt x="2952" y="2064"/>
                      <a:pt x="2967" y="1937"/>
                      <a:pt x="2966" y="1810"/>
                    </a:cubicBezTo>
                    <a:cubicBezTo>
                      <a:pt x="2966" y="1783"/>
                      <a:pt x="2961" y="1758"/>
                      <a:pt x="2959" y="1731"/>
                    </a:cubicBezTo>
                    <a:cubicBezTo>
                      <a:pt x="2959" y="1728"/>
                      <a:pt x="2961" y="1728"/>
                      <a:pt x="2961" y="1728"/>
                    </a:cubicBezTo>
                    <a:cubicBezTo>
                      <a:pt x="2981" y="1687"/>
                      <a:pt x="3028" y="1645"/>
                      <a:pt x="3044" y="1603"/>
                    </a:cubicBezTo>
                    <a:cubicBezTo>
                      <a:pt x="3051" y="1587"/>
                      <a:pt x="3051" y="1574"/>
                      <a:pt x="3051" y="1559"/>
                    </a:cubicBezTo>
                    <a:close/>
                    <a:moveTo>
                      <a:pt x="840" y="1782"/>
                    </a:moveTo>
                    <a:cubicBezTo>
                      <a:pt x="848" y="1797"/>
                      <a:pt x="856" y="1813"/>
                      <a:pt x="866" y="1827"/>
                    </a:cubicBezTo>
                    <a:cubicBezTo>
                      <a:pt x="827" y="1962"/>
                      <a:pt x="804" y="2102"/>
                      <a:pt x="801" y="2247"/>
                    </a:cubicBezTo>
                    <a:cubicBezTo>
                      <a:pt x="792" y="2205"/>
                      <a:pt x="783" y="2161"/>
                      <a:pt x="783" y="2113"/>
                    </a:cubicBezTo>
                    <a:cubicBezTo>
                      <a:pt x="785" y="2007"/>
                      <a:pt x="807" y="1893"/>
                      <a:pt x="840" y="1782"/>
                    </a:cubicBezTo>
                    <a:close/>
                    <a:moveTo>
                      <a:pt x="1103" y="2255"/>
                    </a:moveTo>
                    <a:cubicBezTo>
                      <a:pt x="1104" y="2269"/>
                      <a:pt x="1108" y="2282"/>
                      <a:pt x="1110" y="2296"/>
                    </a:cubicBezTo>
                    <a:cubicBezTo>
                      <a:pt x="1111" y="2310"/>
                      <a:pt x="1116" y="2325"/>
                      <a:pt x="1118" y="2339"/>
                    </a:cubicBezTo>
                    <a:cubicBezTo>
                      <a:pt x="1115" y="2343"/>
                      <a:pt x="1111" y="2343"/>
                      <a:pt x="1108" y="2343"/>
                    </a:cubicBezTo>
                    <a:cubicBezTo>
                      <a:pt x="1104" y="2313"/>
                      <a:pt x="1104" y="2284"/>
                      <a:pt x="1103" y="2255"/>
                    </a:cubicBezTo>
                    <a:close/>
                    <a:moveTo>
                      <a:pt x="1686" y="2110"/>
                    </a:moveTo>
                    <a:cubicBezTo>
                      <a:pt x="1708" y="2185"/>
                      <a:pt x="1744" y="2254"/>
                      <a:pt x="1792" y="2309"/>
                    </a:cubicBezTo>
                    <a:cubicBezTo>
                      <a:pt x="1810" y="2331"/>
                      <a:pt x="1832" y="2351"/>
                      <a:pt x="1857" y="2371"/>
                    </a:cubicBezTo>
                    <a:cubicBezTo>
                      <a:pt x="1857" y="2375"/>
                      <a:pt x="1858" y="2382"/>
                      <a:pt x="1860" y="2387"/>
                    </a:cubicBezTo>
                    <a:cubicBezTo>
                      <a:pt x="1857" y="2386"/>
                      <a:pt x="1851" y="2386"/>
                      <a:pt x="1847" y="2384"/>
                    </a:cubicBezTo>
                    <a:cubicBezTo>
                      <a:pt x="1844" y="2382"/>
                      <a:pt x="1840" y="2380"/>
                      <a:pt x="1838" y="2377"/>
                    </a:cubicBezTo>
                    <a:cubicBezTo>
                      <a:pt x="1755" y="2325"/>
                      <a:pt x="1716" y="2241"/>
                      <a:pt x="1689" y="2154"/>
                    </a:cubicBezTo>
                    <a:cubicBezTo>
                      <a:pt x="1685" y="2141"/>
                      <a:pt x="1679" y="2126"/>
                      <a:pt x="1674" y="2110"/>
                    </a:cubicBezTo>
                    <a:close/>
                    <a:moveTo>
                      <a:pt x="1811" y="1572"/>
                    </a:moveTo>
                    <a:lnTo>
                      <a:pt x="1811" y="1572"/>
                    </a:lnTo>
                    <a:cubicBezTo>
                      <a:pt x="1798" y="1651"/>
                      <a:pt x="1811" y="1740"/>
                      <a:pt x="1873" y="1816"/>
                    </a:cubicBezTo>
                    <a:cubicBezTo>
                      <a:pt x="1853" y="1861"/>
                      <a:pt x="1843" y="1909"/>
                      <a:pt x="1847" y="1958"/>
                    </a:cubicBezTo>
                    <a:cubicBezTo>
                      <a:pt x="1854" y="2017"/>
                      <a:pt x="1891" y="2061"/>
                      <a:pt x="1922" y="2097"/>
                    </a:cubicBezTo>
                    <a:cubicBezTo>
                      <a:pt x="1919" y="2126"/>
                      <a:pt x="1926" y="2154"/>
                      <a:pt x="1928" y="2186"/>
                    </a:cubicBezTo>
                    <a:cubicBezTo>
                      <a:pt x="1934" y="2233"/>
                      <a:pt x="1968" y="2265"/>
                      <a:pt x="1996" y="2303"/>
                    </a:cubicBezTo>
                    <a:cubicBezTo>
                      <a:pt x="2016" y="2332"/>
                      <a:pt x="2038" y="2371"/>
                      <a:pt x="2073" y="2395"/>
                    </a:cubicBezTo>
                    <a:cubicBezTo>
                      <a:pt x="2072" y="2395"/>
                      <a:pt x="2069" y="2395"/>
                      <a:pt x="2067" y="2398"/>
                    </a:cubicBezTo>
                    <a:cubicBezTo>
                      <a:pt x="1994" y="2382"/>
                      <a:pt x="1927" y="2351"/>
                      <a:pt x="1879" y="2310"/>
                    </a:cubicBezTo>
                    <a:cubicBezTo>
                      <a:pt x="1861" y="2234"/>
                      <a:pt x="1850" y="2148"/>
                      <a:pt x="1879" y="2075"/>
                    </a:cubicBezTo>
                    <a:cubicBezTo>
                      <a:pt x="1880" y="2072"/>
                      <a:pt x="1868" y="2068"/>
                      <a:pt x="1860" y="2068"/>
                    </a:cubicBezTo>
                    <a:cubicBezTo>
                      <a:pt x="1857" y="2068"/>
                      <a:pt x="1855" y="2068"/>
                      <a:pt x="1854" y="2069"/>
                    </a:cubicBezTo>
                    <a:cubicBezTo>
                      <a:pt x="1817" y="2126"/>
                      <a:pt x="1818" y="2187"/>
                      <a:pt x="1825" y="2248"/>
                    </a:cubicBezTo>
                    <a:cubicBezTo>
                      <a:pt x="1795" y="2208"/>
                      <a:pt x="1770" y="2165"/>
                      <a:pt x="1754" y="2116"/>
                    </a:cubicBezTo>
                    <a:lnTo>
                      <a:pt x="1754" y="2116"/>
                    </a:lnTo>
                    <a:cubicBezTo>
                      <a:pt x="1776" y="2117"/>
                      <a:pt x="1799" y="2117"/>
                      <a:pt x="1822" y="2121"/>
                    </a:cubicBezTo>
                    <a:cubicBezTo>
                      <a:pt x="1823" y="2122"/>
                      <a:pt x="1823" y="2122"/>
                      <a:pt x="1823" y="2122"/>
                    </a:cubicBezTo>
                    <a:cubicBezTo>
                      <a:pt x="1828" y="2122"/>
                      <a:pt x="1832" y="2099"/>
                      <a:pt x="1825" y="2098"/>
                    </a:cubicBezTo>
                    <a:cubicBezTo>
                      <a:pt x="1798" y="2090"/>
                      <a:pt x="1769" y="2084"/>
                      <a:pt x="1741" y="2079"/>
                    </a:cubicBezTo>
                    <a:cubicBezTo>
                      <a:pt x="1714" y="1973"/>
                      <a:pt x="1716" y="1853"/>
                      <a:pt x="1762" y="1757"/>
                    </a:cubicBezTo>
                    <a:cubicBezTo>
                      <a:pt x="1768" y="1742"/>
                      <a:pt x="1748" y="1725"/>
                      <a:pt x="1731" y="1725"/>
                    </a:cubicBezTo>
                    <a:cubicBezTo>
                      <a:pt x="1725" y="1725"/>
                      <a:pt x="1719" y="1727"/>
                      <a:pt x="1715" y="1733"/>
                    </a:cubicBezTo>
                    <a:cubicBezTo>
                      <a:pt x="1655" y="1835"/>
                      <a:pt x="1648" y="1959"/>
                      <a:pt x="1674" y="2072"/>
                    </a:cubicBezTo>
                    <a:lnTo>
                      <a:pt x="1659" y="2072"/>
                    </a:lnTo>
                    <a:cubicBezTo>
                      <a:pt x="1638" y="2009"/>
                      <a:pt x="1623" y="1940"/>
                      <a:pt x="1638" y="1870"/>
                    </a:cubicBezTo>
                    <a:cubicBezTo>
                      <a:pt x="1660" y="1772"/>
                      <a:pt x="1707" y="1676"/>
                      <a:pt x="1776" y="1603"/>
                    </a:cubicBezTo>
                    <a:cubicBezTo>
                      <a:pt x="1785" y="1590"/>
                      <a:pt x="1799" y="1582"/>
                      <a:pt x="1811" y="1572"/>
                    </a:cubicBezTo>
                    <a:close/>
                    <a:moveTo>
                      <a:pt x="2409" y="2577"/>
                    </a:moveTo>
                    <a:cubicBezTo>
                      <a:pt x="2395" y="2592"/>
                      <a:pt x="2378" y="2606"/>
                      <a:pt x="2363" y="2620"/>
                    </a:cubicBezTo>
                    <a:cubicBezTo>
                      <a:pt x="2373" y="2607"/>
                      <a:pt x="2381" y="2595"/>
                      <a:pt x="2394" y="2587"/>
                    </a:cubicBezTo>
                    <a:lnTo>
                      <a:pt x="2409" y="2577"/>
                    </a:lnTo>
                    <a:close/>
                    <a:moveTo>
                      <a:pt x="1127" y="2380"/>
                    </a:moveTo>
                    <a:cubicBezTo>
                      <a:pt x="1151" y="2489"/>
                      <a:pt x="1184" y="2599"/>
                      <a:pt x="1232" y="2702"/>
                    </a:cubicBezTo>
                    <a:cubicBezTo>
                      <a:pt x="1218" y="2695"/>
                      <a:pt x="1203" y="2688"/>
                      <a:pt x="1189" y="2682"/>
                    </a:cubicBezTo>
                    <a:cubicBezTo>
                      <a:pt x="1166" y="2628"/>
                      <a:pt x="1148" y="2573"/>
                      <a:pt x="1136" y="2516"/>
                    </a:cubicBezTo>
                    <a:cubicBezTo>
                      <a:pt x="1125" y="2474"/>
                      <a:pt x="1118" y="2428"/>
                      <a:pt x="1114" y="2384"/>
                    </a:cubicBezTo>
                    <a:cubicBezTo>
                      <a:pt x="1118" y="2382"/>
                      <a:pt x="1123" y="2382"/>
                      <a:pt x="1127" y="2380"/>
                    </a:cubicBezTo>
                    <a:close/>
                    <a:moveTo>
                      <a:pt x="2326" y="2618"/>
                    </a:moveTo>
                    <a:cubicBezTo>
                      <a:pt x="2329" y="2625"/>
                      <a:pt x="2333" y="2633"/>
                      <a:pt x="2336" y="2642"/>
                    </a:cubicBezTo>
                    <a:cubicBezTo>
                      <a:pt x="2300" y="2673"/>
                      <a:pt x="2263" y="2698"/>
                      <a:pt x="2222" y="2721"/>
                    </a:cubicBezTo>
                    <a:lnTo>
                      <a:pt x="2201" y="2721"/>
                    </a:lnTo>
                    <a:cubicBezTo>
                      <a:pt x="2171" y="2717"/>
                      <a:pt x="2128" y="2705"/>
                      <a:pt x="2088" y="2683"/>
                    </a:cubicBezTo>
                    <a:cubicBezTo>
                      <a:pt x="2171" y="2680"/>
                      <a:pt x="2253" y="2660"/>
                      <a:pt x="2326" y="2618"/>
                    </a:cubicBezTo>
                    <a:close/>
                    <a:moveTo>
                      <a:pt x="1375" y="2738"/>
                    </a:moveTo>
                    <a:lnTo>
                      <a:pt x="1375" y="2738"/>
                    </a:lnTo>
                    <a:cubicBezTo>
                      <a:pt x="1379" y="2746"/>
                      <a:pt x="1386" y="2757"/>
                      <a:pt x="1392" y="2765"/>
                    </a:cubicBezTo>
                    <a:cubicBezTo>
                      <a:pt x="1389" y="2764"/>
                      <a:pt x="1385" y="2764"/>
                      <a:pt x="1382" y="2763"/>
                    </a:cubicBezTo>
                    <a:cubicBezTo>
                      <a:pt x="1378" y="2753"/>
                      <a:pt x="1377" y="2746"/>
                      <a:pt x="1375" y="2738"/>
                    </a:cubicBezTo>
                    <a:close/>
                    <a:moveTo>
                      <a:pt x="1297" y="2083"/>
                    </a:moveTo>
                    <a:cubicBezTo>
                      <a:pt x="1310" y="2086"/>
                      <a:pt x="1327" y="2091"/>
                      <a:pt x="1341" y="2093"/>
                    </a:cubicBezTo>
                    <a:cubicBezTo>
                      <a:pt x="1345" y="2095"/>
                      <a:pt x="1350" y="2095"/>
                      <a:pt x="1355" y="2095"/>
                    </a:cubicBezTo>
                    <a:cubicBezTo>
                      <a:pt x="1357" y="2099"/>
                      <a:pt x="1361" y="2104"/>
                      <a:pt x="1364" y="2109"/>
                    </a:cubicBezTo>
                    <a:cubicBezTo>
                      <a:pt x="1366" y="2124"/>
                      <a:pt x="1366" y="2139"/>
                      <a:pt x="1368" y="2154"/>
                    </a:cubicBezTo>
                    <a:cubicBezTo>
                      <a:pt x="1392" y="2291"/>
                      <a:pt x="1473" y="2416"/>
                      <a:pt x="1577" y="2516"/>
                    </a:cubicBezTo>
                    <a:cubicBezTo>
                      <a:pt x="1681" y="2615"/>
                      <a:pt x="1820" y="2669"/>
                      <a:pt x="1964" y="2682"/>
                    </a:cubicBezTo>
                    <a:cubicBezTo>
                      <a:pt x="1978" y="2683"/>
                      <a:pt x="1994" y="2683"/>
                      <a:pt x="2008" y="2683"/>
                    </a:cubicBezTo>
                    <a:cubicBezTo>
                      <a:pt x="2025" y="2702"/>
                      <a:pt x="2043" y="2724"/>
                      <a:pt x="2063" y="2739"/>
                    </a:cubicBezTo>
                    <a:cubicBezTo>
                      <a:pt x="2078" y="2752"/>
                      <a:pt x="2098" y="2759"/>
                      <a:pt x="2113" y="2767"/>
                    </a:cubicBezTo>
                    <a:cubicBezTo>
                      <a:pt x="2091" y="2774"/>
                      <a:pt x="2067" y="2779"/>
                      <a:pt x="2044" y="2785"/>
                    </a:cubicBezTo>
                    <a:cubicBezTo>
                      <a:pt x="1971" y="2767"/>
                      <a:pt x="1901" y="2743"/>
                      <a:pt x="1832" y="2712"/>
                    </a:cubicBezTo>
                    <a:cubicBezTo>
                      <a:pt x="1770" y="2684"/>
                      <a:pt x="1707" y="2655"/>
                      <a:pt x="1645" y="2620"/>
                    </a:cubicBezTo>
                    <a:cubicBezTo>
                      <a:pt x="1610" y="2581"/>
                      <a:pt x="1577" y="2544"/>
                      <a:pt x="1544" y="2508"/>
                    </a:cubicBezTo>
                    <a:cubicBezTo>
                      <a:pt x="1459" y="2416"/>
                      <a:pt x="1357" y="2322"/>
                      <a:pt x="1306" y="2192"/>
                    </a:cubicBezTo>
                    <a:cubicBezTo>
                      <a:pt x="1301" y="2154"/>
                      <a:pt x="1299" y="2119"/>
                      <a:pt x="1297" y="2083"/>
                    </a:cubicBezTo>
                    <a:close/>
                    <a:moveTo>
                      <a:pt x="1865" y="3042"/>
                    </a:moveTo>
                    <a:cubicBezTo>
                      <a:pt x="1879" y="3049"/>
                      <a:pt x="1894" y="3055"/>
                      <a:pt x="1909" y="3060"/>
                    </a:cubicBezTo>
                    <a:cubicBezTo>
                      <a:pt x="1891" y="3061"/>
                      <a:pt x="1873" y="3061"/>
                      <a:pt x="1855" y="3061"/>
                    </a:cubicBezTo>
                    <a:cubicBezTo>
                      <a:pt x="1797" y="3061"/>
                      <a:pt x="1739" y="3057"/>
                      <a:pt x="1685" y="3049"/>
                    </a:cubicBezTo>
                    <a:cubicBezTo>
                      <a:pt x="1705" y="3049"/>
                      <a:pt x="1725" y="3052"/>
                      <a:pt x="1747" y="3052"/>
                    </a:cubicBezTo>
                    <a:cubicBezTo>
                      <a:pt x="1785" y="3052"/>
                      <a:pt x="1825" y="3048"/>
                      <a:pt x="1865" y="3042"/>
                    </a:cubicBezTo>
                    <a:close/>
                    <a:moveTo>
                      <a:pt x="2725" y="3178"/>
                    </a:moveTo>
                    <a:lnTo>
                      <a:pt x="2725" y="3178"/>
                    </a:lnTo>
                    <a:cubicBezTo>
                      <a:pt x="2720" y="3187"/>
                      <a:pt x="2717" y="3193"/>
                      <a:pt x="2710" y="3199"/>
                    </a:cubicBezTo>
                    <a:cubicBezTo>
                      <a:pt x="2689" y="3211"/>
                      <a:pt x="2658" y="3210"/>
                      <a:pt x="2637" y="3218"/>
                    </a:cubicBezTo>
                    <a:cubicBezTo>
                      <a:pt x="2615" y="3227"/>
                      <a:pt x="2589" y="3227"/>
                      <a:pt x="2568" y="3233"/>
                    </a:cubicBezTo>
                    <a:cubicBezTo>
                      <a:pt x="2561" y="3238"/>
                      <a:pt x="2556" y="3244"/>
                      <a:pt x="2552" y="3249"/>
                    </a:cubicBezTo>
                    <a:cubicBezTo>
                      <a:pt x="2550" y="3247"/>
                      <a:pt x="2549" y="3244"/>
                      <a:pt x="2548" y="3244"/>
                    </a:cubicBezTo>
                    <a:cubicBezTo>
                      <a:pt x="2548" y="3244"/>
                      <a:pt x="2548" y="3244"/>
                      <a:pt x="2548" y="3244"/>
                    </a:cubicBezTo>
                    <a:cubicBezTo>
                      <a:pt x="2527" y="3246"/>
                      <a:pt x="2511" y="3251"/>
                      <a:pt x="2490" y="3254"/>
                    </a:cubicBezTo>
                    <a:cubicBezTo>
                      <a:pt x="2493" y="3249"/>
                      <a:pt x="2497" y="3242"/>
                      <a:pt x="2500" y="3235"/>
                    </a:cubicBezTo>
                    <a:cubicBezTo>
                      <a:pt x="2575" y="3221"/>
                      <a:pt x="2651" y="3205"/>
                      <a:pt x="2725" y="3178"/>
                    </a:cubicBezTo>
                    <a:close/>
                    <a:moveTo>
                      <a:pt x="2414" y="3251"/>
                    </a:moveTo>
                    <a:lnTo>
                      <a:pt x="2414" y="3251"/>
                    </a:lnTo>
                    <a:cubicBezTo>
                      <a:pt x="2409" y="3258"/>
                      <a:pt x="2405" y="3265"/>
                      <a:pt x="2400" y="3269"/>
                    </a:cubicBezTo>
                    <a:cubicBezTo>
                      <a:pt x="2336" y="3282"/>
                      <a:pt x="2272" y="3290"/>
                      <a:pt x="2209" y="3302"/>
                    </a:cubicBezTo>
                    <a:cubicBezTo>
                      <a:pt x="2245" y="3294"/>
                      <a:pt x="2278" y="3280"/>
                      <a:pt x="2311" y="3265"/>
                    </a:cubicBezTo>
                    <a:cubicBezTo>
                      <a:pt x="2345" y="3261"/>
                      <a:pt x="2380" y="3255"/>
                      <a:pt x="2414" y="3251"/>
                    </a:cubicBezTo>
                    <a:close/>
                    <a:moveTo>
                      <a:pt x="614" y="2574"/>
                    </a:moveTo>
                    <a:cubicBezTo>
                      <a:pt x="708" y="2704"/>
                      <a:pt x="829" y="2783"/>
                      <a:pt x="953" y="2847"/>
                    </a:cubicBezTo>
                    <a:cubicBezTo>
                      <a:pt x="1028" y="2971"/>
                      <a:pt x="1130" y="3079"/>
                      <a:pt x="1254" y="3158"/>
                    </a:cubicBezTo>
                    <a:cubicBezTo>
                      <a:pt x="1433" y="3272"/>
                      <a:pt x="1633" y="3304"/>
                      <a:pt x="1826" y="3304"/>
                    </a:cubicBezTo>
                    <a:cubicBezTo>
                      <a:pt x="1842" y="3304"/>
                      <a:pt x="1859" y="3304"/>
                      <a:pt x="1875" y="3304"/>
                    </a:cubicBezTo>
                    <a:cubicBezTo>
                      <a:pt x="1930" y="3317"/>
                      <a:pt x="1988" y="3324"/>
                      <a:pt x="2046" y="3324"/>
                    </a:cubicBezTo>
                    <a:cubicBezTo>
                      <a:pt x="2071" y="3324"/>
                      <a:pt x="2096" y="3323"/>
                      <a:pt x="2121" y="3320"/>
                    </a:cubicBezTo>
                    <a:lnTo>
                      <a:pt x="2121" y="3320"/>
                    </a:lnTo>
                    <a:cubicBezTo>
                      <a:pt x="2078" y="3328"/>
                      <a:pt x="2037" y="3337"/>
                      <a:pt x="1994" y="3344"/>
                    </a:cubicBezTo>
                    <a:cubicBezTo>
                      <a:pt x="1884" y="3360"/>
                      <a:pt x="1770" y="3372"/>
                      <a:pt x="1655" y="3372"/>
                    </a:cubicBezTo>
                    <a:cubicBezTo>
                      <a:pt x="1473" y="3372"/>
                      <a:pt x="1290" y="3341"/>
                      <a:pt x="1122" y="3249"/>
                    </a:cubicBezTo>
                    <a:cubicBezTo>
                      <a:pt x="874" y="3114"/>
                      <a:pt x="695" y="2866"/>
                      <a:pt x="620" y="2595"/>
                    </a:cubicBezTo>
                    <a:lnTo>
                      <a:pt x="614" y="2574"/>
                    </a:lnTo>
                    <a:close/>
                    <a:moveTo>
                      <a:pt x="2527" y="3275"/>
                    </a:moveTo>
                    <a:cubicBezTo>
                      <a:pt x="2524" y="3276"/>
                      <a:pt x="2522" y="3282"/>
                      <a:pt x="2519" y="3283"/>
                    </a:cubicBezTo>
                    <a:cubicBezTo>
                      <a:pt x="2497" y="3294"/>
                      <a:pt x="2473" y="3302"/>
                      <a:pt x="2457" y="3321"/>
                    </a:cubicBezTo>
                    <a:cubicBezTo>
                      <a:pt x="2438" y="3341"/>
                      <a:pt x="2425" y="3386"/>
                      <a:pt x="2402" y="3404"/>
                    </a:cubicBezTo>
                    <a:cubicBezTo>
                      <a:pt x="2380" y="3421"/>
                      <a:pt x="2355" y="3441"/>
                      <a:pt x="2326" y="3466"/>
                    </a:cubicBezTo>
                    <a:cubicBezTo>
                      <a:pt x="2310" y="3479"/>
                      <a:pt x="2291" y="3497"/>
                      <a:pt x="2272" y="3497"/>
                    </a:cubicBezTo>
                    <a:cubicBezTo>
                      <a:pt x="2271" y="3497"/>
                      <a:pt x="2269" y="3497"/>
                      <a:pt x="2267" y="3496"/>
                    </a:cubicBezTo>
                    <a:cubicBezTo>
                      <a:pt x="2293" y="3480"/>
                      <a:pt x="2319" y="3466"/>
                      <a:pt x="2343" y="3445"/>
                    </a:cubicBezTo>
                    <a:cubicBezTo>
                      <a:pt x="2396" y="3397"/>
                      <a:pt x="2436" y="3344"/>
                      <a:pt x="2471" y="3287"/>
                    </a:cubicBezTo>
                    <a:cubicBezTo>
                      <a:pt x="2491" y="3282"/>
                      <a:pt x="2511" y="3279"/>
                      <a:pt x="2527" y="3275"/>
                    </a:cubicBezTo>
                    <a:close/>
                    <a:moveTo>
                      <a:pt x="611" y="1283"/>
                    </a:moveTo>
                    <a:lnTo>
                      <a:pt x="611" y="1283"/>
                    </a:lnTo>
                    <a:cubicBezTo>
                      <a:pt x="598" y="1348"/>
                      <a:pt x="591" y="1414"/>
                      <a:pt x="584" y="1479"/>
                    </a:cubicBezTo>
                    <a:cubicBezTo>
                      <a:pt x="516" y="1692"/>
                      <a:pt x="476" y="1914"/>
                      <a:pt x="478" y="2143"/>
                    </a:cubicBezTo>
                    <a:cubicBezTo>
                      <a:pt x="483" y="2468"/>
                      <a:pt x="593" y="2804"/>
                      <a:pt x="818" y="3055"/>
                    </a:cubicBezTo>
                    <a:cubicBezTo>
                      <a:pt x="1038" y="3312"/>
                      <a:pt x="1374" y="3414"/>
                      <a:pt x="1680" y="3414"/>
                    </a:cubicBezTo>
                    <a:cubicBezTo>
                      <a:pt x="1690" y="3414"/>
                      <a:pt x="1700" y="3414"/>
                      <a:pt x="1710" y="3414"/>
                    </a:cubicBezTo>
                    <a:cubicBezTo>
                      <a:pt x="1923" y="3412"/>
                      <a:pt x="2149" y="3361"/>
                      <a:pt x="2361" y="3313"/>
                    </a:cubicBezTo>
                    <a:lnTo>
                      <a:pt x="2361" y="3313"/>
                    </a:lnTo>
                    <a:cubicBezTo>
                      <a:pt x="2285" y="3393"/>
                      <a:pt x="2188" y="3465"/>
                      <a:pt x="2080" y="3502"/>
                    </a:cubicBezTo>
                    <a:cubicBezTo>
                      <a:pt x="2013" y="3526"/>
                      <a:pt x="1945" y="3534"/>
                      <a:pt x="1877" y="3534"/>
                    </a:cubicBezTo>
                    <a:cubicBezTo>
                      <a:pt x="1768" y="3534"/>
                      <a:pt x="1659" y="3512"/>
                      <a:pt x="1558" y="3495"/>
                    </a:cubicBezTo>
                    <a:cubicBezTo>
                      <a:pt x="1392" y="3467"/>
                      <a:pt x="1228" y="3419"/>
                      <a:pt x="1083" y="3334"/>
                    </a:cubicBezTo>
                    <a:cubicBezTo>
                      <a:pt x="939" y="3249"/>
                      <a:pt x="807" y="3145"/>
                      <a:pt x="702" y="3019"/>
                    </a:cubicBezTo>
                    <a:cubicBezTo>
                      <a:pt x="607" y="2909"/>
                      <a:pt x="510" y="2794"/>
                      <a:pt x="448" y="2661"/>
                    </a:cubicBezTo>
                    <a:cubicBezTo>
                      <a:pt x="441" y="2646"/>
                      <a:pt x="432" y="2632"/>
                      <a:pt x="426" y="2614"/>
                    </a:cubicBezTo>
                    <a:cubicBezTo>
                      <a:pt x="373" y="2476"/>
                      <a:pt x="394" y="2325"/>
                      <a:pt x="387" y="2192"/>
                    </a:cubicBezTo>
                    <a:cubicBezTo>
                      <a:pt x="380" y="2054"/>
                      <a:pt x="388" y="1916"/>
                      <a:pt x="420" y="1783"/>
                    </a:cubicBezTo>
                    <a:cubicBezTo>
                      <a:pt x="450" y="1652"/>
                      <a:pt x="464" y="1512"/>
                      <a:pt x="533" y="1391"/>
                    </a:cubicBezTo>
                    <a:cubicBezTo>
                      <a:pt x="556" y="1352"/>
                      <a:pt x="584" y="1318"/>
                      <a:pt x="611" y="1283"/>
                    </a:cubicBezTo>
                    <a:close/>
                    <a:moveTo>
                      <a:pt x="2621" y="1"/>
                    </a:moveTo>
                    <a:cubicBezTo>
                      <a:pt x="2587" y="1"/>
                      <a:pt x="2544" y="24"/>
                      <a:pt x="2511" y="25"/>
                    </a:cubicBezTo>
                    <a:cubicBezTo>
                      <a:pt x="2473" y="27"/>
                      <a:pt x="2439" y="31"/>
                      <a:pt x="2403" y="39"/>
                    </a:cubicBezTo>
                    <a:cubicBezTo>
                      <a:pt x="2386" y="43"/>
                      <a:pt x="2366" y="51"/>
                      <a:pt x="2349" y="51"/>
                    </a:cubicBezTo>
                    <a:cubicBezTo>
                      <a:pt x="2336" y="51"/>
                      <a:pt x="2324" y="47"/>
                      <a:pt x="2316" y="31"/>
                    </a:cubicBezTo>
                    <a:cubicBezTo>
                      <a:pt x="2316" y="31"/>
                      <a:pt x="2316" y="31"/>
                      <a:pt x="2316" y="31"/>
                    </a:cubicBezTo>
                    <a:cubicBezTo>
                      <a:pt x="2316" y="31"/>
                      <a:pt x="2308" y="52"/>
                      <a:pt x="2310" y="53"/>
                    </a:cubicBezTo>
                    <a:cubicBezTo>
                      <a:pt x="2315" y="83"/>
                      <a:pt x="2327" y="89"/>
                      <a:pt x="2342" y="89"/>
                    </a:cubicBezTo>
                    <a:cubicBezTo>
                      <a:pt x="2347" y="89"/>
                      <a:pt x="2352" y="88"/>
                      <a:pt x="2358" y="87"/>
                    </a:cubicBezTo>
                    <a:cubicBezTo>
                      <a:pt x="2387" y="82"/>
                      <a:pt x="2422" y="60"/>
                      <a:pt x="2451" y="60"/>
                    </a:cubicBezTo>
                    <a:cubicBezTo>
                      <a:pt x="2454" y="60"/>
                      <a:pt x="2458" y="60"/>
                      <a:pt x="2461" y="61"/>
                    </a:cubicBezTo>
                    <a:cubicBezTo>
                      <a:pt x="2488" y="67"/>
                      <a:pt x="2519" y="65"/>
                      <a:pt x="2548" y="68"/>
                    </a:cubicBezTo>
                    <a:cubicBezTo>
                      <a:pt x="2577" y="72"/>
                      <a:pt x="2604" y="76"/>
                      <a:pt x="2630" y="87"/>
                    </a:cubicBezTo>
                    <a:cubicBezTo>
                      <a:pt x="2658" y="100"/>
                      <a:pt x="2661" y="155"/>
                      <a:pt x="2684" y="171"/>
                    </a:cubicBezTo>
                    <a:cubicBezTo>
                      <a:pt x="2706" y="189"/>
                      <a:pt x="2732" y="199"/>
                      <a:pt x="2753" y="221"/>
                    </a:cubicBezTo>
                    <a:cubicBezTo>
                      <a:pt x="2771" y="244"/>
                      <a:pt x="2794" y="261"/>
                      <a:pt x="2811" y="286"/>
                    </a:cubicBezTo>
                    <a:cubicBezTo>
                      <a:pt x="2828" y="309"/>
                      <a:pt x="2863" y="306"/>
                      <a:pt x="2879" y="331"/>
                    </a:cubicBezTo>
                    <a:cubicBezTo>
                      <a:pt x="2894" y="354"/>
                      <a:pt x="2879" y="416"/>
                      <a:pt x="2894" y="437"/>
                    </a:cubicBezTo>
                    <a:cubicBezTo>
                      <a:pt x="2912" y="459"/>
                      <a:pt x="2925" y="474"/>
                      <a:pt x="2940" y="495"/>
                    </a:cubicBezTo>
                    <a:cubicBezTo>
                      <a:pt x="2954" y="514"/>
                      <a:pt x="2991" y="506"/>
                      <a:pt x="3005" y="526"/>
                    </a:cubicBezTo>
                    <a:cubicBezTo>
                      <a:pt x="3014" y="540"/>
                      <a:pt x="3017" y="558"/>
                      <a:pt x="3022" y="577"/>
                    </a:cubicBezTo>
                    <a:cubicBezTo>
                      <a:pt x="3016" y="586"/>
                      <a:pt x="3011" y="595"/>
                      <a:pt x="3016" y="597"/>
                    </a:cubicBezTo>
                    <a:cubicBezTo>
                      <a:pt x="3025" y="605"/>
                      <a:pt x="3036" y="612"/>
                      <a:pt x="3049" y="620"/>
                    </a:cubicBezTo>
                    <a:cubicBezTo>
                      <a:pt x="3058" y="631"/>
                      <a:pt x="3071" y="641"/>
                      <a:pt x="3079" y="653"/>
                    </a:cubicBezTo>
                    <a:cubicBezTo>
                      <a:pt x="3093" y="671"/>
                      <a:pt x="3094" y="703"/>
                      <a:pt x="3108" y="722"/>
                    </a:cubicBezTo>
                    <a:cubicBezTo>
                      <a:pt x="3122" y="741"/>
                      <a:pt x="3152" y="742"/>
                      <a:pt x="3166" y="762"/>
                    </a:cubicBezTo>
                    <a:cubicBezTo>
                      <a:pt x="3170" y="769"/>
                      <a:pt x="3179" y="775"/>
                      <a:pt x="3188" y="781"/>
                    </a:cubicBezTo>
                    <a:cubicBezTo>
                      <a:pt x="3207" y="829"/>
                      <a:pt x="3217" y="880"/>
                      <a:pt x="3234" y="927"/>
                    </a:cubicBezTo>
                    <a:cubicBezTo>
                      <a:pt x="3245" y="971"/>
                      <a:pt x="3250" y="1018"/>
                      <a:pt x="3255" y="1065"/>
                    </a:cubicBezTo>
                    <a:cubicBezTo>
                      <a:pt x="3232" y="1018"/>
                      <a:pt x="3208" y="971"/>
                      <a:pt x="3175" y="932"/>
                    </a:cubicBezTo>
                    <a:cubicBezTo>
                      <a:pt x="3156" y="909"/>
                      <a:pt x="3135" y="891"/>
                      <a:pt x="3113" y="873"/>
                    </a:cubicBezTo>
                    <a:cubicBezTo>
                      <a:pt x="3105" y="854"/>
                      <a:pt x="3097" y="837"/>
                      <a:pt x="3084" y="820"/>
                    </a:cubicBezTo>
                    <a:cubicBezTo>
                      <a:pt x="3053" y="769"/>
                      <a:pt x="3021" y="716"/>
                      <a:pt x="2984" y="668"/>
                    </a:cubicBezTo>
                    <a:cubicBezTo>
                      <a:pt x="2945" y="623"/>
                      <a:pt x="2890" y="590"/>
                      <a:pt x="2849" y="544"/>
                    </a:cubicBezTo>
                    <a:cubicBezTo>
                      <a:pt x="2809" y="499"/>
                      <a:pt x="2775" y="444"/>
                      <a:pt x="2729" y="400"/>
                    </a:cubicBezTo>
                    <a:cubicBezTo>
                      <a:pt x="2684" y="357"/>
                      <a:pt x="2640" y="309"/>
                      <a:pt x="2588" y="273"/>
                    </a:cubicBezTo>
                    <a:cubicBezTo>
                      <a:pt x="2535" y="239"/>
                      <a:pt x="2472" y="225"/>
                      <a:pt x="2413" y="203"/>
                    </a:cubicBezTo>
                    <a:cubicBezTo>
                      <a:pt x="2376" y="173"/>
                      <a:pt x="2337" y="141"/>
                      <a:pt x="2294" y="118"/>
                    </a:cubicBezTo>
                    <a:cubicBezTo>
                      <a:pt x="2248" y="93"/>
                      <a:pt x="2190" y="96"/>
                      <a:pt x="2142" y="79"/>
                    </a:cubicBezTo>
                    <a:cubicBezTo>
                      <a:pt x="2091" y="64"/>
                      <a:pt x="2039" y="49"/>
                      <a:pt x="1983" y="49"/>
                    </a:cubicBezTo>
                    <a:cubicBezTo>
                      <a:pt x="1979" y="49"/>
                      <a:pt x="1974" y="49"/>
                      <a:pt x="1970" y="49"/>
                    </a:cubicBezTo>
                    <a:cubicBezTo>
                      <a:pt x="1909" y="53"/>
                      <a:pt x="1851" y="86"/>
                      <a:pt x="1796" y="97"/>
                    </a:cubicBezTo>
                    <a:cubicBezTo>
                      <a:pt x="1755" y="107"/>
                      <a:pt x="1716" y="120"/>
                      <a:pt x="1679" y="137"/>
                    </a:cubicBezTo>
                    <a:cubicBezTo>
                      <a:pt x="1604" y="120"/>
                      <a:pt x="1528" y="104"/>
                      <a:pt x="1449" y="103"/>
                    </a:cubicBezTo>
                    <a:cubicBezTo>
                      <a:pt x="1448" y="103"/>
                      <a:pt x="1446" y="102"/>
                      <a:pt x="1444" y="102"/>
                    </a:cubicBezTo>
                    <a:cubicBezTo>
                      <a:pt x="1355" y="102"/>
                      <a:pt x="1271" y="133"/>
                      <a:pt x="1187" y="152"/>
                    </a:cubicBezTo>
                    <a:cubicBezTo>
                      <a:pt x="1090" y="173"/>
                      <a:pt x="997" y="202"/>
                      <a:pt x="911" y="251"/>
                    </a:cubicBezTo>
                    <a:cubicBezTo>
                      <a:pt x="827" y="302"/>
                      <a:pt x="761" y="379"/>
                      <a:pt x="695" y="444"/>
                    </a:cubicBezTo>
                    <a:cubicBezTo>
                      <a:pt x="639" y="495"/>
                      <a:pt x="592" y="551"/>
                      <a:pt x="549" y="613"/>
                    </a:cubicBezTo>
                    <a:cubicBezTo>
                      <a:pt x="504" y="645"/>
                      <a:pt x="461" y="682"/>
                      <a:pt x="420" y="719"/>
                    </a:cubicBezTo>
                    <a:cubicBezTo>
                      <a:pt x="375" y="760"/>
                      <a:pt x="360" y="825"/>
                      <a:pt x="321" y="872"/>
                    </a:cubicBezTo>
                    <a:cubicBezTo>
                      <a:pt x="282" y="916"/>
                      <a:pt x="225" y="954"/>
                      <a:pt x="193" y="1008"/>
                    </a:cubicBezTo>
                    <a:cubicBezTo>
                      <a:pt x="160" y="1060"/>
                      <a:pt x="141" y="1120"/>
                      <a:pt x="115" y="1176"/>
                    </a:cubicBezTo>
                    <a:cubicBezTo>
                      <a:pt x="93" y="1232"/>
                      <a:pt x="53" y="1287"/>
                      <a:pt x="39" y="1349"/>
                    </a:cubicBezTo>
                    <a:cubicBezTo>
                      <a:pt x="24" y="1411"/>
                      <a:pt x="31" y="1475"/>
                      <a:pt x="25" y="1537"/>
                    </a:cubicBezTo>
                    <a:cubicBezTo>
                      <a:pt x="20" y="1600"/>
                      <a:pt x="31" y="1662"/>
                      <a:pt x="31" y="1722"/>
                    </a:cubicBezTo>
                    <a:cubicBezTo>
                      <a:pt x="32" y="1784"/>
                      <a:pt x="0" y="1850"/>
                      <a:pt x="10" y="1914"/>
                    </a:cubicBezTo>
                    <a:cubicBezTo>
                      <a:pt x="17" y="1955"/>
                      <a:pt x="39" y="1991"/>
                      <a:pt x="62" y="2028"/>
                    </a:cubicBezTo>
                    <a:cubicBezTo>
                      <a:pt x="79" y="2071"/>
                      <a:pt x="99" y="2113"/>
                      <a:pt x="113" y="2154"/>
                    </a:cubicBezTo>
                    <a:cubicBezTo>
                      <a:pt x="127" y="2194"/>
                      <a:pt x="145" y="2232"/>
                      <a:pt x="163" y="2269"/>
                    </a:cubicBezTo>
                    <a:cubicBezTo>
                      <a:pt x="168" y="2300"/>
                      <a:pt x="172" y="2335"/>
                      <a:pt x="179" y="2368"/>
                    </a:cubicBezTo>
                    <a:cubicBezTo>
                      <a:pt x="215" y="2545"/>
                      <a:pt x="304" y="2709"/>
                      <a:pt x="397" y="2860"/>
                    </a:cubicBezTo>
                    <a:cubicBezTo>
                      <a:pt x="489" y="3013"/>
                      <a:pt x="595" y="3160"/>
                      <a:pt x="734" y="3277"/>
                    </a:cubicBezTo>
                    <a:cubicBezTo>
                      <a:pt x="871" y="3394"/>
                      <a:pt x="1026" y="3500"/>
                      <a:pt x="1198" y="3566"/>
                    </a:cubicBezTo>
                    <a:cubicBezTo>
                      <a:pt x="1364" y="3631"/>
                      <a:pt x="1543" y="3648"/>
                      <a:pt x="1723" y="3648"/>
                    </a:cubicBezTo>
                    <a:cubicBezTo>
                      <a:pt x="1730" y="3648"/>
                      <a:pt x="1738" y="3648"/>
                      <a:pt x="1745" y="3648"/>
                    </a:cubicBezTo>
                    <a:cubicBezTo>
                      <a:pt x="1916" y="3646"/>
                      <a:pt x="2100" y="3608"/>
                      <a:pt x="2259" y="3510"/>
                    </a:cubicBezTo>
                    <a:cubicBezTo>
                      <a:pt x="2264" y="3522"/>
                      <a:pt x="2271" y="3528"/>
                      <a:pt x="2278" y="3531"/>
                    </a:cubicBezTo>
                    <a:cubicBezTo>
                      <a:pt x="2227" y="3558"/>
                      <a:pt x="2176" y="3586"/>
                      <a:pt x="2122" y="3612"/>
                    </a:cubicBezTo>
                    <a:cubicBezTo>
                      <a:pt x="2069" y="3634"/>
                      <a:pt x="2014" y="3662"/>
                      <a:pt x="1961" y="3662"/>
                    </a:cubicBezTo>
                    <a:cubicBezTo>
                      <a:pt x="1945" y="3662"/>
                      <a:pt x="1930" y="3660"/>
                      <a:pt x="1915" y="3655"/>
                    </a:cubicBezTo>
                    <a:cubicBezTo>
                      <a:pt x="1915" y="3654"/>
                      <a:pt x="1914" y="3654"/>
                      <a:pt x="1914" y="3654"/>
                    </a:cubicBezTo>
                    <a:cubicBezTo>
                      <a:pt x="1912" y="3654"/>
                      <a:pt x="1912" y="3678"/>
                      <a:pt x="1915" y="3679"/>
                    </a:cubicBezTo>
                    <a:cubicBezTo>
                      <a:pt x="1937" y="3693"/>
                      <a:pt x="1959" y="3698"/>
                      <a:pt x="1981" y="3698"/>
                    </a:cubicBezTo>
                    <a:cubicBezTo>
                      <a:pt x="2006" y="3698"/>
                      <a:pt x="2030" y="3691"/>
                      <a:pt x="2054" y="3682"/>
                    </a:cubicBezTo>
                    <a:cubicBezTo>
                      <a:pt x="2125" y="3657"/>
                      <a:pt x="2184" y="3604"/>
                      <a:pt x="2252" y="3579"/>
                    </a:cubicBezTo>
                    <a:cubicBezTo>
                      <a:pt x="2312" y="3557"/>
                      <a:pt x="2370" y="3528"/>
                      <a:pt x="2425" y="3494"/>
                    </a:cubicBezTo>
                    <a:cubicBezTo>
                      <a:pt x="2486" y="3459"/>
                      <a:pt x="2538" y="3427"/>
                      <a:pt x="2590" y="3397"/>
                    </a:cubicBezTo>
                    <a:lnTo>
                      <a:pt x="2593" y="3397"/>
                    </a:lnTo>
                    <a:cubicBezTo>
                      <a:pt x="2596" y="3397"/>
                      <a:pt x="2599" y="3398"/>
                      <a:pt x="2602" y="3398"/>
                    </a:cubicBezTo>
                    <a:cubicBezTo>
                      <a:pt x="2603" y="3398"/>
                      <a:pt x="2605" y="3398"/>
                      <a:pt x="2607" y="3397"/>
                    </a:cubicBezTo>
                    <a:cubicBezTo>
                      <a:pt x="2630" y="3390"/>
                      <a:pt x="2651" y="3377"/>
                      <a:pt x="2677" y="3370"/>
                    </a:cubicBezTo>
                    <a:cubicBezTo>
                      <a:pt x="2714" y="3363"/>
                      <a:pt x="2754" y="3356"/>
                      <a:pt x="2787" y="3335"/>
                    </a:cubicBezTo>
                    <a:cubicBezTo>
                      <a:pt x="2811" y="3321"/>
                      <a:pt x="2831" y="3306"/>
                      <a:pt x="2852" y="3290"/>
                    </a:cubicBezTo>
                    <a:cubicBezTo>
                      <a:pt x="2874" y="3292"/>
                      <a:pt x="2899" y="3300"/>
                      <a:pt x="2919" y="3300"/>
                    </a:cubicBezTo>
                    <a:cubicBezTo>
                      <a:pt x="2927" y="3300"/>
                      <a:pt x="2934" y="3298"/>
                      <a:pt x="2940" y="3295"/>
                    </a:cubicBezTo>
                    <a:cubicBezTo>
                      <a:pt x="2965" y="3282"/>
                      <a:pt x="2985" y="3265"/>
                      <a:pt x="3009" y="3249"/>
                    </a:cubicBezTo>
                    <a:cubicBezTo>
                      <a:pt x="3033" y="3233"/>
                      <a:pt x="3027" y="3193"/>
                      <a:pt x="3044" y="3177"/>
                    </a:cubicBezTo>
                    <a:cubicBezTo>
                      <a:pt x="3065" y="3159"/>
                      <a:pt x="3105" y="3154"/>
                      <a:pt x="3126" y="3136"/>
                    </a:cubicBezTo>
                    <a:cubicBezTo>
                      <a:pt x="3145" y="3115"/>
                      <a:pt x="3155" y="3090"/>
                      <a:pt x="3172" y="3070"/>
                    </a:cubicBezTo>
                    <a:cubicBezTo>
                      <a:pt x="3189" y="3049"/>
                      <a:pt x="3221" y="3035"/>
                      <a:pt x="3236" y="3013"/>
                    </a:cubicBezTo>
                    <a:cubicBezTo>
                      <a:pt x="3250" y="2991"/>
                      <a:pt x="3248" y="2958"/>
                      <a:pt x="3258" y="2936"/>
                    </a:cubicBezTo>
                    <a:lnTo>
                      <a:pt x="3263" y="2921"/>
                    </a:lnTo>
                    <a:cubicBezTo>
                      <a:pt x="3309" y="2888"/>
                      <a:pt x="3373" y="2866"/>
                      <a:pt x="3408" y="2819"/>
                    </a:cubicBezTo>
                    <a:cubicBezTo>
                      <a:pt x="3446" y="2767"/>
                      <a:pt x="3477" y="2710"/>
                      <a:pt x="3510" y="2654"/>
                    </a:cubicBezTo>
                    <a:cubicBezTo>
                      <a:pt x="3540" y="2598"/>
                      <a:pt x="3536" y="2526"/>
                      <a:pt x="3558" y="2467"/>
                    </a:cubicBezTo>
                    <a:cubicBezTo>
                      <a:pt x="3584" y="2408"/>
                      <a:pt x="3622" y="2351"/>
                      <a:pt x="3642" y="2288"/>
                    </a:cubicBezTo>
                    <a:cubicBezTo>
                      <a:pt x="3656" y="2223"/>
                      <a:pt x="3662" y="2159"/>
                      <a:pt x="3668" y="2093"/>
                    </a:cubicBezTo>
                    <a:cubicBezTo>
                      <a:pt x="3676" y="2028"/>
                      <a:pt x="3697" y="1962"/>
                      <a:pt x="3697" y="1897"/>
                    </a:cubicBezTo>
                    <a:cubicBezTo>
                      <a:pt x="3695" y="1831"/>
                      <a:pt x="3675" y="1766"/>
                      <a:pt x="3664" y="1700"/>
                    </a:cubicBezTo>
                    <a:cubicBezTo>
                      <a:pt x="3657" y="1636"/>
                      <a:pt x="3632" y="1574"/>
                      <a:pt x="3616" y="1510"/>
                    </a:cubicBezTo>
                    <a:cubicBezTo>
                      <a:pt x="3600" y="1446"/>
                      <a:pt x="3618" y="1373"/>
                      <a:pt x="3595" y="1311"/>
                    </a:cubicBezTo>
                    <a:cubicBezTo>
                      <a:pt x="3567" y="1235"/>
                      <a:pt x="3492" y="1183"/>
                      <a:pt x="3449" y="1118"/>
                    </a:cubicBezTo>
                    <a:cubicBezTo>
                      <a:pt x="3463" y="1111"/>
                      <a:pt x="3478" y="1100"/>
                      <a:pt x="3477" y="1099"/>
                    </a:cubicBezTo>
                    <a:cubicBezTo>
                      <a:pt x="3460" y="1080"/>
                      <a:pt x="3433" y="1070"/>
                      <a:pt x="3430" y="1042"/>
                    </a:cubicBezTo>
                    <a:cubicBezTo>
                      <a:pt x="3428" y="1015"/>
                      <a:pt x="3449" y="974"/>
                      <a:pt x="3453" y="941"/>
                    </a:cubicBezTo>
                    <a:cubicBezTo>
                      <a:pt x="3456" y="908"/>
                      <a:pt x="3481" y="861"/>
                      <a:pt x="3481" y="831"/>
                    </a:cubicBezTo>
                    <a:cubicBezTo>
                      <a:pt x="3481" y="798"/>
                      <a:pt x="3460" y="781"/>
                      <a:pt x="3450" y="755"/>
                    </a:cubicBezTo>
                    <a:cubicBezTo>
                      <a:pt x="3441" y="727"/>
                      <a:pt x="3413" y="714"/>
                      <a:pt x="3400" y="687"/>
                    </a:cubicBezTo>
                    <a:cubicBezTo>
                      <a:pt x="3387" y="661"/>
                      <a:pt x="3389" y="623"/>
                      <a:pt x="3372" y="598"/>
                    </a:cubicBezTo>
                    <a:cubicBezTo>
                      <a:pt x="3354" y="575"/>
                      <a:pt x="3353" y="537"/>
                      <a:pt x="3332" y="515"/>
                    </a:cubicBezTo>
                    <a:cubicBezTo>
                      <a:pt x="3313" y="493"/>
                      <a:pt x="3267" y="500"/>
                      <a:pt x="3247" y="480"/>
                    </a:cubicBezTo>
                    <a:lnTo>
                      <a:pt x="3182" y="423"/>
                    </a:lnTo>
                    <a:cubicBezTo>
                      <a:pt x="3161" y="404"/>
                      <a:pt x="3152" y="371"/>
                      <a:pt x="3130" y="352"/>
                    </a:cubicBezTo>
                    <a:cubicBezTo>
                      <a:pt x="3108" y="331"/>
                      <a:pt x="3093" y="303"/>
                      <a:pt x="3072" y="286"/>
                    </a:cubicBezTo>
                    <a:cubicBezTo>
                      <a:pt x="3050" y="266"/>
                      <a:pt x="3031" y="242"/>
                      <a:pt x="3009" y="225"/>
                    </a:cubicBezTo>
                    <a:cubicBezTo>
                      <a:pt x="2985" y="207"/>
                      <a:pt x="2948" y="210"/>
                      <a:pt x="2928" y="191"/>
                    </a:cubicBezTo>
                    <a:cubicBezTo>
                      <a:pt x="2905" y="171"/>
                      <a:pt x="2892" y="141"/>
                      <a:pt x="2870" y="120"/>
                    </a:cubicBezTo>
                    <a:cubicBezTo>
                      <a:pt x="2848" y="101"/>
                      <a:pt x="2828" y="75"/>
                      <a:pt x="2804" y="56"/>
                    </a:cubicBezTo>
                    <a:cubicBezTo>
                      <a:pt x="2780" y="38"/>
                      <a:pt x="2742" y="46"/>
                      <a:pt x="2717" y="32"/>
                    </a:cubicBezTo>
                    <a:cubicBezTo>
                      <a:pt x="2687" y="19"/>
                      <a:pt x="2658" y="3"/>
                      <a:pt x="2623" y="1"/>
                    </a:cubicBezTo>
                    <a:cubicBezTo>
                      <a:pt x="2622" y="1"/>
                      <a:pt x="2622" y="1"/>
                      <a:pt x="2621"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29"/>
              <p:cNvSpPr/>
              <p:nvPr/>
            </p:nvSpPr>
            <p:spPr>
              <a:xfrm>
                <a:off x="815800" y="4608450"/>
                <a:ext cx="93100" cy="91750"/>
              </a:xfrm>
              <a:custGeom>
                <a:rect b="b" l="l" r="r" t="t"/>
                <a:pathLst>
                  <a:path extrusionOk="0" h="3670" w="3724">
                    <a:moveTo>
                      <a:pt x="2127" y="638"/>
                    </a:moveTo>
                    <a:lnTo>
                      <a:pt x="2127" y="638"/>
                    </a:lnTo>
                    <a:cubicBezTo>
                      <a:pt x="2182" y="656"/>
                      <a:pt x="2235" y="677"/>
                      <a:pt x="2289" y="701"/>
                    </a:cubicBezTo>
                    <a:cubicBezTo>
                      <a:pt x="2278" y="703"/>
                      <a:pt x="2270" y="704"/>
                      <a:pt x="2260" y="707"/>
                    </a:cubicBezTo>
                    <a:cubicBezTo>
                      <a:pt x="2216" y="682"/>
                      <a:pt x="2172" y="660"/>
                      <a:pt x="2127" y="638"/>
                    </a:cubicBezTo>
                    <a:close/>
                    <a:moveTo>
                      <a:pt x="1597" y="770"/>
                    </a:moveTo>
                    <a:cubicBezTo>
                      <a:pt x="1704" y="772"/>
                      <a:pt x="1817" y="794"/>
                      <a:pt x="1931" y="827"/>
                    </a:cubicBezTo>
                    <a:cubicBezTo>
                      <a:pt x="1915" y="835"/>
                      <a:pt x="1900" y="845"/>
                      <a:pt x="1886" y="853"/>
                    </a:cubicBezTo>
                    <a:cubicBezTo>
                      <a:pt x="1751" y="814"/>
                      <a:pt x="1609" y="791"/>
                      <a:pt x="1465" y="790"/>
                    </a:cubicBezTo>
                    <a:cubicBezTo>
                      <a:pt x="1506" y="779"/>
                      <a:pt x="1549" y="770"/>
                      <a:pt x="1597" y="770"/>
                    </a:cubicBezTo>
                    <a:close/>
                    <a:moveTo>
                      <a:pt x="1993" y="845"/>
                    </a:moveTo>
                    <a:cubicBezTo>
                      <a:pt x="2012" y="852"/>
                      <a:pt x="2030" y="853"/>
                      <a:pt x="2050" y="861"/>
                    </a:cubicBezTo>
                    <a:cubicBezTo>
                      <a:pt x="2069" y="869"/>
                      <a:pt x="2088" y="880"/>
                      <a:pt x="2105" y="889"/>
                    </a:cubicBezTo>
                    <a:cubicBezTo>
                      <a:pt x="2081" y="890"/>
                      <a:pt x="2056" y="894"/>
                      <a:pt x="2030" y="897"/>
                    </a:cubicBezTo>
                    <a:cubicBezTo>
                      <a:pt x="2006" y="889"/>
                      <a:pt x="1979" y="879"/>
                      <a:pt x="1952" y="869"/>
                    </a:cubicBezTo>
                    <a:lnTo>
                      <a:pt x="1993" y="845"/>
                    </a:lnTo>
                    <a:close/>
                    <a:moveTo>
                      <a:pt x="2170" y="935"/>
                    </a:moveTo>
                    <a:cubicBezTo>
                      <a:pt x="2177" y="935"/>
                      <a:pt x="2184" y="935"/>
                      <a:pt x="2190" y="935"/>
                    </a:cubicBezTo>
                    <a:cubicBezTo>
                      <a:pt x="2248" y="970"/>
                      <a:pt x="2301" y="1007"/>
                      <a:pt x="2354" y="1047"/>
                    </a:cubicBezTo>
                    <a:cubicBezTo>
                      <a:pt x="2301" y="1013"/>
                      <a:pt x="2246" y="984"/>
                      <a:pt x="2189" y="957"/>
                    </a:cubicBezTo>
                    <a:cubicBezTo>
                      <a:pt x="2171" y="949"/>
                      <a:pt x="2150" y="942"/>
                      <a:pt x="2129" y="935"/>
                    </a:cubicBezTo>
                    <a:cubicBezTo>
                      <a:pt x="2143" y="935"/>
                      <a:pt x="2157" y="935"/>
                      <a:pt x="2170" y="935"/>
                    </a:cubicBezTo>
                    <a:close/>
                    <a:moveTo>
                      <a:pt x="2355" y="728"/>
                    </a:moveTo>
                    <a:cubicBezTo>
                      <a:pt x="2482" y="790"/>
                      <a:pt x="2606" y="863"/>
                      <a:pt x="2724" y="941"/>
                    </a:cubicBezTo>
                    <a:cubicBezTo>
                      <a:pt x="2740" y="952"/>
                      <a:pt x="2758" y="966"/>
                      <a:pt x="2775" y="978"/>
                    </a:cubicBezTo>
                    <a:cubicBezTo>
                      <a:pt x="2780" y="985"/>
                      <a:pt x="2784" y="993"/>
                      <a:pt x="2789" y="1000"/>
                    </a:cubicBezTo>
                    <a:cubicBezTo>
                      <a:pt x="2793" y="1024"/>
                      <a:pt x="2793" y="1046"/>
                      <a:pt x="2789" y="1066"/>
                    </a:cubicBezTo>
                    <a:cubicBezTo>
                      <a:pt x="2667" y="944"/>
                      <a:pt x="2517" y="852"/>
                      <a:pt x="2372" y="766"/>
                    </a:cubicBezTo>
                    <a:cubicBezTo>
                      <a:pt x="2351" y="755"/>
                      <a:pt x="2328" y="743"/>
                      <a:pt x="2307" y="732"/>
                    </a:cubicBezTo>
                    <a:cubicBezTo>
                      <a:pt x="2323" y="730"/>
                      <a:pt x="2339" y="729"/>
                      <a:pt x="2355" y="728"/>
                    </a:cubicBezTo>
                    <a:close/>
                    <a:moveTo>
                      <a:pt x="1455" y="1088"/>
                    </a:moveTo>
                    <a:cubicBezTo>
                      <a:pt x="1441" y="1090"/>
                      <a:pt x="1428" y="1094"/>
                      <a:pt x="1412" y="1095"/>
                    </a:cubicBezTo>
                    <a:cubicBezTo>
                      <a:pt x="1399" y="1096"/>
                      <a:pt x="1383" y="1102"/>
                      <a:pt x="1370" y="1103"/>
                    </a:cubicBezTo>
                    <a:cubicBezTo>
                      <a:pt x="1368" y="1101"/>
                      <a:pt x="1368" y="1096"/>
                      <a:pt x="1367" y="1094"/>
                    </a:cubicBezTo>
                    <a:cubicBezTo>
                      <a:pt x="1396" y="1090"/>
                      <a:pt x="1425" y="1090"/>
                      <a:pt x="1455" y="1088"/>
                    </a:cubicBezTo>
                    <a:close/>
                    <a:moveTo>
                      <a:pt x="2818" y="1046"/>
                    </a:moveTo>
                    <a:cubicBezTo>
                      <a:pt x="2831" y="1068"/>
                      <a:pt x="2846" y="1088"/>
                      <a:pt x="2859" y="1110"/>
                    </a:cubicBezTo>
                    <a:cubicBezTo>
                      <a:pt x="2859" y="1110"/>
                      <a:pt x="2859" y="1111"/>
                      <a:pt x="2859" y="1112"/>
                    </a:cubicBezTo>
                    <a:lnTo>
                      <a:pt x="2859" y="1112"/>
                    </a:lnTo>
                    <a:cubicBezTo>
                      <a:pt x="2843" y="1100"/>
                      <a:pt x="2828" y="1089"/>
                      <a:pt x="2812" y="1079"/>
                    </a:cubicBezTo>
                    <a:cubicBezTo>
                      <a:pt x="2815" y="1069"/>
                      <a:pt x="2815" y="1058"/>
                      <a:pt x="2818" y="1046"/>
                    </a:cubicBezTo>
                    <a:close/>
                    <a:moveTo>
                      <a:pt x="1326" y="1099"/>
                    </a:moveTo>
                    <a:cubicBezTo>
                      <a:pt x="1327" y="1103"/>
                      <a:pt x="1327" y="1109"/>
                      <a:pt x="1328" y="1113"/>
                    </a:cubicBezTo>
                    <a:cubicBezTo>
                      <a:pt x="1218" y="1135"/>
                      <a:pt x="1111" y="1169"/>
                      <a:pt x="1005" y="1218"/>
                    </a:cubicBezTo>
                    <a:cubicBezTo>
                      <a:pt x="1012" y="1204"/>
                      <a:pt x="1019" y="1189"/>
                      <a:pt x="1026" y="1175"/>
                    </a:cubicBezTo>
                    <a:cubicBezTo>
                      <a:pt x="1081" y="1152"/>
                      <a:pt x="1136" y="1134"/>
                      <a:pt x="1192" y="1121"/>
                    </a:cubicBezTo>
                    <a:cubicBezTo>
                      <a:pt x="1236" y="1110"/>
                      <a:pt x="1280" y="1106"/>
                      <a:pt x="1326" y="1099"/>
                    </a:cubicBezTo>
                    <a:close/>
                    <a:moveTo>
                      <a:pt x="1679" y="1281"/>
                    </a:moveTo>
                    <a:cubicBezTo>
                      <a:pt x="1706" y="1282"/>
                      <a:pt x="1732" y="1286"/>
                      <a:pt x="1758" y="1288"/>
                    </a:cubicBezTo>
                    <a:cubicBezTo>
                      <a:pt x="1723" y="1295"/>
                      <a:pt x="1692" y="1308"/>
                      <a:pt x="1663" y="1322"/>
                    </a:cubicBezTo>
                    <a:cubicBezTo>
                      <a:pt x="1666" y="1308"/>
                      <a:pt x="1668" y="1295"/>
                      <a:pt x="1671" y="1281"/>
                    </a:cubicBezTo>
                    <a:close/>
                    <a:moveTo>
                      <a:pt x="969" y="1358"/>
                    </a:moveTo>
                    <a:cubicBezTo>
                      <a:pt x="961" y="1363"/>
                      <a:pt x="950" y="1370"/>
                      <a:pt x="942" y="1376"/>
                    </a:cubicBezTo>
                    <a:cubicBezTo>
                      <a:pt x="943" y="1372"/>
                      <a:pt x="943" y="1369"/>
                      <a:pt x="946" y="1365"/>
                    </a:cubicBezTo>
                    <a:cubicBezTo>
                      <a:pt x="954" y="1363"/>
                      <a:pt x="962" y="1362"/>
                      <a:pt x="969" y="1358"/>
                    </a:cubicBezTo>
                    <a:close/>
                    <a:moveTo>
                      <a:pt x="1838" y="1300"/>
                    </a:moveTo>
                    <a:cubicBezTo>
                      <a:pt x="1871" y="1306"/>
                      <a:pt x="1902" y="1310"/>
                      <a:pt x="1933" y="1324"/>
                    </a:cubicBezTo>
                    <a:cubicBezTo>
                      <a:pt x="2007" y="1355"/>
                      <a:pt x="2062" y="1417"/>
                      <a:pt x="2116" y="1468"/>
                    </a:cubicBezTo>
                    <a:cubicBezTo>
                      <a:pt x="2062" y="1439"/>
                      <a:pt x="2006" y="1417"/>
                      <a:pt x="1948" y="1398"/>
                    </a:cubicBezTo>
                    <a:cubicBezTo>
                      <a:pt x="1871" y="1374"/>
                      <a:pt x="1789" y="1355"/>
                      <a:pt x="1707" y="1348"/>
                    </a:cubicBezTo>
                    <a:cubicBezTo>
                      <a:pt x="1748" y="1329"/>
                      <a:pt x="1792" y="1313"/>
                      <a:pt x="1838" y="1300"/>
                    </a:cubicBezTo>
                    <a:close/>
                    <a:moveTo>
                      <a:pt x="3137" y="586"/>
                    </a:moveTo>
                    <a:lnTo>
                      <a:pt x="3137" y="586"/>
                    </a:lnTo>
                    <a:cubicBezTo>
                      <a:pt x="3151" y="597"/>
                      <a:pt x="3164" y="608"/>
                      <a:pt x="3177" y="622"/>
                    </a:cubicBezTo>
                    <a:cubicBezTo>
                      <a:pt x="3232" y="681"/>
                      <a:pt x="3283" y="741"/>
                      <a:pt x="3329" y="806"/>
                    </a:cubicBezTo>
                    <a:cubicBezTo>
                      <a:pt x="3376" y="872"/>
                      <a:pt x="3413" y="945"/>
                      <a:pt x="3441" y="1024"/>
                    </a:cubicBezTo>
                    <a:cubicBezTo>
                      <a:pt x="3468" y="1103"/>
                      <a:pt x="3441" y="1196"/>
                      <a:pt x="3448" y="1274"/>
                    </a:cubicBezTo>
                    <a:cubicBezTo>
                      <a:pt x="3455" y="1355"/>
                      <a:pt x="3462" y="1434"/>
                      <a:pt x="3448" y="1515"/>
                    </a:cubicBezTo>
                    <a:cubicBezTo>
                      <a:pt x="3446" y="1527"/>
                      <a:pt x="3444" y="1537"/>
                      <a:pt x="3441" y="1549"/>
                    </a:cubicBezTo>
                    <a:cubicBezTo>
                      <a:pt x="3416" y="1478"/>
                      <a:pt x="3383" y="1409"/>
                      <a:pt x="3345" y="1343"/>
                    </a:cubicBezTo>
                    <a:cubicBezTo>
                      <a:pt x="3354" y="1313"/>
                      <a:pt x="3361" y="1280"/>
                      <a:pt x="3357" y="1248"/>
                    </a:cubicBezTo>
                    <a:cubicBezTo>
                      <a:pt x="3349" y="1186"/>
                      <a:pt x="3328" y="1128"/>
                      <a:pt x="3316" y="1068"/>
                    </a:cubicBezTo>
                    <a:cubicBezTo>
                      <a:pt x="3303" y="1006"/>
                      <a:pt x="3283" y="948"/>
                      <a:pt x="3262" y="886"/>
                    </a:cubicBezTo>
                    <a:cubicBezTo>
                      <a:pt x="3244" y="824"/>
                      <a:pt x="3192" y="779"/>
                      <a:pt x="3164" y="722"/>
                    </a:cubicBezTo>
                    <a:cubicBezTo>
                      <a:pt x="3148" y="684"/>
                      <a:pt x="3148" y="631"/>
                      <a:pt x="3137" y="586"/>
                    </a:cubicBezTo>
                    <a:close/>
                    <a:moveTo>
                      <a:pt x="2475" y="1135"/>
                    </a:moveTo>
                    <a:lnTo>
                      <a:pt x="2475" y="1135"/>
                    </a:lnTo>
                    <a:cubicBezTo>
                      <a:pt x="2622" y="1240"/>
                      <a:pt x="2786" y="1343"/>
                      <a:pt x="2875" y="1507"/>
                    </a:cubicBezTo>
                    <a:cubicBezTo>
                      <a:pt x="2890" y="1534"/>
                      <a:pt x="2903" y="1564"/>
                      <a:pt x="2915" y="1595"/>
                    </a:cubicBezTo>
                    <a:cubicBezTo>
                      <a:pt x="2903" y="1571"/>
                      <a:pt x="2890" y="1548"/>
                      <a:pt x="2877" y="1527"/>
                    </a:cubicBezTo>
                    <a:cubicBezTo>
                      <a:pt x="2812" y="1423"/>
                      <a:pt x="2717" y="1343"/>
                      <a:pt x="2618" y="1281"/>
                    </a:cubicBezTo>
                    <a:cubicBezTo>
                      <a:pt x="2574" y="1227"/>
                      <a:pt x="2526" y="1179"/>
                      <a:pt x="2475" y="1135"/>
                    </a:cubicBezTo>
                    <a:close/>
                    <a:moveTo>
                      <a:pt x="1601" y="1657"/>
                    </a:moveTo>
                    <a:lnTo>
                      <a:pt x="1601" y="1668"/>
                    </a:lnTo>
                    <a:cubicBezTo>
                      <a:pt x="1527" y="1691"/>
                      <a:pt x="1458" y="1727"/>
                      <a:pt x="1403" y="1775"/>
                    </a:cubicBezTo>
                    <a:cubicBezTo>
                      <a:pt x="1381" y="1791"/>
                      <a:pt x="1360" y="1815"/>
                      <a:pt x="1341" y="1838"/>
                    </a:cubicBezTo>
                    <a:cubicBezTo>
                      <a:pt x="1335" y="1840"/>
                      <a:pt x="1328" y="1842"/>
                      <a:pt x="1324" y="1844"/>
                    </a:cubicBezTo>
                    <a:cubicBezTo>
                      <a:pt x="1326" y="1840"/>
                      <a:pt x="1326" y="1835"/>
                      <a:pt x="1327" y="1831"/>
                    </a:cubicBezTo>
                    <a:cubicBezTo>
                      <a:pt x="1328" y="1829"/>
                      <a:pt x="1331" y="1824"/>
                      <a:pt x="1334" y="1822"/>
                    </a:cubicBezTo>
                    <a:cubicBezTo>
                      <a:pt x="1386" y="1739"/>
                      <a:pt x="1470" y="1701"/>
                      <a:pt x="1556" y="1673"/>
                    </a:cubicBezTo>
                    <a:cubicBezTo>
                      <a:pt x="1569" y="1666"/>
                      <a:pt x="1586" y="1661"/>
                      <a:pt x="1601" y="1657"/>
                    </a:cubicBezTo>
                    <a:close/>
                    <a:moveTo>
                      <a:pt x="658" y="1666"/>
                    </a:moveTo>
                    <a:cubicBezTo>
                      <a:pt x="658" y="1687"/>
                      <a:pt x="657" y="1708"/>
                      <a:pt x="657" y="1727"/>
                    </a:cubicBezTo>
                    <a:cubicBezTo>
                      <a:pt x="657" y="1767"/>
                      <a:pt x="660" y="1805"/>
                      <a:pt x="665" y="1845"/>
                    </a:cubicBezTo>
                    <a:cubicBezTo>
                      <a:pt x="657" y="1860"/>
                      <a:pt x="653" y="1877"/>
                      <a:pt x="647" y="1892"/>
                    </a:cubicBezTo>
                    <a:cubicBezTo>
                      <a:pt x="644" y="1815"/>
                      <a:pt x="647" y="1739"/>
                      <a:pt x="658" y="1666"/>
                    </a:cubicBezTo>
                    <a:close/>
                    <a:moveTo>
                      <a:pt x="3574" y="1705"/>
                    </a:moveTo>
                    <a:cubicBezTo>
                      <a:pt x="3574" y="1706"/>
                      <a:pt x="3576" y="1708"/>
                      <a:pt x="3576" y="1708"/>
                    </a:cubicBezTo>
                    <a:cubicBezTo>
                      <a:pt x="3580" y="1754"/>
                      <a:pt x="3592" y="1801"/>
                      <a:pt x="3594" y="1849"/>
                    </a:cubicBezTo>
                    <a:cubicBezTo>
                      <a:pt x="3599" y="1897"/>
                      <a:pt x="3594" y="1946"/>
                      <a:pt x="3587" y="1991"/>
                    </a:cubicBezTo>
                    <a:cubicBezTo>
                      <a:pt x="3584" y="2008"/>
                      <a:pt x="3576" y="2021"/>
                      <a:pt x="3565" y="2032"/>
                    </a:cubicBezTo>
                    <a:cubicBezTo>
                      <a:pt x="3557" y="2002"/>
                      <a:pt x="3548" y="1970"/>
                      <a:pt x="3541" y="1941"/>
                    </a:cubicBezTo>
                    <a:cubicBezTo>
                      <a:pt x="3536" y="1914"/>
                      <a:pt x="3525" y="1886"/>
                      <a:pt x="3515" y="1860"/>
                    </a:cubicBezTo>
                    <a:cubicBezTo>
                      <a:pt x="3537" y="1812"/>
                      <a:pt x="3558" y="1760"/>
                      <a:pt x="3574" y="1705"/>
                    </a:cubicBezTo>
                    <a:close/>
                    <a:moveTo>
                      <a:pt x="2484" y="1500"/>
                    </a:moveTo>
                    <a:cubicBezTo>
                      <a:pt x="2577" y="1640"/>
                      <a:pt x="2603" y="1816"/>
                      <a:pt x="2581" y="1954"/>
                    </a:cubicBezTo>
                    <a:cubicBezTo>
                      <a:pt x="2578" y="1983"/>
                      <a:pt x="2571" y="2014"/>
                      <a:pt x="2560" y="2045"/>
                    </a:cubicBezTo>
                    <a:cubicBezTo>
                      <a:pt x="2562" y="2003"/>
                      <a:pt x="2564" y="1961"/>
                      <a:pt x="2564" y="1919"/>
                    </a:cubicBezTo>
                    <a:cubicBezTo>
                      <a:pt x="2564" y="1826"/>
                      <a:pt x="2573" y="1727"/>
                      <a:pt x="2544" y="1629"/>
                    </a:cubicBezTo>
                    <a:cubicBezTo>
                      <a:pt x="2530" y="1584"/>
                      <a:pt x="2509" y="1541"/>
                      <a:pt x="2484" y="1500"/>
                    </a:cubicBezTo>
                    <a:close/>
                    <a:moveTo>
                      <a:pt x="1781" y="1611"/>
                    </a:moveTo>
                    <a:cubicBezTo>
                      <a:pt x="1801" y="1611"/>
                      <a:pt x="1822" y="1613"/>
                      <a:pt x="1843" y="1618"/>
                    </a:cubicBezTo>
                    <a:cubicBezTo>
                      <a:pt x="1944" y="1640"/>
                      <a:pt x="2040" y="1687"/>
                      <a:pt x="2112" y="1754"/>
                    </a:cubicBezTo>
                    <a:cubicBezTo>
                      <a:pt x="2124" y="1764"/>
                      <a:pt x="2132" y="1778"/>
                      <a:pt x="2143" y="1789"/>
                    </a:cubicBezTo>
                    <a:cubicBezTo>
                      <a:pt x="2123" y="1785"/>
                      <a:pt x="2103" y="1783"/>
                      <a:pt x="2083" y="1783"/>
                    </a:cubicBezTo>
                    <a:cubicBezTo>
                      <a:pt x="2019" y="1783"/>
                      <a:pt x="1955" y="1802"/>
                      <a:pt x="1898" y="1849"/>
                    </a:cubicBezTo>
                    <a:cubicBezTo>
                      <a:pt x="1862" y="1832"/>
                      <a:pt x="1822" y="1822"/>
                      <a:pt x="1782" y="1822"/>
                    </a:cubicBezTo>
                    <a:cubicBezTo>
                      <a:pt x="1773" y="1822"/>
                      <a:pt x="1765" y="1822"/>
                      <a:pt x="1756" y="1823"/>
                    </a:cubicBezTo>
                    <a:cubicBezTo>
                      <a:pt x="1697" y="1830"/>
                      <a:pt x="1653" y="1866"/>
                      <a:pt x="1617" y="1897"/>
                    </a:cubicBezTo>
                    <a:cubicBezTo>
                      <a:pt x="1611" y="1897"/>
                      <a:pt x="1605" y="1896"/>
                      <a:pt x="1598" y="1896"/>
                    </a:cubicBezTo>
                    <a:cubicBezTo>
                      <a:pt x="1575" y="1896"/>
                      <a:pt x="1552" y="1901"/>
                      <a:pt x="1528" y="1904"/>
                    </a:cubicBezTo>
                    <a:cubicBezTo>
                      <a:pt x="1478" y="1915"/>
                      <a:pt x="1445" y="1950"/>
                      <a:pt x="1408" y="1977"/>
                    </a:cubicBezTo>
                    <a:cubicBezTo>
                      <a:pt x="1378" y="1998"/>
                      <a:pt x="1339" y="2021"/>
                      <a:pt x="1313" y="2053"/>
                    </a:cubicBezTo>
                    <a:cubicBezTo>
                      <a:pt x="1313" y="2052"/>
                      <a:pt x="1313" y="2050"/>
                      <a:pt x="1312" y="2049"/>
                    </a:cubicBezTo>
                    <a:cubicBezTo>
                      <a:pt x="1327" y="1974"/>
                      <a:pt x="1359" y="1908"/>
                      <a:pt x="1401" y="1859"/>
                    </a:cubicBezTo>
                    <a:cubicBezTo>
                      <a:pt x="1445" y="1850"/>
                      <a:pt x="1492" y="1842"/>
                      <a:pt x="1537" y="1842"/>
                    </a:cubicBezTo>
                    <a:cubicBezTo>
                      <a:pt x="1572" y="1842"/>
                      <a:pt x="1606" y="1846"/>
                      <a:pt x="1637" y="1859"/>
                    </a:cubicBezTo>
                    <a:cubicBezTo>
                      <a:pt x="1637" y="1859"/>
                      <a:pt x="1637" y="1859"/>
                      <a:pt x="1637" y="1859"/>
                    </a:cubicBezTo>
                    <a:cubicBezTo>
                      <a:pt x="1641" y="1859"/>
                      <a:pt x="1645" y="1838"/>
                      <a:pt x="1642" y="1835"/>
                    </a:cubicBezTo>
                    <a:cubicBezTo>
                      <a:pt x="1604" y="1809"/>
                      <a:pt x="1562" y="1801"/>
                      <a:pt x="1520" y="1801"/>
                    </a:cubicBezTo>
                    <a:cubicBezTo>
                      <a:pt x="1501" y="1801"/>
                      <a:pt x="1481" y="1803"/>
                      <a:pt x="1462" y="1805"/>
                    </a:cubicBezTo>
                    <a:cubicBezTo>
                      <a:pt x="1500" y="1775"/>
                      <a:pt x="1545" y="1750"/>
                      <a:pt x="1595" y="1734"/>
                    </a:cubicBezTo>
                    <a:lnTo>
                      <a:pt x="1595" y="1734"/>
                    </a:lnTo>
                    <a:cubicBezTo>
                      <a:pt x="1594" y="1756"/>
                      <a:pt x="1594" y="1780"/>
                      <a:pt x="1589" y="1801"/>
                    </a:cubicBezTo>
                    <a:cubicBezTo>
                      <a:pt x="1588" y="1805"/>
                      <a:pt x="1597" y="1807"/>
                      <a:pt x="1604" y="1807"/>
                    </a:cubicBezTo>
                    <a:cubicBezTo>
                      <a:pt x="1608" y="1807"/>
                      <a:pt x="1612" y="1806"/>
                      <a:pt x="1613" y="1804"/>
                    </a:cubicBezTo>
                    <a:cubicBezTo>
                      <a:pt x="1622" y="1776"/>
                      <a:pt x="1627" y="1747"/>
                      <a:pt x="1631" y="1720"/>
                    </a:cubicBezTo>
                    <a:cubicBezTo>
                      <a:pt x="1677" y="1708"/>
                      <a:pt x="1724" y="1702"/>
                      <a:pt x="1770" y="1702"/>
                    </a:cubicBezTo>
                    <a:cubicBezTo>
                      <a:pt x="1835" y="1702"/>
                      <a:pt x="1898" y="1714"/>
                      <a:pt x="1955" y="1741"/>
                    </a:cubicBezTo>
                    <a:cubicBezTo>
                      <a:pt x="1956" y="1741"/>
                      <a:pt x="1958" y="1742"/>
                      <a:pt x="1960" y="1742"/>
                    </a:cubicBezTo>
                    <a:cubicBezTo>
                      <a:pt x="1980" y="1742"/>
                      <a:pt x="2001" y="1706"/>
                      <a:pt x="1979" y="1694"/>
                    </a:cubicBezTo>
                    <a:cubicBezTo>
                      <a:pt x="1913" y="1656"/>
                      <a:pt x="1836" y="1639"/>
                      <a:pt x="1759" y="1639"/>
                    </a:cubicBezTo>
                    <a:cubicBezTo>
                      <a:pt x="1719" y="1639"/>
                      <a:pt x="1678" y="1643"/>
                      <a:pt x="1638" y="1652"/>
                    </a:cubicBezTo>
                    <a:lnTo>
                      <a:pt x="1638" y="1637"/>
                    </a:lnTo>
                    <a:cubicBezTo>
                      <a:pt x="1684" y="1623"/>
                      <a:pt x="1732" y="1611"/>
                      <a:pt x="1781" y="1611"/>
                    </a:cubicBezTo>
                    <a:close/>
                    <a:moveTo>
                      <a:pt x="1630" y="1282"/>
                    </a:moveTo>
                    <a:lnTo>
                      <a:pt x="1630" y="1282"/>
                    </a:lnTo>
                    <a:cubicBezTo>
                      <a:pt x="1627" y="1296"/>
                      <a:pt x="1622" y="1310"/>
                      <a:pt x="1620" y="1326"/>
                    </a:cubicBezTo>
                    <a:cubicBezTo>
                      <a:pt x="1617" y="1330"/>
                      <a:pt x="1617" y="1336"/>
                      <a:pt x="1617" y="1340"/>
                    </a:cubicBezTo>
                    <a:cubicBezTo>
                      <a:pt x="1613" y="1343"/>
                      <a:pt x="1609" y="1347"/>
                      <a:pt x="1604" y="1348"/>
                    </a:cubicBezTo>
                    <a:cubicBezTo>
                      <a:pt x="1589" y="1350"/>
                      <a:pt x="1573" y="1350"/>
                      <a:pt x="1558" y="1351"/>
                    </a:cubicBezTo>
                    <a:cubicBezTo>
                      <a:pt x="1418" y="1377"/>
                      <a:pt x="1293" y="1457"/>
                      <a:pt x="1192" y="1562"/>
                    </a:cubicBezTo>
                    <a:cubicBezTo>
                      <a:pt x="1093" y="1665"/>
                      <a:pt x="1039" y="1802"/>
                      <a:pt x="1030" y="1947"/>
                    </a:cubicBezTo>
                    <a:cubicBezTo>
                      <a:pt x="1028" y="1961"/>
                      <a:pt x="1028" y="1976"/>
                      <a:pt x="1028" y="1990"/>
                    </a:cubicBezTo>
                    <a:cubicBezTo>
                      <a:pt x="1009" y="2008"/>
                      <a:pt x="986" y="2024"/>
                      <a:pt x="971" y="2045"/>
                    </a:cubicBezTo>
                    <a:cubicBezTo>
                      <a:pt x="960" y="2060"/>
                      <a:pt x="953" y="2078"/>
                      <a:pt x="943" y="2094"/>
                    </a:cubicBezTo>
                    <a:cubicBezTo>
                      <a:pt x="936" y="2072"/>
                      <a:pt x="932" y="2050"/>
                      <a:pt x="927" y="2028"/>
                    </a:cubicBezTo>
                    <a:cubicBezTo>
                      <a:pt x="943" y="1955"/>
                      <a:pt x="969" y="1885"/>
                      <a:pt x="998" y="1818"/>
                    </a:cubicBezTo>
                    <a:cubicBezTo>
                      <a:pt x="1026" y="1756"/>
                      <a:pt x="1056" y="1692"/>
                      <a:pt x="1092" y="1630"/>
                    </a:cubicBezTo>
                    <a:cubicBezTo>
                      <a:pt x="1129" y="1596"/>
                      <a:pt x="1167" y="1563"/>
                      <a:pt x="1203" y="1530"/>
                    </a:cubicBezTo>
                    <a:cubicBezTo>
                      <a:pt x="1294" y="1445"/>
                      <a:pt x="1390" y="1343"/>
                      <a:pt x="1521" y="1292"/>
                    </a:cubicBezTo>
                    <a:cubicBezTo>
                      <a:pt x="1558" y="1286"/>
                      <a:pt x="1594" y="1285"/>
                      <a:pt x="1630" y="1282"/>
                    </a:cubicBezTo>
                    <a:close/>
                    <a:moveTo>
                      <a:pt x="1134" y="607"/>
                    </a:moveTo>
                    <a:lnTo>
                      <a:pt x="1134" y="607"/>
                    </a:lnTo>
                    <a:cubicBezTo>
                      <a:pt x="1005" y="695"/>
                      <a:pt x="925" y="814"/>
                      <a:pt x="861" y="941"/>
                    </a:cubicBezTo>
                    <a:cubicBezTo>
                      <a:pt x="737" y="1017"/>
                      <a:pt x="627" y="1116"/>
                      <a:pt x="548" y="1240"/>
                    </a:cubicBezTo>
                    <a:cubicBezTo>
                      <a:pt x="424" y="1434"/>
                      <a:pt x="397" y="1651"/>
                      <a:pt x="401" y="1859"/>
                    </a:cubicBezTo>
                    <a:cubicBezTo>
                      <a:pt x="383" y="1939"/>
                      <a:pt x="376" y="2021"/>
                      <a:pt x="386" y="2105"/>
                    </a:cubicBezTo>
                    <a:cubicBezTo>
                      <a:pt x="377" y="2064"/>
                      <a:pt x="369" y="2023"/>
                      <a:pt x="362" y="1980"/>
                    </a:cubicBezTo>
                    <a:cubicBezTo>
                      <a:pt x="318" y="1698"/>
                      <a:pt x="305" y="1384"/>
                      <a:pt x="456" y="1113"/>
                    </a:cubicBezTo>
                    <a:cubicBezTo>
                      <a:pt x="594" y="867"/>
                      <a:pt x="841" y="688"/>
                      <a:pt x="1114" y="612"/>
                    </a:cubicBezTo>
                    <a:lnTo>
                      <a:pt x="1134" y="607"/>
                    </a:lnTo>
                    <a:close/>
                    <a:moveTo>
                      <a:pt x="1026" y="2069"/>
                    </a:moveTo>
                    <a:cubicBezTo>
                      <a:pt x="1030" y="2151"/>
                      <a:pt x="1050" y="2235"/>
                      <a:pt x="1092" y="2306"/>
                    </a:cubicBezTo>
                    <a:cubicBezTo>
                      <a:pt x="1083" y="2310"/>
                      <a:pt x="1074" y="2313"/>
                      <a:pt x="1067" y="2317"/>
                    </a:cubicBezTo>
                    <a:cubicBezTo>
                      <a:pt x="1037" y="2283"/>
                      <a:pt x="1009" y="2244"/>
                      <a:pt x="989" y="2203"/>
                    </a:cubicBezTo>
                    <a:lnTo>
                      <a:pt x="989" y="2182"/>
                    </a:lnTo>
                    <a:cubicBezTo>
                      <a:pt x="991" y="2152"/>
                      <a:pt x="1004" y="2111"/>
                      <a:pt x="1026" y="2069"/>
                    </a:cubicBezTo>
                    <a:close/>
                    <a:moveTo>
                      <a:pt x="1609" y="374"/>
                    </a:moveTo>
                    <a:cubicBezTo>
                      <a:pt x="1717" y="374"/>
                      <a:pt x="1825" y="385"/>
                      <a:pt x="1930" y="408"/>
                    </a:cubicBezTo>
                    <a:cubicBezTo>
                      <a:pt x="2061" y="440"/>
                      <a:pt x="2202" y="454"/>
                      <a:pt x="2325" y="523"/>
                    </a:cubicBezTo>
                    <a:cubicBezTo>
                      <a:pt x="2365" y="545"/>
                      <a:pt x="2399" y="571"/>
                      <a:pt x="2434" y="600"/>
                    </a:cubicBezTo>
                    <a:cubicBezTo>
                      <a:pt x="2367" y="587"/>
                      <a:pt x="2301" y="579"/>
                      <a:pt x="2235" y="572"/>
                    </a:cubicBezTo>
                    <a:cubicBezTo>
                      <a:pt x="2030" y="510"/>
                      <a:pt x="1819" y="469"/>
                      <a:pt x="1600" y="469"/>
                    </a:cubicBezTo>
                    <a:cubicBezTo>
                      <a:pt x="1590" y="469"/>
                      <a:pt x="1580" y="469"/>
                      <a:pt x="1569" y="469"/>
                    </a:cubicBezTo>
                    <a:cubicBezTo>
                      <a:pt x="1243" y="474"/>
                      <a:pt x="906" y="585"/>
                      <a:pt x="654" y="806"/>
                    </a:cubicBezTo>
                    <a:cubicBezTo>
                      <a:pt x="390" y="1032"/>
                      <a:pt x="287" y="1381"/>
                      <a:pt x="294" y="1695"/>
                    </a:cubicBezTo>
                    <a:cubicBezTo>
                      <a:pt x="295" y="1908"/>
                      <a:pt x="349" y="2131"/>
                      <a:pt x="395" y="2342"/>
                    </a:cubicBezTo>
                    <a:cubicBezTo>
                      <a:pt x="310" y="2265"/>
                      <a:pt x="240" y="2169"/>
                      <a:pt x="203" y="2063"/>
                    </a:cubicBezTo>
                    <a:cubicBezTo>
                      <a:pt x="141" y="1886"/>
                      <a:pt x="182" y="1706"/>
                      <a:pt x="211" y="1542"/>
                    </a:cubicBezTo>
                    <a:cubicBezTo>
                      <a:pt x="238" y="1377"/>
                      <a:pt x="287" y="1213"/>
                      <a:pt x="372" y="1069"/>
                    </a:cubicBezTo>
                    <a:cubicBezTo>
                      <a:pt x="457" y="927"/>
                      <a:pt x="562" y="794"/>
                      <a:pt x="689" y="689"/>
                    </a:cubicBezTo>
                    <a:cubicBezTo>
                      <a:pt x="801" y="594"/>
                      <a:pt x="914" y="498"/>
                      <a:pt x="1049" y="436"/>
                    </a:cubicBezTo>
                    <a:cubicBezTo>
                      <a:pt x="1064" y="429"/>
                      <a:pt x="1078" y="421"/>
                      <a:pt x="1094" y="414"/>
                    </a:cubicBezTo>
                    <a:cubicBezTo>
                      <a:pt x="1184" y="382"/>
                      <a:pt x="1276" y="378"/>
                      <a:pt x="1366" y="378"/>
                    </a:cubicBezTo>
                    <a:cubicBezTo>
                      <a:pt x="1391" y="378"/>
                      <a:pt x="1416" y="378"/>
                      <a:pt x="1441" y="378"/>
                    </a:cubicBezTo>
                    <a:cubicBezTo>
                      <a:pt x="1468" y="378"/>
                      <a:pt x="1494" y="378"/>
                      <a:pt x="1520" y="377"/>
                    </a:cubicBezTo>
                    <a:cubicBezTo>
                      <a:pt x="1550" y="375"/>
                      <a:pt x="1579" y="374"/>
                      <a:pt x="1609" y="374"/>
                    </a:cubicBezTo>
                    <a:close/>
                    <a:moveTo>
                      <a:pt x="1092" y="2342"/>
                    </a:moveTo>
                    <a:cubicBezTo>
                      <a:pt x="1104" y="2352"/>
                      <a:pt x="1114" y="2361"/>
                      <a:pt x="1125" y="2372"/>
                    </a:cubicBezTo>
                    <a:lnTo>
                      <a:pt x="1134" y="2387"/>
                    </a:lnTo>
                    <a:cubicBezTo>
                      <a:pt x="1119" y="2374"/>
                      <a:pt x="1106" y="2358"/>
                      <a:pt x="1092" y="2342"/>
                    </a:cubicBezTo>
                    <a:close/>
                    <a:moveTo>
                      <a:pt x="404" y="2191"/>
                    </a:moveTo>
                    <a:cubicBezTo>
                      <a:pt x="412" y="2225"/>
                      <a:pt x="426" y="2258"/>
                      <a:pt x="442" y="2291"/>
                    </a:cubicBezTo>
                    <a:cubicBezTo>
                      <a:pt x="446" y="2325"/>
                      <a:pt x="452" y="2360"/>
                      <a:pt x="456" y="2391"/>
                    </a:cubicBezTo>
                    <a:cubicBezTo>
                      <a:pt x="450" y="2389"/>
                      <a:pt x="444" y="2386"/>
                      <a:pt x="435" y="2380"/>
                    </a:cubicBezTo>
                    <a:cubicBezTo>
                      <a:pt x="424" y="2317"/>
                      <a:pt x="415" y="2252"/>
                      <a:pt x="404" y="2191"/>
                    </a:cubicBezTo>
                    <a:close/>
                    <a:moveTo>
                      <a:pt x="2750" y="2237"/>
                    </a:moveTo>
                    <a:cubicBezTo>
                      <a:pt x="2750" y="2276"/>
                      <a:pt x="2745" y="2313"/>
                      <a:pt x="2738" y="2349"/>
                    </a:cubicBezTo>
                    <a:cubicBezTo>
                      <a:pt x="2717" y="2363"/>
                      <a:pt x="2696" y="2375"/>
                      <a:pt x="2674" y="2387"/>
                    </a:cubicBezTo>
                    <a:cubicBezTo>
                      <a:pt x="2655" y="2396"/>
                      <a:pt x="2636" y="2402"/>
                      <a:pt x="2615" y="2411"/>
                    </a:cubicBezTo>
                    <a:cubicBezTo>
                      <a:pt x="2612" y="2414"/>
                      <a:pt x="2607" y="2415"/>
                      <a:pt x="2603" y="2416"/>
                    </a:cubicBezTo>
                    <a:cubicBezTo>
                      <a:pt x="2606" y="2415"/>
                      <a:pt x="2607" y="2414"/>
                      <a:pt x="2608" y="2414"/>
                    </a:cubicBezTo>
                    <a:cubicBezTo>
                      <a:pt x="2662" y="2363"/>
                      <a:pt x="2710" y="2303"/>
                      <a:pt x="2750" y="2237"/>
                    </a:cubicBezTo>
                    <a:close/>
                    <a:moveTo>
                      <a:pt x="2083" y="1852"/>
                    </a:moveTo>
                    <a:cubicBezTo>
                      <a:pt x="2122" y="1852"/>
                      <a:pt x="2160" y="1861"/>
                      <a:pt x="2193" y="1874"/>
                    </a:cubicBezTo>
                    <a:cubicBezTo>
                      <a:pt x="2213" y="1919"/>
                      <a:pt x="2226" y="1966"/>
                      <a:pt x="2228" y="2010"/>
                    </a:cubicBezTo>
                    <a:cubicBezTo>
                      <a:pt x="2241" y="2100"/>
                      <a:pt x="2206" y="2193"/>
                      <a:pt x="2164" y="2273"/>
                    </a:cubicBezTo>
                    <a:cubicBezTo>
                      <a:pt x="2127" y="2341"/>
                      <a:pt x="2072" y="2393"/>
                      <a:pt x="2012" y="2430"/>
                    </a:cubicBezTo>
                    <a:cubicBezTo>
                      <a:pt x="2009" y="2430"/>
                      <a:pt x="2006" y="2430"/>
                      <a:pt x="2003" y="2430"/>
                    </a:cubicBezTo>
                    <a:cubicBezTo>
                      <a:pt x="1990" y="2430"/>
                      <a:pt x="1977" y="2429"/>
                      <a:pt x="1964" y="2429"/>
                    </a:cubicBezTo>
                    <a:cubicBezTo>
                      <a:pt x="1973" y="2416"/>
                      <a:pt x="1979" y="2402"/>
                      <a:pt x="1988" y="2393"/>
                    </a:cubicBezTo>
                    <a:cubicBezTo>
                      <a:pt x="2021" y="2353"/>
                      <a:pt x="2061" y="2308"/>
                      <a:pt x="2077" y="2251"/>
                    </a:cubicBezTo>
                    <a:cubicBezTo>
                      <a:pt x="2095" y="2197"/>
                      <a:pt x="2109" y="2122"/>
                      <a:pt x="2091" y="2053"/>
                    </a:cubicBezTo>
                    <a:cubicBezTo>
                      <a:pt x="2083" y="2016"/>
                      <a:pt x="2061" y="1983"/>
                      <a:pt x="2034" y="1957"/>
                    </a:cubicBezTo>
                    <a:cubicBezTo>
                      <a:pt x="2012" y="1935"/>
                      <a:pt x="1988" y="1915"/>
                      <a:pt x="1964" y="1897"/>
                    </a:cubicBezTo>
                    <a:cubicBezTo>
                      <a:pt x="1959" y="1893"/>
                      <a:pt x="1955" y="1892"/>
                      <a:pt x="1950" y="1888"/>
                    </a:cubicBezTo>
                    <a:cubicBezTo>
                      <a:pt x="1992" y="1863"/>
                      <a:pt x="2038" y="1852"/>
                      <a:pt x="2083" y="1852"/>
                    </a:cubicBezTo>
                    <a:close/>
                    <a:moveTo>
                      <a:pt x="210" y="2250"/>
                    </a:moveTo>
                    <a:lnTo>
                      <a:pt x="210" y="2250"/>
                    </a:lnTo>
                    <a:cubicBezTo>
                      <a:pt x="226" y="2276"/>
                      <a:pt x="240" y="2301"/>
                      <a:pt x="261" y="2325"/>
                    </a:cubicBezTo>
                    <a:cubicBezTo>
                      <a:pt x="309" y="2379"/>
                      <a:pt x="362" y="2418"/>
                      <a:pt x="419" y="2451"/>
                    </a:cubicBezTo>
                    <a:cubicBezTo>
                      <a:pt x="423" y="2470"/>
                      <a:pt x="427" y="2489"/>
                      <a:pt x="431" y="2506"/>
                    </a:cubicBezTo>
                    <a:cubicBezTo>
                      <a:pt x="430" y="2503"/>
                      <a:pt x="424" y="2500"/>
                      <a:pt x="423" y="2499"/>
                    </a:cubicBezTo>
                    <a:cubicBezTo>
                      <a:pt x="413" y="2477"/>
                      <a:pt x="405" y="2456"/>
                      <a:pt x="386" y="2437"/>
                    </a:cubicBezTo>
                    <a:cubicBezTo>
                      <a:pt x="368" y="2418"/>
                      <a:pt x="321" y="2407"/>
                      <a:pt x="303" y="2382"/>
                    </a:cubicBezTo>
                    <a:cubicBezTo>
                      <a:pt x="287" y="2361"/>
                      <a:pt x="266" y="2335"/>
                      <a:pt x="241" y="2308"/>
                    </a:cubicBezTo>
                    <a:cubicBezTo>
                      <a:pt x="227" y="2291"/>
                      <a:pt x="207" y="2270"/>
                      <a:pt x="210" y="2250"/>
                    </a:cubicBezTo>
                    <a:close/>
                    <a:moveTo>
                      <a:pt x="452" y="2469"/>
                    </a:moveTo>
                    <a:cubicBezTo>
                      <a:pt x="459" y="2471"/>
                      <a:pt x="464" y="2475"/>
                      <a:pt x="470" y="2478"/>
                    </a:cubicBezTo>
                    <a:cubicBezTo>
                      <a:pt x="483" y="2554"/>
                      <a:pt x="503" y="2628"/>
                      <a:pt x="527" y="2704"/>
                    </a:cubicBezTo>
                    <a:cubicBezTo>
                      <a:pt x="519" y="2698"/>
                      <a:pt x="512" y="2696"/>
                      <a:pt x="507" y="2686"/>
                    </a:cubicBezTo>
                    <a:cubicBezTo>
                      <a:pt x="494" y="2665"/>
                      <a:pt x="496" y="2636"/>
                      <a:pt x="488" y="2614"/>
                    </a:cubicBezTo>
                    <a:cubicBezTo>
                      <a:pt x="479" y="2592"/>
                      <a:pt x="479" y="2568"/>
                      <a:pt x="472" y="2547"/>
                    </a:cubicBezTo>
                    <a:cubicBezTo>
                      <a:pt x="468" y="2540"/>
                      <a:pt x="461" y="2535"/>
                      <a:pt x="457" y="2530"/>
                    </a:cubicBezTo>
                    <a:cubicBezTo>
                      <a:pt x="459" y="2528"/>
                      <a:pt x="464" y="2528"/>
                      <a:pt x="461" y="2526"/>
                    </a:cubicBezTo>
                    <a:cubicBezTo>
                      <a:pt x="460" y="2506"/>
                      <a:pt x="455" y="2489"/>
                      <a:pt x="452" y="2469"/>
                    </a:cubicBezTo>
                    <a:close/>
                    <a:moveTo>
                      <a:pt x="1524" y="2897"/>
                    </a:moveTo>
                    <a:cubicBezTo>
                      <a:pt x="1639" y="2928"/>
                      <a:pt x="1756" y="2944"/>
                      <a:pt x="1873" y="2944"/>
                    </a:cubicBezTo>
                    <a:cubicBezTo>
                      <a:pt x="1883" y="2944"/>
                      <a:pt x="1893" y="2944"/>
                      <a:pt x="1902" y="2943"/>
                    </a:cubicBezTo>
                    <a:cubicBezTo>
                      <a:pt x="1928" y="2941"/>
                      <a:pt x="1957" y="2938"/>
                      <a:pt x="1984" y="2936"/>
                    </a:cubicBezTo>
                    <a:cubicBezTo>
                      <a:pt x="1986" y="2936"/>
                      <a:pt x="1986" y="2938"/>
                      <a:pt x="1986" y="2938"/>
                    </a:cubicBezTo>
                    <a:cubicBezTo>
                      <a:pt x="2028" y="2958"/>
                      <a:pt x="2069" y="3005"/>
                      <a:pt x="2113" y="3022"/>
                    </a:cubicBezTo>
                    <a:cubicBezTo>
                      <a:pt x="2129" y="3029"/>
                      <a:pt x="2143" y="3029"/>
                      <a:pt x="2158" y="3029"/>
                    </a:cubicBezTo>
                    <a:cubicBezTo>
                      <a:pt x="2145" y="3030"/>
                      <a:pt x="2132" y="3030"/>
                      <a:pt x="2118" y="3030"/>
                    </a:cubicBezTo>
                    <a:cubicBezTo>
                      <a:pt x="2018" y="3030"/>
                      <a:pt x="1909" y="3005"/>
                      <a:pt x="1795" y="2979"/>
                    </a:cubicBezTo>
                    <a:cubicBezTo>
                      <a:pt x="1700" y="2958"/>
                      <a:pt x="1611" y="2930"/>
                      <a:pt x="1524" y="2897"/>
                    </a:cubicBezTo>
                    <a:close/>
                    <a:moveTo>
                      <a:pt x="2808" y="3285"/>
                    </a:moveTo>
                    <a:lnTo>
                      <a:pt x="2808" y="3285"/>
                    </a:lnTo>
                    <a:cubicBezTo>
                      <a:pt x="2806" y="3289"/>
                      <a:pt x="2806" y="3292"/>
                      <a:pt x="2805" y="3294"/>
                    </a:cubicBezTo>
                    <a:cubicBezTo>
                      <a:pt x="2786" y="3316"/>
                      <a:pt x="2764" y="3333"/>
                      <a:pt x="2739" y="3349"/>
                    </a:cubicBezTo>
                    <a:cubicBezTo>
                      <a:pt x="2733" y="3352"/>
                      <a:pt x="2726" y="3353"/>
                      <a:pt x="2718" y="3353"/>
                    </a:cubicBezTo>
                    <a:cubicBezTo>
                      <a:pt x="2713" y="3353"/>
                      <a:pt x="2708" y="3353"/>
                      <a:pt x="2703" y="3352"/>
                    </a:cubicBezTo>
                    <a:cubicBezTo>
                      <a:pt x="2738" y="3331"/>
                      <a:pt x="2773" y="3308"/>
                      <a:pt x="2808" y="3285"/>
                    </a:cubicBezTo>
                    <a:close/>
                    <a:moveTo>
                      <a:pt x="1834" y="1"/>
                    </a:moveTo>
                    <a:cubicBezTo>
                      <a:pt x="1826" y="1"/>
                      <a:pt x="1817" y="1"/>
                      <a:pt x="1809" y="2"/>
                    </a:cubicBezTo>
                    <a:cubicBezTo>
                      <a:pt x="1767" y="9"/>
                      <a:pt x="1732" y="31"/>
                      <a:pt x="1696" y="55"/>
                    </a:cubicBezTo>
                    <a:cubicBezTo>
                      <a:pt x="1652" y="71"/>
                      <a:pt x="1609" y="92"/>
                      <a:pt x="1567" y="106"/>
                    </a:cubicBezTo>
                    <a:cubicBezTo>
                      <a:pt x="1527" y="119"/>
                      <a:pt x="1489" y="134"/>
                      <a:pt x="1451" y="155"/>
                    </a:cubicBezTo>
                    <a:cubicBezTo>
                      <a:pt x="1418" y="161"/>
                      <a:pt x="1383" y="165"/>
                      <a:pt x="1352" y="172"/>
                    </a:cubicBezTo>
                    <a:cubicBezTo>
                      <a:pt x="1173" y="207"/>
                      <a:pt x="1009" y="297"/>
                      <a:pt x="858" y="388"/>
                    </a:cubicBezTo>
                    <a:cubicBezTo>
                      <a:pt x="705" y="479"/>
                      <a:pt x="555" y="585"/>
                      <a:pt x="437" y="724"/>
                    </a:cubicBezTo>
                    <a:cubicBezTo>
                      <a:pt x="317" y="861"/>
                      <a:pt x="212" y="1013"/>
                      <a:pt x="145" y="1185"/>
                    </a:cubicBezTo>
                    <a:cubicBezTo>
                      <a:pt x="79" y="1357"/>
                      <a:pt x="62" y="1544"/>
                      <a:pt x="65" y="1730"/>
                    </a:cubicBezTo>
                    <a:cubicBezTo>
                      <a:pt x="66" y="1900"/>
                      <a:pt x="104" y="2082"/>
                      <a:pt x="203" y="2240"/>
                    </a:cubicBezTo>
                    <a:cubicBezTo>
                      <a:pt x="190" y="2246"/>
                      <a:pt x="185" y="2252"/>
                      <a:pt x="182" y="2259"/>
                    </a:cubicBezTo>
                    <a:cubicBezTo>
                      <a:pt x="155" y="2210"/>
                      <a:pt x="127" y="2158"/>
                      <a:pt x="101" y="2105"/>
                    </a:cubicBezTo>
                    <a:cubicBezTo>
                      <a:pt x="72" y="2046"/>
                      <a:pt x="33" y="1974"/>
                      <a:pt x="55" y="1908"/>
                    </a:cubicBezTo>
                    <a:cubicBezTo>
                      <a:pt x="57" y="1907"/>
                      <a:pt x="51" y="1906"/>
                      <a:pt x="45" y="1906"/>
                    </a:cubicBezTo>
                    <a:cubicBezTo>
                      <a:pt x="39" y="1906"/>
                      <a:pt x="33" y="1907"/>
                      <a:pt x="32" y="1908"/>
                    </a:cubicBezTo>
                    <a:cubicBezTo>
                      <a:pt x="0" y="1957"/>
                      <a:pt x="13" y="2003"/>
                      <a:pt x="28" y="2047"/>
                    </a:cubicBezTo>
                    <a:cubicBezTo>
                      <a:pt x="54" y="2119"/>
                      <a:pt x="108" y="2180"/>
                      <a:pt x="131" y="2244"/>
                    </a:cubicBezTo>
                    <a:cubicBezTo>
                      <a:pt x="155" y="2305"/>
                      <a:pt x="183" y="2363"/>
                      <a:pt x="218" y="2416"/>
                    </a:cubicBezTo>
                    <a:cubicBezTo>
                      <a:pt x="252" y="2474"/>
                      <a:pt x="283" y="2528"/>
                      <a:pt x="314" y="2581"/>
                    </a:cubicBezTo>
                    <a:lnTo>
                      <a:pt x="314" y="2583"/>
                    </a:lnTo>
                    <a:cubicBezTo>
                      <a:pt x="314" y="2588"/>
                      <a:pt x="313" y="2592"/>
                      <a:pt x="314" y="2597"/>
                    </a:cubicBezTo>
                    <a:cubicBezTo>
                      <a:pt x="321" y="2621"/>
                      <a:pt x="335" y="2642"/>
                      <a:pt x="342" y="2667"/>
                    </a:cubicBezTo>
                    <a:cubicBezTo>
                      <a:pt x="349" y="2705"/>
                      <a:pt x="355" y="2745"/>
                      <a:pt x="376" y="2775"/>
                    </a:cubicBezTo>
                    <a:cubicBezTo>
                      <a:pt x="390" y="2797"/>
                      <a:pt x="405" y="2821"/>
                      <a:pt x="420" y="2842"/>
                    </a:cubicBezTo>
                    <a:cubicBezTo>
                      <a:pt x="412" y="2857"/>
                      <a:pt x="400" y="2897"/>
                      <a:pt x="411" y="2916"/>
                    </a:cubicBezTo>
                    <a:cubicBezTo>
                      <a:pt x="424" y="2939"/>
                      <a:pt x="441" y="2960"/>
                      <a:pt x="457" y="2985"/>
                    </a:cubicBezTo>
                    <a:cubicBezTo>
                      <a:pt x="472" y="3007"/>
                      <a:pt x="512" y="3001"/>
                      <a:pt x="529" y="3020"/>
                    </a:cubicBezTo>
                    <a:cubicBezTo>
                      <a:pt x="547" y="3041"/>
                      <a:pt x="551" y="3081"/>
                      <a:pt x="570" y="3102"/>
                    </a:cubicBezTo>
                    <a:cubicBezTo>
                      <a:pt x="591" y="3119"/>
                      <a:pt x="616" y="3131"/>
                      <a:pt x="638" y="3147"/>
                    </a:cubicBezTo>
                    <a:cubicBezTo>
                      <a:pt x="658" y="3165"/>
                      <a:pt x="672" y="3195"/>
                      <a:pt x="695" y="3212"/>
                    </a:cubicBezTo>
                    <a:cubicBezTo>
                      <a:pt x="719" y="3225"/>
                      <a:pt x="750" y="3221"/>
                      <a:pt x="775" y="3234"/>
                    </a:cubicBezTo>
                    <a:lnTo>
                      <a:pt x="790" y="3239"/>
                    </a:lnTo>
                    <a:cubicBezTo>
                      <a:pt x="823" y="3283"/>
                      <a:pt x="845" y="3349"/>
                      <a:pt x="892" y="3381"/>
                    </a:cubicBezTo>
                    <a:cubicBezTo>
                      <a:pt x="943" y="3420"/>
                      <a:pt x="1001" y="3450"/>
                      <a:pt x="1057" y="3483"/>
                    </a:cubicBezTo>
                    <a:cubicBezTo>
                      <a:pt x="1115" y="3514"/>
                      <a:pt x="1187" y="3509"/>
                      <a:pt x="1246" y="3531"/>
                    </a:cubicBezTo>
                    <a:cubicBezTo>
                      <a:pt x="1305" y="3557"/>
                      <a:pt x="1363" y="3596"/>
                      <a:pt x="1428" y="3615"/>
                    </a:cubicBezTo>
                    <a:cubicBezTo>
                      <a:pt x="1491" y="3629"/>
                      <a:pt x="1556" y="3636"/>
                      <a:pt x="1622" y="3641"/>
                    </a:cubicBezTo>
                    <a:cubicBezTo>
                      <a:pt x="1686" y="3649"/>
                      <a:pt x="1752" y="3670"/>
                      <a:pt x="1820" y="3670"/>
                    </a:cubicBezTo>
                    <a:cubicBezTo>
                      <a:pt x="1886" y="3667"/>
                      <a:pt x="1950" y="3648"/>
                      <a:pt x="2015" y="3638"/>
                    </a:cubicBezTo>
                    <a:cubicBezTo>
                      <a:pt x="2081" y="3631"/>
                      <a:pt x="2143" y="3605"/>
                      <a:pt x="2206" y="3590"/>
                    </a:cubicBezTo>
                    <a:cubicBezTo>
                      <a:pt x="2270" y="3574"/>
                      <a:pt x="2344" y="3592"/>
                      <a:pt x="2407" y="3570"/>
                    </a:cubicBezTo>
                    <a:cubicBezTo>
                      <a:pt x="2483" y="3542"/>
                      <a:pt x="2537" y="3466"/>
                      <a:pt x="2600" y="3422"/>
                    </a:cubicBezTo>
                    <a:cubicBezTo>
                      <a:pt x="2606" y="3435"/>
                      <a:pt x="2616" y="3450"/>
                      <a:pt x="2619" y="3450"/>
                    </a:cubicBezTo>
                    <a:cubicBezTo>
                      <a:pt x="2619" y="3450"/>
                      <a:pt x="2619" y="3450"/>
                      <a:pt x="2619" y="3450"/>
                    </a:cubicBezTo>
                    <a:cubicBezTo>
                      <a:pt x="2639" y="3433"/>
                      <a:pt x="2648" y="3406"/>
                      <a:pt x="2676" y="3404"/>
                    </a:cubicBezTo>
                    <a:cubicBezTo>
                      <a:pt x="2677" y="3404"/>
                      <a:pt x="2679" y="3404"/>
                      <a:pt x="2681" y="3404"/>
                    </a:cubicBezTo>
                    <a:cubicBezTo>
                      <a:pt x="2708" y="3404"/>
                      <a:pt x="2747" y="3423"/>
                      <a:pt x="2778" y="3426"/>
                    </a:cubicBezTo>
                    <a:cubicBezTo>
                      <a:pt x="2811" y="3429"/>
                      <a:pt x="2856" y="3454"/>
                      <a:pt x="2889" y="3454"/>
                    </a:cubicBezTo>
                    <a:cubicBezTo>
                      <a:pt x="2922" y="3454"/>
                      <a:pt x="2939" y="3433"/>
                      <a:pt x="2965" y="3424"/>
                    </a:cubicBezTo>
                    <a:cubicBezTo>
                      <a:pt x="2992" y="3414"/>
                      <a:pt x="3006" y="3386"/>
                      <a:pt x="3032" y="3374"/>
                    </a:cubicBezTo>
                    <a:cubicBezTo>
                      <a:pt x="3058" y="3362"/>
                      <a:pt x="3097" y="3364"/>
                      <a:pt x="3122" y="3347"/>
                    </a:cubicBezTo>
                    <a:cubicBezTo>
                      <a:pt x="3145" y="3331"/>
                      <a:pt x="3182" y="3327"/>
                      <a:pt x="3204" y="3308"/>
                    </a:cubicBezTo>
                    <a:cubicBezTo>
                      <a:pt x="3226" y="3289"/>
                      <a:pt x="3221" y="3242"/>
                      <a:pt x="3240" y="3221"/>
                    </a:cubicBezTo>
                    <a:lnTo>
                      <a:pt x="3299" y="3158"/>
                    </a:lnTo>
                    <a:cubicBezTo>
                      <a:pt x="3317" y="3137"/>
                      <a:pt x="3350" y="3126"/>
                      <a:pt x="3369" y="3104"/>
                    </a:cubicBezTo>
                    <a:cubicBezTo>
                      <a:pt x="3390" y="3084"/>
                      <a:pt x="3418" y="3070"/>
                      <a:pt x="3437" y="3048"/>
                    </a:cubicBezTo>
                    <a:cubicBezTo>
                      <a:pt x="3455" y="3026"/>
                      <a:pt x="3479" y="3007"/>
                      <a:pt x="3496" y="2983"/>
                    </a:cubicBezTo>
                    <a:cubicBezTo>
                      <a:pt x="3514" y="2960"/>
                      <a:pt x="3512" y="2925"/>
                      <a:pt x="3533" y="2903"/>
                    </a:cubicBezTo>
                    <a:cubicBezTo>
                      <a:pt x="3551" y="2880"/>
                      <a:pt x="3583" y="2866"/>
                      <a:pt x="3603" y="2844"/>
                    </a:cubicBezTo>
                    <a:cubicBezTo>
                      <a:pt x="3623" y="2822"/>
                      <a:pt x="3650" y="2803"/>
                      <a:pt x="3667" y="2780"/>
                    </a:cubicBezTo>
                    <a:cubicBezTo>
                      <a:pt x="3686" y="2755"/>
                      <a:pt x="3679" y="2719"/>
                      <a:pt x="3691" y="2691"/>
                    </a:cubicBezTo>
                    <a:cubicBezTo>
                      <a:pt x="3705" y="2663"/>
                      <a:pt x="3720" y="2632"/>
                      <a:pt x="3722" y="2598"/>
                    </a:cubicBezTo>
                    <a:cubicBezTo>
                      <a:pt x="3723" y="2564"/>
                      <a:pt x="3700" y="2519"/>
                      <a:pt x="3698" y="2485"/>
                    </a:cubicBezTo>
                    <a:cubicBezTo>
                      <a:pt x="3696" y="2451"/>
                      <a:pt x="3693" y="2415"/>
                      <a:pt x="3685" y="2378"/>
                    </a:cubicBezTo>
                    <a:cubicBezTo>
                      <a:pt x="3678" y="2347"/>
                      <a:pt x="3657" y="2309"/>
                      <a:pt x="3693" y="2292"/>
                    </a:cubicBezTo>
                    <a:cubicBezTo>
                      <a:pt x="3694" y="2292"/>
                      <a:pt x="3675" y="2285"/>
                      <a:pt x="3671" y="2285"/>
                    </a:cubicBezTo>
                    <a:cubicBezTo>
                      <a:pt x="3671" y="2285"/>
                      <a:pt x="3671" y="2285"/>
                      <a:pt x="3671" y="2286"/>
                    </a:cubicBezTo>
                    <a:cubicBezTo>
                      <a:pt x="3631" y="2292"/>
                      <a:pt x="3632" y="2312"/>
                      <a:pt x="3636" y="2334"/>
                    </a:cubicBezTo>
                    <a:cubicBezTo>
                      <a:pt x="3640" y="2367"/>
                      <a:pt x="3668" y="2405"/>
                      <a:pt x="3661" y="2436"/>
                    </a:cubicBezTo>
                    <a:cubicBezTo>
                      <a:pt x="3657" y="2463"/>
                      <a:pt x="3658" y="2492"/>
                      <a:pt x="3654" y="2521"/>
                    </a:cubicBezTo>
                    <a:cubicBezTo>
                      <a:pt x="3651" y="2550"/>
                      <a:pt x="3646" y="2577"/>
                      <a:pt x="3636" y="2603"/>
                    </a:cubicBezTo>
                    <a:cubicBezTo>
                      <a:pt x="3624" y="2630"/>
                      <a:pt x="3569" y="2635"/>
                      <a:pt x="3551" y="2657"/>
                    </a:cubicBezTo>
                    <a:cubicBezTo>
                      <a:pt x="3535" y="2679"/>
                      <a:pt x="3523" y="2705"/>
                      <a:pt x="3501" y="2725"/>
                    </a:cubicBezTo>
                    <a:cubicBezTo>
                      <a:pt x="3479" y="2742"/>
                      <a:pt x="3462" y="2766"/>
                      <a:pt x="3437" y="2782"/>
                    </a:cubicBezTo>
                    <a:cubicBezTo>
                      <a:pt x="3412" y="2800"/>
                      <a:pt x="3416" y="2835"/>
                      <a:pt x="3390" y="2851"/>
                    </a:cubicBezTo>
                    <a:cubicBezTo>
                      <a:pt x="3379" y="2859"/>
                      <a:pt x="3358" y="2859"/>
                      <a:pt x="3337" y="2859"/>
                    </a:cubicBezTo>
                    <a:cubicBezTo>
                      <a:pt x="3316" y="2859"/>
                      <a:pt x="3296" y="2859"/>
                      <a:pt x="3285" y="2866"/>
                    </a:cubicBezTo>
                    <a:cubicBezTo>
                      <a:pt x="3262" y="2884"/>
                      <a:pt x="3247" y="2897"/>
                      <a:pt x="3226" y="2912"/>
                    </a:cubicBezTo>
                    <a:cubicBezTo>
                      <a:pt x="3207" y="2925"/>
                      <a:pt x="3217" y="2963"/>
                      <a:pt x="3196" y="2976"/>
                    </a:cubicBezTo>
                    <a:cubicBezTo>
                      <a:pt x="3182" y="2986"/>
                      <a:pt x="3163" y="2989"/>
                      <a:pt x="3144" y="2994"/>
                    </a:cubicBezTo>
                    <a:cubicBezTo>
                      <a:pt x="3138" y="2989"/>
                      <a:pt x="3132" y="2986"/>
                      <a:pt x="3128" y="2986"/>
                    </a:cubicBezTo>
                    <a:cubicBezTo>
                      <a:pt x="3126" y="2986"/>
                      <a:pt x="3125" y="2986"/>
                      <a:pt x="3124" y="2987"/>
                    </a:cubicBezTo>
                    <a:cubicBezTo>
                      <a:pt x="3116" y="2997"/>
                      <a:pt x="3109" y="3008"/>
                      <a:pt x="3101" y="3020"/>
                    </a:cubicBezTo>
                    <a:cubicBezTo>
                      <a:pt x="3090" y="3030"/>
                      <a:pt x="3080" y="3042"/>
                      <a:pt x="3067" y="3051"/>
                    </a:cubicBezTo>
                    <a:cubicBezTo>
                      <a:pt x="3047" y="3064"/>
                      <a:pt x="3017" y="3066"/>
                      <a:pt x="2998" y="3080"/>
                    </a:cubicBezTo>
                    <a:cubicBezTo>
                      <a:pt x="2979" y="3093"/>
                      <a:pt x="2976" y="3124"/>
                      <a:pt x="2958" y="3137"/>
                    </a:cubicBezTo>
                    <a:cubicBezTo>
                      <a:pt x="2951" y="3142"/>
                      <a:pt x="2944" y="3151"/>
                      <a:pt x="2939" y="3159"/>
                    </a:cubicBezTo>
                    <a:cubicBezTo>
                      <a:pt x="2890" y="3176"/>
                      <a:pt x="2838" y="3188"/>
                      <a:pt x="2793" y="3206"/>
                    </a:cubicBezTo>
                    <a:cubicBezTo>
                      <a:pt x="2749" y="3217"/>
                      <a:pt x="2702" y="3221"/>
                      <a:pt x="2655" y="3227"/>
                    </a:cubicBezTo>
                    <a:cubicBezTo>
                      <a:pt x="2702" y="3203"/>
                      <a:pt x="2749" y="3180"/>
                      <a:pt x="2790" y="3147"/>
                    </a:cubicBezTo>
                    <a:cubicBezTo>
                      <a:pt x="2812" y="3128"/>
                      <a:pt x="2831" y="3107"/>
                      <a:pt x="2849" y="3085"/>
                    </a:cubicBezTo>
                    <a:cubicBezTo>
                      <a:pt x="2868" y="3077"/>
                      <a:pt x="2888" y="3069"/>
                      <a:pt x="2904" y="3058"/>
                    </a:cubicBezTo>
                    <a:cubicBezTo>
                      <a:pt x="2956" y="3027"/>
                      <a:pt x="3007" y="2994"/>
                      <a:pt x="3058" y="2958"/>
                    </a:cubicBezTo>
                    <a:cubicBezTo>
                      <a:pt x="3104" y="2919"/>
                      <a:pt x="3137" y="2865"/>
                      <a:pt x="3184" y="2824"/>
                    </a:cubicBezTo>
                    <a:cubicBezTo>
                      <a:pt x="3230" y="2784"/>
                      <a:pt x="3285" y="2749"/>
                      <a:pt x="3329" y="2705"/>
                    </a:cubicBezTo>
                    <a:cubicBezTo>
                      <a:pt x="3372" y="2660"/>
                      <a:pt x="3420" y="2616"/>
                      <a:pt x="3459" y="2562"/>
                    </a:cubicBezTo>
                    <a:cubicBezTo>
                      <a:pt x="3493" y="2511"/>
                      <a:pt x="3507" y="2447"/>
                      <a:pt x="3529" y="2390"/>
                    </a:cubicBezTo>
                    <a:cubicBezTo>
                      <a:pt x="3558" y="2353"/>
                      <a:pt x="3591" y="2316"/>
                      <a:pt x="3613" y="2273"/>
                    </a:cubicBezTo>
                    <a:cubicBezTo>
                      <a:pt x="3639" y="2226"/>
                      <a:pt x="3636" y="2170"/>
                      <a:pt x="3653" y="2120"/>
                    </a:cubicBezTo>
                    <a:cubicBezTo>
                      <a:pt x="3668" y="2065"/>
                      <a:pt x="3686" y="2009"/>
                      <a:pt x="3682" y="1950"/>
                    </a:cubicBezTo>
                    <a:cubicBezTo>
                      <a:pt x="3679" y="1892"/>
                      <a:pt x="3646" y="1831"/>
                      <a:pt x="3632" y="1776"/>
                    </a:cubicBezTo>
                    <a:cubicBezTo>
                      <a:pt x="3624" y="1736"/>
                      <a:pt x="3610" y="1696"/>
                      <a:pt x="3592" y="1659"/>
                    </a:cubicBezTo>
                    <a:cubicBezTo>
                      <a:pt x="3610" y="1585"/>
                      <a:pt x="3625" y="1509"/>
                      <a:pt x="3627" y="1432"/>
                    </a:cubicBezTo>
                    <a:cubicBezTo>
                      <a:pt x="3629" y="1341"/>
                      <a:pt x="3596" y="1255"/>
                      <a:pt x="3577" y="1171"/>
                    </a:cubicBezTo>
                    <a:cubicBezTo>
                      <a:pt x="3557" y="1076"/>
                      <a:pt x="3528" y="981"/>
                      <a:pt x="3479" y="897"/>
                    </a:cubicBezTo>
                    <a:cubicBezTo>
                      <a:pt x="3427" y="813"/>
                      <a:pt x="3350" y="750"/>
                      <a:pt x="3285" y="682"/>
                    </a:cubicBezTo>
                    <a:cubicBezTo>
                      <a:pt x="3233" y="627"/>
                      <a:pt x="3175" y="579"/>
                      <a:pt x="3115" y="538"/>
                    </a:cubicBezTo>
                    <a:cubicBezTo>
                      <a:pt x="3082" y="492"/>
                      <a:pt x="3046" y="450"/>
                      <a:pt x="3010" y="408"/>
                    </a:cubicBezTo>
                    <a:cubicBezTo>
                      <a:pt x="2969" y="364"/>
                      <a:pt x="2903" y="348"/>
                      <a:pt x="2856" y="312"/>
                    </a:cubicBezTo>
                    <a:cubicBezTo>
                      <a:pt x="2812" y="272"/>
                      <a:pt x="2773" y="216"/>
                      <a:pt x="2721" y="185"/>
                    </a:cubicBezTo>
                    <a:cubicBezTo>
                      <a:pt x="2667" y="152"/>
                      <a:pt x="2607" y="133"/>
                      <a:pt x="2551" y="107"/>
                    </a:cubicBezTo>
                    <a:cubicBezTo>
                      <a:pt x="2491" y="85"/>
                      <a:pt x="2439" y="45"/>
                      <a:pt x="2377" y="31"/>
                    </a:cubicBezTo>
                    <a:cubicBezTo>
                      <a:pt x="2315" y="16"/>
                      <a:pt x="2249" y="23"/>
                      <a:pt x="2187" y="18"/>
                    </a:cubicBezTo>
                    <a:cubicBezTo>
                      <a:pt x="2175" y="16"/>
                      <a:pt x="2162" y="16"/>
                      <a:pt x="2150" y="16"/>
                    </a:cubicBezTo>
                    <a:cubicBezTo>
                      <a:pt x="2100" y="16"/>
                      <a:pt x="2050" y="23"/>
                      <a:pt x="2000" y="23"/>
                    </a:cubicBezTo>
                    <a:cubicBezTo>
                      <a:pt x="1999" y="23"/>
                      <a:pt x="1997" y="23"/>
                      <a:pt x="1996" y="23"/>
                    </a:cubicBezTo>
                    <a:cubicBezTo>
                      <a:pt x="1944" y="23"/>
                      <a:pt x="1888" y="1"/>
                      <a:pt x="1834"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29"/>
              <p:cNvSpPr/>
              <p:nvPr/>
            </p:nvSpPr>
            <p:spPr>
              <a:xfrm>
                <a:off x="1142125" y="4608150"/>
                <a:ext cx="93225" cy="91825"/>
              </a:xfrm>
              <a:custGeom>
                <a:rect b="b" l="l" r="r" t="t"/>
                <a:pathLst>
                  <a:path extrusionOk="0" h="3673" w="3729">
                    <a:moveTo>
                      <a:pt x="1006" y="316"/>
                    </a:moveTo>
                    <a:cubicBezTo>
                      <a:pt x="1010" y="316"/>
                      <a:pt x="1015" y="317"/>
                      <a:pt x="1019" y="317"/>
                    </a:cubicBezTo>
                    <a:cubicBezTo>
                      <a:pt x="985" y="341"/>
                      <a:pt x="949" y="363"/>
                      <a:pt x="915" y="385"/>
                    </a:cubicBezTo>
                    <a:cubicBezTo>
                      <a:pt x="916" y="382"/>
                      <a:pt x="916" y="378"/>
                      <a:pt x="919" y="376"/>
                    </a:cubicBezTo>
                    <a:cubicBezTo>
                      <a:pt x="937" y="354"/>
                      <a:pt x="960" y="336"/>
                      <a:pt x="983" y="321"/>
                    </a:cubicBezTo>
                    <a:cubicBezTo>
                      <a:pt x="991" y="318"/>
                      <a:pt x="998" y="316"/>
                      <a:pt x="1006" y="316"/>
                    </a:cubicBezTo>
                    <a:close/>
                    <a:moveTo>
                      <a:pt x="1598" y="640"/>
                    </a:moveTo>
                    <a:cubicBezTo>
                      <a:pt x="1701" y="640"/>
                      <a:pt x="1812" y="667"/>
                      <a:pt x="1927" y="691"/>
                    </a:cubicBezTo>
                    <a:cubicBezTo>
                      <a:pt x="2022" y="712"/>
                      <a:pt x="2112" y="741"/>
                      <a:pt x="2200" y="774"/>
                    </a:cubicBezTo>
                    <a:cubicBezTo>
                      <a:pt x="2087" y="743"/>
                      <a:pt x="1972" y="727"/>
                      <a:pt x="1859" y="727"/>
                    </a:cubicBezTo>
                    <a:cubicBezTo>
                      <a:pt x="1847" y="727"/>
                      <a:pt x="1834" y="727"/>
                      <a:pt x="1821" y="727"/>
                    </a:cubicBezTo>
                    <a:cubicBezTo>
                      <a:pt x="1794" y="727"/>
                      <a:pt x="1766" y="731"/>
                      <a:pt x="1739" y="734"/>
                    </a:cubicBezTo>
                    <a:cubicBezTo>
                      <a:pt x="1737" y="734"/>
                      <a:pt x="1737" y="731"/>
                      <a:pt x="1737" y="731"/>
                    </a:cubicBezTo>
                    <a:cubicBezTo>
                      <a:pt x="1696" y="711"/>
                      <a:pt x="1655" y="665"/>
                      <a:pt x="1610" y="647"/>
                    </a:cubicBezTo>
                    <a:cubicBezTo>
                      <a:pt x="1594" y="641"/>
                      <a:pt x="1581" y="641"/>
                      <a:pt x="1565" y="641"/>
                    </a:cubicBezTo>
                    <a:cubicBezTo>
                      <a:pt x="1576" y="640"/>
                      <a:pt x="1587" y="640"/>
                      <a:pt x="1598" y="640"/>
                    </a:cubicBezTo>
                    <a:close/>
                    <a:moveTo>
                      <a:pt x="3196" y="968"/>
                    </a:moveTo>
                    <a:lnTo>
                      <a:pt x="3196" y="968"/>
                    </a:lnTo>
                    <a:cubicBezTo>
                      <a:pt x="3205" y="974"/>
                      <a:pt x="3211" y="976"/>
                      <a:pt x="3217" y="985"/>
                    </a:cubicBezTo>
                    <a:cubicBezTo>
                      <a:pt x="3228" y="1005"/>
                      <a:pt x="3227" y="1036"/>
                      <a:pt x="3235" y="1058"/>
                    </a:cubicBezTo>
                    <a:cubicBezTo>
                      <a:pt x="3244" y="1080"/>
                      <a:pt x="3244" y="1104"/>
                      <a:pt x="3251" y="1125"/>
                    </a:cubicBezTo>
                    <a:cubicBezTo>
                      <a:pt x="3254" y="1132"/>
                      <a:pt x="3261" y="1136"/>
                      <a:pt x="3266" y="1141"/>
                    </a:cubicBezTo>
                    <a:cubicBezTo>
                      <a:pt x="3265" y="1143"/>
                      <a:pt x="3260" y="1143"/>
                      <a:pt x="3261" y="1146"/>
                    </a:cubicBezTo>
                    <a:cubicBezTo>
                      <a:pt x="3262" y="1166"/>
                      <a:pt x="3268" y="1183"/>
                      <a:pt x="3272" y="1203"/>
                    </a:cubicBezTo>
                    <a:cubicBezTo>
                      <a:pt x="3265" y="1201"/>
                      <a:pt x="3260" y="1197"/>
                      <a:pt x="3253" y="1194"/>
                    </a:cubicBezTo>
                    <a:cubicBezTo>
                      <a:pt x="3239" y="1118"/>
                      <a:pt x="3220" y="1044"/>
                      <a:pt x="3196" y="968"/>
                    </a:cubicBezTo>
                    <a:close/>
                    <a:moveTo>
                      <a:pt x="2588" y="1285"/>
                    </a:moveTo>
                    <a:lnTo>
                      <a:pt x="2588" y="1285"/>
                    </a:lnTo>
                    <a:cubicBezTo>
                      <a:pt x="2605" y="1298"/>
                      <a:pt x="2618" y="1314"/>
                      <a:pt x="2632" y="1329"/>
                    </a:cubicBezTo>
                    <a:cubicBezTo>
                      <a:pt x="2620" y="1320"/>
                      <a:pt x="2609" y="1311"/>
                      <a:pt x="2599" y="1300"/>
                    </a:cubicBezTo>
                    <a:lnTo>
                      <a:pt x="2588" y="1285"/>
                    </a:lnTo>
                    <a:close/>
                    <a:moveTo>
                      <a:pt x="3293" y="1166"/>
                    </a:moveTo>
                    <a:cubicBezTo>
                      <a:pt x="3294" y="1168"/>
                      <a:pt x="3297" y="1169"/>
                      <a:pt x="3299" y="1173"/>
                    </a:cubicBezTo>
                    <a:cubicBezTo>
                      <a:pt x="3309" y="1195"/>
                      <a:pt x="3317" y="1216"/>
                      <a:pt x="3337" y="1235"/>
                    </a:cubicBezTo>
                    <a:cubicBezTo>
                      <a:pt x="3356" y="1253"/>
                      <a:pt x="3403" y="1265"/>
                      <a:pt x="3419" y="1290"/>
                    </a:cubicBezTo>
                    <a:cubicBezTo>
                      <a:pt x="3437" y="1311"/>
                      <a:pt x="3458" y="1336"/>
                      <a:pt x="3481" y="1363"/>
                    </a:cubicBezTo>
                    <a:cubicBezTo>
                      <a:pt x="3495" y="1381"/>
                      <a:pt x="3516" y="1402"/>
                      <a:pt x="3514" y="1422"/>
                    </a:cubicBezTo>
                    <a:cubicBezTo>
                      <a:pt x="3496" y="1396"/>
                      <a:pt x="3483" y="1370"/>
                      <a:pt x="3462" y="1347"/>
                    </a:cubicBezTo>
                    <a:cubicBezTo>
                      <a:pt x="3414" y="1293"/>
                      <a:pt x="3361" y="1253"/>
                      <a:pt x="3304" y="1221"/>
                    </a:cubicBezTo>
                    <a:cubicBezTo>
                      <a:pt x="3301" y="1202"/>
                      <a:pt x="3295" y="1183"/>
                      <a:pt x="3293" y="1166"/>
                    </a:cubicBezTo>
                    <a:close/>
                    <a:moveTo>
                      <a:pt x="1120" y="1253"/>
                    </a:moveTo>
                    <a:lnTo>
                      <a:pt x="1120" y="1253"/>
                    </a:lnTo>
                    <a:cubicBezTo>
                      <a:pt x="1118" y="1256"/>
                      <a:pt x="1115" y="1257"/>
                      <a:pt x="1114" y="1257"/>
                    </a:cubicBezTo>
                    <a:cubicBezTo>
                      <a:pt x="1060" y="1307"/>
                      <a:pt x="1012" y="1367"/>
                      <a:pt x="974" y="1432"/>
                    </a:cubicBezTo>
                    <a:cubicBezTo>
                      <a:pt x="974" y="1396"/>
                      <a:pt x="978" y="1359"/>
                      <a:pt x="985" y="1320"/>
                    </a:cubicBezTo>
                    <a:cubicBezTo>
                      <a:pt x="1005" y="1307"/>
                      <a:pt x="1026" y="1294"/>
                      <a:pt x="1049" y="1283"/>
                    </a:cubicBezTo>
                    <a:cubicBezTo>
                      <a:pt x="1067" y="1274"/>
                      <a:pt x="1087" y="1267"/>
                      <a:pt x="1107" y="1258"/>
                    </a:cubicBezTo>
                    <a:cubicBezTo>
                      <a:pt x="1111" y="1257"/>
                      <a:pt x="1115" y="1256"/>
                      <a:pt x="1120" y="1253"/>
                    </a:cubicBezTo>
                    <a:close/>
                    <a:moveTo>
                      <a:pt x="3266" y="1279"/>
                    </a:moveTo>
                    <a:lnTo>
                      <a:pt x="3266" y="1279"/>
                    </a:lnTo>
                    <a:cubicBezTo>
                      <a:pt x="3273" y="1285"/>
                      <a:pt x="3280" y="1287"/>
                      <a:pt x="3286" y="1293"/>
                    </a:cubicBezTo>
                    <a:cubicBezTo>
                      <a:pt x="3299" y="1355"/>
                      <a:pt x="3308" y="1418"/>
                      <a:pt x="3320" y="1480"/>
                    </a:cubicBezTo>
                    <a:cubicBezTo>
                      <a:pt x="3310" y="1446"/>
                      <a:pt x="3297" y="1414"/>
                      <a:pt x="3280" y="1381"/>
                    </a:cubicBezTo>
                    <a:cubicBezTo>
                      <a:pt x="3276" y="1347"/>
                      <a:pt x="3272" y="1312"/>
                      <a:pt x="3266" y="1279"/>
                    </a:cubicBezTo>
                    <a:close/>
                    <a:moveTo>
                      <a:pt x="2655" y="1355"/>
                    </a:moveTo>
                    <a:cubicBezTo>
                      <a:pt x="2687" y="1389"/>
                      <a:pt x="2715" y="1428"/>
                      <a:pt x="2735" y="1469"/>
                    </a:cubicBezTo>
                    <a:lnTo>
                      <a:pt x="2735" y="1490"/>
                    </a:lnTo>
                    <a:cubicBezTo>
                      <a:pt x="2731" y="1520"/>
                      <a:pt x="2719" y="1561"/>
                      <a:pt x="2697" y="1603"/>
                    </a:cubicBezTo>
                    <a:cubicBezTo>
                      <a:pt x="2694" y="1520"/>
                      <a:pt x="2673" y="1437"/>
                      <a:pt x="2632" y="1366"/>
                    </a:cubicBezTo>
                    <a:cubicBezTo>
                      <a:pt x="2640" y="1362"/>
                      <a:pt x="2649" y="1359"/>
                      <a:pt x="2655" y="1355"/>
                    </a:cubicBezTo>
                    <a:close/>
                    <a:moveTo>
                      <a:pt x="1723" y="1241"/>
                    </a:moveTo>
                    <a:cubicBezTo>
                      <a:pt x="1734" y="1241"/>
                      <a:pt x="1746" y="1243"/>
                      <a:pt x="1760" y="1243"/>
                    </a:cubicBezTo>
                    <a:cubicBezTo>
                      <a:pt x="1751" y="1256"/>
                      <a:pt x="1744" y="1269"/>
                      <a:pt x="1735" y="1279"/>
                    </a:cubicBezTo>
                    <a:cubicBezTo>
                      <a:pt x="1702" y="1319"/>
                      <a:pt x="1663" y="1363"/>
                      <a:pt x="1645" y="1421"/>
                    </a:cubicBezTo>
                    <a:cubicBezTo>
                      <a:pt x="1629" y="1473"/>
                      <a:pt x="1615" y="1549"/>
                      <a:pt x="1632" y="1618"/>
                    </a:cubicBezTo>
                    <a:cubicBezTo>
                      <a:pt x="1641" y="1656"/>
                      <a:pt x="1663" y="1689"/>
                      <a:pt x="1688" y="1714"/>
                    </a:cubicBezTo>
                    <a:cubicBezTo>
                      <a:pt x="1711" y="1737"/>
                      <a:pt x="1735" y="1755"/>
                      <a:pt x="1760" y="1775"/>
                    </a:cubicBezTo>
                    <a:cubicBezTo>
                      <a:pt x="1764" y="1779"/>
                      <a:pt x="1768" y="1780"/>
                      <a:pt x="1773" y="1783"/>
                    </a:cubicBezTo>
                    <a:cubicBezTo>
                      <a:pt x="1730" y="1808"/>
                      <a:pt x="1684" y="1819"/>
                      <a:pt x="1639" y="1819"/>
                    </a:cubicBezTo>
                    <a:cubicBezTo>
                      <a:pt x="1601" y="1819"/>
                      <a:pt x="1563" y="1811"/>
                      <a:pt x="1530" y="1797"/>
                    </a:cubicBezTo>
                    <a:cubicBezTo>
                      <a:pt x="1509" y="1753"/>
                      <a:pt x="1498" y="1706"/>
                      <a:pt x="1494" y="1662"/>
                    </a:cubicBezTo>
                    <a:cubicBezTo>
                      <a:pt x="1483" y="1572"/>
                      <a:pt x="1517" y="1479"/>
                      <a:pt x="1560" y="1397"/>
                    </a:cubicBezTo>
                    <a:cubicBezTo>
                      <a:pt x="1596" y="1331"/>
                      <a:pt x="1651" y="1279"/>
                      <a:pt x="1711" y="1242"/>
                    </a:cubicBezTo>
                    <a:cubicBezTo>
                      <a:pt x="1715" y="1241"/>
                      <a:pt x="1719" y="1241"/>
                      <a:pt x="1723" y="1241"/>
                    </a:cubicBezTo>
                    <a:close/>
                    <a:moveTo>
                      <a:pt x="158" y="1637"/>
                    </a:moveTo>
                    <a:cubicBezTo>
                      <a:pt x="166" y="1669"/>
                      <a:pt x="176" y="1699"/>
                      <a:pt x="182" y="1728"/>
                    </a:cubicBezTo>
                    <a:cubicBezTo>
                      <a:pt x="187" y="1755"/>
                      <a:pt x="198" y="1783"/>
                      <a:pt x="207" y="1809"/>
                    </a:cubicBezTo>
                    <a:cubicBezTo>
                      <a:pt x="185" y="1859"/>
                      <a:pt x="164" y="1911"/>
                      <a:pt x="149" y="1966"/>
                    </a:cubicBezTo>
                    <a:cubicBezTo>
                      <a:pt x="149" y="1964"/>
                      <a:pt x="148" y="1962"/>
                      <a:pt x="148" y="1962"/>
                    </a:cubicBezTo>
                    <a:cubicBezTo>
                      <a:pt x="142" y="1916"/>
                      <a:pt x="130" y="1870"/>
                      <a:pt x="129" y="1821"/>
                    </a:cubicBezTo>
                    <a:cubicBezTo>
                      <a:pt x="123" y="1773"/>
                      <a:pt x="129" y="1725"/>
                      <a:pt x="136" y="1678"/>
                    </a:cubicBezTo>
                    <a:cubicBezTo>
                      <a:pt x="138" y="1663"/>
                      <a:pt x="148" y="1649"/>
                      <a:pt x="158" y="1637"/>
                    </a:cubicBezTo>
                    <a:close/>
                    <a:moveTo>
                      <a:pt x="3075" y="1780"/>
                    </a:moveTo>
                    <a:lnTo>
                      <a:pt x="3075" y="1780"/>
                    </a:lnTo>
                    <a:cubicBezTo>
                      <a:pt x="3079" y="1857"/>
                      <a:pt x="3075" y="1933"/>
                      <a:pt x="3066" y="2006"/>
                    </a:cubicBezTo>
                    <a:cubicBezTo>
                      <a:pt x="3066" y="1985"/>
                      <a:pt x="3067" y="1964"/>
                      <a:pt x="3067" y="1945"/>
                    </a:cubicBezTo>
                    <a:cubicBezTo>
                      <a:pt x="3067" y="1905"/>
                      <a:pt x="3063" y="1865"/>
                      <a:pt x="3059" y="1827"/>
                    </a:cubicBezTo>
                    <a:cubicBezTo>
                      <a:pt x="3067" y="1809"/>
                      <a:pt x="3070" y="1795"/>
                      <a:pt x="3075" y="1780"/>
                    </a:cubicBezTo>
                    <a:close/>
                    <a:moveTo>
                      <a:pt x="2399" y="1828"/>
                    </a:moveTo>
                    <a:lnTo>
                      <a:pt x="2399" y="1828"/>
                    </a:lnTo>
                    <a:cubicBezTo>
                      <a:pt x="2398" y="1831"/>
                      <a:pt x="2398" y="1836"/>
                      <a:pt x="2395" y="1841"/>
                    </a:cubicBezTo>
                    <a:cubicBezTo>
                      <a:pt x="2394" y="1843"/>
                      <a:pt x="2393" y="1847"/>
                      <a:pt x="2388" y="1850"/>
                    </a:cubicBezTo>
                    <a:cubicBezTo>
                      <a:pt x="2338" y="1933"/>
                      <a:pt x="2252" y="1971"/>
                      <a:pt x="2167" y="1999"/>
                    </a:cubicBezTo>
                    <a:cubicBezTo>
                      <a:pt x="2153" y="2006"/>
                      <a:pt x="2138" y="2010"/>
                      <a:pt x="2123" y="2015"/>
                    </a:cubicBezTo>
                    <a:lnTo>
                      <a:pt x="2123" y="2003"/>
                    </a:lnTo>
                    <a:cubicBezTo>
                      <a:pt x="2196" y="1981"/>
                      <a:pt x="2265" y="1945"/>
                      <a:pt x="2320" y="1897"/>
                    </a:cubicBezTo>
                    <a:cubicBezTo>
                      <a:pt x="2343" y="1879"/>
                      <a:pt x="2364" y="1857"/>
                      <a:pt x="2382" y="1832"/>
                    </a:cubicBezTo>
                    <a:cubicBezTo>
                      <a:pt x="2387" y="1831"/>
                      <a:pt x="2394" y="1830"/>
                      <a:pt x="2399" y="1828"/>
                    </a:cubicBezTo>
                    <a:close/>
                    <a:moveTo>
                      <a:pt x="2409" y="1618"/>
                    </a:moveTo>
                    <a:cubicBezTo>
                      <a:pt x="2409" y="1620"/>
                      <a:pt x="2409" y="1622"/>
                      <a:pt x="2410" y="1623"/>
                    </a:cubicBezTo>
                    <a:cubicBezTo>
                      <a:pt x="2395" y="1697"/>
                      <a:pt x="2365" y="1762"/>
                      <a:pt x="2321" y="1813"/>
                    </a:cubicBezTo>
                    <a:cubicBezTo>
                      <a:pt x="2277" y="1822"/>
                      <a:pt x="2231" y="1830"/>
                      <a:pt x="2186" y="1830"/>
                    </a:cubicBezTo>
                    <a:cubicBezTo>
                      <a:pt x="2152" y="1830"/>
                      <a:pt x="2117" y="1826"/>
                      <a:pt x="2086" y="1813"/>
                    </a:cubicBezTo>
                    <a:cubicBezTo>
                      <a:pt x="2086" y="1813"/>
                      <a:pt x="2085" y="1813"/>
                      <a:pt x="2085" y="1813"/>
                    </a:cubicBezTo>
                    <a:cubicBezTo>
                      <a:pt x="2082" y="1813"/>
                      <a:pt x="2078" y="1834"/>
                      <a:pt x="2080" y="1836"/>
                    </a:cubicBezTo>
                    <a:cubicBezTo>
                      <a:pt x="2119" y="1862"/>
                      <a:pt x="2159" y="1870"/>
                      <a:pt x="2200" y="1870"/>
                    </a:cubicBezTo>
                    <a:cubicBezTo>
                      <a:pt x="2221" y="1870"/>
                      <a:pt x="2241" y="1868"/>
                      <a:pt x="2262" y="1865"/>
                    </a:cubicBezTo>
                    <a:lnTo>
                      <a:pt x="2262" y="1865"/>
                    </a:lnTo>
                    <a:cubicBezTo>
                      <a:pt x="2222" y="1897"/>
                      <a:pt x="2179" y="1920"/>
                      <a:pt x="2127" y="1938"/>
                    </a:cubicBezTo>
                    <a:cubicBezTo>
                      <a:pt x="2128" y="1916"/>
                      <a:pt x="2128" y="1892"/>
                      <a:pt x="2134" y="1871"/>
                    </a:cubicBezTo>
                    <a:cubicBezTo>
                      <a:pt x="2135" y="1867"/>
                      <a:pt x="2127" y="1864"/>
                      <a:pt x="2120" y="1864"/>
                    </a:cubicBezTo>
                    <a:cubicBezTo>
                      <a:pt x="2115" y="1864"/>
                      <a:pt x="2111" y="1865"/>
                      <a:pt x="2110" y="1868"/>
                    </a:cubicBezTo>
                    <a:cubicBezTo>
                      <a:pt x="2101" y="1896"/>
                      <a:pt x="2097" y="1925"/>
                      <a:pt x="2091" y="1952"/>
                    </a:cubicBezTo>
                    <a:cubicBezTo>
                      <a:pt x="2046" y="1963"/>
                      <a:pt x="2000" y="1969"/>
                      <a:pt x="1954" y="1969"/>
                    </a:cubicBezTo>
                    <a:cubicBezTo>
                      <a:pt x="1889" y="1969"/>
                      <a:pt x="1825" y="1957"/>
                      <a:pt x="1768" y="1931"/>
                    </a:cubicBezTo>
                    <a:cubicBezTo>
                      <a:pt x="1766" y="1930"/>
                      <a:pt x="1763" y="1930"/>
                      <a:pt x="1761" y="1930"/>
                    </a:cubicBezTo>
                    <a:cubicBezTo>
                      <a:pt x="1742" y="1930"/>
                      <a:pt x="1722" y="1965"/>
                      <a:pt x="1744" y="1978"/>
                    </a:cubicBezTo>
                    <a:cubicBezTo>
                      <a:pt x="1810" y="2016"/>
                      <a:pt x="1886" y="2033"/>
                      <a:pt x="1963" y="2033"/>
                    </a:cubicBezTo>
                    <a:cubicBezTo>
                      <a:pt x="2004" y="2033"/>
                      <a:pt x="2044" y="2028"/>
                      <a:pt x="2084" y="2020"/>
                    </a:cubicBezTo>
                    <a:lnTo>
                      <a:pt x="2084" y="2035"/>
                    </a:lnTo>
                    <a:cubicBezTo>
                      <a:pt x="2040" y="2049"/>
                      <a:pt x="1992" y="2061"/>
                      <a:pt x="1943" y="2061"/>
                    </a:cubicBezTo>
                    <a:cubicBezTo>
                      <a:pt x="1922" y="2061"/>
                      <a:pt x="1901" y="2059"/>
                      <a:pt x="1879" y="2054"/>
                    </a:cubicBezTo>
                    <a:cubicBezTo>
                      <a:pt x="1780" y="2031"/>
                      <a:pt x="1684" y="1985"/>
                      <a:pt x="1611" y="1918"/>
                    </a:cubicBezTo>
                    <a:cubicBezTo>
                      <a:pt x="1598" y="1907"/>
                      <a:pt x="1590" y="1893"/>
                      <a:pt x="1581" y="1883"/>
                    </a:cubicBezTo>
                    <a:lnTo>
                      <a:pt x="1581" y="1883"/>
                    </a:lnTo>
                    <a:cubicBezTo>
                      <a:pt x="1600" y="1887"/>
                      <a:pt x="1620" y="1889"/>
                      <a:pt x="1641" y="1889"/>
                    </a:cubicBezTo>
                    <a:cubicBezTo>
                      <a:pt x="1704" y="1889"/>
                      <a:pt x="1769" y="1870"/>
                      <a:pt x="1824" y="1823"/>
                    </a:cubicBezTo>
                    <a:cubicBezTo>
                      <a:pt x="1863" y="1840"/>
                      <a:pt x="1903" y="1850"/>
                      <a:pt x="1944" y="1850"/>
                    </a:cubicBezTo>
                    <a:cubicBezTo>
                      <a:pt x="1951" y="1850"/>
                      <a:pt x="1959" y="1849"/>
                      <a:pt x="1966" y="1849"/>
                    </a:cubicBezTo>
                    <a:cubicBezTo>
                      <a:pt x="2026" y="1842"/>
                      <a:pt x="2069" y="1806"/>
                      <a:pt x="2105" y="1775"/>
                    </a:cubicBezTo>
                    <a:cubicBezTo>
                      <a:pt x="2111" y="1775"/>
                      <a:pt x="2118" y="1776"/>
                      <a:pt x="2124" y="1776"/>
                    </a:cubicBezTo>
                    <a:cubicBezTo>
                      <a:pt x="2147" y="1776"/>
                      <a:pt x="2172" y="1771"/>
                      <a:pt x="2194" y="1768"/>
                    </a:cubicBezTo>
                    <a:cubicBezTo>
                      <a:pt x="2244" y="1754"/>
                      <a:pt x="2277" y="1720"/>
                      <a:pt x="2316" y="1693"/>
                    </a:cubicBezTo>
                    <a:cubicBezTo>
                      <a:pt x="2344" y="1673"/>
                      <a:pt x="2384" y="1651"/>
                      <a:pt x="2409" y="1618"/>
                    </a:cubicBezTo>
                    <a:close/>
                    <a:moveTo>
                      <a:pt x="1162" y="1627"/>
                    </a:moveTo>
                    <a:lnTo>
                      <a:pt x="1162" y="1627"/>
                    </a:lnTo>
                    <a:cubicBezTo>
                      <a:pt x="1161" y="1669"/>
                      <a:pt x="1159" y="1711"/>
                      <a:pt x="1159" y="1753"/>
                    </a:cubicBezTo>
                    <a:cubicBezTo>
                      <a:pt x="1159" y="1845"/>
                      <a:pt x="1150" y="1945"/>
                      <a:pt x="1180" y="2043"/>
                    </a:cubicBezTo>
                    <a:cubicBezTo>
                      <a:pt x="1194" y="2088"/>
                      <a:pt x="1215" y="2131"/>
                      <a:pt x="1238" y="2172"/>
                    </a:cubicBezTo>
                    <a:cubicBezTo>
                      <a:pt x="1147" y="2031"/>
                      <a:pt x="1120" y="1856"/>
                      <a:pt x="1142" y="1718"/>
                    </a:cubicBezTo>
                    <a:cubicBezTo>
                      <a:pt x="1146" y="1689"/>
                      <a:pt x="1153" y="1658"/>
                      <a:pt x="1162" y="1627"/>
                    </a:cubicBezTo>
                    <a:close/>
                    <a:moveTo>
                      <a:pt x="2781" y="2296"/>
                    </a:moveTo>
                    <a:lnTo>
                      <a:pt x="2781" y="2296"/>
                    </a:lnTo>
                    <a:cubicBezTo>
                      <a:pt x="2779" y="2299"/>
                      <a:pt x="2779" y="2303"/>
                      <a:pt x="2778" y="2306"/>
                    </a:cubicBezTo>
                    <a:cubicBezTo>
                      <a:pt x="2770" y="2309"/>
                      <a:pt x="2760" y="2310"/>
                      <a:pt x="2753" y="2313"/>
                    </a:cubicBezTo>
                    <a:cubicBezTo>
                      <a:pt x="2763" y="2309"/>
                      <a:pt x="2772" y="2300"/>
                      <a:pt x="2781" y="2296"/>
                    </a:cubicBezTo>
                    <a:close/>
                    <a:moveTo>
                      <a:pt x="1608" y="2203"/>
                    </a:moveTo>
                    <a:lnTo>
                      <a:pt x="1608" y="2203"/>
                    </a:lnTo>
                    <a:cubicBezTo>
                      <a:pt x="1662" y="2233"/>
                      <a:pt x="1718" y="2255"/>
                      <a:pt x="1775" y="2274"/>
                    </a:cubicBezTo>
                    <a:cubicBezTo>
                      <a:pt x="1852" y="2298"/>
                      <a:pt x="1933" y="2317"/>
                      <a:pt x="2015" y="2324"/>
                    </a:cubicBezTo>
                    <a:cubicBezTo>
                      <a:pt x="1973" y="2343"/>
                      <a:pt x="1932" y="2359"/>
                      <a:pt x="1885" y="2372"/>
                    </a:cubicBezTo>
                    <a:cubicBezTo>
                      <a:pt x="1852" y="2366"/>
                      <a:pt x="1821" y="2361"/>
                      <a:pt x="1790" y="2347"/>
                    </a:cubicBezTo>
                    <a:cubicBezTo>
                      <a:pt x="1717" y="2317"/>
                      <a:pt x="1662" y="2255"/>
                      <a:pt x="1608" y="2203"/>
                    </a:cubicBezTo>
                    <a:close/>
                    <a:moveTo>
                      <a:pt x="2779" y="1576"/>
                    </a:moveTo>
                    <a:cubicBezTo>
                      <a:pt x="2786" y="1600"/>
                      <a:pt x="2792" y="1622"/>
                      <a:pt x="2796" y="1644"/>
                    </a:cubicBezTo>
                    <a:cubicBezTo>
                      <a:pt x="2779" y="1717"/>
                      <a:pt x="2753" y="1787"/>
                      <a:pt x="2724" y="1854"/>
                    </a:cubicBezTo>
                    <a:cubicBezTo>
                      <a:pt x="2697" y="1916"/>
                      <a:pt x="2668" y="1980"/>
                      <a:pt x="2631" y="2042"/>
                    </a:cubicBezTo>
                    <a:cubicBezTo>
                      <a:pt x="2593" y="2076"/>
                      <a:pt x="2555" y="2109"/>
                      <a:pt x="2519" y="2141"/>
                    </a:cubicBezTo>
                    <a:cubicBezTo>
                      <a:pt x="2428" y="2227"/>
                      <a:pt x="2332" y="2329"/>
                      <a:pt x="2201" y="2380"/>
                    </a:cubicBezTo>
                    <a:cubicBezTo>
                      <a:pt x="2165" y="2386"/>
                      <a:pt x="2128" y="2387"/>
                      <a:pt x="2093" y="2388"/>
                    </a:cubicBezTo>
                    <a:cubicBezTo>
                      <a:pt x="2097" y="2375"/>
                      <a:pt x="2101" y="2361"/>
                      <a:pt x="2104" y="2346"/>
                    </a:cubicBezTo>
                    <a:cubicBezTo>
                      <a:pt x="2105" y="2340"/>
                      <a:pt x="2105" y="2335"/>
                      <a:pt x="2105" y="2332"/>
                    </a:cubicBezTo>
                    <a:cubicBezTo>
                      <a:pt x="2110" y="2329"/>
                      <a:pt x="2113" y="2325"/>
                      <a:pt x="2119" y="2322"/>
                    </a:cubicBezTo>
                    <a:cubicBezTo>
                      <a:pt x="2134" y="2320"/>
                      <a:pt x="2149" y="2320"/>
                      <a:pt x="2165" y="2318"/>
                    </a:cubicBezTo>
                    <a:cubicBezTo>
                      <a:pt x="2304" y="2295"/>
                      <a:pt x="2430" y="2215"/>
                      <a:pt x="2530" y="2110"/>
                    </a:cubicBezTo>
                    <a:cubicBezTo>
                      <a:pt x="2629" y="2007"/>
                      <a:pt x="2683" y="1870"/>
                      <a:pt x="2694" y="1725"/>
                    </a:cubicBezTo>
                    <a:cubicBezTo>
                      <a:pt x="2695" y="1711"/>
                      <a:pt x="2695" y="1696"/>
                      <a:pt x="2695" y="1682"/>
                    </a:cubicBezTo>
                    <a:cubicBezTo>
                      <a:pt x="2713" y="1664"/>
                      <a:pt x="2737" y="1648"/>
                      <a:pt x="2752" y="1627"/>
                    </a:cubicBezTo>
                    <a:cubicBezTo>
                      <a:pt x="2764" y="1611"/>
                      <a:pt x="2771" y="1594"/>
                      <a:pt x="2779" y="1576"/>
                    </a:cubicBezTo>
                    <a:close/>
                    <a:moveTo>
                      <a:pt x="2061" y="2350"/>
                    </a:moveTo>
                    <a:lnTo>
                      <a:pt x="2061" y="2350"/>
                    </a:lnTo>
                    <a:cubicBezTo>
                      <a:pt x="2057" y="2364"/>
                      <a:pt x="2055" y="2377"/>
                      <a:pt x="2051" y="2391"/>
                    </a:cubicBezTo>
                    <a:lnTo>
                      <a:pt x="2043" y="2391"/>
                    </a:lnTo>
                    <a:cubicBezTo>
                      <a:pt x="2017" y="2388"/>
                      <a:pt x="1992" y="2386"/>
                      <a:pt x="1966" y="2384"/>
                    </a:cubicBezTo>
                    <a:cubicBezTo>
                      <a:pt x="2000" y="2375"/>
                      <a:pt x="2031" y="2364"/>
                      <a:pt x="2061" y="2350"/>
                    </a:cubicBezTo>
                    <a:close/>
                    <a:moveTo>
                      <a:pt x="809" y="2077"/>
                    </a:moveTo>
                    <a:cubicBezTo>
                      <a:pt x="820" y="2099"/>
                      <a:pt x="832" y="2124"/>
                      <a:pt x="846" y="2145"/>
                    </a:cubicBezTo>
                    <a:cubicBezTo>
                      <a:pt x="912" y="2249"/>
                      <a:pt x="1005" y="2329"/>
                      <a:pt x="1106" y="2391"/>
                    </a:cubicBezTo>
                    <a:cubicBezTo>
                      <a:pt x="1148" y="2443"/>
                      <a:pt x="1197" y="2492"/>
                      <a:pt x="1249" y="2537"/>
                    </a:cubicBezTo>
                    <a:cubicBezTo>
                      <a:pt x="1100" y="2432"/>
                      <a:pt x="937" y="2329"/>
                      <a:pt x="847" y="2165"/>
                    </a:cubicBezTo>
                    <a:cubicBezTo>
                      <a:pt x="832" y="2138"/>
                      <a:pt x="820" y="2106"/>
                      <a:pt x="809" y="2077"/>
                    </a:cubicBezTo>
                    <a:close/>
                    <a:moveTo>
                      <a:pt x="2717" y="2454"/>
                    </a:moveTo>
                    <a:lnTo>
                      <a:pt x="2717" y="2454"/>
                    </a:lnTo>
                    <a:cubicBezTo>
                      <a:pt x="2710" y="2468"/>
                      <a:pt x="2704" y="2483"/>
                      <a:pt x="2697" y="2497"/>
                    </a:cubicBezTo>
                    <a:cubicBezTo>
                      <a:pt x="2642" y="2519"/>
                      <a:pt x="2587" y="2537"/>
                      <a:pt x="2530" y="2551"/>
                    </a:cubicBezTo>
                    <a:cubicBezTo>
                      <a:pt x="2488" y="2560"/>
                      <a:pt x="2442" y="2566"/>
                      <a:pt x="2398" y="2573"/>
                    </a:cubicBezTo>
                    <a:cubicBezTo>
                      <a:pt x="2395" y="2567"/>
                      <a:pt x="2395" y="2563"/>
                      <a:pt x="2394" y="2559"/>
                    </a:cubicBezTo>
                    <a:cubicBezTo>
                      <a:pt x="2504" y="2537"/>
                      <a:pt x="2613" y="2503"/>
                      <a:pt x="2717" y="2454"/>
                    </a:cubicBezTo>
                    <a:close/>
                    <a:moveTo>
                      <a:pt x="2353" y="2567"/>
                    </a:moveTo>
                    <a:cubicBezTo>
                      <a:pt x="2354" y="2570"/>
                      <a:pt x="2354" y="2574"/>
                      <a:pt x="2357" y="2578"/>
                    </a:cubicBezTo>
                    <a:cubicBezTo>
                      <a:pt x="2327" y="2581"/>
                      <a:pt x="2298" y="2581"/>
                      <a:pt x="2269" y="2584"/>
                    </a:cubicBezTo>
                    <a:cubicBezTo>
                      <a:pt x="2282" y="2581"/>
                      <a:pt x="2296" y="2578"/>
                      <a:pt x="2310" y="2577"/>
                    </a:cubicBezTo>
                    <a:cubicBezTo>
                      <a:pt x="2324" y="2574"/>
                      <a:pt x="2339" y="2570"/>
                      <a:pt x="2353" y="2567"/>
                    </a:cubicBezTo>
                    <a:close/>
                    <a:moveTo>
                      <a:pt x="865" y="2559"/>
                    </a:moveTo>
                    <a:lnTo>
                      <a:pt x="865" y="2559"/>
                    </a:lnTo>
                    <a:cubicBezTo>
                      <a:pt x="880" y="2571"/>
                      <a:pt x="894" y="2580"/>
                      <a:pt x="912" y="2592"/>
                    </a:cubicBezTo>
                    <a:cubicBezTo>
                      <a:pt x="908" y="2602"/>
                      <a:pt x="908" y="2613"/>
                      <a:pt x="906" y="2625"/>
                    </a:cubicBezTo>
                    <a:cubicBezTo>
                      <a:pt x="893" y="2602"/>
                      <a:pt x="877" y="2581"/>
                      <a:pt x="865" y="2559"/>
                    </a:cubicBezTo>
                    <a:cubicBezTo>
                      <a:pt x="865" y="2559"/>
                      <a:pt x="865" y="2559"/>
                      <a:pt x="865" y="2559"/>
                    </a:cubicBezTo>
                    <a:close/>
                    <a:moveTo>
                      <a:pt x="1369" y="2622"/>
                    </a:moveTo>
                    <a:lnTo>
                      <a:pt x="1369" y="2622"/>
                    </a:lnTo>
                    <a:cubicBezTo>
                      <a:pt x="1422" y="2657"/>
                      <a:pt x="1477" y="2688"/>
                      <a:pt x="1534" y="2712"/>
                    </a:cubicBezTo>
                    <a:cubicBezTo>
                      <a:pt x="1553" y="2721"/>
                      <a:pt x="1574" y="2728"/>
                      <a:pt x="1594" y="2735"/>
                    </a:cubicBezTo>
                    <a:cubicBezTo>
                      <a:pt x="1581" y="2735"/>
                      <a:pt x="1567" y="2736"/>
                      <a:pt x="1553" y="2736"/>
                    </a:cubicBezTo>
                    <a:cubicBezTo>
                      <a:pt x="1546" y="2736"/>
                      <a:pt x="1539" y="2736"/>
                      <a:pt x="1532" y="2735"/>
                    </a:cubicBezTo>
                    <a:cubicBezTo>
                      <a:pt x="1476" y="2701"/>
                      <a:pt x="1422" y="2662"/>
                      <a:pt x="1369" y="2622"/>
                    </a:cubicBezTo>
                    <a:close/>
                    <a:moveTo>
                      <a:pt x="1692" y="2772"/>
                    </a:moveTo>
                    <a:cubicBezTo>
                      <a:pt x="1718" y="2783"/>
                      <a:pt x="1744" y="2792"/>
                      <a:pt x="1772" y="2800"/>
                    </a:cubicBezTo>
                    <a:lnTo>
                      <a:pt x="1731" y="2826"/>
                    </a:lnTo>
                    <a:cubicBezTo>
                      <a:pt x="1711" y="2819"/>
                      <a:pt x="1692" y="2818"/>
                      <a:pt x="1673" y="2808"/>
                    </a:cubicBezTo>
                    <a:cubicBezTo>
                      <a:pt x="1655" y="2800"/>
                      <a:pt x="1636" y="2790"/>
                      <a:pt x="1618" y="2781"/>
                    </a:cubicBezTo>
                    <a:cubicBezTo>
                      <a:pt x="1643" y="2779"/>
                      <a:pt x="1666" y="2778"/>
                      <a:pt x="1692" y="2772"/>
                    </a:cubicBezTo>
                    <a:close/>
                    <a:moveTo>
                      <a:pt x="1838" y="2819"/>
                    </a:moveTo>
                    <a:cubicBezTo>
                      <a:pt x="1974" y="2856"/>
                      <a:pt x="2116" y="2881"/>
                      <a:pt x="2260" y="2882"/>
                    </a:cubicBezTo>
                    <a:cubicBezTo>
                      <a:pt x="2219" y="2893"/>
                      <a:pt x="2175" y="2902"/>
                      <a:pt x="2127" y="2902"/>
                    </a:cubicBezTo>
                    <a:cubicBezTo>
                      <a:pt x="2021" y="2900"/>
                      <a:pt x="1907" y="2877"/>
                      <a:pt x="1794" y="2845"/>
                    </a:cubicBezTo>
                    <a:cubicBezTo>
                      <a:pt x="1808" y="2836"/>
                      <a:pt x="1823" y="2827"/>
                      <a:pt x="1838" y="2819"/>
                    </a:cubicBezTo>
                    <a:close/>
                    <a:moveTo>
                      <a:pt x="935" y="2606"/>
                    </a:moveTo>
                    <a:cubicBezTo>
                      <a:pt x="1058" y="2728"/>
                      <a:pt x="1208" y="2820"/>
                      <a:pt x="1354" y="2904"/>
                    </a:cubicBezTo>
                    <a:cubicBezTo>
                      <a:pt x="1374" y="2917"/>
                      <a:pt x="1396" y="2929"/>
                      <a:pt x="1417" y="2939"/>
                    </a:cubicBezTo>
                    <a:cubicBezTo>
                      <a:pt x="1402" y="2942"/>
                      <a:pt x="1387" y="2943"/>
                      <a:pt x="1369" y="2944"/>
                    </a:cubicBezTo>
                    <a:cubicBezTo>
                      <a:pt x="1242" y="2882"/>
                      <a:pt x="1118" y="2808"/>
                      <a:pt x="1001" y="2731"/>
                    </a:cubicBezTo>
                    <a:cubicBezTo>
                      <a:pt x="983" y="2719"/>
                      <a:pt x="967" y="2705"/>
                      <a:pt x="949" y="2694"/>
                    </a:cubicBezTo>
                    <a:cubicBezTo>
                      <a:pt x="943" y="2687"/>
                      <a:pt x="941" y="2677"/>
                      <a:pt x="935" y="2670"/>
                    </a:cubicBezTo>
                    <a:cubicBezTo>
                      <a:pt x="932" y="2648"/>
                      <a:pt x="932" y="2626"/>
                      <a:pt x="935" y="2606"/>
                    </a:cubicBezTo>
                    <a:close/>
                    <a:moveTo>
                      <a:pt x="1464" y="2965"/>
                    </a:moveTo>
                    <a:cubicBezTo>
                      <a:pt x="1506" y="2990"/>
                      <a:pt x="1552" y="3012"/>
                      <a:pt x="1596" y="3034"/>
                    </a:cubicBezTo>
                    <a:cubicBezTo>
                      <a:pt x="1541" y="3015"/>
                      <a:pt x="1487" y="2994"/>
                      <a:pt x="1435" y="2970"/>
                    </a:cubicBezTo>
                    <a:cubicBezTo>
                      <a:pt x="1444" y="2969"/>
                      <a:pt x="1453" y="2966"/>
                      <a:pt x="1464" y="2965"/>
                    </a:cubicBezTo>
                    <a:close/>
                    <a:moveTo>
                      <a:pt x="3337" y="1567"/>
                    </a:moveTo>
                    <a:lnTo>
                      <a:pt x="3337" y="1567"/>
                    </a:lnTo>
                    <a:cubicBezTo>
                      <a:pt x="3345" y="1608"/>
                      <a:pt x="3355" y="1649"/>
                      <a:pt x="3361" y="1692"/>
                    </a:cubicBezTo>
                    <a:cubicBezTo>
                      <a:pt x="3404" y="1974"/>
                      <a:pt x="3418" y="2288"/>
                      <a:pt x="3266" y="2559"/>
                    </a:cubicBezTo>
                    <a:cubicBezTo>
                      <a:pt x="3129" y="2805"/>
                      <a:pt x="2881" y="2984"/>
                      <a:pt x="2609" y="3060"/>
                    </a:cubicBezTo>
                    <a:lnTo>
                      <a:pt x="2588" y="3065"/>
                    </a:lnTo>
                    <a:cubicBezTo>
                      <a:pt x="2717" y="2976"/>
                      <a:pt x="2799" y="2855"/>
                      <a:pt x="2862" y="2731"/>
                    </a:cubicBezTo>
                    <a:cubicBezTo>
                      <a:pt x="2986" y="2655"/>
                      <a:pt x="3096" y="2556"/>
                      <a:pt x="3176" y="2432"/>
                    </a:cubicBezTo>
                    <a:cubicBezTo>
                      <a:pt x="3299" y="2237"/>
                      <a:pt x="3327" y="2021"/>
                      <a:pt x="3322" y="1813"/>
                    </a:cubicBezTo>
                    <a:cubicBezTo>
                      <a:pt x="3341" y="1733"/>
                      <a:pt x="3348" y="1651"/>
                      <a:pt x="3337" y="1567"/>
                    </a:cubicBezTo>
                    <a:close/>
                    <a:moveTo>
                      <a:pt x="281" y="2123"/>
                    </a:moveTo>
                    <a:cubicBezTo>
                      <a:pt x="308" y="2194"/>
                      <a:pt x="341" y="2263"/>
                      <a:pt x="378" y="2329"/>
                    </a:cubicBezTo>
                    <a:cubicBezTo>
                      <a:pt x="370" y="2359"/>
                      <a:pt x="363" y="2392"/>
                      <a:pt x="365" y="2423"/>
                    </a:cubicBezTo>
                    <a:cubicBezTo>
                      <a:pt x="374" y="2485"/>
                      <a:pt x="394" y="2544"/>
                      <a:pt x="407" y="2604"/>
                    </a:cubicBezTo>
                    <a:cubicBezTo>
                      <a:pt x="419" y="2666"/>
                      <a:pt x="440" y="2724"/>
                      <a:pt x="460" y="2786"/>
                    </a:cubicBezTo>
                    <a:cubicBezTo>
                      <a:pt x="480" y="2848"/>
                      <a:pt x="531" y="2893"/>
                      <a:pt x="558" y="2950"/>
                    </a:cubicBezTo>
                    <a:cubicBezTo>
                      <a:pt x="576" y="2987"/>
                      <a:pt x="576" y="3041"/>
                      <a:pt x="586" y="3086"/>
                    </a:cubicBezTo>
                    <a:cubicBezTo>
                      <a:pt x="572" y="3075"/>
                      <a:pt x="558" y="3063"/>
                      <a:pt x="547" y="3049"/>
                    </a:cubicBezTo>
                    <a:cubicBezTo>
                      <a:pt x="492" y="2991"/>
                      <a:pt x="440" y="2931"/>
                      <a:pt x="393" y="2866"/>
                    </a:cubicBezTo>
                    <a:cubicBezTo>
                      <a:pt x="346" y="2800"/>
                      <a:pt x="309" y="2726"/>
                      <a:pt x="281" y="2648"/>
                    </a:cubicBezTo>
                    <a:cubicBezTo>
                      <a:pt x="254" y="2567"/>
                      <a:pt x="281" y="2476"/>
                      <a:pt x="275" y="2398"/>
                    </a:cubicBezTo>
                    <a:cubicBezTo>
                      <a:pt x="268" y="2317"/>
                      <a:pt x="261" y="2237"/>
                      <a:pt x="275" y="2157"/>
                    </a:cubicBezTo>
                    <a:cubicBezTo>
                      <a:pt x="276" y="2145"/>
                      <a:pt x="280" y="2134"/>
                      <a:pt x="281" y="2123"/>
                    </a:cubicBezTo>
                    <a:close/>
                    <a:moveTo>
                      <a:pt x="3328" y="1329"/>
                    </a:moveTo>
                    <a:lnTo>
                      <a:pt x="3328" y="1329"/>
                    </a:lnTo>
                    <a:cubicBezTo>
                      <a:pt x="3412" y="1407"/>
                      <a:pt x="3483" y="1503"/>
                      <a:pt x="3521" y="1609"/>
                    </a:cubicBezTo>
                    <a:cubicBezTo>
                      <a:pt x="3583" y="1786"/>
                      <a:pt x="3542" y="1966"/>
                      <a:pt x="3513" y="2130"/>
                    </a:cubicBezTo>
                    <a:cubicBezTo>
                      <a:pt x="3485" y="2295"/>
                      <a:pt x="3437" y="2457"/>
                      <a:pt x="3350" y="2602"/>
                    </a:cubicBezTo>
                    <a:cubicBezTo>
                      <a:pt x="3266" y="2745"/>
                      <a:pt x="3162" y="2877"/>
                      <a:pt x="3034" y="2983"/>
                    </a:cubicBezTo>
                    <a:cubicBezTo>
                      <a:pt x="2922" y="3076"/>
                      <a:pt x="2808" y="3173"/>
                      <a:pt x="2675" y="3235"/>
                    </a:cubicBezTo>
                    <a:cubicBezTo>
                      <a:pt x="2658" y="3242"/>
                      <a:pt x="2643" y="3251"/>
                      <a:pt x="2628" y="3258"/>
                    </a:cubicBezTo>
                    <a:cubicBezTo>
                      <a:pt x="2540" y="3290"/>
                      <a:pt x="2447" y="3294"/>
                      <a:pt x="2356" y="3294"/>
                    </a:cubicBezTo>
                    <a:cubicBezTo>
                      <a:pt x="2331" y="3294"/>
                      <a:pt x="2306" y="3294"/>
                      <a:pt x="2282" y="3294"/>
                    </a:cubicBezTo>
                    <a:cubicBezTo>
                      <a:pt x="2255" y="3294"/>
                      <a:pt x="2229" y="3294"/>
                      <a:pt x="2203" y="3295"/>
                    </a:cubicBezTo>
                    <a:cubicBezTo>
                      <a:pt x="2173" y="3297"/>
                      <a:pt x="2143" y="3298"/>
                      <a:pt x="2114" y="3298"/>
                    </a:cubicBezTo>
                    <a:cubicBezTo>
                      <a:pt x="2006" y="3298"/>
                      <a:pt x="1898" y="3287"/>
                      <a:pt x="1794" y="3262"/>
                    </a:cubicBezTo>
                    <a:cubicBezTo>
                      <a:pt x="1663" y="3232"/>
                      <a:pt x="1520" y="3218"/>
                      <a:pt x="1398" y="3149"/>
                    </a:cubicBezTo>
                    <a:cubicBezTo>
                      <a:pt x="1358" y="3127"/>
                      <a:pt x="1323" y="3101"/>
                      <a:pt x="1289" y="3072"/>
                    </a:cubicBezTo>
                    <a:lnTo>
                      <a:pt x="1289" y="3072"/>
                    </a:lnTo>
                    <a:cubicBezTo>
                      <a:pt x="1355" y="3083"/>
                      <a:pt x="1422" y="3093"/>
                      <a:pt x="1487" y="3100"/>
                    </a:cubicBezTo>
                    <a:cubicBezTo>
                      <a:pt x="1695" y="3162"/>
                      <a:pt x="1911" y="3203"/>
                      <a:pt x="2132" y="3203"/>
                    </a:cubicBezTo>
                    <a:cubicBezTo>
                      <a:pt x="2139" y="3203"/>
                      <a:pt x="2146" y="3203"/>
                      <a:pt x="2153" y="3203"/>
                    </a:cubicBezTo>
                    <a:cubicBezTo>
                      <a:pt x="2479" y="3198"/>
                      <a:pt x="2816" y="3087"/>
                      <a:pt x="3068" y="2866"/>
                    </a:cubicBezTo>
                    <a:cubicBezTo>
                      <a:pt x="3334" y="2640"/>
                      <a:pt x="3437" y="2291"/>
                      <a:pt x="3430" y="1975"/>
                    </a:cubicBezTo>
                    <a:cubicBezTo>
                      <a:pt x="3427" y="1762"/>
                      <a:pt x="3374" y="1539"/>
                      <a:pt x="3328" y="1329"/>
                    </a:cubicBezTo>
                    <a:close/>
                    <a:moveTo>
                      <a:pt x="1905" y="1"/>
                    </a:moveTo>
                    <a:cubicBezTo>
                      <a:pt x="1838" y="3"/>
                      <a:pt x="1775" y="24"/>
                      <a:pt x="1710" y="34"/>
                    </a:cubicBezTo>
                    <a:cubicBezTo>
                      <a:pt x="1644" y="41"/>
                      <a:pt x="1582" y="67"/>
                      <a:pt x="1519" y="82"/>
                    </a:cubicBezTo>
                    <a:cubicBezTo>
                      <a:pt x="1455" y="97"/>
                      <a:pt x="1381" y="80"/>
                      <a:pt x="1318" y="102"/>
                    </a:cubicBezTo>
                    <a:cubicBezTo>
                      <a:pt x="1241" y="130"/>
                      <a:pt x="1188" y="206"/>
                      <a:pt x="1125" y="248"/>
                    </a:cubicBezTo>
                    <a:cubicBezTo>
                      <a:pt x="1117" y="235"/>
                      <a:pt x="1108" y="221"/>
                      <a:pt x="1106" y="221"/>
                    </a:cubicBezTo>
                    <a:cubicBezTo>
                      <a:pt x="1106" y="221"/>
                      <a:pt x="1106" y="221"/>
                      <a:pt x="1106" y="221"/>
                    </a:cubicBezTo>
                    <a:cubicBezTo>
                      <a:pt x="1087" y="239"/>
                      <a:pt x="1077" y="266"/>
                      <a:pt x="1049" y="268"/>
                    </a:cubicBezTo>
                    <a:cubicBezTo>
                      <a:pt x="1049" y="268"/>
                      <a:pt x="1048" y="268"/>
                      <a:pt x="1047" y="268"/>
                    </a:cubicBezTo>
                    <a:cubicBezTo>
                      <a:pt x="1019" y="268"/>
                      <a:pt x="980" y="248"/>
                      <a:pt x="948" y="246"/>
                    </a:cubicBezTo>
                    <a:cubicBezTo>
                      <a:pt x="915" y="241"/>
                      <a:pt x="868" y="218"/>
                      <a:pt x="836" y="218"/>
                    </a:cubicBezTo>
                    <a:cubicBezTo>
                      <a:pt x="803" y="218"/>
                      <a:pt x="785" y="239"/>
                      <a:pt x="759" y="247"/>
                    </a:cubicBezTo>
                    <a:cubicBezTo>
                      <a:pt x="733" y="258"/>
                      <a:pt x="718" y="285"/>
                      <a:pt x="693" y="297"/>
                    </a:cubicBezTo>
                    <a:cubicBezTo>
                      <a:pt x="667" y="309"/>
                      <a:pt x="627" y="308"/>
                      <a:pt x="604" y="324"/>
                    </a:cubicBezTo>
                    <a:cubicBezTo>
                      <a:pt x="579" y="341"/>
                      <a:pt x="543" y="343"/>
                      <a:pt x="521" y="364"/>
                    </a:cubicBezTo>
                    <a:cubicBezTo>
                      <a:pt x="498" y="383"/>
                      <a:pt x="503" y="430"/>
                      <a:pt x="484" y="451"/>
                    </a:cubicBezTo>
                    <a:lnTo>
                      <a:pt x="426" y="514"/>
                    </a:lnTo>
                    <a:cubicBezTo>
                      <a:pt x="407" y="535"/>
                      <a:pt x="374" y="544"/>
                      <a:pt x="356" y="568"/>
                    </a:cubicBezTo>
                    <a:cubicBezTo>
                      <a:pt x="335" y="588"/>
                      <a:pt x="308" y="602"/>
                      <a:pt x="288" y="624"/>
                    </a:cubicBezTo>
                    <a:cubicBezTo>
                      <a:pt x="269" y="646"/>
                      <a:pt x="246" y="665"/>
                      <a:pt x="228" y="687"/>
                    </a:cubicBezTo>
                    <a:cubicBezTo>
                      <a:pt x="211" y="712"/>
                      <a:pt x="213" y="747"/>
                      <a:pt x="192" y="769"/>
                    </a:cubicBezTo>
                    <a:cubicBezTo>
                      <a:pt x="173" y="791"/>
                      <a:pt x="142" y="804"/>
                      <a:pt x="122" y="826"/>
                    </a:cubicBezTo>
                    <a:cubicBezTo>
                      <a:pt x="103" y="850"/>
                      <a:pt x="75" y="868"/>
                      <a:pt x="59" y="892"/>
                    </a:cubicBezTo>
                    <a:cubicBezTo>
                      <a:pt x="39" y="916"/>
                      <a:pt x="46" y="953"/>
                      <a:pt x="34" y="980"/>
                    </a:cubicBezTo>
                    <a:cubicBezTo>
                      <a:pt x="20" y="1009"/>
                      <a:pt x="5" y="1038"/>
                      <a:pt x="2" y="1073"/>
                    </a:cubicBezTo>
                    <a:cubicBezTo>
                      <a:pt x="1" y="1107"/>
                      <a:pt x="25" y="1153"/>
                      <a:pt x="27" y="1187"/>
                    </a:cubicBezTo>
                    <a:cubicBezTo>
                      <a:pt x="28" y="1223"/>
                      <a:pt x="32" y="1257"/>
                      <a:pt x="41" y="1293"/>
                    </a:cubicBezTo>
                    <a:cubicBezTo>
                      <a:pt x="48" y="1325"/>
                      <a:pt x="68" y="1362"/>
                      <a:pt x="32" y="1380"/>
                    </a:cubicBezTo>
                    <a:cubicBezTo>
                      <a:pt x="31" y="1380"/>
                      <a:pt x="50" y="1387"/>
                      <a:pt x="54" y="1387"/>
                    </a:cubicBezTo>
                    <a:cubicBezTo>
                      <a:pt x="54" y="1387"/>
                      <a:pt x="54" y="1387"/>
                      <a:pt x="54" y="1386"/>
                    </a:cubicBezTo>
                    <a:cubicBezTo>
                      <a:pt x="94" y="1380"/>
                      <a:pt x="93" y="1360"/>
                      <a:pt x="89" y="1340"/>
                    </a:cubicBezTo>
                    <a:cubicBezTo>
                      <a:pt x="83" y="1307"/>
                      <a:pt x="56" y="1267"/>
                      <a:pt x="63" y="1238"/>
                    </a:cubicBezTo>
                    <a:cubicBezTo>
                      <a:pt x="68" y="1210"/>
                      <a:pt x="67" y="1181"/>
                      <a:pt x="70" y="1153"/>
                    </a:cubicBezTo>
                    <a:cubicBezTo>
                      <a:pt x="74" y="1122"/>
                      <a:pt x="79" y="1095"/>
                      <a:pt x="89" y="1070"/>
                    </a:cubicBezTo>
                    <a:cubicBezTo>
                      <a:pt x="101" y="1044"/>
                      <a:pt x="156" y="1038"/>
                      <a:pt x="173" y="1016"/>
                    </a:cubicBezTo>
                    <a:cubicBezTo>
                      <a:pt x="191" y="994"/>
                      <a:pt x="200" y="968"/>
                      <a:pt x="224" y="949"/>
                    </a:cubicBezTo>
                    <a:cubicBezTo>
                      <a:pt x="246" y="930"/>
                      <a:pt x="262" y="908"/>
                      <a:pt x="288" y="891"/>
                    </a:cubicBezTo>
                    <a:cubicBezTo>
                      <a:pt x="313" y="873"/>
                      <a:pt x="309" y="839"/>
                      <a:pt x="335" y="822"/>
                    </a:cubicBezTo>
                    <a:cubicBezTo>
                      <a:pt x="346" y="814"/>
                      <a:pt x="367" y="814"/>
                      <a:pt x="388" y="814"/>
                    </a:cubicBezTo>
                    <a:cubicBezTo>
                      <a:pt x="409" y="814"/>
                      <a:pt x="429" y="814"/>
                      <a:pt x="440" y="806"/>
                    </a:cubicBezTo>
                    <a:cubicBezTo>
                      <a:pt x="462" y="789"/>
                      <a:pt x="478" y="777"/>
                      <a:pt x="499" y="762"/>
                    </a:cubicBezTo>
                    <a:cubicBezTo>
                      <a:pt x="517" y="748"/>
                      <a:pt x="509" y="709"/>
                      <a:pt x="529" y="696"/>
                    </a:cubicBezTo>
                    <a:cubicBezTo>
                      <a:pt x="543" y="687"/>
                      <a:pt x="562" y="685"/>
                      <a:pt x="581" y="679"/>
                    </a:cubicBezTo>
                    <a:cubicBezTo>
                      <a:pt x="588" y="684"/>
                      <a:pt x="594" y="687"/>
                      <a:pt x="597" y="687"/>
                    </a:cubicBezTo>
                    <a:cubicBezTo>
                      <a:pt x="598" y="687"/>
                      <a:pt x="599" y="687"/>
                      <a:pt x="599" y="686"/>
                    </a:cubicBezTo>
                    <a:cubicBezTo>
                      <a:pt x="609" y="675"/>
                      <a:pt x="616" y="665"/>
                      <a:pt x="624" y="653"/>
                    </a:cubicBezTo>
                    <a:cubicBezTo>
                      <a:pt x="634" y="643"/>
                      <a:pt x="645" y="631"/>
                      <a:pt x="659" y="623"/>
                    </a:cubicBezTo>
                    <a:cubicBezTo>
                      <a:pt x="678" y="609"/>
                      <a:pt x="708" y="606"/>
                      <a:pt x="727" y="592"/>
                    </a:cubicBezTo>
                    <a:cubicBezTo>
                      <a:pt x="747" y="579"/>
                      <a:pt x="749" y="550"/>
                      <a:pt x="767" y="536"/>
                    </a:cubicBezTo>
                    <a:cubicBezTo>
                      <a:pt x="774" y="530"/>
                      <a:pt x="781" y="522"/>
                      <a:pt x="785" y="514"/>
                    </a:cubicBezTo>
                    <a:cubicBezTo>
                      <a:pt x="833" y="495"/>
                      <a:pt x="887" y="485"/>
                      <a:pt x="931" y="467"/>
                    </a:cubicBezTo>
                    <a:cubicBezTo>
                      <a:pt x="976" y="455"/>
                      <a:pt x="1023" y="452"/>
                      <a:pt x="1069" y="447"/>
                    </a:cubicBezTo>
                    <a:lnTo>
                      <a:pt x="1069" y="447"/>
                    </a:lnTo>
                    <a:cubicBezTo>
                      <a:pt x="1023" y="469"/>
                      <a:pt x="976" y="493"/>
                      <a:pt x="937" y="526"/>
                    </a:cubicBezTo>
                    <a:cubicBezTo>
                      <a:pt x="915" y="544"/>
                      <a:pt x="895" y="565"/>
                      <a:pt x="876" y="588"/>
                    </a:cubicBezTo>
                    <a:cubicBezTo>
                      <a:pt x="858" y="597"/>
                      <a:pt x="839" y="605"/>
                      <a:pt x="821" y="616"/>
                    </a:cubicBezTo>
                    <a:cubicBezTo>
                      <a:pt x="770" y="646"/>
                      <a:pt x="718" y="679"/>
                      <a:pt x="668" y="715"/>
                    </a:cubicBezTo>
                    <a:cubicBezTo>
                      <a:pt x="621" y="755"/>
                      <a:pt x="590" y="808"/>
                      <a:pt x="543" y="850"/>
                    </a:cubicBezTo>
                    <a:cubicBezTo>
                      <a:pt x="496" y="888"/>
                      <a:pt x="441" y="923"/>
                      <a:pt x="397" y="968"/>
                    </a:cubicBezTo>
                    <a:cubicBezTo>
                      <a:pt x="353" y="1012"/>
                      <a:pt x="305" y="1058"/>
                      <a:pt x="268" y="1111"/>
                    </a:cubicBezTo>
                    <a:cubicBezTo>
                      <a:pt x="233" y="1162"/>
                      <a:pt x="220" y="1225"/>
                      <a:pt x="198" y="1283"/>
                    </a:cubicBezTo>
                    <a:cubicBezTo>
                      <a:pt x="167" y="1320"/>
                      <a:pt x="136" y="1356"/>
                      <a:pt x="112" y="1400"/>
                    </a:cubicBezTo>
                    <a:cubicBezTo>
                      <a:pt x="87" y="1446"/>
                      <a:pt x="90" y="1503"/>
                      <a:pt x="74" y="1553"/>
                    </a:cubicBezTo>
                    <a:cubicBezTo>
                      <a:pt x="57" y="1608"/>
                      <a:pt x="41" y="1664"/>
                      <a:pt x="43" y="1724"/>
                    </a:cubicBezTo>
                    <a:cubicBezTo>
                      <a:pt x="48" y="1781"/>
                      <a:pt x="81" y="1842"/>
                      <a:pt x="94" y="1897"/>
                    </a:cubicBezTo>
                    <a:cubicBezTo>
                      <a:pt x="103" y="1938"/>
                      <a:pt x="116" y="1975"/>
                      <a:pt x="133" y="2014"/>
                    </a:cubicBezTo>
                    <a:cubicBezTo>
                      <a:pt x="116" y="2088"/>
                      <a:pt x="101" y="2164"/>
                      <a:pt x="98" y="2241"/>
                    </a:cubicBezTo>
                    <a:cubicBezTo>
                      <a:pt x="97" y="2332"/>
                      <a:pt x="130" y="2419"/>
                      <a:pt x="149" y="2503"/>
                    </a:cubicBezTo>
                    <a:cubicBezTo>
                      <a:pt x="170" y="2598"/>
                      <a:pt x="199" y="2691"/>
                      <a:pt x="247" y="2776"/>
                    </a:cubicBezTo>
                    <a:cubicBezTo>
                      <a:pt x="299" y="2860"/>
                      <a:pt x="376" y="2924"/>
                      <a:pt x="441" y="2991"/>
                    </a:cubicBezTo>
                    <a:cubicBezTo>
                      <a:pt x="493" y="3046"/>
                      <a:pt x="551" y="3094"/>
                      <a:pt x="612" y="3136"/>
                    </a:cubicBezTo>
                    <a:cubicBezTo>
                      <a:pt x="645" y="3180"/>
                      <a:pt x="681" y="3224"/>
                      <a:pt x="716" y="3265"/>
                    </a:cubicBezTo>
                    <a:cubicBezTo>
                      <a:pt x="758" y="3309"/>
                      <a:pt x="824" y="3324"/>
                      <a:pt x="870" y="3361"/>
                    </a:cubicBezTo>
                    <a:cubicBezTo>
                      <a:pt x="915" y="3400"/>
                      <a:pt x="953" y="3458"/>
                      <a:pt x="1005" y="3488"/>
                    </a:cubicBezTo>
                    <a:cubicBezTo>
                      <a:pt x="1059" y="3521"/>
                      <a:pt x="1120" y="3540"/>
                      <a:pt x="1176" y="3565"/>
                    </a:cubicBezTo>
                    <a:cubicBezTo>
                      <a:pt x="1235" y="3588"/>
                      <a:pt x="1287" y="3627"/>
                      <a:pt x="1349" y="3641"/>
                    </a:cubicBezTo>
                    <a:cubicBezTo>
                      <a:pt x="1411" y="3657"/>
                      <a:pt x="1477" y="3650"/>
                      <a:pt x="1539" y="3654"/>
                    </a:cubicBezTo>
                    <a:cubicBezTo>
                      <a:pt x="1554" y="3656"/>
                      <a:pt x="1569" y="3657"/>
                      <a:pt x="1584" y="3657"/>
                    </a:cubicBezTo>
                    <a:cubicBezTo>
                      <a:pt x="1631" y="3657"/>
                      <a:pt x="1679" y="3650"/>
                      <a:pt x="1726" y="3650"/>
                    </a:cubicBezTo>
                    <a:cubicBezTo>
                      <a:pt x="1729" y="3650"/>
                      <a:pt x="1731" y="3650"/>
                      <a:pt x="1734" y="3650"/>
                    </a:cubicBezTo>
                    <a:cubicBezTo>
                      <a:pt x="1786" y="3650"/>
                      <a:pt x="1840" y="3673"/>
                      <a:pt x="1893" y="3673"/>
                    </a:cubicBezTo>
                    <a:cubicBezTo>
                      <a:pt x="1902" y="3673"/>
                      <a:pt x="1910" y="3672"/>
                      <a:pt x="1918" y="3671"/>
                    </a:cubicBezTo>
                    <a:cubicBezTo>
                      <a:pt x="1959" y="3664"/>
                      <a:pt x="1995" y="3641"/>
                      <a:pt x="2031" y="3619"/>
                    </a:cubicBezTo>
                    <a:cubicBezTo>
                      <a:pt x="2075" y="3602"/>
                      <a:pt x="2117" y="3582"/>
                      <a:pt x="2160" y="3568"/>
                    </a:cubicBezTo>
                    <a:cubicBezTo>
                      <a:pt x="2200" y="3554"/>
                      <a:pt x="2237" y="3537"/>
                      <a:pt x="2276" y="3517"/>
                    </a:cubicBezTo>
                    <a:cubicBezTo>
                      <a:pt x="2309" y="3513"/>
                      <a:pt x="2343" y="3509"/>
                      <a:pt x="2375" y="3502"/>
                    </a:cubicBezTo>
                    <a:cubicBezTo>
                      <a:pt x="2554" y="3466"/>
                      <a:pt x="2717" y="3378"/>
                      <a:pt x="2869" y="3286"/>
                    </a:cubicBezTo>
                    <a:cubicBezTo>
                      <a:pt x="3021" y="3193"/>
                      <a:pt x="3172" y="3089"/>
                      <a:pt x="3290" y="2950"/>
                    </a:cubicBezTo>
                    <a:cubicBezTo>
                      <a:pt x="3410" y="2814"/>
                      <a:pt x="3514" y="2661"/>
                      <a:pt x="3582" y="2489"/>
                    </a:cubicBezTo>
                    <a:cubicBezTo>
                      <a:pt x="3648" y="2317"/>
                      <a:pt x="3664" y="2130"/>
                      <a:pt x="3661" y="1944"/>
                    </a:cubicBezTo>
                    <a:cubicBezTo>
                      <a:pt x="3660" y="1773"/>
                      <a:pt x="3623" y="1590"/>
                      <a:pt x="3524" y="1432"/>
                    </a:cubicBezTo>
                    <a:cubicBezTo>
                      <a:pt x="3536" y="1428"/>
                      <a:pt x="3542" y="1421"/>
                      <a:pt x="3544" y="1414"/>
                    </a:cubicBezTo>
                    <a:cubicBezTo>
                      <a:pt x="3572" y="1464"/>
                      <a:pt x="3600" y="1514"/>
                      <a:pt x="3626" y="1568"/>
                    </a:cubicBezTo>
                    <a:cubicBezTo>
                      <a:pt x="3655" y="1627"/>
                      <a:pt x="3693" y="1699"/>
                      <a:pt x="3671" y="1765"/>
                    </a:cubicBezTo>
                    <a:cubicBezTo>
                      <a:pt x="3672" y="1773"/>
                      <a:pt x="3685" y="1775"/>
                      <a:pt x="3693" y="1775"/>
                    </a:cubicBezTo>
                    <a:cubicBezTo>
                      <a:pt x="3696" y="1775"/>
                      <a:pt x="3698" y="1775"/>
                      <a:pt x="3699" y="1775"/>
                    </a:cubicBezTo>
                    <a:cubicBezTo>
                      <a:pt x="3729" y="1726"/>
                      <a:pt x="3716" y="1680"/>
                      <a:pt x="3701" y="1636"/>
                    </a:cubicBezTo>
                    <a:cubicBezTo>
                      <a:pt x="3675" y="1565"/>
                      <a:pt x="3623" y="1505"/>
                      <a:pt x="3598" y="1439"/>
                    </a:cubicBezTo>
                    <a:cubicBezTo>
                      <a:pt x="3576" y="1380"/>
                      <a:pt x="3547" y="1320"/>
                      <a:pt x="3513" y="1267"/>
                    </a:cubicBezTo>
                    <a:cubicBezTo>
                      <a:pt x="3478" y="1209"/>
                      <a:pt x="3447" y="1155"/>
                      <a:pt x="3416" y="1102"/>
                    </a:cubicBezTo>
                    <a:lnTo>
                      <a:pt x="3416" y="1100"/>
                    </a:lnTo>
                    <a:cubicBezTo>
                      <a:pt x="3416" y="1095"/>
                      <a:pt x="3418" y="1092"/>
                      <a:pt x="3416" y="1086"/>
                    </a:cubicBezTo>
                    <a:cubicBezTo>
                      <a:pt x="3410" y="1063"/>
                      <a:pt x="3396" y="1042"/>
                      <a:pt x="3389" y="1016"/>
                    </a:cubicBezTo>
                    <a:cubicBezTo>
                      <a:pt x="3382" y="978"/>
                      <a:pt x="3375" y="939"/>
                      <a:pt x="3355" y="908"/>
                    </a:cubicBezTo>
                    <a:cubicBezTo>
                      <a:pt x="3341" y="886"/>
                      <a:pt x="3324" y="864"/>
                      <a:pt x="3309" y="843"/>
                    </a:cubicBezTo>
                    <a:cubicBezTo>
                      <a:pt x="3310" y="815"/>
                      <a:pt x="3324" y="775"/>
                      <a:pt x="3315" y="756"/>
                    </a:cubicBezTo>
                    <a:cubicBezTo>
                      <a:pt x="3301" y="733"/>
                      <a:pt x="3283" y="712"/>
                      <a:pt x="3268" y="687"/>
                    </a:cubicBezTo>
                    <a:cubicBezTo>
                      <a:pt x="3253" y="665"/>
                      <a:pt x="3213" y="671"/>
                      <a:pt x="3196" y="652"/>
                    </a:cubicBezTo>
                    <a:cubicBezTo>
                      <a:pt x="3178" y="631"/>
                      <a:pt x="3173" y="591"/>
                      <a:pt x="3155" y="570"/>
                    </a:cubicBezTo>
                    <a:cubicBezTo>
                      <a:pt x="3134" y="551"/>
                      <a:pt x="3110" y="541"/>
                      <a:pt x="3088" y="524"/>
                    </a:cubicBezTo>
                    <a:cubicBezTo>
                      <a:pt x="3067" y="507"/>
                      <a:pt x="3053" y="475"/>
                      <a:pt x="3028" y="460"/>
                    </a:cubicBezTo>
                    <a:cubicBezTo>
                      <a:pt x="3006" y="447"/>
                      <a:pt x="2973" y="449"/>
                      <a:pt x="2950" y="438"/>
                    </a:cubicBezTo>
                    <a:lnTo>
                      <a:pt x="2935" y="433"/>
                    </a:lnTo>
                    <a:cubicBezTo>
                      <a:pt x="2902" y="389"/>
                      <a:pt x="2880" y="323"/>
                      <a:pt x="2833" y="290"/>
                    </a:cubicBezTo>
                    <a:cubicBezTo>
                      <a:pt x="2781" y="252"/>
                      <a:pt x="2724" y="221"/>
                      <a:pt x="2668" y="189"/>
                    </a:cubicBezTo>
                    <a:cubicBezTo>
                      <a:pt x="2609" y="158"/>
                      <a:pt x="2538" y="163"/>
                      <a:pt x="2478" y="141"/>
                    </a:cubicBezTo>
                    <a:cubicBezTo>
                      <a:pt x="2420" y="115"/>
                      <a:pt x="2361" y="75"/>
                      <a:pt x="2298" y="56"/>
                    </a:cubicBezTo>
                    <a:cubicBezTo>
                      <a:pt x="2234" y="42"/>
                      <a:pt x="2168" y="35"/>
                      <a:pt x="2104" y="31"/>
                    </a:cubicBezTo>
                    <a:cubicBezTo>
                      <a:pt x="2038" y="21"/>
                      <a:pt x="1973" y="1"/>
                      <a:pt x="1905"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29"/>
              <p:cNvSpPr/>
              <p:nvPr/>
            </p:nvSpPr>
            <p:spPr>
              <a:xfrm>
                <a:off x="1020125" y="4649950"/>
                <a:ext cx="2200" cy="900"/>
              </a:xfrm>
              <a:custGeom>
                <a:rect b="b" l="l" r="r" t="t"/>
                <a:pathLst>
                  <a:path extrusionOk="0" h="36" w="88">
                    <a:moveTo>
                      <a:pt x="78" y="1"/>
                    </a:moveTo>
                    <a:cubicBezTo>
                      <a:pt x="57" y="14"/>
                      <a:pt x="35" y="25"/>
                      <a:pt x="20" y="32"/>
                    </a:cubicBezTo>
                    <a:cubicBezTo>
                      <a:pt x="13" y="34"/>
                      <a:pt x="6" y="34"/>
                      <a:pt x="1" y="35"/>
                    </a:cubicBezTo>
                    <a:lnTo>
                      <a:pt x="87" y="34"/>
                    </a:lnTo>
                    <a:cubicBezTo>
                      <a:pt x="85" y="21"/>
                      <a:pt x="82" y="12"/>
                      <a:pt x="78"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29"/>
              <p:cNvSpPr/>
              <p:nvPr/>
            </p:nvSpPr>
            <p:spPr>
              <a:xfrm>
                <a:off x="1017675" y="4649675"/>
                <a:ext cx="1150" cy="200"/>
              </a:xfrm>
              <a:custGeom>
                <a:rect b="b" l="l" r="r" t="t"/>
                <a:pathLst>
                  <a:path extrusionOk="0" h="8" w="46">
                    <a:moveTo>
                      <a:pt x="1" y="1"/>
                    </a:moveTo>
                    <a:cubicBezTo>
                      <a:pt x="8" y="5"/>
                      <a:pt x="19" y="8"/>
                      <a:pt x="28" y="8"/>
                    </a:cubicBezTo>
                    <a:cubicBezTo>
                      <a:pt x="36" y="8"/>
                      <a:pt x="43" y="6"/>
                      <a:pt x="45"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29"/>
              <p:cNvSpPr/>
              <p:nvPr/>
            </p:nvSpPr>
            <p:spPr>
              <a:xfrm>
                <a:off x="978975" y="4608050"/>
                <a:ext cx="92450" cy="92450"/>
              </a:xfrm>
              <a:custGeom>
                <a:rect b="b" l="l" r="r" t="t"/>
                <a:pathLst>
                  <a:path extrusionOk="0" h="3698" w="3698">
                    <a:moveTo>
                      <a:pt x="1427" y="200"/>
                    </a:moveTo>
                    <a:cubicBezTo>
                      <a:pt x="1428" y="200"/>
                      <a:pt x="1430" y="200"/>
                      <a:pt x="1432" y="200"/>
                    </a:cubicBezTo>
                    <a:cubicBezTo>
                      <a:pt x="1406" y="217"/>
                      <a:pt x="1380" y="230"/>
                      <a:pt x="1356" y="251"/>
                    </a:cubicBezTo>
                    <a:cubicBezTo>
                      <a:pt x="1303" y="299"/>
                      <a:pt x="1263" y="353"/>
                      <a:pt x="1228" y="409"/>
                    </a:cubicBezTo>
                    <a:cubicBezTo>
                      <a:pt x="1210" y="415"/>
                      <a:pt x="1191" y="417"/>
                      <a:pt x="1172" y="422"/>
                    </a:cubicBezTo>
                    <a:cubicBezTo>
                      <a:pt x="1176" y="420"/>
                      <a:pt x="1177" y="415"/>
                      <a:pt x="1180" y="413"/>
                    </a:cubicBezTo>
                    <a:cubicBezTo>
                      <a:pt x="1204" y="402"/>
                      <a:pt x="1226" y="394"/>
                      <a:pt x="1242" y="375"/>
                    </a:cubicBezTo>
                    <a:cubicBezTo>
                      <a:pt x="1261" y="356"/>
                      <a:pt x="1274" y="310"/>
                      <a:pt x="1297" y="292"/>
                    </a:cubicBezTo>
                    <a:cubicBezTo>
                      <a:pt x="1321" y="276"/>
                      <a:pt x="1344" y="255"/>
                      <a:pt x="1373" y="230"/>
                    </a:cubicBezTo>
                    <a:cubicBezTo>
                      <a:pt x="1389" y="218"/>
                      <a:pt x="1408" y="200"/>
                      <a:pt x="1427" y="200"/>
                    </a:cubicBezTo>
                    <a:close/>
                    <a:moveTo>
                      <a:pt x="1490" y="394"/>
                    </a:moveTo>
                    <a:lnTo>
                      <a:pt x="1490" y="394"/>
                    </a:lnTo>
                    <a:cubicBezTo>
                      <a:pt x="1455" y="402"/>
                      <a:pt x="1421" y="416"/>
                      <a:pt x="1389" y="431"/>
                    </a:cubicBezTo>
                    <a:cubicBezTo>
                      <a:pt x="1355" y="435"/>
                      <a:pt x="1321" y="441"/>
                      <a:pt x="1286" y="445"/>
                    </a:cubicBezTo>
                    <a:cubicBezTo>
                      <a:pt x="1290" y="438"/>
                      <a:pt x="1294" y="431"/>
                      <a:pt x="1300" y="427"/>
                    </a:cubicBezTo>
                    <a:cubicBezTo>
                      <a:pt x="1363" y="415"/>
                      <a:pt x="1427" y="406"/>
                      <a:pt x="1490" y="394"/>
                    </a:cubicBezTo>
                    <a:close/>
                    <a:moveTo>
                      <a:pt x="1212" y="440"/>
                    </a:moveTo>
                    <a:cubicBezTo>
                      <a:pt x="1208" y="448"/>
                      <a:pt x="1205" y="455"/>
                      <a:pt x="1201" y="459"/>
                    </a:cubicBezTo>
                    <a:cubicBezTo>
                      <a:pt x="1125" y="473"/>
                      <a:pt x="1049" y="490"/>
                      <a:pt x="976" y="515"/>
                    </a:cubicBezTo>
                    <a:cubicBezTo>
                      <a:pt x="981" y="507"/>
                      <a:pt x="985" y="500"/>
                      <a:pt x="992" y="495"/>
                    </a:cubicBezTo>
                    <a:cubicBezTo>
                      <a:pt x="1012" y="484"/>
                      <a:pt x="1043" y="485"/>
                      <a:pt x="1063" y="477"/>
                    </a:cubicBezTo>
                    <a:cubicBezTo>
                      <a:pt x="1087" y="467"/>
                      <a:pt x="1111" y="467"/>
                      <a:pt x="1132" y="460"/>
                    </a:cubicBezTo>
                    <a:cubicBezTo>
                      <a:pt x="1139" y="457"/>
                      <a:pt x="1144" y="451"/>
                      <a:pt x="1150" y="445"/>
                    </a:cubicBezTo>
                    <a:cubicBezTo>
                      <a:pt x="1151" y="446"/>
                      <a:pt x="1151" y="451"/>
                      <a:pt x="1152" y="451"/>
                    </a:cubicBezTo>
                    <a:cubicBezTo>
                      <a:pt x="1152" y="451"/>
                      <a:pt x="1152" y="451"/>
                      <a:pt x="1153" y="451"/>
                    </a:cubicBezTo>
                    <a:cubicBezTo>
                      <a:pt x="1173" y="449"/>
                      <a:pt x="1191" y="444"/>
                      <a:pt x="1212" y="440"/>
                    </a:cubicBezTo>
                    <a:close/>
                    <a:moveTo>
                      <a:pt x="1844" y="635"/>
                    </a:moveTo>
                    <a:cubicBezTo>
                      <a:pt x="1902" y="635"/>
                      <a:pt x="1960" y="639"/>
                      <a:pt x="2016" y="647"/>
                    </a:cubicBezTo>
                    <a:cubicBezTo>
                      <a:pt x="1995" y="647"/>
                      <a:pt x="1974" y="645"/>
                      <a:pt x="1954" y="645"/>
                    </a:cubicBezTo>
                    <a:cubicBezTo>
                      <a:pt x="1914" y="645"/>
                      <a:pt x="1874" y="649"/>
                      <a:pt x="1834" y="654"/>
                    </a:cubicBezTo>
                    <a:cubicBezTo>
                      <a:pt x="1820" y="647"/>
                      <a:pt x="1805" y="642"/>
                      <a:pt x="1790" y="636"/>
                    </a:cubicBezTo>
                    <a:cubicBezTo>
                      <a:pt x="1808" y="636"/>
                      <a:pt x="1826" y="635"/>
                      <a:pt x="1844" y="635"/>
                    </a:cubicBezTo>
                    <a:close/>
                    <a:moveTo>
                      <a:pt x="2307" y="931"/>
                    </a:moveTo>
                    <a:lnTo>
                      <a:pt x="2307" y="931"/>
                    </a:lnTo>
                    <a:cubicBezTo>
                      <a:pt x="2311" y="932"/>
                      <a:pt x="2314" y="932"/>
                      <a:pt x="2318" y="934"/>
                    </a:cubicBezTo>
                    <a:cubicBezTo>
                      <a:pt x="2321" y="943"/>
                      <a:pt x="2322" y="950"/>
                      <a:pt x="2325" y="958"/>
                    </a:cubicBezTo>
                    <a:cubicBezTo>
                      <a:pt x="2320" y="947"/>
                      <a:pt x="2314" y="939"/>
                      <a:pt x="2307" y="931"/>
                    </a:cubicBezTo>
                    <a:close/>
                    <a:moveTo>
                      <a:pt x="1501" y="973"/>
                    </a:moveTo>
                    <a:cubicBezTo>
                      <a:pt x="1530" y="979"/>
                      <a:pt x="1571" y="991"/>
                      <a:pt x="1612" y="1012"/>
                    </a:cubicBezTo>
                    <a:cubicBezTo>
                      <a:pt x="1530" y="1015"/>
                      <a:pt x="1447" y="1035"/>
                      <a:pt x="1376" y="1077"/>
                    </a:cubicBezTo>
                    <a:cubicBezTo>
                      <a:pt x="1371" y="1070"/>
                      <a:pt x="1369" y="1062"/>
                      <a:pt x="1365" y="1053"/>
                    </a:cubicBezTo>
                    <a:cubicBezTo>
                      <a:pt x="1400" y="1022"/>
                      <a:pt x="1438" y="995"/>
                      <a:pt x="1480" y="973"/>
                    </a:cubicBezTo>
                    <a:close/>
                    <a:moveTo>
                      <a:pt x="1337" y="1077"/>
                    </a:moveTo>
                    <a:lnTo>
                      <a:pt x="1337" y="1077"/>
                    </a:lnTo>
                    <a:cubicBezTo>
                      <a:pt x="1329" y="1089"/>
                      <a:pt x="1318" y="1099"/>
                      <a:pt x="1308" y="1110"/>
                    </a:cubicBezTo>
                    <a:lnTo>
                      <a:pt x="1293" y="1119"/>
                    </a:lnTo>
                    <a:cubicBezTo>
                      <a:pt x="1307" y="1104"/>
                      <a:pt x="1322" y="1090"/>
                      <a:pt x="1337" y="1077"/>
                    </a:cubicBezTo>
                    <a:close/>
                    <a:moveTo>
                      <a:pt x="2044" y="324"/>
                    </a:moveTo>
                    <a:cubicBezTo>
                      <a:pt x="2227" y="324"/>
                      <a:pt x="2410" y="355"/>
                      <a:pt x="2577" y="448"/>
                    </a:cubicBezTo>
                    <a:cubicBezTo>
                      <a:pt x="2825" y="583"/>
                      <a:pt x="3004" y="830"/>
                      <a:pt x="3079" y="1101"/>
                    </a:cubicBezTo>
                    <a:lnTo>
                      <a:pt x="3085" y="1122"/>
                    </a:lnTo>
                    <a:cubicBezTo>
                      <a:pt x="2993" y="993"/>
                      <a:pt x="2872" y="913"/>
                      <a:pt x="2746" y="850"/>
                    </a:cubicBezTo>
                    <a:cubicBezTo>
                      <a:pt x="2671" y="726"/>
                      <a:pt x="2569" y="617"/>
                      <a:pt x="2445" y="539"/>
                    </a:cubicBezTo>
                    <a:cubicBezTo>
                      <a:pt x="2266" y="424"/>
                      <a:pt x="2066" y="392"/>
                      <a:pt x="1873" y="392"/>
                    </a:cubicBezTo>
                    <a:cubicBezTo>
                      <a:pt x="1857" y="392"/>
                      <a:pt x="1840" y="392"/>
                      <a:pt x="1824" y="393"/>
                    </a:cubicBezTo>
                    <a:cubicBezTo>
                      <a:pt x="1769" y="379"/>
                      <a:pt x="1711" y="372"/>
                      <a:pt x="1653" y="372"/>
                    </a:cubicBezTo>
                    <a:cubicBezTo>
                      <a:pt x="1628" y="372"/>
                      <a:pt x="1603" y="373"/>
                      <a:pt x="1578" y="376"/>
                    </a:cubicBezTo>
                    <a:cubicBezTo>
                      <a:pt x="1621" y="368"/>
                      <a:pt x="1662" y="360"/>
                      <a:pt x="1706" y="353"/>
                    </a:cubicBezTo>
                    <a:cubicBezTo>
                      <a:pt x="1815" y="336"/>
                      <a:pt x="1930" y="324"/>
                      <a:pt x="2044" y="324"/>
                    </a:cubicBezTo>
                    <a:close/>
                    <a:moveTo>
                      <a:pt x="2467" y="993"/>
                    </a:moveTo>
                    <a:lnTo>
                      <a:pt x="2467" y="993"/>
                    </a:lnTo>
                    <a:cubicBezTo>
                      <a:pt x="2481" y="1000"/>
                      <a:pt x="2497" y="1007"/>
                      <a:pt x="2511" y="1013"/>
                    </a:cubicBezTo>
                    <a:cubicBezTo>
                      <a:pt x="2533" y="1067"/>
                      <a:pt x="2552" y="1122"/>
                      <a:pt x="2563" y="1179"/>
                    </a:cubicBezTo>
                    <a:cubicBezTo>
                      <a:pt x="2574" y="1221"/>
                      <a:pt x="2581" y="1267"/>
                      <a:pt x="2587" y="1311"/>
                    </a:cubicBezTo>
                    <a:cubicBezTo>
                      <a:pt x="2583" y="1315"/>
                      <a:pt x="2577" y="1315"/>
                      <a:pt x="2573" y="1315"/>
                    </a:cubicBezTo>
                    <a:cubicBezTo>
                      <a:pt x="2548" y="1206"/>
                      <a:pt x="2515" y="1096"/>
                      <a:pt x="2467" y="993"/>
                    </a:cubicBezTo>
                    <a:close/>
                    <a:moveTo>
                      <a:pt x="2594" y="1352"/>
                    </a:moveTo>
                    <a:cubicBezTo>
                      <a:pt x="2596" y="1381"/>
                      <a:pt x="2596" y="1411"/>
                      <a:pt x="2598" y="1440"/>
                    </a:cubicBezTo>
                    <a:cubicBezTo>
                      <a:pt x="2596" y="1426"/>
                      <a:pt x="2594" y="1412"/>
                      <a:pt x="2591" y="1399"/>
                    </a:cubicBezTo>
                    <a:cubicBezTo>
                      <a:pt x="2589" y="1385"/>
                      <a:pt x="2584" y="1370"/>
                      <a:pt x="2583" y="1356"/>
                    </a:cubicBezTo>
                    <a:cubicBezTo>
                      <a:pt x="2584" y="1353"/>
                      <a:pt x="2588" y="1353"/>
                      <a:pt x="2594" y="1352"/>
                    </a:cubicBezTo>
                    <a:close/>
                    <a:moveTo>
                      <a:pt x="1841" y="1309"/>
                    </a:moveTo>
                    <a:cubicBezTo>
                      <a:pt x="1845" y="1311"/>
                      <a:pt x="1850" y="1311"/>
                      <a:pt x="1853" y="1312"/>
                    </a:cubicBezTo>
                    <a:cubicBezTo>
                      <a:pt x="1857" y="1315"/>
                      <a:pt x="1860" y="1316"/>
                      <a:pt x="1864" y="1319"/>
                    </a:cubicBezTo>
                    <a:cubicBezTo>
                      <a:pt x="1947" y="1371"/>
                      <a:pt x="1984" y="1455"/>
                      <a:pt x="2011" y="1542"/>
                    </a:cubicBezTo>
                    <a:cubicBezTo>
                      <a:pt x="2017" y="1556"/>
                      <a:pt x="2021" y="1571"/>
                      <a:pt x="2027" y="1586"/>
                    </a:cubicBezTo>
                    <a:lnTo>
                      <a:pt x="2016" y="1586"/>
                    </a:lnTo>
                    <a:cubicBezTo>
                      <a:pt x="1992" y="1512"/>
                      <a:pt x="1956" y="1443"/>
                      <a:pt x="1908" y="1388"/>
                    </a:cubicBezTo>
                    <a:cubicBezTo>
                      <a:pt x="1892" y="1366"/>
                      <a:pt x="1868" y="1345"/>
                      <a:pt x="1845" y="1326"/>
                    </a:cubicBezTo>
                    <a:cubicBezTo>
                      <a:pt x="1845" y="1319"/>
                      <a:pt x="1843" y="1315"/>
                      <a:pt x="1841" y="1309"/>
                    </a:cubicBezTo>
                    <a:close/>
                    <a:moveTo>
                      <a:pt x="1656" y="913"/>
                    </a:moveTo>
                    <a:cubicBezTo>
                      <a:pt x="1729" y="931"/>
                      <a:pt x="1799" y="954"/>
                      <a:pt x="1868" y="986"/>
                    </a:cubicBezTo>
                    <a:cubicBezTo>
                      <a:pt x="1930" y="1013"/>
                      <a:pt x="1994" y="1042"/>
                      <a:pt x="2055" y="1078"/>
                    </a:cubicBezTo>
                    <a:cubicBezTo>
                      <a:pt x="2090" y="1117"/>
                      <a:pt x="2123" y="1154"/>
                      <a:pt x="2156" y="1191"/>
                    </a:cubicBezTo>
                    <a:cubicBezTo>
                      <a:pt x="2241" y="1282"/>
                      <a:pt x="2343" y="1375"/>
                      <a:pt x="2395" y="1507"/>
                    </a:cubicBezTo>
                    <a:cubicBezTo>
                      <a:pt x="2399" y="1543"/>
                      <a:pt x="2402" y="1579"/>
                      <a:pt x="2404" y="1615"/>
                    </a:cubicBezTo>
                    <a:cubicBezTo>
                      <a:pt x="2390" y="1612"/>
                      <a:pt x="2375" y="1607"/>
                      <a:pt x="2361" y="1605"/>
                    </a:cubicBezTo>
                    <a:cubicBezTo>
                      <a:pt x="2355" y="1602"/>
                      <a:pt x="2350" y="1602"/>
                      <a:pt x="2347" y="1602"/>
                    </a:cubicBezTo>
                    <a:cubicBezTo>
                      <a:pt x="2343" y="1598"/>
                      <a:pt x="2340" y="1594"/>
                      <a:pt x="2336" y="1589"/>
                    </a:cubicBezTo>
                    <a:cubicBezTo>
                      <a:pt x="2335" y="1573"/>
                      <a:pt x="2335" y="1558"/>
                      <a:pt x="2333" y="1543"/>
                    </a:cubicBezTo>
                    <a:cubicBezTo>
                      <a:pt x="2309" y="1407"/>
                      <a:pt x="2229" y="1282"/>
                      <a:pt x="2123" y="1181"/>
                    </a:cubicBezTo>
                    <a:cubicBezTo>
                      <a:pt x="2018" y="1078"/>
                      <a:pt x="1881" y="1027"/>
                      <a:pt x="1736" y="1015"/>
                    </a:cubicBezTo>
                    <a:cubicBezTo>
                      <a:pt x="1722" y="1013"/>
                      <a:pt x="1707" y="1013"/>
                      <a:pt x="1693" y="1013"/>
                    </a:cubicBezTo>
                    <a:cubicBezTo>
                      <a:pt x="1676" y="994"/>
                      <a:pt x="1659" y="972"/>
                      <a:pt x="1638" y="958"/>
                    </a:cubicBezTo>
                    <a:cubicBezTo>
                      <a:pt x="1622" y="946"/>
                      <a:pt x="1604" y="939"/>
                      <a:pt x="1588" y="931"/>
                    </a:cubicBezTo>
                    <a:cubicBezTo>
                      <a:pt x="1611" y="924"/>
                      <a:pt x="1633" y="918"/>
                      <a:pt x="1656" y="913"/>
                    </a:cubicBezTo>
                    <a:close/>
                    <a:moveTo>
                      <a:pt x="2362" y="1646"/>
                    </a:moveTo>
                    <a:lnTo>
                      <a:pt x="2362" y="1646"/>
                    </a:lnTo>
                    <a:cubicBezTo>
                      <a:pt x="2376" y="1649"/>
                      <a:pt x="2390" y="1651"/>
                      <a:pt x="2404" y="1655"/>
                    </a:cubicBezTo>
                    <a:lnTo>
                      <a:pt x="2404" y="1663"/>
                    </a:lnTo>
                    <a:cubicBezTo>
                      <a:pt x="2402" y="1689"/>
                      <a:pt x="2398" y="1715"/>
                      <a:pt x="2397" y="1739"/>
                    </a:cubicBezTo>
                    <a:cubicBezTo>
                      <a:pt x="2390" y="1707"/>
                      <a:pt x="2376" y="1677"/>
                      <a:pt x="2362" y="1646"/>
                    </a:cubicBezTo>
                    <a:close/>
                    <a:moveTo>
                      <a:pt x="2898" y="1448"/>
                    </a:moveTo>
                    <a:cubicBezTo>
                      <a:pt x="2907" y="1490"/>
                      <a:pt x="2917" y="1532"/>
                      <a:pt x="2917" y="1580"/>
                    </a:cubicBezTo>
                    <a:cubicBezTo>
                      <a:pt x="2914" y="1688"/>
                      <a:pt x="2892" y="1801"/>
                      <a:pt x="2859" y="1913"/>
                    </a:cubicBezTo>
                    <a:cubicBezTo>
                      <a:pt x="2851" y="1900"/>
                      <a:pt x="2844" y="1883"/>
                      <a:pt x="2834" y="1868"/>
                    </a:cubicBezTo>
                    <a:cubicBezTo>
                      <a:pt x="2872" y="1732"/>
                      <a:pt x="2896" y="1593"/>
                      <a:pt x="2898" y="1448"/>
                    </a:cubicBezTo>
                    <a:close/>
                    <a:moveTo>
                      <a:pt x="1527" y="1533"/>
                    </a:moveTo>
                    <a:cubicBezTo>
                      <a:pt x="1529" y="1533"/>
                      <a:pt x="1532" y="1533"/>
                      <a:pt x="1534" y="1535"/>
                    </a:cubicBezTo>
                    <a:cubicBezTo>
                      <a:pt x="1542" y="1542"/>
                      <a:pt x="1520" y="1573"/>
                      <a:pt x="1523" y="1579"/>
                    </a:cubicBezTo>
                    <a:cubicBezTo>
                      <a:pt x="1528" y="1585"/>
                      <a:pt x="1583" y="1585"/>
                      <a:pt x="1593" y="1607"/>
                    </a:cubicBezTo>
                    <a:cubicBezTo>
                      <a:pt x="1604" y="1627"/>
                      <a:pt x="1600" y="1648"/>
                      <a:pt x="1593" y="1663"/>
                    </a:cubicBezTo>
                    <a:lnTo>
                      <a:pt x="1713" y="1660"/>
                    </a:lnTo>
                    <a:cubicBezTo>
                      <a:pt x="1716" y="1663"/>
                      <a:pt x="1720" y="1664"/>
                      <a:pt x="1722" y="1670"/>
                    </a:cubicBezTo>
                    <a:cubicBezTo>
                      <a:pt x="1722" y="1673"/>
                      <a:pt x="1724" y="1674"/>
                      <a:pt x="1724" y="1675"/>
                    </a:cubicBezTo>
                    <a:cubicBezTo>
                      <a:pt x="1731" y="1670"/>
                      <a:pt x="1740" y="1664"/>
                      <a:pt x="1744" y="1660"/>
                    </a:cubicBezTo>
                    <a:lnTo>
                      <a:pt x="1757" y="1660"/>
                    </a:lnTo>
                    <a:cubicBezTo>
                      <a:pt x="1772" y="1699"/>
                      <a:pt x="1777" y="1752"/>
                      <a:pt x="1765" y="1799"/>
                    </a:cubicBezTo>
                    <a:cubicBezTo>
                      <a:pt x="1750" y="1853"/>
                      <a:pt x="1682" y="1867"/>
                      <a:pt x="1651" y="1886"/>
                    </a:cubicBezTo>
                    <a:lnTo>
                      <a:pt x="1638" y="1891"/>
                    </a:lnTo>
                    <a:cubicBezTo>
                      <a:pt x="1611" y="1906"/>
                      <a:pt x="1581" y="1917"/>
                      <a:pt x="1551" y="1917"/>
                    </a:cubicBezTo>
                    <a:cubicBezTo>
                      <a:pt x="1546" y="1917"/>
                      <a:pt x="1540" y="1917"/>
                      <a:pt x="1534" y="1916"/>
                    </a:cubicBezTo>
                    <a:cubicBezTo>
                      <a:pt x="1494" y="1909"/>
                      <a:pt x="1458" y="1898"/>
                      <a:pt x="1428" y="1876"/>
                    </a:cubicBezTo>
                    <a:cubicBezTo>
                      <a:pt x="1400" y="1854"/>
                      <a:pt x="1359" y="1854"/>
                      <a:pt x="1338" y="1821"/>
                    </a:cubicBezTo>
                    <a:cubicBezTo>
                      <a:pt x="1321" y="1792"/>
                      <a:pt x="1349" y="1733"/>
                      <a:pt x="1348" y="1711"/>
                    </a:cubicBezTo>
                    <a:cubicBezTo>
                      <a:pt x="1341" y="1689"/>
                      <a:pt x="1337" y="1668"/>
                      <a:pt x="1343" y="1649"/>
                    </a:cubicBezTo>
                    <a:cubicBezTo>
                      <a:pt x="1348" y="1633"/>
                      <a:pt x="1318" y="1615"/>
                      <a:pt x="1329" y="1597"/>
                    </a:cubicBezTo>
                    <a:cubicBezTo>
                      <a:pt x="1341" y="1579"/>
                      <a:pt x="1376" y="1578"/>
                      <a:pt x="1389" y="1569"/>
                    </a:cubicBezTo>
                    <a:cubicBezTo>
                      <a:pt x="1400" y="1560"/>
                      <a:pt x="1411" y="1545"/>
                      <a:pt x="1428" y="1539"/>
                    </a:cubicBezTo>
                    <a:cubicBezTo>
                      <a:pt x="1431" y="1538"/>
                      <a:pt x="1434" y="1538"/>
                      <a:pt x="1437" y="1538"/>
                    </a:cubicBezTo>
                    <a:cubicBezTo>
                      <a:pt x="1452" y="1538"/>
                      <a:pt x="1470" y="1546"/>
                      <a:pt x="1479" y="1547"/>
                    </a:cubicBezTo>
                    <a:cubicBezTo>
                      <a:pt x="1487" y="1547"/>
                      <a:pt x="1495" y="1534"/>
                      <a:pt x="1504" y="1534"/>
                    </a:cubicBezTo>
                    <a:cubicBezTo>
                      <a:pt x="1505" y="1534"/>
                      <a:pt x="1506" y="1535"/>
                      <a:pt x="1508" y="1535"/>
                    </a:cubicBezTo>
                    <a:cubicBezTo>
                      <a:pt x="1508" y="1535"/>
                      <a:pt x="1509" y="1535"/>
                      <a:pt x="1510" y="1535"/>
                    </a:cubicBezTo>
                    <a:cubicBezTo>
                      <a:pt x="1515" y="1535"/>
                      <a:pt x="1522" y="1533"/>
                      <a:pt x="1527" y="1533"/>
                    </a:cubicBezTo>
                    <a:close/>
                    <a:moveTo>
                      <a:pt x="2815" y="1934"/>
                    </a:moveTo>
                    <a:cubicBezTo>
                      <a:pt x="2825" y="1948"/>
                      <a:pt x="2834" y="1963"/>
                      <a:pt x="2841" y="1977"/>
                    </a:cubicBezTo>
                    <a:cubicBezTo>
                      <a:pt x="2834" y="1996"/>
                      <a:pt x="2832" y="2014"/>
                      <a:pt x="2823" y="2033"/>
                    </a:cubicBezTo>
                    <a:cubicBezTo>
                      <a:pt x="2815" y="2052"/>
                      <a:pt x="2804" y="2072"/>
                      <a:pt x="2796" y="2088"/>
                    </a:cubicBezTo>
                    <a:cubicBezTo>
                      <a:pt x="2794" y="2065"/>
                      <a:pt x="2790" y="2040"/>
                      <a:pt x="2788" y="2014"/>
                    </a:cubicBezTo>
                    <a:cubicBezTo>
                      <a:pt x="2797" y="1986"/>
                      <a:pt x="2807" y="1962"/>
                      <a:pt x="2815" y="1934"/>
                    </a:cubicBezTo>
                    <a:close/>
                    <a:moveTo>
                      <a:pt x="2336" y="1689"/>
                    </a:moveTo>
                    <a:cubicBezTo>
                      <a:pt x="2355" y="1730"/>
                      <a:pt x="2373" y="1773"/>
                      <a:pt x="2384" y="1818"/>
                    </a:cubicBezTo>
                    <a:cubicBezTo>
                      <a:pt x="2380" y="1851"/>
                      <a:pt x="2375" y="1882"/>
                      <a:pt x="2361" y="1913"/>
                    </a:cubicBezTo>
                    <a:cubicBezTo>
                      <a:pt x="2328" y="1989"/>
                      <a:pt x="2266" y="2044"/>
                      <a:pt x="2215" y="2095"/>
                    </a:cubicBezTo>
                    <a:cubicBezTo>
                      <a:pt x="2245" y="2044"/>
                      <a:pt x="2267" y="1986"/>
                      <a:pt x="2287" y="1930"/>
                    </a:cubicBezTo>
                    <a:cubicBezTo>
                      <a:pt x="2311" y="1854"/>
                      <a:pt x="2331" y="1773"/>
                      <a:pt x="2336" y="1689"/>
                    </a:cubicBezTo>
                    <a:close/>
                    <a:moveTo>
                      <a:pt x="1632" y="1298"/>
                    </a:moveTo>
                    <a:cubicBezTo>
                      <a:pt x="1704" y="1313"/>
                      <a:pt x="1772" y="1345"/>
                      <a:pt x="1820" y="1386"/>
                    </a:cubicBezTo>
                    <a:cubicBezTo>
                      <a:pt x="1838" y="1462"/>
                      <a:pt x="1849" y="1547"/>
                      <a:pt x="1820" y="1622"/>
                    </a:cubicBezTo>
                    <a:cubicBezTo>
                      <a:pt x="1819" y="1625"/>
                      <a:pt x="1831" y="1629"/>
                      <a:pt x="1839" y="1629"/>
                    </a:cubicBezTo>
                    <a:cubicBezTo>
                      <a:pt x="1842" y="1629"/>
                      <a:pt x="1844" y="1628"/>
                      <a:pt x="1845" y="1627"/>
                    </a:cubicBezTo>
                    <a:cubicBezTo>
                      <a:pt x="1882" y="1571"/>
                      <a:pt x="1881" y="1509"/>
                      <a:pt x="1874" y="1448"/>
                    </a:cubicBezTo>
                    <a:lnTo>
                      <a:pt x="1874" y="1448"/>
                    </a:lnTo>
                    <a:cubicBezTo>
                      <a:pt x="1905" y="1488"/>
                      <a:pt x="1929" y="1531"/>
                      <a:pt x="1947" y="1580"/>
                    </a:cubicBezTo>
                    <a:cubicBezTo>
                      <a:pt x="1923" y="1579"/>
                      <a:pt x="1900" y="1579"/>
                      <a:pt x="1878" y="1573"/>
                    </a:cubicBezTo>
                    <a:cubicBezTo>
                      <a:pt x="1878" y="1573"/>
                      <a:pt x="1878" y="1573"/>
                      <a:pt x="1877" y="1573"/>
                    </a:cubicBezTo>
                    <a:cubicBezTo>
                      <a:pt x="1871" y="1573"/>
                      <a:pt x="1867" y="1597"/>
                      <a:pt x="1874" y="1598"/>
                    </a:cubicBezTo>
                    <a:cubicBezTo>
                      <a:pt x="1901" y="1607"/>
                      <a:pt x="1930" y="1612"/>
                      <a:pt x="1958" y="1618"/>
                    </a:cubicBezTo>
                    <a:cubicBezTo>
                      <a:pt x="1985" y="1724"/>
                      <a:pt x="1982" y="1842"/>
                      <a:pt x="1937" y="1938"/>
                    </a:cubicBezTo>
                    <a:cubicBezTo>
                      <a:pt x="1931" y="1953"/>
                      <a:pt x="1951" y="1971"/>
                      <a:pt x="1968" y="1971"/>
                    </a:cubicBezTo>
                    <a:cubicBezTo>
                      <a:pt x="1974" y="1971"/>
                      <a:pt x="1980" y="1969"/>
                      <a:pt x="1984" y="1963"/>
                    </a:cubicBezTo>
                    <a:cubicBezTo>
                      <a:pt x="2044" y="1861"/>
                      <a:pt x="2051" y="1739"/>
                      <a:pt x="2025" y="1624"/>
                    </a:cubicBezTo>
                    <a:lnTo>
                      <a:pt x="2040" y="1624"/>
                    </a:lnTo>
                    <a:cubicBezTo>
                      <a:pt x="2061" y="1688"/>
                      <a:pt x="2077" y="1757"/>
                      <a:pt x="2061" y="1827"/>
                    </a:cubicBezTo>
                    <a:cubicBezTo>
                      <a:pt x="2039" y="1924"/>
                      <a:pt x="1992" y="2021"/>
                      <a:pt x="1923" y="2094"/>
                    </a:cubicBezTo>
                    <a:cubicBezTo>
                      <a:pt x="1914" y="2106"/>
                      <a:pt x="1900" y="2114"/>
                      <a:pt x="1888" y="2124"/>
                    </a:cubicBezTo>
                    <a:cubicBezTo>
                      <a:pt x="1903" y="2044"/>
                      <a:pt x="1889" y="1955"/>
                      <a:pt x="1826" y="1880"/>
                    </a:cubicBezTo>
                    <a:cubicBezTo>
                      <a:pt x="1846" y="1835"/>
                      <a:pt x="1857" y="1787"/>
                      <a:pt x="1852" y="1739"/>
                    </a:cubicBezTo>
                    <a:cubicBezTo>
                      <a:pt x="1845" y="1679"/>
                      <a:pt x="1809" y="1635"/>
                      <a:pt x="1777" y="1600"/>
                    </a:cubicBezTo>
                    <a:cubicBezTo>
                      <a:pt x="1782" y="1571"/>
                      <a:pt x="1775" y="1542"/>
                      <a:pt x="1771" y="1510"/>
                    </a:cubicBezTo>
                    <a:cubicBezTo>
                      <a:pt x="1765" y="1463"/>
                      <a:pt x="1731" y="1430"/>
                      <a:pt x="1703" y="1393"/>
                    </a:cubicBezTo>
                    <a:cubicBezTo>
                      <a:pt x="1682" y="1364"/>
                      <a:pt x="1660" y="1326"/>
                      <a:pt x="1626" y="1301"/>
                    </a:cubicBezTo>
                    <a:cubicBezTo>
                      <a:pt x="1627" y="1301"/>
                      <a:pt x="1630" y="1301"/>
                      <a:pt x="1632" y="1298"/>
                    </a:cubicBezTo>
                    <a:close/>
                    <a:moveTo>
                      <a:pt x="784" y="1509"/>
                    </a:moveTo>
                    <a:lnTo>
                      <a:pt x="784" y="1509"/>
                    </a:lnTo>
                    <a:cubicBezTo>
                      <a:pt x="749" y="1633"/>
                      <a:pt x="733" y="1759"/>
                      <a:pt x="736" y="1886"/>
                    </a:cubicBezTo>
                    <a:cubicBezTo>
                      <a:pt x="736" y="1913"/>
                      <a:pt x="738" y="1938"/>
                      <a:pt x="743" y="1966"/>
                    </a:cubicBezTo>
                    <a:cubicBezTo>
                      <a:pt x="743" y="1968"/>
                      <a:pt x="740" y="1968"/>
                      <a:pt x="740" y="1968"/>
                    </a:cubicBezTo>
                    <a:cubicBezTo>
                      <a:pt x="719" y="2010"/>
                      <a:pt x="674" y="2051"/>
                      <a:pt x="656" y="2094"/>
                    </a:cubicBezTo>
                    <a:cubicBezTo>
                      <a:pt x="649" y="2109"/>
                      <a:pt x="649" y="2123"/>
                      <a:pt x="649" y="2138"/>
                    </a:cubicBezTo>
                    <a:cubicBezTo>
                      <a:pt x="642" y="2028"/>
                      <a:pt x="670" y="1907"/>
                      <a:pt x="698" y="1779"/>
                    </a:cubicBezTo>
                    <a:cubicBezTo>
                      <a:pt x="719" y="1684"/>
                      <a:pt x="749" y="1594"/>
                      <a:pt x="784" y="1509"/>
                    </a:cubicBezTo>
                    <a:close/>
                    <a:moveTo>
                      <a:pt x="1794" y="1931"/>
                    </a:moveTo>
                    <a:cubicBezTo>
                      <a:pt x="1841" y="2011"/>
                      <a:pt x="1839" y="2102"/>
                      <a:pt x="1808" y="2172"/>
                    </a:cubicBezTo>
                    <a:cubicBezTo>
                      <a:pt x="1764" y="2193"/>
                      <a:pt x="1717" y="2205"/>
                      <a:pt x="1670" y="2209"/>
                    </a:cubicBezTo>
                    <a:cubicBezTo>
                      <a:pt x="1657" y="2211"/>
                      <a:pt x="1643" y="2212"/>
                      <a:pt x="1630" y="2212"/>
                    </a:cubicBezTo>
                    <a:cubicBezTo>
                      <a:pt x="1554" y="2212"/>
                      <a:pt x="1476" y="2182"/>
                      <a:pt x="1407" y="2145"/>
                    </a:cubicBezTo>
                    <a:cubicBezTo>
                      <a:pt x="1341" y="2110"/>
                      <a:pt x="1289" y="2054"/>
                      <a:pt x="1249" y="1995"/>
                    </a:cubicBezTo>
                    <a:cubicBezTo>
                      <a:pt x="1248" y="1979"/>
                      <a:pt x="1252" y="1964"/>
                      <a:pt x="1252" y="1948"/>
                    </a:cubicBezTo>
                    <a:cubicBezTo>
                      <a:pt x="1263" y="1955"/>
                      <a:pt x="1276" y="1963"/>
                      <a:pt x="1288" y="1971"/>
                    </a:cubicBezTo>
                    <a:cubicBezTo>
                      <a:pt x="1329" y="2002"/>
                      <a:pt x="1371" y="2044"/>
                      <a:pt x="1428" y="2061"/>
                    </a:cubicBezTo>
                    <a:cubicBezTo>
                      <a:pt x="1464" y="2071"/>
                      <a:pt x="1511" y="2082"/>
                      <a:pt x="1559" y="2082"/>
                    </a:cubicBezTo>
                    <a:cubicBezTo>
                      <a:pt x="1582" y="2082"/>
                      <a:pt x="1605" y="2079"/>
                      <a:pt x="1627" y="2073"/>
                    </a:cubicBezTo>
                    <a:cubicBezTo>
                      <a:pt x="1666" y="2065"/>
                      <a:pt x="1698" y="2041"/>
                      <a:pt x="1725" y="2017"/>
                    </a:cubicBezTo>
                    <a:cubicBezTo>
                      <a:pt x="1749" y="1993"/>
                      <a:pt x="1768" y="1970"/>
                      <a:pt x="1786" y="1945"/>
                    </a:cubicBezTo>
                    <a:cubicBezTo>
                      <a:pt x="1790" y="1941"/>
                      <a:pt x="1793" y="1937"/>
                      <a:pt x="1794" y="1931"/>
                    </a:cubicBezTo>
                    <a:close/>
                    <a:moveTo>
                      <a:pt x="3050" y="2109"/>
                    </a:moveTo>
                    <a:lnTo>
                      <a:pt x="3050" y="2109"/>
                    </a:lnTo>
                    <a:cubicBezTo>
                      <a:pt x="3031" y="2164"/>
                      <a:pt x="3011" y="2218"/>
                      <a:pt x="2987" y="2268"/>
                    </a:cubicBezTo>
                    <a:cubicBezTo>
                      <a:pt x="2986" y="2259"/>
                      <a:pt x="2983" y="2251"/>
                      <a:pt x="2982" y="2240"/>
                    </a:cubicBezTo>
                    <a:cubicBezTo>
                      <a:pt x="3006" y="2197"/>
                      <a:pt x="3028" y="2154"/>
                      <a:pt x="3050" y="2109"/>
                    </a:cubicBezTo>
                    <a:close/>
                    <a:moveTo>
                      <a:pt x="2752" y="2110"/>
                    </a:moveTo>
                    <a:cubicBezTo>
                      <a:pt x="2752" y="2131"/>
                      <a:pt x="2753" y="2152"/>
                      <a:pt x="2752" y="2172"/>
                    </a:cubicBezTo>
                    <a:cubicBezTo>
                      <a:pt x="2717" y="2227"/>
                      <a:pt x="2677" y="2282"/>
                      <a:pt x="2639" y="2335"/>
                    </a:cubicBezTo>
                    <a:cubicBezTo>
                      <a:pt x="2673" y="2282"/>
                      <a:pt x="2705" y="2227"/>
                      <a:pt x="2728" y="2171"/>
                    </a:cubicBezTo>
                    <a:cubicBezTo>
                      <a:pt x="2738" y="2152"/>
                      <a:pt x="2745" y="2131"/>
                      <a:pt x="2752" y="2110"/>
                    </a:cubicBezTo>
                    <a:close/>
                    <a:moveTo>
                      <a:pt x="1824" y="159"/>
                    </a:moveTo>
                    <a:cubicBezTo>
                      <a:pt x="1933" y="159"/>
                      <a:pt x="2041" y="182"/>
                      <a:pt x="2142" y="199"/>
                    </a:cubicBezTo>
                    <a:cubicBezTo>
                      <a:pt x="2309" y="226"/>
                      <a:pt x="2472" y="274"/>
                      <a:pt x="2617" y="361"/>
                    </a:cubicBezTo>
                    <a:cubicBezTo>
                      <a:pt x="2761" y="445"/>
                      <a:pt x="2894" y="548"/>
                      <a:pt x="2998" y="676"/>
                    </a:cubicBezTo>
                    <a:cubicBezTo>
                      <a:pt x="3093" y="786"/>
                      <a:pt x="3191" y="899"/>
                      <a:pt x="3253" y="1034"/>
                    </a:cubicBezTo>
                    <a:cubicBezTo>
                      <a:pt x="3260" y="1049"/>
                      <a:pt x="3269" y="1063"/>
                      <a:pt x="3276" y="1079"/>
                    </a:cubicBezTo>
                    <a:cubicBezTo>
                      <a:pt x="3327" y="1217"/>
                      <a:pt x="3306" y="1368"/>
                      <a:pt x="3313" y="1503"/>
                    </a:cubicBezTo>
                    <a:cubicBezTo>
                      <a:pt x="3319" y="1642"/>
                      <a:pt x="3311" y="1780"/>
                      <a:pt x="3279" y="1913"/>
                    </a:cubicBezTo>
                    <a:cubicBezTo>
                      <a:pt x="3249" y="2044"/>
                      <a:pt x="3235" y="2185"/>
                      <a:pt x="3166" y="2304"/>
                    </a:cubicBezTo>
                    <a:cubicBezTo>
                      <a:pt x="3144" y="2344"/>
                      <a:pt x="3116" y="2379"/>
                      <a:pt x="3089" y="2413"/>
                    </a:cubicBezTo>
                    <a:cubicBezTo>
                      <a:pt x="3100" y="2348"/>
                      <a:pt x="3110" y="2282"/>
                      <a:pt x="3116" y="2218"/>
                    </a:cubicBezTo>
                    <a:cubicBezTo>
                      <a:pt x="3183" y="2004"/>
                      <a:pt x="3222" y="1783"/>
                      <a:pt x="3221" y="1553"/>
                    </a:cubicBezTo>
                    <a:cubicBezTo>
                      <a:pt x="3216" y="1228"/>
                      <a:pt x="3105" y="892"/>
                      <a:pt x="2881" y="642"/>
                    </a:cubicBezTo>
                    <a:cubicBezTo>
                      <a:pt x="2661" y="385"/>
                      <a:pt x="2326" y="281"/>
                      <a:pt x="2019" y="281"/>
                    </a:cubicBezTo>
                    <a:cubicBezTo>
                      <a:pt x="2009" y="281"/>
                      <a:pt x="1999" y="281"/>
                      <a:pt x="1989" y="281"/>
                    </a:cubicBezTo>
                    <a:cubicBezTo>
                      <a:pt x="1776" y="284"/>
                      <a:pt x="1550" y="335"/>
                      <a:pt x="1338" y="383"/>
                    </a:cubicBezTo>
                    <a:cubicBezTo>
                      <a:pt x="1415" y="299"/>
                      <a:pt x="1512" y="229"/>
                      <a:pt x="1621" y="192"/>
                    </a:cubicBezTo>
                    <a:cubicBezTo>
                      <a:pt x="1688" y="168"/>
                      <a:pt x="1756" y="159"/>
                      <a:pt x="1824" y="159"/>
                    </a:cubicBezTo>
                    <a:close/>
                    <a:moveTo>
                      <a:pt x="2183" y="2464"/>
                    </a:moveTo>
                    <a:lnTo>
                      <a:pt x="2183" y="2464"/>
                    </a:lnTo>
                    <a:cubicBezTo>
                      <a:pt x="2074" y="2536"/>
                      <a:pt x="1944" y="2568"/>
                      <a:pt x="1826" y="2568"/>
                    </a:cubicBezTo>
                    <a:cubicBezTo>
                      <a:pt x="1792" y="2568"/>
                      <a:pt x="1759" y="2565"/>
                      <a:pt x="1728" y="2560"/>
                    </a:cubicBezTo>
                    <a:cubicBezTo>
                      <a:pt x="1696" y="2556"/>
                      <a:pt x="1666" y="2549"/>
                      <a:pt x="1634" y="2540"/>
                    </a:cubicBezTo>
                    <a:lnTo>
                      <a:pt x="1634" y="2540"/>
                    </a:lnTo>
                    <a:cubicBezTo>
                      <a:pt x="1676" y="2541"/>
                      <a:pt x="1720" y="2542"/>
                      <a:pt x="1760" y="2542"/>
                    </a:cubicBezTo>
                    <a:cubicBezTo>
                      <a:pt x="1794" y="2542"/>
                      <a:pt x="1828" y="2543"/>
                      <a:pt x="1864" y="2543"/>
                    </a:cubicBezTo>
                    <a:cubicBezTo>
                      <a:pt x="1925" y="2543"/>
                      <a:pt x="1989" y="2540"/>
                      <a:pt x="2053" y="2522"/>
                    </a:cubicBezTo>
                    <a:cubicBezTo>
                      <a:pt x="2097" y="2509"/>
                      <a:pt x="2142" y="2487"/>
                      <a:pt x="2183" y="2464"/>
                    </a:cubicBezTo>
                    <a:close/>
                    <a:moveTo>
                      <a:pt x="1263" y="2585"/>
                    </a:moveTo>
                    <a:cubicBezTo>
                      <a:pt x="1264" y="2588"/>
                      <a:pt x="1267" y="2589"/>
                      <a:pt x="1267" y="2591"/>
                    </a:cubicBezTo>
                    <a:cubicBezTo>
                      <a:pt x="1316" y="2644"/>
                      <a:pt x="1377" y="2692"/>
                      <a:pt x="1442" y="2730"/>
                    </a:cubicBezTo>
                    <a:cubicBezTo>
                      <a:pt x="1404" y="2728"/>
                      <a:pt x="1369" y="2725"/>
                      <a:pt x="1330" y="2719"/>
                    </a:cubicBezTo>
                    <a:cubicBezTo>
                      <a:pt x="1316" y="2698"/>
                      <a:pt x="1303" y="2677"/>
                      <a:pt x="1293" y="2654"/>
                    </a:cubicBezTo>
                    <a:cubicBezTo>
                      <a:pt x="1283" y="2636"/>
                      <a:pt x="1276" y="2617"/>
                      <a:pt x="1268" y="2597"/>
                    </a:cubicBezTo>
                    <a:cubicBezTo>
                      <a:pt x="1267" y="2595"/>
                      <a:pt x="1264" y="2589"/>
                      <a:pt x="1263" y="2585"/>
                    </a:cubicBezTo>
                    <a:close/>
                    <a:moveTo>
                      <a:pt x="2955" y="2288"/>
                    </a:moveTo>
                    <a:lnTo>
                      <a:pt x="2961" y="2335"/>
                    </a:lnTo>
                    <a:cubicBezTo>
                      <a:pt x="2899" y="2464"/>
                      <a:pt x="2825" y="2585"/>
                      <a:pt x="2748" y="2702"/>
                    </a:cubicBezTo>
                    <a:cubicBezTo>
                      <a:pt x="2735" y="2720"/>
                      <a:pt x="2722" y="2736"/>
                      <a:pt x="2709" y="2754"/>
                    </a:cubicBezTo>
                    <a:cubicBezTo>
                      <a:pt x="2702" y="2758"/>
                      <a:pt x="2694" y="2763"/>
                      <a:pt x="2687" y="2768"/>
                    </a:cubicBezTo>
                    <a:cubicBezTo>
                      <a:pt x="2675" y="2769"/>
                      <a:pt x="2664" y="2770"/>
                      <a:pt x="2653" y="2770"/>
                    </a:cubicBezTo>
                    <a:cubicBezTo>
                      <a:pt x="2642" y="2770"/>
                      <a:pt x="2631" y="2769"/>
                      <a:pt x="2621" y="2768"/>
                    </a:cubicBezTo>
                    <a:cubicBezTo>
                      <a:pt x="2742" y="2646"/>
                      <a:pt x="2837" y="2498"/>
                      <a:pt x="2921" y="2351"/>
                    </a:cubicBezTo>
                    <a:cubicBezTo>
                      <a:pt x="2933" y="2330"/>
                      <a:pt x="2946" y="2310"/>
                      <a:pt x="2955" y="2288"/>
                    </a:cubicBezTo>
                    <a:close/>
                    <a:moveTo>
                      <a:pt x="323" y="2681"/>
                    </a:moveTo>
                    <a:lnTo>
                      <a:pt x="323" y="2681"/>
                    </a:lnTo>
                    <a:cubicBezTo>
                      <a:pt x="345" y="2716"/>
                      <a:pt x="368" y="2753"/>
                      <a:pt x="392" y="2789"/>
                    </a:cubicBezTo>
                    <a:cubicBezTo>
                      <a:pt x="387" y="2787"/>
                      <a:pt x="382" y="2785"/>
                      <a:pt x="381" y="2783"/>
                    </a:cubicBezTo>
                    <a:cubicBezTo>
                      <a:pt x="359" y="2764"/>
                      <a:pt x="341" y="2742"/>
                      <a:pt x="326" y="2719"/>
                    </a:cubicBezTo>
                    <a:cubicBezTo>
                      <a:pt x="320" y="2709"/>
                      <a:pt x="320" y="2695"/>
                      <a:pt x="323" y="2681"/>
                    </a:cubicBezTo>
                    <a:close/>
                    <a:moveTo>
                      <a:pt x="2605" y="2790"/>
                    </a:moveTo>
                    <a:cubicBezTo>
                      <a:pt x="2617" y="2794"/>
                      <a:pt x="2629" y="2794"/>
                      <a:pt x="2639" y="2797"/>
                    </a:cubicBezTo>
                    <a:cubicBezTo>
                      <a:pt x="2617" y="2811"/>
                      <a:pt x="2596" y="2826"/>
                      <a:pt x="2572" y="2838"/>
                    </a:cubicBezTo>
                    <a:cubicBezTo>
                      <a:pt x="2572" y="2838"/>
                      <a:pt x="2571" y="2838"/>
                      <a:pt x="2571" y="2838"/>
                    </a:cubicBezTo>
                    <a:lnTo>
                      <a:pt x="2571" y="2838"/>
                    </a:lnTo>
                    <a:cubicBezTo>
                      <a:pt x="2583" y="2821"/>
                      <a:pt x="2595" y="2805"/>
                      <a:pt x="2605" y="2790"/>
                    </a:cubicBezTo>
                    <a:close/>
                    <a:moveTo>
                      <a:pt x="2552" y="2452"/>
                    </a:moveTo>
                    <a:lnTo>
                      <a:pt x="2552" y="2452"/>
                    </a:lnTo>
                    <a:cubicBezTo>
                      <a:pt x="2446" y="2602"/>
                      <a:pt x="2342" y="2764"/>
                      <a:pt x="2178" y="2852"/>
                    </a:cubicBezTo>
                    <a:cubicBezTo>
                      <a:pt x="2150" y="2867"/>
                      <a:pt x="2120" y="2880"/>
                      <a:pt x="2088" y="2892"/>
                    </a:cubicBezTo>
                    <a:cubicBezTo>
                      <a:pt x="2113" y="2880"/>
                      <a:pt x="2135" y="2867"/>
                      <a:pt x="2157" y="2853"/>
                    </a:cubicBezTo>
                    <a:cubicBezTo>
                      <a:pt x="2262" y="2789"/>
                      <a:pt x="2342" y="2694"/>
                      <a:pt x="2405" y="2595"/>
                    </a:cubicBezTo>
                    <a:cubicBezTo>
                      <a:pt x="2459" y="2551"/>
                      <a:pt x="2507" y="2505"/>
                      <a:pt x="2552" y="2452"/>
                    </a:cubicBezTo>
                    <a:close/>
                    <a:moveTo>
                      <a:pt x="3105" y="3109"/>
                    </a:moveTo>
                    <a:lnTo>
                      <a:pt x="3105" y="3109"/>
                    </a:lnTo>
                    <a:cubicBezTo>
                      <a:pt x="3092" y="3127"/>
                      <a:pt x="3079" y="3141"/>
                      <a:pt x="3066" y="3153"/>
                    </a:cubicBezTo>
                    <a:cubicBezTo>
                      <a:pt x="3008" y="3207"/>
                      <a:pt x="2946" y="3258"/>
                      <a:pt x="2880" y="3306"/>
                    </a:cubicBezTo>
                    <a:cubicBezTo>
                      <a:pt x="2814" y="3353"/>
                      <a:pt x="2741" y="3390"/>
                      <a:pt x="2664" y="3416"/>
                    </a:cubicBezTo>
                    <a:cubicBezTo>
                      <a:pt x="2636" y="3426"/>
                      <a:pt x="2606" y="3429"/>
                      <a:pt x="2577" y="3429"/>
                    </a:cubicBezTo>
                    <a:cubicBezTo>
                      <a:pt x="2529" y="3429"/>
                      <a:pt x="2481" y="3421"/>
                      <a:pt x="2435" y="3421"/>
                    </a:cubicBezTo>
                    <a:cubicBezTo>
                      <a:pt x="2427" y="3421"/>
                      <a:pt x="2419" y="3421"/>
                      <a:pt x="2412" y="3422"/>
                    </a:cubicBezTo>
                    <a:cubicBezTo>
                      <a:pt x="2366" y="3426"/>
                      <a:pt x="2319" y="3430"/>
                      <a:pt x="2273" y="3430"/>
                    </a:cubicBezTo>
                    <a:cubicBezTo>
                      <a:pt x="2239" y="3430"/>
                      <a:pt x="2205" y="3428"/>
                      <a:pt x="2171" y="3422"/>
                    </a:cubicBezTo>
                    <a:cubicBezTo>
                      <a:pt x="2160" y="3419"/>
                      <a:pt x="2148" y="3416"/>
                      <a:pt x="2137" y="3415"/>
                    </a:cubicBezTo>
                    <a:cubicBezTo>
                      <a:pt x="2210" y="3389"/>
                      <a:pt x="2278" y="3356"/>
                      <a:pt x="2346" y="3319"/>
                    </a:cubicBezTo>
                    <a:cubicBezTo>
                      <a:pt x="2371" y="3326"/>
                      <a:pt x="2399" y="3332"/>
                      <a:pt x="2425" y="3332"/>
                    </a:cubicBezTo>
                    <a:cubicBezTo>
                      <a:pt x="2430" y="3332"/>
                      <a:pt x="2435" y="3331"/>
                      <a:pt x="2439" y="3331"/>
                    </a:cubicBezTo>
                    <a:cubicBezTo>
                      <a:pt x="2501" y="3321"/>
                      <a:pt x="2560" y="3302"/>
                      <a:pt x="2622" y="3290"/>
                    </a:cubicBezTo>
                    <a:cubicBezTo>
                      <a:pt x="2684" y="3277"/>
                      <a:pt x="2745" y="3257"/>
                      <a:pt x="2804" y="3236"/>
                    </a:cubicBezTo>
                    <a:cubicBezTo>
                      <a:pt x="2866" y="3217"/>
                      <a:pt x="2911" y="3164"/>
                      <a:pt x="2968" y="3137"/>
                    </a:cubicBezTo>
                    <a:cubicBezTo>
                      <a:pt x="3006" y="3120"/>
                      <a:pt x="3059" y="3120"/>
                      <a:pt x="3105" y="3109"/>
                    </a:cubicBezTo>
                    <a:close/>
                    <a:moveTo>
                      <a:pt x="1819" y="3491"/>
                    </a:moveTo>
                    <a:cubicBezTo>
                      <a:pt x="1871" y="3513"/>
                      <a:pt x="1922" y="3535"/>
                      <a:pt x="1978" y="3548"/>
                    </a:cubicBezTo>
                    <a:cubicBezTo>
                      <a:pt x="1977" y="3548"/>
                      <a:pt x="1976" y="3551"/>
                      <a:pt x="1974" y="3551"/>
                    </a:cubicBezTo>
                    <a:cubicBezTo>
                      <a:pt x="1927" y="3555"/>
                      <a:pt x="1881" y="3568"/>
                      <a:pt x="1832" y="3569"/>
                    </a:cubicBezTo>
                    <a:cubicBezTo>
                      <a:pt x="1819" y="3571"/>
                      <a:pt x="1805" y="3571"/>
                      <a:pt x="1791" y="3571"/>
                    </a:cubicBezTo>
                    <a:cubicBezTo>
                      <a:pt x="1757" y="3571"/>
                      <a:pt x="1722" y="3567"/>
                      <a:pt x="1688" y="3562"/>
                    </a:cubicBezTo>
                    <a:cubicBezTo>
                      <a:pt x="1673" y="3559"/>
                      <a:pt x="1659" y="3551"/>
                      <a:pt x="1647" y="3540"/>
                    </a:cubicBezTo>
                    <a:cubicBezTo>
                      <a:pt x="1677" y="3532"/>
                      <a:pt x="1709" y="3524"/>
                      <a:pt x="1738" y="3517"/>
                    </a:cubicBezTo>
                    <a:cubicBezTo>
                      <a:pt x="1765" y="3511"/>
                      <a:pt x="1793" y="3500"/>
                      <a:pt x="1819" y="3491"/>
                    </a:cubicBezTo>
                    <a:close/>
                    <a:moveTo>
                      <a:pt x="1718" y="0"/>
                    </a:moveTo>
                    <a:cubicBezTo>
                      <a:pt x="1692" y="0"/>
                      <a:pt x="1667" y="7"/>
                      <a:pt x="1643" y="16"/>
                    </a:cubicBezTo>
                    <a:cubicBezTo>
                      <a:pt x="1572" y="42"/>
                      <a:pt x="1513" y="94"/>
                      <a:pt x="1446" y="119"/>
                    </a:cubicBezTo>
                    <a:cubicBezTo>
                      <a:pt x="1385" y="141"/>
                      <a:pt x="1326" y="170"/>
                      <a:pt x="1272" y="204"/>
                    </a:cubicBezTo>
                    <a:cubicBezTo>
                      <a:pt x="1212" y="239"/>
                      <a:pt x="1160" y="270"/>
                      <a:pt x="1107" y="301"/>
                    </a:cubicBezTo>
                    <a:lnTo>
                      <a:pt x="1104" y="301"/>
                    </a:lnTo>
                    <a:cubicBezTo>
                      <a:pt x="1102" y="301"/>
                      <a:pt x="1099" y="300"/>
                      <a:pt x="1096" y="300"/>
                    </a:cubicBezTo>
                    <a:cubicBezTo>
                      <a:pt x="1094" y="300"/>
                      <a:pt x="1093" y="300"/>
                      <a:pt x="1091" y="301"/>
                    </a:cubicBezTo>
                    <a:cubicBezTo>
                      <a:pt x="1067" y="307"/>
                      <a:pt x="1047" y="321"/>
                      <a:pt x="1021" y="328"/>
                    </a:cubicBezTo>
                    <a:cubicBezTo>
                      <a:pt x="983" y="335"/>
                      <a:pt x="943" y="342"/>
                      <a:pt x="910" y="362"/>
                    </a:cubicBezTo>
                    <a:cubicBezTo>
                      <a:pt x="887" y="376"/>
                      <a:pt x="866" y="393"/>
                      <a:pt x="846" y="408"/>
                    </a:cubicBezTo>
                    <a:cubicBezTo>
                      <a:pt x="823" y="407"/>
                      <a:pt x="797" y="399"/>
                      <a:pt x="776" y="399"/>
                    </a:cubicBezTo>
                    <a:cubicBezTo>
                      <a:pt x="769" y="399"/>
                      <a:pt x="763" y="400"/>
                      <a:pt x="758" y="402"/>
                    </a:cubicBezTo>
                    <a:cubicBezTo>
                      <a:pt x="733" y="416"/>
                      <a:pt x="712" y="434"/>
                      <a:pt x="689" y="449"/>
                    </a:cubicBezTo>
                    <a:cubicBezTo>
                      <a:pt x="664" y="464"/>
                      <a:pt x="671" y="504"/>
                      <a:pt x="653" y="521"/>
                    </a:cubicBezTo>
                    <a:cubicBezTo>
                      <a:pt x="632" y="539"/>
                      <a:pt x="593" y="544"/>
                      <a:pt x="572" y="562"/>
                    </a:cubicBezTo>
                    <a:cubicBezTo>
                      <a:pt x="553" y="583"/>
                      <a:pt x="543" y="607"/>
                      <a:pt x="525" y="628"/>
                    </a:cubicBezTo>
                    <a:cubicBezTo>
                      <a:pt x="509" y="649"/>
                      <a:pt x="477" y="662"/>
                      <a:pt x="462" y="684"/>
                    </a:cubicBezTo>
                    <a:cubicBezTo>
                      <a:pt x="448" y="706"/>
                      <a:pt x="449" y="740"/>
                      <a:pt x="440" y="762"/>
                    </a:cubicBezTo>
                    <a:lnTo>
                      <a:pt x="434" y="778"/>
                    </a:lnTo>
                    <a:cubicBezTo>
                      <a:pt x="389" y="810"/>
                      <a:pt x="324" y="833"/>
                      <a:pt x="290" y="879"/>
                    </a:cubicBezTo>
                    <a:cubicBezTo>
                      <a:pt x="251" y="931"/>
                      <a:pt x="221" y="987"/>
                      <a:pt x="188" y="1044"/>
                    </a:cubicBezTo>
                    <a:cubicBezTo>
                      <a:pt x="158" y="1101"/>
                      <a:pt x="162" y="1172"/>
                      <a:pt x="140" y="1232"/>
                    </a:cubicBezTo>
                    <a:cubicBezTo>
                      <a:pt x="114" y="1290"/>
                      <a:pt x="75" y="1346"/>
                      <a:pt x="56" y="1411"/>
                    </a:cubicBezTo>
                    <a:cubicBezTo>
                      <a:pt x="42" y="1474"/>
                      <a:pt x="35" y="1539"/>
                      <a:pt x="30" y="1605"/>
                    </a:cubicBezTo>
                    <a:cubicBezTo>
                      <a:pt x="21" y="1670"/>
                      <a:pt x="1" y="1736"/>
                      <a:pt x="1" y="1801"/>
                    </a:cubicBezTo>
                    <a:cubicBezTo>
                      <a:pt x="2" y="1867"/>
                      <a:pt x="23" y="1931"/>
                      <a:pt x="34" y="1997"/>
                    </a:cubicBezTo>
                    <a:cubicBezTo>
                      <a:pt x="41" y="2062"/>
                      <a:pt x="65" y="2124"/>
                      <a:pt x="82" y="2189"/>
                    </a:cubicBezTo>
                    <a:cubicBezTo>
                      <a:pt x="97" y="2252"/>
                      <a:pt x="79" y="2326"/>
                      <a:pt x="103" y="2388"/>
                    </a:cubicBezTo>
                    <a:cubicBezTo>
                      <a:pt x="130" y="2464"/>
                      <a:pt x="206" y="2515"/>
                      <a:pt x="248" y="2581"/>
                    </a:cubicBezTo>
                    <a:cubicBezTo>
                      <a:pt x="235" y="2588"/>
                      <a:pt x="220" y="2597"/>
                      <a:pt x="221" y="2599"/>
                    </a:cubicBezTo>
                    <a:cubicBezTo>
                      <a:pt x="237" y="2618"/>
                      <a:pt x="265" y="2629"/>
                      <a:pt x="268" y="2657"/>
                    </a:cubicBezTo>
                    <a:cubicBezTo>
                      <a:pt x="269" y="2684"/>
                      <a:pt x="248" y="2725"/>
                      <a:pt x="244" y="2757"/>
                    </a:cubicBezTo>
                    <a:cubicBezTo>
                      <a:pt x="242" y="2790"/>
                      <a:pt x="217" y="2837"/>
                      <a:pt x="217" y="2867"/>
                    </a:cubicBezTo>
                    <a:cubicBezTo>
                      <a:pt x="217" y="2900"/>
                      <a:pt x="237" y="2918"/>
                      <a:pt x="247" y="2943"/>
                    </a:cubicBezTo>
                    <a:cubicBezTo>
                      <a:pt x="257" y="2970"/>
                      <a:pt x="284" y="2984"/>
                      <a:pt x="298" y="3010"/>
                    </a:cubicBezTo>
                    <a:cubicBezTo>
                      <a:pt x="310" y="3036"/>
                      <a:pt x="309" y="3075"/>
                      <a:pt x="326" y="3100"/>
                    </a:cubicBezTo>
                    <a:cubicBezTo>
                      <a:pt x="343" y="3124"/>
                      <a:pt x="345" y="3160"/>
                      <a:pt x="365" y="3182"/>
                    </a:cubicBezTo>
                    <a:cubicBezTo>
                      <a:pt x="385" y="3204"/>
                      <a:pt x="430" y="3197"/>
                      <a:pt x="451" y="3218"/>
                    </a:cubicBezTo>
                    <a:lnTo>
                      <a:pt x="515" y="3274"/>
                    </a:lnTo>
                    <a:cubicBezTo>
                      <a:pt x="536" y="3294"/>
                      <a:pt x="546" y="3327"/>
                      <a:pt x="568" y="3346"/>
                    </a:cubicBezTo>
                    <a:cubicBezTo>
                      <a:pt x="588" y="3367"/>
                      <a:pt x="605" y="3394"/>
                      <a:pt x="626" y="3412"/>
                    </a:cubicBezTo>
                    <a:cubicBezTo>
                      <a:pt x="648" y="3431"/>
                      <a:pt x="667" y="3456"/>
                      <a:pt x="689" y="3473"/>
                    </a:cubicBezTo>
                    <a:cubicBezTo>
                      <a:pt x="712" y="3491"/>
                      <a:pt x="749" y="3488"/>
                      <a:pt x="770" y="3507"/>
                    </a:cubicBezTo>
                    <a:cubicBezTo>
                      <a:pt x="792" y="3526"/>
                      <a:pt x="806" y="3557"/>
                      <a:pt x="828" y="3577"/>
                    </a:cubicBezTo>
                    <a:cubicBezTo>
                      <a:pt x="850" y="3597"/>
                      <a:pt x="869" y="3623"/>
                      <a:pt x="894" y="3642"/>
                    </a:cubicBezTo>
                    <a:cubicBezTo>
                      <a:pt x="917" y="3661"/>
                      <a:pt x="956" y="3652"/>
                      <a:pt x="981" y="3665"/>
                    </a:cubicBezTo>
                    <a:cubicBezTo>
                      <a:pt x="1011" y="3679"/>
                      <a:pt x="1040" y="3696"/>
                      <a:pt x="1074" y="3697"/>
                    </a:cubicBezTo>
                    <a:cubicBezTo>
                      <a:pt x="1075" y="3697"/>
                      <a:pt x="1076" y="3697"/>
                      <a:pt x="1077" y="3697"/>
                    </a:cubicBezTo>
                    <a:cubicBezTo>
                      <a:pt x="1111" y="3697"/>
                      <a:pt x="1154" y="3675"/>
                      <a:pt x="1187" y="3672"/>
                    </a:cubicBezTo>
                    <a:cubicBezTo>
                      <a:pt x="1224" y="3671"/>
                      <a:pt x="1259" y="3668"/>
                      <a:pt x="1294" y="3658"/>
                    </a:cubicBezTo>
                    <a:cubicBezTo>
                      <a:pt x="1311" y="3655"/>
                      <a:pt x="1331" y="3647"/>
                      <a:pt x="1347" y="3647"/>
                    </a:cubicBezTo>
                    <a:cubicBezTo>
                      <a:pt x="1361" y="3647"/>
                      <a:pt x="1372" y="3652"/>
                      <a:pt x="1380" y="3668"/>
                    </a:cubicBezTo>
                    <a:cubicBezTo>
                      <a:pt x="1380" y="3668"/>
                      <a:pt x="1380" y="3668"/>
                      <a:pt x="1380" y="3668"/>
                    </a:cubicBezTo>
                    <a:cubicBezTo>
                      <a:pt x="1380" y="3668"/>
                      <a:pt x="1389" y="3646"/>
                      <a:pt x="1387" y="3645"/>
                    </a:cubicBezTo>
                    <a:cubicBezTo>
                      <a:pt x="1381" y="3615"/>
                      <a:pt x="1370" y="3609"/>
                      <a:pt x="1354" y="3609"/>
                    </a:cubicBezTo>
                    <a:cubicBezTo>
                      <a:pt x="1349" y="3609"/>
                      <a:pt x="1344" y="3610"/>
                      <a:pt x="1338" y="3610"/>
                    </a:cubicBezTo>
                    <a:cubicBezTo>
                      <a:pt x="1310" y="3615"/>
                      <a:pt x="1276" y="3638"/>
                      <a:pt x="1246" y="3638"/>
                    </a:cubicBezTo>
                    <a:cubicBezTo>
                      <a:pt x="1242" y="3638"/>
                      <a:pt x="1239" y="3637"/>
                      <a:pt x="1235" y="3636"/>
                    </a:cubicBezTo>
                    <a:cubicBezTo>
                      <a:pt x="1208" y="3631"/>
                      <a:pt x="1179" y="3634"/>
                      <a:pt x="1150" y="3630"/>
                    </a:cubicBezTo>
                    <a:cubicBezTo>
                      <a:pt x="1121" y="3627"/>
                      <a:pt x="1093" y="3621"/>
                      <a:pt x="1067" y="3610"/>
                    </a:cubicBezTo>
                    <a:cubicBezTo>
                      <a:pt x="1040" y="3599"/>
                      <a:pt x="1036" y="3544"/>
                      <a:pt x="1014" y="3526"/>
                    </a:cubicBezTo>
                    <a:cubicBezTo>
                      <a:pt x="992" y="3510"/>
                      <a:pt x="965" y="3499"/>
                      <a:pt x="945" y="3477"/>
                    </a:cubicBezTo>
                    <a:cubicBezTo>
                      <a:pt x="926" y="3455"/>
                      <a:pt x="904" y="3437"/>
                      <a:pt x="887" y="3413"/>
                    </a:cubicBezTo>
                    <a:cubicBezTo>
                      <a:pt x="869" y="3389"/>
                      <a:pt x="835" y="3393"/>
                      <a:pt x="818" y="3367"/>
                    </a:cubicBezTo>
                    <a:cubicBezTo>
                      <a:pt x="802" y="3345"/>
                      <a:pt x="818" y="3283"/>
                      <a:pt x="802" y="3262"/>
                    </a:cubicBezTo>
                    <a:cubicBezTo>
                      <a:pt x="785" y="3239"/>
                      <a:pt x="773" y="3224"/>
                      <a:pt x="758" y="3203"/>
                    </a:cubicBezTo>
                    <a:cubicBezTo>
                      <a:pt x="744" y="3184"/>
                      <a:pt x="705" y="3193"/>
                      <a:pt x="692" y="3173"/>
                    </a:cubicBezTo>
                    <a:cubicBezTo>
                      <a:pt x="683" y="3159"/>
                      <a:pt x="681" y="3140"/>
                      <a:pt x="675" y="3120"/>
                    </a:cubicBezTo>
                    <a:cubicBezTo>
                      <a:pt x="682" y="3112"/>
                      <a:pt x="685" y="3104"/>
                      <a:pt x="682" y="3101"/>
                    </a:cubicBezTo>
                    <a:cubicBezTo>
                      <a:pt x="671" y="3093"/>
                      <a:pt x="661" y="3086"/>
                      <a:pt x="649" y="3078"/>
                    </a:cubicBezTo>
                    <a:cubicBezTo>
                      <a:pt x="639" y="3067"/>
                      <a:pt x="627" y="3057"/>
                      <a:pt x="619" y="3045"/>
                    </a:cubicBezTo>
                    <a:cubicBezTo>
                      <a:pt x="605" y="3025"/>
                      <a:pt x="602" y="2995"/>
                      <a:pt x="588" y="2976"/>
                    </a:cubicBezTo>
                    <a:cubicBezTo>
                      <a:pt x="575" y="2957"/>
                      <a:pt x="546" y="2955"/>
                      <a:pt x="532" y="2936"/>
                    </a:cubicBezTo>
                    <a:cubicBezTo>
                      <a:pt x="526" y="2929"/>
                      <a:pt x="518" y="2922"/>
                      <a:pt x="510" y="2918"/>
                    </a:cubicBezTo>
                    <a:cubicBezTo>
                      <a:pt x="491" y="2870"/>
                      <a:pt x="481" y="2818"/>
                      <a:pt x="463" y="2771"/>
                    </a:cubicBezTo>
                    <a:cubicBezTo>
                      <a:pt x="451" y="2727"/>
                      <a:pt x="448" y="2680"/>
                      <a:pt x="443" y="2633"/>
                    </a:cubicBezTo>
                    <a:lnTo>
                      <a:pt x="443" y="2633"/>
                    </a:lnTo>
                    <a:cubicBezTo>
                      <a:pt x="465" y="2680"/>
                      <a:pt x="489" y="2727"/>
                      <a:pt x="522" y="2767"/>
                    </a:cubicBezTo>
                    <a:cubicBezTo>
                      <a:pt x="540" y="2789"/>
                      <a:pt x="561" y="2808"/>
                      <a:pt x="584" y="2824"/>
                    </a:cubicBezTo>
                    <a:cubicBezTo>
                      <a:pt x="593" y="2844"/>
                      <a:pt x="601" y="2860"/>
                      <a:pt x="613" y="2878"/>
                    </a:cubicBezTo>
                    <a:cubicBezTo>
                      <a:pt x="643" y="2929"/>
                      <a:pt x="676" y="2981"/>
                      <a:pt x="712" y="3030"/>
                    </a:cubicBezTo>
                    <a:cubicBezTo>
                      <a:pt x="752" y="3076"/>
                      <a:pt x="807" y="3108"/>
                      <a:pt x="848" y="3153"/>
                    </a:cubicBezTo>
                    <a:cubicBezTo>
                      <a:pt x="888" y="3200"/>
                      <a:pt x="923" y="3255"/>
                      <a:pt x="967" y="3298"/>
                    </a:cubicBezTo>
                    <a:cubicBezTo>
                      <a:pt x="1014" y="3341"/>
                      <a:pt x="1056" y="3389"/>
                      <a:pt x="1110" y="3425"/>
                    </a:cubicBezTo>
                    <a:cubicBezTo>
                      <a:pt x="1162" y="3459"/>
                      <a:pt x="1226" y="3473"/>
                      <a:pt x="1283" y="3496"/>
                    </a:cubicBezTo>
                    <a:cubicBezTo>
                      <a:pt x="1322" y="3525"/>
                      <a:pt x="1359" y="3558"/>
                      <a:pt x="1403" y="3580"/>
                    </a:cubicBezTo>
                    <a:cubicBezTo>
                      <a:pt x="1449" y="3606"/>
                      <a:pt x="1508" y="3602"/>
                      <a:pt x="1556" y="3620"/>
                    </a:cubicBezTo>
                    <a:cubicBezTo>
                      <a:pt x="1607" y="3634"/>
                      <a:pt x="1659" y="3649"/>
                      <a:pt x="1714" y="3649"/>
                    </a:cubicBezTo>
                    <a:cubicBezTo>
                      <a:pt x="1719" y="3649"/>
                      <a:pt x="1723" y="3649"/>
                      <a:pt x="1728" y="3649"/>
                    </a:cubicBezTo>
                    <a:cubicBezTo>
                      <a:pt x="1788" y="3645"/>
                      <a:pt x="1846" y="3613"/>
                      <a:pt x="1901" y="3601"/>
                    </a:cubicBezTo>
                    <a:cubicBezTo>
                      <a:pt x="1943" y="3592"/>
                      <a:pt x="1981" y="3579"/>
                      <a:pt x="2018" y="3561"/>
                    </a:cubicBezTo>
                    <a:cubicBezTo>
                      <a:pt x="2094" y="3579"/>
                      <a:pt x="2170" y="3594"/>
                      <a:pt x="2247" y="3595"/>
                    </a:cubicBezTo>
                    <a:cubicBezTo>
                      <a:pt x="2249" y="3595"/>
                      <a:pt x="2251" y="3595"/>
                      <a:pt x="2253" y="3595"/>
                    </a:cubicBezTo>
                    <a:cubicBezTo>
                      <a:pt x="2343" y="3595"/>
                      <a:pt x="2426" y="3564"/>
                      <a:pt x="2511" y="3546"/>
                    </a:cubicBezTo>
                    <a:cubicBezTo>
                      <a:pt x="2607" y="3525"/>
                      <a:pt x="2701" y="3496"/>
                      <a:pt x="2786" y="3448"/>
                    </a:cubicBezTo>
                    <a:cubicBezTo>
                      <a:pt x="2870" y="3396"/>
                      <a:pt x="2935" y="3319"/>
                      <a:pt x="3002" y="3255"/>
                    </a:cubicBezTo>
                    <a:cubicBezTo>
                      <a:pt x="3057" y="3203"/>
                      <a:pt x="3105" y="3147"/>
                      <a:pt x="3148" y="3085"/>
                    </a:cubicBezTo>
                    <a:cubicBezTo>
                      <a:pt x="3194" y="3053"/>
                      <a:pt x="3236" y="3016"/>
                      <a:pt x="3278" y="2980"/>
                    </a:cubicBezTo>
                    <a:cubicBezTo>
                      <a:pt x="3323" y="2939"/>
                      <a:pt x="3338" y="2873"/>
                      <a:pt x="3375" y="2826"/>
                    </a:cubicBezTo>
                    <a:cubicBezTo>
                      <a:pt x="3415" y="2782"/>
                      <a:pt x="3472" y="2743"/>
                      <a:pt x="3505" y="2691"/>
                    </a:cubicBezTo>
                    <a:cubicBezTo>
                      <a:pt x="3538" y="2637"/>
                      <a:pt x="3557" y="2578"/>
                      <a:pt x="3582" y="2522"/>
                    </a:cubicBezTo>
                    <a:cubicBezTo>
                      <a:pt x="3605" y="2465"/>
                      <a:pt x="3644" y="2410"/>
                      <a:pt x="3657" y="2348"/>
                    </a:cubicBezTo>
                    <a:cubicBezTo>
                      <a:pt x="3674" y="2286"/>
                      <a:pt x="3667" y="2223"/>
                      <a:pt x="3671" y="2161"/>
                    </a:cubicBezTo>
                    <a:cubicBezTo>
                      <a:pt x="3678" y="2099"/>
                      <a:pt x="3667" y="2037"/>
                      <a:pt x="3667" y="1975"/>
                    </a:cubicBezTo>
                    <a:cubicBezTo>
                      <a:pt x="3664" y="1913"/>
                      <a:pt x="3697" y="1847"/>
                      <a:pt x="3688" y="1784"/>
                    </a:cubicBezTo>
                    <a:cubicBezTo>
                      <a:pt x="3692" y="1743"/>
                      <a:pt x="3670" y="1707"/>
                      <a:pt x="3646" y="1670"/>
                    </a:cubicBezTo>
                    <a:cubicBezTo>
                      <a:pt x="3628" y="1627"/>
                      <a:pt x="3608" y="1585"/>
                      <a:pt x="3594" y="1543"/>
                    </a:cubicBezTo>
                    <a:cubicBezTo>
                      <a:pt x="3580" y="1503"/>
                      <a:pt x="3564" y="1466"/>
                      <a:pt x="3544" y="1429"/>
                    </a:cubicBezTo>
                    <a:cubicBezTo>
                      <a:pt x="3539" y="1397"/>
                      <a:pt x="3535" y="1363"/>
                      <a:pt x="3528" y="1330"/>
                    </a:cubicBezTo>
                    <a:cubicBezTo>
                      <a:pt x="3492" y="1152"/>
                      <a:pt x="3403" y="989"/>
                      <a:pt x="3311" y="837"/>
                    </a:cubicBezTo>
                    <a:cubicBezTo>
                      <a:pt x="3218" y="684"/>
                      <a:pt x="3112" y="537"/>
                      <a:pt x="2973" y="420"/>
                    </a:cubicBezTo>
                    <a:cubicBezTo>
                      <a:pt x="2836" y="303"/>
                      <a:pt x="2682" y="197"/>
                      <a:pt x="2510" y="131"/>
                    </a:cubicBezTo>
                    <a:cubicBezTo>
                      <a:pt x="2343" y="66"/>
                      <a:pt x="2164" y="50"/>
                      <a:pt x="1984" y="50"/>
                    </a:cubicBezTo>
                    <a:cubicBezTo>
                      <a:pt x="1977" y="50"/>
                      <a:pt x="1969" y="50"/>
                      <a:pt x="1962" y="50"/>
                    </a:cubicBezTo>
                    <a:cubicBezTo>
                      <a:pt x="1791" y="51"/>
                      <a:pt x="1607" y="90"/>
                      <a:pt x="1449" y="188"/>
                    </a:cubicBezTo>
                    <a:cubicBezTo>
                      <a:pt x="1443" y="175"/>
                      <a:pt x="1436" y="170"/>
                      <a:pt x="1429" y="167"/>
                    </a:cubicBezTo>
                    <a:cubicBezTo>
                      <a:pt x="1480" y="139"/>
                      <a:pt x="1531" y="112"/>
                      <a:pt x="1585" y="86"/>
                    </a:cubicBezTo>
                    <a:cubicBezTo>
                      <a:pt x="1630" y="63"/>
                      <a:pt x="1683" y="35"/>
                      <a:pt x="1737" y="35"/>
                    </a:cubicBezTo>
                    <a:cubicBezTo>
                      <a:pt x="1752" y="35"/>
                      <a:pt x="1768" y="38"/>
                      <a:pt x="1783" y="43"/>
                    </a:cubicBezTo>
                    <a:cubicBezTo>
                      <a:pt x="1783" y="43"/>
                      <a:pt x="1783" y="43"/>
                      <a:pt x="1783" y="43"/>
                    </a:cubicBezTo>
                    <a:cubicBezTo>
                      <a:pt x="1786" y="43"/>
                      <a:pt x="1786" y="21"/>
                      <a:pt x="1783" y="18"/>
                    </a:cubicBezTo>
                    <a:cubicBezTo>
                      <a:pt x="1761" y="5"/>
                      <a:pt x="1739" y="0"/>
                      <a:pt x="1718"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29"/>
              <p:cNvSpPr/>
              <p:nvPr/>
            </p:nvSpPr>
            <p:spPr>
              <a:xfrm>
                <a:off x="1354575" y="4656225"/>
                <a:ext cx="2200" cy="875"/>
              </a:xfrm>
              <a:custGeom>
                <a:rect b="b" l="l" r="r" t="t"/>
                <a:pathLst>
                  <a:path extrusionOk="0" h="35" w="88">
                    <a:moveTo>
                      <a:pt x="87" y="0"/>
                    </a:moveTo>
                    <a:cubicBezTo>
                      <a:pt x="85" y="0"/>
                      <a:pt x="83" y="0"/>
                      <a:pt x="80" y="0"/>
                    </a:cubicBezTo>
                    <a:lnTo>
                      <a:pt x="80" y="0"/>
                    </a:lnTo>
                    <a:lnTo>
                      <a:pt x="87" y="0"/>
                    </a:lnTo>
                    <a:close/>
                    <a:moveTo>
                      <a:pt x="80" y="0"/>
                    </a:moveTo>
                    <a:lnTo>
                      <a:pt x="1" y="2"/>
                    </a:lnTo>
                    <a:cubicBezTo>
                      <a:pt x="2" y="14"/>
                      <a:pt x="6" y="24"/>
                      <a:pt x="10" y="35"/>
                    </a:cubicBezTo>
                    <a:cubicBezTo>
                      <a:pt x="30" y="21"/>
                      <a:pt x="53" y="10"/>
                      <a:pt x="68" y="3"/>
                    </a:cubicBezTo>
                    <a:cubicBezTo>
                      <a:pt x="72" y="1"/>
                      <a:pt x="76" y="1"/>
                      <a:pt x="80"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29"/>
              <p:cNvSpPr/>
              <p:nvPr/>
            </p:nvSpPr>
            <p:spPr>
              <a:xfrm>
                <a:off x="1358025" y="4657125"/>
                <a:ext cx="1150" cy="225"/>
              </a:xfrm>
              <a:custGeom>
                <a:rect b="b" l="l" r="r" t="t"/>
                <a:pathLst>
                  <a:path extrusionOk="0" h="9" w="46">
                    <a:moveTo>
                      <a:pt x="17" y="1"/>
                    </a:moveTo>
                    <a:cubicBezTo>
                      <a:pt x="9" y="1"/>
                      <a:pt x="3" y="3"/>
                      <a:pt x="0" y="8"/>
                    </a:cubicBezTo>
                    <a:lnTo>
                      <a:pt x="46" y="8"/>
                    </a:lnTo>
                    <a:cubicBezTo>
                      <a:pt x="39" y="4"/>
                      <a:pt x="27" y="1"/>
                      <a:pt x="1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29"/>
              <p:cNvSpPr/>
              <p:nvPr/>
            </p:nvSpPr>
            <p:spPr>
              <a:xfrm>
                <a:off x="1305450" y="4606600"/>
                <a:ext cx="92450" cy="92450"/>
              </a:xfrm>
              <a:custGeom>
                <a:rect b="b" l="l" r="r" t="t"/>
                <a:pathLst>
                  <a:path extrusionOk="0" h="3698" w="3698">
                    <a:moveTo>
                      <a:pt x="1906" y="125"/>
                    </a:moveTo>
                    <a:cubicBezTo>
                      <a:pt x="1940" y="125"/>
                      <a:pt x="1974" y="129"/>
                      <a:pt x="2010" y="134"/>
                    </a:cubicBezTo>
                    <a:cubicBezTo>
                      <a:pt x="2025" y="137"/>
                      <a:pt x="2039" y="145"/>
                      <a:pt x="2051" y="156"/>
                    </a:cubicBezTo>
                    <a:cubicBezTo>
                      <a:pt x="2019" y="164"/>
                      <a:pt x="1989" y="173"/>
                      <a:pt x="1959" y="180"/>
                    </a:cubicBezTo>
                    <a:cubicBezTo>
                      <a:pt x="1931" y="185"/>
                      <a:pt x="1904" y="195"/>
                      <a:pt x="1879" y="206"/>
                    </a:cubicBezTo>
                    <a:cubicBezTo>
                      <a:pt x="1827" y="184"/>
                      <a:pt x="1776" y="160"/>
                      <a:pt x="1721" y="148"/>
                    </a:cubicBezTo>
                    <a:cubicBezTo>
                      <a:pt x="1721" y="148"/>
                      <a:pt x="1722" y="145"/>
                      <a:pt x="1724" y="145"/>
                    </a:cubicBezTo>
                    <a:cubicBezTo>
                      <a:pt x="1770" y="141"/>
                      <a:pt x="1817" y="129"/>
                      <a:pt x="1864" y="127"/>
                    </a:cubicBezTo>
                    <a:cubicBezTo>
                      <a:pt x="1878" y="126"/>
                      <a:pt x="1892" y="125"/>
                      <a:pt x="1906" y="125"/>
                    </a:cubicBezTo>
                    <a:close/>
                    <a:moveTo>
                      <a:pt x="1425" y="264"/>
                    </a:moveTo>
                    <a:cubicBezTo>
                      <a:pt x="1459" y="264"/>
                      <a:pt x="1492" y="266"/>
                      <a:pt x="1525" y="272"/>
                    </a:cubicBezTo>
                    <a:cubicBezTo>
                      <a:pt x="1538" y="273"/>
                      <a:pt x="1550" y="276"/>
                      <a:pt x="1560" y="279"/>
                    </a:cubicBezTo>
                    <a:cubicBezTo>
                      <a:pt x="1488" y="303"/>
                      <a:pt x="1419" y="336"/>
                      <a:pt x="1352" y="375"/>
                    </a:cubicBezTo>
                    <a:cubicBezTo>
                      <a:pt x="1328" y="367"/>
                      <a:pt x="1302" y="361"/>
                      <a:pt x="1276" y="361"/>
                    </a:cubicBezTo>
                    <a:cubicBezTo>
                      <a:pt x="1270" y="361"/>
                      <a:pt x="1263" y="362"/>
                      <a:pt x="1257" y="363"/>
                    </a:cubicBezTo>
                    <a:cubicBezTo>
                      <a:pt x="1195" y="371"/>
                      <a:pt x="1137" y="390"/>
                      <a:pt x="1075" y="404"/>
                    </a:cubicBezTo>
                    <a:cubicBezTo>
                      <a:pt x="1013" y="416"/>
                      <a:pt x="953" y="437"/>
                      <a:pt x="892" y="458"/>
                    </a:cubicBezTo>
                    <a:cubicBezTo>
                      <a:pt x="830" y="475"/>
                      <a:pt x="786" y="528"/>
                      <a:pt x="730" y="555"/>
                    </a:cubicBezTo>
                    <a:cubicBezTo>
                      <a:pt x="691" y="572"/>
                      <a:pt x="638" y="572"/>
                      <a:pt x="592" y="583"/>
                    </a:cubicBezTo>
                    <a:cubicBezTo>
                      <a:pt x="606" y="569"/>
                      <a:pt x="617" y="555"/>
                      <a:pt x="631" y="542"/>
                    </a:cubicBezTo>
                    <a:cubicBezTo>
                      <a:pt x="690" y="488"/>
                      <a:pt x="752" y="437"/>
                      <a:pt x="817" y="389"/>
                    </a:cubicBezTo>
                    <a:cubicBezTo>
                      <a:pt x="884" y="342"/>
                      <a:pt x="957" y="303"/>
                      <a:pt x="1034" y="279"/>
                    </a:cubicBezTo>
                    <a:cubicBezTo>
                      <a:pt x="1062" y="269"/>
                      <a:pt x="1092" y="266"/>
                      <a:pt x="1122" y="266"/>
                    </a:cubicBezTo>
                    <a:cubicBezTo>
                      <a:pt x="1167" y="266"/>
                      <a:pt x="1213" y="273"/>
                      <a:pt x="1256" y="273"/>
                    </a:cubicBezTo>
                    <a:cubicBezTo>
                      <a:pt x="1266" y="273"/>
                      <a:pt x="1275" y="273"/>
                      <a:pt x="1285" y="272"/>
                    </a:cubicBezTo>
                    <a:cubicBezTo>
                      <a:pt x="1331" y="268"/>
                      <a:pt x="1378" y="264"/>
                      <a:pt x="1425" y="264"/>
                    </a:cubicBezTo>
                    <a:close/>
                    <a:moveTo>
                      <a:pt x="1125" y="858"/>
                    </a:moveTo>
                    <a:lnTo>
                      <a:pt x="1125" y="858"/>
                    </a:lnTo>
                    <a:cubicBezTo>
                      <a:pt x="1115" y="874"/>
                      <a:pt x="1104" y="889"/>
                      <a:pt x="1092" y="906"/>
                    </a:cubicBezTo>
                    <a:cubicBezTo>
                      <a:pt x="1081" y="902"/>
                      <a:pt x="1069" y="902"/>
                      <a:pt x="1058" y="899"/>
                    </a:cubicBezTo>
                    <a:cubicBezTo>
                      <a:pt x="1081" y="886"/>
                      <a:pt x="1102" y="870"/>
                      <a:pt x="1125" y="858"/>
                    </a:cubicBezTo>
                    <a:cubicBezTo>
                      <a:pt x="1125" y="858"/>
                      <a:pt x="1125" y="858"/>
                      <a:pt x="1125" y="858"/>
                    </a:cubicBezTo>
                    <a:close/>
                    <a:moveTo>
                      <a:pt x="3306" y="906"/>
                    </a:moveTo>
                    <a:lnTo>
                      <a:pt x="3306" y="906"/>
                    </a:lnTo>
                    <a:cubicBezTo>
                      <a:pt x="3312" y="909"/>
                      <a:pt x="3314" y="909"/>
                      <a:pt x="3317" y="912"/>
                    </a:cubicBezTo>
                    <a:cubicBezTo>
                      <a:pt x="3339" y="930"/>
                      <a:pt x="3356" y="953"/>
                      <a:pt x="3371" y="976"/>
                    </a:cubicBezTo>
                    <a:cubicBezTo>
                      <a:pt x="3376" y="985"/>
                      <a:pt x="3376" y="998"/>
                      <a:pt x="3375" y="1012"/>
                    </a:cubicBezTo>
                    <a:cubicBezTo>
                      <a:pt x="3353" y="978"/>
                      <a:pt x="3328" y="942"/>
                      <a:pt x="3306" y="906"/>
                    </a:cubicBezTo>
                    <a:close/>
                    <a:moveTo>
                      <a:pt x="2258" y="967"/>
                    </a:moveTo>
                    <a:lnTo>
                      <a:pt x="2258" y="967"/>
                    </a:lnTo>
                    <a:cubicBezTo>
                      <a:pt x="2293" y="968"/>
                      <a:pt x="2330" y="971"/>
                      <a:pt x="2369" y="978"/>
                    </a:cubicBezTo>
                    <a:cubicBezTo>
                      <a:pt x="2383" y="998"/>
                      <a:pt x="2397" y="1019"/>
                      <a:pt x="2406" y="1042"/>
                    </a:cubicBezTo>
                    <a:cubicBezTo>
                      <a:pt x="2414" y="1060"/>
                      <a:pt x="2423" y="1080"/>
                      <a:pt x="2431" y="1099"/>
                    </a:cubicBezTo>
                    <a:cubicBezTo>
                      <a:pt x="2432" y="1102"/>
                      <a:pt x="2434" y="1107"/>
                      <a:pt x="2436" y="1111"/>
                    </a:cubicBezTo>
                    <a:cubicBezTo>
                      <a:pt x="2434" y="1109"/>
                      <a:pt x="2432" y="1107"/>
                      <a:pt x="2432" y="1106"/>
                    </a:cubicBezTo>
                    <a:cubicBezTo>
                      <a:pt x="2383" y="1052"/>
                      <a:pt x="2322" y="1004"/>
                      <a:pt x="2258" y="967"/>
                    </a:cubicBezTo>
                    <a:close/>
                    <a:moveTo>
                      <a:pt x="1876" y="1127"/>
                    </a:moveTo>
                    <a:cubicBezTo>
                      <a:pt x="1909" y="1127"/>
                      <a:pt x="1940" y="1130"/>
                      <a:pt x="1970" y="1135"/>
                    </a:cubicBezTo>
                    <a:cubicBezTo>
                      <a:pt x="2000" y="1139"/>
                      <a:pt x="2032" y="1146"/>
                      <a:pt x="2062" y="1155"/>
                    </a:cubicBezTo>
                    <a:cubicBezTo>
                      <a:pt x="2021" y="1154"/>
                      <a:pt x="1978" y="1153"/>
                      <a:pt x="1937" y="1153"/>
                    </a:cubicBezTo>
                    <a:cubicBezTo>
                      <a:pt x="1901" y="1153"/>
                      <a:pt x="1864" y="1151"/>
                      <a:pt x="1826" y="1151"/>
                    </a:cubicBezTo>
                    <a:cubicBezTo>
                      <a:pt x="1767" y="1151"/>
                      <a:pt x="1706" y="1155"/>
                      <a:pt x="1645" y="1173"/>
                    </a:cubicBezTo>
                    <a:cubicBezTo>
                      <a:pt x="1598" y="1187"/>
                      <a:pt x="1556" y="1208"/>
                      <a:pt x="1514" y="1231"/>
                    </a:cubicBezTo>
                    <a:cubicBezTo>
                      <a:pt x="1624" y="1160"/>
                      <a:pt x="1757" y="1127"/>
                      <a:pt x="1876" y="1127"/>
                    </a:cubicBezTo>
                    <a:close/>
                    <a:moveTo>
                      <a:pt x="1609" y="804"/>
                    </a:moveTo>
                    <a:cubicBezTo>
                      <a:pt x="1586" y="817"/>
                      <a:pt x="1563" y="826"/>
                      <a:pt x="1542" y="843"/>
                    </a:cubicBezTo>
                    <a:cubicBezTo>
                      <a:pt x="1436" y="908"/>
                      <a:pt x="1358" y="1003"/>
                      <a:pt x="1294" y="1102"/>
                    </a:cubicBezTo>
                    <a:cubicBezTo>
                      <a:pt x="1241" y="1146"/>
                      <a:pt x="1192" y="1191"/>
                      <a:pt x="1147" y="1245"/>
                    </a:cubicBezTo>
                    <a:cubicBezTo>
                      <a:pt x="1253" y="1095"/>
                      <a:pt x="1358" y="932"/>
                      <a:pt x="1520" y="844"/>
                    </a:cubicBezTo>
                    <a:cubicBezTo>
                      <a:pt x="1547" y="829"/>
                      <a:pt x="1579" y="817"/>
                      <a:pt x="1609" y="804"/>
                    </a:cubicBezTo>
                    <a:close/>
                    <a:moveTo>
                      <a:pt x="1045" y="926"/>
                    </a:moveTo>
                    <a:cubicBezTo>
                      <a:pt x="1056" y="926"/>
                      <a:pt x="1067" y="927"/>
                      <a:pt x="1078" y="928"/>
                    </a:cubicBezTo>
                    <a:cubicBezTo>
                      <a:pt x="957" y="1051"/>
                      <a:pt x="862" y="1198"/>
                      <a:pt x="778" y="1345"/>
                    </a:cubicBezTo>
                    <a:cubicBezTo>
                      <a:pt x="766" y="1366"/>
                      <a:pt x="753" y="1387"/>
                      <a:pt x="744" y="1409"/>
                    </a:cubicBezTo>
                    <a:lnTo>
                      <a:pt x="738" y="1362"/>
                    </a:lnTo>
                    <a:cubicBezTo>
                      <a:pt x="800" y="1232"/>
                      <a:pt x="874" y="1111"/>
                      <a:pt x="952" y="994"/>
                    </a:cubicBezTo>
                    <a:cubicBezTo>
                      <a:pt x="963" y="976"/>
                      <a:pt x="978" y="960"/>
                      <a:pt x="989" y="942"/>
                    </a:cubicBezTo>
                    <a:cubicBezTo>
                      <a:pt x="996" y="937"/>
                      <a:pt x="1004" y="934"/>
                      <a:pt x="1012" y="928"/>
                    </a:cubicBezTo>
                    <a:cubicBezTo>
                      <a:pt x="1023" y="927"/>
                      <a:pt x="1034" y="926"/>
                      <a:pt x="1045" y="926"/>
                    </a:cubicBezTo>
                    <a:close/>
                    <a:moveTo>
                      <a:pt x="1060" y="1362"/>
                    </a:moveTo>
                    <a:cubicBezTo>
                      <a:pt x="1026" y="1414"/>
                      <a:pt x="994" y="1469"/>
                      <a:pt x="971" y="1526"/>
                    </a:cubicBezTo>
                    <a:cubicBezTo>
                      <a:pt x="961" y="1545"/>
                      <a:pt x="954" y="1565"/>
                      <a:pt x="947" y="1586"/>
                    </a:cubicBezTo>
                    <a:cubicBezTo>
                      <a:pt x="947" y="1565"/>
                      <a:pt x="946" y="1545"/>
                      <a:pt x="947" y="1524"/>
                    </a:cubicBezTo>
                    <a:cubicBezTo>
                      <a:pt x="982" y="1466"/>
                      <a:pt x="1020" y="1414"/>
                      <a:pt x="1060" y="1362"/>
                    </a:cubicBezTo>
                    <a:close/>
                    <a:moveTo>
                      <a:pt x="711" y="1428"/>
                    </a:moveTo>
                    <a:cubicBezTo>
                      <a:pt x="712" y="1437"/>
                      <a:pt x="713" y="1446"/>
                      <a:pt x="716" y="1457"/>
                    </a:cubicBezTo>
                    <a:cubicBezTo>
                      <a:pt x="693" y="1498"/>
                      <a:pt x="669" y="1542"/>
                      <a:pt x="647" y="1587"/>
                    </a:cubicBezTo>
                    <a:cubicBezTo>
                      <a:pt x="665" y="1532"/>
                      <a:pt x="686" y="1479"/>
                      <a:pt x="711" y="1428"/>
                    </a:cubicBezTo>
                    <a:close/>
                    <a:moveTo>
                      <a:pt x="901" y="1608"/>
                    </a:moveTo>
                    <a:cubicBezTo>
                      <a:pt x="903" y="1631"/>
                      <a:pt x="906" y="1656"/>
                      <a:pt x="910" y="1680"/>
                    </a:cubicBezTo>
                    <a:cubicBezTo>
                      <a:pt x="899" y="1707"/>
                      <a:pt x="891" y="1733"/>
                      <a:pt x="883" y="1761"/>
                    </a:cubicBezTo>
                    <a:cubicBezTo>
                      <a:pt x="872" y="1747"/>
                      <a:pt x="865" y="1733"/>
                      <a:pt x="857" y="1720"/>
                    </a:cubicBezTo>
                    <a:cubicBezTo>
                      <a:pt x="863" y="1700"/>
                      <a:pt x="865" y="1682"/>
                      <a:pt x="874" y="1663"/>
                    </a:cubicBezTo>
                    <a:cubicBezTo>
                      <a:pt x="883" y="1644"/>
                      <a:pt x="892" y="1625"/>
                      <a:pt x="901" y="1608"/>
                    </a:cubicBezTo>
                    <a:close/>
                    <a:moveTo>
                      <a:pt x="2065" y="1483"/>
                    </a:moveTo>
                    <a:cubicBezTo>
                      <a:pt x="2142" y="1483"/>
                      <a:pt x="2222" y="1514"/>
                      <a:pt x="2292" y="1552"/>
                    </a:cubicBezTo>
                    <a:cubicBezTo>
                      <a:pt x="2358" y="1586"/>
                      <a:pt x="2410" y="1643"/>
                      <a:pt x="2449" y="1700"/>
                    </a:cubicBezTo>
                    <a:cubicBezTo>
                      <a:pt x="2452" y="1717"/>
                      <a:pt x="2447" y="1732"/>
                      <a:pt x="2447" y="1748"/>
                    </a:cubicBezTo>
                    <a:cubicBezTo>
                      <a:pt x="2436" y="1740"/>
                      <a:pt x="2423" y="1733"/>
                      <a:pt x="2412" y="1725"/>
                    </a:cubicBezTo>
                    <a:cubicBezTo>
                      <a:pt x="2372" y="1693"/>
                      <a:pt x="2328" y="1652"/>
                      <a:pt x="2271" y="1636"/>
                    </a:cubicBezTo>
                    <a:cubicBezTo>
                      <a:pt x="2234" y="1625"/>
                      <a:pt x="2186" y="1614"/>
                      <a:pt x="2137" y="1614"/>
                    </a:cubicBezTo>
                    <a:cubicBezTo>
                      <a:pt x="2115" y="1614"/>
                      <a:pt x="2093" y="1616"/>
                      <a:pt x="2072" y="1622"/>
                    </a:cubicBezTo>
                    <a:cubicBezTo>
                      <a:pt x="2033" y="1630"/>
                      <a:pt x="2000" y="1652"/>
                      <a:pt x="1973" y="1678"/>
                    </a:cubicBezTo>
                    <a:cubicBezTo>
                      <a:pt x="1951" y="1700"/>
                      <a:pt x="1931" y="1725"/>
                      <a:pt x="1914" y="1748"/>
                    </a:cubicBezTo>
                    <a:cubicBezTo>
                      <a:pt x="1909" y="1754"/>
                      <a:pt x="1908" y="1758"/>
                      <a:pt x="1904" y="1762"/>
                    </a:cubicBezTo>
                    <a:cubicBezTo>
                      <a:pt x="1858" y="1684"/>
                      <a:pt x="1860" y="1593"/>
                      <a:pt x="1890" y="1521"/>
                    </a:cubicBezTo>
                    <a:cubicBezTo>
                      <a:pt x="1936" y="1501"/>
                      <a:pt x="1982" y="1490"/>
                      <a:pt x="2028" y="1486"/>
                    </a:cubicBezTo>
                    <a:cubicBezTo>
                      <a:pt x="2040" y="1484"/>
                      <a:pt x="2053" y="1483"/>
                      <a:pt x="2065" y="1483"/>
                    </a:cubicBezTo>
                    <a:close/>
                    <a:moveTo>
                      <a:pt x="1483" y="1601"/>
                    </a:moveTo>
                    <a:lnTo>
                      <a:pt x="1483" y="1601"/>
                    </a:lnTo>
                    <a:cubicBezTo>
                      <a:pt x="1454" y="1652"/>
                      <a:pt x="1429" y="1707"/>
                      <a:pt x="1411" y="1766"/>
                    </a:cubicBezTo>
                    <a:cubicBezTo>
                      <a:pt x="1386" y="1842"/>
                      <a:pt x="1366" y="1923"/>
                      <a:pt x="1360" y="2007"/>
                    </a:cubicBezTo>
                    <a:cubicBezTo>
                      <a:pt x="1342" y="1966"/>
                      <a:pt x="1324" y="1923"/>
                      <a:pt x="1312" y="1878"/>
                    </a:cubicBezTo>
                    <a:cubicBezTo>
                      <a:pt x="1318" y="1845"/>
                      <a:pt x="1323" y="1815"/>
                      <a:pt x="1337" y="1783"/>
                    </a:cubicBezTo>
                    <a:cubicBezTo>
                      <a:pt x="1370" y="1707"/>
                      <a:pt x="1432" y="1652"/>
                      <a:pt x="1483" y="1601"/>
                    </a:cubicBezTo>
                    <a:close/>
                    <a:moveTo>
                      <a:pt x="1301" y="1958"/>
                    </a:moveTo>
                    <a:cubicBezTo>
                      <a:pt x="1309" y="1988"/>
                      <a:pt x="1322" y="2020"/>
                      <a:pt x="1335" y="2050"/>
                    </a:cubicBezTo>
                    <a:cubicBezTo>
                      <a:pt x="1322" y="2047"/>
                      <a:pt x="1308" y="2044"/>
                      <a:pt x="1294" y="2042"/>
                    </a:cubicBezTo>
                    <a:lnTo>
                      <a:pt x="1294" y="2033"/>
                    </a:lnTo>
                    <a:cubicBezTo>
                      <a:pt x="1296" y="2007"/>
                      <a:pt x="1298" y="1981"/>
                      <a:pt x="1301" y="1958"/>
                    </a:cubicBezTo>
                    <a:close/>
                    <a:moveTo>
                      <a:pt x="2146" y="1777"/>
                    </a:moveTo>
                    <a:cubicBezTo>
                      <a:pt x="2152" y="1777"/>
                      <a:pt x="2158" y="1778"/>
                      <a:pt x="2164" y="1779"/>
                    </a:cubicBezTo>
                    <a:cubicBezTo>
                      <a:pt x="2204" y="1786"/>
                      <a:pt x="2240" y="1795"/>
                      <a:pt x="2269" y="1817"/>
                    </a:cubicBezTo>
                    <a:cubicBezTo>
                      <a:pt x="2296" y="1841"/>
                      <a:pt x="2337" y="1841"/>
                      <a:pt x="2358" y="1872"/>
                    </a:cubicBezTo>
                    <a:cubicBezTo>
                      <a:pt x="2377" y="1903"/>
                      <a:pt x="2348" y="1960"/>
                      <a:pt x="2350" y="1982"/>
                    </a:cubicBezTo>
                    <a:cubicBezTo>
                      <a:pt x="2357" y="2006"/>
                      <a:pt x="2361" y="2026"/>
                      <a:pt x="2355" y="2044"/>
                    </a:cubicBezTo>
                    <a:cubicBezTo>
                      <a:pt x="2350" y="2062"/>
                      <a:pt x="2379" y="2079"/>
                      <a:pt x="2369" y="2098"/>
                    </a:cubicBezTo>
                    <a:cubicBezTo>
                      <a:pt x="2357" y="2116"/>
                      <a:pt x="2322" y="2117"/>
                      <a:pt x="2308" y="2126"/>
                    </a:cubicBezTo>
                    <a:cubicBezTo>
                      <a:pt x="2296" y="2134"/>
                      <a:pt x="2286" y="2150"/>
                      <a:pt x="2269" y="2154"/>
                    </a:cubicBezTo>
                    <a:cubicBezTo>
                      <a:pt x="2266" y="2155"/>
                      <a:pt x="2262" y="2156"/>
                      <a:pt x="2259" y="2156"/>
                    </a:cubicBezTo>
                    <a:cubicBezTo>
                      <a:pt x="2244" y="2156"/>
                      <a:pt x="2227" y="2147"/>
                      <a:pt x="2219" y="2146"/>
                    </a:cubicBezTo>
                    <a:cubicBezTo>
                      <a:pt x="2209" y="2146"/>
                      <a:pt x="2201" y="2161"/>
                      <a:pt x="2193" y="2161"/>
                    </a:cubicBezTo>
                    <a:cubicBezTo>
                      <a:pt x="2192" y="2161"/>
                      <a:pt x="2191" y="2160"/>
                      <a:pt x="2190" y="2160"/>
                    </a:cubicBezTo>
                    <a:cubicBezTo>
                      <a:pt x="2189" y="2160"/>
                      <a:pt x="2189" y="2160"/>
                      <a:pt x="2188" y="2160"/>
                    </a:cubicBezTo>
                    <a:cubicBezTo>
                      <a:pt x="2182" y="2160"/>
                      <a:pt x="2176" y="2162"/>
                      <a:pt x="2171" y="2162"/>
                    </a:cubicBezTo>
                    <a:cubicBezTo>
                      <a:pt x="2168" y="2162"/>
                      <a:pt x="2166" y="2162"/>
                      <a:pt x="2164" y="2160"/>
                    </a:cubicBezTo>
                    <a:cubicBezTo>
                      <a:pt x="2156" y="2153"/>
                      <a:pt x="2178" y="2120"/>
                      <a:pt x="2174" y="2116"/>
                    </a:cubicBezTo>
                    <a:cubicBezTo>
                      <a:pt x="2169" y="2110"/>
                      <a:pt x="2114" y="2110"/>
                      <a:pt x="2103" y="2088"/>
                    </a:cubicBezTo>
                    <a:cubicBezTo>
                      <a:pt x="2094" y="2069"/>
                      <a:pt x="2097" y="2047"/>
                      <a:pt x="2103" y="2031"/>
                    </a:cubicBezTo>
                    <a:lnTo>
                      <a:pt x="2103" y="2031"/>
                    </a:lnTo>
                    <a:lnTo>
                      <a:pt x="1985" y="2035"/>
                    </a:lnTo>
                    <a:cubicBezTo>
                      <a:pt x="1982" y="2031"/>
                      <a:pt x="1978" y="2029"/>
                      <a:pt x="1975" y="2024"/>
                    </a:cubicBezTo>
                    <a:cubicBezTo>
                      <a:pt x="1975" y="2022"/>
                      <a:pt x="1973" y="2021"/>
                      <a:pt x="1973" y="2020"/>
                    </a:cubicBezTo>
                    <a:cubicBezTo>
                      <a:pt x="1966" y="2024"/>
                      <a:pt x="1958" y="2029"/>
                      <a:pt x="1952" y="2035"/>
                    </a:cubicBezTo>
                    <a:lnTo>
                      <a:pt x="1941" y="2035"/>
                    </a:lnTo>
                    <a:cubicBezTo>
                      <a:pt x="1925" y="1995"/>
                      <a:pt x="1920" y="1941"/>
                      <a:pt x="1931" y="1896"/>
                    </a:cubicBezTo>
                    <a:cubicBezTo>
                      <a:pt x="1948" y="1842"/>
                      <a:pt x="2014" y="1828"/>
                      <a:pt x="2047" y="1809"/>
                    </a:cubicBezTo>
                    <a:lnTo>
                      <a:pt x="2059" y="1802"/>
                    </a:lnTo>
                    <a:cubicBezTo>
                      <a:pt x="2087" y="1788"/>
                      <a:pt x="2117" y="1777"/>
                      <a:pt x="2146" y="1777"/>
                    </a:cubicBezTo>
                    <a:close/>
                    <a:moveTo>
                      <a:pt x="3050" y="1559"/>
                    </a:moveTo>
                    <a:cubicBezTo>
                      <a:pt x="3057" y="1669"/>
                      <a:pt x="3030" y="1790"/>
                      <a:pt x="2999" y="1918"/>
                    </a:cubicBezTo>
                    <a:cubicBezTo>
                      <a:pt x="2980" y="2013"/>
                      <a:pt x="2950" y="2102"/>
                      <a:pt x="2915" y="2187"/>
                    </a:cubicBezTo>
                    <a:cubicBezTo>
                      <a:pt x="2950" y="2064"/>
                      <a:pt x="2965" y="1937"/>
                      <a:pt x="2964" y="1810"/>
                    </a:cubicBezTo>
                    <a:cubicBezTo>
                      <a:pt x="2964" y="1783"/>
                      <a:pt x="2959" y="1758"/>
                      <a:pt x="2957" y="1731"/>
                    </a:cubicBezTo>
                    <a:cubicBezTo>
                      <a:pt x="2957" y="1728"/>
                      <a:pt x="2958" y="1728"/>
                      <a:pt x="2958" y="1728"/>
                    </a:cubicBezTo>
                    <a:cubicBezTo>
                      <a:pt x="2979" y="1687"/>
                      <a:pt x="3025" y="1645"/>
                      <a:pt x="3043" y="1603"/>
                    </a:cubicBezTo>
                    <a:cubicBezTo>
                      <a:pt x="3050" y="1587"/>
                      <a:pt x="3050" y="1574"/>
                      <a:pt x="3050" y="1559"/>
                    </a:cubicBezTo>
                    <a:close/>
                    <a:moveTo>
                      <a:pt x="836" y="1782"/>
                    </a:moveTo>
                    <a:cubicBezTo>
                      <a:pt x="847" y="1797"/>
                      <a:pt x="855" y="1813"/>
                      <a:pt x="863" y="1827"/>
                    </a:cubicBezTo>
                    <a:cubicBezTo>
                      <a:pt x="826" y="1962"/>
                      <a:pt x="802" y="2102"/>
                      <a:pt x="797" y="2247"/>
                    </a:cubicBezTo>
                    <a:cubicBezTo>
                      <a:pt x="788" y="2205"/>
                      <a:pt x="780" y="2161"/>
                      <a:pt x="780" y="2113"/>
                    </a:cubicBezTo>
                    <a:cubicBezTo>
                      <a:pt x="781" y="2007"/>
                      <a:pt x="803" y="1893"/>
                      <a:pt x="836" y="1782"/>
                    </a:cubicBezTo>
                    <a:close/>
                    <a:moveTo>
                      <a:pt x="1100" y="2255"/>
                    </a:moveTo>
                    <a:lnTo>
                      <a:pt x="1100" y="2255"/>
                    </a:lnTo>
                    <a:cubicBezTo>
                      <a:pt x="1103" y="2269"/>
                      <a:pt x="1106" y="2282"/>
                      <a:pt x="1107" y="2296"/>
                    </a:cubicBezTo>
                    <a:cubicBezTo>
                      <a:pt x="1110" y="2310"/>
                      <a:pt x="1115" y="2325"/>
                      <a:pt x="1117" y="2339"/>
                    </a:cubicBezTo>
                    <a:cubicBezTo>
                      <a:pt x="1113" y="2343"/>
                      <a:pt x="1110" y="2343"/>
                      <a:pt x="1106" y="2343"/>
                    </a:cubicBezTo>
                    <a:cubicBezTo>
                      <a:pt x="1103" y="2313"/>
                      <a:pt x="1103" y="2284"/>
                      <a:pt x="1100" y="2255"/>
                    </a:cubicBezTo>
                    <a:close/>
                    <a:moveTo>
                      <a:pt x="1684" y="2110"/>
                    </a:moveTo>
                    <a:cubicBezTo>
                      <a:pt x="1707" y="2185"/>
                      <a:pt x="1743" y="2254"/>
                      <a:pt x="1791" y="2309"/>
                    </a:cubicBezTo>
                    <a:cubicBezTo>
                      <a:pt x="1808" y="2331"/>
                      <a:pt x="1831" y="2351"/>
                      <a:pt x="1854" y="2371"/>
                    </a:cubicBezTo>
                    <a:cubicBezTo>
                      <a:pt x="1853" y="2375"/>
                      <a:pt x="1854" y="2382"/>
                      <a:pt x="1858" y="2387"/>
                    </a:cubicBezTo>
                    <a:cubicBezTo>
                      <a:pt x="1854" y="2386"/>
                      <a:pt x="1849" y="2386"/>
                      <a:pt x="1846" y="2384"/>
                    </a:cubicBezTo>
                    <a:cubicBezTo>
                      <a:pt x="1842" y="2382"/>
                      <a:pt x="1839" y="2380"/>
                      <a:pt x="1835" y="2377"/>
                    </a:cubicBezTo>
                    <a:cubicBezTo>
                      <a:pt x="1752" y="2325"/>
                      <a:pt x="1715" y="2241"/>
                      <a:pt x="1688" y="2154"/>
                    </a:cubicBezTo>
                    <a:cubicBezTo>
                      <a:pt x="1682" y="2141"/>
                      <a:pt x="1677" y="2126"/>
                      <a:pt x="1673" y="2110"/>
                    </a:cubicBezTo>
                    <a:close/>
                    <a:moveTo>
                      <a:pt x="1810" y="1572"/>
                    </a:moveTo>
                    <a:lnTo>
                      <a:pt x="1810" y="1572"/>
                    </a:lnTo>
                    <a:cubicBezTo>
                      <a:pt x="1795" y="1651"/>
                      <a:pt x="1810" y="1740"/>
                      <a:pt x="1872" y="1816"/>
                    </a:cubicBezTo>
                    <a:cubicBezTo>
                      <a:pt x="1852" y="1861"/>
                      <a:pt x="1841" y="1909"/>
                      <a:pt x="1846" y="1958"/>
                    </a:cubicBezTo>
                    <a:cubicBezTo>
                      <a:pt x="1853" y="2017"/>
                      <a:pt x="1889" y="2061"/>
                      <a:pt x="1920" y="2097"/>
                    </a:cubicBezTo>
                    <a:cubicBezTo>
                      <a:pt x="1916" y="2126"/>
                      <a:pt x="1923" y="2154"/>
                      <a:pt x="1927" y="2186"/>
                    </a:cubicBezTo>
                    <a:cubicBezTo>
                      <a:pt x="1931" y="2233"/>
                      <a:pt x="1966" y="2265"/>
                      <a:pt x="1993" y="2303"/>
                    </a:cubicBezTo>
                    <a:cubicBezTo>
                      <a:pt x="2014" y="2332"/>
                      <a:pt x="2037" y="2371"/>
                      <a:pt x="2072" y="2395"/>
                    </a:cubicBezTo>
                    <a:cubicBezTo>
                      <a:pt x="2069" y="2395"/>
                      <a:pt x="2068" y="2395"/>
                      <a:pt x="2066" y="2398"/>
                    </a:cubicBezTo>
                    <a:cubicBezTo>
                      <a:pt x="1992" y="2382"/>
                      <a:pt x="1925" y="2351"/>
                      <a:pt x="1876" y="2310"/>
                    </a:cubicBezTo>
                    <a:cubicBezTo>
                      <a:pt x="1860" y="2234"/>
                      <a:pt x="1847" y="2148"/>
                      <a:pt x="1876" y="2075"/>
                    </a:cubicBezTo>
                    <a:cubicBezTo>
                      <a:pt x="1878" y="2072"/>
                      <a:pt x="1865" y="2068"/>
                      <a:pt x="1858" y="2068"/>
                    </a:cubicBezTo>
                    <a:cubicBezTo>
                      <a:pt x="1855" y="2068"/>
                      <a:pt x="1853" y="2068"/>
                      <a:pt x="1853" y="2069"/>
                    </a:cubicBezTo>
                    <a:cubicBezTo>
                      <a:pt x="1814" y="2126"/>
                      <a:pt x="1817" y="2187"/>
                      <a:pt x="1824" y="2248"/>
                    </a:cubicBezTo>
                    <a:cubicBezTo>
                      <a:pt x="1792" y="2208"/>
                      <a:pt x="1769" y="2165"/>
                      <a:pt x="1751" y="2116"/>
                    </a:cubicBezTo>
                    <a:lnTo>
                      <a:pt x="1751" y="2116"/>
                    </a:lnTo>
                    <a:cubicBezTo>
                      <a:pt x="1773" y="2117"/>
                      <a:pt x="1798" y="2117"/>
                      <a:pt x="1820" y="2121"/>
                    </a:cubicBezTo>
                    <a:cubicBezTo>
                      <a:pt x="1820" y="2122"/>
                      <a:pt x="1821" y="2122"/>
                      <a:pt x="1821" y="2122"/>
                    </a:cubicBezTo>
                    <a:cubicBezTo>
                      <a:pt x="1827" y="2122"/>
                      <a:pt x="1831" y="2099"/>
                      <a:pt x="1824" y="2098"/>
                    </a:cubicBezTo>
                    <a:cubicBezTo>
                      <a:pt x="1797" y="2090"/>
                      <a:pt x="1766" y="2084"/>
                      <a:pt x="1739" y="2079"/>
                    </a:cubicBezTo>
                    <a:cubicBezTo>
                      <a:pt x="1711" y="1973"/>
                      <a:pt x="1715" y="1853"/>
                      <a:pt x="1759" y="1757"/>
                    </a:cubicBezTo>
                    <a:cubicBezTo>
                      <a:pt x="1766" y="1742"/>
                      <a:pt x="1746" y="1725"/>
                      <a:pt x="1729" y="1725"/>
                    </a:cubicBezTo>
                    <a:cubicBezTo>
                      <a:pt x="1723" y="1725"/>
                      <a:pt x="1717" y="1727"/>
                      <a:pt x="1714" y="1733"/>
                    </a:cubicBezTo>
                    <a:cubicBezTo>
                      <a:pt x="1653" y="1835"/>
                      <a:pt x="1647" y="1959"/>
                      <a:pt x="1673" y="2072"/>
                    </a:cubicBezTo>
                    <a:lnTo>
                      <a:pt x="1656" y="2072"/>
                    </a:lnTo>
                    <a:cubicBezTo>
                      <a:pt x="1636" y="2009"/>
                      <a:pt x="1620" y="1940"/>
                      <a:pt x="1636" y="1870"/>
                    </a:cubicBezTo>
                    <a:cubicBezTo>
                      <a:pt x="1659" y="1772"/>
                      <a:pt x="1704" y="1676"/>
                      <a:pt x="1773" y="1603"/>
                    </a:cubicBezTo>
                    <a:cubicBezTo>
                      <a:pt x="1784" y="1590"/>
                      <a:pt x="1798" y="1582"/>
                      <a:pt x="1810" y="1572"/>
                    </a:cubicBezTo>
                    <a:close/>
                    <a:moveTo>
                      <a:pt x="2405" y="2577"/>
                    </a:moveTo>
                    <a:lnTo>
                      <a:pt x="2405" y="2577"/>
                    </a:lnTo>
                    <a:cubicBezTo>
                      <a:pt x="2391" y="2592"/>
                      <a:pt x="2376" y="2606"/>
                      <a:pt x="2361" y="2620"/>
                    </a:cubicBezTo>
                    <a:cubicBezTo>
                      <a:pt x="2369" y="2607"/>
                      <a:pt x="2379" y="2595"/>
                      <a:pt x="2390" y="2587"/>
                    </a:cubicBezTo>
                    <a:lnTo>
                      <a:pt x="2405" y="2577"/>
                    </a:lnTo>
                    <a:close/>
                    <a:moveTo>
                      <a:pt x="1125" y="2380"/>
                    </a:moveTo>
                    <a:cubicBezTo>
                      <a:pt x="1150" y="2489"/>
                      <a:pt x="1181" y="2599"/>
                      <a:pt x="1230" y="2702"/>
                    </a:cubicBezTo>
                    <a:cubicBezTo>
                      <a:pt x="1216" y="2695"/>
                      <a:pt x="1201" y="2688"/>
                      <a:pt x="1187" y="2682"/>
                    </a:cubicBezTo>
                    <a:cubicBezTo>
                      <a:pt x="1165" y="2628"/>
                      <a:pt x="1146" y="2573"/>
                      <a:pt x="1133" y="2516"/>
                    </a:cubicBezTo>
                    <a:cubicBezTo>
                      <a:pt x="1124" y="2474"/>
                      <a:pt x="1117" y="2428"/>
                      <a:pt x="1111" y="2384"/>
                    </a:cubicBezTo>
                    <a:cubicBezTo>
                      <a:pt x="1117" y="2382"/>
                      <a:pt x="1119" y="2382"/>
                      <a:pt x="1125" y="2380"/>
                    </a:cubicBezTo>
                    <a:close/>
                    <a:moveTo>
                      <a:pt x="2322" y="2618"/>
                    </a:moveTo>
                    <a:cubicBezTo>
                      <a:pt x="2326" y="2625"/>
                      <a:pt x="2329" y="2633"/>
                      <a:pt x="2333" y="2642"/>
                    </a:cubicBezTo>
                    <a:cubicBezTo>
                      <a:pt x="2296" y="2673"/>
                      <a:pt x="2259" y="2698"/>
                      <a:pt x="2218" y="2721"/>
                    </a:cubicBezTo>
                    <a:lnTo>
                      <a:pt x="2197" y="2721"/>
                    </a:lnTo>
                    <a:cubicBezTo>
                      <a:pt x="2168" y="2717"/>
                      <a:pt x="2127" y="2705"/>
                      <a:pt x="2086" y="2683"/>
                    </a:cubicBezTo>
                    <a:cubicBezTo>
                      <a:pt x="2168" y="2680"/>
                      <a:pt x="2251" y="2660"/>
                      <a:pt x="2322" y="2618"/>
                    </a:cubicBezTo>
                    <a:close/>
                    <a:moveTo>
                      <a:pt x="1373" y="2738"/>
                    </a:moveTo>
                    <a:lnTo>
                      <a:pt x="1373" y="2738"/>
                    </a:lnTo>
                    <a:cubicBezTo>
                      <a:pt x="1378" y="2746"/>
                      <a:pt x="1382" y="2757"/>
                      <a:pt x="1391" y="2765"/>
                    </a:cubicBezTo>
                    <a:cubicBezTo>
                      <a:pt x="1386" y="2764"/>
                      <a:pt x="1382" y="2764"/>
                      <a:pt x="1380" y="2763"/>
                    </a:cubicBezTo>
                    <a:cubicBezTo>
                      <a:pt x="1377" y="2753"/>
                      <a:pt x="1374" y="2746"/>
                      <a:pt x="1373" y="2738"/>
                    </a:cubicBezTo>
                    <a:close/>
                    <a:moveTo>
                      <a:pt x="1296" y="2083"/>
                    </a:moveTo>
                    <a:lnTo>
                      <a:pt x="1296" y="2083"/>
                    </a:lnTo>
                    <a:cubicBezTo>
                      <a:pt x="1309" y="2086"/>
                      <a:pt x="1324" y="2091"/>
                      <a:pt x="1338" y="2093"/>
                    </a:cubicBezTo>
                    <a:cubicBezTo>
                      <a:pt x="1344" y="2095"/>
                      <a:pt x="1348" y="2095"/>
                      <a:pt x="1352" y="2095"/>
                    </a:cubicBezTo>
                    <a:cubicBezTo>
                      <a:pt x="1355" y="2099"/>
                      <a:pt x="1359" y="2104"/>
                      <a:pt x="1362" y="2109"/>
                    </a:cubicBezTo>
                    <a:cubicBezTo>
                      <a:pt x="1364" y="2124"/>
                      <a:pt x="1364" y="2139"/>
                      <a:pt x="1366" y="2154"/>
                    </a:cubicBezTo>
                    <a:cubicBezTo>
                      <a:pt x="1389" y="2291"/>
                      <a:pt x="1470" y="2416"/>
                      <a:pt x="1575" y="2516"/>
                    </a:cubicBezTo>
                    <a:cubicBezTo>
                      <a:pt x="1680" y="2615"/>
                      <a:pt x="1819" y="2669"/>
                      <a:pt x="1963" y="2682"/>
                    </a:cubicBezTo>
                    <a:cubicBezTo>
                      <a:pt x="1977" y="2683"/>
                      <a:pt x="1992" y="2683"/>
                      <a:pt x="2006" y="2683"/>
                    </a:cubicBezTo>
                    <a:cubicBezTo>
                      <a:pt x="2024" y="2702"/>
                      <a:pt x="2040" y="2724"/>
                      <a:pt x="2061" y="2739"/>
                    </a:cubicBezTo>
                    <a:cubicBezTo>
                      <a:pt x="2076" y="2752"/>
                      <a:pt x="2095" y="2759"/>
                      <a:pt x="2110" y="2767"/>
                    </a:cubicBezTo>
                    <a:cubicBezTo>
                      <a:pt x="2088" y="2774"/>
                      <a:pt x="2066" y="2779"/>
                      <a:pt x="2041" y="2785"/>
                    </a:cubicBezTo>
                    <a:cubicBezTo>
                      <a:pt x="1970" y="2767"/>
                      <a:pt x="1898" y="2743"/>
                      <a:pt x="1830" y="2712"/>
                    </a:cubicBezTo>
                    <a:cubicBezTo>
                      <a:pt x="1769" y="2684"/>
                      <a:pt x="1704" y="2655"/>
                      <a:pt x="1642" y="2620"/>
                    </a:cubicBezTo>
                    <a:cubicBezTo>
                      <a:pt x="1608" y="2581"/>
                      <a:pt x="1575" y="2544"/>
                      <a:pt x="1543" y="2508"/>
                    </a:cubicBezTo>
                    <a:cubicBezTo>
                      <a:pt x="1457" y="2416"/>
                      <a:pt x="1355" y="2322"/>
                      <a:pt x="1304" y="2192"/>
                    </a:cubicBezTo>
                    <a:cubicBezTo>
                      <a:pt x="1298" y="2154"/>
                      <a:pt x="1297" y="2119"/>
                      <a:pt x="1296" y="2083"/>
                    </a:cubicBezTo>
                    <a:close/>
                    <a:moveTo>
                      <a:pt x="1863" y="3042"/>
                    </a:moveTo>
                    <a:cubicBezTo>
                      <a:pt x="1876" y="3049"/>
                      <a:pt x="1893" y="3055"/>
                      <a:pt x="1908" y="3060"/>
                    </a:cubicBezTo>
                    <a:cubicBezTo>
                      <a:pt x="1889" y="3061"/>
                      <a:pt x="1871" y="3061"/>
                      <a:pt x="1853" y="3061"/>
                    </a:cubicBezTo>
                    <a:cubicBezTo>
                      <a:pt x="1794" y="3061"/>
                      <a:pt x="1737" y="3057"/>
                      <a:pt x="1682" y="3049"/>
                    </a:cubicBezTo>
                    <a:cubicBezTo>
                      <a:pt x="1703" y="3049"/>
                      <a:pt x="1724" y="3052"/>
                      <a:pt x="1744" y="3052"/>
                    </a:cubicBezTo>
                    <a:cubicBezTo>
                      <a:pt x="1784" y="3052"/>
                      <a:pt x="1823" y="3048"/>
                      <a:pt x="1863" y="3042"/>
                    </a:cubicBezTo>
                    <a:close/>
                    <a:moveTo>
                      <a:pt x="2721" y="3178"/>
                    </a:moveTo>
                    <a:lnTo>
                      <a:pt x="2721" y="3178"/>
                    </a:lnTo>
                    <a:cubicBezTo>
                      <a:pt x="2716" y="3187"/>
                      <a:pt x="2713" y="3193"/>
                      <a:pt x="2706" y="3199"/>
                    </a:cubicBezTo>
                    <a:cubicBezTo>
                      <a:pt x="2686" y="3211"/>
                      <a:pt x="2654" y="3210"/>
                      <a:pt x="2633" y="3218"/>
                    </a:cubicBezTo>
                    <a:cubicBezTo>
                      <a:pt x="2611" y="3227"/>
                      <a:pt x="2585" y="3227"/>
                      <a:pt x="2564" y="3233"/>
                    </a:cubicBezTo>
                    <a:cubicBezTo>
                      <a:pt x="2558" y="3238"/>
                      <a:pt x="2553" y="3244"/>
                      <a:pt x="2548" y="3249"/>
                    </a:cubicBezTo>
                    <a:cubicBezTo>
                      <a:pt x="2547" y="3247"/>
                      <a:pt x="2547" y="3244"/>
                      <a:pt x="2545" y="3244"/>
                    </a:cubicBezTo>
                    <a:cubicBezTo>
                      <a:pt x="2545" y="3244"/>
                      <a:pt x="2544" y="3244"/>
                      <a:pt x="2544" y="3244"/>
                    </a:cubicBezTo>
                    <a:cubicBezTo>
                      <a:pt x="2523" y="3246"/>
                      <a:pt x="2507" y="3251"/>
                      <a:pt x="2486" y="3254"/>
                    </a:cubicBezTo>
                    <a:cubicBezTo>
                      <a:pt x="2492" y="3249"/>
                      <a:pt x="2494" y="3242"/>
                      <a:pt x="2496" y="3235"/>
                    </a:cubicBezTo>
                    <a:cubicBezTo>
                      <a:pt x="2571" y="3221"/>
                      <a:pt x="2647" y="3205"/>
                      <a:pt x="2721" y="3178"/>
                    </a:cubicBezTo>
                    <a:close/>
                    <a:moveTo>
                      <a:pt x="2412" y="3251"/>
                    </a:moveTo>
                    <a:cubicBezTo>
                      <a:pt x="2406" y="3258"/>
                      <a:pt x="2403" y="3265"/>
                      <a:pt x="2398" y="3269"/>
                    </a:cubicBezTo>
                    <a:cubicBezTo>
                      <a:pt x="2335" y="3282"/>
                      <a:pt x="2270" y="3290"/>
                      <a:pt x="2207" y="3302"/>
                    </a:cubicBezTo>
                    <a:cubicBezTo>
                      <a:pt x="2242" y="3294"/>
                      <a:pt x="2275" y="3280"/>
                      <a:pt x="2308" y="3265"/>
                    </a:cubicBezTo>
                    <a:cubicBezTo>
                      <a:pt x="2343" y="3261"/>
                      <a:pt x="2377" y="3255"/>
                      <a:pt x="2412" y="3251"/>
                    </a:cubicBezTo>
                    <a:close/>
                    <a:moveTo>
                      <a:pt x="613" y="2574"/>
                    </a:moveTo>
                    <a:cubicBezTo>
                      <a:pt x="705" y="2704"/>
                      <a:pt x="826" y="2783"/>
                      <a:pt x="952" y="2847"/>
                    </a:cubicBezTo>
                    <a:cubicBezTo>
                      <a:pt x="1027" y="2971"/>
                      <a:pt x="1129" y="3079"/>
                      <a:pt x="1253" y="3158"/>
                    </a:cubicBezTo>
                    <a:cubicBezTo>
                      <a:pt x="1432" y="3272"/>
                      <a:pt x="1632" y="3304"/>
                      <a:pt x="1825" y="3304"/>
                    </a:cubicBezTo>
                    <a:cubicBezTo>
                      <a:pt x="1841" y="3304"/>
                      <a:pt x="1857" y="3304"/>
                      <a:pt x="1874" y="3304"/>
                    </a:cubicBezTo>
                    <a:cubicBezTo>
                      <a:pt x="1928" y="3317"/>
                      <a:pt x="1986" y="3324"/>
                      <a:pt x="2044" y="3324"/>
                    </a:cubicBezTo>
                    <a:cubicBezTo>
                      <a:pt x="2069" y="3324"/>
                      <a:pt x="2094" y="3323"/>
                      <a:pt x="2120" y="3320"/>
                    </a:cubicBezTo>
                    <a:lnTo>
                      <a:pt x="2120" y="3320"/>
                    </a:lnTo>
                    <a:cubicBezTo>
                      <a:pt x="2076" y="3328"/>
                      <a:pt x="2035" y="3337"/>
                      <a:pt x="1992" y="3344"/>
                    </a:cubicBezTo>
                    <a:cubicBezTo>
                      <a:pt x="1882" y="3360"/>
                      <a:pt x="1768" y="3372"/>
                      <a:pt x="1653" y="3372"/>
                    </a:cubicBezTo>
                    <a:cubicBezTo>
                      <a:pt x="1471" y="3372"/>
                      <a:pt x="1287" y="3341"/>
                      <a:pt x="1119" y="3249"/>
                    </a:cubicBezTo>
                    <a:cubicBezTo>
                      <a:pt x="872" y="3114"/>
                      <a:pt x="693" y="2866"/>
                      <a:pt x="617" y="2595"/>
                    </a:cubicBezTo>
                    <a:lnTo>
                      <a:pt x="613" y="2574"/>
                    </a:lnTo>
                    <a:close/>
                    <a:moveTo>
                      <a:pt x="2526" y="3275"/>
                    </a:moveTo>
                    <a:cubicBezTo>
                      <a:pt x="2522" y="3276"/>
                      <a:pt x="2520" y="3282"/>
                      <a:pt x="2518" y="3283"/>
                    </a:cubicBezTo>
                    <a:cubicBezTo>
                      <a:pt x="2496" y="3294"/>
                      <a:pt x="2474" y="3302"/>
                      <a:pt x="2457" y="3321"/>
                    </a:cubicBezTo>
                    <a:cubicBezTo>
                      <a:pt x="2438" y="3341"/>
                      <a:pt x="2425" y="3386"/>
                      <a:pt x="2402" y="3404"/>
                    </a:cubicBezTo>
                    <a:cubicBezTo>
                      <a:pt x="2379" y="3421"/>
                      <a:pt x="2355" y="3441"/>
                      <a:pt x="2326" y="3466"/>
                    </a:cubicBezTo>
                    <a:cubicBezTo>
                      <a:pt x="2310" y="3479"/>
                      <a:pt x="2291" y="3497"/>
                      <a:pt x="2273" y="3497"/>
                    </a:cubicBezTo>
                    <a:cubicBezTo>
                      <a:pt x="2271" y="3497"/>
                      <a:pt x="2269" y="3497"/>
                      <a:pt x="2267" y="3496"/>
                    </a:cubicBezTo>
                    <a:cubicBezTo>
                      <a:pt x="2293" y="3480"/>
                      <a:pt x="2319" y="3466"/>
                      <a:pt x="2343" y="3445"/>
                    </a:cubicBezTo>
                    <a:cubicBezTo>
                      <a:pt x="2397" y="3397"/>
                      <a:pt x="2436" y="3344"/>
                      <a:pt x="2471" y="3287"/>
                    </a:cubicBezTo>
                    <a:cubicBezTo>
                      <a:pt x="2489" y="3282"/>
                      <a:pt x="2508" y="3279"/>
                      <a:pt x="2526" y="3275"/>
                    </a:cubicBezTo>
                    <a:close/>
                    <a:moveTo>
                      <a:pt x="609" y="1283"/>
                    </a:moveTo>
                    <a:lnTo>
                      <a:pt x="609" y="1283"/>
                    </a:lnTo>
                    <a:cubicBezTo>
                      <a:pt x="595" y="1348"/>
                      <a:pt x="588" y="1414"/>
                      <a:pt x="581" y="1479"/>
                    </a:cubicBezTo>
                    <a:cubicBezTo>
                      <a:pt x="514" y="1692"/>
                      <a:pt x="475" y="1914"/>
                      <a:pt x="477" y="2143"/>
                    </a:cubicBezTo>
                    <a:cubicBezTo>
                      <a:pt x="482" y="2468"/>
                      <a:pt x="591" y="2804"/>
                      <a:pt x="815" y="3055"/>
                    </a:cubicBezTo>
                    <a:cubicBezTo>
                      <a:pt x="1035" y="3312"/>
                      <a:pt x="1371" y="3414"/>
                      <a:pt x="1678" y="3414"/>
                    </a:cubicBezTo>
                    <a:cubicBezTo>
                      <a:pt x="1688" y="3414"/>
                      <a:pt x="1698" y="3414"/>
                      <a:pt x="1708" y="3414"/>
                    </a:cubicBezTo>
                    <a:cubicBezTo>
                      <a:pt x="1922" y="3412"/>
                      <a:pt x="2147" y="3361"/>
                      <a:pt x="2358" y="3313"/>
                    </a:cubicBezTo>
                    <a:lnTo>
                      <a:pt x="2358" y="3313"/>
                    </a:lnTo>
                    <a:cubicBezTo>
                      <a:pt x="2282" y="3393"/>
                      <a:pt x="2186" y="3465"/>
                      <a:pt x="2079" y="3502"/>
                    </a:cubicBezTo>
                    <a:cubicBezTo>
                      <a:pt x="2011" y="3526"/>
                      <a:pt x="1943" y="3534"/>
                      <a:pt x="1875" y="3534"/>
                    </a:cubicBezTo>
                    <a:cubicBezTo>
                      <a:pt x="1765" y="3534"/>
                      <a:pt x="1657" y="3512"/>
                      <a:pt x="1557" y="3495"/>
                    </a:cubicBezTo>
                    <a:cubicBezTo>
                      <a:pt x="1391" y="3467"/>
                      <a:pt x="1227" y="3419"/>
                      <a:pt x="1082" y="3334"/>
                    </a:cubicBezTo>
                    <a:cubicBezTo>
                      <a:pt x="938" y="3249"/>
                      <a:pt x="806" y="3145"/>
                      <a:pt x="700" y="3019"/>
                    </a:cubicBezTo>
                    <a:cubicBezTo>
                      <a:pt x="606" y="2909"/>
                      <a:pt x="507" y="2794"/>
                      <a:pt x="445" y="2661"/>
                    </a:cubicBezTo>
                    <a:cubicBezTo>
                      <a:pt x="438" y="2646"/>
                      <a:pt x="430" y="2632"/>
                      <a:pt x="423" y="2614"/>
                    </a:cubicBezTo>
                    <a:cubicBezTo>
                      <a:pt x="371" y="2476"/>
                      <a:pt x="391" y="2325"/>
                      <a:pt x="385" y="2192"/>
                    </a:cubicBezTo>
                    <a:cubicBezTo>
                      <a:pt x="378" y="2054"/>
                      <a:pt x="387" y="1916"/>
                      <a:pt x="418" y="1783"/>
                    </a:cubicBezTo>
                    <a:cubicBezTo>
                      <a:pt x="449" y="1652"/>
                      <a:pt x="463" y="1512"/>
                      <a:pt x="532" y="1391"/>
                    </a:cubicBezTo>
                    <a:cubicBezTo>
                      <a:pt x="554" y="1352"/>
                      <a:pt x="581" y="1318"/>
                      <a:pt x="609" y="1283"/>
                    </a:cubicBezTo>
                    <a:close/>
                    <a:moveTo>
                      <a:pt x="2621" y="1"/>
                    </a:moveTo>
                    <a:cubicBezTo>
                      <a:pt x="2587" y="1"/>
                      <a:pt x="2543" y="24"/>
                      <a:pt x="2509" y="25"/>
                    </a:cubicBezTo>
                    <a:cubicBezTo>
                      <a:pt x="2474" y="27"/>
                      <a:pt x="2439" y="31"/>
                      <a:pt x="2403" y="39"/>
                    </a:cubicBezTo>
                    <a:cubicBezTo>
                      <a:pt x="2386" y="43"/>
                      <a:pt x="2366" y="51"/>
                      <a:pt x="2349" y="51"/>
                    </a:cubicBezTo>
                    <a:cubicBezTo>
                      <a:pt x="2336" y="51"/>
                      <a:pt x="2325" y="47"/>
                      <a:pt x="2317" y="31"/>
                    </a:cubicBezTo>
                    <a:cubicBezTo>
                      <a:pt x="2317" y="31"/>
                      <a:pt x="2317" y="31"/>
                      <a:pt x="2317" y="31"/>
                    </a:cubicBezTo>
                    <a:cubicBezTo>
                      <a:pt x="2316" y="31"/>
                      <a:pt x="2309" y="52"/>
                      <a:pt x="2310" y="53"/>
                    </a:cubicBezTo>
                    <a:cubicBezTo>
                      <a:pt x="2315" y="83"/>
                      <a:pt x="2327" y="89"/>
                      <a:pt x="2342" y="89"/>
                    </a:cubicBezTo>
                    <a:cubicBezTo>
                      <a:pt x="2347" y="89"/>
                      <a:pt x="2352" y="88"/>
                      <a:pt x="2358" y="87"/>
                    </a:cubicBezTo>
                    <a:cubicBezTo>
                      <a:pt x="2387" y="82"/>
                      <a:pt x="2422" y="60"/>
                      <a:pt x="2451" y="60"/>
                    </a:cubicBezTo>
                    <a:cubicBezTo>
                      <a:pt x="2454" y="60"/>
                      <a:pt x="2458" y="60"/>
                      <a:pt x="2461" y="61"/>
                    </a:cubicBezTo>
                    <a:cubicBezTo>
                      <a:pt x="2489" y="67"/>
                      <a:pt x="2519" y="65"/>
                      <a:pt x="2548" y="68"/>
                    </a:cubicBezTo>
                    <a:cubicBezTo>
                      <a:pt x="2577" y="72"/>
                      <a:pt x="2604" y="76"/>
                      <a:pt x="2631" y="87"/>
                    </a:cubicBezTo>
                    <a:cubicBezTo>
                      <a:pt x="2658" y="100"/>
                      <a:pt x="2661" y="155"/>
                      <a:pt x="2684" y="171"/>
                    </a:cubicBezTo>
                    <a:cubicBezTo>
                      <a:pt x="2706" y="189"/>
                      <a:pt x="2732" y="199"/>
                      <a:pt x="2753" y="221"/>
                    </a:cubicBezTo>
                    <a:cubicBezTo>
                      <a:pt x="2771" y="244"/>
                      <a:pt x="2794" y="261"/>
                      <a:pt x="2811" y="286"/>
                    </a:cubicBezTo>
                    <a:cubicBezTo>
                      <a:pt x="2829" y="309"/>
                      <a:pt x="2863" y="306"/>
                      <a:pt x="2880" y="331"/>
                    </a:cubicBezTo>
                    <a:cubicBezTo>
                      <a:pt x="2895" y="354"/>
                      <a:pt x="2880" y="416"/>
                      <a:pt x="2895" y="437"/>
                    </a:cubicBezTo>
                    <a:cubicBezTo>
                      <a:pt x="2913" y="459"/>
                      <a:pt x="2925" y="474"/>
                      <a:pt x="2940" y="495"/>
                    </a:cubicBezTo>
                    <a:cubicBezTo>
                      <a:pt x="2954" y="514"/>
                      <a:pt x="2991" y="506"/>
                      <a:pt x="3005" y="526"/>
                    </a:cubicBezTo>
                    <a:cubicBezTo>
                      <a:pt x="3014" y="540"/>
                      <a:pt x="3017" y="558"/>
                      <a:pt x="3023" y="577"/>
                    </a:cubicBezTo>
                    <a:cubicBezTo>
                      <a:pt x="3016" y="586"/>
                      <a:pt x="3012" y="595"/>
                      <a:pt x="3016" y="597"/>
                    </a:cubicBezTo>
                    <a:cubicBezTo>
                      <a:pt x="3025" y="605"/>
                      <a:pt x="3036" y="612"/>
                      <a:pt x="3049" y="620"/>
                    </a:cubicBezTo>
                    <a:cubicBezTo>
                      <a:pt x="3059" y="631"/>
                      <a:pt x="3071" y="641"/>
                      <a:pt x="3079" y="653"/>
                    </a:cubicBezTo>
                    <a:cubicBezTo>
                      <a:pt x="3093" y="671"/>
                      <a:pt x="3094" y="703"/>
                      <a:pt x="3108" y="722"/>
                    </a:cubicBezTo>
                    <a:cubicBezTo>
                      <a:pt x="3122" y="741"/>
                      <a:pt x="3152" y="742"/>
                      <a:pt x="3166" y="762"/>
                    </a:cubicBezTo>
                    <a:cubicBezTo>
                      <a:pt x="3170" y="769"/>
                      <a:pt x="3180" y="775"/>
                      <a:pt x="3188" y="781"/>
                    </a:cubicBezTo>
                    <a:cubicBezTo>
                      <a:pt x="3207" y="829"/>
                      <a:pt x="3217" y="880"/>
                      <a:pt x="3235" y="927"/>
                    </a:cubicBezTo>
                    <a:cubicBezTo>
                      <a:pt x="3246" y="971"/>
                      <a:pt x="3250" y="1018"/>
                      <a:pt x="3255" y="1065"/>
                    </a:cubicBezTo>
                    <a:cubicBezTo>
                      <a:pt x="3232" y="1018"/>
                      <a:pt x="3209" y="971"/>
                      <a:pt x="3175" y="932"/>
                    </a:cubicBezTo>
                    <a:cubicBezTo>
                      <a:pt x="3156" y="909"/>
                      <a:pt x="3136" y="891"/>
                      <a:pt x="3114" y="873"/>
                    </a:cubicBezTo>
                    <a:cubicBezTo>
                      <a:pt x="3105" y="854"/>
                      <a:pt x="3097" y="837"/>
                      <a:pt x="3085" y="820"/>
                    </a:cubicBezTo>
                    <a:cubicBezTo>
                      <a:pt x="3053" y="769"/>
                      <a:pt x="3021" y="716"/>
                      <a:pt x="2984" y="668"/>
                    </a:cubicBezTo>
                    <a:cubicBezTo>
                      <a:pt x="2946" y="623"/>
                      <a:pt x="2891" y="590"/>
                      <a:pt x="2849" y="544"/>
                    </a:cubicBezTo>
                    <a:cubicBezTo>
                      <a:pt x="2809" y="499"/>
                      <a:pt x="2775" y="444"/>
                      <a:pt x="2730" y="400"/>
                    </a:cubicBezTo>
                    <a:cubicBezTo>
                      <a:pt x="2684" y="357"/>
                      <a:pt x="2640" y="309"/>
                      <a:pt x="2588" y="273"/>
                    </a:cubicBezTo>
                    <a:cubicBezTo>
                      <a:pt x="2536" y="239"/>
                      <a:pt x="2472" y="225"/>
                      <a:pt x="2413" y="203"/>
                    </a:cubicBezTo>
                    <a:cubicBezTo>
                      <a:pt x="2376" y="173"/>
                      <a:pt x="2337" y="141"/>
                      <a:pt x="2295" y="118"/>
                    </a:cubicBezTo>
                    <a:cubicBezTo>
                      <a:pt x="2248" y="93"/>
                      <a:pt x="2190" y="96"/>
                      <a:pt x="2142" y="79"/>
                    </a:cubicBezTo>
                    <a:cubicBezTo>
                      <a:pt x="2091" y="64"/>
                      <a:pt x="2039" y="49"/>
                      <a:pt x="1983" y="49"/>
                    </a:cubicBezTo>
                    <a:cubicBezTo>
                      <a:pt x="1979" y="49"/>
                      <a:pt x="1974" y="49"/>
                      <a:pt x="1970" y="49"/>
                    </a:cubicBezTo>
                    <a:cubicBezTo>
                      <a:pt x="1909" y="53"/>
                      <a:pt x="1852" y="86"/>
                      <a:pt x="1797" y="97"/>
                    </a:cubicBezTo>
                    <a:cubicBezTo>
                      <a:pt x="1755" y="107"/>
                      <a:pt x="1717" y="120"/>
                      <a:pt x="1680" y="137"/>
                    </a:cubicBezTo>
                    <a:cubicBezTo>
                      <a:pt x="1604" y="120"/>
                      <a:pt x="1528" y="104"/>
                      <a:pt x="1450" y="103"/>
                    </a:cubicBezTo>
                    <a:cubicBezTo>
                      <a:pt x="1448" y="103"/>
                      <a:pt x="1446" y="102"/>
                      <a:pt x="1444" y="102"/>
                    </a:cubicBezTo>
                    <a:cubicBezTo>
                      <a:pt x="1355" y="102"/>
                      <a:pt x="1272" y="133"/>
                      <a:pt x="1187" y="152"/>
                    </a:cubicBezTo>
                    <a:cubicBezTo>
                      <a:pt x="1091" y="173"/>
                      <a:pt x="996" y="202"/>
                      <a:pt x="912" y="251"/>
                    </a:cubicBezTo>
                    <a:cubicBezTo>
                      <a:pt x="828" y="302"/>
                      <a:pt x="762" y="379"/>
                      <a:pt x="696" y="444"/>
                    </a:cubicBezTo>
                    <a:cubicBezTo>
                      <a:pt x="638" y="495"/>
                      <a:pt x="592" y="551"/>
                      <a:pt x="548" y="613"/>
                    </a:cubicBezTo>
                    <a:cubicBezTo>
                      <a:pt x="504" y="645"/>
                      <a:pt x="462" y="682"/>
                      <a:pt x="420" y="719"/>
                    </a:cubicBezTo>
                    <a:cubicBezTo>
                      <a:pt x="375" y="760"/>
                      <a:pt x="360" y="825"/>
                      <a:pt x="321" y="872"/>
                    </a:cubicBezTo>
                    <a:cubicBezTo>
                      <a:pt x="283" y="916"/>
                      <a:pt x="225" y="954"/>
                      <a:pt x="193" y="1008"/>
                    </a:cubicBezTo>
                    <a:cubicBezTo>
                      <a:pt x="160" y="1060"/>
                      <a:pt x="141" y="1120"/>
                      <a:pt x="115" y="1176"/>
                    </a:cubicBezTo>
                    <a:cubicBezTo>
                      <a:pt x="93" y="1232"/>
                      <a:pt x="53" y="1287"/>
                      <a:pt x="39" y="1349"/>
                    </a:cubicBezTo>
                    <a:cubicBezTo>
                      <a:pt x="24" y="1411"/>
                      <a:pt x="31" y="1475"/>
                      <a:pt x="25" y="1537"/>
                    </a:cubicBezTo>
                    <a:cubicBezTo>
                      <a:pt x="18" y="1600"/>
                      <a:pt x="31" y="1662"/>
                      <a:pt x="31" y="1722"/>
                    </a:cubicBezTo>
                    <a:cubicBezTo>
                      <a:pt x="32" y="1784"/>
                      <a:pt x="1" y="1850"/>
                      <a:pt x="10" y="1914"/>
                    </a:cubicBezTo>
                    <a:cubicBezTo>
                      <a:pt x="17" y="1955"/>
                      <a:pt x="39" y="1991"/>
                      <a:pt x="63" y="2028"/>
                    </a:cubicBezTo>
                    <a:cubicBezTo>
                      <a:pt x="79" y="2071"/>
                      <a:pt x="100" y="2113"/>
                      <a:pt x="113" y="2154"/>
                    </a:cubicBezTo>
                    <a:cubicBezTo>
                      <a:pt x="127" y="2194"/>
                      <a:pt x="145" y="2232"/>
                      <a:pt x="163" y="2269"/>
                    </a:cubicBezTo>
                    <a:cubicBezTo>
                      <a:pt x="168" y="2300"/>
                      <a:pt x="173" y="2335"/>
                      <a:pt x="179" y="2368"/>
                    </a:cubicBezTo>
                    <a:cubicBezTo>
                      <a:pt x="215" y="2545"/>
                      <a:pt x="305" y="2709"/>
                      <a:pt x="397" y="2860"/>
                    </a:cubicBezTo>
                    <a:cubicBezTo>
                      <a:pt x="489" y="3013"/>
                      <a:pt x="595" y="3160"/>
                      <a:pt x="734" y="3277"/>
                    </a:cubicBezTo>
                    <a:cubicBezTo>
                      <a:pt x="872" y="3394"/>
                      <a:pt x="1026" y="3500"/>
                      <a:pt x="1198" y="3566"/>
                    </a:cubicBezTo>
                    <a:cubicBezTo>
                      <a:pt x="1364" y="3631"/>
                      <a:pt x="1544" y="3648"/>
                      <a:pt x="1723" y="3648"/>
                    </a:cubicBezTo>
                    <a:cubicBezTo>
                      <a:pt x="1731" y="3648"/>
                      <a:pt x="1738" y="3648"/>
                      <a:pt x="1746" y="3648"/>
                    </a:cubicBezTo>
                    <a:cubicBezTo>
                      <a:pt x="1916" y="3646"/>
                      <a:pt x="2101" y="3608"/>
                      <a:pt x="2259" y="3510"/>
                    </a:cubicBezTo>
                    <a:cubicBezTo>
                      <a:pt x="2266" y="3522"/>
                      <a:pt x="2271" y="3528"/>
                      <a:pt x="2278" y="3531"/>
                    </a:cubicBezTo>
                    <a:cubicBezTo>
                      <a:pt x="2227" y="3558"/>
                      <a:pt x="2176" y="3586"/>
                      <a:pt x="2123" y="3612"/>
                    </a:cubicBezTo>
                    <a:cubicBezTo>
                      <a:pt x="2068" y="3634"/>
                      <a:pt x="2012" y="3662"/>
                      <a:pt x="1959" y="3662"/>
                    </a:cubicBezTo>
                    <a:cubicBezTo>
                      <a:pt x="1944" y="3662"/>
                      <a:pt x="1928" y="3660"/>
                      <a:pt x="1914" y="3655"/>
                    </a:cubicBezTo>
                    <a:cubicBezTo>
                      <a:pt x="1913" y="3654"/>
                      <a:pt x="1913" y="3654"/>
                      <a:pt x="1913" y="3654"/>
                    </a:cubicBezTo>
                    <a:cubicBezTo>
                      <a:pt x="1909" y="3654"/>
                      <a:pt x="1909" y="3678"/>
                      <a:pt x="1914" y="3679"/>
                    </a:cubicBezTo>
                    <a:cubicBezTo>
                      <a:pt x="1936" y="3693"/>
                      <a:pt x="1958" y="3698"/>
                      <a:pt x="1979" y="3698"/>
                    </a:cubicBezTo>
                    <a:cubicBezTo>
                      <a:pt x="2004" y="3698"/>
                      <a:pt x="2028" y="3691"/>
                      <a:pt x="2052" y="3682"/>
                    </a:cubicBezTo>
                    <a:cubicBezTo>
                      <a:pt x="2123" y="3657"/>
                      <a:pt x="2183" y="3604"/>
                      <a:pt x="2251" y="3579"/>
                    </a:cubicBezTo>
                    <a:cubicBezTo>
                      <a:pt x="2310" y="3557"/>
                      <a:pt x="2369" y="3528"/>
                      <a:pt x="2424" y="3494"/>
                    </a:cubicBezTo>
                    <a:cubicBezTo>
                      <a:pt x="2483" y="3459"/>
                      <a:pt x="2536" y="3427"/>
                      <a:pt x="2589" y="3397"/>
                    </a:cubicBezTo>
                    <a:lnTo>
                      <a:pt x="2591" y="3397"/>
                    </a:lnTo>
                    <a:cubicBezTo>
                      <a:pt x="2594" y="3397"/>
                      <a:pt x="2597" y="3398"/>
                      <a:pt x="2600" y="3398"/>
                    </a:cubicBezTo>
                    <a:cubicBezTo>
                      <a:pt x="2601" y="3398"/>
                      <a:pt x="2603" y="3398"/>
                      <a:pt x="2604" y="3397"/>
                    </a:cubicBezTo>
                    <a:cubicBezTo>
                      <a:pt x="2629" y="3390"/>
                      <a:pt x="2648" y="3377"/>
                      <a:pt x="2675" y="3370"/>
                    </a:cubicBezTo>
                    <a:cubicBezTo>
                      <a:pt x="2713" y="3363"/>
                      <a:pt x="2752" y="3356"/>
                      <a:pt x="2785" y="3335"/>
                    </a:cubicBezTo>
                    <a:cubicBezTo>
                      <a:pt x="2808" y="3321"/>
                      <a:pt x="2830" y="3306"/>
                      <a:pt x="2851" y="3290"/>
                    </a:cubicBezTo>
                    <a:cubicBezTo>
                      <a:pt x="2872" y="3292"/>
                      <a:pt x="2897" y="3300"/>
                      <a:pt x="2918" y="3300"/>
                    </a:cubicBezTo>
                    <a:cubicBezTo>
                      <a:pt x="2926" y="3300"/>
                      <a:pt x="2933" y="3298"/>
                      <a:pt x="2939" y="3295"/>
                    </a:cubicBezTo>
                    <a:cubicBezTo>
                      <a:pt x="2962" y="3282"/>
                      <a:pt x="2983" y="3265"/>
                      <a:pt x="3008" y="3249"/>
                    </a:cubicBezTo>
                    <a:cubicBezTo>
                      <a:pt x="3031" y="3233"/>
                      <a:pt x="3024" y="3193"/>
                      <a:pt x="3043" y="3177"/>
                    </a:cubicBezTo>
                    <a:cubicBezTo>
                      <a:pt x="3064" y="3159"/>
                      <a:pt x="3103" y="3154"/>
                      <a:pt x="3123" y="3136"/>
                    </a:cubicBezTo>
                    <a:cubicBezTo>
                      <a:pt x="3142" y="3115"/>
                      <a:pt x="3153" y="3090"/>
                      <a:pt x="3170" y="3070"/>
                    </a:cubicBezTo>
                    <a:cubicBezTo>
                      <a:pt x="3188" y="3049"/>
                      <a:pt x="3218" y="3035"/>
                      <a:pt x="3233" y="3013"/>
                    </a:cubicBezTo>
                    <a:cubicBezTo>
                      <a:pt x="3247" y="2991"/>
                      <a:pt x="3246" y="2958"/>
                      <a:pt x="3258" y="2936"/>
                    </a:cubicBezTo>
                    <a:lnTo>
                      <a:pt x="3264" y="2921"/>
                    </a:lnTo>
                    <a:cubicBezTo>
                      <a:pt x="3308" y="2888"/>
                      <a:pt x="3374" y="2866"/>
                      <a:pt x="3408" y="2819"/>
                    </a:cubicBezTo>
                    <a:cubicBezTo>
                      <a:pt x="3445" y="2767"/>
                      <a:pt x="3477" y="2710"/>
                      <a:pt x="3509" y="2654"/>
                    </a:cubicBezTo>
                    <a:cubicBezTo>
                      <a:pt x="3540" y="2598"/>
                      <a:pt x="3535" y="2526"/>
                      <a:pt x="3558" y="2467"/>
                    </a:cubicBezTo>
                    <a:cubicBezTo>
                      <a:pt x="3583" y="2408"/>
                      <a:pt x="3623" y="2351"/>
                      <a:pt x="3642" y="2288"/>
                    </a:cubicBezTo>
                    <a:cubicBezTo>
                      <a:pt x="3656" y="2223"/>
                      <a:pt x="3663" y="2159"/>
                      <a:pt x="3668" y="2093"/>
                    </a:cubicBezTo>
                    <a:cubicBezTo>
                      <a:pt x="3676" y="2028"/>
                      <a:pt x="3697" y="1962"/>
                      <a:pt x="3697" y="1897"/>
                    </a:cubicBezTo>
                    <a:cubicBezTo>
                      <a:pt x="3693" y="1831"/>
                      <a:pt x="3674" y="1766"/>
                      <a:pt x="3664" y="1700"/>
                    </a:cubicBezTo>
                    <a:cubicBezTo>
                      <a:pt x="3657" y="1636"/>
                      <a:pt x="3631" y="1574"/>
                      <a:pt x="3616" y="1510"/>
                    </a:cubicBezTo>
                    <a:cubicBezTo>
                      <a:pt x="3601" y="1446"/>
                      <a:pt x="3617" y="1373"/>
                      <a:pt x="3595" y="1311"/>
                    </a:cubicBezTo>
                    <a:cubicBezTo>
                      <a:pt x="3568" y="1235"/>
                      <a:pt x="3492" y="1183"/>
                      <a:pt x="3449" y="1118"/>
                    </a:cubicBezTo>
                    <a:cubicBezTo>
                      <a:pt x="3463" y="1111"/>
                      <a:pt x="3478" y="1100"/>
                      <a:pt x="3477" y="1099"/>
                    </a:cubicBezTo>
                    <a:cubicBezTo>
                      <a:pt x="3459" y="1080"/>
                      <a:pt x="3431" y="1070"/>
                      <a:pt x="3430" y="1042"/>
                    </a:cubicBezTo>
                    <a:cubicBezTo>
                      <a:pt x="3429" y="1015"/>
                      <a:pt x="3449" y="974"/>
                      <a:pt x="3452" y="941"/>
                    </a:cubicBezTo>
                    <a:cubicBezTo>
                      <a:pt x="3456" y="908"/>
                      <a:pt x="3480" y="861"/>
                      <a:pt x="3480" y="831"/>
                    </a:cubicBezTo>
                    <a:cubicBezTo>
                      <a:pt x="3480" y="798"/>
                      <a:pt x="3459" y="781"/>
                      <a:pt x="3451" y="755"/>
                    </a:cubicBezTo>
                    <a:cubicBezTo>
                      <a:pt x="3441" y="727"/>
                      <a:pt x="3414" y="714"/>
                      <a:pt x="3400" y="687"/>
                    </a:cubicBezTo>
                    <a:cubicBezTo>
                      <a:pt x="3387" y="661"/>
                      <a:pt x="3389" y="623"/>
                      <a:pt x="3372" y="598"/>
                    </a:cubicBezTo>
                    <a:cubicBezTo>
                      <a:pt x="3354" y="575"/>
                      <a:pt x="3353" y="537"/>
                      <a:pt x="3332" y="515"/>
                    </a:cubicBezTo>
                    <a:cubicBezTo>
                      <a:pt x="3313" y="493"/>
                      <a:pt x="3266" y="500"/>
                      <a:pt x="3246" y="480"/>
                    </a:cubicBezTo>
                    <a:lnTo>
                      <a:pt x="3182" y="423"/>
                    </a:lnTo>
                    <a:cubicBezTo>
                      <a:pt x="3162" y="404"/>
                      <a:pt x="3152" y="371"/>
                      <a:pt x="3129" y="352"/>
                    </a:cubicBezTo>
                    <a:cubicBezTo>
                      <a:pt x="3108" y="331"/>
                      <a:pt x="3093" y="303"/>
                      <a:pt x="3072" y="286"/>
                    </a:cubicBezTo>
                    <a:cubicBezTo>
                      <a:pt x="3050" y="266"/>
                      <a:pt x="3031" y="242"/>
                      <a:pt x="3009" y="225"/>
                    </a:cubicBezTo>
                    <a:cubicBezTo>
                      <a:pt x="2984" y="207"/>
                      <a:pt x="2948" y="210"/>
                      <a:pt x="2928" y="191"/>
                    </a:cubicBezTo>
                    <a:cubicBezTo>
                      <a:pt x="2906" y="171"/>
                      <a:pt x="2892" y="141"/>
                      <a:pt x="2870" y="120"/>
                    </a:cubicBezTo>
                    <a:cubicBezTo>
                      <a:pt x="2847" y="101"/>
                      <a:pt x="2829" y="75"/>
                      <a:pt x="2804" y="56"/>
                    </a:cubicBezTo>
                    <a:cubicBezTo>
                      <a:pt x="2781" y="38"/>
                      <a:pt x="2742" y="46"/>
                      <a:pt x="2716" y="32"/>
                    </a:cubicBezTo>
                    <a:cubicBezTo>
                      <a:pt x="2687" y="19"/>
                      <a:pt x="2658" y="3"/>
                      <a:pt x="2624" y="1"/>
                    </a:cubicBezTo>
                    <a:cubicBezTo>
                      <a:pt x="2623" y="1"/>
                      <a:pt x="2622" y="1"/>
                      <a:pt x="2621"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29"/>
              <p:cNvSpPr/>
              <p:nvPr/>
            </p:nvSpPr>
            <p:spPr>
              <a:xfrm>
                <a:off x="1468400" y="4608450"/>
                <a:ext cx="93075" cy="91750"/>
              </a:xfrm>
              <a:custGeom>
                <a:rect b="b" l="l" r="r" t="t"/>
                <a:pathLst>
                  <a:path extrusionOk="0" h="3670" w="3723">
                    <a:moveTo>
                      <a:pt x="2127" y="638"/>
                    </a:moveTo>
                    <a:cubicBezTo>
                      <a:pt x="2182" y="656"/>
                      <a:pt x="2235" y="677"/>
                      <a:pt x="2288" y="701"/>
                    </a:cubicBezTo>
                    <a:cubicBezTo>
                      <a:pt x="2278" y="703"/>
                      <a:pt x="2270" y="704"/>
                      <a:pt x="2259" y="707"/>
                    </a:cubicBezTo>
                    <a:cubicBezTo>
                      <a:pt x="2215" y="682"/>
                      <a:pt x="2171" y="660"/>
                      <a:pt x="2127" y="638"/>
                    </a:cubicBezTo>
                    <a:close/>
                    <a:moveTo>
                      <a:pt x="1594" y="770"/>
                    </a:moveTo>
                    <a:cubicBezTo>
                      <a:pt x="1701" y="772"/>
                      <a:pt x="1816" y="794"/>
                      <a:pt x="1928" y="827"/>
                    </a:cubicBezTo>
                    <a:cubicBezTo>
                      <a:pt x="1915" y="835"/>
                      <a:pt x="1899" y="845"/>
                      <a:pt x="1884" y="853"/>
                    </a:cubicBezTo>
                    <a:cubicBezTo>
                      <a:pt x="1748" y="814"/>
                      <a:pt x="1606" y="791"/>
                      <a:pt x="1462" y="790"/>
                    </a:cubicBezTo>
                    <a:cubicBezTo>
                      <a:pt x="1503" y="779"/>
                      <a:pt x="1547" y="770"/>
                      <a:pt x="1594" y="770"/>
                    </a:cubicBezTo>
                    <a:close/>
                    <a:moveTo>
                      <a:pt x="1992" y="845"/>
                    </a:moveTo>
                    <a:cubicBezTo>
                      <a:pt x="2011" y="852"/>
                      <a:pt x="2030" y="853"/>
                      <a:pt x="2049" y="861"/>
                    </a:cubicBezTo>
                    <a:cubicBezTo>
                      <a:pt x="2067" y="869"/>
                      <a:pt x="2087" y="880"/>
                      <a:pt x="2105" y="889"/>
                    </a:cubicBezTo>
                    <a:cubicBezTo>
                      <a:pt x="2080" y="890"/>
                      <a:pt x="2056" y="894"/>
                      <a:pt x="2030" y="897"/>
                    </a:cubicBezTo>
                    <a:cubicBezTo>
                      <a:pt x="2004" y="889"/>
                      <a:pt x="1978" y="879"/>
                      <a:pt x="1950" y="869"/>
                    </a:cubicBezTo>
                    <a:lnTo>
                      <a:pt x="1992" y="845"/>
                    </a:lnTo>
                    <a:close/>
                    <a:moveTo>
                      <a:pt x="2169" y="935"/>
                    </a:moveTo>
                    <a:cubicBezTo>
                      <a:pt x="2176" y="935"/>
                      <a:pt x="2183" y="935"/>
                      <a:pt x="2190" y="935"/>
                    </a:cubicBezTo>
                    <a:cubicBezTo>
                      <a:pt x="2246" y="970"/>
                      <a:pt x="2300" y="1007"/>
                      <a:pt x="2354" y="1047"/>
                    </a:cubicBezTo>
                    <a:cubicBezTo>
                      <a:pt x="2299" y="1013"/>
                      <a:pt x="2245" y="984"/>
                      <a:pt x="2188" y="957"/>
                    </a:cubicBezTo>
                    <a:cubicBezTo>
                      <a:pt x="2169" y="949"/>
                      <a:pt x="2149" y="942"/>
                      <a:pt x="2128" y="935"/>
                    </a:cubicBezTo>
                    <a:cubicBezTo>
                      <a:pt x="2142" y="935"/>
                      <a:pt x="2155" y="935"/>
                      <a:pt x="2169" y="935"/>
                    </a:cubicBezTo>
                    <a:close/>
                    <a:moveTo>
                      <a:pt x="2354" y="728"/>
                    </a:moveTo>
                    <a:cubicBezTo>
                      <a:pt x="2480" y="790"/>
                      <a:pt x="2604" y="863"/>
                      <a:pt x="2721" y="941"/>
                    </a:cubicBezTo>
                    <a:cubicBezTo>
                      <a:pt x="2739" y="952"/>
                      <a:pt x="2755" y="966"/>
                      <a:pt x="2773" y="978"/>
                    </a:cubicBezTo>
                    <a:cubicBezTo>
                      <a:pt x="2779" y="985"/>
                      <a:pt x="2782" y="993"/>
                      <a:pt x="2787" y="1000"/>
                    </a:cubicBezTo>
                    <a:cubicBezTo>
                      <a:pt x="2790" y="1024"/>
                      <a:pt x="2790" y="1046"/>
                      <a:pt x="2787" y="1066"/>
                    </a:cubicBezTo>
                    <a:cubicBezTo>
                      <a:pt x="2665" y="944"/>
                      <a:pt x="2515" y="852"/>
                      <a:pt x="2369" y="766"/>
                    </a:cubicBezTo>
                    <a:cubicBezTo>
                      <a:pt x="2348" y="755"/>
                      <a:pt x="2326" y="743"/>
                      <a:pt x="2305" y="732"/>
                    </a:cubicBezTo>
                    <a:cubicBezTo>
                      <a:pt x="2321" y="730"/>
                      <a:pt x="2336" y="729"/>
                      <a:pt x="2354" y="728"/>
                    </a:cubicBezTo>
                    <a:close/>
                    <a:moveTo>
                      <a:pt x="1454" y="1088"/>
                    </a:moveTo>
                    <a:cubicBezTo>
                      <a:pt x="1440" y="1090"/>
                      <a:pt x="1426" y="1094"/>
                      <a:pt x="1412" y="1095"/>
                    </a:cubicBezTo>
                    <a:cubicBezTo>
                      <a:pt x="1399" y="1096"/>
                      <a:pt x="1383" y="1102"/>
                      <a:pt x="1370" y="1103"/>
                    </a:cubicBezTo>
                    <a:cubicBezTo>
                      <a:pt x="1367" y="1101"/>
                      <a:pt x="1367" y="1096"/>
                      <a:pt x="1365" y="1094"/>
                    </a:cubicBezTo>
                    <a:cubicBezTo>
                      <a:pt x="1394" y="1090"/>
                      <a:pt x="1425" y="1090"/>
                      <a:pt x="1454" y="1088"/>
                    </a:cubicBezTo>
                    <a:close/>
                    <a:moveTo>
                      <a:pt x="2816" y="1046"/>
                    </a:moveTo>
                    <a:cubicBezTo>
                      <a:pt x="2830" y="1068"/>
                      <a:pt x="2845" y="1088"/>
                      <a:pt x="2857" y="1110"/>
                    </a:cubicBezTo>
                    <a:cubicBezTo>
                      <a:pt x="2857" y="1110"/>
                      <a:pt x="2857" y="1111"/>
                      <a:pt x="2858" y="1112"/>
                    </a:cubicBezTo>
                    <a:lnTo>
                      <a:pt x="2858" y="1112"/>
                    </a:lnTo>
                    <a:cubicBezTo>
                      <a:pt x="2843" y="1100"/>
                      <a:pt x="2828" y="1089"/>
                      <a:pt x="2810" y="1079"/>
                    </a:cubicBezTo>
                    <a:cubicBezTo>
                      <a:pt x="2815" y="1069"/>
                      <a:pt x="2815" y="1058"/>
                      <a:pt x="2816" y="1046"/>
                    </a:cubicBezTo>
                    <a:close/>
                    <a:moveTo>
                      <a:pt x="1324" y="1099"/>
                    </a:moveTo>
                    <a:cubicBezTo>
                      <a:pt x="1326" y="1103"/>
                      <a:pt x="1326" y="1109"/>
                      <a:pt x="1328" y="1113"/>
                    </a:cubicBezTo>
                    <a:cubicBezTo>
                      <a:pt x="1218" y="1135"/>
                      <a:pt x="1110" y="1169"/>
                      <a:pt x="1005" y="1218"/>
                    </a:cubicBezTo>
                    <a:cubicBezTo>
                      <a:pt x="1012" y="1204"/>
                      <a:pt x="1019" y="1189"/>
                      <a:pt x="1026" y="1175"/>
                    </a:cubicBezTo>
                    <a:cubicBezTo>
                      <a:pt x="1079" y="1152"/>
                      <a:pt x="1136" y="1134"/>
                      <a:pt x="1192" y="1121"/>
                    </a:cubicBezTo>
                    <a:cubicBezTo>
                      <a:pt x="1235" y="1110"/>
                      <a:pt x="1280" y="1106"/>
                      <a:pt x="1324" y="1099"/>
                    </a:cubicBezTo>
                    <a:close/>
                    <a:moveTo>
                      <a:pt x="1677" y="1281"/>
                    </a:moveTo>
                    <a:cubicBezTo>
                      <a:pt x="1703" y="1282"/>
                      <a:pt x="1729" y="1286"/>
                      <a:pt x="1755" y="1288"/>
                    </a:cubicBezTo>
                    <a:cubicBezTo>
                      <a:pt x="1722" y="1295"/>
                      <a:pt x="1692" y="1308"/>
                      <a:pt x="1660" y="1322"/>
                    </a:cubicBezTo>
                    <a:cubicBezTo>
                      <a:pt x="1663" y="1308"/>
                      <a:pt x="1665" y="1295"/>
                      <a:pt x="1668" y="1281"/>
                    </a:cubicBezTo>
                    <a:close/>
                    <a:moveTo>
                      <a:pt x="968" y="1358"/>
                    </a:moveTo>
                    <a:cubicBezTo>
                      <a:pt x="959" y="1364"/>
                      <a:pt x="950" y="1370"/>
                      <a:pt x="942" y="1376"/>
                    </a:cubicBezTo>
                    <a:cubicBezTo>
                      <a:pt x="943" y="1372"/>
                      <a:pt x="943" y="1369"/>
                      <a:pt x="944" y="1365"/>
                    </a:cubicBezTo>
                    <a:cubicBezTo>
                      <a:pt x="952" y="1364"/>
                      <a:pt x="961" y="1362"/>
                      <a:pt x="968" y="1358"/>
                    </a:cubicBezTo>
                    <a:close/>
                    <a:moveTo>
                      <a:pt x="1838" y="1300"/>
                    </a:moveTo>
                    <a:cubicBezTo>
                      <a:pt x="1871" y="1306"/>
                      <a:pt x="1901" y="1310"/>
                      <a:pt x="1932" y="1324"/>
                    </a:cubicBezTo>
                    <a:cubicBezTo>
                      <a:pt x="2005" y="1355"/>
                      <a:pt x="2060" y="1417"/>
                      <a:pt x="2114" y="1468"/>
                    </a:cubicBezTo>
                    <a:cubicBezTo>
                      <a:pt x="2060" y="1439"/>
                      <a:pt x="2004" y="1417"/>
                      <a:pt x="1948" y="1398"/>
                    </a:cubicBezTo>
                    <a:cubicBezTo>
                      <a:pt x="1871" y="1374"/>
                      <a:pt x="1789" y="1355"/>
                      <a:pt x="1707" y="1348"/>
                    </a:cubicBezTo>
                    <a:cubicBezTo>
                      <a:pt x="1749" y="1329"/>
                      <a:pt x="1791" y="1313"/>
                      <a:pt x="1838" y="1300"/>
                    </a:cubicBezTo>
                    <a:close/>
                    <a:moveTo>
                      <a:pt x="3137" y="586"/>
                    </a:moveTo>
                    <a:lnTo>
                      <a:pt x="3137" y="586"/>
                    </a:lnTo>
                    <a:cubicBezTo>
                      <a:pt x="3148" y="597"/>
                      <a:pt x="3164" y="608"/>
                      <a:pt x="3175" y="622"/>
                    </a:cubicBezTo>
                    <a:cubicBezTo>
                      <a:pt x="3230" y="681"/>
                      <a:pt x="3283" y="741"/>
                      <a:pt x="3329" y="806"/>
                    </a:cubicBezTo>
                    <a:cubicBezTo>
                      <a:pt x="3375" y="872"/>
                      <a:pt x="3413" y="945"/>
                      <a:pt x="3441" y="1024"/>
                    </a:cubicBezTo>
                    <a:cubicBezTo>
                      <a:pt x="3468" y="1103"/>
                      <a:pt x="3441" y="1196"/>
                      <a:pt x="3448" y="1274"/>
                    </a:cubicBezTo>
                    <a:cubicBezTo>
                      <a:pt x="3455" y="1355"/>
                      <a:pt x="3461" y="1434"/>
                      <a:pt x="3448" y="1515"/>
                    </a:cubicBezTo>
                    <a:cubicBezTo>
                      <a:pt x="3446" y="1527"/>
                      <a:pt x="3442" y="1537"/>
                      <a:pt x="3441" y="1549"/>
                    </a:cubicBezTo>
                    <a:cubicBezTo>
                      <a:pt x="3415" y="1478"/>
                      <a:pt x="3382" y="1409"/>
                      <a:pt x="3344" y="1343"/>
                    </a:cubicBezTo>
                    <a:cubicBezTo>
                      <a:pt x="3353" y="1313"/>
                      <a:pt x="3360" y="1280"/>
                      <a:pt x="3357" y="1248"/>
                    </a:cubicBezTo>
                    <a:cubicBezTo>
                      <a:pt x="3347" y="1186"/>
                      <a:pt x="3327" y="1128"/>
                      <a:pt x="3316" y="1068"/>
                    </a:cubicBezTo>
                    <a:cubicBezTo>
                      <a:pt x="3303" y="1006"/>
                      <a:pt x="3283" y="948"/>
                      <a:pt x="3262" y="886"/>
                    </a:cubicBezTo>
                    <a:cubicBezTo>
                      <a:pt x="3243" y="824"/>
                      <a:pt x="3192" y="779"/>
                      <a:pt x="3164" y="722"/>
                    </a:cubicBezTo>
                    <a:cubicBezTo>
                      <a:pt x="3146" y="684"/>
                      <a:pt x="3146" y="631"/>
                      <a:pt x="3137" y="586"/>
                    </a:cubicBezTo>
                    <a:close/>
                    <a:moveTo>
                      <a:pt x="2473" y="1135"/>
                    </a:moveTo>
                    <a:cubicBezTo>
                      <a:pt x="2621" y="1240"/>
                      <a:pt x="2786" y="1343"/>
                      <a:pt x="2875" y="1507"/>
                    </a:cubicBezTo>
                    <a:cubicBezTo>
                      <a:pt x="2890" y="1534"/>
                      <a:pt x="2903" y="1564"/>
                      <a:pt x="2914" y="1595"/>
                    </a:cubicBezTo>
                    <a:cubicBezTo>
                      <a:pt x="2903" y="1571"/>
                      <a:pt x="2890" y="1548"/>
                      <a:pt x="2877" y="1527"/>
                    </a:cubicBezTo>
                    <a:cubicBezTo>
                      <a:pt x="2810" y="1423"/>
                      <a:pt x="2717" y="1343"/>
                      <a:pt x="2616" y="1281"/>
                    </a:cubicBezTo>
                    <a:cubicBezTo>
                      <a:pt x="2574" y="1227"/>
                      <a:pt x="2526" y="1179"/>
                      <a:pt x="2473" y="1135"/>
                    </a:cubicBezTo>
                    <a:close/>
                    <a:moveTo>
                      <a:pt x="1599" y="1657"/>
                    </a:moveTo>
                    <a:lnTo>
                      <a:pt x="1599" y="1668"/>
                    </a:lnTo>
                    <a:cubicBezTo>
                      <a:pt x="1525" y="1691"/>
                      <a:pt x="1456" y="1727"/>
                      <a:pt x="1401" y="1775"/>
                    </a:cubicBezTo>
                    <a:cubicBezTo>
                      <a:pt x="1379" y="1791"/>
                      <a:pt x="1359" y="1815"/>
                      <a:pt x="1341" y="1838"/>
                    </a:cubicBezTo>
                    <a:cubicBezTo>
                      <a:pt x="1335" y="1840"/>
                      <a:pt x="1328" y="1842"/>
                      <a:pt x="1323" y="1844"/>
                    </a:cubicBezTo>
                    <a:cubicBezTo>
                      <a:pt x="1324" y="1840"/>
                      <a:pt x="1324" y="1835"/>
                      <a:pt x="1326" y="1831"/>
                    </a:cubicBezTo>
                    <a:cubicBezTo>
                      <a:pt x="1328" y="1829"/>
                      <a:pt x="1330" y="1824"/>
                      <a:pt x="1332" y="1822"/>
                    </a:cubicBezTo>
                    <a:cubicBezTo>
                      <a:pt x="1385" y="1739"/>
                      <a:pt x="1469" y="1701"/>
                      <a:pt x="1555" y="1673"/>
                    </a:cubicBezTo>
                    <a:cubicBezTo>
                      <a:pt x="1569" y="1666"/>
                      <a:pt x="1584" y="1661"/>
                      <a:pt x="1599" y="1657"/>
                    </a:cubicBezTo>
                    <a:close/>
                    <a:moveTo>
                      <a:pt x="655" y="1666"/>
                    </a:moveTo>
                    <a:cubicBezTo>
                      <a:pt x="655" y="1687"/>
                      <a:pt x="654" y="1708"/>
                      <a:pt x="654" y="1727"/>
                    </a:cubicBezTo>
                    <a:cubicBezTo>
                      <a:pt x="654" y="1767"/>
                      <a:pt x="657" y="1805"/>
                      <a:pt x="662" y="1845"/>
                    </a:cubicBezTo>
                    <a:cubicBezTo>
                      <a:pt x="655" y="1860"/>
                      <a:pt x="650" y="1877"/>
                      <a:pt x="644" y="1892"/>
                    </a:cubicBezTo>
                    <a:cubicBezTo>
                      <a:pt x="642" y="1815"/>
                      <a:pt x="644" y="1739"/>
                      <a:pt x="655" y="1666"/>
                    </a:cubicBezTo>
                    <a:close/>
                    <a:moveTo>
                      <a:pt x="3573" y="1705"/>
                    </a:moveTo>
                    <a:cubicBezTo>
                      <a:pt x="3573" y="1706"/>
                      <a:pt x="3574" y="1708"/>
                      <a:pt x="3574" y="1708"/>
                    </a:cubicBezTo>
                    <a:cubicBezTo>
                      <a:pt x="3580" y="1754"/>
                      <a:pt x="3592" y="1801"/>
                      <a:pt x="3594" y="1849"/>
                    </a:cubicBezTo>
                    <a:cubicBezTo>
                      <a:pt x="3599" y="1897"/>
                      <a:pt x="3594" y="1946"/>
                      <a:pt x="3587" y="1991"/>
                    </a:cubicBezTo>
                    <a:cubicBezTo>
                      <a:pt x="3584" y="2008"/>
                      <a:pt x="3574" y="2021"/>
                      <a:pt x="3565" y="2032"/>
                    </a:cubicBezTo>
                    <a:cubicBezTo>
                      <a:pt x="3555" y="2002"/>
                      <a:pt x="3547" y="1970"/>
                      <a:pt x="3540" y="1941"/>
                    </a:cubicBezTo>
                    <a:cubicBezTo>
                      <a:pt x="3534" y="1914"/>
                      <a:pt x="3525" y="1886"/>
                      <a:pt x="3514" y="1860"/>
                    </a:cubicBezTo>
                    <a:cubicBezTo>
                      <a:pt x="3537" y="1812"/>
                      <a:pt x="3558" y="1760"/>
                      <a:pt x="3573" y="1705"/>
                    </a:cubicBezTo>
                    <a:close/>
                    <a:moveTo>
                      <a:pt x="2483" y="1500"/>
                    </a:moveTo>
                    <a:cubicBezTo>
                      <a:pt x="2575" y="1640"/>
                      <a:pt x="2603" y="1816"/>
                      <a:pt x="2579" y="1954"/>
                    </a:cubicBezTo>
                    <a:cubicBezTo>
                      <a:pt x="2575" y="1983"/>
                      <a:pt x="2568" y="2014"/>
                      <a:pt x="2559" y="2045"/>
                    </a:cubicBezTo>
                    <a:cubicBezTo>
                      <a:pt x="2560" y="2003"/>
                      <a:pt x="2561" y="1961"/>
                      <a:pt x="2561" y="1919"/>
                    </a:cubicBezTo>
                    <a:cubicBezTo>
                      <a:pt x="2561" y="1826"/>
                      <a:pt x="2568" y="1727"/>
                      <a:pt x="2541" y="1629"/>
                    </a:cubicBezTo>
                    <a:cubicBezTo>
                      <a:pt x="2527" y="1584"/>
                      <a:pt x="2506" y="1541"/>
                      <a:pt x="2483" y="1500"/>
                    </a:cubicBezTo>
                    <a:close/>
                    <a:moveTo>
                      <a:pt x="1780" y="1611"/>
                    </a:moveTo>
                    <a:cubicBezTo>
                      <a:pt x="1801" y="1611"/>
                      <a:pt x="1822" y="1613"/>
                      <a:pt x="1843" y="1618"/>
                    </a:cubicBezTo>
                    <a:cubicBezTo>
                      <a:pt x="1942" y="1640"/>
                      <a:pt x="2038" y="1687"/>
                      <a:pt x="2111" y="1754"/>
                    </a:cubicBezTo>
                    <a:cubicBezTo>
                      <a:pt x="2122" y="1764"/>
                      <a:pt x="2132" y="1778"/>
                      <a:pt x="2142" y="1789"/>
                    </a:cubicBezTo>
                    <a:cubicBezTo>
                      <a:pt x="2122" y="1785"/>
                      <a:pt x="2102" y="1783"/>
                      <a:pt x="2082" y="1783"/>
                    </a:cubicBezTo>
                    <a:cubicBezTo>
                      <a:pt x="2018" y="1783"/>
                      <a:pt x="1953" y="1802"/>
                      <a:pt x="1898" y="1849"/>
                    </a:cubicBezTo>
                    <a:cubicBezTo>
                      <a:pt x="1861" y="1832"/>
                      <a:pt x="1821" y="1822"/>
                      <a:pt x="1781" y="1822"/>
                    </a:cubicBezTo>
                    <a:cubicBezTo>
                      <a:pt x="1773" y="1822"/>
                      <a:pt x="1765" y="1822"/>
                      <a:pt x="1756" y="1823"/>
                    </a:cubicBezTo>
                    <a:cubicBezTo>
                      <a:pt x="1696" y="1830"/>
                      <a:pt x="1653" y="1866"/>
                      <a:pt x="1617" y="1897"/>
                    </a:cubicBezTo>
                    <a:cubicBezTo>
                      <a:pt x="1611" y="1897"/>
                      <a:pt x="1605" y="1896"/>
                      <a:pt x="1598" y="1896"/>
                    </a:cubicBezTo>
                    <a:cubicBezTo>
                      <a:pt x="1575" y="1896"/>
                      <a:pt x="1551" y="1901"/>
                      <a:pt x="1528" y="1904"/>
                    </a:cubicBezTo>
                    <a:cubicBezTo>
                      <a:pt x="1478" y="1915"/>
                      <a:pt x="1444" y="1950"/>
                      <a:pt x="1407" y="1977"/>
                    </a:cubicBezTo>
                    <a:cubicBezTo>
                      <a:pt x="1378" y="1998"/>
                      <a:pt x="1338" y="2021"/>
                      <a:pt x="1313" y="2053"/>
                    </a:cubicBezTo>
                    <a:cubicBezTo>
                      <a:pt x="1313" y="2052"/>
                      <a:pt x="1313" y="2050"/>
                      <a:pt x="1310" y="2049"/>
                    </a:cubicBezTo>
                    <a:cubicBezTo>
                      <a:pt x="1327" y="1974"/>
                      <a:pt x="1357" y="1908"/>
                      <a:pt x="1400" y="1859"/>
                    </a:cubicBezTo>
                    <a:cubicBezTo>
                      <a:pt x="1444" y="1850"/>
                      <a:pt x="1491" y="1842"/>
                      <a:pt x="1536" y="1842"/>
                    </a:cubicBezTo>
                    <a:cubicBezTo>
                      <a:pt x="1570" y="1842"/>
                      <a:pt x="1604" y="1846"/>
                      <a:pt x="1635" y="1859"/>
                    </a:cubicBezTo>
                    <a:cubicBezTo>
                      <a:pt x="1635" y="1859"/>
                      <a:pt x="1635" y="1859"/>
                      <a:pt x="1636" y="1859"/>
                    </a:cubicBezTo>
                    <a:cubicBezTo>
                      <a:pt x="1640" y="1859"/>
                      <a:pt x="1645" y="1838"/>
                      <a:pt x="1641" y="1835"/>
                    </a:cubicBezTo>
                    <a:cubicBezTo>
                      <a:pt x="1602" y="1809"/>
                      <a:pt x="1561" y="1801"/>
                      <a:pt x="1519" y="1801"/>
                    </a:cubicBezTo>
                    <a:cubicBezTo>
                      <a:pt x="1499" y="1801"/>
                      <a:pt x="1480" y="1803"/>
                      <a:pt x="1460" y="1805"/>
                    </a:cubicBezTo>
                    <a:cubicBezTo>
                      <a:pt x="1500" y="1775"/>
                      <a:pt x="1543" y="1750"/>
                      <a:pt x="1595" y="1734"/>
                    </a:cubicBezTo>
                    <a:lnTo>
                      <a:pt x="1595" y="1734"/>
                    </a:lnTo>
                    <a:cubicBezTo>
                      <a:pt x="1593" y="1756"/>
                      <a:pt x="1593" y="1780"/>
                      <a:pt x="1588" y="1801"/>
                    </a:cubicBezTo>
                    <a:cubicBezTo>
                      <a:pt x="1587" y="1805"/>
                      <a:pt x="1596" y="1807"/>
                      <a:pt x="1603" y="1807"/>
                    </a:cubicBezTo>
                    <a:cubicBezTo>
                      <a:pt x="1608" y="1807"/>
                      <a:pt x="1611" y="1806"/>
                      <a:pt x="1612" y="1804"/>
                    </a:cubicBezTo>
                    <a:cubicBezTo>
                      <a:pt x="1620" y="1776"/>
                      <a:pt x="1626" y="1747"/>
                      <a:pt x="1631" y="1720"/>
                    </a:cubicBezTo>
                    <a:cubicBezTo>
                      <a:pt x="1677" y="1708"/>
                      <a:pt x="1724" y="1702"/>
                      <a:pt x="1770" y="1702"/>
                    </a:cubicBezTo>
                    <a:cubicBezTo>
                      <a:pt x="1834" y="1702"/>
                      <a:pt x="1898" y="1714"/>
                      <a:pt x="1954" y="1741"/>
                    </a:cubicBezTo>
                    <a:cubicBezTo>
                      <a:pt x="1956" y="1741"/>
                      <a:pt x="1958" y="1742"/>
                      <a:pt x="1960" y="1742"/>
                    </a:cubicBezTo>
                    <a:cubicBezTo>
                      <a:pt x="1980" y="1742"/>
                      <a:pt x="2000" y="1706"/>
                      <a:pt x="1978" y="1694"/>
                    </a:cubicBezTo>
                    <a:cubicBezTo>
                      <a:pt x="1912" y="1656"/>
                      <a:pt x="1836" y="1639"/>
                      <a:pt x="1759" y="1639"/>
                    </a:cubicBezTo>
                    <a:cubicBezTo>
                      <a:pt x="1719" y="1639"/>
                      <a:pt x="1678" y="1643"/>
                      <a:pt x="1638" y="1652"/>
                    </a:cubicBezTo>
                    <a:lnTo>
                      <a:pt x="1638" y="1637"/>
                    </a:lnTo>
                    <a:cubicBezTo>
                      <a:pt x="1682" y="1623"/>
                      <a:pt x="1730" y="1611"/>
                      <a:pt x="1780" y="1611"/>
                    </a:cubicBezTo>
                    <a:close/>
                    <a:moveTo>
                      <a:pt x="1627" y="1282"/>
                    </a:moveTo>
                    <a:lnTo>
                      <a:pt x="1627" y="1282"/>
                    </a:lnTo>
                    <a:cubicBezTo>
                      <a:pt x="1624" y="1296"/>
                      <a:pt x="1619" y="1310"/>
                      <a:pt x="1617" y="1326"/>
                    </a:cubicBezTo>
                    <a:cubicBezTo>
                      <a:pt x="1616" y="1330"/>
                      <a:pt x="1616" y="1336"/>
                      <a:pt x="1616" y="1340"/>
                    </a:cubicBezTo>
                    <a:cubicBezTo>
                      <a:pt x="1610" y="1343"/>
                      <a:pt x="1606" y="1347"/>
                      <a:pt x="1602" y="1348"/>
                    </a:cubicBezTo>
                    <a:cubicBezTo>
                      <a:pt x="1586" y="1350"/>
                      <a:pt x="1571" y="1350"/>
                      <a:pt x="1555" y="1351"/>
                    </a:cubicBezTo>
                    <a:cubicBezTo>
                      <a:pt x="1418" y="1377"/>
                      <a:pt x="1293" y="1457"/>
                      <a:pt x="1191" y="1562"/>
                    </a:cubicBezTo>
                    <a:cubicBezTo>
                      <a:pt x="1090" y="1665"/>
                      <a:pt x="1038" y="1802"/>
                      <a:pt x="1027" y="1947"/>
                    </a:cubicBezTo>
                    <a:cubicBezTo>
                      <a:pt x="1026" y="1961"/>
                      <a:pt x="1026" y="1976"/>
                      <a:pt x="1026" y="1990"/>
                    </a:cubicBezTo>
                    <a:cubicBezTo>
                      <a:pt x="1006" y="2008"/>
                      <a:pt x="984" y="2024"/>
                      <a:pt x="969" y="2045"/>
                    </a:cubicBezTo>
                    <a:cubicBezTo>
                      <a:pt x="957" y="2060"/>
                      <a:pt x="950" y="2078"/>
                      <a:pt x="942" y="2094"/>
                    </a:cubicBezTo>
                    <a:cubicBezTo>
                      <a:pt x="935" y="2072"/>
                      <a:pt x="929" y="2050"/>
                      <a:pt x="924" y="2028"/>
                    </a:cubicBezTo>
                    <a:cubicBezTo>
                      <a:pt x="942" y="1955"/>
                      <a:pt x="966" y="1885"/>
                      <a:pt x="997" y="1818"/>
                    </a:cubicBezTo>
                    <a:cubicBezTo>
                      <a:pt x="1023" y="1756"/>
                      <a:pt x="1053" y="1692"/>
                      <a:pt x="1089" y="1630"/>
                    </a:cubicBezTo>
                    <a:cubicBezTo>
                      <a:pt x="1126" y="1596"/>
                      <a:pt x="1165" y="1563"/>
                      <a:pt x="1200" y="1530"/>
                    </a:cubicBezTo>
                    <a:cubicBezTo>
                      <a:pt x="1293" y="1445"/>
                      <a:pt x="1389" y="1343"/>
                      <a:pt x="1520" y="1292"/>
                    </a:cubicBezTo>
                    <a:cubicBezTo>
                      <a:pt x="1555" y="1286"/>
                      <a:pt x="1591" y="1285"/>
                      <a:pt x="1627" y="1282"/>
                    </a:cubicBezTo>
                    <a:close/>
                    <a:moveTo>
                      <a:pt x="1133" y="607"/>
                    </a:moveTo>
                    <a:cubicBezTo>
                      <a:pt x="1005" y="695"/>
                      <a:pt x="924" y="814"/>
                      <a:pt x="860" y="941"/>
                    </a:cubicBezTo>
                    <a:cubicBezTo>
                      <a:pt x="737" y="1017"/>
                      <a:pt x="626" y="1116"/>
                      <a:pt x="547" y="1240"/>
                    </a:cubicBezTo>
                    <a:cubicBezTo>
                      <a:pt x="423" y="1434"/>
                      <a:pt x="395" y="1651"/>
                      <a:pt x="401" y="1859"/>
                    </a:cubicBezTo>
                    <a:cubicBezTo>
                      <a:pt x="381" y="1939"/>
                      <a:pt x="375" y="2021"/>
                      <a:pt x="386" y="2105"/>
                    </a:cubicBezTo>
                    <a:cubicBezTo>
                      <a:pt x="377" y="2064"/>
                      <a:pt x="368" y="2023"/>
                      <a:pt x="361" y="1980"/>
                    </a:cubicBezTo>
                    <a:cubicBezTo>
                      <a:pt x="318" y="1698"/>
                      <a:pt x="304" y="1384"/>
                      <a:pt x="456" y="1113"/>
                    </a:cubicBezTo>
                    <a:cubicBezTo>
                      <a:pt x="593" y="867"/>
                      <a:pt x="841" y="688"/>
                      <a:pt x="1112" y="612"/>
                    </a:cubicBezTo>
                    <a:lnTo>
                      <a:pt x="1133" y="607"/>
                    </a:lnTo>
                    <a:close/>
                    <a:moveTo>
                      <a:pt x="1023" y="2069"/>
                    </a:moveTo>
                    <a:cubicBezTo>
                      <a:pt x="1027" y="2151"/>
                      <a:pt x="1048" y="2235"/>
                      <a:pt x="1089" y="2306"/>
                    </a:cubicBezTo>
                    <a:cubicBezTo>
                      <a:pt x="1082" y="2310"/>
                      <a:pt x="1074" y="2313"/>
                      <a:pt x="1065" y="2317"/>
                    </a:cubicBezTo>
                    <a:cubicBezTo>
                      <a:pt x="1034" y="2283"/>
                      <a:pt x="1006" y="2244"/>
                      <a:pt x="986" y="2203"/>
                    </a:cubicBezTo>
                    <a:lnTo>
                      <a:pt x="986" y="2182"/>
                    </a:lnTo>
                    <a:cubicBezTo>
                      <a:pt x="988" y="2152"/>
                      <a:pt x="1001" y="2111"/>
                      <a:pt x="1023" y="2069"/>
                    </a:cubicBezTo>
                    <a:close/>
                    <a:moveTo>
                      <a:pt x="1609" y="374"/>
                    </a:moveTo>
                    <a:cubicBezTo>
                      <a:pt x="1717" y="374"/>
                      <a:pt x="1825" y="385"/>
                      <a:pt x="1928" y="408"/>
                    </a:cubicBezTo>
                    <a:cubicBezTo>
                      <a:pt x="2059" y="440"/>
                      <a:pt x="2202" y="454"/>
                      <a:pt x="2325" y="523"/>
                    </a:cubicBezTo>
                    <a:cubicBezTo>
                      <a:pt x="2363" y="545"/>
                      <a:pt x="2398" y="571"/>
                      <a:pt x="2432" y="600"/>
                    </a:cubicBezTo>
                    <a:cubicBezTo>
                      <a:pt x="2367" y="587"/>
                      <a:pt x="2300" y="579"/>
                      <a:pt x="2235" y="572"/>
                    </a:cubicBezTo>
                    <a:cubicBezTo>
                      <a:pt x="2029" y="510"/>
                      <a:pt x="1817" y="469"/>
                      <a:pt x="1600" y="469"/>
                    </a:cubicBezTo>
                    <a:cubicBezTo>
                      <a:pt x="1590" y="469"/>
                      <a:pt x="1579" y="469"/>
                      <a:pt x="1569" y="469"/>
                    </a:cubicBezTo>
                    <a:cubicBezTo>
                      <a:pt x="1242" y="474"/>
                      <a:pt x="904" y="585"/>
                      <a:pt x="654" y="806"/>
                    </a:cubicBezTo>
                    <a:cubicBezTo>
                      <a:pt x="388" y="1032"/>
                      <a:pt x="285" y="1381"/>
                      <a:pt x="292" y="1695"/>
                    </a:cubicBezTo>
                    <a:cubicBezTo>
                      <a:pt x="295" y="1908"/>
                      <a:pt x="347" y="2131"/>
                      <a:pt x="394" y="2342"/>
                    </a:cubicBezTo>
                    <a:cubicBezTo>
                      <a:pt x="310" y="2265"/>
                      <a:pt x="240" y="2169"/>
                      <a:pt x="201" y="2063"/>
                    </a:cubicBezTo>
                    <a:cubicBezTo>
                      <a:pt x="139" y="1886"/>
                      <a:pt x="181" y="1706"/>
                      <a:pt x="209" y="1542"/>
                    </a:cubicBezTo>
                    <a:cubicBezTo>
                      <a:pt x="237" y="1377"/>
                      <a:pt x="285" y="1213"/>
                      <a:pt x="372" y="1069"/>
                    </a:cubicBezTo>
                    <a:cubicBezTo>
                      <a:pt x="456" y="927"/>
                      <a:pt x="560" y="794"/>
                      <a:pt x="688" y="689"/>
                    </a:cubicBezTo>
                    <a:cubicBezTo>
                      <a:pt x="800" y="594"/>
                      <a:pt x="914" y="498"/>
                      <a:pt x="1048" y="436"/>
                    </a:cubicBezTo>
                    <a:cubicBezTo>
                      <a:pt x="1063" y="429"/>
                      <a:pt x="1076" y="421"/>
                      <a:pt x="1094" y="414"/>
                    </a:cubicBezTo>
                    <a:cubicBezTo>
                      <a:pt x="1183" y="382"/>
                      <a:pt x="1275" y="378"/>
                      <a:pt x="1366" y="378"/>
                    </a:cubicBezTo>
                    <a:cubicBezTo>
                      <a:pt x="1391" y="378"/>
                      <a:pt x="1416" y="378"/>
                      <a:pt x="1441" y="378"/>
                    </a:cubicBezTo>
                    <a:cubicBezTo>
                      <a:pt x="1467" y="378"/>
                      <a:pt x="1494" y="378"/>
                      <a:pt x="1520" y="377"/>
                    </a:cubicBezTo>
                    <a:cubicBezTo>
                      <a:pt x="1549" y="375"/>
                      <a:pt x="1579" y="374"/>
                      <a:pt x="1609" y="374"/>
                    </a:cubicBezTo>
                    <a:close/>
                    <a:moveTo>
                      <a:pt x="1089" y="2342"/>
                    </a:moveTo>
                    <a:cubicBezTo>
                      <a:pt x="1101" y="2352"/>
                      <a:pt x="1111" y="2361"/>
                      <a:pt x="1122" y="2372"/>
                    </a:cubicBezTo>
                    <a:lnTo>
                      <a:pt x="1132" y="2387"/>
                    </a:lnTo>
                    <a:cubicBezTo>
                      <a:pt x="1118" y="2374"/>
                      <a:pt x="1104" y="2358"/>
                      <a:pt x="1089" y="2342"/>
                    </a:cubicBezTo>
                    <a:close/>
                    <a:moveTo>
                      <a:pt x="402" y="2191"/>
                    </a:moveTo>
                    <a:cubicBezTo>
                      <a:pt x="412" y="2225"/>
                      <a:pt x="426" y="2258"/>
                      <a:pt x="442" y="2291"/>
                    </a:cubicBezTo>
                    <a:cubicBezTo>
                      <a:pt x="446" y="2325"/>
                      <a:pt x="450" y="2360"/>
                      <a:pt x="456" y="2391"/>
                    </a:cubicBezTo>
                    <a:cubicBezTo>
                      <a:pt x="449" y="2389"/>
                      <a:pt x="442" y="2386"/>
                      <a:pt x="435" y="2380"/>
                    </a:cubicBezTo>
                    <a:cubicBezTo>
                      <a:pt x="423" y="2317"/>
                      <a:pt x="415" y="2252"/>
                      <a:pt x="402" y="2191"/>
                    </a:cubicBezTo>
                    <a:close/>
                    <a:moveTo>
                      <a:pt x="2749" y="2237"/>
                    </a:moveTo>
                    <a:lnTo>
                      <a:pt x="2749" y="2237"/>
                    </a:lnTo>
                    <a:cubicBezTo>
                      <a:pt x="2747" y="2276"/>
                      <a:pt x="2744" y="2313"/>
                      <a:pt x="2738" y="2349"/>
                    </a:cubicBezTo>
                    <a:cubicBezTo>
                      <a:pt x="2717" y="2363"/>
                      <a:pt x="2696" y="2375"/>
                      <a:pt x="2673" y="2387"/>
                    </a:cubicBezTo>
                    <a:cubicBezTo>
                      <a:pt x="2655" y="2396"/>
                      <a:pt x="2636" y="2402"/>
                      <a:pt x="2615" y="2411"/>
                    </a:cubicBezTo>
                    <a:cubicBezTo>
                      <a:pt x="2611" y="2414"/>
                      <a:pt x="2607" y="2415"/>
                      <a:pt x="2603" y="2416"/>
                    </a:cubicBezTo>
                    <a:cubicBezTo>
                      <a:pt x="2604" y="2415"/>
                      <a:pt x="2607" y="2414"/>
                      <a:pt x="2608" y="2414"/>
                    </a:cubicBezTo>
                    <a:cubicBezTo>
                      <a:pt x="2662" y="2363"/>
                      <a:pt x="2710" y="2303"/>
                      <a:pt x="2749" y="2237"/>
                    </a:cubicBezTo>
                    <a:close/>
                    <a:moveTo>
                      <a:pt x="2080" y="1852"/>
                    </a:moveTo>
                    <a:cubicBezTo>
                      <a:pt x="2119" y="1852"/>
                      <a:pt x="2157" y="1861"/>
                      <a:pt x="2190" y="1874"/>
                    </a:cubicBezTo>
                    <a:cubicBezTo>
                      <a:pt x="2210" y="1919"/>
                      <a:pt x="2223" y="1966"/>
                      <a:pt x="2226" y="2010"/>
                    </a:cubicBezTo>
                    <a:cubicBezTo>
                      <a:pt x="2239" y="2100"/>
                      <a:pt x="2205" y="2193"/>
                      <a:pt x="2161" y="2273"/>
                    </a:cubicBezTo>
                    <a:cubicBezTo>
                      <a:pt x="2125" y="2341"/>
                      <a:pt x="2070" y="2393"/>
                      <a:pt x="2010" y="2430"/>
                    </a:cubicBezTo>
                    <a:cubicBezTo>
                      <a:pt x="2007" y="2430"/>
                      <a:pt x="2003" y="2430"/>
                      <a:pt x="2000" y="2430"/>
                    </a:cubicBezTo>
                    <a:cubicBezTo>
                      <a:pt x="1988" y="2430"/>
                      <a:pt x="1975" y="2429"/>
                      <a:pt x="1961" y="2429"/>
                    </a:cubicBezTo>
                    <a:cubicBezTo>
                      <a:pt x="1970" y="2416"/>
                      <a:pt x="1977" y="2402"/>
                      <a:pt x="1985" y="2393"/>
                    </a:cubicBezTo>
                    <a:cubicBezTo>
                      <a:pt x="2018" y="2353"/>
                      <a:pt x="2058" y="2308"/>
                      <a:pt x="2074" y="2251"/>
                    </a:cubicBezTo>
                    <a:cubicBezTo>
                      <a:pt x="2092" y="2197"/>
                      <a:pt x="2106" y="2122"/>
                      <a:pt x="2088" y="2053"/>
                    </a:cubicBezTo>
                    <a:cubicBezTo>
                      <a:pt x="2080" y="2016"/>
                      <a:pt x="2058" y="1983"/>
                      <a:pt x="2032" y="1957"/>
                    </a:cubicBezTo>
                    <a:cubicBezTo>
                      <a:pt x="2010" y="1935"/>
                      <a:pt x="1985" y="1915"/>
                      <a:pt x="1961" y="1897"/>
                    </a:cubicBezTo>
                    <a:cubicBezTo>
                      <a:pt x="1956" y="1893"/>
                      <a:pt x="1953" y="1892"/>
                      <a:pt x="1948" y="1888"/>
                    </a:cubicBezTo>
                    <a:cubicBezTo>
                      <a:pt x="1989" y="1863"/>
                      <a:pt x="2035" y="1852"/>
                      <a:pt x="2080" y="1852"/>
                    </a:cubicBezTo>
                    <a:close/>
                    <a:moveTo>
                      <a:pt x="208" y="2250"/>
                    </a:moveTo>
                    <a:cubicBezTo>
                      <a:pt x="225" y="2276"/>
                      <a:pt x="240" y="2301"/>
                      <a:pt x="259" y="2325"/>
                    </a:cubicBezTo>
                    <a:cubicBezTo>
                      <a:pt x="309" y="2379"/>
                      <a:pt x="361" y="2418"/>
                      <a:pt x="417" y="2451"/>
                    </a:cubicBezTo>
                    <a:cubicBezTo>
                      <a:pt x="421" y="2470"/>
                      <a:pt x="427" y="2489"/>
                      <a:pt x="430" y="2506"/>
                    </a:cubicBezTo>
                    <a:cubicBezTo>
                      <a:pt x="428" y="2503"/>
                      <a:pt x="423" y="2500"/>
                      <a:pt x="421" y="2499"/>
                    </a:cubicBezTo>
                    <a:cubicBezTo>
                      <a:pt x="413" y="2477"/>
                      <a:pt x="404" y="2456"/>
                      <a:pt x="386" y="2437"/>
                    </a:cubicBezTo>
                    <a:cubicBezTo>
                      <a:pt x="366" y="2418"/>
                      <a:pt x="320" y="2407"/>
                      <a:pt x="303" y="2382"/>
                    </a:cubicBezTo>
                    <a:cubicBezTo>
                      <a:pt x="285" y="2361"/>
                      <a:pt x="265" y="2335"/>
                      <a:pt x="241" y="2308"/>
                    </a:cubicBezTo>
                    <a:cubicBezTo>
                      <a:pt x="227" y="2291"/>
                      <a:pt x="207" y="2270"/>
                      <a:pt x="208" y="2250"/>
                    </a:cubicBezTo>
                    <a:close/>
                    <a:moveTo>
                      <a:pt x="450" y="2469"/>
                    </a:moveTo>
                    <a:lnTo>
                      <a:pt x="450" y="2469"/>
                    </a:lnTo>
                    <a:cubicBezTo>
                      <a:pt x="457" y="2471"/>
                      <a:pt x="463" y="2475"/>
                      <a:pt x="470" y="2478"/>
                    </a:cubicBezTo>
                    <a:cubicBezTo>
                      <a:pt x="483" y="2554"/>
                      <a:pt x="503" y="2628"/>
                      <a:pt x="526" y="2704"/>
                    </a:cubicBezTo>
                    <a:cubicBezTo>
                      <a:pt x="518" y="2698"/>
                      <a:pt x="509" y="2696"/>
                      <a:pt x="505" y="2686"/>
                    </a:cubicBezTo>
                    <a:cubicBezTo>
                      <a:pt x="494" y="2665"/>
                      <a:pt x="496" y="2636"/>
                      <a:pt x="487" y="2614"/>
                    </a:cubicBezTo>
                    <a:cubicBezTo>
                      <a:pt x="478" y="2592"/>
                      <a:pt x="478" y="2568"/>
                      <a:pt x="471" y="2547"/>
                    </a:cubicBezTo>
                    <a:cubicBezTo>
                      <a:pt x="468" y="2540"/>
                      <a:pt x="461" y="2535"/>
                      <a:pt x="456" y="2530"/>
                    </a:cubicBezTo>
                    <a:cubicBezTo>
                      <a:pt x="457" y="2528"/>
                      <a:pt x="463" y="2528"/>
                      <a:pt x="461" y="2526"/>
                    </a:cubicBezTo>
                    <a:cubicBezTo>
                      <a:pt x="460" y="2506"/>
                      <a:pt x="454" y="2489"/>
                      <a:pt x="450" y="2469"/>
                    </a:cubicBezTo>
                    <a:close/>
                    <a:moveTo>
                      <a:pt x="1522" y="2897"/>
                    </a:moveTo>
                    <a:cubicBezTo>
                      <a:pt x="1638" y="2928"/>
                      <a:pt x="1756" y="2944"/>
                      <a:pt x="1872" y="2944"/>
                    </a:cubicBezTo>
                    <a:cubicBezTo>
                      <a:pt x="1882" y="2944"/>
                      <a:pt x="1891" y="2944"/>
                      <a:pt x="1901" y="2943"/>
                    </a:cubicBezTo>
                    <a:cubicBezTo>
                      <a:pt x="1928" y="2941"/>
                      <a:pt x="1956" y="2938"/>
                      <a:pt x="1983" y="2936"/>
                    </a:cubicBezTo>
                    <a:cubicBezTo>
                      <a:pt x="1985" y="2936"/>
                      <a:pt x="1985" y="2938"/>
                      <a:pt x="1985" y="2938"/>
                    </a:cubicBezTo>
                    <a:cubicBezTo>
                      <a:pt x="2026" y="2958"/>
                      <a:pt x="2067" y="3005"/>
                      <a:pt x="2113" y="3022"/>
                    </a:cubicBezTo>
                    <a:cubicBezTo>
                      <a:pt x="2128" y="3029"/>
                      <a:pt x="2142" y="3029"/>
                      <a:pt x="2157" y="3029"/>
                    </a:cubicBezTo>
                    <a:cubicBezTo>
                      <a:pt x="2144" y="3030"/>
                      <a:pt x="2130" y="3030"/>
                      <a:pt x="2117" y="3030"/>
                    </a:cubicBezTo>
                    <a:cubicBezTo>
                      <a:pt x="2016" y="3030"/>
                      <a:pt x="1908" y="3005"/>
                      <a:pt x="1795" y="2979"/>
                    </a:cubicBezTo>
                    <a:cubicBezTo>
                      <a:pt x="1700" y="2958"/>
                      <a:pt x="1610" y="2930"/>
                      <a:pt x="1522" y="2897"/>
                    </a:cubicBezTo>
                    <a:close/>
                    <a:moveTo>
                      <a:pt x="2808" y="3285"/>
                    </a:moveTo>
                    <a:lnTo>
                      <a:pt x="2808" y="3285"/>
                    </a:lnTo>
                    <a:cubicBezTo>
                      <a:pt x="2806" y="3289"/>
                      <a:pt x="2806" y="3292"/>
                      <a:pt x="2804" y="3294"/>
                    </a:cubicBezTo>
                    <a:cubicBezTo>
                      <a:pt x="2786" y="3316"/>
                      <a:pt x="2762" y="3333"/>
                      <a:pt x="2739" y="3349"/>
                    </a:cubicBezTo>
                    <a:cubicBezTo>
                      <a:pt x="2732" y="3352"/>
                      <a:pt x="2725" y="3353"/>
                      <a:pt x="2717" y="3353"/>
                    </a:cubicBezTo>
                    <a:cubicBezTo>
                      <a:pt x="2713" y="3353"/>
                      <a:pt x="2708" y="3353"/>
                      <a:pt x="2703" y="3352"/>
                    </a:cubicBezTo>
                    <a:cubicBezTo>
                      <a:pt x="2735" y="3331"/>
                      <a:pt x="2773" y="3308"/>
                      <a:pt x="2808" y="3285"/>
                    </a:cubicBezTo>
                    <a:close/>
                    <a:moveTo>
                      <a:pt x="1833" y="1"/>
                    </a:moveTo>
                    <a:cubicBezTo>
                      <a:pt x="1824" y="1"/>
                      <a:pt x="1816" y="1"/>
                      <a:pt x="1807" y="2"/>
                    </a:cubicBezTo>
                    <a:cubicBezTo>
                      <a:pt x="1766" y="9"/>
                      <a:pt x="1730" y="31"/>
                      <a:pt x="1694" y="55"/>
                    </a:cubicBezTo>
                    <a:cubicBezTo>
                      <a:pt x="1652" y="71"/>
                      <a:pt x="1608" y="92"/>
                      <a:pt x="1565" y="106"/>
                    </a:cubicBezTo>
                    <a:cubicBezTo>
                      <a:pt x="1525" y="119"/>
                      <a:pt x="1488" y="134"/>
                      <a:pt x="1449" y="155"/>
                    </a:cubicBezTo>
                    <a:cubicBezTo>
                      <a:pt x="1418" y="161"/>
                      <a:pt x="1383" y="165"/>
                      <a:pt x="1350" y="172"/>
                    </a:cubicBezTo>
                    <a:cubicBezTo>
                      <a:pt x="1171" y="207"/>
                      <a:pt x="1008" y="297"/>
                      <a:pt x="856" y="388"/>
                    </a:cubicBezTo>
                    <a:cubicBezTo>
                      <a:pt x="704" y="479"/>
                      <a:pt x="554" y="585"/>
                      <a:pt x="435" y="724"/>
                    </a:cubicBezTo>
                    <a:cubicBezTo>
                      <a:pt x="318" y="861"/>
                      <a:pt x="211" y="1013"/>
                      <a:pt x="145" y="1185"/>
                    </a:cubicBezTo>
                    <a:cubicBezTo>
                      <a:pt x="77" y="1357"/>
                      <a:pt x="62" y="1544"/>
                      <a:pt x="64" y="1730"/>
                    </a:cubicBezTo>
                    <a:cubicBezTo>
                      <a:pt x="65" y="1900"/>
                      <a:pt x="104" y="2082"/>
                      <a:pt x="201" y="2240"/>
                    </a:cubicBezTo>
                    <a:cubicBezTo>
                      <a:pt x="189" y="2246"/>
                      <a:pt x="183" y="2252"/>
                      <a:pt x="181" y="2259"/>
                    </a:cubicBezTo>
                    <a:cubicBezTo>
                      <a:pt x="153" y="2210"/>
                      <a:pt x="126" y="2158"/>
                      <a:pt x="99" y="2105"/>
                    </a:cubicBezTo>
                    <a:cubicBezTo>
                      <a:pt x="70" y="2046"/>
                      <a:pt x="32" y="1974"/>
                      <a:pt x="55" y="1908"/>
                    </a:cubicBezTo>
                    <a:cubicBezTo>
                      <a:pt x="56" y="1907"/>
                      <a:pt x="50" y="1906"/>
                      <a:pt x="44" y="1906"/>
                    </a:cubicBezTo>
                    <a:cubicBezTo>
                      <a:pt x="38" y="1906"/>
                      <a:pt x="31" y="1907"/>
                      <a:pt x="31" y="1908"/>
                    </a:cubicBezTo>
                    <a:cubicBezTo>
                      <a:pt x="0" y="1957"/>
                      <a:pt x="11" y="2003"/>
                      <a:pt x="28" y="2047"/>
                    </a:cubicBezTo>
                    <a:cubicBezTo>
                      <a:pt x="53" y="2119"/>
                      <a:pt x="106" y="2180"/>
                      <a:pt x="131" y="2244"/>
                    </a:cubicBezTo>
                    <a:cubicBezTo>
                      <a:pt x="153" y="2305"/>
                      <a:pt x="182" y="2363"/>
                      <a:pt x="216" y="2416"/>
                    </a:cubicBezTo>
                    <a:cubicBezTo>
                      <a:pt x="251" y="2474"/>
                      <a:pt x="282" y="2528"/>
                      <a:pt x="313" y="2581"/>
                    </a:cubicBezTo>
                    <a:lnTo>
                      <a:pt x="313" y="2583"/>
                    </a:lnTo>
                    <a:cubicBezTo>
                      <a:pt x="313" y="2588"/>
                      <a:pt x="311" y="2592"/>
                      <a:pt x="313" y="2597"/>
                    </a:cubicBezTo>
                    <a:cubicBezTo>
                      <a:pt x="320" y="2621"/>
                      <a:pt x="333" y="2642"/>
                      <a:pt x="340" y="2667"/>
                    </a:cubicBezTo>
                    <a:cubicBezTo>
                      <a:pt x="347" y="2705"/>
                      <a:pt x="354" y="2745"/>
                      <a:pt x="375" y="2775"/>
                    </a:cubicBezTo>
                    <a:cubicBezTo>
                      <a:pt x="388" y="2797"/>
                      <a:pt x="404" y="2821"/>
                      <a:pt x="420" y="2842"/>
                    </a:cubicBezTo>
                    <a:cubicBezTo>
                      <a:pt x="412" y="2857"/>
                      <a:pt x="399" y="2897"/>
                      <a:pt x="409" y="2916"/>
                    </a:cubicBezTo>
                    <a:cubicBezTo>
                      <a:pt x="423" y="2939"/>
                      <a:pt x="441" y="2960"/>
                      <a:pt x="456" y="2985"/>
                    </a:cubicBezTo>
                    <a:cubicBezTo>
                      <a:pt x="471" y="3007"/>
                      <a:pt x="511" y="3001"/>
                      <a:pt x="527" y="3020"/>
                    </a:cubicBezTo>
                    <a:cubicBezTo>
                      <a:pt x="545" y="3041"/>
                      <a:pt x="551" y="3081"/>
                      <a:pt x="569" y="3102"/>
                    </a:cubicBezTo>
                    <a:cubicBezTo>
                      <a:pt x="589" y="3119"/>
                      <a:pt x="614" y="3131"/>
                      <a:pt x="636" y="3147"/>
                    </a:cubicBezTo>
                    <a:cubicBezTo>
                      <a:pt x="657" y="3165"/>
                      <a:pt x="670" y="3195"/>
                      <a:pt x="695" y="3212"/>
                    </a:cubicBezTo>
                    <a:cubicBezTo>
                      <a:pt x="717" y="3225"/>
                      <a:pt x="750" y="3221"/>
                      <a:pt x="774" y="3234"/>
                    </a:cubicBezTo>
                    <a:lnTo>
                      <a:pt x="790" y="3239"/>
                    </a:lnTo>
                    <a:cubicBezTo>
                      <a:pt x="822" y="3283"/>
                      <a:pt x="844" y="3349"/>
                      <a:pt x="891" y="3381"/>
                    </a:cubicBezTo>
                    <a:cubicBezTo>
                      <a:pt x="943" y="3420"/>
                      <a:pt x="999" y="3450"/>
                      <a:pt x="1056" y="3483"/>
                    </a:cubicBezTo>
                    <a:cubicBezTo>
                      <a:pt x="1115" y="3514"/>
                      <a:pt x="1185" y="3509"/>
                      <a:pt x="1246" y="3531"/>
                    </a:cubicBezTo>
                    <a:cubicBezTo>
                      <a:pt x="1304" y="3557"/>
                      <a:pt x="1363" y="3596"/>
                      <a:pt x="1426" y="3615"/>
                    </a:cubicBezTo>
                    <a:cubicBezTo>
                      <a:pt x="1489" y="3629"/>
                      <a:pt x="1555" y="3636"/>
                      <a:pt x="1620" y="3641"/>
                    </a:cubicBezTo>
                    <a:cubicBezTo>
                      <a:pt x="1686" y="3649"/>
                      <a:pt x="1751" y="3670"/>
                      <a:pt x="1818" y="3670"/>
                    </a:cubicBezTo>
                    <a:cubicBezTo>
                      <a:pt x="1886" y="3667"/>
                      <a:pt x="1949" y="3648"/>
                      <a:pt x="2015" y="3638"/>
                    </a:cubicBezTo>
                    <a:cubicBezTo>
                      <a:pt x="2080" y="3631"/>
                      <a:pt x="2142" y="3605"/>
                      <a:pt x="2205" y="3590"/>
                    </a:cubicBezTo>
                    <a:cubicBezTo>
                      <a:pt x="2270" y="3574"/>
                      <a:pt x="2343" y="3592"/>
                      <a:pt x="2407" y="3570"/>
                    </a:cubicBezTo>
                    <a:cubicBezTo>
                      <a:pt x="2483" y="3542"/>
                      <a:pt x="2535" y="3466"/>
                      <a:pt x="2600" y="3422"/>
                    </a:cubicBezTo>
                    <a:cubicBezTo>
                      <a:pt x="2606" y="3435"/>
                      <a:pt x="2615" y="3450"/>
                      <a:pt x="2617" y="3450"/>
                    </a:cubicBezTo>
                    <a:cubicBezTo>
                      <a:pt x="2618" y="3450"/>
                      <a:pt x="2618" y="3450"/>
                      <a:pt x="2618" y="3450"/>
                    </a:cubicBezTo>
                    <a:cubicBezTo>
                      <a:pt x="2637" y="3433"/>
                      <a:pt x="2647" y="3406"/>
                      <a:pt x="2676" y="3404"/>
                    </a:cubicBezTo>
                    <a:cubicBezTo>
                      <a:pt x="2677" y="3404"/>
                      <a:pt x="2679" y="3404"/>
                      <a:pt x="2681" y="3404"/>
                    </a:cubicBezTo>
                    <a:cubicBezTo>
                      <a:pt x="2708" y="3404"/>
                      <a:pt x="2746" y="3423"/>
                      <a:pt x="2776" y="3426"/>
                    </a:cubicBezTo>
                    <a:cubicBezTo>
                      <a:pt x="2809" y="3429"/>
                      <a:pt x="2856" y="3454"/>
                      <a:pt x="2889" y="3454"/>
                    </a:cubicBezTo>
                    <a:cubicBezTo>
                      <a:pt x="2921" y="3454"/>
                      <a:pt x="2938" y="3433"/>
                      <a:pt x="2965" y="3424"/>
                    </a:cubicBezTo>
                    <a:cubicBezTo>
                      <a:pt x="2992" y="3414"/>
                      <a:pt x="3006" y="3386"/>
                      <a:pt x="3031" y="3374"/>
                    </a:cubicBezTo>
                    <a:cubicBezTo>
                      <a:pt x="3057" y="3362"/>
                      <a:pt x="3097" y="3364"/>
                      <a:pt x="3120" y="3347"/>
                    </a:cubicBezTo>
                    <a:cubicBezTo>
                      <a:pt x="3145" y="3331"/>
                      <a:pt x="3181" y="3327"/>
                      <a:pt x="3203" y="3308"/>
                    </a:cubicBezTo>
                    <a:cubicBezTo>
                      <a:pt x="3226" y="3289"/>
                      <a:pt x="3221" y="3242"/>
                      <a:pt x="3240" y="3221"/>
                    </a:cubicBezTo>
                    <a:lnTo>
                      <a:pt x="3298" y="3158"/>
                    </a:lnTo>
                    <a:cubicBezTo>
                      <a:pt x="3317" y="3137"/>
                      <a:pt x="3350" y="3126"/>
                      <a:pt x="3368" y="3104"/>
                    </a:cubicBezTo>
                    <a:cubicBezTo>
                      <a:pt x="3389" y="3084"/>
                      <a:pt x="3416" y="3070"/>
                      <a:pt x="3435" y="3048"/>
                    </a:cubicBezTo>
                    <a:cubicBezTo>
                      <a:pt x="3455" y="3026"/>
                      <a:pt x="3478" y="3007"/>
                      <a:pt x="3496" y="2983"/>
                    </a:cubicBezTo>
                    <a:cubicBezTo>
                      <a:pt x="3512" y="2960"/>
                      <a:pt x="3511" y="2925"/>
                      <a:pt x="3532" y="2903"/>
                    </a:cubicBezTo>
                    <a:cubicBezTo>
                      <a:pt x="3551" y="2880"/>
                      <a:pt x="3581" y="2866"/>
                      <a:pt x="3602" y="2844"/>
                    </a:cubicBezTo>
                    <a:cubicBezTo>
                      <a:pt x="3621" y="2822"/>
                      <a:pt x="3649" y="2803"/>
                      <a:pt x="3667" y="2780"/>
                    </a:cubicBezTo>
                    <a:cubicBezTo>
                      <a:pt x="3684" y="2755"/>
                      <a:pt x="3678" y="2719"/>
                      <a:pt x="3690" y="2691"/>
                    </a:cubicBezTo>
                    <a:cubicBezTo>
                      <a:pt x="3704" y="2663"/>
                      <a:pt x="3719" y="2632"/>
                      <a:pt x="3722" y="2598"/>
                    </a:cubicBezTo>
                    <a:cubicBezTo>
                      <a:pt x="3723" y="2564"/>
                      <a:pt x="3698" y="2519"/>
                      <a:pt x="3697" y="2485"/>
                    </a:cubicBezTo>
                    <a:cubicBezTo>
                      <a:pt x="3695" y="2451"/>
                      <a:pt x="3691" y="2415"/>
                      <a:pt x="3683" y="2378"/>
                    </a:cubicBezTo>
                    <a:cubicBezTo>
                      <a:pt x="3676" y="2347"/>
                      <a:pt x="3655" y="2309"/>
                      <a:pt x="3691" y="2292"/>
                    </a:cubicBezTo>
                    <a:cubicBezTo>
                      <a:pt x="3693" y="2292"/>
                      <a:pt x="3674" y="2285"/>
                      <a:pt x="3670" y="2285"/>
                    </a:cubicBezTo>
                    <a:cubicBezTo>
                      <a:pt x="3670" y="2285"/>
                      <a:pt x="3669" y="2285"/>
                      <a:pt x="3669" y="2286"/>
                    </a:cubicBezTo>
                    <a:cubicBezTo>
                      <a:pt x="3629" y="2292"/>
                      <a:pt x="3632" y="2312"/>
                      <a:pt x="3635" y="2334"/>
                    </a:cubicBezTo>
                    <a:cubicBezTo>
                      <a:pt x="3640" y="2367"/>
                      <a:pt x="3668" y="2405"/>
                      <a:pt x="3661" y="2436"/>
                    </a:cubicBezTo>
                    <a:cubicBezTo>
                      <a:pt x="3655" y="2463"/>
                      <a:pt x="3655" y="2492"/>
                      <a:pt x="3654" y="2521"/>
                    </a:cubicBezTo>
                    <a:cubicBezTo>
                      <a:pt x="3650" y="2550"/>
                      <a:pt x="3644" y="2577"/>
                      <a:pt x="3635" y="2603"/>
                    </a:cubicBezTo>
                    <a:cubicBezTo>
                      <a:pt x="3622" y="2630"/>
                      <a:pt x="3567" y="2635"/>
                      <a:pt x="3551" y="2657"/>
                    </a:cubicBezTo>
                    <a:cubicBezTo>
                      <a:pt x="3533" y="2679"/>
                      <a:pt x="3523" y="2705"/>
                      <a:pt x="3500" y="2725"/>
                    </a:cubicBezTo>
                    <a:cubicBezTo>
                      <a:pt x="3478" y="2742"/>
                      <a:pt x="3461" y="2766"/>
                      <a:pt x="3435" y="2782"/>
                    </a:cubicBezTo>
                    <a:cubicBezTo>
                      <a:pt x="3411" y="2800"/>
                      <a:pt x="3415" y="2835"/>
                      <a:pt x="3389" y="2851"/>
                    </a:cubicBezTo>
                    <a:cubicBezTo>
                      <a:pt x="3377" y="2859"/>
                      <a:pt x="3357" y="2859"/>
                      <a:pt x="3336" y="2859"/>
                    </a:cubicBezTo>
                    <a:cubicBezTo>
                      <a:pt x="3315" y="2859"/>
                      <a:pt x="3294" y="2859"/>
                      <a:pt x="3284" y="2866"/>
                    </a:cubicBezTo>
                    <a:cubicBezTo>
                      <a:pt x="3262" y="2884"/>
                      <a:pt x="3245" y="2897"/>
                      <a:pt x="3225" y="2912"/>
                    </a:cubicBezTo>
                    <a:cubicBezTo>
                      <a:pt x="3207" y="2925"/>
                      <a:pt x="3215" y="2963"/>
                      <a:pt x="3194" y="2976"/>
                    </a:cubicBezTo>
                    <a:cubicBezTo>
                      <a:pt x="3181" y="2986"/>
                      <a:pt x="3161" y="2989"/>
                      <a:pt x="3142" y="2994"/>
                    </a:cubicBezTo>
                    <a:cubicBezTo>
                      <a:pt x="3136" y="2989"/>
                      <a:pt x="3130" y="2986"/>
                      <a:pt x="3127" y="2986"/>
                    </a:cubicBezTo>
                    <a:cubicBezTo>
                      <a:pt x="3126" y="2986"/>
                      <a:pt x="3125" y="2986"/>
                      <a:pt x="3124" y="2987"/>
                    </a:cubicBezTo>
                    <a:cubicBezTo>
                      <a:pt x="3115" y="2997"/>
                      <a:pt x="3108" y="3008"/>
                      <a:pt x="3100" y="3020"/>
                    </a:cubicBezTo>
                    <a:cubicBezTo>
                      <a:pt x="3090" y="3030"/>
                      <a:pt x="3079" y="3042"/>
                      <a:pt x="3065" y="3051"/>
                    </a:cubicBezTo>
                    <a:cubicBezTo>
                      <a:pt x="3046" y="3064"/>
                      <a:pt x="3016" y="3066"/>
                      <a:pt x="2996" y="3080"/>
                    </a:cubicBezTo>
                    <a:cubicBezTo>
                      <a:pt x="2977" y="3093"/>
                      <a:pt x="2974" y="3124"/>
                      <a:pt x="2956" y="3137"/>
                    </a:cubicBezTo>
                    <a:cubicBezTo>
                      <a:pt x="2949" y="3142"/>
                      <a:pt x="2943" y="3151"/>
                      <a:pt x="2938" y="3159"/>
                    </a:cubicBezTo>
                    <a:cubicBezTo>
                      <a:pt x="2890" y="3176"/>
                      <a:pt x="2837" y="3188"/>
                      <a:pt x="2791" y="3206"/>
                    </a:cubicBezTo>
                    <a:cubicBezTo>
                      <a:pt x="2747" y="3217"/>
                      <a:pt x="2700" y="3221"/>
                      <a:pt x="2654" y="3227"/>
                    </a:cubicBezTo>
                    <a:cubicBezTo>
                      <a:pt x="2700" y="3203"/>
                      <a:pt x="2747" y="3180"/>
                      <a:pt x="2788" y="3147"/>
                    </a:cubicBezTo>
                    <a:cubicBezTo>
                      <a:pt x="2810" y="3128"/>
                      <a:pt x="2830" y="3107"/>
                      <a:pt x="2849" y="3085"/>
                    </a:cubicBezTo>
                    <a:cubicBezTo>
                      <a:pt x="2867" y="3077"/>
                      <a:pt x="2886" y="3069"/>
                      <a:pt x="2904" y="3058"/>
                    </a:cubicBezTo>
                    <a:cubicBezTo>
                      <a:pt x="2955" y="3027"/>
                      <a:pt x="3007" y="2994"/>
                      <a:pt x="3057" y="2958"/>
                    </a:cubicBezTo>
                    <a:cubicBezTo>
                      <a:pt x="3104" y="2919"/>
                      <a:pt x="3135" y="2865"/>
                      <a:pt x="3182" y="2824"/>
                    </a:cubicBezTo>
                    <a:cubicBezTo>
                      <a:pt x="3229" y="2784"/>
                      <a:pt x="3284" y="2749"/>
                      <a:pt x="3328" y="2705"/>
                    </a:cubicBezTo>
                    <a:cubicBezTo>
                      <a:pt x="3372" y="2660"/>
                      <a:pt x="3420" y="2616"/>
                      <a:pt x="3457" y="2562"/>
                    </a:cubicBezTo>
                    <a:cubicBezTo>
                      <a:pt x="3492" y="2511"/>
                      <a:pt x="3505" y="2447"/>
                      <a:pt x="3528" y="2390"/>
                    </a:cubicBezTo>
                    <a:cubicBezTo>
                      <a:pt x="3558" y="2353"/>
                      <a:pt x="3589" y="2316"/>
                      <a:pt x="3613" y="2273"/>
                    </a:cubicBezTo>
                    <a:cubicBezTo>
                      <a:pt x="3638" y="2226"/>
                      <a:pt x="3635" y="2170"/>
                      <a:pt x="3651" y="2120"/>
                    </a:cubicBezTo>
                    <a:cubicBezTo>
                      <a:pt x="3668" y="2065"/>
                      <a:pt x="3684" y="2009"/>
                      <a:pt x="3682" y="1950"/>
                    </a:cubicBezTo>
                    <a:cubicBezTo>
                      <a:pt x="3678" y="1892"/>
                      <a:pt x="3644" y="1831"/>
                      <a:pt x="3631" y="1776"/>
                    </a:cubicBezTo>
                    <a:cubicBezTo>
                      <a:pt x="3622" y="1736"/>
                      <a:pt x="3609" y="1696"/>
                      <a:pt x="3592" y="1659"/>
                    </a:cubicBezTo>
                    <a:cubicBezTo>
                      <a:pt x="3609" y="1585"/>
                      <a:pt x="3624" y="1509"/>
                      <a:pt x="3627" y="1432"/>
                    </a:cubicBezTo>
                    <a:cubicBezTo>
                      <a:pt x="3628" y="1341"/>
                      <a:pt x="3595" y="1255"/>
                      <a:pt x="3576" y="1171"/>
                    </a:cubicBezTo>
                    <a:cubicBezTo>
                      <a:pt x="3555" y="1076"/>
                      <a:pt x="3526" y="981"/>
                      <a:pt x="3478" y="897"/>
                    </a:cubicBezTo>
                    <a:cubicBezTo>
                      <a:pt x="3427" y="813"/>
                      <a:pt x="3349" y="750"/>
                      <a:pt x="3284" y="682"/>
                    </a:cubicBezTo>
                    <a:cubicBezTo>
                      <a:pt x="3232" y="627"/>
                      <a:pt x="3174" y="579"/>
                      <a:pt x="3113" y="538"/>
                    </a:cubicBezTo>
                    <a:cubicBezTo>
                      <a:pt x="3080" y="492"/>
                      <a:pt x="3044" y="450"/>
                      <a:pt x="3009" y="408"/>
                    </a:cubicBezTo>
                    <a:cubicBezTo>
                      <a:pt x="2967" y="364"/>
                      <a:pt x="2901" y="348"/>
                      <a:pt x="2856" y="312"/>
                    </a:cubicBezTo>
                    <a:cubicBezTo>
                      <a:pt x="2810" y="272"/>
                      <a:pt x="2773" y="216"/>
                      <a:pt x="2720" y="185"/>
                    </a:cubicBezTo>
                    <a:cubicBezTo>
                      <a:pt x="2666" y="152"/>
                      <a:pt x="2605" y="133"/>
                      <a:pt x="2549" y="107"/>
                    </a:cubicBezTo>
                    <a:cubicBezTo>
                      <a:pt x="2491" y="85"/>
                      <a:pt x="2438" y="45"/>
                      <a:pt x="2376" y="31"/>
                    </a:cubicBezTo>
                    <a:cubicBezTo>
                      <a:pt x="2314" y="16"/>
                      <a:pt x="2248" y="23"/>
                      <a:pt x="2186" y="18"/>
                    </a:cubicBezTo>
                    <a:cubicBezTo>
                      <a:pt x="2173" y="16"/>
                      <a:pt x="2161" y="16"/>
                      <a:pt x="2148" y="16"/>
                    </a:cubicBezTo>
                    <a:cubicBezTo>
                      <a:pt x="2099" y="16"/>
                      <a:pt x="2048" y="23"/>
                      <a:pt x="1999" y="23"/>
                    </a:cubicBezTo>
                    <a:cubicBezTo>
                      <a:pt x="1997" y="23"/>
                      <a:pt x="1996" y="23"/>
                      <a:pt x="1995" y="23"/>
                    </a:cubicBezTo>
                    <a:cubicBezTo>
                      <a:pt x="1942" y="23"/>
                      <a:pt x="1888" y="1"/>
                      <a:pt x="1833"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29"/>
              <p:cNvSpPr/>
              <p:nvPr/>
            </p:nvSpPr>
            <p:spPr>
              <a:xfrm>
                <a:off x="1794725" y="4608150"/>
                <a:ext cx="93225" cy="91825"/>
              </a:xfrm>
              <a:custGeom>
                <a:rect b="b" l="l" r="r" t="t"/>
                <a:pathLst>
                  <a:path extrusionOk="0" h="3673" w="3729">
                    <a:moveTo>
                      <a:pt x="1004" y="316"/>
                    </a:moveTo>
                    <a:cubicBezTo>
                      <a:pt x="1009" y="316"/>
                      <a:pt x="1013" y="317"/>
                      <a:pt x="1018" y="317"/>
                    </a:cubicBezTo>
                    <a:cubicBezTo>
                      <a:pt x="985" y="341"/>
                      <a:pt x="949" y="363"/>
                      <a:pt x="912" y="385"/>
                    </a:cubicBezTo>
                    <a:cubicBezTo>
                      <a:pt x="914" y="382"/>
                      <a:pt x="914" y="378"/>
                      <a:pt x="916" y="376"/>
                    </a:cubicBezTo>
                    <a:cubicBezTo>
                      <a:pt x="935" y="354"/>
                      <a:pt x="957" y="336"/>
                      <a:pt x="980" y="321"/>
                    </a:cubicBezTo>
                    <a:cubicBezTo>
                      <a:pt x="988" y="318"/>
                      <a:pt x="996" y="316"/>
                      <a:pt x="1004" y="316"/>
                    </a:cubicBezTo>
                    <a:close/>
                    <a:moveTo>
                      <a:pt x="1597" y="640"/>
                    </a:moveTo>
                    <a:cubicBezTo>
                      <a:pt x="1698" y="640"/>
                      <a:pt x="1811" y="667"/>
                      <a:pt x="1927" y="691"/>
                    </a:cubicBezTo>
                    <a:cubicBezTo>
                      <a:pt x="2022" y="712"/>
                      <a:pt x="2112" y="741"/>
                      <a:pt x="2198" y="774"/>
                    </a:cubicBezTo>
                    <a:cubicBezTo>
                      <a:pt x="2086" y="743"/>
                      <a:pt x="1972" y="727"/>
                      <a:pt x="1858" y="727"/>
                    </a:cubicBezTo>
                    <a:cubicBezTo>
                      <a:pt x="1845" y="727"/>
                      <a:pt x="1833" y="727"/>
                      <a:pt x="1820" y="727"/>
                    </a:cubicBezTo>
                    <a:cubicBezTo>
                      <a:pt x="1792" y="727"/>
                      <a:pt x="1765" y="731"/>
                      <a:pt x="1737" y="734"/>
                    </a:cubicBezTo>
                    <a:cubicBezTo>
                      <a:pt x="1736" y="734"/>
                      <a:pt x="1736" y="731"/>
                      <a:pt x="1736" y="731"/>
                    </a:cubicBezTo>
                    <a:cubicBezTo>
                      <a:pt x="1695" y="711"/>
                      <a:pt x="1653" y="665"/>
                      <a:pt x="1609" y="647"/>
                    </a:cubicBezTo>
                    <a:cubicBezTo>
                      <a:pt x="1593" y="641"/>
                      <a:pt x="1579" y="641"/>
                      <a:pt x="1564" y="641"/>
                    </a:cubicBezTo>
                    <a:cubicBezTo>
                      <a:pt x="1575" y="640"/>
                      <a:pt x="1586" y="640"/>
                      <a:pt x="1597" y="640"/>
                    </a:cubicBezTo>
                    <a:close/>
                    <a:moveTo>
                      <a:pt x="3195" y="968"/>
                    </a:moveTo>
                    <a:cubicBezTo>
                      <a:pt x="3202" y="974"/>
                      <a:pt x="3210" y="976"/>
                      <a:pt x="3215" y="985"/>
                    </a:cubicBezTo>
                    <a:cubicBezTo>
                      <a:pt x="3228" y="1005"/>
                      <a:pt x="3226" y="1036"/>
                      <a:pt x="3235" y="1058"/>
                    </a:cubicBezTo>
                    <a:cubicBezTo>
                      <a:pt x="3243" y="1080"/>
                      <a:pt x="3243" y="1104"/>
                      <a:pt x="3250" y="1125"/>
                    </a:cubicBezTo>
                    <a:cubicBezTo>
                      <a:pt x="3254" y="1132"/>
                      <a:pt x="3261" y="1136"/>
                      <a:pt x="3265" y="1141"/>
                    </a:cubicBezTo>
                    <a:cubicBezTo>
                      <a:pt x="3264" y="1143"/>
                      <a:pt x="3258" y="1143"/>
                      <a:pt x="3261" y="1146"/>
                    </a:cubicBezTo>
                    <a:cubicBezTo>
                      <a:pt x="3262" y="1166"/>
                      <a:pt x="3268" y="1183"/>
                      <a:pt x="3270" y="1203"/>
                    </a:cubicBezTo>
                    <a:cubicBezTo>
                      <a:pt x="3264" y="1201"/>
                      <a:pt x="3258" y="1197"/>
                      <a:pt x="3251" y="1194"/>
                    </a:cubicBezTo>
                    <a:cubicBezTo>
                      <a:pt x="3237" y="1118"/>
                      <a:pt x="3220" y="1044"/>
                      <a:pt x="3195" y="968"/>
                    </a:cubicBezTo>
                    <a:close/>
                    <a:moveTo>
                      <a:pt x="2588" y="1285"/>
                    </a:moveTo>
                    <a:lnTo>
                      <a:pt x="2588" y="1285"/>
                    </a:lnTo>
                    <a:cubicBezTo>
                      <a:pt x="2603" y="1298"/>
                      <a:pt x="2617" y="1314"/>
                      <a:pt x="2631" y="1329"/>
                    </a:cubicBezTo>
                    <a:cubicBezTo>
                      <a:pt x="2618" y="1320"/>
                      <a:pt x="2609" y="1311"/>
                      <a:pt x="2598" y="1300"/>
                    </a:cubicBezTo>
                    <a:lnTo>
                      <a:pt x="2588" y="1285"/>
                    </a:lnTo>
                    <a:close/>
                    <a:moveTo>
                      <a:pt x="3291" y="1166"/>
                    </a:moveTo>
                    <a:cubicBezTo>
                      <a:pt x="3292" y="1168"/>
                      <a:pt x="3297" y="1169"/>
                      <a:pt x="3298" y="1173"/>
                    </a:cubicBezTo>
                    <a:cubicBezTo>
                      <a:pt x="3309" y="1195"/>
                      <a:pt x="3317" y="1216"/>
                      <a:pt x="3335" y="1235"/>
                    </a:cubicBezTo>
                    <a:cubicBezTo>
                      <a:pt x="3354" y="1253"/>
                      <a:pt x="3401" y="1265"/>
                      <a:pt x="3419" y="1290"/>
                    </a:cubicBezTo>
                    <a:cubicBezTo>
                      <a:pt x="3436" y="1311"/>
                      <a:pt x="3456" y="1336"/>
                      <a:pt x="3481" y="1363"/>
                    </a:cubicBezTo>
                    <a:cubicBezTo>
                      <a:pt x="3495" y="1381"/>
                      <a:pt x="3515" y="1402"/>
                      <a:pt x="3513" y="1422"/>
                    </a:cubicBezTo>
                    <a:cubicBezTo>
                      <a:pt x="3496" y="1396"/>
                      <a:pt x="3482" y="1370"/>
                      <a:pt x="3462" y="1347"/>
                    </a:cubicBezTo>
                    <a:cubicBezTo>
                      <a:pt x="3414" y="1293"/>
                      <a:pt x="3360" y="1253"/>
                      <a:pt x="3303" y="1221"/>
                    </a:cubicBezTo>
                    <a:cubicBezTo>
                      <a:pt x="3299" y="1202"/>
                      <a:pt x="3295" y="1183"/>
                      <a:pt x="3291" y="1166"/>
                    </a:cubicBezTo>
                    <a:close/>
                    <a:moveTo>
                      <a:pt x="1118" y="1253"/>
                    </a:moveTo>
                    <a:lnTo>
                      <a:pt x="1118" y="1253"/>
                    </a:lnTo>
                    <a:cubicBezTo>
                      <a:pt x="1117" y="1256"/>
                      <a:pt x="1115" y="1257"/>
                      <a:pt x="1113" y="1257"/>
                    </a:cubicBezTo>
                    <a:cubicBezTo>
                      <a:pt x="1060" y="1307"/>
                      <a:pt x="1012" y="1367"/>
                      <a:pt x="972" y="1432"/>
                    </a:cubicBezTo>
                    <a:cubicBezTo>
                      <a:pt x="972" y="1396"/>
                      <a:pt x="978" y="1359"/>
                      <a:pt x="985" y="1320"/>
                    </a:cubicBezTo>
                    <a:cubicBezTo>
                      <a:pt x="1005" y="1307"/>
                      <a:pt x="1026" y="1294"/>
                      <a:pt x="1048" y="1283"/>
                    </a:cubicBezTo>
                    <a:cubicBezTo>
                      <a:pt x="1067" y="1274"/>
                      <a:pt x="1085" y="1267"/>
                      <a:pt x="1107" y="1258"/>
                    </a:cubicBezTo>
                    <a:cubicBezTo>
                      <a:pt x="1110" y="1257"/>
                      <a:pt x="1115" y="1256"/>
                      <a:pt x="1118" y="1253"/>
                    </a:cubicBezTo>
                    <a:close/>
                    <a:moveTo>
                      <a:pt x="3265" y="1279"/>
                    </a:moveTo>
                    <a:cubicBezTo>
                      <a:pt x="3272" y="1285"/>
                      <a:pt x="3279" y="1287"/>
                      <a:pt x="3284" y="1293"/>
                    </a:cubicBezTo>
                    <a:cubicBezTo>
                      <a:pt x="3297" y="1355"/>
                      <a:pt x="3306" y="1418"/>
                      <a:pt x="3319" y="1480"/>
                    </a:cubicBezTo>
                    <a:cubicBezTo>
                      <a:pt x="3310" y="1446"/>
                      <a:pt x="3297" y="1414"/>
                      <a:pt x="3279" y="1381"/>
                    </a:cubicBezTo>
                    <a:cubicBezTo>
                      <a:pt x="3276" y="1347"/>
                      <a:pt x="3270" y="1312"/>
                      <a:pt x="3265" y="1279"/>
                    </a:cubicBezTo>
                    <a:close/>
                    <a:moveTo>
                      <a:pt x="2655" y="1355"/>
                    </a:moveTo>
                    <a:cubicBezTo>
                      <a:pt x="2686" y="1389"/>
                      <a:pt x="2713" y="1428"/>
                      <a:pt x="2734" y="1469"/>
                    </a:cubicBezTo>
                    <a:lnTo>
                      <a:pt x="2734" y="1490"/>
                    </a:lnTo>
                    <a:cubicBezTo>
                      <a:pt x="2731" y="1520"/>
                      <a:pt x="2719" y="1561"/>
                      <a:pt x="2697" y="1603"/>
                    </a:cubicBezTo>
                    <a:cubicBezTo>
                      <a:pt x="2692" y="1520"/>
                      <a:pt x="2672" y="1437"/>
                      <a:pt x="2631" y="1366"/>
                    </a:cubicBezTo>
                    <a:cubicBezTo>
                      <a:pt x="2639" y="1362"/>
                      <a:pt x="2646" y="1359"/>
                      <a:pt x="2655" y="1355"/>
                    </a:cubicBezTo>
                    <a:close/>
                    <a:moveTo>
                      <a:pt x="1722" y="1241"/>
                    </a:moveTo>
                    <a:cubicBezTo>
                      <a:pt x="1734" y="1241"/>
                      <a:pt x="1746" y="1243"/>
                      <a:pt x="1758" y="1243"/>
                    </a:cubicBezTo>
                    <a:cubicBezTo>
                      <a:pt x="1750" y="1256"/>
                      <a:pt x="1743" y="1269"/>
                      <a:pt x="1735" y="1279"/>
                    </a:cubicBezTo>
                    <a:cubicBezTo>
                      <a:pt x="1702" y="1319"/>
                      <a:pt x="1662" y="1363"/>
                      <a:pt x="1645" y="1421"/>
                    </a:cubicBezTo>
                    <a:cubicBezTo>
                      <a:pt x="1627" y="1473"/>
                      <a:pt x="1614" y="1549"/>
                      <a:pt x="1631" y="1618"/>
                    </a:cubicBezTo>
                    <a:cubicBezTo>
                      <a:pt x="1640" y="1656"/>
                      <a:pt x="1662" y="1689"/>
                      <a:pt x="1688" y="1714"/>
                    </a:cubicBezTo>
                    <a:cubicBezTo>
                      <a:pt x="1710" y="1737"/>
                      <a:pt x="1735" y="1755"/>
                      <a:pt x="1758" y="1775"/>
                    </a:cubicBezTo>
                    <a:cubicBezTo>
                      <a:pt x="1764" y="1779"/>
                      <a:pt x="1768" y="1780"/>
                      <a:pt x="1772" y="1783"/>
                    </a:cubicBezTo>
                    <a:cubicBezTo>
                      <a:pt x="1730" y="1808"/>
                      <a:pt x="1683" y="1819"/>
                      <a:pt x="1639" y="1819"/>
                    </a:cubicBezTo>
                    <a:cubicBezTo>
                      <a:pt x="1600" y="1819"/>
                      <a:pt x="1562" y="1811"/>
                      <a:pt x="1530" y="1797"/>
                    </a:cubicBezTo>
                    <a:cubicBezTo>
                      <a:pt x="1509" y="1753"/>
                      <a:pt x="1497" y="1706"/>
                      <a:pt x="1494" y="1662"/>
                    </a:cubicBezTo>
                    <a:cubicBezTo>
                      <a:pt x="1481" y="1572"/>
                      <a:pt x="1516" y="1479"/>
                      <a:pt x="1558" y="1397"/>
                    </a:cubicBezTo>
                    <a:cubicBezTo>
                      <a:pt x="1596" y="1331"/>
                      <a:pt x="1651" y="1279"/>
                      <a:pt x="1710" y="1242"/>
                    </a:cubicBezTo>
                    <a:cubicBezTo>
                      <a:pt x="1714" y="1241"/>
                      <a:pt x="1718" y="1241"/>
                      <a:pt x="1722" y="1241"/>
                    </a:cubicBezTo>
                    <a:close/>
                    <a:moveTo>
                      <a:pt x="157" y="1637"/>
                    </a:moveTo>
                    <a:cubicBezTo>
                      <a:pt x="166" y="1669"/>
                      <a:pt x="174" y="1699"/>
                      <a:pt x="181" y="1728"/>
                    </a:cubicBezTo>
                    <a:cubicBezTo>
                      <a:pt x="186" y="1755"/>
                      <a:pt x="196" y="1783"/>
                      <a:pt x="207" y="1809"/>
                    </a:cubicBezTo>
                    <a:cubicBezTo>
                      <a:pt x="185" y="1859"/>
                      <a:pt x="164" y="1911"/>
                      <a:pt x="148" y="1966"/>
                    </a:cubicBezTo>
                    <a:cubicBezTo>
                      <a:pt x="148" y="1964"/>
                      <a:pt x="146" y="1962"/>
                      <a:pt x="146" y="1962"/>
                    </a:cubicBezTo>
                    <a:cubicBezTo>
                      <a:pt x="141" y="1916"/>
                      <a:pt x="130" y="1870"/>
                      <a:pt x="127" y="1821"/>
                    </a:cubicBezTo>
                    <a:cubicBezTo>
                      <a:pt x="123" y="1773"/>
                      <a:pt x="127" y="1725"/>
                      <a:pt x="134" y="1678"/>
                    </a:cubicBezTo>
                    <a:cubicBezTo>
                      <a:pt x="138" y="1663"/>
                      <a:pt x="146" y="1649"/>
                      <a:pt x="157" y="1637"/>
                    </a:cubicBezTo>
                    <a:close/>
                    <a:moveTo>
                      <a:pt x="3075" y="1780"/>
                    </a:moveTo>
                    <a:lnTo>
                      <a:pt x="3075" y="1780"/>
                    </a:lnTo>
                    <a:cubicBezTo>
                      <a:pt x="3078" y="1857"/>
                      <a:pt x="3075" y="1933"/>
                      <a:pt x="3064" y="2006"/>
                    </a:cubicBezTo>
                    <a:cubicBezTo>
                      <a:pt x="3064" y="1985"/>
                      <a:pt x="3065" y="1964"/>
                      <a:pt x="3065" y="1945"/>
                    </a:cubicBezTo>
                    <a:cubicBezTo>
                      <a:pt x="3065" y="1905"/>
                      <a:pt x="3063" y="1865"/>
                      <a:pt x="3057" y="1827"/>
                    </a:cubicBezTo>
                    <a:cubicBezTo>
                      <a:pt x="3064" y="1809"/>
                      <a:pt x="3070" y="1795"/>
                      <a:pt x="3075" y="1780"/>
                    </a:cubicBezTo>
                    <a:close/>
                    <a:moveTo>
                      <a:pt x="2398" y="1828"/>
                    </a:moveTo>
                    <a:cubicBezTo>
                      <a:pt x="2397" y="1831"/>
                      <a:pt x="2397" y="1836"/>
                      <a:pt x="2395" y="1841"/>
                    </a:cubicBezTo>
                    <a:cubicBezTo>
                      <a:pt x="2394" y="1843"/>
                      <a:pt x="2391" y="1847"/>
                      <a:pt x="2388" y="1850"/>
                    </a:cubicBezTo>
                    <a:cubicBezTo>
                      <a:pt x="2336" y="1933"/>
                      <a:pt x="2251" y="1971"/>
                      <a:pt x="2167" y="1999"/>
                    </a:cubicBezTo>
                    <a:cubicBezTo>
                      <a:pt x="2153" y="2006"/>
                      <a:pt x="2136" y="2010"/>
                      <a:pt x="2121" y="2015"/>
                    </a:cubicBezTo>
                    <a:lnTo>
                      <a:pt x="2121" y="2003"/>
                    </a:lnTo>
                    <a:cubicBezTo>
                      <a:pt x="2196" y="1981"/>
                      <a:pt x="2264" y="1945"/>
                      <a:pt x="2320" y="1897"/>
                    </a:cubicBezTo>
                    <a:cubicBezTo>
                      <a:pt x="2342" y="1879"/>
                      <a:pt x="2362" y="1857"/>
                      <a:pt x="2381" y="1832"/>
                    </a:cubicBezTo>
                    <a:cubicBezTo>
                      <a:pt x="2387" y="1831"/>
                      <a:pt x="2394" y="1830"/>
                      <a:pt x="2398" y="1828"/>
                    </a:cubicBezTo>
                    <a:close/>
                    <a:moveTo>
                      <a:pt x="2409" y="1618"/>
                    </a:moveTo>
                    <a:cubicBezTo>
                      <a:pt x="2409" y="1620"/>
                      <a:pt x="2409" y="1622"/>
                      <a:pt x="2410" y="1623"/>
                    </a:cubicBezTo>
                    <a:cubicBezTo>
                      <a:pt x="2395" y="1697"/>
                      <a:pt x="2364" y="1762"/>
                      <a:pt x="2321" y="1813"/>
                    </a:cubicBezTo>
                    <a:cubicBezTo>
                      <a:pt x="2277" y="1822"/>
                      <a:pt x="2231" y="1830"/>
                      <a:pt x="2186" y="1830"/>
                    </a:cubicBezTo>
                    <a:cubicBezTo>
                      <a:pt x="2151" y="1830"/>
                      <a:pt x="2117" y="1826"/>
                      <a:pt x="2086" y="1813"/>
                    </a:cubicBezTo>
                    <a:cubicBezTo>
                      <a:pt x="2085" y="1813"/>
                      <a:pt x="2085" y="1813"/>
                      <a:pt x="2085" y="1813"/>
                    </a:cubicBezTo>
                    <a:cubicBezTo>
                      <a:pt x="2081" y="1813"/>
                      <a:pt x="2077" y="1834"/>
                      <a:pt x="2080" y="1836"/>
                    </a:cubicBezTo>
                    <a:cubicBezTo>
                      <a:pt x="2118" y="1862"/>
                      <a:pt x="2158" y="1870"/>
                      <a:pt x="2199" y="1870"/>
                    </a:cubicBezTo>
                    <a:cubicBezTo>
                      <a:pt x="2219" y="1870"/>
                      <a:pt x="2240" y="1868"/>
                      <a:pt x="2260" y="1865"/>
                    </a:cubicBezTo>
                    <a:lnTo>
                      <a:pt x="2260" y="1865"/>
                    </a:lnTo>
                    <a:cubicBezTo>
                      <a:pt x="2222" y="1897"/>
                      <a:pt x="2178" y="1920"/>
                      <a:pt x="2127" y="1938"/>
                    </a:cubicBezTo>
                    <a:cubicBezTo>
                      <a:pt x="2128" y="1916"/>
                      <a:pt x="2128" y="1892"/>
                      <a:pt x="2134" y="1871"/>
                    </a:cubicBezTo>
                    <a:cubicBezTo>
                      <a:pt x="2135" y="1867"/>
                      <a:pt x="2127" y="1864"/>
                      <a:pt x="2119" y="1864"/>
                    </a:cubicBezTo>
                    <a:cubicBezTo>
                      <a:pt x="2115" y="1864"/>
                      <a:pt x="2110" y="1865"/>
                      <a:pt x="2109" y="1868"/>
                    </a:cubicBezTo>
                    <a:cubicBezTo>
                      <a:pt x="2101" y="1896"/>
                      <a:pt x="2095" y="1925"/>
                      <a:pt x="2091" y="1952"/>
                    </a:cubicBezTo>
                    <a:cubicBezTo>
                      <a:pt x="2046" y="1963"/>
                      <a:pt x="2000" y="1969"/>
                      <a:pt x="1954" y="1969"/>
                    </a:cubicBezTo>
                    <a:cubicBezTo>
                      <a:pt x="1889" y="1969"/>
                      <a:pt x="1825" y="1957"/>
                      <a:pt x="1768" y="1931"/>
                    </a:cubicBezTo>
                    <a:cubicBezTo>
                      <a:pt x="1766" y="1930"/>
                      <a:pt x="1763" y="1930"/>
                      <a:pt x="1761" y="1930"/>
                    </a:cubicBezTo>
                    <a:cubicBezTo>
                      <a:pt x="1742" y="1930"/>
                      <a:pt x="1721" y="1965"/>
                      <a:pt x="1743" y="1978"/>
                    </a:cubicBezTo>
                    <a:cubicBezTo>
                      <a:pt x="1810" y="2016"/>
                      <a:pt x="1886" y="2033"/>
                      <a:pt x="1963" y="2033"/>
                    </a:cubicBezTo>
                    <a:cubicBezTo>
                      <a:pt x="2003" y="2033"/>
                      <a:pt x="2044" y="2028"/>
                      <a:pt x="2084" y="2020"/>
                    </a:cubicBezTo>
                    <a:lnTo>
                      <a:pt x="2084" y="2035"/>
                    </a:lnTo>
                    <a:cubicBezTo>
                      <a:pt x="2039" y="2049"/>
                      <a:pt x="1991" y="2061"/>
                      <a:pt x="1942" y="2061"/>
                    </a:cubicBezTo>
                    <a:cubicBezTo>
                      <a:pt x="1921" y="2061"/>
                      <a:pt x="1900" y="2059"/>
                      <a:pt x="1879" y="2054"/>
                    </a:cubicBezTo>
                    <a:cubicBezTo>
                      <a:pt x="1779" y="2031"/>
                      <a:pt x="1682" y="1985"/>
                      <a:pt x="1611" y="1918"/>
                    </a:cubicBezTo>
                    <a:cubicBezTo>
                      <a:pt x="1598" y="1907"/>
                      <a:pt x="1590" y="1893"/>
                      <a:pt x="1579" y="1883"/>
                    </a:cubicBezTo>
                    <a:lnTo>
                      <a:pt x="1579" y="1883"/>
                    </a:lnTo>
                    <a:cubicBezTo>
                      <a:pt x="1599" y="1887"/>
                      <a:pt x="1619" y="1889"/>
                      <a:pt x="1639" y="1889"/>
                    </a:cubicBezTo>
                    <a:cubicBezTo>
                      <a:pt x="1703" y="1889"/>
                      <a:pt x="1768" y="1870"/>
                      <a:pt x="1824" y="1823"/>
                    </a:cubicBezTo>
                    <a:cubicBezTo>
                      <a:pt x="1861" y="1840"/>
                      <a:pt x="1902" y="1850"/>
                      <a:pt x="1942" y="1850"/>
                    </a:cubicBezTo>
                    <a:cubicBezTo>
                      <a:pt x="1950" y="1850"/>
                      <a:pt x="1957" y="1849"/>
                      <a:pt x="1964" y="1849"/>
                    </a:cubicBezTo>
                    <a:cubicBezTo>
                      <a:pt x="2025" y="1842"/>
                      <a:pt x="2068" y="1806"/>
                      <a:pt x="2103" y="1775"/>
                    </a:cubicBezTo>
                    <a:cubicBezTo>
                      <a:pt x="2110" y="1775"/>
                      <a:pt x="2117" y="1776"/>
                      <a:pt x="2123" y="1776"/>
                    </a:cubicBezTo>
                    <a:cubicBezTo>
                      <a:pt x="2147" y="1776"/>
                      <a:pt x="2170" y="1771"/>
                      <a:pt x="2193" y="1768"/>
                    </a:cubicBezTo>
                    <a:cubicBezTo>
                      <a:pt x="2242" y="1754"/>
                      <a:pt x="2277" y="1720"/>
                      <a:pt x="2314" y="1693"/>
                    </a:cubicBezTo>
                    <a:cubicBezTo>
                      <a:pt x="2343" y="1673"/>
                      <a:pt x="2383" y="1651"/>
                      <a:pt x="2409" y="1618"/>
                    </a:cubicBezTo>
                    <a:close/>
                    <a:moveTo>
                      <a:pt x="1162" y="1627"/>
                    </a:moveTo>
                    <a:lnTo>
                      <a:pt x="1162" y="1627"/>
                    </a:lnTo>
                    <a:cubicBezTo>
                      <a:pt x="1159" y="1669"/>
                      <a:pt x="1158" y="1711"/>
                      <a:pt x="1158" y="1753"/>
                    </a:cubicBezTo>
                    <a:cubicBezTo>
                      <a:pt x="1158" y="1845"/>
                      <a:pt x="1151" y="1945"/>
                      <a:pt x="1179" y="2043"/>
                    </a:cubicBezTo>
                    <a:cubicBezTo>
                      <a:pt x="1192" y="2088"/>
                      <a:pt x="1213" y="2131"/>
                      <a:pt x="1238" y="2172"/>
                    </a:cubicBezTo>
                    <a:cubicBezTo>
                      <a:pt x="1146" y="2031"/>
                      <a:pt x="1118" y="1856"/>
                      <a:pt x="1141" y="1718"/>
                    </a:cubicBezTo>
                    <a:cubicBezTo>
                      <a:pt x="1144" y="1689"/>
                      <a:pt x="1151" y="1658"/>
                      <a:pt x="1162" y="1627"/>
                    </a:cubicBezTo>
                    <a:close/>
                    <a:moveTo>
                      <a:pt x="2779" y="2296"/>
                    </a:moveTo>
                    <a:cubicBezTo>
                      <a:pt x="2776" y="2299"/>
                      <a:pt x="2776" y="2303"/>
                      <a:pt x="2775" y="2306"/>
                    </a:cubicBezTo>
                    <a:cubicBezTo>
                      <a:pt x="2768" y="2309"/>
                      <a:pt x="2760" y="2310"/>
                      <a:pt x="2752" y="2313"/>
                    </a:cubicBezTo>
                    <a:cubicBezTo>
                      <a:pt x="2760" y="2309"/>
                      <a:pt x="2770" y="2300"/>
                      <a:pt x="2779" y="2296"/>
                    </a:cubicBezTo>
                    <a:close/>
                    <a:moveTo>
                      <a:pt x="1607" y="2203"/>
                    </a:moveTo>
                    <a:lnTo>
                      <a:pt x="1607" y="2203"/>
                    </a:lnTo>
                    <a:cubicBezTo>
                      <a:pt x="1660" y="2233"/>
                      <a:pt x="1717" y="2255"/>
                      <a:pt x="1775" y="2274"/>
                    </a:cubicBezTo>
                    <a:cubicBezTo>
                      <a:pt x="1852" y="2298"/>
                      <a:pt x="1933" y="2317"/>
                      <a:pt x="2015" y="2324"/>
                    </a:cubicBezTo>
                    <a:cubicBezTo>
                      <a:pt x="1971" y="2343"/>
                      <a:pt x="1930" y="2359"/>
                      <a:pt x="1885" y="2372"/>
                    </a:cubicBezTo>
                    <a:cubicBezTo>
                      <a:pt x="1852" y="2366"/>
                      <a:pt x="1820" y="2361"/>
                      <a:pt x="1790" y="2347"/>
                    </a:cubicBezTo>
                    <a:cubicBezTo>
                      <a:pt x="1715" y="2317"/>
                      <a:pt x="1660" y="2255"/>
                      <a:pt x="1607" y="2203"/>
                    </a:cubicBezTo>
                    <a:close/>
                    <a:moveTo>
                      <a:pt x="2779" y="1576"/>
                    </a:moveTo>
                    <a:cubicBezTo>
                      <a:pt x="2786" y="1600"/>
                      <a:pt x="2790" y="1622"/>
                      <a:pt x="2796" y="1644"/>
                    </a:cubicBezTo>
                    <a:cubicBezTo>
                      <a:pt x="2779" y="1717"/>
                      <a:pt x="2753" y="1787"/>
                      <a:pt x="2724" y="1854"/>
                    </a:cubicBezTo>
                    <a:cubicBezTo>
                      <a:pt x="2697" y="1916"/>
                      <a:pt x="2666" y="1980"/>
                      <a:pt x="2631" y="2042"/>
                    </a:cubicBezTo>
                    <a:cubicBezTo>
                      <a:pt x="2593" y="2076"/>
                      <a:pt x="2555" y="2109"/>
                      <a:pt x="2519" y="2141"/>
                    </a:cubicBezTo>
                    <a:cubicBezTo>
                      <a:pt x="2428" y="2227"/>
                      <a:pt x="2332" y="2329"/>
                      <a:pt x="2201" y="2380"/>
                    </a:cubicBezTo>
                    <a:cubicBezTo>
                      <a:pt x="2164" y="2386"/>
                      <a:pt x="2128" y="2387"/>
                      <a:pt x="2092" y="2388"/>
                    </a:cubicBezTo>
                    <a:cubicBezTo>
                      <a:pt x="2095" y="2375"/>
                      <a:pt x="2101" y="2361"/>
                      <a:pt x="2102" y="2346"/>
                    </a:cubicBezTo>
                    <a:cubicBezTo>
                      <a:pt x="2105" y="2340"/>
                      <a:pt x="2105" y="2335"/>
                      <a:pt x="2105" y="2332"/>
                    </a:cubicBezTo>
                    <a:cubicBezTo>
                      <a:pt x="2109" y="2329"/>
                      <a:pt x="2113" y="2325"/>
                      <a:pt x="2119" y="2322"/>
                    </a:cubicBezTo>
                    <a:cubicBezTo>
                      <a:pt x="2134" y="2320"/>
                      <a:pt x="2149" y="2320"/>
                      <a:pt x="2164" y="2318"/>
                    </a:cubicBezTo>
                    <a:cubicBezTo>
                      <a:pt x="2304" y="2295"/>
                      <a:pt x="2430" y="2215"/>
                      <a:pt x="2529" y="2110"/>
                    </a:cubicBezTo>
                    <a:cubicBezTo>
                      <a:pt x="2629" y="2007"/>
                      <a:pt x="2683" y="1870"/>
                      <a:pt x="2692" y="1725"/>
                    </a:cubicBezTo>
                    <a:cubicBezTo>
                      <a:pt x="2694" y="1711"/>
                      <a:pt x="2694" y="1696"/>
                      <a:pt x="2694" y="1682"/>
                    </a:cubicBezTo>
                    <a:cubicBezTo>
                      <a:pt x="2713" y="1664"/>
                      <a:pt x="2735" y="1648"/>
                      <a:pt x="2752" y="1627"/>
                    </a:cubicBezTo>
                    <a:cubicBezTo>
                      <a:pt x="2763" y="1611"/>
                      <a:pt x="2770" y="1594"/>
                      <a:pt x="2779" y="1576"/>
                    </a:cubicBezTo>
                    <a:close/>
                    <a:moveTo>
                      <a:pt x="2059" y="2350"/>
                    </a:moveTo>
                    <a:lnTo>
                      <a:pt x="2059" y="2350"/>
                    </a:lnTo>
                    <a:cubicBezTo>
                      <a:pt x="2057" y="2364"/>
                      <a:pt x="2054" y="2377"/>
                      <a:pt x="2051" y="2391"/>
                    </a:cubicBezTo>
                    <a:lnTo>
                      <a:pt x="2043" y="2391"/>
                    </a:lnTo>
                    <a:cubicBezTo>
                      <a:pt x="2017" y="2388"/>
                      <a:pt x="1991" y="2386"/>
                      <a:pt x="1964" y="2384"/>
                    </a:cubicBezTo>
                    <a:cubicBezTo>
                      <a:pt x="1999" y="2375"/>
                      <a:pt x="2031" y="2364"/>
                      <a:pt x="2059" y="2350"/>
                    </a:cubicBezTo>
                    <a:close/>
                    <a:moveTo>
                      <a:pt x="807" y="2077"/>
                    </a:moveTo>
                    <a:lnTo>
                      <a:pt x="807" y="2077"/>
                    </a:lnTo>
                    <a:cubicBezTo>
                      <a:pt x="819" y="2099"/>
                      <a:pt x="832" y="2124"/>
                      <a:pt x="844" y="2145"/>
                    </a:cubicBezTo>
                    <a:cubicBezTo>
                      <a:pt x="910" y="2249"/>
                      <a:pt x="1005" y="2329"/>
                      <a:pt x="1104" y="2391"/>
                    </a:cubicBezTo>
                    <a:cubicBezTo>
                      <a:pt x="1147" y="2443"/>
                      <a:pt x="1195" y="2492"/>
                      <a:pt x="1247" y="2537"/>
                    </a:cubicBezTo>
                    <a:cubicBezTo>
                      <a:pt x="1100" y="2432"/>
                      <a:pt x="935" y="2329"/>
                      <a:pt x="847" y="2165"/>
                    </a:cubicBezTo>
                    <a:cubicBezTo>
                      <a:pt x="832" y="2138"/>
                      <a:pt x="819" y="2106"/>
                      <a:pt x="807" y="2077"/>
                    </a:cubicBezTo>
                    <a:close/>
                    <a:moveTo>
                      <a:pt x="2714" y="2454"/>
                    </a:moveTo>
                    <a:lnTo>
                      <a:pt x="2714" y="2454"/>
                    </a:lnTo>
                    <a:cubicBezTo>
                      <a:pt x="2708" y="2468"/>
                      <a:pt x="2701" y="2483"/>
                      <a:pt x="2694" y="2497"/>
                    </a:cubicBezTo>
                    <a:cubicBezTo>
                      <a:pt x="2642" y="2519"/>
                      <a:pt x="2586" y="2537"/>
                      <a:pt x="2527" y="2551"/>
                    </a:cubicBezTo>
                    <a:cubicBezTo>
                      <a:pt x="2485" y="2560"/>
                      <a:pt x="2439" y="2566"/>
                      <a:pt x="2395" y="2573"/>
                    </a:cubicBezTo>
                    <a:cubicBezTo>
                      <a:pt x="2394" y="2567"/>
                      <a:pt x="2394" y="2563"/>
                      <a:pt x="2391" y="2559"/>
                    </a:cubicBezTo>
                    <a:cubicBezTo>
                      <a:pt x="2501" y="2537"/>
                      <a:pt x="2610" y="2503"/>
                      <a:pt x="2714" y="2454"/>
                    </a:cubicBezTo>
                    <a:close/>
                    <a:moveTo>
                      <a:pt x="2353" y="2567"/>
                    </a:moveTo>
                    <a:cubicBezTo>
                      <a:pt x="2354" y="2570"/>
                      <a:pt x="2354" y="2574"/>
                      <a:pt x="2355" y="2578"/>
                    </a:cubicBezTo>
                    <a:cubicBezTo>
                      <a:pt x="2326" y="2581"/>
                      <a:pt x="2297" y="2581"/>
                      <a:pt x="2267" y="2584"/>
                    </a:cubicBezTo>
                    <a:cubicBezTo>
                      <a:pt x="2281" y="2581"/>
                      <a:pt x="2295" y="2578"/>
                      <a:pt x="2309" y="2577"/>
                    </a:cubicBezTo>
                    <a:cubicBezTo>
                      <a:pt x="2322" y="2574"/>
                      <a:pt x="2339" y="2570"/>
                      <a:pt x="2353" y="2567"/>
                    </a:cubicBezTo>
                    <a:close/>
                    <a:moveTo>
                      <a:pt x="863" y="2559"/>
                    </a:moveTo>
                    <a:cubicBezTo>
                      <a:pt x="878" y="2571"/>
                      <a:pt x="894" y="2580"/>
                      <a:pt x="910" y="2592"/>
                    </a:cubicBezTo>
                    <a:cubicBezTo>
                      <a:pt x="908" y="2602"/>
                      <a:pt x="908" y="2613"/>
                      <a:pt x="905" y="2625"/>
                    </a:cubicBezTo>
                    <a:cubicBezTo>
                      <a:pt x="891" y="2602"/>
                      <a:pt x="876" y="2581"/>
                      <a:pt x="863" y="2559"/>
                    </a:cubicBezTo>
                    <a:cubicBezTo>
                      <a:pt x="863" y="2559"/>
                      <a:pt x="863" y="2559"/>
                      <a:pt x="863" y="2559"/>
                    </a:cubicBezTo>
                    <a:close/>
                    <a:moveTo>
                      <a:pt x="1369" y="2622"/>
                    </a:moveTo>
                    <a:lnTo>
                      <a:pt x="1369" y="2622"/>
                    </a:lnTo>
                    <a:cubicBezTo>
                      <a:pt x="1421" y="2657"/>
                      <a:pt x="1476" y="2688"/>
                      <a:pt x="1534" y="2712"/>
                    </a:cubicBezTo>
                    <a:cubicBezTo>
                      <a:pt x="1552" y="2721"/>
                      <a:pt x="1572" y="2728"/>
                      <a:pt x="1593" y="2735"/>
                    </a:cubicBezTo>
                    <a:cubicBezTo>
                      <a:pt x="1579" y="2735"/>
                      <a:pt x="1565" y="2736"/>
                      <a:pt x="1552" y="2736"/>
                    </a:cubicBezTo>
                    <a:cubicBezTo>
                      <a:pt x="1545" y="2736"/>
                      <a:pt x="1538" y="2736"/>
                      <a:pt x="1531" y="2735"/>
                    </a:cubicBezTo>
                    <a:cubicBezTo>
                      <a:pt x="1475" y="2701"/>
                      <a:pt x="1421" y="2662"/>
                      <a:pt x="1369" y="2622"/>
                    </a:cubicBezTo>
                    <a:close/>
                    <a:moveTo>
                      <a:pt x="1692" y="2772"/>
                    </a:moveTo>
                    <a:cubicBezTo>
                      <a:pt x="1717" y="2783"/>
                      <a:pt x="1743" y="2792"/>
                      <a:pt x="1770" y="2800"/>
                    </a:cubicBezTo>
                    <a:lnTo>
                      <a:pt x="1729" y="2826"/>
                    </a:lnTo>
                    <a:cubicBezTo>
                      <a:pt x="1710" y="2819"/>
                      <a:pt x="1692" y="2818"/>
                      <a:pt x="1673" y="2808"/>
                    </a:cubicBezTo>
                    <a:cubicBezTo>
                      <a:pt x="1653" y="2800"/>
                      <a:pt x="1634" y="2790"/>
                      <a:pt x="1618" y="2781"/>
                    </a:cubicBezTo>
                    <a:cubicBezTo>
                      <a:pt x="1641" y="2779"/>
                      <a:pt x="1666" y="2778"/>
                      <a:pt x="1692" y="2772"/>
                    </a:cubicBezTo>
                    <a:close/>
                    <a:moveTo>
                      <a:pt x="1836" y="2819"/>
                    </a:moveTo>
                    <a:cubicBezTo>
                      <a:pt x="1971" y="2856"/>
                      <a:pt x="2113" y="2881"/>
                      <a:pt x="2258" y="2882"/>
                    </a:cubicBezTo>
                    <a:cubicBezTo>
                      <a:pt x="2216" y="2893"/>
                      <a:pt x="2174" y="2902"/>
                      <a:pt x="2125" y="2902"/>
                    </a:cubicBezTo>
                    <a:cubicBezTo>
                      <a:pt x="2018" y="2900"/>
                      <a:pt x="1905" y="2877"/>
                      <a:pt x="1791" y="2845"/>
                    </a:cubicBezTo>
                    <a:cubicBezTo>
                      <a:pt x="1806" y="2836"/>
                      <a:pt x="1820" y="2827"/>
                      <a:pt x="1836" y="2819"/>
                    </a:cubicBezTo>
                    <a:close/>
                    <a:moveTo>
                      <a:pt x="932" y="2606"/>
                    </a:moveTo>
                    <a:cubicBezTo>
                      <a:pt x="1055" y="2728"/>
                      <a:pt x="1202" y="2820"/>
                      <a:pt x="1351" y="2904"/>
                    </a:cubicBezTo>
                    <a:cubicBezTo>
                      <a:pt x="1371" y="2917"/>
                      <a:pt x="1393" y="2929"/>
                      <a:pt x="1414" y="2939"/>
                    </a:cubicBezTo>
                    <a:cubicBezTo>
                      <a:pt x="1399" y="2942"/>
                      <a:pt x="1384" y="2943"/>
                      <a:pt x="1366" y="2944"/>
                    </a:cubicBezTo>
                    <a:cubicBezTo>
                      <a:pt x="1239" y="2882"/>
                      <a:pt x="1117" y="2808"/>
                      <a:pt x="998" y="2731"/>
                    </a:cubicBezTo>
                    <a:cubicBezTo>
                      <a:pt x="980" y="2719"/>
                      <a:pt x="964" y="2705"/>
                      <a:pt x="946" y="2694"/>
                    </a:cubicBezTo>
                    <a:cubicBezTo>
                      <a:pt x="942" y="2687"/>
                      <a:pt x="938" y="2677"/>
                      <a:pt x="932" y="2670"/>
                    </a:cubicBezTo>
                    <a:cubicBezTo>
                      <a:pt x="930" y="2648"/>
                      <a:pt x="930" y="2626"/>
                      <a:pt x="932" y="2606"/>
                    </a:cubicBezTo>
                    <a:close/>
                    <a:moveTo>
                      <a:pt x="1462" y="2965"/>
                    </a:moveTo>
                    <a:cubicBezTo>
                      <a:pt x="1506" y="2990"/>
                      <a:pt x="1550" y="3012"/>
                      <a:pt x="1596" y="3034"/>
                    </a:cubicBezTo>
                    <a:cubicBezTo>
                      <a:pt x="1541" y="3015"/>
                      <a:pt x="1487" y="2994"/>
                      <a:pt x="1433" y="2970"/>
                    </a:cubicBezTo>
                    <a:cubicBezTo>
                      <a:pt x="1443" y="2969"/>
                      <a:pt x="1453" y="2966"/>
                      <a:pt x="1462" y="2965"/>
                    </a:cubicBezTo>
                    <a:close/>
                    <a:moveTo>
                      <a:pt x="3337" y="1567"/>
                    </a:moveTo>
                    <a:cubicBezTo>
                      <a:pt x="3345" y="1608"/>
                      <a:pt x="3353" y="1649"/>
                      <a:pt x="3360" y="1692"/>
                    </a:cubicBezTo>
                    <a:cubicBezTo>
                      <a:pt x="3403" y="1974"/>
                      <a:pt x="3416" y="2288"/>
                      <a:pt x="3265" y="2559"/>
                    </a:cubicBezTo>
                    <a:cubicBezTo>
                      <a:pt x="3127" y="2805"/>
                      <a:pt x="2880" y="2984"/>
                      <a:pt x="2609" y="3060"/>
                    </a:cubicBezTo>
                    <a:lnTo>
                      <a:pt x="2588" y="3065"/>
                    </a:lnTo>
                    <a:cubicBezTo>
                      <a:pt x="2717" y="2976"/>
                      <a:pt x="2797" y="2855"/>
                      <a:pt x="2862" y="2731"/>
                    </a:cubicBezTo>
                    <a:cubicBezTo>
                      <a:pt x="2986" y="2655"/>
                      <a:pt x="3096" y="2556"/>
                      <a:pt x="3174" y="2432"/>
                    </a:cubicBezTo>
                    <a:cubicBezTo>
                      <a:pt x="3298" y="2237"/>
                      <a:pt x="3326" y="2021"/>
                      <a:pt x="3320" y="1813"/>
                    </a:cubicBezTo>
                    <a:cubicBezTo>
                      <a:pt x="3339" y="1733"/>
                      <a:pt x="3346" y="1651"/>
                      <a:pt x="3337" y="1567"/>
                    </a:cubicBezTo>
                    <a:close/>
                    <a:moveTo>
                      <a:pt x="281" y="2123"/>
                    </a:moveTo>
                    <a:cubicBezTo>
                      <a:pt x="306" y="2194"/>
                      <a:pt x="339" y="2263"/>
                      <a:pt x="376" y="2329"/>
                    </a:cubicBezTo>
                    <a:cubicBezTo>
                      <a:pt x="368" y="2359"/>
                      <a:pt x="361" y="2392"/>
                      <a:pt x="365" y="2423"/>
                    </a:cubicBezTo>
                    <a:cubicBezTo>
                      <a:pt x="374" y="2485"/>
                      <a:pt x="394" y="2544"/>
                      <a:pt x="407" y="2604"/>
                    </a:cubicBezTo>
                    <a:cubicBezTo>
                      <a:pt x="419" y="2666"/>
                      <a:pt x="440" y="2724"/>
                      <a:pt x="460" y="2786"/>
                    </a:cubicBezTo>
                    <a:cubicBezTo>
                      <a:pt x="478" y="2848"/>
                      <a:pt x="530" y="2893"/>
                      <a:pt x="558" y="2950"/>
                    </a:cubicBezTo>
                    <a:cubicBezTo>
                      <a:pt x="574" y="2987"/>
                      <a:pt x="574" y="3041"/>
                      <a:pt x="585" y="3086"/>
                    </a:cubicBezTo>
                    <a:cubicBezTo>
                      <a:pt x="572" y="3075"/>
                      <a:pt x="558" y="3063"/>
                      <a:pt x="546" y="3049"/>
                    </a:cubicBezTo>
                    <a:cubicBezTo>
                      <a:pt x="491" y="2991"/>
                      <a:pt x="440" y="2931"/>
                      <a:pt x="393" y="2866"/>
                    </a:cubicBezTo>
                    <a:cubicBezTo>
                      <a:pt x="346" y="2800"/>
                      <a:pt x="307" y="2726"/>
                      <a:pt x="281" y="2648"/>
                    </a:cubicBezTo>
                    <a:cubicBezTo>
                      <a:pt x="254" y="2567"/>
                      <a:pt x="281" y="2476"/>
                      <a:pt x="273" y="2398"/>
                    </a:cubicBezTo>
                    <a:cubicBezTo>
                      <a:pt x="266" y="2317"/>
                      <a:pt x="259" y="2237"/>
                      <a:pt x="273" y="2157"/>
                    </a:cubicBezTo>
                    <a:cubicBezTo>
                      <a:pt x="276" y="2145"/>
                      <a:pt x="279" y="2134"/>
                      <a:pt x="281" y="2123"/>
                    </a:cubicBezTo>
                    <a:close/>
                    <a:moveTo>
                      <a:pt x="3327" y="1329"/>
                    </a:moveTo>
                    <a:lnTo>
                      <a:pt x="3327" y="1329"/>
                    </a:lnTo>
                    <a:cubicBezTo>
                      <a:pt x="3411" y="1407"/>
                      <a:pt x="3482" y="1503"/>
                      <a:pt x="3520" y="1609"/>
                    </a:cubicBezTo>
                    <a:cubicBezTo>
                      <a:pt x="3581" y="1786"/>
                      <a:pt x="3539" y="1966"/>
                      <a:pt x="3511" y="2130"/>
                    </a:cubicBezTo>
                    <a:cubicBezTo>
                      <a:pt x="3484" y="2295"/>
                      <a:pt x="3436" y="2457"/>
                      <a:pt x="3350" y="2602"/>
                    </a:cubicBezTo>
                    <a:cubicBezTo>
                      <a:pt x="3265" y="2745"/>
                      <a:pt x="3160" y="2877"/>
                      <a:pt x="3034" y="2983"/>
                    </a:cubicBezTo>
                    <a:cubicBezTo>
                      <a:pt x="2921" y="3076"/>
                      <a:pt x="2808" y="3173"/>
                      <a:pt x="2673" y="3235"/>
                    </a:cubicBezTo>
                    <a:cubicBezTo>
                      <a:pt x="2658" y="3242"/>
                      <a:pt x="2644" y="3251"/>
                      <a:pt x="2628" y="3258"/>
                    </a:cubicBezTo>
                    <a:cubicBezTo>
                      <a:pt x="2539" y="3290"/>
                      <a:pt x="2446" y="3294"/>
                      <a:pt x="2355" y="3294"/>
                    </a:cubicBezTo>
                    <a:cubicBezTo>
                      <a:pt x="2330" y="3294"/>
                      <a:pt x="2305" y="3294"/>
                      <a:pt x="2281" y="3294"/>
                    </a:cubicBezTo>
                    <a:cubicBezTo>
                      <a:pt x="2254" y="3294"/>
                      <a:pt x="2228" y="3294"/>
                      <a:pt x="2203" y="3295"/>
                    </a:cubicBezTo>
                    <a:cubicBezTo>
                      <a:pt x="2173" y="3297"/>
                      <a:pt x="2143" y="3298"/>
                      <a:pt x="2114" y="3298"/>
                    </a:cubicBezTo>
                    <a:cubicBezTo>
                      <a:pt x="2005" y="3298"/>
                      <a:pt x="1897" y="3287"/>
                      <a:pt x="1792" y="3262"/>
                    </a:cubicBezTo>
                    <a:cubicBezTo>
                      <a:pt x="1662" y="3232"/>
                      <a:pt x="1520" y="3218"/>
                      <a:pt x="1397" y="3149"/>
                    </a:cubicBezTo>
                    <a:cubicBezTo>
                      <a:pt x="1358" y="3127"/>
                      <a:pt x="1323" y="3101"/>
                      <a:pt x="1289" y="3072"/>
                    </a:cubicBezTo>
                    <a:lnTo>
                      <a:pt x="1289" y="3072"/>
                    </a:lnTo>
                    <a:cubicBezTo>
                      <a:pt x="1355" y="3083"/>
                      <a:pt x="1421" y="3093"/>
                      <a:pt x="1487" y="3100"/>
                    </a:cubicBezTo>
                    <a:cubicBezTo>
                      <a:pt x="1695" y="3162"/>
                      <a:pt x="1909" y="3203"/>
                      <a:pt x="2130" y="3203"/>
                    </a:cubicBezTo>
                    <a:cubicBezTo>
                      <a:pt x="2137" y="3203"/>
                      <a:pt x="2144" y="3203"/>
                      <a:pt x="2152" y="3203"/>
                    </a:cubicBezTo>
                    <a:cubicBezTo>
                      <a:pt x="2479" y="3198"/>
                      <a:pt x="2816" y="3087"/>
                      <a:pt x="3067" y="2866"/>
                    </a:cubicBezTo>
                    <a:cubicBezTo>
                      <a:pt x="3332" y="2640"/>
                      <a:pt x="3436" y="2291"/>
                      <a:pt x="3429" y="1975"/>
                    </a:cubicBezTo>
                    <a:cubicBezTo>
                      <a:pt x="3427" y="1762"/>
                      <a:pt x="3374" y="1539"/>
                      <a:pt x="3327" y="1329"/>
                    </a:cubicBezTo>
                    <a:close/>
                    <a:moveTo>
                      <a:pt x="1905" y="1"/>
                    </a:moveTo>
                    <a:cubicBezTo>
                      <a:pt x="1838" y="3"/>
                      <a:pt x="1775" y="24"/>
                      <a:pt x="1708" y="34"/>
                    </a:cubicBezTo>
                    <a:cubicBezTo>
                      <a:pt x="1644" y="41"/>
                      <a:pt x="1582" y="67"/>
                      <a:pt x="1517" y="82"/>
                    </a:cubicBezTo>
                    <a:cubicBezTo>
                      <a:pt x="1454" y="97"/>
                      <a:pt x="1380" y="80"/>
                      <a:pt x="1316" y="102"/>
                    </a:cubicBezTo>
                    <a:cubicBezTo>
                      <a:pt x="1241" y="130"/>
                      <a:pt x="1187" y="206"/>
                      <a:pt x="1124" y="248"/>
                    </a:cubicBezTo>
                    <a:cubicBezTo>
                      <a:pt x="1117" y="235"/>
                      <a:pt x="1108" y="221"/>
                      <a:pt x="1105" y="221"/>
                    </a:cubicBezTo>
                    <a:cubicBezTo>
                      <a:pt x="1105" y="221"/>
                      <a:pt x="1104" y="221"/>
                      <a:pt x="1104" y="221"/>
                    </a:cubicBezTo>
                    <a:cubicBezTo>
                      <a:pt x="1086" y="239"/>
                      <a:pt x="1075" y="266"/>
                      <a:pt x="1048" y="268"/>
                    </a:cubicBezTo>
                    <a:cubicBezTo>
                      <a:pt x="1047" y="268"/>
                      <a:pt x="1046" y="268"/>
                      <a:pt x="1045" y="268"/>
                    </a:cubicBezTo>
                    <a:cubicBezTo>
                      <a:pt x="1018" y="268"/>
                      <a:pt x="978" y="248"/>
                      <a:pt x="946" y="246"/>
                    </a:cubicBezTo>
                    <a:cubicBezTo>
                      <a:pt x="914" y="241"/>
                      <a:pt x="868" y="218"/>
                      <a:pt x="835" y="218"/>
                    </a:cubicBezTo>
                    <a:cubicBezTo>
                      <a:pt x="802" y="218"/>
                      <a:pt x="785" y="239"/>
                      <a:pt x="759" y="247"/>
                    </a:cubicBezTo>
                    <a:cubicBezTo>
                      <a:pt x="731" y="258"/>
                      <a:pt x="718" y="285"/>
                      <a:pt x="691" y="297"/>
                    </a:cubicBezTo>
                    <a:cubicBezTo>
                      <a:pt x="667" y="309"/>
                      <a:pt x="627" y="308"/>
                      <a:pt x="602" y="324"/>
                    </a:cubicBezTo>
                    <a:cubicBezTo>
                      <a:pt x="579" y="341"/>
                      <a:pt x="543" y="343"/>
                      <a:pt x="519" y="364"/>
                    </a:cubicBezTo>
                    <a:cubicBezTo>
                      <a:pt x="497" y="383"/>
                      <a:pt x="503" y="430"/>
                      <a:pt x="484" y="451"/>
                    </a:cubicBezTo>
                    <a:lnTo>
                      <a:pt x="426" y="514"/>
                    </a:lnTo>
                    <a:cubicBezTo>
                      <a:pt x="407" y="535"/>
                      <a:pt x="374" y="544"/>
                      <a:pt x="354" y="568"/>
                    </a:cubicBezTo>
                    <a:cubicBezTo>
                      <a:pt x="334" y="588"/>
                      <a:pt x="306" y="602"/>
                      <a:pt x="288" y="624"/>
                    </a:cubicBezTo>
                    <a:cubicBezTo>
                      <a:pt x="269" y="646"/>
                      <a:pt x="244" y="665"/>
                      <a:pt x="228" y="687"/>
                    </a:cubicBezTo>
                    <a:cubicBezTo>
                      <a:pt x="210" y="712"/>
                      <a:pt x="213" y="747"/>
                      <a:pt x="192" y="769"/>
                    </a:cubicBezTo>
                    <a:cubicBezTo>
                      <a:pt x="173" y="791"/>
                      <a:pt x="141" y="804"/>
                      <a:pt x="120" y="826"/>
                    </a:cubicBezTo>
                    <a:cubicBezTo>
                      <a:pt x="102" y="850"/>
                      <a:pt x="75" y="868"/>
                      <a:pt x="57" y="892"/>
                    </a:cubicBezTo>
                    <a:cubicBezTo>
                      <a:pt x="38" y="916"/>
                      <a:pt x="45" y="953"/>
                      <a:pt x="34" y="980"/>
                    </a:cubicBezTo>
                    <a:cubicBezTo>
                      <a:pt x="20" y="1009"/>
                      <a:pt x="3" y="1038"/>
                      <a:pt x="2" y="1073"/>
                    </a:cubicBezTo>
                    <a:cubicBezTo>
                      <a:pt x="1" y="1107"/>
                      <a:pt x="24" y="1153"/>
                      <a:pt x="27" y="1187"/>
                    </a:cubicBezTo>
                    <a:cubicBezTo>
                      <a:pt x="28" y="1223"/>
                      <a:pt x="31" y="1257"/>
                      <a:pt x="41" y="1293"/>
                    </a:cubicBezTo>
                    <a:cubicBezTo>
                      <a:pt x="47" y="1325"/>
                      <a:pt x="68" y="1362"/>
                      <a:pt x="31" y="1380"/>
                    </a:cubicBezTo>
                    <a:cubicBezTo>
                      <a:pt x="30" y="1380"/>
                      <a:pt x="48" y="1387"/>
                      <a:pt x="53" y="1387"/>
                    </a:cubicBezTo>
                    <a:cubicBezTo>
                      <a:pt x="54" y="1387"/>
                      <a:pt x="54" y="1387"/>
                      <a:pt x="54" y="1386"/>
                    </a:cubicBezTo>
                    <a:cubicBezTo>
                      <a:pt x="93" y="1380"/>
                      <a:pt x="91" y="1360"/>
                      <a:pt x="89" y="1340"/>
                    </a:cubicBezTo>
                    <a:cubicBezTo>
                      <a:pt x="83" y="1307"/>
                      <a:pt x="56" y="1267"/>
                      <a:pt x="63" y="1238"/>
                    </a:cubicBezTo>
                    <a:cubicBezTo>
                      <a:pt x="68" y="1210"/>
                      <a:pt x="68" y="1181"/>
                      <a:pt x="69" y="1153"/>
                    </a:cubicBezTo>
                    <a:cubicBezTo>
                      <a:pt x="72" y="1122"/>
                      <a:pt x="78" y="1095"/>
                      <a:pt x="89" y="1070"/>
                    </a:cubicBezTo>
                    <a:cubicBezTo>
                      <a:pt x="100" y="1044"/>
                      <a:pt x="155" y="1038"/>
                      <a:pt x="173" y="1016"/>
                    </a:cubicBezTo>
                    <a:cubicBezTo>
                      <a:pt x="189" y="994"/>
                      <a:pt x="200" y="968"/>
                      <a:pt x="222" y="949"/>
                    </a:cubicBezTo>
                    <a:cubicBezTo>
                      <a:pt x="244" y="930"/>
                      <a:pt x="262" y="908"/>
                      <a:pt x="288" y="891"/>
                    </a:cubicBezTo>
                    <a:cubicBezTo>
                      <a:pt x="312" y="873"/>
                      <a:pt x="309" y="839"/>
                      <a:pt x="334" y="822"/>
                    </a:cubicBezTo>
                    <a:cubicBezTo>
                      <a:pt x="345" y="814"/>
                      <a:pt x="367" y="814"/>
                      <a:pt x="388" y="814"/>
                    </a:cubicBezTo>
                    <a:cubicBezTo>
                      <a:pt x="409" y="814"/>
                      <a:pt x="429" y="814"/>
                      <a:pt x="440" y="806"/>
                    </a:cubicBezTo>
                    <a:cubicBezTo>
                      <a:pt x="462" y="789"/>
                      <a:pt x="477" y="777"/>
                      <a:pt x="497" y="762"/>
                    </a:cubicBezTo>
                    <a:cubicBezTo>
                      <a:pt x="517" y="748"/>
                      <a:pt x="508" y="709"/>
                      <a:pt x="529" y="696"/>
                    </a:cubicBezTo>
                    <a:cubicBezTo>
                      <a:pt x="543" y="687"/>
                      <a:pt x="561" y="685"/>
                      <a:pt x="580" y="679"/>
                    </a:cubicBezTo>
                    <a:cubicBezTo>
                      <a:pt x="586" y="684"/>
                      <a:pt x="593" y="687"/>
                      <a:pt x="597" y="687"/>
                    </a:cubicBezTo>
                    <a:cubicBezTo>
                      <a:pt x="598" y="687"/>
                      <a:pt x="599" y="687"/>
                      <a:pt x="599" y="686"/>
                    </a:cubicBezTo>
                    <a:cubicBezTo>
                      <a:pt x="608" y="675"/>
                      <a:pt x="614" y="665"/>
                      <a:pt x="623" y="653"/>
                    </a:cubicBezTo>
                    <a:cubicBezTo>
                      <a:pt x="634" y="643"/>
                      <a:pt x="643" y="631"/>
                      <a:pt x="657" y="623"/>
                    </a:cubicBezTo>
                    <a:cubicBezTo>
                      <a:pt x="676" y="609"/>
                      <a:pt x="708" y="606"/>
                      <a:pt x="726" y="592"/>
                    </a:cubicBezTo>
                    <a:cubicBezTo>
                      <a:pt x="745" y="579"/>
                      <a:pt x="749" y="550"/>
                      <a:pt x="766" y="536"/>
                    </a:cubicBezTo>
                    <a:cubicBezTo>
                      <a:pt x="773" y="530"/>
                      <a:pt x="780" y="522"/>
                      <a:pt x="785" y="514"/>
                    </a:cubicBezTo>
                    <a:cubicBezTo>
                      <a:pt x="833" y="495"/>
                      <a:pt x="887" y="485"/>
                      <a:pt x="931" y="467"/>
                    </a:cubicBezTo>
                    <a:cubicBezTo>
                      <a:pt x="976" y="455"/>
                      <a:pt x="1022" y="452"/>
                      <a:pt x="1069" y="447"/>
                    </a:cubicBezTo>
                    <a:lnTo>
                      <a:pt x="1069" y="447"/>
                    </a:lnTo>
                    <a:cubicBezTo>
                      <a:pt x="1022" y="469"/>
                      <a:pt x="976" y="493"/>
                      <a:pt x="935" y="526"/>
                    </a:cubicBezTo>
                    <a:cubicBezTo>
                      <a:pt x="912" y="544"/>
                      <a:pt x="894" y="565"/>
                      <a:pt x="874" y="588"/>
                    </a:cubicBezTo>
                    <a:cubicBezTo>
                      <a:pt x="855" y="597"/>
                      <a:pt x="836" y="605"/>
                      <a:pt x="819" y="616"/>
                    </a:cubicBezTo>
                    <a:cubicBezTo>
                      <a:pt x="767" y="646"/>
                      <a:pt x="716" y="679"/>
                      <a:pt x="667" y="715"/>
                    </a:cubicBezTo>
                    <a:cubicBezTo>
                      <a:pt x="620" y="755"/>
                      <a:pt x="587" y="808"/>
                      <a:pt x="540" y="850"/>
                    </a:cubicBezTo>
                    <a:cubicBezTo>
                      <a:pt x="495" y="888"/>
                      <a:pt x="440" y="923"/>
                      <a:pt x="394" y="968"/>
                    </a:cubicBezTo>
                    <a:cubicBezTo>
                      <a:pt x="352" y="1012"/>
                      <a:pt x="303" y="1058"/>
                      <a:pt x="265" y="1111"/>
                    </a:cubicBezTo>
                    <a:cubicBezTo>
                      <a:pt x="230" y="1162"/>
                      <a:pt x="217" y="1225"/>
                      <a:pt x="195" y="1283"/>
                    </a:cubicBezTo>
                    <a:cubicBezTo>
                      <a:pt x="166" y="1320"/>
                      <a:pt x="133" y="1356"/>
                      <a:pt x="111" y="1400"/>
                    </a:cubicBezTo>
                    <a:cubicBezTo>
                      <a:pt x="85" y="1446"/>
                      <a:pt x="89" y="1503"/>
                      <a:pt x="71" y="1553"/>
                    </a:cubicBezTo>
                    <a:cubicBezTo>
                      <a:pt x="56" y="1608"/>
                      <a:pt x="38" y="1664"/>
                      <a:pt x="42" y="1724"/>
                    </a:cubicBezTo>
                    <a:cubicBezTo>
                      <a:pt x="45" y="1781"/>
                      <a:pt x="78" y="1842"/>
                      <a:pt x="91" y="1897"/>
                    </a:cubicBezTo>
                    <a:cubicBezTo>
                      <a:pt x="100" y="1938"/>
                      <a:pt x="113" y="1975"/>
                      <a:pt x="131" y="2014"/>
                    </a:cubicBezTo>
                    <a:cubicBezTo>
                      <a:pt x="113" y="2088"/>
                      <a:pt x="98" y="2164"/>
                      <a:pt x="97" y="2241"/>
                    </a:cubicBezTo>
                    <a:cubicBezTo>
                      <a:pt x="96" y="2332"/>
                      <a:pt x="127" y="2419"/>
                      <a:pt x="146" y="2503"/>
                    </a:cubicBezTo>
                    <a:cubicBezTo>
                      <a:pt x="167" y="2598"/>
                      <a:pt x="196" y="2691"/>
                      <a:pt x="244" y="2776"/>
                    </a:cubicBezTo>
                    <a:cubicBezTo>
                      <a:pt x="296" y="2860"/>
                      <a:pt x="374" y="2924"/>
                      <a:pt x="440" y="2991"/>
                    </a:cubicBezTo>
                    <a:cubicBezTo>
                      <a:pt x="491" y="3046"/>
                      <a:pt x="550" y="3094"/>
                      <a:pt x="609" y="3136"/>
                    </a:cubicBezTo>
                    <a:cubicBezTo>
                      <a:pt x="642" y="3180"/>
                      <a:pt x="678" y="3224"/>
                      <a:pt x="715" y="3265"/>
                    </a:cubicBezTo>
                    <a:cubicBezTo>
                      <a:pt x="756" y="3309"/>
                      <a:pt x="821" y="3324"/>
                      <a:pt x="868" y="3361"/>
                    </a:cubicBezTo>
                    <a:cubicBezTo>
                      <a:pt x="912" y="3400"/>
                      <a:pt x="950" y="3458"/>
                      <a:pt x="1004" y="3488"/>
                    </a:cubicBezTo>
                    <a:cubicBezTo>
                      <a:pt x="1056" y="3521"/>
                      <a:pt x="1117" y="3540"/>
                      <a:pt x="1173" y="3565"/>
                    </a:cubicBezTo>
                    <a:cubicBezTo>
                      <a:pt x="1232" y="3588"/>
                      <a:pt x="1286" y="3627"/>
                      <a:pt x="1348" y="3641"/>
                    </a:cubicBezTo>
                    <a:cubicBezTo>
                      <a:pt x="1410" y="3657"/>
                      <a:pt x="1475" y="3650"/>
                      <a:pt x="1536" y="3654"/>
                    </a:cubicBezTo>
                    <a:cubicBezTo>
                      <a:pt x="1551" y="3656"/>
                      <a:pt x="1566" y="3657"/>
                      <a:pt x="1581" y="3657"/>
                    </a:cubicBezTo>
                    <a:cubicBezTo>
                      <a:pt x="1628" y="3657"/>
                      <a:pt x="1676" y="3650"/>
                      <a:pt x="1724" y="3650"/>
                    </a:cubicBezTo>
                    <a:cubicBezTo>
                      <a:pt x="1726" y="3650"/>
                      <a:pt x="1729" y="3650"/>
                      <a:pt x="1731" y="3650"/>
                    </a:cubicBezTo>
                    <a:cubicBezTo>
                      <a:pt x="1783" y="3650"/>
                      <a:pt x="1837" y="3673"/>
                      <a:pt x="1890" y="3673"/>
                    </a:cubicBezTo>
                    <a:cubicBezTo>
                      <a:pt x="1899" y="3673"/>
                      <a:pt x="1907" y="3672"/>
                      <a:pt x="1915" y="3671"/>
                    </a:cubicBezTo>
                    <a:cubicBezTo>
                      <a:pt x="1956" y="3664"/>
                      <a:pt x="1992" y="3641"/>
                      <a:pt x="2029" y="3619"/>
                    </a:cubicBezTo>
                    <a:cubicBezTo>
                      <a:pt x="2072" y="3602"/>
                      <a:pt x="2114" y="3582"/>
                      <a:pt x="2157" y="3568"/>
                    </a:cubicBezTo>
                    <a:cubicBezTo>
                      <a:pt x="2197" y="3554"/>
                      <a:pt x="2236" y="3537"/>
                      <a:pt x="2273" y="3517"/>
                    </a:cubicBezTo>
                    <a:cubicBezTo>
                      <a:pt x="2306" y="3513"/>
                      <a:pt x="2340" y="3509"/>
                      <a:pt x="2373" y="3502"/>
                    </a:cubicBezTo>
                    <a:cubicBezTo>
                      <a:pt x="2552" y="3466"/>
                      <a:pt x="2714" y="3378"/>
                      <a:pt x="2866" y="3286"/>
                    </a:cubicBezTo>
                    <a:cubicBezTo>
                      <a:pt x="3020" y="3193"/>
                      <a:pt x="3169" y="3089"/>
                      <a:pt x="3288" y="2950"/>
                    </a:cubicBezTo>
                    <a:cubicBezTo>
                      <a:pt x="3405" y="2814"/>
                      <a:pt x="3511" y="2661"/>
                      <a:pt x="3579" y="2489"/>
                    </a:cubicBezTo>
                    <a:cubicBezTo>
                      <a:pt x="3646" y="2317"/>
                      <a:pt x="3661" y="2130"/>
                      <a:pt x="3660" y="1944"/>
                    </a:cubicBezTo>
                    <a:cubicBezTo>
                      <a:pt x="3657" y="1773"/>
                      <a:pt x="3620" y="1590"/>
                      <a:pt x="3522" y="1432"/>
                    </a:cubicBezTo>
                    <a:cubicBezTo>
                      <a:pt x="3533" y="1428"/>
                      <a:pt x="3539" y="1421"/>
                      <a:pt x="3543" y="1414"/>
                    </a:cubicBezTo>
                    <a:cubicBezTo>
                      <a:pt x="3570" y="1464"/>
                      <a:pt x="3598" y="1514"/>
                      <a:pt x="3623" y="1568"/>
                    </a:cubicBezTo>
                    <a:cubicBezTo>
                      <a:pt x="3653" y="1627"/>
                      <a:pt x="3690" y="1699"/>
                      <a:pt x="3668" y="1765"/>
                    </a:cubicBezTo>
                    <a:cubicBezTo>
                      <a:pt x="3670" y="1773"/>
                      <a:pt x="3684" y="1775"/>
                      <a:pt x="3692" y="1775"/>
                    </a:cubicBezTo>
                    <a:cubicBezTo>
                      <a:pt x="3695" y="1775"/>
                      <a:pt x="3697" y="1775"/>
                      <a:pt x="3697" y="1775"/>
                    </a:cubicBezTo>
                    <a:cubicBezTo>
                      <a:pt x="3729" y="1726"/>
                      <a:pt x="3716" y="1680"/>
                      <a:pt x="3701" y="1636"/>
                    </a:cubicBezTo>
                    <a:cubicBezTo>
                      <a:pt x="3675" y="1565"/>
                      <a:pt x="3621" y="1505"/>
                      <a:pt x="3598" y="1439"/>
                    </a:cubicBezTo>
                    <a:cubicBezTo>
                      <a:pt x="3575" y="1380"/>
                      <a:pt x="3546" y="1320"/>
                      <a:pt x="3511" y="1267"/>
                    </a:cubicBezTo>
                    <a:cubicBezTo>
                      <a:pt x="3477" y="1209"/>
                      <a:pt x="3447" y="1155"/>
                      <a:pt x="3415" y="1102"/>
                    </a:cubicBezTo>
                    <a:lnTo>
                      <a:pt x="3415" y="1100"/>
                    </a:lnTo>
                    <a:cubicBezTo>
                      <a:pt x="3415" y="1095"/>
                      <a:pt x="3416" y="1092"/>
                      <a:pt x="3415" y="1086"/>
                    </a:cubicBezTo>
                    <a:cubicBezTo>
                      <a:pt x="3408" y="1063"/>
                      <a:pt x="3394" y="1042"/>
                      <a:pt x="3387" y="1016"/>
                    </a:cubicBezTo>
                    <a:cubicBezTo>
                      <a:pt x="3381" y="978"/>
                      <a:pt x="3374" y="939"/>
                      <a:pt x="3353" y="908"/>
                    </a:cubicBezTo>
                    <a:cubicBezTo>
                      <a:pt x="3339" y="886"/>
                      <a:pt x="3324" y="864"/>
                      <a:pt x="3309" y="843"/>
                    </a:cubicBezTo>
                    <a:cubicBezTo>
                      <a:pt x="3310" y="815"/>
                      <a:pt x="3324" y="775"/>
                      <a:pt x="3313" y="756"/>
                    </a:cubicBezTo>
                    <a:cubicBezTo>
                      <a:pt x="3299" y="733"/>
                      <a:pt x="3283" y="712"/>
                      <a:pt x="3268" y="687"/>
                    </a:cubicBezTo>
                    <a:cubicBezTo>
                      <a:pt x="3251" y="665"/>
                      <a:pt x="3213" y="671"/>
                      <a:pt x="3195" y="652"/>
                    </a:cubicBezTo>
                    <a:cubicBezTo>
                      <a:pt x="3178" y="631"/>
                      <a:pt x="3173" y="591"/>
                      <a:pt x="3153" y="570"/>
                    </a:cubicBezTo>
                    <a:cubicBezTo>
                      <a:pt x="3133" y="551"/>
                      <a:pt x="3109" y="541"/>
                      <a:pt x="3086" y="524"/>
                    </a:cubicBezTo>
                    <a:cubicBezTo>
                      <a:pt x="3065" y="507"/>
                      <a:pt x="3052" y="475"/>
                      <a:pt x="3028" y="460"/>
                    </a:cubicBezTo>
                    <a:cubicBezTo>
                      <a:pt x="3003" y="447"/>
                      <a:pt x="2973" y="449"/>
                      <a:pt x="2948" y="438"/>
                    </a:cubicBezTo>
                    <a:lnTo>
                      <a:pt x="2933" y="433"/>
                    </a:lnTo>
                    <a:cubicBezTo>
                      <a:pt x="2900" y="389"/>
                      <a:pt x="2878" y="323"/>
                      <a:pt x="2831" y="290"/>
                    </a:cubicBezTo>
                    <a:cubicBezTo>
                      <a:pt x="2781" y="252"/>
                      <a:pt x="2724" y="221"/>
                      <a:pt x="2666" y="189"/>
                    </a:cubicBezTo>
                    <a:cubicBezTo>
                      <a:pt x="2609" y="158"/>
                      <a:pt x="2538" y="163"/>
                      <a:pt x="2478" y="141"/>
                    </a:cubicBezTo>
                    <a:cubicBezTo>
                      <a:pt x="2419" y="115"/>
                      <a:pt x="2361" y="75"/>
                      <a:pt x="2297" y="56"/>
                    </a:cubicBezTo>
                    <a:cubicBezTo>
                      <a:pt x="2233" y="42"/>
                      <a:pt x="2168" y="35"/>
                      <a:pt x="2102" y="31"/>
                    </a:cubicBezTo>
                    <a:cubicBezTo>
                      <a:pt x="2037" y="21"/>
                      <a:pt x="1971" y="1"/>
                      <a:pt x="1905"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29"/>
              <p:cNvSpPr/>
              <p:nvPr/>
            </p:nvSpPr>
            <p:spPr>
              <a:xfrm>
                <a:off x="1672650" y="4649950"/>
                <a:ext cx="2200" cy="900"/>
              </a:xfrm>
              <a:custGeom>
                <a:rect b="b" l="l" r="r" t="t"/>
                <a:pathLst>
                  <a:path extrusionOk="0" h="36" w="88">
                    <a:moveTo>
                      <a:pt x="79" y="1"/>
                    </a:moveTo>
                    <a:cubicBezTo>
                      <a:pt x="59" y="14"/>
                      <a:pt x="35" y="25"/>
                      <a:pt x="20" y="32"/>
                    </a:cubicBezTo>
                    <a:cubicBezTo>
                      <a:pt x="15" y="34"/>
                      <a:pt x="8" y="34"/>
                      <a:pt x="1" y="35"/>
                    </a:cubicBezTo>
                    <a:lnTo>
                      <a:pt x="88" y="34"/>
                    </a:lnTo>
                    <a:cubicBezTo>
                      <a:pt x="86" y="21"/>
                      <a:pt x="82" y="12"/>
                      <a:pt x="79"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29"/>
              <p:cNvSpPr/>
              <p:nvPr/>
            </p:nvSpPr>
            <p:spPr>
              <a:xfrm>
                <a:off x="1670250" y="4649675"/>
                <a:ext cx="1150" cy="200"/>
              </a:xfrm>
              <a:custGeom>
                <a:rect b="b" l="l" r="r" t="t"/>
                <a:pathLst>
                  <a:path extrusionOk="0" h="8" w="46">
                    <a:moveTo>
                      <a:pt x="0" y="1"/>
                    </a:moveTo>
                    <a:cubicBezTo>
                      <a:pt x="7" y="5"/>
                      <a:pt x="18" y="8"/>
                      <a:pt x="28" y="8"/>
                    </a:cubicBezTo>
                    <a:cubicBezTo>
                      <a:pt x="36" y="8"/>
                      <a:pt x="43" y="6"/>
                      <a:pt x="46"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29"/>
              <p:cNvSpPr/>
              <p:nvPr/>
            </p:nvSpPr>
            <p:spPr>
              <a:xfrm>
                <a:off x="1631500" y="4608050"/>
                <a:ext cx="92450" cy="92450"/>
              </a:xfrm>
              <a:custGeom>
                <a:rect b="b" l="l" r="r" t="t"/>
                <a:pathLst>
                  <a:path extrusionOk="0" h="3698" w="3698">
                    <a:moveTo>
                      <a:pt x="1428" y="200"/>
                    </a:moveTo>
                    <a:cubicBezTo>
                      <a:pt x="1430" y="200"/>
                      <a:pt x="1432" y="200"/>
                      <a:pt x="1434" y="200"/>
                    </a:cubicBezTo>
                    <a:cubicBezTo>
                      <a:pt x="1409" y="217"/>
                      <a:pt x="1383" y="230"/>
                      <a:pt x="1358" y="251"/>
                    </a:cubicBezTo>
                    <a:cubicBezTo>
                      <a:pt x="1306" y="299"/>
                      <a:pt x="1266" y="353"/>
                      <a:pt x="1231" y="409"/>
                    </a:cubicBezTo>
                    <a:cubicBezTo>
                      <a:pt x="1212" y="415"/>
                      <a:pt x="1193" y="417"/>
                      <a:pt x="1175" y="422"/>
                    </a:cubicBezTo>
                    <a:cubicBezTo>
                      <a:pt x="1178" y="420"/>
                      <a:pt x="1179" y="415"/>
                      <a:pt x="1183" y="413"/>
                    </a:cubicBezTo>
                    <a:cubicBezTo>
                      <a:pt x="1205" y="402"/>
                      <a:pt x="1227" y="394"/>
                      <a:pt x="1245" y="375"/>
                    </a:cubicBezTo>
                    <a:cubicBezTo>
                      <a:pt x="1263" y="356"/>
                      <a:pt x="1275" y="310"/>
                      <a:pt x="1300" y="292"/>
                    </a:cubicBezTo>
                    <a:cubicBezTo>
                      <a:pt x="1322" y="276"/>
                      <a:pt x="1345" y="255"/>
                      <a:pt x="1376" y="230"/>
                    </a:cubicBezTo>
                    <a:cubicBezTo>
                      <a:pt x="1391" y="218"/>
                      <a:pt x="1409" y="200"/>
                      <a:pt x="1428" y="200"/>
                    </a:cubicBezTo>
                    <a:close/>
                    <a:moveTo>
                      <a:pt x="1493" y="394"/>
                    </a:moveTo>
                    <a:cubicBezTo>
                      <a:pt x="1458" y="402"/>
                      <a:pt x="1424" y="416"/>
                      <a:pt x="1391" y="431"/>
                    </a:cubicBezTo>
                    <a:cubicBezTo>
                      <a:pt x="1356" y="435"/>
                      <a:pt x="1322" y="441"/>
                      <a:pt x="1288" y="445"/>
                    </a:cubicBezTo>
                    <a:cubicBezTo>
                      <a:pt x="1293" y="438"/>
                      <a:pt x="1296" y="431"/>
                      <a:pt x="1301" y="427"/>
                    </a:cubicBezTo>
                    <a:cubicBezTo>
                      <a:pt x="1365" y="415"/>
                      <a:pt x="1429" y="406"/>
                      <a:pt x="1493" y="394"/>
                    </a:cubicBezTo>
                    <a:close/>
                    <a:moveTo>
                      <a:pt x="1213" y="440"/>
                    </a:moveTo>
                    <a:lnTo>
                      <a:pt x="1213" y="440"/>
                    </a:lnTo>
                    <a:cubicBezTo>
                      <a:pt x="1211" y="448"/>
                      <a:pt x="1206" y="455"/>
                      <a:pt x="1204" y="459"/>
                    </a:cubicBezTo>
                    <a:cubicBezTo>
                      <a:pt x="1128" y="473"/>
                      <a:pt x="1052" y="490"/>
                      <a:pt x="978" y="515"/>
                    </a:cubicBezTo>
                    <a:cubicBezTo>
                      <a:pt x="983" y="507"/>
                      <a:pt x="986" y="500"/>
                      <a:pt x="993" y="495"/>
                    </a:cubicBezTo>
                    <a:cubicBezTo>
                      <a:pt x="1014" y="484"/>
                      <a:pt x="1045" y="485"/>
                      <a:pt x="1066" y="477"/>
                    </a:cubicBezTo>
                    <a:cubicBezTo>
                      <a:pt x="1088" y="467"/>
                      <a:pt x="1114" y="467"/>
                      <a:pt x="1135" y="460"/>
                    </a:cubicBezTo>
                    <a:cubicBezTo>
                      <a:pt x="1142" y="457"/>
                      <a:pt x="1147" y="451"/>
                      <a:pt x="1151" y="445"/>
                    </a:cubicBezTo>
                    <a:cubicBezTo>
                      <a:pt x="1154" y="446"/>
                      <a:pt x="1154" y="451"/>
                      <a:pt x="1155" y="451"/>
                    </a:cubicBezTo>
                    <a:cubicBezTo>
                      <a:pt x="1155" y="451"/>
                      <a:pt x="1155" y="451"/>
                      <a:pt x="1156" y="451"/>
                    </a:cubicBezTo>
                    <a:cubicBezTo>
                      <a:pt x="1176" y="449"/>
                      <a:pt x="1193" y="444"/>
                      <a:pt x="1213" y="440"/>
                    </a:cubicBezTo>
                    <a:close/>
                    <a:moveTo>
                      <a:pt x="1846" y="635"/>
                    </a:moveTo>
                    <a:cubicBezTo>
                      <a:pt x="1905" y="635"/>
                      <a:pt x="1962" y="639"/>
                      <a:pt x="2017" y="647"/>
                    </a:cubicBezTo>
                    <a:cubicBezTo>
                      <a:pt x="1996" y="647"/>
                      <a:pt x="1976" y="645"/>
                      <a:pt x="1955" y="645"/>
                    </a:cubicBezTo>
                    <a:cubicBezTo>
                      <a:pt x="1915" y="645"/>
                      <a:pt x="1877" y="649"/>
                      <a:pt x="1837" y="654"/>
                    </a:cubicBezTo>
                    <a:cubicBezTo>
                      <a:pt x="1823" y="647"/>
                      <a:pt x="1808" y="642"/>
                      <a:pt x="1791" y="636"/>
                    </a:cubicBezTo>
                    <a:cubicBezTo>
                      <a:pt x="1810" y="636"/>
                      <a:pt x="1828" y="635"/>
                      <a:pt x="1846" y="635"/>
                    </a:cubicBezTo>
                    <a:close/>
                    <a:moveTo>
                      <a:pt x="2310" y="931"/>
                    </a:moveTo>
                    <a:lnTo>
                      <a:pt x="2310" y="931"/>
                    </a:lnTo>
                    <a:cubicBezTo>
                      <a:pt x="2313" y="932"/>
                      <a:pt x="2317" y="932"/>
                      <a:pt x="2320" y="934"/>
                    </a:cubicBezTo>
                    <a:cubicBezTo>
                      <a:pt x="2323" y="943"/>
                      <a:pt x="2325" y="950"/>
                      <a:pt x="2327" y="958"/>
                    </a:cubicBezTo>
                    <a:cubicBezTo>
                      <a:pt x="2321" y="947"/>
                      <a:pt x="2317" y="939"/>
                      <a:pt x="2310" y="931"/>
                    </a:cubicBezTo>
                    <a:close/>
                    <a:moveTo>
                      <a:pt x="1502" y="973"/>
                    </a:moveTo>
                    <a:cubicBezTo>
                      <a:pt x="1533" y="979"/>
                      <a:pt x="1574" y="991"/>
                      <a:pt x="1615" y="1012"/>
                    </a:cubicBezTo>
                    <a:cubicBezTo>
                      <a:pt x="1533" y="1015"/>
                      <a:pt x="1450" y="1035"/>
                      <a:pt x="1377" y="1077"/>
                    </a:cubicBezTo>
                    <a:cubicBezTo>
                      <a:pt x="1374" y="1070"/>
                      <a:pt x="1370" y="1062"/>
                      <a:pt x="1367" y="1053"/>
                    </a:cubicBezTo>
                    <a:cubicBezTo>
                      <a:pt x="1403" y="1022"/>
                      <a:pt x="1440" y="995"/>
                      <a:pt x="1482" y="973"/>
                    </a:cubicBezTo>
                    <a:close/>
                    <a:moveTo>
                      <a:pt x="1340" y="1077"/>
                    </a:moveTo>
                    <a:cubicBezTo>
                      <a:pt x="1330" y="1089"/>
                      <a:pt x="1321" y="1099"/>
                      <a:pt x="1310" y="1110"/>
                    </a:cubicBezTo>
                    <a:lnTo>
                      <a:pt x="1295" y="1119"/>
                    </a:lnTo>
                    <a:cubicBezTo>
                      <a:pt x="1308" y="1104"/>
                      <a:pt x="1323" y="1090"/>
                      <a:pt x="1340" y="1077"/>
                    </a:cubicBezTo>
                    <a:close/>
                    <a:moveTo>
                      <a:pt x="2046" y="324"/>
                    </a:moveTo>
                    <a:cubicBezTo>
                      <a:pt x="2228" y="324"/>
                      <a:pt x="2412" y="355"/>
                      <a:pt x="2580" y="448"/>
                    </a:cubicBezTo>
                    <a:cubicBezTo>
                      <a:pt x="2828" y="583"/>
                      <a:pt x="3007" y="830"/>
                      <a:pt x="3082" y="1101"/>
                    </a:cubicBezTo>
                    <a:lnTo>
                      <a:pt x="3086" y="1122"/>
                    </a:lnTo>
                    <a:cubicBezTo>
                      <a:pt x="2994" y="993"/>
                      <a:pt x="2874" y="913"/>
                      <a:pt x="2748" y="850"/>
                    </a:cubicBezTo>
                    <a:cubicBezTo>
                      <a:pt x="2672" y="726"/>
                      <a:pt x="2570" y="617"/>
                      <a:pt x="2448" y="539"/>
                    </a:cubicBezTo>
                    <a:cubicBezTo>
                      <a:pt x="2268" y="424"/>
                      <a:pt x="2069" y="392"/>
                      <a:pt x="1875" y="392"/>
                    </a:cubicBezTo>
                    <a:cubicBezTo>
                      <a:pt x="1858" y="392"/>
                      <a:pt x="1842" y="392"/>
                      <a:pt x="1826" y="393"/>
                    </a:cubicBezTo>
                    <a:cubicBezTo>
                      <a:pt x="1771" y="379"/>
                      <a:pt x="1714" y="372"/>
                      <a:pt x="1656" y="372"/>
                    </a:cubicBezTo>
                    <a:cubicBezTo>
                      <a:pt x="1631" y="372"/>
                      <a:pt x="1606" y="373"/>
                      <a:pt x="1581" y="376"/>
                    </a:cubicBezTo>
                    <a:cubicBezTo>
                      <a:pt x="1623" y="368"/>
                      <a:pt x="1665" y="360"/>
                      <a:pt x="1707" y="353"/>
                    </a:cubicBezTo>
                    <a:cubicBezTo>
                      <a:pt x="1817" y="336"/>
                      <a:pt x="1931" y="324"/>
                      <a:pt x="2046" y="324"/>
                    </a:cubicBezTo>
                    <a:close/>
                    <a:moveTo>
                      <a:pt x="2470" y="993"/>
                    </a:moveTo>
                    <a:cubicBezTo>
                      <a:pt x="2484" y="1000"/>
                      <a:pt x="2499" y="1007"/>
                      <a:pt x="2512" y="1013"/>
                    </a:cubicBezTo>
                    <a:cubicBezTo>
                      <a:pt x="2534" y="1067"/>
                      <a:pt x="2554" y="1122"/>
                      <a:pt x="2566" y="1179"/>
                    </a:cubicBezTo>
                    <a:cubicBezTo>
                      <a:pt x="2576" y="1221"/>
                      <a:pt x="2583" y="1267"/>
                      <a:pt x="2588" y="1311"/>
                    </a:cubicBezTo>
                    <a:cubicBezTo>
                      <a:pt x="2585" y="1315"/>
                      <a:pt x="2580" y="1315"/>
                      <a:pt x="2574" y="1315"/>
                    </a:cubicBezTo>
                    <a:cubicBezTo>
                      <a:pt x="2551" y="1206"/>
                      <a:pt x="2518" y="1096"/>
                      <a:pt x="2470" y="993"/>
                    </a:cubicBezTo>
                    <a:close/>
                    <a:moveTo>
                      <a:pt x="2594" y="1352"/>
                    </a:moveTo>
                    <a:cubicBezTo>
                      <a:pt x="2596" y="1381"/>
                      <a:pt x="2596" y="1411"/>
                      <a:pt x="2599" y="1440"/>
                    </a:cubicBezTo>
                    <a:cubicBezTo>
                      <a:pt x="2596" y="1426"/>
                      <a:pt x="2594" y="1412"/>
                      <a:pt x="2592" y="1399"/>
                    </a:cubicBezTo>
                    <a:cubicBezTo>
                      <a:pt x="2590" y="1385"/>
                      <a:pt x="2585" y="1370"/>
                      <a:pt x="2583" y="1356"/>
                    </a:cubicBezTo>
                    <a:cubicBezTo>
                      <a:pt x="2587" y="1353"/>
                      <a:pt x="2590" y="1353"/>
                      <a:pt x="2594" y="1352"/>
                    </a:cubicBezTo>
                    <a:close/>
                    <a:moveTo>
                      <a:pt x="1844" y="1309"/>
                    </a:moveTo>
                    <a:cubicBezTo>
                      <a:pt x="1846" y="1311"/>
                      <a:pt x="1852" y="1311"/>
                      <a:pt x="1856" y="1312"/>
                    </a:cubicBezTo>
                    <a:cubicBezTo>
                      <a:pt x="1859" y="1315"/>
                      <a:pt x="1863" y="1316"/>
                      <a:pt x="1866" y="1319"/>
                    </a:cubicBezTo>
                    <a:cubicBezTo>
                      <a:pt x="1948" y="1371"/>
                      <a:pt x="1985" y="1455"/>
                      <a:pt x="2013" y="1542"/>
                    </a:cubicBezTo>
                    <a:cubicBezTo>
                      <a:pt x="2018" y="1556"/>
                      <a:pt x="2024" y="1571"/>
                      <a:pt x="2029" y="1586"/>
                    </a:cubicBezTo>
                    <a:lnTo>
                      <a:pt x="2017" y="1586"/>
                    </a:lnTo>
                    <a:cubicBezTo>
                      <a:pt x="1995" y="1512"/>
                      <a:pt x="1959" y="1443"/>
                      <a:pt x="1911" y="1388"/>
                    </a:cubicBezTo>
                    <a:cubicBezTo>
                      <a:pt x="1893" y="1366"/>
                      <a:pt x="1871" y="1345"/>
                      <a:pt x="1846" y="1326"/>
                    </a:cubicBezTo>
                    <a:cubicBezTo>
                      <a:pt x="1846" y="1319"/>
                      <a:pt x="1845" y="1315"/>
                      <a:pt x="1844" y="1309"/>
                    </a:cubicBezTo>
                    <a:close/>
                    <a:moveTo>
                      <a:pt x="1659" y="913"/>
                    </a:moveTo>
                    <a:cubicBezTo>
                      <a:pt x="1732" y="931"/>
                      <a:pt x="1802" y="954"/>
                      <a:pt x="1871" y="986"/>
                    </a:cubicBezTo>
                    <a:cubicBezTo>
                      <a:pt x="1933" y="1013"/>
                      <a:pt x="1996" y="1042"/>
                      <a:pt x="2058" y="1078"/>
                    </a:cubicBezTo>
                    <a:cubicBezTo>
                      <a:pt x="2093" y="1117"/>
                      <a:pt x="2126" y="1154"/>
                      <a:pt x="2159" y="1191"/>
                    </a:cubicBezTo>
                    <a:cubicBezTo>
                      <a:pt x="2244" y="1282"/>
                      <a:pt x="2346" y="1375"/>
                      <a:pt x="2397" y="1507"/>
                    </a:cubicBezTo>
                    <a:cubicBezTo>
                      <a:pt x="2402" y="1543"/>
                      <a:pt x="2404" y="1579"/>
                      <a:pt x="2406" y="1615"/>
                    </a:cubicBezTo>
                    <a:cubicBezTo>
                      <a:pt x="2393" y="1612"/>
                      <a:pt x="2376" y="1607"/>
                      <a:pt x="2362" y="1605"/>
                    </a:cubicBezTo>
                    <a:cubicBezTo>
                      <a:pt x="2358" y="1602"/>
                      <a:pt x="2353" y="1602"/>
                      <a:pt x="2349" y="1602"/>
                    </a:cubicBezTo>
                    <a:cubicBezTo>
                      <a:pt x="2346" y="1598"/>
                      <a:pt x="2342" y="1594"/>
                      <a:pt x="2339" y="1589"/>
                    </a:cubicBezTo>
                    <a:cubicBezTo>
                      <a:pt x="2338" y="1573"/>
                      <a:pt x="2338" y="1558"/>
                      <a:pt x="2335" y="1543"/>
                    </a:cubicBezTo>
                    <a:cubicBezTo>
                      <a:pt x="2312" y="1407"/>
                      <a:pt x="2230" y="1282"/>
                      <a:pt x="2126" y="1181"/>
                    </a:cubicBezTo>
                    <a:cubicBezTo>
                      <a:pt x="2021" y="1078"/>
                      <a:pt x="1884" y="1027"/>
                      <a:pt x="1739" y="1015"/>
                    </a:cubicBezTo>
                    <a:cubicBezTo>
                      <a:pt x="1725" y="1013"/>
                      <a:pt x="1709" y="1013"/>
                      <a:pt x="1695" y="1013"/>
                    </a:cubicBezTo>
                    <a:cubicBezTo>
                      <a:pt x="1678" y="994"/>
                      <a:pt x="1661" y="972"/>
                      <a:pt x="1640" y="958"/>
                    </a:cubicBezTo>
                    <a:cubicBezTo>
                      <a:pt x="1625" y="946"/>
                      <a:pt x="1606" y="939"/>
                      <a:pt x="1590" y="931"/>
                    </a:cubicBezTo>
                    <a:cubicBezTo>
                      <a:pt x="1612" y="924"/>
                      <a:pt x="1636" y="918"/>
                      <a:pt x="1659" y="913"/>
                    </a:cubicBezTo>
                    <a:close/>
                    <a:moveTo>
                      <a:pt x="2365" y="1646"/>
                    </a:moveTo>
                    <a:cubicBezTo>
                      <a:pt x="2379" y="1649"/>
                      <a:pt x="2393" y="1651"/>
                      <a:pt x="2406" y="1655"/>
                    </a:cubicBezTo>
                    <a:lnTo>
                      <a:pt x="2406" y="1663"/>
                    </a:lnTo>
                    <a:cubicBezTo>
                      <a:pt x="2404" y="1689"/>
                      <a:pt x="2401" y="1715"/>
                      <a:pt x="2400" y="1739"/>
                    </a:cubicBezTo>
                    <a:cubicBezTo>
                      <a:pt x="2393" y="1707"/>
                      <a:pt x="2379" y="1677"/>
                      <a:pt x="2365" y="1646"/>
                    </a:cubicBezTo>
                    <a:close/>
                    <a:moveTo>
                      <a:pt x="2902" y="1448"/>
                    </a:moveTo>
                    <a:cubicBezTo>
                      <a:pt x="2912" y="1490"/>
                      <a:pt x="2920" y="1532"/>
                      <a:pt x="2920" y="1580"/>
                    </a:cubicBezTo>
                    <a:cubicBezTo>
                      <a:pt x="2918" y="1688"/>
                      <a:pt x="2896" y="1801"/>
                      <a:pt x="2863" y="1913"/>
                    </a:cubicBezTo>
                    <a:cubicBezTo>
                      <a:pt x="2854" y="1900"/>
                      <a:pt x="2844" y="1883"/>
                      <a:pt x="2836" y="1868"/>
                    </a:cubicBezTo>
                    <a:cubicBezTo>
                      <a:pt x="2874" y="1732"/>
                      <a:pt x="2898" y="1593"/>
                      <a:pt x="2902" y="1448"/>
                    </a:cubicBezTo>
                    <a:close/>
                    <a:moveTo>
                      <a:pt x="1529" y="1533"/>
                    </a:moveTo>
                    <a:cubicBezTo>
                      <a:pt x="1531" y="1533"/>
                      <a:pt x="1533" y="1533"/>
                      <a:pt x="1535" y="1535"/>
                    </a:cubicBezTo>
                    <a:cubicBezTo>
                      <a:pt x="1544" y="1542"/>
                      <a:pt x="1522" y="1573"/>
                      <a:pt x="1526" y="1579"/>
                    </a:cubicBezTo>
                    <a:cubicBezTo>
                      <a:pt x="1530" y="1585"/>
                      <a:pt x="1585" y="1585"/>
                      <a:pt x="1596" y="1607"/>
                    </a:cubicBezTo>
                    <a:cubicBezTo>
                      <a:pt x="1606" y="1627"/>
                      <a:pt x="1603" y="1648"/>
                      <a:pt x="1596" y="1663"/>
                    </a:cubicBezTo>
                    <a:lnTo>
                      <a:pt x="1714" y="1660"/>
                    </a:lnTo>
                    <a:cubicBezTo>
                      <a:pt x="1718" y="1663"/>
                      <a:pt x="1721" y="1664"/>
                      <a:pt x="1725" y="1670"/>
                    </a:cubicBezTo>
                    <a:cubicBezTo>
                      <a:pt x="1725" y="1673"/>
                      <a:pt x="1727" y="1674"/>
                      <a:pt x="1727" y="1675"/>
                    </a:cubicBezTo>
                    <a:cubicBezTo>
                      <a:pt x="1734" y="1670"/>
                      <a:pt x="1742" y="1664"/>
                      <a:pt x="1747" y="1660"/>
                    </a:cubicBezTo>
                    <a:lnTo>
                      <a:pt x="1758" y="1660"/>
                    </a:lnTo>
                    <a:cubicBezTo>
                      <a:pt x="1775" y="1699"/>
                      <a:pt x="1779" y="1752"/>
                      <a:pt x="1768" y="1799"/>
                    </a:cubicBezTo>
                    <a:cubicBezTo>
                      <a:pt x="1751" y="1853"/>
                      <a:pt x="1685" y="1867"/>
                      <a:pt x="1651" y="1886"/>
                    </a:cubicBezTo>
                    <a:lnTo>
                      <a:pt x="1639" y="1891"/>
                    </a:lnTo>
                    <a:cubicBezTo>
                      <a:pt x="1611" y="1906"/>
                      <a:pt x="1581" y="1917"/>
                      <a:pt x="1551" y="1917"/>
                    </a:cubicBezTo>
                    <a:cubicBezTo>
                      <a:pt x="1546" y="1917"/>
                      <a:pt x="1540" y="1917"/>
                      <a:pt x="1534" y="1916"/>
                    </a:cubicBezTo>
                    <a:cubicBezTo>
                      <a:pt x="1494" y="1909"/>
                      <a:pt x="1458" y="1898"/>
                      <a:pt x="1428" y="1876"/>
                    </a:cubicBezTo>
                    <a:cubicBezTo>
                      <a:pt x="1400" y="1854"/>
                      <a:pt x="1359" y="1854"/>
                      <a:pt x="1340" y="1821"/>
                    </a:cubicBezTo>
                    <a:cubicBezTo>
                      <a:pt x="1321" y="1792"/>
                      <a:pt x="1350" y="1733"/>
                      <a:pt x="1348" y="1711"/>
                    </a:cubicBezTo>
                    <a:cubicBezTo>
                      <a:pt x="1343" y="1689"/>
                      <a:pt x="1340" y="1668"/>
                      <a:pt x="1344" y="1649"/>
                    </a:cubicBezTo>
                    <a:cubicBezTo>
                      <a:pt x="1350" y="1633"/>
                      <a:pt x="1321" y="1615"/>
                      <a:pt x="1330" y="1597"/>
                    </a:cubicBezTo>
                    <a:cubicBezTo>
                      <a:pt x="1343" y="1579"/>
                      <a:pt x="1377" y="1578"/>
                      <a:pt x="1391" y="1569"/>
                    </a:cubicBezTo>
                    <a:cubicBezTo>
                      <a:pt x="1403" y="1560"/>
                      <a:pt x="1413" y="1545"/>
                      <a:pt x="1431" y="1539"/>
                    </a:cubicBezTo>
                    <a:cubicBezTo>
                      <a:pt x="1433" y="1538"/>
                      <a:pt x="1436" y="1538"/>
                      <a:pt x="1439" y="1538"/>
                    </a:cubicBezTo>
                    <a:cubicBezTo>
                      <a:pt x="1454" y="1538"/>
                      <a:pt x="1472" y="1546"/>
                      <a:pt x="1480" y="1547"/>
                    </a:cubicBezTo>
                    <a:cubicBezTo>
                      <a:pt x="1490" y="1547"/>
                      <a:pt x="1498" y="1534"/>
                      <a:pt x="1506" y="1534"/>
                    </a:cubicBezTo>
                    <a:cubicBezTo>
                      <a:pt x="1507" y="1534"/>
                      <a:pt x="1508" y="1535"/>
                      <a:pt x="1509" y="1535"/>
                    </a:cubicBezTo>
                    <a:cubicBezTo>
                      <a:pt x="1510" y="1535"/>
                      <a:pt x="1511" y="1535"/>
                      <a:pt x="1512" y="1535"/>
                    </a:cubicBezTo>
                    <a:cubicBezTo>
                      <a:pt x="1518" y="1535"/>
                      <a:pt x="1524" y="1533"/>
                      <a:pt x="1529" y="1533"/>
                    </a:cubicBezTo>
                    <a:close/>
                    <a:moveTo>
                      <a:pt x="2817" y="1934"/>
                    </a:moveTo>
                    <a:cubicBezTo>
                      <a:pt x="2828" y="1948"/>
                      <a:pt x="2836" y="1963"/>
                      <a:pt x="2843" y="1977"/>
                    </a:cubicBezTo>
                    <a:cubicBezTo>
                      <a:pt x="2836" y="1996"/>
                      <a:pt x="2833" y="2014"/>
                      <a:pt x="2826" y="2033"/>
                    </a:cubicBezTo>
                    <a:cubicBezTo>
                      <a:pt x="2817" y="2052"/>
                      <a:pt x="2807" y="2072"/>
                      <a:pt x="2799" y="2088"/>
                    </a:cubicBezTo>
                    <a:cubicBezTo>
                      <a:pt x="2796" y="2065"/>
                      <a:pt x="2793" y="2040"/>
                      <a:pt x="2789" y="2014"/>
                    </a:cubicBezTo>
                    <a:cubicBezTo>
                      <a:pt x="2800" y="1986"/>
                      <a:pt x="2808" y="1962"/>
                      <a:pt x="2817" y="1934"/>
                    </a:cubicBezTo>
                    <a:close/>
                    <a:moveTo>
                      <a:pt x="2339" y="1689"/>
                    </a:moveTo>
                    <a:cubicBezTo>
                      <a:pt x="2358" y="1730"/>
                      <a:pt x="2375" y="1773"/>
                      <a:pt x="2387" y="1818"/>
                    </a:cubicBezTo>
                    <a:cubicBezTo>
                      <a:pt x="2382" y="1851"/>
                      <a:pt x="2376" y="1882"/>
                      <a:pt x="2362" y="1913"/>
                    </a:cubicBezTo>
                    <a:cubicBezTo>
                      <a:pt x="2331" y="1989"/>
                      <a:pt x="2269" y="2044"/>
                      <a:pt x="2217" y="2095"/>
                    </a:cubicBezTo>
                    <a:cubicBezTo>
                      <a:pt x="2248" y="2044"/>
                      <a:pt x="2270" y="1986"/>
                      <a:pt x="2290" y="1930"/>
                    </a:cubicBezTo>
                    <a:cubicBezTo>
                      <a:pt x="2313" y="1854"/>
                      <a:pt x="2334" y="1773"/>
                      <a:pt x="2339" y="1689"/>
                    </a:cubicBezTo>
                    <a:close/>
                    <a:moveTo>
                      <a:pt x="1633" y="1298"/>
                    </a:moveTo>
                    <a:cubicBezTo>
                      <a:pt x="1707" y="1313"/>
                      <a:pt x="1775" y="1345"/>
                      <a:pt x="1823" y="1386"/>
                    </a:cubicBezTo>
                    <a:cubicBezTo>
                      <a:pt x="1839" y="1462"/>
                      <a:pt x="1852" y="1547"/>
                      <a:pt x="1823" y="1622"/>
                    </a:cubicBezTo>
                    <a:cubicBezTo>
                      <a:pt x="1822" y="1625"/>
                      <a:pt x="1834" y="1629"/>
                      <a:pt x="1841" y="1629"/>
                    </a:cubicBezTo>
                    <a:cubicBezTo>
                      <a:pt x="1844" y="1629"/>
                      <a:pt x="1846" y="1628"/>
                      <a:pt x="1846" y="1627"/>
                    </a:cubicBezTo>
                    <a:cubicBezTo>
                      <a:pt x="1885" y="1571"/>
                      <a:pt x="1882" y="1509"/>
                      <a:pt x="1875" y="1448"/>
                    </a:cubicBezTo>
                    <a:lnTo>
                      <a:pt x="1875" y="1448"/>
                    </a:lnTo>
                    <a:cubicBezTo>
                      <a:pt x="1907" y="1488"/>
                      <a:pt x="1930" y="1531"/>
                      <a:pt x="1948" y="1580"/>
                    </a:cubicBezTo>
                    <a:cubicBezTo>
                      <a:pt x="1926" y="1579"/>
                      <a:pt x="1901" y="1579"/>
                      <a:pt x="1879" y="1573"/>
                    </a:cubicBezTo>
                    <a:cubicBezTo>
                      <a:pt x="1879" y="1573"/>
                      <a:pt x="1879" y="1573"/>
                      <a:pt x="1879" y="1573"/>
                    </a:cubicBezTo>
                    <a:cubicBezTo>
                      <a:pt x="1872" y="1573"/>
                      <a:pt x="1869" y="1597"/>
                      <a:pt x="1875" y="1598"/>
                    </a:cubicBezTo>
                    <a:cubicBezTo>
                      <a:pt x="1903" y="1607"/>
                      <a:pt x="1933" y="1612"/>
                      <a:pt x="1961" y="1618"/>
                    </a:cubicBezTo>
                    <a:cubicBezTo>
                      <a:pt x="1988" y="1724"/>
                      <a:pt x="1984" y="1842"/>
                      <a:pt x="1940" y="1938"/>
                    </a:cubicBezTo>
                    <a:cubicBezTo>
                      <a:pt x="1934" y="1953"/>
                      <a:pt x="1954" y="1971"/>
                      <a:pt x="1971" y="1971"/>
                    </a:cubicBezTo>
                    <a:cubicBezTo>
                      <a:pt x="1977" y="1971"/>
                      <a:pt x="1982" y="1969"/>
                      <a:pt x="1985" y="1963"/>
                    </a:cubicBezTo>
                    <a:cubicBezTo>
                      <a:pt x="2046" y="1861"/>
                      <a:pt x="2053" y="1739"/>
                      <a:pt x="2028" y="1624"/>
                    </a:cubicBezTo>
                    <a:lnTo>
                      <a:pt x="2043" y="1624"/>
                    </a:lnTo>
                    <a:cubicBezTo>
                      <a:pt x="2064" y="1688"/>
                      <a:pt x="2079" y="1757"/>
                      <a:pt x="2064" y="1827"/>
                    </a:cubicBezTo>
                    <a:cubicBezTo>
                      <a:pt x="2040" y="1924"/>
                      <a:pt x="1995" y="2021"/>
                      <a:pt x="1926" y="2094"/>
                    </a:cubicBezTo>
                    <a:cubicBezTo>
                      <a:pt x="1915" y="2106"/>
                      <a:pt x="1901" y="2114"/>
                      <a:pt x="1890" y="2124"/>
                    </a:cubicBezTo>
                    <a:cubicBezTo>
                      <a:pt x="1904" y="2044"/>
                      <a:pt x="1892" y="1955"/>
                      <a:pt x="1828" y="1880"/>
                    </a:cubicBezTo>
                    <a:cubicBezTo>
                      <a:pt x="1848" y="1835"/>
                      <a:pt x="1859" y="1787"/>
                      <a:pt x="1853" y="1739"/>
                    </a:cubicBezTo>
                    <a:cubicBezTo>
                      <a:pt x="1846" y="1679"/>
                      <a:pt x="1811" y="1635"/>
                      <a:pt x="1779" y="1600"/>
                    </a:cubicBezTo>
                    <a:cubicBezTo>
                      <a:pt x="1783" y="1571"/>
                      <a:pt x="1776" y="1542"/>
                      <a:pt x="1772" y="1510"/>
                    </a:cubicBezTo>
                    <a:cubicBezTo>
                      <a:pt x="1768" y="1463"/>
                      <a:pt x="1734" y="1430"/>
                      <a:pt x="1706" y="1393"/>
                    </a:cubicBezTo>
                    <a:cubicBezTo>
                      <a:pt x="1685" y="1364"/>
                      <a:pt x="1662" y="1326"/>
                      <a:pt x="1628" y="1301"/>
                    </a:cubicBezTo>
                    <a:cubicBezTo>
                      <a:pt x="1630" y="1301"/>
                      <a:pt x="1632" y="1301"/>
                      <a:pt x="1633" y="1298"/>
                    </a:cubicBezTo>
                    <a:close/>
                    <a:moveTo>
                      <a:pt x="784" y="1509"/>
                    </a:moveTo>
                    <a:cubicBezTo>
                      <a:pt x="750" y="1633"/>
                      <a:pt x="734" y="1759"/>
                      <a:pt x="736" y="1886"/>
                    </a:cubicBezTo>
                    <a:cubicBezTo>
                      <a:pt x="736" y="1913"/>
                      <a:pt x="741" y="1938"/>
                      <a:pt x="743" y="1966"/>
                    </a:cubicBezTo>
                    <a:cubicBezTo>
                      <a:pt x="743" y="1968"/>
                      <a:pt x="741" y="1968"/>
                      <a:pt x="741" y="1968"/>
                    </a:cubicBezTo>
                    <a:cubicBezTo>
                      <a:pt x="721" y="2010"/>
                      <a:pt x="674" y="2051"/>
                      <a:pt x="656" y="2094"/>
                    </a:cubicBezTo>
                    <a:cubicBezTo>
                      <a:pt x="649" y="2109"/>
                      <a:pt x="649" y="2123"/>
                      <a:pt x="649" y="2138"/>
                    </a:cubicBezTo>
                    <a:cubicBezTo>
                      <a:pt x="642" y="2028"/>
                      <a:pt x="670" y="1907"/>
                      <a:pt x="700" y="1779"/>
                    </a:cubicBezTo>
                    <a:cubicBezTo>
                      <a:pt x="721" y="1684"/>
                      <a:pt x="750" y="1594"/>
                      <a:pt x="784" y="1509"/>
                    </a:cubicBezTo>
                    <a:close/>
                    <a:moveTo>
                      <a:pt x="1795" y="1931"/>
                    </a:moveTo>
                    <a:cubicBezTo>
                      <a:pt x="1841" y="2011"/>
                      <a:pt x="1839" y="2102"/>
                      <a:pt x="1809" y="2172"/>
                    </a:cubicBezTo>
                    <a:cubicBezTo>
                      <a:pt x="1764" y="2193"/>
                      <a:pt x="1718" y="2205"/>
                      <a:pt x="1672" y="2209"/>
                    </a:cubicBezTo>
                    <a:cubicBezTo>
                      <a:pt x="1658" y="2211"/>
                      <a:pt x="1645" y="2212"/>
                      <a:pt x="1631" y="2212"/>
                    </a:cubicBezTo>
                    <a:cubicBezTo>
                      <a:pt x="1555" y="2212"/>
                      <a:pt x="1476" y="2182"/>
                      <a:pt x="1409" y="2145"/>
                    </a:cubicBezTo>
                    <a:cubicBezTo>
                      <a:pt x="1341" y="2110"/>
                      <a:pt x="1289" y="2054"/>
                      <a:pt x="1250" y="1995"/>
                    </a:cubicBezTo>
                    <a:cubicBezTo>
                      <a:pt x="1248" y="1979"/>
                      <a:pt x="1252" y="1964"/>
                      <a:pt x="1252" y="1948"/>
                    </a:cubicBezTo>
                    <a:cubicBezTo>
                      <a:pt x="1264" y="1955"/>
                      <a:pt x="1278" y="1963"/>
                      <a:pt x="1288" y="1971"/>
                    </a:cubicBezTo>
                    <a:cubicBezTo>
                      <a:pt x="1328" y="2002"/>
                      <a:pt x="1372" y="2044"/>
                      <a:pt x="1429" y="2061"/>
                    </a:cubicBezTo>
                    <a:cubicBezTo>
                      <a:pt x="1465" y="2071"/>
                      <a:pt x="1512" y="2082"/>
                      <a:pt x="1560" y="2082"/>
                    </a:cubicBezTo>
                    <a:cubicBezTo>
                      <a:pt x="1583" y="2082"/>
                      <a:pt x="1607" y="2079"/>
                      <a:pt x="1629" y="2073"/>
                    </a:cubicBezTo>
                    <a:cubicBezTo>
                      <a:pt x="1666" y="2065"/>
                      <a:pt x="1699" y="2041"/>
                      <a:pt x="1727" y="2017"/>
                    </a:cubicBezTo>
                    <a:cubicBezTo>
                      <a:pt x="1749" y="1993"/>
                      <a:pt x="1768" y="1970"/>
                      <a:pt x="1787" y="1945"/>
                    </a:cubicBezTo>
                    <a:cubicBezTo>
                      <a:pt x="1790" y="1941"/>
                      <a:pt x="1791" y="1937"/>
                      <a:pt x="1795" y="1931"/>
                    </a:cubicBezTo>
                    <a:close/>
                    <a:moveTo>
                      <a:pt x="3053" y="2109"/>
                    </a:moveTo>
                    <a:cubicBezTo>
                      <a:pt x="3034" y="2164"/>
                      <a:pt x="3013" y="2218"/>
                      <a:pt x="2989" y="2268"/>
                    </a:cubicBezTo>
                    <a:cubicBezTo>
                      <a:pt x="2987" y="2259"/>
                      <a:pt x="2986" y="2251"/>
                      <a:pt x="2984" y="2240"/>
                    </a:cubicBezTo>
                    <a:cubicBezTo>
                      <a:pt x="3008" y="2197"/>
                      <a:pt x="3030" y="2154"/>
                      <a:pt x="3053" y="2109"/>
                    </a:cubicBezTo>
                    <a:close/>
                    <a:moveTo>
                      <a:pt x="2753" y="2110"/>
                    </a:moveTo>
                    <a:cubicBezTo>
                      <a:pt x="2753" y="2131"/>
                      <a:pt x="2755" y="2152"/>
                      <a:pt x="2753" y="2172"/>
                    </a:cubicBezTo>
                    <a:cubicBezTo>
                      <a:pt x="2718" y="2227"/>
                      <a:pt x="2679" y="2282"/>
                      <a:pt x="2642" y="2335"/>
                    </a:cubicBezTo>
                    <a:cubicBezTo>
                      <a:pt x="2676" y="2282"/>
                      <a:pt x="2707" y="2227"/>
                      <a:pt x="2731" y="2171"/>
                    </a:cubicBezTo>
                    <a:cubicBezTo>
                      <a:pt x="2740" y="2152"/>
                      <a:pt x="2746" y="2131"/>
                      <a:pt x="2753" y="2110"/>
                    </a:cubicBezTo>
                    <a:close/>
                    <a:moveTo>
                      <a:pt x="1826" y="159"/>
                    </a:moveTo>
                    <a:cubicBezTo>
                      <a:pt x="1936" y="159"/>
                      <a:pt x="2044" y="182"/>
                      <a:pt x="2145" y="199"/>
                    </a:cubicBezTo>
                    <a:cubicBezTo>
                      <a:pt x="2312" y="226"/>
                      <a:pt x="2475" y="274"/>
                      <a:pt x="2620" y="361"/>
                    </a:cubicBezTo>
                    <a:cubicBezTo>
                      <a:pt x="2764" y="445"/>
                      <a:pt x="2896" y="548"/>
                      <a:pt x="3001" y="676"/>
                    </a:cubicBezTo>
                    <a:cubicBezTo>
                      <a:pt x="3096" y="786"/>
                      <a:pt x="3194" y="899"/>
                      <a:pt x="3256" y="1034"/>
                    </a:cubicBezTo>
                    <a:cubicBezTo>
                      <a:pt x="3262" y="1049"/>
                      <a:pt x="3271" y="1063"/>
                      <a:pt x="3278" y="1079"/>
                    </a:cubicBezTo>
                    <a:cubicBezTo>
                      <a:pt x="3330" y="1217"/>
                      <a:pt x="3309" y="1368"/>
                      <a:pt x="3316" y="1503"/>
                    </a:cubicBezTo>
                    <a:cubicBezTo>
                      <a:pt x="3322" y="1642"/>
                      <a:pt x="3312" y="1780"/>
                      <a:pt x="3282" y="1913"/>
                    </a:cubicBezTo>
                    <a:cubicBezTo>
                      <a:pt x="3250" y="2044"/>
                      <a:pt x="3236" y="2185"/>
                      <a:pt x="3168" y="2304"/>
                    </a:cubicBezTo>
                    <a:cubicBezTo>
                      <a:pt x="3146" y="2344"/>
                      <a:pt x="3118" y="2379"/>
                      <a:pt x="3090" y="2413"/>
                    </a:cubicBezTo>
                    <a:cubicBezTo>
                      <a:pt x="3104" y="2348"/>
                      <a:pt x="3111" y="2282"/>
                      <a:pt x="3118" y="2218"/>
                    </a:cubicBezTo>
                    <a:cubicBezTo>
                      <a:pt x="3185" y="2004"/>
                      <a:pt x="3224" y="1783"/>
                      <a:pt x="3223" y="1553"/>
                    </a:cubicBezTo>
                    <a:cubicBezTo>
                      <a:pt x="3217" y="1228"/>
                      <a:pt x="3108" y="892"/>
                      <a:pt x="2884" y="642"/>
                    </a:cubicBezTo>
                    <a:cubicBezTo>
                      <a:pt x="2664" y="385"/>
                      <a:pt x="2328" y="281"/>
                      <a:pt x="2021" y="281"/>
                    </a:cubicBezTo>
                    <a:cubicBezTo>
                      <a:pt x="2011" y="281"/>
                      <a:pt x="2001" y="281"/>
                      <a:pt x="1991" y="281"/>
                    </a:cubicBezTo>
                    <a:cubicBezTo>
                      <a:pt x="1778" y="284"/>
                      <a:pt x="1553" y="335"/>
                      <a:pt x="1341" y="383"/>
                    </a:cubicBezTo>
                    <a:cubicBezTo>
                      <a:pt x="1418" y="299"/>
                      <a:pt x="1515" y="229"/>
                      <a:pt x="1623" y="192"/>
                    </a:cubicBezTo>
                    <a:cubicBezTo>
                      <a:pt x="1690" y="168"/>
                      <a:pt x="1759" y="159"/>
                      <a:pt x="1826" y="159"/>
                    </a:cubicBezTo>
                    <a:close/>
                    <a:moveTo>
                      <a:pt x="2186" y="2464"/>
                    </a:moveTo>
                    <a:cubicBezTo>
                      <a:pt x="2076" y="2536"/>
                      <a:pt x="1944" y="2568"/>
                      <a:pt x="1827" y="2568"/>
                    </a:cubicBezTo>
                    <a:cubicBezTo>
                      <a:pt x="1793" y="2568"/>
                      <a:pt x="1760" y="2565"/>
                      <a:pt x="1729" y="2560"/>
                    </a:cubicBezTo>
                    <a:cubicBezTo>
                      <a:pt x="1699" y="2556"/>
                      <a:pt x="1667" y="2549"/>
                      <a:pt x="1637" y="2540"/>
                    </a:cubicBezTo>
                    <a:lnTo>
                      <a:pt x="1637" y="2540"/>
                    </a:lnTo>
                    <a:cubicBezTo>
                      <a:pt x="1678" y="2541"/>
                      <a:pt x="1721" y="2542"/>
                      <a:pt x="1762" y="2542"/>
                    </a:cubicBezTo>
                    <a:cubicBezTo>
                      <a:pt x="1796" y="2542"/>
                      <a:pt x="1831" y="2543"/>
                      <a:pt x="1867" y="2543"/>
                    </a:cubicBezTo>
                    <a:cubicBezTo>
                      <a:pt x="1928" y="2543"/>
                      <a:pt x="1992" y="2540"/>
                      <a:pt x="2056" y="2522"/>
                    </a:cubicBezTo>
                    <a:cubicBezTo>
                      <a:pt x="2101" y="2509"/>
                      <a:pt x="2145" y="2487"/>
                      <a:pt x="2186" y="2464"/>
                    </a:cubicBezTo>
                    <a:close/>
                    <a:moveTo>
                      <a:pt x="1266" y="2585"/>
                    </a:moveTo>
                    <a:lnTo>
                      <a:pt x="1266" y="2585"/>
                    </a:lnTo>
                    <a:cubicBezTo>
                      <a:pt x="1267" y="2588"/>
                      <a:pt x="1268" y="2589"/>
                      <a:pt x="1268" y="2591"/>
                    </a:cubicBezTo>
                    <a:cubicBezTo>
                      <a:pt x="1319" y="2644"/>
                      <a:pt x="1378" y="2692"/>
                      <a:pt x="1445" y="2730"/>
                    </a:cubicBezTo>
                    <a:cubicBezTo>
                      <a:pt x="1406" y="2728"/>
                      <a:pt x="1369" y="2725"/>
                      <a:pt x="1333" y="2719"/>
                    </a:cubicBezTo>
                    <a:cubicBezTo>
                      <a:pt x="1319" y="2698"/>
                      <a:pt x="1306" y="2677"/>
                      <a:pt x="1295" y="2654"/>
                    </a:cubicBezTo>
                    <a:cubicBezTo>
                      <a:pt x="1286" y="2636"/>
                      <a:pt x="1279" y="2617"/>
                      <a:pt x="1271" y="2597"/>
                    </a:cubicBezTo>
                    <a:cubicBezTo>
                      <a:pt x="1268" y="2595"/>
                      <a:pt x="1267" y="2589"/>
                      <a:pt x="1266" y="2585"/>
                    </a:cubicBezTo>
                    <a:close/>
                    <a:moveTo>
                      <a:pt x="2958" y="2288"/>
                    </a:moveTo>
                    <a:lnTo>
                      <a:pt x="2964" y="2335"/>
                    </a:lnTo>
                    <a:cubicBezTo>
                      <a:pt x="2902" y="2464"/>
                      <a:pt x="2828" y="2585"/>
                      <a:pt x="2751" y="2702"/>
                    </a:cubicBezTo>
                    <a:cubicBezTo>
                      <a:pt x="2738" y="2720"/>
                      <a:pt x="2724" y="2736"/>
                      <a:pt x="2712" y="2754"/>
                    </a:cubicBezTo>
                    <a:cubicBezTo>
                      <a:pt x="2705" y="2758"/>
                      <a:pt x="2697" y="2763"/>
                      <a:pt x="2690" y="2768"/>
                    </a:cubicBezTo>
                    <a:cubicBezTo>
                      <a:pt x="2678" y="2769"/>
                      <a:pt x="2666" y="2770"/>
                      <a:pt x="2655" y="2770"/>
                    </a:cubicBezTo>
                    <a:cubicBezTo>
                      <a:pt x="2644" y="2770"/>
                      <a:pt x="2633" y="2769"/>
                      <a:pt x="2623" y="2768"/>
                    </a:cubicBezTo>
                    <a:cubicBezTo>
                      <a:pt x="2745" y="2646"/>
                      <a:pt x="2840" y="2498"/>
                      <a:pt x="2924" y="2351"/>
                    </a:cubicBezTo>
                    <a:cubicBezTo>
                      <a:pt x="2936" y="2330"/>
                      <a:pt x="2947" y="2310"/>
                      <a:pt x="2958" y="2288"/>
                    </a:cubicBezTo>
                    <a:close/>
                    <a:moveTo>
                      <a:pt x="324" y="2681"/>
                    </a:moveTo>
                    <a:cubicBezTo>
                      <a:pt x="346" y="2716"/>
                      <a:pt x="371" y="2753"/>
                      <a:pt x="393" y="2789"/>
                    </a:cubicBezTo>
                    <a:cubicBezTo>
                      <a:pt x="388" y="2787"/>
                      <a:pt x="385" y="2785"/>
                      <a:pt x="383" y="2783"/>
                    </a:cubicBezTo>
                    <a:cubicBezTo>
                      <a:pt x="360" y="2764"/>
                      <a:pt x="344" y="2742"/>
                      <a:pt x="328" y="2719"/>
                    </a:cubicBezTo>
                    <a:cubicBezTo>
                      <a:pt x="323" y="2709"/>
                      <a:pt x="323" y="2695"/>
                      <a:pt x="324" y="2681"/>
                    </a:cubicBezTo>
                    <a:close/>
                    <a:moveTo>
                      <a:pt x="2607" y="2790"/>
                    </a:moveTo>
                    <a:cubicBezTo>
                      <a:pt x="2620" y="2794"/>
                      <a:pt x="2631" y="2794"/>
                      <a:pt x="2642" y="2797"/>
                    </a:cubicBezTo>
                    <a:cubicBezTo>
                      <a:pt x="2620" y="2811"/>
                      <a:pt x="2599" y="2826"/>
                      <a:pt x="2574" y="2838"/>
                    </a:cubicBezTo>
                    <a:cubicBezTo>
                      <a:pt x="2574" y="2838"/>
                      <a:pt x="2574" y="2838"/>
                      <a:pt x="2574" y="2838"/>
                    </a:cubicBezTo>
                    <a:lnTo>
                      <a:pt x="2574" y="2838"/>
                    </a:lnTo>
                    <a:cubicBezTo>
                      <a:pt x="2586" y="2821"/>
                      <a:pt x="2595" y="2805"/>
                      <a:pt x="2607" y="2790"/>
                    </a:cubicBezTo>
                    <a:close/>
                    <a:moveTo>
                      <a:pt x="2554" y="2452"/>
                    </a:moveTo>
                    <a:cubicBezTo>
                      <a:pt x="2449" y="2602"/>
                      <a:pt x="2345" y="2764"/>
                      <a:pt x="2181" y="2852"/>
                    </a:cubicBezTo>
                    <a:cubicBezTo>
                      <a:pt x="2153" y="2867"/>
                      <a:pt x="2122" y="2880"/>
                      <a:pt x="2091" y="2892"/>
                    </a:cubicBezTo>
                    <a:cubicBezTo>
                      <a:pt x="2113" y="2880"/>
                      <a:pt x="2138" y="2867"/>
                      <a:pt x="2160" y="2853"/>
                    </a:cubicBezTo>
                    <a:cubicBezTo>
                      <a:pt x="2265" y="2789"/>
                      <a:pt x="2345" y="2694"/>
                      <a:pt x="2408" y="2595"/>
                    </a:cubicBezTo>
                    <a:cubicBezTo>
                      <a:pt x="2462" y="2551"/>
                      <a:pt x="2510" y="2505"/>
                      <a:pt x="2554" y="2452"/>
                    </a:cubicBezTo>
                    <a:close/>
                    <a:moveTo>
                      <a:pt x="3106" y="3109"/>
                    </a:moveTo>
                    <a:cubicBezTo>
                      <a:pt x="3095" y="3127"/>
                      <a:pt x="3082" y="3141"/>
                      <a:pt x="3068" y="3153"/>
                    </a:cubicBezTo>
                    <a:cubicBezTo>
                      <a:pt x="3009" y="3207"/>
                      <a:pt x="2947" y="3258"/>
                      <a:pt x="2883" y="3306"/>
                    </a:cubicBezTo>
                    <a:cubicBezTo>
                      <a:pt x="2815" y="3353"/>
                      <a:pt x="2744" y="3390"/>
                      <a:pt x="2665" y="3416"/>
                    </a:cubicBezTo>
                    <a:cubicBezTo>
                      <a:pt x="2638" y="3426"/>
                      <a:pt x="2609" y="3429"/>
                      <a:pt x="2579" y="3429"/>
                    </a:cubicBezTo>
                    <a:cubicBezTo>
                      <a:pt x="2531" y="3429"/>
                      <a:pt x="2483" y="3421"/>
                      <a:pt x="2438" y="3421"/>
                    </a:cubicBezTo>
                    <a:cubicBezTo>
                      <a:pt x="2430" y="3421"/>
                      <a:pt x="2422" y="3421"/>
                      <a:pt x="2415" y="3422"/>
                    </a:cubicBezTo>
                    <a:cubicBezTo>
                      <a:pt x="2368" y="3426"/>
                      <a:pt x="2321" y="3430"/>
                      <a:pt x="2275" y="3430"/>
                    </a:cubicBezTo>
                    <a:cubicBezTo>
                      <a:pt x="2241" y="3430"/>
                      <a:pt x="2207" y="3428"/>
                      <a:pt x="2174" y="3422"/>
                    </a:cubicBezTo>
                    <a:cubicBezTo>
                      <a:pt x="2162" y="3419"/>
                      <a:pt x="2149" y="3416"/>
                      <a:pt x="2140" y="3415"/>
                    </a:cubicBezTo>
                    <a:cubicBezTo>
                      <a:pt x="2211" y="3389"/>
                      <a:pt x="2280" y="3356"/>
                      <a:pt x="2347" y="3319"/>
                    </a:cubicBezTo>
                    <a:cubicBezTo>
                      <a:pt x="2374" y="3326"/>
                      <a:pt x="2401" y="3332"/>
                      <a:pt x="2428" y="3332"/>
                    </a:cubicBezTo>
                    <a:cubicBezTo>
                      <a:pt x="2433" y="3332"/>
                      <a:pt x="2437" y="3331"/>
                      <a:pt x="2442" y="3331"/>
                    </a:cubicBezTo>
                    <a:cubicBezTo>
                      <a:pt x="2504" y="3321"/>
                      <a:pt x="2562" y="3302"/>
                      <a:pt x="2624" y="3290"/>
                    </a:cubicBezTo>
                    <a:cubicBezTo>
                      <a:pt x="2686" y="3277"/>
                      <a:pt x="2746" y="3257"/>
                      <a:pt x="2807" y="3236"/>
                    </a:cubicBezTo>
                    <a:cubicBezTo>
                      <a:pt x="2869" y="3217"/>
                      <a:pt x="2913" y="3164"/>
                      <a:pt x="2971" y="3137"/>
                    </a:cubicBezTo>
                    <a:cubicBezTo>
                      <a:pt x="3008" y="3120"/>
                      <a:pt x="3062" y="3120"/>
                      <a:pt x="3106" y="3109"/>
                    </a:cubicBezTo>
                    <a:close/>
                    <a:moveTo>
                      <a:pt x="1822" y="3491"/>
                    </a:moveTo>
                    <a:cubicBezTo>
                      <a:pt x="1873" y="3513"/>
                      <a:pt x="1925" y="3535"/>
                      <a:pt x="1981" y="3548"/>
                    </a:cubicBezTo>
                    <a:cubicBezTo>
                      <a:pt x="1980" y="3548"/>
                      <a:pt x="1977" y="3551"/>
                      <a:pt x="1976" y="3551"/>
                    </a:cubicBezTo>
                    <a:cubicBezTo>
                      <a:pt x="1929" y="3555"/>
                      <a:pt x="1884" y="3568"/>
                      <a:pt x="1835" y="3569"/>
                    </a:cubicBezTo>
                    <a:cubicBezTo>
                      <a:pt x="1822" y="3571"/>
                      <a:pt x="1808" y="3571"/>
                      <a:pt x="1794" y="3571"/>
                    </a:cubicBezTo>
                    <a:cubicBezTo>
                      <a:pt x="1760" y="3571"/>
                      <a:pt x="1725" y="3567"/>
                      <a:pt x="1691" y="3562"/>
                    </a:cubicBezTo>
                    <a:cubicBezTo>
                      <a:pt x="1674" y="3559"/>
                      <a:pt x="1661" y="3551"/>
                      <a:pt x="1650" y="3540"/>
                    </a:cubicBezTo>
                    <a:cubicBezTo>
                      <a:pt x="1680" y="3532"/>
                      <a:pt x="1712" y="3524"/>
                      <a:pt x="1740" y="3517"/>
                    </a:cubicBezTo>
                    <a:cubicBezTo>
                      <a:pt x="1768" y="3511"/>
                      <a:pt x="1795" y="3500"/>
                      <a:pt x="1822" y="3491"/>
                    </a:cubicBezTo>
                    <a:close/>
                    <a:moveTo>
                      <a:pt x="1720" y="0"/>
                    </a:moveTo>
                    <a:cubicBezTo>
                      <a:pt x="1695" y="0"/>
                      <a:pt x="1670" y="7"/>
                      <a:pt x="1645" y="16"/>
                    </a:cubicBezTo>
                    <a:cubicBezTo>
                      <a:pt x="1575" y="42"/>
                      <a:pt x="1515" y="94"/>
                      <a:pt x="1447" y="119"/>
                    </a:cubicBezTo>
                    <a:cubicBezTo>
                      <a:pt x="1388" y="141"/>
                      <a:pt x="1329" y="170"/>
                      <a:pt x="1274" y="204"/>
                    </a:cubicBezTo>
                    <a:cubicBezTo>
                      <a:pt x="1213" y="239"/>
                      <a:pt x="1162" y="270"/>
                      <a:pt x="1109" y="301"/>
                    </a:cubicBezTo>
                    <a:lnTo>
                      <a:pt x="1107" y="301"/>
                    </a:lnTo>
                    <a:cubicBezTo>
                      <a:pt x="1104" y="301"/>
                      <a:pt x="1101" y="300"/>
                      <a:pt x="1098" y="300"/>
                    </a:cubicBezTo>
                    <a:cubicBezTo>
                      <a:pt x="1097" y="300"/>
                      <a:pt x="1095" y="300"/>
                      <a:pt x="1094" y="301"/>
                    </a:cubicBezTo>
                    <a:cubicBezTo>
                      <a:pt x="1069" y="307"/>
                      <a:pt x="1048" y="321"/>
                      <a:pt x="1023" y="328"/>
                    </a:cubicBezTo>
                    <a:cubicBezTo>
                      <a:pt x="985" y="335"/>
                      <a:pt x="945" y="342"/>
                      <a:pt x="913" y="362"/>
                    </a:cubicBezTo>
                    <a:cubicBezTo>
                      <a:pt x="889" y="376"/>
                      <a:pt x="868" y="393"/>
                      <a:pt x="847" y="408"/>
                    </a:cubicBezTo>
                    <a:cubicBezTo>
                      <a:pt x="826" y="407"/>
                      <a:pt x="799" y="399"/>
                      <a:pt x="778" y="399"/>
                    </a:cubicBezTo>
                    <a:cubicBezTo>
                      <a:pt x="771" y="399"/>
                      <a:pt x="764" y="400"/>
                      <a:pt x="759" y="402"/>
                    </a:cubicBezTo>
                    <a:cubicBezTo>
                      <a:pt x="736" y="416"/>
                      <a:pt x="715" y="434"/>
                      <a:pt x="690" y="449"/>
                    </a:cubicBezTo>
                    <a:cubicBezTo>
                      <a:pt x="667" y="464"/>
                      <a:pt x="674" y="504"/>
                      <a:pt x="655" y="521"/>
                    </a:cubicBezTo>
                    <a:cubicBezTo>
                      <a:pt x="634" y="539"/>
                      <a:pt x="594" y="544"/>
                      <a:pt x="573" y="562"/>
                    </a:cubicBezTo>
                    <a:cubicBezTo>
                      <a:pt x="555" y="583"/>
                      <a:pt x="544" y="607"/>
                      <a:pt x="528" y="628"/>
                    </a:cubicBezTo>
                    <a:cubicBezTo>
                      <a:pt x="510" y="649"/>
                      <a:pt x="480" y="662"/>
                      <a:pt x="463" y="684"/>
                    </a:cubicBezTo>
                    <a:cubicBezTo>
                      <a:pt x="450" y="706"/>
                      <a:pt x="452" y="740"/>
                      <a:pt x="440" y="762"/>
                    </a:cubicBezTo>
                    <a:lnTo>
                      <a:pt x="434" y="778"/>
                    </a:lnTo>
                    <a:cubicBezTo>
                      <a:pt x="390" y="810"/>
                      <a:pt x="324" y="833"/>
                      <a:pt x="290" y="879"/>
                    </a:cubicBezTo>
                    <a:cubicBezTo>
                      <a:pt x="253" y="931"/>
                      <a:pt x="221" y="987"/>
                      <a:pt x="188" y="1044"/>
                    </a:cubicBezTo>
                    <a:cubicBezTo>
                      <a:pt x="158" y="1101"/>
                      <a:pt x="163" y="1172"/>
                      <a:pt x="140" y="1232"/>
                    </a:cubicBezTo>
                    <a:cubicBezTo>
                      <a:pt x="115" y="1290"/>
                      <a:pt x="75" y="1346"/>
                      <a:pt x="56" y="1411"/>
                    </a:cubicBezTo>
                    <a:cubicBezTo>
                      <a:pt x="42" y="1474"/>
                      <a:pt x="35" y="1539"/>
                      <a:pt x="30" y="1605"/>
                    </a:cubicBezTo>
                    <a:cubicBezTo>
                      <a:pt x="22" y="1670"/>
                      <a:pt x="1" y="1736"/>
                      <a:pt x="1" y="1801"/>
                    </a:cubicBezTo>
                    <a:cubicBezTo>
                      <a:pt x="5" y="1867"/>
                      <a:pt x="23" y="1931"/>
                      <a:pt x="34" y="1997"/>
                    </a:cubicBezTo>
                    <a:cubicBezTo>
                      <a:pt x="41" y="2062"/>
                      <a:pt x="67" y="2124"/>
                      <a:pt x="82" y="2189"/>
                    </a:cubicBezTo>
                    <a:cubicBezTo>
                      <a:pt x="97" y="2252"/>
                      <a:pt x="81" y="2326"/>
                      <a:pt x="103" y="2388"/>
                    </a:cubicBezTo>
                    <a:cubicBezTo>
                      <a:pt x="130" y="2464"/>
                      <a:pt x="206" y="2515"/>
                      <a:pt x="249" y="2581"/>
                    </a:cubicBezTo>
                    <a:cubicBezTo>
                      <a:pt x="235" y="2588"/>
                      <a:pt x="220" y="2597"/>
                      <a:pt x="221" y="2599"/>
                    </a:cubicBezTo>
                    <a:cubicBezTo>
                      <a:pt x="239" y="2618"/>
                      <a:pt x="266" y="2629"/>
                      <a:pt x="268" y="2657"/>
                    </a:cubicBezTo>
                    <a:cubicBezTo>
                      <a:pt x="269" y="2684"/>
                      <a:pt x="249" y="2725"/>
                      <a:pt x="246" y="2757"/>
                    </a:cubicBezTo>
                    <a:cubicBezTo>
                      <a:pt x="242" y="2790"/>
                      <a:pt x="218" y="2837"/>
                      <a:pt x="218" y="2867"/>
                    </a:cubicBezTo>
                    <a:cubicBezTo>
                      <a:pt x="218" y="2900"/>
                      <a:pt x="239" y="2918"/>
                      <a:pt x="247" y="2943"/>
                    </a:cubicBezTo>
                    <a:cubicBezTo>
                      <a:pt x="257" y="2970"/>
                      <a:pt x="284" y="2984"/>
                      <a:pt x="298" y="3010"/>
                    </a:cubicBezTo>
                    <a:cubicBezTo>
                      <a:pt x="311" y="3036"/>
                      <a:pt x="309" y="3075"/>
                      <a:pt x="326" y="3100"/>
                    </a:cubicBezTo>
                    <a:cubicBezTo>
                      <a:pt x="344" y="3124"/>
                      <a:pt x="345" y="3160"/>
                      <a:pt x="366" y="3182"/>
                    </a:cubicBezTo>
                    <a:cubicBezTo>
                      <a:pt x="385" y="3204"/>
                      <a:pt x="432" y="3197"/>
                      <a:pt x="452" y="3218"/>
                    </a:cubicBezTo>
                    <a:lnTo>
                      <a:pt x="516" y="3274"/>
                    </a:lnTo>
                    <a:cubicBezTo>
                      <a:pt x="536" y="3294"/>
                      <a:pt x="546" y="3327"/>
                      <a:pt x="568" y="3346"/>
                    </a:cubicBezTo>
                    <a:cubicBezTo>
                      <a:pt x="589" y="3367"/>
                      <a:pt x="605" y="3394"/>
                      <a:pt x="626" y="3412"/>
                    </a:cubicBezTo>
                    <a:cubicBezTo>
                      <a:pt x="648" y="3431"/>
                      <a:pt x="667" y="3456"/>
                      <a:pt x="689" y="3473"/>
                    </a:cubicBezTo>
                    <a:cubicBezTo>
                      <a:pt x="712" y="3491"/>
                      <a:pt x="750" y="3488"/>
                      <a:pt x="770" y="3507"/>
                    </a:cubicBezTo>
                    <a:cubicBezTo>
                      <a:pt x="792" y="3526"/>
                      <a:pt x="806" y="3557"/>
                      <a:pt x="828" y="3577"/>
                    </a:cubicBezTo>
                    <a:cubicBezTo>
                      <a:pt x="850" y="3597"/>
                      <a:pt x="869" y="3623"/>
                      <a:pt x="894" y="3642"/>
                    </a:cubicBezTo>
                    <a:cubicBezTo>
                      <a:pt x="917" y="3661"/>
                      <a:pt x="956" y="3652"/>
                      <a:pt x="981" y="3665"/>
                    </a:cubicBezTo>
                    <a:cubicBezTo>
                      <a:pt x="1011" y="3679"/>
                      <a:pt x="1040" y="3696"/>
                      <a:pt x="1074" y="3697"/>
                    </a:cubicBezTo>
                    <a:cubicBezTo>
                      <a:pt x="1075" y="3697"/>
                      <a:pt x="1076" y="3697"/>
                      <a:pt x="1077" y="3697"/>
                    </a:cubicBezTo>
                    <a:cubicBezTo>
                      <a:pt x="1111" y="3697"/>
                      <a:pt x="1154" y="3675"/>
                      <a:pt x="1187" y="3672"/>
                    </a:cubicBezTo>
                    <a:cubicBezTo>
                      <a:pt x="1224" y="3671"/>
                      <a:pt x="1259" y="3668"/>
                      <a:pt x="1295" y="3658"/>
                    </a:cubicBezTo>
                    <a:cubicBezTo>
                      <a:pt x="1311" y="3655"/>
                      <a:pt x="1331" y="3647"/>
                      <a:pt x="1348" y="3647"/>
                    </a:cubicBezTo>
                    <a:cubicBezTo>
                      <a:pt x="1361" y="3647"/>
                      <a:pt x="1373" y="3652"/>
                      <a:pt x="1380" y="3668"/>
                    </a:cubicBezTo>
                    <a:cubicBezTo>
                      <a:pt x="1380" y="3668"/>
                      <a:pt x="1380" y="3668"/>
                      <a:pt x="1380" y="3668"/>
                    </a:cubicBezTo>
                    <a:cubicBezTo>
                      <a:pt x="1380" y="3668"/>
                      <a:pt x="1389" y="3646"/>
                      <a:pt x="1387" y="3645"/>
                    </a:cubicBezTo>
                    <a:cubicBezTo>
                      <a:pt x="1381" y="3615"/>
                      <a:pt x="1370" y="3609"/>
                      <a:pt x="1354" y="3609"/>
                    </a:cubicBezTo>
                    <a:cubicBezTo>
                      <a:pt x="1349" y="3609"/>
                      <a:pt x="1344" y="3610"/>
                      <a:pt x="1339" y="3610"/>
                    </a:cubicBezTo>
                    <a:cubicBezTo>
                      <a:pt x="1310" y="3615"/>
                      <a:pt x="1276" y="3638"/>
                      <a:pt x="1246" y="3638"/>
                    </a:cubicBezTo>
                    <a:cubicBezTo>
                      <a:pt x="1242" y="3638"/>
                      <a:pt x="1239" y="3637"/>
                      <a:pt x="1235" y="3636"/>
                    </a:cubicBezTo>
                    <a:cubicBezTo>
                      <a:pt x="1208" y="3631"/>
                      <a:pt x="1179" y="3634"/>
                      <a:pt x="1150" y="3630"/>
                    </a:cubicBezTo>
                    <a:cubicBezTo>
                      <a:pt x="1121" y="3627"/>
                      <a:pt x="1094" y="3621"/>
                      <a:pt x="1067" y="3610"/>
                    </a:cubicBezTo>
                    <a:cubicBezTo>
                      <a:pt x="1040" y="3599"/>
                      <a:pt x="1036" y="3544"/>
                      <a:pt x="1014" y="3526"/>
                    </a:cubicBezTo>
                    <a:cubicBezTo>
                      <a:pt x="992" y="3510"/>
                      <a:pt x="966" y="3499"/>
                      <a:pt x="945" y="3477"/>
                    </a:cubicBezTo>
                    <a:cubicBezTo>
                      <a:pt x="926" y="3455"/>
                      <a:pt x="904" y="3437"/>
                      <a:pt x="887" y="3413"/>
                    </a:cubicBezTo>
                    <a:cubicBezTo>
                      <a:pt x="869" y="3389"/>
                      <a:pt x="835" y="3393"/>
                      <a:pt x="818" y="3367"/>
                    </a:cubicBezTo>
                    <a:cubicBezTo>
                      <a:pt x="802" y="3345"/>
                      <a:pt x="818" y="3283"/>
                      <a:pt x="802" y="3262"/>
                    </a:cubicBezTo>
                    <a:cubicBezTo>
                      <a:pt x="785" y="3239"/>
                      <a:pt x="773" y="3224"/>
                      <a:pt x="758" y="3203"/>
                    </a:cubicBezTo>
                    <a:cubicBezTo>
                      <a:pt x="744" y="3184"/>
                      <a:pt x="705" y="3193"/>
                      <a:pt x="692" y="3173"/>
                    </a:cubicBezTo>
                    <a:cubicBezTo>
                      <a:pt x="683" y="3159"/>
                      <a:pt x="681" y="3140"/>
                      <a:pt x="675" y="3120"/>
                    </a:cubicBezTo>
                    <a:cubicBezTo>
                      <a:pt x="682" y="3112"/>
                      <a:pt x="685" y="3104"/>
                      <a:pt x="682" y="3101"/>
                    </a:cubicBezTo>
                    <a:cubicBezTo>
                      <a:pt x="671" y="3093"/>
                      <a:pt x="661" y="3086"/>
                      <a:pt x="649" y="3078"/>
                    </a:cubicBezTo>
                    <a:cubicBezTo>
                      <a:pt x="639" y="3067"/>
                      <a:pt x="627" y="3057"/>
                      <a:pt x="619" y="3045"/>
                    </a:cubicBezTo>
                    <a:cubicBezTo>
                      <a:pt x="605" y="3025"/>
                      <a:pt x="602" y="2995"/>
                      <a:pt x="589" y="2976"/>
                    </a:cubicBezTo>
                    <a:cubicBezTo>
                      <a:pt x="575" y="2957"/>
                      <a:pt x="546" y="2955"/>
                      <a:pt x="532" y="2936"/>
                    </a:cubicBezTo>
                    <a:cubicBezTo>
                      <a:pt x="527" y="2929"/>
                      <a:pt x="518" y="2922"/>
                      <a:pt x="510" y="2918"/>
                    </a:cubicBezTo>
                    <a:cubicBezTo>
                      <a:pt x="491" y="2870"/>
                      <a:pt x="481" y="2818"/>
                      <a:pt x="463" y="2771"/>
                    </a:cubicBezTo>
                    <a:cubicBezTo>
                      <a:pt x="451" y="2727"/>
                      <a:pt x="448" y="2680"/>
                      <a:pt x="443" y="2633"/>
                    </a:cubicBezTo>
                    <a:lnTo>
                      <a:pt x="443" y="2633"/>
                    </a:lnTo>
                    <a:cubicBezTo>
                      <a:pt x="465" y="2680"/>
                      <a:pt x="489" y="2727"/>
                      <a:pt x="522" y="2767"/>
                    </a:cubicBezTo>
                    <a:cubicBezTo>
                      <a:pt x="540" y="2789"/>
                      <a:pt x="561" y="2808"/>
                      <a:pt x="584" y="2824"/>
                    </a:cubicBezTo>
                    <a:cubicBezTo>
                      <a:pt x="593" y="2844"/>
                      <a:pt x="601" y="2860"/>
                      <a:pt x="613" y="2878"/>
                    </a:cubicBezTo>
                    <a:cubicBezTo>
                      <a:pt x="644" y="2929"/>
                      <a:pt x="677" y="2981"/>
                      <a:pt x="712" y="3030"/>
                    </a:cubicBezTo>
                    <a:cubicBezTo>
                      <a:pt x="752" y="3076"/>
                      <a:pt x="807" y="3108"/>
                      <a:pt x="849" y="3153"/>
                    </a:cubicBezTo>
                    <a:cubicBezTo>
                      <a:pt x="889" y="3200"/>
                      <a:pt x="923" y="3255"/>
                      <a:pt x="967" y="3298"/>
                    </a:cubicBezTo>
                    <a:cubicBezTo>
                      <a:pt x="1014" y="3341"/>
                      <a:pt x="1056" y="3389"/>
                      <a:pt x="1110" y="3425"/>
                    </a:cubicBezTo>
                    <a:cubicBezTo>
                      <a:pt x="1162" y="3459"/>
                      <a:pt x="1226" y="3473"/>
                      <a:pt x="1284" y="3496"/>
                    </a:cubicBezTo>
                    <a:cubicBezTo>
                      <a:pt x="1322" y="3525"/>
                      <a:pt x="1359" y="3558"/>
                      <a:pt x="1403" y="3580"/>
                    </a:cubicBezTo>
                    <a:cubicBezTo>
                      <a:pt x="1449" y="3606"/>
                      <a:pt x="1508" y="3602"/>
                      <a:pt x="1556" y="3620"/>
                    </a:cubicBezTo>
                    <a:cubicBezTo>
                      <a:pt x="1607" y="3634"/>
                      <a:pt x="1659" y="3649"/>
                      <a:pt x="1715" y="3649"/>
                    </a:cubicBezTo>
                    <a:cubicBezTo>
                      <a:pt x="1719" y="3649"/>
                      <a:pt x="1724" y="3649"/>
                      <a:pt x="1728" y="3649"/>
                    </a:cubicBezTo>
                    <a:cubicBezTo>
                      <a:pt x="1789" y="3645"/>
                      <a:pt x="1846" y="3613"/>
                      <a:pt x="1901" y="3601"/>
                    </a:cubicBezTo>
                    <a:cubicBezTo>
                      <a:pt x="1943" y="3592"/>
                      <a:pt x="1981" y="3579"/>
                      <a:pt x="2018" y="3561"/>
                    </a:cubicBezTo>
                    <a:cubicBezTo>
                      <a:pt x="2094" y="3579"/>
                      <a:pt x="2170" y="3594"/>
                      <a:pt x="2247" y="3595"/>
                    </a:cubicBezTo>
                    <a:cubicBezTo>
                      <a:pt x="2249" y="3595"/>
                      <a:pt x="2251" y="3595"/>
                      <a:pt x="2253" y="3595"/>
                    </a:cubicBezTo>
                    <a:cubicBezTo>
                      <a:pt x="2343" y="3595"/>
                      <a:pt x="2426" y="3564"/>
                      <a:pt x="2511" y="3546"/>
                    </a:cubicBezTo>
                    <a:cubicBezTo>
                      <a:pt x="2607" y="3525"/>
                      <a:pt x="2701" y="3496"/>
                      <a:pt x="2786" y="3448"/>
                    </a:cubicBezTo>
                    <a:cubicBezTo>
                      <a:pt x="2870" y="3396"/>
                      <a:pt x="2935" y="3319"/>
                      <a:pt x="3002" y="3255"/>
                    </a:cubicBezTo>
                    <a:cubicBezTo>
                      <a:pt x="3060" y="3203"/>
                      <a:pt x="3106" y="3147"/>
                      <a:pt x="3148" y="3085"/>
                    </a:cubicBezTo>
                    <a:cubicBezTo>
                      <a:pt x="3194" y="3053"/>
                      <a:pt x="3236" y="3016"/>
                      <a:pt x="3278" y="2980"/>
                    </a:cubicBezTo>
                    <a:cubicBezTo>
                      <a:pt x="3323" y="2939"/>
                      <a:pt x="3338" y="2873"/>
                      <a:pt x="3375" y="2826"/>
                    </a:cubicBezTo>
                    <a:cubicBezTo>
                      <a:pt x="3415" y="2782"/>
                      <a:pt x="3472" y="2743"/>
                      <a:pt x="3505" y="2691"/>
                    </a:cubicBezTo>
                    <a:cubicBezTo>
                      <a:pt x="3538" y="2637"/>
                      <a:pt x="3557" y="2578"/>
                      <a:pt x="3582" y="2522"/>
                    </a:cubicBezTo>
                    <a:cubicBezTo>
                      <a:pt x="3605" y="2465"/>
                      <a:pt x="3644" y="2410"/>
                      <a:pt x="3657" y="2348"/>
                    </a:cubicBezTo>
                    <a:cubicBezTo>
                      <a:pt x="3674" y="2286"/>
                      <a:pt x="3667" y="2223"/>
                      <a:pt x="3671" y="2161"/>
                    </a:cubicBezTo>
                    <a:cubicBezTo>
                      <a:pt x="3679" y="2099"/>
                      <a:pt x="3667" y="2037"/>
                      <a:pt x="3667" y="1975"/>
                    </a:cubicBezTo>
                    <a:cubicBezTo>
                      <a:pt x="3664" y="1913"/>
                      <a:pt x="3697" y="1847"/>
                      <a:pt x="3688" y="1784"/>
                    </a:cubicBezTo>
                    <a:cubicBezTo>
                      <a:pt x="3695" y="1743"/>
                      <a:pt x="3673" y="1707"/>
                      <a:pt x="3648" y="1670"/>
                    </a:cubicBezTo>
                    <a:cubicBezTo>
                      <a:pt x="3631" y="1627"/>
                      <a:pt x="3611" y="1585"/>
                      <a:pt x="3597" y="1543"/>
                    </a:cubicBezTo>
                    <a:cubicBezTo>
                      <a:pt x="3583" y="1503"/>
                      <a:pt x="3565" y="1466"/>
                      <a:pt x="3546" y="1429"/>
                    </a:cubicBezTo>
                    <a:cubicBezTo>
                      <a:pt x="3542" y="1397"/>
                      <a:pt x="3538" y="1363"/>
                      <a:pt x="3531" y="1330"/>
                    </a:cubicBezTo>
                    <a:cubicBezTo>
                      <a:pt x="3495" y="1152"/>
                      <a:pt x="3406" y="989"/>
                      <a:pt x="3312" y="837"/>
                    </a:cubicBezTo>
                    <a:cubicBezTo>
                      <a:pt x="3221" y="684"/>
                      <a:pt x="3115" y="537"/>
                      <a:pt x="2975" y="420"/>
                    </a:cubicBezTo>
                    <a:cubicBezTo>
                      <a:pt x="2837" y="303"/>
                      <a:pt x="2684" y="197"/>
                      <a:pt x="2512" y="131"/>
                    </a:cubicBezTo>
                    <a:cubicBezTo>
                      <a:pt x="2346" y="66"/>
                      <a:pt x="2167" y="50"/>
                      <a:pt x="1986" y="50"/>
                    </a:cubicBezTo>
                    <a:cubicBezTo>
                      <a:pt x="1978" y="50"/>
                      <a:pt x="1971" y="50"/>
                      <a:pt x="1963" y="50"/>
                    </a:cubicBezTo>
                    <a:cubicBezTo>
                      <a:pt x="1794" y="51"/>
                      <a:pt x="1610" y="90"/>
                      <a:pt x="1451" y="188"/>
                    </a:cubicBezTo>
                    <a:cubicBezTo>
                      <a:pt x="1446" y="175"/>
                      <a:pt x="1439" y="170"/>
                      <a:pt x="1432" y="167"/>
                    </a:cubicBezTo>
                    <a:cubicBezTo>
                      <a:pt x="1482" y="139"/>
                      <a:pt x="1534" y="112"/>
                      <a:pt x="1588" y="86"/>
                    </a:cubicBezTo>
                    <a:cubicBezTo>
                      <a:pt x="1632" y="63"/>
                      <a:pt x="1686" y="35"/>
                      <a:pt x="1739" y="35"/>
                    </a:cubicBezTo>
                    <a:cubicBezTo>
                      <a:pt x="1754" y="35"/>
                      <a:pt x="1770" y="38"/>
                      <a:pt x="1784" y="43"/>
                    </a:cubicBezTo>
                    <a:cubicBezTo>
                      <a:pt x="1785" y="43"/>
                      <a:pt x="1785" y="43"/>
                      <a:pt x="1785" y="43"/>
                    </a:cubicBezTo>
                    <a:cubicBezTo>
                      <a:pt x="1789" y="43"/>
                      <a:pt x="1788" y="21"/>
                      <a:pt x="1784" y="18"/>
                    </a:cubicBezTo>
                    <a:cubicBezTo>
                      <a:pt x="1763" y="5"/>
                      <a:pt x="1741" y="0"/>
                      <a:pt x="1720"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29"/>
              <p:cNvSpPr/>
              <p:nvPr/>
            </p:nvSpPr>
            <p:spPr>
              <a:xfrm>
                <a:off x="1957800" y="4608450"/>
                <a:ext cx="93100" cy="91750"/>
              </a:xfrm>
              <a:custGeom>
                <a:rect b="b" l="l" r="r" t="t"/>
                <a:pathLst>
                  <a:path extrusionOk="0" h="3670" w="3724">
                    <a:moveTo>
                      <a:pt x="2127" y="638"/>
                    </a:moveTo>
                    <a:lnTo>
                      <a:pt x="2127" y="638"/>
                    </a:lnTo>
                    <a:cubicBezTo>
                      <a:pt x="2182" y="656"/>
                      <a:pt x="2236" y="677"/>
                      <a:pt x="2288" y="701"/>
                    </a:cubicBezTo>
                    <a:cubicBezTo>
                      <a:pt x="2278" y="703"/>
                      <a:pt x="2270" y="704"/>
                      <a:pt x="2259" y="707"/>
                    </a:cubicBezTo>
                    <a:cubicBezTo>
                      <a:pt x="2217" y="682"/>
                      <a:pt x="2171" y="660"/>
                      <a:pt x="2127" y="638"/>
                    </a:cubicBezTo>
                    <a:close/>
                    <a:moveTo>
                      <a:pt x="1597" y="770"/>
                    </a:moveTo>
                    <a:cubicBezTo>
                      <a:pt x="1703" y="772"/>
                      <a:pt x="1817" y="794"/>
                      <a:pt x="1930" y="827"/>
                    </a:cubicBezTo>
                    <a:cubicBezTo>
                      <a:pt x="1917" y="835"/>
                      <a:pt x="1901" y="845"/>
                      <a:pt x="1886" y="853"/>
                    </a:cubicBezTo>
                    <a:cubicBezTo>
                      <a:pt x="1750" y="814"/>
                      <a:pt x="1610" y="791"/>
                      <a:pt x="1465" y="790"/>
                    </a:cubicBezTo>
                    <a:cubicBezTo>
                      <a:pt x="1506" y="779"/>
                      <a:pt x="1549" y="770"/>
                      <a:pt x="1597" y="770"/>
                    </a:cubicBezTo>
                    <a:close/>
                    <a:moveTo>
                      <a:pt x="1992" y="845"/>
                    </a:moveTo>
                    <a:cubicBezTo>
                      <a:pt x="2011" y="852"/>
                      <a:pt x="2031" y="853"/>
                      <a:pt x="2050" y="861"/>
                    </a:cubicBezTo>
                    <a:cubicBezTo>
                      <a:pt x="2068" y="869"/>
                      <a:pt x="2087" y="880"/>
                      <a:pt x="2105" y="889"/>
                    </a:cubicBezTo>
                    <a:cubicBezTo>
                      <a:pt x="2080" y="890"/>
                      <a:pt x="2057" y="894"/>
                      <a:pt x="2031" y="897"/>
                    </a:cubicBezTo>
                    <a:cubicBezTo>
                      <a:pt x="2005" y="889"/>
                      <a:pt x="1978" y="879"/>
                      <a:pt x="1951" y="869"/>
                    </a:cubicBezTo>
                    <a:lnTo>
                      <a:pt x="1992" y="845"/>
                    </a:lnTo>
                    <a:close/>
                    <a:moveTo>
                      <a:pt x="2170" y="935"/>
                    </a:moveTo>
                    <a:cubicBezTo>
                      <a:pt x="2177" y="935"/>
                      <a:pt x="2183" y="935"/>
                      <a:pt x="2190" y="935"/>
                    </a:cubicBezTo>
                    <a:cubicBezTo>
                      <a:pt x="2247" y="970"/>
                      <a:pt x="2300" y="1007"/>
                      <a:pt x="2354" y="1047"/>
                    </a:cubicBezTo>
                    <a:cubicBezTo>
                      <a:pt x="2300" y="1013"/>
                      <a:pt x="2245" y="984"/>
                      <a:pt x="2189" y="957"/>
                    </a:cubicBezTo>
                    <a:cubicBezTo>
                      <a:pt x="2170" y="949"/>
                      <a:pt x="2149" y="942"/>
                      <a:pt x="2128" y="935"/>
                    </a:cubicBezTo>
                    <a:cubicBezTo>
                      <a:pt x="2142" y="935"/>
                      <a:pt x="2156" y="935"/>
                      <a:pt x="2170" y="935"/>
                    </a:cubicBezTo>
                    <a:close/>
                    <a:moveTo>
                      <a:pt x="2356" y="728"/>
                    </a:moveTo>
                    <a:cubicBezTo>
                      <a:pt x="2483" y="790"/>
                      <a:pt x="2605" y="863"/>
                      <a:pt x="2724" y="941"/>
                    </a:cubicBezTo>
                    <a:cubicBezTo>
                      <a:pt x="2741" y="952"/>
                      <a:pt x="2759" y="966"/>
                      <a:pt x="2775" y="978"/>
                    </a:cubicBezTo>
                    <a:cubicBezTo>
                      <a:pt x="2781" y="985"/>
                      <a:pt x="2784" y="993"/>
                      <a:pt x="2789" y="1000"/>
                    </a:cubicBezTo>
                    <a:cubicBezTo>
                      <a:pt x="2793" y="1024"/>
                      <a:pt x="2793" y="1046"/>
                      <a:pt x="2789" y="1066"/>
                    </a:cubicBezTo>
                    <a:cubicBezTo>
                      <a:pt x="2667" y="944"/>
                      <a:pt x="2518" y="852"/>
                      <a:pt x="2371" y="766"/>
                    </a:cubicBezTo>
                    <a:cubicBezTo>
                      <a:pt x="2350" y="755"/>
                      <a:pt x="2328" y="743"/>
                      <a:pt x="2307" y="732"/>
                    </a:cubicBezTo>
                    <a:cubicBezTo>
                      <a:pt x="2322" y="730"/>
                      <a:pt x="2339" y="729"/>
                      <a:pt x="2356" y="728"/>
                    </a:cubicBezTo>
                    <a:close/>
                    <a:moveTo>
                      <a:pt x="1454" y="1088"/>
                    </a:moveTo>
                    <a:lnTo>
                      <a:pt x="1454" y="1088"/>
                    </a:lnTo>
                    <a:cubicBezTo>
                      <a:pt x="1440" y="1090"/>
                      <a:pt x="1427" y="1094"/>
                      <a:pt x="1413" y="1095"/>
                    </a:cubicBezTo>
                    <a:cubicBezTo>
                      <a:pt x="1399" y="1096"/>
                      <a:pt x="1384" y="1102"/>
                      <a:pt x="1370" y="1103"/>
                    </a:cubicBezTo>
                    <a:cubicBezTo>
                      <a:pt x="1369" y="1101"/>
                      <a:pt x="1369" y="1096"/>
                      <a:pt x="1366" y="1094"/>
                    </a:cubicBezTo>
                    <a:cubicBezTo>
                      <a:pt x="1396" y="1090"/>
                      <a:pt x="1425" y="1090"/>
                      <a:pt x="1454" y="1088"/>
                    </a:cubicBezTo>
                    <a:close/>
                    <a:moveTo>
                      <a:pt x="2817" y="1046"/>
                    </a:moveTo>
                    <a:cubicBezTo>
                      <a:pt x="2830" y="1068"/>
                      <a:pt x="2845" y="1088"/>
                      <a:pt x="2858" y="1110"/>
                    </a:cubicBezTo>
                    <a:cubicBezTo>
                      <a:pt x="2858" y="1110"/>
                      <a:pt x="2858" y="1111"/>
                      <a:pt x="2858" y="1112"/>
                    </a:cubicBezTo>
                    <a:lnTo>
                      <a:pt x="2858" y="1112"/>
                    </a:lnTo>
                    <a:cubicBezTo>
                      <a:pt x="2843" y="1100"/>
                      <a:pt x="2829" y="1089"/>
                      <a:pt x="2811" y="1079"/>
                    </a:cubicBezTo>
                    <a:cubicBezTo>
                      <a:pt x="2815" y="1069"/>
                      <a:pt x="2815" y="1058"/>
                      <a:pt x="2817" y="1046"/>
                    </a:cubicBezTo>
                    <a:close/>
                    <a:moveTo>
                      <a:pt x="1327" y="1099"/>
                    </a:moveTo>
                    <a:cubicBezTo>
                      <a:pt x="1329" y="1103"/>
                      <a:pt x="1329" y="1109"/>
                      <a:pt x="1330" y="1113"/>
                    </a:cubicBezTo>
                    <a:cubicBezTo>
                      <a:pt x="1220" y="1135"/>
                      <a:pt x="1111" y="1169"/>
                      <a:pt x="1007" y="1218"/>
                    </a:cubicBezTo>
                    <a:cubicBezTo>
                      <a:pt x="1014" y="1204"/>
                      <a:pt x="1021" y="1189"/>
                      <a:pt x="1027" y="1175"/>
                    </a:cubicBezTo>
                    <a:cubicBezTo>
                      <a:pt x="1081" y="1152"/>
                      <a:pt x="1136" y="1134"/>
                      <a:pt x="1194" y="1121"/>
                    </a:cubicBezTo>
                    <a:cubicBezTo>
                      <a:pt x="1238" y="1110"/>
                      <a:pt x="1282" y="1106"/>
                      <a:pt x="1327" y="1099"/>
                    </a:cubicBezTo>
                    <a:close/>
                    <a:moveTo>
                      <a:pt x="1680" y="1281"/>
                    </a:moveTo>
                    <a:cubicBezTo>
                      <a:pt x="1706" y="1282"/>
                      <a:pt x="1731" y="1286"/>
                      <a:pt x="1757" y="1288"/>
                    </a:cubicBezTo>
                    <a:cubicBezTo>
                      <a:pt x="1722" y="1295"/>
                      <a:pt x="1692" y="1308"/>
                      <a:pt x="1662" y="1322"/>
                    </a:cubicBezTo>
                    <a:cubicBezTo>
                      <a:pt x="1666" y="1308"/>
                      <a:pt x="1667" y="1295"/>
                      <a:pt x="1672" y="1281"/>
                    </a:cubicBezTo>
                    <a:close/>
                    <a:moveTo>
                      <a:pt x="971" y="1358"/>
                    </a:moveTo>
                    <a:cubicBezTo>
                      <a:pt x="963" y="1363"/>
                      <a:pt x="952" y="1370"/>
                      <a:pt x="944" y="1376"/>
                    </a:cubicBezTo>
                    <a:cubicBezTo>
                      <a:pt x="945" y="1372"/>
                      <a:pt x="945" y="1369"/>
                      <a:pt x="946" y="1365"/>
                    </a:cubicBezTo>
                    <a:cubicBezTo>
                      <a:pt x="953" y="1363"/>
                      <a:pt x="963" y="1362"/>
                      <a:pt x="971" y="1358"/>
                    </a:cubicBezTo>
                    <a:close/>
                    <a:moveTo>
                      <a:pt x="1838" y="1300"/>
                    </a:moveTo>
                    <a:cubicBezTo>
                      <a:pt x="1871" y="1306"/>
                      <a:pt x="1901" y="1310"/>
                      <a:pt x="1933" y="1324"/>
                    </a:cubicBezTo>
                    <a:cubicBezTo>
                      <a:pt x="2006" y="1355"/>
                      <a:pt x="2061" y="1417"/>
                      <a:pt x="2115" y="1468"/>
                    </a:cubicBezTo>
                    <a:cubicBezTo>
                      <a:pt x="2061" y="1439"/>
                      <a:pt x="2005" y="1417"/>
                      <a:pt x="1948" y="1398"/>
                    </a:cubicBezTo>
                    <a:cubicBezTo>
                      <a:pt x="1871" y="1374"/>
                      <a:pt x="1790" y="1355"/>
                      <a:pt x="1707" y="1348"/>
                    </a:cubicBezTo>
                    <a:cubicBezTo>
                      <a:pt x="1750" y="1329"/>
                      <a:pt x="1791" y="1313"/>
                      <a:pt x="1838" y="1300"/>
                    </a:cubicBezTo>
                    <a:close/>
                    <a:moveTo>
                      <a:pt x="3137" y="586"/>
                    </a:moveTo>
                    <a:lnTo>
                      <a:pt x="3137" y="586"/>
                    </a:lnTo>
                    <a:cubicBezTo>
                      <a:pt x="3151" y="597"/>
                      <a:pt x="3165" y="608"/>
                      <a:pt x="3176" y="622"/>
                    </a:cubicBezTo>
                    <a:cubicBezTo>
                      <a:pt x="3231" y="681"/>
                      <a:pt x="3283" y="741"/>
                      <a:pt x="3330" y="806"/>
                    </a:cubicBezTo>
                    <a:cubicBezTo>
                      <a:pt x="3375" y="872"/>
                      <a:pt x="3414" y="945"/>
                      <a:pt x="3441" y="1024"/>
                    </a:cubicBezTo>
                    <a:cubicBezTo>
                      <a:pt x="3469" y="1103"/>
                      <a:pt x="3441" y="1196"/>
                      <a:pt x="3448" y="1274"/>
                    </a:cubicBezTo>
                    <a:cubicBezTo>
                      <a:pt x="3455" y="1355"/>
                      <a:pt x="3462" y="1434"/>
                      <a:pt x="3448" y="1515"/>
                    </a:cubicBezTo>
                    <a:cubicBezTo>
                      <a:pt x="3447" y="1527"/>
                      <a:pt x="3443" y="1537"/>
                      <a:pt x="3441" y="1549"/>
                    </a:cubicBezTo>
                    <a:cubicBezTo>
                      <a:pt x="3415" y="1478"/>
                      <a:pt x="3382" y="1409"/>
                      <a:pt x="3345" y="1343"/>
                    </a:cubicBezTo>
                    <a:cubicBezTo>
                      <a:pt x="3353" y="1313"/>
                      <a:pt x="3360" y="1280"/>
                      <a:pt x="3357" y="1248"/>
                    </a:cubicBezTo>
                    <a:cubicBezTo>
                      <a:pt x="3348" y="1186"/>
                      <a:pt x="3327" y="1128"/>
                      <a:pt x="3316" y="1068"/>
                    </a:cubicBezTo>
                    <a:cubicBezTo>
                      <a:pt x="3304" y="1006"/>
                      <a:pt x="3283" y="948"/>
                      <a:pt x="3262" y="886"/>
                    </a:cubicBezTo>
                    <a:cubicBezTo>
                      <a:pt x="3243" y="824"/>
                      <a:pt x="3192" y="779"/>
                      <a:pt x="3165" y="722"/>
                    </a:cubicBezTo>
                    <a:cubicBezTo>
                      <a:pt x="3147" y="684"/>
                      <a:pt x="3147" y="631"/>
                      <a:pt x="3137" y="586"/>
                    </a:cubicBezTo>
                    <a:close/>
                    <a:moveTo>
                      <a:pt x="2474" y="1135"/>
                    </a:moveTo>
                    <a:lnTo>
                      <a:pt x="2474" y="1135"/>
                    </a:lnTo>
                    <a:cubicBezTo>
                      <a:pt x="2622" y="1240"/>
                      <a:pt x="2788" y="1343"/>
                      <a:pt x="2876" y="1507"/>
                    </a:cubicBezTo>
                    <a:cubicBezTo>
                      <a:pt x="2891" y="1534"/>
                      <a:pt x="2903" y="1564"/>
                      <a:pt x="2914" y="1595"/>
                    </a:cubicBezTo>
                    <a:cubicBezTo>
                      <a:pt x="2903" y="1571"/>
                      <a:pt x="2891" y="1548"/>
                      <a:pt x="2877" y="1527"/>
                    </a:cubicBezTo>
                    <a:cubicBezTo>
                      <a:pt x="2811" y="1423"/>
                      <a:pt x="2717" y="1343"/>
                      <a:pt x="2617" y="1281"/>
                    </a:cubicBezTo>
                    <a:cubicBezTo>
                      <a:pt x="2574" y="1227"/>
                      <a:pt x="2526" y="1179"/>
                      <a:pt x="2474" y="1135"/>
                    </a:cubicBezTo>
                    <a:close/>
                    <a:moveTo>
                      <a:pt x="1600" y="1657"/>
                    </a:moveTo>
                    <a:lnTo>
                      <a:pt x="1600" y="1668"/>
                    </a:lnTo>
                    <a:cubicBezTo>
                      <a:pt x="1526" y="1691"/>
                      <a:pt x="1457" y="1727"/>
                      <a:pt x="1403" y="1775"/>
                    </a:cubicBezTo>
                    <a:cubicBezTo>
                      <a:pt x="1380" y="1791"/>
                      <a:pt x="1359" y="1815"/>
                      <a:pt x="1341" y="1838"/>
                    </a:cubicBezTo>
                    <a:cubicBezTo>
                      <a:pt x="1336" y="1840"/>
                      <a:pt x="1329" y="1842"/>
                      <a:pt x="1323" y="1844"/>
                    </a:cubicBezTo>
                    <a:cubicBezTo>
                      <a:pt x="1325" y="1840"/>
                      <a:pt x="1325" y="1835"/>
                      <a:pt x="1327" y="1831"/>
                    </a:cubicBezTo>
                    <a:cubicBezTo>
                      <a:pt x="1329" y="1829"/>
                      <a:pt x="1330" y="1824"/>
                      <a:pt x="1334" y="1822"/>
                    </a:cubicBezTo>
                    <a:cubicBezTo>
                      <a:pt x="1385" y="1739"/>
                      <a:pt x="1469" y="1701"/>
                      <a:pt x="1556" y="1673"/>
                    </a:cubicBezTo>
                    <a:cubicBezTo>
                      <a:pt x="1570" y="1666"/>
                      <a:pt x="1585" y="1661"/>
                      <a:pt x="1600" y="1657"/>
                    </a:cubicBezTo>
                    <a:close/>
                    <a:moveTo>
                      <a:pt x="657" y="1666"/>
                    </a:moveTo>
                    <a:cubicBezTo>
                      <a:pt x="657" y="1687"/>
                      <a:pt x="656" y="1708"/>
                      <a:pt x="656" y="1727"/>
                    </a:cubicBezTo>
                    <a:cubicBezTo>
                      <a:pt x="656" y="1767"/>
                      <a:pt x="660" y="1805"/>
                      <a:pt x="664" y="1845"/>
                    </a:cubicBezTo>
                    <a:cubicBezTo>
                      <a:pt x="657" y="1860"/>
                      <a:pt x="653" y="1877"/>
                      <a:pt x="648" y="1892"/>
                    </a:cubicBezTo>
                    <a:cubicBezTo>
                      <a:pt x="644" y="1815"/>
                      <a:pt x="648" y="1739"/>
                      <a:pt x="657" y="1666"/>
                    </a:cubicBezTo>
                    <a:close/>
                    <a:moveTo>
                      <a:pt x="3573" y="1705"/>
                    </a:moveTo>
                    <a:cubicBezTo>
                      <a:pt x="3573" y="1706"/>
                      <a:pt x="3575" y="1708"/>
                      <a:pt x="3575" y="1708"/>
                    </a:cubicBezTo>
                    <a:cubicBezTo>
                      <a:pt x="3580" y="1754"/>
                      <a:pt x="3593" y="1801"/>
                      <a:pt x="3594" y="1849"/>
                    </a:cubicBezTo>
                    <a:cubicBezTo>
                      <a:pt x="3600" y="1897"/>
                      <a:pt x="3594" y="1946"/>
                      <a:pt x="3587" y="1991"/>
                    </a:cubicBezTo>
                    <a:cubicBezTo>
                      <a:pt x="3584" y="2008"/>
                      <a:pt x="3575" y="2021"/>
                      <a:pt x="3565" y="2032"/>
                    </a:cubicBezTo>
                    <a:cubicBezTo>
                      <a:pt x="3556" y="2002"/>
                      <a:pt x="3547" y="1970"/>
                      <a:pt x="3540" y="1941"/>
                    </a:cubicBezTo>
                    <a:cubicBezTo>
                      <a:pt x="3535" y="1914"/>
                      <a:pt x="3525" y="1886"/>
                      <a:pt x="3514" y="1860"/>
                    </a:cubicBezTo>
                    <a:cubicBezTo>
                      <a:pt x="3538" y="1812"/>
                      <a:pt x="3558" y="1760"/>
                      <a:pt x="3573" y="1705"/>
                    </a:cubicBezTo>
                    <a:close/>
                    <a:moveTo>
                      <a:pt x="2485" y="1500"/>
                    </a:moveTo>
                    <a:cubicBezTo>
                      <a:pt x="2576" y="1640"/>
                      <a:pt x="2603" y="1816"/>
                      <a:pt x="2581" y="1954"/>
                    </a:cubicBezTo>
                    <a:cubicBezTo>
                      <a:pt x="2577" y="1983"/>
                      <a:pt x="2570" y="2014"/>
                      <a:pt x="2561" y="2045"/>
                    </a:cubicBezTo>
                    <a:cubicBezTo>
                      <a:pt x="2562" y="2003"/>
                      <a:pt x="2563" y="1961"/>
                      <a:pt x="2563" y="1919"/>
                    </a:cubicBezTo>
                    <a:cubicBezTo>
                      <a:pt x="2563" y="1826"/>
                      <a:pt x="2570" y="1727"/>
                      <a:pt x="2543" y="1629"/>
                    </a:cubicBezTo>
                    <a:cubicBezTo>
                      <a:pt x="2529" y="1584"/>
                      <a:pt x="2508" y="1541"/>
                      <a:pt x="2485" y="1500"/>
                    </a:cubicBezTo>
                    <a:close/>
                    <a:moveTo>
                      <a:pt x="1780" y="1611"/>
                    </a:moveTo>
                    <a:cubicBezTo>
                      <a:pt x="1801" y="1611"/>
                      <a:pt x="1822" y="1613"/>
                      <a:pt x="1844" y="1618"/>
                    </a:cubicBezTo>
                    <a:cubicBezTo>
                      <a:pt x="1943" y="1640"/>
                      <a:pt x="2039" y="1687"/>
                      <a:pt x="2112" y="1754"/>
                    </a:cubicBezTo>
                    <a:cubicBezTo>
                      <a:pt x="2123" y="1764"/>
                      <a:pt x="2133" y="1778"/>
                      <a:pt x="2142" y="1789"/>
                    </a:cubicBezTo>
                    <a:cubicBezTo>
                      <a:pt x="2123" y="1785"/>
                      <a:pt x="2102" y="1783"/>
                      <a:pt x="2082" y="1783"/>
                    </a:cubicBezTo>
                    <a:cubicBezTo>
                      <a:pt x="2019" y="1783"/>
                      <a:pt x="1954" y="1802"/>
                      <a:pt x="1899" y="1849"/>
                    </a:cubicBezTo>
                    <a:cubicBezTo>
                      <a:pt x="1861" y="1832"/>
                      <a:pt x="1822" y="1822"/>
                      <a:pt x="1782" y="1822"/>
                    </a:cubicBezTo>
                    <a:cubicBezTo>
                      <a:pt x="1774" y="1822"/>
                      <a:pt x="1765" y="1822"/>
                      <a:pt x="1757" y="1823"/>
                    </a:cubicBezTo>
                    <a:cubicBezTo>
                      <a:pt x="1696" y="1830"/>
                      <a:pt x="1654" y="1866"/>
                      <a:pt x="1618" y="1897"/>
                    </a:cubicBezTo>
                    <a:cubicBezTo>
                      <a:pt x="1612" y="1897"/>
                      <a:pt x="1605" y="1896"/>
                      <a:pt x="1599" y="1896"/>
                    </a:cubicBezTo>
                    <a:cubicBezTo>
                      <a:pt x="1575" y="1896"/>
                      <a:pt x="1551" y="1901"/>
                      <a:pt x="1528" y="1904"/>
                    </a:cubicBezTo>
                    <a:cubicBezTo>
                      <a:pt x="1480" y="1915"/>
                      <a:pt x="1446" y="1950"/>
                      <a:pt x="1407" y="1977"/>
                    </a:cubicBezTo>
                    <a:cubicBezTo>
                      <a:pt x="1378" y="1998"/>
                      <a:pt x="1338" y="2021"/>
                      <a:pt x="1314" y="2053"/>
                    </a:cubicBezTo>
                    <a:cubicBezTo>
                      <a:pt x="1314" y="2052"/>
                      <a:pt x="1314" y="2050"/>
                      <a:pt x="1311" y="2049"/>
                    </a:cubicBezTo>
                    <a:cubicBezTo>
                      <a:pt x="1327" y="1974"/>
                      <a:pt x="1358" y="1908"/>
                      <a:pt x="1400" y="1859"/>
                    </a:cubicBezTo>
                    <a:cubicBezTo>
                      <a:pt x="1445" y="1850"/>
                      <a:pt x="1491" y="1842"/>
                      <a:pt x="1536" y="1842"/>
                    </a:cubicBezTo>
                    <a:cubicBezTo>
                      <a:pt x="1571" y="1842"/>
                      <a:pt x="1605" y="1846"/>
                      <a:pt x="1637" y="1859"/>
                    </a:cubicBezTo>
                    <a:cubicBezTo>
                      <a:pt x="1637" y="1859"/>
                      <a:pt x="1637" y="1859"/>
                      <a:pt x="1637" y="1859"/>
                    </a:cubicBezTo>
                    <a:cubicBezTo>
                      <a:pt x="1640" y="1859"/>
                      <a:pt x="1645" y="1838"/>
                      <a:pt x="1641" y="1835"/>
                    </a:cubicBezTo>
                    <a:cubicBezTo>
                      <a:pt x="1603" y="1809"/>
                      <a:pt x="1561" y="1801"/>
                      <a:pt x="1519" y="1801"/>
                    </a:cubicBezTo>
                    <a:cubicBezTo>
                      <a:pt x="1500" y="1801"/>
                      <a:pt x="1480" y="1803"/>
                      <a:pt x="1461" y="1805"/>
                    </a:cubicBezTo>
                    <a:cubicBezTo>
                      <a:pt x="1501" y="1775"/>
                      <a:pt x="1544" y="1750"/>
                      <a:pt x="1596" y="1734"/>
                    </a:cubicBezTo>
                    <a:lnTo>
                      <a:pt x="1596" y="1734"/>
                    </a:lnTo>
                    <a:cubicBezTo>
                      <a:pt x="1593" y="1756"/>
                      <a:pt x="1593" y="1780"/>
                      <a:pt x="1589" y="1801"/>
                    </a:cubicBezTo>
                    <a:cubicBezTo>
                      <a:pt x="1587" y="1805"/>
                      <a:pt x="1596" y="1807"/>
                      <a:pt x="1604" y="1807"/>
                    </a:cubicBezTo>
                    <a:cubicBezTo>
                      <a:pt x="1608" y="1807"/>
                      <a:pt x="1612" y="1806"/>
                      <a:pt x="1612" y="1804"/>
                    </a:cubicBezTo>
                    <a:cubicBezTo>
                      <a:pt x="1621" y="1776"/>
                      <a:pt x="1626" y="1747"/>
                      <a:pt x="1632" y="1720"/>
                    </a:cubicBezTo>
                    <a:cubicBezTo>
                      <a:pt x="1677" y="1708"/>
                      <a:pt x="1724" y="1702"/>
                      <a:pt x="1771" y="1702"/>
                    </a:cubicBezTo>
                    <a:cubicBezTo>
                      <a:pt x="1835" y="1702"/>
                      <a:pt x="1898" y="1714"/>
                      <a:pt x="1955" y="1741"/>
                    </a:cubicBezTo>
                    <a:cubicBezTo>
                      <a:pt x="1957" y="1741"/>
                      <a:pt x="1959" y="1742"/>
                      <a:pt x="1961" y="1742"/>
                    </a:cubicBezTo>
                    <a:cubicBezTo>
                      <a:pt x="1980" y="1742"/>
                      <a:pt x="2001" y="1706"/>
                      <a:pt x="1978" y="1694"/>
                    </a:cubicBezTo>
                    <a:cubicBezTo>
                      <a:pt x="1913" y="1656"/>
                      <a:pt x="1837" y="1639"/>
                      <a:pt x="1760" y="1639"/>
                    </a:cubicBezTo>
                    <a:cubicBezTo>
                      <a:pt x="1719" y="1639"/>
                      <a:pt x="1678" y="1643"/>
                      <a:pt x="1639" y="1652"/>
                    </a:cubicBezTo>
                    <a:lnTo>
                      <a:pt x="1639" y="1637"/>
                    </a:lnTo>
                    <a:cubicBezTo>
                      <a:pt x="1683" y="1623"/>
                      <a:pt x="1731" y="1611"/>
                      <a:pt x="1780" y="1611"/>
                    </a:cubicBezTo>
                    <a:close/>
                    <a:moveTo>
                      <a:pt x="1630" y="1282"/>
                    </a:moveTo>
                    <a:lnTo>
                      <a:pt x="1630" y="1282"/>
                    </a:lnTo>
                    <a:cubicBezTo>
                      <a:pt x="1626" y="1296"/>
                      <a:pt x="1621" y="1310"/>
                      <a:pt x="1619" y="1326"/>
                    </a:cubicBezTo>
                    <a:cubicBezTo>
                      <a:pt x="1618" y="1330"/>
                      <a:pt x="1618" y="1336"/>
                      <a:pt x="1618" y="1340"/>
                    </a:cubicBezTo>
                    <a:cubicBezTo>
                      <a:pt x="1612" y="1343"/>
                      <a:pt x="1610" y="1347"/>
                      <a:pt x="1604" y="1348"/>
                    </a:cubicBezTo>
                    <a:cubicBezTo>
                      <a:pt x="1589" y="1350"/>
                      <a:pt x="1572" y="1350"/>
                      <a:pt x="1557" y="1351"/>
                    </a:cubicBezTo>
                    <a:cubicBezTo>
                      <a:pt x="1418" y="1377"/>
                      <a:pt x="1293" y="1457"/>
                      <a:pt x="1193" y="1562"/>
                    </a:cubicBezTo>
                    <a:cubicBezTo>
                      <a:pt x="1094" y="1665"/>
                      <a:pt x="1040" y="1802"/>
                      <a:pt x="1029" y="1947"/>
                    </a:cubicBezTo>
                    <a:cubicBezTo>
                      <a:pt x="1027" y="1961"/>
                      <a:pt x="1027" y="1976"/>
                      <a:pt x="1027" y="1990"/>
                    </a:cubicBezTo>
                    <a:cubicBezTo>
                      <a:pt x="1008" y="2008"/>
                      <a:pt x="986" y="2024"/>
                      <a:pt x="971" y="2045"/>
                    </a:cubicBezTo>
                    <a:cubicBezTo>
                      <a:pt x="959" y="2060"/>
                      <a:pt x="952" y="2078"/>
                      <a:pt x="944" y="2094"/>
                    </a:cubicBezTo>
                    <a:cubicBezTo>
                      <a:pt x="937" y="2072"/>
                      <a:pt x="931" y="2050"/>
                      <a:pt x="926" y="2028"/>
                    </a:cubicBezTo>
                    <a:cubicBezTo>
                      <a:pt x="944" y="1955"/>
                      <a:pt x="970" y="1885"/>
                      <a:pt x="999" y="1818"/>
                    </a:cubicBezTo>
                    <a:cubicBezTo>
                      <a:pt x="1026" y="1756"/>
                      <a:pt x="1055" y="1692"/>
                      <a:pt x="1091" y="1630"/>
                    </a:cubicBezTo>
                    <a:cubicBezTo>
                      <a:pt x="1129" y="1596"/>
                      <a:pt x="1166" y="1563"/>
                      <a:pt x="1204" y="1530"/>
                    </a:cubicBezTo>
                    <a:cubicBezTo>
                      <a:pt x="1294" y="1445"/>
                      <a:pt x="1391" y="1343"/>
                      <a:pt x="1522" y="1292"/>
                    </a:cubicBezTo>
                    <a:cubicBezTo>
                      <a:pt x="1557" y="1286"/>
                      <a:pt x="1593" y="1285"/>
                      <a:pt x="1630" y="1282"/>
                    </a:cubicBezTo>
                    <a:close/>
                    <a:moveTo>
                      <a:pt x="1133" y="607"/>
                    </a:moveTo>
                    <a:lnTo>
                      <a:pt x="1133" y="607"/>
                    </a:lnTo>
                    <a:cubicBezTo>
                      <a:pt x="1005" y="695"/>
                      <a:pt x="924" y="814"/>
                      <a:pt x="861" y="941"/>
                    </a:cubicBezTo>
                    <a:cubicBezTo>
                      <a:pt x="737" y="1017"/>
                      <a:pt x="627" y="1116"/>
                      <a:pt x="547" y="1240"/>
                    </a:cubicBezTo>
                    <a:cubicBezTo>
                      <a:pt x="423" y="1434"/>
                      <a:pt x="396" y="1651"/>
                      <a:pt x="401" y="1859"/>
                    </a:cubicBezTo>
                    <a:cubicBezTo>
                      <a:pt x="382" y="1939"/>
                      <a:pt x="375" y="2021"/>
                      <a:pt x="386" y="2105"/>
                    </a:cubicBezTo>
                    <a:cubicBezTo>
                      <a:pt x="378" y="2064"/>
                      <a:pt x="368" y="2023"/>
                      <a:pt x="361" y="1980"/>
                    </a:cubicBezTo>
                    <a:cubicBezTo>
                      <a:pt x="319" y="1698"/>
                      <a:pt x="305" y="1384"/>
                      <a:pt x="456" y="1113"/>
                    </a:cubicBezTo>
                    <a:cubicBezTo>
                      <a:pt x="594" y="867"/>
                      <a:pt x="842" y="688"/>
                      <a:pt x="1113" y="612"/>
                    </a:cubicBezTo>
                    <a:lnTo>
                      <a:pt x="1133" y="607"/>
                    </a:lnTo>
                    <a:close/>
                    <a:moveTo>
                      <a:pt x="1026" y="2069"/>
                    </a:moveTo>
                    <a:cubicBezTo>
                      <a:pt x="1029" y="2151"/>
                      <a:pt x="1049" y="2235"/>
                      <a:pt x="1091" y="2306"/>
                    </a:cubicBezTo>
                    <a:cubicBezTo>
                      <a:pt x="1083" y="2310"/>
                      <a:pt x="1076" y="2313"/>
                      <a:pt x="1067" y="2317"/>
                    </a:cubicBezTo>
                    <a:cubicBezTo>
                      <a:pt x="1036" y="2283"/>
                      <a:pt x="1008" y="2244"/>
                      <a:pt x="988" y="2203"/>
                    </a:cubicBezTo>
                    <a:lnTo>
                      <a:pt x="988" y="2182"/>
                    </a:lnTo>
                    <a:cubicBezTo>
                      <a:pt x="992" y="2152"/>
                      <a:pt x="1004" y="2111"/>
                      <a:pt x="1026" y="2069"/>
                    </a:cubicBezTo>
                    <a:close/>
                    <a:moveTo>
                      <a:pt x="1610" y="374"/>
                    </a:moveTo>
                    <a:cubicBezTo>
                      <a:pt x="1718" y="374"/>
                      <a:pt x="1825" y="385"/>
                      <a:pt x="1929" y="408"/>
                    </a:cubicBezTo>
                    <a:cubicBezTo>
                      <a:pt x="2060" y="440"/>
                      <a:pt x="2203" y="454"/>
                      <a:pt x="2325" y="523"/>
                    </a:cubicBezTo>
                    <a:cubicBezTo>
                      <a:pt x="2364" y="545"/>
                      <a:pt x="2398" y="571"/>
                      <a:pt x="2433" y="600"/>
                    </a:cubicBezTo>
                    <a:cubicBezTo>
                      <a:pt x="2368" y="587"/>
                      <a:pt x="2300" y="579"/>
                      <a:pt x="2236" y="572"/>
                    </a:cubicBezTo>
                    <a:cubicBezTo>
                      <a:pt x="2029" y="510"/>
                      <a:pt x="1818" y="469"/>
                      <a:pt x="1600" y="469"/>
                    </a:cubicBezTo>
                    <a:cubicBezTo>
                      <a:pt x="1590" y="469"/>
                      <a:pt x="1580" y="469"/>
                      <a:pt x="1570" y="469"/>
                    </a:cubicBezTo>
                    <a:cubicBezTo>
                      <a:pt x="1242" y="474"/>
                      <a:pt x="905" y="585"/>
                      <a:pt x="655" y="806"/>
                    </a:cubicBezTo>
                    <a:cubicBezTo>
                      <a:pt x="389" y="1032"/>
                      <a:pt x="286" y="1381"/>
                      <a:pt x="293" y="1695"/>
                    </a:cubicBezTo>
                    <a:cubicBezTo>
                      <a:pt x="295" y="1908"/>
                      <a:pt x="348" y="2131"/>
                      <a:pt x="394" y="2342"/>
                    </a:cubicBezTo>
                    <a:cubicBezTo>
                      <a:pt x="310" y="2265"/>
                      <a:pt x="240" y="2169"/>
                      <a:pt x="202" y="2063"/>
                    </a:cubicBezTo>
                    <a:cubicBezTo>
                      <a:pt x="140" y="1886"/>
                      <a:pt x="182" y="1706"/>
                      <a:pt x="210" y="1542"/>
                    </a:cubicBezTo>
                    <a:cubicBezTo>
                      <a:pt x="238" y="1377"/>
                      <a:pt x="286" y="1213"/>
                      <a:pt x="372" y="1069"/>
                    </a:cubicBezTo>
                    <a:cubicBezTo>
                      <a:pt x="456" y="927"/>
                      <a:pt x="561" y="794"/>
                      <a:pt x="689" y="689"/>
                    </a:cubicBezTo>
                    <a:cubicBezTo>
                      <a:pt x="800" y="594"/>
                      <a:pt x="915" y="498"/>
                      <a:pt x="1048" y="436"/>
                    </a:cubicBezTo>
                    <a:cubicBezTo>
                      <a:pt x="1063" y="429"/>
                      <a:pt x="1077" y="421"/>
                      <a:pt x="1095" y="414"/>
                    </a:cubicBezTo>
                    <a:cubicBezTo>
                      <a:pt x="1183" y="382"/>
                      <a:pt x="1276" y="378"/>
                      <a:pt x="1366" y="378"/>
                    </a:cubicBezTo>
                    <a:cubicBezTo>
                      <a:pt x="1392" y="378"/>
                      <a:pt x="1417" y="378"/>
                      <a:pt x="1441" y="378"/>
                    </a:cubicBezTo>
                    <a:cubicBezTo>
                      <a:pt x="1468" y="378"/>
                      <a:pt x="1494" y="378"/>
                      <a:pt x="1520" y="377"/>
                    </a:cubicBezTo>
                    <a:cubicBezTo>
                      <a:pt x="1550" y="375"/>
                      <a:pt x="1580" y="374"/>
                      <a:pt x="1610" y="374"/>
                    </a:cubicBezTo>
                    <a:close/>
                    <a:moveTo>
                      <a:pt x="1091" y="2342"/>
                    </a:moveTo>
                    <a:lnTo>
                      <a:pt x="1091" y="2342"/>
                    </a:lnTo>
                    <a:cubicBezTo>
                      <a:pt x="1103" y="2352"/>
                      <a:pt x="1114" y="2361"/>
                      <a:pt x="1124" y="2372"/>
                    </a:cubicBezTo>
                    <a:lnTo>
                      <a:pt x="1135" y="2387"/>
                    </a:lnTo>
                    <a:cubicBezTo>
                      <a:pt x="1118" y="2374"/>
                      <a:pt x="1105" y="2358"/>
                      <a:pt x="1091" y="2342"/>
                    </a:cubicBezTo>
                    <a:close/>
                    <a:moveTo>
                      <a:pt x="403" y="2191"/>
                    </a:moveTo>
                    <a:cubicBezTo>
                      <a:pt x="412" y="2225"/>
                      <a:pt x="426" y="2258"/>
                      <a:pt x="443" y="2291"/>
                    </a:cubicBezTo>
                    <a:cubicBezTo>
                      <a:pt x="447" y="2325"/>
                      <a:pt x="451" y="2360"/>
                      <a:pt x="456" y="2391"/>
                    </a:cubicBezTo>
                    <a:cubicBezTo>
                      <a:pt x="449" y="2389"/>
                      <a:pt x="443" y="2386"/>
                      <a:pt x="436" y="2380"/>
                    </a:cubicBezTo>
                    <a:cubicBezTo>
                      <a:pt x="423" y="2317"/>
                      <a:pt x="415" y="2252"/>
                      <a:pt x="403" y="2191"/>
                    </a:cubicBezTo>
                    <a:close/>
                    <a:moveTo>
                      <a:pt x="2749" y="2237"/>
                    </a:moveTo>
                    <a:cubicBezTo>
                      <a:pt x="2749" y="2276"/>
                      <a:pt x="2745" y="2313"/>
                      <a:pt x="2738" y="2349"/>
                    </a:cubicBezTo>
                    <a:cubicBezTo>
                      <a:pt x="2717" y="2363"/>
                      <a:pt x="2697" y="2375"/>
                      <a:pt x="2673" y="2387"/>
                    </a:cubicBezTo>
                    <a:cubicBezTo>
                      <a:pt x="2656" y="2396"/>
                      <a:pt x="2636" y="2402"/>
                      <a:pt x="2616" y="2411"/>
                    </a:cubicBezTo>
                    <a:cubicBezTo>
                      <a:pt x="2611" y="2414"/>
                      <a:pt x="2607" y="2415"/>
                      <a:pt x="2603" y="2416"/>
                    </a:cubicBezTo>
                    <a:cubicBezTo>
                      <a:pt x="2605" y="2415"/>
                      <a:pt x="2607" y="2414"/>
                      <a:pt x="2609" y="2414"/>
                    </a:cubicBezTo>
                    <a:cubicBezTo>
                      <a:pt x="2662" y="2363"/>
                      <a:pt x="2711" y="2303"/>
                      <a:pt x="2749" y="2237"/>
                    </a:cubicBezTo>
                    <a:close/>
                    <a:moveTo>
                      <a:pt x="2082" y="1852"/>
                    </a:moveTo>
                    <a:cubicBezTo>
                      <a:pt x="2121" y="1852"/>
                      <a:pt x="2159" y="1861"/>
                      <a:pt x="2192" y="1874"/>
                    </a:cubicBezTo>
                    <a:cubicBezTo>
                      <a:pt x="2212" y="1919"/>
                      <a:pt x="2225" y="1966"/>
                      <a:pt x="2228" y="2010"/>
                    </a:cubicBezTo>
                    <a:cubicBezTo>
                      <a:pt x="2240" y="2100"/>
                      <a:pt x="2206" y="2193"/>
                      <a:pt x="2163" y="2273"/>
                    </a:cubicBezTo>
                    <a:cubicBezTo>
                      <a:pt x="2127" y="2341"/>
                      <a:pt x="2072" y="2393"/>
                      <a:pt x="2011" y="2430"/>
                    </a:cubicBezTo>
                    <a:cubicBezTo>
                      <a:pt x="2008" y="2430"/>
                      <a:pt x="2005" y="2430"/>
                      <a:pt x="2002" y="2430"/>
                    </a:cubicBezTo>
                    <a:cubicBezTo>
                      <a:pt x="1990" y="2430"/>
                      <a:pt x="1978" y="2429"/>
                      <a:pt x="1963" y="2429"/>
                    </a:cubicBezTo>
                    <a:cubicBezTo>
                      <a:pt x="1972" y="2416"/>
                      <a:pt x="1978" y="2402"/>
                      <a:pt x="1988" y="2393"/>
                    </a:cubicBezTo>
                    <a:cubicBezTo>
                      <a:pt x="2020" y="2353"/>
                      <a:pt x="2060" y="2308"/>
                      <a:pt x="2076" y="2251"/>
                    </a:cubicBezTo>
                    <a:cubicBezTo>
                      <a:pt x="2094" y="2197"/>
                      <a:pt x="2108" y="2122"/>
                      <a:pt x="2091" y="2053"/>
                    </a:cubicBezTo>
                    <a:cubicBezTo>
                      <a:pt x="2082" y="2016"/>
                      <a:pt x="2060" y="1983"/>
                      <a:pt x="2033" y="1957"/>
                    </a:cubicBezTo>
                    <a:cubicBezTo>
                      <a:pt x="2011" y="1935"/>
                      <a:pt x="1988" y="1915"/>
                      <a:pt x="1963" y="1897"/>
                    </a:cubicBezTo>
                    <a:cubicBezTo>
                      <a:pt x="1958" y="1893"/>
                      <a:pt x="1955" y="1892"/>
                      <a:pt x="1950" y="1888"/>
                    </a:cubicBezTo>
                    <a:cubicBezTo>
                      <a:pt x="1991" y="1863"/>
                      <a:pt x="2037" y="1852"/>
                      <a:pt x="2082" y="1852"/>
                    </a:cubicBezTo>
                    <a:close/>
                    <a:moveTo>
                      <a:pt x="209" y="2250"/>
                    </a:moveTo>
                    <a:cubicBezTo>
                      <a:pt x="227" y="2276"/>
                      <a:pt x="240" y="2301"/>
                      <a:pt x="261" y="2325"/>
                    </a:cubicBezTo>
                    <a:cubicBezTo>
                      <a:pt x="309" y="2379"/>
                      <a:pt x="361" y="2418"/>
                      <a:pt x="418" y="2451"/>
                    </a:cubicBezTo>
                    <a:cubicBezTo>
                      <a:pt x="422" y="2470"/>
                      <a:pt x="427" y="2489"/>
                      <a:pt x="430" y="2506"/>
                    </a:cubicBezTo>
                    <a:cubicBezTo>
                      <a:pt x="429" y="2503"/>
                      <a:pt x="423" y="2500"/>
                      <a:pt x="422" y="2499"/>
                    </a:cubicBezTo>
                    <a:cubicBezTo>
                      <a:pt x="414" y="2477"/>
                      <a:pt x="405" y="2456"/>
                      <a:pt x="386" y="2437"/>
                    </a:cubicBezTo>
                    <a:cubicBezTo>
                      <a:pt x="367" y="2418"/>
                      <a:pt x="320" y="2407"/>
                      <a:pt x="304" y="2382"/>
                    </a:cubicBezTo>
                    <a:cubicBezTo>
                      <a:pt x="286" y="2361"/>
                      <a:pt x="265" y="2335"/>
                      <a:pt x="242" y="2308"/>
                    </a:cubicBezTo>
                    <a:cubicBezTo>
                      <a:pt x="228" y="2291"/>
                      <a:pt x="207" y="2270"/>
                      <a:pt x="209" y="2250"/>
                    </a:cubicBezTo>
                    <a:close/>
                    <a:moveTo>
                      <a:pt x="451" y="2469"/>
                    </a:moveTo>
                    <a:cubicBezTo>
                      <a:pt x="458" y="2471"/>
                      <a:pt x="463" y="2475"/>
                      <a:pt x="470" y="2478"/>
                    </a:cubicBezTo>
                    <a:cubicBezTo>
                      <a:pt x="484" y="2554"/>
                      <a:pt x="503" y="2628"/>
                      <a:pt x="527" y="2704"/>
                    </a:cubicBezTo>
                    <a:cubicBezTo>
                      <a:pt x="520" y="2698"/>
                      <a:pt x="511" y="2696"/>
                      <a:pt x="506" y="2686"/>
                    </a:cubicBezTo>
                    <a:cubicBezTo>
                      <a:pt x="495" y="2665"/>
                      <a:pt x="496" y="2636"/>
                      <a:pt x="488" y="2614"/>
                    </a:cubicBezTo>
                    <a:cubicBezTo>
                      <a:pt x="478" y="2592"/>
                      <a:pt x="478" y="2568"/>
                      <a:pt x="471" y="2547"/>
                    </a:cubicBezTo>
                    <a:cubicBezTo>
                      <a:pt x="469" y="2540"/>
                      <a:pt x="462" y="2535"/>
                      <a:pt x="456" y="2530"/>
                    </a:cubicBezTo>
                    <a:cubicBezTo>
                      <a:pt x="458" y="2528"/>
                      <a:pt x="463" y="2528"/>
                      <a:pt x="462" y="2526"/>
                    </a:cubicBezTo>
                    <a:cubicBezTo>
                      <a:pt x="460" y="2506"/>
                      <a:pt x="455" y="2489"/>
                      <a:pt x="451" y="2469"/>
                    </a:cubicBezTo>
                    <a:close/>
                    <a:moveTo>
                      <a:pt x="1523" y="2897"/>
                    </a:moveTo>
                    <a:cubicBezTo>
                      <a:pt x="1639" y="2928"/>
                      <a:pt x="1757" y="2944"/>
                      <a:pt x="1873" y="2944"/>
                    </a:cubicBezTo>
                    <a:cubicBezTo>
                      <a:pt x="1882" y="2944"/>
                      <a:pt x="1892" y="2944"/>
                      <a:pt x="1901" y="2943"/>
                    </a:cubicBezTo>
                    <a:cubicBezTo>
                      <a:pt x="1929" y="2941"/>
                      <a:pt x="1956" y="2938"/>
                      <a:pt x="1984" y="2936"/>
                    </a:cubicBezTo>
                    <a:cubicBezTo>
                      <a:pt x="1985" y="2936"/>
                      <a:pt x="1985" y="2938"/>
                      <a:pt x="1985" y="2938"/>
                    </a:cubicBezTo>
                    <a:cubicBezTo>
                      <a:pt x="2027" y="2958"/>
                      <a:pt x="2068" y="3005"/>
                      <a:pt x="2113" y="3022"/>
                    </a:cubicBezTo>
                    <a:cubicBezTo>
                      <a:pt x="2128" y="3029"/>
                      <a:pt x="2142" y="3029"/>
                      <a:pt x="2157" y="3029"/>
                    </a:cubicBezTo>
                    <a:cubicBezTo>
                      <a:pt x="2144" y="3030"/>
                      <a:pt x="2131" y="3030"/>
                      <a:pt x="2118" y="3030"/>
                    </a:cubicBezTo>
                    <a:cubicBezTo>
                      <a:pt x="2018" y="3030"/>
                      <a:pt x="1908" y="3005"/>
                      <a:pt x="1795" y="2979"/>
                    </a:cubicBezTo>
                    <a:cubicBezTo>
                      <a:pt x="1700" y="2958"/>
                      <a:pt x="1611" y="2930"/>
                      <a:pt x="1523" y="2897"/>
                    </a:cubicBezTo>
                    <a:close/>
                    <a:moveTo>
                      <a:pt x="2810" y="3285"/>
                    </a:moveTo>
                    <a:cubicBezTo>
                      <a:pt x="2808" y="3289"/>
                      <a:pt x="2808" y="3292"/>
                      <a:pt x="2807" y="3294"/>
                    </a:cubicBezTo>
                    <a:cubicBezTo>
                      <a:pt x="2788" y="3316"/>
                      <a:pt x="2766" y="3333"/>
                      <a:pt x="2741" y="3349"/>
                    </a:cubicBezTo>
                    <a:cubicBezTo>
                      <a:pt x="2735" y="3352"/>
                      <a:pt x="2728" y="3353"/>
                      <a:pt x="2720" y="3353"/>
                    </a:cubicBezTo>
                    <a:cubicBezTo>
                      <a:pt x="2715" y="3353"/>
                      <a:pt x="2710" y="3353"/>
                      <a:pt x="2705" y="3352"/>
                    </a:cubicBezTo>
                    <a:cubicBezTo>
                      <a:pt x="2738" y="3331"/>
                      <a:pt x="2774" y="3308"/>
                      <a:pt x="2810" y="3285"/>
                    </a:cubicBezTo>
                    <a:close/>
                    <a:moveTo>
                      <a:pt x="1833" y="1"/>
                    </a:moveTo>
                    <a:cubicBezTo>
                      <a:pt x="1825" y="1"/>
                      <a:pt x="1816" y="1"/>
                      <a:pt x="1808" y="2"/>
                    </a:cubicBezTo>
                    <a:cubicBezTo>
                      <a:pt x="1766" y="9"/>
                      <a:pt x="1731" y="31"/>
                      <a:pt x="1695" y="55"/>
                    </a:cubicBezTo>
                    <a:cubicBezTo>
                      <a:pt x="1652" y="71"/>
                      <a:pt x="1608" y="92"/>
                      <a:pt x="1566" y="106"/>
                    </a:cubicBezTo>
                    <a:cubicBezTo>
                      <a:pt x="1526" y="119"/>
                      <a:pt x="1489" y="134"/>
                      <a:pt x="1450" y="155"/>
                    </a:cubicBezTo>
                    <a:cubicBezTo>
                      <a:pt x="1418" y="161"/>
                      <a:pt x="1384" y="165"/>
                      <a:pt x="1351" y="172"/>
                    </a:cubicBezTo>
                    <a:cubicBezTo>
                      <a:pt x="1172" y="207"/>
                      <a:pt x="1008" y="297"/>
                      <a:pt x="857" y="388"/>
                    </a:cubicBezTo>
                    <a:cubicBezTo>
                      <a:pt x="704" y="479"/>
                      <a:pt x="554" y="585"/>
                      <a:pt x="436" y="724"/>
                    </a:cubicBezTo>
                    <a:cubicBezTo>
                      <a:pt x="319" y="861"/>
                      <a:pt x="211" y="1013"/>
                      <a:pt x="145" y="1185"/>
                    </a:cubicBezTo>
                    <a:cubicBezTo>
                      <a:pt x="78" y="1357"/>
                      <a:pt x="63" y="1544"/>
                      <a:pt x="64" y="1730"/>
                    </a:cubicBezTo>
                    <a:cubicBezTo>
                      <a:pt x="66" y="1900"/>
                      <a:pt x="104" y="2082"/>
                      <a:pt x="202" y="2240"/>
                    </a:cubicBezTo>
                    <a:cubicBezTo>
                      <a:pt x="189" y="2246"/>
                      <a:pt x="184" y="2252"/>
                      <a:pt x="181" y="2259"/>
                    </a:cubicBezTo>
                    <a:cubicBezTo>
                      <a:pt x="154" y="2210"/>
                      <a:pt x="126" y="2158"/>
                      <a:pt x="100" y="2105"/>
                    </a:cubicBezTo>
                    <a:cubicBezTo>
                      <a:pt x="71" y="2046"/>
                      <a:pt x="32" y="1974"/>
                      <a:pt x="56" y="1908"/>
                    </a:cubicBezTo>
                    <a:cubicBezTo>
                      <a:pt x="57" y="1907"/>
                      <a:pt x="51" y="1906"/>
                      <a:pt x="45" y="1906"/>
                    </a:cubicBezTo>
                    <a:cubicBezTo>
                      <a:pt x="38" y="1906"/>
                      <a:pt x="32" y="1907"/>
                      <a:pt x="31" y="1908"/>
                    </a:cubicBezTo>
                    <a:cubicBezTo>
                      <a:pt x="1" y="1957"/>
                      <a:pt x="12" y="2003"/>
                      <a:pt x="28" y="2047"/>
                    </a:cubicBezTo>
                    <a:cubicBezTo>
                      <a:pt x="54" y="2119"/>
                      <a:pt x="107" y="2180"/>
                      <a:pt x="132" y="2244"/>
                    </a:cubicBezTo>
                    <a:cubicBezTo>
                      <a:pt x="154" y="2305"/>
                      <a:pt x="182" y="2363"/>
                      <a:pt x="217" y="2416"/>
                    </a:cubicBezTo>
                    <a:cubicBezTo>
                      <a:pt x="251" y="2474"/>
                      <a:pt x="283" y="2528"/>
                      <a:pt x="313" y="2581"/>
                    </a:cubicBezTo>
                    <a:lnTo>
                      <a:pt x="313" y="2583"/>
                    </a:lnTo>
                    <a:cubicBezTo>
                      <a:pt x="313" y="2588"/>
                      <a:pt x="312" y="2592"/>
                      <a:pt x="313" y="2597"/>
                    </a:cubicBezTo>
                    <a:cubicBezTo>
                      <a:pt x="320" y="2621"/>
                      <a:pt x="334" y="2642"/>
                      <a:pt x="341" y="2667"/>
                    </a:cubicBezTo>
                    <a:cubicBezTo>
                      <a:pt x="348" y="2705"/>
                      <a:pt x="355" y="2745"/>
                      <a:pt x="375" y="2775"/>
                    </a:cubicBezTo>
                    <a:cubicBezTo>
                      <a:pt x="389" y="2797"/>
                      <a:pt x="404" y="2821"/>
                      <a:pt x="421" y="2842"/>
                    </a:cubicBezTo>
                    <a:cubicBezTo>
                      <a:pt x="412" y="2857"/>
                      <a:pt x="400" y="2897"/>
                      <a:pt x="410" y="2916"/>
                    </a:cubicBezTo>
                    <a:cubicBezTo>
                      <a:pt x="423" y="2939"/>
                      <a:pt x="441" y="2960"/>
                      <a:pt x="456" y="2985"/>
                    </a:cubicBezTo>
                    <a:cubicBezTo>
                      <a:pt x="471" y="3007"/>
                      <a:pt x="511" y="3001"/>
                      <a:pt x="528" y="3020"/>
                    </a:cubicBezTo>
                    <a:cubicBezTo>
                      <a:pt x="546" y="3041"/>
                      <a:pt x="551" y="3081"/>
                      <a:pt x="571" y="3102"/>
                    </a:cubicBezTo>
                    <a:cubicBezTo>
                      <a:pt x="590" y="3119"/>
                      <a:pt x="615" y="3131"/>
                      <a:pt x="637" y="3147"/>
                    </a:cubicBezTo>
                    <a:cubicBezTo>
                      <a:pt x="657" y="3165"/>
                      <a:pt x="671" y="3195"/>
                      <a:pt x="696" y="3212"/>
                    </a:cubicBezTo>
                    <a:cubicBezTo>
                      <a:pt x="718" y="3225"/>
                      <a:pt x="751" y="3221"/>
                      <a:pt x="774" y="3234"/>
                    </a:cubicBezTo>
                    <a:lnTo>
                      <a:pt x="791" y="3239"/>
                    </a:lnTo>
                    <a:cubicBezTo>
                      <a:pt x="822" y="3283"/>
                      <a:pt x="846" y="3349"/>
                      <a:pt x="891" y="3381"/>
                    </a:cubicBezTo>
                    <a:cubicBezTo>
                      <a:pt x="944" y="3420"/>
                      <a:pt x="1000" y="3450"/>
                      <a:pt x="1056" y="3483"/>
                    </a:cubicBezTo>
                    <a:cubicBezTo>
                      <a:pt x="1116" y="3514"/>
                      <a:pt x="1186" y="3509"/>
                      <a:pt x="1246" y="3531"/>
                    </a:cubicBezTo>
                    <a:cubicBezTo>
                      <a:pt x="1304" y="3557"/>
                      <a:pt x="1363" y="3596"/>
                      <a:pt x="1427" y="3615"/>
                    </a:cubicBezTo>
                    <a:cubicBezTo>
                      <a:pt x="1490" y="3629"/>
                      <a:pt x="1556" y="3636"/>
                      <a:pt x="1621" y="3641"/>
                    </a:cubicBezTo>
                    <a:cubicBezTo>
                      <a:pt x="1687" y="3649"/>
                      <a:pt x="1751" y="3670"/>
                      <a:pt x="1819" y="3670"/>
                    </a:cubicBezTo>
                    <a:cubicBezTo>
                      <a:pt x="1886" y="3667"/>
                      <a:pt x="1950" y="3648"/>
                      <a:pt x="2016" y="3638"/>
                    </a:cubicBezTo>
                    <a:cubicBezTo>
                      <a:pt x="2080" y="3631"/>
                      <a:pt x="2142" y="3605"/>
                      <a:pt x="2206" y="3590"/>
                    </a:cubicBezTo>
                    <a:cubicBezTo>
                      <a:pt x="2270" y="3574"/>
                      <a:pt x="2343" y="3592"/>
                      <a:pt x="2408" y="3570"/>
                    </a:cubicBezTo>
                    <a:cubicBezTo>
                      <a:pt x="2483" y="3542"/>
                      <a:pt x="2536" y="3466"/>
                      <a:pt x="2600" y="3422"/>
                    </a:cubicBezTo>
                    <a:cubicBezTo>
                      <a:pt x="2607" y="3435"/>
                      <a:pt x="2616" y="3450"/>
                      <a:pt x="2618" y="3450"/>
                    </a:cubicBezTo>
                    <a:cubicBezTo>
                      <a:pt x="2618" y="3450"/>
                      <a:pt x="2618" y="3450"/>
                      <a:pt x="2618" y="3450"/>
                    </a:cubicBezTo>
                    <a:cubicBezTo>
                      <a:pt x="2638" y="3433"/>
                      <a:pt x="2647" y="3406"/>
                      <a:pt x="2676" y="3404"/>
                    </a:cubicBezTo>
                    <a:cubicBezTo>
                      <a:pt x="2678" y="3404"/>
                      <a:pt x="2680" y="3404"/>
                      <a:pt x="2681" y="3404"/>
                    </a:cubicBezTo>
                    <a:cubicBezTo>
                      <a:pt x="2709" y="3404"/>
                      <a:pt x="2747" y="3423"/>
                      <a:pt x="2777" y="3426"/>
                    </a:cubicBezTo>
                    <a:cubicBezTo>
                      <a:pt x="2810" y="3429"/>
                      <a:pt x="2856" y="3454"/>
                      <a:pt x="2889" y="3454"/>
                    </a:cubicBezTo>
                    <a:cubicBezTo>
                      <a:pt x="2921" y="3454"/>
                      <a:pt x="2939" y="3433"/>
                      <a:pt x="2965" y="3424"/>
                    </a:cubicBezTo>
                    <a:cubicBezTo>
                      <a:pt x="2993" y="3414"/>
                      <a:pt x="3006" y="3386"/>
                      <a:pt x="3031" y="3374"/>
                    </a:cubicBezTo>
                    <a:cubicBezTo>
                      <a:pt x="3057" y="3362"/>
                      <a:pt x="3097" y="3364"/>
                      <a:pt x="3121" y="3347"/>
                    </a:cubicBezTo>
                    <a:cubicBezTo>
                      <a:pt x="3145" y="3331"/>
                      <a:pt x="3181" y="3327"/>
                      <a:pt x="3203" y="3308"/>
                    </a:cubicBezTo>
                    <a:cubicBezTo>
                      <a:pt x="3227" y="3289"/>
                      <a:pt x="3221" y="3242"/>
                      <a:pt x="3240" y="3221"/>
                    </a:cubicBezTo>
                    <a:lnTo>
                      <a:pt x="3298" y="3158"/>
                    </a:lnTo>
                    <a:cubicBezTo>
                      <a:pt x="3317" y="3137"/>
                      <a:pt x="3351" y="3126"/>
                      <a:pt x="3368" y="3104"/>
                    </a:cubicBezTo>
                    <a:cubicBezTo>
                      <a:pt x="3389" y="3084"/>
                      <a:pt x="3417" y="3070"/>
                      <a:pt x="3436" y="3048"/>
                    </a:cubicBezTo>
                    <a:cubicBezTo>
                      <a:pt x="3455" y="3026"/>
                      <a:pt x="3478" y="3007"/>
                      <a:pt x="3496" y="2983"/>
                    </a:cubicBezTo>
                    <a:cubicBezTo>
                      <a:pt x="3513" y="2960"/>
                      <a:pt x="3512" y="2925"/>
                      <a:pt x="3532" y="2903"/>
                    </a:cubicBezTo>
                    <a:cubicBezTo>
                      <a:pt x="3551" y="2880"/>
                      <a:pt x="3582" y="2866"/>
                      <a:pt x="3602" y="2844"/>
                    </a:cubicBezTo>
                    <a:cubicBezTo>
                      <a:pt x="3622" y="2822"/>
                      <a:pt x="3649" y="2803"/>
                      <a:pt x="3667" y="2780"/>
                    </a:cubicBezTo>
                    <a:cubicBezTo>
                      <a:pt x="3685" y="2755"/>
                      <a:pt x="3678" y="2719"/>
                      <a:pt x="3690" y="2691"/>
                    </a:cubicBezTo>
                    <a:cubicBezTo>
                      <a:pt x="3704" y="2663"/>
                      <a:pt x="3719" y="2632"/>
                      <a:pt x="3722" y="2598"/>
                    </a:cubicBezTo>
                    <a:cubicBezTo>
                      <a:pt x="3723" y="2564"/>
                      <a:pt x="3699" y="2519"/>
                      <a:pt x="3697" y="2485"/>
                    </a:cubicBezTo>
                    <a:cubicBezTo>
                      <a:pt x="3696" y="2451"/>
                      <a:pt x="3692" y="2415"/>
                      <a:pt x="3684" y="2378"/>
                    </a:cubicBezTo>
                    <a:cubicBezTo>
                      <a:pt x="3677" y="2347"/>
                      <a:pt x="3656" y="2309"/>
                      <a:pt x="3692" y="2292"/>
                    </a:cubicBezTo>
                    <a:cubicBezTo>
                      <a:pt x="3693" y="2292"/>
                      <a:pt x="3674" y="2285"/>
                      <a:pt x="3670" y="2285"/>
                    </a:cubicBezTo>
                    <a:cubicBezTo>
                      <a:pt x="3670" y="2285"/>
                      <a:pt x="3670" y="2285"/>
                      <a:pt x="3670" y="2286"/>
                    </a:cubicBezTo>
                    <a:cubicBezTo>
                      <a:pt x="3630" y="2292"/>
                      <a:pt x="3633" y="2312"/>
                      <a:pt x="3635" y="2334"/>
                    </a:cubicBezTo>
                    <a:cubicBezTo>
                      <a:pt x="3641" y="2367"/>
                      <a:pt x="3668" y="2405"/>
                      <a:pt x="3662" y="2436"/>
                    </a:cubicBezTo>
                    <a:cubicBezTo>
                      <a:pt x="3656" y="2463"/>
                      <a:pt x="3656" y="2492"/>
                      <a:pt x="3655" y="2521"/>
                    </a:cubicBezTo>
                    <a:cubicBezTo>
                      <a:pt x="3651" y="2550"/>
                      <a:pt x="3645" y="2577"/>
                      <a:pt x="3635" y="2603"/>
                    </a:cubicBezTo>
                    <a:cubicBezTo>
                      <a:pt x="3623" y="2630"/>
                      <a:pt x="3568" y="2635"/>
                      <a:pt x="3551" y="2657"/>
                    </a:cubicBezTo>
                    <a:cubicBezTo>
                      <a:pt x="3534" y="2679"/>
                      <a:pt x="3524" y="2705"/>
                      <a:pt x="3501" y="2725"/>
                    </a:cubicBezTo>
                    <a:cubicBezTo>
                      <a:pt x="3478" y="2742"/>
                      <a:pt x="3462" y="2766"/>
                      <a:pt x="3436" y="2782"/>
                    </a:cubicBezTo>
                    <a:cubicBezTo>
                      <a:pt x="3411" y="2800"/>
                      <a:pt x="3415" y="2835"/>
                      <a:pt x="3389" y="2851"/>
                    </a:cubicBezTo>
                    <a:cubicBezTo>
                      <a:pt x="3378" y="2859"/>
                      <a:pt x="3357" y="2859"/>
                      <a:pt x="3336" y="2859"/>
                    </a:cubicBezTo>
                    <a:cubicBezTo>
                      <a:pt x="3315" y="2859"/>
                      <a:pt x="3295" y="2859"/>
                      <a:pt x="3284" y="2866"/>
                    </a:cubicBezTo>
                    <a:cubicBezTo>
                      <a:pt x="3262" y="2884"/>
                      <a:pt x="3246" y="2897"/>
                      <a:pt x="3225" y="2912"/>
                    </a:cubicBezTo>
                    <a:cubicBezTo>
                      <a:pt x="3207" y="2925"/>
                      <a:pt x="3216" y="2963"/>
                      <a:pt x="3195" y="2976"/>
                    </a:cubicBezTo>
                    <a:cubicBezTo>
                      <a:pt x="3181" y="2986"/>
                      <a:pt x="3162" y="2989"/>
                      <a:pt x="3143" y="2994"/>
                    </a:cubicBezTo>
                    <a:cubicBezTo>
                      <a:pt x="3137" y="2989"/>
                      <a:pt x="3131" y="2986"/>
                      <a:pt x="3127" y="2986"/>
                    </a:cubicBezTo>
                    <a:cubicBezTo>
                      <a:pt x="3126" y="2986"/>
                      <a:pt x="3125" y="2986"/>
                      <a:pt x="3125" y="2987"/>
                    </a:cubicBezTo>
                    <a:cubicBezTo>
                      <a:pt x="3115" y="2997"/>
                      <a:pt x="3108" y="3008"/>
                      <a:pt x="3100" y="3020"/>
                    </a:cubicBezTo>
                    <a:cubicBezTo>
                      <a:pt x="3090" y="3030"/>
                      <a:pt x="3079" y="3042"/>
                      <a:pt x="3066" y="3051"/>
                    </a:cubicBezTo>
                    <a:cubicBezTo>
                      <a:pt x="3046" y="3064"/>
                      <a:pt x="3016" y="3066"/>
                      <a:pt x="2997" y="3080"/>
                    </a:cubicBezTo>
                    <a:cubicBezTo>
                      <a:pt x="2978" y="3093"/>
                      <a:pt x="2975" y="3124"/>
                      <a:pt x="2957" y="3137"/>
                    </a:cubicBezTo>
                    <a:cubicBezTo>
                      <a:pt x="2950" y="3142"/>
                      <a:pt x="2943" y="3151"/>
                      <a:pt x="2939" y="3159"/>
                    </a:cubicBezTo>
                    <a:cubicBezTo>
                      <a:pt x="2891" y="3176"/>
                      <a:pt x="2837" y="3188"/>
                      <a:pt x="2792" y="3206"/>
                    </a:cubicBezTo>
                    <a:cubicBezTo>
                      <a:pt x="2748" y="3217"/>
                      <a:pt x="2701" y="3221"/>
                      <a:pt x="2654" y="3227"/>
                    </a:cubicBezTo>
                    <a:cubicBezTo>
                      <a:pt x="2701" y="3203"/>
                      <a:pt x="2748" y="3180"/>
                      <a:pt x="2789" y="3147"/>
                    </a:cubicBezTo>
                    <a:cubicBezTo>
                      <a:pt x="2811" y="3128"/>
                      <a:pt x="2830" y="3107"/>
                      <a:pt x="2850" y="3085"/>
                    </a:cubicBezTo>
                    <a:cubicBezTo>
                      <a:pt x="2867" y="3077"/>
                      <a:pt x="2887" y="3069"/>
                      <a:pt x="2905" y="3058"/>
                    </a:cubicBezTo>
                    <a:cubicBezTo>
                      <a:pt x="2956" y="3027"/>
                      <a:pt x="3008" y="2994"/>
                      <a:pt x="3057" y="2958"/>
                    </a:cubicBezTo>
                    <a:cubicBezTo>
                      <a:pt x="3104" y="2919"/>
                      <a:pt x="3136" y="2865"/>
                      <a:pt x="3183" y="2824"/>
                    </a:cubicBezTo>
                    <a:cubicBezTo>
                      <a:pt x="3229" y="2784"/>
                      <a:pt x="3284" y="2749"/>
                      <a:pt x="3328" y="2705"/>
                    </a:cubicBezTo>
                    <a:cubicBezTo>
                      <a:pt x="3373" y="2660"/>
                      <a:pt x="3421" y="2616"/>
                      <a:pt x="3458" y="2562"/>
                    </a:cubicBezTo>
                    <a:cubicBezTo>
                      <a:pt x="3492" y="2511"/>
                      <a:pt x="3506" y="2447"/>
                      <a:pt x="3528" y="2390"/>
                    </a:cubicBezTo>
                    <a:cubicBezTo>
                      <a:pt x="3558" y="2353"/>
                      <a:pt x="3590" y="2316"/>
                      <a:pt x="3613" y="2273"/>
                    </a:cubicBezTo>
                    <a:cubicBezTo>
                      <a:pt x="3638" y="2226"/>
                      <a:pt x="3635" y="2170"/>
                      <a:pt x="3652" y="2120"/>
                    </a:cubicBezTo>
                    <a:cubicBezTo>
                      <a:pt x="3668" y="2065"/>
                      <a:pt x="3685" y="2009"/>
                      <a:pt x="3682" y="1950"/>
                    </a:cubicBezTo>
                    <a:cubicBezTo>
                      <a:pt x="3678" y="1892"/>
                      <a:pt x="3645" y="1831"/>
                      <a:pt x="3631" y="1776"/>
                    </a:cubicBezTo>
                    <a:cubicBezTo>
                      <a:pt x="3623" y="1736"/>
                      <a:pt x="3609" y="1696"/>
                      <a:pt x="3593" y="1659"/>
                    </a:cubicBezTo>
                    <a:cubicBezTo>
                      <a:pt x="3609" y="1585"/>
                      <a:pt x="3624" y="1509"/>
                      <a:pt x="3627" y="1432"/>
                    </a:cubicBezTo>
                    <a:cubicBezTo>
                      <a:pt x="3629" y="1341"/>
                      <a:pt x="3595" y="1255"/>
                      <a:pt x="3576" y="1171"/>
                    </a:cubicBezTo>
                    <a:cubicBezTo>
                      <a:pt x="3556" y="1076"/>
                      <a:pt x="3527" y="981"/>
                      <a:pt x="3478" y="897"/>
                    </a:cubicBezTo>
                    <a:cubicBezTo>
                      <a:pt x="3428" y="813"/>
                      <a:pt x="3349" y="750"/>
                      <a:pt x="3284" y="682"/>
                    </a:cubicBezTo>
                    <a:cubicBezTo>
                      <a:pt x="3232" y="627"/>
                      <a:pt x="3174" y="579"/>
                      <a:pt x="3114" y="538"/>
                    </a:cubicBezTo>
                    <a:cubicBezTo>
                      <a:pt x="3081" y="492"/>
                      <a:pt x="3045" y="450"/>
                      <a:pt x="3009" y="408"/>
                    </a:cubicBezTo>
                    <a:cubicBezTo>
                      <a:pt x="2968" y="364"/>
                      <a:pt x="2902" y="348"/>
                      <a:pt x="2856" y="312"/>
                    </a:cubicBezTo>
                    <a:cubicBezTo>
                      <a:pt x="2811" y="272"/>
                      <a:pt x="2774" y="216"/>
                      <a:pt x="2720" y="185"/>
                    </a:cubicBezTo>
                    <a:cubicBezTo>
                      <a:pt x="2667" y="152"/>
                      <a:pt x="2606" y="133"/>
                      <a:pt x="2550" y="107"/>
                    </a:cubicBezTo>
                    <a:cubicBezTo>
                      <a:pt x="2492" y="85"/>
                      <a:pt x="2438" y="45"/>
                      <a:pt x="2376" y="31"/>
                    </a:cubicBezTo>
                    <a:cubicBezTo>
                      <a:pt x="2314" y="16"/>
                      <a:pt x="2248" y="23"/>
                      <a:pt x="2186" y="18"/>
                    </a:cubicBezTo>
                    <a:cubicBezTo>
                      <a:pt x="2174" y="16"/>
                      <a:pt x="2161" y="16"/>
                      <a:pt x="2149" y="16"/>
                    </a:cubicBezTo>
                    <a:cubicBezTo>
                      <a:pt x="2099" y="16"/>
                      <a:pt x="2049" y="23"/>
                      <a:pt x="1999" y="23"/>
                    </a:cubicBezTo>
                    <a:cubicBezTo>
                      <a:pt x="1998" y="23"/>
                      <a:pt x="1996" y="23"/>
                      <a:pt x="1995" y="23"/>
                    </a:cubicBezTo>
                    <a:cubicBezTo>
                      <a:pt x="1943" y="23"/>
                      <a:pt x="1888" y="1"/>
                      <a:pt x="1833"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29"/>
              <p:cNvSpPr/>
              <p:nvPr/>
            </p:nvSpPr>
            <p:spPr>
              <a:xfrm>
                <a:off x="2284150" y="4608150"/>
                <a:ext cx="93075" cy="91825"/>
              </a:xfrm>
              <a:custGeom>
                <a:rect b="b" l="l" r="r" t="t"/>
                <a:pathLst>
                  <a:path extrusionOk="0" h="3673" w="3723">
                    <a:moveTo>
                      <a:pt x="1005" y="316"/>
                    </a:moveTo>
                    <a:cubicBezTo>
                      <a:pt x="1010" y="316"/>
                      <a:pt x="1014" y="317"/>
                      <a:pt x="1019" y="317"/>
                    </a:cubicBezTo>
                    <a:cubicBezTo>
                      <a:pt x="986" y="341"/>
                      <a:pt x="948" y="363"/>
                      <a:pt x="914" y="385"/>
                    </a:cubicBezTo>
                    <a:cubicBezTo>
                      <a:pt x="915" y="382"/>
                      <a:pt x="915" y="378"/>
                      <a:pt x="917" y="376"/>
                    </a:cubicBezTo>
                    <a:cubicBezTo>
                      <a:pt x="936" y="354"/>
                      <a:pt x="958" y="336"/>
                      <a:pt x="983" y="321"/>
                    </a:cubicBezTo>
                    <a:cubicBezTo>
                      <a:pt x="989" y="318"/>
                      <a:pt x="997" y="316"/>
                      <a:pt x="1005" y="316"/>
                    </a:cubicBezTo>
                    <a:close/>
                    <a:moveTo>
                      <a:pt x="1596" y="640"/>
                    </a:moveTo>
                    <a:cubicBezTo>
                      <a:pt x="1699" y="640"/>
                      <a:pt x="1810" y="667"/>
                      <a:pt x="1927" y="691"/>
                    </a:cubicBezTo>
                    <a:cubicBezTo>
                      <a:pt x="2022" y="712"/>
                      <a:pt x="2111" y="741"/>
                      <a:pt x="2198" y="774"/>
                    </a:cubicBezTo>
                    <a:cubicBezTo>
                      <a:pt x="2085" y="743"/>
                      <a:pt x="1972" y="727"/>
                      <a:pt x="1858" y="727"/>
                    </a:cubicBezTo>
                    <a:cubicBezTo>
                      <a:pt x="1845" y="727"/>
                      <a:pt x="1832" y="727"/>
                      <a:pt x="1819" y="727"/>
                    </a:cubicBezTo>
                    <a:cubicBezTo>
                      <a:pt x="1792" y="727"/>
                      <a:pt x="1764" y="731"/>
                      <a:pt x="1737" y="734"/>
                    </a:cubicBezTo>
                    <a:lnTo>
                      <a:pt x="1736" y="731"/>
                    </a:lnTo>
                    <a:cubicBezTo>
                      <a:pt x="1694" y="711"/>
                      <a:pt x="1653" y="665"/>
                      <a:pt x="1609" y="647"/>
                    </a:cubicBezTo>
                    <a:cubicBezTo>
                      <a:pt x="1592" y="641"/>
                      <a:pt x="1579" y="641"/>
                      <a:pt x="1564" y="641"/>
                    </a:cubicBezTo>
                    <a:cubicBezTo>
                      <a:pt x="1574" y="640"/>
                      <a:pt x="1585" y="640"/>
                      <a:pt x="1596" y="640"/>
                    </a:cubicBezTo>
                    <a:close/>
                    <a:moveTo>
                      <a:pt x="3194" y="968"/>
                    </a:moveTo>
                    <a:lnTo>
                      <a:pt x="3194" y="968"/>
                    </a:lnTo>
                    <a:cubicBezTo>
                      <a:pt x="3203" y="974"/>
                      <a:pt x="3212" y="976"/>
                      <a:pt x="3215" y="985"/>
                    </a:cubicBezTo>
                    <a:cubicBezTo>
                      <a:pt x="3227" y="1005"/>
                      <a:pt x="3226" y="1036"/>
                      <a:pt x="3234" y="1058"/>
                    </a:cubicBezTo>
                    <a:cubicBezTo>
                      <a:pt x="3242" y="1080"/>
                      <a:pt x="3242" y="1104"/>
                      <a:pt x="3249" y="1125"/>
                    </a:cubicBezTo>
                    <a:cubicBezTo>
                      <a:pt x="3252" y="1132"/>
                      <a:pt x="3260" y="1136"/>
                      <a:pt x="3264" y="1141"/>
                    </a:cubicBezTo>
                    <a:cubicBezTo>
                      <a:pt x="3263" y="1143"/>
                      <a:pt x="3258" y="1143"/>
                      <a:pt x="3259" y="1146"/>
                    </a:cubicBezTo>
                    <a:cubicBezTo>
                      <a:pt x="3262" y="1166"/>
                      <a:pt x="3266" y="1183"/>
                      <a:pt x="3270" y="1203"/>
                    </a:cubicBezTo>
                    <a:cubicBezTo>
                      <a:pt x="3263" y="1201"/>
                      <a:pt x="3258" y="1197"/>
                      <a:pt x="3251" y="1194"/>
                    </a:cubicBezTo>
                    <a:cubicBezTo>
                      <a:pt x="3237" y="1118"/>
                      <a:pt x="3218" y="1044"/>
                      <a:pt x="3194" y="968"/>
                    </a:cubicBezTo>
                    <a:close/>
                    <a:moveTo>
                      <a:pt x="2589" y="1285"/>
                    </a:moveTo>
                    <a:cubicBezTo>
                      <a:pt x="2603" y="1298"/>
                      <a:pt x="2616" y="1314"/>
                      <a:pt x="2631" y="1329"/>
                    </a:cubicBezTo>
                    <a:cubicBezTo>
                      <a:pt x="2620" y="1320"/>
                      <a:pt x="2609" y="1311"/>
                      <a:pt x="2600" y="1300"/>
                    </a:cubicBezTo>
                    <a:lnTo>
                      <a:pt x="2589" y="1285"/>
                    </a:lnTo>
                    <a:close/>
                    <a:moveTo>
                      <a:pt x="3291" y="1166"/>
                    </a:moveTo>
                    <a:cubicBezTo>
                      <a:pt x="3292" y="1168"/>
                      <a:pt x="3296" y="1169"/>
                      <a:pt x="3298" y="1173"/>
                    </a:cubicBezTo>
                    <a:cubicBezTo>
                      <a:pt x="3309" y="1195"/>
                      <a:pt x="3317" y="1216"/>
                      <a:pt x="3335" y="1235"/>
                    </a:cubicBezTo>
                    <a:cubicBezTo>
                      <a:pt x="3354" y="1253"/>
                      <a:pt x="3401" y="1265"/>
                      <a:pt x="3419" y="1290"/>
                    </a:cubicBezTo>
                    <a:cubicBezTo>
                      <a:pt x="3435" y="1311"/>
                      <a:pt x="3456" y="1336"/>
                      <a:pt x="3481" y="1363"/>
                    </a:cubicBezTo>
                    <a:cubicBezTo>
                      <a:pt x="3494" y="1381"/>
                      <a:pt x="3515" y="1402"/>
                      <a:pt x="3512" y="1422"/>
                    </a:cubicBezTo>
                    <a:cubicBezTo>
                      <a:pt x="3496" y="1396"/>
                      <a:pt x="3482" y="1370"/>
                      <a:pt x="3461" y="1347"/>
                    </a:cubicBezTo>
                    <a:cubicBezTo>
                      <a:pt x="3413" y="1293"/>
                      <a:pt x="3359" y="1253"/>
                      <a:pt x="3303" y="1221"/>
                    </a:cubicBezTo>
                    <a:cubicBezTo>
                      <a:pt x="3299" y="1202"/>
                      <a:pt x="3295" y="1183"/>
                      <a:pt x="3291" y="1166"/>
                    </a:cubicBezTo>
                    <a:close/>
                    <a:moveTo>
                      <a:pt x="1118" y="1253"/>
                    </a:moveTo>
                    <a:lnTo>
                      <a:pt x="1118" y="1253"/>
                    </a:lnTo>
                    <a:cubicBezTo>
                      <a:pt x="1116" y="1256"/>
                      <a:pt x="1115" y="1257"/>
                      <a:pt x="1112" y="1257"/>
                    </a:cubicBezTo>
                    <a:cubicBezTo>
                      <a:pt x="1060" y="1307"/>
                      <a:pt x="1012" y="1367"/>
                      <a:pt x="972" y="1432"/>
                    </a:cubicBezTo>
                    <a:cubicBezTo>
                      <a:pt x="973" y="1396"/>
                      <a:pt x="977" y="1359"/>
                      <a:pt x="984" y="1320"/>
                    </a:cubicBezTo>
                    <a:cubicBezTo>
                      <a:pt x="1005" y="1307"/>
                      <a:pt x="1025" y="1294"/>
                      <a:pt x="1047" y="1283"/>
                    </a:cubicBezTo>
                    <a:cubicBezTo>
                      <a:pt x="1067" y="1274"/>
                      <a:pt x="1085" y="1267"/>
                      <a:pt x="1105" y="1258"/>
                    </a:cubicBezTo>
                    <a:cubicBezTo>
                      <a:pt x="1109" y="1257"/>
                      <a:pt x="1115" y="1256"/>
                      <a:pt x="1118" y="1253"/>
                    </a:cubicBezTo>
                    <a:close/>
                    <a:moveTo>
                      <a:pt x="3266" y="1279"/>
                    </a:moveTo>
                    <a:cubicBezTo>
                      <a:pt x="3273" y="1285"/>
                      <a:pt x="3281" y="1287"/>
                      <a:pt x="3285" y="1293"/>
                    </a:cubicBezTo>
                    <a:cubicBezTo>
                      <a:pt x="3298" y="1355"/>
                      <a:pt x="3306" y="1418"/>
                      <a:pt x="3320" y="1480"/>
                    </a:cubicBezTo>
                    <a:cubicBezTo>
                      <a:pt x="3311" y="1446"/>
                      <a:pt x="3298" y="1414"/>
                      <a:pt x="3281" y="1381"/>
                    </a:cubicBezTo>
                    <a:cubicBezTo>
                      <a:pt x="3277" y="1347"/>
                      <a:pt x="3271" y="1312"/>
                      <a:pt x="3266" y="1279"/>
                    </a:cubicBezTo>
                    <a:close/>
                    <a:moveTo>
                      <a:pt x="2656" y="1355"/>
                    </a:moveTo>
                    <a:cubicBezTo>
                      <a:pt x="2686" y="1389"/>
                      <a:pt x="2714" y="1428"/>
                      <a:pt x="2735" y="1469"/>
                    </a:cubicBezTo>
                    <a:lnTo>
                      <a:pt x="2735" y="1490"/>
                    </a:lnTo>
                    <a:cubicBezTo>
                      <a:pt x="2732" y="1520"/>
                      <a:pt x="2720" y="1561"/>
                      <a:pt x="2698" y="1603"/>
                    </a:cubicBezTo>
                    <a:cubicBezTo>
                      <a:pt x="2693" y="1520"/>
                      <a:pt x="2673" y="1437"/>
                      <a:pt x="2631" y="1366"/>
                    </a:cubicBezTo>
                    <a:cubicBezTo>
                      <a:pt x="2638" y="1362"/>
                      <a:pt x="2647" y="1359"/>
                      <a:pt x="2656" y="1355"/>
                    </a:cubicBezTo>
                    <a:close/>
                    <a:moveTo>
                      <a:pt x="1724" y="1241"/>
                    </a:moveTo>
                    <a:cubicBezTo>
                      <a:pt x="1735" y="1241"/>
                      <a:pt x="1747" y="1243"/>
                      <a:pt x="1760" y="1243"/>
                    </a:cubicBezTo>
                    <a:cubicBezTo>
                      <a:pt x="1751" y="1256"/>
                      <a:pt x="1744" y="1269"/>
                      <a:pt x="1736" y="1279"/>
                    </a:cubicBezTo>
                    <a:cubicBezTo>
                      <a:pt x="1703" y="1319"/>
                      <a:pt x="1664" y="1363"/>
                      <a:pt x="1646" y="1421"/>
                    </a:cubicBezTo>
                    <a:cubicBezTo>
                      <a:pt x="1630" y="1473"/>
                      <a:pt x="1616" y="1549"/>
                      <a:pt x="1632" y="1618"/>
                    </a:cubicBezTo>
                    <a:cubicBezTo>
                      <a:pt x="1641" y="1656"/>
                      <a:pt x="1664" y="1689"/>
                      <a:pt x="1689" y="1714"/>
                    </a:cubicBezTo>
                    <a:cubicBezTo>
                      <a:pt x="1712" y="1737"/>
                      <a:pt x="1736" y="1755"/>
                      <a:pt x="1760" y="1775"/>
                    </a:cubicBezTo>
                    <a:cubicBezTo>
                      <a:pt x="1764" y="1779"/>
                      <a:pt x="1769" y="1780"/>
                      <a:pt x="1774" y="1783"/>
                    </a:cubicBezTo>
                    <a:cubicBezTo>
                      <a:pt x="1731" y="1808"/>
                      <a:pt x="1685" y="1819"/>
                      <a:pt x="1640" y="1819"/>
                    </a:cubicBezTo>
                    <a:cubicBezTo>
                      <a:pt x="1601" y="1819"/>
                      <a:pt x="1564" y="1811"/>
                      <a:pt x="1530" y="1797"/>
                    </a:cubicBezTo>
                    <a:cubicBezTo>
                      <a:pt x="1510" y="1753"/>
                      <a:pt x="1499" y="1706"/>
                      <a:pt x="1495" y="1662"/>
                    </a:cubicBezTo>
                    <a:cubicBezTo>
                      <a:pt x="1481" y="1572"/>
                      <a:pt x="1515" y="1479"/>
                      <a:pt x="1561" y="1397"/>
                    </a:cubicBezTo>
                    <a:cubicBezTo>
                      <a:pt x="1597" y="1331"/>
                      <a:pt x="1652" y="1279"/>
                      <a:pt x="1712" y="1242"/>
                    </a:cubicBezTo>
                    <a:cubicBezTo>
                      <a:pt x="1716" y="1241"/>
                      <a:pt x="1720" y="1241"/>
                      <a:pt x="1724" y="1241"/>
                    </a:cubicBezTo>
                    <a:close/>
                    <a:moveTo>
                      <a:pt x="156" y="1637"/>
                    </a:moveTo>
                    <a:cubicBezTo>
                      <a:pt x="165" y="1669"/>
                      <a:pt x="174" y="1699"/>
                      <a:pt x="180" y="1728"/>
                    </a:cubicBezTo>
                    <a:cubicBezTo>
                      <a:pt x="186" y="1755"/>
                      <a:pt x="196" y="1783"/>
                      <a:pt x="207" y="1809"/>
                    </a:cubicBezTo>
                    <a:cubicBezTo>
                      <a:pt x="185" y="1859"/>
                      <a:pt x="164" y="1911"/>
                      <a:pt x="147" y="1966"/>
                    </a:cubicBezTo>
                    <a:cubicBezTo>
                      <a:pt x="147" y="1964"/>
                      <a:pt x="146" y="1962"/>
                      <a:pt x="146" y="1962"/>
                    </a:cubicBezTo>
                    <a:cubicBezTo>
                      <a:pt x="141" y="1916"/>
                      <a:pt x="130" y="1870"/>
                      <a:pt x="127" y="1821"/>
                    </a:cubicBezTo>
                    <a:cubicBezTo>
                      <a:pt x="121" y="1773"/>
                      <a:pt x="127" y="1725"/>
                      <a:pt x="134" y="1678"/>
                    </a:cubicBezTo>
                    <a:cubicBezTo>
                      <a:pt x="138" y="1663"/>
                      <a:pt x="146" y="1649"/>
                      <a:pt x="156" y="1637"/>
                    </a:cubicBezTo>
                    <a:close/>
                    <a:moveTo>
                      <a:pt x="3076" y="1780"/>
                    </a:moveTo>
                    <a:cubicBezTo>
                      <a:pt x="3079" y="1857"/>
                      <a:pt x="3076" y="1933"/>
                      <a:pt x="3065" y="2006"/>
                    </a:cubicBezTo>
                    <a:cubicBezTo>
                      <a:pt x="3065" y="1985"/>
                      <a:pt x="3068" y="1964"/>
                      <a:pt x="3068" y="1945"/>
                    </a:cubicBezTo>
                    <a:cubicBezTo>
                      <a:pt x="3068" y="1905"/>
                      <a:pt x="3064" y="1865"/>
                      <a:pt x="3058" y="1827"/>
                    </a:cubicBezTo>
                    <a:cubicBezTo>
                      <a:pt x="3065" y="1809"/>
                      <a:pt x="3070" y="1795"/>
                      <a:pt x="3076" y="1780"/>
                    </a:cubicBezTo>
                    <a:close/>
                    <a:moveTo>
                      <a:pt x="2397" y="1828"/>
                    </a:moveTo>
                    <a:cubicBezTo>
                      <a:pt x="2396" y="1831"/>
                      <a:pt x="2396" y="1836"/>
                      <a:pt x="2395" y="1841"/>
                    </a:cubicBezTo>
                    <a:cubicBezTo>
                      <a:pt x="2393" y="1843"/>
                      <a:pt x="2391" y="1847"/>
                      <a:pt x="2388" y="1850"/>
                    </a:cubicBezTo>
                    <a:cubicBezTo>
                      <a:pt x="2336" y="1933"/>
                      <a:pt x="2250" y="1971"/>
                      <a:pt x="2166" y="1999"/>
                    </a:cubicBezTo>
                    <a:cubicBezTo>
                      <a:pt x="2153" y="2006"/>
                      <a:pt x="2136" y="2010"/>
                      <a:pt x="2121" y="2015"/>
                    </a:cubicBezTo>
                    <a:lnTo>
                      <a:pt x="2121" y="2003"/>
                    </a:lnTo>
                    <a:cubicBezTo>
                      <a:pt x="2195" y="1981"/>
                      <a:pt x="2264" y="1945"/>
                      <a:pt x="2319" y="1897"/>
                    </a:cubicBezTo>
                    <a:cubicBezTo>
                      <a:pt x="2341" y="1879"/>
                      <a:pt x="2362" y="1857"/>
                      <a:pt x="2381" y="1832"/>
                    </a:cubicBezTo>
                    <a:cubicBezTo>
                      <a:pt x="2386" y="1831"/>
                      <a:pt x="2393" y="1830"/>
                      <a:pt x="2397" y="1828"/>
                    </a:cubicBezTo>
                    <a:close/>
                    <a:moveTo>
                      <a:pt x="2408" y="1618"/>
                    </a:moveTo>
                    <a:cubicBezTo>
                      <a:pt x="2408" y="1620"/>
                      <a:pt x="2408" y="1622"/>
                      <a:pt x="2410" y="1623"/>
                    </a:cubicBezTo>
                    <a:cubicBezTo>
                      <a:pt x="2395" y="1697"/>
                      <a:pt x="2363" y="1762"/>
                      <a:pt x="2320" y="1813"/>
                    </a:cubicBezTo>
                    <a:cubicBezTo>
                      <a:pt x="2277" y="1822"/>
                      <a:pt x="2230" y="1830"/>
                      <a:pt x="2185" y="1830"/>
                    </a:cubicBezTo>
                    <a:cubicBezTo>
                      <a:pt x="2150" y="1830"/>
                      <a:pt x="2116" y="1826"/>
                      <a:pt x="2085" y="1813"/>
                    </a:cubicBezTo>
                    <a:cubicBezTo>
                      <a:pt x="2085" y="1813"/>
                      <a:pt x="2085" y="1813"/>
                      <a:pt x="2084" y="1813"/>
                    </a:cubicBezTo>
                    <a:cubicBezTo>
                      <a:pt x="2081" y="1813"/>
                      <a:pt x="2077" y="1834"/>
                      <a:pt x="2080" y="1836"/>
                    </a:cubicBezTo>
                    <a:cubicBezTo>
                      <a:pt x="2117" y="1862"/>
                      <a:pt x="2157" y="1870"/>
                      <a:pt x="2198" y="1870"/>
                    </a:cubicBezTo>
                    <a:cubicBezTo>
                      <a:pt x="2219" y="1870"/>
                      <a:pt x="2239" y="1868"/>
                      <a:pt x="2260" y="1865"/>
                    </a:cubicBezTo>
                    <a:lnTo>
                      <a:pt x="2260" y="1865"/>
                    </a:lnTo>
                    <a:cubicBezTo>
                      <a:pt x="2221" y="1897"/>
                      <a:pt x="2177" y="1920"/>
                      <a:pt x="2126" y="1938"/>
                    </a:cubicBezTo>
                    <a:cubicBezTo>
                      <a:pt x="2128" y="1916"/>
                      <a:pt x="2128" y="1892"/>
                      <a:pt x="2133" y="1871"/>
                    </a:cubicBezTo>
                    <a:cubicBezTo>
                      <a:pt x="2134" y="1867"/>
                      <a:pt x="2126" y="1864"/>
                      <a:pt x="2119" y="1864"/>
                    </a:cubicBezTo>
                    <a:cubicBezTo>
                      <a:pt x="2114" y="1864"/>
                      <a:pt x="2110" y="1865"/>
                      <a:pt x="2108" y="1868"/>
                    </a:cubicBezTo>
                    <a:cubicBezTo>
                      <a:pt x="2100" y="1896"/>
                      <a:pt x="2095" y="1925"/>
                      <a:pt x="2091" y="1952"/>
                    </a:cubicBezTo>
                    <a:cubicBezTo>
                      <a:pt x="2046" y="1963"/>
                      <a:pt x="1999" y="1969"/>
                      <a:pt x="1954" y="1969"/>
                    </a:cubicBezTo>
                    <a:cubicBezTo>
                      <a:pt x="1889" y="1969"/>
                      <a:pt x="1825" y="1957"/>
                      <a:pt x="1767" y="1931"/>
                    </a:cubicBezTo>
                    <a:cubicBezTo>
                      <a:pt x="1765" y="1930"/>
                      <a:pt x="1763" y="1930"/>
                      <a:pt x="1761" y="1930"/>
                    </a:cubicBezTo>
                    <a:cubicBezTo>
                      <a:pt x="1741" y="1930"/>
                      <a:pt x="1720" y="1965"/>
                      <a:pt x="1742" y="1978"/>
                    </a:cubicBezTo>
                    <a:cubicBezTo>
                      <a:pt x="1809" y="2016"/>
                      <a:pt x="1885" y="2033"/>
                      <a:pt x="1962" y="2033"/>
                    </a:cubicBezTo>
                    <a:cubicBezTo>
                      <a:pt x="2003" y="2033"/>
                      <a:pt x="2044" y="2028"/>
                      <a:pt x="2084" y="2020"/>
                    </a:cubicBezTo>
                    <a:lnTo>
                      <a:pt x="2084" y="2035"/>
                    </a:lnTo>
                    <a:cubicBezTo>
                      <a:pt x="2038" y="2049"/>
                      <a:pt x="1990" y="2061"/>
                      <a:pt x="1941" y="2061"/>
                    </a:cubicBezTo>
                    <a:cubicBezTo>
                      <a:pt x="1920" y="2061"/>
                      <a:pt x="1900" y="2059"/>
                      <a:pt x="1879" y="2054"/>
                    </a:cubicBezTo>
                    <a:cubicBezTo>
                      <a:pt x="1778" y="2031"/>
                      <a:pt x="1682" y="1985"/>
                      <a:pt x="1610" y="1918"/>
                    </a:cubicBezTo>
                    <a:cubicBezTo>
                      <a:pt x="1598" y="1907"/>
                      <a:pt x="1590" y="1893"/>
                      <a:pt x="1579" y="1883"/>
                    </a:cubicBezTo>
                    <a:lnTo>
                      <a:pt x="1579" y="1883"/>
                    </a:lnTo>
                    <a:cubicBezTo>
                      <a:pt x="1598" y="1887"/>
                      <a:pt x="1618" y="1889"/>
                      <a:pt x="1639" y="1889"/>
                    </a:cubicBezTo>
                    <a:cubicBezTo>
                      <a:pt x="1702" y="1889"/>
                      <a:pt x="1767" y="1870"/>
                      <a:pt x="1824" y="1823"/>
                    </a:cubicBezTo>
                    <a:cubicBezTo>
                      <a:pt x="1861" y="1840"/>
                      <a:pt x="1901" y="1850"/>
                      <a:pt x="1942" y="1850"/>
                    </a:cubicBezTo>
                    <a:cubicBezTo>
                      <a:pt x="1949" y="1850"/>
                      <a:pt x="1957" y="1849"/>
                      <a:pt x="1964" y="1849"/>
                    </a:cubicBezTo>
                    <a:cubicBezTo>
                      <a:pt x="2025" y="1842"/>
                      <a:pt x="2067" y="1806"/>
                      <a:pt x="2104" y="1775"/>
                    </a:cubicBezTo>
                    <a:cubicBezTo>
                      <a:pt x="2111" y="1775"/>
                      <a:pt x="2117" y="1776"/>
                      <a:pt x="2123" y="1776"/>
                    </a:cubicBezTo>
                    <a:cubicBezTo>
                      <a:pt x="2146" y="1776"/>
                      <a:pt x="2170" y="1771"/>
                      <a:pt x="2194" y="1768"/>
                    </a:cubicBezTo>
                    <a:cubicBezTo>
                      <a:pt x="2243" y="1754"/>
                      <a:pt x="2278" y="1720"/>
                      <a:pt x="2314" y="1693"/>
                    </a:cubicBezTo>
                    <a:cubicBezTo>
                      <a:pt x="2342" y="1673"/>
                      <a:pt x="2382" y="1651"/>
                      <a:pt x="2408" y="1618"/>
                    </a:cubicBezTo>
                    <a:close/>
                    <a:moveTo>
                      <a:pt x="1163" y="1627"/>
                    </a:moveTo>
                    <a:cubicBezTo>
                      <a:pt x="1160" y="1669"/>
                      <a:pt x="1159" y="1711"/>
                      <a:pt x="1159" y="1753"/>
                    </a:cubicBezTo>
                    <a:cubicBezTo>
                      <a:pt x="1159" y="1845"/>
                      <a:pt x="1152" y="1945"/>
                      <a:pt x="1180" y="2043"/>
                    </a:cubicBezTo>
                    <a:cubicBezTo>
                      <a:pt x="1193" y="2088"/>
                      <a:pt x="1214" y="2131"/>
                      <a:pt x="1239" y="2172"/>
                    </a:cubicBezTo>
                    <a:cubicBezTo>
                      <a:pt x="1145" y="2031"/>
                      <a:pt x="1118" y="1856"/>
                      <a:pt x="1142" y="1718"/>
                    </a:cubicBezTo>
                    <a:cubicBezTo>
                      <a:pt x="1145" y="1689"/>
                      <a:pt x="1152" y="1658"/>
                      <a:pt x="1163" y="1627"/>
                    </a:cubicBezTo>
                    <a:close/>
                    <a:moveTo>
                      <a:pt x="2780" y="2296"/>
                    </a:moveTo>
                    <a:cubicBezTo>
                      <a:pt x="2779" y="2299"/>
                      <a:pt x="2779" y="2303"/>
                      <a:pt x="2776" y="2306"/>
                    </a:cubicBezTo>
                    <a:cubicBezTo>
                      <a:pt x="2768" y="2309"/>
                      <a:pt x="2759" y="2310"/>
                      <a:pt x="2753" y="2313"/>
                    </a:cubicBezTo>
                    <a:cubicBezTo>
                      <a:pt x="2761" y="2309"/>
                      <a:pt x="2772" y="2300"/>
                      <a:pt x="2780" y="2296"/>
                    </a:cubicBezTo>
                    <a:close/>
                    <a:moveTo>
                      <a:pt x="1606" y="2203"/>
                    </a:moveTo>
                    <a:cubicBezTo>
                      <a:pt x="1660" y="2233"/>
                      <a:pt x="1716" y="2255"/>
                      <a:pt x="1773" y="2274"/>
                    </a:cubicBezTo>
                    <a:cubicBezTo>
                      <a:pt x="1851" y="2298"/>
                      <a:pt x="1931" y="2317"/>
                      <a:pt x="2014" y="2324"/>
                    </a:cubicBezTo>
                    <a:cubicBezTo>
                      <a:pt x="1971" y="2343"/>
                      <a:pt x="1930" y="2359"/>
                      <a:pt x="1883" y="2372"/>
                    </a:cubicBezTo>
                    <a:cubicBezTo>
                      <a:pt x="1851" y="2366"/>
                      <a:pt x="1819" y="2361"/>
                      <a:pt x="1789" y="2347"/>
                    </a:cubicBezTo>
                    <a:cubicBezTo>
                      <a:pt x="1715" y="2317"/>
                      <a:pt x="1660" y="2255"/>
                      <a:pt x="1606" y="2203"/>
                    </a:cubicBezTo>
                    <a:close/>
                    <a:moveTo>
                      <a:pt x="2780" y="1576"/>
                    </a:moveTo>
                    <a:cubicBezTo>
                      <a:pt x="2787" y="1600"/>
                      <a:pt x="2792" y="1622"/>
                      <a:pt x="2797" y="1644"/>
                    </a:cubicBezTo>
                    <a:cubicBezTo>
                      <a:pt x="2780" y="1717"/>
                      <a:pt x="2754" y="1787"/>
                      <a:pt x="2725" y="1854"/>
                    </a:cubicBezTo>
                    <a:cubicBezTo>
                      <a:pt x="2698" y="1916"/>
                      <a:pt x="2669" y="1980"/>
                      <a:pt x="2631" y="2042"/>
                    </a:cubicBezTo>
                    <a:cubicBezTo>
                      <a:pt x="2594" y="2076"/>
                      <a:pt x="2556" y="2109"/>
                      <a:pt x="2520" y="2141"/>
                    </a:cubicBezTo>
                    <a:cubicBezTo>
                      <a:pt x="2429" y="2227"/>
                      <a:pt x="2333" y="2329"/>
                      <a:pt x="2202" y="2380"/>
                    </a:cubicBezTo>
                    <a:cubicBezTo>
                      <a:pt x="2166" y="2386"/>
                      <a:pt x="2129" y="2387"/>
                      <a:pt x="2093" y="2388"/>
                    </a:cubicBezTo>
                    <a:cubicBezTo>
                      <a:pt x="2097" y="2375"/>
                      <a:pt x="2102" y="2361"/>
                      <a:pt x="2104" y="2346"/>
                    </a:cubicBezTo>
                    <a:cubicBezTo>
                      <a:pt x="2106" y="2340"/>
                      <a:pt x="2106" y="2335"/>
                      <a:pt x="2106" y="2332"/>
                    </a:cubicBezTo>
                    <a:cubicBezTo>
                      <a:pt x="2111" y="2329"/>
                      <a:pt x="2114" y="2325"/>
                      <a:pt x="2119" y="2322"/>
                    </a:cubicBezTo>
                    <a:cubicBezTo>
                      <a:pt x="2135" y="2320"/>
                      <a:pt x="2150" y="2320"/>
                      <a:pt x="2166" y="2318"/>
                    </a:cubicBezTo>
                    <a:cubicBezTo>
                      <a:pt x="2303" y="2295"/>
                      <a:pt x="2431" y="2215"/>
                      <a:pt x="2531" y="2110"/>
                    </a:cubicBezTo>
                    <a:cubicBezTo>
                      <a:pt x="2630" y="2007"/>
                      <a:pt x="2684" y="1870"/>
                      <a:pt x="2693" y="1725"/>
                    </a:cubicBezTo>
                    <a:cubicBezTo>
                      <a:pt x="2696" y="1711"/>
                      <a:pt x="2696" y="1696"/>
                      <a:pt x="2696" y="1682"/>
                    </a:cubicBezTo>
                    <a:cubicBezTo>
                      <a:pt x="2714" y="1664"/>
                      <a:pt x="2737" y="1648"/>
                      <a:pt x="2753" y="1627"/>
                    </a:cubicBezTo>
                    <a:cubicBezTo>
                      <a:pt x="2765" y="1611"/>
                      <a:pt x="2772" y="1594"/>
                      <a:pt x="2780" y="1576"/>
                    </a:cubicBezTo>
                    <a:close/>
                    <a:moveTo>
                      <a:pt x="2060" y="2350"/>
                    </a:moveTo>
                    <a:lnTo>
                      <a:pt x="2060" y="2350"/>
                    </a:lnTo>
                    <a:cubicBezTo>
                      <a:pt x="2058" y="2364"/>
                      <a:pt x="2056" y="2377"/>
                      <a:pt x="2052" y="2391"/>
                    </a:cubicBezTo>
                    <a:lnTo>
                      <a:pt x="2044" y="2391"/>
                    </a:lnTo>
                    <a:cubicBezTo>
                      <a:pt x="2018" y="2388"/>
                      <a:pt x="1992" y="2386"/>
                      <a:pt x="1967" y="2384"/>
                    </a:cubicBezTo>
                    <a:cubicBezTo>
                      <a:pt x="1998" y="2375"/>
                      <a:pt x="2030" y="2364"/>
                      <a:pt x="2060" y="2350"/>
                    </a:cubicBezTo>
                    <a:close/>
                    <a:moveTo>
                      <a:pt x="807" y="2077"/>
                    </a:moveTo>
                    <a:lnTo>
                      <a:pt x="807" y="2077"/>
                    </a:lnTo>
                    <a:cubicBezTo>
                      <a:pt x="819" y="2099"/>
                      <a:pt x="830" y="2124"/>
                      <a:pt x="844" y="2145"/>
                    </a:cubicBezTo>
                    <a:cubicBezTo>
                      <a:pt x="910" y="2249"/>
                      <a:pt x="1005" y="2329"/>
                      <a:pt x="1104" y="2391"/>
                    </a:cubicBezTo>
                    <a:cubicBezTo>
                      <a:pt x="1148" y="2443"/>
                      <a:pt x="1196" y="2492"/>
                      <a:pt x="1247" y="2537"/>
                    </a:cubicBezTo>
                    <a:cubicBezTo>
                      <a:pt x="1101" y="2432"/>
                      <a:pt x="936" y="2329"/>
                      <a:pt x="847" y="2165"/>
                    </a:cubicBezTo>
                    <a:cubicBezTo>
                      <a:pt x="831" y="2138"/>
                      <a:pt x="819" y="2106"/>
                      <a:pt x="807" y="2077"/>
                    </a:cubicBezTo>
                    <a:close/>
                    <a:moveTo>
                      <a:pt x="2717" y="2454"/>
                    </a:moveTo>
                    <a:cubicBezTo>
                      <a:pt x="2710" y="2468"/>
                      <a:pt x="2703" y="2483"/>
                      <a:pt x="2696" y="2497"/>
                    </a:cubicBezTo>
                    <a:cubicBezTo>
                      <a:pt x="2642" y="2519"/>
                      <a:pt x="2586" y="2537"/>
                      <a:pt x="2528" y="2551"/>
                    </a:cubicBezTo>
                    <a:cubicBezTo>
                      <a:pt x="2486" y="2560"/>
                      <a:pt x="2440" y="2566"/>
                      <a:pt x="2396" y="2573"/>
                    </a:cubicBezTo>
                    <a:cubicBezTo>
                      <a:pt x="2395" y="2567"/>
                      <a:pt x="2395" y="2563"/>
                      <a:pt x="2393" y="2559"/>
                    </a:cubicBezTo>
                    <a:cubicBezTo>
                      <a:pt x="2503" y="2537"/>
                      <a:pt x="2611" y="2503"/>
                      <a:pt x="2717" y="2454"/>
                    </a:cubicBezTo>
                    <a:close/>
                    <a:moveTo>
                      <a:pt x="2351" y="2567"/>
                    </a:moveTo>
                    <a:cubicBezTo>
                      <a:pt x="2353" y="2570"/>
                      <a:pt x="2353" y="2574"/>
                      <a:pt x="2355" y="2578"/>
                    </a:cubicBezTo>
                    <a:cubicBezTo>
                      <a:pt x="2326" y="2581"/>
                      <a:pt x="2297" y="2581"/>
                      <a:pt x="2267" y="2584"/>
                    </a:cubicBezTo>
                    <a:cubicBezTo>
                      <a:pt x="2281" y="2581"/>
                      <a:pt x="2294" y="2578"/>
                      <a:pt x="2308" y="2577"/>
                    </a:cubicBezTo>
                    <a:cubicBezTo>
                      <a:pt x="2322" y="2574"/>
                      <a:pt x="2337" y="2570"/>
                      <a:pt x="2351" y="2567"/>
                    </a:cubicBezTo>
                    <a:close/>
                    <a:moveTo>
                      <a:pt x="863" y="2559"/>
                    </a:moveTo>
                    <a:lnTo>
                      <a:pt x="863" y="2559"/>
                    </a:lnTo>
                    <a:cubicBezTo>
                      <a:pt x="878" y="2571"/>
                      <a:pt x="894" y="2580"/>
                      <a:pt x="910" y="2592"/>
                    </a:cubicBezTo>
                    <a:cubicBezTo>
                      <a:pt x="907" y="2602"/>
                      <a:pt x="907" y="2613"/>
                      <a:pt x="904" y="2625"/>
                    </a:cubicBezTo>
                    <a:cubicBezTo>
                      <a:pt x="891" y="2602"/>
                      <a:pt x="875" y="2581"/>
                      <a:pt x="863" y="2559"/>
                    </a:cubicBezTo>
                    <a:cubicBezTo>
                      <a:pt x="863" y="2559"/>
                      <a:pt x="863" y="2559"/>
                      <a:pt x="863" y="2559"/>
                    </a:cubicBezTo>
                    <a:close/>
                    <a:moveTo>
                      <a:pt x="1368" y="2622"/>
                    </a:moveTo>
                    <a:lnTo>
                      <a:pt x="1368" y="2622"/>
                    </a:lnTo>
                    <a:cubicBezTo>
                      <a:pt x="1423" y="2657"/>
                      <a:pt x="1475" y="2688"/>
                      <a:pt x="1533" y="2712"/>
                    </a:cubicBezTo>
                    <a:cubicBezTo>
                      <a:pt x="1551" y="2721"/>
                      <a:pt x="1572" y="2728"/>
                      <a:pt x="1592" y="2735"/>
                    </a:cubicBezTo>
                    <a:cubicBezTo>
                      <a:pt x="1579" y="2735"/>
                      <a:pt x="1565" y="2736"/>
                      <a:pt x="1551" y="2736"/>
                    </a:cubicBezTo>
                    <a:cubicBezTo>
                      <a:pt x="1544" y="2736"/>
                      <a:pt x="1537" y="2736"/>
                      <a:pt x="1530" y="2735"/>
                    </a:cubicBezTo>
                    <a:cubicBezTo>
                      <a:pt x="1474" y="2701"/>
                      <a:pt x="1420" y="2662"/>
                      <a:pt x="1368" y="2622"/>
                    </a:cubicBezTo>
                    <a:close/>
                    <a:moveTo>
                      <a:pt x="1691" y="2772"/>
                    </a:moveTo>
                    <a:cubicBezTo>
                      <a:pt x="1716" y="2783"/>
                      <a:pt x="1742" y="2792"/>
                      <a:pt x="1770" y="2800"/>
                    </a:cubicBezTo>
                    <a:lnTo>
                      <a:pt x="1729" y="2826"/>
                    </a:lnTo>
                    <a:cubicBezTo>
                      <a:pt x="1709" y="2819"/>
                      <a:pt x="1691" y="2818"/>
                      <a:pt x="1672" y="2808"/>
                    </a:cubicBezTo>
                    <a:cubicBezTo>
                      <a:pt x="1653" y="2800"/>
                      <a:pt x="1634" y="2790"/>
                      <a:pt x="1617" y="2781"/>
                    </a:cubicBezTo>
                    <a:cubicBezTo>
                      <a:pt x="1641" y="2779"/>
                      <a:pt x="1665" y="2778"/>
                      <a:pt x="1691" y="2772"/>
                    </a:cubicBezTo>
                    <a:close/>
                    <a:moveTo>
                      <a:pt x="1837" y="2819"/>
                    </a:moveTo>
                    <a:cubicBezTo>
                      <a:pt x="1974" y="2856"/>
                      <a:pt x="2114" y="2881"/>
                      <a:pt x="2258" y="2882"/>
                    </a:cubicBezTo>
                    <a:cubicBezTo>
                      <a:pt x="2217" y="2893"/>
                      <a:pt x="2175" y="2902"/>
                      <a:pt x="2126" y="2902"/>
                    </a:cubicBezTo>
                    <a:cubicBezTo>
                      <a:pt x="2019" y="2900"/>
                      <a:pt x="1906" y="2877"/>
                      <a:pt x="1792" y="2845"/>
                    </a:cubicBezTo>
                    <a:cubicBezTo>
                      <a:pt x="1806" y="2836"/>
                      <a:pt x="1821" y="2827"/>
                      <a:pt x="1837" y="2819"/>
                    </a:cubicBezTo>
                    <a:close/>
                    <a:moveTo>
                      <a:pt x="935" y="2606"/>
                    </a:moveTo>
                    <a:cubicBezTo>
                      <a:pt x="1056" y="2728"/>
                      <a:pt x="1206" y="2820"/>
                      <a:pt x="1352" y="2904"/>
                    </a:cubicBezTo>
                    <a:cubicBezTo>
                      <a:pt x="1372" y="2917"/>
                      <a:pt x="1396" y="2929"/>
                      <a:pt x="1416" y="2939"/>
                    </a:cubicBezTo>
                    <a:cubicBezTo>
                      <a:pt x="1400" y="2942"/>
                      <a:pt x="1385" y="2943"/>
                      <a:pt x="1368" y="2944"/>
                    </a:cubicBezTo>
                    <a:cubicBezTo>
                      <a:pt x="1240" y="2882"/>
                      <a:pt x="1116" y="2808"/>
                      <a:pt x="999" y="2731"/>
                    </a:cubicBezTo>
                    <a:cubicBezTo>
                      <a:pt x="983" y="2719"/>
                      <a:pt x="965" y="2705"/>
                      <a:pt x="948" y="2694"/>
                    </a:cubicBezTo>
                    <a:cubicBezTo>
                      <a:pt x="943" y="2687"/>
                      <a:pt x="939" y="2677"/>
                      <a:pt x="935" y="2670"/>
                    </a:cubicBezTo>
                    <a:cubicBezTo>
                      <a:pt x="930" y="2648"/>
                      <a:pt x="930" y="2626"/>
                      <a:pt x="935" y="2606"/>
                    </a:cubicBezTo>
                    <a:close/>
                    <a:moveTo>
                      <a:pt x="1462" y="2965"/>
                    </a:moveTo>
                    <a:cubicBezTo>
                      <a:pt x="1507" y="2990"/>
                      <a:pt x="1550" y="3012"/>
                      <a:pt x="1595" y="3034"/>
                    </a:cubicBezTo>
                    <a:cubicBezTo>
                      <a:pt x="1540" y="3015"/>
                      <a:pt x="1486" y="2994"/>
                      <a:pt x="1433" y="2970"/>
                    </a:cubicBezTo>
                    <a:cubicBezTo>
                      <a:pt x="1444" y="2969"/>
                      <a:pt x="1452" y="2966"/>
                      <a:pt x="1462" y="2965"/>
                    </a:cubicBezTo>
                    <a:close/>
                    <a:moveTo>
                      <a:pt x="3335" y="1567"/>
                    </a:moveTo>
                    <a:lnTo>
                      <a:pt x="3335" y="1567"/>
                    </a:lnTo>
                    <a:cubicBezTo>
                      <a:pt x="3344" y="1608"/>
                      <a:pt x="3353" y="1649"/>
                      <a:pt x="3359" y="1692"/>
                    </a:cubicBezTo>
                    <a:cubicBezTo>
                      <a:pt x="3402" y="1974"/>
                      <a:pt x="3416" y="2288"/>
                      <a:pt x="3264" y="2559"/>
                    </a:cubicBezTo>
                    <a:cubicBezTo>
                      <a:pt x="3127" y="2805"/>
                      <a:pt x="2879" y="2984"/>
                      <a:pt x="2608" y="3060"/>
                    </a:cubicBezTo>
                    <a:lnTo>
                      <a:pt x="2587" y="3065"/>
                    </a:lnTo>
                    <a:cubicBezTo>
                      <a:pt x="2715" y="2976"/>
                      <a:pt x="2797" y="2855"/>
                      <a:pt x="2861" y="2731"/>
                    </a:cubicBezTo>
                    <a:cubicBezTo>
                      <a:pt x="2985" y="2655"/>
                      <a:pt x="3095" y="2556"/>
                      <a:pt x="3174" y="2432"/>
                    </a:cubicBezTo>
                    <a:cubicBezTo>
                      <a:pt x="3298" y="2237"/>
                      <a:pt x="3325" y="2021"/>
                      <a:pt x="3320" y="1813"/>
                    </a:cubicBezTo>
                    <a:cubicBezTo>
                      <a:pt x="3339" y="1733"/>
                      <a:pt x="3346" y="1651"/>
                      <a:pt x="3335" y="1567"/>
                    </a:cubicBezTo>
                    <a:close/>
                    <a:moveTo>
                      <a:pt x="281" y="2123"/>
                    </a:moveTo>
                    <a:cubicBezTo>
                      <a:pt x="306" y="2194"/>
                      <a:pt x="339" y="2263"/>
                      <a:pt x="377" y="2329"/>
                    </a:cubicBezTo>
                    <a:cubicBezTo>
                      <a:pt x="368" y="2359"/>
                      <a:pt x="361" y="2392"/>
                      <a:pt x="365" y="2423"/>
                    </a:cubicBezTo>
                    <a:cubicBezTo>
                      <a:pt x="373" y="2485"/>
                      <a:pt x="394" y="2544"/>
                      <a:pt x="406" y="2604"/>
                    </a:cubicBezTo>
                    <a:cubicBezTo>
                      <a:pt x="419" y="2666"/>
                      <a:pt x="439" y="2724"/>
                      <a:pt x="460" y="2786"/>
                    </a:cubicBezTo>
                    <a:cubicBezTo>
                      <a:pt x="478" y="2848"/>
                      <a:pt x="530" y="2893"/>
                      <a:pt x="558" y="2950"/>
                    </a:cubicBezTo>
                    <a:cubicBezTo>
                      <a:pt x="574" y="2987"/>
                      <a:pt x="574" y="3041"/>
                      <a:pt x="585" y="3086"/>
                    </a:cubicBezTo>
                    <a:cubicBezTo>
                      <a:pt x="573" y="3075"/>
                      <a:pt x="558" y="3063"/>
                      <a:pt x="545" y="3049"/>
                    </a:cubicBezTo>
                    <a:cubicBezTo>
                      <a:pt x="490" y="2991"/>
                      <a:pt x="439" y="2931"/>
                      <a:pt x="392" y="2866"/>
                    </a:cubicBezTo>
                    <a:cubicBezTo>
                      <a:pt x="346" y="2800"/>
                      <a:pt x="308" y="2726"/>
                      <a:pt x="281" y="2648"/>
                    </a:cubicBezTo>
                    <a:cubicBezTo>
                      <a:pt x="253" y="2567"/>
                      <a:pt x="281" y="2476"/>
                      <a:pt x="274" y="2398"/>
                    </a:cubicBezTo>
                    <a:cubicBezTo>
                      <a:pt x="267" y="2317"/>
                      <a:pt x="260" y="2237"/>
                      <a:pt x="274" y="2157"/>
                    </a:cubicBezTo>
                    <a:cubicBezTo>
                      <a:pt x="275" y="2145"/>
                      <a:pt x="278" y="2134"/>
                      <a:pt x="281" y="2123"/>
                    </a:cubicBezTo>
                    <a:close/>
                    <a:moveTo>
                      <a:pt x="3326" y="1329"/>
                    </a:moveTo>
                    <a:cubicBezTo>
                      <a:pt x="3412" y="1407"/>
                      <a:pt x="3482" y="1503"/>
                      <a:pt x="3519" y="1609"/>
                    </a:cubicBezTo>
                    <a:cubicBezTo>
                      <a:pt x="3581" y="1786"/>
                      <a:pt x="3540" y="1966"/>
                      <a:pt x="3511" y="2130"/>
                    </a:cubicBezTo>
                    <a:cubicBezTo>
                      <a:pt x="3483" y="2295"/>
                      <a:pt x="3435" y="2457"/>
                      <a:pt x="3350" y="2602"/>
                    </a:cubicBezTo>
                    <a:cubicBezTo>
                      <a:pt x="3264" y="2745"/>
                      <a:pt x="3160" y="2877"/>
                      <a:pt x="3033" y="2983"/>
                    </a:cubicBezTo>
                    <a:cubicBezTo>
                      <a:pt x="2920" y="3076"/>
                      <a:pt x="2808" y="3173"/>
                      <a:pt x="2673" y="3235"/>
                    </a:cubicBezTo>
                    <a:cubicBezTo>
                      <a:pt x="2658" y="3242"/>
                      <a:pt x="2644" y="3251"/>
                      <a:pt x="2627" y="3258"/>
                    </a:cubicBezTo>
                    <a:cubicBezTo>
                      <a:pt x="2538" y="3290"/>
                      <a:pt x="2446" y="3294"/>
                      <a:pt x="2355" y="3294"/>
                    </a:cubicBezTo>
                    <a:cubicBezTo>
                      <a:pt x="2330" y="3294"/>
                      <a:pt x="2306" y="3294"/>
                      <a:pt x="2281" y="3294"/>
                    </a:cubicBezTo>
                    <a:cubicBezTo>
                      <a:pt x="2254" y="3294"/>
                      <a:pt x="2228" y="3294"/>
                      <a:pt x="2202" y="3295"/>
                    </a:cubicBezTo>
                    <a:cubicBezTo>
                      <a:pt x="2173" y="3297"/>
                      <a:pt x="2143" y="3298"/>
                      <a:pt x="2113" y="3298"/>
                    </a:cubicBezTo>
                    <a:cubicBezTo>
                      <a:pt x="2005" y="3298"/>
                      <a:pt x="1897" y="3287"/>
                      <a:pt x="1792" y="3262"/>
                    </a:cubicBezTo>
                    <a:cubicBezTo>
                      <a:pt x="1661" y="3232"/>
                      <a:pt x="1519" y="3218"/>
                      <a:pt x="1397" y="3149"/>
                    </a:cubicBezTo>
                    <a:cubicBezTo>
                      <a:pt x="1357" y="3127"/>
                      <a:pt x="1323" y="3101"/>
                      <a:pt x="1288" y="3072"/>
                    </a:cubicBezTo>
                    <a:lnTo>
                      <a:pt x="1288" y="3072"/>
                    </a:lnTo>
                    <a:cubicBezTo>
                      <a:pt x="1354" y="3083"/>
                      <a:pt x="1420" y="3093"/>
                      <a:pt x="1486" y="3100"/>
                    </a:cubicBezTo>
                    <a:cubicBezTo>
                      <a:pt x="1694" y="3162"/>
                      <a:pt x="1909" y="3203"/>
                      <a:pt x="2131" y="3203"/>
                    </a:cubicBezTo>
                    <a:cubicBezTo>
                      <a:pt x="2138" y="3203"/>
                      <a:pt x="2145" y="3203"/>
                      <a:pt x="2153" y="3203"/>
                    </a:cubicBezTo>
                    <a:cubicBezTo>
                      <a:pt x="2479" y="3198"/>
                      <a:pt x="2816" y="3087"/>
                      <a:pt x="3068" y="2866"/>
                    </a:cubicBezTo>
                    <a:cubicBezTo>
                      <a:pt x="3332" y="2640"/>
                      <a:pt x="3435" y="2291"/>
                      <a:pt x="3428" y="1975"/>
                    </a:cubicBezTo>
                    <a:cubicBezTo>
                      <a:pt x="3427" y="1762"/>
                      <a:pt x="3373" y="1539"/>
                      <a:pt x="3326" y="1329"/>
                    </a:cubicBezTo>
                    <a:close/>
                    <a:moveTo>
                      <a:pt x="1905" y="1"/>
                    </a:moveTo>
                    <a:cubicBezTo>
                      <a:pt x="1837" y="3"/>
                      <a:pt x="1774" y="24"/>
                      <a:pt x="1708" y="34"/>
                    </a:cubicBezTo>
                    <a:cubicBezTo>
                      <a:pt x="1643" y="41"/>
                      <a:pt x="1581" y="67"/>
                      <a:pt x="1517" y="82"/>
                    </a:cubicBezTo>
                    <a:cubicBezTo>
                      <a:pt x="1453" y="97"/>
                      <a:pt x="1379" y="80"/>
                      <a:pt x="1316" y="102"/>
                    </a:cubicBezTo>
                    <a:cubicBezTo>
                      <a:pt x="1240" y="130"/>
                      <a:pt x="1186" y="206"/>
                      <a:pt x="1123" y="248"/>
                    </a:cubicBezTo>
                    <a:cubicBezTo>
                      <a:pt x="1117" y="235"/>
                      <a:pt x="1107" y="221"/>
                      <a:pt x="1104" y="221"/>
                    </a:cubicBezTo>
                    <a:cubicBezTo>
                      <a:pt x="1104" y="221"/>
                      <a:pt x="1104" y="221"/>
                      <a:pt x="1104" y="221"/>
                    </a:cubicBezTo>
                    <a:cubicBezTo>
                      <a:pt x="1086" y="239"/>
                      <a:pt x="1075" y="266"/>
                      <a:pt x="1047" y="268"/>
                    </a:cubicBezTo>
                    <a:cubicBezTo>
                      <a:pt x="1047" y="268"/>
                      <a:pt x="1046" y="268"/>
                      <a:pt x="1045" y="268"/>
                    </a:cubicBezTo>
                    <a:cubicBezTo>
                      <a:pt x="1017" y="268"/>
                      <a:pt x="978" y="248"/>
                      <a:pt x="946" y="246"/>
                    </a:cubicBezTo>
                    <a:cubicBezTo>
                      <a:pt x="914" y="241"/>
                      <a:pt x="867" y="218"/>
                      <a:pt x="834" y="218"/>
                    </a:cubicBezTo>
                    <a:cubicBezTo>
                      <a:pt x="801" y="218"/>
                      <a:pt x="785" y="239"/>
                      <a:pt x="758" y="247"/>
                    </a:cubicBezTo>
                    <a:cubicBezTo>
                      <a:pt x="731" y="258"/>
                      <a:pt x="717" y="285"/>
                      <a:pt x="691" y="297"/>
                    </a:cubicBezTo>
                    <a:cubicBezTo>
                      <a:pt x="666" y="309"/>
                      <a:pt x="626" y="308"/>
                      <a:pt x="602" y="324"/>
                    </a:cubicBezTo>
                    <a:cubicBezTo>
                      <a:pt x="578" y="341"/>
                      <a:pt x="542" y="343"/>
                      <a:pt x="519" y="364"/>
                    </a:cubicBezTo>
                    <a:cubicBezTo>
                      <a:pt x="497" y="383"/>
                      <a:pt x="502" y="430"/>
                      <a:pt x="483" y="451"/>
                    </a:cubicBezTo>
                    <a:lnTo>
                      <a:pt x="425" y="514"/>
                    </a:lnTo>
                    <a:cubicBezTo>
                      <a:pt x="406" y="535"/>
                      <a:pt x="373" y="544"/>
                      <a:pt x="354" y="568"/>
                    </a:cubicBezTo>
                    <a:cubicBezTo>
                      <a:pt x="333" y="588"/>
                      <a:pt x="306" y="602"/>
                      <a:pt x="288" y="624"/>
                    </a:cubicBezTo>
                    <a:cubicBezTo>
                      <a:pt x="268" y="646"/>
                      <a:pt x="244" y="665"/>
                      <a:pt x="227" y="687"/>
                    </a:cubicBezTo>
                    <a:cubicBezTo>
                      <a:pt x="209" y="712"/>
                      <a:pt x="212" y="747"/>
                      <a:pt x="191" y="769"/>
                    </a:cubicBezTo>
                    <a:cubicBezTo>
                      <a:pt x="172" y="791"/>
                      <a:pt x="141" y="804"/>
                      <a:pt x="120" y="826"/>
                    </a:cubicBezTo>
                    <a:cubicBezTo>
                      <a:pt x="102" y="850"/>
                      <a:pt x="74" y="868"/>
                      <a:pt x="57" y="892"/>
                    </a:cubicBezTo>
                    <a:cubicBezTo>
                      <a:pt x="37" y="916"/>
                      <a:pt x="44" y="953"/>
                      <a:pt x="33" y="980"/>
                    </a:cubicBezTo>
                    <a:cubicBezTo>
                      <a:pt x="19" y="1009"/>
                      <a:pt x="3" y="1038"/>
                      <a:pt x="2" y="1073"/>
                    </a:cubicBezTo>
                    <a:cubicBezTo>
                      <a:pt x="0" y="1107"/>
                      <a:pt x="24" y="1153"/>
                      <a:pt x="26" y="1187"/>
                    </a:cubicBezTo>
                    <a:cubicBezTo>
                      <a:pt x="28" y="1223"/>
                      <a:pt x="30" y="1257"/>
                      <a:pt x="40" y="1293"/>
                    </a:cubicBezTo>
                    <a:cubicBezTo>
                      <a:pt x="47" y="1325"/>
                      <a:pt x="68" y="1362"/>
                      <a:pt x="30" y="1380"/>
                    </a:cubicBezTo>
                    <a:cubicBezTo>
                      <a:pt x="29" y="1380"/>
                      <a:pt x="48" y="1387"/>
                      <a:pt x="53" y="1387"/>
                    </a:cubicBezTo>
                    <a:cubicBezTo>
                      <a:pt x="53" y="1387"/>
                      <a:pt x="54" y="1387"/>
                      <a:pt x="54" y="1386"/>
                    </a:cubicBezTo>
                    <a:cubicBezTo>
                      <a:pt x="92" y="1380"/>
                      <a:pt x="91" y="1360"/>
                      <a:pt x="88" y="1340"/>
                    </a:cubicBezTo>
                    <a:cubicBezTo>
                      <a:pt x="83" y="1307"/>
                      <a:pt x="55" y="1267"/>
                      <a:pt x="62" y="1238"/>
                    </a:cubicBezTo>
                    <a:cubicBezTo>
                      <a:pt x="68" y="1210"/>
                      <a:pt x="68" y="1181"/>
                      <a:pt x="69" y="1153"/>
                    </a:cubicBezTo>
                    <a:cubicBezTo>
                      <a:pt x="72" y="1122"/>
                      <a:pt x="77" y="1095"/>
                      <a:pt x="88" y="1070"/>
                    </a:cubicBezTo>
                    <a:cubicBezTo>
                      <a:pt x="99" y="1044"/>
                      <a:pt x="154" y="1038"/>
                      <a:pt x="172" y="1016"/>
                    </a:cubicBezTo>
                    <a:cubicBezTo>
                      <a:pt x="189" y="994"/>
                      <a:pt x="200" y="968"/>
                      <a:pt x="222" y="949"/>
                    </a:cubicBezTo>
                    <a:cubicBezTo>
                      <a:pt x="244" y="930"/>
                      <a:pt x="262" y="908"/>
                      <a:pt x="288" y="891"/>
                    </a:cubicBezTo>
                    <a:cubicBezTo>
                      <a:pt x="311" y="873"/>
                      <a:pt x="308" y="839"/>
                      <a:pt x="333" y="822"/>
                    </a:cubicBezTo>
                    <a:cubicBezTo>
                      <a:pt x="345" y="814"/>
                      <a:pt x="366" y="814"/>
                      <a:pt x="387" y="814"/>
                    </a:cubicBezTo>
                    <a:cubicBezTo>
                      <a:pt x="408" y="814"/>
                      <a:pt x="429" y="814"/>
                      <a:pt x="439" y="806"/>
                    </a:cubicBezTo>
                    <a:cubicBezTo>
                      <a:pt x="461" y="789"/>
                      <a:pt x="476" y="777"/>
                      <a:pt x="497" y="762"/>
                    </a:cubicBezTo>
                    <a:cubicBezTo>
                      <a:pt x="516" y="748"/>
                      <a:pt x="508" y="709"/>
                      <a:pt x="529" y="696"/>
                    </a:cubicBezTo>
                    <a:cubicBezTo>
                      <a:pt x="542" y="687"/>
                      <a:pt x="560" y="685"/>
                      <a:pt x="580" y="679"/>
                    </a:cubicBezTo>
                    <a:cubicBezTo>
                      <a:pt x="586" y="684"/>
                      <a:pt x="593" y="687"/>
                      <a:pt x="596" y="687"/>
                    </a:cubicBezTo>
                    <a:cubicBezTo>
                      <a:pt x="598" y="687"/>
                      <a:pt x="598" y="687"/>
                      <a:pt x="599" y="686"/>
                    </a:cubicBezTo>
                    <a:cubicBezTo>
                      <a:pt x="607" y="675"/>
                      <a:pt x="614" y="665"/>
                      <a:pt x="622" y="653"/>
                    </a:cubicBezTo>
                    <a:cubicBezTo>
                      <a:pt x="633" y="643"/>
                      <a:pt x="643" y="631"/>
                      <a:pt x="657" y="623"/>
                    </a:cubicBezTo>
                    <a:cubicBezTo>
                      <a:pt x="676" y="609"/>
                      <a:pt x="708" y="606"/>
                      <a:pt x="725" y="592"/>
                    </a:cubicBezTo>
                    <a:cubicBezTo>
                      <a:pt x="745" y="579"/>
                      <a:pt x="749" y="550"/>
                      <a:pt x="765" y="536"/>
                    </a:cubicBezTo>
                    <a:cubicBezTo>
                      <a:pt x="772" y="530"/>
                      <a:pt x="779" y="522"/>
                      <a:pt x="785" y="514"/>
                    </a:cubicBezTo>
                    <a:cubicBezTo>
                      <a:pt x="833" y="495"/>
                      <a:pt x="886" y="485"/>
                      <a:pt x="930" y="467"/>
                    </a:cubicBezTo>
                    <a:cubicBezTo>
                      <a:pt x="976" y="455"/>
                      <a:pt x="1021" y="452"/>
                      <a:pt x="1068" y="447"/>
                    </a:cubicBezTo>
                    <a:lnTo>
                      <a:pt x="1068" y="447"/>
                    </a:lnTo>
                    <a:cubicBezTo>
                      <a:pt x="1021" y="469"/>
                      <a:pt x="976" y="493"/>
                      <a:pt x="935" y="526"/>
                    </a:cubicBezTo>
                    <a:cubicBezTo>
                      <a:pt x="911" y="544"/>
                      <a:pt x="893" y="565"/>
                      <a:pt x="874" y="588"/>
                    </a:cubicBezTo>
                    <a:cubicBezTo>
                      <a:pt x="855" y="597"/>
                      <a:pt x="835" y="605"/>
                      <a:pt x="819" y="616"/>
                    </a:cubicBezTo>
                    <a:cubicBezTo>
                      <a:pt x="767" y="646"/>
                      <a:pt x="716" y="679"/>
                      <a:pt x="666" y="715"/>
                    </a:cubicBezTo>
                    <a:cubicBezTo>
                      <a:pt x="619" y="755"/>
                      <a:pt x="586" y="808"/>
                      <a:pt x="540" y="850"/>
                    </a:cubicBezTo>
                    <a:cubicBezTo>
                      <a:pt x="494" y="888"/>
                      <a:pt x="439" y="923"/>
                      <a:pt x="394" y="968"/>
                    </a:cubicBezTo>
                    <a:cubicBezTo>
                      <a:pt x="351" y="1012"/>
                      <a:pt x="303" y="1058"/>
                      <a:pt x="264" y="1111"/>
                    </a:cubicBezTo>
                    <a:cubicBezTo>
                      <a:pt x="230" y="1162"/>
                      <a:pt x="216" y="1225"/>
                      <a:pt x="194" y="1283"/>
                    </a:cubicBezTo>
                    <a:cubicBezTo>
                      <a:pt x="165" y="1320"/>
                      <a:pt x="132" y="1356"/>
                      <a:pt x="110" y="1400"/>
                    </a:cubicBezTo>
                    <a:cubicBezTo>
                      <a:pt x="84" y="1446"/>
                      <a:pt x="88" y="1503"/>
                      <a:pt x="70" y="1553"/>
                    </a:cubicBezTo>
                    <a:cubicBezTo>
                      <a:pt x="55" y="1608"/>
                      <a:pt x="37" y="1664"/>
                      <a:pt x="41" y="1724"/>
                    </a:cubicBezTo>
                    <a:cubicBezTo>
                      <a:pt x="44" y="1781"/>
                      <a:pt x="77" y="1842"/>
                      <a:pt x="91" y="1897"/>
                    </a:cubicBezTo>
                    <a:cubicBezTo>
                      <a:pt x="99" y="1938"/>
                      <a:pt x="113" y="1975"/>
                      <a:pt x="131" y="2014"/>
                    </a:cubicBezTo>
                    <a:cubicBezTo>
                      <a:pt x="113" y="2088"/>
                      <a:pt x="98" y="2164"/>
                      <a:pt x="96" y="2241"/>
                    </a:cubicBezTo>
                    <a:cubicBezTo>
                      <a:pt x="95" y="2332"/>
                      <a:pt x="127" y="2419"/>
                      <a:pt x="146" y="2503"/>
                    </a:cubicBezTo>
                    <a:cubicBezTo>
                      <a:pt x="167" y="2598"/>
                      <a:pt x="196" y="2691"/>
                      <a:pt x="244" y="2776"/>
                    </a:cubicBezTo>
                    <a:cubicBezTo>
                      <a:pt x="296" y="2860"/>
                      <a:pt x="373" y="2924"/>
                      <a:pt x="439" y="2991"/>
                    </a:cubicBezTo>
                    <a:cubicBezTo>
                      <a:pt x="490" y="3046"/>
                      <a:pt x="549" y="3094"/>
                      <a:pt x="608" y="3136"/>
                    </a:cubicBezTo>
                    <a:cubicBezTo>
                      <a:pt x="641" y="3180"/>
                      <a:pt x="677" y="3224"/>
                      <a:pt x="714" y="3265"/>
                    </a:cubicBezTo>
                    <a:cubicBezTo>
                      <a:pt x="756" y="3309"/>
                      <a:pt x="820" y="3324"/>
                      <a:pt x="867" y="3361"/>
                    </a:cubicBezTo>
                    <a:cubicBezTo>
                      <a:pt x="911" y="3400"/>
                      <a:pt x="950" y="3458"/>
                      <a:pt x="1003" y="3488"/>
                    </a:cubicBezTo>
                    <a:cubicBezTo>
                      <a:pt x="1056" y="3521"/>
                      <a:pt x="1116" y="3540"/>
                      <a:pt x="1173" y="3565"/>
                    </a:cubicBezTo>
                    <a:cubicBezTo>
                      <a:pt x="1232" y="3588"/>
                      <a:pt x="1286" y="3627"/>
                      <a:pt x="1347" y="3641"/>
                    </a:cubicBezTo>
                    <a:cubicBezTo>
                      <a:pt x="1409" y="3657"/>
                      <a:pt x="1474" y="3650"/>
                      <a:pt x="1536" y="3654"/>
                    </a:cubicBezTo>
                    <a:cubicBezTo>
                      <a:pt x="1551" y="3656"/>
                      <a:pt x="1566" y="3657"/>
                      <a:pt x="1580" y="3657"/>
                    </a:cubicBezTo>
                    <a:cubicBezTo>
                      <a:pt x="1628" y="3657"/>
                      <a:pt x="1676" y="3650"/>
                      <a:pt x="1723" y="3650"/>
                    </a:cubicBezTo>
                    <a:cubicBezTo>
                      <a:pt x="1726" y="3650"/>
                      <a:pt x="1728" y="3650"/>
                      <a:pt x="1731" y="3650"/>
                    </a:cubicBezTo>
                    <a:cubicBezTo>
                      <a:pt x="1782" y="3650"/>
                      <a:pt x="1837" y="3673"/>
                      <a:pt x="1890" y="3673"/>
                    </a:cubicBezTo>
                    <a:cubicBezTo>
                      <a:pt x="1898" y="3673"/>
                      <a:pt x="1906" y="3672"/>
                      <a:pt x="1914" y="3671"/>
                    </a:cubicBezTo>
                    <a:cubicBezTo>
                      <a:pt x="1956" y="3664"/>
                      <a:pt x="1992" y="3641"/>
                      <a:pt x="2029" y="3619"/>
                    </a:cubicBezTo>
                    <a:cubicBezTo>
                      <a:pt x="2071" y="3602"/>
                      <a:pt x="2114" y="3582"/>
                      <a:pt x="2157" y="3568"/>
                    </a:cubicBezTo>
                    <a:cubicBezTo>
                      <a:pt x="2197" y="3554"/>
                      <a:pt x="2235" y="3537"/>
                      <a:pt x="2272" y="3517"/>
                    </a:cubicBezTo>
                    <a:cubicBezTo>
                      <a:pt x="2305" y="3513"/>
                      <a:pt x="2340" y="3509"/>
                      <a:pt x="2373" y="3502"/>
                    </a:cubicBezTo>
                    <a:cubicBezTo>
                      <a:pt x="2552" y="3466"/>
                      <a:pt x="2714" y="3378"/>
                      <a:pt x="2865" y="3286"/>
                    </a:cubicBezTo>
                    <a:cubicBezTo>
                      <a:pt x="3020" y="3193"/>
                      <a:pt x="3168" y="3089"/>
                      <a:pt x="3288" y="2950"/>
                    </a:cubicBezTo>
                    <a:cubicBezTo>
                      <a:pt x="3405" y="2814"/>
                      <a:pt x="3511" y="2661"/>
                      <a:pt x="3578" y="2489"/>
                    </a:cubicBezTo>
                    <a:cubicBezTo>
                      <a:pt x="3644" y="2317"/>
                      <a:pt x="3661" y="2130"/>
                      <a:pt x="3659" y="1944"/>
                    </a:cubicBezTo>
                    <a:cubicBezTo>
                      <a:pt x="3657" y="1773"/>
                      <a:pt x="3620" y="1590"/>
                      <a:pt x="3522" y="1432"/>
                    </a:cubicBezTo>
                    <a:cubicBezTo>
                      <a:pt x="3533" y="1428"/>
                      <a:pt x="3538" y="1421"/>
                      <a:pt x="3541" y="1414"/>
                    </a:cubicBezTo>
                    <a:cubicBezTo>
                      <a:pt x="3570" y="1464"/>
                      <a:pt x="3596" y="1514"/>
                      <a:pt x="3622" y="1568"/>
                    </a:cubicBezTo>
                    <a:cubicBezTo>
                      <a:pt x="3651" y="1627"/>
                      <a:pt x="3690" y="1699"/>
                      <a:pt x="3668" y="1765"/>
                    </a:cubicBezTo>
                    <a:cubicBezTo>
                      <a:pt x="3666" y="1766"/>
                      <a:pt x="3672" y="1767"/>
                      <a:pt x="3678" y="1767"/>
                    </a:cubicBezTo>
                    <a:cubicBezTo>
                      <a:pt x="3684" y="1767"/>
                      <a:pt x="3690" y="1766"/>
                      <a:pt x="3691" y="1765"/>
                    </a:cubicBezTo>
                    <a:cubicBezTo>
                      <a:pt x="3723" y="1717"/>
                      <a:pt x="3710" y="1670"/>
                      <a:pt x="3695" y="1625"/>
                    </a:cubicBezTo>
                    <a:cubicBezTo>
                      <a:pt x="3675" y="1565"/>
                      <a:pt x="3621" y="1505"/>
                      <a:pt x="3598" y="1439"/>
                    </a:cubicBezTo>
                    <a:cubicBezTo>
                      <a:pt x="3574" y="1380"/>
                      <a:pt x="3545" y="1320"/>
                      <a:pt x="3511" y="1267"/>
                    </a:cubicBezTo>
                    <a:cubicBezTo>
                      <a:pt x="3476" y="1209"/>
                      <a:pt x="3446" y="1155"/>
                      <a:pt x="3415" y="1102"/>
                    </a:cubicBezTo>
                    <a:lnTo>
                      <a:pt x="3415" y="1100"/>
                    </a:lnTo>
                    <a:cubicBezTo>
                      <a:pt x="3415" y="1095"/>
                      <a:pt x="3416" y="1092"/>
                      <a:pt x="3415" y="1086"/>
                    </a:cubicBezTo>
                    <a:cubicBezTo>
                      <a:pt x="3408" y="1063"/>
                      <a:pt x="3394" y="1042"/>
                      <a:pt x="3387" y="1016"/>
                    </a:cubicBezTo>
                    <a:cubicBezTo>
                      <a:pt x="3380" y="978"/>
                      <a:pt x="3373" y="939"/>
                      <a:pt x="3353" y="908"/>
                    </a:cubicBezTo>
                    <a:cubicBezTo>
                      <a:pt x="3339" y="886"/>
                      <a:pt x="3324" y="864"/>
                      <a:pt x="3307" y="843"/>
                    </a:cubicBezTo>
                    <a:cubicBezTo>
                      <a:pt x="3310" y="815"/>
                      <a:pt x="3324" y="775"/>
                      <a:pt x="3313" y="756"/>
                    </a:cubicBezTo>
                    <a:cubicBezTo>
                      <a:pt x="3299" y="733"/>
                      <a:pt x="3282" y="712"/>
                      <a:pt x="3266" y="687"/>
                    </a:cubicBezTo>
                    <a:cubicBezTo>
                      <a:pt x="3251" y="665"/>
                      <a:pt x="3212" y="671"/>
                      <a:pt x="3194" y="652"/>
                    </a:cubicBezTo>
                    <a:cubicBezTo>
                      <a:pt x="3178" y="631"/>
                      <a:pt x="3172" y="591"/>
                      <a:pt x="3153" y="570"/>
                    </a:cubicBezTo>
                    <a:cubicBezTo>
                      <a:pt x="3132" y="551"/>
                      <a:pt x="3109" y="541"/>
                      <a:pt x="3086" y="524"/>
                    </a:cubicBezTo>
                    <a:cubicBezTo>
                      <a:pt x="3065" y="507"/>
                      <a:pt x="3051" y="475"/>
                      <a:pt x="3028" y="460"/>
                    </a:cubicBezTo>
                    <a:cubicBezTo>
                      <a:pt x="3003" y="447"/>
                      <a:pt x="2973" y="449"/>
                      <a:pt x="2948" y="438"/>
                    </a:cubicBezTo>
                    <a:lnTo>
                      <a:pt x="2933" y="433"/>
                    </a:lnTo>
                    <a:cubicBezTo>
                      <a:pt x="2900" y="389"/>
                      <a:pt x="2878" y="323"/>
                      <a:pt x="2831" y="290"/>
                    </a:cubicBezTo>
                    <a:cubicBezTo>
                      <a:pt x="2780" y="252"/>
                      <a:pt x="2724" y="221"/>
                      <a:pt x="2666" y="189"/>
                    </a:cubicBezTo>
                    <a:cubicBezTo>
                      <a:pt x="2608" y="158"/>
                      <a:pt x="2538" y="163"/>
                      <a:pt x="2477" y="141"/>
                    </a:cubicBezTo>
                    <a:cubicBezTo>
                      <a:pt x="2418" y="115"/>
                      <a:pt x="2360" y="75"/>
                      <a:pt x="2297" y="56"/>
                    </a:cubicBezTo>
                    <a:cubicBezTo>
                      <a:pt x="2232" y="42"/>
                      <a:pt x="2168" y="35"/>
                      <a:pt x="2102" y="31"/>
                    </a:cubicBezTo>
                    <a:cubicBezTo>
                      <a:pt x="2037" y="21"/>
                      <a:pt x="1971" y="1"/>
                      <a:pt x="1905"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29"/>
              <p:cNvSpPr/>
              <p:nvPr/>
            </p:nvSpPr>
            <p:spPr>
              <a:xfrm>
                <a:off x="2162150" y="4649950"/>
                <a:ext cx="2150" cy="900"/>
              </a:xfrm>
              <a:custGeom>
                <a:rect b="b" l="l" r="r" t="t"/>
                <a:pathLst>
                  <a:path extrusionOk="0" h="36" w="86">
                    <a:moveTo>
                      <a:pt x="77" y="1"/>
                    </a:moveTo>
                    <a:cubicBezTo>
                      <a:pt x="57" y="14"/>
                      <a:pt x="35" y="25"/>
                      <a:pt x="18" y="32"/>
                    </a:cubicBezTo>
                    <a:cubicBezTo>
                      <a:pt x="14" y="34"/>
                      <a:pt x="7" y="34"/>
                      <a:pt x="0" y="35"/>
                    </a:cubicBezTo>
                    <a:lnTo>
                      <a:pt x="85" y="34"/>
                    </a:lnTo>
                    <a:cubicBezTo>
                      <a:pt x="84" y="21"/>
                      <a:pt x="80" y="12"/>
                      <a:pt x="7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29"/>
              <p:cNvSpPr/>
              <p:nvPr/>
            </p:nvSpPr>
            <p:spPr>
              <a:xfrm>
                <a:off x="2159675" y="4649675"/>
                <a:ext cx="1150" cy="200"/>
              </a:xfrm>
              <a:custGeom>
                <a:rect b="b" l="l" r="r" t="t"/>
                <a:pathLst>
                  <a:path extrusionOk="0" h="8" w="46">
                    <a:moveTo>
                      <a:pt x="0" y="1"/>
                    </a:moveTo>
                    <a:cubicBezTo>
                      <a:pt x="7" y="5"/>
                      <a:pt x="18" y="8"/>
                      <a:pt x="28" y="8"/>
                    </a:cubicBezTo>
                    <a:cubicBezTo>
                      <a:pt x="36" y="8"/>
                      <a:pt x="43" y="6"/>
                      <a:pt x="45"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29"/>
              <p:cNvSpPr/>
              <p:nvPr/>
            </p:nvSpPr>
            <p:spPr>
              <a:xfrm>
                <a:off x="2120950" y="4608050"/>
                <a:ext cx="92450" cy="92450"/>
              </a:xfrm>
              <a:custGeom>
                <a:rect b="b" l="l" r="r" t="t"/>
                <a:pathLst>
                  <a:path extrusionOk="0" h="3698" w="3698">
                    <a:moveTo>
                      <a:pt x="1425" y="200"/>
                    </a:moveTo>
                    <a:cubicBezTo>
                      <a:pt x="1427" y="200"/>
                      <a:pt x="1429" y="200"/>
                      <a:pt x="1431" y="200"/>
                    </a:cubicBezTo>
                    <a:cubicBezTo>
                      <a:pt x="1405" y="217"/>
                      <a:pt x="1378" y="230"/>
                      <a:pt x="1355" y="251"/>
                    </a:cubicBezTo>
                    <a:cubicBezTo>
                      <a:pt x="1301" y="299"/>
                      <a:pt x="1261" y="353"/>
                      <a:pt x="1227" y="409"/>
                    </a:cubicBezTo>
                    <a:cubicBezTo>
                      <a:pt x="1210" y="415"/>
                      <a:pt x="1191" y="417"/>
                      <a:pt x="1173" y="422"/>
                    </a:cubicBezTo>
                    <a:cubicBezTo>
                      <a:pt x="1176" y="420"/>
                      <a:pt x="1177" y="415"/>
                      <a:pt x="1179" y="413"/>
                    </a:cubicBezTo>
                    <a:cubicBezTo>
                      <a:pt x="1202" y="402"/>
                      <a:pt x="1224" y="394"/>
                      <a:pt x="1242" y="375"/>
                    </a:cubicBezTo>
                    <a:cubicBezTo>
                      <a:pt x="1260" y="356"/>
                      <a:pt x="1272" y="310"/>
                      <a:pt x="1296" y="292"/>
                    </a:cubicBezTo>
                    <a:cubicBezTo>
                      <a:pt x="1319" y="276"/>
                      <a:pt x="1343" y="255"/>
                      <a:pt x="1371" y="230"/>
                    </a:cubicBezTo>
                    <a:cubicBezTo>
                      <a:pt x="1388" y="218"/>
                      <a:pt x="1406" y="200"/>
                      <a:pt x="1425" y="200"/>
                    </a:cubicBezTo>
                    <a:close/>
                    <a:moveTo>
                      <a:pt x="1491" y="394"/>
                    </a:moveTo>
                    <a:lnTo>
                      <a:pt x="1491" y="394"/>
                    </a:lnTo>
                    <a:cubicBezTo>
                      <a:pt x="1457" y="402"/>
                      <a:pt x="1424" y="416"/>
                      <a:pt x="1389" y="431"/>
                    </a:cubicBezTo>
                    <a:cubicBezTo>
                      <a:pt x="1355" y="435"/>
                      <a:pt x="1321" y="441"/>
                      <a:pt x="1286" y="445"/>
                    </a:cubicBezTo>
                    <a:cubicBezTo>
                      <a:pt x="1292" y="438"/>
                      <a:pt x="1294" y="431"/>
                      <a:pt x="1300" y="427"/>
                    </a:cubicBezTo>
                    <a:cubicBezTo>
                      <a:pt x="1363" y="415"/>
                      <a:pt x="1428" y="406"/>
                      <a:pt x="1491" y="394"/>
                    </a:cubicBezTo>
                    <a:close/>
                    <a:moveTo>
                      <a:pt x="1212" y="440"/>
                    </a:moveTo>
                    <a:lnTo>
                      <a:pt x="1212" y="440"/>
                    </a:lnTo>
                    <a:cubicBezTo>
                      <a:pt x="1209" y="448"/>
                      <a:pt x="1205" y="455"/>
                      <a:pt x="1202" y="459"/>
                    </a:cubicBezTo>
                    <a:cubicBezTo>
                      <a:pt x="1127" y="473"/>
                      <a:pt x="1051" y="490"/>
                      <a:pt x="977" y="515"/>
                    </a:cubicBezTo>
                    <a:cubicBezTo>
                      <a:pt x="982" y="507"/>
                      <a:pt x="985" y="500"/>
                      <a:pt x="992" y="495"/>
                    </a:cubicBezTo>
                    <a:cubicBezTo>
                      <a:pt x="1012" y="484"/>
                      <a:pt x="1044" y="485"/>
                      <a:pt x="1065" y="477"/>
                    </a:cubicBezTo>
                    <a:cubicBezTo>
                      <a:pt x="1087" y="467"/>
                      <a:pt x="1113" y="467"/>
                      <a:pt x="1133" y="460"/>
                    </a:cubicBezTo>
                    <a:cubicBezTo>
                      <a:pt x="1140" y="457"/>
                      <a:pt x="1144" y="451"/>
                      <a:pt x="1150" y="445"/>
                    </a:cubicBezTo>
                    <a:cubicBezTo>
                      <a:pt x="1151" y="446"/>
                      <a:pt x="1151" y="451"/>
                      <a:pt x="1153" y="451"/>
                    </a:cubicBezTo>
                    <a:cubicBezTo>
                      <a:pt x="1153" y="451"/>
                      <a:pt x="1154" y="451"/>
                      <a:pt x="1154" y="451"/>
                    </a:cubicBezTo>
                    <a:cubicBezTo>
                      <a:pt x="1175" y="449"/>
                      <a:pt x="1191" y="444"/>
                      <a:pt x="1212" y="440"/>
                    </a:cubicBezTo>
                    <a:close/>
                    <a:moveTo>
                      <a:pt x="1847" y="635"/>
                    </a:moveTo>
                    <a:cubicBezTo>
                      <a:pt x="1905" y="635"/>
                      <a:pt x="1962" y="639"/>
                      <a:pt x="2017" y="647"/>
                    </a:cubicBezTo>
                    <a:cubicBezTo>
                      <a:pt x="1996" y="647"/>
                      <a:pt x="1976" y="645"/>
                      <a:pt x="1955" y="645"/>
                    </a:cubicBezTo>
                    <a:cubicBezTo>
                      <a:pt x="1915" y="645"/>
                      <a:pt x="1877" y="649"/>
                      <a:pt x="1837" y="654"/>
                    </a:cubicBezTo>
                    <a:cubicBezTo>
                      <a:pt x="1822" y="647"/>
                      <a:pt x="1808" y="642"/>
                      <a:pt x="1793" y="636"/>
                    </a:cubicBezTo>
                    <a:cubicBezTo>
                      <a:pt x="1811" y="636"/>
                      <a:pt x="1829" y="635"/>
                      <a:pt x="1847" y="635"/>
                    </a:cubicBezTo>
                    <a:close/>
                    <a:moveTo>
                      <a:pt x="2309" y="931"/>
                    </a:moveTo>
                    <a:cubicBezTo>
                      <a:pt x="2311" y="932"/>
                      <a:pt x="2314" y="932"/>
                      <a:pt x="2318" y="934"/>
                    </a:cubicBezTo>
                    <a:cubicBezTo>
                      <a:pt x="2322" y="943"/>
                      <a:pt x="2324" y="950"/>
                      <a:pt x="2325" y="958"/>
                    </a:cubicBezTo>
                    <a:cubicBezTo>
                      <a:pt x="2322" y="947"/>
                      <a:pt x="2316" y="939"/>
                      <a:pt x="2309" y="931"/>
                    </a:cubicBezTo>
                    <a:close/>
                    <a:moveTo>
                      <a:pt x="1501" y="973"/>
                    </a:moveTo>
                    <a:cubicBezTo>
                      <a:pt x="1531" y="979"/>
                      <a:pt x="1574" y="991"/>
                      <a:pt x="1614" y="1012"/>
                    </a:cubicBezTo>
                    <a:cubicBezTo>
                      <a:pt x="1531" y="1015"/>
                      <a:pt x="1449" y="1035"/>
                      <a:pt x="1376" y="1077"/>
                    </a:cubicBezTo>
                    <a:cubicBezTo>
                      <a:pt x="1373" y="1070"/>
                      <a:pt x="1369" y="1062"/>
                      <a:pt x="1365" y="1053"/>
                    </a:cubicBezTo>
                    <a:cubicBezTo>
                      <a:pt x="1402" y="1022"/>
                      <a:pt x="1439" y="995"/>
                      <a:pt x="1480" y="973"/>
                    </a:cubicBezTo>
                    <a:close/>
                    <a:moveTo>
                      <a:pt x="1338" y="1077"/>
                    </a:moveTo>
                    <a:cubicBezTo>
                      <a:pt x="1329" y="1089"/>
                      <a:pt x="1321" y="1099"/>
                      <a:pt x="1308" y="1110"/>
                    </a:cubicBezTo>
                    <a:lnTo>
                      <a:pt x="1293" y="1119"/>
                    </a:lnTo>
                    <a:cubicBezTo>
                      <a:pt x="1307" y="1104"/>
                      <a:pt x="1322" y="1090"/>
                      <a:pt x="1338" y="1077"/>
                    </a:cubicBezTo>
                    <a:close/>
                    <a:moveTo>
                      <a:pt x="2044" y="324"/>
                    </a:moveTo>
                    <a:cubicBezTo>
                      <a:pt x="2227" y="324"/>
                      <a:pt x="2410" y="355"/>
                      <a:pt x="2578" y="448"/>
                    </a:cubicBezTo>
                    <a:cubicBezTo>
                      <a:pt x="2826" y="583"/>
                      <a:pt x="3005" y="830"/>
                      <a:pt x="3081" y="1101"/>
                    </a:cubicBezTo>
                    <a:lnTo>
                      <a:pt x="3085" y="1122"/>
                    </a:lnTo>
                    <a:cubicBezTo>
                      <a:pt x="2994" y="993"/>
                      <a:pt x="2873" y="913"/>
                      <a:pt x="2746" y="850"/>
                    </a:cubicBezTo>
                    <a:cubicBezTo>
                      <a:pt x="2671" y="726"/>
                      <a:pt x="2569" y="617"/>
                      <a:pt x="2446" y="539"/>
                    </a:cubicBezTo>
                    <a:cubicBezTo>
                      <a:pt x="2266" y="424"/>
                      <a:pt x="2067" y="392"/>
                      <a:pt x="1873" y="392"/>
                    </a:cubicBezTo>
                    <a:cubicBezTo>
                      <a:pt x="1857" y="392"/>
                      <a:pt x="1840" y="392"/>
                      <a:pt x="1824" y="393"/>
                    </a:cubicBezTo>
                    <a:cubicBezTo>
                      <a:pt x="1770" y="379"/>
                      <a:pt x="1712" y="372"/>
                      <a:pt x="1654" y="372"/>
                    </a:cubicBezTo>
                    <a:cubicBezTo>
                      <a:pt x="1628" y="372"/>
                      <a:pt x="1603" y="373"/>
                      <a:pt x="1578" y="376"/>
                    </a:cubicBezTo>
                    <a:cubicBezTo>
                      <a:pt x="1622" y="368"/>
                      <a:pt x="1663" y="360"/>
                      <a:pt x="1706" y="353"/>
                    </a:cubicBezTo>
                    <a:cubicBezTo>
                      <a:pt x="1815" y="336"/>
                      <a:pt x="1930" y="324"/>
                      <a:pt x="2044" y="324"/>
                    </a:cubicBezTo>
                    <a:close/>
                    <a:moveTo>
                      <a:pt x="2468" y="993"/>
                    </a:moveTo>
                    <a:lnTo>
                      <a:pt x="2468" y="993"/>
                    </a:lnTo>
                    <a:cubicBezTo>
                      <a:pt x="2482" y="1000"/>
                      <a:pt x="2497" y="1007"/>
                      <a:pt x="2511" y="1013"/>
                    </a:cubicBezTo>
                    <a:cubicBezTo>
                      <a:pt x="2533" y="1067"/>
                      <a:pt x="2552" y="1122"/>
                      <a:pt x="2565" y="1179"/>
                    </a:cubicBezTo>
                    <a:cubicBezTo>
                      <a:pt x="2574" y="1221"/>
                      <a:pt x="2581" y="1267"/>
                      <a:pt x="2587" y="1311"/>
                    </a:cubicBezTo>
                    <a:cubicBezTo>
                      <a:pt x="2584" y="1315"/>
                      <a:pt x="2578" y="1315"/>
                      <a:pt x="2573" y="1315"/>
                    </a:cubicBezTo>
                    <a:cubicBezTo>
                      <a:pt x="2550" y="1206"/>
                      <a:pt x="2516" y="1096"/>
                      <a:pt x="2468" y="993"/>
                    </a:cubicBezTo>
                    <a:close/>
                    <a:moveTo>
                      <a:pt x="2594" y="1352"/>
                    </a:moveTo>
                    <a:cubicBezTo>
                      <a:pt x="2598" y="1381"/>
                      <a:pt x="2598" y="1411"/>
                      <a:pt x="2599" y="1440"/>
                    </a:cubicBezTo>
                    <a:cubicBezTo>
                      <a:pt x="2598" y="1426"/>
                      <a:pt x="2594" y="1412"/>
                      <a:pt x="2592" y="1399"/>
                    </a:cubicBezTo>
                    <a:cubicBezTo>
                      <a:pt x="2591" y="1385"/>
                      <a:pt x="2585" y="1370"/>
                      <a:pt x="2584" y="1356"/>
                    </a:cubicBezTo>
                    <a:cubicBezTo>
                      <a:pt x="2585" y="1353"/>
                      <a:pt x="2591" y="1353"/>
                      <a:pt x="2594" y="1352"/>
                    </a:cubicBezTo>
                    <a:close/>
                    <a:moveTo>
                      <a:pt x="1842" y="1309"/>
                    </a:moveTo>
                    <a:cubicBezTo>
                      <a:pt x="1845" y="1311"/>
                      <a:pt x="1850" y="1311"/>
                      <a:pt x="1855" y="1312"/>
                    </a:cubicBezTo>
                    <a:cubicBezTo>
                      <a:pt x="1857" y="1315"/>
                      <a:pt x="1861" y="1316"/>
                      <a:pt x="1864" y="1319"/>
                    </a:cubicBezTo>
                    <a:cubicBezTo>
                      <a:pt x="1947" y="1371"/>
                      <a:pt x="1985" y="1455"/>
                      <a:pt x="2013" y="1542"/>
                    </a:cubicBezTo>
                    <a:cubicBezTo>
                      <a:pt x="2017" y="1556"/>
                      <a:pt x="2022" y="1571"/>
                      <a:pt x="2028" y="1586"/>
                    </a:cubicBezTo>
                    <a:lnTo>
                      <a:pt x="2016" y="1586"/>
                    </a:lnTo>
                    <a:cubicBezTo>
                      <a:pt x="1994" y="1512"/>
                      <a:pt x="1958" y="1443"/>
                      <a:pt x="1910" y="1388"/>
                    </a:cubicBezTo>
                    <a:cubicBezTo>
                      <a:pt x="1892" y="1366"/>
                      <a:pt x="1870" y="1345"/>
                      <a:pt x="1845" y="1326"/>
                    </a:cubicBezTo>
                    <a:cubicBezTo>
                      <a:pt x="1845" y="1319"/>
                      <a:pt x="1844" y="1315"/>
                      <a:pt x="1842" y="1309"/>
                    </a:cubicBezTo>
                    <a:close/>
                    <a:moveTo>
                      <a:pt x="1658" y="913"/>
                    </a:moveTo>
                    <a:cubicBezTo>
                      <a:pt x="1731" y="931"/>
                      <a:pt x="1801" y="954"/>
                      <a:pt x="1870" y="986"/>
                    </a:cubicBezTo>
                    <a:cubicBezTo>
                      <a:pt x="1932" y="1013"/>
                      <a:pt x="1995" y="1042"/>
                      <a:pt x="2057" y="1078"/>
                    </a:cubicBezTo>
                    <a:cubicBezTo>
                      <a:pt x="2091" y="1117"/>
                      <a:pt x="2124" y="1154"/>
                      <a:pt x="2157" y="1191"/>
                    </a:cubicBezTo>
                    <a:cubicBezTo>
                      <a:pt x="2243" y="1282"/>
                      <a:pt x="2344" y="1375"/>
                      <a:pt x="2395" y="1507"/>
                    </a:cubicBezTo>
                    <a:cubicBezTo>
                      <a:pt x="2401" y="1543"/>
                      <a:pt x="2402" y="1579"/>
                      <a:pt x="2405" y="1615"/>
                    </a:cubicBezTo>
                    <a:cubicBezTo>
                      <a:pt x="2391" y="1612"/>
                      <a:pt x="2375" y="1607"/>
                      <a:pt x="2361" y="1605"/>
                    </a:cubicBezTo>
                    <a:cubicBezTo>
                      <a:pt x="2357" y="1602"/>
                      <a:pt x="2351" y="1602"/>
                      <a:pt x="2347" y="1602"/>
                    </a:cubicBezTo>
                    <a:cubicBezTo>
                      <a:pt x="2344" y="1598"/>
                      <a:pt x="2340" y="1594"/>
                      <a:pt x="2338" y="1589"/>
                    </a:cubicBezTo>
                    <a:cubicBezTo>
                      <a:pt x="2335" y="1573"/>
                      <a:pt x="2335" y="1558"/>
                      <a:pt x="2333" y="1543"/>
                    </a:cubicBezTo>
                    <a:cubicBezTo>
                      <a:pt x="2310" y="1407"/>
                      <a:pt x="2229" y="1282"/>
                      <a:pt x="2124" y="1181"/>
                    </a:cubicBezTo>
                    <a:cubicBezTo>
                      <a:pt x="2018" y="1078"/>
                      <a:pt x="1881" y="1027"/>
                      <a:pt x="1738" y="1015"/>
                    </a:cubicBezTo>
                    <a:cubicBezTo>
                      <a:pt x="1724" y="1013"/>
                      <a:pt x="1707" y="1013"/>
                      <a:pt x="1694" y="1013"/>
                    </a:cubicBezTo>
                    <a:cubicBezTo>
                      <a:pt x="1677" y="994"/>
                      <a:pt x="1659" y="972"/>
                      <a:pt x="1638" y="958"/>
                    </a:cubicBezTo>
                    <a:cubicBezTo>
                      <a:pt x="1623" y="946"/>
                      <a:pt x="1604" y="939"/>
                      <a:pt x="1589" y="931"/>
                    </a:cubicBezTo>
                    <a:cubicBezTo>
                      <a:pt x="1611" y="924"/>
                      <a:pt x="1634" y="918"/>
                      <a:pt x="1658" y="913"/>
                    </a:cubicBezTo>
                    <a:close/>
                    <a:moveTo>
                      <a:pt x="2365" y="1646"/>
                    </a:moveTo>
                    <a:lnTo>
                      <a:pt x="2365" y="1646"/>
                    </a:lnTo>
                    <a:cubicBezTo>
                      <a:pt x="2379" y="1649"/>
                      <a:pt x="2393" y="1651"/>
                      <a:pt x="2406" y="1655"/>
                    </a:cubicBezTo>
                    <a:lnTo>
                      <a:pt x="2406" y="1663"/>
                    </a:lnTo>
                    <a:cubicBezTo>
                      <a:pt x="2404" y="1689"/>
                      <a:pt x="2401" y="1715"/>
                      <a:pt x="2400" y="1739"/>
                    </a:cubicBezTo>
                    <a:cubicBezTo>
                      <a:pt x="2391" y="1707"/>
                      <a:pt x="2377" y="1677"/>
                      <a:pt x="2365" y="1646"/>
                    </a:cubicBezTo>
                    <a:close/>
                    <a:moveTo>
                      <a:pt x="2902" y="1448"/>
                    </a:moveTo>
                    <a:cubicBezTo>
                      <a:pt x="2911" y="1490"/>
                      <a:pt x="2921" y="1532"/>
                      <a:pt x="2921" y="1580"/>
                    </a:cubicBezTo>
                    <a:cubicBezTo>
                      <a:pt x="2918" y="1688"/>
                      <a:pt x="2896" y="1801"/>
                      <a:pt x="2863" y="1913"/>
                    </a:cubicBezTo>
                    <a:cubicBezTo>
                      <a:pt x="2854" y="1900"/>
                      <a:pt x="2844" y="1883"/>
                      <a:pt x="2836" y="1868"/>
                    </a:cubicBezTo>
                    <a:cubicBezTo>
                      <a:pt x="2874" y="1732"/>
                      <a:pt x="2898" y="1593"/>
                      <a:pt x="2902" y="1448"/>
                    </a:cubicBezTo>
                    <a:close/>
                    <a:moveTo>
                      <a:pt x="1527" y="1533"/>
                    </a:moveTo>
                    <a:cubicBezTo>
                      <a:pt x="1530" y="1533"/>
                      <a:pt x="1532" y="1533"/>
                      <a:pt x="1534" y="1535"/>
                    </a:cubicBezTo>
                    <a:cubicBezTo>
                      <a:pt x="1542" y="1542"/>
                      <a:pt x="1520" y="1573"/>
                      <a:pt x="1523" y="1579"/>
                    </a:cubicBezTo>
                    <a:cubicBezTo>
                      <a:pt x="1528" y="1585"/>
                      <a:pt x="1583" y="1585"/>
                      <a:pt x="1594" y="1607"/>
                    </a:cubicBezTo>
                    <a:cubicBezTo>
                      <a:pt x="1604" y="1627"/>
                      <a:pt x="1601" y="1648"/>
                      <a:pt x="1594" y="1663"/>
                    </a:cubicBezTo>
                    <a:lnTo>
                      <a:pt x="1713" y="1660"/>
                    </a:lnTo>
                    <a:cubicBezTo>
                      <a:pt x="1716" y="1663"/>
                      <a:pt x="1720" y="1664"/>
                      <a:pt x="1724" y="1670"/>
                    </a:cubicBezTo>
                    <a:cubicBezTo>
                      <a:pt x="1724" y="1673"/>
                      <a:pt x="1725" y="1674"/>
                      <a:pt x="1725" y="1675"/>
                    </a:cubicBezTo>
                    <a:cubicBezTo>
                      <a:pt x="1732" y="1670"/>
                      <a:pt x="1740" y="1664"/>
                      <a:pt x="1746" y="1660"/>
                    </a:cubicBezTo>
                    <a:lnTo>
                      <a:pt x="1758" y="1660"/>
                    </a:lnTo>
                    <a:cubicBezTo>
                      <a:pt x="1773" y="1699"/>
                      <a:pt x="1777" y="1752"/>
                      <a:pt x="1766" y="1799"/>
                    </a:cubicBezTo>
                    <a:cubicBezTo>
                      <a:pt x="1751" y="1853"/>
                      <a:pt x="1684" y="1867"/>
                      <a:pt x="1649" y="1886"/>
                    </a:cubicBezTo>
                    <a:lnTo>
                      <a:pt x="1637" y="1891"/>
                    </a:lnTo>
                    <a:cubicBezTo>
                      <a:pt x="1609" y="1906"/>
                      <a:pt x="1580" y="1917"/>
                      <a:pt x="1550" y="1917"/>
                    </a:cubicBezTo>
                    <a:cubicBezTo>
                      <a:pt x="1544" y="1917"/>
                      <a:pt x="1538" y="1917"/>
                      <a:pt x="1533" y="1916"/>
                    </a:cubicBezTo>
                    <a:cubicBezTo>
                      <a:pt x="1493" y="1909"/>
                      <a:pt x="1457" y="1898"/>
                      <a:pt x="1427" y="1876"/>
                    </a:cubicBezTo>
                    <a:cubicBezTo>
                      <a:pt x="1399" y="1854"/>
                      <a:pt x="1358" y="1854"/>
                      <a:pt x="1337" y="1821"/>
                    </a:cubicBezTo>
                    <a:cubicBezTo>
                      <a:pt x="1319" y="1792"/>
                      <a:pt x="1348" y="1733"/>
                      <a:pt x="1347" y="1711"/>
                    </a:cubicBezTo>
                    <a:cubicBezTo>
                      <a:pt x="1343" y="1689"/>
                      <a:pt x="1338" y="1668"/>
                      <a:pt x="1343" y="1649"/>
                    </a:cubicBezTo>
                    <a:cubicBezTo>
                      <a:pt x="1348" y="1633"/>
                      <a:pt x="1319" y="1615"/>
                      <a:pt x="1329" y="1597"/>
                    </a:cubicBezTo>
                    <a:cubicBezTo>
                      <a:pt x="1341" y="1579"/>
                      <a:pt x="1376" y="1578"/>
                      <a:pt x="1389" y="1569"/>
                    </a:cubicBezTo>
                    <a:cubicBezTo>
                      <a:pt x="1402" y="1560"/>
                      <a:pt x="1411" y="1545"/>
                      <a:pt x="1429" y="1539"/>
                    </a:cubicBezTo>
                    <a:cubicBezTo>
                      <a:pt x="1432" y="1538"/>
                      <a:pt x="1435" y="1538"/>
                      <a:pt x="1437" y="1538"/>
                    </a:cubicBezTo>
                    <a:cubicBezTo>
                      <a:pt x="1453" y="1538"/>
                      <a:pt x="1471" y="1546"/>
                      <a:pt x="1479" y="1547"/>
                    </a:cubicBezTo>
                    <a:cubicBezTo>
                      <a:pt x="1489" y="1547"/>
                      <a:pt x="1496" y="1534"/>
                      <a:pt x="1505" y="1534"/>
                    </a:cubicBezTo>
                    <a:cubicBezTo>
                      <a:pt x="1506" y="1534"/>
                      <a:pt x="1507" y="1535"/>
                      <a:pt x="1508" y="1535"/>
                    </a:cubicBezTo>
                    <a:cubicBezTo>
                      <a:pt x="1509" y="1535"/>
                      <a:pt x="1510" y="1535"/>
                      <a:pt x="1510" y="1535"/>
                    </a:cubicBezTo>
                    <a:cubicBezTo>
                      <a:pt x="1516" y="1535"/>
                      <a:pt x="1522" y="1533"/>
                      <a:pt x="1527" y="1533"/>
                    </a:cubicBezTo>
                    <a:close/>
                    <a:moveTo>
                      <a:pt x="2818" y="1934"/>
                    </a:moveTo>
                    <a:cubicBezTo>
                      <a:pt x="2826" y="1948"/>
                      <a:pt x="2834" y="1963"/>
                      <a:pt x="2843" y="1977"/>
                    </a:cubicBezTo>
                    <a:cubicBezTo>
                      <a:pt x="2836" y="1996"/>
                      <a:pt x="2833" y="2014"/>
                      <a:pt x="2826" y="2033"/>
                    </a:cubicBezTo>
                    <a:cubicBezTo>
                      <a:pt x="2818" y="2052"/>
                      <a:pt x="2807" y="2072"/>
                      <a:pt x="2799" y="2088"/>
                    </a:cubicBezTo>
                    <a:cubicBezTo>
                      <a:pt x="2796" y="2065"/>
                      <a:pt x="2793" y="2040"/>
                      <a:pt x="2790" y="2014"/>
                    </a:cubicBezTo>
                    <a:cubicBezTo>
                      <a:pt x="2800" y="1986"/>
                      <a:pt x="2808" y="1962"/>
                      <a:pt x="2818" y="1934"/>
                    </a:cubicBezTo>
                    <a:close/>
                    <a:moveTo>
                      <a:pt x="2338" y="1689"/>
                    </a:moveTo>
                    <a:cubicBezTo>
                      <a:pt x="2357" y="1730"/>
                      <a:pt x="2373" y="1773"/>
                      <a:pt x="2386" y="1818"/>
                    </a:cubicBezTo>
                    <a:cubicBezTo>
                      <a:pt x="2380" y="1851"/>
                      <a:pt x="2375" y="1882"/>
                      <a:pt x="2361" y="1913"/>
                    </a:cubicBezTo>
                    <a:cubicBezTo>
                      <a:pt x="2329" y="1989"/>
                      <a:pt x="2267" y="2044"/>
                      <a:pt x="2215" y="2095"/>
                    </a:cubicBezTo>
                    <a:cubicBezTo>
                      <a:pt x="2247" y="2044"/>
                      <a:pt x="2270" y="1986"/>
                      <a:pt x="2288" y="1930"/>
                    </a:cubicBezTo>
                    <a:cubicBezTo>
                      <a:pt x="2311" y="1854"/>
                      <a:pt x="2332" y="1773"/>
                      <a:pt x="2338" y="1689"/>
                    </a:cubicBezTo>
                    <a:close/>
                    <a:moveTo>
                      <a:pt x="1632" y="1298"/>
                    </a:moveTo>
                    <a:cubicBezTo>
                      <a:pt x="1706" y="1313"/>
                      <a:pt x="1773" y="1345"/>
                      <a:pt x="1822" y="1386"/>
                    </a:cubicBezTo>
                    <a:cubicBezTo>
                      <a:pt x="1838" y="1462"/>
                      <a:pt x="1850" y="1547"/>
                      <a:pt x="1822" y="1622"/>
                    </a:cubicBezTo>
                    <a:cubicBezTo>
                      <a:pt x="1820" y="1625"/>
                      <a:pt x="1833" y="1629"/>
                      <a:pt x="1840" y="1629"/>
                    </a:cubicBezTo>
                    <a:cubicBezTo>
                      <a:pt x="1842" y="1629"/>
                      <a:pt x="1844" y="1628"/>
                      <a:pt x="1845" y="1627"/>
                    </a:cubicBezTo>
                    <a:cubicBezTo>
                      <a:pt x="1883" y="1571"/>
                      <a:pt x="1882" y="1509"/>
                      <a:pt x="1875" y="1448"/>
                    </a:cubicBezTo>
                    <a:lnTo>
                      <a:pt x="1875" y="1448"/>
                    </a:lnTo>
                    <a:cubicBezTo>
                      <a:pt x="1905" y="1488"/>
                      <a:pt x="1930" y="1531"/>
                      <a:pt x="1947" y="1580"/>
                    </a:cubicBezTo>
                    <a:cubicBezTo>
                      <a:pt x="1925" y="1579"/>
                      <a:pt x="1900" y="1579"/>
                      <a:pt x="1878" y="1573"/>
                    </a:cubicBezTo>
                    <a:cubicBezTo>
                      <a:pt x="1878" y="1573"/>
                      <a:pt x="1878" y="1573"/>
                      <a:pt x="1877" y="1573"/>
                    </a:cubicBezTo>
                    <a:cubicBezTo>
                      <a:pt x="1871" y="1573"/>
                      <a:pt x="1867" y="1597"/>
                      <a:pt x="1875" y="1598"/>
                    </a:cubicBezTo>
                    <a:cubicBezTo>
                      <a:pt x="1903" y="1607"/>
                      <a:pt x="1932" y="1612"/>
                      <a:pt x="1959" y="1618"/>
                    </a:cubicBezTo>
                    <a:cubicBezTo>
                      <a:pt x="1987" y="1724"/>
                      <a:pt x="1983" y="1842"/>
                      <a:pt x="1938" y="1938"/>
                    </a:cubicBezTo>
                    <a:cubicBezTo>
                      <a:pt x="1932" y="1953"/>
                      <a:pt x="1952" y="1971"/>
                      <a:pt x="1969" y="1971"/>
                    </a:cubicBezTo>
                    <a:cubicBezTo>
                      <a:pt x="1975" y="1971"/>
                      <a:pt x="1980" y="1969"/>
                      <a:pt x="1984" y="1963"/>
                    </a:cubicBezTo>
                    <a:cubicBezTo>
                      <a:pt x="2044" y="1861"/>
                      <a:pt x="2051" y="1739"/>
                      <a:pt x="2025" y="1624"/>
                    </a:cubicBezTo>
                    <a:lnTo>
                      <a:pt x="2042" y="1624"/>
                    </a:lnTo>
                    <a:cubicBezTo>
                      <a:pt x="2062" y="1688"/>
                      <a:pt x="2077" y="1757"/>
                      <a:pt x="2062" y="1827"/>
                    </a:cubicBezTo>
                    <a:cubicBezTo>
                      <a:pt x="2039" y="1924"/>
                      <a:pt x="1994" y="2021"/>
                      <a:pt x="1925" y="2094"/>
                    </a:cubicBezTo>
                    <a:cubicBezTo>
                      <a:pt x="1914" y="2106"/>
                      <a:pt x="1900" y="2114"/>
                      <a:pt x="1888" y="2124"/>
                    </a:cubicBezTo>
                    <a:cubicBezTo>
                      <a:pt x="1904" y="2044"/>
                      <a:pt x="1890" y="1955"/>
                      <a:pt x="1827" y="1880"/>
                    </a:cubicBezTo>
                    <a:cubicBezTo>
                      <a:pt x="1846" y="1835"/>
                      <a:pt x="1857" y="1787"/>
                      <a:pt x="1852" y="1739"/>
                    </a:cubicBezTo>
                    <a:cubicBezTo>
                      <a:pt x="1845" y="1679"/>
                      <a:pt x="1809" y="1635"/>
                      <a:pt x="1777" y="1600"/>
                    </a:cubicBezTo>
                    <a:cubicBezTo>
                      <a:pt x="1782" y="1571"/>
                      <a:pt x="1775" y="1542"/>
                      <a:pt x="1772" y="1510"/>
                    </a:cubicBezTo>
                    <a:cubicBezTo>
                      <a:pt x="1766" y="1463"/>
                      <a:pt x="1732" y="1430"/>
                      <a:pt x="1705" y="1393"/>
                    </a:cubicBezTo>
                    <a:cubicBezTo>
                      <a:pt x="1684" y="1364"/>
                      <a:pt x="1662" y="1326"/>
                      <a:pt x="1627" y="1301"/>
                    </a:cubicBezTo>
                    <a:cubicBezTo>
                      <a:pt x="1629" y="1301"/>
                      <a:pt x="1630" y="1301"/>
                      <a:pt x="1632" y="1298"/>
                    </a:cubicBezTo>
                    <a:close/>
                    <a:moveTo>
                      <a:pt x="784" y="1509"/>
                    </a:moveTo>
                    <a:lnTo>
                      <a:pt x="784" y="1509"/>
                    </a:lnTo>
                    <a:cubicBezTo>
                      <a:pt x="749" y="1633"/>
                      <a:pt x="734" y="1759"/>
                      <a:pt x="736" y="1886"/>
                    </a:cubicBezTo>
                    <a:cubicBezTo>
                      <a:pt x="736" y="1913"/>
                      <a:pt x="740" y="1938"/>
                      <a:pt x="743" y="1966"/>
                    </a:cubicBezTo>
                    <a:cubicBezTo>
                      <a:pt x="743" y="1968"/>
                      <a:pt x="741" y="1968"/>
                      <a:pt x="741" y="1968"/>
                    </a:cubicBezTo>
                    <a:cubicBezTo>
                      <a:pt x="721" y="2010"/>
                      <a:pt x="674" y="2051"/>
                      <a:pt x="657" y="2094"/>
                    </a:cubicBezTo>
                    <a:cubicBezTo>
                      <a:pt x="650" y="2109"/>
                      <a:pt x="650" y="2123"/>
                      <a:pt x="650" y="2138"/>
                    </a:cubicBezTo>
                    <a:cubicBezTo>
                      <a:pt x="642" y="2028"/>
                      <a:pt x="670" y="1907"/>
                      <a:pt x="700" y="1779"/>
                    </a:cubicBezTo>
                    <a:cubicBezTo>
                      <a:pt x="721" y="1684"/>
                      <a:pt x="749" y="1594"/>
                      <a:pt x="784" y="1509"/>
                    </a:cubicBezTo>
                    <a:close/>
                    <a:moveTo>
                      <a:pt x="1795" y="1931"/>
                    </a:moveTo>
                    <a:cubicBezTo>
                      <a:pt x="1842" y="2011"/>
                      <a:pt x="1841" y="2102"/>
                      <a:pt x="1809" y="2172"/>
                    </a:cubicBezTo>
                    <a:cubicBezTo>
                      <a:pt x="1765" y="2193"/>
                      <a:pt x="1718" y="2205"/>
                      <a:pt x="1672" y="2209"/>
                    </a:cubicBezTo>
                    <a:cubicBezTo>
                      <a:pt x="1658" y="2211"/>
                      <a:pt x="1645" y="2212"/>
                      <a:pt x="1631" y="2212"/>
                    </a:cubicBezTo>
                    <a:cubicBezTo>
                      <a:pt x="1555" y="2212"/>
                      <a:pt x="1477" y="2182"/>
                      <a:pt x="1409" y="2145"/>
                    </a:cubicBezTo>
                    <a:cubicBezTo>
                      <a:pt x="1341" y="2110"/>
                      <a:pt x="1290" y="2054"/>
                      <a:pt x="1250" y="1995"/>
                    </a:cubicBezTo>
                    <a:cubicBezTo>
                      <a:pt x="1248" y="1979"/>
                      <a:pt x="1252" y="1964"/>
                      <a:pt x="1252" y="1948"/>
                    </a:cubicBezTo>
                    <a:cubicBezTo>
                      <a:pt x="1264" y="1955"/>
                      <a:pt x="1278" y="1963"/>
                      <a:pt x="1288" y="1971"/>
                    </a:cubicBezTo>
                    <a:cubicBezTo>
                      <a:pt x="1327" y="2002"/>
                      <a:pt x="1373" y="2044"/>
                      <a:pt x="1429" y="2061"/>
                    </a:cubicBezTo>
                    <a:cubicBezTo>
                      <a:pt x="1466" y="2071"/>
                      <a:pt x="1513" y="2082"/>
                      <a:pt x="1561" y="2082"/>
                    </a:cubicBezTo>
                    <a:cubicBezTo>
                      <a:pt x="1583" y="2082"/>
                      <a:pt x="1607" y="2079"/>
                      <a:pt x="1629" y="2073"/>
                    </a:cubicBezTo>
                    <a:cubicBezTo>
                      <a:pt x="1666" y="2065"/>
                      <a:pt x="1699" y="2041"/>
                      <a:pt x="1727" y="2017"/>
                    </a:cubicBezTo>
                    <a:cubicBezTo>
                      <a:pt x="1749" y="1993"/>
                      <a:pt x="1768" y="1970"/>
                      <a:pt x="1787" y="1945"/>
                    </a:cubicBezTo>
                    <a:cubicBezTo>
                      <a:pt x="1790" y="1941"/>
                      <a:pt x="1794" y="1937"/>
                      <a:pt x="1795" y="1931"/>
                    </a:cubicBezTo>
                    <a:close/>
                    <a:moveTo>
                      <a:pt x="3050" y="2109"/>
                    </a:moveTo>
                    <a:cubicBezTo>
                      <a:pt x="3033" y="2164"/>
                      <a:pt x="3012" y="2218"/>
                      <a:pt x="2987" y="2268"/>
                    </a:cubicBezTo>
                    <a:cubicBezTo>
                      <a:pt x="2986" y="2259"/>
                      <a:pt x="2984" y="2251"/>
                      <a:pt x="2982" y="2240"/>
                    </a:cubicBezTo>
                    <a:cubicBezTo>
                      <a:pt x="3006" y="2197"/>
                      <a:pt x="3028" y="2154"/>
                      <a:pt x="3050" y="2109"/>
                    </a:cubicBezTo>
                    <a:close/>
                    <a:moveTo>
                      <a:pt x="2752" y="2110"/>
                    </a:moveTo>
                    <a:cubicBezTo>
                      <a:pt x="2752" y="2131"/>
                      <a:pt x="2753" y="2152"/>
                      <a:pt x="2752" y="2172"/>
                    </a:cubicBezTo>
                    <a:cubicBezTo>
                      <a:pt x="2717" y="2227"/>
                      <a:pt x="2678" y="2282"/>
                      <a:pt x="2640" y="2335"/>
                    </a:cubicBezTo>
                    <a:cubicBezTo>
                      <a:pt x="2675" y="2282"/>
                      <a:pt x="2705" y="2227"/>
                      <a:pt x="2730" y="2171"/>
                    </a:cubicBezTo>
                    <a:cubicBezTo>
                      <a:pt x="2738" y="2152"/>
                      <a:pt x="2745" y="2131"/>
                      <a:pt x="2752" y="2110"/>
                    </a:cubicBezTo>
                    <a:close/>
                    <a:moveTo>
                      <a:pt x="1827" y="159"/>
                    </a:moveTo>
                    <a:cubicBezTo>
                      <a:pt x="1936" y="159"/>
                      <a:pt x="2044" y="182"/>
                      <a:pt x="2145" y="199"/>
                    </a:cubicBezTo>
                    <a:cubicBezTo>
                      <a:pt x="2311" y="226"/>
                      <a:pt x="2475" y="274"/>
                      <a:pt x="2620" y="361"/>
                    </a:cubicBezTo>
                    <a:cubicBezTo>
                      <a:pt x="2764" y="445"/>
                      <a:pt x="2896" y="548"/>
                      <a:pt x="3001" y="676"/>
                    </a:cubicBezTo>
                    <a:cubicBezTo>
                      <a:pt x="3096" y="786"/>
                      <a:pt x="3194" y="899"/>
                      <a:pt x="3256" y="1034"/>
                    </a:cubicBezTo>
                    <a:cubicBezTo>
                      <a:pt x="3262" y="1049"/>
                      <a:pt x="3272" y="1063"/>
                      <a:pt x="3279" y="1079"/>
                    </a:cubicBezTo>
                    <a:cubicBezTo>
                      <a:pt x="3330" y="1217"/>
                      <a:pt x="3309" y="1368"/>
                      <a:pt x="3316" y="1503"/>
                    </a:cubicBezTo>
                    <a:cubicBezTo>
                      <a:pt x="3320" y="1642"/>
                      <a:pt x="3311" y="1780"/>
                      <a:pt x="3282" y="1913"/>
                    </a:cubicBezTo>
                    <a:cubicBezTo>
                      <a:pt x="3251" y="2044"/>
                      <a:pt x="3238" y="2185"/>
                      <a:pt x="3169" y="2304"/>
                    </a:cubicBezTo>
                    <a:cubicBezTo>
                      <a:pt x="3145" y="2344"/>
                      <a:pt x="3118" y="2379"/>
                      <a:pt x="3090" y="2413"/>
                    </a:cubicBezTo>
                    <a:cubicBezTo>
                      <a:pt x="3103" y="2348"/>
                      <a:pt x="3111" y="2282"/>
                      <a:pt x="3118" y="2218"/>
                    </a:cubicBezTo>
                    <a:cubicBezTo>
                      <a:pt x="3185" y="2004"/>
                      <a:pt x="3225" y="1783"/>
                      <a:pt x="3224" y="1553"/>
                    </a:cubicBezTo>
                    <a:cubicBezTo>
                      <a:pt x="3218" y="1228"/>
                      <a:pt x="3108" y="892"/>
                      <a:pt x="2884" y="642"/>
                    </a:cubicBezTo>
                    <a:cubicBezTo>
                      <a:pt x="2664" y="385"/>
                      <a:pt x="2328" y="281"/>
                      <a:pt x="2022" y="281"/>
                    </a:cubicBezTo>
                    <a:cubicBezTo>
                      <a:pt x="2012" y="281"/>
                      <a:pt x="2002" y="281"/>
                      <a:pt x="1992" y="281"/>
                    </a:cubicBezTo>
                    <a:cubicBezTo>
                      <a:pt x="1779" y="284"/>
                      <a:pt x="1553" y="335"/>
                      <a:pt x="1341" y="383"/>
                    </a:cubicBezTo>
                    <a:cubicBezTo>
                      <a:pt x="1418" y="299"/>
                      <a:pt x="1515" y="229"/>
                      <a:pt x="1623" y="192"/>
                    </a:cubicBezTo>
                    <a:cubicBezTo>
                      <a:pt x="1691" y="168"/>
                      <a:pt x="1759" y="159"/>
                      <a:pt x="1827" y="159"/>
                    </a:cubicBezTo>
                    <a:close/>
                    <a:moveTo>
                      <a:pt x="2186" y="2464"/>
                    </a:moveTo>
                    <a:cubicBezTo>
                      <a:pt x="2075" y="2536"/>
                      <a:pt x="1945" y="2568"/>
                      <a:pt x="1828" y="2568"/>
                    </a:cubicBezTo>
                    <a:cubicBezTo>
                      <a:pt x="1794" y="2568"/>
                      <a:pt x="1761" y="2565"/>
                      <a:pt x="1731" y="2560"/>
                    </a:cubicBezTo>
                    <a:cubicBezTo>
                      <a:pt x="1699" y="2556"/>
                      <a:pt x="1669" y="2549"/>
                      <a:pt x="1637" y="2540"/>
                    </a:cubicBezTo>
                    <a:lnTo>
                      <a:pt x="1637" y="2540"/>
                    </a:lnTo>
                    <a:cubicBezTo>
                      <a:pt x="1678" y="2541"/>
                      <a:pt x="1721" y="2542"/>
                      <a:pt x="1762" y="2542"/>
                    </a:cubicBezTo>
                    <a:cubicBezTo>
                      <a:pt x="1796" y="2542"/>
                      <a:pt x="1831" y="2543"/>
                      <a:pt x="1866" y="2543"/>
                    </a:cubicBezTo>
                    <a:cubicBezTo>
                      <a:pt x="1928" y="2543"/>
                      <a:pt x="1992" y="2540"/>
                      <a:pt x="2055" y="2522"/>
                    </a:cubicBezTo>
                    <a:cubicBezTo>
                      <a:pt x="2100" y="2509"/>
                      <a:pt x="2145" y="2487"/>
                      <a:pt x="2186" y="2464"/>
                    </a:cubicBezTo>
                    <a:close/>
                    <a:moveTo>
                      <a:pt x="1264" y="2585"/>
                    </a:moveTo>
                    <a:lnTo>
                      <a:pt x="1264" y="2585"/>
                    </a:lnTo>
                    <a:cubicBezTo>
                      <a:pt x="1266" y="2588"/>
                      <a:pt x="1267" y="2589"/>
                      <a:pt x="1267" y="2591"/>
                    </a:cubicBezTo>
                    <a:cubicBezTo>
                      <a:pt x="1316" y="2644"/>
                      <a:pt x="1377" y="2692"/>
                      <a:pt x="1443" y="2730"/>
                    </a:cubicBezTo>
                    <a:cubicBezTo>
                      <a:pt x="1407" y="2728"/>
                      <a:pt x="1369" y="2725"/>
                      <a:pt x="1330" y="2719"/>
                    </a:cubicBezTo>
                    <a:cubicBezTo>
                      <a:pt x="1316" y="2698"/>
                      <a:pt x="1303" y="2677"/>
                      <a:pt x="1293" y="2654"/>
                    </a:cubicBezTo>
                    <a:cubicBezTo>
                      <a:pt x="1285" y="2636"/>
                      <a:pt x="1278" y="2617"/>
                      <a:pt x="1270" y="2597"/>
                    </a:cubicBezTo>
                    <a:cubicBezTo>
                      <a:pt x="1267" y="2595"/>
                      <a:pt x="1266" y="2589"/>
                      <a:pt x="1264" y="2585"/>
                    </a:cubicBezTo>
                    <a:close/>
                    <a:moveTo>
                      <a:pt x="2957" y="2288"/>
                    </a:moveTo>
                    <a:lnTo>
                      <a:pt x="2962" y="2335"/>
                    </a:lnTo>
                    <a:cubicBezTo>
                      <a:pt x="2899" y="2464"/>
                      <a:pt x="2826" y="2585"/>
                      <a:pt x="2749" y="2702"/>
                    </a:cubicBezTo>
                    <a:cubicBezTo>
                      <a:pt x="2737" y="2720"/>
                      <a:pt x="2723" y="2736"/>
                      <a:pt x="2711" y="2754"/>
                    </a:cubicBezTo>
                    <a:cubicBezTo>
                      <a:pt x="2704" y="2758"/>
                      <a:pt x="2695" y="2763"/>
                      <a:pt x="2689" y="2768"/>
                    </a:cubicBezTo>
                    <a:cubicBezTo>
                      <a:pt x="2676" y="2769"/>
                      <a:pt x="2664" y="2770"/>
                      <a:pt x="2653" y="2770"/>
                    </a:cubicBezTo>
                    <a:cubicBezTo>
                      <a:pt x="2642" y="2770"/>
                      <a:pt x="2631" y="2769"/>
                      <a:pt x="2621" y="2768"/>
                    </a:cubicBezTo>
                    <a:cubicBezTo>
                      <a:pt x="2744" y="2646"/>
                      <a:pt x="2839" y="2498"/>
                      <a:pt x="2922" y="2351"/>
                    </a:cubicBezTo>
                    <a:cubicBezTo>
                      <a:pt x="2933" y="2330"/>
                      <a:pt x="2946" y="2310"/>
                      <a:pt x="2957" y="2288"/>
                    </a:cubicBezTo>
                    <a:close/>
                    <a:moveTo>
                      <a:pt x="323" y="2681"/>
                    </a:moveTo>
                    <a:cubicBezTo>
                      <a:pt x="345" y="2716"/>
                      <a:pt x="370" y="2753"/>
                      <a:pt x="392" y="2789"/>
                    </a:cubicBezTo>
                    <a:lnTo>
                      <a:pt x="382" y="2783"/>
                    </a:lnTo>
                    <a:cubicBezTo>
                      <a:pt x="359" y="2764"/>
                      <a:pt x="342" y="2742"/>
                      <a:pt x="327" y="2719"/>
                    </a:cubicBezTo>
                    <a:cubicBezTo>
                      <a:pt x="321" y="2709"/>
                      <a:pt x="321" y="2695"/>
                      <a:pt x="323" y="2681"/>
                    </a:cubicBezTo>
                    <a:close/>
                    <a:moveTo>
                      <a:pt x="2606" y="2790"/>
                    </a:moveTo>
                    <a:cubicBezTo>
                      <a:pt x="2618" y="2794"/>
                      <a:pt x="2629" y="2794"/>
                      <a:pt x="2640" y="2797"/>
                    </a:cubicBezTo>
                    <a:cubicBezTo>
                      <a:pt x="2618" y="2811"/>
                      <a:pt x="2598" y="2826"/>
                      <a:pt x="2573" y="2838"/>
                    </a:cubicBezTo>
                    <a:cubicBezTo>
                      <a:pt x="2573" y="2838"/>
                      <a:pt x="2573" y="2838"/>
                      <a:pt x="2572" y="2838"/>
                    </a:cubicBezTo>
                    <a:lnTo>
                      <a:pt x="2572" y="2838"/>
                    </a:lnTo>
                    <a:cubicBezTo>
                      <a:pt x="2584" y="2821"/>
                      <a:pt x="2595" y="2805"/>
                      <a:pt x="2606" y="2790"/>
                    </a:cubicBezTo>
                    <a:close/>
                    <a:moveTo>
                      <a:pt x="2552" y="2452"/>
                    </a:moveTo>
                    <a:lnTo>
                      <a:pt x="2552" y="2452"/>
                    </a:lnTo>
                    <a:cubicBezTo>
                      <a:pt x="2448" y="2602"/>
                      <a:pt x="2343" y="2764"/>
                      <a:pt x="2179" y="2852"/>
                    </a:cubicBezTo>
                    <a:cubicBezTo>
                      <a:pt x="2152" y="2867"/>
                      <a:pt x="2120" y="2880"/>
                      <a:pt x="2090" y="2892"/>
                    </a:cubicBezTo>
                    <a:cubicBezTo>
                      <a:pt x="2113" y="2880"/>
                      <a:pt x="2137" y="2867"/>
                      <a:pt x="2159" y="2853"/>
                    </a:cubicBezTo>
                    <a:cubicBezTo>
                      <a:pt x="2263" y="2789"/>
                      <a:pt x="2343" y="2694"/>
                      <a:pt x="2406" y="2595"/>
                    </a:cubicBezTo>
                    <a:cubicBezTo>
                      <a:pt x="2460" y="2551"/>
                      <a:pt x="2507" y="2505"/>
                      <a:pt x="2552" y="2452"/>
                    </a:cubicBezTo>
                    <a:close/>
                    <a:moveTo>
                      <a:pt x="3104" y="3109"/>
                    </a:moveTo>
                    <a:cubicBezTo>
                      <a:pt x="3093" y="3127"/>
                      <a:pt x="3081" y="3141"/>
                      <a:pt x="3067" y="3153"/>
                    </a:cubicBezTo>
                    <a:cubicBezTo>
                      <a:pt x="3008" y="3207"/>
                      <a:pt x="2946" y="3258"/>
                      <a:pt x="2881" y="3306"/>
                    </a:cubicBezTo>
                    <a:cubicBezTo>
                      <a:pt x="2814" y="3353"/>
                      <a:pt x="2741" y="3390"/>
                      <a:pt x="2664" y="3416"/>
                    </a:cubicBezTo>
                    <a:cubicBezTo>
                      <a:pt x="2636" y="3426"/>
                      <a:pt x="2607" y="3429"/>
                      <a:pt x="2578" y="3429"/>
                    </a:cubicBezTo>
                    <a:cubicBezTo>
                      <a:pt x="2530" y="3429"/>
                      <a:pt x="2481" y="3421"/>
                      <a:pt x="2436" y="3421"/>
                    </a:cubicBezTo>
                    <a:cubicBezTo>
                      <a:pt x="2428" y="3421"/>
                      <a:pt x="2421" y="3421"/>
                      <a:pt x="2413" y="3422"/>
                    </a:cubicBezTo>
                    <a:cubicBezTo>
                      <a:pt x="2366" y="3426"/>
                      <a:pt x="2320" y="3430"/>
                      <a:pt x="2273" y="3430"/>
                    </a:cubicBezTo>
                    <a:cubicBezTo>
                      <a:pt x="2239" y="3430"/>
                      <a:pt x="2206" y="3428"/>
                      <a:pt x="2172" y="3422"/>
                    </a:cubicBezTo>
                    <a:cubicBezTo>
                      <a:pt x="2160" y="3419"/>
                      <a:pt x="2148" y="3416"/>
                      <a:pt x="2138" y="3415"/>
                    </a:cubicBezTo>
                    <a:cubicBezTo>
                      <a:pt x="2210" y="3389"/>
                      <a:pt x="2278" y="3356"/>
                      <a:pt x="2346" y="3319"/>
                    </a:cubicBezTo>
                    <a:cubicBezTo>
                      <a:pt x="2373" y="3326"/>
                      <a:pt x="2399" y="3332"/>
                      <a:pt x="2426" y="3332"/>
                    </a:cubicBezTo>
                    <a:cubicBezTo>
                      <a:pt x="2431" y="3332"/>
                      <a:pt x="2436" y="3331"/>
                      <a:pt x="2441" y="3331"/>
                    </a:cubicBezTo>
                    <a:cubicBezTo>
                      <a:pt x="2503" y="3321"/>
                      <a:pt x="2561" y="3302"/>
                      <a:pt x="2622" y="3290"/>
                    </a:cubicBezTo>
                    <a:cubicBezTo>
                      <a:pt x="2684" y="3277"/>
                      <a:pt x="2745" y="3257"/>
                      <a:pt x="2805" y="3236"/>
                    </a:cubicBezTo>
                    <a:cubicBezTo>
                      <a:pt x="2867" y="3217"/>
                      <a:pt x="2911" y="3164"/>
                      <a:pt x="2969" y="3137"/>
                    </a:cubicBezTo>
                    <a:cubicBezTo>
                      <a:pt x="3006" y="3120"/>
                      <a:pt x="3060" y="3120"/>
                      <a:pt x="3104" y="3109"/>
                    </a:cubicBezTo>
                    <a:close/>
                    <a:moveTo>
                      <a:pt x="1820" y="3491"/>
                    </a:moveTo>
                    <a:cubicBezTo>
                      <a:pt x="1871" y="3513"/>
                      <a:pt x="1923" y="3535"/>
                      <a:pt x="1980" y="3548"/>
                    </a:cubicBezTo>
                    <a:cubicBezTo>
                      <a:pt x="1978" y="3548"/>
                      <a:pt x="1976" y="3551"/>
                      <a:pt x="1974" y="3551"/>
                    </a:cubicBezTo>
                    <a:cubicBezTo>
                      <a:pt x="1927" y="3555"/>
                      <a:pt x="1882" y="3568"/>
                      <a:pt x="1834" y="3569"/>
                    </a:cubicBezTo>
                    <a:cubicBezTo>
                      <a:pt x="1820" y="3571"/>
                      <a:pt x="1806" y="3571"/>
                      <a:pt x="1793" y="3571"/>
                    </a:cubicBezTo>
                    <a:cubicBezTo>
                      <a:pt x="1758" y="3571"/>
                      <a:pt x="1724" y="3567"/>
                      <a:pt x="1689" y="3562"/>
                    </a:cubicBezTo>
                    <a:cubicBezTo>
                      <a:pt x="1673" y="3559"/>
                      <a:pt x="1659" y="3551"/>
                      <a:pt x="1648" y="3540"/>
                    </a:cubicBezTo>
                    <a:cubicBezTo>
                      <a:pt x="1678" y="3532"/>
                      <a:pt x="1710" y="3524"/>
                      <a:pt x="1739" y="3517"/>
                    </a:cubicBezTo>
                    <a:cubicBezTo>
                      <a:pt x="1766" y="3511"/>
                      <a:pt x="1794" y="3500"/>
                      <a:pt x="1820" y="3491"/>
                    </a:cubicBezTo>
                    <a:close/>
                    <a:moveTo>
                      <a:pt x="1721" y="0"/>
                    </a:moveTo>
                    <a:cubicBezTo>
                      <a:pt x="1695" y="0"/>
                      <a:pt x="1670" y="7"/>
                      <a:pt x="1645" y="16"/>
                    </a:cubicBezTo>
                    <a:cubicBezTo>
                      <a:pt x="1575" y="42"/>
                      <a:pt x="1515" y="94"/>
                      <a:pt x="1449" y="119"/>
                    </a:cubicBezTo>
                    <a:cubicBezTo>
                      <a:pt x="1388" y="141"/>
                      <a:pt x="1329" y="170"/>
                      <a:pt x="1274" y="204"/>
                    </a:cubicBezTo>
                    <a:cubicBezTo>
                      <a:pt x="1215" y="239"/>
                      <a:pt x="1162" y="270"/>
                      <a:pt x="1109" y="301"/>
                    </a:cubicBezTo>
                    <a:lnTo>
                      <a:pt x="1107" y="301"/>
                    </a:lnTo>
                    <a:cubicBezTo>
                      <a:pt x="1104" y="301"/>
                      <a:pt x="1101" y="300"/>
                      <a:pt x="1098" y="300"/>
                    </a:cubicBezTo>
                    <a:cubicBezTo>
                      <a:pt x="1097" y="300"/>
                      <a:pt x="1095" y="300"/>
                      <a:pt x="1093" y="301"/>
                    </a:cubicBezTo>
                    <a:cubicBezTo>
                      <a:pt x="1070" y="307"/>
                      <a:pt x="1048" y="321"/>
                      <a:pt x="1023" y="328"/>
                    </a:cubicBezTo>
                    <a:cubicBezTo>
                      <a:pt x="985" y="335"/>
                      <a:pt x="945" y="342"/>
                      <a:pt x="913" y="362"/>
                    </a:cubicBezTo>
                    <a:cubicBezTo>
                      <a:pt x="888" y="376"/>
                      <a:pt x="868" y="393"/>
                      <a:pt x="847" y="408"/>
                    </a:cubicBezTo>
                    <a:cubicBezTo>
                      <a:pt x="826" y="407"/>
                      <a:pt x="799" y="399"/>
                      <a:pt x="778" y="399"/>
                    </a:cubicBezTo>
                    <a:cubicBezTo>
                      <a:pt x="771" y="399"/>
                      <a:pt x="764" y="400"/>
                      <a:pt x="759" y="402"/>
                    </a:cubicBezTo>
                    <a:cubicBezTo>
                      <a:pt x="736" y="416"/>
                      <a:pt x="715" y="434"/>
                      <a:pt x="690" y="449"/>
                    </a:cubicBezTo>
                    <a:cubicBezTo>
                      <a:pt x="667" y="464"/>
                      <a:pt x="674" y="504"/>
                      <a:pt x="654" y="521"/>
                    </a:cubicBezTo>
                    <a:cubicBezTo>
                      <a:pt x="634" y="539"/>
                      <a:pt x="594" y="544"/>
                      <a:pt x="573" y="562"/>
                    </a:cubicBezTo>
                    <a:cubicBezTo>
                      <a:pt x="555" y="583"/>
                      <a:pt x="544" y="607"/>
                      <a:pt x="528" y="628"/>
                    </a:cubicBezTo>
                    <a:cubicBezTo>
                      <a:pt x="510" y="649"/>
                      <a:pt x="480" y="662"/>
                      <a:pt x="463" y="684"/>
                    </a:cubicBezTo>
                    <a:cubicBezTo>
                      <a:pt x="449" y="706"/>
                      <a:pt x="452" y="740"/>
                      <a:pt x="440" y="762"/>
                    </a:cubicBezTo>
                    <a:lnTo>
                      <a:pt x="434" y="778"/>
                    </a:lnTo>
                    <a:cubicBezTo>
                      <a:pt x="390" y="810"/>
                      <a:pt x="324" y="833"/>
                      <a:pt x="290" y="879"/>
                    </a:cubicBezTo>
                    <a:cubicBezTo>
                      <a:pt x="253" y="931"/>
                      <a:pt x="221" y="987"/>
                      <a:pt x="188" y="1044"/>
                    </a:cubicBezTo>
                    <a:cubicBezTo>
                      <a:pt x="158" y="1101"/>
                      <a:pt x="163" y="1172"/>
                      <a:pt x="140" y="1232"/>
                    </a:cubicBezTo>
                    <a:cubicBezTo>
                      <a:pt x="115" y="1290"/>
                      <a:pt x="75" y="1346"/>
                      <a:pt x="56" y="1411"/>
                    </a:cubicBezTo>
                    <a:cubicBezTo>
                      <a:pt x="42" y="1474"/>
                      <a:pt x="35" y="1539"/>
                      <a:pt x="30" y="1605"/>
                    </a:cubicBezTo>
                    <a:cubicBezTo>
                      <a:pt x="21" y="1670"/>
                      <a:pt x="1" y="1736"/>
                      <a:pt x="1" y="1801"/>
                    </a:cubicBezTo>
                    <a:cubicBezTo>
                      <a:pt x="5" y="1867"/>
                      <a:pt x="23" y="1931"/>
                      <a:pt x="34" y="1997"/>
                    </a:cubicBezTo>
                    <a:cubicBezTo>
                      <a:pt x="41" y="2062"/>
                      <a:pt x="67" y="2124"/>
                      <a:pt x="82" y="2189"/>
                    </a:cubicBezTo>
                    <a:cubicBezTo>
                      <a:pt x="97" y="2252"/>
                      <a:pt x="81" y="2326"/>
                      <a:pt x="103" y="2388"/>
                    </a:cubicBezTo>
                    <a:cubicBezTo>
                      <a:pt x="130" y="2464"/>
                      <a:pt x="206" y="2515"/>
                      <a:pt x="249" y="2581"/>
                    </a:cubicBezTo>
                    <a:cubicBezTo>
                      <a:pt x="235" y="2588"/>
                      <a:pt x="220" y="2597"/>
                      <a:pt x="221" y="2599"/>
                    </a:cubicBezTo>
                    <a:cubicBezTo>
                      <a:pt x="239" y="2618"/>
                      <a:pt x="266" y="2629"/>
                      <a:pt x="268" y="2657"/>
                    </a:cubicBezTo>
                    <a:cubicBezTo>
                      <a:pt x="269" y="2684"/>
                      <a:pt x="249" y="2725"/>
                      <a:pt x="246" y="2757"/>
                    </a:cubicBezTo>
                    <a:cubicBezTo>
                      <a:pt x="242" y="2790"/>
                      <a:pt x="218" y="2837"/>
                      <a:pt x="218" y="2867"/>
                    </a:cubicBezTo>
                    <a:cubicBezTo>
                      <a:pt x="218" y="2900"/>
                      <a:pt x="239" y="2918"/>
                      <a:pt x="247" y="2943"/>
                    </a:cubicBezTo>
                    <a:cubicBezTo>
                      <a:pt x="257" y="2970"/>
                      <a:pt x="284" y="2984"/>
                      <a:pt x="298" y="3010"/>
                    </a:cubicBezTo>
                    <a:cubicBezTo>
                      <a:pt x="310" y="3036"/>
                      <a:pt x="309" y="3075"/>
                      <a:pt x="326" y="3100"/>
                    </a:cubicBezTo>
                    <a:cubicBezTo>
                      <a:pt x="343" y="3124"/>
                      <a:pt x="345" y="3160"/>
                      <a:pt x="365" y="3182"/>
                    </a:cubicBezTo>
                    <a:cubicBezTo>
                      <a:pt x="385" y="3204"/>
                      <a:pt x="432" y="3197"/>
                      <a:pt x="452" y="3218"/>
                    </a:cubicBezTo>
                    <a:lnTo>
                      <a:pt x="515" y="3274"/>
                    </a:lnTo>
                    <a:cubicBezTo>
                      <a:pt x="536" y="3294"/>
                      <a:pt x="546" y="3327"/>
                      <a:pt x="569" y="3346"/>
                    </a:cubicBezTo>
                    <a:cubicBezTo>
                      <a:pt x="590" y="3367"/>
                      <a:pt x="605" y="3394"/>
                      <a:pt x="626" y="3412"/>
                    </a:cubicBezTo>
                    <a:cubicBezTo>
                      <a:pt x="648" y="3431"/>
                      <a:pt x="667" y="3456"/>
                      <a:pt x="689" y="3473"/>
                    </a:cubicBezTo>
                    <a:cubicBezTo>
                      <a:pt x="714" y="3491"/>
                      <a:pt x="749" y="3488"/>
                      <a:pt x="770" y="3507"/>
                    </a:cubicBezTo>
                    <a:cubicBezTo>
                      <a:pt x="792" y="3526"/>
                      <a:pt x="806" y="3557"/>
                      <a:pt x="828" y="3577"/>
                    </a:cubicBezTo>
                    <a:cubicBezTo>
                      <a:pt x="851" y="3597"/>
                      <a:pt x="869" y="3623"/>
                      <a:pt x="894" y="3642"/>
                    </a:cubicBezTo>
                    <a:cubicBezTo>
                      <a:pt x="917" y="3661"/>
                      <a:pt x="956" y="3652"/>
                      <a:pt x="982" y="3665"/>
                    </a:cubicBezTo>
                    <a:cubicBezTo>
                      <a:pt x="1011" y="3679"/>
                      <a:pt x="1040" y="3696"/>
                      <a:pt x="1074" y="3697"/>
                    </a:cubicBezTo>
                    <a:cubicBezTo>
                      <a:pt x="1075" y="3697"/>
                      <a:pt x="1076" y="3697"/>
                      <a:pt x="1077" y="3697"/>
                    </a:cubicBezTo>
                    <a:cubicBezTo>
                      <a:pt x="1111" y="3697"/>
                      <a:pt x="1155" y="3675"/>
                      <a:pt x="1188" y="3672"/>
                    </a:cubicBezTo>
                    <a:cubicBezTo>
                      <a:pt x="1224" y="3671"/>
                      <a:pt x="1259" y="3668"/>
                      <a:pt x="1294" y="3658"/>
                    </a:cubicBezTo>
                    <a:cubicBezTo>
                      <a:pt x="1312" y="3655"/>
                      <a:pt x="1331" y="3647"/>
                      <a:pt x="1348" y="3647"/>
                    </a:cubicBezTo>
                    <a:cubicBezTo>
                      <a:pt x="1362" y="3647"/>
                      <a:pt x="1373" y="3652"/>
                      <a:pt x="1381" y="3668"/>
                    </a:cubicBezTo>
                    <a:cubicBezTo>
                      <a:pt x="1381" y="3668"/>
                      <a:pt x="1381" y="3668"/>
                      <a:pt x="1381" y="3668"/>
                    </a:cubicBezTo>
                    <a:cubicBezTo>
                      <a:pt x="1382" y="3668"/>
                      <a:pt x="1389" y="3646"/>
                      <a:pt x="1388" y="3645"/>
                    </a:cubicBezTo>
                    <a:cubicBezTo>
                      <a:pt x="1383" y="3615"/>
                      <a:pt x="1370" y="3609"/>
                      <a:pt x="1355" y="3609"/>
                    </a:cubicBezTo>
                    <a:cubicBezTo>
                      <a:pt x="1350" y="3609"/>
                      <a:pt x="1345" y="3610"/>
                      <a:pt x="1340" y="3610"/>
                    </a:cubicBezTo>
                    <a:cubicBezTo>
                      <a:pt x="1310" y="3615"/>
                      <a:pt x="1276" y="3638"/>
                      <a:pt x="1247" y="3638"/>
                    </a:cubicBezTo>
                    <a:cubicBezTo>
                      <a:pt x="1243" y="3638"/>
                      <a:pt x="1240" y="3637"/>
                      <a:pt x="1237" y="3636"/>
                    </a:cubicBezTo>
                    <a:cubicBezTo>
                      <a:pt x="1209" y="3631"/>
                      <a:pt x="1179" y="3634"/>
                      <a:pt x="1150" y="3630"/>
                    </a:cubicBezTo>
                    <a:cubicBezTo>
                      <a:pt x="1121" y="3627"/>
                      <a:pt x="1093" y="3621"/>
                      <a:pt x="1067" y="3610"/>
                    </a:cubicBezTo>
                    <a:cubicBezTo>
                      <a:pt x="1040" y="3599"/>
                      <a:pt x="1037" y="3544"/>
                      <a:pt x="1014" y="3526"/>
                    </a:cubicBezTo>
                    <a:cubicBezTo>
                      <a:pt x="992" y="3510"/>
                      <a:pt x="966" y="3499"/>
                      <a:pt x="945" y="3477"/>
                    </a:cubicBezTo>
                    <a:cubicBezTo>
                      <a:pt x="927" y="3455"/>
                      <a:pt x="904" y="3437"/>
                      <a:pt x="887" y="3413"/>
                    </a:cubicBezTo>
                    <a:cubicBezTo>
                      <a:pt x="869" y="3389"/>
                      <a:pt x="835" y="3393"/>
                      <a:pt x="818" y="3367"/>
                    </a:cubicBezTo>
                    <a:cubicBezTo>
                      <a:pt x="803" y="3345"/>
                      <a:pt x="818" y="3283"/>
                      <a:pt x="803" y="3262"/>
                    </a:cubicBezTo>
                    <a:cubicBezTo>
                      <a:pt x="785" y="3239"/>
                      <a:pt x="773" y="3224"/>
                      <a:pt x="758" y="3203"/>
                    </a:cubicBezTo>
                    <a:cubicBezTo>
                      <a:pt x="744" y="3184"/>
                      <a:pt x="707" y="3193"/>
                      <a:pt x="693" y="3173"/>
                    </a:cubicBezTo>
                    <a:cubicBezTo>
                      <a:pt x="683" y="3159"/>
                      <a:pt x="681" y="3140"/>
                      <a:pt x="675" y="3120"/>
                    </a:cubicBezTo>
                    <a:cubicBezTo>
                      <a:pt x="682" y="3112"/>
                      <a:pt x="686" y="3104"/>
                      <a:pt x="682" y="3101"/>
                    </a:cubicBezTo>
                    <a:cubicBezTo>
                      <a:pt x="672" y="3093"/>
                      <a:pt x="661" y="3086"/>
                      <a:pt x="649" y="3078"/>
                    </a:cubicBezTo>
                    <a:cubicBezTo>
                      <a:pt x="639" y="3067"/>
                      <a:pt x="627" y="3057"/>
                      <a:pt x="619" y="3045"/>
                    </a:cubicBezTo>
                    <a:cubicBezTo>
                      <a:pt x="605" y="3025"/>
                      <a:pt x="604" y="2995"/>
                      <a:pt x="590" y="2976"/>
                    </a:cubicBezTo>
                    <a:cubicBezTo>
                      <a:pt x="576" y="2957"/>
                      <a:pt x="546" y="2955"/>
                      <a:pt x="532" y="2936"/>
                    </a:cubicBezTo>
                    <a:cubicBezTo>
                      <a:pt x="528" y="2929"/>
                      <a:pt x="518" y="2922"/>
                      <a:pt x="510" y="2918"/>
                    </a:cubicBezTo>
                    <a:cubicBezTo>
                      <a:pt x="491" y="2870"/>
                      <a:pt x="481" y="2818"/>
                      <a:pt x="463" y="2771"/>
                    </a:cubicBezTo>
                    <a:cubicBezTo>
                      <a:pt x="452" y="2727"/>
                      <a:pt x="448" y="2680"/>
                      <a:pt x="443" y="2633"/>
                    </a:cubicBezTo>
                    <a:lnTo>
                      <a:pt x="443" y="2633"/>
                    </a:lnTo>
                    <a:cubicBezTo>
                      <a:pt x="466" y="2680"/>
                      <a:pt x="489" y="2727"/>
                      <a:pt x="522" y="2767"/>
                    </a:cubicBezTo>
                    <a:cubicBezTo>
                      <a:pt x="542" y="2789"/>
                      <a:pt x="562" y="2808"/>
                      <a:pt x="584" y="2824"/>
                    </a:cubicBezTo>
                    <a:cubicBezTo>
                      <a:pt x="593" y="2844"/>
                      <a:pt x="601" y="2860"/>
                      <a:pt x="613" y="2878"/>
                    </a:cubicBezTo>
                    <a:cubicBezTo>
                      <a:pt x="645" y="2929"/>
                      <a:pt x="677" y="2981"/>
                      <a:pt x="714" y="3030"/>
                    </a:cubicBezTo>
                    <a:cubicBezTo>
                      <a:pt x="752" y="3076"/>
                      <a:pt x="807" y="3108"/>
                      <a:pt x="849" y="3153"/>
                    </a:cubicBezTo>
                    <a:cubicBezTo>
                      <a:pt x="888" y="3200"/>
                      <a:pt x="923" y="3255"/>
                      <a:pt x="968" y="3298"/>
                    </a:cubicBezTo>
                    <a:cubicBezTo>
                      <a:pt x="1014" y="3341"/>
                      <a:pt x="1058" y="3389"/>
                      <a:pt x="1110" y="3425"/>
                    </a:cubicBezTo>
                    <a:cubicBezTo>
                      <a:pt x="1162" y="3459"/>
                      <a:pt x="1226" y="3473"/>
                      <a:pt x="1285" y="3496"/>
                    </a:cubicBezTo>
                    <a:cubicBezTo>
                      <a:pt x="1322" y="3525"/>
                      <a:pt x="1360" y="3558"/>
                      <a:pt x="1403" y="3580"/>
                    </a:cubicBezTo>
                    <a:cubicBezTo>
                      <a:pt x="1450" y="3606"/>
                      <a:pt x="1508" y="3602"/>
                      <a:pt x="1556" y="3620"/>
                    </a:cubicBezTo>
                    <a:cubicBezTo>
                      <a:pt x="1607" y="3634"/>
                      <a:pt x="1659" y="3649"/>
                      <a:pt x="1714" y="3649"/>
                    </a:cubicBezTo>
                    <a:cubicBezTo>
                      <a:pt x="1719" y="3649"/>
                      <a:pt x="1723" y="3649"/>
                      <a:pt x="1728" y="3649"/>
                    </a:cubicBezTo>
                    <a:cubicBezTo>
                      <a:pt x="1788" y="3645"/>
                      <a:pt x="1846" y="3613"/>
                      <a:pt x="1901" y="3601"/>
                    </a:cubicBezTo>
                    <a:cubicBezTo>
                      <a:pt x="1943" y="3592"/>
                      <a:pt x="1981" y="3579"/>
                      <a:pt x="2018" y="3561"/>
                    </a:cubicBezTo>
                    <a:cubicBezTo>
                      <a:pt x="2094" y="3579"/>
                      <a:pt x="2170" y="3594"/>
                      <a:pt x="2248" y="3595"/>
                    </a:cubicBezTo>
                    <a:cubicBezTo>
                      <a:pt x="2250" y="3595"/>
                      <a:pt x="2252" y="3595"/>
                      <a:pt x="2254" y="3595"/>
                    </a:cubicBezTo>
                    <a:cubicBezTo>
                      <a:pt x="2343" y="3595"/>
                      <a:pt x="2426" y="3564"/>
                      <a:pt x="2511" y="3546"/>
                    </a:cubicBezTo>
                    <a:cubicBezTo>
                      <a:pt x="2607" y="3525"/>
                      <a:pt x="2702" y="3496"/>
                      <a:pt x="2786" y="3448"/>
                    </a:cubicBezTo>
                    <a:cubicBezTo>
                      <a:pt x="2870" y="3396"/>
                      <a:pt x="2936" y="3319"/>
                      <a:pt x="3002" y="3255"/>
                    </a:cubicBezTo>
                    <a:cubicBezTo>
                      <a:pt x="3057" y="3203"/>
                      <a:pt x="3106" y="3147"/>
                      <a:pt x="3150" y="3085"/>
                    </a:cubicBezTo>
                    <a:cubicBezTo>
                      <a:pt x="3194" y="3053"/>
                      <a:pt x="3236" y="3016"/>
                      <a:pt x="3278" y="2980"/>
                    </a:cubicBezTo>
                    <a:cubicBezTo>
                      <a:pt x="3323" y="2939"/>
                      <a:pt x="3338" y="2873"/>
                      <a:pt x="3377" y="2826"/>
                    </a:cubicBezTo>
                    <a:cubicBezTo>
                      <a:pt x="3415" y="2782"/>
                      <a:pt x="3473" y="2743"/>
                      <a:pt x="3505" y="2691"/>
                    </a:cubicBezTo>
                    <a:cubicBezTo>
                      <a:pt x="3538" y="2637"/>
                      <a:pt x="3557" y="2578"/>
                      <a:pt x="3583" y="2522"/>
                    </a:cubicBezTo>
                    <a:cubicBezTo>
                      <a:pt x="3605" y="2465"/>
                      <a:pt x="3645" y="2410"/>
                      <a:pt x="3659" y="2348"/>
                    </a:cubicBezTo>
                    <a:cubicBezTo>
                      <a:pt x="3674" y="2286"/>
                      <a:pt x="3667" y="2223"/>
                      <a:pt x="3673" y="2161"/>
                    </a:cubicBezTo>
                    <a:cubicBezTo>
                      <a:pt x="3679" y="2099"/>
                      <a:pt x="3667" y="2037"/>
                      <a:pt x="3667" y="1975"/>
                    </a:cubicBezTo>
                    <a:cubicBezTo>
                      <a:pt x="3666" y="1913"/>
                      <a:pt x="3697" y="1847"/>
                      <a:pt x="3688" y="1784"/>
                    </a:cubicBezTo>
                    <a:cubicBezTo>
                      <a:pt x="3693" y="1743"/>
                      <a:pt x="3670" y="1707"/>
                      <a:pt x="3648" y="1670"/>
                    </a:cubicBezTo>
                    <a:cubicBezTo>
                      <a:pt x="3631" y="1627"/>
                      <a:pt x="3611" y="1585"/>
                      <a:pt x="3597" y="1543"/>
                    </a:cubicBezTo>
                    <a:cubicBezTo>
                      <a:pt x="3583" y="1503"/>
                      <a:pt x="3565" y="1466"/>
                      <a:pt x="3547" y="1429"/>
                    </a:cubicBezTo>
                    <a:cubicBezTo>
                      <a:pt x="3542" y="1397"/>
                      <a:pt x="3538" y="1363"/>
                      <a:pt x="3531" y="1330"/>
                    </a:cubicBezTo>
                    <a:cubicBezTo>
                      <a:pt x="3495" y="1152"/>
                      <a:pt x="3406" y="989"/>
                      <a:pt x="3313" y="837"/>
                    </a:cubicBezTo>
                    <a:cubicBezTo>
                      <a:pt x="3221" y="684"/>
                      <a:pt x="3115" y="537"/>
                      <a:pt x="2976" y="420"/>
                    </a:cubicBezTo>
                    <a:cubicBezTo>
                      <a:pt x="2839" y="303"/>
                      <a:pt x="2684" y="197"/>
                      <a:pt x="2512" y="131"/>
                    </a:cubicBezTo>
                    <a:cubicBezTo>
                      <a:pt x="2346" y="66"/>
                      <a:pt x="2167" y="50"/>
                      <a:pt x="1987" y="50"/>
                    </a:cubicBezTo>
                    <a:cubicBezTo>
                      <a:pt x="1980" y="50"/>
                      <a:pt x="1972" y="50"/>
                      <a:pt x="1965" y="50"/>
                    </a:cubicBezTo>
                    <a:cubicBezTo>
                      <a:pt x="1794" y="51"/>
                      <a:pt x="1610" y="90"/>
                      <a:pt x="1451" y="188"/>
                    </a:cubicBezTo>
                    <a:cubicBezTo>
                      <a:pt x="1444" y="175"/>
                      <a:pt x="1439" y="170"/>
                      <a:pt x="1432" y="167"/>
                    </a:cubicBezTo>
                    <a:cubicBezTo>
                      <a:pt x="1483" y="139"/>
                      <a:pt x="1534" y="112"/>
                      <a:pt x="1588" y="86"/>
                    </a:cubicBezTo>
                    <a:cubicBezTo>
                      <a:pt x="1632" y="63"/>
                      <a:pt x="1686" y="35"/>
                      <a:pt x="1740" y="35"/>
                    </a:cubicBezTo>
                    <a:cubicBezTo>
                      <a:pt x="1755" y="35"/>
                      <a:pt x="1771" y="38"/>
                      <a:pt x="1786" y="43"/>
                    </a:cubicBezTo>
                    <a:cubicBezTo>
                      <a:pt x="1786" y="43"/>
                      <a:pt x="1786" y="43"/>
                      <a:pt x="1786" y="43"/>
                    </a:cubicBezTo>
                    <a:cubicBezTo>
                      <a:pt x="1788" y="43"/>
                      <a:pt x="1788" y="21"/>
                      <a:pt x="1786" y="18"/>
                    </a:cubicBezTo>
                    <a:cubicBezTo>
                      <a:pt x="1764" y="5"/>
                      <a:pt x="1742" y="0"/>
                      <a:pt x="1721"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29"/>
              <p:cNvSpPr/>
              <p:nvPr/>
            </p:nvSpPr>
            <p:spPr>
              <a:xfrm>
                <a:off x="625200" y="4795225"/>
                <a:ext cx="2175" cy="875"/>
              </a:xfrm>
              <a:custGeom>
                <a:rect b="b" l="l" r="r" t="t"/>
                <a:pathLst>
                  <a:path extrusionOk="0" h="35" w="87">
                    <a:moveTo>
                      <a:pt x="87" y="0"/>
                    </a:moveTo>
                    <a:cubicBezTo>
                      <a:pt x="86" y="0"/>
                      <a:pt x="86" y="0"/>
                      <a:pt x="85" y="0"/>
                    </a:cubicBezTo>
                    <a:lnTo>
                      <a:pt x="85" y="0"/>
                    </a:lnTo>
                    <a:lnTo>
                      <a:pt x="87" y="0"/>
                    </a:lnTo>
                    <a:close/>
                    <a:moveTo>
                      <a:pt x="85" y="0"/>
                    </a:moveTo>
                    <a:lnTo>
                      <a:pt x="0" y="1"/>
                    </a:lnTo>
                    <a:cubicBezTo>
                      <a:pt x="3" y="14"/>
                      <a:pt x="6" y="23"/>
                      <a:pt x="10" y="34"/>
                    </a:cubicBezTo>
                    <a:cubicBezTo>
                      <a:pt x="31" y="21"/>
                      <a:pt x="53" y="10"/>
                      <a:pt x="68" y="3"/>
                    </a:cubicBezTo>
                    <a:cubicBezTo>
                      <a:pt x="73" y="2"/>
                      <a:pt x="79" y="0"/>
                      <a:pt x="8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29"/>
              <p:cNvSpPr/>
              <p:nvPr/>
            </p:nvSpPr>
            <p:spPr>
              <a:xfrm>
                <a:off x="628700" y="4796125"/>
                <a:ext cx="1125" cy="225"/>
              </a:xfrm>
              <a:custGeom>
                <a:rect b="b" l="l" r="r" t="t"/>
                <a:pathLst>
                  <a:path extrusionOk="0" h="9" w="45">
                    <a:moveTo>
                      <a:pt x="15" y="1"/>
                    </a:moveTo>
                    <a:cubicBezTo>
                      <a:pt x="8" y="1"/>
                      <a:pt x="2" y="3"/>
                      <a:pt x="1" y="8"/>
                    </a:cubicBezTo>
                    <a:lnTo>
                      <a:pt x="45" y="8"/>
                    </a:lnTo>
                    <a:cubicBezTo>
                      <a:pt x="37" y="4"/>
                      <a:pt x="25" y="1"/>
                      <a:pt x="15"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29"/>
              <p:cNvSpPr/>
              <p:nvPr/>
            </p:nvSpPr>
            <p:spPr>
              <a:xfrm>
                <a:off x="576000" y="4745600"/>
                <a:ext cx="92425" cy="92450"/>
              </a:xfrm>
              <a:custGeom>
                <a:rect b="b" l="l" r="r" t="t"/>
                <a:pathLst>
                  <a:path extrusionOk="0" h="3698" w="3697">
                    <a:moveTo>
                      <a:pt x="1909" y="125"/>
                    </a:moveTo>
                    <a:cubicBezTo>
                      <a:pt x="1943" y="125"/>
                      <a:pt x="1978" y="129"/>
                      <a:pt x="2012" y="134"/>
                    </a:cubicBezTo>
                    <a:cubicBezTo>
                      <a:pt x="2027" y="137"/>
                      <a:pt x="2041" y="145"/>
                      <a:pt x="2054" y="156"/>
                    </a:cubicBezTo>
                    <a:cubicBezTo>
                      <a:pt x="2022" y="164"/>
                      <a:pt x="1992" y="173"/>
                      <a:pt x="1961" y="179"/>
                    </a:cubicBezTo>
                    <a:cubicBezTo>
                      <a:pt x="1934" y="185"/>
                      <a:pt x="1906" y="195"/>
                      <a:pt x="1882" y="206"/>
                    </a:cubicBezTo>
                    <a:cubicBezTo>
                      <a:pt x="1830" y="184"/>
                      <a:pt x="1779" y="161"/>
                      <a:pt x="1722" y="147"/>
                    </a:cubicBezTo>
                    <a:lnTo>
                      <a:pt x="1722" y="147"/>
                    </a:lnTo>
                    <a:cubicBezTo>
                      <a:pt x="1722" y="147"/>
                      <a:pt x="1722" y="147"/>
                      <a:pt x="1723" y="147"/>
                    </a:cubicBezTo>
                    <a:cubicBezTo>
                      <a:pt x="1725" y="147"/>
                      <a:pt x="1725" y="145"/>
                      <a:pt x="1726" y="145"/>
                    </a:cubicBezTo>
                    <a:cubicBezTo>
                      <a:pt x="1773" y="141"/>
                      <a:pt x="1820" y="129"/>
                      <a:pt x="1868" y="127"/>
                    </a:cubicBezTo>
                    <a:cubicBezTo>
                      <a:pt x="1882" y="126"/>
                      <a:pt x="1895" y="125"/>
                      <a:pt x="1909" y="125"/>
                    </a:cubicBezTo>
                    <a:close/>
                    <a:moveTo>
                      <a:pt x="1429" y="265"/>
                    </a:moveTo>
                    <a:cubicBezTo>
                      <a:pt x="1463" y="265"/>
                      <a:pt x="1497" y="267"/>
                      <a:pt x="1531" y="273"/>
                    </a:cubicBezTo>
                    <a:cubicBezTo>
                      <a:pt x="1542" y="274"/>
                      <a:pt x="1554" y="279"/>
                      <a:pt x="1565" y="280"/>
                    </a:cubicBezTo>
                    <a:cubicBezTo>
                      <a:pt x="1492" y="306"/>
                      <a:pt x="1423" y="338"/>
                      <a:pt x="1356" y="376"/>
                    </a:cubicBezTo>
                    <a:cubicBezTo>
                      <a:pt x="1330" y="369"/>
                      <a:pt x="1303" y="363"/>
                      <a:pt x="1276" y="363"/>
                    </a:cubicBezTo>
                    <a:cubicBezTo>
                      <a:pt x="1272" y="363"/>
                      <a:pt x="1267" y="363"/>
                      <a:pt x="1262" y="364"/>
                    </a:cubicBezTo>
                    <a:cubicBezTo>
                      <a:pt x="1200" y="372"/>
                      <a:pt x="1141" y="391"/>
                      <a:pt x="1079" y="405"/>
                    </a:cubicBezTo>
                    <a:cubicBezTo>
                      <a:pt x="1017" y="418"/>
                      <a:pt x="957" y="438"/>
                      <a:pt x="896" y="459"/>
                    </a:cubicBezTo>
                    <a:cubicBezTo>
                      <a:pt x="834" y="478"/>
                      <a:pt x="790" y="529"/>
                      <a:pt x="734" y="557"/>
                    </a:cubicBezTo>
                    <a:cubicBezTo>
                      <a:pt x="695" y="574"/>
                      <a:pt x="642" y="574"/>
                      <a:pt x="598" y="584"/>
                    </a:cubicBezTo>
                    <a:cubicBezTo>
                      <a:pt x="610" y="569"/>
                      <a:pt x="622" y="555"/>
                      <a:pt x="636" y="541"/>
                    </a:cubicBezTo>
                    <a:cubicBezTo>
                      <a:pt x="694" y="486"/>
                      <a:pt x="756" y="437"/>
                      <a:pt x="822" y="389"/>
                    </a:cubicBezTo>
                    <a:cubicBezTo>
                      <a:pt x="888" y="342"/>
                      <a:pt x="961" y="303"/>
                      <a:pt x="1038" y="279"/>
                    </a:cubicBezTo>
                    <a:cubicBezTo>
                      <a:pt x="1066" y="269"/>
                      <a:pt x="1095" y="266"/>
                      <a:pt x="1125" y="266"/>
                    </a:cubicBezTo>
                    <a:cubicBezTo>
                      <a:pt x="1172" y="266"/>
                      <a:pt x="1221" y="274"/>
                      <a:pt x="1267" y="274"/>
                    </a:cubicBezTo>
                    <a:cubicBezTo>
                      <a:pt x="1274" y="274"/>
                      <a:pt x="1282" y="274"/>
                      <a:pt x="1290" y="273"/>
                    </a:cubicBezTo>
                    <a:cubicBezTo>
                      <a:pt x="1336" y="269"/>
                      <a:pt x="1382" y="265"/>
                      <a:pt x="1429" y="265"/>
                    </a:cubicBezTo>
                    <a:close/>
                    <a:moveTo>
                      <a:pt x="1131" y="859"/>
                    </a:moveTo>
                    <a:lnTo>
                      <a:pt x="1131" y="859"/>
                    </a:lnTo>
                    <a:cubicBezTo>
                      <a:pt x="1119" y="874"/>
                      <a:pt x="1107" y="889"/>
                      <a:pt x="1097" y="906"/>
                    </a:cubicBezTo>
                    <a:cubicBezTo>
                      <a:pt x="1085" y="902"/>
                      <a:pt x="1072" y="902"/>
                      <a:pt x="1063" y="899"/>
                    </a:cubicBezTo>
                    <a:cubicBezTo>
                      <a:pt x="1085" y="885"/>
                      <a:pt x="1105" y="870"/>
                      <a:pt x="1129" y="859"/>
                    </a:cubicBezTo>
                    <a:cubicBezTo>
                      <a:pt x="1129" y="859"/>
                      <a:pt x="1130" y="859"/>
                      <a:pt x="1131" y="859"/>
                    </a:cubicBezTo>
                    <a:close/>
                    <a:moveTo>
                      <a:pt x="3310" y="906"/>
                    </a:moveTo>
                    <a:cubicBezTo>
                      <a:pt x="3314" y="909"/>
                      <a:pt x="3317" y="909"/>
                      <a:pt x="3321" y="912"/>
                    </a:cubicBezTo>
                    <a:cubicBezTo>
                      <a:pt x="3343" y="930"/>
                      <a:pt x="3361" y="953"/>
                      <a:pt x="3376" y="976"/>
                    </a:cubicBezTo>
                    <a:cubicBezTo>
                      <a:pt x="3382" y="985"/>
                      <a:pt x="3382" y="998"/>
                      <a:pt x="3379" y="1012"/>
                    </a:cubicBezTo>
                    <a:cubicBezTo>
                      <a:pt x="3357" y="978"/>
                      <a:pt x="3333" y="942"/>
                      <a:pt x="3310" y="906"/>
                    </a:cubicBezTo>
                    <a:close/>
                    <a:moveTo>
                      <a:pt x="2259" y="967"/>
                    </a:moveTo>
                    <a:lnTo>
                      <a:pt x="2259" y="967"/>
                    </a:lnTo>
                    <a:cubicBezTo>
                      <a:pt x="2296" y="968"/>
                      <a:pt x="2333" y="971"/>
                      <a:pt x="2371" y="978"/>
                    </a:cubicBezTo>
                    <a:cubicBezTo>
                      <a:pt x="2385" y="998"/>
                      <a:pt x="2399" y="1019"/>
                      <a:pt x="2409" y="1042"/>
                    </a:cubicBezTo>
                    <a:cubicBezTo>
                      <a:pt x="2418" y="1060"/>
                      <a:pt x="2425" y="1080"/>
                      <a:pt x="2433" y="1099"/>
                    </a:cubicBezTo>
                    <a:cubicBezTo>
                      <a:pt x="2435" y="1102"/>
                      <a:pt x="2436" y="1107"/>
                      <a:pt x="2439" y="1111"/>
                    </a:cubicBezTo>
                    <a:cubicBezTo>
                      <a:pt x="2436" y="1108"/>
                      <a:pt x="2435" y="1107"/>
                      <a:pt x="2435" y="1106"/>
                    </a:cubicBezTo>
                    <a:cubicBezTo>
                      <a:pt x="2385" y="1052"/>
                      <a:pt x="2325" y="1004"/>
                      <a:pt x="2259" y="967"/>
                    </a:cubicBezTo>
                    <a:close/>
                    <a:moveTo>
                      <a:pt x="1879" y="1127"/>
                    </a:moveTo>
                    <a:cubicBezTo>
                      <a:pt x="1911" y="1127"/>
                      <a:pt x="1943" y="1130"/>
                      <a:pt x="1972" y="1135"/>
                    </a:cubicBezTo>
                    <a:cubicBezTo>
                      <a:pt x="2003" y="1139"/>
                      <a:pt x="2034" y="1146"/>
                      <a:pt x="2065" y="1155"/>
                    </a:cubicBezTo>
                    <a:cubicBezTo>
                      <a:pt x="2023" y="1154"/>
                      <a:pt x="1981" y="1152"/>
                      <a:pt x="1939" y="1152"/>
                    </a:cubicBezTo>
                    <a:cubicBezTo>
                      <a:pt x="1909" y="1152"/>
                      <a:pt x="1877" y="1152"/>
                      <a:pt x="1845" y="1152"/>
                    </a:cubicBezTo>
                    <a:cubicBezTo>
                      <a:pt x="1780" y="1152"/>
                      <a:pt x="1714" y="1155"/>
                      <a:pt x="1648" y="1173"/>
                    </a:cubicBezTo>
                    <a:cubicBezTo>
                      <a:pt x="1602" y="1184"/>
                      <a:pt x="1557" y="1208"/>
                      <a:pt x="1515" y="1231"/>
                    </a:cubicBezTo>
                    <a:cubicBezTo>
                      <a:pt x="1628" y="1160"/>
                      <a:pt x="1760" y="1127"/>
                      <a:pt x="1879" y="1127"/>
                    </a:cubicBezTo>
                    <a:close/>
                    <a:moveTo>
                      <a:pt x="1613" y="804"/>
                    </a:moveTo>
                    <a:lnTo>
                      <a:pt x="1613" y="804"/>
                    </a:lnTo>
                    <a:cubicBezTo>
                      <a:pt x="1588" y="817"/>
                      <a:pt x="1565" y="826"/>
                      <a:pt x="1544" y="843"/>
                    </a:cubicBezTo>
                    <a:cubicBezTo>
                      <a:pt x="1438" y="908"/>
                      <a:pt x="1360" y="1002"/>
                      <a:pt x="1297" y="1102"/>
                    </a:cubicBezTo>
                    <a:cubicBezTo>
                      <a:pt x="1243" y="1146"/>
                      <a:pt x="1195" y="1191"/>
                      <a:pt x="1149" y="1245"/>
                    </a:cubicBezTo>
                    <a:cubicBezTo>
                      <a:pt x="1255" y="1095"/>
                      <a:pt x="1360" y="931"/>
                      <a:pt x="1524" y="844"/>
                    </a:cubicBezTo>
                    <a:cubicBezTo>
                      <a:pt x="1551" y="829"/>
                      <a:pt x="1582" y="817"/>
                      <a:pt x="1613" y="804"/>
                    </a:cubicBezTo>
                    <a:close/>
                    <a:moveTo>
                      <a:pt x="1048" y="926"/>
                    </a:moveTo>
                    <a:cubicBezTo>
                      <a:pt x="1059" y="926"/>
                      <a:pt x="1070" y="927"/>
                      <a:pt x="1081" y="928"/>
                    </a:cubicBezTo>
                    <a:cubicBezTo>
                      <a:pt x="959" y="1051"/>
                      <a:pt x="865" y="1198"/>
                      <a:pt x="781" y="1345"/>
                    </a:cubicBezTo>
                    <a:cubicBezTo>
                      <a:pt x="768" y="1366"/>
                      <a:pt x="756" y="1386"/>
                      <a:pt x="746" y="1408"/>
                    </a:cubicBezTo>
                    <a:lnTo>
                      <a:pt x="741" y="1362"/>
                    </a:lnTo>
                    <a:cubicBezTo>
                      <a:pt x="803" y="1232"/>
                      <a:pt x="877" y="1111"/>
                      <a:pt x="954" y="994"/>
                    </a:cubicBezTo>
                    <a:cubicBezTo>
                      <a:pt x="965" y="976"/>
                      <a:pt x="980" y="960"/>
                      <a:pt x="991" y="942"/>
                    </a:cubicBezTo>
                    <a:cubicBezTo>
                      <a:pt x="998" y="936"/>
                      <a:pt x="1006" y="934"/>
                      <a:pt x="1015" y="928"/>
                    </a:cubicBezTo>
                    <a:cubicBezTo>
                      <a:pt x="1026" y="927"/>
                      <a:pt x="1037" y="926"/>
                      <a:pt x="1048" y="926"/>
                    </a:cubicBezTo>
                    <a:close/>
                    <a:moveTo>
                      <a:pt x="1063" y="1362"/>
                    </a:moveTo>
                    <a:cubicBezTo>
                      <a:pt x="1028" y="1414"/>
                      <a:pt x="997" y="1469"/>
                      <a:pt x="973" y="1525"/>
                    </a:cubicBezTo>
                    <a:cubicBezTo>
                      <a:pt x="964" y="1545"/>
                      <a:pt x="957" y="1565"/>
                      <a:pt x="950" y="1586"/>
                    </a:cubicBezTo>
                    <a:cubicBezTo>
                      <a:pt x="950" y="1565"/>
                      <a:pt x="948" y="1545"/>
                      <a:pt x="950" y="1524"/>
                    </a:cubicBezTo>
                    <a:cubicBezTo>
                      <a:pt x="984" y="1466"/>
                      <a:pt x="1023" y="1414"/>
                      <a:pt x="1063" y="1362"/>
                    </a:cubicBezTo>
                    <a:close/>
                    <a:moveTo>
                      <a:pt x="715" y="1428"/>
                    </a:moveTo>
                    <a:cubicBezTo>
                      <a:pt x="716" y="1437"/>
                      <a:pt x="719" y="1446"/>
                      <a:pt x="720" y="1457"/>
                    </a:cubicBezTo>
                    <a:cubicBezTo>
                      <a:pt x="695" y="1498"/>
                      <a:pt x="673" y="1542"/>
                      <a:pt x="651" y="1587"/>
                    </a:cubicBezTo>
                    <a:cubicBezTo>
                      <a:pt x="670" y="1532"/>
                      <a:pt x="691" y="1479"/>
                      <a:pt x="715" y="1428"/>
                    </a:cubicBezTo>
                    <a:close/>
                    <a:moveTo>
                      <a:pt x="904" y="1608"/>
                    </a:moveTo>
                    <a:cubicBezTo>
                      <a:pt x="906" y="1631"/>
                      <a:pt x="909" y="1656"/>
                      <a:pt x="913" y="1682"/>
                    </a:cubicBezTo>
                    <a:cubicBezTo>
                      <a:pt x="902" y="1710"/>
                      <a:pt x="893" y="1735"/>
                      <a:pt x="885" y="1762"/>
                    </a:cubicBezTo>
                    <a:cubicBezTo>
                      <a:pt x="877" y="1747"/>
                      <a:pt x="867" y="1733"/>
                      <a:pt x="859" y="1719"/>
                    </a:cubicBezTo>
                    <a:cubicBezTo>
                      <a:pt x="866" y="1700"/>
                      <a:pt x="870" y="1682"/>
                      <a:pt x="877" y="1663"/>
                    </a:cubicBezTo>
                    <a:cubicBezTo>
                      <a:pt x="885" y="1644"/>
                      <a:pt x="895" y="1625"/>
                      <a:pt x="904" y="1608"/>
                    </a:cubicBezTo>
                    <a:close/>
                    <a:moveTo>
                      <a:pt x="2071" y="1484"/>
                    </a:moveTo>
                    <a:cubicBezTo>
                      <a:pt x="2147" y="1484"/>
                      <a:pt x="2226" y="1514"/>
                      <a:pt x="2294" y="1552"/>
                    </a:cubicBezTo>
                    <a:cubicBezTo>
                      <a:pt x="2360" y="1586"/>
                      <a:pt x="2413" y="1642"/>
                      <a:pt x="2453" y="1700"/>
                    </a:cubicBezTo>
                    <a:cubicBezTo>
                      <a:pt x="2454" y="1717"/>
                      <a:pt x="2450" y="1732"/>
                      <a:pt x="2450" y="1748"/>
                    </a:cubicBezTo>
                    <a:cubicBezTo>
                      <a:pt x="2439" y="1741"/>
                      <a:pt x="2425" y="1733"/>
                      <a:pt x="2414" y="1725"/>
                    </a:cubicBezTo>
                    <a:cubicBezTo>
                      <a:pt x="2373" y="1693"/>
                      <a:pt x="2330" y="1652"/>
                      <a:pt x="2272" y="1636"/>
                    </a:cubicBezTo>
                    <a:cubicBezTo>
                      <a:pt x="2237" y="1625"/>
                      <a:pt x="2190" y="1614"/>
                      <a:pt x="2141" y="1614"/>
                    </a:cubicBezTo>
                    <a:cubicBezTo>
                      <a:pt x="2118" y="1614"/>
                      <a:pt x="2095" y="1617"/>
                      <a:pt x="2073" y="1623"/>
                    </a:cubicBezTo>
                    <a:cubicBezTo>
                      <a:pt x="2036" y="1631"/>
                      <a:pt x="2003" y="1653"/>
                      <a:pt x="1975" y="1680"/>
                    </a:cubicBezTo>
                    <a:cubicBezTo>
                      <a:pt x="1953" y="1702"/>
                      <a:pt x="1934" y="1726"/>
                      <a:pt x="1915" y="1751"/>
                    </a:cubicBezTo>
                    <a:cubicBezTo>
                      <a:pt x="1912" y="1755"/>
                      <a:pt x="1910" y="1759"/>
                      <a:pt x="1906" y="1764"/>
                    </a:cubicBezTo>
                    <a:cubicBezTo>
                      <a:pt x="1860" y="1685"/>
                      <a:pt x="1862" y="1594"/>
                      <a:pt x="1893" y="1523"/>
                    </a:cubicBezTo>
                    <a:cubicBezTo>
                      <a:pt x="1938" y="1502"/>
                      <a:pt x="1983" y="1491"/>
                      <a:pt x="2030" y="1487"/>
                    </a:cubicBezTo>
                    <a:cubicBezTo>
                      <a:pt x="2044" y="1485"/>
                      <a:pt x="2057" y="1484"/>
                      <a:pt x="2071" y="1484"/>
                    </a:cubicBezTo>
                    <a:close/>
                    <a:moveTo>
                      <a:pt x="1485" y="1601"/>
                    </a:moveTo>
                    <a:cubicBezTo>
                      <a:pt x="1456" y="1652"/>
                      <a:pt x="1432" y="1707"/>
                      <a:pt x="1412" y="1766"/>
                    </a:cubicBezTo>
                    <a:cubicBezTo>
                      <a:pt x="1389" y="1842"/>
                      <a:pt x="1370" y="1923"/>
                      <a:pt x="1363" y="2007"/>
                    </a:cubicBezTo>
                    <a:cubicBezTo>
                      <a:pt x="1343" y="1966"/>
                      <a:pt x="1327" y="1923"/>
                      <a:pt x="1315" y="1878"/>
                    </a:cubicBezTo>
                    <a:cubicBezTo>
                      <a:pt x="1320" y="1847"/>
                      <a:pt x="1326" y="1814"/>
                      <a:pt x="1339" y="1783"/>
                    </a:cubicBezTo>
                    <a:cubicBezTo>
                      <a:pt x="1372" y="1707"/>
                      <a:pt x="1434" y="1652"/>
                      <a:pt x="1485" y="1601"/>
                    </a:cubicBezTo>
                    <a:close/>
                    <a:moveTo>
                      <a:pt x="1304" y="1958"/>
                    </a:moveTo>
                    <a:cubicBezTo>
                      <a:pt x="1312" y="1988"/>
                      <a:pt x="1326" y="2019"/>
                      <a:pt x="1338" y="2050"/>
                    </a:cubicBezTo>
                    <a:cubicBezTo>
                      <a:pt x="1324" y="2047"/>
                      <a:pt x="1309" y="2044"/>
                      <a:pt x="1297" y="2041"/>
                    </a:cubicBezTo>
                    <a:lnTo>
                      <a:pt x="1297" y="2033"/>
                    </a:lnTo>
                    <a:cubicBezTo>
                      <a:pt x="1298" y="2007"/>
                      <a:pt x="1301" y="1981"/>
                      <a:pt x="1304" y="1958"/>
                    </a:cubicBezTo>
                    <a:close/>
                    <a:moveTo>
                      <a:pt x="2152" y="1777"/>
                    </a:moveTo>
                    <a:cubicBezTo>
                      <a:pt x="2157" y="1777"/>
                      <a:pt x="2163" y="1778"/>
                      <a:pt x="2169" y="1779"/>
                    </a:cubicBezTo>
                    <a:cubicBezTo>
                      <a:pt x="2210" y="1786"/>
                      <a:pt x="2245" y="1795"/>
                      <a:pt x="2275" y="1817"/>
                    </a:cubicBezTo>
                    <a:cubicBezTo>
                      <a:pt x="2303" y="1841"/>
                      <a:pt x="2344" y="1841"/>
                      <a:pt x="2365" y="1872"/>
                    </a:cubicBezTo>
                    <a:cubicBezTo>
                      <a:pt x="2382" y="1903"/>
                      <a:pt x="2354" y="1960"/>
                      <a:pt x="2355" y="1982"/>
                    </a:cubicBezTo>
                    <a:cubicBezTo>
                      <a:pt x="2359" y="2006"/>
                      <a:pt x="2363" y="2026"/>
                      <a:pt x="2359" y="2044"/>
                    </a:cubicBezTo>
                    <a:cubicBezTo>
                      <a:pt x="2354" y="2062"/>
                      <a:pt x="2382" y="2079"/>
                      <a:pt x="2373" y="2098"/>
                    </a:cubicBezTo>
                    <a:cubicBezTo>
                      <a:pt x="2360" y="2116"/>
                      <a:pt x="2326" y="2117"/>
                      <a:pt x="2312" y="2125"/>
                    </a:cubicBezTo>
                    <a:cubicBezTo>
                      <a:pt x="2300" y="2134"/>
                      <a:pt x="2290" y="2150"/>
                      <a:pt x="2272" y="2154"/>
                    </a:cubicBezTo>
                    <a:cubicBezTo>
                      <a:pt x="2269" y="2155"/>
                      <a:pt x="2266" y="2156"/>
                      <a:pt x="2263" y="2156"/>
                    </a:cubicBezTo>
                    <a:cubicBezTo>
                      <a:pt x="2248" y="2156"/>
                      <a:pt x="2232" y="2147"/>
                      <a:pt x="2223" y="2146"/>
                    </a:cubicBezTo>
                    <a:cubicBezTo>
                      <a:pt x="2214" y="2146"/>
                      <a:pt x="2206" y="2160"/>
                      <a:pt x="2197" y="2160"/>
                    </a:cubicBezTo>
                    <a:cubicBezTo>
                      <a:pt x="2196" y="2160"/>
                      <a:pt x="2195" y="2160"/>
                      <a:pt x="2194" y="2160"/>
                    </a:cubicBezTo>
                    <a:cubicBezTo>
                      <a:pt x="2193" y="2160"/>
                      <a:pt x="2192" y="2160"/>
                      <a:pt x="2192" y="2160"/>
                    </a:cubicBezTo>
                    <a:cubicBezTo>
                      <a:pt x="2186" y="2160"/>
                      <a:pt x="2180" y="2162"/>
                      <a:pt x="2175" y="2162"/>
                    </a:cubicBezTo>
                    <a:cubicBezTo>
                      <a:pt x="2172" y="2162"/>
                      <a:pt x="2170" y="2161"/>
                      <a:pt x="2168" y="2160"/>
                    </a:cubicBezTo>
                    <a:cubicBezTo>
                      <a:pt x="2160" y="2153"/>
                      <a:pt x="2182" y="2120"/>
                      <a:pt x="2179" y="2116"/>
                    </a:cubicBezTo>
                    <a:cubicBezTo>
                      <a:pt x="2173" y="2110"/>
                      <a:pt x="2118" y="2110"/>
                      <a:pt x="2107" y="2088"/>
                    </a:cubicBezTo>
                    <a:cubicBezTo>
                      <a:pt x="2098" y="2066"/>
                      <a:pt x="2100" y="2047"/>
                      <a:pt x="2107" y="2030"/>
                    </a:cubicBezTo>
                    <a:lnTo>
                      <a:pt x="2107" y="2030"/>
                    </a:lnTo>
                    <a:lnTo>
                      <a:pt x="1989" y="2035"/>
                    </a:lnTo>
                    <a:cubicBezTo>
                      <a:pt x="1986" y="2030"/>
                      <a:pt x="1982" y="2029"/>
                      <a:pt x="1979" y="2024"/>
                    </a:cubicBezTo>
                    <a:cubicBezTo>
                      <a:pt x="1979" y="2022"/>
                      <a:pt x="1976" y="2021"/>
                      <a:pt x="1976" y="2019"/>
                    </a:cubicBezTo>
                    <a:cubicBezTo>
                      <a:pt x="1970" y="2024"/>
                      <a:pt x="1961" y="2029"/>
                      <a:pt x="1956" y="2035"/>
                    </a:cubicBezTo>
                    <a:lnTo>
                      <a:pt x="1945" y="2035"/>
                    </a:lnTo>
                    <a:cubicBezTo>
                      <a:pt x="1928" y="1995"/>
                      <a:pt x="1924" y="1941"/>
                      <a:pt x="1935" y="1896"/>
                    </a:cubicBezTo>
                    <a:cubicBezTo>
                      <a:pt x="1952" y="1842"/>
                      <a:pt x="2018" y="1828"/>
                      <a:pt x="2052" y="1809"/>
                    </a:cubicBezTo>
                    <a:lnTo>
                      <a:pt x="2065" y="1802"/>
                    </a:lnTo>
                    <a:cubicBezTo>
                      <a:pt x="2092" y="1788"/>
                      <a:pt x="2122" y="1777"/>
                      <a:pt x="2152" y="1777"/>
                    </a:cubicBezTo>
                    <a:close/>
                    <a:moveTo>
                      <a:pt x="3054" y="1556"/>
                    </a:moveTo>
                    <a:cubicBezTo>
                      <a:pt x="3061" y="1666"/>
                      <a:pt x="3032" y="1788"/>
                      <a:pt x="3005" y="1918"/>
                    </a:cubicBezTo>
                    <a:cubicBezTo>
                      <a:pt x="2984" y="2013"/>
                      <a:pt x="2955" y="2102"/>
                      <a:pt x="2921" y="2187"/>
                    </a:cubicBezTo>
                    <a:cubicBezTo>
                      <a:pt x="2955" y="2064"/>
                      <a:pt x="2970" y="1934"/>
                      <a:pt x="2967" y="1810"/>
                    </a:cubicBezTo>
                    <a:cubicBezTo>
                      <a:pt x="2966" y="1783"/>
                      <a:pt x="2963" y="1755"/>
                      <a:pt x="2960" y="1728"/>
                    </a:cubicBezTo>
                    <a:cubicBezTo>
                      <a:pt x="2960" y="1726"/>
                      <a:pt x="2963" y="1726"/>
                      <a:pt x="2963" y="1726"/>
                    </a:cubicBezTo>
                    <a:cubicBezTo>
                      <a:pt x="2984" y="1685"/>
                      <a:pt x="3029" y="1644"/>
                      <a:pt x="3047" y="1601"/>
                    </a:cubicBezTo>
                    <a:cubicBezTo>
                      <a:pt x="3054" y="1586"/>
                      <a:pt x="3054" y="1572"/>
                      <a:pt x="3054" y="1556"/>
                    </a:cubicBezTo>
                    <a:close/>
                    <a:moveTo>
                      <a:pt x="838" y="1781"/>
                    </a:moveTo>
                    <a:cubicBezTo>
                      <a:pt x="849" y="1797"/>
                      <a:pt x="858" y="1813"/>
                      <a:pt x="866" y="1827"/>
                    </a:cubicBezTo>
                    <a:cubicBezTo>
                      <a:pt x="829" y="1962"/>
                      <a:pt x="804" y="2102"/>
                      <a:pt x="801" y="2247"/>
                    </a:cubicBezTo>
                    <a:cubicBezTo>
                      <a:pt x="790" y="2205"/>
                      <a:pt x="782" y="2161"/>
                      <a:pt x="782" y="2113"/>
                    </a:cubicBezTo>
                    <a:cubicBezTo>
                      <a:pt x="783" y="2007"/>
                      <a:pt x="805" y="1893"/>
                      <a:pt x="838" y="1781"/>
                    </a:cubicBezTo>
                    <a:close/>
                    <a:moveTo>
                      <a:pt x="1104" y="2255"/>
                    </a:moveTo>
                    <a:lnTo>
                      <a:pt x="1104" y="2255"/>
                    </a:lnTo>
                    <a:cubicBezTo>
                      <a:pt x="1105" y="2269"/>
                      <a:pt x="1108" y="2282"/>
                      <a:pt x="1111" y="2296"/>
                    </a:cubicBezTo>
                    <a:cubicBezTo>
                      <a:pt x="1112" y="2310"/>
                      <a:pt x="1118" y="2325"/>
                      <a:pt x="1119" y="2339"/>
                    </a:cubicBezTo>
                    <a:cubicBezTo>
                      <a:pt x="1115" y="2343"/>
                      <a:pt x="1112" y="2343"/>
                      <a:pt x="1108" y="2343"/>
                    </a:cubicBezTo>
                    <a:cubicBezTo>
                      <a:pt x="1105" y="2313"/>
                      <a:pt x="1105" y="2284"/>
                      <a:pt x="1104" y="2255"/>
                    </a:cubicBezTo>
                    <a:close/>
                    <a:moveTo>
                      <a:pt x="1686" y="2110"/>
                    </a:moveTo>
                    <a:cubicBezTo>
                      <a:pt x="1708" y="2185"/>
                      <a:pt x="1745" y="2253"/>
                      <a:pt x="1793" y="2308"/>
                    </a:cubicBezTo>
                    <a:cubicBezTo>
                      <a:pt x="1810" y="2331"/>
                      <a:pt x="1832" y="2351"/>
                      <a:pt x="1857" y="2370"/>
                    </a:cubicBezTo>
                    <a:cubicBezTo>
                      <a:pt x="1857" y="2375"/>
                      <a:pt x="1858" y="2381"/>
                      <a:pt x="1860" y="2387"/>
                    </a:cubicBezTo>
                    <a:cubicBezTo>
                      <a:pt x="1857" y="2386"/>
                      <a:pt x="1851" y="2386"/>
                      <a:pt x="1848" y="2384"/>
                    </a:cubicBezTo>
                    <a:cubicBezTo>
                      <a:pt x="1844" y="2381"/>
                      <a:pt x="1842" y="2380"/>
                      <a:pt x="1837" y="2377"/>
                    </a:cubicBezTo>
                    <a:cubicBezTo>
                      <a:pt x="1755" y="2325"/>
                      <a:pt x="1718" y="2241"/>
                      <a:pt x="1690" y="2154"/>
                    </a:cubicBezTo>
                    <a:cubicBezTo>
                      <a:pt x="1685" y="2141"/>
                      <a:pt x="1679" y="2125"/>
                      <a:pt x="1674" y="2110"/>
                    </a:cubicBezTo>
                    <a:close/>
                    <a:moveTo>
                      <a:pt x="1813" y="1572"/>
                    </a:moveTo>
                    <a:lnTo>
                      <a:pt x="1813" y="1572"/>
                    </a:lnTo>
                    <a:cubicBezTo>
                      <a:pt x="1799" y="1651"/>
                      <a:pt x="1813" y="1740"/>
                      <a:pt x="1875" y="1816"/>
                    </a:cubicBezTo>
                    <a:cubicBezTo>
                      <a:pt x="1854" y="1861"/>
                      <a:pt x="1843" y="1909"/>
                      <a:pt x="1848" y="1958"/>
                    </a:cubicBezTo>
                    <a:cubicBezTo>
                      <a:pt x="1855" y="2017"/>
                      <a:pt x="1891" y="2061"/>
                      <a:pt x="1923" y="2097"/>
                    </a:cubicBezTo>
                    <a:cubicBezTo>
                      <a:pt x="1919" y="2125"/>
                      <a:pt x="1926" y="2154"/>
                      <a:pt x="1928" y="2186"/>
                    </a:cubicBezTo>
                    <a:cubicBezTo>
                      <a:pt x="1934" y="2233"/>
                      <a:pt x="1968" y="2264"/>
                      <a:pt x="1996" y="2303"/>
                    </a:cubicBezTo>
                    <a:cubicBezTo>
                      <a:pt x="2016" y="2332"/>
                      <a:pt x="2038" y="2370"/>
                      <a:pt x="2073" y="2395"/>
                    </a:cubicBezTo>
                    <a:cubicBezTo>
                      <a:pt x="2071" y="2395"/>
                      <a:pt x="2070" y="2395"/>
                      <a:pt x="2069" y="2398"/>
                    </a:cubicBezTo>
                    <a:cubicBezTo>
                      <a:pt x="1994" y="2381"/>
                      <a:pt x="1927" y="2351"/>
                      <a:pt x="1879" y="2310"/>
                    </a:cubicBezTo>
                    <a:cubicBezTo>
                      <a:pt x="1862" y="2234"/>
                      <a:pt x="1850" y="2147"/>
                      <a:pt x="1879" y="2075"/>
                    </a:cubicBezTo>
                    <a:cubicBezTo>
                      <a:pt x="1881" y="2071"/>
                      <a:pt x="1868" y="2068"/>
                      <a:pt x="1861" y="2068"/>
                    </a:cubicBezTo>
                    <a:cubicBezTo>
                      <a:pt x="1858" y="2068"/>
                      <a:pt x="1856" y="2068"/>
                      <a:pt x="1855" y="2069"/>
                    </a:cubicBezTo>
                    <a:cubicBezTo>
                      <a:pt x="1817" y="2125"/>
                      <a:pt x="1820" y="2187"/>
                      <a:pt x="1825" y="2248"/>
                    </a:cubicBezTo>
                    <a:cubicBezTo>
                      <a:pt x="1795" y="2208"/>
                      <a:pt x="1770" y="2165"/>
                      <a:pt x="1754" y="2116"/>
                    </a:cubicBezTo>
                    <a:lnTo>
                      <a:pt x="1754" y="2116"/>
                    </a:lnTo>
                    <a:cubicBezTo>
                      <a:pt x="1776" y="2117"/>
                      <a:pt x="1800" y="2117"/>
                      <a:pt x="1822" y="2123"/>
                    </a:cubicBezTo>
                    <a:cubicBezTo>
                      <a:pt x="1823" y="2123"/>
                      <a:pt x="1823" y="2123"/>
                      <a:pt x="1823" y="2123"/>
                    </a:cubicBezTo>
                    <a:cubicBezTo>
                      <a:pt x="1829" y="2123"/>
                      <a:pt x="1832" y="2099"/>
                      <a:pt x="1825" y="2098"/>
                    </a:cubicBezTo>
                    <a:cubicBezTo>
                      <a:pt x="1798" y="2090"/>
                      <a:pt x="1769" y="2084"/>
                      <a:pt x="1741" y="2079"/>
                    </a:cubicBezTo>
                    <a:cubicBezTo>
                      <a:pt x="1714" y="1973"/>
                      <a:pt x="1718" y="1854"/>
                      <a:pt x="1762" y="1757"/>
                    </a:cubicBezTo>
                    <a:cubicBezTo>
                      <a:pt x="1769" y="1742"/>
                      <a:pt x="1749" y="1725"/>
                      <a:pt x="1732" y="1725"/>
                    </a:cubicBezTo>
                    <a:cubicBezTo>
                      <a:pt x="1726" y="1725"/>
                      <a:pt x="1720" y="1727"/>
                      <a:pt x="1716" y="1733"/>
                    </a:cubicBezTo>
                    <a:cubicBezTo>
                      <a:pt x="1656" y="1835"/>
                      <a:pt x="1649" y="1958"/>
                      <a:pt x="1675" y="2072"/>
                    </a:cubicBezTo>
                    <a:lnTo>
                      <a:pt x="1659" y="2072"/>
                    </a:lnTo>
                    <a:cubicBezTo>
                      <a:pt x="1638" y="2008"/>
                      <a:pt x="1623" y="1940"/>
                      <a:pt x="1638" y="1869"/>
                    </a:cubicBezTo>
                    <a:cubicBezTo>
                      <a:pt x="1660" y="1772"/>
                      <a:pt x="1707" y="1675"/>
                      <a:pt x="1776" y="1602"/>
                    </a:cubicBezTo>
                    <a:cubicBezTo>
                      <a:pt x="1787" y="1590"/>
                      <a:pt x="1800" y="1582"/>
                      <a:pt x="1813" y="1572"/>
                    </a:cubicBezTo>
                    <a:close/>
                    <a:moveTo>
                      <a:pt x="2409" y="2577"/>
                    </a:moveTo>
                    <a:lnTo>
                      <a:pt x="2409" y="2577"/>
                    </a:lnTo>
                    <a:cubicBezTo>
                      <a:pt x="2395" y="2592"/>
                      <a:pt x="2380" y="2606"/>
                      <a:pt x="2365" y="2620"/>
                    </a:cubicBezTo>
                    <a:cubicBezTo>
                      <a:pt x="2373" y="2607"/>
                      <a:pt x="2381" y="2595"/>
                      <a:pt x="2393" y="2586"/>
                    </a:cubicBezTo>
                    <a:lnTo>
                      <a:pt x="2409" y="2577"/>
                    </a:lnTo>
                    <a:close/>
                    <a:moveTo>
                      <a:pt x="1127" y="2380"/>
                    </a:moveTo>
                    <a:cubicBezTo>
                      <a:pt x="1152" y="2489"/>
                      <a:pt x="1184" y="2599"/>
                      <a:pt x="1232" y="2702"/>
                    </a:cubicBezTo>
                    <a:cubicBezTo>
                      <a:pt x="1218" y="2695"/>
                      <a:pt x="1203" y="2688"/>
                      <a:pt x="1189" y="2681"/>
                    </a:cubicBezTo>
                    <a:cubicBezTo>
                      <a:pt x="1167" y="2628"/>
                      <a:pt x="1148" y="2573"/>
                      <a:pt x="1136" y="2516"/>
                    </a:cubicBezTo>
                    <a:cubicBezTo>
                      <a:pt x="1126" y="2474"/>
                      <a:pt x="1119" y="2428"/>
                      <a:pt x="1114" y="2383"/>
                    </a:cubicBezTo>
                    <a:cubicBezTo>
                      <a:pt x="1119" y="2381"/>
                      <a:pt x="1125" y="2381"/>
                      <a:pt x="1127" y="2380"/>
                    </a:cubicBezTo>
                    <a:close/>
                    <a:moveTo>
                      <a:pt x="2326" y="2618"/>
                    </a:moveTo>
                    <a:cubicBezTo>
                      <a:pt x="2330" y="2625"/>
                      <a:pt x="2333" y="2633"/>
                      <a:pt x="2337" y="2642"/>
                    </a:cubicBezTo>
                    <a:cubicBezTo>
                      <a:pt x="2301" y="2673"/>
                      <a:pt x="2264" y="2698"/>
                      <a:pt x="2221" y="2721"/>
                    </a:cubicBezTo>
                    <a:lnTo>
                      <a:pt x="2201" y="2721"/>
                    </a:lnTo>
                    <a:cubicBezTo>
                      <a:pt x="2172" y="2717"/>
                      <a:pt x="2129" y="2705"/>
                      <a:pt x="2089" y="2683"/>
                    </a:cubicBezTo>
                    <a:cubicBezTo>
                      <a:pt x="2172" y="2680"/>
                      <a:pt x="2254" y="2659"/>
                      <a:pt x="2326" y="2618"/>
                    </a:cubicBezTo>
                    <a:close/>
                    <a:moveTo>
                      <a:pt x="1375" y="2738"/>
                    </a:moveTo>
                    <a:cubicBezTo>
                      <a:pt x="1381" y="2746"/>
                      <a:pt x="1387" y="2757"/>
                      <a:pt x="1393" y="2765"/>
                    </a:cubicBezTo>
                    <a:cubicBezTo>
                      <a:pt x="1389" y="2764"/>
                      <a:pt x="1386" y="2764"/>
                      <a:pt x="1382" y="2763"/>
                    </a:cubicBezTo>
                    <a:cubicBezTo>
                      <a:pt x="1378" y="2753"/>
                      <a:pt x="1376" y="2746"/>
                      <a:pt x="1375" y="2738"/>
                    </a:cubicBezTo>
                    <a:close/>
                    <a:moveTo>
                      <a:pt x="1298" y="2083"/>
                    </a:moveTo>
                    <a:lnTo>
                      <a:pt x="1298" y="2083"/>
                    </a:lnTo>
                    <a:cubicBezTo>
                      <a:pt x="1312" y="2086"/>
                      <a:pt x="1327" y="2091"/>
                      <a:pt x="1341" y="2092"/>
                    </a:cubicBezTo>
                    <a:cubicBezTo>
                      <a:pt x="1346" y="2095"/>
                      <a:pt x="1352" y="2095"/>
                      <a:pt x="1354" y="2095"/>
                    </a:cubicBezTo>
                    <a:cubicBezTo>
                      <a:pt x="1359" y="2099"/>
                      <a:pt x="1361" y="2103"/>
                      <a:pt x="1365" y="2109"/>
                    </a:cubicBezTo>
                    <a:cubicBezTo>
                      <a:pt x="1367" y="2124"/>
                      <a:pt x="1367" y="2139"/>
                      <a:pt x="1368" y="2154"/>
                    </a:cubicBezTo>
                    <a:cubicBezTo>
                      <a:pt x="1393" y="2291"/>
                      <a:pt x="1473" y="2416"/>
                      <a:pt x="1579" y="2516"/>
                    </a:cubicBezTo>
                    <a:cubicBezTo>
                      <a:pt x="1682" y="2615"/>
                      <a:pt x="1821" y="2669"/>
                      <a:pt x="1965" y="2681"/>
                    </a:cubicBezTo>
                    <a:cubicBezTo>
                      <a:pt x="1979" y="2683"/>
                      <a:pt x="1994" y="2683"/>
                      <a:pt x="2008" y="2683"/>
                    </a:cubicBezTo>
                    <a:cubicBezTo>
                      <a:pt x="2026" y="2702"/>
                      <a:pt x="2043" y="2724"/>
                      <a:pt x="2063" y="2739"/>
                    </a:cubicBezTo>
                    <a:cubicBezTo>
                      <a:pt x="2078" y="2752"/>
                      <a:pt x="2098" y="2759"/>
                      <a:pt x="2113" y="2767"/>
                    </a:cubicBezTo>
                    <a:cubicBezTo>
                      <a:pt x="2091" y="2774"/>
                      <a:pt x="2069" y="2779"/>
                      <a:pt x="2044" y="2785"/>
                    </a:cubicBezTo>
                    <a:cubicBezTo>
                      <a:pt x="1972" y="2767"/>
                      <a:pt x="1902" y="2743"/>
                      <a:pt x="1833" y="2712"/>
                    </a:cubicBezTo>
                    <a:cubicBezTo>
                      <a:pt x="1771" y="2684"/>
                      <a:pt x="1707" y="2655"/>
                      <a:pt x="1645" y="2620"/>
                    </a:cubicBezTo>
                    <a:cubicBezTo>
                      <a:pt x="1610" y="2581"/>
                      <a:pt x="1579" y="2544"/>
                      <a:pt x="1546" y="2508"/>
                    </a:cubicBezTo>
                    <a:cubicBezTo>
                      <a:pt x="1459" y="2416"/>
                      <a:pt x="1359" y="2322"/>
                      <a:pt x="1306" y="2192"/>
                    </a:cubicBezTo>
                    <a:cubicBezTo>
                      <a:pt x="1301" y="2154"/>
                      <a:pt x="1299" y="2119"/>
                      <a:pt x="1298" y="2083"/>
                    </a:cubicBezTo>
                    <a:close/>
                    <a:moveTo>
                      <a:pt x="1865" y="3042"/>
                    </a:moveTo>
                    <a:cubicBezTo>
                      <a:pt x="1879" y="3049"/>
                      <a:pt x="1894" y="3054"/>
                      <a:pt x="1910" y="3060"/>
                    </a:cubicBezTo>
                    <a:cubicBezTo>
                      <a:pt x="1892" y="3061"/>
                      <a:pt x="1874" y="3061"/>
                      <a:pt x="1856" y="3061"/>
                    </a:cubicBezTo>
                    <a:cubicBezTo>
                      <a:pt x="1798" y="3061"/>
                      <a:pt x="1740" y="3057"/>
                      <a:pt x="1685" y="3049"/>
                    </a:cubicBezTo>
                    <a:cubicBezTo>
                      <a:pt x="1705" y="3049"/>
                      <a:pt x="1726" y="3052"/>
                      <a:pt x="1747" y="3052"/>
                    </a:cubicBezTo>
                    <a:cubicBezTo>
                      <a:pt x="1787" y="3052"/>
                      <a:pt x="1826" y="3048"/>
                      <a:pt x="1865" y="3042"/>
                    </a:cubicBezTo>
                    <a:close/>
                    <a:moveTo>
                      <a:pt x="2725" y="3178"/>
                    </a:moveTo>
                    <a:lnTo>
                      <a:pt x="2725" y="3178"/>
                    </a:lnTo>
                    <a:cubicBezTo>
                      <a:pt x="2720" y="3187"/>
                      <a:pt x="2717" y="3196"/>
                      <a:pt x="2710" y="3199"/>
                    </a:cubicBezTo>
                    <a:cubicBezTo>
                      <a:pt x="2689" y="3211"/>
                      <a:pt x="2659" y="3210"/>
                      <a:pt x="2638" y="3218"/>
                    </a:cubicBezTo>
                    <a:cubicBezTo>
                      <a:pt x="2615" y="3226"/>
                      <a:pt x="2590" y="3226"/>
                      <a:pt x="2570" y="3233"/>
                    </a:cubicBezTo>
                    <a:cubicBezTo>
                      <a:pt x="2563" y="3237"/>
                      <a:pt x="2557" y="3244"/>
                      <a:pt x="2552" y="3248"/>
                    </a:cubicBezTo>
                    <a:cubicBezTo>
                      <a:pt x="2551" y="3247"/>
                      <a:pt x="2550" y="3244"/>
                      <a:pt x="2549" y="3244"/>
                    </a:cubicBezTo>
                    <a:cubicBezTo>
                      <a:pt x="2549" y="3244"/>
                      <a:pt x="2548" y="3244"/>
                      <a:pt x="2548" y="3244"/>
                    </a:cubicBezTo>
                    <a:cubicBezTo>
                      <a:pt x="2527" y="3246"/>
                      <a:pt x="2510" y="3251"/>
                      <a:pt x="2490" y="3254"/>
                    </a:cubicBezTo>
                    <a:cubicBezTo>
                      <a:pt x="2494" y="3247"/>
                      <a:pt x="2497" y="3242"/>
                      <a:pt x="2501" y="3235"/>
                    </a:cubicBezTo>
                    <a:cubicBezTo>
                      <a:pt x="2577" y="3221"/>
                      <a:pt x="2651" y="3204"/>
                      <a:pt x="2725" y="3178"/>
                    </a:cubicBezTo>
                    <a:close/>
                    <a:moveTo>
                      <a:pt x="2414" y="3251"/>
                    </a:moveTo>
                    <a:lnTo>
                      <a:pt x="2414" y="3251"/>
                    </a:lnTo>
                    <a:cubicBezTo>
                      <a:pt x="2409" y="3258"/>
                      <a:pt x="2406" y="3265"/>
                      <a:pt x="2400" y="3269"/>
                    </a:cubicBezTo>
                    <a:cubicBezTo>
                      <a:pt x="2337" y="3281"/>
                      <a:pt x="2274" y="3290"/>
                      <a:pt x="2209" y="3302"/>
                    </a:cubicBezTo>
                    <a:cubicBezTo>
                      <a:pt x="2246" y="3294"/>
                      <a:pt x="2278" y="3280"/>
                      <a:pt x="2311" y="3265"/>
                    </a:cubicBezTo>
                    <a:cubicBezTo>
                      <a:pt x="2345" y="3261"/>
                      <a:pt x="2380" y="3255"/>
                      <a:pt x="2414" y="3251"/>
                    </a:cubicBezTo>
                    <a:close/>
                    <a:moveTo>
                      <a:pt x="615" y="2574"/>
                    </a:moveTo>
                    <a:lnTo>
                      <a:pt x="615" y="2574"/>
                    </a:lnTo>
                    <a:cubicBezTo>
                      <a:pt x="708" y="2703"/>
                      <a:pt x="830" y="2783"/>
                      <a:pt x="954" y="2847"/>
                    </a:cubicBezTo>
                    <a:cubicBezTo>
                      <a:pt x="1030" y="2970"/>
                      <a:pt x="1131" y="3079"/>
                      <a:pt x="1255" y="3158"/>
                    </a:cubicBezTo>
                    <a:cubicBezTo>
                      <a:pt x="1434" y="3272"/>
                      <a:pt x="1634" y="3304"/>
                      <a:pt x="1827" y="3304"/>
                    </a:cubicBezTo>
                    <a:cubicBezTo>
                      <a:pt x="1844" y="3304"/>
                      <a:pt x="1860" y="3304"/>
                      <a:pt x="1876" y="3303"/>
                    </a:cubicBezTo>
                    <a:cubicBezTo>
                      <a:pt x="1931" y="3317"/>
                      <a:pt x="1989" y="3324"/>
                      <a:pt x="2047" y="3324"/>
                    </a:cubicBezTo>
                    <a:cubicBezTo>
                      <a:pt x="2072" y="3324"/>
                      <a:pt x="2097" y="3323"/>
                      <a:pt x="2122" y="3320"/>
                    </a:cubicBezTo>
                    <a:lnTo>
                      <a:pt x="2122" y="3320"/>
                    </a:lnTo>
                    <a:cubicBezTo>
                      <a:pt x="2078" y="3328"/>
                      <a:pt x="2037" y="3337"/>
                      <a:pt x="1994" y="3343"/>
                    </a:cubicBezTo>
                    <a:cubicBezTo>
                      <a:pt x="1885" y="3360"/>
                      <a:pt x="1771" y="3372"/>
                      <a:pt x="1656" y="3372"/>
                    </a:cubicBezTo>
                    <a:cubicBezTo>
                      <a:pt x="1474" y="3372"/>
                      <a:pt x="1290" y="3341"/>
                      <a:pt x="1122" y="3248"/>
                    </a:cubicBezTo>
                    <a:cubicBezTo>
                      <a:pt x="874" y="3114"/>
                      <a:pt x="695" y="2866"/>
                      <a:pt x="620" y="2595"/>
                    </a:cubicBezTo>
                    <a:lnTo>
                      <a:pt x="615" y="2574"/>
                    </a:lnTo>
                    <a:close/>
                    <a:moveTo>
                      <a:pt x="2528" y="3273"/>
                    </a:moveTo>
                    <a:lnTo>
                      <a:pt x="2528" y="3273"/>
                    </a:lnTo>
                    <a:cubicBezTo>
                      <a:pt x="2526" y="3276"/>
                      <a:pt x="2524" y="3280"/>
                      <a:pt x="2521" y="3281"/>
                    </a:cubicBezTo>
                    <a:cubicBezTo>
                      <a:pt x="2498" y="3292"/>
                      <a:pt x="2476" y="3301"/>
                      <a:pt x="2460" y="3320"/>
                    </a:cubicBezTo>
                    <a:cubicBezTo>
                      <a:pt x="2440" y="3338"/>
                      <a:pt x="2428" y="3385"/>
                      <a:pt x="2404" y="3403"/>
                    </a:cubicBezTo>
                    <a:cubicBezTo>
                      <a:pt x="2381" y="3419"/>
                      <a:pt x="2358" y="3440"/>
                      <a:pt x="2329" y="3464"/>
                    </a:cubicBezTo>
                    <a:cubicBezTo>
                      <a:pt x="2312" y="3477"/>
                      <a:pt x="2294" y="3495"/>
                      <a:pt x="2275" y="3495"/>
                    </a:cubicBezTo>
                    <a:cubicBezTo>
                      <a:pt x="2273" y="3495"/>
                      <a:pt x="2271" y="3495"/>
                      <a:pt x="2270" y="3495"/>
                    </a:cubicBezTo>
                    <a:cubicBezTo>
                      <a:pt x="2296" y="3478"/>
                      <a:pt x="2322" y="3464"/>
                      <a:pt x="2345" y="3444"/>
                    </a:cubicBezTo>
                    <a:cubicBezTo>
                      <a:pt x="2399" y="3396"/>
                      <a:pt x="2439" y="3342"/>
                      <a:pt x="2473" y="3286"/>
                    </a:cubicBezTo>
                    <a:cubicBezTo>
                      <a:pt x="2491" y="3281"/>
                      <a:pt x="2510" y="3276"/>
                      <a:pt x="2528" y="3273"/>
                    </a:cubicBezTo>
                    <a:close/>
                    <a:moveTo>
                      <a:pt x="611" y="1283"/>
                    </a:moveTo>
                    <a:lnTo>
                      <a:pt x="611" y="1283"/>
                    </a:lnTo>
                    <a:cubicBezTo>
                      <a:pt x="599" y="1348"/>
                      <a:pt x="591" y="1414"/>
                      <a:pt x="584" y="1479"/>
                    </a:cubicBezTo>
                    <a:cubicBezTo>
                      <a:pt x="516" y="1692"/>
                      <a:pt x="478" y="1914"/>
                      <a:pt x="479" y="2143"/>
                    </a:cubicBezTo>
                    <a:cubicBezTo>
                      <a:pt x="485" y="2468"/>
                      <a:pt x="595" y="2804"/>
                      <a:pt x="818" y="3054"/>
                    </a:cubicBezTo>
                    <a:cubicBezTo>
                      <a:pt x="1038" y="3312"/>
                      <a:pt x="1374" y="3414"/>
                      <a:pt x="1681" y="3414"/>
                    </a:cubicBezTo>
                    <a:cubicBezTo>
                      <a:pt x="1691" y="3414"/>
                      <a:pt x="1701" y="3414"/>
                      <a:pt x="1711" y="3414"/>
                    </a:cubicBezTo>
                    <a:cubicBezTo>
                      <a:pt x="1924" y="3412"/>
                      <a:pt x="2150" y="3361"/>
                      <a:pt x="2360" y="3313"/>
                    </a:cubicBezTo>
                    <a:lnTo>
                      <a:pt x="2360" y="3313"/>
                    </a:lnTo>
                    <a:cubicBezTo>
                      <a:pt x="2285" y="3393"/>
                      <a:pt x="2188" y="3464"/>
                      <a:pt x="2081" y="3502"/>
                    </a:cubicBezTo>
                    <a:cubicBezTo>
                      <a:pt x="2014" y="3525"/>
                      <a:pt x="1945" y="3534"/>
                      <a:pt x="1877" y="3534"/>
                    </a:cubicBezTo>
                    <a:cubicBezTo>
                      <a:pt x="1768" y="3534"/>
                      <a:pt x="1661" y="3512"/>
                      <a:pt x="1559" y="3495"/>
                    </a:cubicBezTo>
                    <a:cubicBezTo>
                      <a:pt x="1393" y="3467"/>
                      <a:pt x="1229" y="3419"/>
                      <a:pt x="1085" y="3334"/>
                    </a:cubicBezTo>
                    <a:cubicBezTo>
                      <a:pt x="940" y="3248"/>
                      <a:pt x="808" y="3145"/>
                      <a:pt x="702" y="3019"/>
                    </a:cubicBezTo>
                    <a:cubicBezTo>
                      <a:pt x="609" y="2909"/>
                      <a:pt x="509" y="2794"/>
                      <a:pt x="448" y="2661"/>
                    </a:cubicBezTo>
                    <a:cubicBezTo>
                      <a:pt x="441" y="2646"/>
                      <a:pt x="432" y="2632"/>
                      <a:pt x="425" y="2614"/>
                    </a:cubicBezTo>
                    <a:cubicBezTo>
                      <a:pt x="375" y="2476"/>
                      <a:pt x="395" y="2325"/>
                      <a:pt x="388" y="2192"/>
                    </a:cubicBezTo>
                    <a:cubicBezTo>
                      <a:pt x="381" y="2054"/>
                      <a:pt x="390" y="1916"/>
                      <a:pt x="420" y="1783"/>
                    </a:cubicBezTo>
                    <a:cubicBezTo>
                      <a:pt x="452" y="1652"/>
                      <a:pt x="465" y="1512"/>
                      <a:pt x="534" y="1391"/>
                    </a:cubicBezTo>
                    <a:cubicBezTo>
                      <a:pt x="556" y="1352"/>
                      <a:pt x="584" y="1318"/>
                      <a:pt x="611" y="1283"/>
                    </a:cubicBezTo>
                    <a:close/>
                    <a:moveTo>
                      <a:pt x="2620" y="1"/>
                    </a:moveTo>
                    <a:cubicBezTo>
                      <a:pt x="2587" y="1"/>
                      <a:pt x="2544" y="24"/>
                      <a:pt x="2510" y="25"/>
                    </a:cubicBezTo>
                    <a:cubicBezTo>
                      <a:pt x="2475" y="27"/>
                      <a:pt x="2440" y="31"/>
                      <a:pt x="2403" y="39"/>
                    </a:cubicBezTo>
                    <a:cubicBezTo>
                      <a:pt x="2386" y="43"/>
                      <a:pt x="2366" y="51"/>
                      <a:pt x="2349" y="51"/>
                    </a:cubicBezTo>
                    <a:cubicBezTo>
                      <a:pt x="2336" y="51"/>
                      <a:pt x="2325" y="46"/>
                      <a:pt x="2318" y="31"/>
                    </a:cubicBezTo>
                    <a:cubicBezTo>
                      <a:pt x="2318" y="31"/>
                      <a:pt x="2318" y="31"/>
                      <a:pt x="2318" y="31"/>
                    </a:cubicBezTo>
                    <a:cubicBezTo>
                      <a:pt x="2317" y="31"/>
                      <a:pt x="2310" y="52"/>
                      <a:pt x="2311" y="53"/>
                    </a:cubicBezTo>
                    <a:cubicBezTo>
                      <a:pt x="2316" y="83"/>
                      <a:pt x="2328" y="89"/>
                      <a:pt x="2343" y="89"/>
                    </a:cubicBezTo>
                    <a:cubicBezTo>
                      <a:pt x="2348" y="89"/>
                      <a:pt x="2353" y="88"/>
                      <a:pt x="2359" y="87"/>
                    </a:cubicBezTo>
                    <a:cubicBezTo>
                      <a:pt x="2388" y="82"/>
                      <a:pt x="2422" y="60"/>
                      <a:pt x="2452" y="60"/>
                    </a:cubicBezTo>
                    <a:cubicBezTo>
                      <a:pt x="2455" y="60"/>
                      <a:pt x="2459" y="60"/>
                      <a:pt x="2462" y="61"/>
                    </a:cubicBezTo>
                    <a:cubicBezTo>
                      <a:pt x="2490" y="67"/>
                      <a:pt x="2519" y="65"/>
                      <a:pt x="2548" y="68"/>
                    </a:cubicBezTo>
                    <a:cubicBezTo>
                      <a:pt x="2578" y="72"/>
                      <a:pt x="2605" y="76"/>
                      <a:pt x="2630" y="87"/>
                    </a:cubicBezTo>
                    <a:cubicBezTo>
                      <a:pt x="2658" y="100"/>
                      <a:pt x="2662" y="155"/>
                      <a:pt x="2684" y="171"/>
                    </a:cubicBezTo>
                    <a:cubicBezTo>
                      <a:pt x="2706" y="189"/>
                      <a:pt x="2732" y="199"/>
                      <a:pt x="2753" y="221"/>
                    </a:cubicBezTo>
                    <a:cubicBezTo>
                      <a:pt x="2772" y="244"/>
                      <a:pt x="2794" y="261"/>
                      <a:pt x="2812" y="285"/>
                    </a:cubicBezTo>
                    <a:cubicBezTo>
                      <a:pt x="2828" y="309"/>
                      <a:pt x="2863" y="306"/>
                      <a:pt x="2881" y="331"/>
                    </a:cubicBezTo>
                    <a:cubicBezTo>
                      <a:pt x="2896" y="354"/>
                      <a:pt x="2881" y="416"/>
                      <a:pt x="2896" y="437"/>
                    </a:cubicBezTo>
                    <a:cubicBezTo>
                      <a:pt x="2912" y="459"/>
                      <a:pt x="2925" y="474"/>
                      <a:pt x="2940" y="495"/>
                    </a:cubicBezTo>
                    <a:cubicBezTo>
                      <a:pt x="2954" y="514"/>
                      <a:pt x="2992" y="506"/>
                      <a:pt x="3006" y="526"/>
                    </a:cubicBezTo>
                    <a:cubicBezTo>
                      <a:pt x="3014" y="540"/>
                      <a:pt x="3018" y="558"/>
                      <a:pt x="3022" y="577"/>
                    </a:cubicBezTo>
                    <a:cubicBezTo>
                      <a:pt x="3016" y="585"/>
                      <a:pt x="3013" y="595"/>
                      <a:pt x="3016" y="596"/>
                    </a:cubicBezTo>
                    <a:cubicBezTo>
                      <a:pt x="3027" y="605"/>
                      <a:pt x="3036" y="612"/>
                      <a:pt x="3049" y="620"/>
                    </a:cubicBezTo>
                    <a:cubicBezTo>
                      <a:pt x="3060" y="631"/>
                      <a:pt x="3071" y="641"/>
                      <a:pt x="3080" y="653"/>
                    </a:cubicBezTo>
                    <a:cubicBezTo>
                      <a:pt x="3094" y="672"/>
                      <a:pt x="3095" y="702"/>
                      <a:pt x="3109" y="722"/>
                    </a:cubicBezTo>
                    <a:cubicBezTo>
                      <a:pt x="3123" y="741"/>
                      <a:pt x="3152" y="742"/>
                      <a:pt x="3166" y="762"/>
                    </a:cubicBezTo>
                    <a:cubicBezTo>
                      <a:pt x="3171" y="769"/>
                      <a:pt x="3179" y="775"/>
                      <a:pt x="3188" y="781"/>
                    </a:cubicBezTo>
                    <a:cubicBezTo>
                      <a:pt x="3207" y="829"/>
                      <a:pt x="3218" y="880"/>
                      <a:pt x="3234" y="927"/>
                    </a:cubicBezTo>
                    <a:cubicBezTo>
                      <a:pt x="3247" y="971"/>
                      <a:pt x="3249" y="1018"/>
                      <a:pt x="3255" y="1064"/>
                    </a:cubicBezTo>
                    <a:cubicBezTo>
                      <a:pt x="3233" y="1018"/>
                      <a:pt x="3208" y="971"/>
                      <a:pt x="3177" y="932"/>
                    </a:cubicBezTo>
                    <a:cubicBezTo>
                      <a:pt x="3157" y="909"/>
                      <a:pt x="3137" y="891"/>
                      <a:pt x="3115" y="873"/>
                    </a:cubicBezTo>
                    <a:cubicBezTo>
                      <a:pt x="3105" y="854"/>
                      <a:pt x="3097" y="837"/>
                      <a:pt x="3084" y="819"/>
                    </a:cubicBezTo>
                    <a:cubicBezTo>
                      <a:pt x="3054" y="769"/>
                      <a:pt x="3021" y="716"/>
                      <a:pt x="2985" y="668"/>
                    </a:cubicBezTo>
                    <a:cubicBezTo>
                      <a:pt x="2945" y="623"/>
                      <a:pt x="2890" y="590"/>
                      <a:pt x="2849" y="544"/>
                    </a:cubicBezTo>
                    <a:cubicBezTo>
                      <a:pt x="2809" y="499"/>
                      <a:pt x="2775" y="444"/>
                      <a:pt x="2731" y="400"/>
                    </a:cubicBezTo>
                    <a:cubicBezTo>
                      <a:pt x="2684" y="357"/>
                      <a:pt x="2641" y="309"/>
                      <a:pt x="2588" y="273"/>
                    </a:cubicBezTo>
                    <a:cubicBezTo>
                      <a:pt x="2537" y="239"/>
                      <a:pt x="2472" y="225"/>
                      <a:pt x="2414" y="203"/>
                    </a:cubicBezTo>
                    <a:cubicBezTo>
                      <a:pt x="2376" y="173"/>
                      <a:pt x="2338" y="141"/>
                      <a:pt x="2296" y="118"/>
                    </a:cubicBezTo>
                    <a:cubicBezTo>
                      <a:pt x="2249" y="93"/>
                      <a:pt x="2190" y="96"/>
                      <a:pt x="2142" y="79"/>
                    </a:cubicBezTo>
                    <a:cubicBezTo>
                      <a:pt x="2091" y="64"/>
                      <a:pt x="2039" y="48"/>
                      <a:pt x="1983" y="48"/>
                    </a:cubicBezTo>
                    <a:cubicBezTo>
                      <a:pt x="1979" y="48"/>
                      <a:pt x="1974" y="49"/>
                      <a:pt x="1970" y="49"/>
                    </a:cubicBezTo>
                    <a:cubicBezTo>
                      <a:pt x="1910" y="53"/>
                      <a:pt x="1851" y="86"/>
                      <a:pt x="1796" y="97"/>
                    </a:cubicBezTo>
                    <a:cubicBezTo>
                      <a:pt x="1755" y="107"/>
                      <a:pt x="1718" y="120"/>
                      <a:pt x="1679" y="137"/>
                    </a:cubicBezTo>
                    <a:cubicBezTo>
                      <a:pt x="1604" y="120"/>
                      <a:pt x="1528" y="104"/>
                      <a:pt x="1451" y="102"/>
                    </a:cubicBezTo>
                    <a:cubicBezTo>
                      <a:pt x="1449" y="102"/>
                      <a:pt x="1447" y="102"/>
                      <a:pt x="1445" y="102"/>
                    </a:cubicBezTo>
                    <a:cubicBezTo>
                      <a:pt x="1356" y="102"/>
                      <a:pt x="1272" y="134"/>
                      <a:pt x="1188" y="152"/>
                    </a:cubicBezTo>
                    <a:cubicBezTo>
                      <a:pt x="1092" y="173"/>
                      <a:pt x="997" y="203"/>
                      <a:pt x="913" y="251"/>
                    </a:cubicBezTo>
                    <a:cubicBezTo>
                      <a:pt x="827" y="302"/>
                      <a:pt x="763" y="379"/>
                      <a:pt x="695" y="444"/>
                    </a:cubicBezTo>
                    <a:cubicBezTo>
                      <a:pt x="639" y="495"/>
                      <a:pt x="592" y="551"/>
                      <a:pt x="549" y="613"/>
                    </a:cubicBezTo>
                    <a:cubicBezTo>
                      <a:pt x="504" y="645"/>
                      <a:pt x="461" y="682"/>
                      <a:pt x="420" y="719"/>
                    </a:cubicBezTo>
                    <a:cubicBezTo>
                      <a:pt x="376" y="760"/>
                      <a:pt x="359" y="825"/>
                      <a:pt x="322" y="872"/>
                    </a:cubicBezTo>
                    <a:cubicBezTo>
                      <a:pt x="282" y="916"/>
                      <a:pt x="226" y="954"/>
                      <a:pt x="193" y="1008"/>
                    </a:cubicBezTo>
                    <a:cubicBezTo>
                      <a:pt x="160" y="1060"/>
                      <a:pt x="142" y="1119"/>
                      <a:pt x="116" y="1176"/>
                    </a:cubicBezTo>
                    <a:cubicBezTo>
                      <a:pt x="94" y="1232"/>
                      <a:pt x="54" y="1287"/>
                      <a:pt x="40" y="1349"/>
                    </a:cubicBezTo>
                    <a:cubicBezTo>
                      <a:pt x="25" y="1411"/>
                      <a:pt x="32" y="1476"/>
                      <a:pt x="26" y="1538"/>
                    </a:cubicBezTo>
                    <a:cubicBezTo>
                      <a:pt x="20" y="1600"/>
                      <a:pt x="32" y="1662"/>
                      <a:pt x="32" y="1722"/>
                    </a:cubicBezTo>
                    <a:cubicBezTo>
                      <a:pt x="33" y="1786"/>
                      <a:pt x="0" y="1850"/>
                      <a:pt x="11" y="1914"/>
                    </a:cubicBezTo>
                    <a:cubicBezTo>
                      <a:pt x="18" y="1955"/>
                      <a:pt x="40" y="1992"/>
                      <a:pt x="62" y="2028"/>
                    </a:cubicBezTo>
                    <a:cubicBezTo>
                      <a:pt x="80" y="2070"/>
                      <a:pt x="101" y="2113"/>
                      <a:pt x="114" y="2154"/>
                    </a:cubicBezTo>
                    <a:cubicBezTo>
                      <a:pt x="128" y="2194"/>
                      <a:pt x="145" y="2233"/>
                      <a:pt x="164" y="2269"/>
                    </a:cubicBezTo>
                    <a:cubicBezTo>
                      <a:pt x="170" y="2302"/>
                      <a:pt x="172" y="2336"/>
                      <a:pt x="179" y="2368"/>
                    </a:cubicBezTo>
                    <a:cubicBezTo>
                      <a:pt x="215" y="2545"/>
                      <a:pt x="304" y="2709"/>
                      <a:pt x="398" y="2860"/>
                    </a:cubicBezTo>
                    <a:cubicBezTo>
                      <a:pt x="489" y="3013"/>
                      <a:pt x="596" y="3162"/>
                      <a:pt x="735" y="3277"/>
                    </a:cubicBezTo>
                    <a:cubicBezTo>
                      <a:pt x="873" y="3394"/>
                      <a:pt x="1026" y="3500"/>
                      <a:pt x="1198" y="3566"/>
                    </a:cubicBezTo>
                    <a:cubicBezTo>
                      <a:pt x="1364" y="3631"/>
                      <a:pt x="1544" y="3648"/>
                      <a:pt x="1724" y="3648"/>
                    </a:cubicBezTo>
                    <a:cubicBezTo>
                      <a:pt x="1732" y="3648"/>
                      <a:pt x="1739" y="3648"/>
                      <a:pt x="1747" y="3648"/>
                    </a:cubicBezTo>
                    <a:cubicBezTo>
                      <a:pt x="1917" y="3646"/>
                      <a:pt x="2100" y="3609"/>
                      <a:pt x="2259" y="3510"/>
                    </a:cubicBezTo>
                    <a:cubicBezTo>
                      <a:pt x="2265" y="3522"/>
                      <a:pt x="2271" y="3528"/>
                      <a:pt x="2278" y="3531"/>
                    </a:cubicBezTo>
                    <a:cubicBezTo>
                      <a:pt x="2228" y="3558"/>
                      <a:pt x="2176" y="3586"/>
                      <a:pt x="2124" y="3612"/>
                    </a:cubicBezTo>
                    <a:cubicBezTo>
                      <a:pt x="2078" y="3634"/>
                      <a:pt x="2025" y="3662"/>
                      <a:pt x="1971" y="3662"/>
                    </a:cubicBezTo>
                    <a:cubicBezTo>
                      <a:pt x="1956" y="3662"/>
                      <a:pt x="1941" y="3660"/>
                      <a:pt x="1926" y="3654"/>
                    </a:cubicBezTo>
                    <a:cubicBezTo>
                      <a:pt x="1925" y="3654"/>
                      <a:pt x="1925" y="3654"/>
                      <a:pt x="1925" y="3654"/>
                    </a:cubicBezTo>
                    <a:cubicBezTo>
                      <a:pt x="1921" y="3654"/>
                      <a:pt x="1922" y="3678"/>
                      <a:pt x="1926" y="3679"/>
                    </a:cubicBezTo>
                    <a:cubicBezTo>
                      <a:pt x="1948" y="3693"/>
                      <a:pt x="1970" y="3698"/>
                      <a:pt x="1991" y="3698"/>
                    </a:cubicBezTo>
                    <a:cubicBezTo>
                      <a:pt x="2016" y="3698"/>
                      <a:pt x="2041" y="3691"/>
                      <a:pt x="2065" y="3682"/>
                    </a:cubicBezTo>
                    <a:cubicBezTo>
                      <a:pt x="2135" y="3657"/>
                      <a:pt x="2195" y="3603"/>
                      <a:pt x="2263" y="3579"/>
                    </a:cubicBezTo>
                    <a:cubicBezTo>
                      <a:pt x="2323" y="3557"/>
                      <a:pt x="2381" y="3528"/>
                      <a:pt x="2436" y="3493"/>
                    </a:cubicBezTo>
                    <a:cubicBezTo>
                      <a:pt x="2497" y="3459"/>
                      <a:pt x="2548" y="3427"/>
                      <a:pt x="2601" y="3397"/>
                    </a:cubicBezTo>
                    <a:lnTo>
                      <a:pt x="2603" y="3397"/>
                    </a:lnTo>
                    <a:cubicBezTo>
                      <a:pt x="2606" y="3397"/>
                      <a:pt x="2609" y="3398"/>
                      <a:pt x="2612" y="3398"/>
                    </a:cubicBezTo>
                    <a:cubicBezTo>
                      <a:pt x="2614" y="3398"/>
                      <a:pt x="2615" y="3398"/>
                      <a:pt x="2616" y="3397"/>
                    </a:cubicBezTo>
                    <a:cubicBezTo>
                      <a:pt x="2641" y="3390"/>
                      <a:pt x="2662" y="3376"/>
                      <a:pt x="2688" y="3370"/>
                    </a:cubicBezTo>
                    <a:cubicBezTo>
                      <a:pt x="2725" y="3363"/>
                      <a:pt x="2765" y="3356"/>
                      <a:pt x="2798" y="3335"/>
                    </a:cubicBezTo>
                    <a:cubicBezTo>
                      <a:pt x="2821" y="3321"/>
                      <a:pt x="2842" y="3305"/>
                      <a:pt x="2863" y="3290"/>
                    </a:cubicBezTo>
                    <a:cubicBezTo>
                      <a:pt x="2884" y="3292"/>
                      <a:pt x="2910" y="3299"/>
                      <a:pt x="2931" y="3299"/>
                    </a:cubicBezTo>
                    <a:cubicBezTo>
                      <a:pt x="2938" y="3299"/>
                      <a:pt x="2945" y="3298"/>
                      <a:pt x="2951" y="3295"/>
                    </a:cubicBezTo>
                    <a:cubicBezTo>
                      <a:pt x="2974" y="3281"/>
                      <a:pt x="2995" y="3265"/>
                      <a:pt x="3020" y="3248"/>
                    </a:cubicBezTo>
                    <a:cubicBezTo>
                      <a:pt x="3043" y="3233"/>
                      <a:pt x="3036" y="3193"/>
                      <a:pt x="3055" y="3177"/>
                    </a:cubicBezTo>
                    <a:cubicBezTo>
                      <a:pt x="3076" y="3159"/>
                      <a:pt x="3116" y="3153"/>
                      <a:pt x="3137" y="3136"/>
                    </a:cubicBezTo>
                    <a:cubicBezTo>
                      <a:pt x="3144" y="3115"/>
                      <a:pt x="3155" y="3090"/>
                      <a:pt x="3171" y="3070"/>
                    </a:cubicBezTo>
                    <a:cubicBezTo>
                      <a:pt x="3189" y="3049"/>
                      <a:pt x="3219" y="3035"/>
                      <a:pt x="3234" y="3013"/>
                    </a:cubicBezTo>
                    <a:cubicBezTo>
                      <a:pt x="3248" y="2991"/>
                      <a:pt x="3247" y="2958"/>
                      <a:pt x="3259" y="2936"/>
                    </a:cubicBezTo>
                    <a:lnTo>
                      <a:pt x="3265" y="2921"/>
                    </a:lnTo>
                    <a:cubicBezTo>
                      <a:pt x="3309" y="2888"/>
                      <a:pt x="3373" y="2866"/>
                      <a:pt x="3408" y="2819"/>
                    </a:cubicBezTo>
                    <a:cubicBezTo>
                      <a:pt x="3446" y="2767"/>
                      <a:pt x="3477" y="2710"/>
                      <a:pt x="3510" y="2654"/>
                    </a:cubicBezTo>
                    <a:cubicBezTo>
                      <a:pt x="3541" y="2597"/>
                      <a:pt x="3536" y="2526"/>
                      <a:pt x="3558" y="2467"/>
                    </a:cubicBezTo>
                    <a:cubicBezTo>
                      <a:pt x="3584" y="2408"/>
                      <a:pt x="3624" y="2351"/>
                      <a:pt x="3642" y="2288"/>
                    </a:cubicBezTo>
                    <a:cubicBezTo>
                      <a:pt x="3655" y="2223"/>
                      <a:pt x="3662" y="2158"/>
                      <a:pt x="3668" y="2092"/>
                    </a:cubicBezTo>
                    <a:cubicBezTo>
                      <a:pt x="3676" y="2028"/>
                      <a:pt x="3697" y="1962"/>
                      <a:pt x="3697" y="1897"/>
                    </a:cubicBezTo>
                    <a:cubicBezTo>
                      <a:pt x="3694" y="1831"/>
                      <a:pt x="3675" y="1766"/>
                      <a:pt x="3665" y="1700"/>
                    </a:cubicBezTo>
                    <a:cubicBezTo>
                      <a:pt x="3658" y="1636"/>
                      <a:pt x="3632" y="1574"/>
                      <a:pt x="3617" y="1510"/>
                    </a:cubicBezTo>
                    <a:cubicBezTo>
                      <a:pt x="3602" y="1446"/>
                      <a:pt x="3618" y="1373"/>
                      <a:pt x="3596" y="1311"/>
                    </a:cubicBezTo>
                    <a:cubicBezTo>
                      <a:pt x="3569" y="1235"/>
                      <a:pt x="3493" y="1183"/>
                      <a:pt x="3449" y="1118"/>
                    </a:cubicBezTo>
                    <a:cubicBezTo>
                      <a:pt x="3463" y="1111"/>
                      <a:pt x="3479" y="1100"/>
                      <a:pt x="3477" y="1099"/>
                    </a:cubicBezTo>
                    <a:cubicBezTo>
                      <a:pt x="3460" y="1080"/>
                      <a:pt x="3433" y="1070"/>
                      <a:pt x="3431" y="1042"/>
                    </a:cubicBezTo>
                    <a:cubicBezTo>
                      <a:pt x="3428" y="1015"/>
                      <a:pt x="3449" y="974"/>
                      <a:pt x="3453" y="941"/>
                    </a:cubicBezTo>
                    <a:cubicBezTo>
                      <a:pt x="3456" y="908"/>
                      <a:pt x="3481" y="861"/>
                      <a:pt x="3481" y="830"/>
                    </a:cubicBezTo>
                    <a:cubicBezTo>
                      <a:pt x="3481" y="797"/>
                      <a:pt x="3460" y="781"/>
                      <a:pt x="3452" y="755"/>
                    </a:cubicBezTo>
                    <a:cubicBezTo>
                      <a:pt x="3441" y="727"/>
                      <a:pt x="3413" y="713"/>
                      <a:pt x="3399" y="687"/>
                    </a:cubicBezTo>
                    <a:cubicBezTo>
                      <a:pt x="3387" y="661"/>
                      <a:pt x="3390" y="623"/>
                      <a:pt x="3372" y="598"/>
                    </a:cubicBezTo>
                    <a:cubicBezTo>
                      <a:pt x="3355" y="574"/>
                      <a:pt x="3353" y="537"/>
                      <a:pt x="3332" y="515"/>
                    </a:cubicBezTo>
                    <a:cubicBezTo>
                      <a:pt x="3314" y="493"/>
                      <a:pt x="3267" y="500"/>
                      <a:pt x="3247" y="480"/>
                    </a:cubicBezTo>
                    <a:lnTo>
                      <a:pt x="3183" y="423"/>
                    </a:lnTo>
                    <a:cubicBezTo>
                      <a:pt x="3163" y="404"/>
                      <a:pt x="3152" y="371"/>
                      <a:pt x="3130" y="352"/>
                    </a:cubicBezTo>
                    <a:cubicBezTo>
                      <a:pt x="3109" y="331"/>
                      <a:pt x="3094" y="303"/>
                      <a:pt x="3073" y="285"/>
                    </a:cubicBezTo>
                    <a:cubicBezTo>
                      <a:pt x="3050" y="266"/>
                      <a:pt x="3032" y="241"/>
                      <a:pt x="3009" y="225"/>
                    </a:cubicBezTo>
                    <a:cubicBezTo>
                      <a:pt x="2985" y="207"/>
                      <a:pt x="2949" y="210"/>
                      <a:pt x="2929" y="190"/>
                    </a:cubicBezTo>
                    <a:cubicBezTo>
                      <a:pt x="2905" y="171"/>
                      <a:pt x="2892" y="141"/>
                      <a:pt x="2870" y="120"/>
                    </a:cubicBezTo>
                    <a:cubicBezTo>
                      <a:pt x="2848" y="101"/>
                      <a:pt x="2828" y="75"/>
                      <a:pt x="2805" y="56"/>
                    </a:cubicBezTo>
                    <a:cubicBezTo>
                      <a:pt x="2780" y="38"/>
                      <a:pt x="2743" y="46"/>
                      <a:pt x="2717" y="32"/>
                    </a:cubicBezTo>
                    <a:cubicBezTo>
                      <a:pt x="2688" y="18"/>
                      <a:pt x="2658" y="3"/>
                      <a:pt x="2623" y="1"/>
                    </a:cubicBezTo>
                    <a:cubicBezTo>
                      <a:pt x="2622" y="1"/>
                      <a:pt x="2621" y="1"/>
                      <a:pt x="2620"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29"/>
              <p:cNvSpPr/>
              <p:nvPr/>
            </p:nvSpPr>
            <p:spPr>
              <a:xfrm>
                <a:off x="738925" y="4747375"/>
                <a:ext cx="93100" cy="92050"/>
              </a:xfrm>
              <a:custGeom>
                <a:rect b="b" l="l" r="r" t="t"/>
                <a:pathLst>
                  <a:path extrusionOk="0" h="3682" w="3724">
                    <a:moveTo>
                      <a:pt x="2130" y="641"/>
                    </a:moveTo>
                    <a:cubicBezTo>
                      <a:pt x="2185" y="658"/>
                      <a:pt x="2239" y="680"/>
                      <a:pt x="2291" y="704"/>
                    </a:cubicBezTo>
                    <a:cubicBezTo>
                      <a:pt x="2281" y="706"/>
                      <a:pt x="2273" y="707"/>
                      <a:pt x="2262" y="710"/>
                    </a:cubicBezTo>
                    <a:cubicBezTo>
                      <a:pt x="2219" y="685"/>
                      <a:pt x="2174" y="663"/>
                      <a:pt x="2130" y="641"/>
                    </a:cubicBezTo>
                    <a:close/>
                    <a:moveTo>
                      <a:pt x="1600" y="772"/>
                    </a:moveTo>
                    <a:cubicBezTo>
                      <a:pt x="1706" y="773"/>
                      <a:pt x="1820" y="795"/>
                      <a:pt x="1933" y="828"/>
                    </a:cubicBezTo>
                    <a:lnTo>
                      <a:pt x="1888" y="854"/>
                    </a:lnTo>
                    <a:cubicBezTo>
                      <a:pt x="1751" y="816"/>
                      <a:pt x="1613" y="794"/>
                      <a:pt x="1468" y="790"/>
                    </a:cubicBezTo>
                    <a:cubicBezTo>
                      <a:pt x="1509" y="780"/>
                      <a:pt x="1552" y="772"/>
                      <a:pt x="1600" y="772"/>
                    </a:cubicBezTo>
                    <a:close/>
                    <a:moveTo>
                      <a:pt x="1995" y="848"/>
                    </a:moveTo>
                    <a:cubicBezTo>
                      <a:pt x="2014" y="854"/>
                      <a:pt x="2034" y="856"/>
                      <a:pt x="2053" y="864"/>
                    </a:cubicBezTo>
                    <a:cubicBezTo>
                      <a:pt x="2071" y="872"/>
                      <a:pt x="2090" y="883"/>
                      <a:pt x="2108" y="892"/>
                    </a:cubicBezTo>
                    <a:cubicBezTo>
                      <a:pt x="2083" y="893"/>
                      <a:pt x="2060" y="896"/>
                      <a:pt x="2034" y="900"/>
                    </a:cubicBezTo>
                    <a:cubicBezTo>
                      <a:pt x="2007" y="892"/>
                      <a:pt x="1981" y="882"/>
                      <a:pt x="1954" y="872"/>
                    </a:cubicBezTo>
                    <a:lnTo>
                      <a:pt x="1995" y="848"/>
                    </a:lnTo>
                    <a:close/>
                    <a:moveTo>
                      <a:pt x="2173" y="938"/>
                    </a:moveTo>
                    <a:cubicBezTo>
                      <a:pt x="2179" y="938"/>
                      <a:pt x="2186" y="938"/>
                      <a:pt x="2193" y="938"/>
                    </a:cubicBezTo>
                    <a:cubicBezTo>
                      <a:pt x="2250" y="973"/>
                      <a:pt x="2303" y="1010"/>
                      <a:pt x="2357" y="1050"/>
                    </a:cubicBezTo>
                    <a:cubicBezTo>
                      <a:pt x="2303" y="1015"/>
                      <a:pt x="2248" y="987"/>
                      <a:pt x="2192" y="960"/>
                    </a:cubicBezTo>
                    <a:cubicBezTo>
                      <a:pt x="2173" y="952"/>
                      <a:pt x="2152" y="945"/>
                      <a:pt x="2131" y="938"/>
                    </a:cubicBezTo>
                    <a:cubicBezTo>
                      <a:pt x="2145" y="938"/>
                      <a:pt x="2159" y="938"/>
                      <a:pt x="2173" y="938"/>
                    </a:cubicBezTo>
                    <a:close/>
                    <a:moveTo>
                      <a:pt x="2357" y="731"/>
                    </a:moveTo>
                    <a:cubicBezTo>
                      <a:pt x="2485" y="792"/>
                      <a:pt x="2607" y="865"/>
                      <a:pt x="2726" y="941"/>
                    </a:cubicBezTo>
                    <a:cubicBezTo>
                      <a:pt x="2744" y="953"/>
                      <a:pt x="2760" y="967"/>
                      <a:pt x="2778" y="980"/>
                    </a:cubicBezTo>
                    <a:cubicBezTo>
                      <a:pt x="2784" y="987"/>
                      <a:pt x="2786" y="995"/>
                      <a:pt x="2792" y="1002"/>
                    </a:cubicBezTo>
                    <a:cubicBezTo>
                      <a:pt x="2795" y="1024"/>
                      <a:pt x="2795" y="1047"/>
                      <a:pt x="2792" y="1066"/>
                    </a:cubicBezTo>
                    <a:cubicBezTo>
                      <a:pt x="2668" y="947"/>
                      <a:pt x="2521" y="854"/>
                      <a:pt x="2372" y="769"/>
                    </a:cubicBezTo>
                    <a:cubicBezTo>
                      <a:pt x="2352" y="757"/>
                      <a:pt x="2330" y="746"/>
                      <a:pt x="2309" y="735"/>
                    </a:cubicBezTo>
                    <a:cubicBezTo>
                      <a:pt x="2324" y="733"/>
                      <a:pt x="2339" y="732"/>
                      <a:pt x="2357" y="731"/>
                    </a:cubicBezTo>
                    <a:close/>
                    <a:moveTo>
                      <a:pt x="1457" y="1091"/>
                    </a:moveTo>
                    <a:lnTo>
                      <a:pt x="1457" y="1091"/>
                    </a:lnTo>
                    <a:cubicBezTo>
                      <a:pt x="1443" y="1092"/>
                      <a:pt x="1429" y="1097"/>
                      <a:pt x="1416" y="1098"/>
                    </a:cubicBezTo>
                    <a:cubicBezTo>
                      <a:pt x="1402" y="1099"/>
                      <a:pt x="1387" y="1105"/>
                      <a:pt x="1373" y="1106"/>
                    </a:cubicBezTo>
                    <a:cubicBezTo>
                      <a:pt x="1372" y="1103"/>
                      <a:pt x="1372" y="1099"/>
                      <a:pt x="1372" y="1097"/>
                    </a:cubicBezTo>
                    <a:cubicBezTo>
                      <a:pt x="1399" y="1092"/>
                      <a:pt x="1428" y="1092"/>
                      <a:pt x="1457" y="1091"/>
                    </a:cubicBezTo>
                    <a:close/>
                    <a:moveTo>
                      <a:pt x="2819" y="1048"/>
                    </a:moveTo>
                    <a:cubicBezTo>
                      <a:pt x="2833" y="1070"/>
                      <a:pt x="2848" y="1091"/>
                      <a:pt x="2861" y="1113"/>
                    </a:cubicBezTo>
                    <a:cubicBezTo>
                      <a:pt x="2861" y="1113"/>
                      <a:pt x="2861" y="1114"/>
                      <a:pt x="2861" y="1115"/>
                    </a:cubicBezTo>
                    <a:lnTo>
                      <a:pt x="2861" y="1115"/>
                    </a:lnTo>
                    <a:cubicBezTo>
                      <a:pt x="2846" y="1103"/>
                      <a:pt x="2831" y="1092"/>
                      <a:pt x="2814" y="1081"/>
                    </a:cubicBezTo>
                    <a:cubicBezTo>
                      <a:pt x="2818" y="1072"/>
                      <a:pt x="2818" y="1061"/>
                      <a:pt x="2819" y="1048"/>
                    </a:cubicBezTo>
                    <a:close/>
                    <a:moveTo>
                      <a:pt x="1328" y="1102"/>
                    </a:moveTo>
                    <a:cubicBezTo>
                      <a:pt x="1330" y="1106"/>
                      <a:pt x="1330" y="1112"/>
                      <a:pt x="1332" y="1116"/>
                    </a:cubicBezTo>
                    <a:cubicBezTo>
                      <a:pt x="1222" y="1138"/>
                      <a:pt x="1113" y="1172"/>
                      <a:pt x="1008" y="1220"/>
                    </a:cubicBezTo>
                    <a:cubicBezTo>
                      <a:pt x="1015" y="1207"/>
                      <a:pt x="1022" y="1192"/>
                      <a:pt x="1029" y="1178"/>
                    </a:cubicBezTo>
                    <a:cubicBezTo>
                      <a:pt x="1083" y="1154"/>
                      <a:pt x="1138" y="1138"/>
                      <a:pt x="1196" y="1124"/>
                    </a:cubicBezTo>
                    <a:cubicBezTo>
                      <a:pt x="1238" y="1113"/>
                      <a:pt x="1284" y="1109"/>
                      <a:pt x="1328" y="1102"/>
                    </a:cubicBezTo>
                    <a:close/>
                    <a:moveTo>
                      <a:pt x="1683" y="1282"/>
                    </a:moveTo>
                    <a:cubicBezTo>
                      <a:pt x="1709" y="1284"/>
                      <a:pt x="1734" y="1288"/>
                      <a:pt x="1760" y="1289"/>
                    </a:cubicBezTo>
                    <a:cubicBezTo>
                      <a:pt x="1727" y="1298"/>
                      <a:pt x="1696" y="1311"/>
                      <a:pt x="1665" y="1324"/>
                    </a:cubicBezTo>
                    <a:cubicBezTo>
                      <a:pt x="1668" y="1311"/>
                      <a:pt x="1670" y="1296"/>
                      <a:pt x="1674" y="1282"/>
                    </a:cubicBezTo>
                    <a:close/>
                    <a:moveTo>
                      <a:pt x="974" y="1361"/>
                    </a:moveTo>
                    <a:lnTo>
                      <a:pt x="974" y="1361"/>
                    </a:lnTo>
                    <a:cubicBezTo>
                      <a:pt x="966" y="1366"/>
                      <a:pt x="955" y="1373"/>
                      <a:pt x="946" y="1379"/>
                    </a:cubicBezTo>
                    <a:cubicBezTo>
                      <a:pt x="948" y="1375"/>
                      <a:pt x="948" y="1372"/>
                      <a:pt x="949" y="1368"/>
                    </a:cubicBezTo>
                    <a:cubicBezTo>
                      <a:pt x="956" y="1366"/>
                      <a:pt x="966" y="1365"/>
                      <a:pt x="974" y="1361"/>
                    </a:cubicBezTo>
                    <a:close/>
                    <a:moveTo>
                      <a:pt x="1840" y="1302"/>
                    </a:moveTo>
                    <a:cubicBezTo>
                      <a:pt x="1871" y="1306"/>
                      <a:pt x="1903" y="1311"/>
                      <a:pt x="1933" y="1325"/>
                    </a:cubicBezTo>
                    <a:cubicBezTo>
                      <a:pt x="2009" y="1358"/>
                      <a:pt x="2064" y="1420"/>
                      <a:pt x="2118" y="1471"/>
                    </a:cubicBezTo>
                    <a:cubicBezTo>
                      <a:pt x="2064" y="1442"/>
                      <a:pt x="2007" y="1420"/>
                      <a:pt x="1951" y="1401"/>
                    </a:cubicBezTo>
                    <a:cubicBezTo>
                      <a:pt x="1874" y="1377"/>
                      <a:pt x="1793" y="1358"/>
                      <a:pt x="1710" y="1351"/>
                    </a:cubicBezTo>
                    <a:cubicBezTo>
                      <a:pt x="1751" y="1332"/>
                      <a:pt x="1794" y="1313"/>
                      <a:pt x="1840" y="1302"/>
                    </a:cubicBezTo>
                    <a:close/>
                    <a:moveTo>
                      <a:pt x="3139" y="589"/>
                    </a:moveTo>
                    <a:lnTo>
                      <a:pt x="3139" y="589"/>
                    </a:lnTo>
                    <a:cubicBezTo>
                      <a:pt x="3154" y="600"/>
                      <a:pt x="3168" y="611"/>
                      <a:pt x="3179" y="625"/>
                    </a:cubicBezTo>
                    <a:cubicBezTo>
                      <a:pt x="3234" y="684"/>
                      <a:pt x="3286" y="744"/>
                      <a:pt x="3333" y="809"/>
                    </a:cubicBezTo>
                    <a:cubicBezTo>
                      <a:pt x="3378" y="875"/>
                      <a:pt x="3417" y="948"/>
                      <a:pt x="3444" y="1026"/>
                    </a:cubicBezTo>
                    <a:cubicBezTo>
                      <a:pt x="3472" y="1106"/>
                      <a:pt x="3444" y="1198"/>
                      <a:pt x="3451" y="1277"/>
                    </a:cubicBezTo>
                    <a:cubicBezTo>
                      <a:pt x="3458" y="1358"/>
                      <a:pt x="3465" y="1437"/>
                      <a:pt x="3451" y="1518"/>
                    </a:cubicBezTo>
                    <a:cubicBezTo>
                      <a:pt x="3450" y="1530"/>
                      <a:pt x="3446" y="1540"/>
                      <a:pt x="3444" y="1552"/>
                    </a:cubicBezTo>
                    <a:cubicBezTo>
                      <a:pt x="3418" y="1481"/>
                      <a:pt x="3385" y="1412"/>
                      <a:pt x="3348" y="1346"/>
                    </a:cubicBezTo>
                    <a:cubicBezTo>
                      <a:pt x="3356" y="1315"/>
                      <a:pt x="3363" y="1282"/>
                      <a:pt x="3359" y="1251"/>
                    </a:cubicBezTo>
                    <a:cubicBezTo>
                      <a:pt x="3351" y="1189"/>
                      <a:pt x="3330" y="1131"/>
                      <a:pt x="3318" y="1070"/>
                    </a:cubicBezTo>
                    <a:cubicBezTo>
                      <a:pt x="3307" y="1009"/>
                      <a:pt x="3286" y="951"/>
                      <a:pt x="3265" y="889"/>
                    </a:cubicBezTo>
                    <a:cubicBezTo>
                      <a:pt x="3246" y="827"/>
                      <a:pt x="3194" y="781"/>
                      <a:pt x="3166" y="725"/>
                    </a:cubicBezTo>
                    <a:cubicBezTo>
                      <a:pt x="3150" y="686"/>
                      <a:pt x="3150" y="634"/>
                      <a:pt x="3139" y="589"/>
                    </a:cubicBezTo>
                    <a:close/>
                    <a:moveTo>
                      <a:pt x="2475" y="1138"/>
                    </a:moveTo>
                    <a:cubicBezTo>
                      <a:pt x="2625" y="1242"/>
                      <a:pt x="2791" y="1346"/>
                      <a:pt x="2879" y="1509"/>
                    </a:cubicBezTo>
                    <a:cubicBezTo>
                      <a:pt x="2894" y="1537"/>
                      <a:pt x="2906" y="1567"/>
                      <a:pt x="2917" y="1598"/>
                    </a:cubicBezTo>
                    <a:cubicBezTo>
                      <a:pt x="2905" y="1574"/>
                      <a:pt x="2894" y="1551"/>
                      <a:pt x="2880" y="1530"/>
                    </a:cubicBezTo>
                    <a:cubicBezTo>
                      <a:pt x="2814" y="1426"/>
                      <a:pt x="2719" y="1346"/>
                      <a:pt x="2620" y="1284"/>
                    </a:cubicBezTo>
                    <a:cubicBezTo>
                      <a:pt x="2576" y="1230"/>
                      <a:pt x="2528" y="1181"/>
                      <a:pt x="2475" y="1138"/>
                    </a:cubicBezTo>
                    <a:close/>
                    <a:moveTo>
                      <a:pt x="1603" y="1659"/>
                    </a:moveTo>
                    <a:lnTo>
                      <a:pt x="1603" y="1670"/>
                    </a:lnTo>
                    <a:cubicBezTo>
                      <a:pt x="1530" y="1694"/>
                      <a:pt x="1461" y="1730"/>
                      <a:pt x="1406" y="1778"/>
                    </a:cubicBezTo>
                    <a:cubicBezTo>
                      <a:pt x="1383" y="1794"/>
                      <a:pt x="1362" y="1818"/>
                      <a:pt x="1344" y="1841"/>
                    </a:cubicBezTo>
                    <a:cubicBezTo>
                      <a:pt x="1339" y="1843"/>
                      <a:pt x="1332" y="1845"/>
                      <a:pt x="1326" y="1847"/>
                    </a:cubicBezTo>
                    <a:cubicBezTo>
                      <a:pt x="1328" y="1843"/>
                      <a:pt x="1328" y="1838"/>
                      <a:pt x="1330" y="1834"/>
                    </a:cubicBezTo>
                    <a:cubicBezTo>
                      <a:pt x="1332" y="1832"/>
                      <a:pt x="1333" y="1827"/>
                      <a:pt x="1337" y="1825"/>
                    </a:cubicBezTo>
                    <a:cubicBezTo>
                      <a:pt x="1388" y="1742"/>
                      <a:pt x="1472" y="1704"/>
                      <a:pt x="1559" y="1676"/>
                    </a:cubicBezTo>
                    <a:cubicBezTo>
                      <a:pt x="1573" y="1669"/>
                      <a:pt x="1588" y="1664"/>
                      <a:pt x="1603" y="1659"/>
                    </a:cubicBezTo>
                    <a:close/>
                    <a:moveTo>
                      <a:pt x="660" y="1669"/>
                    </a:moveTo>
                    <a:cubicBezTo>
                      <a:pt x="660" y="1690"/>
                      <a:pt x="659" y="1710"/>
                      <a:pt x="659" y="1730"/>
                    </a:cubicBezTo>
                    <a:cubicBezTo>
                      <a:pt x="659" y="1770"/>
                      <a:pt x="663" y="1808"/>
                      <a:pt x="667" y="1848"/>
                    </a:cubicBezTo>
                    <a:cubicBezTo>
                      <a:pt x="660" y="1863"/>
                      <a:pt x="656" y="1880"/>
                      <a:pt x="651" y="1895"/>
                    </a:cubicBezTo>
                    <a:cubicBezTo>
                      <a:pt x="646" y="1818"/>
                      <a:pt x="651" y="1742"/>
                      <a:pt x="660" y="1669"/>
                    </a:cubicBezTo>
                    <a:close/>
                    <a:moveTo>
                      <a:pt x="3576" y="1708"/>
                    </a:moveTo>
                    <a:cubicBezTo>
                      <a:pt x="3576" y="1709"/>
                      <a:pt x="3578" y="1710"/>
                      <a:pt x="3578" y="1710"/>
                    </a:cubicBezTo>
                    <a:cubicBezTo>
                      <a:pt x="3583" y="1757"/>
                      <a:pt x="3596" y="1804"/>
                      <a:pt x="3597" y="1852"/>
                    </a:cubicBezTo>
                    <a:cubicBezTo>
                      <a:pt x="3602" y="1900"/>
                      <a:pt x="3597" y="1948"/>
                      <a:pt x="3590" y="1994"/>
                    </a:cubicBezTo>
                    <a:cubicBezTo>
                      <a:pt x="3586" y="2010"/>
                      <a:pt x="3578" y="2024"/>
                      <a:pt x="3568" y="2035"/>
                    </a:cubicBezTo>
                    <a:cubicBezTo>
                      <a:pt x="3558" y="2005"/>
                      <a:pt x="3550" y="1973"/>
                      <a:pt x="3543" y="1944"/>
                    </a:cubicBezTo>
                    <a:cubicBezTo>
                      <a:pt x="3538" y="1917"/>
                      <a:pt x="3528" y="1889"/>
                      <a:pt x="3517" y="1863"/>
                    </a:cubicBezTo>
                    <a:cubicBezTo>
                      <a:pt x="3541" y="1815"/>
                      <a:pt x="3561" y="1763"/>
                      <a:pt x="3576" y="1708"/>
                    </a:cubicBezTo>
                    <a:close/>
                    <a:moveTo>
                      <a:pt x="2488" y="1503"/>
                    </a:moveTo>
                    <a:cubicBezTo>
                      <a:pt x="2579" y="1643"/>
                      <a:pt x="2606" y="1819"/>
                      <a:pt x="2584" y="1957"/>
                    </a:cubicBezTo>
                    <a:cubicBezTo>
                      <a:pt x="2580" y="1986"/>
                      <a:pt x="2573" y="2017"/>
                      <a:pt x="2563" y="2048"/>
                    </a:cubicBezTo>
                    <a:cubicBezTo>
                      <a:pt x="2565" y="2006"/>
                      <a:pt x="2566" y="1964"/>
                      <a:pt x="2566" y="1922"/>
                    </a:cubicBezTo>
                    <a:cubicBezTo>
                      <a:pt x="2566" y="1829"/>
                      <a:pt x="2576" y="1730"/>
                      <a:pt x="2546" y="1632"/>
                    </a:cubicBezTo>
                    <a:cubicBezTo>
                      <a:pt x="2532" y="1587"/>
                      <a:pt x="2511" y="1544"/>
                      <a:pt x="2488" y="1503"/>
                    </a:cubicBezTo>
                    <a:close/>
                    <a:moveTo>
                      <a:pt x="1783" y="1614"/>
                    </a:moveTo>
                    <a:cubicBezTo>
                      <a:pt x="1804" y="1614"/>
                      <a:pt x="1825" y="1616"/>
                      <a:pt x="1846" y="1621"/>
                    </a:cubicBezTo>
                    <a:cubicBezTo>
                      <a:pt x="1946" y="1643"/>
                      <a:pt x="2042" y="1690"/>
                      <a:pt x="2115" y="1757"/>
                    </a:cubicBezTo>
                    <a:cubicBezTo>
                      <a:pt x="2126" y="1767"/>
                      <a:pt x="2135" y="1781"/>
                      <a:pt x="2145" y="1792"/>
                    </a:cubicBezTo>
                    <a:cubicBezTo>
                      <a:pt x="2125" y="1788"/>
                      <a:pt x="2105" y="1786"/>
                      <a:pt x="2085" y="1786"/>
                    </a:cubicBezTo>
                    <a:cubicBezTo>
                      <a:pt x="2021" y="1786"/>
                      <a:pt x="1956" y="1805"/>
                      <a:pt x="1900" y="1852"/>
                    </a:cubicBezTo>
                    <a:cubicBezTo>
                      <a:pt x="1864" y="1835"/>
                      <a:pt x="1824" y="1825"/>
                      <a:pt x="1785" y="1825"/>
                    </a:cubicBezTo>
                    <a:cubicBezTo>
                      <a:pt x="1776" y="1825"/>
                      <a:pt x="1768" y="1825"/>
                      <a:pt x="1760" y="1826"/>
                    </a:cubicBezTo>
                    <a:cubicBezTo>
                      <a:pt x="1699" y="1833"/>
                      <a:pt x="1657" y="1869"/>
                      <a:pt x="1621" y="1900"/>
                    </a:cubicBezTo>
                    <a:cubicBezTo>
                      <a:pt x="1614" y="1899"/>
                      <a:pt x="1608" y="1899"/>
                      <a:pt x="1601" y="1899"/>
                    </a:cubicBezTo>
                    <a:cubicBezTo>
                      <a:pt x="1577" y="1899"/>
                      <a:pt x="1554" y="1904"/>
                      <a:pt x="1531" y="1907"/>
                    </a:cubicBezTo>
                    <a:cubicBezTo>
                      <a:pt x="1483" y="1918"/>
                      <a:pt x="1449" y="1953"/>
                      <a:pt x="1410" y="1980"/>
                    </a:cubicBezTo>
                    <a:cubicBezTo>
                      <a:pt x="1381" y="2001"/>
                      <a:pt x="1341" y="2024"/>
                      <a:pt x="1317" y="2056"/>
                    </a:cubicBezTo>
                    <a:cubicBezTo>
                      <a:pt x="1317" y="2054"/>
                      <a:pt x="1317" y="2053"/>
                      <a:pt x="1314" y="2052"/>
                    </a:cubicBezTo>
                    <a:cubicBezTo>
                      <a:pt x="1330" y="1977"/>
                      <a:pt x="1361" y="1911"/>
                      <a:pt x="1403" y="1862"/>
                    </a:cubicBezTo>
                    <a:cubicBezTo>
                      <a:pt x="1448" y="1852"/>
                      <a:pt x="1494" y="1844"/>
                      <a:pt x="1539" y="1844"/>
                    </a:cubicBezTo>
                    <a:cubicBezTo>
                      <a:pt x="1574" y="1844"/>
                      <a:pt x="1608" y="1849"/>
                      <a:pt x="1640" y="1862"/>
                    </a:cubicBezTo>
                    <a:cubicBezTo>
                      <a:pt x="1640" y="1862"/>
                      <a:pt x="1640" y="1862"/>
                      <a:pt x="1640" y="1862"/>
                    </a:cubicBezTo>
                    <a:cubicBezTo>
                      <a:pt x="1643" y="1862"/>
                      <a:pt x="1648" y="1841"/>
                      <a:pt x="1644" y="1838"/>
                    </a:cubicBezTo>
                    <a:cubicBezTo>
                      <a:pt x="1606" y="1812"/>
                      <a:pt x="1564" y="1804"/>
                      <a:pt x="1522" y="1804"/>
                    </a:cubicBezTo>
                    <a:cubicBezTo>
                      <a:pt x="1503" y="1804"/>
                      <a:pt x="1483" y="1806"/>
                      <a:pt x="1464" y="1808"/>
                    </a:cubicBezTo>
                    <a:cubicBezTo>
                      <a:pt x="1504" y="1778"/>
                      <a:pt x="1546" y="1753"/>
                      <a:pt x="1599" y="1737"/>
                    </a:cubicBezTo>
                    <a:lnTo>
                      <a:pt x="1599" y="1737"/>
                    </a:lnTo>
                    <a:cubicBezTo>
                      <a:pt x="1596" y="1759"/>
                      <a:pt x="1596" y="1783"/>
                      <a:pt x="1592" y="1804"/>
                    </a:cubicBezTo>
                    <a:cubicBezTo>
                      <a:pt x="1590" y="1808"/>
                      <a:pt x="1598" y="1811"/>
                      <a:pt x="1605" y="1811"/>
                    </a:cubicBezTo>
                    <a:cubicBezTo>
                      <a:pt x="1610" y="1811"/>
                      <a:pt x="1615" y="1810"/>
                      <a:pt x="1615" y="1807"/>
                    </a:cubicBezTo>
                    <a:cubicBezTo>
                      <a:pt x="1624" y="1779"/>
                      <a:pt x="1629" y="1750"/>
                      <a:pt x="1635" y="1723"/>
                    </a:cubicBezTo>
                    <a:cubicBezTo>
                      <a:pt x="1680" y="1711"/>
                      <a:pt x="1727" y="1705"/>
                      <a:pt x="1773" y="1705"/>
                    </a:cubicBezTo>
                    <a:cubicBezTo>
                      <a:pt x="1838" y="1705"/>
                      <a:pt x="1901" y="1717"/>
                      <a:pt x="1958" y="1743"/>
                    </a:cubicBezTo>
                    <a:cubicBezTo>
                      <a:pt x="1960" y="1744"/>
                      <a:pt x="1962" y="1745"/>
                      <a:pt x="1964" y="1745"/>
                    </a:cubicBezTo>
                    <a:cubicBezTo>
                      <a:pt x="1983" y="1745"/>
                      <a:pt x="2004" y="1709"/>
                      <a:pt x="1981" y="1697"/>
                    </a:cubicBezTo>
                    <a:cubicBezTo>
                      <a:pt x="1916" y="1659"/>
                      <a:pt x="1839" y="1642"/>
                      <a:pt x="1762" y="1642"/>
                    </a:cubicBezTo>
                    <a:cubicBezTo>
                      <a:pt x="1721" y="1642"/>
                      <a:pt x="1681" y="1646"/>
                      <a:pt x="1641" y="1655"/>
                    </a:cubicBezTo>
                    <a:lnTo>
                      <a:pt x="1641" y="1640"/>
                    </a:lnTo>
                    <a:cubicBezTo>
                      <a:pt x="1686" y="1626"/>
                      <a:pt x="1734" y="1614"/>
                      <a:pt x="1783" y="1614"/>
                    </a:cubicBezTo>
                    <a:close/>
                    <a:moveTo>
                      <a:pt x="1633" y="1285"/>
                    </a:moveTo>
                    <a:lnTo>
                      <a:pt x="1633" y="1285"/>
                    </a:lnTo>
                    <a:cubicBezTo>
                      <a:pt x="1629" y="1299"/>
                      <a:pt x="1624" y="1313"/>
                      <a:pt x="1622" y="1329"/>
                    </a:cubicBezTo>
                    <a:cubicBezTo>
                      <a:pt x="1621" y="1333"/>
                      <a:pt x="1621" y="1339"/>
                      <a:pt x="1621" y="1343"/>
                    </a:cubicBezTo>
                    <a:cubicBezTo>
                      <a:pt x="1615" y="1346"/>
                      <a:pt x="1613" y="1350"/>
                      <a:pt x="1607" y="1353"/>
                    </a:cubicBezTo>
                    <a:cubicBezTo>
                      <a:pt x="1592" y="1354"/>
                      <a:pt x="1575" y="1354"/>
                      <a:pt x="1560" y="1357"/>
                    </a:cubicBezTo>
                    <a:cubicBezTo>
                      <a:pt x="1421" y="1380"/>
                      <a:pt x="1296" y="1460"/>
                      <a:pt x="1196" y="1565"/>
                    </a:cubicBezTo>
                    <a:cubicBezTo>
                      <a:pt x="1096" y="1668"/>
                      <a:pt x="1043" y="1805"/>
                      <a:pt x="1032" y="1950"/>
                    </a:cubicBezTo>
                    <a:cubicBezTo>
                      <a:pt x="1030" y="1964"/>
                      <a:pt x="1030" y="1979"/>
                      <a:pt x="1030" y="1993"/>
                    </a:cubicBezTo>
                    <a:cubicBezTo>
                      <a:pt x="1011" y="2010"/>
                      <a:pt x="989" y="2027"/>
                      <a:pt x="974" y="2048"/>
                    </a:cubicBezTo>
                    <a:cubicBezTo>
                      <a:pt x="962" y="2063"/>
                      <a:pt x="955" y="2081"/>
                      <a:pt x="946" y="2097"/>
                    </a:cubicBezTo>
                    <a:cubicBezTo>
                      <a:pt x="940" y="2075"/>
                      <a:pt x="934" y="2053"/>
                      <a:pt x="929" y="2031"/>
                    </a:cubicBezTo>
                    <a:cubicBezTo>
                      <a:pt x="946" y="1958"/>
                      <a:pt x="973" y="1888"/>
                      <a:pt x="1001" y="1820"/>
                    </a:cubicBezTo>
                    <a:cubicBezTo>
                      <a:pt x="1029" y="1759"/>
                      <a:pt x="1058" y="1695"/>
                      <a:pt x="1094" y="1633"/>
                    </a:cubicBezTo>
                    <a:cubicBezTo>
                      <a:pt x="1132" y="1599"/>
                      <a:pt x="1169" y="1566"/>
                      <a:pt x="1207" y="1533"/>
                    </a:cubicBezTo>
                    <a:cubicBezTo>
                      <a:pt x="1297" y="1448"/>
                      <a:pt x="1394" y="1346"/>
                      <a:pt x="1524" y="1295"/>
                    </a:cubicBezTo>
                    <a:cubicBezTo>
                      <a:pt x="1560" y="1289"/>
                      <a:pt x="1596" y="1288"/>
                      <a:pt x="1633" y="1285"/>
                    </a:cubicBezTo>
                    <a:close/>
                    <a:moveTo>
                      <a:pt x="1138" y="609"/>
                    </a:moveTo>
                    <a:cubicBezTo>
                      <a:pt x="1008" y="698"/>
                      <a:pt x="927" y="817"/>
                      <a:pt x="864" y="944"/>
                    </a:cubicBezTo>
                    <a:cubicBezTo>
                      <a:pt x="740" y="1020"/>
                      <a:pt x="630" y="1119"/>
                      <a:pt x="550" y="1242"/>
                    </a:cubicBezTo>
                    <a:cubicBezTo>
                      <a:pt x="426" y="1437"/>
                      <a:pt x="399" y="1654"/>
                      <a:pt x="404" y="1862"/>
                    </a:cubicBezTo>
                    <a:cubicBezTo>
                      <a:pt x="385" y="1942"/>
                      <a:pt x="378" y="2024"/>
                      <a:pt x="389" y="2108"/>
                    </a:cubicBezTo>
                    <a:cubicBezTo>
                      <a:pt x="381" y="2067"/>
                      <a:pt x="371" y="2026"/>
                      <a:pt x="364" y="1983"/>
                    </a:cubicBezTo>
                    <a:cubicBezTo>
                      <a:pt x="322" y="1701"/>
                      <a:pt x="308" y="1387"/>
                      <a:pt x="459" y="1116"/>
                    </a:cubicBezTo>
                    <a:cubicBezTo>
                      <a:pt x="597" y="870"/>
                      <a:pt x="845" y="691"/>
                      <a:pt x="1117" y="615"/>
                    </a:cubicBezTo>
                    <a:lnTo>
                      <a:pt x="1138" y="609"/>
                    </a:lnTo>
                    <a:close/>
                    <a:moveTo>
                      <a:pt x="1029" y="2071"/>
                    </a:moveTo>
                    <a:cubicBezTo>
                      <a:pt x="1032" y="2154"/>
                      <a:pt x="1052" y="2236"/>
                      <a:pt x="1094" y="2309"/>
                    </a:cubicBezTo>
                    <a:cubicBezTo>
                      <a:pt x="1085" y="2313"/>
                      <a:pt x="1079" y="2316"/>
                      <a:pt x="1070" y="2320"/>
                    </a:cubicBezTo>
                    <a:cubicBezTo>
                      <a:pt x="1039" y="2286"/>
                      <a:pt x="1011" y="2247"/>
                      <a:pt x="990" y="2206"/>
                    </a:cubicBezTo>
                    <a:lnTo>
                      <a:pt x="990" y="2185"/>
                    </a:lnTo>
                    <a:cubicBezTo>
                      <a:pt x="995" y="2155"/>
                      <a:pt x="1007" y="2112"/>
                      <a:pt x="1029" y="2071"/>
                    </a:cubicBezTo>
                    <a:close/>
                    <a:moveTo>
                      <a:pt x="1601" y="377"/>
                    </a:moveTo>
                    <a:cubicBezTo>
                      <a:pt x="1713" y="377"/>
                      <a:pt x="1825" y="387"/>
                      <a:pt x="1932" y="411"/>
                    </a:cubicBezTo>
                    <a:cubicBezTo>
                      <a:pt x="2063" y="443"/>
                      <a:pt x="2206" y="457"/>
                      <a:pt x="2328" y="525"/>
                    </a:cubicBezTo>
                    <a:cubicBezTo>
                      <a:pt x="2367" y="547"/>
                      <a:pt x="2401" y="574"/>
                      <a:pt x="2435" y="603"/>
                    </a:cubicBezTo>
                    <a:cubicBezTo>
                      <a:pt x="2371" y="590"/>
                      <a:pt x="2303" y="582"/>
                      <a:pt x="2237" y="575"/>
                    </a:cubicBezTo>
                    <a:cubicBezTo>
                      <a:pt x="2032" y="513"/>
                      <a:pt x="1821" y="472"/>
                      <a:pt x="1603" y="472"/>
                    </a:cubicBezTo>
                    <a:cubicBezTo>
                      <a:pt x="1593" y="472"/>
                      <a:pt x="1583" y="472"/>
                      <a:pt x="1573" y="472"/>
                    </a:cubicBezTo>
                    <a:cubicBezTo>
                      <a:pt x="1245" y="477"/>
                      <a:pt x="908" y="587"/>
                      <a:pt x="657" y="809"/>
                    </a:cubicBezTo>
                    <a:cubicBezTo>
                      <a:pt x="392" y="1035"/>
                      <a:pt x="289" y="1383"/>
                      <a:pt x="295" y="1698"/>
                    </a:cubicBezTo>
                    <a:cubicBezTo>
                      <a:pt x="297" y="1911"/>
                      <a:pt x="351" y="2136"/>
                      <a:pt x="397" y="2345"/>
                    </a:cubicBezTo>
                    <a:cubicBezTo>
                      <a:pt x="313" y="2268"/>
                      <a:pt x="242" y="2171"/>
                      <a:pt x="205" y="2065"/>
                    </a:cubicBezTo>
                    <a:cubicBezTo>
                      <a:pt x="143" y="1889"/>
                      <a:pt x="185" y="1709"/>
                      <a:pt x="213" y="1545"/>
                    </a:cubicBezTo>
                    <a:cubicBezTo>
                      <a:pt x="240" y="1380"/>
                      <a:pt x="289" y="1216"/>
                      <a:pt x="375" y="1072"/>
                    </a:cubicBezTo>
                    <a:cubicBezTo>
                      <a:pt x="459" y="930"/>
                      <a:pt x="564" y="797"/>
                      <a:pt x="692" y="692"/>
                    </a:cubicBezTo>
                    <a:cubicBezTo>
                      <a:pt x="803" y="597"/>
                      <a:pt x="918" y="501"/>
                      <a:pt x="1051" y="439"/>
                    </a:cubicBezTo>
                    <a:cubicBezTo>
                      <a:pt x="1066" y="432"/>
                      <a:pt x="1081" y="424"/>
                      <a:pt x="1098" y="417"/>
                    </a:cubicBezTo>
                    <a:cubicBezTo>
                      <a:pt x="1194" y="382"/>
                      <a:pt x="1294" y="381"/>
                      <a:pt x="1393" y="381"/>
                    </a:cubicBezTo>
                    <a:cubicBezTo>
                      <a:pt x="1399" y="381"/>
                      <a:pt x="1406" y="381"/>
                      <a:pt x="1413" y="381"/>
                    </a:cubicBezTo>
                    <a:cubicBezTo>
                      <a:pt x="1450" y="381"/>
                      <a:pt x="1487" y="380"/>
                      <a:pt x="1523" y="378"/>
                    </a:cubicBezTo>
                    <a:cubicBezTo>
                      <a:pt x="1549" y="377"/>
                      <a:pt x="1575" y="377"/>
                      <a:pt x="1601" y="377"/>
                    </a:cubicBezTo>
                    <a:close/>
                    <a:moveTo>
                      <a:pt x="1094" y="2345"/>
                    </a:moveTo>
                    <a:cubicBezTo>
                      <a:pt x="1106" y="2354"/>
                      <a:pt x="1117" y="2364"/>
                      <a:pt x="1127" y="2375"/>
                    </a:cubicBezTo>
                    <a:lnTo>
                      <a:pt x="1138" y="2390"/>
                    </a:lnTo>
                    <a:cubicBezTo>
                      <a:pt x="1121" y="2376"/>
                      <a:pt x="1107" y="2361"/>
                      <a:pt x="1094" y="2345"/>
                    </a:cubicBezTo>
                    <a:close/>
                    <a:moveTo>
                      <a:pt x="406" y="2193"/>
                    </a:moveTo>
                    <a:lnTo>
                      <a:pt x="406" y="2193"/>
                    </a:lnTo>
                    <a:cubicBezTo>
                      <a:pt x="415" y="2228"/>
                      <a:pt x="429" y="2261"/>
                      <a:pt x="445" y="2294"/>
                    </a:cubicBezTo>
                    <a:cubicBezTo>
                      <a:pt x="450" y="2328"/>
                      <a:pt x="454" y="2363"/>
                      <a:pt x="459" y="2396"/>
                    </a:cubicBezTo>
                    <a:cubicBezTo>
                      <a:pt x="452" y="2390"/>
                      <a:pt x="445" y="2386"/>
                      <a:pt x="440" y="2382"/>
                    </a:cubicBezTo>
                    <a:cubicBezTo>
                      <a:pt x="429" y="2320"/>
                      <a:pt x="418" y="2255"/>
                      <a:pt x="406" y="2193"/>
                    </a:cubicBezTo>
                    <a:close/>
                    <a:moveTo>
                      <a:pt x="2753" y="2240"/>
                    </a:moveTo>
                    <a:cubicBezTo>
                      <a:pt x="2753" y="2277"/>
                      <a:pt x="2749" y="2315"/>
                      <a:pt x="2742" y="2352"/>
                    </a:cubicBezTo>
                    <a:cubicBezTo>
                      <a:pt x="2722" y="2365"/>
                      <a:pt x="2701" y="2378"/>
                      <a:pt x="2678" y="2390"/>
                    </a:cubicBezTo>
                    <a:cubicBezTo>
                      <a:pt x="2658" y="2398"/>
                      <a:pt x="2639" y="2407"/>
                      <a:pt x="2620" y="2414"/>
                    </a:cubicBezTo>
                    <a:cubicBezTo>
                      <a:pt x="2616" y="2416"/>
                      <a:pt x="2612" y="2418"/>
                      <a:pt x="2607" y="2419"/>
                    </a:cubicBezTo>
                    <a:cubicBezTo>
                      <a:pt x="2610" y="2418"/>
                      <a:pt x="2612" y="2415"/>
                      <a:pt x="2613" y="2415"/>
                    </a:cubicBezTo>
                    <a:cubicBezTo>
                      <a:pt x="2667" y="2365"/>
                      <a:pt x="2715" y="2305"/>
                      <a:pt x="2753" y="2240"/>
                    </a:cubicBezTo>
                    <a:close/>
                    <a:moveTo>
                      <a:pt x="2085" y="1855"/>
                    </a:moveTo>
                    <a:cubicBezTo>
                      <a:pt x="2124" y="1855"/>
                      <a:pt x="2162" y="1863"/>
                      <a:pt x="2195" y="1877"/>
                    </a:cubicBezTo>
                    <a:cubicBezTo>
                      <a:pt x="2215" y="1922"/>
                      <a:pt x="2228" y="1968"/>
                      <a:pt x="2232" y="2013"/>
                    </a:cubicBezTo>
                    <a:cubicBezTo>
                      <a:pt x="2243" y="2103"/>
                      <a:pt x="2208" y="2196"/>
                      <a:pt x="2166" y="2276"/>
                    </a:cubicBezTo>
                    <a:cubicBezTo>
                      <a:pt x="2130" y="2343"/>
                      <a:pt x="2075" y="2396"/>
                      <a:pt x="2014" y="2433"/>
                    </a:cubicBezTo>
                    <a:cubicBezTo>
                      <a:pt x="2011" y="2433"/>
                      <a:pt x="2008" y="2433"/>
                      <a:pt x="2005" y="2433"/>
                    </a:cubicBezTo>
                    <a:cubicBezTo>
                      <a:pt x="1993" y="2433"/>
                      <a:pt x="1980" y="2432"/>
                      <a:pt x="1966" y="2432"/>
                    </a:cubicBezTo>
                    <a:cubicBezTo>
                      <a:pt x="1974" y="2419"/>
                      <a:pt x="1981" y="2405"/>
                      <a:pt x="1991" y="2396"/>
                    </a:cubicBezTo>
                    <a:cubicBezTo>
                      <a:pt x="2023" y="2356"/>
                      <a:pt x="2063" y="2310"/>
                      <a:pt x="2080" y="2254"/>
                    </a:cubicBezTo>
                    <a:cubicBezTo>
                      <a:pt x="2097" y="2200"/>
                      <a:pt x="2111" y="2125"/>
                      <a:pt x="2094" y="2056"/>
                    </a:cubicBezTo>
                    <a:cubicBezTo>
                      <a:pt x="2085" y="2019"/>
                      <a:pt x="2063" y="1986"/>
                      <a:pt x="2036" y="1959"/>
                    </a:cubicBezTo>
                    <a:cubicBezTo>
                      <a:pt x="2014" y="1937"/>
                      <a:pt x="1991" y="1918"/>
                      <a:pt x="1966" y="1899"/>
                    </a:cubicBezTo>
                    <a:cubicBezTo>
                      <a:pt x="1961" y="1896"/>
                      <a:pt x="1958" y="1895"/>
                      <a:pt x="1952" y="1891"/>
                    </a:cubicBezTo>
                    <a:cubicBezTo>
                      <a:pt x="1995" y="1866"/>
                      <a:pt x="2041" y="1855"/>
                      <a:pt x="2085" y="1855"/>
                    </a:cubicBezTo>
                    <a:close/>
                    <a:moveTo>
                      <a:pt x="212" y="2253"/>
                    </a:moveTo>
                    <a:lnTo>
                      <a:pt x="212" y="2253"/>
                    </a:lnTo>
                    <a:cubicBezTo>
                      <a:pt x="229" y="2279"/>
                      <a:pt x="242" y="2304"/>
                      <a:pt x="264" y="2328"/>
                    </a:cubicBezTo>
                    <a:cubicBezTo>
                      <a:pt x="311" y="2382"/>
                      <a:pt x="364" y="2421"/>
                      <a:pt x="422" y="2454"/>
                    </a:cubicBezTo>
                    <a:cubicBezTo>
                      <a:pt x="425" y="2473"/>
                      <a:pt x="430" y="2492"/>
                      <a:pt x="433" y="2509"/>
                    </a:cubicBezTo>
                    <a:cubicBezTo>
                      <a:pt x="432" y="2507"/>
                      <a:pt x="429" y="2506"/>
                      <a:pt x="426" y="2502"/>
                    </a:cubicBezTo>
                    <a:cubicBezTo>
                      <a:pt x="417" y="2480"/>
                      <a:pt x="408" y="2459"/>
                      <a:pt x="389" y="2440"/>
                    </a:cubicBezTo>
                    <a:cubicBezTo>
                      <a:pt x="370" y="2421"/>
                      <a:pt x="323" y="2410"/>
                      <a:pt x="306" y="2385"/>
                    </a:cubicBezTo>
                    <a:cubicBezTo>
                      <a:pt x="289" y="2364"/>
                      <a:pt x="268" y="2338"/>
                      <a:pt x="245" y="2310"/>
                    </a:cubicBezTo>
                    <a:cubicBezTo>
                      <a:pt x="231" y="2294"/>
                      <a:pt x="210" y="2273"/>
                      <a:pt x="212" y="2253"/>
                    </a:cubicBezTo>
                    <a:close/>
                    <a:moveTo>
                      <a:pt x="454" y="2471"/>
                    </a:moveTo>
                    <a:lnTo>
                      <a:pt x="454" y="2471"/>
                    </a:lnTo>
                    <a:cubicBezTo>
                      <a:pt x="461" y="2474"/>
                      <a:pt x="466" y="2477"/>
                      <a:pt x="473" y="2481"/>
                    </a:cubicBezTo>
                    <a:cubicBezTo>
                      <a:pt x="487" y="2557"/>
                      <a:pt x="506" y="2631"/>
                      <a:pt x="529" y="2707"/>
                    </a:cubicBezTo>
                    <a:cubicBezTo>
                      <a:pt x="521" y="2701"/>
                      <a:pt x="514" y="2699"/>
                      <a:pt x="509" y="2689"/>
                    </a:cubicBezTo>
                    <a:cubicBezTo>
                      <a:pt x="498" y="2668"/>
                      <a:pt x="499" y="2639"/>
                      <a:pt x="491" y="2617"/>
                    </a:cubicBezTo>
                    <a:cubicBezTo>
                      <a:pt x="481" y="2595"/>
                      <a:pt x="481" y="2571"/>
                      <a:pt x="474" y="2550"/>
                    </a:cubicBezTo>
                    <a:cubicBezTo>
                      <a:pt x="472" y="2543"/>
                      <a:pt x="465" y="2537"/>
                      <a:pt x="459" y="2533"/>
                    </a:cubicBezTo>
                    <a:cubicBezTo>
                      <a:pt x="461" y="2531"/>
                      <a:pt x="466" y="2531"/>
                      <a:pt x="465" y="2529"/>
                    </a:cubicBezTo>
                    <a:cubicBezTo>
                      <a:pt x="463" y="2509"/>
                      <a:pt x="458" y="2491"/>
                      <a:pt x="454" y="2471"/>
                    </a:cubicBezTo>
                    <a:close/>
                    <a:moveTo>
                      <a:pt x="1526" y="2899"/>
                    </a:moveTo>
                    <a:lnTo>
                      <a:pt x="1526" y="2899"/>
                    </a:lnTo>
                    <a:cubicBezTo>
                      <a:pt x="1641" y="2931"/>
                      <a:pt x="1759" y="2947"/>
                      <a:pt x="1875" y="2947"/>
                    </a:cubicBezTo>
                    <a:cubicBezTo>
                      <a:pt x="1885" y="2947"/>
                      <a:pt x="1895" y="2946"/>
                      <a:pt x="1904" y="2946"/>
                    </a:cubicBezTo>
                    <a:cubicBezTo>
                      <a:pt x="1932" y="2946"/>
                      <a:pt x="1959" y="2941"/>
                      <a:pt x="1987" y="2939"/>
                    </a:cubicBezTo>
                    <a:cubicBezTo>
                      <a:pt x="1988" y="2939"/>
                      <a:pt x="1988" y="2941"/>
                      <a:pt x="1988" y="2941"/>
                    </a:cubicBezTo>
                    <a:cubicBezTo>
                      <a:pt x="2029" y="2961"/>
                      <a:pt x="2071" y="3008"/>
                      <a:pt x="2116" y="3025"/>
                    </a:cubicBezTo>
                    <a:cubicBezTo>
                      <a:pt x="2131" y="3032"/>
                      <a:pt x="2145" y="3032"/>
                      <a:pt x="2160" y="3032"/>
                    </a:cubicBezTo>
                    <a:cubicBezTo>
                      <a:pt x="2147" y="3033"/>
                      <a:pt x="2134" y="3033"/>
                      <a:pt x="2120" y="3033"/>
                    </a:cubicBezTo>
                    <a:cubicBezTo>
                      <a:pt x="2020" y="3033"/>
                      <a:pt x="1911" y="3008"/>
                      <a:pt x="1798" y="2982"/>
                    </a:cubicBezTo>
                    <a:cubicBezTo>
                      <a:pt x="1703" y="2961"/>
                      <a:pt x="1614" y="2932"/>
                      <a:pt x="1526" y="2899"/>
                    </a:cubicBezTo>
                    <a:close/>
                    <a:moveTo>
                      <a:pt x="2813" y="3288"/>
                    </a:moveTo>
                    <a:lnTo>
                      <a:pt x="2807" y="3299"/>
                    </a:lnTo>
                    <a:cubicBezTo>
                      <a:pt x="2789" y="3321"/>
                      <a:pt x="2766" y="3337"/>
                      <a:pt x="2742" y="3354"/>
                    </a:cubicBezTo>
                    <a:cubicBezTo>
                      <a:pt x="2736" y="3357"/>
                      <a:pt x="2729" y="3358"/>
                      <a:pt x="2722" y="3358"/>
                    </a:cubicBezTo>
                    <a:cubicBezTo>
                      <a:pt x="2718" y="3358"/>
                      <a:pt x="2712" y="3357"/>
                      <a:pt x="2707" y="3356"/>
                    </a:cubicBezTo>
                    <a:cubicBezTo>
                      <a:pt x="2742" y="3334"/>
                      <a:pt x="2778" y="3311"/>
                      <a:pt x="2813" y="3288"/>
                    </a:cubicBezTo>
                    <a:close/>
                    <a:moveTo>
                      <a:pt x="1837" y="0"/>
                    </a:moveTo>
                    <a:cubicBezTo>
                      <a:pt x="1827" y="0"/>
                      <a:pt x="1818" y="1"/>
                      <a:pt x="1809" y="3"/>
                    </a:cubicBezTo>
                    <a:cubicBezTo>
                      <a:pt x="1768" y="9"/>
                      <a:pt x="1732" y="31"/>
                      <a:pt x="1696" y="53"/>
                    </a:cubicBezTo>
                    <a:cubicBezTo>
                      <a:pt x="1652" y="71"/>
                      <a:pt x="1610" y="92"/>
                      <a:pt x="1567" y="106"/>
                    </a:cubicBezTo>
                    <a:cubicBezTo>
                      <a:pt x="1527" y="119"/>
                      <a:pt x="1490" y="135"/>
                      <a:pt x="1451" y="155"/>
                    </a:cubicBezTo>
                    <a:cubicBezTo>
                      <a:pt x="1418" y="161"/>
                      <a:pt x="1384" y="164"/>
                      <a:pt x="1352" y="170"/>
                    </a:cubicBezTo>
                    <a:cubicBezTo>
                      <a:pt x="1173" y="206"/>
                      <a:pt x="1010" y="296"/>
                      <a:pt x="858" y="388"/>
                    </a:cubicBezTo>
                    <a:cubicBezTo>
                      <a:pt x="706" y="479"/>
                      <a:pt x="556" y="583"/>
                      <a:pt x="437" y="722"/>
                    </a:cubicBezTo>
                    <a:cubicBezTo>
                      <a:pt x="317" y="859"/>
                      <a:pt x="213" y="1011"/>
                      <a:pt x="145" y="1183"/>
                    </a:cubicBezTo>
                    <a:cubicBezTo>
                      <a:pt x="79" y="1355"/>
                      <a:pt x="63" y="1544"/>
                      <a:pt x="66" y="1730"/>
                    </a:cubicBezTo>
                    <a:cubicBezTo>
                      <a:pt x="67" y="1899"/>
                      <a:pt x="104" y="2082"/>
                      <a:pt x="203" y="2240"/>
                    </a:cubicBezTo>
                    <a:cubicBezTo>
                      <a:pt x="191" y="2246"/>
                      <a:pt x="185" y="2253"/>
                      <a:pt x="183" y="2260"/>
                    </a:cubicBezTo>
                    <a:cubicBezTo>
                      <a:pt x="155" y="2210"/>
                      <a:pt x="128" y="2158"/>
                      <a:pt x="101" y="2104"/>
                    </a:cubicBezTo>
                    <a:cubicBezTo>
                      <a:pt x="73" y="2046"/>
                      <a:pt x="34" y="1973"/>
                      <a:pt x="56" y="1909"/>
                    </a:cubicBezTo>
                    <a:cubicBezTo>
                      <a:pt x="57" y="1907"/>
                      <a:pt x="52" y="1905"/>
                      <a:pt x="46" y="1905"/>
                    </a:cubicBezTo>
                    <a:cubicBezTo>
                      <a:pt x="40" y="1905"/>
                      <a:pt x="33" y="1907"/>
                      <a:pt x="33" y="1909"/>
                    </a:cubicBezTo>
                    <a:cubicBezTo>
                      <a:pt x="1" y="1957"/>
                      <a:pt x="13" y="2004"/>
                      <a:pt x="28" y="2048"/>
                    </a:cubicBezTo>
                    <a:cubicBezTo>
                      <a:pt x="55" y="2118"/>
                      <a:pt x="108" y="2178"/>
                      <a:pt x="132" y="2244"/>
                    </a:cubicBezTo>
                    <a:cubicBezTo>
                      <a:pt x="155" y="2304"/>
                      <a:pt x="184" y="2363"/>
                      <a:pt x="218" y="2416"/>
                    </a:cubicBezTo>
                    <a:cubicBezTo>
                      <a:pt x="253" y="2474"/>
                      <a:pt x="283" y="2528"/>
                      <a:pt x="315" y="2582"/>
                    </a:cubicBezTo>
                    <a:lnTo>
                      <a:pt x="315" y="2583"/>
                    </a:lnTo>
                    <a:cubicBezTo>
                      <a:pt x="315" y="2588"/>
                      <a:pt x="313" y="2591"/>
                      <a:pt x="315" y="2597"/>
                    </a:cubicBezTo>
                    <a:cubicBezTo>
                      <a:pt x="322" y="2620"/>
                      <a:pt x="335" y="2641"/>
                      <a:pt x="342" y="2667"/>
                    </a:cubicBezTo>
                    <a:cubicBezTo>
                      <a:pt x="349" y="2705"/>
                      <a:pt x="356" y="2744"/>
                      <a:pt x="377" y="2776"/>
                    </a:cubicBezTo>
                    <a:cubicBezTo>
                      <a:pt x="390" y="2798"/>
                      <a:pt x="406" y="2820"/>
                      <a:pt x="421" y="2840"/>
                    </a:cubicBezTo>
                    <a:cubicBezTo>
                      <a:pt x="419" y="2868"/>
                      <a:pt x="406" y="2908"/>
                      <a:pt x="417" y="2927"/>
                    </a:cubicBezTo>
                    <a:cubicBezTo>
                      <a:pt x="430" y="2950"/>
                      <a:pt x="447" y="2971"/>
                      <a:pt x="462" y="2996"/>
                    </a:cubicBezTo>
                    <a:cubicBezTo>
                      <a:pt x="479" y="3018"/>
                      <a:pt x="517" y="3012"/>
                      <a:pt x="535" y="3032"/>
                    </a:cubicBezTo>
                    <a:cubicBezTo>
                      <a:pt x="551" y="3052"/>
                      <a:pt x="557" y="3092"/>
                      <a:pt x="576" y="3113"/>
                    </a:cubicBezTo>
                    <a:cubicBezTo>
                      <a:pt x="597" y="3132"/>
                      <a:pt x="620" y="3142"/>
                      <a:pt x="644" y="3160"/>
                    </a:cubicBezTo>
                    <a:cubicBezTo>
                      <a:pt x="664" y="3176"/>
                      <a:pt x="678" y="3208"/>
                      <a:pt x="701" y="3223"/>
                    </a:cubicBezTo>
                    <a:cubicBezTo>
                      <a:pt x="723" y="3237"/>
                      <a:pt x="757" y="3232"/>
                      <a:pt x="781" y="3245"/>
                    </a:cubicBezTo>
                    <a:lnTo>
                      <a:pt x="796" y="3250"/>
                    </a:lnTo>
                    <a:cubicBezTo>
                      <a:pt x="829" y="3294"/>
                      <a:pt x="851" y="3360"/>
                      <a:pt x="898" y="3393"/>
                    </a:cubicBezTo>
                    <a:cubicBezTo>
                      <a:pt x="949" y="3431"/>
                      <a:pt x="1006" y="3462"/>
                      <a:pt x="1063" y="3494"/>
                    </a:cubicBezTo>
                    <a:cubicBezTo>
                      <a:pt x="1121" y="3526"/>
                      <a:pt x="1191" y="3520"/>
                      <a:pt x="1252" y="3542"/>
                    </a:cubicBezTo>
                    <a:cubicBezTo>
                      <a:pt x="1311" y="3568"/>
                      <a:pt x="1369" y="3608"/>
                      <a:pt x="1432" y="3626"/>
                    </a:cubicBezTo>
                    <a:cubicBezTo>
                      <a:pt x="1497" y="3640"/>
                      <a:pt x="1562" y="3647"/>
                      <a:pt x="1628" y="3652"/>
                    </a:cubicBezTo>
                    <a:cubicBezTo>
                      <a:pt x="1692" y="3660"/>
                      <a:pt x="1758" y="3681"/>
                      <a:pt x="1824" y="3681"/>
                    </a:cubicBezTo>
                    <a:cubicBezTo>
                      <a:pt x="1892" y="3680"/>
                      <a:pt x="1955" y="3659"/>
                      <a:pt x="2021" y="3649"/>
                    </a:cubicBezTo>
                    <a:cubicBezTo>
                      <a:pt x="2086" y="3643"/>
                      <a:pt x="2148" y="3616"/>
                      <a:pt x="2213" y="3601"/>
                    </a:cubicBezTo>
                    <a:cubicBezTo>
                      <a:pt x="2276" y="3586"/>
                      <a:pt x="2350" y="3603"/>
                      <a:pt x="2413" y="3581"/>
                    </a:cubicBezTo>
                    <a:cubicBezTo>
                      <a:pt x="2489" y="3553"/>
                      <a:pt x="2543" y="3477"/>
                      <a:pt x="2606" y="3435"/>
                    </a:cubicBezTo>
                    <a:cubicBezTo>
                      <a:pt x="2613" y="3447"/>
                      <a:pt x="2622" y="3462"/>
                      <a:pt x="2625" y="3462"/>
                    </a:cubicBezTo>
                    <a:cubicBezTo>
                      <a:pt x="2625" y="3462"/>
                      <a:pt x="2625" y="3462"/>
                      <a:pt x="2625" y="3462"/>
                    </a:cubicBezTo>
                    <a:cubicBezTo>
                      <a:pt x="2643" y="3444"/>
                      <a:pt x="2654" y="3417"/>
                      <a:pt x="2682" y="3416"/>
                    </a:cubicBezTo>
                    <a:cubicBezTo>
                      <a:pt x="2683" y="3415"/>
                      <a:pt x="2685" y="3415"/>
                      <a:pt x="2687" y="3415"/>
                    </a:cubicBezTo>
                    <a:cubicBezTo>
                      <a:pt x="2714" y="3415"/>
                      <a:pt x="2753" y="3435"/>
                      <a:pt x="2784" y="3438"/>
                    </a:cubicBezTo>
                    <a:cubicBezTo>
                      <a:pt x="2815" y="3440"/>
                      <a:pt x="2862" y="3465"/>
                      <a:pt x="2895" y="3465"/>
                    </a:cubicBezTo>
                    <a:cubicBezTo>
                      <a:pt x="2928" y="3465"/>
                      <a:pt x="2945" y="3444"/>
                      <a:pt x="2971" y="3436"/>
                    </a:cubicBezTo>
                    <a:cubicBezTo>
                      <a:pt x="2998" y="3425"/>
                      <a:pt x="3012" y="3398"/>
                      <a:pt x="3038" y="3385"/>
                    </a:cubicBezTo>
                    <a:cubicBezTo>
                      <a:pt x="3063" y="3374"/>
                      <a:pt x="3103" y="3376"/>
                      <a:pt x="3128" y="3358"/>
                    </a:cubicBezTo>
                    <a:cubicBezTo>
                      <a:pt x="3147" y="3332"/>
                      <a:pt x="3184" y="3329"/>
                      <a:pt x="3205" y="3308"/>
                    </a:cubicBezTo>
                    <a:cubicBezTo>
                      <a:pt x="3227" y="3290"/>
                      <a:pt x="3223" y="3243"/>
                      <a:pt x="3241" y="3223"/>
                    </a:cubicBezTo>
                    <a:lnTo>
                      <a:pt x="3300" y="3160"/>
                    </a:lnTo>
                    <a:cubicBezTo>
                      <a:pt x="3319" y="3138"/>
                      <a:pt x="3351" y="3128"/>
                      <a:pt x="3370" y="3106"/>
                    </a:cubicBezTo>
                    <a:cubicBezTo>
                      <a:pt x="3391" y="3085"/>
                      <a:pt x="3418" y="3071"/>
                      <a:pt x="3437" y="3049"/>
                    </a:cubicBezTo>
                    <a:cubicBezTo>
                      <a:pt x="3455" y="3026"/>
                      <a:pt x="3480" y="3010"/>
                      <a:pt x="3498" y="2985"/>
                    </a:cubicBezTo>
                    <a:cubicBezTo>
                      <a:pt x="3514" y="2961"/>
                      <a:pt x="3513" y="2927"/>
                      <a:pt x="3534" y="2904"/>
                    </a:cubicBezTo>
                    <a:cubicBezTo>
                      <a:pt x="3552" y="2882"/>
                      <a:pt x="3583" y="2868"/>
                      <a:pt x="3604" y="2846"/>
                    </a:cubicBezTo>
                    <a:cubicBezTo>
                      <a:pt x="3623" y="2824"/>
                      <a:pt x="3651" y="2804"/>
                      <a:pt x="3667" y="2781"/>
                    </a:cubicBezTo>
                    <a:cubicBezTo>
                      <a:pt x="3686" y="2756"/>
                      <a:pt x="3680" y="2721"/>
                      <a:pt x="3692" y="2693"/>
                    </a:cubicBezTo>
                    <a:cubicBezTo>
                      <a:pt x="3706" y="2663"/>
                      <a:pt x="3721" y="2634"/>
                      <a:pt x="3722" y="2599"/>
                    </a:cubicBezTo>
                    <a:cubicBezTo>
                      <a:pt x="3724" y="2565"/>
                      <a:pt x="3700" y="2521"/>
                      <a:pt x="3699" y="2487"/>
                    </a:cubicBezTo>
                    <a:cubicBezTo>
                      <a:pt x="3696" y="2449"/>
                      <a:pt x="3693" y="2415"/>
                      <a:pt x="3685" y="2379"/>
                    </a:cubicBezTo>
                    <a:cubicBezTo>
                      <a:pt x="3678" y="2349"/>
                      <a:pt x="3658" y="2310"/>
                      <a:pt x="3693" y="2294"/>
                    </a:cubicBezTo>
                    <a:cubicBezTo>
                      <a:pt x="3695" y="2294"/>
                      <a:pt x="3678" y="2287"/>
                      <a:pt x="3673" y="2287"/>
                    </a:cubicBezTo>
                    <a:cubicBezTo>
                      <a:pt x="3672" y="2287"/>
                      <a:pt x="3671" y="2287"/>
                      <a:pt x="3671" y="2287"/>
                    </a:cubicBezTo>
                    <a:cubicBezTo>
                      <a:pt x="3631" y="2294"/>
                      <a:pt x="3633" y="2312"/>
                      <a:pt x="3637" y="2334"/>
                    </a:cubicBezTo>
                    <a:cubicBezTo>
                      <a:pt x="3641" y="2365"/>
                      <a:pt x="3670" y="2405"/>
                      <a:pt x="3662" y="2434"/>
                    </a:cubicBezTo>
                    <a:cubicBezTo>
                      <a:pt x="3658" y="2462"/>
                      <a:pt x="3659" y="2491"/>
                      <a:pt x="3655" y="2521"/>
                    </a:cubicBezTo>
                    <a:cubicBezTo>
                      <a:pt x="3652" y="2550"/>
                      <a:pt x="3647" y="2577"/>
                      <a:pt x="3637" y="2604"/>
                    </a:cubicBezTo>
                    <a:cubicBezTo>
                      <a:pt x="3625" y="2628"/>
                      <a:pt x="3569" y="2634"/>
                      <a:pt x="3552" y="2656"/>
                    </a:cubicBezTo>
                    <a:cubicBezTo>
                      <a:pt x="3535" y="2679"/>
                      <a:pt x="3524" y="2704"/>
                      <a:pt x="3502" y="2723"/>
                    </a:cubicBezTo>
                    <a:cubicBezTo>
                      <a:pt x="3480" y="2743"/>
                      <a:pt x="3462" y="2765"/>
                      <a:pt x="3437" y="2782"/>
                    </a:cubicBezTo>
                    <a:cubicBezTo>
                      <a:pt x="3413" y="2799"/>
                      <a:pt x="3417" y="2833"/>
                      <a:pt x="3391" y="2851"/>
                    </a:cubicBezTo>
                    <a:cubicBezTo>
                      <a:pt x="3380" y="2859"/>
                      <a:pt x="3359" y="2859"/>
                      <a:pt x="3338" y="2859"/>
                    </a:cubicBezTo>
                    <a:cubicBezTo>
                      <a:pt x="3317" y="2859"/>
                      <a:pt x="3296" y="2859"/>
                      <a:pt x="3286" y="2866"/>
                    </a:cubicBezTo>
                    <a:cubicBezTo>
                      <a:pt x="3263" y="2883"/>
                      <a:pt x="3247" y="2895"/>
                      <a:pt x="3227" y="2910"/>
                    </a:cubicBezTo>
                    <a:cubicBezTo>
                      <a:pt x="3206" y="2924"/>
                      <a:pt x="3217" y="2963"/>
                      <a:pt x="3197" y="2977"/>
                    </a:cubicBezTo>
                    <a:cubicBezTo>
                      <a:pt x="3183" y="2985"/>
                      <a:pt x="3163" y="2989"/>
                      <a:pt x="3144" y="2993"/>
                    </a:cubicBezTo>
                    <a:cubicBezTo>
                      <a:pt x="3138" y="2988"/>
                      <a:pt x="3132" y="2985"/>
                      <a:pt x="3128" y="2985"/>
                    </a:cubicBezTo>
                    <a:cubicBezTo>
                      <a:pt x="3127" y="2985"/>
                      <a:pt x="3126" y="2985"/>
                      <a:pt x="3125" y="2986"/>
                    </a:cubicBezTo>
                    <a:cubicBezTo>
                      <a:pt x="3117" y="2997"/>
                      <a:pt x="3110" y="3007"/>
                      <a:pt x="3102" y="3019"/>
                    </a:cubicBezTo>
                    <a:cubicBezTo>
                      <a:pt x="3091" y="3030"/>
                      <a:pt x="3081" y="3041"/>
                      <a:pt x="3067" y="3051"/>
                    </a:cubicBezTo>
                    <a:cubicBezTo>
                      <a:pt x="3048" y="3065"/>
                      <a:pt x="3018" y="3066"/>
                      <a:pt x="2998" y="3080"/>
                    </a:cubicBezTo>
                    <a:cubicBezTo>
                      <a:pt x="2979" y="3093"/>
                      <a:pt x="2976" y="3122"/>
                      <a:pt x="2958" y="3136"/>
                    </a:cubicBezTo>
                    <a:cubicBezTo>
                      <a:pt x="2952" y="3142"/>
                      <a:pt x="2945" y="3150"/>
                      <a:pt x="2939" y="3158"/>
                    </a:cubicBezTo>
                    <a:cubicBezTo>
                      <a:pt x="2891" y="3177"/>
                      <a:pt x="2839" y="3188"/>
                      <a:pt x="2793" y="3205"/>
                    </a:cubicBezTo>
                    <a:cubicBezTo>
                      <a:pt x="2749" y="3217"/>
                      <a:pt x="2702" y="3220"/>
                      <a:pt x="2656" y="3226"/>
                    </a:cubicBezTo>
                    <a:cubicBezTo>
                      <a:pt x="2702" y="3204"/>
                      <a:pt x="2749" y="3179"/>
                      <a:pt x="2791" y="3147"/>
                    </a:cubicBezTo>
                    <a:cubicBezTo>
                      <a:pt x="2813" y="3128"/>
                      <a:pt x="2832" y="3107"/>
                      <a:pt x="2850" y="3085"/>
                    </a:cubicBezTo>
                    <a:cubicBezTo>
                      <a:pt x="2869" y="3076"/>
                      <a:pt x="2888" y="3067"/>
                      <a:pt x="2905" y="3058"/>
                    </a:cubicBezTo>
                    <a:cubicBezTo>
                      <a:pt x="2957" y="3026"/>
                      <a:pt x="3008" y="2993"/>
                      <a:pt x="3059" y="2957"/>
                    </a:cubicBezTo>
                    <a:cubicBezTo>
                      <a:pt x="3104" y="2917"/>
                      <a:pt x="3137" y="2865"/>
                      <a:pt x="3184" y="2824"/>
                    </a:cubicBezTo>
                    <a:cubicBezTo>
                      <a:pt x="3231" y="2784"/>
                      <a:pt x="3286" y="2749"/>
                      <a:pt x="3330" y="2704"/>
                    </a:cubicBezTo>
                    <a:cubicBezTo>
                      <a:pt x="3373" y="2660"/>
                      <a:pt x="3421" y="2615"/>
                      <a:pt x="3459" y="2562"/>
                    </a:cubicBezTo>
                    <a:cubicBezTo>
                      <a:pt x="3494" y="2510"/>
                      <a:pt x="3508" y="2447"/>
                      <a:pt x="3530" y="2390"/>
                    </a:cubicBezTo>
                    <a:cubicBezTo>
                      <a:pt x="3558" y="2352"/>
                      <a:pt x="3591" y="2316"/>
                      <a:pt x="3614" y="2273"/>
                    </a:cubicBezTo>
                    <a:cubicBezTo>
                      <a:pt x="3640" y="2226"/>
                      <a:pt x="3637" y="2170"/>
                      <a:pt x="3653" y="2121"/>
                    </a:cubicBezTo>
                    <a:cubicBezTo>
                      <a:pt x="3669" y="2064"/>
                      <a:pt x="3686" y="2008"/>
                      <a:pt x="3682" y="1950"/>
                    </a:cubicBezTo>
                    <a:cubicBezTo>
                      <a:pt x="3680" y="1891"/>
                      <a:pt x="3647" y="1832"/>
                      <a:pt x="3633" y="1776"/>
                    </a:cubicBezTo>
                    <a:cubicBezTo>
                      <a:pt x="3625" y="1735"/>
                      <a:pt x="3611" y="1697"/>
                      <a:pt x="3593" y="1659"/>
                    </a:cubicBezTo>
                    <a:cubicBezTo>
                      <a:pt x="3611" y="1585"/>
                      <a:pt x="3626" y="1509"/>
                      <a:pt x="3627" y="1432"/>
                    </a:cubicBezTo>
                    <a:cubicBezTo>
                      <a:pt x="3630" y="1340"/>
                      <a:pt x="3597" y="1255"/>
                      <a:pt x="3578" y="1170"/>
                    </a:cubicBezTo>
                    <a:cubicBezTo>
                      <a:pt x="3557" y="1076"/>
                      <a:pt x="3528" y="981"/>
                      <a:pt x="3480" y="897"/>
                    </a:cubicBezTo>
                    <a:cubicBezTo>
                      <a:pt x="3428" y="813"/>
                      <a:pt x="3351" y="748"/>
                      <a:pt x="3286" y="682"/>
                    </a:cubicBezTo>
                    <a:cubicBezTo>
                      <a:pt x="3234" y="626"/>
                      <a:pt x="3176" y="579"/>
                      <a:pt x="3115" y="538"/>
                    </a:cubicBezTo>
                    <a:cubicBezTo>
                      <a:pt x="3082" y="492"/>
                      <a:pt x="3047" y="450"/>
                      <a:pt x="3011" y="409"/>
                    </a:cubicBezTo>
                    <a:cubicBezTo>
                      <a:pt x="2969" y="363"/>
                      <a:pt x="2903" y="348"/>
                      <a:pt x="2857" y="312"/>
                    </a:cubicBezTo>
                    <a:cubicBezTo>
                      <a:pt x="2813" y="272"/>
                      <a:pt x="2774" y="216"/>
                      <a:pt x="2722" y="184"/>
                    </a:cubicBezTo>
                    <a:cubicBezTo>
                      <a:pt x="2668" y="153"/>
                      <a:pt x="2607" y="133"/>
                      <a:pt x="2551" y="107"/>
                    </a:cubicBezTo>
                    <a:cubicBezTo>
                      <a:pt x="2492" y="85"/>
                      <a:pt x="2440" y="45"/>
                      <a:pt x="2378" y="31"/>
                    </a:cubicBezTo>
                    <a:cubicBezTo>
                      <a:pt x="2316" y="16"/>
                      <a:pt x="2250" y="23"/>
                      <a:pt x="2188" y="18"/>
                    </a:cubicBezTo>
                    <a:cubicBezTo>
                      <a:pt x="2174" y="16"/>
                      <a:pt x="2161" y="16"/>
                      <a:pt x="2147" y="16"/>
                    </a:cubicBezTo>
                    <a:cubicBezTo>
                      <a:pt x="2098" y="16"/>
                      <a:pt x="2049" y="23"/>
                      <a:pt x="2001" y="23"/>
                    </a:cubicBezTo>
                    <a:cubicBezTo>
                      <a:pt x="1999" y="23"/>
                      <a:pt x="1998" y="23"/>
                      <a:pt x="1997" y="23"/>
                    </a:cubicBezTo>
                    <a:cubicBezTo>
                      <a:pt x="1945" y="23"/>
                      <a:pt x="1890" y="0"/>
                      <a:pt x="1837"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29"/>
              <p:cNvSpPr/>
              <p:nvPr/>
            </p:nvSpPr>
            <p:spPr>
              <a:xfrm>
                <a:off x="1065350" y="4747125"/>
                <a:ext cx="93225" cy="91800"/>
              </a:xfrm>
              <a:custGeom>
                <a:rect b="b" l="l" r="r" t="t"/>
                <a:pathLst>
                  <a:path extrusionOk="0" h="3672" w="3729">
                    <a:moveTo>
                      <a:pt x="1005" y="319"/>
                    </a:moveTo>
                    <a:cubicBezTo>
                      <a:pt x="1009" y="319"/>
                      <a:pt x="1014" y="319"/>
                      <a:pt x="1018" y="319"/>
                    </a:cubicBezTo>
                    <a:cubicBezTo>
                      <a:pt x="984" y="341"/>
                      <a:pt x="948" y="363"/>
                      <a:pt x="914" y="387"/>
                    </a:cubicBezTo>
                    <a:cubicBezTo>
                      <a:pt x="915" y="384"/>
                      <a:pt x="915" y="380"/>
                      <a:pt x="917" y="379"/>
                    </a:cubicBezTo>
                    <a:cubicBezTo>
                      <a:pt x="936" y="357"/>
                      <a:pt x="958" y="339"/>
                      <a:pt x="983" y="324"/>
                    </a:cubicBezTo>
                    <a:cubicBezTo>
                      <a:pt x="989" y="320"/>
                      <a:pt x="997" y="319"/>
                      <a:pt x="1005" y="319"/>
                    </a:cubicBezTo>
                    <a:close/>
                    <a:moveTo>
                      <a:pt x="1596" y="640"/>
                    </a:moveTo>
                    <a:cubicBezTo>
                      <a:pt x="1699" y="640"/>
                      <a:pt x="1810" y="668"/>
                      <a:pt x="1927" y="692"/>
                    </a:cubicBezTo>
                    <a:cubicBezTo>
                      <a:pt x="2022" y="713"/>
                      <a:pt x="2111" y="742"/>
                      <a:pt x="2198" y="775"/>
                    </a:cubicBezTo>
                    <a:cubicBezTo>
                      <a:pt x="2085" y="744"/>
                      <a:pt x="1971" y="728"/>
                      <a:pt x="1858" y="728"/>
                    </a:cubicBezTo>
                    <a:cubicBezTo>
                      <a:pt x="1845" y="728"/>
                      <a:pt x="1832" y="728"/>
                      <a:pt x="1819" y="728"/>
                    </a:cubicBezTo>
                    <a:cubicBezTo>
                      <a:pt x="1792" y="730"/>
                      <a:pt x="1764" y="732"/>
                      <a:pt x="1737" y="735"/>
                    </a:cubicBezTo>
                    <a:cubicBezTo>
                      <a:pt x="1735" y="735"/>
                      <a:pt x="1735" y="732"/>
                      <a:pt x="1735" y="732"/>
                    </a:cubicBezTo>
                    <a:cubicBezTo>
                      <a:pt x="1694" y="712"/>
                      <a:pt x="1653" y="666"/>
                      <a:pt x="1609" y="648"/>
                    </a:cubicBezTo>
                    <a:cubicBezTo>
                      <a:pt x="1592" y="641"/>
                      <a:pt x="1579" y="641"/>
                      <a:pt x="1563" y="641"/>
                    </a:cubicBezTo>
                    <a:cubicBezTo>
                      <a:pt x="1574" y="641"/>
                      <a:pt x="1585" y="640"/>
                      <a:pt x="1596" y="640"/>
                    </a:cubicBezTo>
                    <a:close/>
                    <a:moveTo>
                      <a:pt x="3194" y="969"/>
                    </a:moveTo>
                    <a:lnTo>
                      <a:pt x="3194" y="969"/>
                    </a:lnTo>
                    <a:cubicBezTo>
                      <a:pt x="3202" y="974"/>
                      <a:pt x="3212" y="977"/>
                      <a:pt x="3215" y="985"/>
                    </a:cubicBezTo>
                    <a:cubicBezTo>
                      <a:pt x="3227" y="1006"/>
                      <a:pt x="3226" y="1036"/>
                      <a:pt x="3234" y="1058"/>
                    </a:cubicBezTo>
                    <a:cubicBezTo>
                      <a:pt x="3242" y="1080"/>
                      <a:pt x="3242" y="1105"/>
                      <a:pt x="3249" y="1126"/>
                    </a:cubicBezTo>
                    <a:cubicBezTo>
                      <a:pt x="3253" y="1133"/>
                      <a:pt x="3260" y="1137"/>
                      <a:pt x="3264" y="1142"/>
                    </a:cubicBezTo>
                    <a:cubicBezTo>
                      <a:pt x="3263" y="1144"/>
                      <a:pt x="3258" y="1144"/>
                      <a:pt x="3260" y="1147"/>
                    </a:cubicBezTo>
                    <a:cubicBezTo>
                      <a:pt x="3262" y="1167"/>
                      <a:pt x="3267" y="1184"/>
                      <a:pt x="3270" y="1204"/>
                    </a:cubicBezTo>
                    <a:cubicBezTo>
                      <a:pt x="3263" y="1202"/>
                      <a:pt x="3258" y="1197"/>
                      <a:pt x="3251" y="1195"/>
                    </a:cubicBezTo>
                    <a:cubicBezTo>
                      <a:pt x="3237" y="1119"/>
                      <a:pt x="3219" y="1045"/>
                      <a:pt x="3194" y="969"/>
                    </a:cubicBezTo>
                    <a:close/>
                    <a:moveTo>
                      <a:pt x="2589" y="1286"/>
                    </a:moveTo>
                    <a:lnTo>
                      <a:pt x="2589" y="1286"/>
                    </a:lnTo>
                    <a:cubicBezTo>
                      <a:pt x="2602" y="1299"/>
                      <a:pt x="2616" y="1314"/>
                      <a:pt x="2631" y="1330"/>
                    </a:cubicBezTo>
                    <a:cubicBezTo>
                      <a:pt x="2620" y="1321"/>
                      <a:pt x="2609" y="1312"/>
                      <a:pt x="2600" y="1301"/>
                    </a:cubicBezTo>
                    <a:lnTo>
                      <a:pt x="2589" y="1286"/>
                    </a:lnTo>
                    <a:close/>
                    <a:moveTo>
                      <a:pt x="3291" y="1167"/>
                    </a:moveTo>
                    <a:lnTo>
                      <a:pt x="3291" y="1167"/>
                    </a:lnTo>
                    <a:cubicBezTo>
                      <a:pt x="3292" y="1169"/>
                      <a:pt x="3296" y="1170"/>
                      <a:pt x="3297" y="1174"/>
                    </a:cubicBezTo>
                    <a:cubicBezTo>
                      <a:pt x="3308" y="1196"/>
                      <a:pt x="3317" y="1217"/>
                      <a:pt x="3336" y="1236"/>
                    </a:cubicBezTo>
                    <a:cubicBezTo>
                      <a:pt x="3354" y="1254"/>
                      <a:pt x="3401" y="1266"/>
                      <a:pt x="3419" y="1291"/>
                    </a:cubicBezTo>
                    <a:cubicBezTo>
                      <a:pt x="3435" y="1312"/>
                      <a:pt x="3456" y="1336"/>
                      <a:pt x="3480" y="1364"/>
                    </a:cubicBezTo>
                    <a:cubicBezTo>
                      <a:pt x="3494" y="1382"/>
                      <a:pt x="3515" y="1402"/>
                      <a:pt x="3512" y="1423"/>
                    </a:cubicBezTo>
                    <a:cubicBezTo>
                      <a:pt x="3496" y="1397"/>
                      <a:pt x="3482" y="1371"/>
                      <a:pt x="3461" y="1347"/>
                    </a:cubicBezTo>
                    <a:cubicBezTo>
                      <a:pt x="3413" y="1294"/>
                      <a:pt x="3359" y="1254"/>
                      <a:pt x="3303" y="1222"/>
                    </a:cubicBezTo>
                    <a:cubicBezTo>
                      <a:pt x="3299" y="1203"/>
                      <a:pt x="3295" y="1184"/>
                      <a:pt x="3291" y="1167"/>
                    </a:cubicBezTo>
                    <a:close/>
                    <a:moveTo>
                      <a:pt x="1118" y="1254"/>
                    </a:moveTo>
                    <a:lnTo>
                      <a:pt x="1118" y="1254"/>
                    </a:lnTo>
                    <a:cubicBezTo>
                      <a:pt x="1116" y="1257"/>
                      <a:pt x="1115" y="1258"/>
                      <a:pt x="1113" y="1258"/>
                    </a:cubicBezTo>
                    <a:cubicBezTo>
                      <a:pt x="1060" y="1308"/>
                      <a:pt x="1012" y="1368"/>
                      <a:pt x="972" y="1433"/>
                    </a:cubicBezTo>
                    <a:cubicBezTo>
                      <a:pt x="972" y="1397"/>
                      <a:pt x="977" y="1360"/>
                      <a:pt x="984" y="1321"/>
                    </a:cubicBezTo>
                    <a:cubicBezTo>
                      <a:pt x="1005" y="1308"/>
                      <a:pt x="1025" y="1295"/>
                      <a:pt x="1047" y="1283"/>
                    </a:cubicBezTo>
                    <a:cubicBezTo>
                      <a:pt x="1067" y="1275"/>
                      <a:pt x="1086" y="1268"/>
                      <a:pt x="1107" y="1259"/>
                    </a:cubicBezTo>
                    <a:cubicBezTo>
                      <a:pt x="1109" y="1258"/>
                      <a:pt x="1115" y="1255"/>
                      <a:pt x="1118" y="1254"/>
                    </a:cubicBezTo>
                    <a:close/>
                    <a:moveTo>
                      <a:pt x="3267" y="1280"/>
                    </a:moveTo>
                    <a:cubicBezTo>
                      <a:pt x="3274" y="1286"/>
                      <a:pt x="3281" y="1288"/>
                      <a:pt x="3285" y="1294"/>
                    </a:cubicBezTo>
                    <a:cubicBezTo>
                      <a:pt x="3297" y="1356"/>
                      <a:pt x="3306" y="1419"/>
                      <a:pt x="3319" y="1481"/>
                    </a:cubicBezTo>
                    <a:cubicBezTo>
                      <a:pt x="3311" y="1447"/>
                      <a:pt x="3297" y="1412"/>
                      <a:pt x="3281" y="1382"/>
                    </a:cubicBezTo>
                    <a:cubicBezTo>
                      <a:pt x="3277" y="1347"/>
                      <a:pt x="3271" y="1314"/>
                      <a:pt x="3267" y="1280"/>
                    </a:cubicBezTo>
                    <a:close/>
                    <a:moveTo>
                      <a:pt x="2655" y="1356"/>
                    </a:moveTo>
                    <a:cubicBezTo>
                      <a:pt x="2685" y="1390"/>
                      <a:pt x="2713" y="1429"/>
                      <a:pt x="2733" y="1470"/>
                    </a:cubicBezTo>
                    <a:lnTo>
                      <a:pt x="2733" y="1491"/>
                    </a:lnTo>
                    <a:cubicBezTo>
                      <a:pt x="2729" y="1521"/>
                      <a:pt x="2718" y="1562"/>
                      <a:pt x="2695" y="1603"/>
                    </a:cubicBezTo>
                    <a:cubicBezTo>
                      <a:pt x="2692" y="1521"/>
                      <a:pt x="2671" y="1438"/>
                      <a:pt x="2630" y="1367"/>
                    </a:cubicBezTo>
                    <a:cubicBezTo>
                      <a:pt x="2638" y="1363"/>
                      <a:pt x="2648" y="1360"/>
                      <a:pt x="2655" y="1356"/>
                    </a:cubicBezTo>
                    <a:close/>
                    <a:moveTo>
                      <a:pt x="1721" y="1242"/>
                    </a:moveTo>
                    <a:cubicBezTo>
                      <a:pt x="1733" y="1242"/>
                      <a:pt x="1745" y="1244"/>
                      <a:pt x="1757" y="1244"/>
                    </a:cubicBezTo>
                    <a:cubicBezTo>
                      <a:pt x="1749" y="1257"/>
                      <a:pt x="1742" y="1270"/>
                      <a:pt x="1734" y="1280"/>
                    </a:cubicBezTo>
                    <a:cubicBezTo>
                      <a:pt x="1701" y="1320"/>
                      <a:pt x="1661" y="1364"/>
                      <a:pt x="1645" y="1422"/>
                    </a:cubicBezTo>
                    <a:cubicBezTo>
                      <a:pt x="1627" y="1474"/>
                      <a:pt x="1613" y="1550"/>
                      <a:pt x="1631" y="1619"/>
                    </a:cubicBezTo>
                    <a:cubicBezTo>
                      <a:pt x="1639" y="1657"/>
                      <a:pt x="1661" y="1690"/>
                      <a:pt x="1687" y="1715"/>
                    </a:cubicBezTo>
                    <a:cubicBezTo>
                      <a:pt x="1709" y="1738"/>
                      <a:pt x="1734" y="1756"/>
                      <a:pt x="1757" y="1775"/>
                    </a:cubicBezTo>
                    <a:cubicBezTo>
                      <a:pt x="1763" y="1780"/>
                      <a:pt x="1768" y="1781"/>
                      <a:pt x="1771" y="1784"/>
                    </a:cubicBezTo>
                    <a:cubicBezTo>
                      <a:pt x="1729" y="1809"/>
                      <a:pt x="1683" y="1820"/>
                      <a:pt x="1638" y="1820"/>
                    </a:cubicBezTo>
                    <a:cubicBezTo>
                      <a:pt x="1599" y="1820"/>
                      <a:pt x="1562" y="1812"/>
                      <a:pt x="1529" y="1797"/>
                    </a:cubicBezTo>
                    <a:cubicBezTo>
                      <a:pt x="1508" y="1753"/>
                      <a:pt x="1496" y="1707"/>
                      <a:pt x="1493" y="1663"/>
                    </a:cubicBezTo>
                    <a:cubicBezTo>
                      <a:pt x="1481" y="1573"/>
                      <a:pt x="1515" y="1480"/>
                      <a:pt x="1558" y="1398"/>
                    </a:cubicBezTo>
                    <a:cubicBezTo>
                      <a:pt x="1594" y="1332"/>
                      <a:pt x="1650" y="1280"/>
                      <a:pt x="1709" y="1243"/>
                    </a:cubicBezTo>
                    <a:cubicBezTo>
                      <a:pt x="1713" y="1242"/>
                      <a:pt x="1717" y="1242"/>
                      <a:pt x="1721" y="1242"/>
                    </a:cubicBezTo>
                    <a:close/>
                    <a:moveTo>
                      <a:pt x="157" y="1638"/>
                    </a:moveTo>
                    <a:cubicBezTo>
                      <a:pt x="165" y="1668"/>
                      <a:pt x="173" y="1700"/>
                      <a:pt x="180" y="1729"/>
                    </a:cubicBezTo>
                    <a:cubicBezTo>
                      <a:pt x="186" y="1756"/>
                      <a:pt x="195" y="1784"/>
                      <a:pt x="206" y="1810"/>
                    </a:cubicBezTo>
                    <a:cubicBezTo>
                      <a:pt x="184" y="1859"/>
                      <a:pt x="164" y="1912"/>
                      <a:pt x="147" y="1967"/>
                    </a:cubicBezTo>
                    <a:cubicBezTo>
                      <a:pt x="147" y="1965"/>
                      <a:pt x="146" y="1963"/>
                      <a:pt x="146" y="1963"/>
                    </a:cubicBezTo>
                    <a:cubicBezTo>
                      <a:pt x="140" y="1916"/>
                      <a:pt x="129" y="1870"/>
                      <a:pt x="127" y="1822"/>
                    </a:cubicBezTo>
                    <a:cubicBezTo>
                      <a:pt x="123" y="1774"/>
                      <a:pt x="127" y="1726"/>
                      <a:pt x="134" y="1679"/>
                    </a:cubicBezTo>
                    <a:cubicBezTo>
                      <a:pt x="138" y="1664"/>
                      <a:pt x="146" y="1650"/>
                      <a:pt x="157" y="1638"/>
                    </a:cubicBezTo>
                    <a:close/>
                    <a:moveTo>
                      <a:pt x="3076" y="1781"/>
                    </a:moveTo>
                    <a:lnTo>
                      <a:pt x="3076" y="1781"/>
                    </a:lnTo>
                    <a:cubicBezTo>
                      <a:pt x="3079" y="1858"/>
                      <a:pt x="3076" y="1934"/>
                      <a:pt x="3065" y="2007"/>
                    </a:cubicBezTo>
                    <a:cubicBezTo>
                      <a:pt x="3065" y="1986"/>
                      <a:pt x="3068" y="1965"/>
                      <a:pt x="3068" y="1946"/>
                    </a:cubicBezTo>
                    <a:cubicBezTo>
                      <a:pt x="3068" y="1906"/>
                      <a:pt x="3063" y="1866"/>
                      <a:pt x="3058" y="1828"/>
                    </a:cubicBezTo>
                    <a:cubicBezTo>
                      <a:pt x="3065" y="1810"/>
                      <a:pt x="3070" y="1796"/>
                      <a:pt x="3076" y="1781"/>
                    </a:cubicBezTo>
                    <a:close/>
                    <a:moveTo>
                      <a:pt x="2397" y="1829"/>
                    </a:moveTo>
                    <a:cubicBezTo>
                      <a:pt x="2396" y="1832"/>
                      <a:pt x="2396" y="1837"/>
                      <a:pt x="2395" y="1842"/>
                    </a:cubicBezTo>
                    <a:cubicBezTo>
                      <a:pt x="2393" y="1844"/>
                      <a:pt x="2391" y="1848"/>
                      <a:pt x="2388" y="1851"/>
                    </a:cubicBezTo>
                    <a:cubicBezTo>
                      <a:pt x="2335" y="1934"/>
                      <a:pt x="2252" y="1972"/>
                      <a:pt x="2165" y="2000"/>
                    </a:cubicBezTo>
                    <a:cubicBezTo>
                      <a:pt x="2152" y="2007"/>
                      <a:pt x="2136" y="2011"/>
                      <a:pt x="2121" y="2016"/>
                    </a:cubicBezTo>
                    <a:lnTo>
                      <a:pt x="2121" y="2004"/>
                    </a:lnTo>
                    <a:cubicBezTo>
                      <a:pt x="2195" y="1982"/>
                      <a:pt x="2264" y="1946"/>
                      <a:pt x="2319" y="1898"/>
                    </a:cubicBezTo>
                    <a:cubicBezTo>
                      <a:pt x="2341" y="1880"/>
                      <a:pt x="2362" y="1858"/>
                      <a:pt x="2381" y="1833"/>
                    </a:cubicBezTo>
                    <a:cubicBezTo>
                      <a:pt x="2385" y="1832"/>
                      <a:pt x="2393" y="1830"/>
                      <a:pt x="2397" y="1829"/>
                    </a:cubicBezTo>
                    <a:close/>
                    <a:moveTo>
                      <a:pt x="2408" y="1619"/>
                    </a:moveTo>
                    <a:cubicBezTo>
                      <a:pt x="2408" y="1621"/>
                      <a:pt x="2408" y="1623"/>
                      <a:pt x="2410" y="1624"/>
                    </a:cubicBezTo>
                    <a:cubicBezTo>
                      <a:pt x="2395" y="1698"/>
                      <a:pt x="2363" y="1763"/>
                      <a:pt x="2320" y="1814"/>
                    </a:cubicBezTo>
                    <a:cubicBezTo>
                      <a:pt x="2277" y="1823"/>
                      <a:pt x="2230" y="1831"/>
                      <a:pt x="2185" y="1831"/>
                    </a:cubicBezTo>
                    <a:cubicBezTo>
                      <a:pt x="2150" y="1831"/>
                      <a:pt x="2116" y="1827"/>
                      <a:pt x="2085" y="1814"/>
                    </a:cubicBezTo>
                    <a:cubicBezTo>
                      <a:pt x="2085" y="1814"/>
                      <a:pt x="2085" y="1814"/>
                      <a:pt x="2084" y="1814"/>
                    </a:cubicBezTo>
                    <a:cubicBezTo>
                      <a:pt x="2080" y="1814"/>
                      <a:pt x="2076" y="1835"/>
                      <a:pt x="2079" y="1837"/>
                    </a:cubicBezTo>
                    <a:cubicBezTo>
                      <a:pt x="2117" y="1863"/>
                      <a:pt x="2157" y="1870"/>
                      <a:pt x="2198" y="1870"/>
                    </a:cubicBezTo>
                    <a:cubicBezTo>
                      <a:pt x="2218" y="1870"/>
                      <a:pt x="2239" y="1869"/>
                      <a:pt x="2260" y="1866"/>
                    </a:cubicBezTo>
                    <a:lnTo>
                      <a:pt x="2260" y="1866"/>
                    </a:lnTo>
                    <a:cubicBezTo>
                      <a:pt x="2221" y="1898"/>
                      <a:pt x="2177" y="1921"/>
                      <a:pt x="2126" y="1939"/>
                    </a:cubicBezTo>
                    <a:cubicBezTo>
                      <a:pt x="2128" y="1917"/>
                      <a:pt x="2128" y="1892"/>
                      <a:pt x="2133" y="1872"/>
                    </a:cubicBezTo>
                    <a:cubicBezTo>
                      <a:pt x="2134" y="1868"/>
                      <a:pt x="2126" y="1865"/>
                      <a:pt x="2119" y="1865"/>
                    </a:cubicBezTo>
                    <a:cubicBezTo>
                      <a:pt x="2114" y="1865"/>
                      <a:pt x="2109" y="1866"/>
                      <a:pt x="2108" y="1869"/>
                    </a:cubicBezTo>
                    <a:cubicBezTo>
                      <a:pt x="2100" y="1897"/>
                      <a:pt x="2095" y="1925"/>
                      <a:pt x="2090" y="1953"/>
                    </a:cubicBezTo>
                    <a:cubicBezTo>
                      <a:pt x="2046" y="1964"/>
                      <a:pt x="1999" y="1970"/>
                      <a:pt x="1954" y="1970"/>
                    </a:cubicBezTo>
                    <a:cubicBezTo>
                      <a:pt x="1889" y="1970"/>
                      <a:pt x="1824" y="1958"/>
                      <a:pt x="1767" y="1932"/>
                    </a:cubicBezTo>
                    <a:cubicBezTo>
                      <a:pt x="1765" y="1932"/>
                      <a:pt x="1763" y="1931"/>
                      <a:pt x="1761" y="1931"/>
                    </a:cubicBezTo>
                    <a:cubicBezTo>
                      <a:pt x="1742" y="1931"/>
                      <a:pt x="1721" y="1967"/>
                      <a:pt x="1742" y="1979"/>
                    </a:cubicBezTo>
                    <a:cubicBezTo>
                      <a:pt x="1809" y="2017"/>
                      <a:pt x="1885" y="2034"/>
                      <a:pt x="1962" y="2034"/>
                    </a:cubicBezTo>
                    <a:cubicBezTo>
                      <a:pt x="2003" y="2034"/>
                      <a:pt x="2044" y="2029"/>
                      <a:pt x="2084" y="2020"/>
                    </a:cubicBezTo>
                    <a:lnTo>
                      <a:pt x="2084" y="2036"/>
                    </a:lnTo>
                    <a:cubicBezTo>
                      <a:pt x="2038" y="2050"/>
                      <a:pt x="1990" y="2062"/>
                      <a:pt x="1941" y="2062"/>
                    </a:cubicBezTo>
                    <a:cubicBezTo>
                      <a:pt x="1920" y="2062"/>
                      <a:pt x="1899" y="2060"/>
                      <a:pt x="1879" y="2055"/>
                    </a:cubicBezTo>
                    <a:cubicBezTo>
                      <a:pt x="1778" y="2031"/>
                      <a:pt x="1682" y="1986"/>
                      <a:pt x="1610" y="1919"/>
                    </a:cubicBezTo>
                    <a:cubicBezTo>
                      <a:pt x="1598" y="1908"/>
                      <a:pt x="1590" y="1894"/>
                      <a:pt x="1579" y="1884"/>
                    </a:cubicBezTo>
                    <a:lnTo>
                      <a:pt x="1579" y="1884"/>
                    </a:lnTo>
                    <a:cubicBezTo>
                      <a:pt x="1598" y="1888"/>
                      <a:pt x="1618" y="1890"/>
                      <a:pt x="1639" y="1890"/>
                    </a:cubicBezTo>
                    <a:cubicBezTo>
                      <a:pt x="1702" y="1890"/>
                      <a:pt x="1767" y="1871"/>
                      <a:pt x="1824" y="1824"/>
                    </a:cubicBezTo>
                    <a:cubicBezTo>
                      <a:pt x="1860" y="1841"/>
                      <a:pt x="1899" y="1851"/>
                      <a:pt x="1939" y="1851"/>
                    </a:cubicBezTo>
                    <a:cubicBezTo>
                      <a:pt x="1947" y="1851"/>
                      <a:pt x="1956" y="1851"/>
                      <a:pt x="1964" y="1850"/>
                    </a:cubicBezTo>
                    <a:cubicBezTo>
                      <a:pt x="2024" y="1843"/>
                      <a:pt x="2067" y="1807"/>
                      <a:pt x="2104" y="1775"/>
                    </a:cubicBezTo>
                    <a:cubicBezTo>
                      <a:pt x="2111" y="1776"/>
                      <a:pt x="2117" y="1777"/>
                      <a:pt x="2123" y="1777"/>
                    </a:cubicBezTo>
                    <a:cubicBezTo>
                      <a:pt x="2146" y="1777"/>
                      <a:pt x="2170" y="1772"/>
                      <a:pt x="2194" y="1769"/>
                    </a:cubicBezTo>
                    <a:cubicBezTo>
                      <a:pt x="2243" y="1755"/>
                      <a:pt x="2276" y="1720"/>
                      <a:pt x="2313" y="1694"/>
                    </a:cubicBezTo>
                    <a:cubicBezTo>
                      <a:pt x="2342" y="1674"/>
                      <a:pt x="2382" y="1652"/>
                      <a:pt x="2408" y="1619"/>
                    </a:cubicBezTo>
                    <a:close/>
                    <a:moveTo>
                      <a:pt x="1162" y="1628"/>
                    </a:moveTo>
                    <a:cubicBezTo>
                      <a:pt x="1159" y="1669"/>
                      <a:pt x="1157" y="1712"/>
                      <a:pt x="1157" y="1753"/>
                    </a:cubicBezTo>
                    <a:cubicBezTo>
                      <a:pt x="1157" y="1846"/>
                      <a:pt x="1149" y="1946"/>
                      <a:pt x="1178" y="2044"/>
                    </a:cubicBezTo>
                    <a:cubicBezTo>
                      <a:pt x="1192" y="2089"/>
                      <a:pt x="1212" y="2132"/>
                      <a:pt x="1237" y="2173"/>
                    </a:cubicBezTo>
                    <a:cubicBezTo>
                      <a:pt x="1145" y="2031"/>
                      <a:pt x="1118" y="1857"/>
                      <a:pt x="1141" y="1719"/>
                    </a:cubicBezTo>
                    <a:cubicBezTo>
                      <a:pt x="1144" y="1690"/>
                      <a:pt x="1151" y="1658"/>
                      <a:pt x="1162" y="1628"/>
                    </a:cubicBezTo>
                    <a:close/>
                    <a:moveTo>
                      <a:pt x="2780" y="2297"/>
                    </a:moveTo>
                    <a:cubicBezTo>
                      <a:pt x="2779" y="2300"/>
                      <a:pt x="2779" y="2304"/>
                      <a:pt x="2776" y="2307"/>
                    </a:cubicBezTo>
                    <a:cubicBezTo>
                      <a:pt x="2768" y="2309"/>
                      <a:pt x="2759" y="2311"/>
                      <a:pt x="2752" y="2314"/>
                    </a:cubicBezTo>
                    <a:cubicBezTo>
                      <a:pt x="2761" y="2309"/>
                      <a:pt x="2772" y="2303"/>
                      <a:pt x="2780" y="2297"/>
                    </a:cubicBezTo>
                    <a:close/>
                    <a:moveTo>
                      <a:pt x="1606" y="2203"/>
                    </a:moveTo>
                    <a:cubicBezTo>
                      <a:pt x="1660" y="2234"/>
                      <a:pt x="1716" y="2256"/>
                      <a:pt x="1774" y="2275"/>
                    </a:cubicBezTo>
                    <a:cubicBezTo>
                      <a:pt x="1851" y="2298"/>
                      <a:pt x="1932" y="2318"/>
                      <a:pt x="2015" y="2325"/>
                    </a:cubicBezTo>
                    <a:cubicBezTo>
                      <a:pt x="1971" y="2344"/>
                      <a:pt x="1929" y="2360"/>
                      <a:pt x="1884" y="2373"/>
                    </a:cubicBezTo>
                    <a:cubicBezTo>
                      <a:pt x="1851" y="2367"/>
                      <a:pt x="1819" y="2362"/>
                      <a:pt x="1789" y="2348"/>
                    </a:cubicBezTo>
                    <a:cubicBezTo>
                      <a:pt x="1715" y="2318"/>
                      <a:pt x="1660" y="2256"/>
                      <a:pt x="1606" y="2203"/>
                    </a:cubicBezTo>
                    <a:close/>
                    <a:moveTo>
                      <a:pt x="2780" y="1577"/>
                    </a:moveTo>
                    <a:cubicBezTo>
                      <a:pt x="2787" y="1601"/>
                      <a:pt x="2791" y="1623"/>
                      <a:pt x="2796" y="1645"/>
                    </a:cubicBezTo>
                    <a:cubicBezTo>
                      <a:pt x="2780" y="1718"/>
                      <a:pt x="2754" y="1788"/>
                      <a:pt x="2725" y="1855"/>
                    </a:cubicBezTo>
                    <a:cubicBezTo>
                      <a:pt x="2697" y="1917"/>
                      <a:pt x="2667" y="1980"/>
                      <a:pt x="2631" y="2042"/>
                    </a:cubicBezTo>
                    <a:cubicBezTo>
                      <a:pt x="2594" y="2077"/>
                      <a:pt x="2556" y="2110"/>
                      <a:pt x="2520" y="2142"/>
                    </a:cubicBezTo>
                    <a:cubicBezTo>
                      <a:pt x="2429" y="2228"/>
                      <a:pt x="2333" y="2330"/>
                      <a:pt x="2202" y="2381"/>
                    </a:cubicBezTo>
                    <a:cubicBezTo>
                      <a:pt x="2165" y="2386"/>
                      <a:pt x="2129" y="2388"/>
                      <a:pt x="2093" y="2389"/>
                    </a:cubicBezTo>
                    <a:cubicBezTo>
                      <a:pt x="2096" y="2375"/>
                      <a:pt x="2101" y="2362"/>
                      <a:pt x="2103" y="2347"/>
                    </a:cubicBezTo>
                    <a:cubicBezTo>
                      <a:pt x="2106" y="2341"/>
                      <a:pt x="2106" y="2337"/>
                      <a:pt x="2106" y="2333"/>
                    </a:cubicBezTo>
                    <a:cubicBezTo>
                      <a:pt x="2110" y="2330"/>
                      <a:pt x="2114" y="2326"/>
                      <a:pt x="2119" y="2325"/>
                    </a:cubicBezTo>
                    <a:cubicBezTo>
                      <a:pt x="2135" y="2323"/>
                      <a:pt x="2150" y="2323"/>
                      <a:pt x="2165" y="2320"/>
                    </a:cubicBezTo>
                    <a:cubicBezTo>
                      <a:pt x="2304" y="2296"/>
                      <a:pt x="2429" y="2216"/>
                      <a:pt x="2531" y="2111"/>
                    </a:cubicBezTo>
                    <a:cubicBezTo>
                      <a:pt x="2630" y="2008"/>
                      <a:pt x="2684" y="1870"/>
                      <a:pt x="2693" y="1726"/>
                    </a:cubicBezTo>
                    <a:cubicBezTo>
                      <a:pt x="2695" y="1712"/>
                      <a:pt x="2695" y="1697"/>
                      <a:pt x="2695" y="1683"/>
                    </a:cubicBezTo>
                    <a:cubicBezTo>
                      <a:pt x="2714" y="1665"/>
                      <a:pt x="2737" y="1649"/>
                      <a:pt x="2752" y="1628"/>
                    </a:cubicBezTo>
                    <a:cubicBezTo>
                      <a:pt x="2763" y="1612"/>
                      <a:pt x="2770" y="1595"/>
                      <a:pt x="2780" y="1577"/>
                    </a:cubicBezTo>
                    <a:close/>
                    <a:moveTo>
                      <a:pt x="2060" y="2351"/>
                    </a:moveTo>
                    <a:lnTo>
                      <a:pt x="2060" y="2351"/>
                    </a:lnTo>
                    <a:cubicBezTo>
                      <a:pt x="2057" y="2364"/>
                      <a:pt x="2056" y="2378"/>
                      <a:pt x="2052" y="2392"/>
                    </a:cubicBezTo>
                    <a:lnTo>
                      <a:pt x="2044" y="2392"/>
                    </a:lnTo>
                    <a:cubicBezTo>
                      <a:pt x="2018" y="2389"/>
                      <a:pt x="1991" y="2386"/>
                      <a:pt x="1967" y="2385"/>
                    </a:cubicBezTo>
                    <a:cubicBezTo>
                      <a:pt x="1998" y="2375"/>
                      <a:pt x="2030" y="2364"/>
                      <a:pt x="2060" y="2351"/>
                    </a:cubicBezTo>
                    <a:close/>
                    <a:moveTo>
                      <a:pt x="806" y="2078"/>
                    </a:moveTo>
                    <a:lnTo>
                      <a:pt x="806" y="2078"/>
                    </a:lnTo>
                    <a:cubicBezTo>
                      <a:pt x="819" y="2100"/>
                      <a:pt x="831" y="2125"/>
                      <a:pt x="845" y="2146"/>
                    </a:cubicBezTo>
                    <a:cubicBezTo>
                      <a:pt x="910" y="2250"/>
                      <a:pt x="1005" y="2330"/>
                      <a:pt x="1104" y="2391"/>
                    </a:cubicBezTo>
                    <a:cubicBezTo>
                      <a:pt x="1148" y="2444"/>
                      <a:pt x="1196" y="2492"/>
                      <a:pt x="1247" y="2538"/>
                    </a:cubicBezTo>
                    <a:cubicBezTo>
                      <a:pt x="1101" y="2433"/>
                      <a:pt x="936" y="2330"/>
                      <a:pt x="846" y="2166"/>
                    </a:cubicBezTo>
                    <a:cubicBezTo>
                      <a:pt x="831" y="2139"/>
                      <a:pt x="819" y="2107"/>
                      <a:pt x="806" y="2078"/>
                    </a:cubicBezTo>
                    <a:close/>
                    <a:moveTo>
                      <a:pt x="2717" y="2455"/>
                    </a:moveTo>
                    <a:lnTo>
                      <a:pt x="2717" y="2455"/>
                    </a:lnTo>
                    <a:cubicBezTo>
                      <a:pt x="2708" y="2469"/>
                      <a:pt x="2703" y="2484"/>
                      <a:pt x="2695" y="2498"/>
                    </a:cubicBezTo>
                    <a:cubicBezTo>
                      <a:pt x="2642" y="2520"/>
                      <a:pt x="2586" y="2538"/>
                      <a:pt x="2528" y="2552"/>
                    </a:cubicBezTo>
                    <a:cubicBezTo>
                      <a:pt x="2485" y="2561"/>
                      <a:pt x="2441" y="2567"/>
                      <a:pt x="2396" y="2574"/>
                    </a:cubicBezTo>
                    <a:cubicBezTo>
                      <a:pt x="2395" y="2568"/>
                      <a:pt x="2395" y="2563"/>
                      <a:pt x="2393" y="2560"/>
                    </a:cubicBezTo>
                    <a:cubicBezTo>
                      <a:pt x="2503" y="2536"/>
                      <a:pt x="2611" y="2503"/>
                      <a:pt x="2717" y="2455"/>
                    </a:cubicBezTo>
                    <a:close/>
                    <a:moveTo>
                      <a:pt x="2352" y="2568"/>
                    </a:moveTo>
                    <a:cubicBezTo>
                      <a:pt x="2353" y="2571"/>
                      <a:pt x="2353" y="2575"/>
                      <a:pt x="2355" y="2579"/>
                    </a:cubicBezTo>
                    <a:cubicBezTo>
                      <a:pt x="2326" y="2582"/>
                      <a:pt x="2297" y="2582"/>
                      <a:pt x="2267" y="2585"/>
                    </a:cubicBezTo>
                    <a:cubicBezTo>
                      <a:pt x="2280" y="2582"/>
                      <a:pt x="2294" y="2579"/>
                      <a:pt x="2308" y="2578"/>
                    </a:cubicBezTo>
                    <a:cubicBezTo>
                      <a:pt x="2322" y="2575"/>
                      <a:pt x="2338" y="2571"/>
                      <a:pt x="2352" y="2568"/>
                    </a:cubicBezTo>
                    <a:close/>
                    <a:moveTo>
                      <a:pt x="863" y="2560"/>
                    </a:moveTo>
                    <a:lnTo>
                      <a:pt x="863" y="2560"/>
                    </a:lnTo>
                    <a:cubicBezTo>
                      <a:pt x="878" y="2571"/>
                      <a:pt x="894" y="2581"/>
                      <a:pt x="910" y="2593"/>
                    </a:cubicBezTo>
                    <a:cubicBezTo>
                      <a:pt x="907" y="2603"/>
                      <a:pt x="907" y="2615"/>
                      <a:pt x="904" y="2626"/>
                    </a:cubicBezTo>
                    <a:cubicBezTo>
                      <a:pt x="890" y="2603"/>
                      <a:pt x="875" y="2582"/>
                      <a:pt x="863" y="2560"/>
                    </a:cubicBezTo>
                    <a:cubicBezTo>
                      <a:pt x="863" y="2560"/>
                      <a:pt x="863" y="2560"/>
                      <a:pt x="863" y="2560"/>
                    </a:cubicBezTo>
                    <a:close/>
                    <a:moveTo>
                      <a:pt x="1368" y="2623"/>
                    </a:moveTo>
                    <a:lnTo>
                      <a:pt x="1368" y="2623"/>
                    </a:lnTo>
                    <a:cubicBezTo>
                      <a:pt x="1420" y="2658"/>
                      <a:pt x="1475" y="2689"/>
                      <a:pt x="1533" y="2713"/>
                    </a:cubicBezTo>
                    <a:cubicBezTo>
                      <a:pt x="1551" y="2722"/>
                      <a:pt x="1572" y="2729"/>
                      <a:pt x="1592" y="2736"/>
                    </a:cubicBezTo>
                    <a:cubicBezTo>
                      <a:pt x="1579" y="2736"/>
                      <a:pt x="1565" y="2737"/>
                      <a:pt x="1551" y="2737"/>
                    </a:cubicBezTo>
                    <a:cubicBezTo>
                      <a:pt x="1544" y="2737"/>
                      <a:pt x="1537" y="2736"/>
                      <a:pt x="1530" y="2736"/>
                    </a:cubicBezTo>
                    <a:cubicBezTo>
                      <a:pt x="1474" y="2702"/>
                      <a:pt x="1420" y="2663"/>
                      <a:pt x="1368" y="2623"/>
                    </a:cubicBezTo>
                    <a:close/>
                    <a:moveTo>
                      <a:pt x="1691" y="2773"/>
                    </a:moveTo>
                    <a:cubicBezTo>
                      <a:pt x="1716" y="2784"/>
                      <a:pt x="1742" y="2792"/>
                      <a:pt x="1770" y="2801"/>
                    </a:cubicBezTo>
                    <a:lnTo>
                      <a:pt x="1729" y="2827"/>
                    </a:lnTo>
                    <a:cubicBezTo>
                      <a:pt x="1709" y="2820"/>
                      <a:pt x="1691" y="2819"/>
                      <a:pt x="1672" y="2809"/>
                    </a:cubicBezTo>
                    <a:cubicBezTo>
                      <a:pt x="1653" y="2801"/>
                      <a:pt x="1634" y="2791"/>
                      <a:pt x="1617" y="2781"/>
                    </a:cubicBezTo>
                    <a:cubicBezTo>
                      <a:pt x="1640" y="2780"/>
                      <a:pt x="1665" y="2779"/>
                      <a:pt x="1691" y="2773"/>
                    </a:cubicBezTo>
                    <a:close/>
                    <a:moveTo>
                      <a:pt x="1837" y="2820"/>
                    </a:moveTo>
                    <a:cubicBezTo>
                      <a:pt x="1974" y="2857"/>
                      <a:pt x="2114" y="2882"/>
                      <a:pt x="2258" y="2883"/>
                    </a:cubicBezTo>
                    <a:cubicBezTo>
                      <a:pt x="2217" y="2894"/>
                      <a:pt x="2174" y="2903"/>
                      <a:pt x="2126" y="2903"/>
                    </a:cubicBezTo>
                    <a:cubicBezTo>
                      <a:pt x="2019" y="2901"/>
                      <a:pt x="1906" y="2878"/>
                      <a:pt x="1792" y="2846"/>
                    </a:cubicBezTo>
                    <a:cubicBezTo>
                      <a:pt x="1806" y="2837"/>
                      <a:pt x="1822" y="2828"/>
                      <a:pt x="1837" y="2820"/>
                    </a:cubicBezTo>
                    <a:close/>
                    <a:moveTo>
                      <a:pt x="934" y="2607"/>
                    </a:moveTo>
                    <a:cubicBezTo>
                      <a:pt x="1056" y="2729"/>
                      <a:pt x="1206" y="2821"/>
                      <a:pt x="1351" y="2905"/>
                    </a:cubicBezTo>
                    <a:cubicBezTo>
                      <a:pt x="1372" y="2918"/>
                      <a:pt x="1396" y="2930"/>
                      <a:pt x="1416" y="2940"/>
                    </a:cubicBezTo>
                    <a:cubicBezTo>
                      <a:pt x="1400" y="2942"/>
                      <a:pt x="1384" y="2944"/>
                      <a:pt x="1368" y="2945"/>
                    </a:cubicBezTo>
                    <a:cubicBezTo>
                      <a:pt x="1240" y="2883"/>
                      <a:pt x="1116" y="2809"/>
                      <a:pt x="999" y="2732"/>
                    </a:cubicBezTo>
                    <a:cubicBezTo>
                      <a:pt x="983" y="2720"/>
                      <a:pt x="965" y="2706"/>
                      <a:pt x="948" y="2693"/>
                    </a:cubicBezTo>
                    <a:cubicBezTo>
                      <a:pt x="943" y="2688"/>
                      <a:pt x="939" y="2678"/>
                      <a:pt x="934" y="2671"/>
                    </a:cubicBezTo>
                    <a:cubicBezTo>
                      <a:pt x="930" y="2649"/>
                      <a:pt x="930" y="2627"/>
                      <a:pt x="934" y="2607"/>
                    </a:cubicBezTo>
                    <a:close/>
                    <a:moveTo>
                      <a:pt x="1462" y="2966"/>
                    </a:moveTo>
                    <a:cubicBezTo>
                      <a:pt x="1506" y="2991"/>
                      <a:pt x="1550" y="3013"/>
                      <a:pt x="1595" y="3035"/>
                    </a:cubicBezTo>
                    <a:cubicBezTo>
                      <a:pt x="1540" y="3015"/>
                      <a:pt x="1486" y="2995"/>
                      <a:pt x="1433" y="2971"/>
                    </a:cubicBezTo>
                    <a:cubicBezTo>
                      <a:pt x="1444" y="2969"/>
                      <a:pt x="1452" y="2967"/>
                      <a:pt x="1462" y="2966"/>
                    </a:cubicBezTo>
                    <a:close/>
                    <a:moveTo>
                      <a:pt x="3336" y="1568"/>
                    </a:moveTo>
                    <a:lnTo>
                      <a:pt x="3336" y="1568"/>
                    </a:lnTo>
                    <a:cubicBezTo>
                      <a:pt x="3344" y="1609"/>
                      <a:pt x="3352" y="1650"/>
                      <a:pt x="3359" y="1693"/>
                    </a:cubicBezTo>
                    <a:cubicBezTo>
                      <a:pt x="3402" y="1975"/>
                      <a:pt x="3416" y="2289"/>
                      <a:pt x="3264" y="2560"/>
                    </a:cubicBezTo>
                    <a:cubicBezTo>
                      <a:pt x="3127" y="2806"/>
                      <a:pt x="2879" y="2985"/>
                      <a:pt x="2608" y="3061"/>
                    </a:cubicBezTo>
                    <a:lnTo>
                      <a:pt x="2587" y="3066"/>
                    </a:lnTo>
                    <a:cubicBezTo>
                      <a:pt x="2717" y="2977"/>
                      <a:pt x="2796" y="2856"/>
                      <a:pt x="2861" y="2732"/>
                    </a:cubicBezTo>
                    <a:cubicBezTo>
                      <a:pt x="2985" y="2656"/>
                      <a:pt x="3095" y="2556"/>
                      <a:pt x="3174" y="2433"/>
                    </a:cubicBezTo>
                    <a:cubicBezTo>
                      <a:pt x="3297" y="2238"/>
                      <a:pt x="3325" y="2022"/>
                      <a:pt x="3319" y="1814"/>
                    </a:cubicBezTo>
                    <a:cubicBezTo>
                      <a:pt x="3339" y="1734"/>
                      <a:pt x="3346" y="1652"/>
                      <a:pt x="3336" y="1568"/>
                    </a:cubicBezTo>
                    <a:close/>
                    <a:moveTo>
                      <a:pt x="281" y="2122"/>
                    </a:moveTo>
                    <a:cubicBezTo>
                      <a:pt x="306" y="2195"/>
                      <a:pt x="339" y="2264"/>
                      <a:pt x="377" y="2329"/>
                    </a:cubicBezTo>
                    <a:cubicBezTo>
                      <a:pt x="367" y="2360"/>
                      <a:pt x="361" y="2393"/>
                      <a:pt x="365" y="2424"/>
                    </a:cubicBezTo>
                    <a:cubicBezTo>
                      <a:pt x="373" y="2486"/>
                      <a:pt x="394" y="2545"/>
                      <a:pt x="406" y="2604"/>
                    </a:cubicBezTo>
                    <a:cubicBezTo>
                      <a:pt x="418" y="2666"/>
                      <a:pt x="439" y="2725"/>
                      <a:pt x="458" y="2787"/>
                    </a:cubicBezTo>
                    <a:cubicBezTo>
                      <a:pt x="478" y="2849"/>
                      <a:pt x="530" y="2894"/>
                      <a:pt x="557" y="2951"/>
                    </a:cubicBezTo>
                    <a:cubicBezTo>
                      <a:pt x="574" y="2988"/>
                      <a:pt x="574" y="3042"/>
                      <a:pt x="585" y="3086"/>
                    </a:cubicBezTo>
                    <a:cubicBezTo>
                      <a:pt x="571" y="3076"/>
                      <a:pt x="557" y="3064"/>
                      <a:pt x="545" y="3050"/>
                    </a:cubicBezTo>
                    <a:cubicBezTo>
                      <a:pt x="490" y="2992"/>
                      <a:pt x="439" y="2931"/>
                      <a:pt x="392" y="2865"/>
                    </a:cubicBezTo>
                    <a:cubicBezTo>
                      <a:pt x="345" y="2801"/>
                      <a:pt x="308" y="2726"/>
                      <a:pt x="281" y="2649"/>
                    </a:cubicBezTo>
                    <a:cubicBezTo>
                      <a:pt x="253" y="2568"/>
                      <a:pt x="281" y="2477"/>
                      <a:pt x="274" y="2397"/>
                    </a:cubicBezTo>
                    <a:cubicBezTo>
                      <a:pt x="266" y="2318"/>
                      <a:pt x="260" y="2238"/>
                      <a:pt x="274" y="2157"/>
                    </a:cubicBezTo>
                    <a:cubicBezTo>
                      <a:pt x="275" y="2146"/>
                      <a:pt x="278" y="2135"/>
                      <a:pt x="281" y="2122"/>
                    </a:cubicBezTo>
                    <a:close/>
                    <a:moveTo>
                      <a:pt x="3326" y="1330"/>
                    </a:moveTo>
                    <a:cubicBezTo>
                      <a:pt x="3412" y="1408"/>
                      <a:pt x="3482" y="1504"/>
                      <a:pt x="3519" y="1610"/>
                    </a:cubicBezTo>
                    <a:cubicBezTo>
                      <a:pt x="3584" y="1786"/>
                      <a:pt x="3540" y="1967"/>
                      <a:pt x="3512" y="2131"/>
                    </a:cubicBezTo>
                    <a:cubicBezTo>
                      <a:pt x="3485" y="2296"/>
                      <a:pt x="3436" y="2458"/>
                      <a:pt x="3351" y="2603"/>
                    </a:cubicBezTo>
                    <a:cubicBezTo>
                      <a:pt x="3267" y="2746"/>
                      <a:pt x="3161" y="2878"/>
                      <a:pt x="3035" y="2984"/>
                    </a:cubicBezTo>
                    <a:cubicBezTo>
                      <a:pt x="2923" y="3077"/>
                      <a:pt x="2807" y="3174"/>
                      <a:pt x="2673" y="3236"/>
                    </a:cubicBezTo>
                    <a:cubicBezTo>
                      <a:pt x="2656" y="3242"/>
                      <a:pt x="2642" y="3252"/>
                      <a:pt x="2627" y="3259"/>
                    </a:cubicBezTo>
                    <a:cubicBezTo>
                      <a:pt x="2538" y="3291"/>
                      <a:pt x="2446" y="3295"/>
                      <a:pt x="2355" y="3295"/>
                    </a:cubicBezTo>
                    <a:cubicBezTo>
                      <a:pt x="2330" y="3295"/>
                      <a:pt x="2305" y="3295"/>
                      <a:pt x="2281" y="3295"/>
                    </a:cubicBezTo>
                    <a:cubicBezTo>
                      <a:pt x="2254" y="3295"/>
                      <a:pt x="2228" y="3295"/>
                      <a:pt x="2202" y="3296"/>
                    </a:cubicBezTo>
                    <a:cubicBezTo>
                      <a:pt x="2172" y="3298"/>
                      <a:pt x="2143" y="3298"/>
                      <a:pt x="2113" y="3298"/>
                    </a:cubicBezTo>
                    <a:cubicBezTo>
                      <a:pt x="2005" y="3298"/>
                      <a:pt x="1897" y="3288"/>
                      <a:pt x="1792" y="3263"/>
                    </a:cubicBezTo>
                    <a:cubicBezTo>
                      <a:pt x="1661" y="3233"/>
                      <a:pt x="1519" y="3219"/>
                      <a:pt x="1397" y="3150"/>
                    </a:cubicBezTo>
                    <a:cubicBezTo>
                      <a:pt x="1357" y="3128"/>
                      <a:pt x="1323" y="3102"/>
                      <a:pt x="1288" y="3073"/>
                    </a:cubicBezTo>
                    <a:lnTo>
                      <a:pt x="1288" y="3073"/>
                    </a:lnTo>
                    <a:cubicBezTo>
                      <a:pt x="1354" y="3084"/>
                      <a:pt x="1420" y="3094"/>
                      <a:pt x="1486" y="3101"/>
                    </a:cubicBezTo>
                    <a:cubicBezTo>
                      <a:pt x="1694" y="3163"/>
                      <a:pt x="1909" y="3204"/>
                      <a:pt x="2131" y="3204"/>
                    </a:cubicBezTo>
                    <a:cubicBezTo>
                      <a:pt x="2138" y="3204"/>
                      <a:pt x="2145" y="3204"/>
                      <a:pt x="2152" y="3204"/>
                    </a:cubicBezTo>
                    <a:cubicBezTo>
                      <a:pt x="2479" y="3198"/>
                      <a:pt x="2816" y="3088"/>
                      <a:pt x="3068" y="2867"/>
                    </a:cubicBezTo>
                    <a:cubicBezTo>
                      <a:pt x="3332" y="2641"/>
                      <a:pt x="3435" y="2292"/>
                      <a:pt x="3428" y="1976"/>
                    </a:cubicBezTo>
                    <a:cubicBezTo>
                      <a:pt x="3427" y="1763"/>
                      <a:pt x="3373" y="1541"/>
                      <a:pt x="3326" y="1330"/>
                    </a:cubicBezTo>
                    <a:close/>
                    <a:moveTo>
                      <a:pt x="1905" y="0"/>
                    </a:moveTo>
                    <a:cubicBezTo>
                      <a:pt x="1837" y="4"/>
                      <a:pt x="1774" y="22"/>
                      <a:pt x="1708" y="33"/>
                    </a:cubicBezTo>
                    <a:cubicBezTo>
                      <a:pt x="1643" y="40"/>
                      <a:pt x="1581" y="66"/>
                      <a:pt x="1517" y="81"/>
                    </a:cubicBezTo>
                    <a:cubicBezTo>
                      <a:pt x="1453" y="96"/>
                      <a:pt x="1379" y="79"/>
                      <a:pt x="1316" y="102"/>
                    </a:cubicBezTo>
                    <a:cubicBezTo>
                      <a:pt x="1240" y="129"/>
                      <a:pt x="1186" y="205"/>
                      <a:pt x="1123" y="248"/>
                    </a:cubicBezTo>
                    <a:cubicBezTo>
                      <a:pt x="1116" y="235"/>
                      <a:pt x="1107" y="220"/>
                      <a:pt x="1104" y="220"/>
                    </a:cubicBezTo>
                    <a:cubicBezTo>
                      <a:pt x="1104" y="220"/>
                      <a:pt x="1104" y="220"/>
                      <a:pt x="1104" y="220"/>
                    </a:cubicBezTo>
                    <a:cubicBezTo>
                      <a:pt x="1086" y="238"/>
                      <a:pt x="1075" y="266"/>
                      <a:pt x="1047" y="267"/>
                    </a:cubicBezTo>
                    <a:cubicBezTo>
                      <a:pt x="1046" y="267"/>
                      <a:pt x="1046" y="267"/>
                      <a:pt x="1045" y="267"/>
                    </a:cubicBezTo>
                    <a:cubicBezTo>
                      <a:pt x="1017" y="267"/>
                      <a:pt x="977" y="248"/>
                      <a:pt x="945" y="245"/>
                    </a:cubicBezTo>
                    <a:cubicBezTo>
                      <a:pt x="914" y="241"/>
                      <a:pt x="867" y="218"/>
                      <a:pt x="834" y="218"/>
                    </a:cubicBezTo>
                    <a:cubicBezTo>
                      <a:pt x="801" y="218"/>
                      <a:pt x="784" y="238"/>
                      <a:pt x="758" y="246"/>
                    </a:cubicBezTo>
                    <a:cubicBezTo>
                      <a:pt x="731" y="256"/>
                      <a:pt x="717" y="284"/>
                      <a:pt x="691" y="296"/>
                    </a:cubicBezTo>
                    <a:cubicBezTo>
                      <a:pt x="665" y="308"/>
                      <a:pt x="626" y="307"/>
                      <a:pt x="601" y="324"/>
                    </a:cubicBezTo>
                    <a:cubicBezTo>
                      <a:pt x="578" y="339"/>
                      <a:pt x="541" y="343"/>
                      <a:pt x="519" y="363"/>
                    </a:cubicBezTo>
                    <a:cubicBezTo>
                      <a:pt x="497" y="383"/>
                      <a:pt x="502" y="428"/>
                      <a:pt x="483" y="449"/>
                    </a:cubicBezTo>
                    <a:lnTo>
                      <a:pt x="424" y="513"/>
                    </a:lnTo>
                    <a:cubicBezTo>
                      <a:pt x="406" y="534"/>
                      <a:pt x="373" y="544"/>
                      <a:pt x="354" y="566"/>
                    </a:cubicBezTo>
                    <a:cubicBezTo>
                      <a:pt x="333" y="586"/>
                      <a:pt x="306" y="600"/>
                      <a:pt x="286" y="624"/>
                    </a:cubicBezTo>
                    <a:cubicBezTo>
                      <a:pt x="268" y="646"/>
                      <a:pt x="244" y="665"/>
                      <a:pt x="227" y="687"/>
                    </a:cubicBezTo>
                    <a:cubicBezTo>
                      <a:pt x="209" y="710"/>
                      <a:pt x="211" y="745"/>
                      <a:pt x="191" y="768"/>
                    </a:cubicBezTo>
                    <a:cubicBezTo>
                      <a:pt x="172" y="790"/>
                      <a:pt x="140" y="804"/>
                      <a:pt x="120" y="826"/>
                    </a:cubicBezTo>
                    <a:cubicBezTo>
                      <a:pt x="102" y="848"/>
                      <a:pt x="74" y="867"/>
                      <a:pt x="56" y="892"/>
                    </a:cubicBezTo>
                    <a:cubicBezTo>
                      <a:pt x="37" y="915"/>
                      <a:pt x="44" y="951"/>
                      <a:pt x="33" y="979"/>
                    </a:cubicBezTo>
                    <a:cubicBezTo>
                      <a:pt x="19" y="1009"/>
                      <a:pt x="3" y="1038"/>
                      <a:pt x="1" y="1072"/>
                    </a:cubicBezTo>
                    <a:cubicBezTo>
                      <a:pt x="0" y="1107"/>
                      <a:pt x="23" y="1151"/>
                      <a:pt x="26" y="1185"/>
                    </a:cubicBezTo>
                    <a:cubicBezTo>
                      <a:pt x="28" y="1219"/>
                      <a:pt x="30" y="1257"/>
                      <a:pt x="40" y="1292"/>
                    </a:cubicBezTo>
                    <a:cubicBezTo>
                      <a:pt x="47" y="1323"/>
                      <a:pt x="67" y="1361"/>
                      <a:pt x="30" y="1378"/>
                    </a:cubicBezTo>
                    <a:cubicBezTo>
                      <a:pt x="29" y="1378"/>
                      <a:pt x="46" y="1385"/>
                      <a:pt x="52" y="1385"/>
                    </a:cubicBezTo>
                    <a:cubicBezTo>
                      <a:pt x="53" y="1385"/>
                      <a:pt x="53" y="1385"/>
                      <a:pt x="54" y="1385"/>
                    </a:cubicBezTo>
                    <a:cubicBezTo>
                      <a:pt x="92" y="1378"/>
                      <a:pt x="91" y="1360"/>
                      <a:pt x="88" y="1339"/>
                    </a:cubicBezTo>
                    <a:cubicBezTo>
                      <a:pt x="83" y="1306"/>
                      <a:pt x="55" y="1266"/>
                      <a:pt x="62" y="1237"/>
                    </a:cubicBezTo>
                    <a:cubicBezTo>
                      <a:pt x="67" y="1210"/>
                      <a:pt x="67" y="1181"/>
                      <a:pt x="69" y="1151"/>
                    </a:cubicBezTo>
                    <a:cubicBezTo>
                      <a:pt x="72" y="1122"/>
                      <a:pt x="77" y="1094"/>
                      <a:pt x="88" y="1068"/>
                    </a:cubicBezTo>
                    <a:cubicBezTo>
                      <a:pt x="99" y="1043"/>
                      <a:pt x="154" y="1038"/>
                      <a:pt x="172" y="1016"/>
                    </a:cubicBezTo>
                    <a:cubicBezTo>
                      <a:pt x="189" y="992"/>
                      <a:pt x="200" y="968"/>
                      <a:pt x="222" y="948"/>
                    </a:cubicBezTo>
                    <a:cubicBezTo>
                      <a:pt x="244" y="929"/>
                      <a:pt x="262" y="907"/>
                      <a:pt x="288" y="889"/>
                    </a:cubicBezTo>
                    <a:cubicBezTo>
                      <a:pt x="311" y="873"/>
                      <a:pt x="308" y="838"/>
                      <a:pt x="333" y="820"/>
                    </a:cubicBezTo>
                    <a:cubicBezTo>
                      <a:pt x="345" y="813"/>
                      <a:pt x="366" y="813"/>
                      <a:pt x="387" y="813"/>
                    </a:cubicBezTo>
                    <a:cubicBezTo>
                      <a:pt x="408" y="813"/>
                      <a:pt x="429" y="813"/>
                      <a:pt x="439" y="805"/>
                    </a:cubicBezTo>
                    <a:cubicBezTo>
                      <a:pt x="461" y="789"/>
                      <a:pt x="476" y="776"/>
                      <a:pt x="497" y="761"/>
                    </a:cubicBezTo>
                    <a:cubicBezTo>
                      <a:pt x="517" y="747"/>
                      <a:pt x="508" y="709"/>
                      <a:pt x="528" y="695"/>
                    </a:cubicBezTo>
                    <a:cubicBezTo>
                      <a:pt x="542" y="687"/>
                      <a:pt x="560" y="683"/>
                      <a:pt x="579" y="679"/>
                    </a:cubicBezTo>
                    <a:cubicBezTo>
                      <a:pt x="586" y="684"/>
                      <a:pt x="592" y="687"/>
                      <a:pt x="596" y="687"/>
                    </a:cubicBezTo>
                    <a:cubicBezTo>
                      <a:pt x="597" y="687"/>
                      <a:pt x="598" y="686"/>
                      <a:pt x="599" y="685"/>
                    </a:cubicBezTo>
                    <a:cubicBezTo>
                      <a:pt x="607" y="674"/>
                      <a:pt x="614" y="665"/>
                      <a:pt x="622" y="652"/>
                    </a:cubicBezTo>
                    <a:cubicBezTo>
                      <a:pt x="633" y="641"/>
                      <a:pt x="643" y="630"/>
                      <a:pt x="656" y="621"/>
                    </a:cubicBezTo>
                    <a:cubicBezTo>
                      <a:pt x="676" y="607"/>
                      <a:pt x="707" y="606"/>
                      <a:pt x="725" y="592"/>
                    </a:cubicBezTo>
                    <a:cubicBezTo>
                      <a:pt x="745" y="578"/>
                      <a:pt x="749" y="549"/>
                      <a:pt x="765" y="535"/>
                    </a:cubicBezTo>
                    <a:cubicBezTo>
                      <a:pt x="772" y="530"/>
                      <a:pt x="779" y="522"/>
                      <a:pt x="784" y="513"/>
                    </a:cubicBezTo>
                    <a:cubicBezTo>
                      <a:pt x="833" y="496"/>
                      <a:pt x="886" y="483"/>
                      <a:pt x="930" y="467"/>
                    </a:cubicBezTo>
                    <a:cubicBezTo>
                      <a:pt x="974" y="454"/>
                      <a:pt x="1021" y="452"/>
                      <a:pt x="1068" y="446"/>
                    </a:cubicBezTo>
                    <a:lnTo>
                      <a:pt x="1068" y="446"/>
                    </a:lnTo>
                    <a:cubicBezTo>
                      <a:pt x="1021" y="468"/>
                      <a:pt x="974" y="490"/>
                      <a:pt x="934" y="524"/>
                    </a:cubicBezTo>
                    <a:cubicBezTo>
                      <a:pt x="911" y="544"/>
                      <a:pt x="893" y="564"/>
                      <a:pt x="874" y="586"/>
                    </a:cubicBezTo>
                    <a:cubicBezTo>
                      <a:pt x="855" y="596"/>
                      <a:pt x="835" y="604"/>
                      <a:pt x="819" y="614"/>
                    </a:cubicBezTo>
                    <a:cubicBezTo>
                      <a:pt x="767" y="646"/>
                      <a:pt x="716" y="679"/>
                      <a:pt x="665" y="714"/>
                    </a:cubicBezTo>
                    <a:cubicBezTo>
                      <a:pt x="619" y="754"/>
                      <a:pt x="586" y="807"/>
                      <a:pt x="540" y="848"/>
                    </a:cubicBezTo>
                    <a:cubicBezTo>
                      <a:pt x="493" y="888"/>
                      <a:pt x="438" y="922"/>
                      <a:pt x="394" y="968"/>
                    </a:cubicBezTo>
                    <a:cubicBezTo>
                      <a:pt x="351" y="1012"/>
                      <a:pt x="303" y="1057"/>
                      <a:pt x="264" y="1109"/>
                    </a:cubicBezTo>
                    <a:cubicBezTo>
                      <a:pt x="230" y="1162"/>
                      <a:pt x="216" y="1225"/>
                      <a:pt x="194" y="1281"/>
                    </a:cubicBezTo>
                    <a:cubicBezTo>
                      <a:pt x="165" y="1320"/>
                      <a:pt x="132" y="1356"/>
                      <a:pt x="110" y="1398"/>
                    </a:cubicBezTo>
                    <a:cubicBezTo>
                      <a:pt x="84" y="1445"/>
                      <a:pt x="88" y="1502"/>
                      <a:pt x="70" y="1552"/>
                    </a:cubicBezTo>
                    <a:cubicBezTo>
                      <a:pt x="55" y="1608"/>
                      <a:pt x="37" y="1664"/>
                      <a:pt x="41" y="1722"/>
                    </a:cubicBezTo>
                    <a:cubicBezTo>
                      <a:pt x="44" y="1781"/>
                      <a:pt x="77" y="1842"/>
                      <a:pt x="91" y="1897"/>
                    </a:cubicBezTo>
                    <a:cubicBezTo>
                      <a:pt x="99" y="1938"/>
                      <a:pt x="113" y="1975"/>
                      <a:pt x="131" y="2014"/>
                    </a:cubicBezTo>
                    <a:cubicBezTo>
                      <a:pt x="113" y="2086"/>
                      <a:pt x="98" y="2162"/>
                      <a:pt x="96" y="2241"/>
                    </a:cubicBezTo>
                    <a:cubicBezTo>
                      <a:pt x="95" y="2331"/>
                      <a:pt x="127" y="2417"/>
                      <a:pt x="146" y="2502"/>
                    </a:cubicBezTo>
                    <a:cubicBezTo>
                      <a:pt x="167" y="2596"/>
                      <a:pt x="195" y="2691"/>
                      <a:pt x="244" y="2775"/>
                    </a:cubicBezTo>
                    <a:cubicBezTo>
                      <a:pt x="296" y="2860"/>
                      <a:pt x="373" y="2923"/>
                      <a:pt x="439" y="2991"/>
                    </a:cubicBezTo>
                    <a:cubicBezTo>
                      <a:pt x="490" y="3046"/>
                      <a:pt x="549" y="3094"/>
                      <a:pt x="608" y="3135"/>
                    </a:cubicBezTo>
                    <a:cubicBezTo>
                      <a:pt x="641" y="3179"/>
                      <a:pt x="677" y="3222"/>
                      <a:pt x="714" y="3263"/>
                    </a:cubicBezTo>
                    <a:cubicBezTo>
                      <a:pt x="756" y="3309"/>
                      <a:pt x="820" y="3324"/>
                      <a:pt x="867" y="3359"/>
                    </a:cubicBezTo>
                    <a:cubicBezTo>
                      <a:pt x="911" y="3399"/>
                      <a:pt x="950" y="3456"/>
                      <a:pt x="1003" y="3487"/>
                    </a:cubicBezTo>
                    <a:cubicBezTo>
                      <a:pt x="1056" y="3520"/>
                      <a:pt x="1116" y="3538"/>
                      <a:pt x="1173" y="3565"/>
                    </a:cubicBezTo>
                    <a:cubicBezTo>
                      <a:pt x="1232" y="3587"/>
                      <a:pt x="1285" y="3626"/>
                      <a:pt x="1347" y="3640"/>
                    </a:cubicBezTo>
                    <a:cubicBezTo>
                      <a:pt x="1409" y="3655"/>
                      <a:pt x="1474" y="3648"/>
                      <a:pt x="1536" y="3654"/>
                    </a:cubicBezTo>
                    <a:cubicBezTo>
                      <a:pt x="1549" y="3655"/>
                      <a:pt x="1563" y="3656"/>
                      <a:pt x="1576" y="3656"/>
                    </a:cubicBezTo>
                    <a:cubicBezTo>
                      <a:pt x="1625" y="3656"/>
                      <a:pt x="1675" y="3648"/>
                      <a:pt x="1723" y="3648"/>
                    </a:cubicBezTo>
                    <a:cubicBezTo>
                      <a:pt x="1724" y="3648"/>
                      <a:pt x="1726" y="3648"/>
                      <a:pt x="1727" y="3648"/>
                    </a:cubicBezTo>
                    <a:cubicBezTo>
                      <a:pt x="1779" y="3648"/>
                      <a:pt x="1833" y="3671"/>
                      <a:pt x="1887" y="3671"/>
                    </a:cubicBezTo>
                    <a:cubicBezTo>
                      <a:pt x="1896" y="3671"/>
                      <a:pt x="1905" y="3671"/>
                      <a:pt x="1914" y="3669"/>
                    </a:cubicBezTo>
                    <a:cubicBezTo>
                      <a:pt x="1956" y="3662"/>
                      <a:pt x="1991" y="3640"/>
                      <a:pt x="2029" y="3618"/>
                    </a:cubicBezTo>
                    <a:cubicBezTo>
                      <a:pt x="2071" y="3600"/>
                      <a:pt x="2114" y="3580"/>
                      <a:pt x="2157" y="3566"/>
                    </a:cubicBezTo>
                    <a:cubicBezTo>
                      <a:pt x="2196" y="3552"/>
                      <a:pt x="2235" y="3537"/>
                      <a:pt x="2272" y="3516"/>
                    </a:cubicBezTo>
                    <a:cubicBezTo>
                      <a:pt x="2305" y="3511"/>
                      <a:pt x="2340" y="3508"/>
                      <a:pt x="2373" y="3501"/>
                    </a:cubicBezTo>
                    <a:cubicBezTo>
                      <a:pt x="2552" y="3465"/>
                      <a:pt x="2714" y="3377"/>
                      <a:pt x="2865" y="3284"/>
                    </a:cubicBezTo>
                    <a:cubicBezTo>
                      <a:pt x="3019" y="3193"/>
                      <a:pt x="3168" y="3088"/>
                      <a:pt x="3288" y="2949"/>
                    </a:cubicBezTo>
                    <a:cubicBezTo>
                      <a:pt x="3409" y="2821"/>
                      <a:pt x="3516" y="2670"/>
                      <a:pt x="3584" y="2498"/>
                    </a:cubicBezTo>
                    <a:cubicBezTo>
                      <a:pt x="3650" y="2326"/>
                      <a:pt x="3666" y="2139"/>
                      <a:pt x="3663" y="1953"/>
                    </a:cubicBezTo>
                    <a:cubicBezTo>
                      <a:pt x="3662" y="1782"/>
                      <a:pt x="3625" y="1601"/>
                      <a:pt x="3526" y="1442"/>
                    </a:cubicBezTo>
                    <a:cubicBezTo>
                      <a:pt x="3538" y="1437"/>
                      <a:pt x="3544" y="1430"/>
                      <a:pt x="3547" y="1423"/>
                    </a:cubicBezTo>
                    <a:cubicBezTo>
                      <a:pt x="3574" y="1473"/>
                      <a:pt x="3602" y="1524"/>
                      <a:pt x="3628" y="1577"/>
                    </a:cubicBezTo>
                    <a:cubicBezTo>
                      <a:pt x="3657" y="1636"/>
                      <a:pt x="3695" y="1708"/>
                      <a:pt x="3673" y="1774"/>
                    </a:cubicBezTo>
                    <a:cubicBezTo>
                      <a:pt x="3672" y="1775"/>
                      <a:pt x="3677" y="1776"/>
                      <a:pt x="3683" y="1776"/>
                    </a:cubicBezTo>
                    <a:cubicBezTo>
                      <a:pt x="3689" y="1776"/>
                      <a:pt x="3696" y="1775"/>
                      <a:pt x="3697" y="1774"/>
                    </a:cubicBezTo>
                    <a:cubicBezTo>
                      <a:pt x="3728" y="1726"/>
                      <a:pt x="3716" y="1679"/>
                      <a:pt x="3701" y="1634"/>
                    </a:cubicBezTo>
                    <a:cubicBezTo>
                      <a:pt x="3675" y="1564"/>
                      <a:pt x="3621" y="1503"/>
                      <a:pt x="3597" y="1438"/>
                    </a:cubicBezTo>
                    <a:cubicBezTo>
                      <a:pt x="3574" y="1378"/>
                      <a:pt x="3544" y="1320"/>
                      <a:pt x="3511" y="1266"/>
                    </a:cubicBezTo>
                    <a:cubicBezTo>
                      <a:pt x="3476" y="1208"/>
                      <a:pt x="3446" y="1155"/>
                      <a:pt x="3414" y="1101"/>
                    </a:cubicBezTo>
                    <a:lnTo>
                      <a:pt x="3414" y="1100"/>
                    </a:lnTo>
                    <a:cubicBezTo>
                      <a:pt x="3414" y="1094"/>
                      <a:pt x="3416" y="1090"/>
                      <a:pt x="3414" y="1086"/>
                    </a:cubicBezTo>
                    <a:cubicBezTo>
                      <a:pt x="3408" y="1061"/>
                      <a:pt x="3394" y="1041"/>
                      <a:pt x="3387" y="1014"/>
                    </a:cubicBezTo>
                    <a:cubicBezTo>
                      <a:pt x="3380" y="977"/>
                      <a:pt x="3373" y="937"/>
                      <a:pt x="3352" y="907"/>
                    </a:cubicBezTo>
                    <a:cubicBezTo>
                      <a:pt x="3339" y="885"/>
                      <a:pt x="3324" y="862"/>
                      <a:pt x="3308" y="841"/>
                    </a:cubicBezTo>
                    <a:cubicBezTo>
                      <a:pt x="3310" y="813"/>
                      <a:pt x="3324" y="775"/>
                      <a:pt x="3313" y="756"/>
                    </a:cubicBezTo>
                    <a:cubicBezTo>
                      <a:pt x="3299" y="731"/>
                      <a:pt x="3282" y="710"/>
                      <a:pt x="3267" y="687"/>
                    </a:cubicBezTo>
                    <a:cubicBezTo>
                      <a:pt x="3251" y="665"/>
                      <a:pt x="3212" y="669"/>
                      <a:pt x="3194" y="651"/>
                    </a:cubicBezTo>
                    <a:cubicBezTo>
                      <a:pt x="3178" y="629"/>
                      <a:pt x="3172" y="591"/>
                      <a:pt x="3153" y="570"/>
                    </a:cubicBezTo>
                    <a:cubicBezTo>
                      <a:pt x="3132" y="551"/>
                      <a:pt x="3109" y="540"/>
                      <a:pt x="3085" y="523"/>
                    </a:cubicBezTo>
                    <a:cubicBezTo>
                      <a:pt x="3065" y="505"/>
                      <a:pt x="3051" y="475"/>
                      <a:pt x="3028" y="460"/>
                    </a:cubicBezTo>
                    <a:cubicBezTo>
                      <a:pt x="3006" y="446"/>
                      <a:pt x="2973" y="449"/>
                      <a:pt x="2948" y="436"/>
                    </a:cubicBezTo>
                    <a:lnTo>
                      <a:pt x="2933" y="432"/>
                    </a:lnTo>
                    <a:cubicBezTo>
                      <a:pt x="2900" y="387"/>
                      <a:pt x="2878" y="322"/>
                      <a:pt x="2831" y="289"/>
                    </a:cubicBezTo>
                    <a:cubicBezTo>
                      <a:pt x="2780" y="251"/>
                      <a:pt x="2724" y="220"/>
                      <a:pt x="2666" y="187"/>
                    </a:cubicBezTo>
                    <a:cubicBezTo>
                      <a:pt x="2608" y="157"/>
                      <a:pt x="2538" y="163"/>
                      <a:pt x="2477" y="139"/>
                    </a:cubicBezTo>
                    <a:cubicBezTo>
                      <a:pt x="2418" y="114"/>
                      <a:pt x="2360" y="74"/>
                      <a:pt x="2297" y="55"/>
                    </a:cubicBezTo>
                    <a:cubicBezTo>
                      <a:pt x="2232" y="41"/>
                      <a:pt x="2168" y="35"/>
                      <a:pt x="2101" y="29"/>
                    </a:cubicBezTo>
                    <a:cubicBezTo>
                      <a:pt x="2037" y="21"/>
                      <a:pt x="1971" y="0"/>
                      <a:pt x="190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29"/>
              <p:cNvSpPr/>
              <p:nvPr/>
            </p:nvSpPr>
            <p:spPr>
              <a:xfrm>
                <a:off x="943350" y="4788950"/>
                <a:ext cx="2150" cy="875"/>
              </a:xfrm>
              <a:custGeom>
                <a:rect b="b" l="l" r="r" t="t"/>
                <a:pathLst>
                  <a:path extrusionOk="0" h="35" w="86">
                    <a:moveTo>
                      <a:pt x="77" y="1"/>
                    </a:moveTo>
                    <a:cubicBezTo>
                      <a:pt x="56" y="14"/>
                      <a:pt x="34" y="25"/>
                      <a:pt x="18" y="32"/>
                    </a:cubicBezTo>
                    <a:cubicBezTo>
                      <a:pt x="11" y="34"/>
                      <a:pt x="4" y="34"/>
                      <a:pt x="0" y="35"/>
                    </a:cubicBezTo>
                    <a:lnTo>
                      <a:pt x="85" y="34"/>
                    </a:lnTo>
                    <a:cubicBezTo>
                      <a:pt x="84" y="21"/>
                      <a:pt x="80" y="12"/>
                      <a:pt x="7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29"/>
              <p:cNvSpPr/>
              <p:nvPr/>
            </p:nvSpPr>
            <p:spPr>
              <a:xfrm>
                <a:off x="940850" y="4788675"/>
                <a:ext cx="1175" cy="200"/>
              </a:xfrm>
              <a:custGeom>
                <a:rect b="b" l="l" r="r" t="t"/>
                <a:pathLst>
                  <a:path extrusionOk="0" h="8" w="47">
                    <a:moveTo>
                      <a:pt x="1" y="1"/>
                    </a:moveTo>
                    <a:cubicBezTo>
                      <a:pt x="8" y="5"/>
                      <a:pt x="19" y="8"/>
                      <a:pt x="28" y="8"/>
                    </a:cubicBezTo>
                    <a:cubicBezTo>
                      <a:pt x="36" y="8"/>
                      <a:pt x="44" y="6"/>
                      <a:pt x="46"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29"/>
              <p:cNvSpPr/>
              <p:nvPr/>
            </p:nvSpPr>
            <p:spPr>
              <a:xfrm>
                <a:off x="902150" y="4747050"/>
                <a:ext cx="92825" cy="92425"/>
              </a:xfrm>
              <a:custGeom>
                <a:rect b="b" l="l" r="r" t="t"/>
                <a:pathLst>
                  <a:path extrusionOk="0" h="3697" w="3713">
                    <a:moveTo>
                      <a:pt x="1425" y="199"/>
                    </a:moveTo>
                    <a:cubicBezTo>
                      <a:pt x="1427" y="199"/>
                      <a:pt x="1429" y="200"/>
                      <a:pt x="1431" y="200"/>
                    </a:cubicBezTo>
                    <a:cubicBezTo>
                      <a:pt x="1404" y="216"/>
                      <a:pt x="1380" y="230"/>
                      <a:pt x="1355" y="251"/>
                    </a:cubicBezTo>
                    <a:cubicBezTo>
                      <a:pt x="1301" y="299"/>
                      <a:pt x="1263" y="353"/>
                      <a:pt x="1228" y="409"/>
                    </a:cubicBezTo>
                    <a:cubicBezTo>
                      <a:pt x="1210" y="415"/>
                      <a:pt x="1191" y="417"/>
                      <a:pt x="1173" y="422"/>
                    </a:cubicBezTo>
                    <a:cubicBezTo>
                      <a:pt x="1176" y="420"/>
                      <a:pt x="1177" y="415"/>
                      <a:pt x="1180" y="413"/>
                    </a:cubicBezTo>
                    <a:cubicBezTo>
                      <a:pt x="1202" y="402"/>
                      <a:pt x="1224" y="394"/>
                      <a:pt x="1242" y="375"/>
                    </a:cubicBezTo>
                    <a:cubicBezTo>
                      <a:pt x="1260" y="355"/>
                      <a:pt x="1272" y="310"/>
                      <a:pt x="1297" y="292"/>
                    </a:cubicBezTo>
                    <a:cubicBezTo>
                      <a:pt x="1319" y="276"/>
                      <a:pt x="1342" y="254"/>
                      <a:pt x="1373" y="230"/>
                    </a:cubicBezTo>
                    <a:cubicBezTo>
                      <a:pt x="1388" y="218"/>
                      <a:pt x="1406" y="199"/>
                      <a:pt x="1425" y="199"/>
                    </a:cubicBezTo>
                    <a:close/>
                    <a:moveTo>
                      <a:pt x="1491" y="394"/>
                    </a:moveTo>
                    <a:lnTo>
                      <a:pt x="1491" y="394"/>
                    </a:lnTo>
                    <a:cubicBezTo>
                      <a:pt x="1457" y="402"/>
                      <a:pt x="1422" y="416"/>
                      <a:pt x="1389" y="431"/>
                    </a:cubicBezTo>
                    <a:cubicBezTo>
                      <a:pt x="1355" y="435"/>
                      <a:pt x="1320" y="441"/>
                      <a:pt x="1286" y="445"/>
                    </a:cubicBezTo>
                    <a:cubicBezTo>
                      <a:pt x="1292" y="438"/>
                      <a:pt x="1294" y="431"/>
                      <a:pt x="1300" y="426"/>
                    </a:cubicBezTo>
                    <a:cubicBezTo>
                      <a:pt x="1363" y="415"/>
                      <a:pt x="1428" y="405"/>
                      <a:pt x="1491" y="394"/>
                    </a:cubicBezTo>
                    <a:close/>
                    <a:moveTo>
                      <a:pt x="1212" y="439"/>
                    </a:moveTo>
                    <a:cubicBezTo>
                      <a:pt x="1209" y="448"/>
                      <a:pt x="1205" y="455"/>
                      <a:pt x="1202" y="459"/>
                    </a:cubicBezTo>
                    <a:cubicBezTo>
                      <a:pt x="1126" y="472"/>
                      <a:pt x="1051" y="490"/>
                      <a:pt x="976" y="516"/>
                    </a:cubicBezTo>
                    <a:cubicBezTo>
                      <a:pt x="982" y="507"/>
                      <a:pt x="985" y="500"/>
                      <a:pt x="992" y="494"/>
                    </a:cubicBezTo>
                    <a:cubicBezTo>
                      <a:pt x="1012" y="483"/>
                      <a:pt x="1044" y="485"/>
                      <a:pt x="1064" y="477"/>
                    </a:cubicBezTo>
                    <a:cubicBezTo>
                      <a:pt x="1087" y="467"/>
                      <a:pt x="1113" y="467"/>
                      <a:pt x="1133" y="460"/>
                    </a:cubicBezTo>
                    <a:cubicBezTo>
                      <a:pt x="1140" y="457"/>
                      <a:pt x="1146" y="450"/>
                      <a:pt x="1150" y="445"/>
                    </a:cubicBezTo>
                    <a:cubicBezTo>
                      <a:pt x="1152" y="447"/>
                      <a:pt x="1153" y="451"/>
                      <a:pt x="1153" y="451"/>
                    </a:cubicBezTo>
                    <a:cubicBezTo>
                      <a:pt x="1154" y="451"/>
                      <a:pt x="1154" y="451"/>
                      <a:pt x="1154" y="450"/>
                    </a:cubicBezTo>
                    <a:cubicBezTo>
                      <a:pt x="1175" y="449"/>
                      <a:pt x="1191" y="444"/>
                      <a:pt x="1212" y="439"/>
                    </a:cubicBezTo>
                    <a:close/>
                    <a:moveTo>
                      <a:pt x="1851" y="635"/>
                    </a:moveTo>
                    <a:cubicBezTo>
                      <a:pt x="1908" y="635"/>
                      <a:pt x="1964" y="639"/>
                      <a:pt x="2017" y="647"/>
                    </a:cubicBezTo>
                    <a:cubicBezTo>
                      <a:pt x="1996" y="647"/>
                      <a:pt x="1976" y="644"/>
                      <a:pt x="1955" y="644"/>
                    </a:cubicBezTo>
                    <a:cubicBezTo>
                      <a:pt x="1916" y="644"/>
                      <a:pt x="1876" y="649"/>
                      <a:pt x="1837" y="654"/>
                    </a:cubicBezTo>
                    <a:cubicBezTo>
                      <a:pt x="1821" y="647"/>
                      <a:pt x="1806" y="642"/>
                      <a:pt x="1793" y="636"/>
                    </a:cubicBezTo>
                    <a:cubicBezTo>
                      <a:pt x="1812" y="635"/>
                      <a:pt x="1832" y="635"/>
                      <a:pt x="1851" y="635"/>
                    </a:cubicBezTo>
                    <a:close/>
                    <a:moveTo>
                      <a:pt x="2309" y="931"/>
                    </a:moveTo>
                    <a:cubicBezTo>
                      <a:pt x="2311" y="932"/>
                      <a:pt x="2315" y="932"/>
                      <a:pt x="2318" y="933"/>
                    </a:cubicBezTo>
                    <a:cubicBezTo>
                      <a:pt x="2322" y="943"/>
                      <a:pt x="2324" y="950"/>
                      <a:pt x="2325" y="958"/>
                    </a:cubicBezTo>
                    <a:cubicBezTo>
                      <a:pt x="2322" y="947"/>
                      <a:pt x="2315" y="939"/>
                      <a:pt x="2309" y="931"/>
                    </a:cubicBezTo>
                    <a:close/>
                    <a:moveTo>
                      <a:pt x="1493" y="974"/>
                    </a:moveTo>
                    <a:cubicBezTo>
                      <a:pt x="1495" y="974"/>
                      <a:pt x="1497" y="974"/>
                      <a:pt x="1499" y="975"/>
                    </a:cubicBezTo>
                    <a:cubicBezTo>
                      <a:pt x="1531" y="979"/>
                      <a:pt x="1572" y="991"/>
                      <a:pt x="1614" y="1013"/>
                    </a:cubicBezTo>
                    <a:cubicBezTo>
                      <a:pt x="1531" y="1016"/>
                      <a:pt x="1448" y="1037"/>
                      <a:pt x="1376" y="1078"/>
                    </a:cubicBezTo>
                    <a:cubicBezTo>
                      <a:pt x="1373" y="1071"/>
                      <a:pt x="1369" y="1063"/>
                      <a:pt x="1366" y="1055"/>
                    </a:cubicBezTo>
                    <a:cubicBezTo>
                      <a:pt x="1402" y="1023"/>
                      <a:pt x="1439" y="998"/>
                      <a:pt x="1480" y="975"/>
                    </a:cubicBezTo>
                    <a:cubicBezTo>
                      <a:pt x="1484" y="975"/>
                      <a:pt x="1488" y="974"/>
                      <a:pt x="1493" y="974"/>
                    </a:cubicBezTo>
                    <a:close/>
                    <a:moveTo>
                      <a:pt x="1338" y="1077"/>
                    </a:moveTo>
                    <a:cubicBezTo>
                      <a:pt x="1329" y="1089"/>
                      <a:pt x="1319" y="1099"/>
                      <a:pt x="1308" y="1110"/>
                    </a:cubicBezTo>
                    <a:lnTo>
                      <a:pt x="1293" y="1119"/>
                    </a:lnTo>
                    <a:cubicBezTo>
                      <a:pt x="1307" y="1105"/>
                      <a:pt x="1325" y="1092"/>
                      <a:pt x="1338" y="1077"/>
                    </a:cubicBezTo>
                    <a:close/>
                    <a:moveTo>
                      <a:pt x="2044" y="324"/>
                    </a:moveTo>
                    <a:cubicBezTo>
                      <a:pt x="2227" y="324"/>
                      <a:pt x="2410" y="355"/>
                      <a:pt x="2578" y="448"/>
                    </a:cubicBezTo>
                    <a:cubicBezTo>
                      <a:pt x="2826" y="583"/>
                      <a:pt x="3005" y="830"/>
                      <a:pt x="3081" y="1101"/>
                    </a:cubicBezTo>
                    <a:lnTo>
                      <a:pt x="3086" y="1122"/>
                    </a:lnTo>
                    <a:cubicBezTo>
                      <a:pt x="2993" y="993"/>
                      <a:pt x="2873" y="913"/>
                      <a:pt x="2746" y="850"/>
                    </a:cubicBezTo>
                    <a:cubicBezTo>
                      <a:pt x="2671" y="726"/>
                      <a:pt x="2570" y="617"/>
                      <a:pt x="2446" y="538"/>
                    </a:cubicBezTo>
                    <a:cubicBezTo>
                      <a:pt x="2266" y="424"/>
                      <a:pt x="2067" y="392"/>
                      <a:pt x="1873" y="392"/>
                    </a:cubicBezTo>
                    <a:cubicBezTo>
                      <a:pt x="1857" y="392"/>
                      <a:pt x="1840" y="392"/>
                      <a:pt x="1824" y="393"/>
                    </a:cubicBezTo>
                    <a:cubicBezTo>
                      <a:pt x="1769" y="379"/>
                      <a:pt x="1712" y="372"/>
                      <a:pt x="1654" y="372"/>
                    </a:cubicBezTo>
                    <a:cubicBezTo>
                      <a:pt x="1629" y="372"/>
                      <a:pt x="1604" y="373"/>
                      <a:pt x="1579" y="376"/>
                    </a:cubicBezTo>
                    <a:cubicBezTo>
                      <a:pt x="1622" y="368"/>
                      <a:pt x="1663" y="360"/>
                      <a:pt x="1706" y="353"/>
                    </a:cubicBezTo>
                    <a:cubicBezTo>
                      <a:pt x="1815" y="336"/>
                      <a:pt x="1930" y="324"/>
                      <a:pt x="2044" y="324"/>
                    </a:cubicBezTo>
                    <a:close/>
                    <a:moveTo>
                      <a:pt x="2468" y="993"/>
                    </a:moveTo>
                    <a:lnTo>
                      <a:pt x="2468" y="993"/>
                    </a:lnTo>
                    <a:cubicBezTo>
                      <a:pt x="2482" y="1000"/>
                      <a:pt x="2497" y="1006"/>
                      <a:pt x="2511" y="1013"/>
                    </a:cubicBezTo>
                    <a:cubicBezTo>
                      <a:pt x="2533" y="1067"/>
                      <a:pt x="2552" y="1122"/>
                      <a:pt x="2565" y="1178"/>
                    </a:cubicBezTo>
                    <a:cubicBezTo>
                      <a:pt x="2574" y="1221"/>
                      <a:pt x="2580" y="1266"/>
                      <a:pt x="2587" y="1311"/>
                    </a:cubicBezTo>
                    <a:cubicBezTo>
                      <a:pt x="2584" y="1315"/>
                      <a:pt x="2578" y="1315"/>
                      <a:pt x="2573" y="1315"/>
                    </a:cubicBezTo>
                    <a:cubicBezTo>
                      <a:pt x="2548" y="1206"/>
                      <a:pt x="2516" y="1096"/>
                      <a:pt x="2468" y="993"/>
                    </a:cubicBezTo>
                    <a:close/>
                    <a:moveTo>
                      <a:pt x="2593" y="1352"/>
                    </a:moveTo>
                    <a:cubicBezTo>
                      <a:pt x="2598" y="1381"/>
                      <a:pt x="2598" y="1411"/>
                      <a:pt x="2599" y="1440"/>
                    </a:cubicBezTo>
                    <a:cubicBezTo>
                      <a:pt x="2598" y="1426"/>
                      <a:pt x="2593" y="1412"/>
                      <a:pt x="2592" y="1399"/>
                    </a:cubicBezTo>
                    <a:cubicBezTo>
                      <a:pt x="2591" y="1385"/>
                      <a:pt x="2585" y="1370"/>
                      <a:pt x="2582" y="1356"/>
                    </a:cubicBezTo>
                    <a:cubicBezTo>
                      <a:pt x="2585" y="1353"/>
                      <a:pt x="2588" y="1353"/>
                      <a:pt x="2593" y="1352"/>
                    </a:cubicBezTo>
                    <a:close/>
                    <a:moveTo>
                      <a:pt x="1842" y="1309"/>
                    </a:moveTo>
                    <a:cubicBezTo>
                      <a:pt x="1845" y="1311"/>
                      <a:pt x="1850" y="1311"/>
                      <a:pt x="1854" y="1312"/>
                    </a:cubicBezTo>
                    <a:cubicBezTo>
                      <a:pt x="1857" y="1315"/>
                      <a:pt x="1861" y="1316"/>
                      <a:pt x="1864" y="1319"/>
                    </a:cubicBezTo>
                    <a:cubicBezTo>
                      <a:pt x="1947" y="1371"/>
                      <a:pt x="1985" y="1455"/>
                      <a:pt x="2011" y="1542"/>
                    </a:cubicBezTo>
                    <a:cubicBezTo>
                      <a:pt x="2017" y="1555"/>
                      <a:pt x="2022" y="1571"/>
                      <a:pt x="2028" y="1586"/>
                    </a:cubicBezTo>
                    <a:lnTo>
                      <a:pt x="2015" y="1586"/>
                    </a:lnTo>
                    <a:cubicBezTo>
                      <a:pt x="1993" y="1511"/>
                      <a:pt x="1956" y="1443"/>
                      <a:pt x="1908" y="1388"/>
                    </a:cubicBezTo>
                    <a:cubicBezTo>
                      <a:pt x="1892" y="1366"/>
                      <a:pt x="1870" y="1345"/>
                      <a:pt x="1845" y="1326"/>
                    </a:cubicBezTo>
                    <a:cubicBezTo>
                      <a:pt x="1845" y="1319"/>
                      <a:pt x="1843" y="1315"/>
                      <a:pt x="1842" y="1309"/>
                    </a:cubicBezTo>
                    <a:close/>
                    <a:moveTo>
                      <a:pt x="1658" y="913"/>
                    </a:moveTo>
                    <a:cubicBezTo>
                      <a:pt x="1729" y="931"/>
                      <a:pt x="1801" y="954"/>
                      <a:pt x="1870" y="986"/>
                    </a:cubicBezTo>
                    <a:cubicBezTo>
                      <a:pt x="1932" y="1013"/>
                      <a:pt x="1995" y="1042"/>
                      <a:pt x="2057" y="1078"/>
                    </a:cubicBezTo>
                    <a:cubicBezTo>
                      <a:pt x="2091" y="1116"/>
                      <a:pt x="2124" y="1154"/>
                      <a:pt x="2157" y="1189"/>
                    </a:cubicBezTo>
                    <a:cubicBezTo>
                      <a:pt x="2243" y="1282"/>
                      <a:pt x="2344" y="1375"/>
                      <a:pt x="2395" y="1506"/>
                    </a:cubicBezTo>
                    <a:cubicBezTo>
                      <a:pt x="2401" y="1543"/>
                      <a:pt x="2402" y="1579"/>
                      <a:pt x="2405" y="1615"/>
                    </a:cubicBezTo>
                    <a:cubicBezTo>
                      <a:pt x="2391" y="1612"/>
                      <a:pt x="2375" y="1606"/>
                      <a:pt x="2361" y="1605"/>
                    </a:cubicBezTo>
                    <a:cubicBezTo>
                      <a:pt x="2357" y="1602"/>
                      <a:pt x="2351" y="1602"/>
                      <a:pt x="2347" y="1602"/>
                    </a:cubicBezTo>
                    <a:cubicBezTo>
                      <a:pt x="2344" y="1598"/>
                      <a:pt x="2340" y="1594"/>
                      <a:pt x="2337" y="1589"/>
                    </a:cubicBezTo>
                    <a:cubicBezTo>
                      <a:pt x="2336" y="1573"/>
                      <a:pt x="2336" y="1558"/>
                      <a:pt x="2333" y="1543"/>
                    </a:cubicBezTo>
                    <a:cubicBezTo>
                      <a:pt x="2310" y="1407"/>
                      <a:pt x="2229" y="1282"/>
                      <a:pt x="2124" y="1181"/>
                    </a:cubicBezTo>
                    <a:cubicBezTo>
                      <a:pt x="2020" y="1078"/>
                      <a:pt x="1882" y="1027"/>
                      <a:pt x="1737" y="1015"/>
                    </a:cubicBezTo>
                    <a:cubicBezTo>
                      <a:pt x="1724" y="1013"/>
                      <a:pt x="1707" y="1013"/>
                      <a:pt x="1693" y="1013"/>
                    </a:cubicBezTo>
                    <a:cubicBezTo>
                      <a:pt x="1677" y="994"/>
                      <a:pt x="1659" y="972"/>
                      <a:pt x="1638" y="958"/>
                    </a:cubicBezTo>
                    <a:cubicBezTo>
                      <a:pt x="1623" y="946"/>
                      <a:pt x="1604" y="939"/>
                      <a:pt x="1589" y="931"/>
                    </a:cubicBezTo>
                    <a:cubicBezTo>
                      <a:pt x="1611" y="924"/>
                      <a:pt x="1633" y="918"/>
                      <a:pt x="1658" y="913"/>
                    </a:cubicBezTo>
                    <a:close/>
                    <a:moveTo>
                      <a:pt x="2364" y="1646"/>
                    </a:moveTo>
                    <a:lnTo>
                      <a:pt x="2364" y="1646"/>
                    </a:lnTo>
                    <a:cubicBezTo>
                      <a:pt x="2377" y="1649"/>
                      <a:pt x="2391" y="1652"/>
                      <a:pt x="2405" y="1655"/>
                    </a:cubicBezTo>
                    <a:lnTo>
                      <a:pt x="2405" y="1663"/>
                    </a:lnTo>
                    <a:cubicBezTo>
                      <a:pt x="2402" y="1689"/>
                      <a:pt x="2399" y="1715"/>
                      <a:pt x="2398" y="1739"/>
                    </a:cubicBezTo>
                    <a:cubicBezTo>
                      <a:pt x="2391" y="1707"/>
                      <a:pt x="2377" y="1677"/>
                      <a:pt x="2364" y="1646"/>
                    </a:cubicBezTo>
                    <a:close/>
                    <a:moveTo>
                      <a:pt x="2902" y="1448"/>
                    </a:moveTo>
                    <a:cubicBezTo>
                      <a:pt x="2911" y="1489"/>
                      <a:pt x="2921" y="1532"/>
                      <a:pt x="2921" y="1580"/>
                    </a:cubicBezTo>
                    <a:cubicBezTo>
                      <a:pt x="2918" y="1688"/>
                      <a:pt x="2896" y="1800"/>
                      <a:pt x="2863" y="1913"/>
                    </a:cubicBezTo>
                    <a:cubicBezTo>
                      <a:pt x="2852" y="1900"/>
                      <a:pt x="2845" y="1883"/>
                      <a:pt x="2836" y="1868"/>
                    </a:cubicBezTo>
                    <a:cubicBezTo>
                      <a:pt x="2874" y="1732"/>
                      <a:pt x="2898" y="1593"/>
                      <a:pt x="2902" y="1448"/>
                    </a:cubicBezTo>
                    <a:close/>
                    <a:moveTo>
                      <a:pt x="1527" y="1534"/>
                    </a:moveTo>
                    <a:cubicBezTo>
                      <a:pt x="1529" y="1534"/>
                      <a:pt x="1532" y="1535"/>
                      <a:pt x="1534" y="1536"/>
                    </a:cubicBezTo>
                    <a:cubicBezTo>
                      <a:pt x="1542" y="1543"/>
                      <a:pt x="1520" y="1575"/>
                      <a:pt x="1524" y="1580"/>
                    </a:cubicBezTo>
                    <a:cubicBezTo>
                      <a:pt x="1528" y="1586"/>
                      <a:pt x="1583" y="1586"/>
                      <a:pt x="1594" y="1608"/>
                    </a:cubicBezTo>
                    <a:cubicBezTo>
                      <a:pt x="1604" y="1628"/>
                      <a:pt x="1601" y="1649"/>
                      <a:pt x="1594" y="1664"/>
                    </a:cubicBezTo>
                    <a:lnTo>
                      <a:pt x="1713" y="1661"/>
                    </a:lnTo>
                    <a:cubicBezTo>
                      <a:pt x="1717" y="1664"/>
                      <a:pt x="1720" y="1667"/>
                      <a:pt x="1724" y="1671"/>
                    </a:cubicBezTo>
                    <a:cubicBezTo>
                      <a:pt x="1724" y="1674"/>
                      <a:pt x="1725" y="1675"/>
                      <a:pt x="1725" y="1677"/>
                    </a:cubicBezTo>
                    <a:cubicBezTo>
                      <a:pt x="1732" y="1671"/>
                      <a:pt x="1740" y="1667"/>
                      <a:pt x="1746" y="1661"/>
                    </a:cubicBezTo>
                    <a:lnTo>
                      <a:pt x="1758" y="1661"/>
                    </a:lnTo>
                    <a:cubicBezTo>
                      <a:pt x="1773" y="1701"/>
                      <a:pt x="1779" y="1754"/>
                      <a:pt x="1766" y="1800"/>
                    </a:cubicBezTo>
                    <a:cubicBezTo>
                      <a:pt x="1751" y="1854"/>
                      <a:pt x="1684" y="1868"/>
                      <a:pt x="1651" y="1887"/>
                    </a:cubicBezTo>
                    <a:lnTo>
                      <a:pt x="1638" y="1894"/>
                    </a:lnTo>
                    <a:cubicBezTo>
                      <a:pt x="1611" y="1908"/>
                      <a:pt x="1581" y="1919"/>
                      <a:pt x="1551" y="1919"/>
                    </a:cubicBezTo>
                    <a:cubicBezTo>
                      <a:pt x="1546" y="1919"/>
                      <a:pt x="1540" y="1918"/>
                      <a:pt x="1534" y="1917"/>
                    </a:cubicBezTo>
                    <a:cubicBezTo>
                      <a:pt x="1494" y="1911"/>
                      <a:pt x="1458" y="1901"/>
                      <a:pt x="1429" y="1878"/>
                    </a:cubicBezTo>
                    <a:cubicBezTo>
                      <a:pt x="1402" y="1856"/>
                      <a:pt x="1360" y="1856"/>
                      <a:pt x="1340" y="1822"/>
                    </a:cubicBezTo>
                    <a:cubicBezTo>
                      <a:pt x="1320" y="1794"/>
                      <a:pt x="1349" y="1736"/>
                      <a:pt x="1348" y="1712"/>
                    </a:cubicBezTo>
                    <a:cubicBezTo>
                      <a:pt x="1341" y="1689"/>
                      <a:pt x="1338" y="1668"/>
                      <a:pt x="1342" y="1652"/>
                    </a:cubicBezTo>
                    <a:cubicBezTo>
                      <a:pt x="1348" y="1634"/>
                      <a:pt x="1316" y="1617"/>
                      <a:pt x="1329" y="1598"/>
                    </a:cubicBezTo>
                    <a:cubicBezTo>
                      <a:pt x="1341" y="1580"/>
                      <a:pt x="1376" y="1579"/>
                      <a:pt x="1389" y="1571"/>
                    </a:cubicBezTo>
                    <a:cubicBezTo>
                      <a:pt x="1402" y="1561"/>
                      <a:pt x="1411" y="1546"/>
                      <a:pt x="1429" y="1540"/>
                    </a:cubicBezTo>
                    <a:cubicBezTo>
                      <a:pt x="1432" y="1540"/>
                      <a:pt x="1434" y="1539"/>
                      <a:pt x="1437" y="1539"/>
                    </a:cubicBezTo>
                    <a:cubicBezTo>
                      <a:pt x="1452" y="1539"/>
                      <a:pt x="1469" y="1548"/>
                      <a:pt x="1479" y="1550"/>
                    </a:cubicBezTo>
                    <a:cubicBezTo>
                      <a:pt x="1487" y="1550"/>
                      <a:pt x="1496" y="1536"/>
                      <a:pt x="1505" y="1536"/>
                    </a:cubicBezTo>
                    <a:cubicBezTo>
                      <a:pt x="1506" y="1536"/>
                      <a:pt x="1507" y="1536"/>
                      <a:pt x="1508" y="1536"/>
                    </a:cubicBezTo>
                    <a:cubicBezTo>
                      <a:pt x="1509" y="1536"/>
                      <a:pt x="1509" y="1536"/>
                      <a:pt x="1510" y="1536"/>
                    </a:cubicBezTo>
                    <a:cubicBezTo>
                      <a:pt x="1516" y="1536"/>
                      <a:pt x="1522" y="1534"/>
                      <a:pt x="1527" y="1534"/>
                    </a:cubicBezTo>
                    <a:close/>
                    <a:moveTo>
                      <a:pt x="2818" y="1935"/>
                    </a:moveTo>
                    <a:cubicBezTo>
                      <a:pt x="2826" y="1948"/>
                      <a:pt x="2834" y="1963"/>
                      <a:pt x="2843" y="1977"/>
                    </a:cubicBezTo>
                    <a:cubicBezTo>
                      <a:pt x="2836" y="1996"/>
                      <a:pt x="2834" y="2014"/>
                      <a:pt x="2826" y="2033"/>
                    </a:cubicBezTo>
                    <a:cubicBezTo>
                      <a:pt x="2818" y="2052"/>
                      <a:pt x="2807" y="2072"/>
                      <a:pt x="2799" y="2088"/>
                    </a:cubicBezTo>
                    <a:cubicBezTo>
                      <a:pt x="2797" y="2065"/>
                      <a:pt x="2793" y="2040"/>
                      <a:pt x="2790" y="2017"/>
                    </a:cubicBezTo>
                    <a:cubicBezTo>
                      <a:pt x="2800" y="1989"/>
                      <a:pt x="2808" y="1963"/>
                      <a:pt x="2818" y="1935"/>
                    </a:cubicBezTo>
                    <a:close/>
                    <a:moveTo>
                      <a:pt x="2337" y="1689"/>
                    </a:moveTo>
                    <a:cubicBezTo>
                      <a:pt x="2357" y="1730"/>
                      <a:pt x="2373" y="1773"/>
                      <a:pt x="2386" y="1818"/>
                    </a:cubicBezTo>
                    <a:cubicBezTo>
                      <a:pt x="2380" y="1851"/>
                      <a:pt x="2375" y="1882"/>
                      <a:pt x="2361" y="1913"/>
                    </a:cubicBezTo>
                    <a:cubicBezTo>
                      <a:pt x="2329" y="1989"/>
                      <a:pt x="2267" y="2044"/>
                      <a:pt x="2215" y="2095"/>
                    </a:cubicBezTo>
                    <a:cubicBezTo>
                      <a:pt x="2247" y="2044"/>
                      <a:pt x="2270" y="1986"/>
                      <a:pt x="2288" y="1930"/>
                    </a:cubicBezTo>
                    <a:cubicBezTo>
                      <a:pt x="2311" y="1854"/>
                      <a:pt x="2332" y="1773"/>
                      <a:pt x="2337" y="1689"/>
                    </a:cubicBezTo>
                    <a:close/>
                    <a:moveTo>
                      <a:pt x="1631" y="1298"/>
                    </a:moveTo>
                    <a:cubicBezTo>
                      <a:pt x="1706" y="1315"/>
                      <a:pt x="1773" y="1345"/>
                      <a:pt x="1821" y="1386"/>
                    </a:cubicBezTo>
                    <a:cubicBezTo>
                      <a:pt x="1838" y="1462"/>
                      <a:pt x="1850" y="1549"/>
                      <a:pt x="1821" y="1622"/>
                    </a:cubicBezTo>
                    <a:cubicBezTo>
                      <a:pt x="1820" y="1625"/>
                      <a:pt x="1833" y="1629"/>
                      <a:pt x="1840" y="1629"/>
                    </a:cubicBezTo>
                    <a:cubicBezTo>
                      <a:pt x="1842" y="1629"/>
                      <a:pt x="1844" y="1628"/>
                      <a:pt x="1845" y="1627"/>
                    </a:cubicBezTo>
                    <a:cubicBezTo>
                      <a:pt x="1883" y="1571"/>
                      <a:pt x="1882" y="1509"/>
                      <a:pt x="1875" y="1448"/>
                    </a:cubicBezTo>
                    <a:lnTo>
                      <a:pt x="1875" y="1448"/>
                    </a:lnTo>
                    <a:cubicBezTo>
                      <a:pt x="1905" y="1488"/>
                      <a:pt x="1930" y="1531"/>
                      <a:pt x="1947" y="1580"/>
                    </a:cubicBezTo>
                    <a:cubicBezTo>
                      <a:pt x="1925" y="1579"/>
                      <a:pt x="1900" y="1579"/>
                      <a:pt x="1878" y="1573"/>
                    </a:cubicBezTo>
                    <a:cubicBezTo>
                      <a:pt x="1878" y="1573"/>
                      <a:pt x="1877" y="1573"/>
                      <a:pt x="1877" y="1573"/>
                    </a:cubicBezTo>
                    <a:cubicBezTo>
                      <a:pt x="1871" y="1573"/>
                      <a:pt x="1868" y="1597"/>
                      <a:pt x="1875" y="1598"/>
                    </a:cubicBezTo>
                    <a:cubicBezTo>
                      <a:pt x="1903" y="1606"/>
                      <a:pt x="1932" y="1612"/>
                      <a:pt x="1959" y="1617"/>
                    </a:cubicBezTo>
                    <a:cubicBezTo>
                      <a:pt x="1987" y="1723"/>
                      <a:pt x="1982" y="1842"/>
                      <a:pt x="1938" y="1938"/>
                    </a:cubicBezTo>
                    <a:cubicBezTo>
                      <a:pt x="1932" y="1953"/>
                      <a:pt x="1953" y="1971"/>
                      <a:pt x="1970" y="1971"/>
                    </a:cubicBezTo>
                    <a:cubicBezTo>
                      <a:pt x="1976" y="1971"/>
                      <a:pt x="1981" y="1969"/>
                      <a:pt x="1985" y="1963"/>
                    </a:cubicBezTo>
                    <a:cubicBezTo>
                      <a:pt x="2044" y="1861"/>
                      <a:pt x="2051" y="1737"/>
                      <a:pt x="2026" y="1624"/>
                    </a:cubicBezTo>
                    <a:lnTo>
                      <a:pt x="2042" y="1624"/>
                    </a:lnTo>
                    <a:cubicBezTo>
                      <a:pt x="2062" y="1688"/>
                      <a:pt x="2077" y="1756"/>
                      <a:pt x="2062" y="1827"/>
                    </a:cubicBezTo>
                    <a:cubicBezTo>
                      <a:pt x="2040" y="1924"/>
                      <a:pt x="1993" y="2021"/>
                      <a:pt x="1925" y="2094"/>
                    </a:cubicBezTo>
                    <a:cubicBezTo>
                      <a:pt x="1914" y="2106"/>
                      <a:pt x="1900" y="2114"/>
                      <a:pt x="1889" y="2124"/>
                    </a:cubicBezTo>
                    <a:cubicBezTo>
                      <a:pt x="1904" y="2044"/>
                      <a:pt x="1890" y="1955"/>
                      <a:pt x="1827" y="1880"/>
                    </a:cubicBezTo>
                    <a:cubicBezTo>
                      <a:pt x="1848" y="1835"/>
                      <a:pt x="1857" y="1787"/>
                      <a:pt x="1852" y="1739"/>
                    </a:cubicBezTo>
                    <a:cubicBezTo>
                      <a:pt x="1845" y="1679"/>
                      <a:pt x="1809" y="1635"/>
                      <a:pt x="1779" y="1600"/>
                    </a:cubicBezTo>
                    <a:cubicBezTo>
                      <a:pt x="1781" y="1571"/>
                      <a:pt x="1775" y="1542"/>
                      <a:pt x="1772" y="1510"/>
                    </a:cubicBezTo>
                    <a:cubicBezTo>
                      <a:pt x="1766" y="1463"/>
                      <a:pt x="1732" y="1430"/>
                      <a:pt x="1704" y="1393"/>
                    </a:cubicBezTo>
                    <a:cubicBezTo>
                      <a:pt x="1684" y="1364"/>
                      <a:pt x="1660" y="1326"/>
                      <a:pt x="1626" y="1301"/>
                    </a:cubicBezTo>
                    <a:cubicBezTo>
                      <a:pt x="1629" y="1301"/>
                      <a:pt x="1630" y="1301"/>
                      <a:pt x="1631" y="1298"/>
                    </a:cubicBezTo>
                    <a:close/>
                    <a:moveTo>
                      <a:pt x="784" y="1509"/>
                    </a:moveTo>
                    <a:cubicBezTo>
                      <a:pt x="749" y="1633"/>
                      <a:pt x="734" y="1759"/>
                      <a:pt x="736" y="1886"/>
                    </a:cubicBezTo>
                    <a:cubicBezTo>
                      <a:pt x="736" y="1913"/>
                      <a:pt x="740" y="1938"/>
                      <a:pt x="742" y="1966"/>
                    </a:cubicBezTo>
                    <a:cubicBezTo>
                      <a:pt x="742" y="1968"/>
                      <a:pt x="741" y="1968"/>
                      <a:pt x="741" y="1968"/>
                    </a:cubicBezTo>
                    <a:cubicBezTo>
                      <a:pt x="720" y="2010"/>
                      <a:pt x="674" y="2051"/>
                      <a:pt x="657" y="2094"/>
                    </a:cubicBezTo>
                    <a:cubicBezTo>
                      <a:pt x="650" y="2109"/>
                      <a:pt x="650" y="2122"/>
                      <a:pt x="650" y="2138"/>
                    </a:cubicBezTo>
                    <a:cubicBezTo>
                      <a:pt x="642" y="2028"/>
                      <a:pt x="671" y="1906"/>
                      <a:pt x="700" y="1778"/>
                    </a:cubicBezTo>
                    <a:cubicBezTo>
                      <a:pt x="720" y="1683"/>
                      <a:pt x="749" y="1594"/>
                      <a:pt x="784" y="1509"/>
                    </a:cubicBezTo>
                    <a:close/>
                    <a:moveTo>
                      <a:pt x="1795" y="1934"/>
                    </a:moveTo>
                    <a:cubicBezTo>
                      <a:pt x="1842" y="2012"/>
                      <a:pt x="1839" y="2103"/>
                      <a:pt x="1809" y="2175"/>
                    </a:cubicBezTo>
                    <a:cubicBezTo>
                      <a:pt x="1764" y="2195"/>
                      <a:pt x="1718" y="2206"/>
                      <a:pt x="1671" y="2211"/>
                    </a:cubicBezTo>
                    <a:cubicBezTo>
                      <a:pt x="1659" y="2212"/>
                      <a:pt x="1646" y="2213"/>
                      <a:pt x="1634" y="2213"/>
                    </a:cubicBezTo>
                    <a:cubicBezTo>
                      <a:pt x="1556" y="2213"/>
                      <a:pt x="1477" y="2182"/>
                      <a:pt x="1409" y="2145"/>
                    </a:cubicBezTo>
                    <a:cubicBezTo>
                      <a:pt x="1341" y="2110"/>
                      <a:pt x="1290" y="2054"/>
                      <a:pt x="1250" y="1996"/>
                    </a:cubicBezTo>
                    <a:cubicBezTo>
                      <a:pt x="1249" y="1979"/>
                      <a:pt x="1252" y="1964"/>
                      <a:pt x="1252" y="1948"/>
                    </a:cubicBezTo>
                    <a:cubicBezTo>
                      <a:pt x="1264" y="1955"/>
                      <a:pt x="1278" y="1963"/>
                      <a:pt x="1287" y="1971"/>
                    </a:cubicBezTo>
                    <a:cubicBezTo>
                      <a:pt x="1327" y="2003"/>
                      <a:pt x="1373" y="2044"/>
                      <a:pt x="1429" y="2061"/>
                    </a:cubicBezTo>
                    <a:cubicBezTo>
                      <a:pt x="1465" y="2071"/>
                      <a:pt x="1514" y="2082"/>
                      <a:pt x="1563" y="2082"/>
                    </a:cubicBezTo>
                    <a:cubicBezTo>
                      <a:pt x="1585" y="2082"/>
                      <a:pt x="1607" y="2080"/>
                      <a:pt x="1629" y="2074"/>
                    </a:cubicBezTo>
                    <a:cubicBezTo>
                      <a:pt x="1666" y="2066"/>
                      <a:pt x="1699" y="2044"/>
                      <a:pt x="1726" y="2018"/>
                    </a:cubicBezTo>
                    <a:cubicBezTo>
                      <a:pt x="1748" y="1996"/>
                      <a:pt x="1768" y="1971"/>
                      <a:pt x="1787" y="1948"/>
                    </a:cubicBezTo>
                    <a:cubicBezTo>
                      <a:pt x="1790" y="1942"/>
                      <a:pt x="1791" y="1938"/>
                      <a:pt x="1795" y="1934"/>
                    </a:cubicBezTo>
                    <a:close/>
                    <a:moveTo>
                      <a:pt x="3052" y="2109"/>
                    </a:moveTo>
                    <a:cubicBezTo>
                      <a:pt x="3032" y="2164"/>
                      <a:pt x="3012" y="2217"/>
                      <a:pt x="2987" y="2268"/>
                    </a:cubicBezTo>
                    <a:cubicBezTo>
                      <a:pt x="2986" y="2259"/>
                      <a:pt x="2984" y="2249"/>
                      <a:pt x="2983" y="2239"/>
                    </a:cubicBezTo>
                    <a:cubicBezTo>
                      <a:pt x="3006" y="2197"/>
                      <a:pt x="3028" y="2154"/>
                      <a:pt x="3052" y="2109"/>
                    </a:cubicBezTo>
                    <a:close/>
                    <a:moveTo>
                      <a:pt x="2752" y="2110"/>
                    </a:moveTo>
                    <a:cubicBezTo>
                      <a:pt x="2752" y="2131"/>
                      <a:pt x="2753" y="2151"/>
                      <a:pt x="2752" y="2171"/>
                    </a:cubicBezTo>
                    <a:cubicBezTo>
                      <a:pt x="2717" y="2227"/>
                      <a:pt x="2677" y="2282"/>
                      <a:pt x="2640" y="2334"/>
                    </a:cubicBezTo>
                    <a:cubicBezTo>
                      <a:pt x="2675" y="2282"/>
                      <a:pt x="2705" y="2227"/>
                      <a:pt x="2730" y="2171"/>
                    </a:cubicBezTo>
                    <a:cubicBezTo>
                      <a:pt x="2738" y="2151"/>
                      <a:pt x="2745" y="2131"/>
                      <a:pt x="2752" y="2110"/>
                    </a:cubicBezTo>
                    <a:close/>
                    <a:moveTo>
                      <a:pt x="1823" y="162"/>
                    </a:moveTo>
                    <a:cubicBezTo>
                      <a:pt x="1933" y="162"/>
                      <a:pt x="2041" y="184"/>
                      <a:pt x="2141" y="201"/>
                    </a:cubicBezTo>
                    <a:cubicBezTo>
                      <a:pt x="2309" y="229"/>
                      <a:pt x="2471" y="277"/>
                      <a:pt x="2615" y="362"/>
                    </a:cubicBezTo>
                    <a:cubicBezTo>
                      <a:pt x="2760" y="448"/>
                      <a:pt x="2892" y="551"/>
                      <a:pt x="2998" y="677"/>
                    </a:cubicBezTo>
                    <a:cubicBezTo>
                      <a:pt x="3093" y="788"/>
                      <a:pt x="3191" y="902"/>
                      <a:pt x="3253" y="1035"/>
                    </a:cubicBezTo>
                    <a:cubicBezTo>
                      <a:pt x="3260" y="1050"/>
                      <a:pt x="3268" y="1064"/>
                      <a:pt x="3275" y="1082"/>
                    </a:cubicBezTo>
                    <a:cubicBezTo>
                      <a:pt x="3327" y="1220"/>
                      <a:pt x="3305" y="1371"/>
                      <a:pt x="3313" y="1505"/>
                    </a:cubicBezTo>
                    <a:cubicBezTo>
                      <a:pt x="3320" y="1642"/>
                      <a:pt x="3310" y="1780"/>
                      <a:pt x="3280" y="1913"/>
                    </a:cubicBezTo>
                    <a:cubicBezTo>
                      <a:pt x="3249" y="2044"/>
                      <a:pt x="3235" y="2184"/>
                      <a:pt x="3166" y="2306"/>
                    </a:cubicBezTo>
                    <a:cubicBezTo>
                      <a:pt x="3144" y="2344"/>
                      <a:pt x="3116" y="2378"/>
                      <a:pt x="3089" y="2413"/>
                    </a:cubicBezTo>
                    <a:cubicBezTo>
                      <a:pt x="3101" y="2348"/>
                      <a:pt x="3110" y="2282"/>
                      <a:pt x="3116" y="2217"/>
                    </a:cubicBezTo>
                    <a:cubicBezTo>
                      <a:pt x="3184" y="2004"/>
                      <a:pt x="3224" y="1783"/>
                      <a:pt x="3221" y="1553"/>
                    </a:cubicBezTo>
                    <a:cubicBezTo>
                      <a:pt x="3216" y="1228"/>
                      <a:pt x="3105" y="892"/>
                      <a:pt x="2882" y="642"/>
                    </a:cubicBezTo>
                    <a:cubicBezTo>
                      <a:pt x="2663" y="385"/>
                      <a:pt x="2327" y="282"/>
                      <a:pt x="2019" y="282"/>
                    </a:cubicBezTo>
                    <a:cubicBezTo>
                      <a:pt x="2009" y="282"/>
                      <a:pt x="1999" y="282"/>
                      <a:pt x="1989" y="283"/>
                    </a:cubicBezTo>
                    <a:cubicBezTo>
                      <a:pt x="1776" y="284"/>
                      <a:pt x="1550" y="335"/>
                      <a:pt x="1340" y="383"/>
                    </a:cubicBezTo>
                    <a:cubicBezTo>
                      <a:pt x="1415" y="300"/>
                      <a:pt x="1512" y="232"/>
                      <a:pt x="1620" y="194"/>
                    </a:cubicBezTo>
                    <a:cubicBezTo>
                      <a:pt x="1687" y="171"/>
                      <a:pt x="1756" y="162"/>
                      <a:pt x="1823" y="162"/>
                    </a:cubicBezTo>
                    <a:close/>
                    <a:moveTo>
                      <a:pt x="2183" y="2464"/>
                    </a:moveTo>
                    <a:lnTo>
                      <a:pt x="2183" y="2464"/>
                    </a:lnTo>
                    <a:cubicBezTo>
                      <a:pt x="2074" y="2535"/>
                      <a:pt x="1944" y="2568"/>
                      <a:pt x="1826" y="2568"/>
                    </a:cubicBezTo>
                    <a:cubicBezTo>
                      <a:pt x="1792" y="2568"/>
                      <a:pt x="1759" y="2565"/>
                      <a:pt x="1728" y="2560"/>
                    </a:cubicBezTo>
                    <a:cubicBezTo>
                      <a:pt x="1698" y="2556"/>
                      <a:pt x="1666" y="2549"/>
                      <a:pt x="1636" y="2539"/>
                    </a:cubicBezTo>
                    <a:lnTo>
                      <a:pt x="1636" y="2539"/>
                    </a:lnTo>
                    <a:cubicBezTo>
                      <a:pt x="1677" y="2541"/>
                      <a:pt x="1720" y="2542"/>
                      <a:pt x="1761" y="2542"/>
                    </a:cubicBezTo>
                    <a:cubicBezTo>
                      <a:pt x="1792" y="2542"/>
                      <a:pt x="1824" y="2543"/>
                      <a:pt x="1856" y="2543"/>
                    </a:cubicBezTo>
                    <a:cubicBezTo>
                      <a:pt x="1921" y="2543"/>
                      <a:pt x="1987" y="2540"/>
                      <a:pt x="2054" y="2522"/>
                    </a:cubicBezTo>
                    <a:cubicBezTo>
                      <a:pt x="2099" y="2508"/>
                      <a:pt x="2143" y="2487"/>
                      <a:pt x="2183" y="2464"/>
                    </a:cubicBezTo>
                    <a:close/>
                    <a:moveTo>
                      <a:pt x="1264" y="2585"/>
                    </a:moveTo>
                    <a:lnTo>
                      <a:pt x="1264" y="2585"/>
                    </a:lnTo>
                    <a:cubicBezTo>
                      <a:pt x="1265" y="2588"/>
                      <a:pt x="1267" y="2589"/>
                      <a:pt x="1267" y="2590"/>
                    </a:cubicBezTo>
                    <a:cubicBezTo>
                      <a:pt x="1318" y="2644"/>
                      <a:pt x="1377" y="2692"/>
                      <a:pt x="1443" y="2729"/>
                    </a:cubicBezTo>
                    <a:cubicBezTo>
                      <a:pt x="1404" y="2728"/>
                      <a:pt x="1369" y="2725"/>
                      <a:pt x="1331" y="2718"/>
                    </a:cubicBezTo>
                    <a:cubicBezTo>
                      <a:pt x="1318" y="2696"/>
                      <a:pt x="1304" y="2677"/>
                      <a:pt x="1293" y="2654"/>
                    </a:cubicBezTo>
                    <a:cubicBezTo>
                      <a:pt x="1285" y="2634"/>
                      <a:pt x="1278" y="2617"/>
                      <a:pt x="1270" y="2597"/>
                    </a:cubicBezTo>
                    <a:cubicBezTo>
                      <a:pt x="1267" y="2593"/>
                      <a:pt x="1265" y="2589"/>
                      <a:pt x="1264" y="2585"/>
                    </a:cubicBezTo>
                    <a:close/>
                    <a:moveTo>
                      <a:pt x="2957" y="2288"/>
                    </a:moveTo>
                    <a:lnTo>
                      <a:pt x="2962" y="2334"/>
                    </a:lnTo>
                    <a:cubicBezTo>
                      <a:pt x="2900" y="2464"/>
                      <a:pt x="2826" y="2585"/>
                      <a:pt x="2749" y="2702"/>
                    </a:cubicBezTo>
                    <a:cubicBezTo>
                      <a:pt x="2737" y="2720"/>
                      <a:pt x="2723" y="2736"/>
                      <a:pt x="2710" y="2754"/>
                    </a:cubicBezTo>
                    <a:cubicBezTo>
                      <a:pt x="2704" y="2760"/>
                      <a:pt x="2695" y="2762"/>
                      <a:pt x="2688" y="2768"/>
                    </a:cubicBezTo>
                    <a:cubicBezTo>
                      <a:pt x="2676" y="2769"/>
                      <a:pt x="2664" y="2770"/>
                      <a:pt x="2653" y="2770"/>
                    </a:cubicBezTo>
                    <a:cubicBezTo>
                      <a:pt x="2642" y="2770"/>
                      <a:pt x="2631" y="2769"/>
                      <a:pt x="2621" y="2768"/>
                    </a:cubicBezTo>
                    <a:cubicBezTo>
                      <a:pt x="2743" y="2645"/>
                      <a:pt x="2838" y="2498"/>
                      <a:pt x="2922" y="2351"/>
                    </a:cubicBezTo>
                    <a:cubicBezTo>
                      <a:pt x="2935" y="2330"/>
                      <a:pt x="2946" y="2310"/>
                      <a:pt x="2957" y="2288"/>
                    </a:cubicBezTo>
                    <a:close/>
                    <a:moveTo>
                      <a:pt x="323" y="2681"/>
                    </a:moveTo>
                    <a:cubicBezTo>
                      <a:pt x="345" y="2716"/>
                      <a:pt x="370" y="2753"/>
                      <a:pt x="392" y="2789"/>
                    </a:cubicBezTo>
                    <a:cubicBezTo>
                      <a:pt x="387" y="2787"/>
                      <a:pt x="383" y="2784"/>
                      <a:pt x="382" y="2783"/>
                    </a:cubicBezTo>
                    <a:cubicBezTo>
                      <a:pt x="358" y="2764"/>
                      <a:pt x="342" y="2742"/>
                      <a:pt x="327" y="2718"/>
                    </a:cubicBezTo>
                    <a:cubicBezTo>
                      <a:pt x="321" y="2707"/>
                      <a:pt x="321" y="2695"/>
                      <a:pt x="323" y="2681"/>
                    </a:cubicBezTo>
                    <a:close/>
                    <a:moveTo>
                      <a:pt x="2606" y="2790"/>
                    </a:moveTo>
                    <a:cubicBezTo>
                      <a:pt x="2618" y="2794"/>
                      <a:pt x="2629" y="2794"/>
                      <a:pt x="2640" y="2797"/>
                    </a:cubicBezTo>
                    <a:cubicBezTo>
                      <a:pt x="2618" y="2811"/>
                      <a:pt x="2598" y="2826"/>
                      <a:pt x="2573" y="2837"/>
                    </a:cubicBezTo>
                    <a:cubicBezTo>
                      <a:pt x="2573" y="2837"/>
                      <a:pt x="2573" y="2837"/>
                      <a:pt x="2572" y="2837"/>
                    </a:cubicBezTo>
                    <a:lnTo>
                      <a:pt x="2572" y="2837"/>
                    </a:lnTo>
                    <a:cubicBezTo>
                      <a:pt x="2584" y="2821"/>
                      <a:pt x="2595" y="2805"/>
                      <a:pt x="2606" y="2790"/>
                    </a:cubicBezTo>
                    <a:close/>
                    <a:moveTo>
                      <a:pt x="2552" y="2451"/>
                    </a:moveTo>
                    <a:cubicBezTo>
                      <a:pt x="2448" y="2601"/>
                      <a:pt x="2343" y="2764"/>
                      <a:pt x="2179" y="2852"/>
                    </a:cubicBezTo>
                    <a:cubicBezTo>
                      <a:pt x="2152" y="2867"/>
                      <a:pt x="2120" y="2879"/>
                      <a:pt x="2090" y="2892"/>
                    </a:cubicBezTo>
                    <a:cubicBezTo>
                      <a:pt x="2113" y="2879"/>
                      <a:pt x="2137" y="2867"/>
                      <a:pt x="2159" y="2853"/>
                    </a:cubicBezTo>
                    <a:cubicBezTo>
                      <a:pt x="2263" y="2789"/>
                      <a:pt x="2343" y="2694"/>
                      <a:pt x="2406" y="2595"/>
                    </a:cubicBezTo>
                    <a:cubicBezTo>
                      <a:pt x="2460" y="2550"/>
                      <a:pt x="2508" y="2505"/>
                      <a:pt x="2552" y="2451"/>
                    </a:cubicBezTo>
                    <a:close/>
                    <a:moveTo>
                      <a:pt x="3103" y="3113"/>
                    </a:moveTo>
                    <a:cubicBezTo>
                      <a:pt x="3093" y="3127"/>
                      <a:pt x="3081" y="3141"/>
                      <a:pt x="3067" y="3153"/>
                    </a:cubicBezTo>
                    <a:cubicBezTo>
                      <a:pt x="3008" y="3208"/>
                      <a:pt x="2946" y="3258"/>
                      <a:pt x="2881" y="3306"/>
                    </a:cubicBezTo>
                    <a:cubicBezTo>
                      <a:pt x="2814" y="3353"/>
                      <a:pt x="2742" y="3390"/>
                      <a:pt x="2664" y="3418"/>
                    </a:cubicBezTo>
                    <a:cubicBezTo>
                      <a:pt x="2636" y="3427"/>
                      <a:pt x="2606" y="3430"/>
                      <a:pt x="2577" y="3430"/>
                    </a:cubicBezTo>
                    <a:cubicBezTo>
                      <a:pt x="2531" y="3430"/>
                      <a:pt x="2484" y="3423"/>
                      <a:pt x="2441" y="3423"/>
                    </a:cubicBezTo>
                    <a:cubicBezTo>
                      <a:pt x="2431" y="3423"/>
                      <a:pt x="2421" y="3424"/>
                      <a:pt x="2412" y="3424"/>
                    </a:cubicBezTo>
                    <a:cubicBezTo>
                      <a:pt x="2365" y="3428"/>
                      <a:pt x="2318" y="3432"/>
                      <a:pt x="2272" y="3432"/>
                    </a:cubicBezTo>
                    <a:cubicBezTo>
                      <a:pt x="2238" y="3432"/>
                      <a:pt x="2204" y="3430"/>
                      <a:pt x="2171" y="3424"/>
                    </a:cubicBezTo>
                    <a:cubicBezTo>
                      <a:pt x="2159" y="3423"/>
                      <a:pt x="2146" y="3420"/>
                      <a:pt x="2137" y="3418"/>
                    </a:cubicBezTo>
                    <a:cubicBezTo>
                      <a:pt x="2208" y="3393"/>
                      <a:pt x="2277" y="3360"/>
                      <a:pt x="2344" y="3321"/>
                    </a:cubicBezTo>
                    <a:cubicBezTo>
                      <a:pt x="2368" y="3329"/>
                      <a:pt x="2394" y="3335"/>
                      <a:pt x="2420" y="3335"/>
                    </a:cubicBezTo>
                    <a:cubicBezTo>
                      <a:pt x="2426" y="3335"/>
                      <a:pt x="2433" y="3334"/>
                      <a:pt x="2439" y="3334"/>
                    </a:cubicBezTo>
                    <a:cubicBezTo>
                      <a:pt x="2501" y="3325"/>
                      <a:pt x="2559" y="3306"/>
                      <a:pt x="2621" y="3292"/>
                    </a:cubicBezTo>
                    <a:cubicBezTo>
                      <a:pt x="2683" y="3280"/>
                      <a:pt x="2743" y="3259"/>
                      <a:pt x="2803" y="3239"/>
                    </a:cubicBezTo>
                    <a:cubicBezTo>
                      <a:pt x="2865" y="3221"/>
                      <a:pt x="2910" y="3168"/>
                      <a:pt x="2966" y="3141"/>
                    </a:cubicBezTo>
                    <a:cubicBezTo>
                      <a:pt x="3005" y="3124"/>
                      <a:pt x="3057" y="3124"/>
                      <a:pt x="3103" y="3113"/>
                    </a:cubicBezTo>
                    <a:close/>
                    <a:moveTo>
                      <a:pt x="1819" y="3490"/>
                    </a:moveTo>
                    <a:cubicBezTo>
                      <a:pt x="1871" y="3512"/>
                      <a:pt x="1922" y="3534"/>
                      <a:pt x="1977" y="3548"/>
                    </a:cubicBezTo>
                    <a:cubicBezTo>
                      <a:pt x="1978" y="3548"/>
                      <a:pt x="1976" y="3551"/>
                      <a:pt x="1974" y="3551"/>
                    </a:cubicBezTo>
                    <a:cubicBezTo>
                      <a:pt x="1927" y="3555"/>
                      <a:pt x="1882" y="3568"/>
                      <a:pt x="1834" y="3569"/>
                    </a:cubicBezTo>
                    <a:cubicBezTo>
                      <a:pt x="1820" y="3570"/>
                      <a:pt x="1806" y="3571"/>
                      <a:pt x="1792" y="3571"/>
                    </a:cubicBezTo>
                    <a:cubicBezTo>
                      <a:pt x="1758" y="3571"/>
                      <a:pt x="1723" y="3567"/>
                      <a:pt x="1688" y="3562"/>
                    </a:cubicBezTo>
                    <a:cubicBezTo>
                      <a:pt x="1673" y="3559"/>
                      <a:pt x="1659" y="3551"/>
                      <a:pt x="1647" y="3540"/>
                    </a:cubicBezTo>
                    <a:cubicBezTo>
                      <a:pt x="1678" y="3532"/>
                      <a:pt x="1709" y="3523"/>
                      <a:pt x="1739" y="3517"/>
                    </a:cubicBezTo>
                    <a:cubicBezTo>
                      <a:pt x="1766" y="3511"/>
                      <a:pt x="1794" y="3500"/>
                      <a:pt x="1819" y="3490"/>
                    </a:cubicBezTo>
                    <a:close/>
                    <a:moveTo>
                      <a:pt x="1722" y="0"/>
                    </a:moveTo>
                    <a:cubicBezTo>
                      <a:pt x="1697" y="0"/>
                      <a:pt x="1672" y="7"/>
                      <a:pt x="1648" y="16"/>
                    </a:cubicBezTo>
                    <a:cubicBezTo>
                      <a:pt x="1576" y="42"/>
                      <a:pt x="1517" y="94"/>
                      <a:pt x="1450" y="119"/>
                    </a:cubicBezTo>
                    <a:cubicBezTo>
                      <a:pt x="1389" y="141"/>
                      <a:pt x="1331" y="170"/>
                      <a:pt x="1276" y="204"/>
                    </a:cubicBezTo>
                    <a:cubicBezTo>
                      <a:pt x="1216" y="238"/>
                      <a:pt x="1164" y="270"/>
                      <a:pt x="1111" y="300"/>
                    </a:cubicBezTo>
                    <a:lnTo>
                      <a:pt x="1109" y="300"/>
                    </a:lnTo>
                    <a:cubicBezTo>
                      <a:pt x="1106" y="300"/>
                      <a:pt x="1103" y="300"/>
                      <a:pt x="1100" y="300"/>
                    </a:cubicBezTo>
                    <a:cubicBezTo>
                      <a:pt x="1098" y="300"/>
                      <a:pt x="1097" y="300"/>
                      <a:pt x="1095" y="300"/>
                    </a:cubicBezTo>
                    <a:cubicBezTo>
                      <a:pt x="1071" y="307"/>
                      <a:pt x="1051" y="321"/>
                      <a:pt x="1025" y="328"/>
                    </a:cubicBezTo>
                    <a:cubicBezTo>
                      <a:pt x="987" y="335"/>
                      <a:pt x="948" y="342"/>
                      <a:pt x="914" y="362"/>
                    </a:cubicBezTo>
                    <a:cubicBezTo>
                      <a:pt x="892" y="376"/>
                      <a:pt x="870" y="393"/>
                      <a:pt x="850" y="408"/>
                    </a:cubicBezTo>
                    <a:cubicBezTo>
                      <a:pt x="827" y="407"/>
                      <a:pt x="801" y="399"/>
                      <a:pt x="780" y="399"/>
                    </a:cubicBezTo>
                    <a:cubicBezTo>
                      <a:pt x="773" y="399"/>
                      <a:pt x="767" y="400"/>
                      <a:pt x="762" y="402"/>
                    </a:cubicBezTo>
                    <a:cubicBezTo>
                      <a:pt x="737" y="416"/>
                      <a:pt x="716" y="434"/>
                      <a:pt x="693" y="449"/>
                    </a:cubicBezTo>
                    <a:cubicBezTo>
                      <a:pt x="668" y="464"/>
                      <a:pt x="675" y="504"/>
                      <a:pt x="654" y="521"/>
                    </a:cubicBezTo>
                    <a:cubicBezTo>
                      <a:pt x="634" y="538"/>
                      <a:pt x="595" y="544"/>
                      <a:pt x="575" y="562"/>
                    </a:cubicBezTo>
                    <a:cubicBezTo>
                      <a:pt x="555" y="583"/>
                      <a:pt x="544" y="607"/>
                      <a:pt x="528" y="628"/>
                    </a:cubicBezTo>
                    <a:cubicBezTo>
                      <a:pt x="510" y="649"/>
                      <a:pt x="480" y="662"/>
                      <a:pt x="464" y="684"/>
                    </a:cubicBezTo>
                    <a:cubicBezTo>
                      <a:pt x="451" y="706"/>
                      <a:pt x="452" y="739"/>
                      <a:pt x="440" y="761"/>
                    </a:cubicBezTo>
                    <a:lnTo>
                      <a:pt x="434" y="778"/>
                    </a:lnTo>
                    <a:cubicBezTo>
                      <a:pt x="390" y="810"/>
                      <a:pt x="324" y="833"/>
                      <a:pt x="290" y="878"/>
                    </a:cubicBezTo>
                    <a:cubicBezTo>
                      <a:pt x="253" y="931"/>
                      <a:pt x="221" y="987"/>
                      <a:pt x="189" y="1044"/>
                    </a:cubicBezTo>
                    <a:cubicBezTo>
                      <a:pt x="158" y="1101"/>
                      <a:pt x="163" y="1172"/>
                      <a:pt x="141" y="1232"/>
                    </a:cubicBezTo>
                    <a:cubicBezTo>
                      <a:pt x="115" y="1290"/>
                      <a:pt x="75" y="1346"/>
                      <a:pt x="56" y="1411"/>
                    </a:cubicBezTo>
                    <a:cubicBezTo>
                      <a:pt x="42" y="1474"/>
                      <a:pt x="35" y="1539"/>
                      <a:pt x="31" y="1605"/>
                    </a:cubicBezTo>
                    <a:cubicBezTo>
                      <a:pt x="21" y="1670"/>
                      <a:pt x="1" y="1736"/>
                      <a:pt x="1" y="1800"/>
                    </a:cubicBezTo>
                    <a:cubicBezTo>
                      <a:pt x="5" y="1867"/>
                      <a:pt x="24" y="1931"/>
                      <a:pt x="34" y="1997"/>
                    </a:cubicBezTo>
                    <a:cubicBezTo>
                      <a:pt x="41" y="2062"/>
                      <a:pt x="67" y="2124"/>
                      <a:pt x="82" y="2189"/>
                    </a:cubicBezTo>
                    <a:cubicBezTo>
                      <a:pt x="97" y="2252"/>
                      <a:pt x="81" y="2326"/>
                      <a:pt x="103" y="2388"/>
                    </a:cubicBezTo>
                    <a:cubicBezTo>
                      <a:pt x="130" y="2464"/>
                      <a:pt x="206" y="2515"/>
                      <a:pt x="248" y="2581"/>
                    </a:cubicBezTo>
                    <a:cubicBezTo>
                      <a:pt x="235" y="2588"/>
                      <a:pt x="220" y="2597"/>
                      <a:pt x="221" y="2599"/>
                    </a:cubicBezTo>
                    <a:cubicBezTo>
                      <a:pt x="239" y="2618"/>
                      <a:pt x="266" y="2629"/>
                      <a:pt x="268" y="2656"/>
                    </a:cubicBezTo>
                    <a:cubicBezTo>
                      <a:pt x="269" y="2684"/>
                      <a:pt x="248" y="2725"/>
                      <a:pt x="246" y="2757"/>
                    </a:cubicBezTo>
                    <a:cubicBezTo>
                      <a:pt x="242" y="2790"/>
                      <a:pt x="218" y="2837"/>
                      <a:pt x="218" y="2867"/>
                    </a:cubicBezTo>
                    <a:cubicBezTo>
                      <a:pt x="218" y="2900"/>
                      <a:pt x="239" y="2918"/>
                      <a:pt x="247" y="2943"/>
                    </a:cubicBezTo>
                    <a:cubicBezTo>
                      <a:pt x="258" y="2970"/>
                      <a:pt x="286" y="2984"/>
                      <a:pt x="299" y="3010"/>
                    </a:cubicBezTo>
                    <a:cubicBezTo>
                      <a:pt x="310" y="3036"/>
                      <a:pt x="309" y="3075"/>
                      <a:pt x="327" y="3100"/>
                    </a:cubicBezTo>
                    <a:cubicBezTo>
                      <a:pt x="342" y="3124"/>
                      <a:pt x="345" y="3160"/>
                      <a:pt x="365" y="3182"/>
                    </a:cubicBezTo>
                    <a:cubicBezTo>
                      <a:pt x="385" y="3204"/>
                      <a:pt x="431" y="3197"/>
                      <a:pt x="452" y="3218"/>
                    </a:cubicBezTo>
                    <a:lnTo>
                      <a:pt x="515" y="3276"/>
                    </a:lnTo>
                    <a:cubicBezTo>
                      <a:pt x="536" y="3294"/>
                      <a:pt x="547" y="3327"/>
                      <a:pt x="569" y="3346"/>
                    </a:cubicBezTo>
                    <a:cubicBezTo>
                      <a:pt x="590" y="3367"/>
                      <a:pt x="605" y="3394"/>
                      <a:pt x="625" y="3413"/>
                    </a:cubicBezTo>
                    <a:cubicBezTo>
                      <a:pt x="648" y="3431"/>
                      <a:pt x="667" y="3456"/>
                      <a:pt x="689" y="3473"/>
                    </a:cubicBezTo>
                    <a:cubicBezTo>
                      <a:pt x="714" y="3490"/>
                      <a:pt x="749" y="3488"/>
                      <a:pt x="770" y="3507"/>
                    </a:cubicBezTo>
                    <a:cubicBezTo>
                      <a:pt x="792" y="3526"/>
                      <a:pt x="806" y="3557"/>
                      <a:pt x="829" y="3579"/>
                    </a:cubicBezTo>
                    <a:cubicBezTo>
                      <a:pt x="851" y="3596"/>
                      <a:pt x="870" y="3623"/>
                      <a:pt x="894" y="3642"/>
                    </a:cubicBezTo>
                    <a:cubicBezTo>
                      <a:pt x="919" y="3661"/>
                      <a:pt x="956" y="3651"/>
                      <a:pt x="982" y="3665"/>
                    </a:cubicBezTo>
                    <a:cubicBezTo>
                      <a:pt x="1011" y="3679"/>
                      <a:pt x="1040" y="3696"/>
                      <a:pt x="1074" y="3697"/>
                    </a:cubicBezTo>
                    <a:cubicBezTo>
                      <a:pt x="1075" y="3697"/>
                      <a:pt x="1076" y="3697"/>
                      <a:pt x="1077" y="3697"/>
                    </a:cubicBezTo>
                    <a:cubicBezTo>
                      <a:pt x="1111" y="3697"/>
                      <a:pt x="1155" y="3675"/>
                      <a:pt x="1188" y="3672"/>
                    </a:cubicBezTo>
                    <a:cubicBezTo>
                      <a:pt x="1224" y="3671"/>
                      <a:pt x="1259" y="3668"/>
                      <a:pt x="1294" y="3658"/>
                    </a:cubicBezTo>
                    <a:cubicBezTo>
                      <a:pt x="1312" y="3655"/>
                      <a:pt x="1331" y="3646"/>
                      <a:pt x="1348" y="3646"/>
                    </a:cubicBezTo>
                    <a:cubicBezTo>
                      <a:pt x="1361" y="3646"/>
                      <a:pt x="1373" y="3652"/>
                      <a:pt x="1381" y="3668"/>
                    </a:cubicBezTo>
                    <a:cubicBezTo>
                      <a:pt x="1381" y="3668"/>
                      <a:pt x="1381" y="3668"/>
                      <a:pt x="1381" y="3668"/>
                    </a:cubicBezTo>
                    <a:cubicBezTo>
                      <a:pt x="1382" y="3668"/>
                      <a:pt x="1389" y="3647"/>
                      <a:pt x="1388" y="3645"/>
                    </a:cubicBezTo>
                    <a:cubicBezTo>
                      <a:pt x="1383" y="3615"/>
                      <a:pt x="1370" y="3609"/>
                      <a:pt x="1355" y="3609"/>
                    </a:cubicBezTo>
                    <a:cubicBezTo>
                      <a:pt x="1350" y="3609"/>
                      <a:pt x="1345" y="3610"/>
                      <a:pt x="1340" y="3610"/>
                    </a:cubicBezTo>
                    <a:cubicBezTo>
                      <a:pt x="1310" y="3615"/>
                      <a:pt x="1275" y="3637"/>
                      <a:pt x="1247" y="3637"/>
                    </a:cubicBezTo>
                    <a:cubicBezTo>
                      <a:pt x="1243" y="3637"/>
                      <a:pt x="1240" y="3637"/>
                      <a:pt x="1237" y="3636"/>
                    </a:cubicBezTo>
                    <a:cubicBezTo>
                      <a:pt x="1209" y="3631"/>
                      <a:pt x="1180" y="3634"/>
                      <a:pt x="1150" y="3629"/>
                    </a:cubicBezTo>
                    <a:cubicBezTo>
                      <a:pt x="1121" y="3627"/>
                      <a:pt x="1093" y="3621"/>
                      <a:pt x="1067" y="3610"/>
                    </a:cubicBezTo>
                    <a:cubicBezTo>
                      <a:pt x="1040" y="3599"/>
                      <a:pt x="1037" y="3544"/>
                      <a:pt x="1015" y="3526"/>
                    </a:cubicBezTo>
                    <a:cubicBezTo>
                      <a:pt x="992" y="3510"/>
                      <a:pt x="967" y="3499"/>
                      <a:pt x="946" y="3477"/>
                    </a:cubicBezTo>
                    <a:cubicBezTo>
                      <a:pt x="927" y="3455"/>
                      <a:pt x="905" y="3437"/>
                      <a:pt x="887" y="3413"/>
                    </a:cubicBezTo>
                    <a:cubicBezTo>
                      <a:pt x="870" y="3389"/>
                      <a:pt x="836" y="3393"/>
                      <a:pt x="818" y="3367"/>
                    </a:cubicBezTo>
                    <a:cubicBezTo>
                      <a:pt x="803" y="3345"/>
                      <a:pt x="818" y="3283"/>
                      <a:pt x="803" y="3262"/>
                    </a:cubicBezTo>
                    <a:cubicBezTo>
                      <a:pt x="785" y="3239"/>
                      <a:pt x="774" y="3223"/>
                      <a:pt x="758" y="3203"/>
                    </a:cubicBezTo>
                    <a:cubicBezTo>
                      <a:pt x="744" y="3184"/>
                      <a:pt x="707" y="3193"/>
                      <a:pt x="693" y="3173"/>
                    </a:cubicBezTo>
                    <a:cubicBezTo>
                      <a:pt x="685" y="3159"/>
                      <a:pt x="681" y="3140"/>
                      <a:pt x="675" y="3120"/>
                    </a:cubicBezTo>
                    <a:cubicBezTo>
                      <a:pt x="682" y="3112"/>
                      <a:pt x="686" y="3104"/>
                      <a:pt x="682" y="3101"/>
                    </a:cubicBezTo>
                    <a:cubicBezTo>
                      <a:pt x="672" y="3093"/>
                      <a:pt x="661" y="3086"/>
                      <a:pt x="650" y="3078"/>
                    </a:cubicBezTo>
                    <a:cubicBezTo>
                      <a:pt x="639" y="3067"/>
                      <a:pt x="627" y="3057"/>
                      <a:pt x="619" y="3045"/>
                    </a:cubicBezTo>
                    <a:cubicBezTo>
                      <a:pt x="605" y="3025"/>
                      <a:pt x="603" y="2995"/>
                      <a:pt x="590" y="2976"/>
                    </a:cubicBezTo>
                    <a:cubicBezTo>
                      <a:pt x="576" y="2956"/>
                      <a:pt x="547" y="2955"/>
                      <a:pt x="533" y="2936"/>
                    </a:cubicBezTo>
                    <a:cubicBezTo>
                      <a:pt x="528" y="2929"/>
                      <a:pt x="520" y="2922"/>
                      <a:pt x="510" y="2918"/>
                    </a:cubicBezTo>
                    <a:cubicBezTo>
                      <a:pt x="492" y="2870"/>
                      <a:pt x="481" y="2817"/>
                      <a:pt x="464" y="2771"/>
                    </a:cubicBezTo>
                    <a:cubicBezTo>
                      <a:pt x="452" y="2727"/>
                      <a:pt x="448" y="2680"/>
                      <a:pt x="444" y="2633"/>
                    </a:cubicBezTo>
                    <a:lnTo>
                      <a:pt x="444" y="2633"/>
                    </a:lnTo>
                    <a:cubicBezTo>
                      <a:pt x="466" y="2680"/>
                      <a:pt x="489" y="2727"/>
                      <a:pt x="522" y="2767"/>
                    </a:cubicBezTo>
                    <a:cubicBezTo>
                      <a:pt x="542" y="2789"/>
                      <a:pt x="562" y="2808"/>
                      <a:pt x="584" y="2824"/>
                    </a:cubicBezTo>
                    <a:cubicBezTo>
                      <a:pt x="592" y="2844"/>
                      <a:pt x="602" y="2860"/>
                      <a:pt x="613" y="2878"/>
                    </a:cubicBezTo>
                    <a:cubicBezTo>
                      <a:pt x="645" y="2929"/>
                      <a:pt x="678" y="2981"/>
                      <a:pt x="714" y="3029"/>
                    </a:cubicBezTo>
                    <a:cubicBezTo>
                      <a:pt x="753" y="3076"/>
                      <a:pt x="809" y="3108"/>
                      <a:pt x="850" y="3153"/>
                    </a:cubicBezTo>
                    <a:cubicBezTo>
                      <a:pt x="888" y="3200"/>
                      <a:pt x="923" y="3255"/>
                      <a:pt x="968" y="3298"/>
                    </a:cubicBezTo>
                    <a:cubicBezTo>
                      <a:pt x="1015" y="3340"/>
                      <a:pt x="1058" y="3389"/>
                      <a:pt x="1111" y="3424"/>
                    </a:cubicBezTo>
                    <a:cubicBezTo>
                      <a:pt x="1162" y="3459"/>
                      <a:pt x="1226" y="3473"/>
                      <a:pt x="1285" y="3496"/>
                    </a:cubicBezTo>
                    <a:cubicBezTo>
                      <a:pt x="1322" y="3525"/>
                      <a:pt x="1360" y="3558"/>
                      <a:pt x="1403" y="3580"/>
                    </a:cubicBezTo>
                    <a:cubicBezTo>
                      <a:pt x="1450" y="3606"/>
                      <a:pt x="1508" y="3602"/>
                      <a:pt x="1556" y="3620"/>
                    </a:cubicBezTo>
                    <a:cubicBezTo>
                      <a:pt x="1607" y="3634"/>
                      <a:pt x="1660" y="3649"/>
                      <a:pt x="1715" y="3649"/>
                    </a:cubicBezTo>
                    <a:cubicBezTo>
                      <a:pt x="1719" y="3649"/>
                      <a:pt x="1723" y="3649"/>
                      <a:pt x="1728" y="3649"/>
                    </a:cubicBezTo>
                    <a:cubicBezTo>
                      <a:pt x="1788" y="3645"/>
                      <a:pt x="1848" y="3613"/>
                      <a:pt x="1903" y="3601"/>
                    </a:cubicBezTo>
                    <a:cubicBezTo>
                      <a:pt x="1944" y="3592"/>
                      <a:pt x="1981" y="3579"/>
                      <a:pt x="2020" y="3561"/>
                    </a:cubicBezTo>
                    <a:cubicBezTo>
                      <a:pt x="2095" y="3579"/>
                      <a:pt x="2171" y="3594"/>
                      <a:pt x="2248" y="3595"/>
                    </a:cubicBezTo>
                    <a:cubicBezTo>
                      <a:pt x="2250" y="3595"/>
                      <a:pt x="2252" y="3595"/>
                      <a:pt x="2254" y="3595"/>
                    </a:cubicBezTo>
                    <a:cubicBezTo>
                      <a:pt x="2343" y="3595"/>
                      <a:pt x="2427" y="3564"/>
                      <a:pt x="2511" y="3545"/>
                    </a:cubicBezTo>
                    <a:cubicBezTo>
                      <a:pt x="2607" y="3525"/>
                      <a:pt x="2702" y="3496"/>
                      <a:pt x="2786" y="3448"/>
                    </a:cubicBezTo>
                    <a:cubicBezTo>
                      <a:pt x="2870" y="3395"/>
                      <a:pt x="2936" y="3318"/>
                      <a:pt x="3004" y="3255"/>
                    </a:cubicBezTo>
                    <a:cubicBezTo>
                      <a:pt x="3060" y="3203"/>
                      <a:pt x="3107" y="3146"/>
                      <a:pt x="3149" y="3084"/>
                    </a:cubicBezTo>
                    <a:cubicBezTo>
                      <a:pt x="3207" y="3053"/>
                      <a:pt x="3249" y="3017"/>
                      <a:pt x="3293" y="2980"/>
                    </a:cubicBezTo>
                    <a:cubicBezTo>
                      <a:pt x="3337" y="2939"/>
                      <a:pt x="3352" y="2873"/>
                      <a:pt x="3390" y="2826"/>
                    </a:cubicBezTo>
                    <a:cubicBezTo>
                      <a:pt x="3430" y="2782"/>
                      <a:pt x="3487" y="2743"/>
                      <a:pt x="3520" y="2691"/>
                    </a:cubicBezTo>
                    <a:cubicBezTo>
                      <a:pt x="3551" y="2637"/>
                      <a:pt x="3571" y="2578"/>
                      <a:pt x="3597" y="2522"/>
                    </a:cubicBezTo>
                    <a:cubicBezTo>
                      <a:pt x="3619" y="2465"/>
                      <a:pt x="3659" y="2410"/>
                      <a:pt x="3672" y="2348"/>
                    </a:cubicBezTo>
                    <a:cubicBezTo>
                      <a:pt x="3688" y="2286"/>
                      <a:pt x="3681" y="2223"/>
                      <a:pt x="3686" y="2161"/>
                    </a:cubicBezTo>
                    <a:cubicBezTo>
                      <a:pt x="3693" y="2099"/>
                      <a:pt x="3681" y="2037"/>
                      <a:pt x="3681" y="1975"/>
                    </a:cubicBezTo>
                    <a:cubicBezTo>
                      <a:pt x="3679" y="1913"/>
                      <a:pt x="3712" y="1847"/>
                      <a:pt x="3701" y="1784"/>
                    </a:cubicBezTo>
                    <a:cubicBezTo>
                      <a:pt x="3694" y="1743"/>
                      <a:pt x="3672" y="1707"/>
                      <a:pt x="3650" y="1670"/>
                    </a:cubicBezTo>
                    <a:cubicBezTo>
                      <a:pt x="3632" y="1627"/>
                      <a:pt x="3612" y="1584"/>
                      <a:pt x="3598" y="1543"/>
                    </a:cubicBezTo>
                    <a:cubicBezTo>
                      <a:pt x="3584" y="1503"/>
                      <a:pt x="3568" y="1466"/>
                      <a:pt x="3549" y="1429"/>
                    </a:cubicBezTo>
                    <a:cubicBezTo>
                      <a:pt x="3543" y="1397"/>
                      <a:pt x="3540" y="1363"/>
                      <a:pt x="3533" y="1330"/>
                    </a:cubicBezTo>
                    <a:cubicBezTo>
                      <a:pt x="3496" y="1152"/>
                      <a:pt x="3407" y="988"/>
                      <a:pt x="3315" y="837"/>
                    </a:cubicBezTo>
                    <a:cubicBezTo>
                      <a:pt x="3224" y="684"/>
                      <a:pt x="3116" y="537"/>
                      <a:pt x="2977" y="420"/>
                    </a:cubicBezTo>
                    <a:cubicBezTo>
                      <a:pt x="2840" y="303"/>
                      <a:pt x="2687" y="197"/>
                      <a:pt x="2515" y="131"/>
                    </a:cubicBezTo>
                    <a:cubicBezTo>
                      <a:pt x="2347" y="66"/>
                      <a:pt x="2168" y="50"/>
                      <a:pt x="1988" y="50"/>
                    </a:cubicBezTo>
                    <a:cubicBezTo>
                      <a:pt x="1981" y="50"/>
                      <a:pt x="1973" y="50"/>
                      <a:pt x="1966" y="50"/>
                    </a:cubicBezTo>
                    <a:cubicBezTo>
                      <a:pt x="1795" y="51"/>
                      <a:pt x="1611" y="90"/>
                      <a:pt x="1453" y="188"/>
                    </a:cubicBezTo>
                    <a:cubicBezTo>
                      <a:pt x="1448" y="175"/>
                      <a:pt x="1442" y="170"/>
                      <a:pt x="1435" y="167"/>
                    </a:cubicBezTo>
                    <a:cubicBezTo>
                      <a:pt x="1484" y="139"/>
                      <a:pt x="1535" y="112"/>
                      <a:pt x="1589" y="86"/>
                    </a:cubicBezTo>
                    <a:cubicBezTo>
                      <a:pt x="1635" y="63"/>
                      <a:pt x="1688" y="35"/>
                      <a:pt x="1741" y="35"/>
                    </a:cubicBezTo>
                    <a:cubicBezTo>
                      <a:pt x="1756" y="35"/>
                      <a:pt x="1772" y="37"/>
                      <a:pt x="1787" y="43"/>
                    </a:cubicBezTo>
                    <a:cubicBezTo>
                      <a:pt x="1787" y="43"/>
                      <a:pt x="1787" y="43"/>
                      <a:pt x="1787" y="43"/>
                    </a:cubicBezTo>
                    <a:cubicBezTo>
                      <a:pt x="1790" y="43"/>
                      <a:pt x="1790" y="21"/>
                      <a:pt x="1787" y="18"/>
                    </a:cubicBezTo>
                    <a:cubicBezTo>
                      <a:pt x="1765" y="5"/>
                      <a:pt x="1743" y="0"/>
                      <a:pt x="1722"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29"/>
              <p:cNvSpPr/>
              <p:nvPr/>
            </p:nvSpPr>
            <p:spPr>
              <a:xfrm>
                <a:off x="1277800" y="4795225"/>
                <a:ext cx="2150" cy="875"/>
              </a:xfrm>
              <a:custGeom>
                <a:rect b="b" l="l" r="r" t="t"/>
                <a:pathLst>
                  <a:path extrusionOk="0" h="35" w="86">
                    <a:moveTo>
                      <a:pt x="85" y="0"/>
                    </a:moveTo>
                    <a:cubicBezTo>
                      <a:pt x="85" y="0"/>
                      <a:pt x="84" y="0"/>
                      <a:pt x="84" y="0"/>
                    </a:cubicBezTo>
                    <a:lnTo>
                      <a:pt x="84" y="0"/>
                    </a:lnTo>
                    <a:lnTo>
                      <a:pt x="85" y="0"/>
                    </a:lnTo>
                    <a:close/>
                    <a:moveTo>
                      <a:pt x="84" y="0"/>
                    </a:moveTo>
                    <a:lnTo>
                      <a:pt x="0" y="1"/>
                    </a:lnTo>
                    <a:cubicBezTo>
                      <a:pt x="1" y="14"/>
                      <a:pt x="6" y="23"/>
                      <a:pt x="8" y="34"/>
                    </a:cubicBezTo>
                    <a:cubicBezTo>
                      <a:pt x="29" y="21"/>
                      <a:pt x="51" y="10"/>
                      <a:pt x="68" y="3"/>
                    </a:cubicBezTo>
                    <a:cubicBezTo>
                      <a:pt x="71" y="2"/>
                      <a:pt x="77" y="0"/>
                      <a:pt x="84"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29"/>
              <p:cNvSpPr/>
              <p:nvPr/>
            </p:nvSpPr>
            <p:spPr>
              <a:xfrm>
                <a:off x="1281225" y="4796125"/>
                <a:ext cx="1125" cy="225"/>
              </a:xfrm>
              <a:custGeom>
                <a:rect b="b" l="l" r="r" t="t"/>
                <a:pathLst>
                  <a:path extrusionOk="0" h="9" w="45">
                    <a:moveTo>
                      <a:pt x="17" y="1"/>
                    </a:moveTo>
                    <a:cubicBezTo>
                      <a:pt x="10" y="1"/>
                      <a:pt x="3" y="3"/>
                      <a:pt x="1" y="8"/>
                    </a:cubicBezTo>
                    <a:lnTo>
                      <a:pt x="45" y="8"/>
                    </a:lnTo>
                    <a:cubicBezTo>
                      <a:pt x="39" y="4"/>
                      <a:pt x="27" y="1"/>
                      <a:pt x="1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29"/>
              <p:cNvSpPr/>
              <p:nvPr/>
            </p:nvSpPr>
            <p:spPr>
              <a:xfrm>
                <a:off x="1228600" y="4745600"/>
                <a:ext cx="92425" cy="92450"/>
              </a:xfrm>
              <a:custGeom>
                <a:rect b="b" l="l" r="r" t="t"/>
                <a:pathLst>
                  <a:path extrusionOk="0" h="3698" w="3697">
                    <a:moveTo>
                      <a:pt x="1908" y="125"/>
                    </a:moveTo>
                    <a:cubicBezTo>
                      <a:pt x="1942" y="125"/>
                      <a:pt x="1976" y="129"/>
                      <a:pt x="2011" y="134"/>
                    </a:cubicBezTo>
                    <a:cubicBezTo>
                      <a:pt x="2026" y="137"/>
                      <a:pt x="2040" y="145"/>
                      <a:pt x="2052" y="156"/>
                    </a:cubicBezTo>
                    <a:cubicBezTo>
                      <a:pt x="2022" y="164"/>
                      <a:pt x="1990" y="173"/>
                      <a:pt x="1961" y="179"/>
                    </a:cubicBezTo>
                    <a:cubicBezTo>
                      <a:pt x="1934" y="185"/>
                      <a:pt x="1906" y="195"/>
                      <a:pt x="1880" y="206"/>
                    </a:cubicBezTo>
                    <a:cubicBezTo>
                      <a:pt x="1829" y="184"/>
                      <a:pt x="1777" y="161"/>
                      <a:pt x="1723" y="147"/>
                    </a:cubicBezTo>
                    <a:lnTo>
                      <a:pt x="1723" y="147"/>
                    </a:lnTo>
                    <a:cubicBezTo>
                      <a:pt x="1723" y="146"/>
                      <a:pt x="1724" y="145"/>
                      <a:pt x="1726" y="145"/>
                    </a:cubicBezTo>
                    <a:cubicBezTo>
                      <a:pt x="1771" y="141"/>
                      <a:pt x="1818" y="129"/>
                      <a:pt x="1866" y="127"/>
                    </a:cubicBezTo>
                    <a:cubicBezTo>
                      <a:pt x="1880" y="126"/>
                      <a:pt x="1894" y="125"/>
                      <a:pt x="1908" y="125"/>
                    </a:cubicBezTo>
                    <a:close/>
                    <a:moveTo>
                      <a:pt x="1428" y="265"/>
                    </a:moveTo>
                    <a:cubicBezTo>
                      <a:pt x="1462" y="265"/>
                      <a:pt x="1496" y="267"/>
                      <a:pt x="1529" y="273"/>
                    </a:cubicBezTo>
                    <a:cubicBezTo>
                      <a:pt x="1541" y="274"/>
                      <a:pt x="1554" y="279"/>
                      <a:pt x="1564" y="280"/>
                    </a:cubicBezTo>
                    <a:cubicBezTo>
                      <a:pt x="1492" y="306"/>
                      <a:pt x="1423" y="338"/>
                      <a:pt x="1356" y="376"/>
                    </a:cubicBezTo>
                    <a:cubicBezTo>
                      <a:pt x="1329" y="369"/>
                      <a:pt x="1302" y="363"/>
                      <a:pt x="1275" y="363"/>
                    </a:cubicBezTo>
                    <a:cubicBezTo>
                      <a:pt x="1270" y="363"/>
                      <a:pt x="1266" y="363"/>
                      <a:pt x="1261" y="364"/>
                    </a:cubicBezTo>
                    <a:cubicBezTo>
                      <a:pt x="1199" y="372"/>
                      <a:pt x="1141" y="391"/>
                      <a:pt x="1079" y="405"/>
                    </a:cubicBezTo>
                    <a:cubicBezTo>
                      <a:pt x="1017" y="418"/>
                      <a:pt x="957" y="438"/>
                      <a:pt x="896" y="459"/>
                    </a:cubicBezTo>
                    <a:cubicBezTo>
                      <a:pt x="834" y="478"/>
                      <a:pt x="790" y="529"/>
                      <a:pt x="732" y="557"/>
                    </a:cubicBezTo>
                    <a:cubicBezTo>
                      <a:pt x="695" y="574"/>
                      <a:pt x="641" y="574"/>
                      <a:pt x="595" y="584"/>
                    </a:cubicBezTo>
                    <a:cubicBezTo>
                      <a:pt x="608" y="569"/>
                      <a:pt x="619" y="555"/>
                      <a:pt x="633" y="541"/>
                    </a:cubicBezTo>
                    <a:cubicBezTo>
                      <a:pt x="691" y="486"/>
                      <a:pt x="753" y="437"/>
                      <a:pt x="819" y="389"/>
                    </a:cubicBezTo>
                    <a:cubicBezTo>
                      <a:pt x="886" y="342"/>
                      <a:pt x="958" y="303"/>
                      <a:pt x="1035" y="279"/>
                    </a:cubicBezTo>
                    <a:cubicBezTo>
                      <a:pt x="1063" y="269"/>
                      <a:pt x="1092" y="266"/>
                      <a:pt x="1122" y="266"/>
                    </a:cubicBezTo>
                    <a:cubicBezTo>
                      <a:pt x="1170" y="266"/>
                      <a:pt x="1218" y="274"/>
                      <a:pt x="1265" y="274"/>
                    </a:cubicBezTo>
                    <a:cubicBezTo>
                      <a:pt x="1273" y="274"/>
                      <a:pt x="1281" y="274"/>
                      <a:pt x="1288" y="273"/>
                    </a:cubicBezTo>
                    <a:cubicBezTo>
                      <a:pt x="1335" y="269"/>
                      <a:pt x="1382" y="265"/>
                      <a:pt x="1428" y="265"/>
                    </a:cubicBezTo>
                    <a:close/>
                    <a:moveTo>
                      <a:pt x="1129" y="859"/>
                    </a:moveTo>
                    <a:cubicBezTo>
                      <a:pt x="1116" y="874"/>
                      <a:pt x="1106" y="889"/>
                      <a:pt x="1096" y="906"/>
                    </a:cubicBezTo>
                    <a:cubicBezTo>
                      <a:pt x="1083" y="902"/>
                      <a:pt x="1072" y="902"/>
                      <a:pt x="1061" y="899"/>
                    </a:cubicBezTo>
                    <a:cubicBezTo>
                      <a:pt x="1083" y="885"/>
                      <a:pt x="1104" y="870"/>
                      <a:pt x="1129" y="859"/>
                    </a:cubicBezTo>
                    <a:cubicBezTo>
                      <a:pt x="1129" y="859"/>
                      <a:pt x="1129" y="859"/>
                      <a:pt x="1129" y="859"/>
                    </a:cubicBezTo>
                    <a:close/>
                    <a:moveTo>
                      <a:pt x="3307" y="906"/>
                    </a:moveTo>
                    <a:cubicBezTo>
                      <a:pt x="3313" y="909"/>
                      <a:pt x="3317" y="909"/>
                      <a:pt x="3318" y="912"/>
                    </a:cubicBezTo>
                    <a:cubicBezTo>
                      <a:pt x="3340" y="930"/>
                      <a:pt x="3358" y="953"/>
                      <a:pt x="3373" y="976"/>
                    </a:cubicBezTo>
                    <a:cubicBezTo>
                      <a:pt x="3379" y="985"/>
                      <a:pt x="3379" y="998"/>
                      <a:pt x="3376" y="1012"/>
                    </a:cubicBezTo>
                    <a:cubicBezTo>
                      <a:pt x="3354" y="978"/>
                      <a:pt x="3331" y="942"/>
                      <a:pt x="3307" y="906"/>
                    </a:cubicBezTo>
                    <a:close/>
                    <a:moveTo>
                      <a:pt x="2258" y="967"/>
                    </a:moveTo>
                    <a:cubicBezTo>
                      <a:pt x="2294" y="968"/>
                      <a:pt x="2333" y="971"/>
                      <a:pt x="2370" y="978"/>
                    </a:cubicBezTo>
                    <a:cubicBezTo>
                      <a:pt x="2384" y="998"/>
                      <a:pt x="2397" y="1019"/>
                      <a:pt x="2408" y="1042"/>
                    </a:cubicBezTo>
                    <a:cubicBezTo>
                      <a:pt x="2417" y="1060"/>
                      <a:pt x="2424" y="1080"/>
                      <a:pt x="2432" y="1099"/>
                    </a:cubicBezTo>
                    <a:cubicBezTo>
                      <a:pt x="2435" y="1102"/>
                      <a:pt x="2436" y="1107"/>
                      <a:pt x="2437" y="1111"/>
                    </a:cubicBezTo>
                    <a:cubicBezTo>
                      <a:pt x="2436" y="1108"/>
                      <a:pt x="2435" y="1107"/>
                      <a:pt x="2435" y="1106"/>
                    </a:cubicBezTo>
                    <a:cubicBezTo>
                      <a:pt x="2384" y="1052"/>
                      <a:pt x="2325" y="1004"/>
                      <a:pt x="2258" y="967"/>
                    </a:cubicBezTo>
                    <a:close/>
                    <a:moveTo>
                      <a:pt x="1877" y="1127"/>
                    </a:moveTo>
                    <a:cubicBezTo>
                      <a:pt x="1910" y="1127"/>
                      <a:pt x="1941" y="1130"/>
                      <a:pt x="1971" y="1135"/>
                    </a:cubicBezTo>
                    <a:cubicBezTo>
                      <a:pt x="2003" y="1139"/>
                      <a:pt x="2033" y="1146"/>
                      <a:pt x="2064" y="1155"/>
                    </a:cubicBezTo>
                    <a:cubicBezTo>
                      <a:pt x="2023" y="1154"/>
                      <a:pt x="1979" y="1152"/>
                      <a:pt x="1938" y="1152"/>
                    </a:cubicBezTo>
                    <a:cubicBezTo>
                      <a:pt x="1907" y="1152"/>
                      <a:pt x="1876" y="1152"/>
                      <a:pt x="1844" y="1152"/>
                    </a:cubicBezTo>
                    <a:cubicBezTo>
                      <a:pt x="1779" y="1152"/>
                      <a:pt x="1713" y="1155"/>
                      <a:pt x="1646" y="1173"/>
                    </a:cubicBezTo>
                    <a:cubicBezTo>
                      <a:pt x="1601" y="1184"/>
                      <a:pt x="1557" y="1208"/>
                      <a:pt x="1515" y="1231"/>
                    </a:cubicBezTo>
                    <a:cubicBezTo>
                      <a:pt x="1626" y="1160"/>
                      <a:pt x="1759" y="1127"/>
                      <a:pt x="1877" y="1127"/>
                    </a:cubicBezTo>
                    <a:close/>
                    <a:moveTo>
                      <a:pt x="1612" y="804"/>
                    </a:moveTo>
                    <a:cubicBezTo>
                      <a:pt x="1588" y="817"/>
                      <a:pt x="1564" y="826"/>
                      <a:pt x="1543" y="843"/>
                    </a:cubicBezTo>
                    <a:cubicBezTo>
                      <a:pt x="1438" y="908"/>
                      <a:pt x="1358" y="1002"/>
                      <a:pt x="1295" y="1102"/>
                    </a:cubicBezTo>
                    <a:cubicBezTo>
                      <a:pt x="1241" y="1146"/>
                      <a:pt x="1193" y="1191"/>
                      <a:pt x="1149" y="1245"/>
                    </a:cubicBezTo>
                    <a:cubicBezTo>
                      <a:pt x="1254" y="1095"/>
                      <a:pt x="1358" y="931"/>
                      <a:pt x="1522" y="844"/>
                    </a:cubicBezTo>
                    <a:cubicBezTo>
                      <a:pt x="1550" y="829"/>
                      <a:pt x="1581" y="817"/>
                      <a:pt x="1612" y="804"/>
                    </a:cubicBezTo>
                    <a:close/>
                    <a:moveTo>
                      <a:pt x="1047" y="926"/>
                    </a:moveTo>
                    <a:cubicBezTo>
                      <a:pt x="1058" y="926"/>
                      <a:pt x="1069" y="927"/>
                      <a:pt x="1080" y="928"/>
                    </a:cubicBezTo>
                    <a:cubicBezTo>
                      <a:pt x="958" y="1051"/>
                      <a:pt x="863" y="1198"/>
                      <a:pt x="779" y="1345"/>
                    </a:cubicBezTo>
                    <a:cubicBezTo>
                      <a:pt x="767" y="1366"/>
                      <a:pt x="756" y="1386"/>
                      <a:pt x="745" y="1408"/>
                    </a:cubicBezTo>
                    <a:lnTo>
                      <a:pt x="739" y="1362"/>
                    </a:lnTo>
                    <a:cubicBezTo>
                      <a:pt x="801" y="1232"/>
                      <a:pt x="875" y="1111"/>
                      <a:pt x="952" y="994"/>
                    </a:cubicBezTo>
                    <a:cubicBezTo>
                      <a:pt x="965" y="976"/>
                      <a:pt x="979" y="960"/>
                      <a:pt x="991" y="942"/>
                    </a:cubicBezTo>
                    <a:cubicBezTo>
                      <a:pt x="998" y="936"/>
                      <a:pt x="1006" y="934"/>
                      <a:pt x="1013" y="928"/>
                    </a:cubicBezTo>
                    <a:cubicBezTo>
                      <a:pt x="1024" y="927"/>
                      <a:pt x="1035" y="926"/>
                      <a:pt x="1047" y="926"/>
                    </a:cubicBezTo>
                    <a:close/>
                    <a:moveTo>
                      <a:pt x="1061" y="1362"/>
                    </a:moveTo>
                    <a:lnTo>
                      <a:pt x="1061" y="1362"/>
                    </a:lnTo>
                    <a:cubicBezTo>
                      <a:pt x="1027" y="1414"/>
                      <a:pt x="997" y="1469"/>
                      <a:pt x="972" y="1525"/>
                    </a:cubicBezTo>
                    <a:cubicBezTo>
                      <a:pt x="963" y="1545"/>
                      <a:pt x="957" y="1565"/>
                      <a:pt x="950" y="1586"/>
                    </a:cubicBezTo>
                    <a:cubicBezTo>
                      <a:pt x="950" y="1565"/>
                      <a:pt x="948" y="1545"/>
                      <a:pt x="950" y="1524"/>
                    </a:cubicBezTo>
                    <a:cubicBezTo>
                      <a:pt x="984" y="1466"/>
                      <a:pt x="1021" y="1414"/>
                      <a:pt x="1061" y="1362"/>
                    </a:cubicBezTo>
                    <a:close/>
                    <a:moveTo>
                      <a:pt x="714" y="1428"/>
                    </a:moveTo>
                    <a:cubicBezTo>
                      <a:pt x="716" y="1437"/>
                      <a:pt x="717" y="1446"/>
                      <a:pt x="719" y="1457"/>
                    </a:cubicBezTo>
                    <a:cubicBezTo>
                      <a:pt x="695" y="1498"/>
                      <a:pt x="670" y="1542"/>
                      <a:pt x="650" y="1587"/>
                    </a:cubicBezTo>
                    <a:cubicBezTo>
                      <a:pt x="669" y="1532"/>
                      <a:pt x="690" y="1479"/>
                      <a:pt x="714" y="1428"/>
                    </a:cubicBezTo>
                    <a:close/>
                    <a:moveTo>
                      <a:pt x="903" y="1608"/>
                    </a:moveTo>
                    <a:cubicBezTo>
                      <a:pt x="904" y="1631"/>
                      <a:pt x="908" y="1656"/>
                      <a:pt x="911" y="1682"/>
                    </a:cubicBezTo>
                    <a:cubicBezTo>
                      <a:pt x="902" y="1710"/>
                      <a:pt x="893" y="1735"/>
                      <a:pt x="884" y="1762"/>
                    </a:cubicBezTo>
                    <a:cubicBezTo>
                      <a:pt x="874" y="1747"/>
                      <a:pt x="867" y="1733"/>
                      <a:pt x="859" y="1719"/>
                    </a:cubicBezTo>
                    <a:cubicBezTo>
                      <a:pt x="866" y="1700"/>
                      <a:pt x="867" y="1682"/>
                      <a:pt x="875" y="1663"/>
                    </a:cubicBezTo>
                    <a:cubicBezTo>
                      <a:pt x="884" y="1644"/>
                      <a:pt x="895" y="1625"/>
                      <a:pt x="903" y="1608"/>
                    </a:cubicBezTo>
                    <a:close/>
                    <a:moveTo>
                      <a:pt x="2070" y="1484"/>
                    </a:moveTo>
                    <a:cubicBezTo>
                      <a:pt x="2145" y="1484"/>
                      <a:pt x="2224" y="1514"/>
                      <a:pt x="2293" y="1552"/>
                    </a:cubicBezTo>
                    <a:cubicBezTo>
                      <a:pt x="2360" y="1586"/>
                      <a:pt x="2411" y="1642"/>
                      <a:pt x="2451" y="1700"/>
                    </a:cubicBezTo>
                    <a:cubicBezTo>
                      <a:pt x="2453" y="1717"/>
                      <a:pt x="2450" y="1732"/>
                      <a:pt x="2450" y="1748"/>
                    </a:cubicBezTo>
                    <a:cubicBezTo>
                      <a:pt x="2437" y="1741"/>
                      <a:pt x="2424" y="1733"/>
                      <a:pt x="2414" y="1725"/>
                    </a:cubicBezTo>
                    <a:cubicBezTo>
                      <a:pt x="2373" y="1693"/>
                      <a:pt x="2329" y="1652"/>
                      <a:pt x="2272" y="1636"/>
                    </a:cubicBezTo>
                    <a:cubicBezTo>
                      <a:pt x="2236" y="1625"/>
                      <a:pt x="2189" y="1614"/>
                      <a:pt x="2141" y="1614"/>
                    </a:cubicBezTo>
                    <a:cubicBezTo>
                      <a:pt x="2118" y="1614"/>
                      <a:pt x="2095" y="1617"/>
                      <a:pt x="2073" y="1623"/>
                    </a:cubicBezTo>
                    <a:cubicBezTo>
                      <a:pt x="2036" y="1631"/>
                      <a:pt x="2003" y="1653"/>
                      <a:pt x="1975" y="1680"/>
                    </a:cubicBezTo>
                    <a:cubicBezTo>
                      <a:pt x="1953" y="1702"/>
                      <a:pt x="1932" y="1726"/>
                      <a:pt x="1914" y="1751"/>
                    </a:cubicBezTo>
                    <a:cubicBezTo>
                      <a:pt x="1912" y="1755"/>
                      <a:pt x="1908" y="1759"/>
                      <a:pt x="1906" y="1764"/>
                    </a:cubicBezTo>
                    <a:cubicBezTo>
                      <a:pt x="1859" y="1685"/>
                      <a:pt x="1861" y="1594"/>
                      <a:pt x="1892" y="1523"/>
                    </a:cubicBezTo>
                    <a:cubicBezTo>
                      <a:pt x="1936" y="1502"/>
                      <a:pt x="1983" y="1491"/>
                      <a:pt x="2030" y="1487"/>
                    </a:cubicBezTo>
                    <a:cubicBezTo>
                      <a:pt x="2043" y="1485"/>
                      <a:pt x="2057" y="1484"/>
                      <a:pt x="2070" y="1484"/>
                    </a:cubicBezTo>
                    <a:close/>
                    <a:moveTo>
                      <a:pt x="1485" y="1601"/>
                    </a:moveTo>
                    <a:cubicBezTo>
                      <a:pt x="1455" y="1652"/>
                      <a:pt x="1431" y="1707"/>
                      <a:pt x="1412" y="1766"/>
                    </a:cubicBezTo>
                    <a:cubicBezTo>
                      <a:pt x="1389" y="1842"/>
                      <a:pt x="1368" y="1923"/>
                      <a:pt x="1363" y="2007"/>
                    </a:cubicBezTo>
                    <a:cubicBezTo>
                      <a:pt x="1343" y="1966"/>
                      <a:pt x="1327" y="1923"/>
                      <a:pt x="1314" y="1878"/>
                    </a:cubicBezTo>
                    <a:cubicBezTo>
                      <a:pt x="1320" y="1847"/>
                      <a:pt x="1324" y="1814"/>
                      <a:pt x="1338" y="1783"/>
                    </a:cubicBezTo>
                    <a:cubicBezTo>
                      <a:pt x="1371" y="1707"/>
                      <a:pt x="1433" y="1652"/>
                      <a:pt x="1485" y="1601"/>
                    </a:cubicBezTo>
                    <a:close/>
                    <a:moveTo>
                      <a:pt x="1302" y="1958"/>
                    </a:moveTo>
                    <a:cubicBezTo>
                      <a:pt x="1310" y="1988"/>
                      <a:pt x="1323" y="2019"/>
                      <a:pt x="1336" y="2050"/>
                    </a:cubicBezTo>
                    <a:cubicBezTo>
                      <a:pt x="1323" y="2047"/>
                      <a:pt x="1309" y="2044"/>
                      <a:pt x="1295" y="2041"/>
                    </a:cubicBezTo>
                    <a:lnTo>
                      <a:pt x="1295" y="2033"/>
                    </a:lnTo>
                    <a:cubicBezTo>
                      <a:pt x="1297" y="2007"/>
                      <a:pt x="1301" y="1981"/>
                      <a:pt x="1302" y="1958"/>
                    </a:cubicBezTo>
                    <a:close/>
                    <a:moveTo>
                      <a:pt x="2148" y="1777"/>
                    </a:moveTo>
                    <a:cubicBezTo>
                      <a:pt x="2154" y="1777"/>
                      <a:pt x="2160" y="1778"/>
                      <a:pt x="2166" y="1779"/>
                    </a:cubicBezTo>
                    <a:cubicBezTo>
                      <a:pt x="2205" y="1786"/>
                      <a:pt x="2242" y="1795"/>
                      <a:pt x="2271" y="1817"/>
                    </a:cubicBezTo>
                    <a:cubicBezTo>
                      <a:pt x="2298" y="1841"/>
                      <a:pt x="2340" y="1841"/>
                      <a:pt x="2358" y="1872"/>
                    </a:cubicBezTo>
                    <a:cubicBezTo>
                      <a:pt x="2377" y="1903"/>
                      <a:pt x="2348" y="1960"/>
                      <a:pt x="2349" y="1982"/>
                    </a:cubicBezTo>
                    <a:cubicBezTo>
                      <a:pt x="2358" y="2006"/>
                      <a:pt x="2362" y="2026"/>
                      <a:pt x="2356" y="2044"/>
                    </a:cubicBezTo>
                    <a:cubicBezTo>
                      <a:pt x="2351" y="2062"/>
                      <a:pt x="2381" y="2079"/>
                      <a:pt x="2370" y="2098"/>
                    </a:cubicBezTo>
                    <a:cubicBezTo>
                      <a:pt x="2359" y="2116"/>
                      <a:pt x="2325" y="2117"/>
                      <a:pt x="2311" y="2125"/>
                    </a:cubicBezTo>
                    <a:cubicBezTo>
                      <a:pt x="2298" y="2134"/>
                      <a:pt x="2287" y="2150"/>
                      <a:pt x="2271" y="2154"/>
                    </a:cubicBezTo>
                    <a:cubicBezTo>
                      <a:pt x="2268" y="2155"/>
                      <a:pt x="2264" y="2156"/>
                      <a:pt x="2261" y="2156"/>
                    </a:cubicBezTo>
                    <a:cubicBezTo>
                      <a:pt x="2245" y="2156"/>
                      <a:pt x="2229" y="2147"/>
                      <a:pt x="2220" y="2146"/>
                    </a:cubicBezTo>
                    <a:cubicBezTo>
                      <a:pt x="2211" y="2146"/>
                      <a:pt x="2204" y="2160"/>
                      <a:pt x="2194" y="2160"/>
                    </a:cubicBezTo>
                    <a:cubicBezTo>
                      <a:pt x="2193" y="2160"/>
                      <a:pt x="2192" y="2160"/>
                      <a:pt x="2191" y="2160"/>
                    </a:cubicBezTo>
                    <a:cubicBezTo>
                      <a:pt x="2190" y="2160"/>
                      <a:pt x="2189" y="2160"/>
                      <a:pt x="2189" y="2160"/>
                    </a:cubicBezTo>
                    <a:cubicBezTo>
                      <a:pt x="2183" y="2160"/>
                      <a:pt x="2178" y="2162"/>
                      <a:pt x="2173" y="2162"/>
                    </a:cubicBezTo>
                    <a:cubicBezTo>
                      <a:pt x="2171" y="2162"/>
                      <a:pt x="2168" y="2161"/>
                      <a:pt x="2166" y="2160"/>
                    </a:cubicBezTo>
                    <a:cubicBezTo>
                      <a:pt x="2157" y="2153"/>
                      <a:pt x="2180" y="2120"/>
                      <a:pt x="2176" y="2116"/>
                    </a:cubicBezTo>
                    <a:cubicBezTo>
                      <a:pt x="2170" y="2110"/>
                      <a:pt x="2115" y="2110"/>
                      <a:pt x="2106" y="2088"/>
                    </a:cubicBezTo>
                    <a:cubicBezTo>
                      <a:pt x="2095" y="2066"/>
                      <a:pt x="2099" y="2047"/>
                      <a:pt x="2106" y="2030"/>
                    </a:cubicBezTo>
                    <a:lnTo>
                      <a:pt x="2106" y="2030"/>
                    </a:lnTo>
                    <a:lnTo>
                      <a:pt x="1987" y="2035"/>
                    </a:lnTo>
                    <a:cubicBezTo>
                      <a:pt x="1983" y="2030"/>
                      <a:pt x="1979" y="2029"/>
                      <a:pt x="1976" y="2024"/>
                    </a:cubicBezTo>
                    <a:cubicBezTo>
                      <a:pt x="1976" y="2022"/>
                      <a:pt x="1975" y="2021"/>
                      <a:pt x="1975" y="2019"/>
                    </a:cubicBezTo>
                    <a:lnTo>
                      <a:pt x="1954" y="2035"/>
                    </a:lnTo>
                    <a:lnTo>
                      <a:pt x="1942" y="2035"/>
                    </a:lnTo>
                    <a:cubicBezTo>
                      <a:pt x="1927" y="1995"/>
                      <a:pt x="1921" y="1941"/>
                      <a:pt x="1934" y="1896"/>
                    </a:cubicBezTo>
                    <a:cubicBezTo>
                      <a:pt x="1949" y="1842"/>
                      <a:pt x="2016" y="1828"/>
                      <a:pt x="2049" y="1809"/>
                    </a:cubicBezTo>
                    <a:lnTo>
                      <a:pt x="2060" y="1802"/>
                    </a:lnTo>
                    <a:cubicBezTo>
                      <a:pt x="2088" y="1788"/>
                      <a:pt x="2117" y="1777"/>
                      <a:pt x="2148" y="1777"/>
                    </a:cubicBezTo>
                    <a:close/>
                    <a:moveTo>
                      <a:pt x="3051" y="1556"/>
                    </a:moveTo>
                    <a:lnTo>
                      <a:pt x="3051" y="1556"/>
                    </a:lnTo>
                    <a:cubicBezTo>
                      <a:pt x="3061" y="1666"/>
                      <a:pt x="3031" y="1788"/>
                      <a:pt x="3002" y="1918"/>
                    </a:cubicBezTo>
                    <a:cubicBezTo>
                      <a:pt x="2981" y="2013"/>
                      <a:pt x="2952" y="2102"/>
                      <a:pt x="2918" y="2187"/>
                    </a:cubicBezTo>
                    <a:cubicBezTo>
                      <a:pt x="2952" y="2064"/>
                      <a:pt x="2967" y="1934"/>
                      <a:pt x="2966" y="1810"/>
                    </a:cubicBezTo>
                    <a:cubicBezTo>
                      <a:pt x="2964" y="1783"/>
                      <a:pt x="2960" y="1755"/>
                      <a:pt x="2959" y="1728"/>
                    </a:cubicBezTo>
                    <a:cubicBezTo>
                      <a:pt x="2959" y="1726"/>
                      <a:pt x="2960" y="1726"/>
                      <a:pt x="2960" y="1726"/>
                    </a:cubicBezTo>
                    <a:cubicBezTo>
                      <a:pt x="2981" y="1685"/>
                      <a:pt x="3028" y="1644"/>
                      <a:pt x="3044" y="1601"/>
                    </a:cubicBezTo>
                    <a:cubicBezTo>
                      <a:pt x="3051" y="1586"/>
                      <a:pt x="3051" y="1572"/>
                      <a:pt x="3051" y="1556"/>
                    </a:cubicBezTo>
                    <a:close/>
                    <a:moveTo>
                      <a:pt x="840" y="1781"/>
                    </a:moveTo>
                    <a:cubicBezTo>
                      <a:pt x="848" y="1797"/>
                      <a:pt x="856" y="1813"/>
                      <a:pt x="866" y="1827"/>
                    </a:cubicBezTo>
                    <a:cubicBezTo>
                      <a:pt x="827" y="1962"/>
                      <a:pt x="804" y="2102"/>
                      <a:pt x="801" y="2247"/>
                    </a:cubicBezTo>
                    <a:cubicBezTo>
                      <a:pt x="791" y="2205"/>
                      <a:pt x="783" y="2161"/>
                      <a:pt x="783" y="2113"/>
                    </a:cubicBezTo>
                    <a:cubicBezTo>
                      <a:pt x="785" y="2007"/>
                      <a:pt x="807" y="1893"/>
                      <a:pt x="840" y="1781"/>
                    </a:cubicBezTo>
                    <a:close/>
                    <a:moveTo>
                      <a:pt x="1102" y="2255"/>
                    </a:moveTo>
                    <a:cubicBezTo>
                      <a:pt x="1104" y="2269"/>
                      <a:pt x="1108" y="2282"/>
                      <a:pt x="1109" y="2296"/>
                    </a:cubicBezTo>
                    <a:cubicBezTo>
                      <a:pt x="1111" y="2310"/>
                      <a:pt x="1116" y="2325"/>
                      <a:pt x="1118" y="2339"/>
                    </a:cubicBezTo>
                    <a:cubicBezTo>
                      <a:pt x="1115" y="2343"/>
                      <a:pt x="1111" y="2343"/>
                      <a:pt x="1108" y="2343"/>
                    </a:cubicBezTo>
                    <a:cubicBezTo>
                      <a:pt x="1104" y="2313"/>
                      <a:pt x="1104" y="2284"/>
                      <a:pt x="1102" y="2255"/>
                    </a:cubicBezTo>
                    <a:close/>
                    <a:moveTo>
                      <a:pt x="1686" y="2110"/>
                    </a:moveTo>
                    <a:cubicBezTo>
                      <a:pt x="1708" y="2185"/>
                      <a:pt x="1744" y="2253"/>
                      <a:pt x="1792" y="2308"/>
                    </a:cubicBezTo>
                    <a:cubicBezTo>
                      <a:pt x="1810" y="2331"/>
                      <a:pt x="1832" y="2351"/>
                      <a:pt x="1855" y="2370"/>
                    </a:cubicBezTo>
                    <a:cubicBezTo>
                      <a:pt x="1857" y="2375"/>
                      <a:pt x="1858" y="2381"/>
                      <a:pt x="1859" y="2387"/>
                    </a:cubicBezTo>
                    <a:cubicBezTo>
                      <a:pt x="1857" y="2386"/>
                      <a:pt x="1851" y="2386"/>
                      <a:pt x="1847" y="2384"/>
                    </a:cubicBezTo>
                    <a:cubicBezTo>
                      <a:pt x="1844" y="2381"/>
                      <a:pt x="1840" y="2380"/>
                      <a:pt x="1837" y="2377"/>
                    </a:cubicBezTo>
                    <a:cubicBezTo>
                      <a:pt x="1755" y="2325"/>
                      <a:pt x="1716" y="2241"/>
                      <a:pt x="1689" y="2154"/>
                    </a:cubicBezTo>
                    <a:cubicBezTo>
                      <a:pt x="1685" y="2141"/>
                      <a:pt x="1679" y="2125"/>
                      <a:pt x="1674" y="2110"/>
                    </a:cubicBezTo>
                    <a:close/>
                    <a:moveTo>
                      <a:pt x="1811" y="1572"/>
                    </a:moveTo>
                    <a:lnTo>
                      <a:pt x="1811" y="1572"/>
                    </a:lnTo>
                    <a:cubicBezTo>
                      <a:pt x="1797" y="1651"/>
                      <a:pt x="1811" y="1740"/>
                      <a:pt x="1873" y="1816"/>
                    </a:cubicBezTo>
                    <a:cubicBezTo>
                      <a:pt x="1853" y="1861"/>
                      <a:pt x="1841" y="1909"/>
                      <a:pt x="1847" y="1958"/>
                    </a:cubicBezTo>
                    <a:cubicBezTo>
                      <a:pt x="1854" y="2017"/>
                      <a:pt x="1891" y="2061"/>
                      <a:pt x="1921" y="2097"/>
                    </a:cubicBezTo>
                    <a:cubicBezTo>
                      <a:pt x="1919" y="2125"/>
                      <a:pt x="1925" y="2154"/>
                      <a:pt x="1928" y="2186"/>
                    </a:cubicBezTo>
                    <a:cubicBezTo>
                      <a:pt x="1934" y="2233"/>
                      <a:pt x="1968" y="2264"/>
                      <a:pt x="1996" y="2303"/>
                    </a:cubicBezTo>
                    <a:cubicBezTo>
                      <a:pt x="2016" y="2332"/>
                      <a:pt x="2038" y="2370"/>
                      <a:pt x="2073" y="2395"/>
                    </a:cubicBezTo>
                    <a:cubicBezTo>
                      <a:pt x="2071" y="2395"/>
                      <a:pt x="2070" y="2395"/>
                      <a:pt x="2067" y="2398"/>
                    </a:cubicBezTo>
                    <a:cubicBezTo>
                      <a:pt x="1994" y="2381"/>
                      <a:pt x="1927" y="2351"/>
                      <a:pt x="1879" y="2310"/>
                    </a:cubicBezTo>
                    <a:cubicBezTo>
                      <a:pt x="1861" y="2234"/>
                      <a:pt x="1850" y="2147"/>
                      <a:pt x="1879" y="2075"/>
                    </a:cubicBezTo>
                    <a:cubicBezTo>
                      <a:pt x="1880" y="2071"/>
                      <a:pt x="1868" y="2068"/>
                      <a:pt x="1860" y="2068"/>
                    </a:cubicBezTo>
                    <a:cubicBezTo>
                      <a:pt x="1857" y="2068"/>
                      <a:pt x="1855" y="2068"/>
                      <a:pt x="1854" y="2069"/>
                    </a:cubicBezTo>
                    <a:cubicBezTo>
                      <a:pt x="1817" y="2125"/>
                      <a:pt x="1818" y="2187"/>
                      <a:pt x="1825" y="2248"/>
                    </a:cubicBezTo>
                    <a:cubicBezTo>
                      <a:pt x="1795" y="2208"/>
                      <a:pt x="1770" y="2165"/>
                      <a:pt x="1753" y="2116"/>
                    </a:cubicBezTo>
                    <a:lnTo>
                      <a:pt x="1753" y="2116"/>
                    </a:lnTo>
                    <a:cubicBezTo>
                      <a:pt x="1775" y="2117"/>
                      <a:pt x="1799" y="2117"/>
                      <a:pt x="1822" y="2123"/>
                    </a:cubicBezTo>
                    <a:cubicBezTo>
                      <a:pt x="1822" y="2123"/>
                      <a:pt x="1823" y="2123"/>
                      <a:pt x="1823" y="2123"/>
                    </a:cubicBezTo>
                    <a:cubicBezTo>
                      <a:pt x="1829" y="2123"/>
                      <a:pt x="1832" y="2099"/>
                      <a:pt x="1825" y="2098"/>
                    </a:cubicBezTo>
                    <a:cubicBezTo>
                      <a:pt x="1797" y="2090"/>
                      <a:pt x="1769" y="2084"/>
                      <a:pt x="1741" y="2079"/>
                    </a:cubicBezTo>
                    <a:cubicBezTo>
                      <a:pt x="1714" y="1973"/>
                      <a:pt x="1716" y="1854"/>
                      <a:pt x="1762" y="1757"/>
                    </a:cubicBezTo>
                    <a:cubicBezTo>
                      <a:pt x="1768" y="1742"/>
                      <a:pt x="1748" y="1725"/>
                      <a:pt x="1731" y="1725"/>
                    </a:cubicBezTo>
                    <a:cubicBezTo>
                      <a:pt x="1725" y="1725"/>
                      <a:pt x="1719" y="1727"/>
                      <a:pt x="1715" y="1733"/>
                    </a:cubicBezTo>
                    <a:cubicBezTo>
                      <a:pt x="1654" y="1835"/>
                      <a:pt x="1647" y="1958"/>
                      <a:pt x="1674" y="2072"/>
                    </a:cubicBezTo>
                    <a:lnTo>
                      <a:pt x="1658" y="2072"/>
                    </a:lnTo>
                    <a:cubicBezTo>
                      <a:pt x="1638" y="2008"/>
                      <a:pt x="1623" y="1940"/>
                      <a:pt x="1638" y="1869"/>
                    </a:cubicBezTo>
                    <a:cubicBezTo>
                      <a:pt x="1660" y="1772"/>
                      <a:pt x="1707" y="1675"/>
                      <a:pt x="1775" y="1602"/>
                    </a:cubicBezTo>
                    <a:cubicBezTo>
                      <a:pt x="1785" y="1590"/>
                      <a:pt x="1799" y="1582"/>
                      <a:pt x="1811" y="1572"/>
                    </a:cubicBezTo>
                    <a:close/>
                    <a:moveTo>
                      <a:pt x="2407" y="2577"/>
                    </a:moveTo>
                    <a:cubicBezTo>
                      <a:pt x="2392" y="2592"/>
                      <a:pt x="2377" y="2606"/>
                      <a:pt x="2362" y="2620"/>
                    </a:cubicBezTo>
                    <a:cubicBezTo>
                      <a:pt x="2370" y="2607"/>
                      <a:pt x="2381" y="2595"/>
                      <a:pt x="2391" y="2586"/>
                    </a:cubicBezTo>
                    <a:lnTo>
                      <a:pt x="2407" y="2577"/>
                    </a:lnTo>
                    <a:close/>
                    <a:moveTo>
                      <a:pt x="1127" y="2380"/>
                    </a:moveTo>
                    <a:cubicBezTo>
                      <a:pt x="1151" y="2489"/>
                      <a:pt x="1184" y="2599"/>
                      <a:pt x="1232" y="2702"/>
                    </a:cubicBezTo>
                    <a:cubicBezTo>
                      <a:pt x="1218" y="2695"/>
                      <a:pt x="1202" y="2688"/>
                      <a:pt x="1188" y="2681"/>
                    </a:cubicBezTo>
                    <a:cubicBezTo>
                      <a:pt x="1166" y="2628"/>
                      <a:pt x="1147" y="2573"/>
                      <a:pt x="1136" y="2516"/>
                    </a:cubicBezTo>
                    <a:cubicBezTo>
                      <a:pt x="1124" y="2474"/>
                      <a:pt x="1118" y="2428"/>
                      <a:pt x="1113" y="2383"/>
                    </a:cubicBezTo>
                    <a:cubicBezTo>
                      <a:pt x="1118" y="2381"/>
                      <a:pt x="1123" y="2381"/>
                      <a:pt x="1127" y="2380"/>
                    </a:cubicBezTo>
                    <a:close/>
                    <a:moveTo>
                      <a:pt x="2326" y="2618"/>
                    </a:moveTo>
                    <a:cubicBezTo>
                      <a:pt x="2329" y="2625"/>
                      <a:pt x="2333" y="2633"/>
                      <a:pt x="2336" y="2642"/>
                    </a:cubicBezTo>
                    <a:cubicBezTo>
                      <a:pt x="2300" y="2673"/>
                      <a:pt x="2264" y="2698"/>
                      <a:pt x="2221" y="2721"/>
                    </a:cubicBezTo>
                    <a:lnTo>
                      <a:pt x="2201" y="2721"/>
                    </a:lnTo>
                    <a:cubicBezTo>
                      <a:pt x="2169" y="2717"/>
                      <a:pt x="2128" y="2705"/>
                      <a:pt x="2088" y="2683"/>
                    </a:cubicBezTo>
                    <a:cubicBezTo>
                      <a:pt x="2170" y="2680"/>
                      <a:pt x="2253" y="2659"/>
                      <a:pt x="2326" y="2618"/>
                    </a:cubicBezTo>
                    <a:close/>
                    <a:moveTo>
                      <a:pt x="1375" y="2738"/>
                    </a:moveTo>
                    <a:lnTo>
                      <a:pt x="1375" y="2738"/>
                    </a:lnTo>
                    <a:cubicBezTo>
                      <a:pt x="1379" y="2746"/>
                      <a:pt x="1386" y="2757"/>
                      <a:pt x="1391" y="2765"/>
                    </a:cubicBezTo>
                    <a:cubicBezTo>
                      <a:pt x="1389" y="2764"/>
                      <a:pt x="1385" y="2764"/>
                      <a:pt x="1382" y="2763"/>
                    </a:cubicBezTo>
                    <a:cubicBezTo>
                      <a:pt x="1378" y="2753"/>
                      <a:pt x="1376" y="2746"/>
                      <a:pt x="1375" y="2738"/>
                    </a:cubicBezTo>
                    <a:close/>
                    <a:moveTo>
                      <a:pt x="1297" y="2083"/>
                    </a:moveTo>
                    <a:lnTo>
                      <a:pt x="1297" y="2083"/>
                    </a:lnTo>
                    <a:cubicBezTo>
                      <a:pt x="1310" y="2086"/>
                      <a:pt x="1325" y="2091"/>
                      <a:pt x="1339" y="2092"/>
                    </a:cubicBezTo>
                    <a:cubicBezTo>
                      <a:pt x="1345" y="2095"/>
                      <a:pt x="1350" y="2095"/>
                      <a:pt x="1353" y="2095"/>
                    </a:cubicBezTo>
                    <a:cubicBezTo>
                      <a:pt x="1357" y="2099"/>
                      <a:pt x="1360" y="2103"/>
                      <a:pt x="1364" y="2109"/>
                    </a:cubicBezTo>
                    <a:cubicBezTo>
                      <a:pt x="1365" y="2124"/>
                      <a:pt x="1365" y="2139"/>
                      <a:pt x="1367" y="2154"/>
                    </a:cubicBezTo>
                    <a:cubicBezTo>
                      <a:pt x="1391" y="2291"/>
                      <a:pt x="1473" y="2416"/>
                      <a:pt x="1577" y="2516"/>
                    </a:cubicBezTo>
                    <a:cubicBezTo>
                      <a:pt x="1680" y="2615"/>
                      <a:pt x="1819" y="2669"/>
                      <a:pt x="1964" y="2681"/>
                    </a:cubicBezTo>
                    <a:cubicBezTo>
                      <a:pt x="1978" y="2683"/>
                      <a:pt x="1994" y="2683"/>
                      <a:pt x="2008" y="2683"/>
                    </a:cubicBezTo>
                    <a:cubicBezTo>
                      <a:pt x="2025" y="2702"/>
                      <a:pt x="2042" y="2724"/>
                      <a:pt x="2063" y="2739"/>
                    </a:cubicBezTo>
                    <a:cubicBezTo>
                      <a:pt x="2078" y="2752"/>
                      <a:pt x="2097" y="2759"/>
                      <a:pt x="2113" y="2767"/>
                    </a:cubicBezTo>
                    <a:cubicBezTo>
                      <a:pt x="2091" y="2774"/>
                      <a:pt x="2067" y="2779"/>
                      <a:pt x="2044" y="2785"/>
                    </a:cubicBezTo>
                    <a:cubicBezTo>
                      <a:pt x="1971" y="2767"/>
                      <a:pt x="1901" y="2743"/>
                      <a:pt x="1832" y="2712"/>
                    </a:cubicBezTo>
                    <a:cubicBezTo>
                      <a:pt x="1770" y="2684"/>
                      <a:pt x="1707" y="2655"/>
                      <a:pt x="1645" y="2620"/>
                    </a:cubicBezTo>
                    <a:cubicBezTo>
                      <a:pt x="1610" y="2581"/>
                      <a:pt x="1577" y="2544"/>
                      <a:pt x="1544" y="2508"/>
                    </a:cubicBezTo>
                    <a:cubicBezTo>
                      <a:pt x="1459" y="2416"/>
                      <a:pt x="1357" y="2322"/>
                      <a:pt x="1305" y="2192"/>
                    </a:cubicBezTo>
                    <a:cubicBezTo>
                      <a:pt x="1301" y="2154"/>
                      <a:pt x="1298" y="2119"/>
                      <a:pt x="1297" y="2083"/>
                    </a:cubicBezTo>
                    <a:close/>
                    <a:moveTo>
                      <a:pt x="1865" y="3042"/>
                    </a:moveTo>
                    <a:cubicBezTo>
                      <a:pt x="1879" y="3049"/>
                      <a:pt x="1894" y="3054"/>
                      <a:pt x="1909" y="3060"/>
                    </a:cubicBezTo>
                    <a:cubicBezTo>
                      <a:pt x="1891" y="3061"/>
                      <a:pt x="1873" y="3061"/>
                      <a:pt x="1855" y="3061"/>
                    </a:cubicBezTo>
                    <a:cubicBezTo>
                      <a:pt x="1796" y="3061"/>
                      <a:pt x="1739" y="3057"/>
                      <a:pt x="1685" y="3049"/>
                    </a:cubicBezTo>
                    <a:cubicBezTo>
                      <a:pt x="1704" y="3049"/>
                      <a:pt x="1726" y="3052"/>
                      <a:pt x="1747" y="3052"/>
                    </a:cubicBezTo>
                    <a:cubicBezTo>
                      <a:pt x="1785" y="3052"/>
                      <a:pt x="1825" y="3048"/>
                      <a:pt x="1865" y="3042"/>
                    </a:cubicBezTo>
                    <a:close/>
                    <a:moveTo>
                      <a:pt x="2724" y="3178"/>
                    </a:moveTo>
                    <a:cubicBezTo>
                      <a:pt x="2720" y="3187"/>
                      <a:pt x="2717" y="3196"/>
                      <a:pt x="2707" y="3199"/>
                    </a:cubicBezTo>
                    <a:cubicBezTo>
                      <a:pt x="2686" y="3211"/>
                      <a:pt x="2656" y="3210"/>
                      <a:pt x="2636" y="3218"/>
                    </a:cubicBezTo>
                    <a:cubicBezTo>
                      <a:pt x="2614" y="3226"/>
                      <a:pt x="2587" y="3226"/>
                      <a:pt x="2567" y="3233"/>
                    </a:cubicBezTo>
                    <a:cubicBezTo>
                      <a:pt x="2560" y="3237"/>
                      <a:pt x="2554" y="3244"/>
                      <a:pt x="2549" y="3248"/>
                    </a:cubicBezTo>
                    <a:cubicBezTo>
                      <a:pt x="2548" y="3247"/>
                      <a:pt x="2548" y="3244"/>
                      <a:pt x="2547" y="3244"/>
                    </a:cubicBezTo>
                    <a:cubicBezTo>
                      <a:pt x="2547" y="3244"/>
                      <a:pt x="2546" y="3244"/>
                      <a:pt x="2546" y="3244"/>
                    </a:cubicBezTo>
                    <a:cubicBezTo>
                      <a:pt x="2525" y="3246"/>
                      <a:pt x="2508" y="3251"/>
                      <a:pt x="2487" y="3254"/>
                    </a:cubicBezTo>
                    <a:cubicBezTo>
                      <a:pt x="2491" y="3247"/>
                      <a:pt x="2494" y="3242"/>
                      <a:pt x="2498" y="3235"/>
                    </a:cubicBezTo>
                    <a:cubicBezTo>
                      <a:pt x="2574" y="3221"/>
                      <a:pt x="2649" y="3204"/>
                      <a:pt x="2724" y="3178"/>
                    </a:cubicBezTo>
                    <a:close/>
                    <a:moveTo>
                      <a:pt x="2414" y="3251"/>
                    </a:moveTo>
                    <a:lnTo>
                      <a:pt x="2414" y="3251"/>
                    </a:lnTo>
                    <a:cubicBezTo>
                      <a:pt x="2408" y="3258"/>
                      <a:pt x="2404" y="3265"/>
                      <a:pt x="2400" y="3269"/>
                    </a:cubicBezTo>
                    <a:cubicBezTo>
                      <a:pt x="2336" y="3281"/>
                      <a:pt x="2272" y="3290"/>
                      <a:pt x="2209" y="3302"/>
                    </a:cubicBezTo>
                    <a:cubicBezTo>
                      <a:pt x="2245" y="3294"/>
                      <a:pt x="2278" y="3280"/>
                      <a:pt x="2311" y="3265"/>
                    </a:cubicBezTo>
                    <a:cubicBezTo>
                      <a:pt x="2345" y="3261"/>
                      <a:pt x="2380" y="3255"/>
                      <a:pt x="2414" y="3251"/>
                    </a:cubicBezTo>
                    <a:close/>
                    <a:moveTo>
                      <a:pt x="614" y="2574"/>
                    </a:moveTo>
                    <a:cubicBezTo>
                      <a:pt x="708" y="2703"/>
                      <a:pt x="827" y="2783"/>
                      <a:pt x="952" y="2847"/>
                    </a:cubicBezTo>
                    <a:cubicBezTo>
                      <a:pt x="1028" y="2970"/>
                      <a:pt x="1130" y="3079"/>
                      <a:pt x="1254" y="3158"/>
                    </a:cubicBezTo>
                    <a:cubicBezTo>
                      <a:pt x="1433" y="3272"/>
                      <a:pt x="1633" y="3304"/>
                      <a:pt x="1826" y="3304"/>
                    </a:cubicBezTo>
                    <a:cubicBezTo>
                      <a:pt x="1842" y="3304"/>
                      <a:pt x="1858" y="3304"/>
                      <a:pt x="1875" y="3303"/>
                    </a:cubicBezTo>
                    <a:cubicBezTo>
                      <a:pt x="1930" y="3317"/>
                      <a:pt x="1988" y="3324"/>
                      <a:pt x="2046" y="3324"/>
                    </a:cubicBezTo>
                    <a:cubicBezTo>
                      <a:pt x="2071" y="3324"/>
                      <a:pt x="2096" y="3323"/>
                      <a:pt x="2121" y="3320"/>
                    </a:cubicBezTo>
                    <a:lnTo>
                      <a:pt x="2121" y="3320"/>
                    </a:lnTo>
                    <a:cubicBezTo>
                      <a:pt x="2078" y="3328"/>
                      <a:pt x="2037" y="3337"/>
                      <a:pt x="1994" y="3343"/>
                    </a:cubicBezTo>
                    <a:cubicBezTo>
                      <a:pt x="1884" y="3360"/>
                      <a:pt x="1770" y="3372"/>
                      <a:pt x="1655" y="3372"/>
                    </a:cubicBezTo>
                    <a:cubicBezTo>
                      <a:pt x="1473" y="3372"/>
                      <a:pt x="1290" y="3341"/>
                      <a:pt x="1122" y="3248"/>
                    </a:cubicBezTo>
                    <a:cubicBezTo>
                      <a:pt x="874" y="3114"/>
                      <a:pt x="695" y="2866"/>
                      <a:pt x="619" y="2595"/>
                    </a:cubicBezTo>
                    <a:lnTo>
                      <a:pt x="614" y="2574"/>
                    </a:lnTo>
                    <a:close/>
                    <a:moveTo>
                      <a:pt x="2527" y="3273"/>
                    </a:moveTo>
                    <a:cubicBezTo>
                      <a:pt x="2525" y="3276"/>
                      <a:pt x="2524" y="3280"/>
                      <a:pt x="2520" y="3281"/>
                    </a:cubicBezTo>
                    <a:cubicBezTo>
                      <a:pt x="2498" y="3292"/>
                      <a:pt x="2476" y="3301"/>
                      <a:pt x="2458" y="3320"/>
                    </a:cubicBezTo>
                    <a:cubicBezTo>
                      <a:pt x="2439" y="3338"/>
                      <a:pt x="2426" y="3385"/>
                      <a:pt x="2403" y="3403"/>
                    </a:cubicBezTo>
                    <a:cubicBezTo>
                      <a:pt x="2381" y="3419"/>
                      <a:pt x="2356" y="3440"/>
                      <a:pt x="2327" y="3464"/>
                    </a:cubicBezTo>
                    <a:cubicBezTo>
                      <a:pt x="2312" y="3477"/>
                      <a:pt x="2294" y="3495"/>
                      <a:pt x="2275" y="3495"/>
                    </a:cubicBezTo>
                    <a:cubicBezTo>
                      <a:pt x="2273" y="3495"/>
                      <a:pt x="2271" y="3495"/>
                      <a:pt x="2269" y="3495"/>
                    </a:cubicBezTo>
                    <a:cubicBezTo>
                      <a:pt x="2294" y="3478"/>
                      <a:pt x="2320" y="3464"/>
                      <a:pt x="2345" y="3444"/>
                    </a:cubicBezTo>
                    <a:cubicBezTo>
                      <a:pt x="2397" y="3396"/>
                      <a:pt x="2437" y="3342"/>
                      <a:pt x="2472" y="3286"/>
                    </a:cubicBezTo>
                    <a:cubicBezTo>
                      <a:pt x="2491" y="3281"/>
                      <a:pt x="2510" y="3276"/>
                      <a:pt x="2527" y="3273"/>
                    </a:cubicBezTo>
                    <a:close/>
                    <a:moveTo>
                      <a:pt x="611" y="1283"/>
                    </a:moveTo>
                    <a:cubicBezTo>
                      <a:pt x="597" y="1348"/>
                      <a:pt x="591" y="1414"/>
                      <a:pt x="584" y="1479"/>
                    </a:cubicBezTo>
                    <a:cubicBezTo>
                      <a:pt x="516" y="1692"/>
                      <a:pt x="476" y="1914"/>
                      <a:pt x="478" y="2143"/>
                    </a:cubicBezTo>
                    <a:cubicBezTo>
                      <a:pt x="483" y="2468"/>
                      <a:pt x="593" y="2804"/>
                      <a:pt x="818" y="3054"/>
                    </a:cubicBezTo>
                    <a:cubicBezTo>
                      <a:pt x="1037" y="3312"/>
                      <a:pt x="1373" y="3414"/>
                      <a:pt x="1679" y="3414"/>
                    </a:cubicBezTo>
                    <a:cubicBezTo>
                      <a:pt x="1689" y="3414"/>
                      <a:pt x="1699" y="3414"/>
                      <a:pt x="1709" y="3414"/>
                    </a:cubicBezTo>
                    <a:cubicBezTo>
                      <a:pt x="1923" y="3412"/>
                      <a:pt x="2148" y="3361"/>
                      <a:pt x="2360" y="3313"/>
                    </a:cubicBezTo>
                    <a:lnTo>
                      <a:pt x="2360" y="3313"/>
                    </a:lnTo>
                    <a:cubicBezTo>
                      <a:pt x="2285" y="3393"/>
                      <a:pt x="2188" y="3464"/>
                      <a:pt x="2080" y="3502"/>
                    </a:cubicBezTo>
                    <a:cubicBezTo>
                      <a:pt x="2013" y="3525"/>
                      <a:pt x="1944" y="3534"/>
                      <a:pt x="1877" y="3534"/>
                    </a:cubicBezTo>
                    <a:cubicBezTo>
                      <a:pt x="1767" y="3534"/>
                      <a:pt x="1659" y="3512"/>
                      <a:pt x="1558" y="3495"/>
                    </a:cubicBezTo>
                    <a:cubicBezTo>
                      <a:pt x="1391" y="3467"/>
                      <a:pt x="1228" y="3419"/>
                      <a:pt x="1083" y="3334"/>
                    </a:cubicBezTo>
                    <a:cubicBezTo>
                      <a:pt x="939" y="3248"/>
                      <a:pt x="807" y="3145"/>
                      <a:pt x="702" y="3019"/>
                    </a:cubicBezTo>
                    <a:cubicBezTo>
                      <a:pt x="607" y="2909"/>
                      <a:pt x="509" y="2794"/>
                      <a:pt x="447" y="2661"/>
                    </a:cubicBezTo>
                    <a:cubicBezTo>
                      <a:pt x="441" y="2646"/>
                      <a:pt x="431" y="2632"/>
                      <a:pt x="425" y="2614"/>
                    </a:cubicBezTo>
                    <a:cubicBezTo>
                      <a:pt x="373" y="2476"/>
                      <a:pt x="394" y="2325"/>
                      <a:pt x="387" y="2192"/>
                    </a:cubicBezTo>
                    <a:cubicBezTo>
                      <a:pt x="380" y="2054"/>
                      <a:pt x="388" y="1916"/>
                      <a:pt x="420" y="1783"/>
                    </a:cubicBezTo>
                    <a:cubicBezTo>
                      <a:pt x="450" y="1652"/>
                      <a:pt x="464" y="1512"/>
                      <a:pt x="533" y="1391"/>
                    </a:cubicBezTo>
                    <a:cubicBezTo>
                      <a:pt x="556" y="1352"/>
                      <a:pt x="584" y="1318"/>
                      <a:pt x="611" y="1283"/>
                    </a:cubicBezTo>
                    <a:close/>
                    <a:moveTo>
                      <a:pt x="2620" y="1"/>
                    </a:moveTo>
                    <a:cubicBezTo>
                      <a:pt x="2586" y="1"/>
                      <a:pt x="2544" y="24"/>
                      <a:pt x="2510" y="25"/>
                    </a:cubicBezTo>
                    <a:cubicBezTo>
                      <a:pt x="2473" y="27"/>
                      <a:pt x="2439" y="31"/>
                      <a:pt x="2403" y="39"/>
                    </a:cubicBezTo>
                    <a:cubicBezTo>
                      <a:pt x="2386" y="43"/>
                      <a:pt x="2366" y="51"/>
                      <a:pt x="2349" y="51"/>
                    </a:cubicBezTo>
                    <a:cubicBezTo>
                      <a:pt x="2336" y="51"/>
                      <a:pt x="2325" y="46"/>
                      <a:pt x="2318" y="31"/>
                    </a:cubicBezTo>
                    <a:cubicBezTo>
                      <a:pt x="2318" y="31"/>
                      <a:pt x="2318" y="31"/>
                      <a:pt x="2318" y="31"/>
                    </a:cubicBezTo>
                    <a:cubicBezTo>
                      <a:pt x="2317" y="31"/>
                      <a:pt x="2308" y="52"/>
                      <a:pt x="2311" y="53"/>
                    </a:cubicBezTo>
                    <a:cubicBezTo>
                      <a:pt x="2316" y="83"/>
                      <a:pt x="2327" y="89"/>
                      <a:pt x="2342" y="89"/>
                    </a:cubicBezTo>
                    <a:cubicBezTo>
                      <a:pt x="2347" y="89"/>
                      <a:pt x="2353" y="88"/>
                      <a:pt x="2359" y="87"/>
                    </a:cubicBezTo>
                    <a:cubicBezTo>
                      <a:pt x="2387" y="82"/>
                      <a:pt x="2422" y="60"/>
                      <a:pt x="2451" y="60"/>
                    </a:cubicBezTo>
                    <a:cubicBezTo>
                      <a:pt x="2455" y="60"/>
                      <a:pt x="2459" y="60"/>
                      <a:pt x="2462" y="61"/>
                    </a:cubicBezTo>
                    <a:cubicBezTo>
                      <a:pt x="2490" y="67"/>
                      <a:pt x="2519" y="65"/>
                      <a:pt x="2547" y="68"/>
                    </a:cubicBezTo>
                    <a:cubicBezTo>
                      <a:pt x="2576" y="72"/>
                      <a:pt x="2604" y="76"/>
                      <a:pt x="2630" y="87"/>
                    </a:cubicBezTo>
                    <a:cubicBezTo>
                      <a:pt x="2658" y="100"/>
                      <a:pt x="2662" y="155"/>
                      <a:pt x="2684" y="171"/>
                    </a:cubicBezTo>
                    <a:cubicBezTo>
                      <a:pt x="2706" y="189"/>
                      <a:pt x="2732" y="199"/>
                      <a:pt x="2753" y="221"/>
                    </a:cubicBezTo>
                    <a:cubicBezTo>
                      <a:pt x="2772" y="244"/>
                      <a:pt x="2794" y="261"/>
                      <a:pt x="2810" y="285"/>
                    </a:cubicBezTo>
                    <a:cubicBezTo>
                      <a:pt x="2828" y="309"/>
                      <a:pt x="2863" y="306"/>
                      <a:pt x="2879" y="331"/>
                    </a:cubicBezTo>
                    <a:cubicBezTo>
                      <a:pt x="2896" y="354"/>
                      <a:pt x="2879" y="416"/>
                      <a:pt x="2896" y="437"/>
                    </a:cubicBezTo>
                    <a:cubicBezTo>
                      <a:pt x="2912" y="459"/>
                      <a:pt x="2925" y="474"/>
                      <a:pt x="2940" y="495"/>
                    </a:cubicBezTo>
                    <a:cubicBezTo>
                      <a:pt x="2953" y="514"/>
                      <a:pt x="2992" y="506"/>
                      <a:pt x="3006" y="526"/>
                    </a:cubicBezTo>
                    <a:cubicBezTo>
                      <a:pt x="3014" y="540"/>
                      <a:pt x="3017" y="558"/>
                      <a:pt x="3022" y="577"/>
                    </a:cubicBezTo>
                    <a:cubicBezTo>
                      <a:pt x="3015" y="585"/>
                      <a:pt x="3013" y="595"/>
                      <a:pt x="3015" y="596"/>
                    </a:cubicBezTo>
                    <a:cubicBezTo>
                      <a:pt x="3026" y="605"/>
                      <a:pt x="3036" y="612"/>
                      <a:pt x="3048" y="620"/>
                    </a:cubicBezTo>
                    <a:cubicBezTo>
                      <a:pt x="3058" y="631"/>
                      <a:pt x="3070" y="641"/>
                      <a:pt x="3079" y="653"/>
                    </a:cubicBezTo>
                    <a:cubicBezTo>
                      <a:pt x="3092" y="672"/>
                      <a:pt x="3095" y="702"/>
                      <a:pt x="3109" y="722"/>
                    </a:cubicBezTo>
                    <a:cubicBezTo>
                      <a:pt x="3123" y="741"/>
                      <a:pt x="3152" y="742"/>
                      <a:pt x="3165" y="762"/>
                    </a:cubicBezTo>
                    <a:cubicBezTo>
                      <a:pt x="3171" y="769"/>
                      <a:pt x="3179" y="775"/>
                      <a:pt x="3187" y="781"/>
                    </a:cubicBezTo>
                    <a:cubicBezTo>
                      <a:pt x="3207" y="829"/>
                      <a:pt x="3216" y="880"/>
                      <a:pt x="3234" y="927"/>
                    </a:cubicBezTo>
                    <a:cubicBezTo>
                      <a:pt x="3247" y="971"/>
                      <a:pt x="3249" y="1018"/>
                      <a:pt x="3255" y="1064"/>
                    </a:cubicBezTo>
                    <a:cubicBezTo>
                      <a:pt x="3233" y="1018"/>
                      <a:pt x="3208" y="971"/>
                      <a:pt x="3175" y="932"/>
                    </a:cubicBezTo>
                    <a:cubicBezTo>
                      <a:pt x="3157" y="909"/>
                      <a:pt x="3137" y="891"/>
                      <a:pt x="3113" y="873"/>
                    </a:cubicBezTo>
                    <a:cubicBezTo>
                      <a:pt x="3105" y="854"/>
                      <a:pt x="3097" y="837"/>
                      <a:pt x="3084" y="819"/>
                    </a:cubicBezTo>
                    <a:cubicBezTo>
                      <a:pt x="3054" y="769"/>
                      <a:pt x="3021" y="716"/>
                      <a:pt x="2985" y="668"/>
                    </a:cubicBezTo>
                    <a:cubicBezTo>
                      <a:pt x="2945" y="623"/>
                      <a:pt x="2890" y="590"/>
                      <a:pt x="2849" y="544"/>
                    </a:cubicBezTo>
                    <a:cubicBezTo>
                      <a:pt x="2809" y="499"/>
                      <a:pt x="2775" y="444"/>
                      <a:pt x="2731" y="400"/>
                    </a:cubicBezTo>
                    <a:cubicBezTo>
                      <a:pt x="2684" y="357"/>
                      <a:pt x="2641" y="309"/>
                      <a:pt x="2587" y="273"/>
                    </a:cubicBezTo>
                    <a:cubicBezTo>
                      <a:pt x="2535" y="239"/>
                      <a:pt x="2472" y="225"/>
                      <a:pt x="2414" y="203"/>
                    </a:cubicBezTo>
                    <a:cubicBezTo>
                      <a:pt x="2375" y="173"/>
                      <a:pt x="2338" y="141"/>
                      <a:pt x="2294" y="118"/>
                    </a:cubicBezTo>
                    <a:cubicBezTo>
                      <a:pt x="2249" y="93"/>
                      <a:pt x="2190" y="96"/>
                      <a:pt x="2142" y="79"/>
                    </a:cubicBezTo>
                    <a:cubicBezTo>
                      <a:pt x="2091" y="64"/>
                      <a:pt x="2038" y="48"/>
                      <a:pt x="1983" y="48"/>
                    </a:cubicBezTo>
                    <a:cubicBezTo>
                      <a:pt x="1978" y="48"/>
                      <a:pt x="1974" y="49"/>
                      <a:pt x="1969" y="49"/>
                    </a:cubicBezTo>
                    <a:cubicBezTo>
                      <a:pt x="1909" y="53"/>
                      <a:pt x="1851" y="86"/>
                      <a:pt x="1796" y="97"/>
                    </a:cubicBezTo>
                    <a:cubicBezTo>
                      <a:pt x="1755" y="107"/>
                      <a:pt x="1716" y="120"/>
                      <a:pt x="1679" y="137"/>
                    </a:cubicBezTo>
                    <a:cubicBezTo>
                      <a:pt x="1603" y="120"/>
                      <a:pt x="1528" y="104"/>
                      <a:pt x="1451" y="102"/>
                    </a:cubicBezTo>
                    <a:cubicBezTo>
                      <a:pt x="1449" y="102"/>
                      <a:pt x="1447" y="102"/>
                      <a:pt x="1445" y="102"/>
                    </a:cubicBezTo>
                    <a:cubicBezTo>
                      <a:pt x="1355" y="102"/>
                      <a:pt x="1271" y="134"/>
                      <a:pt x="1186" y="152"/>
                    </a:cubicBezTo>
                    <a:cubicBezTo>
                      <a:pt x="1090" y="173"/>
                      <a:pt x="997" y="203"/>
                      <a:pt x="911" y="251"/>
                    </a:cubicBezTo>
                    <a:cubicBezTo>
                      <a:pt x="827" y="302"/>
                      <a:pt x="763" y="379"/>
                      <a:pt x="695" y="444"/>
                    </a:cubicBezTo>
                    <a:cubicBezTo>
                      <a:pt x="639" y="495"/>
                      <a:pt x="592" y="551"/>
                      <a:pt x="549" y="613"/>
                    </a:cubicBezTo>
                    <a:cubicBezTo>
                      <a:pt x="504" y="645"/>
                      <a:pt x="461" y="682"/>
                      <a:pt x="420" y="719"/>
                    </a:cubicBezTo>
                    <a:cubicBezTo>
                      <a:pt x="374" y="760"/>
                      <a:pt x="359" y="825"/>
                      <a:pt x="322" y="872"/>
                    </a:cubicBezTo>
                    <a:cubicBezTo>
                      <a:pt x="282" y="916"/>
                      <a:pt x="226" y="954"/>
                      <a:pt x="193" y="1008"/>
                    </a:cubicBezTo>
                    <a:cubicBezTo>
                      <a:pt x="160" y="1060"/>
                      <a:pt x="141" y="1119"/>
                      <a:pt x="116" y="1176"/>
                    </a:cubicBezTo>
                    <a:cubicBezTo>
                      <a:pt x="92" y="1232"/>
                      <a:pt x="54" y="1287"/>
                      <a:pt x="40" y="1349"/>
                    </a:cubicBezTo>
                    <a:cubicBezTo>
                      <a:pt x="24" y="1411"/>
                      <a:pt x="30" y="1476"/>
                      <a:pt x="26" y="1538"/>
                    </a:cubicBezTo>
                    <a:cubicBezTo>
                      <a:pt x="19" y="1600"/>
                      <a:pt x="30" y="1662"/>
                      <a:pt x="30" y="1722"/>
                    </a:cubicBezTo>
                    <a:cubicBezTo>
                      <a:pt x="33" y="1786"/>
                      <a:pt x="0" y="1850"/>
                      <a:pt x="10" y="1914"/>
                    </a:cubicBezTo>
                    <a:cubicBezTo>
                      <a:pt x="17" y="1955"/>
                      <a:pt x="40" y="1992"/>
                      <a:pt x="62" y="2028"/>
                    </a:cubicBezTo>
                    <a:cubicBezTo>
                      <a:pt x="79" y="2070"/>
                      <a:pt x="99" y="2113"/>
                      <a:pt x="113" y="2154"/>
                    </a:cubicBezTo>
                    <a:cubicBezTo>
                      <a:pt x="127" y="2194"/>
                      <a:pt x="145" y="2233"/>
                      <a:pt x="164" y="2269"/>
                    </a:cubicBezTo>
                    <a:cubicBezTo>
                      <a:pt x="168" y="2302"/>
                      <a:pt x="172" y="2336"/>
                      <a:pt x="179" y="2368"/>
                    </a:cubicBezTo>
                    <a:cubicBezTo>
                      <a:pt x="215" y="2545"/>
                      <a:pt x="304" y="2709"/>
                      <a:pt x="398" y="2860"/>
                    </a:cubicBezTo>
                    <a:cubicBezTo>
                      <a:pt x="489" y="3013"/>
                      <a:pt x="595" y="3162"/>
                      <a:pt x="735" y="3277"/>
                    </a:cubicBezTo>
                    <a:cubicBezTo>
                      <a:pt x="873" y="3394"/>
                      <a:pt x="1025" y="3500"/>
                      <a:pt x="1197" y="3566"/>
                    </a:cubicBezTo>
                    <a:cubicBezTo>
                      <a:pt x="1364" y="3631"/>
                      <a:pt x="1543" y="3648"/>
                      <a:pt x="1724" y="3648"/>
                    </a:cubicBezTo>
                    <a:cubicBezTo>
                      <a:pt x="1731" y="3648"/>
                      <a:pt x="1739" y="3648"/>
                      <a:pt x="1747" y="3648"/>
                    </a:cubicBezTo>
                    <a:cubicBezTo>
                      <a:pt x="1916" y="3646"/>
                      <a:pt x="2100" y="3609"/>
                      <a:pt x="2258" y="3510"/>
                    </a:cubicBezTo>
                    <a:cubicBezTo>
                      <a:pt x="2264" y="3522"/>
                      <a:pt x="2271" y="3528"/>
                      <a:pt x="2278" y="3531"/>
                    </a:cubicBezTo>
                    <a:cubicBezTo>
                      <a:pt x="2228" y="3558"/>
                      <a:pt x="2176" y="3586"/>
                      <a:pt x="2122" y="3612"/>
                    </a:cubicBezTo>
                    <a:cubicBezTo>
                      <a:pt x="2077" y="3634"/>
                      <a:pt x="2024" y="3662"/>
                      <a:pt x="1971" y="3662"/>
                    </a:cubicBezTo>
                    <a:cubicBezTo>
                      <a:pt x="1955" y="3662"/>
                      <a:pt x="1940" y="3660"/>
                      <a:pt x="1925" y="3654"/>
                    </a:cubicBezTo>
                    <a:cubicBezTo>
                      <a:pt x="1925" y="3654"/>
                      <a:pt x="1925" y="3654"/>
                      <a:pt x="1925" y="3654"/>
                    </a:cubicBezTo>
                    <a:cubicBezTo>
                      <a:pt x="1921" y="3654"/>
                      <a:pt x="1921" y="3678"/>
                      <a:pt x="1925" y="3679"/>
                    </a:cubicBezTo>
                    <a:cubicBezTo>
                      <a:pt x="1948" y="3693"/>
                      <a:pt x="1969" y="3698"/>
                      <a:pt x="1991" y="3698"/>
                    </a:cubicBezTo>
                    <a:cubicBezTo>
                      <a:pt x="2016" y="3698"/>
                      <a:pt x="2040" y="3691"/>
                      <a:pt x="2064" y="3682"/>
                    </a:cubicBezTo>
                    <a:cubicBezTo>
                      <a:pt x="2135" y="3657"/>
                      <a:pt x="2195" y="3603"/>
                      <a:pt x="2263" y="3579"/>
                    </a:cubicBezTo>
                    <a:cubicBezTo>
                      <a:pt x="2322" y="3557"/>
                      <a:pt x="2381" y="3528"/>
                      <a:pt x="2436" y="3493"/>
                    </a:cubicBezTo>
                    <a:cubicBezTo>
                      <a:pt x="2497" y="3459"/>
                      <a:pt x="2547" y="3427"/>
                      <a:pt x="2601" y="3397"/>
                    </a:cubicBezTo>
                    <a:lnTo>
                      <a:pt x="2603" y="3397"/>
                    </a:lnTo>
                    <a:cubicBezTo>
                      <a:pt x="2606" y="3397"/>
                      <a:pt x="2609" y="3398"/>
                      <a:pt x="2612" y="3398"/>
                    </a:cubicBezTo>
                    <a:cubicBezTo>
                      <a:pt x="2613" y="3398"/>
                      <a:pt x="2614" y="3398"/>
                      <a:pt x="2616" y="3397"/>
                    </a:cubicBezTo>
                    <a:cubicBezTo>
                      <a:pt x="2641" y="3390"/>
                      <a:pt x="2662" y="3376"/>
                      <a:pt x="2686" y="3370"/>
                    </a:cubicBezTo>
                    <a:cubicBezTo>
                      <a:pt x="2725" y="3363"/>
                      <a:pt x="2765" y="3356"/>
                      <a:pt x="2797" y="3335"/>
                    </a:cubicBezTo>
                    <a:cubicBezTo>
                      <a:pt x="2821" y="3321"/>
                      <a:pt x="2842" y="3305"/>
                      <a:pt x="2863" y="3290"/>
                    </a:cubicBezTo>
                    <a:cubicBezTo>
                      <a:pt x="2884" y="3292"/>
                      <a:pt x="2910" y="3299"/>
                      <a:pt x="2930" y="3299"/>
                    </a:cubicBezTo>
                    <a:cubicBezTo>
                      <a:pt x="2938" y="3299"/>
                      <a:pt x="2945" y="3298"/>
                      <a:pt x="2951" y="3295"/>
                    </a:cubicBezTo>
                    <a:cubicBezTo>
                      <a:pt x="2974" y="3281"/>
                      <a:pt x="2995" y="3265"/>
                      <a:pt x="3020" y="3248"/>
                    </a:cubicBezTo>
                    <a:cubicBezTo>
                      <a:pt x="3043" y="3233"/>
                      <a:pt x="3036" y="3193"/>
                      <a:pt x="3055" y="3177"/>
                    </a:cubicBezTo>
                    <a:cubicBezTo>
                      <a:pt x="3076" y="3159"/>
                      <a:pt x="3116" y="3153"/>
                      <a:pt x="3137" y="3136"/>
                    </a:cubicBezTo>
                    <a:cubicBezTo>
                      <a:pt x="3141" y="3115"/>
                      <a:pt x="3153" y="3090"/>
                      <a:pt x="3171" y="3070"/>
                    </a:cubicBezTo>
                    <a:cubicBezTo>
                      <a:pt x="3187" y="3049"/>
                      <a:pt x="3219" y="3035"/>
                      <a:pt x="3234" y="3013"/>
                    </a:cubicBezTo>
                    <a:cubicBezTo>
                      <a:pt x="3248" y="2991"/>
                      <a:pt x="3245" y="2958"/>
                      <a:pt x="3258" y="2936"/>
                    </a:cubicBezTo>
                    <a:lnTo>
                      <a:pt x="3263" y="2921"/>
                    </a:lnTo>
                    <a:cubicBezTo>
                      <a:pt x="3309" y="2888"/>
                      <a:pt x="3373" y="2866"/>
                      <a:pt x="3408" y="2819"/>
                    </a:cubicBezTo>
                    <a:cubicBezTo>
                      <a:pt x="3446" y="2767"/>
                      <a:pt x="3476" y="2710"/>
                      <a:pt x="3509" y="2654"/>
                    </a:cubicBezTo>
                    <a:cubicBezTo>
                      <a:pt x="3540" y="2597"/>
                      <a:pt x="3536" y="2526"/>
                      <a:pt x="3558" y="2467"/>
                    </a:cubicBezTo>
                    <a:cubicBezTo>
                      <a:pt x="3584" y="2408"/>
                      <a:pt x="3622" y="2351"/>
                      <a:pt x="3642" y="2288"/>
                    </a:cubicBezTo>
                    <a:cubicBezTo>
                      <a:pt x="3655" y="2223"/>
                      <a:pt x="3662" y="2158"/>
                      <a:pt x="3668" y="2092"/>
                    </a:cubicBezTo>
                    <a:cubicBezTo>
                      <a:pt x="3676" y="2028"/>
                      <a:pt x="3697" y="1962"/>
                      <a:pt x="3697" y="1897"/>
                    </a:cubicBezTo>
                    <a:cubicBezTo>
                      <a:pt x="3695" y="1831"/>
                      <a:pt x="3675" y="1766"/>
                      <a:pt x="3664" y="1700"/>
                    </a:cubicBezTo>
                    <a:cubicBezTo>
                      <a:pt x="3657" y="1636"/>
                      <a:pt x="3632" y="1574"/>
                      <a:pt x="3615" y="1510"/>
                    </a:cubicBezTo>
                    <a:cubicBezTo>
                      <a:pt x="3600" y="1446"/>
                      <a:pt x="3618" y="1373"/>
                      <a:pt x="3595" y="1311"/>
                    </a:cubicBezTo>
                    <a:cubicBezTo>
                      <a:pt x="3567" y="1235"/>
                      <a:pt x="3492" y="1183"/>
                      <a:pt x="3449" y="1118"/>
                    </a:cubicBezTo>
                    <a:cubicBezTo>
                      <a:pt x="3463" y="1111"/>
                      <a:pt x="3478" y="1100"/>
                      <a:pt x="3476" y="1099"/>
                    </a:cubicBezTo>
                    <a:cubicBezTo>
                      <a:pt x="3460" y="1080"/>
                      <a:pt x="3432" y="1070"/>
                      <a:pt x="3430" y="1042"/>
                    </a:cubicBezTo>
                    <a:cubicBezTo>
                      <a:pt x="3428" y="1015"/>
                      <a:pt x="3449" y="974"/>
                      <a:pt x="3453" y="941"/>
                    </a:cubicBezTo>
                    <a:cubicBezTo>
                      <a:pt x="3456" y="908"/>
                      <a:pt x="3481" y="861"/>
                      <a:pt x="3481" y="830"/>
                    </a:cubicBezTo>
                    <a:cubicBezTo>
                      <a:pt x="3481" y="797"/>
                      <a:pt x="3460" y="781"/>
                      <a:pt x="3450" y="755"/>
                    </a:cubicBezTo>
                    <a:cubicBezTo>
                      <a:pt x="3441" y="727"/>
                      <a:pt x="3413" y="713"/>
                      <a:pt x="3399" y="687"/>
                    </a:cubicBezTo>
                    <a:cubicBezTo>
                      <a:pt x="3387" y="661"/>
                      <a:pt x="3388" y="623"/>
                      <a:pt x="3372" y="598"/>
                    </a:cubicBezTo>
                    <a:cubicBezTo>
                      <a:pt x="3354" y="574"/>
                      <a:pt x="3353" y="537"/>
                      <a:pt x="3332" y="515"/>
                    </a:cubicBezTo>
                    <a:cubicBezTo>
                      <a:pt x="3313" y="493"/>
                      <a:pt x="3267" y="500"/>
                      <a:pt x="3247" y="480"/>
                    </a:cubicBezTo>
                    <a:lnTo>
                      <a:pt x="3182" y="423"/>
                    </a:lnTo>
                    <a:cubicBezTo>
                      <a:pt x="3161" y="404"/>
                      <a:pt x="3152" y="371"/>
                      <a:pt x="3130" y="352"/>
                    </a:cubicBezTo>
                    <a:cubicBezTo>
                      <a:pt x="3109" y="331"/>
                      <a:pt x="3092" y="303"/>
                      <a:pt x="3072" y="285"/>
                    </a:cubicBezTo>
                    <a:cubicBezTo>
                      <a:pt x="3050" y="266"/>
                      <a:pt x="3031" y="241"/>
                      <a:pt x="3009" y="225"/>
                    </a:cubicBezTo>
                    <a:cubicBezTo>
                      <a:pt x="2985" y="207"/>
                      <a:pt x="2948" y="210"/>
                      <a:pt x="2927" y="190"/>
                    </a:cubicBezTo>
                    <a:cubicBezTo>
                      <a:pt x="2905" y="171"/>
                      <a:pt x="2892" y="141"/>
                      <a:pt x="2870" y="120"/>
                    </a:cubicBezTo>
                    <a:cubicBezTo>
                      <a:pt x="2848" y="101"/>
                      <a:pt x="2828" y="75"/>
                      <a:pt x="2803" y="56"/>
                    </a:cubicBezTo>
                    <a:cubicBezTo>
                      <a:pt x="2780" y="38"/>
                      <a:pt x="2742" y="46"/>
                      <a:pt x="2717" y="32"/>
                    </a:cubicBezTo>
                    <a:cubicBezTo>
                      <a:pt x="2686" y="18"/>
                      <a:pt x="2658" y="3"/>
                      <a:pt x="2623" y="1"/>
                    </a:cubicBezTo>
                    <a:cubicBezTo>
                      <a:pt x="2622" y="1"/>
                      <a:pt x="2621" y="1"/>
                      <a:pt x="2620"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29"/>
              <p:cNvSpPr/>
              <p:nvPr/>
            </p:nvSpPr>
            <p:spPr>
              <a:xfrm>
                <a:off x="1391525" y="4747375"/>
                <a:ext cx="93100" cy="92050"/>
              </a:xfrm>
              <a:custGeom>
                <a:rect b="b" l="l" r="r" t="t"/>
                <a:pathLst>
                  <a:path extrusionOk="0" h="3682" w="3724">
                    <a:moveTo>
                      <a:pt x="2128" y="641"/>
                    </a:moveTo>
                    <a:lnTo>
                      <a:pt x="2128" y="641"/>
                    </a:lnTo>
                    <a:cubicBezTo>
                      <a:pt x="2184" y="658"/>
                      <a:pt x="2237" y="680"/>
                      <a:pt x="2291" y="704"/>
                    </a:cubicBezTo>
                    <a:cubicBezTo>
                      <a:pt x="2280" y="706"/>
                      <a:pt x="2272" y="707"/>
                      <a:pt x="2262" y="710"/>
                    </a:cubicBezTo>
                    <a:cubicBezTo>
                      <a:pt x="2218" y="685"/>
                      <a:pt x="2174" y="663"/>
                      <a:pt x="2128" y="641"/>
                    </a:cubicBezTo>
                    <a:close/>
                    <a:moveTo>
                      <a:pt x="1599" y="772"/>
                    </a:moveTo>
                    <a:cubicBezTo>
                      <a:pt x="1706" y="773"/>
                      <a:pt x="1819" y="795"/>
                      <a:pt x="1933" y="828"/>
                    </a:cubicBezTo>
                    <a:lnTo>
                      <a:pt x="1886" y="854"/>
                    </a:lnTo>
                    <a:cubicBezTo>
                      <a:pt x="1750" y="816"/>
                      <a:pt x="1610" y="794"/>
                      <a:pt x="1467" y="790"/>
                    </a:cubicBezTo>
                    <a:cubicBezTo>
                      <a:pt x="1508" y="780"/>
                      <a:pt x="1550" y="772"/>
                      <a:pt x="1599" y="772"/>
                    </a:cubicBezTo>
                    <a:close/>
                    <a:moveTo>
                      <a:pt x="1995" y="848"/>
                    </a:moveTo>
                    <a:cubicBezTo>
                      <a:pt x="2014" y="854"/>
                      <a:pt x="2032" y="856"/>
                      <a:pt x="2051" y="864"/>
                    </a:cubicBezTo>
                    <a:cubicBezTo>
                      <a:pt x="2071" y="872"/>
                      <a:pt x="2090" y="883"/>
                      <a:pt x="2106" y="892"/>
                    </a:cubicBezTo>
                    <a:cubicBezTo>
                      <a:pt x="2083" y="893"/>
                      <a:pt x="2058" y="896"/>
                      <a:pt x="2032" y="900"/>
                    </a:cubicBezTo>
                    <a:cubicBezTo>
                      <a:pt x="2007" y="892"/>
                      <a:pt x="1981" y="882"/>
                      <a:pt x="1954" y="872"/>
                    </a:cubicBezTo>
                    <a:lnTo>
                      <a:pt x="1995" y="848"/>
                    </a:lnTo>
                    <a:close/>
                    <a:moveTo>
                      <a:pt x="2172" y="938"/>
                    </a:moveTo>
                    <a:cubicBezTo>
                      <a:pt x="2179" y="938"/>
                      <a:pt x="2186" y="938"/>
                      <a:pt x="2193" y="938"/>
                    </a:cubicBezTo>
                    <a:cubicBezTo>
                      <a:pt x="2250" y="973"/>
                      <a:pt x="2303" y="1010"/>
                      <a:pt x="2356" y="1050"/>
                    </a:cubicBezTo>
                    <a:cubicBezTo>
                      <a:pt x="2303" y="1015"/>
                      <a:pt x="2248" y="987"/>
                      <a:pt x="2190" y="960"/>
                    </a:cubicBezTo>
                    <a:cubicBezTo>
                      <a:pt x="2172" y="952"/>
                      <a:pt x="2152" y="945"/>
                      <a:pt x="2131" y="938"/>
                    </a:cubicBezTo>
                    <a:cubicBezTo>
                      <a:pt x="2145" y="938"/>
                      <a:pt x="2159" y="938"/>
                      <a:pt x="2172" y="938"/>
                    </a:cubicBezTo>
                    <a:close/>
                    <a:moveTo>
                      <a:pt x="2356" y="731"/>
                    </a:moveTo>
                    <a:cubicBezTo>
                      <a:pt x="2485" y="792"/>
                      <a:pt x="2607" y="865"/>
                      <a:pt x="2726" y="941"/>
                    </a:cubicBezTo>
                    <a:cubicBezTo>
                      <a:pt x="2744" y="953"/>
                      <a:pt x="2760" y="967"/>
                      <a:pt x="2778" y="980"/>
                    </a:cubicBezTo>
                    <a:cubicBezTo>
                      <a:pt x="2782" y="987"/>
                      <a:pt x="2786" y="995"/>
                      <a:pt x="2792" y="1002"/>
                    </a:cubicBezTo>
                    <a:cubicBezTo>
                      <a:pt x="2795" y="1024"/>
                      <a:pt x="2795" y="1047"/>
                      <a:pt x="2792" y="1066"/>
                    </a:cubicBezTo>
                    <a:cubicBezTo>
                      <a:pt x="2668" y="947"/>
                      <a:pt x="2519" y="854"/>
                      <a:pt x="2372" y="769"/>
                    </a:cubicBezTo>
                    <a:cubicBezTo>
                      <a:pt x="2351" y="757"/>
                      <a:pt x="2328" y="746"/>
                      <a:pt x="2307" y="735"/>
                    </a:cubicBezTo>
                    <a:cubicBezTo>
                      <a:pt x="2324" y="733"/>
                      <a:pt x="2339" y="732"/>
                      <a:pt x="2356" y="731"/>
                    </a:cubicBezTo>
                    <a:close/>
                    <a:moveTo>
                      <a:pt x="1457" y="1091"/>
                    </a:moveTo>
                    <a:lnTo>
                      <a:pt x="1457" y="1091"/>
                    </a:lnTo>
                    <a:cubicBezTo>
                      <a:pt x="1442" y="1092"/>
                      <a:pt x="1429" y="1097"/>
                      <a:pt x="1414" y="1098"/>
                    </a:cubicBezTo>
                    <a:cubicBezTo>
                      <a:pt x="1400" y="1099"/>
                      <a:pt x="1385" y="1105"/>
                      <a:pt x="1372" y="1106"/>
                    </a:cubicBezTo>
                    <a:cubicBezTo>
                      <a:pt x="1370" y="1103"/>
                      <a:pt x="1370" y="1099"/>
                      <a:pt x="1370" y="1097"/>
                    </a:cubicBezTo>
                    <a:cubicBezTo>
                      <a:pt x="1398" y="1092"/>
                      <a:pt x="1427" y="1092"/>
                      <a:pt x="1457" y="1091"/>
                    </a:cubicBezTo>
                    <a:close/>
                    <a:moveTo>
                      <a:pt x="2819" y="1048"/>
                    </a:moveTo>
                    <a:cubicBezTo>
                      <a:pt x="2833" y="1070"/>
                      <a:pt x="2848" y="1091"/>
                      <a:pt x="2861" y="1113"/>
                    </a:cubicBezTo>
                    <a:cubicBezTo>
                      <a:pt x="2861" y="1113"/>
                      <a:pt x="2861" y="1114"/>
                      <a:pt x="2861" y="1115"/>
                    </a:cubicBezTo>
                    <a:lnTo>
                      <a:pt x="2861" y="1115"/>
                    </a:lnTo>
                    <a:cubicBezTo>
                      <a:pt x="2846" y="1103"/>
                      <a:pt x="2830" y="1092"/>
                      <a:pt x="2814" y="1081"/>
                    </a:cubicBezTo>
                    <a:cubicBezTo>
                      <a:pt x="2817" y="1072"/>
                      <a:pt x="2817" y="1061"/>
                      <a:pt x="2819" y="1048"/>
                    </a:cubicBezTo>
                    <a:close/>
                    <a:moveTo>
                      <a:pt x="1328" y="1102"/>
                    </a:moveTo>
                    <a:cubicBezTo>
                      <a:pt x="1329" y="1106"/>
                      <a:pt x="1329" y="1112"/>
                      <a:pt x="1330" y="1116"/>
                    </a:cubicBezTo>
                    <a:cubicBezTo>
                      <a:pt x="1220" y="1138"/>
                      <a:pt x="1113" y="1172"/>
                      <a:pt x="1007" y="1220"/>
                    </a:cubicBezTo>
                    <a:cubicBezTo>
                      <a:pt x="1014" y="1207"/>
                      <a:pt x="1021" y="1192"/>
                      <a:pt x="1027" y="1178"/>
                    </a:cubicBezTo>
                    <a:cubicBezTo>
                      <a:pt x="1081" y="1154"/>
                      <a:pt x="1136" y="1138"/>
                      <a:pt x="1194" y="1124"/>
                    </a:cubicBezTo>
                    <a:cubicBezTo>
                      <a:pt x="1238" y="1113"/>
                      <a:pt x="1282" y="1109"/>
                      <a:pt x="1328" y="1102"/>
                    </a:cubicBezTo>
                    <a:close/>
                    <a:moveTo>
                      <a:pt x="1681" y="1282"/>
                    </a:moveTo>
                    <a:cubicBezTo>
                      <a:pt x="1707" y="1284"/>
                      <a:pt x="1733" y="1288"/>
                      <a:pt x="1758" y="1289"/>
                    </a:cubicBezTo>
                    <a:cubicBezTo>
                      <a:pt x="1727" y="1298"/>
                      <a:pt x="1695" y="1311"/>
                      <a:pt x="1665" y="1324"/>
                    </a:cubicBezTo>
                    <a:cubicBezTo>
                      <a:pt x="1666" y="1311"/>
                      <a:pt x="1670" y="1296"/>
                      <a:pt x="1673" y="1282"/>
                    </a:cubicBezTo>
                    <a:close/>
                    <a:moveTo>
                      <a:pt x="971" y="1361"/>
                    </a:moveTo>
                    <a:cubicBezTo>
                      <a:pt x="963" y="1366"/>
                      <a:pt x="952" y="1373"/>
                      <a:pt x="944" y="1379"/>
                    </a:cubicBezTo>
                    <a:cubicBezTo>
                      <a:pt x="945" y="1375"/>
                      <a:pt x="945" y="1372"/>
                      <a:pt x="948" y="1368"/>
                    </a:cubicBezTo>
                    <a:cubicBezTo>
                      <a:pt x="956" y="1366"/>
                      <a:pt x="964" y="1365"/>
                      <a:pt x="971" y="1361"/>
                    </a:cubicBezTo>
                    <a:close/>
                    <a:moveTo>
                      <a:pt x="1838" y="1302"/>
                    </a:moveTo>
                    <a:cubicBezTo>
                      <a:pt x="1871" y="1306"/>
                      <a:pt x="1901" y="1311"/>
                      <a:pt x="1933" y="1325"/>
                    </a:cubicBezTo>
                    <a:cubicBezTo>
                      <a:pt x="2009" y="1358"/>
                      <a:pt x="2064" y="1420"/>
                      <a:pt x="2117" y="1471"/>
                    </a:cubicBezTo>
                    <a:cubicBezTo>
                      <a:pt x="2064" y="1442"/>
                      <a:pt x="2007" y="1420"/>
                      <a:pt x="1950" y="1401"/>
                    </a:cubicBezTo>
                    <a:cubicBezTo>
                      <a:pt x="1872" y="1377"/>
                      <a:pt x="1791" y="1358"/>
                      <a:pt x="1709" y="1351"/>
                    </a:cubicBezTo>
                    <a:cubicBezTo>
                      <a:pt x="1750" y="1332"/>
                      <a:pt x="1791" y="1313"/>
                      <a:pt x="1838" y="1302"/>
                    </a:cubicBezTo>
                    <a:close/>
                    <a:moveTo>
                      <a:pt x="3139" y="589"/>
                    </a:moveTo>
                    <a:lnTo>
                      <a:pt x="3139" y="589"/>
                    </a:lnTo>
                    <a:cubicBezTo>
                      <a:pt x="3152" y="600"/>
                      <a:pt x="3166" y="611"/>
                      <a:pt x="3179" y="625"/>
                    </a:cubicBezTo>
                    <a:cubicBezTo>
                      <a:pt x="3234" y="684"/>
                      <a:pt x="3284" y="744"/>
                      <a:pt x="3331" y="809"/>
                    </a:cubicBezTo>
                    <a:cubicBezTo>
                      <a:pt x="3378" y="875"/>
                      <a:pt x="3415" y="948"/>
                      <a:pt x="3443" y="1026"/>
                    </a:cubicBezTo>
                    <a:cubicBezTo>
                      <a:pt x="3470" y="1106"/>
                      <a:pt x="3443" y="1198"/>
                      <a:pt x="3450" y="1277"/>
                    </a:cubicBezTo>
                    <a:cubicBezTo>
                      <a:pt x="3456" y="1358"/>
                      <a:pt x="3463" y="1437"/>
                      <a:pt x="3450" y="1518"/>
                    </a:cubicBezTo>
                    <a:cubicBezTo>
                      <a:pt x="3448" y="1530"/>
                      <a:pt x="3444" y="1540"/>
                      <a:pt x="3443" y="1552"/>
                    </a:cubicBezTo>
                    <a:cubicBezTo>
                      <a:pt x="3418" y="1481"/>
                      <a:pt x="3385" y="1412"/>
                      <a:pt x="3346" y="1346"/>
                    </a:cubicBezTo>
                    <a:cubicBezTo>
                      <a:pt x="3356" y="1315"/>
                      <a:pt x="3363" y="1282"/>
                      <a:pt x="3359" y="1251"/>
                    </a:cubicBezTo>
                    <a:cubicBezTo>
                      <a:pt x="3351" y="1189"/>
                      <a:pt x="3330" y="1131"/>
                      <a:pt x="3317" y="1070"/>
                    </a:cubicBezTo>
                    <a:cubicBezTo>
                      <a:pt x="3305" y="1009"/>
                      <a:pt x="3284" y="951"/>
                      <a:pt x="3264" y="889"/>
                    </a:cubicBezTo>
                    <a:cubicBezTo>
                      <a:pt x="3246" y="827"/>
                      <a:pt x="3194" y="781"/>
                      <a:pt x="3166" y="725"/>
                    </a:cubicBezTo>
                    <a:cubicBezTo>
                      <a:pt x="3150" y="686"/>
                      <a:pt x="3150" y="634"/>
                      <a:pt x="3139" y="589"/>
                    </a:cubicBezTo>
                    <a:close/>
                    <a:moveTo>
                      <a:pt x="2475" y="1138"/>
                    </a:moveTo>
                    <a:lnTo>
                      <a:pt x="2475" y="1138"/>
                    </a:lnTo>
                    <a:cubicBezTo>
                      <a:pt x="2624" y="1242"/>
                      <a:pt x="2789" y="1346"/>
                      <a:pt x="2877" y="1509"/>
                    </a:cubicBezTo>
                    <a:cubicBezTo>
                      <a:pt x="2892" y="1537"/>
                      <a:pt x="2905" y="1567"/>
                      <a:pt x="2917" y="1598"/>
                    </a:cubicBezTo>
                    <a:cubicBezTo>
                      <a:pt x="2905" y="1574"/>
                      <a:pt x="2892" y="1551"/>
                      <a:pt x="2878" y="1530"/>
                    </a:cubicBezTo>
                    <a:cubicBezTo>
                      <a:pt x="2814" y="1426"/>
                      <a:pt x="2719" y="1346"/>
                      <a:pt x="2620" y="1284"/>
                    </a:cubicBezTo>
                    <a:cubicBezTo>
                      <a:pt x="2573" y="1230"/>
                      <a:pt x="2526" y="1181"/>
                      <a:pt x="2475" y="1138"/>
                    </a:cubicBezTo>
                    <a:close/>
                    <a:moveTo>
                      <a:pt x="1603" y="1659"/>
                    </a:moveTo>
                    <a:lnTo>
                      <a:pt x="1603" y="1670"/>
                    </a:lnTo>
                    <a:cubicBezTo>
                      <a:pt x="1528" y="1694"/>
                      <a:pt x="1460" y="1730"/>
                      <a:pt x="1405" y="1778"/>
                    </a:cubicBezTo>
                    <a:cubicBezTo>
                      <a:pt x="1383" y="1794"/>
                      <a:pt x="1362" y="1818"/>
                      <a:pt x="1343" y="1841"/>
                    </a:cubicBezTo>
                    <a:cubicBezTo>
                      <a:pt x="1337" y="1843"/>
                      <a:pt x="1330" y="1845"/>
                      <a:pt x="1326" y="1847"/>
                    </a:cubicBezTo>
                    <a:cubicBezTo>
                      <a:pt x="1328" y="1843"/>
                      <a:pt x="1328" y="1838"/>
                      <a:pt x="1329" y="1834"/>
                    </a:cubicBezTo>
                    <a:cubicBezTo>
                      <a:pt x="1330" y="1832"/>
                      <a:pt x="1332" y="1827"/>
                      <a:pt x="1336" y="1825"/>
                    </a:cubicBezTo>
                    <a:cubicBezTo>
                      <a:pt x="1388" y="1742"/>
                      <a:pt x="1472" y="1704"/>
                      <a:pt x="1557" y="1676"/>
                    </a:cubicBezTo>
                    <a:cubicBezTo>
                      <a:pt x="1571" y="1669"/>
                      <a:pt x="1586" y="1664"/>
                      <a:pt x="1603" y="1659"/>
                    </a:cubicBezTo>
                    <a:close/>
                    <a:moveTo>
                      <a:pt x="657" y="1669"/>
                    </a:moveTo>
                    <a:cubicBezTo>
                      <a:pt x="657" y="1690"/>
                      <a:pt x="656" y="1710"/>
                      <a:pt x="656" y="1730"/>
                    </a:cubicBezTo>
                    <a:cubicBezTo>
                      <a:pt x="656" y="1770"/>
                      <a:pt x="660" y="1808"/>
                      <a:pt x="666" y="1848"/>
                    </a:cubicBezTo>
                    <a:cubicBezTo>
                      <a:pt x="657" y="1863"/>
                      <a:pt x="653" y="1880"/>
                      <a:pt x="648" y="1895"/>
                    </a:cubicBezTo>
                    <a:cubicBezTo>
                      <a:pt x="645" y="1818"/>
                      <a:pt x="648" y="1742"/>
                      <a:pt x="657" y="1669"/>
                    </a:cubicBezTo>
                    <a:close/>
                    <a:moveTo>
                      <a:pt x="3576" y="1708"/>
                    </a:moveTo>
                    <a:cubicBezTo>
                      <a:pt x="3576" y="1709"/>
                      <a:pt x="3578" y="1710"/>
                      <a:pt x="3578" y="1710"/>
                    </a:cubicBezTo>
                    <a:cubicBezTo>
                      <a:pt x="3583" y="1757"/>
                      <a:pt x="3594" y="1804"/>
                      <a:pt x="3597" y="1852"/>
                    </a:cubicBezTo>
                    <a:cubicBezTo>
                      <a:pt x="3601" y="1900"/>
                      <a:pt x="3597" y="1948"/>
                      <a:pt x="3590" y="1994"/>
                    </a:cubicBezTo>
                    <a:cubicBezTo>
                      <a:pt x="3586" y="2010"/>
                      <a:pt x="3578" y="2024"/>
                      <a:pt x="3567" y="2035"/>
                    </a:cubicBezTo>
                    <a:cubicBezTo>
                      <a:pt x="3558" y="2005"/>
                      <a:pt x="3550" y="1973"/>
                      <a:pt x="3543" y="1944"/>
                    </a:cubicBezTo>
                    <a:cubicBezTo>
                      <a:pt x="3538" y="1917"/>
                      <a:pt x="3527" y="1889"/>
                      <a:pt x="3517" y="1863"/>
                    </a:cubicBezTo>
                    <a:cubicBezTo>
                      <a:pt x="3539" y="1815"/>
                      <a:pt x="3560" y="1763"/>
                      <a:pt x="3576" y="1708"/>
                    </a:cubicBezTo>
                    <a:close/>
                    <a:moveTo>
                      <a:pt x="2486" y="1503"/>
                    </a:moveTo>
                    <a:cubicBezTo>
                      <a:pt x="2578" y="1643"/>
                      <a:pt x="2606" y="1819"/>
                      <a:pt x="2583" y="1957"/>
                    </a:cubicBezTo>
                    <a:cubicBezTo>
                      <a:pt x="2580" y="1986"/>
                      <a:pt x="2573" y="2017"/>
                      <a:pt x="2562" y="2048"/>
                    </a:cubicBezTo>
                    <a:cubicBezTo>
                      <a:pt x="2565" y="2006"/>
                      <a:pt x="2566" y="1964"/>
                      <a:pt x="2566" y="1922"/>
                    </a:cubicBezTo>
                    <a:cubicBezTo>
                      <a:pt x="2566" y="1829"/>
                      <a:pt x="2573" y="1730"/>
                      <a:pt x="2545" y="1632"/>
                    </a:cubicBezTo>
                    <a:cubicBezTo>
                      <a:pt x="2532" y="1587"/>
                      <a:pt x="2511" y="1544"/>
                      <a:pt x="2486" y="1503"/>
                    </a:cubicBezTo>
                    <a:close/>
                    <a:moveTo>
                      <a:pt x="1782" y="1614"/>
                    </a:moveTo>
                    <a:cubicBezTo>
                      <a:pt x="1803" y="1614"/>
                      <a:pt x="1824" y="1616"/>
                      <a:pt x="1845" y="1621"/>
                    </a:cubicBezTo>
                    <a:cubicBezTo>
                      <a:pt x="1945" y="1643"/>
                      <a:pt x="2042" y="1690"/>
                      <a:pt x="2113" y="1757"/>
                    </a:cubicBezTo>
                    <a:cubicBezTo>
                      <a:pt x="2126" y="1767"/>
                      <a:pt x="2134" y="1781"/>
                      <a:pt x="2145" y="1792"/>
                    </a:cubicBezTo>
                    <a:cubicBezTo>
                      <a:pt x="2125" y="1788"/>
                      <a:pt x="2105" y="1786"/>
                      <a:pt x="2085" y="1786"/>
                    </a:cubicBezTo>
                    <a:cubicBezTo>
                      <a:pt x="2021" y="1786"/>
                      <a:pt x="1956" y="1805"/>
                      <a:pt x="1900" y="1852"/>
                    </a:cubicBezTo>
                    <a:cubicBezTo>
                      <a:pt x="1864" y="1835"/>
                      <a:pt x="1824" y="1825"/>
                      <a:pt x="1785" y="1825"/>
                    </a:cubicBezTo>
                    <a:cubicBezTo>
                      <a:pt x="1776" y="1825"/>
                      <a:pt x="1768" y="1825"/>
                      <a:pt x="1760" y="1826"/>
                    </a:cubicBezTo>
                    <a:cubicBezTo>
                      <a:pt x="1699" y="1833"/>
                      <a:pt x="1656" y="1869"/>
                      <a:pt x="1619" y="1900"/>
                    </a:cubicBezTo>
                    <a:cubicBezTo>
                      <a:pt x="1613" y="1899"/>
                      <a:pt x="1607" y="1899"/>
                      <a:pt x="1600" y="1899"/>
                    </a:cubicBezTo>
                    <a:cubicBezTo>
                      <a:pt x="1577" y="1899"/>
                      <a:pt x="1554" y="1904"/>
                      <a:pt x="1530" y="1907"/>
                    </a:cubicBezTo>
                    <a:cubicBezTo>
                      <a:pt x="1480" y="1918"/>
                      <a:pt x="1447" y="1953"/>
                      <a:pt x="1410" y="1980"/>
                    </a:cubicBezTo>
                    <a:cubicBezTo>
                      <a:pt x="1381" y="2001"/>
                      <a:pt x="1341" y="2024"/>
                      <a:pt x="1315" y="2056"/>
                    </a:cubicBezTo>
                    <a:cubicBezTo>
                      <a:pt x="1315" y="2054"/>
                      <a:pt x="1315" y="2053"/>
                      <a:pt x="1314" y="2052"/>
                    </a:cubicBezTo>
                    <a:cubicBezTo>
                      <a:pt x="1329" y="1977"/>
                      <a:pt x="1361" y="1911"/>
                      <a:pt x="1403" y="1862"/>
                    </a:cubicBezTo>
                    <a:cubicBezTo>
                      <a:pt x="1447" y="1852"/>
                      <a:pt x="1493" y="1844"/>
                      <a:pt x="1539" y="1844"/>
                    </a:cubicBezTo>
                    <a:cubicBezTo>
                      <a:pt x="1573" y="1844"/>
                      <a:pt x="1607" y="1849"/>
                      <a:pt x="1639" y="1862"/>
                    </a:cubicBezTo>
                    <a:cubicBezTo>
                      <a:pt x="1639" y="1862"/>
                      <a:pt x="1639" y="1862"/>
                      <a:pt x="1639" y="1862"/>
                    </a:cubicBezTo>
                    <a:cubicBezTo>
                      <a:pt x="1642" y="1862"/>
                      <a:pt x="1647" y="1841"/>
                      <a:pt x="1644" y="1838"/>
                    </a:cubicBezTo>
                    <a:cubicBezTo>
                      <a:pt x="1604" y="1812"/>
                      <a:pt x="1564" y="1804"/>
                      <a:pt x="1522" y="1804"/>
                    </a:cubicBezTo>
                    <a:cubicBezTo>
                      <a:pt x="1503" y="1804"/>
                      <a:pt x="1483" y="1806"/>
                      <a:pt x="1464" y="1808"/>
                    </a:cubicBezTo>
                    <a:cubicBezTo>
                      <a:pt x="1502" y="1778"/>
                      <a:pt x="1546" y="1753"/>
                      <a:pt x="1597" y="1737"/>
                    </a:cubicBezTo>
                    <a:lnTo>
                      <a:pt x="1597" y="1737"/>
                    </a:lnTo>
                    <a:cubicBezTo>
                      <a:pt x="1596" y="1759"/>
                      <a:pt x="1596" y="1783"/>
                      <a:pt x="1590" y="1804"/>
                    </a:cubicBezTo>
                    <a:cubicBezTo>
                      <a:pt x="1590" y="1808"/>
                      <a:pt x="1598" y="1811"/>
                      <a:pt x="1605" y="1811"/>
                    </a:cubicBezTo>
                    <a:cubicBezTo>
                      <a:pt x="1610" y="1811"/>
                      <a:pt x="1614" y="1810"/>
                      <a:pt x="1615" y="1807"/>
                    </a:cubicBezTo>
                    <a:cubicBezTo>
                      <a:pt x="1623" y="1779"/>
                      <a:pt x="1629" y="1750"/>
                      <a:pt x="1633" y="1723"/>
                    </a:cubicBezTo>
                    <a:cubicBezTo>
                      <a:pt x="1679" y="1711"/>
                      <a:pt x="1726" y="1705"/>
                      <a:pt x="1772" y="1705"/>
                    </a:cubicBezTo>
                    <a:cubicBezTo>
                      <a:pt x="1836" y="1705"/>
                      <a:pt x="1900" y="1717"/>
                      <a:pt x="1956" y="1743"/>
                    </a:cubicBezTo>
                    <a:cubicBezTo>
                      <a:pt x="1958" y="1744"/>
                      <a:pt x="1960" y="1745"/>
                      <a:pt x="1962" y="1745"/>
                    </a:cubicBezTo>
                    <a:cubicBezTo>
                      <a:pt x="1982" y="1745"/>
                      <a:pt x="2003" y="1709"/>
                      <a:pt x="1981" y="1697"/>
                    </a:cubicBezTo>
                    <a:cubicBezTo>
                      <a:pt x="1914" y="1659"/>
                      <a:pt x="1838" y="1642"/>
                      <a:pt x="1761" y="1642"/>
                    </a:cubicBezTo>
                    <a:cubicBezTo>
                      <a:pt x="1721" y="1642"/>
                      <a:pt x="1680" y="1646"/>
                      <a:pt x="1640" y="1655"/>
                    </a:cubicBezTo>
                    <a:lnTo>
                      <a:pt x="1640" y="1640"/>
                    </a:lnTo>
                    <a:cubicBezTo>
                      <a:pt x="1685" y="1626"/>
                      <a:pt x="1734" y="1614"/>
                      <a:pt x="1782" y="1614"/>
                    </a:cubicBezTo>
                    <a:close/>
                    <a:moveTo>
                      <a:pt x="1630" y="1285"/>
                    </a:moveTo>
                    <a:cubicBezTo>
                      <a:pt x="1626" y="1299"/>
                      <a:pt x="1622" y="1313"/>
                      <a:pt x="1619" y="1329"/>
                    </a:cubicBezTo>
                    <a:cubicBezTo>
                      <a:pt x="1618" y="1333"/>
                      <a:pt x="1618" y="1339"/>
                      <a:pt x="1618" y="1343"/>
                    </a:cubicBezTo>
                    <a:cubicBezTo>
                      <a:pt x="1612" y="1346"/>
                      <a:pt x="1610" y="1350"/>
                      <a:pt x="1604" y="1353"/>
                    </a:cubicBezTo>
                    <a:cubicBezTo>
                      <a:pt x="1589" y="1354"/>
                      <a:pt x="1574" y="1354"/>
                      <a:pt x="1557" y="1357"/>
                    </a:cubicBezTo>
                    <a:cubicBezTo>
                      <a:pt x="1420" y="1380"/>
                      <a:pt x="1294" y="1460"/>
                      <a:pt x="1193" y="1565"/>
                    </a:cubicBezTo>
                    <a:cubicBezTo>
                      <a:pt x="1094" y="1668"/>
                      <a:pt x="1040" y="1805"/>
                      <a:pt x="1030" y="1950"/>
                    </a:cubicBezTo>
                    <a:cubicBezTo>
                      <a:pt x="1027" y="1964"/>
                      <a:pt x="1027" y="1979"/>
                      <a:pt x="1027" y="1993"/>
                    </a:cubicBezTo>
                    <a:cubicBezTo>
                      <a:pt x="1010" y="2010"/>
                      <a:pt x="986" y="2027"/>
                      <a:pt x="971" y="2048"/>
                    </a:cubicBezTo>
                    <a:cubicBezTo>
                      <a:pt x="959" y="2063"/>
                      <a:pt x="952" y="2081"/>
                      <a:pt x="944" y="2097"/>
                    </a:cubicBezTo>
                    <a:cubicBezTo>
                      <a:pt x="937" y="2075"/>
                      <a:pt x="931" y="2053"/>
                      <a:pt x="927" y="2031"/>
                    </a:cubicBezTo>
                    <a:cubicBezTo>
                      <a:pt x="944" y="1958"/>
                      <a:pt x="970" y="1888"/>
                      <a:pt x="999" y="1820"/>
                    </a:cubicBezTo>
                    <a:cubicBezTo>
                      <a:pt x="1026" y="1759"/>
                      <a:pt x="1055" y="1695"/>
                      <a:pt x="1092" y="1633"/>
                    </a:cubicBezTo>
                    <a:cubicBezTo>
                      <a:pt x="1129" y="1599"/>
                      <a:pt x="1168" y="1566"/>
                      <a:pt x="1204" y="1533"/>
                    </a:cubicBezTo>
                    <a:cubicBezTo>
                      <a:pt x="1294" y="1448"/>
                      <a:pt x="1391" y="1346"/>
                      <a:pt x="1522" y="1295"/>
                    </a:cubicBezTo>
                    <a:cubicBezTo>
                      <a:pt x="1557" y="1289"/>
                      <a:pt x="1594" y="1288"/>
                      <a:pt x="1630" y="1285"/>
                    </a:cubicBezTo>
                    <a:close/>
                    <a:moveTo>
                      <a:pt x="1136" y="609"/>
                    </a:moveTo>
                    <a:cubicBezTo>
                      <a:pt x="1007" y="698"/>
                      <a:pt x="927" y="817"/>
                      <a:pt x="862" y="944"/>
                    </a:cubicBezTo>
                    <a:cubicBezTo>
                      <a:pt x="738" y="1020"/>
                      <a:pt x="628" y="1119"/>
                      <a:pt x="550" y="1242"/>
                    </a:cubicBezTo>
                    <a:cubicBezTo>
                      <a:pt x="426" y="1437"/>
                      <a:pt x="399" y="1654"/>
                      <a:pt x="404" y="1862"/>
                    </a:cubicBezTo>
                    <a:cubicBezTo>
                      <a:pt x="385" y="1942"/>
                      <a:pt x="378" y="2024"/>
                      <a:pt x="388" y="2108"/>
                    </a:cubicBezTo>
                    <a:cubicBezTo>
                      <a:pt x="379" y="2067"/>
                      <a:pt x="371" y="2026"/>
                      <a:pt x="364" y="1983"/>
                    </a:cubicBezTo>
                    <a:cubicBezTo>
                      <a:pt x="321" y="1701"/>
                      <a:pt x="306" y="1387"/>
                      <a:pt x="459" y="1116"/>
                    </a:cubicBezTo>
                    <a:cubicBezTo>
                      <a:pt x="597" y="870"/>
                      <a:pt x="844" y="691"/>
                      <a:pt x="1116" y="615"/>
                    </a:cubicBezTo>
                    <a:lnTo>
                      <a:pt x="1136" y="609"/>
                    </a:lnTo>
                    <a:close/>
                    <a:moveTo>
                      <a:pt x="1027" y="2071"/>
                    </a:moveTo>
                    <a:cubicBezTo>
                      <a:pt x="1032" y="2154"/>
                      <a:pt x="1052" y="2236"/>
                      <a:pt x="1094" y="2309"/>
                    </a:cubicBezTo>
                    <a:cubicBezTo>
                      <a:pt x="1085" y="2313"/>
                      <a:pt x="1076" y="2316"/>
                      <a:pt x="1069" y="2320"/>
                    </a:cubicBezTo>
                    <a:cubicBezTo>
                      <a:pt x="1039" y="2286"/>
                      <a:pt x="1011" y="2247"/>
                      <a:pt x="990" y="2206"/>
                    </a:cubicBezTo>
                    <a:lnTo>
                      <a:pt x="990" y="2185"/>
                    </a:lnTo>
                    <a:cubicBezTo>
                      <a:pt x="993" y="2155"/>
                      <a:pt x="1005" y="2112"/>
                      <a:pt x="1027" y="2071"/>
                    </a:cubicBezTo>
                    <a:close/>
                    <a:moveTo>
                      <a:pt x="1600" y="377"/>
                    </a:moveTo>
                    <a:cubicBezTo>
                      <a:pt x="1712" y="377"/>
                      <a:pt x="1823" y="387"/>
                      <a:pt x="1932" y="411"/>
                    </a:cubicBezTo>
                    <a:cubicBezTo>
                      <a:pt x="2062" y="443"/>
                      <a:pt x="2204" y="457"/>
                      <a:pt x="2327" y="525"/>
                    </a:cubicBezTo>
                    <a:cubicBezTo>
                      <a:pt x="2367" y="547"/>
                      <a:pt x="2401" y="574"/>
                      <a:pt x="2435" y="603"/>
                    </a:cubicBezTo>
                    <a:cubicBezTo>
                      <a:pt x="2369" y="590"/>
                      <a:pt x="2305" y="582"/>
                      <a:pt x="2237" y="575"/>
                    </a:cubicBezTo>
                    <a:cubicBezTo>
                      <a:pt x="2032" y="513"/>
                      <a:pt x="1821" y="472"/>
                      <a:pt x="1602" y="472"/>
                    </a:cubicBezTo>
                    <a:cubicBezTo>
                      <a:pt x="1592" y="472"/>
                      <a:pt x="1581" y="472"/>
                      <a:pt x="1571" y="472"/>
                    </a:cubicBezTo>
                    <a:cubicBezTo>
                      <a:pt x="1245" y="477"/>
                      <a:pt x="908" y="587"/>
                      <a:pt x="656" y="809"/>
                    </a:cubicBezTo>
                    <a:cubicBezTo>
                      <a:pt x="392" y="1035"/>
                      <a:pt x="288" y="1383"/>
                      <a:pt x="295" y="1698"/>
                    </a:cubicBezTo>
                    <a:cubicBezTo>
                      <a:pt x="297" y="1911"/>
                      <a:pt x="350" y="2136"/>
                      <a:pt x="397" y="2345"/>
                    </a:cubicBezTo>
                    <a:cubicBezTo>
                      <a:pt x="312" y="2268"/>
                      <a:pt x="242" y="2171"/>
                      <a:pt x="205" y="2065"/>
                    </a:cubicBezTo>
                    <a:cubicBezTo>
                      <a:pt x="141" y="1889"/>
                      <a:pt x="184" y="1709"/>
                      <a:pt x="213" y="1545"/>
                    </a:cubicBezTo>
                    <a:cubicBezTo>
                      <a:pt x="240" y="1380"/>
                      <a:pt x="288" y="1216"/>
                      <a:pt x="374" y="1072"/>
                    </a:cubicBezTo>
                    <a:cubicBezTo>
                      <a:pt x="459" y="930"/>
                      <a:pt x="564" y="797"/>
                      <a:pt x="690" y="692"/>
                    </a:cubicBezTo>
                    <a:cubicBezTo>
                      <a:pt x="803" y="597"/>
                      <a:pt x="916" y="501"/>
                      <a:pt x="1051" y="439"/>
                    </a:cubicBezTo>
                    <a:cubicBezTo>
                      <a:pt x="1066" y="432"/>
                      <a:pt x="1080" y="424"/>
                      <a:pt x="1096" y="417"/>
                    </a:cubicBezTo>
                    <a:cubicBezTo>
                      <a:pt x="1193" y="382"/>
                      <a:pt x="1294" y="381"/>
                      <a:pt x="1391" y="381"/>
                    </a:cubicBezTo>
                    <a:cubicBezTo>
                      <a:pt x="1398" y="381"/>
                      <a:pt x="1405" y="381"/>
                      <a:pt x="1411" y="381"/>
                    </a:cubicBezTo>
                    <a:cubicBezTo>
                      <a:pt x="1449" y="381"/>
                      <a:pt x="1486" y="380"/>
                      <a:pt x="1522" y="378"/>
                    </a:cubicBezTo>
                    <a:cubicBezTo>
                      <a:pt x="1548" y="377"/>
                      <a:pt x="1574" y="377"/>
                      <a:pt x="1600" y="377"/>
                    </a:cubicBezTo>
                    <a:close/>
                    <a:moveTo>
                      <a:pt x="1092" y="2345"/>
                    </a:moveTo>
                    <a:cubicBezTo>
                      <a:pt x="1103" y="2354"/>
                      <a:pt x="1114" y="2364"/>
                      <a:pt x="1124" y="2375"/>
                    </a:cubicBezTo>
                    <a:lnTo>
                      <a:pt x="1135" y="2390"/>
                    </a:lnTo>
                    <a:cubicBezTo>
                      <a:pt x="1121" y="2376"/>
                      <a:pt x="1107" y="2361"/>
                      <a:pt x="1092" y="2345"/>
                    </a:cubicBezTo>
                    <a:close/>
                    <a:moveTo>
                      <a:pt x="404" y="2193"/>
                    </a:moveTo>
                    <a:cubicBezTo>
                      <a:pt x="412" y="2228"/>
                      <a:pt x="426" y="2261"/>
                      <a:pt x="443" y="2294"/>
                    </a:cubicBezTo>
                    <a:cubicBezTo>
                      <a:pt x="447" y="2328"/>
                      <a:pt x="452" y="2363"/>
                      <a:pt x="456" y="2396"/>
                    </a:cubicBezTo>
                    <a:cubicBezTo>
                      <a:pt x="449" y="2390"/>
                      <a:pt x="443" y="2386"/>
                      <a:pt x="438" y="2382"/>
                    </a:cubicBezTo>
                    <a:cubicBezTo>
                      <a:pt x="426" y="2320"/>
                      <a:pt x="416" y="2255"/>
                      <a:pt x="404" y="2193"/>
                    </a:cubicBezTo>
                    <a:close/>
                    <a:moveTo>
                      <a:pt x="2752" y="2240"/>
                    </a:moveTo>
                    <a:cubicBezTo>
                      <a:pt x="2752" y="2277"/>
                      <a:pt x="2746" y="2315"/>
                      <a:pt x="2739" y="2352"/>
                    </a:cubicBezTo>
                    <a:cubicBezTo>
                      <a:pt x="2719" y="2365"/>
                      <a:pt x="2698" y="2378"/>
                      <a:pt x="2676" y="2390"/>
                    </a:cubicBezTo>
                    <a:cubicBezTo>
                      <a:pt x="2657" y="2398"/>
                      <a:pt x="2638" y="2407"/>
                      <a:pt x="2617" y="2414"/>
                    </a:cubicBezTo>
                    <a:cubicBezTo>
                      <a:pt x="2614" y="2416"/>
                      <a:pt x="2609" y="2418"/>
                      <a:pt x="2606" y="2419"/>
                    </a:cubicBezTo>
                    <a:cubicBezTo>
                      <a:pt x="2607" y="2418"/>
                      <a:pt x="2609" y="2415"/>
                      <a:pt x="2610" y="2415"/>
                    </a:cubicBezTo>
                    <a:cubicBezTo>
                      <a:pt x="2664" y="2365"/>
                      <a:pt x="2712" y="2305"/>
                      <a:pt x="2752" y="2240"/>
                    </a:cubicBezTo>
                    <a:close/>
                    <a:moveTo>
                      <a:pt x="2084" y="1855"/>
                    </a:moveTo>
                    <a:cubicBezTo>
                      <a:pt x="2123" y="1855"/>
                      <a:pt x="2161" y="1863"/>
                      <a:pt x="2195" y="1877"/>
                    </a:cubicBezTo>
                    <a:cubicBezTo>
                      <a:pt x="2215" y="1922"/>
                      <a:pt x="2226" y="1968"/>
                      <a:pt x="2230" y="2013"/>
                    </a:cubicBezTo>
                    <a:cubicBezTo>
                      <a:pt x="2243" y="2103"/>
                      <a:pt x="2208" y="2196"/>
                      <a:pt x="2166" y="2276"/>
                    </a:cubicBezTo>
                    <a:cubicBezTo>
                      <a:pt x="2128" y="2343"/>
                      <a:pt x="2073" y="2396"/>
                      <a:pt x="2014" y="2433"/>
                    </a:cubicBezTo>
                    <a:cubicBezTo>
                      <a:pt x="2011" y="2433"/>
                      <a:pt x="2008" y="2433"/>
                      <a:pt x="2004" y="2433"/>
                    </a:cubicBezTo>
                    <a:cubicBezTo>
                      <a:pt x="1992" y="2433"/>
                      <a:pt x="1979" y="2432"/>
                      <a:pt x="1965" y="2432"/>
                    </a:cubicBezTo>
                    <a:cubicBezTo>
                      <a:pt x="1974" y="2419"/>
                      <a:pt x="1981" y="2405"/>
                      <a:pt x="1989" y="2396"/>
                    </a:cubicBezTo>
                    <a:cubicBezTo>
                      <a:pt x="2022" y="2356"/>
                      <a:pt x="2061" y="2310"/>
                      <a:pt x="2079" y="2254"/>
                    </a:cubicBezTo>
                    <a:cubicBezTo>
                      <a:pt x="2095" y="2200"/>
                      <a:pt x="2111" y="2125"/>
                      <a:pt x="2093" y="2056"/>
                    </a:cubicBezTo>
                    <a:cubicBezTo>
                      <a:pt x="2084" y="2019"/>
                      <a:pt x="2061" y="1986"/>
                      <a:pt x="2036" y="1959"/>
                    </a:cubicBezTo>
                    <a:cubicBezTo>
                      <a:pt x="2013" y="1937"/>
                      <a:pt x="1989" y="1918"/>
                      <a:pt x="1965" y="1899"/>
                    </a:cubicBezTo>
                    <a:cubicBezTo>
                      <a:pt x="1961" y="1896"/>
                      <a:pt x="1956" y="1895"/>
                      <a:pt x="1951" y="1891"/>
                    </a:cubicBezTo>
                    <a:cubicBezTo>
                      <a:pt x="1993" y="1866"/>
                      <a:pt x="2039" y="1855"/>
                      <a:pt x="2084" y="1855"/>
                    </a:cubicBezTo>
                    <a:close/>
                    <a:moveTo>
                      <a:pt x="210" y="2253"/>
                    </a:moveTo>
                    <a:lnTo>
                      <a:pt x="210" y="2253"/>
                    </a:lnTo>
                    <a:cubicBezTo>
                      <a:pt x="228" y="2279"/>
                      <a:pt x="242" y="2304"/>
                      <a:pt x="262" y="2328"/>
                    </a:cubicBezTo>
                    <a:cubicBezTo>
                      <a:pt x="310" y="2382"/>
                      <a:pt x="364" y="2421"/>
                      <a:pt x="421" y="2454"/>
                    </a:cubicBezTo>
                    <a:cubicBezTo>
                      <a:pt x="423" y="2473"/>
                      <a:pt x="429" y="2492"/>
                      <a:pt x="433" y="2509"/>
                    </a:cubicBezTo>
                    <a:cubicBezTo>
                      <a:pt x="432" y="2507"/>
                      <a:pt x="427" y="2506"/>
                      <a:pt x="426" y="2502"/>
                    </a:cubicBezTo>
                    <a:cubicBezTo>
                      <a:pt x="415" y="2480"/>
                      <a:pt x="407" y="2459"/>
                      <a:pt x="388" y="2440"/>
                    </a:cubicBezTo>
                    <a:cubicBezTo>
                      <a:pt x="370" y="2421"/>
                      <a:pt x="323" y="2410"/>
                      <a:pt x="305" y="2385"/>
                    </a:cubicBezTo>
                    <a:cubicBezTo>
                      <a:pt x="288" y="2364"/>
                      <a:pt x="268" y="2338"/>
                      <a:pt x="243" y="2310"/>
                    </a:cubicBezTo>
                    <a:cubicBezTo>
                      <a:pt x="229" y="2294"/>
                      <a:pt x="209" y="2273"/>
                      <a:pt x="210" y="2253"/>
                    </a:cubicBezTo>
                    <a:close/>
                    <a:moveTo>
                      <a:pt x="454" y="2471"/>
                    </a:moveTo>
                    <a:cubicBezTo>
                      <a:pt x="460" y="2474"/>
                      <a:pt x="466" y="2477"/>
                      <a:pt x="473" y="2481"/>
                    </a:cubicBezTo>
                    <a:cubicBezTo>
                      <a:pt x="487" y="2557"/>
                      <a:pt x="505" y="2631"/>
                      <a:pt x="529" y="2707"/>
                    </a:cubicBezTo>
                    <a:cubicBezTo>
                      <a:pt x="520" y="2701"/>
                      <a:pt x="511" y="2699"/>
                      <a:pt x="509" y="2689"/>
                    </a:cubicBezTo>
                    <a:cubicBezTo>
                      <a:pt x="496" y="2668"/>
                      <a:pt x="498" y="2639"/>
                      <a:pt x="489" y="2617"/>
                    </a:cubicBezTo>
                    <a:cubicBezTo>
                      <a:pt x="481" y="2595"/>
                      <a:pt x="481" y="2571"/>
                      <a:pt x="474" y="2550"/>
                    </a:cubicBezTo>
                    <a:cubicBezTo>
                      <a:pt x="470" y="2543"/>
                      <a:pt x="463" y="2537"/>
                      <a:pt x="459" y="2533"/>
                    </a:cubicBezTo>
                    <a:cubicBezTo>
                      <a:pt x="460" y="2531"/>
                      <a:pt x="466" y="2531"/>
                      <a:pt x="463" y="2529"/>
                    </a:cubicBezTo>
                    <a:cubicBezTo>
                      <a:pt x="462" y="2509"/>
                      <a:pt x="456" y="2491"/>
                      <a:pt x="454" y="2471"/>
                    </a:cubicBezTo>
                    <a:close/>
                    <a:moveTo>
                      <a:pt x="1526" y="2899"/>
                    </a:moveTo>
                    <a:lnTo>
                      <a:pt x="1526" y="2899"/>
                    </a:lnTo>
                    <a:cubicBezTo>
                      <a:pt x="1641" y="2931"/>
                      <a:pt x="1758" y="2947"/>
                      <a:pt x="1875" y="2947"/>
                    </a:cubicBezTo>
                    <a:cubicBezTo>
                      <a:pt x="1885" y="2947"/>
                      <a:pt x="1894" y="2946"/>
                      <a:pt x="1904" y="2946"/>
                    </a:cubicBezTo>
                    <a:cubicBezTo>
                      <a:pt x="1930" y="2946"/>
                      <a:pt x="1958" y="2941"/>
                      <a:pt x="1987" y="2939"/>
                    </a:cubicBezTo>
                    <a:lnTo>
                      <a:pt x="1988" y="2941"/>
                    </a:lnTo>
                    <a:cubicBezTo>
                      <a:pt x="2029" y="2961"/>
                      <a:pt x="2071" y="3008"/>
                      <a:pt x="2115" y="3025"/>
                    </a:cubicBezTo>
                    <a:cubicBezTo>
                      <a:pt x="2131" y="3032"/>
                      <a:pt x="2145" y="3032"/>
                      <a:pt x="2160" y="3032"/>
                    </a:cubicBezTo>
                    <a:cubicBezTo>
                      <a:pt x="2147" y="3033"/>
                      <a:pt x="2134" y="3033"/>
                      <a:pt x="2120" y="3033"/>
                    </a:cubicBezTo>
                    <a:cubicBezTo>
                      <a:pt x="2020" y="3033"/>
                      <a:pt x="1911" y="3008"/>
                      <a:pt x="1797" y="2982"/>
                    </a:cubicBezTo>
                    <a:cubicBezTo>
                      <a:pt x="1702" y="2961"/>
                      <a:pt x="1612" y="2932"/>
                      <a:pt x="1526" y="2899"/>
                    </a:cubicBezTo>
                    <a:close/>
                    <a:moveTo>
                      <a:pt x="2811" y="3288"/>
                    </a:moveTo>
                    <a:cubicBezTo>
                      <a:pt x="2808" y="3292"/>
                      <a:pt x="2808" y="3294"/>
                      <a:pt x="2807" y="3299"/>
                    </a:cubicBezTo>
                    <a:cubicBezTo>
                      <a:pt x="2788" y="3321"/>
                      <a:pt x="2766" y="3337"/>
                      <a:pt x="2741" y="3354"/>
                    </a:cubicBezTo>
                    <a:cubicBezTo>
                      <a:pt x="2735" y="3357"/>
                      <a:pt x="2729" y="3358"/>
                      <a:pt x="2721" y="3358"/>
                    </a:cubicBezTo>
                    <a:cubicBezTo>
                      <a:pt x="2716" y="3358"/>
                      <a:pt x="2711" y="3357"/>
                      <a:pt x="2705" y="3356"/>
                    </a:cubicBezTo>
                    <a:cubicBezTo>
                      <a:pt x="2741" y="3334"/>
                      <a:pt x="2777" y="3311"/>
                      <a:pt x="2811" y="3288"/>
                    </a:cubicBezTo>
                    <a:close/>
                    <a:moveTo>
                      <a:pt x="1836" y="0"/>
                    </a:moveTo>
                    <a:cubicBezTo>
                      <a:pt x="1827" y="0"/>
                      <a:pt x="1818" y="1"/>
                      <a:pt x="1809" y="3"/>
                    </a:cubicBezTo>
                    <a:cubicBezTo>
                      <a:pt x="1768" y="9"/>
                      <a:pt x="1731" y="31"/>
                      <a:pt x="1695" y="53"/>
                    </a:cubicBezTo>
                    <a:cubicBezTo>
                      <a:pt x="1652" y="71"/>
                      <a:pt x="1610" y="92"/>
                      <a:pt x="1566" y="106"/>
                    </a:cubicBezTo>
                    <a:cubicBezTo>
                      <a:pt x="1527" y="119"/>
                      <a:pt x="1489" y="135"/>
                      <a:pt x="1451" y="155"/>
                    </a:cubicBezTo>
                    <a:cubicBezTo>
                      <a:pt x="1418" y="161"/>
                      <a:pt x="1384" y="164"/>
                      <a:pt x="1351" y="170"/>
                    </a:cubicBezTo>
                    <a:cubicBezTo>
                      <a:pt x="1172" y="206"/>
                      <a:pt x="1008" y="296"/>
                      <a:pt x="857" y="388"/>
                    </a:cubicBezTo>
                    <a:cubicBezTo>
                      <a:pt x="704" y="479"/>
                      <a:pt x="554" y="583"/>
                      <a:pt x="436" y="722"/>
                    </a:cubicBezTo>
                    <a:cubicBezTo>
                      <a:pt x="319" y="859"/>
                      <a:pt x="213" y="1011"/>
                      <a:pt x="145" y="1183"/>
                    </a:cubicBezTo>
                    <a:cubicBezTo>
                      <a:pt x="78" y="1355"/>
                      <a:pt x="63" y="1544"/>
                      <a:pt x="64" y="1730"/>
                    </a:cubicBezTo>
                    <a:cubicBezTo>
                      <a:pt x="66" y="1899"/>
                      <a:pt x="104" y="2082"/>
                      <a:pt x="202" y="2240"/>
                    </a:cubicBezTo>
                    <a:cubicBezTo>
                      <a:pt x="189" y="2246"/>
                      <a:pt x="185" y="2253"/>
                      <a:pt x="181" y="2260"/>
                    </a:cubicBezTo>
                    <a:cubicBezTo>
                      <a:pt x="154" y="2210"/>
                      <a:pt x="126" y="2158"/>
                      <a:pt x="100" y="2104"/>
                    </a:cubicBezTo>
                    <a:cubicBezTo>
                      <a:pt x="71" y="2046"/>
                      <a:pt x="34" y="1973"/>
                      <a:pt x="56" y="1909"/>
                    </a:cubicBezTo>
                    <a:cubicBezTo>
                      <a:pt x="57" y="1907"/>
                      <a:pt x="51" y="1905"/>
                      <a:pt x="45" y="1905"/>
                    </a:cubicBezTo>
                    <a:cubicBezTo>
                      <a:pt x="39" y="1905"/>
                      <a:pt x="32" y="1907"/>
                      <a:pt x="31" y="1909"/>
                    </a:cubicBezTo>
                    <a:cubicBezTo>
                      <a:pt x="1" y="1957"/>
                      <a:pt x="13" y="2004"/>
                      <a:pt x="28" y="2048"/>
                    </a:cubicBezTo>
                    <a:cubicBezTo>
                      <a:pt x="55" y="2118"/>
                      <a:pt x="107" y="2178"/>
                      <a:pt x="132" y="2244"/>
                    </a:cubicBezTo>
                    <a:cubicBezTo>
                      <a:pt x="154" y="2304"/>
                      <a:pt x="183" y="2363"/>
                      <a:pt x="217" y="2416"/>
                    </a:cubicBezTo>
                    <a:cubicBezTo>
                      <a:pt x="251" y="2474"/>
                      <a:pt x="283" y="2528"/>
                      <a:pt x="313" y="2582"/>
                    </a:cubicBezTo>
                    <a:lnTo>
                      <a:pt x="313" y="2583"/>
                    </a:lnTo>
                    <a:cubicBezTo>
                      <a:pt x="313" y="2588"/>
                      <a:pt x="312" y="2591"/>
                      <a:pt x="313" y="2597"/>
                    </a:cubicBezTo>
                    <a:cubicBezTo>
                      <a:pt x="320" y="2620"/>
                      <a:pt x="334" y="2641"/>
                      <a:pt x="341" y="2667"/>
                    </a:cubicBezTo>
                    <a:cubicBezTo>
                      <a:pt x="348" y="2705"/>
                      <a:pt x="355" y="2744"/>
                      <a:pt x="375" y="2776"/>
                    </a:cubicBezTo>
                    <a:cubicBezTo>
                      <a:pt x="389" y="2798"/>
                      <a:pt x="405" y="2820"/>
                      <a:pt x="421" y="2840"/>
                    </a:cubicBezTo>
                    <a:cubicBezTo>
                      <a:pt x="419" y="2868"/>
                      <a:pt x="405" y="2908"/>
                      <a:pt x="415" y="2927"/>
                    </a:cubicBezTo>
                    <a:cubicBezTo>
                      <a:pt x="429" y="2950"/>
                      <a:pt x="447" y="2971"/>
                      <a:pt x="462" y="2996"/>
                    </a:cubicBezTo>
                    <a:cubicBezTo>
                      <a:pt x="477" y="3018"/>
                      <a:pt x="517" y="3012"/>
                      <a:pt x="533" y="3032"/>
                    </a:cubicBezTo>
                    <a:cubicBezTo>
                      <a:pt x="551" y="3052"/>
                      <a:pt x="557" y="3092"/>
                      <a:pt x="575" y="3113"/>
                    </a:cubicBezTo>
                    <a:cubicBezTo>
                      <a:pt x="595" y="3132"/>
                      <a:pt x="620" y="3142"/>
                      <a:pt x="642" y="3160"/>
                    </a:cubicBezTo>
                    <a:cubicBezTo>
                      <a:pt x="663" y="3176"/>
                      <a:pt x="677" y="3208"/>
                      <a:pt x="701" y="3223"/>
                    </a:cubicBezTo>
                    <a:cubicBezTo>
                      <a:pt x="723" y="3237"/>
                      <a:pt x="756" y="3232"/>
                      <a:pt x="780" y="3245"/>
                    </a:cubicBezTo>
                    <a:lnTo>
                      <a:pt x="795" y="3250"/>
                    </a:lnTo>
                    <a:cubicBezTo>
                      <a:pt x="828" y="3294"/>
                      <a:pt x="850" y="3360"/>
                      <a:pt x="897" y="3393"/>
                    </a:cubicBezTo>
                    <a:cubicBezTo>
                      <a:pt x="949" y="3431"/>
                      <a:pt x="1005" y="3462"/>
                      <a:pt x="1062" y="3494"/>
                    </a:cubicBezTo>
                    <a:cubicBezTo>
                      <a:pt x="1121" y="3526"/>
                      <a:pt x="1191" y="3520"/>
                      <a:pt x="1252" y="3542"/>
                    </a:cubicBezTo>
                    <a:cubicBezTo>
                      <a:pt x="1310" y="3568"/>
                      <a:pt x="1369" y="3608"/>
                      <a:pt x="1432" y="3626"/>
                    </a:cubicBezTo>
                    <a:cubicBezTo>
                      <a:pt x="1495" y="3640"/>
                      <a:pt x="1561" y="3647"/>
                      <a:pt x="1626" y="3652"/>
                    </a:cubicBezTo>
                    <a:cubicBezTo>
                      <a:pt x="1692" y="3660"/>
                      <a:pt x="1757" y="3681"/>
                      <a:pt x="1824" y="3681"/>
                    </a:cubicBezTo>
                    <a:cubicBezTo>
                      <a:pt x="1892" y="3680"/>
                      <a:pt x="1955" y="3659"/>
                      <a:pt x="2020" y="3649"/>
                    </a:cubicBezTo>
                    <a:cubicBezTo>
                      <a:pt x="2086" y="3643"/>
                      <a:pt x="2148" y="3616"/>
                      <a:pt x="2211" y="3601"/>
                    </a:cubicBezTo>
                    <a:cubicBezTo>
                      <a:pt x="2274" y="3586"/>
                      <a:pt x="2349" y="3603"/>
                      <a:pt x="2412" y="3581"/>
                    </a:cubicBezTo>
                    <a:cubicBezTo>
                      <a:pt x="2488" y="3553"/>
                      <a:pt x="2541" y="3477"/>
                      <a:pt x="2605" y="3435"/>
                    </a:cubicBezTo>
                    <a:cubicBezTo>
                      <a:pt x="2611" y="3447"/>
                      <a:pt x="2622" y="3462"/>
                      <a:pt x="2624" y="3462"/>
                    </a:cubicBezTo>
                    <a:cubicBezTo>
                      <a:pt x="2624" y="3462"/>
                      <a:pt x="2624" y="3462"/>
                      <a:pt x="2624" y="3462"/>
                    </a:cubicBezTo>
                    <a:cubicBezTo>
                      <a:pt x="2643" y="3444"/>
                      <a:pt x="2653" y="3417"/>
                      <a:pt x="2680" y="3416"/>
                    </a:cubicBezTo>
                    <a:cubicBezTo>
                      <a:pt x="2682" y="3415"/>
                      <a:pt x="2684" y="3415"/>
                      <a:pt x="2685" y="3415"/>
                    </a:cubicBezTo>
                    <a:cubicBezTo>
                      <a:pt x="2713" y="3415"/>
                      <a:pt x="2751" y="3435"/>
                      <a:pt x="2782" y="3438"/>
                    </a:cubicBezTo>
                    <a:cubicBezTo>
                      <a:pt x="2815" y="3440"/>
                      <a:pt x="2862" y="3465"/>
                      <a:pt x="2894" y="3465"/>
                    </a:cubicBezTo>
                    <a:cubicBezTo>
                      <a:pt x="2927" y="3465"/>
                      <a:pt x="2945" y="3444"/>
                      <a:pt x="2969" y="3436"/>
                    </a:cubicBezTo>
                    <a:cubicBezTo>
                      <a:pt x="2997" y="3425"/>
                      <a:pt x="3011" y="3398"/>
                      <a:pt x="3037" y="3385"/>
                    </a:cubicBezTo>
                    <a:cubicBezTo>
                      <a:pt x="3063" y="3374"/>
                      <a:pt x="3103" y="3376"/>
                      <a:pt x="3126" y="3358"/>
                    </a:cubicBezTo>
                    <a:cubicBezTo>
                      <a:pt x="3145" y="3332"/>
                      <a:pt x="3181" y="3329"/>
                      <a:pt x="3203" y="3308"/>
                    </a:cubicBezTo>
                    <a:cubicBezTo>
                      <a:pt x="3227" y="3290"/>
                      <a:pt x="3221" y="3243"/>
                      <a:pt x="3240" y="3223"/>
                    </a:cubicBezTo>
                    <a:lnTo>
                      <a:pt x="3298" y="3160"/>
                    </a:lnTo>
                    <a:cubicBezTo>
                      <a:pt x="3317" y="3138"/>
                      <a:pt x="3351" y="3128"/>
                      <a:pt x="3368" y="3106"/>
                    </a:cubicBezTo>
                    <a:cubicBezTo>
                      <a:pt x="3389" y="3085"/>
                      <a:pt x="3418" y="3071"/>
                      <a:pt x="3436" y="3049"/>
                    </a:cubicBezTo>
                    <a:cubicBezTo>
                      <a:pt x="3455" y="3026"/>
                      <a:pt x="3479" y="3010"/>
                      <a:pt x="3496" y="2985"/>
                    </a:cubicBezTo>
                    <a:cubicBezTo>
                      <a:pt x="3513" y="2961"/>
                      <a:pt x="3512" y="2927"/>
                      <a:pt x="3532" y="2904"/>
                    </a:cubicBezTo>
                    <a:cubicBezTo>
                      <a:pt x="3551" y="2882"/>
                      <a:pt x="3582" y="2868"/>
                      <a:pt x="3602" y="2846"/>
                    </a:cubicBezTo>
                    <a:cubicBezTo>
                      <a:pt x="3622" y="2824"/>
                      <a:pt x="3649" y="2804"/>
                      <a:pt x="3667" y="2781"/>
                    </a:cubicBezTo>
                    <a:cubicBezTo>
                      <a:pt x="3685" y="2756"/>
                      <a:pt x="3678" y="2721"/>
                      <a:pt x="3690" y="2693"/>
                    </a:cubicBezTo>
                    <a:cubicBezTo>
                      <a:pt x="3704" y="2663"/>
                      <a:pt x="3719" y="2634"/>
                      <a:pt x="3722" y="2599"/>
                    </a:cubicBezTo>
                    <a:cubicBezTo>
                      <a:pt x="3723" y="2565"/>
                      <a:pt x="3699" y="2521"/>
                      <a:pt x="3697" y="2487"/>
                    </a:cubicBezTo>
                    <a:cubicBezTo>
                      <a:pt x="3696" y="2449"/>
                      <a:pt x="3692" y="2415"/>
                      <a:pt x="3684" y="2379"/>
                    </a:cubicBezTo>
                    <a:cubicBezTo>
                      <a:pt x="3677" y="2349"/>
                      <a:pt x="3656" y="2310"/>
                      <a:pt x="3692" y="2294"/>
                    </a:cubicBezTo>
                    <a:cubicBezTo>
                      <a:pt x="3694" y="2294"/>
                      <a:pt x="3677" y="2287"/>
                      <a:pt x="3671" y="2287"/>
                    </a:cubicBezTo>
                    <a:cubicBezTo>
                      <a:pt x="3670" y="2287"/>
                      <a:pt x="3670" y="2287"/>
                      <a:pt x="3670" y="2287"/>
                    </a:cubicBezTo>
                    <a:cubicBezTo>
                      <a:pt x="3630" y="2294"/>
                      <a:pt x="3633" y="2312"/>
                      <a:pt x="3635" y="2334"/>
                    </a:cubicBezTo>
                    <a:cubicBezTo>
                      <a:pt x="3641" y="2365"/>
                      <a:pt x="3668" y="2405"/>
                      <a:pt x="3662" y="2434"/>
                    </a:cubicBezTo>
                    <a:cubicBezTo>
                      <a:pt x="3656" y="2462"/>
                      <a:pt x="3657" y="2491"/>
                      <a:pt x="3655" y="2521"/>
                    </a:cubicBezTo>
                    <a:cubicBezTo>
                      <a:pt x="3651" y="2550"/>
                      <a:pt x="3646" y="2577"/>
                      <a:pt x="3635" y="2604"/>
                    </a:cubicBezTo>
                    <a:cubicBezTo>
                      <a:pt x="3623" y="2628"/>
                      <a:pt x="3568" y="2634"/>
                      <a:pt x="3551" y="2656"/>
                    </a:cubicBezTo>
                    <a:cubicBezTo>
                      <a:pt x="3534" y="2679"/>
                      <a:pt x="3524" y="2704"/>
                      <a:pt x="3502" y="2723"/>
                    </a:cubicBezTo>
                    <a:cubicBezTo>
                      <a:pt x="3479" y="2743"/>
                      <a:pt x="3462" y="2765"/>
                      <a:pt x="3436" y="2782"/>
                    </a:cubicBezTo>
                    <a:cubicBezTo>
                      <a:pt x="3412" y="2799"/>
                      <a:pt x="3415" y="2833"/>
                      <a:pt x="3389" y="2851"/>
                    </a:cubicBezTo>
                    <a:cubicBezTo>
                      <a:pt x="3378" y="2859"/>
                      <a:pt x="3357" y="2859"/>
                      <a:pt x="3336" y="2859"/>
                    </a:cubicBezTo>
                    <a:cubicBezTo>
                      <a:pt x="3315" y="2859"/>
                      <a:pt x="3295" y="2859"/>
                      <a:pt x="3284" y="2866"/>
                    </a:cubicBezTo>
                    <a:cubicBezTo>
                      <a:pt x="3262" y="2883"/>
                      <a:pt x="3247" y="2895"/>
                      <a:pt x="3227" y="2910"/>
                    </a:cubicBezTo>
                    <a:cubicBezTo>
                      <a:pt x="3207" y="2924"/>
                      <a:pt x="3216" y="2963"/>
                      <a:pt x="3195" y="2977"/>
                    </a:cubicBezTo>
                    <a:cubicBezTo>
                      <a:pt x="3181" y="2985"/>
                      <a:pt x="3162" y="2989"/>
                      <a:pt x="3144" y="2993"/>
                    </a:cubicBezTo>
                    <a:cubicBezTo>
                      <a:pt x="3137" y="2988"/>
                      <a:pt x="3131" y="2985"/>
                      <a:pt x="3127" y="2985"/>
                    </a:cubicBezTo>
                    <a:cubicBezTo>
                      <a:pt x="3126" y="2985"/>
                      <a:pt x="3125" y="2985"/>
                      <a:pt x="3125" y="2986"/>
                    </a:cubicBezTo>
                    <a:cubicBezTo>
                      <a:pt x="3117" y="2997"/>
                      <a:pt x="3110" y="3007"/>
                      <a:pt x="3100" y="3019"/>
                    </a:cubicBezTo>
                    <a:cubicBezTo>
                      <a:pt x="3090" y="3030"/>
                      <a:pt x="3079" y="3041"/>
                      <a:pt x="3066" y="3051"/>
                    </a:cubicBezTo>
                    <a:cubicBezTo>
                      <a:pt x="3048" y="3065"/>
                      <a:pt x="3016" y="3066"/>
                      <a:pt x="2997" y="3080"/>
                    </a:cubicBezTo>
                    <a:cubicBezTo>
                      <a:pt x="2979" y="3093"/>
                      <a:pt x="2975" y="3122"/>
                      <a:pt x="2958" y="3136"/>
                    </a:cubicBezTo>
                    <a:cubicBezTo>
                      <a:pt x="2951" y="3142"/>
                      <a:pt x="2945" y="3150"/>
                      <a:pt x="2939" y="3158"/>
                    </a:cubicBezTo>
                    <a:cubicBezTo>
                      <a:pt x="2891" y="3177"/>
                      <a:pt x="2837" y="3188"/>
                      <a:pt x="2793" y="3205"/>
                    </a:cubicBezTo>
                    <a:cubicBezTo>
                      <a:pt x="2748" y="3217"/>
                      <a:pt x="2701" y="3220"/>
                      <a:pt x="2656" y="3226"/>
                    </a:cubicBezTo>
                    <a:cubicBezTo>
                      <a:pt x="2701" y="3204"/>
                      <a:pt x="2748" y="3179"/>
                      <a:pt x="2789" y="3147"/>
                    </a:cubicBezTo>
                    <a:cubicBezTo>
                      <a:pt x="2811" y="3128"/>
                      <a:pt x="2830" y="3107"/>
                      <a:pt x="2850" y="3085"/>
                    </a:cubicBezTo>
                    <a:cubicBezTo>
                      <a:pt x="2869" y="3076"/>
                      <a:pt x="2887" y="3067"/>
                      <a:pt x="2905" y="3058"/>
                    </a:cubicBezTo>
                    <a:cubicBezTo>
                      <a:pt x="2956" y="3026"/>
                      <a:pt x="3008" y="2993"/>
                      <a:pt x="3057" y="2957"/>
                    </a:cubicBezTo>
                    <a:cubicBezTo>
                      <a:pt x="3104" y="2917"/>
                      <a:pt x="3137" y="2865"/>
                      <a:pt x="3183" y="2824"/>
                    </a:cubicBezTo>
                    <a:cubicBezTo>
                      <a:pt x="3229" y="2784"/>
                      <a:pt x="3284" y="2749"/>
                      <a:pt x="3330" y="2704"/>
                    </a:cubicBezTo>
                    <a:cubicBezTo>
                      <a:pt x="3373" y="2660"/>
                      <a:pt x="3421" y="2615"/>
                      <a:pt x="3458" y="2562"/>
                    </a:cubicBezTo>
                    <a:cubicBezTo>
                      <a:pt x="3492" y="2510"/>
                      <a:pt x="3506" y="2447"/>
                      <a:pt x="3529" y="2390"/>
                    </a:cubicBezTo>
                    <a:cubicBezTo>
                      <a:pt x="3558" y="2352"/>
                      <a:pt x="3591" y="2316"/>
                      <a:pt x="3613" y="2273"/>
                    </a:cubicBezTo>
                    <a:cubicBezTo>
                      <a:pt x="3640" y="2226"/>
                      <a:pt x="3635" y="2170"/>
                      <a:pt x="3653" y="2121"/>
                    </a:cubicBezTo>
                    <a:cubicBezTo>
                      <a:pt x="3668" y="2064"/>
                      <a:pt x="3685" y="2008"/>
                      <a:pt x="3682" y="1950"/>
                    </a:cubicBezTo>
                    <a:cubicBezTo>
                      <a:pt x="3678" y="1891"/>
                      <a:pt x="3646" y="1832"/>
                      <a:pt x="3633" y="1776"/>
                    </a:cubicBezTo>
                    <a:cubicBezTo>
                      <a:pt x="3623" y="1735"/>
                      <a:pt x="3609" y="1697"/>
                      <a:pt x="3593" y="1659"/>
                    </a:cubicBezTo>
                    <a:cubicBezTo>
                      <a:pt x="3609" y="1585"/>
                      <a:pt x="3626" y="1509"/>
                      <a:pt x="3627" y="1432"/>
                    </a:cubicBezTo>
                    <a:cubicBezTo>
                      <a:pt x="3629" y="1340"/>
                      <a:pt x="3595" y="1255"/>
                      <a:pt x="3578" y="1170"/>
                    </a:cubicBezTo>
                    <a:cubicBezTo>
                      <a:pt x="3557" y="1076"/>
                      <a:pt x="3527" y="981"/>
                      <a:pt x="3479" y="897"/>
                    </a:cubicBezTo>
                    <a:cubicBezTo>
                      <a:pt x="3428" y="813"/>
                      <a:pt x="3351" y="748"/>
                      <a:pt x="3284" y="682"/>
                    </a:cubicBezTo>
                    <a:cubicBezTo>
                      <a:pt x="3234" y="626"/>
                      <a:pt x="3174" y="579"/>
                      <a:pt x="3114" y="538"/>
                    </a:cubicBezTo>
                    <a:cubicBezTo>
                      <a:pt x="3082" y="492"/>
                      <a:pt x="3045" y="450"/>
                      <a:pt x="3009" y="409"/>
                    </a:cubicBezTo>
                    <a:cubicBezTo>
                      <a:pt x="2968" y="363"/>
                      <a:pt x="2903" y="348"/>
                      <a:pt x="2856" y="312"/>
                    </a:cubicBezTo>
                    <a:cubicBezTo>
                      <a:pt x="2811" y="272"/>
                      <a:pt x="2774" y="216"/>
                      <a:pt x="2720" y="184"/>
                    </a:cubicBezTo>
                    <a:cubicBezTo>
                      <a:pt x="2667" y="153"/>
                      <a:pt x="2607" y="133"/>
                      <a:pt x="2550" y="107"/>
                    </a:cubicBezTo>
                    <a:cubicBezTo>
                      <a:pt x="2492" y="85"/>
                      <a:pt x="2438" y="45"/>
                      <a:pt x="2376" y="31"/>
                    </a:cubicBezTo>
                    <a:cubicBezTo>
                      <a:pt x="2314" y="16"/>
                      <a:pt x="2250" y="23"/>
                      <a:pt x="2188" y="18"/>
                    </a:cubicBezTo>
                    <a:cubicBezTo>
                      <a:pt x="2174" y="16"/>
                      <a:pt x="2161" y="16"/>
                      <a:pt x="2147" y="16"/>
                    </a:cubicBezTo>
                    <a:cubicBezTo>
                      <a:pt x="2098" y="16"/>
                      <a:pt x="2048" y="23"/>
                      <a:pt x="1999" y="23"/>
                    </a:cubicBezTo>
                    <a:cubicBezTo>
                      <a:pt x="1998" y="23"/>
                      <a:pt x="1997" y="23"/>
                      <a:pt x="1995" y="23"/>
                    </a:cubicBezTo>
                    <a:cubicBezTo>
                      <a:pt x="1943" y="23"/>
                      <a:pt x="1890" y="0"/>
                      <a:pt x="1836"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29"/>
              <p:cNvSpPr/>
              <p:nvPr/>
            </p:nvSpPr>
            <p:spPr>
              <a:xfrm>
                <a:off x="1717900" y="4747125"/>
                <a:ext cx="93225" cy="91800"/>
              </a:xfrm>
              <a:custGeom>
                <a:rect b="b" l="l" r="r" t="t"/>
                <a:pathLst>
                  <a:path extrusionOk="0" h="3672" w="3729">
                    <a:moveTo>
                      <a:pt x="1006" y="319"/>
                    </a:moveTo>
                    <a:cubicBezTo>
                      <a:pt x="1010" y="319"/>
                      <a:pt x="1014" y="319"/>
                      <a:pt x="1019" y="319"/>
                    </a:cubicBezTo>
                    <a:cubicBezTo>
                      <a:pt x="985" y="341"/>
                      <a:pt x="949" y="363"/>
                      <a:pt x="914" y="387"/>
                    </a:cubicBezTo>
                    <a:cubicBezTo>
                      <a:pt x="916" y="384"/>
                      <a:pt x="916" y="380"/>
                      <a:pt x="918" y="379"/>
                    </a:cubicBezTo>
                    <a:cubicBezTo>
                      <a:pt x="936" y="357"/>
                      <a:pt x="960" y="339"/>
                      <a:pt x="983" y="324"/>
                    </a:cubicBezTo>
                    <a:cubicBezTo>
                      <a:pt x="990" y="320"/>
                      <a:pt x="998" y="319"/>
                      <a:pt x="1006" y="319"/>
                    </a:cubicBezTo>
                    <a:close/>
                    <a:moveTo>
                      <a:pt x="1598" y="640"/>
                    </a:moveTo>
                    <a:cubicBezTo>
                      <a:pt x="1701" y="640"/>
                      <a:pt x="1812" y="668"/>
                      <a:pt x="1927" y="692"/>
                    </a:cubicBezTo>
                    <a:cubicBezTo>
                      <a:pt x="2022" y="713"/>
                      <a:pt x="2112" y="742"/>
                      <a:pt x="2200" y="775"/>
                    </a:cubicBezTo>
                    <a:cubicBezTo>
                      <a:pt x="2087" y="744"/>
                      <a:pt x="1972" y="728"/>
                      <a:pt x="1859" y="728"/>
                    </a:cubicBezTo>
                    <a:cubicBezTo>
                      <a:pt x="1847" y="728"/>
                      <a:pt x="1834" y="728"/>
                      <a:pt x="1821" y="728"/>
                    </a:cubicBezTo>
                    <a:cubicBezTo>
                      <a:pt x="1794" y="730"/>
                      <a:pt x="1766" y="732"/>
                      <a:pt x="1739" y="735"/>
                    </a:cubicBezTo>
                    <a:cubicBezTo>
                      <a:pt x="1737" y="735"/>
                      <a:pt x="1737" y="732"/>
                      <a:pt x="1737" y="732"/>
                    </a:cubicBezTo>
                    <a:cubicBezTo>
                      <a:pt x="1696" y="712"/>
                      <a:pt x="1655" y="666"/>
                      <a:pt x="1609" y="648"/>
                    </a:cubicBezTo>
                    <a:cubicBezTo>
                      <a:pt x="1594" y="641"/>
                      <a:pt x="1580" y="641"/>
                      <a:pt x="1565" y="641"/>
                    </a:cubicBezTo>
                    <a:cubicBezTo>
                      <a:pt x="1576" y="641"/>
                      <a:pt x="1587" y="640"/>
                      <a:pt x="1598" y="640"/>
                    </a:cubicBezTo>
                    <a:close/>
                    <a:moveTo>
                      <a:pt x="3196" y="969"/>
                    </a:moveTo>
                    <a:lnTo>
                      <a:pt x="3196" y="969"/>
                    </a:lnTo>
                    <a:cubicBezTo>
                      <a:pt x="3204" y="974"/>
                      <a:pt x="3211" y="977"/>
                      <a:pt x="3217" y="985"/>
                    </a:cubicBezTo>
                    <a:cubicBezTo>
                      <a:pt x="3228" y="1006"/>
                      <a:pt x="3226" y="1036"/>
                      <a:pt x="3235" y="1058"/>
                    </a:cubicBezTo>
                    <a:cubicBezTo>
                      <a:pt x="3244" y="1080"/>
                      <a:pt x="3244" y="1105"/>
                      <a:pt x="3251" y="1126"/>
                    </a:cubicBezTo>
                    <a:cubicBezTo>
                      <a:pt x="3254" y="1133"/>
                      <a:pt x="3261" y="1137"/>
                      <a:pt x="3266" y="1142"/>
                    </a:cubicBezTo>
                    <a:cubicBezTo>
                      <a:pt x="3265" y="1144"/>
                      <a:pt x="3259" y="1144"/>
                      <a:pt x="3261" y="1147"/>
                    </a:cubicBezTo>
                    <a:cubicBezTo>
                      <a:pt x="3262" y="1167"/>
                      <a:pt x="3268" y="1184"/>
                      <a:pt x="3272" y="1204"/>
                    </a:cubicBezTo>
                    <a:cubicBezTo>
                      <a:pt x="3265" y="1202"/>
                      <a:pt x="3259" y="1197"/>
                      <a:pt x="3253" y="1195"/>
                    </a:cubicBezTo>
                    <a:cubicBezTo>
                      <a:pt x="3239" y="1119"/>
                      <a:pt x="3219" y="1045"/>
                      <a:pt x="3196" y="969"/>
                    </a:cubicBezTo>
                    <a:close/>
                    <a:moveTo>
                      <a:pt x="2588" y="1286"/>
                    </a:moveTo>
                    <a:lnTo>
                      <a:pt x="2588" y="1286"/>
                    </a:lnTo>
                    <a:cubicBezTo>
                      <a:pt x="2604" y="1299"/>
                      <a:pt x="2618" y="1314"/>
                      <a:pt x="2632" y="1330"/>
                    </a:cubicBezTo>
                    <a:cubicBezTo>
                      <a:pt x="2619" y="1321"/>
                      <a:pt x="2608" y="1312"/>
                      <a:pt x="2599" y="1301"/>
                    </a:cubicBezTo>
                    <a:lnTo>
                      <a:pt x="2588" y="1286"/>
                    </a:lnTo>
                    <a:close/>
                    <a:moveTo>
                      <a:pt x="3292" y="1167"/>
                    </a:moveTo>
                    <a:cubicBezTo>
                      <a:pt x="3294" y="1169"/>
                      <a:pt x="3297" y="1170"/>
                      <a:pt x="3299" y="1174"/>
                    </a:cubicBezTo>
                    <a:cubicBezTo>
                      <a:pt x="3309" y="1196"/>
                      <a:pt x="3317" y="1217"/>
                      <a:pt x="3336" y="1236"/>
                    </a:cubicBezTo>
                    <a:cubicBezTo>
                      <a:pt x="3356" y="1254"/>
                      <a:pt x="3403" y="1266"/>
                      <a:pt x="3419" y="1291"/>
                    </a:cubicBezTo>
                    <a:cubicBezTo>
                      <a:pt x="3437" y="1312"/>
                      <a:pt x="3458" y="1336"/>
                      <a:pt x="3481" y="1364"/>
                    </a:cubicBezTo>
                    <a:cubicBezTo>
                      <a:pt x="3495" y="1382"/>
                      <a:pt x="3515" y="1402"/>
                      <a:pt x="3514" y="1423"/>
                    </a:cubicBezTo>
                    <a:cubicBezTo>
                      <a:pt x="3496" y="1397"/>
                      <a:pt x="3482" y="1371"/>
                      <a:pt x="3462" y="1347"/>
                    </a:cubicBezTo>
                    <a:cubicBezTo>
                      <a:pt x="3414" y="1294"/>
                      <a:pt x="3361" y="1254"/>
                      <a:pt x="3303" y="1222"/>
                    </a:cubicBezTo>
                    <a:cubicBezTo>
                      <a:pt x="3301" y="1203"/>
                      <a:pt x="3295" y="1184"/>
                      <a:pt x="3292" y="1167"/>
                    </a:cubicBezTo>
                    <a:close/>
                    <a:moveTo>
                      <a:pt x="1119" y="1254"/>
                    </a:moveTo>
                    <a:lnTo>
                      <a:pt x="1119" y="1254"/>
                    </a:lnTo>
                    <a:cubicBezTo>
                      <a:pt x="1118" y="1257"/>
                      <a:pt x="1115" y="1258"/>
                      <a:pt x="1114" y="1258"/>
                    </a:cubicBezTo>
                    <a:cubicBezTo>
                      <a:pt x="1060" y="1308"/>
                      <a:pt x="1012" y="1368"/>
                      <a:pt x="972" y="1433"/>
                    </a:cubicBezTo>
                    <a:cubicBezTo>
                      <a:pt x="974" y="1397"/>
                      <a:pt x="978" y="1360"/>
                      <a:pt x="985" y="1321"/>
                    </a:cubicBezTo>
                    <a:cubicBezTo>
                      <a:pt x="1005" y="1308"/>
                      <a:pt x="1026" y="1295"/>
                      <a:pt x="1049" y="1283"/>
                    </a:cubicBezTo>
                    <a:cubicBezTo>
                      <a:pt x="1067" y="1275"/>
                      <a:pt x="1086" y="1268"/>
                      <a:pt x="1107" y="1259"/>
                    </a:cubicBezTo>
                    <a:cubicBezTo>
                      <a:pt x="1110" y="1258"/>
                      <a:pt x="1115" y="1255"/>
                      <a:pt x="1119" y="1254"/>
                    </a:cubicBezTo>
                    <a:close/>
                    <a:moveTo>
                      <a:pt x="3266" y="1280"/>
                    </a:moveTo>
                    <a:lnTo>
                      <a:pt x="3266" y="1280"/>
                    </a:lnTo>
                    <a:cubicBezTo>
                      <a:pt x="3273" y="1286"/>
                      <a:pt x="3280" y="1288"/>
                      <a:pt x="3286" y="1294"/>
                    </a:cubicBezTo>
                    <a:cubicBezTo>
                      <a:pt x="3297" y="1356"/>
                      <a:pt x="3308" y="1419"/>
                      <a:pt x="3320" y="1481"/>
                    </a:cubicBezTo>
                    <a:cubicBezTo>
                      <a:pt x="3310" y="1447"/>
                      <a:pt x="3297" y="1412"/>
                      <a:pt x="3280" y="1382"/>
                    </a:cubicBezTo>
                    <a:cubicBezTo>
                      <a:pt x="3276" y="1347"/>
                      <a:pt x="3272" y="1314"/>
                      <a:pt x="3266" y="1280"/>
                    </a:cubicBezTo>
                    <a:close/>
                    <a:moveTo>
                      <a:pt x="2655" y="1356"/>
                    </a:moveTo>
                    <a:cubicBezTo>
                      <a:pt x="2687" y="1390"/>
                      <a:pt x="2714" y="1429"/>
                      <a:pt x="2735" y="1470"/>
                    </a:cubicBezTo>
                    <a:lnTo>
                      <a:pt x="2735" y="1491"/>
                    </a:lnTo>
                    <a:cubicBezTo>
                      <a:pt x="2731" y="1521"/>
                      <a:pt x="2719" y="1562"/>
                      <a:pt x="2697" y="1603"/>
                    </a:cubicBezTo>
                    <a:cubicBezTo>
                      <a:pt x="2694" y="1521"/>
                      <a:pt x="2673" y="1438"/>
                      <a:pt x="2632" y="1367"/>
                    </a:cubicBezTo>
                    <a:cubicBezTo>
                      <a:pt x="2640" y="1363"/>
                      <a:pt x="2647" y="1360"/>
                      <a:pt x="2655" y="1356"/>
                    </a:cubicBezTo>
                    <a:close/>
                    <a:moveTo>
                      <a:pt x="1723" y="1242"/>
                    </a:moveTo>
                    <a:cubicBezTo>
                      <a:pt x="1734" y="1242"/>
                      <a:pt x="1746" y="1244"/>
                      <a:pt x="1759" y="1244"/>
                    </a:cubicBezTo>
                    <a:cubicBezTo>
                      <a:pt x="1752" y="1257"/>
                      <a:pt x="1744" y="1270"/>
                      <a:pt x="1735" y="1280"/>
                    </a:cubicBezTo>
                    <a:cubicBezTo>
                      <a:pt x="1703" y="1320"/>
                      <a:pt x="1663" y="1364"/>
                      <a:pt x="1645" y="1422"/>
                    </a:cubicBezTo>
                    <a:cubicBezTo>
                      <a:pt x="1629" y="1474"/>
                      <a:pt x="1615" y="1550"/>
                      <a:pt x="1631" y="1619"/>
                    </a:cubicBezTo>
                    <a:cubicBezTo>
                      <a:pt x="1641" y="1657"/>
                      <a:pt x="1663" y="1690"/>
                      <a:pt x="1689" y="1715"/>
                    </a:cubicBezTo>
                    <a:cubicBezTo>
                      <a:pt x="1711" y="1738"/>
                      <a:pt x="1735" y="1756"/>
                      <a:pt x="1759" y="1775"/>
                    </a:cubicBezTo>
                    <a:cubicBezTo>
                      <a:pt x="1765" y="1780"/>
                      <a:pt x="1768" y="1781"/>
                      <a:pt x="1773" y="1784"/>
                    </a:cubicBezTo>
                    <a:cubicBezTo>
                      <a:pt x="1730" y="1809"/>
                      <a:pt x="1684" y="1820"/>
                      <a:pt x="1639" y="1820"/>
                    </a:cubicBezTo>
                    <a:cubicBezTo>
                      <a:pt x="1601" y="1820"/>
                      <a:pt x="1563" y="1812"/>
                      <a:pt x="1531" y="1797"/>
                    </a:cubicBezTo>
                    <a:cubicBezTo>
                      <a:pt x="1510" y="1753"/>
                      <a:pt x="1498" y="1707"/>
                      <a:pt x="1494" y="1663"/>
                    </a:cubicBezTo>
                    <a:cubicBezTo>
                      <a:pt x="1483" y="1573"/>
                      <a:pt x="1517" y="1480"/>
                      <a:pt x="1560" y="1398"/>
                    </a:cubicBezTo>
                    <a:cubicBezTo>
                      <a:pt x="1596" y="1332"/>
                      <a:pt x="1651" y="1280"/>
                      <a:pt x="1711" y="1243"/>
                    </a:cubicBezTo>
                    <a:cubicBezTo>
                      <a:pt x="1715" y="1242"/>
                      <a:pt x="1719" y="1242"/>
                      <a:pt x="1723" y="1242"/>
                    </a:cubicBezTo>
                    <a:close/>
                    <a:moveTo>
                      <a:pt x="157" y="1638"/>
                    </a:moveTo>
                    <a:cubicBezTo>
                      <a:pt x="166" y="1668"/>
                      <a:pt x="175" y="1700"/>
                      <a:pt x="182" y="1729"/>
                    </a:cubicBezTo>
                    <a:cubicBezTo>
                      <a:pt x="186" y="1756"/>
                      <a:pt x="197" y="1784"/>
                      <a:pt x="207" y="1810"/>
                    </a:cubicBezTo>
                    <a:cubicBezTo>
                      <a:pt x="185" y="1859"/>
                      <a:pt x="164" y="1912"/>
                      <a:pt x="149" y="1967"/>
                    </a:cubicBezTo>
                    <a:cubicBezTo>
                      <a:pt x="149" y="1965"/>
                      <a:pt x="148" y="1963"/>
                      <a:pt x="148" y="1963"/>
                    </a:cubicBezTo>
                    <a:cubicBezTo>
                      <a:pt x="142" y="1916"/>
                      <a:pt x="130" y="1870"/>
                      <a:pt x="129" y="1822"/>
                    </a:cubicBezTo>
                    <a:cubicBezTo>
                      <a:pt x="123" y="1774"/>
                      <a:pt x="129" y="1726"/>
                      <a:pt x="135" y="1679"/>
                    </a:cubicBezTo>
                    <a:cubicBezTo>
                      <a:pt x="138" y="1664"/>
                      <a:pt x="148" y="1650"/>
                      <a:pt x="157" y="1638"/>
                    </a:cubicBezTo>
                    <a:close/>
                    <a:moveTo>
                      <a:pt x="3075" y="1781"/>
                    </a:moveTo>
                    <a:lnTo>
                      <a:pt x="3075" y="1781"/>
                    </a:lnTo>
                    <a:cubicBezTo>
                      <a:pt x="3079" y="1858"/>
                      <a:pt x="3075" y="1934"/>
                      <a:pt x="3065" y="2007"/>
                    </a:cubicBezTo>
                    <a:cubicBezTo>
                      <a:pt x="3065" y="1986"/>
                      <a:pt x="3067" y="1965"/>
                      <a:pt x="3067" y="1946"/>
                    </a:cubicBezTo>
                    <a:cubicBezTo>
                      <a:pt x="3067" y="1906"/>
                      <a:pt x="3063" y="1866"/>
                      <a:pt x="3058" y="1828"/>
                    </a:cubicBezTo>
                    <a:cubicBezTo>
                      <a:pt x="3065" y="1810"/>
                      <a:pt x="3069" y="1796"/>
                      <a:pt x="3075" y="1781"/>
                    </a:cubicBezTo>
                    <a:close/>
                    <a:moveTo>
                      <a:pt x="2399" y="1829"/>
                    </a:moveTo>
                    <a:lnTo>
                      <a:pt x="2399" y="1829"/>
                    </a:lnTo>
                    <a:cubicBezTo>
                      <a:pt x="2398" y="1832"/>
                      <a:pt x="2398" y="1837"/>
                      <a:pt x="2395" y="1842"/>
                    </a:cubicBezTo>
                    <a:cubicBezTo>
                      <a:pt x="2394" y="1844"/>
                      <a:pt x="2392" y="1848"/>
                      <a:pt x="2388" y="1851"/>
                    </a:cubicBezTo>
                    <a:cubicBezTo>
                      <a:pt x="2337" y="1934"/>
                      <a:pt x="2253" y="1972"/>
                      <a:pt x="2167" y="2000"/>
                    </a:cubicBezTo>
                    <a:cubicBezTo>
                      <a:pt x="2153" y="2007"/>
                      <a:pt x="2138" y="2011"/>
                      <a:pt x="2123" y="2016"/>
                    </a:cubicBezTo>
                    <a:lnTo>
                      <a:pt x="2123" y="2004"/>
                    </a:lnTo>
                    <a:cubicBezTo>
                      <a:pt x="2196" y="1982"/>
                      <a:pt x="2264" y="1946"/>
                      <a:pt x="2319" y="1898"/>
                    </a:cubicBezTo>
                    <a:cubicBezTo>
                      <a:pt x="2343" y="1880"/>
                      <a:pt x="2363" y="1858"/>
                      <a:pt x="2381" y="1833"/>
                    </a:cubicBezTo>
                    <a:cubicBezTo>
                      <a:pt x="2387" y="1832"/>
                      <a:pt x="2394" y="1830"/>
                      <a:pt x="2399" y="1829"/>
                    </a:cubicBezTo>
                    <a:close/>
                    <a:moveTo>
                      <a:pt x="2409" y="1619"/>
                    </a:moveTo>
                    <a:cubicBezTo>
                      <a:pt x="2409" y="1621"/>
                      <a:pt x="2409" y="1623"/>
                      <a:pt x="2412" y="1624"/>
                    </a:cubicBezTo>
                    <a:cubicBezTo>
                      <a:pt x="2395" y="1698"/>
                      <a:pt x="2365" y="1763"/>
                      <a:pt x="2322" y="1814"/>
                    </a:cubicBezTo>
                    <a:cubicBezTo>
                      <a:pt x="2278" y="1823"/>
                      <a:pt x="2231" y="1831"/>
                      <a:pt x="2186" y="1831"/>
                    </a:cubicBezTo>
                    <a:cubicBezTo>
                      <a:pt x="2151" y="1831"/>
                      <a:pt x="2117" y="1827"/>
                      <a:pt x="2085" y="1814"/>
                    </a:cubicBezTo>
                    <a:cubicBezTo>
                      <a:pt x="2085" y="1814"/>
                      <a:pt x="2085" y="1814"/>
                      <a:pt x="2085" y="1814"/>
                    </a:cubicBezTo>
                    <a:cubicBezTo>
                      <a:pt x="2082" y="1814"/>
                      <a:pt x="2077" y="1835"/>
                      <a:pt x="2081" y="1837"/>
                    </a:cubicBezTo>
                    <a:cubicBezTo>
                      <a:pt x="2119" y="1863"/>
                      <a:pt x="2159" y="1870"/>
                      <a:pt x="2200" y="1870"/>
                    </a:cubicBezTo>
                    <a:cubicBezTo>
                      <a:pt x="2220" y="1870"/>
                      <a:pt x="2241" y="1869"/>
                      <a:pt x="2262" y="1866"/>
                    </a:cubicBezTo>
                    <a:lnTo>
                      <a:pt x="2262" y="1866"/>
                    </a:lnTo>
                    <a:cubicBezTo>
                      <a:pt x="2222" y="1898"/>
                      <a:pt x="2179" y="1921"/>
                      <a:pt x="2127" y="1939"/>
                    </a:cubicBezTo>
                    <a:cubicBezTo>
                      <a:pt x="2130" y="1917"/>
                      <a:pt x="2130" y="1892"/>
                      <a:pt x="2134" y="1872"/>
                    </a:cubicBezTo>
                    <a:cubicBezTo>
                      <a:pt x="2135" y="1868"/>
                      <a:pt x="2127" y="1865"/>
                      <a:pt x="2120" y="1865"/>
                    </a:cubicBezTo>
                    <a:cubicBezTo>
                      <a:pt x="2115" y="1865"/>
                      <a:pt x="2111" y="1866"/>
                      <a:pt x="2110" y="1869"/>
                    </a:cubicBezTo>
                    <a:cubicBezTo>
                      <a:pt x="2102" y="1897"/>
                      <a:pt x="2096" y="1925"/>
                      <a:pt x="2091" y="1953"/>
                    </a:cubicBezTo>
                    <a:cubicBezTo>
                      <a:pt x="2046" y="1964"/>
                      <a:pt x="2000" y="1970"/>
                      <a:pt x="1954" y="1970"/>
                    </a:cubicBezTo>
                    <a:cubicBezTo>
                      <a:pt x="1889" y="1970"/>
                      <a:pt x="1825" y="1958"/>
                      <a:pt x="1768" y="1932"/>
                    </a:cubicBezTo>
                    <a:cubicBezTo>
                      <a:pt x="1766" y="1932"/>
                      <a:pt x="1764" y="1931"/>
                      <a:pt x="1762" y="1931"/>
                    </a:cubicBezTo>
                    <a:cubicBezTo>
                      <a:pt x="1742" y="1931"/>
                      <a:pt x="1722" y="1967"/>
                      <a:pt x="1744" y="1979"/>
                    </a:cubicBezTo>
                    <a:cubicBezTo>
                      <a:pt x="1810" y="2017"/>
                      <a:pt x="1886" y="2034"/>
                      <a:pt x="1963" y="2034"/>
                    </a:cubicBezTo>
                    <a:cubicBezTo>
                      <a:pt x="2003" y="2034"/>
                      <a:pt x="2044" y="2029"/>
                      <a:pt x="2084" y="2020"/>
                    </a:cubicBezTo>
                    <a:lnTo>
                      <a:pt x="2084" y="2036"/>
                    </a:lnTo>
                    <a:cubicBezTo>
                      <a:pt x="2040" y="2050"/>
                      <a:pt x="1992" y="2062"/>
                      <a:pt x="1942" y="2062"/>
                    </a:cubicBezTo>
                    <a:cubicBezTo>
                      <a:pt x="1922" y="2062"/>
                      <a:pt x="1900" y="2060"/>
                      <a:pt x="1879" y="2055"/>
                    </a:cubicBezTo>
                    <a:cubicBezTo>
                      <a:pt x="1780" y="2031"/>
                      <a:pt x="1684" y="1986"/>
                      <a:pt x="1611" y="1919"/>
                    </a:cubicBezTo>
                    <a:cubicBezTo>
                      <a:pt x="1600" y="1908"/>
                      <a:pt x="1590" y="1894"/>
                      <a:pt x="1580" y="1884"/>
                    </a:cubicBezTo>
                    <a:lnTo>
                      <a:pt x="1580" y="1884"/>
                    </a:lnTo>
                    <a:cubicBezTo>
                      <a:pt x="1600" y="1888"/>
                      <a:pt x="1620" y="1890"/>
                      <a:pt x="1640" y="1890"/>
                    </a:cubicBezTo>
                    <a:cubicBezTo>
                      <a:pt x="1703" y="1890"/>
                      <a:pt x="1769" y="1871"/>
                      <a:pt x="1824" y="1824"/>
                    </a:cubicBezTo>
                    <a:cubicBezTo>
                      <a:pt x="1862" y="1841"/>
                      <a:pt x="1901" y="1851"/>
                      <a:pt x="1941" y="1851"/>
                    </a:cubicBezTo>
                    <a:cubicBezTo>
                      <a:pt x="1949" y="1851"/>
                      <a:pt x="1957" y="1851"/>
                      <a:pt x="1966" y="1850"/>
                    </a:cubicBezTo>
                    <a:cubicBezTo>
                      <a:pt x="2025" y="1843"/>
                      <a:pt x="2069" y="1807"/>
                      <a:pt x="2105" y="1775"/>
                    </a:cubicBezTo>
                    <a:cubicBezTo>
                      <a:pt x="2111" y="1776"/>
                      <a:pt x="2117" y="1777"/>
                      <a:pt x="2124" y="1777"/>
                    </a:cubicBezTo>
                    <a:cubicBezTo>
                      <a:pt x="2147" y="1777"/>
                      <a:pt x="2172" y="1772"/>
                      <a:pt x="2194" y="1769"/>
                    </a:cubicBezTo>
                    <a:cubicBezTo>
                      <a:pt x="2242" y="1755"/>
                      <a:pt x="2277" y="1720"/>
                      <a:pt x="2315" y="1694"/>
                    </a:cubicBezTo>
                    <a:cubicBezTo>
                      <a:pt x="2344" y="1674"/>
                      <a:pt x="2384" y="1652"/>
                      <a:pt x="2409" y="1619"/>
                    </a:cubicBezTo>
                    <a:close/>
                    <a:moveTo>
                      <a:pt x="1162" y="1628"/>
                    </a:moveTo>
                    <a:cubicBezTo>
                      <a:pt x="1161" y="1669"/>
                      <a:pt x="1159" y="1712"/>
                      <a:pt x="1159" y="1753"/>
                    </a:cubicBezTo>
                    <a:cubicBezTo>
                      <a:pt x="1159" y="1846"/>
                      <a:pt x="1152" y="1946"/>
                      <a:pt x="1179" y="2044"/>
                    </a:cubicBezTo>
                    <a:cubicBezTo>
                      <a:pt x="1194" y="2089"/>
                      <a:pt x="1213" y="2132"/>
                      <a:pt x="1238" y="2173"/>
                    </a:cubicBezTo>
                    <a:cubicBezTo>
                      <a:pt x="1147" y="2031"/>
                      <a:pt x="1119" y="1857"/>
                      <a:pt x="1141" y="1719"/>
                    </a:cubicBezTo>
                    <a:cubicBezTo>
                      <a:pt x="1144" y="1690"/>
                      <a:pt x="1152" y="1658"/>
                      <a:pt x="1162" y="1628"/>
                    </a:cubicBezTo>
                    <a:close/>
                    <a:moveTo>
                      <a:pt x="2779" y="2297"/>
                    </a:moveTo>
                    <a:lnTo>
                      <a:pt x="2779" y="2297"/>
                    </a:lnTo>
                    <a:cubicBezTo>
                      <a:pt x="2778" y="2300"/>
                      <a:pt x="2778" y="2304"/>
                      <a:pt x="2776" y="2307"/>
                    </a:cubicBezTo>
                    <a:cubicBezTo>
                      <a:pt x="2769" y="2309"/>
                      <a:pt x="2760" y="2311"/>
                      <a:pt x="2752" y="2314"/>
                    </a:cubicBezTo>
                    <a:cubicBezTo>
                      <a:pt x="2760" y="2309"/>
                      <a:pt x="2771" y="2303"/>
                      <a:pt x="2779" y="2297"/>
                    </a:cubicBezTo>
                    <a:close/>
                    <a:moveTo>
                      <a:pt x="1608" y="2203"/>
                    </a:moveTo>
                    <a:cubicBezTo>
                      <a:pt x="1662" y="2234"/>
                      <a:pt x="1718" y="2256"/>
                      <a:pt x="1774" y="2275"/>
                    </a:cubicBezTo>
                    <a:cubicBezTo>
                      <a:pt x="1852" y="2298"/>
                      <a:pt x="1933" y="2318"/>
                      <a:pt x="2015" y="2325"/>
                    </a:cubicBezTo>
                    <a:cubicBezTo>
                      <a:pt x="1973" y="2344"/>
                      <a:pt x="1931" y="2360"/>
                      <a:pt x="1885" y="2373"/>
                    </a:cubicBezTo>
                    <a:cubicBezTo>
                      <a:pt x="1852" y="2367"/>
                      <a:pt x="1821" y="2362"/>
                      <a:pt x="1790" y="2348"/>
                    </a:cubicBezTo>
                    <a:cubicBezTo>
                      <a:pt x="1717" y="2318"/>
                      <a:pt x="1662" y="2256"/>
                      <a:pt x="1608" y="2203"/>
                    </a:cubicBezTo>
                    <a:close/>
                    <a:moveTo>
                      <a:pt x="2779" y="1577"/>
                    </a:moveTo>
                    <a:cubicBezTo>
                      <a:pt x="2786" y="1601"/>
                      <a:pt x="2791" y="1623"/>
                      <a:pt x="2797" y="1645"/>
                    </a:cubicBezTo>
                    <a:cubicBezTo>
                      <a:pt x="2779" y="1718"/>
                      <a:pt x="2753" y="1788"/>
                      <a:pt x="2724" y="1855"/>
                    </a:cubicBezTo>
                    <a:cubicBezTo>
                      <a:pt x="2697" y="1917"/>
                      <a:pt x="2668" y="1980"/>
                      <a:pt x="2632" y="2042"/>
                    </a:cubicBezTo>
                    <a:cubicBezTo>
                      <a:pt x="2593" y="2077"/>
                      <a:pt x="2556" y="2110"/>
                      <a:pt x="2519" y="2142"/>
                    </a:cubicBezTo>
                    <a:cubicBezTo>
                      <a:pt x="2428" y="2228"/>
                      <a:pt x="2332" y="2330"/>
                      <a:pt x="2201" y="2381"/>
                    </a:cubicBezTo>
                    <a:cubicBezTo>
                      <a:pt x="2165" y="2386"/>
                      <a:pt x="2130" y="2388"/>
                      <a:pt x="2092" y="2389"/>
                    </a:cubicBezTo>
                    <a:cubicBezTo>
                      <a:pt x="2096" y="2375"/>
                      <a:pt x="2102" y="2362"/>
                      <a:pt x="2103" y="2347"/>
                    </a:cubicBezTo>
                    <a:cubicBezTo>
                      <a:pt x="2105" y="2341"/>
                      <a:pt x="2105" y="2337"/>
                      <a:pt x="2105" y="2333"/>
                    </a:cubicBezTo>
                    <a:cubicBezTo>
                      <a:pt x="2110" y="2330"/>
                      <a:pt x="2113" y="2326"/>
                      <a:pt x="2119" y="2325"/>
                    </a:cubicBezTo>
                    <a:cubicBezTo>
                      <a:pt x="2134" y="2323"/>
                      <a:pt x="2150" y="2323"/>
                      <a:pt x="2165" y="2320"/>
                    </a:cubicBezTo>
                    <a:cubicBezTo>
                      <a:pt x="2304" y="2296"/>
                      <a:pt x="2430" y="2216"/>
                      <a:pt x="2530" y="2111"/>
                    </a:cubicBezTo>
                    <a:cubicBezTo>
                      <a:pt x="2629" y="2008"/>
                      <a:pt x="2683" y="1870"/>
                      <a:pt x="2694" y="1726"/>
                    </a:cubicBezTo>
                    <a:cubicBezTo>
                      <a:pt x="2695" y="1712"/>
                      <a:pt x="2695" y="1697"/>
                      <a:pt x="2695" y="1683"/>
                    </a:cubicBezTo>
                    <a:cubicBezTo>
                      <a:pt x="2714" y="1665"/>
                      <a:pt x="2736" y="1649"/>
                      <a:pt x="2752" y="1628"/>
                    </a:cubicBezTo>
                    <a:cubicBezTo>
                      <a:pt x="2764" y="1612"/>
                      <a:pt x="2771" y="1595"/>
                      <a:pt x="2779" y="1577"/>
                    </a:cubicBezTo>
                    <a:close/>
                    <a:moveTo>
                      <a:pt x="2061" y="2351"/>
                    </a:moveTo>
                    <a:lnTo>
                      <a:pt x="2061" y="2351"/>
                    </a:lnTo>
                    <a:cubicBezTo>
                      <a:pt x="2057" y="2364"/>
                      <a:pt x="2055" y="2378"/>
                      <a:pt x="2051" y="2392"/>
                    </a:cubicBezTo>
                    <a:lnTo>
                      <a:pt x="2043" y="2392"/>
                    </a:lnTo>
                    <a:cubicBezTo>
                      <a:pt x="2017" y="2389"/>
                      <a:pt x="1992" y="2386"/>
                      <a:pt x="1966" y="2385"/>
                    </a:cubicBezTo>
                    <a:cubicBezTo>
                      <a:pt x="2000" y="2375"/>
                      <a:pt x="2030" y="2364"/>
                      <a:pt x="2061" y="2351"/>
                    </a:cubicBezTo>
                    <a:close/>
                    <a:moveTo>
                      <a:pt x="808" y="2078"/>
                    </a:moveTo>
                    <a:lnTo>
                      <a:pt x="808" y="2078"/>
                    </a:lnTo>
                    <a:cubicBezTo>
                      <a:pt x="819" y="2100"/>
                      <a:pt x="832" y="2125"/>
                      <a:pt x="846" y="2146"/>
                    </a:cubicBezTo>
                    <a:cubicBezTo>
                      <a:pt x="912" y="2250"/>
                      <a:pt x="1005" y="2330"/>
                      <a:pt x="1106" y="2391"/>
                    </a:cubicBezTo>
                    <a:cubicBezTo>
                      <a:pt x="1148" y="2444"/>
                      <a:pt x="1196" y="2492"/>
                      <a:pt x="1247" y="2538"/>
                    </a:cubicBezTo>
                    <a:cubicBezTo>
                      <a:pt x="1100" y="2433"/>
                      <a:pt x="936" y="2330"/>
                      <a:pt x="847" y="2166"/>
                    </a:cubicBezTo>
                    <a:cubicBezTo>
                      <a:pt x="832" y="2139"/>
                      <a:pt x="819" y="2107"/>
                      <a:pt x="808" y="2078"/>
                    </a:cubicBezTo>
                    <a:close/>
                    <a:moveTo>
                      <a:pt x="2716" y="2455"/>
                    </a:moveTo>
                    <a:lnTo>
                      <a:pt x="2716" y="2455"/>
                    </a:lnTo>
                    <a:cubicBezTo>
                      <a:pt x="2709" y="2469"/>
                      <a:pt x="2702" y="2484"/>
                      <a:pt x="2695" y="2498"/>
                    </a:cubicBezTo>
                    <a:cubicBezTo>
                      <a:pt x="2641" y="2520"/>
                      <a:pt x="2586" y="2538"/>
                      <a:pt x="2529" y="2552"/>
                    </a:cubicBezTo>
                    <a:cubicBezTo>
                      <a:pt x="2485" y="2561"/>
                      <a:pt x="2441" y="2567"/>
                      <a:pt x="2395" y="2574"/>
                    </a:cubicBezTo>
                    <a:cubicBezTo>
                      <a:pt x="2394" y="2568"/>
                      <a:pt x="2394" y="2563"/>
                      <a:pt x="2392" y="2560"/>
                    </a:cubicBezTo>
                    <a:cubicBezTo>
                      <a:pt x="2502" y="2536"/>
                      <a:pt x="2611" y="2503"/>
                      <a:pt x="2716" y="2455"/>
                    </a:cubicBezTo>
                    <a:close/>
                    <a:moveTo>
                      <a:pt x="2352" y="2568"/>
                    </a:moveTo>
                    <a:cubicBezTo>
                      <a:pt x="2354" y="2571"/>
                      <a:pt x="2354" y="2575"/>
                      <a:pt x="2357" y="2579"/>
                    </a:cubicBezTo>
                    <a:cubicBezTo>
                      <a:pt x="2326" y="2582"/>
                      <a:pt x="2297" y="2582"/>
                      <a:pt x="2269" y="2585"/>
                    </a:cubicBezTo>
                    <a:cubicBezTo>
                      <a:pt x="2282" y="2582"/>
                      <a:pt x="2296" y="2579"/>
                      <a:pt x="2310" y="2578"/>
                    </a:cubicBezTo>
                    <a:cubicBezTo>
                      <a:pt x="2324" y="2575"/>
                      <a:pt x="2339" y="2571"/>
                      <a:pt x="2352" y="2568"/>
                    </a:cubicBezTo>
                    <a:close/>
                    <a:moveTo>
                      <a:pt x="865" y="2560"/>
                    </a:moveTo>
                    <a:lnTo>
                      <a:pt x="865" y="2560"/>
                    </a:lnTo>
                    <a:cubicBezTo>
                      <a:pt x="879" y="2571"/>
                      <a:pt x="894" y="2581"/>
                      <a:pt x="912" y="2593"/>
                    </a:cubicBezTo>
                    <a:cubicBezTo>
                      <a:pt x="907" y="2603"/>
                      <a:pt x="907" y="2615"/>
                      <a:pt x="906" y="2626"/>
                    </a:cubicBezTo>
                    <a:cubicBezTo>
                      <a:pt x="892" y="2603"/>
                      <a:pt x="877" y="2582"/>
                      <a:pt x="865" y="2560"/>
                    </a:cubicBezTo>
                    <a:cubicBezTo>
                      <a:pt x="865" y="2560"/>
                      <a:pt x="865" y="2560"/>
                      <a:pt x="865" y="2560"/>
                    </a:cubicBezTo>
                    <a:close/>
                    <a:moveTo>
                      <a:pt x="1368" y="2623"/>
                    </a:moveTo>
                    <a:lnTo>
                      <a:pt x="1368" y="2623"/>
                    </a:lnTo>
                    <a:cubicBezTo>
                      <a:pt x="1422" y="2658"/>
                      <a:pt x="1477" y="2689"/>
                      <a:pt x="1534" y="2713"/>
                    </a:cubicBezTo>
                    <a:cubicBezTo>
                      <a:pt x="1553" y="2722"/>
                      <a:pt x="1574" y="2729"/>
                      <a:pt x="1594" y="2736"/>
                    </a:cubicBezTo>
                    <a:cubicBezTo>
                      <a:pt x="1580" y="2736"/>
                      <a:pt x="1567" y="2737"/>
                      <a:pt x="1553" y="2737"/>
                    </a:cubicBezTo>
                    <a:cubicBezTo>
                      <a:pt x="1546" y="2737"/>
                      <a:pt x="1539" y="2736"/>
                      <a:pt x="1532" y="2736"/>
                    </a:cubicBezTo>
                    <a:cubicBezTo>
                      <a:pt x="1476" y="2702"/>
                      <a:pt x="1422" y="2663"/>
                      <a:pt x="1368" y="2623"/>
                    </a:cubicBezTo>
                    <a:close/>
                    <a:moveTo>
                      <a:pt x="1692" y="2773"/>
                    </a:moveTo>
                    <a:cubicBezTo>
                      <a:pt x="1718" y="2784"/>
                      <a:pt x="1744" y="2792"/>
                      <a:pt x="1772" y="2801"/>
                    </a:cubicBezTo>
                    <a:lnTo>
                      <a:pt x="1730" y="2827"/>
                    </a:lnTo>
                    <a:cubicBezTo>
                      <a:pt x="1711" y="2820"/>
                      <a:pt x="1692" y="2819"/>
                      <a:pt x="1673" y="2809"/>
                    </a:cubicBezTo>
                    <a:cubicBezTo>
                      <a:pt x="1655" y="2801"/>
                      <a:pt x="1635" y="2791"/>
                      <a:pt x="1618" y="2781"/>
                    </a:cubicBezTo>
                    <a:cubicBezTo>
                      <a:pt x="1642" y="2780"/>
                      <a:pt x="1666" y="2779"/>
                      <a:pt x="1692" y="2773"/>
                    </a:cubicBezTo>
                    <a:close/>
                    <a:moveTo>
                      <a:pt x="1836" y="2820"/>
                    </a:moveTo>
                    <a:cubicBezTo>
                      <a:pt x="1973" y="2857"/>
                      <a:pt x="2113" y="2882"/>
                      <a:pt x="2258" y="2883"/>
                    </a:cubicBezTo>
                    <a:cubicBezTo>
                      <a:pt x="2216" y="2894"/>
                      <a:pt x="2174" y="2903"/>
                      <a:pt x="2125" y="2903"/>
                    </a:cubicBezTo>
                    <a:cubicBezTo>
                      <a:pt x="2019" y="2901"/>
                      <a:pt x="1905" y="2878"/>
                      <a:pt x="1792" y="2846"/>
                    </a:cubicBezTo>
                    <a:cubicBezTo>
                      <a:pt x="1807" y="2837"/>
                      <a:pt x="1823" y="2828"/>
                      <a:pt x="1836" y="2820"/>
                    </a:cubicBezTo>
                    <a:close/>
                    <a:moveTo>
                      <a:pt x="934" y="2607"/>
                    </a:moveTo>
                    <a:cubicBezTo>
                      <a:pt x="1056" y="2729"/>
                      <a:pt x="1205" y="2821"/>
                      <a:pt x="1352" y="2905"/>
                    </a:cubicBezTo>
                    <a:cubicBezTo>
                      <a:pt x="1373" y="2918"/>
                      <a:pt x="1395" y="2930"/>
                      <a:pt x="1415" y="2940"/>
                    </a:cubicBezTo>
                    <a:cubicBezTo>
                      <a:pt x="1400" y="2942"/>
                      <a:pt x="1384" y="2944"/>
                      <a:pt x="1367" y="2945"/>
                    </a:cubicBezTo>
                    <a:cubicBezTo>
                      <a:pt x="1239" y="2883"/>
                      <a:pt x="1118" y="2809"/>
                      <a:pt x="998" y="2732"/>
                    </a:cubicBezTo>
                    <a:cubicBezTo>
                      <a:pt x="982" y="2720"/>
                      <a:pt x="964" y="2706"/>
                      <a:pt x="947" y="2693"/>
                    </a:cubicBezTo>
                    <a:cubicBezTo>
                      <a:pt x="942" y="2688"/>
                      <a:pt x="939" y="2678"/>
                      <a:pt x="934" y="2671"/>
                    </a:cubicBezTo>
                    <a:cubicBezTo>
                      <a:pt x="929" y="2649"/>
                      <a:pt x="929" y="2627"/>
                      <a:pt x="934" y="2607"/>
                    </a:cubicBezTo>
                    <a:close/>
                    <a:moveTo>
                      <a:pt x="1463" y="2966"/>
                    </a:moveTo>
                    <a:cubicBezTo>
                      <a:pt x="1506" y="2991"/>
                      <a:pt x="1552" y="3013"/>
                      <a:pt x="1596" y="3035"/>
                    </a:cubicBezTo>
                    <a:cubicBezTo>
                      <a:pt x="1541" y="3015"/>
                      <a:pt x="1487" y="2995"/>
                      <a:pt x="1435" y="2971"/>
                    </a:cubicBezTo>
                    <a:cubicBezTo>
                      <a:pt x="1444" y="2969"/>
                      <a:pt x="1452" y="2967"/>
                      <a:pt x="1463" y="2966"/>
                    </a:cubicBezTo>
                    <a:close/>
                    <a:moveTo>
                      <a:pt x="3336" y="1568"/>
                    </a:moveTo>
                    <a:cubicBezTo>
                      <a:pt x="3345" y="1609"/>
                      <a:pt x="3354" y="1650"/>
                      <a:pt x="3361" y="1693"/>
                    </a:cubicBezTo>
                    <a:cubicBezTo>
                      <a:pt x="3404" y="1975"/>
                      <a:pt x="3418" y="2289"/>
                      <a:pt x="3266" y="2560"/>
                    </a:cubicBezTo>
                    <a:cubicBezTo>
                      <a:pt x="3129" y="2806"/>
                      <a:pt x="2881" y="2985"/>
                      <a:pt x="2608" y="3061"/>
                    </a:cubicBezTo>
                    <a:lnTo>
                      <a:pt x="2588" y="3066"/>
                    </a:lnTo>
                    <a:cubicBezTo>
                      <a:pt x="2717" y="2977"/>
                      <a:pt x="2798" y="2856"/>
                      <a:pt x="2862" y="2732"/>
                    </a:cubicBezTo>
                    <a:cubicBezTo>
                      <a:pt x="2986" y="2656"/>
                      <a:pt x="3096" y="2556"/>
                      <a:pt x="3174" y="2433"/>
                    </a:cubicBezTo>
                    <a:cubicBezTo>
                      <a:pt x="3298" y="2238"/>
                      <a:pt x="3327" y="2022"/>
                      <a:pt x="3321" y="1814"/>
                    </a:cubicBezTo>
                    <a:cubicBezTo>
                      <a:pt x="3339" y="1734"/>
                      <a:pt x="3346" y="1652"/>
                      <a:pt x="3336" y="1568"/>
                    </a:cubicBezTo>
                    <a:close/>
                    <a:moveTo>
                      <a:pt x="281" y="2122"/>
                    </a:moveTo>
                    <a:cubicBezTo>
                      <a:pt x="307" y="2195"/>
                      <a:pt x="340" y="2264"/>
                      <a:pt x="378" y="2329"/>
                    </a:cubicBezTo>
                    <a:cubicBezTo>
                      <a:pt x="369" y="2360"/>
                      <a:pt x="362" y="2393"/>
                      <a:pt x="365" y="2424"/>
                    </a:cubicBezTo>
                    <a:cubicBezTo>
                      <a:pt x="375" y="2486"/>
                      <a:pt x="396" y="2545"/>
                      <a:pt x="407" y="2604"/>
                    </a:cubicBezTo>
                    <a:cubicBezTo>
                      <a:pt x="419" y="2666"/>
                      <a:pt x="440" y="2725"/>
                      <a:pt x="460" y="2787"/>
                    </a:cubicBezTo>
                    <a:cubicBezTo>
                      <a:pt x="479" y="2849"/>
                      <a:pt x="530" y="2894"/>
                      <a:pt x="558" y="2951"/>
                    </a:cubicBezTo>
                    <a:cubicBezTo>
                      <a:pt x="576" y="2988"/>
                      <a:pt x="576" y="3042"/>
                      <a:pt x="585" y="3086"/>
                    </a:cubicBezTo>
                    <a:cubicBezTo>
                      <a:pt x="572" y="3076"/>
                      <a:pt x="558" y="3064"/>
                      <a:pt x="547" y="3050"/>
                    </a:cubicBezTo>
                    <a:cubicBezTo>
                      <a:pt x="492" y="2992"/>
                      <a:pt x="440" y="2931"/>
                      <a:pt x="393" y="2865"/>
                    </a:cubicBezTo>
                    <a:cubicBezTo>
                      <a:pt x="347" y="2801"/>
                      <a:pt x="309" y="2726"/>
                      <a:pt x="281" y="2649"/>
                    </a:cubicBezTo>
                    <a:cubicBezTo>
                      <a:pt x="254" y="2568"/>
                      <a:pt x="281" y="2477"/>
                      <a:pt x="274" y="2397"/>
                    </a:cubicBezTo>
                    <a:cubicBezTo>
                      <a:pt x="268" y="2318"/>
                      <a:pt x="261" y="2238"/>
                      <a:pt x="274" y="2157"/>
                    </a:cubicBezTo>
                    <a:cubicBezTo>
                      <a:pt x="276" y="2146"/>
                      <a:pt x="280" y="2135"/>
                      <a:pt x="281" y="2122"/>
                    </a:cubicBezTo>
                    <a:close/>
                    <a:moveTo>
                      <a:pt x="3328" y="1330"/>
                    </a:moveTo>
                    <a:lnTo>
                      <a:pt x="3328" y="1330"/>
                    </a:lnTo>
                    <a:cubicBezTo>
                      <a:pt x="3412" y="1408"/>
                      <a:pt x="3482" y="1504"/>
                      <a:pt x="3521" y="1610"/>
                    </a:cubicBezTo>
                    <a:cubicBezTo>
                      <a:pt x="3584" y="1786"/>
                      <a:pt x="3542" y="1967"/>
                      <a:pt x="3514" y="2131"/>
                    </a:cubicBezTo>
                    <a:cubicBezTo>
                      <a:pt x="3486" y="2296"/>
                      <a:pt x="3438" y="2458"/>
                      <a:pt x="3352" y="2603"/>
                    </a:cubicBezTo>
                    <a:cubicBezTo>
                      <a:pt x="3268" y="2746"/>
                      <a:pt x="3163" y="2878"/>
                      <a:pt x="3035" y="2984"/>
                    </a:cubicBezTo>
                    <a:cubicBezTo>
                      <a:pt x="2922" y="3077"/>
                      <a:pt x="2808" y="3174"/>
                      <a:pt x="2675" y="3236"/>
                    </a:cubicBezTo>
                    <a:cubicBezTo>
                      <a:pt x="2657" y="3242"/>
                      <a:pt x="2643" y="3252"/>
                      <a:pt x="2628" y="3259"/>
                    </a:cubicBezTo>
                    <a:cubicBezTo>
                      <a:pt x="2540" y="3291"/>
                      <a:pt x="2447" y="3295"/>
                      <a:pt x="2356" y="3295"/>
                    </a:cubicBezTo>
                    <a:cubicBezTo>
                      <a:pt x="2331" y="3295"/>
                      <a:pt x="2306" y="3295"/>
                      <a:pt x="2281" y="3295"/>
                    </a:cubicBezTo>
                    <a:cubicBezTo>
                      <a:pt x="2255" y="3295"/>
                      <a:pt x="2228" y="3295"/>
                      <a:pt x="2202" y="3296"/>
                    </a:cubicBezTo>
                    <a:cubicBezTo>
                      <a:pt x="2173" y="3298"/>
                      <a:pt x="2143" y="3298"/>
                      <a:pt x="2114" y="3298"/>
                    </a:cubicBezTo>
                    <a:cubicBezTo>
                      <a:pt x="2005" y="3298"/>
                      <a:pt x="1897" y="3288"/>
                      <a:pt x="1794" y="3263"/>
                    </a:cubicBezTo>
                    <a:cubicBezTo>
                      <a:pt x="1663" y="3233"/>
                      <a:pt x="1520" y="3219"/>
                      <a:pt x="1397" y="3150"/>
                    </a:cubicBezTo>
                    <a:cubicBezTo>
                      <a:pt x="1359" y="3128"/>
                      <a:pt x="1324" y="3102"/>
                      <a:pt x="1290" y="3073"/>
                    </a:cubicBezTo>
                    <a:lnTo>
                      <a:pt x="1290" y="3073"/>
                    </a:lnTo>
                    <a:cubicBezTo>
                      <a:pt x="1355" y="3084"/>
                      <a:pt x="1422" y="3094"/>
                      <a:pt x="1487" y="3101"/>
                    </a:cubicBezTo>
                    <a:cubicBezTo>
                      <a:pt x="1696" y="3163"/>
                      <a:pt x="1911" y="3204"/>
                      <a:pt x="2131" y="3204"/>
                    </a:cubicBezTo>
                    <a:cubicBezTo>
                      <a:pt x="2139" y="3204"/>
                      <a:pt x="2146" y="3204"/>
                      <a:pt x="2153" y="3204"/>
                    </a:cubicBezTo>
                    <a:cubicBezTo>
                      <a:pt x="2480" y="3198"/>
                      <a:pt x="2818" y="3088"/>
                      <a:pt x="3068" y="2867"/>
                    </a:cubicBezTo>
                    <a:cubicBezTo>
                      <a:pt x="3334" y="2641"/>
                      <a:pt x="3437" y="2292"/>
                      <a:pt x="3430" y="1976"/>
                    </a:cubicBezTo>
                    <a:cubicBezTo>
                      <a:pt x="3427" y="1763"/>
                      <a:pt x="3375" y="1541"/>
                      <a:pt x="3328" y="1330"/>
                    </a:cubicBezTo>
                    <a:close/>
                    <a:moveTo>
                      <a:pt x="1905" y="0"/>
                    </a:moveTo>
                    <a:cubicBezTo>
                      <a:pt x="1838" y="4"/>
                      <a:pt x="1774" y="22"/>
                      <a:pt x="1708" y="33"/>
                    </a:cubicBezTo>
                    <a:cubicBezTo>
                      <a:pt x="1644" y="40"/>
                      <a:pt x="1582" y="66"/>
                      <a:pt x="1518" y="81"/>
                    </a:cubicBezTo>
                    <a:cubicBezTo>
                      <a:pt x="1454" y="96"/>
                      <a:pt x="1381" y="79"/>
                      <a:pt x="1316" y="102"/>
                    </a:cubicBezTo>
                    <a:cubicBezTo>
                      <a:pt x="1240" y="129"/>
                      <a:pt x="1188" y="205"/>
                      <a:pt x="1125" y="248"/>
                    </a:cubicBezTo>
                    <a:cubicBezTo>
                      <a:pt x="1118" y="235"/>
                      <a:pt x="1108" y="220"/>
                      <a:pt x="1106" y="220"/>
                    </a:cubicBezTo>
                    <a:cubicBezTo>
                      <a:pt x="1106" y="220"/>
                      <a:pt x="1106" y="220"/>
                      <a:pt x="1106" y="220"/>
                    </a:cubicBezTo>
                    <a:cubicBezTo>
                      <a:pt x="1086" y="238"/>
                      <a:pt x="1077" y="266"/>
                      <a:pt x="1049" y="267"/>
                    </a:cubicBezTo>
                    <a:cubicBezTo>
                      <a:pt x="1048" y="267"/>
                      <a:pt x="1047" y="267"/>
                      <a:pt x="1047" y="267"/>
                    </a:cubicBezTo>
                    <a:cubicBezTo>
                      <a:pt x="1019" y="267"/>
                      <a:pt x="979" y="248"/>
                      <a:pt x="947" y="245"/>
                    </a:cubicBezTo>
                    <a:cubicBezTo>
                      <a:pt x="914" y="241"/>
                      <a:pt x="868" y="218"/>
                      <a:pt x="835" y="218"/>
                    </a:cubicBezTo>
                    <a:cubicBezTo>
                      <a:pt x="803" y="218"/>
                      <a:pt x="785" y="238"/>
                      <a:pt x="759" y="246"/>
                    </a:cubicBezTo>
                    <a:cubicBezTo>
                      <a:pt x="731" y="256"/>
                      <a:pt x="718" y="284"/>
                      <a:pt x="693" y="296"/>
                    </a:cubicBezTo>
                    <a:cubicBezTo>
                      <a:pt x="667" y="308"/>
                      <a:pt x="627" y="307"/>
                      <a:pt x="603" y="324"/>
                    </a:cubicBezTo>
                    <a:cubicBezTo>
                      <a:pt x="579" y="339"/>
                      <a:pt x="543" y="343"/>
                      <a:pt x="521" y="363"/>
                    </a:cubicBezTo>
                    <a:cubicBezTo>
                      <a:pt x="497" y="383"/>
                      <a:pt x="503" y="428"/>
                      <a:pt x="484" y="449"/>
                    </a:cubicBezTo>
                    <a:lnTo>
                      <a:pt x="426" y="513"/>
                    </a:lnTo>
                    <a:cubicBezTo>
                      <a:pt x="407" y="534"/>
                      <a:pt x="373" y="544"/>
                      <a:pt x="356" y="566"/>
                    </a:cubicBezTo>
                    <a:cubicBezTo>
                      <a:pt x="335" y="586"/>
                      <a:pt x="307" y="600"/>
                      <a:pt x="288" y="624"/>
                    </a:cubicBezTo>
                    <a:cubicBezTo>
                      <a:pt x="269" y="646"/>
                      <a:pt x="246" y="665"/>
                      <a:pt x="228" y="687"/>
                    </a:cubicBezTo>
                    <a:cubicBezTo>
                      <a:pt x="211" y="710"/>
                      <a:pt x="212" y="745"/>
                      <a:pt x="192" y="768"/>
                    </a:cubicBezTo>
                    <a:cubicBezTo>
                      <a:pt x="173" y="790"/>
                      <a:pt x="142" y="804"/>
                      <a:pt x="122" y="826"/>
                    </a:cubicBezTo>
                    <a:cubicBezTo>
                      <a:pt x="102" y="848"/>
                      <a:pt x="75" y="867"/>
                      <a:pt x="58" y="892"/>
                    </a:cubicBezTo>
                    <a:cubicBezTo>
                      <a:pt x="39" y="915"/>
                      <a:pt x="46" y="951"/>
                      <a:pt x="34" y="979"/>
                    </a:cubicBezTo>
                    <a:cubicBezTo>
                      <a:pt x="20" y="1009"/>
                      <a:pt x="5" y="1038"/>
                      <a:pt x="2" y="1072"/>
                    </a:cubicBezTo>
                    <a:cubicBezTo>
                      <a:pt x="1" y="1107"/>
                      <a:pt x="25" y="1151"/>
                      <a:pt x="27" y="1185"/>
                    </a:cubicBezTo>
                    <a:cubicBezTo>
                      <a:pt x="28" y="1219"/>
                      <a:pt x="32" y="1257"/>
                      <a:pt x="40" y="1292"/>
                    </a:cubicBezTo>
                    <a:cubicBezTo>
                      <a:pt x="47" y="1323"/>
                      <a:pt x="68" y="1361"/>
                      <a:pt x="32" y="1378"/>
                    </a:cubicBezTo>
                    <a:cubicBezTo>
                      <a:pt x="31" y="1378"/>
                      <a:pt x="48" y="1385"/>
                      <a:pt x="53" y="1385"/>
                    </a:cubicBezTo>
                    <a:cubicBezTo>
                      <a:pt x="54" y="1385"/>
                      <a:pt x="54" y="1385"/>
                      <a:pt x="54" y="1385"/>
                    </a:cubicBezTo>
                    <a:cubicBezTo>
                      <a:pt x="94" y="1378"/>
                      <a:pt x="93" y="1360"/>
                      <a:pt x="89" y="1339"/>
                    </a:cubicBezTo>
                    <a:cubicBezTo>
                      <a:pt x="83" y="1306"/>
                      <a:pt x="56" y="1266"/>
                      <a:pt x="62" y="1237"/>
                    </a:cubicBezTo>
                    <a:cubicBezTo>
                      <a:pt x="68" y="1210"/>
                      <a:pt x="67" y="1181"/>
                      <a:pt x="69" y="1151"/>
                    </a:cubicBezTo>
                    <a:cubicBezTo>
                      <a:pt x="73" y="1122"/>
                      <a:pt x="79" y="1094"/>
                      <a:pt x="89" y="1068"/>
                    </a:cubicBezTo>
                    <a:cubicBezTo>
                      <a:pt x="101" y="1043"/>
                      <a:pt x="156" y="1038"/>
                      <a:pt x="173" y="1016"/>
                    </a:cubicBezTo>
                    <a:cubicBezTo>
                      <a:pt x="190" y="992"/>
                      <a:pt x="200" y="968"/>
                      <a:pt x="223" y="948"/>
                    </a:cubicBezTo>
                    <a:cubicBezTo>
                      <a:pt x="246" y="929"/>
                      <a:pt x="262" y="907"/>
                      <a:pt x="288" y="889"/>
                    </a:cubicBezTo>
                    <a:cubicBezTo>
                      <a:pt x="313" y="873"/>
                      <a:pt x="309" y="838"/>
                      <a:pt x="335" y="820"/>
                    </a:cubicBezTo>
                    <a:cubicBezTo>
                      <a:pt x="346" y="813"/>
                      <a:pt x="367" y="813"/>
                      <a:pt x="388" y="813"/>
                    </a:cubicBezTo>
                    <a:cubicBezTo>
                      <a:pt x="409" y="813"/>
                      <a:pt x="429" y="813"/>
                      <a:pt x="440" y="805"/>
                    </a:cubicBezTo>
                    <a:cubicBezTo>
                      <a:pt x="462" y="789"/>
                      <a:pt x="478" y="776"/>
                      <a:pt x="499" y="761"/>
                    </a:cubicBezTo>
                    <a:cubicBezTo>
                      <a:pt x="517" y="747"/>
                      <a:pt x="508" y="709"/>
                      <a:pt x="529" y="695"/>
                    </a:cubicBezTo>
                    <a:cubicBezTo>
                      <a:pt x="543" y="687"/>
                      <a:pt x="562" y="683"/>
                      <a:pt x="581" y="679"/>
                    </a:cubicBezTo>
                    <a:cubicBezTo>
                      <a:pt x="587" y="684"/>
                      <a:pt x="594" y="687"/>
                      <a:pt x="597" y="687"/>
                    </a:cubicBezTo>
                    <a:cubicBezTo>
                      <a:pt x="598" y="687"/>
                      <a:pt x="599" y="686"/>
                      <a:pt x="599" y="685"/>
                    </a:cubicBezTo>
                    <a:cubicBezTo>
                      <a:pt x="609" y="674"/>
                      <a:pt x="616" y="665"/>
                      <a:pt x="624" y="652"/>
                    </a:cubicBezTo>
                    <a:cubicBezTo>
                      <a:pt x="634" y="641"/>
                      <a:pt x="645" y="630"/>
                      <a:pt x="658" y="621"/>
                    </a:cubicBezTo>
                    <a:cubicBezTo>
                      <a:pt x="678" y="607"/>
                      <a:pt x="708" y="606"/>
                      <a:pt x="727" y="592"/>
                    </a:cubicBezTo>
                    <a:cubicBezTo>
                      <a:pt x="746" y="578"/>
                      <a:pt x="749" y="549"/>
                      <a:pt x="767" y="535"/>
                    </a:cubicBezTo>
                    <a:cubicBezTo>
                      <a:pt x="774" y="530"/>
                      <a:pt x="781" y="522"/>
                      <a:pt x="785" y="513"/>
                    </a:cubicBezTo>
                    <a:cubicBezTo>
                      <a:pt x="833" y="496"/>
                      <a:pt x="887" y="483"/>
                      <a:pt x="932" y="467"/>
                    </a:cubicBezTo>
                    <a:cubicBezTo>
                      <a:pt x="976" y="454"/>
                      <a:pt x="1023" y="452"/>
                      <a:pt x="1070" y="446"/>
                    </a:cubicBezTo>
                    <a:lnTo>
                      <a:pt x="1070" y="446"/>
                    </a:lnTo>
                    <a:cubicBezTo>
                      <a:pt x="1023" y="468"/>
                      <a:pt x="976" y="490"/>
                      <a:pt x="935" y="524"/>
                    </a:cubicBezTo>
                    <a:cubicBezTo>
                      <a:pt x="913" y="544"/>
                      <a:pt x="894" y="564"/>
                      <a:pt x="874" y="586"/>
                    </a:cubicBezTo>
                    <a:cubicBezTo>
                      <a:pt x="857" y="596"/>
                      <a:pt x="837" y="604"/>
                      <a:pt x="819" y="614"/>
                    </a:cubicBezTo>
                    <a:cubicBezTo>
                      <a:pt x="768" y="646"/>
                      <a:pt x="716" y="679"/>
                      <a:pt x="667" y="714"/>
                    </a:cubicBezTo>
                    <a:cubicBezTo>
                      <a:pt x="620" y="754"/>
                      <a:pt x="588" y="807"/>
                      <a:pt x="541" y="848"/>
                    </a:cubicBezTo>
                    <a:cubicBezTo>
                      <a:pt x="495" y="888"/>
                      <a:pt x="440" y="922"/>
                      <a:pt x="396" y="968"/>
                    </a:cubicBezTo>
                    <a:cubicBezTo>
                      <a:pt x="351" y="1012"/>
                      <a:pt x="303" y="1057"/>
                      <a:pt x="266" y="1109"/>
                    </a:cubicBezTo>
                    <a:cubicBezTo>
                      <a:pt x="232" y="1162"/>
                      <a:pt x="218" y="1225"/>
                      <a:pt x="196" y="1281"/>
                    </a:cubicBezTo>
                    <a:cubicBezTo>
                      <a:pt x="166" y="1320"/>
                      <a:pt x="134" y="1356"/>
                      <a:pt x="111" y="1398"/>
                    </a:cubicBezTo>
                    <a:cubicBezTo>
                      <a:pt x="86" y="1445"/>
                      <a:pt x="89" y="1502"/>
                      <a:pt x="72" y="1552"/>
                    </a:cubicBezTo>
                    <a:cubicBezTo>
                      <a:pt x="56" y="1608"/>
                      <a:pt x="39" y="1664"/>
                      <a:pt x="42" y="1722"/>
                    </a:cubicBezTo>
                    <a:cubicBezTo>
                      <a:pt x="46" y="1781"/>
                      <a:pt x="79" y="1842"/>
                      <a:pt x="93" y="1897"/>
                    </a:cubicBezTo>
                    <a:cubicBezTo>
                      <a:pt x="101" y="1938"/>
                      <a:pt x="115" y="1975"/>
                      <a:pt x="131" y="2014"/>
                    </a:cubicBezTo>
                    <a:cubicBezTo>
                      <a:pt x="115" y="2086"/>
                      <a:pt x="100" y="2162"/>
                      <a:pt x="97" y="2241"/>
                    </a:cubicBezTo>
                    <a:cubicBezTo>
                      <a:pt x="95" y="2331"/>
                      <a:pt x="129" y="2417"/>
                      <a:pt x="148" y="2502"/>
                    </a:cubicBezTo>
                    <a:cubicBezTo>
                      <a:pt x="168" y="2596"/>
                      <a:pt x="197" y="2691"/>
                      <a:pt x="246" y="2775"/>
                    </a:cubicBezTo>
                    <a:cubicBezTo>
                      <a:pt x="296" y="2860"/>
                      <a:pt x="375" y="2923"/>
                      <a:pt x="440" y="2991"/>
                    </a:cubicBezTo>
                    <a:cubicBezTo>
                      <a:pt x="492" y="3046"/>
                      <a:pt x="550" y="3094"/>
                      <a:pt x="610" y="3135"/>
                    </a:cubicBezTo>
                    <a:cubicBezTo>
                      <a:pt x="643" y="3179"/>
                      <a:pt x="679" y="3222"/>
                      <a:pt x="715" y="3263"/>
                    </a:cubicBezTo>
                    <a:cubicBezTo>
                      <a:pt x="756" y="3309"/>
                      <a:pt x="822" y="3324"/>
                      <a:pt x="868" y="3359"/>
                    </a:cubicBezTo>
                    <a:cubicBezTo>
                      <a:pt x="913" y="3399"/>
                      <a:pt x="950" y="3456"/>
                      <a:pt x="1004" y="3487"/>
                    </a:cubicBezTo>
                    <a:cubicBezTo>
                      <a:pt x="1057" y="3520"/>
                      <a:pt x="1118" y="3538"/>
                      <a:pt x="1174" y="3565"/>
                    </a:cubicBezTo>
                    <a:cubicBezTo>
                      <a:pt x="1232" y="3587"/>
                      <a:pt x="1286" y="3626"/>
                      <a:pt x="1348" y="3640"/>
                    </a:cubicBezTo>
                    <a:cubicBezTo>
                      <a:pt x="1410" y="3655"/>
                      <a:pt x="1476" y="3648"/>
                      <a:pt x="1538" y="3654"/>
                    </a:cubicBezTo>
                    <a:cubicBezTo>
                      <a:pt x="1551" y="3655"/>
                      <a:pt x="1565" y="3656"/>
                      <a:pt x="1578" y="3656"/>
                    </a:cubicBezTo>
                    <a:cubicBezTo>
                      <a:pt x="1627" y="3656"/>
                      <a:pt x="1676" y="3648"/>
                      <a:pt x="1725" y="3648"/>
                    </a:cubicBezTo>
                    <a:cubicBezTo>
                      <a:pt x="1726" y="3648"/>
                      <a:pt x="1727" y="3648"/>
                      <a:pt x="1729" y="3648"/>
                    </a:cubicBezTo>
                    <a:cubicBezTo>
                      <a:pt x="1781" y="3648"/>
                      <a:pt x="1834" y="3671"/>
                      <a:pt x="1888" y="3671"/>
                    </a:cubicBezTo>
                    <a:cubicBezTo>
                      <a:pt x="1898" y="3671"/>
                      <a:pt x="1907" y="3671"/>
                      <a:pt x="1916" y="3669"/>
                    </a:cubicBezTo>
                    <a:cubicBezTo>
                      <a:pt x="1958" y="3662"/>
                      <a:pt x="1993" y="3640"/>
                      <a:pt x="2029" y="3618"/>
                    </a:cubicBezTo>
                    <a:cubicBezTo>
                      <a:pt x="2072" y="3600"/>
                      <a:pt x="2116" y="3580"/>
                      <a:pt x="2158" y="3566"/>
                    </a:cubicBezTo>
                    <a:cubicBezTo>
                      <a:pt x="2198" y="3552"/>
                      <a:pt x="2235" y="3537"/>
                      <a:pt x="2274" y="3516"/>
                    </a:cubicBezTo>
                    <a:cubicBezTo>
                      <a:pt x="2306" y="3511"/>
                      <a:pt x="2340" y="3508"/>
                      <a:pt x="2373" y="3501"/>
                    </a:cubicBezTo>
                    <a:cubicBezTo>
                      <a:pt x="2552" y="3465"/>
                      <a:pt x="2716" y="3377"/>
                      <a:pt x="2867" y="3284"/>
                    </a:cubicBezTo>
                    <a:cubicBezTo>
                      <a:pt x="3020" y="3193"/>
                      <a:pt x="3170" y="3088"/>
                      <a:pt x="3288" y="2949"/>
                    </a:cubicBezTo>
                    <a:cubicBezTo>
                      <a:pt x="3411" y="2821"/>
                      <a:pt x="3517" y="2670"/>
                      <a:pt x="3584" y="2498"/>
                    </a:cubicBezTo>
                    <a:cubicBezTo>
                      <a:pt x="3652" y="2326"/>
                      <a:pt x="3667" y="2139"/>
                      <a:pt x="3665" y="1953"/>
                    </a:cubicBezTo>
                    <a:cubicBezTo>
                      <a:pt x="3664" y="1782"/>
                      <a:pt x="3625" y="1601"/>
                      <a:pt x="3528" y="1442"/>
                    </a:cubicBezTo>
                    <a:cubicBezTo>
                      <a:pt x="3539" y="1437"/>
                      <a:pt x="3544" y="1430"/>
                      <a:pt x="3548" y="1423"/>
                    </a:cubicBezTo>
                    <a:cubicBezTo>
                      <a:pt x="3576" y="1473"/>
                      <a:pt x="3603" y="1524"/>
                      <a:pt x="3628" y="1577"/>
                    </a:cubicBezTo>
                    <a:cubicBezTo>
                      <a:pt x="3658" y="1636"/>
                      <a:pt x="3696" y="1708"/>
                      <a:pt x="3674" y="1774"/>
                    </a:cubicBezTo>
                    <a:cubicBezTo>
                      <a:pt x="3673" y="1775"/>
                      <a:pt x="3678" y="1776"/>
                      <a:pt x="3684" y="1776"/>
                    </a:cubicBezTo>
                    <a:cubicBezTo>
                      <a:pt x="3690" y="1776"/>
                      <a:pt x="3696" y="1775"/>
                      <a:pt x="3697" y="1774"/>
                    </a:cubicBezTo>
                    <a:cubicBezTo>
                      <a:pt x="3729" y="1726"/>
                      <a:pt x="3716" y="1679"/>
                      <a:pt x="3701" y="1634"/>
                    </a:cubicBezTo>
                    <a:cubicBezTo>
                      <a:pt x="3675" y="1564"/>
                      <a:pt x="3621" y="1503"/>
                      <a:pt x="3598" y="1438"/>
                    </a:cubicBezTo>
                    <a:cubicBezTo>
                      <a:pt x="3576" y="1378"/>
                      <a:pt x="3546" y="1320"/>
                      <a:pt x="3511" y="1266"/>
                    </a:cubicBezTo>
                    <a:cubicBezTo>
                      <a:pt x="3477" y="1208"/>
                      <a:pt x="3447" y="1155"/>
                      <a:pt x="3415" y="1101"/>
                    </a:cubicBezTo>
                    <a:lnTo>
                      <a:pt x="3415" y="1100"/>
                    </a:lnTo>
                    <a:cubicBezTo>
                      <a:pt x="3415" y="1094"/>
                      <a:pt x="3418" y="1090"/>
                      <a:pt x="3415" y="1086"/>
                    </a:cubicBezTo>
                    <a:cubicBezTo>
                      <a:pt x="3408" y="1061"/>
                      <a:pt x="3394" y="1041"/>
                      <a:pt x="3387" y="1014"/>
                    </a:cubicBezTo>
                    <a:cubicBezTo>
                      <a:pt x="3380" y="977"/>
                      <a:pt x="3374" y="937"/>
                      <a:pt x="3353" y="907"/>
                    </a:cubicBezTo>
                    <a:cubicBezTo>
                      <a:pt x="3339" y="885"/>
                      <a:pt x="3324" y="862"/>
                      <a:pt x="3309" y="841"/>
                    </a:cubicBezTo>
                    <a:cubicBezTo>
                      <a:pt x="3310" y="813"/>
                      <a:pt x="3324" y="775"/>
                      <a:pt x="3314" y="756"/>
                    </a:cubicBezTo>
                    <a:cubicBezTo>
                      <a:pt x="3301" y="731"/>
                      <a:pt x="3283" y="710"/>
                      <a:pt x="3268" y="687"/>
                    </a:cubicBezTo>
                    <a:cubicBezTo>
                      <a:pt x="3253" y="665"/>
                      <a:pt x="3213" y="669"/>
                      <a:pt x="3196" y="651"/>
                    </a:cubicBezTo>
                    <a:cubicBezTo>
                      <a:pt x="3178" y="629"/>
                      <a:pt x="3173" y="591"/>
                      <a:pt x="3155" y="570"/>
                    </a:cubicBezTo>
                    <a:cubicBezTo>
                      <a:pt x="3134" y="551"/>
                      <a:pt x="3109" y="540"/>
                      <a:pt x="3087" y="523"/>
                    </a:cubicBezTo>
                    <a:cubicBezTo>
                      <a:pt x="3067" y="505"/>
                      <a:pt x="3053" y="475"/>
                      <a:pt x="3028" y="460"/>
                    </a:cubicBezTo>
                    <a:cubicBezTo>
                      <a:pt x="3006" y="446"/>
                      <a:pt x="2973" y="449"/>
                      <a:pt x="2950" y="436"/>
                    </a:cubicBezTo>
                    <a:lnTo>
                      <a:pt x="2933" y="432"/>
                    </a:lnTo>
                    <a:cubicBezTo>
                      <a:pt x="2902" y="387"/>
                      <a:pt x="2880" y="322"/>
                      <a:pt x="2833" y="289"/>
                    </a:cubicBezTo>
                    <a:cubicBezTo>
                      <a:pt x="2780" y="251"/>
                      <a:pt x="2724" y="220"/>
                      <a:pt x="2668" y="187"/>
                    </a:cubicBezTo>
                    <a:cubicBezTo>
                      <a:pt x="2608" y="157"/>
                      <a:pt x="2538" y="163"/>
                      <a:pt x="2478" y="139"/>
                    </a:cubicBezTo>
                    <a:cubicBezTo>
                      <a:pt x="2420" y="114"/>
                      <a:pt x="2361" y="74"/>
                      <a:pt x="2297" y="55"/>
                    </a:cubicBezTo>
                    <a:cubicBezTo>
                      <a:pt x="2234" y="41"/>
                      <a:pt x="2168" y="35"/>
                      <a:pt x="2103" y="29"/>
                    </a:cubicBezTo>
                    <a:cubicBezTo>
                      <a:pt x="2037" y="21"/>
                      <a:pt x="1973" y="0"/>
                      <a:pt x="190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29"/>
              <p:cNvSpPr/>
              <p:nvPr/>
            </p:nvSpPr>
            <p:spPr>
              <a:xfrm>
                <a:off x="1595900" y="4788950"/>
                <a:ext cx="2200" cy="875"/>
              </a:xfrm>
              <a:custGeom>
                <a:rect b="b" l="l" r="r" t="t"/>
                <a:pathLst>
                  <a:path extrusionOk="0" h="35" w="88">
                    <a:moveTo>
                      <a:pt x="78" y="1"/>
                    </a:moveTo>
                    <a:cubicBezTo>
                      <a:pt x="57" y="14"/>
                      <a:pt x="35" y="25"/>
                      <a:pt x="20" y="32"/>
                    </a:cubicBezTo>
                    <a:cubicBezTo>
                      <a:pt x="13" y="34"/>
                      <a:pt x="6" y="34"/>
                      <a:pt x="1" y="35"/>
                    </a:cubicBezTo>
                    <a:lnTo>
                      <a:pt x="87" y="34"/>
                    </a:lnTo>
                    <a:cubicBezTo>
                      <a:pt x="84" y="21"/>
                      <a:pt x="82" y="12"/>
                      <a:pt x="78"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29"/>
              <p:cNvSpPr/>
              <p:nvPr/>
            </p:nvSpPr>
            <p:spPr>
              <a:xfrm>
                <a:off x="1593450" y="4788675"/>
                <a:ext cx="1125" cy="200"/>
              </a:xfrm>
              <a:custGeom>
                <a:rect b="b" l="l" r="r" t="t"/>
                <a:pathLst>
                  <a:path extrusionOk="0" h="8" w="45">
                    <a:moveTo>
                      <a:pt x="1" y="1"/>
                    </a:moveTo>
                    <a:cubicBezTo>
                      <a:pt x="7" y="5"/>
                      <a:pt x="18" y="8"/>
                      <a:pt x="28" y="8"/>
                    </a:cubicBezTo>
                    <a:cubicBezTo>
                      <a:pt x="36" y="8"/>
                      <a:pt x="43" y="6"/>
                      <a:pt x="45"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29"/>
              <p:cNvSpPr/>
              <p:nvPr/>
            </p:nvSpPr>
            <p:spPr>
              <a:xfrm>
                <a:off x="1554775" y="4747050"/>
                <a:ext cx="92725" cy="92425"/>
              </a:xfrm>
              <a:custGeom>
                <a:rect b="b" l="l" r="r" t="t"/>
                <a:pathLst>
                  <a:path extrusionOk="0" h="3697" w="3709">
                    <a:moveTo>
                      <a:pt x="1425" y="199"/>
                    </a:moveTo>
                    <a:cubicBezTo>
                      <a:pt x="1427" y="199"/>
                      <a:pt x="1429" y="200"/>
                      <a:pt x="1431" y="200"/>
                    </a:cubicBezTo>
                    <a:cubicBezTo>
                      <a:pt x="1405" y="216"/>
                      <a:pt x="1379" y="230"/>
                      <a:pt x="1355" y="251"/>
                    </a:cubicBezTo>
                    <a:cubicBezTo>
                      <a:pt x="1301" y="299"/>
                      <a:pt x="1262" y="353"/>
                      <a:pt x="1227" y="409"/>
                    </a:cubicBezTo>
                    <a:cubicBezTo>
                      <a:pt x="1209" y="415"/>
                      <a:pt x="1190" y="417"/>
                      <a:pt x="1171" y="422"/>
                    </a:cubicBezTo>
                    <a:cubicBezTo>
                      <a:pt x="1175" y="420"/>
                      <a:pt x="1176" y="415"/>
                      <a:pt x="1179" y="413"/>
                    </a:cubicBezTo>
                    <a:cubicBezTo>
                      <a:pt x="1202" y="402"/>
                      <a:pt x="1224" y="394"/>
                      <a:pt x="1241" y="375"/>
                    </a:cubicBezTo>
                    <a:cubicBezTo>
                      <a:pt x="1260" y="355"/>
                      <a:pt x="1273" y="310"/>
                      <a:pt x="1296" y="292"/>
                    </a:cubicBezTo>
                    <a:cubicBezTo>
                      <a:pt x="1319" y="276"/>
                      <a:pt x="1343" y="254"/>
                      <a:pt x="1372" y="230"/>
                    </a:cubicBezTo>
                    <a:cubicBezTo>
                      <a:pt x="1388" y="218"/>
                      <a:pt x="1407" y="199"/>
                      <a:pt x="1425" y="199"/>
                    </a:cubicBezTo>
                    <a:close/>
                    <a:moveTo>
                      <a:pt x="1489" y="394"/>
                    </a:moveTo>
                    <a:cubicBezTo>
                      <a:pt x="1454" y="402"/>
                      <a:pt x="1420" y="416"/>
                      <a:pt x="1388" y="431"/>
                    </a:cubicBezTo>
                    <a:cubicBezTo>
                      <a:pt x="1354" y="435"/>
                      <a:pt x="1319" y="441"/>
                      <a:pt x="1285" y="445"/>
                    </a:cubicBezTo>
                    <a:cubicBezTo>
                      <a:pt x="1289" y="438"/>
                      <a:pt x="1293" y="431"/>
                      <a:pt x="1299" y="426"/>
                    </a:cubicBezTo>
                    <a:cubicBezTo>
                      <a:pt x="1362" y="415"/>
                      <a:pt x="1425" y="405"/>
                      <a:pt x="1489" y="394"/>
                    </a:cubicBezTo>
                    <a:close/>
                    <a:moveTo>
                      <a:pt x="1211" y="439"/>
                    </a:moveTo>
                    <a:lnTo>
                      <a:pt x="1211" y="439"/>
                    </a:lnTo>
                    <a:cubicBezTo>
                      <a:pt x="1206" y="448"/>
                      <a:pt x="1204" y="455"/>
                      <a:pt x="1200" y="459"/>
                    </a:cubicBezTo>
                    <a:cubicBezTo>
                      <a:pt x="1124" y="472"/>
                      <a:pt x="1048" y="490"/>
                      <a:pt x="975" y="516"/>
                    </a:cubicBezTo>
                    <a:cubicBezTo>
                      <a:pt x="979" y="507"/>
                      <a:pt x="984" y="500"/>
                      <a:pt x="990" y="494"/>
                    </a:cubicBezTo>
                    <a:cubicBezTo>
                      <a:pt x="1011" y="483"/>
                      <a:pt x="1041" y="485"/>
                      <a:pt x="1062" y="477"/>
                    </a:cubicBezTo>
                    <a:cubicBezTo>
                      <a:pt x="1085" y="467"/>
                      <a:pt x="1110" y="467"/>
                      <a:pt x="1131" y="460"/>
                    </a:cubicBezTo>
                    <a:cubicBezTo>
                      <a:pt x="1138" y="457"/>
                      <a:pt x="1143" y="450"/>
                      <a:pt x="1149" y="445"/>
                    </a:cubicBezTo>
                    <a:cubicBezTo>
                      <a:pt x="1150" y="447"/>
                      <a:pt x="1150" y="451"/>
                      <a:pt x="1151" y="451"/>
                    </a:cubicBezTo>
                    <a:cubicBezTo>
                      <a:pt x="1151" y="451"/>
                      <a:pt x="1151" y="451"/>
                      <a:pt x="1151" y="450"/>
                    </a:cubicBezTo>
                    <a:cubicBezTo>
                      <a:pt x="1172" y="449"/>
                      <a:pt x="1190" y="444"/>
                      <a:pt x="1211" y="439"/>
                    </a:cubicBezTo>
                    <a:close/>
                    <a:moveTo>
                      <a:pt x="1847" y="635"/>
                    </a:moveTo>
                    <a:cubicBezTo>
                      <a:pt x="1904" y="635"/>
                      <a:pt x="1960" y="639"/>
                      <a:pt x="2014" y="647"/>
                    </a:cubicBezTo>
                    <a:cubicBezTo>
                      <a:pt x="1994" y="647"/>
                      <a:pt x="1973" y="644"/>
                      <a:pt x="1952" y="644"/>
                    </a:cubicBezTo>
                    <a:cubicBezTo>
                      <a:pt x="1912" y="644"/>
                      <a:pt x="1873" y="649"/>
                      <a:pt x="1833" y="654"/>
                    </a:cubicBezTo>
                    <a:cubicBezTo>
                      <a:pt x="1819" y="647"/>
                      <a:pt x="1804" y="642"/>
                      <a:pt x="1789" y="636"/>
                    </a:cubicBezTo>
                    <a:cubicBezTo>
                      <a:pt x="1808" y="635"/>
                      <a:pt x="1828" y="635"/>
                      <a:pt x="1847" y="635"/>
                    </a:cubicBezTo>
                    <a:close/>
                    <a:moveTo>
                      <a:pt x="2306" y="931"/>
                    </a:moveTo>
                    <a:cubicBezTo>
                      <a:pt x="2310" y="932"/>
                      <a:pt x="2313" y="932"/>
                      <a:pt x="2317" y="933"/>
                    </a:cubicBezTo>
                    <a:cubicBezTo>
                      <a:pt x="2320" y="943"/>
                      <a:pt x="2321" y="950"/>
                      <a:pt x="2324" y="958"/>
                    </a:cubicBezTo>
                    <a:cubicBezTo>
                      <a:pt x="2318" y="947"/>
                      <a:pt x="2313" y="939"/>
                      <a:pt x="2306" y="931"/>
                    </a:cubicBezTo>
                    <a:close/>
                    <a:moveTo>
                      <a:pt x="1491" y="974"/>
                    </a:moveTo>
                    <a:cubicBezTo>
                      <a:pt x="1494" y="974"/>
                      <a:pt x="1496" y="974"/>
                      <a:pt x="1498" y="975"/>
                    </a:cubicBezTo>
                    <a:cubicBezTo>
                      <a:pt x="1529" y="979"/>
                      <a:pt x="1570" y="991"/>
                      <a:pt x="1611" y="1013"/>
                    </a:cubicBezTo>
                    <a:cubicBezTo>
                      <a:pt x="1529" y="1016"/>
                      <a:pt x="1446" y="1037"/>
                      <a:pt x="1373" y="1078"/>
                    </a:cubicBezTo>
                    <a:cubicBezTo>
                      <a:pt x="1370" y="1071"/>
                      <a:pt x="1366" y="1063"/>
                      <a:pt x="1363" y="1055"/>
                    </a:cubicBezTo>
                    <a:cubicBezTo>
                      <a:pt x="1399" y="1023"/>
                      <a:pt x="1435" y="998"/>
                      <a:pt x="1479" y="975"/>
                    </a:cubicBezTo>
                    <a:cubicBezTo>
                      <a:pt x="1483" y="975"/>
                      <a:pt x="1487" y="974"/>
                      <a:pt x="1491" y="974"/>
                    </a:cubicBezTo>
                    <a:close/>
                    <a:moveTo>
                      <a:pt x="1336" y="1077"/>
                    </a:moveTo>
                    <a:cubicBezTo>
                      <a:pt x="1328" y="1089"/>
                      <a:pt x="1317" y="1099"/>
                      <a:pt x="1307" y="1110"/>
                    </a:cubicBezTo>
                    <a:lnTo>
                      <a:pt x="1292" y="1119"/>
                    </a:lnTo>
                    <a:cubicBezTo>
                      <a:pt x="1306" y="1105"/>
                      <a:pt x="1321" y="1092"/>
                      <a:pt x="1336" y="1077"/>
                    </a:cubicBezTo>
                    <a:close/>
                    <a:moveTo>
                      <a:pt x="2043" y="324"/>
                    </a:moveTo>
                    <a:cubicBezTo>
                      <a:pt x="2225" y="324"/>
                      <a:pt x="2409" y="355"/>
                      <a:pt x="2576" y="448"/>
                    </a:cubicBezTo>
                    <a:cubicBezTo>
                      <a:pt x="2824" y="583"/>
                      <a:pt x="3002" y="830"/>
                      <a:pt x="3078" y="1101"/>
                    </a:cubicBezTo>
                    <a:lnTo>
                      <a:pt x="3084" y="1122"/>
                    </a:lnTo>
                    <a:cubicBezTo>
                      <a:pt x="2991" y="993"/>
                      <a:pt x="2870" y="913"/>
                      <a:pt x="2745" y="850"/>
                    </a:cubicBezTo>
                    <a:cubicBezTo>
                      <a:pt x="2669" y="726"/>
                      <a:pt x="2568" y="617"/>
                      <a:pt x="2444" y="538"/>
                    </a:cubicBezTo>
                    <a:cubicBezTo>
                      <a:pt x="2265" y="424"/>
                      <a:pt x="2065" y="392"/>
                      <a:pt x="1872" y="392"/>
                    </a:cubicBezTo>
                    <a:cubicBezTo>
                      <a:pt x="1855" y="392"/>
                      <a:pt x="1839" y="392"/>
                      <a:pt x="1823" y="393"/>
                    </a:cubicBezTo>
                    <a:cubicBezTo>
                      <a:pt x="1767" y="379"/>
                      <a:pt x="1710" y="372"/>
                      <a:pt x="1652" y="372"/>
                    </a:cubicBezTo>
                    <a:cubicBezTo>
                      <a:pt x="1627" y="372"/>
                      <a:pt x="1602" y="373"/>
                      <a:pt x="1577" y="376"/>
                    </a:cubicBezTo>
                    <a:cubicBezTo>
                      <a:pt x="1619" y="368"/>
                      <a:pt x="1661" y="360"/>
                      <a:pt x="1705" y="353"/>
                    </a:cubicBezTo>
                    <a:cubicBezTo>
                      <a:pt x="1814" y="336"/>
                      <a:pt x="1928" y="324"/>
                      <a:pt x="2043" y="324"/>
                    </a:cubicBezTo>
                    <a:close/>
                    <a:moveTo>
                      <a:pt x="2466" y="993"/>
                    </a:moveTo>
                    <a:lnTo>
                      <a:pt x="2466" y="993"/>
                    </a:lnTo>
                    <a:cubicBezTo>
                      <a:pt x="2479" y="1000"/>
                      <a:pt x="2496" y="1006"/>
                      <a:pt x="2510" y="1013"/>
                    </a:cubicBezTo>
                    <a:cubicBezTo>
                      <a:pt x="2532" y="1067"/>
                      <a:pt x="2551" y="1122"/>
                      <a:pt x="2562" y="1178"/>
                    </a:cubicBezTo>
                    <a:cubicBezTo>
                      <a:pt x="2573" y="1221"/>
                      <a:pt x="2580" y="1266"/>
                      <a:pt x="2585" y="1311"/>
                    </a:cubicBezTo>
                    <a:cubicBezTo>
                      <a:pt x="2581" y="1315"/>
                      <a:pt x="2576" y="1315"/>
                      <a:pt x="2572" y="1315"/>
                    </a:cubicBezTo>
                    <a:cubicBezTo>
                      <a:pt x="2547" y="1206"/>
                      <a:pt x="2514" y="1096"/>
                      <a:pt x="2466" y="993"/>
                    </a:cubicBezTo>
                    <a:close/>
                    <a:moveTo>
                      <a:pt x="2590" y="1352"/>
                    </a:moveTo>
                    <a:cubicBezTo>
                      <a:pt x="2594" y="1381"/>
                      <a:pt x="2594" y="1411"/>
                      <a:pt x="2595" y="1440"/>
                    </a:cubicBezTo>
                    <a:cubicBezTo>
                      <a:pt x="2594" y="1426"/>
                      <a:pt x="2590" y="1412"/>
                      <a:pt x="2588" y="1399"/>
                    </a:cubicBezTo>
                    <a:cubicBezTo>
                      <a:pt x="2587" y="1385"/>
                      <a:pt x="2581" y="1370"/>
                      <a:pt x="2580" y="1356"/>
                    </a:cubicBezTo>
                    <a:cubicBezTo>
                      <a:pt x="2583" y="1353"/>
                      <a:pt x="2587" y="1353"/>
                      <a:pt x="2590" y="1352"/>
                    </a:cubicBezTo>
                    <a:close/>
                    <a:moveTo>
                      <a:pt x="1840" y="1309"/>
                    </a:moveTo>
                    <a:lnTo>
                      <a:pt x="1840" y="1309"/>
                    </a:lnTo>
                    <a:cubicBezTo>
                      <a:pt x="1844" y="1311"/>
                      <a:pt x="1849" y="1311"/>
                      <a:pt x="1852" y="1312"/>
                    </a:cubicBezTo>
                    <a:cubicBezTo>
                      <a:pt x="1855" y="1315"/>
                      <a:pt x="1859" y="1316"/>
                      <a:pt x="1863" y="1319"/>
                    </a:cubicBezTo>
                    <a:cubicBezTo>
                      <a:pt x="1946" y="1371"/>
                      <a:pt x="1983" y="1455"/>
                      <a:pt x="2010" y="1542"/>
                    </a:cubicBezTo>
                    <a:cubicBezTo>
                      <a:pt x="2016" y="1555"/>
                      <a:pt x="2020" y="1571"/>
                      <a:pt x="2025" y="1586"/>
                    </a:cubicBezTo>
                    <a:lnTo>
                      <a:pt x="2014" y="1586"/>
                    </a:lnTo>
                    <a:cubicBezTo>
                      <a:pt x="1991" y="1511"/>
                      <a:pt x="1955" y="1443"/>
                      <a:pt x="1907" y="1388"/>
                    </a:cubicBezTo>
                    <a:cubicBezTo>
                      <a:pt x="1890" y="1366"/>
                      <a:pt x="1867" y="1345"/>
                      <a:pt x="1844" y="1326"/>
                    </a:cubicBezTo>
                    <a:cubicBezTo>
                      <a:pt x="1844" y="1319"/>
                      <a:pt x="1842" y="1315"/>
                      <a:pt x="1840" y="1309"/>
                    </a:cubicBezTo>
                    <a:close/>
                    <a:moveTo>
                      <a:pt x="1657" y="913"/>
                    </a:moveTo>
                    <a:cubicBezTo>
                      <a:pt x="1728" y="931"/>
                      <a:pt x="1798" y="954"/>
                      <a:pt x="1867" y="986"/>
                    </a:cubicBezTo>
                    <a:cubicBezTo>
                      <a:pt x="1929" y="1013"/>
                      <a:pt x="1994" y="1042"/>
                      <a:pt x="2056" y="1078"/>
                    </a:cubicBezTo>
                    <a:cubicBezTo>
                      <a:pt x="2090" y="1116"/>
                      <a:pt x="2122" y="1154"/>
                      <a:pt x="2155" y="1189"/>
                    </a:cubicBezTo>
                    <a:cubicBezTo>
                      <a:pt x="2241" y="1282"/>
                      <a:pt x="2342" y="1375"/>
                      <a:pt x="2394" y="1506"/>
                    </a:cubicBezTo>
                    <a:cubicBezTo>
                      <a:pt x="2400" y="1543"/>
                      <a:pt x="2401" y="1579"/>
                      <a:pt x="2402" y="1615"/>
                    </a:cubicBezTo>
                    <a:cubicBezTo>
                      <a:pt x="2389" y="1612"/>
                      <a:pt x="2374" y="1606"/>
                      <a:pt x="2360" y="1605"/>
                    </a:cubicBezTo>
                    <a:cubicBezTo>
                      <a:pt x="2354" y="1602"/>
                      <a:pt x="2349" y="1602"/>
                      <a:pt x="2346" y="1602"/>
                    </a:cubicBezTo>
                    <a:cubicBezTo>
                      <a:pt x="2342" y="1598"/>
                      <a:pt x="2339" y="1594"/>
                      <a:pt x="2335" y="1589"/>
                    </a:cubicBezTo>
                    <a:cubicBezTo>
                      <a:pt x="2334" y="1573"/>
                      <a:pt x="2334" y="1558"/>
                      <a:pt x="2332" y="1543"/>
                    </a:cubicBezTo>
                    <a:cubicBezTo>
                      <a:pt x="2307" y="1407"/>
                      <a:pt x="2228" y="1282"/>
                      <a:pt x="2122" y="1181"/>
                    </a:cubicBezTo>
                    <a:cubicBezTo>
                      <a:pt x="2017" y="1078"/>
                      <a:pt x="1879" y="1027"/>
                      <a:pt x="1735" y="1015"/>
                    </a:cubicBezTo>
                    <a:cubicBezTo>
                      <a:pt x="1721" y="1013"/>
                      <a:pt x="1706" y="1013"/>
                      <a:pt x="1692" y="1013"/>
                    </a:cubicBezTo>
                    <a:cubicBezTo>
                      <a:pt x="1674" y="994"/>
                      <a:pt x="1658" y="972"/>
                      <a:pt x="1637" y="958"/>
                    </a:cubicBezTo>
                    <a:cubicBezTo>
                      <a:pt x="1622" y="946"/>
                      <a:pt x="1603" y="939"/>
                      <a:pt x="1588" y="931"/>
                    </a:cubicBezTo>
                    <a:cubicBezTo>
                      <a:pt x="1610" y="924"/>
                      <a:pt x="1632" y="918"/>
                      <a:pt x="1657" y="913"/>
                    </a:cubicBezTo>
                    <a:close/>
                    <a:moveTo>
                      <a:pt x="2361" y="1646"/>
                    </a:moveTo>
                    <a:lnTo>
                      <a:pt x="2361" y="1646"/>
                    </a:lnTo>
                    <a:cubicBezTo>
                      <a:pt x="2375" y="1649"/>
                      <a:pt x="2389" y="1652"/>
                      <a:pt x="2402" y="1655"/>
                    </a:cubicBezTo>
                    <a:lnTo>
                      <a:pt x="2402" y="1663"/>
                    </a:lnTo>
                    <a:cubicBezTo>
                      <a:pt x="2401" y="1689"/>
                      <a:pt x="2397" y="1715"/>
                      <a:pt x="2396" y="1739"/>
                    </a:cubicBezTo>
                    <a:cubicBezTo>
                      <a:pt x="2389" y="1707"/>
                      <a:pt x="2375" y="1677"/>
                      <a:pt x="2361" y="1646"/>
                    </a:cubicBezTo>
                    <a:close/>
                    <a:moveTo>
                      <a:pt x="2898" y="1448"/>
                    </a:moveTo>
                    <a:cubicBezTo>
                      <a:pt x="2909" y="1489"/>
                      <a:pt x="2917" y="1532"/>
                      <a:pt x="2917" y="1580"/>
                    </a:cubicBezTo>
                    <a:cubicBezTo>
                      <a:pt x="2916" y="1688"/>
                      <a:pt x="2892" y="1800"/>
                      <a:pt x="2861" y="1913"/>
                    </a:cubicBezTo>
                    <a:cubicBezTo>
                      <a:pt x="2850" y="1900"/>
                      <a:pt x="2843" y="1883"/>
                      <a:pt x="2833" y="1868"/>
                    </a:cubicBezTo>
                    <a:cubicBezTo>
                      <a:pt x="2870" y="1732"/>
                      <a:pt x="2895" y="1593"/>
                      <a:pt x="2898" y="1448"/>
                    </a:cubicBezTo>
                    <a:close/>
                    <a:moveTo>
                      <a:pt x="1526" y="1534"/>
                    </a:moveTo>
                    <a:cubicBezTo>
                      <a:pt x="1528" y="1534"/>
                      <a:pt x="1531" y="1535"/>
                      <a:pt x="1533" y="1536"/>
                    </a:cubicBezTo>
                    <a:cubicBezTo>
                      <a:pt x="1541" y="1543"/>
                      <a:pt x="1519" y="1575"/>
                      <a:pt x="1522" y="1580"/>
                    </a:cubicBezTo>
                    <a:cubicBezTo>
                      <a:pt x="1527" y="1586"/>
                      <a:pt x="1582" y="1586"/>
                      <a:pt x="1592" y="1608"/>
                    </a:cubicBezTo>
                    <a:cubicBezTo>
                      <a:pt x="1603" y="1628"/>
                      <a:pt x="1599" y="1649"/>
                      <a:pt x="1592" y="1664"/>
                    </a:cubicBezTo>
                    <a:lnTo>
                      <a:pt x="1712" y="1661"/>
                    </a:lnTo>
                    <a:cubicBezTo>
                      <a:pt x="1714" y="1664"/>
                      <a:pt x="1718" y="1667"/>
                      <a:pt x="1721" y="1671"/>
                    </a:cubicBezTo>
                    <a:cubicBezTo>
                      <a:pt x="1721" y="1674"/>
                      <a:pt x="1723" y="1675"/>
                      <a:pt x="1723" y="1677"/>
                    </a:cubicBezTo>
                    <a:cubicBezTo>
                      <a:pt x="1729" y="1671"/>
                      <a:pt x="1739" y="1667"/>
                      <a:pt x="1743" y="1661"/>
                    </a:cubicBezTo>
                    <a:lnTo>
                      <a:pt x="1756" y="1661"/>
                    </a:lnTo>
                    <a:cubicBezTo>
                      <a:pt x="1771" y="1701"/>
                      <a:pt x="1776" y="1754"/>
                      <a:pt x="1762" y="1800"/>
                    </a:cubicBezTo>
                    <a:cubicBezTo>
                      <a:pt x="1747" y="1854"/>
                      <a:pt x="1680" y="1868"/>
                      <a:pt x="1647" y="1887"/>
                    </a:cubicBezTo>
                    <a:lnTo>
                      <a:pt x="1636" y="1894"/>
                    </a:lnTo>
                    <a:cubicBezTo>
                      <a:pt x="1608" y="1908"/>
                      <a:pt x="1579" y="1919"/>
                      <a:pt x="1548" y="1919"/>
                    </a:cubicBezTo>
                    <a:cubicBezTo>
                      <a:pt x="1542" y="1919"/>
                      <a:pt x="1536" y="1918"/>
                      <a:pt x="1530" y="1917"/>
                    </a:cubicBezTo>
                    <a:cubicBezTo>
                      <a:pt x="1491" y="1911"/>
                      <a:pt x="1454" y="1901"/>
                      <a:pt x="1425" y="1878"/>
                    </a:cubicBezTo>
                    <a:cubicBezTo>
                      <a:pt x="1398" y="1856"/>
                      <a:pt x="1357" y="1856"/>
                      <a:pt x="1336" y="1822"/>
                    </a:cubicBezTo>
                    <a:cubicBezTo>
                      <a:pt x="1317" y="1794"/>
                      <a:pt x="1347" y="1736"/>
                      <a:pt x="1344" y="1712"/>
                    </a:cubicBezTo>
                    <a:cubicBezTo>
                      <a:pt x="1340" y="1689"/>
                      <a:pt x="1336" y="1668"/>
                      <a:pt x="1341" y="1652"/>
                    </a:cubicBezTo>
                    <a:cubicBezTo>
                      <a:pt x="1347" y="1634"/>
                      <a:pt x="1317" y="1617"/>
                      <a:pt x="1328" y="1598"/>
                    </a:cubicBezTo>
                    <a:cubicBezTo>
                      <a:pt x="1339" y="1580"/>
                      <a:pt x="1373" y="1579"/>
                      <a:pt x="1388" y="1571"/>
                    </a:cubicBezTo>
                    <a:cubicBezTo>
                      <a:pt x="1399" y="1561"/>
                      <a:pt x="1410" y="1546"/>
                      <a:pt x="1427" y="1540"/>
                    </a:cubicBezTo>
                    <a:cubicBezTo>
                      <a:pt x="1429" y="1540"/>
                      <a:pt x="1432" y="1539"/>
                      <a:pt x="1435" y="1539"/>
                    </a:cubicBezTo>
                    <a:cubicBezTo>
                      <a:pt x="1451" y="1539"/>
                      <a:pt x="1468" y="1548"/>
                      <a:pt x="1478" y="1550"/>
                    </a:cubicBezTo>
                    <a:cubicBezTo>
                      <a:pt x="1486" y="1550"/>
                      <a:pt x="1494" y="1536"/>
                      <a:pt x="1503" y="1536"/>
                    </a:cubicBezTo>
                    <a:cubicBezTo>
                      <a:pt x="1504" y="1536"/>
                      <a:pt x="1505" y="1536"/>
                      <a:pt x="1507" y="1536"/>
                    </a:cubicBezTo>
                    <a:cubicBezTo>
                      <a:pt x="1507" y="1536"/>
                      <a:pt x="1508" y="1536"/>
                      <a:pt x="1509" y="1536"/>
                    </a:cubicBezTo>
                    <a:cubicBezTo>
                      <a:pt x="1514" y="1536"/>
                      <a:pt x="1520" y="1534"/>
                      <a:pt x="1526" y="1534"/>
                    </a:cubicBezTo>
                    <a:close/>
                    <a:moveTo>
                      <a:pt x="2814" y="1935"/>
                    </a:moveTo>
                    <a:cubicBezTo>
                      <a:pt x="2824" y="1948"/>
                      <a:pt x="2833" y="1963"/>
                      <a:pt x="2840" y="1977"/>
                    </a:cubicBezTo>
                    <a:cubicBezTo>
                      <a:pt x="2833" y="1996"/>
                      <a:pt x="2830" y="2014"/>
                      <a:pt x="2822" y="2033"/>
                    </a:cubicBezTo>
                    <a:cubicBezTo>
                      <a:pt x="2814" y="2052"/>
                      <a:pt x="2803" y="2072"/>
                      <a:pt x="2795" y="2088"/>
                    </a:cubicBezTo>
                    <a:cubicBezTo>
                      <a:pt x="2793" y="2065"/>
                      <a:pt x="2792" y="2040"/>
                      <a:pt x="2786" y="2017"/>
                    </a:cubicBezTo>
                    <a:cubicBezTo>
                      <a:pt x="2796" y="1989"/>
                      <a:pt x="2806" y="1963"/>
                      <a:pt x="2814" y="1935"/>
                    </a:cubicBezTo>
                    <a:close/>
                    <a:moveTo>
                      <a:pt x="2335" y="1689"/>
                    </a:moveTo>
                    <a:cubicBezTo>
                      <a:pt x="2354" y="1730"/>
                      <a:pt x="2372" y="1773"/>
                      <a:pt x="2383" y="1818"/>
                    </a:cubicBezTo>
                    <a:cubicBezTo>
                      <a:pt x="2379" y="1851"/>
                      <a:pt x="2374" y="1882"/>
                      <a:pt x="2360" y="1913"/>
                    </a:cubicBezTo>
                    <a:cubicBezTo>
                      <a:pt x="2327" y="1989"/>
                      <a:pt x="2265" y="2044"/>
                      <a:pt x="2214" y="2095"/>
                    </a:cubicBezTo>
                    <a:cubicBezTo>
                      <a:pt x="2244" y="2044"/>
                      <a:pt x="2266" y="1986"/>
                      <a:pt x="2285" y="1930"/>
                    </a:cubicBezTo>
                    <a:cubicBezTo>
                      <a:pt x="2310" y="1854"/>
                      <a:pt x="2331" y="1773"/>
                      <a:pt x="2335" y="1689"/>
                    </a:cubicBezTo>
                    <a:close/>
                    <a:moveTo>
                      <a:pt x="1630" y="1298"/>
                    </a:moveTo>
                    <a:cubicBezTo>
                      <a:pt x="1705" y="1315"/>
                      <a:pt x="1771" y="1345"/>
                      <a:pt x="1819" y="1386"/>
                    </a:cubicBezTo>
                    <a:cubicBezTo>
                      <a:pt x="1837" y="1462"/>
                      <a:pt x="1848" y="1549"/>
                      <a:pt x="1819" y="1622"/>
                    </a:cubicBezTo>
                    <a:cubicBezTo>
                      <a:pt x="1818" y="1625"/>
                      <a:pt x="1830" y="1629"/>
                      <a:pt x="1838" y="1629"/>
                    </a:cubicBezTo>
                    <a:cubicBezTo>
                      <a:pt x="1840" y="1629"/>
                      <a:pt x="1843" y="1628"/>
                      <a:pt x="1844" y="1627"/>
                    </a:cubicBezTo>
                    <a:cubicBezTo>
                      <a:pt x="1881" y="1571"/>
                      <a:pt x="1879" y="1509"/>
                      <a:pt x="1873" y="1448"/>
                    </a:cubicBezTo>
                    <a:lnTo>
                      <a:pt x="1873" y="1448"/>
                    </a:lnTo>
                    <a:cubicBezTo>
                      <a:pt x="1904" y="1488"/>
                      <a:pt x="1928" y="1531"/>
                      <a:pt x="1944" y="1580"/>
                    </a:cubicBezTo>
                    <a:cubicBezTo>
                      <a:pt x="1922" y="1579"/>
                      <a:pt x="1899" y="1579"/>
                      <a:pt x="1875" y="1573"/>
                    </a:cubicBezTo>
                    <a:cubicBezTo>
                      <a:pt x="1875" y="1573"/>
                      <a:pt x="1875" y="1573"/>
                      <a:pt x="1875" y="1573"/>
                    </a:cubicBezTo>
                    <a:cubicBezTo>
                      <a:pt x="1868" y="1573"/>
                      <a:pt x="1866" y="1597"/>
                      <a:pt x="1873" y="1598"/>
                    </a:cubicBezTo>
                    <a:cubicBezTo>
                      <a:pt x="1900" y="1606"/>
                      <a:pt x="1929" y="1612"/>
                      <a:pt x="1957" y="1617"/>
                    </a:cubicBezTo>
                    <a:cubicBezTo>
                      <a:pt x="1984" y="1723"/>
                      <a:pt x="1981" y="1842"/>
                      <a:pt x="1936" y="1938"/>
                    </a:cubicBezTo>
                    <a:cubicBezTo>
                      <a:pt x="1930" y="1953"/>
                      <a:pt x="1950" y="1971"/>
                      <a:pt x="1967" y="1971"/>
                    </a:cubicBezTo>
                    <a:cubicBezTo>
                      <a:pt x="1973" y="1971"/>
                      <a:pt x="1979" y="1969"/>
                      <a:pt x="1983" y="1963"/>
                    </a:cubicBezTo>
                    <a:cubicBezTo>
                      <a:pt x="2043" y="1861"/>
                      <a:pt x="2050" y="1737"/>
                      <a:pt x="2024" y="1624"/>
                    </a:cubicBezTo>
                    <a:lnTo>
                      <a:pt x="2039" y="1624"/>
                    </a:lnTo>
                    <a:cubicBezTo>
                      <a:pt x="2060" y="1688"/>
                      <a:pt x="2076" y="1756"/>
                      <a:pt x="2060" y="1827"/>
                    </a:cubicBezTo>
                    <a:cubicBezTo>
                      <a:pt x="2038" y="1924"/>
                      <a:pt x="1991" y="2021"/>
                      <a:pt x="1922" y="2094"/>
                    </a:cubicBezTo>
                    <a:cubicBezTo>
                      <a:pt x="1912" y="2106"/>
                      <a:pt x="1899" y="2114"/>
                      <a:pt x="1886" y="2124"/>
                    </a:cubicBezTo>
                    <a:cubicBezTo>
                      <a:pt x="1900" y="2044"/>
                      <a:pt x="1888" y="1955"/>
                      <a:pt x="1824" y="1880"/>
                    </a:cubicBezTo>
                    <a:cubicBezTo>
                      <a:pt x="1845" y="1835"/>
                      <a:pt x="1856" y="1787"/>
                      <a:pt x="1851" y="1739"/>
                    </a:cubicBezTo>
                    <a:cubicBezTo>
                      <a:pt x="1844" y="1679"/>
                      <a:pt x="1808" y="1635"/>
                      <a:pt x="1776" y="1600"/>
                    </a:cubicBezTo>
                    <a:cubicBezTo>
                      <a:pt x="1779" y="1571"/>
                      <a:pt x="1773" y="1542"/>
                      <a:pt x="1769" y="1510"/>
                    </a:cubicBezTo>
                    <a:cubicBezTo>
                      <a:pt x="1764" y="1463"/>
                      <a:pt x="1729" y="1430"/>
                      <a:pt x="1702" y="1393"/>
                    </a:cubicBezTo>
                    <a:cubicBezTo>
                      <a:pt x="1681" y="1364"/>
                      <a:pt x="1659" y="1326"/>
                      <a:pt x="1625" y="1301"/>
                    </a:cubicBezTo>
                    <a:cubicBezTo>
                      <a:pt x="1626" y="1301"/>
                      <a:pt x="1628" y="1301"/>
                      <a:pt x="1630" y="1298"/>
                    </a:cubicBezTo>
                    <a:close/>
                    <a:moveTo>
                      <a:pt x="783" y="1509"/>
                    </a:moveTo>
                    <a:cubicBezTo>
                      <a:pt x="748" y="1633"/>
                      <a:pt x="732" y="1759"/>
                      <a:pt x="734" y="1886"/>
                    </a:cubicBezTo>
                    <a:cubicBezTo>
                      <a:pt x="734" y="1913"/>
                      <a:pt x="737" y="1938"/>
                      <a:pt x="741" y="1966"/>
                    </a:cubicBezTo>
                    <a:cubicBezTo>
                      <a:pt x="741" y="1968"/>
                      <a:pt x="739" y="1968"/>
                      <a:pt x="739" y="1968"/>
                    </a:cubicBezTo>
                    <a:cubicBezTo>
                      <a:pt x="718" y="2010"/>
                      <a:pt x="673" y="2051"/>
                      <a:pt x="655" y="2094"/>
                    </a:cubicBezTo>
                    <a:cubicBezTo>
                      <a:pt x="648" y="2109"/>
                      <a:pt x="648" y="2122"/>
                      <a:pt x="648" y="2138"/>
                    </a:cubicBezTo>
                    <a:cubicBezTo>
                      <a:pt x="641" y="2028"/>
                      <a:pt x="668" y="1906"/>
                      <a:pt x="697" y="1778"/>
                    </a:cubicBezTo>
                    <a:cubicBezTo>
                      <a:pt x="718" y="1683"/>
                      <a:pt x="748" y="1594"/>
                      <a:pt x="783" y="1509"/>
                    </a:cubicBezTo>
                    <a:close/>
                    <a:moveTo>
                      <a:pt x="1791" y="1934"/>
                    </a:moveTo>
                    <a:cubicBezTo>
                      <a:pt x="1838" y="2012"/>
                      <a:pt x="1837" y="2103"/>
                      <a:pt x="1805" y="2175"/>
                    </a:cubicBezTo>
                    <a:cubicBezTo>
                      <a:pt x="1761" y="2195"/>
                      <a:pt x="1714" y="2206"/>
                      <a:pt x="1668" y="2211"/>
                    </a:cubicBezTo>
                    <a:cubicBezTo>
                      <a:pt x="1655" y="2212"/>
                      <a:pt x="1643" y="2213"/>
                      <a:pt x="1631" y="2213"/>
                    </a:cubicBezTo>
                    <a:cubicBezTo>
                      <a:pt x="1554" y="2213"/>
                      <a:pt x="1474" y="2182"/>
                      <a:pt x="1405" y="2145"/>
                    </a:cubicBezTo>
                    <a:cubicBezTo>
                      <a:pt x="1337" y="2110"/>
                      <a:pt x="1286" y="2054"/>
                      <a:pt x="1246" y="1996"/>
                    </a:cubicBezTo>
                    <a:cubicBezTo>
                      <a:pt x="1245" y="1979"/>
                      <a:pt x="1248" y="1964"/>
                      <a:pt x="1248" y="1948"/>
                    </a:cubicBezTo>
                    <a:cubicBezTo>
                      <a:pt x="1260" y="1955"/>
                      <a:pt x="1274" y="1963"/>
                      <a:pt x="1285" y="1971"/>
                    </a:cubicBezTo>
                    <a:cubicBezTo>
                      <a:pt x="1326" y="2003"/>
                      <a:pt x="1369" y="2044"/>
                      <a:pt x="1425" y="2061"/>
                    </a:cubicBezTo>
                    <a:cubicBezTo>
                      <a:pt x="1462" y="2071"/>
                      <a:pt x="1511" y="2082"/>
                      <a:pt x="1559" y="2082"/>
                    </a:cubicBezTo>
                    <a:cubicBezTo>
                      <a:pt x="1581" y="2082"/>
                      <a:pt x="1604" y="2080"/>
                      <a:pt x="1625" y="2074"/>
                    </a:cubicBezTo>
                    <a:cubicBezTo>
                      <a:pt x="1662" y="2066"/>
                      <a:pt x="1695" y="2044"/>
                      <a:pt x="1723" y="2018"/>
                    </a:cubicBezTo>
                    <a:cubicBezTo>
                      <a:pt x="1745" y="1996"/>
                      <a:pt x="1764" y="1971"/>
                      <a:pt x="1783" y="1948"/>
                    </a:cubicBezTo>
                    <a:cubicBezTo>
                      <a:pt x="1786" y="1942"/>
                      <a:pt x="1789" y="1938"/>
                      <a:pt x="1791" y="1934"/>
                    </a:cubicBezTo>
                    <a:close/>
                    <a:moveTo>
                      <a:pt x="3049" y="2109"/>
                    </a:moveTo>
                    <a:cubicBezTo>
                      <a:pt x="3030" y="2164"/>
                      <a:pt x="3009" y="2217"/>
                      <a:pt x="2986" y="2268"/>
                    </a:cubicBezTo>
                    <a:cubicBezTo>
                      <a:pt x="2985" y="2259"/>
                      <a:pt x="2982" y="2249"/>
                      <a:pt x="2980" y="2239"/>
                    </a:cubicBezTo>
                    <a:cubicBezTo>
                      <a:pt x="3005" y="2197"/>
                      <a:pt x="3027" y="2154"/>
                      <a:pt x="3049" y="2109"/>
                    </a:cubicBezTo>
                    <a:close/>
                    <a:moveTo>
                      <a:pt x="2751" y="2110"/>
                    </a:moveTo>
                    <a:cubicBezTo>
                      <a:pt x="2751" y="2131"/>
                      <a:pt x="2752" y="2151"/>
                      <a:pt x="2751" y="2171"/>
                    </a:cubicBezTo>
                    <a:cubicBezTo>
                      <a:pt x="2713" y="2227"/>
                      <a:pt x="2676" y="2282"/>
                      <a:pt x="2638" y="2334"/>
                    </a:cubicBezTo>
                    <a:cubicBezTo>
                      <a:pt x="2672" y="2282"/>
                      <a:pt x="2704" y="2227"/>
                      <a:pt x="2727" y="2171"/>
                    </a:cubicBezTo>
                    <a:cubicBezTo>
                      <a:pt x="2737" y="2151"/>
                      <a:pt x="2744" y="2131"/>
                      <a:pt x="2751" y="2110"/>
                    </a:cubicBezTo>
                    <a:close/>
                    <a:moveTo>
                      <a:pt x="1822" y="162"/>
                    </a:moveTo>
                    <a:cubicBezTo>
                      <a:pt x="1931" y="162"/>
                      <a:pt x="2039" y="184"/>
                      <a:pt x="2140" y="201"/>
                    </a:cubicBezTo>
                    <a:cubicBezTo>
                      <a:pt x="2306" y="229"/>
                      <a:pt x="2470" y="277"/>
                      <a:pt x="2614" y="362"/>
                    </a:cubicBezTo>
                    <a:cubicBezTo>
                      <a:pt x="2759" y="448"/>
                      <a:pt x="2891" y="551"/>
                      <a:pt x="2996" y="677"/>
                    </a:cubicBezTo>
                    <a:cubicBezTo>
                      <a:pt x="3091" y="788"/>
                      <a:pt x="3188" y="902"/>
                      <a:pt x="3250" y="1035"/>
                    </a:cubicBezTo>
                    <a:cubicBezTo>
                      <a:pt x="3257" y="1050"/>
                      <a:pt x="3267" y="1064"/>
                      <a:pt x="3274" y="1082"/>
                    </a:cubicBezTo>
                    <a:cubicBezTo>
                      <a:pt x="3324" y="1220"/>
                      <a:pt x="3304" y="1371"/>
                      <a:pt x="3311" y="1505"/>
                    </a:cubicBezTo>
                    <a:cubicBezTo>
                      <a:pt x="3318" y="1642"/>
                      <a:pt x="3309" y="1780"/>
                      <a:pt x="3278" y="1913"/>
                    </a:cubicBezTo>
                    <a:cubicBezTo>
                      <a:pt x="3247" y="2044"/>
                      <a:pt x="3234" y="2184"/>
                      <a:pt x="3165" y="2306"/>
                    </a:cubicBezTo>
                    <a:cubicBezTo>
                      <a:pt x="3143" y="2344"/>
                      <a:pt x="3115" y="2378"/>
                      <a:pt x="3088" y="2413"/>
                    </a:cubicBezTo>
                    <a:cubicBezTo>
                      <a:pt x="3099" y="2348"/>
                      <a:pt x="3108" y="2282"/>
                      <a:pt x="3115" y="2217"/>
                    </a:cubicBezTo>
                    <a:cubicBezTo>
                      <a:pt x="3181" y="2004"/>
                      <a:pt x="3221" y="1783"/>
                      <a:pt x="3220" y="1553"/>
                    </a:cubicBezTo>
                    <a:cubicBezTo>
                      <a:pt x="3214" y="1228"/>
                      <a:pt x="3104" y="892"/>
                      <a:pt x="2881" y="642"/>
                    </a:cubicBezTo>
                    <a:cubicBezTo>
                      <a:pt x="2661" y="385"/>
                      <a:pt x="2326" y="282"/>
                      <a:pt x="2018" y="282"/>
                    </a:cubicBezTo>
                    <a:cubicBezTo>
                      <a:pt x="2008" y="282"/>
                      <a:pt x="1998" y="282"/>
                      <a:pt x="1988" y="283"/>
                    </a:cubicBezTo>
                    <a:cubicBezTo>
                      <a:pt x="1775" y="284"/>
                      <a:pt x="1549" y="335"/>
                      <a:pt x="1337" y="383"/>
                    </a:cubicBezTo>
                    <a:cubicBezTo>
                      <a:pt x="1413" y="300"/>
                      <a:pt x="1509" y="232"/>
                      <a:pt x="1618" y="194"/>
                    </a:cubicBezTo>
                    <a:cubicBezTo>
                      <a:pt x="1685" y="171"/>
                      <a:pt x="1754" y="162"/>
                      <a:pt x="1822" y="162"/>
                    </a:cubicBezTo>
                    <a:close/>
                    <a:moveTo>
                      <a:pt x="2182" y="2464"/>
                    </a:moveTo>
                    <a:lnTo>
                      <a:pt x="2182" y="2464"/>
                    </a:lnTo>
                    <a:cubicBezTo>
                      <a:pt x="2073" y="2535"/>
                      <a:pt x="1942" y="2568"/>
                      <a:pt x="1824" y="2568"/>
                    </a:cubicBezTo>
                    <a:cubicBezTo>
                      <a:pt x="1790" y="2568"/>
                      <a:pt x="1757" y="2565"/>
                      <a:pt x="1727" y="2560"/>
                    </a:cubicBezTo>
                    <a:cubicBezTo>
                      <a:pt x="1695" y="2556"/>
                      <a:pt x="1665" y="2549"/>
                      <a:pt x="1633" y="2539"/>
                    </a:cubicBezTo>
                    <a:lnTo>
                      <a:pt x="1633" y="2539"/>
                    </a:lnTo>
                    <a:cubicBezTo>
                      <a:pt x="1674" y="2541"/>
                      <a:pt x="1718" y="2542"/>
                      <a:pt x="1760" y="2542"/>
                    </a:cubicBezTo>
                    <a:cubicBezTo>
                      <a:pt x="1790" y="2542"/>
                      <a:pt x="1822" y="2543"/>
                      <a:pt x="1854" y="2543"/>
                    </a:cubicBezTo>
                    <a:cubicBezTo>
                      <a:pt x="1919" y="2543"/>
                      <a:pt x="1985" y="2540"/>
                      <a:pt x="2051" y="2522"/>
                    </a:cubicBezTo>
                    <a:cubicBezTo>
                      <a:pt x="2097" y="2508"/>
                      <a:pt x="2141" y="2487"/>
                      <a:pt x="2182" y="2464"/>
                    </a:cubicBezTo>
                    <a:close/>
                    <a:moveTo>
                      <a:pt x="1262" y="2585"/>
                    </a:moveTo>
                    <a:cubicBezTo>
                      <a:pt x="1264" y="2588"/>
                      <a:pt x="1266" y="2589"/>
                      <a:pt x="1266" y="2590"/>
                    </a:cubicBezTo>
                    <a:cubicBezTo>
                      <a:pt x="1315" y="2644"/>
                      <a:pt x="1376" y="2692"/>
                      <a:pt x="1440" y="2729"/>
                    </a:cubicBezTo>
                    <a:cubicBezTo>
                      <a:pt x="1403" y="2728"/>
                      <a:pt x="1365" y="2725"/>
                      <a:pt x="1329" y="2718"/>
                    </a:cubicBezTo>
                    <a:cubicBezTo>
                      <a:pt x="1315" y="2696"/>
                      <a:pt x="1301" y="2677"/>
                      <a:pt x="1292" y="2654"/>
                    </a:cubicBezTo>
                    <a:cubicBezTo>
                      <a:pt x="1282" y="2634"/>
                      <a:pt x="1275" y="2617"/>
                      <a:pt x="1267" y="2597"/>
                    </a:cubicBezTo>
                    <a:cubicBezTo>
                      <a:pt x="1266" y="2593"/>
                      <a:pt x="1264" y="2589"/>
                      <a:pt x="1262" y="2585"/>
                    </a:cubicBezTo>
                    <a:close/>
                    <a:moveTo>
                      <a:pt x="2954" y="2288"/>
                    </a:moveTo>
                    <a:lnTo>
                      <a:pt x="2960" y="2334"/>
                    </a:lnTo>
                    <a:cubicBezTo>
                      <a:pt x="2898" y="2464"/>
                      <a:pt x="2824" y="2585"/>
                      <a:pt x="2746" y="2702"/>
                    </a:cubicBezTo>
                    <a:cubicBezTo>
                      <a:pt x="2734" y="2720"/>
                      <a:pt x="2720" y="2736"/>
                      <a:pt x="2709" y="2754"/>
                    </a:cubicBezTo>
                    <a:cubicBezTo>
                      <a:pt x="2702" y="2760"/>
                      <a:pt x="2693" y="2762"/>
                      <a:pt x="2686" y="2768"/>
                    </a:cubicBezTo>
                    <a:cubicBezTo>
                      <a:pt x="2674" y="2769"/>
                      <a:pt x="2663" y="2770"/>
                      <a:pt x="2652" y="2770"/>
                    </a:cubicBezTo>
                    <a:cubicBezTo>
                      <a:pt x="2641" y="2770"/>
                      <a:pt x="2630" y="2769"/>
                      <a:pt x="2620" y="2768"/>
                    </a:cubicBezTo>
                    <a:cubicBezTo>
                      <a:pt x="2741" y="2645"/>
                      <a:pt x="2836" y="2498"/>
                      <a:pt x="2920" y="2351"/>
                    </a:cubicBezTo>
                    <a:cubicBezTo>
                      <a:pt x="2932" y="2330"/>
                      <a:pt x="2945" y="2310"/>
                      <a:pt x="2954" y="2288"/>
                    </a:cubicBezTo>
                    <a:close/>
                    <a:moveTo>
                      <a:pt x="322" y="2681"/>
                    </a:moveTo>
                    <a:cubicBezTo>
                      <a:pt x="344" y="2716"/>
                      <a:pt x="367" y="2753"/>
                      <a:pt x="390" y="2789"/>
                    </a:cubicBezTo>
                    <a:cubicBezTo>
                      <a:pt x="386" y="2787"/>
                      <a:pt x="381" y="2784"/>
                      <a:pt x="379" y="2783"/>
                    </a:cubicBezTo>
                    <a:cubicBezTo>
                      <a:pt x="357" y="2764"/>
                      <a:pt x="339" y="2742"/>
                      <a:pt x="324" y="2718"/>
                    </a:cubicBezTo>
                    <a:cubicBezTo>
                      <a:pt x="319" y="2707"/>
                      <a:pt x="319" y="2695"/>
                      <a:pt x="322" y="2681"/>
                    </a:cubicBezTo>
                    <a:close/>
                    <a:moveTo>
                      <a:pt x="2603" y="2790"/>
                    </a:moveTo>
                    <a:cubicBezTo>
                      <a:pt x="2616" y="2794"/>
                      <a:pt x="2628" y="2794"/>
                      <a:pt x="2638" y="2797"/>
                    </a:cubicBezTo>
                    <a:cubicBezTo>
                      <a:pt x="2616" y="2811"/>
                      <a:pt x="2595" y="2826"/>
                      <a:pt x="2572" y="2837"/>
                    </a:cubicBezTo>
                    <a:cubicBezTo>
                      <a:pt x="2572" y="2837"/>
                      <a:pt x="2570" y="2837"/>
                      <a:pt x="2570" y="2837"/>
                    </a:cubicBezTo>
                    <a:lnTo>
                      <a:pt x="2570" y="2837"/>
                    </a:lnTo>
                    <a:cubicBezTo>
                      <a:pt x="2582" y="2821"/>
                      <a:pt x="2593" y="2805"/>
                      <a:pt x="2603" y="2790"/>
                    </a:cubicBezTo>
                    <a:close/>
                    <a:moveTo>
                      <a:pt x="2551" y="2451"/>
                    </a:moveTo>
                    <a:lnTo>
                      <a:pt x="2551" y="2451"/>
                    </a:lnTo>
                    <a:cubicBezTo>
                      <a:pt x="2445" y="2601"/>
                      <a:pt x="2340" y="2764"/>
                      <a:pt x="2177" y="2852"/>
                    </a:cubicBezTo>
                    <a:cubicBezTo>
                      <a:pt x="2149" y="2867"/>
                      <a:pt x="2119" y="2879"/>
                      <a:pt x="2087" y="2892"/>
                    </a:cubicBezTo>
                    <a:cubicBezTo>
                      <a:pt x="2112" y="2879"/>
                      <a:pt x="2134" y="2867"/>
                      <a:pt x="2156" y="2853"/>
                    </a:cubicBezTo>
                    <a:cubicBezTo>
                      <a:pt x="2262" y="2789"/>
                      <a:pt x="2340" y="2694"/>
                      <a:pt x="2404" y="2595"/>
                    </a:cubicBezTo>
                    <a:cubicBezTo>
                      <a:pt x="2457" y="2550"/>
                      <a:pt x="2506" y="2505"/>
                      <a:pt x="2551" y="2451"/>
                    </a:cubicBezTo>
                    <a:close/>
                    <a:moveTo>
                      <a:pt x="3103" y="3113"/>
                    </a:moveTo>
                    <a:lnTo>
                      <a:pt x="3103" y="3113"/>
                    </a:lnTo>
                    <a:cubicBezTo>
                      <a:pt x="3091" y="3127"/>
                      <a:pt x="3078" y="3141"/>
                      <a:pt x="3064" y="3153"/>
                    </a:cubicBezTo>
                    <a:cubicBezTo>
                      <a:pt x="3007" y="3208"/>
                      <a:pt x="2945" y="3258"/>
                      <a:pt x="2879" y="3306"/>
                    </a:cubicBezTo>
                    <a:cubicBezTo>
                      <a:pt x="2811" y="3353"/>
                      <a:pt x="2740" y="3390"/>
                      <a:pt x="2663" y="3418"/>
                    </a:cubicBezTo>
                    <a:cubicBezTo>
                      <a:pt x="2634" y="3427"/>
                      <a:pt x="2605" y="3430"/>
                      <a:pt x="2575" y="3430"/>
                    </a:cubicBezTo>
                    <a:cubicBezTo>
                      <a:pt x="2529" y="3430"/>
                      <a:pt x="2483" y="3423"/>
                      <a:pt x="2439" y="3423"/>
                    </a:cubicBezTo>
                    <a:cubicBezTo>
                      <a:pt x="2430" y="3423"/>
                      <a:pt x="2420" y="3424"/>
                      <a:pt x="2411" y="3424"/>
                    </a:cubicBezTo>
                    <a:cubicBezTo>
                      <a:pt x="2365" y="3428"/>
                      <a:pt x="2318" y="3432"/>
                      <a:pt x="2272" y="3432"/>
                    </a:cubicBezTo>
                    <a:cubicBezTo>
                      <a:pt x="2238" y="3432"/>
                      <a:pt x="2204" y="3430"/>
                      <a:pt x="2170" y="3424"/>
                    </a:cubicBezTo>
                    <a:cubicBezTo>
                      <a:pt x="2159" y="3423"/>
                      <a:pt x="2146" y="3420"/>
                      <a:pt x="2135" y="3418"/>
                    </a:cubicBezTo>
                    <a:cubicBezTo>
                      <a:pt x="2208" y="3393"/>
                      <a:pt x="2277" y="3360"/>
                      <a:pt x="2345" y="3321"/>
                    </a:cubicBezTo>
                    <a:cubicBezTo>
                      <a:pt x="2369" y="3329"/>
                      <a:pt x="2395" y="3335"/>
                      <a:pt x="2419" y="3335"/>
                    </a:cubicBezTo>
                    <a:cubicBezTo>
                      <a:pt x="2426" y="3335"/>
                      <a:pt x="2432" y="3334"/>
                      <a:pt x="2438" y="3334"/>
                    </a:cubicBezTo>
                    <a:cubicBezTo>
                      <a:pt x="2500" y="3325"/>
                      <a:pt x="2559" y="3306"/>
                      <a:pt x="2621" y="3292"/>
                    </a:cubicBezTo>
                    <a:cubicBezTo>
                      <a:pt x="2683" y="3280"/>
                      <a:pt x="2742" y="3259"/>
                      <a:pt x="2803" y="3239"/>
                    </a:cubicBezTo>
                    <a:cubicBezTo>
                      <a:pt x="2865" y="3221"/>
                      <a:pt x="2910" y="3168"/>
                      <a:pt x="2967" y="3141"/>
                    </a:cubicBezTo>
                    <a:cubicBezTo>
                      <a:pt x="3004" y="3124"/>
                      <a:pt x="3057" y="3124"/>
                      <a:pt x="3103" y="3113"/>
                    </a:cubicBezTo>
                    <a:close/>
                    <a:moveTo>
                      <a:pt x="1818" y="3490"/>
                    </a:moveTo>
                    <a:cubicBezTo>
                      <a:pt x="1870" y="3512"/>
                      <a:pt x="1921" y="3534"/>
                      <a:pt x="1977" y="3548"/>
                    </a:cubicBezTo>
                    <a:cubicBezTo>
                      <a:pt x="1976" y="3548"/>
                      <a:pt x="1974" y="3551"/>
                      <a:pt x="1973" y="3551"/>
                    </a:cubicBezTo>
                    <a:cubicBezTo>
                      <a:pt x="1926" y="3555"/>
                      <a:pt x="1879" y="3568"/>
                      <a:pt x="1831" y="3569"/>
                    </a:cubicBezTo>
                    <a:cubicBezTo>
                      <a:pt x="1818" y="3570"/>
                      <a:pt x="1804" y="3571"/>
                      <a:pt x="1790" y="3571"/>
                    </a:cubicBezTo>
                    <a:cubicBezTo>
                      <a:pt x="1756" y="3571"/>
                      <a:pt x="1721" y="3567"/>
                      <a:pt x="1687" y="3562"/>
                    </a:cubicBezTo>
                    <a:cubicBezTo>
                      <a:pt x="1672" y="3559"/>
                      <a:pt x="1658" y="3551"/>
                      <a:pt x="1646" y="3540"/>
                    </a:cubicBezTo>
                    <a:cubicBezTo>
                      <a:pt x="1677" y="3532"/>
                      <a:pt x="1707" y="3523"/>
                      <a:pt x="1736" y="3517"/>
                    </a:cubicBezTo>
                    <a:cubicBezTo>
                      <a:pt x="1764" y="3511"/>
                      <a:pt x="1791" y="3500"/>
                      <a:pt x="1818" y="3490"/>
                    </a:cubicBezTo>
                    <a:close/>
                    <a:moveTo>
                      <a:pt x="1718" y="0"/>
                    </a:moveTo>
                    <a:cubicBezTo>
                      <a:pt x="1693" y="0"/>
                      <a:pt x="1668" y="7"/>
                      <a:pt x="1644" y="16"/>
                    </a:cubicBezTo>
                    <a:cubicBezTo>
                      <a:pt x="1573" y="42"/>
                      <a:pt x="1513" y="94"/>
                      <a:pt x="1446" y="119"/>
                    </a:cubicBezTo>
                    <a:cubicBezTo>
                      <a:pt x="1385" y="141"/>
                      <a:pt x="1328" y="170"/>
                      <a:pt x="1273" y="204"/>
                    </a:cubicBezTo>
                    <a:cubicBezTo>
                      <a:pt x="1212" y="238"/>
                      <a:pt x="1160" y="270"/>
                      <a:pt x="1107" y="300"/>
                    </a:cubicBezTo>
                    <a:lnTo>
                      <a:pt x="1106" y="300"/>
                    </a:lnTo>
                    <a:cubicBezTo>
                      <a:pt x="1102" y="300"/>
                      <a:pt x="1099" y="300"/>
                      <a:pt x="1096" y="300"/>
                    </a:cubicBezTo>
                    <a:cubicBezTo>
                      <a:pt x="1094" y="300"/>
                      <a:pt x="1093" y="300"/>
                      <a:pt x="1091" y="300"/>
                    </a:cubicBezTo>
                    <a:cubicBezTo>
                      <a:pt x="1068" y="307"/>
                      <a:pt x="1047" y="321"/>
                      <a:pt x="1021" y="328"/>
                    </a:cubicBezTo>
                    <a:cubicBezTo>
                      <a:pt x="984" y="335"/>
                      <a:pt x="944" y="342"/>
                      <a:pt x="911" y="362"/>
                    </a:cubicBezTo>
                    <a:cubicBezTo>
                      <a:pt x="887" y="376"/>
                      <a:pt x="867" y="393"/>
                      <a:pt x="846" y="408"/>
                    </a:cubicBezTo>
                    <a:cubicBezTo>
                      <a:pt x="823" y="407"/>
                      <a:pt x="797" y="399"/>
                      <a:pt x="777" y="399"/>
                    </a:cubicBezTo>
                    <a:cubicBezTo>
                      <a:pt x="770" y="399"/>
                      <a:pt x="763" y="400"/>
                      <a:pt x="758" y="402"/>
                    </a:cubicBezTo>
                    <a:cubicBezTo>
                      <a:pt x="733" y="416"/>
                      <a:pt x="712" y="434"/>
                      <a:pt x="689" y="449"/>
                    </a:cubicBezTo>
                    <a:cubicBezTo>
                      <a:pt x="664" y="464"/>
                      <a:pt x="671" y="504"/>
                      <a:pt x="653" y="521"/>
                    </a:cubicBezTo>
                    <a:cubicBezTo>
                      <a:pt x="633" y="538"/>
                      <a:pt x="593" y="544"/>
                      <a:pt x="572" y="562"/>
                    </a:cubicBezTo>
                    <a:cubicBezTo>
                      <a:pt x="553" y="583"/>
                      <a:pt x="543" y="607"/>
                      <a:pt x="525" y="628"/>
                    </a:cubicBezTo>
                    <a:cubicBezTo>
                      <a:pt x="509" y="649"/>
                      <a:pt x="477" y="662"/>
                      <a:pt x="462" y="684"/>
                    </a:cubicBezTo>
                    <a:cubicBezTo>
                      <a:pt x="448" y="706"/>
                      <a:pt x="450" y="739"/>
                      <a:pt x="440" y="761"/>
                    </a:cubicBezTo>
                    <a:lnTo>
                      <a:pt x="434" y="778"/>
                    </a:lnTo>
                    <a:cubicBezTo>
                      <a:pt x="390" y="810"/>
                      <a:pt x="324" y="833"/>
                      <a:pt x="290" y="878"/>
                    </a:cubicBezTo>
                    <a:cubicBezTo>
                      <a:pt x="253" y="931"/>
                      <a:pt x="221" y="987"/>
                      <a:pt x="188" y="1044"/>
                    </a:cubicBezTo>
                    <a:cubicBezTo>
                      <a:pt x="158" y="1101"/>
                      <a:pt x="162" y="1172"/>
                      <a:pt x="140" y="1232"/>
                    </a:cubicBezTo>
                    <a:cubicBezTo>
                      <a:pt x="114" y="1290"/>
                      <a:pt x="75" y="1346"/>
                      <a:pt x="56" y="1411"/>
                    </a:cubicBezTo>
                    <a:cubicBezTo>
                      <a:pt x="42" y="1474"/>
                      <a:pt x="35" y="1539"/>
                      <a:pt x="30" y="1605"/>
                    </a:cubicBezTo>
                    <a:cubicBezTo>
                      <a:pt x="22" y="1670"/>
                      <a:pt x="1" y="1736"/>
                      <a:pt x="1" y="1800"/>
                    </a:cubicBezTo>
                    <a:cubicBezTo>
                      <a:pt x="4" y="1867"/>
                      <a:pt x="23" y="1931"/>
                      <a:pt x="34" y="1997"/>
                    </a:cubicBezTo>
                    <a:cubicBezTo>
                      <a:pt x="41" y="2062"/>
                      <a:pt x="66" y="2124"/>
                      <a:pt x="82" y="2189"/>
                    </a:cubicBezTo>
                    <a:cubicBezTo>
                      <a:pt x="97" y="2252"/>
                      <a:pt x="81" y="2326"/>
                      <a:pt x="103" y="2388"/>
                    </a:cubicBezTo>
                    <a:cubicBezTo>
                      <a:pt x="130" y="2464"/>
                      <a:pt x="206" y="2515"/>
                      <a:pt x="249" y="2581"/>
                    </a:cubicBezTo>
                    <a:cubicBezTo>
                      <a:pt x="235" y="2588"/>
                      <a:pt x="220" y="2597"/>
                      <a:pt x="221" y="2599"/>
                    </a:cubicBezTo>
                    <a:cubicBezTo>
                      <a:pt x="238" y="2618"/>
                      <a:pt x="265" y="2629"/>
                      <a:pt x="268" y="2656"/>
                    </a:cubicBezTo>
                    <a:cubicBezTo>
                      <a:pt x="269" y="2684"/>
                      <a:pt x="249" y="2725"/>
                      <a:pt x="245" y="2757"/>
                    </a:cubicBezTo>
                    <a:cubicBezTo>
                      <a:pt x="242" y="2790"/>
                      <a:pt x="217" y="2837"/>
                      <a:pt x="217" y="2867"/>
                    </a:cubicBezTo>
                    <a:cubicBezTo>
                      <a:pt x="217" y="2900"/>
                      <a:pt x="238" y="2918"/>
                      <a:pt x="247" y="2943"/>
                    </a:cubicBezTo>
                    <a:cubicBezTo>
                      <a:pt x="257" y="2970"/>
                      <a:pt x="284" y="2984"/>
                      <a:pt x="298" y="3010"/>
                    </a:cubicBezTo>
                    <a:cubicBezTo>
                      <a:pt x="311" y="3036"/>
                      <a:pt x="309" y="3075"/>
                      <a:pt x="326" y="3100"/>
                    </a:cubicBezTo>
                    <a:cubicBezTo>
                      <a:pt x="344" y="3124"/>
                      <a:pt x="345" y="3160"/>
                      <a:pt x="366" y="3182"/>
                    </a:cubicBezTo>
                    <a:cubicBezTo>
                      <a:pt x="385" y="3204"/>
                      <a:pt x="430" y="3197"/>
                      <a:pt x="451" y="3218"/>
                    </a:cubicBezTo>
                    <a:lnTo>
                      <a:pt x="516" y="3276"/>
                    </a:lnTo>
                    <a:cubicBezTo>
                      <a:pt x="536" y="3294"/>
                      <a:pt x="546" y="3327"/>
                      <a:pt x="568" y="3346"/>
                    </a:cubicBezTo>
                    <a:cubicBezTo>
                      <a:pt x="589" y="3367"/>
                      <a:pt x="605" y="3394"/>
                      <a:pt x="626" y="3413"/>
                    </a:cubicBezTo>
                    <a:cubicBezTo>
                      <a:pt x="648" y="3431"/>
                      <a:pt x="667" y="3456"/>
                      <a:pt x="689" y="3473"/>
                    </a:cubicBezTo>
                    <a:cubicBezTo>
                      <a:pt x="712" y="3490"/>
                      <a:pt x="750" y="3488"/>
                      <a:pt x="770" y="3507"/>
                    </a:cubicBezTo>
                    <a:cubicBezTo>
                      <a:pt x="792" y="3526"/>
                      <a:pt x="806" y="3557"/>
                      <a:pt x="828" y="3579"/>
                    </a:cubicBezTo>
                    <a:cubicBezTo>
                      <a:pt x="850" y="3596"/>
                      <a:pt x="869" y="3623"/>
                      <a:pt x="894" y="3642"/>
                    </a:cubicBezTo>
                    <a:cubicBezTo>
                      <a:pt x="917" y="3661"/>
                      <a:pt x="956" y="3651"/>
                      <a:pt x="981" y="3665"/>
                    </a:cubicBezTo>
                    <a:cubicBezTo>
                      <a:pt x="1011" y="3679"/>
                      <a:pt x="1040" y="3696"/>
                      <a:pt x="1074" y="3697"/>
                    </a:cubicBezTo>
                    <a:cubicBezTo>
                      <a:pt x="1075" y="3697"/>
                      <a:pt x="1076" y="3697"/>
                      <a:pt x="1077" y="3697"/>
                    </a:cubicBezTo>
                    <a:cubicBezTo>
                      <a:pt x="1111" y="3697"/>
                      <a:pt x="1154" y="3675"/>
                      <a:pt x="1187" y="3672"/>
                    </a:cubicBezTo>
                    <a:cubicBezTo>
                      <a:pt x="1224" y="3671"/>
                      <a:pt x="1259" y="3668"/>
                      <a:pt x="1295" y="3658"/>
                    </a:cubicBezTo>
                    <a:cubicBezTo>
                      <a:pt x="1311" y="3655"/>
                      <a:pt x="1331" y="3646"/>
                      <a:pt x="1348" y="3646"/>
                    </a:cubicBezTo>
                    <a:cubicBezTo>
                      <a:pt x="1361" y="3646"/>
                      <a:pt x="1373" y="3652"/>
                      <a:pt x="1380" y="3668"/>
                    </a:cubicBezTo>
                    <a:cubicBezTo>
                      <a:pt x="1380" y="3668"/>
                      <a:pt x="1380" y="3668"/>
                      <a:pt x="1380" y="3668"/>
                    </a:cubicBezTo>
                    <a:cubicBezTo>
                      <a:pt x="1380" y="3668"/>
                      <a:pt x="1389" y="3647"/>
                      <a:pt x="1387" y="3645"/>
                    </a:cubicBezTo>
                    <a:cubicBezTo>
                      <a:pt x="1382" y="3615"/>
                      <a:pt x="1370" y="3609"/>
                      <a:pt x="1354" y="3609"/>
                    </a:cubicBezTo>
                    <a:cubicBezTo>
                      <a:pt x="1349" y="3609"/>
                      <a:pt x="1344" y="3610"/>
                      <a:pt x="1339" y="3610"/>
                    </a:cubicBezTo>
                    <a:cubicBezTo>
                      <a:pt x="1310" y="3615"/>
                      <a:pt x="1276" y="3637"/>
                      <a:pt x="1246" y="3637"/>
                    </a:cubicBezTo>
                    <a:cubicBezTo>
                      <a:pt x="1242" y="3637"/>
                      <a:pt x="1239" y="3637"/>
                      <a:pt x="1235" y="3636"/>
                    </a:cubicBezTo>
                    <a:cubicBezTo>
                      <a:pt x="1208" y="3631"/>
                      <a:pt x="1179" y="3634"/>
                      <a:pt x="1150" y="3629"/>
                    </a:cubicBezTo>
                    <a:cubicBezTo>
                      <a:pt x="1121" y="3627"/>
                      <a:pt x="1094" y="3621"/>
                      <a:pt x="1068" y="3610"/>
                    </a:cubicBezTo>
                    <a:cubicBezTo>
                      <a:pt x="1040" y="3599"/>
                      <a:pt x="1036" y="3544"/>
                      <a:pt x="1014" y="3526"/>
                    </a:cubicBezTo>
                    <a:cubicBezTo>
                      <a:pt x="992" y="3510"/>
                      <a:pt x="966" y="3499"/>
                      <a:pt x="945" y="3477"/>
                    </a:cubicBezTo>
                    <a:cubicBezTo>
                      <a:pt x="926" y="3455"/>
                      <a:pt x="904" y="3437"/>
                      <a:pt x="887" y="3413"/>
                    </a:cubicBezTo>
                    <a:cubicBezTo>
                      <a:pt x="869" y="3389"/>
                      <a:pt x="835" y="3393"/>
                      <a:pt x="818" y="3367"/>
                    </a:cubicBezTo>
                    <a:cubicBezTo>
                      <a:pt x="802" y="3345"/>
                      <a:pt x="818" y="3283"/>
                      <a:pt x="802" y="3262"/>
                    </a:cubicBezTo>
                    <a:cubicBezTo>
                      <a:pt x="785" y="3239"/>
                      <a:pt x="773" y="3223"/>
                      <a:pt x="758" y="3203"/>
                    </a:cubicBezTo>
                    <a:cubicBezTo>
                      <a:pt x="744" y="3184"/>
                      <a:pt x="706" y="3193"/>
                      <a:pt x="692" y="3173"/>
                    </a:cubicBezTo>
                    <a:cubicBezTo>
                      <a:pt x="684" y="3159"/>
                      <a:pt x="681" y="3140"/>
                      <a:pt x="675" y="3120"/>
                    </a:cubicBezTo>
                    <a:cubicBezTo>
                      <a:pt x="682" y="3112"/>
                      <a:pt x="685" y="3104"/>
                      <a:pt x="682" y="3101"/>
                    </a:cubicBezTo>
                    <a:cubicBezTo>
                      <a:pt x="671" y="3093"/>
                      <a:pt x="662" y="3086"/>
                      <a:pt x="649" y="3078"/>
                    </a:cubicBezTo>
                    <a:cubicBezTo>
                      <a:pt x="640" y="3067"/>
                      <a:pt x="627" y="3057"/>
                      <a:pt x="619" y="3045"/>
                    </a:cubicBezTo>
                    <a:cubicBezTo>
                      <a:pt x="605" y="3025"/>
                      <a:pt x="602" y="2995"/>
                      <a:pt x="589" y="2976"/>
                    </a:cubicBezTo>
                    <a:cubicBezTo>
                      <a:pt x="575" y="2956"/>
                      <a:pt x="546" y="2955"/>
                      <a:pt x="532" y="2936"/>
                    </a:cubicBezTo>
                    <a:cubicBezTo>
                      <a:pt x="527" y="2929"/>
                      <a:pt x="518" y="2922"/>
                      <a:pt x="510" y="2918"/>
                    </a:cubicBezTo>
                    <a:cubicBezTo>
                      <a:pt x="491" y="2870"/>
                      <a:pt x="481" y="2817"/>
                      <a:pt x="463" y="2771"/>
                    </a:cubicBezTo>
                    <a:cubicBezTo>
                      <a:pt x="451" y="2727"/>
                      <a:pt x="448" y="2680"/>
                      <a:pt x="443" y="2633"/>
                    </a:cubicBezTo>
                    <a:lnTo>
                      <a:pt x="443" y="2633"/>
                    </a:lnTo>
                    <a:cubicBezTo>
                      <a:pt x="465" y="2680"/>
                      <a:pt x="489" y="2727"/>
                      <a:pt x="523" y="2767"/>
                    </a:cubicBezTo>
                    <a:cubicBezTo>
                      <a:pt x="540" y="2789"/>
                      <a:pt x="561" y="2808"/>
                      <a:pt x="584" y="2824"/>
                    </a:cubicBezTo>
                    <a:cubicBezTo>
                      <a:pt x="593" y="2844"/>
                      <a:pt x="601" y="2860"/>
                      <a:pt x="613" y="2878"/>
                    </a:cubicBezTo>
                    <a:cubicBezTo>
                      <a:pt x="644" y="2929"/>
                      <a:pt x="677" y="2981"/>
                      <a:pt x="712" y="3029"/>
                    </a:cubicBezTo>
                    <a:cubicBezTo>
                      <a:pt x="752" y="3076"/>
                      <a:pt x="807" y="3108"/>
                      <a:pt x="849" y="3153"/>
                    </a:cubicBezTo>
                    <a:cubicBezTo>
                      <a:pt x="889" y="3200"/>
                      <a:pt x="923" y="3255"/>
                      <a:pt x="967" y="3298"/>
                    </a:cubicBezTo>
                    <a:cubicBezTo>
                      <a:pt x="1014" y="3340"/>
                      <a:pt x="1056" y="3389"/>
                      <a:pt x="1110" y="3424"/>
                    </a:cubicBezTo>
                    <a:cubicBezTo>
                      <a:pt x="1162" y="3459"/>
                      <a:pt x="1226" y="3473"/>
                      <a:pt x="1284" y="3496"/>
                    </a:cubicBezTo>
                    <a:cubicBezTo>
                      <a:pt x="1322" y="3525"/>
                      <a:pt x="1359" y="3558"/>
                      <a:pt x="1403" y="3580"/>
                    </a:cubicBezTo>
                    <a:cubicBezTo>
                      <a:pt x="1449" y="3606"/>
                      <a:pt x="1508" y="3602"/>
                      <a:pt x="1556" y="3620"/>
                    </a:cubicBezTo>
                    <a:cubicBezTo>
                      <a:pt x="1607" y="3634"/>
                      <a:pt x="1659" y="3649"/>
                      <a:pt x="1715" y="3649"/>
                    </a:cubicBezTo>
                    <a:cubicBezTo>
                      <a:pt x="1719" y="3649"/>
                      <a:pt x="1724" y="3649"/>
                      <a:pt x="1728" y="3649"/>
                    </a:cubicBezTo>
                    <a:cubicBezTo>
                      <a:pt x="1789" y="3645"/>
                      <a:pt x="1846" y="3613"/>
                      <a:pt x="1901" y="3601"/>
                    </a:cubicBezTo>
                    <a:cubicBezTo>
                      <a:pt x="1943" y="3592"/>
                      <a:pt x="1981" y="3579"/>
                      <a:pt x="2018" y="3561"/>
                    </a:cubicBezTo>
                    <a:cubicBezTo>
                      <a:pt x="2094" y="3579"/>
                      <a:pt x="2170" y="3594"/>
                      <a:pt x="2247" y="3595"/>
                    </a:cubicBezTo>
                    <a:cubicBezTo>
                      <a:pt x="2249" y="3595"/>
                      <a:pt x="2251" y="3595"/>
                      <a:pt x="2253" y="3595"/>
                    </a:cubicBezTo>
                    <a:cubicBezTo>
                      <a:pt x="2343" y="3595"/>
                      <a:pt x="2426" y="3564"/>
                      <a:pt x="2511" y="3545"/>
                    </a:cubicBezTo>
                    <a:cubicBezTo>
                      <a:pt x="2607" y="3525"/>
                      <a:pt x="2701" y="3496"/>
                      <a:pt x="2786" y="3448"/>
                    </a:cubicBezTo>
                    <a:cubicBezTo>
                      <a:pt x="2870" y="3395"/>
                      <a:pt x="2935" y="3318"/>
                      <a:pt x="3002" y="3255"/>
                    </a:cubicBezTo>
                    <a:cubicBezTo>
                      <a:pt x="3059" y="3203"/>
                      <a:pt x="3106" y="3146"/>
                      <a:pt x="3148" y="3084"/>
                    </a:cubicBezTo>
                    <a:cubicBezTo>
                      <a:pt x="3206" y="3053"/>
                      <a:pt x="3247" y="3017"/>
                      <a:pt x="3289" y="2980"/>
                    </a:cubicBezTo>
                    <a:cubicBezTo>
                      <a:pt x="3333" y="2939"/>
                      <a:pt x="3349" y="2873"/>
                      <a:pt x="3386" y="2826"/>
                    </a:cubicBezTo>
                    <a:cubicBezTo>
                      <a:pt x="3426" y="2782"/>
                      <a:pt x="3483" y="2743"/>
                      <a:pt x="3516" y="2691"/>
                    </a:cubicBezTo>
                    <a:cubicBezTo>
                      <a:pt x="3549" y="2637"/>
                      <a:pt x="3567" y="2578"/>
                      <a:pt x="3593" y="2522"/>
                    </a:cubicBezTo>
                    <a:cubicBezTo>
                      <a:pt x="3615" y="2465"/>
                      <a:pt x="3655" y="2410"/>
                      <a:pt x="3669" y="2348"/>
                    </a:cubicBezTo>
                    <a:cubicBezTo>
                      <a:pt x="3684" y="2286"/>
                      <a:pt x="3677" y="2223"/>
                      <a:pt x="3682" y="2161"/>
                    </a:cubicBezTo>
                    <a:cubicBezTo>
                      <a:pt x="3689" y="2099"/>
                      <a:pt x="3677" y="2037"/>
                      <a:pt x="3677" y="1975"/>
                    </a:cubicBezTo>
                    <a:cubicBezTo>
                      <a:pt x="3675" y="1913"/>
                      <a:pt x="3708" y="1847"/>
                      <a:pt x="3697" y="1784"/>
                    </a:cubicBezTo>
                    <a:cubicBezTo>
                      <a:pt x="3691" y="1743"/>
                      <a:pt x="3669" y="1707"/>
                      <a:pt x="3647" y="1670"/>
                    </a:cubicBezTo>
                    <a:cubicBezTo>
                      <a:pt x="3629" y="1627"/>
                      <a:pt x="3608" y="1584"/>
                      <a:pt x="3594" y="1543"/>
                    </a:cubicBezTo>
                    <a:cubicBezTo>
                      <a:pt x="3580" y="1503"/>
                      <a:pt x="3564" y="1466"/>
                      <a:pt x="3545" y="1429"/>
                    </a:cubicBezTo>
                    <a:cubicBezTo>
                      <a:pt x="3539" y="1397"/>
                      <a:pt x="3536" y="1363"/>
                      <a:pt x="3530" y="1330"/>
                    </a:cubicBezTo>
                    <a:cubicBezTo>
                      <a:pt x="3492" y="1152"/>
                      <a:pt x="3403" y="988"/>
                      <a:pt x="3311" y="837"/>
                    </a:cubicBezTo>
                    <a:cubicBezTo>
                      <a:pt x="3220" y="684"/>
                      <a:pt x="3113" y="537"/>
                      <a:pt x="2974" y="420"/>
                    </a:cubicBezTo>
                    <a:cubicBezTo>
                      <a:pt x="2836" y="303"/>
                      <a:pt x="2683" y="197"/>
                      <a:pt x="2511" y="131"/>
                    </a:cubicBezTo>
                    <a:cubicBezTo>
                      <a:pt x="2343" y="66"/>
                      <a:pt x="2164" y="50"/>
                      <a:pt x="1984" y="50"/>
                    </a:cubicBezTo>
                    <a:cubicBezTo>
                      <a:pt x="1977" y="50"/>
                      <a:pt x="1970" y="50"/>
                      <a:pt x="1962" y="50"/>
                    </a:cubicBezTo>
                    <a:cubicBezTo>
                      <a:pt x="1791" y="51"/>
                      <a:pt x="1607" y="90"/>
                      <a:pt x="1449" y="188"/>
                    </a:cubicBezTo>
                    <a:cubicBezTo>
                      <a:pt x="1445" y="175"/>
                      <a:pt x="1438" y="170"/>
                      <a:pt x="1431" y="167"/>
                    </a:cubicBezTo>
                    <a:cubicBezTo>
                      <a:pt x="1480" y="139"/>
                      <a:pt x="1531" y="112"/>
                      <a:pt x="1585" y="86"/>
                    </a:cubicBezTo>
                    <a:cubicBezTo>
                      <a:pt x="1631" y="63"/>
                      <a:pt x="1684" y="35"/>
                      <a:pt x="1737" y="35"/>
                    </a:cubicBezTo>
                    <a:cubicBezTo>
                      <a:pt x="1753" y="35"/>
                      <a:pt x="1768" y="37"/>
                      <a:pt x="1783" y="43"/>
                    </a:cubicBezTo>
                    <a:cubicBezTo>
                      <a:pt x="1783" y="43"/>
                      <a:pt x="1783" y="43"/>
                      <a:pt x="1783" y="43"/>
                    </a:cubicBezTo>
                    <a:cubicBezTo>
                      <a:pt x="1786" y="43"/>
                      <a:pt x="1786" y="21"/>
                      <a:pt x="1783" y="18"/>
                    </a:cubicBezTo>
                    <a:cubicBezTo>
                      <a:pt x="1761" y="5"/>
                      <a:pt x="1740" y="0"/>
                      <a:pt x="1718"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29"/>
              <p:cNvSpPr/>
              <p:nvPr/>
            </p:nvSpPr>
            <p:spPr>
              <a:xfrm>
                <a:off x="1880950" y="4747375"/>
                <a:ext cx="93100" cy="92050"/>
              </a:xfrm>
              <a:custGeom>
                <a:rect b="b" l="l" r="r" t="t"/>
                <a:pathLst>
                  <a:path extrusionOk="0" h="3682" w="3724">
                    <a:moveTo>
                      <a:pt x="2128" y="641"/>
                    </a:moveTo>
                    <a:lnTo>
                      <a:pt x="2128" y="641"/>
                    </a:lnTo>
                    <a:cubicBezTo>
                      <a:pt x="2183" y="658"/>
                      <a:pt x="2237" y="680"/>
                      <a:pt x="2290" y="704"/>
                    </a:cubicBezTo>
                    <a:cubicBezTo>
                      <a:pt x="2279" y="706"/>
                      <a:pt x="2271" y="707"/>
                      <a:pt x="2261" y="710"/>
                    </a:cubicBezTo>
                    <a:cubicBezTo>
                      <a:pt x="2217" y="685"/>
                      <a:pt x="2173" y="663"/>
                      <a:pt x="2128" y="641"/>
                    </a:cubicBezTo>
                    <a:close/>
                    <a:moveTo>
                      <a:pt x="1598" y="772"/>
                    </a:moveTo>
                    <a:cubicBezTo>
                      <a:pt x="1705" y="773"/>
                      <a:pt x="1818" y="795"/>
                      <a:pt x="1933" y="828"/>
                    </a:cubicBezTo>
                    <a:lnTo>
                      <a:pt x="1886" y="854"/>
                    </a:lnTo>
                    <a:cubicBezTo>
                      <a:pt x="1752" y="816"/>
                      <a:pt x="1611" y="794"/>
                      <a:pt x="1466" y="790"/>
                    </a:cubicBezTo>
                    <a:cubicBezTo>
                      <a:pt x="1507" y="780"/>
                      <a:pt x="1550" y="772"/>
                      <a:pt x="1598" y="772"/>
                    </a:cubicBezTo>
                    <a:close/>
                    <a:moveTo>
                      <a:pt x="1994" y="848"/>
                    </a:moveTo>
                    <a:cubicBezTo>
                      <a:pt x="2014" y="854"/>
                      <a:pt x="2032" y="856"/>
                      <a:pt x="2051" y="864"/>
                    </a:cubicBezTo>
                    <a:cubicBezTo>
                      <a:pt x="2070" y="872"/>
                      <a:pt x="2089" y="883"/>
                      <a:pt x="2106" y="892"/>
                    </a:cubicBezTo>
                    <a:cubicBezTo>
                      <a:pt x="2083" y="893"/>
                      <a:pt x="2058" y="896"/>
                      <a:pt x="2032" y="900"/>
                    </a:cubicBezTo>
                    <a:cubicBezTo>
                      <a:pt x="2008" y="892"/>
                      <a:pt x="1981" y="882"/>
                      <a:pt x="1953" y="872"/>
                    </a:cubicBezTo>
                    <a:lnTo>
                      <a:pt x="1994" y="848"/>
                    </a:lnTo>
                    <a:close/>
                    <a:moveTo>
                      <a:pt x="2172" y="938"/>
                    </a:moveTo>
                    <a:cubicBezTo>
                      <a:pt x="2179" y="938"/>
                      <a:pt x="2186" y="938"/>
                      <a:pt x="2193" y="938"/>
                    </a:cubicBezTo>
                    <a:cubicBezTo>
                      <a:pt x="2249" y="973"/>
                      <a:pt x="2303" y="1010"/>
                      <a:pt x="2355" y="1050"/>
                    </a:cubicBezTo>
                    <a:cubicBezTo>
                      <a:pt x="2303" y="1015"/>
                      <a:pt x="2248" y="987"/>
                      <a:pt x="2190" y="960"/>
                    </a:cubicBezTo>
                    <a:cubicBezTo>
                      <a:pt x="2172" y="952"/>
                      <a:pt x="2151" y="945"/>
                      <a:pt x="2131" y="938"/>
                    </a:cubicBezTo>
                    <a:cubicBezTo>
                      <a:pt x="2145" y="938"/>
                      <a:pt x="2158" y="938"/>
                      <a:pt x="2172" y="938"/>
                    </a:cubicBezTo>
                    <a:close/>
                    <a:moveTo>
                      <a:pt x="2355" y="731"/>
                    </a:moveTo>
                    <a:cubicBezTo>
                      <a:pt x="2484" y="792"/>
                      <a:pt x="2607" y="865"/>
                      <a:pt x="2725" y="941"/>
                    </a:cubicBezTo>
                    <a:cubicBezTo>
                      <a:pt x="2743" y="953"/>
                      <a:pt x="2760" y="967"/>
                      <a:pt x="2778" y="980"/>
                    </a:cubicBezTo>
                    <a:cubicBezTo>
                      <a:pt x="2782" y="987"/>
                      <a:pt x="2786" y="995"/>
                      <a:pt x="2791" y="1002"/>
                    </a:cubicBezTo>
                    <a:cubicBezTo>
                      <a:pt x="2794" y="1024"/>
                      <a:pt x="2794" y="1047"/>
                      <a:pt x="2791" y="1066"/>
                    </a:cubicBezTo>
                    <a:cubicBezTo>
                      <a:pt x="2667" y="947"/>
                      <a:pt x="2519" y="854"/>
                      <a:pt x="2372" y="769"/>
                    </a:cubicBezTo>
                    <a:cubicBezTo>
                      <a:pt x="2351" y="757"/>
                      <a:pt x="2328" y="746"/>
                      <a:pt x="2307" y="735"/>
                    </a:cubicBezTo>
                    <a:cubicBezTo>
                      <a:pt x="2323" y="733"/>
                      <a:pt x="2339" y="732"/>
                      <a:pt x="2355" y="731"/>
                    </a:cubicBezTo>
                    <a:close/>
                    <a:moveTo>
                      <a:pt x="1456" y="1091"/>
                    </a:moveTo>
                    <a:lnTo>
                      <a:pt x="1456" y="1091"/>
                    </a:lnTo>
                    <a:cubicBezTo>
                      <a:pt x="1443" y="1092"/>
                      <a:pt x="1429" y="1097"/>
                      <a:pt x="1415" y="1098"/>
                    </a:cubicBezTo>
                    <a:cubicBezTo>
                      <a:pt x="1400" y="1099"/>
                      <a:pt x="1385" y="1105"/>
                      <a:pt x="1371" y="1106"/>
                    </a:cubicBezTo>
                    <a:cubicBezTo>
                      <a:pt x="1370" y="1103"/>
                      <a:pt x="1370" y="1099"/>
                      <a:pt x="1370" y="1097"/>
                    </a:cubicBezTo>
                    <a:cubicBezTo>
                      <a:pt x="1397" y="1092"/>
                      <a:pt x="1426" y="1092"/>
                      <a:pt x="1456" y="1091"/>
                    </a:cubicBezTo>
                    <a:close/>
                    <a:moveTo>
                      <a:pt x="2820" y="1048"/>
                    </a:moveTo>
                    <a:cubicBezTo>
                      <a:pt x="2834" y="1070"/>
                      <a:pt x="2849" y="1091"/>
                      <a:pt x="2862" y="1113"/>
                    </a:cubicBezTo>
                    <a:cubicBezTo>
                      <a:pt x="2862" y="1113"/>
                      <a:pt x="2862" y="1114"/>
                      <a:pt x="2862" y="1115"/>
                    </a:cubicBezTo>
                    <a:lnTo>
                      <a:pt x="2862" y="1115"/>
                    </a:lnTo>
                    <a:cubicBezTo>
                      <a:pt x="2847" y="1103"/>
                      <a:pt x="2832" y="1092"/>
                      <a:pt x="2815" y="1081"/>
                    </a:cubicBezTo>
                    <a:cubicBezTo>
                      <a:pt x="2816" y="1072"/>
                      <a:pt x="2816" y="1061"/>
                      <a:pt x="2820" y="1048"/>
                    </a:cubicBezTo>
                    <a:close/>
                    <a:moveTo>
                      <a:pt x="1327" y="1102"/>
                    </a:moveTo>
                    <a:cubicBezTo>
                      <a:pt x="1330" y="1106"/>
                      <a:pt x="1330" y="1112"/>
                      <a:pt x="1330" y="1116"/>
                    </a:cubicBezTo>
                    <a:cubicBezTo>
                      <a:pt x="1220" y="1138"/>
                      <a:pt x="1112" y="1172"/>
                      <a:pt x="1006" y="1220"/>
                    </a:cubicBezTo>
                    <a:cubicBezTo>
                      <a:pt x="1013" y="1207"/>
                      <a:pt x="1020" y="1192"/>
                      <a:pt x="1027" y="1178"/>
                    </a:cubicBezTo>
                    <a:cubicBezTo>
                      <a:pt x="1081" y="1154"/>
                      <a:pt x="1136" y="1138"/>
                      <a:pt x="1194" y="1124"/>
                    </a:cubicBezTo>
                    <a:cubicBezTo>
                      <a:pt x="1238" y="1113"/>
                      <a:pt x="1282" y="1109"/>
                      <a:pt x="1327" y="1102"/>
                    </a:cubicBezTo>
                    <a:close/>
                    <a:moveTo>
                      <a:pt x="1681" y="1282"/>
                    </a:moveTo>
                    <a:cubicBezTo>
                      <a:pt x="1707" y="1284"/>
                      <a:pt x="1733" y="1288"/>
                      <a:pt x="1759" y="1289"/>
                    </a:cubicBezTo>
                    <a:cubicBezTo>
                      <a:pt x="1726" y="1298"/>
                      <a:pt x="1694" y="1311"/>
                      <a:pt x="1664" y="1324"/>
                    </a:cubicBezTo>
                    <a:cubicBezTo>
                      <a:pt x="1666" y="1311"/>
                      <a:pt x="1670" y="1296"/>
                      <a:pt x="1672" y="1282"/>
                    </a:cubicBezTo>
                    <a:close/>
                    <a:moveTo>
                      <a:pt x="972" y="1361"/>
                    </a:moveTo>
                    <a:cubicBezTo>
                      <a:pt x="964" y="1366"/>
                      <a:pt x="954" y="1373"/>
                      <a:pt x="944" y="1379"/>
                    </a:cubicBezTo>
                    <a:cubicBezTo>
                      <a:pt x="947" y="1375"/>
                      <a:pt x="947" y="1372"/>
                      <a:pt x="949" y="1368"/>
                    </a:cubicBezTo>
                    <a:cubicBezTo>
                      <a:pt x="955" y="1366"/>
                      <a:pt x="964" y="1365"/>
                      <a:pt x="972" y="1361"/>
                    </a:cubicBezTo>
                    <a:close/>
                    <a:moveTo>
                      <a:pt x="1838" y="1302"/>
                    </a:moveTo>
                    <a:cubicBezTo>
                      <a:pt x="1871" y="1306"/>
                      <a:pt x="1901" y="1311"/>
                      <a:pt x="1933" y="1325"/>
                    </a:cubicBezTo>
                    <a:cubicBezTo>
                      <a:pt x="2008" y="1358"/>
                      <a:pt x="2063" y="1420"/>
                      <a:pt x="2117" y="1471"/>
                    </a:cubicBezTo>
                    <a:cubicBezTo>
                      <a:pt x="2063" y="1442"/>
                      <a:pt x="2007" y="1420"/>
                      <a:pt x="1949" y="1401"/>
                    </a:cubicBezTo>
                    <a:cubicBezTo>
                      <a:pt x="1872" y="1377"/>
                      <a:pt x="1791" y="1358"/>
                      <a:pt x="1708" y="1351"/>
                    </a:cubicBezTo>
                    <a:cubicBezTo>
                      <a:pt x="1750" y="1332"/>
                      <a:pt x="1794" y="1313"/>
                      <a:pt x="1838" y="1302"/>
                    </a:cubicBezTo>
                    <a:close/>
                    <a:moveTo>
                      <a:pt x="3138" y="589"/>
                    </a:moveTo>
                    <a:lnTo>
                      <a:pt x="3138" y="589"/>
                    </a:lnTo>
                    <a:cubicBezTo>
                      <a:pt x="3152" y="600"/>
                      <a:pt x="3166" y="611"/>
                      <a:pt x="3178" y="625"/>
                    </a:cubicBezTo>
                    <a:cubicBezTo>
                      <a:pt x="3233" y="684"/>
                      <a:pt x="3284" y="744"/>
                      <a:pt x="3331" y="809"/>
                    </a:cubicBezTo>
                    <a:cubicBezTo>
                      <a:pt x="3378" y="875"/>
                      <a:pt x="3415" y="948"/>
                      <a:pt x="3442" y="1026"/>
                    </a:cubicBezTo>
                    <a:cubicBezTo>
                      <a:pt x="3470" y="1106"/>
                      <a:pt x="3442" y="1198"/>
                      <a:pt x="3449" y="1277"/>
                    </a:cubicBezTo>
                    <a:cubicBezTo>
                      <a:pt x="3456" y="1358"/>
                      <a:pt x="3463" y="1437"/>
                      <a:pt x="3449" y="1518"/>
                    </a:cubicBezTo>
                    <a:cubicBezTo>
                      <a:pt x="3448" y="1530"/>
                      <a:pt x="3445" y="1540"/>
                      <a:pt x="3442" y="1552"/>
                    </a:cubicBezTo>
                    <a:cubicBezTo>
                      <a:pt x="3417" y="1481"/>
                      <a:pt x="3384" y="1412"/>
                      <a:pt x="3346" y="1346"/>
                    </a:cubicBezTo>
                    <a:cubicBezTo>
                      <a:pt x="3356" y="1315"/>
                      <a:pt x="3362" y="1282"/>
                      <a:pt x="3358" y="1251"/>
                    </a:cubicBezTo>
                    <a:cubicBezTo>
                      <a:pt x="3350" y="1189"/>
                      <a:pt x="3329" y="1131"/>
                      <a:pt x="3317" y="1070"/>
                    </a:cubicBezTo>
                    <a:cubicBezTo>
                      <a:pt x="3305" y="1009"/>
                      <a:pt x="3284" y="951"/>
                      <a:pt x="3263" y="889"/>
                    </a:cubicBezTo>
                    <a:cubicBezTo>
                      <a:pt x="3245" y="827"/>
                      <a:pt x="3193" y="781"/>
                      <a:pt x="3166" y="725"/>
                    </a:cubicBezTo>
                    <a:cubicBezTo>
                      <a:pt x="3149" y="686"/>
                      <a:pt x="3149" y="634"/>
                      <a:pt x="3138" y="589"/>
                    </a:cubicBezTo>
                    <a:close/>
                    <a:moveTo>
                      <a:pt x="2475" y="1138"/>
                    </a:moveTo>
                    <a:lnTo>
                      <a:pt x="2475" y="1138"/>
                    </a:lnTo>
                    <a:cubicBezTo>
                      <a:pt x="2623" y="1242"/>
                      <a:pt x="2789" y="1346"/>
                      <a:pt x="2877" y="1509"/>
                    </a:cubicBezTo>
                    <a:cubicBezTo>
                      <a:pt x="2892" y="1537"/>
                      <a:pt x="2904" y="1567"/>
                      <a:pt x="2917" y="1598"/>
                    </a:cubicBezTo>
                    <a:cubicBezTo>
                      <a:pt x="2904" y="1574"/>
                      <a:pt x="2892" y="1551"/>
                      <a:pt x="2878" y="1530"/>
                    </a:cubicBezTo>
                    <a:cubicBezTo>
                      <a:pt x="2813" y="1426"/>
                      <a:pt x="2718" y="1346"/>
                      <a:pt x="2619" y="1284"/>
                    </a:cubicBezTo>
                    <a:cubicBezTo>
                      <a:pt x="2574" y="1230"/>
                      <a:pt x="2526" y="1181"/>
                      <a:pt x="2475" y="1138"/>
                    </a:cubicBezTo>
                    <a:close/>
                    <a:moveTo>
                      <a:pt x="1602" y="1659"/>
                    </a:moveTo>
                    <a:lnTo>
                      <a:pt x="1602" y="1670"/>
                    </a:lnTo>
                    <a:cubicBezTo>
                      <a:pt x="1528" y="1694"/>
                      <a:pt x="1459" y="1730"/>
                      <a:pt x="1404" y="1778"/>
                    </a:cubicBezTo>
                    <a:cubicBezTo>
                      <a:pt x="1382" y="1794"/>
                      <a:pt x="1361" y="1818"/>
                      <a:pt x="1342" y="1841"/>
                    </a:cubicBezTo>
                    <a:cubicBezTo>
                      <a:pt x="1337" y="1843"/>
                      <a:pt x="1330" y="1845"/>
                      <a:pt x="1326" y="1847"/>
                    </a:cubicBezTo>
                    <a:cubicBezTo>
                      <a:pt x="1327" y="1843"/>
                      <a:pt x="1327" y="1838"/>
                      <a:pt x="1328" y="1834"/>
                    </a:cubicBezTo>
                    <a:cubicBezTo>
                      <a:pt x="1330" y="1832"/>
                      <a:pt x="1331" y="1827"/>
                      <a:pt x="1335" y="1825"/>
                    </a:cubicBezTo>
                    <a:cubicBezTo>
                      <a:pt x="1388" y="1742"/>
                      <a:pt x="1472" y="1704"/>
                      <a:pt x="1557" y="1676"/>
                    </a:cubicBezTo>
                    <a:cubicBezTo>
                      <a:pt x="1571" y="1669"/>
                      <a:pt x="1587" y="1664"/>
                      <a:pt x="1602" y="1659"/>
                    </a:cubicBezTo>
                    <a:close/>
                    <a:moveTo>
                      <a:pt x="660" y="1669"/>
                    </a:moveTo>
                    <a:cubicBezTo>
                      <a:pt x="660" y="1690"/>
                      <a:pt x="658" y="1710"/>
                      <a:pt x="658" y="1730"/>
                    </a:cubicBezTo>
                    <a:cubicBezTo>
                      <a:pt x="658" y="1770"/>
                      <a:pt x="661" y="1808"/>
                      <a:pt x="666" y="1848"/>
                    </a:cubicBezTo>
                    <a:cubicBezTo>
                      <a:pt x="660" y="1863"/>
                      <a:pt x="654" y="1880"/>
                      <a:pt x="649" y="1895"/>
                    </a:cubicBezTo>
                    <a:cubicBezTo>
                      <a:pt x="646" y="1818"/>
                      <a:pt x="649" y="1742"/>
                      <a:pt x="660" y="1669"/>
                    </a:cubicBezTo>
                    <a:close/>
                    <a:moveTo>
                      <a:pt x="3576" y="1708"/>
                    </a:moveTo>
                    <a:cubicBezTo>
                      <a:pt x="3576" y="1709"/>
                      <a:pt x="3577" y="1710"/>
                      <a:pt x="3577" y="1710"/>
                    </a:cubicBezTo>
                    <a:cubicBezTo>
                      <a:pt x="3583" y="1757"/>
                      <a:pt x="3594" y="1804"/>
                      <a:pt x="3596" y="1852"/>
                    </a:cubicBezTo>
                    <a:cubicBezTo>
                      <a:pt x="3601" y="1900"/>
                      <a:pt x="3596" y="1948"/>
                      <a:pt x="3590" y="1994"/>
                    </a:cubicBezTo>
                    <a:cubicBezTo>
                      <a:pt x="3585" y="2010"/>
                      <a:pt x="3577" y="2024"/>
                      <a:pt x="3566" y="2035"/>
                    </a:cubicBezTo>
                    <a:cubicBezTo>
                      <a:pt x="3558" y="2005"/>
                      <a:pt x="3550" y="1973"/>
                      <a:pt x="3543" y="1944"/>
                    </a:cubicBezTo>
                    <a:cubicBezTo>
                      <a:pt x="3537" y="1917"/>
                      <a:pt x="3526" y="1889"/>
                      <a:pt x="3517" y="1863"/>
                    </a:cubicBezTo>
                    <a:cubicBezTo>
                      <a:pt x="3539" y="1815"/>
                      <a:pt x="3562" y="1763"/>
                      <a:pt x="3576" y="1708"/>
                    </a:cubicBezTo>
                    <a:close/>
                    <a:moveTo>
                      <a:pt x="2486" y="1503"/>
                    </a:moveTo>
                    <a:lnTo>
                      <a:pt x="2486" y="1503"/>
                    </a:lnTo>
                    <a:cubicBezTo>
                      <a:pt x="2578" y="1643"/>
                      <a:pt x="2607" y="1819"/>
                      <a:pt x="2582" y="1957"/>
                    </a:cubicBezTo>
                    <a:cubicBezTo>
                      <a:pt x="2579" y="1986"/>
                      <a:pt x="2573" y="2017"/>
                      <a:pt x="2561" y="2048"/>
                    </a:cubicBezTo>
                    <a:cubicBezTo>
                      <a:pt x="2564" y="2006"/>
                      <a:pt x="2566" y="1964"/>
                      <a:pt x="2566" y="1922"/>
                    </a:cubicBezTo>
                    <a:cubicBezTo>
                      <a:pt x="2566" y="1829"/>
                      <a:pt x="2573" y="1730"/>
                      <a:pt x="2545" y="1632"/>
                    </a:cubicBezTo>
                    <a:cubicBezTo>
                      <a:pt x="2531" y="1587"/>
                      <a:pt x="2511" y="1544"/>
                      <a:pt x="2486" y="1503"/>
                    </a:cubicBezTo>
                    <a:close/>
                    <a:moveTo>
                      <a:pt x="1782" y="1614"/>
                    </a:moveTo>
                    <a:cubicBezTo>
                      <a:pt x="1803" y="1614"/>
                      <a:pt x="1824" y="1616"/>
                      <a:pt x="1844" y="1621"/>
                    </a:cubicBezTo>
                    <a:cubicBezTo>
                      <a:pt x="1945" y="1643"/>
                      <a:pt x="2041" y="1690"/>
                      <a:pt x="2113" y="1757"/>
                    </a:cubicBezTo>
                    <a:cubicBezTo>
                      <a:pt x="2125" y="1767"/>
                      <a:pt x="2133" y="1781"/>
                      <a:pt x="2145" y="1792"/>
                    </a:cubicBezTo>
                    <a:cubicBezTo>
                      <a:pt x="2125" y="1788"/>
                      <a:pt x="2105" y="1786"/>
                      <a:pt x="2084" y="1786"/>
                    </a:cubicBezTo>
                    <a:cubicBezTo>
                      <a:pt x="2021" y="1786"/>
                      <a:pt x="1956" y="1805"/>
                      <a:pt x="1900" y="1852"/>
                    </a:cubicBezTo>
                    <a:cubicBezTo>
                      <a:pt x="1863" y="1835"/>
                      <a:pt x="1824" y="1825"/>
                      <a:pt x="1784" y="1825"/>
                    </a:cubicBezTo>
                    <a:cubicBezTo>
                      <a:pt x="1776" y="1825"/>
                      <a:pt x="1767" y="1825"/>
                      <a:pt x="1759" y="1826"/>
                    </a:cubicBezTo>
                    <a:cubicBezTo>
                      <a:pt x="1699" y="1833"/>
                      <a:pt x="1656" y="1869"/>
                      <a:pt x="1619" y="1900"/>
                    </a:cubicBezTo>
                    <a:cubicBezTo>
                      <a:pt x="1613" y="1899"/>
                      <a:pt x="1606" y="1899"/>
                      <a:pt x="1600" y="1899"/>
                    </a:cubicBezTo>
                    <a:cubicBezTo>
                      <a:pt x="1577" y="1899"/>
                      <a:pt x="1553" y="1904"/>
                      <a:pt x="1529" y="1907"/>
                    </a:cubicBezTo>
                    <a:cubicBezTo>
                      <a:pt x="1481" y="1918"/>
                      <a:pt x="1447" y="1953"/>
                      <a:pt x="1410" y="1980"/>
                    </a:cubicBezTo>
                    <a:cubicBezTo>
                      <a:pt x="1381" y="2001"/>
                      <a:pt x="1341" y="2024"/>
                      <a:pt x="1315" y="2056"/>
                    </a:cubicBezTo>
                    <a:cubicBezTo>
                      <a:pt x="1315" y="2054"/>
                      <a:pt x="1315" y="2053"/>
                      <a:pt x="1313" y="2052"/>
                    </a:cubicBezTo>
                    <a:cubicBezTo>
                      <a:pt x="1328" y="1977"/>
                      <a:pt x="1360" y="1911"/>
                      <a:pt x="1403" y="1862"/>
                    </a:cubicBezTo>
                    <a:cubicBezTo>
                      <a:pt x="1446" y="1852"/>
                      <a:pt x="1493" y="1844"/>
                      <a:pt x="1538" y="1844"/>
                    </a:cubicBezTo>
                    <a:cubicBezTo>
                      <a:pt x="1573" y="1844"/>
                      <a:pt x="1607" y="1849"/>
                      <a:pt x="1638" y="1862"/>
                    </a:cubicBezTo>
                    <a:cubicBezTo>
                      <a:pt x="1638" y="1862"/>
                      <a:pt x="1638" y="1862"/>
                      <a:pt x="1638" y="1862"/>
                    </a:cubicBezTo>
                    <a:cubicBezTo>
                      <a:pt x="1641" y="1862"/>
                      <a:pt x="1646" y="1841"/>
                      <a:pt x="1644" y="1838"/>
                    </a:cubicBezTo>
                    <a:cubicBezTo>
                      <a:pt x="1605" y="1812"/>
                      <a:pt x="1564" y="1804"/>
                      <a:pt x="1522" y="1804"/>
                    </a:cubicBezTo>
                    <a:cubicBezTo>
                      <a:pt x="1502" y="1804"/>
                      <a:pt x="1483" y="1806"/>
                      <a:pt x="1463" y="1808"/>
                    </a:cubicBezTo>
                    <a:cubicBezTo>
                      <a:pt x="1502" y="1778"/>
                      <a:pt x="1546" y="1753"/>
                      <a:pt x="1597" y="1737"/>
                    </a:cubicBezTo>
                    <a:lnTo>
                      <a:pt x="1597" y="1737"/>
                    </a:lnTo>
                    <a:cubicBezTo>
                      <a:pt x="1595" y="1759"/>
                      <a:pt x="1595" y="1783"/>
                      <a:pt x="1590" y="1804"/>
                    </a:cubicBezTo>
                    <a:cubicBezTo>
                      <a:pt x="1589" y="1808"/>
                      <a:pt x="1597" y="1811"/>
                      <a:pt x="1604" y="1811"/>
                    </a:cubicBezTo>
                    <a:cubicBezTo>
                      <a:pt x="1609" y="1811"/>
                      <a:pt x="1614" y="1810"/>
                      <a:pt x="1615" y="1807"/>
                    </a:cubicBezTo>
                    <a:cubicBezTo>
                      <a:pt x="1623" y="1779"/>
                      <a:pt x="1628" y="1750"/>
                      <a:pt x="1633" y="1723"/>
                    </a:cubicBezTo>
                    <a:cubicBezTo>
                      <a:pt x="1678" y="1711"/>
                      <a:pt x="1725" y="1705"/>
                      <a:pt x="1771" y="1705"/>
                    </a:cubicBezTo>
                    <a:cubicBezTo>
                      <a:pt x="1836" y="1705"/>
                      <a:pt x="1899" y="1717"/>
                      <a:pt x="1956" y="1743"/>
                    </a:cubicBezTo>
                    <a:cubicBezTo>
                      <a:pt x="1958" y="1744"/>
                      <a:pt x="1960" y="1745"/>
                      <a:pt x="1962" y="1745"/>
                    </a:cubicBezTo>
                    <a:cubicBezTo>
                      <a:pt x="1981" y="1745"/>
                      <a:pt x="2002" y="1709"/>
                      <a:pt x="1981" y="1697"/>
                    </a:cubicBezTo>
                    <a:cubicBezTo>
                      <a:pt x="1914" y="1659"/>
                      <a:pt x="1838" y="1642"/>
                      <a:pt x="1761" y="1642"/>
                    </a:cubicBezTo>
                    <a:cubicBezTo>
                      <a:pt x="1720" y="1642"/>
                      <a:pt x="1679" y="1646"/>
                      <a:pt x="1639" y="1655"/>
                    </a:cubicBezTo>
                    <a:lnTo>
                      <a:pt x="1639" y="1640"/>
                    </a:lnTo>
                    <a:cubicBezTo>
                      <a:pt x="1685" y="1626"/>
                      <a:pt x="1733" y="1614"/>
                      <a:pt x="1782" y="1614"/>
                    </a:cubicBezTo>
                    <a:close/>
                    <a:moveTo>
                      <a:pt x="1631" y="1285"/>
                    </a:moveTo>
                    <a:lnTo>
                      <a:pt x="1631" y="1285"/>
                    </a:lnTo>
                    <a:cubicBezTo>
                      <a:pt x="1628" y="1299"/>
                      <a:pt x="1623" y="1313"/>
                      <a:pt x="1622" y="1329"/>
                    </a:cubicBezTo>
                    <a:cubicBezTo>
                      <a:pt x="1619" y="1333"/>
                      <a:pt x="1619" y="1339"/>
                      <a:pt x="1619" y="1343"/>
                    </a:cubicBezTo>
                    <a:cubicBezTo>
                      <a:pt x="1615" y="1346"/>
                      <a:pt x="1611" y="1350"/>
                      <a:pt x="1605" y="1353"/>
                    </a:cubicBezTo>
                    <a:cubicBezTo>
                      <a:pt x="1590" y="1354"/>
                      <a:pt x="1575" y="1354"/>
                      <a:pt x="1560" y="1357"/>
                    </a:cubicBezTo>
                    <a:cubicBezTo>
                      <a:pt x="1419" y="1380"/>
                      <a:pt x="1294" y="1460"/>
                      <a:pt x="1195" y="1565"/>
                    </a:cubicBezTo>
                    <a:cubicBezTo>
                      <a:pt x="1094" y="1668"/>
                      <a:pt x="1041" y="1805"/>
                      <a:pt x="1031" y="1950"/>
                    </a:cubicBezTo>
                    <a:cubicBezTo>
                      <a:pt x="1030" y="1964"/>
                      <a:pt x="1030" y="1979"/>
                      <a:pt x="1030" y="1993"/>
                    </a:cubicBezTo>
                    <a:cubicBezTo>
                      <a:pt x="1011" y="2010"/>
                      <a:pt x="988" y="2027"/>
                      <a:pt x="972" y="2048"/>
                    </a:cubicBezTo>
                    <a:cubicBezTo>
                      <a:pt x="961" y="2063"/>
                      <a:pt x="954" y="2081"/>
                      <a:pt x="944" y="2097"/>
                    </a:cubicBezTo>
                    <a:cubicBezTo>
                      <a:pt x="938" y="2075"/>
                      <a:pt x="933" y="2053"/>
                      <a:pt x="928" y="2031"/>
                    </a:cubicBezTo>
                    <a:cubicBezTo>
                      <a:pt x="944" y="1958"/>
                      <a:pt x="971" y="1888"/>
                      <a:pt x="1000" y="1820"/>
                    </a:cubicBezTo>
                    <a:cubicBezTo>
                      <a:pt x="1027" y="1759"/>
                      <a:pt x="1057" y="1695"/>
                      <a:pt x="1093" y="1633"/>
                    </a:cubicBezTo>
                    <a:cubicBezTo>
                      <a:pt x="1130" y="1599"/>
                      <a:pt x="1169" y="1566"/>
                      <a:pt x="1205" y="1533"/>
                    </a:cubicBezTo>
                    <a:cubicBezTo>
                      <a:pt x="1295" y="1448"/>
                      <a:pt x="1392" y="1346"/>
                      <a:pt x="1522" y="1295"/>
                    </a:cubicBezTo>
                    <a:cubicBezTo>
                      <a:pt x="1560" y="1289"/>
                      <a:pt x="1595" y="1288"/>
                      <a:pt x="1631" y="1285"/>
                    </a:cubicBezTo>
                    <a:close/>
                    <a:moveTo>
                      <a:pt x="1137" y="609"/>
                    </a:moveTo>
                    <a:cubicBezTo>
                      <a:pt x="1006" y="698"/>
                      <a:pt x="928" y="817"/>
                      <a:pt x="865" y="944"/>
                    </a:cubicBezTo>
                    <a:cubicBezTo>
                      <a:pt x="741" y="1020"/>
                      <a:pt x="631" y="1119"/>
                      <a:pt x="551" y="1242"/>
                    </a:cubicBezTo>
                    <a:cubicBezTo>
                      <a:pt x="427" y="1437"/>
                      <a:pt x="399" y="1654"/>
                      <a:pt x="405" y="1862"/>
                    </a:cubicBezTo>
                    <a:cubicBezTo>
                      <a:pt x="386" y="1942"/>
                      <a:pt x="379" y="2024"/>
                      <a:pt x="390" y="2108"/>
                    </a:cubicBezTo>
                    <a:cubicBezTo>
                      <a:pt x="380" y="2067"/>
                      <a:pt x="372" y="2026"/>
                      <a:pt x="365" y="1983"/>
                    </a:cubicBezTo>
                    <a:cubicBezTo>
                      <a:pt x="322" y="1701"/>
                      <a:pt x="309" y="1387"/>
                      <a:pt x="460" y="1116"/>
                    </a:cubicBezTo>
                    <a:cubicBezTo>
                      <a:pt x="598" y="870"/>
                      <a:pt x="845" y="691"/>
                      <a:pt x="1116" y="615"/>
                    </a:cubicBezTo>
                    <a:lnTo>
                      <a:pt x="1137" y="609"/>
                    </a:lnTo>
                    <a:close/>
                    <a:moveTo>
                      <a:pt x="1027" y="2071"/>
                    </a:moveTo>
                    <a:cubicBezTo>
                      <a:pt x="1031" y="2154"/>
                      <a:pt x="1052" y="2236"/>
                      <a:pt x="1093" y="2309"/>
                    </a:cubicBezTo>
                    <a:cubicBezTo>
                      <a:pt x="1085" y="2313"/>
                      <a:pt x="1078" y="2316"/>
                      <a:pt x="1068" y="2320"/>
                    </a:cubicBezTo>
                    <a:cubicBezTo>
                      <a:pt x="1038" y="2286"/>
                      <a:pt x="1011" y="2247"/>
                      <a:pt x="990" y="2206"/>
                    </a:cubicBezTo>
                    <a:lnTo>
                      <a:pt x="990" y="2185"/>
                    </a:lnTo>
                    <a:cubicBezTo>
                      <a:pt x="993" y="2155"/>
                      <a:pt x="1005" y="2112"/>
                      <a:pt x="1027" y="2071"/>
                    </a:cubicBezTo>
                    <a:close/>
                    <a:moveTo>
                      <a:pt x="1599" y="377"/>
                    </a:moveTo>
                    <a:cubicBezTo>
                      <a:pt x="1711" y="377"/>
                      <a:pt x="1823" y="387"/>
                      <a:pt x="1931" y="411"/>
                    </a:cubicBezTo>
                    <a:cubicBezTo>
                      <a:pt x="2062" y="443"/>
                      <a:pt x="2204" y="457"/>
                      <a:pt x="2326" y="525"/>
                    </a:cubicBezTo>
                    <a:cubicBezTo>
                      <a:pt x="2366" y="547"/>
                      <a:pt x="2400" y="574"/>
                      <a:pt x="2435" y="603"/>
                    </a:cubicBezTo>
                    <a:cubicBezTo>
                      <a:pt x="2369" y="590"/>
                      <a:pt x="2304" y="582"/>
                      <a:pt x="2237" y="575"/>
                    </a:cubicBezTo>
                    <a:cubicBezTo>
                      <a:pt x="2032" y="513"/>
                      <a:pt x="1820" y="472"/>
                      <a:pt x="1601" y="472"/>
                    </a:cubicBezTo>
                    <a:cubicBezTo>
                      <a:pt x="1591" y="472"/>
                      <a:pt x="1581" y="472"/>
                      <a:pt x="1571" y="472"/>
                    </a:cubicBezTo>
                    <a:cubicBezTo>
                      <a:pt x="1244" y="477"/>
                      <a:pt x="907" y="587"/>
                      <a:pt x="655" y="809"/>
                    </a:cubicBezTo>
                    <a:cubicBezTo>
                      <a:pt x="391" y="1035"/>
                      <a:pt x="288" y="1383"/>
                      <a:pt x="295" y="1698"/>
                    </a:cubicBezTo>
                    <a:cubicBezTo>
                      <a:pt x="296" y="1911"/>
                      <a:pt x="350" y="2136"/>
                      <a:pt x="397" y="2345"/>
                    </a:cubicBezTo>
                    <a:cubicBezTo>
                      <a:pt x="311" y="2268"/>
                      <a:pt x="241" y="2171"/>
                      <a:pt x="204" y="2065"/>
                    </a:cubicBezTo>
                    <a:cubicBezTo>
                      <a:pt x="142" y="1889"/>
                      <a:pt x="185" y="1709"/>
                      <a:pt x="212" y="1545"/>
                    </a:cubicBezTo>
                    <a:cubicBezTo>
                      <a:pt x="240" y="1380"/>
                      <a:pt x="288" y="1216"/>
                      <a:pt x="373" y="1072"/>
                    </a:cubicBezTo>
                    <a:cubicBezTo>
                      <a:pt x="459" y="930"/>
                      <a:pt x="563" y="797"/>
                      <a:pt x="690" y="692"/>
                    </a:cubicBezTo>
                    <a:cubicBezTo>
                      <a:pt x="803" y="597"/>
                      <a:pt x="916" y="501"/>
                      <a:pt x="1050" y="439"/>
                    </a:cubicBezTo>
                    <a:cubicBezTo>
                      <a:pt x="1066" y="432"/>
                      <a:pt x="1079" y="424"/>
                      <a:pt x="1096" y="417"/>
                    </a:cubicBezTo>
                    <a:cubicBezTo>
                      <a:pt x="1192" y="382"/>
                      <a:pt x="1293" y="381"/>
                      <a:pt x="1391" y="381"/>
                    </a:cubicBezTo>
                    <a:cubicBezTo>
                      <a:pt x="1398" y="381"/>
                      <a:pt x="1404" y="381"/>
                      <a:pt x="1411" y="381"/>
                    </a:cubicBezTo>
                    <a:cubicBezTo>
                      <a:pt x="1448" y="381"/>
                      <a:pt x="1485" y="380"/>
                      <a:pt x="1521" y="378"/>
                    </a:cubicBezTo>
                    <a:cubicBezTo>
                      <a:pt x="1547" y="377"/>
                      <a:pt x="1573" y="377"/>
                      <a:pt x="1599" y="377"/>
                    </a:cubicBezTo>
                    <a:close/>
                    <a:moveTo>
                      <a:pt x="1093" y="2345"/>
                    </a:moveTo>
                    <a:lnTo>
                      <a:pt x="1093" y="2345"/>
                    </a:lnTo>
                    <a:cubicBezTo>
                      <a:pt x="1105" y="2354"/>
                      <a:pt x="1115" y="2364"/>
                      <a:pt x="1126" y="2375"/>
                    </a:cubicBezTo>
                    <a:lnTo>
                      <a:pt x="1136" y="2390"/>
                    </a:lnTo>
                    <a:cubicBezTo>
                      <a:pt x="1121" y="2376"/>
                      <a:pt x="1107" y="2361"/>
                      <a:pt x="1093" y="2345"/>
                    </a:cubicBezTo>
                    <a:close/>
                    <a:moveTo>
                      <a:pt x="405" y="2193"/>
                    </a:moveTo>
                    <a:cubicBezTo>
                      <a:pt x="413" y="2228"/>
                      <a:pt x="427" y="2261"/>
                      <a:pt x="445" y="2294"/>
                    </a:cubicBezTo>
                    <a:cubicBezTo>
                      <a:pt x="448" y="2328"/>
                      <a:pt x="453" y="2363"/>
                      <a:pt x="459" y="2396"/>
                    </a:cubicBezTo>
                    <a:cubicBezTo>
                      <a:pt x="452" y="2390"/>
                      <a:pt x="445" y="2386"/>
                      <a:pt x="439" y="2382"/>
                    </a:cubicBezTo>
                    <a:cubicBezTo>
                      <a:pt x="427" y="2320"/>
                      <a:pt x="417" y="2255"/>
                      <a:pt x="405" y="2193"/>
                    </a:cubicBezTo>
                    <a:close/>
                    <a:moveTo>
                      <a:pt x="2753" y="2240"/>
                    </a:moveTo>
                    <a:lnTo>
                      <a:pt x="2753" y="2240"/>
                    </a:lnTo>
                    <a:cubicBezTo>
                      <a:pt x="2751" y="2277"/>
                      <a:pt x="2747" y="2315"/>
                      <a:pt x="2740" y="2352"/>
                    </a:cubicBezTo>
                    <a:cubicBezTo>
                      <a:pt x="2720" y="2365"/>
                      <a:pt x="2699" y="2378"/>
                      <a:pt x="2677" y="2390"/>
                    </a:cubicBezTo>
                    <a:cubicBezTo>
                      <a:pt x="2656" y="2398"/>
                      <a:pt x="2637" y="2407"/>
                      <a:pt x="2619" y="2414"/>
                    </a:cubicBezTo>
                    <a:cubicBezTo>
                      <a:pt x="2615" y="2416"/>
                      <a:pt x="2610" y="2418"/>
                      <a:pt x="2607" y="2419"/>
                    </a:cubicBezTo>
                    <a:cubicBezTo>
                      <a:pt x="2608" y="2418"/>
                      <a:pt x="2610" y="2415"/>
                      <a:pt x="2612" y="2415"/>
                    </a:cubicBezTo>
                    <a:cubicBezTo>
                      <a:pt x="2665" y="2365"/>
                      <a:pt x="2713" y="2305"/>
                      <a:pt x="2753" y="2240"/>
                    </a:cubicBezTo>
                    <a:close/>
                    <a:moveTo>
                      <a:pt x="2083" y="1855"/>
                    </a:moveTo>
                    <a:cubicBezTo>
                      <a:pt x="2123" y="1855"/>
                      <a:pt x="2161" y="1863"/>
                      <a:pt x="2194" y="1877"/>
                    </a:cubicBezTo>
                    <a:cubicBezTo>
                      <a:pt x="2215" y="1922"/>
                      <a:pt x="2226" y="1968"/>
                      <a:pt x="2230" y="2013"/>
                    </a:cubicBezTo>
                    <a:cubicBezTo>
                      <a:pt x="2242" y="2103"/>
                      <a:pt x="2208" y="2196"/>
                      <a:pt x="2165" y="2276"/>
                    </a:cubicBezTo>
                    <a:cubicBezTo>
                      <a:pt x="2128" y="2343"/>
                      <a:pt x="2073" y="2396"/>
                      <a:pt x="2014" y="2433"/>
                    </a:cubicBezTo>
                    <a:cubicBezTo>
                      <a:pt x="2010" y="2433"/>
                      <a:pt x="2007" y="2433"/>
                      <a:pt x="2004" y="2433"/>
                    </a:cubicBezTo>
                    <a:cubicBezTo>
                      <a:pt x="1991" y="2433"/>
                      <a:pt x="1979" y="2432"/>
                      <a:pt x="1966" y="2432"/>
                    </a:cubicBezTo>
                    <a:cubicBezTo>
                      <a:pt x="1974" y="2419"/>
                      <a:pt x="1981" y="2405"/>
                      <a:pt x="1989" y="2396"/>
                    </a:cubicBezTo>
                    <a:cubicBezTo>
                      <a:pt x="2022" y="2356"/>
                      <a:pt x="2062" y="2310"/>
                      <a:pt x="2078" y="2254"/>
                    </a:cubicBezTo>
                    <a:cubicBezTo>
                      <a:pt x="2096" y="2200"/>
                      <a:pt x="2110" y="2125"/>
                      <a:pt x="2092" y="2056"/>
                    </a:cubicBezTo>
                    <a:cubicBezTo>
                      <a:pt x="2084" y="2019"/>
                      <a:pt x="2062" y="1986"/>
                      <a:pt x="2036" y="1959"/>
                    </a:cubicBezTo>
                    <a:cubicBezTo>
                      <a:pt x="2012" y="1937"/>
                      <a:pt x="1989" y="1918"/>
                      <a:pt x="1966" y="1899"/>
                    </a:cubicBezTo>
                    <a:cubicBezTo>
                      <a:pt x="1960" y="1896"/>
                      <a:pt x="1956" y="1895"/>
                      <a:pt x="1950" y="1891"/>
                    </a:cubicBezTo>
                    <a:cubicBezTo>
                      <a:pt x="1993" y="1866"/>
                      <a:pt x="2039" y="1855"/>
                      <a:pt x="2083" y="1855"/>
                    </a:cubicBezTo>
                    <a:close/>
                    <a:moveTo>
                      <a:pt x="211" y="2253"/>
                    </a:moveTo>
                    <a:lnTo>
                      <a:pt x="211" y="2253"/>
                    </a:lnTo>
                    <a:cubicBezTo>
                      <a:pt x="227" y="2279"/>
                      <a:pt x="241" y="2304"/>
                      <a:pt x="262" y="2328"/>
                    </a:cubicBezTo>
                    <a:cubicBezTo>
                      <a:pt x="310" y="2382"/>
                      <a:pt x="364" y="2421"/>
                      <a:pt x="420" y="2454"/>
                    </a:cubicBezTo>
                    <a:cubicBezTo>
                      <a:pt x="423" y="2473"/>
                      <a:pt x="428" y="2492"/>
                      <a:pt x="433" y="2509"/>
                    </a:cubicBezTo>
                    <a:cubicBezTo>
                      <a:pt x="431" y="2507"/>
                      <a:pt x="427" y="2506"/>
                      <a:pt x="426" y="2502"/>
                    </a:cubicBezTo>
                    <a:cubicBezTo>
                      <a:pt x="415" y="2480"/>
                      <a:pt x="406" y="2459"/>
                      <a:pt x="387" y="2440"/>
                    </a:cubicBezTo>
                    <a:cubicBezTo>
                      <a:pt x="369" y="2421"/>
                      <a:pt x="322" y="2410"/>
                      <a:pt x="305" y="2385"/>
                    </a:cubicBezTo>
                    <a:cubicBezTo>
                      <a:pt x="288" y="2364"/>
                      <a:pt x="267" y="2338"/>
                      <a:pt x="243" y="2310"/>
                    </a:cubicBezTo>
                    <a:cubicBezTo>
                      <a:pt x="229" y="2294"/>
                      <a:pt x="208" y="2273"/>
                      <a:pt x="211" y="2253"/>
                    </a:cubicBezTo>
                    <a:close/>
                    <a:moveTo>
                      <a:pt x="453" y="2471"/>
                    </a:moveTo>
                    <a:lnTo>
                      <a:pt x="453" y="2471"/>
                    </a:lnTo>
                    <a:cubicBezTo>
                      <a:pt x="460" y="2474"/>
                      <a:pt x="466" y="2477"/>
                      <a:pt x="472" y="2481"/>
                    </a:cubicBezTo>
                    <a:cubicBezTo>
                      <a:pt x="486" y="2557"/>
                      <a:pt x="504" y="2631"/>
                      <a:pt x="529" y="2707"/>
                    </a:cubicBezTo>
                    <a:cubicBezTo>
                      <a:pt x="522" y="2701"/>
                      <a:pt x="514" y="2699"/>
                      <a:pt x="508" y="2689"/>
                    </a:cubicBezTo>
                    <a:cubicBezTo>
                      <a:pt x="496" y="2668"/>
                      <a:pt x="497" y="2639"/>
                      <a:pt x="489" y="2617"/>
                    </a:cubicBezTo>
                    <a:cubicBezTo>
                      <a:pt x="481" y="2595"/>
                      <a:pt x="481" y="2571"/>
                      <a:pt x="474" y="2550"/>
                    </a:cubicBezTo>
                    <a:cubicBezTo>
                      <a:pt x="470" y="2543"/>
                      <a:pt x="463" y="2537"/>
                      <a:pt x="459" y="2533"/>
                    </a:cubicBezTo>
                    <a:cubicBezTo>
                      <a:pt x="460" y="2531"/>
                      <a:pt x="466" y="2531"/>
                      <a:pt x="463" y="2529"/>
                    </a:cubicBezTo>
                    <a:cubicBezTo>
                      <a:pt x="461" y="2509"/>
                      <a:pt x="456" y="2491"/>
                      <a:pt x="453" y="2471"/>
                    </a:cubicBezTo>
                    <a:close/>
                    <a:moveTo>
                      <a:pt x="1525" y="2899"/>
                    </a:moveTo>
                    <a:cubicBezTo>
                      <a:pt x="1641" y="2931"/>
                      <a:pt x="1758" y="2947"/>
                      <a:pt x="1875" y="2947"/>
                    </a:cubicBezTo>
                    <a:cubicBezTo>
                      <a:pt x="1884" y="2947"/>
                      <a:pt x="1894" y="2946"/>
                      <a:pt x="1904" y="2946"/>
                    </a:cubicBezTo>
                    <a:cubicBezTo>
                      <a:pt x="1931" y="2946"/>
                      <a:pt x="1959" y="2941"/>
                      <a:pt x="1986" y="2939"/>
                    </a:cubicBezTo>
                    <a:cubicBezTo>
                      <a:pt x="1988" y="2939"/>
                      <a:pt x="1988" y="2941"/>
                      <a:pt x="1988" y="2941"/>
                    </a:cubicBezTo>
                    <a:cubicBezTo>
                      <a:pt x="2029" y="2961"/>
                      <a:pt x="2070" y="3008"/>
                      <a:pt x="2114" y="3025"/>
                    </a:cubicBezTo>
                    <a:cubicBezTo>
                      <a:pt x="2131" y="3032"/>
                      <a:pt x="2145" y="3032"/>
                      <a:pt x="2160" y="3032"/>
                    </a:cubicBezTo>
                    <a:cubicBezTo>
                      <a:pt x="2147" y="3033"/>
                      <a:pt x="2133" y="3033"/>
                      <a:pt x="2120" y="3033"/>
                    </a:cubicBezTo>
                    <a:cubicBezTo>
                      <a:pt x="2020" y="3033"/>
                      <a:pt x="1910" y="3008"/>
                      <a:pt x="1796" y="2982"/>
                    </a:cubicBezTo>
                    <a:cubicBezTo>
                      <a:pt x="1701" y="2961"/>
                      <a:pt x="1612" y="2932"/>
                      <a:pt x="1525" y="2899"/>
                    </a:cubicBezTo>
                    <a:close/>
                    <a:moveTo>
                      <a:pt x="2811" y="3288"/>
                    </a:moveTo>
                    <a:lnTo>
                      <a:pt x="2806" y="3299"/>
                    </a:lnTo>
                    <a:cubicBezTo>
                      <a:pt x="2787" y="3321"/>
                      <a:pt x="2765" y="3337"/>
                      <a:pt x="2740" y="3354"/>
                    </a:cubicBezTo>
                    <a:cubicBezTo>
                      <a:pt x="2735" y="3357"/>
                      <a:pt x="2728" y="3358"/>
                      <a:pt x="2721" y="3358"/>
                    </a:cubicBezTo>
                    <a:cubicBezTo>
                      <a:pt x="2716" y="3358"/>
                      <a:pt x="2710" y="3357"/>
                      <a:pt x="2705" y="3356"/>
                    </a:cubicBezTo>
                    <a:cubicBezTo>
                      <a:pt x="2740" y="3334"/>
                      <a:pt x="2776" y="3311"/>
                      <a:pt x="2811" y="3288"/>
                    </a:cubicBezTo>
                    <a:close/>
                    <a:moveTo>
                      <a:pt x="1836" y="0"/>
                    </a:moveTo>
                    <a:cubicBezTo>
                      <a:pt x="1827" y="0"/>
                      <a:pt x="1818" y="1"/>
                      <a:pt x="1809" y="3"/>
                    </a:cubicBezTo>
                    <a:cubicBezTo>
                      <a:pt x="1767" y="9"/>
                      <a:pt x="1730" y="31"/>
                      <a:pt x="1694" y="53"/>
                    </a:cubicBezTo>
                    <a:cubicBezTo>
                      <a:pt x="1652" y="71"/>
                      <a:pt x="1609" y="92"/>
                      <a:pt x="1565" y="106"/>
                    </a:cubicBezTo>
                    <a:cubicBezTo>
                      <a:pt x="1527" y="119"/>
                      <a:pt x="1488" y="135"/>
                      <a:pt x="1451" y="155"/>
                    </a:cubicBezTo>
                    <a:cubicBezTo>
                      <a:pt x="1418" y="161"/>
                      <a:pt x="1383" y="164"/>
                      <a:pt x="1350" y="170"/>
                    </a:cubicBezTo>
                    <a:cubicBezTo>
                      <a:pt x="1172" y="206"/>
                      <a:pt x="1008" y="296"/>
                      <a:pt x="856" y="388"/>
                    </a:cubicBezTo>
                    <a:cubicBezTo>
                      <a:pt x="704" y="479"/>
                      <a:pt x="554" y="583"/>
                      <a:pt x="435" y="722"/>
                    </a:cubicBezTo>
                    <a:cubicBezTo>
                      <a:pt x="318" y="859"/>
                      <a:pt x="212" y="1011"/>
                      <a:pt x="145" y="1183"/>
                    </a:cubicBezTo>
                    <a:cubicBezTo>
                      <a:pt x="77" y="1355"/>
                      <a:pt x="62" y="1544"/>
                      <a:pt x="64" y="1730"/>
                    </a:cubicBezTo>
                    <a:cubicBezTo>
                      <a:pt x="65" y="1899"/>
                      <a:pt x="104" y="2082"/>
                      <a:pt x="201" y="2240"/>
                    </a:cubicBezTo>
                    <a:cubicBezTo>
                      <a:pt x="189" y="2246"/>
                      <a:pt x="185" y="2253"/>
                      <a:pt x="181" y="2260"/>
                    </a:cubicBezTo>
                    <a:cubicBezTo>
                      <a:pt x="153" y="2210"/>
                      <a:pt x="126" y="2158"/>
                      <a:pt x="99" y="2104"/>
                    </a:cubicBezTo>
                    <a:cubicBezTo>
                      <a:pt x="71" y="2046"/>
                      <a:pt x="33" y="1973"/>
                      <a:pt x="55" y="1909"/>
                    </a:cubicBezTo>
                    <a:cubicBezTo>
                      <a:pt x="56" y="1907"/>
                      <a:pt x="51" y="1905"/>
                      <a:pt x="45" y="1905"/>
                    </a:cubicBezTo>
                    <a:cubicBezTo>
                      <a:pt x="39" y="1905"/>
                      <a:pt x="32" y="1907"/>
                      <a:pt x="31" y="1909"/>
                    </a:cubicBezTo>
                    <a:cubicBezTo>
                      <a:pt x="0" y="1957"/>
                      <a:pt x="13" y="2004"/>
                      <a:pt x="28" y="2048"/>
                    </a:cubicBezTo>
                    <a:cubicBezTo>
                      <a:pt x="54" y="2118"/>
                      <a:pt x="106" y="2178"/>
                      <a:pt x="131" y="2244"/>
                    </a:cubicBezTo>
                    <a:cubicBezTo>
                      <a:pt x="153" y="2304"/>
                      <a:pt x="182" y="2363"/>
                      <a:pt x="216" y="2416"/>
                    </a:cubicBezTo>
                    <a:cubicBezTo>
                      <a:pt x="251" y="2474"/>
                      <a:pt x="282" y="2528"/>
                      <a:pt x="313" y="2582"/>
                    </a:cubicBezTo>
                    <a:lnTo>
                      <a:pt x="313" y="2583"/>
                    </a:lnTo>
                    <a:cubicBezTo>
                      <a:pt x="313" y="2588"/>
                      <a:pt x="311" y="2591"/>
                      <a:pt x="313" y="2597"/>
                    </a:cubicBezTo>
                    <a:cubicBezTo>
                      <a:pt x="320" y="2620"/>
                      <a:pt x="333" y="2641"/>
                      <a:pt x="340" y="2667"/>
                    </a:cubicBezTo>
                    <a:cubicBezTo>
                      <a:pt x="347" y="2705"/>
                      <a:pt x="354" y="2744"/>
                      <a:pt x="375" y="2776"/>
                    </a:cubicBezTo>
                    <a:cubicBezTo>
                      <a:pt x="388" y="2798"/>
                      <a:pt x="405" y="2820"/>
                      <a:pt x="420" y="2840"/>
                    </a:cubicBezTo>
                    <a:cubicBezTo>
                      <a:pt x="419" y="2868"/>
                      <a:pt x="405" y="2908"/>
                      <a:pt x="415" y="2927"/>
                    </a:cubicBezTo>
                    <a:cubicBezTo>
                      <a:pt x="428" y="2950"/>
                      <a:pt x="446" y="2971"/>
                      <a:pt x="461" y="2996"/>
                    </a:cubicBezTo>
                    <a:cubicBezTo>
                      <a:pt x="477" y="3018"/>
                      <a:pt x="516" y="3012"/>
                      <a:pt x="533" y="3032"/>
                    </a:cubicBezTo>
                    <a:cubicBezTo>
                      <a:pt x="551" y="3052"/>
                      <a:pt x="556" y="3092"/>
                      <a:pt x="574" y="3113"/>
                    </a:cubicBezTo>
                    <a:cubicBezTo>
                      <a:pt x="595" y="3132"/>
                      <a:pt x="620" y="3142"/>
                      <a:pt x="642" y="3160"/>
                    </a:cubicBezTo>
                    <a:cubicBezTo>
                      <a:pt x="662" y="3176"/>
                      <a:pt x="676" y="3208"/>
                      <a:pt x="701" y="3223"/>
                    </a:cubicBezTo>
                    <a:cubicBezTo>
                      <a:pt x="723" y="3237"/>
                      <a:pt x="756" y="3232"/>
                      <a:pt x="779" y="3245"/>
                    </a:cubicBezTo>
                    <a:lnTo>
                      <a:pt x="794" y="3250"/>
                    </a:lnTo>
                    <a:cubicBezTo>
                      <a:pt x="827" y="3294"/>
                      <a:pt x="849" y="3360"/>
                      <a:pt x="896" y="3393"/>
                    </a:cubicBezTo>
                    <a:cubicBezTo>
                      <a:pt x="949" y="3431"/>
                      <a:pt x="1005" y="3462"/>
                      <a:pt x="1061" y="3494"/>
                    </a:cubicBezTo>
                    <a:cubicBezTo>
                      <a:pt x="1121" y="3526"/>
                      <a:pt x="1191" y="3520"/>
                      <a:pt x="1251" y="3542"/>
                    </a:cubicBezTo>
                    <a:cubicBezTo>
                      <a:pt x="1309" y="3568"/>
                      <a:pt x="1368" y="3608"/>
                      <a:pt x="1432" y="3626"/>
                    </a:cubicBezTo>
                    <a:cubicBezTo>
                      <a:pt x="1495" y="3640"/>
                      <a:pt x="1561" y="3647"/>
                      <a:pt x="1626" y="3652"/>
                    </a:cubicBezTo>
                    <a:cubicBezTo>
                      <a:pt x="1692" y="3660"/>
                      <a:pt x="1756" y="3681"/>
                      <a:pt x="1824" y="3681"/>
                    </a:cubicBezTo>
                    <a:cubicBezTo>
                      <a:pt x="1891" y="3680"/>
                      <a:pt x="1955" y="3659"/>
                      <a:pt x="2019" y="3649"/>
                    </a:cubicBezTo>
                    <a:cubicBezTo>
                      <a:pt x="2085" y="3643"/>
                      <a:pt x="2147" y="3616"/>
                      <a:pt x="2211" y="3601"/>
                    </a:cubicBezTo>
                    <a:cubicBezTo>
                      <a:pt x="2274" y="3586"/>
                      <a:pt x="2348" y="3603"/>
                      <a:pt x="2411" y="3581"/>
                    </a:cubicBezTo>
                    <a:cubicBezTo>
                      <a:pt x="2487" y="3553"/>
                      <a:pt x="2541" y="3477"/>
                      <a:pt x="2604" y="3435"/>
                    </a:cubicBezTo>
                    <a:cubicBezTo>
                      <a:pt x="2611" y="3447"/>
                      <a:pt x="2621" y="3462"/>
                      <a:pt x="2623" y="3462"/>
                    </a:cubicBezTo>
                    <a:cubicBezTo>
                      <a:pt x="2623" y="3462"/>
                      <a:pt x="2623" y="3462"/>
                      <a:pt x="2623" y="3462"/>
                    </a:cubicBezTo>
                    <a:cubicBezTo>
                      <a:pt x="2643" y="3444"/>
                      <a:pt x="2652" y="3417"/>
                      <a:pt x="2680" y="3416"/>
                    </a:cubicBezTo>
                    <a:cubicBezTo>
                      <a:pt x="2681" y="3415"/>
                      <a:pt x="2683" y="3415"/>
                      <a:pt x="2685" y="3415"/>
                    </a:cubicBezTo>
                    <a:cubicBezTo>
                      <a:pt x="2712" y="3415"/>
                      <a:pt x="2751" y="3435"/>
                      <a:pt x="2782" y="3438"/>
                    </a:cubicBezTo>
                    <a:cubicBezTo>
                      <a:pt x="2815" y="3440"/>
                      <a:pt x="2862" y="3465"/>
                      <a:pt x="2893" y="3465"/>
                    </a:cubicBezTo>
                    <a:cubicBezTo>
                      <a:pt x="2926" y="3465"/>
                      <a:pt x="2944" y="3444"/>
                      <a:pt x="2969" y="3436"/>
                    </a:cubicBezTo>
                    <a:cubicBezTo>
                      <a:pt x="2996" y="3425"/>
                      <a:pt x="3010" y="3398"/>
                      <a:pt x="3036" y="3385"/>
                    </a:cubicBezTo>
                    <a:cubicBezTo>
                      <a:pt x="3062" y="3374"/>
                      <a:pt x="3102" y="3376"/>
                      <a:pt x="3126" y="3358"/>
                    </a:cubicBezTo>
                    <a:cubicBezTo>
                      <a:pt x="3145" y="3332"/>
                      <a:pt x="3184" y="3329"/>
                      <a:pt x="3204" y="3308"/>
                    </a:cubicBezTo>
                    <a:cubicBezTo>
                      <a:pt x="3226" y="3290"/>
                      <a:pt x="3221" y="3243"/>
                      <a:pt x="3240" y="3223"/>
                    </a:cubicBezTo>
                    <a:lnTo>
                      <a:pt x="3298" y="3160"/>
                    </a:lnTo>
                    <a:cubicBezTo>
                      <a:pt x="3317" y="3138"/>
                      <a:pt x="3350" y="3128"/>
                      <a:pt x="3369" y="3106"/>
                    </a:cubicBezTo>
                    <a:cubicBezTo>
                      <a:pt x="3389" y="3085"/>
                      <a:pt x="3417" y="3071"/>
                      <a:pt x="3435" y="3049"/>
                    </a:cubicBezTo>
                    <a:cubicBezTo>
                      <a:pt x="3455" y="3026"/>
                      <a:pt x="3479" y="3010"/>
                      <a:pt x="3496" y="2985"/>
                    </a:cubicBezTo>
                    <a:cubicBezTo>
                      <a:pt x="3514" y="2961"/>
                      <a:pt x="3511" y="2927"/>
                      <a:pt x="3532" y="2904"/>
                    </a:cubicBezTo>
                    <a:cubicBezTo>
                      <a:pt x="3551" y="2882"/>
                      <a:pt x="3583" y="2868"/>
                      <a:pt x="3602" y="2846"/>
                    </a:cubicBezTo>
                    <a:cubicBezTo>
                      <a:pt x="3621" y="2824"/>
                      <a:pt x="3649" y="2804"/>
                      <a:pt x="3667" y="2781"/>
                    </a:cubicBezTo>
                    <a:cubicBezTo>
                      <a:pt x="3684" y="2756"/>
                      <a:pt x="3678" y="2721"/>
                      <a:pt x="3690" y="2693"/>
                    </a:cubicBezTo>
                    <a:cubicBezTo>
                      <a:pt x="3704" y="2663"/>
                      <a:pt x="3719" y="2634"/>
                      <a:pt x="3722" y="2599"/>
                    </a:cubicBezTo>
                    <a:cubicBezTo>
                      <a:pt x="3723" y="2565"/>
                      <a:pt x="3698" y="2521"/>
                      <a:pt x="3697" y="2487"/>
                    </a:cubicBezTo>
                    <a:cubicBezTo>
                      <a:pt x="3695" y="2449"/>
                      <a:pt x="3691" y="2415"/>
                      <a:pt x="3683" y="2379"/>
                    </a:cubicBezTo>
                    <a:cubicBezTo>
                      <a:pt x="3676" y="2349"/>
                      <a:pt x="3656" y="2310"/>
                      <a:pt x="3691" y="2294"/>
                    </a:cubicBezTo>
                    <a:cubicBezTo>
                      <a:pt x="3694" y="2294"/>
                      <a:pt x="3676" y="2287"/>
                      <a:pt x="3671" y="2287"/>
                    </a:cubicBezTo>
                    <a:cubicBezTo>
                      <a:pt x="3670" y="2287"/>
                      <a:pt x="3670" y="2287"/>
                      <a:pt x="3669" y="2287"/>
                    </a:cubicBezTo>
                    <a:cubicBezTo>
                      <a:pt x="3629" y="2294"/>
                      <a:pt x="3632" y="2312"/>
                      <a:pt x="3635" y="2334"/>
                    </a:cubicBezTo>
                    <a:cubicBezTo>
                      <a:pt x="3640" y="2365"/>
                      <a:pt x="3668" y="2405"/>
                      <a:pt x="3661" y="2434"/>
                    </a:cubicBezTo>
                    <a:cubicBezTo>
                      <a:pt x="3656" y="2462"/>
                      <a:pt x="3656" y="2491"/>
                      <a:pt x="3654" y="2521"/>
                    </a:cubicBezTo>
                    <a:cubicBezTo>
                      <a:pt x="3650" y="2550"/>
                      <a:pt x="3646" y="2577"/>
                      <a:pt x="3635" y="2604"/>
                    </a:cubicBezTo>
                    <a:cubicBezTo>
                      <a:pt x="3623" y="2628"/>
                      <a:pt x="3568" y="2634"/>
                      <a:pt x="3551" y="2656"/>
                    </a:cubicBezTo>
                    <a:cubicBezTo>
                      <a:pt x="3533" y="2679"/>
                      <a:pt x="3523" y="2704"/>
                      <a:pt x="3501" y="2723"/>
                    </a:cubicBezTo>
                    <a:cubicBezTo>
                      <a:pt x="3478" y="2743"/>
                      <a:pt x="3462" y="2765"/>
                      <a:pt x="3435" y="2782"/>
                    </a:cubicBezTo>
                    <a:cubicBezTo>
                      <a:pt x="3412" y="2799"/>
                      <a:pt x="3415" y="2833"/>
                      <a:pt x="3389" y="2851"/>
                    </a:cubicBezTo>
                    <a:cubicBezTo>
                      <a:pt x="3378" y="2859"/>
                      <a:pt x="3357" y="2859"/>
                      <a:pt x="3336" y="2859"/>
                    </a:cubicBezTo>
                    <a:cubicBezTo>
                      <a:pt x="3315" y="2859"/>
                      <a:pt x="3294" y="2859"/>
                      <a:pt x="3284" y="2866"/>
                    </a:cubicBezTo>
                    <a:cubicBezTo>
                      <a:pt x="3262" y="2883"/>
                      <a:pt x="3247" y="2895"/>
                      <a:pt x="3226" y="2910"/>
                    </a:cubicBezTo>
                    <a:cubicBezTo>
                      <a:pt x="3207" y="2924"/>
                      <a:pt x="3215" y="2963"/>
                      <a:pt x="3195" y="2977"/>
                    </a:cubicBezTo>
                    <a:cubicBezTo>
                      <a:pt x="3181" y="2985"/>
                      <a:pt x="3162" y="2989"/>
                      <a:pt x="3144" y="2993"/>
                    </a:cubicBezTo>
                    <a:cubicBezTo>
                      <a:pt x="3136" y="2988"/>
                      <a:pt x="3130" y="2985"/>
                      <a:pt x="3127" y="2985"/>
                    </a:cubicBezTo>
                    <a:cubicBezTo>
                      <a:pt x="3126" y="2985"/>
                      <a:pt x="3125" y="2985"/>
                      <a:pt x="3124" y="2986"/>
                    </a:cubicBezTo>
                    <a:cubicBezTo>
                      <a:pt x="3116" y="2997"/>
                      <a:pt x="3109" y="3007"/>
                      <a:pt x="3100" y="3019"/>
                    </a:cubicBezTo>
                    <a:cubicBezTo>
                      <a:pt x="3090" y="3030"/>
                      <a:pt x="3079" y="3041"/>
                      <a:pt x="3065" y="3051"/>
                    </a:cubicBezTo>
                    <a:cubicBezTo>
                      <a:pt x="3047" y="3065"/>
                      <a:pt x="3016" y="3066"/>
                      <a:pt x="2996" y="3080"/>
                    </a:cubicBezTo>
                    <a:cubicBezTo>
                      <a:pt x="2978" y="3093"/>
                      <a:pt x="2974" y="3122"/>
                      <a:pt x="2958" y="3136"/>
                    </a:cubicBezTo>
                    <a:cubicBezTo>
                      <a:pt x="2951" y="3142"/>
                      <a:pt x="2944" y="3150"/>
                      <a:pt x="2939" y="3158"/>
                    </a:cubicBezTo>
                    <a:cubicBezTo>
                      <a:pt x="2890" y="3177"/>
                      <a:pt x="2837" y="3188"/>
                      <a:pt x="2793" y="3205"/>
                    </a:cubicBezTo>
                    <a:cubicBezTo>
                      <a:pt x="2747" y="3217"/>
                      <a:pt x="2700" y="3220"/>
                      <a:pt x="2655" y="3226"/>
                    </a:cubicBezTo>
                    <a:cubicBezTo>
                      <a:pt x="2700" y="3204"/>
                      <a:pt x="2747" y="3179"/>
                      <a:pt x="2789" y="3147"/>
                    </a:cubicBezTo>
                    <a:cubicBezTo>
                      <a:pt x="2811" y="3128"/>
                      <a:pt x="2830" y="3107"/>
                      <a:pt x="2849" y="3085"/>
                    </a:cubicBezTo>
                    <a:cubicBezTo>
                      <a:pt x="2868" y="3076"/>
                      <a:pt x="2886" y="3067"/>
                      <a:pt x="2904" y="3058"/>
                    </a:cubicBezTo>
                    <a:cubicBezTo>
                      <a:pt x="2955" y="3026"/>
                      <a:pt x="3007" y="2993"/>
                      <a:pt x="3057" y="2957"/>
                    </a:cubicBezTo>
                    <a:cubicBezTo>
                      <a:pt x="3104" y="2917"/>
                      <a:pt x="3137" y="2865"/>
                      <a:pt x="3182" y="2824"/>
                    </a:cubicBezTo>
                    <a:cubicBezTo>
                      <a:pt x="3229" y="2784"/>
                      <a:pt x="3284" y="2749"/>
                      <a:pt x="3329" y="2704"/>
                    </a:cubicBezTo>
                    <a:cubicBezTo>
                      <a:pt x="3372" y="2660"/>
                      <a:pt x="3420" y="2615"/>
                      <a:pt x="3457" y="2562"/>
                    </a:cubicBezTo>
                    <a:cubicBezTo>
                      <a:pt x="3492" y="2510"/>
                      <a:pt x="3506" y="2447"/>
                      <a:pt x="3529" y="2390"/>
                    </a:cubicBezTo>
                    <a:cubicBezTo>
                      <a:pt x="3558" y="2352"/>
                      <a:pt x="3591" y="2316"/>
                      <a:pt x="3613" y="2273"/>
                    </a:cubicBezTo>
                    <a:cubicBezTo>
                      <a:pt x="3639" y="2226"/>
                      <a:pt x="3635" y="2170"/>
                      <a:pt x="3653" y="2121"/>
                    </a:cubicBezTo>
                    <a:cubicBezTo>
                      <a:pt x="3668" y="2064"/>
                      <a:pt x="3684" y="2008"/>
                      <a:pt x="3682" y="1950"/>
                    </a:cubicBezTo>
                    <a:cubicBezTo>
                      <a:pt x="3678" y="1891"/>
                      <a:pt x="3646" y="1832"/>
                      <a:pt x="3632" y="1776"/>
                    </a:cubicBezTo>
                    <a:cubicBezTo>
                      <a:pt x="3623" y="1735"/>
                      <a:pt x="3609" y="1697"/>
                      <a:pt x="3592" y="1659"/>
                    </a:cubicBezTo>
                    <a:cubicBezTo>
                      <a:pt x="3609" y="1585"/>
                      <a:pt x="3625" y="1509"/>
                      <a:pt x="3627" y="1432"/>
                    </a:cubicBezTo>
                    <a:cubicBezTo>
                      <a:pt x="3628" y="1340"/>
                      <a:pt x="3595" y="1255"/>
                      <a:pt x="3577" y="1170"/>
                    </a:cubicBezTo>
                    <a:cubicBezTo>
                      <a:pt x="3556" y="1076"/>
                      <a:pt x="3526" y="981"/>
                      <a:pt x="3478" y="897"/>
                    </a:cubicBezTo>
                    <a:cubicBezTo>
                      <a:pt x="3427" y="813"/>
                      <a:pt x="3350" y="748"/>
                      <a:pt x="3284" y="682"/>
                    </a:cubicBezTo>
                    <a:cubicBezTo>
                      <a:pt x="3233" y="626"/>
                      <a:pt x="3174" y="579"/>
                      <a:pt x="3113" y="538"/>
                    </a:cubicBezTo>
                    <a:cubicBezTo>
                      <a:pt x="3082" y="492"/>
                      <a:pt x="3045" y="450"/>
                      <a:pt x="3009" y="409"/>
                    </a:cubicBezTo>
                    <a:cubicBezTo>
                      <a:pt x="2967" y="363"/>
                      <a:pt x="2903" y="348"/>
                      <a:pt x="2856" y="312"/>
                    </a:cubicBezTo>
                    <a:cubicBezTo>
                      <a:pt x="2811" y="272"/>
                      <a:pt x="2773" y="216"/>
                      <a:pt x="2720" y="184"/>
                    </a:cubicBezTo>
                    <a:cubicBezTo>
                      <a:pt x="2666" y="153"/>
                      <a:pt x="2607" y="133"/>
                      <a:pt x="2549" y="107"/>
                    </a:cubicBezTo>
                    <a:cubicBezTo>
                      <a:pt x="2491" y="85"/>
                      <a:pt x="2438" y="45"/>
                      <a:pt x="2376" y="31"/>
                    </a:cubicBezTo>
                    <a:cubicBezTo>
                      <a:pt x="2314" y="16"/>
                      <a:pt x="2249" y="23"/>
                      <a:pt x="2187" y="18"/>
                    </a:cubicBezTo>
                    <a:cubicBezTo>
                      <a:pt x="2174" y="16"/>
                      <a:pt x="2160" y="16"/>
                      <a:pt x="2146" y="16"/>
                    </a:cubicBezTo>
                    <a:cubicBezTo>
                      <a:pt x="2097" y="16"/>
                      <a:pt x="2047" y="23"/>
                      <a:pt x="1999" y="23"/>
                    </a:cubicBezTo>
                    <a:cubicBezTo>
                      <a:pt x="1997" y="23"/>
                      <a:pt x="1996" y="23"/>
                      <a:pt x="1995" y="23"/>
                    </a:cubicBezTo>
                    <a:cubicBezTo>
                      <a:pt x="1943" y="23"/>
                      <a:pt x="1889" y="0"/>
                      <a:pt x="1836"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29"/>
              <p:cNvSpPr/>
              <p:nvPr/>
            </p:nvSpPr>
            <p:spPr>
              <a:xfrm>
                <a:off x="2207325" y="4747125"/>
                <a:ext cx="93225" cy="91800"/>
              </a:xfrm>
              <a:custGeom>
                <a:rect b="b" l="l" r="r" t="t"/>
                <a:pathLst>
                  <a:path extrusionOk="0" h="3672" w="3729">
                    <a:moveTo>
                      <a:pt x="1006" y="319"/>
                    </a:moveTo>
                    <a:cubicBezTo>
                      <a:pt x="1010" y="319"/>
                      <a:pt x="1014" y="319"/>
                      <a:pt x="1018" y="319"/>
                    </a:cubicBezTo>
                    <a:cubicBezTo>
                      <a:pt x="987" y="341"/>
                      <a:pt x="948" y="363"/>
                      <a:pt x="914" y="387"/>
                    </a:cubicBezTo>
                    <a:cubicBezTo>
                      <a:pt x="915" y="384"/>
                      <a:pt x="915" y="380"/>
                      <a:pt x="918" y="379"/>
                    </a:cubicBezTo>
                    <a:cubicBezTo>
                      <a:pt x="936" y="357"/>
                      <a:pt x="958" y="339"/>
                      <a:pt x="983" y="324"/>
                    </a:cubicBezTo>
                    <a:cubicBezTo>
                      <a:pt x="990" y="320"/>
                      <a:pt x="997" y="319"/>
                      <a:pt x="1006" y="319"/>
                    </a:cubicBezTo>
                    <a:close/>
                    <a:moveTo>
                      <a:pt x="1597" y="640"/>
                    </a:moveTo>
                    <a:cubicBezTo>
                      <a:pt x="1700" y="640"/>
                      <a:pt x="1810" y="668"/>
                      <a:pt x="1927" y="692"/>
                    </a:cubicBezTo>
                    <a:cubicBezTo>
                      <a:pt x="2022" y="713"/>
                      <a:pt x="2111" y="742"/>
                      <a:pt x="2199" y="775"/>
                    </a:cubicBezTo>
                    <a:cubicBezTo>
                      <a:pt x="2085" y="744"/>
                      <a:pt x="1972" y="728"/>
                      <a:pt x="1859" y="728"/>
                    </a:cubicBezTo>
                    <a:cubicBezTo>
                      <a:pt x="1846" y="728"/>
                      <a:pt x="1833" y="728"/>
                      <a:pt x="1821" y="728"/>
                    </a:cubicBezTo>
                    <a:cubicBezTo>
                      <a:pt x="1793" y="730"/>
                      <a:pt x="1766" y="732"/>
                      <a:pt x="1738" y="735"/>
                    </a:cubicBezTo>
                    <a:cubicBezTo>
                      <a:pt x="1735" y="735"/>
                      <a:pt x="1735" y="732"/>
                      <a:pt x="1735" y="732"/>
                    </a:cubicBezTo>
                    <a:cubicBezTo>
                      <a:pt x="1694" y="712"/>
                      <a:pt x="1653" y="666"/>
                      <a:pt x="1609" y="648"/>
                    </a:cubicBezTo>
                    <a:cubicBezTo>
                      <a:pt x="1594" y="641"/>
                      <a:pt x="1580" y="641"/>
                      <a:pt x="1563" y="641"/>
                    </a:cubicBezTo>
                    <a:cubicBezTo>
                      <a:pt x="1574" y="641"/>
                      <a:pt x="1586" y="640"/>
                      <a:pt x="1597" y="640"/>
                    </a:cubicBezTo>
                    <a:close/>
                    <a:moveTo>
                      <a:pt x="3194" y="969"/>
                    </a:moveTo>
                    <a:lnTo>
                      <a:pt x="3194" y="969"/>
                    </a:lnTo>
                    <a:cubicBezTo>
                      <a:pt x="3204" y="974"/>
                      <a:pt x="3212" y="977"/>
                      <a:pt x="3216" y="985"/>
                    </a:cubicBezTo>
                    <a:cubicBezTo>
                      <a:pt x="3227" y="1006"/>
                      <a:pt x="3226" y="1036"/>
                      <a:pt x="3234" y="1058"/>
                    </a:cubicBezTo>
                    <a:cubicBezTo>
                      <a:pt x="3244" y="1080"/>
                      <a:pt x="3244" y="1105"/>
                      <a:pt x="3251" y="1126"/>
                    </a:cubicBezTo>
                    <a:cubicBezTo>
                      <a:pt x="3253" y="1133"/>
                      <a:pt x="3260" y="1137"/>
                      <a:pt x="3266" y="1142"/>
                    </a:cubicBezTo>
                    <a:cubicBezTo>
                      <a:pt x="3263" y="1144"/>
                      <a:pt x="3259" y="1144"/>
                      <a:pt x="3260" y="1147"/>
                    </a:cubicBezTo>
                    <a:cubicBezTo>
                      <a:pt x="3262" y="1167"/>
                      <a:pt x="3267" y="1184"/>
                      <a:pt x="3271" y="1204"/>
                    </a:cubicBezTo>
                    <a:cubicBezTo>
                      <a:pt x="3264" y="1202"/>
                      <a:pt x="3259" y="1197"/>
                      <a:pt x="3252" y="1195"/>
                    </a:cubicBezTo>
                    <a:cubicBezTo>
                      <a:pt x="3238" y="1119"/>
                      <a:pt x="3219" y="1045"/>
                      <a:pt x="3194" y="969"/>
                    </a:cubicBezTo>
                    <a:close/>
                    <a:moveTo>
                      <a:pt x="2589" y="1286"/>
                    </a:moveTo>
                    <a:cubicBezTo>
                      <a:pt x="2605" y="1299"/>
                      <a:pt x="2618" y="1314"/>
                      <a:pt x="2633" y="1330"/>
                    </a:cubicBezTo>
                    <a:cubicBezTo>
                      <a:pt x="2620" y="1321"/>
                      <a:pt x="2609" y="1312"/>
                      <a:pt x="2600" y="1301"/>
                    </a:cubicBezTo>
                    <a:lnTo>
                      <a:pt x="2589" y="1286"/>
                    </a:lnTo>
                    <a:close/>
                    <a:moveTo>
                      <a:pt x="3292" y="1167"/>
                    </a:moveTo>
                    <a:cubicBezTo>
                      <a:pt x="3293" y="1169"/>
                      <a:pt x="3296" y="1170"/>
                      <a:pt x="3299" y="1174"/>
                    </a:cubicBezTo>
                    <a:cubicBezTo>
                      <a:pt x="3308" y="1196"/>
                      <a:pt x="3317" y="1217"/>
                      <a:pt x="3336" y="1236"/>
                    </a:cubicBezTo>
                    <a:cubicBezTo>
                      <a:pt x="3355" y="1254"/>
                      <a:pt x="3402" y="1266"/>
                      <a:pt x="3419" y="1291"/>
                    </a:cubicBezTo>
                    <a:cubicBezTo>
                      <a:pt x="3436" y="1312"/>
                      <a:pt x="3457" y="1336"/>
                      <a:pt x="3480" y="1364"/>
                    </a:cubicBezTo>
                    <a:cubicBezTo>
                      <a:pt x="3494" y="1382"/>
                      <a:pt x="3515" y="1402"/>
                      <a:pt x="3514" y="1423"/>
                    </a:cubicBezTo>
                    <a:cubicBezTo>
                      <a:pt x="3496" y="1397"/>
                      <a:pt x="3482" y="1371"/>
                      <a:pt x="3461" y="1347"/>
                    </a:cubicBezTo>
                    <a:cubicBezTo>
                      <a:pt x="3413" y="1294"/>
                      <a:pt x="3361" y="1254"/>
                      <a:pt x="3303" y="1222"/>
                    </a:cubicBezTo>
                    <a:cubicBezTo>
                      <a:pt x="3300" y="1203"/>
                      <a:pt x="3295" y="1184"/>
                      <a:pt x="3292" y="1167"/>
                    </a:cubicBezTo>
                    <a:close/>
                    <a:moveTo>
                      <a:pt x="1119" y="1254"/>
                    </a:moveTo>
                    <a:lnTo>
                      <a:pt x="1119" y="1254"/>
                    </a:lnTo>
                    <a:cubicBezTo>
                      <a:pt x="1116" y="1257"/>
                      <a:pt x="1115" y="1258"/>
                      <a:pt x="1113" y="1258"/>
                    </a:cubicBezTo>
                    <a:cubicBezTo>
                      <a:pt x="1060" y="1308"/>
                      <a:pt x="1012" y="1368"/>
                      <a:pt x="972" y="1433"/>
                    </a:cubicBezTo>
                    <a:cubicBezTo>
                      <a:pt x="974" y="1397"/>
                      <a:pt x="977" y="1360"/>
                      <a:pt x="984" y="1321"/>
                    </a:cubicBezTo>
                    <a:cubicBezTo>
                      <a:pt x="1005" y="1308"/>
                      <a:pt x="1025" y="1295"/>
                      <a:pt x="1049" y="1283"/>
                    </a:cubicBezTo>
                    <a:cubicBezTo>
                      <a:pt x="1067" y="1275"/>
                      <a:pt x="1086" y="1268"/>
                      <a:pt x="1107" y="1259"/>
                    </a:cubicBezTo>
                    <a:cubicBezTo>
                      <a:pt x="1109" y="1258"/>
                      <a:pt x="1115" y="1255"/>
                      <a:pt x="1119" y="1254"/>
                    </a:cubicBezTo>
                    <a:close/>
                    <a:moveTo>
                      <a:pt x="3267" y="1280"/>
                    </a:moveTo>
                    <a:lnTo>
                      <a:pt x="3267" y="1280"/>
                    </a:lnTo>
                    <a:cubicBezTo>
                      <a:pt x="3274" y="1286"/>
                      <a:pt x="3281" y="1288"/>
                      <a:pt x="3286" y="1294"/>
                    </a:cubicBezTo>
                    <a:cubicBezTo>
                      <a:pt x="3299" y="1356"/>
                      <a:pt x="3307" y="1419"/>
                      <a:pt x="3321" y="1481"/>
                    </a:cubicBezTo>
                    <a:cubicBezTo>
                      <a:pt x="3311" y="1447"/>
                      <a:pt x="3297" y="1412"/>
                      <a:pt x="3281" y="1382"/>
                    </a:cubicBezTo>
                    <a:cubicBezTo>
                      <a:pt x="3277" y="1347"/>
                      <a:pt x="3273" y="1314"/>
                      <a:pt x="3267" y="1280"/>
                    </a:cubicBezTo>
                    <a:close/>
                    <a:moveTo>
                      <a:pt x="2656" y="1356"/>
                    </a:moveTo>
                    <a:cubicBezTo>
                      <a:pt x="2688" y="1390"/>
                      <a:pt x="2715" y="1429"/>
                      <a:pt x="2736" y="1470"/>
                    </a:cubicBezTo>
                    <a:lnTo>
                      <a:pt x="2736" y="1491"/>
                    </a:lnTo>
                    <a:cubicBezTo>
                      <a:pt x="2732" y="1521"/>
                      <a:pt x="2721" y="1562"/>
                      <a:pt x="2697" y="1603"/>
                    </a:cubicBezTo>
                    <a:cubicBezTo>
                      <a:pt x="2695" y="1521"/>
                      <a:pt x="2674" y="1438"/>
                      <a:pt x="2633" y="1367"/>
                    </a:cubicBezTo>
                    <a:cubicBezTo>
                      <a:pt x="2640" y="1363"/>
                      <a:pt x="2648" y="1360"/>
                      <a:pt x="2656" y="1356"/>
                    </a:cubicBezTo>
                    <a:close/>
                    <a:moveTo>
                      <a:pt x="1724" y="1242"/>
                    </a:moveTo>
                    <a:cubicBezTo>
                      <a:pt x="1735" y="1242"/>
                      <a:pt x="1748" y="1244"/>
                      <a:pt x="1760" y="1244"/>
                    </a:cubicBezTo>
                    <a:cubicBezTo>
                      <a:pt x="1753" y="1257"/>
                      <a:pt x="1745" y="1270"/>
                      <a:pt x="1737" y="1280"/>
                    </a:cubicBezTo>
                    <a:cubicBezTo>
                      <a:pt x="1704" y="1320"/>
                      <a:pt x="1664" y="1364"/>
                      <a:pt x="1647" y="1422"/>
                    </a:cubicBezTo>
                    <a:cubicBezTo>
                      <a:pt x="1629" y="1474"/>
                      <a:pt x="1616" y="1550"/>
                      <a:pt x="1634" y="1619"/>
                    </a:cubicBezTo>
                    <a:cubicBezTo>
                      <a:pt x="1642" y="1657"/>
                      <a:pt x="1664" y="1690"/>
                      <a:pt x="1690" y="1715"/>
                    </a:cubicBezTo>
                    <a:cubicBezTo>
                      <a:pt x="1712" y="1738"/>
                      <a:pt x="1737" y="1756"/>
                      <a:pt x="1760" y="1775"/>
                    </a:cubicBezTo>
                    <a:cubicBezTo>
                      <a:pt x="1766" y="1780"/>
                      <a:pt x="1768" y="1781"/>
                      <a:pt x="1774" y="1784"/>
                    </a:cubicBezTo>
                    <a:cubicBezTo>
                      <a:pt x="1732" y="1809"/>
                      <a:pt x="1686" y="1820"/>
                      <a:pt x="1641" y="1820"/>
                    </a:cubicBezTo>
                    <a:cubicBezTo>
                      <a:pt x="1602" y="1820"/>
                      <a:pt x="1564" y="1812"/>
                      <a:pt x="1532" y="1797"/>
                    </a:cubicBezTo>
                    <a:cubicBezTo>
                      <a:pt x="1511" y="1753"/>
                      <a:pt x="1499" y="1707"/>
                      <a:pt x="1496" y="1663"/>
                    </a:cubicBezTo>
                    <a:cubicBezTo>
                      <a:pt x="1484" y="1573"/>
                      <a:pt x="1517" y="1480"/>
                      <a:pt x="1561" y="1398"/>
                    </a:cubicBezTo>
                    <a:cubicBezTo>
                      <a:pt x="1596" y="1332"/>
                      <a:pt x="1652" y="1280"/>
                      <a:pt x="1712" y="1243"/>
                    </a:cubicBezTo>
                    <a:cubicBezTo>
                      <a:pt x="1716" y="1242"/>
                      <a:pt x="1720" y="1242"/>
                      <a:pt x="1724" y="1242"/>
                    </a:cubicBezTo>
                    <a:close/>
                    <a:moveTo>
                      <a:pt x="157" y="1638"/>
                    </a:moveTo>
                    <a:cubicBezTo>
                      <a:pt x="165" y="1668"/>
                      <a:pt x="173" y="1700"/>
                      <a:pt x="180" y="1729"/>
                    </a:cubicBezTo>
                    <a:cubicBezTo>
                      <a:pt x="186" y="1756"/>
                      <a:pt x="197" y="1784"/>
                      <a:pt x="206" y="1810"/>
                    </a:cubicBezTo>
                    <a:cubicBezTo>
                      <a:pt x="184" y="1859"/>
                      <a:pt x="164" y="1912"/>
                      <a:pt x="149" y="1967"/>
                    </a:cubicBezTo>
                    <a:cubicBezTo>
                      <a:pt x="149" y="1965"/>
                      <a:pt x="146" y="1963"/>
                      <a:pt x="146" y="1963"/>
                    </a:cubicBezTo>
                    <a:cubicBezTo>
                      <a:pt x="142" y="1916"/>
                      <a:pt x="129" y="1870"/>
                      <a:pt x="128" y="1822"/>
                    </a:cubicBezTo>
                    <a:cubicBezTo>
                      <a:pt x="123" y="1774"/>
                      <a:pt x="128" y="1726"/>
                      <a:pt x="135" y="1679"/>
                    </a:cubicBezTo>
                    <a:cubicBezTo>
                      <a:pt x="138" y="1664"/>
                      <a:pt x="146" y="1650"/>
                      <a:pt x="157" y="1638"/>
                    </a:cubicBezTo>
                    <a:close/>
                    <a:moveTo>
                      <a:pt x="3076" y="1781"/>
                    </a:moveTo>
                    <a:lnTo>
                      <a:pt x="3076" y="1781"/>
                    </a:lnTo>
                    <a:cubicBezTo>
                      <a:pt x="3080" y="1858"/>
                      <a:pt x="3076" y="1934"/>
                      <a:pt x="3066" y="2007"/>
                    </a:cubicBezTo>
                    <a:cubicBezTo>
                      <a:pt x="3066" y="1986"/>
                      <a:pt x="3068" y="1965"/>
                      <a:pt x="3068" y="1946"/>
                    </a:cubicBezTo>
                    <a:cubicBezTo>
                      <a:pt x="3068" y="1906"/>
                      <a:pt x="3065" y="1866"/>
                      <a:pt x="3059" y="1828"/>
                    </a:cubicBezTo>
                    <a:cubicBezTo>
                      <a:pt x="3066" y="1810"/>
                      <a:pt x="3070" y="1796"/>
                      <a:pt x="3076" y="1781"/>
                    </a:cubicBezTo>
                    <a:close/>
                    <a:moveTo>
                      <a:pt x="2399" y="1829"/>
                    </a:moveTo>
                    <a:lnTo>
                      <a:pt x="2399" y="1829"/>
                    </a:lnTo>
                    <a:cubicBezTo>
                      <a:pt x="2397" y="1832"/>
                      <a:pt x="2397" y="1837"/>
                      <a:pt x="2395" y="1842"/>
                    </a:cubicBezTo>
                    <a:cubicBezTo>
                      <a:pt x="2393" y="1844"/>
                      <a:pt x="2392" y="1848"/>
                      <a:pt x="2388" y="1851"/>
                    </a:cubicBezTo>
                    <a:cubicBezTo>
                      <a:pt x="2337" y="1934"/>
                      <a:pt x="2253" y="1972"/>
                      <a:pt x="2166" y="2000"/>
                    </a:cubicBezTo>
                    <a:cubicBezTo>
                      <a:pt x="2152" y="2007"/>
                      <a:pt x="2137" y="2011"/>
                      <a:pt x="2122" y="2016"/>
                    </a:cubicBezTo>
                    <a:lnTo>
                      <a:pt x="2122" y="2004"/>
                    </a:lnTo>
                    <a:cubicBezTo>
                      <a:pt x="2195" y="1982"/>
                      <a:pt x="2264" y="1946"/>
                      <a:pt x="2319" y="1898"/>
                    </a:cubicBezTo>
                    <a:cubicBezTo>
                      <a:pt x="2342" y="1880"/>
                      <a:pt x="2363" y="1858"/>
                      <a:pt x="2381" y="1833"/>
                    </a:cubicBezTo>
                    <a:cubicBezTo>
                      <a:pt x="2386" y="1832"/>
                      <a:pt x="2393" y="1830"/>
                      <a:pt x="2399" y="1829"/>
                    </a:cubicBezTo>
                    <a:close/>
                    <a:moveTo>
                      <a:pt x="2408" y="1619"/>
                    </a:moveTo>
                    <a:cubicBezTo>
                      <a:pt x="2408" y="1621"/>
                      <a:pt x="2408" y="1623"/>
                      <a:pt x="2411" y="1624"/>
                    </a:cubicBezTo>
                    <a:cubicBezTo>
                      <a:pt x="2395" y="1698"/>
                      <a:pt x="2364" y="1763"/>
                      <a:pt x="2322" y="1814"/>
                    </a:cubicBezTo>
                    <a:cubicBezTo>
                      <a:pt x="2277" y="1823"/>
                      <a:pt x="2231" y="1831"/>
                      <a:pt x="2186" y="1831"/>
                    </a:cubicBezTo>
                    <a:cubicBezTo>
                      <a:pt x="2151" y="1831"/>
                      <a:pt x="2117" y="1827"/>
                      <a:pt x="2085" y="1814"/>
                    </a:cubicBezTo>
                    <a:cubicBezTo>
                      <a:pt x="2085" y="1814"/>
                      <a:pt x="2085" y="1814"/>
                      <a:pt x="2085" y="1814"/>
                    </a:cubicBezTo>
                    <a:cubicBezTo>
                      <a:pt x="2082" y="1814"/>
                      <a:pt x="2077" y="1835"/>
                      <a:pt x="2081" y="1837"/>
                    </a:cubicBezTo>
                    <a:cubicBezTo>
                      <a:pt x="2119" y="1863"/>
                      <a:pt x="2159" y="1870"/>
                      <a:pt x="2199" y="1870"/>
                    </a:cubicBezTo>
                    <a:cubicBezTo>
                      <a:pt x="2220" y="1870"/>
                      <a:pt x="2241" y="1869"/>
                      <a:pt x="2261" y="1866"/>
                    </a:cubicBezTo>
                    <a:lnTo>
                      <a:pt x="2261" y="1866"/>
                    </a:lnTo>
                    <a:cubicBezTo>
                      <a:pt x="2221" y="1898"/>
                      <a:pt x="2179" y="1921"/>
                      <a:pt x="2126" y="1939"/>
                    </a:cubicBezTo>
                    <a:cubicBezTo>
                      <a:pt x="2129" y="1917"/>
                      <a:pt x="2129" y="1892"/>
                      <a:pt x="2133" y="1872"/>
                    </a:cubicBezTo>
                    <a:cubicBezTo>
                      <a:pt x="2135" y="1868"/>
                      <a:pt x="2127" y="1865"/>
                      <a:pt x="2120" y="1865"/>
                    </a:cubicBezTo>
                    <a:cubicBezTo>
                      <a:pt x="2115" y="1865"/>
                      <a:pt x="2110" y="1866"/>
                      <a:pt x="2110" y="1869"/>
                    </a:cubicBezTo>
                    <a:cubicBezTo>
                      <a:pt x="2102" y="1897"/>
                      <a:pt x="2096" y="1925"/>
                      <a:pt x="2091" y="1953"/>
                    </a:cubicBezTo>
                    <a:cubicBezTo>
                      <a:pt x="2046" y="1964"/>
                      <a:pt x="1999" y="1970"/>
                      <a:pt x="1954" y="1970"/>
                    </a:cubicBezTo>
                    <a:cubicBezTo>
                      <a:pt x="1889" y="1970"/>
                      <a:pt x="1825" y="1958"/>
                      <a:pt x="1767" y="1932"/>
                    </a:cubicBezTo>
                    <a:cubicBezTo>
                      <a:pt x="1765" y="1932"/>
                      <a:pt x="1763" y="1931"/>
                      <a:pt x="1761" y="1931"/>
                    </a:cubicBezTo>
                    <a:cubicBezTo>
                      <a:pt x="1742" y="1931"/>
                      <a:pt x="1721" y="1967"/>
                      <a:pt x="1744" y="1979"/>
                    </a:cubicBezTo>
                    <a:cubicBezTo>
                      <a:pt x="1810" y="2017"/>
                      <a:pt x="1885" y="2034"/>
                      <a:pt x="1962" y="2034"/>
                    </a:cubicBezTo>
                    <a:cubicBezTo>
                      <a:pt x="2003" y="2034"/>
                      <a:pt x="2044" y="2029"/>
                      <a:pt x="2084" y="2020"/>
                    </a:cubicBezTo>
                    <a:lnTo>
                      <a:pt x="2084" y="2036"/>
                    </a:lnTo>
                    <a:cubicBezTo>
                      <a:pt x="2039" y="2050"/>
                      <a:pt x="1991" y="2062"/>
                      <a:pt x="1942" y="2062"/>
                    </a:cubicBezTo>
                    <a:cubicBezTo>
                      <a:pt x="1921" y="2062"/>
                      <a:pt x="1900" y="2060"/>
                      <a:pt x="1879" y="2055"/>
                    </a:cubicBezTo>
                    <a:cubicBezTo>
                      <a:pt x="1780" y="2031"/>
                      <a:pt x="1683" y="1986"/>
                      <a:pt x="1610" y="1919"/>
                    </a:cubicBezTo>
                    <a:cubicBezTo>
                      <a:pt x="1599" y="1908"/>
                      <a:pt x="1590" y="1894"/>
                      <a:pt x="1580" y="1884"/>
                    </a:cubicBezTo>
                    <a:lnTo>
                      <a:pt x="1580" y="1884"/>
                    </a:lnTo>
                    <a:cubicBezTo>
                      <a:pt x="1599" y="1888"/>
                      <a:pt x="1619" y="1890"/>
                      <a:pt x="1639" y="1890"/>
                    </a:cubicBezTo>
                    <a:cubicBezTo>
                      <a:pt x="1702" y="1890"/>
                      <a:pt x="1767" y="1871"/>
                      <a:pt x="1824" y="1824"/>
                    </a:cubicBezTo>
                    <a:cubicBezTo>
                      <a:pt x="1861" y="1841"/>
                      <a:pt x="1901" y="1851"/>
                      <a:pt x="1940" y="1851"/>
                    </a:cubicBezTo>
                    <a:cubicBezTo>
                      <a:pt x="1949" y="1851"/>
                      <a:pt x="1957" y="1851"/>
                      <a:pt x="1965" y="1850"/>
                    </a:cubicBezTo>
                    <a:cubicBezTo>
                      <a:pt x="2024" y="1843"/>
                      <a:pt x="2069" y="1807"/>
                      <a:pt x="2104" y="1775"/>
                    </a:cubicBezTo>
                    <a:cubicBezTo>
                      <a:pt x="2111" y="1776"/>
                      <a:pt x="2117" y="1777"/>
                      <a:pt x="2123" y="1777"/>
                    </a:cubicBezTo>
                    <a:cubicBezTo>
                      <a:pt x="2147" y="1777"/>
                      <a:pt x="2171" y="1772"/>
                      <a:pt x="2194" y="1769"/>
                    </a:cubicBezTo>
                    <a:cubicBezTo>
                      <a:pt x="2243" y="1755"/>
                      <a:pt x="2278" y="1720"/>
                      <a:pt x="2313" y="1694"/>
                    </a:cubicBezTo>
                    <a:cubicBezTo>
                      <a:pt x="2344" y="1674"/>
                      <a:pt x="2382" y="1652"/>
                      <a:pt x="2408" y="1619"/>
                    </a:cubicBezTo>
                    <a:close/>
                    <a:moveTo>
                      <a:pt x="1163" y="1628"/>
                    </a:moveTo>
                    <a:cubicBezTo>
                      <a:pt x="1162" y="1669"/>
                      <a:pt x="1160" y="1712"/>
                      <a:pt x="1160" y="1753"/>
                    </a:cubicBezTo>
                    <a:cubicBezTo>
                      <a:pt x="1160" y="1846"/>
                      <a:pt x="1153" y="1946"/>
                      <a:pt x="1181" y="2044"/>
                    </a:cubicBezTo>
                    <a:cubicBezTo>
                      <a:pt x="1195" y="2089"/>
                      <a:pt x="1215" y="2132"/>
                      <a:pt x="1239" y="2173"/>
                    </a:cubicBezTo>
                    <a:cubicBezTo>
                      <a:pt x="1148" y="2031"/>
                      <a:pt x="1119" y="1857"/>
                      <a:pt x="1142" y="1719"/>
                    </a:cubicBezTo>
                    <a:cubicBezTo>
                      <a:pt x="1146" y="1690"/>
                      <a:pt x="1153" y="1658"/>
                      <a:pt x="1163" y="1628"/>
                    </a:cubicBezTo>
                    <a:close/>
                    <a:moveTo>
                      <a:pt x="2780" y="2297"/>
                    </a:moveTo>
                    <a:cubicBezTo>
                      <a:pt x="2779" y="2300"/>
                      <a:pt x="2779" y="2304"/>
                      <a:pt x="2777" y="2307"/>
                    </a:cubicBezTo>
                    <a:cubicBezTo>
                      <a:pt x="2769" y="2309"/>
                      <a:pt x="2759" y="2311"/>
                      <a:pt x="2752" y="2314"/>
                    </a:cubicBezTo>
                    <a:cubicBezTo>
                      <a:pt x="2761" y="2309"/>
                      <a:pt x="2772" y="2303"/>
                      <a:pt x="2780" y="2297"/>
                    </a:cubicBezTo>
                    <a:close/>
                    <a:moveTo>
                      <a:pt x="1609" y="2203"/>
                    </a:moveTo>
                    <a:lnTo>
                      <a:pt x="1609" y="2203"/>
                    </a:lnTo>
                    <a:cubicBezTo>
                      <a:pt x="1663" y="2234"/>
                      <a:pt x="1719" y="2256"/>
                      <a:pt x="1775" y="2275"/>
                    </a:cubicBezTo>
                    <a:cubicBezTo>
                      <a:pt x="1852" y="2298"/>
                      <a:pt x="1934" y="2318"/>
                      <a:pt x="2016" y="2325"/>
                    </a:cubicBezTo>
                    <a:cubicBezTo>
                      <a:pt x="1974" y="2344"/>
                      <a:pt x="1932" y="2360"/>
                      <a:pt x="1885" y="2373"/>
                    </a:cubicBezTo>
                    <a:cubicBezTo>
                      <a:pt x="1852" y="2367"/>
                      <a:pt x="1822" y="2362"/>
                      <a:pt x="1791" y="2348"/>
                    </a:cubicBezTo>
                    <a:cubicBezTo>
                      <a:pt x="1716" y="2318"/>
                      <a:pt x="1660" y="2256"/>
                      <a:pt x="1609" y="2203"/>
                    </a:cubicBezTo>
                    <a:close/>
                    <a:moveTo>
                      <a:pt x="2780" y="1577"/>
                    </a:moveTo>
                    <a:cubicBezTo>
                      <a:pt x="2787" y="1601"/>
                      <a:pt x="2792" y="1623"/>
                      <a:pt x="2798" y="1645"/>
                    </a:cubicBezTo>
                    <a:cubicBezTo>
                      <a:pt x="2780" y="1718"/>
                      <a:pt x="2755" y="1788"/>
                      <a:pt x="2725" y="1855"/>
                    </a:cubicBezTo>
                    <a:cubicBezTo>
                      <a:pt x="2697" y="1917"/>
                      <a:pt x="2669" y="1980"/>
                      <a:pt x="2633" y="2042"/>
                    </a:cubicBezTo>
                    <a:cubicBezTo>
                      <a:pt x="2594" y="2077"/>
                      <a:pt x="2557" y="2110"/>
                      <a:pt x="2521" y="2142"/>
                    </a:cubicBezTo>
                    <a:cubicBezTo>
                      <a:pt x="2429" y="2228"/>
                      <a:pt x="2333" y="2330"/>
                      <a:pt x="2202" y="2381"/>
                    </a:cubicBezTo>
                    <a:cubicBezTo>
                      <a:pt x="2166" y="2386"/>
                      <a:pt x="2130" y="2388"/>
                      <a:pt x="2095" y="2389"/>
                    </a:cubicBezTo>
                    <a:cubicBezTo>
                      <a:pt x="2097" y="2375"/>
                      <a:pt x="2103" y="2362"/>
                      <a:pt x="2104" y="2347"/>
                    </a:cubicBezTo>
                    <a:cubicBezTo>
                      <a:pt x="2106" y="2341"/>
                      <a:pt x="2106" y="2337"/>
                      <a:pt x="2106" y="2333"/>
                    </a:cubicBezTo>
                    <a:cubicBezTo>
                      <a:pt x="2111" y="2330"/>
                      <a:pt x="2115" y="2326"/>
                      <a:pt x="2119" y="2325"/>
                    </a:cubicBezTo>
                    <a:cubicBezTo>
                      <a:pt x="2136" y="2323"/>
                      <a:pt x="2151" y="2323"/>
                      <a:pt x="2166" y="2320"/>
                    </a:cubicBezTo>
                    <a:cubicBezTo>
                      <a:pt x="2305" y="2296"/>
                      <a:pt x="2432" y="2216"/>
                      <a:pt x="2531" y="2111"/>
                    </a:cubicBezTo>
                    <a:cubicBezTo>
                      <a:pt x="2631" y="2008"/>
                      <a:pt x="2684" y="1870"/>
                      <a:pt x="2695" y="1726"/>
                    </a:cubicBezTo>
                    <a:cubicBezTo>
                      <a:pt x="2696" y="1712"/>
                      <a:pt x="2696" y="1697"/>
                      <a:pt x="2696" y="1683"/>
                    </a:cubicBezTo>
                    <a:cubicBezTo>
                      <a:pt x="2715" y="1665"/>
                      <a:pt x="2737" y="1649"/>
                      <a:pt x="2752" y="1628"/>
                    </a:cubicBezTo>
                    <a:cubicBezTo>
                      <a:pt x="2765" y="1612"/>
                      <a:pt x="2772" y="1595"/>
                      <a:pt x="2780" y="1577"/>
                    </a:cubicBezTo>
                    <a:close/>
                    <a:moveTo>
                      <a:pt x="2062" y="2351"/>
                    </a:moveTo>
                    <a:lnTo>
                      <a:pt x="2062" y="2351"/>
                    </a:lnTo>
                    <a:cubicBezTo>
                      <a:pt x="2057" y="2364"/>
                      <a:pt x="2056" y="2378"/>
                      <a:pt x="2053" y="2392"/>
                    </a:cubicBezTo>
                    <a:lnTo>
                      <a:pt x="2044" y="2392"/>
                    </a:lnTo>
                    <a:cubicBezTo>
                      <a:pt x="2019" y="2389"/>
                      <a:pt x="1993" y="2386"/>
                      <a:pt x="1967" y="2385"/>
                    </a:cubicBezTo>
                    <a:cubicBezTo>
                      <a:pt x="2000" y="2375"/>
                      <a:pt x="2030" y="2364"/>
                      <a:pt x="2062" y="2351"/>
                    </a:cubicBezTo>
                    <a:close/>
                    <a:moveTo>
                      <a:pt x="808" y="2078"/>
                    </a:moveTo>
                    <a:cubicBezTo>
                      <a:pt x="819" y="2100"/>
                      <a:pt x="831" y="2125"/>
                      <a:pt x="845" y="2146"/>
                    </a:cubicBezTo>
                    <a:cubicBezTo>
                      <a:pt x="911" y="2250"/>
                      <a:pt x="1005" y="2330"/>
                      <a:pt x="1105" y="2391"/>
                    </a:cubicBezTo>
                    <a:cubicBezTo>
                      <a:pt x="1148" y="2444"/>
                      <a:pt x="1196" y="2492"/>
                      <a:pt x="1248" y="2538"/>
                    </a:cubicBezTo>
                    <a:cubicBezTo>
                      <a:pt x="1101" y="2433"/>
                      <a:pt x="936" y="2330"/>
                      <a:pt x="846" y="2166"/>
                    </a:cubicBezTo>
                    <a:cubicBezTo>
                      <a:pt x="831" y="2139"/>
                      <a:pt x="819" y="2107"/>
                      <a:pt x="808" y="2078"/>
                    </a:cubicBezTo>
                    <a:close/>
                    <a:moveTo>
                      <a:pt x="2718" y="2455"/>
                    </a:moveTo>
                    <a:lnTo>
                      <a:pt x="2718" y="2455"/>
                    </a:lnTo>
                    <a:cubicBezTo>
                      <a:pt x="2711" y="2469"/>
                      <a:pt x="2704" y="2484"/>
                      <a:pt x="2697" y="2498"/>
                    </a:cubicBezTo>
                    <a:cubicBezTo>
                      <a:pt x="2642" y="2520"/>
                      <a:pt x="2586" y="2538"/>
                      <a:pt x="2530" y="2552"/>
                    </a:cubicBezTo>
                    <a:cubicBezTo>
                      <a:pt x="2485" y="2561"/>
                      <a:pt x="2441" y="2567"/>
                      <a:pt x="2397" y="2574"/>
                    </a:cubicBezTo>
                    <a:cubicBezTo>
                      <a:pt x="2395" y="2568"/>
                      <a:pt x="2395" y="2563"/>
                      <a:pt x="2395" y="2560"/>
                    </a:cubicBezTo>
                    <a:cubicBezTo>
                      <a:pt x="2505" y="2536"/>
                      <a:pt x="2613" y="2503"/>
                      <a:pt x="2718" y="2455"/>
                    </a:cubicBezTo>
                    <a:close/>
                    <a:moveTo>
                      <a:pt x="2352" y="2568"/>
                    </a:moveTo>
                    <a:cubicBezTo>
                      <a:pt x="2353" y="2571"/>
                      <a:pt x="2356" y="2575"/>
                      <a:pt x="2356" y="2579"/>
                    </a:cubicBezTo>
                    <a:cubicBezTo>
                      <a:pt x="2326" y="2582"/>
                      <a:pt x="2297" y="2582"/>
                      <a:pt x="2268" y="2585"/>
                    </a:cubicBezTo>
                    <a:cubicBezTo>
                      <a:pt x="2282" y="2582"/>
                      <a:pt x="2296" y="2579"/>
                      <a:pt x="2309" y="2578"/>
                    </a:cubicBezTo>
                    <a:cubicBezTo>
                      <a:pt x="2323" y="2575"/>
                      <a:pt x="2338" y="2571"/>
                      <a:pt x="2352" y="2568"/>
                    </a:cubicBezTo>
                    <a:close/>
                    <a:moveTo>
                      <a:pt x="864" y="2560"/>
                    </a:moveTo>
                    <a:cubicBezTo>
                      <a:pt x="879" y="2571"/>
                      <a:pt x="894" y="2581"/>
                      <a:pt x="911" y="2593"/>
                    </a:cubicBezTo>
                    <a:cubicBezTo>
                      <a:pt x="907" y="2603"/>
                      <a:pt x="907" y="2615"/>
                      <a:pt x="906" y="2626"/>
                    </a:cubicBezTo>
                    <a:cubicBezTo>
                      <a:pt x="892" y="2603"/>
                      <a:pt x="877" y="2582"/>
                      <a:pt x="864" y="2560"/>
                    </a:cubicBezTo>
                    <a:cubicBezTo>
                      <a:pt x="864" y="2560"/>
                      <a:pt x="864" y="2560"/>
                      <a:pt x="864" y="2560"/>
                    </a:cubicBezTo>
                    <a:close/>
                    <a:moveTo>
                      <a:pt x="1368" y="2623"/>
                    </a:moveTo>
                    <a:cubicBezTo>
                      <a:pt x="1423" y="2658"/>
                      <a:pt x="1477" y="2689"/>
                      <a:pt x="1533" y="2713"/>
                    </a:cubicBezTo>
                    <a:cubicBezTo>
                      <a:pt x="1552" y="2722"/>
                      <a:pt x="1573" y="2729"/>
                      <a:pt x="1594" y="2736"/>
                    </a:cubicBezTo>
                    <a:cubicBezTo>
                      <a:pt x="1580" y="2736"/>
                      <a:pt x="1566" y="2737"/>
                      <a:pt x="1552" y="2737"/>
                    </a:cubicBezTo>
                    <a:cubicBezTo>
                      <a:pt x="1546" y="2737"/>
                      <a:pt x="1539" y="2736"/>
                      <a:pt x="1532" y="2736"/>
                    </a:cubicBezTo>
                    <a:cubicBezTo>
                      <a:pt x="1474" y="2702"/>
                      <a:pt x="1422" y="2663"/>
                      <a:pt x="1368" y="2623"/>
                    </a:cubicBezTo>
                    <a:close/>
                    <a:moveTo>
                      <a:pt x="1691" y="2773"/>
                    </a:moveTo>
                    <a:cubicBezTo>
                      <a:pt x="1718" y="2784"/>
                      <a:pt x="1745" y="2792"/>
                      <a:pt x="1771" y="2801"/>
                    </a:cubicBezTo>
                    <a:lnTo>
                      <a:pt x="1730" y="2827"/>
                    </a:lnTo>
                    <a:cubicBezTo>
                      <a:pt x="1711" y="2820"/>
                      <a:pt x="1691" y="2819"/>
                      <a:pt x="1672" y="2809"/>
                    </a:cubicBezTo>
                    <a:cubicBezTo>
                      <a:pt x="1654" y="2801"/>
                      <a:pt x="1635" y="2791"/>
                      <a:pt x="1617" y="2781"/>
                    </a:cubicBezTo>
                    <a:cubicBezTo>
                      <a:pt x="1642" y="2780"/>
                      <a:pt x="1665" y="2779"/>
                      <a:pt x="1691" y="2773"/>
                    </a:cubicBezTo>
                    <a:close/>
                    <a:moveTo>
                      <a:pt x="1837" y="2820"/>
                    </a:moveTo>
                    <a:cubicBezTo>
                      <a:pt x="1974" y="2857"/>
                      <a:pt x="2115" y="2882"/>
                      <a:pt x="2260" y="2883"/>
                    </a:cubicBezTo>
                    <a:cubicBezTo>
                      <a:pt x="2219" y="2894"/>
                      <a:pt x="2174" y="2903"/>
                      <a:pt x="2126" y="2903"/>
                    </a:cubicBezTo>
                    <a:cubicBezTo>
                      <a:pt x="2020" y="2901"/>
                      <a:pt x="1906" y="2878"/>
                      <a:pt x="1793" y="2846"/>
                    </a:cubicBezTo>
                    <a:cubicBezTo>
                      <a:pt x="1807" y="2837"/>
                      <a:pt x="1822" y="2828"/>
                      <a:pt x="1837" y="2820"/>
                    </a:cubicBezTo>
                    <a:close/>
                    <a:moveTo>
                      <a:pt x="935" y="2607"/>
                    </a:moveTo>
                    <a:cubicBezTo>
                      <a:pt x="1057" y="2729"/>
                      <a:pt x="1207" y="2821"/>
                      <a:pt x="1353" y="2905"/>
                    </a:cubicBezTo>
                    <a:cubicBezTo>
                      <a:pt x="1374" y="2918"/>
                      <a:pt x="1396" y="2930"/>
                      <a:pt x="1416" y="2940"/>
                    </a:cubicBezTo>
                    <a:cubicBezTo>
                      <a:pt x="1401" y="2942"/>
                      <a:pt x="1385" y="2944"/>
                      <a:pt x="1368" y="2945"/>
                    </a:cubicBezTo>
                    <a:cubicBezTo>
                      <a:pt x="1241" y="2883"/>
                      <a:pt x="1118" y="2809"/>
                      <a:pt x="1001" y="2732"/>
                    </a:cubicBezTo>
                    <a:cubicBezTo>
                      <a:pt x="983" y="2720"/>
                      <a:pt x="966" y="2706"/>
                      <a:pt x="948" y="2693"/>
                    </a:cubicBezTo>
                    <a:cubicBezTo>
                      <a:pt x="943" y="2688"/>
                      <a:pt x="940" y="2678"/>
                      <a:pt x="935" y="2671"/>
                    </a:cubicBezTo>
                    <a:cubicBezTo>
                      <a:pt x="932" y="2649"/>
                      <a:pt x="932" y="2627"/>
                      <a:pt x="935" y="2607"/>
                    </a:cubicBezTo>
                    <a:close/>
                    <a:moveTo>
                      <a:pt x="1463" y="2966"/>
                    </a:moveTo>
                    <a:cubicBezTo>
                      <a:pt x="1507" y="2991"/>
                      <a:pt x="1551" y="3013"/>
                      <a:pt x="1595" y="3035"/>
                    </a:cubicBezTo>
                    <a:cubicBezTo>
                      <a:pt x="1540" y="3015"/>
                      <a:pt x="1486" y="2995"/>
                      <a:pt x="1434" y="2971"/>
                    </a:cubicBezTo>
                    <a:cubicBezTo>
                      <a:pt x="1444" y="2969"/>
                      <a:pt x="1452" y="2967"/>
                      <a:pt x="1463" y="2966"/>
                    </a:cubicBezTo>
                    <a:close/>
                    <a:moveTo>
                      <a:pt x="3336" y="1568"/>
                    </a:moveTo>
                    <a:lnTo>
                      <a:pt x="3336" y="1568"/>
                    </a:lnTo>
                    <a:cubicBezTo>
                      <a:pt x="3344" y="1609"/>
                      <a:pt x="3353" y="1650"/>
                      <a:pt x="3359" y="1693"/>
                    </a:cubicBezTo>
                    <a:cubicBezTo>
                      <a:pt x="3403" y="1975"/>
                      <a:pt x="3417" y="2289"/>
                      <a:pt x="3266" y="2560"/>
                    </a:cubicBezTo>
                    <a:cubicBezTo>
                      <a:pt x="3128" y="2806"/>
                      <a:pt x="2880" y="2985"/>
                      <a:pt x="2608" y="3061"/>
                    </a:cubicBezTo>
                    <a:lnTo>
                      <a:pt x="2587" y="3066"/>
                    </a:lnTo>
                    <a:cubicBezTo>
                      <a:pt x="2717" y="2977"/>
                      <a:pt x="2798" y="2856"/>
                      <a:pt x="2861" y="2732"/>
                    </a:cubicBezTo>
                    <a:cubicBezTo>
                      <a:pt x="2985" y="2656"/>
                      <a:pt x="3095" y="2556"/>
                      <a:pt x="3174" y="2433"/>
                    </a:cubicBezTo>
                    <a:cubicBezTo>
                      <a:pt x="3297" y="2238"/>
                      <a:pt x="3326" y="2022"/>
                      <a:pt x="3321" y="1814"/>
                    </a:cubicBezTo>
                    <a:cubicBezTo>
                      <a:pt x="3340" y="1734"/>
                      <a:pt x="3346" y="1652"/>
                      <a:pt x="3336" y="1568"/>
                    </a:cubicBezTo>
                    <a:close/>
                    <a:moveTo>
                      <a:pt x="281" y="2122"/>
                    </a:moveTo>
                    <a:cubicBezTo>
                      <a:pt x="307" y="2195"/>
                      <a:pt x="340" y="2264"/>
                      <a:pt x="377" y="2329"/>
                    </a:cubicBezTo>
                    <a:cubicBezTo>
                      <a:pt x="369" y="2360"/>
                      <a:pt x="362" y="2393"/>
                      <a:pt x="365" y="2424"/>
                    </a:cubicBezTo>
                    <a:cubicBezTo>
                      <a:pt x="374" y="2486"/>
                      <a:pt x="395" y="2545"/>
                      <a:pt x="406" y="2604"/>
                    </a:cubicBezTo>
                    <a:cubicBezTo>
                      <a:pt x="418" y="2666"/>
                      <a:pt x="439" y="2725"/>
                      <a:pt x="460" y="2787"/>
                    </a:cubicBezTo>
                    <a:cubicBezTo>
                      <a:pt x="479" y="2849"/>
                      <a:pt x="530" y="2894"/>
                      <a:pt x="557" y="2951"/>
                    </a:cubicBezTo>
                    <a:cubicBezTo>
                      <a:pt x="575" y="2988"/>
                      <a:pt x="575" y="3042"/>
                      <a:pt x="585" y="3086"/>
                    </a:cubicBezTo>
                    <a:cubicBezTo>
                      <a:pt x="574" y="3076"/>
                      <a:pt x="557" y="3064"/>
                      <a:pt x="546" y="3050"/>
                    </a:cubicBezTo>
                    <a:cubicBezTo>
                      <a:pt x="491" y="2992"/>
                      <a:pt x="439" y="2931"/>
                      <a:pt x="392" y="2865"/>
                    </a:cubicBezTo>
                    <a:cubicBezTo>
                      <a:pt x="347" y="2801"/>
                      <a:pt x="308" y="2726"/>
                      <a:pt x="281" y="2649"/>
                    </a:cubicBezTo>
                    <a:cubicBezTo>
                      <a:pt x="253" y="2568"/>
                      <a:pt x="281" y="2477"/>
                      <a:pt x="274" y="2397"/>
                    </a:cubicBezTo>
                    <a:cubicBezTo>
                      <a:pt x="267" y="2318"/>
                      <a:pt x="260" y="2238"/>
                      <a:pt x="274" y="2157"/>
                    </a:cubicBezTo>
                    <a:cubicBezTo>
                      <a:pt x="275" y="2146"/>
                      <a:pt x="279" y="2135"/>
                      <a:pt x="281" y="2122"/>
                    </a:cubicBezTo>
                    <a:close/>
                    <a:moveTo>
                      <a:pt x="3328" y="1330"/>
                    </a:moveTo>
                    <a:cubicBezTo>
                      <a:pt x="3412" y="1408"/>
                      <a:pt x="3482" y="1504"/>
                      <a:pt x="3520" y="1610"/>
                    </a:cubicBezTo>
                    <a:cubicBezTo>
                      <a:pt x="3584" y="1786"/>
                      <a:pt x="3541" y="1967"/>
                      <a:pt x="3514" y="2131"/>
                    </a:cubicBezTo>
                    <a:cubicBezTo>
                      <a:pt x="3486" y="2296"/>
                      <a:pt x="3438" y="2458"/>
                      <a:pt x="3351" y="2603"/>
                    </a:cubicBezTo>
                    <a:cubicBezTo>
                      <a:pt x="3267" y="2746"/>
                      <a:pt x="3163" y="2878"/>
                      <a:pt x="3035" y="2984"/>
                    </a:cubicBezTo>
                    <a:cubicBezTo>
                      <a:pt x="2923" y="3077"/>
                      <a:pt x="2808" y="3174"/>
                      <a:pt x="2674" y="3236"/>
                    </a:cubicBezTo>
                    <a:cubicBezTo>
                      <a:pt x="2656" y="3242"/>
                      <a:pt x="2642" y="3252"/>
                      <a:pt x="2627" y="3259"/>
                    </a:cubicBezTo>
                    <a:cubicBezTo>
                      <a:pt x="2539" y="3291"/>
                      <a:pt x="2446" y="3295"/>
                      <a:pt x="2356" y="3295"/>
                    </a:cubicBezTo>
                    <a:cubicBezTo>
                      <a:pt x="2331" y="3295"/>
                      <a:pt x="2306" y="3295"/>
                      <a:pt x="2281" y="3295"/>
                    </a:cubicBezTo>
                    <a:cubicBezTo>
                      <a:pt x="2254" y="3295"/>
                      <a:pt x="2228" y="3295"/>
                      <a:pt x="2202" y="3296"/>
                    </a:cubicBezTo>
                    <a:cubicBezTo>
                      <a:pt x="2172" y="3298"/>
                      <a:pt x="2143" y="3298"/>
                      <a:pt x="2113" y="3298"/>
                    </a:cubicBezTo>
                    <a:cubicBezTo>
                      <a:pt x="2005" y="3298"/>
                      <a:pt x="1897" y="3288"/>
                      <a:pt x="1793" y="3263"/>
                    </a:cubicBezTo>
                    <a:cubicBezTo>
                      <a:pt x="1663" y="3233"/>
                      <a:pt x="1519" y="3219"/>
                      <a:pt x="1397" y="3150"/>
                    </a:cubicBezTo>
                    <a:cubicBezTo>
                      <a:pt x="1358" y="3128"/>
                      <a:pt x="1324" y="3102"/>
                      <a:pt x="1290" y="3073"/>
                    </a:cubicBezTo>
                    <a:lnTo>
                      <a:pt x="1290" y="3073"/>
                    </a:lnTo>
                    <a:cubicBezTo>
                      <a:pt x="1354" y="3084"/>
                      <a:pt x="1422" y="3094"/>
                      <a:pt x="1486" y="3101"/>
                    </a:cubicBezTo>
                    <a:cubicBezTo>
                      <a:pt x="1696" y="3163"/>
                      <a:pt x="1910" y="3204"/>
                      <a:pt x="2131" y="3204"/>
                    </a:cubicBezTo>
                    <a:cubicBezTo>
                      <a:pt x="2138" y="3204"/>
                      <a:pt x="2145" y="3204"/>
                      <a:pt x="2152" y="3204"/>
                    </a:cubicBezTo>
                    <a:cubicBezTo>
                      <a:pt x="2480" y="3198"/>
                      <a:pt x="2817" y="3088"/>
                      <a:pt x="3068" y="2867"/>
                    </a:cubicBezTo>
                    <a:cubicBezTo>
                      <a:pt x="3332" y="2641"/>
                      <a:pt x="3435" y="2292"/>
                      <a:pt x="3430" y="1976"/>
                    </a:cubicBezTo>
                    <a:cubicBezTo>
                      <a:pt x="3427" y="1763"/>
                      <a:pt x="3375" y="1541"/>
                      <a:pt x="3328" y="1330"/>
                    </a:cubicBezTo>
                    <a:close/>
                    <a:moveTo>
                      <a:pt x="1905" y="0"/>
                    </a:moveTo>
                    <a:cubicBezTo>
                      <a:pt x="1837" y="4"/>
                      <a:pt x="1774" y="22"/>
                      <a:pt x="1709" y="33"/>
                    </a:cubicBezTo>
                    <a:cubicBezTo>
                      <a:pt x="1643" y="40"/>
                      <a:pt x="1581" y="66"/>
                      <a:pt x="1518" y="81"/>
                    </a:cubicBezTo>
                    <a:cubicBezTo>
                      <a:pt x="1453" y="96"/>
                      <a:pt x="1380" y="79"/>
                      <a:pt x="1316" y="102"/>
                    </a:cubicBezTo>
                    <a:cubicBezTo>
                      <a:pt x="1241" y="129"/>
                      <a:pt x="1188" y="205"/>
                      <a:pt x="1124" y="248"/>
                    </a:cubicBezTo>
                    <a:cubicBezTo>
                      <a:pt x="1118" y="235"/>
                      <a:pt x="1107" y="220"/>
                      <a:pt x="1105" y="220"/>
                    </a:cubicBezTo>
                    <a:cubicBezTo>
                      <a:pt x="1105" y="220"/>
                      <a:pt x="1105" y="220"/>
                      <a:pt x="1105" y="220"/>
                    </a:cubicBezTo>
                    <a:cubicBezTo>
                      <a:pt x="1086" y="238"/>
                      <a:pt x="1075" y="266"/>
                      <a:pt x="1047" y="267"/>
                    </a:cubicBezTo>
                    <a:cubicBezTo>
                      <a:pt x="1046" y="267"/>
                      <a:pt x="1046" y="267"/>
                      <a:pt x="1045" y="267"/>
                    </a:cubicBezTo>
                    <a:cubicBezTo>
                      <a:pt x="1017" y="267"/>
                      <a:pt x="978" y="248"/>
                      <a:pt x="947" y="245"/>
                    </a:cubicBezTo>
                    <a:cubicBezTo>
                      <a:pt x="914" y="241"/>
                      <a:pt x="867" y="218"/>
                      <a:pt x="834" y="218"/>
                    </a:cubicBezTo>
                    <a:cubicBezTo>
                      <a:pt x="802" y="218"/>
                      <a:pt x="785" y="238"/>
                      <a:pt x="760" y="246"/>
                    </a:cubicBezTo>
                    <a:cubicBezTo>
                      <a:pt x="731" y="256"/>
                      <a:pt x="718" y="284"/>
                      <a:pt x="692" y="296"/>
                    </a:cubicBezTo>
                    <a:cubicBezTo>
                      <a:pt x="666" y="308"/>
                      <a:pt x="626" y="307"/>
                      <a:pt x="603" y="324"/>
                    </a:cubicBezTo>
                    <a:cubicBezTo>
                      <a:pt x="578" y="339"/>
                      <a:pt x="542" y="343"/>
                      <a:pt x="520" y="363"/>
                    </a:cubicBezTo>
                    <a:cubicBezTo>
                      <a:pt x="498" y="383"/>
                      <a:pt x="502" y="428"/>
                      <a:pt x="484" y="449"/>
                    </a:cubicBezTo>
                    <a:lnTo>
                      <a:pt x="425" y="513"/>
                    </a:lnTo>
                    <a:cubicBezTo>
                      <a:pt x="406" y="534"/>
                      <a:pt x="374" y="544"/>
                      <a:pt x="355" y="566"/>
                    </a:cubicBezTo>
                    <a:cubicBezTo>
                      <a:pt x="334" y="586"/>
                      <a:pt x="307" y="600"/>
                      <a:pt x="288" y="624"/>
                    </a:cubicBezTo>
                    <a:cubicBezTo>
                      <a:pt x="268" y="646"/>
                      <a:pt x="245" y="665"/>
                      <a:pt x="227" y="687"/>
                    </a:cubicBezTo>
                    <a:cubicBezTo>
                      <a:pt x="211" y="710"/>
                      <a:pt x="212" y="745"/>
                      <a:pt x="191" y="768"/>
                    </a:cubicBezTo>
                    <a:cubicBezTo>
                      <a:pt x="172" y="790"/>
                      <a:pt x="142" y="804"/>
                      <a:pt x="121" y="826"/>
                    </a:cubicBezTo>
                    <a:cubicBezTo>
                      <a:pt x="102" y="848"/>
                      <a:pt x="74" y="867"/>
                      <a:pt x="58" y="892"/>
                    </a:cubicBezTo>
                    <a:cubicBezTo>
                      <a:pt x="39" y="915"/>
                      <a:pt x="45" y="951"/>
                      <a:pt x="33" y="979"/>
                    </a:cubicBezTo>
                    <a:cubicBezTo>
                      <a:pt x="19" y="1009"/>
                      <a:pt x="4" y="1038"/>
                      <a:pt x="3" y="1072"/>
                    </a:cubicBezTo>
                    <a:cubicBezTo>
                      <a:pt x="0" y="1107"/>
                      <a:pt x="25" y="1151"/>
                      <a:pt x="26" y="1185"/>
                    </a:cubicBezTo>
                    <a:cubicBezTo>
                      <a:pt x="28" y="1219"/>
                      <a:pt x="32" y="1257"/>
                      <a:pt x="40" y="1292"/>
                    </a:cubicBezTo>
                    <a:cubicBezTo>
                      <a:pt x="47" y="1323"/>
                      <a:pt x="68" y="1361"/>
                      <a:pt x="32" y="1378"/>
                    </a:cubicBezTo>
                    <a:cubicBezTo>
                      <a:pt x="29" y="1378"/>
                      <a:pt x="47" y="1385"/>
                      <a:pt x="52" y="1385"/>
                    </a:cubicBezTo>
                    <a:cubicBezTo>
                      <a:pt x="53" y="1385"/>
                      <a:pt x="54" y="1385"/>
                      <a:pt x="54" y="1385"/>
                    </a:cubicBezTo>
                    <a:cubicBezTo>
                      <a:pt x="94" y="1378"/>
                      <a:pt x="92" y="1360"/>
                      <a:pt x="88" y="1339"/>
                    </a:cubicBezTo>
                    <a:cubicBezTo>
                      <a:pt x="83" y="1306"/>
                      <a:pt x="55" y="1266"/>
                      <a:pt x="62" y="1237"/>
                    </a:cubicBezTo>
                    <a:cubicBezTo>
                      <a:pt x="68" y="1210"/>
                      <a:pt x="66" y="1181"/>
                      <a:pt x="69" y="1151"/>
                    </a:cubicBezTo>
                    <a:cubicBezTo>
                      <a:pt x="73" y="1122"/>
                      <a:pt x="77" y="1094"/>
                      <a:pt x="88" y="1068"/>
                    </a:cubicBezTo>
                    <a:cubicBezTo>
                      <a:pt x="101" y="1043"/>
                      <a:pt x="156" y="1038"/>
                      <a:pt x="172" y="1016"/>
                    </a:cubicBezTo>
                    <a:cubicBezTo>
                      <a:pt x="190" y="992"/>
                      <a:pt x="200" y="968"/>
                      <a:pt x="222" y="948"/>
                    </a:cubicBezTo>
                    <a:cubicBezTo>
                      <a:pt x="245" y="929"/>
                      <a:pt x="262" y="907"/>
                      <a:pt x="288" y="889"/>
                    </a:cubicBezTo>
                    <a:cubicBezTo>
                      <a:pt x="311" y="873"/>
                      <a:pt x="308" y="838"/>
                      <a:pt x="334" y="820"/>
                    </a:cubicBezTo>
                    <a:cubicBezTo>
                      <a:pt x="345" y="813"/>
                      <a:pt x="366" y="813"/>
                      <a:pt x="387" y="813"/>
                    </a:cubicBezTo>
                    <a:cubicBezTo>
                      <a:pt x="408" y="813"/>
                      <a:pt x="429" y="813"/>
                      <a:pt x="439" y="805"/>
                    </a:cubicBezTo>
                    <a:cubicBezTo>
                      <a:pt x="461" y="789"/>
                      <a:pt x="476" y="776"/>
                      <a:pt x="497" y="761"/>
                    </a:cubicBezTo>
                    <a:cubicBezTo>
                      <a:pt x="516" y="747"/>
                      <a:pt x="508" y="709"/>
                      <a:pt x="529" y="695"/>
                    </a:cubicBezTo>
                    <a:cubicBezTo>
                      <a:pt x="542" y="687"/>
                      <a:pt x="562" y="683"/>
                      <a:pt x="579" y="679"/>
                    </a:cubicBezTo>
                    <a:cubicBezTo>
                      <a:pt x="587" y="684"/>
                      <a:pt x="593" y="687"/>
                      <a:pt x="596" y="687"/>
                    </a:cubicBezTo>
                    <a:cubicBezTo>
                      <a:pt x="598" y="687"/>
                      <a:pt x="598" y="686"/>
                      <a:pt x="599" y="685"/>
                    </a:cubicBezTo>
                    <a:cubicBezTo>
                      <a:pt x="608" y="674"/>
                      <a:pt x="614" y="665"/>
                      <a:pt x="623" y="652"/>
                    </a:cubicBezTo>
                    <a:cubicBezTo>
                      <a:pt x="633" y="641"/>
                      <a:pt x="644" y="630"/>
                      <a:pt x="658" y="621"/>
                    </a:cubicBezTo>
                    <a:cubicBezTo>
                      <a:pt x="677" y="607"/>
                      <a:pt x="707" y="606"/>
                      <a:pt x="727" y="592"/>
                    </a:cubicBezTo>
                    <a:cubicBezTo>
                      <a:pt x="746" y="578"/>
                      <a:pt x="749" y="549"/>
                      <a:pt x="765" y="535"/>
                    </a:cubicBezTo>
                    <a:cubicBezTo>
                      <a:pt x="772" y="530"/>
                      <a:pt x="780" y="522"/>
                      <a:pt x="785" y="513"/>
                    </a:cubicBezTo>
                    <a:cubicBezTo>
                      <a:pt x="833" y="496"/>
                      <a:pt x="886" y="483"/>
                      <a:pt x="932" y="467"/>
                    </a:cubicBezTo>
                    <a:cubicBezTo>
                      <a:pt x="976" y="454"/>
                      <a:pt x="1023" y="452"/>
                      <a:pt x="1069" y="446"/>
                    </a:cubicBezTo>
                    <a:lnTo>
                      <a:pt x="1069" y="446"/>
                    </a:lnTo>
                    <a:cubicBezTo>
                      <a:pt x="1023" y="468"/>
                      <a:pt x="976" y="490"/>
                      <a:pt x="935" y="524"/>
                    </a:cubicBezTo>
                    <a:cubicBezTo>
                      <a:pt x="912" y="544"/>
                      <a:pt x="893" y="564"/>
                      <a:pt x="874" y="586"/>
                    </a:cubicBezTo>
                    <a:cubicBezTo>
                      <a:pt x="855" y="596"/>
                      <a:pt x="837" y="604"/>
                      <a:pt x="819" y="614"/>
                    </a:cubicBezTo>
                    <a:cubicBezTo>
                      <a:pt x="768" y="646"/>
                      <a:pt x="716" y="679"/>
                      <a:pt x="666" y="714"/>
                    </a:cubicBezTo>
                    <a:cubicBezTo>
                      <a:pt x="619" y="754"/>
                      <a:pt x="588" y="807"/>
                      <a:pt x="541" y="848"/>
                    </a:cubicBezTo>
                    <a:cubicBezTo>
                      <a:pt x="494" y="888"/>
                      <a:pt x="439" y="922"/>
                      <a:pt x="395" y="968"/>
                    </a:cubicBezTo>
                    <a:cubicBezTo>
                      <a:pt x="351" y="1012"/>
                      <a:pt x="303" y="1057"/>
                      <a:pt x="266" y="1109"/>
                    </a:cubicBezTo>
                    <a:cubicBezTo>
                      <a:pt x="231" y="1162"/>
                      <a:pt x="218" y="1225"/>
                      <a:pt x="195" y="1281"/>
                    </a:cubicBezTo>
                    <a:cubicBezTo>
                      <a:pt x="165" y="1320"/>
                      <a:pt x="132" y="1356"/>
                      <a:pt x="110" y="1398"/>
                    </a:cubicBezTo>
                    <a:cubicBezTo>
                      <a:pt x="85" y="1445"/>
                      <a:pt x="88" y="1502"/>
                      <a:pt x="72" y="1552"/>
                    </a:cubicBezTo>
                    <a:cubicBezTo>
                      <a:pt x="55" y="1608"/>
                      <a:pt x="39" y="1664"/>
                      <a:pt x="41" y="1722"/>
                    </a:cubicBezTo>
                    <a:cubicBezTo>
                      <a:pt x="45" y="1781"/>
                      <a:pt x="79" y="1842"/>
                      <a:pt x="92" y="1897"/>
                    </a:cubicBezTo>
                    <a:cubicBezTo>
                      <a:pt x="101" y="1938"/>
                      <a:pt x="114" y="1975"/>
                      <a:pt x="131" y="2014"/>
                    </a:cubicBezTo>
                    <a:cubicBezTo>
                      <a:pt x="114" y="2086"/>
                      <a:pt x="99" y="2162"/>
                      <a:pt x="96" y="2241"/>
                    </a:cubicBezTo>
                    <a:cubicBezTo>
                      <a:pt x="95" y="2331"/>
                      <a:pt x="128" y="2417"/>
                      <a:pt x="146" y="2502"/>
                    </a:cubicBezTo>
                    <a:cubicBezTo>
                      <a:pt x="167" y="2596"/>
                      <a:pt x="197" y="2691"/>
                      <a:pt x="245" y="2775"/>
                    </a:cubicBezTo>
                    <a:cubicBezTo>
                      <a:pt x="296" y="2860"/>
                      <a:pt x="373" y="2923"/>
                      <a:pt x="439" y="2991"/>
                    </a:cubicBezTo>
                    <a:cubicBezTo>
                      <a:pt x="490" y="3046"/>
                      <a:pt x="549" y="3094"/>
                      <a:pt x="610" y="3135"/>
                    </a:cubicBezTo>
                    <a:cubicBezTo>
                      <a:pt x="641" y="3179"/>
                      <a:pt x="679" y="3222"/>
                      <a:pt x="714" y="3263"/>
                    </a:cubicBezTo>
                    <a:cubicBezTo>
                      <a:pt x="756" y="3309"/>
                      <a:pt x="820" y="3324"/>
                      <a:pt x="867" y="3359"/>
                    </a:cubicBezTo>
                    <a:cubicBezTo>
                      <a:pt x="912" y="3399"/>
                      <a:pt x="950" y="3456"/>
                      <a:pt x="1003" y="3487"/>
                    </a:cubicBezTo>
                    <a:cubicBezTo>
                      <a:pt x="1057" y="3520"/>
                      <a:pt x="1116" y="3538"/>
                      <a:pt x="1174" y="3565"/>
                    </a:cubicBezTo>
                    <a:cubicBezTo>
                      <a:pt x="1232" y="3587"/>
                      <a:pt x="1285" y="3626"/>
                      <a:pt x="1347" y="3640"/>
                    </a:cubicBezTo>
                    <a:cubicBezTo>
                      <a:pt x="1409" y="3655"/>
                      <a:pt x="1474" y="3648"/>
                      <a:pt x="1536" y="3654"/>
                    </a:cubicBezTo>
                    <a:cubicBezTo>
                      <a:pt x="1549" y="3655"/>
                      <a:pt x="1563" y="3656"/>
                      <a:pt x="1577" y="3656"/>
                    </a:cubicBezTo>
                    <a:cubicBezTo>
                      <a:pt x="1626" y="3656"/>
                      <a:pt x="1676" y="3648"/>
                      <a:pt x="1724" y="3648"/>
                    </a:cubicBezTo>
                    <a:cubicBezTo>
                      <a:pt x="1726" y="3648"/>
                      <a:pt x="1727" y="3648"/>
                      <a:pt x="1728" y="3648"/>
                    </a:cubicBezTo>
                    <a:cubicBezTo>
                      <a:pt x="1780" y="3648"/>
                      <a:pt x="1834" y="3671"/>
                      <a:pt x="1887" y="3671"/>
                    </a:cubicBezTo>
                    <a:cubicBezTo>
                      <a:pt x="1896" y="3671"/>
                      <a:pt x="1905" y="3671"/>
                      <a:pt x="1914" y="3669"/>
                    </a:cubicBezTo>
                    <a:cubicBezTo>
                      <a:pt x="1956" y="3662"/>
                      <a:pt x="1993" y="3640"/>
                      <a:pt x="2029" y="3618"/>
                    </a:cubicBezTo>
                    <a:cubicBezTo>
                      <a:pt x="2071" y="3600"/>
                      <a:pt x="2114" y="3580"/>
                      <a:pt x="2158" y="3566"/>
                    </a:cubicBezTo>
                    <a:cubicBezTo>
                      <a:pt x="2196" y="3552"/>
                      <a:pt x="2235" y="3537"/>
                      <a:pt x="2272" y="3516"/>
                    </a:cubicBezTo>
                    <a:cubicBezTo>
                      <a:pt x="2305" y="3511"/>
                      <a:pt x="2340" y="3508"/>
                      <a:pt x="2373" y="3501"/>
                    </a:cubicBezTo>
                    <a:cubicBezTo>
                      <a:pt x="2552" y="3465"/>
                      <a:pt x="2715" y="3377"/>
                      <a:pt x="2867" y="3284"/>
                    </a:cubicBezTo>
                    <a:cubicBezTo>
                      <a:pt x="3019" y="3193"/>
                      <a:pt x="3169" y="3088"/>
                      <a:pt x="3288" y="2949"/>
                    </a:cubicBezTo>
                    <a:cubicBezTo>
                      <a:pt x="3412" y="2821"/>
                      <a:pt x="3516" y="2670"/>
                      <a:pt x="3584" y="2498"/>
                    </a:cubicBezTo>
                    <a:cubicBezTo>
                      <a:pt x="3651" y="2326"/>
                      <a:pt x="3666" y="2139"/>
                      <a:pt x="3665" y="1953"/>
                    </a:cubicBezTo>
                    <a:cubicBezTo>
                      <a:pt x="3662" y="1782"/>
                      <a:pt x="3625" y="1601"/>
                      <a:pt x="3527" y="1442"/>
                    </a:cubicBezTo>
                    <a:cubicBezTo>
                      <a:pt x="3538" y="1437"/>
                      <a:pt x="3544" y="1430"/>
                      <a:pt x="3548" y="1423"/>
                    </a:cubicBezTo>
                    <a:cubicBezTo>
                      <a:pt x="3575" y="1473"/>
                      <a:pt x="3603" y="1524"/>
                      <a:pt x="3628" y="1577"/>
                    </a:cubicBezTo>
                    <a:cubicBezTo>
                      <a:pt x="3658" y="1636"/>
                      <a:pt x="3695" y="1708"/>
                      <a:pt x="3673" y="1774"/>
                    </a:cubicBezTo>
                    <a:cubicBezTo>
                      <a:pt x="3672" y="1775"/>
                      <a:pt x="3678" y="1776"/>
                      <a:pt x="3684" y="1776"/>
                    </a:cubicBezTo>
                    <a:cubicBezTo>
                      <a:pt x="3690" y="1776"/>
                      <a:pt x="3696" y="1775"/>
                      <a:pt x="3697" y="1774"/>
                    </a:cubicBezTo>
                    <a:cubicBezTo>
                      <a:pt x="3728" y="1726"/>
                      <a:pt x="3716" y="1679"/>
                      <a:pt x="3701" y="1634"/>
                    </a:cubicBezTo>
                    <a:cubicBezTo>
                      <a:pt x="3675" y="1564"/>
                      <a:pt x="3621" y="1503"/>
                      <a:pt x="3597" y="1438"/>
                    </a:cubicBezTo>
                    <a:cubicBezTo>
                      <a:pt x="3575" y="1378"/>
                      <a:pt x="3545" y="1320"/>
                      <a:pt x="3511" y="1266"/>
                    </a:cubicBezTo>
                    <a:cubicBezTo>
                      <a:pt x="3476" y="1208"/>
                      <a:pt x="3446" y="1155"/>
                      <a:pt x="3414" y="1101"/>
                    </a:cubicBezTo>
                    <a:lnTo>
                      <a:pt x="3414" y="1100"/>
                    </a:lnTo>
                    <a:cubicBezTo>
                      <a:pt x="3414" y="1094"/>
                      <a:pt x="3417" y="1090"/>
                      <a:pt x="3414" y="1086"/>
                    </a:cubicBezTo>
                    <a:cubicBezTo>
                      <a:pt x="3408" y="1061"/>
                      <a:pt x="3394" y="1041"/>
                      <a:pt x="3387" y="1014"/>
                    </a:cubicBezTo>
                    <a:cubicBezTo>
                      <a:pt x="3380" y="977"/>
                      <a:pt x="3373" y="937"/>
                      <a:pt x="3353" y="907"/>
                    </a:cubicBezTo>
                    <a:cubicBezTo>
                      <a:pt x="3339" y="885"/>
                      <a:pt x="3324" y="862"/>
                      <a:pt x="3308" y="841"/>
                    </a:cubicBezTo>
                    <a:cubicBezTo>
                      <a:pt x="3310" y="813"/>
                      <a:pt x="3324" y="775"/>
                      <a:pt x="3314" y="756"/>
                    </a:cubicBezTo>
                    <a:cubicBezTo>
                      <a:pt x="3300" y="731"/>
                      <a:pt x="3282" y="710"/>
                      <a:pt x="3267" y="687"/>
                    </a:cubicBezTo>
                    <a:cubicBezTo>
                      <a:pt x="3252" y="665"/>
                      <a:pt x="3212" y="669"/>
                      <a:pt x="3194" y="651"/>
                    </a:cubicBezTo>
                    <a:cubicBezTo>
                      <a:pt x="3178" y="629"/>
                      <a:pt x="3172" y="591"/>
                      <a:pt x="3153" y="570"/>
                    </a:cubicBezTo>
                    <a:cubicBezTo>
                      <a:pt x="3132" y="551"/>
                      <a:pt x="3109" y="540"/>
                      <a:pt x="3087" y="523"/>
                    </a:cubicBezTo>
                    <a:cubicBezTo>
                      <a:pt x="3066" y="505"/>
                      <a:pt x="3052" y="475"/>
                      <a:pt x="3028" y="460"/>
                    </a:cubicBezTo>
                    <a:cubicBezTo>
                      <a:pt x="3006" y="446"/>
                      <a:pt x="2973" y="449"/>
                      <a:pt x="2949" y="436"/>
                    </a:cubicBezTo>
                    <a:lnTo>
                      <a:pt x="2933" y="432"/>
                    </a:lnTo>
                    <a:cubicBezTo>
                      <a:pt x="2901" y="387"/>
                      <a:pt x="2879" y="322"/>
                      <a:pt x="2832" y="289"/>
                    </a:cubicBezTo>
                    <a:cubicBezTo>
                      <a:pt x="2780" y="251"/>
                      <a:pt x="2724" y="220"/>
                      <a:pt x="2667" y="187"/>
                    </a:cubicBezTo>
                    <a:cubicBezTo>
                      <a:pt x="2608" y="157"/>
                      <a:pt x="2538" y="163"/>
                      <a:pt x="2477" y="139"/>
                    </a:cubicBezTo>
                    <a:cubicBezTo>
                      <a:pt x="2419" y="114"/>
                      <a:pt x="2360" y="74"/>
                      <a:pt x="2297" y="55"/>
                    </a:cubicBezTo>
                    <a:cubicBezTo>
                      <a:pt x="2234" y="41"/>
                      <a:pt x="2168" y="35"/>
                      <a:pt x="2103" y="29"/>
                    </a:cubicBezTo>
                    <a:cubicBezTo>
                      <a:pt x="2037" y="21"/>
                      <a:pt x="1972" y="0"/>
                      <a:pt x="190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29"/>
              <p:cNvSpPr/>
              <p:nvPr/>
            </p:nvSpPr>
            <p:spPr>
              <a:xfrm>
                <a:off x="2085325" y="4788950"/>
                <a:ext cx="2175" cy="875"/>
              </a:xfrm>
              <a:custGeom>
                <a:rect b="b" l="l" r="r" t="t"/>
                <a:pathLst>
                  <a:path extrusionOk="0" h="35" w="87">
                    <a:moveTo>
                      <a:pt x="77" y="1"/>
                    </a:moveTo>
                    <a:cubicBezTo>
                      <a:pt x="56" y="14"/>
                      <a:pt x="34" y="25"/>
                      <a:pt x="19" y="32"/>
                    </a:cubicBezTo>
                    <a:cubicBezTo>
                      <a:pt x="14" y="34"/>
                      <a:pt x="7" y="34"/>
                      <a:pt x="0" y="35"/>
                    </a:cubicBezTo>
                    <a:lnTo>
                      <a:pt x="87" y="34"/>
                    </a:lnTo>
                    <a:cubicBezTo>
                      <a:pt x="84" y="21"/>
                      <a:pt x="81" y="12"/>
                      <a:pt x="7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29"/>
              <p:cNvSpPr/>
              <p:nvPr/>
            </p:nvSpPr>
            <p:spPr>
              <a:xfrm>
                <a:off x="2082875" y="4788675"/>
                <a:ext cx="1125" cy="200"/>
              </a:xfrm>
              <a:custGeom>
                <a:rect b="b" l="l" r="r" t="t"/>
                <a:pathLst>
                  <a:path extrusionOk="0" h="8" w="45">
                    <a:moveTo>
                      <a:pt x="0" y="1"/>
                    </a:moveTo>
                    <a:cubicBezTo>
                      <a:pt x="8" y="5"/>
                      <a:pt x="19" y="8"/>
                      <a:pt x="28" y="8"/>
                    </a:cubicBezTo>
                    <a:cubicBezTo>
                      <a:pt x="36" y="8"/>
                      <a:pt x="43" y="6"/>
                      <a:pt x="44"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29"/>
              <p:cNvSpPr/>
              <p:nvPr/>
            </p:nvSpPr>
            <p:spPr>
              <a:xfrm>
                <a:off x="2044225" y="4747050"/>
                <a:ext cx="92725" cy="92425"/>
              </a:xfrm>
              <a:custGeom>
                <a:rect b="b" l="l" r="r" t="t"/>
                <a:pathLst>
                  <a:path extrusionOk="0" h="3697" w="3709">
                    <a:moveTo>
                      <a:pt x="1425" y="199"/>
                    </a:moveTo>
                    <a:cubicBezTo>
                      <a:pt x="1427" y="199"/>
                      <a:pt x="1429" y="200"/>
                      <a:pt x="1431" y="200"/>
                    </a:cubicBezTo>
                    <a:cubicBezTo>
                      <a:pt x="1405" y="216"/>
                      <a:pt x="1380" y="230"/>
                      <a:pt x="1355" y="251"/>
                    </a:cubicBezTo>
                    <a:cubicBezTo>
                      <a:pt x="1301" y="299"/>
                      <a:pt x="1261" y="353"/>
                      <a:pt x="1227" y="409"/>
                    </a:cubicBezTo>
                    <a:cubicBezTo>
                      <a:pt x="1208" y="415"/>
                      <a:pt x="1189" y="417"/>
                      <a:pt x="1171" y="422"/>
                    </a:cubicBezTo>
                    <a:cubicBezTo>
                      <a:pt x="1175" y="420"/>
                      <a:pt x="1176" y="415"/>
                      <a:pt x="1180" y="413"/>
                    </a:cubicBezTo>
                    <a:cubicBezTo>
                      <a:pt x="1202" y="402"/>
                      <a:pt x="1224" y="394"/>
                      <a:pt x="1242" y="375"/>
                    </a:cubicBezTo>
                    <a:cubicBezTo>
                      <a:pt x="1260" y="355"/>
                      <a:pt x="1272" y="310"/>
                      <a:pt x="1296" y="292"/>
                    </a:cubicBezTo>
                    <a:cubicBezTo>
                      <a:pt x="1319" y="276"/>
                      <a:pt x="1343" y="254"/>
                      <a:pt x="1372" y="230"/>
                    </a:cubicBezTo>
                    <a:cubicBezTo>
                      <a:pt x="1388" y="218"/>
                      <a:pt x="1406" y="199"/>
                      <a:pt x="1425" y="199"/>
                    </a:cubicBezTo>
                    <a:close/>
                    <a:moveTo>
                      <a:pt x="1490" y="394"/>
                    </a:moveTo>
                    <a:cubicBezTo>
                      <a:pt x="1453" y="402"/>
                      <a:pt x="1421" y="416"/>
                      <a:pt x="1388" y="431"/>
                    </a:cubicBezTo>
                    <a:cubicBezTo>
                      <a:pt x="1354" y="435"/>
                      <a:pt x="1319" y="441"/>
                      <a:pt x="1285" y="445"/>
                    </a:cubicBezTo>
                    <a:cubicBezTo>
                      <a:pt x="1290" y="438"/>
                      <a:pt x="1293" y="431"/>
                      <a:pt x="1299" y="426"/>
                    </a:cubicBezTo>
                    <a:cubicBezTo>
                      <a:pt x="1362" y="415"/>
                      <a:pt x="1425" y="405"/>
                      <a:pt x="1490" y="394"/>
                    </a:cubicBezTo>
                    <a:close/>
                    <a:moveTo>
                      <a:pt x="1209" y="439"/>
                    </a:moveTo>
                    <a:lnTo>
                      <a:pt x="1209" y="439"/>
                    </a:lnTo>
                    <a:cubicBezTo>
                      <a:pt x="1205" y="448"/>
                      <a:pt x="1202" y="455"/>
                      <a:pt x="1198" y="459"/>
                    </a:cubicBezTo>
                    <a:cubicBezTo>
                      <a:pt x="1122" y="472"/>
                      <a:pt x="1047" y="490"/>
                      <a:pt x="974" y="516"/>
                    </a:cubicBezTo>
                    <a:cubicBezTo>
                      <a:pt x="978" y="507"/>
                      <a:pt x="982" y="500"/>
                      <a:pt x="989" y="494"/>
                    </a:cubicBezTo>
                    <a:cubicBezTo>
                      <a:pt x="1010" y="483"/>
                      <a:pt x="1040" y="485"/>
                      <a:pt x="1061" y="477"/>
                    </a:cubicBezTo>
                    <a:cubicBezTo>
                      <a:pt x="1084" y="467"/>
                      <a:pt x="1109" y="467"/>
                      <a:pt x="1129" y="460"/>
                    </a:cubicBezTo>
                    <a:cubicBezTo>
                      <a:pt x="1136" y="457"/>
                      <a:pt x="1142" y="450"/>
                      <a:pt x="1147" y="445"/>
                    </a:cubicBezTo>
                    <a:cubicBezTo>
                      <a:pt x="1148" y="447"/>
                      <a:pt x="1149" y="451"/>
                      <a:pt x="1149" y="451"/>
                    </a:cubicBezTo>
                    <a:cubicBezTo>
                      <a:pt x="1150" y="451"/>
                      <a:pt x="1150" y="451"/>
                      <a:pt x="1150" y="450"/>
                    </a:cubicBezTo>
                    <a:cubicBezTo>
                      <a:pt x="1171" y="449"/>
                      <a:pt x="1189" y="444"/>
                      <a:pt x="1209" y="439"/>
                    </a:cubicBezTo>
                    <a:close/>
                    <a:moveTo>
                      <a:pt x="1847" y="635"/>
                    </a:moveTo>
                    <a:cubicBezTo>
                      <a:pt x="1904" y="635"/>
                      <a:pt x="1960" y="639"/>
                      <a:pt x="2014" y="647"/>
                    </a:cubicBezTo>
                    <a:cubicBezTo>
                      <a:pt x="1994" y="647"/>
                      <a:pt x="1973" y="644"/>
                      <a:pt x="1952" y="644"/>
                    </a:cubicBezTo>
                    <a:cubicBezTo>
                      <a:pt x="1912" y="644"/>
                      <a:pt x="1872" y="649"/>
                      <a:pt x="1834" y="654"/>
                    </a:cubicBezTo>
                    <a:cubicBezTo>
                      <a:pt x="1820" y="647"/>
                      <a:pt x="1804" y="642"/>
                      <a:pt x="1789" y="636"/>
                    </a:cubicBezTo>
                    <a:cubicBezTo>
                      <a:pt x="1808" y="635"/>
                      <a:pt x="1828" y="635"/>
                      <a:pt x="1847" y="635"/>
                    </a:cubicBezTo>
                    <a:close/>
                    <a:moveTo>
                      <a:pt x="2306" y="931"/>
                    </a:moveTo>
                    <a:cubicBezTo>
                      <a:pt x="2310" y="932"/>
                      <a:pt x="2313" y="932"/>
                      <a:pt x="2317" y="933"/>
                    </a:cubicBezTo>
                    <a:cubicBezTo>
                      <a:pt x="2320" y="943"/>
                      <a:pt x="2323" y="950"/>
                      <a:pt x="2324" y="958"/>
                    </a:cubicBezTo>
                    <a:cubicBezTo>
                      <a:pt x="2318" y="947"/>
                      <a:pt x="2312" y="939"/>
                      <a:pt x="2306" y="931"/>
                    </a:cubicBezTo>
                    <a:close/>
                    <a:moveTo>
                      <a:pt x="1490" y="974"/>
                    </a:moveTo>
                    <a:cubicBezTo>
                      <a:pt x="1492" y="974"/>
                      <a:pt x="1494" y="974"/>
                      <a:pt x="1497" y="975"/>
                    </a:cubicBezTo>
                    <a:cubicBezTo>
                      <a:pt x="1527" y="979"/>
                      <a:pt x="1568" y="991"/>
                      <a:pt x="1610" y="1013"/>
                    </a:cubicBezTo>
                    <a:cubicBezTo>
                      <a:pt x="1527" y="1016"/>
                      <a:pt x="1444" y="1037"/>
                      <a:pt x="1372" y="1078"/>
                    </a:cubicBezTo>
                    <a:cubicBezTo>
                      <a:pt x="1369" y="1071"/>
                      <a:pt x="1365" y="1063"/>
                      <a:pt x="1362" y="1055"/>
                    </a:cubicBezTo>
                    <a:cubicBezTo>
                      <a:pt x="1398" y="1023"/>
                      <a:pt x="1433" y="998"/>
                      <a:pt x="1478" y="975"/>
                    </a:cubicBezTo>
                    <a:cubicBezTo>
                      <a:pt x="1482" y="975"/>
                      <a:pt x="1486" y="974"/>
                      <a:pt x="1490" y="974"/>
                    </a:cubicBezTo>
                    <a:close/>
                    <a:moveTo>
                      <a:pt x="1336" y="1077"/>
                    </a:moveTo>
                    <a:cubicBezTo>
                      <a:pt x="1328" y="1089"/>
                      <a:pt x="1318" y="1099"/>
                      <a:pt x="1307" y="1110"/>
                    </a:cubicBezTo>
                    <a:lnTo>
                      <a:pt x="1292" y="1119"/>
                    </a:lnTo>
                    <a:cubicBezTo>
                      <a:pt x="1305" y="1105"/>
                      <a:pt x="1321" y="1092"/>
                      <a:pt x="1336" y="1077"/>
                    </a:cubicBezTo>
                    <a:close/>
                    <a:moveTo>
                      <a:pt x="2042" y="324"/>
                    </a:moveTo>
                    <a:cubicBezTo>
                      <a:pt x="2224" y="324"/>
                      <a:pt x="2407" y="355"/>
                      <a:pt x="2574" y="448"/>
                    </a:cubicBezTo>
                    <a:cubicBezTo>
                      <a:pt x="2822" y="583"/>
                      <a:pt x="3001" y="830"/>
                      <a:pt x="3077" y="1101"/>
                    </a:cubicBezTo>
                    <a:lnTo>
                      <a:pt x="3082" y="1122"/>
                    </a:lnTo>
                    <a:cubicBezTo>
                      <a:pt x="2991" y="993"/>
                      <a:pt x="2869" y="913"/>
                      <a:pt x="2744" y="850"/>
                    </a:cubicBezTo>
                    <a:cubicBezTo>
                      <a:pt x="2668" y="726"/>
                      <a:pt x="2566" y="617"/>
                      <a:pt x="2442" y="538"/>
                    </a:cubicBezTo>
                    <a:cubicBezTo>
                      <a:pt x="2263" y="424"/>
                      <a:pt x="2063" y="392"/>
                      <a:pt x="1870" y="392"/>
                    </a:cubicBezTo>
                    <a:cubicBezTo>
                      <a:pt x="1854" y="392"/>
                      <a:pt x="1838" y="392"/>
                      <a:pt x="1822" y="393"/>
                    </a:cubicBezTo>
                    <a:cubicBezTo>
                      <a:pt x="1766" y="379"/>
                      <a:pt x="1708" y="372"/>
                      <a:pt x="1651" y="372"/>
                    </a:cubicBezTo>
                    <a:cubicBezTo>
                      <a:pt x="1625" y="372"/>
                      <a:pt x="1600" y="373"/>
                      <a:pt x="1575" y="376"/>
                    </a:cubicBezTo>
                    <a:cubicBezTo>
                      <a:pt x="1618" y="368"/>
                      <a:pt x="1659" y="360"/>
                      <a:pt x="1703" y="353"/>
                    </a:cubicBezTo>
                    <a:cubicBezTo>
                      <a:pt x="1813" y="336"/>
                      <a:pt x="1927" y="324"/>
                      <a:pt x="2042" y="324"/>
                    </a:cubicBezTo>
                    <a:close/>
                    <a:moveTo>
                      <a:pt x="2464" y="993"/>
                    </a:moveTo>
                    <a:cubicBezTo>
                      <a:pt x="2478" y="1000"/>
                      <a:pt x="2495" y="1006"/>
                      <a:pt x="2508" y="1013"/>
                    </a:cubicBezTo>
                    <a:cubicBezTo>
                      <a:pt x="2530" y="1067"/>
                      <a:pt x="2550" y="1122"/>
                      <a:pt x="2561" y="1178"/>
                    </a:cubicBezTo>
                    <a:cubicBezTo>
                      <a:pt x="2572" y="1221"/>
                      <a:pt x="2578" y="1266"/>
                      <a:pt x="2584" y="1311"/>
                    </a:cubicBezTo>
                    <a:cubicBezTo>
                      <a:pt x="2580" y="1315"/>
                      <a:pt x="2574" y="1315"/>
                      <a:pt x="2570" y="1315"/>
                    </a:cubicBezTo>
                    <a:cubicBezTo>
                      <a:pt x="2545" y="1206"/>
                      <a:pt x="2512" y="1096"/>
                      <a:pt x="2464" y="993"/>
                    </a:cubicBezTo>
                    <a:close/>
                    <a:moveTo>
                      <a:pt x="2591" y="1352"/>
                    </a:moveTo>
                    <a:cubicBezTo>
                      <a:pt x="2594" y="1381"/>
                      <a:pt x="2594" y="1411"/>
                      <a:pt x="2595" y="1440"/>
                    </a:cubicBezTo>
                    <a:cubicBezTo>
                      <a:pt x="2594" y="1426"/>
                      <a:pt x="2591" y="1412"/>
                      <a:pt x="2588" y="1399"/>
                    </a:cubicBezTo>
                    <a:cubicBezTo>
                      <a:pt x="2587" y="1385"/>
                      <a:pt x="2581" y="1370"/>
                      <a:pt x="2580" y="1356"/>
                    </a:cubicBezTo>
                    <a:cubicBezTo>
                      <a:pt x="2581" y="1353"/>
                      <a:pt x="2587" y="1353"/>
                      <a:pt x="2591" y="1352"/>
                    </a:cubicBezTo>
                    <a:close/>
                    <a:moveTo>
                      <a:pt x="1838" y="1309"/>
                    </a:moveTo>
                    <a:lnTo>
                      <a:pt x="1838" y="1309"/>
                    </a:lnTo>
                    <a:cubicBezTo>
                      <a:pt x="1842" y="1311"/>
                      <a:pt x="1848" y="1311"/>
                      <a:pt x="1850" y="1312"/>
                    </a:cubicBezTo>
                    <a:cubicBezTo>
                      <a:pt x="1853" y="1315"/>
                      <a:pt x="1857" y="1316"/>
                      <a:pt x="1861" y="1319"/>
                    </a:cubicBezTo>
                    <a:cubicBezTo>
                      <a:pt x="1944" y="1371"/>
                      <a:pt x="1981" y="1455"/>
                      <a:pt x="2009" y="1542"/>
                    </a:cubicBezTo>
                    <a:cubicBezTo>
                      <a:pt x="2014" y="1555"/>
                      <a:pt x="2018" y="1571"/>
                      <a:pt x="2024" y="1586"/>
                    </a:cubicBezTo>
                    <a:lnTo>
                      <a:pt x="2013" y="1586"/>
                    </a:lnTo>
                    <a:cubicBezTo>
                      <a:pt x="1989" y="1511"/>
                      <a:pt x="1954" y="1443"/>
                      <a:pt x="1906" y="1388"/>
                    </a:cubicBezTo>
                    <a:cubicBezTo>
                      <a:pt x="1889" y="1366"/>
                      <a:pt x="1866" y="1345"/>
                      <a:pt x="1842" y="1326"/>
                    </a:cubicBezTo>
                    <a:cubicBezTo>
                      <a:pt x="1842" y="1319"/>
                      <a:pt x="1841" y="1315"/>
                      <a:pt x="1838" y="1309"/>
                    </a:cubicBezTo>
                    <a:close/>
                    <a:moveTo>
                      <a:pt x="1655" y="913"/>
                    </a:moveTo>
                    <a:cubicBezTo>
                      <a:pt x="1727" y="931"/>
                      <a:pt x="1797" y="954"/>
                      <a:pt x="1866" y="986"/>
                    </a:cubicBezTo>
                    <a:cubicBezTo>
                      <a:pt x="1928" y="1013"/>
                      <a:pt x="1992" y="1042"/>
                      <a:pt x="2054" y="1078"/>
                    </a:cubicBezTo>
                    <a:cubicBezTo>
                      <a:pt x="2089" y="1116"/>
                      <a:pt x="2120" y="1154"/>
                      <a:pt x="2153" y="1189"/>
                    </a:cubicBezTo>
                    <a:cubicBezTo>
                      <a:pt x="2240" y="1282"/>
                      <a:pt x="2340" y="1375"/>
                      <a:pt x="2393" y="1506"/>
                    </a:cubicBezTo>
                    <a:cubicBezTo>
                      <a:pt x="2398" y="1543"/>
                      <a:pt x="2400" y="1579"/>
                      <a:pt x="2401" y="1615"/>
                    </a:cubicBezTo>
                    <a:cubicBezTo>
                      <a:pt x="2387" y="1612"/>
                      <a:pt x="2372" y="1606"/>
                      <a:pt x="2358" y="1605"/>
                    </a:cubicBezTo>
                    <a:cubicBezTo>
                      <a:pt x="2353" y="1602"/>
                      <a:pt x="2347" y="1602"/>
                      <a:pt x="2345" y="1602"/>
                    </a:cubicBezTo>
                    <a:cubicBezTo>
                      <a:pt x="2340" y="1598"/>
                      <a:pt x="2338" y="1594"/>
                      <a:pt x="2334" y="1589"/>
                    </a:cubicBezTo>
                    <a:cubicBezTo>
                      <a:pt x="2332" y="1573"/>
                      <a:pt x="2332" y="1558"/>
                      <a:pt x="2331" y="1543"/>
                    </a:cubicBezTo>
                    <a:cubicBezTo>
                      <a:pt x="2306" y="1407"/>
                      <a:pt x="2226" y="1282"/>
                      <a:pt x="2120" y="1181"/>
                    </a:cubicBezTo>
                    <a:cubicBezTo>
                      <a:pt x="2017" y="1078"/>
                      <a:pt x="1878" y="1027"/>
                      <a:pt x="1733" y="1015"/>
                    </a:cubicBezTo>
                    <a:cubicBezTo>
                      <a:pt x="1720" y="1013"/>
                      <a:pt x="1705" y="1013"/>
                      <a:pt x="1691" y="1013"/>
                    </a:cubicBezTo>
                    <a:cubicBezTo>
                      <a:pt x="1673" y="994"/>
                      <a:pt x="1656" y="972"/>
                      <a:pt x="1636" y="958"/>
                    </a:cubicBezTo>
                    <a:cubicBezTo>
                      <a:pt x="1621" y="946"/>
                      <a:pt x="1601" y="939"/>
                      <a:pt x="1586" y="931"/>
                    </a:cubicBezTo>
                    <a:cubicBezTo>
                      <a:pt x="1608" y="924"/>
                      <a:pt x="1630" y="918"/>
                      <a:pt x="1655" y="913"/>
                    </a:cubicBezTo>
                    <a:close/>
                    <a:moveTo>
                      <a:pt x="2361" y="1646"/>
                    </a:moveTo>
                    <a:cubicBezTo>
                      <a:pt x="2375" y="1649"/>
                      <a:pt x="2389" y="1652"/>
                      <a:pt x="2402" y="1655"/>
                    </a:cubicBezTo>
                    <a:lnTo>
                      <a:pt x="2402" y="1663"/>
                    </a:lnTo>
                    <a:cubicBezTo>
                      <a:pt x="2401" y="1689"/>
                      <a:pt x="2398" y="1715"/>
                      <a:pt x="2395" y="1739"/>
                    </a:cubicBezTo>
                    <a:cubicBezTo>
                      <a:pt x="2387" y="1707"/>
                      <a:pt x="2373" y="1677"/>
                      <a:pt x="2361" y="1646"/>
                    </a:cubicBezTo>
                    <a:close/>
                    <a:moveTo>
                      <a:pt x="2898" y="1448"/>
                    </a:moveTo>
                    <a:cubicBezTo>
                      <a:pt x="2909" y="1489"/>
                      <a:pt x="2917" y="1532"/>
                      <a:pt x="2917" y="1580"/>
                    </a:cubicBezTo>
                    <a:cubicBezTo>
                      <a:pt x="2916" y="1688"/>
                      <a:pt x="2894" y="1800"/>
                      <a:pt x="2861" y="1913"/>
                    </a:cubicBezTo>
                    <a:cubicBezTo>
                      <a:pt x="2850" y="1900"/>
                      <a:pt x="2841" y="1883"/>
                      <a:pt x="2833" y="1868"/>
                    </a:cubicBezTo>
                    <a:cubicBezTo>
                      <a:pt x="2870" y="1732"/>
                      <a:pt x="2895" y="1593"/>
                      <a:pt x="2898" y="1448"/>
                    </a:cubicBezTo>
                    <a:close/>
                    <a:moveTo>
                      <a:pt x="1524" y="1534"/>
                    </a:moveTo>
                    <a:cubicBezTo>
                      <a:pt x="1527" y="1534"/>
                      <a:pt x="1529" y="1535"/>
                      <a:pt x="1531" y="1536"/>
                    </a:cubicBezTo>
                    <a:cubicBezTo>
                      <a:pt x="1539" y="1543"/>
                      <a:pt x="1517" y="1575"/>
                      <a:pt x="1520" y="1580"/>
                    </a:cubicBezTo>
                    <a:cubicBezTo>
                      <a:pt x="1526" y="1586"/>
                      <a:pt x="1581" y="1586"/>
                      <a:pt x="1590" y="1608"/>
                    </a:cubicBezTo>
                    <a:cubicBezTo>
                      <a:pt x="1601" y="1628"/>
                      <a:pt x="1597" y="1649"/>
                      <a:pt x="1590" y="1664"/>
                    </a:cubicBezTo>
                    <a:lnTo>
                      <a:pt x="1710" y="1661"/>
                    </a:lnTo>
                    <a:cubicBezTo>
                      <a:pt x="1713" y="1664"/>
                      <a:pt x="1717" y="1667"/>
                      <a:pt x="1720" y="1671"/>
                    </a:cubicBezTo>
                    <a:cubicBezTo>
                      <a:pt x="1720" y="1674"/>
                      <a:pt x="1721" y="1675"/>
                      <a:pt x="1721" y="1677"/>
                    </a:cubicBezTo>
                    <a:cubicBezTo>
                      <a:pt x="1728" y="1671"/>
                      <a:pt x="1738" y="1667"/>
                      <a:pt x="1742" y="1661"/>
                    </a:cubicBezTo>
                    <a:lnTo>
                      <a:pt x="1754" y="1661"/>
                    </a:lnTo>
                    <a:cubicBezTo>
                      <a:pt x="1769" y="1701"/>
                      <a:pt x="1775" y="1754"/>
                      <a:pt x="1761" y="1800"/>
                    </a:cubicBezTo>
                    <a:cubicBezTo>
                      <a:pt x="1746" y="1854"/>
                      <a:pt x="1678" y="1868"/>
                      <a:pt x="1645" y="1887"/>
                    </a:cubicBezTo>
                    <a:lnTo>
                      <a:pt x="1634" y="1894"/>
                    </a:lnTo>
                    <a:cubicBezTo>
                      <a:pt x="1607" y="1908"/>
                      <a:pt x="1577" y="1919"/>
                      <a:pt x="1547" y="1919"/>
                    </a:cubicBezTo>
                    <a:cubicBezTo>
                      <a:pt x="1541" y="1919"/>
                      <a:pt x="1535" y="1918"/>
                      <a:pt x="1528" y="1917"/>
                    </a:cubicBezTo>
                    <a:cubicBezTo>
                      <a:pt x="1487" y="1911"/>
                      <a:pt x="1453" y="1901"/>
                      <a:pt x="1424" y="1878"/>
                    </a:cubicBezTo>
                    <a:cubicBezTo>
                      <a:pt x="1396" y="1856"/>
                      <a:pt x="1355" y="1856"/>
                      <a:pt x="1334" y="1822"/>
                    </a:cubicBezTo>
                    <a:cubicBezTo>
                      <a:pt x="1315" y="1794"/>
                      <a:pt x="1345" y="1736"/>
                      <a:pt x="1343" y="1712"/>
                    </a:cubicBezTo>
                    <a:cubicBezTo>
                      <a:pt x="1340" y="1689"/>
                      <a:pt x="1336" y="1668"/>
                      <a:pt x="1340" y="1652"/>
                    </a:cubicBezTo>
                    <a:cubicBezTo>
                      <a:pt x="1345" y="1634"/>
                      <a:pt x="1315" y="1617"/>
                      <a:pt x="1326" y="1598"/>
                    </a:cubicBezTo>
                    <a:cubicBezTo>
                      <a:pt x="1337" y="1580"/>
                      <a:pt x="1372" y="1579"/>
                      <a:pt x="1387" y="1571"/>
                    </a:cubicBezTo>
                    <a:cubicBezTo>
                      <a:pt x="1398" y="1561"/>
                      <a:pt x="1409" y="1546"/>
                      <a:pt x="1425" y="1540"/>
                    </a:cubicBezTo>
                    <a:cubicBezTo>
                      <a:pt x="1428" y="1540"/>
                      <a:pt x="1431" y="1539"/>
                      <a:pt x="1434" y="1539"/>
                    </a:cubicBezTo>
                    <a:cubicBezTo>
                      <a:pt x="1450" y="1539"/>
                      <a:pt x="1467" y="1548"/>
                      <a:pt x="1476" y="1550"/>
                    </a:cubicBezTo>
                    <a:cubicBezTo>
                      <a:pt x="1485" y="1550"/>
                      <a:pt x="1492" y="1536"/>
                      <a:pt x="1502" y="1536"/>
                    </a:cubicBezTo>
                    <a:cubicBezTo>
                      <a:pt x="1503" y="1536"/>
                      <a:pt x="1504" y="1536"/>
                      <a:pt x="1505" y="1536"/>
                    </a:cubicBezTo>
                    <a:cubicBezTo>
                      <a:pt x="1506" y="1536"/>
                      <a:pt x="1507" y="1536"/>
                      <a:pt x="1507" y="1536"/>
                    </a:cubicBezTo>
                    <a:cubicBezTo>
                      <a:pt x="1513" y="1536"/>
                      <a:pt x="1519" y="1534"/>
                      <a:pt x="1524" y="1534"/>
                    </a:cubicBezTo>
                    <a:close/>
                    <a:moveTo>
                      <a:pt x="2814" y="1935"/>
                    </a:moveTo>
                    <a:cubicBezTo>
                      <a:pt x="2822" y="1948"/>
                      <a:pt x="2832" y="1963"/>
                      <a:pt x="2840" y="1977"/>
                    </a:cubicBezTo>
                    <a:cubicBezTo>
                      <a:pt x="2833" y="1996"/>
                      <a:pt x="2832" y="2014"/>
                      <a:pt x="2822" y="2033"/>
                    </a:cubicBezTo>
                    <a:cubicBezTo>
                      <a:pt x="2814" y="2052"/>
                      <a:pt x="2804" y="2072"/>
                      <a:pt x="2795" y="2088"/>
                    </a:cubicBezTo>
                    <a:cubicBezTo>
                      <a:pt x="2793" y="2065"/>
                      <a:pt x="2790" y="2040"/>
                      <a:pt x="2786" y="2017"/>
                    </a:cubicBezTo>
                    <a:cubicBezTo>
                      <a:pt x="2797" y="1989"/>
                      <a:pt x="2806" y="1963"/>
                      <a:pt x="2814" y="1935"/>
                    </a:cubicBezTo>
                    <a:close/>
                    <a:moveTo>
                      <a:pt x="2334" y="1689"/>
                    </a:moveTo>
                    <a:cubicBezTo>
                      <a:pt x="2353" y="1730"/>
                      <a:pt x="2371" y="1773"/>
                      <a:pt x="2382" y="1818"/>
                    </a:cubicBezTo>
                    <a:cubicBezTo>
                      <a:pt x="2378" y="1851"/>
                      <a:pt x="2372" y="1882"/>
                      <a:pt x="2358" y="1913"/>
                    </a:cubicBezTo>
                    <a:cubicBezTo>
                      <a:pt x="2325" y="1989"/>
                      <a:pt x="2263" y="2044"/>
                      <a:pt x="2212" y="2095"/>
                    </a:cubicBezTo>
                    <a:cubicBezTo>
                      <a:pt x="2243" y="2044"/>
                      <a:pt x="2267" y="1986"/>
                      <a:pt x="2284" y="1930"/>
                    </a:cubicBezTo>
                    <a:cubicBezTo>
                      <a:pt x="2309" y="1854"/>
                      <a:pt x="2329" y="1773"/>
                      <a:pt x="2334" y="1689"/>
                    </a:cubicBezTo>
                    <a:close/>
                    <a:moveTo>
                      <a:pt x="1630" y="1298"/>
                    </a:moveTo>
                    <a:cubicBezTo>
                      <a:pt x="1705" y="1315"/>
                      <a:pt x="1771" y="1345"/>
                      <a:pt x="1819" y="1386"/>
                    </a:cubicBezTo>
                    <a:cubicBezTo>
                      <a:pt x="1837" y="1462"/>
                      <a:pt x="1849" y="1549"/>
                      <a:pt x="1819" y="1622"/>
                    </a:cubicBezTo>
                    <a:cubicBezTo>
                      <a:pt x="1818" y="1625"/>
                      <a:pt x="1830" y="1629"/>
                      <a:pt x="1838" y="1629"/>
                    </a:cubicBezTo>
                    <a:cubicBezTo>
                      <a:pt x="1840" y="1629"/>
                      <a:pt x="1843" y="1628"/>
                      <a:pt x="1844" y="1627"/>
                    </a:cubicBezTo>
                    <a:cubicBezTo>
                      <a:pt x="1881" y="1571"/>
                      <a:pt x="1879" y="1509"/>
                      <a:pt x="1872" y="1448"/>
                    </a:cubicBezTo>
                    <a:lnTo>
                      <a:pt x="1872" y="1448"/>
                    </a:lnTo>
                    <a:cubicBezTo>
                      <a:pt x="1904" y="1488"/>
                      <a:pt x="1928" y="1531"/>
                      <a:pt x="1945" y="1580"/>
                    </a:cubicBezTo>
                    <a:cubicBezTo>
                      <a:pt x="1922" y="1579"/>
                      <a:pt x="1899" y="1579"/>
                      <a:pt x="1877" y="1573"/>
                    </a:cubicBezTo>
                    <a:cubicBezTo>
                      <a:pt x="1876" y="1573"/>
                      <a:pt x="1876" y="1573"/>
                      <a:pt x="1876" y="1573"/>
                    </a:cubicBezTo>
                    <a:cubicBezTo>
                      <a:pt x="1870" y="1573"/>
                      <a:pt x="1866" y="1597"/>
                      <a:pt x="1872" y="1598"/>
                    </a:cubicBezTo>
                    <a:cubicBezTo>
                      <a:pt x="1900" y="1606"/>
                      <a:pt x="1930" y="1612"/>
                      <a:pt x="1956" y="1617"/>
                    </a:cubicBezTo>
                    <a:cubicBezTo>
                      <a:pt x="1984" y="1723"/>
                      <a:pt x="1981" y="1842"/>
                      <a:pt x="1937" y="1938"/>
                    </a:cubicBezTo>
                    <a:cubicBezTo>
                      <a:pt x="1930" y="1953"/>
                      <a:pt x="1950" y="1971"/>
                      <a:pt x="1967" y="1971"/>
                    </a:cubicBezTo>
                    <a:cubicBezTo>
                      <a:pt x="1973" y="1971"/>
                      <a:pt x="1979" y="1969"/>
                      <a:pt x="1983" y="1963"/>
                    </a:cubicBezTo>
                    <a:cubicBezTo>
                      <a:pt x="2043" y="1861"/>
                      <a:pt x="2050" y="1737"/>
                      <a:pt x="2024" y="1624"/>
                    </a:cubicBezTo>
                    <a:lnTo>
                      <a:pt x="2040" y="1624"/>
                    </a:lnTo>
                    <a:cubicBezTo>
                      <a:pt x="2060" y="1688"/>
                      <a:pt x="2076" y="1756"/>
                      <a:pt x="2060" y="1827"/>
                    </a:cubicBezTo>
                    <a:cubicBezTo>
                      <a:pt x="2038" y="1924"/>
                      <a:pt x="1991" y="2021"/>
                      <a:pt x="1922" y="2094"/>
                    </a:cubicBezTo>
                    <a:cubicBezTo>
                      <a:pt x="1912" y="2106"/>
                      <a:pt x="1899" y="2114"/>
                      <a:pt x="1886" y="2124"/>
                    </a:cubicBezTo>
                    <a:cubicBezTo>
                      <a:pt x="1900" y="2044"/>
                      <a:pt x="1886" y="1955"/>
                      <a:pt x="1824" y="1880"/>
                    </a:cubicBezTo>
                    <a:cubicBezTo>
                      <a:pt x="1845" y="1835"/>
                      <a:pt x="1856" y="1787"/>
                      <a:pt x="1850" y="1739"/>
                    </a:cubicBezTo>
                    <a:cubicBezTo>
                      <a:pt x="1844" y="1679"/>
                      <a:pt x="1808" y="1635"/>
                      <a:pt x="1776" y="1600"/>
                    </a:cubicBezTo>
                    <a:cubicBezTo>
                      <a:pt x="1780" y="1571"/>
                      <a:pt x="1773" y="1542"/>
                      <a:pt x="1769" y="1510"/>
                    </a:cubicBezTo>
                    <a:cubicBezTo>
                      <a:pt x="1764" y="1463"/>
                      <a:pt x="1729" y="1430"/>
                      <a:pt x="1702" y="1393"/>
                    </a:cubicBezTo>
                    <a:cubicBezTo>
                      <a:pt x="1681" y="1364"/>
                      <a:pt x="1659" y="1326"/>
                      <a:pt x="1625" y="1301"/>
                    </a:cubicBezTo>
                    <a:cubicBezTo>
                      <a:pt x="1626" y="1301"/>
                      <a:pt x="1629" y="1301"/>
                      <a:pt x="1630" y="1298"/>
                    </a:cubicBezTo>
                    <a:close/>
                    <a:moveTo>
                      <a:pt x="781" y="1509"/>
                    </a:moveTo>
                    <a:cubicBezTo>
                      <a:pt x="747" y="1633"/>
                      <a:pt x="730" y="1759"/>
                      <a:pt x="733" y="1886"/>
                    </a:cubicBezTo>
                    <a:cubicBezTo>
                      <a:pt x="733" y="1913"/>
                      <a:pt x="736" y="1938"/>
                      <a:pt x="740" y="1966"/>
                    </a:cubicBezTo>
                    <a:cubicBezTo>
                      <a:pt x="740" y="1968"/>
                      <a:pt x="737" y="1968"/>
                      <a:pt x="737" y="1968"/>
                    </a:cubicBezTo>
                    <a:cubicBezTo>
                      <a:pt x="716" y="2010"/>
                      <a:pt x="671" y="2051"/>
                      <a:pt x="653" y="2094"/>
                    </a:cubicBezTo>
                    <a:cubicBezTo>
                      <a:pt x="646" y="2109"/>
                      <a:pt x="646" y="2122"/>
                      <a:pt x="646" y="2138"/>
                    </a:cubicBezTo>
                    <a:cubicBezTo>
                      <a:pt x="639" y="2028"/>
                      <a:pt x="667" y="1906"/>
                      <a:pt x="696" y="1778"/>
                    </a:cubicBezTo>
                    <a:cubicBezTo>
                      <a:pt x="716" y="1683"/>
                      <a:pt x="747" y="1594"/>
                      <a:pt x="781" y="1509"/>
                    </a:cubicBezTo>
                    <a:close/>
                    <a:moveTo>
                      <a:pt x="1793" y="1934"/>
                    </a:moveTo>
                    <a:cubicBezTo>
                      <a:pt x="1838" y="2012"/>
                      <a:pt x="1837" y="2103"/>
                      <a:pt x="1806" y="2175"/>
                    </a:cubicBezTo>
                    <a:cubicBezTo>
                      <a:pt x="1761" y="2195"/>
                      <a:pt x="1714" y="2206"/>
                      <a:pt x="1669" y="2211"/>
                    </a:cubicBezTo>
                    <a:cubicBezTo>
                      <a:pt x="1656" y="2212"/>
                      <a:pt x="1644" y="2213"/>
                      <a:pt x="1631" y="2213"/>
                    </a:cubicBezTo>
                    <a:cubicBezTo>
                      <a:pt x="1554" y="2213"/>
                      <a:pt x="1474" y="2182"/>
                      <a:pt x="1405" y="2145"/>
                    </a:cubicBezTo>
                    <a:cubicBezTo>
                      <a:pt x="1339" y="2110"/>
                      <a:pt x="1286" y="2054"/>
                      <a:pt x="1246" y="1996"/>
                    </a:cubicBezTo>
                    <a:cubicBezTo>
                      <a:pt x="1245" y="1979"/>
                      <a:pt x="1249" y="1964"/>
                      <a:pt x="1249" y="1948"/>
                    </a:cubicBezTo>
                    <a:cubicBezTo>
                      <a:pt x="1260" y="1955"/>
                      <a:pt x="1274" y="1963"/>
                      <a:pt x="1285" y="1971"/>
                    </a:cubicBezTo>
                    <a:cubicBezTo>
                      <a:pt x="1326" y="2003"/>
                      <a:pt x="1369" y="2044"/>
                      <a:pt x="1425" y="2061"/>
                    </a:cubicBezTo>
                    <a:cubicBezTo>
                      <a:pt x="1462" y="2071"/>
                      <a:pt x="1510" y="2082"/>
                      <a:pt x="1559" y="2082"/>
                    </a:cubicBezTo>
                    <a:cubicBezTo>
                      <a:pt x="1581" y="2082"/>
                      <a:pt x="1603" y="2080"/>
                      <a:pt x="1625" y="2074"/>
                    </a:cubicBezTo>
                    <a:cubicBezTo>
                      <a:pt x="1663" y="2066"/>
                      <a:pt x="1696" y="2044"/>
                      <a:pt x="1724" y="2018"/>
                    </a:cubicBezTo>
                    <a:cubicBezTo>
                      <a:pt x="1746" y="1996"/>
                      <a:pt x="1765" y="1971"/>
                      <a:pt x="1783" y="1948"/>
                    </a:cubicBezTo>
                    <a:cubicBezTo>
                      <a:pt x="1787" y="1942"/>
                      <a:pt x="1789" y="1938"/>
                      <a:pt x="1793" y="1934"/>
                    </a:cubicBezTo>
                    <a:close/>
                    <a:moveTo>
                      <a:pt x="3048" y="2109"/>
                    </a:moveTo>
                    <a:lnTo>
                      <a:pt x="3048" y="2109"/>
                    </a:lnTo>
                    <a:cubicBezTo>
                      <a:pt x="3029" y="2164"/>
                      <a:pt x="3008" y="2217"/>
                      <a:pt x="2984" y="2268"/>
                    </a:cubicBezTo>
                    <a:cubicBezTo>
                      <a:pt x="2983" y="2259"/>
                      <a:pt x="2980" y="2249"/>
                      <a:pt x="2979" y="2239"/>
                    </a:cubicBezTo>
                    <a:cubicBezTo>
                      <a:pt x="3004" y="2197"/>
                      <a:pt x="3026" y="2154"/>
                      <a:pt x="3048" y="2109"/>
                    </a:cubicBezTo>
                    <a:close/>
                    <a:moveTo>
                      <a:pt x="2749" y="2110"/>
                    </a:moveTo>
                    <a:cubicBezTo>
                      <a:pt x="2749" y="2131"/>
                      <a:pt x="2751" y="2151"/>
                      <a:pt x="2749" y="2171"/>
                    </a:cubicBezTo>
                    <a:cubicBezTo>
                      <a:pt x="2715" y="2227"/>
                      <a:pt x="2676" y="2282"/>
                      <a:pt x="2636" y="2334"/>
                    </a:cubicBezTo>
                    <a:cubicBezTo>
                      <a:pt x="2671" y="2282"/>
                      <a:pt x="2702" y="2227"/>
                      <a:pt x="2726" y="2171"/>
                    </a:cubicBezTo>
                    <a:cubicBezTo>
                      <a:pt x="2735" y="2151"/>
                      <a:pt x="2742" y="2131"/>
                      <a:pt x="2749" y="2110"/>
                    </a:cubicBezTo>
                    <a:close/>
                    <a:moveTo>
                      <a:pt x="1820" y="162"/>
                    </a:moveTo>
                    <a:cubicBezTo>
                      <a:pt x="1929" y="162"/>
                      <a:pt x="2037" y="184"/>
                      <a:pt x="2138" y="201"/>
                    </a:cubicBezTo>
                    <a:cubicBezTo>
                      <a:pt x="2305" y="229"/>
                      <a:pt x="2468" y="277"/>
                      <a:pt x="2613" y="362"/>
                    </a:cubicBezTo>
                    <a:cubicBezTo>
                      <a:pt x="2757" y="448"/>
                      <a:pt x="2890" y="551"/>
                      <a:pt x="2994" y="677"/>
                    </a:cubicBezTo>
                    <a:cubicBezTo>
                      <a:pt x="3089" y="788"/>
                      <a:pt x="3187" y="902"/>
                      <a:pt x="3249" y="1035"/>
                    </a:cubicBezTo>
                    <a:cubicBezTo>
                      <a:pt x="3256" y="1050"/>
                      <a:pt x="3265" y="1064"/>
                      <a:pt x="3272" y="1082"/>
                    </a:cubicBezTo>
                    <a:cubicBezTo>
                      <a:pt x="3323" y="1220"/>
                      <a:pt x="3302" y="1371"/>
                      <a:pt x="3309" y="1505"/>
                    </a:cubicBezTo>
                    <a:cubicBezTo>
                      <a:pt x="3316" y="1642"/>
                      <a:pt x="3308" y="1780"/>
                      <a:pt x="3276" y="1913"/>
                    </a:cubicBezTo>
                    <a:cubicBezTo>
                      <a:pt x="3246" y="2044"/>
                      <a:pt x="3232" y="2184"/>
                      <a:pt x="3163" y="2306"/>
                    </a:cubicBezTo>
                    <a:cubicBezTo>
                      <a:pt x="3141" y="2344"/>
                      <a:pt x="3114" y="2378"/>
                      <a:pt x="3086" y="2413"/>
                    </a:cubicBezTo>
                    <a:cubicBezTo>
                      <a:pt x="3097" y="2348"/>
                      <a:pt x="3107" y="2282"/>
                      <a:pt x="3114" y="2217"/>
                    </a:cubicBezTo>
                    <a:cubicBezTo>
                      <a:pt x="3180" y="2004"/>
                      <a:pt x="3220" y="1783"/>
                      <a:pt x="3218" y="1553"/>
                    </a:cubicBezTo>
                    <a:cubicBezTo>
                      <a:pt x="3213" y="1228"/>
                      <a:pt x="3103" y="892"/>
                      <a:pt x="2880" y="642"/>
                    </a:cubicBezTo>
                    <a:cubicBezTo>
                      <a:pt x="2660" y="385"/>
                      <a:pt x="2324" y="282"/>
                      <a:pt x="2017" y="282"/>
                    </a:cubicBezTo>
                    <a:cubicBezTo>
                      <a:pt x="2007" y="282"/>
                      <a:pt x="1997" y="282"/>
                      <a:pt x="1987" y="283"/>
                    </a:cubicBezTo>
                    <a:cubicBezTo>
                      <a:pt x="1773" y="284"/>
                      <a:pt x="1548" y="335"/>
                      <a:pt x="1336" y="383"/>
                    </a:cubicBezTo>
                    <a:cubicBezTo>
                      <a:pt x="1411" y="300"/>
                      <a:pt x="1511" y="232"/>
                      <a:pt x="1617" y="194"/>
                    </a:cubicBezTo>
                    <a:cubicBezTo>
                      <a:pt x="1684" y="171"/>
                      <a:pt x="1752" y="162"/>
                      <a:pt x="1820" y="162"/>
                    </a:cubicBezTo>
                    <a:close/>
                    <a:moveTo>
                      <a:pt x="2182" y="2464"/>
                    </a:moveTo>
                    <a:cubicBezTo>
                      <a:pt x="2072" y="2535"/>
                      <a:pt x="1941" y="2568"/>
                      <a:pt x="1824" y="2568"/>
                    </a:cubicBezTo>
                    <a:cubicBezTo>
                      <a:pt x="1790" y="2568"/>
                      <a:pt x="1757" y="2565"/>
                      <a:pt x="1727" y="2560"/>
                    </a:cubicBezTo>
                    <a:cubicBezTo>
                      <a:pt x="1696" y="2556"/>
                      <a:pt x="1665" y="2549"/>
                      <a:pt x="1634" y="2539"/>
                    </a:cubicBezTo>
                    <a:lnTo>
                      <a:pt x="1634" y="2539"/>
                    </a:lnTo>
                    <a:cubicBezTo>
                      <a:pt x="1676" y="2541"/>
                      <a:pt x="1718" y="2542"/>
                      <a:pt x="1760" y="2542"/>
                    </a:cubicBezTo>
                    <a:cubicBezTo>
                      <a:pt x="1790" y="2542"/>
                      <a:pt x="1822" y="2543"/>
                      <a:pt x="1854" y="2543"/>
                    </a:cubicBezTo>
                    <a:cubicBezTo>
                      <a:pt x="1919" y="2543"/>
                      <a:pt x="1985" y="2540"/>
                      <a:pt x="2051" y="2522"/>
                    </a:cubicBezTo>
                    <a:cubicBezTo>
                      <a:pt x="2097" y="2508"/>
                      <a:pt x="2141" y="2487"/>
                      <a:pt x="2182" y="2464"/>
                    </a:cubicBezTo>
                    <a:close/>
                    <a:moveTo>
                      <a:pt x="1260" y="2585"/>
                    </a:moveTo>
                    <a:cubicBezTo>
                      <a:pt x="1263" y="2588"/>
                      <a:pt x="1264" y="2589"/>
                      <a:pt x="1264" y="2590"/>
                    </a:cubicBezTo>
                    <a:cubicBezTo>
                      <a:pt x="1314" y="2644"/>
                      <a:pt x="1374" y="2692"/>
                      <a:pt x="1439" y="2729"/>
                    </a:cubicBezTo>
                    <a:cubicBezTo>
                      <a:pt x="1403" y="2728"/>
                      <a:pt x="1366" y="2725"/>
                      <a:pt x="1328" y="2718"/>
                    </a:cubicBezTo>
                    <a:cubicBezTo>
                      <a:pt x="1314" y="2696"/>
                      <a:pt x="1300" y="2677"/>
                      <a:pt x="1290" y="2654"/>
                    </a:cubicBezTo>
                    <a:cubicBezTo>
                      <a:pt x="1281" y="2634"/>
                      <a:pt x="1274" y="2617"/>
                      <a:pt x="1266" y="2597"/>
                    </a:cubicBezTo>
                    <a:cubicBezTo>
                      <a:pt x="1264" y="2593"/>
                      <a:pt x="1263" y="2589"/>
                      <a:pt x="1260" y="2585"/>
                    </a:cubicBezTo>
                    <a:close/>
                    <a:moveTo>
                      <a:pt x="2953" y="2288"/>
                    </a:moveTo>
                    <a:lnTo>
                      <a:pt x="2958" y="2334"/>
                    </a:lnTo>
                    <a:cubicBezTo>
                      <a:pt x="2896" y="2464"/>
                      <a:pt x="2822" y="2585"/>
                      <a:pt x="2745" y="2702"/>
                    </a:cubicBezTo>
                    <a:cubicBezTo>
                      <a:pt x="2733" y="2720"/>
                      <a:pt x="2719" y="2736"/>
                      <a:pt x="2708" y="2754"/>
                    </a:cubicBezTo>
                    <a:cubicBezTo>
                      <a:pt x="2701" y="2760"/>
                      <a:pt x="2691" y="2762"/>
                      <a:pt x="2684" y="2768"/>
                    </a:cubicBezTo>
                    <a:cubicBezTo>
                      <a:pt x="2673" y="2769"/>
                      <a:pt x="2662" y="2770"/>
                      <a:pt x="2651" y="2770"/>
                    </a:cubicBezTo>
                    <a:cubicBezTo>
                      <a:pt x="2640" y="2770"/>
                      <a:pt x="2629" y="2769"/>
                      <a:pt x="2618" y="2768"/>
                    </a:cubicBezTo>
                    <a:cubicBezTo>
                      <a:pt x="2740" y="2645"/>
                      <a:pt x="2834" y="2498"/>
                      <a:pt x="2918" y="2351"/>
                    </a:cubicBezTo>
                    <a:cubicBezTo>
                      <a:pt x="2931" y="2330"/>
                      <a:pt x="2943" y="2310"/>
                      <a:pt x="2953" y="2288"/>
                    </a:cubicBezTo>
                    <a:close/>
                    <a:moveTo>
                      <a:pt x="320" y="2681"/>
                    </a:moveTo>
                    <a:lnTo>
                      <a:pt x="320" y="2681"/>
                    </a:lnTo>
                    <a:cubicBezTo>
                      <a:pt x="342" y="2716"/>
                      <a:pt x="366" y="2753"/>
                      <a:pt x="389" y="2789"/>
                    </a:cubicBezTo>
                    <a:lnTo>
                      <a:pt x="378" y="2783"/>
                    </a:lnTo>
                    <a:cubicBezTo>
                      <a:pt x="356" y="2764"/>
                      <a:pt x="338" y="2742"/>
                      <a:pt x="323" y="2718"/>
                    </a:cubicBezTo>
                    <a:cubicBezTo>
                      <a:pt x="317" y="2707"/>
                      <a:pt x="317" y="2695"/>
                      <a:pt x="320" y="2681"/>
                    </a:cubicBezTo>
                    <a:close/>
                    <a:moveTo>
                      <a:pt x="2602" y="2790"/>
                    </a:moveTo>
                    <a:cubicBezTo>
                      <a:pt x="2614" y="2794"/>
                      <a:pt x="2627" y="2794"/>
                      <a:pt x="2636" y="2797"/>
                    </a:cubicBezTo>
                    <a:cubicBezTo>
                      <a:pt x="2614" y="2811"/>
                      <a:pt x="2594" y="2826"/>
                      <a:pt x="2570" y="2837"/>
                    </a:cubicBezTo>
                    <a:cubicBezTo>
                      <a:pt x="2570" y="2837"/>
                      <a:pt x="2569" y="2837"/>
                      <a:pt x="2568" y="2837"/>
                    </a:cubicBezTo>
                    <a:lnTo>
                      <a:pt x="2568" y="2837"/>
                    </a:lnTo>
                    <a:cubicBezTo>
                      <a:pt x="2580" y="2821"/>
                      <a:pt x="2592" y="2805"/>
                      <a:pt x="2602" y="2790"/>
                    </a:cubicBezTo>
                    <a:close/>
                    <a:moveTo>
                      <a:pt x="2550" y="2451"/>
                    </a:moveTo>
                    <a:cubicBezTo>
                      <a:pt x="2444" y="2601"/>
                      <a:pt x="2339" y="2764"/>
                      <a:pt x="2175" y="2852"/>
                    </a:cubicBezTo>
                    <a:cubicBezTo>
                      <a:pt x="2148" y="2867"/>
                      <a:pt x="2117" y="2879"/>
                      <a:pt x="2086" y="2892"/>
                    </a:cubicBezTo>
                    <a:cubicBezTo>
                      <a:pt x="2111" y="2879"/>
                      <a:pt x="2133" y="2867"/>
                      <a:pt x="2155" y="2853"/>
                    </a:cubicBezTo>
                    <a:cubicBezTo>
                      <a:pt x="2261" y="2789"/>
                      <a:pt x="2339" y="2694"/>
                      <a:pt x="2402" y="2595"/>
                    </a:cubicBezTo>
                    <a:cubicBezTo>
                      <a:pt x="2456" y="2550"/>
                      <a:pt x="2504" y="2505"/>
                      <a:pt x="2550" y="2451"/>
                    </a:cubicBezTo>
                    <a:close/>
                    <a:moveTo>
                      <a:pt x="3103" y="3113"/>
                    </a:moveTo>
                    <a:lnTo>
                      <a:pt x="3103" y="3113"/>
                    </a:lnTo>
                    <a:cubicBezTo>
                      <a:pt x="3089" y="3127"/>
                      <a:pt x="3077" y="3141"/>
                      <a:pt x="3063" y="3153"/>
                    </a:cubicBezTo>
                    <a:cubicBezTo>
                      <a:pt x="3005" y="3208"/>
                      <a:pt x="2943" y="3258"/>
                      <a:pt x="2877" y="3306"/>
                    </a:cubicBezTo>
                    <a:cubicBezTo>
                      <a:pt x="2810" y="3353"/>
                      <a:pt x="2738" y="3390"/>
                      <a:pt x="2661" y="3418"/>
                    </a:cubicBezTo>
                    <a:cubicBezTo>
                      <a:pt x="2633" y="3427"/>
                      <a:pt x="2603" y="3430"/>
                      <a:pt x="2573" y="3430"/>
                    </a:cubicBezTo>
                    <a:cubicBezTo>
                      <a:pt x="2528" y="3430"/>
                      <a:pt x="2482" y="3423"/>
                      <a:pt x="2438" y="3423"/>
                    </a:cubicBezTo>
                    <a:cubicBezTo>
                      <a:pt x="2428" y="3423"/>
                      <a:pt x="2419" y="3424"/>
                      <a:pt x="2409" y="3424"/>
                    </a:cubicBezTo>
                    <a:cubicBezTo>
                      <a:pt x="2363" y="3428"/>
                      <a:pt x="2317" y="3432"/>
                      <a:pt x="2270" y="3432"/>
                    </a:cubicBezTo>
                    <a:cubicBezTo>
                      <a:pt x="2236" y="3432"/>
                      <a:pt x="2202" y="3430"/>
                      <a:pt x="2168" y="3424"/>
                    </a:cubicBezTo>
                    <a:cubicBezTo>
                      <a:pt x="2157" y="3423"/>
                      <a:pt x="2145" y="3420"/>
                      <a:pt x="2134" y="3418"/>
                    </a:cubicBezTo>
                    <a:cubicBezTo>
                      <a:pt x="2207" y="3393"/>
                      <a:pt x="2276" y="3360"/>
                      <a:pt x="2343" y="3321"/>
                    </a:cubicBezTo>
                    <a:cubicBezTo>
                      <a:pt x="2367" y="3329"/>
                      <a:pt x="2393" y="3335"/>
                      <a:pt x="2418" y="3335"/>
                    </a:cubicBezTo>
                    <a:cubicBezTo>
                      <a:pt x="2424" y="3335"/>
                      <a:pt x="2431" y="3334"/>
                      <a:pt x="2437" y="3334"/>
                    </a:cubicBezTo>
                    <a:cubicBezTo>
                      <a:pt x="2499" y="3325"/>
                      <a:pt x="2558" y="3306"/>
                      <a:pt x="2620" y="3292"/>
                    </a:cubicBezTo>
                    <a:cubicBezTo>
                      <a:pt x="2682" y="3280"/>
                      <a:pt x="2741" y="3259"/>
                      <a:pt x="2801" y="3239"/>
                    </a:cubicBezTo>
                    <a:cubicBezTo>
                      <a:pt x="2863" y="3221"/>
                      <a:pt x="2909" y="3168"/>
                      <a:pt x="2965" y="3141"/>
                    </a:cubicBezTo>
                    <a:cubicBezTo>
                      <a:pt x="3002" y="3124"/>
                      <a:pt x="3056" y="3124"/>
                      <a:pt x="3103" y="3113"/>
                    </a:cubicBezTo>
                    <a:close/>
                    <a:moveTo>
                      <a:pt x="1817" y="3490"/>
                    </a:moveTo>
                    <a:cubicBezTo>
                      <a:pt x="1870" y="3512"/>
                      <a:pt x="1921" y="3534"/>
                      <a:pt x="1978" y="3548"/>
                    </a:cubicBezTo>
                    <a:cubicBezTo>
                      <a:pt x="1974" y="3548"/>
                      <a:pt x="1973" y="3551"/>
                      <a:pt x="1973" y="3551"/>
                    </a:cubicBezTo>
                    <a:cubicBezTo>
                      <a:pt x="1926" y="3555"/>
                      <a:pt x="1879" y="3568"/>
                      <a:pt x="1831" y="3569"/>
                    </a:cubicBezTo>
                    <a:cubicBezTo>
                      <a:pt x="1817" y="3570"/>
                      <a:pt x="1804" y="3571"/>
                      <a:pt x="1790" y="3571"/>
                    </a:cubicBezTo>
                    <a:cubicBezTo>
                      <a:pt x="1756" y="3571"/>
                      <a:pt x="1721" y="3567"/>
                      <a:pt x="1687" y="3562"/>
                    </a:cubicBezTo>
                    <a:cubicBezTo>
                      <a:pt x="1672" y="3559"/>
                      <a:pt x="1658" y="3551"/>
                      <a:pt x="1645" y="3540"/>
                    </a:cubicBezTo>
                    <a:cubicBezTo>
                      <a:pt x="1677" y="3532"/>
                      <a:pt x="1707" y="3523"/>
                      <a:pt x="1738" y="3517"/>
                    </a:cubicBezTo>
                    <a:cubicBezTo>
                      <a:pt x="1765" y="3511"/>
                      <a:pt x="1793" y="3500"/>
                      <a:pt x="1817" y="3490"/>
                    </a:cubicBezTo>
                    <a:close/>
                    <a:moveTo>
                      <a:pt x="1719" y="0"/>
                    </a:moveTo>
                    <a:cubicBezTo>
                      <a:pt x="1694" y="0"/>
                      <a:pt x="1669" y="7"/>
                      <a:pt x="1644" y="16"/>
                    </a:cubicBezTo>
                    <a:cubicBezTo>
                      <a:pt x="1574" y="42"/>
                      <a:pt x="1513" y="94"/>
                      <a:pt x="1446" y="119"/>
                    </a:cubicBezTo>
                    <a:cubicBezTo>
                      <a:pt x="1387" y="141"/>
                      <a:pt x="1328" y="170"/>
                      <a:pt x="1272" y="204"/>
                    </a:cubicBezTo>
                    <a:cubicBezTo>
                      <a:pt x="1212" y="238"/>
                      <a:pt x="1161" y="270"/>
                      <a:pt x="1107" y="300"/>
                    </a:cubicBezTo>
                    <a:lnTo>
                      <a:pt x="1106" y="300"/>
                    </a:lnTo>
                    <a:cubicBezTo>
                      <a:pt x="1102" y="300"/>
                      <a:pt x="1100" y="300"/>
                      <a:pt x="1097" y="300"/>
                    </a:cubicBezTo>
                    <a:cubicBezTo>
                      <a:pt x="1096" y="300"/>
                      <a:pt x="1094" y="300"/>
                      <a:pt x="1092" y="300"/>
                    </a:cubicBezTo>
                    <a:cubicBezTo>
                      <a:pt x="1067" y="307"/>
                      <a:pt x="1047" y="321"/>
                      <a:pt x="1022" y="328"/>
                    </a:cubicBezTo>
                    <a:cubicBezTo>
                      <a:pt x="983" y="335"/>
                      <a:pt x="944" y="342"/>
                      <a:pt x="912" y="362"/>
                    </a:cubicBezTo>
                    <a:cubicBezTo>
                      <a:pt x="887" y="376"/>
                      <a:pt x="866" y="393"/>
                      <a:pt x="846" y="408"/>
                    </a:cubicBezTo>
                    <a:cubicBezTo>
                      <a:pt x="824" y="407"/>
                      <a:pt x="798" y="399"/>
                      <a:pt x="777" y="399"/>
                    </a:cubicBezTo>
                    <a:cubicBezTo>
                      <a:pt x="770" y="399"/>
                      <a:pt x="763" y="400"/>
                      <a:pt x="758" y="402"/>
                    </a:cubicBezTo>
                    <a:cubicBezTo>
                      <a:pt x="734" y="416"/>
                      <a:pt x="714" y="434"/>
                      <a:pt x="689" y="449"/>
                    </a:cubicBezTo>
                    <a:cubicBezTo>
                      <a:pt x="666" y="464"/>
                      <a:pt x="672" y="504"/>
                      <a:pt x="653" y="521"/>
                    </a:cubicBezTo>
                    <a:cubicBezTo>
                      <a:pt x="633" y="538"/>
                      <a:pt x="593" y="544"/>
                      <a:pt x="572" y="562"/>
                    </a:cubicBezTo>
                    <a:cubicBezTo>
                      <a:pt x="554" y="583"/>
                      <a:pt x="543" y="607"/>
                      <a:pt x="527" y="628"/>
                    </a:cubicBezTo>
                    <a:cubicBezTo>
                      <a:pt x="509" y="649"/>
                      <a:pt x="478" y="662"/>
                      <a:pt x="462" y="684"/>
                    </a:cubicBezTo>
                    <a:cubicBezTo>
                      <a:pt x="448" y="706"/>
                      <a:pt x="451" y="739"/>
                      <a:pt x="440" y="761"/>
                    </a:cubicBezTo>
                    <a:lnTo>
                      <a:pt x="434" y="778"/>
                    </a:lnTo>
                    <a:cubicBezTo>
                      <a:pt x="390" y="810"/>
                      <a:pt x="324" y="833"/>
                      <a:pt x="290" y="878"/>
                    </a:cubicBezTo>
                    <a:cubicBezTo>
                      <a:pt x="253" y="931"/>
                      <a:pt x="221" y="987"/>
                      <a:pt x="189" y="1044"/>
                    </a:cubicBezTo>
                    <a:cubicBezTo>
                      <a:pt x="158" y="1101"/>
                      <a:pt x="163" y="1172"/>
                      <a:pt x="141" y="1232"/>
                    </a:cubicBezTo>
                    <a:cubicBezTo>
                      <a:pt x="115" y="1290"/>
                      <a:pt x="75" y="1346"/>
                      <a:pt x="56" y="1411"/>
                    </a:cubicBezTo>
                    <a:cubicBezTo>
                      <a:pt x="42" y="1474"/>
                      <a:pt x="35" y="1539"/>
                      <a:pt x="30" y="1605"/>
                    </a:cubicBezTo>
                    <a:cubicBezTo>
                      <a:pt x="21" y="1670"/>
                      <a:pt x="1" y="1736"/>
                      <a:pt x="1" y="1800"/>
                    </a:cubicBezTo>
                    <a:cubicBezTo>
                      <a:pt x="5" y="1867"/>
                      <a:pt x="24" y="1931"/>
                      <a:pt x="34" y="1997"/>
                    </a:cubicBezTo>
                    <a:cubicBezTo>
                      <a:pt x="41" y="2062"/>
                      <a:pt x="67" y="2124"/>
                      <a:pt x="82" y="2189"/>
                    </a:cubicBezTo>
                    <a:cubicBezTo>
                      <a:pt x="97" y="2252"/>
                      <a:pt x="81" y="2326"/>
                      <a:pt x="103" y="2388"/>
                    </a:cubicBezTo>
                    <a:cubicBezTo>
                      <a:pt x="130" y="2464"/>
                      <a:pt x="206" y="2515"/>
                      <a:pt x="249" y="2581"/>
                    </a:cubicBezTo>
                    <a:cubicBezTo>
                      <a:pt x="235" y="2588"/>
                      <a:pt x="220" y="2597"/>
                      <a:pt x="221" y="2599"/>
                    </a:cubicBezTo>
                    <a:cubicBezTo>
                      <a:pt x="239" y="2618"/>
                      <a:pt x="266" y="2629"/>
                      <a:pt x="268" y="2656"/>
                    </a:cubicBezTo>
                    <a:cubicBezTo>
                      <a:pt x="269" y="2684"/>
                      <a:pt x="249" y="2725"/>
                      <a:pt x="246" y="2757"/>
                    </a:cubicBezTo>
                    <a:cubicBezTo>
                      <a:pt x="242" y="2790"/>
                      <a:pt x="218" y="2837"/>
                      <a:pt x="218" y="2867"/>
                    </a:cubicBezTo>
                    <a:cubicBezTo>
                      <a:pt x="218" y="2900"/>
                      <a:pt x="239" y="2918"/>
                      <a:pt x="247" y="2943"/>
                    </a:cubicBezTo>
                    <a:cubicBezTo>
                      <a:pt x="257" y="2970"/>
                      <a:pt x="284" y="2984"/>
                      <a:pt x="298" y="3010"/>
                    </a:cubicBezTo>
                    <a:cubicBezTo>
                      <a:pt x="310" y="3036"/>
                      <a:pt x="309" y="3075"/>
                      <a:pt x="326" y="3100"/>
                    </a:cubicBezTo>
                    <a:cubicBezTo>
                      <a:pt x="344" y="3124"/>
                      <a:pt x="345" y="3160"/>
                      <a:pt x="366" y="3182"/>
                    </a:cubicBezTo>
                    <a:cubicBezTo>
                      <a:pt x="385" y="3204"/>
                      <a:pt x="432" y="3197"/>
                      <a:pt x="452" y="3218"/>
                    </a:cubicBezTo>
                    <a:lnTo>
                      <a:pt x="516" y="3276"/>
                    </a:lnTo>
                    <a:cubicBezTo>
                      <a:pt x="536" y="3294"/>
                      <a:pt x="546" y="3327"/>
                      <a:pt x="569" y="3346"/>
                    </a:cubicBezTo>
                    <a:cubicBezTo>
                      <a:pt x="590" y="3367"/>
                      <a:pt x="605" y="3394"/>
                      <a:pt x="626" y="3413"/>
                    </a:cubicBezTo>
                    <a:cubicBezTo>
                      <a:pt x="648" y="3431"/>
                      <a:pt x="667" y="3456"/>
                      <a:pt x="689" y="3473"/>
                    </a:cubicBezTo>
                    <a:cubicBezTo>
                      <a:pt x="714" y="3490"/>
                      <a:pt x="750" y="3488"/>
                      <a:pt x="770" y="3507"/>
                    </a:cubicBezTo>
                    <a:cubicBezTo>
                      <a:pt x="792" y="3526"/>
                      <a:pt x="806" y="3557"/>
                      <a:pt x="828" y="3579"/>
                    </a:cubicBezTo>
                    <a:cubicBezTo>
                      <a:pt x="851" y="3596"/>
                      <a:pt x="869" y="3623"/>
                      <a:pt x="894" y="3642"/>
                    </a:cubicBezTo>
                    <a:cubicBezTo>
                      <a:pt x="917" y="3661"/>
                      <a:pt x="956" y="3651"/>
                      <a:pt x="982" y="3665"/>
                    </a:cubicBezTo>
                    <a:cubicBezTo>
                      <a:pt x="1011" y="3679"/>
                      <a:pt x="1040" y="3696"/>
                      <a:pt x="1074" y="3697"/>
                    </a:cubicBezTo>
                    <a:cubicBezTo>
                      <a:pt x="1075" y="3697"/>
                      <a:pt x="1076" y="3697"/>
                      <a:pt x="1077" y="3697"/>
                    </a:cubicBezTo>
                    <a:cubicBezTo>
                      <a:pt x="1111" y="3697"/>
                      <a:pt x="1155" y="3675"/>
                      <a:pt x="1189" y="3672"/>
                    </a:cubicBezTo>
                    <a:cubicBezTo>
                      <a:pt x="1224" y="3671"/>
                      <a:pt x="1259" y="3668"/>
                      <a:pt x="1294" y="3658"/>
                    </a:cubicBezTo>
                    <a:cubicBezTo>
                      <a:pt x="1312" y="3655"/>
                      <a:pt x="1331" y="3646"/>
                      <a:pt x="1348" y="3646"/>
                    </a:cubicBezTo>
                    <a:cubicBezTo>
                      <a:pt x="1362" y="3646"/>
                      <a:pt x="1373" y="3652"/>
                      <a:pt x="1381" y="3668"/>
                    </a:cubicBezTo>
                    <a:cubicBezTo>
                      <a:pt x="1381" y="3668"/>
                      <a:pt x="1381" y="3668"/>
                      <a:pt x="1381" y="3668"/>
                    </a:cubicBezTo>
                    <a:cubicBezTo>
                      <a:pt x="1382" y="3668"/>
                      <a:pt x="1389" y="3647"/>
                      <a:pt x="1388" y="3645"/>
                    </a:cubicBezTo>
                    <a:cubicBezTo>
                      <a:pt x="1383" y="3615"/>
                      <a:pt x="1370" y="3609"/>
                      <a:pt x="1355" y="3609"/>
                    </a:cubicBezTo>
                    <a:cubicBezTo>
                      <a:pt x="1350" y="3609"/>
                      <a:pt x="1345" y="3610"/>
                      <a:pt x="1340" y="3610"/>
                    </a:cubicBezTo>
                    <a:cubicBezTo>
                      <a:pt x="1311" y="3615"/>
                      <a:pt x="1276" y="3637"/>
                      <a:pt x="1247" y="3637"/>
                    </a:cubicBezTo>
                    <a:cubicBezTo>
                      <a:pt x="1243" y="3637"/>
                      <a:pt x="1240" y="3637"/>
                      <a:pt x="1237" y="3636"/>
                    </a:cubicBezTo>
                    <a:cubicBezTo>
                      <a:pt x="1209" y="3631"/>
                      <a:pt x="1179" y="3634"/>
                      <a:pt x="1150" y="3629"/>
                    </a:cubicBezTo>
                    <a:cubicBezTo>
                      <a:pt x="1121" y="3627"/>
                      <a:pt x="1094" y="3621"/>
                      <a:pt x="1067" y="3610"/>
                    </a:cubicBezTo>
                    <a:cubicBezTo>
                      <a:pt x="1040" y="3599"/>
                      <a:pt x="1037" y="3544"/>
                      <a:pt x="1014" y="3526"/>
                    </a:cubicBezTo>
                    <a:cubicBezTo>
                      <a:pt x="992" y="3510"/>
                      <a:pt x="966" y="3499"/>
                      <a:pt x="945" y="3477"/>
                    </a:cubicBezTo>
                    <a:cubicBezTo>
                      <a:pt x="927" y="3455"/>
                      <a:pt x="904" y="3437"/>
                      <a:pt x="887" y="3413"/>
                    </a:cubicBezTo>
                    <a:cubicBezTo>
                      <a:pt x="869" y="3389"/>
                      <a:pt x="835" y="3393"/>
                      <a:pt x="818" y="3367"/>
                    </a:cubicBezTo>
                    <a:cubicBezTo>
                      <a:pt x="803" y="3345"/>
                      <a:pt x="818" y="3283"/>
                      <a:pt x="803" y="3262"/>
                    </a:cubicBezTo>
                    <a:cubicBezTo>
                      <a:pt x="785" y="3239"/>
                      <a:pt x="773" y="3223"/>
                      <a:pt x="758" y="3203"/>
                    </a:cubicBezTo>
                    <a:cubicBezTo>
                      <a:pt x="744" y="3184"/>
                      <a:pt x="707" y="3193"/>
                      <a:pt x="693" y="3173"/>
                    </a:cubicBezTo>
                    <a:cubicBezTo>
                      <a:pt x="683" y="3159"/>
                      <a:pt x="681" y="3140"/>
                      <a:pt x="675" y="3120"/>
                    </a:cubicBezTo>
                    <a:cubicBezTo>
                      <a:pt x="682" y="3112"/>
                      <a:pt x="686" y="3104"/>
                      <a:pt x="682" y="3101"/>
                    </a:cubicBezTo>
                    <a:cubicBezTo>
                      <a:pt x="672" y="3093"/>
                      <a:pt x="661" y="3086"/>
                      <a:pt x="649" y="3078"/>
                    </a:cubicBezTo>
                    <a:cubicBezTo>
                      <a:pt x="639" y="3067"/>
                      <a:pt x="627" y="3057"/>
                      <a:pt x="619" y="3045"/>
                    </a:cubicBezTo>
                    <a:cubicBezTo>
                      <a:pt x="605" y="3025"/>
                      <a:pt x="604" y="2995"/>
                      <a:pt x="590" y="2976"/>
                    </a:cubicBezTo>
                    <a:cubicBezTo>
                      <a:pt x="576" y="2956"/>
                      <a:pt x="546" y="2955"/>
                      <a:pt x="532" y="2936"/>
                    </a:cubicBezTo>
                    <a:cubicBezTo>
                      <a:pt x="528" y="2929"/>
                      <a:pt x="518" y="2922"/>
                      <a:pt x="510" y="2918"/>
                    </a:cubicBezTo>
                    <a:cubicBezTo>
                      <a:pt x="491" y="2870"/>
                      <a:pt x="481" y="2817"/>
                      <a:pt x="463" y="2771"/>
                    </a:cubicBezTo>
                    <a:cubicBezTo>
                      <a:pt x="452" y="2727"/>
                      <a:pt x="448" y="2680"/>
                      <a:pt x="443" y="2633"/>
                    </a:cubicBezTo>
                    <a:lnTo>
                      <a:pt x="443" y="2633"/>
                    </a:lnTo>
                    <a:cubicBezTo>
                      <a:pt x="466" y="2680"/>
                      <a:pt x="489" y="2727"/>
                      <a:pt x="522" y="2767"/>
                    </a:cubicBezTo>
                    <a:cubicBezTo>
                      <a:pt x="542" y="2789"/>
                      <a:pt x="562" y="2808"/>
                      <a:pt x="584" y="2824"/>
                    </a:cubicBezTo>
                    <a:cubicBezTo>
                      <a:pt x="593" y="2844"/>
                      <a:pt x="601" y="2860"/>
                      <a:pt x="613" y="2878"/>
                    </a:cubicBezTo>
                    <a:cubicBezTo>
                      <a:pt x="645" y="2929"/>
                      <a:pt x="677" y="2981"/>
                      <a:pt x="714" y="3029"/>
                    </a:cubicBezTo>
                    <a:cubicBezTo>
                      <a:pt x="752" y="3076"/>
                      <a:pt x="807" y="3108"/>
                      <a:pt x="849" y="3153"/>
                    </a:cubicBezTo>
                    <a:cubicBezTo>
                      <a:pt x="889" y="3200"/>
                      <a:pt x="923" y="3255"/>
                      <a:pt x="968" y="3298"/>
                    </a:cubicBezTo>
                    <a:cubicBezTo>
                      <a:pt x="1014" y="3340"/>
                      <a:pt x="1058" y="3389"/>
                      <a:pt x="1110" y="3424"/>
                    </a:cubicBezTo>
                    <a:cubicBezTo>
                      <a:pt x="1162" y="3459"/>
                      <a:pt x="1226" y="3473"/>
                      <a:pt x="1285" y="3496"/>
                    </a:cubicBezTo>
                    <a:cubicBezTo>
                      <a:pt x="1322" y="3525"/>
                      <a:pt x="1361" y="3558"/>
                      <a:pt x="1403" y="3580"/>
                    </a:cubicBezTo>
                    <a:cubicBezTo>
                      <a:pt x="1450" y="3606"/>
                      <a:pt x="1508" y="3602"/>
                      <a:pt x="1556" y="3620"/>
                    </a:cubicBezTo>
                    <a:cubicBezTo>
                      <a:pt x="1607" y="3634"/>
                      <a:pt x="1659" y="3649"/>
                      <a:pt x="1715" y="3649"/>
                    </a:cubicBezTo>
                    <a:cubicBezTo>
                      <a:pt x="1719" y="3649"/>
                      <a:pt x="1723" y="3649"/>
                      <a:pt x="1728" y="3649"/>
                    </a:cubicBezTo>
                    <a:cubicBezTo>
                      <a:pt x="1789" y="3645"/>
                      <a:pt x="1846" y="3613"/>
                      <a:pt x="1901" y="3601"/>
                    </a:cubicBezTo>
                    <a:cubicBezTo>
                      <a:pt x="1943" y="3592"/>
                      <a:pt x="1981" y="3579"/>
                      <a:pt x="2018" y="3561"/>
                    </a:cubicBezTo>
                    <a:cubicBezTo>
                      <a:pt x="2094" y="3579"/>
                      <a:pt x="2170" y="3594"/>
                      <a:pt x="2248" y="3595"/>
                    </a:cubicBezTo>
                    <a:cubicBezTo>
                      <a:pt x="2250" y="3595"/>
                      <a:pt x="2252" y="3595"/>
                      <a:pt x="2254" y="3595"/>
                    </a:cubicBezTo>
                    <a:cubicBezTo>
                      <a:pt x="2343" y="3595"/>
                      <a:pt x="2426" y="3564"/>
                      <a:pt x="2511" y="3545"/>
                    </a:cubicBezTo>
                    <a:cubicBezTo>
                      <a:pt x="2607" y="3525"/>
                      <a:pt x="2702" y="3496"/>
                      <a:pt x="2786" y="3448"/>
                    </a:cubicBezTo>
                    <a:cubicBezTo>
                      <a:pt x="2870" y="3395"/>
                      <a:pt x="2936" y="3318"/>
                      <a:pt x="3002" y="3255"/>
                    </a:cubicBezTo>
                    <a:cubicBezTo>
                      <a:pt x="3060" y="3203"/>
                      <a:pt x="3106" y="3146"/>
                      <a:pt x="3150" y="3084"/>
                    </a:cubicBezTo>
                    <a:cubicBezTo>
                      <a:pt x="3205" y="3053"/>
                      <a:pt x="3246" y="3017"/>
                      <a:pt x="3289" y="2980"/>
                    </a:cubicBezTo>
                    <a:cubicBezTo>
                      <a:pt x="3334" y="2939"/>
                      <a:pt x="3349" y="2873"/>
                      <a:pt x="3386" y="2826"/>
                    </a:cubicBezTo>
                    <a:cubicBezTo>
                      <a:pt x="3426" y="2782"/>
                      <a:pt x="3483" y="2743"/>
                      <a:pt x="3516" y="2691"/>
                    </a:cubicBezTo>
                    <a:cubicBezTo>
                      <a:pt x="3549" y="2637"/>
                      <a:pt x="3568" y="2578"/>
                      <a:pt x="3593" y="2522"/>
                    </a:cubicBezTo>
                    <a:cubicBezTo>
                      <a:pt x="3616" y="2465"/>
                      <a:pt x="3655" y="2410"/>
                      <a:pt x="3668" y="2348"/>
                    </a:cubicBezTo>
                    <a:cubicBezTo>
                      <a:pt x="3685" y="2286"/>
                      <a:pt x="3678" y="2223"/>
                      <a:pt x="3682" y="2161"/>
                    </a:cubicBezTo>
                    <a:cubicBezTo>
                      <a:pt x="3689" y="2099"/>
                      <a:pt x="3678" y="2037"/>
                      <a:pt x="3678" y="1975"/>
                    </a:cubicBezTo>
                    <a:cubicBezTo>
                      <a:pt x="3675" y="1913"/>
                      <a:pt x="3708" y="1847"/>
                      <a:pt x="3699" y="1784"/>
                    </a:cubicBezTo>
                    <a:cubicBezTo>
                      <a:pt x="3692" y="1743"/>
                      <a:pt x="3668" y="1707"/>
                      <a:pt x="3646" y="1670"/>
                    </a:cubicBezTo>
                    <a:cubicBezTo>
                      <a:pt x="3630" y="1627"/>
                      <a:pt x="3609" y="1584"/>
                      <a:pt x="3596" y="1543"/>
                    </a:cubicBezTo>
                    <a:cubicBezTo>
                      <a:pt x="3582" y="1503"/>
                      <a:pt x="3564" y="1466"/>
                      <a:pt x="3545" y="1429"/>
                    </a:cubicBezTo>
                    <a:cubicBezTo>
                      <a:pt x="3539" y="1397"/>
                      <a:pt x="3536" y="1363"/>
                      <a:pt x="3529" y="1330"/>
                    </a:cubicBezTo>
                    <a:cubicBezTo>
                      <a:pt x="3494" y="1152"/>
                      <a:pt x="3404" y="988"/>
                      <a:pt x="3311" y="837"/>
                    </a:cubicBezTo>
                    <a:cubicBezTo>
                      <a:pt x="3220" y="684"/>
                      <a:pt x="3114" y="537"/>
                      <a:pt x="2973" y="420"/>
                    </a:cubicBezTo>
                    <a:cubicBezTo>
                      <a:pt x="2836" y="303"/>
                      <a:pt x="2683" y="197"/>
                      <a:pt x="2511" y="131"/>
                    </a:cubicBezTo>
                    <a:cubicBezTo>
                      <a:pt x="2345" y="66"/>
                      <a:pt x="2165" y="50"/>
                      <a:pt x="1985" y="50"/>
                    </a:cubicBezTo>
                    <a:cubicBezTo>
                      <a:pt x="1977" y="50"/>
                      <a:pt x="1969" y="50"/>
                      <a:pt x="1962" y="50"/>
                    </a:cubicBezTo>
                    <a:cubicBezTo>
                      <a:pt x="1793" y="51"/>
                      <a:pt x="1608" y="90"/>
                      <a:pt x="1450" y="188"/>
                    </a:cubicBezTo>
                    <a:cubicBezTo>
                      <a:pt x="1444" y="175"/>
                      <a:pt x="1438" y="170"/>
                      <a:pt x="1431" y="167"/>
                    </a:cubicBezTo>
                    <a:cubicBezTo>
                      <a:pt x="1480" y="139"/>
                      <a:pt x="1533" y="112"/>
                      <a:pt x="1586" y="86"/>
                    </a:cubicBezTo>
                    <a:cubicBezTo>
                      <a:pt x="1631" y="63"/>
                      <a:pt x="1684" y="35"/>
                      <a:pt x="1737" y="35"/>
                    </a:cubicBezTo>
                    <a:cubicBezTo>
                      <a:pt x="1753" y="35"/>
                      <a:pt x="1768" y="37"/>
                      <a:pt x="1783" y="43"/>
                    </a:cubicBezTo>
                    <a:cubicBezTo>
                      <a:pt x="1783" y="43"/>
                      <a:pt x="1783" y="43"/>
                      <a:pt x="1783" y="43"/>
                    </a:cubicBezTo>
                    <a:cubicBezTo>
                      <a:pt x="1787" y="43"/>
                      <a:pt x="1787" y="21"/>
                      <a:pt x="1783" y="18"/>
                    </a:cubicBezTo>
                    <a:cubicBezTo>
                      <a:pt x="1761" y="5"/>
                      <a:pt x="1740" y="0"/>
                      <a:pt x="1719"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29"/>
              <p:cNvSpPr/>
              <p:nvPr/>
            </p:nvSpPr>
            <p:spPr>
              <a:xfrm>
                <a:off x="702025" y="4941125"/>
                <a:ext cx="2150" cy="875"/>
              </a:xfrm>
              <a:custGeom>
                <a:rect b="b" l="l" r="r" t="t"/>
                <a:pathLst>
                  <a:path extrusionOk="0" h="35" w="86">
                    <a:moveTo>
                      <a:pt x="86" y="1"/>
                    </a:moveTo>
                    <a:lnTo>
                      <a:pt x="0" y="2"/>
                    </a:lnTo>
                    <a:cubicBezTo>
                      <a:pt x="2" y="14"/>
                      <a:pt x="6" y="24"/>
                      <a:pt x="9" y="35"/>
                    </a:cubicBezTo>
                    <a:cubicBezTo>
                      <a:pt x="29" y="21"/>
                      <a:pt x="51" y="10"/>
                      <a:pt x="68" y="3"/>
                    </a:cubicBezTo>
                    <a:cubicBezTo>
                      <a:pt x="72" y="2"/>
                      <a:pt x="79" y="2"/>
                      <a:pt x="86"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29"/>
              <p:cNvSpPr/>
              <p:nvPr/>
            </p:nvSpPr>
            <p:spPr>
              <a:xfrm>
                <a:off x="705450" y="4942125"/>
                <a:ext cx="1125" cy="200"/>
              </a:xfrm>
              <a:custGeom>
                <a:rect b="b" l="l" r="r" t="t"/>
                <a:pathLst>
                  <a:path extrusionOk="0" h="8" w="45">
                    <a:moveTo>
                      <a:pt x="17" y="0"/>
                    </a:moveTo>
                    <a:cubicBezTo>
                      <a:pt x="10" y="0"/>
                      <a:pt x="3" y="2"/>
                      <a:pt x="1" y="7"/>
                    </a:cubicBezTo>
                    <a:lnTo>
                      <a:pt x="45" y="7"/>
                    </a:lnTo>
                    <a:cubicBezTo>
                      <a:pt x="39" y="3"/>
                      <a:pt x="27" y="0"/>
                      <a:pt x="17"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29"/>
              <p:cNvSpPr/>
              <p:nvPr/>
            </p:nvSpPr>
            <p:spPr>
              <a:xfrm>
                <a:off x="652750" y="4891550"/>
                <a:ext cx="92725" cy="92450"/>
              </a:xfrm>
              <a:custGeom>
                <a:rect b="b" l="l" r="r" t="t"/>
                <a:pathLst>
                  <a:path extrusionOk="0" h="3698" w="3709">
                    <a:moveTo>
                      <a:pt x="1911" y="125"/>
                    </a:moveTo>
                    <a:cubicBezTo>
                      <a:pt x="1945" y="125"/>
                      <a:pt x="1980" y="129"/>
                      <a:pt x="2014" y="134"/>
                    </a:cubicBezTo>
                    <a:cubicBezTo>
                      <a:pt x="2029" y="138"/>
                      <a:pt x="2043" y="146"/>
                      <a:pt x="2055" y="156"/>
                    </a:cubicBezTo>
                    <a:cubicBezTo>
                      <a:pt x="2025" y="164"/>
                      <a:pt x="1993" y="174"/>
                      <a:pt x="1964" y="181"/>
                    </a:cubicBezTo>
                    <a:cubicBezTo>
                      <a:pt x="1937" y="185"/>
                      <a:pt x="1909" y="196"/>
                      <a:pt x="1883" y="206"/>
                    </a:cubicBezTo>
                    <a:cubicBezTo>
                      <a:pt x="1832" y="183"/>
                      <a:pt x="1780" y="161"/>
                      <a:pt x="1724" y="148"/>
                    </a:cubicBezTo>
                    <a:cubicBezTo>
                      <a:pt x="1726" y="146"/>
                      <a:pt x="1726" y="146"/>
                      <a:pt x="1729" y="146"/>
                    </a:cubicBezTo>
                    <a:cubicBezTo>
                      <a:pt x="1774" y="141"/>
                      <a:pt x="1821" y="128"/>
                      <a:pt x="1869" y="127"/>
                    </a:cubicBezTo>
                    <a:cubicBezTo>
                      <a:pt x="1883" y="126"/>
                      <a:pt x="1897" y="125"/>
                      <a:pt x="1911" y="125"/>
                    </a:cubicBezTo>
                    <a:close/>
                    <a:moveTo>
                      <a:pt x="1432" y="264"/>
                    </a:moveTo>
                    <a:cubicBezTo>
                      <a:pt x="1465" y="264"/>
                      <a:pt x="1499" y="266"/>
                      <a:pt x="1532" y="272"/>
                    </a:cubicBezTo>
                    <a:cubicBezTo>
                      <a:pt x="1545" y="273"/>
                      <a:pt x="1557" y="277"/>
                      <a:pt x="1567" y="278"/>
                    </a:cubicBezTo>
                    <a:cubicBezTo>
                      <a:pt x="1495" y="305"/>
                      <a:pt x="1426" y="338"/>
                      <a:pt x="1359" y="375"/>
                    </a:cubicBezTo>
                    <a:cubicBezTo>
                      <a:pt x="1332" y="368"/>
                      <a:pt x="1305" y="362"/>
                      <a:pt x="1278" y="362"/>
                    </a:cubicBezTo>
                    <a:cubicBezTo>
                      <a:pt x="1274" y="362"/>
                      <a:pt x="1269" y="362"/>
                      <a:pt x="1264" y="362"/>
                    </a:cubicBezTo>
                    <a:cubicBezTo>
                      <a:pt x="1202" y="372"/>
                      <a:pt x="1144" y="390"/>
                      <a:pt x="1082" y="404"/>
                    </a:cubicBezTo>
                    <a:cubicBezTo>
                      <a:pt x="1020" y="416"/>
                      <a:pt x="960" y="437"/>
                      <a:pt x="899" y="457"/>
                    </a:cubicBezTo>
                    <a:cubicBezTo>
                      <a:pt x="837" y="477"/>
                      <a:pt x="793" y="528"/>
                      <a:pt x="735" y="555"/>
                    </a:cubicBezTo>
                    <a:cubicBezTo>
                      <a:pt x="698" y="573"/>
                      <a:pt x="645" y="573"/>
                      <a:pt x="598" y="583"/>
                    </a:cubicBezTo>
                    <a:cubicBezTo>
                      <a:pt x="612" y="567"/>
                      <a:pt x="623" y="554"/>
                      <a:pt x="638" y="541"/>
                    </a:cubicBezTo>
                    <a:cubicBezTo>
                      <a:pt x="697" y="486"/>
                      <a:pt x="759" y="437"/>
                      <a:pt x="824" y="389"/>
                    </a:cubicBezTo>
                    <a:cubicBezTo>
                      <a:pt x="891" y="342"/>
                      <a:pt x="963" y="305"/>
                      <a:pt x="1041" y="278"/>
                    </a:cubicBezTo>
                    <a:cubicBezTo>
                      <a:pt x="1069" y="269"/>
                      <a:pt x="1098" y="266"/>
                      <a:pt x="1128" y="266"/>
                    </a:cubicBezTo>
                    <a:cubicBezTo>
                      <a:pt x="1173" y="266"/>
                      <a:pt x="1220" y="273"/>
                      <a:pt x="1263" y="273"/>
                    </a:cubicBezTo>
                    <a:cubicBezTo>
                      <a:pt x="1273" y="273"/>
                      <a:pt x="1282" y="272"/>
                      <a:pt x="1291" y="272"/>
                    </a:cubicBezTo>
                    <a:cubicBezTo>
                      <a:pt x="1338" y="268"/>
                      <a:pt x="1385" y="264"/>
                      <a:pt x="1432" y="264"/>
                    </a:cubicBezTo>
                    <a:close/>
                    <a:moveTo>
                      <a:pt x="1132" y="858"/>
                    </a:moveTo>
                    <a:cubicBezTo>
                      <a:pt x="1120" y="875"/>
                      <a:pt x="1110" y="890"/>
                      <a:pt x="1099" y="905"/>
                    </a:cubicBezTo>
                    <a:cubicBezTo>
                      <a:pt x="1086" y="902"/>
                      <a:pt x="1075" y="902"/>
                      <a:pt x="1064" y="898"/>
                    </a:cubicBezTo>
                    <a:cubicBezTo>
                      <a:pt x="1086" y="884"/>
                      <a:pt x="1107" y="869"/>
                      <a:pt x="1132" y="858"/>
                    </a:cubicBezTo>
                    <a:cubicBezTo>
                      <a:pt x="1132" y="858"/>
                      <a:pt x="1132" y="858"/>
                      <a:pt x="1132" y="858"/>
                    </a:cubicBezTo>
                    <a:close/>
                    <a:moveTo>
                      <a:pt x="3313" y="909"/>
                    </a:moveTo>
                    <a:cubicBezTo>
                      <a:pt x="3316" y="910"/>
                      <a:pt x="3320" y="910"/>
                      <a:pt x="3321" y="912"/>
                    </a:cubicBezTo>
                    <a:cubicBezTo>
                      <a:pt x="3343" y="931"/>
                      <a:pt x="3361" y="953"/>
                      <a:pt x="3376" y="978"/>
                    </a:cubicBezTo>
                    <a:cubicBezTo>
                      <a:pt x="3382" y="986"/>
                      <a:pt x="3382" y="1000"/>
                      <a:pt x="3381" y="1013"/>
                    </a:cubicBezTo>
                    <a:cubicBezTo>
                      <a:pt x="3360" y="979"/>
                      <a:pt x="3335" y="943"/>
                      <a:pt x="3313" y="909"/>
                    </a:cubicBezTo>
                    <a:close/>
                    <a:moveTo>
                      <a:pt x="2262" y="967"/>
                    </a:moveTo>
                    <a:cubicBezTo>
                      <a:pt x="2297" y="967"/>
                      <a:pt x="2336" y="972"/>
                      <a:pt x="2373" y="979"/>
                    </a:cubicBezTo>
                    <a:cubicBezTo>
                      <a:pt x="2387" y="1000"/>
                      <a:pt x="2401" y="1020"/>
                      <a:pt x="2412" y="1042"/>
                    </a:cubicBezTo>
                    <a:cubicBezTo>
                      <a:pt x="2420" y="1062"/>
                      <a:pt x="2427" y="1081"/>
                      <a:pt x="2435" y="1099"/>
                    </a:cubicBezTo>
                    <a:cubicBezTo>
                      <a:pt x="2438" y="1103"/>
                      <a:pt x="2439" y="1108"/>
                      <a:pt x="2441" y="1111"/>
                    </a:cubicBezTo>
                    <a:cubicBezTo>
                      <a:pt x="2439" y="1110"/>
                      <a:pt x="2438" y="1108"/>
                      <a:pt x="2438" y="1106"/>
                    </a:cubicBezTo>
                    <a:cubicBezTo>
                      <a:pt x="2387" y="1053"/>
                      <a:pt x="2328" y="1005"/>
                      <a:pt x="2262" y="967"/>
                    </a:cubicBezTo>
                    <a:close/>
                    <a:moveTo>
                      <a:pt x="1876" y="1127"/>
                    </a:moveTo>
                    <a:cubicBezTo>
                      <a:pt x="1910" y="1127"/>
                      <a:pt x="1943" y="1130"/>
                      <a:pt x="1974" y="1136"/>
                    </a:cubicBezTo>
                    <a:cubicBezTo>
                      <a:pt x="2006" y="1139"/>
                      <a:pt x="2036" y="1145"/>
                      <a:pt x="2068" y="1156"/>
                    </a:cubicBezTo>
                    <a:cubicBezTo>
                      <a:pt x="2026" y="1154"/>
                      <a:pt x="1984" y="1152"/>
                      <a:pt x="1942" y="1152"/>
                    </a:cubicBezTo>
                    <a:cubicBezTo>
                      <a:pt x="1911" y="1152"/>
                      <a:pt x="1879" y="1152"/>
                      <a:pt x="1847" y="1152"/>
                    </a:cubicBezTo>
                    <a:cubicBezTo>
                      <a:pt x="1783" y="1152"/>
                      <a:pt x="1716" y="1155"/>
                      <a:pt x="1649" y="1173"/>
                    </a:cubicBezTo>
                    <a:cubicBezTo>
                      <a:pt x="1605" y="1185"/>
                      <a:pt x="1560" y="1207"/>
                      <a:pt x="1519" y="1232"/>
                    </a:cubicBezTo>
                    <a:cubicBezTo>
                      <a:pt x="1629" y="1161"/>
                      <a:pt x="1759" y="1127"/>
                      <a:pt x="1876" y="1127"/>
                    </a:cubicBezTo>
                    <a:close/>
                    <a:moveTo>
                      <a:pt x="1615" y="803"/>
                    </a:moveTo>
                    <a:lnTo>
                      <a:pt x="1615" y="803"/>
                    </a:lnTo>
                    <a:cubicBezTo>
                      <a:pt x="1591" y="815"/>
                      <a:pt x="1567" y="828"/>
                      <a:pt x="1546" y="841"/>
                    </a:cubicBezTo>
                    <a:cubicBezTo>
                      <a:pt x="1441" y="906"/>
                      <a:pt x="1362" y="1001"/>
                      <a:pt x="1298" y="1101"/>
                    </a:cubicBezTo>
                    <a:cubicBezTo>
                      <a:pt x="1245" y="1144"/>
                      <a:pt x="1196" y="1191"/>
                      <a:pt x="1152" y="1243"/>
                    </a:cubicBezTo>
                    <a:cubicBezTo>
                      <a:pt x="1257" y="1095"/>
                      <a:pt x="1362" y="931"/>
                      <a:pt x="1525" y="843"/>
                    </a:cubicBezTo>
                    <a:cubicBezTo>
                      <a:pt x="1553" y="828"/>
                      <a:pt x="1585" y="815"/>
                      <a:pt x="1615" y="803"/>
                    </a:cubicBezTo>
                    <a:close/>
                    <a:moveTo>
                      <a:pt x="1050" y="925"/>
                    </a:moveTo>
                    <a:cubicBezTo>
                      <a:pt x="1061" y="925"/>
                      <a:pt x="1073" y="927"/>
                      <a:pt x="1084" y="929"/>
                    </a:cubicBezTo>
                    <a:cubicBezTo>
                      <a:pt x="961" y="1051"/>
                      <a:pt x="866" y="1199"/>
                      <a:pt x="782" y="1345"/>
                    </a:cubicBezTo>
                    <a:cubicBezTo>
                      <a:pt x="770" y="1366"/>
                      <a:pt x="759" y="1386"/>
                      <a:pt x="748" y="1408"/>
                    </a:cubicBezTo>
                    <a:lnTo>
                      <a:pt x="742" y="1363"/>
                    </a:lnTo>
                    <a:cubicBezTo>
                      <a:pt x="804" y="1234"/>
                      <a:pt x="879" y="1111"/>
                      <a:pt x="956" y="994"/>
                    </a:cubicBezTo>
                    <a:cubicBezTo>
                      <a:pt x="968" y="978"/>
                      <a:pt x="982" y="960"/>
                      <a:pt x="994" y="943"/>
                    </a:cubicBezTo>
                    <a:cubicBezTo>
                      <a:pt x="1001" y="938"/>
                      <a:pt x="1009" y="934"/>
                      <a:pt x="1016" y="929"/>
                    </a:cubicBezTo>
                    <a:cubicBezTo>
                      <a:pt x="1027" y="927"/>
                      <a:pt x="1039" y="925"/>
                      <a:pt x="1050" y="925"/>
                    </a:cubicBezTo>
                    <a:close/>
                    <a:moveTo>
                      <a:pt x="718" y="1426"/>
                    </a:moveTo>
                    <a:cubicBezTo>
                      <a:pt x="719" y="1436"/>
                      <a:pt x="720" y="1445"/>
                      <a:pt x="722" y="1455"/>
                    </a:cubicBezTo>
                    <a:cubicBezTo>
                      <a:pt x="698" y="1498"/>
                      <a:pt x="674" y="1542"/>
                      <a:pt x="653" y="1586"/>
                    </a:cubicBezTo>
                    <a:cubicBezTo>
                      <a:pt x="672" y="1531"/>
                      <a:pt x="693" y="1477"/>
                      <a:pt x="718" y="1426"/>
                    </a:cubicBezTo>
                    <a:close/>
                    <a:moveTo>
                      <a:pt x="1064" y="1363"/>
                    </a:moveTo>
                    <a:cubicBezTo>
                      <a:pt x="1030" y="1414"/>
                      <a:pt x="1000" y="1469"/>
                      <a:pt x="975" y="1525"/>
                    </a:cubicBezTo>
                    <a:cubicBezTo>
                      <a:pt x="967" y="1545"/>
                      <a:pt x="960" y="1565"/>
                      <a:pt x="953" y="1586"/>
                    </a:cubicBezTo>
                    <a:cubicBezTo>
                      <a:pt x="953" y="1565"/>
                      <a:pt x="952" y="1545"/>
                      <a:pt x="953" y="1525"/>
                    </a:cubicBezTo>
                    <a:cubicBezTo>
                      <a:pt x="987" y="1468"/>
                      <a:pt x="1024" y="1414"/>
                      <a:pt x="1064" y="1363"/>
                    </a:cubicBezTo>
                    <a:close/>
                    <a:moveTo>
                      <a:pt x="906" y="1608"/>
                    </a:moveTo>
                    <a:cubicBezTo>
                      <a:pt x="907" y="1633"/>
                      <a:pt x="912" y="1656"/>
                      <a:pt x="914" y="1682"/>
                    </a:cubicBezTo>
                    <a:cubicBezTo>
                      <a:pt x="905" y="1710"/>
                      <a:pt x="896" y="1736"/>
                      <a:pt x="887" y="1763"/>
                    </a:cubicBezTo>
                    <a:cubicBezTo>
                      <a:pt x="879" y="1748"/>
                      <a:pt x="870" y="1734"/>
                      <a:pt x="862" y="1721"/>
                    </a:cubicBezTo>
                    <a:cubicBezTo>
                      <a:pt x="869" y="1701"/>
                      <a:pt x="870" y="1682"/>
                      <a:pt x="879" y="1663"/>
                    </a:cubicBezTo>
                    <a:cubicBezTo>
                      <a:pt x="887" y="1645"/>
                      <a:pt x="898" y="1626"/>
                      <a:pt x="906" y="1608"/>
                    </a:cubicBezTo>
                    <a:close/>
                    <a:moveTo>
                      <a:pt x="2075" y="1485"/>
                    </a:moveTo>
                    <a:cubicBezTo>
                      <a:pt x="2150" y="1485"/>
                      <a:pt x="2228" y="1514"/>
                      <a:pt x="2296" y="1551"/>
                    </a:cubicBezTo>
                    <a:cubicBezTo>
                      <a:pt x="2364" y="1586"/>
                      <a:pt x="2414" y="1642"/>
                      <a:pt x="2454" y="1701"/>
                    </a:cubicBezTo>
                    <a:cubicBezTo>
                      <a:pt x="2456" y="1717"/>
                      <a:pt x="2453" y="1732"/>
                      <a:pt x="2453" y="1750"/>
                    </a:cubicBezTo>
                    <a:cubicBezTo>
                      <a:pt x="2441" y="1743"/>
                      <a:pt x="2427" y="1734"/>
                      <a:pt x="2417" y="1725"/>
                    </a:cubicBezTo>
                    <a:cubicBezTo>
                      <a:pt x="2376" y="1695"/>
                      <a:pt x="2332" y="1653"/>
                      <a:pt x="2275" y="1635"/>
                    </a:cubicBezTo>
                    <a:cubicBezTo>
                      <a:pt x="2240" y="1625"/>
                      <a:pt x="2194" y="1615"/>
                      <a:pt x="2147" y="1615"/>
                    </a:cubicBezTo>
                    <a:cubicBezTo>
                      <a:pt x="2123" y="1615"/>
                      <a:pt x="2099" y="1618"/>
                      <a:pt x="2076" y="1624"/>
                    </a:cubicBezTo>
                    <a:cubicBezTo>
                      <a:pt x="2037" y="1633"/>
                      <a:pt x="2006" y="1655"/>
                      <a:pt x="1978" y="1681"/>
                    </a:cubicBezTo>
                    <a:cubicBezTo>
                      <a:pt x="1956" y="1703"/>
                      <a:pt x="1937" y="1728"/>
                      <a:pt x="1918" y="1751"/>
                    </a:cubicBezTo>
                    <a:cubicBezTo>
                      <a:pt x="1913" y="1757"/>
                      <a:pt x="1911" y="1759"/>
                      <a:pt x="1909" y="1765"/>
                    </a:cubicBezTo>
                    <a:cubicBezTo>
                      <a:pt x="1863" y="1685"/>
                      <a:pt x="1864" y="1594"/>
                      <a:pt x="1896" y="1524"/>
                    </a:cubicBezTo>
                    <a:cubicBezTo>
                      <a:pt x="1940" y="1503"/>
                      <a:pt x="1986" y="1491"/>
                      <a:pt x="2033" y="1488"/>
                    </a:cubicBezTo>
                    <a:cubicBezTo>
                      <a:pt x="2047" y="1486"/>
                      <a:pt x="2061" y="1485"/>
                      <a:pt x="2075" y="1485"/>
                    </a:cubicBezTo>
                    <a:close/>
                    <a:moveTo>
                      <a:pt x="1488" y="1600"/>
                    </a:moveTo>
                    <a:lnTo>
                      <a:pt x="1488" y="1600"/>
                    </a:lnTo>
                    <a:cubicBezTo>
                      <a:pt x="1458" y="1652"/>
                      <a:pt x="1435" y="1708"/>
                      <a:pt x="1415" y="1765"/>
                    </a:cubicBezTo>
                    <a:cubicBezTo>
                      <a:pt x="1392" y="1840"/>
                      <a:pt x="1371" y="1922"/>
                      <a:pt x="1366" y="2006"/>
                    </a:cubicBezTo>
                    <a:cubicBezTo>
                      <a:pt x="1346" y="1964"/>
                      <a:pt x="1330" y="1922"/>
                      <a:pt x="1318" y="1876"/>
                    </a:cubicBezTo>
                    <a:cubicBezTo>
                      <a:pt x="1323" y="1845"/>
                      <a:pt x="1327" y="1813"/>
                      <a:pt x="1341" y="1783"/>
                    </a:cubicBezTo>
                    <a:cubicBezTo>
                      <a:pt x="1374" y="1707"/>
                      <a:pt x="1436" y="1652"/>
                      <a:pt x="1488" y="1600"/>
                    </a:cubicBezTo>
                    <a:close/>
                    <a:moveTo>
                      <a:pt x="1305" y="1956"/>
                    </a:moveTo>
                    <a:cubicBezTo>
                      <a:pt x="1313" y="1989"/>
                      <a:pt x="1326" y="2019"/>
                      <a:pt x="1340" y="2048"/>
                    </a:cubicBezTo>
                    <a:cubicBezTo>
                      <a:pt x="1326" y="2046"/>
                      <a:pt x="1312" y="2044"/>
                      <a:pt x="1298" y="2040"/>
                    </a:cubicBezTo>
                    <a:lnTo>
                      <a:pt x="1298" y="2032"/>
                    </a:lnTo>
                    <a:cubicBezTo>
                      <a:pt x="1300" y="2006"/>
                      <a:pt x="1304" y="1979"/>
                      <a:pt x="1305" y="1956"/>
                    </a:cubicBezTo>
                    <a:close/>
                    <a:moveTo>
                      <a:pt x="2153" y="1777"/>
                    </a:moveTo>
                    <a:cubicBezTo>
                      <a:pt x="2159" y="1777"/>
                      <a:pt x="2165" y="1778"/>
                      <a:pt x="2171" y="1779"/>
                    </a:cubicBezTo>
                    <a:cubicBezTo>
                      <a:pt x="2209" y="1785"/>
                      <a:pt x="2247" y="1796"/>
                      <a:pt x="2275" y="1818"/>
                    </a:cubicBezTo>
                    <a:cubicBezTo>
                      <a:pt x="2303" y="1840"/>
                      <a:pt x="2344" y="1840"/>
                      <a:pt x="2365" y="1873"/>
                    </a:cubicBezTo>
                    <a:cubicBezTo>
                      <a:pt x="2384" y="1902"/>
                      <a:pt x="2355" y="1962"/>
                      <a:pt x="2357" y="1984"/>
                    </a:cubicBezTo>
                    <a:cubicBezTo>
                      <a:pt x="2362" y="2006"/>
                      <a:pt x="2365" y="2026"/>
                      <a:pt x="2362" y="2046"/>
                    </a:cubicBezTo>
                    <a:cubicBezTo>
                      <a:pt x="2357" y="2062"/>
                      <a:pt x="2386" y="2080"/>
                      <a:pt x="2376" y="2099"/>
                    </a:cubicBezTo>
                    <a:cubicBezTo>
                      <a:pt x="2364" y="2116"/>
                      <a:pt x="2329" y="2117"/>
                      <a:pt x="2315" y="2127"/>
                    </a:cubicBezTo>
                    <a:cubicBezTo>
                      <a:pt x="2303" y="2135"/>
                      <a:pt x="2293" y="2150"/>
                      <a:pt x="2275" y="2156"/>
                    </a:cubicBezTo>
                    <a:cubicBezTo>
                      <a:pt x="2272" y="2157"/>
                      <a:pt x="2269" y="2157"/>
                      <a:pt x="2266" y="2157"/>
                    </a:cubicBezTo>
                    <a:cubicBezTo>
                      <a:pt x="2251" y="2157"/>
                      <a:pt x="2234" y="2148"/>
                      <a:pt x="2226" y="2147"/>
                    </a:cubicBezTo>
                    <a:cubicBezTo>
                      <a:pt x="2216" y="2147"/>
                      <a:pt x="2208" y="2161"/>
                      <a:pt x="2199" y="2161"/>
                    </a:cubicBezTo>
                    <a:cubicBezTo>
                      <a:pt x="2198" y="2161"/>
                      <a:pt x="2198" y="2161"/>
                      <a:pt x="2197" y="2161"/>
                    </a:cubicBezTo>
                    <a:cubicBezTo>
                      <a:pt x="2195" y="2161"/>
                      <a:pt x="2194" y="2160"/>
                      <a:pt x="2192" y="2160"/>
                    </a:cubicBezTo>
                    <a:cubicBezTo>
                      <a:pt x="2186" y="2160"/>
                      <a:pt x="2181" y="2162"/>
                      <a:pt x="2176" y="2162"/>
                    </a:cubicBezTo>
                    <a:cubicBezTo>
                      <a:pt x="2174" y="2162"/>
                      <a:pt x="2173" y="2162"/>
                      <a:pt x="2171" y="2161"/>
                    </a:cubicBezTo>
                    <a:cubicBezTo>
                      <a:pt x="2163" y="2154"/>
                      <a:pt x="2185" y="2121"/>
                      <a:pt x="2180" y="2116"/>
                    </a:cubicBezTo>
                    <a:cubicBezTo>
                      <a:pt x="2176" y="2110"/>
                      <a:pt x="2121" y="2110"/>
                      <a:pt x="2110" y="2088"/>
                    </a:cubicBezTo>
                    <a:cubicBezTo>
                      <a:pt x="2101" y="2068"/>
                      <a:pt x="2103" y="2047"/>
                      <a:pt x="2110" y="2032"/>
                    </a:cubicBezTo>
                    <a:lnTo>
                      <a:pt x="2110" y="2032"/>
                    </a:lnTo>
                    <a:lnTo>
                      <a:pt x="1992" y="2035"/>
                    </a:lnTo>
                    <a:cubicBezTo>
                      <a:pt x="1988" y="2032"/>
                      <a:pt x="1985" y="2030"/>
                      <a:pt x="1981" y="2025"/>
                    </a:cubicBezTo>
                    <a:cubicBezTo>
                      <a:pt x="1981" y="2023"/>
                      <a:pt x="1980" y="2021"/>
                      <a:pt x="1980" y="2019"/>
                    </a:cubicBezTo>
                    <a:cubicBezTo>
                      <a:pt x="1973" y="2025"/>
                      <a:pt x="1964" y="2030"/>
                      <a:pt x="1959" y="2035"/>
                    </a:cubicBezTo>
                    <a:lnTo>
                      <a:pt x="1947" y="2035"/>
                    </a:lnTo>
                    <a:cubicBezTo>
                      <a:pt x="1931" y="1996"/>
                      <a:pt x="1926" y="1942"/>
                      <a:pt x="1938" y="1896"/>
                    </a:cubicBezTo>
                    <a:cubicBezTo>
                      <a:pt x="1953" y="1842"/>
                      <a:pt x="2021" y="1828"/>
                      <a:pt x="2054" y="1810"/>
                    </a:cubicBezTo>
                    <a:lnTo>
                      <a:pt x="2066" y="1803"/>
                    </a:lnTo>
                    <a:cubicBezTo>
                      <a:pt x="2093" y="1788"/>
                      <a:pt x="2123" y="1777"/>
                      <a:pt x="2153" y="1777"/>
                    </a:cubicBezTo>
                    <a:close/>
                    <a:moveTo>
                      <a:pt x="3054" y="1556"/>
                    </a:moveTo>
                    <a:cubicBezTo>
                      <a:pt x="3064" y="1667"/>
                      <a:pt x="3034" y="1790"/>
                      <a:pt x="3005" y="1916"/>
                    </a:cubicBezTo>
                    <a:cubicBezTo>
                      <a:pt x="2984" y="2011"/>
                      <a:pt x="2955" y="2101"/>
                      <a:pt x="2921" y="2186"/>
                    </a:cubicBezTo>
                    <a:cubicBezTo>
                      <a:pt x="2955" y="2062"/>
                      <a:pt x="2970" y="1934"/>
                      <a:pt x="2969" y="1810"/>
                    </a:cubicBezTo>
                    <a:cubicBezTo>
                      <a:pt x="2966" y="1783"/>
                      <a:pt x="2964" y="1755"/>
                      <a:pt x="2962" y="1728"/>
                    </a:cubicBezTo>
                    <a:cubicBezTo>
                      <a:pt x="2962" y="1725"/>
                      <a:pt x="2964" y="1725"/>
                      <a:pt x="2964" y="1725"/>
                    </a:cubicBezTo>
                    <a:cubicBezTo>
                      <a:pt x="2984" y="1684"/>
                      <a:pt x="3031" y="1642"/>
                      <a:pt x="3047" y="1600"/>
                    </a:cubicBezTo>
                    <a:cubicBezTo>
                      <a:pt x="3054" y="1584"/>
                      <a:pt x="3054" y="1571"/>
                      <a:pt x="3054" y="1556"/>
                    </a:cubicBezTo>
                    <a:close/>
                    <a:moveTo>
                      <a:pt x="843" y="1783"/>
                    </a:moveTo>
                    <a:cubicBezTo>
                      <a:pt x="851" y="1796"/>
                      <a:pt x="859" y="1812"/>
                      <a:pt x="869" y="1827"/>
                    </a:cubicBezTo>
                    <a:cubicBezTo>
                      <a:pt x="830" y="1963"/>
                      <a:pt x="807" y="2102"/>
                      <a:pt x="804" y="2246"/>
                    </a:cubicBezTo>
                    <a:cubicBezTo>
                      <a:pt x="795" y="2205"/>
                      <a:pt x="786" y="2162"/>
                      <a:pt x="786" y="2114"/>
                    </a:cubicBezTo>
                    <a:cubicBezTo>
                      <a:pt x="788" y="2007"/>
                      <a:pt x="810" y="1894"/>
                      <a:pt x="843" y="1783"/>
                    </a:cubicBezTo>
                    <a:close/>
                    <a:moveTo>
                      <a:pt x="1106" y="2255"/>
                    </a:moveTo>
                    <a:cubicBezTo>
                      <a:pt x="1107" y="2268"/>
                      <a:pt x="1111" y="2282"/>
                      <a:pt x="1113" y="2296"/>
                    </a:cubicBezTo>
                    <a:cubicBezTo>
                      <a:pt x="1114" y="2310"/>
                      <a:pt x="1119" y="2326"/>
                      <a:pt x="1121" y="2340"/>
                    </a:cubicBezTo>
                    <a:cubicBezTo>
                      <a:pt x="1118" y="2341"/>
                      <a:pt x="1114" y="2341"/>
                      <a:pt x="1111" y="2343"/>
                    </a:cubicBezTo>
                    <a:cubicBezTo>
                      <a:pt x="1107" y="2314"/>
                      <a:pt x="1107" y="2285"/>
                      <a:pt x="1106" y="2255"/>
                    </a:cubicBezTo>
                    <a:close/>
                    <a:moveTo>
                      <a:pt x="1689" y="2110"/>
                    </a:moveTo>
                    <a:cubicBezTo>
                      <a:pt x="1711" y="2185"/>
                      <a:pt x="1747" y="2253"/>
                      <a:pt x="1795" y="2308"/>
                    </a:cubicBezTo>
                    <a:cubicBezTo>
                      <a:pt x="1813" y="2330"/>
                      <a:pt x="1835" y="2351"/>
                      <a:pt x="1860" y="2370"/>
                    </a:cubicBezTo>
                    <a:cubicBezTo>
                      <a:pt x="1860" y="2376"/>
                      <a:pt x="1861" y="2381"/>
                      <a:pt x="1863" y="2388"/>
                    </a:cubicBezTo>
                    <a:cubicBezTo>
                      <a:pt x="1860" y="2385"/>
                      <a:pt x="1854" y="2385"/>
                      <a:pt x="1850" y="2384"/>
                    </a:cubicBezTo>
                    <a:cubicBezTo>
                      <a:pt x="1847" y="2383"/>
                      <a:pt x="1843" y="2381"/>
                      <a:pt x="1841" y="2377"/>
                    </a:cubicBezTo>
                    <a:cubicBezTo>
                      <a:pt x="1758" y="2326"/>
                      <a:pt x="1719" y="2241"/>
                      <a:pt x="1692" y="2156"/>
                    </a:cubicBezTo>
                    <a:cubicBezTo>
                      <a:pt x="1688" y="2142"/>
                      <a:pt x="1682" y="2127"/>
                      <a:pt x="1677" y="2110"/>
                    </a:cubicBezTo>
                    <a:close/>
                    <a:moveTo>
                      <a:pt x="1814" y="1571"/>
                    </a:moveTo>
                    <a:lnTo>
                      <a:pt x="1814" y="1571"/>
                    </a:lnTo>
                    <a:cubicBezTo>
                      <a:pt x="1801" y="1652"/>
                      <a:pt x="1814" y="1741"/>
                      <a:pt x="1876" y="1814"/>
                    </a:cubicBezTo>
                    <a:cubicBezTo>
                      <a:pt x="1856" y="1860"/>
                      <a:pt x="1846" y="1908"/>
                      <a:pt x="1850" y="1956"/>
                    </a:cubicBezTo>
                    <a:cubicBezTo>
                      <a:pt x="1857" y="2017"/>
                      <a:pt x="1894" y="2059"/>
                      <a:pt x="1925" y="2095"/>
                    </a:cubicBezTo>
                    <a:cubicBezTo>
                      <a:pt x="1922" y="2124"/>
                      <a:pt x="1929" y="2154"/>
                      <a:pt x="1931" y="2185"/>
                    </a:cubicBezTo>
                    <a:cubicBezTo>
                      <a:pt x="1937" y="2231"/>
                      <a:pt x="1971" y="2264"/>
                      <a:pt x="1999" y="2301"/>
                    </a:cubicBezTo>
                    <a:cubicBezTo>
                      <a:pt x="2019" y="2330"/>
                      <a:pt x="2041" y="2369"/>
                      <a:pt x="2076" y="2395"/>
                    </a:cubicBezTo>
                    <a:cubicBezTo>
                      <a:pt x="2075" y="2395"/>
                      <a:pt x="2072" y="2395"/>
                      <a:pt x="2070" y="2396"/>
                    </a:cubicBezTo>
                    <a:cubicBezTo>
                      <a:pt x="1997" y="2381"/>
                      <a:pt x="1930" y="2350"/>
                      <a:pt x="1882" y="2308"/>
                    </a:cubicBezTo>
                    <a:cubicBezTo>
                      <a:pt x="1864" y="2233"/>
                      <a:pt x="1853" y="2147"/>
                      <a:pt x="1882" y="2073"/>
                    </a:cubicBezTo>
                    <a:cubicBezTo>
                      <a:pt x="1883" y="2070"/>
                      <a:pt x="1870" y="2067"/>
                      <a:pt x="1862" y="2067"/>
                    </a:cubicBezTo>
                    <a:cubicBezTo>
                      <a:pt x="1860" y="2067"/>
                      <a:pt x="1858" y="2067"/>
                      <a:pt x="1857" y="2068"/>
                    </a:cubicBezTo>
                    <a:cubicBezTo>
                      <a:pt x="1820" y="2124"/>
                      <a:pt x="1821" y="2186"/>
                      <a:pt x="1828" y="2246"/>
                    </a:cubicBezTo>
                    <a:cubicBezTo>
                      <a:pt x="1798" y="2207"/>
                      <a:pt x="1773" y="2164"/>
                      <a:pt x="1757" y="2114"/>
                    </a:cubicBezTo>
                    <a:lnTo>
                      <a:pt x="1757" y="2114"/>
                    </a:lnTo>
                    <a:cubicBezTo>
                      <a:pt x="1779" y="2116"/>
                      <a:pt x="1802" y="2116"/>
                      <a:pt x="1825" y="2121"/>
                    </a:cubicBezTo>
                    <a:cubicBezTo>
                      <a:pt x="1826" y="2121"/>
                      <a:pt x="1826" y="2121"/>
                      <a:pt x="1826" y="2121"/>
                    </a:cubicBezTo>
                    <a:cubicBezTo>
                      <a:pt x="1831" y="2121"/>
                      <a:pt x="1835" y="2099"/>
                      <a:pt x="1828" y="2096"/>
                    </a:cubicBezTo>
                    <a:cubicBezTo>
                      <a:pt x="1801" y="2088"/>
                      <a:pt x="1772" y="2083"/>
                      <a:pt x="1744" y="2077"/>
                    </a:cubicBezTo>
                    <a:cubicBezTo>
                      <a:pt x="1717" y="1971"/>
                      <a:pt x="1719" y="1853"/>
                      <a:pt x="1765" y="1757"/>
                    </a:cubicBezTo>
                    <a:cubicBezTo>
                      <a:pt x="1771" y="1741"/>
                      <a:pt x="1750" y="1723"/>
                      <a:pt x="1734" y="1723"/>
                    </a:cubicBezTo>
                    <a:cubicBezTo>
                      <a:pt x="1727" y="1723"/>
                      <a:pt x="1722" y="1726"/>
                      <a:pt x="1718" y="1732"/>
                    </a:cubicBezTo>
                    <a:cubicBezTo>
                      <a:pt x="1658" y="1834"/>
                      <a:pt x="1651" y="1957"/>
                      <a:pt x="1677" y="2072"/>
                    </a:cubicBezTo>
                    <a:lnTo>
                      <a:pt x="1662" y="2072"/>
                    </a:lnTo>
                    <a:cubicBezTo>
                      <a:pt x="1641" y="2007"/>
                      <a:pt x="1626" y="1938"/>
                      <a:pt x="1641" y="1868"/>
                    </a:cubicBezTo>
                    <a:cubicBezTo>
                      <a:pt x="1663" y="1770"/>
                      <a:pt x="1710" y="1674"/>
                      <a:pt x="1779" y="1601"/>
                    </a:cubicBezTo>
                    <a:cubicBezTo>
                      <a:pt x="1788" y="1590"/>
                      <a:pt x="1802" y="1580"/>
                      <a:pt x="1814" y="1571"/>
                    </a:cubicBezTo>
                    <a:close/>
                    <a:moveTo>
                      <a:pt x="2412" y="2575"/>
                    </a:moveTo>
                    <a:cubicBezTo>
                      <a:pt x="2398" y="2590"/>
                      <a:pt x="2381" y="2604"/>
                      <a:pt x="2366" y="2618"/>
                    </a:cubicBezTo>
                    <a:cubicBezTo>
                      <a:pt x="2376" y="2606"/>
                      <a:pt x="2384" y="2596"/>
                      <a:pt x="2397" y="2585"/>
                    </a:cubicBezTo>
                    <a:lnTo>
                      <a:pt x="2412" y="2575"/>
                    </a:lnTo>
                    <a:close/>
                    <a:moveTo>
                      <a:pt x="1130" y="2381"/>
                    </a:moveTo>
                    <a:cubicBezTo>
                      <a:pt x="1154" y="2489"/>
                      <a:pt x="1187" y="2599"/>
                      <a:pt x="1235" y="2702"/>
                    </a:cubicBezTo>
                    <a:cubicBezTo>
                      <a:pt x="1221" y="2695"/>
                      <a:pt x="1206" y="2688"/>
                      <a:pt x="1192" y="2681"/>
                    </a:cubicBezTo>
                    <a:cubicBezTo>
                      <a:pt x="1169" y="2629"/>
                      <a:pt x="1151" y="2574"/>
                      <a:pt x="1139" y="2516"/>
                    </a:cubicBezTo>
                    <a:cubicBezTo>
                      <a:pt x="1128" y="2474"/>
                      <a:pt x="1121" y="2429"/>
                      <a:pt x="1117" y="2384"/>
                    </a:cubicBezTo>
                    <a:cubicBezTo>
                      <a:pt x="1121" y="2383"/>
                      <a:pt x="1126" y="2383"/>
                      <a:pt x="1130" y="2381"/>
                    </a:cubicBezTo>
                    <a:close/>
                    <a:moveTo>
                      <a:pt x="2329" y="2618"/>
                    </a:moveTo>
                    <a:cubicBezTo>
                      <a:pt x="2332" y="2625"/>
                      <a:pt x="2336" y="2633"/>
                      <a:pt x="2339" y="2643"/>
                    </a:cubicBezTo>
                    <a:cubicBezTo>
                      <a:pt x="2303" y="2673"/>
                      <a:pt x="2266" y="2699"/>
                      <a:pt x="2225" y="2721"/>
                    </a:cubicBezTo>
                    <a:lnTo>
                      <a:pt x="2204" y="2721"/>
                    </a:lnTo>
                    <a:cubicBezTo>
                      <a:pt x="2174" y="2716"/>
                      <a:pt x="2131" y="2705"/>
                      <a:pt x="2091" y="2684"/>
                    </a:cubicBezTo>
                    <a:cubicBezTo>
                      <a:pt x="2174" y="2680"/>
                      <a:pt x="2256" y="2659"/>
                      <a:pt x="2329" y="2618"/>
                    </a:cubicBezTo>
                    <a:close/>
                    <a:moveTo>
                      <a:pt x="1378" y="2739"/>
                    </a:moveTo>
                    <a:lnTo>
                      <a:pt x="1378" y="2739"/>
                    </a:lnTo>
                    <a:cubicBezTo>
                      <a:pt x="1382" y="2747"/>
                      <a:pt x="1389" y="2756"/>
                      <a:pt x="1395" y="2767"/>
                    </a:cubicBezTo>
                    <a:cubicBezTo>
                      <a:pt x="1392" y="2764"/>
                      <a:pt x="1388" y="2764"/>
                      <a:pt x="1385" y="2763"/>
                    </a:cubicBezTo>
                    <a:cubicBezTo>
                      <a:pt x="1381" y="2754"/>
                      <a:pt x="1380" y="2747"/>
                      <a:pt x="1378" y="2739"/>
                    </a:cubicBezTo>
                    <a:close/>
                    <a:moveTo>
                      <a:pt x="1300" y="2081"/>
                    </a:moveTo>
                    <a:lnTo>
                      <a:pt x="1300" y="2081"/>
                    </a:lnTo>
                    <a:cubicBezTo>
                      <a:pt x="1313" y="2085"/>
                      <a:pt x="1330" y="2090"/>
                      <a:pt x="1344" y="2092"/>
                    </a:cubicBezTo>
                    <a:cubicBezTo>
                      <a:pt x="1348" y="2094"/>
                      <a:pt x="1353" y="2094"/>
                      <a:pt x="1358" y="2094"/>
                    </a:cubicBezTo>
                    <a:cubicBezTo>
                      <a:pt x="1360" y="2099"/>
                      <a:pt x="1364" y="2102"/>
                      <a:pt x="1367" y="2107"/>
                    </a:cubicBezTo>
                    <a:cubicBezTo>
                      <a:pt x="1369" y="2123"/>
                      <a:pt x="1369" y="2138"/>
                      <a:pt x="1371" y="2154"/>
                    </a:cubicBezTo>
                    <a:cubicBezTo>
                      <a:pt x="1395" y="2289"/>
                      <a:pt x="1476" y="2416"/>
                      <a:pt x="1580" y="2515"/>
                    </a:cubicBezTo>
                    <a:cubicBezTo>
                      <a:pt x="1684" y="2617"/>
                      <a:pt x="1823" y="2668"/>
                      <a:pt x="1967" y="2680"/>
                    </a:cubicBezTo>
                    <a:cubicBezTo>
                      <a:pt x="1981" y="2681"/>
                      <a:pt x="1997" y="2681"/>
                      <a:pt x="2011" y="2681"/>
                    </a:cubicBezTo>
                    <a:cubicBezTo>
                      <a:pt x="2028" y="2701"/>
                      <a:pt x="2046" y="2723"/>
                      <a:pt x="2066" y="2739"/>
                    </a:cubicBezTo>
                    <a:cubicBezTo>
                      <a:pt x="2081" y="2750"/>
                      <a:pt x="2101" y="2757"/>
                      <a:pt x="2116" y="2767"/>
                    </a:cubicBezTo>
                    <a:cubicBezTo>
                      <a:pt x="2094" y="2774"/>
                      <a:pt x="2070" y="2778"/>
                      <a:pt x="2047" y="2783"/>
                    </a:cubicBezTo>
                    <a:cubicBezTo>
                      <a:pt x="1974" y="2767"/>
                      <a:pt x="1904" y="2742"/>
                      <a:pt x="1835" y="2712"/>
                    </a:cubicBezTo>
                    <a:cubicBezTo>
                      <a:pt x="1773" y="2684"/>
                      <a:pt x="1710" y="2654"/>
                      <a:pt x="1648" y="2618"/>
                    </a:cubicBezTo>
                    <a:cubicBezTo>
                      <a:pt x="1613" y="2581"/>
                      <a:pt x="1580" y="2542"/>
                      <a:pt x="1547" y="2507"/>
                    </a:cubicBezTo>
                    <a:cubicBezTo>
                      <a:pt x="1462" y="2416"/>
                      <a:pt x="1360" y="2321"/>
                      <a:pt x="1309" y="2190"/>
                    </a:cubicBezTo>
                    <a:cubicBezTo>
                      <a:pt x="1304" y="2154"/>
                      <a:pt x="1302" y="2117"/>
                      <a:pt x="1300" y="2081"/>
                    </a:cubicBezTo>
                    <a:close/>
                    <a:moveTo>
                      <a:pt x="1868" y="3043"/>
                    </a:moveTo>
                    <a:cubicBezTo>
                      <a:pt x="1882" y="3050"/>
                      <a:pt x="1897" y="3056"/>
                      <a:pt x="1912" y="3060"/>
                    </a:cubicBezTo>
                    <a:cubicBezTo>
                      <a:pt x="1892" y="3061"/>
                      <a:pt x="1872" y="3061"/>
                      <a:pt x="1852" y="3061"/>
                    </a:cubicBezTo>
                    <a:cubicBezTo>
                      <a:pt x="1796" y="3061"/>
                      <a:pt x="1741" y="3057"/>
                      <a:pt x="1688" y="3050"/>
                    </a:cubicBezTo>
                    <a:cubicBezTo>
                      <a:pt x="1708" y="3050"/>
                      <a:pt x="1728" y="3052"/>
                      <a:pt x="1750" y="3052"/>
                    </a:cubicBezTo>
                    <a:cubicBezTo>
                      <a:pt x="1788" y="3052"/>
                      <a:pt x="1828" y="3049"/>
                      <a:pt x="1868" y="3043"/>
                    </a:cubicBezTo>
                    <a:close/>
                    <a:moveTo>
                      <a:pt x="2727" y="3180"/>
                    </a:moveTo>
                    <a:lnTo>
                      <a:pt x="2727" y="3180"/>
                    </a:lnTo>
                    <a:cubicBezTo>
                      <a:pt x="2723" y="3186"/>
                      <a:pt x="2720" y="3195"/>
                      <a:pt x="2710" y="3200"/>
                    </a:cubicBezTo>
                    <a:cubicBezTo>
                      <a:pt x="2690" y="3211"/>
                      <a:pt x="2659" y="3210"/>
                      <a:pt x="2639" y="3218"/>
                    </a:cubicBezTo>
                    <a:cubicBezTo>
                      <a:pt x="2617" y="3228"/>
                      <a:pt x="2591" y="3228"/>
                      <a:pt x="2570" y="3235"/>
                    </a:cubicBezTo>
                    <a:cubicBezTo>
                      <a:pt x="2563" y="3237"/>
                      <a:pt x="2558" y="3244"/>
                      <a:pt x="2552" y="3250"/>
                    </a:cubicBezTo>
                    <a:cubicBezTo>
                      <a:pt x="2551" y="3247"/>
                      <a:pt x="2551" y="3244"/>
                      <a:pt x="2550" y="3244"/>
                    </a:cubicBezTo>
                    <a:cubicBezTo>
                      <a:pt x="2550" y="3244"/>
                      <a:pt x="2549" y="3244"/>
                      <a:pt x="2549" y="3244"/>
                    </a:cubicBezTo>
                    <a:cubicBezTo>
                      <a:pt x="2529" y="3246"/>
                      <a:pt x="2511" y="3251"/>
                      <a:pt x="2490" y="3255"/>
                    </a:cubicBezTo>
                    <a:cubicBezTo>
                      <a:pt x="2494" y="3248"/>
                      <a:pt x="2497" y="3243"/>
                      <a:pt x="2501" y="3236"/>
                    </a:cubicBezTo>
                    <a:cubicBezTo>
                      <a:pt x="2577" y="3222"/>
                      <a:pt x="2653" y="3204"/>
                      <a:pt x="2727" y="3180"/>
                    </a:cubicBezTo>
                    <a:close/>
                    <a:moveTo>
                      <a:pt x="2417" y="3250"/>
                    </a:moveTo>
                    <a:cubicBezTo>
                      <a:pt x="2412" y="3257"/>
                      <a:pt x="2408" y="3263"/>
                      <a:pt x="2403" y="3269"/>
                    </a:cubicBezTo>
                    <a:cubicBezTo>
                      <a:pt x="2339" y="3280"/>
                      <a:pt x="2275" y="3290"/>
                      <a:pt x="2212" y="3301"/>
                    </a:cubicBezTo>
                    <a:cubicBezTo>
                      <a:pt x="2248" y="3294"/>
                      <a:pt x="2281" y="3280"/>
                      <a:pt x="2314" y="3263"/>
                    </a:cubicBezTo>
                    <a:cubicBezTo>
                      <a:pt x="2348" y="3259"/>
                      <a:pt x="2383" y="3255"/>
                      <a:pt x="2417" y="3250"/>
                    </a:cubicBezTo>
                    <a:close/>
                    <a:moveTo>
                      <a:pt x="617" y="2575"/>
                    </a:moveTo>
                    <a:cubicBezTo>
                      <a:pt x="711" y="2702"/>
                      <a:pt x="832" y="2783"/>
                      <a:pt x="956" y="2846"/>
                    </a:cubicBezTo>
                    <a:cubicBezTo>
                      <a:pt x="1031" y="2970"/>
                      <a:pt x="1133" y="3079"/>
                      <a:pt x="1257" y="3159"/>
                    </a:cubicBezTo>
                    <a:cubicBezTo>
                      <a:pt x="1436" y="3273"/>
                      <a:pt x="1636" y="3305"/>
                      <a:pt x="1829" y="3305"/>
                    </a:cubicBezTo>
                    <a:cubicBezTo>
                      <a:pt x="1845" y="3305"/>
                      <a:pt x="1862" y="3305"/>
                      <a:pt x="1878" y="3305"/>
                    </a:cubicBezTo>
                    <a:cubicBezTo>
                      <a:pt x="1932" y="3318"/>
                      <a:pt x="1988" y="3325"/>
                      <a:pt x="2044" y="3325"/>
                    </a:cubicBezTo>
                    <a:cubicBezTo>
                      <a:pt x="2070" y="3325"/>
                      <a:pt x="2097" y="3323"/>
                      <a:pt x="2124" y="3320"/>
                    </a:cubicBezTo>
                    <a:lnTo>
                      <a:pt x="2124" y="3320"/>
                    </a:lnTo>
                    <a:cubicBezTo>
                      <a:pt x="2081" y="3328"/>
                      <a:pt x="2040" y="3338"/>
                      <a:pt x="1997" y="3345"/>
                    </a:cubicBezTo>
                    <a:cubicBezTo>
                      <a:pt x="1887" y="3361"/>
                      <a:pt x="1773" y="3373"/>
                      <a:pt x="1658" y="3373"/>
                    </a:cubicBezTo>
                    <a:cubicBezTo>
                      <a:pt x="1476" y="3373"/>
                      <a:pt x="1293" y="3343"/>
                      <a:pt x="1125" y="3250"/>
                    </a:cubicBezTo>
                    <a:cubicBezTo>
                      <a:pt x="877" y="3113"/>
                      <a:pt x="698" y="2866"/>
                      <a:pt x="623" y="2596"/>
                    </a:cubicBezTo>
                    <a:lnTo>
                      <a:pt x="617" y="2575"/>
                    </a:lnTo>
                    <a:close/>
                    <a:moveTo>
                      <a:pt x="2530" y="3276"/>
                    </a:moveTo>
                    <a:lnTo>
                      <a:pt x="2530" y="3276"/>
                    </a:lnTo>
                    <a:cubicBezTo>
                      <a:pt x="2529" y="3277"/>
                      <a:pt x="2527" y="3280"/>
                      <a:pt x="2523" y="3283"/>
                    </a:cubicBezTo>
                    <a:cubicBezTo>
                      <a:pt x="2501" y="3292"/>
                      <a:pt x="2479" y="3301"/>
                      <a:pt x="2461" y="3320"/>
                    </a:cubicBezTo>
                    <a:cubicBezTo>
                      <a:pt x="2442" y="3339"/>
                      <a:pt x="2431" y="3386"/>
                      <a:pt x="2406" y="3402"/>
                    </a:cubicBezTo>
                    <a:cubicBezTo>
                      <a:pt x="2384" y="3420"/>
                      <a:pt x="2359" y="3441"/>
                      <a:pt x="2330" y="3464"/>
                    </a:cubicBezTo>
                    <a:cubicBezTo>
                      <a:pt x="2313" y="3478"/>
                      <a:pt x="2293" y="3497"/>
                      <a:pt x="2275" y="3497"/>
                    </a:cubicBezTo>
                    <a:cubicBezTo>
                      <a:pt x="2274" y="3497"/>
                      <a:pt x="2273" y="3497"/>
                      <a:pt x="2273" y="3497"/>
                    </a:cubicBezTo>
                    <a:cubicBezTo>
                      <a:pt x="2297" y="3480"/>
                      <a:pt x="2324" y="3466"/>
                      <a:pt x="2347" y="3445"/>
                    </a:cubicBezTo>
                    <a:cubicBezTo>
                      <a:pt x="2401" y="3397"/>
                      <a:pt x="2441" y="3345"/>
                      <a:pt x="2475" y="3287"/>
                    </a:cubicBezTo>
                    <a:cubicBezTo>
                      <a:pt x="2494" y="3284"/>
                      <a:pt x="2514" y="3279"/>
                      <a:pt x="2530" y="3276"/>
                    </a:cubicBezTo>
                    <a:close/>
                    <a:moveTo>
                      <a:pt x="614" y="1282"/>
                    </a:moveTo>
                    <a:lnTo>
                      <a:pt x="614" y="1282"/>
                    </a:lnTo>
                    <a:cubicBezTo>
                      <a:pt x="601" y="1346"/>
                      <a:pt x="594" y="1412"/>
                      <a:pt x="587" y="1477"/>
                    </a:cubicBezTo>
                    <a:cubicBezTo>
                      <a:pt x="519" y="1690"/>
                      <a:pt x="479" y="1913"/>
                      <a:pt x="481" y="2142"/>
                    </a:cubicBezTo>
                    <a:cubicBezTo>
                      <a:pt x="486" y="2467"/>
                      <a:pt x="596" y="2802"/>
                      <a:pt x="821" y="3053"/>
                    </a:cubicBezTo>
                    <a:cubicBezTo>
                      <a:pt x="1041" y="3310"/>
                      <a:pt x="1377" y="3414"/>
                      <a:pt x="1683" y="3414"/>
                    </a:cubicBezTo>
                    <a:cubicBezTo>
                      <a:pt x="1693" y="3414"/>
                      <a:pt x="1703" y="3414"/>
                      <a:pt x="1713" y="3413"/>
                    </a:cubicBezTo>
                    <a:cubicBezTo>
                      <a:pt x="1926" y="3411"/>
                      <a:pt x="2152" y="3360"/>
                      <a:pt x="2364" y="3312"/>
                    </a:cubicBezTo>
                    <a:lnTo>
                      <a:pt x="2364" y="3312"/>
                    </a:lnTo>
                    <a:cubicBezTo>
                      <a:pt x="2288" y="3394"/>
                      <a:pt x="2191" y="3463"/>
                      <a:pt x="2083" y="3500"/>
                    </a:cubicBezTo>
                    <a:cubicBezTo>
                      <a:pt x="2016" y="3524"/>
                      <a:pt x="1948" y="3532"/>
                      <a:pt x="1880" y="3532"/>
                    </a:cubicBezTo>
                    <a:cubicBezTo>
                      <a:pt x="1771" y="3532"/>
                      <a:pt x="1662" y="3510"/>
                      <a:pt x="1561" y="3493"/>
                    </a:cubicBezTo>
                    <a:cubicBezTo>
                      <a:pt x="1395" y="3466"/>
                      <a:pt x="1231" y="3418"/>
                      <a:pt x="1086" y="3332"/>
                    </a:cubicBezTo>
                    <a:cubicBezTo>
                      <a:pt x="942" y="3248"/>
                      <a:pt x="810" y="3145"/>
                      <a:pt x="705" y="3017"/>
                    </a:cubicBezTo>
                    <a:cubicBezTo>
                      <a:pt x="610" y="2907"/>
                      <a:pt x="513" y="2794"/>
                      <a:pt x="451" y="2659"/>
                    </a:cubicBezTo>
                    <a:cubicBezTo>
                      <a:pt x="444" y="2644"/>
                      <a:pt x="435" y="2630"/>
                      <a:pt x="429" y="2613"/>
                    </a:cubicBezTo>
                    <a:cubicBezTo>
                      <a:pt x="376" y="2475"/>
                      <a:pt x="397" y="2324"/>
                      <a:pt x="390" y="2190"/>
                    </a:cubicBezTo>
                    <a:cubicBezTo>
                      <a:pt x="383" y="2052"/>
                      <a:pt x="391" y="1915"/>
                      <a:pt x="423" y="1783"/>
                    </a:cubicBezTo>
                    <a:cubicBezTo>
                      <a:pt x="453" y="1652"/>
                      <a:pt x="467" y="1510"/>
                      <a:pt x="536" y="1390"/>
                    </a:cubicBezTo>
                    <a:cubicBezTo>
                      <a:pt x="559" y="1351"/>
                      <a:pt x="587" y="1316"/>
                      <a:pt x="614" y="1282"/>
                    </a:cubicBezTo>
                    <a:close/>
                    <a:moveTo>
                      <a:pt x="2619" y="0"/>
                    </a:moveTo>
                    <a:cubicBezTo>
                      <a:pt x="2586" y="0"/>
                      <a:pt x="2543" y="23"/>
                      <a:pt x="2511" y="24"/>
                    </a:cubicBezTo>
                    <a:cubicBezTo>
                      <a:pt x="2475" y="25"/>
                      <a:pt x="2441" y="29"/>
                      <a:pt x="2405" y="38"/>
                    </a:cubicBezTo>
                    <a:cubicBezTo>
                      <a:pt x="2387" y="42"/>
                      <a:pt x="2367" y="50"/>
                      <a:pt x="2350" y="50"/>
                    </a:cubicBezTo>
                    <a:cubicBezTo>
                      <a:pt x="2337" y="50"/>
                      <a:pt x="2326" y="45"/>
                      <a:pt x="2318" y="29"/>
                    </a:cubicBezTo>
                    <a:cubicBezTo>
                      <a:pt x="2318" y="29"/>
                      <a:pt x="2318" y="29"/>
                      <a:pt x="2318" y="29"/>
                    </a:cubicBezTo>
                    <a:cubicBezTo>
                      <a:pt x="2318" y="29"/>
                      <a:pt x="2310" y="50"/>
                      <a:pt x="2311" y="51"/>
                    </a:cubicBezTo>
                    <a:cubicBezTo>
                      <a:pt x="2316" y="81"/>
                      <a:pt x="2328" y="88"/>
                      <a:pt x="2343" y="88"/>
                    </a:cubicBezTo>
                    <a:cubicBezTo>
                      <a:pt x="2348" y="88"/>
                      <a:pt x="2354" y="87"/>
                      <a:pt x="2359" y="86"/>
                    </a:cubicBezTo>
                    <a:cubicBezTo>
                      <a:pt x="2389" y="81"/>
                      <a:pt x="2424" y="59"/>
                      <a:pt x="2452" y="59"/>
                    </a:cubicBezTo>
                    <a:cubicBezTo>
                      <a:pt x="2456" y="59"/>
                      <a:pt x="2459" y="59"/>
                      <a:pt x="2463" y="60"/>
                    </a:cubicBezTo>
                    <a:cubicBezTo>
                      <a:pt x="2490" y="65"/>
                      <a:pt x="2519" y="64"/>
                      <a:pt x="2549" y="67"/>
                    </a:cubicBezTo>
                    <a:cubicBezTo>
                      <a:pt x="2578" y="71"/>
                      <a:pt x="2606" y="76"/>
                      <a:pt x="2632" y="86"/>
                    </a:cubicBezTo>
                    <a:cubicBezTo>
                      <a:pt x="2659" y="98"/>
                      <a:pt x="2662" y="153"/>
                      <a:pt x="2684" y="170"/>
                    </a:cubicBezTo>
                    <a:cubicBezTo>
                      <a:pt x="2708" y="188"/>
                      <a:pt x="2732" y="197"/>
                      <a:pt x="2753" y="219"/>
                    </a:cubicBezTo>
                    <a:cubicBezTo>
                      <a:pt x="2772" y="243"/>
                      <a:pt x="2794" y="259"/>
                      <a:pt x="2812" y="284"/>
                    </a:cubicBezTo>
                    <a:cubicBezTo>
                      <a:pt x="2829" y="307"/>
                      <a:pt x="2863" y="305"/>
                      <a:pt x="2881" y="331"/>
                    </a:cubicBezTo>
                    <a:cubicBezTo>
                      <a:pt x="2896" y="353"/>
                      <a:pt x="2881" y="415"/>
                      <a:pt x="2896" y="435"/>
                    </a:cubicBezTo>
                    <a:cubicBezTo>
                      <a:pt x="2914" y="457"/>
                      <a:pt x="2925" y="473"/>
                      <a:pt x="2942" y="493"/>
                    </a:cubicBezTo>
                    <a:cubicBezTo>
                      <a:pt x="2955" y="512"/>
                      <a:pt x="2992" y="504"/>
                      <a:pt x="3006" y="525"/>
                    </a:cubicBezTo>
                    <a:cubicBezTo>
                      <a:pt x="3014" y="539"/>
                      <a:pt x="3019" y="558"/>
                      <a:pt x="3024" y="576"/>
                    </a:cubicBezTo>
                    <a:cubicBezTo>
                      <a:pt x="3017" y="585"/>
                      <a:pt x="3013" y="594"/>
                      <a:pt x="3017" y="595"/>
                    </a:cubicBezTo>
                    <a:cubicBezTo>
                      <a:pt x="3027" y="603"/>
                      <a:pt x="3038" y="610"/>
                      <a:pt x="3049" y="620"/>
                    </a:cubicBezTo>
                    <a:cubicBezTo>
                      <a:pt x="3060" y="629"/>
                      <a:pt x="3072" y="640"/>
                      <a:pt x="3081" y="651"/>
                    </a:cubicBezTo>
                    <a:cubicBezTo>
                      <a:pt x="3094" y="671"/>
                      <a:pt x="3096" y="701"/>
                      <a:pt x="3109" y="720"/>
                    </a:cubicBezTo>
                    <a:cubicBezTo>
                      <a:pt x="3123" y="739"/>
                      <a:pt x="3152" y="741"/>
                      <a:pt x="3166" y="760"/>
                    </a:cubicBezTo>
                    <a:cubicBezTo>
                      <a:pt x="3171" y="767"/>
                      <a:pt x="3180" y="774"/>
                      <a:pt x="3189" y="779"/>
                    </a:cubicBezTo>
                    <a:cubicBezTo>
                      <a:pt x="3207" y="828"/>
                      <a:pt x="3218" y="878"/>
                      <a:pt x="3235" y="925"/>
                    </a:cubicBezTo>
                    <a:cubicBezTo>
                      <a:pt x="3247" y="971"/>
                      <a:pt x="3251" y="1016"/>
                      <a:pt x="3255" y="1063"/>
                    </a:cubicBezTo>
                    <a:cubicBezTo>
                      <a:pt x="3233" y="1016"/>
                      <a:pt x="3210" y="971"/>
                      <a:pt x="3177" y="931"/>
                    </a:cubicBezTo>
                    <a:cubicBezTo>
                      <a:pt x="3158" y="907"/>
                      <a:pt x="3137" y="889"/>
                      <a:pt x="3115" y="872"/>
                    </a:cubicBezTo>
                    <a:cubicBezTo>
                      <a:pt x="3107" y="852"/>
                      <a:pt x="3097" y="836"/>
                      <a:pt x="3086" y="818"/>
                    </a:cubicBezTo>
                    <a:cubicBezTo>
                      <a:pt x="3054" y="767"/>
                      <a:pt x="3021" y="715"/>
                      <a:pt x="2986" y="667"/>
                    </a:cubicBezTo>
                    <a:cubicBezTo>
                      <a:pt x="2946" y="621"/>
                      <a:pt x="2891" y="588"/>
                      <a:pt x="2849" y="543"/>
                    </a:cubicBezTo>
                    <a:cubicBezTo>
                      <a:pt x="2811" y="497"/>
                      <a:pt x="2776" y="442"/>
                      <a:pt x="2731" y="398"/>
                    </a:cubicBezTo>
                    <a:cubicBezTo>
                      <a:pt x="2684" y="356"/>
                      <a:pt x="2642" y="307"/>
                      <a:pt x="2588" y="272"/>
                    </a:cubicBezTo>
                    <a:cubicBezTo>
                      <a:pt x="2537" y="237"/>
                      <a:pt x="2474" y="223"/>
                      <a:pt x="2414" y="201"/>
                    </a:cubicBezTo>
                    <a:cubicBezTo>
                      <a:pt x="2377" y="171"/>
                      <a:pt x="2339" y="139"/>
                      <a:pt x="2296" y="116"/>
                    </a:cubicBezTo>
                    <a:cubicBezTo>
                      <a:pt x="2249" y="91"/>
                      <a:pt x="2191" y="94"/>
                      <a:pt x="2143" y="79"/>
                    </a:cubicBezTo>
                    <a:cubicBezTo>
                      <a:pt x="2094" y="65"/>
                      <a:pt x="2042" y="49"/>
                      <a:pt x="1989" y="49"/>
                    </a:cubicBezTo>
                    <a:cubicBezTo>
                      <a:pt x="1983" y="49"/>
                      <a:pt x="1977" y="50"/>
                      <a:pt x="1971" y="50"/>
                    </a:cubicBezTo>
                    <a:cubicBezTo>
                      <a:pt x="1911" y="53"/>
                      <a:pt x="1852" y="86"/>
                      <a:pt x="1797" y="98"/>
                    </a:cubicBezTo>
                    <a:cubicBezTo>
                      <a:pt x="1755" y="106"/>
                      <a:pt x="1718" y="120"/>
                      <a:pt x="1680" y="137"/>
                    </a:cubicBezTo>
                    <a:cubicBezTo>
                      <a:pt x="1604" y="120"/>
                      <a:pt x="1528" y="105"/>
                      <a:pt x="1451" y="102"/>
                    </a:cubicBezTo>
                    <a:cubicBezTo>
                      <a:pt x="1449" y="102"/>
                      <a:pt x="1447" y="102"/>
                      <a:pt x="1446" y="102"/>
                    </a:cubicBezTo>
                    <a:cubicBezTo>
                      <a:pt x="1357" y="102"/>
                      <a:pt x="1272" y="134"/>
                      <a:pt x="1188" y="153"/>
                    </a:cubicBezTo>
                    <a:cubicBezTo>
                      <a:pt x="1092" y="174"/>
                      <a:pt x="997" y="203"/>
                      <a:pt x="913" y="251"/>
                    </a:cubicBezTo>
                    <a:cubicBezTo>
                      <a:pt x="829" y="302"/>
                      <a:pt x="763" y="380"/>
                      <a:pt x="696" y="444"/>
                    </a:cubicBezTo>
                    <a:cubicBezTo>
                      <a:pt x="639" y="495"/>
                      <a:pt x="592" y="552"/>
                      <a:pt x="550" y="614"/>
                    </a:cubicBezTo>
                    <a:cubicBezTo>
                      <a:pt x="506" y="645"/>
                      <a:pt x="462" y="683"/>
                      <a:pt x="420" y="719"/>
                    </a:cubicBezTo>
                    <a:cubicBezTo>
                      <a:pt x="376" y="760"/>
                      <a:pt x="361" y="825"/>
                      <a:pt x="323" y="872"/>
                    </a:cubicBezTo>
                    <a:cubicBezTo>
                      <a:pt x="283" y="917"/>
                      <a:pt x="226" y="954"/>
                      <a:pt x="193" y="1008"/>
                    </a:cubicBezTo>
                    <a:cubicBezTo>
                      <a:pt x="162" y="1062"/>
                      <a:pt x="142" y="1119"/>
                      <a:pt x="116" y="1176"/>
                    </a:cubicBezTo>
                    <a:cubicBezTo>
                      <a:pt x="94" y="1234"/>
                      <a:pt x="54" y="1289"/>
                      <a:pt x="40" y="1351"/>
                    </a:cubicBezTo>
                    <a:cubicBezTo>
                      <a:pt x="25" y="1412"/>
                      <a:pt x="32" y="1476"/>
                      <a:pt x="27" y="1538"/>
                    </a:cubicBezTo>
                    <a:cubicBezTo>
                      <a:pt x="20" y="1600"/>
                      <a:pt x="32" y="1662"/>
                      <a:pt x="32" y="1723"/>
                    </a:cubicBezTo>
                    <a:cubicBezTo>
                      <a:pt x="34" y="1785"/>
                      <a:pt x="1" y="1850"/>
                      <a:pt x="12" y="1915"/>
                    </a:cubicBezTo>
                    <a:cubicBezTo>
                      <a:pt x="18" y="1956"/>
                      <a:pt x="40" y="1992"/>
                      <a:pt x="62" y="2028"/>
                    </a:cubicBezTo>
                    <a:cubicBezTo>
                      <a:pt x="80" y="2070"/>
                      <a:pt x="101" y="2114"/>
                      <a:pt x="115" y="2156"/>
                    </a:cubicBezTo>
                    <a:cubicBezTo>
                      <a:pt x="129" y="2194"/>
                      <a:pt x="145" y="2233"/>
                      <a:pt x="164" y="2268"/>
                    </a:cubicBezTo>
                    <a:cubicBezTo>
                      <a:pt x="170" y="2301"/>
                      <a:pt x="173" y="2336"/>
                      <a:pt x="179" y="2369"/>
                    </a:cubicBezTo>
                    <a:cubicBezTo>
                      <a:pt x="217" y="2545"/>
                      <a:pt x="306" y="2709"/>
                      <a:pt x="398" y="2860"/>
                    </a:cubicBezTo>
                    <a:cubicBezTo>
                      <a:pt x="489" y="3013"/>
                      <a:pt x="596" y="3162"/>
                      <a:pt x="735" y="3279"/>
                    </a:cubicBezTo>
                    <a:cubicBezTo>
                      <a:pt x="873" y="3396"/>
                      <a:pt x="1026" y="3500"/>
                      <a:pt x="1198" y="3568"/>
                    </a:cubicBezTo>
                    <a:cubicBezTo>
                      <a:pt x="1366" y="3632"/>
                      <a:pt x="1545" y="3649"/>
                      <a:pt x="1725" y="3649"/>
                    </a:cubicBezTo>
                    <a:cubicBezTo>
                      <a:pt x="1732" y="3649"/>
                      <a:pt x="1739" y="3649"/>
                      <a:pt x="1747" y="3649"/>
                    </a:cubicBezTo>
                    <a:cubicBezTo>
                      <a:pt x="1918" y="3646"/>
                      <a:pt x="2102" y="3609"/>
                      <a:pt x="2260" y="3511"/>
                    </a:cubicBezTo>
                    <a:cubicBezTo>
                      <a:pt x="2264" y="3522"/>
                      <a:pt x="2271" y="3528"/>
                      <a:pt x="2278" y="3532"/>
                    </a:cubicBezTo>
                    <a:cubicBezTo>
                      <a:pt x="2229" y="3559"/>
                      <a:pt x="2178" y="3587"/>
                      <a:pt x="2124" y="3612"/>
                    </a:cubicBezTo>
                    <a:cubicBezTo>
                      <a:pt x="2078" y="3635"/>
                      <a:pt x="2024" y="3663"/>
                      <a:pt x="1971" y="3663"/>
                    </a:cubicBezTo>
                    <a:cubicBezTo>
                      <a:pt x="1956" y="3663"/>
                      <a:pt x="1941" y="3661"/>
                      <a:pt x="1926" y="3656"/>
                    </a:cubicBezTo>
                    <a:cubicBezTo>
                      <a:pt x="1926" y="3656"/>
                      <a:pt x="1926" y="3655"/>
                      <a:pt x="1925" y="3655"/>
                    </a:cubicBezTo>
                    <a:cubicBezTo>
                      <a:pt x="1923" y="3655"/>
                      <a:pt x="1923" y="3678"/>
                      <a:pt x="1926" y="3679"/>
                    </a:cubicBezTo>
                    <a:cubicBezTo>
                      <a:pt x="1948" y="3693"/>
                      <a:pt x="1971" y="3698"/>
                      <a:pt x="1993" y="3698"/>
                    </a:cubicBezTo>
                    <a:cubicBezTo>
                      <a:pt x="2017" y="3698"/>
                      <a:pt x="2042" y="3691"/>
                      <a:pt x="2065" y="3683"/>
                    </a:cubicBezTo>
                    <a:cubicBezTo>
                      <a:pt x="2136" y="3657"/>
                      <a:pt x="2196" y="3603"/>
                      <a:pt x="2263" y="3580"/>
                    </a:cubicBezTo>
                    <a:cubicBezTo>
                      <a:pt x="2324" y="3557"/>
                      <a:pt x="2381" y="3528"/>
                      <a:pt x="2436" y="3493"/>
                    </a:cubicBezTo>
                    <a:cubicBezTo>
                      <a:pt x="2497" y="3459"/>
                      <a:pt x="2549" y="3429"/>
                      <a:pt x="2602" y="3397"/>
                    </a:cubicBezTo>
                    <a:lnTo>
                      <a:pt x="2604" y="3397"/>
                    </a:lnTo>
                    <a:cubicBezTo>
                      <a:pt x="2607" y="3397"/>
                      <a:pt x="2610" y="3398"/>
                      <a:pt x="2613" y="3398"/>
                    </a:cubicBezTo>
                    <a:cubicBezTo>
                      <a:pt x="2615" y="3398"/>
                      <a:pt x="2616" y="3397"/>
                      <a:pt x="2618" y="3397"/>
                    </a:cubicBezTo>
                    <a:cubicBezTo>
                      <a:pt x="2642" y="3390"/>
                      <a:pt x="2662" y="3376"/>
                      <a:pt x="2688" y="3369"/>
                    </a:cubicBezTo>
                    <a:cubicBezTo>
                      <a:pt x="2725" y="3363"/>
                      <a:pt x="2765" y="3356"/>
                      <a:pt x="2798" y="3335"/>
                    </a:cubicBezTo>
                    <a:cubicBezTo>
                      <a:pt x="2822" y="3321"/>
                      <a:pt x="2842" y="3306"/>
                      <a:pt x="2863" y="3291"/>
                    </a:cubicBezTo>
                    <a:cubicBezTo>
                      <a:pt x="2885" y="3292"/>
                      <a:pt x="2910" y="3299"/>
                      <a:pt x="2930" y="3299"/>
                    </a:cubicBezTo>
                    <a:cubicBezTo>
                      <a:pt x="2938" y="3299"/>
                      <a:pt x="2945" y="3298"/>
                      <a:pt x="2951" y="3295"/>
                    </a:cubicBezTo>
                    <a:cubicBezTo>
                      <a:pt x="2976" y="3281"/>
                      <a:pt x="2997" y="3265"/>
                      <a:pt x="3020" y="3250"/>
                    </a:cubicBezTo>
                    <a:cubicBezTo>
                      <a:pt x="3045" y="3233"/>
                      <a:pt x="3038" y="3195"/>
                      <a:pt x="3056" y="3177"/>
                    </a:cubicBezTo>
                    <a:cubicBezTo>
                      <a:pt x="3076" y="3160"/>
                      <a:pt x="3116" y="3155"/>
                      <a:pt x="3137" y="3135"/>
                    </a:cubicBezTo>
                    <a:cubicBezTo>
                      <a:pt x="3156" y="3115"/>
                      <a:pt x="3166" y="3091"/>
                      <a:pt x="3184" y="3071"/>
                    </a:cubicBezTo>
                    <a:cubicBezTo>
                      <a:pt x="3200" y="3050"/>
                      <a:pt x="3232" y="3036"/>
                      <a:pt x="3247" y="3013"/>
                    </a:cubicBezTo>
                    <a:cubicBezTo>
                      <a:pt x="3261" y="2991"/>
                      <a:pt x="3259" y="2958"/>
                      <a:pt x="3269" y="2936"/>
                    </a:cubicBezTo>
                    <a:lnTo>
                      <a:pt x="3275" y="2921"/>
                    </a:lnTo>
                    <a:cubicBezTo>
                      <a:pt x="3320" y="2888"/>
                      <a:pt x="3385" y="2866"/>
                      <a:pt x="3419" y="2819"/>
                    </a:cubicBezTo>
                    <a:cubicBezTo>
                      <a:pt x="3458" y="2768"/>
                      <a:pt x="3488" y="2710"/>
                      <a:pt x="3521" y="2654"/>
                    </a:cubicBezTo>
                    <a:cubicBezTo>
                      <a:pt x="3551" y="2597"/>
                      <a:pt x="3547" y="2527"/>
                      <a:pt x="3569" y="2467"/>
                    </a:cubicBezTo>
                    <a:cubicBezTo>
                      <a:pt x="3595" y="2407"/>
                      <a:pt x="3634" y="2351"/>
                      <a:pt x="3653" y="2288"/>
                    </a:cubicBezTo>
                    <a:cubicBezTo>
                      <a:pt x="3667" y="2224"/>
                      <a:pt x="3674" y="2158"/>
                      <a:pt x="3679" y="2094"/>
                    </a:cubicBezTo>
                    <a:cubicBezTo>
                      <a:pt x="3687" y="2028"/>
                      <a:pt x="3708" y="1963"/>
                      <a:pt x="3708" y="1897"/>
                    </a:cubicBezTo>
                    <a:cubicBezTo>
                      <a:pt x="3707" y="1832"/>
                      <a:pt x="3686" y="1766"/>
                      <a:pt x="3675" y="1703"/>
                    </a:cubicBezTo>
                    <a:cubicBezTo>
                      <a:pt x="3659" y="1635"/>
                      <a:pt x="3632" y="1573"/>
                      <a:pt x="3617" y="1510"/>
                    </a:cubicBezTo>
                    <a:cubicBezTo>
                      <a:pt x="3602" y="1447"/>
                      <a:pt x="3619" y="1373"/>
                      <a:pt x="3597" y="1311"/>
                    </a:cubicBezTo>
                    <a:cubicBezTo>
                      <a:pt x="3569" y="1235"/>
                      <a:pt x="3493" y="1184"/>
                      <a:pt x="3451" y="1118"/>
                    </a:cubicBezTo>
                    <a:cubicBezTo>
                      <a:pt x="3464" y="1111"/>
                      <a:pt x="3480" y="1101"/>
                      <a:pt x="3478" y="1099"/>
                    </a:cubicBezTo>
                    <a:cubicBezTo>
                      <a:pt x="3460" y="1079"/>
                      <a:pt x="3433" y="1070"/>
                      <a:pt x="3431" y="1042"/>
                    </a:cubicBezTo>
                    <a:cubicBezTo>
                      <a:pt x="3430" y="1015"/>
                      <a:pt x="3451" y="973"/>
                      <a:pt x="3453" y="940"/>
                    </a:cubicBezTo>
                    <a:cubicBezTo>
                      <a:pt x="3458" y="909"/>
                      <a:pt x="3481" y="862"/>
                      <a:pt x="3481" y="829"/>
                    </a:cubicBezTo>
                    <a:cubicBezTo>
                      <a:pt x="3481" y="796"/>
                      <a:pt x="3460" y="779"/>
                      <a:pt x="3452" y="753"/>
                    </a:cubicBezTo>
                    <a:cubicBezTo>
                      <a:pt x="3441" y="726"/>
                      <a:pt x="3414" y="712"/>
                      <a:pt x="3400" y="686"/>
                    </a:cubicBezTo>
                    <a:cubicBezTo>
                      <a:pt x="3389" y="661"/>
                      <a:pt x="3390" y="621"/>
                      <a:pt x="3372" y="596"/>
                    </a:cubicBezTo>
                    <a:cubicBezTo>
                      <a:pt x="3356" y="573"/>
                      <a:pt x="3354" y="537"/>
                      <a:pt x="3334" y="514"/>
                    </a:cubicBezTo>
                    <a:cubicBezTo>
                      <a:pt x="3314" y="492"/>
                      <a:pt x="3268" y="499"/>
                      <a:pt x="3247" y="478"/>
                    </a:cubicBezTo>
                    <a:lnTo>
                      <a:pt x="3184" y="422"/>
                    </a:lnTo>
                    <a:cubicBezTo>
                      <a:pt x="3163" y="402"/>
                      <a:pt x="3152" y="369"/>
                      <a:pt x="3130" y="351"/>
                    </a:cubicBezTo>
                    <a:cubicBezTo>
                      <a:pt x="3109" y="331"/>
                      <a:pt x="3094" y="303"/>
                      <a:pt x="3074" y="284"/>
                    </a:cubicBezTo>
                    <a:cubicBezTo>
                      <a:pt x="3052" y="265"/>
                      <a:pt x="3032" y="241"/>
                      <a:pt x="3010" y="223"/>
                    </a:cubicBezTo>
                    <a:cubicBezTo>
                      <a:pt x="2986" y="207"/>
                      <a:pt x="2950" y="208"/>
                      <a:pt x="2929" y="189"/>
                    </a:cubicBezTo>
                    <a:cubicBezTo>
                      <a:pt x="2907" y="170"/>
                      <a:pt x="2893" y="139"/>
                      <a:pt x="2870" y="119"/>
                    </a:cubicBezTo>
                    <a:cubicBezTo>
                      <a:pt x="2848" y="100"/>
                      <a:pt x="2829" y="73"/>
                      <a:pt x="2805" y="56"/>
                    </a:cubicBezTo>
                    <a:cubicBezTo>
                      <a:pt x="2781" y="36"/>
                      <a:pt x="2743" y="45"/>
                      <a:pt x="2717" y="31"/>
                    </a:cubicBezTo>
                    <a:cubicBezTo>
                      <a:pt x="2688" y="17"/>
                      <a:pt x="2659" y="2"/>
                      <a:pt x="2625" y="0"/>
                    </a:cubicBezTo>
                    <a:cubicBezTo>
                      <a:pt x="2623" y="0"/>
                      <a:pt x="2621" y="0"/>
                      <a:pt x="2619"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29"/>
              <p:cNvSpPr/>
              <p:nvPr/>
            </p:nvSpPr>
            <p:spPr>
              <a:xfrm>
                <a:off x="815725" y="4893375"/>
                <a:ext cx="93225" cy="92050"/>
              </a:xfrm>
              <a:custGeom>
                <a:rect b="b" l="l" r="r" t="t"/>
                <a:pathLst>
                  <a:path extrusionOk="0" h="3682" w="3729">
                    <a:moveTo>
                      <a:pt x="2130" y="638"/>
                    </a:moveTo>
                    <a:cubicBezTo>
                      <a:pt x="2185" y="657"/>
                      <a:pt x="2238" y="679"/>
                      <a:pt x="2292" y="701"/>
                    </a:cubicBezTo>
                    <a:cubicBezTo>
                      <a:pt x="2281" y="702"/>
                      <a:pt x="2273" y="705"/>
                      <a:pt x="2262" y="706"/>
                    </a:cubicBezTo>
                    <a:cubicBezTo>
                      <a:pt x="2219" y="682"/>
                      <a:pt x="2175" y="660"/>
                      <a:pt x="2130" y="638"/>
                    </a:cubicBezTo>
                    <a:close/>
                    <a:moveTo>
                      <a:pt x="1600" y="770"/>
                    </a:moveTo>
                    <a:cubicBezTo>
                      <a:pt x="1707" y="771"/>
                      <a:pt x="1820" y="794"/>
                      <a:pt x="1934" y="826"/>
                    </a:cubicBezTo>
                    <a:lnTo>
                      <a:pt x="1887" y="852"/>
                    </a:lnTo>
                    <a:cubicBezTo>
                      <a:pt x="1751" y="815"/>
                      <a:pt x="1612" y="792"/>
                      <a:pt x="1468" y="789"/>
                    </a:cubicBezTo>
                    <a:cubicBezTo>
                      <a:pt x="1509" y="778"/>
                      <a:pt x="1552" y="770"/>
                      <a:pt x="1600" y="770"/>
                    </a:cubicBezTo>
                    <a:close/>
                    <a:moveTo>
                      <a:pt x="1996" y="845"/>
                    </a:moveTo>
                    <a:cubicBezTo>
                      <a:pt x="2015" y="852"/>
                      <a:pt x="2033" y="854"/>
                      <a:pt x="2053" y="863"/>
                    </a:cubicBezTo>
                    <a:cubicBezTo>
                      <a:pt x="2072" y="872"/>
                      <a:pt x="2091" y="881"/>
                      <a:pt x="2108" y="891"/>
                    </a:cubicBezTo>
                    <a:cubicBezTo>
                      <a:pt x="2084" y="892"/>
                      <a:pt x="2059" y="894"/>
                      <a:pt x="2033" y="899"/>
                    </a:cubicBezTo>
                    <a:cubicBezTo>
                      <a:pt x="2009" y="888"/>
                      <a:pt x="1982" y="880"/>
                      <a:pt x="1955" y="872"/>
                    </a:cubicBezTo>
                    <a:lnTo>
                      <a:pt x="1996" y="845"/>
                    </a:lnTo>
                    <a:close/>
                    <a:moveTo>
                      <a:pt x="2173" y="936"/>
                    </a:moveTo>
                    <a:cubicBezTo>
                      <a:pt x="2180" y="936"/>
                      <a:pt x="2187" y="936"/>
                      <a:pt x="2193" y="936"/>
                    </a:cubicBezTo>
                    <a:cubicBezTo>
                      <a:pt x="2251" y="971"/>
                      <a:pt x="2304" y="1009"/>
                      <a:pt x="2357" y="1049"/>
                    </a:cubicBezTo>
                    <a:cubicBezTo>
                      <a:pt x="2304" y="1015"/>
                      <a:pt x="2249" y="983"/>
                      <a:pt x="2192" y="960"/>
                    </a:cubicBezTo>
                    <a:cubicBezTo>
                      <a:pt x="2174" y="950"/>
                      <a:pt x="2153" y="943"/>
                      <a:pt x="2132" y="936"/>
                    </a:cubicBezTo>
                    <a:cubicBezTo>
                      <a:pt x="2146" y="936"/>
                      <a:pt x="2160" y="936"/>
                      <a:pt x="2173" y="936"/>
                    </a:cubicBezTo>
                    <a:close/>
                    <a:moveTo>
                      <a:pt x="2357" y="728"/>
                    </a:moveTo>
                    <a:cubicBezTo>
                      <a:pt x="2486" y="790"/>
                      <a:pt x="2609" y="865"/>
                      <a:pt x="2727" y="940"/>
                    </a:cubicBezTo>
                    <a:cubicBezTo>
                      <a:pt x="2743" y="953"/>
                      <a:pt x="2761" y="967"/>
                      <a:pt x="2778" y="978"/>
                    </a:cubicBezTo>
                    <a:cubicBezTo>
                      <a:pt x="2783" y="984"/>
                      <a:pt x="2787" y="994"/>
                      <a:pt x="2792" y="1001"/>
                    </a:cubicBezTo>
                    <a:cubicBezTo>
                      <a:pt x="2796" y="1023"/>
                      <a:pt x="2796" y="1045"/>
                      <a:pt x="2792" y="1066"/>
                    </a:cubicBezTo>
                    <a:cubicBezTo>
                      <a:pt x="2669" y="946"/>
                      <a:pt x="2520" y="851"/>
                      <a:pt x="2373" y="768"/>
                    </a:cubicBezTo>
                    <a:cubicBezTo>
                      <a:pt x="2353" y="756"/>
                      <a:pt x="2329" y="744"/>
                      <a:pt x="2309" y="734"/>
                    </a:cubicBezTo>
                    <a:cubicBezTo>
                      <a:pt x="2325" y="733"/>
                      <a:pt x="2340" y="730"/>
                      <a:pt x="2357" y="728"/>
                    </a:cubicBezTo>
                    <a:close/>
                    <a:moveTo>
                      <a:pt x="1458" y="1090"/>
                    </a:moveTo>
                    <a:cubicBezTo>
                      <a:pt x="1444" y="1092"/>
                      <a:pt x="1431" y="1094"/>
                      <a:pt x="1415" y="1097"/>
                    </a:cubicBezTo>
                    <a:cubicBezTo>
                      <a:pt x="1402" y="1099"/>
                      <a:pt x="1386" y="1104"/>
                      <a:pt x="1373" y="1105"/>
                    </a:cubicBezTo>
                    <a:cubicBezTo>
                      <a:pt x="1371" y="1101"/>
                      <a:pt x="1371" y="1099"/>
                      <a:pt x="1371" y="1094"/>
                    </a:cubicBezTo>
                    <a:cubicBezTo>
                      <a:pt x="1399" y="1092"/>
                      <a:pt x="1428" y="1090"/>
                      <a:pt x="1458" y="1090"/>
                    </a:cubicBezTo>
                    <a:close/>
                    <a:moveTo>
                      <a:pt x="2821" y="1046"/>
                    </a:moveTo>
                    <a:cubicBezTo>
                      <a:pt x="2834" y="1070"/>
                      <a:pt x="2849" y="1090"/>
                      <a:pt x="2862" y="1112"/>
                    </a:cubicBezTo>
                    <a:cubicBezTo>
                      <a:pt x="2862" y="1112"/>
                      <a:pt x="2862" y="1113"/>
                      <a:pt x="2862" y="1113"/>
                    </a:cubicBezTo>
                    <a:lnTo>
                      <a:pt x="2862" y="1113"/>
                    </a:lnTo>
                    <a:cubicBezTo>
                      <a:pt x="2846" y="1101"/>
                      <a:pt x="2831" y="1091"/>
                      <a:pt x="2815" y="1079"/>
                    </a:cubicBezTo>
                    <a:cubicBezTo>
                      <a:pt x="2818" y="1071"/>
                      <a:pt x="2818" y="1059"/>
                      <a:pt x="2821" y="1046"/>
                    </a:cubicBezTo>
                    <a:close/>
                    <a:moveTo>
                      <a:pt x="1329" y="1100"/>
                    </a:moveTo>
                    <a:cubicBezTo>
                      <a:pt x="1330" y="1104"/>
                      <a:pt x="1330" y="1108"/>
                      <a:pt x="1331" y="1114"/>
                    </a:cubicBezTo>
                    <a:cubicBezTo>
                      <a:pt x="1221" y="1136"/>
                      <a:pt x="1114" y="1170"/>
                      <a:pt x="1008" y="1218"/>
                    </a:cubicBezTo>
                    <a:cubicBezTo>
                      <a:pt x="1015" y="1205"/>
                      <a:pt x="1022" y="1189"/>
                      <a:pt x="1029" y="1176"/>
                    </a:cubicBezTo>
                    <a:cubicBezTo>
                      <a:pt x="1082" y="1154"/>
                      <a:pt x="1137" y="1136"/>
                      <a:pt x="1197" y="1122"/>
                    </a:cubicBezTo>
                    <a:cubicBezTo>
                      <a:pt x="1239" y="1112"/>
                      <a:pt x="1283" y="1107"/>
                      <a:pt x="1329" y="1100"/>
                    </a:cubicBezTo>
                    <a:close/>
                    <a:moveTo>
                      <a:pt x="1682" y="1280"/>
                    </a:moveTo>
                    <a:cubicBezTo>
                      <a:pt x="1709" y="1283"/>
                      <a:pt x="1735" y="1286"/>
                      <a:pt x="1761" y="1287"/>
                    </a:cubicBezTo>
                    <a:cubicBezTo>
                      <a:pt x="1728" y="1297"/>
                      <a:pt x="1696" y="1311"/>
                      <a:pt x="1666" y="1322"/>
                    </a:cubicBezTo>
                    <a:cubicBezTo>
                      <a:pt x="1667" y="1308"/>
                      <a:pt x="1671" y="1294"/>
                      <a:pt x="1674" y="1280"/>
                    </a:cubicBezTo>
                    <a:close/>
                    <a:moveTo>
                      <a:pt x="972" y="1360"/>
                    </a:moveTo>
                    <a:lnTo>
                      <a:pt x="972" y="1360"/>
                    </a:lnTo>
                    <a:cubicBezTo>
                      <a:pt x="964" y="1366"/>
                      <a:pt x="953" y="1372"/>
                      <a:pt x="945" y="1377"/>
                    </a:cubicBezTo>
                    <a:cubicBezTo>
                      <a:pt x="946" y="1374"/>
                      <a:pt x="946" y="1370"/>
                      <a:pt x="949" y="1367"/>
                    </a:cubicBezTo>
                    <a:cubicBezTo>
                      <a:pt x="957" y="1363"/>
                      <a:pt x="965" y="1361"/>
                      <a:pt x="972" y="1360"/>
                    </a:cubicBezTo>
                    <a:close/>
                    <a:moveTo>
                      <a:pt x="1839" y="1300"/>
                    </a:moveTo>
                    <a:cubicBezTo>
                      <a:pt x="1872" y="1305"/>
                      <a:pt x="1903" y="1311"/>
                      <a:pt x="1934" y="1324"/>
                    </a:cubicBezTo>
                    <a:cubicBezTo>
                      <a:pt x="2010" y="1356"/>
                      <a:pt x="2065" y="1418"/>
                      <a:pt x="2119" y="1470"/>
                    </a:cubicBezTo>
                    <a:cubicBezTo>
                      <a:pt x="2065" y="1441"/>
                      <a:pt x="2009" y="1418"/>
                      <a:pt x="1951" y="1400"/>
                    </a:cubicBezTo>
                    <a:cubicBezTo>
                      <a:pt x="1874" y="1375"/>
                      <a:pt x="1792" y="1356"/>
                      <a:pt x="1710" y="1349"/>
                    </a:cubicBezTo>
                    <a:cubicBezTo>
                      <a:pt x="1751" y="1328"/>
                      <a:pt x="1792" y="1312"/>
                      <a:pt x="1839" y="1300"/>
                    </a:cubicBezTo>
                    <a:close/>
                    <a:moveTo>
                      <a:pt x="3140" y="588"/>
                    </a:moveTo>
                    <a:cubicBezTo>
                      <a:pt x="3154" y="598"/>
                      <a:pt x="3167" y="610"/>
                      <a:pt x="3180" y="624"/>
                    </a:cubicBezTo>
                    <a:cubicBezTo>
                      <a:pt x="3235" y="682"/>
                      <a:pt x="3286" y="742"/>
                      <a:pt x="3332" y="808"/>
                    </a:cubicBezTo>
                    <a:cubicBezTo>
                      <a:pt x="3379" y="873"/>
                      <a:pt x="3416" y="947"/>
                      <a:pt x="3444" y="1024"/>
                    </a:cubicBezTo>
                    <a:cubicBezTo>
                      <a:pt x="3471" y="1105"/>
                      <a:pt x="3444" y="1196"/>
                      <a:pt x="3451" y="1276"/>
                    </a:cubicBezTo>
                    <a:cubicBezTo>
                      <a:pt x="3458" y="1356"/>
                      <a:pt x="3465" y="1436"/>
                      <a:pt x="3451" y="1517"/>
                    </a:cubicBezTo>
                    <a:cubicBezTo>
                      <a:pt x="3449" y="1528"/>
                      <a:pt x="3447" y="1540"/>
                      <a:pt x="3444" y="1551"/>
                    </a:cubicBezTo>
                    <a:cubicBezTo>
                      <a:pt x="3419" y="1478"/>
                      <a:pt x="3386" y="1410"/>
                      <a:pt x="3348" y="1345"/>
                    </a:cubicBezTo>
                    <a:cubicBezTo>
                      <a:pt x="3357" y="1313"/>
                      <a:pt x="3364" y="1280"/>
                      <a:pt x="3360" y="1250"/>
                    </a:cubicBezTo>
                    <a:cubicBezTo>
                      <a:pt x="3352" y="1188"/>
                      <a:pt x="3331" y="1129"/>
                      <a:pt x="3319" y="1070"/>
                    </a:cubicBezTo>
                    <a:cubicBezTo>
                      <a:pt x="3306" y="1008"/>
                      <a:pt x="3286" y="949"/>
                      <a:pt x="3265" y="887"/>
                    </a:cubicBezTo>
                    <a:cubicBezTo>
                      <a:pt x="3247" y="825"/>
                      <a:pt x="3195" y="781"/>
                      <a:pt x="3167" y="723"/>
                    </a:cubicBezTo>
                    <a:cubicBezTo>
                      <a:pt x="3151" y="686"/>
                      <a:pt x="3151" y="632"/>
                      <a:pt x="3140" y="588"/>
                    </a:cubicBezTo>
                    <a:close/>
                    <a:moveTo>
                      <a:pt x="2476" y="1134"/>
                    </a:moveTo>
                    <a:cubicBezTo>
                      <a:pt x="2625" y="1239"/>
                      <a:pt x="2790" y="1342"/>
                      <a:pt x="2878" y="1506"/>
                    </a:cubicBezTo>
                    <a:cubicBezTo>
                      <a:pt x="2893" y="1533"/>
                      <a:pt x="2906" y="1565"/>
                      <a:pt x="2918" y="1594"/>
                    </a:cubicBezTo>
                    <a:cubicBezTo>
                      <a:pt x="2906" y="1572"/>
                      <a:pt x="2893" y="1547"/>
                      <a:pt x="2880" y="1527"/>
                    </a:cubicBezTo>
                    <a:cubicBezTo>
                      <a:pt x="2815" y="1422"/>
                      <a:pt x="2720" y="1342"/>
                      <a:pt x="2621" y="1280"/>
                    </a:cubicBezTo>
                    <a:cubicBezTo>
                      <a:pt x="2576" y="1228"/>
                      <a:pt x="2527" y="1180"/>
                      <a:pt x="2476" y="1134"/>
                    </a:cubicBezTo>
                    <a:close/>
                    <a:moveTo>
                      <a:pt x="1604" y="1656"/>
                    </a:moveTo>
                    <a:lnTo>
                      <a:pt x="1604" y="1668"/>
                    </a:lnTo>
                    <a:cubicBezTo>
                      <a:pt x="1530" y="1690"/>
                      <a:pt x="1461" y="1726"/>
                      <a:pt x="1406" y="1773"/>
                    </a:cubicBezTo>
                    <a:cubicBezTo>
                      <a:pt x="1384" y="1789"/>
                      <a:pt x="1363" y="1813"/>
                      <a:pt x="1344" y="1836"/>
                    </a:cubicBezTo>
                    <a:cubicBezTo>
                      <a:pt x="1338" y="1838"/>
                      <a:pt x="1331" y="1840"/>
                      <a:pt x="1327" y="1842"/>
                    </a:cubicBezTo>
                    <a:cubicBezTo>
                      <a:pt x="1329" y="1838"/>
                      <a:pt x="1329" y="1834"/>
                      <a:pt x="1330" y="1829"/>
                    </a:cubicBezTo>
                    <a:cubicBezTo>
                      <a:pt x="1331" y="1827"/>
                      <a:pt x="1334" y="1823"/>
                      <a:pt x="1337" y="1820"/>
                    </a:cubicBezTo>
                    <a:cubicBezTo>
                      <a:pt x="1389" y="1737"/>
                      <a:pt x="1473" y="1699"/>
                      <a:pt x="1559" y="1671"/>
                    </a:cubicBezTo>
                    <a:cubicBezTo>
                      <a:pt x="1572" y="1668"/>
                      <a:pt x="1589" y="1661"/>
                      <a:pt x="1604" y="1656"/>
                    </a:cubicBezTo>
                    <a:close/>
                    <a:moveTo>
                      <a:pt x="661" y="1668"/>
                    </a:moveTo>
                    <a:cubicBezTo>
                      <a:pt x="661" y="1689"/>
                      <a:pt x="660" y="1710"/>
                      <a:pt x="660" y="1728"/>
                    </a:cubicBezTo>
                    <a:cubicBezTo>
                      <a:pt x="660" y="1767"/>
                      <a:pt x="663" y="1807"/>
                      <a:pt x="668" y="1847"/>
                    </a:cubicBezTo>
                    <a:cubicBezTo>
                      <a:pt x="660" y="1862"/>
                      <a:pt x="656" y="1878"/>
                      <a:pt x="650" y="1893"/>
                    </a:cubicBezTo>
                    <a:cubicBezTo>
                      <a:pt x="647" y="1816"/>
                      <a:pt x="650" y="1740"/>
                      <a:pt x="661" y="1668"/>
                    </a:cubicBezTo>
                    <a:close/>
                    <a:moveTo>
                      <a:pt x="3577" y="1706"/>
                    </a:moveTo>
                    <a:cubicBezTo>
                      <a:pt x="3577" y="1707"/>
                      <a:pt x="3579" y="1710"/>
                      <a:pt x="3579" y="1710"/>
                    </a:cubicBezTo>
                    <a:cubicBezTo>
                      <a:pt x="3583" y="1755"/>
                      <a:pt x="3595" y="1802"/>
                      <a:pt x="3597" y="1850"/>
                    </a:cubicBezTo>
                    <a:cubicBezTo>
                      <a:pt x="3602" y="1898"/>
                      <a:pt x="3597" y="1946"/>
                      <a:pt x="3590" y="1993"/>
                    </a:cubicBezTo>
                    <a:cubicBezTo>
                      <a:pt x="3587" y="2008"/>
                      <a:pt x="3579" y="2022"/>
                      <a:pt x="3568" y="2034"/>
                    </a:cubicBezTo>
                    <a:cubicBezTo>
                      <a:pt x="3560" y="2003"/>
                      <a:pt x="3551" y="1973"/>
                      <a:pt x="3544" y="1944"/>
                    </a:cubicBezTo>
                    <a:cubicBezTo>
                      <a:pt x="3539" y="1916"/>
                      <a:pt x="3528" y="1889"/>
                      <a:pt x="3518" y="1862"/>
                    </a:cubicBezTo>
                    <a:cubicBezTo>
                      <a:pt x="3540" y="1813"/>
                      <a:pt x="3561" y="1761"/>
                      <a:pt x="3577" y="1706"/>
                    </a:cubicBezTo>
                    <a:close/>
                    <a:moveTo>
                      <a:pt x="2487" y="1500"/>
                    </a:moveTo>
                    <a:lnTo>
                      <a:pt x="2487" y="1500"/>
                    </a:lnTo>
                    <a:cubicBezTo>
                      <a:pt x="2580" y="1642"/>
                      <a:pt x="2606" y="1817"/>
                      <a:pt x="2584" y="1955"/>
                    </a:cubicBezTo>
                    <a:cubicBezTo>
                      <a:pt x="2581" y="1985"/>
                      <a:pt x="2574" y="2015"/>
                      <a:pt x="2563" y="2047"/>
                    </a:cubicBezTo>
                    <a:cubicBezTo>
                      <a:pt x="2565" y="2006"/>
                      <a:pt x="2567" y="1962"/>
                      <a:pt x="2567" y="1920"/>
                    </a:cubicBezTo>
                    <a:cubicBezTo>
                      <a:pt x="2567" y="1828"/>
                      <a:pt x="2576" y="1728"/>
                      <a:pt x="2547" y="1630"/>
                    </a:cubicBezTo>
                    <a:cubicBezTo>
                      <a:pt x="2533" y="1586"/>
                      <a:pt x="2512" y="1542"/>
                      <a:pt x="2487" y="1500"/>
                    </a:cubicBezTo>
                    <a:close/>
                    <a:moveTo>
                      <a:pt x="1781" y="1612"/>
                    </a:moveTo>
                    <a:cubicBezTo>
                      <a:pt x="1802" y="1612"/>
                      <a:pt x="1824" y="1615"/>
                      <a:pt x="1846" y="1620"/>
                    </a:cubicBezTo>
                    <a:cubicBezTo>
                      <a:pt x="1947" y="1642"/>
                      <a:pt x="2043" y="1689"/>
                      <a:pt x="2115" y="1755"/>
                    </a:cubicBezTo>
                    <a:cubicBezTo>
                      <a:pt x="2127" y="1766"/>
                      <a:pt x="2135" y="1780"/>
                      <a:pt x="2146" y="1789"/>
                    </a:cubicBezTo>
                    <a:cubicBezTo>
                      <a:pt x="2126" y="1786"/>
                      <a:pt x="2106" y="1784"/>
                      <a:pt x="2086" y="1784"/>
                    </a:cubicBezTo>
                    <a:cubicBezTo>
                      <a:pt x="2022" y="1784"/>
                      <a:pt x="1958" y="1803"/>
                      <a:pt x="1901" y="1850"/>
                    </a:cubicBezTo>
                    <a:cubicBezTo>
                      <a:pt x="1864" y="1833"/>
                      <a:pt x="1823" y="1823"/>
                      <a:pt x="1782" y="1823"/>
                    </a:cubicBezTo>
                    <a:cubicBezTo>
                      <a:pt x="1774" y="1823"/>
                      <a:pt x="1767" y="1823"/>
                      <a:pt x="1759" y="1824"/>
                    </a:cubicBezTo>
                    <a:cubicBezTo>
                      <a:pt x="1700" y="1831"/>
                      <a:pt x="1656" y="1868"/>
                      <a:pt x="1620" y="1898"/>
                    </a:cubicBezTo>
                    <a:cubicBezTo>
                      <a:pt x="1616" y="1898"/>
                      <a:pt x="1611" y="1898"/>
                      <a:pt x="1606" y="1898"/>
                    </a:cubicBezTo>
                    <a:cubicBezTo>
                      <a:pt x="1582" y="1898"/>
                      <a:pt x="1556" y="1903"/>
                      <a:pt x="1531" y="1905"/>
                    </a:cubicBezTo>
                    <a:cubicBezTo>
                      <a:pt x="1481" y="1917"/>
                      <a:pt x="1448" y="1952"/>
                      <a:pt x="1411" y="1979"/>
                    </a:cubicBezTo>
                    <a:cubicBezTo>
                      <a:pt x="1381" y="2000"/>
                      <a:pt x="1342" y="2022"/>
                      <a:pt x="1316" y="2055"/>
                    </a:cubicBezTo>
                    <a:cubicBezTo>
                      <a:pt x="1316" y="2054"/>
                      <a:pt x="1316" y="2051"/>
                      <a:pt x="1315" y="2050"/>
                    </a:cubicBezTo>
                    <a:cubicBezTo>
                      <a:pt x="1330" y="1975"/>
                      <a:pt x="1362" y="1911"/>
                      <a:pt x="1404" y="1861"/>
                    </a:cubicBezTo>
                    <a:cubicBezTo>
                      <a:pt x="1448" y="1851"/>
                      <a:pt x="1494" y="1843"/>
                      <a:pt x="1539" y="1843"/>
                    </a:cubicBezTo>
                    <a:cubicBezTo>
                      <a:pt x="1574" y="1843"/>
                      <a:pt x="1608" y="1848"/>
                      <a:pt x="1640" y="1861"/>
                    </a:cubicBezTo>
                    <a:cubicBezTo>
                      <a:pt x="1640" y="1861"/>
                      <a:pt x="1640" y="1861"/>
                      <a:pt x="1640" y="1861"/>
                    </a:cubicBezTo>
                    <a:cubicBezTo>
                      <a:pt x="1644" y="1861"/>
                      <a:pt x="1648" y="1840"/>
                      <a:pt x="1645" y="1836"/>
                    </a:cubicBezTo>
                    <a:cubicBezTo>
                      <a:pt x="1607" y="1811"/>
                      <a:pt x="1566" y="1804"/>
                      <a:pt x="1524" y="1804"/>
                    </a:cubicBezTo>
                    <a:cubicBezTo>
                      <a:pt x="1504" y="1804"/>
                      <a:pt x="1485" y="1805"/>
                      <a:pt x="1465" y="1807"/>
                    </a:cubicBezTo>
                    <a:cubicBezTo>
                      <a:pt x="1503" y="1776"/>
                      <a:pt x="1548" y="1752"/>
                      <a:pt x="1598" y="1734"/>
                    </a:cubicBezTo>
                    <a:lnTo>
                      <a:pt x="1598" y="1734"/>
                    </a:lnTo>
                    <a:cubicBezTo>
                      <a:pt x="1597" y="1758"/>
                      <a:pt x="1597" y="1781"/>
                      <a:pt x="1592" y="1802"/>
                    </a:cubicBezTo>
                    <a:cubicBezTo>
                      <a:pt x="1591" y="1806"/>
                      <a:pt x="1600" y="1810"/>
                      <a:pt x="1607" y="1810"/>
                    </a:cubicBezTo>
                    <a:cubicBezTo>
                      <a:pt x="1612" y="1810"/>
                      <a:pt x="1615" y="1808"/>
                      <a:pt x="1616" y="1806"/>
                    </a:cubicBezTo>
                    <a:cubicBezTo>
                      <a:pt x="1625" y="1778"/>
                      <a:pt x="1630" y="1748"/>
                      <a:pt x="1634" y="1721"/>
                    </a:cubicBezTo>
                    <a:cubicBezTo>
                      <a:pt x="1679" y="1709"/>
                      <a:pt x="1725" y="1703"/>
                      <a:pt x="1771" y="1703"/>
                    </a:cubicBezTo>
                    <a:cubicBezTo>
                      <a:pt x="1836" y="1703"/>
                      <a:pt x="1900" y="1715"/>
                      <a:pt x="1958" y="1741"/>
                    </a:cubicBezTo>
                    <a:cubicBezTo>
                      <a:pt x="1960" y="1742"/>
                      <a:pt x="1962" y="1743"/>
                      <a:pt x="1964" y="1743"/>
                    </a:cubicBezTo>
                    <a:cubicBezTo>
                      <a:pt x="1983" y="1743"/>
                      <a:pt x="2003" y="1708"/>
                      <a:pt x="1982" y="1696"/>
                    </a:cubicBezTo>
                    <a:cubicBezTo>
                      <a:pt x="1916" y="1657"/>
                      <a:pt x="1841" y="1641"/>
                      <a:pt x="1764" y="1641"/>
                    </a:cubicBezTo>
                    <a:cubicBezTo>
                      <a:pt x="1723" y="1641"/>
                      <a:pt x="1682" y="1645"/>
                      <a:pt x="1641" y="1655"/>
                    </a:cubicBezTo>
                    <a:lnTo>
                      <a:pt x="1641" y="1638"/>
                    </a:lnTo>
                    <a:cubicBezTo>
                      <a:pt x="1686" y="1624"/>
                      <a:pt x="1733" y="1612"/>
                      <a:pt x="1781" y="1612"/>
                    </a:cubicBezTo>
                    <a:close/>
                    <a:moveTo>
                      <a:pt x="1633" y="1283"/>
                    </a:moveTo>
                    <a:lnTo>
                      <a:pt x="1633" y="1283"/>
                    </a:lnTo>
                    <a:cubicBezTo>
                      <a:pt x="1630" y="1297"/>
                      <a:pt x="1625" y="1311"/>
                      <a:pt x="1623" y="1326"/>
                    </a:cubicBezTo>
                    <a:cubicBezTo>
                      <a:pt x="1620" y="1331"/>
                      <a:pt x="1620" y="1335"/>
                      <a:pt x="1620" y="1339"/>
                    </a:cubicBezTo>
                    <a:cubicBezTo>
                      <a:pt x="1616" y="1342"/>
                      <a:pt x="1612" y="1346"/>
                      <a:pt x="1607" y="1349"/>
                    </a:cubicBezTo>
                    <a:cubicBezTo>
                      <a:pt x="1592" y="1352"/>
                      <a:pt x="1576" y="1352"/>
                      <a:pt x="1561" y="1353"/>
                    </a:cubicBezTo>
                    <a:cubicBezTo>
                      <a:pt x="1421" y="1377"/>
                      <a:pt x="1296" y="1456"/>
                      <a:pt x="1195" y="1561"/>
                    </a:cubicBezTo>
                    <a:cubicBezTo>
                      <a:pt x="1096" y="1664"/>
                      <a:pt x="1042" y="1802"/>
                      <a:pt x="1033" y="1946"/>
                    </a:cubicBezTo>
                    <a:cubicBezTo>
                      <a:pt x="1031" y="1960"/>
                      <a:pt x="1031" y="1975"/>
                      <a:pt x="1031" y="1989"/>
                    </a:cubicBezTo>
                    <a:cubicBezTo>
                      <a:pt x="1012" y="2007"/>
                      <a:pt x="989" y="2023"/>
                      <a:pt x="974" y="2044"/>
                    </a:cubicBezTo>
                    <a:cubicBezTo>
                      <a:pt x="963" y="2061"/>
                      <a:pt x="956" y="2077"/>
                      <a:pt x="946" y="2095"/>
                    </a:cubicBezTo>
                    <a:cubicBezTo>
                      <a:pt x="939" y="2072"/>
                      <a:pt x="935" y="2050"/>
                      <a:pt x="930" y="2028"/>
                    </a:cubicBezTo>
                    <a:cubicBezTo>
                      <a:pt x="946" y="1955"/>
                      <a:pt x="972" y="1884"/>
                      <a:pt x="1001" y="1817"/>
                    </a:cubicBezTo>
                    <a:cubicBezTo>
                      <a:pt x="1029" y="1755"/>
                      <a:pt x="1059" y="1692"/>
                      <a:pt x="1095" y="1630"/>
                    </a:cubicBezTo>
                    <a:cubicBezTo>
                      <a:pt x="1132" y="1595"/>
                      <a:pt x="1170" y="1562"/>
                      <a:pt x="1206" y="1531"/>
                    </a:cubicBezTo>
                    <a:cubicBezTo>
                      <a:pt x="1297" y="1444"/>
                      <a:pt x="1393" y="1342"/>
                      <a:pt x="1524" y="1291"/>
                    </a:cubicBezTo>
                    <a:cubicBezTo>
                      <a:pt x="1561" y="1286"/>
                      <a:pt x="1597" y="1284"/>
                      <a:pt x="1633" y="1283"/>
                    </a:cubicBezTo>
                    <a:close/>
                    <a:moveTo>
                      <a:pt x="1137" y="606"/>
                    </a:moveTo>
                    <a:lnTo>
                      <a:pt x="1137" y="606"/>
                    </a:lnTo>
                    <a:cubicBezTo>
                      <a:pt x="1008" y="695"/>
                      <a:pt x="928" y="816"/>
                      <a:pt x="864" y="940"/>
                    </a:cubicBezTo>
                    <a:cubicBezTo>
                      <a:pt x="740" y="1016"/>
                      <a:pt x="630" y="1115"/>
                      <a:pt x="551" y="1239"/>
                    </a:cubicBezTo>
                    <a:cubicBezTo>
                      <a:pt x="427" y="1434"/>
                      <a:pt x="400" y="1650"/>
                      <a:pt x="404" y="1858"/>
                    </a:cubicBezTo>
                    <a:cubicBezTo>
                      <a:pt x="386" y="1938"/>
                      <a:pt x="379" y="2022"/>
                      <a:pt x="389" y="2105"/>
                    </a:cubicBezTo>
                    <a:cubicBezTo>
                      <a:pt x="380" y="2063"/>
                      <a:pt x="372" y="2022"/>
                      <a:pt x="365" y="1979"/>
                    </a:cubicBezTo>
                    <a:cubicBezTo>
                      <a:pt x="321" y="1697"/>
                      <a:pt x="308" y="1383"/>
                      <a:pt x="459" y="1112"/>
                    </a:cubicBezTo>
                    <a:cubicBezTo>
                      <a:pt x="597" y="866"/>
                      <a:pt x="844" y="687"/>
                      <a:pt x="1117" y="611"/>
                    </a:cubicBezTo>
                    <a:cubicBezTo>
                      <a:pt x="1124" y="610"/>
                      <a:pt x="1131" y="610"/>
                      <a:pt x="1137" y="606"/>
                    </a:cubicBezTo>
                    <a:close/>
                    <a:moveTo>
                      <a:pt x="1029" y="2069"/>
                    </a:moveTo>
                    <a:cubicBezTo>
                      <a:pt x="1033" y="2151"/>
                      <a:pt x="1053" y="2234"/>
                      <a:pt x="1095" y="2306"/>
                    </a:cubicBezTo>
                    <a:cubicBezTo>
                      <a:pt x="1086" y="2311"/>
                      <a:pt x="1077" y="2315"/>
                      <a:pt x="1070" y="2317"/>
                    </a:cubicBezTo>
                    <a:cubicBezTo>
                      <a:pt x="1040" y="2282"/>
                      <a:pt x="1012" y="2244"/>
                      <a:pt x="992" y="2202"/>
                    </a:cubicBezTo>
                    <a:lnTo>
                      <a:pt x="992" y="2182"/>
                    </a:lnTo>
                    <a:cubicBezTo>
                      <a:pt x="994" y="2151"/>
                      <a:pt x="1007" y="2110"/>
                      <a:pt x="1029" y="2069"/>
                    </a:cubicBezTo>
                    <a:close/>
                    <a:moveTo>
                      <a:pt x="1612" y="375"/>
                    </a:moveTo>
                    <a:cubicBezTo>
                      <a:pt x="1720" y="375"/>
                      <a:pt x="1828" y="386"/>
                      <a:pt x="1933" y="411"/>
                    </a:cubicBezTo>
                    <a:cubicBezTo>
                      <a:pt x="2064" y="441"/>
                      <a:pt x="2205" y="455"/>
                      <a:pt x="2328" y="523"/>
                    </a:cubicBezTo>
                    <a:cubicBezTo>
                      <a:pt x="2368" y="545"/>
                      <a:pt x="2402" y="572"/>
                      <a:pt x="2437" y="600"/>
                    </a:cubicBezTo>
                    <a:cubicBezTo>
                      <a:pt x="2370" y="589"/>
                      <a:pt x="2304" y="580"/>
                      <a:pt x="2238" y="573"/>
                    </a:cubicBezTo>
                    <a:cubicBezTo>
                      <a:pt x="2030" y="510"/>
                      <a:pt x="1816" y="470"/>
                      <a:pt x="1594" y="470"/>
                    </a:cubicBezTo>
                    <a:cubicBezTo>
                      <a:pt x="1587" y="470"/>
                      <a:pt x="1580" y="470"/>
                      <a:pt x="1572" y="470"/>
                    </a:cubicBezTo>
                    <a:cubicBezTo>
                      <a:pt x="1246" y="475"/>
                      <a:pt x="909" y="585"/>
                      <a:pt x="657" y="807"/>
                    </a:cubicBezTo>
                    <a:cubicBezTo>
                      <a:pt x="393" y="1033"/>
                      <a:pt x="290" y="1382"/>
                      <a:pt x="297" y="1697"/>
                    </a:cubicBezTo>
                    <a:cubicBezTo>
                      <a:pt x="298" y="1911"/>
                      <a:pt x="352" y="2134"/>
                      <a:pt x="398" y="2344"/>
                    </a:cubicBezTo>
                    <a:cubicBezTo>
                      <a:pt x="313" y="2267"/>
                      <a:pt x="243" y="2171"/>
                      <a:pt x="206" y="2063"/>
                    </a:cubicBezTo>
                    <a:cubicBezTo>
                      <a:pt x="144" y="1886"/>
                      <a:pt x="185" y="1706"/>
                      <a:pt x="214" y="1545"/>
                    </a:cubicBezTo>
                    <a:cubicBezTo>
                      <a:pt x="241" y="1379"/>
                      <a:pt x="290" y="1216"/>
                      <a:pt x="375" y="1071"/>
                    </a:cubicBezTo>
                    <a:cubicBezTo>
                      <a:pt x="460" y="928"/>
                      <a:pt x="565" y="796"/>
                      <a:pt x="692" y="691"/>
                    </a:cubicBezTo>
                    <a:cubicBezTo>
                      <a:pt x="804" y="596"/>
                      <a:pt x="917" y="500"/>
                      <a:pt x="1052" y="438"/>
                    </a:cubicBezTo>
                    <a:cubicBezTo>
                      <a:pt x="1067" y="431"/>
                      <a:pt x="1081" y="422"/>
                      <a:pt x="1097" y="416"/>
                    </a:cubicBezTo>
                    <a:cubicBezTo>
                      <a:pt x="1188" y="382"/>
                      <a:pt x="1282" y="379"/>
                      <a:pt x="1374" y="379"/>
                    </a:cubicBezTo>
                    <a:cubicBezTo>
                      <a:pt x="1397" y="379"/>
                      <a:pt x="1420" y="379"/>
                      <a:pt x="1443" y="379"/>
                    </a:cubicBezTo>
                    <a:cubicBezTo>
                      <a:pt x="1470" y="379"/>
                      <a:pt x="1496" y="379"/>
                      <a:pt x="1523" y="377"/>
                    </a:cubicBezTo>
                    <a:cubicBezTo>
                      <a:pt x="1552" y="376"/>
                      <a:pt x="1582" y="375"/>
                      <a:pt x="1612" y="375"/>
                    </a:cubicBezTo>
                    <a:close/>
                    <a:moveTo>
                      <a:pt x="1095" y="2344"/>
                    </a:moveTo>
                    <a:lnTo>
                      <a:pt x="1095" y="2344"/>
                    </a:lnTo>
                    <a:cubicBezTo>
                      <a:pt x="1107" y="2352"/>
                      <a:pt x="1117" y="2363"/>
                      <a:pt x="1128" y="2373"/>
                    </a:cubicBezTo>
                    <a:lnTo>
                      <a:pt x="1137" y="2388"/>
                    </a:lnTo>
                    <a:cubicBezTo>
                      <a:pt x="1122" y="2373"/>
                      <a:pt x="1109" y="2358"/>
                      <a:pt x="1095" y="2344"/>
                    </a:cubicBezTo>
                    <a:close/>
                    <a:moveTo>
                      <a:pt x="407" y="2191"/>
                    </a:moveTo>
                    <a:cubicBezTo>
                      <a:pt x="415" y="2226"/>
                      <a:pt x="429" y="2260"/>
                      <a:pt x="447" y="2290"/>
                    </a:cubicBezTo>
                    <a:cubicBezTo>
                      <a:pt x="449" y="2325"/>
                      <a:pt x="455" y="2359"/>
                      <a:pt x="460" y="2392"/>
                    </a:cubicBezTo>
                    <a:cubicBezTo>
                      <a:pt x="452" y="2387"/>
                      <a:pt x="447" y="2383"/>
                      <a:pt x="441" y="2378"/>
                    </a:cubicBezTo>
                    <a:cubicBezTo>
                      <a:pt x="427" y="2318"/>
                      <a:pt x="419" y="2255"/>
                      <a:pt x="407" y="2191"/>
                    </a:cubicBezTo>
                    <a:close/>
                    <a:moveTo>
                      <a:pt x="2753" y="2238"/>
                    </a:moveTo>
                    <a:cubicBezTo>
                      <a:pt x="2753" y="2277"/>
                      <a:pt x="2748" y="2312"/>
                      <a:pt x="2741" y="2351"/>
                    </a:cubicBezTo>
                    <a:cubicBezTo>
                      <a:pt x="2720" y="2365"/>
                      <a:pt x="2699" y="2376"/>
                      <a:pt x="2677" y="2388"/>
                    </a:cubicBezTo>
                    <a:cubicBezTo>
                      <a:pt x="2658" y="2398"/>
                      <a:pt x="2639" y="2405"/>
                      <a:pt x="2618" y="2413"/>
                    </a:cubicBezTo>
                    <a:cubicBezTo>
                      <a:pt x="2615" y="2414"/>
                      <a:pt x="2610" y="2416"/>
                      <a:pt x="2606" y="2417"/>
                    </a:cubicBezTo>
                    <a:cubicBezTo>
                      <a:pt x="2609" y="2416"/>
                      <a:pt x="2610" y="2416"/>
                      <a:pt x="2611" y="2414"/>
                    </a:cubicBezTo>
                    <a:cubicBezTo>
                      <a:pt x="2665" y="2365"/>
                      <a:pt x="2713" y="2304"/>
                      <a:pt x="2753" y="2238"/>
                    </a:cubicBezTo>
                    <a:close/>
                    <a:moveTo>
                      <a:pt x="2087" y="1853"/>
                    </a:moveTo>
                    <a:cubicBezTo>
                      <a:pt x="2126" y="1853"/>
                      <a:pt x="2163" y="1861"/>
                      <a:pt x="2196" y="1875"/>
                    </a:cubicBezTo>
                    <a:cubicBezTo>
                      <a:pt x="2216" y="1919"/>
                      <a:pt x="2229" y="1966"/>
                      <a:pt x="2231" y="2010"/>
                    </a:cubicBezTo>
                    <a:cubicBezTo>
                      <a:pt x="2244" y="2099"/>
                      <a:pt x="2209" y="2194"/>
                      <a:pt x="2167" y="2274"/>
                    </a:cubicBezTo>
                    <a:cubicBezTo>
                      <a:pt x="2130" y="2340"/>
                      <a:pt x="2075" y="2392"/>
                      <a:pt x="2015" y="2429"/>
                    </a:cubicBezTo>
                    <a:cubicBezTo>
                      <a:pt x="2011" y="2430"/>
                      <a:pt x="2007" y="2430"/>
                      <a:pt x="2003" y="2430"/>
                    </a:cubicBezTo>
                    <a:cubicBezTo>
                      <a:pt x="1991" y="2430"/>
                      <a:pt x="1980" y="2428"/>
                      <a:pt x="1967" y="2428"/>
                    </a:cubicBezTo>
                    <a:cubicBezTo>
                      <a:pt x="1976" y="2416"/>
                      <a:pt x="1982" y="2402"/>
                      <a:pt x="1991" y="2392"/>
                    </a:cubicBezTo>
                    <a:cubicBezTo>
                      <a:pt x="2024" y="2352"/>
                      <a:pt x="2064" y="2308"/>
                      <a:pt x="2080" y="2251"/>
                    </a:cubicBezTo>
                    <a:cubicBezTo>
                      <a:pt x="2098" y="2198"/>
                      <a:pt x="2112" y="2123"/>
                      <a:pt x="2094" y="2054"/>
                    </a:cubicBezTo>
                    <a:cubicBezTo>
                      <a:pt x="2086" y="2015"/>
                      <a:pt x="2064" y="1982"/>
                      <a:pt x="2037" y="1957"/>
                    </a:cubicBezTo>
                    <a:cubicBezTo>
                      <a:pt x="2015" y="1934"/>
                      <a:pt x="1991" y="1916"/>
                      <a:pt x="1967" y="1897"/>
                    </a:cubicBezTo>
                    <a:cubicBezTo>
                      <a:pt x="1962" y="1893"/>
                      <a:pt x="1958" y="1891"/>
                      <a:pt x="1953" y="1889"/>
                    </a:cubicBezTo>
                    <a:cubicBezTo>
                      <a:pt x="1996" y="1863"/>
                      <a:pt x="2042" y="1853"/>
                      <a:pt x="2087" y="1853"/>
                    </a:cubicBezTo>
                    <a:close/>
                    <a:moveTo>
                      <a:pt x="213" y="2251"/>
                    </a:moveTo>
                    <a:lnTo>
                      <a:pt x="213" y="2251"/>
                    </a:lnTo>
                    <a:cubicBezTo>
                      <a:pt x="229" y="2277"/>
                      <a:pt x="243" y="2303"/>
                      <a:pt x="264" y="2326"/>
                    </a:cubicBezTo>
                    <a:cubicBezTo>
                      <a:pt x="312" y="2380"/>
                      <a:pt x="365" y="2420"/>
                      <a:pt x="422" y="2451"/>
                    </a:cubicBezTo>
                    <a:cubicBezTo>
                      <a:pt x="426" y="2471"/>
                      <a:pt x="430" y="2490"/>
                      <a:pt x="434" y="2508"/>
                    </a:cubicBezTo>
                    <a:lnTo>
                      <a:pt x="427" y="2501"/>
                    </a:lnTo>
                    <a:cubicBezTo>
                      <a:pt x="416" y="2478"/>
                      <a:pt x="408" y="2457"/>
                      <a:pt x="389" y="2439"/>
                    </a:cubicBezTo>
                    <a:cubicBezTo>
                      <a:pt x="371" y="2420"/>
                      <a:pt x="324" y="2407"/>
                      <a:pt x="306" y="2383"/>
                    </a:cubicBezTo>
                    <a:cubicBezTo>
                      <a:pt x="290" y="2362"/>
                      <a:pt x="269" y="2337"/>
                      <a:pt x="244" y="2310"/>
                    </a:cubicBezTo>
                    <a:cubicBezTo>
                      <a:pt x="230" y="2292"/>
                      <a:pt x="210" y="2271"/>
                      <a:pt x="213" y="2251"/>
                    </a:cubicBezTo>
                    <a:close/>
                    <a:moveTo>
                      <a:pt x="455" y="2469"/>
                    </a:moveTo>
                    <a:lnTo>
                      <a:pt x="455" y="2469"/>
                    </a:lnTo>
                    <a:cubicBezTo>
                      <a:pt x="462" y="2473"/>
                      <a:pt x="467" y="2476"/>
                      <a:pt x="473" y="2480"/>
                    </a:cubicBezTo>
                    <a:cubicBezTo>
                      <a:pt x="486" y="2555"/>
                      <a:pt x="506" y="2629"/>
                      <a:pt x="530" y="2703"/>
                    </a:cubicBezTo>
                    <a:cubicBezTo>
                      <a:pt x="522" y="2701"/>
                      <a:pt x="515" y="2695"/>
                      <a:pt x="510" y="2688"/>
                    </a:cubicBezTo>
                    <a:cubicBezTo>
                      <a:pt x="497" y="2667"/>
                      <a:pt x="499" y="2639"/>
                      <a:pt x="491" y="2615"/>
                    </a:cubicBezTo>
                    <a:cubicBezTo>
                      <a:pt x="482" y="2593"/>
                      <a:pt x="482" y="2568"/>
                      <a:pt x="475" y="2549"/>
                    </a:cubicBezTo>
                    <a:cubicBezTo>
                      <a:pt x="471" y="2542"/>
                      <a:pt x="464" y="2537"/>
                      <a:pt x="460" y="2531"/>
                    </a:cubicBezTo>
                    <a:cubicBezTo>
                      <a:pt x="462" y="2530"/>
                      <a:pt x="467" y="2530"/>
                      <a:pt x="464" y="2527"/>
                    </a:cubicBezTo>
                    <a:cubicBezTo>
                      <a:pt x="463" y="2506"/>
                      <a:pt x="458" y="2490"/>
                      <a:pt x="455" y="2469"/>
                    </a:cubicBezTo>
                    <a:close/>
                    <a:moveTo>
                      <a:pt x="1527" y="2897"/>
                    </a:moveTo>
                    <a:lnTo>
                      <a:pt x="1527" y="2897"/>
                    </a:lnTo>
                    <a:cubicBezTo>
                      <a:pt x="1639" y="2928"/>
                      <a:pt x="1753" y="2945"/>
                      <a:pt x="1867" y="2945"/>
                    </a:cubicBezTo>
                    <a:cubicBezTo>
                      <a:pt x="1880" y="2945"/>
                      <a:pt x="1893" y="2945"/>
                      <a:pt x="1905" y="2944"/>
                    </a:cubicBezTo>
                    <a:cubicBezTo>
                      <a:pt x="1931" y="2944"/>
                      <a:pt x="1960" y="2939"/>
                      <a:pt x="1987" y="2937"/>
                    </a:cubicBezTo>
                    <a:cubicBezTo>
                      <a:pt x="1989" y="2937"/>
                      <a:pt x="1989" y="2939"/>
                      <a:pt x="1989" y="2939"/>
                    </a:cubicBezTo>
                    <a:cubicBezTo>
                      <a:pt x="2031" y="2959"/>
                      <a:pt x="2072" y="3006"/>
                      <a:pt x="2116" y="3024"/>
                    </a:cubicBezTo>
                    <a:cubicBezTo>
                      <a:pt x="2132" y="3031"/>
                      <a:pt x="2146" y="3031"/>
                      <a:pt x="2161" y="3031"/>
                    </a:cubicBezTo>
                    <a:cubicBezTo>
                      <a:pt x="2150" y="3031"/>
                      <a:pt x="2139" y="3032"/>
                      <a:pt x="2128" y="3032"/>
                    </a:cubicBezTo>
                    <a:cubicBezTo>
                      <a:pt x="2026" y="3032"/>
                      <a:pt x="1915" y="3005"/>
                      <a:pt x="1798" y="2980"/>
                    </a:cubicBezTo>
                    <a:cubicBezTo>
                      <a:pt x="1703" y="2959"/>
                      <a:pt x="1614" y="2930"/>
                      <a:pt x="1527" y="2897"/>
                    </a:cubicBezTo>
                    <a:close/>
                    <a:moveTo>
                      <a:pt x="2814" y="3285"/>
                    </a:moveTo>
                    <a:lnTo>
                      <a:pt x="2814" y="3285"/>
                    </a:lnTo>
                    <a:cubicBezTo>
                      <a:pt x="2811" y="3290"/>
                      <a:pt x="2809" y="3294"/>
                      <a:pt x="2808" y="3295"/>
                    </a:cubicBezTo>
                    <a:cubicBezTo>
                      <a:pt x="2789" y="3317"/>
                      <a:pt x="2767" y="3335"/>
                      <a:pt x="2742" y="3350"/>
                    </a:cubicBezTo>
                    <a:cubicBezTo>
                      <a:pt x="2736" y="3354"/>
                      <a:pt x="2728" y="3355"/>
                      <a:pt x="2720" y="3355"/>
                    </a:cubicBezTo>
                    <a:cubicBezTo>
                      <a:pt x="2715" y="3355"/>
                      <a:pt x="2711" y="3355"/>
                      <a:pt x="2706" y="3354"/>
                    </a:cubicBezTo>
                    <a:cubicBezTo>
                      <a:pt x="2742" y="3331"/>
                      <a:pt x="2779" y="3307"/>
                      <a:pt x="2814" y="3285"/>
                    </a:cubicBezTo>
                    <a:close/>
                    <a:moveTo>
                      <a:pt x="1835" y="1"/>
                    </a:moveTo>
                    <a:cubicBezTo>
                      <a:pt x="1826" y="1"/>
                      <a:pt x="1817" y="2"/>
                      <a:pt x="1808" y="3"/>
                    </a:cubicBezTo>
                    <a:cubicBezTo>
                      <a:pt x="1766" y="9"/>
                      <a:pt x="1731" y="32"/>
                      <a:pt x="1695" y="54"/>
                    </a:cubicBezTo>
                    <a:cubicBezTo>
                      <a:pt x="1652" y="72"/>
                      <a:pt x="1608" y="93"/>
                      <a:pt x="1565" y="106"/>
                    </a:cubicBezTo>
                    <a:cubicBezTo>
                      <a:pt x="1527" y="119"/>
                      <a:pt x="1488" y="135"/>
                      <a:pt x="1450" y="156"/>
                    </a:cubicBezTo>
                    <a:cubicBezTo>
                      <a:pt x="1418" y="160"/>
                      <a:pt x="1384" y="164"/>
                      <a:pt x="1351" y="171"/>
                    </a:cubicBezTo>
                    <a:cubicBezTo>
                      <a:pt x="1172" y="207"/>
                      <a:pt x="1008" y="296"/>
                      <a:pt x="857" y="387"/>
                    </a:cubicBezTo>
                    <a:cubicBezTo>
                      <a:pt x="704" y="479"/>
                      <a:pt x="554" y="585"/>
                      <a:pt x="436" y="723"/>
                    </a:cubicBezTo>
                    <a:cubicBezTo>
                      <a:pt x="317" y="859"/>
                      <a:pt x="211" y="1012"/>
                      <a:pt x="145" y="1184"/>
                    </a:cubicBezTo>
                    <a:cubicBezTo>
                      <a:pt x="78" y="1356"/>
                      <a:pt x="63" y="1543"/>
                      <a:pt x="64" y="1729"/>
                    </a:cubicBezTo>
                    <a:cubicBezTo>
                      <a:pt x="65" y="1900"/>
                      <a:pt x="104" y="2083"/>
                      <a:pt x="202" y="2241"/>
                    </a:cubicBezTo>
                    <a:cubicBezTo>
                      <a:pt x="189" y="2245"/>
                      <a:pt x="184" y="2253"/>
                      <a:pt x="181" y="2260"/>
                    </a:cubicBezTo>
                    <a:cubicBezTo>
                      <a:pt x="153" y="2209"/>
                      <a:pt x="126" y="2158"/>
                      <a:pt x="100" y="2105"/>
                    </a:cubicBezTo>
                    <a:cubicBezTo>
                      <a:pt x="71" y="2047"/>
                      <a:pt x="32" y="1974"/>
                      <a:pt x="56" y="1909"/>
                    </a:cubicBezTo>
                    <a:cubicBezTo>
                      <a:pt x="56" y="1907"/>
                      <a:pt x="51" y="1906"/>
                      <a:pt x="44" y="1906"/>
                    </a:cubicBezTo>
                    <a:cubicBezTo>
                      <a:pt x="38" y="1906"/>
                      <a:pt x="32" y="1907"/>
                      <a:pt x="31" y="1909"/>
                    </a:cubicBezTo>
                    <a:cubicBezTo>
                      <a:pt x="1" y="1957"/>
                      <a:pt x="12" y="2003"/>
                      <a:pt x="28" y="2048"/>
                    </a:cubicBezTo>
                    <a:cubicBezTo>
                      <a:pt x="53" y="2118"/>
                      <a:pt x="107" y="2179"/>
                      <a:pt x="131" y="2244"/>
                    </a:cubicBezTo>
                    <a:cubicBezTo>
                      <a:pt x="153" y="2304"/>
                      <a:pt x="182" y="2363"/>
                      <a:pt x="217" y="2416"/>
                    </a:cubicBezTo>
                    <a:cubicBezTo>
                      <a:pt x="251" y="2475"/>
                      <a:pt x="283" y="2528"/>
                      <a:pt x="313" y="2581"/>
                    </a:cubicBezTo>
                    <a:lnTo>
                      <a:pt x="313" y="2584"/>
                    </a:lnTo>
                    <a:cubicBezTo>
                      <a:pt x="313" y="2588"/>
                      <a:pt x="312" y="2592"/>
                      <a:pt x="313" y="2597"/>
                    </a:cubicBezTo>
                    <a:cubicBezTo>
                      <a:pt x="320" y="2621"/>
                      <a:pt x="334" y="2641"/>
                      <a:pt x="341" y="2667"/>
                    </a:cubicBezTo>
                    <a:cubicBezTo>
                      <a:pt x="347" y="2705"/>
                      <a:pt x="354" y="2745"/>
                      <a:pt x="375" y="2776"/>
                    </a:cubicBezTo>
                    <a:cubicBezTo>
                      <a:pt x="389" y="2798"/>
                      <a:pt x="404" y="2820"/>
                      <a:pt x="420" y="2841"/>
                    </a:cubicBezTo>
                    <a:cubicBezTo>
                      <a:pt x="418" y="2868"/>
                      <a:pt x="404" y="2908"/>
                      <a:pt x="415" y="2928"/>
                    </a:cubicBezTo>
                    <a:cubicBezTo>
                      <a:pt x="429" y="2951"/>
                      <a:pt x="445" y="2972"/>
                      <a:pt x="462" y="2996"/>
                    </a:cubicBezTo>
                    <a:cubicBezTo>
                      <a:pt x="477" y="3018"/>
                      <a:pt x="517" y="3013"/>
                      <a:pt x="533" y="3032"/>
                    </a:cubicBezTo>
                    <a:cubicBezTo>
                      <a:pt x="551" y="3053"/>
                      <a:pt x="555" y="3093"/>
                      <a:pt x="575" y="3113"/>
                    </a:cubicBezTo>
                    <a:cubicBezTo>
                      <a:pt x="595" y="3131"/>
                      <a:pt x="620" y="3142"/>
                      <a:pt x="642" y="3159"/>
                    </a:cubicBezTo>
                    <a:cubicBezTo>
                      <a:pt x="663" y="3177"/>
                      <a:pt x="676" y="3207"/>
                      <a:pt x="701" y="3223"/>
                    </a:cubicBezTo>
                    <a:cubicBezTo>
                      <a:pt x="723" y="3237"/>
                      <a:pt x="756" y="3233"/>
                      <a:pt x="780" y="3246"/>
                    </a:cubicBezTo>
                    <a:lnTo>
                      <a:pt x="795" y="3251"/>
                    </a:lnTo>
                    <a:cubicBezTo>
                      <a:pt x="828" y="3295"/>
                      <a:pt x="850" y="3361"/>
                      <a:pt x="897" y="3393"/>
                    </a:cubicBezTo>
                    <a:cubicBezTo>
                      <a:pt x="949" y="3431"/>
                      <a:pt x="1005" y="3462"/>
                      <a:pt x="1062" y="3495"/>
                    </a:cubicBezTo>
                    <a:cubicBezTo>
                      <a:pt x="1121" y="3525"/>
                      <a:pt x="1191" y="3521"/>
                      <a:pt x="1252" y="3543"/>
                    </a:cubicBezTo>
                    <a:cubicBezTo>
                      <a:pt x="1309" y="3569"/>
                      <a:pt x="1367" y="3607"/>
                      <a:pt x="1432" y="3627"/>
                    </a:cubicBezTo>
                    <a:cubicBezTo>
                      <a:pt x="1495" y="3640"/>
                      <a:pt x="1561" y="3647"/>
                      <a:pt x="1626" y="3653"/>
                    </a:cubicBezTo>
                    <a:cubicBezTo>
                      <a:pt x="1691" y="3661"/>
                      <a:pt x="1757" y="3680"/>
                      <a:pt x="1824" y="3682"/>
                    </a:cubicBezTo>
                    <a:cubicBezTo>
                      <a:pt x="1892" y="3680"/>
                      <a:pt x="1955" y="3660"/>
                      <a:pt x="2020" y="3650"/>
                    </a:cubicBezTo>
                    <a:cubicBezTo>
                      <a:pt x="2086" y="3643"/>
                      <a:pt x="2148" y="3617"/>
                      <a:pt x="2211" y="3602"/>
                    </a:cubicBezTo>
                    <a:cubicBezTo>
                      <a:pt x="2274" y="3585"/>
                      <a:pt x="2348" y="3603"/>
                      <a:pt x="2412" y="3581"/>
                    </a:cubicBezTo>
                    <a:cubicBezTo>
                      <a:pt x="2487" y="3552"/>
                      <a:pt x="2541" y="3478"/>
                      <a:pt x="2604" y="3434"/>
                    </a:cubicBezTo>
                    <a:cubicBezTo>
                      <a:pt x="2611" y="3447"/>
                      <a:pt x="2621" y="3462"/>
                      <a:pt x="2623" y="3462"/>
                    </a:cubicBezTo>
                    <a:cubicBezTo>
                      <a:pt x="2623" y="3462"/>
                      <a:pt x="2624" y="3462"/>
                      <a:pt x="2624" y="3462"/>
                    </a:cubicBezTo>
                    <a:cubicBezTo>
                      <a:pt x="2643" y="3445"/>
                      <a:pt x="2653" y="3418"/>
                      <a:pt x="2680" y="3415"/>
                    </a:cubicBezTo>
                    <a:cubicBezTo>
                      <a:pt x="2681" y="3415"/>
                      <a:pt x="2682" y="3415"/>
                      <a:pt x="2683" y="3415"/>
                    </a:cubicBezTo>
                    <a:cubicBezTo>
                      <a:pt x="2710" y="3415"/>
                      <a:pt x="2750" y="3434"/>
                      <a:pt x="2782" y="3438"/>
                    </a:cubicBezTo>
                    <a:cubicBezTo>
                      <a:pt x="2815" y="3441"/>
                      <a:pt x="2860" y="3466"/>
                      <a:pt x="2893" y="3466"/>
                    </a:cubicBezTo>
                    <a:cubicBezTo>
                      <a:pt x="2926" y="3466"/>
                      <a:pt x="2944" y="3445"/>
                      <a:pt x="2969" y="3435"/>
                    </a:cubicBezTo>
                    <a:cubicBezTo>
                      <a:pt x="2997" y="3426"/>
                      <a:pt x="3010" y="3398"/>
                      <a:pt x="3037" y="3386"/>
                    </a:cubicBezTo>
                    <a:cubicBezTo>
                      <a:pt x="3063" y="3373"/>
                      <a:pt x="3103" y="3376"/>
                      <a:pt x="3126" y="3358"/>
                    </a:cubicBezTo>
                    <a:cubicBezTo>
                      <a:pt x="3151" y="3343"/>
                      <a:pt x="3187" y="3339"/>
                      <a:pt x="3209" y="3318"/>
                    </a:cubicBezTo>
                    <a:cubicBezTo>
                      <a:pt x="3231" y="3301"/>
                      <a:pt x="3226" y="3254"/>
                      <a:pt x="3244" y="3233"/>
                    </a:cubicBezTo>
                    <a:lnTo>
                      <a:pt x="3304" y="3170"/>
                    </a:lnTo>
                    <a:cubicBezTo>
                      <a:pt x="3323" y="3149"/>
                      <a:pt x="3354" y="3138"/>
                      <a:pt x="3374" y="3116"/>
                    </a:cubicBezTo>
                    <a:cubicBezTo>
                      <a:pt x="3394" y="3095"/>
                      <a:pt x="3422" y="3082"/>
                      <a:pt x="3441" y="3060"/>
                    </a:cubicBezTo>
                    <a:cubicBezTo>
                      <a:pt x="3460" y="3036"/>
                      <a:pt x="3484" y="3018"/>
                      <a:pt x="3502" y="2995"/>
                    </a:cubicBezTo>
                    <a:cubicBezTo>
                      <a:pt x="3518" y="2972"/>
                      <a:pt x="3517" y="2937"/>
                      <a:pt x="3538" y="2915"/>
                    </a:cubicBezTo>
                    <a:cubicBezTo>
                      <a:pt x="3557" y="2892"/>
                      <a:pt x="3587" y="2878"/>
                      <a:pt x="3608" y="2856"/>
                    </a:cubicBezTo>
                    <a:cubicBezTo>
                      <a:pt x="3627" y="2834"/>
                      <a:pt x="3654" y="2815"/>
                      <a:pt x="3671" y="2791"/>
                    </a:cubicBezTo>
                    <a:cubicBezTo>
                      <a:pt x="3690" y="2767"/>
                      <a:pt x="3683" y="2731"/>
                      <a:pt x="3696" y="2703"/>
                    </a:cubicBezTo>
                    <a:cubicBezTo>
                      <a:pt x="3710" y="2674"/>
                      <a:pt x="3725" y="2644"/>
                      <a:pt x="3726" y="2610"/>
                    </a:cubicBezTo>
                    <a:cubicBezTo>
                      <a:pt x="3729" y="2575"/>
                      <a:pt x="3704" y="2531"/>
                      <a:pt x="3703" y="2497"/>
                    </a:cubicBezTo>
                    <a:cubicBezTo>
                      <a:pt x="3696" y="2450"/>
                      <a:pt x="3692" y="2414"/>
                      <a:pt x="3683" y="2378"/>
                    </a:cubicBezTo>
                    <a:cubicBezTo>
                      <a:pt x="3677" y="2347"/>
                      <a:pt x="3656" y="2310"/>
                      <a:pt x="3692" y="2292"/>
                    </a:cubicBezTo>
                    <a:cubicBezTo>
                      <a:pt x="3694" y="2292"/>
                      <a:pt x="3674" y="2285"/>
                      <a:pt x="3670" y="2285"/>
                    </a:cubicBezTo>
                    <a:cubicBezTo>
                      <a:pt x="3670" y="2285"/>
                      <a:pt x="3670" y="2285"/>
                      <a:pt x="3670" y="2285"/>
                    </a:cubicBezTo>
                    <a:cubicBezTo>
                      <a:pt x="3630" y="2292"/>
                      <a:pt x="3632" y="2311"/>
                      <a:pt x="3635" y="2333"/>
                    </a:cubicBezTo>
                    <a:cubicBezTo>
                      <a:pt x="3641" y="2366"/>
                      <a:pt x="3668" y="2406"/>
                      <a:pt x="3661" y="2435"/>
                    </a:cubicBezTo>
                    <a:cubicBezTo>
                      <a:pt x="3656" y="2462"/>
                      <a:pt x="3657" y="2491"/>
                      <a:pt x="3654" y="2520"/>
                    </a:cubicBezTo>
                    <a:cubicBezTo>
                      <a:pt x="3650" y="2551"/>
                      <a:pt x="3646" y="2578"/>
                      <a:pt x="3635" y="2603"/>
                    </a:cubicBezTo>
                    <a:cubicBezTo>
                      <a:pt x="3623" y="2629"/>
                      <a:pt x="3568" y="2634"/>
                      <a:pt x="3551" y="2656"/>
                    </a:cubicBezTo>
                    <a:cubicBezTo>
                      <a:pt x="3533" y="2679"/>
                      <a:pt x="3524" y="2705"/>
                      <a:pt x="3500" y="2724"/>
                    </a:cubicBezTo>
                    <a:cubicBezTo>
                      <a:pt x="3478" y="2743"/>
                      <a:pt x="3462" y="2765"/>
                      <a:pt x="3436" y="2782"/>
                    </a:cubicBezTo>
                    <a:cubicBezTo>
                      <a:pt x="3411" y="2800"/>
                      <a:pt x="3415" y="2834"/>
                      <a:pt x="3389" y="2851"/>
                    </a:cubicBezTo>
                    <a:cubicBezTo>
                      <a:pt x="3378" y="2859"/>
                      <a:pt x="3357" y="2859"/>
                      <a:pt x="3336" y="2859"/>
                    </a:cubicBezTo>
                    <a:cubicBezTo>
                      <a:pt x="3315" y="2859"/>
                      <a:pt x="3295" y="2859"/>
                      <a:pt x="3284" y="2867"/>
                    </a:cubicBezTo>
                    <a:cubicBezTo>
                      <a:pt x="3262" y="2884"/>
                      <a:pt x="3247" y="2896"/>
                      <a:pt x="3225" y="2911"/>
                    </a:cubicBezTo>
                    <a:cubicBezTo>
                      <a:pt x="3207" y="2925"/>
                      <a:pt x="3215" y="2963"/>
                      <a:pt x="3195" y="2977"/>
                    </a:cubicBezTo>
                    <a:cubicBezTo>
                      <a:pt x="3181" y="2985"/>
                      <a:pt x="3162" y="2988"/>
                      <a:pt x="3144" y="2994"/>
                    </a:cubicBezTo>
                    <a:cubicBezTo>
                      <a:pt x="3137" y="2989"/>
                      <a:pt x="3130" y="2986"/>
                      <a:pt x="3127" y="2986"/>
                    </a:cubicBezTo>
                    <a:cubicBezTo>
                      <a:pt x="3126" y="2986"/>
                      <a:pt x="3125" y="2986"/>
                      <a:pt x="3125" y="2987"/>
                    </a:cubicBezTo>
                    <a:cubicBezTo>
                      <a:pt x="3116" y="2998"/>
                      <a:pt x="3110" y="3007"/>
                      <a:pt x="3100" y="3020"/>
                    </a:cubicBezTo>
                    <a:cubicBezTo>
                      <a:pt x="3090" y="3029"/>
                      <a:pt x="3079" y="3042"/>
                      <a:pt x="3065" y="3050"/>
                    </a:cubicBezTo>
                    <a:cubicBezTo>
                      <a:pt x="3048" y="3064"/>
                      <a:pt x="3016" y="3067"/>
                      <a:pt x="2997" y="3080"/>
                    </a:cubicBezTo>
                    <a:cubicBezTo>
                      <a:pt x="2979" y="3094"/>
                      <a:pt x="2975" y="3123"/>
                      <a:pt x="2958" y="3137"/>
                    </a:cubicBezTo>
                    <a:cubicBezTo>
                      <a:pt x="2950" y="3142"/>
                      <a:pt x="2944" y="3151"/>
                      <a:pt x="2939" y="3159"/>
                    </a:cubicBezTo>
                    <a:cubicBezTo>
                      <a:pt x="2891" y="3178"/>
                      <a:pt x="2837" y="3188"/>
                      <a:pt x="2793" y="3206"/>
                    </a:cubicBezTo>
                    <a:cubicBezTo>
                      <a:pt x="2748" y="3218"/>
                      <a:pt x="2701" y="3221"/>
                      <a:pt x="2655" y="3226"/>
                    </a:cubicBezTo>
                    <a:cubicBezTo>
                      <a:pt x="2701" y="3204"/>
                      <a:pt x="2748" y="3181"/>
                      <a:pt x="2789" y="3146"/>
                    </a:cubicBezTo>
                    <a:cubicBezTo>
                      <a:pt x="2811" y="3129"/>
                      <a:pt x="2830" y="3108"/>
                      <a:pt x="2849" y="3084"/>
                    </a:cubicBezTo>
                    <a:cubicBezTo>
                      <a:pt x="2869" y="3076"/>
                      <a:pt x="2887" y="3068"/>
                      <a:pt x="2904" y="3057"/>
                    </a:cubicBezTo>
                    <a:cubicBezTo>
                      <a:pt x="2955" y="3027"/>
                      <a:pt x="3008" y="2994"/>
                      <a:pt x="3057" y="2958"/>
                    </a:cubicBezTo>
                    <a:cubicBezTo>
                      <a:pt x="3104" y="2918"/>
                      <a:pt x="3137" y="2864"/>
                      <a:pt x="3182" y="2823"/>
                    </a:cubicBezTo>
                    <a:cubicBezTo>
                      <a:pt x="3229" y="2784"/>
                      <a:pt x="3284" y="2750"/>
                      <a:pt x="3330" y="2705"/>
                    </a:cubicBezTo>
                    <a:cubicBezTo>
                      <a:pt x="3372" y="2658"/>
                      <a:pt x="3421" y="2615"/>
                      <a:pt x="3458" y="2562"/>
                    </a:cubicBezTo>
                    <a:cubicBezTo>
                      <a:pt x="3492" y="2511"/>
                      <a:pt x="3506" y="2447"/>
                      <a:pt x="3529" y="2390"/>
                    </a:cubicBezTo>
                    <a:cubicBezTo>
                      <a:pt x="3558" y="2352"/>
                      <a:pt x="3591" y="2317"/>
                      <a:pt x="3613" y="2274"/>
                    </a:cubicBezTo>
                    <a:cubicBezTo>
                      <a:pt x="3639" y="2227"/>
                      <a:pt x="3635" y="2171"/>
                      <a:pt x="3653" y="2120"/>
                    </a:cubicBezTo>
                    <a:cubicBezTo>
                      <a:pt x="3668" y="2065"/>
                      <a:pt x="3685" y="2008"/>
                      <a:pt x="3682" y="1950"/>
                    </a:cubicBezTo>
                    <a:cubicBezTo>
                      <a:pt x="3678" y="1891"/>
                      <a:pt x="3646" y="1831"/>
                      <a:pt x="3632" y="1776"/>
                    </a:cubicBezTo>
                    <a:cubicBezTo>
                      <a:pt x="3623" y="1734"/>
                      <a:pt x="3609" y="1697"/>
                      <a:pt x="3593" y="1659"/>
                    </a:cubicBezTo>
                    <a:cubicBezTo>
                      <a:pt x="3609" y="1586"/>
                      <a:pt x="3626" y="1510"/>
                      <a:pt x="3627" y="1432"/>
                    </a:cubicBezTo>
                    <a:cubicBezTo>
                      <a:pt x="3628" y="1341"/>
                      <a:pt x="3595" y="1256"/>
                      <a:pt x="3577" y="1170"/>
                    </a:cubicBezTo>
                    <a:cubicBezTo>
                      <a:pt x="3557" y="1075"/>
                      <a:pt x="3526" y="982"/>
                      <a:pt x="3478" y="898"/>
                    </a:cubicBezTo>
                    <a:cubicBezTo>
                      <a:pt x="3427" y="812"/>
                      <a:pt x="3350" y="749"/>
                      <a:pt x="3284" y="682"/>
                    </a:cubicBezTo>
                    <a:cubicBezTo>
                      <a:pt x="3233" y="627"/>
                      <a:pt x="3174" y="578"/>
                      <a:pt x="3114" y="537"/>
                    </a:cubicBezTo>
                    <a:cubicBezTo>
                      <a:pt x="3081" y="493"/>
                      <a:pt x="3045" y="450"/>
                      <a:pt x="3009" y="409"/>
                    </a:cubicBezTo>
                    <a:cubicBezTo>
                      <a:pt x="2968" y="364"/>
                      <a:pt x="2903" y="349"/>
                      <a:pt x="2856" y="313"/>
                    </a:cubicBezTo>
                    <a:cubicBezTo>
                      <a:pt x="2811" y="273"/>
                      <a:pt x="2774" y="215"/>
                      <a:pt x="2720" y="185"/>
                    </a:cubicBezTo>
                    <a:cubicBezTo>
                      <a:pt x="2666" y="152"/>
                      <a:pt x="2606" y="134"/>
                      <a:pt x="2549" y="108"/>
                    </a:cubicBezTo>
                    <a:cubicBezTo>
                      <a:pt x="2492" y="86"/>
                      <a:pt x="2438" y="46"/>
                      <a:pt x="2376" y="32"/>
                    </a:cubicBezTo>
                    <a:cubicBezTo>
                      <a:pt x="2314" y="17"/>
                      <a:pt x="2248" y="24"/>
                      <a:pt x="2186" y="18"/>
                    </a:cubicBezTo>
                    <a:cubicBezTo>
                      <a:pt x="2173" y="17"/>
                      <a:pt x="2159" y="16"/>
                      <a:pt x="2146" y="16"/>
                    </a:cubicBezTo>
                    <a:cubicBezTo>
                      <a:pt x="2097" y="16"/>
                      <a:pt x="2047" y="24"/>
                      <a:pt x="1999" y="24"/>
                    </a:cubicBezTo>
                    <a:cubicBezTo>
                      <a:pt x="1998" y="24"/>
                      <a:pt x="1996" y="24"/>
                      <a:pt x="1995" y="24"/>
                    </a:cubicBezTo>
                    <a:cubicBezTo>
                      <a:pt x="1943" y="24"/>
                      <a:pt x="1889" y="1"/>
                      <a:pt x="1835"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29"/>
              <p:cNvSpPr/>
              <p:nvPr/>
            </p:nvSpPr>
            <p:spPr>
              <a:xfrm>
                <a:off x="1142125" y="4893100"/>
                <a:ext cx="93175" cy="91750"/>
              </a:xfrm>
              <a:custGeom>
                <a:rect b="b" l="l" r="r" t="t"/>
                <a:pathLst>
                  <a:path extrusionOk="0" h="3670" w="3727">
                    <a:moveTo>
                      <a:pt x="1005" y="317"/>
                    </a:moveTo>
                    <a:cubicBezTo>
                      <a:pt x="1009" y="317"/>
                      <a:pt x="1014" y="318"/>
                      <a:pt x="1019" y="318"/>
                    </a:cubicBezTo>
                    <a:cubicBezTo>
                      <a:pt x="985" y="339"/>
                      <a:pt x="949" y="362"/>
                      <a:pt x="915" y="386"/>
                    </a:cubicBezTo>
                    <a:cubicBezTo>
                      <a:pt x="916" y="382"/>
                      <a:pt x="916" y="379"/>
                      <a:pt x="919" y="376"/>
                    </a:cubicBezTo>
                    <a:cubicBezTo>
                      <a:pt x="937" y="354"/>
                      <a:pt x="960" y="338"/>
                      <a:pt x="983" y="321"/>
                    </a:cubicBezTo>
                    <a:cubicBezTo>
                      <a:pt x="990" y="318"/>
                      <a:pt x="997" y="317"/>
                      <a:pt x="1005" y="317"/>
                    </a:cubicBezTo>
                    <a:close/>
                    <a:moveTo>
                      <a:pt x="1600" y="641"/>
                    </a:moveTo>
                    <a:cubicBezTo>
                      <a:pt x="1702" y="641"/>
                      <a:pt x="1812" y="667"/>
                      <a:pt x="1927" y="691"/>
                    </a:cubicBezTo>
                    <a:cubicBezTo>
                      <a:pt x="2022" y="712"/>
                      <a:pt x="2112" y="741"/>
                      <a:pt x="2200" y="774"/>
                    </a:cubicBezTo>
                    <a:cubicBezTo>
                      <a:pt x="2084" y="742"/>
                      <a:pt x="1966" y="727"/>
                      <a:pt x="1850" y="727"/>
                    </a:cubicBezTo>
                    <a:cubicBezTo>
                      <a:pt x="1841" y="727"/>
                      <a:pt x="1831" y="727"/>
                      <a:pt x="1821" y="727"/>
                    </a:cubicBezTo>
                    <a:cubicBezTo>
                      <a:pt x="1794" y="730"/>
                      <a:pt x="1766" y="733"/>
                      <a:pt x="1739" y="734"/>
                    </a:cubicBezTo>
                    <a:cubicBezTo>
                      <a:pt x="1737" y="734"/>
                      <a:pt x="1737" y="733"/>
                      <a:pt x="1737" y="733"/>
                    </a:cubicBezTo>
                    <a:cubicBezTo>
                      <a:pt x="1696" y="712"/>
                      <a:pt x="1655" y="665"/>
                      <a:pt x="1610" y="649"/>
                    </a:cubicBezTo>
                    <a:cubicBezTo>
                      <a:pt x="1594" y="642"/>
                      <a:pt x="1581" y="642"/>
                      <a:pt x="1565" y="642"/>
                    </a:cubicBezTo>
                    <a:cubicBezTo>
                      <a:pt x="1577" y="641"/>
                      <a:pt x="1588" y="641"/>
                      <a:pt x="1600" y="641"/>
                    </a:cubicBezTo>
                    <a:close/>
                    <a:moveTo>
                      <a:pt x="3196" y="968"/>
                    </a:moveTo>
                    <a:lnTo>
                      <a:pt x="3196" y="968"/>
                    </a:lnTo>
                    <a:cubicBezTo>
                      <a:pt x="3205" y="973"/>
                      <a:pt x="3211" y="978"/>
                      <a:pt x="3217" y="984"/>
                    </a:cubicBezTo>
                    <a:cubicBezTo>
                      <a:pt x="3228" y="1005"/>
                      <a:pt x="3227" y="1034"/>
                      <a:pt x="3235" y="1056"/>
                    </a:cubicBezTo>
                    <a:cubicBezTo>
                      <a:pt x="3244" y="1078"/>
                      <a:pt x="3244" y="1103"/>
                      <a:pt x="3251" y="1123"/>
                    </a:cubicBezTo>
                    <a:cubicBezTo>
                      <a:pt x="3254" y="1130"/>
                      <a:pt x="3261" y="1136"/>
                      <a:pt x="3266" y="1140"/>
                    </a:cubicBezTo>
                    <a:cubicBezTo>
                      <a:pt x="3265" y="1143"/>
                      <a:pt x="3260" y="1143"/>
                      <a:pt x="3261" y="1144"/>
                    </a:cubicBezTo>
                    <a:cubicBezTo>
                      <a:pt x="3262" y="1165"/>
                      <a:pt x="3268" y="1181"/>
                      <a:pt x="3272" y="1202"/>
                    </a:cubicBezTo>
                    <a:cubicBezTo>
                      <a:pt x="3265" y="1199"/>
                      <a:pt x="3260" y="1195"/>
                      <a:pt x="3253" y="1192"/>
                    </a:cubicBezTo>
                    <a:cubicBezTo>
                      <a:pt x="3239" y="1116"/>
                      <a:pt x="3220" y="1042"/>
                      <a:pt x="3196" y="968"/>
                    </a:cubicBezTo>
                    <a:close/>
                    <a:moveTo>
                      <a:pt x="2588" y="1283"/>
                    </a:moveTo>
                    <a:lnTo>
                      <a:pt x="2588" y="1283"/>
                    </a:lnTo>
                    <a:cubicBezTo>
                      <a:pt x="2605" y="1298"/>
                      <a:pt x="2618" y="1315"/>
                      <a:pt x="2632" y="1328"/>
                    </a:cubicBezTo>
                    <a:cubicBezTo>
                      <a:pt x="2620" y="1319"/>
                      <a:pt x="2609" y="1309"/>
                      <a:pt x="2599" y="1298"/>
                    </a:cubicBezTo>
                    <a:lnTo>
                      <a:pt x="2588" y="1283"/>
                    </a:lnTo>
                    <a:close/>
                    <a:moveTo>
                      <a:pt x="3293" y="1165"/>
                    </a:moveTo>
                    <a:lnTo>
                      <a:pt x="3299" y="1172"/>
                    </a:lnTo>
                    <a:cubicBezTo>
                      <a:pt x="3309" y="1194"/>
                      <a:pt x="3317" y="1214"/>
                      <a:pt x="3337" y="1233"/>
                    </a:cubicBezTo>
                    <a:cubicBezTo>
                      <a:pt x="3356" y="1253"/>
                      <a:pt x="3403" y="1264"/>
                      <a:pt x="3419" y="1289"/>
                    </a:cubicBezTo>
                    <a:cubicBezTo>
                      <a:pt x="3437" y="1309"/>
                      <a:pt x="3458" y="1335"/>
                      <a:pt x="3481" y="1363"/>
                    </a:cubicBezTo>
                    <a:cubicBezTo>
                      <a:pt x="3495" y="1379"/>
                      <a:pt x="3516" y="1400"/>
                      <a:pt x="3514" y="1421"/>
                    </a:cubicBezTo>
                    <a:cubicBezTo>
                      <a:pt x="3496" y="1394"/>
                      <a:pt x="3483" y="1370"/>
                      <a:pt x="3462" y="1345"/>
                    </a:cubicBezTo>
                    <a:cubicBezTo>
                      <a:pt x="3414" y="1291"/>
                      <a:pt x="3361" y="1253"/>
                      <a:pt x="3304" y="1220"/>
                    </a:cubicBezTo>
                    <a:cubicBezTo>
                      <a:pt x="3301" y="1200"/>
                      <a:pt x="3295" y="1181"/>
                      <a:pt x="3293" y="1165"/>
                    </a:cubicBezTo>
                    <a:close/>
                    <a:moveTo>
                      <a:pt x="1120" y="1254"/>
                    </a:moveTo>
                    <a:lnTo>
                      <a:pt x="1120" y="1254"/>
                    </a:lnTo>
                    <a:cubicBezTo>
                      <a:pt x="1118" y="1255"/>
                      <a:pt x="1115" y="1257"/>
                      <a:pt x="1114" y="1257"/>
                    </a:cubicBezTo>
                    <a:cubicBezTo>
                      <a:pt x="1060" y="1308"/>
                      <a:pt x="1012" y="1367"/>
                      <a:pt x="974" y="1433"/>
                    </a:cubicBezTo>
                    <a:cubicBezTo>
                      <a:pt x="974" y="1394"/>
                      <a:pt x="978" y="1359"/>
                      <a:pt x="985" y="1322"/>
                    </a:cubicBezTo>
                    <a:cubicBezTo>
                      <a:pt x="1005" y="1308"/>
                      <a:pt x="1026" y="1295"/>
                      <a:pt x="1049" y="1283"/>
                    </a:cubicBezTo>
                    <a:cubicBezTo>
                      <a:pt x="1067" y="1275"/>
                      <a:pt x="1087" y="1268"/>
                      <a:pt x="1107" y="1260"/>
                    </a:cubicBezTo>
                    <a:cubicBezTo>
                      <a:pt x="1111" y="1257"/>
                      <a:pt x="1115" y="1255"/>
                      <a:pt x="1120" y="1254"/>
                    </a:cubicBezTo>
                    <a:close/>
                    <a:moveTo>
                      <a:pt x="3266" y="1280"/>
                    </a:moveTo>
                    <a:cubicBezTo>
                      <a:pt x="3273" y="1284"/>
                      <a:pt x="3280" y="1289"/>
                      <a:pt x="3286" y="1294"/>
                    </a:cubicBezTo>
                    <a:cubicBezTo>
                      <a:pt x="3299" y="1353"/>
                      <a:pt x="3308" y="1418"/>
                      <a:pt x="3320" y="1481"/>
                    </a:cubicBezTo>
                    <a:cubicBezTo>
                      <a:pt x="3310" y="1447"/>
                      <a:pt x="3297" y="1414"/>
                      <a:pt x="3280" y="1381"/>
                    </a:cubicBezTo>
                    <a:cubicBezTo>
                      <a:pt x="3276" y="1346"/>
                      <a:pt x="3272" y="1315"/>
                      <a:pt x="3266" y="1280"/>
                    </a:cubicBezTo>
                    <a:close/>
                    <a:moveTo>
                      <a:pt x="2655" y="1356"/>
                    </a:moveTo>
                    <a:cubicBezTo>
                      <a:pt x="2687" y="1390"/>
                      <a:pt x="2715" y="1428"/>
                      <a:pt x="2735" y="1469"/>
                    </a:cubicBezTo>
                    <a:lnTo>
                      <a:pt x="2735" y="1489"/>
                    </a:lnTo>
                    <a:cubicBezTo>
                      <a:pt x="2731" y="1521"/>
                      <a:pt x="2719" y="1562"/>
                      <a:pt x="2697" y="1604"/>
                    </a:cubicBezTo>
                    <a:cubicBezTo>
                      <a:pt x="2694" y="1521"/>
                      <a:pt x="2673" y="1439"/>
                      <a:pt x="2632" y="1366"/>
                    </a:cubicBezTo>
                    <a:cubicBezTo>
                      <a:pt x="2640" y="1360"/>
                      <a:pt x="2649" y="1357"/>
                      <a:pt x="2655" y="1356"/>
                    </a:cubicBezTo>
                    <a:close/>
                    <a:moveTo>
                      <a:pt x="1720" y="1241"/>
                    </a:moveTo>
                    <a:cubicBezTo>
                      <a:pt x="1733" y="1241"/>
                      <a:pt x="1745" y="1243"/>
                      <a:pt x="1760" y="1243"/>
                    </a:cubicBezTo>
                    <a:cubicBezTo>
                      <a:pt x="1751" y="1255"/>
                      <a:pt x="1744" y="1269"/>
                      <a:pt x="1735" y="1280"/>
                    </a:cubicBezTo>
                    <a:cubicBezTo>
                      <a:pt x="1702" y="1319"/>
                      <a:pt x="1663" y="1364"/>
                      <a:pt x="1645" y="1421"/>
                    </a:cubicBezTo>
                    <a:cubicBezTo>
                      <a:pt x="1629" y="1474"/>
                      <a:pt x="1615" y="1550"/>
                      <a:pt x="1632" y="1619"/>
                    </a:cubicBezTo>
                    <a:cubicBezTo>
                      <a:pt x="1641" y="1656"/>
                      <a:pt x="1663" y="1689"/>
                      <a:pt x="1688" y="1715"/>
                    </a:cubicBezTo>
                    <a:cubicBezTo>
                      <a:pt x="1711" y="1737"/>
                      <a:pt x="1735" y="1756"/>
                      <a:pt x="1760" y="1776"/>
                    </a:cubicBezTo>
                    <a:cubicBezTo>
                      <a:pt x="1764" y="1778"/>
                      <a:pt x="1768" y="1780"/>
                      <a:pt x="1773" y="1784"/>
                    </a:cubicBezTo>
                    <a:cubicBezTo>
                      <a:pt x="1731" y="1809"/>
                      <a:pt x="1685" y="1819"/>
                      <a:pt x="1640" y="1819"/>
                    </a:cubicBezTo>
                    <a:cubicBezTo>
                      <a:pt x="1601" y="1819"/>
                      <a:pt x="1563" y="1811"/>
                      <a:pt x="1530" y="1798"/>
                    </a:cubicBezTo>
                    <a:cubicBezTo>
                      <a:pt x="1509" y="1752"/>
                      <a:pt x="1498" y="1707"/>
                      <a:pt x="1494" y="1661"/>
                    </a:cubicBezTo>
                    <a:cubicBezTo>
                      <a:pt x="1483" y="1572"/>
                      <a:pt x="1517" y="1477"/>
                      <a:pt x="1560" y="1399"/>
                    </a:cubicBezTo>
                    <a:cubicBezTo>
                      <a:pt x="1596" y="1331"/>
                      <a:pt x="1651" y="1280"/>
                      <a:pt x="1711" y="1242"/>
                    </a:cubicBezTo>
                    <a:cubicBezTo>
                      <a:pt x="1714" y="1241"/>
                      <a:pt x="1717" y="1241"/>
                      <a:pt x="1720" y="1241"/>
                    </a:cubicBezTo>
                    <a:close/>
                    <a:moveTo>
                      <a:pt x="158" y="1638"/>
                    </a:moveTo>
                    <a:cubicBezTo>
                      <a:pt x="166" y="1668"/>
                      <a:pt x="176" y="1700"/>
                      <a:pt x="182" y="1729"/>
                    </a:cubicBezTo>
                    <a:cubicBezTo>
                      <a:pt x="187" y="1756"/>
                      <a:pt x="198" y="1784"/>
                      <a:pt x="207" y="1810"/>
                    </a:cubicBezTo>
                    <a:cubicBezTo>
                      <a:pt x="185" y="1860"/>
                      <a:pt x="164" y="1911"/>
                      <a:pt x="149" y="1966"/>
                    </a:cubicBezTo>
                    <a:cubicBezTo>
                      <a:pt x="149" y="1964"/>
                      <a:pt x="148" y="1963"/>
                      <a:pt x="148" y="1963"/>
                    </a:cubicBezTo>
                    <a:cubicBezTo>
                      <a:pt x="142" y="1916"/>
                      <a:pt x="130" y="1869"/>
                      <a:pt x="129" y="1821"/>
                    </a:cubicBezTo>
                    <a:cubicBezTo>
                      <a:pt x="123" y="1773"/>
                      <a:pt x="129" y="1725"/>
                      <a:pt x="136" y="1679"/>
                    </a:cubicBezTo>
                    <a:cubicBezTo>
                      <a:pt x="138" y="1663"/>
                      <a:pt x="148" y="1649"/>
                      <a:pt x="158" y="1638"/>
                    </a:cubicBezTo>
                    <a:close/>
                    <a:moveTo>
                      <a:pt x="3075" y="1778"/>
                    </a:moveTo>
                    <a:lnTo>
                      <a:pt x="3075" y="1778"/>
                    </a:lnTo>
                    <a:cubicBezTo>
                      <a:pt x="3079" y="1856"/>
                      <a:pt x="3075" y="1931"/>
                      <a:pt x="3066" y="2004"/>
                    </a:cubicBezTo>
                    <a:cubicBezTo>
                      <a:pt x="3066" y="1984"/>
                      <a:pt x="3067" y="1963"/>
                      <a:pt x="3067" y="1944"/>
                    </a:cubicBezTo>
                    <a:cubicBezTo>
                      <a:pt x="3067" y="1904"/>
                      <a:pt x="3063" y="1865"/>
                      <a:pt x="3059" y="1825"/>
                    </a:cubicBezTo>
                    <a:cubicBezTo>
                      <a:pt x="3067" y="1810"/>
                      <a:pt x="3070" y="1794"/>
                      <a:pt x="3075" y="1778"/>
                    </a:cubicBezTo>
                    <a:close/>
                    <a:moveTo>
                      <a:pt x="2399" y="1831"/>
                    </a:moveTo>
                    <a:lnTo>
                      <a:pt x="2399" y="1831"/>
                    </a:lnTo>
                    <a:cubicBezTo>
                      <a:pt x="2398" y="1834"/>
                      <a:pt x="2398" y="1839"/>
                      <a:pt x="2395" y="1842"/>
                    </a:cubicBezTo>
                    <a:cubicBezTo>
                      <a:pt x="2394" y="1846"/>
                      <a:pt x="2393" y="1849"/>
                      <a:pt x="2388" y="1853"/>
                    </a:cubicBezTo>
                    <a:cubicBezTo>
                      <a:pt x="2338" y="1935"/>
                      <a:pt x="2252" y="1973"/>
                      <a:pt x="2167" y="2000"/>
                    </a:cubicBezTo>
                    <a:cubicBezTo>
                      <a:pt x="2153" y="2004"/>
                      <a:pt x="2138" y="2011"/>
                      <a:pt x="2123" y="2017"/>
                    </a:cubicBezTo>
                    <a:lnTo>
                      <a:pt x="2123" y="2004"/>
                    </a:lnTo>
                    <a:cubicBezTo>
                      <a:pt x="2196" y="1982"/>
                      <a:pt x="2265" y="1945"/>
                      <a:pt x="2320" y="1900"/>
                    </a:cubicBezTo>
                    <a:cubicBezTo>
                      <a:pt x="2343" y="1882"/>
                      <a:pt x="2364" y="1860"/>
                      <a:pt x="2382" y="1835"/>
                    </a:cubicBezTo>
                    <a:cubicBezTo>
                      <a:pt x="2387" y="1834"/>
                      <a:pt x="2394" y="1832"/>
                      <a:pt x="2399" y="1831"/>
                    </a:cubicBezTo>
                    <a:close/>
                    <a:moveTo>
                      <a:pt x="2409" y="1617"/>
                    </a:moveTo>
                    <a:cubicBezTo>
                      <a:pt x="2409" y="1619"/>
                      <a:pt x="2409" y="1620"/>
                      <a:pt x="2410" y="1622"/>
                    </a:cubicBezTo>
                    <a:cubicBezTo>
                      <a:pt x="2395" y="1696"/>
                      <a:pt x="2365" y="1762"/>
                      <a:pt x="2321" y="1811"/>
                    </a:cubicBezTo>
                    <a:cubicBezTo>
                      <a:pt x="2277" y="1821"/>
                      <a:pt x="2231" y="1829"/>
                      <a:pt x="2186" y="1829"/>
                    </a:cubicBezTo>
                    <a:cubicBezTo>
                      <a:pt x="2152" y="1829"/>
                      <a:pt x="2117" y="1824"/>
                      <a:pt x="2086" y="1811"/>
                    </a:cubicBezTo>
                    <a:cubicBezTo>
                      <a:pt x="2086" y="1811"/>
                      <a:pt x="2085" y="1811"/>
                      <a:pt x="2085" y="1811"/>
                    </a:cubicBezTo>
                    <a:cubicBezTo>
                      <a:pt x="2082" y="1811"/>
                      <a:pt x="2078" y="1832"/>
                      <a:pt x="2080" y="1835"/>
                    </a:cubicBezTo>
                    <a:cubicBezTo>
                      <a:pt x="2120" y="1861"/>
                      <a:pt x="2161" y="1869"/>
                      <a:pt x="2203" y="1869"/>
                    </a:cubicBezTo>
                    <a:cubicBezTo>
                      <a:pt x="2223" y="1869"/>
                      <a:pt x="2242" y="1867"/>
                      <a:pt x="2262" y="1865"/>
                    </a:cubicBezTo>
                    <a:lnTo>
                      <a:pt x="2262" y="1865"/>
                    </a:lnTo>
                    <a:cubicBezTo>
                      <a:pt x="2222" y="1895"/>
                      <a:pt x="2179" y="1920"/>
                      <a:pt x="2127" y="1937"/>
                    </a:cubicBezTo>
                    <a:cubicBezTo>
                      <a:pt x="2128" y="1915"/>
                      <a:pt x="2128" y="1890"/>
                      <a:pt x="2134" y="1869"/>
                    </a:cubicBezTo>
                    <a:cubicBezTo>
                      <a:pt x="2135" y="1865"/>
                      <a:pt x="2127" y="1863"/>
                      <a:pt x="2120" y="1863"/>
                    </a:cubicBezTo>
                    <a:cubicBezTo>
                      <a:pt x="2115" y="1863"/>
                      <a:pt x="2111" y="1864"/>
                      <a:pt x="2110" y="1867"/>
                    </a:cubicBezTo>
                    <a:cubicBezTo>
                      <a:pt x="2101" y="1894"/>
                      <a:pt x="2097" y="1923"/>
                      <a:pt x="2091" y="1950"/>
                    </a:cubicBezTo>
                    <a:cubicBezTo>
                      <a:pt x="2046" y="1962"/>
                      <a:pt x="1999" y="1968"/>
                      <a:pt x="1952" y="1968"/>
                    </a:cubicBezTo>
                    <a:cubicBezTo>
                      <a:pt x="1888" y="1968"/>
                      <a:pt x="1825" y="1956"/>
                      <a:pt x="1768" y="1930"/>
                    </a:cubicBezTo>
                    <a:cubicBezTo>
                      <a:pt x="1766" y="1929"/>
                      <a:pt x="1764" y="1929"/>
                      <a:pt x="1762" y="1929"/>
                    </a:cubicBezTo>
                    <a:cubicBezTo>
                      <a:pt x="1743" y="1929"/>
                      <a:pt x="1722" y="1964"/>
                      <a:pt x="1744" y="1977"/>
                    </a:cubicBezTo>
                    <a:cubicBezTo>
                      <a:pt x="1810" y="2014"/>
                      <a:pt x="1886" y="2032"/>
                      <a:pt x="1963" y="2032"/>
                    </a:cubicBezTo>
                    <a:cubicBezTo>
                      <a:pt x="2004" y="2032"/>
                      <a:pt x="2044" y="2027"/>
                      <a:pt x="2084" y="2018"/>
                    </a:cubicBezTo>
                    <a:lnTo>
                      <a:pt x="2084" y="2033"/>
                    </a:lnTo>
                    <a:cubicBezTo>
                      <a:pt x="2040" y="2048"/>
                      <a:pt x="1992" y="2059"/>
                      <a:pt x="1943" y="2059"/>
                    </a:cubicBezTo>
                    <a:cubicBezTo>
                      <a:pt x="1922" y="2059"/>
                      <a:pt x="1901" y="2057"/>
                      <a:pt x="1879" y="2052"/>
                    </a:cubicBezTo>
                    <a:cubicBezTo>
                      <a:pt x="1780" y="2030"/>
                      <a:pt x="1684" y="1984"/>
                      <a:pt x="1611" y="1916"/>
                    </a:cubicBezTo>
                    <a:cubicBezTo>
                      <a:pt x="1598" y="1906"/>
                      <a:pt x="1590" y="1893"/>
                      <a:pt x="1581" y="1882"/>
                    </a:cubicBezTo>
                    <a:lnTo>
                      <a:pt x="1581" y="1882"/>
                    </a:lnTo>
                    <a:cubicBezTo>
                      <a:pt x="1600" y="1885"/>
                      <a:pt x="1620" y="1887"/>
                      <a:pt x="1641" y="1887"/>
                    </a:cubicBezTo>
                    <a:cubicBezTo>
                      <a:pt x="1704" y="1887"/>
                      <a:pt x="1769" y="1868"/>
                      <a:pt x="1824" y="1821"/>
                    </a:cubicBezTo>
                    <a:cubicBezTo>
                      <a:pt x="1862" y="1838"/>
                      <a:pt x="1901" y="1849"/>
                      <a:pt x="1941" y="1849"/>
                    </a:cubicBezTo>
                    <a:cubicBezTo>
                      <a:pt x="1949" y="1849"/>
                      <a:pt x="1958" y="1848"/>
                      <a:pt x="1966" y="1847"/>
                    </a:cubicBezTo>
                    <a:cubicBezTo>
                      <a:pt x="2026" y="1840"/>
                      <a:pt x="2069" y="1805"/>
                      <a:pt x="2105" y="1773"/>
                    </a:cubicBezTo>
                    <a:cubicBezTo>
                      <a:pt x="2111" y="1774"/>
                      <a:pt x="2118" y="1774"/>
                      <a:pt x="2124" y="1774"/>
                    </a:cubicBezTo>
                    <a:cubicBezTo>
                      <a:pt x="2147" y="1774"/>
                      <a:pt x="2172" y="1769"/>
                      <a:pt x="2194" y="1766"/>
                    </a:cubicBezTo>
                    <a:cubicBezTo>
                      <a:pt x="2244" y="1755"/>
                      <a:pt x="2277" y="1721"/>
                      <a:pt x="2316" y="1693"/>
                    </a:cubicBezTo>
                    <a:cubicBezTo>
                      <a:pt x="2344" y="1671"/>
                      <a:pt x="2384" y="1649"/>
                      <a:pt x="2409" y="1617"/>
                    </a:cubicBezTo>
                    <a:close/>
                    <a:moveTo>
                      <a:pt x="1162" y="1626"/>
                    </a:moveTo>
                    <a:lnTo>
                      <a:pt x="1162" y="1626"/>
                    </a:lnTo>
                    <a:cubicBezTo>
                      <a:pt x="1161" y="1667"/>
                      <a:pt x="1159" y="1710"/>
                      <a:pt x="1159" y="1751"/>
                    </a:cubicBezTo>
                    <a:cubicBezTo>
                      <a:pt x="1159" y="1845"/>
                      <a:pt x="1150" y="1944"/>
                      <a:pt x="1180" y="2041"/>
                    </a:cubicBezTo>
                    <a:cubicBezTo>
                      <a:pt x="1194" y="2087"/>
                      <a:pt x="1215" y="2129"/>
                      <a:pt x="1238" y="2171"/>
                    </a:cubicBezTo>
                    <a:cubicBezTo>
                      <a:pt x="1147" y="2030"/>
                      <a:pt x="1120" y="1854"/>
                      <a:pt x="1142" y="1717"/>
                    </a:cubicBezTo>
                    <a:cubicBezTo>
                      <a:pt x="1146" y="1688"/>
                      <a:pt x="1153" y="1656"/>
                      <a:pt x="1162" y="1626"/>
                    </a:cubicBezTo>
                    <a:close/>
                    <a:moveTo>
                      <a:pt x="2781" y="2295"/>
                    </a:moveTo>
                    <a:lnTo>
                      <a:pt x="2781" y="2295"/>
                    </a:lnTo>
                    <a:cubicBezTo>
                      <a:pt x="2779" y="2299"/>
                      <a:pt x="2779" y="2301"/>
                      <a:pt x="2778" y="2306"/>
                    </a:cubicBezTo>
                    <a:cubicBezTo>
                      <a:pt x="2770" y="2308"/>
                      <a:pt x="2760" y="2310"/>
                      <a:pt x="2753" y="2312"/>
                    </a:cubicBezTo>
                    <a:cubicBezTo>
                      <a:pt x="2763" y="2307"/>
                      <a:pt x="2772" y="2300"/>
                      <a:pt x="2781" y="2295"/>
                    </a:cubicBezTo>
                    <a:close/>
                    <a:moveTo>
                      <a:pt x="1608" y="2204"/>
                    </a:moveTo>
                    <a:lnTo>
                      <a:pt x="1608" y="2204"/>
                    </a:lnTo>
                    <a:cubicBezTo>
                      <a:pt x="1662" y="2233"/>
                      <a:pt x="1718" y="2255"/>
                      <a:pt x="1775" y="2274"/>
                    </a:cubicBezTo>
                    <a:cubicBezTo>
                      <a:pt x="1852" y="2299"/>
                      <a:pt x="1933" y="2317"/>
                      <a:pt x="2015" y="2323"/>
                    </a:cubicBezTo>
                    <a:cubicBezTo>
                      <a:pt x="1973" y="2343"/>
                      <a:pt x="1932" y="2361"/>
                      <a:pt x="1885" y="2372"/>
                    </a:cubicBezTo>
                    <a:cubicBezTo>
                      <a:pt x="1852" y="2367"/>
                      <a:pt x="1821" y="2362"/>
                      <a:pt x="1790" y="2348"/>
                    </a:cubicBezTo>
                    <a:cubicBezTo>
                      <a:pt x="1717" y="2317"/>
                      <a:pt x="1662" y="2255"/>
                      <a:pt x="1608" y="2204"/>
                    </a:cubicBezTo>
                    <a:close/>
                    <a:moveTo>
                      <a:pt x="2779" y="1578"/>
                    </a:moveTo>
                    <a:cubicBezTo>
                      <a:pt x="2786" y="1600"/>
                      <a:pt x="2792" y="1622"/>
                      <a:pt x="2796" y="1645"/>
                    </a:cubicBezTo>
                    <a:cubicBezTo>
                      <a:pt x="2779" y="1717"/>
                      <a:pt x="2753" y="1787"/>
                      <a:pt x="2724" y="1854"/>
                    </a:cubicBezTo>
                    <a:cubicBezTo>
                      <a:pt x="2697" y="1916"/>
                      <a:pt x="2668" y="1979"/>
                      <a:pt x="2631" y="2041"/>
                    </a:cubicBezTo>
                    <a:cubicBezTo>
                      <a:pt x="2593" y="2076"/>
                      <a:pt x="2555" y="2109"/>
                      <a:pt x="2519" y="2142"/>
                    </a:cubicBezTo>
                    <a:cubicBezTo>
                      <a:pt x="2428" y="2227"/>
                      <a:pt x="2332" y="2329"/>
                      <a:pt x="2201" y="2381"/>
                    </a:cubicBezTo>
                    <a:cubicBezTo>
                      <a:pt x="2165" y="2385"/>
                      <a:pt x="2128" y="2388"/>
                      <a:pt x="2093" y="2389"/>
                    </a:cubicBezTo>
                    <a:cubicBezTo>
                      <a:pt x="2097" y="2376"/>
                      <a:pt x="2101" y="2362"/>
                      <a:pt x="2104" y="2347"/>
                    </a:cubicBezTo>
                    <a:cubicBezTo>
                      <a:pt x="2105" y="2341"/>
                      <a:pt x="2105" y="2336"/>
                      <a:pt x="2105" y="2333"/>
                    </a:cubicBezTo>
                    <a:cubicBezTo>
                      <a:pt x="2110" y="2329"/>
                      <a:pt x="2113" y="2326"/>
                      <a:pt x="2119" y="2323"/>
                    </a:cubicBezTo>
                    <a:cubicBezTo>
                      <a:pt x="2134" y="2322"/>
                      <a:pt x="2149" y="2322"/>
                      <a:pt x="2165" y="2321"/>
                    </a:cubicBezTo>
                    <a:cubicBezTo>
                      <a:pt x="2304" y="2295"/>
                      <a:pt x="2430" y="2216"/>
                      <a:pt x="2530" y="2110"/>
                    </a:cubicBezTo>
                    <a:cubicBezTo>
                      <a:pt x="2629" y="2007"/>
                      <a:pt x="2683" y="1869"/>
                      <a:pt x="2694" y="1725"/>
                    </a:cubicBezTo>
                    <a:cubicBezTo>
                      <a:pt x="2695" y="1711"/>
                      <a:pt x="2695" y="1696"/>
                      <a:pt x="2695" y="1682"/>
                    </a:cubicBezTo>
                    <a:cubicBezTo>
                      <a:pt x="2713" y="1666"/>
                      <a:pt x="2737" y="1648"/>
                      <a:pt x="2752" y="1627"/>
                    </a:cubicBezTo>
                    <a:cubicBezTo>
                      <a:pt x="2764" y="1612"/>
                      <a:pt x="2771" y="1594"/>
                      <a:pt x="2779" y="1578"/>
                    </a:cubicBezTo>
                    <a:close/>
                    <a:moveTo>
                      <a:pt x="2061" y="2350"/>
                    </a:moveTo>
                    <a:lnTo>
                      <a:pt x="2061" y="2350"/>
                    </a:lnTo>
                    <a:cubicBezTo>
                      <a:pt x="2057" y="2363"/>
                      <a:pt x="2055" y="2377"/>
                      <a:pt x="2051" y="2391"/>
                    </a:cubicBezTo>
                    <a:lnTo>
                      <a:pt x="2043" y="2391"/>
                    </a:lnTo>
                    <a:cubicBezTo>
                      <a:pt x="2017" y="2389"/>
                      <a:pt x="1992" y="2385"/>
                      <a:pt x="1966" y="2384"/>
                    </a:cubicBezTo>
                    <a:cubicBezTo>
                      <a:pt x="2000" y="2376"/>
                      <a:pt x="2031" y="2362"/>
                      <a:pt x="2061" y="2350"/>
                    </a:cubicBezTo>
                    <a:close/>
                    <a:moveTo>
                      <a:pt x="809" y="2078"/>
                    </a:moveTo>
                    <a:lnTo>
                      <a:pt x="809" y="2078"/>
                    </a:lnTo>
                    <a:cubicBezTo>
                      <a:pt x="820" y="2100"/>
                      <a:pt x="832" y="2124"/>
                      <a:pt x="846" y="2145"/>
                    </a:cubicBezTo>
                    <a:cubicBezTo>
                      <a:pt x="912" y="2250"/>
                      <a:pt x="1005" y="2329"/>
                      <a:pt x="1106" y="2391"/>
                    </a:cubicBezTo>
                    <a:cubicBezTo>
                      <a:pt x="1148" y="2445"/>
                      <a:pt x="1197" y="2493"/>
                      <a:pt x="1249" y="2537"/>
                    </a:cubicBezTo>
                    <a:cubicBezTo>
                      <a:pt x="1100" y="2432"/>
                      <a:pt x="937" y="2329"/>
                      <a:pt x="847" y="2165"/>
                    </a:cubicBezTo>
                    <a:cubicBezTo>
                      <a:pt x="832" y="2138"/>
                      <a:pt x="820" y="2107"/>
                      <a:pt x="809" y="2078"/>
                    </a:cubicBezTo>
                    <a:close/>
                    <a:moveTo>
                      <a:pt x="2717" y="2453"/>
                    </a:moveTo>
                    <a:lnTo>
                      <a:pt x="2717" y="2453"/>
                    </a:lnTo>
                    <a:cubicBezTo>
                      <a:pt x="2710" y="2467"/>
                      <a:pt x="2704" y="2482"/>
                      <a:pt x="2697" y="2495"/>
                    </a:cubicBezTo>
                    <a:cubicBezTo>
                      <a:pt x="2642" y="2519"/>
                      <a:pt x="2587" y="2537"/>
                      <a:pt x="2530" y="2549"/>
                    </a:cubicBezTo>
                    <a:cubicBezTo>
                      <a:pt x="2488" y="2560"/>
                      <a:pt x="2442" y="2564"/>
                      <a:pt x="2398" y="2571"/>
                    </a:cubicBezTo>
                    <a:cubicBezTo>
                      <a:pt x="2395" y="2567"/>
                      <a:pt x="2395" y="2562"/>
                      <a:pt x="2394" y="2557"/>
                    </a:cubicBezTo>
                    <a:cubicBezTo>
                      <a:pt x="2504" y="2535"/>
                      <a:pt x="2613" y="2501"/>
                      <a:pt x="2717" y="2453"/>
                    </a:cubicBezTo>
                    <a:close/>
                    <a:moveTo>
                      <a:pt x="2353" y="2567"/>
                    </a:moveTo>
                    <a:cubicBezTo>
                      <a:pt x="2354" y="2570"/>
                      <a:pt x="2354" y="2574"/>
                      <a:pt x="2357" y="2577"/>
                    </a:cubicBezTo>
                    <a:cubicBezTo>
                      <a:pt x="2327" y="2581"/>
                      <a:pt x="2298" y="2581"/>
                      <a:pt x="2269" y="2582"/>
                    </a:cubicBezTo>
                    <a:cubicBezTo>
                      <a:pt x="2282" y="2581"/>
                      <a:pt x="2296" y="2577"/>
                      <a:pt x="2310" y="2575"/>
                    </a:cubicBezTo>
                    <a:cubicBezTo>
                      <a:pt x="2324" y="2574"/>
                      <a:pt x="2339" y="2568"/>
                      <a:pt x="2353" y="2567"/>
                    </a:cubicBezTo>
                    <a:close/>
                    <a:moveTo>
                      <a:pt x="865" y="2558"/>
                    </a:moveTo>
                    <a:cubicBezTo>
                      <a:pt x="879" y="2570"/>
                      <a:pt x="894" y="2581"/>
                      <a:pt x="912" y="2592"/>
                    </a:cubicBezTo>
                    <a:cubicBezTo>
                      <a:pt x="908" y="2601"/>
                      <a:pt x="908" y="2612"/>
                      <a:pt x="906" y="2625"/>
                    </a:cubicBezTo>
                    <a:cubicBezTo>
                      <a:pt x="893" y="2603"/>
                      <a:pt x="877" y="2582"/>
                      <a:pt x="865" y="2560"/>
                    </a:cubicBezTo>
                    <a:cubicBezTo>
                      <a:pt x="865" y="2560"/>
                      <a:pt x="865" y="2559"/>
                      <a:pt x="865" y="2558"/>
                    </a:cubicBezTo>
                    <a:close/>
                    <a:moveTo>
                      <a:pt x="1369" y="2623"/>
                    </a:moveTo>
                    <a:lnTo>
                      <a:pt x="1369" y="2623"/>
                    </a:lnTo>
                    <a:cubicBezTo>
                      <a:pt x="1422" y="2658"/>
                      <a:pt x="1477" y="2688"/>
                      <a:pt x="1534" y="2713"/>
                    </a:cubicBezTo>
                    <a:cubicBezTo>
                      <a:pt x="1553" y="2721"/>
                      <a:pt x="1574" y="2728"/>
                      <a:pt x="1594" y="2735"/>
                    </a:cubicBezTo>
                    <a:cubicBezTo>
                      <a:pt x="1581" y="2735"/>
                      <a:pt x="1567" y="2736"/>
                      <a:pt x="1553" y="2736"/>
                    </a:cubicBezTo>
                    <a:cubicBezTo>
                      <a:pt x="1546" y="2736"/>
                      <a:pt x="1539" y="2735"/>
                      <a:pt x="1532" y="2735"/>
                    </a:cubicBezTo>
                    <a:cubicBezTo>
                      <a:pt x="1476" y="2701"/>
                      <a:pt x="1422" y="2663"/>
                      <a:pt x="1369" y="2623"/>
                    </a:cubicBezTo>
                    <a:close/>
                    <a:moveTo>
                      <a:pt x="1692" y="2773"/>
                    </a:moveTo>
                    <a:cubicBezTo>
                      <a:pt x="1718" y="2783"/>
                      <a:pt x="1744" y="2791"/>
                      <a:pt x="1772" y="2801"/>
                    </a:cubicBezTo>
                    <a:lnTo>
                      <a:pt x="1731" y="2826"/>
                    </a:lnTo>
                    <a:cubicBezTo>
                      <a:pt x="1711" y="2819"/>
                      <a:pt x="1692" y="2817"/>
                      <a:pt x="1673" y="2809"/>
                    </a:cubicBezTo>
                    <a:cubicBezTo>
                      <a:pt x="1655" y="2801"/>
                      <a:pt x="1636" y="2790"/>
                      <a:pt x="1618" y="2782"/>
                    </a:cubicBezTo>
                    <a:cubicBezTo>
                      <a:pt x="1643" y="2780"/>
                      <a:pt x="1666" y="2778"/>
                      <a:pt x="1692" y="2773"/>
                    </a:cubicBezTo>
                    <a:close/>
                    <a:moveTo>
                      <a:pt x="1838" y="2819"/>
                    </a:moveTo>
                    <a:cubicBezTo>
                      <a:pt x="1974" y="2857"/>
                      <a:pt x="2116" y="2881"/>
                      <a:pt x="2260" y="2884"/>
                    </a:cubicBezTo>
                    <a:cubicBezTo>
                      <a:pt x="2222" y="2892"/>
                      <a:pt x="2182" y="2900"/>
                      <a:pt x="2138" y="2900"/>
                    </a:cubicBezTo>
                    <a:cubicBezTo>
                      <a:pt x="2134" y="2900"/>
                      <a:pt x="2131" y="2900"/>
                      <a:pt x="2127" y="2900"/>
                    </a:cubicBezTo>
                    <a:cubicBezTo>
                      <a:pt x="2021" y="2899"/>
                      <a:pt x="1907" y="2877"/>
                      <a:pt x="1794" y="2844"/>
                    </a:cubicBezTo>
                    <a:cubicBezTo>
                      <a:pt x="1808" y="2835"/>
                      <a:pt x="1823" y="2829"/>
                      <a:pt x="1838" y="2819"/>
                    </a:cubicBezTo>
                    <a:close/>
                    <a:moveTo>
                      <a:pt x="935" y="2606"/>
                    </a:moveTo>
                    <a:cubicBezTo>
                      <a:pt x="1058" y="2728"/>
                      <a:pt x="1208" y="2822"/>
                      <a:pt x="1354" y="2906"/>
                    </a:cubicBezTo>
                    <a:cubicBezTo>
                      <a:pt x="1374" y="2918"/>
                      <a:pt x="1396" y="2929"/>
                      <a:pt x="1417" y="2940"/>
                    </a:cubicBezTo>
                    <a:cubicBezTo>
                      <a:pt x="1402" y="2941"/>
                      <a:pt x="1387" y="2943"/>
                      <a:pt x="1369" y="2945"/>
                    </a:cubicBezTo>
                    <a:cubicBezTo>
                      <a:pt x="1242" y="2881"/>
                      <a:pt x="1118" y="2808"/>
                      <a:pt x="1001" y="2732"/>
                    </a:cubicBezTo>
                    <a:cubicBezTo>
                      <a:pt x="983" y="2720"/>
                      <a:pt x="967" y="2706"/>
                      <a:pt x="949" y="2694"/>
                    </a:cubicBezTo>
                    <a:cubicBezTo>
                      <a:pt x="943" y="2687"/>
                      <a:pt x="941" y="2678"/>
                      <a:pt x="935" y="2672"/>
                    </a:cubicBezTo>
                    <a:cubicBezTo>
                      <a:pt x="932" y="2650"/>
                      <a:pt x="932" y="2626"/>
                      <a:pt x="935" y="2606"/>
                    </a:cubicBezTo>
                    <a:close/>
                    <a:moveTo>
                      <a:pt x="1464" y="2963"/>
                    </a:moveTo>
                    <a:cubicBezTo>
                      <a:pt x="1506" y="2988"/>
                      <a:pt x="1552" y="3012"/>
                      <a:pt x="1596" y="3032"/>
                    </a:cubicBezTo>
                    <a:cubicBezTo>
                      <a:pt x="1541" y="3014"/>
                      <a:pt x="1487" y="2994"/>
                      <a:pt x="1435" y="2969"/>
                    </a:cubicBezTo>
                    <a:cubicBezTo>
                      <a:pt x="1444" y="2968"/>
                      <a:pt x="1453" y="2966"/>
                      <a:pt x="1464" y="2963"/>
                    </a:cubicBezTo>
                    <a:close/>
                    <a:moveTo>
                      <a:pt x="3337" y="1567"/>
                    </a:moveTo>
                    <a:lnTo>
                      <a:pt x="3337" y="1567"/>
                    </a:lnTo>
                    <a:cubicBezTo>
                      <a:pt x="3345" y="1608"/>
                      <a:pt x="3355" y="1649"/>
                      <a:pt x="3361" y="1693"/>
                    </a:cubicBezTo>
                    <a:cubicBezTo>
                      <a:pt x="3404" y="1975"/>
                      <a:pt x="3418" y="2288"/>
                      <a:pt x="3266" y="2562"/>
                    </a:cubicBezTo>
                    <a:cubicBezTo>
                      <a:pt x="3129" y="2808"/>
                      <a:pt x="2881" y="2987"/>
                      <a:pt x="2609" y="3062"/>
                    </a:cubicBezTo>
                    <a:lnTo>
                      <a:pt x="2588" y="3067"/>
                    </a:lnTo>
                    <a:cubicBezTo>
                      <a:pt x="2717" y="2976"/>
                      <a:pt x="2799" y="2856"/>
                      <a:pt x="2862" y="2732"/>
                    </a:cubicBezTo>
                    <a:cubicBezTo>
                      <a:pt x="2986" y="2656"/>
                      <a:pt x="3096" y="2556"/>
                      <a:pt x="3176" y="2432"/>
                    </a:cubicBezTo>
                    <a:cubicBezTo>
                      <a:pt x="3299" y="2238"/>
                      <a:pt x="3327" y="2021"/>
                      <a:pt x="3322" y="1813"/>
                    </a:cubicBezTo>
                    <a:cubicBezTo>
                      <a:pt x="3341" y="1734"/>
                      <a:pt x="3348" y="1649"/>
                      <a:pt x="3337" y="1567"/>
                    </a:cubicBezTo>
                    <a:close/>
                    <a:moveTo>
                      <a:pt x="281" y="2121"/>
                    </a:moveTo>
                    <a:cubicBezTo>
                      <a:pt x="308" y="2193"/>
                      <a:pt x="341" y="2262"/>
                      <a:pt x="378" y="2328"/>
                    </a:cubicBezTo>
                    <a:cubicBezTo>
                      <a:pt x="370" y="2358"/>
                      <a:pt x="363" y="2391"/>
                      <a:pt x="365" y="2423"/>
                    </a:cubicBezTo>
                    <a:cubicBezTo>
                      <a:pt x="374" y="2484"/>
                      <a:pt x="394" y="2542"/>
                      <a:pt x="407" y="2603"/>
                    </a:cubicBezTo>
                    <a:cubicBezTo>
                      <a:pt x="419" y="2665"/>
                      <a:pt x="440" y="2723"/>
                      <a:pt x="460" y="2784"/>
                    </a:cubicBezTo>
                    <a:cubicBezTo>
                      <a:pt x="480" y="2846"/>
                      <a:pt x="531" y="2892"/>
                      <a:pt x="558" y="2948"/>
                    </a:cubicBezTo>
                    <a:cubicBezTo>
                      <a:pt x="576" y="2987"/>
                      <a:pt x="576" y="3039"/>
                      <a:pt x="586" y="3084"/>
                    </a:cubicBezTo>
                    <a:cubicBezTo>
                      <a:pt x="572" y="3073"/>
                      <a:pt x="558" y="3062"/>
                      <a:pt x="547" y="3049"/>
                    </a:cubicBezTo>
                    <a:cubicBezTo>
                      <a:pt x="492" y="2990"/>
                      <a:pt x="440" y="2929"/>
                      <a:pt x="393" y="2864"/>
                    </a:cubicBezTo>
                    <a:cubicBezTo>
                      <a:pt x="346" y="2798"/>
                      <a:pt x="309" y="2725"/>
                      <a:pt x="281" y="2647"/>
                    </a:cubicBezTo>
                    <a:cubicBezTo>
                      <a:pt x="254" y="2566"/>
                      <a:pt x="281" y="2475"/>
                      <a:pt x="275" y="2396"/>
                    </a:cubicBezTo>
                    <a:cubicBezTo>
                      <a:pt x="268" y="2315"/>
                      <a:pt x="261" y="2237"/>
                      <a:pt x="275" y="2156"/>
                    </a:cubicBezTo>
                    <a:cubicBezTo>
                      <a:pt x="276" y="2143"/>
                      <a:pt x="280" y="2134"/>
                      <a:pt x="281" y="2121"/>
                    </a:cubicBezTo>
                    <a:close/>
                    <a:moveTo>
                      <a:pt x="3328" y="1328"/>
                    </a:moveTo>
                    <a:cubicBezTo>
                      <a:pt x="3412" y="1406"/>
                      <a:pt x="3483" y="1502"/>
                      <a:pt x="3521" y="1608"/>
                    </a:cubicBezTo>
                    <a:cubicBezTo>
                      <a:pt x="3583" y="1785"/>
                      <a:pt x="3542" y="1966"/>
                      <a:pt x="3513" y="2128"/>
                    </a:cubicBezTo>
                    <a:cubicBezTo>
                      <a:pt x="3485" y="2293"/>
                      <a:pt x="3437" y="2457"/>
                      <a:pt x="3350" y="2601"/>
                    </a:cubicBezTo>
                    <a:cubicBezTo>
                      <a:pt x="3266" y="2743"/>
                      <a:pt x="3162" y="2877"/>
                      <a:pt x="3034" y="2981"/>
                    </a:cubicBezTo>
                    <a:cubicBezTo>
                      <a:pt x="2922" y="3076"/>
                      <a:pt x="2808" y="3173"/>
                      <a:pt x="2675" y="3234"/>
                    </a:cubicBezTo>
                    <a:cubicBezTo>
                      <a:pt x="2658" y="3241"/>
                      <a:pt x="2643" y="3250"/>
                      <a:pt x="2628" y="3257"/>
                    </a:cubicBezTo>
                    <a:cubicBezTo>
                      <a:pt x="2540" y="3289"/>
                      <a:pt x="2447" y="3292"/>
                      <a:pt x="2356" y="3292"/>
                    </a:cubicBezTo>
                    <a:cubicBezTo>
                      <a:pt x="2331" y="3292"/>
                      <a:pt x="2306" y="3292"/>
                      <a:pt x="2282" y="3292"/>
                    </a:cubicBezTo>
                    <a:cubicBezTo>
                      <a:pt x="2255" y="3292"/>
                      <a:pt x="2229" y="3292"/>
                      <a:pt x="2203" y="3294"/>
                    </a:cubicBezTo>
                    <a:cubicBezTo>
                      <a:pt x="2173" y="3295"/>
                      <a:pt x="2143" y="3296"/>
                      <a:pt x="2113" y="3296"/>
                    </a:cubicBezTo>
                    <a:cubicBezTo>
                      <a:pt x="2005" y="3296"/>
                      <a:pt x="1897" y="3286"/>
                      <a:pt x="1794" y="3262"/>
                    </a:cubicBezTo>
                    <a:cubicBezTo>
                      <a:pt x="1663" y="3230"/>
                      <a:pt x="1520" y="3217"/>
                      <a:pt x="1398" y="3148"/>
                    </a:cubicBezTo>
                    <a:cubicBezTo>
                      <a:pt x="1358" y="3126"/>
                      <a:pt x="1323" y="3100"/>
                      <a:pt x="1289" y="3071"/>
                    </a:cubicBezTo>
                    <a:lnTo>
                      <a:pt x="1289" y="3071"/>
                    </a:lnTo>
                    <a:cubicBezTo>
                      <a:pt x="1355" y="3083"/>
                      <a:pt x="1422" y="3091"/>
                      <a:pt x="1487" y="3098"/>
                    </a:cubicBezTo>
                    <a:cubicBezTo>
                      <a:pt x="1695" y="3161"/>
                      <a:pt x="1911" y="3202"/>
                      <a:pt x="2132" y="3202"/>
                    </a:cubicBezTo>
                    <a:cubicBezTo>
                      <a:pt x="2139" y="3202"/>
                      <a:pt x="2146" y="3202"/>
                      <a:pt x="2153" y="3201"/>
                    </a:cubicBezTo>
                    <a:cubicBezTo>
                      <a:pt x="2479" y="3196"/>
                      <a:pt x="2816" y="3086"/>
                      <a:pt x="3068" y="2864"/>
                    </a:cubicBezTo>
                    <a:cubicBezTo>
                      <a:pt x="3334" y="2639"/>
                      <a:pt x="3437" y="2289"/>
                      <a:pt x="3430" y="1975"/>
                    </a:cubicBezTo>
                    <a:cubicBezTo>
                      <a:pt x="3427" y="1762"/>
                      <a:pt x="3374" y="1538"/>
                      <a:pt x="3328" y="1328"/>
                    </a:cubicBezTo>
                    <a:close/>
                    <a:moveTo>
                      <a:pt x="1905" y="0"/>
                    </a:moveTo>
                    <a:cubicBezTo>
                      <a:pt x="1838" y="2"/>
                      <a:pt x="1775" y="22"/>
                      <a:pt x="1710" y="32"/>
                    </a:cubicBezTo>
                    <a:cubicBezTo>
                      <a:pt x="1644" y="39"/>
                      <a:pt x="1582" y="65"/>
                      <a:pt x="1519" y="80"/>
                    </a:cubicBezTo>
                    <a:cubicBezTo>
                      <a:pt x="1455" y="97"/>
                      <a:pt x="1381" y="79"/>
                      <a:pt x="1318" y="101"/>
                    </a:cubicBezTo>
                    <a:cubicBezTo>
                      <a:pt x="1241" y="128"/>
                      <a:pt x="1188" y="204"/>
                      <a:pt x="1125" y="248"/>
                    </a:cubicBezTo>
                    <a:cubicBezTo>
                      <a:pt x="1117" y="235"/>
                      <a:pt x="1109" y="220"/>
                      <a:pt x="1106" y="220"/>
                    </a:cubicBezTo>
                    <a:cubicBezTo>
                      <a:pt x="1106" y="220"/>
                      <a:pt x="1106" y="220"/>
                      <a:pt x="1106" y="221"/>
                    </a:cubicBezTo>
                    <a:cubicBezTo>
                      <a:pt x="1087" y="237"/>
                      <a:pt x="1077" y="265"/>
                      <a:pt x="1049" y="266"/>
                    </a:cubicBezTo>
                    <a:cubicBezTo>
                      <a:pt x="1048" y="266"/>
                      <a:pt x="1046" y="266"/>
                      <a:pt x="1044" y="266"/>
                    </a:cubicBezTo>
                    <a:cubicBezTo>
                      <a:pt x="1017" y="266"/>
                      <a:pt x="979" y="248"/>
                      <a:pt x="948" y="244"/>
                    </a:cubicBezTo>
                    <a:cubicBezTo>
                      <a:pt x="915" y="241"/>
                      <a:pt x="868" y="216"/>
                      <a:pt x="836" y="216"/>
                    </a:cubicBezTo>
                    <a:cubicBezTo>
                      <a:pt x="803" y="216"/>
                      <a:pt x="785" y="237"/>
                      <a:pt x="759" y="245"/>
                    </a:cubicBezTo>
                    <a:cubicBezTo>
                      <a:pt x="733" y="256"/>
                      <a:pt x="718" y="284"/>
                      <a:pt x="693" y="296"/>
                    </a:cubicBezTo>
                    <a:cubicBezTo>
                      <a:pt x="667" y="307"/>
                      <a:pt x="627" y="306"/>
                      <a:pt x="604" y="324"/>
                    </a:cubicBezTo>
                    <a:cubicBezTo>
                      <a:pt x="579" y="339"/>
                      <a:pt x="543" y="342"/>
                      <a:pt x="521" y="362"/>
                    </a:cubicBezTo>
                    <a:cubicBezTo>
                      <a:pt x="498" y="382"/>
                      <a:pt x="503" y="428"/>
                      <a:pt x="484" y="449"/>
                    </a:cubicBezTo>
                    <a:lnTo>
                      <a:pt x="426" y="512"/>
                    </a:lnTo>
                    <a:cubicBezTo>
                      <a:pt x="407" y="533"/>
                      <a:pt x="374" y="544"/>
                      <a:pt x="356" y="566"/>
                    </a:cubicBezTo>
                    <a:cubicBezTo>
                      <a:pt x="335" y="587"/>
                      <a:pt x="308" y="600"/>
                      <a:pt x="288" y="622"/>
                    </a:cubicBezTo>
                    <a:cubicBezTo>
                      <a:pt x="269" y="644"/>
                      <a:pt x="246" y="664"/>
                      <a:pt x="228" y="686"/>
                    </a:cubicBezTo>
                    <a:cubicBezTo>
                      <a:pt x="211" y="711"/>
                      <a:pt x="213" y="745"/>
                      <a:pt x="192" y="767"/>
                    </a:cubicBezTo>
                    <a:cubicBezTo>
                      <a:pt x="173" y="789"/>
                      <a:pt x="142" y="803"/>
                      <a:pt x="122" y="826"/>
                    </a:cubicBezTo>
                    <a:cubicBezTo>
                      <a:pt x="103" y="848"/>
                      <a:pt x="75" y="867"/>
                      <a:pt x="59" y="891"/>
                    </a:cubicBezTo>
                    <a:cubicBezTo>
                      <a:pt x="39" y="916"/>
                      <a:pt x="46" y="951"/>
                      <a:pt x="34" y="979"/>
                    </a:cubicBezTo>
                    <a:cubicBezTo>
                      <a:pt x="20" y="1008"/>
                      <a:pt x="5" y="1037"/>
                      <a:pt x="2" y="1071"/>
                    </a:cubicBezTo>
                    <a:cubicBezTo>
                      <a:pt x="1" y="1105"/>
                      <a:pt x="25" y="1151"/>
                      <a:pt x="27" y="1185"/>
                    </a:cubicBezTo>
                    <a:cubicBezTo>
                      <a:pt x="28" y="1221"/>
                      <a:pt x="32" y="1255"/>
                      <a:pt x="41" y="1291"/>
                    </a:cubicBezTo>
                    <a:cubicBezTo>
                      <a:pt x="48" y="1323"/>
                      <a:pt x="68" y="1360"/>
                      <a:pt x="32" y="1378"/>
                    </a:cubicBezTo>
                    <a:cubicBezTo>
                      <a:pt x="31" y="1378"/>
                      <a:pt x="50" y="1385"/>
                      <a:pt x="54" y="1385"/>
                    </a:cubicBezTo>
                    <a:cubicBezTo>
                      <a:pt x="54" y="1385"/>
                      <a:pt x="54" y="1385"/>
                      <a:pt x="54" y="1385"/>
                    </a:cubicBezTo>
                    <a:cubicBezTo>
                      <a:pt x="94" y="1378"/>
                      <a:pt x="93" y="1359"/>
                      <a:pt x="89" y="1337"/>
                    </a:cubicBezTo>
                    <a:cubicBezTo>
                      <a:pt x="83" y="1304"/>
                      <a:pt x="56" y="1264"/>
                      <a:pt x="63" y="1235"/>
                    </a:cubicBezTo>
                    <a:cubicBezTo>
                      <a:pt x="68" y="1207"/>
                      <a:pt x="67" y="1178"/>
                      <a:pt x="70" y="1150"/>
                    </a:cubicBezTo>
                    <a:cubicBezTo>
                      <a:pt x="74" y="1119"/>
                      <a:pt x="79" y="1092"/>
                      <a:pt x="89" y="1067"/>
                    </a:cubicBezTo>
                    <a:cubicBezTo>
                      <a:pt x="101" y="1041"/>
                      <a:pt x="156" y="1035"/>
                      <a:pt x="173" y="1013"/>
                    </a:cubicBezTo>
                    <a:cubicBezTo>
                      <a:pt x="191" y="991"/>
                      <a:pt x="200" y="965"/>
                      <a:pt x="224" y="946"/>
                    </a:cubicBezTo>
                    <a:cubicBezTo>
                      <a:pt x="246" y="927"/>
                      <a:pt x="262" y="905"/>
                      <a:pt x="288" y="888"/>
                    </a:cubicBezTo>
                    <a:cubicBezTo>
                      <a:pt x="313" y="870"/>
                      <a:pt x="309" y="836"/>
                      <a:pt x="335" y="819"/>
                    </a:cubicBezTo>
                    <a:cubicBezTo>
                      <a:pt x="346" y="811"/>
                      <a:pt x="367" y="811"/>
                      <a:pt x="388" y="811"/>
                    </a:cubicBezTo>
                    <a:cubicBezTo>
                      <a:pt x="409" y="811"/>
                      <a:pt x="429" y="811"/>
                      <a:pt x="440" y="803"/>
                    </a:cubicBezTo>
                    <a:cubicBezTo>
                      <a:pt x="462" y="786"/>
                      <a:pt x="478" y="774"/>
                      <a:pt x="499" y="759"/>
                    </a:cubicBezTo>
                    <a:cubicBezTo>
                      <a:pt x="517" y="745"/>
                      <a:pt x="509" y="706"/>
                      <a:pt x="529" y="693"/>
                    </a:cubicBezTo>
                    <a:cubicBezTo>
                      <a:pt x="543" y="684"/>
                      <a:pt x="562" y="682"/>
                      <a:pt x="581" y="676"/>
                    </a:cubicBezTo>
                    <a:cubicBezTo>
                      <a:pt x="588" y="681"/>
                      <a:pt x="594" y="684"/>
                      <a:pt x="597" y="684"/>
                    </a:cubicBezTo>
                    <a:cubicBezTo>
                      <a:pt x="598" y="684"/>
                      <a:pt x="599" y="684"/>
                      <a:pt x="599" y="683"/>
                    </a:cubicBezTo>
                    <a:cubicBezTo>
                      <a:pt x="609" y="672"/>
                      <a:pt x="616" y="662"/>
                      <a:pt x="624" y="650"/>
                    </a:cubicBezTo>
                    <a:cubicBezTo>
                      <a:pt x="634" y="640"/>
                      <a:pt x="645" y="628"/>
                      <a:pt x="659" y="620"/>
                    </a:cubicBezTo>
                    <a:cubicBezTo>
                      <a:pt x="678" y="606"/>
                      <a:pt x="708" y="603"/>
                      <a:pt x="727" y="589"/>
                    </a:cubicBezTo>
                    <a:cubicBezTo>
                      <a:pt x="747" y="576"/>
                      <a:pt x="749" y="547"/>
                      <a:pt x="767" y="533"/>
                    </a:cubicBezTo>
                    <a:cubicBezTo>
                      <a:pt x="774" y="527"/>
                      <a:pt x="781" y="519"/>
                      <a:pt x="785" y="511"/>
                    </a:cubicBezTo>
                    <a:cubicBezTo>
                      <a:pt x="833" y="493"/>
                      <a:pt x="887" y="482"/>
                      <a:pt x="931" y="464"/>
                    </a:cubicBezTo>
                    <a:cubicBezTo>
                      <a:pt x="976" y="452"/>
                      <a:pt x="1023" y="449"/>
                      <a:pt x="1069" y="444"/>
                    </a:cubicBezTo>
                    <a:lnTo>
                      <a:pt x="1069" y="444"/>
                    </a:lnTo>
                    <a:cubicBezTo>
                      <a:pt x="1023" y="466"/>
                      <a:pt x="976" y="489"/>
                      <a:pt x="937" y="523"/>
                    </a:cubicBezTo>
                    <a:cubicBezTo>
                      <a:pt x="915" y="541"/>
                      <a:pt x="895" y="562"/>
                      <a:pt x="876" y="585"/>
                    </a:cubicBezTo>
                    <a:cubicBezTo>
                      <a:pt x="858" y="594"/>
                      <a:pt x="839" y="602"/>
                      <a:pt x="821" y="613"/>
                    </a:cubicBezTo>
                    <a:cubicBezTo>
                      <a:pt x="770" y="643"/>
                      <a:pt x="718" y="676"/>
                      <a:pt x="668" y="712"/>
                    </a:cubicBezTo>
                    <a:cubicBezTo>
                      <a:pt x="621" y="752"/>
                      <a:pt x="590" y="805"/>
                      <a:pt x="543" y="847"/>
                    </a:cubicBezTo>
                    <a:cubicBezTo>
                      <a:pt x="496" y="885"/>
                      <a:pt x="441" y="920"/>
                      <a:pt x="397" y="965"/>
                    </a:cubicBezTo>
                    <a:cubicBezTo>
                      <a:pt x="353" y="1012"/>
                      <a:pt x="305" y="1055"/>
                      <a:pt x="268" y="1108"/>
                    </a:cubicBezTo>
                    <a:cubicBezTo>
                      <a:pt x="233" y="1159"/>
                      <a:pt x="220" y="1222"/>
                      <a:pt x="198" y="1280"/>
                    </a:cubicBezTo>
                    <a:cubicBezTo>
                      <a:pt x="167" y="1317"/>
                      <a:pt x="136" y="1353"/>
                      <a:pt x="112" y="1397"/>
                    </a:cubicBezTo>
                    <a:cubicBezTo>
                      <a:pt x="87" y="1443"/>
                      <a:pt x="90" y="1500"/>
                      <a:pt x="74" y="1550"/>
                    </a:cubicBezTo>
                    <a:cubicBezTo>
                      <a:pt x="57" y="1605"/>
                      <a:pt x="41" y="1661"/>
                      <a:pt x="43" y="1721"/>
                    </a:cubicBezTo>
                    <a:cubicBezTo>
                      <a:pt x="48" y="1778"/>
                      <a:pt x="81" y="1839"/>
                      <a:pt x="94" y="1894"/>
                    </a:cubicBezTo>
                    <a:cubicBezTo>
                      <a:pt x="103" y="1934"/>
                      <a:pt x="116" y="1973"/>
                      <a:pt x="133" y="2011"/>
                    </a:cubicBezTo>
                    <a:cubicBezTo>
                      <a:pt x="116" y="2085"/>
                      <a:pt x="101" y="2161"/>
                      <a:pt x="98" y="2238"/>
                    </a:cubicBezTo>
                    <a:cubicBezTo>
                      <a:pt x="97" y="2329"/>
                      <a:pt x="130" y="2416"/>
                      <a:pt x="149" y="2500"/>
                    </a:cubicBezTo>
                    <a:cubicBezTo>
                      <a:pt x="170" y="2595"/>
                      <a:pt x="199" y="2688"/>
                      <a:pt x="247" y="2773"/>
                    </a:cubicBezTo>
                    <a:cubicBezTo>
                      <a:pt x="299" y="2857"/>
                      <a:pt x="376" y="2921"/>
                      <a:pt x="441" y="2988"/>
                    </a:cubicBezTo>
                    <a:cubicBezTo>
                      <a:pt x="493" y="3043"/>
                      <a:pt x="551" y="3091"/>
                      <a:pt x="612" y="3133"/>
                    </a:cubicBezTo>
                    <a:cubicBezTo>
                      <a:pt x="645" y="3177"/>
                      <a:pt x="681" y="3221"/>
                      <a:pt x="716" y="3262"/>
                    </a:cubicBezTo>
                    <a:cubicBezTo>
                      <a:pt x="758" y="3306"/>
                      <a:pt x="824" y="3321"/>
                      <a:pt x="870" y="3358"/>
                    </a:cubicBezTo>
                    <a:cubicBezTo>
                      <a:pt x="915" y="3397"/>
                      <a:pt x="953" y="3455"/>
                      <a:pt x="1005" y="3485"/>
                    </a:cubicBezTo>
                    <a:cubicBezTo>
                      <a:pt x="1059" y="3518"/>
                      <a:pt x="1120" y="3537"/>
                      <a:pt x="1176" y="3562"/>
                    </a:cubicBezTo>
                    <a:cubicBezTo>
                      <a:pt x="1235" y="3585"/>
                      <a:pt x="1287" y="3624"/>
                      <a:pt x="1349" y="3638"/>
                    </a:cubicBezTo>
                    <a:cubicBezTo>
                      <a:pt x="1411" y="3654"/>
                      <a:pt x="1477" y="3647"/>
                      <a:pt x="1539" y="3651"/>
                    </a:cubicBezTo>
                    <a:cubicBezTo>
                      <a:pt x="1554" y="3653"/>
                      <a:pt x="1569" y="3654"/>
                      <a:pt x="1584" y="3654"/>
                    </a:cubicBezTo>
                    <a:cubicBezTo>
                      <a:pt x="1631" y="3654"/>
                      <a:pt x="1679" y="3647"/>
                      <a:pt x="1726" y="3647"/>
                    </a:cubicBezTo>
                    <a:cubicBezTo>
                      <a:pt x="1729" y="3647"/>
                      <a:pt x="1731" y="3647"/>
                      <a:pt x="1734" y="3647"/>
                    </a:cubicBezTo>
                    <a:cubicBezTo>
                      <a:pt x="1786" y="3647"/>
                      <a:pt x="1840" y="3670"/>
                      <a:pt x="1893" y="3670"/>
                    </a:cubicBezTo>
                    <a:cubicBezTo>
                      <a:pt x="1902" y="3670"/>
                      <a:pt x="1910" y="3669"/>
                      <a:pt x="1918" y="3668"/>
                    </a:cubicBezTo>
                    <a:cubicBezTo>
                      <a:pt x="1959" y="3661"/>
                      <a:pt x="1995" y="3638"/>
                      <a:pt x="2031" y="3616"/>
                    </a:cubicBezTo>
                    <a:cubicBezTo>
                      <a:pt x="2075" y="3599"/>
                      <a:pt x="2117" y="3579"/>
                      <a:pt x="2160" y="3565"/>
                    </a:cubicBezTo>
                    <a:cubicBezTo>
                      <a:pt x="2200" y="3551"/>
                      <a:pt x="2237" y="3534"/>
                      <a:pt x="2276" y="3514"/>
                    </a:cubicBezTo>
                    <a:cubicBezTo>
                      <a:pt x="2309" y="3510"/>
                      <a:pt x="2343" y="3506"/>
                      <a:pt x="2375" y="3499"/>
                    </a:cubicBezTo>
                    <a:cubicBezTo>
                      <a:pt x="2554" y="3463"/>
                      <a:pt x="2717" y="3373"/>
                      <a:pt x="2869" y="3283"/>
                    </a:cubicBezTo>
                    <a:cubicBezTo>
                      <a:pt x="3021" y="3190"/>
                      <a:pt x="3172" y="3084"/>
                      <a:pt x="3290" y="2947"/>
                    </a:cubicBezTo>
                    <a:cubicBezTo>
                      <a:pt x="3410" y="2809"/>
                      <a:pt x="3514" y="2658"/>
                      <a:pt x="3582" y="2486"/>
                    </a:cubicBezTo>
                    <a:cubicBezTo>
                      <a:pt x="3648" y="2314"/>
                      <a:pt x="3664" y="2127"/>
                      <a:pt x="3661" y="1941"/>
                    </a:cubicBezTo>
                    <a:cubicBezTo>
                      <a:pt x="3660" y="1770"/>
                      <a:pt x="3623" y="1587"/>
                      <a:pt x="3524" y="1429"/>
                    </a:cubicBezTo>
                    <a:cubicBezTo>
                      <a:pt x="3536" y="1425"/>
                      <a:pt x="3542" y="1418"/>
                      <a:pt x="3544" y="1411"/>
                    </a:cubicBezTo>
                    <a:cubicBezTo>
                      <a:pt x="3572" y="1461"/>
                      <a:pt x="3600" y="1511"/>
                      <a:pt x="3626" y="1565"/>
                    </a:cubicBezTo>
                    <a:cubicBezTo>
                      <a:pt x="3655" y="1624"/>
                      <a:pt x="3693" y="1696"/>
                      <a:pt x="3671" y="1762"/>
                    </a:cubicBezTo>
                    <a:cubicBezTo>
                      <a:pt x="3670" y="1763"/>
                      <a:pt x="3675" y="1764"/>
                      <a:pt x="3681" y="1764"/>
                    </a:cubicBezTo>
                    <a:cubicBezTo>
                      <a:pt x="3687" y="1764"/>
                      <a:pt x="3694" y="1763"/>
                      <a:pt x="3694" y="1762"/>
                    </a:cubicBezTo>
                    <a:cubicBezTo>
                      <a:pt x="3726" y="1714"/>
                      <a:pt x="3714" y="1667"/>
                      <a:pt x="3699" y="1622"/>
                    </a:cubicBezTo>
                    <a:cubicBezTo>
                      <a:pt x="3675" y="1565"/>
                      <a:pt x="3623" y="1505"/>
                      <a:pt x="3598" y="1439"/>
                    </a:cubicBezTo>
                    <a:cubicBezTo>
                      <a:pt x="3576" y="1378"/>
                      <a:pt x="3547" y="1319"/>
                      <a:pt x="3513" y="1267"/>
                    </a:cubicBezTo>
                    <a:cubicBezTo>
                      <a:pt x="3478" y="1207"/>
                      <a:pt x="3447" y="1154"/>
                      <a:pt x="3416" y="1101"/>
                    </a:cubicBezTo>
                    <a:lnTo>
                      <a:pt x="3416" y="1099"/>
                    </a:lnTo>
                    <a:cubicBezTo>
                      <a:pt x="3416" y="1094"/>
                      <a:pt x="3418" y="1090"/>
                      <a:pt x="3416" y="1085"/>
                    </a:cubicBezTo>
                    <a:cubicBezTo>
                      <a:pt x="3410" y="1061"/>
                      <a:pt x="3396" y="1041"/>
                      <a:pt x="3389" y="1015"/>
                    </a:cubicBezTo>
                    <a:cubicBezTo>
                      <a:pt x="3382" y="978"/>
                      <a:pt x="3375" y="938"/>
                      <a:pt x="3355" y="906"/>
                    </a:cubicBezTo>
                    <a:cubicBezTo>
                      <a:pt x="3341" y="884"/>
                      <a:pt x="3324" y="862"/>
                      <a:pt x="3309" y="841"/>
                    </a:cubicBezTo>
                    <a:cubicBezTo>
                      <a:pt x="3310" y="814"/>
                      <a:pt x="3324" y="774"/>
                      <a:pt x="3315" y="755"/>
                    </a:cubicBezTo>
                    <a:cubicBezTo>
                      <a:pt x="3301" y="731"/>
                      <a:pt x="3283" y="711"/>
                      <a:pt x="3268" y="686"/>
                    </a:cubicBezTo>
                    <a:cubicBezTo>
                      <a:pt x="3253" y="664"/>
                      <a:pt x="3213" y="669"/>
                      <a:pt x="3196" y="650"/>
                    </a:cubicBezTo>
                    <a:cubicBezTo>
                      <a:pt x="3178" y="629"/>
                      <a:pt x="3173" y="589"/>
                      <a:pt x="3155" y="569"/>
                    </a:cubicBezTo>
                    <a:cubicBezTo>
                      <a:pt x="3134" y="551"/>
                      <a:pt x="3110" y="540"/>
                      <a:pt x="3088" y="523"/>
                    </a:cubicBezTo>
                    <a:cubicBezTo>
                      <a:pt x="3067" y="505"/>
                      <a:pt x="3053" y="475"/>
                      <a:pt x="3028" y="459"/>
                    </a:cubicBezTo>
                    <a:cubicBezTo>
                      <a:pt x="3006" y="445"/>
                      <a:pt x="2973" y="449"/>
                      <a:pt x="2950" y="437"/>
                    </a:cubicBezTo>
                    <a:lnTo>
                      <a:pt x="2935" y="431"/>
                    </a:lnTo>
                    <a:cubicBezTo>
                      <a:pt x="2902" y="387"/>
                      <a:pt x="2880" y="321"/>
                      <a:pt x="2833" y="289"/>
                    </a:cubicBezTo>
                    <a:cubicBezTo>
                      <a:pt x="2781" y="251"/>
                      <a:pt x="2724" y="221"/>
                      <a:pt x="2668" y="188"/>
                    </a:cubicBezTo>
                    <a:cubicBezTo>
                      <a:pt x="2609" y="156"/>
                      <a:pt x="2538" y="161"/>
                      <a:pt x="2478" y="139"/>
                    </a:cubicBezTo>
                    <a:cubicBezTo>
                      <a:pt x="2420" y="113"/>
                      <a:pt x="2361" y="73"/>
                      <a:pt x="2298" y="55"/>
                    </a:cubicBezTo>
                    <a:cubicBezTo>
                      <a:pt x="2234" y="42"/>
                      <a:pt x="2168" y="35"/>
                      <a:pt x="2104" y="29"/>
                    </a:cubicBezTo>
                    <a:cubicBezTo>
                      <a:pt x="2038" y="21"/>
                      <a:pt x="1973" y="2"/>
                      <a:pt x="190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29"/>
              <p:cNvSpPr/>
              <p:nvPr/>
            </p:nvSpPr>
            <p:spPr>
              <a:xfrm>
                <a:off x="1020125" y="4934925"/>
                <a:ext cx="2200" cy="900"/>
              </a:xfrm>
              <a:custGeom>
                <a:rect b="b" l="l" r="r" t="t"/>
                <a:pathLst>
                  <a:path extrusionOk="0" h="36" w="88">
                    <a:moveTo>
                      <a:pt x="78" y="1"/>
                    </a:moveTo>
                    <a:cubicBezTo>
                      <a:pt x="57" y="15"/>
                      <a:pt x="35" y="24"/>
                      <a:pt x="20" y="31"/>
                    </a:cubicBezTo>
                    <a:cubicBezTo>
                      <a:pt x="13" y="34"/>
                      <a:pt x="6" y="34"/>
                      <a:pt x="1" y="35"/>
                    </a:cubicBezTo>
                    <a:lnTo>
                      <a:pt x="87" y="34"/>
                    </a:lnTo>
                    <a:cubicBezTo>
                      <a:pt x="85" y="22"/>
                      <a:pt x="82" y="10"/>
                      <a:pt x="78"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29"/>
              <p:cNvSpPr/>
              <p:nvPr/>
            </p:nvSpPr>
            <p:spPr>
              <a:xfrm>
                <a:off x="1017675" y="4934625"/>
                <a:ext cx="1150" cy="200"/>
              </a:xfrm>
              <a:custGeom>
                <a:rect b="b" l="l" r="r" t="t"/>
                <a:pathLst>
                  <a:path extrusionOk="0" h="8" w="46">
                    <a:moveTo>
                      <a:pt x="1" y="0"/>
                    </a:moveTo>
                    <a:cubicBezTo>
                      <a:pt x="8" y="4"/>
                      <a:pt x="20" y="8"/>
                      <a:pt x="30" y="8"/>
                    </a:cubicBezTo>
                    <a:cubicBezTo>
                      <a:pt x="37" y="8"/>
                      <a:pt x="43" y="6"/>
                      <a:pt x="4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29"/>
              <p:cNvSpPr/>
              <p:nvPr/>
            </p:nvSpPr>
            <p:spPr>
              <a:xfrm>
                <a:off x="978975" y="4893000"/>
                <a:ext cx="92450" cy="92400"/>
              </a:xfrm>
              <a:custGeom>
                <a:rect b="b" l="l" r="r" t="t"/>
                <a:pathLst>
                  <a:path extrusionOk="0" h="3696" w="3698">
                    <a:moveTo>
                      <a:pt x="1430" y="198"/>
                    </a:moveTo>
                    <a:cubicBezTo>
                      <a:pt x="1431" y="198"/>
                      <a:pt x="1431" y="198"/>
                      <a:pt x="1432" y="198"/>
                    </a:cubicBezTo>
                    <a:cubicBezTo>
                      <a:pt x="1406" y="215"/>
                      <a:pt x="1380" y="229"/>
                      <a:pt x="1356" y="249"/>
                    </a:cubicBezTo>
                    <a:cubicBezTo>
                      <a:pt x="1303" y="298"/>
                      <a:pt x="1263" y="351"/>
                      <a:pt x="1228" y="408"/>
                    </a:cubicBezTo>
                    <a:cubicBezTo>
                      <a:pt x="1210" y="413"/>
                      <a:pt x="1191" y="419"/>
                      <a:pt x="1172" y="421"/>
                    </a:cubicBezTo>
                    <a:cubicBezTo>
                      <a:pt x="1176" y="420"/>
                      <a:pt x="1177" y="415"/>
                      <a:pt x="1180" y="413"/>
                    </a:cubicBezTo>
                    <a:cubicBezTo>
                      <a:pt x="1204" y="403"/>
                      <a:pt x="1226" y="394"/>
                      <a:pt x="1242" y="376"/>
                    </a:cubicBezTo>
                    <a:cubicBezTo>
                      <a:pt x="1261" y="357"/>
                      <a:pt x="1274" y="310"/>
                      <a:pt x="1297" y="293"/>
                    </a:cubicBezTo>
                    <a:cubicBezTo>
                      <a:pt x="1321" y="276"/>
                      <a:pt x="1344" y="255"/>
                      <a:pt x="1373" y="231"/>
                    </a:cubicBezTo>
                    <a:cubicBezTo>
                      <a:pt x="1390" y="218"/>
                      <a:pt x="1410" y="198"/>
                      <a:pt x="1430" y="198"/>
                    </a:cubicBezTo>
                    <a:close/>
                    <a:moveTo>
                      <a:pt x="1490" y="394"/>
                    </a:moveTo>
                    <a:cubicBezTo>
                      <a:pt x="1455" y="401"/>
                      <a:pt x="1421" y="415"/>
                      <a:pt x="1389" y="432"/>
                    </a:cubicBezTo>
                    <a:cubicBezTo>
                      <a:pt x="1355" y="435"/>
                      <a:pt x="1321" y="441"/>
                      <a:pt x="1286" y="446"/>
                    </a:cubicBezTo>
                    <a:cubicBezTo>
                      <a:pt x="1290" y="439"/>
                      <a:pt x="1294" y="432"/>
                      <a:pt x="1300" y="427"/>
                    </a:cubicBezTo>
                    <a:cubicBezTo>
                      <a:pt x="1363" y="415"/>
                      <a:pt x="1427" y="406"/>
                      <a:pt x="1490" y="394"/>
                    </a:cubicBezTo>
                    <a:close/>
                    <a:moveTo>
                      <a:pt x="1212" y="441"/>
                    </a:moveTo>
                    <a:lnTo>
                      <a:pt x="1212" y="441"/>
                    </a:lnTo>
                    <a:cubicBezTo>
                      <a:pt x="1208" y="448"/>
                      <a:pt x="1205" y="453"/>
                      <a:pt x="1201" y="460"/>
                    </a:cubicBezTo>
                    <a:cubicBezTo>
                      <a:pt x="1125" y="474"/>
                      <a:pt x="1049" y="490"/>
                      <a:pt x="976" y="516"/>
                    </a:cubicBezTo>
                    <a:cubicBezTo>
                      <a:pt x="981" y="508"/>
                      <a:pt x="985" y="501"/>
                      <a:pt x="992" y="496"/>
                    </a:cubicBezTo>
                    <a:cubicBezTo>
                      <a:pt x="1012" y="483"/>
                      <a:pt x="1043" y="485"/>
                      <a:pt x="1063" y="476"/>
                    </a:cubicBezTo>
                    <a:cubicBezTo>
                      <a:pt x="1087" y="468"/>
                      <a:pt x="1111" y="468"/>
                      <a:pt x="1132" y="461"/>
                    </a:cubicBezTo>
                    <a:cubicBezTo>
                      <a:pt x="1139" y="457"/>
                      <a:pt x="1144" y="450"/>
                      <a:pt x="1150" y="446"/>
                    </a:cubicBezTo>
                    <a:cubicBezTo>
                      <a:pt x="1151" y="447"/>
                      <a:pt x="1151" y="451"/>
                      <a:pt x="1152" y="451"/>
                    </a:cubicBezTo>
                    <a:cubicBezTo>
                      <a:pt x="1152" y="451"/>
                      <a:pt x="1152" y="451"/>
                      <a:pt x="1153" y="450"/>
                    </a:cubicBezTo>
                    <a:cubicBezTo>
                      <a:pt x="1173" y="449"/>
                      <a:pt x="1191" y="443"/>
                      <a:pt x="1212" y="441"/>
                    </a:cubicBezTo>
                    <a:close/>
                    <a:moveTo>
                      <a:pt x="1844" y="634"/>
                    </a:moveTo>
                    <a:cubicBezTo>
                      <a:pt x="1902" y="634"/>
                      <a:pt x="1960" y="637"/>
                      <a:pt x="2016" y="646"/>
                    </a:cubicBezTo>
                    <a:cubicBezTo>
                      <a:pt x="1995" y="646"/>
                      <a:pt x="1974" y="644"/>
                      <a:pt x="1954" y="644"/>
                    </a:cubicBezTo>
                    <a:cubicBezTo>
                      <a:pt x="1914" y="644"/>
                      <a:pt x="1874" y="647"/>
                      <a:pt x="1834" y="653"/>
                    </a:cubicBezTo>
                    <a:cubicBezTo>
                      <a:pt x="1820" y="646"/>
                      <a:pt x="1805" y="640"/>
                      <a:pt x="1790" y="635"/>
                    </a:cubicBezTo>
                    <a:cubicBezTo>
                      <a:pt x="1808" y="634"/>
                      <a:pt x="1826" y="634"/>
                      <a:pt x="1844" y="634"/>
                    </a:cubicBezTo>
                    <a:close/>
                    <a:moveTo>
                      <a:pt x="2307" y="929"/>
                    </a:moveTo>
                    <a:lnTo>
                      <a:pt x="2307" y="929"/>
                    </a:lnTo>
                    <a:cubicBezTo>
                      <a:pt x="2311" y="931"/>
                      <a:pt x="2314" y="931"/>
                      <a:pt x="2318" y="933"/>
                    </a:cubicBezTo>
                    <a:cubicBezTo>
                      <a:pt x="2321" y="942"/>
                      <a:pt x="2322" y="948"/>
                      <a:pt x="2325" y="957"/>
                    </a:cubicBezTo>
                    <a:cubicBezTo>
                      <a:pt x="2320" y="948"/>
                      <a:pt x="2314" y="940"/>
                      <a:pt x="2307" y="929"/>
                    </a:cubicBezTo>
                    <a:close/>
                    <a:moveTo>
                      <a:pt x="1501" y="975"/>
                    </a:moveTo>
                    <a:cubicBezTo>
                      <a:pt x="1530" y="979"/>
                      <a:pt x="1571" y="991"/>
                      <a:pt x="1612" y="1012"/>
                    </a:cubicBezTo>
                    <a:cubicBezTo>
                      <a:pt x="1530" y="1016"/>
                      <a:pt x="1447" y="1037"/>
                      <a:pt x="1376" y="1078"/>
                    </a:cubicBezTo>
                    <a:cubicBezTo>
                      <a:pt x="1371" y="1071"/>
                      <a:pt x="1369" y="1061"/>
                      <a:pt x="1365" y="1053"/>
                    </a:cubicBezTo>
                    <a:cubicBezTo>
                      <a:pt x="1400" y="1023"/>
                      <a:pt x="1438" y="997"/>
                      <a:pt x="1480" y="975"/>
                    </a:cubicBezTo>
                    <a:close/>
                    <a:moveTo>
                      <a:pt x="1337" y="1078"/>
                    </a:moveTo>
                    <a:cubicBezTo>
                      <a:pt x="1329" y="1089"/>
                      <a:pt x="1318" y="1100"/>
                      <a:pt x="1308" y="1109"/>
                    </a:cubicBezTo>
                    <a:lnTo>
                      <a:pt x="1293" y="1120"/>
                    </a:lnTo>
                    <a:cubicBezTo>
                      <a:pt x="1307" y="1105"/>
                      <a:pt x="1322" y="1092"/>
                      <a:pt x="1337" y="1078"/>
                    </a:cubicBezTo>
                    <a:close/>
                    <a:moveTo>
                      <a:pt x="2044" y="323"/>
                    </a:moveTo>
                    <a:cubicBezTo>
                      <a:pt x="2227" y="323"/>
                      <a:pt x="2410" y="353"/>
                      <a:pt x="2577" y="446"/>
                    </a:cubicBezTo>
                    <a:cubicBezTo>
                      <a:pt x="2825" y="582"/>
                      <a:pt x="3004" y="830"/>
                      <a:pt x="3079" y="1100"/>
                    </a:cubicBezTo>
                    <a:lnTo>
                      <a:pt x="3085" y="1120"/>
                    </a:lnTo>
                    <a:cubicBezTo>
                      <a:pt x="2993" y="993"/>
                      <a:pt x="2872" y="913"/>
                      <a:pt x="2746" y="848"/>
                    </a:cubicBezTo>
                    <a:cubicBezTo>
                      <a:pt x="2671" y="724"/>
                      <a:pt x="2569" y="617"/>
                      <a:pt x="2445" y="537"/>
                    </a:cubicBezTo>
                    <a:cubicBezTo>
                      <a:pt x="2266" y="423"/>
                      <a:pt x="2066" y="390"/>
                      <a:pt x="1873" y="390"/>
                    </a:cubicBezTo>
                    <a:cubicBezTo>
                      <a:pt x="1857" y="390"/>
                      <a:pt x="1840" y="391"/>
                      <a:pt x="1824" y="391"/>
                    </a:cubicBezTo>
                    <a:cubicBezTo>
                      <a:pt x="1770" y="378"/>
                      <a:pt x="1714" y="371"/>
                      <a:pt x="1658" y="371"/>
                    </a:cubicBezTo>
                    <a:cubicBezTo>
                      <a:pt x="1632" y="371"/>
                      <a:pt x="1605" y="372"/>
                      <a:pt x="1578" y="376"/>
                    </a:cubicBezTo>
                    <a:cubicBezTo>
                      <a:pt x="1621" y="366"/>
                      <a:pt x="1662" y="358"/>
                      <a:pt x="1706" y="351"/>
                    </a:cubicBezTo>
                    <a:cubicBezTo>
                      <a:pt x="1815" y="335"/>
                      <a:pt x="1930" y="323"/>
                      <a:pt x="2044" y="323"/>
                    </a:cubicBezTo>
                    <a:close/>
                    <a:moveTo>
                      <a:pt x="2467" y="993"/>
                    </a:moveTo>
                    <a:lnTo>
                      <a:pt x="2467" y="993"/>
                    </a:lnTo>
                    <a:cubicBezTo>
                      <a:pt x="2481" y="999"/>
                      <a:pt x="2497" y="1006"/>
                      <a:pt x="2511" y="1013"/>
                    </a:cubicBezTo>
                    <a:cubicBezTo>
                      <a:pt x="2533" y="1067"/>
                      <a:pt x="2552" y="1122"/>
                      <a:pt x="2563" y="1178"/>
                    </a:cubicBezTo>
                    <a:cubicBezTo>
                      <a:pt x="2574" y="1222"/>
                      <a:pt x="2581" y="1266"/>
                      <a:pt x="2587" y="1312"/>
                    </a:cubicBezTo>
                    <a:cubicBezTo>
                      <a:pt x="2583" y="1313"/>
                      <a:pt x="2577" y="1313"/>
                      <a:pt x="2573" y="1315"/>
                    </a:cubicBezTo>
                    <a:cubicBezTo>
                      <a:pt x="2548" y="1206"/>
                      <a:pt x="2515" y="1096"/>
                      <a:pt x="2467" y="993"/>
                    </a:cubicBezTo>
                    <a:close/>
                    <a:moveTo>
                      <a:pt x="2594" y="1353"/>
                    </a:moveTo>
                    <a:cubicBezTo>
                      <a:pt x="2596" y="1382"/>
                      <a:pt x="2596" y="1411"/>
                      <a:pt x="2598" y="1440"/>
                    </a:cubicBezTo>
                    <a:cubicBezTo>
                      <a:pt x="2596" y="1426"/>
                      <a:pt x="2594" y="1412"/>
                      <a:pt x="2591" y="1398"/>
                    </a:cubicBezTo>
                    <a:cubicBezTo>
                      <a:pt x="2589" y="1385"/>
                      <a:pt x="2584" y="1370"/>
                      <a:pt x="2583" y="1356"/>
                    </a:cubicBezTo>
                    <a:cubicBezTo>
                      <a:pt x="2584" y="1354"/>
                      <a:pt x="2588" y="1354"/>
                      <a:pt x="2594" y="1353"/>
                    </a:cubicBezTo>
                    <a:close/>
                    <a:moveTo>
                      <a:pt x="1841" y="1308"/>
                    </a:moveTo>
                    <a:cubicBezTo>
                      <a:pt x="1845" y="1309"/>
                      <a:pt x="1850" y="1309"/>
                      <a:pt x="1853" y="1312"/>
                    </a:cubicBezTo>
                    <a:cubicBezTo>
                      <a:pt x="1857" y="1313"/>
                      <a:pt x="1860" y="1315"/>
                      <a:pt x="1864" y="1319"/>
                    </a:cubicBezTo>
                    <a:cubicBezTo>
                      <a:pt x="1947" y="1370"/>
                      <a:pt x="1984" y="1454"/>
                      <a:pt x="2011" y="1540"/>
                    </a:cubicBezTo>
                    <a:cubicBezTo>
                      <a:pt x="2017" y="1554"/>
                      <a:pt x="2021" y="1569"/>
                      <a:pt x="2027" y="1584"/>
                    </a:cubicBezTo>
                    <a:lnTo>
                      <a:pt x="2016" y="1584"/>
                    </a:lnTo>
                    <a:cubicBezTo>
                      <a:pt x="1992" y="1511"/>
                      <a:pt x="1956" y="1443"/>
                      <a:pt x="1908" y="1387"/>
                    </a:cubicBezTo>
                    <a:cubicBezTo>
                      <a:pt x="1892" y="1364"/>
                      <a:pt x="1868" y="1343"/>
                      <a:pt x="1845" y="1326"/>
                    </a:cubicBezTo>
                    <a:cubicBezTo>
                      <a:pt x="1845" y="1320"/>
                      <a:pt x="1843" y="1315"/>
                      <a:pt x="1841" y="1308"/>
                    </a:cubicBezTo>
                    <a:close/>
                    <a:moveTo>
                      <a:pt x="1656" y="914"/>
                    </a:moveTo>
                    <a:cubicBezTo>
                      <a:pt x="1729" y="931"/>
                      <a:pt x="1799" y="955"/>
                      <a:pt x="1868" y="986"/>
                    </a:cubicBezTo>
                    <a:cubicBezTo>
                      <a:pt x="1930" y="1013"/>
                      <a:pt x="1994" y="1043"/>
                      <a:pt x="2055" y="1079"/>
                    </a:cubicBezTo>
                    <a:cubicBezTo>
                      <a:pt x="2090" y="1116"/>
                      <a:pt x="2123" y="1155"/>
                      <a:pt x="2156" y="1191"/>
                    </a:cubicBezTo>
                    <a:cubicBezTo>
                      <a:pt x="2241" y="1282"/>
                      <a:pt x="2343" y="1376"/>
                      <a:pt x="2395" y="1507"/>
                    </a:cubicBezTo>
                    <a:cubicBezTo>
                      <a:pt x="2399" y="1543"/>
                      <a:pt x="2402" y="1580"/>
                      <a:pt x="2404" y="1616"/>
                    </a:cubicBezTo>
                    <a:cubicBezTo>
                      <a:pt x="2390" y="1612"/>
                      <a:pt x="2375" y="1606"/>
                      <a:pt x="2361" y="1605"/>
                    </a:cubicBezTo>
                    <a:cubicBezTo>
                      <a:pt x="2355" y="1604"/>
                      <a:pt x="2350" y="1604"/>
                      <a:pt x="2347" y="1604"/>
                    </a:cubicBezTo>
                    <a:cubicBezTo>
                      <a:pt x="2343" y="1598"/>
                      <a:pt x="2340" y="1595"/>
                      <a:pt x="2336" y="1590"/>
                    </a:cubicBezTo>
                    <a:cubicBezTo>
                      <a:pt x="2335" y="1575"/>
                      <a:pt x="2335" y="1560"/>
                      <a:pt x="2333" y="1543"/>
                    </a:cubicBezTo>
                    <a:cubicBezTo>
                      <a:pt x="2309" y="1407"/>
                      <a:pt x="2229" y="1282"/>
                      <a:pt x="2123" y="1182"/>
                    </a:cubicBezTo>
                    <a:cubicBezTo>
                      <a:pt x="2018" y="1079"/>
                      <a:pt x="1881" y="1027"/>
                      <a:pt x="1736" y="1016"/>
                    </a:cubicBezTo>
                    <a:cubicBezTo>
                      <a:pt x="1722" y="1013"/>
                      <a:pt x="1707" y="1013"/>
                      <a:pt x="1693" y="1013"/>
                    </a:cubicBezTo>
                    <a:cubicBezTo>
                      <a:pt x="1676" y="995"/>
                      <a:pt x="1659" y="972"/>
                      <a:pt x="1638" y="958"/>
                    </a:cubicBezTo>
                    <a:cubicBezTo>
                      <a:pt x="1622" y="947"/>
                      <a:pt x="1604" y="940"/>
                      <a:pt x="1588" y="931"/>
                    </a:cubicBezTo>
                    <a:cubicBezTo>
                      <a:pt x="1611" y="924"/>
                      <a:pt x="1633" y="918"/>
                      <a:pt x="1656" y="914"/>
                    </a:cubicBezTo>
                    <a:close/>
                    <a:moveTo>
                      <a:pt x="2362" y="1646"/>
                    </a:moveTo>
                    <a:lnTo>
                      <a:pt x="2362" y="1646"/>
                    </a:lnTo>
                    <a:cubicBezTo>
                      <a:pt x="2376" y="1650"/>
                      <a:pt x="2390" y="1652"/>
                      <a:pt x="2404" y="1656"/>
                    </a:cubicBezTo>
                    <a:lnTo>
                      <a:pt x="2404" y="1664"/>
                    </a:lnTo>
                    <a:cubicBezTo>
                      <a:pt x="2402" y="1690"/>
                      <a:pt x="2398" y="1715"/>
                      <a:pt x="2397" y="1740"/>
                    </a:cubicBezTo>
                    <a:cubicBezTo>
                      <a:pt x="2390" y="1707"/>
                      <a:pt x="2376" y="1676"/>
                      <a:pt x="2362" y="1646"/>
                    </a:cubicBezTo>
                    <a:close/>
                    <a:moveTo>
                      <a:pt x="2898" y="1449"/>
                    </a:moveTo>
                    <a:cubicBezTo>
                      <a:pt x="2907" y="1491"/>
                      <a:pt x="2917" y="1533"/>
                      <a:pt x="2917" y="1582"/>
                    </a:cubicBezTo>
                    <a:cubicBezTo>
                      <a:pt x="2914" y="1687"/>
                      <a:pt x="2892" y="1802"/>
                      <a:pt x="2859" y="1913"/>
                    </a:cubicBezTo>
                    <a:cubicBezTo>
                      <a:pt x="2851" y="1899"/>
                      <a:pt x="2844" y="1884"/>
                      <a:pt x="2834" y="1869"/>
                    </a:cubicBezTo>
                    <a:cubicBezTo>
                      <a:pt x="2872" y="1733"/>
                      <a:pt x="2896" y="1594"/>
                      <a:pt x="2898" y="1449"/>
                    </a:cubicBezTo>
                    <a:close/>
                    <a:moveTo>
                      <a:pt x="1527" y="1533"/>
                    </a:moveTo>
                    <a:cubicBezTo>
                      <a:pt x="1529" y="1533"/>
                      <a:pt x="1532" y="1533"/>
                      <a:pt x="1534" y="1535"/>
                    </a:cubicBezTo>
                    <a:cubicBezTo>
                      <a:pt x="1542" y="1542"/>
                      <a:pt x="1520" y="1575"/>
                      <a:pt x="1523" y="1580"/>
                    </a:cubicBezTo>
                    <a:cubicBezTo>
                      <a:pt x="1528" y="1584"/>
                      <a:pt x="1583" y="1584"/>
                      <a:pt x="1593" y="1608"/>
                    </a:cubicBezTo>
                    <a:cubicBezTo>
                      <a:pt x="1604" y="1626"/>
                      <a:pt x="1600" y="1649"/>
                      <a:pt x="1593" y="1664"/>
                    </a:cubicBezTo>
                    <a:lnTo>
                      <a:pt x="1713" y="1660"/>
                    </a:lnTo>
                    <a:cubicBezTo>
                      <a:pt x="1716" y="1664"/>
                      <a:pt x="1720" y="1665"/>
                      <a:pt x="1722" y="1671"/>
                    </a:cubicBezTo>
                    <a:cubicBezTo>
                      <a:pt x="1722" y="1672"/>
                      <a:pt x="1724" y="1674"/>
                      <a:pt x="1724" y="1675"/>
                    </a:cubicBezTo>
                    <a:cubicBezTo>
                      <a:pt x="1731" y="1671"/>
                      <a:pt x="1740" y="1665"/>
                      <a:pt x="1744" y="1660"/>
                    </a:cubicBezTo>
                    <a:lnTo>
                      <a:pt x="1757" y="1660"/>
                    </a:lnTo>
                    <a:cubicBezTo>
                      <a:pt x="1772" y="1700"/>
                      <a:pt x="1777" y="1754"/>
                      <a:pt x="1765" y="1800"/>
                    </a:cubicBezTo>
                    <a:cubicBezTo>
                      <a:pt x="1750" y="1853"/>
                      <a:pt x="1682" y="1866"/>
                      <a:pt x="1651" y="1886"/>
                    </a:cubicBezTo>
                    <a:lnTo>
                      <a:pt x="1638" y="1893"/>
                    </a:lnTo>
                    <a:cubicBezTo>
                      <a:pt x="1611" y="1907"/>
                      <a:pt x="1582" y="1917"/>
                      <a:pt x="1553" y="1917"/>
                    </a:cubicBezTo>
                    <a:cubicBezTo>
                      <a:pt x="1546" y="1917"/>
                      <a:pt x="1540" y="1917"/>
                      <a:pt x="1534" y="1916"/>
                    </a:cubicBezTo>
                    <a:cubicBezTo>
                      <a:pt x="1494" y="1910"/>
                      <a:pt x="1458" y="1899"/>
                      <a:pt x="1428" y="1877"/>
                    </a:cubicBezTo>
                    <a:cubicBezTo>
                      <a:pt x="1400" y="1855"/>
                      <a:pt x="1359" y="1855"/>
                      <a:pt x="1338" y="1822"/>
                    </a:cubicBezTo>
                    <a:cubicBezTo>
                      <a:pt x="1321" y="1792"/>
                      <a:pt x="1349" y="1734"/>
                      <a:pt x="1348" y="1712"/>
                    </a:cubicBezTo>
                    <a:cubicBezTo>
                      <a:pt x="1341" y="1690"/>
                      <a:pt x="1337" y="1670"/>
                      <a:pt x="1343" y="1650"/>
                    </a:cubicBezTo>
                    <a:cubicBezTo>
                      <a:pt x="1348" y="1632"/>
                      <a:pt x="1318" y="1616"/>
                      <a:pt x="1329" y="1597"/>
                    </a:cubicBezTo>
                    <a:cubicBezTo>
                      <a:pt x="1341" y="1580"/>
                      <a:pt x="1376" y="1577"/>
                      <a:pt x="1389" y="1569"/>
                    </a:cubicBezTo>
                    <a:cubicBezTo>
                      <a:pt x="1400" y="1561"/>
                      <a:pt x="1411" y="1546"/>
                      <a:pt x="1428" y="1540"/>
                    </a:cubicBezTo>
                    <a:cubicBezTo>
                      <a:pt x="1431" y="1539"/>
                      <a:pt x="1434" y="1539"/>
                      <a:pt x="1438" y="1539"/>
                    </a:cubicBezTo>
                    <a:cubicBezTo>
                      <a:pt x="1453" y="1539"/>
                      <a:pt x="1470" y="1547"/>
                      <a:pt x="1479" y="1548"/>
                    </a:cubicBezTo>
                    <a:cubicBezTo>
                      <a:pt x="1488" y="1548"/>
                      <a:pt x="1495" y="1534"/>
                      <a:pt x="1505" y="1534"/>
                    </a:cubicBezTo>
                    <a:cubicBezTo>
                      <a:pt x="1506" y="1534"/>
                      <a:pt x="1507" y="1535"/>
                      <a:pt x="1508" y="1535"/>
                    </a:cubicBezTo>
                    <a:cubicBezTo>
                      <a:pt x="1508" y="1535"/>
                      <a:pt x="1509" y="1535"/>
                      <a:pt x="1510" y="1535"/>
                    </a:cubicBezTo>
                    <a:cubicBezTo>
                      <a:pt x="1515" y="1535"/>
                      <a:pt x="1522" y="1533"/>
                      <a:pt x="1527" y="1533"/>
                    </a:cubicBezTo>
                    <a:close/>
                    <a:moveTo>
                      <a:pt x="2815" y="1932"/>
                    </a:moveTo>
                    <a:cubicBezTo>
                      <a:pt x="2825" y="1948"/>
                      <a:pt x="2834" y="1961"/>
                      <a:pt x="2841" y="1975"/>
                    </a:cubicBezTo>
                    <a:cubicBezTo>
                      <a:pt x="2834" y="1994"/>
                      <a:pt x="2832" y="2014"/>
                      <a:pt x="2823" y="2032"/>
                    </a:cubicBezTo>
                    <a:cubicBezTo>
                      <a:pt x="2815" y="2051"/>
                      <a:pt x="2804" y="2070"/>
                      <a:pt x="2796" y="2087"/>
                    </a:cubicBezTo>
                    <a:cubicBezTo>
                      <a:pt x="2794" y="2063"/>
                      <a:pt x="2790" y="2038"/>
                      <a:pt x="2788" y="2014"/>
                    </a:cubicBezTo>
                    <a:cubicBezTo>
                      <a:pt x="2797" y="1986"/>
                      <a:pt x="2807" y="1960"/>
                      <a:pt x="2815" y="1932"/>
                    </a:cubicBezTo>
                    <a:close/>
                    <a:moveTo>
                      <a:pt x="2336" y="1690"/>
                    </a:moveTo>
                    <a:cubicBezTo>
                      <a:pt x="2355" y="1732"/>
                      <a:pt x="2373" y="1774"/>
                      <a:pt x="2384" y="1818"/>
                    </a:cubicBezTo>
                    <a:cubicBezTo>
                      <a:pt x="2380" y="1851"/>
                      <a:pt x="2375" y="1883"/>
                      <a:pt x="2361" y="1913"/>
                    </a:cubicBezTo>
                    <a:cubicBezTo>
                      <a:pt x="2328" y="1989"/>
                      <a:pt x="2266" y="2044"/>
                      <a:pt x="2215" y="2096"/>
                    </a:cubicBezTo>
                    <a:cubicBezTo>
                      <a:pt x="2245" y="2044"/>
                      <a:pt x="2267" y="1988"/>
                      <a:pt x="2287" y="1931"/>
                    </a:cubicBezTo>
                    <a:cubicBezTo>
                      <a:pt x="2311" y="1855"/>
                      <a:pt x="2331" y="1774"/>
                      <a:pt x="2336" y="1690"/>
                    </a:cubicBezTo>
                    <a:close/>
                    <a:moveTo>
                      <a:pt x="1632" y="1299"/>
                    </a:moveTo>
                    <a:cubicBezTo>
                      <a:pt x="1704" y="1315"/>
                      <a:pt x="1772" y="1346"/>
                      <a:pt x="1820" y="1387"/>
                    </a:cubicBezTo>
                    <a:cubicBezTo>
                      <a:pt x="1838" y="1463"/>
                      <a:pt x="1849" y="1548"/>
                      <a:pt x="1820" y="1623"/>
                    </a:cubicBezTo>
                    <a:cubicBezTo>
                      <a:pt x="1819" y="1625"/>
                      <a:pt x="1833" y="1629"/>
                      <a:pt x="1841" y="1629"/>
                    </a:cubicBezTo>
                    <a:cubicBezTo>
                      <a:pt x="1843" y="1629"/>
                      <a:pt x="1844" y="1629"/>
                      <a:pt x="1845" y="1628"/>
                    </a:cubicBezTo>
                    <a:cubicBezTo>
                      <a:pt x="1882" y="1571"/>
                      <a:pt x="1881" y="1511"/>
                      <a:pt x="1874" y="1449"/>
                    </a:cubicBezTo>
                    <a:lnTo>
                      <a:pt x="1874" y="1449"/>
                    </a:lnTo>
                    <a:cubicBezTo>
                      <a:pt x="1905" y="1488"/>
                      <a:pt x="1929" y="1532"/>
                      <a:pt x="1947" y="1582"/>
                    </a:cubicBezTo>
                    <a:cubicBezTo>
                      <a:pt x="1923" y="1580"/>
                      <a:pt x="1900" y="1580"/>
                      <a:pt x="1878" y="1575"/>
                    </a:cubicBezTo>
                    <a:cubicBezTo>
                      <a:pt x="1878" y="1575"/>
                      <a:pt x="1878" y="1575"/>
                      <a:pt x="1877" y="1575"/>
                    </a:cubicBezTo>
                    <a:cubicBezTo>
                      <a:pt x="1871" y="1575"/>
                      <a:pt x="1867" y="1597"/>
                      <a:pt x="1874" y="1598"/>
                    </a:cubicBezTo>
                    <a:cubicBezTo>
                      <a:pt x="1901" y="1608"/>
                      <a:pt x="1930" y="1612"/>
                      <a:pt x="1958" y="1617"/>
                    </a:cubicBezTo>
                    <a:cubicBezTo>
                      <a:pt x="1985" y="1725"/>
                      <a:pt x="1982" y="1843"/>
                      <a:pt x="1937" y="1939"/>
                    </a:cubicBezTo>
                    <a:cubicBezTo>
                      <a:pt x="1931" y="1954"/>
                      <a:pt x="1951" y="1972"/>
                      <a:pt x="1968" y="1972"/>
                    </a:cubicBezTo>
                    <a:cubicBezTo>
                      <a:pt x="1974" y="1972"/>
                      <a:pt x="1980" y="1969"/>
                      <a:pt x="1984" y="1963"/>
                    </a:cubicBezTo>
                    <a:cubicBezTo>
                      <a:pt x="2044" y="1862"/>
                      <a:pt x="2051" y="1738"/>
                      <a:pt x="2025" y="1624"/>
                    </a:cubicBezTo>
                    <a:lnTo>
                      <a:pt x="2040" y="1624"/>
                    </a:lnTo>
                    <a:cubicBezTo>
                      <a:pt x="2061" y="1687"/>
                      <a:pt x="2077" y="1756"/>
                      <a:pt x="2061" y="1828"/>
                    </a:cubicBezTo>
                    <a:cubicBezTo>
                      <a:pt x="2039" y="1926"/>
                      <a:pt x="1992" y="2022"/>
                      <a:pt x="1923" y="2093"/>
                    </a:cubicBezTo>
                    <a:cubicBezTo>
                      <a:pt x="1914" y="2106"/>
                      <a:pt x="1900" y="2114"/>
                      <a:pt x="1888" y="2125"/>
                    </a:cubicBezTo>
                    <a:cubicBezTo>
                      <a:pt x="1903" y="2044"/>
                      <a:pt x="1889" y="1954"/>
                      <a:pt x="1826" y="1880"/>
                    </a:cubicBezTo>
                    <a:cubicBezTo>
                      <a:pt x="1846" y="1836"/>
                      <a:pt x="1857" y="1788"/>
                      <a:pt x="1852" y="1740"/>
                    </a:cubicBezTo>
                    <a:cubicBezTo>
                      <a:pt x="1845" y="1679"/>
                      <a:pt x="1809" y="1637"/>
                      <a:pt x="1777" y="1601"/>
                    </a:cubicBezTo>
                    <a:cubicBezTo>
                      <a:pt x="1782" y="1571"/>
                      <a:pt x="1775" y="1540"/>
                      <a:pt x="1771" y="1510"/>
                    </a:cubicBezTo>
                    <a:cubicBezTo>
                      <a:pt x="1765" y="1465"/>
                      <a:pt x="1731" y="1432"/>
                      <a:pt x="1703" y="1394"/>
                    </a:cubicBezTo>
                    <a:cubicBezTo>
                      <a:pt x="1682" y="1364"/>
                      <a:pt x="1660" y="1327"/>
                      <a:pt x="1626" y="1301"/>
                    </a:cubicBezTo>
                    <a:cubicBezTo>
                      <a:pt x="1627" y="1301"/>
                      <a:pt x="1630" y="1301"/>
                      <a:pt x="1632" y="1299"/>
                    </a:cubicBezTo>
                    <a:close/>
                    <a:moveTo>
                      <a:pt x="784" y="1509"/>
                    </a:moveTo>
                    <a:lnTo>
                      <a:pt x="784" y="1509"/>
                    </a:lnTo>
                    <a:cubicBezTo>
                      <a:pt x="749" y="1632"/>
                      <a:pt x="733" y="1760"/>
                      <a:pt x="736" y="1886"/>
                    </a:cubicBezTo>
                    <a:cubicBezTo>
                      <a:pt x="736" y="1912"/>
                      <a:pt x="738" y="1939"/>
                      <a:pt x="743" y="1967"/>
                    </a:cubicBezTo>
                    <a:lnTo>
                      <a:pt x="740" y="1968"/>
                    </a:lnTo>
                    <a:cubicBezTo>
                      <a:pt x="719" y="2010"/>
                      <a:pt x="674" y="2051"/>
                      <a:pt x="656" y="2093"/>
                    </a:cubicBezTo>
                    <a:cubicBezTo>
                      <a:pt x="649" y="2110"/>
                      <a:pt x="649" y="2124"/>
                      <a:pt x="649" y="2139"/>
                    </a:cubicBezTo>
                    <a:cubicBezTo>
                      <a:pt x="642" y="2029"/>
                      <a:pt x="670" y="1906"/>
                      <a:pt x="698" y="1780"/>
                    </a:cubicBezTo>
                    <a:cubicBezTo>
                      <a:pt x="719" y="1685"/>
                      <a:pt x="749" y="1595"/>
                      <a:pt x="784" y="1509"/>
                    </a:cubicBezTo>
                    <a:close/>
                    <a:moveTo>
                      <a:pt x="1794" y="1931"/>
                    </a:moveTo>
                    <a:cubicBezTo>
                      <a:pt x="1841" y="2010"/>
                      <a:pt x="1839" y="2100"/>
                      <a:pt x="1808" y="2172"/>
                    </a:cubicBezTo>
                    <a:cubicBezTo>
                      <a:pt x="1764" y="2193"/>
                      <a:pt x="1717" y="2204"/>
                      <a:pt x="1670" y="2208"/>
                    </a:cubicBezTo>
                    <a:cubicBezTo>
                      <a:pt x="1656" y="2210"/>
                      <a:pt x="1642" y="2211"/>
                      <a:pt x="1628" y="2211"/>
                    </a:cubicBezTo>
                    <a:cubicBezTo>
                      <a:pt x="1553" y="2211"/>
                      <a:pt x="1476" y="2182"/>
                      <a:pt x="1407" y="2144"/>
                    </a:cubicBezTo>
                    <a:cubicBezTo>
                      <a:pt x="1341" y="2110"/>
                      <a:pt x="1289" y="2052"/>
                      <a:pt x="1249" y="1994"/>
                    </a:cubicBezTo>
                    <a:cubicBezTo>
                      <a:pt x="1248" y="1979"/>
                      <a:pt x="1252" y="1963"/>
                      <a:pt x="1252" y="1946"/>
                    </a:cubicBezTo>
                    <a:cubicBezTo>
                      <a:pt x="1263" y="1953"/>
                      <a:pt x="1276" y="1961"/>
                      <a:pt x="1288" y="1970"/>
                    </a:cubicBezTo>
                    <a:cubicBezTo>
                      <a:pt x="1329" y="2001"/>
                      <a:pt x="1371" y="2043"/>
                      <a:pt x="1428" y="2058"/>
                    </a:cubicBezTo>
                    <a:cubicBezTo>
                      <a:pt x="1464" y="2070"/>
                      <a:pt x="1510" y="2079"/>
                      <a:pt x="1558" y="2079"/>
                    </a:cubicBezTo>
                    <a:cubicBezTo>
                      <a:pt x="1581" y="2079"/>
                      <a:pt x="1605" y="2077"/>
                      <a:pt x="1627" y="2071"/>
                    </a:cubicBezTo>
                    <a:cubicBezTo>
                      <a:pt x="1666" y="2063"/>
                      <a:pt x="1698" y="2041"/>
                      <a:pt x="1725" y="2015"/>
                    </a:cubicBezTo>
                    <a:cubicBezTo>
                      <a:pt x="1749" y="1993"/>
                      <a:pt x="1768" y="1968"/>
                      <a:pt x="1786" y="1945"/>
                    </a:cubicBezTo>
                    <a:cubicBezTo>
                      <a:pt x="1790" y="1939"/>
                      <a:pt x="1793" y="1935"/>
                      <a:pt x="1794" y="1931"/>
                    </a:cubicBezTo>
                    <a:close/>
                    <a:moveTo>
                      <a:pt x="3050" y="2110"/>
                    </a:moveTo>
                    <a:lnTo>
                      <a:pt x="3050" y="2110"/>
                    </a:lnTo>
                    <a:cubicBezTo>
                      <a:pt x="3031" y="2165"/>
                      <a:pt x="3011" y="2217"/>
                      <a:pt x="2987" y="2270"/>
                    </a:cubicBezTo>
                    <a:cubicBezTo>
                      <a:pt x="2986" y="2259"/>
                      <a:pt x="2983" y="2250"/>
                      <a:pt x="2982" y="2239"/>
                    </a:cubicBezTo>
                    <a:cubicBezTo>
                      <a:pt x="3006" y="2197"/>
                      <a:pt x="3028" y="2154"/>
                      <a:pt x="3050" y="2110"/>
                    </a:cubicBezTo>
                    <a:close/>
                    <a:moveTo>
                      <a:pt x="2752" y="2110"/>
                    </a:moveTo>
                    <a:cubicBezTo>
                      <a:pt x="2752" y="2131"/>
                      <a:pt x="2753" y="2151"/>
                      <a:pt x="2752" y="2169"/>
                    </a:cubicBezTo>
                    <a:cubicBezTo>
                      <a:pt x="2717" y="2228"/>
                      <a:pt x="2677" y="2282"/>
                      <a:pt x="2639" y="2333"/>
                    </a:cubicBezTo>
                    <a:cubicBezTo>
                      <a:pt x="2673" y="2282"/>
                      <a:pt x="2705" y="2226"/>
                      <a:pt x="2728" y="2169"/>
                    </a:cubicBezTo>
                    <a:cubicBezTo>
                      <a:pt x="2738" y="2151"/>
                      <a:pt x="2745" y="2131"/>
                      <a:pt x="2752" y="2110"/>
                    </a:cubicBezTo>
                    <a:close/>
                    <a:moveTo>
                      <a:pt x="1824" y="161"/>
                    </a:moveTo>
                    <a:cubicBezTo>
                      <a:pt x="1933" y="161"/>
                      <a:pt x="2041" y="183"/>
                      <a:pt x="2142" y="200"/>
                    </a:cubicBezTo>
                    <a:cubicBezTo>
                      <a:pt x="2309" y="227"/>
                      <a:pt x="2472" y="276"/>
                      <a:pt x="2617" y="361"/>
                    </a:cubicBezTo>
                    <a:cubicBezTo>
                      <a:pt x="2761" y="446"/>
                      <a:pt x="2894" y="549"/>
                      <a:pt x="2998" y="676"/>
                    </a:cubicBezTo>
                    <a:cubicBezTo>
                      <a:pt x="3093" y="786"/>
                      <a:pt x="3191" y="900"/>
                      <a:pt x="3253" y="1034"/>
                    </a:cubicBezTo>
                    <a:cubicBezTo>
                      <a:pt x="3260" y="1049"/>
                      <a:pt x="3269" y="1063"/>
                      <a:pt x="3276" y="1081"/>
                    </a:cubicBezTo>
                    <a:cubicBezTo>
                      <a:pt x="3327" y="1218"/>
                      <a:pt x="3306" y="1370"/>
                      <a:pt x="3313" y="1503"/>
                    </a:cubicBezTo>
                    <a:cubicBezTo>
                      <a:pt x="3319" y="1643"/>
                      <a:pt x="3311" y="1781"/>
                      <a:pt x="3279" y="1913"/>
                    </a:cubicBezTo>
                    <a:cubicBezTo>
                      <a:pt x="3249" y="2044"/>
                      <a:pt x="3235" y="2186"/>
                      <a:pt x="3166" y="2305"/>
                    </a:cubicBezTo>
                    <a:cubicBezTo>
                      <a:pt x="3144" y="2345"/>
                      <a:pt x="3116" y="2380"/>
                      <a:pt x="3089" y="2414"/>
                    </a:cubicBezTo>
                    <a:cubicBezTo>
                      <a:pt x="3100" y="2348"/>
                      <a:pt x="3110" y="2283"/>
                      <a:pt x="3116" y="2217"/>
                    </a:cubicBezTo>
                    <a:cubicBezTo>
                      <a:pt x="3183" y="2004"/>
                      <a:pt x="3222" y="1782"/>
                      <a:pt x="3221" y="1554"/>
                    </a:cubicBezTo>
                    <a:cubicBezTo>
                      <a:pt x="3216" y="1228"/>
                      <a:pt x="3105" y="893"/>
                      <a:pt x="2881" y="642"/>
                    </a:cubicBezTo>
                    <a:cubicBezTo>
                      <a:pt x="2661" y="386"/>
                      <a:pt x="2326" y="282"/>
                      <a:pt x="2019" y="282"/>
                    </a:cubicBezTo>
                    <a:cubicBezTo>
                      <a:pt x="2009" y="282"/>
                      <a:pt x="1999" y="282"/>
                      <a:pt x="1989" y="282"/>
                    </a:cubicBezTo>
                    <a:cubicBezTo>
                      <a:pt x="1776" y="284"/>
                      <a:pt x="1550" y="336"/>
                      <a:pt x="1338" y="384"/>
                    </a:cubicBezTo>
                    <a:cubicBezTo>
                      <a:pt x="1415" y="299"/>
                      <a:pt x="1512" y="229"/>
                      <a:pt x="1621" y="193"/>
                    </a:cubicBezTo>
                    <a:cubicBezTo>
                      <a:pt x="1688" y="169"/>
                      <a:pt x="1756" y="161"/>
                      <a:pt x="1824" y="161"/>
                    </a:cubicBezTo>
                    <a:close/>
                    <a:moveTo>
                      <a:pt x="2183" y="2464"/>
                    </a:moveTo>
                    <a:lnTo>
                      <a:pt x="2183" y="2464"/>
                    </a:lnTo>
                    <a:cubicBezTo>
                      <a:pt x="2074" y="2534"/>
                      <a:pt x="1944" y="2568"/>
                      <a:pt x="1825" y="2568"/>
                    </a:cubicBezTo>
                    <a:cubicBezTo>
                      <a:pt x="1792" y="2568"/>
                      <a:pt x="1759" y="2566"/>
                      <a:pt x="1728" y="2560"/>
                    </a:cubicBezTo>
                    <a:cubicBezTo>
                      <a:pt x="1696" y="2557"/>
                      <a:pt x="1666" y="2550"/>
                      <a:pt x="1634" y="2539"/>
                    </a:cubicBezTo>
                    <a:lnTo>
                      <a:pt x="1634" y="2539"/>
                    </a:lnTo>
                    <a:cubicBezTo>
                      <a:pt x="1676" y="2541"/>
                      <a:pt x="1720" y="2543"/>
                      <a:pt x="1760" y="2543"/>
                    </a:cubicBezTo>
                    <a:cubicBezTo>
                      <a:pt x="1791" y="2543"/>
                      <a:pt x="1823" y="2544"/>
                      <a:pt x="1855" y="2544"/>
                    </a:cubicBezTo>
                    <a:cubicBezTo>
                      <a:pt x="1919" y="2544"/>
                      <a:pt x="1986" y="2541"/>
                      <a:pt x="2053" y="2523"/>
                    </a:cubicBezTo>
                    <a:cubicBezTo>
                      <a:pt x="2097" y="2510"/>
                      <a:pt x="2142" y="2488"/>
                      <a:pt x="2183" y="2464"/>
                    </a:cubicBezTo>
                    <a:close/>
                    <a:moveTo>
                      <a:pt x="1263" y="2585"/>
                    </a:moveTo>
                    <a:cubicBezTo>
                      <a:pt x="1264" y="2586"/>
                      <a:pt x="1267" y="2588"/>
                      <a:pt x="1267" y="2589"/>
                    </a:cubicBezTo>
                    <a:cubicBezTo>
                      <a:pt x="1316" y="2643"/>
                      <a:pt x="1377" y="2691"/>
                      <a:pt x="1442" y="2729"/>
                    </a:cubicBezTo>
                    <a:cubicBezTo>
                      <a:pt x="1404" y="2729"/>
                      <a:pt x="1369" y="2724"/>
                      <a:pt x="1330" y="2717"/>
                    </a:cubicBezTo>
                    <a:cubicBezTo>
                      <a:pt x="1316" y="2696"/>
                      <a:pt x="1303" y="2676"/>
                      <a:pt x="1293" y="2654"/>
                    </a:cubicBezTo>
                    <a:cubicBezTo>
                      <a:pt x="1283" y="2634"/>
                      <a:pt x="1276" y="2615"/>
                      <a:pt x="1268" y="2596"/>
                    </a:cubicBezTo>
                    <a:cubicBezTo>
                      <a:pt x="1267" y="2593"/>
                      <a:pt x="1264" y="2588"/>
                      <a:pt x="1263" y="2585"/>
                    </a:cubicBezTo>
                    <a:close/>
                    <a:moveTo>
                      <a:pt x="2955" y="2286"/>
                    </a:moveTo>
                    <a:lnTo>
                      <a:pt x="2961" y="2333"/>
                    </a:lnTo>
                    <a:cubicBezTo>
                      <a:pt x="2899" y="2462"/>
                      <a:pt x="2825" y="2585"/>
                      <a:pt x="2748" y="2702"/>
                    </a:cubicBezTo>
                    <a:cubicBezTo>
                      <a:pt x="2735" y="2718"/>
                      <a:pt x="2722" y="2736"/>
                      <a:pt x="2709" y="2753"/>
                    </a:cubicBezTo>
                    <a:cubicBezTo>
                      <a:pt x="2702" y="2758"/>
                      <a:pt x="2694" y="2761"/>
                      <a:pt x="2687" y="2766"/>
                    </a:cubicBezTo>
                    <a:cubicBezTo>
                      <a:pt x="2675" y="2769"/>
                      <a:pt x="2664" y="2771"/>
                      <a:pt x="2653" y="2771"/>
                    </a:cubicBezTo>
                    <a:cubicBezTo>
                      <a:pt x="2642" y="2771"/>
                      <a:pt x="2631" y="2769"/>
                      <a:pt x="2621" y="2766"/>
                    </a:cubicBezTo>
                    <a:cubicBezTo>
                      <a:pt x="2742" y="2644"/>
                      <a:pt x="2837" y="2497"/>
                      <a:pt x="2921" y="2351"/>
                    </a:cubicBezTo>
                    <a:cubicBezTo>
                      <a:pt x="2933" y="2329"/>
                      <a:pt x="2946" y="2310"/>
                      <a:pt x="2955" y="2286"/>
                    </a:cubicBezTo>
                    <a:close/>
                    <a:moveTo>
                      <a:pt x="323" y="2682"/>
                    </a:moveTo>
                    <a:lnTo>
                      <a:pt x="323" y="2682"/>
                    </a:lnTo>
                    <a:cubicBezTo>
                      <a:pt x="345" y="2717"/>
                      <a:pt x="368" y="2753"/>
                      <a:pt x="392" y="2788"/>
                    </a:cubicBezTo>
                    <a:cubicBezTo>
                      <a:pt x="387" y="2786"/>
                      <a:pt x="382" y="2786"/>
                      <a:pt x="381" y="2784"/>
                    </a:cubicBezTo>
                    <a:cubicBezTo>
                      <a:pt x="359" y="2765"/>
                      <a:pt x="341" y="2743"/>
                      <a:pt x="326" y="2718"/>
                    </a:cubicBezTo>
                    <a:cubicBezTo>
                      <a:pt x="320" y="2710"/>
                      <a:pt x="320" y="2696"/>
                      <a:pt x="323" y="2682"/>
                    </a:cubicBezTo>
                    <a:close/>
                    <a:moveTo>
                      <a:pt x="2605" y="2791"/>
                    </a:moveTo>
                    <a:cubicBezTo>
                      <a:pt x="2617" y="2794"/>
                      <a:pt x="2629" y="2794"/>
                      <a:pt x="2639" y="2798"/>
                    </a:cubicBezTo>
                    <a:cubicBezTo>
                      <a:pt x="2617" y="2810"/>
                      <a:pt x="2597" y="2827"/>
                      <a:pt x="2572" y="2836"/>
                    </a:cubicBezTo>
                    <a:lnTo>
                      <a:pt x="2572" y="2836"/>
                    </a:lnTo>
                    <a:cubicBezTo>
                      <a:pt x="2584" y="2820"/>
                      <a:pt x="2595" y="2805"/>
                      <a:pt x="2605" y="2791"/>
                    </a:cubicBezTo>
                    <a:close/>
                    <a:moveTo>
                      <a:pt x="2552" y="2451"/>
                    </a:moveTo>
                    <a:lnTo>
                      <a:pt x="2552" y="2451"/>
                    </a:lnTo>
                    <a:cubicBezTo>
                      <a:pt x="2446" y="2601"/>
                      <a:pt x="2342" y="2765"/>
                      <a:pt x="2178" y="2853"/>
                    </a:cubicBezTo>
                    <a:cubicBezTo>
                      <a:pt x="2150" y="2868"/>
                      <a:pt x="2120" y="2881"/>
                      <a:pt x="2088" y="2892"/>
                    </a:cubicBezTo>
                    <a:cubicBezTo>
                      <a:pt x="2113" y="2881"/>
                      <a:pt x="2135" y="2868"/>
                      <a:pt x="2157" y="2855"/>
                    </a:cubicBezTo>
                    <a:cubicBezTo>
                      <a:pt x="2262" y="2788"/>
                      <a:pt x="2342" y="2695"/>
                      <a:pt x="2405" y="2594"/>
                    </a:cubicBezTo>
                    <a:cubicBezTo>
                      <a:pt x="2459" y="2552"/>
                      <a:pt x="2507" y="2505"/>
                      <a:pt x="2552" y="2451"/>
                    </a:cubicBezTo>
                    <a:close/>
                    <a:moveTo>
                      <a:pt x="3105" y="3112"/>
                    </a:moveTo>
                    <a:lnTo>
                      <a:pt x="3105" y="3112"/>
                    </a:lnTo>
                    <a:cubicBezTo>
                      <a:pt x="3092" y="3128"/>
                      <a:pt x="3079" y="3142"/>
                      <a:pt x="3066" y="3153"/>
                    </a:cubicBezTo>
                    <a:cubicBezTo>
                      <a:pt x="3008" y="3208"/>
                      <a:pt x="2946" y="3259"/>
                      <a:pt x="2880" y="3307"/>
                    </a:cubicBezTo>
                    <a:cubicBezTo>
                      <a:pt x="2814" y="3353"/>
                      <a:pt x="2741" y="3391"/>
                      <a:pt x="2664" y="3417"/>
                    </a:cubicBezTo>
                    <a:cubicBezTo>
                      <a:pt x="2635" y="3427"/>
                      <a:pt x="2606" y="3430"/>
                      <a:pt x="2576" y="3430"/>
                    </a:cubicBezTo>
                    <a:cubicBezTo>
                      <a:pt x="2531" y="3430"/>
                      <a:pt x="2484" y="3423"/>
                      <a:pt x="2441" y="3423"/>
                    </a:cubicBezTo>
                    <a:cubicBezTo>
                      <a:pt x="2431" y="3423"/>
                      <a:pt x="2421" y="3423"/>
                      <a:pt x="2412" y="3424"/>
                    </a:cubicBezTo>
                    <a:cubicBezTo>
                      <a:pt x="2365" y="3428"/>
                      <a:pt x="2318" y="3431"/>
                      <a:pt x="2270" y="3431"/>
                    </a:cubicBezTo>
                    <a:cubicBezTo>
                      <a:pt x="2237" y="3431"/>
                      <a:pt x="2204" y="3429"/>
                      <a:pt x="2171" y="3424"/>
                    </a:cubicBezTo>
                    <a:cubicBezTo>
                      <a:pt x="2160" y="3422"/>
                      <a:pt x="2148" y="3419"/>
                      <a:pt x="2137" y="3417"/>
                    </a:cubicBezTo>
                    <a:cubicBezTo>
                      <a:pt x="2210" y="3391"/>
                      <a:pt x="2278" y="3358"/>
                      <a:pt x="2346" y="3321"/>
                    </a:cubicBezTo>
                    <a:cubicBezTo>
                      <a:pt x="2370" y="3328"/>
                      <a:pt x="2396" y="3333"/>
                      <a:pt x="2420" y="3333"/>
                    </a:cubicBezTo>
                    <a:cubicBezTo>
                      <a:pt x="2427" y="3333"/>
                      <a:pt x="2433" y="3333"/>
                      <a:pt x="2439" y="3332"/>
                    </a:cubicBezTo>
                    <a:cubicBezTo>
                      <a:pt x="2501" y="3324"/>
                      <a:pt x="2560" y="3305"/>
                      <a:pt x="2622" y="3291"/>
                    </a:cubicBezTo>
                    <a:cubicBezTo>
                      <a:pt x="2684" y="3280"/>
                      <a:pt x="2745" y="3259"/>
                      <a:pt x="2804" y="3238"/>
                    </a:cubicBezTo>
                    <a:cubicBezTo>
                      <a:pt x="2866" y="3219"/>
                      <a:pt x="2911" y="3167"/>
                      <a:pt x="2968" y="3139"/>
                    </a:cubicBezTo>
                    <a:cubicBezTo>
                      <a:pt x="3006" y="3123"/>
                      <a:pt x="3059" y="3123"/>
                      <a:pt x="3105" y="3112"/>
                    </a:cubicBezTo>
                    <a:close/>
                    <a:moveTo>
                      <a:pt x="1819" y="3489"/>
                    </a:moveTo>
                    <a:cubicBezTo>
                      <a:pt x="1871" y="3511"/>
                      <a:pt x="1922" y="3534"/>
                      <a:pt x="1978" y="3548"/>
                    </a:cubicBezTo>
                    <a:cubicBezTo>
                      <a:pt x="1977" y="3550"/>
                      <a:pt x="1976" y="3550"/>
                      <a:pt x="1974" y="3550"/>
                    </a:cubicBezTo>
                    <a:cubicBezTo>
                      <a:pt x="1927" y="3555"/>
                      <a:pt x="1881" y="3566"/>
                      <a:pt x="1832" y="3569"/>
                    </a:cubicBezTo>
                    <a:cubicBezTo>
                      <a:pt x="1819" y="3570"/>
                      <a:pt x="1806" y="3570"/>
                      <a:pt x="1793" y="3570"/>
                    </a:cubicBezTo>
                    <a:cubicBezTo>
                      <a:pt x="1758" y="3570"/>
                      <a:pt x="1723" y="3567"/>
                      <a:pt x="1688" y="3562"/>
                    </a:cubicBezTo>
                    <a:cubicBezTo>
                      <a:pt x="1673" y="3558"/>
                      <a:pt x="1659" y="3550"/>
                      <a:pt x="1647" y="3538"/>
                    </a:cubicBezTo>
                    <a:cubicBezTo>
                      <a:pt x="1677" y="3530"/>
                      <a:pt x="1709" y="3522"/>
                      <a:pt x="1738" y="3515"/>
                    </a:cubicBezTo>
                    <a:cubicBezTo>
                      <a:pt x="1765" y="3510"/>
                      <a:pt x="1793" y="3500"/>
                      <a:pt x="1819" y="3489"/>
                    </a:cubicBezTo>
                    <a:close/>
                    <a:moveTo>
                      <a:pt x="1717" y="0"/>
                    </a:moveTo>
                    <a:cubicBezTo>
                      <a:pt x="1692" y="0"/>
                      <a:pt x="1667" y="7"/>
                      <a:pt x="1643" y="15"/>
                    </a:cubicBezTo>
                    <a:cubicBezTo>
                      <a:pt x="1572" y="42"/>
                      <a:pt x="1513" y="95"/>
                      <a:pt x="1446" y="119"/>
                    </a:cubicBezTo>
                    <a:cubicBezTo>
                      <a:pt x="1385" y="141"/>
                      <a:pt x="1326" y="171"/>
                      <a:pt x="1272" y="205"/>
                    </a:cubicBezTo>
                    <a:cubicBezTo>
                      <a:pt x="1212" y="240"/>
                      <a:pt x="1160" y="270"/>
                      <a:pt x="1107" y="302"/>
                    </a:cubicBezTo>
                    <a:lnTo>
                      <a:pt x="1104" y="302"/>
                    </a:lnTo>
                    <a:cubicBezTo>
                      <a:pt x="1102" y="302"/>
                      <a:pt x="1099" y="300"/>
                      <a:pt x="1096" y="300"/>
                    </a:cubicBezTo>
                    <a:cubicBezTo>
                      <a:pt x="1094" y="300"/>
                      <a:pt x="1093" y="301"/>
                      <a:pt x="1091" y="302"/>
                    </a:cubicBezTo>
                    <a:cubicBezTo>
                      <a:pt x="1067" y="309"/>
                      <a:pt x="1047" y="322"/>
                      <a:pt x="1021" y="329"/>
                    </a:cubicBezTo>
                    <a:cubicBezTo>
                      <a:pt x="983" y="336"/>
                      <a:pt x="943" y="343"/>
                      <a:pt x="910" y="364"/>
                    </a:cubicBezTo>
                    <a:cubicBezTo>
                      <a:pt x="887" y="377"/>
                      <a:pt x="866" y="392"/>
                      <a:pt x="846" y="408"/>
                    </a:cubicBezTo>
                    <a:cubicBezTo>
                      <a:pt x="824" y="407"/>
                      <a:pt x="799" y="399"/>
                      <a:pt x="779" y="399"/>
                    </a:cubicBezTo>
                    <a:cubicBezTo>
                      <a:pt x="771" y="399"/>
                      <a:pt x="763" y="400"/>
                      <a:pt x="758" y="403"/>
                    </a:cubicBezTo>
                    <a:cubicBezTo>
                      <a:pt x="733" y="417"/>
                      <a:pt x="712" y="434"/>
                      <a:pt x="689" y="449"/>
                    </a:cubicBezTo>
                    <a:cubicBezTo>
                      <a:pt x="664" y="465"/>
                      <a:pt x="671" y="504"/>
                      <a:pt x="653" y="522"/>
                    </a:cubicBezTo>
                    <a:cubicBezTo>
                      <a:pt x="632" y="538"/>
                      <a:pt x="593" y="544"/>
                      <a:pt x="572" y="563"/>
                    </a:cubicBezTo>
                    <a:cubicBezTo>
                      <a:pt x="553" y="584"/>
                      <a:pt x="543" y="607"/>
                      <a:pt x="525" y="628"/>
                    </a:cubicBezTo>
                    <a:cubicBezTo>
                      <a:pt x="509" y="648"/>
                      <a:pt x="477" y="662"/>
                      <a:pt x="462" y="686"/>
                    </a:cubicBezTo>
                    <a:cubicBezTo>
                      <a:pt x="448" y="708"/>
                      <a:pt x="449" y="741"/>
                      <a:pt x="440" y="763"/>
                    </a:cubicBezTo>
                    <a:lnTo>
                      <a:pt x="434" y="778"/>
                    </a:lnTo>
                    <a:cubicBezTo>
                      <a:pt x="389" y="811"/>
                      <a:pt x="324" y="833"/>
                      <a:pt x="290" y="880"/>
                    </a:cubicBezTo>
                    <a:cubicBezTo>
                      <a:pt x="251" y="931"/>
                      <a:pt x="221" y="987"/>
                      <a:pt x="188" y="1045"/>
                    </a:cubicBezTo>
                    <a:cubicBezTo>
                      <a:pt x="158" y="1101"/>
                      <a:pt x="162" y="1171"/>
                      <a:pt x="140" y="1232"/>
                    </a:cubicBezTo>
                    <a:cubicBezTo>
                      <a:pt x="114" y="1291"/>
                      <a:pt x="75" y="1348"/>
                      <a:pt x="56" y="1411"/>
                    </a:cubicBezTo>
                    <a:cubicBezTo>
                      <a:pt x="42" y="1474"/>
                      <a:pt x="35" y="1540"/>
                      <a:pt x="30" y="1605"/>
                    </a:cubicBezTo>
                    <a:cubicBezTo>
                      <a:pt x="21" y="1671"/>
                      <a:pt x="1" y="1736"/>
                      <a:pt x="1" y="1802"/>
                    </a:cubicBezTo>
                    <a:cubicBezTo>
                      <a:pt x="2" y="1866"/>
                      <a:pt x="23" y="1932"/>
                      <a:pt x="34" y="1996"/>
                    </a:cubicBezTo>
                    <a:cubicBezTo>
                      <a:pt x="41" y="2060"/>
                      <a:pt x="65" y="2122"/>
                      <a:pt x="82" y="2187"/>
                    </a:cubicBezTo>
                    <a:cubicBezTo>
                      <a:pt x="97" y="2250"/>
                      <a:pt x="79" y="2325"/>
                      <a:pt x="103" y="2387"/>
                    </a:cubicBezTo>
                    <a:cubicBezTo>
                      <a:pt x="130" y="2462"/>
                      <a:pt x="206" y="2513"/>
                      <a:pt x="248" y="2579"/>
                    </a:cubicBezTo>
                    <a:cubicBezTo>
                      <a:pt x="235" y="2586"/>
                      <a:pt x="220" y="2596"/>
                      <a:pt x="221" y="2599"/>
                    </a:cubicBezTo>
                    <a:cubicBezTo>
                      <a:pt x="237" y="2616"/>
                      <a:pt x="265" y="2627"/>
                      <a:pt x="268" y="2655"/>
                    </a:cubicBezTo>
                    <a:cubicBezTo>
                      <a:pt x="269" y="2682"/>
                      <a:pt x="248" y="2724"/>
                      <a:pt x="244" y="2755"/>
                    </a:cubicBezTo>
                    <a:cubicBezTo>
                      <a:pt x="242" y="2788"/>
                      <a:pt x="217" y="2835"/>
                      <a:pt x="217" y="2866"/>
                    </a:cubicBezTo>
                    <a:cubicBezTo>
                      <a:pt x="217" y="2899"/>
                      <a:pt x="237" y="2916"/>
                      <a:pt x="247" y="2941"/>
                    </a:cubicBezTo>
                    <a:cubicBezTo>
                      <a:pt x="257" y="2969"/>
                      <a:pt x="284" y="2983"/>
                      <a:pt x="298" y="3009"/>
                    </a:cubicBezTo>
                    <a:cubicBezTo>
                      <a:pt x="310" y="3035"/>
                      <a:pt x="309" y="3075"/>
                      <a:pt x="326" y="3098"/>
                    </a:cubicBezTo>
                    <a:cubicBezTo>
                      <a:pt x="343" y="3123"/>
                      <a:pt x="345" y="3159"/>
                      <a:pt x="365" y="3181"/>
                    </a:cubicBezTo>
                    <a:cubicBezTo>
                      <a:pt x="385" y="3203"/>
                      <a:pt x="430" y="3196"/>
                      <a:pt x="451" y="3216"/>
                    </a:cubicBezTo>
                    <a:lnTo>
                      <a:pt x="515" y="3274"/>
                    </a:lnTo>
                    <a:cubicBezTo>
                      <a:pt x="536" y="3292"/>
                      <a:pt x="546" y="3325"/>
                      <a:pt x="568" y="3344"/>
                    </a:cubicBezTo>
                    <a:cubicBezTo>
                      <a:pt x="588" y="3365"/>
                      <a:pt x="605" y="3393"/>
                      <a:pt x="626" y="3412"/>
                    </a:cubicBezTo>
                    <a:cubicBezTo>
                      <a:pt x="648" y="3430"/>
                      <a:pt x="667" y="3455"/>
                      <a:pt x="689" y="3471"/>
                    </a:cubicBezTo>
                    <a:cubicBezTo>
                      <a:pt x="712" y="3489"/>
                      <a:pt x="749" y="3488"/>
                      <a:pt x="770" y="3505"/>
                    </a:cubicBezTo>
                    <a:cubicBezTo>
                      <a:pt x="792" y="3525"/>
                      <a:pt x="806" y="3556"/>
                      <a:pt x="828" y="3577"/>
                    </a:cubicBezTo>
                    <a:cubicBezTo>
                      <a:pt x="850" y="3595"/>
                      <a:pt x="869" y="3621"/>
                      <a:pt x="894" y="3640"/>
                    </a:cubicBezTo>
                    <a:cubicBezTo>
                      <a:pt x="917" y="3660"/>
                      <a:pt x="956" y="3650"/>
                      <a:pt x="981" y="3664"/>
                    </a:cubicBezTo>
                    <a:cubicBezTo>
                      <a:pt x="1011" y="3677"/>
                      <a:pt x="1040" y="3694"/>
                      <a:pt x="1074" y="3695"/>
                    </a:cubicBezTo>
                    <a:cubicBezTo>
                      <a:pt x="1075" y="3695"/>
                      <a:pt x="1076" y="3695"/>
                      <a:pt x="1077" y="3695"/>
                    </a:cubicBezTo>
                    <a:cubicBezTo>
                      <a:pt x="1111" y="3695"/>
                      <a:pt x="1154" y="3673"/>
                      <a:pt x="1187" y="3671"/>
                    </a:cubicBezTo>
                    <a:cubicBezTo>
                      <a:pt x="1224" y="3669"/>
                      <a:pt x="1259" y="3666"/>
                      <a:pt x="1294" y="3657"/>
                    </a:cubicBezTo>
                    <a:cubicBezTo>
                      <a:pt x="1311" y="3653"/>
                      <a:pt x="1331" y="3645"/>
                      <a:pt x="1347" y="3645"/>
                    </a:cubicBezTo>
                    <a:cubicBezTo>
                      <a:pt x="1361" y="3645"/>
                      <a:pt x="1372" y="3650"/>
                      <a:pt x="1380" y="3666"/>
                    </a:cubicBezTo>
                    <a:cubicBezTo>
                      <a:pt x="1380" y="3667"/>
                      <a:pt x="1380" y="3667"/>
                      <a:pt x="1380" y="3667"/>
                    </a:cubicBezTo>
                    <a:cubicBezTo>
                      <a:pt x="1380" y="3667"/>
                      <a:pt x="1389" y="3646"/>
                      <a:pt x="1387" y="3643"/>
                    </a:cubicBezTo>
                    <a:cubicBezTo>
                      <a:pt x="1381" y="3614"/>
                      <a:pt x="1370" y="3607"/>
                      <a:pt x="1354" y="3607"/>
                    </a:cubicBezTo>
                    <a:cubicBezTo>
                      <a:pt x="1349" y="3607"/>
                      <a:pt x="1344" y="3608"/>
                      <a:pt x="1338" y="3609"/>
                    </a:cubicBezTo>
                    <a:cubicBezTo>
                      <a:pt x="1310" y="3614"/>
                      <a:pt x="1276" y="3636"/>
                      <a:pt x="1246" y="3636"/>
                    </a:cubicBezTo>
                    <a:cubicBezTo>
                      <a:pt x="1242" y="3636"/>
                      <a:pt x="1239" y="3636"/>
                      <a:pt x="1235" y="3635"/>
                    </a:cubicBezTo>
                    <a:cubicBezTo>
                      <a:pt x="1208" y="3631"/>
                      <a:pt x="1179" y="3632"/>
                      <a:pt x="1150" y="3628"/>
                    </a:cubicBezTo>
                    <a:cubicBezTo>
                      <a:pt x="1121" y="3625"/>
                      <a:pt x="1093" y="3620"/>
                      <a:pt x="1067" y="3609"/>
                    </a:cubicBezTo>
                    <a:cubicBezTo>
                      <a:pt x="1040" y="3598"/>
                      <a:pt x="1036" y="3543"/>
                      <a:pt x="1014" y="3525"/>
                    </a:cubicBezTo>
                    <a:cubicBezTo>
                      <a:pt x="992" y="3508"/>
                      <a:pt x="965" y="3497"/>
                      <a:pt x="945" y="3475"/>
                    </a:cubicBezTo>
                    <a:cubicBezTo>
                      <a:pt x="926" y="3453"/>
                      <a:pt x="904" y="3435"/>
                      <a:pt x="887" y="3412"/>
                    </a:cubicBezTo>
                    <a:cubicBezTo>
                      <a:pt x="869" y="3387"/>
                      <a:pt x="835" y="3391"/>
                      <a:pt x="818" y="3365"/>
                    </a:cubicBezTo>
                    <a:cubicBezTo>
                      <a:pt x="802" y="3343"/>
                      <a:pt x="818" y="3281"/>
                      <a:pt x="802" y="3261"/>
                    </a:cubicBezTo>
                    <a:cubicBezTo>
                      <a:pt x="785" y="3237"/>
                      <a:pt x="773" y="3222"/>
                      <a:pt x="758" y="3201"/>
                    </a:cubicBezTo>
                    <a:cubicBezTo>
                      <a:pt x="744" y="3182"/>
                      <a:pt x="705" y="3192"/>
                      <a:pt x="692" y="3171"/>
                    </a:cubicBezTo>
                    <a:cubicBezTo>
                      <a:pt x="683" y="3157"/>
                      <a:pt x="681" y="3138"/>
                      <a:pt x="675" y="3119"/>
                    </a:cubicBezTo>
                    <a:cubicBezTo>
                      <a:pt x="682" y="3110"/>
                      <a:pt x="685" y="3102"/>
                      <a:pt x="682" y="3099"/>
                    </a:cubicBezTo>
                    <a:cubicBezTo>
                      <a:pt x="671" y="3091"/>
                      <a:pt x="661" y="3084"/>
                      <a:pt x="649" y="3076"/>
                    </a:cubicBezTo>
                    <a:cubicBezTo>
                      <a:pt x="639" y="3065"/>
                      <a:pt x="627" y="3055"/>
                      <a:pt x="619" y="3042"/>
                    </a:cubicBezTo>
                    <a:cubicBezTo>
                      <a:pt x="605" y="3022"/>
                      <a:pt x="602" y="2992"/>
                      <a:pt x="588" y="2973"/>
                    </a:cubicBezTo>
                    <a:cubicBezTo>
                      <a:pt x="575" y="2954"/>
                      <a:pt x="546" y="2952"/>
                      <a:pt x="532" y="2933"/>
                    </a:cubicBezTo>
                    <a:cubicBezTo>
                      <a:pt x="526" y="2926"/>
                      <a:pt x="518" y="2919"/>
                      <a:pt x="510" y="2914"/>
                    </a:cubicBezTo>
                    <a:cubicBezTo>
                      <a:pt x="491" y="2867"/>
                      <a:pt x="481" y="2815"/>
                      <a:pt x="463" y="2768"/>
                    </a:cubicBezTo>
                    <a:cubicBezTo>
                      <a:pt x="451" y="2724"/>
                      <a:pt x="448" y="2677"/>
                      <a:pt x="443" y="2630"/>
                    </a:cubicBezTo>
                    <a:lnTo>
                      <a:pt x="443" y="2630"/>
                    </a:lnTo>
                    <a:cubicBezTo>
                      <a:pt x="465" y="2677"/>
                      <a:pt x="489" y="2724"/>
                      <a:pt x="522" y="2764"/>
                    </a:cubicBezTo>
                    <a:cubicBezTo>
                      <a:pt x="540" y="2786"/>
                      <a:pt x="561" y="2805"/>
                      <a:pt x="584" y="2821"/>
                    </a:cubicBezTo>
                    <a:cubicBezTo>
                      <a:pt x="593" y="2841"/>
                      <a:pt x="601" y="2857"/>
                      <a:pt x="613" y="2875"/>
                    </a:cubicBezTo>
                    <a:cubicBezTo>
                      <a:pt x="643" y="2926"/>
                      <a:pt x="676" y="2978"/>
                      <a:pt x="712" y="3027"/>
                    </a:cubicBezTo>
                    <a:cubicBezTo>
                      <a:pt x="752" y="3073"/>
                      <a:pt x="807" y="3105"/>
                      <a:pt x="848" y="3150"/>
                    </a:cubicBezTo>
                    <a:cubicBezTo>
                      <a:pt x="888" y="3197"/>
                      <a:pt x="923" y="3252"/>
                      <a:pt x="967" y="3295"/>
                    </a:cubicBezTo>
                    <a:cubicBezTo>
                      <a:pt x="1014" y="3338"/>
                      <a:pt x="1056" y="3386"/>
                      <a:pt x="1110" y="3422"/>
                    </a:cubicBezTo>
                    <a:cubicBezTo>
                      <a:pt x="1162" y="3456"/>
                      <a:pt x="1226" y="3470"/>
                      <a:pt x="1283" y="3493"/>
                    </a:cubicBezTo>
                    <a:cubicBezTo>
                      <a:pt x="1322" y="3522"/>
                      <a:pt x="1359" y="3555"/>
                      <a:pt x="1403" y="3577"/>
                    </a:cubicBezTo>
                    <a:cubicBezTo>
                      <a:pt x="1449" y="3602"/>
                      <a:pt x="1508" y="3599"/>
                      <a:pt x="1556" y="3616"/>
                    </a:cubicBezTo>
                    <a:cubicBezTo>
                      <a:pt x="1607" y="3631"/>
                      <a:pt x="1659" y="3646"/>
                      <a:pt x="1714" y="3646"/>
                    </a:cubicBezTo>
                    <a:cubicBezTo>
                      <a:pt x="1719" y="3646"/>
                      <a:pt x="1723" y="3646"/>
                      <a:pt x="1728" y="3646"/>
                    </a:cubicBezTo>
                    <a:cubicBezTo>
                      <a:pt x="1788" y="3642"/>
                      <a:pt x="1846" y="3609"/>
                      <a:pt x="1901" y="3598"/>
                    </a:cubicBezTo>
                    <a:cubicBezTo>
                      <a:pt x="1943" y="3589"/>
                      <a:pt x="1981" y="3576"/>
                      <a:pt x="2018" y="3558"/>
                    </a:cubicBezTo>
                    <a:cubicBezTo>
                      <a:pt x="2094" y="3576"/>
                      <a:pt x="2170" y="3591"/>
                      <a:pt x="2247" y="3592"/>
                    </a:cubicBezTo>
                    <a:cubicBezTo>
                      <a:pt x="2249" y="3592"/>
                      <a:pt x="2251" y="3592"/>
                      <a:pt x="2253" y="3592"/>
                    </a:cubicBezTo>
                    <a:cubicBezTo>
                      <a:pt x="2343" y="3592"/>
                      <a:pt x="2426" y="3561"/>
                      <a:pt x="2511" y="3543"/>
                    </a:cubicBezTo>
                    <a:cubicBezTo>
                      <a:pt x="2607" y="3522"/>
                      <a:pt x="2701" y="3493"/>
                      <a:pt x="2786" y="3445"/>
                    </a:cubicBezTo>
                    <a:cubicBezTo>
                      <a:pt x="2870" y="3393"/>
                      <a:pt x="2935" y="3316"/>
                      <a:pt x="3002" y="3252"/>
                    </a:cubicBezTo>
                    <a:cubicBezTo>
                      <a:pt x="3057" y="3200"/>
                      <a:pt x="3105" y="3144"/>
                      <a:pt x="3148" y="3082"/>
                    </a:cubicBezTo>
                    <a:cubicBezTo>
                      <a:pt x="3194" y="3050"/>
                      <a:pt x="3236" y="3013"/>
                      <a:pt x="3278" y="2977"/>
                    </a:cubicBezTo>
                    <a:cubicBezTo>
                      <a:pt x="3323" y="2936"/>
                      <a:pt x="3338" y="2870"/>
                      <a:pt x="3375" y="2823"/>
                    </a:cubicBezTo>
                    <a:cubicBezTo>
                      <a:pt x="3415" y="2779"/>
                      <a:pt x="3472" y="2740"/>
                      <a:pt x="3505" y="2688"/>
                    </a:cubicBezTo>
                    <a:cubicBezTo>
                      <a:pt x="3538" y="2634"/>
                      <a:pt x="3557" y="2575"/>
                      <a:pt x="3582" y="2519"/>
                    </a:cubicBezTo>
                    <a:cubicBezTo>
                      <a:pt x="3605" y="2462"/>
                      <a:pt x="3644" y="2407"/>
                      <a:pt x="3657" y="2345"/>
                    </a:cubicBezTo>
                    <a:cubicBezTo>
                      <a:pt x="3674" y="2283"/>
                      <a:pt x="3667" y="2220"/>
                      <a:pt x="3671" y="2158"/>
                    </a:cubicBezTo>
                    <a:cubicBezTo>
                      <a:pt x="3678" y="2096"/>
                      <a:pt x="3667" y="2034"/>
                      <a:pt x="3667" y="1972"/>
                    </a:cubicBezTo>
                    <a:cubicBezTo>
                      <a:pt x="3664" y="1910"/>
                      <a:pt x="3697" y="1844"/>
                      <a:pt x="3688" y="1781"/>
                    </a:cubicBezTo>
                    <a:cubicBezTo>
                      <a:pt x="3692" y="1743"/>
                      <a:pt x="3670" y="1707"/>
                      <a:pt x="3646" y="1671"/>
                    </a:cubicBezTo>
                    <a:cubicBezTo>
                      <a:pt x="3628" y="1628"/>
                      <a:pt x="3608" y="1584"/>
                      <a:pt x="3594" y="1543"/>
                    </a:cubicBezTo>
                    <a:cubicBezTo>
                      <a:pt x="3580" y="1504"/>
                      <a:pt x="3564" y="1466"/>
                      <a:pt x="3544" y="1430"/>
                    </a:cubicBezTo>
                    <a:cubicBezTo>
                      <a:pt x="3539" y="1397"/>
                      <a:pt x="3535" y="1363"/>
                      <a:pt x="3528" y="1330"/>
                    </a:cubicBezTo>
                    <a:cubicBezTo>
                      <a:pt x="3492" y="1154"/>
                      <a:pt x="3403" y="990"/>
                      <a:pt x="3311" y="838"/>
                    </a:cubicBezTo>
                    <a:cubicBezTo>
                      <a:pt x="3218" y="686"/>
                      <a:pt x="3112" y="537"/>
                      <a:pt x="2973" y="420"/>
                    </a:cubicBezTo>
                    <a:cubicBezTo>
                      <a:pt x="2836" y="303"/>
                      <a:pt x="2682" y="198"/>
                      <a:pt x="2510" y="131"/>
                    </a:cubicBezTo>
                    <a:cubicBezTo>
                      <a:pt x="2343" y="66"/>
                      <a:pt x="2164" y="50"/>
                      <a:pt x="1984" y="50"/>
                    </a:cubicBezTo>
                    <a:cubicBezTo>
                      <a:pt x="1977" y="50"/>
                      <a:pt x="1969" y="50"/>
                      <a:pt x="1962" y="50"/>
                    </a:cubicBezTo>
                    <a:cubicBezTo>
                      <a:pt x="1791" y="53"/>
                      <a:pt x="1607" y="90"/>
                      <a:pt x="1449" y="187"/>
                    </a:cubicBezTo>
                    <a:cubicBezTo>
                      <a:pt x="1443" y="176"/>
                      <a:pt x="1436" y="171"/>
                      <a:pt x="1429" y="167"/>
                    </a:cubicBezTo>
                    <a:cubicBezTo>
                      <a:pt x="1480" y="139"/>
                      <a:pt x="1531" y="112"/>
                      <a:pt x="1585" y="87"/>
                    </a:cubicBezTo>
                    <a:cubicBezTo>
                      <a:pt x="1630" y="63"/>
                      <a:pt x="1684" y="36"/>
                      <a:pt x="1738" y="36"/>
                    </a:cubicBezTo>
                    <a:cubicBezTo>
                      <a:pt x="1753" y="36"/>
                      <a:pt x="1768" y="38"/>
                      <a:pt x="1783" y="43"/>
                    </a:cubicBezTo>
                    <a:cubicBezTo>
                      <a:pt x="1783" y="43"/>
                      <a:pt x="1783" y="43"/>
                      <a:pt x="1783" y="43"/>
                    </a:cubicBezTo>
                    <a:cubicBezTo>
                      <a:pt x="1786" y="43"/>
                      <a:pt x="1786" y="21"/>
                      <a:pt x="1783" y="20"/>
                    </a:cubicBezTo>
                    <a:cubicBezTo>
                      <a:pt x="1761" y="6"/>
                      <a:pt x="1739" y="0"/>
                      <a:pt x="1717"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29"/>
              <p:cNvSpPr/>
              <p:nvPr/>
            </p:nvSpPr>
            <p:spPr>
              <a:xfrm>
                <a:off x="1354575" y="4941125"/>
                <a:ext cx="2200" cy="875"/>
              </a:xfrm>
              <a:custGeom>
                <a:rect b="b" l="l" r="r" t="t"/>
                <a:pathLst>
                  <a:path extrusionOk="0" h="35" w="88">
                    <a:moveTo>
                      <a:pt x="87" y="1"/>
                    </a:moveTo>
                    <a:lnTo>
                      <a:pt x="1" y="2"/>
                    </a:lnTo>
                    <a:cubicBezTo>
                      <a:pt x="2" y="14"/>
                      <a:pt x="6" y="24"/>
                      <a:pt x="10" y="35"/>
                    </a:cubicBezTo>
                    <a:cubicBezTo>
                      <a:pt x="30" y="21"/>
                      <a:pt x="53" y="10"/>
                      <a:pt x="68" y="3"/>
                    </a:cubicBezTo>
                    <a:cubicBezTo>
                      <a:pt x="74" y="2"/>
                      <a:pt x="81" y="2"/>
                      <a:pt x="8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29"/>
              <p:cNvSpPr/>
              <p:nvPr/>
            </p:nvSpPr>
            <p:spPr>
              <a:xfrm>
                <a:off x="1358025" y="4942125"/>
                <a:ext cx="1150" cy="200"/>
              </a:xfrm>
              <a:custGeom>
                <a:rect b="b" l="l" r="r" t="t"/>
                <a:pathLst>
                  <a:path extrusionOk="0" h="8" w="46">
                    <a:moveTo>
                      <a:pt x="17" y="0"/>
                    </a:moveTo>
                    <a:cubicBezTo>
                      <a:pt x="9" y="0"/>
                      <a:pt x="3" y="2"/>
                      <a:pt x="0" y="7"/>
                    </a:cubicBezTo>
                    <a:lnTo>
                      <a:pt x="46" y="7"/>
                    </a:lnTo>
                    <a:cubicBezTo>
                      <a:pt x="39" y="3"/>
                      <a:pt x="27" y="0"/>
                      <a:pt x="17"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29"/>
              <p:cNvSpPr/>
              <p:nvPr/>
            </p:nvSpPr>
            <p:spPr>
              <a:xfrm>
                <a:off x="1305350" y="4891550"/>
                <a:ext cx="92750" cy="92450"/>
              </a:xfrm>
              <a:custGeom>
                <a:rect b="b" l="l" r="r" t="t"/>
                <a:pathLst>
                  <a:path extrusionOk="0" h="3698" w="3710">
                    <a:moveTo>
                      <a:pt x="1910" y="125"/>
                    </a:moveTo>
                    <a:cubicBezTo>
                      <a:pt x="1944" y="125"/>
                      <a:pt x="1978" y="129"/>
                      <a:pt x="2014" y="134"/>
                    </a:cubicBezTo>
                    <a:cubicBezTo>
                      <a:pt x="2029" y="138"/>
                      <a:pt x="2043" y="146"/>
                      <a:pt x="2055" y="156"/>
                    </a:cubicBezTo>
                    <a:cubicBezTo>
                      <a:pt x="2023" y="164"/>
                      <a:pt x="1993" y="174"/>
                      <a:pt x="1963" y="181"/>
                    </a:cubicBezTo>
                    <a:cubicBezTo>
                      <a:pt x="1935" y="185"/>
                      <a:pt x="1908" y="196"/>
                      <a:pt x="1883" y="206"/>
                    </a:cubicBezTo>
                    <a:cubicBezTo>
                      <a:pt x="1831" y="183"/>
                      <a:pt x="1780" y="161"/>
                      <a:pt x="1725" y="148"/>
                    </a:cubicBezTo>
                    <a:cubicBezTo>
                      <a:pt x="1725" y="146"/>
                      <a:pt x="1726" y="146"/>
                      <a:pt x="1728" y="146"/>
                    </a:cubicBezTo>
                    <a:cubicBezTo>
                      <a:pt x="1774" y="141"/>
                      <a:pt x="1821" y="128"/>
                      <a:pt x="1868" y="127"/>
                    </a:cubicBezTo>
                    <a:cubicBezTo>
                      <a:pt x="1882" y="126"/>
                      <a:pt x="1896" y="125"/>
                      <a:pt x="1910" y="125"/>
                    </a:cubicBezTo>
                    <a:close/>
                    <a:moveTo>
                      <a:pt x="1429" y="264"/>
                    </a:moveTo>
                    <a:cubicBezTo>
                      <a:pt x="1463" y="264"/>
                      <a:pt x="1496" y="266"/>
                      <a:pt x="1529" y="272"/>
                    </a:cubicBezTo>
                    <a:cubicBezTo>
                      <a:pt x="1542" y="273"/>
                      <a:pt x="1554" y="277"/>
                      <a:pt x="1564" y="278"/>
                    </a:cubicBezTo>
                    <a:cubicBezTo>
                      <a:pt x="1492" y="305"/>
                      <a:pt x="1423" y="338"/>
                      <a:pt x="1356" y="375"/>
                    </a:cubicBezTo>
                    <a:cubicBezTo>
                      <a:pt x="1330" y="368"/>
                      <a:pt x="1303" y="362"/>
                      <a:pt x="1276" y="362"/>
                    </a:cubicBezTo>
                    <a:cubicBezTo>
                      <a:pt x="1271" y="362"/>
                      <a:pt x="1266" y="362"/>
                      <a:pt x="1261" y="362"/>
                    </a:cubicBezTo>
                    <a:cubicBezTo>
                      <a:pt x="1199" y="372"/>
                      <a:pt x="1141" y="390"/>
                      <a:pt x="1079" y="404"/>
                    </a:cubicBezTo>
                    <a:cubicBezTo>
                      <a:pt x="1017" y="416"/>
                      <a:pt x="957" y="437"/>
                      <a:pt x="896" y="457"/>
                    </a:cubicBezTo>
                    <a:cubicBezTo>
                      <a:pt x="834" y="477"/>
                      <a:pt x="790" y="528"/>
                      <a:pt x="734" y="555"/>
                    </a:cubicBezTo>
                    <a:cubicBezTo>
                      <a:pt x="695" y="573"/>
                      <a:pt x="642" y="573"/>
                      <a:pt x="596" y="583"/>
                    </a:cubicBezTo>
                    <a:cubicBezTo>
                      <a:pt x="610" y="567"/>
                      <a:pt x="621" y="554"/>
                      <a:pt x="635" y="541"/>
                    </a:cubicBezTo>
                    <a:cubicBezTo>
                      <a:pt x="694" y="486"/>
                      <a:pt x="756" y="437"/>
                      <a:pt x="821" y="389"/>
                    </a:cubicBezTo>
                    <a:cubicBezTo>
                      <a:pt x="888" y="342"/>
                      <a:pt x="961" y="305"/>
                      <a:pt x="1038" y="278"/>
                    </a:cubicBezTo>
                    <a:cubicBezTo>
                      <a:pt x="1066" y="269"/>
                      <a:pt x="1096" y="266"/>
                      <a:pt x="1126" y="266"/>
                    </a:cubicBezTo>
                    <a:cubicBezTo>
                      <a:pt x="1171" y="266"/>
                      <a:pt x="1217" y="273"/>
                      <a:pt x="1260" y="273"/>
                    </a:cubicBezTo>
                    <a:cubicBezTo>
                      <a:pt x="1270" y="273"/>
                      <a:pt x="1279" y="272"/>
                      <a:pt x="1289" y="272"/>
                    </a:cubicBezTo>
                    <a:cubicBezTo>
                      <a:pt x="1335" y="268"/>
                      <a:pt x="1382" y="264"/>
                      <a:pt x="1429" y="264"/>
                    </a:cubicBezTo>
                    <a:close/>
                    <a:moveTo>
                      <a:pt x="1130" y="858"/>
                    </a:moveTo>
                    <a:cubicBezTo>
                      <a:pt x="1119" y="875"/>
                      <a:pt x="1108" y="890"/>
                      <a:pt x="1096" y="905"/>
                    </a:cubicBezTo>
                    <a:cubicBezTo>
                      <a:pt x="1085" y="902"/>
                      <a:pt x="1073" y="902"/>
                      <a:pt x="1062" y="898"/>
                    </a:cubicBezTo>
                    <a:cubicBezTo>
                      <a:pt x="1085" y="884"/>
                      <a:pt x="1106" y="869"/>
                      <a:pt x="1129" y="858"/>
                    </a:cubicBezTo>
                    <a:cubicBezTo>
                      <a:pt x="1129" y="858"/>
                      <a:pt x="1129" y="858"/>
                      <a:pt x="1130" y="858"/>
                    </a:cubicBezTo>
                    <a:close/>
                    <a:moveTo>
                      <a:pt x="3312" y="909"/>
                    </a:moveTo>
                    <a:lnTo>
                      <a:pt x="3312" y="909"/>
                    </a:lnTo>
                    <a:cubicBezTo>
                      <a:pt x="3316" y="910"/>
                      <a:pt x="3318" y="910"/>
                      <a:pt x="3321" y="912"/>
                    </a:cubicBezTo>
                    <a:cubicBezTo>
                      <a:pt x="3343" y="931"/>
                      <a:pt x="3360" y="953"/>
                      <a:pt x="3375" y="978"/>
                    </a:cubicBezTo>
                    <a:cubicBezTo>
                      <a:pt x="3380" y="986"/>
                      <a:pt x="3380" y="1000"/>
                      <a:pt x="3379" y="1013"/>
                    </a:cubicBezTo>
                    <a:cubicBezTo>
                      <a:pt x="3358" y="979"/>
                      <a:pt x="3335" y="943"/>
                      <a:pt x="3312" y="909"/>
                    </a:cubicBezTo>
                    <a:close/>
                    <a:moveTo>
                      <a:pt x="2262" y="967"/>
                    </a:moveTo>
                    <a:cubicBezTo>
                      <a:pt x="2297" y="967"/>
                      <a:pt x="2334" y="972"/>
                      <a:pt x="2373" y="979"/>
                    </a:cubicBezTo>
                    <a:cubicBezTo>
                      <a:pt x="2387" y="1000"/>
                      <a:pt x="2401" y="1020"/>
                      <a:pt x="2410" y="1042"/>
                    </a:cubicBezTo>
                    <a:cubicBezTo>
                      <a:pt x="2418" y="1062"/>
                      <a:pt x="2427" y="1081"/>
                      <a:pt x="2435" y="1099"/>
                    </a:cubicBezTo>
                    <a:cubicBezTo>
                      <a:pt x="2436" y="1103"/>
                      <a:pt x="2438" y="1108"/>
                      <a:pt x="2440" y="1111"/>
                    </a:cubicBezTo>
                    <a:cubicBezTo>
                      <a:pt x="2438" y="1110"/>
                      <a:pt x="2436" y="1108"/>
                      <a:pt x="2436" y="1106"/>
                    </a:cubicBezTo>
                    <a:cubicBezTo>
                      <a:pt x="2387" y="1053"/>
                      <a:pt x="2326" y="1005"/>
                      <a:pt x="2262" y="967"/>
                    </a:cubicBezTo>
                    <a:close/>
                    <a:moveTo>
                      <a:pt x="1875" y="1127"/>
                    </a:moveTo>
                    <a:cubicBezTo>
                      <a:pt x="1910" y="1127"/>
                      <a:pt x="1943" y="1130"/>
                      <a:pt x="1974" y="1136"/>
                    </a:cubicBezTo>
                    <a:cubicBezTo>
                      <a:pt x="2004" y="1139"/>
                      <a:pt x="2036" y="1145"/>
                      <a:pt x="2066" y="1156"/>
                    </a:cubicBezTo>
                    <a:cubicBezTo>
                      <a:pt x="2025" y="1154"/>
                      <a:pt x="1982" y="1152"/>
                      <a:pt x="1941" y="1152"/>
                    </a:cubicBezTo>
                    <a:cubicBezTo>
                      <a:pt x="1910" y="1152"/>
                      <a:pt x="1879" y="1152"/>
                      <a:pt x="1846" y="1152"/>
                    </a:cubicBezTo>
                    <a:cubicBezTo>
                      <a:pt x="1782" y="1152"/>
                      <a:pt x="1715" y="1155"/>
                      <a:pt x="1649" y="1173"/>
                    </a:cubicBezTo>
                    <a:cubicBezTo>
                      <a:pt x="1602" y="1185"/>
                      <a:pt x="1560" y="1207"/>
                      <a:pt x="1518" y="1232"/>
                    </a:cubicBezTo>
                    <a:cubicBezTo>
                      <a:pt x="1627" y="1161"/>
                      <a:pt x="1758" y="1127"/>
                      <a:pt x="1875" y="1127"/>
                    </a:cubicBezTo>
                    <a:close/>
                    <a:moveTo>
                      <a:pt x="1613" y="803"/>
                    </a:moveTo>
                    <a:cubicBezTo>
                      <a:pt x="1590" y="815"/>
                      <a:pt x="1567" y="828"/>
                      <a:pt x="1546" y="841"/>
                    </a:cubicBezTo>
                    <a:cubicBezTo>
                      <a:pt x="1440" y="906"/>
                      <a:pt x="1362" y="1001"/>
                      <a:pt x="1298" y="1101"/>
                    </a:cubicBezTo>
                    <a:cubicBezTo>
                      <a:pt x="1245" y="1144"/>
                      <a:pt x="1196" y="1191"/>
                      <a:pt x="1151" y="1243"/>
                    </a:cubicBezTo>
                    <a:cubicBezTo>
                      <a:pt x="1257" y="1095"/>
                      <a:pt x="1362" y="931"/>
                      <a:pt x="1524" y="843"/>
                    </a:cubicBezTo>
                    <a:cubicBezTo>
                      <a:pt x="1551" y="828"/>
                      <a:pt x="1583" y="815"/>
                      <a:pt x="1613" y="803"/>
                    </a:cubicBezTo>
                    <a:close/>
                    <a:moveTo>
                      <a:pt x="1049" y="925"/>
                    </a:moveTo>
                    <a:cubicBezTo>
                      <a:pt x="1060" y="925"/>
                      <a:pt x="1071" y="927"/>
                      <a:pt x="1082" y="929"/>
                    </a:cubicBezTo>
                    <a:cubicBezTo>
                      <a:pt x="961" y="1051"/>
                      <a:pt x="866" y="1199"/>
                      <a:pt x="782" y="1345"/>
                    </a:cubicBezTo>
                    <a:cubicBezTo>
                      <a:pt x="770" y="1366"/>
                      <a:pt x="757" y="1386"/>
                      <a:pt x="748" y="1408"/>
                    </a:cubicBezTo>
                    <a:lnTo>
                      <a:pt x="742" y="1363"/>
                    </a:lnTo>
                    <a:cubicBezTo>
                      <a:pt x="804" y="1234"/>
                      <a:pt x="878" y="1111"/>
                      <a:pt x="956" y="994"/>
                    </a:cubicBezTo>
                    <a:cubicBezTo>
                      <a:pt x="967" y="978"/>
                      <a:pt x="982" y="960"/>
                      <a:pt x="993" y="943"/>
                    </a:cubicBezTo>
                    <a:cubicBezTo>
                      <a:pt x="1000" y="938"/>
                      <a:pt x="1008" y="934"/>
                      <a:pt x="1016" y="929"/>
                    </a:cubicBezTo>
                    <a:cubicBezTo>
                      <a:pt x="1027" y="927"/>
                      <a:pt x="1038" y="925"/>
                      <a:pt x="1049" y="925"/>
                    </a:cubicBezTo>
                    <a:close/>
                    <a:moveTo>
                      <a:pt x="715" y="1426"/>
                    </a:moveTo>
                    <a:cubicBezTo>
                      <a:pt x="716" y="1436"/>
                      <a:pt x="717" y="1445"/>
                      <a:pt x="720" y="1455"/>
                    </a:cubicBezTo>
                    <a:cubicBezTo>
                      <a:pt x="697" y="1498"/>
                      <a:pt x="673" y="1542"/>
                      <a:pt x="651" y="1586"/>
                    </a:cubicBezTo>
                    <a:cubicBezTo>
                      <a:pt x="669" y="1531"/>
                      <a:pt x="690" y="1477"/>
                      <a:pt x="715" y="1426"/>
                    </a:cubicBezTo>
                    <a:close/>
                    <a:moveTo>
                      <a:pt x="1064" y="1363"/>
                    </a:moveTo>
                    <a:cubicBezTo>
                      <a:pt x="1030" y="1414"/>
                      <a:pt x="998" y="1469"/>
                      <a:pt x="975" y="1525"/>
                    </a:cubicBezTo>
                    <a:cubicBezTo>
                      <a:pt x="965" y="1545"/>
                      <a:pt x="958" y="1565"/>
                      <a:pt x="951" y="1586"/>
                    </a:cubicBezTo>
                    <a:cubicBezTo>
                      <a:pt x="951" y="1565"/>
                      <a:pt x="950" y="1545"/>
                      <a:pt x="951" y="1525"/>
                    </a:cubicBezTo>
                    <a:cubicBezTo>
                      <a:pt x="986" y="1468"/>
                      <a:pt x="1024" y="1414"/>
                      <a:pt x="1064" y="1363"/>
                    </a:cubicBezTo>
                    <a:close/>
                    <a:moveTo>
                      <a:pt x="905" y="1608"/>
                    </a:moveTo>
                    <a:cubicBezTo>
                      <a:pt x="907" y="1633"/>
                      <a:pt x="910" y="1656"/>
                      <a:pt x="914" y="1682"/>
                    </a:cubicBezTo>
                    <a:cubicBezTo>
                      <a:pt x="903" y="1710"/>
                      <a:pt x="895" y="1736"/>
                      <a:pt x="887" y="1763"/>
                    </a:cubicBezTo>
                    <a:cubicBezTo>
                      <a:pt x="876" y="1748"/>
                      <a:pt x="869" y="1734"/>
                      <a:pt x="861" y="1721"/>
                    </a:cubicBezTo>
                    <a:cubicBezTo>
                      <a:pt x="867" y="1701"/>
                      <a:pt x="869" y="1682"/>
                      <a:pt x="878" y="1663"/>
                    </a:cubicBezTo>
                    <a:cubicBezTo>
                      <a:pt x="887" y="1645"/>
                      <a:pt x="896" y="1626"/>
                      <a:pt x="905" y="1608"/>
                    </a:cubicBezTo>
                    <a:close/>
                    <a:moveTo>
                      <a:pt x="2073" y="1485"/>
                    </a:moveTo>
                    <a:cubicBezTo>
                      <a:pt x="2149" y="1485"/>
                      <a:pt x="2227" y="1514"/>
                      <a:pt x="2296" y="1551"/>
                    </a:cubicBezTo>
                    <a:cubicBezTo>
                      <a:pt x="2362" y="1586"/>
                      <a:pt x="2414" y="1642"/>
                      <a:pt x="2453" y="1701"/>
                    </a:cubicBezTo>
                    <a:cubicBezTo>
                      <a:pt x="2456" y="1717"/>
                      <a:pt x="2451" y="1732"/>
                      <a:pt x="2451" y="1750"/>
                    </a:cubicBezTo>
                    <a:cubicBezTo>
                      <a:pt x="2440" y="1743"/>
                      <a:pt x="2427" y="1734"/>
                      <a:pt x="2416" y="1725"/>
                    </a:cubicBezTo>
                    <a:cubicBezTo>
                      <a:pt x="2376" y="1695"/>
                      <a:pt x="2332" y="1653"/>
                      <a:pt x="2275" y="1635"/>
                    </a:cubicBezTo>
                    <a:cubicBezTo>
                      <a:pt x="2240" y="1625"/>
                      <a:pt x="2194" y="1615"/>
                      <a:pt x="2147" y="1615"/>
                    </a:cubicBezTo>
                    <a:cubicBezTo>
                      <a:pt x="2123" y="1615"/>
                      <a:pt x="2099" y="1618"/>
                      <a:pt x="2076" y="1624"/>
                    </a:cubicBezTo>
                    <a:cubicBezTo>
                      <a:pt x="2037" y="1633"/>
                      <a:pt x="2004" y="1655"/>
                      <a:pt x="1977" y="1681"/>
                    </a:cubicBezTo>
                    <a:cubicBezTo>
                      <a:pt x="1955" y="1703"/>
                      <a:pt x="1935" y="1728"/>
                      <a:pt x="1918" y="1751"/>
                    </a:cubicBezTo>
                    <a:cubicBezTo>
                      <a:pt x="1913" y="1757"/>
                      <a:pt x="1912" y="1759"/>
                      <a:pt x="1908" y="1765"/>
                    </a:cubicBezTo>
                    <a:cubicBezTo>
                      <a:pt x="1862" y="1685"/>
                      <a:pt x="1864" y="1594"/>
                      <a:pt x="1894" y="1524"/>
                    </a:cubicBezTo>
                    <a:cubicBezTo>
                      <a:pt x="1940" y="1503"/>
                      <a:pt x="1986" y="1491"/>
                      <a:pt x="2032" y="1488"/>
                    </a:cubicBezTo>
                    <a:cubicBezTo>
                      <a:pt x="2046" y="1486"/>
                      <a:pt x="2059" y="1485"/>
                      <a:pt x="2073" y="1485"/>
                    </a:cubicBezTo>
                    <a:close/>
                    <a:moveTo>
                      <a:pt x="1487" y="1600"/>
                    </a:moveTo>
                    <a:lnTo>
                      <a:pt x="1487" y="1600"/>
                    </a:lnTo>
                    <a:cubicBezTo>
                      <a:pt x="1458" y="1652"/>
                      <a:pt x="1433" y="1708"/>
                      <a:pt x="1415" y="1765"/>
                    </a:cubicBezTo>
                    <a:cubicBezTo>
                      <a:pt x="1390" y="1840"/>
                      <a:pt x="1370" y="1922"/>
                      <a:pt x="1364" y="2006"/>
                    </a:cubicBezTo>
                    <a:cubicBezTo>
                      <a:pt x="1346" y="1964"/>
                      <a:pt x="1328" y="1922"/>
                      <a:pt x="1316" y="1876"/>
                    </a:cubicBezTo>
                    <a:cubicBezTo>
                      <a:pt x="1322" y="1845"/>
                      <a:pt x="1327" y="1813"/>
                      <a:pt x="1341" y="1783"/>
                    </a:cubicBezTo>
                    <a:cubicBezTo>
                      <a:pt x="1374" y="1707"/>
                      <a:pt x="1436" y="1652"/>
                      <a:pt x="1487" y="1600"/>
                    </a:cubicBezTo>
                    <a:close/>
                    <a:moveTo>
                      <a:pt x="1305" y="1956"/>
                    </a:moveTo>
                    <a:cubicBezTo>
                      <a:pt x="1313" y="1989"/>
                      <a:pt x="1326" y="2019"/>
                      <a:pt x="1339" y="2048"/>
                    </a:cubicBezTo>
                    <a:cubicBezTo>
                      <a:pt x="1326" y="2046"/>
                      <a:pt x="1312" y="2044"/>
                      <a:pt x="1298" y="2040"/>
                    </a:cubicBezTo>
                    <a:lnTo>
                      <a:pt x="1298" y="2032"/>
                    </a:lnTo>
                    <a:cubicBezTo>
                      <a:pt x="1300" y="2006"/>
                      <a:pt x="1302" y="1979"/>
                      <a:pt x="1305" y="1956"/>
                    </a:cubicBezTo>
                    <a:close/>
                    <a:moveTo>
                      <a:pt x="2150" y="1777"/>
                    </a:moveTo>
                    <a:cubicBezTo>
                      <a:pt x="2156" y="1777"/>
                      <a:pt x="2162" y="1778"/>
                      <a:pt x="2168" y="1779"/>
                    </a:cubicBezTo>
                    <a:cubicBezTo>
                      <a:pt x="2208" y="1785"/>
                      <a:pt x="2244" y="1796"/>
                      <a:pt x="2273" y="1818"/>
                    </a:cubicBezTo>
                    <a:cubicBezTo>
                      <a:pt x="2300" y="1840"/>
                      <a:pt x="2341" y="1840"/>
                      <a:pt x="2362" y="1873"/>
                    </a:cubicBezTo>
                    <a:cubicBezTo>
                      <a:pt x="2381" y="1902"/>
                      <a:pt x="2352" y="1962"/>
                      <a:pt x="2354" y="1984"/>
                    </a:cubicBezTo>
                    <a:cubicBezTo>
                      <a:pt x="2361" y="2006"/>
                      <a:pt x="2365" y="2026"/>
                      <a:pt x="2359" y="2046"/>
                    </a:cubicBezTo>
                    <a:cubicBezTo>
                      <a:pt x="2354" y="2062"/>
                      <a:pt x="2383" y="2080"/>
                      <a:pt x="2373" y="2099"/>
                    </a:cubicBezTo>
                    <a:cubicBezTo>
                      <a:pt x="2361" y="2116"/>
                      <a:pt x="2326" y="2117"/>
                      <a:pt x="2312" y="2127"/>
                    </a:cubicBezTo>
                    <a:cubicBezTo>
                      <a:pt x="2300" y="2135"/>
                      <a:pt x="2290" y="2150"/>
                      <a:pt x="2273" y="2156"/>
                    </a:cubicBezTo>
                    <a:cubicBezTo>
                      <a:pt x="2270" y="2157"/>
                      <a:pt x="2266" y="2157"/>
                      <a:pt x="2263" y="2157"/>
                    </a:cubicBezTo>
                    <a:cubicBezTo>
                      <a:pt x="2248" y="2157"/>
                      <a:pt x="2231" y="2148"/>
                      <a:pt x="2223" y="2147"/>
                    </a:cubicBezTo>
                    <a:cubicBezTo>
                      <a:pt x="2213" y="2147"/>
                      <a:pt x="2205" y="2161"/>
                      <a:pt x="2196" y="2161"/>
                    </a:cubicBezTo>
                    <a:cubicBezTo>
                      <a:pt x="2196" y="2161"/>
                      <a:pt x="2195" y="2161"/>
                      <a:pt x="2194" y="2161"/>
                    </a:cubicBezTo>
                    <a:cubicBezTo>
                      <a:pt x="2193" y="2161"/>
                      <a:pt x="2191" y="2160"/>
                      <a:pt x="2190" y="2160"/>
                    </a:cubicBezTo>
                    <a:cubicBezTo>
                      <a:pt x="2184" y="2160"/>
                      <a:pt x="2179" y="2162"/>
                      <a:pt x="2174" y="2162"/>
                    </a:cubicBezTo>
                    <a:cubicBezTo>
                      <a:pt x="2172" y="2162"/>
                      <a:pt x="2170" y="2162"/>
                      <a:pt x="2168" y="2161"/>
                    </a:cubicBezTo>
                    <a:cubicBezTo>
                      <a:pt x="2160" y="2154"/>
                      <a:pt x="2182" y="2121"/>
                      <a:pt x="2178" y="2116"/>
                    </a:cubicBezTo>
                    <a:cubicBezTo>
                      <a:pt x="2173" y="2110"/>
                      <a:pt x="2118" y="2110"/>
                      <a:pt x="2107" y="2088"/>
                    </a:cubicBezTo>
                    <a:cubicBezTo>
                      <a:pt x="2098" y="2068"/>
                      <a:pt x="2101" y="2047"/>
                      <a:pt x="2107" y="2032"/>
                    </a:cubicBezTo>
                    <a:lnTo>
                      <a:pt x="2107" y="2032"/>
                    </a:lnTo>
                    <a:lnTo>
                      <a:pt x="1989" y="2035"/>
                    </a:lnTo>
                    <a:cubicBezTo>
                      <a:pt x="1986" y="2032"/>
                      <a:pt x="1982" y="2030"/>
                      <a:pt x="1979" y="2025"/>
                    </a:cubicBezTo>
                    <a:cubicBezTo>
                      <a:pt x="1979" y="2023"/>
                      <a:pt x="1977" y="2021"/>
                      <a:pt x="1977" y="2019"/>
                    </a:cubicBezTo>
                    <a:cubicBezTo>
                      <a:pt x="1970" y="2025"/>
                      <a:pt x="1962" y="2030"/>
                      <a:pt x="1956" y="2035"/>
                    </a:cubicBezTo>
                    <a:lnTo>
                      <a:pt x="1945" y="2035"/>
                    </a:lnTo>
                    <a:cubicBezTo>
                      <a:pt x="1929" y="1996"/>
                      <a:pt x="1924" y="1942"/>
                      <a:pt x="1935" y="1896"/>
                    </a:cubicBezTo>
                    <a:cubicBezTo>
                      <a:pt x="1952" y="1842"/>
                      <a:pt x="2018" y="1828"/>
                      <a:pt x="2051" y="1810"/>
                    </a:cubicBezTo>
                    <a:lnTo>
                      <a:pt x="2063" y="1803"/>
                    </a:lnTo>
                    <a:cubicBezTo>
                      <a:pt x="2091" y="1788"/>
                      <a:pt x="2121" y="1777"/>
                      <a:pt x="2150" y="1777"/>
                    </a:cubicBezTo>
                    <a:close/>
                    <a:moveTo>
                      <a:pt x="3054" y="1556"/>
                    </a:moveTo>
                    <a:cubicBezTo>
                      <a:pt x="3063" y="1667"/>
                      <a:pt x="3034" y="1790"/>
                      <a:pt x="3003" y="1916"/>
                    </a:cubicBezTo>
                    <a:cubicBezTo>
                      <a:pt x="2984" y="2011"/>
                      <a:pt x="2954" y="2101"/>
                      <a:pt x="2919" y="2186"/>
                    </a:cubicBezTo>
                    <a:cubicBezTo>
                      <a:pt x="2954" y="2062"/>
                      <a:pt x="2969" y="1934"/>
                      <a:pt x="2968" y="1810"/>
                    </a:cubicBezTo>
                    <a:cubicBezTo>
                      <a:pt x="2968" y="1783"/>
                      <a:pt x="2962" y="1755"/>
                      <a:pt x="2961" y="1728"/>
                    </a:cubicBezTo>
                    <a:cubicBezTo>
                      <a:pt x="2961" y="1725"/>
                      <a:pt x="2962" y="1725"/>
                      <a:pt x="2962" y="1725"/>
                    </a:cubicBezTo>
                    <a:cubicBezTo>
                      <a:pt x="2983" y="1684"/>
                      <a:pt x="3029" y="1642"/>
                      <a:pt x="3047" y="1600"/>
                    </a:cubicBezTo>
                    <a:cubicBezTo>
                      <a:pt x="3054" y="1584"/>
                      <a:pt x="3054" y="1571"/>
                      <a:pt x="3054" y="1556"/>
                    </a:cubicBezTo>
                    <a:close/>
                    <a:moveTo>
                      <a:pt x="840" y="1783"/>
                    </a:moveTo>
                    <a:cubicBezTo>
                      <a:pt x="851" y="1796"/>
                      <a:pt x="859" y="1812"/>
                      <a:pt x="867" y="1827"/>
                    </a:cubicBezTo>
                    <a:cubicBezTo>
                      <a:pt x="830" y="1963"/>
                      <a:pt x="806" y="2102"/>
                      <a:pt x="801" y="2246"/>
                    </a:cubicBezTo>
                    <a:cubicBezTo>
                      <a:pt x="792" y="2205"/>
                      <a:pt x="784" y="2162"/>
                      <a:pt x="784" y="2114"/>
                    </a:cubicBezTo>
                    <a:cubicBezTo>
                      <a:pt x="785" y="2007"/>
                      <a:pt x="807" y="1894"/>
                      <a:pt x="840" y="1783"/>
                    </a:cubicBezTo>
                    <a:close/>
                    <a:moveTo>
                      <a:pt x="1104" y="2255"/>
                    </a:moveTo>
                    <a:lnTo>
                      <a:pt x="1104" y="2255"/>
                    </a:lnTo>
                    <a:cubicBezTo>
                      <a:pt x="1107" y="2268"/>
                      <a:pt x="1110" y="2282"/>
                      <a:pt x="1111" y="2296"/>
                    </a:cubicBezTo>
                    <a:cubicBezTo>
                      <a:pt x="1114" y="2310"/>
                      <a:pt x="1119" y="2326"/>
                      <a:pt x="1121" y="2340"/>
                    </a:cubicBezTo>
                    <a:cubicBezTo>
                      <a:pt x="1117" y="2341"/>
                      <a:pt x="1114" y="2341"/>
                      <a:pt x="1110" y="2343"/>
                    </a:cubicBezTo>
                    <a:cubicBezTo>
                      <a:pt x="1107" y="2314"/>
                      <a:pt x="1107" y="2285"/>
                      <a:pt x="1104" y="2255"/>
                    </a:cubicBezTo>
                    <a:close/>
                    <a:moveTo>
                      <a:pt x="1688" y="2110"/>
                    </a:moveTo>
                    <a:cubicBezTo>
                      <a:pt x="1711" y="2185"/>
                      <a:pt x="1747" y="2253"/>
                      <a:pt x="1795" y="2308"/>
                    </a:cubicBezTo>
                    <a:cubicBezTo>
                      <a:pt x="1812" y="2330"/>
                      <a:pt x="1835" y="2351"/>
                      <a:pt x="1858" y="2370"/>
                    </a:cubicBezTo>
                    <a:cubicBezTo>
                      <a:pt x="1857" y="2376"/>
                      <a:pt x="1858" y="2381"/>
                      <a:pt x="1862" y="2388"/>
                    </a:cubicBezTo>
                    <a:cubicBezTo>
                      <a:pt x="1858" y="2385"/>
                      <a:pt x="1853" y="2385"/>
                      <a:pt x="1850" y="2384"/>
                    </a:cubicBezTo>
                    <a:cubicBezTo>
                      <a:pt x="1846" y="2383"/>
                      <a:pt x="1843" y="2381"/>
                      <a:pt x="1839" y="2377"/>
                    </a:cubicBezTo>
                    <a:cubicBezTo>
                      <a:pt x="1756" y="2326"/>
                      <a:pt x="1719" y="2241"/>
                      <a:pt x="1692" y="2156"/>
                    </a:cubicBezTo>
                    <a:cubicBezTo>
                      <a:pt x="1686" y="2142"/>
                      <a:pt x="1681" y="2127"/>
                      <a:pt x="1677" y="2110"/>
                    </a:cubicBezTo>
                    <a:close/>
                    <a:moveTo>
                      <a:pt x="1814" y="1571"/>
                    </a:moveTo>
                    <a:cubicBezTo>
                      <a:pt x="1799" y="1652"/>
                      <a:pt x="1814" y="1741"/>
                      <a:pt x="1876" y="1814"/>
                    </a:cubicBezTo>
                    <a:cubicBezTo>
                      <a:pt x="1856" y="1860"/>
                      <a:pt x="1845" y="1908"/>
                      <a:pt x="1850" y="1956"/>
                    </a:cubicBezTo>
                    <a:cubicBezTo>
                      <a:pt x="1857" y="2017"/>
                      <a:pt x="1893" y="2059"/>
                      <a:pt x="1924" y="2095"/>
                    </a:cubicBezTo>
                    <a:cubicBezTo>
                      <a:pt x="1920" y="2124"/>
                      <a:pt x="1927" y="2154"/>
                      <a:pt x="1931" y="2185"/>
                    </a:cubicBezTo>
                    <a:cubicBezTo>
                      <a:pt x="1935" y="2231"/>
                      <a:pt x="1970" y="2264"/>
                      <a:pt x="1997" y="2301"/>
                    </a:cubicBezTo>
                    <a:cubicBezTo>
                      <a:pt x="2018" y="2330"/>
                      <a:pt x="2041" y="2369"/>
                      <a:pt x="2076" y="2395"/>
                    </a:cubicBezTo>
                    <a:cubicBezTo>
                      <a:pt x="2073" y="2395"/>
                      <a:pt x="2072" y="2395"/>
                      <a:pt x="2070" y="2396"/>
                    </a:cubicBezTo>
                    <a:cubicBezTo>
                      <a:pt x="1996" y="2381"/>
                      <a:pt x="1929" y="2350"/>
                      <a:pt x="1880" y="2308"/>
                    </a:cubicBezTo>
                    <a:cubicBezTo>
                      <a:pt x="1864" y="2233"/>
                      <a:pt x="1851" y="2147"/>
                      <a:pt x="1880" y="2073"/>
                    </a:cubicBezTo>
                    <a:cubicBezTo>
                      <a:pt x="1882" y="2070"/>
                      <a:pt x="1868" y="2067"/>
                      <a:pt x="1861" y="2067"/>
                    </a:cubicBezTo>
                    <a:cubicBezTo>
                      <a:pt x="1859" y="2067"/>
                      <a:pt x="1857" y="2067"/>
                      <a:pt x="1857" y="2068"/>
                    </a:cubicBezTo>
                    <a:cubicBezTo>
                      <a:pt x="1818" y="2124"/>
                      <a:pt x="1821" y="2186"/>
                      <a:pt x="1828" y="2246"/>
                    </a:cubicBezTo>
                    <a:cubicBezTo>
                      <a:pt x="1796" y="2207"/>
                      <a:pt x="1773" y="2164"/>
                      <a:pt x="1755" y="2114"/>
                    </a:cubicBezTo>
                    <a:lnTo>
                      <a:pt x="1755" y="2114"/>
                    </a:lnTo>
                    <a:cubicBezTo>
                      <a:pt x="1777" y="2116"/>
                      <a:pt x="1802" y="2116"/>
                      <a:pt x="1824" y="2121"/>
                    </a:cubicBezTo>
                    <a:cubicBezTo>
                      <a:pt x="1824" y="2121"/>
                      <a:pt x="1824" y="2121"/>
                      <a:pt x="1825" y="2121"/>
                    </a:cubicBezTo>
                    <a:cubicBezTo>
                      <a:pt x="1831" y="2121"/>
                      <a:pt x="1835" y="2099"/>
                      <a:pt x="1828" y="2096"/>
                    </a:cubicBezTo>
                    <a:cubicBezTo>
                      <a:pt x="1801" y="2088"/>
                      <a:pt x="1770" y="2083"/>
                      <a:pt x="1743" y="2077"/>
                    </a:cubicBezTo>
                    <a:cubicBezTo>
                      <a:pt x="1715" y="1971"/>
                      <a:pt x="1719" y="1853"/>
                      <a:pt x="1763" y="1757"/>
                    </a:cubicBezTo>
                    <a:cubicBezTo>
                      <a:pt x="1770" y="1741"/>
                      <a:pt x="1749" y="1723"/>
                      <a:pt x="1733" y="1723"/>
                    </a:cubicBezTo>
                    <a:cubicBezTo>
                      <a:pt x="1727" y="1723"/>
                      <a:pt x="1721" y="1726"/>
                      <a:pt x="1718" y="1732"/>
                    </a:cubicBezTo>
                    <a:cubicBezTo>
                      <a:pt x="1657" y="1834"/>
                      <a:pt x="1651" y="1957"/>
                      <a:pt x="1677" y="2072"/>
                    </a:cubicBezTo>
                    <a:lnTo>
                      <a:pt x="1660" y="2072"/>
                    </a:lnTo>
                    <a:cubicBezTo>
                      <a:pt x="1640" y="2007"/>
                      <a:pt x="1624" y="1938"/>
                      <a:pt x="1640" y="1868"/>
                    </a:cubicBezTo>
                    <a:cubicBezTo>
                      <a:pt x="1663" y="1770"/>
                      <a:pt x="1708" y="1674"/>
                      <a:pt x="1777" y="1601"/>
                    </a:cubicBezTo>
                    <a:cubicBezTo>
                      <a:pt x="1788" y="1590"/>
                      <a:pt x="1802" y="1580"/>
                      <a:pt x="1814" y="1571"/>
                    </a:cubicBezTo>
                    <a:close/>
                    <a:moveTo>
                      <a:pt x="2409" y="2575"/>
                    </a:moveTo>
                    <a:lnTo>
                      <a:pt x="2409" y="2575"/>
                    </a:lnTo>
                    <a:cubicBezTo>
                      <a:pt x="2395" y="2590"/>
                      <a:pt x="2380" y="2604"/>
                      <a:pt x="2365" y="2618"/>
                    </a:cubicBezTo>
                    <a:cubicBezTo>
                      <a:pt x="2373" y="2606"/>
                      <a:pt x="2383" y="2596"/>
                      <a:pt x="2394" y="2585"/>
                    </a:cubicBezTo>
                    <a:lnTo>
                      <a:pt x="2409" y="2575"/>
                    </a:lnTo>
                    <a:close/>
                    <a:moveTo>
                      <a:pt x="1129" y="2381"/>
                    </a:moveTo>
                    <a:cubicBezTo>
                      <a:pt x="1154" y="2489"/>
                      <a:pt x="1185" y="2599"/>
                      <a:pt x="1234" y="2702"/>
                    </a:cubicBezTo>
                    <a:cubicBezTo>
                      <a:pt x="1220" y="2695"/>
                      <a:pt x="1205" y="2688"/>
                      <a:pt x="1191" y="2681"/>
                    </a:cubicBezTo>
                    <a:cubicBezTo>
                      <a:pt x="1169" y="2629"/>
                      <a:pt x="1150" y="2574"/>
                      <a:pt x="1137" y="2516"/>
                    </a:cubicBezTo>
                    <a:cubicBezTo>
                      <a:pt x="1128" y="2474"/>
                      <a:pt x="1121" y="2429"/>
                      <a:pt x="1115" y="2384"/>
                    </a:cubicBezTo>
                    <a:cubicBezTo>
                      <a:pt x="1121" y="2383"/>
                      <a:pt x="1123" y="2383"/>
                      <a:pt x="1129" y="2381"/>
                    </a:cubicBezTo>
                    <a:close/>
                    <a:moveTo>
                      <a:pt x="2326" y="2618"/>
                    </a:moveTo>
                    <a:cubicBezTo>
                      <a:pt x="2330" y="2625"/>
                      <a:pt x="2333" y="2633"/>
                      <a:pt x="2337" y="2643"/>
                    </a:cubicBezTo>
                    <a:cubicBezTo>
                      <a:pt x="2300" y="2673"/>
                      <a:pt x="2263" y="2699"/>
                      <a:pt x="2222" y="2721"/>
                    </a:cubicBezTo>
                    <a:lnTo>
                      <a:pt x="2201" y="2721"/>
                    </a:lnTo>
                    <a:cubicBezTo>
                      <a:pt x="2172" y="2716"/>
                      <a:pt x="2131" y="2705"/>
                      <a:pt x="2090" y="2684"/>
                    </a:cubicBezTo>
                    <a:cubicBezTo>
                      <a:pt x="2172" y="2680"/>
                      <a:pt x="2255" y="2659"/>
                      <a:pt x="2326" y="2618"/>
                    </a:cubicBezTo>
                    <a:close/>
                    <a:moveTo>
                      <a:pt x="1377" y="2739"/>
                    </a:moveTo>
                    <a:lnTo>
                      <a:pt x="1377" y="2739"/>
                    </a:lnTo>
                    <a:cubicBezTo>
                      <a:pt x="1382" y="2747"/>
                      <a:pt x="1386" y="2756"/>
                      <a:pt x="1395" y="2767"/>
                    </a:cubicBezTo>
                    <a:cubicBezTo>
                      <a:pt x="1390" y="2764"/>
                      <a:pt x="1386" y="2764"/>
                      <a:pt x="1384" y="2763"/>
                    </a:cubicBezTo>
                    <a:cubicBezTo>
                      <a:pt x="1381" y="2754"/>
                      <a:pt x="1378" y="2747"/>
                      <a:pt x="1377" y="2739"/>
                    </a:cubicBezTo>
                    <a:close/>
                    <a:moveTo>
                      <a:pt x="1300" y="2081"/>
                    </a:moveTo>
                    <a:lnTo>
                      <a:pt x="1300" y="2081"/>
                    </a:lnTo>
                    <a:cubicBezTo>
                      <a:pt x="1313" y="2085"/>
                      <a:pt x="1328" y="2090"/>
                      <a:pt x="1342" y="2092"/>
                    </a:cubicBezTo>
                    <a:cubicBezTo>
                      <a:pt x="1348" y="2094"/>
                      <a:pt x="1352" y="2094"/>
                      <a:pt x="1356" y="2094"/>
                    </a:cubicBezTo>
                    <a:cubicBezTo>
                      <a:pt x="1359" y="2099"/>
                      <a:pt x="1363" y="2102"/>
                      <a:pt x="1366" y="2107"/>
                    </a:cubicBezTo>
                    <a:cubicBezTo>
                      <a:pt x="1368" y="2123"/>
                      <a:pt x="1368" y="2138"/>
                      <a:pt x="1370" y="2154"/>
                    </a:cubicBezTo>
                    <a:cubicBezTo>
                      <a:pt x="1393" y="2289"/>
                      <a:pt x="1474" y="2416"/>
                      <a:pt x="1579" y="2515"/>
                    </a:cubicBezTo>
                    <a:cubicBezTo>
                      <a:pt x="1684" y="2617"/>
                      <a:pt x="1823" y="2668"/>
                      <a:pt x="1967" y="2680"/>
                    </a:cubicBezTo>
                    <a:cubicBezTo>
                      <a:pt x="1981" y="2681"/>
                      <a:pt x="1996" y="2681"/>
                      <a:pt x="2010" y="2681"/>
                    </a:cubicBezTo>
                    <a:cubicBezTo>
                      <a:pt x="2028" y="2701"/>
                      <a:pt x="2044" y="2723"/>
                      <a:pt x="2065" y="2739"/>
                    </a:cubicBezTo>
                    <a:cubicBezTo>
                      <a:pt x="2080" y="2750"/>
                      <a:pt x="2099" y="2757"/>
                      <a:pt x="2114" y="2767"/>
                    </a:cubicBezTo>
                    <a:cubicBezTo>
                      <a:pt x="2092" y="2774"/>
                      <a:pt x="2070" y="2778"/>
                      <a:pt x="2045" y="2783"/>
                    </a:cubicBezTo>
                    <a:cubicBezTo>
                      <a:pt x="1974" y="2767"/>
                      <a:pt x="1902" y="2742"/>
                      <a:pt x="1834" y="2712"/>
                    </a:cubicBezTo>
                    <a:cubicBezTo>
                      <a:pt x="1773" y="2684"/>
                      <a:pt x="1708" y="2654"/>
                      <a:pt x="1646" y="2618"/>
                    </a:cubicBezTo>
                    <a:cubicBezTo>
                      <a:pt x="1612" y="2581"/>
                      <a:pt x="1579" y="2542"/>
                      <a:pt x="1547" y="2507"/>
                    </a:cubicBezTo>
                    <a:cubicBezTo>
                      <a:pt x="1461" y="2416"/>
                      <a:pt x="1359" y="2321"/>
                      <a:pt x="1308" y="2190"/>
                    </a:cubicBezTo>
                    <a:cubicBezTo>
                      <a:pt x="1302" y="2154"/>
                      <a:pt x="1301" y="2117"/>
                      <a:pt x="1300" y="2081"/>
                    </a:cubicBezTo>
                    <a:close/>
                    <a:moveTo>
                      <a:pt x="1867" y="3043"/>
                    </a:moveTo>
                    <a:cubicBezTo>
                      <a:pt x="1880" y="3050"/>
                      <a:pt x="1897" y="3056"/>
                      <a:pt x="1912" y="3060"/>
                    </a:cubicBezTo>
                    <a:cubicBezTo>
                      <a:pt x="1891" y="3061"/>
                      <a:pt x="1871" y="3061"/>
                      <a:pt x="1851" y="3061"/>
                    </a:cubicBezTo>
                    <a:cubicBezTo>
                      <a:pt x="1794" y="3061"/>
                      <a:pt x="1739" y="3057"/>
                      <a:pt x="1686" y="3050"/>
                    </a:cubicBezTo>
                    <a:cubicBezTo>
                      <a:pt x="1707" y="3050"/>
                      <a:pt x="1728" y="3052"/>
                      <a:pt x="1748" y="3052"/>
                    </a:cubicBezTo>
                    <a:cubicBezTo>
                      <a:pt x="1788" y="3052"/>
                      <a:pt x="1827" y="3049"/>
                      <a:pt x="1867" y="3043"/>
                    </a:cubicBezTo>
                    <a:close/>
                    <a:moveTo>
                      <a:pt x="2725" y="3180"/>
                    </a:moveTo>
                    <a:cubicBezTo>
                      <a:pt x="2723" y="3186"/>
                      <a:pt x="2718" y="3195"/>
                      <a:pt x="2710" y="3200"/>
                    </a:cubicBezTo>
                    <a:cubicBezTo>
                      <a:pt x="2690" y="3211"/>
                      <a:pt x="2658" y="3210"/>
                      <a:pt x="2637" y="3218"/>
                    </a:cubicBezTo>
                    <a:cubicBezTo>
                      <a:pt x="2615" y="3228"/>
                      <a:pt x="2589" y="3228"/>
                      <a:pt x="2568" y="3235"/>
                    </a:cubicBezTo>
                    <a:cubicBezTo>
                      <a:pt x="2562" y="3237"/>
                      <a:pt x="2557" y="3244"/>
                      <a:pt x="2552" y="3250"/>
                    </a:cubicBezTo>
                    <a:cubicBezTo>
                      <a:pt x="2551" y="3247"/>
                      <a:pt x="2551" y="3244"/>
                      <a:pt x="2549" y="3244"/>
                    </a:cubicBezTo>
                    <a:cubicBezTo>
                      <a:pt x="2549" y="3244"/>
                      <a:pt x="2548" y="3244"/>
                      <a:pt x="2548" y="3244"/>
                    </a:cubicBezTo>
                    <a:cubicBezTo>
                      <a:pt x="2527" y="3246"/>
                      <a:pt x="2511" y="3251"/>
                      <a:pt x="2490" y="3255"/>
                    </a:cubicBezTo>
                    <a:cubicBezTo>
                      <a:pt x="2493" y="3248"/>
                      <a:pt x="2497" y="3243"/>
                      <a:pt x="2500" y="3236"/>
                    </a:cubicBezTo>
                    <a:cubicBezTo>
                      <a:pt x="2575" y="3222"/>
                      <a:pt x="2651" y="3204"/>
                      <a:pt x="2725" y="3180"/>
                    </a:cubicBezTo>
                    <a:close/>
                    <a:moveTo>
                      <a:pt x="2416" y="3250"/>
                    </a:moveTo>
                    <a:cubicBezTo>
                      <a:pt x="2410" y="3257"/>
                      <a:pt x="2407" y="3263"/>
                      <a:pt x="2402" y="3269"/>
                    </a:cubicBezTo>
                    <a:cubicBezTo>
                      <a:pt x="2339" y="3280"/>
                      <a:pt x="2274" y="3290"/>
                      <a:pt x="2211" y="3301"/>
                    </a:cubicBezTo>
                    <a:cubicBezTo>
                      <a:pt x="2246" y="3294"/>
                      <a:pt x="2279" y="3280"/>
                      <a:pt x="2312" y="3263"/>
                    </a:cubicBezTo>
                    <a:cubicBezTo>
                      <a:pt x="2347" y="3259"/>
                      <a:pt x="2381" y="3255"/>
                      <a:pt x="2416" y="3250"/>
                    </a:cubicBezTo>
                    <a:close/>
                    <a:moveTo>
                      <a:pt x="617" y="2575"/>
                    </a:moveTo>
                    <a:lnTo>
                      <a:pt x="617" y="2575"/>
                    </a:lnTo>
                    <a:cubicBezTo>
                      <a:pt x="709" y="2702"/>
                      <a:pt x="830" y="2783"/>
                      <a:pt x="956" y="2846"/>
                    </a:cubicBezTo>
                    <a:cubicBezTo>
                      <a:pt x="1031" y="2970"/>
                      <a:pt x="1133" y="3079"/>
                      <a:pt x="1257" y="3159"/>
                    </a:cubicBezTo>
                    <a:cubicBezTo>
                      <a:pt x="1436" y="3273"/>
                      <a:pt x="1636" y="3305"/>
                      <a:pt x="1829" y="3305"/>
                    </a:cubicBezTo>
                    <a:cubicBezTo>
                      <a:pt x="1845" y="3305"/>
                      <a:pt x="1861" y="3305"/>
                      <a:pt x="1878" y="3305"/>
                    </a:cubicBezTo>
                    <a:cubicBezTo>
                      <a:pt x="1931" y="3318"/>
                      <a:pt x="1986" y="3325"/>
                      <a:pt x="2043" y="3325"/>
                    </a:cubicBezTo>
                    <a:cubicBezTo>
                      <a:pt x="2070" y="3325"/>
                      <a:pt x="2097" y="3323"/>
                      <a:pt x="2124" y="3320"/>
                    </a:cubicBezTo>
                    <a:lnTo>
                      <a:pt x="2124" y="3320"/>
                    </a:lnTo>
                    <a:cubicBezTo>
                      <a:pt x="2080" y="3328"/>
                      <a:pt x="2039" y="3338"/>
                      <a:pt x="1996" y="3345"/>
                    </a:cubicBezTo>
                    <a:cubicBezTo>
                      <a:pt x="1886" y="3361"/>
                      <a:pt x="1772" y="3373"/>
                      <a:pt x="1657" y="3373"/>
                    </a:cubicBezTo>
                    <a:cubicBezTo>
                      <a:pt x="1475" y="3373"/>
                      <a:pt x="1291" y="3343"/>
                      <a:pt x="1123" y="3250"/>
                    </a:cubicBezTo>
                    <a:cubicBezTo>
                      <a:pt x="876" y="3113"/>
                      <a:pt x="697" y="2866"/>
                      <a:pt x="621" y="2596"/>
                    </a:cubicBezTo>
                    <a:lnTo>
                      <a:pt x="617" y="2575"/>
                    </a:lnTo>
                    <a:close/>
                    <a:moveTo>
                      <a:pt x="2530" y="3276"/>
                    </a:moveTo>
                    <a:lnTo>
                      <a:pt x="2522" y="3283"/>
                    </a:lnTo>
                    <a:cubicBezTo>
                      <a:pt x="2500" y="3292"/>
                      <a:pt x="2478" y="3301"/>
                      <a:pt x="2461" y="3320"/>
                    </a:cubicBezTo>
                    <a:cubicBezTo>
                      <a:pt x="2442" y="3339"/>
                      <a:pt x="2429" y="3386"/>
                      <a:pt x="2406" y="3402"/>
                    </a:cubicBezTo>
                    <a:cubicBezTo>
                      <a:pt x="2383" y="3420"/>
                      <a:pt x="2359" y="3441"/>
                      <a:pt x="2330" y="3464"/>
                    </a:cubicBezTo>
                    <a:cubicBezTo>
                      <a:pt x="2313" y="3478"/>
                      <a:pt x="2293" y="3497"/>
                      <a:pt x="2273" y="3497"/>
                    </a:cubicBezTo>
                    <a:cubicBezTo>
                      <a:pt x="2273" y="3497"/>
                      <a:pt x="2272" y="3497"/>
                      <a:pt x="2271" y="3497"/>
                    </a:cubicBezTo>
                    <a:cubicBezTo>
                      <a:pt x="2297" y="3480"/>
                      <a:pt x="2323" y="3466"/>
                      <a:pt x="2347" y="3445"/>
                    </a:cubicBezTo>
                    <a:cubicBezTo>
                      <a:pt x="2401" y="3397"/>
                      <a:pt x="2440" y="3345"/>
                      <a:pt x="2475" y="3287"/>
                    </a:cubicBezTo>
                    <a:cubicBezTo>
                      <a:pt x="2493" y="3284"/>
                      <a:pt x="2512" y="3279"/>
                      <a:pt x="2530" y="3276"/>
                    </a:cubicBezTo>
                    <a:close/>
                    <a:moveTo>
                      <a:pt x="613" y="1282"/>
                    </a:moveTo>
                    <a:lnTo>
                      <a:pt x="613" y="1282"/>
                    </a:lnTo>
                    <a:cubicBezTo>
                      <a:pt x="599" y="1346"/>
                      <a:pt x="592" y="1412"/>
                      <a:pt x="585" y="1477"/>
                    </a:cubicBezTo>
                    <a:cubicBezTo>
                      <a:pt x="518" y="1690"/>
                      <a:pt x="479" y="1913"/>
                      <a:pt x="481" y="2142"/>
                    </a:cubicBezTo>
                    <a:cubicBezTo>
                      <a:pt x="486" y="2467"/>
                      <a:pt x="595" y="2802"/>
                      <a:pt x="819" y="3053"/>
                    </a:cubicBezTo>
                    <a:cubicBezTo>
                      <a:pt x="1039" y="3310"/>
                      <a:pt x="1375" y="3414"/>
                      <a:pt x="1683" y="3414"/>
                    </a:cubicBezTo>
                    <a:cubicBezTo>
                      <a:pt x="1693" y="3414"/>
                      <a:pt x="1703" y="3414"/>
                      <a:pt x="1712" y="3413"/>
                    </a:cubicBezTo>
                    <a:cubicBezTo>
                      <a:pt x="1926" y="3411"/>
                      <a:pt x="2151" y="3360"/>
                      <a:pt x="2362" y="3312"/>
                    </a:cubicBezTo>
                    <a:lnTo>
                      <a:pt x="2362" y="3312"/>
                    </a:lnTo>
                    <a:cubicBezTo>
                      <a:pt x="2286" y="3394"/>
                      <a:pt x="2190" y="3463"/>
                      <a:pt x="2083" y="3500"/>
                    </a:cubicBezTo>
                    <a:cubicBezTo>
                      <a:pt x="2015" y="3524"/>
                      <a:pt x="1947" y="3532"/>
                      <a:pt x="1879" y="3532"/>
                    </a:cubicBezTo>
                    <a:cubicBezTo>
                      <a:pt x="1769" y="3532"/>
                      <a:pt x="1661" y="3510"/>
                      <a:pt x="1561" y="3493"/>
                    </a:cubicBezTo>
                    <a:cubicBezTo>
                      <a:pt x="1395" y="3466"/>
                      <a:pt x="1231" y="3418"/>
                      <a:pt x="1086" y="3332"/>
                    </a:cubicBezTo>
                    <a:cubicBezTo>
                      <a:pt x="942" y="3248"/>
                      <a:pt x="810" y="3145"/>
                      <a:pt x="704" y="3017"/>
                    </a:cubicBezTo>
                    <a:cubicBezTo>
                      <a:pt x="610" y="2907"/>
                      <a:pt x="511" y="2794"/>
                      <a:pt x="449" y="2659"/>
                    </a:cubicBezTo>
                    <a:cubicBezTo>
                      <a:pt x="442" y="2644"/>
                      <a:pt x="434" y="2630"/>
                      <a:pt x="427" y="2613"/>
                    </a:cubicBezTo>
                    <a:cubicBezTo>
                      <a:pt x="375" y="2475"/>
                      <a:pt x="395" y="2324"/>
                      <a:pt x="389" y="2190"/>
                    </a:cubicBezTo>
                    <a:cubicBezTo>
                      <a:pt x="382" y="2052"/>
                      <a:pt x="391" y="1915"/>
                      <a:pt x="422" y="1783"/>
                    </a:cubicBezTo>
                    <a:cubicBezTo>
                      <a:pt x="453" y="1652"/>
                      <a:pt x="467" y="1510"/>
                      <a:pt x="536" y="1390"/>
                    </a:cubicBezTo>
                    <a:cubicBezTo>
                      <a:pt x="558" y="1351"/>
                      <a:pt x="585" y="1316"/>
                      <a:pt x="613" y="1282"/>
                    </a:cubicBezTo>
                    <a:close/>
                    <a:moveTo>
                      <a:pt x="2618" y="0"/>
                    </a:moveTo>
                    <a:cubicBezTo>
                      <a:pt x="2584" y="0"/>
                      <a:pt x="2543" y="23"/>
                      <a:pt x="2511" y="24"/>
                    </a:cubicBezTo>
                    <a:cubicBezTo>
                      <a:pt x="2475" y="25"/>
                      <a:pt x="2440" y="29"/>
                      <a:pt x="2403" y="38"/>
                    </a:cubicBezTo>
                    <a:cubicBezTo>
                      <a:pt x="2386" y="42"/>
                      <a:pt x="2366" y="50"/>
                      <a:pt x="2349" y="50"/>
                    </a:cubicBezTo>
                    <a:cubicBezTo>
                      <a:pt x="2336" y="50"/>
                      <a:pt x="2325" y="45"/>
                      <a:pt x="2318" y="29"/>
                    </a:cubicBezTo>
                    <a:cubicBezTo>
                      <a:pt x="2318" y="29"/>
                      <a:pt x="2318" y="29"/>
                      <a:pt x="2318" y="29"/>
                    </a:cubicBezTo>
                    <a:cubicBezTo>
                      <a:pt x="2317" y="29"/>
                      <a:pt x="2310" y="50"/>
                      <a:pt x="2311" y="51"/>
                    </a:cubicBezTo>
                    <a:cubicBezTo>
                      <a:pt x="2316" y="81"/>
                      <a:pt x="2328" y="88"/>
                      <a:pt x="2343" y="88"/>
                    </a:cubicBezTo>
                    <a:cubicBezTo>
                      <a:pt x="2348" y="88"/>
                      <a:pt x="2353" y="87"/>
                      <a:pt x="2359" y="86"/>
                    </a:cubicBezTo>
                    <a:cubicBezTo>
                      <a:pt x="2389" y="81"/>
                      <a:pt x="2422" y="59"/>
                      <a:pt x="2452" y="59"/>
                    </a:cubicBezTo>
                    <a:cubicBezTo>
                      <a:pt x="2455" y="59"/>
                      <a:pt x="2459" y="59"/>
                      <a:pt x="2462" y="60"/>
                    </a:cubicBezTo>
                    <a:cubicBezTo>
                      <a:pt x="2490" y="65"/>
                      <a:pt x="2519" y="64"/>
                      <a:pt x="2548" y="67"/>
                    </a:cubicBezTo>
                    <a:cubicBezTo>
                      <a:pt x="2578" y="71"/>
                      <a:pt x="2606" y="76"/>
                      <a:pt x="2630" y="86"/>
                    </a:cubicBezTo>
                    <a:cubicBezTo>
                      <a:pt x="2658" y="98"/>
                      <a:pt x="2662" y="153"/>
                      <a:pt x="2684" y="170"/>
                    </a:cubicBezTo>
                    <a:cubicBezTo>
                      <a:pt x="2706" y="188"/>
                      <a:pt x="2732" y="197"/>
                      <a:pt x="2753" y="219"/>
                    </a:cubicBezTo>
                    <a:cubicBezTo>
                      <a:pt x="2772" y="243"/>
                      <a:pt x="2794" y="259"/>
                      <a:pt x="2812" y="284"/>
                    </a:cubicBezTo>
                    <a:cubicBezTo>
                      <a:pt x="2829" y="307"/>
                      <a:pt x="2863" y="305"/>
                      <a:pt x="2881" y="331"/>
                    </a:cubicBezTo>
                    <a:cubicBezTo>
                      <a:pt x="2896" y="353"/>
                      <a:pt x="2881" y="415"/>
                      <a:pt x="2896" y="435"/>
                    </a:cubicBezTo>
                    <a:cubicBezTo>
                      <a:pt x="2912" y="457"/>
                      <a:pt x="2925" y="473"/>
                      <a:pt x="2940" y="493"/>
                    </a:cubicBezTo>
                    <a:cubicBezTo>
                      <a:pt x="2954" y="512"/>
                      <a:pt x="2992" y="504"/>
                      <a:pt x="3006" y="525"/>
                    </a:cubicBezTo>
                    <a:cubicBezTo>
                      <a:pt x="3014" y="539"/>
                      <a:pt x="3018" y="558"/>
                      <a:pt x="3023" y="576"/>
                    </a:cubicBezTo>
                    <a:cubicBezTo>
                      <a:pt x="3016" y="585"/>
                      <a:pt x="3013" y="594"/>
                      <a:pt x="3016" y="595"/>
                    </a:cubicBezTo>
                    <a:cubicBezTo>
                      <a:pt x="3027" y="603"/>
                      <a:pt x="3036" y="610"/>
                      <a:pt x="3049" y="620"/>
                    </a:cubicBezTo>
                    <a:cubicBezTo>
                      <a:pt x="3060" y="629"/>
                      <a:pt x="3071" y="640"/>
                      <a:pt x="3080" y="651"/>
                    </a:cubicBezTo>
                    <a:cubicBezTo>
                      <a:pt x="3094" y="671"/>
                      <a:pt x="3096" y="701"/>
                      <a:pt x="3109" y="720"/>
                    </a:cubicBezTo>
                    <a:cubicBezTo>
                      <a:pt x="3123" y="739"/>
                      <a:pt x="3152" y="741"/>
                      <a:pt x="3166" y="760"/>
                    </a:cubicBezTo>
                    <a:cubicBezTo>
                      <a:pt x="3171" y="767"/>
                      <a:pt x="3179" y="774"/>
                      <a:pt x="3188" y="779"/>
                    </a:cubicBezTo>
                    <a:cubicBezTo>
                      <a:pt x="3207" y="828"/>
                      <a:pt x="3218" y="878"/>
                      <a:pt x="3235" y="925"/>
                    </a:cubicBezTo>
                    <a:cubicBezTo>
                      <a:pt x="3247" y="971"/>
                      <a:pt x="3250" y="1016"/>
                      <a:pt x="3255" y="1063"/>
                    </a:cubicBezTo>
                    <a:cubicBezTo>
                      <a:pt x="3233" y="1016"/>
                      <a:pt x="3208" y="971"/>
                      <a:pt x="3177" y="931"/>
                    </a:cubicBezTo>
                    <a:cubicBezTo>
                      <a:pt x="3157" y="907"/>
                      <a:pt x="3137" y="889"/>
                      <a:pt x="3115" y="872"/>
                    </a:cubicBezTo>
                    <a:cubicBezTo>
                      <a:pt x="3105" y="852"/>
                      <a:pt x="3097" y="836"/>
                      <a:pt x="3085" y="818"/>
                    </a:cubicBezTo>
                    <a:cubicBezTo>
                      <a:pt x="3054" y="767"/>
                      <a:pt x="3021" y="715"/>
                      <a:pt x="2985" y="667"/>
                    </a:cubicBezTo>
                    <a:cubicBezTo>
                      <a:pt x="2946" y="621"/>
                      <a:pt x="2890" y="588"/>
                      <a:pt x="2849" y="543"/>
                    </a:cubicBezTo>
                    <a:cubicBezTo>
                      <a:pt x="2809" y="497"/>
                      <a:pt x="2775" y="442"/>
                      <a:pt x="2731" y="398"/>
                    </a:cubicBezTo>
                    <a:cubicBezTo>
                      <a:pt x="2684" y="356"/>
                      <a:pt x="2641" y="307"/>
                      <a:pt x="2588" y="272"/>
                    </a:cubicBezTo>
                    <a:cubicBezTo>
                      <a:pt x="2537" y="237"/>
                      <a:pt x="2472" y="223"/>
                      <a:pt x="2414" y="201"/>
                    </a:cubicBezTo>
                    <a:cubicBezTo>
                      <a:pt x="2376" y="171"/>
                      <a:pt x="2339" y="139"/>
                      <a:pt x="2296" y="116"/>
                    </a:cubicBezTo>
                    <a:cubicBezTo>
                      <a:pt x="2249" y="91"/>
                      <a:pt x="2190" y="94"/>
                      <a:pt x="2142" y="79"/>
                    </a:cubicBezTo>
                    <a:cubicBezTo>
                      <a:pt x="2092" y="65"/>
                      <a:pt x="2042" y="49"/>
                      <a:pt x="1988" y="49"/>
                    </a:cubicBezTo>
                    <a:cubicBezTo>
                      <a:pt x="1982" y="49"/>
                      <a:pt x="1976" y="50"/>
                      <a:pt x="1970" y="50"/>
                    </a:cubicBezTo>
                    <a:cubicBezTo>
                      <a:pt x="1911" y="53"/>
                      <a:pt x="1851" y="86"/>
                      <a:pt x="1796" y="98"/>
                    </a:cubicBezTo>
                    <a:cubicBezTo>
                      <a:pt x="1755" y="106"/>
                      <a:pt x="1718" y="120"/>
                      <a:pt x="1679" y="137"/>
                    </a:cubicBezTo>
                    <a:cubicBezTo>
                      <a:pt x="1604" y="120"/>
                      <a:pt x="1528" y="105"/>
                      <a:pt x="1451" y="102"/>
                    </a:cubicBezTo>
                    <a:cubicBezTo>
                      <a:pt x="1449" y="102"/>
                      <a:pt x="1447" y="102"/>
                      <a:pt x="1445" y="102"/>
                    </a:cubicBezTo>
                    <a:cubicBezTo>
                      <a:pt x="1357" y="102"/>
                      <a:pt x="1272" y="134"/>
                      <a:pt x="1188" y="153"/>
                    </a:cubicBezTo>
                    <a:cubicBezTo>
                      <a:pt x="1092" y="174"/>
                      <a:pt x="997" y="203"/>
                      <a:pt x="913" y="251"/>
                    </a:cubicBezTo>
                    <a:cubicBezTo>
                      <a:pt x="828" y="302"/>
                      <a:pt x="763" y="380"/>
                      <a:pt x="695" y="444"/>
                    </a:cubicBezTo>
                    <a:cubicBezTo>
                      <a:pt x="639" y="495"/>
                      <a:pt x="592" y="552"/>
                      <a:pt x="550" y="614"/>
                    </a:cubicBezTo>
                    <a:cubicBezTo>
                      <a:pt x="504" y="645"/>
                      <a:pt x="461" y="683"/>
                      <a:pt x="420" y="719"/>
                    </a:cubicBezTo>
                    <a:cubicBezTo>
                      <a:pt x="376" y="760"/>
                      <a:pt x="360" y="825"/>
                      <a:pt x="322" y="872"/>
                    </a:cubicBezTo>
                    <a:cubicBezTo>
                      <a:pt x="283" y="917"/>
                      <a:pt x="226" y="954"/>
                      <a:pt x="193" y="1008"/>
                    </a:cubicBezTo>
                    <a:cubicBezTo>
                      <a:pt x="160" y="1062"/>
                      <a:pt x="142" y="1119"/>
                      <a:pt x="116" y="1176"/>
                    </a:cubicBezTo>
                    <a:cubicBezTo>
                      <a:pt x="94" y="1234"/>
                      <a:pt x="54" y="1289"/>
                      <a:pt x="40" y="1351"/>
                    </a:cubicBezTo>
                    <a:cubicBezTo>
                      <a:pt x="25" y="1412"/>
                      <a:pt x="32" y="1476"/>
                      <a:pt x="27" y="1538"/>
                    </a:cubicBezTo>
                    <a:cubicBezTo>
                      <a:pt x="20" y="1600"/>
                      <a:pt x="32" y="1662"/>
                      <a:pt x="32" y="1723"/>
                    </a:cubicBezTo>
                    <a:cubicBezTo>
                      <a:pt x="33" y="1785"/>
                      <a:pt x="0" y="1850"/>
                      <a:pt x="11" y="1915"/>
                    </a:cubicBezTo>
                    <a:cubicBezTo>
                      <a:pt x="18" y="1956"/>
                      <a:pt x="40" y="1992"/>
                      <a:pt x="62" y="2028"/>
                    </a:cubicBezTo>
                    <a:cubicBezTo>
                      <a:pt x="80" y="2070"/>
                      <a:pt x="101" y="2114"/>
                      <a:pt x="115" y="2156"/>
                    </a:cubicBezTo>
                    <a:cubicBezTo>
                      <a:pt x="128" y="2194"/>
                      <a:pt x="145" y="2233"/>
                      <a:pt x="164" y="2268"/>
                    </a:cubicBezTo>
                    <a:cubicBezTo>
                      <a:pt x="170" y="2301"/>
                      <a:pt x="172" y="2336"/>
                      <a:pt x="179" y="2369"/>
                    </a:cubicBezTo>
                    <a:cubicBezTo>
                      <a:pt x="215" y="2545"/>
                      <a:pt x="305" y="2709"/>
                      <a:pt x="398" y="2860"/>
                    </a:cubicBezTo>
                    <a:cubicBezTo>
                      <a:pt x="489" y="3013"/>
                      <a:pt x="596" y="3162"/>
                      <a:pt x="735" y="3279"/>
                    </a:cubicBezTo>
                    <a:cubicBezTo>
                      <a:pt x="873" y="3396"/>
                      <a:pt x="1026" y="3500"/>
                      <a:pt x="1198" y="3568"/>
                    </a:cubicBezTo>
                    <a:cubicBezTo>
                      <a:pt x="1364" y="3632"/>
                      <a:pt x="1545" y="3649"/>
                      <a:pt x="1724" y="3649"/>
                    </a:cubicBezTo>
                    <a:cubicBezTo>
                      <a:pt x="1732" y="3649"/>
                      <a:pt x="1739" y="3649"/>
                      <a:pt x="1747" y="3649"/>
                    </a:cubicBezTo>
                    <a:cubicBezTo>
                      <a:pt x="1918" y="3646"/>
                      <a:pt x="2101" y="3609"/>
                      <a:pt x="2259" y="3511"/>
                    </a:cubicBezTo>
                    <a:cubicBezTo>
                      <a:pt x="2266" y="3522"/>
                      <a:pt x="2271" y="3528"/>
                      <a:pt x="2278" y="3532"/>
                    </a:cubicBezTo>
                    <a:cubicBezTo>
                      <a:pt x="2229" y="3559"/>
                      <a:pt x="2176" y="3587"/>
                      <a:pt x="2124" y="3612"/>
                    </a:cubicBezTo>
                    <a:cubicBezTo>
                      <a:pt x="2078" y="3635"/>
                      <a:pt x="2024" y="3663"/>
                      <a:pt x="1971" y="3663"/>
                    </a:cubicBezTo>
                    <a:cubicBezTo>
                      <a:pt x="1956" y="3663"/>
                      <a:pt x="1941" y="3661"/>
                      <a:pt x="1926" y="3656"/>
                    </a:cubicBezTo>
                    <a:cubicBezTo>
                      <a:pt x="1926" y="3656"/>
                      <a:pt x="1925" y="3655"/>
                      <a:pt x="1925" y="3655"/>
                    </a:cubicBezTo>
                    <a:cubicBezTo>
                      <a:pt x="1922" y="3655"/>
                      <a:pt x="1922" y="3678"/>
                      <a:pt x="1926" y="3679"/>
                    </a:cubicBezTo>
                    <a:cubicBezTo>
                      <a:pt x="1948" y="3693"/>
                      <a:pt x="1971" y="3698"/>
                      <a:pt x="1993" y="3698"/>
                    </a:cubicBezTo>
                    <a:cubicBezTo>
                      <a:pt x="2017" y="3698"/>
                      <a:pt x="2041" y="3691"/>
                      <a:pt x="2065" y="3683"/>
                    </a:cubicBezTo>
                    <a:cubicBezTo>
                      <a:pt x="2135" y="3657"/>
                      <a:pt x="2195" y="3603"/>
                      <a:pt x="2263" y="3580"/>
                    </a:cubicBezTo>
                    <a:cubicBezTo>
                      <a:pt x="2323" y="3557"/>
                      <a:pt x="2381" y="3528"/>
                      <a:pt x="2436" y="3493"/>
                    </a:cubicBezTo>
                    <a:cubicBezTo>
                      <a:pt x="2497" y="3459"/>
                      <a:pt x="2548" y="3429"/>
                      <a:pt x="2601" y="3397"/>
                    </a:cubicBezTo>
                    <a:lnTo>
                      <a:pt x="2603" y="3397"/>
                    </a:lnTo>
                    <a:cubicBezTo>
                      <a:pt x="2607" y="3397"/>
                      <a:pt x="2610" y="3398"/>
                      <a:pt x="2612" y="3398"/>
                    </a:cubicBezTo>
                    <a:cubicBezTo>
                      <a:pt x="2614" y="3398"/>
                      <a:pt x="2615" y="3397"/>
                      <a:pt x="2617" y="3397"/>
                    </a:cubicBezTo>
                    <a:cubicBezTo>
                      <a:pt x="2641" y="3390"/>
                      <a:pt x="2662" y="3376"/>
                      <a:pt x="2688" y="3369"/>
                    </a:cubicBezTo>
                    <a:cubicBezTo>
                      <a:pt x="2725" y="3363"/>
                      <a:pt x="2765" y="3356"/>
                      <a:pt x="2798" y="3335"/>
                    </a:cubicBezTo>
                    <a:cubicBezTo>
                      <a:pt x="2820" y="3321"/>
                      <a:pt x="2842" y="3306"/>
                      <a:pt x="2863" y="3291"/>
                    </a:cubicBezTo>
                    <a:cubicBezTo>
                      <a:pt x="2884" y="3292"/>
                      <a:pt x="2909" y="3299"/>
                      <a:pt x="2930" y="3299"/>
                    </a:cubicBezTo>
                    <a:cubicBezTo>
                      <a:pt x="2938" y="3299"/>
                      <a:pt x="2945" y="3298"/>
                      <a:pt x="2951" y="3295"/>
                    </a:cubicBezTo>
                    <a:cubicBezTo>
                      <a:pt x="2974" y="3281"/>
                      <a:pt x="2995" y="3265"/>
                      <a:pt x="3020" y="3250"/>
                    </a:cubicBezTo>
                    <a:cubicBezTo>
                      <a:pt x="3043" y="3233"/>
                      <a:pt x="3036" y="3195"/>
                      <a:pt x="3056" y="3177"/>
                    </a:cubicBezTo>
                    <a:cubicBezTo>
                      <a:pt x="3076" y="3160"/>
                      <a:pt x="3116" y="3155"/>
                      <a:pt x="3137" y="3135"/>
                    </a:cubicBezTo>
                    <a:cubicBezTo>
                      <a:pt x="3156" y="3115"/>
                      <a:pt x="3166" y="3091"/>
                      <a:pt x="3184" y="3071"/>
                    </a:cubicBezTo>
                    <a:cubicBezTo>
                      <a:pt x="3200" y="3050"/>
                      <a:pt x="3232" y="3036"/>
                      <a:pt x="3247" y="3013"/>
                    </a:cubicBezTo>
                    <a:cubicBezTo>
                      <a:pt x="3261" y="2991"/>
                      <a:pt x="3259" y="2958"/>
                      <a:pt x="3270" y="2936"/>
                    </a:cubicBezTo>
                    <a:lnTo>
                      <a:pt x="3276" y="2921"/>
                    </a:lnTo>
                    <a:cubicBezTo>
                      <a:pt x="3321" y="2888"/>
                      <a:pt x="3386" y="2866"/>
                      <a:pt x="3420" y="2819"/>
                    </a:cubicBezTo>
                    <a:cubicBezTo>
                      <a:pt x="3459" y="2768"/>
                      <a:pt x="3489" y="2710"/>
                      <a:pt x="3522" y="2654"/>
                    </a:cubicBezTo>
                    <a:cubicBezTo>
                      <a:pt x="3552" y="2597"/>
                      <a:pt x="3548" y="2527"/>
                      <a:pt x="3570" y="2467"/>
                    </a:cubicBezTo>
                    <a:cubicBezTo>
                      <a:pt x="3596" y="2407"/>
                      <a:pt x="3635" y="2351"/>
                      <a:pt x="3654" y="2288"/>
                    </a:cubicBezTo>
                    <a:cubicBezTo>
                      <a:pt x="3668" y="2224"/>
                      <a:pt x="3675" y="2158"/>
                      <a:pt x="3680" y="2094"/>
                    </a:cubicBezTo>
                    <a:cubicBezTo>
                      <a:pt x="3689" y="2028"/>
                      <a:pt x="3709" y="1963"/>
                      <a:pt x="3709" y="1897"/>
                    </a:cubicBezTo>
                    <a:cubicBezTo>
                      <a:pt x="3707" y="1832"/>
                      <a:pt x="3687" y="1766"/>
                      <a:pt x="3676" y="1703"/>
                    </a:cubicBezTo>
                    <a:cubicBezTo>
                      <a:pt x="3656" y="1635"/>
                      <a:pt x="3632" y="1573"/>
                      <a:pt x="3617" y="1510"/>
                    </a:cubicBezTo>
                    <a:cubicBezTo>
                      <a:pt x="3601" y="1447"/>
                      <a:pt x="3618" y="1373"/>
                      <a:pt x="3596" y="1311"/>
                    </a:cubicBezTo>
                    <a:cubicBezTo>
                      <a:pt x="3569" y="1235"/>
                      <a:pt x="3493" y="1184"/>
                      <a:pt x="3449" y="1118"/>
                    </a:cubicBezTo>
                    <a:cubicBezTo>
                      <a:pt x="3463" y="1111"/>
                      <a:pt x="3479" y="1101"/>
                      <a:pt x="3477" y="1099"/>
                    </a:cubicBezTo>
                    <a:cubicBezTo>
                      <a:pt x="3460" y="1079"/>
                      <a:pt x="3433" y="1070"/>
                      <a:pt x="3431" y="1042"/>
                    </a:cubicBezTo>
                    <a:cubicBezTo>
                      <a:pt x="3429" y="1015"/>
                      <a:pt x="3449" y="973"/>
                      <a:pt x="3453" y="940"/>
                    </a:cubicBezTo>
                    <a:cubicBezTo>
                      <a:pt x="3456" y="909"/>
                      <a:pt x="3481" y="862"/>
                      <a:pt x="3481" y="829"/>
                    </a:cubicBezTo>
                    <a:cubicBezTo>
                      <a:pt x="3481" y="796"/>
                      <a:pt x="3460" y="779"/>
                      <a:pt x="3452" y="753"/>
                    </a:cubicBezTo>
                    <a:cubicBezTo>
                      <a:pt x="3441" y="726"/>
                      <a:pt x="3413" y="712"/>
                      <a:pt x="3400" y="686"/>
                    </a:cubicBezTo>
                    <a:cubicBezTo>
                      <a:pt x="3387" y="661"/>
                      <a:pt x="3390" y="621"/>
                      <a:pt x="3372" y="596"/>
                    </a:cubicBezTo>
                    <a:cubicBezTo>
                      <a:pt x="3356" y="573"/>
                      <a:pt x="3353" y="537"/>
                      <a:pt x="3332" y="514"/>
                    </a:cubicBezTo>
                    <a:cubicBezTo>
                      <a:pt x="3314" y="492"/>
                      <a:pt x="3268" y="499"/>
                      <a:pt x="3247" y="478"/>
                    </a:cubicBezTo>
                    <a:lnTo>
                      <a:pt x="3184" y="422"/>
                    </a:lnTo>
                    <a:cubicBezTo>
                      <a:pt x="3163" y="402"/>
                      <a:pt x="3152" y="369"/>
                      <a:pt x="3130" y="351"/>
                    </a:cubicBezTo>
                    <a:cubicBezTo>
                      <a:pt x="3109" y="331"/>
                      <a:pt x="3094" y="303"/>
                      <a:pt x="3074" y="284"/>
                    </a:cubicBezTo>
                    <a:cubicBezTo>
                      <a:pt x="3050" y="265"/>
                      <a:pt x="3032" y="241"/>
                      <a:pt x="3009" y="223"/>
                    </a:cubicBezTo>
                    <a:cubicBezTo>
                      <a:pt x="2985" y="207"/>
                      <a:pt x="2950" y="208"/>
                      <a:pt x="2929" y="189"/>
                    </a:cubicBezTo>
                    <a:cubicBezTo>
                      <a:pt x="2906" y="170"/>
                      <a:pt x="2892" y="139"/>
                      <a:pt x="2870" y="119"/>
                    </a:cubicBezTo>
                    <a:cubicBezTo>
                      <a:pt x="2848" y="100"/>
                      <a:pt x="2829" y="73"/>
                      <a:pt x="2805" y="56"/>
                    </a:cubicBezTo>
                    <a:cubicBezTo>
                      <a:pt x="2780" y="36"/>
                      <a:pt x="2743" y="45"/>
                      <a:pt x="2717" y="31"/>
                    </a:cubicBezTo>
                    <a:cubicBezTo>
                      <a:pt x="2688" y="17"/>
                      <a:pt x="2658" y="2"/>
                      <a:pt x="2623" y="0"/>
                    </a:cubicBezTo>
                    <a:cubicBezTo>
                      <a:pt x="2622" y="0"/>
                      <a:pt x="2620" y="0"/>
                      <a:pt x="2618"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29"/>
              <p:cNvSpPr/>
              <p:nvPr/>
            </p:nvSpPr>
            <p:spPr>
              <a:xfrm>
                <a:off x="1468300" y="4893375"/>
                <a:ext cx="93225" cy="92050"/>
              </a:xfrm>
              <a:custGeom>
                <a:rect b="b" l="l" r="r" t="t"/>
                <a:pathLst>
                  <a:path extrusionOk="0" h="3682" w="3729">
                    <a:moveTo>
                      <a:pt x="2131" y="638"/>
                    </a:moveTo>
                    <a:lnTo>
                      <a:pt x="2131" y="638"/>
                    </a:lnTo>
                    <a:cubicBezTo>
                      <a:pt x="2186" y="657"/>
                      <a:pt x="2239" y="679"/>
                      <a:pt x="2292" y="701"/>
                    </a:cubicBezTo>
                    <a:cubicBezTo>
                      <a:pt x="2282" y="702"/>
                      <a:pt x="2274" y="705"/>
                      <a:pt x="2263" y="706"/>
                    </a:cubicBezTo>
                    <a:cubicBezTo>
                      <a:pt x="2220" y="682"/>
                      <a:pt x="2175" y="660"/>
                      <a:pt x="2131" y="638"/>
                    </a:cubicBezTo>
                    <a:close/>
                    <a:moveTo>
                      <a:pt x="1601" y="770"/>
                    </a:moveTo>
                    <a:cubicBezTo>
                      <a:pt x="1707" y="771"/>
                      <a:pt x="1821" y="794"/>
                      <a:pt x="1934" y="826"/>
                    </a:cubicBezTo>
                    <a:lnTo>
                      <a:pt x="1888" y="852"/>
                    </a:lnTo>
                    <a:cubicBezTo>
                      <a:pt x="1752" y="815"/>
                      <a:pt x="1610" y="792"/>
                      <a:pt x="1469" y="789"/>
                    </a:cubicBezTo>
                    <a:cubicBezTo>
                      <a:pt x="1510" y="778"/>
                      <a:pt x="1553" y="770"/>
                      <a:pt x="1601" y="770"/>
                    </a:cubicBezTo>
                    <a:close/>
                    <a:moveTo>
                      <a:pt x="1996" y="845"/>
                    </a:moveTo>
                    <a:cubicBezTo>
                      <a:pt x="2015" y="852"/>
                      <a:pt x="2034" y="854"/>
                      <a:pt x="2053" y="863"/>
                    </a:cubicBezTo>
                    <a:cubicBezTo>
                      <a:pt x="2071" y="872"/>
                      <a:pt x="2091" y="881"/>
                      <a:pt x="2109" y="891"/>
                    </a:cubicBezTo>
                    <a:cubicBezTo>
                      <a:pt x="2084" y="892"/>
                      <a:pt x="2060" y="894"/>
                      <a:pt x="2034" y="899"/>
                    </a:cubicBezTo>
                    <a:cubicBezTo>
                      <a:pt x="2008" y="888"/>
                      <a:pt x="1982" y="880"/>
                      <a:pt x="1954" y="872"/>
                    </a:cubicBezTo>
                    <a:lnTo>
                      <a:pt x="1996" y="845"/>
                    </a:lnTo>
                    <a:close/>
                    <a:moveTo>
                      <a:pt x="2173" y="936"/>
                    </a:moveTo>
                    <a:cubicBezTo>
                      <a:pt x="2180" y="936"/>
                      <a:pt x="2187" y="936"/>
                      <a:pt x="2194" y="936"/>
                    </a:cubicBezTo>
                    <a:cubicBezTo>
                      <a:pt x="2250" y="971"/>
                      <a:pt x="2304" y="1009"/>
                      <a:pt x="2358" y="1049"/>
                    </a:cubicBezTo>
                    <a:cubicBezTo>
                      <a:pt x="2303" y="1015"/>
                      <a:pt x="2249" y="983"/>
                      <a:pt x="2192" y="960"/>
                    </a:cubicBezTo>
                    <a:cubicBezTo>
                      <a:pt x="2173" y="950"/>
                      <a:pt x="2153" y="943"/>
                      <a:pt x="2132" y="936"/>
                    </a:cubicBezTo>
                    <a:cubicBezTo>
                      <a:pt x="2146" y="936"/>
                      <a:pt x="2159" y="936"/>
                      <a:pt x="2173" y="936"/>
                    </a:cubicBezTo>
                    <a:close/>
                    <a:moveTo>
                      <a:pt x="2358" y="728"/>
                    </a:moveTo>
                    <a:cubicBezTo>
                      <a:pt x="2487" y="790"/>
                      <a:pt x="2608" y="865"/>
                      <a:pt x="2728" y="940"/>
                    </a:cubicBezTo>
                    <a:cubicBezTo>
                      <a:pt x="2744" y="953"/>
                      <a:pt x="2762" y="967"/>
                      <a:pt x="2779" y="978"/>
                    </a:cubicBezTo>
                    <a:cubicBezTo>
                      <a:pt x="2784" y="984"/>
                      <a:pt x="2787" y="994"/>
                      <a:pt x="2792" y="1001"/>
                    </a:cubicBezTo>
                    <a:cubicBezTo>
                      <a:pt x="2797" y="1023"/>
                      <a:pt x="2797" y="1045"/>
                      <a:pt x="2792" y="1066"/>
                    </a:cubicBezTo>
                    <a:cubicBezTo>
                      <a:pt x="2669" y="946"/>
                      <a:pt x="2521" y="851"/>
                      <a:pt x="2373" y="768"/>
                    </a:cubicBezTo>
                    <a:cubicBezTo>
                      <a:pt x="2352" y="756"/>
                      <a:pt x="2330" y="744"/>
                      <a:pt x="2309" y="734"/>
                    </a:cubicBezTo>
                    <a:cubicBezTo>
                      <a:pt x="2325" y="733"/>
                      <a:pt x="2340" y="730"/>
                      <a:pt x="2358" y="728"/>
                    </a:cubicBezTo>
                    <a:close/>
                    <a:moveTo>
                      <a:pt x="1458" y="1090"/>
                    </a:moveTo>
                    <a:cubicBezTo>
                      <a:pt x="1444" y="1092"/>
                      <a:pt x="1430" y="1094"/>
                      <a:pt x="1416" y="1097"/>
                    </a:cubicBezTo>
                    <a:cubicBezTo>
                      <a:pt x="1403" y="1099"/>
                      <a:pt x="1387" y="1104"/>
                      <a:pt x="1374" y="1105"/>
                    </a:cubicBezTo>
                    <a:cubicBezTo>
                      <a:pt x="1371" y="1101"/>
                      <a:pt x="1371" y="1099"/>
                      <a:pt x="1371" y="1094"/>
                    </a:cubicBezTo>
                    <a:cubicBezTo>
                      <a:pt x="1400" y="1092"/>
                      <a:pt x="1429" y="1090"/>
                      <a:pt x="1458" y="1090"/>
                    </a:cubicBezTo>
                    <a:close/>
                    <a:moveTo>
                      <a:pt x="2820" y="1046"/>
                    </a:moveTo>
                    <a:cubicBezTo>
                      <a:pt x="2834" y="1070"/>
                      <a:pt x="2849" y="1090"/>
                      <a:pt x="2861" y="1112"/>
                    </a:cubicBezTo>
                    <a:cubicBezTo>
                      <a:pt x="2861" y="1112"/>
                      <a:pt x="2861" y="1112"/>
                      <a:pt x="2861" y="1113"/>
                    </a:cubicBezTo>
                    <a:lnTo>
                      <a:pt x="2861" y="1113"/>
                    </a:lnTo>
                    <a:cubicBezTo>
                      <a:pt x="2847" y="1101"/>
                      <a:pt x="2832" y="1091"/>
                      <a:pt x="2814" y="1079"/>
                    </a:cubicBezTo>
                    <a:cubicBezTo>
                      <a:pt x="2819" y="1071"/>
                      <a:pt x="2819" y="1059"/>
                      <a:pt x="2820" y="1046"/>
                    </a:cubicBezTo>
                    <a:close/>
                    <a:moveTo>
                      <a:pt x="1328" y="1100"/>
                    </a:moveTo>
                    <a:cubicBezTo>
                      <a:pt x="1331" y="1104"/>
                      <a:pt x="1331" y="1108"/>
                      <a:pt x="1332" y="1114"/>
                    </a:cubicBezTo>
                    <a:cubicBezTo>
                      <a:pt x="1222" y="1136"/>
                      <a:pt x="1114" y="1170"/>
                      <a:pt x="1009" y="1218"/>
                    </a:cubicBezTo>
                    <a:cubicBezTo>
                      <a:pt x="1016" y="1205"/>
                      <a:pt x="1023" y="1189"/>
                      <a:pt x="1030" y="1176"/>
                    </a:cubicBezTo>
                    <a:cubicBezTo>
                      <a:pt x="1082" y="1154"/>
                      <a:pt x="1138" y="1136"/>
                      <a:pt x="1196" y="1122"/>
                    </a:cubicBezTo>
                    <a:cubicBezTo>
                      <a:pt x="1239" y="1112"/>
                      <a:pt x="1284" y="1107"/>
                      <a:pt x="1328" y="1100"/>
                    </a:cubicBezTo>
                    <a:close/>
                    <a:moveTo>
                      <a:pt x="1683" y="1280"/>
                    </a:moveTo>
                    <a:cubicBezTo>
                      <a:pt x="1709" y="1283"/>
                      <a:pt x="1734" y="1286"/>
                      <a:pt x="1760" y="1287"/>
                    </a:cubicBezTo>
                    <a:cubicBezTo>
                      <a:pt x="1727" y="1297"/>
                      <a:pt x="1697" y="1311"/>
                      <a:pt x="1665" y="1322"/>
                    </a:cubicBezTo>
                    <a:cubicBezTo>
                      <a:pt x="1668" y="1308"/>
                      <a:pt x="1669" y="1294"/>
                      <a:pt x="1675" y="1280"/>
                    </a:cubicBezTo>
                    <a:close/>
                    <a:moveTo>
                      <a:pt x="973" y="1360"/>
                    </a:moveTo>
                    <a:cubicBezTo>
                      <a:pt x="964" y="1366"/>
                      <a:pt x="954" y="1372"/>
                      <a:pt x="946" y="1377"/>
                    </a:cubicBezTo>
                    <a:cubicBezTo>
                      <a:pt x="947" y="1374"/>
                      <a:pt x="947" y="1370"/>
                      <a:pt x="948" y="1367"/>
                    </a:cubicBezTo>
                    <a:cubicBezTo>
                      <a:pt x="957" y="1363"/>
                      <a:pt x="966" y="1361"/>
                      <a:pt x="973" y="1360"/>
                    </a:cubicBezTo>
                    <a:close/>
                    <a:moveTo>
                      <a:pt x="1840" y="1300"/>
                    </a:moveTo>
                    <a:cubicBezTo>
                      <a:pt x="1872" y="1305"/>
                      <a:pt x="1903" y="1311"/>
                      <a:pt x="1934" y="1324"/>
                    </a:cubicBezTo>
                    <a:cubicBezTo>
                      <a:pt x="2009" y="1356"/>
                      <a:pt x="2064" y="1418"/>
                      <a:pt x="2118" y="1470"/>
                    </a:cubicBezTo>
                    <a:cubicBezTo>
                      <a:pt x="2064" y="1441"/>
                      <a:pt x="2008" y="1418"/>
                      <a:pt x="1952" y="1400"/>
                    </a:cubicBezTo>
                    <a:cubicBezTo>
                      <a:pt x="1875" y="1375"/>
                      <a:pt x="1793" y="1356"/>
                      <a:pt x="1711" y="1349"/>
                    </a:cubicBezTo>
                    <a:cubicBezTo>
                      <a:pt x="1752" y="1328"/>
                      <a:pt x="1793" y="1312"/>
                      <a:pt x="1840" y="1300"/>
                    </a:cubicBezTo>
                    <a:close/>
                    <a:moveTo>
                      <a:pt x="3141" y="588"/>
                    </a:moveTo>
                    <a:lnTo>
                      <a:pt x="3141" y="588"/>
                    </a:lnTo>
                    <a:cubicBezTo>
                      <a:pt x="3152" y="598"/>
                      <a:pt x="3168" y="610"/>
                      <a:pt x="3179" y="624"/>
                    </a:cubicBezTo>
                    <a:cubicBezTo>
                      <a:pt x="3234" y="682"/>
                      <a:pt x="3287" y="742"/>
                      <a:pt x="3333" y="808"/>
                    </a:cubicBezTo>
                    <a:cubicBezTo>
                      <a:pt x="3379" y="873"/>
                      <a:pt x="3417" y="947"/>
                      <a:pt x="3445" y="1024"/>
                    </a:cubicBezTo>
                    <a:cubicBezTo>
                      <a:pt x="3472" y="1105"/>
                      <a:pt x="3445" y="1196"/>
                      <a:pt x="3452" y="1276"/>
                    </a:cubicBezTo>
                    <a:cubicBezTo>
                      <a:pt x="3459" y="1356"/>
                      <a:pt x="3465" y="1436"/>
                      <a:pt x="3452" y="1517"/>
                    </a:cubicBezTo>
                    <a:cubicBezTo>
                      <a:pt x="3450" y="1528"/>
                      <a:pt x="3446" y="1540"/>
                      <a:pt x="3445" y="1551"/>
                    </a:cubicBezTo>
                    <a:cubicBezTo>
                      <a:pt x="3419" y="1478"/>
                      <a:pt x="3386" y="1410"/>
                      <a:pt x="3348" y="1345"/>
                    </a:cubicBezTo>
                    <a:cubicBezTo>
                      <a:pt x="3357" y="1313"/>
                      <a:pt x="3364" y="1280"/>
                      <a:pt x="3361" y="1250"/>
                    </a:cubicBezTo>
                    <a:cubicBezTo>
                      <a:pt x="3351" y="1188"/>
                      <a:pt x="3331" y="1129"/>
                      <a:pt x="3320" y="1070"/>
                    </a:cubicBezTo>
                    <a:cubicBezTo>
                      <a:pt x="3307" y="1008"/>
                      <a:pt x="3287" y="949"/>
                      <a:pt x="3266" y="887"/>
                    </a:cubicBezTo>
                    <a:cubicBezTo>
                      <a:pt x="3247" y="825"/>
                      <a:pt x="3196" y="781"/>
                      <a:pt x="3168" y="723"/>
                    </a:cubicBezTo>
                    <a:cubicBezTo>
                      <a:pt x="3150" y="686"/>
                      <a:pt x="3150" y="632"/>
                      <a:pt x="3141" y="588"/>
                    </a:cubicBezTo>
                    <a:close/>
                    <a:moveTo>
                      <a:pt x="2475" y="1134"/>
                    </a:moveTo>
                    <a:cubicBezTo>
                      <a:pt x="2625" y="1239"/>
                      <a:pt x="2790" y="1342"/>
                      <a:pt x="2876" y="1506"/>
                    </a:cubicBezTo>
                    <a:cubicBezTo>
                      <a:pt x="2893" y="1533"/>
                      <a:pt x="2904" y="1565"/>
                      <a:pt x="2916" y="1594"/>
                    </a:cubicBezTo>
                    <a:cubicBezTo>
                      <a:pt x="2904" y="1572"/>
                      <a:pt x="2893" y="1547"/>
                      <a:pt x="2879" y="1527"/>
                    </a:cubicBezTo>
                    <a:cubicBezTo>
                      <a:pt x="2813" y="1422"/>
                      <a:pt x="2718" y="1342"/>
                      <a:pt x="2619" y="1280"/>
                    </a:cubicBezTo>
                    <a:cubicBezTo>
                      <a:pt x="2574" y="1228"/>
                      <a:pt x="2528" y="1180"/>
                      <a:pt x="2475" y="1134"/>
                    </a:cubicBezTo>
                    <a:close/>
                    <a:moveTo>
                      <a:pt x="1603" y="1656"/>
                    </a:moveTo>
                    <a:lnTo>
                      <a:pt x="1603" y="1668"/>
                    </a:lnTo>
                    <a:cubicBezTo>
                      <a:pt x="1529" y="1690"/>
                      <a:pt x="1460" y="1726"/>
                      <a:pt x="1405" y="1773"/>
                    </a:cubicBezTo>
                    <a:cubicBezTo>
                      <a:pt x="1383" y="1789"/>
                      <a:pt x="1363" y="1813"/>
                      <a:pt x="1345" y="1836"/>
                    </a:cubicBezTo>
                    <a:cubicBezTo>
                      <a:pt x="1339" y="1838"/>
                      <a:pt x="1332" y="1840"/>
                      <a:pt x="1327" y="1842"/>
                    </a:cubicBezTo>
                    <a:cubicBezTo>
                      <a:pt x="1328" y="1838"/>
                      <a:pt x="1328" y="1834"/>
                      <a:pt x="1330" y="1829"/>
                    </a:cubicBezTo>
                    <a:cubicBezTo>
                      <a:pt x="1332" y="1827"/>
                      <a:pt x="1334" y="1823"/>
                      <a:pt x="1336" y="1820"/>
                    </a:cubicBezTo>
                    <a:cubicBezTo>
                      <a:pt x="1389" y="1737"/>
                      <a:pt x="1473" y="1699"/>
                      <a:pt x="1559" y="1671"/>
                    </a:cubicBezTo>
                    <a:cubicBezTo>
                      <a:pt x="1573" y="1668"/>
                      <a:pt x="1588" y="1661"/>
                      <a:pt x="1603" y="1656"/>
                    </a:cubicBezTo>
                    <a:close/>
                    <a:moveTo>
                      <a:pt x="659" y="1668"/>
                    </a:moveTo>
                    <a:cubicBezTo>
                      <a:pt x="659" y="1689"/>
                      <a:pt x="658" y="1710"/>
                      <a:pt x="658" y="1728"/>
                    </a:cubicBezTo>
                    <a:cubicBezTo>
                      <a:pt x="658" y="1767"/>
                      <a:pt x="661" y="1807"/>
                      <a:pt x="666" y="1847"/>
                    </a:cubicBezTo>
                    <a:cubicBezTo>
                      <a:pt x="659" y="1862"/>
                      <a:pt x="654" y="1878"/>
                      <a:pt x="648" y="1893"/>
                    </a:cubicBezTo>
                    <a:cubicBezTo>
                      <a:pt x="646" y="1816"/>
                      <a:pt x="648" y="1740"/>
                      <a:pt x="659" y="1668"/>
                    </a:cubicBezTo>
                    <a:close/>
                    <a:moveTo>
                      <a:pt x="3577" y="1706"/>
                    </a:moveTo>
                    <a:cubicBezTo>
                      <a:pt x="3577" y="1707"/>
                      <a:pt x="3578" y="1710"/>
                      <a:pt x="3578" y="1710"/>
                    </a:cubicBezTo>
                    <a:cubicBezTo>
                      <a:pt x="3584" y="1755"/>
                      <a:pt x="3596" y="1802"/>
                      <a:pt x="3598" y="1850"/>
                    </a:cubicBezTo>
                    <a:cubicBezTo>
                      <a:pt x="3603" y="1898"/>
                      <a:pt x="3598" y="1946"/>
                      <a:pt x="3591" y="1993"/>
                    </a:cubicBezTo>
                    <a:cubicBezTo>
                      <a:pt x="3588" y="2008"/>
                      <a:pt x="3578" y="2022"/>
                      <a:pt x="3569" y="2034"/>
                    </a:cubicBezTo>
                    <a:cubicBezTo>
                      <a:pt x="3559" y="2003"/>
                      <a:pt x="3551" y="1973"/>
                      <a:pt x="3544" y="1944"/>
                    </a:cubicBezTo>
                    <a:cubicBezTo>
                      <a:pt x="3538" y="1916"/>
                      <a:pt x="3529" y="1889"/>
                      <a:pt x="3518" y="1862"/>
                    </a:cubicBezTo>
                    <a:cubicBezTo>
                      <a:pt x="3541" y="1813"/>
                      <a:pt x="3562" y="1761"/>
                      <a:pt x="3577" y="1706"/>
                    </a:cubicBezTo>
                    <a:close/>
                    <a:moveTo>
                      <a:pt x="2487" y="1500"/>
                    </a:moveTo>
                    <a:cubicBezTo>
                      <a:pt x="2579" y="1642"/>
                      <a:pt x="2607" y="1817"/>
                      <a:pt x="2583" y="1955"/>
                    </a:cubicBezTo>
                    <a:cubicBezTo>
                      <a:pt x="2579" y="1985"/>
                      <a:pt x="2572" y="2015"/>
                      <a:pt x="2563" y="2047"/>
                    </a:cubicBezTo>
                    <a:cubicBezTo>
                      <a:pt x="2564" y="2006"/>
                      <a:pt x="2565" y="1962"/>
                      <a:pt x="2565" y="1920"/>
                    </a:cubicBezTo>
                    <a:cubicBezTo>
                      <a:pt x="2565" y="1828"/>
                      <a:pt x="2572" y="1728"/>
                      <a:pt x="2545" y="1630"/>
                    </a:cubicBezTo>
                    <a:cubicBezTo>
                      <a:pt x="2531" y="1586"/>
                      <a:pt x="2510" y="1542"/>
                      <a:pt x="2487" y="1500"/>
                    </a:cubicBezTo>
                    <a:close/>
                    <a:moveTo>
                      <a:pt x="1781" y="1612"/>
                    </a:moveTo>
                    <a:cubicBezTo>
                      <a:pt x="1803" y="1612"/>
                      <a:pt x="1825" y="1615"/>
                      <a:pt x="1847" y="1620"/>
                    </a:cubicBezTo>
                    <a:cubicBezTo>
                      <a:pt x="1946" y="1642"/>
                      <a:pt x="2042" y="1689"/>
                      <a:pt x="2115" y="1755"/>
                    </a:cubicBezTo>
                    <a:cubicBezTo>
                      <a:pt x="2126" y="1766"/>
                      <a:pt x="2136" y="1780"/>
                      <a:pt x="2146" y="1789"/>
                    </a:cubicBezTo>
                    <a:cubicBezTo>
                      <a:pt x="2126" y="1786"/>
                      <a:pt x="2106" y="1784"/>
                      <a:pt x="2086" y="1784"/>
                    </a:cubicBezTo>
                    <a:cubicBezTo>
                      <a:pt x="2022" y="1784"/>
                      <a:pt x="1957" y="1803"/>
                      <a:pt x="1902" y="1850"/>
                    </a:cubicBezTo>
                    <a:cubicBezTo>
                      <a:pt x="1864" y="1833"/>
                      <a:pt x="1823" y="1823"/>
                      <a:pt x="1782" y="1823"/>
                    </a:cubicBezTo>
                    <a:cubicBezTo>
                      <a:pt x="1775" y="1823"/>
                      <a:pt x="1768" y="1823"/>
                      <a:pt x="1760" y="1824"/>
                    </a:cubicBezTo>
                    <a:cubicBezTo>
                      <a:pt x="1700" y="1831"/>
                      <a:pt x="1657" y="1868"/>
                      <a:pt x="1621" y="1898"/>
                    </a:cubicBezTo>
                    <a:cubicBezTo>
                      <a:pt x="1617" y="1898"/>
                      <a:pt x="1612" y="1898"/>
                      <a:pt x="1607" y="1898"/>
                    </a:cubicBezTo>
                    <a:cubicBezTo>
                      <a:pt x="1582" y="1898"/>
                      <a:pt x="1556" y="1903"/>
                      <a:pt x="1532" y="1905"/>
                    </a:cubicBezTo>
                    <a:cubicBezTo>
                      <a:pt x="1482" y="1917"/>
                      <a:pt x="1448" y="1952"/>
                      <a:pt x="1411" y="1979"/>
                    </a:cubicBezTo>
                    <a:cubicBezTo>
                      <a:pt x="1382" y="2000"/>
                      <a:pt x="1342" y="2022"/>
                      <a:pt x="1317" y="2055"/>
                    </a:cubicBezTo>
                    <a:cubicBezTo>
                      <a:pt x="1317" y="2054"/>
                      <a:pt x="1317" y="2051"/>
                      <a:pt x="1314" y="2050"/>
                    </a:cubicBezTo>
                    <a:cubicBezTo>
                      <a:pt x="1331" y="1975"/>
                      <a:pt x="1361" y="1911"/>
                      <a:pt x="1404" y="1861"/>
                    </a:cubicBezTo>
                    <a:cubicBezTo>
                      <a:pt x="1448" y="1851"/>
                      <a:pt x="1494" y="1843"/>
                      <a:pt x="1539" y="1843"/>
                    </a:cubicBezTo>
                    <a:cubicBezTo>
                      <a:pt x="1574" y="1843"/>
                      <a:pt x="1608" y="1848"/>
                      <a:pt x="1639" y="1861"/>
                    </a:cubicBezTo>
                    <a:cubicBezTo>
                      <a:pt x="1639" y="1861"/>
                      <a:pt x="1639" y="1861"/>
                      <a:pt x="1640" y="1861"/>
                    </a:cubicBezTo>
                    <a:cubicBezTo>
                      <a:pt x="1644" y="1861"/>
                      <a:pt x="1649" y="1840"/>
                      <a:pt x="1645" y="1836"/>
                    </a:cubicBezTo>
                    <a:cubicBezTo>
                      <a:pt x="1606" y="1811"/>
                      <a:pt x="1565" y="1804"/>
                      <a:pt x="1524" y="1804"/>
                    </a:cubicBezTo>
                    <a:cubicBezTo>
                      <a:pt x="1504" y="1804"/>
                      <a:pt x="1484" y="1805"/>
                      <a:pt x="1464" y="1807"/>
                    </a:cubicBezTo>
                    <a:cubicBezTo>
                      <a:pt x="1504" y="1776"/>
                      <a:pt x="1547" y="1752"/>
                      <a:pt x="1599" y="1734"/>
                    </a:cubicBezTo>
                    <a:lnTo>
                      <a:pt x="1599" y="1734"/>
                    </a:lnTo>
                    <a:cubicBezTo>
                      <a:pt x="1597" y="1758"/>
                      <a:pt x="1597" y="1781"/>
                      <a:pt x="1592" y="1802"/>
                    </a:cubicBezTo>
                    <a:cubicBezTo>
                      <a:pt x="1591" y="1806"/>
                      <a:pt x="1600" y="1810"/>
                      <a:pt x="1608" y="1810"/>
                    </a:cubicBezTo>
                    <a:cubicBezTo>
                      <a:pt x="1612" y="1810"/>
                      <a:pt x="1615" y="1808"/>
                      <a:pt x="1616" y="1806"/>
                    </a:cubicBezTo>
                    <a:cubicBezTo>
                      <a:pt x="1624" y="1778"/>
                      <a:pt x="1630" y="1748"/>
                      <a:pt x="1635" y="1721"/>
                    </a:cubicBezTo>
                    <a:cubicBezTo>
                      <a:pt x="1680" y="1709"/>
                      <a:pt x="1726" y="1703"/>
                      <a:pt x="1772" y="1703"/>
                    </a:cubicBezTo>
                    <a:cubicBezTo>
                      <a:pt x="1837" y="1703"/>
                      <a:pt x="1901" y="1715"/>
                      <a:pt x="1958" y="1741"/>
                    </a:cubicBezTo>
                    <a:cubicBezTo>
                      <a:pt x="1961" y="1742"/>
                      <a:pt x="1963" y="1743"/>
                      <a:pt x="1965" y="1743"/>
                    </a:cubicBezTo>
                    <a:cubicBezTo>
                      <a:pt x="1984" y="1743"/>
                      <a:pt x="2004" y="1708"/>
                      <a:pt x="1982" y="1696"/>
                    </a:cubicBezTo>
                    <a:cubicBezTo>
                      <a:pt x="1917" y="1657"/>
                      <a:pt x="1842" y="1641"/>
                      <a:pt x="1765" y="1641"/>
                    </a:cubicBezTo>
                    <a:cubicBezTo>
                      <a:pt x="1724" y="1641"/>
                      <a:pt x="1682" y="1645"/>
                      <a:pt x="1642" y="1655"/>
                    </a:cubicBezTo>
                    <a:lnTo>
                      <a:pt x="1642" y="1638"/>
                    </a:lnTo>
                    <a:cubicBezTo>
                      <a:pt x="1686" y="1624"/>
                      <a:pt x="1732" y="1612"/>
                      <a:pt x="1781" y="1612"/>
                    </a:cubicBezTo>
                    <a:close/>
                    <a:moveTo>
                      <a:pt x="1631" y="1283"/>
                    </a:moveTo>
                    <a:lnTo>
                      <a:pt x="1631" y="1283"/>
                    </a:lnTo>
                    <a:cubicBezTo>
                      <a:pt x="1628" y="1297"/>
                      <a:pt x="1623" y="1311"/>
                      <a:pt x="1621" y="1326"/>
                    </a:cubicBezTo>
                    <a:cubicBezTo>
                      <a:pt x="1620" y="1331"/>
                      <a:pt x="1620" y="1335"/>
                      <a:pt x="1620" y="1339"/>
                    </a:cubicBezTo>
                    <a:cubicBezTo>
                      <a:pt x="1614" y="1342"/>
                      <a:pt x="1610" y="1346"/>
                      <a:pt x="1606" y="1349"/>
                    </a:cubicBezTo>
                    <a:cubicBezTo>
                      <a:pt x="1590" y="1352"/>
                      <a:pt x="1575" y="1352"/>
                      <a:pt x="1559" y="1353"/>
                    </a:cubicBezTo>
                    <a:cubicBezTo>
                      <a:pt x="1422" y="1377"/>
                      <a:pt x="1297" y="1456"/>
                      <a:pt x="1195" y="1561"/>
                    </a:cubicBezTo>
                    <a:cubicBezTo>
                      <a:pt x="1094" y="1664"/>
                      <a:pt x="1042" y="1802"/>
                      <a:pt x="1031" y="1946"/>
                    </a:cubicBezTo>
                    <a:cubicBezTo>
                      <a:pt x="1030" y="1960"/>
                      <a:pt x="1030" y="1975"/>
                      <a:pt x="1030" y="1989"/>
                    </a:cubicBezTo>
                    <a:cubicBezTo>
                      <a:pt x="1010" y="2007"/>
                      <a:pt x="988" y="2023"/>
                      <a:pt x="973" y="2044"/>
                    </a:cubicBezTo>
                    <a:cubicBezTo>
                      <a:pt x="961" y="2061"/>
                      <a:pt x="954" y="2077"/>
                      <a:pt x="946" y="2095"/>
                    </a:cubicBezTo>
                    <a:cubicBezTo>
                      <a:pt x="939" y="2072"/>
                      <a:pt x="933" y="2050"/>
                      <a:pt x="928" y="2028"/>
                    </a:cubicBezTo>
                    <a:cubicBezTo>
                      <a:pt x="946" y="1955"/>
                      <a:pt x="970" y="1884"/>
                      <a:pt x="1001" y="1817"/>
                    </a:cubicBezTo>
                    <a:cubicBezTo>
                      <a:pt x="1027" y="1755"/>
                      <a:pt x="1057" y="1692"/>
                      <a:pt x="1093" y="1630"/>
                    </a:cubicBezTo>
                    <a:cubicBezTo>
                      <a:pt x="1130" y="1595"/>
                      <a:pt x="1169" y="1562"/>
                      <a:pt x="1204" y="1531"/>
                    </a:cubicBezTo>
                    <a:cubicBezTo>
                      <a:pt x="1297" y="1444"/>
                      <a:pt x="1393" y="1342"/>
                      <a:pt x="1524" y="1291"/>
                    </a:cubicBezTo>
                    <a:cubicBezTo>
                      <a:pt x="1559" y="1286"/>
                      <a:pt x="1595" y="1284"/>
                      <a:pt x="1631" y="1283"/>
                    </a:cubicBezTo>
                    <a:close/>
                    <a:moveTo>
                      <a:pt x="1137" y="606"/>
                    </a:moveTo>
                    <a:cubicBezTo>
                      <a:pt x="1009" y="695"/>
                      <a:pt x="928" y="816"/>
                      <a:pt x="864" y="940"/>
                    </a:cubicBezTo>
                    <a:cubicBezTo>
                      <a:pt x="741" y="1016"/>
                      <a:pt x="630" y="1115"/>
                      <a:pt x="551" y="1239"/>
                    </a:cubicBezTo>
                    <a:cubicBezTo>
                      <a:pt x="427" y="1434"/>
                      <a:pt x="399" y="1650"/>
                      <a:pt x="405" y="1858"/>
                    </a:cubicBezTo>
                    <a:cubicBezTo>
                      <a:pt x="385" y="1938"/>
                      <a:pt x="379" y="2022"/>
                      <a:pt x="390" y="2105"/>
                    </a:cubicBezTo>
                    <a:cubicBezTo>
                      <a:pt x="381" y="2063"/>
                      <a:pt x="372" y="2022"/>
                      <a:pt x="365" y="1979"/>
                    </a:cubicBezTo>
                    <a:cubicBezTo>
                      <a:pt x="322" y="1697"/>
                      <a:pt x="308" y="1383"/>
                      <a:pt x="460" y="1112"/>
                    </a:cubicBezTo>
                    <a:cubicBezTo>
                      <a:pt x="597" y="866"/>
                      <a:pt x="845" y="687"/>
                      <a:pt x="1116" y="611"/>
                    </a:cubicBezTo>
                    <a:cubicBezTo>
                      <a:pt x="1123" y="610"/>
                      <a:pt x="1130" y="610"/>
                      <a:pt x="1137" y="606"/>
                    </a:cubicBezTo>
                    <a:close/>
                    <a:moveTo>
                      <a:pt x="1027" y="2069"/>
                    </a:moveTo>
                    <a:cubicBezTo>
                      <a:pt x="1031" y="2151"/>
                      <a:pt x="1052" y="2234"/>
                      <a:pt x="1093" y="2306"/>
                    </a:cubicBezTo>
                    <a:cubicBezTo>
                      <a:pt x="1086" y="2311"/>
                      <a:pt x="1078" y="2315"/>
                      <a:pt x="1069" y="2317"/>
                    </a:cubicBezTo>
                    <a:cubicBezTo>
                      <a:pt x="1038" y="2282"/>
                      <a:pt x="1010" y="2244"/>
                      <a:pt x="990" y="2202"/>
                    </a:cubicBezTo>
                    <a:lnTo>
                      <a:pt x="990" y="2182"/>
                    </a:lnTo>
                    <a:cubicBezTo>
                      <a:pt x="992" y="2151"/>
                      <a:pt x="1005" y="2110"/>
                      <a:pt x="1027" y="2069"/>
                    </a:cubicBezTo>
                    <a:close/>
                    <a:moveTo>
                      <a:pt x="1612" y="375"/>
                    </a:moveTo>
                    <a:cubicBezTo>
                      <a:pt x="1721" y="375"/>
                      <a:pt x="1829" y="386"/>
                      <a:pt x="1932" y="411"/>
                    </a:cubicBezTo>
                    <a:cubicBezTo>
                      <a:pt x="2063" y="441"/>
                      <a:pt x="2206" y="455"/>
                      <a:pt x="2329" y="523"/>
                    </a:cubicBezTo>
                    <a:cubicBezTo>
                      <a:pt x="2367" y="545"/>
                      <a:pt x="2402" y="572"/>
                      <a:pt x="2436" y="600"/>
                    </a:cubicBezTo>
                    <a:cubicBezTo>
                      <a:pt x="2371" y="589"/>
                      <a:pt x="2304" y="580"/>
                      <a:pt x="2239" y="573"/>
                    </a:cubicBezTo>
                    <a:cubicBezTo>
                      <a:pt x="2030" y="510"/>
                      <a:pt x="1816" y="470"/>
                      <a:pt x="1595" y="470"/>
                    </a:cubicBezTo>
                    <a:cubicBezTo>
                      <a:pt x="1588" y="470"/>
                      <a:pt x="1580" y="470"/>
                      <a:pt x="1573" y="470"/>
                    </a:cubicBezTo>
                    <a:cubicBezTo>
                      <a:pt x="1246" y="475"/>
                      <a:pt x="908" y="585"/>
                      <a:pt x="658" y="807"/>
                    </a:cubicBezTo>
                    <a:cubicBezTo>
                      <a:pt x="392" y="1033"/>
                      <a:pt x="289" y="1382"/>
                      <a:pt x="296" y="1697"/>
                    </a:cubicBezTo>
                    <a:cubicBezTo>
                      <a:pt x="299" y="1911"/>
                      <a:pt x="351" y="2134"/>
                      <a:pt x="398" y="2344"/>
                    </a:cubicBezTo>
                    <a:cubicBezTo>
                      <a:pt x="314" y="2267"/>
                      <a:pt x="244" y="2171"/>
                      <a:pt x="205" y="2063"/>
                    </a:cubicBezTo>
                    <a:cubicBezTo>
                      <a:pt x="143" y="1886"/>
                      <a:pt x="185" y="1706"/>
                      <a:pt x="213" y="1545"/>
                    </a:cubicBezTo>
                    <a:cubicBezTo>
                      <a:pt x="241" y="1379"/>
                      <a:pt x="289" y="1216"/>
                      <a:pt x="376" y="1071"/>
                    </a:cubicBezTo>
                    <a:cubicBezTo>
                      <a:pt x="460" y="928"/>
                      <a:pt x="564" y="796"/>
                      <a:pt x="692" y="691"/>
                    </a:cubicBezTo>
                    <a:cubicBezTo>
                      <a:pt x="804" y="596"/>
                      <a:pt x="918" y="500"/>
                      <a:pt x="1052" y="438"/>
                    </a:cubicBezTo>
                    <a:cubicBezTo>
                      <a:pt x="1067" y="431"/>
                      <a:pt x="1080" y="422"/>
                      <a:pt x="1098" y="416"/>
                    </a:cubicBezTo>
                    <a:cubicBezTo>
                      <a:pt x="1188" y="382"/>
                      <a:pt x="1282" y="379"/>
                      <a:pt x="1374" y="379"/>
                    </a:cubicBezTo>
                    <a:cubicBezTo>
                      <a:pt x="1398" y="379"/>
                      <a:pt x="1421" y="379"/>
                      <a:pt x="1443" y="379"/>
                    </a:cubicBezTo>
                    <a:cubicBezTo>
                      <a:pt x="1471" y="379"/>
                      <a:pt x="1497" y="379"/>
                      <a:pt x="1524" y="377"/>
                    </a:cubicBezTo>
                    <a:cubicBezTo>
                      <a:pt x="1553" y="376"/>
                      <a:pt x="1583" y="375"/>
                      <a:pt x="1612" y="375"/>
                    </a:cubicBezTo>
                    <a:close/>
                    <a:moveTo>
                      <a:pt x="1093" y="2344"/>
                    </a:moveTo>
                    <a:lnTo>
                      <a:pt x="1093" y="2344"/>
                    </a:lnTo>
                    <a:cubicBezTo>
                      <a:pt x="1105" y="2352"/>
                      <a:pt x="1115" y="2363"/>
                      <a:pt x="1126" y="2373"/>
                    </a:cubicBezTo>
                    <a:lnTo>
                      <a:pt x="1136" y="2388"/>
                    </a:lnTo>
                    <a:cubicBezTo>
                      <a:pt x="1122" y="2373"/>
                      <a:pt x="1108" y="2358"/>
                      <a:pt x="1093" y="2344"/>
                    </a:cubicBezTo>
                    <a:close/>
                    <a:moveTo>
                      <a:pt x="405" y="2191"/>
                    </a:moveTo>
                    <a:cubicBezTo>
                      <a:pt x="413" y="2226"/>
                      <a:pt x="427" y="2260"/>
                      <a:pt x="445" y="2290"/>
                    </a:cubicBezTo>
                    <a:cubicBezTo>
                      <a:pt x="447" y="2325"/>
                      <a:pt x="453" y="2359"/>
                      <a:pt x="458" y="2392"/>
                    </a:cubicBezTo>
                    <a:cubicBezTo>
                      <a:pt x="452" y="2387"/>
                      <a:pt x="445" y="2383"/>
                      <a:pt x="439" y="2378"/>
                    </a:cubicBezTo>
                    <a:cubicBezTo>
                      <a:pt x="427" y="2318"/>
                      <a:pt x="419" y="2255"/>
                      <a:pt x="405" y="2191"/>
                    </a:cubicBezTo>
                    <a:close/>
                    <a:moveTo>
                      <a:pt x="2753" y="2238"/>
                    </a:moveTo>
                    <a:cubicBezTo>
                      <a:pt x="2753" y="2277"/>
                      <a:pt x="2748" y="2312"/>
                      <a:pt x="2742" y="2351"/>
                    </a:cubicBezTo>
                    <a:cubicBezTo>
                      <a:pt x="2721" y="2365"/>
                      <a:pt x="2700" y="2376"/>
                      <a:pt x="2677" y="2388"/>
                    </a:cubicBezTo>
                    <a:cubicBezTo>
                      <a:pt x="2659" y="2398"/>
                      <a:pt x="2638" y="2405"/>
                      <a:pt x="2619" y="2413"/>
                    </a:cubicBezTo>
                    <a:cubicBezTo>
                      <a:pt x="2615" y="2414"/>
                      <a:pt x="2611" y="2416"/>
                      <a:pt x="2607" y="2417"/>
                    </a:cubicBezTo>
                    <a:cubicBezTo>
                      <a:pt x="2608" y="2416"/>
                      <a:pt x="2611" y="2416"/>
                      <a:pt x="2612" y="2414"/>
                    </a:cubicBezTo>
                    <a:cubicBezTo>
                      <a:pt x="2666" y="2365"/>
                      <a:pt x="2714" y="2304"/>
                      <a:pt x="2753" y="2238"/>
                    </a:cubicBezTo>
                    <a:close/>
                    <a:moveTo>
                      <a:pt x="2085" y="1853"/>
                    </a:moveTo>
                    <a:cubicBezTo>
                      <a:pt x="2124" y="1853"/>
                      <a:pt x="2161" y="1861"/>
                      <a:pt x="2194" y="1875"/>
                    </a:cubicBezTo>
                    <a:cubicBezTo>
                      <a:pt x="2214" y="1919"/>
                      <a:pt x="2227" y="1966"/>
                      <a:pt x="2230" y="2010"/>
                    </a:cubicBezTo>
                    <a:cubicBezTo>
                      <a:pt x="2243" y="2099"/>
                      <a:pt x="2209" y="2194"/>
                      <a:pt x="2165" y="2274"/>
                    </a:cubicBezTo>
                    <a:cubicBezTo>
                      <a:pt x="2129" y="2340"/>
                      <a:pt x="2074" y="2392"/>
                      <a:pt x="2014" y="2429"/>
                    </a:cubicBezTo>
                    <a:cubicBezTo>
                      <a:pt x="2010" y="2430"/>
                      <a:pt x="2006" y="2430"/>
                      <a:pt x="2002" y="2430"/>
                    </a:cubicBezTo>
                    <a:cubicBezTo>
                      <a:pt x="1990" y="2430"/>
                      <a:pt x="1978" y="2428"/>
                      <a:pt x="1965" y="2428"/>
                    </a:cubicBezTo>
                    <a:cubicBezTo>
                      <a:pt x="1974" y="2416"/>
                      <a:pt x="1981" y="2402"/>
                      <a:pt x="1989" y="2392"/>
                    </a:cubicBezTo>
                    <a:cubicBezTo>
                      <a:pt x="2022" y="2352"/>
                      <a:pt x="2062" y="2308"/>
                      <a:pt x="2078" y="2251"/>
                    </a:cubicBezTo>
                    <a:cubicBezTo>
                      <a:pt x="2096" y="2198"/>
                      <a:pt x="2110" y="2123"/>
                      <a:pt x="2092" y="2054"/>
                    </a:cubicBezTo>
                    <a:cubicBezTo>
                      <a:pt x="2084" y="2015"/>
                      <a:pt x="2062" y="1982"/>
                      <a:pt x="2036" y="1957"/>
                    </a:cubicBezTo>
                    <a:cubicBezTo>
                      <a:pt x="2014" y="1934"/>
                      <a:pt x="1989" y="1916"/>
                      <a:pt x="1965" y="1897"/>
                    </a:cubicBezTo>
                    <a:cubicBezTo>
                      <a:pt x="1960" y="1893"/>
                      <a:pt x="1957" y="1891"/>
                      <a:pt x="1952" y="1889"/>
                    </a:cubicBezTo>
                    <a:cubicBezTo>
                      <a:pt x="1994" y="1863"/>
                      <a:pt x="2040" y="1853"/>
                      <a:pt x="2085" y="1853"/>
                    </a:cubicBezTo>
                    <a:close/>
                    <a:moveTo>
                      <a:pt x="212" y="2251"/>
                    </a:moveTo>
                    <a:lnTo>
                      <a:pt x="212" y="2251"/>
                    </a:lnTo>
                    <a:cubicBezTo>
                      <a:pt x="230" y="2277"/>
                      <a:pt x="244" y="2303"/>
                      <a:pt x="264" y="2326"/>
                    </a:cubicBezTo>
                    <a:cubicBezTo>
                      <a:pt x="313" y="2380"/>
                      <a:pt x="365" y="2420"/>
                      <a:pt x="423" y="2451"/>
                    </a:cubicBezTo>
                    <a:cubicBezTo>
                      <a:pt x="425" y="2471"/>
                      <a:pt x="431" y="2490"/>
                      <a:pt x="434" y="2508"/>
                    </a:cubicBezTo>
                    <a:lnTo>
                      <a:pt x="427" y="2501"/>
                    </a:lnTo>
                    <a:cubicBezTo>
                      <a:pt x="417" y="2478"/>
                      <a:pt x="409" y="2457"/>
                      <a:pt x="390" y="2439"/>
                    </a:cubicBezTo>
                    <a:cubicBezTo>
                      <a:pt x="370" y="2420"/>
                      <a:pt x="324" y="2407"/>
                      <a:pt x="307" y="2383"/>
                    </a:cubicBezTo>
                    <a:cubicBezTo>
                      <a:pt x="289" y="2362"/>
                      <a:pt x="269" y="2337"/>
                      <a:pt x="245" y="2310"/>
                    </a:cubicBezTo>
                    <a:cubicBezTo>
                      <a:pt x="231" y="2292"/>
                      <a:pt x="211" y="2271"/>
                      <a:pt x="212" y="2251"/>
                    </a:cubicBezTo>
                    <a:close/>
                    <a:moveTo>
                      <a:pt x="454" y="2469"/>
                    </a:moveTo>
                    <a:lnTo>
                      <a:pt x="454" y="2469"/>
                    </a:lnTo>
                    <a:cubicBezTo>
                      <a:pt x="461" y="2473"/>
                      <a:pt x="467" y="2476"/>
                      <a:pt x="474" y="2480"/>
                    </a:cubicBezTo>
                    <a:cubicBezTo>
                      <a:pt x="487" y="2555"/>
                      <a:pt x="507" y="2629"/>
                      <a:pt x="530" y="2703"/>
                    </a:cubicBezTo>
                    <a:cubicBezTo>
                      <a:pt x="522" y="2701"/>
                      <a:pt x="513" y="2695"/>
                      <a:pt x="509" y="2688"/>
                    </a:cubicBezTo>
                    <a:cubicBezTo>
                      <a:pt x="498" y="2667"/>
                      <a:pt x="500" y="2639"/>
                      <a:pt x="491" y="2615"/>
                    </a:cubicBezTo>
                    <a:cubicBezTo>
                      <a:pt x="482" y="2593"/>
                      <a:pt x="482" y="2568"/>
                      <a:pt x="475" y="2549"/>
                    </a:cubicBezTo>
                    <a:cubicBezTo>
                      <a:pt x="472" y="2542"/>
                      <a:pt x="465" y="2537"/>
                      <a:pt x="460" y="2531"/>
                    </a:cubicBezTo>
                    <a:cubicBezTo>
                      <a:pt x="461" y="2530"/>
                      <a:pt x="467" y="2530"/>
                      <a:pt x="465" y="2527"/>
                    </a:cubicBezTo>
                    <a:cubicBezTo>
                      <a:pt x="464" y="2506"/>
                      <a:pt x="458" y="2490"/>
                      <a:pt x="454" y="2469"/>
                    </a:cubicBezTo>
                    <a:close/>
                    <a:moveTo>
                      <a:pt x="1526" y="2897"/>
                    </a:moveTo>
                    <a:lnTo>
                      <a:pt x="1526" y="2897"/>
                    </a:lnTo>
                    <a:cubicBezTo>
                      <a:pt x="1639" y="2928"/>
                      <a:pt x="1754" y="2945"/>
                      <a:pt x="1867" y="2945"/>
                    </a:cubicBezTo>
                    <a:cubicBezTo>
                      <a:pt x="1880" y="2945"/>
                      <a:pt x="1892" y="2945"/>
                      <a:pt x="1905" y="2944"/>
                    </a:cubicBezTo>
                    <a:cubicBezTo>
                      <a:pt x="1932" y="2944"/>
                      <a:pt x="1960" y="2939"/>
                      <a:pt x="1987" y="2937"/>
                    </a:cubicBezTo>
                    <a:cubicBezTo>
                      <a:pt x="1989" y="2937"/>
                      <a:pt x="1989" y="2939"/>
                      <a:pt x="1989" y="2939"/>
                    </a:cubicBezTo>
                    <a:cubicBezTo>
                      <a:pt x="2030" y="2959"/>
                      <a:pt x="2071" y="3006"/>
                      <a:pt x="2117" y="3024"/>
                    </a:cubicBezTo>
                    <a:cubicBezTo>
                      <a:pt x="2132" y="3031"/>
                      <a:pt x="2146" y="3031"/>
                      <a:pt x="2161" y="3031"/>
                    </a:cubicBezTo>
                    <a:cubicBezTo>
                      <a:pt x="2150" y="3031"/>
                      <a:pt x="2139" y="3032"/>
                      <a:pt x="2128" y="3032"/>
                    </a:cubicBezTo>
                    <a:cubicBezTo>
                      <a:pt x="2025" y="3032"/>
                      <a:pt x="1914" y="3005"/>
                      <a:pt x="1799" y="2980"/>
                    </a:cubicBezTo>
                    <a:cubicBezTo>
                      <a:pt x="1704" y="2959"/>
                      <a:pt x="1614" y="2930"/>
                      <a:pt x="1526" y="2897"/>
                    </a:cubicBezTo>
                    <a:close/>
                    <a:moveTo>
                      <a:pt x="2813" y="3285"/>
                    </a:moveTo>
                    <a:lnTo>
                      <a:pt x="2813" y="3285"/>
                    </a:lnTo>
                    <a:cubicBezTo>
                      <a:pt x="2810" y="3290"/>
                      <a:pt x="2810" y="3294"/>
                      <a:pt x="2808" y="3295"/>
                    </a:cubicBezTo>
                    <a:cubicBezTo>
                      <a:pt x="2790" y="3317"/>
                      <a:pt x="2766" y="3335"/>
                      <a:pt x="2743" y="3350"/>
                    </a:cubicBezTo>
                    <a:cubicBezTo>
                      <a:pt x="2736" y="3354"/>
                      <a:pt x="2728" y="3355"/>
                      <a:pt x="2719" y="3355"/>
                    </a:cubicBezTo>
                    <a:cubicBezTo>
                      <a:pt x="2715" y="3355"/>
                      <a:pt x="2711" y="3355"/>
                      <a:pt x="2707" y="3354"/>
                    </a:cubicBezTo>
                    <a:cubicBezTo>
                      <a:pt x="2743" y="3331"/>
                      <a:pt x="2779" y="3307"/>
                      <a:pt x="2813" y="3285"/>
                    </a:cubicBezTo>
                    <a:close/>
                    <a:moveTo>
                      <a:pt x="1836" y="1"/>
                    </a:moveTo>
                    <a:cubicBezTo>
                      <a:pt x="1827" y="1"/>
                      <a:pt x="1818" y="2"/>
                      <a:pt x="1808" y="3"/>
                    </a:cubicBezTo>
                    <a:cubicBezTo>
                      <a:pt x="1767" y="9"/>
                      <a:pt x="1731" y="32"/>
                      <a:pt x="1694" y="54"/>
                    </a:cubicBezTo>
                    <a:cubicBezTo>
                      <a:pt x="1652" y="72"/>
                      <a:pt x="1609" y="93"/>
                      <a:pt x="1566" y="106"/>
                    </a:cubicBezTo>
                    <a:cubicBezTo>
                      <a:pt x="1526" y="119"/>
                      <a:pt x="1488" y="135"/>
                      <a:pt x="1451" y="156"/>
                    </a:cubicBezTo>
                    <a:cubicBezTo>
                      <a:pt x="1418" y="160"/>
                      <a:pt x="1383" y="164"/>
                      <a:pt x="1350" y="171"/>
                    </a:cubicBezTo>
                    <a:cubicBezTo>
                      <a:pt x="1171" y="207"/>
                      <a:pt x="1009" y="296"/>
                      <a:pt x="858" y="387"/>
                    </a:cubicBezTo>
                    <a:cubicBezTo>
                      <a:pt x="703" y="479"/>
                      <a:pt x="555" y="585"/>
                      <a:pt x="435" y="723"/>
                    </a:cubicBezTo>
                    <a:cubicBezTo>
                      <a:pt x="318" y="859"/>
                      <a:pt x="212" y="1012"/>
                      <a:pt x="145" y="1184"/>
                    </a:cubicBezTo>
                    <a:cubicBezTo>
                      <a:pt x="77" y="1356"/>
                      <a:pt x="62" y="1543"/>
                      <a:pt x="63" y="1729"/>
                    </a:cubicBezTo>
                    <a:cubicBezTo>
                      <a:pt x="66" y="1900"/>
                      <a:pt x="103" y="2083"/>
                      <a:pt x="201" y="2241"/>
                    </a:cubicBezTo>
                    <a:cubicBezTo>
                      <a:pt x="190" y="2245"/>
                      <a:pt x="185" y="2253"/>
                      <a:pt x="180" y="2260"/>
                    </a:cubicBezTo>
                    <a:cubicBezTo>
                      <a:pt x="153" y="2209"/>
                      <a:pt x="125" y="2158"/>
                      <a:pt x="101" y="2105"/>
                    </a:cubicBezTo>
                    <a:cubicBezTo>
                      <a:pt x="72" y="2047"/>
                      <a:pt x="33" y="1974"/>
                      <a:pt x="55" y="1909"/>
                    </a:cubicBezTo>
                    <a:cubicBezTo>
                      <a:pt x="56" y="1907"/>
                      <a:pt x="50" y="1906"/>
                      <a:pt x="45" y="1906"/>
                    </a:cubicBezTo>
                    <a:cubicBezTo>
                      <a:pt x="39" y="1906"/>
                      <a:pt x="32" y="1907"/>
                      <a:pt x="32" y="1909"/>
                    </a:cubicBezTo>
                    <a:cubicBezTo>
                      <a:pt x="0" y="1957"/>
                      <a:pt x="13" y="2003"/>
                      <a:pt x="28" y="2048"/>
                    </a:cubicBezTo>
                    <a:cubicBezTo>
                      <a:pt x="54" y="2118"/>
                      <a:pt x="108" y="2179"/>
                      <a:pt x="131" y="2244"/>
                    </a:cubicBezTo>
                    <a:cubicBezTo>
                      <a:pt x="154" y="2304"/>
                      <a:pt x="183" y="2363"/>
                      <a:pt x="218" y="2416"/>
                    </a:cubicBezTo>
                    <a:cubicBezTo>
                      <a:pt x="252" y="2475"/>
                      <a:pt x="282" y="2528"/>
                      <a:pt x="314" y="2581"/>
                    </a:cubicBezTo>
                    <a:lnTo>
                      <a:pt x="314" y="2584"/>
                    </a:lnTo>
                    <a:cubicBezTo>
                      <a:pt x="314" y="2588"/>
                      <a:pt x="313" y="2592"/>
                      <a:pt x="314" y="2597"/>
                    </a:cubicBezTo>
                    <a:cubicBezTo>
                      <a:pt x="321" y="2621"/>
                      <a:pt x="335" y="2641"/>
                      <a:pt x="341" y="2667"/>
                    </a:cubicBezTo>
                    <a:cubicBezTo>
                      <a:pt x="348" y="2705"/>
                      <a:pt x="355" y="2745"/>
                      <a:pt x="376" y="2776"/>
                    </a:cubicBezTo>
                    <a:cubicBezTo>
                      <a:pt x="390" y="2798"/>
                      <a:pt x="405" y="2820"/>
                      <a:pt x="420" y="2841"/>
                    </a:cubicBezTo>
                    <a:cubicBezTo>
                      <a:pt x="419" y="2868"/>
                      <a:pt x="405" y="2908"/>
                      <a:pt x="414" y="2928"/>
                    </a:cubicBezTo>
                    <a:cubicBezTo>
                      <a:pt x="428" y="2951"/>
                      <a:pt x="446" y="2972"/>
                      <a:pt x="461" y="2996"/>
                    </a:cubicBezTo>
                    <a:cubicBezTo>
                      <a:pt x="476" y="3018"/>
                      <a:pt x="516" y="3013"/>
                      <a:pt x="534" y="3032"/>
                    </a:cubicBezTo>
                    <a:cubicBezTo>
                      <a:pt x="551" y="3053"/>
                      <a:pt x="556" y="3093"/>
                      <a:pt x="575" y="3113"/>
                    </a:cubicBezTo>
                    <a:cubicBezTo>
                      <a:pt x="596" y="3131"/>
                      <a:pt x="619" y="3142"/>
                      <a:pt x="641" y="3159"/>
                    </a:cubicBezTo>
                    <a:cubicBezTo>
                      <a:pt x="662" y="3177"/>
                      <a:pt x="676" y="3207"/>
                      <a:pt x="701" y="3223"/>
                    </a:cubicBezTo>
                    <a:cubicBezTo>
                      <a:pt x="723" y="3237"/>
                      <a:pt x="756" y="3233"/>
                      <a:pt x="779" y="3246"/>
                    </a:cubicBezTo>
                    <a:lnTo>
                      <a:pt x="796" y="3251"/>
                    </a:lnTo>
                    <a:cubicBezTo>
                      <a:pt x="827" y="3295"/>
                      <a:pt x="851" y="3361"/>
                      <a:pt x="896" y="3393"/>
                    </a:cubicBezTo>
                    <a:cubicBezTo>
                      <a:pt x="948" y="3431"/>
                      <a:pt x="1005" y="3462"/>
                      <a:pt x="1061" y="3495"/>
                    </a:cubicBezTo>
                    <a:cubicBezTo>
                      <a:pt x="1120" y="3525"/>
                      <a:pt x="1191" y="3521"/>
                      <a:pt x="1251" y="3543"/>
                    </a:cubicBezTo>
                    <a:cubicBezTo>
                      <a:pt x="1309" y="3569"/>
                      <a:pt x="1368" y="3607"/>
                      <a:pt x="1431" y="3627"/>
                    </a:cubicBezTo>
                    <a:cubicBezTo>
                      <a:pt x="1495" y="3640"/>
                      <a:pt x="1561" y="3647"/>
                      <a:pt x="1625" y="3653"/>
                    </a:cubicBezTo>
                    <a:cubicBezTo>
                      <a:pt x="1692" y="3661"/>
                      <a:pt x="1756" y="3680"/>
                      <a:pt x="1824" y="3682"/>
                    </a:cubicBezTo>
                    <a:cubicBezTo>
                      <a:pt x="1891" y="3680"/>
                      <a:pt x="1954" y="3660"/>
                      <a:pt x="2020" y="3650"/>
                    </a:cubicBezTo>
                    <a:cubicBezTo>
                      <a:pt x="2085" y="3643"/>
                      <a:pt x="2147" y="3617"/>
                      <a:pt x="2210" y="3602"/>
                    </a:cubicBezTo>
                    <a:cubicBezTo>
                      <a:pt x="2275" y="3585"/>
                      <a:pt x="2348" y="3603"/>
                      <a:pt x="2413" y="3581"/>
                    </a:cubicBezTo>
                    <a:cubicBezTo>
                      <a:pt x="2488" y="3552"/>
                      <a:pt x="2541" y="3478"/>
                      <a:pt x="2605" y="3434"/>
                    </a:cubicBezTo>
                    <a:cubicBezTo>
                      <a:pt x="2612" y="3447"/>
                      <a:pt x="2620" y="3462"/>
                      <a:pt x="2623" y="3462"/>
                    </a:cubicBezTo>
                    <a:cubicBezTo>
                      <a:pt x="2623" y="3462"/>
                      <a:pt x="2623" y="3462"/>
                      <a:pt x="2623" y="3462"/>
                    </a:cubicBezTo>
                    <a:cubicBezTo>
                      <a:pt x="2642" y="3445"/>
                      <a:pt x="2653" y="3418"/>
                      <a:pt x="2681" y="3415"/>
                    </a:cubicBezTo>
                    <a:cubicBezTo>
                      <a:pt x="2682" y="3415"/>
                      <a:pt x="2683" y="3415"/>
                      <a:pt x="2684" y="3415"/>
                    </a:cubicBezTo>
                    <a:cubicBezTo>
                      <a:pt x="2711" y="3415"/>
                      <a:pt x="2751" y="3434"/>
                      <a:pt x="2781" y="3438"/>
                    </a:cubicBezTo>
                    <a:cubicBezTo>
                      <a:pt x="2814" y="3441"/>
                      <a:pt x="2861" y="3466"/>
                      <a:pt x="2894" y="3466"/>
                    </a:cubicBezTo>
                    <a:cubicBezTo>
                      <a:pt x="2926" y="3466"/>
                      <a:pt x="2944" y="3445"/>
                      <a:pt x="2970" y="3435"/>
                    </a:cubicBezTo>
                    <a:cubicBezTo>
                      <a:pt x="2998" y="3426"/>
                      <a:pt x="3011" y="3398"/>
                      <a:pt x="3036" y="3386"/>
                    </a:cubicBezTo>
                    <a:cubicBezTo>
                      <a:pt x="3062" y="3373"/>
                      <a:pt x="3102" y="3376"/>
                      <a:pt x="3126" y="3358"/>
                    </a:cubicBezTo>
                    <a:cubicBezTo>
                      <a:pt x="3150" y="3343"/>
                      <a:pt x="3186" y="3339"/>
                      <a:pt x="3208" y="3318"/>
                    </a:cubicBezTo>
                    <a:cubicBezTo>
                      <a:pt x="3231" y="3301"/>
                      <a:pt x="3226" y="3254"/>
                      <a:pt x="3245" y="3233"/>
                    </a:cubicBezTo>
                    <a:lnTo>
                      <a:pt x="3303" y="3170"/>
                    </a:lnTo>
                    <a:cubicBezTo>
                      <a:pt x="3322" y="3149"/>
                      <a:pt x="3355" y="3138"/>
                      <a:pt x="3373" y="3116"/>
                    </a:cubicBezTo>
                    <a:cubicBezTo>
                      <a:pt x="3394" y="3095"/>
                      <a:pt x="3421" y="3082"/>
                      <a:pt x="3441" y="3060"/>
                    </a:cubicBezTo>
                    <a:cubicBezTo>
                      <a:pt x="3460" y="3036"/>
                      <a:pt x="3483" y="3018"/>
                      <a:pt x="3501" y="2995"/>
                    </a:cubicBezTo>
                    <a:cubicBezTo>
                      <a:pt x="3518" y="2972"/>
                      <a:pt x="3516" y="2937"/>
                      <a:pt x="3537" y="2915"/>
                    </a:cubicBezTo>
                    <a:cubicBezTo>
                      <a:pt x="3556" y="2892"/>
                      <a:pt x="3587" y="2878"/>
                      <a:pt x="3607" y="2856"/>
                    </a:cubicBezTo>
                    <a:cubicBezTo>
                      <a:pt x="3626" y="2834"/>
                      <a:pt x="3654" y="2815"/>
                      <a:pt x="3672" y="2791"/>
                    </a:cubicBezTo>
                    <a:cubicBezTo>
                      <a:pt x="3690" y="2767"/>
                      <a:pt x="3683" y="2731"/>
                      <a:pt x="3695" y="2703"/>
                    </a:cubicBezTo>
                    <a:cubicBezTo>
                      <a:pt x="3709" y="2674"/>
                      <a:pt x="3724" y="2644"/>
                      <a:pt x="3727" y="2610"/>
                    </a:cubicBezTo>
                    <a:cubicBezTo>
                      <a:pt x="3728" y="2575"/>
                      <a:pt x="3704" y="2531"/>
                      <a:pt x="3702" y="2497"/>
                    </a:cubicBezTo>
                    <a:cubicBezTo>
                      <a:pt x="3695" y="2450"/>
                      <a:pt x="3693" y="2414"/>
                      <a:pt x="3684" y="2378"/>
                    </a:cubicBezTo>
                    <a:cubicBezTo>
                      <a:pt x="3677" y="2347"/>
                      <a:pt x="3657" y="2310"/>
                      <a:pt x="3693" y="2292"/>
                    </a:cubicBezTo>
                    <a:cubicBezTo>
                      <a:pt x="3694" y="2292"/>
                      <a:pt x="3675" y="2285"/>
                      <a:pt x="3671" y="2285"/>
                    </a:cubicBezTo>
                    <a:cubicBezTo>
                      <a:pt x="3671" y="2285"/>
                      <a:pt x="3671" y="2285"/>
                      <a:pt x="3671" y="2285"/>
                    </a:cubicBezTo>
                    <a:cubicBezTo>
                      <a:pt x="3631" y="2292"/>
                      <a:pt x="3632" y="2311"/>
                      <a:pt x="3636" y="2333"/>
                    </a:cubicBezTo>
                    <a:cubicBezTo>
                      <a:pt x="3640" y="2366"/>
                      <a:pt x="3668" y="2406"/>
                      <a:pt x="3661" y="2435"/>
                    </a:cubicBezTo>
                    <a:cubicBezTo>
                      <a:pt x="3655" y="2462"/>
                      <a:pt x="3655" y="2491"/>
                      <a:pt x="3654" y="2520"/>
                    </a:cubicBezTo>
                    <a:cubicBezTo>
                      <a:pt x="3651" y="2551"/>
                      <a:pt x="3646" y="2578"/>
                      <a:pt x="3636" y="2603"/>
                    </a:cubicBezTo>
                    <a:cubicBezTo>
                      <a:pt x="3624" y="2629"/>
                      <a:pt x="3569" y="2634"/>
                      <a:pt x="3551" y="2656"/>
                    </a:cubicBezTo>
                    <a:cubicBezTo>
                      <a:pt x="3534" y="2679"/>
                      <a:pt x="3523" y="2705"/>
                      <a:pt x="3501" y="2724"/>
                    </a:cubicBezTo>
                    <a:cubicBezTo>
                      <a:pt x="3479" y="2743"/>
                      <a:pt x="3461" y="2765"/>
                      <a:pt x="3435" y="2782"/>
                    </a:cubicBezTo>
                    <a:cubicBezTo>
                      <a:pt x="3412" y="2800"/>
                      <a:pt x="3415" y="2834"/>
                      <a:pt x="3390" y="2851"/>
                    </a:cubicBezTo>
                    <a:cubicBezTo>
                      <a:pt x="3378" y="2859"/>
                      <a:pt x="3357" y="2859"/>
                      <a:pt x="3336" y="2859"/>
                    </a:cubicBezTo>
                    <a:cubicBezTo>
                      <a:pt x="3315" y="2859"/>
                      <a:pt x="3294" y="2859"/>
                      <a:pt x="3284" y="2867"/>
                    </a:cubicBezTo>
                    <a:cubicBezTo>
                      <a:pt x="3262" y="2884"/>
                      <a:pt x="3247" y="2896"/>
                      <a:pt x="3226" y="2911"/>
                    </a:cubicBezTo>
                    <a:cubicBezTo>
                      <a:pt x="3207" y="2925"/>
                      <a:pt x="3215" y="2963"/>
                      <a:pt x="3194" y="2977"/>
                    </a:cubicBezTo>
                    <a:cubicBezTo>
                      <a:pt x="3181" y="2985"/>
                      <a:pt x="3163" y="2988"/>
                      <a:pt x="3143" y="2994"/>
                    </a:cubicBezTo>
                    <a:cubicBezTo>
                      <a:pt x="3137" y="2989"/>
                      <a:pt x="3130" y="2986"/>
                      <a:pt x="3127" y="2986"/>
                    </a:cubicBezTo>
                    <a:cubicBezTo>
                      <a:pt x="3125" y="2986"/>
                      <a:pt x="3125" y="2986"/>
                      <a:pt x="3124" y="2987"/>
                    </a:cubicBezTo>
                    <a:cubicBezTo>
                      <a:pt x="3116" y="2998"/>
                      <a:pt x="3109" y="3007"/>
                      <a:pt x="3101" y="3020"/>
                    </a:cubicBezTo>
                    <a:cubicBezTo>
                      <a:pt x="3090" y="3029"/>
                      <a:pt x="3080" y="3042"/>
                      <a:pt x="3066" y="3050"/>
                    </a:cubicBezTo>
                    <a:cubicBezTo>
                      <a:pt x="3047" y="3064"/>
                      <a:pt x="3015" y="3067"/>
                      <a:pt x="2998" y="3080"/>
                    </a:cubicBezTo>
                    <a:cubicBezTo>
                      <a:pt x="2978" y="3094"/>
                      <a:pt x="2974" y="3123"/>
                      <a:pt x="2958" y="3137"/>
                    </a:cubicBezTo>
                    <a:cubicBezTo>
                      <a:pt x="2951" y="3142"/>
                      <a:pt x="2944" y="3151"/>
                      <a:pt x="2938" y="3159"/>
                    </a:cubicBezTo>
                    <a:cubicBezTo>
                      <a:pt x="2890" y="3178"/>
                      <a:pt x="2837" y="3188"/>
                      <a:pt x="2792" y="3206"/>
                    </a:cubicBezTo>
                    <a:cubicBezTo>
                      <a:pt x="2747" y="3218"/>
                      <a:pt x="2702" y="3221"/>
                      <a:pt x="2655" y="3226"/>
                    </a:cubicBezTo>
                    <a:cubicBezTo>
                      <a:pt x="2702" y="3204"/>
                      <a:pt x="2747" y="3181"/>
                      <a:pt x="2788" y="3146"/>
                    </a:cubicBezTo>
                    <a:cubicBezTo>
                      <a:pt x="2812" y="3129"/>
                      <a:pt x="2830" y="3108"/>
                      <a:pt x="2849" y="3084"/>
                    </a:cubicBezTo>
                    <a:cubicBezTo>
                      <a:pt x="2868" y="3076"/>
                      <a:pt x="2887" y="3068"/>
                      <a:pt x="2904" y="3057"/>
                    </a:cubicBezTo>
                    <a:cubicBezTo>
                      <a:pt x="2956" y="3027"/>
                      <a:pt x="3007" y="2994"/>
                      <a:pt x="3057" y="2958"/>
                    </a:cubicBezTo>
                    <a:cubicBezTo>
                      <a:pt x="3104" y="2918"/>
                      <a:pt x="3137" y="2864"/>
                      <a:pt x="3183" y="2823"/>
                    </a:cubicBezTo>
                    <a:cubicBezTo>
                      <a:pt x="3229" y="2784"/>
                      <a:pt x="3284" y="2750"/>
                      <a:pt x="3329" y="2705"/>
                    </a:cubicBezTo>
                    <a:cubicBezTo>
                      <a:pt x="3372" y="2658"/>
                      <a:pt x="3420" y="2615"/>
                      <a:pt x="3459" y="2562"/>
                    </a:cubicBezTo>
                    <a:cubicBezTo>
                      <a:pt x="3493" y="2511"/>
                      <a:pt x="3507" y="2447"/>
                      <a:pt x="3529" y="2390"/>
                    </a:cubicBezTo>
                    <a:cubicBezTo>
                      <a:pt x="3558" y="2352"/>
                      <a:pt x="3591" y="2317"/>
                      <a:pt x="3613" y="2274"/>
                    </a:cubicBezTo>
                    <a:cubicBezTo>
                      <a:pt x="3639" y="2227"/>
                      <a:pt x="3636" y="2171"/>
                      <a:pt x="3653" y="2120"/>
                    </a:cubicBezTo>
                    <a:cubicBezTo>
                      <a:pt x="3668" y="2065"/>
                      <a:pt x="3686" y="2008"/>
                      <a:pt x="3682" y="1950"/>
                    </a:cubicBezTo>
                    <a:cubicBezTo>
                      <a:pt x="3679" y="1891"/>
                      <a:pt x="3646" y="1831"/>
                      <a:pt x="3632" y="1776"/>
                    </a:cubicBezTo>
                    <a:cubicBezTo>
                      <a:pt x="3624" y="1734"/>
                      <a:pt x="3610" y="1697"/>
                      <a:pt x="3592" y="1659"/>
                    </a:cubicBezTo>
                    <a:cubicBezTo>
                      <a:pt x="3610" y="1586"/>
                      <a:pt x="3625" y="1510"/>
                      <a:pt x="3626" y="1432"/>
                    </a:cubicBezTo>
                    <a:cubicBezTo>
                      <a:pt x="3628" y="1341"/>
                      <a:pt x="3596" y="1256"/>
                      <a:pt x="3577" y="1170"/>
                    </a:cubicBezTo>
                    <a:cubicBezTo>
                      <a:pt x="3556" y="1075"/>
                      <a:pt x="3527" y="982"/>
                      <a:pt x="3479" y="898"/>
                    </a:cubicBezTo>
                    <a:cubicBezTo>
                      <a:pt x="3427" y="812"/>
                      <a:pt x="3350" y="749"/>
                      <a:pt x="3284" y="682"/>
                    </a:cubicBezTo>
                    <a:cubicBezTo>
                      <a:pt x="3233" y="627"/>
                      <a:pt x="3174" y="578"/>
                      <a:pt x="3115" y="537"/>
                    </a:cubicBezTo>
                    <a:cubicBezTo>
                      <a:pt x="3081" y="493"/>
                      <a:pt x="3046" y="450"/>
                      <a:pt x="3009" y="409"/>
                    </a:cubicBezTo>
                    <a:cubicBezTo>
                      <a:pt x="2967" y="364"/>
                      <a:pt x="2903" y="349"/>
                      <a:pt x="2856" y="313"/>
                    </a:cubicBezTo>
                    <a:cubicBezTo>
                      <a:pt x="2812" y="273"/>
                      <a:pt x="2773" y="215"/>
                      <a:pt x="2720" y="185"/>
                    </a:cubicBezTo>
                    <a:cubicBezTo>
                      <a:pt x="2667" y="152"/>
                      <a:pt x="2607" y="134"/>
                      <a:pt x="2550" y="108"/>
                    </a:cubicBezTo>
                    <a:cubicBezTo>
                      <a:pt x="2491" y="86"/>
                      <a:pt x="2437" y="46"/>
                      <a:pt x="2375" y="32"/>
                    </a:cubicBezTo>
                    <a:cubicBezTo>
                      <a:pt x="2314" y="17"/>
                      <a:pt x="2249" y="24"/>
                      <a:pt x="2187" y="18"/>
                    </a:cubicBezTo>
                    <a:cubicBezTo>
                      <a:pt x="2173" y="17"/>
                      <a:pt x="2160" y="16"/>
                      <a:pt x="2146" y="16"/>
                    </a:cubicBezTo>
                    <a:cubicBezTo>
                      <a:pt x="2098" y="16"/>
                      <a:pt x="2048" y="24"/>
                      <a:pt x="2000" y="24"/>
                    </a:cubicBezTo>
                    <a:cubicBezTo>
                      <a:pt x="1999" y="24"/>
                      <a:pt x="1997" y="24"/>
                      <a:pt x="1996" y="24"/>
                    </a:cubicBezTo>
                    <a:cubicBezTo>
                      <a:pt x="1944" y="24"/>
                      <a:pt x="1889" y="1"/>
                      <a:pt x="1836"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29"/>
              <p:cNvSpPr/>
              <p:nvPr/>
            </p:nvSpPr>
            <p:spPr>
              <a:xfrm>
                <a:off x="1794725" y="4893100"/>
                <a:ext cx="93100" cy="91750"/>
              </a:xfrm>
              <a:custGeom>
                <a:rect b="b" l="l" r="r" t="t"/>
                <a:pathLst>
                  <a:path extrusionOk="0" h="3670" w="3724">
                    <a:moveTo>
                      <a:pt x="1003" y="317"/>
                    </a:moveTo>
                    <a:cubicBezTo>
                      <a:pt x="1008" y="317"/>
                      <a:pt x="1013" y="318"/>
                      <a:pt x="1018" y="318"/>
                    </a:cubicBezTo>
                    <a:cubicBezTo>
                      <a:pt x="985" y="339"/>
                      <a:pt x="949" y="362"/>
                      <a:pt x="912" y="386"/>
                    </a:cubicBezTo>
                    <a:cubicBezTo>
                      <a:pt x="914" y="382"/>
                      <a:pt x="914" y="379"/>
                      <a:pt x="916" y="376"/>
                    </a:cubicBezTo>
                    <a:cubicBezTo>
                      <a:pt x="935" y="354"/>
                      <a:pt x="957" y="338"/>
                      <a:pt x="980" y="321"/>
                    </a:cubicBezTo>
                    <a:cubicBezTo>
                      <a:pt x="987" y="318"/>
                      <a:pt x="995" y="317"/>
                      <a:pt x="1003" y="317"/>
                    </a:cubicBezTo>
                    <a:close/>
                    <a:moveTo>
                      <a:pt x="1598" y="641"/>
                    </a:moveTo>
                    <a:cubicBezTo>
                      <a:pt x="1699" y="641"/>
                      <a:pt x="1811" y="667"/>
                      <a:pt x="1927" y="691"/>
                    </a:cubicBezTo>
                    <a:cubicBezTo>
                      <a:pt x="2022" y="712"/>
                      <a:pt x="2112" y="741"/>
                      <a:pt x="2198" y="774"/>
                    </a:cubicBezTo>
                    <a:cubicBezTo>
                      <a:pt x="2083" y="742"/>
                      <a:pt x="1966" y="727"/>
                      <a:pt x="1849" y="727"/>
                    </a:cubicBezTo>
                    <a:cubicBezTo>
                      <a:pt x="1839" y="727"/>
                      <a:pt x="1830" y="727"/>
                      <a:pt x="1820" y="727"/>
                    </a:cubicBezTo>
                    <a:cubicBezTo>
                      <a:pt x="1792" y="730"/>
                      <a:pt x="1765" y="733"/>
                      <a:pt x="1737" y="734"/>
                    </a:cubicBezTo>
                    <a:cubicBezTo>
                      <a:pt x="1736" y="734"/>
                      <a:pt x="1736" y="733"/>
                      <a:pt x="1736" y="733"/>
                    </a:cubicBezTo>
                    <a:cubicBezTo>
                      <a:pt x="1695" y="712"/>
                      <a:pt x="1653" y="665"/>
                      <a:pt x="1609" y="649"/>
                    </a:cubicBezTo>
                    <a:cubicBezTo>
                      <a:pt x="1593" y="642"/>
                      <a:pt x="1579" y="642"/>
                      <a:pt x="1564" y="642"/>
                    </a:cubicBezTo>
                    <a:cubicBezTo>
                      <a:pt x="1575" y="641"/>
                      <a:pt x="1586" y="641"/>
                      <a:pt x="1598" y="641"/>
                    </a:cubicBezTo>
                    <a:close/>
                    <a:moveTo>
                      <a:pt x="3195" y="968"/>
                    </a:moveTo>
                    <a:lnTo>
                      <a:pt x="3195" y="968"/>
                    </a:lnTo>
                    <a:cubicBezTo>
                      <a:pt x="3202" y="973"/>
                      <a:pt x="3210" y="978"/>
                      <a:pt x="3215" y="984"/>
                    </a:cubicBezTo>
                    <a:cubicBezTo>
                      <a:pt x="3228" y="1005"/>
                      <a:pt x="3226" y="1034"/>
                      <a:pt x="3235" y="1056"/>
                    </a:cubicBezTo>
                    <a:cubicBezTo>
                      <a:pt x="3243" y="1078"/>
                      <a:pt x="3243" y="1103"/>
                      <a:pt x="3250" y="1123"/>
                    </a:cubicBezTo>
                    <a:cubicBezTo>
                      <a:pt x="3254" y="1130"/>
                      <a:pt x="3261" y="1136"/>
                      <a:pt x="3265" y="1140"/>
                    </a:cubicBezTo>
                    <a:cubicBezTo>
                      <a:pt x="3264" y="1143"/>
                      <a:pt x="3258" y="1143"/>
                      <a:pt x="3261" y="1144"/>
                    </a:cubicBezTo>
                    <a:cubicBezTo>
                      <a:pt x="3262" y="1165"/>
                      <a:pt x="3268" y="1181"/>
                      <a:pt x="3270" y="1202"/>
                    </a:cubicBezTo>
                    <a:cubicBezTo>
                      <a:pt x="3264" y="1199"/>
                      <a:pt x="3258" y="1195"/>
                      <a:pt x="3251" y="1192"/>
                    </a:cubicBezTo>
                    <a:cubicBezTo>
                      <a:pt x="3237" y="1116"/>
                      <a:pt x="3220" y="1042"/>
                      <a:pt x="3195" y="968"/>
                    </a:cubicBezTo>
                    <a:close/>
                    <a:moveTo>
                      <a:pt x="2588" y="1283"/>
                    </a:moveTo>
                    <a:lnTo>
                      <a:pt x="2588" y="1283"/>
                    </a:lnTo>
                    <a:cubicBezTo>
                      <a:pt x="2603" y="1298"/>
                      <a:pt x="2617" y="1315"/>
                      <a:pt x="2631" y="1328"/>
                    </a:cubicBezTo>
                    <a:cubicBezTo>
                      <a:pt x="2618" y="1319"/>
                      <a:pt x="2609" y="1309"/>
                      <a:pt x="2598" y="1298"/>
                    </a:cubicBezTo>
                    <a:lnTo>
                      <a:pt x="2588" y="1283"/>
                    </a:lnTo>
                    <a:close/>
                    <a:moveTo>
                      <a:pt x="3291" y="1165"/>
                    </a:moveTo>
                    <a:lnTo>
                      <a:pt x="3298" y="1172"/>
                    </a:lnTo>
                    <a:cubicBezTo>
                      <a:pt x="3309" y="1194"/>
                      <a:pt x="3317" y="1214"/>
                      <a:pt x="3335" y="1233"/>
                    </a:cubicBezTo>
                    <a:cubicBezTo>
                      <a:pt x="3354" y="1253"/>
                      <a:pt x="3401" y="1264"/>
                      <a:pt x="3419" y="1289"/>
                    </a:cubicBezTo>
                    <a:cubicBezTo>
                      <a:pt x="3436" y="1309"/>
                      <a:pt x="3456" y="1335"/>
                      <a:pt x="3481" y="1363"/>
                    </a:cubicBezTo>
                    <a:cubicBezTo>
                      <a:pt x="3495" y="1379"/>
                      <a:pt x="3515" y="1400"/>
                      <a:pt x="3513" y="1421"/>
                    </a:cubicBezTo>
                    <a:cubicBezTo>
                      <a:pt x="3496" y="1394"/>
                      <a:pt x="3482" y="1370"/>
                      <a:pt x="3462" y="1345"/>
                    </a:cubicBezTo>
                    <a:cubicBezTo>
                      <a:pt x="3414" y="1291"/>
                      <a:pt x="3360" y="1253"/>
                      <a:pt x="3303" y="1220"/>
                    </a:cubicBezTo>
                    <a:cubicBezTo>
                      <a:pt x="3299" y="1200"/>
                      <a:pt x="3295" y="1181"/>
                      <a:pt x="3291" y="1165"/>
                    </a:cubicBezTo>
                    <a:close/>
                    <a:moveTo>
                      <a:pt x="1118" y="1254"/>
                    </a:moveTo>
                    <a:lnTo>
                      <a:pt x="1118" y="1254"/>
                    </a:lnTo>
                    <a:cubicBezTo>
                      <a:pt x="1117" y="1255"/>
                      <a:pt x="1115" y="1257"/>
                      <a:pt x="1113" y="1257"/>
                    </a:cubicBezTo>
                    <a:cubicBezTo>
                      <a:pt x="1060" y="1308"/>
                      <a:pt x="1012" y="1367"/>
                      <a:pt x="972" y="1433"/>
                    </a:cubicBezTo>
                    <a:cubicBezTo>
                      <a:pt x="972" y="1394"/>
                      <a:pt x="978" y="1359"/>
                      <a:pt x="985" y="1322"/>
                    </a:cubicBezTo>
                    <a:cubicBezTo>
                      <a:pt x="1005" y="1308"/>
                      <a:pt x="1026" y="1295"/>
                      <a:pt x="1048" y="1283"/>
                    </a:cubicBezTo>
                    <a:cubicBezTo>
                      <a:pt x="1067" y="1275"/>
                      <a:pt x="1085" y="1268"/>
                      <a:pt x="1107" y="1260"/>
                    </a:cubicBezTo>
                    <a:cubicBezTo>
                      <a:pt x="1110" y="1257"/>
                      <a:pt x="1115" y="1255"/>
                      <a:pt x="1118" y="1254"/>
                    </a:cubicBezTo>
                    <a:close/>
                    <a:moveTo>
                      <a:pt x="3265" y="1280"/>
                    </a:moveTo>
                    <a:lnTo>
                      <a:pt x="3265" y="1280"/>
                    </a:lnTo>
                    <a:cubicBezTo>
                      <a:pt x="3272" y="1284"/>
                      <a:pt x="3279" y="1289"/>
                      <a:pt x="3284" y="1294"/>
                    </a:cubicBezTo>
                    <a:cubicBezTo>
                      <a:pt x="3297" y="1353"/>
                      <a:pt x="3306" y="1418"/>
                      <a:pt x="3319" y="1481"/>
                    </a:cubicBezTo>
                    <a:cubicBezTo>
                      <a:pt x="3310" y="1447"/>
                      <a:pt x="3297" y="1414"/>
                      <a:pt x="3279" y="1381"/>
                    </a:cubicBezTo>
                    <a:cubicBezTo>
                      <a:pt x="3276" y="1346"/>
                      <a:pt x="3270" y="1315"/>
                      <a:pt x="3265" y="1280"/>
                    </a:cubicBezTo>
                    <a:close/>
                    <a:moveTo>
                      <a:pt x="2655" y="1356"/>
                    </a:moveTo>
                    <a:cubicBezTo>
                      <a:pt x="2686" y="1390"/>
                      <a:pt x="2713" y="1428"/>
                      <a:pt x="2734" y="1469"/>
                    </a:cubicBezTo>
                    <a:lnTo>
                      <a:pt x="2734" y="1489"/>
                    </a:lnTo>
                    <a:cubicBezTo>
                      <a:pt x="2731" y="1521"/>
                      <a:pt x="2719" y="1562"/>
                      <a:pt x="2697" y="1604"/>
                    </a:cubicBezTo>
                    <a:cubicBezTo>
                      <a:pt x="2692" y="1521"/>
                      <a:pt x="2672" y="1439"/>
                      <a:pt x="2631" y="1366"/>
                    </a:cubicBezTo>
                    <a:cubicBezTo>
                      <a:pt x="2639" y="1360"/>
                      <a:pt x="2646" y="1357"/>
                      <a:pt x="2655" y="1356"/>
                    </a:cubicBezTo>
                    <a:close/>
                    <a:moveTo>
                      <a:pt x="1720" y="1241"/>
                    </a:moveTo>
                    <a:cubicBezTo>
                      <a:pt x="1732" y="1241"/>
                      <a:pt x="1745" y="1243"/>
                      <a:pt x="1758" y="1243"/>
                    </a:cubicBezTo>
                    <a:cubicBezTo>
                      <a:pt x="1750" y="1255"/>
                      <a:pt x="1743" y="1269"/>
                      <a:pt x="1735" y="1280"/>
                    </a:cubicBezTo>
                    <a:cubicBezTo>
                      <a:pt x="1702" y="1319"/>
                      <a:pt x="1662" y="1364"/>
                      <a:pt x="1645" y="1421"/>
                    </a:cubicBezTo>
                    <a:cubicBezTo>
                      <a:pt x="1627" y="1474"/>
                      <a:pt x="1614" y="1550"/>
                      <a:pt x="1631" y="1619"/>
                    </a:cubicBezTo>
                    <a:cubicBezTo>
                      <a:pt x="1640" y="1656"/>
                      <a:pt x="1662" y="1689"/>
                      <a:pt x="1688" y="1715"/>
                    </a:cubicBezTo>
                    <a:cubicBezTo>
                      <a:pt x="1710" y="1737"/>
                      <a:pt x="1735" y="1756"/>
                      <a:pt x="1758" y="1776"/>
                    </a:cubicBezTo>
                    <a:cubicBezTo>
                      <a:pt x="1764" y="1778"/>
                      <a:pt x="1768" y="1780"/>
                      <a:pt x="1772" y="1784"/>
                    </a:cubicBezTo>
                    <a:cubicBezTo>
                      <a:pt x="1730" y="1809"/>
                      <a:pt x="1684" y="1819"/>
                      <a:pt x="1639" y="1819"/>
                    </a:cubicBezTo>
                    <a:cubicBezTo>
                      <a:pt x="1600" y="1819"/>
                      <a:pt x="1562" y="1811"/>
                      <a:pt x="1530" y="1798"/>
                    </a:cubicBezTo>
                    <a:cubicBezTo>
                      <a:pt x="1509" y="1752"/>
                      <a:pt x="1497" y="1707"/>
                      <a:pt x="1494" y="1661"/>
                    </a:cubicBezTo>
                    <a:cubicBezTo>
                      <a:pt x="1481" y="1572"/>
                      <a:pt x="1516" y="1477"/>
                      <a:pt x="1558" y="1399"/>
                    </a:cubicBezTo>
                    <a:cubicBezTo>
                      <a:pt x="1596" y="1331"/>
                      <a:pt x="1651" y="1280"/>
                      <a:pt x="1710" y="1242"/>
                    </a:cubicBezTo>
                    <a:cubicBezTo>
                      <a:pt x="1713" y="1241"/>
                      <a:pt x="1716" y="1241"/>
                      <a:pt x="1720" y="1241"/>
                    </a:cubicBezTo>
                    <a:close/>
                    <a:moveTo>
                      <a:pt x="157" y="1638"/>
                    </a:moveTo>
                    <a:cubicBezTo>
                      <a:pt x="166" y="1668"/>
                      <a:pt x="174" y="1700"/>
                      <a:pt x="181" y="1729"/>
                    </a:cubicBezTo>
                    <a:cubicBezTo>
                      <a:pt x="186" y="1756"/>
                      <a:pt x="196" y="1784"/>
                      <a:pt x="207" y="1810"/>
                    </a:cubicBezTo>
                    <a:cubicBezTo>
                      <a:pt x="185" y="1860"/>
                      <a:pt x="164" y="1911"/>
                      <a:pt x="148" y="1966"/>
                    </a:cubicBezTo>
                    <a:cubicBezTo>
                      <a:pt x="148" y="1964"/>
                      <a:pt x="146" y="1963"/>
                      <a:pt x="146" y="1963"/>
                    </a:cubicBezTo>
                    <a:cubicBezTo>
                      <a:pt x="141" y="1916"/>
                      <a:pt x="130" y="1869"/>
                      <a:pt x="127" y="1821"/>
                    </a:cubicBezTo>
                    <a:cubicBezTo>
                      <a:pt x="123" y="1773"/>
                      <a:pt x="127" y="1725"/>
                      <a:pt x="134" y="1679"/>
                    </a:cubicBezTo>
                    <a:cubicBezTo>
                      <a:pt x="138" y="1663"/>
                      <a:pt x="146" y="1649"/>
                      <a:pt x="157" y="1638"/>
                    </a:cubicBezTo>
                    <a:close/>
                    <a:moveTo>
                      <a:pt x="3075" y="1778"/>
                    </a:moveTo>
                    <a:lnTo>
                      <a:pt x="3075" y="1778"/>
                    </a:lnTo>
                    <a:cubicBezTo>
                      <a:pt x="3078" y="1856"/>
                      <a:pt x="3075" y="1931"/>
                      <a:pt x="3064" y="2004"/>
                    </a:cubicBezTo>
                    <a:cubicBezTo>
                      <a:pt x="3064" y="1984"/>
                      <a:pt x="3065" y="1963"/>
                      <a:pt x="3065" y="1944"/>
                    </a:cubicBezTo>
                    <a:cubicBezTo>
                      <a:pt x="3065" y="1904"/>
                      <a:pt x="3063" y="1865"/>
                      <a:pt x="3057" y="1825"/>
                    </a:cubicBezTo>
                    <a:cubicBezTo>
                      <a:pt x="3064" y="1810"/>
                      <a:pt x="3070" y="1794"/>
                      <a:pt x="3075" y="1778"/>
                    </a:cubicBezTo>
                    <a:close/>
                    <a:moveTo>
                      <a:pt x="2398" y="1831"/>
                    </a:moveTo>
                    <a:cubicBezTo>
                      <a:pt x="2397" y="1834"/>
                      <a:pt x="2397" y="1839"/>
                      <a:pt x="2395" y="1842"/>
                    </a:cubicBezTo>
                    <a:cubicBezTo>
                      <a:pt x="2394" y="1846"/>
                      <a:pt x="2391" y="1849"/>
                      <a:pt x="2388" y="1853"/>
                    </a:cubicBezTo>
                    <a:cubicBezTo>
                      <a:pt x="2336" y="1935"/>
                      <a:pt x="2251" y="1973"/>
                      <a:pt x="2167" y="2000"/>
                    </a:cubicBezTo>
                    <a:cubicBezTo>
                      <a:pt x="2153" y="2004"/>
                      <a:pt x="2136" y="2011"/>
                      <a:pt x="2121" y="2017"/>
                    </a:cubicBezTo>
                    <a:lnTo>
                      <a:pt x="2121" y="2004"/>
                    </a:lnTo>
                    <a:cubicBezTo>
                      <a:pt x="2196" y="1982"/>
                      <a:pt x="2264" y="1945"/>
                      <a:pt x="2320" y="1900"/>
                    </a:cubicBezTo>
                    <a:cubicBezTo>
                      <a:pt x="2342" y="1882"/>
                      <a:pt x="2362" y="1860"/>
                      <a:pt x="2381" y="1835"/>
                    </a:cubicBezTo>
                    <a:cubicBezTo>
                      <a:pt x="2387" y="1834"/>
                      <a:pt x="2394" y="1832"/>
                      <a:pt x="2398" y="1831"/>
                    </a:cubicBezTo>
                    <a:close/>
                    <a:moveTo>
                      <a:pt x="2409" y="1617"/>
                    </a:moveTo>
                    <a:cubicBezTo>
                      <a:pt x="2409" y="1619"/>
                      <a:pt x="2409" y="1620"/>
                      <a:pt x="2410" y="1622"/>
                    </a:cubicBezTo>
                    <a:cubicBezTo>
                      <a:pt x="2395" y="1696"/>
                      <a:pt x="2364" y="1762"/>
                      <a:pt x="2321" y="1811"/>
                    </a:cubicBezTo>
                    <a:cubicBezTo>
                      <a:pt x="2277" y="1821"/>
                      <a:pt x="2231" y="1829"/>
                      <a:pt x="2186" y="1829"/>
                    </a:cubicBezTo>
                    <a:cubicBezTo>
                      <a:pt x="2151" y="1829"/>
                      <a:pt x="2117" y="1824"/>
                      <a:pt x="2086" y="1811"/>
                    </a:cubicBezTo>
                    <a:cubicBezTo>
                      <a:pt x="2085" y="1811"/>
                      <a:pt x="2085" y="1811"/>
                      <a:pt x="2085" y="1811"/>
                    </a:cubicBezTo>
                    <a:cubicBezTo>
                      <a:pt x="2081" y="1811"/>
                      <a:pt x="2077" y="1832"/>
                      <a:pt x="2080" y="1835"/>
                    </a:cubicBezTo>
                    <a:cubicBezTo>
                      <a:pt x="2119" y="1861"/>
                      <a:pt x="2160" y="1869"/>
                      <a:pt x="2202" y="1869"/>
                    </a:cubicBezTo>
                    <a:cubicBezTo>
                      <a:pt x="2221" y="1869"/>
                      <a:pt x="2241" y="1867"/>
                      <a:pt x="2260" y="1865"/>
                    </a:cubicBezTo>
                    <a:lnTo>
                      <a:pt x="2260" y="1865"/>
                    </a:lnTo>
                    <a:cubicBezTo>
                      <a:pt x="2222" y="1895"/>
                      <a:pt x="2178" y="1920"/>
                      <a:pt x="2127" y="1937"/>
                    </a:cubicBezTo>
                    <a:cubicBezTo>
                      <a:pt x="2128" y="1915"/>
                      <a:pt x="2128" y="1890"/>
                      <a:pt x="2134" y="1869"/>
                    </a:cubicBezTo>
                    <a:cubicBezTo>
                      <a:pt x="2135" y="1865"/>
                      <a:pt x="2127" y="1863"/>
                      <a:pt x="2119" y="1863"/>
                    </a:cubicBezTo>
                    <a:cubicBezTo>
                      <a:pt x="2115" y="1863"/>
                      <a:pt x="2110" y="1864"/>
                      <a:pt x="2109" y="1867"/>
                    </a:cubicBezTo>
                    <a:cubicBezTo>
                      <a:pt x="2101" y="1894"/>
                      <a:pt x="2095" y="1923"/>
                      <a:pt x="2091" y="1950"/>
                    </a:cubicBezTo>
                    <a:cubicBezTo>
                      <a:pt x="2046" y="1962"/>
                      <a:pt x="1999" y="1968"/>
                      <a:pt x="1952" y="1968"/>
                    </a:cubicBezTo>
                    <a:cubicBezTo>
                      <a:pt x="1888" y="1968"/>
                      <a:pt x="1824" y="1956"/>
                      <a:pt x="1768" y="1930"/>
                    </a:cubicBezTo>
                    <a:cubicBezTo>
                      <a:pt x="1766" y="1929"/>
                      <a:pt x="1764" y="1929"/>
                      <a:pt x="1762" y="1929"/>
                    </a:cubicBezTo>
                    <a:cubicBezTo>
                      <a:pt x="1742" y="1929"/>
                      <a:pt x="1720" y="1964"/>
                      <a:pt x="1743" y="1977"/>
                    </a:cubicBezTo>
                    <a:cubicBezTo>
                      <a:pt x="1810" y="2014"/>
                      <a:pt x="1886" y="2032"/>
                      <a:pt x="1963" y="2032"/>
                    </a:cubicBezTo>
                    <a:cubicBezTo>
                      <a:pt x="2003" y="2032"/>
                      <a:pt x="2044" y="2027"/>
                      <a:pt x="2084" y="2018"/>
                    </a:cubicBezTo>
                    <a:lnTo>
                      <a:pt x="2084" y="2033"/>
                    </a:lnTo>
                    <a:cubicBezTo>
                      <a:pt x="2039" y="2048"/>
                      <a:pt x="1991" y="2059"/>
                      <a:pt x="1942" y="2059"/>
                    </a:cubicBezTo>
                    <a:cubicBezTo>
                      <a:pt x="1921" y="2059"/>
                      <a:pt x="1900" y="2057"/>
                      <a:pt x="1879" y="2052"/>
                    </a:cubicBezTo>
                    <a:cubicBezTo>
                      <a:pt x="1779" y="2030"/>
                      <a:pt x="1682" y="1984"/>
                      <a:pt x="1611" y="1916"/>
                    </a:cubicBezTo>
                    <a:cubicBezTo>
                      <a:pt x="1598" y="1906"/>
                      <a:pt x="1590" y="1893"/>
                      <a:pt x="1579" y="1882"/>
                    </a:cubicBezTo>
                    <a:lnTo>
                      <a:pt x="1579" y="1882"/>
                    </a:lnTo>
                    <a:cubicBezTo>
                      <a:pt x="1599" y="1885"/>
                      <a:pt x="1619" y="1887"/>
                      <a:pt x="1639" y="1887"/>
                    </a:cubicBezTo>
                    <a:cubicBezTo>
                      <a:pt x="1703" y="1887"/>
                      <a:pt x="1768" y="1868"/>
                      <a:pt x="1824" y="1821"/>
                    </a:cubicBezTo>
                    <a:cubicBezTo>
                      <a:pt x="1861" y="1838"/>
                      <a:pt x="1900" y="1849"/>
                      <a:pt x="1939" y="1849"/>
                    </a:cubicBezTo>
                    <a:cubicBezTo>
                      <a:pt x="1948" y="1849"/>
                      <a:pt x="1956" y="1848"/>
                      <a:pt x="1964" y="1847"/>
                    </a:cubicBezTo>
                    <a:cubicBezTo>
                      <a:pt x="2025" y="1840"/>
                      <a:pt x="2068" y="1805"/>
                      <a:pt x="2103" y="1773"/>
                    </a:cubicBezTo>
                    <a:cubicBezTo>
                      <a:pt x="2110" y="1774"/>
                      <a:pt x="2117" y="1774"/>
                      <a:pt x="2123" y="1774"/>
                    </a:cubicBezTo>
                    <a:cubicBezTo>
                      <a:pt x="2147" y="1774"/>
                      <a:pt x="2170" y="1769"/>
                      <a:pt x="2193" y="1766"/>
                    </a:cubicBezTo>
                    <a:cubicBezTo>
                      <a:pt x="2242" y="1755"/>
                      <a:pt x="2277" y="1721"/>
                      <a:pt x="2314" y="1693"/>
                    </a:cubicBezTo>
                    <a:cubicBezTo>
                      <a:pt x="2343" y="1671"/>
                      <a:pt x="2383" y="1649"/>
                      <a:pt x="2409" y="1617"/>
                    </a:cubicBezTo>
                    <a:close/>
                    <a:moveTo>
                      <a:pt x="1162" y="1626"/>
                    </a:moveTo>
                    <a:lnTo>
                      <a:pt x="1162" y="1626"/>
                    </a:lnTo>
                    <a:cubicBezTo>
                      <a:pt x="1159" y="1667"/>
                      <a:pt x="1158" y="1710"/>
                      <a:pt x="1158" y="1751"/>
                    </a:cubicBezTo>
                    <a:cubicBezTo>
                      <a:pt x="1158" y="1845"/>
                      <a:pt x="1151" y="1944"/>
                      <a:pt x="1179" y="2041"/>
                    </a:cubicBezTo>
                    <a:cubicBezTo>
                      <a:pt x="1192" y="2087"/>
                      <a:pt x="1213" y="2129"/>
                      <a:pt x="1238" y="2171"/>
                    </a:cubicBezTo>
                    <a:cubicBezTo>
                      <a:pt x="1146" y="2030"/>
                      <a:pt x="1118" y="1854"/>
                      <a:pt x="1141" y="1717"/>
                    </a:cubicBezTo>
                    <a:cubicBezTo>
                      <a:pt x="1144" y="1688"/>
                      <a:pt x="1151" y="1656"/>
                      <a:pt x="1162" y="1626"/>
                    </a:cubicBezTo>
                    <a:close/>
                    <a:moveTo>
                      <a:pt x="2779" y="2295"/>
                    </a:moveTo>
                    <a:cubicBezTo>
                      <a:pt x="2776" y="2299"/>
                      <a:pt x="2776" y="2301"/>
                      <a:pt x="2775" y="2306"/>
                    </a:cubicBezTo>
                    <a:cubicBezTo>
                      <a:pt x="2768" y="2308"/>
                      <a:pt x="2760" y="2310"/>
                      <a:pt x="2752" y="2312"/>
                    </a:cubicBezTo>
                    <a:cubicBezTo>
                      <a:pt x="2760" y="2307"/>
                      <a:pt x="2770" y="2300"/>
                      <a:pt x="2779" y="2295"/>
                    </a:cubicBezTo>
                    <a:close/>
                    <a:moveTo>
                      <a:pt x="1607" y="2204"/>
                    </a:moveTo>
                    <a:lnTo>
                      <a:pt x="1607" y="2204"/>
                    </a:lnTo>
                    <a:cubicBezTo>
                      <a:pt x="1660" y="2233"/>
                      <a:pt x="1717" y="2255"/>
                      <a:pt x="1775" y="2274"/>
                    </a:cubicBezTo>
                    <a:cubicBezTo>
                      <a:pt x="1852" y="2299"/>
                      <a:pt x="1933" y="2317"/>
                      <a:pt x="2015" y="2323"/>
                    </a:cubicBezTo>
                    <a:cubicBezTo>
                      <a:pt x="1971" y="2343"/>
                      <a:pt x="1930" y="2361"/>
                      <a:pt x="1885" y="2372"/>
                    </a:cubicBezTo>
                    <a:cubicBezTo>
                      <a:pt x="1852" y="2367"/>
                      <a:pt x="1820" y="2362"/>
                      <a:pt x="1790" y="2348"/>
                    </a:cubicBezTo>
                    <a:cubicBezTo>
                      <a:pt x="1715" y="2317"/>
                      <a:pt x="1660" y="2255"/>
                      <a:pt x="1607" y="2204"/>
                    </a:cubicBezTo>
                    <a:close/>
                    <a:moveTo>
                      <a:pt x="2779" y="1578"/>
                    </a:moveTo>
                    <a:cubicBezTo>
                      <a:pt x="2786" y="1600"/>
                      <a:pt x="2790" y="1622"/>
                      <a:pt x="2796" y="1645"/>
                    </a:cubicBezTo>
                    <a:cubicBezTo>
                      <a:pt x="2779" y="1717"/>
                      <a:pt x="2753" y="1787"/>
                      <a:pt x="2724" y="1854"/>
                    </a:cubicBezTo>
                    <a:cubicBezTo>
                      <a:pt x="2697" y="1916"/>
                      <a:pt x="2666" y="1979"/>
                      <a:pt x="2631" y="2041"/>
                    </a:cubicBezTo>
                    <a:cubicBezTo>
                      <a:pt x="2593" y="2076"/>
                      <a:pt x="2555" y="2109"/>
                      <a:pt x="2519" y="2142"/>
                    </a:cubicBezTo>
                    <a:cubicBezTo>
                      <a:pt x="2428" y="2227"/>
                      <a:pt x="2332" y="2329"/>
                      <a:pt x="2201" y="2381"/>
                    </a:cubicBezTo>
                    <a:cubicBezTo>
                      <a:pt x="2164" y="2385"/>
                      <a:pt x="2128" y="2388"/>
                      <a:pt x="2092" y="2389"/>
                    </a:cubicBezTo>
                    <a:cubicBezTo>
                      <a:pt x="2095" y="2376"/>
                      <a:pt x="2101" y="2362"/>
                      <a:pt x="2102" y="2347"/>
                    </a:cubicBezTo>
                    <a:cubicBezTo>
                      <a:pt x="2105" y="2341"/>
                      <a:pt x="2105" y="2336"/>
                      <a:pt x="2105" y="2333"/>
                    </a:cubicBezTo>
                    <a:cubicBezTo>
                      <a:pt x="2109" y="2329"/>
                      <a:pt x="2113" y="2326"/>
                      <a:pt x="2119" y="2323"/>
                    </a:cubicBezTo>
                    <a:cubicBezTo>
                      <a:pt x="2134" y="2322"/>
                      <a:pt x="2149" y="2322"/>
                      <a:pt x="2164" y="2321"/>
                    </a:cubicBezTo>
                    <a:cubicBezTo>
                      <a:pt x="2304" y="2295"/>
                      <a:pt x="2430" y="2216"/>
                      <a:pt x="2529" y="2110"/>
                    </a:cubicBezTo>
                    <a:cubicBezTo>
                      <a:pt x="2629" y="2007"/>
                      <a:pt x="2683" y="1869"/>
                      <a:pt x="2692" y="1725"/>
                    </a:cubicBezTo>
                    <a:cubicBezTo>
                      <a:pt x="2694" y="1711"/>
                      <a:pt x="2694" y="1696"/>
                      <a:pt x="2694" y="1682"/>
                    </a:cubicBezTo>
                    <a:cubicBezTo>
                      <a:pt x="2713" y="1666"/>
                      <a:pt x="2735" y="1648"/>
                      <a:pt x="2752" y="1627"/>
                    </a:cubicBezTo>
                    <a:cubicBezTo>
                      <a:pt x="2763" y="1612"/>
                      <a:pt x="2770" y="1594"/>
                      <a:pt x="2779" y="1578"/>
                    </a:cubicBezTo>
                    <a:close/>
                    <a:moveTo>
                      <a:pt x="2059" y="2350"/>
                    </a:moveTo>
                    <a:lnTo>
                      <a:pt x="2059" y="2350"/>
                    </a:lnTo>
                    <a:cubicBezTo>
                      <a:pt x="2057" y="2363"/>
                      <a:pt x="2054" y="2377"/>
                      <a:pt x="2051" y="2391"/>
                    </a:cubicBezTo>
                    <a:lnTo>
                      <a:pt x="2043" y="2391"/>
                    </a:lnTo>
                    <a:cubicBezTo>
                      <a:pt x="2017" y="2389"/>
                      <a:pt x="1991" y="2385"/>
                      <a:pt x="1964" y="2384"/>
                    </a:cubicBezTo>
                    <a:cubicBezTo>
                      <a:pt x="1999" y="2376"/>
                      <a:pt x="2031" y="2362"/>
                      <a:pt x="2059" y="2350"/>
                    </a:cubicBezTo>
                    <a:close/>
                    <a:moveTo>
                      <a:pt x="807" y="2078"/>
                    </a:moveTo>
                    <a:lnTo>
                      <a:pt x="807" y="2078"/>
                    </a:lnTo>
                    <a:cubicBezTo>
                      <a:pt x="819" y="2100"/>
                      <a:pt x="832" y="2124"/>
                      <a:pt x="844" y="2145"/>
                    </a:cubicBezTo>
                    <a:cubicBezTo>
                      <a:pt x="910" y="2250"/>
                      <a:pt x="1005" y="2329"/>
                      <a:pt x="1104" y="2391"/>
                    </a:cubicBezTo>
                    <a:cubicBezTo>
                      <a:pt x="1147" y="2445"/>
                      <a:pt x="1195" y="2493"/>
                      <a:pt x="1247" y="2537"/>
                    </a:cubicBezTo>
                    <a:cubicBezTo>
                      <a:pt x="1100" y="2432"/>
                      <a:pt x="935" y="2329"/>
                      <a:pt x="847" y="2165"/>
                    </a:cubicBezTo>
                    <a:cubicBezTo>
                      <a:pt x="832" y="2138"/>
                      <a:pt x="819" y="2107"/>
                      <a:pt x="807" y="2078"/>
                    </a:cubicBezTo>
                    <a:close/>
                    <a:moveTo>
                      <a:pt x="2714" y="2453"/>
                    </a:moveTo>
                    <a:lnTo>
                      <a:pt x="2714" y="2453"/>
                    </a:lnTo>
                    <a:cubicBezTo>
                      <a:pt x="2708" y="2467"/>
                      <a:pt x="2701" y="2482"/>
                      <a:pt x="2694" y="2495"/>
                    </a:cubicBezTo>
                    <a:cubicBezTo>
                      <a:pt x="2642" y="2519"/>
                      <a:pt x="2586" y="2537"/>
                      <a:pt x="2527" y="2549"/>
                    </a:cubicBezTo>
                    <a:cubicBezTo>
                      <a:pt x="2485" y="2560"/>
                      <a:pt x="2439" y="2564"/>
                      <a:pt x="2395" y="2571"/>
                    </a:cubicBezTo>
                    <a:cubicBezTo>
                      <a:pt x="2394" y="2567"/>
                      <a:pt x="2394" y="2562"/>
                      <a:pt x="2391" y="2557"/>
                    </a:cubicBezTo>
                    <a:cubicBezTo>
                      <a:pt x="2501" y="2535"/>
                      <a:pt x="2610" y="2501"/>
                      <a:pt x="2714" y="2453"/>
                    </a:cubicBezTo>
                    <a:close/>
                    <a:moveTo>
                      <a:pt x="2353" y="2567"/>
                    </a:moveTo>
                    <a:cubicBezTo>
                      <a:pt x="2354" y="2570"/>
                      <a:pt x="2354" y="2574"/>
                      <a:pt x="2355" y="2577"/>
                    </a:cubicBezTo>
                    <a:cubicBezTo>
                      <a:pt x="2326" y="2581"/>
                      <a:pt x="2297" y="2581"/>
                      <a:pt x="2267" y="2582"/>
                    </a:cubicBezTo>
                    <a:cubicBezTo>
                      <a:pt x="2281" y="2581"/>
                      <a:pt x="2295" y="2577"/>
                      <a:pt x="2309" y="2575"/>
                    </a:cubicBezTo>
                    <a:cubicBezTo>
                      <a:pt x="2322" y="2574"/>
                      <a:pt x="2339" y="2568"/>
                      <a:pt x="2353" y="2567"/>
                    </a:cubicBezTo>
                    <a:close/>
                    <a:moveTo>
                      <a:pt x="863" y="2558"/>
                    </a:moveTo>
                    <a:cubicBezTo>
                      <a:pt x="878" y="2570"/>
                      <a:pt x="894" y="2581"/>
                      <a:pt x="910" y="2592"/>
                    </a:cubicBezTo>
                    <a:cubicBezTo>
                      <a:pt x="908" y="2601"/>
                      <a:pt x="908" y="2612"/>
                      <a:pt x="905" y="2625"/>
                    </a:cubicBezTo>
                    <a:cubicBezTo>
                      <a:pt x="891" y="2603"/>
                      <a:pt x="876" y="2582"/>
                      <a:pt x="863" y="2560"/>
                    </a:cubicBezTo>
                    <a:cubicBezTo>
                      <a:pt x="863" y="2560"/>
                      <a:pt x="863" y="2559"/>
                      <a:pt x="863" y="2558"/>
                    </a:cubicBezTo>
                    <a:close/>
                    <a:moveTo>
                      <a:pt x="1369" y="2623"/>
                    </a:moveTo>
                    <a:lnTo>
                      <a:pt x="1369" y="2623"/>
                    </a:lnTo>
                    <a:cubicBezTo>
                      <a:pt x="1421" y="2658"/>
                      <a:pt x="1476" y="2688"/>
                      <a:pt x="1534" y="2713"/>
                    </a:cubicBezTo>
                    <a:cubicBezTo>
                      <a:pt x="1552" y="2721"/>
                      <a:pt x="1572" y="2728"/>
                      <a:pt x="1593" y="2735"/>
                    </a:cubicBezTo>
                    <a:cubicBezTo>
                      <a:pt x="1579" y="2735"/>
                      <a:pt x="1565" y="2736"/>
                      <a:pt x="1552" y="2736"/>
                    </a:cubicBezTo>
                    <a:cubicBezTo>
                      <a:pt x="1545" y="2736"/>
                      <a:pt x="1538" y="2735"/>
                      <a:pt x="1531" y="2735"/>
                    </a:cubicBezTo>
                    <a:cubicBezTo>
                      <a:pt x="1475" y="2701"/>
                      <a:pt x="1421" y="2663"/>
                      <a:pt x="1369" y="2623"/>
                    </a:cubicBezTo>
                    <a:close/>
                    <a:moveTo>
                      <a:pt x="1692" y="2773"/>
                    </a:moveTo>
                    <a:cubicBezTo>
                      <a:pt x="1717" y="2783"/>
                      <a:pt x="1743" y="2791"/>
                      <a:pt x="1770" y="2801"/>
                    </a:cubicBezTo>
                    <a:lnTo>
                      <a:pt x="1729" y="2826"/>
                    </a:lnTo>
                    <a:cubicBezTo>
                      <a:pt x="1710" y="2819"/>
                      <a:pt x="1692" y="2817"/>
                      <a:pt x="1673" y="2809"/>
                    </a:cubicBezTo>
                    <a:cubicBezTo>
                      <a:pt x="1653" y="2801"/>
                      <a:pt x="1634" y="2790"/>
                      <a:pt x="1618" y="2782"/>
                    </a:cubicBezTo>
                    <a:cubicBezTo>
                      <a:pt x="1641" y="2780"/>
                      <a:pt x="1666" y="2778"/>
                      <a:pt x="1692" y="2773"/>
                    </a:cubicBezTo>
                    <a:close/>
                    <a:moveTo>
                      <a:pt x="1836" y="2819"/>
                    </a:moveTo>
                    <a:cubicBezTo>
                      <a:pt x="1971" y="2857"/>
                      <a:pt x="2113" y="2881"/>
                      <a:pt x="2258" y="2884"/>
                    </a:cubicBezTo>
                    <a:cubicBezTo>
                      <a:pt x="2219" y="2892"/>
                      <a:pt x="2180" y="2900"/>
                      <a:pt x="2136" y="2900"/>
                    </a:cubicBezTo>
                    <a:cubicBezTo>
                      <a:pt x="2133" y="2900"/>
                      <a:pt x="2129" y="2900"/>
                      <a:pt x="2125" y="2900"/>
                    </a:cubicBezTo>
                    <a:cubicBezTo>
                      <a:pt x="2018" y="2899"/>
                      <a:pt x="1905" y="2877"/>
                      <a:pt x="1791" y="2844"/>
                    </a:cubicBezTo>
                    <a:cubicBezTo>
                      <a:pt x="1806" y="2835"/>
                      <a:pt x="1820" y="2829"/>
                      <a:pt x="1836" y="2819"/>
                    </a:cubicBezTo>
                    <a:close/>
                    <a:moveTo>
                      <a:pt x="932" y="2606"/>
                    </a:moveTo>
                    <a:cubicBezTo>
                      <a:pt x="1055" y="2728"/>
                      <a:pt x="1202" y="2822"/>
                      <a:pt x="1351" y="2906"/>
                    </a:cubicBezTo>
                    <a:cubicBezTo>
                      <a:pt x="1371" y="2918"/>
                      <a:pt x="1393" y="2929"/>
                      <a:pt x="1414" y="2940"/>
                    </a:cubicBezTo>
                    <a:cubicBezTo>
                      <a:pt x="1399" y="2941"/>
                      <a:pt x="1384" y="2943"/>
                      <a:pt x="1366" y="2945"/>
                    </a:cubicBezTo>
                    <a:cubicBezTo>
                      <a:pt x="1239" y="2881"/>
                      <a:pt x="1117" y="2808"/>
                      <a:pt x="998" y="2732"/>
                    </a:cubicBezTo>
                    <a:cubicBezTo>
                      <a:pt x="980" y="2720"/>
                      <a:pt x="964" y="2706"/>
                      <a:pt x="946" y="2694"/>
                    </a:cubicBezTo>
                    <a:cubicBezTo>
                      <a:pt x="942" y="2687"/>
                      <a:pt x="938" y="2678"/>
                      <a:pt x="932" y="2672"/>
                    </a:cubicBezTo>
                    <a:cubicBezTo>
                      <a:pt x="930" y="2650"/>
                      <a:pt x="930" y="2626"/>
                      <a:pt x="932" y="2606"/>
                    </a:cubicBezTo>
                    <a:close/>
                    <a:moveTo>
                      <a:pt x="1462" y="2963"/>
                    </a:moveTo>
                    <a:cubicBezTo>
                      <a:pt x="1506" y="2988"/>
                      <a:pt x="1550" y="3012"/>
                      <a:pt x="1596" y="3032"/>
                    </a:cubicBezTo>
                    <a:cubicBezTo>
                      <a:pt x="1541" y="3014"/>
                      <a:pt x="1487" y="2994"/>
                      <a:pt x="1433" y="2969"/>
                    </a:cubicBezTo>
                    <a:cubicBezTo>
                      <a:pt x="1443" y="2968"/>
                      <a:pt x="1453" y="2966"/>
                      <a:pt x="1462" y="2963"/>
                    </a:cubicBezTo>
                    <a:close/>
                    <a:moveTo>
                      <a:pt x="3337" y="1567"/>
                    </a:moveTo>
                    <a:lnTo>
                      <a:pt x="3337" y="1567"/>
                    </a:lnTo>
                    <a:cubicBezTo>
                      <a:pt x="3345" y="1608"/>
                      <a:pt x="3353" y="1649"/>
                      <a:pt x="3360" y="1693"/>
                    </a:cubicBezTo>
                    <a:cubicBezTo>
                      <a:pt x="3403" y="1975"/>
                      <a:pt x="3416" y="2288"/>
                      <a:pt x="3265" y="2562"/>
                    </a:cubicBezTo>
                    <a:cubicBezTo>
                      <a:pt x="3127" y="2808"/>
                      <a:pt x="2880" y="2987"/>
                      <a:pt x="2609" y="3062"/>
                    </a:cubicBezTo>
                    <a:lnTo>
                      <a:pt x="2588" y="3067"/>
                    </a:lnTo>
                    <a:cubicBezTo>
                      <a:pt x="2717" y="2976"/>
                      <a:pt x="2797" y="2856"/>
                      <a:pt x="2862" y="2732"/>
                    </a:cubicBezTo>
                    <a:cubicBezTo>
                      <a:pt x="2986" y="2656"/>
                      <a:pt x="3096" y="2556"/>
                      <a:pt x="3174" y="2432"/>
                    </a:cubicBezTo>
                    <a:cubicBezTo>
                      <a:pt x="3298" y="2238"/>
                      <a:pt x="3326" y="2021"/>
                      <a:pt x="3320" y="1813"/>
                    </a:cubicBezTo>
                    <a:cubicBezTo>
                      <a:pt x="3339" y="1734"/>
                      <a:pt x="3346" y="1649"/>
                      <a:pt x="3337" y="1567"/>
                    </a:cubicBezTo>
                    <a:close/>
                    <a:moveTo>
                      <a:pt x="281" y="2121"/>
                    </a:moveTo>
                    <a:cubicBezTo>
                      <a:pt x="306" y="2193"/>
                      <a:pt x="339" y="2262"/>
                      <a:pt x="376" y="2328"/>
                    </a:cubicBezTo>
                    <a:cubicBezTo>
                      <a:pt x="368" y="2358"/>
                      <a:pt x="361" y="2391"/>
                      <a:pt x="365" y="2423"/>
                    </a:cubicBezTo>
                    <a:cubicBezTo>
                      <a:pt x="374" y="2484"/>
                      <a:pt x="394" y="2542"/>
                      <a:pt x="407" y="2603"/>
                    </a:cubicBezTo>
                    <a:cubicBezTo>
                      <a:pt x="419" y="2665"/>
                      <a:pt x="440" y="2723"/>
                      <a:pt x="460" y="2784"/>
                    </a:cubicBezTo>
                    <a:cubicBezTo>
                      <a:pt x="478" y="2846"/>
                      <a:pt x="530" y="2892"/>
                      <a:pt x="558" y="2948"/>
                    </a:cubicBezTo>
                    <a:cubicBezTo>
                      <a:pt x="574" y="2987"/>
                      <a:pt x="574" y="3039"/>
                      <a:pt x="585" y="3084"/>
                    </a:cubicBezTo>
                    <a:cubicBezTo>
                      <a:pt x="572" y="3073"/>
                      <a:pt x="558" y="3062"/>
                      <a:pt x="546" y="3049"/>
                    </a:cubicBezTo>
                    <a:cubicBezTo>
                      <a:pt x="491" y="2990"/>
                      <a:pt x="440" y="2929"/>
                      <a:pt x="393" y="2864"/>
                    </a:cubicBezTo>
                    <a:cubicBezTo>
                      <a:pt x="346" y="2798"/>
                      <a:pt x="307" y="2725"/>
                      <a:pt x="281" y="2647"/>
                    </a:cubicBezTo>
                    <a:cubicBezTo>
                      <a:pt x="254" y="2566"/>
                      <a:pt x="281" y="2475"/>
                      <a:pt x="273" y="2396"/>
                    </a:cubicBezTo>
                    <a:cubicBezTo>
                      <a:pt x="266" y="2315"/>
                      <a:pt x="259" y="2237"/>
                      <a:pt x="273" y="2156"/>
                    </a:cubicBezTo>
                    <a:cubicBezTo>
                      <a:pt x="276" y="2143"/>
                      <a:pt x="279" y="2134"/>
                      <a:pt x="281" y="2121"/>
                    </a:cubicBezTo>
                    <a:close/>
                    <a:moveTo>
                      <a:pt x="3327" y="1328"/>
                    </a:moveTo>
                    <a:lnTo>
                      <a:pt x="3327" y="1328"/>
                    </a:lnTo>
                    <a:cubicBezTo>
                      <a:pt x="3411" y="1406"/>
                      <a:pt x="3482" y="1502"/>
                      <a:pt x="3520" y="1608"/>
                    </a:cubicBezTo>
                    <a:cubicBezTo>
                      <a:pt x="3581" y="1785"/>
                      <a:pt x="3539" y="1966"/>
                      <a:pt x="3511" y="2128"/>
                    </a:cubicBezTo>
                    <a:cubicBezTo>
                      <a:pt x="3484" y="2293"/>
                      <a:pt x="3436" y="2457"/>
                      <a:pt x="3350" y="2601"/>
                    </a:cubicBezTo>
                    <a:cubicBezTo>
                      <a:pt x="3265" y="2743"/>
                      <a:pt x="3160" y="2877"/>
                      <a:pt x="3034" y="2981"/>
                    </a:cubicBezTo>
                    <a:cubicBezTo>
                      <a:pt x="2921" y="3076"/>
                      <a:pt x="2808" y="3173"/>
                      <a:pt x="2673" y="3234"/>
                    </a:cubicBezTo>
                    <a:cubicBezTo>
                      <a:pt x="2658" y="3241"/>
                      <a:pt x="2644" y="3250"/>
                      <a:pt x="2628" y="3257"/>
                    </a:cubicBezTo>
                    <a:cubicBezTo>
                      <a:pt x="2539" y="3289"/>
                      <a:pt x="2446" y="3292"/>
                      <a:pt x="2355" y="3292"/>
                    </a:cubicBezTo>
                    <a:cubicBezTo>
                      <a:pt x="2330" y="3292"/>
                      <a:pt x="2305" y="3292"/>
                      <a:pt x="2281" y="3292"/>
                    </a:cubicBezTo>
                    <a:cubicBezTo>
                      <a:pt x="2254" y="3292"/>
                      <a:pt x="2228" y="3292"/>
                      <a:pt x="2203" y="3294"/>
                    </a:cubicBezTo>
                    <a:cubicBezTo>
                      <a:pt x="2173" y="3295"/>
                      <a:pt x="2143" y="3296"/>
                      <a:pt x="2113" y="3296"/>
                    </a:cubicBezTo>
                    <a:cubicBezTo>
                      <a:pt x="2005" y="3296"/>
                      <a:pt x="1897" y="3286"/>
                      <a:pt x="1792" y="3262"/>
                    </a:cubicBezTo>
                    <a:cubicBezTo>
                      <a:pt x="1662" y="3230"/>
                      <a:pt x="1520" y="3217"/>
                      <a:pt x="1397" y="3148"/>
                    </a:cubicBezTo>
                    <a:cubicBezTo>
                      <a:pt x="1358" y="3126"/>
                      <a:pt x="1323" y="3100"/>
                      <a:pt x="1289" y="3071"/>
                    </a:cubicBezTo>
                    <a:lnTo>
                      <a:pt x="1289" y="3071"/>
                    </a:lnTo>
                    <a:cubicBezTo>
                      <a:pt x="1355" y="3083"/>
                      <a:pt x="1421" y="3091"/>
                      <a:pt x="1487" y="3098"/>
                    </a:cubicBezTo>
                    <a:cubicBezTo>
                      <a:pt x="1695" y="3161"/>
                      <a:pt x="1909" y="3202"/>
                      <a:pt x="2130" y="3202"/>
                    </a:cubicBezTo>
                    <a:cubicBezTo>
                      <a:pt x="2137" y="3202"/>
                      <a:pt x="2144" y="3202"/>
                      <a:pt x="2152" y="3201"/>
                    </a:cubicBezTo>
                    <a:cubicBezTo>
                      <a:pt x="2479" y="3196"/>
                      <a:pt x="2816" y="3086"/>
                      <a:pt x="3067" y="2864"/>
                    </a:cubicBezTo>
                    <a:cubicBezTo>
                      <a:pt x="3332" y="2639"/>
                      <a:pt x="3436" y="2289"/>
                      <a:pt x="3429" y="1975"/>
                    </a:cubicBezTo>
                    <a:cubicBezTo>
                      <a:pt x="3427" y="1762"/>
                      <a:pt x="3374" y="1538"/>
                      <a:pt x="3327" y="1328"/>
                    </a:cubicBezTo>
                    <a:close/>
                    <a:moveTo>
                      <a:pt x="1905" y="0"/>
                    </a:moveTo>
                    <a:cubicBezTo>
                      <a:pt x="1838" y="2"/>
                      <a:pt x="1775" y="22"/>
                      <a:pt x="1708" y="32"/>
                    </a:cubicBezTo>
                    <a:cubicBezTo>
                      <a:pt x="1644" y="39"/>
                      <a:pt x="1582" y="65"/>
                      <a:pt x="1517" y="80"/>
                    </a:cubicBezTo>
                    <a:cubicBezTo>
                      <a:pt x="1454" y="97"/>
                      <a:pt x="1380" y="79"/>
                      <a:pt x="1316" y="101"/>
                    </a:cubicBezTo>
                    <a:cubicBezTo>
                      <a:pt x="1241" y="128"/>
                      <a:pt x="1187" y="204"/>
                      <a:pt x="1124" y="248"/>
                    </a:cubicBezTo>
                    <a:cubicBezTo>
                      <a:pt x="1117" y="235"/>
                      <a:pt x="1108" y="220"/>
                      <a:pt x="1105" y="220"/>
                    </a:cubicBezTo>
                    <a:cubicBezTo>
                      <a:pt x="1105" y="220"/>
                      <a:pt x="1105" y="220"/>
                      <a:pt x="1104" y="221"/>
                    </a:cubicBezTo>
                    <a:cubicBezTo>
                      <a:pt x="1086" y="237"/>
                      <a:pt x="1075" y="265"/>
                      <a:pt x="1048" y="266"/>
                    </a:cubicBezTo>
                    <a:cubicBezTo>
                      <a:pt x="1046" y="266"/>
                      <a:pt x="1044" y="266"/>
                      <a:pt x="1043" y="266"/>
                    </a:cubicBezTo>
                    <a:cubicBezTo>
                      <a:pt x="1015" y="266"/>
                      <a:pt x="977" y="248"/>
                      <a:pt x="946" y="244"/>
                    </a:cubicBezTo>
                    <a:cubicBezTo>
                      <a:pt x="914" y="241"/>
                      <a:pt x="868" y="216"/>
                      <a:pt x="835" y="216"/>
                    </a:cubicBezTo>
                    <a:cubicBezTo>
                      <a:pt x="802" y="216"/>
                      <a:pt x="785" y="237"/>
                      <a:pt x="759" y="245"/>
                    </a:cubicBezTo>
                    <a:cubicBezTo>
                      <a:pt x="731" y="256"/>
                      <a:pt x="718" y="284"/>
                      <a:pt x="691" y="296"/>
                    </a:cubicBezTo>
                    <a:cubicBezTo>
                      <a:pt x="667" y="307"/>
                      <a:pt x="627" y="306"/>
                      <a:pt x="602" y="324"/>
                    </a:cubicBezTo>
                    <a:cubicBezTo>
                      <a:pt x="579" y="339"/>
                      <a:pt x="543" y="342"/>
                      <a:pt x="519" y="362"/>
                    </a:cubicBezTo>
                    <a:cubicBezTo>
                      <a:pt x="497" y="382"/>
                      <a:pt x="503" y="428"/>
                      <a:pt x="484" y="449"/>
                    </a:cubicBezTo>
                    <a:lnTo>
                      <a:pt x="426" y="512"/>
                    </a:lnTo>
                    <a:cubicBezTo>
                      <a:pt x="407" y="533"/>
                      <a:pt x="374" y="544"/>
                      <a:pt x="354" y="566"/>
                    </a:cubicBezTo>
                    <a:cubicBezTo>
                      <a:pt x="334" y="587"/>
                      <a:pt x="306" y="600"/>
                      <a:pt x="288" y="622"/>
                    </a:cubicBezTo>
                    <a:cubicBezTo>
                      <a:pt x="269" y="644"/>
                      <a:pt x="244" y="664"/>
                      <a:pt x="228" y="686"/>
                    </a:cubicBezTo>
                    <a:cubicBezTo>
                      <a:pt x="210" y="711"/>
                      <a:pt x="213" y="745"/>
                      <a:pt x="192" y="767"/>
                    </a:cubicBezTo>
                    <a:cubicBezTo>
                      <a:pt x="173" y="789"/>
                      <a:pt x="141" y="803"/>
                      <a:pt x="120" y="826"/>
                    </a:cubicBezTo>
                    <a:cubicBezTo>
                      <a:pt x="102" y="848"/>
                      <a:pt x="75" y="867"/>
                      <a:pt x="57" y="891"/>
                    </a:cubicBezTo>
                    <a:cubicBezTo>
                      <a:pt x="38" y="916"/>
                      <a:pt x="45" y="951"/>
                      <a:pt x="34" y="979"/>
                    </a:cubicBezTo>
                    <a:cubicBezTo>
                      <a:pt x="20" y="1008"/>
                      <a:pt x="3" y="1037"/>
                      <a:pt x="2" y="1071"/>
                    </a:cubicBezTo>
                    <a:cubicBezTo>
                      <a:pt x="1" y="1105"/>
                      <a:pt x="24" y="1151"/>
                      <a:pt x="27" y="1185"/>
                    </a:cubicBezTo>
                    <a:cubicBezTo>
                      <a:pt x="28" y="1221"/>
                      <a:pt x="31" y="1255"/>
                      <a:pt x="41" y="1291"/>
                    </a:cubicBezTo>
                    <a:cubicBezTo>
                      <a:pt x="47" y="1323"/>
                      <a:pt x="68" y="1360"/>
                      <a:pt x="31" y="1378"/>
                    </a:cubicBezTo>
                    <a:cubicBezTo>
                      <a:pt x="30" y="1378"/>
                      <a:pt x="48" y="1385"/>
                      <a:pt x="53" y="1385"/>
                    </a:cubicBezTo>
                    <a:cubicBezTo>
                      <a:pt x="54" y="1385"/>
                      <a:pt x="54" y="1385"/>
                      <a:pt x="54" y="1385"/>
                    </a:cubicBezTo>
                    <a:cubicBezTo>
                      <a:pt x="93" y="1378"/>
                      <a:pt x="91" y="1359"/>
                      <a:pt x="89" y="1337"/>
                    </a:cubicBezTo>
                    <a:cubicBezTo>
                      <a:pt x="83" y="1304"/>
                      <a:pt x="56" y="1264"/>
                      <a:pt x="63" y="1235"/>
                    </a:cubicBezTo>
                    <a:cubicBezTo>
                      <a:pt x="68" y="1207"/>
                      <a:pt x="68" y="1178"/>
                      <a:pt x="69" y="1150"/>
                    </a:cubicBezTo>
                    <a:cubicBezTo>
                      <a:pt x="72" y="1119"/>
                      <a:pt x="78" y="1092"/>
                      <a:pt x="89" y="1067"/>
                    </a:cubicBezTo>
                    <a:cubicBezTo>
                      <a:pt x="100" y="1041"/>
                      <a:pt x="155" y="1035"/>
                      <a:pt x="173" y="1013"/>
                    </a:cubicBezTo>
                    <a:cubicBezTo>
                      <a:pt x="189" y="991"/>
                      <a:pt x="200" y="965"/>
                      <a:pt x="222" y="946"/>
                    </a:cubicBezTo>
                    <a:cubicBezTo>
                      <a:pt x="244" y="927"/>
                      <a:pt x="262" y="905"/>
                      <a:pt x="288" y="888"/>
                    </a:cubicBezTo>
                    <a:cubicBezTo>
                      <a:pt x="312" y="870"/>
                      <a:pt x="309" y="836"/>
                      <a:pt x="334" y="819"/>
                    </a:cubicBezTo>
                    <a:cubicBezTo>
                      <a:pt x="345" y="811"/>
                      <a:pt x="367" y="811"/>
                      <a:pt x="388" y="811"/>
                    </a:cubicBezTo>
                    <a:cubicBezTo>
                      <a:pt x="409" y="811"/>
                      <a:pt x="429" y="811"/>
                      <a:pt x="440" y="803"/>
                    </a:cubicBezTo>
                    <a:cubicBezTo>
                      <a:pt x="462" y="786"/>
                      <a:pt x="477" y="774"/>
                      <a:pt x="497" y="759"/>
                    </a:cubicBezTo>
                    <a:cubicBezTo>
                      <a:pt x="517" y="745"/>
                      <a:pt x="508" y="706"/>
                      <a:pt x="529" y="693"/>
                    </a:cubicBezTo>
                    <a:cubicBezTo>
                      <a:pt x="543" y="684"/>
                      <a:pt x="561" y="682"/>
                      <a:pt x="580" y="676"/>
                    </a:cubicBezTo>
                    <a:cubicBezTo>
                      <a:pt x="586" y="681"/>
                      <a:pt x="593" y="684"/>
                      <a:pt x="597" y="684"/>
                    </a:cubicBezTo>
                    <a:cubicBezTo>
                      <a:pt x="598" y="684"/>
                      <a:pt x="599" y="684"/>
                      <a:pt x="599" y="683"/>
                    </a:cubicBezTo>
                    <a:cubicBezTo>
                      <a:pt x="608" y="672"/>
                      <a:pt x="614" y="662"/>
                      <a:pt x="623" y="650"/>
                    </a:cubicBezTo>
                    <a:cubicBezTo>
                      <a:pt x="634" y="640"/>
                      <a:pt x="643" y="628"/>
                      <a:pt x="657" y="620"/>
                    </a:cubicBezTo>
                    <a:cubicBezTo>
                      <a:pt x="676" y="606"/>
                      <a:pt x="708" y="603"/>
                      <a:pt x="726" y="589"/>
                    </a:cubicBezTo>
                    <a:cubicBezTo>
                      <a:pt x="745" y="576"/>
                      <a:pt x="749" y="547"/>
                      <a:pt x="766" y="533"/>
                    </a:cubicBezTo>
                    <a:cubicBezTo>
                      <a:pt x="773" y="527"/>
                      <a:pt x="780" y="519"/>
                      <a:pt x="785" y="511"/>
                    </a:cubicBezTo>
                    <a:cubicBezTo>
                      <a:pt x="833" y="493"/>
                      <a:pt x="887" y="482"/>
                      <a:pt x="931" y="464"/>
                    </a:cubicBezTo>
                    <a:cubicBezTo>
                      <a:pt x="976" y="452"/>
                      <a:pt x="1022" y="449"/>
                      <a:pt x="1069" y="444"/>
                    </a:cubicBezTo>
                    <a:lnTo>
                      <a:pt x="1069" y="444"/>
                    </a:lnTo>
                    <a:cubicBezTo>
                      <a:pt x="1022" y="466"/>
                      <a:pt x="976" y="489"/>
                      <a:pt x="935" y="523"/>
                    </a:cubicBezTo>
                    <a:cubicBezTo>
                      <a:pt x="912" y="541"/>
                      <a:pt x="894" y="562"/>
                      <a:pt x="874" y="585"/>
                    </a:cubicBezTo>
                    <a:cubicBezTo>
                      <a:pt x="855" y="594"/>
                      <a:pt x="836" y="602"/>
                      <a:pt x="819" y="613"/>
                    </a:cubicBezTo>
                    <a:cubicBezTo>
                      <a:pt x="767" y="643"/>
                      <a:pt x="716" y="676"/>
                      <a:pt x="667" y="712"/>
                    </a:cubicBezTo>
                    <a:cubicBezTo>
                      <a:pt x="620" y="752"/>
                      <a:pt x="587" y="805"/>
                      <a:pt x="540" y="847"/>
                    </a:cubicBezTo>
                    <a:cubicBezTo>
                      <a:pt x="495" y="885"/>
                      <a:pt x="440" y="920"/>
                      <a:pt x="394" y="965"/>
                    </a:cubicBezTo>
                    <a:cubicBezTo>
                      <a:pt x="352" y="1012"/>
                      <a:pt x="303" y="1055"/>
                      <a:pt x="265" y="1108"/>
                    </a:cubicBezTo>
                    <a:cubicBezTo>
                      <a:pt x="230" y="1159"/>
                      <a:pt x="217" y="1222"/>
                      <a:pt x="195" y="1280"/>
                    </a:cubicBezTo>
                    <a:cubicBezTo>
                      <a:pt x="166" y="1317"/>
                      <a:pt x="133" y="1353"/>
                      <a:pt x="111" y="1397"/>
                    </a:cubicBezTo>
                    <a:cubicBezTo>
                      <a:pt x="85" y="1443"/>
                      <a:pt x="89" y="1500"/>
                      <a:pt x="71" y="1550"/>
                    </a:cubicBezTo>
                    <a:cubicBezTo>
                      <a:pt x="56" y="1605"/>
                      <a:pt x="38" y="1661"/>
                      <a:pt x="42" y="1721"/>
                    </a:cubicBezTo>
                    <a:cubicBezTo>
                      <a:pt x="45" y="1778"/>
                      <a:pt x="78" y="1839"/>
                      <a:pt x="91" y="1894"/>
                    </a:cubicBezTo>
                    <a:cubicBezTo>
                      <a:pt x="100" y="1934"/>
                      <a:pt x="113" y="1973"/>
                      <a:pt x="131" y="2011"/>
                    </a:cubicBezTo>
                    <a:cubicBezTo>
                      <a:pt x="113" y="2085"/>
                      <a:pt x="98" y="2161"/>
                      <a:pt x="97" y="2238"/>
                    </a:cubicBezTo>
                    <a:cubicBezTo>
                      <a:pt x="96" y="2329"/>
                      <a:pt x="127" y="2416"/>
                      <a:pt x="146" y="2500"/>
                    </a:cubicBezTo>
                    <a:cubicBezTo>
                      <a:pt x="167" y="2595"/>
                      <a:pt x="196" y="2688"/>
                      <a:pt x="244" y="2773"/>
                    </a:cubicBezTo>
                    <a:cubicBezTo>
                      <a:pt x="296" y="2857"/>
                      <a:pt x="374" y="2921"/>
                      <a:pt x="440" y="2988"/>
                    </a:cubicBezTo>
                    <a:cubicBezTo>
                      <a:pt x="491" y="3043"/>
                      <a:pt x="550" y="3091"/>
                      <a:pt x="609" y="3133"/>
                    </a:cubicBezTo>
                    <a:cubicBezTo>
                      <a:pt x="642" y="3177"/>
                      <a:pt x="678" y="3221"/>
                      <a:pt x="715" y="3262"/>
                    </a:cubicBezTo>
                    <a:cubicBezTo>
                      <a:pt x="756" y="3306"/>
                      <a:pt x="821" y="3321"/>
                      <a:pt x="868" y="3358"/>
                    </a:cubicBezTo>
                    <a:cubicBezTo>
                      <a:pt x="912" y="3397"/>
                      <a:pt x="950" y="3455"/>
                      <a:pt x="1004" y="3485"/>
                    </a:cubicBezTo>
                    <a:cubicBezTo>
                      <a:pt x="1056" y="3518"/>
                      <a:pt x="1117" y="3537"/>
                      <a:pt x="1173" y="3562"/>
                    </a:cubicBezTo>
                    <a:cubicBezTo>
                      <a:pt x="1232" y="3585"/>
                      <a:pt x="1286" y="3624"/>
                      <a:pt x="1348" y="3638"/>
                    </a:cubicBezTo>
                    <a:cubicBezTo>
                      <a:pt x="1410" y="3654"/>
                      <a:pt x="1475" y="3647"/>
                      <a:pt x="1536" y="3651"/>
                    </a:cubicBezTo>
                    <a:cubicBezTo>
                      <a:pt x="1551" y="3653"/>
                      <a:pt x="1566" y="3654"/>
                      <a:pt x="1581" y="3654"/>
                    </a:cubicBezTo>
                    <a:cubicBezTo>
                      <a:pt x="1628" y="3654"/>
                      <a:pt x="1676" y="3647"/>
                      <a:pt x="1724" y="3647"/>
                    </a:cubicBezTo>
                    <a:cubicBezTo>
                      <a:pt x="1726" y="3647"/>
                      <a:pt x="1729" y="3647"/>
                      <a:pt x="1731" y="3647"/>
                    </a:cubicBezTo>
                    <a:cubicBezTo>
                      <a:pt x="1783" y="3647"/>
                      <a:pt x="1837" y="3670"/>
                      <a:pt x="1890" y="3670"/>
                    </a:cubicBezTo>
                    <a:cubicBezTo>
                      <a:pt x="1899" y="3670"/>
                      <a:pt x="1907" y="3669"/>
                      <a:pt x="1915" y="3668"/>
                    </a:cubicBezTo>
                    <a:cubicBezTo>
                      <a:pt x="1956" y="3661"/>
                      <a:pt x="1992" y="3638"/>
                      <a:pt x="2029" y="3616"/>
                    </a:cubicBezTo>
                    <a:cubicBezTo>
                      <a:pt x="2072" y="3599"/>
                      <a:pt x="2114" y="3579"/>
                      <a:pt x="2157" y="3565"/>
                    </a:cubicBezTo>
                    <a:cubicBezTo>
                      <a:pt x="2197" y="3551"/>
                      <a:pt x="2236" y="3534"/>
                      <a:pt x="2273" y="3514"/>
                    </a:cubicBezTo>
                    <a:cubicBezTo>
                      <a:pt x="2306" y="3510"/>
                      <a:pt x="2340" y="3506"/>
                      <a:pt x="2373" y="3499"/>
                    </a:cubicBezTo>
                    <a:cubicBezTo>
                      <a:pt x="2552" y="3463"/>
                      <a:pt x="2714" y="3373"/>
                      <a:pt x="2866" y="3283"/>
                    </a:cubicBezTo>
                    <a:cubicBezTo>
                      <a:pt x="3020" y="3190"/>
                      <a:pt x="3169" y="3084"/>
                      <a:pt x="3288" y="2947"/>
                    </a:cubicBezTo>
                    <a:cubicBezTo>
                      <a:pt x="3405" y="2809"/>
                      <a:pt x="3511" y="2658"/>
                      <a:pt x="3579" y="2486"/>
                    </a:cubicBezTo>
                    <a:cubicBezTo>
                      <a:pt x="3646" y="2314"/>
                      <a:pt x="3661" y="2127"/>
                      <a:pt x="3660" y="1941"/>
                    </a:cubicBezTo>
                    <a:cubicBezTo>
                      <a:pt x="3657" y="1770"/>
                      <a:pt x="3620" y="1587"/>
                      <a:pt x="3522" y="1429"/>
                    </a:cubicBezTo>
                    <a:cubicBezTo>
                      <a:pt x="3533" y="1425"/>
                      <a:pt x="3539" y="1418"/>
                      <a:pt x="3543" y="1411"/>
                    </a:cubicBezTo>
                    <a:cubicBezTo>
                      <a:pt x="3570" y="1461"/>
                      <a:pt x="3598" y="1511"/>
                      <a:pt x="3623" y="1565"/>
                    </a:cubicBezTo>
                    <a:cubicBezTo>
                      <a:pt x="3653" y="1624"/>
                      <a:pt x="3690" y="1696"/>
                      <a:pt x="3668" y="1762"/>
                    </a:cubicBezTo>
                    <a:cubicBezTo>
                      <a:pt x="3668" y="1763"/>
                      <a:pt x="3673" y="1764"/>
                      <a:pt x="3679" y="1764"/>
                    </a:cubicBezTo>
                    <a:cubicBezTo>
                      <a:pt x="3685" y="1764"/>
                      <a:pt x="3691" y="1763"/>
                      <a:pt x="3692" y="1762"/>
                    </a:cubicBezTo>
                    <a:cubicBezTo>
                      <a:pt x="3723" y="1714"/>
                      <a:pt x="3711" y="1667"/>
                      <a:pt x="3696" y="1622"/>
                    </a:cubicBezTo>
                    <a:cubicBezTo>
                      <a:pt x="3674" y="1565"/>
                      <a:pt x="3621" y="1505"/>
                      <a:pt x="3598" y="1439"/>
                    </a:cubicBezTo>
                    <a:cubicBezTo>
                      <a:pt x="3575" y="1378"/>
                      <a:pt x="3546" y="1319"/>
                      <a:pt x="3511" y="1267"/>
                    </a:cubicBezTo>
                    <a:cubicBezTo>
                      <a:pt x="3477" y="1207"/>
                      <a:pt x="3447" y="1154"/>
                      <a:pt x="3415" y="1101"/>
                    </a:cubicBezTo>
                    <a:lnTo>
                      <a:pt x="3415" y="1099"/>
                    </a:lnTo>
                    <a:cubicBezTo>
                      <a:pt x="3415" y="1094"/>
                      <a:pt x="3416" y="1090"/>
                      <a:pt x="3415" y="1085"/>
                    </a:cubicBezTo>
                    <a:cubicBezTo>
                      <a:pt x="3408" y="1061"/>
                      <a:pt x="3394" y="1041"/>
                      <a:pt x="3387" y="1015"/>
                    </a:cubicBezTo>
                    <a:cubicBezTo>
                      <a:pt x="3381" y="978"/>
                      <a:pt x="3374" y="938"/>
                      <a:pt x="3353" y="906"/>
                    </a:cubicBezTo>
                    <a:cubicBezTo>
                      <a:pt x="3339" y="884"/>
                      <a:pt x="3324" y="862"/>
                      <a:pt x="3309" y="841"/>
                    </a:cubicBezTo>
                    <a:cubicBezTo>
                      <a:pt x="3310" y="814"/>
                      <a:pt x="3324" y="774"/>
                      <a:pt x="3313" y="755"/>
                    </a:cubicBezTo>
                    <a:cubicBezTo>
                      <a:pt x="3299" y="731"/>
                      <a:pt x="3283" y="711"/>
                      <a:pt x="3268" y="686"/>
                    </a:cubicBezTo>
                    <a:cubicBezTo>
                      <a:pt x="3251" y="664"/>
                      <a:pt x="3213" y="669"/>
                      <a:pt x="3195" y="650"/>
                    </a:cubicBezTo>
                    <a:cubicBezTo>
                      <a:pt x="3178" y="629"/>
                      <a:pt x="3173" y="589"/>
                      <a:pt x="3153" y="569"/>
                    </a:cubicBezTo>
                    <a:cubicBezTo>
                      <a:pt x="3133" y="551"/>
                      <a:pt x="3109" y="540"/>
                      <a:pt x="3086" y="523"/>
                    </a:cubicBezTo>
                    <a:cubicBezTo>
                      <a:pt x="3065" y="505"/>
                      <a:pt x="3052" y="475"/>
                      <a:pt x="3028" y="459"/>
                    </a:cubicBezTo>
                    <a:cubicBezTo>
                      <a:pt x="3003" y="445"/>
                      <a:pt x="2973" y="449"/>
                      <a:pt x="2948" y="437"/>
                    </a:cubicBezTo>
                    <a:lnTo>
                      <a:pt x="2933" y="431"/>
                    </a:lnTo>
                    <a:cubicBezTo>
                      <a:pt x="2900" y="387"/>
                      <a:pt x="2878" y="321"/>
                      <a:pt x="2831" y="289"/>
                    </a:cubicBezTo>
                    <a:cubicBezTo>
                      <a:pt x="2781" y="251"/>
                      <a:pt x="2724" y="221"/>
                      <a:pt x="2666" y="188"/>
                    </a:cubicBezTo>
                    <a:cubicBezTo>
                      <a:pt x="2609" y="156"/>
                      <a:pt x="2538" y="161"/>
                      <a:pt x="2478" y="139"/>
                    </a:cubicBezTo>
                    <a:cubicBezTo>
                      <a:pt x="2419" y="113"/>
                      <a:pt x="2361" y="73"/>
                      <a:pt x="2297" y="55"/>
                    </a:cubicBezTo>
                    <a:cubicBezTo>
                      <a:pt x="2233" y="42"/>
                      <a:pt x="2168" y="35"/>
                      <a:pt x="2102" y="29"/>
                    </a:cubicBezTo>
                    <a:cubicBezTo>
                      <a:pt x="2037" y="21"/>
                      <a:pt x="1971" y="2"/>
                      <a:pt x="190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29"/>
              <p:cNvSpPr/>
              <p:nvPr/>
            </p:nvSpPr>
            <p:spPr>
              <a:xfrm>
                <a:off x="1672650" y="4934925"/>
                <a:ext cx="2200" cy="900"/>
              </a:xfrm>
              <a:custGeom>
                <a:rect b="b" l="l" r="r" t="t"/>
                <a:pathLst>
                  <a:path extrusionOk="0" h="36" w="88">
                    <a:moveTo>
                      <a:pt x="79" y="1"/>
                    </a:moveTo>
                    <a:cubicBezTo>
                      <a:pt x="59" y="15"/>
                      <a:pt x="35" y="24"/>
                      <a:pt x="20" y="31"/>
                    </a:cubicBezTo>
                    <a:cubicBezTo>
                      <a:pt x="15" y="34"/>
                      <a:pt x="8" y="34"/>
                      <a:pt x="1" y="35"/>
                    </a:cubicBezTo>
                    <a:lnTo>
                      <a:pt x="88" y="34"/>
                    </a:lnTo>
                    <a:cubicBezTo>
                      <a:pt x="86" y="22"/>
                      <a:pt x="82" y="10"/>
                      <a:pt x="79"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29"/>
              <p:cNvSpPr/>
              <p:nvPr/>
            </p:nvSpPr>
            <p:spPr>
              <a:xfrm>
                <a:off x="1670250" y="4934625"/>
                <a:ext cx="1150" cy="200"/>
              </a:xfrm>
              <a:custGeom>
                <a:rect b="b" l="l" r="r" t="t"/>
                <a:pathLst>
                  <a:path extrusionOk="0" h="8" w="46">
                    <a:moveTo>
                      <a:pt x="0" y="0"/>
                    </a:moveTo>
                    <a:cubicBezTo>
                      <a:pt x="8" y="4"/>
                      <a:pt x="19" y="8"/>
                      <a:pt x="29" y="8"/>
                    </a:cubicBezTo>
                    <a:cubicBezTo>
                      <a:pt x="37" y="8"/>
                      <a:pt x="44" y="6"/>
                      <a:pt x="46"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29"/>
              <p:cNvSpPr/>
              <p:nvPr/>
            </p:nvSpPr>
            <p:spPr>
              <a:xfrm>
                <a:off x="1631500" y="4893000"/>
                <a:ext cx="92450" cy="92400"/>
              </a:xfrm>
              <a:custGeom>
                <a:rect b="b" l="l" r="r" t="t"/>
                <a:pathLst>
                  <a:path extrusionOk="0" h="3696" w="3698">
                    <a:moveTo>
                      <a:pt x="1432" y="198"/>
                    </a:moveTo>
                    <a:cubicBezTo>
                      <a:pt x="1432" y="198"/>
                      <a:pt x="1433" y="198"/>
                      <a:pt x="1434" y="198"/>
                    </a:cubicBezTo>
                    <a:cubicBezTo>
                      <a:pt x="1409" y="215"/>
                      <a:pt x="1383" y="229"/>
                      <a:pt x="1358" y="249"/>
                    </a:cubicBezTo>
                    <a:cubicBezTo>
                      <a:pt x="1306" y="298"/>
                      <a:pt x="1266" y="351"/>
                      <a:pt x="1231" y="408"/>
                    </a:cubicBezTo>
                    <a:cubicBezTo>
                      <a:pt x="1212" y="413"/>
                      <a:pt x="1193" y="419"/>
                      <a:pt x="1175" y="421"/>
                    </a:cubicBezTo>
                    <a:cubicBezTo>
                      <a:pt x="1178" y="420"/>
                      <a:pt x="1179" y="415"/>
                      <a:pt x="1183" y="413"/>
                    </a:cubicBezTo>
                    <a:cubicBezTo>
                      <a:pt x="1205" y="403"/>
                      <a:pt x="1227" y="394"/>
                      <a:pt x="1245" y="376"/>
                    </a:cubicBezTo>
                    <a:cubicBezTo>
                      <a:pt x="1263" y="357"/>
                      <a:pt x="1275" y="310"/>
                      <a:pt x="1300" y="293"/>
                    </a:cubicBezTo>
                    <a:cubicBezTo>
                      <a:pt x="1322" y="276"/>
                      <a:pt x="1345" y="255"/>
                      <a:pt x="1376" y="231"/>
                    </a:cubicBezTo>
                    <a:cubicBezTo>
                      <a:pt x="1392" y="218"/>
                      <a:pt x="1412" y="198"/>
                      <a:pt x="1432" y="198"/>
                    </a:cubicBezTo>
                    <a:close/>
                    <a:moveTo>
                      <a:pt x="1493" y="394"/>
                    </a:moveTo>
                    <a:lnTo>
                      <a:pt x="1493" y="394"/>
                    </a:lnTo>
                    <a:cubicBezTo>
                      <a:pt x="1458" y="401"/>
                      <a:pt x="1424" y="415"/>
                      <a:pt x="1391" y="432"/>
                    </a:cubicBezTo>
                    <a:cubicBezTo>
                      <a:pt x="1356" y="435"/>
                      <a:pt x="1322" y="441"/>
                      <a:pt x="1288" y="446"/>
                    </a:cubicBezTo>
                    <a:cubicBezTo>
                      <a:pt x="1293" y="439"/>
                      <a:pt x="1296" y="432"/>
                      <a:pt x="1301" y="427"/>
                    </a:cubicBezTo>
                    <a:cubicBezTo>
                      <a:pt x="1365" y="415"/>
                      <a:pt x="1429" y="406"/>
                      <a:pt x="1493" y="394"/>
                    </a:cubicBezTo>
                    <a:close/>
                    <a:moveTo>
                      <a:pt x="1213" y="441"/>
                    </a:moveTo>
                    <a:lnTo>
                      <a:pt x="1213" y="441"/>
                    </a:lnTo>
                    <a:cubicBezTo>
                      <a:pt x="1211" y="448"/>
                      <a:pt x="1206" y="453"/>
                      <a:pt x="1204" y="460"/>
                    </a:cubicBezTo>
                    <a:cubicBezTo>
                      <a:pt x="1128" y="474"/>
                      <a:pt x="1052" y="490"/>
                      <a:pt x="978" y="516"/>
                    </a:cubicBezTo>
                    <a:cubicBezTo>
                      <a:pt x="983" y="508"/>
                      <a:pt x="986" y="501"/>
                      <a:pt x="993" y="496"/>
                    </a:cubicBezTo>
                    <a:cubicBezTo>
                      <a:pt x="1014" y="483"/>
                      <a:pt x="1045" y="485"/>
                      <a:pt x="1066" y="476"/>
                    </a:cubicBezTo>
                    <a:cubicBezTo>
                      <a:pt x="1088" y="468"/>
                      <a:pt x="1114" y="468"/>
                      <a:pt x="1135" y="461"/>
                    </a:cubicBezTo>
                    <a:cubicBezTo>
                      <a:pt x="1142" y="457"/>
                      <a:pt x="1147" y="450"/>
                      <a:pt x="1151" y="446"/>
                    </a:cubicBezTo>
                    <a:cubicBezTo>
                      <a:pt x="1154" y="447"/>
                      <a:pt x="1154" y="451"/>
                      <a:pt x="1155" y="451"/>
                    </a:cubicBezTo>
                    <a:cubicBezTo>
                      <a:pt x="1155" y="451"/>
                      <a:pt x="1155" y="451"/>
                      <a:pt x="1156" y="450"/>
                    </a:cubicBezTo>
                    <a:cubicBezTo>
                      <a:pt x="1176" y="449"/>
                      <a:pt x="1193" y="443"/>
                      <a:pt x="1213" y="441"/>
                    </a:cubicBezTo>
                    <a:close/>
                    <a:moveTo>
                      <a:pt x="1846" y="634"/>
                    </a:moveTo>
                    <a:cubicBezTo>
                      <a:pt x="1905" y="634"/>
                      <a:pt x="1962" y="637"/>
                      <a:pt x="2017" y="646"/>
                    </a:cubicBezTo>
                    <a:cubicBezTo>
                      <a:pt x="1996" y="646"/>
                      <a:pt x="1976" y="644"/>
                      <a:pt x="1955" y="644"/>
                    </a:cubicBezTo>
                    <a:cubicBezTo>
                      <a:pt x="1915" y="644"/>
                      <a:pt x="1877" y="647"/>
                      <a:pt x="1837" y="653"/>
                    </a:cubicBezTo>
                    <a:cubicBezTo>
                      <a:pt x="1823" y="646"/>
                      <a:pt x="1808" y="640"/>
                      <a:pt x="1791" y="635"/>
                    </a:cubicBezTo>
                    <a:cubicBezTo>
                      <a:pt x="1810" y="634"/>
                      <a:pt x="1828" y="634"/>
                      <a:pt x="1846" y="634"/>
                    </a:cubicBezTo>
                    <a:close/>
                    <a:moveTo>
                      <a:pt x="2310" y="929"/>
                    </a:moveTo>
                    <a:cubicBezTo>
                      <a:pt x="2313" y="931"/>
                      <a:pt x="2317" y="931"/>
                      <a:pt x="2320" y="933"/>
                    </a:cubicBezTo>
                    <a:cubicBezTo>
                      <a:pt x="2323" y="942"/>
                      <a:pt x="2325" y="948"/>
                      <a:pt x="2327" y="957"/>
                    </a:cubicBezTo>
                    <a:cubicBezTo>
                      <a:pt x="2321" y="948"/>
                      <a:pt x="2317" y="940"/>
                      <a:pt x="2310" y="929"/>
                    </a:cubicBezTo>
                    <a:close/>
                    <a:moveTo>
                      <a:pt x="1502" y="975"/>
                    </a:moveTo>
                    <a:cubicBezTo>
                      <a:pt x="1533" y="979"/>
                      <a:pt x="1574" y="991"/>
                      <a:pt x="1615" y="1012"/>
                    </a:cubicBezTo>
                    <a:cubicBezTo>
                      <a:pt x="1533" y="1016"/>
                      <a:pt x="1450" y="1037"/>
                      <a:pt x="1377" y="1078"/>
                    </a:cubicBezTo>
                    <a:cubicBezTo>
                      <a:pt x="1374" y="1071"/>
                      <a:pt x="1370" y="1061"/>
                      <a:pt x="1367" y="1053"/>
                    </a:cubicBezTo>
                    <a:cubicBezTo>
                      <a:pt x="1403" y="1023"/>
                      <a:pt x="1440" y="997"/>
                      <a:pt x="1482" y="975"/>
                    </a:cubicBezTo>
                    <a:close/>
                    <a:moveTo>
                      <a:pt x="1340" y="1078"/>
                    </a:moveTo>
                    <a:cubicBezTo>
                      <a:pt x="1330" y="1089"/>
                      <a:pt x="1321" y="1100"/>
                      <a:pt x="1310" y="1109"/>
                    </a:cubicBezTo>
                    <a:lnTo>
                      <a:pt x="1295" y="1120"/>
                    </a:lnTo>
                    <a:cubicBezTo>
                      <a:pt x="1308" y="1105"/>
                      <a:pt x="1323" y="1092"/>
                      <a:pt x="1340" y="1078"/>
                    </a:cubicBezTo>
                    <a:close/>
                    <a:moveTo>
                      <a:pt x="2046" y="323"/>
                    </a:moveTo>
                    <a:cubicBezTo>
                      <a:pt x="2228" y="323"/>
                      <a:pt x="2412" y="353"/>
                      <a:pt x="2580" y="446"/>
                    </a:cubicBezTo>
                    <a:cubicBezTo>
                      <a:pt x="2828" y="582"/>
                      <a:pt x="3007" y="830"/>
                      <a:pt x="3082" y="1100"/>
                    </a:cubicBezTo>
                    <a:lnTo>
                      <a:pt x="3086" y="1120"/>
                    </a:lnTo>
                    <a:cubicBezTo>
                      <a:pt x="2994" y="993"/>
                      <a:pt x="2874" y="913"/>
                      <a:pt x="2748" y="848"/>
                    </a:cubicBezTo>
                    <a:cubicBezTo>
                      <a:pt x="2672" y="724"/>
                      <a:pt x="2570" y="617"/>
                      <a:pt x="2448" y="537"/>
                    </a:cubicBezTo>
                    <a:cubicBezTo>
                      <a:pt x="2268" y="423"/>
                      <a:pt x="2069" y="390"/>
                      <a:pt x="1875" y="390"/>
                    </a:cubicBezTo>
                    <a:cubicBezTo>
                      <a:pt x="1858" y="390"/>
                      <a:pt x="1842" y="391"/>
                      <a:pt x="1826" y="391"/>
                    </a:cubicBezTo>
                    <a:cubicBezTo>
                      <a:pt x="1773" y="378"/>
                      <a:pt x="1717" y="371"/>
                      <a:pt x="1661" y="371"/>
                    </a:cubicBezTo>
                    <a:cubicBezTo>
                      <a:pt x="1634" y="371"/>
                      <a:pt x="1608" y="372"/>
                      <a:pt x="1581" y="376"/>
                    </a:cubicBezTo>
                    <a:cubicBezTo>
                      <a:pt x="1623" y="366"/>
                      <a:pt x="1665" y="358"/>
                      <a:pt x="1707" y="351"/>
                    </a:cubicBezTo>
                    <a:cubicBezTo>
                      <a:pt x="1817" y="335"/>
                      <a:pt x="1931" y="323"/>
                      <a:pt x="2046" y="323"/>
                    </a:cubicBezTo>
                    <a:close/>
                    <a:moveTo>
                      <a:pt x="2470" y="993"/>
                    </a:moveTo>
                    <a:cubicBezTo>
                      <a:pt x="2484" y="999"/>
                      <a:pt x="2499" y="1006"/>
                      <a:pt x="2512" y="1013"/>
                    </a:cubicBezTo>
                    <a:cubicBezTo>
                      <a:pt x="2534" y="1067"/>
                      <a:pt x="2554" y="1122"/>
                      <a:pt x="2566" y="1178"/>
                    </a:cubicBezTo>
                    <a:cubicBezTo>
                      <a:pt x="2576" y="1222"/>
                      <a:pt x="2583" y="1266"/>
                      <a:pt x="2588" y="1312"/>
                    </a:cubicBezTo>
                    <a:cubicBezTo>
                      <a:pt x="2585" y="1313"/>
                      <a:pt x="2580" y="1313"/>
                      <a:pt x="2574" y="1315"/>
                    </a:cubicBezTo>
                    <a:cubicBezTo>
                      <a:pt x="2551" y="1206"/>
                      <a:pt x="2518" y="1096"/>
                      <a:pt x="2470" y="993"/>
                    </a:cubicBezTo>
                    <a:close/>
                    <a:moveTo>
                      <a:pt x="2594" y="1353"/>
                    </a:moveTo>
                    <a:cubicBezTo>
                      <a:pt x="2596" y="1382"/>
                      <a:pt x="2596" y="1411"/>
                      <a:pt x="2599" y="1440"/>
                    </a:cubicBezTo>
                    <a:cubicBezTo>
                      <a:pt x="2596" y="1426"/>
                      <a:pt x="2594" y="1412"/>
                      <a:pt x="2592" y="1398"/>
                    </a:cubicBezTo>
                    <a:cubicBezTo>
                      <a:pt x="2590" y="1385"/>
                      <a:pt x="2585" y="1370"/>
                      <a:pt x="2583" y="1356"/>
                    </a:cubicBezTo>
                    <a:cubicBezTo>
                      <a:pt x="2587" y="1354"/>
                      <a:pt x="2590" y="1354"/>
                      <a:pt x="2594" y="1353"/>
                    </a:cubicBezTo>
                    <a:close/>
                    <a:moveTo>
                      <a:pt x="1844" y="1308"/>
                    </a:moveTo>
                    <a:cubicBezTo>
                      <a:pt x="1846" y="1309"/>
                      <a:pt x="1852" y="1309"/>
                      <a:pt x="1856" y="1312"/>
                    </a:cubicBezTo>
                    <a:cubicBezTo>
                      <a:pt x="1859" y="1313"/>
                      <a:pt x="1863" y="1315"/>
                      <a:pt x="1866" y="1319"/>
                    </a:cubicBezTo>
                    <a:cubicBezTo>
                      <a:pt x="1948" y="1370"/>
                      <a:pt x="1985" y="1454"/>
                      <a:pt x="2013" y="1540"/>
                    </a:cubicBezTo>
                    <a:cubicBezTo>
                      <a:pt x="2018" y="1554"/>
                      <a:pt x="2024" y="1569"/>
                      <a:pt x="2029" y="1584"/>
                    </a:cubicBezTo>
                    <a:lnTo>
                      <a:pt x="2017" y="1584"/>
                    </a:lnTo>
                    <a:cubicBezTo>
                      <a:pt x="1995" y="1511"/>
                      <a:pt x="1959" y="1443"/>
                      <a:pt x="1911" y="1387"/>
                    </a:cubicBezTo>
                    <a:cubicBezTo>
                      <a:pt x="1893" y="1364"/>
                      <a:pt x="1871" y="1343"/>
                      <a:pt x="1846" y="1326"/>
                    </a:cubicBezTo>
                    <a:cubicBezTo>
                      <a:pt x="1846" y="1320"/>
                      <a:pt x="1845" y="1315"/>
                      <a:pt x="1844" y="1308"/>
                    </a:cubicBezTo>
                    <a:close/>
                    <a:moveTo>
                      <a:pt x="1659" y="914"/>
                    </a:moveTo>
                    <a:cubicBezTo>
                      <a:pt x="1732" y="931"/>
                      <a:pt x="1802" y="955"/>
                      <a:pt x="1871" y="986"/>
                    </a:cubicBezTo>
                    <a:cubicBezTo>
                      <a:pt x="1933" y="1013"/>
                      <a:pt x="1996" y="1043"/>
                      <a:pt x="2058" y="1079"/>
                    </a:cubicBezTo>
                    <a:cubicBezTo>
                      <a:pt x="2093" y="1116"/>
                      <a:pt x="2126" y="1155"/>
                      <a:pt x="2159" y="1191"/>
                    </a:cubicBezTo>
                    <a:cubicBezTo>
                      <a:pt x="2244" y="1282"/>
                      <a:pt x="2346" y="1376"/>
                      <a:pt x="2397" y="1507"/>
                    </a:cubicBezTo>
                    <a:cubicBezTo>
                      <a:pt x="2402" y="1543"/>
                      <a:pt x="2404" y="1580"/>
                      <a:pt x="2406" y="1616"/>
                    </a:cubicBezTo>
                    <a:cubicBezTo>
                      <a:pt x="2393" y="1612"/>
                      <a:pt x="2376" y="1606"/>
                      <a:pt x="2362" y="1605"/>
                    </a:cubicBezTo>
                    <a:cubicBezTo>
                      <a:pt x="2358" y="1604"/>
                      <a:pt x="2353" y="1604"/>
                      <a:pt x="2349" y="1604"/>
                    </a:cubicBezTo>
                    <a:cubicBezTo>
                      <a:pt x="2346" y="1598"/>
                      <a:pt x="2342" y="1595"/>
                      <a:pt x="2339" y="1590"/>
                    </a:cubicBezTo>
                    <a:cubicBezTo>
                      <a:pt x="2338" y="1575"/>
                      <a:pt x="2338" y="1560"/>
                      <a:pt x="2335" y="1543"/>
                    </a:cubicBezTo>
                    <a:cubicBezTo>
                      <a:pt x="2312" y="1407"/>
                      <a:pt x="2230" y="1282"/>
                      <a:pt x="2126" y="1182"/>
                    </a:cubicBezTo>
                    <a:cubicBezTo>
                      <a:pt x="2021" y="1079"/>
                      <a:pt x="1884" y="1027"/>
                      <a:pt x="1739" y="1016"/>
                    </a:cubicBezTo>
                    <a:cubicBezTo>
                      <a:pt x="1725" y="1013"/>
                      <a:pt x="1709" y="1013"/>
                      <a:pt x="1695" y="1013"/>
                    </a:cubicBezTo>
                    <a:cubicBezTo>
                      <a:pt x="1678" y="995"/>
                      <a:pt x="1661" y="972"/>
                      <a:pt x="1640" y="958"/>
                    </a:cubicBezTo>
                    <a:cubicBezTo>
                      <a:pt x="1625" y="947"/>
                      <a:pt x="1606" y="940"/>
                      <a:pt x="1590" y="931"/>
                    </a:cubicBezTo>
                    <a:cubicBezTo>
                      <a:pt x="1612" y="924"/>
                      <a:pt x="1636" y="918"/>
                      <a:pt x="1659" y="914"/>
                    </a:cubicBezTo>
                    <a:close/>
                    <a:moveTo>
                      <a:pt x="2365" y="1646"/>
                    </a:moveTo>
                    <a:cubicBezTo>
                      <a:pt x="2379" y="1650"/>
                      <a:pt x="2393" y="1652"/>
                      <a:pt x="2406" y="1656"/>
                    </a:cubicBezTo>
                    <a:lnTo>
                      <a:pt x="2406" y="1664"/>
                    </a:lnTo>
                    <a:cubicBezTo>
                      <a:pt x="2404" y="1690"/>
                      <a:pt x="2401" y="1715"/>
                      <a:pt x="2400" y="1740"/>
                    </a:cubicBezTo>
                    <a:cubicBezTo>
                      <a:pt x="2393" y="1707"/>
                      <a:pt x="2379" y="1676"/>
                      <a:pt x="2365" y="1646"/>
                    </a:cubicBezTo>
                    <a:close/>
                    <a:moveTo>
                      <a:pt x="2902" y="1449"/>
                    </a:moveTo>
                    <a:cubicBezTo>
                      <a:pt x="2912" y="1491"/>
                      <a:pt x="2920" y="1533"/>
                      <a:pt x="2920" y="1582"/>
                    </a:cubicBezTo>
                    <a:cubicBezTo>
                      <a:pt x="2918" y="1687"/>
                      <a:pt x="2896" y="1802"/>
                      <a:pt x="2863" y="1913"/>
                    </a:cubicBezTo>
                    <a:cubicBezTo>
                      <a:pt x="2854" y="1899"/>
                      <a:pt x="2844" y="1884"/>
                      <a:pt x="2836" y="1869"/>
                    </a:cubicBezTo>
                    <a:cubicBezTo>
                      <a:pt x="2874" y="1733"/>
                      <a:pt x="2898" y="1594"/>
                      <a:pt x="2902" y="1449"/>
                    </a:cubicBezTo>
                    <a:close/>
                    <a:moveTo>
                      <a:pt x="1529" y="1533"/>
                    </a:moveTo>
                    <a:cubicBezTo>
                      <a:pt x="1531" y="1533"/>
                      <a:pt x="1533" y="1533"/>
                      <a:pt x="1535" y="1535"/>
                    </a:cubicBezTo>
                    <a:cubicBezTo>
                      <a:pt x="1544" y="1542"/>
                      <a:pt x="1522" y="1575"/>
                      <a:pt x="1526" y="1580"/>
                    </a:cubicBezTo>
                    <a:cubicBezTo>
                      <a:pt x="1530" y="1584"/>
                      <a:pt x="1585" y="1584"/>
                      <a:pt x="1596" y="1608"/>
                    </a:cubicBezTo>
                    <a:cubicBezTo>
                      <a:pt x="1606" y="1626"/>
                      <a:pt x="1603" y="1649"/>
                      <a:pt x="1596" y="1664"/>
                    </a:cubicBezTo>
                    <a:lnTo>
                      <a:pt x="1714" y="1660"/>
                    </a:lnTo>
                    <a:cubicBezTo>
                      <a:pt x="1718" y="1664"/>
                      <a:pt x="1721" y="1665"/>
                      <a:pt x="1725" y="1671"/>
                    </a:cubicBezTo>
                    <a:cubicBezTo>
                      <a:pt x="1725" y="1672"/>
                      <a:pt x="1727" y="1674"/>
                      <a:pt x="1727" y="1675"/>
                    </a:cubicBezTo>
                    <a:cubicBezTo>
                      <a:pt x="1734" y="1671"/>
                      <a:pt x="1742" y="1665"/>
                      <a:pt x="1747" y="1660"/>
                    </a:cubicBezTo>
                    <a:lnTo>
                      <a:pt x="1758" y="1660"/>
                    </a:lnTo>
                    <a:cubicBezTo>
                      <a:pt x="1775" y="1700"/>
                      <a:pt x="1779" y="1754"/>
                      <a:pt x="1768" y="1800"/>
                    </a:cubicBezTo>
                    <a:cubicBezTo>
                      <a:pt x="1751" y="1853"/>
                      <a:pt x="1685" y="1866"/>
                      <a:pt x="1651" y="1886"/>
                    </a:cubicBezTo>
                    <a:lnTo>
                      <a:pt x="1639" y="1893"/>
                    </a:lnTo>
                    <a:cubicBezTo>
                      <a:pt x="1611" y="1907"/>
                      <a:pt x="1582" y="1917"/>
                      <a:pt x="1553" y="1917"/>
                    </a:cubicBezTo>
                    <a:cubicBezTo>
                      <a:pt x="1547" y="1917"/>
                      <a:pt x="1540" y="1917"/>
                      <a:pt x="1534" y="1916"/>
                    </a:cubicBezTo>
                    <a:cubicBezTo>
                      <a:pt x="1494" y="1910"/>
                      <a:pt x="1458" y="1899"/>
                      <a:pt x="1428" y="1877"/>
                    </a:cubicBezTo>
                    <a:cubicBezTo>
                      <a:pt x="1400" y="1855"/>
                      <a:pt x="1359" y="1855"/>
                      <a:pt x="1340" y="1822"/>
                    </a:cubicBezTo>
                    <a:cubicBezTo>
                      <a:pt x="1321" y="1792"/>
                      <a:pt x="1350" y="1734"/>
                      <a:pt x="1348" y="1712"/>
                    </a:cubicBezTo>
                    <a:cubicBezTo>
                      <a:pt x="1343" y="1690"/>
                      <a:pt x="1340" y="1670"/>
                      <a:pt x="1344" y="1650"/>
                    </a:cubicBezTo>
                    <a:cubicBezTo>
                      <a:pt x="1350" y="1632"/>
                      <a:pt x="1321" y="1616"/>
                      <a:pt x="1330" y="1597"/>
                    </a:cubicBezTo>
                    <a:cubicBezTo>
                      <a:pt x="1343" y="1580"/>
                      <a:pt x="1377" y="1577"/>
                      <a:pt x="1391" y="1569"/>
                    </a:cubicBezTo>
                    <a:cubicBezTo>
                      <a:pt x="1403" y="1561"/>
                      <a:pt x="1413" y="1546"/>
                      <a:pt x="1431" y="1540"/>
                    </a:cubicBezTo>
                    <a:cubicBezTo>
                      <a:pt x="1434" y="1539"/>
                      <a:pt x="1437" y="1539"/>
                      <a:pt x="1440" y="1539"/>
                    </a:cubicBezTo>
                    <a:cubicBezTo>
                      <a:pt x="1455" y="1539"/>
                      <a:pt x="1472" y="1547"/>
                      <a:pt x="1480" y="1548"/>
                    </a:cubicBezTo>
                    <a:cubicBezTo>
                      <a:pt x="1490" y="1548"/>
                      <a:pt x="1498" y="1534"/>
                      <a:pt x="1507" y="1534"/>
                    </a:cubicBezTo>
                    <a:cubicBezTo>
                      <a:pt x="1508" y="1534"/>
                      <a:pt x="1508" y="1535"/>
                      <a:pt x="1509" y="1535"/>
                    </a:cubicBezTo>
                    <a:cubicBezTo>
                      <a:pt x="1510" y="1535"/>
                      <a:pt x="1511" y="1535"/>
                      <a:pt x="1512" y="1535"/>
                    </a:cubicBezTo>
                    <a:cubicBezTo>
                      <a:pt x="1518" y="1535"/>
                      <a:pt x="1524" y="1533"/>
                      <a:pt x="1529" y="1533"/>
                    </a:cubicBezTo>
                    <a:close/>
                    <a:moveTo>
                      <a:pt x="2817" y="1932"/>
                    </a:moveTo>
                    <a:cubicBezTo>
                      <a:pt x="2828" y="1948"/>
                      <a:pt x="2836" y="1961"/>
                      <a:pt x="2843" y="1975"/>
                    </a:cubicBezTo>
                    <a:cubicBezTo>
                      <a:pt x="2836" y="1994"/>
                      <a:pt x="2833" y="2014"/>
                      <a:pt x="2826" y="2032"/>
                    </a:cubicBezTo>
                    <a:cubicBezTo>
                      <a:pt x="2817" y="2051"/>
                      <a:pt x="2807" y="2070"/>
                      <a:pt x="2799" y="2087"/>
                    </a:cubicBezTo>
                    <a:cubicBezTo>
                      <a:pt x="2796" y="2063"/>
                      <a:pt x="2793" y="2038"/>
                      <a:pt x="2789" y="2014"/>
                    </a:cubicBezTo>
                    <a:cubicBezTo>
                      <a:pt x="2800" y="1986"/>
                      <a:pt x="2808" y="1960"/>
                      <a:pt x="2817" y="1932"/>
                    </a:cubicBezTo>
                    <a:close/>
                    <a:moveTo>
                      <a:pt x="2339" y="1690"/>
                    </a:moveTo>
                    <a:cubicBezTo>
                      <a:pt x="2358" y="1732"/>
                      <a:pt x="2375" y="1774"/>
                      <a:pt x="2387" y="1818"/>
                    </a:cubicBezTo>
                    <a:cubicBezTo>
                      <a:pt x="2382" y="1851"/>
                      <a:pt x="2376" y="1883"/>
                      <a:pt x="2362" y="1913"/>
                    </a:cubicBezTo>
                    <a:cubicBezTo>
                      <a:pt x="2331" y="1989"/>
                      <a:pt x="2269" y="2044"/>
                      <a:pt x="2217" y="2096"/>
                    </a:cubicBezTo>
                    <a:cubicBezTo>
                      <a:pt x="2248" y="2044"/>
                      <a:pt x="2270" y="1988"/>
                      <a:pt x="2290" y="1931"/>
                    </a:cubicBezTo>
                    <a:cubicBezTo>
                      <a:pt x="2313" y="1855"/>
                      <a:pt x="2334" y="1774"/>
                      <a:pt x="2339" y="1690"/>
                    </a:cubicBezTo>
                    <a:close/>
                    <a:moveTo>
                      <a:pt x="1633" y="1299"/>
                    </a:moveTo>
                    <a:cubicBezTo>
                      <a:pt x="1707" y="1315"/>
                      <a:pt x="1775" y="1346"/>
                      <a:pt x="1823" y="1387"/>
                    </a:cubicBezTo>
                    <a:cubicBezTo>
                      <a:pt x="1839" y="1463"/>
                      <a:pt x="1852" y="1548"/>
                      <a:pt x="1823" y="1623"/>
                    </a:cubicBezTo>
                    <a:cubicBezTo>
                      <a:pt x="1822" y="1625"/>
                      <a:pt x="1836" y="1629"/>
                      <a:pt x="1843" y="1629"/>
                    </a:cubicBezTo>
                    <a:cubicBezTo>
                      <a:pt x="1845" y="1629"/>
                      <a:pt x="1846" y="1629"/>
                      <a:pt x="1846" y="1628"/>
                    </a:cubicBezTo>
                    <a:cubicBezTo>
                      <a:pt x="1885" y="1571"/>
                      <a:pt x="1882" y="1511"/>
                      <a:pt x="1875" y="1449"/>
                    </a:cubicBezTo>
                    <a:lnTo>
                      <a:pt x="1875" y="1449"/>
                    </a:lnTo>
                    <a:cubicBezTo>
                      <a:pt x="1907" y="1488"/>
                      <a:pt x="1930" y="1532"/>
                      <a:pt x="1948" y="1582"/>
                    </a:cubicBezTo>
                    <a:cubicBezTo>
                      <a:pt x="1926" y="1580"/>
                      <a:pt x="1901" y="1580"/>
                      <a:pt x="1879" y="1575"/>
                    </a:cubicBezTo>
                    <a:cubicBezTo>
                      <a:pt x="1879" y="1575"/>
                      <a:pt x="1879" y="1575"/>
                      <a:pt x="1879" y="1575"/>
                    </a:cubicBezTo>
                    <a:cubicBezTo>
                      <a:pt x="1872" y="1575"/>
                      <a:pt x="1869" y="1597"/>
                      <a:pt x="1875" y="1598"/>
                    </a:cubicBezTo>
                    <a:cubicBezTo>
                      <a:pt x="1903" y="1608"/>
                      <a:pt x="1933" y="1612"/>
                      <a:pt x="1961" y="1617"/>
                    </a:cubicBezTo>
                    <a:cubicBezTo>
                      <a:pt x="1988" y="1725"/>
                      <a:pt x="1984" y="1843"/>
                      <a:pt x="1940" y="1939"/>
                    </a:cubicBezTo>
                    <a:cubicBezTo>
                      <a:pt x="1934" y="1954"/>
                      <a:pt x="1954" y="1972"/>
                      <a:pt x="1970" y="1972"/>
                    </a:cubicBezTo>
                    <a:cubicBezTo>
                      <a:pt x="1976" y="1972"/>
                      <a:pt x="1982" y="1969"/>
                      <a:pt x="1985" y="1963"/>
                    </a:cubicBezTo>
                    <a:cubicBezTo>
                      <a:pt x="2046" y="1862"/>
                      <a:pt x="2053" y="1738"/>
                      <a:pt x="2028" y="1624"/>
                    </a:cubicBezTo>
                    <a:lnTo>
                      <a:pt x="2043" y="1624"/>
                    </a:lnTo>
                    <a:cubicBezTo>
                      <a:pt x="2064" y="1687"/>
                      <a:pt x="2079" y="1756"/>
                      <a:pt x="2064" y="1828"/>
                    </a:cubicBezTo>
                    <a:cubicBezTo>
                      <a:pt x="2040" y="1926"/>
                      <a:pt x="1995" y="2022"/>
                      <a:pt x="1926" y="2093"/>
                    </a:cubicBezTo>
                    <a:cubicBezTo>
                      <a:pt x="1915" y="2106"/>
                      <a:pt x="1901" y="2114"/>
                      <a:pt x="1890" y="2125"/>
                    </a:cubicBezTo>
                    <a:cubicBezTo>
                      <a:pt x="1904" y="2044"/>
                      <a:pt x="1892" y="1954"/>
                      <a:pt x="1828" y="1880"/>
                    </a:cubicBezTo>
                    <a:cubicBezTo>
                      <a:pt x="1848" y="1836"/>
                      <a:pt x="1859" y="1788"/>
                      <a:pt x="1853" y="1740"/>
                    </a:cubicBezTo>
                    <a:cubicBezTo>
                      <a:pt x="1846" y="1679"/>
                      <a:pt x="1811" y="1637"/>
                      <a:pt x="1779" y="1601"/>
                    </a:cubicBezTo>
                    <a:cubicBezTo>
                      <a:pt x="1783" y="1571"/>
                      <a:pt x="1776" y="1540"/>
                      <a:pt x="1772" y="1510"/>
                    </a:cubicBezTo>
                    <a:cubicBezTo>
                      <a:pt x="1768" y="1465"/>
                      <a:pt x="1734" y="1432"/>
                      <a:pt x="1706" y="1394"/>
                    </a:cubicBezTo>
                    <a:cubicBezTo>
                      <a:pt x="1685" y="1364"/>
                      <a:pt x="1662" y="1327"/>
                      <a:pt x="1628" y="1301"/>
                    </a:cubicBezTo>
                    <a:cubicBezTo>
                      <a:pt x="1630" y="1301"/>
                      <a:pt x="1632" y="1301"/>
                      <a:pt x="1633" y="1299"/>
                    </a:cubicBezTo>
                    <a:close/>
                    <a:moveTo>
                      <a:pt x="784" y="1509"/>
                    </a:moveTo>
                    <a:cubicBezTo>
                      <a:pt x="750" y="1632"/>
                      <a:pt x="734" y="1760"/>
                      <a:pt x="736" y="1886"/>
                    </a:cubicBezTo>
                    <a:cubicBezTo>
                      <a:pt x="736" y="1912"/>
                      <a:pt x="741" y="1939"/>
                      <a:pt x="743" y="1967"/>
                    </a:cubicBezTo>
                    <a:lnTo>
                      <a:pt x="741" y="1968"/>
                    </a:lnTo>
                    <a:cubicBezTo>
                      <a:pt x="721" y="2010"/>
                      <a:pt x="674" y="2051"/>
                      <a:pt x="656" y="2093"/>
                    </a:cubicBezTo>
                    <a:cubicBezTo>
                      <a:pt x="649" y="2110"/>
                      <a:pt x="649" y="2124"/>
                      <a:pt x="649" y="2139"/>
                    </a:cubicBezTo>
                    <a:cubicBezTo>
                      <a:pt x="642" y="2029"/>
                      <a:pt x="670" y="1906"/>
                      <a:pt x="700" y="1780"/>
                    </a:cubicBezTo>
                    <a:cubicBezTo>
                      <a:pt x="721" y="1685"/>
                      <a:pt x="750" y="1595"/>
                      <a:pt x="784" y="1509"/>
                    </a:cubicBezTo>
                    <a:close/>
                    <a:moveTo>
                      <a:pt x="1795" y="1931"/>
                    </a:moveTo>
                    <a:cubicBezTo>
                      <a:pt x="1841" y="2010"/>
                      <a:pt x="1839" y="2100"/>
                      <a:pt x="1809" y="2172"/>
                    </a:cubicBezTo>
                    <a:cubicBezTo>
                      <a:pt x="1764" y="2193"/>
                      <a:pt x="1718" y="2204"/>
                      <a:pt x="1672" y="2208"/>
                    </a:cubicBezTo>
                    <a:cubicBezTo>
                      <a:pt x="1658" y="2210"/>
                      <a:pt x="1644" y="2211"/>
                      <a:pt x="1630" y="2211"/>
                    </a:cubicBezTo>
                    <a:cubicBezTo>
                      <a:pt x="1554" y="2211"/>
                      <a:pt x="1476" y="2182"/>
                      <a:pt x="1409" y="2144"/>
                    </a:cubicBezTo>
                    <a:cubicBezTo>
                      <a:pt x="1341" y="2110"/>
                      <a:pt x="1289" y="2052"/>
                      <a:pt x="1250" y="1994"/>
                    </a:cubicBezTo>
                    <a:cubicBezTo>
                      <a:pt x="1248" y="1979"/>
                      <a:pt x="1252" y="1963"/>
                      <a:pt x="1252" y="1946"/>
                    </a:cubicBezTo>
                    <a:cubicBezTo>
                      <a:pt x="1264" y="1953"/>
                      <a:pt x="1278" y="1961"/>
                      <a:pt x="1288" y="1970"/>
                    </a:cubicBezTo>
                    <a:cubicBezTo>
                      <a:pt x="1328" y="2001"/>
                      <a:pt x="1372" y="2043"/>
                      <a:pt x="1429" y="2058"/>
                    </a:cubicBezTo>
                    <a:cubicBezTo>
                      <a:pt x="1464" y="2070"/>
                      <a:pt x="1511" y="2079"/>
                      <a:pt x="1559" y="2079"/>
                    </a:cubicBezTo>
                    <a:cubicBezTo>
                      <a:pt x="1583" y="2079"/>
                      <a:pt x="1606" y="2077"/>
                      <a:pt x="1629" y="2071"/>
                    </a:cubicBezTo>
                    <a:cubicBezTo>
                      <a:pt x="1666" y="2063"/>
                      <a:pt x="1699" y="2041"/>
                      <a:pt x="1727" y="2015"/>
                    </a:cubicBezTo>
                    <a:cubicBezTo>
                      <a:pt x="1749" y="1993"/>
                      <a:pt x="1768" y="1968"/>
                      <a:pt x="1787" y="1945"/>
                    </a:cubicBezTo>
                    <a:cubicBezTo>
                      <a:pt x="1790" y="1939"/>
                      <a:pt x="1791" y="1935"/>
                      <a:pt x="1795" y="1931"/>
                    </a:cubicBezTo>
                    <a:close/>
                    <a:moveTo>
                      <a:pt x="3053" y="2110"/>
                    </a:moveTo>
                    <a:cubicBezTo>
                      <a:pt x="3034" y="2165"/>
                      <a:pt x="3013" y="2217"/>
                      <a:pt x="2989" y="2270"/>
                    </a:cubicBezTo>
                    <a:cubicBezTo>
                      <a:pt x="2987" y="2259"/>
                      <a:pt x="2986" y="2250"/>
                      <a:pt x="2984" y="2239"/>
                    </a:cubicBezTo>
                    <a:cubicBezTo>
                      <a:pt x="3008" y="2197"/>
                      <a:pt x="3030" y="2154"/>
                      <a:pt x="3053" y="2110"/>
                    </a:cubicBezTo>
                    <a:close/>
                    <a:moveTo>
                      <a:pt x="2753" y="2110"/>
                    </a:moveTo>
                    <a:cubicBezTo>
                      <a:pt x="2753" y="2131"/>
                      <a:pt x="2755" y="2151"/>
                      <a:pt x="2753" y="2169"/>
                    </a:cubicBezTo>
                    <a:cubicBezTo>
                      <a:pt x="2718" y="2228"/>
                      <a:pt x="2679" y="2282"/>
                      <a:pt x="2642" y="2333"/>
                    </a:cubicBezTo>
                    <a:cubicBezTo>
                      <a:pt x="2676" y="2282"/>
                      <a:pt x="2707" y="2226"/>
                      <a:pt x="2731" y="2169"/>
                    </a:cubicBezTo>
                    <a:cubicBezTo>
                      <a:pt x="2740" y="2151"/>
                      <a:pt x="2746" y="2131"/>
                      <a:pt x="2753" y="2110"/>
                    </a:cubicBezTo>
                    <a:close/>
                    <a:moveTo>
                      <a:pt x="1826" y="161"/>
                    </a:moveTo>
                    <a:cubicBezTo>
                      <a:pt x="1936" y="161"/>
                      <a:pt x="2044" y="183"/>
                      <a:pt x="2145" y="200"/>
                    </a:cubicBezTo>
                    <a:cubicBezTo>
                      <a:pt x="2312" y="227"/>
                      <a:pt x="2475" y="276"/>
                      <a:pt x="2620" y="361"/>
                    </a:cubicBezTo>
                    <a:cubicBezTo>
                      <a:pt x="2764" y="446"/>
                      <a:pt x="2896" y="549"/>
                      <a:pt x="3001" y="676"/>
                    </a:cubicBezTo>
                    <a:cubicBezTo>
                      <a:pt x="3096" y="786"/>
                      <a:pt x="3194" y="900"/>
                      <a:pt x="3256" y="1034"/>
                    </a:cubicBezTo>
                    <a:cubicBezTo>
                      <a:pt x="3262" y="1049"/>
                      <a:pt x="3271" y="1063"/>
                      <a:pt x="3278" y="1081"/>
                    </a:cubicBezTo>
                    <a:cubicBezTo>
                      <a:pt x="3330" y="1218"/>
                      <a:pt x="3309" y="1370"/>
                      <a:pt x="3316" y="1503"/>
                    </a:cubicBezTo>
                    <a:cubicBezTo>
                      <a:pt x="3322" y="1643"/>
                      <a:pt x="3312" y="1781"/>
                      <a:pt x="3282" y="1913"/>
                    </a:cubicBezTo>
                    <a:cubicBezTo>
                      <a:pt x="3250" y="2044"/>
                      <a:pt x="3236" y="2186"/>
                      <a:pt x="3168" y="2305"/>
                    </a:cubicBezTo>
                    <a:cubicBezTo>
                      <a:pt x="3146" y="2345"/>
                      <a:pt x="3118" y="2380"/>
                      <a:pt x="3090" y="2414"/>
                    </a:cubicBezTo>
                    <a:cubicBezTo>
                      <a:pt x="3104" y="2348"/>
                      <a:pt x="3111" y="2283"/>
                      <a:pt x="3118" y="2217"/>
                    </a:cubicBezTo>
                    <a:cubicBezTo>
                      <a:pt x="3185" y="2004"/>
                      <a:pt x="3224" y="1782"/>
                      <a:pt x="3223" y="1554"/>
                    </a:cubicBezTo>
                    <a:cubicBezTo>
                      <a:pt x="3217" y="1228"/>
                      <a:pt x="3108" y="893"/>
                      <a:pt x="2884" y="642"/>
                    </a:cubicBezTo>
                    <a:cubicBezTo>
                      <a:pt x="2664" y="386"/>
                      <a:pt x="2328" y="282"/>
                      <a:pt x="2021" y="282"/>
                    </a:cubicBezTo>
                    <a:cubicBezTo>
                      <a:pt x="2011" y="282"/>
                      <a:pt x="2001" y="282"/>
                      <a:pt x="1991" y="282"/>
                    </a:cubicBezTo>
                    <a:cubicBezTo>
                      <a:pt x="1778" y="284"/>
                      <a:pt x="1553" y="336"/>
                      <a:pt x="1341" y="384"/>
                    </a:cubicBezTo>
                    <a:cubicBezTo>
                      <a:pt x="1418" y="299"/>
                      <a:pt x="1515" y="229"/>
                      <a:pt x="1623" y="193"/>
                    </a:cubicBezTo>
                    <a:cubicBezTo>
                      <a:pt x="1690" y="169"/>
                      <a:pt x="1759" y="161"/>
                      <a:pt x="1826" y="161"/>
                    </a:cubicBezTo>
                    <a:close/>
                    <a:moveTo>
                      <a:pt x="2186" y="2464"/>
                    </a:moveTo>
                    <a:cubicBezTo>
                      <a:pt x="2076" y="2534"/>
                      <a:pt x="1944" y="2568"/>
                      <a:pt x="1826" y="2568"/>
                    </a:cubicBezTo>
                    <a:cubicBezTo>
                      <a:pt x="1793" y="2568"/>
                      <a:pt x="1760" y="2566"/>
                      <a:pt x="1729" y="2560"/>
                    </a:cubicBezTo>
                    <a:cubicBezTo>
                      <a:pt x="1699" y="2557"/>
                      <a:pt x="1667" y="2550"/>
                      <a:pt x="1637" y="2539"/>
                    </a:cubicBezTo>
                    <a:lnTo>
                      <a:pt x="1637" y="2539"/>
                    </a:lnTo>
                    <a:cubicBezTo>
                      <a:pt x="1678" y="2541"/>
                      <a:pt x="1721" y="2543"/>
                      <a:pt x="1762" y="2543"/>
                    </a:cubicBezTo>
                    <a:cubicBezTo>
                      <a:pt x="1794" y="2543"/>
                      <a:pt x="1825" y="2544"/>
                      <a:pt x="1858" y="2544"/>
                    </a:cubicBezTo>
                    <a:cubicBezTo>
                      <a:pt x="1922" y="2544"/>
                      <a:pt x="1989" y="2541"/>
                      <a:pt x="2056" y="2523"/>
                    </a:cubicBezTo>
                    <a:cubicBezTo>
                      <a:pt x="2101" y="2510"/>
                      <a:pt x="2145" y="2488"/>
                      <a:pt x="2186" y="2464"/>
                    </a:cubicBezTo>
                    <a:close/>
                    <a:moveTo>
                      <a:pt x="1266" y="2585"/>
                    </a:moveTo>
                    <a:cubicBezTo>
                      <a:pt x="1267" y="2586"/>
                      <a:pt x="1268" y="2588"/>
                      <a:pt x="1268" y="2589"/>
                    </a:cubicBezTo>
                    <a:cubicBezTo>
                      <a:pt x="1319" y="2643"/>
                      <a:pt x="1378" y="2691"/>
                      <a:pt x="1445" y="2729"/>
                    </a:cubicBezTo>
                    <a:cubicBezTo>
                      <a:pt x="1406" y="2729"/>
                      <a:pt x="1369" y="2724"/>
                      <a:pt x="1333" y="2717"/>
                    </a:cubicBezTo>
                    <a:cubicBezTo>
                      <a:pt x="1319" y="2696"/>
                      <a:pt x="1306" y="2676"/>
                      <a:pt x="1295" y="2654"/>
                    </a:cubicBezTo>
                    <a:cubicBezTo>
                      <a:pt x="1286" y="2634"/>
                      <a:pt x="1279" y="2615"/>
                      <a:pt x="1271" y="2596"/>
                    </a:cubicBezTo>
                    <a:cubicBezTo>
                      <a:pt x="1268" y="2593"/>
                      <a:pt x="1267" y="2588"/>
                      <a:pt x="1266" y="2585"/>
                    </a:cubicBezTo>
                    <a:close/>
                    <a:moveTo>
                      <a:pt x="2958" y="2286"/>
                    </a:moveTo>
                    <a:lnTo>
                      <a:pt x="2964" y="2333"/>
                    </a:lnTo>
                    <a:cubicBezTo>
                      <a:pt x="2902" y="2462"/>
                      <a:pt x="2828" y="2585"/>
                      <a:pt x="2751" y="2702"/>
                    </a:cubicBezTo>
                    <a:cubicBezTo>
                      <a:pt x="2738" y="2718"/>
                      <a:pt x="2724" y="2736"/>
                      <a:pt x="2712" y="2753"/>
                    </a:cubicBezTo>
                    <a:cubicBezTo>
                      <a:pt x="2705" y="2758"/>
                      <a:pt x="2697" y="2761"/>
                      <a:pt x="2690" y="2766"/>
                    </a:cubicBezTo>
                    <a:cubicBezTo>
                      <a:pt x="2678" y="2769"/>
                      <a:pt x="2666" y="2771"/>
                      <a:pt x="2655" y="2771"/>
                    </a:cubicBezTo>
                    <a:cubicBezTo>
                      <a:pt x="2644" y="2771"/>
                      <a:pt x="2633" y="2769"/>
                      <a:pt x="2623" y="2766"/>
                    </a:cubicBezTo>
                    <a:cubicBezTo>
                      <a:pt x="2745" y="2644"/>
                      <a:pt x="2840" y="2497"/>
                      <a:pt x="2924" y="2351"/>
                    </a:cubicBezTo>
                    <a:cubicBezTo>
                      <a:pt x="2936" y="2329"/>
                      <a:pt x="2947" y="2310"/>
                      <a:pt x="2958" y="2286"/>
                    </a:cubicBezTo>
                    <a:close/>
                    <a:moveTo>
                      <a:pt x="324" y="2682"/>
                    </a:moveTo>
                    <a:cubicBezTo>
                      <a:pt x="346" y="2717"/>
                      <a:pt x="371" y="2753"/>
                      <a:pt x="393" y="2788"/>
                    </a:cubicBezTo>
                    <a:cubicBezTo>
                      <a:pt x="388" y="2786"/>
                      <a:pt x="385" y="2786"/>
                      <a:pt x="383" y="2784"/>
                    </a:cubicBezTo>
                    <a:cubicBezTo>
                      <a:pt x="360" y="2765"/>
                      <a:pt x="344" y="2743"/>
                      <a:pt x="328" y="2718"/>
                    </a:cubicBezTo>
                    <a:cubicBezTo>
                      <a:pt x="323" y="2710"/>
                      <a:pt x="323" y="2696"/>
                      <a:pt x="324" y="2682"/>
                    </a:cubicBezTo>
                    <a:close/>
                    <a:moveTo>
                      <a:pt x="2607" y="2791"/>
                    </a:moveTo>
                    <a:cubicBezTo>
                      <a:pt x="2620" y="2794"/>
                      <a:pt x="2631" y="2794"/>
                      <a:pt x="2642" y="2798"/>
                    </a:cubicBezTo>
                    <a:cubicBezTo>
                      <a:pt x="2620" y="2810"/>
                      <a:pt x="2600" y="2827"/>
                      <a:pt x="2575" y="2836"/>
                    </a:cubicBezTo>
                    <a:lnTo>
                      <a:pt x="2575" y="2836"/>
                    </a:lnTo>
                    <a:cubicBezTo>
                      <a:pt x="2587" y="2820"/>
                      <a:pt x="2596" y="2805"/>
                      <a:pt x="2607" y="2791"/>
                    </a:cubicBezTo>
                    <a:close/>
                    <a:moveTo>
                      <a:pt x="2554" y="2451"/>
                    </a:moveTo>
                    <a:cubicBezTo>
                      <a:pt x="2449" y="2601"/>
                      <a:pt x="2345" y="2765"/>
                      <a:pt x="2181" y="2853"/>
                    </a:cubicBezTo>
                    <a:cubicBezTo>
                      <a:pt x="2153" y="2868"/>
                      <a:pt x="2122" y="2881"/>
                      <a:pt x="2091" y="2892"/>
                    </a:cubicBezTo>
                    <a:cubicBezTo>
                      <a:pt x="2113" y="2881"/>
                      <a:pt x="2138" y="2868"/>
                      <a:pt x="2160" y="2855"/>
                    </a:cubicBezTo>
                    <a:cubicBezTo>
                      <a:pt x="2265" y="2788"/>
                      <a:pt x="2345" y="2695"/>
                      <a:pt x="2408" y="2594"/>
                    </a:cubicBezTo>
                    <a:cubicBezTo>
                      <a:pt x="2462" y="2552"/>
                      <a:pt x="2510" y="2505"/>
                      <a:pt x="2554" y="2451"/>
                    </a:cubicBezTo>
                    <a:close/>
                    <a:moveTo>
                      <a:pt x="3106" y="3112"/>
                    </a:moveTo>
                    <a:lnTo>
                      <a:pt x="3106" y="3112"/>
                    </a:lnTo>
                    <a:cubicBezTo>
                      <a:pt x="3095" y="3128"/>
                      <a:pt x="3082" y="3142"/>
                      <a:pt x="3068" y="3153"/>
                    </a:cubicBezTo>
                    <a:cubicBezTo>
                      <a:pt x="3009" y="3208"/>
                      <a:pt x="2947" y="3259"/>
                      <a:pt x="2883" y="3307"/>
                    </a:cubicBezTo>
                    <a:cubicBezTo>
                      <a:pt x="2815" y="3353"/>
                      <a:pt x="2744" y="3391"/>
                      <a:pt x="2665" y="3417"/>
                    </a:cubicBezTo>
                    <a:cubicBezTo>
                      <a:pt x="2637" y="3427"/>
                      <a:pt x="2608" y="3430"/>
                      <a:pt x="2578" y="3430"/>
                    </a:cubicBezTo>
                    <a:cubicBezTo>
                      <a:pt x="2533" y="3430"/>
                      <a:pt x="2486" y="3423"/>
                      <a:pt x="2443" y="3423"/>
                    </a:cubicBezTo>
                    <a:cubicBezTo>
                      <a:pt x="2433" y="3423"/>
                      <a:pt x="2424" y="3423"/>
                      <a:pt x="2415" y="3424"/>
                    </a:cubicBezTo>
                    <a:cubicBezTo>
                      <a:pt x="2367" y="3428"/>
                      <a:pt x="2319" y="3431"/>
                      <a:pt x="2272" y="3431"/>
                    </a:cubicBezTo>
                    <a:cubicBezTo>
                      <a:pt x="2239" y="3431"/>
                      <a:pt x="2206" y="3429"/>
                      <a:pt x="2174" y="3424"/>
                    </a:cubicBezTo>
                    <a:cubicBezTo>
                      <a:pt x="2162" y="3422"/>
                      <a:pt x="2149" y="3419"/>
                      <a:pt x="2140" y="3417"/>
                    </a:cubicBezTo>
                    <a:cubicBezTo>
                      <a:pt x="2211" y="3391"/>
                      <a:pt x="2280" y="3358"/>
                      <a:pt x="2347" y="3321"/>
                    </a:cubicBezTo>
                    <a:cubicBezTo>
                      <a:pt x="2372" y="3328"/>
                      <a:pt x="2398" y="3333"/>
                      <a:pt x="2423" y="3333"/>
                    </a:cubicBezTo>
                    <a:cubicBezTo>
                      <a:pt x="2429" y="3333"/>
                      <a:pt x="2436" y="3333"/>
                      <a:pt x="2442" y="3332"/>
                    </a:cubicBezTo>
                    <a:cubicBezTo>
                      <a:pt x="2504" y="3324"/>
                      <a:pt x="2562" y="3305"/>
                      <a:pt x="2624" y="3291"/>
                    </a:cubicBezTo>
                    <a:cubicBezTo>
                      <a:pt x="2686" y="3280"/>
                      <a:pt x="2746" y="3259"/>
                      <a:pt x="2807" y="3238"/>
                    </a:cubicBezTo>
                    <a:cubicBezTo>
                      <a:pt x="2869" y="3219"/>
                      <a:pt x="2913" y="3167"/>
                      <a:pt x="2971" y="3139"/>
                    </a:cubicBezTo>
                    <a:cubicBezTo>
                      <a:pt x="3008" y="3123"/>
                      <a:pt x="3062" y="3123"/>
                      <a:pt x="3106" y="3112"/>
                    </a:cubicBezTo>
                    <a:close/>
                    <a:moveTo>
                      <a:pt x="1822" y="3489"/>
                    </a:moveTo>
                    <a:cubicBezTo>
                      <a:pt x="1873" y="3511"/>
                      <a:pt x="1925" y="3534"/>
                      <a:pt x="1981" y="3548"/>
                    </a:cubicBezTo>
                    <a:cubicBezTo>
                      <a:pt x="1980" y="3550"/>
                      <a:pt x="1977" y="3550"/>
                      <a:pt x="1976" y="3550"/>
                    </a:cubicBezTo>
                    <a:cubicBezTo>
                      <a:pt x="1929" y="3555"/>
                      <a:pt x="1884" y="3566"/>
                      <a:pt x="1835" y="3569"/>
                    </a:cubicBezTo>
                    <a:cubicBezTo>
                      <a:pt x="1822" y="3570"/>
                      <a:pt x="1809" y="3570"/>
                      <a:pt x="1796" y="3570"/>
                    </a:cubicBezTo>
                    <a:cubicBezTo>
                      <a:pt x="1761" y="3570"/>
                      <a:pt x="1726" y="3567"/>
                      <a:pt x="1691" y="3562"/>
                    </a:cubicBezTo>
                    <a:cubicBezTo>
                      <a:pt x="1674" y="3558"/>
                      <a:pt x="1661" y="3550"/>
                      <a:pt x="1650" y="3538"/>
                    </a:cubicBezTo>
                    <a:cubicBezTo>
                      <a:pt x="1680" y="3530"/>
                      <a:pt x="1712" y="3522"/>
                      <a:pt x="1740" y="3515"/>
                    </a:cubicBezTo>
                    <a:cubicBezTo>
                      <a:pt x="1768" y="3510"/>
                      <a:pt x="1795" y="3500"/>
                      <a:pt x="1822" y="3489"/>
                    </a:cubicBezTo>
                    <a:close/>
                    <a:moveTo>
                      <a:pt x="1719" y="0"/>
                    </a:moveTo>
                    <a:cubicBezTo>
                      <a:pt x="1694" y="0"/>
                      <a:pt x="1670" y="7"/>
                      <a:pt x="1645" y="15"/>
                    </a:cubicBezTo>
                    <a:cubicBezTo>
                      <a:pt x="1575" y="42"/>
                      <a:pt x="1515" y="95"/>
                      <a:pt x="1447" y="119"/>
                    </a:cubicBezTo>
                    <a:cubicBezTo>
                      <a:pt x="1388" y="141"/>
                      <a:pt x="1329" y="171"/>
                      <a:pt x="1274" y="205"/>
                    </a:cubicBezTo>
                    <a:cubicBezTo>
                      <a:pt x="1213" y="240"/>
                      <a:pt x="1162" y="270"/>
                      <a:pt x="1109" y="302"/>
                    </a:cubicBezTo>
                    <a:lnTo>
                      <a:pt x="1107" y="302"/>
                    </a:lnTo>
                    <a:cubicBezTo>
                      <a:pt x="1104" y="302"/>
                      <a:pt x="1101" y="300"/>
                      <a:pt x="1098" y="300"/>
                    </a:cubicBezTo>
                    <a:cubicBezTo>
                      <a:pt x="1097" y="300"/>
                      <a:pt x="1095" y="301"/>
                      <a:pt x="1094" y="302"/>
                    </a:cubicBezTo>
                    <a:cubicBezTo>
                      <a:pt x="1069" y="309"/>
                      <a:pt x="1048" y="322"/>
                      <a:pt x="1023" y="329"/>
                    </a:cubicBezTo>
                    <a:cubicBezTo>
                      <a:pt x="985" y="336"/>
                      <a:pt x="945" y="343"/>
                      <a:pt x="913" y="364"/>
                    </a:cubicBezTo>
                    <a:cubicBezTo>
                      <a:pt x="889" y="377"/>
                      <a:pt x="868" y="392"/>
                      <a:pt x="847" y="408"/>
                    </a:cubicBezTo>
                    <a:cubicBezTo>
                      <a:pt x="826" y="407"/>
                      <a:pt x="801" y="399"/>
                      <a:pt x="780" y="399"/>
                    </a:cubicBezTo>
                    <a:cubicBezTo>
                      <a:pt x="772" y="399"/>
                      <a:pt x="765" y="400"/>
                      <a:pt x="759" y="403"/>
                    </a:cubicBezTo>
                    <a:cubicBezTo>
                      <a:pt x="736" y="417"/>
                      <a:pt x="715" y="434"/>
                      <a:pt x="690" y="449"/>
                    </a:cubicBezTo>
                    <a:cubicBezTo>
                      <a:pt x="667" y="465"/>
                      <a:pt x="674" y="504"/>
                      <a:pt x="655" y="522"/>
                    </a:cubicBezTo>
                    <a:cubicBezTo>
                      <a:pt x="634" y="538"/>
                      <a:pt x="594" y="544"/>
                      <a:pt x="573" y="563"/>
                    </a:cubicBezTo>
                    <a:cubicBezTo>
                      <a:pt x="555" y="584"/>
                      <a:pt x="544" y="607"/>
                      <a:pt x="528" y="628"/>
                    </a:cubicBezTo>
                    <a:cubicBezTo>
                      <a:pt x="510" y="648"/>
                      <a:pt x="480" y="662"/>
                      <a:pt x="463" y="686"/>
                    </a:cubicBezTo>
                    <a:cubicBezTo>
                      <a:pt x="450" y="708"/>
                      <a:pt x="452" y="741"/>
                      <a:pt x="440" y="763"/>
                    </a:cubicBezTo>
                    <a:lnTo>
                      <a:pt x="434" y="778"/>
                    </a:lnTo>
                    <a:cubicBezTo>
                      <a:pt x="390" y="811"/>
                      <a:pt x="324" y="833"/>
                      <a:pt x="290" y="880"/>
                    </a:cubicBezTo>
                    <a:cubicBezTo>
                      <a:pt x="253" y="931"/>
                      <a:pt x="221" y="987"/>
                      <a:pt x="188" y="1045"/>
                    </a:cubicBezTo>
                    <a:cubicBezTo>
                      <a:pt x="158" y="1101"/>
                      <a:pt x="163" y="1171"/>
                      <a:pt x="140" y="1232"/>
                    </a:cubicBezTo>
                    <a:cubicBezTo>
                      <a:pt x="115" y="1291"/>
                      <a:pt x="75" y="1348"/>
                      <a:pt x="56" y="1411"/>
                    </a:cubicBezTo>
                    <a:cubicBezTo>
                      <a:pt x="42" y="1474"/>
                      <a:pt x="35" y="1540"/>
                      <a:pt x="30" y="1605"/>
                    </a:cubicBezTo>
                    <a:cubicBezTo>
                      <a:pt x="22" y="1671"/>
                      <a:pt x="1" y="1736"/>
                      <a:pt x="1" y="1802"/>
                    </a:cubicBezTo>
                    <a:cubicBezTo>
                      <a:pt x="5" y="1866"/>
                      <a:pt x="23" y="1932"/>
                      <a:pt x="34" y="1996"/>
                    </a:cubicBezTo>
                    <a:cubicBezTo>
                      <a:pt x="41" y="2060"/>
                      <a:pt x="67" y="2122"/>
                      <a:pt x="82" y="2187"/>
                    </a:cubicBezTo>
                    <a:cubicBezTo>
                      <a:pt x="97" y="2250"/>
                      <a:pt x="81" y="2325"/>
                      <a:pt x="103" y="2387"/>
                    </a:cubicBezTo>
                    <a:cubicBezTo>
                      <a:pt x="130" y="2462"/>
                      <a:pt x="206" y="2513"/>
                      <a:pt x="249" y="2579"/>
                    </a:cubicBezTo>
                    <a:cubicBezTo>
                      <a:pt x="235" y="2586"/>
                      <a:pt x="220" y="2596"/>
                      <a:pt x="221" y="2599"/>
                    </a:cubicBezTo>
                    <a:cubicBezTo>
                      <a:pt x="239" y="2616"/>
                      <a:pt x="266" y="2627"/>
                      <a:pt x="268" y="2655"/>
                    </a:cubicBezTo>
                    <a:cubicBezTo>
                      <a:pt x="269" y="2682"/>
                      <a:pt x="249" y="2724"/>
                      <a:pt x="246" y="2755"/>
                    </a:cubicBezTo>
                    <a:cubicBezTo>
                      <a:pt x="242" y="2788"/>
                      <a:pt x="218" y="2835"/>
                      <a:pt x="218" y="2866"/>
                    </a:cubicBezTo>
                    <a:cubicBezTo>
                      <a:pt x="218" y="2899"/>
                      <a:pt x="239" y="2916"/>
                      <a:pt x="247" y="2941"/>
                    </a:cubicBezTo>
                    <a:cubicBezTo>
                      <a:pt x="257" y="2969"/>
                      <a:pt x="284" y="2983"/>
                      <a:pt x="298" y="3009"/>
                    </a:cubicBezTo>
                    <a:cubicBezTo>
                      <a:pt x="311" y="3035"/>
                      <a:pt x="309" y="3075"/>
                      <a:pt x="326" y="3098"/>
                    </a:cubicBezTo>
                    <a:cubicBezTo>
                      <a:pt x="344" y="3123"/>
                      <a:pt x="345" y="3159"/>
                      <a:pt x="366" y="3181"/>
                    </a:cubicBezTo>
                    <a:cubicBezTo>
                      <a:pt x="385" y="3203"/>
                      <a:pt x="432" y="3196"/>
                      <a:pt x="452" y="3216"/>
                    </a:cubicBezTo>
                    <a:lnTo>
                      <a:pt x="516" y="3274"/>
                    </a:lnTo>
                    <a:cubicBezTo>
                      <a:pt x="536" y="3292"/>
                      <a:pt x="546" y="3325"/>
                      <a:pt x="568" y="3344"/>
                    </a:cubicBezTo>
                    <a:cubicBezTo>
                      <a:pt x="589" y="3365"/>
                      <a:pt x="605" y="3393"/>
                      <a:pt x="626" y="3412"/>
                    </a:cubicBezTo>
                    <a:cubicBezTo>
                      <a:pt x="648" y="3430"/>
                      <a:pt x="667" y="3455"/>
                      <a:pt x="689" y="3471"/>
                    </a:cubicBezTo>
                    <a:cubicBezTo>
                      <a:pt x="712" y="3489"/>
                      <a:pt x="750" y="3488"/>
                      <a:pt x="770" y="3505"/>
                    </a:cubicBezTo>
                    <a:cubicBezTo>
                      <a:pt x="792" y="3525"/>
                      <a:pt x="806" y="3556"/>
                      <a:pt x="828" y="3577"/>
                    </a:cubicBezTo>
                    <a:cubicBezTo>
                      <a:pt x="850" y="3595"/>
                      <a:pt x="869" y="3621"/>
                      <a:pt x="894" y="3640"/>
                    </a:cubicBezTo>
                    <a:cubicBezTo>
                      <a:pt x="917" y="3660"/>
                      <a:pt x="956" y="3650"/>
                      <a:pt x="981" y="3664"/>
                    </a:cubicBezTo>
                    <a:cubicBezTo>
                      <a:pt x="1011" y="3677"/>
                      <a:pt x="1040" y="3694"/>
                      <a:pt x="1074" y="3695"/>
                    </a:cubicBezTo>
                    <a:cubicBezTo>
                      <a:pt x="1075" y="3695"/>
                      <a:pt x="1076" y="3695"/>
                      <a:pt x="1077" y="3695"/>
                    </a:cubicBezTo>
                    <a:cubicBezTo>
                      <a:pt x="1111" y="3695"/>
                      <a:pt x="1154" y="3673"/>
                      <a:pt x="1187" y="3671"/>
                    </a:cubicBezTo>
                    <a:cubicBezTo>
                      <a:pt x="1224" y="3669"/>
                      <a:pt x="1259" y="3666"/>
                      <a:pt x="1295" y="3657"/>
                    </a:cubicBezTo>
                    <a:cubicBezTo>
                      <a:pt x="1311" y="3653"/>
                      <a:pt x="1331" y="3645"/>
                      <a:pt x="1348" y="3645"/>
                    </a:cubicBezTo>
                    <a:cubicBezTo>
                      <a:pt x="1361" y="3645"/>
                      <a:pt x="1373" y="3650"/>
                      <a:pt x="1380" y="3666"/>
                    </a:cubicBezTo>
                    <a:cubicBezTo>
                      <a:pt x="1380" y="3667"/>
                      <a:pt x="1380" y="3667"/>
                      <a:pt x="1380" y="3667"/>
                    </a:cubicBezTo>
                    <a:cubicBezTo>
                      <a:pt x="1380" y="3667"/>
                      <a:pt x="1389" y="3646"/>
                      <a:pt x="1387" y="3643"/>
                    </a:cubicBezTo>
                    <a:cubicBezTo>
                      <a:pt x="1381" y="3614"/>
                      <a:pt x="1370" y="3607"/>
                      <a:pt x="1354" y="3607"/>
                    </a:cubicBezTo>
                    <a:cubicBezTo>
                      <a:pt x="1349" y="3607"/>
                      <a:pt x="1344" y="3608"/>
                      <a:pt x="1339" y="3609"/>
                    </a:cubicBezTo>
                    <a:cubicBezTo>
                      <a:pt x="1310" y="3614"/>
                      <a:pt x="1276" y="3636"/>
                      <a:pt x="1246" y="3636"/>
                    </a:cubicBezTo>
                    <a:cubicBezTo>
                      <a:pt x="1242" y="3636"/>
                      <a:pt x="1239" y="3636"/>
                      <a:pt x="1235" y="3635"/>
                    </a:cubicBezTo>
                    <a:cubicBezTo>
                      <a:pt x="1208" y="3631"/>
                      <a:pt x="1179" y="3632"/>
                      <a:pt x="1150" y="3628"/>
                    </a:cubicBezTo>
                    <a:cubicBezTo>
                      <a:pt x="1121" y="3625"/>
                      <a:pt x="1094" y="3620"/>
                      <a:pt x="1067" y="3609"/>
                    </a:cubicBezTo>
                    <a:cubicBezTo>
                      <a:pt x="1040" y="3598"/>
                      <a:pt x="1036" y="3543"/>
                      <a:pt x="1014" y="3525"/>
                    </a:cubicBezTo>
                    <a:cubicBezTo>
                      <a:pt x="992" y="3508"/>
                      <a:pt x="966" y="3497"/>
                      <a:pt x="945" y="3475"/>
                    </a:cubicBezTo>
                    <a:cubicBezTo>
                      <a:pt x="926" y="3453"/>
                      <a:pt x="904" y="3435"/>
                      <a:pt x="887" y="3412"/>
                    </a:cubicBezTo>
                    <a:cubicBezTo>
                      <a:pt x="869" y="3387"/>
                      <a:pt x="835" y="3391"/>
                      <a:pt x="818" y="3365"/>
                    </a:cubicBezTo>
                    <a:cubicBezTo>
                      <a:pt x="802" y="3343"/>
                      <a:pt x="818" y="3281"/>
                      <a:pt x="802" y="3261"/>
                    </a:cubicBezTo>
                    <a:cubicBezTo>
                      <a:pt x="785" y="3237"/>
                      <a:pt x="773" y="3222"/>
                      <a:pt x="758" y="3201"/>
                    </a:cubicBezTo>
                    <a:cubicBezTo>
                      <a:pt x="744" y="3182"/>
                      <a:pt x="705" y="3192"/>
                      <a:pt x="692" y="3171"/>
                    </a:cubicBezTo>
                    <a:cubicBezTo>
                      <a:pt x="683" y="3157"/>
                      <a:pt x="681" y="3138"/>
                      <a:pt x="675" y="3119"/>
                    </a:cubicBezTo>
                    <a:cubicBezTo>
                      <a:pt x="682" y="3110"/>
                      <a:pt x="685" y="3102"/>
                      <a:pt x="682" y="3099"/>
                    </a:cubicBezTo>
                    <a:cubicBezTo>
                      <a:pt x="671" y="3091"/>
                      <a:pt x="661" y="3084"/>
                      <a:pt x="649" y="3076"/>
                    </a:cubicBezTo>
                    <a:cubicBezTo>
                      <a:pt x="639" y="3065"/>
                      <a:pt x="627" y="3055"/>
                      <a:pt x="619" y="3042"/>
                    </a:cubicBezTo>
                    <a:cubicBezTo>
                      <a:pt x="605" y="3022"/>
                      <a:pt x="602" y="2992"/>
                      <a:pt x="589" y="2973"/>
                    </a:cubicBezTo>
                    <a:cubicBezTo>
                      <a:pt x="575" y="2954"/>
                      <a:pt x="546" y="2952"/>
                      <a:pt x="532" y="2933"/>
                    </a:cubicBezTo>
                    <a:cubicBezTo>
                      <a:pt x="527" y="2926"/>
                      <a:pt x="518" y="2919"/>
                      <a:pt x="510" y="2914"/>
                    </a:cubicBezTo>
                    <a:cubicBezTo>
                      <a:pt x="491" y="2867"/>
                      <a:pt x="481" y="2815"/>
                      <a:pt x="463" y="2768"/>
                    </a:cubicBezTo>
                    <a:cubicBezTo>
                      <a:pt x="451" y="2724"/>
                      <a:pt x="448" y="2677"/>
                      <a:pt x="443" y="2630"/>
                    </a:cubicBezTo>
                    <a:lnTo>
                      <a:pt x="443" y="2630"/>
                    </a:lnTo>
                    <a:cubicBezTo>
                      <a:pt x="465" y="2677"/>
                      <a:pt x="489" y="2724"/>
                      <a:pt x="522" y="2764"/>
                    </a:cubicBezTo>
                    <a:cubicBezTo>
                      <a:pt x="540" y="2786"/>
                      <a:pt x="561" y="2805"/>
                      <a:pt x="584" y="2821"/>
                    </a:cubicBezTo>
                    <a:cubicBezTo>
                      <a:pt x="593" y="2841"/>
                      <a:pt x="601" y="2857"/>
                      <a:pt x="613" y="2875"/>
                    </a:cubicBezTo>
                    <a:cubicBezTo>
                      <a:pt x="644" y="2926"/>
                      <a:pt x="677" y="2978"/>
                      <a:pt x="712" y="3027"/>
                    </a:cubicBezTo>
                    <a:cubicBezTo>
                      <a:pt x="752" y="3073"/>
                      <a:pt x="807" y="3105"/>
                      <a:pt x="849" y="3150"/>
                    </a:cubicBezTo>
                    <a:cubicBezTo>
                      <a:pt x="889" y="3197"/>
                      <a:pt x="923" y="3252"/>
                      <a:pt x="967" y="3295"/>
                    </a:cubicBezTo>
                    <a:cubicBezTo>
                      <a:pt x="1014" y="3338"/>
                      <a:pt x="1056" y="3386"/>
                      <a:pt x="1110" y="3422"/>
                    </a:cubicBezTo>
                    <a:cubicBezTo>
                      <a:pt x="1162" y="3456"/>
                      <a:pt x="1226" y="3470"/>
                      <a:pt x="1284" y="3493"/>
                    </a:cubicBezTo>
                    <a:cubicBezTo>
                      <a:pt x="1322" y="3522"/>
                      <a:pt x="1359" y="3555"/>
                      <a:pt x="1403" y="3577"/>
                    </a:cubicBezTo>
                    <a:cubicBezTo>
                      <a:pt x="1449" y="3602"/>
                      <a:pt x="1508" y="3599"/>
                      <a:pt x="1556" y="3616"/>
                    </a:cubicBezTo>
                    <a:cubicBezTo>
                      <a:pt x="1607" y="3631"/>
                      <a:pt x="1659" y="3646"/>
                      <a:pt x="1715" y="3646"/>
                    </a:cubicBezTo>
                    <a:cubicBezTo>
                      <a:pt x="1719" y="3646"/>
                      <a:pt x="1724" y="3646"/>
                      <a:pt x="1728" y="3646"/>
                    </a:cubicBezTo>
                    <a:cubicBezTo>
                      <a:pt x="1789" y="3642"/>
                      <a:pt x="1846" y="3609"/>
                      <a:pt x="1901" y="3598"/>
                    </a:cubicBezTo>
                    <a:cubicBezTo>
                      <a:pt x="1943" y="3589"/>
                      <a:pt x="1981" y="3576"/>
                      <a:pt x="2018" y="3558"/>
                    </a:cubicBezTo>
                    <a:cubicBezTo>
                      <a:pt x="2094" y="3576"/>
                      <a:pt x="2170" y="3591"/>
                      <a:pt x="2247" y="3592"/>
                    </a:cubicBezTo>
                    <a:cubicBezTo>
                      <a:pt x="2249" y="3592"/>
                      <a:pt x="2251" y="3592"/>
                      <a:pt x="2253" y="3592"/>
                    </a:cubicBezTo>
                    <a:cubicBezTo>
                      <a:pt x="2343" y="3592"/>
                      <a:pt x="2426" y="3561"/>
                      <a:pt x="2511" y="3543"/>
                    </a:cubicBezTo>
                    <a:cubicBezTo>
                      <a:pt x="2607" y="3522"/>
                      <a:pt x="2701" y="3493"/>
                      <a:pt x="2786" y="3445"/>
                    </a:cubicBezTo>
                    <a:cubicBezTo>
                      <a:pt x="2870" y="3393"/>
                      <a:pt x="2935" y="3316"/>
                      <a:pt x="3002" y="3252"/>
                    </a:cubicBezTo>
                    <a:cubicBezTo>
                      <a:pt x="3060" y="3200"/>
                      <a:pt x="3106" y="3144"/>
                      <a:pt x="3148" y="3082"/>
                    </a:cubicBezTo>
                    <a:cubicBezTo>
                      <a:pt x="3194" y="3050"/>
                      <a:pt x="3236" y="3013"/>
                      <a:pt x="3278" y="2977"/>
                    </a:cubicBezTo>
                    <a:cubicBezTo>
                      <a:pt x="3323" y="2936"/>
                      <a:pt x="3338" y="2870"/>
                      <a:pt x="3375" y="2823"/>
                    </a:cubicBezTo>
                    <a:cubicBezTo>
                      <a:pt x="3415" y="2779"/>
                      <a:pt x="3472" y="2740"/>
                      <a:pt x="3505" y="2688"/>
                    </a:cubicBezTo>
                    <a:cubicBezTo>
                      <a:pt x="3538" y="2634"/>
                      <a:pt x="3557" y="2575"/>
                      <a:pt x="3582" y="2519"/>
                    </a:cubicBezTo>
                    <a:cubicBezTo>
                      <a:pt x="3605" y="2462"/>
                      <a:pt x="3644" y="2407"/>
                      <a:pt x="3657" y="2345"/>
                    </a:cubicBezTo>
                    <a:cubicBezTo>
                      <a:pt x="3674" y="2283"/>
                      <a:pt x="3667" y="2220"/>
                      <a:pt x="3671" y="2158"/>
                    </a:cubicBezTo>
                    <a:cubicBezTo>
                      <a:pt x="3679" y="2096"/>
                      <a:pt x="3667" y="2034"/>
                      <a:pt x="3667" y="1972"/>
                    </a:cubicBezTo>
                    <a:cubicBezTo>
                      <a:pt x="3664" y="1910"/>
                      <a:pt x="3697" y="1844"/>
                      <a:pt x="3688" y="1781"/>
                    </a:cubicBezTo>
                    <a:cubicBezTo>
                      <a:pt x="3695" y="1743"/>
                      <a:pt x="3673" y="1707"/>
                      <a:pt x="3648" y="1671"/>
                    </a:cubicBezTo>
                    <a:cubicBezTo>
                      <a:pt x="3631" y="1628"/>
                      <a:pt x="3611" y="1584"/>
                      <a:pt x="3597" y="1543"/>
                    </a:cubicBezTo>
                    <a:cubicBezTo>
                      <a:pt x="3583" y="1504"/>
                      <a:pt x="3565" y="1466"/>
                      <a:pt x="3546" y="1430"/>
                    </a:cubicBezTo>
                    <a:cubicBezTo>
                      <a:pt x="3542" y="1397"/>
                      <a:pt x="3538" y="1363"/>
                      <a:pt x="3531" y="1330"/>
                    </a:cubicBezTo>
                    <a:cubicBezTo>
                      <a:pt x="3495" y="1154"/>
                      <a:pt x="3406" y="990"/>
                      <a:pt x="3312" y="838"/>
                    </a:cubicBezTo>
                    <a:cubicBezTo>
                      <a:pt x="3221" y="686"/>
                      <a:pt x="3115" y="537"/>
                      <a:pt x="2975" y="420"/>
                    </a:cubicBezTo>
                    <a:cubicBezTo>
                      <a:pt x="2837" y="303"/>
                      <a:pt x="2684" y="198"/>
                      <a:pt x="2512" y="131"/>
                    </a:cubicBezTo>
                    <a:cubicBezTo>
                      <a:pt x="2346" y="66"/>
                      <a:pt x="2167" y="50"/>
                      <a:pt x="1986" y="50"/>
                    </a:cubicBezTo>
                    <a:cubicBezTo>
                      <a:pt x="1978" y="50"/>
                      <a:pt x="1971" y="50"/>
                      <a:pt x="1963" y="50"/>
                    </a:cubicBezTo>
                    <a:cubicBezTo>
                      <a:pt x="1794" y="53"/>
                      <a:pt x="1610" y="90"/>
                      <a:pt x="1451" y="187"/>
                    </a:cubicBezTo>
                    <a:cubicBezTo>
                      <a:pt x="1446" y="176"/>
                      <a:pt x="1439" y="171"/>
                      <a:pt x="1432" y="167"/>
                    </a:cubicBezTo>
                    <a:cubicBezTo>
                      <a:pt x="1482" y="139"/>
                      <a:pt x="1534" y="112"/>
                      <a:pt x="1588" y="87"/>
                    </a:cubicBezTo>
                    <a:cubicBezTo>
                      <a:pt x="1633" y="63"/>
                      <a:pt x="1687" y="36"/>
                      <a:pt x="1740" y="36"/>
                    </a:cubicBezTo>
                    <a:cubicBezTo>
                      <a:pt x="1755" y="36"/>
                      <a:pt x="1770" y="38"/>
                      <a:pt x="1784" y="43"/>
                    </a:cubicBezTo>
                    <a:cubicBezTo>
                      <a:pt x="1785" y="43"/>
                      <a:pt x="1785" y="43"/>
                      <a:pt x="1785" y="43"/>
                    </a:cubicBezTo>
                    <a:cubicBezTo>
                      <a:pt x="1789" y="43"/>
                      <a:pt x="1788" y="21"/>
                      <a:pt x="1784" y="20"/>
                    </a:cubicBezTo>
                    <a:cubicBezTo>
                      <a:pt x="1762" y="6"/>
                      <a:pt x="1740" y="0"/>
                      <a:pt x="1719"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29"/>
              <p:cNvSpPr/>
              <p:nvPr/>
            </p:nvSpPr>
            <p:spPr>
              <a:xfrm>
                <a:off x="1957700" y="4893375"/>
                <a:ext cx="93225" cy="92050"/>
              </a:xfrm>
              <a:custGeom>
                <a:rect b="b" l="l" r="r" t="t"/>
                <a:pathLst>
                  <a:path extrusionOk="0" h="3682" w="3729">
                    <a:moveTo>
                      <a:pt x="2131" y="638"/>
                    </a:moveTo>
                    <a:lnTo>
                      <a:pt x="2131" y="638"/>
                    </a:lnTo>
                    <a:cubicBezTo>
                      <a:pt x="2186" y="657"/>
                      <a:pt x="2240" y="679"/>
                      <a:pt x="2292" y="701"/>
                    </a:cubicBezTo>
                    <a:cubicBezTo>
                      <a:pt x="2282" y="702"/>
                      <a:pt x="2274" y="705"/>
                      <a:pt x="2263" y="706"/>
                    </a:cubicBezTo>
                    <a:cubicBezTo>
                      <a:pt x="2221" y="682"/>
                      <a:pt x="2175" y="660"/>
                      <a:pt x="2131" y="638"/>
                    </a:cubicBezTo>
                    <a:close/>
                    <a:moveTo>
                      <a:pt x="1601" y="770"/>
                    </a:moveTo>
                    <a:cubicBezTo>
                      <a:pt x="1707" y="771"/>
                      <a:pt x="1821" y="794"/>
                      <a:pt x="1934" y="826"/>
                    </a:cubicBezTo>
                    <a:lnTo>
                      <a:pt x="1889" y="852"/>
                    </a:lnTo>
                    <a:cubicBezTo>
                      <a:pt x="1753" y="815"/>
                      <a:pt x="1614" y="792"/>
                      <a:pt x="1469" y="789"/>
                    </a:cubicBezTo>
                    <a:cubicBezTo>
                      <a:pt x="1510" y="778"/>
                      <a:pt x="1553" y="770"/>
                      <a:pt x="1601" y="770"/>
                    </a:cubicBezTo>
                    <a:close/>
                    <a:moveTo>
                      <a:pt x="1996" y="845"/>
                    </a:moveTo>
                    <a:cubicBezTo>
                      <a:pt x="2015" y="852"/>
                      <a:pt x="2035" y="854"/>
                      <a:pt x="2054" y="863"/>
                    </a:cubicBezTo>
                    <a:cubicBezTo>
                      <a:pt x="2072" y="872"/>
                      <a:pt x="2091" y="881"/>
                      <a:pt x="2109" y="891"/>
                    </a:cubicBezTo>
                    <a:cubicBezTo>
                      <a:pt x="2084" y="892"/>
                      <a:pt x="2061" y="894"/>
                      <a:pt x="2035" y="899"/>
                    </a:cubicBezTo>
                    <a:cubicBezTo>
                      <a:pt x="2009" y="888"/>
                      <a:pt x="1982" y="880"/>
                      <a:pt x="1955" y="872"/>
                    </a:cubicBezTo>
                    <a:lnTo>
                      <a:pt x="1996" y="845"/>
                    </a:lnTo>
                    <a:close/>
                    <a:moveTo>
                      <a:pt x="2174" y="936"/>
                    </a:moveTo>
                    <a:cubicBezTo>
                      <a:pt x="2181" y="936"/>
                      <a:pt x="2187" y="936"/>
                      <a:pt x="2194" y="936"/>
                    </a:cubicBezTo>
                    <a:cubicBezTo>
                      <a:pt x="2251" y="971"/>
                      <a:pt x="2304" y="1009"/>
                      <a:pt x="2358" y="1049"/>
                    </a:cubicBezTo>
                    <a:cubicBezTo>
                      <a:pt x="2304" y="1015"/>
                      <a:pt x="2249" y="983"/>
                      <a:pt x="2193" y="960"/>
                    </a:cubicBezTo>
                    <a:cubicBezTo>
                      <a:pt x="2174" y="950"/>
                      <a:pt x="2153" y="943"/>
                      <a:pt x="2132" y="936"/>
                    </a:cubicBezTo>
                    <a:cubicBezTo>
                      <a:pt x="2146" y="936"/>
                      <a:pt x="2160" y="936"/>
                      <a:pt x="2174" y="936"/>
                    </a:cubicBezTo>
                    <a:close/>
                    <a:moveTo>
                      <a:pt x="2358" y="728"/>
                    </a:moveTo>
                    <a:cubicBezTo>
                      <a:pt x="2487" y="790"/>
                      <a:pt x="2609" y="865"/>
                      <a:pt x="2728" y="940"/>
                    </a:cubicBezTo>
                    <a:cubicBezTo>
                      <a:pt x="2745" y="953"/>
                      <a:pt x="2763" y="967"/>
                      <a:pt x="2779" y="978"/>
                    </a:cubicBezTo>
                    <a:cubicBezTo>
                      <a:pt x="2785" y="984"/>
                      <a:pt x="2788" y="994"/>
                      <a:pt x="2793" y="1001"/>
                    </a:cubicBezTo>
                    <a:cubicBezTo>
                      <a:pt x="2797" y="1023"/>
                      <a:pt x="2797" y="1045"/>
                      <a:pt x="2793" y="1066"/>
                    </a:cubicBezTo>
                    <a:cubicBezTo>
                      <a:pt x="2669" y="946"/>
                      <a:pt x="2522" y="851"/>
                      <a:pt x="2373" y="768"/>
                    </a:cubicBezTo>
                    <a:cubicBezTo>
                      <a:pt x="2353" y="756"/>
                      <a:pt x="2331" y="744"/>
                      <a:pt x="2310" y="734"/>
                    </a:cubicBezTo>
                    <a:cubicBezTo>
                      <a:pt x="2325" y="733"/>
                      <a:pt x="2340" y="730"/>
                      <a:pt x="2358" y="728"/>
                    </a:cubicBezTo>
                    <a:close/>
                    <a:moveTo>
                      <a:pt x="1458" y="1090"/>
                    </a:moveTo>
                    <a:cubicBezTo>
                      <a:pt x="1444" y="1092"/>
                      <a:pt x="1431" y="1094"/>
                      <a:pt x="1417" y="1097"/>
                    </a:cubicBezTo>
                    <a:cubicBezTo>
                      <a:pt x="1403" y="1099"/>
                      <a:pt x="1388" y="1104"/>
                      <a:pt x="1374" y="1105"/>
                    </a:cubicBezTo>
                    <a:cubicBezTo>
                      <a:pt x="1373" y="1101"/>
                      <a:pt x="1373" y="1099"/>
                      <a:pt x="1373" y="1094"/>
                    </a:cubicBezTo>
                    <a:cubicBezTo>
                      <a:pt x="1400" y="1092"/>
                      <a:pt x="1429" y="1090"/>
                      <a:pt x="1458" y="1090"/>
                    </a:cubicBezTo>
                    <a:close/>
                    <a:moveTo>
                      <a:pt x="2821" y="1046"/>
                    </a:moveTo>
                    <a:cubicBezTo>
                      <a:pt x="2834" y="1070"/>
                      <a:pt x="2849" y="1090"/>
                      <a:pt x="2862" y="1112"/>
                    </a:cubicBezTo>
                    <a:cubicBezTo>
                      <a:pt x="2862" y="1112"/>
                      <a:pt x="2862" y="1112"/>
                      <a:pt x="2862" y="1113"/>
                    </a:cubicBezTo>
                    <a:lnTo>
                      <a:pt x="2862" y="1113"/>
                    </a:lnTo>
                    <a:cubicBezTo>
                      <a:pt x="2847" y="1101"/>
                      <a:pt x="2832" y="1091"/>
                      <a:pt x="2815" y="1079"/>
                    </a:cubicBezTo>
                    <a:cubicBezTo>
                      <a:pt x="2819" y="1071"/>
                      <a:pt x="2819" y="1059"/>
                      <a:pt x="2821" y="1046"/>
                    </a:cubicBezTo>
                    <a:close/>
                    <a:moveTo>
                      <a:pt x="1329" y="1100"/>
                    </a:moveTo>
                    <a:cubicBezTo>
                      <a:pt x="1331" y="1104"/>
                      <a:pt x="1333" y="1108"/>
                      <a:pt x="1333" y="1114"/>
                    </a:cubicBezTo>
                    <a:cubicBezTo>
                      <a:pt x="1223" y="1136"/>
                      <a:pt x="1114" y="1170"/>
                      <a:pt x="1009" y="1218"/>
                    </a:cubicBezTo>
                    <a:cubicBezTo>
                      <a:pt x="1016" y="1205"/>
                      <a:pt x="1023" y="1189"/>
                      <a:pt x="1030" y="1176"/>
                    </a:cubicBezTo>
                    <a:cubicBezTo>
                      <a:pt x="1082" y="1154"/>
                      <a:pt x="1139" y="1136"/>
                      <a:pt x="1197" y="1122"/>
                    </a:cubicBezTo>
                    <a:cubicBezTo>
                      <a:pt x="1239" y="1112"/>
                      <a:pt x="1285" y="1107"/>
                      <a:pt x="1329" y="1100"/>
                    </a:cubicBezTo>
                    <a:close/>
                    <a:moveTo>
                      <a:pt x="1684" y="1280"/>
                    </a:moveTo>
                    <a:cubicBezTo>
                      <a:pt x="1710" y="1283"/>
                      <a:pt x="1735" y="1286"/>
                      <a:pt x="1761" y="1287"/>
                    </a:cubicBezTo>
                    <a:cubicBezTo>
                      <a:pt x="1728" y="1297"/>
                      <a:pt x="1698" y="1311"/>
                      <a:pt x="1666" y="1322"/>
                    </a:cubicBezTo>
                    <a:cubicBezTo>
                      <a:pt x="1669" y="1308"/>
                      <a:pt x="1671" y="1294"/>
                      <a:pt x="1676" y="1280"/>
                    </a:cubicBezTo>
                    <a:close/>
                    <a:moveTo>
                      <a:pt x="975" y="1360"/>
                    </a:moveTo>
                    <a:lnTo>
                      <a:pt x="975" y="1360"/>
                    </a:lnTo>
                    <a:cubicBezTo>
                      <a:pt x="967" y="1366"/>
                      <a:pt x="956" y="1372"/>
                      <a:pt x="948" y="1377"/>
                    </a:cubicBezTo>
                    <a:cubicBezTo>
                      <a:pt x="949" y="1374"/>
                      <a:pt x="949" y="1370"/>
                      <a:pt x="950" y="1367"/>
                    </a:cubicBezTo>
                    <a:cubicBezTo>
                      <a:pt x="957" y="1363"/>
                      <a:pt x="967" y="1361"/>
                      <a:pt x="975" y="1360"/>
                    </a:cubicBezTo>
                    <a:close/>
                    <a:moveTo>
                      <a:pt x="1841" y="1300"/>
                    </a:moveTo>
                    <a:cubicBezTo>
                      <a:pt x="1872" y="1305"/>
                      <a:pt x="1904" y="1311"/>
                      <a:pt x="1934" y="1324"/>
                    </a:cubicBezTo>
                    <a:cubicBezTo>
                      <a:pt x="2010" y="1356"/>
                      <a:pt x="2065" y="1418"/>
                      <a:pt x="2119" y="1470"/>
                    </a:cubicBezTo>
                    <a:cubicBezTo>
                      <a:pt x="2065" y="1441"/>
                      <a:pt x="2009" y="1418"/>
                      <a:pt x="1952" y="1400"/>
                    </a:cubicBezTo>
                    <a:cubicBezTo>
                      <a:pt x="1875" y="1375"/>
                      <a:pt x="1794" y="1356"/>
                      <a:pt x="1711" y="1349"/>
                    </a:cubicBezTo>
                    <a:cubicBezTo>
                      <a:pt x="1753" y="1328"/>
                      <a:pt x="1795" y="1312"/>
                      <a:pt x="1841" y="1300"/>
                    </a:cubicBezTo>
                    <a:close/>
                    <a:moveTo>
                      <a:pt x="3141" y="588"/>
                    </a:moveTo>
                    <a:cubicBezTo>
                      <a:pt x="3155" y="598"/>
                      <a:pt x="3169" y="610"/>
                      <a:pt x="3180" y="624"/>
                    </a:cubicBezTo>
                    <a:cubicBezTo>
                      <a:pt x="3235" y="682"/>
                      <a:pt x="3287" y="742"/>
                      <a:pt x="3334" y="808"/>
                    </a:cubicBezTo>
                    <a:cubicBezTo>
                      <a:pt x="3379" y="873"/>
                      <a:pt x="3418" y="947"/>
                      <a:pt x="3445" y="1024"/>
                    </a:cubicBezTo>
                    <a:cubicBezTo>
                      <a:pt x="3473" y="1105"/>
                      <a:pt x="3445" y="1196"/>
                      <a:pt x="3452" y="1276"/>
                    </a:cubicBezTo>
                    <a:cubicBezTo>
                      <a:pt x="3459" y="1356"/>
                      <a:pt x="3466" y="1436"/>
                      <a:pt x="3452" y="1517"/>
                    </a:cubicBezTo>
                    <a:cubicBezTo>
                      <a:pt x="3451" y="1528"/>
                      <a:pt x="3447" y="1540"/>
                      <a:pt x="3445" y="1551"/>
                    </a:cubicBezTo>
                    <a:cubicBezTo>
                      <a:pt x="3419" y="1478"/>
                      <a:pt x="3386" y="1410"/>
                      <a:pt x="3349" y="1345"/>
                    </a:cubicBezTo>
                    <a:cubicBezTo>
                      <a:pt x="3357" y="1313"/>
                      <a:pt x="3364" y="1280"/>
                      <a:pt x="3361" y="1250"/>
                    </a:cubicBezTo>
                    <a:cubicBezTo>
                      <a:pt x="3352" y="1188"/>
                      <a:pt x="3331" y="1129"/>
                      <a:pt x="3320" y="1070"/>
                    </a:cubicBezTo>
                    <a:cubicBezTo>
                      <a:pt x="3308" y="1008"/>
                      <a:pt x="3287" y="949"/>
                      <a:pt x="3266" y="887"/>
                    </a:cubicBezTo>
                    <a:cubicBezTo>
                      <a:pt x="3247" y="825"/>
                      <a:pt x="3196" y="781"/>
                      <a:pt x="3169" y="723"/>
                    </a:cubicBezTo>
                    <a:cubicBezTo>
                      <a:pt x="3151" y="686"/>
                      <a:pt x="3151" y="632"/>
                      <a:pt x="3141" y="588"/>
                    </a:cubicBezTo>
                    <a:close/>
                    <a:moveTo>
                      <a:pt x="2476" y="1134"/>
                    </a:moveTo>
                    <a:lnTo>
                      <a:pt x="2476" y="1134"/>
                    </a:lnTo>
                    <a:cubicBezTo>
                      <a:pt x="2626" y="1239"/>
                      <a:pt x="2792" y="1342"/>
                      <a:pt x="2880" y="1506"/>
                    </a:cubicBezTo>
                    <a:cubicBezTo>
                      <a:pt x="2895" y="1533"/>
                      <a:pt x="2907" y="1565"/>
                      <a:pt x="2918" y="1594"/>
                    </a:cubicBezTo>
                    <a:cubicBezTo>
                      <a:pt x="2907" y="1572"/>
                      <a:pt x="2895" y="1547"/>
                      <a:pt x="2881" y="1527"/>
                    </a:cubicBezTo>
                    <a:cubicBezTo>
                      <a:pt x="2815" y="1422"/>
                      <a:pt x="2721" y="1342"/>
                      <a:pt x="2621" y="1280"/>
                    </a:cubicBezTo>
                    <a:cubicBezTo>
                      <a:pt x="2577" y="1228"/>
                      <a:pt x="2529" y="1180"/>
                      <a:pt x="2476" y="1134"/>
                    </a:cubicBezTo>
                    <a:close/>
                    <a:moveTo>
                      <a:pt x="1604" y="1656"/>
                    </a:moveTo>
                    <a:lnTo>
                      <a:pt x="1604" y="1668"/>
                    </a:lnTo>
                    <a:cubicBezTo>
                      <a:pt x="1530" y="1690"/>
                      <a:pt x="1461" y="1726"/>
                      <a:pt x="1407" y="1773"/>
                    </a:cubicBezTo>
                    <a:cubicBezTo>
                      <a:pt x="1384" y="1789"/>
                      <a:pt x="1363" y="1813"/>
                      <a:pt x="1345" y="1836"/>
                    </a:cubicBezTo>
                    <a:cubicBezTo>
                      <a:pt x="1340" y="1838"/>
                      <a:pt x="1333" y="1840"/>
                      <a:pt x="1327" y="1842"/>
                    </a:cubicBezTo>
                    <a:cubicBezTo>
                      <a:pt x="1329" y="1838"/>
                      <a:pt x="1329" y="1834"/>
                      <a:pt x="1331" y="1829"/>
                    </a:cubicBezTo>
                    <a:cubicBezTo>
                      <a:pt x="1333" y="1827"/>
                      <a:pt x="1334" y="1823"/>
                      <a:pt x="1338" y="1820"/>
                    </a:cubicBezTo>
                    <a:cubicBezTo>
                      <a:pt x="1389" y="1737"/>
                      <a:pt x="1473" y="1699"/>
                      <a:pt x="1560" y="1671"/>
                    </a:cubicBezTo>
                    <a:cubicBezTo>
                      <a:pt x="1574" y="1668"/>
                      <a:pt x="1589" y="1661"/>
                      <a:pt x="1604" y="1656"/>
                    </a:cubicBezTo>
                    <a:close/>
                    <a:moveTo>
                      <a:pt x="661" y="1668"/>
                    </a:moveTo>
                    <a:cubicBezTo>
                      <a:pt x="661" y="1689"/>
                      <a:pt x="660" y="1710"/>
                      <a:pt x="660" y="1728"/>
                    </a:cubicBezTo>
                    <a:cubicBezTo>
                      <a:pt x="660" y="1767"/>
                      <a:pt x="664" y="1807"/>
                      <a:pt x="668" y="1847"/>
                    </a:cubicBezTo>
                    <a:cubicBezTo>
                      <a:pt x="661" y="1862"/>
                      <a:pt x="657" y="1878"/>
                      <a:pt x="652" y="1893"/>
                    </a:cubicBezTo>
                    <a:cubicBezTo>
                      <a:pt x="648" y="1816"/>
                      <a:pt x="652" y="1740"/>
                      <a:pt x="661" y="1668"/>
                    </a:cubicBezTo>
                    <a:close/>
                    <a:moveTo>
                      <a:pt x="3577" y="1706"/>
                    </a:moveTo>
                    <a:cubicBezTo>
                      <a:pt x="3577" y="1707"/>
                      <a:pt x="3579" y="1710"/>
                      <a:pt x="3579" y="1710"/>
                    </a:cubicBezTo>
                    <a:cubicBezTo>
                      <a:pt x="3584" y="1755"/>
                      <a:pt x="3597" y="1802"/>
                      <a:pt x="3598" y="1850"/>
                    </a:cubicBezTo>
                    <a:cubicBezTo>
                      <a:pt x="3604" y="1898"/>
                      <a:pt x="3598" y="1946"/>
                      <a:pt x="3591" y="1993"/>
                    </a:cubicBezTo>
                    <a:cubicBezTo>
                      <a:pt x="3588" y="2008"/>
                      <a:pt x="3579" y="2022"/>
                      <a:pt x="3569" y="2034"/>
                    </a:cubicBezTo>
                    <a:cubicBezTo>
                      <a:pt x="3560" y="2003"/>
                      <a:pt x="3551" y="1973"/>
                      <a:pt x="3544" y="1944"/>
                    </a:cubicBezTo>
                    <a:cubicBezTo>
                      <a:pt x="3539" y="1916"/>
                      <a:pt x="3529" y="1889"/>
                      <a:pt x="3518" y="1862"/>
                    </a:cubicBezTo>
                    <a:cubicBezTo>
                      <a:pt x="3542" y="1813"/>
                      <a:pt x="3562" y="1761"/>
                      <a:pt x="3577" y="1706"/>
                    </a:cubicBezTo>
                    <a:close/>
                    <a:moveTo>
                      <a:pt x="2489" y="1500"/>
                    </a:moveTo>
                    <a:cubicBezTo>
                      <a:pt x="2580" y="1642"/>
                      <a:pt x="2607" y="1817"/>
                      <a:pt x="2585" y="1955"/>
                    </a:cubicBezTo>
                    <a:cubicBezTo>
                      <a:pt x="2581" y="1985"/>
                      <a:pt x="2574" y="2015"/>
                      <a:pt x="2565" y="2047"/>
                    </a:cubicBezTo>
                    <a:cubicBezTo>
                      <a:pt x="2566" y="2006"/>
                      <a:pt x="2567" y="1962"/>
                      <a:pt x="2567" y="1920"/>
                    </a:cubicBezTo>
                    <a:cubicBezTo>
                      <a:pt x="2567" y="1828"/>
                      <a:pt x="2574" y="1728"/>
                      <a:pt x="2547" y="1630"/>
                    </a:cubicBezTo>
                    <a:cubicBezTo>
                      <a:pt x="2533" y="1586"/>
                      <a:pt x="2512" y="1542"/>
                      <a:pt x="2489" y="1500"/>
                    </a:cubicBezTo>
                    <a:close/>
                    <a:moveTo>
                      <a:pt x="1781" y="1612"/>
                    </a:moveTo>
                    <a:cubicBezTo>
                      <a:pt x="1803" y="1612"/>
                      <a:pt x="1825" y="1615"/>
                      <a:pt x="1848" y="1620"/>
                    </a:cubicBezTo>
                    <a:cubicBezTo>
                      <a:pt x="1947" y="1642"/>
                      <a:pt x="2043" y="1689"/>
                      <a:pt x="2116" y="1755"/>
                    </a:cubicBezTo>
                    <a:cubicBezTo>
                      <a:pt x="2127" y="1766"/>
                      <a:pt x="2137" y="1780"/>
                      <a:pt x="2146" y="1789"/>
                    </a:cubicBezTo>
                    <a:cubicBezTo>
                      <a:pt x="2127" y="1786"/>
                      <a:pt x="2106" y="1784"/>
                      <a:pt x="2086" y="1784"/>
                    </a:cubicBezTo>
                    <a:cubicBezTo>
                      <a:pt x="2023" y="1784"/>
                      <a:pt x="1958" y="1803"/>
                      <a:pt x="1903" y="1850"/>
                    </a:cubicBezTo>
                    <a:cubicBezTo>
                      <a:pt x="1864" y="1833"/>
                      <a:pt x="1824" y="1823"/>
                      <a:pt x="1783" y="1823"/>
                    </a:cubicBezTo>
                    <a:cubicBezTo>
                      <a:pt x="1776" y="1823"/>
                      <a:pt x="1768" y="1823"/>
                      <a:pt x="1761" y="1824"/>
                    </a:cubicBezTo>
                    <a:cubicBezTo>
                      <a:pt x="1700" y="1831"/>
                      <a:pt x="1658" y="1868"/>
                      <a:pt x="1622" y="1898"/>
                    </a:cubicBezTo>
                    <a:cubicBezTo>
                      <a:pt x="1617" y="1898"/>
                      <a:pt x="1612" y="1898"/>
                      <a:pt x="1608" y="1898"/>
                    </a:cubicBezTo>
                    <a:cubicBezTo>
                      <a:pt x="1583" y="1898"/>
                      <a:pt x="1557" y="1903"/>
                      <a:pt x="1532" y="1905"/>
                    </a:cubicBezTo>
                    <a:cubicBezTo>
                      <a:pt x="1484" y="1917"/>
                      <a:pt x="1450" y="1952"/>
                      <a:pt x="1411" y="1979"/>
                    </a:cubicBezTo>
                    <a:cubicBezTo>
                      <a:pt x="1382" y="2000"/>
                      <a:pt x="1342" y="2022"/>
                      <a:pt x="1318" y="2055"/>
                    </a:cubicBezTo>
                    <a:cubicBezTo>
                      <a:pt x="1318" y="2054"/>
                      <a:pt x="1318" y="2051"/>
                      <a:pt x="1315" y="2050"/>
                    </a:cubicBezTo>
                    <a:cubicBezTo>
                      <a:pt x="1331" y="1975"/>
                      <a:pt x="1362" y="1911"/>
                      <a:pt x="1404" y="1861"/>
                    </a:cubicBezTo>
                    <a:cubicBezTo>
                      <a:pt x="1448" y="1851"/>
                      <a:pt x="1495" y="1843"/>
                      <a:pt x="1540" y="1843"/>
                    </a:cubicBezTo>
                    <a:cubicBezTo>
                      <a:pt x="1575" y="1843"/>
                      <a:pt x="1609" y="1848"/>
                      <a:pt x="1641" y="1861"/>
                    </a:cubicBezTo>
                    <a:cubicBezTo>
                      <a:pt x="1641" y="1861"/>
                      <a:pt x="1641" y="1861"/>
                      <a:pt x="1641" y="1861"/>
                    </a:cubicBezTo>
                    <a:cubicBezTo>
                      <a:pt x="1644" y="1861"/>
                      <a:pt x="1649" y="1840"/>
                      <a:pt x="1645" y="1836"/>
                    </a:cubicBezTo>
                    <a:cubicBezTo>
                      <a:pt x="1607" y="1811"/>
                      <a:pt x="1566" y="1804"/>
                      <a:pt x="1524" y="1804"/>
                    </a:cubicBezTo>
                    <a:cubicBezTo>
                      <a:pt x="1505" y="1804"/>
                      <a:pt x="1485" y="1805"/>
                      <a:pt x="1465" y="1807"/>
                    </a:cubicBezTo>
                    <a:cubicBezTo>
                      <a:pt x="1505" y="1776"/>
                      <a:pt x="1548" y="1752"/>
                      <a:pt x="1600" y="1734"/>
                    </a:cubicBezTo>
                    <a:lnTo>
                      <a:pt x="1600" y="1734"/>
                    </a:lnTo>
                    <a:cubicBezTo>
                      <a:pt x="1597" y="1758"/>
                      <a:pt x="1597" y="1781"/>
                      <a:pt x="1593" y="1802"/>
                    </a:cubicBezTo>
                    <a:cubicBezTo>
                      <a:pt x="1591" y="1806"/>
                      <a:pt x="1601" y="1810"/>
                      <a:pt x="1608" y="1810"/>
                    </a:cubicBezTo>
                    <a:cubicBezTo>
                      <a:pt x="1612" y="1810"/>
                      <a:pt x="1616" y="1808"/>
                      <a:pt x="1616" y="1806"/>
                    </a:cubicBezTo>
                    <a:cubicBezTo>
                      <a:pt x="1625" y="1778"/>
                      <a:pt x="1630" y="1748"/>
                      <a:pt x="1636" y="1721"/>
                    </a:cubicBezTo>
                    <a:cubicBezTo>
                      <a:pt x="1680" y="1709"/>
                      <a:pt x="1727" y="1703"/>
                      <a:pt x="1772" y="1703"/>
                    </a:cubicBezTo>
                    <a:cubicBezTo>
                      <a:pt x="1838" y="1703"/>
                      <a:pt x="1902" y="1715"/>
                      <a:pt x="1959" y="1741"/>
                    </a:cubicBezTo>
                    <a:cubicBezTo>
                      <a:pt x="1961" y="1742"/>
                      <a:pt x="1963" y="1743"/>
                      <a:pt x="1966" y="1743"/>
                    </a:cubicBezTo>
                    <a:cubicBezTo>
                      <a:pt x="1985" y="1743"/>
                      <a:pt x="2005" y="1708"/>
                      <a:pt x="1982" y="1696"/>
                    </a:cubicBezTo>
                    <a:cubicBezTo>
                      <a:pt x="1917" y="1657"/>
                      <a:pt x="1842" y="1641"/>
                      <a:pt x="1766" y="1641"/>
                    </a:cubicBezTo>
                    <a:cubicBezTo>
                      <a:pt x="1725" y="1641"/>
                      <a:pt x="1683" y="1645"/>
                      <a:pt x="1643" y="1655"/>
                    </a:cubicBezTo>
                    <a:lnTo>
                      <a:pt x="1643" y="1638"/>
                    </a:lnTo>
                    <a:cubicBezTo>
                      <a:pt x="1686" y="1624"/>
                      <a:pt x="1733" y="1612"/>
                      <a:pt x="1781" y="1612"/>
                    </a:cubicBezTo>
                    <a:close/>
                    <a:moveTo>
                      <a:pt x="1634" y="1283"/>
                    </a:moveTo>
                    <a:lnTo>
                      <a:pt x="1634" y="1283"/>
                    </a:lnTo>
                    <a:cubicBezTo>
                      <a:pt x="1630" y="1297"/>
                      <a:pt x="1625" y="1311"/>
                      <a:pt x="1623" y="1326"/>
                    </a:cubicBezTo>
                    <a:cubicBezTo>
                      <a:pt x="1622" y="1331"/>
                      <a:pt x="1622" y="1335"/>
                      <a:pt x="1622" y="1339"/>
                    </a:cubicBezTo>
                    <a:cubicBezTo>
                      <a:pt x="1616" y="1342"/>
                      <a:pt x="1614" y="1346"/>
                      <a:pt x="1608" y="1349"/>
                    </a:cubicBezTo>
                    <a:cubicBezTo>
                      <a:pt x="1593" y="1352"/>
                      <a:pt x="1576" y="1352"/>
                      <a:pt x="1561" y="1353"/>
                    </a:cubicBezTo>
                    <a:cubicBezTo>
                      <a:pt x="1422" y="1377"/>
                      <a:pt x="1297" y="1456"/>
                      <a:pt x="1197" y="1561"/>
                    </a:cubicBezTo>
                    <a:cubicBezTo>
                      <a:pt x="1098" y="1664"/>
                      <a:pt x="1044" y="1802"/>
                      <a:pt x="1033" y="1946"/>
                    </a:cubicBezTo>
                    <a:cubicBezTo>
                      <a:pt x="1031" y="1960"/>
                      <a:pt x="1031" y="1975"/>
                      <a:pt x="1031" y="1989"/>
                    </a:cubicBezTo>
                    <a:cubicBezTo>
                      <a:pt x="1012" y="2007"/>
                      <a:pt x="990" y="2023"/>
                      <a:pt x="975" y="2044"/>
                    </a:cubicBezTo>
                    <a:cubicBezTo>
                      <a:pt x="963" y="2061"/>
                      <a:pt x="956" y="2077"/>
                      <a:pt x="948" y="2095"/>
                    </a:cubicBezTo>
                    <a:cubicBezTo>
                      <a:pt x="941" y="2072"/>
                      <a:pt x="935" y="2050"/>
                      <a:pt x="930" y="2028"/>
                    </a:cubicBezTo>
                    <a:cubicBezTo>
                      <a:pt x="948" y="1955"/>
                      <a:pt x="974" y="1884"/>
                      <a:pt x="1003" y="1817"/>
                    </a:cubicBezTo>
                    <a:cubicBezTo>
                      <a:pt x="1030" y="1755"/>
                      <a:pt x="1059" y="1692"/>
                      <a:pt x="1095" y="1630"/>
                    </a:cubicBezTo>
                    <a:cubicBezTo>
                      <a:pt x="1133" y="1595"/>
                      <a:pt x="1170" y="1562"/>
                      <a:pt x="1208" y="1531"/>
                    </a:cubicBezTo>
                    <a:cubicBezTo>
                      <a:pt x="1298" y="1444"/>
                      <a:pt x="1395" y="1342"/>
                      <a:pt x="1526" y="1291"/>
                    </a:cubicBezTo>
                    <a:cubicBezTo>
                      <a:pt x="1561" y="1286"/>
                      <a:pt x="1597" y="1284"/>
                      <a:pt x="1634" y="1283"/>
                    </a:cubicBezTo>
                    <a:close/>
                    <a:moveTo>
                      <a:pt x="1137" y="607"/>
                    </a:moveTo>
                    <a:cubicBezTo>
                      <a:pt x="1009" y="696"/>
                      <a:pt x="928" y="817"/>
                      <a:pt x="865" y="940"/>
                    </a:cubicBezTo>
                    <a:cubicBezTo>
                      <a:pt x="741" y="1016"/>
                      <a:pt x="631" y="1115"/>
                      <a:pt x="551" y="1239"/>
                    </a:cubicBezTo>
                    <a:cubicBezTo>
                      <a:pt x="427" y="1434"/>
                      <a:pt x="400" y="1650"/>
                      <a:pt x="405" y="1858"/>
                    </a:cubicBezTo>
                    <a:cubicBezTo>
                      <a:pt x="386" y="1938"/>
                      <a:pt x="379" y="2022"/>
                      <a:pt x="390" y="2105"/>
                    </a:cubicBezTo>
                    <a:cubicBezTo>
                      <a:pt x="382" y="2063"/>
                      <a:pt x="372" y="2022"/>
                      <a:pt x="365" y="1979"/>
                    </a:cubicBezTo>
                    <a:cubicBezTo>
                      <a:pt x="323" y="1697"/>
                      <a:pt x="309" y="1383"/>
                      <a:pt x="460" y="1112"/>
                    </a:cubicBezTo>
                    <a:cubicBezTo>
                      <a:pt x="598" y="866"/>
                      <a:pt x="846" y="687"/>
                      <a:pt x="1117" y="611"/>
                    </a:cubicBezTo>
                    <a:cubicBezTo>
                      <a:pt x="1125" y="610"/>
                      <a:pt x="1131" y="610"/>
                      <a:pt x="1137" y="607"/>
                    </a:cubicBezTo>
                    <a:close/>
                    <a:moveTo>
                      <a:pt x="1030" y="2069"/>
                    </a:moveTo>
                    <a:cubicBezTo>
                      <a:pt x="1033" y="2151"/>
                      <a:pt x="1053" y="2234"/>
                      <a:pt x="1095" y="2306"/>
                    </a:cubicBezTo>
                    <a:cubicBezTo>
                      <a:pt x="1087" y="2311"/>
                      <a:pt x="1080" y="2315"/>
                      <a:pt x="1071" y="2317"/>
                    </a:cubicBezTo>
                    <a:cubicBezTo>
                      <a:pt x="1040" y="2282"/>
                      <a:pt x="1012" y="2244"/>
                      <a:pt x="992" y="2202"/>
                    </a:cubicBezTo>
                    <a:lnTo>
                      <a:pt x="992" y="2182"/>
                    </a:lnTo>
                    <a:cubicBezTo>
                      <a:pt x="996" y="2151"/>
                      <a:pt x="1008" y="2110"/>
                      <a:pt x="1030" y="2069"/>
                    </a:cubicBezTo>
                    <a:close/>
                    <a:moveTo>
                      <a:pt x="1613" y="375"/>
                    </a:moveTo>
                    <a:cubicBezTo>
                      <a:pt x="1721" y="375"/>
                      <a:pt x="1829" y="386"/>
                      <a:pt x="1933" y="411"/>
                    </a:cubicBezTo>
                    <a:cubicBezTo>
                      <a:pt x="2064" y="441"/>
                      <a:pt x="2207" y="455"/>
                      <a:pt x="2329" y="523"/>
                    </a:cubicBezTo>
                    <a:cubicBezTo>
                      <a:pt x="2368" y="545"/>
                      <a:pt x="2402" y="572"/>
                      <a:pt x="2437" y="600"/>
                    </a:cubicBezTo>
                    <a:cubicBezTo>
                      <a:pt x="2372" y="589"/>
                      <a:pt x="2304" y="580"/>
                      <a:pt x="2240" y="573"/>
                    </a:cubicBezTo>
                    <a:cubicBezTo>
                      <a:pt x="2031" y="510"/>
                      <a:pt x="1816" y="470"/>
                      <a:pt x="1595" y="470"/>
                    </a:cubicBezTo>
                    <a:cubicBezTo>
                      <a:pt x="1588" y="470"/>
                      <a:pt x="1581" y="470"/>
                      <a:pt x="1574" y="470"/>
                    </a:cubicBezTo>
                    <a:cubicBezTo>
                      <a:pt x="1246" y="475"/>
                      <a:pt x="909" y="585"/>
                      <a:pt x="659" y="807"/>
                    </a:cubicBezTo>
                    <a:cubicBezTo>
                      <a:pt x="393" y="1033"/>
                      <a:pt x="290" y="1382"/>
                      <a:pt x="297" y="1697"/>
                    </a:cubicBezTo>
                    <a:cubicBezTo>
                      <a:pt x="299" y="1911"/>
                      <a:pt x="352" y="2134"/>
                      <a:pt x="398" y="2344"/>
                    </a:cubicBezTo>
                    <a:cubicBezTo>
                      <a:pt x="314" y="2267"/>
                      <a:pt x="244" y="2171"/>
                      <a:pt x="206" y="2063"/>
                    </a:cubicBezTo>
                    <a:cubicBezTo>
                      <a:pt x="144" y="1886"/>
                      <a:pt x="186" y="1706"/>
                      <a:pt x="214" y="1545"/>
                    </a:cubicBezTo>
                    <a:cubicBezTo>
                      <a:pt x="242" y="1379"/>
                      <a:pt x="290" y="1216"/>
                      <a:pt x="376" y="1071"/>
                    </a:cubicBezTo>
                    <a:cubicBezTo>
                      <a:pt x="460" y="928"/>
                      <a:pt x="565" y="796"/>
                      <a:pt x="693" y="691"/>
                    </a:cubicBezTo>
                    <a:cubicBezTo>
                      <a:pt x="804" y="596"/>
                      <a:pt x="919" y="500"/>
                      <a:pt x="1052" y="438"/>
                    </a:cubicBezTo>
                    <a:cubicBezTo>
                      <a:pt x="1067" y="431"/>
                      <a:pt x="1081" y="422"/>
                      <a:pt x="1099" y="416"/>
                    </a:cubicBezTo>
                    <a:cubicBezTo>
                      <a:pt x="1189" y="382"/>
                      <a:pt x="1283" y="379"/>
                      <a:pt x="1375" y="379"/>
                    </a:cubicBezTo>
                    <a:cubicBezTo>
                      <a:pt x="1398" y="379"/>
                      <a:pt x="1421" y="379"/>
                      <a:pt x="1444" y="379"/>
                    </a:cubicBezTo>
                    <a:cubicBezTo>
                      <a:pt x="1471" y="379"/>
                      <a:pt x="1498" y="379"/>
                      <a:pt x="1524" y="377"/>
                    </a:cubicBezTo>
                    <a:cubicBezTo>
                      <a:pt x="1554" y="376"/>
                      <a:pt x="1583" y="375"/>
                      <a:pt x="1613" y="375"/>
                    </a:cubicBezTo>
                    <a:close/>
                    <a:moveTo>
                      <a:pt x="1095" y="2344"/>
                    </a:moveTo>
                    <a:lnTo>
                      <a:pt x="1095" y="2344"/>
                    </a:lnTo>
                    <a:cubicBezTo>
                      <a:pt x="1107" y="2352"/>
                      <a:pt x="1118" y="2363"/>
                      <a:pt x="1128" y="2373"/>
                    </a:cubicBezTo>
                    <a:lnTo>
                      <a:pt x="1139" y="2388"/>
                    </a:lnTo>
                    <a:cubicBezTo>
                      <a:pt x="1122" y="2373"/>
                      <a:pt x="1109" y="2358"/>
                      <a:pt x="1095" y="2344"/>
                    </a:cubicBezTo>
                    <a:close/>
                    <a:moveTo>
                      <a:pt x="407" y="2191"/>
                    </a:moveTo>
                    <a:cubicBezTo>
                      <a:pt x="416" y="2226"/>
                      <a:pt x="430" y="2260"/>
                      <a:pt x="447" y="2290"/>
                    </a:cubicBezTo>
                    <a:cubicBezTo>
                      <a:pt x="451" y="2325"/>
                      <a:pt x="455" y="2359"/>
                      <a:pt x="460" y="2392"/>
                    </a:cubicBezTo>
                    <a:cubicBezTo>
                      <a:pt x="453" y="2387"/>
                      <a:pt x="447" y="2383"/>
                      <a:pt x="441" y="2378"/>
                    </a:cubicBezTo>
                    <a:cubicBezTo>
                      <a:pt x="430" y="2318"/>
                      <a:pt x="419" y="2255"/>
                      <a:pt x="407" y="2191"/>
                    </a:cubicBezTo>
                    <a:close/>
                    <a:moveTo>
                      <a:pt x="2756" y="2238"/>
                    </a:moveTo>
                    <a:cubicBezTo>
                      <a:pt x="2756" y="2277"/>
                      <a:pt x="2750" y="2312"/>
                      <a:pt x="2743" y="2351"/>
                    </a:cubicBezTo>
                    <a:cubicBezTo>
                      <a:pt x="2723" y="2365"/>
                      <a:pt x="2702" y="2376"/>
                      <a:pt x="2680" y="2388"/>
                    </a:cubicBezTo>
                    <a:cubicBezTo>
                      <a:pt x="2660" y="2398"/>
                      <a:pt x="2640" y="2405"/>
                      <a:pt x="2621" y="2413"/>
                    </a:cubicBezTo>
                    <a:cubicBezTo>
                      <a:pt x="2618" y="2414"/>
                      <a:pt x="2613" y="2416"/>
                      <a:pt x="2609" y="2417"/>
                    </a:cubicBezTo>
                    <a:cubicBezTo>
                      <a:pt x="2611" y="2416"/>
                      <a:pt x="2613" y="2416"/>
                      <a:pt x="2614" y="2414"/>
                    </a:cubicBezTo>
                    <a:cubicBezTo>
                      <a:pt x="2668" y="2365"/>
                      <a:pt x="2716" y="2304"/>
                      <a:pt x="2756" y="2238"/>
                    </a:cubicBezTo>
                    <a:close/>
                    <a:moveTo>
                      <a:pt x="2087" y="1853"/>
                    </a:moveTo>
                    <a:cubicBezTo>
                      <a:pt x="2126" y="1853"/>
                      <a:pt x="2163" y="1861"/>
                      <a:pt x="2196" y="1875"/>
                    </a:cubicBezTo>
                    <a:cubicBezTo>
                      <a:pt x="2216" y="1919"/>
                      <a:pt x="2229" y="1966"/>
                      <a:pt x="2232" y="2010"/>
                    </a:cubicBezTo>
                    <a:cubicBezTo>
                      <a:pt x="2244" y="2099"/>
                      <a:pt x="2210" y="2194"/>
                      <a:pt x="2167" y="2274"/>
                    </a:cubicBezTo>
                    <a:cubicBezTo>
                      <a:pt x="2131" y="2340"/>
                      <a:pt x="2076" y="2392"/>
                      <a:pt x="2015" y="2429"/>
                    </a:cubicBezTo>
                    <a:cubicBezTo>
                      <a:pt x="2012" y="2430"/>
                      <a:pt x="2008" y="2430"/>
                      <a:pt x="2004" y="2430"/>
                    </a:cubicBezTo>
                    <a:cubicBezTo>
                      <a:pt x="1993" y="2430"/>
                      <a:pt x="1981" y="2428"/>
                      <a:pt x="1967" y="2428"/>
                    </a:cubicBezTo>
                    <a:cubicBezTo>
                      <a:pt x="1976" y="2416"/>
                      <a:pt x="1982" y="2402"/>
                      <a:pt x="1992" y="2392"/>
                    </a:cubicBezTo>
                    <a:cubicBezTo>
                      <a:pt x="2024" y="2352"/>
                      <a:pt x="2064" y="2308"/>
                      <a:pt x="2080" y="2251"/>
                    </a:cubicBezTo>
                    <a:cubicBezTo>
                      <a:pt x="2098" y="2198"/>
                      <a:pt x="2112" y="2123"/>
                      <a:pt x="2095" y="2054"/>
                    </a:cubicBezTo>
                    <a:cubicBezTo>
                      <a:pt x="2086" y="2015"/>
                      <a:pt x="2064" y="1982"/>
                      <a:pt x="2037" y="1957"/>
                    </a:cubicBezTo>
                    <a:cubicBezTo>
                      <a:pt x="2015" y="1934"/>
                      <a:pt x="1992" y="1916"/>
                      <a:pt x="1967" y="1897"/>
                    </a:cubicBezTo>
                    <a:cubicBezTo>
                      <a:pt x="1962" y="1893"/>
                      <a:pt x="1959" y="1891"/>
                      <a:pt x="1954" y="1889"/>
                    </a:cubicBezTo>
                    <a:cubicBezTo>
                      <a:pt x="1996" y="1863"/>
                      <a:pt x="2042" y="1853"/>
                      <a:pt x="2087" y="1853"/>
                    </a:cubicBezTo>
                    <a:close/>
                    <a:moveTo>
                      <a:pt x="213" y="2251"/>
                    </a:moveTo>
                    <a:cubicBezTo>
                      <a:pt x="231" y="2277"/>
                      <a:pt x="244" y="2303"/>
                      <a:pt x="265" y="2326"/>
                    </a:cubicBezTo>
                    <a:cubicBezTo>
                      <a:pt x="313" y="2380"/>
                      <a:pt x="365" y="2420"/>
                      <a:pt x="423" y="2451"/>
                    </a:cubicBezTo>
                    <a:cubicBezTo>
                      <a:pt x="426" y="2471"/>
                      <a:pt x="431" y="2490"/>
                      <a:pt x="434" y="2508"/>
                    </a:cubicBezTo>
                    <a:lnTo>
                      <a:pt x="427" y="2501"/>
                    </a:lnTo>
                    <a:cubicBezTo>
                      <a:pt x="418" y="2478"/>
                      <a:pt x="409" y="2457"/>
                      <a:pt x="390" y="2439"/>
                    </a:cubicBezTo>
                    <a:cubicBezTo>
                      <a:pt x="371" y="2420"/>
                      <a:pt x="324" y="2407"/>
                      <a:pt x="308" y="2383"/>
                    </a:cubicBezTo>
                    <a:cubicBezTo>
                      <a:pt x="290" y="2362"/>
                      <a:pt x="269" y="2337"/>
                      <a:pt x="246" y="2310"/>
                    </a:cubicBezTo>
                    <a:cubicBezTo>
                      <a:pt x="232" y="2292"/>
                      <a:pt x="211" y="2271"/>
                      <a:pt x="213" y="2251"/>
                    </a:cubicBezTo>
                    <a:close/>
                    <a:moveTo>
                      <a:pt x="455" y="2469"/>
                    </a:moveTo>
                    <a:lnTo>
                      <a:pt x="455" y="2469"/>
                    </a:lnTo>
                    <a:cubicBezTo>
                      <a:pt x="462" y="2473"/>
                      <a:pt x="467" y="2476"/>
                      <a:pt x="474" y="2480"/>
                    </a:cubicBezTo>
                    <a:cubicBezTo>
                      <a:pt x="488" y="2555"/>
                      <a:pt x="507" y="2629"/>
                      <a:pt x="531" y="2703"/>
                    </a:cubicBezTo>
                    <a:cubicBezTo>
                      <a:pt x="524" y="2701"/>
                      <a:pt x="515" y="2695"/>
                      <a:pt x="510" y="2688"/>
                    </a:cubicBezTo>
                    <a:cubicBezTo>
                      <a:pt x="499" y="2667"/>
                      <a:pt x="500" y="2639"/>
                      <a:pt x="492" y="2615"/>
                    </a:cubicBezTo>
                    <a:cubicBezTo>
                      <a:pt x="482" y="2593"/>
                      <a:pt x="482" y="2568"/>
                      <a:pt x="475" y="2549"/>
                    </a:cubicBezTo>
                    <a:cubicBezTo>
                      <a:pt x="473" y="2542"/>
                      <a:pt x="466" y="2537"/>
                      <a:pt x="460" y="2531"/>
                    </a:cubicBezTo>
                    <a:cubicBezTo>
                      <a:pt x="462" y="2530"/>
                      <a:pt x="467" y="2530"/>
                      <a:pt x="466" y="2527"/>
                    </a:cubicBezTo>
                    <a:cubicBezTo>
                      <a:pt x="464" y="2506"/>
                      <a:pt x="459" y="2490"/>
                      <a:pt x="455" y="2469"/>
                    </a:cubicBezTo>
                    <a:close/>
                    <a:moveTo>
                      <a:pt x="1527" y="2897"/>
                    </a:moveTo>
                    <a:cubicBezTo>
                      <a:pt x="1640" y="2928"/>
                      <a:pt x="1754" y="2945"/>
                      <a:pt x="1867" y="2945"/>
                    </a:cubicBezTo>
                    <a:cubicBezTo>
                      <a:pt x="1880" y="2945"/>
                      <a:pt x="1893" y="2945"/>
                      <a:pt x="1905" y="2944"/>
                    </a:cubicBezTo>
                    <a:cubicBezTo>
                      <a:pt x="1933" y="2944"/>
                      <a:pt x="1960" y="2939"/>
                      <a:pt x="1988" y="2937"/>
                    </a:cubicBezTo>
                    <a:cubicBezTo>
                      <a:pt x="1989" y="2937"/>
                      <a:pt x="1989" y="2939"/>
                      <a:pt x="1989" y="2939"/>
                    </a:cubicBezTo>
                    <a:cubicBezTo>
                      <a:pt x="2031" y="2959"/>
                      <a:pt x="2072" y="3006"/>
                      <a:pt x="2117" y="3024"/>
                    </a:cubicBezTo>
                    <a:cubicBezTo>
                      <a:pt x="2132" y="3031"/>
                      <a:pt x="2146" y="3031"/>
                      <a:pt x="2161" y="3031"/>
                    </a:cubicBezTo>
                    <a:cubicBezTo>
                      <a:pt x="2151" y="3031"/>
                      <a:pt x="2140" y="3032"/>
                      <a:pt x="2129" y="3032"/>
                    </a:cubicBezTo>
                    <a:cubicBezTo>
                      <a:pt x="2027" y="3032"/>
                      <a:pt x="1915" y="3005"/>
                      <a:pt x="1799" y="2980"/>
                    </a:cubicBezTo>
                    <a:cubicBezTo>
                      <a:pt x="1704" y="2959"/>
                      <a:pt x="1615" y="2930"/>
                      <a:pt x="1527" y="2897"/>
                    </a:cubicBezTo>
                    <a:close/>
                    <a:moveTo>
                      <a:pt x="2814" y="3285"/>
                    </a:moveTo>
                    <a:cubicBezTo>
                      <a:pt x="2812" y="3290"/>
                      <a:pt x="2811" y="3294"/>
                      <a:pt x="2808" y="3295"/>
                    </a:cubicBezTo>
                    <a:cubicBezTo>
                      <a:pt x="2790" y="3317"/>
                      <a:pt x="2767" y="3335"/>
                      <a:pt x="2743" y="3350"/>
                    </a:cubicBezTo>
                    <a:cubicBezTo>
                      <a:pt x="2736" y="3354"/>
                      <a:pt x="2728" y="3355"/>
                      <a:pt x="2720" y="3355"/>
                    </a:cubicBezTo>
                    <a:cubicBezTo>
                      <a:pt x="2716" y="3355"/>
                      <a:pt x="2712" y="3355"/>
                      <a:pt x="2708" y="3354"/>
                    </a:cubicBezTo>
                    <a:cubicBezTo>
                      <a:pt x="2743" y="3331"/>
                      <a:pt x="2779" y="3307"/>
                      <a:pt x="2814" y="3285"/>
                    </a:cubicBezTo>
                    <a:close/>
                    <a:moveTo>
                      <a:pt x="1836" y="1"/>
                    </a:moveTo>
                    <a:cubicBezTo>
                      <a:pt x="1827" y="1"/>
                      <a:pt x="1818" y="2"/>
                      <a:pt x="1809" y="3"/>
                    </a:cubicBezTo>
                    <a:cubicBezTo>
                      <a:pt x="1768" y="9"/>
                      <a:pt x="1732" y="32"/>
                      <a:pt x="1695" y="54"/>
                    </a:cubicBezTo>
                    <a:cubicBezTo>
                      <a:pt x="1652" y="72"/>
                      <a:pt x="1609" y="93"/>
                      <a:pt x="1567" y="106"/>
                    </a:cubicBezTo>
                    <a:cubicBezTo>
                      <a:pt x="1527" y="119"/>
                      <a:pt x="1488" y="135"/>
                      <a:pt x="1451" y="156"/>
                    </a:cubicBezTo>
                    <a:cubicBezTo>
                      <a:pt x="1418" y="160"/>
                      <a:pt x="1384" y="164"/>
                      <a:pt x="1351" y="171"/>
                    </a:cubicBezTo>
                    <a:cubicBezTo>
                      <a:pt x="1172" y="207"/>
                      <a:pt x="1009" y="296"/>
                      <a:pt x="858" y="387"/>
                    </a:cubicBezTo>
                    <a:cubicBezTo>
                      <a:pt x="704" y="479"/>
                      <a:pt x="555" y="585"/>
                      <a:pt x="436" y="723"/>
                    </a:cubicBezTo>
                    <a:cubicBezTo>
                      <a:pt x="319" y="859"/>
                      <a:pt x="213" y="1012"/>
                      <a:pt x="145" y="1184"/>
                    </a:cubicBezTo>
                    <a:cubicBezTo>
                      <a:pt x="78" y="1356"/>
                      <a:pt x="63" y="1543"/>
                      <a:pt x="64" y="1729"/>
                    </a:cubicBezTo>
                    <a:cubicBezTo>
                      <a:pt x="67" y="1900"/>
                      <a:pt x="104" y="2083"/>
                      <a:pt x="202" y="2241"/>
                    </a:cubicBezTo>
                    <a:cubicBezTo>
                      <a:pt x="191" y="2245"/>
                      <a:pt x="185" y="2253"/>
                      <a:pt x="181" y="2260"/>
                    </a:cubicBezTo>
                    <a:cubicBezTo>
                      <a:pt x="153" y="2209"/>
                      <a:pt x="127" y="2158"/>
                      <a:pt x="101" y="2105"/>
                    </a:cubicBezTo>
                    <a:cubicBezTo>
                      <a:pt x="72" y="2047"/>
                      <a:pt x="34" y="1974"/>
                      <a:pt x="56" y="1909"/>
                    </a:cubicBezTo>
                    <a:cubicBezTo>
                      <a:pt x="57" y="1907"/>
                      <a:pt x="52" y="1906"/>
                      <a:pt x="46" y="1906"/>
                    </a:cubicBezTo>
                    <a:cubicBezTo>
                      <a:pt x="40" y="1906"/>
                      <a:pt x="33" y="1907"/>
                      <a:pt x="32" y="1909"/>
                    </a:cubicBezTo>
                    <a:cubicBezTo>
                      <a:pt x="1" y="1957"/>
                      <a:pt x="13" y="2003"/>
                      <a:pt x="28" y="2048"/>
                    </a:cubicBezTo>
                    <a:cubicBezTo>
                      <a:pt x="54" y="2118"/>
                      <a:pt x="108" y="2179"/>
                      <a:pt x="131" y="2244"/>
                    </a:cubicBezTo>
                    <a:cubicBezTo>
                      <a:pt x="155" y="2304"/>
                      <a:pt x="184" y="2363"/>
                      <a:pt x="218" y="2416"/>
                    </a:cubicBezTo>
                    <a:cubicBezTo>
                      <a:pt x="253" y="2475"/>
                      <a:pt x="283" y="2528"/>
                      <a:pt x="314" y="2581"/>
                    </a:cubicBezTo>
                    <a:lnTo>
                      <a:pt x="314" y="2584"/>
                    </a:lnTo>
                    <a:cubicBezTo>
                      <a:pt x="314" y="2588"/>
                      <a:pt x="313" y="2592"/>
                      <a:pt x="314" y="2597"/>
                    </a:cubicBezTo>
                    <a:cubicBezTo>
                      <a:pt x="321" y="2621"/>
                      <a:pt x="335" y="2641"/>
                      <a:pt x="342" y="2667"/>
                    </a:cubicBezTo>
                    <a:cubicBezTo>
                      <a:pt x="349" y="2705"/>
                      <a:pt x="356" y="2745"/>
                      <a:pt x="376" y="2776"/>
                    </a:cubicBezTo>
                    <a:cubicBezTo>
                      <a:pt x="390" y="2798"/>
                      <a:pt x="405" y="2820"/>
                      <a:pt x="420" y="2841"/>
                    </a:cubicBezTo>
                    <a:cubicBezTo>
                      <a:pt x="419" y="2868"/>
                      <a:pt x="405" y="2908"/>
                      <a:pt x="415" y="2928"/>
                    </a:cubicBezTo>
                    <a:cubicBezTo>
                      <a:pt x="429" y="2951"/>
                      <a:pt x="447" y="2972"/>
                      <a:pt x="462" y="2996"/>
                    </a:cubicBezTo>
                    <a:cubicBezTo>
                      <a:pt x="477" y="3018"/>
                      <a:pt x="517" y="3013"/>
                      <a:pt x="535" y="3032"/>
                    </a:cubicBezTo>
                    <a:cubicBezTo>
                      <a:pt x="551" y="3053"/>
                      <a:pt x="557" y="3093"/>
                      <a:pt x="576" y="3113"/>
                    </a:cubicBezTo>
                    <a:cubicBezTo>
                      <a:pt x="597" y="3131"/>
                      <a:pt x="620" y="3142"/>
                      <a:pt x="642" y="3159"/>
                    </a:cubicBezTo>
                    <a:cubicBezTo>
                      <a:pt x="663" y="3177"/>
                      <a:pt x="676" y="3207"/>
                      <a:pt x="701" y="3223"/>
                    </a:cubicBezTo>
                    <a:cubicBezTo>
                      <a:pt x="723" y="3237"/>
                      <a:pt x="756" y="3233"/>
                      <a:pt x="780" y="3246"/>
                    </a:cubicBezTo>
                    <a:lnTo>
                      <a:pt x="796" y="3251"/>
                    </a:lnTo>
                    <a:cubicBezTo>
                      <a:pt x="828" y="3295"/>
                      <a:pt x="851" y="3361"/>
                      <a:pt x="897" y="3393"/>
                    </a:cubicBezTo>
                    <a:cubicBezTo>
                      <a:pt x="949" y="3431"/>
                      <a:pt x="1005" y="3462"/>
                      <a:pt x="1062" y="3495"/>
                    </a:cubicBezTo>
                    <a:cubicBezTo>
                      <a:pt x="1121" y="3525"/>
                      <a:pt x="1191" y="3521"/>
                      <a:pt x="1252" y="3543"/>
                    </a:cubicBezTo>
                    <a:cubicBezTo>
                      <a:pt x="1309" y="3569"/>
                      <a:pt x="1369" y="3607"/>
                      <a:pt x="1432" y="3627"/>
                    </a:cubicBezTo>
                    <a:cubicBezTo>
                      <a:pt x="1495" y="3640"/>
                      <a:pt x="1561" y="3647"/>
                      <a:pt x="1626" y="3653"/>
                    </a:cubicBezTo>
                    <a:cubicBezTo>
                      <a:pt x="1692" y="3661"/>
                      <a:pt x="1757" y="3680"/>
                      <a:pt x="1824" y="3682"/>
                    </a:cubicBezTo>
                    <a:cubicBezTo>
                      <a:pt x="1892" y="3680"/>
                      <a:pt x="1955" y="3660"/>
                      <a:pt x="2021" y="3650"/>
                    </a:cubicBezTo>
                    <a:cubicBezTo>
                      <a:pt x="2086" y="3643"/>
                      <a:pt x="2148" y="3617"/>
                      <a:pt x="2211" y="3602"/>
                    </a:cubicBezTo>
                    <a:cubicBezTo>
                      <a:pt x="2276" y="3585"/>
                      <a:pt x="2349" y="3603"/>
                      <a:pt x="2413" y="3581"/>
                    </a:cubicBezTo>
                    <a:cubicBezTo>
                      <a:pt x="2489" y="3552"/>
                      <a:pt x="2541" y="3478"/>
                      <a:pt x="2606" y="3434"/>
                    </a:cubicBezTo>
                    <a:cubicBezTo>
                      <a:pt x="2612" y="3447"/>
                      <a:pt x="2621" y="3462"/>
                      <a:pt x="2623" y="3462"/>
                    </a:cubicBezTo>
                    <a:cubicBezTo>
                      <a:pt x="2623" y="3462"/>
                      <a:pt x="2624" y="3462"/>
                      <a:pt x="2624" y="3462"/>
                    </a:cubicBezTo>
                    <a:cubicBezTo>
                      <a:pt x="2643" y="3445"/>
                      <a:pt x="2654" y="3418"/>
                      <a:pt x="2682" y="3415"/>
                    </a:cubicBezTo>
                    <a:cubicBezTo>
                      <a:pt x="2682" y="3415"/>
                      <a:pt x="2683" y="3415"/>
                      <a:pt x="2684" y="3415"/>
                    </a:cubicBezTo>
                    <a:cubicBezTo>
                      <a:pt x="2712" y="3415"/>
                      <a:pt x="2751" y="3434"/>
                      <a:pt x="2782" y="3438"/>
                    </a:cubicBezTo>
                    <a:cubicBezTo>
                      <a:pt x="2815" y="3441"/>
                      <a:pt x="2862" y="3466"/>
                      <a:pt x="2895" y="3466"/>
                    </a:cubicBezTo>
                    <a:cubicBezTo>
                      <a:pt x="2927" y="3466"/>
                      <a:pt x="2944" y="3445"/>
                      <a:pt x="2971" y="3435"/>
                    </a:cubicBezTo>
                    <a:cubicBezTo>
                      <a:pt x="2998" y="3426"/>
                      <a:pt x="3012" y="3398"/>
                      <a:pt x="3037" y="3386"/>
                    </a:cubicBezTo>
                    <a:cubicBezTo>
                      <a:pt x="3063" y="3373"/>
                      <a:pt x="3103" y="3376"/>
                      <a:pt x="3126" y="3358"/>
                    </a:cubicBezTo>
                    <a:cubicBezTo>
                      <a:pt x="3151" y="3343"/>
                      <a:pt x="3187" y="3339"/>
                      <a:pt x="3209" y="3318"/>
                    </a:cubicBezTo>
                    <a:cubicBezTo>
                      <a:pt x="3232" y="3301"/>
                      <a:pt x="3227" y="3254"/>
                      <a:pt x="3246" y="3233"/>
                    </a:cubicBezTo>
                    <a:lnTo>
                      <a:pt x="3304" y="3170"/>
                    </a:lnTo>
                    <a:cubicBezTo>
                      <a:pt x="3323" y="3149"/>
                      <a:pt x="3356" y="3138"/>
                      <a:pt x="3374" y="3116"/>
                    </a:cubicBezTo>
                    <a:cubicBezTo>
                      <a:pt x="3394" y="3095"/>
                      <a:pt x="3422" y="3082"/>
                      <a:pt x="3441" y="3060"/>
                    </a:cubicBezTo>
                    <a:cubicBezTo>
                      <a:pt x="3460" y="3036"/>
                      <a:pt x="3484" y="3018"/>
                      <a:pt x="3502" y="2995"/>
                    </a:cubicBezTo>
                    <a:cubicBezTo>
                      <a:pt x="3518" y="2972"/>
                      <a:pt x="3517" y="2937"/>
                      <a:pt x="3538" y="2915"/>
                    </a:cubicBezTo>
                    <a:cubicBezTo>
                      <a:pt x="3557" y="2892"/>
                      <a:pt x="3587" y="2878"/>
                      <a:pt x="3608" y="2856"/>
                    </a:cubicBezTo>
                    <a:cubicBezTo>
                      <a:pt x="3627" y="2834"/>
                      <a:pt x="3655" y="2815"/>
                      <a:pt x="3672" y="2791"/>
                    </a:cubicBezTo>
                    <a:cubicBezTo>
                      <a:pt x="3690" y="2767"/>
                      <a:pt x="3683" y="2731"/>
                      <a:pt x="3696" y="2703"/>
                    </a:cubicBezTo>
                    <a:cubicBezTo>
                      <a:pt x="3710" y="2674"/>
                      <a:pt x="3725" y="2644"/>
                      <a:pt x="3727" y="2610"/>
                    </a:cubicBezTo>
                    <a:cubicBezTo>
                      <a:pt x="3729" y="2575"/>
                      <a:pt x="3704" y="2531"/>
                      <a:pt x="3703" y="2497"/>
                    </a:cubicBezTo>
                    <a:cubicBezTo>
                      <a:pt x="3696" y="2450"/>
                      <a:pt x="3693" y="2414"/>
                      <a:pt x="3685" y="2378"/>
                    </a:cubicBezTo>
                    <a:cubicBezTo>
                      <a:pt x="3678" y="2347"/>
                      <a:pt x="3657" y="2310"/>
                      <a:pt x="3693" y="2292"/>
                    </a:cubicBezTo>
                    <a:cubicBezTo>
                      <a:pt x="3694" y="2292"/>
                      <a:pt x="3676" y="2285"/>
                      <a:pt x="3672" y="2285"/>
                    </a:cubicBezTo>
                    <a:cubicBezTo>
                      <a:pt x="3671" y="2285"/>
                      <a:pt x="3671" y="2285"/>
                      <a:pt x="3671" y="2285"/>
                    </a:cubicBezTo>
                    <a:cubicBezTo>
                      <a:pt x="3631" y="2292"/>
                      <a:pt x="3633" y="2311"/>
                      <a:pt x="3637" y="2333"/>
                    </a:cubicBezTo>
                    <a:cubicBezTo>
                      <a:pt x="3641" y="2366"/>
                      <a:pt x="3668" y="2406"/>
                      <a:pt x="3661" y="2435"/>
                    </a:cubicBezTo>
                    <a:cubicBezTo>
                      <a:pt x="3656" y="2462"/>
                      <a:pt x="3656" y="2491"/>
                      <a:pt x="3655" y="2520"/>
                    </a:cubicBezTo>
                    <a:cubicBezTo>
                      <a:pt x="3652" y="2551"/>
                      <a:pt x="3646" y="2578"/>
                      <a:pt x="3637" y="2603"/>
                    </a:cubicBezTo>
                    <a:cubicBezTo>
                      <a:pt x="3624" y="2629"/>
                      <a:pt x="3569" y="2634"/>
                      <a:pt x="3551" y="2656"/>
                    </a:cubicBezTo>
                    <a:cubicBezTo>
                      <a:pt x="3535" y="2679"/>
                      <a:pt x="3524" y="2705"/>
                      <a:pt x="3502" y="2724"/>
                    </a:cubicBezTo>
                    <a:cubicBezTo>
                      <a:pt x="3480" y="2743"/>
                      <a:pt x="3462" y="2765"/>
                      <a:pt x="3436" y="2782"/>
                    </a:cubicBezTo>
                    <a:cubicBezTo>
                      <a:pt x="3412" y="2800"/>
                      <a:pt x="3415" y="2834"/>
                      <a:pt x="3390" y="2851"/>
                    </a:cubicBezTo>
                    <a:cubicBezTo>
                      <a:pt x="3379" y="2859"/>
                      <a:pt x="3357" y="2859"/>
                      <a:pt x="3336" y="2859"/>
                    </a:cubicBezTo>
                    <a:cubicBezTo>
                      <a:pt x="3315" y="2859"/>
                      <a:pt x="3295" y="2859"/>
                      <a:pt x="3284" y="2867"/>
                    </a:cubicBezTo>
                    <a:cubicBezTo>
                      <a:pt x="3262" y="2884"/>
                      <a:pt x="3247" y="2896"/>
                      <a:pt x="3227" y="2911"/>
                    </a:cubicBezTo>
                    <a:cubicBezTo>
                      <a:pt x="3207" y="2925"/>
                      <a:pt x="3216" y="2963"/>
                      <a:pt x="3195" y="2977"/>
                    </a:cubicBezTo>
                    <a:cubicBezTo>
                      <a:pt x="3181" y="2985"/>
                      <a:pt x="3163" y="2988"/>
                      <a:pt x="3144" y="2994"/>
                    </a:cubicBezTo>
                    <a:cubicBezTo>
                      <a:pt x="3138" y="2989"/>
                      <a:pt x="3131" y="2986"/>
                      <a:pt x="3127" y="2986"/>
                    </a:cubicBezTo>
                    <a:cubicBezTo>
                      <a:pt x="3126" y="2986"/>
                      <a:pt x="3125" y="2986"/>
                      <a:pt x="3125" y="2987"/>
                    </a:cubicBezTo>
                    <a:cubicBezTo>
                      <a:pt x="3116" y="2998"/>
                      <a:pt x="3110" y="3007"/>
                      <a:pt x="3101" y="3020"/>
                    </a:cubicBezTo>
                    <a:cubicBezTo>
                      <a:pt x="3090" y="3029"/>
                      <a:pt x="3081" y="3042"/>
                      <a:pt x="3067" y="3050"/>
                    </a:cubicBezTo>
                    <a:cubicBezTo>
                      <a:pt x="3048" y="3064"/>
                      <a:pt x="3016" y="3067"/>
                      <a:pt x="2998" y="3080"/>
                    </a:cubicBezTo>
                    <a:cubicBezTo>
                      <a:pt x="2979" y="3094"/>
                      <a:pt x="2975" y="3123"/>
                      <a:pt x="2958" y="3137"/>
                    </a:cubicBezTo>
                    <a:cubicBezTo>
                      <a:pt x="2951" y="3142"/>
                      <a:pt x="2944" y="3151"/>
                      <a:pt x="2939" y="3159"/>
                    </a:cubicBezTo>
                    <a:cubicBezTo>
                      <a:pt x="2891" y="3178"/>
                      <a:pt x="2837" y="3188"/>
                      <a:pt x="2793" y="3206"/>
                    </a:cubicBezTo>
                    <a:cubicBezTo>
                      <a:pt x="2748" y="3218"/>
                      <a:pt x="2702" y="3221"/>
                      <a:pt x="2655" y="3226"/>
                    </a:cubicBezTo>
                    <a:cubicBezTo>
                      <a:pt x="2702" y="3204"/>
                      <a:pt x="2748" y="3181"/>
                      <a:pt x="2789" y="3146"/>
                    </a:cubicBezTo>
                    <a:cubicBezTo>
                      <a:pt x="2812" y="3129"/>
                      <a:pt x="2830" y="3108"/>
                      <a:pt x="2849" y="3084"/>
                    </a:cubicBezTo>
                    <a:cubicBezTo>
                      <a:pt x="2869" y="3076"/>
                      <a:pt x="2888" y="3068"/>
                      <a:pt x="2904" y="3057"/>
                    </a:cubicBezTo>
                    <a:cubicBezTo>
                      <a:pt x="2957" y="3027"/>
                      <a:pt x="3008" y="2994"/>
                      <a:pt x="3057" y="2958"/>
                    </a:cubicBezTo>
                    <a:cubicBezTo>
                      <a:pt x="3104" y="2918"/>
                      <a:pt x="3137" y="2864"/>
                      <a:pt x="3184" y="2823"/>
                    </a:cubicBezTo>
                    <a:cubicBezTo>
                      <a:pt x="3229" y="2784"/>
                      <a:pt x="3284" y="2750"/>
                      <a:pt x="3330" y="2705"/>
                    </a:cubicBezTo>
                    <a:cubicBezTo>
                      <a:pt x="3372" y="2658"/>
                      <a:pt x="3421" y="2615"/>
                      <a:pt x="3459" y="2562"/>
                    </a:cubicBezTo>
                    <a:cubicBezTo>
                      <a:pt x="3494" y="2511"/>
                      <a:pt x="3507" y="2447"/>
                      <a:pt x="3529" y="2390"/>
                    </a:cubicBezTo>
                    <a:cubicBezTo>
                      <a:pt x="3558" y="2352"/>
                      <a:pt x="3591" y="2317"/>
                      <a:pt x="3613" y="2274"/>
                    </a:cubicBezTo>
                    <a:cubicBezTo>
                      <a:pt x="3639" y="2227"/>
                      <a:pt x="3637" y="2171"/>
                      <a:pt x="3653" y="2120"/>
                    </a:cubicBezTo>
                    <a:cubicBezTo>
                      <a:pt x="3668" y="2065"/>
                      <a:pt x="3686" y="2008"/>
                      <a:pt x="3682" y="1950"/>
                    </a:cubicBezTo>
                    <a:cubicBezTo>
                      <a:pt x="3679" y="1891"/>
                      <a:pt x="3646" y="1831"/>
                      <a:pt x="3633" y="1776"/>
                    </a:cubicBezTo>
                    <a:cubicBezTo>
                      <a:pt x="3624" y="1734"/>
                      <a:pt x="3610" y="1697"/>
                      <a:pt x="3593" y="1659"/>
                    </a:cubicBezTo>
                    <a:cubicBezTo>
                      <a:pt x="3610" y="1586"/>
                      <a:pt x="3626" y="1510"/>
                      <a:pt x="3627" y="1432"/>
                    </a:cubicBezTo>
                    <a:cubicBezTo>
                      <a:pt x="3628" y="1341"/>
                      <a:pt x="3597" y="1256"/>
                      <a:pt x="3577" y="1170"/>
                    </a:cubicBezTo>
                    <a:cubicBezTo>
                      <a:pt x="3557" y="1075"/>
                      <a:pt x="3528" y="982"/>
                      <a:pt x="3480" y="898"/>
                    </a:cubicBezTo>
                    <a:cubicBezTo>
                      <a:pt x="3427" y="812"/>
                      <a:pt x="3350" y="749"/>
                      <a:pt x="3284" y="682"/>
                    </a:cubicBezTo>
                    <a:cubicBezTo>
                      <a:pt x="3233" y="627"/>
                      <a:pt x="3174" y="578"/>
                      <a:pt x="3115" y="537"/>
                    </a:cubicBezTo>
                    <a:cubicBezTo>
                      <a:pt x="3082" y="493"/>
                      <a:pt x="3046" y="450"/>
                      <a:pt x="3009" y="409"/>
                    </a:cubicBezTo>
                    <a:cubicBezTo>
                      <a:pt x="2968" y="364"/>
                      <a:pt x="2903" y="349"/>
                      <a:pt x="2856" y="313"/>
                    </a:cubicBezTo>
                    <a:cubicBezTo>
                      <a:pt x="2812" y="273"/>
                      <a:pt x="2774" y="215"/>
                      <a:pt x="2720" y="185"/>
                    </a:cubicBezTo>
                    <a:cubicBezTo>
                      <a:pt x="2668" y="152"/>
                      <a:pt x="2607" y="134"/>
                      <a:pt x="2551" y="108"/>
                    </a:cubicBezTo>
                    <a:cubicBezTo>
                      <a:pt x="2492" y="86"/>
                      <a:pt x="2438" y="46"/>
                      <a:pt x="2376" y="32"/>
                    </a:cubicBezTo>
                    <a:cubicBezTo>
                      <a:pt x="2314" y="17"/>
                      <a:pt x="2249" y="24"/>
                      <a:pt x="2187" y="18"/>
                    </a:cubicBezTo>
                    <a:cubicBezTo>
                      <a:pt x="2174" y="17"/>
                      <a:pt x="2160" y="16"/>
                      <a:pt x="2147" y="16"/>
                    </a:cubicBezTo>
                    <a:cubicBezTo>
                      <a:pt x="2098" y="16"/>
                      <a:pt x="2049" y="24"/>
                      <a:pt x="2000" y="24"/>
                    </a:cubicBezTo>
                    <a:cubicBezTo>
                      <a:pt x="1999" y="24"/>
                      <a:pt x="1998" y="24"/>
                      <a:pt x="1997" y="24"/>
                    </a:cubicBezTo>
                    <a:cubicBezTo>
                      <a:pt x="1945" y="24"/>
                      <a:pt x="1890" y="1"/>
                      <a:pt x="1836"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29"/>
              <p:cNvSpPr/>
              <p:nvPr/>
            </p:nvSpPr>
            <p:spPr>
              <a:xfrm>
                <a:off x="2284150" y="4893100"/>
                <a:ext cx="93075" cy="91750"/>
              </a:xfrm>
              <a:custGeom>
                <a:rect b="b" l="l" r="r" t="t"/>
                <a:pathLst>
                  <a:path extrusionOk="0" h="3670" w="3723">
                    <a:moveTo>
                      <a:pt x="1004" y="317"/>
                    </a:moveTo>
                    <a:cubicBezTo>
                      <a:pt x="1009" y="317"/>
                      <a:pt x="1013" y="318"/>
                      <a:pt x="1019" y="318"/>
                    </a:cubicBezTo>
                    <a:cubicBezTo>
                      <a:pt x="986" y="339"/>
                      <a:pt x="948" y="362"/>
                      <a:pt x="914" y="386"/>
                    </a:cubicBezTo>
                    <a:cubicBezTo>
                      <a:pt x="915" y="382"/>
                      <a:pt x="915" y="379"/>
                      <a:pt x="917" y="376"/>
                    </a:cubicBezTo>
                    <a:cubicBezTo>
                      <a:pt x="936" y="354"/>
                      <a:pt x="958" y="338"/>
                      <a:pt x="983" y="321"/>
                    </a:cubicBezTo>
                    <a:cubicBezTo>
                      <a:pt x="989" y="318"/>
                      <a:pt x="996" y="317"/>
                      <a:pt x="1004" y="317"/>
                    </a:cubicBezTo>
                    <a:close/>
                    <a:moveTo>
                      <a:pt x="1598" y="641"/>
                    </a:moveTo>
                    <a:cubicBezTo>
                      <a:pt x="1700" y="641"/>
                      <a:pt x="1811" y="667"/>
                      <a:pt x="1927" y="691"/>
                    </a:cubicBezTo>
                    <a:cubicBezTo>
                      <a:pt x="2022" y="712"/>
                      <a:pt x="2111" y="741"/>
                      <a:pt x="2198" y="774"/>
                    </a:cubicBezTo>
                    <a:cubicBezTo>
                      <a:pt x="2082" y="742"/>
                      <a:pt x="1966" y="727"/>
                      <a:pt x="1849" y="727"/>
                    </a:cubicBezTo>
                    <a:cubicBezTo>
                      <a:pt x="1839" y="727"/>
                      <a:pt x="1829" y="727"/>
                      <a:pt x="1819" y="727"/>
                    </a:cubicBezTo>
                    <a:cubicBezTo>
                      <a:pt x="1792" y="730"/>
                      <a:pt x="1764" y="733"/>
                      <a:pt x="1737" y="734"/>
                    </a:cubicBezTo>
                    <a:lnTo>
                      <a:pt x="1736" y="733"/>
                    </a:lnTo>
                    <a:cubicBezTo>
                      <a:pt x="1694" y="712"/>
                      <a:pt x="1653" y="665"/>
                      <a:pt x="1609" y="649"/>
                    </a:cubicBezTo>
                    <a:cubicBezTo>
                      <a:pt x="1592" y="642"/>
                      <a:pt x="1579" y="642"/>
                      <a:pt x="1564" y="642"/>
                    </a:cubicBezTo>
                    <a:cubicBezTo>
                      <a:pt x="1575" y="641"/>
                      <a:pt x="1586" y="641"/>
                      <a:pt x="1598" y="641"/>
                    </a:cubicBezTo>
                    <a:close/>
                    <a:moveTo>
                      <a:pt x="3194" y="968"/>
                    </a:moveTo>
                    <a:lnTo>
                      <a:pt x="3194" y="968"/>
                    </a:lnTo>
                    <a:cubicBezTo>
                      <a:pt x="3203" y="973"/>
                      <a:pt x="3212" y="978"/>
                      <a:pt x="3215" y="984"/>
                    </a:cubicBezTo>
                    <a:cubicBezTo>
                      <a:pt x="3227" y="1005"/>
                      <a:pt x="3226" y="1034"/>
                      <a:pt x="3234" y="1056"/>
                    </a:cubicBezTo>
                    <a:cubicBezTo>
                      <a:pt x="3242" y="1078"/>
                      <a:pt x="3242" y="1103"/>
                      <a:pt x="3249" y="1123"/>
                    </a:cubicBezTo>
                    <a:cubicBezTo>
                      <a:pt x="3252" y="1130"/>
                      <a:pt x="3260" y="1136"/>
                      <a:pt x="3264" y="1140"/>
                    </a:cubicBezTo>
                    <a:cubicBezTo>
                      <a:pt x="3263" y="1143"/>
                      <a:pt x="3258" y="1143"/>
                      <a:pt x="3259" y="1144"/>
                    </a:cubicBezTo>
                    <a:cubicBezTo>
                      <a:pt x="3262" y="1165"/>
                      <a:pt x="3266" y="1181"/>
                      <a:pt x="3270" y="1202"/>
                    </a:cubicBezTo>
                    <a:cubicBezTo>
                      <a:pt x="3263" y="1199"/>
                      <a:pt x="3258" y="1195"/>
                      <a:pt x="3251" y="1192"/>
                    </a:cubicBezTo>
                    <a:cubicBezTo>
                      <a:pt x="3237" y="1116"/>
                      <a:pt x="3218" y="1042"/>
                      <a:pt x="3194" y="968"/>
                    </a:cubicBezTo>
                    <a:close/>
                    <a:moveTo>
                      <a:pt x="2589" y="1283"/>
                    </a:moveTo>
                    <a:lnTo>
                      <a:pt x="2589" y="1283"/>
                    </a:lnTo>
                    <a:cubicBezTo>
                      <a:pt x="2603" y="1298"/>
                      <a:pt x="2616" y="1315"/>
                      <a:pt x="2631" y="1328"/>
                    </a:cubicBezTo>
                    <a:cubicBezTo>
                      <a:pt x="2620" y="1319"/>
                      <a:pt x="2609" y="1309"/>
                      <a:pt x="2600" y="1298"/>
                    </a:cubicBezTo>
                    <a:lnTo>
                      <a:pt x="2589" y="1283"/>
                    </a:lnTo>
                    <a:close/>
                    <a:moveTo>
                      <a:pt x="3291" y="1165"/>
                    </a:moveTo>
                    <a:lnTo>
                      <a:pt x="3298" y="1172"/>
                    </a:lnTo>
                    <a:cubicBezTo>
                      <a:pt x="3309" y="1194"/>
                      <a:pt x="3317" y="1214"/>
                      <a:pt x="3335" y="1233"/>
                    </a:cubicBezTo>
                    <a:cubicBezTo>
                      <a:pt x="3354" y="1253"/>
                      <a:pt x="3401" y="1264"/>
                      <a:pt x="3419" y="1289"/>
                    </a:cubicBezTo>
                    <a:cubicBezTo>
                      <a:pt x="3435" y="1309"/>
                      <a:pt x="3456" y="1335"/>
                      <a:pt x="3481" y="1363"/>
                    </a:cubicBezTo>
                    <a:cubicBezTo>
                      <a:pt x="3494" y="1379"/>
                      <a:pt x="3515" y="1400"/>
                      <a:pt x="3512" y="1421"/>
                    </a:cubicBezTo>
                    <a:cubicBezTo>
                      <a:pt x="3496" y="1394"/>
                      <a:pt x="3482" y="1370"/>
                      <a:pt x="3461" y="1345"/>
                    </a:cubicBezTo>
                    <a:cubicBezTo>
                      <a:pt x="3413" y="1291"/>
                      <a:pt x="3359" y="1253"/>
                      <a:pt x="3303" y="1220"/>
                    </a:cubicBezTo>
                    <a:cubicBezTo>
                      <a:pt x="3299" y="1200"/>
                      <a:pt x="3295" y="1181"/>
                      <a:pt x="3291" y="1165"/>
                    </a:cubicBezTo>
                    <a:close/>
                    <a:moveTo>
                      <a:pt x="1118" y="1254"/>
                    </a:moveTo>
                    <a:cubicBezTo>
                      <a:pt x="1116" y="1255"/>
                      <a:pt x="1115" y="1257"/>
                      <a:pt x="1112" y="1257"/>
                    </a:cubicBezTo>
                    <a:cubicBezTo>
                      <a:pt x="1060" y="1308"/>
                      <a:pt x="1012" y="1367"/>
                      <a:pt x="972" y="1433"/>
                    </a:cubicBezTo>
                    <a:cubicBezTo>
                      <a:pt x="973" y="1394"/>
                      <a:pt x="977" y="1359"/>
                      <a:pt x="984" y="1322"/>
                    </a:cubicBezTo>
                    <a:cubicBezTo>
                      <a:pt x="1005" y="1308"/>
                      <a:pt x="1025" y="1295"/>
                      <a:pt x="1047" y="1283"/>
                    </a:cubicBezTo>
                    <a:cubicBezTo>
                      <a:pt x="1067" y="1275"/>
                      <a:pt x="1085" y="1268"/>
                      <a:pt x="1105" y="1260"/>
                    </a:cubicBezTo>
                    <a:cubicBezTo>
                      <a:pt x="1109" y="1257"/>
                      <a:pt x="1115" y="1255"/>
                      <a:pt x="1118" y="1254"/>
                    </a:cubicBezTo>
                    <a:close/>
                    <a:moveTo>
                      <a:pt x="3266" y="1280"/>
                    </a:moveTo>
                    <a:cubicBezTo>
                      <a:pt x="3273" y="1284"/>
                      <a:pt x="3281" y="1289"/>
                      <a:pt x="3285" y="1294"/>
                    </a:cubicBezTo>
                    <a:cubicBezTo>
                      <a:pt x="3298" y="1353"/>
                      <a:pt x="3306" y="1418"/>
                      <a:pt x="3320" y="1481"/>
                    </a:cubicBezTo>
                    <a:cubicBezTo>
                      <a:pt x="3311" y="1447"/>
                      <a:pt x="3298" y="1414"/>
                      <a:pt x="3281" y="1381"/>
                    </a:cubicBezTo>
                    <a:cubicBezTo>
                      <a:pt x="3277" y="1346"/>
                      <a:pt x="3271" y="1315"/>
                      <a:pt x="3266" y="1280"/>
                    </a:cubicBezTo>
                    <a:close/>
                    <a:moveTo>
                      <a:pt x="2656" y="1356"/>
                    </a:moveTo>
                    <a:cubicBezTo>
                      <a:pt x="2686" y="1390"/>
                      <a:pt x="2714" y="1428"/>
                      <a:pt x="2735" y="1469"/>
                    </a:cubicBezTo>
                    <a:lnTo>
                      <a:pt x="2735" y="1489"/>
                    </a:lnTo>
                    <a:cubicBezTo>
                      <a:pt x="2732" y="1521"/>
                      <a:pt x="2720" y="1562"/>
                      <a:pt x="2698" y="1604"/>
                    </a:cubicBezTo>
                    <a:cubicBezTo>
                      <a:pt x="2693" y="1521"/>
                      <a:pt x="2673" y="1439"/>
                      <a:pt x="2631" y="1366"/>
                    </a:cubicBezTo>
                    <a:cubicBezTo>
                      <a:pt x="2638" y="1360"/>
                      <a:pt x="2647" y="1357"/>
                      <a:pt x="2656" y="1356"/>
                    </a:cubicBezTo>
                    <a:close/>
                    <a:moveTo>
                      <a:pt x="1721" y="1241"/>
                    </a:moveTo>
                    <a:cubicBezTo>
                      <a:pt x="1733" y="1241"/>
                      <a:pt x="1746" y="1243"/>
                      <a:pt x="1760" y="1243"/>
                    </a:cubicBezTo>
                    <a:cubicBezTo>
                      <a:pt x="1751" y="1255"/>
                      <a:pt x="1744" y="1269"/>
                      <a:pt x="1736" y="1280"/>
                    </a:cubicBezTo>
                    <a:cubicBezTo>
                      <a:pt x="1703" y="1319"/>
                      <a:pt x="1664" y="1364"/>
                      <a:pt x="1646" y="1421"/>
                    </a:cubicBezTo>
                    <a:cubicBezTo>
                      <a:pt x="1630" y="1474"/>
                      <a:pt x="1616" y="1550"/>
                      <a:pt x="1632" y="1619"/>
                    </a:cubicBezTo>
                    <a:cubicBezTo>
                      <a:pt x="1641" y="1656"/>
                      <a:pt x="1664" y="1689"/>
                      <a:pt x="1689" y="1715"/>
                    </a:cubicBezTo>
                    <a:cubicBezTo>
                      <a:pt x="1712" y="1737"/>
                      <a:pt x="1736" y="1756"/>
                      <a:pt x="1760" y="1776"/>
                    </a:cubicBezTo>
                    <a:cubicBezTo>
                      <a:pt x="1764" y="1778"/>
                      <a:pt x="1769" y="1780"/>
                      <a:pt x="1774" y="1784"/>
                    </a:cubicBezTo>
                    <a:cubicBezTo>
                      <a:pt x="1732" y="1809"/>
                      <a:pt x="1686" y="1819"/>
                      <a:pt x="1641" y="1819"/>
                    </a:cubicBezTo>
                    <a:cubicBezTo>
                      <a:pt x="1602" y="1819"/>
                      <a:pt x="1564" y="1811"/>
                      <a:pt x="1530" y="1798"/>
                    </a:cubicBezTo>
                    <a:cubicBezTo>
                      <a:pt x="1510" y="1752"/>
                      <a:pt x="1499" y="1707"/>
                      <a:pt x="1495" y="1661"/>
                    </a:cubicBezTo>
                    <a:cubicBezTo>
                      <a:pt x="1481" y="1572"/>
                      <a:pt x="1515" y="1477"/>
                      <a:pt x="1561" y="1399"/>
                    </a:cubicBezTo>
                    <a:cubicBezTo>
                      <a:pt x="1597" y="1331"/>
                      <a:pt x="1652" y="1280"/>
                      <a:pt x="1712" y="1242"/>
                    </a:cubicBezTo>
                    <a:cubicBezTo>
                      <a:pt x="1715" y="1241"/>
                      <a:pt x="1718" y="1241"/>
                      <a:pt x="1721" y="1241"/>
                    </a:cubicBezTo>
                    <a:close/>
                    <a:moveTo>
                      <a:pt x="156" y="1638"/>
                    </a:moveTo>
                    <a:cubicBezTo>
                      <a:pt x="165" y="1668"/>
                      <a:pt x="174" y="1700"/>
                      <a:pt x="180" y="1729"/>
                    </a:cubicBezTo>
                    <a:cubicBezTo>
                      <a:pt x="186" y="1756"/>
                      <a:pt x="196" y="1784"/>
                      <a:pt x="207" y="1810"/>
                    </a:cubicBezTo>
                    <a:cubicBezTo>
                      <a:pt x="185" y="1860"/>
                      <a:pt x="164" y="1911"/>
                      <a:pt x="147" y="1966"/>
                    </a:cubicBezTo>
                    <a:cubicBezTo>
                      <a:pt x="147" y="1964"/>
                      <a:pt x="146" y="1963"/>
                      <a:pt x="146" y="1963"/>
                    </a:cubicBezTo>
                    <a:cubicBezTo>
                      <a:pt x="141" y="1916"/>
                      <a:pt x="130" y="1869"/>
                      <a:pt x="127" y="1821"/>
                    </a:cubicBezTo>
                    <a:cubicBezTo>
                      <a:pt x="121" y="1773"/>
                      <a:pt x="127" y="1725"/>
                      <a:pt x="134" y="1679"/>
                    </a:cubicBezTo>
                    <a:cubicBezTo>
                      <a:pt x="138" y="1663"/>
                      <a:pt x="146" y="1649"/>
                      <a:pt x="156" y="1638"/>
                    </a:cubicBezTo>
                    <a:close/>
                    <a:moveTo>
                      <a:pt x="3076" y="1778"/>
                    </a:moveTo>
                    <a:cubicBezTo>
                      <a:pt x="3079" y="1856"/>
                      <a:pt x="3076" y="1931"/>
                      <a:pt x="3065" y="2004"/>
                    </a:cubicBezTo>
                    <a:cubicBezTo>
                      <a:pt x="3065" y="1984"/>
                      <a:pt x="3068" y="1963"/>
                      <a:pt x="3068" y="1944"/>
                    </a:cubicBezTo>
                    <a:cubicBezTo>
                      <a:pt x="3068" y="1904"/>
                      <a:pt x="3064" y="1865"/>
                      <a:pt x="3058" y="1825"/>
                    </a:cubicBezTo>
                    <a:cubicBezTo>
                      <a:pt x="3065" y="1810"/>
                      <a:pt x="3070" y="1794"/>
                      <a:pt x="3076" y="1778"/>
                    </a:cubicBezTo>
                    <a:close/>
                    <a:moveTo>
                      <a:pt x="2397" y="1831"/>
                    </a:moveTo>
                    <a:cubicBezTo>
                      <a:pt x="2396" y="1834"/>
                      <a:pt x="2396" y="1839"/>
                      <a:pt x="2395" y="1842"/>
                    </a:cubicBezTo>
                    <a:cubicBezTo>
                      <a:pt x="2393" y="1846"/>
                      <a:pt x="2391" y="1849"/>
                      <a:pt x="2388" y="1853"/>
                    </a:cubicBezTo>
                    <a:cubicBezTo>
                      <a:pt x="2336" y="1935"/>
                      <a:pt x="2250" y="1973"/>
                      <a:pt x="2166" y="2000"/>
                    </a:cubicBezTo>
                    <a:cubicBezTo>
                      <a:pt x="2153" y="2004"/>
                      <a:pt x="2136" y="2011"/>
                      <a:pt x="2121" y="2017"/>
                    </a:cubicBezTo>
                    <a:lnTo>
                      <a:pt x="2121" y="2004"/>
                    </a:lnTo>
                    <a:cubicBezTo>
                      <a:pt x="2195" y="1982"/>
                      <a:pt x="2264" y="1945"/>
                      <a:pt x="2319" y="1900"/>
                    </a:cubicBezTo>
                    <a:cubicBezTo>
                      <a:pt x="2341" y="1882"/>
                      <a:pt x="2362" y="1860"/>
                      <a:pt x="2381" y="1835"/>
                    </a:cubicBezTo>
                    <a:cubicBezTo>
                      <a:pt x="2386" y="1834"/>
                      <a:pt x="2393" y="1832"/>
                      <a:pt x="2397" y="1831"/>
                    </a:cubicBezTo>
                    <a:close/>
                    <a:moveTo>
                      <a:pt x="2408" y="1617"/>
                    </a:moveTo>
                    <a:cubicBezTo>
                      <a:pt x="2408" y="1619"/>
                      <a:pt x="2408" y="1620"/>
                      <a:pt x="2410" y="1622"/>
                    </a:cubicBezTo>
                    <a:cubicBezTo>
                      <a:pt x="2395" y="1696"/>
                      <a:pt x="2363" y="1762"/>
                      <a:pt x="2320" y="1811"/>
                    </a:cubicBezTo>
                    <a:cubicBezTo>
                      <a:pt x="2277" y="1821"/>
                      <a:pt x="2230" y="1829"/>
                      <a:pt x="2185" y="1829"/>
                    </a:cubicBezTo>
                    <a:cubicBezTo>
                      <a:pt x="2150" y="1829"/>
                      <a:pt x="2116" y="1824"/>
                      <a:pt x="2085" y="1811"/>
                    </a:cubicBezTo>
                    <a:cubicBezTo>
                      <a:pt x="2085" y="1811"/>
                      <a:pt x="2085" y="1811"/>
                      <a:pt x="2084" y="1811"/>
                    </a:cubicBezTo>
                    <a:cubicBezTo>
                      <a:pt x="2081" y="1811"/>
                      <a:pt x="2077" y="1832"/>
                      <a:pt x="2080" y="1835"/>
                    </a:cubicBezTo>
                    <a:cubicBezTo>
                      <a:pt x="2118" y="1861"/>
                      <a:pt x="2159" y="1869"/>
                      <a:pt x="2202" y="1869"/>
                    </a:cubicBezTo>
                    <a:cubicBezTo>
                      <a:pt x="2221" y="1869"/>
                      <a:pt x="2240" y="1867"/>
                      <a:pt x="2260" y="1865"/>
                    </a:cubicBezTo>
                    <a:lnTo>
                      <a:pt x="2260" y="1865"/>
                    </a:lnTo>
                    <a:cubicBezTo>
                      <a:pt x="2221" y="1895"/>
                      <a:pt x="2177" y="1920"/>
                      <a:pt x="2126" y="1937"/>
                    </a:cubicBezTo>
                    <a:cubicBezTo>
                      <a:pt x="2128" y="1915"/>
                      <a:pt x="2128" y="1890"/>
                      <a:pt x="2133" y="1869"/>
                    </a:cubicBezTo>
                    <a:cubicBezTo>
                      <a:pt x="2134" y="1865"/>
                      <a:pt x="2126" y="1863"/>
                      <a:pt x="2119" y="1863"/>
                    </a:cubicBezTo>
                    <a:cubicBezTo>
                      <a:pt x="2114" y="1863"/>
                      <a:pt x="2110" y="1864"/>
                      <a:pt x="2108" y="1867"/>
                    </a:cubicBezTo>
                    <a:cubicBezTo>
                      <a:pt x="2100" y="1894"/>
                      <a:pt x="2095" y="1923"/>
                      <a:pt x="2091" y="1950"/>
                    </a:cubicBezTo>
                    <a:cubicBezTo>
                      <a:pt x="2045" y="1962"/>
                      <a:pt x="1998" y="1968"/>
                      <a:pt x="1952" y="1968"/>
                    </a:cubicBezTo>
                    <a:cubicBezTo>
                      <a:pt x="1887" y="1968"/>
                      <a:pt x="1824" y="1956"/>
                      <a:pt x="1767" y="1930"/>
                    </a:cubicBezTo>
                    <a:cubicBezTo>
                      <a:pt x="1765" y="1929"/>
                      <a:pt x="1763" y="1929"/>
                      <a:pt x="1761" y="1929"/>
                    </a:cubicBezTo>
                    <a:cubicBezTo>
                      <a:pt x="1742" y="1929"/>
                      <a:pt x="1720" y="1964"/>
                      <a:pt x="1742" y="1977"/>
                    </a:cubicBezTo>
                    <a:cubicBezTo>
                      <a:pt x="1809" y="2014"/>
                      <a:pt x="1885" y="2032"/>
                      <a:pt x="1962" y="2032"/>
                    </a:cubicBezTo>
                    <a:cubicBezTo>
                      <a:pt x="2003" y="2032"/>
                      <a:pt x="2044" y="2027"/>
                      <a:pt x="2084" y="2018"/>
                    </a:cubicBezTo>
                    <a:lnTo>
                      <a:pt x="2084" y="2033"/>
                    </a:lnTo>
                    <a:cubicBezTo>
                      <a:pt x="2038" y="2048"/>
                      <a:pt x="1990" y="2059"/>
                      <a:pt x="1941" y="2059"/>
                    </a:cubicBezTo>
                    <a:cubicBezTo>
                      <a:pt x="1920" y="2059"/>
                      <a:pt x="1900" y="2057"/>
                      <a:pt x="1879" y="2052"/>
                    </a:cubicBezTo>
                    <a:cubicBezTo>
                      <a:pt x="1778" y="2030"/>
                      <a:pt x="1682" y="1984"/>
                      <a:pt x="1610" y="1916"/>
                    </a:cubicBezTo>
                    <a:cubicBezTo>
                      <a:pt x="1598" y="1906"/>
                      <a:pt x="1590" y="1893"/>
                      <a:pt x="1579" y="1882"/>
                    </a:cubicBezTo>
                    <a:lnTo>
                      <a:pt x="1579" y="1882"/>
                    </a:lnTo>
                    <a:cubicBezTo>
                      <a:pt x="1598" y="1885"/>
                      <a:pt x="1618" y="1887"/>
                      <a:pt x="1639" y="1887"/>
                    </a:cubicBezTo>
                    <a:cubicBezTo>
                      <a:pt x="1702" y="1887"/>
                      <a:pt x="1767" y="1868"/>
                      <a:pt x="1824" y="1821"/>
                    </a:cubicBezTo>
                    <a:cubicBezTo>
                      <a:pt x="1860" y="1838"/>
                      <a:pt x="1899" y="1849"/>
                      <a:pt x="1939" y="1849"/>
                    </a:cubicBezTo>
                    <a:cubicBezTo>
                      <a:pt x="1947" y="1849"/>
                      <a:pt x="1956" y="1848"/>
                      <a:pt x="1964" y="1847"/>
                    </a:cubicBezTo>
                    <a:cubicBezTo>
                      <a:pt x="2025" y="1840"/>
                      <a:pt x="2067" y="1805"/>
                      <a:pt x="2104" y="1773"/>
                    </a:cubicBezTo>
                    <a:cubicBezTo>
                      <a:pt x="2111" y="1774"/>
                      <a:pt x="2117" y="1774"/>
                      <a:pt x="2123" y="1774"/>
                    </a:cubicBezTo>
                    <a:cubicBezTo>
                      <a:pt x="2146" y="1774"/>
                      <a:pt x="2170" y="1769"/>
                      <a:pt x="2194" y="1766"/>
                    </a:cubicBezTo>
                    <a:cubicBezTo>
                      <a:pt x="2243" y="1755"/>
                      <a:pt x="2278" y="1721"/>
                      <a:pt x="2314" y="1693"/>
                    </a:cubicBezTo>
                    <a:cubicBezTo>
                      <a:pt x="2342" y="1671"/>
                      <a:pt x="2382" y="1649"/>
                      <a:pt x="2408" y="1617"/>
                    </a:cubicBezTo>
                    <a:close/>
                    <a:moveTo>
                      <a:pt x="1163" y="1626"/>
                    </a:moveTo>
                    <a:cubicBezTo>
                      <a:pt x="1160" y="1667"/>
                      <a:pt x="1159" y="1710"/>
                      <a:pt x="1159" y="1751"/>
                    </a:cubicBezTo>
                    <a:cubicBezTo>
                      <a:pt x="1159" y="1845"/>
                      <a:pt x="1152" y="1944"/>
                      <a:pt x="1180" y="2041"/>
                    </a:cubicBezTo>
                    <a:cubicBezTo>
                      <a:pt x="1193" y="2087"/>
                      <a:pt x="1214" y="2129"/>
                      <a:pt x="1239" y="2171"/>
                    </a:cubicBezTo>
                    <a:cubicBezTo>
                      <a:pt x="1145" y="2030"/>
                      <a:pt x="1118" y="1854"/>
                      <a:pt x="1142" y="1717"/>
                    </a:cubicBezTo>
                    <a:cubicBezTo>
                      <a:pt x="1145" y="1688"/>
                      <a:pt x="1152" y="1656"/>
                      <a:pt x="1163" y="1626"/>
                    </a:cubicBezTo>
                    <a:close/>
                    <a:moveTo>
                      <a:pt x="2780" y="2295"/>
                    </a:moveTo>
                    <a:lnTo>
                      <a:pt x="2780" y="2295"/>
                    </a:lnTo>
                    <a:cubicBezTo>
                      <a:pt x="2779" y="2299"/>
                      <a:pt x="2779" y="2301"/>
                      <a:pt x="2776" y="2306"/>
                    </a:cubicBezTo>
                    <a:cubicBezTo>
                      <a:pt x="2768" y="2308"/>
                      <a:pt x="2759" y="2310"/>
                      <a:pt x="2753" y="2312"/>
                    </a:cubicBezTo>
                    <a:cubicBezTo>
                      <a:pt x="2761" y="2307"/>
                      <a:pt x="2772" y="2300"/>
                      <a:pt x="2780" y="2295"/>
                    </a:cubicBezTo>
                    <a:close/>
                    <a:moveTo>
                      <a:pt x="1606" y="2204"/>
                    </a:moveTo>
                    <a:lnTo>
                      <a:pt x="1606" y="2204"/>
                    </a:lnTo>
                    <a:cubicBezTo>
                      <a:pt x="1660" y="2233"/>
                      <a:pt x="1716" y="2255"/>
                      <a:pt x="1773" y="2274"/>
                    </a:cubicBezTo>
                    <a:cubicBezTo>
                      <a:pt x="1851" y="2299"/>
                      <a:pt x="1931" y="2317"/>
                      <a:pt x="2014" y="2323"/>
                    </a:cubicBezTo>
                    <a:cubicBezTo>
                      <a:pt x="1971" y="2343"/>
                      <a:pt x="1930" y="2361"/>
                      <a:pt x="1883" y="2372"/>
                    </a:cubicBezTo>
                    <a:cubicBezTo>
                      <a:pt x="1851" y="2367"/>
                      <a:pt x="1819" y="2362"/>
                      <a:pt x="1789" y="2348"/>
                    </a:cubicBezTo>
                    <a:cubicBezTo>
                      <a:pt x="1715" y="2317"/>
                      <a:pt x="1660" y="2255"/>
                      <a:pt x="1606" y="2204"/>
                    </a:cubicBezTo>
                    <a:close/>
                    <a:moveTo>
                      <a:pt x="2780" y="1578"/>
                    </a:moveTo>
                    <a:cubicBezTo>
                      <a:pt x="2787" y="1600"/>
                      <a:pt x="2792" y="1622"/>
                      <a:pt x="2797" y="1645"/>
                    </a:cubicBezTo>
                    <a:cubicBezTo>
                      <a:pt x="2780" y="1717"/>
                      <a:pt x="2754" y="1787"/>
                      <a:pt x="2725" y="1854"/>
                    </a:cubicBezTo>
                    <a:cubicBezTo>
                      <a:pt x="2698" y="1916"/>
                      <a:pt x="2669" y="1979"/>
                      <a:pt x="2631" y="2041"/>
                    </a:cubicBezTo>
                    <a:cubicBezTo>
                      <a:pt x="2594" y="2076"/>
                      <a:pt x="2556" y="2109"/>
                      <a:pt x="2520" y="2142"/>
                    </a:cubicBezTo>
                    <a:cubicBezTo>
                      <a:pt x="2429" y="2227"/>
                      <a:pt x="2333" y="2329"/>
                      <a:pt x="2202" y="2381"/>
                    </a:cubicBezTo>
                    <a:cubicBezTo>
                      <a:pt x="2166" y="2385"/>
                      <a:pt x="2129" y="2388"/>
                      <a:pt x="2093" y="2389"/>
                    </a:cubicBezTo>
                    <a:cubicBezTo>
                      <a:pt x="2097" y="2376"/>
                      <a:pt x="2102" y="2362"/>
                      <a:pt x="2104" y="2347"/>
                    </a:cubicBezTo>
                    <a:cubicBezTo>
                      <a:pt x="2106" y="2341"/>
                      <a:pt x="2106" y="2336"/>
                      <a:pt x="2106" y="2333"/>
                    </a:cubicBezTo>
                    <a:cubicBezTo>
                      <a:pt x="2111" y="2329"/>
                      <a:pt x="2114" y="2326"/>
                      <a:pt x="2119" y="2323"/>
                    </a:cubicBezTo>
                    <a:cubicBezTo>
                      <a:pt x="2135" y="2322"/>
                      <a:pt x="2150" y="2322"/>
                      <a:pt x="2166" y="2321"/>
                    </a:cubicBezTo>
                    <a:cubicBezTo>
                      <a:pt x="2303" y="2295"/>
                      <a:pt x="2431" y="2216"/>
                      <a:pt x="2531" y="2110"/>
                    </a:cubicBezTo>
                    <a:cubicBezTo>
                      <a:pt x="2630" y="2007"/>
                      <a:pt x="2684" y="1869"/>
                      <a:pt x="2693" y="1725"/>
                    </a:cubicBezTo>
                    <a:cubicBezTo>
                      <a:pt x="2696" y="1711"/>
                      <a:pt x="2696" y="1696"/>
                      <a:pt x="2696" y="1682"/>
                    </a:cubicBezTo>
                    <a:cubicBezTo>
                      <a:pt x="2714" y="1666"/>
                      <a:pt x="2737" y="1648"/>
                      <a:pt x="2753" y="1627"/>
                    </a:cubicBezTo>
                    <a:cubicBezTo>
                      <a:pt x="2765" y="1612"/>
                      <a:pt x="2772" y="1594"/>
                      <a:pt x="2780" y="1578"/>
                    </a:cubicBezTo>
                    <a:close/>
                    <a:moveTo>
                      <a:pt x="2060" y="2350"/>
                    </a:moveTo>
                    <a:lnTo>
                      <a:pt x="2060" y="2350"/>
                    </a:lnTo>
                    <a:cubicBezTo>
                      <a:pt x="2058" y="2363"/>
                      <a:pt x="2056" y="2377"/>
                      <a:pt x="2052" y="2391"/>
                    </a:cubicBezTo>
                    <a:lnTo>
                      <a:pt x="2044" y="2391"/>
                    </a:lnTo>
                    <a:cubicBezTo>
                      <a:pt x="2018" y="2389"/>
                      <a:pt x="1992" y="2385"/>
                      <a:pt x="1967" y="2384"/>
                    </a:cubicBezTo>
                    <a:cubicBezTo>
                      <a:pt x="1998" y="2376"/>
                      <a:pt x="2030" y="2362"/>
                      <a:pt x="2060" y="2350"/>
                    </a:cubicBezTo>
                    <a:close/>
                    <a:moveTo>
                      <a:pt x="807" y="2078"/>
                    </a:moveTo>
                    <a:cubicBezTo>
                      <a:pt x="819" y="2100"/>
                      <a:pt x="830" y="2124"/>
                      <a:pt x="844" y="2145"/>
                    </a:cubicBezTo>
                    <a:cubicBezTo>
                      <a:pt x="910" y="2250"/>
                      <a:pt x="1005" y="2329"/>
                      <a:pt x="1104" y="2391"/>
                    </a:cubicBezTo>
                    <a:cubicBezTo>
                      <a:pt x="1148" y="2445"/>
                      <a:pt x="1196" y="2493"/>
                      <a:pt x="1247" y="2537"/>
                    </a:cubicBezTo>
                    <a:cubicBezTo>
                      <a:pt x="1101" y="2432"/>
                      <a:pt x="936" y="2329"/>
                      <a:pt x="847" y="2165"/>
                    </a:cubicBezTo>
                    <a:cubicBezTo>
                      <a:pt x="831" y="2138"/>
                      <a:pt x="819" y="2107"/>
                      <a:pt x="807" y="2078"/>
                    </a:cubicBezTo>
                    <a:close/>
                    <a:moveTo>
                      <a:pt x="2717" y="2453"/>
                    </a:moveTo>
                    <a:cubicBezTo>
                      <a:pt x="2710" y="2467"/>
                      <a:pt x="2703" y="2482"/>
                      <a:pt x="2696" y="2495"/>
                    </a:cubicBezTo>
                    <a:cubicBezTo>
                      <a:pt x="2642" y="2519"/>
                      <a:pt x="2586" y="2537"/>
                      <a:pt x="2528" y="2549"/>
                    </a:cubicBezTo>
                    <a:cubicBezTo>
                      <a:pt x="2486" y="2560"/>
                      <a:pt x="2440" y="2564"/>
                      <a:pt x="2396" y="2571"/>
                    </a:cubicBezTo>
                    <a:cubicBezTo>
                      <a:pt x="2395" y="2567"/>
                      <a:pt x="2395" y="2562"/>
                      <a:pt x="2393" y="2557"/>
                    </a:cubicBezTo>
                    <a:cubicBezTo>
                      <a:pt x="2503" y="2535"/>
                      <a:pt x="2611" y="2501"/>
                      <a:pt x="2717" y="2453"/>
                    </a:cubicBezTo>
                    <a:close/>
                    <a:moveTo>
                      <a:pt x="2351" y="2567"/>
                    </a:moveTo>
                    <a:cubicBezTo>
                      <a:pt x="2353" y="2570"/>
                      <a:pt x="2353" y="2574"/>
                      <a:pt x="2355" y="2577"/>
                    </a:cubicBezTo>
                    <a:cubicBezTo>
                      <a:pt x="2326" y="2581"/>
                      <a:pt x="2297" y="2581"/>
                      <a:pt x="2267" y="2582"/>
                    </a:cubicBezTo>
                    <a:cubicBezTo>
                      <a:pt x="2281" y="2581"/>
                      <a:pt x="2294" y="2577"/>
                      <a:pt x="2308" y="2575"/>
                    </a:cubicBezTo>
                    <a:cubicBezTo>
                      <a:pt x="2322" y="2574"/>
                      <a:pt x="2337" y="2568"/>
                      <a:pt x="2351" y="2567"/>
                    </a:cubicBezTo>
                    <a:close/>
                    <a:moveTo>
                      <a:pt x="863" y="2558"/>
                    </a:moveTo>
                    <a:cubicBezTo>
                      <a:pt x="878" y="2570"/>
                      <a:pt x="894" y="2581"/>
                      <a:pt x="910" y="2592"/>
                    </a:cubicBezTo>
                    <a:cubicBezTo>
                      <a:pt x="907" y="2601"/>
                      <a:pt x="907" y="2612"/>
                      <a:pt x="904" y="2625"/>
                    </a:cubicBezTo>
                    <a:cubicBezTo>
                      <a:pt x="891" y="2603"/>
                      <a:pt x="875" y="2582"/>
                      <a:pt x="863" y="2560"/>
                    </a:cubicBezTo>
                    <a:cubicBezTo>
                      <a:pt x="863" y="2560"/>
                      <a:pt x="863" y="2559"/>
                      <a:pt x="863" y="2558"/>
                    </a:cubicBezTo>
                    <a:close/>
                    <a:moveTo>
                      <a:pt x="1368" y="2623"/>
                    </a:moveTo>
                    <a:lnTo>
                      <a:pt x="1368" y="2623"/>
                    </a:lnTo>
                    <a:cubicBezTo>
                      <a:pt x="1423" y="2658"/>
                      <a:pt x="1475" y="2688"/>
                      <a:pt x="1533" y="2713"/>
                    </a:cubicBezTo>
                    <a:cubicBezTo>
                      <a:pt x="1551" y="2721"/>
                      <a:pt x="1572" y="2728"/>
                      <a:pt x="1592" y="2735"/>
                    </a:cubicBezTo>
                    <a:cubicBezTo>
                      <a:pt x="1579" y="2735"/>
                      <a:pt x="1565" y="2736"/>
                      <a:pt x="1551" y="2736"/>
                    </a:cubicBezTo>
                    <a:cubicBezTo>
                      <a:pt x="1544" y="2736"/>
                      <a:pt x="1537" y="2735"/>
                      <a:pt x="1530" y="2735"/>
                    </a:cubicBezTo>
                    <a:cubicBezTo>
                      <a:pt x="1474" y="2701"/>
                      <a:pt x="1420" y="2663"/>
                      <a:pt x="1368" y="2623"/>
                    </a:cubicBezTo>
                    <a:close/>
                    <a:moveTo>
                      <a:pt x="1691" y="2773"/>
                    </a:moveTo>
                    <a:cubicBezTo>
                      <a:pt x="1716" y="2783"/>
                      <a:pt x="1742" y="2791"/>
                      <a:pt x="1770" y="2801"/>
                    </a:cubicBezTo>
                    <a:lnTo>
                      <a:pt x="1729" y="2826"/>
                    </a:lnTo>
                    <a:cubicBezTo>
                      <a:pt x="1709" y="2819"/>
                      <a:pt x="1691" y="2817"/>
                      <a:pt x="1672" y="2809"/>
                    </a:cubicBezTo>
                    <a:cubicBezTo>
                      <a:pt x="1653" y="2801"/>
                      <a:pt x="1634" y="2790"/>
                      <a:pt x="1617" y="2782"/>
                    </a:cubicBezTo>
                    <a:cubicBezTo>
                      <a:pt x="1641" y="2780"/>
                      <a:pt x="1665" y="2778"/>
                      <a:pt x="1691" y="2773"/>
                    </a:cubicBezTo>
                    <a:close/>
                    <a:moveTo>
                      <a:pt x="1837" y="2819"/>
                    </a:moveTo>
                    <a:cubicBezTo>
                      <a:pt x="1974" y="2857"/>
                      <a:pt x="2114" y="2881"/>
                      <a:pt x="2258" y="2884"/>
                    </a:cubicBezTo>
                    <a:cubicBezTo>
                      <a:pt x="2220" y="2892"/>
                      <a:pt x="2181" y="2900"/>
                      <a:pt x="2137" y="2900"/>
                    </a:cubicBezTo>
                    <a:cubicBezTo>
                      <a:pt x="2133" y="2900"/>
                      <a:pt x="2130" y="2900"/>
                      <a:pt x="2126" y="2900"/>
                    </a:cubicBezTo>
                    <a:cubicBezTo>
                      <a:pt x="2019" y="2899"/>
                      <a:pt x="1906" y="2877"/>
                      <a:pt x="1792" y="2844"/>
                    </a:cubicBezTo>
                    <a:cubicBezTo>
                      <a:pt x="1806" y="2835"/>
                      <a:pt x="1821" y="2829"/>
                      <a:pt x="1837" y="2819"/>
                    </a:cubicBezTo>
                    <a:close/>
                    <a:moveTo>
                      <a:pt x="935" y="2606"/>
                    </a:moveTo>
                    <a:cubicBezTo>
                      <a:pt x="1056" y="2728"/>
                      <a:pt x="1206" y="2822"/>
                      <a:pt x="1352" y="2906"/>
                    </a:cubicBezTo>
                    <a:cubicBezTo>
                      <a:pt x="1372" y="2918"/>
                      <a:pt x="1396" y="2929"/>
                      <a:pt x="1416" y="2940"/>
                    </a:cubicBezTo>
                    <a:cubicBezTo>
                      <a:pt x="1400" y="2941"/>
                      <a:pt x="1385" y="2943"/>
                      <a:pt x="1368" y="2945"/>
                    </a:cubicBezTo>
                    <a:cubicBezTo>
                      <a:pt x="1240" y="2881"/>
                      <a:pt x="1116" y="2808"/>
                      <a:pt x="999" y="2732"/>
                    </a:cubicBezTo>
                    <a:cubicBezTo>
                      <a:pt x="983" y="2720"/>
                      <a:pt x="965" y="2706"/>
                      <a:pt x="948" y="2694"/>
                    </a:cubicBezTo>
                    <a:cubicBezTo>
                      <a:pt x="943" y="2687"/>
                      <a:pt x="939" y="2678"/>
                      <a:pt x="935" y="2672"/>
                    </a:cubicBezTo>
                    <a:cubicBezTo>
                      <a:pt x="930" y="2650"/>
                      <a:pt x="930" y="2626"/>
                      <a:pt x="935" y="2606"/>
                    </a:cubicBezTo>
                    <a:close/>
                    <a:moveTo>
                      <a:pt x="1462" y="2963"/>
                    </a:moveTo>
                    <a:cubicBezTo>
                      <a:pt x="1507" y="2988"/>
                      <a:pt x="1550" y="3012"/>
                      <a:pt x="1595" y="3032"/>
                    </a:cubicBezTo>
                    <a:cubicBezTo>
                      <a:pt x="1540" y="3014"/>
                      <a:pt x="1486" y="2994"/>
                      <a:pt x="1433" y="2969"/>
                    </a:cubicBezTo>
                    <a:cubicBezTo>
                      <a:pt x="1444" y="2968"/>
                      <a:pt x="1452" y="2966"/>
                      <a:pt x="1462" y="2963"/>
                    </a:cubicBezTo>
                    <a:close/>
                    <a:moveTo>
                      <a:pt x="3335" y="1567"/>
                    </a:moveTo>
                    <a:lnTo>
                      <a:pt x="3335" y="1567"/>
                    </a:lnTo>
                    <a:cubicBezTo>
                      <a:pt x="3344" y="1608"/>
                      <a:pt x="3353" y="1649"/>
                      <a:pt x="3359" y="1693"/>
                    </a:cubicBezTo>
                    <a:cubicBezTo>
                      <a:pt x="3402" y="1975"/>
                      <a:pt x="3416" y="2288"/>
                      <a:pt x="3264" y="2562"/>
                    </a:cubicBezTo>
                    <a:cubicBezTo>
                      <a:pt x="3127" y="2808"/>
                      <a:pt x="2879" y="2987"/>
                      <a:pt x="2608" y="3062"/>
                    </a:cubicBezTo>
                    <a:lnTo>
                      <a:pt x="2587" y="3067"/>
                    </a:lnTo>
                    <a:cubicBezTo>
                      <a:pt x="2715" y="2976"/>
                      <a:pt x="2797" y="2856"/>
                      <a:pt x="2861" y="2732"/>
                    </a:cubicBezTo>
                    <a:cubicBezTo>
                      <a:pt x="2985" y="2656"/>
                      <a:pt x="3095" y="2556"/>
                      <a:pt x="3174" y="2432"/>
                    </a:cubicBezTo>
                    <a:cubicBezTo>
                      <a:pt x="3298" y="2238"/>
                      <a:pt x="3325" y="2021"/>
                      <a:pt x="3320" y="1813"/>
                    </a:cubicBezTo>
                    <a:cubicBezTo>
                      <a:pt x="3339" y="1734"/>
                      <a:pt x="3346" y="1649"/>
                      <a:pt x="3335" y="1567"/>
                    </a:cubicBezTo>
                    <a:close/>
                    <a:moveTo>
                      <a:pt x="281" y="2121"/>
                    </a:moveTo>
                    <a:cubicBezTo>
                      <a:pt x="306" y="2193"/>
                      <a:pt x="339" y="2262"/>
                      <a:pt x="377" y="2328"/>
                    </a:cubicBezTo>
                    <a:cubicBezTo>
                      <a:pt x="368" y="2358"/>
                      <a:pt x="361" y="2391"/>
                      <a:pt x="365" y="2423"/>
                    </a:cubicBezTo>
                    <a:cubicBezTo>
                      <a:pt x="373" y="2484"/>
                      <a:pt x="394" y="2542"/>
                      <a:pt x="406" y="2603"/>
                    </a:cubicBezTo>
                    <a:cubicBezTo>
                      <a:pt x="419" y="2665"/>
                      <a:pt x="439" y="2723"/>
                      <a:pt x="460" y="2784"/>
                    </a:cubicBezTo>
                    <a:cubicBezTo>
                      <a:pt x="478" y="2846"/>
                      <a:pt x="530" y="2892"/>
                      <a:pt x="558" y="2948"/>
                    </a:cubicBezTo>
                    <a:cubicBezTo>
                      <a:pt x="574" y="2987"/>
                      <a:pt x="574" y="3039"/>
                      <a:pt x="585" y="3084"/>
                    </a:cubicBezTo>
                    <a:cubicBezTo>
                      <a:pt x="573" y="3073"/>
                      <a:pt x="558" y="3062"/>
                      <a:pt x="545" y="3049"/>
                    </a:cubicBezTo>
                    <a:cubicBezTo>
                      <a:pt x="490" y="2990"/>
                      <a:pt x="439" y="2929"/>
                      <a:pt x="392" y="2864"/>
                    </a:cubicBezTo>
                    <a:cubicBezTo>
                      <a:pt x="346" y="2798"/>
                      <a:pt x="308" y="2725"/>
                      <a:pt x="281" y="2647"/>
                    </a:cubicBezTo>
                    <a:cubicBezTo>
                      <a:pt x="253" y="2566"/>
                      <a:pt x="281" y="2475"/>
                      <a:pt x="274" y="2396"/>
                    </a:cubicBezTo>
                    <a:cubicBezTo>
                      <a:pt x="267" y="2315"/>
                      <a:pt x="260" y="2237"/>
                      <a:pt x="274" y="2156"/>
                    </a:cubicBezTo>
                    <a:cubicBezTo>
                      <a:pt x="275" y="2143"/>
                      <a:pt x="278" y="2134"/>
                      <a:pt x="281" y="2121"/>
                    </a:cubicBezTo>
                    <a:close/>
                    <a:moveTo>
                      <a:pt x="3326" y="1328"/>
                    </a:moveTo>
                    <a:lnTo>
                      <a:pt x="3326" y="1328"/>
                    </a:lnTo>
                    <a:cubicBezTo>
                      <a:pt x="3412" y="1406"/>
                      <a:pt x="3482" y="1502"/>
                      <a:pt x="3519" y="1608"/>
                    </a:cubicBezTo>
                    <a:cubicBezTo>
                      <a:pt x="3581" y="1785"/>
                      <a:pt x="3540" y="1966"/>
                      <a:pt x="3511" y="2128"/>
                    </a:cubicBezTo>
                    <a:cubicBezTo>
                      <a:pt x="3483" y="2293"/>
                      <a:pt x="3435" y="2457"/>
                      <a:pt x="3350" y="2601"/>
                    </a:cubicBezTo>
                    <a:cubicBezTo>
                      <a:pt x="3264" y="2743"/>
                      <a:pt x="3160" y="2877"/>
                      <a:pt x="3033" y="2981"/>
                    </a:cubicBezTo>
                    <a:cubicBezTo>
                      <a:pt x="2920" y="3076"/>
                      <a:pt x="2808" y="3173"/>
                      <a:pt x="2673" y="3234"/>
                    </a:cubicBezTo>
                    <a:cubicBezTo>
                      <a:pt x="2658" y="3241"/>
                      <a:pt x="2644" y="3250"/>
                      <a:pt x="2627" y="3257"/>
                    </a:cubicBezTo>
                    <a:cubicBezTo>
                      <a:pt x="2538" y="3289"/>
                      <a:pt x="2446" y="3292"/>
                      <a:pt x="2355" y="3292"/>
                    </a:cubicBezTo>
                    <a:cubicBezTo>
                      <a:pt x="2330" y="3292"/>
                      <a:pt x="2306" y="3292"/>
                      <a:pt x="2281" y="3292"/>
                    </a:cubicBezTo>
                    <a:cubicBezTo>
                      <a:pt x="2254" y="3292"/>
                      <a:pt x="2228" y="3292"/>
                      <a:pt x="2202" y="3294"/>
                    </a:cubicBezTo>
                    <a:cubicBezTo>
                      <a:pt x="2172" y="3295"/>
                      <a:pt x="2142" y="3296"/>
                      <a:pt x="2113" y="3296"/>
                    </a:cubicBezTo>
                    <a:cubicBezTo>
                      <a:pt x="2004" y="3296"/>
                      <a:pt x="1897" y="3286"/>
                      <a:pt x="1792" y="3262"/>
                    </a:cubicBezTo>
                    <a:cubicBezTo>
                      <a:pt x="1661" y="3230"/>
                      <a:pt x="1519" y="3217"/>
                      <a:pt x="1397" y="3148"/>
                    </a:cubicBezTo>
                    <a:cubicBezTo>
                      <a:pt x="1357" y="3126"/>
                      <a:pt x="1323" y="3100"/>
                      <a:pt x="1288" y="3071"/>
                    </a:cubicBezTo>
                    <a:lnTo>
                      <a:pt x="1288" y="3071"/>
                    </a:lnTo>
                    <a:cubicBezTo>
                      <a:pt x="1354" y="3083"/>
                      <a:pt x="1420" y="3091"/>
                      <a:pt x="1486" y="3098"/>
                    </a:cubicBezTo>
                    <a:cubicBezTo>
                      <a:pt x="1694" y="3161"/>
                      <a:pt x="1909" y="3202"/>
                      <a:pt x="2131" y="3202"/>
                    </a:cubicBezTo>
                    <a:cubicBezTo>
                      <a:pt x="2138" y="3202"/>
                      <a:pt x="2145" y="3202"/>
                      <a:pt x="2153" y="3201"/>
                    </a:cubicBezTo>
                    <a:cubicBezTo>
                      <a:pt x="2479" y="3196"/>
                      <a:pt x="2816" y="3086"/>
                      <a:pt x="3068" y="2864"/>
                    </a:cubicBezTo>
                    <a:cubicBezTo>
                      <a:pt x="3332" y="2639"/>
                      <a:pt x="3435" y="2289"/>
                      <a:pt x="3428" y="1975"/>
                    </a:cubicBezTo>
                    <a:cubicBezTo>
                      <a:pt x="3427" y="1762"/>
                      <a:pt x="3373" y="1538"/>
                      <a:pt x="3326" y="1328"/>
                    </a:cubicBezTo>
                    <a:close/>
                    <a:moveTo>
                      <a:pt x="1905" y="0"/>
                    </a:moveTo>
                    <a:cubicBezTo>
                      <a:pt x="1837" y="2"/>
                      <a:pt x="1774" y="22"/>
                      <a:pt x="1708" y="32"/>
                    </a:cubicBezTo>
                    <a:cubicBezTo>
                      <a:pt x="1643" y="39"/>
                      <a:pt x="1581" y="65"/>
                      <a:pt x="1517" y="80"/>
                    </a:cubicBezTo>
                    <a:cubicBezTo>
                      <a:pt x="1453" y="97"/>
                      <a:pt x="1379" y="79"/>
                      <a:pt x="1316" y="101"/>
                    </a:cubicBezTo>
                    <a:cubicBezTo>
                      <a:pt x="1240" y="128"/>
                      <a:pt x="1186" y="204"/>
                      <a:pt x="1123" y="248"/>
                    </a:cubicBezTo>
                    <a:cubicBezTo>
                      <a:pt x="1117" y="235"/>
                      <a:pt x="1108" y="220"/>
                      <a:pt x="1105" y="220"/>
                    </a:cubicBezTo>
                    <a:cubicBezTo>
                      <a:pt x="1104" y="220"/>
                      <a:pt x="1104" y="220"/>
                      <a:pt x="1104" y="221"/>
                    </a:cubicBezTo>
                    <a:cubicBezTo>
                      <a:pt x="1086" y="237"/>
                      <a:pt x="1075" y="265"/>
                      <a:pt x="1047" y="266"/>
                    </a:cubicBezTo>
                    <a:cubicBezTo>
                      <a:pt x="1046" y="266"/>
                      <a:pt x="1044" y="266"/>
                      <a:pt x="1042" y="266"/>
                    </a:cubicBezTo>
                    <a:cubicBezTo>
                      <a:pt x="1015" y="266"/>
                      <a:pt x="977" y="248"/>
                      <a:pt x="946" y="244"/>
                    </a:cubicBezTo>
                    <a:cubicBezTo>
                      <a:pt x="914" y="241"/>
                      <a:pt x="867" y="216"/>
                      <a:pt x="834" y="216"/>
                    </a:cubicBezTo>
                    <a:cubicBezTo>
                      <a:pt x="801" y="216"/>
                      <a:pt x="785" y="237"/>
                      <a:pt x="758" y="245"/>
                    </a:cubicBezTo>
                    <a:cubicBezTo>
                      <a:pt x="731" y="256"/>
                      <a:pt x="717" y="284"/>
                      <a:pt x="691" y="296"/>
                    </a:cubicBezTo>
                    <a:cubicBezTo>
                      <a:pt x="666" y="307"/>
                      <a:pt x="626" y="306"/>
                      <a:pt x="602" y="324"/>
                    </a:cubicBezTo>
                    <a:cubicBezTo>
                      <a:pt x="578" y="339"/>
                      <a:pt x="542" y="342"/>
                      <a:pt x="519" y="362"/>
                    </a:cubicBezTo>
                    <a:cubicBezTo>
                      <a:pt x="497" y="382"/>
                      <a:pt x="502" y="428"/>
                      <a:pt x="483" y="449"/>
                    </a:cubicBezTo>
                    <a:lnTo>
                      <a:pt x="425" y="512"/>
                    </a:lnTo>
                    <a:cubicBezTo>
                      <a:pt x="406" y="533"/>
                      <a:pt x="373" y="544"/>
                      <a:pt x="354" y="566"/>
                    </a:cubicBezTo>
                    <a:cubicBezTo>
                      <a:pt x="333" y="587"/>
                      <a:pt x="306" y="600"/>
                      <a:pt x="288" y="622"/>
                    </a:cubicBezTo>
                    <a:cubicBezTo>
                      <a:pt x="268" y="644"/>
                      <a:pt x="244" y="664"/>
                      <a:pt x="227" y="686"/>
                    </a:cubicBezTo>
                    <a:cubicBezTo>
                      <a:pt x="209" y="711"/>
                      <a:pt x="212" y="745"/>
                      <a:pt x="191" y="767"/>
                    </a:cubicBezTo>
                    <a:cubicBezTo>
                      <a:pt x="172" y="789"/>
                      <a:pt x="141" y="803"/>
                      <a:pt x="120" y="826"/>
                    </a:cubicBezTo>
                    <a:cubicBezTo>
                      <a:pt x="102" y="848"/>
                      <a:pt x="74" y="867"/>
                      <a:pt x="57" y="891"/>
                    </a:cubicBezTo>
                    <a:cubicBezTo>
                      <a:pt x="37" y="916"/>
                      <a:pt x="44" y="951"/>
                      <a:pt x="33" y="979"/>
                    </a:cubicBezTo>
                    <a:cubicBezTo>
                      <a:pt x="19" y="1008"/>
                      <a:pt x="3" y="1037"/>
                      <a:pt x="2" y="1071"/>
                    </a:cubicBezTo>
                    <a:cubicBezTo>
                      <a:pt x="0" y="1105"/>
                      <a:pt x="24" y="1151"/>
                      <a:pt x="26" y="1185"/>
                    </a:cubicBezTo>
                    <a:cubicBezTo>
                      <a:pt x="28" y="1221"/>
                      <a:pt x="30" y="1255"/>
                      <a:pt x="40" y="1291"/>
                    </a:cubicBezTo>
                    <a:cubicBezTo>
                      <a:pt x="47" y="1323"/>
                      <a:pt x="68" y="1360"/>
                      <a:pt x="30" y="1378"/>
                    </a:cubicBezTo>
                    <a:cubicBezTo>
                      <a:pt x="29" y="1378"/>
                      <a:pt x="48" y="1385"/>
                      <a:pt x="53" y="1385"/>
                    </a:cubicBezTo>
                    <a:cubicBezTo>
                      <a:pt x="53" y="1385"/>
                      <a:pt x="54" y="1385"/>
                      <a:pt x="54" y="1385"/>
                    </a:cubicBezTo>
                    <a:cubicBezTo>
                      <a:pt x="92" y="1378"/>
                      <a:pt x="91" y="1359"/>
                      <a:pt x="88" y="1337"/>
                    </a:cubicBezTo>
                    <a:cubicBezTo>
                      <a:pt x="83" y="1304"/>
                      <a:pt x="55" y="1264"/>
                      <a:pt x="62" y="1235"/>
                    </a:cubicBezTo>
                    <a:cubicBezTo>
                      <a:pt x="68" y="1207"/>
                      <a:pt x="68" y="1178"/>
                      <a:pt x="69" y="1150"/>
                    </a:cubicBezTo>
                    <a:cubicBezTo>
                      <a:pt x="72" y="1119"/>
                      <a:pt x="77" y="1092"/>
                      <a:pt x="88" y="1067"/>
                    </a:cubicBezTo>
                    <a:cubicBezTo>
                      <a:pt x="99" y="1041"/>
                      <a:pt x="154" y="1035"/>
                      <a:pt x="172" y="1013"/>
                    </a:cubicBezTo>
                    <a:cubicBezTo>
                      <a:pt x="189" y="991"/>
                      <a:pt x="200" y="965"/>
                      <a:pt x="222" y="946"/>
                    </a:cubicBezTo>
                    <a:cubicBezTo>
                      <a:pt x="244" y="927"/>
                      <a:pt x="262" y="905"/>
                      <a:pt x="288" y="888"/>
                    </a:cubicBezTo>
                    <a:cubicBezTo>
                      <a:pt x="311" y="870"/>
                      <a:pt x="308" y="836"/>
                      <a:pt x="333" y="819"/>
                    </a:cubicBezTo>
                    <a:cubicBezTo>
                      <a:pt x="345" y="811"/>
                      <a:pt x="366" y="811"/>
                      <a:pt x="387" y="811"/>
                    </a:cubicBezTo>
                    <a:cubicBezTo>
                      <a:pt x="408" y="811"/>
                      <a:pt x="429" y="811"/>
                      <a:pt x="439" y="803"/>
                    </a:cubicBezTo>
                    <a:cubicBezTo>
                      <a:pt x="461" y="786"/>
                      <a:pt x="476" y="774"/>
                      <a:pt x="497" y="759"/>
                    </a:cubicBezTo>
                    <a:cubicBezTo>
                      <a:pt x="516" y="745"/>
                      <a:pt x="508" y="706"/>
                      <a:pt x="529" y="693"/>
                    </a:cubicBezTo>
                    <a:cubicBezTo>
                      <a:pt x="542" y="684"/>
                      <a:pt x="560" y="682"/>
                      <a:pt x="580" y="676"/>
                    </a:cubicBezTo>
                    <a:cubicBezTo>
                      <a:pt x="586" y="681"/>
                      <a:pt x="593" y="684"/>
                      <a:pt x="596" y="684"/>
                    </a:cubicBezTo>
                    <a:cubicBezTo>
                      <a:pt x="598" y="684"/>
                      <a:pt x="598" y="684"/>
                      <a:pt x="599" y="683"/>
                    </a:cubicBezTo>
                    <a:cubicBezTo>
                      <a:pt x="607" y="672"/>
                      <a:pt x="614" y="662"/>
                      <a:pt x="622" y="650"/>
                    </a:cubicBezTo>
                    <a:cubicBezTo>
                      <a:pt x="633" y="640"/>
                      <a:pt x="643" y="628"/>
                      <a:pt x="657" y="620"/>
                    </a:cubicBezTo>
                    <a:cubicBezTo>
                      <a:pt x="676" y="606"/>
                      <a:pt x="708" y="603"/>
                      <a:pt x="725" y="589"/>
                    </a:cubicBezTo>
                    <a:cubicBezTo>
                      <a:pt x="745" y="576"/>
                      <a:pt x="749" y="547"/>
                      <a:pt x="765" y="533"/>
                    </a:cubicBezTo>
                    <a:cubicBezTo>
                      <a:pt x="772" y="527"/>
                      <a:pt x="779" y="519"/>
                      <a:pt x="785" y="511"/>
                    </a:cubicBezTo>
                    <a:cubicBezTo>
                      <a:pt x="833" y="493"/>
                      <a:pt x="886" y="482"/>
                      <a:pt x="930" y="464"/>
                    </a:cubicBezTo>
                    <a:cubicBezTo>
                      <a:pt x="976" y="452"/>
                      <a:pt x="1021" y="449"/>
                      <a:pt x="1068" y="444"/>
                    </a:cubicBezTo>
                    <a:lnTo>
                      <a:pt x="1068" y="444"/>
                    </a:lnTo>
                    <a:cubicBezTo>
                      <a:pt x="1021" y="466"/>
                      <a:pt x="976" y="489"/>
                      <a:pt x="935" y="523"/>
                    </a:cubicBezTo>
                    <a:cubicBezTo>
                      <a:pt x="911" y="541"/>
                      <a:pt x="893" y="562"/>
                      <a:pt x="874" y="585"/>
                    </a:cubicBezTo>
                    <a:cubicBezTo>
                      <a:pt x="855" y="594"/>
                      <a:pt x="835" y="602"/>
                      <a:pt x="819" y="613"/>
                    </a:cubicBezTo>
                    <a:cubicBezTo>
                      <a:pt x="767" y="643"/>
                      <a:pt x="716" y="676"/>
                      <a:pt x="666" y="712"/>
                    </a:cubicBezTo>
                    <a:cubicBezTo>
                      <a:pt x="619" y="752"/>
                      <a:pt x="586" y="805"/>
                      <a:pt x="540" y="847"/>
                    </a:cubicBezTo>
                    <a:cubicBezTo>
                      <a:pt x="494" y="885"/>
                      <a:pt x="439" y="920"/>
                      <a:pt x="394" y="965"/>
                    </a:cubicBezTo>
                    <a:cubicBezTo>
                      <a:pt x="351" y="1012"/>
                      <a:pt x="303" y="1055"/>
                      <a:pt x="264" y="1108"/>
                    </a:cubicBezTo>
                    <a:cubicBezTo>
                      <a:pt x="230" y="1159"/>
                      <a:pt x="216" y="1222"/>
                      <a:pt x="194" y="1280"/>
                    </a:cubicBezTo>
                    <a:cubicBezTo>
                      <a:pt x="165" y="1317"/>
                      <a:pt x="132" y="1353"/>
                      <a:pt x="110" y="1397"/>
                    </a:cubicBezTo>
                    <a:cubicBezTo>
                      <a:pt x="84" y="1443"/>
                      <a:pt x="88" y="1500"/>
                      <a:pt x="70" y="1550"/>
                    </a:cubicBezTo>
                    <a:cubicBezTo>
                      <a:pt x="55" y="1605"/>
                      <a:pt x="37" y="1661"/>
                      <a:pt x="41" y="1721"/>
                    </a:cubicBezTo>
                    <a:cubicBezTo>
                      <a:pt x="44" y="1778"/>
                      <a:pt x="77" y="1839"/>
                      <a:pt x="91" y="1894"/>
                    </a:cubicBezTo>
                    <a:cubicBezTo>
                      <a:pt x="99" y="1934"/>
                      <a:pt x="113" y="1973"/>
                      <a:pt x="131" y="2011"/>
                    </a:cubicBezTo>
                    <a:cubicBezTo>
                      <a:pt x="113" y="2085"/>
                      <a:pt x="98" y="2161"/>
                      <a:pt x="96" y="2238"/>
                    </a:cubicBezTo>
                    <a:cubicBezTo>
                      <a:pt x="95" y="2329"/>
                      <a:pt x="127" y="2416"/>
                      <a:pt x="146" y="2500"/>
                    </a:cubicBezTo>
                    <a:cubicBezTo>
                      <a:pt x="167" y="2595"/>
                      <a:pt x="196" y="2688"/>
                      <a:pt x="244" y="2773"/>
                    </a:cubicBezTo>
                    <a:cubicBezTo>
                      <a:pt x="296" y="2857"/>
                      <a:pt x="373" y="2921"/>
                      <a:pt x="439" y="2988"/>
                    </a:cubicBezTo>
                    <a:cubicBezTo>
                      <a:pt x="490" y="3043"/>
                      <a:pt x="549" y="3091"/>
                      <a:pt x="608" y="3133"/>
                    </a:cubicBezTo>
                    <a:cubicBezTo>
                      <a:pt x="641" y="3177"/>
                      <a:pt x="677" y="3221"/>
                      <a:pt x="714" y="3262"/>
                    </a:cubicBezTo>
                    <a:cubicBezTo>
                      <a:pt x="756" y="3306"/>
                      <a:pt x="820" y="3321"/>
                      <a:pt x="867" y="3358"/>
                    </a:cubicBezTo>
                    <a:cubicBezTo>
                      <a:pt x="911" y="3397"/>
                      <a:pt x="950" y="3455"/>
                      <a:pt x="1003" y="3485"/>
                    </a:cubicBezTo>
                    <a:cubicBezTo>
                      <a:pt x="1056" y="3518"/>
                      <a:pt x="1116" y="3537"/>
                      <a:pt x="1173" y="3562"/>
                    </a:cubicBezTo>
                    <a:cubicBezTo>
                      <a:pt x="1232" y="3585"/>
                      <a:pt x="1286" y="3624"/>
                      <a:pt x="1347" y="3638"/>
                    </a:cubicBezTo>
                    <a:cubicBezTo>
                      <a:pt x="1409" y="3654"/>
                      <a:pt x="1474" y="3647"/>
                      <a:pt x="1536" y="3651"/>
                    </a:cubicBezTo>
                    <a:cubicBezTo>
                      <a:pt x="1551" y="3653"/>
                      <a:pt x="1566" y="3654"/>
                      <a:pt x="1580" y="3654"/>
                    </a:cubicBezTo>
                    <a:cubicBezTo>
                      <a:pt x="1628" y="3654"/>
                      <a:pt x="1676" y="3647"/>
                      <a:pt x="1723" y="3647"/>
                    </a:cubicBezTo>
                    <a:cubicBezTo>
                      <a:pt x="1726" y="3647"/>
                      <a:pt x="1728" y="3647"/>
                      <a:pt x="1731" y="3647"/>
                    </a:cubicBezTo>
                    <a:cubicBezTo>
                      <a:pt x="1782" y="3647"/>
                      <a:pt x="1837" y="3670"/>
                      <a:pt x="1890" y="3670"/>
                    </a:cubicBezTo>
                    <a:cubicBezTo>
                      <a:pt x="1898" y="3670"/>
                      <a:pt x="1906" y="3669"/>
                      <a:pt x="1914" y="3668"/>
                    </a:cubicBezTo>
                    <a:cubicBezTo>
                      <a:pt x="1956" y="3661"/>
                      <a:pt x="1992" y="3638"/>
                      <a:pt x="2029" y="3616"/>
                    </a:cubicBezTo>
                    <a:cubicBezTo>
                      <a:pt x="2071" y="3599"/>
                      <a:pt x="2114" y="3579"/>
                      <a:pt x="2157" y="3565"/>
                    </a:cubicBezTo>
                    <a:cubicBezTo>
                      <a:pt x="2197" y="3551"/>
                      <a:pt x="2235" y="3534"/>
                      <a:pt x="2272" y="3514"/>
                    </a:cubicBezTo>
                    <a:cubicBezTo>
                      <a:pt x="2305" y="3510"/>
                      <a:pt x="2340" y="3506"/>
                      <a:pt x="2373" y="3499"/>
                    </a:cubicBezTo>
                    <a:cubicBezTo>
                      <a:pt x="2552" y="3463"/>
                      <a:pt x="2714" y="3373"/>
                      <a:pt x="2865" y="3283"/>
                    </a:cubicBezTo>
                    <a:cubicBezTo>
                      <a:pt x="3020" y="3190"/>
                      <a:pt x="3168" y="3084"/>
                      <a:pt x="3288" y="2947"/>
                    </a:cubicBezTo>
                    <a:cubicBezTo>
                      <a:pt x="3405" y="2809"/>
                      <a:pt x="3511" y="2658"/>
                      <a:pt x="3578" y="2486"/>
                    </a:cubicBezTo>
                    <a:cubicBezTo>
                      <a:pt x="3644" y="2314"/>
                      <a:pt x="3661" y="2127"/>
                      <a:pt x="3659" y="1941"/>
                    </a:cubicBezTo>
                    <a:cubicBezTo>
                      <a:pt x="3657" y="1770"/>
                      <a:pt x="3620" y="1587"/>
                      <a:pt x="3522" y="1429"/>
                    </a:cubicBezTo>
                    <a:cubicBezTo>
                      <a:pt x="3533" y="1425"/>
                      <a:pt x="3538" y="1418"/>
                      <a:pt x="3541" y="1411"/>
                    </a:cubicBezTo>
                    <a:cubicBezTo>
                      <a:pt x="3570" y="1461"/>
                      <a:pt x="3596" y="1511"/>
                      <a:pt x="3622" y="1565"/>
                    </a:cubicBezTo>
                    <a:cubicBezTo>
                      <a:pt x="3651" y="1624"/>
                      <a:pt x="3690" y="1696"/>
                      <a:pt x="3668" y="1762"/>
                    </a:cubicBezTo>
                    <a:cubicBezTo>
                      <a:pt x="3666" y="1763"/>
                      <a:pt x="3672" y="1764"/>
                      <a:pt x="3678" y="1764"/>
                    </a:cubicBezTo>
                    <a:cubicBezTo>
                      <a:pt x="3684" y="1764"/>
                      <a:pt x="3690" y="1763"/>
                      <a:pt x="3691" y="1762"/>
                    </a:cubicBezTo>
                    <a:cubicBezTo>
                      <a:pt x="3723" y="1714"/>
                      <a:pt x="3710" y="1667"/>
                      <a:pt x="3695" y="1622"/>
                    </a:cubicBezTo>
                    <a:cubicBezTo>
                      <a:pt x="3675" y="1565"/>
                      <a:pt x="3621" y="1505"/>
                      <a:pt x="3598" y="1439"/>
                    </a:cubicBezTo>
                    <a:cubicBezTo>
                      <a:pt x="3574" y="1378"/>
                      <a:pt x="3545" y="1319"/>
                      <a:pt x="3511" y="1267"/>
                    </a:cubicBezTo>
                    <a:cubicBezTo>
                      <a:pt x="3476" y="1207"/>
                      <a:pt x="3446" y="1154"/>
                      <a:pt x="3415" y="1101"/>
                    </a:cubicBezTo>
                    <a:lnTo>
                      <a:pt x="3415" y="1099"/>
                    </a:lnTo>
                    <a:cubicBezTo>
                      <a:pt x="3415" y="1094"/>
                      <a:pt x="3416" y="1090"/>
                      <a:pt x="3415" y="1085"/>
                    </a:cubicBezTo>
                    <a:cubicBezTo>
                      <a:pt x="3408" y="1061"/>
                      <a:pt x="3394" y="1041"/>
                      <a:pt x="3387" y="1015"/>
                    </a:cubicBezTo>
                    <a:cubicBezTo>
                      <a:pt x="3380" y="978"/>
                      <a:pt x="3373" y="938"/>
                      <a:pt x="3353" y="906"/>
                    </a:cubicBezTo>
                    <a:cubicBezTo>
                      <a:pt x="3339" y="884"/>
                      <a:pt x="3324" y="862"/>
                      <a:pt x="3307" y="841"/>
                    </a:cubicBezTo>
                    <a:cubicBezTo>
                      <a:pt x="3310" y="814"/>
                      <a:pt x="3324" y="774"/>
                      <a:pt x="3313" y="755"/>
                    </a:cubicBezTo>
                    <a:cubicBezTo>
                      <a:pt x="3299" y="731"/>
                      <a:pt x="3282" y="711"/>
                      <a:pt x="3266" y="686"/>
                    </a:cubicBezTo>
                    <a:cubicBezTo>
                      <a:pt x="3251" y="664"/>
                      <a:pt x="3212" y="669"/>
                      <a:pt x="3194" y="650"/>
                    </a:cubicBezTo>
                    <a:cubicBezTo>
                      <a:pt x="3178" y="629"/>
                      <a:pt x="3172" y="589"/>
                      <a:pt x="3153" y="569"/>
                    </a:cubicBezTo>
                    <a:cubicBezTo>
                      <a:pt x="3132" y="551"/>
                      <a:pt x="3109" y="540"/>
                      <a:pt x="3086" y="523"/>
                    </a:cubicBezTo>
                    <a:cubicBezTo>
                      <a:pt x="3065" y="505"/>
                      <a:pt x="3051" y="475"/>
                      <a:pt x="3028" y="459"/>
                    </a:cubicBezTo>
                    <a:cubicBezTo>
                      <a:pt x="3003" y="445"/>
                      <a:pt x="2973" y="449"/>
                      <a:pt x="2948" y="437"/>
                    </a:cubicBezTo>
                    <a:lnTo>
                      <a:pt x="2933" y="431"/>
                    </a:lnTo>
                    <a:cubicBezTo>
                      <a:pt x="2900" y="387"/>
                      <a:pt x="2878" y="321"/>
                      <a:pt x="2831" y="289"/>
                    </a:cubicBezTo>
                    <a:cubicBezTo>
                      <a:pt x="2780" y="251"/>
                      <a:pt x="2724" y="221"/>
                      <a:pt x="2666" y="188"/>
                    </a:cubicBezTo>
                    <a:cubicBezTo>
                      <a:pt x="2608" y="156"/>
                      <a:pt x="2538" y="161"/>
                      <a:pt x="2477" y="139"/>
                    </a:cubicBezTo>
                    <a:cubicBezTo>
                      <a:pt x="2418" y="113"/>
                      <a:pt x="2360" y="73"/>
                      <a:pt x="2297" y="55"/>
                    </a:cubicBezTo>
                    <a:cubicBezTo>
                      <a:pt x="2232" y="42"/>
                      <a:pt x="2168" y="35"/>
                      <a:pt x="2102" y="29"/>
                    </a:cubicBezTo>
                    <a:cubicBezTo>
                      <a:pt x="2037" y="21"/>
                      <a:pt x="1971" y="2"/>
                      <a:pt x="190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29"/>
              <p:cNvSpPr/>
              <p:nvPr/>
            </p:nvSpPr>
            <p:spPr>
              <a:xfrm>
                <a:off x="2162150" y="4934925"/>
                <a:ext cx="2150" cy="900"/>
              </a:xfrm>
              <a:custGeom>
                <a:rect b="b" l="l" r="r" t="t"/>
                <a:pathLst>
                  <a:path extrusionOk="0" h="36" w="86">
                    <a:moveTo>
                      <a:pt x="77" y="1"/>
                    </a:moveTo>
                    <a:cubicBezTo>
                      <a:pt x="57" y="15"/>
                      <a:pt x="35" y="24"/>
                      <a:pt x="18" y="31"/>
                    </a:cubicBezTo>
                    <a:cubicBezTo>
                      <a:pt x="14" y="34"/>
                      <a:pt x="7" y="34"/>
                      <a:pt x="0" y="35"/>
                    </a:cubicBezTo>
                    <a:lnTo>
                      <a:pt x="85" y="34"/>
                    </a:lnTo>
                    <a:cubicBezTo>
                      <a:pt x="84" y="22"/>
                      <a:pt x="80" y="10"/>
                      <a:pt x="7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29"/>
              <p:cNvSpPr/>
              <p:nvPr/>
            </p:nvSpPr>
            <p:spPr>
              <a:xfrm>
                <a:off x="2159675" y="4934625"/>
                <a:ext cx="1150" cy="200"/>
              </a:xfrm>
              <a:custGeom>
                <a:rect b="b" l="l" r="r" t="t"/>
                <a:pathLst>
                  <a:path extrusionOk="0" h="8" w="46">
                    <a:moveTo>
                      <a:pt x="0" y="0"/>
                    </a:moveTo>
                    <a:cubicBezTo>
                      <a:pt x="8" y="4"/>
                      <a:pt x="20" y="8"/>
                      <a:pt x="29" y="8"/>
                    </a:cubicBezTo>
                    <a:cubicBezTo>
                      <a:pt x="37" y="8"/>
                      <a:pt x="43" y="6"/>
                      <a:pt x="4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29"/>
              <p:cNvSpPr/>
              <p:nvPr/>
            </p:nvSpPr>
            <p:spPr>
              <a:xfrm>
                <a:off x="2120950" y="4893000"/>
                <a:ext cx="92450" cy="92400"/>
              </a:xfrm>
              <a:custGeom>
                <a:rect b="b" l="l" r="r" t="t"/>
                <a:pathLst>
                  <a:path extrusionOk="0" h="3696" w="3698">
                    <a:moveTo>
                      <a:pt x="1429" y="198"/>
                    </a:moveTo>
                    <a:cubicBezTo>
                      <a:pt x="1429" y="198"/>
                      <a:pt x="1430" y="198"/>
                      <a:pt x="1431" y="198"/>
                    </a:cubicBezTo>
                    <a:cubicBezTo>
                      <a:pt x="1405" y="215"/>
                      <a:pt x="1378" y="229"/>
                      <a:pt x="1355" y="249"/>
                    </a:cubicBezTo>
                    <a:cubicBezTo>
                      <a:pt x="1301" y="298"/>
                      <a:pt x="1261" y="351"/>
                      <a:pt x="1227" y="408"/>
                    </a:cubicBezTo>
                    <a:cubicBezTo>
                      <a:pt x="1210" y="413"/>
                      <a:pt x="1191" y="419"/>
                      <a:pt x="1173" y="421"/>
                    </a:cubicBezTo>
                    <a:cubicBezTo>
                      <a:pt x="1176" y="420"/>
                      <a:pt x="1177" y="415"/>
                      <a:pt x="1179" y="413"/>
                    </a:cubicBezTo>
                    <a:cubicBezTo>
                      <a:pt x="1202" y="403"/>
                      <a:pt x="1224" y="394"/>
                      <a:pt x="1242" y="376"/>
                    </a:cubicBezTo>
                    <a:cubicBezTo>
                      <a:pt x="1260" y="357"/>
                      <a:pt x="1272" y="310"/>
                      <a:pt x="1296" y="293"/>
                    </a:cubicBezTo>
                    <a:cubicBezTo>
                      <a:pt x="1319" y="276"/>
                      <a:pt x="1343" y="255"/>
                      <a:pt x="1371" y="231"/>
                    </a:cubicBezTo>
                    <a:cubicBezTo>
                      <a:pt x="1389" y="218"/>
                      <a:pt x="1409" y="198"/>
                      <a:pt x="1429" y="198"/>
                    </a:cubicBezTo>
                    <a:close/>
                    <a:moveTo>
                      <a:pt x="1491" y="394"/>
                    </a:moveTo>
                    <a:cubicBezTo>
                      <a:pt x="1457" y="401"/>
                      <a:pt x="1424" y="415"/>
                      <a:pt x="1389" y="432"/>
                    </a:cubicBezTo>
                    <a:cubicBezTo>
                      <a:pt x="1355" y="435"/>
                      <a:pt x="1321" y="441"/>
                      <a:pt x="1286" y="446"/>
                    </a:cubicBezTo>
                    <a:cubicBezTo>
                      <a:pt x="1292" y="439"/>
                      <a:pt x="1294" y="432"/>
                      <a:pt x="1300" y="427"/>
                    </a:cubicBezTo>
                    <a:cubicBezTo>
                      <a:pt x="1363" y="415"/>
                      <a:pt x="1428" y="406"/>
                      <a:pt x="1491" y="394"/>
                    </a:cubicBezTo>
                    <a:close/>
                    <a:moveTo>
                      <a:pt x="1212" y="441"/>
                    </a:moveTo>
                    <a:lnTo>
                      <a:pt x="1212" y="441"/>
                    </a:lnTo>
                    <a:cubicBezTo>
                      <a:pt x="1209" y="448"/>
                      <a:pt x="1205" y="453"/>
                      <a:pt x="1202" y="460"/>
                    </a:cubicBezTo>
                    <a:cubicBezTo>
                      <a:pt x="1127" y="474"/>
                      <a:pt x="1051" y="490"/>
                      <a:pt x="977" y="516"/>
                    </a:cubicBezTo>
                    <a:cubicBezTo>
                      <a:pt x="982" y="508"/>
                      <a:pt x="985" y="501"/>
                      <a:pt x="992" y="496"/>
                    </a:cubicBezTo>
                    <a:cubicBezTo>
                      <a:pt x="1012" y="483"/>
                      <a:pt x="1044" y="485"/>
                      <a:pt x="1065" y="476"/>
                    </a:cubicBezTo>
                    <a:cubicBezTo>
                      <a:pt x="1087" y="468"/>
                      <a:pt x="1113" y="468"/>
                      <a:pt x="1133" y="461"/>
                    </a:cubicBezTo>
                    <a:cubicBezTo>
                      <a:pt x="1140" y="457"/>
                      <a:pt x="1144" y="450"/>
                      <a:pt x="1150" y="446"/>
                    </a:cubicBezTo>
                    <a:cubicBezTo>
                      <a:pt x="1151" y="447"/>
                      <a:pt x="1151" y="451"/>
                      <a:pt x="1153" y="451"/>
                    </a:cubicBezTo>
                    <a:cubicBezTo>
                      <a:pt x="1153" y="451"/>
                      <a:pt x="1154" y="451"/>
                      <a:pt x="1154" y="450"/>
                    </a:cubicBezTo>
                    <a:cubicBezTo>
                      <a:pt x="1175" y="449"/>
                      <a:pt x="1191" y="443"/>
                      <a:pt x="1212" y="441"/>
                    </a:cubicBezTo>
                    <a:close/>
                    <a:moveTo>
                      <a:pt x="1847" y="634"/>
                    </a:moveTo>
                    <a:cubicBezTo>
                      <a:pt x="1905" y="634"/>
                      <a:pt x="1962" y="637"/>
                      <a:pt x="2017" y="646"/>
                    </a:cubicBezTo>
                    <a:cubicBezTo>
                      <a:pt x="1996" y="646"/>
                      <a:pt x="1976" y="644"/>
                      <a:pt x="1955" y="644"/>
                    </a:cubicBezTo>
                    <a:cubicBezTo>
                      <a:pt x="1915" y="644"/>
                      <a:pt x="1877" y="647"/>
                      <a:pt x="1837" y="653"/>
                    </a:cubicBezTo>
                    <a:cubicBezTo>
                      <a:pt x="1822" y="646"/>
                      <a:pt x="1808" y="640"/>
                      <a:pt x="1793" y="635"/>
                    </a:cubicBezTo>
                    <a:cubicBezTo>
                      <a:pt x="1811" y="634"/>
                      <a:pt x="1829" y="634"/>
                      <a:pt x="1847" y="634"/>
                    </a:cubicBezTo>
                    <a:close/>
                    <a:moveTo>
                      <a:pt x="2309" y="929"/>
                    </a:moveTo>
                    <a:lnTo>
                      <a:pt x="2309" y="929"/>
                    </a:lnTo>
                    <a:cubicBezTo>
                      <a:pt x="2311" y="931"/>
                      <a:pt x="2314" y="931"/>
                      <a:pt x="2318" y="933"/>
                    </a:cubicBezTo>
                    <a:cubicBezTo>
                      <a:pt x="2322" y="942"/>
                      <a:pt x="2324" y="948"/>
                      <a:pt x="2325" y="957"/>
                    </a:cubicBezTo>
                    <a:cubicBezTo>
                      <a:pt x="2322" y="948"/>
                      <a:pt x="2316" y="940"/>
                      <a:pt x="2309" y="929"/>
                    </a:cubicBezTo>
                    <a:close/>
                    <a:moveTo>
                      <a:pt x="1501" y="975"/>
                    </a:moveTo>
                    <a:cubicBezTo>
                      <a:pt x="1531" y="979"/>
                      <a:pt x="1574" y="991"/>
                      <a:pt x="1614" y="1012"/>
                    </a:cubicBezTo>
                    <a:cubicBezTo>
                      <a:pt x="1531" y="1016"/>
                      <a:pt x="1449" y="1037"/>
                      <a:pt x="1376" y="1078"/>
                    </a:cubicBezTo>
                    <a:cubicBezTo>
                      <a:pt x="1373" y="1071"/>
                      <a:pt x="1369" y="1061"/>
                      <a:pt x="1365" y="1053"/>
                    </a:cubicBezTo>
                    <a:cubicBezTo>
                      <a:pt x="1402" y="1023"/>
                      <a:pt x="1439" y="997"/>
                      <a:pt x="1480" y="975"/>
                    </a:cubicBezTo>
                    <a:close/>
                    <a:moveTo>
                      <a:pt x="1338" y="1078"/>
                    </a:moveTo>
                    <a:lnTo>
                      <a:pt x="1338" y="1078"/>
                    </a:lnTo>
                    <a:cubicBezTo>
                      <a:pt x="1329" y="1089"/>
                      <a:pt x="1321" y="1100"/>
                      <a:pt x="1308" y="1109"/>
                    </a:cubicBezTo>
                    <a:lnTo>
                      <a:pt x="1293" y="1120"/>
                    </a:lnTo>
                    <a:cubicBezTo>
                      <a:pt x="1307" y="1105"/>
                      <a:pt x="1322" y="1092"/>
                      <a:pt x="1338" y="1078"/>
                    </a:cubicBezTo>
                    <a:close/>
                    <a:moveTo>
                      <a:pt x="2044" y="323"/>
                    </a:moveTo>
                    <a:cubicBezTo>
                      <a:pt x="2227" y="323"/>
                      <a:pt x="2410" y="353"/>
                      <a:pt x="2578" y="446"/>
                    </a:cubicBezTo>
                    <a:cubicBezTo>
                      <a:pt x="2826" y="582"/>
                      <a:pt x="3005" y="830"/>
                      <a:pt x="3081" y="1100"/>
                    </a:cubicBezTo>
                    <a:lnTo>
                      <a:pt x="3085" y="1120"/>
                    </a:lnTo>
                    <a:cubicBezTo>
                      <a:pt x="2994" y="993"/>
                      <a:pt x="2873" y="913"/>
                      <a:pt x="2746" y="848"/>
                    </a:cubicBezTo>
                    <a:cubicBezTo>
                      <a:pt x="2671" y="724"/>
                      <a:pt x="2569" y="617"/>
                      <a:pt x="2446" y="537"/>
                    </a:cubicBezTo>
                    <a:cubicBezTo>
                      <a:pt x="2266" y="423"/>
                      <a:pt x="2067" y="390"/>
                      <a:pt x="1873" y="390"/>
                    </a:cubicBezTo>
                    <a:cubicBezTo>
                      <a:pt x="1857" y="390"/>
                      <a:pt x="1840" y="391"/>
                      <a:pt x="1824" y="391"/>
                    </a:cubicBezTo>
                    <a:cubicBezTo>
                      <a:pt x="1771" y="378"/>
                      <a:pt x="1715" y="371"/>
                      <a:pt x="1659" y="371"/>
                    </a:cubicBezTo>
                    <a:cubicBezTo>
                      <a:pt x="1632" y="371"/>
                      <a:pt x="1605" y="372"/>
                      <a:pt x="1578" y="376"/>
                    </a:cubicBezTo>
                    <a:cubicBezTo>
                      <a:pt x="1622" y="366"/>
                      <a:pt x="1663" y="358"/>
                      <a:pt x="1706" y="351"/>
                    </a:cubicBezTo>
                    <a:cubicBezTo>
                      <a:pt x="1815" y="335"/>
                      <a:pt x="1930" y="323"/>
                      <a:pt x="2044" y="323"/>
                    </a:cubicBezTo>
                    <a:close/>
                    <a:moveTo>
                      <a:pt x="2468" y="993"/>
                    </a:moveTo>
                    <a:lnTo>
                      <a:pt x="2468" y="993"/>
                    </a:lnTo>
                    <a:cubicBezTo>
                      <a:pt x="2482" y="999"/>
                      <a:pt x="2497" y="1006"/>
                      <a:pt x="2511" y="1013"/>
                    </a:cubicBezTo>
                    <a:cubicBezTo>
                      <a:pt x="2533" y="1067"/>
                      <a:pt x="2552" y="1122"/>
                      <a:pt x="2565" y="1178"/>
                    </a:cubicBezTo>
                    <a:cubicBezTo>
                      <a:pt x="2574" y="1222"/>
                      <a:pt x="2581" y="1266"/>
                      <a:pt x="2587" y="1312"/>
                    </a:cubicBezTo>
                    <a:cubicBezTo>
                      <a:pt x="2584" y="1313"/>
                      <a:pt x="2578" y="1313"/>
                      <a:pt x="2573" y="1315"/>
                    </a:cubicBezTo>
                    <a:cubicBezTo>
                      <a:pt x="2550" y="1206"/>
                      <a:pt x="2516" y="1096"/>
                      <a:pt x="2468" y="993"/>
                    </a:cubicBezTo>
                    <a:close/>
                    <a:moveTo>
                      <a:pt x="2594" y="1353"/>
                    </a:moveTo>
                    <a:cubicBezTo>
                      <a:pt x="2598" y="1382"/>
                      <a:pt x="2598" y="1411"/>
                      <a:pt x="2599" y="1440"/>
                    </a:cubicBezTo>
                    <a:cubicBezTo>
                      <a:pt x="2598" y="1426"/>
                      <a:pt x="2594" y="1412"/>
                      <a:pt x="2592" y="1398"/>
                    </a:cubicBezTo>
                    <a:cubicBezTo>
                      <a:pt x="2591" y="1385"/>
                      <a:pt x="2585" y="1370"/>
                      <a:pt x="2584" y="1356"/>
                    </a:cubicBezTo>
                    <a:cubicBezTo>
                      <a:pt x="2585" y="1354"/>
                      <a:pt x="2591" y="1354"/>
                      <a:pt x="2594" y="1353"/>
                    </a:cubicBezTo>
                    <a:close/>
                    <a:moveTo>
                      <a:pt x="1842" y="1308"/>
                    </a:moveTo>
                    <a:cubicBezTo>
                      <a:pt x="1845" y="1309"/>
                      <a:pt x="1850" y="1309"/>
                      <a:pt x="1855" y="1312"/>
                    </a:cubicBezTo>
                    <a:cubicBezTo>
                      <a:pt x="1857" y="1313"/>
                      <a:pt x="1861" y="1315"/>
                      <a:pt x="1864" y="1319"/>
                    </a:cubicBezTo>
                    <a:cubicBezTo>
                      <a:pt x="1947" y="1370"/>
                      <a:pt x="1985" y="1454"/>
                      <a:pt x="2013" y="1540"/>
                    </a:cubicBezTo>
                    <a:cubicBezTo>
                      <a:pt x="2017" y="1554"/>
                      <a:pt x="2022" y="1569"/>
                      <a:pt x="2028" y="1584"/>
                    </a:cubicBezTo>
                    <a:lnTo>
                      <a:pt x="2016" y="1584"/>
                    </a:lnTo>
                    <a:cubicBezTo>
                      <a:pt x="1994" y="1511"/>
                      <a:pt x="1958" y="1443"/>
                      <a:pt x="1910" y="1387"/>
                    </a:cubicBezTo>
                    <a:cubicBezTo>
                      <a:pt x="1892" y="1364"/>
                      <a:pt x="1870" y="1343"/>
                      <a:pt x="1845" y="1326"/>
                    </a:cubicBezTo>
                    <a:cubicBezTo>
                      <a:pt x="1845" y="1320"/>
                      <a:pt x="1844" y="1315"/>
                      <a:pt x="1842" y="1308"/>
                    </a:cubicBezTo>
                    <a:close/>
                    <a:moveTo>
                      <a:pt x="1658" y="914"/>
                    </a:moveTo>
                    <a:cubicBezTo>
                      <a:pt x="1731" y="931"/>
                      <a:pt x="1801" y="955"/>
                      <a:pt x="1870" y="986"/>
                    </a:cubicBezTo>
                    <a:cubicBezTo>
                      <a:pt x="1932" y="1013"/>
                      <a:pt x="1995" y="1043"/>
                      <a:pt x="2057" y="1079"/>
                    </a:cubicBezTo>
                    <a:cubicBezTo>
                      <a:pt x="2091" y="1116"/>
                      <a:pt x="2124" y="1155"/>
                      <a:pt x="2157" y="1191"/>
                    </a:cubicBezTo>
                    <a:cubicBezTo>
                      <a:pt x="2243" y="1282"/>
                      <a:pt x="2344" y="1376"/>
                      <a:pt x="2395" y="1507"/>
                    </a:cubicBezTo>
                    <a:cubicBezTo>
                      <a:pt x="2401" y="1543"/>
                      <a:pt x="2402" y="1580"/>
                      <a:pt x="2405" y="1616"/>
                    </a:cubicBezTo>
                    <a:cubicBezTo>
                      <a:pt x="2391" y="1612"/>
                      <a:pt x="2375" y="1606"/>
                      <a:pt x="2361" y="1605"/>
                    </a:cubicBezTo>
                    <a:cubicBezTo>
                      <a:pt x="2357" y="1604"/>
                      <a:pt x="2351" y="1604"/>
                      <a:pt x="2347" y="1604"/>
                    </a:cubicBezTo>
                    <a:cubicBezTo>
                      <a:pt x="2344" y="1598"/>
                      <a:pt x="2340" y="1595"/>
                      <a:pt x="2338" y="1590"/>
                    </a:cubicBezTo>
                    <a:cubicBezTo>
                      <a:pt x="2335" y="1575"/>
                      <a:pt x="2335" y="1560"/>
                      <a:pt x="2333" y="1543"/>
                    </a:cubicBezTo>
                    <a:cubicBezTo>
                      <a:pt x="2310" y="1407"/>
                      <a:pt x="2229" y="1282"/>
                      <a:pt x="2124" y="1182"/>
                    </a:cubicBezTo>
                    <a:cubicBezTo>
                      <a:pt x="2018" y="1079"/>
                      <a:pt x="1881" y="1027"/>
                      <a:pt x="1738" y="1016"/>
                    </a:cubicBezTo>
                    <a:cubicBezTo>
                      <a:pt x="1724" y="1013"/>
                      <a:pt x="1707" y="1013"/>
                      <a:pt x="1694" y="1013"/>
                    </a:cubicBezTo>
                    <a:cubicBezTo>
                      <a:pt x="1677" y="995"/>
                      <a:pt x="1659" y="972"/>
                      <a:pt x="1638" y="958"/>
                    </a:cubicBezTo>
                    <a:cubicBezTo>
                      <a:pt x="1623" y="947"/>
                      <a:pt x="1604" y="940"/>
                      <a:pt x="1589" y="931"/>
                    </a:cubicBezTo>
                    <a:cubicBezTo>
                      <a:pt x="1611" y="924"/>
                      <a:pt x="1634" y="918"/>
                      <a:pt x="1658" y="914"/>
                    </a:cubicBezTo>
                    <a:close/>
                    <a:moveTo>
                      <a:pt x="2365" y="1646"/>
                    </a:moveTo>
                    <a:cubicBezTo>
                      <a:pt x="2379" y="1650"/>
                      <a:pt x="2393" y="1652"/>
                      <a:pt x="2406" y="1656"/>
                    </a:cubicBezTo>
                    <a:lnTo>
                      <a:pt x="2406" y="1664"/>
                    </a:lnTo>
                    <a:cubicBezTo>
                      <a:pt x="2404" y="1690"/>
                      <a:pt x="2401" y="1715"/>
                      <a:pt x="2400" y="1740"/>
                    </a:cubicBezTo>
                    <a:cubicBezTo>
                      <a:pt x="2391" y="1707"/>
                      <a:pt x="2377" y="1676"/>
                      <a:pt x="2365" y="1646"/>
                    </a:cubicBezTo>
                    <a:close/>
                    <a:moveTo>
                      <a:pt x="2902" y="1449"/>
                    </a:moveTo>
                    <a:cubicBezTo>
                      <a:pt x="2911" y="1491"/>
                      <a:pt x="2921" y="1533"/>
                      <a:pt x="2921" y="1582"/>
                    </a:cubicBezTo>
                    <a:cubicBezTo>
                      <a:pt x="2918" y="1687"/>
                      <a:pt x="2896" y="1802"/>
                      <a:pt x="2863" y="1913"/>
                    </a:cubicBezTo>
                    <a:cubicBezTo>
                      <a:pt x="2854" y="1899"/>
                      <a:pt x="2844" y="1884"/>
                      <a:pt x="2836" y="1869"/>
                    </a:cubicBezTo>
                    <a:cubicBezTo>
                      <a:pt x="2874" y="1733"/>
                      <a:pt x="2898" y="1594"/>
                      <a:pt x="2902" y="1449"/>
                    </a:cubicBezTo>
                    <a:close/>
                    <a:moveTo>
                      <a:pt x="1527" y="1533"/>
                    </a:moveTo>
                    <a:cubicBezTo>
                      <a:pt x="1530" y="1533"/>
                      <a:pt x="1532" y="1533"/>
                      <a:pt x="1534" y="1535"/>
                    </a:cubicBezTo>
                    <a:cubicBezTo>
                      <a:pt x="1542" y="1542"/>
                      <a:pt x="1520" y="1575"/>
                      <a:pt x="1523" y="1580"/>
                    </a:cubicBezTo>
                    <a:cubicBezTo>
                      <a:pt x="1528" y="1584"/>
                      <a:pt x="1583" y="1584"/>
                      <a:pt x="1594" y="1608"/>
                    </a:cubicBezTo>
                    <a:cubicBezTo>
                      <a:pt x="1604" y="1626"/>
                      <a:pt x="1601" y="1649"/>
                      <a:pt x="1594" y="1664"/>
                    </a:cubicBezTo>
                    <a:lnTo>
                      <a:pt x="1713" y="1660"/>
                    </a:lnTo>
                    <a:cubicBezTo>
                      <a:pt x="1716" y="1664"/>
                      <a:pt x="1720" y="1665"/>
                      <a:pt x="1724" y="1671"/>
                    </a:cubicBezTo>
                    <a:cubicBezTo>
                      <a:pt x="1724" y="1672"/>
                      <a:pt x="1725" y="1674"/>
                      <a:pt x="1725" y="1675"/>
                    </a:cubicBezTo>
                    <a:cubicBezTo>
                      <a:pt x="1732" y="1671"/>
                      <a:pt x="1740" y="1665"/>
                      <a:pt x="1746" y="1660"/>
                    </a:cubicBezTo>
                    <a:lnTo>
                      <a:pt x="1758" y="1660"/>
                    </a:lnTo>
                    <a:cubicBezTo>
                      <a:pt x="1773" y="1700"/>
                      <a:pt x="1777" y="1754"/>
                      <a:pt x="1766" y="1800"/>
                    </a:cubicBezTo>
                    <a:cubicBezTo>
                      <a:pt x="1751" y="1853"/>
                      <a:pt x="1684" y="1866"/>
                      <a:pt x="1649" y="1886"/>
                    </a:cubicBezTo>
                    <a:lnTo>
                      <a:pt x="1637" y="1893"/>
                    </a:lnTo>
                    <a:cubicBezTo>
                      <a:pt x="1610" y="1907"/>
                      <a:pt x="1581" y="1917"/>
                      <a:pt x="1551" y="1917"/>
                    </a:cubicBezTo>
                    <a:cubicBezTo>
                      <a:pt x="1545" y="1917"/>
                      <a:pt x="1539" y="1917"/>
                      <a:pt x="1533" y="1916"/>
                    </a:cubicBezTo>
                    <a:cubicBezTo>
                      <a:pt x="1493" y="1910"/>
                      <a:pt x="1457" y="1899"/>
                      <a:pt x="1427" y="1877"/>
                    </a:cubicBezTo>
                    <a:cubicBezTo>
                      <a:pt x="1399" y="1855"/>
                      <a:pt x="1358" y="1855"/>
                      <a:pt x="1337" y="1822"/>
                    </a:cubicBezTo>
                    <a:cubicBezTo>
                      <a:pt x="1319" y="1792"/>
                      <a:pt x="1348" y="1734"/>
                      <a:pt x="1347" y="1712"/>
                    </a:cubicBezTo>
                    <a:cubicBezTo>
                      <a:pt x="1343" y="1690"/>
                      <a:pt x="1338" y="1670"/>
                      <a:pt x="1343" y="1650"/>
                    </a:cubicBezTo>
                    <a:cubicBezTo>
                      <a:pt x="1348" y="1632"/>
                      <a:pt x="1319" y="1616"/>
                      <a:pt x="1329" y="1597"/>
                    </a:cubicBezTo>
                    <a:cubicBezTo>
                      <a:pt x="1341" y="1580"/>
                      <a:pt x="1376" y="1577"/>
                      <a:pt x="1389" y="1569"/>
                    </a:cubicBezTo>
                    <a:cubicBezTo>
                      <a:pt x="1402" y="1561"/>
                      <a:pt x="1411" y="1546"/>
                      <a:pt x="1429" y="1540"/>
                    </a:cubicBezTo>
                    <a:cubicBezTo>
                      <a:pt x="1432" y="1539"/>
                      <a:pt x="1435" y="1539"/>
                      <a:pt x="1439" y="1539"/>
                    </a:cubicBezTo>
                    <a:cubicBezTo>
                      <a:pt x="1454" y="1539"/>
                      <a:pt x="1471" y="1547"/>
                      <a:pt x="1479" y="1548"/>
                    </a:cubicBezTo>
                    <a:cubicBezTo>
                      <a:pt x="1489" y="1548"/>
                      <a:pt x="1497" y="1534"/>
                      <a:pt x="1506" y="1534"/>
                    </a:cubicBezTo>
                    <a:cubicBezTo>
                      <a:pt x="1506" y="1534"/>
                      <a:pt x="1507" y="1535"/>
                      <a:pt x="1508" y="1535"/>
                    </a:cubicBezTo>
                    <a:cubicBezTo>
                      <a:pt x="1509" y="1535"/>
                      <a:pt x="1510" y="1535"/>
                      <a:pt x="1510" y="1535"/>
                    </a:cubicBezTo>
                    <a:cubicBezTo>
                      <a:pt x="1516" y="1535"/>
                      <a:pt x="1522" y="1533"/>
                      <a:pt x="1527" y="1533"/>
                    </a:cubicBezTo>
                    <a:close/>
                    <a:moveTo>
                      <a:pt x="2818" y="1932"/>
                    </a:moveTo>
                    <a:cubicBezTo>
                      <a:pt x="2826" y="1948"/>
                      <a:pt x="2834" y="1961"/>
                      <a:pt x="2843" y="1975"/>
                    </a:cubicBezTo>
                    <a:cubicBezTo>
                      <a:pt x="2836" y="1994"/>
                      <a:pt x="2833" y="2014"/>
                      <a:pt x="2826" y="2032"/>
                    </a:cubicBezTo>
                    <a:cubicBezTo>
                      <a:pt x="2818" y="2051"/>
                      <a:pt x="2807" y="2070"/>
                      <a:pt x="2799" y="2087"/>
                    </a:cubicBezTo>
                    <a:cubicBezTo>
                      <a:pt x="2796" y="2063"/>
                      <a:pt x="2793" y="2038"/>
                      <a:pt x="2790" y="2014"/>
                    </a:cubicBezTo>
                    <a:cubicBezTo>
                      <a:pt x="2800" y="1986"/>
                      <a:pt x="2808" y="1960"/>
                      <a:pt x="2818" y="1932"/>
                    </a:cubicBezTo>
                    <a:close/>
                    <a:moveTo>
                      <a:pt x="2338" y="1690"/>
                    </a:moveTo>
                    <a:cubicBezTo>
                      <a:pt x="2357" y="1732"/>
                      <a:pt x="2373" y="1774"/>
                      <a:pt x="2386" y="1818"/>
                    </a:cubicBezTo>
                    <a:cubicBezTo>
                      <a:pt x="2380" y="1851"/>
                      <a:pt x="2375" y="1883"/>
                      <a:pt x="2361" y="1913"/>
                    </a:cubicBezTo>
                    <a:cubicBezTo>
                      <a:pt x="2329" y="1989"/>
                      <a:pt x="2267" y="2044"/>
                      <a:pt x="2215" y="2096"/>
                    </a:cubicBezTo>
                    <a:cubicBezTo>
                      <a:pt x="2247" y="2044"/>
                      <a:pt x="2270" y="1988"/>
                      <a:pt x="2288" y="1931"/>
                    </a:cubicBezTo>
                    <a:cubicBezTo>
                      <a:pt x="2311" y="1855"/>
                      <a:pt x="2332" y="1774"/>
                      <a:pt x="2338" y="1690"/>
                    </a:cubicBezTo>
                    <a:close/>
                    <a:moveTo>
                      <a:pt x="1632" y="1299"/>
                    </a:moveTo>
                    <a:cubicBezTo>
                      <a:pt x="1706" y="1315"/>
                      <a:pt x="1773" y="1346"/>
                      <a:pt x="1822" y="1387"/>
                    </a:cubicBezTo>
                    <a:cubicBezTo>
                      <a:pt x="1838" y="1463"/>
                      <a:pt x="1850" y="1548"/>
                      <a:pt x="1822" y="1623"/>
                    </a:cubicBezTo>
                    <a:cubicBezTo>
                      <a:pt x="1820" y="1625"/>
                      <a:pt x="1835" y="1629"/>
                      <a:pt x="1842" y="1629"/>
                    </a:cubicBezTo>
                    <a:cubicBezTo>
                      <a:pt x="1843" y="1629"/>
                      <a:pt x="1844" y="1629"/>
                      <a:pt x="1845" y="1628"/>
                    </a:cubicBezTo>
                    <a:cubicBezTo>
                      <a:pt x="1883" y="1571"/>
                      <a:pt x="1882" y="1511"/>
                      <a:pt x="1875" y="1449"/>
                    </a:cubicBezTo>
                    <a:lnTo>
                      <a:pt x="1875" y="1449"/>
                    </a:lnTo>
                    <a:cubicBezTo>
                      <a:pt x="1905" y="1488"/>
                      <a:pt x="1930" y="1532"/>
                      <a:pt x="1947" y="1582"/>
                    </a:cubicBezTo>
                    <a:cubicBezTo>
                      <a:pt x="1925" y="1580"/>
                      <a:pt x="1900" y="1580"/>
                      <a:pt x="1878" y="1575"/>
                    </a:cubicBezTo>
                    <a:cubicBezTo>
                      <a:pt x="1878" y="1575"/>
                      <a:pt x="1878" y="1575"/>
                      <a:pt x="1877" y="1575"/>
                    </a:cubicBezTo>
                    <a:cubicBezTo>
                      <a:pt x="1871" y="1575"/>
                      <a:pt x="1867" y="1597"/>
                      <a:pt x="1875" y="1598"/>
                    </a:cubicBezTo>
                    <a:cubicBezTo>
                      <a:pt x="1903" y="1608"/>
                      <a:pt x="1932" y="1612"/>
                      <a:pt x="1959" y="1617"/>
                    </a:cubicBezTo>
                    <a:cubicBezTo>
                      <a:pt x="1987" y="1725"/>
                      <a:pt x="1983" y="1843"/>
                      <a:pt x="1938" y="1939"/>
                    </a:cubicBezTo>
                    <a:cubicBezTo>
                      <a:pt x="1933" y="1954"/>
                      <a:pt x="1952" y="1972"/>
                      <a:pt x="1968" y="1972"/>
                    </a:cubicBezTo>
                    <a:cubicBezTo>
                      <a:pt x="1974" y="1972"/>
                      <a:pt x="1980" y="1969"/>
                      <a:pt x="1984" y="1963"/>
                    </a:cubicBezTo>
                    <a:cubicBezTo>
                      <a:pt x="2044" y="1862"/>
                      <a:pt x="2051" y="1738"/>
                      <a:pt x="2025" y="1624"/>
                    </a:cubicBezTo>
                    <a:lnTo>
                      <a:pt x="2042" y="1624"/>
                    </a:lnTo>
                    <a:cubicBezTo>
                      <a:pt x="2062" y="1687"/>
                      <a:pt x="2077" y="1756"/>
                      <a:pt x="2062" y="1828"/>
                    </a:cubicBezTo>
                    <a:cubicBezTo>
                      <a:pt x="2039" y="1926"/>
                      <a:pt x="1994" y="2022"/>
                      <a:pt x="1925" y="2093"/>
                    </a:cubicBezTo>
                    <a:cubicBezTo>
                      <a:pt x="1914" y="2106"/>
                      <a:pt x="1900" y="2114"/>
                      <a:pt x="1888" y="2125"/>
                    </a:cubicBezTo>
                    <a:cubicBezTo>
                      <a:pt x="1904" y="2044"/>
                      <a:pt x="1890" y="1954"/>
                      <a:pt x="1827" y="1880"/>
                    </a:cubicBezTo>
                    <a:cubicBezTo>
                      <a:pt x="1846" y="1836"/>
                      <a:pt x="1857" y="1788"/>
                      <a:pt x="1852" y="1740"/>
                    </a:cubicBezTo>
                    <a:cubicBezTo>
                      <a:pt x="1845" y="1679"/>
                      <a:pt x="1809" y="1637"/>
                      <a:pt x="1777" y="1601"/>
                    </a:cubicBezTo>
                    <a:cubicBezTo>
                      <a:pt x="1782" y="1571"/>
                      <a:pt x="1775" y="1540"/>
                      <a:pt x="1772" y="1510"/>
                    </a:cubicBezTo>
                    <a:cubicBezTo>
                      <a:pt x="1766" y="1465"/>
                      <a:pt x="1732" y="1432"/>
                      <a:pt x="1705" y="1394"/>
                    </a:cubicBezTo>
                    <a:cubicBezTo>
                      <a:pt x="1684" y="1364"/>
                      <a:pt x="1662" y="1327"/>
                      <a:pt x="1627" y="1301"/>
                    </a:cubicBezTo>
                    <a:cubicBezTo>
                      <a:pt x="1629" y="1301"/>
                      <a:pt x="1630" y="1301"/>
                      <a:pt x="1632" y="1299"/>
                    </a:cubicBezTo>
                    <a:close/>
                    <a:moveTo>
                      <a:pt x="784" y="1509"/>
                    </a:moveTo>
                    <a:cubicBezTo>
                      <a:pt x="749" y="1632"/>
                      <a:pt x="734" y="1760"/>
                      <a:pt x="736" y="1886"/>
                    </a:cubicBezTo>
                    <a:cubicBezTo>
                      <a:pt x="736" y="1912"/>
                      <a:pt x="740" y="1939"/>
                      <a:pt x="743" y="1967"/>
                    </a:cubicBezTo>
                    <a:lnTo>
                      <a:pt x="741" y="1968"/>
                    </a:lnTo>
                    <a:cubicBezTo>
                      <a:pt x="721" y="2010"/>
                      <a:pt x="674" y="2051"/>
                      <a:pt x="657" y="2093"/>
                    </a:cubicBezTo>
                    <a:cubicBezTo>
                      <a:pt x="650" y="2110"/>
                      <a:pt x="650" y="2124"/>
                      <a:pt x="650" y="2139"/>
                    </a:cubicBezTo>
                    <a:cubicBezTo>
                      <a:pt x="642" y="2029"/>
                      <a:pt x="670" y="1906"/>
                      <a:pt x="700" y="1780"/>
                    </a:cubicBezTo>
                    <a:cubicBezTo>
                      <a:pt x="721" y="1685"/>
                      <a:pt x="749" y="1595"/>
                      <a:pt x="784" y="1509"/>
                    </a:cubicBezTo>
                    <a:close/>
                    <a:moveTo>
                      <a:pt x="1795" y="1931"/>
                    </a:moveTo>
                    <a:cubicBezTo>
                      <a:pt x="1842" y="2010"/>
                      <a:pt x="1841" y="2100"/>
                      <a:pt x="1809" y="2172"/>
                    </a:cubicBezTo>
                    <a:cubicBezTo>
                      <a:pt x="1765" y="2193"/>
                      <a:pt x="1718" y="2204"/>
                      <a:pt x="1672" y="2208"/>
                    </a:cubicBezTo>
                    <a:cubicBezTo>
                      <a:pt x="1658" y="2210"/>
                      <a:pt x="1644" y="2211"/>
                      <a:pt x="1630" y="2211"/>
                    </a:cubicBezTo>
                    <a:cubicBezTo>
                      <a:pt x="1554" y="2211"/>
                      <a:pt x="1477" y="2182"/>
                      <a:pt x="1409" y="2144"/>
                    </a:cubicBezTo>
                    <a:cubicBezTo>
                      <a:pt x="1341" y="2110"/>
                      <a:pt x="1290" y="2052"/>
                      <a:pt x="1250" y="1994"/>
                    </a:cubicBezTo>
                    <a:cubicBezTo>
                      <a:pt x="1248" y="1979"/>
                      <a:pt x="1252" y="1963"/>
                      <a:pt x="1252" y="1946"/>
                    </a:cubicBezTo>
                    <a:cubicBezTo>
                      <a:pt x="1264" y="1953"/>
                      <a:pt x="1278" y="1961"/>
                      <a:pt x="1288" y="1970"/>
                    </a:cubicBezTo>
                    <a:cubicBezTo>
                      <a:pt x="1327" y="2001"/>
                      <a:pt x="1373" y="2043"/>
                      <a:pt x="1429" y="2058"/>
                    </a:cubicBezTo>
                    <a:cubicBezTo>
                      <a:pt x="1465" y="2070"/>
                      <a:pt x="1512" y="2079"/>
                      <a:pt x="1559" y="2079"/>
                    </a:cubicBezTo>
                    <a:cubicBezTo>
                      <a:pt x="1583" y="2079"/>
                      <a:pt x="1606" y="2077"/>
                      <a:pt x="1629" y="2071"/>
                    </a:cubicBezTo>
                    <a:cubicBezTo>
                      <a:pt x="1666" y="2063"/>
                      <a:pt x="1699" y="2041"/>
                      <a:pt x="1727" y="2015"/>
                    </a:cubicBezTo>
                    <a:cubicBezTo>
                      <a:pt x="1749" y="1993"/>
                      <a:pt x="1768" y="1968"/>
                      <a:pt x="1787" y="1945"/>
                    </a:cubicBezTo>
                    <a:cubicBezTo>
                      <a:pt x="1790" y="1939"/>
                      <a:pt x="1794" y="1935"/>
                      <a:pt x="1795" y="1931"/>
                    </a:cubicBezTo>
                    <a:close/>
                    <a:moveTo>
                      <a:pt x="3050" y="2110"/>
                    </a:moveTo>
                    <a:cubicBezTo>
                      <a:pt x="3033" y="2165"/>
                      <a:pt x="3012" y="2217"/>
                      <a:pt x="2987" y="2270"/>
                    </a:cubicBezTo>
                    <a:cubicBezTo>
                      <a:pt x="2986" y="2259"/>
                      <a:pt x="2984" y="2250"/>
                      <a:pt x="2982" y="2239"/>
                    </a:cubicBezTo>
                    <a:cubicBezTo>
                      <a:pt x="3006" y="2197"/>
                      <a:pt x="3028" y="2154"/>
                      <a:pt x="3050" y="2110"/>
                    </a:cubicBezTo>
                    <a:close/>
                    <a:moveTo>
                      <a:pt x="2752" y="2110"/>
                    </a:moveTo>
                    <a:cubicBezTo>
                      <a:pt x="2752" y="2131"/>
                      <a:pt x="2753" y="2151"/>
                      <a:pt x="2752" y="2169"/>
                    </a:cubicBezTo>
                    <a:cubicBezTo>
                      <a:pt x="2717" y="2228"/>
                      <a:pt x="2678" y="2282"/>
                      <a:pt x="2640" y="2333"/>
                    </a:cubicBezTo>
                    <a:cubicBezTo>
                      <a:pt x="2675" y="2282"/>
                      <a:pt x="2705" y="2226"/>
                      <a:pt x="2730" y="2169"/>
                    </a:cubicBezTo>
                    <a:cubicBezTo>
                      <a:pt x="2738" y="2151"/>
                      <a:pt x="2745" y="2131"/>
                      <a:pt x="2752" y="2110"/>
                    </a:cubicBezTo>
                    <a:close/>
                    <a:moveTo>
                      <a:pt x="1827" y="161"/>
                    </a:moveTo>
                    <a:cubicBezTo>
                      <a:pt x="1936" y="161"/>
                      <a:pt x="2044" y="183"/>
                      <a:pt x="2145" y="200"/>
                    </a:cubicBezTo>
                    <a:cubicBezTo>
                      <a:pt x="2311" y="227"/>
                      <a:pt x="2475" y="276"/>
                      <a:pt x="2620" y="361"/>
                    </a:cubicBezTo>
                    <a:cubicBezTo>
                      <a:pt x="2764" y="446"/>
                      <a:pt x="2896" y="549"/>
                      <a:pt x="3001" y="676"/>
                    </a:cubicBezTo>
                    <a:cubicBezTo>
                      <a:pt x="3096" y="786"/>
                      <a:pt x="3194" y="900"/>
                      <a:pt x="3256" y="1034"/>
                    </a:cubicBezTo>
                    <a:cubicBezTo>
                      <a:pt x="3262" y="1049"/>
                      <a:pt x="3272" y="1063"/>
                      <a:pt x="3279" y="1081"/>
                    </a:cubicBezTo>
                    <a:cubicBezTo>
                      <a:pt x="3330" y="1218"/>
                      <a:pt x="3309" y="1370"/>
                      <a:pt x="3316" y="1503"/>
                    </a:cubicBezTo>
                    <a:cubicBezTo>
                      <a:pt x="3320" y="1643"/>
                      <a:pt x="3311" y="1781"/>
                      <a:pt x="3282" y="1913"/>
                    </a:cubicBezTo>
                    <a:cubicBezTo>
                      <a:pt x="3251" y="2044"/>
                      <a:pt x="3238" y="2186"/>
                      <a:pt x="3169" y="2305"/>
                    </a:cubicBezTo>
                    <a:cubicBezTo>
                      <a:pt x="3145" y="2345"/>
                      <a:pt x="3118" y="2380"/>
                      <a:pt x="3090" y="2414"/>
                    </a:cubicBezTo>
                    <a:cubicBezTo>
                      <a:pt x="3103" y="2348"/>
                      <a:pt x="3111" y="2283"/>
                      <a:pt x="3118" y="2217"/>
                    </a:cubicBezTo>
                    <a:cubicBezTo>
                      <a:pt x="3185" y="2004"/>
                      <a:pt x="3225" y="1782"/>
                      <a:pt x="3224" y="1554"/>
                    </a:cubicBezTo>
                    <a:cubicBezTo>
                      <a:pt x="3218" y="1228"/>
                      <a:pt x="3108" y="893"/>
                      <a:pt x="2884" y="642"/>
                    </a:cubicBezTo>
                    <a:cubicBezTo>
                      <a:pt x="2664" y="386"/>
                      <a:pt x="2328" y="282"/>
                      <a:pt x="2022" y="282"/>
                    </a:cubicBezTo>
                    <a:cubicBezTo>
                      <a:pt x="2012" y="282"/>
                      <a:pt x="2002" y="282"/>
                      <a:pt x="1992" y="282"/>
                    </a:cubicBezTo>
                    <a:cubicBezTo>
                      <a:pt x="1779" y="284"/>
                      <a:pt x="1553" y="336"/>
                      <a:pt x="1341" y="384"/>
                    </a:cubicBezTo>
                    <a:cubicBezTo>
                      <a:pt x="1418" y="299"/>
                      <a:pt x="1515" y="229"/>
                      <a:pt x="1623" y="193"/>
                    </a:cubicBezTo>
                    <a:cubicBezTo>
                      <a:pt x="1691" y="169"/>
                      <a:pt x="1759" y="161"/>
                      <a:pt x="1827" y="161"/>
                    </a:cubicBezTo>
                    <a:close/>
                    <a:moveTo>
                      <a:pt x="2186" y="2464"/>
                    </a:moveTo>
                    <a:lnTo>
                      <a:pt x="2186" y="2464"/>
                    </a:lnTo>
                    <a:cubicBezTo>
                      <a:pt x="2075" y="2534"/>
                      <a:pt x="1945" y="2568"/>
                      <a:pt x="1827" y="2568"/>
                    </a:cubicBezTo>
                    <a:cubicBezTo>
                      <a:pt x="1794" y="2568"/>
                      <a:pt x="1761" y="2566"/>
                      <a:pt x="1731" y="2560"/>
                    </a:cubicBezTo>
                    <a:cubicBezTo>
                      <a:pt x="1699" y="2557"/>
                      <a:pt x="1669" y="2550"/>
                      <a:pt x="1637" y="2539"/>
                    </a:cubicBezTo>
                    <a:lnTo>
                      <a:pt x="1637" y="2539"/>
                    </a:lnTo>
                    <a:cubicBezTo>
                      <a:pt x="1678" y="2541"/>
                      <a:pt x="1721" y="2543"/>
                      <a:pt x="1762" y="2543"/>
                    </a:cubicBezTo>
                    <a:cubicBezTo>
                      <a:pt x="1794" y="2543"/>
                      <a:pt x="1825" y="2544"/>
                      <a:pt x="1858" y="2544"/>
                    </a:cubicBezTo>
                    <a:cubicBezTo>
                      <a:pt x="1922" y="2544"/>
                      <a:pt x="1988" y="2541"/>
                      <a:pt x="2055" y="2523"/>
                    </a:cubicBezTo>
                    <a:cubicBezTo>
                      <a:pt x="2100" y="2510"/>
                      <a:pt x="2145" y="2488"/>
                      <a:pt x="2186" y="2464"/>
                    </a:cubicBezTo>
                    <a:close/>
                    <a:moveTo>
                      <a:pt x="1264" y="2585"/>
                    </a:moveTo>
                    <a:lnTo>
                      <a:pt x="1264" y="2585"/>
                    </a:lnTo>
                    <a:cubicBezTo>
                      <a:pt x="1266" y="2586"/>
                      <a:pt x="1267" y="2588"/>
                      <a:pt x="1267" y="2589"/>
                    </a:cubicBezTo>
                    <a:cubicBezTo>
                      <a:pt x="1316" y="2643"/>
                      <a:pt x="1377" y="2691"/>
                      <a:pt x="1443" y="2729"/>
                    </a:cubicBezTo>
                    <a:cubicBezTo>
                      <a:pt x="1407" y="2729"/>
                      <a:pt x="1369" y="2724"/>
                      <a:pt x="1330" y="2717"/>
                    </a:cubicBezTo>
                    <a:cubicBezTo>
                      <a:pt x="1316" y="2696"/>
                      <a:pt x="1303" y="2676"/>
                      <a:pt x="1293" y="2654"/>
                    </a:cubicBezTo>
                    <a:cubicBezTo>
                      <a:pt x="1285" y="2634"/>
                      <a:pt x="1278" y="2615"/>
                      <a:pt x="1270" y="2596"/>
                    </a:cubicBezTo>
                    <a:cubicBezTo>
                      <a:pt x="1267" y="2593"/>
                      <a:pt x="1266" y="2588"/>
                      <a:pt x="1264" y="2585"/>
                    </a:cubicBezTo>
                    <a:close/>
                    <a:moveTo>
                      <a:pt x="2957" y="2286"/>
                    </a:moveTo>
                    <a:lnTo>
                      <a:pt x="2962" y="2333"/>
                    </a:lnTo>
                    <a:cubicBezTo>
                      <a:pt x="2899" y="2462"/>
                      <a:pt x="2826" y="2585"/>
                      <a:pt x="2749" y="2702"/>
                    </a:cubicBezTo>
                    <a:cubicBezTo>
                      <a:pt x="2737" y="2718"/>
                      <a:pt x="2723" y="2736"/>
                      <a:pt x="2711" y="2753"/>
                    </a:cubicBezTo>
                    <a:cubicBezTo>
                      <a:pt x="2704" y="2758"/>
                      <a:pt x="2695" y="2761"/>
                      <a:pt x="2689" y="2766"/>
                    </a:cubicBezTo>
                    <a:cubicBezTo>
                      <a:pt x="2676" y="2769"/>
                      <a:pt x="2664" y="2771"/>
                      <a:pt x="2653" y="2771"/>
                    </a:cubicBezTo>
                    <a:cubicBezTo>
                      <a:pt x="2642" y="2771"/>
                      <a:pt x="2631" y="2769"/>
                      <a:pt x="2621" y="2766"/>
                    </a:cubicBezTo>
                    <a:cubicBezTo>
                      <a:pt x="2744" y="2644"/>
                      <a:pt x="2839" y="2497"/>
                      <a:pt x="2922" y="2351"/>
                    </a:cubicBezTo>
                    <a:cubicBezTo>
                      <a:pt x="2933" y="2329"/>
                      <a:pt x="2946" y="2310"/>
                      <a:pt x="2957" y="2286"/>
                    </a:cubicBezTo>
                    <a:close/>
                    <a:moveTo>
                      <a:pt x="323" y="2682"/>
                    </a:moveTo>
                    <a:cubicBezTo>
                      <a:pt x="345" y="2717"/>
                      <a:pt x="370" y="2753"/>
                      <a:pt x="392" y="2788"/>
                    </a:cubicBezTo>
                    <a:cubicBezTo>
                      <a:pt x="389" y="2786"/>
                      <a:pt x="385" y="2786"/>
                      <a:pt x="382" y="2784"/>
                    </a:cubicBezTo>
                    <a:cubicBezTo>
                      <a:pt x="359" y="2765"/>
                      <a:pt x="342" y="2743"/>
                      <a:pt x="327" y="2718"/>
                    </a:cubicBezTo>
                    <a:cubicBezTo>
                      <a:pt x="321" y="2710"/>
                      <a:pt x="321" y="2696"/>
                      <a:pt x="323" y="2682"/>
                    </a:cubicBezTo>
                    <a:close/>
                    <a:moveTo>
                      <a:pt x="2606" y="2791"/>
                    </a:moveTo>
                    <a:cubicBezTo>
                      <a:pt x="2618" y="2794"/>
                      <a:pt x="2629" y="2794"/>
                      <a:pt x="2640" y="2798"/>
                    </a:cubicBezTo>
                    <a:cubicBezTo>
                      <a:pt x="2619" y="2810"/>
                      <a:pt x="2598" y="2827"/>
                      <a:pt x="2574" y="2836"/>
                    </a:cubicBezTo>
                    <a:lnTo>
                      <a:pt x="2574" y="2836"/>
                    </a:lnTo>
                    <a:cubicBezTo>
                      <a:pt x="2585" y="2820"/>
                      <a:pt x="2596" y="2805"/>
                      <a:pt x="2606" y="2791"/>
                    </a:cubicBezTo>
                    <a:close/>
                    <a:moveTo>
                      <a:pt x="2552" y="2451"/>
                    </a:moveTo>
                    <a:lnTo>
                      <a:pt x="2552" y="2451"/>
                    </a:lnTo>
                    <a:cubicBezTo>
                      <a:pt x="2448" y="2601"/>
                      <a:pt x="2343" y="2765"/>
                      <a:pt x="2179" y="2853"/>
                    </a:cubicBezTo>
                    <a:cubicBezTo>
                      <a:pt x="2152" y="2868"/>
                      <a:pt x="2120" y="2881"/>
                      <a:pt x="2090" y="2892"/>
                    </a:cubicBezTo>
                    <a:cubicBezTo>
                      <a:pt x="2113" y="2881"/>
                      <a:pt x="2137" y="2868"/>
                      <a:pt x="2159" y="2855"/>
                    </a:cubicBezTo>
                    <a:cubicBezTo>
                      <a:pt x="2263" y="2788"/>
                      <a:pt x="2343" y="2695"/>
                      <a:pt x="2406" y="2594"/>
                    </a:cubicBezTo>
                    <a:cubicBezTo>
                      <a:pt x="2460" y="2552"/>
                      <a:pt x="2507" y="2505"/>
                      <a:pt x="2552" y="2451"/>
                    </a:cubicBezTo>
                    <a:close/>
                    <a:moveTo>
                      <a:pt x="3104" y="3112"/>
                    </a:moveTo>
                    <a:lnTo>
                      <a:pt x="3104" y="3112"/>
                    </a:lnTo>
                    <a:cubicBezTo>
                      <a:pt x="3093" y="3128"/>
                      <a:pt x="3081" y="3142"/>
                      <a:pt x="3067" y="3153"/>
                    </a:cubicBezTo>
                    <a:cubicBezTo>
                      <a:pt x="3008" y="3208"/>
                      <a:pt x="2946" y="3259"/>
                      <a:pt x="2881" y="3307"/>
                    </a:cubicBezTo>
                    <a:cubicBezTo>
                      <a:pt x="2814" y="3353"/>
                      <a:pt x="2741" y="3391"/>
                      <a:pt x="2664" y="3417"/>
                    </a:cubicBezTo>
                    <a:cubicBezTo>
                      <a:pt x="2636" y="3427"/>
                      <a:pt x="2607" y="3430"/>
                      <a:pt x="2577" y="3430"/>
                    </a:cubicBezTo>
                    <a:cubicBezTo>
                      <a:pt x="2531" y="3430"/>
                      <a:pt x="2485" y="3423"/>
                      <a:pt x="2442" y="3423"/>
                    </a:cubicBezTo>
                    <a:cubicBezTo>
                      <a:pt x="2432" y="3423"/>
                      <a:pt x="2423" y="3423"/>
                      <a:pt x="2413" y="3424"/>
                    </a:cubicBezTo>
                    <a:cubicBezTo>
                      <a:pt x="2366" y="3428"/>
                      <a:pt x="2318" y="3431"/>
                      <a:pt x="2271" y="3431"/>
                    </a:cubicBezTo>
                    <a:cubicBezTo>
                      <a:pt x="2238" y="3431"/>
                      <a:pt x="2205" y="3429"/>
                      <a:pt x="2172" y="3424"/>
                    </a:cubicBezTo>
                    <a:cubicBezTo>
                      <a:pt x="2160" y="3422"/>
                      <a:pt x="2148" y="3419"/>
                      <a:pt x="2138" y="3417"/>
                    </a:cubicBezTo>
                    <a:cubicBezTo>
                      <a:pt x="2210" y="3391"/>
                      <a:pt x="2278" y="3358"/>
                      <a:pt x="2346" y="3321"/>
                    </a:cubicBezTo>
                    <a:cubicBezTo>
                      <a:pt x="2371" y="3328"/>
                      <a:pt x="2396" y="3333"/>
                      <a:pt x="2421" y="3333"/>
                    </a:cubicBezTo>
                    <a:cubicBezTo>
                      <a:pt x="2428" y="3333"/>
                      <a:pt x="2434" y="3333"/>
                      <a:pt x="2441" y="3332"/>
                    </a:cubicBezTo>
                    <a:cubicBezTo>
                      <a:pt x="2503" y="3324"/>
                      <a:pt x="2561" y="3305"/>
                      <a:pt x="2622" y="3291"/>
                    </a:cubicBezTo>
                    <a:cubicBezTo>
                      <a:pt x="2684" y="3280"/>
                      <a:pt x="2745" y="3259"/>
                      <a:pt x="2805" y="3238"/>
                    </a:cubicBezTo>
                    <a:cubicBezTo>
                      <a:pt x="2867" y="3219"/>
                      <a:pt x="2911" y="3167"/>
                      <a:pt x="2969" y="3139"/>
                    </a:cubicBezTo>
                    <a:cubicBezTo>
                      <a:pt x="3006" y="3123"/>
                      <a:pt x="3060" y="3123"/>
                      <a:pt x="3104" y="3112"/>
                    </a:cubicBezTo>
                    <a:close/>
                    <a:moveTo>
                      <a:pt x="1820" y="3489"/>
                    </a:moveTo>
                    <a:cubicBezTo>
                      <a:pt x="1871" y="3511"/>
                      <a:pt x="1923" y="3534"/>
                      <a:pt x="1980" y="3548"/>
                    </a:cubicBezTo>
                    <a:cubicBezTo>
                      <a:pt x="1978" y="3550"/>
                      <a:pt x="1976" y="3550"/>
                      <a:pt x="1974" y="3550"/>
                    </a:cubicBezTo>
                    <a:cubicBezTo>
                      <a:pt x="1927" y="3555"/>
                      <a:pt x="1882" y="3566"/>
                      <a:pt x="1834" y="3569"/>
                    </a:cubicBezTo>
                    <a:cubicBezTo>
                      <a:pt x="1821" y="3570"/>
                      <a:pt x="1807" y="3570"/>
                      <a:pt x="1794" y="3570"/>
                    </a:cubicBezTo>
                    <a:cubicBezTo>
                      <a:pt x="1759" y="3570"/>
                      <a:pt x="1724" y="3567"/>
                      <a:pt x="1689" y="3562"/>
                    </a:cubicBezTo>
                    <a:cubicBezTo>
                      <a:pt x="1673" y="3558"/>
                      <a:pt x="1659" y="3550"/>
                      <a:pt x="1648" y="3538"/>
                    </a:cubicBezTo>
                    <a:cubicBezTo>
                      <a:pt x="1678" y="3530"/>
                      <a:pt x="1710" y="3522"/>
                      <a:pt x="1739" y="3515"/>
                    </a:cubicBezTo>
                    <a:cubicBezTo>
                      <a:pt x="1766" y="3510"/>
                      <a:pt x="1794" y="3500"/>
                      <a:pt x="1820" y="3489"/>
                    </a:cubicBezTo>
                    <a:close/>
                    <a:moveTo>
                      <a:pt x="1720" y="0"/>
                    </a:moveTo>
                    <a:cubicBezTo>
                      <a:pt x="1695" y="0"/>
                      <a:pt x="1670" y="7"/>
                      <a:pt x="1645" y="15"/>
                    </a:cubicBezTo>
                    <a:cubicBezTo>
                      <a:pt x="1575" y="42"/>
                      <a:pt x="1515" y="95"/>
                      <a:pt x="1449" y="119"/>
                    </a:cubicBezTo>
                    <a:cubicBezTo>
                      <a:pt x="1388" y="141"/>
                      <a:pt x="1329" y="171"/>
                      <a:pt x="1274" y="205"/>
                    </a:cubicBezTo>
                    <a:cubicBezTo>
                      <a:pt x="1215" y="240"/>
                      <a:pt x="1162" y="270"/>
                      <a:pt x="1109" y="302"/>
                    </a:cubicBezTo>
                    <a:lnTo>
                      <a:pt x="1107" y="302"/>
                    </a:lnTo>
                    <a:cubicBezTo>
                      <a:pt x="1104" y="302"/>
                      <a:pt x="1101" y="300"/>
                      <a:pt x="1098" y="300"/>
                    </a:cubicBezTo>
                    <a:cubicBezTo>
                      <a:pt x="1097" y="300"/>
                      <a:pt x="1095" y="301"/>
                      <a:pt x="1093" y="302"/>
                    </a:cubicBezTo>
                    <a:cubicBezTo>
                      <a:pt x="1070" y="309"/>
                      <a:pt x="1048" y="322"/>
                      <a:pt x="1023" y="329"/>
                    </a:cubicBezTo>
                    <a:cubicBezTo>
                      <a:pt x="985" y="336"/>
                      <a:pt x="945" y="343"/>
                      <a:pt x="913" y="364"/>
                    </a:cubicBezTo>
                    <a:cubicBezTo>
                      <a:pt x="888" y="377"/>
                      <a:pt x="868" y="392"/>
                      <a:pt x="847" y="408"/>
                    </a:cubicBezTo>
                    <a:cubicBezTo>
                      <a:pt x="826" y="407"/>
                      <a:pt x="801" y="399"/>
                      <a:pt x="780" y="399"/>
                    </a:cubicBezTo>
                    <a:cubicBezTo>
                      <a:pt x="772" y="399"/>
                      <a:pt x="765" y="400"/>
                      <a:pt x="759" y="403"/>
                    </a:cubicBezTo>
                    <a:cubicBezTo>
                      <a:pt x="736" y="417"/>
                      <a:pt x="715" y="434"/>
                      <a:pt x="690" y="449"/>
                    </a:cubicBezTo>
                    <a:cubicBezTo>
                      <a:pt x="667" y="465"/>
                      <a:pt x="674" y="504"/>
                      <a:pt x="654" y="522"/>
                    </a:cubicBezTo>
                    <a:cubicBezTo>
                      <a:pt x="634" y="538"/>
                      <a:pt x="594" y="544"/>
                      <a:pt x="573" y="563"/>
                    </a:cubicBezTo>
                    <a:cubicBezTo>
                      <a:pt x="555" y="584"/>
                      <a:pt x="544" y="607"/>
                      <a:pt x="528" y="628"/>
                    </a:cubicBezTo>
                    <a:cubicBezTo>
                      <a:pt x="510" y="648"/>
                      <a:pt x="480" y="662"/>
                      <a:pt x="463" y="686"/>
                    </a:cubicBezTo>
                    <a:cubicBezTo>
                      <a:pt x="449" y="708"/>
                      <a:pt x="452" y="741"/>
                      <a:pt x="440" y="763"/>
                    </a:cubicBezTo>
                    <a:lnTo>
                      <a:pt x="434" y="778"/>
                    </a:lnTo>
                    <a:cubicBezTo>
                      <a:pt x="390" y="811"/>
                      <a:pt x="324" y="833"/>
                      <a:pt x="290" y="880"/>
                    </a:cubicBezTo>
                    <a:cubicBezTo>
                      <a:pt x="253" y="931"/>
                      <a:pt x="221" y="987"/>
                      <a:pt x="188" y="1045"/>
                    </a:cubicBezTo>
                    <a:cubicBezTo>
                      <a:pt x="158" y="1101"/>
                      <a:pt x="163" y="1171"/>
                      <a:pt x="140" y="1232"/>
                    </a:cubicBezTo>
                    <a:cubicBezTo>
                      <a:pt x="115" y="1291"/>
                      <a:pt x="75" y="1348"/>
                      <a:pt x="56" y="1411"/>
                    </a:cubicBezTo>
                    <a:cubicBezTo>
                      <a:pt x="42" y="1474"/>
                      <a:pt x="35" y="1540"/>
                      <a:pt x="30" y="1605"/>
                    </a:cubicBezTo>
                    <a:cubicBezTo>
                      <a:pt x="21" y="1671"/>
                      <a:pt x="1" y="1736"/>
                      <a:pt x="1" y="1802"/>
                    </a:cubicBezTo>
                    <a:cubicBezTo>
                      <a:pt x="5" y="1866"/>
                      <a:pt x="23" y="1932"/>
                      <a:pt x="34" y="1996"/>
                    </a:cubicBezTo>
                    <a:cubicBezTo>
                      <a:pt x="41" y="2060"/>
                      <a:pt x="67" y="2122"/>
                      <a:pt x="82" y="2187"/>
                    </a:cubicBezTo>
                    <a:cubicBezTo>
                      <a:pt x="97" y="2250"/>
                      <a:pt x="81" y="2325"/>
                      <a:pt x="103" y="2387"/>
                    </a:cubicBezTo>
                    <a:cubicBezTo>
                      <a:pt x="130" y="2462"/>
                      <a:pt x="206" y="2513"/>
                      <a:pt x="249" y="2579"/>
                    </a:cubicBezTo>
                    <a:cubicBezTo>
                      <a:pt x="235" y="2586"/>
                      <a:pt x="220" y="2596"/>
                      <a:pt x="221" y="2599"/>
                    </a:cubicBezTo>
                    <a:cubicBezTo>
                      <a:pt x="239" y="2616"/>
                      <a:pt x="266" y="2627"/>
                      <a:pt x="268" y="2655"/>
                    </a:cubicBezTo>
                    <a:cubicBezTo>
                      <a:pt x="269" y="2682"/>
                      <a:pt x="249" y="2724"/>
                      <a:pt x="246" y="2755"/>
                    </a:cubicBezTo>
                    <a:cubicBezTo>
                      <a:pt x="242" y="2788"/>
                      <a:pt x="218" y="2835"/>
                      <a:pt x="218" y="2866"/>
                    </a:cubicBezTo>
                    <a:cubicBezTo>
                      <a:pt x="218" y="2899"/>
                      <a:pt x="239" y="2916"/>
                      <a:pt x="247" y="2941"/>
                    </a:cubicBezTo>
                    <a:cubicBezTo>
                      <a:pt x="257" y="2969"/>
                      <a:pt x="284" y="2983"/>
                      <a:pt x="298" y="3009"/>
                    </a:cubicBezTo>
                    <a:cubicBezTo>
                      <a:pt x="310" y="3035"/>
                      <a:pt x="309" y="3075"/>
                      <a:pt x="326" y="3098"/>
                    </a:cubicBezTo>
                    <a:cubicBezTo>
                      <a:pt x="343" y="3123"/>
                      <a:pt x="345" y="3159"/>
                      <a:pt x="365" y="3181"/>
                    </a:cubicBezTo>
                    <a:cubicBezTo>
                      <a:pt x="385" y="3203"/>
                      <a:pt x="432" y="3196"/>
                      <a:pt x="452" y="3216"/>
                    </a:cubicBezTo>
                    <a:lnTo>
                      <a:pt x="515" y="3274"/>
                    </a:lnTo>
                    <a:cubicBezTo>
                      <a:pt x="536" y="3292"/>
                      <a:pt x="546" y="3325"/>
                      <a:pt x="569" y="3344"/>
                    </a:cubicBezTo>
                    <a:cubicBezTo>
                      <a:pt x="590" y="3365"/>
                      <a:pt x="605" y="3393"/>
                      <a:pt x="626" y="3412"/>
                    </a:cubicBezTo>
                    <a:cubicBezTo>
                      <a:pt x="648" y="3430"/>
                      <a:pt x="667" y="3455"/>
                      <a:pt x="689" y="3471"/>
                    </a:cubicBezTo>
                    <a:cubicBezTo>
                      <a:pt x="714" y="3489"/>
                      <a:pt x="749" y="3488"/>
                      <a:pt x="770" y="3505"/>
                    </a:cubicBezTo>
                    <a:cubicBezTo>
                      <a:pt x="792" y="3525"/>
                      <a:pt x="806" y="3556"/>
                      <a:pt x="828" y="3577"/>
                    </a:cubicBezTo>
                    <a:cubicBezTo>
                      <a:pt x="851" y="3595"/>
                      <a:pt x="869" y="3621"/>
                      <a:pt x="894" y="3640"/>
                    </a:cubicBezTo>
                    <a:cubicBezTo>
                      <a:pt x="917" y="3660"/>
                      <a:pt x="956" y="3650"/>
                      <a:pt x="982" y="3664"/>
                    </a:cubicBezTo>
                    <a:cubicBezTo>
                      <a:pt x="1011" y="3677"/>
                      <a:pt x="1040" y="3694"/>
                      <a:pt x="1074" y="3695"/>
                    </a:cubicBezTo>
                    <a:cubicBezTo>
                      <a:pt x="1075" y="3695"/>
                      <a:pt x="1076" y="3695"/>
                      <a:pt x="1077" y="3695"/>
                    </a:cubicBezTo>
                    <a:cubicBezTo>
                      <a:pt x="1111" y="3695"/>
                      <a:pt x="1155" y="3673"/>
                      <a:pt x="1188" y="3671"/>
                    </a:cubicBezTo>
                    <a:cubicBezTo>
                      <a:pt x="1224" y="3669"/>
                      <a:pt x="1259" y="3666"/>
                      <a:pt x="1294" y="3657"/>
                    </a:cubicBezTo>
                    <a:cubicBezTo>
                      <a:pt x="1312" y="3653"/>
                      <a:pt x="1331" y="3645"/>
                      <a:pt x="1348" y="3645"/>
                    </a:cubicBezTo>
                    <a:cubicBezTo>
                      <a:pt x="1362" y="3645"/>
                      <a:pt x="1373" y="3650"/>
                      <a:pt x="1381" y="3666"/>
                    </a:cubicBezTo>
                    <a:cubicBezTo>
                      <a:pt x="1381" y="3667"/>
                      <a:pt x="1381" y="3667"/>
                      <a:pt x="1381" y="3667"/>
                    </a:cubicBezTo>
                    <a:cubicBezTo>
                      <a:pt x="1382" y="3667"/>
                      <a:pt x="1389" y="3646"/>
                      <a:pt x="1388" y="3643"/>
                    </a:cubicBezTo>
                    <a:cubicBezTo>
                      <a:pt x="1383" y="3614"/>
                      <a:pt x="1370" y="3607"/>
                      <a:pt x="1355" y="3607"/>
                    </a:cubicBezTo>
                    <a:cubicBezTo>
                      <a:pt x="1350" y="3607"/>
                      <a:pt x="1345" y="3608"/>
                      <a:pt x="1340" y="3609"/>
                    </a:cubicBezTo>
                    <a:cubicBezTo>
                      <a:pt x="1310" y="3614"/>
                      <a:pt x="1276" y="3636"/>
                      <a:pt x="1247" y="3636"/>
                    </a:cubicBezTo>
                    <a:cubicBezTo>
                      <a:pt x="1243" y="3636"/>
                      <a:pt x="1240" y="3636"/>
                      <a:pt x="1237" y="3635"/>
                    </a:cubicBezTo>
                    <a:cubicBezTo>
                      <a:pt x="1209" y="3631"/>
                      <a:pt x="1179" y="3632"/>
                      <a:pt x="1150" y="3628"/>
                    </a:cubicBezTo>
                    <a:cubicBezTo>
                      <a:pt x="1121" y="3625"/>
                      <a:pt x="1093" y="3620"/>
                      <a:pt x="1067" y="3609"/>
                    </a:cubicBezTo>
                    <a:cubicBezTo>
                      <a:pt x="1040" y="3598"/>
                      <a:pt x="1037" y="3543"/>
                      <a:pt x="1014" y="3525"/>
                    </a:cubicBezTo>
                    <a:cubicBezTo>
                      <a:pt x="992" y="3508"/>
                      <a:pt x="966" y="3497"/>
                      <a:pt x="945" y="3475"/>
                    </a:cubicBezTo>
                    <a:cubicBezTo>
                      <a:pt x="927" y="3453"/>
                      <a:pt x="904" y="3435"/>
                      <a:pt x="887" y="3412"/>
                    </a:cubicBezTo>
                    <a:cubicBezTo>
                      <a:pt x="869" y="3387"/>
                      <a:pt x="835" y="3391"/>
                      <a:pt x="818" y="3365"/>
                    </a:cubicBezTo>
                    <a:cubicBezTo>
                      <a:pt x="803" y="3343"/>
                      <a:pt x="818" y="3281"/>
                      <a:pt x="803" y="3261"/>
                    </a:cubicBezTo>
                    <a:cubicBezTo>
                      <a:pt x="785" y="3237"/>
                      <a:pt x="773" y="3222"/>
                      <a:pt x="758" y="3201"/>
                    </a:cubicBezTo>
                    <a:cubicBezTo>
                      <a:pt x="744" y="3182"/>
                      <a:pt x="707" y="3192"/>
                      <a:pt x="693" y="3171"/>
                    </a:cubicBezTo>
                    <a:cubicBezTo>
                      <a:pt x="683" y="3157"/>
                      <a:pt x="681" y="3138"/>
                      <a:pt x="675" y="3119"/>
                    </a:cubicBezTo>
                    <a:cubicBezTo>
                      <a:pt x="682" y="3110"/>
                      <a:pt x="686" y="3102"/>
                      <a:pt x="682" y="3099"/>
                    </a:cubicBezTo>
                    <a:cubicBezTo>
                      <a:pt x="672" y="3091"/>
                      <a:pt x="661" y="3084"/>
                      <a:pt x="649" y="3076"/>
                    </a:cubicBezTo>
                    <a:cubicBezTo>
                      <a:pt x="639" y="3065"/>
                      <a:pt x="627" y="3055"/>
                      <a:pt x="619" y="3042"/>
                    </a:cubicBezTo>
                    <a:cubicBezTo>
                      <a:pt x="605" y="3022"/>
                      <a:pt x="604" y="2992"/>
                      <a:pt x="590" y="2973"/>
                    </a:cubicBezTo>
                    <a:cubicBezTo>
                      <a:pt x="576" y="2954"/>
                      <a:pt x="546" y="2952"/>
                      <a:pt x="532" y="2933"/>
                    </a:cubicBezTo>
                    <a:cubicBezTo>
                      <a:pt x="528" y="2926"/>
                      <a:pt x="518" y="2919"/>
                      <a:pt x="510" y="2914"/>
                    </a:cubicBezTo>
                    <a:cubicBezTo>
                      <a:pt x="491" y="2867"/>
                      <a:pt x="481" y="2815"/>
                      <a:pt x="463" y="2768"/>
                    </a:cubicBezTo>
                    <a:cubicBezTo>
                      <a:pt x="452" y="2724"/>
                      <a:pt x="448" y="2677"/>
                      <a:pt x="443" y="2630"/>
                    </a:cubicBezTo>
                    <a:lnTo>
                      <a:pt x="443" y="2630"/>
                    </a:lnTo>
                    <a:cubicBezTo>
                      <a:pt x="466" y="2677"/>
                      <a:pt x="489" y="2724"/>
                      <a:pt x="522" y="2764"/>
                    </a:cubicBezTo>
                    <a:cubicBezTo>
                      <a:pt x="542" y="2786"/>
                      <a:pt x="562" y="2805"/>
                      <a:pt x="584" y="2821"/>
                    </a:cubicBezTo>
                    <a:cubicBezTo>
                      <a:pt x="593" y="2841"/>
                      <a:pt x="601" y="2857"/>
                      <a:pt x="613" y="2875"/>
                    </a:cubicBezTo>
                    <a:cubicBezTo>
                      <a:pt x="645" y="2926"/>
                      <a:pt x="677" y="2978"/>
                      <a:pt x="714" y="3027"/>
                    </a:cubicBezTo>
                    <a:cubicBezTo>
                      <a:pt x="752" y="3073"/>
                      <a:pt x="807" y="3105"/>
                      <a:pt x="849" y="3150"/>
                    </a:cubicBezTo>
                    <a:cubicBezTo>
                      <a:pt x="888" y="3197"/>
                      <a:pt x="923" y="3252"/>
                      <a:pt x="968" y="3295"/>
                    </a:cubicBezTo>
                    <a:cubicBezTo>
                      <a:pt x="1014" y="3338"/>
                      <a:pt x="1058" y="3386"/>
                      <a:pt x="1110" y="3422"/>
                    </a:cubicBezTo>
                    <a:cubicBezTo>
                      <a:pt x="1162" y="3456"/>
                      <a:pt x="1226" y="3470"/>
                      <a:pt x="1285" y="3493"/>
                    </a:cubicBezTo>
                    <a:cubicBezTo>
                      <a:pt x="1322" y="3522"/>
                      <a:pt x="1360" y="3555"/>
                      <a:pt x="1403" y="3577"/>
                    </a:cubicBezTo>
                    <a:cubicBezTo>
                      <a:pt x="1450" y="3602"/>
                      <a:pt x="1508" y="3599"/>
                      <a:pt x="1556" y="3616"/>
                    </a:cubicBezTo>
                    <a:cubicBezTo>
                      <a:pt x="1607" y="3631"/>
                      <a:pt x="1659" y="3646"/>
                      <a:pt x="1715" y="3646"/>
                    </a:cubicBezTo>
                    <a:cubicBezTo>
                      <a:pt x="1719" y="3646"/>
                      <a:pt x="1723" y="3646"/>
                      <a:pt x="1728" y="3646"/>
                    </a:cubicBezTo>
                    <a:cubicBezTo>
                      <a:pt x="1788" y="3642"/>
                      <a:pt x="1846" y="3609"/>
                      <a:pt x="1901" y="3598"/>
                    </a:cubicBezTo>
                    <a:cubicBezTo>
                      <a:pt x="1943" y="3589"/>
                      <a:pt x="1981" y="3576"/>
                      <a:pt x="2018" y="3558"/>
                    </a:cubicBezTo>
                    <a:cubicBezTo>
                      <a:pt x="2094" y="3576"/>
                      <a:pt x="2170" y="3591"/>
                      <a:pt x="2248" y="3592"/>
                    </a:cubicBezTo>
                    <a:cubicBezTo>
                      <a:pt x="2250" y="3592"/>
                      <a:pt x="2252" y="3592"/>
                      <a:pt x="2254" y="3592"/>
                    </a:cubicBezTo>
                    <a:cubicBezTo>
                      <a:pt x="2343" y="3592"/>
                      <a:pt x="2426" y="3561"/>
                      <a:pt x="2511" y="3543"/>
                    </a:cubicBezTo>
                    <a:cubicBezTo>
                      <a:pt x="2607" y="3522"/>
                      <a:pt x="2702" y="3493"/>
                      <a:pt x="2786" y="3445"/>
                    </a:cubicBezTo>
                    <a:cubicBezTo>
                      <a:pt x="2870" y="3393"/>
                      <a:pt x="2936" y="3316"/>
                      <a:pt x="3002" y="3252"/>
                    </a:cubicBezTo>
                    <a:cubicBezTo>
                      <a:pt x="3057" y="3200"/>
                      <a:pt x="3106" y="3144"/>
                      <a:pt x="3150" y="3082"/>
                    </a:cubicBezTo>
                    <a:cubicBezTo>
                      <a:pt x="3194" y="3050"/>
                      <a:pt x="3236" y="3013"/>
                      <a:pt x="3278" y="2977"/>
                    </a:cubicBezTo>
                    <a:cubicBezTo>
                      <a:pt x="3323" y="2936"/>
                      <a:pt x="3338" y="2870"/>
                      <a:pt x="3377" y="2823"/>
                    </a:cubicBezTo>
                    <a:cubicBezTo>
                      <a:pt x="3415" y="2779"/>
                      <a:pt x="3473" y="2740"/>
                      <a:pt x="3505" y="2688"/>
                    </a:cubicBezTo>
                    <a:cubicBezTo>
                      <a:pt x="3538" y="2634"/>
                      <a:pt x="3557" y="2575"/>
                      <a:pt x="3583" y="2519"/>
                    </a:cubicBezTo>
                    <a:cubicBezTo>
                      <a:pt x="3605" y="2462"/>
                      <a:pt x="3645" y="2407"/>
                      <a:pt x="3659" y="2345"/>
                    </a:cubicBezTo>
                    <a:cubicBezTo>
                      <a:pt x="3674" y="2283"/>
                      <a:pt x="3667" y="2220"/>
                      <a:pt x="3673" y="2158"/>
                    </a:cubicBezTo>
                    <a:cubicBezTo>
                      <a:pt x="3679" y="2096"/>
                      <a:pt x="3667" y="2034"/>
                      <a:pt x="3667" y="1972"/>
                    </a:cubicBezTo>
                    <a:cubicBezTo>
                      <a:pt x="3666" y="1910"/>
                      <a:pt x="3697" y="1844"/>
                      <a:pt x="3688" y="1781"/>
                    </a:cubicBezTo>
                    <a:cubicBezTo>
                      <a:pt x="3693" y="1743"/>
                      <a:pt x="3670" y="1707"/>
                      <a:pt x="3648" y="1671"/>
                    </a:cubicBezTo>
                    <a:cubicBezTo>
                      <a:pt x="3631" y="1628"/>
                      <a:pt x="3611" y="1584"/>
                      <a:pt x="3597" y="1543"/>
                    </a:cubicBezTo>
                    <a:cubicBezTo>
                      <a:pt x="3583" y="1504"/>
                      <a:pt x="3565" y="1466"/>
                      <a:pt x="3547" y="1430"/>
                    </a:cubicBezTo>
                    <a:cubicBezTo>
                      <a:pt x="3542" y="1397"/>
                      <a:pt x="3538" y="1363"/>
                      <a:pt x="3531" y="1330"/>
                    </a:cubicBezTo>
                    <a:cubicBezTo>
                      <a:pt x="3495" y="1154"/>
                      <a:pt x="3406" y="990"/>
                      <a:pt x="3313" y="838"/>
                    </a:cubicBezTo>
                    <a:cubicBezTo>
                      <a:pt x="3221" y="686"/>
                      <a:pt x="3115" y="537"/>
                      <a:pt x="2976" y="420"/>
                    </a:cubicBezTo>
                    <a:cubicBezTo>
                      <a:pt x="2839" y="303"/>
                      <a:pt x="2684" y="198"/>
                      <a:pt x="2512" y="131"/>
                    </a:cubicBezTo>
                    <a:cubicBezTo>
                      <a:pt x="2346" y="66"/>
                      <a:pt x="2167" y="50"/>
                      <a:pt x="1987" y="50"/>
                    </a:cubicBezTo>
                    <a:cubicBezTo>
                      <a:pt x="1980" y="50"/>
                      <a:pt x="1972" y="50"/>
                      <a:pt x="1965" y="50"/>
                    </a:cubicBezTo>
                    <a:cubicBezTo>
                      <a:pt x="1794" y="53"/>
                      <a:pt x="1610" y="90"/>
                      <a:pt x="1451" y="187"/>
                    </a:cubicBezTo>
                    <a:cubicBezTo>
                      <a:pt x="1444" y="176"/>
                      <a:pt x="1439" y="171"/>
                      <a:pt x="1432" y="167"/>
                    </a:cubicBezTo>
                    <a:cubicBezTo>
                      <a:pt x="1483" y="139"/>
                      <a:pt x="1534" y="112"/>
                      <a:pt x="1588" y="87"/>
                    </a:cubicBezTo>
                    <a:cubicBezTo>
                      <a:pt x="1633" y="63"/>
                      <a:pt x="1687" y="36"/>
                      <a:pt x="1741" y="36"/>
                    </a:cubicBezTo>
                    <a:cubicBezTo>
                      <a:pt x="1756" y="36"/>
                      <a:pt x="1771" y="38"/>
                      <a:pt x="1786" y="43"/>
                    </a:cubicBezTo>
                    <a:cubicBezTo>
                      <a:pt x="1786" y="43"/>
                      <a:pt x="1786" y="43"/>
                      <a:pt x="1786" y="43"/>
                    </a:cubicBezTo>
                    <a:cubicBezTo>
                      <a:pt x="1788" y="43"/>
                      <a:pt x="1788" y="21"/>
                      <a:pt x="1786" y="20"/>
                    </a:cubicBezTo>
                    <a:cubicBezTo>
                      <a:pt x="1763" y="6"/>
                      <a:pt x="1741" y="0"/>
                      <a:pt x="1720"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12" name="Google Shape;1312;p29"/>
          <p:cNvGrpSpPr/>
          <p:nvPr/>
        </p:nvGrpSpPr>
        <p:grpSpPr>
          <a:xfrm>
            <a:off x="0" y="0"/>
            <a:ext cx="9144000" cy="5143500"/>
            <a:chOff x="0" y="0"/>
            <a:chExt cx="9144000" cy="5143500"/>
          </a:xfrm>
        </p:grpSpPr>
        <p:pic>
          <p:nvPicPr>
            <p:cNvPr id="1313" name="Google Shape;1313;p29"/>
            <p:cNvPicPr preferRelativeResize="0"/>
            <p:nvPr/>
          </p:nvPicPr>
          <p:blipFill rotWithShape="1">
            <a:blip r:embed="rId2">
              <a:alphaModFix/>
            </a:blip>
            <a:srcRect b="0" l="0" r="0" t="88359"/>
            <a:stretch/>
          </p:blipFill>
          <p:spPr>
            <a:xfrm>
              <a:off x="0" y="4179300"/>
              <a:ext cx="9144000" cy="964200"/>
            </a:xfrm>
            <a:prstGeom prst="rect">
              <a:avLst/>
            </a:prstGeom>
            <a:noFill/>
            <a:ln>
              <a:noFill/>
            </a:ln>
          </p:spPr>
        </p:pic>
        <p:pic>
          <p:nvPicPr>
            <p:cNvPr id="1314" name="Google Shape;1314;p29"/>
            <p:cNvPicPr preferRelativeResize="0"/>
            <p:nvPr/>
          </p:nvPicPr>
          <p:blipFill rotWithShape="1">
            <a:blip r:embed="rId2">
              <a:alphaModFix/>
            </a:blip>
            <a:srcRect b="0" l="0" r="0" t="88359"/>
            <a:stretch/>
          </p:blipFill>
          <p:spPr>
            <a:xfrm flipH="1" rot="10800000">
              <a:off x="0" y="0"/>
              <a:ext cx="9144000" cy="964200"/>
            </a:xfrm>
            <a:prstGeom prst="rect">
              <a:avLst/>
            </a:prstGeom>
            <a:noFill/>
            <a:ln>
              <a:noFill/>
            </a:ln>
          </p:spPr>
        </p:pic>
      </p:grpSp>
      <p:sp>
        <p:nvSpPr>
          <p:cNvPr id="1315" name="Google Shape;1315;p29"/>
          <p:cNvSpPr txBox="1"/>
          <p:nvPr>
            <p:ph idx="1" type="subTitle"/>
          </p:nvPr>
        </p:nvSpPr>
        <p:spPr>
          <a:xfrm>
            <a:off x="5929025" y="1573275"/>
            <a:ext cx="2495100" cy="634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316" name="Google Shape;1316;p29"/>
          <p:cNvSpPr txBox="1"/>
          <p:nvPr>
            <p:ph idx="2" type="subTitle"/>
          </p:nvPr>
        </p:nvSpPr>
        <p:spPr>
          <a:xfrm>
            <a:off x="5904875" y="2771138"/>
            <a:ext cx="2495100" cy="634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317" name="Google Shape;1317;p29"/>
          <p:cNvSpPr txBox="1"/>
          <p:nvPr>
            <p:ph hasCustomPrompt="1" type="title"/>
          </p:nvPr>
        </p:nvSpPr>
        <p:spPr>
          <a:xfrm>
            <a:off x="720000" y="1510425"/>
            <a:ext cx="1851600" cy="760200"/>
          </a:xfrm>
          <a:prstGeom prst="rect">
            <a:avLst/>
          </a:prstGeom>
          <a:noFill/>
          <a:ln cap="flat" cmpd="sng" w="9525">
            <a:solidFill>
              <a:schemeClr val="dk1"/>
            </a:solidFill>
            <a:prstDash val="solid"/>
            <a:round/>
            <a:headEnd len="sm" w="sm" type="none"/>
            <a:tailEnd len="sm" w="sm" type="none"/>
          </a:ln>
        </p:spPr>
        <p:txBody>
          <a:bodyPr anchorCtr="0" anchor="b" bIns="91425" lIns="91425" spcFirstLastPara="1" rIns="91425" wrap="square" tIns="91425">
            <a:noAutofit/>
          </a:bodyPr>
          <a:lstStyle>
            <a:lvl1pPr lvl="0" rtl="0" algn="ctr">
              <a:spcBef>
                <a:spcPts val="0"/>
              </a:spcBef>
              <a:spcAft>
                <a:spcPts val="0"/>
              </a:spcAft>
              <a:buSzPts val="4000"/>
              <a:buNone/>
              <a:defRPr sz="4000">
                <a:solidFill>
                  <a:schemeClr val="accent1"/>
                </a:solidFill>
              </a:defRPr>
            </a:lvl1pPr>
            <a:lvl2pPr lvl="1" rtl="0" algn="ctr">
              <a:spcBef>
                <a:spcPts val="0"/>
              </a:spcBef>
              <a:spcAft>
                <a:spcPts val="0"/>
              </a:spcAft>
              <a:buSzPts val="4000"/>
              <a:buNone/>
              <a:defRPr sz="4000"/>
            </a:lvl2pPr>
            <a:lvl3pPr lvl="2" rtl="0" algn="ctr">
              <a:spcBef>
                <a:spcPts val="0"/>
              </a:spcBef>
              <a:spcAft>
                <a:spcPts val="0"/>
              </a:spcAft>
              <a:buSzPts val="4000"/>
              <a:buNone/>
              <a:defRPr sz="4000"/>
            </a:lvl3pPr>
            <a:lvl4pPr lvl="3" rtl="0" algn="ctr">
              <a:spcBef>
                <a:spcPts val="0"/>
              </a:spcBef>
              <a:spcAft>
                <a:spcPts val="0"/>
              </a:spcAft>
              <a:buSzPts val="4000"/>
              <a:buNone/>
              <a:defRPr sz="4000"/>
            </a:lvl4pPr>
            <a:lvl5pPr lvl="4" rtl="0" algn="ctr">
              <a:spcBef>
                <a:spcPts val="0"/>
              </a:spcBef>
              <a:spcAft>
                <a:spcPts val="0"/>
              </a:spcAft>
              <a:buSzPts val="4000"/>
              <a:buNone/>
              <a:defRPr sz="4000"/>
            </a:lvl5pPr>
            <a:lvl6pPr lvl="5" rtl="0" algn="ctr">
              <a:spcBef>
                <a:spcPts val="0"/>
              </a:spcBef>
              <a:spcAft>
                <a:spcPts val="0"/>
              </a:spcAft>
              <a:buSzPts val="4000"/>
              <a:buNone/>
              <a:defRPr sz="4000"/>
            </a:lvl6pPr>
            <a:lvl7pPr lvl="6" rtl="0" algn="ctr">
              <a:spcBef>
                <a:spcPts val="0"/>
              </a:spcBef>
              <a:spcAft>
                <a:spcPts val="0"/>
              </a:spcAft>
              <a:buSzPts val="4000"/>
              <a:buNone/>
              <a:defRPr sz="4000"/>
            </a:lvl7pPr>
            <a:lvl8pPr lvl="7" rtl="0" algn="ctr">
              <a:spcBef>
                <a:spcPts val="0"/>
              </a:spcBef>
              <a:spcAft>
                <a:spcPts val="0"/>
              </a:spcAft>
              <a:buSzPts val="4000"/>
              <a:buNone/>
              <a:defRPr sz="4000"/>
            </a:lvl8pPr>
            <a:lvl9pPr lvl="8" rtl="0" algn="ctr">
              <a:spcBef>
                <a:spcPts val="0"/>
              </a:spcBef>
              <a:spcAft>
                <a:spcPts val="0"/>
              </a:spcAft>
              <a:buSzPts val="4000"/>
              <a:buNone/>
              <a:defRPr sz="4000"/>
            </a:lvl9pPr>
          </a:lstStyle>
          <a:p>
            <a:r>
              <a:t>xx%</a:t>
            </a:r>
          </a:p>
        </p:txBody>
      </p:sp>
      <p:sp>
        <p:nvSpPr>
          <p:cNvPr id="1318" name="Google Shape;1318;p29"/>
          <p:cNvSpPr txBox="1"/>
          <p:nvPr>
            <p:ph hasCustomPrompt="1" idx="3" type="title"/>
          </p:nvPr>
        </p:nvSpPr>
        <p:spPr>
          <a:xfrm>
            <a:off x="720000" y="2708288"/>
            <a:ext cx="1851600" cy="760200"/>
          </a:xfrm>
          <a:prstGeom prst="rect">
            <a:avLst/>
          </a:prstGeom>
          <a:noFill/>
          <a:ln cap="flat" cmpd="sng" w="9525">
            <a:solidFill>
              <a:schemeClr val="dk1"/>
            </a:solidFill>
            <a:prstDash val="solid"/>
            <a:round/>
            <a:headEnd len="sm" w="sm" type="none"/>
            <a:tailEnd len="sm" w="sm" type="none"/>
          </a:ln>
        </p:spPr>
        <p:txBody>
          <a:bodyPr anchorCtr="0" anchor="b" bIns="91425" lIns="91425" spcFirstLastPara="1" rIns="91425" wrap="square" tIns="91425">
            <a:noAutofit/>
          </a:bodyPr>
          <a:lstStyle>
            <a:lvl1pPr lvl="0" rtl="0" algn="ctr">
              <a:spcBef>
                <a:spcPts val="0"/>
              </a:spcBef>
              <a:spcAft>
                <a:spcPts val="0"/>
              </a:spcAft>
              <a:buSzPts val="4000"/>
              <a:buNone/>
              <a:defRPr sz="4000">
                <a:solidFill>
                  <a:schemeClr val="accent1"/>
                </a:solidFill>
              </a:defRPr>
            </a:lvl1pPr>
            <a:lvl2pPr lvl="1" rtl="0" algn="ctr">
              <a:spcBef>
                <a:spcPts val="0"/>
              </a:spcBef>
              <a:spcAft>
                <a:spcPts val="0"/>
              </a:spcAft>
              <a:buSzPts val="4000"/>
              <a:buNone/>
              <a:defRPr sz="4000"/>
            </a:lvl2pPr>
            <a:lvl3pPr lvl="2" rtl="0" algn="ctr">
              <a:spcBef>
                <a:spcPts val="0"/>
              </a:spcBef>
              <a:spcAft>
                <a:spcPts val="0"/>
              </a:spcAft>
              <a:buSzPts val="4000"/>
              <a:buNone/>
              <a:defRPr sz="4000"/>
            </a:lvl3pPr>
            <a:lvl4pPr lvl="3" rtl="0" algn="ctr">
              <a:spcBef>
                <a:spcPts val="0"/>
              </a:spcBef>
              <a:spcAft>
                <a:spcPts val="0"/>
              </a:spcAft>
              <a:buSzPts val="4000"/>
              <a:buNone/>
              <a:defRPr sz="4000"/>
            </a:lvl4pPr>
            <a:lvl5pPr lvl="4" rtl="0" algn="ctr">
              <a:spcBef>
                <a:spcPts val="0"/>
              </a:spcBef>
              <a:spcAft>
                <a:spcPts val="0"/>
              </a:spcAft>
              <a:buSzPts val="4000"/>
              <a:buNone/>
              <a:defRPr sz="4000"/>
            </a:lvl5pPr>
            <a:lvl6pPr lvl="5" rtl="0" algn="ctr">
              <a:spcBef>
                <a:spcPts val="0"/>
              </a:spcBef>
              <a:spcAft>
                <a:spcPts val="0"/>
              </a:spcAft>
              <a:buSzPts val="4000"/>
              <a:buNone/>
              <a:defRPr sz="4000"/>
            </a:lvl6pPr>
            <a:lvl7pPr lvl="6" rtl="0" algn="ctr">
              <a:spcBef>
                <a:spcPts val="0"/>
              </a:spcBef>
              <a:spcAft>
                <a:spcPts val="0"/>
              </a:spcAft>
              <a:buSzPts val="4000"/>
              <a:buNone/>
              <a:defRPr sz="4000"/>
            </a:lvl7pPr>
            <a:lvl8pPr lvl="7" rtl="0" algn="ctr">
              <a:spcBef>
                <a:spcPts val="0"/>
              </a:spcBef>
              <a:spcAft>
                <a:spcPts val="0"/>
              </a:spcAft>
              <a:buSzPts val="4000"/>
              <a:buNone/>
              <a:defRPr sz="4000"/>
            </a:lvl8pPr>
            <a:lvl9pPr lvl="8" rtl="0" algn="ctr">
              <a:spcBef>
                <a:spcPts val="0"/>
              </a:spcBef>
              <a:spcAft>
                <a:spcPts val="0"/>
              </a:spcAft>
              <a:buSzPts val="4000"/>
              <a:buNone/>
              <a:defRPr sz="4000"/>
            </a:lvl9pPr>
          </a:lstStyle>
          <a:p>
            <a:r>
              <a:t>xx%</a:t>
            </a:r>
          </a:p>
        </p:txBody>
      </p:sp>
      <p:sp>
        <p:nvSpPr>
          <p:cNvPr id="1319" name="Google Shape;1319;p29"/>
          <p:cNvSpPr txBox="1"/>
          <p:nvPr>
            <p:ph idx="4" type="subTitle"/>
          </p:nvPr>
        </p:nvSpPr>
        <p:spPr>
          <a:xfrm>
            <a:off x="3091706" y="1656975"/>
            <a:ext cx="2317200" cy="4671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Font typeface="Poller One"/>
              <a:buNone/>
              <a:defRPr sz="2000">
                <a:solidFill>
                  <a:schemeClr val="dk1"/>
                </a:solidFill>
                <a:latin typeface="Poller One"/>
                <a:ea typeface="Poller One"/>
                <a:cs typeface="Poller One"/>
                <a:sym typeface="Poller One"/>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320" name="Google Shape;1320;p29"/>
          <p:cNvSpPr txBox="1"/>
          <p:nvPr>
            <p:ph idx="5" type="subTitle"/>
          </p:nvPr>
        </p:nvSpPr>
        <p:spPr>
          <a:xfrm>
            <a:off x="3091706" y="2854838"/>
            <a:ext cx="2317200" cy="4671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Font typeface="Poller One"/>
              <a:buNone/>
              <a:defRPr sz="2000">
                <a:solidFill>
                  <a:schemeClr val="dk1"/>
                </a:solidFill>
                <a:latin typeface="Poller One"/>
                <a:ea typeface="Poller One"/>
                <a:cs typeface="Poller One"/>
                <a:sym typeface="Poller One"/>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321" name="Google Shape;1321;p29"/>
          <p:cNvSpPr txBox="1"/>
          <p:nvPr>
            <p:ph idx="6" type="subTitle"/>
          </p:nvPr>
        </p:nvSpPr>
        <p:spPr>
          <a:xfrm>
            <a:off x="5904875" y="3906150"/>
            <a:ext cx="2495100" cy="634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322" name="Google Shape;1322;p29"/>
          <p:cNvSpPr txBox="1"/>
          <p:nvPr>
            <p:ph hasCustomPrompt="1" idx="7" type="title"/>
          </p:nvPr>
        </p:nvSpPr>
        <p:spPr>
          <a:xfrm>
            <a:off x="720000" y="3843300"/>
            <a:ext cx="1851600" cy="760200"/>
          </a:xfrm>
          <a:prstGeom prst="rect">
            <a:avLst/>
          </a:prstGeom>
          <a:noFill/>
          <a:ln cap="flat" cmpd="sng" w="9525">
            <a:solidFill>
              <a:schemeClr val="dk1"/>
            </a:solidFill>
            <a:prstDash val="solid"/>
            <a:round/>
            <a:headEnd len="sm" w="sm" type="none"/>
            <a:tailEnd len="sm" w="sm" type="none"/>
          </a:ln>
        </p:spPr>
        <p:txBody>
          <a:bodyPr anchorCtr="0" anchor="b" bIns="91425" lIns="91425" spcFirstLastPara="1" rIns="91425" wrap="square" tIns="91425">
            <a:noAutofit/>
          </a:bodyPr>
          <a:lstStyle>
            <a:lvl1pPr lvl="0" rtl="0" algn="ctr">
              <a:spcBef>
                <a:spcPts val="0"/>
              </a:spcBef>
              <a:spcAft>
                <a:spcPts val="0"/>
              </a:spcAft>
              <a:buSzPts val="4000"/>
              <a:buNone/>
              <a:defRPr sz="4000">
                <a:solidFill>
                  <a:schemeClr val="accent1"/>
                </a:solidFill>
              </a:defRPr>
            </a:lvl1pPr>
            <a:lvl2pPr lvl="1" rtl="0" algn="ctr">
              <a:spcBef>
                <a:spcPts val="0"/>
              </a:spcBef>
              <a:spcAft>
                <a:spcPts val="0"/>
              </a:spcAft>
              <a:buSzPts val="4000"/>
              <a:buNone/>
              <a:defRPr sz="4000"/>
            </a:lvl2pPr>
            <a:lvl3pPr lvl="2" rtl="0" algn="ctr">
              <a:spcBef>
                <a:spcPts val="0"/>
              </a:spcBef>
              <a:spcAft>
                <a:spcPts val="0"/>
              </a:spcAft>
              <a:buSzPts val="4000"/>
              <a:buNone/>
              <a:defRPr sz="4000"/>
            </a:lvl3pPr>
            <a:lvl4pPr lvl="3" rtl="0" algn="ctr">
              <a:spcBef>
                <a:spcPts val="0"/>
              </a:spcBef>
              <a:spcAft>
                <a:spcPts val="0"/>
              </a:spcAft>
              <a:buSzPts val="4000"/>
              <a:buNone/>
              <a:defRPr sz="4000"/>
            </a:lvl4pPr>
            <a:lvl5pPr lvl="4" rtl="0" algn="ctr">
              <a:spcBef>
                <a:spcPts val="0"/>
              </a:spcBef>
              <a:spcAft>
                <a:spcPts val="0"/>
              </a:spcAft>
              <a:buSzPts val="4000"/>
              <a:buNone/>
              <a:defRPr sz="4000"/>
            </a:lvl5pPr>
            <a:lvl6pPr lvl="5" rtl="0" algn="ctr">
              <a:spcBef>
                <a:spcPts val="0"/>
              </a:spcBef>
              <a:spcAft>
                <a:spcPts val="0"/>
              </a:spcAft>
              <a:buSzPts val="4000"/>
              <a:buNone/>
              <a:defRPr sz="4000"/>
            </a:lvl6pPr>
            <a:lvl7pPr lvl="6" rtl="0" algn="ctr">
              <a:spcBef>
                <a:spcPts val="0"/>
              </a:spcBef>
              <a:spcAft>
                <a:spcPts val="0"/>
              </a:spcAft>
              <a:buSzPts val="4000"/>
              <a:buNone/>
              <a:defRPr sz="4000"/>
            </a:lvl7pPr>
            <a:lvl8pPr lvl="7" rtl="0" algn="ctr">
              <a:spcBef>
                <a:spcPts val="0"/>
              </a:spcBef>
              <a:spcAft>
                <a:spcPts val="0"/>
              </a:spcAft>
              <a:buSzPts val="4000"/>
              <a:buNone/>
              <a:defRPr sz="4000"/>
            </a:lvl8pPr>
            <a:lvl9pPr lvl="8" rtl="0" algn="ctr">
              <a:spcBef>
                <a:spcPts val="0"/>
              </a:spcBef>
              <a:spcAft>
                <a:spcPts val="0"/>
              </a:spcAft>
              <a:buSzPts val="4000"/>
              <a:buNone/>
              <a:defRPr sz="4000"/>
            </a:lvl9pPr>
          </a:lstStyle>
          <a:p>
            <a:r>
              <a:t>xx%</a:t>
            </a:r>
          </a:p>
        </p:txBody>
      </p:sp>
      <p:sp>
        <p:nvSpPr>
          <p:cNvPr id="1323" name="Google Shape;1323;p29"/>
          <p:cNvSpPr txBox="1"/>
          <p:nvPr>
            <p:ph idx="8" type="subTitle"/>
          </p:nvPr>
        </p:nvSpPr>
        <p:spPr>
          <a:xfrm>
            <a:off x="3091706" y="3989850"/>
            <a:ext cx="2317200" cy="4671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Font typeface="Poller One"/>
              <a:buNone/>
              <a:defRPr sz="2000">
                <a:solidFill>
                  <a:schemeClr val="dk1"/>
                </a:solidFill>
                <a:latin typeface="Poller One"/>
                <a:ea typeface="Poller One"/>
                <a:cs typeface="Poller One"/>
                <a:sym typeface="Poller One"/>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324" name="Google Shape;1324;p29"/>
          <p:cNvSpPr txBox="1"/>
          <p:nvPr>
            <p:ph idx="9" type="title"/>
          </p:nvPr>
        </p:nvSpPr>
        <p:spPr>
          <a:xfrm>
            <a:off x="720000" y="540000"/>
            <a:ext cx="7704000" cy="6345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grpSp>
        <p:nvGrpSpPr>
          <p:cNvPr id="1325" name="Google Shape;1325;p29"/>
          <p:cNvGrpSpPr/>
          <p:nvPr/>
        </p:nvGrpSpPr>
        <p:grpSpPr>
          <a:xfrm>
            <a:off x="232844" y="107148"/>
            <a:ext cx="8751293" cy="4924913"/>
            <a:chOff x="232844" y="107148"/>
            <a:chExt cx="8751293" cy="4924913"/>
          </a:xfrm>
        </p:grpSpPr>
        <p:sp>
          <p:nvSpPr>
            <p:cNvPr id="1326" name="Google Shape;1326;p29"/>
            <p:cNvSpPr/>
            <p:nvPr/>
          </p:nvSpPr>
          <p:spPr>
            <a:xfrm>
              <a:off x="7498711" y="4811702"/>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29"/>
            <p:cNvSpPr/>
            <p:nvPr/>
          </p:nvSpPr>
          <p:spPr>
            <a:xfrm>
              <a:off x="7992519" y="4811698"/>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29"/>
            <p:cNvSpPr/>
            <p:nvPr/>
          </p:nvSpPr>
          <p:spPr>
            <a:xfrm>
              <a:off x="8424134" y="4686027"/>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29"/>
            <p:cNvSpPr/>
            <p:nvPr/>
          </p:nvSpPr>
          <p:spPr>
            <a:xfrm>
              <a:off x="3542686" y="135690"/>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29"/>
            <p:cNvSpPr/>
            <p:nvPr/>
          </p:nvSpPr>
          <p:spPr>
            <a:xfrm>
              <a:off x="4347644" y="4726698"/>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29"/>
            <p:cNvSpPr/>
            <p:nvPr/>
          </p:nvSpPr>
          <p:spPr>
            <a:xfrm>
              <a:off x="4845259" y="164227"/>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29"/>
            <p:cNvSpPr/>
            <p:nvPr/>
          </p:nvSpPr>
          <p:spPr>
            <a:xfrm>
              <a:off x="8630186" y="2124077"/>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29"/>
            <p:cNvSpPr/>
            <p:nvPr/>
          </p:nvSpPr>
          <p:spPr>
            <a:xfrm>
              <a:off x="4138119" y="107148"/>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29"/>
            <p:cNvSpPr/>
            <p:nvPr/>
          </p:nvSpPr>
          <p:spPr>
            <a:xfrm>
              <a:off x="395559" y="3158677"/>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29"/>
            <p:cNvSpPr/>
            <p:nvPr/>
          </p:nvSpPr>
          <p:spPr>
            <a:xfrm>
              <a:off x="349461" y="2270627"/>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29"/>
            <p:cNvSpPr/>
            <p:nvPr/>
          </p:nvSpPr>
          <p:spPr>
            <a:xfrm>
              <a:off x="8630169" y="978023"/>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29"/>
            <p:cNvSpPr/>
            <p:nvPr/>
          </p:nvSpPr>
          <p:spPr>
            <a:xfrm>
              <a:off x="8817934" y="1464727"/>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29"/>
            <p:cNvSpPr/>
            <p:nvPr/>
          </p:nvSpPr>
          <p:spPr>
            <a:xfrm>
              <a:off x="3930886" y="4811702"/>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29"/>
            <p:cNvSpPr/>
            <p:nvPr/>
          </p:nvSpPr>
          <p:spPr>
            <a:xfrm>
              <a:off x="232844" y="2634498"/>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29"/>
            <p:cNvSpPr/>
            <p:nvPr/>
          </p:nvSpPr>
          <p:spPr>
            <a:xfrm>
              <a:off x="4883134" y="4755240"/>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BLANK_1_1_1_1_1_1_2">
    <p:spTree>
      <p:nvGrpSpPr>
        <p:cNvPr id="1341" name="Shape 1341"/>
        <p:cNvGrpSpPr/>
        <p:nvPr/>
      </p:nvGrpSpPr>
      <p:grpSpPr>
        <a:xfrm>
          <a:off x="0" y="0"/>
          <a:ext cx="0" cy="0"/>
          <a:chOff x="0" y="0"/>
          <a:chExt cx="0" cy="0"/>
        </a:xfrm>
      </p:grpSpPr>
      <p:grpSp>
        <p:nvGrpSpPr>
          <p:cNvPr id="1342" name="Google Shape;1342;p30"/>
          <p:cNvGrpSpPr/>
          <p:nvPr/>
        </p:nvGrpSpPr>
        <p:grpSpPr>
          <a:xfrm>
            <a:off x="0" y="0"/>
            <a:ext cx="9144000" cy="5143500"/>
            <a:chOff x="0" y="0"/>
            <a:chExt cx="9144000" cy="5143500"/>
          </a:xfrm>
        </p:grpSpPr>
        <p:pic>
          <p:nvPicPr>
            <p:cNvPr id="1343" name="Google Shape;1343;p30"/>
            <p:cNvPicPr preferRelativeResize="0"/>
            <p:nvPr/>
          </p:nvPicPr>
          <p:blipFill rotWithShape="1">
            <a:blip r:embed="rId2">
              <a:alphaModFix/>
            </a:blip>
            <a:srcRect b="0" l="0" r="0" t="88359"/>
            <a:stretch/>
          </p:blipFill>
          <p:spPr>
            <a:xfrm>
              <a:off x="0" y="4179300"/>
              <a:ext cx="9144000" cy="964200"/>
            </a:xfrm>
            <a:prstGeom prst="rect">
              <a:avLst/>
            </a:prstGeom>
            <a:noFill/>
            <a:ln>
              <a:noFill/>
            </a:ln>
          </p:spPr>
        </p:pic>
        <p:pic>
          <p:nvPicPr>
            <p:cNvPr id="1344" name="Google Shape;1344;p30"/>
            <p:cNvPicPr preferRelativeResize="0"/>
            <p:nvPr/>
          </p:nvPicPr>
          <p:blipFill rotWithShape="1">
            <a:blip r:embed="rId2">
              <a:alphaModFix/>
            </a:blip>
            <a:srcRect b="0" l="0" r="0" t="88359"/>
            <a:stretch/>
          </p:blipFill>
          <p:spPr>
            <a:xfrm flipH="1" rot="10800000">
              <a:off x="0" y="0"/>
              <a:ext cx="9144000" cy="964200"/>
            </a:xfrm>
            <a:prstGeom prst="rect">
              <a:avLst/>
            </a:prstGeom>
            <a:noFill/>
            <a:ln>
              <a:noFill/>
            </a:ln>
          </p:spPr>
        </p:pic>
      </p:grpSp>
      <p:sp>
        <p:nvSpPr>
          <p:cNvPr id="1345" name="Google Shape;1345;p30"/>
          <p:cNvSpPr txBox="1"/>
          <p:nvPr>
            <p:ph type="ctrTitle"/>
          </p:nvPr>
        </p:nvSpPr>
        <p:spPr>
          <a:xfrm>
            <a:off x="4372200" y="665975"/>
            <a:ext cx="4051800" cy="1198800"/>
          </a:xfrm>
          <a:prstGeom prst="rect">
            <a:avLst/>
          </a:prstGeom>
          <a:noFill/>
          <a:ln>
            <a:noFill/>
          </a:ln>
        </p:spPr>
        <p:txBody>
          <a:bodyPr anchorCtr="0" anchor="b" bIns="91425" lIns="91425" spcFirstLastPara="1" rIns="91425" wrap="square" tIns="91425">
            <a:noAutofit/>
          </a:bodyPr>
          <a:lstStyle>
            <a:lvl1pPr lvl="0" rtl="0">
              <a:spcBef>
                <a:spcPts val="0"/>
              </a:spcBef>
              <a:spcAft>
                <a:spcPts val="0"/>
              </a:spcAft>
              <a:buSzPts val="5200"/>
              <a:buNone/>
              <a:defRPr sz="60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1346" name="Google Shape;1346;p30"/>
          <p:cNvSpPr txBox="1"/>
          <p:nvPr>
            <p:ph idx="1" type="subTitle"/>
          </p:nvPr>
        </p:nvSpPr>
        <p:spPr>
          <a:xfrm>
            <a:off x="4372200" y="1886300"/>
            <a:ext cx="3216600" cy="1138200"/>
          </a:xfrm>
          <a:prstGeom prst="rect">
            <a:avLst/>
          </a:prstGeom>
          <a:ln cap="flat" cmpd="sng" w="9525">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100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347" name="Google Shape;1347;p30"/>
          <p:cNvSpPr txBox="1"/>
          <p:nvPr>
            <p:ph idx="2" type="subTitle"/>
          </p:nvPr>
        </p:nvSpPr>
        <p:spPr>
          <a:xfrm rot="-1283">
            <a:off x="4372200" y="4058122"/>
            <a:ext cx="3216600" cy="418800"/>
          </a:xfrm>
          <a:prstGeom prst="rect">
            <a:avLst/>
          </a:prstGeom>
          <a:noFill/>
          <a:ln cap="flat" cmpd="sng" w="9525">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348" name="Google Shape;1348;p30"/>
          <p:cNvSpPr txBox="1"/>
          <p:nvPr/>
        </p:nvSpPr>
        <p:spPr>
          <a:xfrm>
            <a:off x="4372200" y="3165411"/>
            <a:ext cx="3216600" cy="751200"/>
          </a:xfrm>
          <a:prstGeom prst="rect">
            <a:avLst/>
          </a:prstGeom>
          <a:noFill/>
          <a:ln>
            <a:noFill/>
          </a:ln>
        </p:spPr>
        <p:txBody>
          <a:bodyPr anchorCtr="0" anchor="t" bIns="91425" lIns="91425" spcFirstLastPara="1" rIns="91425" wrap="square" tIns="91425">
            <a:noAutofit/>
          </a:bodyPr>
          <a:lstStyle/>
          <a:p>
            <a:pPr indent="0" lvl="0" marL="0" rtl="0" algn="l">
              <a:spcBef>
                <a:spcPts val="300"/>
              </a:spcBef>
              <a:spcAft>
                <a:spcPts val="0"/>
              </a:spcAft>
              <a:buNone/>
            </a:pPr>
            <a:r>
              <a:rPr b="1" lang="en" sz="1100">
                <a:solidFill>
                  <a:schemeClr val="lt1"/>
                </a:solidFill>
                <a:latin typeface="Asap"/>
                <a:ea typeface="Asap"/>
                <a:cs typeface="Asap"/>
                <a:sym typeface="Asap"/>
              </a:rPr>
              <a:t>CREDITS:</a:t>
            </a:r>
            <a:r>
              <a:rPr lang="en" sz="1100">
                <a:solidFill>
                  <a:schemeClr val="lt1"/>
                </a:solidFill>
                <a:latin typeface="Asap"/>
                <a:ea typeface="Asap"/>
                <a:cs typeface="Asap"/>
                <a:sym typeface="Asap"/>
              </a:rPr>
              <a:t> This presentation template was created by </a:t>
            </a:r>
            <a:r>
              <a:rPr b="1" lang="en" sz="1100">
                <a:solidFill>
                  <a:schemeClr val="lt1"/>
                </a:solidFill>
                <a:uFill>
                  <a:noFill/>
                </a:uFill>
                <a:latin typeface="Asap"/>
                <a:ea typeface="Asap"/>
                <a:cs typeface="Asap"/>
                <a:sym typeface="Asap"/>
                <a:hlinkClick r:id="rId3">
                  <a:extLst>
                    <a:ext uri="{A12FA001-AC4F-418D-AE19-62706E023703}">
                      <ahyp:hlinkClr val="tx"/>
                    </a:ext>
                  </a:extLst>
                </a:hlinkClick>
              </a:rPr>
              <a:t>Slidesgo</a:t>
            </a:r>
            <a:r>
              <a:rPr b="1" lang="en" sz="1100">
                <a:solidFill>
                  <a:schemeClr val="lt1"/>
                </a:solidFill>
                <a:latin typeface="Asap"/>
                <a:ea typeface="Asap"/>
                <a:cs typeface="Asap"/>
                <a:sym typeface="Asap"/>
              </a:rPr>
              <a:t>,</a:t>
            </a:r>
            <a:r>
              <a:rPr lang="en" sz="1100">
                <a:solidFill>
                  <a:schemeClr val="lt1"/>
                </a:solidFill>
                <a:latin typeface="Asap"/>
                <a:ea typeface="Asap"/>
                <a:cs typeface="Asap"/>
                <a:sym typeface="Asap"/>
              </a:rPr>
              <a:t> including icons by </a:t>
            </a:r>
            <a:r>
              <a:rPr b="1" lang="en" sz="1100">
                <a:solidFill>
                  <a:schemeClr val="lt1"/>
                </a:solidFill>
                <a:uFill>
                  <a:noFill/>
                </a:uFill>
                <a:latin typeface="Asap"/>
                <a:ea typeface="Asap"/>
                <a:cs typeface="Asap"/>
                <a:sym typeface="Asap"/>
                <a:hlinkClick r:id="rId4">
                  <a:extLst>
                    <a:ext uri="{A12FA001-AC4F-418D-AE19-62706E023703}">
                      <ahyp:hlinkClr val="tx"/>
                    </a:ext>
                  </a:extLst>
                </a:hlinkClick>
              </a:rPr>
              <a:t>Flaticon</a:t>
            </a:r>
            <a:r>
              <a:rPr b="1" lang="en" sz="1100">
                <a:solidFill>
                  <a:schemeClr val="lt1"/>
                </a:solidFill>
                <a:latin typeface="Asap"/>
                <a:ea typeface="Asap"/>
                <a:cs typeface="Asap"/>
                <a:sym typeface="Asap"/>
              </a:rPr>
              <a:t>,</a:t>
            </a:r>
            <a:r>
              <a:rPr lang="en" sz="1100">
                <a:solidFill>
                  <a:schemeClr val="lt1"/>
                </a:solidFill>
                <a:latin typeface="Asap"/>
                <a:ea typeface="Asap"/>
                <a:cs typeface="Asap"/>
                <a:sym typeface="Asap"/>
              </a:rPr>
              <a:t> and infographics &amp; images by </a:t>
            </a:r>
            <a:r>
              <a:rPr b="1" lang="en" sz="1100">
                <a:solidFill>
                  <a:schemeClr val="lt1"/>
                </a:solidFill>
                <a:uFill>
                  <a:noFill/>
                </a:uFill>
                <a:latin typeface="Asap"/>
                <a:ea typeface="Asap"/>
                <a:cs typeface="Asap"/>
                <a:sym typeface="Asap"/>
                <a:hlinkClick r:id="rId5">
                  <a:extLst>
                    <a:ext uri="{A12FA001-AC4F-418D-AE19-62706E023703}">
                      <ahyp:hlinkClr val="tx"/>
                    </a:ext>
                  </a:extLst>
                </a:hlinkClick>
              </a:rPr>
              <a:t>Freepik</a:t>
            </a:r>
            <a:endParaRPr b="1" sz="1100">
              <a:solidFill>
                <a:schemeClr val="lt1"/>
              </a:solidFill>
              <a:latin typeface="Asap"/>
              <a:ea typeface="Asap"/>
              <a:cs typeface="Asap"/>
              <a:sym typeface="Asap"/>
            </a:endParaRPr>
          </a:p>
        </p:txBody>
      </p:sp>
      <p:grpSp>
        <p:nvGrpSpPr>
          <p:cNvPr id="1349" name="Google Shape;1349;p30"/>
          <p:cNvGrpSpPr/>
          <p:nvPr/>
        </p:nvGrpSpPr>
        <p:grpSpPr>
          <a:xfrm>
            <a:off x="1446699" y="269406"/>
            <a:ext cx="7420704" cy="4428484"/>
            <a:chOff x="1446699" y="269406"/>
            <a:chExt cx="7420704" cy="4428484"/>
          </a:xfrm>
        </p:grpSpPr>
        <p:sp>
          <p:nvSpPr>
            <p:cNvPr id="1350" name="Google Shape;1350;p30"/>
            <p:cNvSpPr/>
            <p:nvPr/>
          </p:nvSpPr>
          <p:spPr>
            <a:xfrm>
              <a:off x="8701200" y="4404340"/>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30"/>
            <p:cNvSpPr/>
            <p:nvPr/>
          </p:nvSpPr>
          <p:spPr>
            <a:xfrm>
              <a:off x="8619746" y="1183735"/>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30"/>
            <p:cNvSpPr/>
            <p:nvPr/>
          </p:nvSpPr>
          <p:spPr>
            <a:xfrm>
              <a:off x="6096279" y="396332"/>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30"/>
            <p:cNvSpPr/>
            <p:nvPr/>
          </p:nvSpPr>
          <p:spPr>
            <a:xfrm>
              <a:off x="2825870" y="332861"/>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30"/>
            <p:cNvSpPr/>
            <p:nvPr/>
          </p:nvSpPr>
          <p:spPr>
            <a:xfrm>
              <a:off x="1446699" y="4477527"/>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30"/>
            <p:cNvSpPr/>
            <p:nvPr/>
          </p:nvSpPr>
          <p:spPr>
            <a:xfrm>
              <a:off x="5437289" y="269406"/>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30"/>
            <p:cNvSpPr/>
            <p:nvPr/>
          </p:nvSpPr>
          <p:spPr>
            <a:xfrm>
              <a:off x="8373969" y="3552373"/>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31" name="Shape 31"/>
        <p:cNvGrpSpPr/>
        <p:nvPr/>
      </p:nvGrpSpPr>
      <p:grpSpPr>
        <a:xfrm>
          <a:off x="0" y="0"/>
          <a:ext cx="0" cy="0"/>
          <a:chOff x="0" y="0"/>
          <a:chExt cx="0" cy="0"/>
        </a:xfrm>
      </p:grpSpPr>
      <p:grpSp>
        <p:nvGrpSpPr>
          <p:cNvPr id="32" name="Google Shape;32;p4"/>
          <p:cNvGrpSpPr/>
          <p:nvPr/>
        </p:nvGrpSpPr>
        <p:grpSpPr>
          <a:xfrm>
            <a:off x="0" y="0"/>
            <a:ext cx="9144000" cy="5143500"/>
            <a:chOff x="0" y="0"/>
            <a:chExt cx="9144000" cy="5143500"/>
          </a:xfrm>
        </p:grpSpPr>
        <p:pic>
          <p:nvPicPr>
            <p:cNvPr id="33" name="Google Shape;33;p4"/>
            <p:cNvPicPr preferRelativeResize="0"/>
            <p:nvPr/>
          </p:nvPicPr>
          <p:blipFill rotWithShape="1">
            <a:blip r:embed="rId2">
              <a:alphaModFix/>
            </a:blip>
            <a:srcRect b="0" l="0" r="0" t="88359"/>
            <a:stretch/>
          </p:blipFill>
          <p:spPr>
            <a:xfrm>
              <a:off x="0" y="4179300"/>
              <a:ext cx="9144000" cy="964200"/>
            </a:xfrm>
            <a:prstGeom prst="rect">
              <a:avLst/>
            </a:prstGeom>
            <a:noFill/>
            <a:ln>
              <a:noFill/>
            </a:ln>
          </p:spPr>
        </p:pic>
        <p:pic>
          <p:nvPicPr>
            <p:cNvPr id="34" name="Google Shape;34;p4"/>
            <p:cNvPicPr preferRelativeResize="0"/>
            <p:nvPr/>
          </p:nvPicPr>
          <p:blipFill rotWithShape="1">
            <a:blip r:embed="rId2">
              <a:alphaModFix/>
            </a:blip>
            <a:srcRect b="0" l="0" r="0" t="88359"/>
            <a:stretch/>
          </p:blipFill>
          <p:spPr>
            <a:xfrm flipH="1" rot="10800000">
              <a:off x="0" y="0"/>
              <a:ext cx="9144000" cy="964200"/>
            </a:xfrm>
            <a:prstGeom prst="rect">
              <a:avLst/>
            </a:prstGeom>
            <a:noFill/>
            <a:ln>
              <a:noFill/>
            </a:ln>
          </p:spPr>
        </p:pic>
      </p:grpSp>
      <p:sp>
        <p:nvSpPr>
          <p:cNvPr id="35" name="Google Shape;35;p4"/>
          <p:cNvSpPr txBox="1"/>
          <p:nvPr>
            <p:ph type="title"/>
          </p:nvPr>
        </p:nvSpPr>
        <p:spPr>
          <a:xfrm>
            <a:off x="720000" y="540000"/>
            <a:ext cx="7704000" cy="6345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36" name="Google Shape;36;p4"/>
          <p:cNvSpPr txBox="1"/>
          <p:nvPr>
            <p:ph idx="1" type="body"/>
          </p:nvPr>
        </p:nvSpPr>
        <p:spPr>
          <a:xfrm>
            <a:off x="720000" y="1174500"/>
            <a:ext cx="7704000" cy="877200"/>
          </a:xfrm>
          <a:prstGeom prst="rect">
            <a:avLst/>
          </a:prstGeom>
        </p:spPr>
        <p:txBody>
          <a:bodyPr anchorCtr="0" anchor="t" bIns="91425" lIns="91425" spcFirstLastPara="1" rIns="91425" wrap="square" tIns="91425">
            <a:noAutofit/>
          </a:bodyPr>
          <a:lstStyle>
            <a:lvl1pPr indent="-317500" lvl="0" marL="457200" rtl="0">
              <a:lnSpc>
                <a:spcPct val="115000"/>
              </a:lnSpc>
              <a:spcBef>
                <a:spcPts val="0"/>
              </a:spcBef>
              <a:spcAft>
                <a:spcPts val="0"/>
              </a:spcAft>
              <a:buClr>
                <a:schemeClr val="accent1"/>
              </a:buClr>
              <a:buSzPts val="1400"/>
              <a:buChar char="●"/>
              <a:defRPr/>
            </a:lvl1pPr>
            <a:lvl2pPr indent="-317500" lvl="1" marL="914400" rtl="0">
              <a:lnSpc>
                <a:spcPct val="115000"/>
              </a:lnSpc>
              <a:spcBef>
                <a:spcPts val="0"/>
              </a:spcBef>
              <a:spcAft>
                <a:spcPts val="0"/>
              </a:spcAft>
              <a:buSzPts val="1400"/>
              <a:buChar char="○"/>
              <a:defRPr/>
            </a:lvl2pPr>
            <a:lvl3pPr indent="-317500" lvl="2" marL="1371600" rtl="0">
              <a:lnSpc>
                <a:spcPct val="115000"/>
              </a:lnSpc>
              <a:spcBef>
                <a:spcPts val="1600"/>
              </a:spcBef>
              <a:spcAft>
                <a:spcPts val="0"/>
              </a:spcAft>
              <a:buSzPts val="1400"/>
              <a:buChar char="■"/>
              <a:defRPr/>
            </a:lvl3pPr>
            <a:lvl4pPr indent="-317500" lvl="3" marL="1828800" rtl="0">
              <a:lnSpc>
                <a:spcPct val="115000"/>
              </a:lnSpc>
              <a:spcBef>
                <a:spcPts val="1600"/>
              </a:spcBef>
              <a:spcAft>
                <a:spcPts val="0"/>
              </a:spcAft>
              <a:buSzPts val="1400"/>
              <a:buChar char="●"/>
              <a:defRPr/>
            </a:lvl4pPr>
            <a:lvl5pPr indent="-317500" lvl="4" marL="2286000" rtl="0">
              <a:lnSpc>
                <a:spcPct val="115000"/>
              </a:lnSpc>
              <a:spcBef>
                <a:spcPts val="1600"/>
              </a:spcBef>
              <a:spcAft>
                <a:spcPts val="0"/>
              </a:spcAft>
              <a:buSzPts val="1400"/>
              <a:buChar char="○"/>
              <a:defRPr/>
            </a:lvl5pPr>
            <a:lvl6pPr indent="-317500" lvl="5" marL="2743200" rtl="0">
              <a:lnSpc>
                <a:spcPct val="115000"/>
              </a:lnSpc>
              <a:spcBef>
                <a:spcPts val="1600"/>
              </a:spcBef>
              <a:spcAft>
                <a:spcPts val="0"/>
              </a:spcAft>
              <a:buSzPts val="1400"/>
              <a:buChar char="■"/>
              <a:defRPr/>
            </a:lvl6pPr>
            <a:lvl7pPr indent="-317500" lvl="6" marL="3200400" rtl="0">
              <a:lnSpc>
                <a:spcPct val="115000"/>
              </a:lnSpc>
              <a:spcBef>
                <a:spcPts val="1600"/>
              </a:spcBef>
              <a:spcAft>
                <a:spcPts val="0"/>
              </a:spcAft>
              <a:buSzPts val="1400"/>
              <a:buChar char="●"/>
              <a:defRPr/>
            </a:lvl7pPr>
            <a:lvl8pPr indent="-317500" lvl="7" marL="3657600" rtl="0">
              <a:lnSpc>
                <a:spcPct val="115000"/>
              </a:lnSpc>
              <a:spcBef>
                <a:spcPts val="1600"/>
              </a:spcBef>
              <a:spcAft>
                <a:spcPts val="0"/>
              </a:spcAft>
              <a:buSzPts val="1400"/>
              <a:buChar char="○"/>
              <a:defRPr/>
            </a:lvl8pPr>
            <a:lvl9pPr indent="-317500" lvl="8" marL="4114800" rtl="0">
              <a:lnSpc>
                <a:spcPct val="115000"/>
              </a:lnSpc>
              <a:spcBef>
                <a:spcPts val="1600"/>
              </a:spcBef>
              <a:spcAft>
                <a:spcPts val="1600"/>
              </a:spcAft>
              <a:buSzPts val="1400"/>
              <a:buChar char="■"/>
              <a:defRPr/>
            </a:lvl9pPr>
          </a:lstStyle>
          <a:p/>
        </p:txBody>
      </p:sp>
      <p:grpSp>
        <p:nvGrpSpPr>
          <p:cNvPr id="37" name="Google Shape;37;p4"/>
          <p:cNvGrpSpPr/>
          <p:nvPr/>
        </p:nvGrpSpPr>
        <p:grpSpPr>
          <a:xfrm>
            <a:off x="186080" y="146827"/>
            <a:ext cx="8799467" cy="4833609"/>
            <a:chOff x="186080" y="146827"/>
            <a:chExt cx="8799467" cy="4833609"/>
          </a:xfrm>
        </p:grpSpPr>
        <p:sp>
          <p:nvSpPr>
            <p:cNvPr id="38" name="Google Shape;38;p4"/>
            <p:cNvSpPr/>
            <p:nvPr/>
          </p:nvSpPr>
          <p:spPr>
            <a:xfrm>
              <a:off x="8457000" y="4760065"/>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4"/>
            <p:cNvSpPr/>
            <p:nvPr/>
          </p:nvSpPr>
          <p:spPr>
            <a:xfrm>
              <a:off x="7144096" y="175373"/>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4"/>
            <p:cNvSpPr/>
            <p:nvPr/>
          </p:nvSpPr>
          <p:spPr>
            <a:xfrm>
              <a:off x="6404129" y="146832"/>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4"/>
            <p:cNvSpPr/>
            <p:nvPr/>
          </p:nvSpPr>
          <p:spPr>
            <a:xfrm>
              <a:off x="8594995" y="1865311"/>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4"/>
            <p:cNvSpPr/>
            <p:nvPr/>
          </p:nvSpPr>
          <p:spPr>
            <a:xfrm>
              <a:off x="8704966" y="772869"/>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4"/>
            <p:cNvSpPr/>
            <p:nvPr/>
          </p:nvSpPr>
          <p:spPr>
            <a:xfrm>
              <a:off x="8761199" y="1290527"/>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4"/>
            <p:cNvSpPr/>
            <p:nvPr/>
          </p:nvSpPr>
          <p:spPr>
            <a:xfrm>
              <a:off x="311064" y="3735581"/>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4"/>
            <p:cNvSpPr/>
            <p:nvPr/>
          </p:nvSpPr>
          <p:spPr>
            <a:xfrm>
              <a:off x="2569136" y="4722815"/>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4"/>
            <p:cNvSpPr/>
            <p:nvPr/>
          </p:nvSpPr>
          <p:spPr>
            <a:xfrm>
              <a:off x="2089269" y="4760073"/>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4"/>
            <p:cNvSpPr/>
            <p:nvPr/>
          </p:nvSpPr>
          <p:spPr>
            <a:xfrm>
              <a:off x="5941834" y="146827"/>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4"/>
            <p:cNvSpPr/>
            <p:nvPr/>
          </p:nvSpPr>
          <p:spPr>
            <a:xfrm>
              <a:off x="186080" y="3194360"/>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4"/>
            <p:cNvSpPr/>
            <p:nvPr/>
          </p:nvSpPr>
          <p:spPr>
            <a:xfrm>
              <a:off x="252938" y="2637119"/>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BLANK_1_1_1_1_1_1_1">
    <p:spTree>
      <p:nvGrpSpPr>
        <p:cNvPr id="1357" name="Shape 1357"/>
        <p:cNvGrpSpPr/>
        <p:nvPr/>
      </p:nvGrpSpPr>
      <p:grpSpPr>
        <a:xfrm>
          <a:off x="0" y="0"/>
          <a:ext cx="0" cy="0"/>
          <a:chOff x="0" y="0"/>
          <a:chExt cx="0" cy="0"/>
        </a:xfrm>
      </p:grpSpPr>
      <p:grpSp>
        <p:nvGrpSpPr>
          <p:cNvPr id="1358" name="Google Shape;1358;p31"/>
          <p:cNvGrpSpPr/>
          <p:nvPr/>
        </p:nvGrpSpPr>
        <p:grpSpPr>
          <a:xfrm>
            <a:off x="0" y="0"/>
            <a:ext cx="9144000" cy="5143500"/>
            <a:chOff x="0" y="0"/>
            <a:chExt cx="9144000" cy="5143500"/>
          </a:xfrm>
        </p:grpSpPr>
        <p:pic>
          <p:nvPicPr>
            <p:cNvPr id="1359" name="Google Shape;1359;p31"/>
            <p:cNvPicPr preferRelativeResize="0"/>
            <p:nvPr/>
          </p:nvPicPr>
          <p:blipFill rotWithShape="1">
            <a:blip r:embed="rId2">
              <a:alphaModFix/>
            </a:blip>
            <a:srcRect b="0" l="0" r="0" t="88359"/>
            <a:stretch/>
          </p:blipFill>
          <p:spPr>
            <a:xfrm>
              <a:off x="0" y="4179300"/>
              <a:ext cx="9144000" cy="964200"/>
            </a:xfrm>
            <a:prstGeom prst="rect">
              <a:avLst/>
            </a:prstGeom>
            <a:noFill/>
            <a:ln>
              <a:noFill/>
            </a:ln>
          </p:spPr>
        </p:pic>
        <p:pic>
          <p:nvPicPr>
            <p:cNvPr id="1360" name="Google Shape;1360;p31"/>
            <p:cNvPicPr preferRelativeResize="0"/>
            <p:nvPr/>
          </p:nvPicPr>
          <p:blipFill rotWithShape="1">
            <a:blip r:embed="rId2">
              <a:alphaModFix/>
            </a:blip>
            <a:srcRect b="0" l="0" r="0" t="88359"/>
            <a:stretch/>
          </p:blipFill>
          <p:spPr>
            <a:xfrm flipH="1" rot="10800000">
              <a:off x="0" y="0"/>
              <a:ext cx="9144000" cy="964200"/>
            </a:xfrm>
            <a:prstGeom prst="rect">
              <a:avLst/>
            </a:prstGeom>
            <a:noFill/>
            <a:ln>
              <a:noFill/>
            </a:ln>
          </p:spPr>
        </p:pic>
      </p:gr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BLANK_1_1_1_1_1_1_1_1">
    <p:bg>
      <p:bgPr>
        <a:solidFill>
          <a:schemeClr val="accent2"/>
        </a:solidFill>
      </p:bgPr>
    </p:bg>
    <p:spTree>
      <p:nvGrpSpPr>
        <p:cNvPr id="1361" name="Shape 1361"/>
        <p:cNvGrpSpPr/>
        <p:nvPr/>
      </p:nvGrpSpPr>
      <p:grpSpPr>
        <a:xfrm>
          <a:off x="0" y="0"/>
          <a:ext cx="0" cy="0"/>
          <a:chOff x="0" y="0"/>
          <a:chExt cx="0" cy="0"/>
        </a:xfrm>
      </p:grpSpPr>
      <p:grpSp>
        <p:nvGrpSpPr>
          <p:cNvPr id="1362" name="Google Shape;1362;p32"/>
          <p:cNvGrpSpPr/>
          <p:nvPr/>
        </p:nvGrpSpPr>
        <p:grpSpPr>
          <a:xfrm>
            <a:off x="84" y="7"/>
            <a:ext cx="9144073" cy="5143512"/>
            <a:chOff x="2623575" y="1183150"/>
            <a:chExt cx="2297275" cy="2205150"/>
          </a:xfrm>
        </p:grpSpPr>
        <p:sp>
          <p:nvSpPr>
            <p:cNvPr id="1363" name="Google Shape;1363;p32"/>
            <p:cNvSpPr/>
            <p:nvPr/>
          </p:nvSpPr>
          <p:spPr>
            <a:xfrm>
              <a:off x="2623750" y="1183150"/>
              <a:ext cx="340475" cy="337750"/>
            </a:xfrm>
            <a:custGeom>
              <a:rect b="b" l="l" r="r" t="t"/>
              <a:pathLst>
                <a:path extrusionOk="0" h="13510" w="13619">
                  <a:moveTo>
                    <a:pt x="12413" y="0"/>
                  </a:moveTo>
                  <a:cubicBezTo>
                    <a:pt x="12381" y="28"/>
                    <a:pt x="12352" y="55"/>
                    <a:pt x="12322" y="84"/>
                  </a:cubicBezTo>
                  <a:cubicBezTo>
                    <a:pt x="11824" y="538"/>
                    <a:pt x="11305" y="1013"/>
                    <a:pt x="10783" y="1526"/>
                  </a:cubicBezTo>
                  <a:cubicBezTo>
                    <a:pt x="10269" y="2037"/>
                    <a:pt x="9797" y="2531"/>
                    <a:pt x="9324" y="3027"/>
                  </a:cubicBezTo>
                  <a:cubicBezTo>
                    <a:pt x="8807" y="3572"/>
                    <a:pt x="8301" y="4110"/>
                    <a:pt x="7798" y="4623"/>
                  </a:cubicBezTo>
                  <a:cubicBezTo>
                    <a:pt x="7306" y="5132"/>
                    <a:pt x="6787" y="5639"/>
                    <a:pt x="6268" y="6153"/>
                  </a:cubicBezTo>
                  <a:cubicBezTo>
                    <a:pt x="5230" y="7179"/>
                    <a:pt x="4230" y="8150"/>
                    <a:pt x="3226" y="9133"/>
                  </a:cubicBezTo>
                  <a:cubicBezTo>
                    <a:pt x="2218" y="10132"/>
                    <a:pt x="1309" y="11088"/>
                    <a:pt x="459" y="11931"/>
                  </a:cubicBezTo>
                  <a:cubicBezTo>
                    <a:pt x="308" y="12085"/>
                    <a:pt x="153" y="12232"/>
                    <a:pt x="1" y="12382"/>
                  </a:cubicBezTo>
                  <a:lnTo>
                    <a:pt x="1" y="13509"/>
                  </a:lnTo>
                  <a:cubicBezTo>
                    <a:pt x="353" y="13153"/>
                    <a:pt x="718" y="12787"/>
                    <a:pt x="1107" y="12378"/>
                  </a:cubicBezTo>
                  <a:cubicBezTo>
                    <a:pt x="2010" y="11434"/>
                    <a:pt x="2889" y="10458"/>
                    <a:pt x="3805" y="9520"/>
                  </a:cubicBezTo>
                  <a:cubicBezTo>
                    <a:pt x="4747" y="8563"/>
                    <a:pt x="5772" y="7539"/>
                    <a:pt x="6798" y="6521"/>
                  </a:cubicBezTo>
                  <a:cubicBezTo>
                    <a:pt x="7055" y="6265"/>
                    <a:pt x="7315" y="6009"/>
                    <a:pt x="7577" y="5750"/>
                  </a:cubicBezTo>
                  <a:cubicBezTo>
                    <a:pt x="7851" y="5482"/>
                    <a:pt x="8119" y="5212"/>
                    <a:pt x="8386" y="4944"/>
                  </a:cubicBezTo>
                  <a:cubicBezTo>
                    <a:pt x="8906" y="4417"/>
                    <a:pt x="9432" y="3887"/>
                    <a:pt x="9958" y="3355"/>
                  </a:cubicBezTo>
                  <a:cubicBezTo>
                    <a:pt x="10423" y="2893"/>
                    <a:pt x="10899" y="2421"/>
                    <a:pt x="11338" y="2012"/>
                  </a:cubicBezTo>
                  <a:cubicBezTo>
                    <a:pt x="11782" y="1598"/>
                    <a:pt x="12256" y="1185"/>
                    <a:pt x="12750" y="757"/>
                  </a:cubicBezTo>
                  <a:cubicBezTo>
                    <a:pt x="13032" y="514"/>
                    <a:pt x="13324" y="260"/>
                    <a:pt x="13618" y="0"/>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32"/>
            <p:cNvSpPr/>
            <p:nvPr/>
          </p:nvSpPr>
          <p:spPr>
            <a:xfrm>
              <a:off x="2644250" y="1183175"/>
              <a:ext cx="240775" cy="217375"/>
            </a:xfrm>
            <a:custGeom>
              <a:rect b="b" l="l" r="r" t="t"/>
              <a:pathLst>
                <a:path extrusionOk="0" h="8695" w="9631">
                  <a:moveTo>
                    <a:pt x="8730" y="1"/>
                  </a:moveTo>
                  <a:cubicBezTo>
                    <a:pt x="8470" y="270"/>
                    <a:pt x="8211" y="535"/>
                    <a:pt x="7955" y="782"/>
                  </a:cubicBezTo>
                  <a:cubicBezTo>
                    <a:pt x="7368" y="1344"/>
                    <a:pt x="6732" y="1930"/>
                    <a:pt x="6146" y="2468"/>
                  </a:cubicBezTo>
                  <a:cubicBezTo>
                    <a:pt x="4968" y="3553"/>
                    <a:pt x="3838" y="4572"/>
                    <a:pt x="2951" y="5391"/>
                  </a:cubicBezTo>
                  <a:cubicBezTo>
                    <a:pt x="2042" y="6224"/>
                    <a:pt x="1255" y="6953"/>
                    <a:pt x="741" y="7535"/>
                  </a:cubicBezTo>
                  <a:cubicBezTo>
                    <a:pt x="222" y="8116"/>
                    <a:pt x="1" y="8515"/>
                    <a:pt x="162" y="8652"/>
                  </a:cubicBezTo>
                  <a:cubicBezTo>
                    <a:pt x="196" y="8681"/>
                    <a:pt x="238" y="8695"/>
                    <a:pt x="289" y="8695"/>
                  </a:cubicBezTo>
                  <a:cubicBezTo>
                    <a:pt x="479" y="8695"/>
                    <a:pt x="786" y="8499"/>
                    <a:pt x="1211" y="8155"/>
                  </a:cubicBezTo>
                  <a:cubicBezTo>
                    <a:pt x="1749" y="7714"/>
                    <a:pt x="2508" y="7015"/>
                    <a:pt x="3455" y="6093"/>
                  </a:cubicBezTo>
                  <a:cubicBezTo>
                    <a:pt x="4424" y="5141"/>
                    <a:pt x="5447" y="4110"/>
                    <a:pt x="6607" y="2971"/>
                  </a:cubicBezTo>
                  <a:cubicBezTo>
                    <a:pt x="7192" y="2397"/>
                    <a:pt x="7761" y="1848"/>
                    <a:pt x="8419" y="1213"/>
                  </a:cubicBezTo>
                  <a:cubicBezTo>
                    <a:pt x="8835" y="806"/>
                    <a:pt x="9234" y="401"/>
                    <a:pt x="9630" y="1"/>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32"/>
            <p:cNvSpPr/>
            <p:nvPr/>
          </p:nvSpPr>
          <p:spPr>
            <a:xfrm>
              <a:off x="2623725" y="1183150"/>
              <a:ext cx="177100" cy="173800"/>
            </a:xfrm>
            <a:custGeom>
              <a:rect b="b" l="l" r="r" t="t"/>
              <a:pathLst>
                <a:path extrusionOk="0" h="6952" w="7084">
                  <a:moveTo>
                    <a:pt x="5808" y="0"/>
                  </a:moveTo>
                  <a:cubicBezTo>
                    <a:pt x="5476" y="354"/>
                    <a:pt x="5142" y="706"/>
                    <a:pt x="4806" y="1048"/>
                  </a:cubicBezTo>
                  <a:cubicBezTo>
                    <a:pt x="4557" y="1298"/>
                    <a:pt x="4306" y="1553"/>
                    <a:pt x="4053" y="1807"/>
                  </a:cubicBezTo>
                  <a:cubicBezTo>
                    <a:pt x="3792" y="2073"/>
                    <a:pt x="3533" y="2338"/>
                    <a:pt x="3278" y="2604"/>
                  </a:cubicBezTo>
                  <a:cubicBezTo>
                    <a:pt x="2780" y="3126"/>
                    <a:pt x="2278" y="3653"/>
                    <a:pt x="1770" y="4181"/>
                  </a:cubicBezTo>
                  <a:cubicBezTo>
                    <a:pt x="1272" y="4703"/>
                    <a:pt x="778" y="5206"/>
                    <a:pt x="271" y="5702"/>
                  </a:cubicBezTo>
                  <a:cubicBezTo>
                    <a:pt x="183" y="5789"/>
                    <a:pt x="90" y="5878"/>
                    <a:pt x="0" y="5963"/>
                  </a:cubicBezTo>
                  <a:lnTo>
                    <a:pt x="0" y="6952"/>
                  </a:lnTo>
                  <a:cubicBezTo>
                    <a:pt x="277" y="6697"/>
                    <a:pt x="555" y="6440"/>
                    <a:pt x="836" y="6175"/>
                  </a:cubicBezTo>
                  <a:cubicBezTo>
                    <a:pt x="1403" y="5644"/>
                    <a:pt x="1948" y="5105"/>
                    <a:pt x="2476" y="4579"/>
                  </a:cubicBezTo>
                  <a:cubicBezTo>
                    <a:pt x="2992" y="4063"/>
                    <a:pt x="3504" y="3548"/>
                    <a:pt x="4012" y="3039"/>
                  </a:cubicBezTo>
                  <a:cubicBezTo>
                    <a:pt x="4261" y="2791"/>
                    <a:pt x="4507" y="2548"/>
                    <a:pt x="4751" y="2311"/>
                  </a:cubicBezTo>
                  <a:cubicBezTo>
                    <a:pt x="5011" y="2060"/>
                    <a:pt x="5267" y="1811"/>
                    <a:pt x="5524" y="1564"/>
                  </a:cubicBezTo>
                  <a:cubicBezTo>
                    <a:pt x="6071" y="1027"/>
                    <a:pt x="6588" y="501"/>
                    <a:pt x="7084" y="0"/>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32"/>
            <p:cNvSpPr/>
            <p:nvPr/>
          </p:nvSpPr>
          <p:spPr>
            <a:xfrm>
              <a:off x="2623750" y="1588325"/>
              <a:ext cx="118675" cy="131200"/>
            </a:xfrm>
            <a:custGeom>
              <a:rect b="b" l="l" r="r" t="t"/>
              <a:pathLst>
                <a:path extrusionOk="0" h="5248" w="4747">
                  <a:moveTo>
                    <a:pt x="4662" y="0"/>
                  </a:moveTo>
                  <a:cubicBezTo>
                    <a:pt x="4603" y="0"/>
                    <a:pt x="4505" y="51"/>
                    <a:pt x="4420" y="154"/>
                  </a:cubicBezTo>
                  <a:cubicBezTo>
                    <a:pt x="3104" y="1745"/>
                    <a:pt x="1554" y="3172"/>
                    <a:pt x="1" y="4596"/>
                  </a:cubicBezTo>
                  <a:lnTo>
                    <a:pt x="1" y="5247"/>
                  </a:lnTo>
                  <a:cubicBezTo>
                    <a:pt x="1642" y="3600"/>
                    <a:pt x="3269" y="1934"/>
                    <a:pt x="4658" y="173"/>
                  </a:cubicBezTo>
                  <a:cubicBezTo>
                    <a:pt x="4746" y="59"/>
                    <a:pt x="4727" y="0"/>
                    <a:pt x="4662" y="0"/>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32"/>
            <p:cNvSpPr/>
            <p:nvPr/>
          </p:nvSpPr>
          <p:spPr>
            <a:xfrm>
              <a:off x="2767700" y="1183225"/>
              <a:ext cx="392425" cy="368700"/>
            </a:xfrm>
            <a:custGeom>
              <a:rect b="b" l="l" r="r" t="t"/>
              <a:pathLst>
                <a:path extrusionOk="0" h="14748" w="15697">
                  <a:moveTo>
                    <a:pt x="14939" y="0"/>
                  </a:moveTo>
                  <a:cubicBezTo>
                    <a:pt x="12775" y="2257"/>
                    <a:pt x="10651" y="4547"/>
                    <a:pt x="8459" y="6776"/>
                  </a:cubicBezTo>
                  <a:cubicBezTo>
                    <a:pt x="5788" y="9497"/>
                    <a:pt x="2699" y="11809"/>
                    <a:pt x="111" y="14609"/>
                  </a:cubicBezTo>
                  <a:cubicBezTo>
                    <a:pt x="25" y="14701"/>
                    <a:pt x="0" y="14748"/>
                    <a:pt x="21" y="14748"/>
                  </a:cubicBezTo>
                  <a:cubicBezTo>
                    <a:pt x="41" y="14748"/>
                    <a:pt x="103" y="14704"/>
                    <a:pt x="193" y="14615"/>
                  </a:cubicBezTo>
                  <a:cubicBezTo>
                    <a:pt x="2609" y="12228"/>
                    <a:pt x="5340" y="10235"/>
                    <a:pt x="7775" y="7879"/>
                  </a:cubicBezTo>
                  <a:cubicBezTo>
                    <a:pt x="10186" y="5542"/>
                    <a:pt x="12520" y="3103"/>
                    <a:pt x="14919" y="751"/>
                  </a:cubicBezTo>
                  <a:cubicBezTo>
                    <a:pt x="15176" y="498"/>
                    <a:pt x="15438" y="251"/>
                    <a:pt x="15696" y="0"/>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32"/>
            <p:cNvSpPr/>
            <p:nvPr/>
          </p:nvSpPr>
          <p:spPr>
            <a:xfrm>
              <a:off x="2623725" y="1183225"/>
              <a:ext cx="1407675" cy="1383175"/>
            </a:xfrm>
            <a:custGeom>
              <a:rect b="b" l="l" r="r" t="t"/>
              <a:pathLst>
                <a:path extrusionOk="0" h="55327" w="56307">
                  <a:moveTo>
                    <a:pt x="55262" y="0"/>
                  </a:moveTo>
                  <a:cubicBezTo>
                    <a:pt x="54022" y="1185"/>
                    <a:pt x="52779" y="2368"/>
                    <a:pt x="51546" y="3563"/>
                  </a:cubicBezTo>
                  <a:cubicBezTo>
                    <a:pt x="49090" y="5941"/>
                    <a:pt x="46608" y="8318"/>
                    <a:pt x="44150" y="10708"/>
                  </a:cubicBezTo>
                  <a:cubicBezTo>
                    <a:pt x="41691" y="13102"/>
                    <a:pt x="39365" y="15639"/>
                    <a:pt x="36973" y="18085"/>
                  </a:cubicBezTo>
                  <a:cubicBezTo>
                    <a:pt x="35867" y="19217"/>
                    <a:pt x="34777" y="20367"/>
                    <a:pt x="33690" y="21513"/>
                  </a:cubicBezTo>
                  <a:cubicBezTo>
                    <a:pt x="31924" y="23182"/>
                    <a:pt x="30132" y="24821"/>
                    <a:pt x="28401" y="26522"/>
                  </a:cubicBezTo>
                  <a:cubicBezTo>
                    <a:pt x="26911" y="27991"/>
                    <a:pt x="25456" y="29498"/>
                    <a:pt x="23996" y="30995"/>
                  </a:cubicBezTo>
                  <a:cubicBezTo>
                    <a:pt x="22871" y="32007"/>
                    <a:pt x="21766" y="33039"/>
                    <a:pt x="20740" y="34147"/>
                  </a:cubicBezTo>
                  <a:cubicBezTo>
                    <a:pt x="20654" y="34240"/>
                    <a:pt x="20629" y="34287"/>
                    <a:pt x="20650" y="34287"/>
                  </a:cubicBezTo>
                  <a:cubicBezTo>
                    <a:pt x="20670" y="34287"/>
                    <a:pt x="20732" y="34243"/>
                    <a:pt x="20822" y="34153"/>
                  </a:cubicBezTo>
                  <a:cubicBezTo>
                    <a:pt x="21062" y="33918"/>
                    <a:pt x="21304" y="33690"/>
                    <a:pt x="21548" y="33461"/>
                  </a:cubicBezTo>
                  <a:lnTo>
                    <a:pt x="21548" y="33461"/>
                  </a:lnTo>
                  <a:cubicBezTo>
                    <a:pt x="21261" y="33745"/>
                    <a:pt x="20976" y="34034"/>
                    <a:pt x="20687" y="34314"/>
                  </a:cubicBezTo>
                  <a:cubicBezTo>
                    <a:pt x="18062" y="36851"/>
                    <a:pt x="15403" y="39353"/>
                    <a:pt x="12766" y="41881"/>
                  </a:cubicBezTo>
                  <a:cubicBezTo>
                    <a:pt x="10131" y="44409"/>
                    <a:pt x="7440" y="46870"/>
                    <a:pt x="4805" y="49402"/>
                  </a:cubicBezTo>
                  <a:cubicBezTo>
                    <a:pt x="3157" y="50984"/>
                    <a:pt x="1588" y="52657"/>
                    <a:pt x="0" y="54311"/>
                  </a:cubicBezTo>
                  <a:lnTo>
                    <a:pt x="0" y="55326"/>
                  </a:lnTo>
                  <a:cubicBezTo>
                    <a:pt x="1042" y="54373"/>
                    <a:pt x="2080" y="53413"/>
                    <a:pt x="3090" y="52425"/>
                  </a:cubicBezTo>
                  <a:cubicBezTo>
                    <a:pt x="5731" y="49835"/>
                    <a:pt x="8147" y="47010"/>
                    <a:pt x="10784" y="44416"/>
                  </a:cubicBezTo>
                  <a:cubicBezTo>
                    <a:pt x="13421" y="41822"/>
                    <a:pt x="16234" y="39413"/>
                    <a:pt x="18874" y="36823"/>
                  </a:cubicBezTo>
                  <a:cubicBezTo>
                    <a:pt x="21846" y="33904"/>
                    <a:pt x="24834" y="30994"/>
                    <a:pt x="27775" y="28044"/>
                  </a:cubicBezTo>
                  <a:cubicBezTo>
                    <a:pt x="27939" y="27879"/>
                    <a:pt x="28101" y="27713"/>
                    <a:pt x="28263" y="27548"/>
                  </a:cubicBezTo>
                  <a:cubicBezTo>
                    <a:pt x="28310" y="27505"/>
                    <a:pt x="28357" y="27462"/>
                    <a:pt x="28401" y="27420"/>
                  </a:cubicBezTo>
                  <a:cubicBezTo>
                    <a:pt x="30816" y="25084"/>
                    <a:pt x="33152" y="22644"/>
                    <a:pt x="35549" y="20294"/>
                  </a:cubicBezTo>
                  <a:cubicBezTo>
                    <a:pt x="38030" y="17862"/>
                    <a:pt x="40557" y="15484"/>
                    <a:pt x="43043" y="13056"/>
                  </a:cubicBezTo>
                  <a:cubicBezTo>
                    <a:pt x="45528" y="10630"/>
                    <a:pt x="47877" y="8043"/>
                    <a:pt x="50358" y="5611"/>
                  </a:cubicBezTo>
                  <a:cubicBezTo>
                    <a:pt x="52306" y="3703"/>
                    <a:pt x="54325" y="1874"/>
                    <a:pt x="56306" y="0"/>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32"/>
            <p:cNvSpPr/>
            <p:nvPr/>
          </p:nvSpPr>
          <p:spPr>
            <a:xfrm>
              <a:off x="2623750" y="1570525"/>
              <a:ext cx="313550" cy="317975"/>
            </a:xfrm>
            <a:custGeom>
              <a:rect b="b" l="l" r="r" t="t"/>
              <a:pathLst>
                <a:path extrusionOk="0" h="12719" w="12542">
                  <a:moveTo>
                    <a:pt x="12377" y="1"/>
                  </a:moveTo>
                  <a:cubicBezTo>
                    <a:pt x="12330" y="1"/>
                    <a:pt x="12264" y="29"/>
                    <a:pt x="12181" y="96"/>
                  </a:cubicBezTo>
                  <a:cubicBezTo>
                    <a:pt x="9930" y="1950"/>
                    <a:pt x="7919" y="4471"/>
                    <a:pt x="5808" y="6555"/>
                  </a:cubicBezTo>
                  <a:cubicBezTo>
                    <a:pt x="3873" y="8466"/>
                    <a:pt x="1941" y="10362"/>
                    <a:pt x="1" y="12254"/>
                  </a:cubicBezTo>
                  <a:lnTo>
                    <a:pt x="1" y="12719"/>
                  </a:lnTo>
                  <a:cubicBezTo>
                    <a:pt x="1377" y="11306"/>
                    <a:pt x="2748" y="9892"/>
                    <a:pt x="4144" y="8491"/>
                  </a:cubicBezTo>
                  <a:cubicBezTo>
                    <a:pt x="6788" y="5841"/>
                    <a:pt x="9432" y="3024"/>
                    <a:pt x="12221" y="575"/>
                  </a:cubicBezTo>
                  <a:cubicBezTo>
                    <a:pt x="12498" y="333"/>
                    <a:pt x="12541" y="1"/>
                    <a:pt x="12377" y="1"/>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32"/>
            <p:cNvSpPr/>
            <p:nvPr/>
          </p:nvSpPr>
          <p:spPr>
            <a:xfrm>
              <a:off x="3148575" y="1183250"/>
              <a:ext cx="515275" cy="492475"/>
            </a:xfrm>
            <a:custGeom>
              <a:rect b="b" l="l" r="r" t="t"/>
              <a:pathLst>
                <a:path extrusionOk="0" h="19699" w="20611">
                  <a:moveTo>
                    <a:pt x="19405" y="0"/>
                  </a:moveTo>
                  <a:cubicBezTo>
                    <a:pt x="19373" y="28"/>
                    <a:pt x="19344" y="55"/>
                    <a:pt x="19314" y="83"/>
                  </a:cubicBezTo>
                  <a:cubicBezTo>
                    <a:pt x="18816" y="537"/>
                    <a:pt x="18297" y="1012"/>
                    <a:pt x="17775" y="1527"/>
                  </a:cubicBezTo>
                  <a:cubicBezTo>
                    <a:pt x="17261" y="2037"/>
                    <a:pt x="16789" y="2531"/>
                    <a:pt x="16317" y="3027"/>
                  </a:cubicBezTo>
                  <a:cubicBezTo>
                    <a:pt x="15799" y="3572"/>
                    <a:pt x="15293" y="4108"/>
                    <a:pt x="14790" y="4623"/>
                  </a:cubicBezTo>
                  <a:cubicBezTo>
                    <a:pt x="14298" y="5132"/>
                    <a:pt x="13779" y="5637"/>
                    <a:pt x="13260" y="6152"/>
                  </a:cubicBezTo>
                  <a:cubicBezTo>
                    <a:pt x="12222" y="7177"/>
                    <a:pt x="11222" y="8149"/>
                    <a:pt x="10219" y="9132"/>
                  </a:cubicBezTo>
                  <a:cubicBezTo>
                    <a:pt x="9210" y="10131"/>
                    <a:pt x="8302" y="11087"/>
                    <a:pt x="7451" y="11931"/>
                  </a:cubicBezTo>
                  <a:cubicBezTo>
                    <a:pt x="6605" y="12765"/>
                    <a:pt x="5721" y="13599"/>
                    <a:pt x="4956" y="14345"/>
                  </a:cubicBezTo>
                  <a:cubicBezTo>
                    <a:pt x="4184" y="15092"/>
                    <a:pt x="3463" y="15797"/>
                    <a:pt x="2875" y="16390"/>
                  </a:cubicBezTo>
                  <a:cubicBezTo>
                    <a:pt x="2271" y="16991"/>
                    <a:pt x="1734" y="17528"/>
                    <a:pt x="1302" y="17992"/>
                  </a:cubicBezTo>
                  <a:cubicBezTo>
                    <a:pt x="434" y="18916"/>
                    <a:pt x="0" y="19521"/>
                    <a:pt x="148" y="19668"/>
                  </a:cubicBezTo>
                  <a:cubicBezTo>
                    <a:pt x="168" y="19688"/>
                    <a:pt x="196" y="19698"/>
                    <a:pt x="232" y="19698"/>
                  </a:cubicBezTo>
                  <a:cubicBezTo>
                    <a:pt x="459" y="19698"/>
                    <a:pt x="988" y="19301"/>
                    <a:pt x="1791" y="18593"/>
                  </a:cubicBezTo>
                  <a:cubicBezTo>
                    <a:pt x="2257" y="18180"/>
                    <a:pt x="2822" y="17659"/>
                    <a:pt x="3471" y="17026"/>
                  </a:cubicBezTo>
                  <a:cubicBezTo>
                    <a:pt x="4136" y="16375"/>
                    <a:pt x="4823" y="15693"/>
                    <a:pt x="5596" y="14916"/>
                  </a:cubicBezTo>
                  <a:cubicBezTo>
                    <a:pt x="5980" y="14528"/>
                    <a:pt x="6380" y="14126"/>
                    <a:pt x="6795" y="13707"/>
                  </a:cubicBezTo>
                  <a:cubicBezTo>
                    <a:pt x="7206" y="13292"/>
                    <a:pt x="7638" y="12861"/>
                    <a:pt x="8099" y="12378"/>
                  </a:cubicBezTo>
                  <a:cubicBezTo>
                    <a:pt x="9002" y="11434"/>
                    <a:pt x="9881" y="10458"/>
                    <a:pt x="10797" y="9518"/>
                  </a:cubicBezTo>
                  <a:cubicBezTo>
                    <a:pt x="11739" y="8562"/>
                    <a:pt x="12765" y="7539"/>
                    <a:pt x="13790" y="6521"/>
                  </a:cubicBezTo>
                  <a:cubicBezTo>
                    <a:pt x="14047" y="6264"/>
                    <a:pt x="14307" y="6008"/>
                    <a:pt x="14569" y="5750"/>
                  </a:cubicBezTo>
                  <a:cubicBezTo>
                    <a:pt x="14843" y="5482"/>
                    <a:pt x="15111" y="5211"/>
                    <a:pt x="15378" y="4942"/>
                  </a:cubicBezTo>
                  <a:cubicBezTo>
                    <a:pt x="15898" y="4417"/>
                    <a:pt x="16424" y="3887"/>
                    <a:pt x="16950" y="3356"/>
                  </a:cubicBezTo>
                  <a:cubicBezTo>
                    <a:pt x="17415" y="2892"/>
                    <a:pt x="17891" y="2421"/>
                    <a:pt x="18330" y="2011"/>
                  </a:cubicBezTo>
                  <a:cubicBezTo>
                    <a:pt x="18775" y="1597"/>
                    <a:pt x="19248" y="1184"/>
                    <a:pt x="19742" y="757"/>
                  </a:cubicBezTo>
                  <a:cubicBezTo>
                    <a:pt x="20024" y="514"/>
                    <a:pt x="20316" y="261"/>
                    <a:pt x="20610" y="0"/>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32"/>
            <p:cNvSpPr/>
            <p:nvPr/>
          </p:nvSpPr>
          <p:spPr>
            <a:xfrm>
              <a:off x="2623625" y="1792050"/>
              <a:ext cx="407650" cy="430700"/>
            </a:xfrm>
            <a:custGeom>
              <a:rect b="b" l="l" r="r" t="t"/>
              <a:pathLst>
                <a:path extrusionOk="0" h="17228" w="16306">
                  <a:moveTo>
                    <a:pt x="16198" y="0"/>
                  </a:moveTo>
                  <a:cubicBezTo>
                    <a:pt x="16093" y="0"/>
                    <a:pt x="15797" y="243"/>
                    <a:pt x="15345" y="671"/>
                  </a:cubicBezTo>
                  <a:cubicBezTo>
                    <a:pt x="14882" y="1108"/>
                    <a:pt x="14256" y="1741"/>
                    <a:pt x="13480" y="2483"/>
                  </a:cubicBezTo>
                  <a:cubicBezTo>
                    <a:pt x="13286" y="2666"/>
                    <a:pt x="13085" y="2859"/>
                    <a:pt x="12872" y="3054"/>
                  </a:cubicBezTo>
                  <a:cubicBezTo>
                    <a:pt x="12668" y="3241"/>
                    <a:pt x="12459" y="3427"/>
                    <a:pt x="12226" y="3628"/>
                  </a:cubicBezTo>
                  <a:cubicBezTo>
                    <a:pt x="11765" y="4029"/>
                    <a:pt x="11236" y="4469"/>
                    <a:pt x="10629" y="4989"/>
                  </a:cubicBezTo>
                  <a:cubicBezTo>
                    <a:pt x="10031" y="5497"/>
                    <a:pt x="9303" y="6155"/>
                    <a:pt x="8636" y="6815"/>
                  </a:cubicBezTo>
                  <a:cubicBezTo>
                    <a:pt x="7962" y="7479"/>
                    <a:pt x="7306" y="8168"/>
                    <a:pt x="6675" y="8822"/>
                  </a:cubicBezTo>
                  <a:cubicBezTo>
                    <a:pt x="6529" y="8972"/>
                    <a:pt x="6346" y="9159"/>
                    <a:pt x="6131" y="9381"/>
                  </a:cubicBezTo>
                  <a:cubicBezTo>
                    <a:pt x="5896" y="9619"/>
                    <a:pt x="5622" y="9894"/>
                    <a:pt x="5314" y="10201"/>
                  </a:cubicBezTo>
                  <a:cubicBezTo>
                    <a:pt x="4700" y="10820"/>
                    <a:pt x="3948" y="11580"/>
                    <a:pt x="3080" y="12457"/>
                  </a:cubicBezTo>
                  <a:cubicBezTo>
                    <a:pt x="2659" y="12880"/>
                    <a:pt x="2146" y="13406"/>
                    <a:pt x="1661" y="13919"/>
                  </a:cubicBezTo>
                  <a:cubicBezTo>
                    <a:pt x="1184" y="14425"/>
                    <a:pt x="681" y="14958"/>
                    <a:pt x="157" y="15516"/>
                  </a:cubicBezTo>
                  <a:cubicBezTo>
                    <a:pt x="106" y="15571"/>
                    <a:pt x="52" y="15626"/>
                    <a:pt x="0" y="15680"/>
                  </a:cubicBezTo>
                  <a:lnTo>
                    <a:pt x="0" y="17228"/>
                  </a:lnTo>
                  <a:cubicBezTo>
                    <a:pt x="373" y="16852"/>
                    <a:pt x="746" y="16479"/>
                    <a:pt x="1108" y="16102"/>
                  </a:cubicBezTo>
                  <a:cubicBezTo>
                    <a:pt x="1642" y="15557"/>
                    <a:pt x="2146" y="15034"/>
                    <a:pt x="2622" y="14539"/>
                  </a:cubicBezTo>
                  <a:cubicBezTo>
                    <a:pt x="3092" y="14053"/>
                    <a:pt x="3501" y="13641"/>
                    <a:pt x="3950" y="13200"/>
                  </a:cubicBezTo>
                  <a:cubicBezTo>
                    <a:pt x="4820" y="12340"/>
                    <a:pt x="5570" y="11595"/>
                    <a:pt x="6185" y="10985"/>
                  </a:cubicBezTo>
                  <a:cubicBezTo>
                    <a:pt x="6492" y="10681"/>
                    <a:pt x="6764" y="10410"/>
                    <a:pt x="7000" y="10176"/>
                  </a:cubicBezTo>
                  <a:cubicBezTo>
                    <a:pt x="7258" y="9917"/>
                    <a:pt x="7467" y="9701"/>
                    <a:pt x="7631" y="9531"/>
                  </a:cubicBezTo>
                  <a:cubicBezTo>
                    <a:pt x="8322" y="8815"/>
                    <a:pt x="8922" y="8174"/>
                    <a:pt x="9486" y="7599"/>
                  </a:cubicBezTo>
                  <a:cubicBezTo>
                    <a:pt x="10053" y="7018"/>
                    <a:pt x="10547" y="6546"/>
                    <a:pt x="11114" y="6021"/>
                  </a:cubicBezTo>
                  <a:cubicBezTo>
                    <a:pt x="11672" y="5505"/>
                    <a:pt x="12242" y="4982"/>
                    <a:pt x="12784" y="4447"/>
                  </a:cubicBezTo>
                  <a:cubicBezTo>
                    <a:pt x="13053" y="4180"/>
                    <a:pt x="13320" y="3908"/>
                    <a:pt x="13564" y="3643"/>
                  </a:cubicBezTo>
                  <a:cubicBezTo>
                    <a:pt x="13798" y="3391"/>
                    <a:pt x="14015" y="3148"/>
                    <a:pt x="14216" y="2917"/>
                  </a:cubicBezTo>
                  <a:cubicBezTo>
                    <a:pt x="15019" y="1989"/>
                    <a:pt x="15555" y="1260"/>
                    <a:pt x="15876" y="766"/>
                  </a:cubicBezTo>
                  <a:cubicBezTo>
                    <a:pt x="16198" y="272"/>
                    <a:pt x="16305" y="10"/>
                    <a:pt x="16205" y="0"/>
                  </a:cubicBezTo>
                  <a:cubicBezTo>
                    <a:pt x="16203" y="0"/>
                    <a:pt x="16201" y="0"/>
                    <a:pt x="16198" y="0"/>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32"/>
            <p:cNvSpPr/>
            <p:nvPr/>
          </p:nvSpPr>
          <p:spPr>
            <a:xfrm>
              <a:off x="3343950" y="1183175"/>
              <a:ext cx="240725" cy="217375"/>
            </a:xfrm>
            <a:custGeom>
              <a:rect b="b" l="l" r="r" t="t"/>
              <a:pathLst>
                <a:path extrusionOk="0" h="8695" w="9629">
                  <a:moveTo>
                    <a:pt x="8729" y="1"/>
                  </a:moveTo>
                  <a:cubicBezTo>
                    <a:pt x="8469" y="270"/>
                    <a:pt x="8211" y="535"/>
                    <a:pt x="7955" y="782"/>
                  </a:cubicBezTo>
                  <a:cubicBezTo>
                    <a:pt x="7366" y="1344"/>
                    <a:pt x="6732" y="1930"/>
                    <a:pt x="6146" y="2468"/>
                  </a:cubicBezTo>
                  <a:cubicBezTo>
                    <a:pt x="4965" y="3553"/>
                    <a:pt x="3835" y="4572"/>
                    <a:pt x="2950" y="5391"/>
                  </a:cubicBezTo>
                  <a:cubicBezTo>
                    <a:pt x="2040" y="6224"/>
                    <a:pt x="1255" y="6953"/>
                    <a:pt x="740" y="7535"/>
                  </a:cubicBezTo>
                  <a:cubicBezTo>
                    <a:pt x="222" y="8116"/>
                    <a:pt x="1" y="8515"/>
                    <a:pt x="160" y="8652"/>
                  </a:cubicBezTo>
                  <a:cubicBezTo>
                    <a:pt x="194" y="8681"/>
                    <a:pt x="237" y="8695"/>
                    <a:pt x="288" y="8695"/>
                  </a:cubicBezTo>
                  <a:cubicBezTo>
                    <a:pt x="478" y="8695"/>
                    <a:pt x="785" y="8499"/>
                    <a:pt x="1209" y="8155"/>
                  </a:cubicBezTo>
                  <a:cubicBezTo>
                    <a:pt x="1749" y="7714"/>
                    <a:pt x="2507" y="7015"/>
                    <a:pt x="3455" y="6093"/>
                  </a:cubicBezTo>
                  <a:cubicBezTo>
                    <a:pt x="4423" y="5141"/>
                    <a:pt x="5445" y="4110"/>
                    <a:pt x="6607" y="2971"/>
                  </a:cubicBezTo>
                  <a:cubicBezTo>
                    <a:pt x="7191" y="2397"/>
                    <a:pt x="7760" y="1848"/>
                    <a:pt x="8418" y="1213"/>
                  </a:cubicBezTo>
                  <a:cubicBezTo>
                    <a:pt x="8833" y="806"/>
                    <a:pt x="9232" y="401"/>
                    <a:pt x="9629" y="1"/>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32"/>
            <p:cNvSpPr/>
            <p:nvPr/>
          </p:nvSpPr>
          <p:spPr>
            <a:xfrm>
              <a:off x="2840275" y="1183150"/>
              <a:ext cx="660175" cy="634625"/>
            </a:xfrm>
            <a:custGeom>
              <a:rect b="b" l="l" r="r" t="t"/>
              <a:pathLst>
                <a:path extrusionOk="0" h="25385" w="26407">
                  <a:moveTo>
                    <a:pt x="25131" y="0"/>
                  </a:moveTo>
                  <a:cubicBezTo>
                    <a:pt x="24797" y="351"/>
                    <a:pt x="24464" y="705"/>
                    <a:pt x="24128" y="1045"/>
                  </a:cubicBezTo>
                  <a:cubicBezTo>
                    <a:pt x="23879" y="1297"/>
                    <a:pt x="23627" y="1551"/>
                    <a:pt x="23375" y="1806"/>
                  </a:cubicBezTo>
                  <a:cubicBezTo>
                    <a:pt x="23114" y="2070"/>
                    <a:pt x="22856" y="2337"/>
                    <a:pt x="22600" y="2601"/>
                  </a:cubicBezTo>
                  <a:cubicBezTo>
                    <a:pt x="22102" y="3123"/>
                    <a:pt x="21600" y="3651"/>
                    <a:pt x="21092" y="4180"/>
                  </a:cubicBezTo>
                  <a:cubicBezTo>
                    <a:pt x="20592" y="4700"/>
                    <a:pt x="20100" y="5205"/>
                    <a:pt x="19593" y="5701"/>
                  </a:cubicBezTo>
                  <a:cubicBezTo>
                    <a:pt x="19088" y="6204"/>
                    <a:pt x="18558" y="6707"/>
                    <a:pt x="18022" y="7221"/>
                  </a:cubicBezTo>
                  <a:cubicBezTo>
                    <a:pt x="17427" y="7788"/>
                    <a:pt x="16820" y="8366"/>
                    <a:pt x="16223" y="8962"/>
                  </a:cubicBezTo>
                  <a:cubicBezTo>
                    <a:pt x="15671" y="9513"/>
                    <a:pt x="15093" y="10062"/>
                    <a:pt x="14514" y="10619"/>
                  </a:cubicBezTo>
                  <a:cubicBezTo>
                    <a:pt x="13931" y="11178"/>
                    <a:pt x="13352" y="11737"/>
                    <a:pt x="12773" y="12332"/>
                  </a:cubicBezTo>
                  <a:cubicBezTo>
                    <a:pt x="12184" y="12939"/>
                    <a:pt x="11666" y="13531"/>
                    <a:pt x="11175" y="14082"/>
                  </a:cubicBezTo>
                  <a:cubicBezTo>
                    <a:pt x="10682" y="14634"/>
                    <a:pt x="10220" y="15145"/>
                    <a:pt x="9760" y="15607"/>
                  </a:cubicBezTo>
                  <a:cubicBezTo>
                    <a:pt x="9255" y="16113"/>
                    <a:pt x="8762" y="16608"/>
                    <a:pt x="8282" y="17089"/>
                  </a:cubicBezTo>
                  <a:cubicBezTo>
                    <a:pt x="7317" y="18048"/>
                    <a:pt x="6428" y="18970"/>
                    <a:pt x="5612" y="19724"/>
                  </a:cubicBezTo>
                  <a:cubicBezTo>
                    <a:pt x="4782" y="20503"/>
                    <a:pt x="3984" y="21226"/>
                    <a:pt x="3271" y="21907"/>
                  </a:cubicBezTo>
                  <a:cubicBezTo>
                    <a:pt x="2618" y="22532"/>
                    <a:pt x="2034" y="23066"/>
                    <a:pt x="1544" y="23531"/>
                  </a:cubicBezTo>
                  <a:cubicBezTo>
                    <a:pt x="566" y="24456"/>
                    <a:pt x="0" y="25084"/>
                    <a:pt x="57" y="25316"/>
                  </a:cubicBezTo>
                  <a:cubicBezTo>
                    <a:pt x="68" y="25362"/>
                    <a:pt x="101" y="25384"/>
                    <a:pt x="157" y="25384"/>
                  </a:cubicBezTo>
                  <a:cubicBezTo>
                    <a:pt x="376" y="25384"/>
                    <a:pt x="940" y="25023"/>
                    <a:pt x="1807" y="24337"/>
                  </a:cubicBezTo>
                  <a:cubicBezTo>
                    <a:pt x="2348" y="23908"/>
                    <a:pt x="3022" y="23337"/>
                    <a:pt x="3775" y="22631"/>
                  </a:cubicBezTo>
                  <a:cubicBezTo>
                    <a:pt x="4459" y="21993"/>
                    <a:pt x="5261" y="21253"/>
                    <a:pt x="6161" y="20381"/>
                  </a:cubicBezTo>
                  <a:cubicBezTo>
                    <a:pt x="7092" y="19486"/>
                    <a:pt x="7970" y="18528"/>
                    <a:pt x="8932" y="17528"/>
                  </a:cubicBezTo>
                  <a:cubicBezTo>
                    <a:pt x="9411" y="17023"/>
                    <a:pt x="9906" y="16504"/>
                    <a:pt x="10413" y="15971"/>
                  </a:cubicBezTo>
                  <a:cubicBezTo>
                    <a:pt x="10970" y="15382"/>
                    <a:pt x="11472" y="14795"/>
                    <a:pt x="11955" y="14233"/>
                  </a:cubicBezTo>
                  <a:cubicBezTo>
                    <a:pt x="12438" y="13670"/>
                    <a:pt x="12906" y="13125"/>
                    <a:pt x="13385" y="12626"/>
                  </a:cubicBezTo>
                  <a:cubicBezTo>
                    <a:pt x="13889" y="12100"/>
                    <a:pt x="14437" y="11565"/>
                    <a:pt x="15005" y="11017"/>
                  </a:cubicBezTo>
                  <a:cubicBezTo>
                    <a:pt x="15572" y="10475"/>
                    <a:pt x="16177" y="9899"/>
                    <a:pt x="16766" y="9321"/>
                  </a:cubicBezTo>
                  <a:cubicBezTo>
                    <a:pt x="17320" y="8783"/>
                    <a:pt x="17902" y="8248"/>
                    <a:pt x="18500" y="7702"/>
                  </a:cubicBezTo>
                  <a:cubicBezTo>
                    <a:pt x="19043" y="7207"/>
                    <a:pt x="19599" y="6704"/>
                    <a:pt x="20159" y="6175"/>
                  </a:cubicBezTo>
                  <a:cubicBezTo>
                    <a:pt x="20726" y="5644"/>
                    <a:pt x="21271" y="5105"/>
                    <a:pt x="21799" y="4579"/>
                  </a:cubicBezTo>
                  <a:cubicBezTo>
                    <a:pt x="22315" y="4063"/>
                    <a:pt x="22827" y="3548"/>
                    <a:pt x="23335" y="3039"/>
                  </a:cubicBezTo>
                  <a:cubicBezTo>
                    <a:pt x="23584" y="2791"/>
                    <a:pt x="23831" y="2548"/>
                    <a:pt x="24074" y="2311"/>
                  </a:cubicBezTo>
                  <a:cubicBezTo>
                    <a:pt x="24334" y="2060"/>
                    <a:pt x="24590" y="1811"/>
                    <a:pt x="24848" y="1564"/>
                  </a:cubicBezTo>
                  <a:cubicBezTo>
                    <a:pt x="25394" y="1027"/>
                    <a:pt x="25911" y="501"/>
                    <a:pt x="26407" y="0"/>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32"/>
            <p:cNvSpPr/>
            <p:nvPr/>
          </p:nvSpPr>
          <p:spPr>
            <a:xfrm>
              <a:off x="2623750" y="1939300"/>
              <a:ext cx="121575" cy="130050"/>
            </a:xfrm>
            <a:custGeom>
              <a:rect b="b" l="l" r="r" t="t"/>
              <a:pathLst>
                <a:path extrusionOk="0" h="5202" w="4863">
                  <a:moveTo>
                    <a:pt x="4775" y="0"/>
                  </a:moveTo>
                  <a:cubicBezTo>
                    <a:pt x="4676" y="0"/>
                    <a:pt x="4411" y="158"/>
                    <a:pt x="4007" y="442"/>
                  </a:cubicBezTo>
                  <a:cubicBezTo>
                    <a:pt x="3532" y="780"/>
                    <a:pt x="2863" y="1287"/>
                    <a:pt x="1995" y="2003"/>
                  </a:cubicBezTo>
                  <a:cubicBezTo>
                    <a:pt x="1564" y="2358"/>
                    <a:pt x="1066" y="2786"/>
                    <a:pt x="558" y="3248"/>
                  </a:cubicBezTo>
                  <a:cubicBezTo>
                    <a:pt x="379" y="3409"/>
                    <a:pt x="191" y="3584"/>
                    <a:pt x="1" y="3756"/>
                  </a:cubicBezTo>
                  <a:lnTo>
                    <a:pt x="1" y="5201"/>
                  </a:lnTo>
                  <a:cubicBezTo>
                    <a:pt x="415" y="4782"/>
                    <a:pt x="814" y="4377"/>
                    <a:pt x="1183" y="3999"/>
                  </a:cubicBezTo>
                  <a:cubicBezTo>
                    <a:pt x="1631" y="3535"/>
                    <a:pt x="2032" y="3134"/>
                    <a:pt x="2420" y="2745"/>
                  </a:cubicBezTo>
                  <a:cubicBezTo>
                    <a:pt x="3188" y="1975"/>
                    <a:pt x="3831" y="1322"/>
                    <a:pt x="4246" y="847"/>
                  </a:cubicBezTo>
                  <a:cubicBezTo>
                    <a:pt x="4666" y="371"/>
                    <a:pt x="4863" y="78"/>
                    <a:pt x="4812" y="14"/>
                  </a:cubicBezTo>
                  <a:cubicBezTo>
                    <a:pt x="4805" y="5"/>
                    <a:pt x="4792" y="0"/>
                    <a:pt x="4775" y="0"/>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32"/>
            <p:cNvSpPr/>
            <p:nvPr/>
          </p:nvSpPr>
          <p:spPr>
            <a:xfrm>
              <a:off x="2688775" y="1183175"/>
              <a:ext cx="1146400" cy="1120975"/>
            </a:xfrm>
            <a:custGeom>
              <a:rect b="b" l="l" r="r" t="t"/>
              <a:pathLst>
                <a:path extrusionOk="0" h="44839" w="45856">
                  <a:moveTo>
                    <a:pt x="44681" y="1"/>
                  </a:moveTo>
                  <a:cubicBezTo>
                    <a:pt x="44334" y="320"/>
                    <a:pt x="43983" y="649"/>
                    <a:pt x="43628" y="998"/>
                  </a:cubicBezTo>
                  <a:cubicBezTo>
                    <a:pt x="43114" y="1509"/>
                    <a:pt x="42641" y="2003"/>
                    <a:pt x="42169" y="2498"/>
                  </a:cubicBezTo>
                  <a:cubicBezTo>
                    <a:pt x="41652" y="3043"/>
                    <a:pt x="41147" y="3580"/>
                    <a:pt x="40644" y="4095"/>
                  </a:cubicBezTo>
                  <a:cubicBezTo>
                    <a:pt x="40149" y="4604"/>
                    <a:pt x="39633" y="5109"/>
                    <a:pt x="39112" y="5624"/>
                  </a:cubicBezTo>
                  <a:cubicBezTo>
                    <a:pt x="38075" y="6649"/>
                    <a:pt x="37074" y="7621"/>
                    <a:pt x="36071" y="8603"/>
                  </a:cubicBezTo>
                  <a:cubicBezTo>
                    <a:pt x="35064" y="9602"/>
                    <a:pt x="34155" y="10559"/>
                    <a:pt x="33304" y="11403"/>
                  </a:cubicBezTo>
                  <a:cubicBezTo>
                    <a:pt x="32456" y="12235"/>
                    <a:pt x="31572" y="13069"/>
                    <a:pt x="30808" y="13814"/>
                  </a:cubicBezTo>
                  <a:cubicBezTo>
                    <a:pt x="30036" y="14562"/>
                    <a:pt x="29315" y="15266"/>
                    <a:pt x="28728" y="15859"/>
                  </a:cubicBezTo>
                  <a:cubicBezTo>
                    <a:pt x="28123" y="16462"/>
                    <a:pt x="27587" y="16998"/>
                    <a:pt x="27155" y="17461"/>
                  </a:cubicBezTo>
                  <a:cubicBezTo>
                    <a:pt x="26286" y="18387"/>
                    <a:pt x="25853" y="18990"/>
                    <a:pt x="26001" y="19138"/>
                  </a:cubicBezTo>
                  <a:cubicBezTo>
                    <a:pt x="26008" y="19145"/>
                    <a:pt x="26019" y="19145"/>
                    <a:pt x="26030" y="19149"/>
                  </a:cubicBezTo>
                  <a:cubicBezTo>
                    <a:pt x="25260" y="19909"/>
                    <a:pt x="24489" y="20666"/>
                    <a:pt x="23721" y="21427"/>
                  </a:cubicBezTo>
                  <a:cubicBezTo>
                    <a:pt x="20980" y="24148"/>
                    <a:pt x="18483" y="27113"/>
                    <a:pt x="15749" y="29836"/>
                  </a:cubicBezTo>
                  <a:cubicBezTo>
                    <a:pt x="13051" y="32519"/>
                    <a:pt x="10240" y="35097"/>
                    <a:pt x="7519" y="37753"/>
                  </a:cubicBezTo>
                  <a:cubicBezTo>
                    <a:pt x="6212" y="39029"/>
                    <a:pt x="4871" y="40275"/>
                    <a:pt x="3528" y="41515"/>
                  </a:cubicBezTo>
                  <a:cubicBezTo>
                    <a:pt x="3012" y="41992"/>
                    <a:pt x="1" y="43538"/>
                    <a:pt x="463" y="44593"/>
                  </a:cubicBezTo>
                  <a:cubicBezTo>
                    <a:pt x="538" y="44766"/>
                    <a:pt x="653" y="44839"/>
                    <a:pt x="793" y="44839"/>
                  </a:cubicBezTo>
                  <a:cubicBezTo>
                    <a:pt x="1427" y="44839"/>
                    <a:pt x="2578" y="43355"/>
                    <a:pt x="2904" y="43087"/>
                  </a:cubicBezTo>
                  <a:cubicBezTo>
                    <a:pt x="3849" y="42314"/>
                    <a:pt x="4809" y="41557"/>
                    <a:pt x="5678" y="40697"/>
                  </a:cubicBezTo>
                  <a:cubicBezTo>
                    <a:pt x="8438" y="37965"/>
                    <a:pt x="11215" y="35219"/>
                    <a:pt x="13943" y="32435"/>
                  </a:cubicBezTo>
                  <a:cubicBezTo>
                    <a:pt x="15991" y="30347"/>
                    <a:pt x="17807" y="28059"/>
                    <a:pt x="19829" y="25950"/>
                  </a:cubicBezTo>
                  <a:cubicBezTo>
                    <a:pt x="21849" y="23841"/>
                    <a:pt x="23711" y="21604"/>
                    <a:pt x="25734" y="19496"/>
                  </a:cubicBezTo>
                  <a:cubicBezTo>
                    <a:pt x="25840" y="19385"/>
                    <a:pt x="25957" y="19279"/>
                    <a:pt x="26066" y="19167"/>
                  </a:cubicBezTo>
                  <a:cubicBezTo>
                    <a:pt x="26072" y="19168"/>
                    <a:pt x="26079" y="19168"/>
                    <a:pt x="26086" y="19168"/>
                  </a:cubicBezTo>
                  <a:cubicBezTo>
                    <a:pt x="26311" y="19168"/>
                    <a:pt x="26839" y="18774"/>
                    <a:pt x="27642" y="18065"/>
                  </a:cubicBezTo>
                  <a:cubicBezTo>
                    <a:pt x="28108" y="17652"/>
                    <a:pt x="28673" y="17130"/>
                    <a:pt x="29322" y="16497"/>
                  </a:cubicBezTo>
                  <a:cubicBezTo>
                    <a:pt x="29987" y="15845"/>
                    <a:pt x="30674" y="15164"/>
                    <a:pt x="31447" y="14386"/>
                  </a:cubicBezTo>
                  <a:cubicBezTo>
                    <a:pt x="31831" y="13999"/>
                    <a:pt x="32231" y="13598"/>
                    <a:pt x="32646" y="13179"/>
                  </a:cubicBezTo>
                  <a:cubicBezTo>
                    <a:pt x="33057" y="12762"/>
                    <a:pt x="33489" y="12333"/>
                    <a:pt x="33950" y="11850"/>
                  </a:cubicBezTo>
                  <a:cubicBezTo>
                    <a:pt x="34853" y="10904"/>
                    <a:pt x="35733" y="9930"/>
                    <a:pt x="36648" y="8990"/>
                  </a:cubicBezTo>
                  <a:cubicBezTo>
                    <a:pt x="37590" y="8034"/>
                    <a:pt x="38616" y="7010"/>
                    <a:pt x="39641" y="5991"/>
                  </a:cubicBezTo>
                  <a:cubicBezTo>
                    <a:pt x="39898" y="5735"/>
                    <a:pt x="40158" y="5479"/>
                    <a:pt x="40420" y="5221"/>
                  </a:cubicBezTo>
                  <a:cubicBezTo>
                    <a:pt x="40694" y="4952"/>
                    <a:pt x="40962" y="4683"/>
                    <a:pt x="41229" y="4414"/>
                  </a:cubicBezTo>
                  <a:cubicBezTo>
                    <a:pt x="41749" y="3888"/>
                    <a:pt x="42275" y="3359"/>
                    <a:pt x="42801" y="2826"/>
                  </a:cubicBezTo>
                  <a:cubicBezTo>
                    <a:pt x="43266" y="2364"/>
                    <a:pt x="43742" y="1893"/>
                    <a:pt x="44181" y="1483"/>
                  </a:cubicBezTo>
                  <a:cubicBezTo>
                    <a:pt x="44626" y="1069"/>
                    <a:pt x="45099" y="656"/>
                    <a:pt x="45593" y="229"/>
                  </a:cubicBezTo>
                  <a:cubicBezTo>
                    <a:pt x="45678" y="155"/>
                    <a:pt x="45768" y="76"/>
                    <a:pt x="45856" y="1"/>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32"/>
            <p:cNvSpPr/>
            <p:nvPr/>
          </p:nvSpPr>
          <p:spPr>
            <a:xfrm>
              <a:off x="3866150" y="1183225"/>
              <a:ext cx="515325" cy="492425"/>
            </a:xfrm>
            <a:custGeom>
              <a:rect b="b" l="l" r="r" t="t"/>
              <a:pathLst>
                <a:path extrusionOk="0" h="19697" w="20613">
                  <a:moveTo>
                    <a:pt x="19405" y="0"/>
                  </a:moveTo>
                  <a:cubicBezTo>
                    <a:pt x="19375" y="28"/>
                    <a:pt x="19346" y="55"/>
                    <a:pt x="19315" y="83"/>
                  </a:cubicBezTo>
                  <a:cubicBezTo>
                    <a:pt x="18818" y="537"/>
                    <a:pt x="18298" y="1012"/>
                    <a:pt x="17777" y="1526"/>
                  </a:cubicBezTo>
                  <a:cubicBezTo>
                    <a:pt x="17263" y="2037"/>
                    <a:pt x="16789" y="2531"/>
                    <a:pt x="16319" y="3026"/>
                  </a:cubicBezTo>
                  <a:cubicBezTo>
                    <a:pt x="15800" y="3571"/>
                    <a:pt x="15295" y="4108"/>
                    <a:pt x="14792" y="4623"/>
                  </a:cubicBezTo>
                  <a:cubicBezTo>
                    <a:pt x="14298" y="5132"/>
                    <a:pt x="13781" y="5637"/>
                    <a:pt x="13261" y="6152"/>
                  </a:cubicBezTo>
                  <a:cubicBezTo>
                    <a:pt x="12224" y="7177"/>
                    <a:pt x="11222" y="8149"/>
                    <a:pt x="10219" y="9131"/>
                  </a:cubicBezTo>
                  <a:cubicBezTo>
                    <a:pt x="9212" y="10130"/>
                    <a:pt x="8304" y="11087"/>
                    <a:pt x="7452" y="11930"/>
                  </a:cubicBezTo>
                  <a:cubicBezTo>
                    <a:pt x="6604" y="12763"/>
                    <a:pt x="5722" y="13597"/>
                    <a:pt x="4958" y="14342"/>
                  </a:cubicBezTo>
                  <a:cubicBezTo>
                    <a:pt x="4185" y="15090"/>
                    <a:pt x="3465" y="15793"/>
                    <a:pt x="2876" y="16387"/>
                  </a:cubicBezTo>
                  <a:cubicBezTo>
                    <a:pt x="2272" y="16989"/>
                    <a:pt x="1735" y="17526"/>
                    <a:pt x="1304" y="17988"/>
                  </a:cubicBezTo>
                  <a:cubicBezTo>
                    <a:pt x="434" y="18915"/>
                    <a:pt x="1" y="19517"/>
                    <a:pt x="149" y="19666"/>
                  </a:cubicBezTo>
                  <a:cubicBezTo>
                    <a:pt x="170" y="19687"/>
                    <a:pt x="198" y="19697"/>
                    <a:pt x="234" y="19697"/>
                  </a:cubicBezTo>
                  <a:cubicBezTo>
                    <a:pt x="459" y="19697"/>
                    <a:pt x="988" y="19300"/>
                    <a:pt x="1793" y="18593"/>
                  </a:cubicBezTo>
                  <a:cubicBezTo>
                    <a:pt x="2258" y="18180"/>
                    <a:pt x="2822" y="17658"/>
                    <a:pt x="3473" y="17025"/>
                  </a:cubicBezTo>
                  <a:cubicBezTo>
                    <a:pt x="4136" y="16373"/>
                    <a:pt x="4823" y="15692"/>
                    <a:pt x="5598" y="14914"/>
                  </a:cubicBezTo>
                  <a:cubicBezTo>
                    <a:pt x="5980" y="14527"/>
                    <a:pt x="6382" y="14125"/>
                    <a:pt x="6797" y="13707"/>
                  </a:cubicBezTo>
                  <a:cubicBezTo>
                    <a:pt x="7208" y="13290"/>
                    <a:pt x="7639" y="12861"/>
                    <a:pt x="8100" y="12378"/>
                  </a:cubicBezTo>
                  <a:cubicBezTo>
                    <a:pt x="9004" y="11432"/>
                    <a:pt x="9882" y="10458"/>
                    <a:pt x="10797" y="9518"/>
                  </a:cubicBezTo>
                  <a:cubicBezTo>
                    <a:pt x="11740" y="8561"/>
                    <a:pt x="12765" y="7538"/>
                    <a:pt x="13790" y="6519"/>
                  </a:cubicBezTo>
                  <a:cubicBezTo>
                    <a:pt x="14049" y="6263"/>
                    <a:pt x="14309" y="6007"/>
                    <a:pt x="14571" y="5748"/>
                  </a:cubicBezTo>
                  <a:cubicBezTo>
                    <a:pt x="14843" y="5480"/>
                    <a:pt x="15112" y="5210"/>
                    <a:pt x="15379" y="4942"/>
                  </a:cubicBezTo>
                  <a:cubicBezTo>
                    <a:pt x="15900" y="4416"/>
                    <a:pt x="16424" y="3886"/>
                    <a:pt x="16952" y="3354"/>
                  </a:cubicBezTo>
                  <a:cubicBezTo>
                    <a:pt x="17415" y="2891"/>
                    <a:pt x="17892" y="2421"/>
                    <a:pt x="18331" y="2011"/>
                  </a:cubicBezTo>
                  <a:cubicBezTo>
                    <a:pt x="18776" y="1596"/>
                    <a:pt x="19250" y="1184"/>
                    <a:pt x="19743" y="757"/>
                  </a:cubicBezTo>
                  <a:cubicBezTo>
                    <a:pt x="20025" y="512"/>
                    <a:pt x="20318" y="260"/>
                    <a:pt x="20612" y="0"/>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32"/>
            <p:cNvSpPr/>
            <p:nvPr/>
          </p:nvSpPr>
          <p:spPr>
            <a:xfrm>
              <a:off x="2963325" y="1183250"/>
              <a:ext cx="375950" cy="360375"/>
            </a:xfrm>
            <a:custGeom>
              <a:rect b="b" l="l" r="r" t="t"/>
              <a:pathLst>
                <a:path extrusionOk="0" h="14415" w="15038">
                  <a:moveTo>
                    <a:pt x="14141" y="0"/>
                  </a:moveTo>
                  <a:cubicBezTo>
                    <a:pt x="13850" y="288"/>
                    <a:pt x="13556" y="578"/>
                    <a:pt x="13261" y="872"/>
                  </a:cubicBezTo>
                  <a:cubicBezTo>
                    <a:pt x="12223" y="1897"/>
                    <a:pt x="11222" y="2868"/>
                    <a:pt x="10219" y="3851"/>
                  </a:cubicBezTo>
                  <a:cubicBezTo>
                    <a:pt x="9212" y="4850"/>
                    <a:pt x="8303" y="5807"/>
                    <a:pt x="7452" y="6649"/>
                  </a:cubicBezTo>
                  <a:cubicBezTo>
                    <a:pt x="6604" y="7481"/>
                    <a:pt x="5720" y="8317"/>
                    <a:pt x="4957" y="9061"/>
                  </a:cubicBezTo>
                  <a:cubicBezTo>
                    <a:pt x="4184" y="9809"/>
                    <a:pt x="3463" y="10513"/>
                    <a:pt x="2876" y="11106"/>
                  </a:cubicBezTo>
                  <a:cubicBezTo>
                    <a:pt x="2272" y="11709"/>
                    <a:pt x="1735" y="12245"/>
                    <a:pt x="1303" y="12708"/>
                  </a:cubicBezTo>
                  <a:cubicBezTo>
                    <a:pt x="434" y="13633"/>
                    <a:pt x="1" y="14237"/>
                    <a:pt x="149" y="14385"/>
                  </a:cubicBezTo>
                  <a:cubicBezTo>
                    <a:pt x="170" y="14405"/>
                    <a:pt x="198" y="14415"/>
                    <a:pt x="234" y="14415"/>
                  </a:cubicBezTo>
                  <a:cubicBezTo>
                    <a:pt x="459" y="14415"/>
                    <a:pt x="988" y="14018"/>
                    <a:pt x="1791" y="13310"/>
                  </a:cubicBezTo>
                  <a:cubicBezTo>
                    <a:pt x="2258" y="12897"/>
                    <a:pt x="2822" y="12375"/>
                    <a:pt x="3473" y="11744"/>
                  </a:cubicBezTo>
                  <a:cubicBezTo>
                    <a:pt x="4136" y="11091"/>
                    <a:pt x="4823" y="10410"/>
                    <a:pt x="5596" y="9633"/>
                  </a:cubicBezTo>
                  <a:cubicBezTo>
                    <a:pt x="5980" y="9246"/>
                    <a:pt x="6381" y="8843"/>
                    <a:pt x="6797" y="8424"/>
                  </a:cubicBezTo>
                  <a:cubicBezTo>
                    <a:pt x="7207" y="8009"/>
                    <a:pt x="7639" y="7578"/>
                    <a:pt x="8100" y="7095"/>
                  </a:cubicBezTo>
                  <a:cubicBezTo>
                    <a:pt x="9003" y="6151"/>
                    <a:pt x="9882" y="5175"/>
                    <a:pt x="10797" y="4236"/>
                  </a:cubicBezTo>
                  <a:cubicBezTo>
                    <a:pt x="11740" y="3280"/>
                    <a:pt x="12765" y="2256"/>
                    <a:pt x="13790" y="1238"/>
                  </a:cubicBezTo>
                  <a:cubicBezTo>
                    <a:pt x="14049" y="982"/>
                    <a:pt x="14308" y="724"/>
                    <a:pt x="14569" y="467"/>
                  </a:cubicBezTo>
                  <a:cubicBezTo>
                    <a:pt x="14728" y="311"/>
                    <a:pt x="14882" y="156"/>
                    <a:pt x="15037" y="0"/>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32"/>
            <p:cNvSpPr/>
            <p:nvPr/>
          </p:nvSpPr>
          <p:spPr>
            <a:xfrm>
              <a:off x="2623575" y="1792075"/>
              <a:ext cx="1125250" cy="1142225"/>
            </a:xfrm>
            <a:custGeom>
              <a:rect b="b" l="l" r="r" t="t"/>
              <a:pathLst>
                <a:path extrusionOk="0" h="45689" w="45010">
                  <a:moveTo>
                    <a:pt x="44903" y="1"/>
                  </a:moveTo>
                  <a:cubicBezTo>
                    <a:pt x="44799" y="1"/>
                    <a:pt x="44504" y="242"/>
                    <a:pt x="44049" y="672"/>
                  </a:cubicBezTo>
                  <a:cubicBezTo>
                    <a:pt x="43587" y="1109"/>
                    <a:pt x="42960" y="1742"/>
                    <a:pt x="42184" y="2484"/>
                  </a:cubicBezTo>
                  <a:cubicBezTo>
                    <a:pt x="41990" y="2668"/>
                    <a:pt x="41789" y="2861"/>
                    <a:pt x="41576" y="3055"/>
                  </a:cubicBezTo>
                  <a:cubicBezTo>
                    <a:pt x="41372" y="3242"/>
                    <a:pt x="41163" y="3428"/>
                    <a:pt x="40931" y="3629"/>
                  </a:cubicBezTo>
                  <a:cubicBezTo>
                    <a:pt x="40470" y="4030"/>
                    <a:pt x="39940" y="4471"/>
                    <a:pt x="39333" y="4990"/>
                  </a:cubicBezTo>
                  <a:cubicBezTo>
                    <a:pt x="38735" y="5497"/>
                    <a:pt x="38007" y="6157"/>
                    <a:pt x="37340" y="6817"/>
                  </a:cubicBezTo>
                  <a:cubicBezTo>
                    <a:pt x="36666" y="7479"/>
                    <a:pt x="36011" y="8169"/>
                    <a:pt x="35379" y="8822"/>
                  </a:cubicBezTo>
                  <a:cubicBezTo>
                    <a:pt x="35233" y="8972"/>
                    <a:pt x="35051" y="9160"/>
                    <a:pt x="34835" y="9381"/>
                  </a:cubicBezTo>
                  <a:cubicBezTo>
                    <a:pt x="34600" y="9619"/>
                    <a:pt x="34326" y="9894"/>
                    <a:pt x="34019" y="10203"/>
                  </a:cubicBezTo>
                  <a:cubicBezTo>
                    <a:pt x="33404" y="10822"/>
                    <a:pt x="32653" y="11580"/>
                    <a:pt x="31784" y="12457"/>
                  </a:cubicBezTo>
                  <a:cubicBezTo>
                    <a:pt x="31363" y="12881"/>
                    <a:pt x="30850" y="13406"/>
                    <a:pt x="30365" y="13920"/>
                  </a:cubicBezTo>
                  <a:cubicBezTo>
                    <a:pt x="29888" y="14425"/>
                    <a:pt x="29386" y="14959"/>
                    <a:pt x="28861" y="15516"/>
                  </a:cubicBezTo>
                  <a:cubicBezTo>
                    <a:pt x="28605" y="15786"/>
                    <a:pt x="28345" y="16058"/>
                    <a:pt x="28082" y="16328"/>
                  </a:cubicBezTo>
                  <a:cubicBezTo>
                    <a:pt x="27803" y="16612"/>
                    <a:pt x="27518" y="16902"/>
                    <a:pt x="27229" y="17198"/>
                  </a:cubicBezTo>
                  <a:cubicBezTo>
                    <a:pt x="26644" y="17794"/>
                    <a:pt x="26037" y="18412"/>
                    <a:pt x="25411" y="19048"/>
                  </a:cubicBezTo>
                  <a:cubicBezTo>
                    <a:pt x="25099" y="19364"/>
                    <a:pt x="24782" y="19688"/>
                    <a:pt x="24463" y="20014"/>
                  </a:cubicBezTo>
                  <a:cubicBezTo>
                    <a:pt x="24163" y="20319"/>
                    <a:pt x="23849" y="20633"/>
                    <a:pt x="23520" y="20952"/>
                  </a:cubicBezTo>
                  <a:cubicBezTo>
                    <a:pt x="22865" y="21596"/>
                    <a:pt x="22158" y="22273"/>
                    <a:pt x="21423" y="23008"/>
                  </a:cubicBezTo>
                  <a:cubicBezTo>
                    <a:pt x="19923" y="24507"/>
                    <a:pt x="18578" y="26072"/>
                    <a:pt x="17210" y="27431"/>
                  </a:cubicBezTo>
                  <a:cubicBezTo>
                    <a:pt x="16514" y="28121"/>
                    <a:pt x="15734" y="28832"/>
                    <a:pt x="14922" y="29620"/>
                  </a:cubicBezTo>
                  <a:cubicBezTo>
                    <a:pt x="14088" y="30422"/>
                    <a:pt x="13317" y="31248"/>
                    <a:pt x="12568" y="32038"/>
                  </a:cubicBezTo>
                  <a:cubicBezTo>
                    <a:pt x="11818" y="32834"/>
                    <a:pt x="11088" y="33618"/>
                    <a:pt x="10344" y="34365"/>
                  </a:cubicBezTo>
                  <a:cubicBezTo>
                    <a:pt x="9596" y="35120"/>
                    <a:pt x="8809" y="35883"/>
                    <a:pt x="8012" y="36669"/>
                  </a:cubicBezTo>
                  <a:cubicBezTo>
                    <a:pt x="7569" y="37108"/>
                    <a:pt x="7136" y="37537"/>
                    <a:pt x="6682" y="38009"/>
                  </a:cubicBezTo>
                  <a:cubicBezTo>
                    <a:pt x="6236" y="38473"/>
                    <a:pt x="5821" y="38934"/>
                    <a:pt x="5416" y="39381"/>
                  </a:cubicBezTo>
                  <a:cubicBezTo>
                    <a:pt x="4606" y="40281"/>
                    <a:pt x="3856" y="41121"/>
                    <a:pt x="3057" y="41891"/>
                  </a:cubicBezTo>
                  <a:cubicBezTo>
                    <a:pt x="2251" y="42676"/>
                    <a:pt x="1385" y="43445"/>
                    <a:pt x="517" y="44265"/>
                  </a:cubicBezTo>
                  <a:cubicBezTo>
                    <a:pt x="343" y="44428"/>
                    <a:pt x="171" y="44594"/>
                    <a:pt x="1" y="44761"/>
                  </a:cubicBezTo>
                  <a:lnTo>
                    <a:pt x="1" y="45688"/>
                  </a:lnTo>
                  <a:cubicBezTo>
                    <a:pt x="337" y="45344"/>
                    <a:pt x="677" y="45006"/>
                    <a:pt x="1040" y="44662"/>
                  </a:cubicBezTo>
                  <a:cubicBezTo>
                    <a:pt x="1848" y="43891"/>
                    <a:pt x="2733" y="43097"/>
                    <a:pt x="3635" y="42208"/>
                  </a:cubicBezTo>
                  <a:cubicBezTo>
                    <a:pt x="4557" y="41301"/>
                    <a:pt x="5385" y="40368"/>
                    <a:pt x="6176" y="39504"/>
                  </a:cubicBezTo>
                  <a:cubicBezTo>
                    <a:pt x="6574" y="39071"/>
                    <a:pt x="6966" y="38650"/>
                    <a:pt x="7358" y="38255"/>
                  </a:cubicBezTo>
                  <a:cubicBezTo>
                    <a:pt x="7757" y="37853"/>
                    <a:pt x="8188" y="37438"/>
                    <a:pt x="8617" y="37026"/>
                  </a:cubicBezTo>
                  <a:cubicBezTo>
                    <a:pt x="9400" y="36278"/>
                    <a:pt x="10212" y="35518"/>
                    <a:pt x="11030" y="34714"/>
                  </a:cubicBezTo>
                  <a:cubicBezTo>
                    <a:pt x="11855" y="33909"/>
                    <a:pt x="12627" y="33104"/>
                    <a:pt x="13379" y="32331"/>
                  </a:cubicBezTo>
                  <a:cubicBezTo>
                    <a:pt x="13755" y="31943"/>
                    <a:pt x="14126" y="31564"/>
                    <a:pt x="14492" y="31197"/>
                  </a:cubicBezTo>
                  <a:cubicBezTo>
                    <a:pt x="14861" y="30827"/>
                    <a:pt x="15195" y="30503"/>
                    <a:pt x="15574" y="30151"/>
                  </a:cubicBezTo>
                  <a:cubicBezTo>
                    <a:pt x="16320" y="29454"/>
                    <a:pt x="17121" y="28742"/>
                    <a:pt x="17941" y="27948"/>
                  </a:cubicBezTo>
                  <a:cubicBezTo>
                    <a:pt x="19577" y="26341"/>
                    <a:pt x="20893" y="24852"/>
                    <a:pt x="22206" y="23593"/>
                  </a:cubicBezTo>
                  <a:cubicBezTo>
                    <a:pt x="22873" y="22945"/>
                    <a:pt x="23568" y="22295"/>
                    <a:pt x="24267" y="21627"/>
                  </a:cubicBezTo>
                  <a:cubicBezTo>
                    <a:pt x="24614" y="21294"/>
                    <a:pt x="24969" y="20951"/>
                    <a:pt x="25311" y="20607"/>
                  </a:cubicBezTo>
                  <a:cubicBezTo>
                    <a:pt x="25634" y="20285"/>
                    <a:pt x="25955" y="19968"/>
                    <a:pt x="26267" y="19657"/>
                  </a:cubicBezTo>
                  <a:cubicBezTo>
                    <a:pt x="27526" y="18398"/>
                    <a:pt x="28692" y="17271"/>
                    <a:pt x="29818" y="16104"/>
                  </a:cubicBezTo>
                  <a:cubicBezTo>
                    <a:pt x="30346" y="15558"/>
                    <a:pt x="30848" y="15035"/>
                    <a:pt x="31326" y="14539"/>
                  </a:cubicBezTo>
                  <a:cubicBezTo>
                    <a:pt x="31797" y="14053"/>
                    <a:pt x="32205" y="13643"/>
                    <a:pt x="32654" y="13200"/>
                  </a:cubicBezTo>
                  <a:cubicBezTo>
                    <a:pt x="33524" y="12340"/>
                    <a:pt x="34274" y="11595"/>
                    <a:pt x="34889" y="10987"/>
                  </a:cubicBezTo>
                  <a:cubicBezTo>
                    <a:pt x="35196" y="10682"/>
                    <a:pt x="35468" y="10410"/>
                    <a:pt x="35705" y="10177"/>
                  </a:cubicBezTo>
                  <a:cubicBezTo>
                    <a:pt x="35962" y="9918"/>
                    <a:pt x="36173" y="9702"/>
                    <a:pt x="36335" y="9531"/>
                  </a:cubicBezTo>
                  <a:cubicBezTo>
                    <a:pt x="37026" y="8815"/>
                    <a:pt x="37626" y="8174"/>
                    <a:pt x="38191" y="7599"/>
                  </a:cubicBezTo>
                  <a:cubicBezTo>
                    <a:pt x="38758" y="7018"/>
                    <a:pt x="39252" y="6546"/>
                    <a:pt x="39820" y="6022"/>
                  </a:cubicBezTo>
                  <a:cubicBezTo>
                    <a:pt x="40377" y="5506"/>
                    <a:pt x="40946" y="4983"/>
                    <a:pt x="41488" y="4447"/>
                  </a:cubicBezTo>
                  <a:cubicBezTo>
                    <a:pt x="41758" y="4182"/>
                    <a:pt x="42025" y="3908"/>
                    <a:pt x="42270" y="3645"/>
                  </a:cubicBezTo>
                  <a:cubicBezTo>
                    <a:pt x="42504" y="3392"/>
                    <a:pt x="42720" y="3150"/>
                    <a:pt x="42921" y="2917"/>
                  </a:cubicBezTo>
                  <a:cubicBezTo>
                    <a:pt x="43723" y="1989"/>
                    <a:pt x="44260" y="1260"/>
                    <a:pt x="44582" y="766"/>
                  </a:cubicBezTo>
                  <a:cubicBezTo>
                    <a:pt x="44902" y="273"/>
                    <a:pt x="45010" y="12"/>
                    <a:pt x="44909" y="1"/>
                  </a:cubicBezTo>
                  <a:cubicBezTo>
                    <a:pt x="44907" y="1"/>
                    <a:pt x="44905" y="1"/>
                    <a:pt x="44903" y="1"/>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32"/>
            <p:cNvSpPr/>
            <p:nvPr/>
          </p:nvSpPr>
          <p:spPr>
            <a:xfrm>
              <a:off x="4061550" y="1183175"/>
              <a:ext cx="240725" cy="217375"/>
            </a:xfrm>
            <a:custGeom>
              <a:rect b="b" l="l" r="r" t="t"/>
              <a:pathLst>
                <a:path extrusionOk="0" h="8695" w="9629">
                  <a:moveTo>
                    <a:pt x="8728" y="1"/>
                  </a:moveTo>
                  <a:cubicBezTo>
                    <a:pt x="8469" y="270"/>
                    <a:pt x="8211" y="535"/>
                    <a:pt x="7955" y="782"/>
                  </a:cubicBezTo>
                  <a:cubicBezTo>
                    <a:pt x="7366" y="1344"/>
                    <a:pt x="6731" y="1930"/>
                    <a:pt x="6145" y="2468"/>
                  </a:cubicBezTo>
                  <a:cubicBezTo>
                    <a:pt x="4966" y="3553"/>
                    <a:pt x="3834" y="4572"/>
                    <a:pt x="2951" y="5391"/>
                  </a:cubicBezTo>
                  <a:cubicBezTo>
                    <a:pt x="2041" y="6224"/>
                    <a:pt x="1254" y="6953"/>
                    <a:pt x="741" y="7535"/>
                  </a:cubicBezTo>
                  <a:cubicBezTo>
                    <a:pt x="222" y="8116"/>
                    <a:pt x="0" y="8515"/>
                    <a:pt x="160" y="8652"/>
                  </a:cubicBezTo>
                  <a:cubicBezTo>
                    <a:pt x="194" y="8681"/>
                    <a:pt x="237" y="8695"/>
                    <a:pt x="288" y="8695"/>
                  </a:cubicBezTo>
                  <a:cubicBezTo>
                    <a:pt x="479" y="8695"/>
                    <a:pt x="786" y="8499"/>
                    <a:pt x="1210" y="8155"/>
                  </a:cubicBezTo>
                  <a:cubicBezTo>
                    <a:pt x="1748" y="7714"/>
                    <a:pt x="2506" y="7015"/>
                    <a:pt x="3455" y="6093"/>
                  </a:cubicBezTo>
                  <a:cubicBezTo>
                    <a:pt x="4423" y="5141"/>
                    <a:pt x="5445" y="4110"/>
                    <a:pt x="6606" y="2971"/>
                  </a:cubicBezTo>
                  <a:cubicBezTo>
                    <a:pt x="7191" y="2397"/>
                    <a:pt x="7761" y="1848"/>
                    <a:pt x="8417" y="1213"/>
                  </a:cubicBezTo>
                  <a:cubicBezTo>
                    <a:pt x="8834" y="806"/>
                    <a:pt x="9233" y="401"/>
                    <a:pt x="9628" y="1"/>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32"/>
            <p:cNvSpPr/>
            <p:nvPr/>
          </p:nvSpPr>
          <p:spPr>
            <a:xfrm>
              <a:off x="3557725" y="1183150"/>
              <a:ext cx="660350" cy="634600"/>
            </a:xfrm>
            <a:custGeom>
              <a:rect b="b" l="l" r="r" t="t"/>
              <a:pathLst>
                <a:path extrusionOk="0" h="25384" w="26414">
                  <a:moveTo>
                    <a:pt x="25137" y="0"/>
                  </a:moveTo>
                  <a:cubicBezTo>
                    <a:pt x="24804" y="351"/>
                    <a:pt x="24469" y="705"/>
                    <a:pt x="24133" y="1045"/>
                  </a:cubicBezTo>
                  <a:cubicBezTo>
                    <a:pt x="23884" y="1297"/>
                    <a:pt x="23634" y="1551"/>
                    <a:pt x="23381" y="1806"/>
                  </a:cubicBezTo>
                  <a:cubicBezTo>
                    <a:pt x="23119" y="2070"/>
                    <a:pt x="22863" y="2337"/>
                    <a:pt x="22606" y="2601"/>
                  </a:cubicBezTo>
                  <a:cubicBezTo>
                    <a:pt x="22108" y="3123"/>
                    <a:pt x="21605" y="3651"/>
                    <a:pt x="21097" y="4180"/>
                  </a:cubicBezTo>
                  <a:cubicBezTo>
                    <a:pt x="20599" y="4700"/>
                    <a:pt x="20105" y="5205"/>
                    <a:pt x="19599" y="5701"/>
                  </a:cubicBezTo>
                  <a:cubicBezTo>
                    <a:pt x="19090" y="6200"/>
                    <a:pt x="18560" y="6702"/>
                    <a:pt x="18022" y="7217"/>
                  </a:cubicBezTo>
                  <a:cubicBezTo>
                    <a:pt x="17428" y="7785"/>
                    <a:pt x="16822" y="8364"/>
                    <a:pt x="16224" y="8958"/>
                  </a:cubicBezTo>
                  <a:cubicBezTo>
                    <a:pt x="15672" y="9509"/>
                    <a:pt x="15094" y="10058"/>
                    <a:pt x="14514" y="10615"/>
                  </a:cubicBezTo>
                  <a:cubicBezTo>
                    <a:pt x="13933" y="11174"/>
                    <a:pt x="13353" y="11732"/>
                    <a:pt x="12773" y="12328"/>
                  </a:cubicBezTo>
                  <a:cubicBezTo>
                    <a:pt x="12185" y="12935"/>
                    <a:pt x="11668" y="13527"/>
                    <a:pt x="11175" y="14078"/>
                  </a:cubicBezTo>
                  <a:cubicBezTo>
                    <a:pt x="10684" y="14629"/>
                    <a:pt x="10220" y="15143"/>
                    <a:pt x="9762" y="15604"/>
                  </a:cubicBezTo>
                  <a:cubicBezTo>
                    <a:pt x="9255" y="16109"/>
                    <a:pt x="8764" y="16604"/>
                    <a:pt x="8284" y="17085"/>
                  </a:cubicBezTo>
                  <a:cubicBezTo>
                    <a:pt x="7319" y="18045"/>
                    <a:pt x="6428" y="18967"/>
                    <a:pt x="5614" y="19720"/>
                  </a:cubicBezTo>
                  <a:cubicBezTo>
                    <a:pt x="4782" y="20499"/>
                    <a:pt x="3984" y="21221"/>
                    <a:pt x="3273" y="21903"/>
                  </a:cubicBezTo>
                  <a:cubicBezTo>
                    <a:pt x="2619" y="22527"/>
                    <a:pt x="2036" y="23063"/>
                    <a:pt x="1546" y="23527"/>
                  </a:cubicBezTo>
                  <a:cubicBezTo>
                    <a:pt x="566" y="24453"/>
                    <a:pt x="0" y="25080"/>
                    <a:pt x="57" y="25313"/>
                  </a:cubicBezTo>
                  <a:cubicBezTo>
                    <a:pt x="69" y="25360"/>
                    <a:pt x="104" y="25384"/>
                    <a:pt x="161" y="25384"/>
                  </a:cubicBezTo>
                  <a:cubicBezTo>
                    <a:pt x="385" y="25384"/>
                    <a:pt x="947" y="25021"/>
                    <a:pt x="1814" y="24337"/>
                  </a:cubicBezTo>
                  <a:cubicBezTo>
                    <a:pt x="2353" y="23908"/>
                    <a:pt x="3028" y="23337"/>
                    <a:pt x="3782" y="22631"/>
                  </a:cubicBezTo>
                  <a:cubicBezTo>
                    <a:pt x="4465" y="21993"/>
                    <a:pt x="5268" y="21253"/>
                    <a:pt x="6168" y="20381"/>
                  </a:cubicBezTo>
                  <a:cubicBezTo>
                    <a:pt x="7099" y="19486"/>
                    <a:pt x="7978" y="18528"/>
                    <a:pt x="8937" y="17528"/>
                  </a:cubicBezTo>
                  <a:cubicBezTo>
                    <a:pt x="9418" y="17023"/>
                    <a:pt x="9913" y="16504"/>
                    <a:pt x="10418" y="15971"/>
                  </a:cubicBezTo>
                  <a:cubicBezTo>
                    <a:pt x="10975" y="15382"/>
                    <a:pt x="11478" y="14795"/>
                    <a:pt x="11962" y="14233"/>
                  </a:cubicBezTo>
                  <a:cubicBezTo>
                    <a:pt x="12445" y="13670"/>
                    <a:pt x="12913" y="13125"/>
                    <a:pt x="13391" y="12626"/>
                  </a:cubicBezTo>
                  <a:cubicBezTo>
                    <a:pt x="13896" y="12100"/>
                    <a:pt x="14442" y="11565"/>
                    <a:pt x="15012" y="11017"/>
                  </a:cubicBezTo>
                  <a:cubicBezTo>
                    <a:pt x="15577" y="10475"/>
                    <a:pt x="16183" y="9899"/>
                    <a:pt x="16773" y="9321"/>
                  </a:cubicBezTo>
                  <a:cubicBezTo>
                    <a:pt x="17325" y="8783"/>
                    <a:pt x="17909" y="8248"/>
                    <a:pt x="18507" y="7702"/>
                  </a:cubicBezTo>
                  <a:cubicBezTo>
                    <a:pt x="19048" y="7207"/>
                    <a:pt x="19604" y="6704"/>
                    <a:pt x="20166" y="6175"/>
                  </a:cubicBezTo>
                  <a:cubicBezTo>
                    <a:pt x="20731" y="5644"/>
                    <a:pt x="21276" y="5105"/>
                    <a:pt x="21805" y="4579"/>
                  </a:cubicBezTo>
                  <a:cubicBezTo>
                    <a:pt x="22321" y="4063"/>
                    <a:pt x="22833" y="3548"/>
                    <a:pt x="23341" y="3039"/>
                  </a:cubicBezTo>
                  <a:cubicBezTo>
                    <a:pt x="23590" y="2791"/>
                    <a:pt x="23836" y="2548"/>
                    <a:pt x="24081" y="2311"/>
                  </a:cubicBezTo>
                  <a:cubicBezTo>
                    <a:pt x="24340" y="2060"/>
                    <a:pt x="24597" y="1811"/>
                    <a:pt x="24853" y="1564"/>
                  </a:cubicBezTo>
                  <a:cubicBezTo>
                    <a:pt x="25399" y="1027"/>
                    <a:pt x="25918" y="501"/>
                    <a:pt x="26414" y="0"/>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32"/>
            <p:cNvSpPr/>
            <p:nvPr/>
          </p:nvSpPr>
          <p:spPr>
            <a:xfrm>
              <a:off x="2623750" y="1939375"/>
              <a:ext cx="839100" cy="834975"/>
            </a:xfrm>
            <a:custGeom>
              <a:rect b="b" l="l" r="r" t="t"/>
              <a:pathLst>
                <a:path extrusionOk="0" h="33399" w="33564">
                  <a:moveTo>
                    <a:pt x="33476" y="0"/>
                  </a:moveTo>
                  <a:cubicBezTo>
                    <a:pt x="33376" y="0"/>
                    <a:pt x="33112" y="158"/>
                    <a:pt x="32708" y="444"/>
                  </a:cubicBezTo>
                  <a:cubicBezTo>
                    <a:pt x="32233" y="781"/>
                    <a:pt x="31564" y="1287"/>
                    <a:pt x="30696" y="2003"/>
                  </a:cubicBezTo>
                  <a:cubicBezTo>
                    <a:pt x="30265" y="2358"/>
                    <a:pt x="29767" y="2786"/>
                    <a:pt x="29259" y="3248"/>
                  </a:cubicBezTo>
                  <a:cubicBezTo>
                    <a:pt x="28763" y="3698"/>
                    <a:pt x="28234" y="4184"/>
                    <a:pt x="27671" y="4707"/>
                  </a:cubicBezTo>
                  <a:cubicBezTo>
                    <a:pt x="27109" y="5230"/>
                    <a:pt x="26517" y="5790"/>
                    <a:pt x="25898" y="6379"/>
                  </a:cubicBezTo>
                  <a:cubicBezTo>
                    <a:pt x="25268" y="6976"/>
                    <a:pt x="24581" y="7659"/>
                    <a:pt x="23934" y="8320"/>
                  </a:cubicBezTo>
                  <a:cubicBezTo>
                    <a:pt x="23630" y="8629"/>
                    <a:pt x="23176" y="9094"/>
                    <a:pt x="22591" y="9692"/>
                  </a:cubicBezTo>
                  <a:cubicBezTo>
                    <a:pt x="22056" y="10231"/>
                    <a:pt x="21214" y="11064"/>
                    <a:pt x="20389" y="11935"/>
                  </a:cubicBezTo>
                  <a:cubicBezTo>
                    <a:pt x="19980" y="12361"/>
                    <a:pt x="19541" y="12817"/>
                    <a:pt x="19079" y="13299"/>
                  </a:cubicBezTo>
                  <a:cubicBezTo>
                    <a:pt x="18852" y="13533"/>
                    <a:pt x="18619" y="13769"/>
                    <a:pt x="18384" y="14007"/>
                  </a:cubicBezTo>
                  <a:cubicBezTo>
                    <a:pt x="18171" y="14221"/>
                    <a:pt x="17938" y="14444"/>
                    <a:pt x="17689" y="14678"/>
                  </a:cubicBezTo>
                  <a:cubicBezTo>
                    <a:pt x="17189" y="15146"/>
                    <a:pt x="16618" y="15655"/>
                    <a:pt x="15992" y="16230"/>
                  </a:cubicBezTo>
                  <a:cubicBezTo>
                    <a:pt x="15680" y="16518"/>
                    <a:pt x="15352" y="16823"/>
                    <a:pt x="15015" y="17151"/>
                  </a:cubicBezTo>
                  <a:cubicBezTo>
                    <a:pt x="14670" y="17485"/>
                    <a:pt x="14346" y="17815"/>
                    <a:pt x="14030" y="18144"/>
                  </a:cubicBezTo>
                  <a:cubicBezTo>
                    <a:pt x="13393" y="18804"/>
                    <a:pt x="12779" y="19467"/>
                    <a:pt x="12165" y="20119"/>
                  </a:cubicBezTo>
                  <a:cubicBezTo>
                    <a:pt x="11858" y="20444"/>
                    <a:pt x="11551" y="20767"/>
                    <a:pt x="11243" y="21083"/>
                  </a:cubicBezTo>
                  <a:cubicBezTo>
                    <a:pt x="10940" y="21392"/>
                    <a:pt x="10581" y="21747"/>
                    <a:pt x="10247" y="22082"/>
                  </a:cubicBezTo>
                  <a:cubicBezTo>
                    <a:pt x="8885" y="23447"/>
                    <a:pt x="7460" y="24857"/>
                    <a:pt x="6027" y="26330"/>
                  </a:cubicBezTo>
                  <a:cubicBezTo>
                    <a:pt x="5307" y="27064"/>
                    <a:pt x="4578" y="27805"/>
                    <a:pt x="3844" y="28555"/>
                  </a:cubicBezTo>
                  <a:cubicBezTo>
                    <a:pt x="3145" y="29270"/>
                    <a:pt x="2401" y="29981"/>
                    <a:pt x="1626" y="30731"/>
                  </a:cubicBezTo>
                  <a:cubicBezTo>
                    <a:pt x="1093" y="31246"/>
                    <a:pt x="543" y="31795"/>
                    <a:pt x="1" y="32348"/>
                  </a:cubicBezTo>
                  <a:lnTo>
                    <a:pt x="1" y="33398"/>
                  </a:lnTo>
                  <a:cubicBezTo>
                    <a:pt x="13" y="33386"/>
                    <a:pt x="27" y="33371"/>
                    <a:pt x="39" y="33358"/>
                  </a:cubicBezTo>
                  <a:cubicBezTo>
                    <a:pt x="756" y="32625"/>
                    <a:pt x="1480" y="31937"/>
                    <a:pt x="2252" y="31211"/>
                  </a:cubicBezTo>
                  <a:cubicBezTo>
                    <a:pt x="3013" y="30499"/>
                    <a:pt x="3824" y="29742"/>
                    <a:pt x="4589" y="28978"/>
                  </a:cubicBezTo>
                  <a:cubicBezTo>
                    <a:pt x="5332" y="28243"/>
                    <a:pt x="6067" y="27514"/>
                    <a:pt x="6792" y="26797"/>
                  </a:cubicBezTo>
                  <a:cubicBezTo>
                    <a:pt x="8237" y="25352"/>
                    <a:pt x="9675" y="23975"/>
                    <a:pt x="11042" y="22640"/>
                  </a:cubicBezTo>
                  <a:cubicBezTo>
                    <a:pt x="11709" y="21998"/>
                    <a:pt x="12447" y="21261"/>
                    <a:pt x="13086" y="20597"/>
                  </a:cubicBezTo>
                  <a:cubicBezTo>
                    <a:pt x="13734" y="19925"/>
                    <a:pt x="14334" y="19293"/>
                    <a:pt x="14905" y="18720"/>
                  </a:cubicBezTo>
                  <a:cubicBezTo>
                    <a:pt x="15198" y="18425"/>
                    <a:pt x="15462" y="18164"/>
                    <a:pt x="15725" y="17917"/>
                  </a:cubicBezTo>
                  <a:cubicBezTo>
                    <a:pt x="15994" y="17664"/>
                    <a:pt x="16273" y="17412"/>
                    <a:pt x="16556" y="17159"/>
                  </a:cubicBezTo>
                  <a:cubicBezTo>
                    <a:pt x="17126" y="16650"/>
                    <a:pt x="17717" y="16136"/>
                    <a:pt x="18311" y="15591"/>
                  </a:cubicBezTo>
                  <a:cubicBezTo>
                    <a:pt x="18607" y="15322"/>
                    <a:pt x="18911" y="15033"/>
                    <a:pt x="19196" y="14752"/>
                  </a:cubicBezTo>
                  <a:cubicBezTo>
                    <a:pt x="19466" y="14489"/>
                    <a:pt x="19720" y="14233"/>
                    <a:pt x="19967" y="13985"/>
                  </a:cubicBezTo>
                  <a:cubicBezTo>
                    <a:pt x="20443" y="13498"/>
                    <a:pt x="20896" y="13039"/>
                    <a:pt x="21317" y="12609"/>
                  </a:cubicBezTo>
                  <a:cubicBezTo>
                    <a:pt x="22145" y="11756"/>
                    <a:pt x="22788" y="11134"/>
                    <a:pt x="23448" y="10479"/>
                  </a:cubicBezTo>
                  <a:cubicBezTo>
                    <a:pt x="24065" y="9861"/>
                    <a:pt x="24526" y="9392"/>
                    <a:pt x="24833" y="9081"/>
                  </a:cubicBezTo>
                  <a:cubicBezTo>
                    <a:pt x="25487" y="8415"/>
                    <a:pt x="26061" y="7830"/>
                    <a:pt x="26658" y="7243"/>
                  </a:cubicBezTo>
                  <a:cubicBezTo>
                    <a:pt x="27262" y="6645"/>
                    <a:pt x="27836" y="6074"/>
                    <a:pt x="28375" y="5531"/>
                  </a:cubicBezTo>
                  <a:cubicBezTo>
                    <a:pt x="28913" y="4989"/>
                    <a:pt x="29417" y="4477"/>
                    <a:pt x="29882" y="3998"/>
                  </a:cubicBezTo>
                  <a:cubicBezTo>
                    <a:pt x="30332" y="3534"/>
                    <a:pt x="30731" y="3134"/>
                    <a:pt x="31121" y="2745"/>
                  </a:cubicBezTo>
                  <a:cubicBezTo>
                    <a:pt x="31889" y="1975"/>
                    <a:pt x="32531" y="1322"/>
                    <a:pt x="32947" y="847"/>
                  </a:cubicBezTo>
                  <a:cubicBezTo>
                    <a:pt x="33367" y="371"/>
                    <a:pt x="33564" y="79"/>
                    <a:pt x="33513" y="14"/>
                  </a:cubicBezTo>
                  <a:cubicBezTo>
                    <a:pt x="33505" y="5"/>
                    <a:pt x="33493" y="0"/>
                    <a:pt x="33476" y="0"/>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32"/>
            <p:cNvSpPr/>
            <p:nvPr/>
          </p:nvSpPr>
          <p:spPr>
            <a:xfrm>
              <a:off x="2623750" y="2839350"/>
              <a:ext cx="227425" cy="232725"/>
            </a:xfrm>
            <a:custGeom>
              <a:rect b="b" l="l" r="r" t="t"/>
              <a:pathLst>
                <a:path extrusionOk="0" h="9309" w="9097">
                  <a:moveTo>
                    <a:pt x="8749" y="1"/>
                  </a:moveTo>
                  <a:cubicBezTo>
                    <a:pt x="8333" y="1"/>
                    <a:pt x="7560" y="526"/>
                    <a:pt x="7231" y="854"/>
                  </a:cubicBezTo>
                  <a:cubicBezTo>
                    <a:pt x="6461" y="1617"/>
                    <a:pt x="5826" y="2505"/>
                    <a:pt x="5073" y="3287"/>
                  </a:cubicBezTo>
                  <a:cubicBezTo>
                    <a:pt x="3789" y="4623"/>
                    <a:pt x="2518" y="5970"/>
                    <a:pt x="1223" y="7296"/>
                  </a:cubicBezTo>
                  <a:cubicBezTo>
                    <a:pt x="811" y="7715"/>
                    <a:pt x="407" y="8141"/>
                    <a:pt x="1" y="8564"/>
                  </a:cubicBezTo>
                  <a:lnTo>
                    <a:pt x="1" y="9309"/>
                  </a:lnTo>
                  <a:cubicBezTo>
                    <a:pt x="1479" y="7865"/>
                    <a:pt x="2979" y="6446"/>
                    <a:pt x="4472" y="5018"/>
                  </a:cubicBezTo>
                  <a:cubicBezTo>
                    <a:pt x="5307" y="4217"/>
                    <a:pt x="6140" y="3415"/>
                    <a:pt x="6964" y="2603"/>
                  </a:cubicBezTo>
                  <a:cubicBezTo>
                    <a:pt x="7520" y="2055"/>
                    <a:pt x="8658" y="1539"/>
                    <a:pt x="8934" y="741"/>
                  </a:cubicBezTo>
                  <a:cubicBezTo>
                    <a:pt x="9096" y="274"/>
                    <a:pt x="9030" y="64"/>
                    <a:pt x="8851" y="14"/>
                  </a:cubicBezTo>
                  <a:cubicBezTo>
                    <a:pt x="8820" y="5"/>
                    <a:pt x="8786" y="1"/>
                    <a:pt x="8749" y="1"/>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32"/>
            <p:cNvSpPr/>
            <p:nvPr/>
          </p:nvSpPr>
          <p:spPr>
            <a:xfrm>
              <a:off x="2988925" y="1183225"/>
              <a:ext cx="1554225" cy="1514425"/>
            </a:xfrm>
            <a:custGeom>
              <a:rect b="b" l="l" r="r" t="t"/>
              <a:pathLst>
                <a:path extrusionOk="0" h="60577" w="62169">
                  <a:moveTo>
                    <a:pt x="60936" y="0"/>
                  </a:moveTo>
                  <a:cubicBezTo>
                    <a:pt x="60895" y="44"/>
                    <a:pt x="60852" y="89"/>
                    <a:pt x="60811" y="132"/>
                  </a:cubicBezTo>
                  <a:cubicBezTo>
                    <a:pt x="60383" y="582"/>
                    <a:pt x="59979" y="998"/>
                    <a:pt x="59535" y="1415"/>
                  </a:cubicBezTo>
                  <a:cubicBezTo>
                    <a:pt x="59091" y="1837"/>
                    <a:pt x="58613" y="2271"/>
                    <a:pt x="58115" y="2722"/>
                  </a:cubicBezTo>
                  <a:cubicBezTo>
                    <a:pt x="57618" y="3178"/>
                    <a:pt x="57100" y="3651"/>
                    <a:pt x="56578" y="4166"/>
                  </a:cubicBezTo>
                  <a:cubicBezTo>
                    <a:pt x="56063" y="4676"/>
                    <a:pt x="55590" y="5170"/>
                    <a:pt x="55119" y="5666"/>
                  </a:cubicBezTo>
                  <a:cubicBezTo>
                    <a:pt x="54602" y="6211"/>
                    <a:pt x="54095" y="6748"/>
                    <a:pt x="53593" y="7262"/>
                  </a:cubicBezTo>
                  <a:cubicBezTo>
                    <a:pt x="53098" y="7771"/>
                    <a:pt x="52581" y="8278"/>
                    <a:pt x="52063" y="8793"/>
                  </a:cubicBezTo>
                  <a:cubicBezTo>
                    <a:pt x="51025" y="9818"/>
                    <a:pt x="50023" y="10790"/>
                    <a:pt x="49021" y="11771"/>
                  </a:cubicBezTo>
                  <a:cubicBezTo>
                    <a:pt x="48012" y="12771"/>
                    <a:pt x="47104" y="13728"/>
                    <a:pt x="46254" y="14570"/>
                  </a:cubicBezTo>
                  <a:cubicBezTo>
                    <a:pt x="45689" y="15125"/>
                    <a:pt x="45113" y="15676"/>
                    <a:pt x="44562" y="16206"/>
                  </a:cubicBezTo>
                  <a:cubicBezTo>
                    <a:pt x="44502" y="16216"/>
                    <a:pt x="44419" y="16264"/>
                    <a:pt x="44343" y="16354"/>
                  </a:cubicBezTo>
                  <a:cubicBezTo>
                    <a:pt x="44235" y="16484"/>
                    <a:pt x="44121" y="16611"/>
                    <a:pt x="44010" y="16739"/>
                  </a:cubicBezTo>
                  <a:cubicBezTo>
                    <a:pt x="43925" y="16820"/>
                    <a:pt x="43840" y="16904"/>
                    <a:pt x="43759" y="16984"/>
                  </a:cubicBezTo>
                  <a:cubicBezTo>
                    <a:pt x="42987" y="17733"/>
                    <a:pt x="42265" y="18436"/>
                    <a:pt x="41678" y="19029"/>
                  </a:cubicBezTo>
                  <a:cubicBezTo>
                    <a:pt x="41074" y="19632"/>
                    <a:pt x="40537" y="20168"/>
                    <a:pt x="40105" y="20631"/>
                  </a:cubicBezTo>
                  <a:cubicBezTo>
                    <a:pt x="40098" y="20638"/>
                    <a:pt x="40092" y="20643"/>
                    <a:pt x="40088" y="20650"/>
                  </a:cubicBezTo>
                  <a:cubicBezTo>
                    <a:pt x="39246" y="21421"/>
                    <a:pt x="38402" y="22189"/>
                    <a:pt x="37588" y="22984"/>
                  </a:cubicBezTo>
                  <a:cubicBezTo>
                    <a:pt x="35232" y="25282"/>
                    <a:pt x="33012" y="27753"/>
                    <a:pt x="30697" y="30088"/>
                  </a:cubicBezTo>
                  <a:cubicBezTo>
                    <a:pt x="28274" y="32534"/>
                    <a:pt x="25766" y="34880"/>
                    <a:pt x="23310" y="37297"/>
                  </a:cubicBezTo>
                  <a:cubicBezTo>
                    <a:pt x="20856" y="39712"/>
                    <a:pt x="18461" y="42199"/>
                    <a:pt x="16016" y="44621"/>
                  </a:cubicBezTo>
                  <a:cubicBezTo>
                    <a:pt x="13566" y="47049"/>
                    <a:pt x="11098" y="49450"/>
                    <a:pt x="8632" y="51858"/>
                  </a:cubicBezTo>
                  <a:cubicBezTo>
                    <a:pt x="6167" y="54267"/>
                    <a:pt x="3661" y="56619"/>
                    <a:pt x="1184" y="59016"/>
                  </a:cubicBezTo>
                  <a:cubicBezTo>
                    <a:pt x="791" y="59397"/>
                    <a:pt x="394" y="59778"/>
                    <a:pt x="1" y="60158"/>
                  </a:cubicBezTo>
                  <a:cubicBezTo>
                    <a:pt x="233" y="60176"/>
                    <a:pt x="444" y="60355"/>
                    <a:pt x="510" y="60577"/>
                  </a:cubicBezTo>
                  <a:cubicBezTo>
                    <a:pt x="2837" y="58327"/>
                    <a:pt x="5250" y="56170"/>
                    <a:pt x="7566" y="53901"/>
                  </a:cubicBezTo>
                  <a:cubicBezTo>
                    <a:pt x="10048" y="51469"/>
                    <a:pt x="12476" y="48970"/>
                    <a:pt x="14953" y="46531"/>
                  </a:cubicBezTo>
                  <a:cubicBezTo>
                    <a:pt x="17430" y="44090"/>
                    <a:pt x="19861" y="41608"/>
                    <a:pt x="22324" y="39155"/>
                  </a:cubicBezTo>
                  <a:cubicBezTo>
                    <a:pt x="24789" y="36699"/>
                    <a:pt x="27390" y="34370"/>
                    <a:pt x="29831" y="31898"/>
                  </a:cubicBezTo>
                  <a:cubicBezTo>
                    <a:pt x="32538" y="29158"/>
                    <a:pt x="35130" y="26327"/>
                    <a:pt x="37820" y="23575"/>
                  </a:cubicBezTo>
                  <a:cubicBezTo>
                    <a:pt x="38225" y="23162"/>
                    <a:pt x="38634" y="22749"/>
                    <a:pt x="39046" y="22336"/>
                  </a:cubicBezTo>
                  <a:cubicBezTo>
                    <a:pt x="39275" y="22328"/>
                    <a:pt x="39801" y="21935"/>
                    <a:pt x="40596" y="21234"/>
                  </a:cubicBezTo>
                  <a:cubicBezTo>
                    <a:pt x="41063" y="20821"/>
                    <a:pt x="41627" y="20299"/>
                    <a:pt x="42278" y="19666"/>
                  </a:cubicBezTo>
                  <a:cubicBezTo>
                    <a:pt x="42941" y="19014"/>
                    <a:pt x="43628" y="18333"/>
                    <a:pt x="44403" y="17555"/>
                  </a:cubicBezTo>
                  <a:cubicBezTo>
                    <a:pt x="44785" y="17168"/>
                    <a:pt x="45187" y="16765"/>
                    <a:pt x="45601" y="16348"/>
                  </a:cubicBezTo>
                  <a:cubicBezTo>
                    <a:pt x="46013" y="15931"/>
                    <a:pt x="46444" y="15502"/>
                    <a:pt x="46905" y="15017"/>
                  </a:cubicBezTo>
                  <a:cubicBezTo>
                    <a:pt x="47809" y="14073"/>
                    <a:pt x="48687" y="13097"/>
                    <a:pt x="49602" y="12159"/>
                  </a:cubicBezTo>
                  <a:cubicBezTo>
                    <a:pt x="50545" y="11202"/>
                    <a:pt x="51570" y="10178"/>
                    <a:pt x="52595" y="9160"/>
                  </a:cubicBezTo>
                  <a:cubicBezTo>
                    <a:pt x="52854" y="8904"/>
                    <a:pt x="53113" y="8648"/>
                    <a:pt x="53374" y="8389"/>
                  </a:cubicBezTo>
                  <a:cubicBezTo>
                    <a:pt x="53648" y="8121"/>
                    <a:pt x="53916" y="7851"/>
                    <a:pt x="54183" y="7583"/>
                  </a:cubicBezTo>
                  <a:cubicBezTo>
                    <a:pt x="54705" y="7056"/>
                    <a:pt x="55229" y="6526"/>
                    <a:pt x="55755" y="5995"/>
                  </a:cubicBezTo>
                  <a:cubicBezTo>
                    <a:pt x="56220" y="5532"/>
                    <a:pt x="56696" y="5060"/>
                    <a:pt x="57135" y="4652"/>
                  </a:cubicBezTo>
                  <a:cubicBezTo>
                    <a:pt x="57581" y="4237"/>
                    <a:pt x="58053" y="3825"/>
                    <a:pt x="58547" y="3398"/>
                  </a:cubicBezTo>
                  <a:cubicBezTo>
                    <a:pt x="59040" y="2971"/>
                    <a:pt x="59552" y="2528"/>
                    <a:pt x="60075" y="2052"/>
                  </a:cubicBezTo>
                  <a:cubicBezTo>
                    <a:pt x="60606" y="1569"/>
                    <a:pt x="61119" y="1065"/>
                    <a:pt x="61589" y="592"/>
                  </a:cubicBezTo>
                  <a:cubicBezTo>
                    <a:pt x="61788" y="391"/>
                    <a:pt x="61980" y="194"/>
                    <a:pt x="62168" y="0"/>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32"/>
            <p:cNvSpPr/>
            <p:nvPr/>
          </p:nvSpPr>
          <p:spPr>
            <a:xfrm>
              <a:off x="2623650" y="1183225"/>
              <a:ext cx="2085300" cy="2019625"/>
            </a:xfrm>
            <a:custGeom>
              <a:rect b="b" l="l" r="r" t="t"/>
              <a:pathLst>
                <a:path extrusionOk="0" h="80785" w="83412">
                  <a:moveTo>
                    <a:pt x="82550" y="0"/>
                  </a:moveTo>
                  <a:cubicBezTo>
                    <a:pt x="81938" y="615"/>
                    <a:pt x="81332" y="1233"/>
                    <a:pt x="80718" y="1843"/>
                  </a:cubicBezTo>
                  <a:cubicBezTo>
                    <a:pt x="78268" y="4269"/>
                    <a:pt x="75799" y="6671"/>
                    <a:pt x="73334" y="9079"/>
                  </a:cubicBezTo>
                  <a:cubicBezTo>
                    <a:pt x="70868" y="11487"/>
                    <a:pt x="68362" y="13839"/>
                    <a:pt x="65885" y="16238"/>
                  </a:cubicBezTo>
                  <a:cubicBezTo>
                    <a:pt x="63429" y="18616"/>
                    <a:pt x="60949" y="20993"/>
                    <a:pt x="58489" y="23383"/>
                  </a:cubicBezTo>
                  <a:cubicBezTo>
                    <a:pt x="56030" y="25776"/>
                    <a:pt x="53704" y="28314"/>
                    <a:pt x="51312" y="30760"/>
                  </a:cubicBezTo>
                  <a:cubicBezTo>
                    <a:pt x="50517" y="31573"/>
                    <a:pt x="49730" y="32397"/>
                    <a:pt x="48945" y="33222"/>
                  </a:cubicBezTo>
                  <a:cubicBezTo>
                    <a:pt x="47602" y="34544"/>
                    <a:pt x="46260" y="35867"/>
                    <a:pt x="44910" y="37181"/>
                  </a:cubicBezTo>
                  <a:cubicBezTo>
                    <a:pt x="42223" y="39795"/>
                    <a:pt x="39399" y="42196"/>
                    <a:pt x="36665" y="44753"/>
                  </a:cubicBezTo>
                  <a:cubicBezTo>
                    <a:pt x="33913" y="47328"/>
                    <a:pt x="31271" y="50087"/>
                    <a:pt x="28539" y="52676"/>
                  </a:cubicBezTo>
                  <a:cubicBezTo>
                    <a:pt x="25802" y="55270"/>
                    <a:pt x="23137" y="57954"/>
                    <a:pt x="20421" y="60570"/>
                  </a:cubicBezTo>
                  <a:cubicBezTo>
                    <a:pt x="17703" y="63187"/>
                    <a:pt x="14814" y="65586"/>
                    <a:pt x="12115" y="68234"/>
                  </a:cubicBezTo>
                  <a:cubicBezTo>
                    <a:pt x="9423" y="70875"/>
                    <a:pt x="6716" y="73530"/>
                    <a:pt x="4042" y="76209"/>
                  </a:cubicBezTo>
                  <a:cubicBezTo>
                    <a:pt x="2654" y="77599"/>
                    <a:pt x="1338" y="79055"/>
                    <a:pt x="1" y="80489"/>
                  </a:cubicBezTo>
                  <a:lnTo>
                    <a:pt x="1" y="80785"/>
                  </a:lnTo>
                  <a:cubicBezTo>
                    <a:pt x="709" y="80054"/>
                    <a:pt x="1422" y="79326"/>
                    <a:pt x="2146" y="78612"/>
                  </a:cubicBezTo>
                  <a:cubicBezTo>
                    <a:pt x="4781" y="76018"/>
                    <a:pt x="7488" y="73502"/>
                    <a:pt x="10135" y="70929"/>
                  </a:cubicBezTo>
                  <a:cubicBezTo>
                    <a:pt x="12783" y="68355"/>
                    <a:pt x="15508" y="65887"/>
                    <a:pt x="18179" y="63343"/>
                  </a:cubicBezTo>
                  <a:cubicBezTo>
                    <a:pt x="20869" y="60780"/>
                    <a:pt x="23549" y="58203"/>
                    <a:pt x="26234" y="55642"/>
                  </a:cubicBezTo>
                  <a:cubicBezTo>
                    <a:pt x="28923" y="53076"/>
                    <a:pt x="31673" y="50603"/>
                    <a:pt x="34353" y="48033"/>
                  </a:cubicBezTo>
                  <a:cubicBezTo>
                    <a:pt x="36019" y="46436"/>
                    <a:pt x="37655" y="44796"/>
                    <a:pt x="39294" y="43161"/>
                  </a:cubicBezTo>
                  <a:cubicBezTo>
                    <a:pt x="40467" y="42167"/>
                    <a:pt x="41639" y="41171"/>
                    <a:pt x="42747" y="40096"/>
                  </a:cubicBezTo>
                  <a:cubicBezTo>
                    <a:pt x="45158" y="37759"/>
                    <a:pt x="47492" y="35320"/>
                    <a:pt x="49891" y="32969"/>
                  </a:cubicBezTo>
                  <a:cubicBezTo>
                    <a:pt x="52371" y="30537"/>
                    <a:pt x="54899" y="28159"/>
                    <a:pt x="57384" y="25731"/>
                  </a:cubicBezTo>
                  <a:cubicBezTo>
                    <a:pt x="59870" y="23305"/>
                    <a:pt x="62217" y="20717"/>
                    <a:pt x="64700" y="18286"/>
                  </a:cubicBezTo>
                  <a:cubicBezTo>
                    <a:pt x="67183" y="15855"/>
                    <a:pt x="69782" y="13556"/>
                    <a:pt x="72265" y="11121"/>
                  </a:cubicBezTo>
                  <a:cubicBezTo>
                    <a:pt x="74748" y="8689"/>
                    <a:pt x="77175" y="6192"/>
                    <a:pt x="79653" y="3752"/>
                  </a:cubicBezTo>
                  <a:cubicBezTo>
                    <a:pt x="80915" y="2507"/>
                    <a:pt x="82164" y="1255"/>
                    <a:pt x="83411" y="0"/>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32"/>
            <p:cNvSpPr/>
            <p:nvPr/>
          </p:nvSpPr>
          <p:spPr>
            <a:xfrm>
              <a:off x="4511975" y="1258175"/>
              <a:ext cx="408800" cy="417550"/>
            </a:xfrm>
            <a:custGeom>
              <a:rect b="b" l="l" r="r" t="t"/>
              <a:pathLst>
                <a:path extrusionOk="0" h="16702" w="16352">
                  <a:moveTo>
                    <a:pt x="16351" y="1"/>
                  </a:moveTo>
                  <a:cubicBezTo>
                    <a:pt x="16340" y="10"/>
                    <a:pt x="16329" y="23"/>
                    <a:pt x="16320" y="32"/>
                  </a:cubicBezTo>
                  <a:cubicBezTo>
                    <a:pt x="15802" y="579"/>
                    <a:pt x="15296" y="1116"/>
                    <a:pt x="14793" y="1629"/>
                  </a:cubicBezTo>
                  <a:cubicBezTo>
                    <a:pt x="14299" y="2138"/>
                    <a:pt x="13782" y="2644"/>
                    <a:pt x="13263" y="3159"/>
                  </a:cubicBezTo>
                  <a:cubicBezTo>
                    <a:pt x="12225" y="4184"/>
                    <a:pt x="11224" y="5156"/>
                    <a:pt x="10222" y="6139"/>
                  </a:cubicBezTo>
                  <a:cubicBezTo>
                    <a:pt x="9213" y="7138"/>
                    <a:pt x="8305" y="8094"/>
                    <a:pt x="7454" y="8937"/>
                  </a:cubicBezTo>
                  <a:cubicBezTo>
                    <a:pt x="6605" y="9768"/>
                    <a:pt x="5723" y="10602"/>
                    <a:pt x="4958" y="11348"/>
                  </a:cubicBezTo>
                  <a:cubicBezTo>
                    <a:pt x="4186" y="12095"/>
                    <a:pt x="3465" y="12800"/>
                    <a:pt x="2876" y="13393"/>
                  </a:cubicBezTo>
                  <a:cubicBezTo>
                    <a:pt x="2271" y="13994"/>
                    <a:pt x="1736" y="14531"/>
                    <a:pt x="1304" y="14995"/>
                  </a:cubicBezTo>
                  <a:cubicBezTo>
                    <a:pt x="435" y="15919"/>
                    <a:pt x="1" y="16524"/>
                    <a:pt x="149" y="16671"/>
                  </a:cubicBezTo>
                  <a:cubicBezTo>
                    <a:pt x="170" y="16691"/>
                    <a:pt x="198" y="16701"/>
                    <a:pt x="234" y="16701"/>
                  </a:cubicBezTo>
                  <a:cubicBezTo>
                    <a:pt x="460" y="16701"/>
                    <a:pt x="988" y="16304"/>
                    <a:pt x="1792" y="15596"/>
                  </a:cubicBezTo>
                  <a:cubicBezTo>
                    <a:pt x="2259" y="15183"/>
                    <a:pt x="2822" y="14662"/>
                    <a:pt x="3473" y="14029"/>
                  </a:cubicBezTo>
                  <a:cubicBezTo>
                    <a:pt x="4137" y="13378"/>
                    <a:pt x="4823" y="12696"/>
                    <a:pt x="5598" y="11919"/>
                  </a:cubicBezTo>
                  <a:cubicBezTo>
                    <a:pt x="5982" y="11531"/>
                    <a:pt x="6382" y="11129"/>
                    <a:pt x="6796" y="10710"/>
                  </a:cubicBezTo>
                  <a:cubicBezTo>
                    <a:pt x="7208" y="10295"/>
                    <a:pt x="7640" y="9864"/>
                    <a:pt x="8101" y="9381"/>
                  </a:cubicBezTo>
                  <a:cubicBezTo>
                    <a:pt x="9004" y="8437"/>
                    <a:pt x="9883" y="7461"/>
                    <a:pt x="10798" y="6521"/>
                  </a:cubicBezTo>
                  <a:cubicBezTo>
                    <a:pt x="11740" y="5565"/>
                    <a:pt x="12765" y="4542"/>
                    <a:pt x="13792" y="3524"/>
                  </a:cubicBezTo>
                  <a:cubicBezTo>
                    <a:pt x="14049" y="3267"/>
                    <a:pt x="14309" y="3011"/>
                    <a:pt x="14571" y="2753"/>
                  </a:cubicBezTo>
                  <a:cubicBezTo>
                    <a:pt x="14843" y="2485"/>
                    <a:pt x="15111" y="2214"/>
                    <a:pt x="15378" y="1945"/>
                  </a:cubicBezTo>
                  <a:cubicBezTo>
                    <a:pt x="15700" y="1621"/>
                    <a:pt x="16025" y="1292"/>
                    <a:pt x="16351" y="966"/>
                  </a:cubicBezTo>
                  <a:lnTo>
                    <a:pt x="16351" y="1"/>
                  </a:ln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32"/>
            <p:cNvSpPr/>
            <p:nvPr/>
          </p:nvSpPr>
          <p:spPr>
            <a:xfrm>
              <a:off x="3143575" y="1792175"/>
              <a:ext cx="1251100" cy="1267875"/>
            </a:xfrm>
            <a:custGeom>
              <a:rect b="b" l="l" r="r" t="t"/>
              <a:pathLst>
                <a:path extrusionOk="0" h="50715" w="50044">
                  <a:moveTo>
                    <a:pt x="49938" y="1"/>
                  </a:moveTo>
                  <a:cubicBezTo>
                    <a:pt x="49831" y="1"/>
                    <a:pt x="49537" y="242"/>
                    <a:pt x="49085" y="671"/>
                  </a:cubicBezTo>
                  <a:cubicBezTo>
                    <a:pt x="48622" y="1109"/>
                    <a:pt x="47996" y="1742"/>
                    <a:pt x="47220" y="2482"/>
                  </a:cubicBezTo>
                  <a:cubicBezTo>
                    <a:pt x="47026" y="2667"/>
                    <a:pt x="46823" y="2859"/>
                    <a:pt x="46610" y="3053"/>
                  </a:cubicBezTo>
                  <a:cubicBezTo>
                    <a:pt x="46408" y="3242"/>
                    <a:pt x="46197" y="3428"/>
                    <a:pt x="45966" y="3629"/>
                  </a:cubicBezTo>
                  <a:cubicBezTo>
                    <a:pt x="45505" y="4029"/>
                    <a:pt x="44975" y="4470"/>
                    <a:pt x="44367" y="4990"/>
                  </a:cubicBezTo>
                  <a:cubicBezTo>
                    <a:pt x="43771" y="5496"/>
                    <a:pt x="43043" y="6155"/>
                    <a:pt x="42376" y="6816"/>
                  </a:cubicBezTo>
                  <a:cubicBezTo>
                    <a:pt x="41701" y="7478"/>
                    <a:pt x="41046" y="8169"/>
                    <a:pt x="40414" y="8822"/>
                  </a:cubicBezTo>
                  <a:cubicBezTo>
                    <a:pt x="40269" y="8971"/>
                    <a:pt x="40086" y="9160"/>
                    <a:pt x="39871" y="9381"/>
                  </a:cubicBezTo>
                  <a:cubicBezTo>
                    <a:pt x="39636" y="9618"/>
                    <a:pt x="39362" y="9893"/>
                    <a:pt x="39053" y="10201"/>
                  </a:cubicBezTo>
                  <a:cubicBezTo>
                    <a:pt x="38440" y="10821"/>
                    <a:pt x="37688" y="11579"/>
                    <a:pt x="36818" y="12457"/>
                  </a:cubicBezTo>
                  <a:cubicBezTo>
                    <a:pt x="36397" y="12880"/>
                    <a:pt x="35885" y="13407"/>
                    <a:pt x="35400" y="13919"/>
                  </a:cubicBezTo>
                  <a:cubicBezTo>
                    <a:pt x="34923" y="14425"/>
                    <a:pt x="34421" y="14958"/>
                    <a:pt x="33897" y="15515"/>
                  </a:cubicBezTo>
                  <a:cubicBezTo>
                    <a:pt x="33641" y="15786"/>
                    <a:pt x="33381" y="16057"/>
                    <a:pt x="33118" y="16327"/>
                  </a:cubicBezTo>
                  <a:cubicBezTo>
                    <a:pt x="32838" y="16612"/>
                    <a:pt x="32554" y="16902"/>
                    <a:pt x="32265" y="17198"/>
                  </a:cubicBezTo>
                  <a:cubicBezTo>
                    <a:pt x="31680" y="17793"/>
                    <a:pt x="31071" y="18411"/>
                    <a:pt x="30445" y="19048"/>
                  </a:cubicBezTo>
                  <a:cubicBezTo>
                    <a:pt x="30134" y="19364"/>
                    <a:pt x="29818" y="19688"/>
                    <a:pt x="29498" y="20012"/>
                  </a:cubicBezTo>
                  <a:cubicBezTo>
                    <a:pt x="29198" y="20319"/>
                    <a:pt x="28883" y="20632"/>
                    <a:pt x="28554" y="20952"/>
                  </a:cubicBezTo>
                  <a:cubicBezTo>
                    <a:pt x="27899" y="21595"/>
                    <a:pt x="27193" y="22274"/>
                    <a:pt x="26458" y="23007"/>
                  </a:cubicBezTo>
                  <a:cubicBezTo>
                    <a:pt x="24958" y="24506"/>
                    <a:pt x="23612" y="26072"/>
                    <a:pt x="22246" y="27430"/>
                  </a:cubicBezTo>
                  <a:cubicBezTo>
                    <a:pt x="21548" y="28120"/>
                    <a:pt x="20769" y="28833"/>
                    <a:pt x="19957" y="29618"/>
                  </a:cubicBezTo>
                  <a:cubicBezTo>
                    <a:pt x="19123" y="30422"/>
                    <a:pt x="18352" y="31248"/>
                    <a:pt x="17604" y="32038"/>
                  </a:cubicBezTo>
                  <a:cubicBezTo>
                    <a:pt x="16854" y="32833"/>
                    <a:pt x="16123" y="33616"/>
                    <a:pt x="15380" y="34365"/>
                  </a:cubicBezTo>
                  <a:cubicBezTo>
                    <a:pt x="14631" y="35120"/>
                    <a:pt x="13844" y="35882"/>
                    <a:pt x="13047" y="36669"/>
                  </a:cubicBezTo>
                  <a:cubicBezTo>
                    <a:pt x="12603" y="37106"/>
                    <a:pt x="12172" y="37537"/>
                    <a:pt x="11716" y="38008"/>
                  </a:cubicBezTo>
                  <a:cubicBezTo>
                    <a:pt x="11272" y="38473"/>
                    <a:pt x="10855" y="38934"/>
                    <a:pt x="10450" y="39381"/>
                  </a:cubicBezTo>
                  <a:cubicBezTo>
                    <a:pt x="9641" y="40281"/>
                    <a:pt x="8891" y="41121"/>
                    <a:pt x="8093" y="41891"/>
                  </a:cubicBezTo>
                  <a:cubicBezTo>
                    <a:pt x="7285" y="42676"/>
                    <a:pt x="6421" y="43444"/>
                    <a:pt x="5551" y="44265"/>
                  </a:cubicBezTo>
                  <a:cubicBezTo>
                    <a:pt x="4670" y="45087"/>
                    <a:pt x="3822" y="45980"/>
                    <a:pt x="3066" y="46792"/>
                  </a:cubicBezTo>
                  <a:cubicBezTo>
                    <a:pt x="2684" y="47201"/>
                    <a:pt x="2313" y="47600"/>
                    <a:pt x="1948" y="47983"/>
                  </a:cubicBezTo>
                  <a:cubicBezTo>
                    <a:pt x="1574" y="48375"/>
                    <a:pt x="1246" y="48706"/>
                    <a:pt x="849" y="49099"/>
                  </a:cubicBezTo>
                  <a:cubicBezTo>
                    <a:pt x="712" y="49235"/>
                    <a:pt x="583" y="49366"/>
                    <a:pt x="449" y="49499"/>
                  </a:cubicBezTo>
                  <a:cubicBezTo>
                    <a:pt x="540" y="49637"/>
                    <a:pt x="561" y="49817"/>
                    <a:pt x="449" y="50007"/>
                  </a:cubicBezTo>
                  <a:cubicBezTo>
                    <a:pt x="312" y="50248"/>
                    <a:pt x="159" y="50483"/>
                    <a:pt x="1" y="50714"/>
                  </a:cubicBezTo>
                  <a:cubicBezTo>
                    <a:pt x="76" y="50671"/>
                    <a:pt x="163" y="50650"/>
                    <a:pt x="250" y="50650"/>
                  </a:cubicBezTo>
                  <a:cubicBezTo>
                    <a:pt x="286" y="50650"/>
                    <a:pt x="322" y="50654"/>
                    <a:pt x="357" y="50661"/>
                  </a:cubicBezTo>
                  <a:cubicBezTo>
                    <a:pt x="736" y="50266"/>
                    <a:pt x="1117" y="49869"/>
                    <a:pt x="1502" y="49474"/>
                  </a:cubicBezTo>
                  <a:cubicBezTo>
                    <a:pt x="2302" y="48665"/>
                    <a:pt x="3079" y="47799"/>
                    <a:pt x="3816" y="46993"/>
                  </a:cubicBezTo>
                  <a:cubicBezTo>
                    <a:pt x="4566" y="46169"/>
                    <a:pt x="5270" y="45424"/>
                    <a:pt x="6082" y="44660"/>
                  </a:cubicBezTo>
                  <a:cubicBezTo>
                    <a:pt x="6890" y="43890"/>
                    <a:pt x="7774" y="43097"/>
                    <a:pt x="8678" y="42208"/>
                  </a:cubicBezTo>
                  <a:cubicBezTo>
                    <a:pt x="9600" y="41301"/>
                    <a:pt x="10427" y="40367"/>
                    <a:pt x="11218" y="39504"/>
                  </a:cubicBezTo>
                  <a:cubicBezTo>
                    <a:pt x="11616" y="39072"/>
                    <a:pt x="12008" y="38649"/>
                    <a:pt x="12400" y="38254"/>
                  </a:cubicBezTo>
                  <a:cubicBezTo>
                    <a:pt x="12799" y="37854"/>
                    <a:pt x="13229" y="37437"/>
                    <a:pt x="13660" y="37027"/>
                  </a:cubicBezTo>
                  <a:cubicBezTo>
                    <a:pt x="14441" y="36278"/>
                    <a:pt x="15253" y="35517"/>
                    <a:pt x="16071" y="34714"/>
                  </a:cubicBezTo>
                  <a:cubicBezTo>
                    <a:pt x="16890" y="33907"/>
                    <a:pt x="17662" y="33102"/>
                    <a:pt x="18414" y="32330"/>
                  </a:cubicBezTo>
                  <a:cubicBezTo>
                    <a:pt x="18789" y="31943"/>
                    <a:pt x="19160" y="31564"/>
                    <a:pt x="19526" y="31196"/>
                  </a:cubicBezTo>
                  <a:cubicBezTo>
                    <a:pt x="19894" y="30827"/>
                    <a:pt x="20231" y="30503"/>
                    <a:pt x="20609" y="30150"/>
                  </a:cubicBezTo>
                  <a:cubicBezTo>
                    <a:pt x="21354" y="29453"/>
                    <a:pt x="22155" y="28742"/>
                    <a:pt x="22974" y="27946"/>
                  </a:cubicBezTo>
                  <a:cubicBezTo>
                    <a:pt x="24610" y="26342"/>
                    <a:pt x="25926" y="24851"/>
                    <a:pt x="27239" y="23592"/>
                  </a:cubicBezTo>
                  <a:cubicBezTo>
                    <a:pt x="27906" y="22944"/>
                    <a:pt x="28601" y="22296"/>
                    <a:pt x="29300" y="21625"/>
                  </a:cubicBezTo>
                  <a:cubicBezTo>
                    <a:pt x="29647" y="21292"/>
                    <a:pt x="30002" y="20950"/>
                    <a:pt x="30343" y="20606"/>
                  </a:cubicBezTo>
                  <a:cubicBezTo>
                    <a:pt x="30667" y="20284"/>
                    <a:pt x="30987" y="19967"/>
                    <a:pt x="31300" y="19656"/>
                  </a:cubicBezTo>
                  <a:cubicBezTo>
                    <a:pt x="32559" y="18397"/>
                    <a:pt x="33725" y="17270"/>
                    <a:pt x="34850" y="16104"/>
                  </a:cubicBezTo>
                  <a:cubicBezTo>
                    <a:pt x="35379" y="15556"/>
                    <a:pt x="35881" y="15033"/>
                    <a:pt x="36360" y="14538"/>
                  </a:cubicBezTo>
                  <a:cubicBezTo>
                    <a:pt x="36829" y="14053"/>
                    <a:pt x="37238" y="13642"/>
                    <a:pt x="37688" y="13200"/>
                  </a:cubicBezTo>
                  <a:cubicBezTo>
                    <a:pt x="38557" y="12340"/>
                    <a:pt x="39307" y="11596"/>
                    <a:pt x="39922" y="10986"/>
                  </a:cubicBezTo>
                  <a:cubicBezTo>
                    <a:pt x="40229" y="10682"/>
                    <a:pt x="40503" y="10409"/>
                    <a:pt x="40738" y="10175"/>
                  </a:cubicBezTo>
                  <a:cubicBezTo>
                    <a:pt x="40995" y="9918"/>
                    <a:pt x="41206" y="9700"/>
                    <a:pt x="41371" y="9531"/>
                  </a:cubicBezTo>
                  <a:cubicBezTo>
                    <a:pt x="42060" y="8816"/>
                    <a:pt x="42660" y="8173"/>
                    <a:pt x="43225" y="7599"/>
                  </a:cubicBezTo>
                  <a:cubicBezTo>
                    <a:pt x="43793" y="7017"/>
                    <a:pt x="44287" y="6546"/>
                    <a:pt x="44854" y="6022"/>
                  </a:cubicBezTo>
                  <a:cubicBezTo>
                    <a:pt x="45411" y="5506"/>
                    <a:pt x="45981" y="4983"/>
                    <a:pt x="46523" y="4447"/>
                  </a:cubicBezTo>
                  <a:cubicBezTo>
                    <a:pt x="46793" y="4181"/>
                    <a:pt x="47060" y="3907"/>
                    <a:pt x="47304" y="3644"/>
                  </a:cubicBezTo>
                  <a:cubicBezTo>
                    <a:pt x="47538" y="3391"/>
                    <a:pt x="47755" y="3148"/>
                    <a:pt x="47956" y="2916"/>
                  </a:cubicBezTo>
                  <a:cubicBezTo>
                    <a:pt x="48757" y="1990"/>
                    <a:pt x="49294" y="1260"/>
                    <a:pt x="49616" y="766"/>
                  </a:cubicBezTo>
                  <a:cubicBezTo>
                    <a:pt x="49938" y="272"/>
                    <a:pt x="50044" y="11"/>
                    <a:pt x="49945" y="1"/>
                  </a:cubicBezTo>
                  <a:cubicBezTo>
                    <a:pt x="49942" y="1"/>
                    <a:pt x="49940" y="1"/>
                    <a:pt x="49938" y="1"/>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32"/>
            <p:cNvSpPr/>
            <p:nvPr/>
          </p:nvSpPr>
          <p:spPr>
            <a:xfrm>
              <a:off x="2809575" y="3163875"/>
              <a:ext cx="226175" cy="224350"/>
            </a:xfrm>
            <a:custGeom>
              <a:rect b="b" l="l" r="r" t="t"/>
              <a:pathLst>
                <a:path extrusionOk="0" h="8974" w="9047">
                  <a:moveTo>
                    <a:pt x="8731" y="0"/>
                  </a:moveTo>
                  <a:cubicBezTo>
                    <a:pt x="8556" y="0"/>
                    <a:pt x="8293" y="139"/>
                    <a:pt x="7958" y="472"/>
                  </a:cubicBezTo>
                  <a:cubicBezTo>
                    <a:pt x="7645" y="781"/>
                    <a:pt x="7340" y="1083"/>
                    <a:pt x="7043" y="1379"/>
                  </a:cubicBezTo>
                  <a:cubicBezTo>
                    <a:pt x="6774" y="1643"/>
                    <a:pt x="6499" y="1904"/>
                    <a:pt x="6221" y="2162"/>
                  </a:cubicBezTo>
                  <a:cubicBezTo>
                    <a:pt x="5636" y="2694"/>
                    <a:pt x="5083" y="3201"/>
                    <a:pt x="4563" y="3676"/>
                  </a:cubicBezTo>
                  <a:cubicBezTo>
                    <a:pt x="4023" y="4174"/>
                    <a:pt x="3496" y="4680"/>
                    <a:pt x="3028" y="5171"/>
                  </a:cubicBezTo>
                  <a:cubicBezTo>
                    <a:pt x="2567" y="5657"/>
                    <a:pt x="2179" y="6099"/>
                    <a:pt x="1845" y="6487"/>
                  </a:cubicBezTo>
                  <a:cubicBezTo>
                    <a:pt x="1181" y="7267"/>
                    <a:pt x="716" y="7850"/>
                    <a:pt x="405" y="8267"/>
                  </a:cubicBezTo>
                  <a:cubicBezTo>
                    <a:pt x="138" y="8627"/>
                    <a:pt x="1" y="8862"/>
                    <a:pt x="13" y="8974"/>
                  </a:cubicBezTo>
                  <a:lnTo>
                    <a:pt x="258" y="8974"/>
                  </a:lnTo>
                  <a:cubicBezTo>
                    <a:pt x="391" y="8898"/>
                    <a:pt x="577" y="8763"/>
                    <a:pt x="813" y="8562"/>
                  </a:cubicBezTo>
                  <a:cubicBezTo>
                    <a:pt x="1265" y="8180"/>
                    <a:pt x="1875" y="7570"/>
                    <a:pt x="2571" y="6844"/>
                  </a:cubicBezTo>
                  <a:cubicBezTo>
                    <a:pt x="2921" y="6480"/>
                    <a:pt x="3290" y="6095"/>
                    <a:pt x="3682" y="5703"/>
                  </a:cubicBezTo>
                  <a:cubicBezTo>
                    <a:pt x="4067" y="5320"/>
                    <a:pt x="4504" y="4911"/>
                    <a:pt x="5013" y="4449"/>
                  </a:cubicBezTo>
                  <a:cubicBezTo>
                    <a:pt x="5518" y="3988"/>
                    <a:pt x="6093" y="3479"/>
                    <a:pt x="6722" y="2891"/>
                  </a:cubicBezTo>
                  <a:cubicBezTo>
                    <a:pt x="7305" y="2348"/>
                    <a:pt x="8138" y="1859"/>
                    <a:pt x="8622" y="1167"/>
                  </a:cubicBezTo>
                  <a:cubicBezTo>
                    <a:pt x="8965" y="678"/>
                    <a:pt x="9046" y="260"/>
                    <a:pt x="8917" y="86"/>
                  </a:cubicBezTo>
                  <a:cubicBezTo>
                    <a:pt x="8876" y="31"/>
                    <a:pt x="8813" y="0"/>
                    <a:pt x="8731" y="0"/>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32"/>
            <p:cNvSpPr/>
            <p:nvPr/>
          </p:nvSpPr>
          <p:spPr>
            <a:xfrm>
              <a:off x="4707375" y="1188025"/>
              <a:ext cx="213425" cy="212525"/>
            </a:xfrm>
            <a:custGeom>
              <a:rect b="b" l="l" r="r" t="t"/>
              <a:pathLst>
                <a:path extrusionOk="0" h="8501" w="8537">
                  <a:moveTo>
                    <a:pt x="8537" y="1"/>
                  </a:moveTo>
                  <a:cubicBezTo>
                    <a:pt x="8343" y="200"/>
                    <a:pt x="8147" y="403"/>
                    <a:pt x="7955" y="588"/>
                  </a:cubicBezTo>
                  <a:cubicBezTo>
                    <a:pt x="7367" y="1150"/>
                    <a:pt x="6732" y="1736"/>
                    <a:pt x="6145" y="2274"/>
                  </a:cubicBezTo>
                  <a:cubicBezTo>
                    <a:pt x="4965" y="3359"/>
                    <a:pt x="3836" y="4378"/>
                    <a:pt x="2951" y="5197"/>
                  </a:cubicBezTo>
                  <a:cubicBezTo>
                    <a:pt x="2041" y="6030"/>
                    <a:pt x="1255" y="6759"/>
                    <a:pt x="740" y="7341"/>
                  </a:cubicBezTo>
                  <a:cubicBezTo>
                    <a:pt x="223" y="7922"/>
                    <a:pt x="0" y="8321"/>
                    <a:pt x="161" y="8458"/>
                  </a:cubicBezTo>
                  <a:cubicBezTo>
                    <a:pt x="195" y="8487"/>
                    <a:pt x="238" y="8501"/>
                    <a:pt x="289" y="8501"/>
                  </a:cubicBezTo>
                  <a:cubicBezTo>
                    <a:pt x="478" y="8501"/>
                    <a:pt x="785" y="8305"/>
                    <a:pt x="1210" y="7961"/>
                  </a:cubicBezTo>
                  <a:cubicBezTo>
                    <a:pt x="1748" y="7520"/>
                    <a:pt x="2506" y="6821"/>
                    <a:pt x="3454" y="5899"/>
                  </a:cubicBezTo>
                  <a:cubicBezTo>
                    <a:pt x="4423" y="4947"/>
                    <a:pt x="5446" y="3916"/>
                    <a:pt x="6606" y="2777"/>
                  </a:cubicBezTo>
                  <a:cubicBezTo>
                    <a:pt x="7191" y="2203"/>
                    <a:pt x="7761" y="1654"/>
                    <a:pt x="8418" y="1019"/>
                  </a:cubicBezTo>
                  <a:cubicBezTo>
                    <a:pt x="8457" y="979"/>
                    <a:pt x="8495" y="939"/>
                    <a:pt x="8537" y="901"/>
                  </a:cubicBezTo>
                  <a:lnTo>
                    <a:pt x="8537" y="1"/>
                  </a:ln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32"/>
            <p:cNvSpPr/>
            <p:nvPr/>
          </p:nvSpPr>
          <p:spPr>
            <a:xfrm>
              <a:off x="4203650" y="1183150"/>
              <a:ext cx="660225" cy="634625"/>
            </a:xfrm>
            <a:custGeom>
              <a:rect b="b" l="l" r="r" t="t"/>
              <a:pathLst>
                <a:path extrusionOk="0" h="25385" w="26409">
                  <a:moveTo>
                    <a:pt x="25131" y="0"/>
                  </a:moveTo>
                  <a:cubicBezTo>
                    <a:pt x="24798" y="351"/>
                    <a:pt x="24463" y="705"/>
                    <a:pt x="24128" y="1045"/>
                  </a:cubicBezTo>
                  <a:cubicBezTo>
                    <a:pt x="23879" y="1297"/>
                    <a:pt x="23628" y="1551"/>
                    <a:pt x="23375" y="1806"/>
                  </a:cubicBezTo>
                  <a:cubicBezTo>
                    <a:pt x="23113" y="2070"/>
                    <a:pt x="22857" y="2337"/>
                    <a:pt x="22600" y="2601"/>
                  </a:cubicBezTo>
                  <a:cubicBezTo>
                    <a:pt x="22102" y="3123"/>
                    <a:pt x="21598" y="3651"/>
                    <a:pt x="21092" y="4180"/>
                  </a:cubicBezTo>
                  <a:cubicBezTo>
                    <a:pt x="20594" y="4700"/>
                    <a:pt x="20100" y="5205"/>
                    <a:pt x="19593" y="5701"/>
                  </a:cubicBezTo>
                  <a:cubicBezTo>
                    <a:pt x="19089" y="6204"/>
                    <a:pt x="18560" y="6707"/>
                    <a:pt x="18021" y="7221"/>
                  </a:cubicBezTo>
                  <a:cubicBezTo>
                    <a:pt x="17428" y="7788"/>
                    <a:pt x="16821" y="8366"/>
                    <a:pt x="16224" y="8962"/>
                  </a:cubicBezTo>
                  <a:cubicBezTo>
                    <a:pt x="15671" y="9513"/>
                    <a:pt x="15093" y="10062"/>
                    <a:pt x="14514" y="10619"/>
                  </a:cubicBezTo>
                  <a:cubicBezTo>
                    <a:pt x="13933" y="11178"/>
                    <a:pt x="13353" y="11737"/>
                    <a:pt x="12773" y="12332"/>
                  </a:cubicBezTo>
                  <a:cubicBezTo>
                    <a:pt x="12185" y="12939"/>
                    <a:pt x="11668" y="13531"/>
                    <a:pt x="11175" y="14082"/>
                  </a:cubicBezTo>
                  <a:cubicBezTo>
                    <a:pt x="10682" y="14634"/>
                    <a:pt x="10220" y="15145"/>
                    <a:pt x="9760" y="15607"/>
                  </a:cubicBezTo>
                  <a:cubicBezTo>
                    <a:pt x="9255" y="16113"/>
                    <a:pt x="8762" y="16608"/>
                    <a:pt x="8283" y="17089"/>
                  </a:cubicBezTo>
                  <a:cubicBezTo>
                    <a:pt x="7317" y="18048"/>
                    <a:pt x="6428" y="18970"/>
                    <a:pt x="5614" y="19724"/>
                  </a:cubicBezTo>
                  <a:cubicBezTo>
                    <a:pt x="4782" y="20503"/>
                    <a:pt x="3984" y="21226"/>
                    <a:pt x="3271" y="21907"/>
                  </a:cubicBezTo>
                  <a:cubicBezTo>
                    <a:pt x="2618" y="22532"/>
                    <a:pt x="2035" y="23066"/>
                    <a:pt x="1544" y="23531"/>
                  </a:cubicBezTo>
                  <a:cubicBezTo>
                    <a:pt x="566" y="24456"/>
                    <a:pt x="0" y="25084"/>
                    <a:pt x="56" y="25316"/>
                  </a:cubicBezTo>
                  <a:cubicBezTo>
                    <a:pt x="68" y="25362"/>
                    <a:pt x="101" y="25384"/>
                    <a:pt x="156" y="25384"/>
                  </a:cubicBezTo>
                  <a:cubicBezTo>
                    <a:pt x="376" y="25384"/>
                    <a:pt x="940" y="25023"/>
                    <a:pt x="1808" y="24337"/>
                  </a:cubicBezTo>
                  <a:cubicBezTo>
                    <a:pt x="2348" y="23908"/>
                    <a:pt x="3022" y="23337"/>
                    <a:pt x="3776" y="22631"/>
                  </a:cubicBezTo>
                  <a:cubicBezTo>
                    <a:pt x="4459" y="21993"/>
                    <a:pt x="5263" y="21253"/>
                    <a:pt x="6161" y="20381"/>
                  </a:cubicBezTo>
                  <a:cubicBezTo>
                    <a:pt x="7093" y="19486"/>
                    <a:pt x="7970" y="18528"/>
                    <a:pt x="8932" y="17528"/>
                  </a:cubicBezTo>
                  <a:cubicBezTo>
                    <a:pt x="9412" y="17023"/>
                    <a:pt x="9907" y="16504"/>
                    <a:pt x="10412" y="15971"/>
                  </a:cubicBezTo>
                  <a:cubicBezTo>
                    <a:pt x="10970" y="15382"/>
                    <a:pt x="11472" y="14795"/>
                    <a:pt x="11955" y="14233"/>
                  </a:cubicBezTo>
                  <a:cubicBezTo>
                    <a:pt x="12440" y="13670"/>
                    <a:pt x="12907" y="13125"/>
                    <a:pt x="13385" y="12626"/>
                  </a:cubicBezTo>
                  <a:cubicBezTo>
                    <a:pt x="13889" y="12100"/>
                    <a:pt x="14436" y="11565"/>
                    <a:pt x="15006" y="11017"/>
                  </a:cubicBezTo>
                  <a:cubicBezTo>
                    <a:pt x="15572" y="10475"/>
                    <a:pt x="16177" y="9899"/>
                    <a:pt x="16768" y="9321"/>
                  </a:cubicBezTo>
                  <a:cubicBezTo>
                    <a:pt x="17320" y="8783"/>
                    <a:pt x="17903" y="8248"/>
                    <a:pt x="18502" y="7702"/>
                  </a:cubicBezTo>
                  <a:cubicBezTo>
                    <a:pt x="19043" y="7207"/>
                    <a:pt x="19599" y="6704"/>
                    <a:pt x="20160" y="6175"/>
                  </a:cubicBezTo>
                  <a:cubicBezTo>
                    <a:pt x="20726" y="5644"/>
                    <a:pt x="21271" y="5105"/>
                    <a:pt x="21799" y="4579"/>
                  </a:cubicBezTo>
                  <a:cubicBezTo>
                    <a:pt x="22315" y="4063"/>
                    <a:pt x="22827" y="3548"/>
                    <a:pt x="23335" y="3039"/>
                  </a:cubicBezTo>
                  <a:cubicBezTo>
                    <a:pt x="23584" y="2791"/>
                    <a:pt x="23830" y="2548"/>
                    <a:pt x="24075" y="2311"/>
                  </a:cubicBezTo>
                  <a:cubicBezTo>
                    <a:pt x="24334" y="2060"/>
                    <a:pt x="24591" y="1811"/>
                    <a:pt x="24847" y="1564"/>
                  </a:cubicBezTo>
                  <a:cubicBezTo>
                    <a:pt x="25394" y="1027"/>
                    <a:pt x="25913" y="501"/>
                    <a:pt x="26408" y="0"/>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32"/>
            <p:cNvSpPr/>
            <p:nvPr/>
          </p:nvSpPr>
          <p:spPr>
            <a:xfrm>
              <a:off x="2633400" y="2700225"/>
              <a:ext cx="710675" cy="687975"/>
            </a:xfrm>
            <a:custGeom>
              <a:rect b="b" l="l" r="r" t="t"/>
              <a:pathLst>
                <a:path extrusionOk="0" h="27519" w="28427">
                  <a:moveTo>
                    <a:pt x="27560" y="0"/>
                  </a:moveTo>
                  <a:cubicBezTo>
                    <a:pt x="27476" y="0"/>
                    <a:pt x="27391" y="17"/>
                    <a:pt x="27315" y="48"/>
                  </a:cubicBezTo>
                  <a:cubicBezTo>
                    <a:pt x="27099" y="135"/>
                    <a:pt x="26932" y="310"/>
                    <a:pt x="26773" y="479"/>
                  </a:cubicBezTo>
                  <a:cubicBezTo>
                    <a:pt x="24576" y="2809"/>
                    <a:pt x="22425" y="5190"/>
                    <a:pt x="20101" y="7396"/>
                  </a:cubicBezTo>
                  <a:cubicBezTo>
                    <a:pt x="19255" y="8203"/>
                    <a:pt x="18365" y="9039"/>
                    <a:pt x="17525" y="9955"/>
                  </a:cubicBezTo>
                  <a:cubicBezTo>
                    <a:pt x="16704" y="10844"/>
                    <a:pt x="15986" y="11698"/>
                    <a:pt x="15266" y="12456"/>
                  </a:cubicBezTo>
                  <a:cubicBezTo>
                    <a:pt x="14564" y="13203"/>
                    <a:pt x="13801" y="13883"/>
                    <a:pt x="12990" y="14599"/>
                  </a:cubicBezTo>
                  <a:cubicBezTo>
                    <a:pt x="12585" y="14957"/>
                    <a:pt x="12173" y="15318"/>
                    <a:pt x="11758" y="15702"/>
                  </a:cubicBezTo>
                  <a:cubicBezTo>
                    <a:pt x="11341" y="16086"/>
                    <a:pt x="10917" y="16505"/>
                    <a:pt x="10536" y="16897"/>
                  </a:cubicBezTo>
                  <a:cubicBezTo>
                    <a:pt x="9768" y="17690"/>
                    <a:pt x="9080" y="18455"/>
                    <a:pt x="8428" y="19148"/>
                  </a:cubicBezTo>
                  <a:cubicBezTo>
                    <a:pt x="7774" y="19849"/>
                    <a:pt x="7174" y="20442"/>
                    <a:pt x="6512" y="21049"/>
                  </a:cubicBezTo>
                  <a:cubicBezTo>
                    <a:pt x="5861" y="21652"/>
                    <a:pt x="5194" y="22244"/>
                    <a:pt x="4535" y="22860"/>
                  </a:cubicBezTo>
                  <a:cubicBezTo>
                    <a:pt x="3171" y="24139"/>
                    <a:pt x="2101" y="25317"/>
                    <a:pt x="1164" y="26303"/>
                  </a:cubicBezTo>
                  <a:cubicBezTo>
                    <a:pt x="743" y="26751"/>
                    <a:pt x="376" y="27133"/>
                    <a:pt x="0" y="27519"/>
                  </a:cubicBezTo>
                  <a:lnTo>
                    <a:pt x="1197" y="27519"/>
                  </a:lnTo>
                  <a:cubicBezTo>
                    <a:pt x="1430" y="27281"/>
                    <a:pt x="1672" y="27031"/>
                    <a:pt x="1907" y="26785"/>
                  </a:cubicBezTo>
                  <a:cubicBezTo>
                    <a:pt x="2901" y="25754"/>
                    <a:pt x="3944" y="24598"/>
                    <a:pt x="5073" y="23525"/>
                  </a:cubicBezTo>
                  <a:cubicBezTo>
                    <a:pt x="5663" y="22961"/>
                    <a:pt x="6329" y="22354"/>
                    <a:pt x="7045" y="21671"/>
                  </a:cubicBezTo>
                  <a:cubicBezTo>
                    <a:pt x="7756" y="20997"/>
                    <a:pt x="8539" y="20189"/>
                    <a:pt x="9219" y="19432"/>
                  </a:cubicBezTo>
                  <a:cubicBezTo>
                    <a:pt x="9909" y="18672"/>
                    <a:pt x="10561" y="17924"/>
                    <a:pt x="11230" y="17220"/>
                  </a:cubicBezTo>
                  <a:cubicBezTo>
                    <a:pt x="11875" y="16530"/>
                    <a:pt x="12592" y="15881"/>
                    <a:pt x="13417" y="15137"/>
                  </a:cubicBezTo>
                  <a:cubicBezTo>
                    <a:pt x="14220" y="14413"/>
                    <a:pt x="15145" y="13561"/>
                    <a:pt x="15975" y="12649"/>
                  </a:cubicBezTo>
                  <a:cubicBezTo>
                    <a:pt x="16791" y="11760"/>
                    <a:pt x="17509" y="10899"/>
                    <a:pt x="18239" y="10116"/>
                  </a:cubicBezTo>
                  <a:cubicBezTo>
                    <a:pt x="19663" y="8593"/>
                    <a:pt x="21522" y="7025"/>
                    <a:pt x="23258" y="5227"/>
                  </a:cubicBezTo>
                  <a:cubicBezTo>
                    <a:pt x="24241" y="4208"/>
                    <a:pt x="25465" y="3253"/>
                    <a:pt x="26510" y="2227"/>
                  </a:cubicBezTo>
                  <a:cubicBezTo>
                    <a:pt x="26851" y="1889"/>
                    <a:pt x="28427" y="786"/>
                    <a:pt x="27952" y="171"/>
                  </a:cubicBezTo>
                  <a:cubicBezTo>
                    <a:pt x="27901" y="103"/>
                    <a:pt x="27831" y="56"/>
                    <a:pt x="27751" y="32"/>
                  </a:cubicBezTo>
                  <a:cubicBezTo>
                    <a:pt x="27691" y="10"/>
                    <a:pt x="27626" y="0"/>
                    <a:pt x="27560" y="0"/>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32"/>
            <p:cNvSpPr/>
            <p:nvPr/>
          </p:nvSpPr>
          <p:spPr>
            <a:xfrm>
              <a:off x="3643575" y="1939325"/>
              <a:ext cx="465175" cy="441125"/>
            </a:xfrm>
            <a:custGeom>
              <a:rect b="b" l="l" r="r" t="t"/>
              <a:pathLst>
                <a:path extrusionOk="0" h="17645" w="18607">
                  <a:moveTo>
                    <a:pt x="18520" y="1"/>
                  </a:moveTo>
                  <a:cubicBezTo>
                    <a:pt x="18420" y="1"/>
                    <a:pt x="18155" y="159"/>
                    <a:pt x="17751" y="443"/>
                  </a:cubicBezTo>
                  <a:cubicBezTo>
                    <a:pt x="17277" y="780"/>
                    <a:pt x="16608" y="1288"/>
                    <a:pt x="15739" y="2003"/>
                  </a:cubicBezTo>
                  <a:cubicBezTo>
                    <a:pt x="15309" y="2358"/>
                    <a:pt x="14811" y="2786"/>
                    <a:pt x="14303" y="3249"/>
                  </a:cubicBezTo>
                  <a:cubicBezTo>
                    <a:pt x="13807" y="3698"/>
                    <a:pt x="13277" y="4185"/>
                    <a:pt x="12715" y="4708"/>
                  </a:cubicBezTo>
                  <a:cubicBezTo>
                    <a:pt x="12152" y="5231"/>
                    <a:pt x="11560" y="5789"/>
                    <a:pt x="10941" y="6380"/>
                  </a:cubicBezTo>
                  <a:cubicBezTo>
                    <a:pt x="10312" y="6977"/>
                    <a:pt x="9625" y="7660"/>
                    <a:pt x="8978" y="8320"/>
                  </a:cubicBezTo>
                  <a:cubicBezTo>
                    <a:pt x="8674" y="8630"/>
                    <a:pt x="8220" y="9095"/>
                    <a:pt x="7635" y="9691"/>
                  </a:cubicBezTo>
                  <a:cubicBezTo>
                    <a:pt x="7100" y="10232"/>
                    <a:pt x="6256" y="11064"/>
                    <a:pt x="5433" y="11934"/>
                  </a:cubicBezTo>
                  <a:cubicBezTo>
                    <a:pt x="5023" y="12361"/>
                    <a:pt x="4584" y="12818"/>
                    <a:pt x="4122" y="13299"/>
                  </a:cubicBezTo>
                  <a:cubicBezTo>
                    <a:pt x="3894" y="13533"/>
                    <a:pt x="3663" y="13770"/>
                    <a:pt x="3427" y="14008"/>
                  </a:cubicBezTo>
                  <a:cubicBezTo>
                    <a:pt x="3213" y="14221"/>
                    <a:pt x="2982" y="14444"/>
                    <a:pt x="2732" y="14678"/>
                  </a:cubicBezTo>
                  <a:cubicBezTo>
                    <a:pt x="2115" y="15256"/>
                    <a:pt x="1187" y="15602"/>
                    <a:pt x="626" y="16282"/>
                  </a:cubicBezTo>
                  <a:cubicBezTo>
                    <a:pt x="1" y="17035"/>
                    <a:pt x="127" y="17645"/>
                    <a:pt x="634" y="17645"/>
                  </a:cubicBezTo>
                  <a:cubicBezTo>
                    <a:pt x="880" y="17645"/>
                    <a:pt x="1217" y="17501"/>
                    <a:pt x="1600" y="17160"/>
                  </a:cubicBezTo>
                  <a:cubicBezTo>
                    <a:pt x="2170" y="16650"/>
                    <a:pt x="2759" y="16137"/>
                    <a:pt x="3355" y="15592"/>
                  </a:cubicBezTo>
                  <a:cubicBezTo>
                    <a:pt x="3651" y="15322"/>
                    <a:pt x="3955" y="15033"/>
                    <a:pt x="4239" y="14753"/>
                  </a:cubicBezTo>
                  <a:cubicBezTo>
                    <a:pt x="4510" y="14490"/>
                    <a:pt x="4764" y="14234"/>
                    <a:pt x="5009" y="13985"/>
                  </a:cubicBezTo>
                  <a:cubicBezTo>
                    <a:pt x="5487" y="13499"/>
                    <a:pt x="5938" y="13039"/>
                    <a:pt x="6361" y="12608"/>
                  </a:cubicBezTo>
                  <a:cubicBezTo>
                    <a:pt x="7189" y="11755"/>
                    <a:pt x="7830" y="11135"/>
                    <a:pt x="8491" y="10479"/>
                  </a:cubicBezTo>
                  <a:cubicBezTo>
                    <a:pt x="9109" y="9862"/>
                    <a:pt x="9569" y="9392"/>
                    <a:pt x="9877" y="9081"/>
                  </a:cubicBezTo>
                  <a:cubicBezTo>
                    <a:pt x="10529" y="8415"/>
                    <a:pt x="11104" y="7830"/>
                    <a:pt x="11702" y="7244"/>
                  </a:cubicBezTo>
                  <a:cubicBezTo>
                    <a:pt x="12304" y="6645"/>
                    <a:pt x="12880" y="6074"/>
                    <a:pt x="13418" y="5532"/>
                  </a:cubicBezTo>
                  <a:cubicBezTo>
                    <a:pt x="13956" y="4990"/>
                    <a:pt x="14461" y="4478"/>
                    <a:pt x="14925" y="3999"/>
                  </a:cubicBezTo>
                  <a:cubicBezTo>
                    <a:pt x="15376" y="3535"/>
                    <a:pt x="15775" y="3133"/>
                    <a:pt x="16163" y="2745"/>
                  </a:cubicBezTo>
                  <a:cubicBezTo>
                    <a:pt x="16933" y="1976"/>
                    <a:pt x="17574" y="1322"/>
                    <a:pt x="17991" y="847"/>
                  </a:cubicBezTo>
                  <a:cubicBezTo>
                    <a:pt x="18411" y="371"/>
                    <a:pt x="18606" y="78"/>
                    <a:pt x="18557" y="15"/>
                  </a:cubicBezTo>
                  <a:cubicBezTo>
                    <a:pt x="18549" y="5"/>
                    <a:pt x="18537" y="1"/>
                    <a:pt x="18520" y="1"/>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32"/>
            <p:cNvSpPr/>
            <p:nvPr/>
          </p:nvSpPr>
          <p:spPr>
            <a:xfrm>
              <a:off x="3119025" y="1654300"/>
              <a:ext cx="1782925" cy="1733900"/>
            </a:xfrm>
            <a:custGeom>
              <a:rect b="b" l="l" r="r" t="t"/>
              <a:pathLst>
                <a:path extrusionOk="0" h="69356" w="71317">
                  <a:moveTo>
                    <a:pt x="71237" y="1"/>
                  </a:moveTo>
                  <a:cubicBezTo>
                    <a:pt x="71194" y="1"/>
                    <a:pt x="71129" y="33"/>
                    <a:pt x="71055" y="107"/>
                  </a:cubicBezTo>
                  <a:cubicBezTo>
                    <a:pt x="68484" y="2706"/>
                    <a:pt x="65732" y="5120"/>
                    <a:pt x="63127" y="7679"/>
                  </a:cubicBezTo>
                  <a:cubicBezTo>
                    <a:pt x="60520" y="10243"/>
                    <a:pt x="58040" y="12934"/>
                    <a:pt x="55413" y="15473"/>
                  </a:cubicBezTo>
                  <a:cubicBezTo>
                    <a:pt x="52786" y="18009"/>
                    <a:pt x="50128" y="20511"/>
                    <a:pt x="47492" y="23039"/>
                  </a:cubicBezTo>
                  <a:cubicBezTo>
                    <a:pt x="44856" y="25567"/>
                    <a:pt x="42166" y="28028"/>
                    <a:pt x="39530" y="30560"/>
                  </a:cubicBezTo>
                  <a:cubicBezTo>
                    <a:pt x="36921" y="33069"/>
                    <a:pt x="34510" y="35804"/>
                    <a:pt x="31909" y="38325"/>
                  </a:cubicBezTo>
                  <a:cubicBezTo>
                    <a:pt x="29308" y="40843"/>
                    <a:pt x="26590" y="43228"/>
                    <a:pt x="23985" y="45743"/>
                  </a:cubicBezTo>
                  <a:cubicBezTo>
                    <a:pt x="21366" y="48264"/>
                    <a:pt x="18770" y="50800"/>
                    <a:pt x="16161" y="53319"/>
                  </a:cubicBezTo>
                  <a:cubicBezTo>
                    <a:pt x="13550" y="55837"/>
                    <a:pt x="11090" y="58475"/>
                    <a:pt x="8545" y="61074"/>
                  </a:cubicBezTo>
                  <a:cubicBezTo>
                    <a:pt x="5764" y="63913"/>
                    <a:pt x="2887" y="66620"/>
                    <a:pt x="0" y="69356"/>
                  </a:cubicBezTo>
                  <a:lnTo>
                    <a:pt x="387" y="69356"/>
                  </a:lnTo>
                  <a:cubicBezTo>
                    <a:pt x="2326" y="67598"/>
                    <a:pt x="4293" y="65883"/>
                    <a:pt x="6174" y="64049"/>
                  </a:cubicBezTo>
                  <a:cubicBezTo>
                    <a:pt x="8768" y="61519"/>
                    <a:pt x="11117" y="58694"/>
                    <a:pt x="13748" y="56203"/>
                  </a:cubicBezTo>
                  <a:cubicBezTo>
                    <a:pt x="16378" y="53712"/>
                    <a:pt x="19275" y="51549"/>
                    <a:pt x="21889" y="49039"/>
                  </a:cubicBezTo>
                  <a:cubicBezTo>
                    <a:pt x="24556" y="46479"/>
                    <a:pt x="27054" y="43725"/>
                    <a:pt x="29704" y="41146"/>
                  </a:cubicBezTo>
                  <a:cubicBezTo>
                    <a:pt x="32355" y="38567"/>
                    <a:pt x="35176" y="36172"/>
                    <a:pt x="37817" y="33584"/>
                  </a:cubicBezTo>
                  <a:cubicBezTo>
                    <a:pt x="40458" y="30995"/>
                    <a:pt x="42874" y="28168"/>
                    <a:pt x="45511" y="25574"/>
                  </a:cubicBezTo>
                  <a:cubicBezTo>
                    <a:pt x="48148" y="22980"/>
                    <a:pt x="50961" y="20572"/>
                    <a:pt x="53601" y="17982"/>
                  </a:cubicBezTo>
                  <a:cubicBezTo>
                    <a:pt x="56573" y="15063"/>
                    <a:pt x="59561" y="12152"/>
                    <a:pt x="62502" y="9204"/>
                  </a:cubicBezTo>
                  <a:cubicBezTo>
                    <a:pt x="65444" y="6256"/>
                    <a:pt x="68288" y="3211"/>
                    <a:pt x="71190" y="224"/>
                  </a:cubicBezTo>
                  <a:cubicBezTo>
                    <a:pt x="71316" y="95"/>
                    <a:pt x="71310" y="1"/>
                    <a:pt x="71237" y="1"/>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32"/>
            <p:cNvSpPr/>
            <p:nvPr/>
          </p:nvSpPr>
          <p:spPr>
            <a:xfrm>
              <a:off x="2941625" y="1436325"/>
              <a:ext cx="1979075" cy="1951900"/>
            </a:xfrm>
            <a:custGeom>
              <a:rect b="b" l="l" r="r" t="t"/>
              <a:pathLst>
                <a:path extrusionOk="0" h="78076" w="79163">
                  <a:moveTo>
                    <a:pt x="79163" y="1"/>
                  </a:moveTo>
                  <a:cubicBezTo>
                    <a:pt x="78596" y="555"/>
                    <a:pt x="78033" y="1106"/>
                    <a:pt x="77473" y="1655"/>
                  </a:cubicBezTo>
                  <a:cubicBezTo>
                    <a:pt x="76464" y="2654"/>
                    <a:pt x="75556" y="3611"/>
                    <a:pt x="74704" y="4453"/>
                  </a:cubicBezTo>
                  <a:cubicBezTo>
                    <a:pt x="73856" y="5285"/>
                    <a:pt x="72974" y="6121"/>
                    <a:pt x="72210" y="6865"/>
                  </a:cubicBezTo>
                  <a:cubicBezTo>
                    <a:pt x="71438" y="7614"/>
                    <a:pt x="70717" y="8317"/>
                    <a:pt x="70128" y="8910"/>
                  </a:cubicBezTo>
                  <a:cubicBezTo>
                    <a:pt x="69525" y="9513"/>
                    <a:pt x="68988" y="10050"/>
                    <a:pt x="68556" y="10512"/>
                  </a:cubicBezTo>
                  <a:cubicBezTo>
                    <a:pt x="67812" y="11305"/>
                    <a:pt x="67388" y="11861"/>
                    <a:pt x="67375" y="12096"/>
                  </a:cubicBezTo>
                  <a:cubicBezTo>
                    <a:pt x="64931" y="14596"/>
                    <a:pt x="62644" y="17252"/>
                    <a:pt x="60167" y="19718"/>
                  </a:cubicBezTo>
                  <a:cubicBezTo>
                    <a:pt x="57469" y="22401"/>
                    <a:pt x="54658" y="24978"/>
                    <a:pt x="51937" y="27634"/>
                  </a:cubicBezTo>
                  <a:cubicBezTo>
                    <a:pt x="49215" y="30291"/>
                    <a:pt x="46365" y="32800"/>
                    <a:pt x="43606" y="35416"/>
                  </a:cubicBezTo>
                  <a:cubicBezTo>
                    <a:pt x="40826" y="38052"/>
                    <a:pt x="38065" y="40706"/>
                    <a:pt x="35289" y="43342"/>
                  </a:cubicBezTo>
                  <a:cubicBezTo>
                    <a:pt x="32513" y="45979"/>
                    <a:pt x="29632" y="48490"/>
                    <a:pt x="26865" y="51138"/>
                  </a:cubicBezTo>
                  <a:cubicBezTo>
                    <a:pt x="24099" y="53786"/>
                    <a:pt x="21465" y="56591"/>
                    <a:pt x="18717" y="59259"/>
                  </a:cubicBezTo>
                  <a:cubicBezTo>
                    <a:pt x="15971" y="61926"/>
                    <a:pt x="13164" y="64535"/>
                    <a:pt x="10439" y="67234"/>
                  </a:cubicBezTo>
                  <a:cubicBezTo>
                    <a:pt x="7531" y="70115"/>
                    <a:pt x="4816" y="73128"/>
                    <a:pt x="1956" y="76049"/>
                  </a:cubicBezTo>
                  <a:cubicBezTo>
                    <a:pt x="1304" y="76714"/>
                    <a:pt x="654" y="77392"/>
                    <a:pt x="0" y="78076"/>
                  </a:cubicBezTo>
                  <a:lnTo>
                    <a:pt x="371" y="78076"/>
                  </a:lnTo>
                  <a:cubicBezTo>
                    <a:pt x="2884" y="75567"/>
                    <a:pt x="5387" y="73084"/>
                    <a:pt x="7922" y="70611"/>
                  </a:cubicBezTo>
                  <a:cubicBezTo>
                    <a:pt x="10689" y="67913"/>
                    <a:pt x="13403" y="65156"/>
                    <a:pt x="16165" y="62459"/>
                  </a:cubicBezTo>
                  <a:cubicBezTo>
                    <a:pt x="18929" y="59761"/>
                    <a:pt x="21923" y="57354"/>
                    <a:pt x="24760" y="54737"/>
                  </a:cubicBezTo>
                  <a:cubicBezTo>
                    <a:pt x="27617" y="52100"/>
                    <a:pt x="30282" y="49210"/>
                    <a:pt x="33106" y="46551"/>
                  </a:cubicBezTo>
                  <a:cubicBezTo>
                    <a:pt x="35939" y="43887"/>
                    <a:pt x="38651" y="41097"/>
                    <a:pt x="41452" y="38401"/>
                  </a:cubicBezTo>
                  <a:cubicBezTo>
                    <a:pt x="44252" y="35704"/>
                    <a:pt x="47331" y="33312"/>
                    <a:pt x="50100" y="30573"/>
                  </a:cubicBezTo>
                  <a:cubicBezTo>
                    <a:pt x="52861" y="27842"/>
                    <a:pt x="55636" y="25096"/>
                    <a:pt x="58365" y="22313"/>
                  </a:cubicBezTo>
                  <a:cubicBezTo>
                    <a:pt x="60412" y="20224"/>
                    <a:pt x="62228" y="17937"/>
                    <a:pt x="64250" y="15827"/>
                  </a:cubicBezTo>
                  <a:cubicBezTo>
                    <a:pt x="65384" y="14644"/>
                    <a:pt x="66470" y="13422"/>
                    <a:pt x="67560" y="12204"/>
                  </a:cubicBezTo>
                  <a:cubicBezTo>
                    <a:pt x="67816" y="12136"/>
                    <a:pt x="68315" y="11754"/>
                    <a:pt x="69043" y="11112"/>
                  </a:cubicBezTo>
                  <a:cubicBezTo>
                    <a:pt x="69508" y="10699"/>
                    <a:pt x="70073" y="10178"/>
                    <a:pt x="70724" y="9545"/>
                  </a:cubicBezTo>
                  <a:cubicBezTo>
                    <a:pt x="71387" y="8894"/>
                    <a:pt x="72074" y="8213"/>
                    <a:pt x="72849" y="7435"/>
                  </a:cubicBezTo>
                  <a:cubicBezTo>
                    <a:pt x="73231" y="7047"/>
                    <a:pt x="73633" y="6645"/>
                    <a:pt x="74047" y="6227"/>
                  </a:cubicBezTo>
                  <a:cubicBezTo>
                    <a:pt x="74459" y="5811"/>
                    <a:pt x="74889" y="5380"/>
                    <a:pt x="75350" y="4897"/>
                  </a:cubicBezTo>
                  <a:cubicBezTo>
                    <a:pt x="76255" y="3953"/>
                    <a:pt x="77133" y="2978"/>
                    <a:pt x="78048" y="2038"/>
                  </a:cubicBezTo>
                  <a:cubicBezTo>
                    <a:pt x="78408" y="1673"/>
                    <a:pt x="78783" y="1297"/>
                    <a:pt x="79163" y="915"/>
                  </a:cubicBezTo>
                  <a:lnTo>
                    <a:pt x="79163" y="1"/>
                  </a:ln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32"/>
            <p:cNvSpPr/>
            <p:nvPr/>
          </p:nvSpPr>
          <p:spPr>
            <a:xfrm>
              <a:off x="3527175" y="1962550"/>
              <a:ext cx="1393525" cy="1425750"/>
            </a:xfrm>
            <a:custGeom>
              <a:rect b="b" l="l" r="r" t="t"/>
              <a:pathLst>
                <a:path extrusionOk="0" h="57030" w="55741">
                  <a:moveTo>
                    <a:pt x="55741" y="1"/>
                  </a:moveTo>
                  <a:lnTo>
                    <a:pt x="55738" y="5"/>
                  </a:lnTo>
                  <a:cubicBezTo>
                    <a:pt x="55063" y="667"/>
                    <a:pt x="54408" y="1357"/>
                    <a:pt x="53777" y="2010"/>
                  </a:cubicBezTo>
                  <a:cubicBezTo>
                    <a:pt x="53631" y="2160"/>
                    <a:pt x="53448" y="2347"/>
                    <a:pt x="53233" y="2569"/>
                  </a:cubicBezTo>
                  <a:cubicBezTo>
                    <a:pt x="52998" y="2807"/>
                    <a:pt x="52724" y="3082"/>
                    <a:pt x="52416" y="3391"/>
                  </a:cubicBezTo>
                  <a:cubicBezTo>
                    <a:pt x="51802" y="4010"/>
                    <a:pt x="51050" y="4768"/>
                    <a:pt x="50181" y="5645"/>
                  </a:cubicBezTo>
                  <a:cubicBezTo>
                    <a:pt x="49760" y="6069"/>
                    <a:pt x="49248" y="6594"/>
                    <a:pt x="48762" y="7108"/>
                  </a:cubicBezTo>
                  <a:cubicBezTo>
                    <a:pt x="48286" y="7613"/>
                    <a:pt x="47783" y="8147"/>
                    <a:pt x="47259" y="8704"/>
                  </a:cubicBezTo>
                  <a:cubicBezTo>
                    <a:pt x="47002" y="8974"/>
                    <a:pt x="46743" y="9246"/>
                    <a:pt x="46479" y="9516"/>
                  </a:cubicBezTo>
                  <a:cubicBezTo>
                    <a:pt x="46201" y="9800"/>
                    <a:pt x="45914" y="10090"/>
                    <a:pt x="45625" y="10386"/>
                  </a:cubicBezTo>
                  <a:cubicBezTo>
                    <a:pt x="45041" y="10982"/>
                    <a:pt x="44434" y="11600"/>
                    <a:pt x="43807" y="12235"/>
                  </a:cubicBezTo>
                  <a:cubicBezTo>
                    <a:pt x="43496" y="12552"/>
                    <a:pt x="43180" y="12875"/>
                    <a:pt x="42859" y="13202"/>
                  </a:cubicBezTo>
                  <a:cubicBezTo>
                    <a:pt x="42561" y="13507"/>
                    <a:pt x="42245" y="13821"/>
                    <a:pt x="41917" y="14140"/>
                  </a:cubicBezTo>
                  <a:cubicBezTo>
                    <a:pt x="41262" y="14784"/>
                    <a:pt x="40554" y="15461"/>
                    <a:pt x="39821" y="16196"/>
                  </a:cubicBezTo>
                  <a:cubicBezTo>
                    <a:pt x="38321" y="17695"/>
                    <a:pt x="36975" y="19260"/>
                    <a:pt x="35607" y="20619"/>
                  </a:cubicBezTo>
                  <a:cubicBezTo>
                    <a:pt x="34910" y="21309"/>
                    <a:pt x="34131" y="22020"/>
                    <a:pt x="33319" y="22807"/>
                  </a:cubicBezTo>
                  <a:cubicBezTo>
                    <a:pt x="32485" y="23610"/>
                    <a:pt x="31715" y="24436"/>
                    <a:pt x="30967" y="25225"/>
                  </a:cubicBezTo>
                  <a:cubicBezTo>
                    <a:pt x="30217" y="26022"/>
                    <a:pt x="29487" y="26805"/>
                    <a:pt x="28744" y="27553"/>
                  </a:cubicBezTo>
                  <a:cubicBezTo>
                    <a:pt x="27995" y="28308"/>
                    <a:pt x="27208" y="29071"/>
                    <a:pt x="26411" y="29856"/>
                  </a:cubicBezTo>
                  <a:cubicBezTo>
                    <a:pt x="25966" y="30295"/>
                    <a:pt x="25536" y="30725"/>
                    <a:pt x="25081" y="31197"/>
                  </a:cubicBezTo>
                  <a:cubicBezTo>
                    <a:pt x="24636" y="31661"/>
                    <a:pt x="24219" y="32122"/>
                    <a:pt x="23815" y="32569"/>
                  </a:cubicBezTo>
                  <a:cubicBezTo>
                    <a:pt x="23005" y="33469"/>
                    <a:pt x="22255" y="34308"/>
                    <a:pt x="21457" y="35079"/>
                  </a:cubicBezTo>
                  <a:cubicBezTo>
                    <a:pt x="20650" y="35864"/>
                    <a:pt x="19784" y="36633"/>
                    <a:pt x="18916" y="37453"/>
                  </a:cubicBezTo>
                  <a:cubicBezTo>
                    <a:pt x="18035" y="38276"/>
                    <a:pt x="17186" y="39168"/>
                    <a:pt x="16429" y="39980"/>
                  </a:cubicBezTo>
                  <a:cubicBezTo>
                    <a:pt x="16048" y="40390"/>
                    <a:pt x="15676" y="40789"/>
                    <a:pt x="15312" y="41170"/>
                  </a:cubicBezTo>
                  <a:cubicBezTo>
                    <a:pt x="14939" y="41562"/>
                    <a:pt x="14610" y="41896"/>
                    <a:pt x="14212" y="42286"/>
                  </a:cubicBezTo>
                  <a:cubicBezTo>
                    <a:pt x="13439" y="43060"/>
                    <a:pt x="12702" y="43811"/>
                    <a:pt x="11994" y="44528"/>
                  </a:cubicBezTo>
                  <a:cubicBezTo>
                    <a:pt x="10597" y="45940"/>
                    <a:pt x="9201" y="47288"/>
                    <a:pt x="7956" y="48527"/>
                  </a:cubicBezTo>
                  <a:cubicBezTo>
                    <a:pt x="7645" y="48837"/>
                    <a:pt x="7338" y="49139"/>
                    <a:pt x="7041" y="49434"/>
                  </a:cubicBezTo>
                  <a:cubicBezTo>
                    <a:pt x="6772" y="49700"/>
                    <a:pt x="6497" y="49962"/>
                    <a:pt x="6221" y="50217"/>
                  </a:cubicBezTo>
                  <a:cubicBezTo>
                    <a:pt x="5636" y="50750"/>
                    <a:pt x="5081" y="51257"/>
                    <a:pt x="4562" y="51731"/>
                  </a:cubicBezTo>
                  <a:cubicBezTo>
                    <a:pt x="4021" y="52229"/>
                    <a:pt x="3496" y="52736"/>
                    <a:pt x="3028" y="53227"/>
                  </a:cubicBezTo>
                  <a:cubicBezTo>
                    <a:pt x="2567" y="53713"/>
                    <a:pt x="2177" y="54155"/>
                    <a:pt x="1844" y="54544"/>
                  </a:cubicBezTo>
                  <a:cubicBezTo>
                    <a:pt x="1180" y="55323"/>
                    <a:pt x="716" y="55907"/>
                    <a:pt x="403" y="56322"/>
                  </a:cubicBezTo>
                  <a:cubicBezTo>
                    <a:pt x="138" y="56684"/>
                    <a:pt x="0" y="56920"/>
                    <a:pt x="11" y="57030"/>
                  </a:cubicBezTo>
                  <a:lnTo>
                    <a:pt x="256" y="57030"/>
                  </a:lnTo>
                  <a:cubicBezTo>
                    <a:pt x="392" y="56951"/>
                    <a:pt x="575" y="56816"/>
                    <a:pt x="813" y="56615"/>
                  </a:cubicBezTo>
                  <a:cubicBezTo>
                    <a:pt x="1266" y="56233"/>
                    <a:pt x="1874" y="55623"/>
                    <a:pt x="2571" y="54897"/>
                  </a:cubicBezTo>
                  <a:cubicBezTo>
                    <a:pt x="2920" y="54533"/>
                    <a:pt x="3291" y="54148"/>
                    <a:pt x="3683" y="53756"/>
                  </a:cubicBezTo>
                  <a:cubicBezTo>
                    <a:pt x="4068" y="53373"/>
                    <a:pt x="4503" y="52964"/>
                    <a:pt x="5012" y="52502"/>
                  </a:cubicBezTo>
                  <a:cubicBezTo>
                    <a:pt x="5519" y="52041"/>
                    <a:pt x="6093" y="51532"/>
                    <a:pt x="6723" y="50944"/>
                  </a:cubicBezTo>
                  <a:cubicBezTo>
                    <a:pt x="7037" y="50650"/>
                    <a:pt x="7370" y="50332"/>
                    <a:pt x="7707" y="49992"/>
                  </a:cubicBezTo>
                  <a:cubicBezTo>
                    <a:pt x="8005" y="49689"/>
                    <a:pt x="8314" y="49379"/>
                    <a:pt x="8626" y="49063"/>
                  </a:cubicBezTo>
                  <a:cubicBezTo>
                    <a:pt x="9877" y="47790"/>
                    <a:pt x="11240" y="46434"/>
                    <a:pt x="12693" y="44916"/>
                  </a:cubicBezTo>
                  <a:cubicBezTo>
                    <a:pt x="13408" y="44169"/>
                    <a:pt x="14127" y="43412"/>
                    <a:pt x="14863" y="42661"/>
                  </a:cubicBezTo>
                  <a:cubicBezTo>
                    <a:pt x="15663" y="41851"/>
                    <a:pt x="16440" y="40986"/>
                    <a:pt x="17177" y="40179"/>
                  </a:cubicBezTo>
                  <a:cubicBezTo>
                    <a:pt x="17927" y="39356"/>
                    <a:pt x="18630" y="38611"/>
                    <a:pt x="19440" y="37847"/>
                  </a:cubicBezTo>
                  <a:cubicBezTo>
                    <a:pt x="20248" y="37076"/>
                    <a:pt x="21133" y="36283"/>
                    <a:pt x="22036" y="35394"/>
                  </a:cubicBezTo>
                  <a:cubicBezTo>
                    <a:pt x="22958" y="34487"/>
                    <a:pt x="23785" y="33553"/>
                    <a:pt x="24576" y="32690"/>
                  </a:cubicBezTo>
                  <a:cubicBezTo>
                    <a:pt x="24974" y="32258"/>
                    <a:pt x="25366" y="31837"/>
                    <a:pt x="25759" y="31440"/>
                  </a:cubicBezTo>
                  <a:cubicBezTo>
                    <a:pt x="26158" y="31040"/>
                    <a:pt x="26588" y="30623"/>
                    <a:pt x="27018" y="30213"/>
                  </a:cubicBezTo>
                  <a:cubicBezTo>
                    <a:pt x="27801" y="29464"/>
                    <a:pt x="28613" y="28703"/>
                    <a:pt x="29430" y="27901"/>
                  </a:cubicBezTo>
                  <a:cubicBezTo>
                    <a:pt x="30249" y="27094"/>
                    <a:pt x="31021" y="26289"/>
                    <a:pt x="31773" y="25516"/>
                  </a:cubicBezTo>
                  <a:cubicBezTo>
                    <a:pt x="32148" y="25129"/>
                    <a:pt x="32520" y="24751"/>
                    <a:pt x="32886" y="24383"/>
                  </a:cubicBezTo>
                  <a:cubicBezTo>
                    <a:pt x="33252" y="24013"/>
                    <a:pt x="33589" y="23690"/>
                    <a:pt x="33968" y="23336"/>
                  </a:cubicBezTo>
                  <a:cubicBezTo>
                    <a:pt x="34712" y="22640"/>
                    <a:pt x="35514" y="21928"/>
                    <a:pt x="36335" y="21133"/>
                  </a:cubicBezTo>
                  <a:cubicBezTo>
                    <a:pt x="37971" y="19528"/>
                    <a:pt x="39287" y="18038"/>
                    <a:pt x="40600" y="16778"/>
                  </a:cubicBezTo>
                  <a:cubicBezTo>
                    <a:pt x="41267" y="16130"/>
                    <a:pt x="41962" y="15482"/>
                    <a:pt x="42660" y="14813"/>
                  </a:cubicBezTo>
                  <a:cubicBezTo>
                    <a:pt x="43008" y="14479"/>
                    <a:pt x="43362" y="14136"/>
                    <a:pt x="43704" y="13792"/>
                  </a:cubicBezTo>
                  <a:cubicBezTo>
                    <a:pt x="44028" y="13471"/>
                    <a:pt x="44348" y="13155"/>
                    <a:pt x="44661" y="12842"/>
                  </a:cubicBezTo>
                  <a:cubicBezTo>
                    <a:pt x="45920" y="11583"/>
                    <a:pt x="47084" y="10457"/>
                    <a:pt x="48211" y="9290"/>
                  </a:cubicBezTo>
                  <a:cubicBezTo>
                    <a:pt x="48740" y="8744"/>
                    <a:pt x="49244" y="8221"/>
                    <a:pt x="49720" y="7726"/>
                  </a:cubicBezTo>
                  <a:cubicBezTo>
                    <a:pt x="50190" y="7240"/>
                    <a:pt x="50599" y="6828"/>
                    <a:pt x="51048" y="6387"/>
                  </a:cubicBezTo>
                  <a:cubicBezTo>
                    <a:pt x="51917" y="5526"/>
                    <a:pt x="52668" y="4782"/>
                    <a:pt x="53283" y="4172"/>
                  </a:cubicBezTo>
                  <a:cubicBezTo>
                    <a:pt x="53590" y="3868"/>
                    <a:pt x="53862" y="3597"/>
                    <a:pt x="54099" y="3363"/>
                  </a:cubicBezTo>
                  <a:cubicBezTo>
                    <a:pt x="54356" y="3104"/>
                    <a:pt x="54567" y="2888"/>
                    <a:pt x="54729" y="2718"/>
                  </a:cubicBezTo>
                  <a:cubicBezTo>
                    <a:pt x="55090" y="2345"/>
                    <a:pt x="55423" y="1994"/>
                    <a:pt x="55741" y="1659"/>
                  </a:cubicBezTo>
                  <a:lnTo>
                    <a:pt x="55741" y="1"/>
                  </a:ln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32"/>
            <p:cNvSpPr/>
            <p:nvPr/>
          </p:nvSpPr>
          <p:spPr>
            <a:xfrm>
              <a:off x="3350950" y="1939325"/>
              <a:ext cx="1475350" cy="1448975"/>
            </a:xfrm>
            <a:custGeom>
              <a:rect b="b" l="l" r="r" t="t"/>
              <a:pathLst>
                <a:path extrusionOk="0" h="57959" w="59014">
                  <a:moveTo>
                    <a:pt x="58927" y="1"/>
                  </a:moveTo>
                  <a:cubicBezTo>
                    <a:pt x="58827" y="1"/>
                    <a:pt x="58563" y="159"/>
                    <a:pt x="58159" y="443"/>
                  </a:cubicBezTo>
                  <a:cubicBezTo>
                    <a:pt x="57684" y="780"/>
                    <a:pt x="57015" y="1288"/>
                    <a:pt x="56147" y="2003"/>
                  </a:cubicBezTo>
                  <a:cubicBezTo>
                    <a:pt x="55716" y="2358"/>
                    <a:pt x="55218" y="2786"/>
                    <a:pt x="54710" y="3249"/>
                  </a:cubicBezTo>
                  <a:cubicBezTo>
                    <a:pt x="54214" y="3698"/>
                    <a:pt x="53685" y="4185"/>
                    <a:pt x="53122" y="4708"/>
                  </a:cubicBezTo>
                  <a:cubicBezTo>
                    <a:pt x="52560" y="5231"/>
                    <a:pt x="51968" y="5789"/>
                    <a:pt x="51349" y="6380"/>
                  </a:cubicBezTo>
                  <a:cubicBezTo>
                    <a:pt x="50719" y="6977"/>
                    <a:pt x="50032" y="7660"/>
                    <a:pt x="49385" y="8320"/>
                  </a:cubicBezTo>
                  <a:cubicBezTo>
                    <a:pt x="49081" y="8630"/>
                    <a:pt x="48627" y="9095"/>
                    <a:pt x="48042" y="9691"/>
                  </a:cubicBezTo>
                  <a:cubicBezTo>
                    <a:pt x="47507" y="10232"/>
                    <a:pt x="46666" y="11064"/>
                    <a:pt x="45840" y="11934"/>
                  </a:cubicBezTo>
                  <a:cubicBezTo>
                    <a:pt x="45431" y="12361"/>
                    <a:pt x="44992" y="12818"/>
                    <a:pt x="44529" y="13299"/>
                  </a:cubicBezTo>
                  <a:cubicBezTo>
                    <a:pt x="44302" y="13533"/>
                    <a:pt x="44070" y="13770"/>
                    <a:pt x="43834" y="14008"/>
                  </a:cubicBezTo>
                  <a:cubicBezTo>
                    <a:pt x="43620" y="14221"/>
                    <a:pt x="43389" y="14444"/>
                    <a:pt x="43139" y="14678"/>
                  </a:cubicBezTo>
                  <a:cubicBezTo>
                    <a:pt x="42641" y="15146"/>
                    <a:pt x="42069" y="15655"/>
                    <a:pt x="41443" y="16231"/>
                  </a:cubicBezTo>
                  <a:cubicBezTo>
                    <a:pt x="41129" y="16517"/>
                    <a:pt x="40803" y="16824"/>
                    <a:pt x="40466" y="17150"/>
                  </a:cubicBezTo>
                  <a:cubicBezTo>
                    <a:pt x="40121" y="17486"/>
                    <a:pt x="39797" y="17816"/>
                    <a:pt x="39481" y="18145"/>
                  </a:cubicBezTo>
                  <a:cubicBezTo>
                    <a:pt x="38844" y="18804"/>
                    <a:pt x="38230" y="19467"/>
                    <a:pt x="37616" y="20120"/>
                  </a:cubicBezTo>
                  <a:cubicBezTo>
                    <a:pt x="37309" y="20445"/>
                    <a:pt x="37002" y="20768"/>
                    <a:pt x="36694" y="21083"/>
                  </a:cubicBezTo>
                  <a:cubicBezTo>
                    <a:pt x="36391" y="21393"/>
                    <a:pt x="36032" y="21746"/>
                    <a:pt x="35698" y="22082"/>
                  </a:cubicBezTo>
                  <a:cubicBezTo>
                    <a:pt x="34337" y="23446"/>
                    <a:pt x="32911" y="24857"/>
                    <a:pt x="31478" y="26329"/>
                  </a:cubicBezTo>
                  <a:cubicBezTo>
                    <a:pt x="30758" y="27064"/>
                    <a:pt x="30029" y="27806"/>
                    <a:pt x="29295" y="28556"/>
                  </a:cubicBezTo>
                  <a:cubicBezTo>
                    <a:pt x="28596" y="29270"/>
                    <a:pt x="27852" y="29982"/>
                    <a:pt x="27077" y="30732"/>
                  </a:cubicBezTo>
                  <a:cubicBezTo>
                    <a:pt x="26310" y="31474"/>
                    <a:pt x="25497" y="32279"/>
                    <a:pt x="24743" y="33080"/>
                  </a:cubicBezTo>
                  <a:cubicBezTo>
                    <a:pt x="23987" y="33878"/>
                    <a:pt x="23270" y="34665"/>
                    <a:pt x="22555" y="35415"/>
                  </a:cubicBezTo>
                  <a:cubicBezTo>
                    <a:pt x="21772" y="36242"/>
                    <a:pt x="20960" y="37020"/>
                    <a:pt x="20102" y="37834"/>
                  </a:cubicBezTo>
                  <a:cubicBezTo>
                    <a:pt x="19256" y="38644"/>
                    <a:pt x="18366" y="39478"/>
                    <a:pt x="17525" y="40394"/>
                  </a:cubicBezTo>
                  <a:cubicBezTo>
                    <a:pt x="16705" y="41285"/>
                    <a:pt x="15988" y="42138"/>
                    <a:pt x="15266" y="42896"/>
                  </a:cubicBezTo>
                  <a:cubicBezTo>
                    <a:pt x="14565" y="43642"/>
                    <a:pt x="13801" y="44322"/>
                    <a:pt x="12990" y="45037"/>
                  </a:cubicBezTo>
                  <a:cubicBezTo>
                    <a:pt x="12586" y="45395"/>
                    <a:pt x="12173" y="45759"/>
                    <a:pt x="11758" y="46143"/>
                  </a:cubicBezTo>
                  <a:cubicBezTo>
                    <a:pt x="11343" y="46525"/>
                    <a:pt x="10918" y="46944"/>
                    <a:pt x="10538" y="47336"/>
                  </a:cubicBezTo>
                  <a:cubicBezTo>
                    <a:pt x="9768" y="48128"/>
                    <a:pt x="9080" y="48895"/>
                    <a:pt x="8428" y="49587"/>
                  </a:cubicBezTo>
                  <a:cubicBezTo>
                    <a:pt x="7774" y="50288"/>
                    <a:pt x="7174" y="50881"/>
                    <a:pt x="6514" y="51489"/>
                  </a:cubicBezTo>
                  <a:cubicBezTo>
                    <a:pt x="5861" y="52091"/>
                    <a:pt x="5194" y="52682"/>
                    <a:pt x="4535" y="53300"/>
                  </a:cubicBezTo>
                  <a:cubicBezTo>
                    <a:pt x="3171" y="54579"/>
                    <a:pt x="2103" y="55757"/>
                    <a:pt x="1164" y="56742"/>
                  </a:cubicBezTo>
                  <a:cubicBezTo>
                    <a:pt x="743" y="57189"/>
                    <a:pt x="376" y="57573"/>
                    <a:pt x="0" y="57959"/>
                  </a:cubicBezTo>
                  <a:lnTo>
                    <a:pt x="1197" y="57959"/>
                  </a:lnTo>
                  <a:cubicBezTo>
                    <a:pt x="1430" y="57717"/>
                    <a:pt x="1672" y="57467"/>
                    <a:pt x="1909" y="57221"/>
                  </a:cubicBezTo>
                  <a:cubicBezTo>
                    <a:pt x="2901" y="56190"/>
                    <a:pt x="3946" y="55034"/>
                    <a:pt x="5074" y="53961"/>
                  </a:cubicBezTo>
                  <a:cubicBezTo>
                    <a:pt x="5663" y="53397"/>
                    <a:pt x="6329" y="52790"/>
                    <a:pt x="7045" y="52107"/>
                  </a:cubicBezTo>
                  <a:cubicBezTo>
                    <a:pt x="7758" y="51433"/>
                    <a:pt x="8540" y="50625"/>
                    <a:pt x="9219" y="49868"/>
                  </a:cubicBezTo>
                  <a:cubicBezTo>
                    <a:pt x="9909" y="49108"/>
                    <a:pt x="10561" y="48360"/>
                    <a:pt x="11230" y="47656"/>
                  </a:cubicBezTo>
                  <a:cubicBezTo>
                    <a:pt x="11875" y="46966"/>
                    <a:pt x="12592" y="46317"/>
                    <a:pt x="13417" y="45573"/>
                  </a:cubicBezTo>
                  <a:cubicBezTo>
                    <a:pt x="14221" y="44849"/>
                    <a:pt x="15145" y="43997"/>
                    <a:pt x="15975" y="43085"/>
                  </a:cubicBezTo>
                  <a:cubicBezTo>
                    <a:pt x="16793" y="42196"/>
                    <a:pt x="17510" y="41335"/>
                    <a:pt x="18239" y="40552"/>
                  </a:cubicBezTo>
                  <a:cubicBezTo>
                    <a:pt x="19663" y="39029"/>
                    <a:pt x="21523" y="37461"/>
                    <a:pt x="23258" y="35663"/>
                  </a:cubicBezTo>
                  <a:cubicBezTo>
                    <a:pt x="24033" y="34871"/>
                    <a:pt x="24768" y="34094"/>
                    <a:pt x="25490" y="33358"/>
                  </a:cubicBezTo>
                  <a:cubicBezTo>
                    <a:pt x="26207" y="32624"/>
                    <a:pt x="26931" y="31936"/>
                    <a:pt x="27703" y="31212"/>
                  </a:cubicBezTo>
                  <a:cubicBezTo>
                    <a:pt x="28464" y="30498"/>
                    <a:pt x="29275" y="29741"/>
                    <a:pt x="30040" y="28977"/>
                  </a:cubicBezTo>
                  <a:cubicBezTo>
                    <a:pt x="30783" y="28242"/>
                    <a:pt x="31518" y="27513"/>
                    <a:pt x="32243" y="26796"/>
                  </a:cubicBezTo>
                  <a:cubicBezTo>
                    <a:pt x="33688" y="25351"/>
                    <a:pt x="35126" y="23975"/>
                    <a:pt x="36493" y="22640"/>
                  </a:cubicBezTo>
                  <a:cubicBezTo>
                    <a:pt x="37160" y="21998"/>
                    <a:pt x="37898" y="21262"/>
                    <a:pt x="38537" y="20596"/>
                  </a:cubicBezTo>
                  <a:cubicBezTo>
                    <a:pt x="39185" y="19926"/>
                    <a:pt x="39785" y="19294"/>
                    <a:pt x="40356" y="18719"/>
                  </a:cubicBezTo>
                  <a:cubicBezTo>
                    <a:pt x="40649" y="18426"/>
                    <a:pt x="40913" y="18164"/>
                    <a:pt x="41176" y="17918"/>
                  </a:cubicBezTo>
                  <a:cubicBezTo>
                    <a:pt x="41445" y="17665"/>
                    <a:pt x="41724" y="17411"/>
                    <a:pt x="42007" y="17160"/>
                  </a:cubicBezTo>
                  <a:cubicBezTo>
                    <a:pt x="42577" y="16650"/>
                    <a:pt x="43168" y="16137"/>
                    <a:pt x="43762" y="15592"/>
                  </a:cubicBezTo>
                  <a:cubicBezTo>
                    <a:pt x="44058" y="15322"/>
                    <a:pt x="44362" y="15033"/>
                    <a:pt x="44647" y="14753"/>
                  </a:cubicBezTo>
                  <a:cubicBezTo>
                    <a:pt x="44917" y="14490"/>
                    <a:pt x="45171" y="14232"/>
                    <a:pt x="45416" y="13985"/>
                  </a:cubicBezTo>
                  <a:cubicBezTo>
                    <a:pt x="45894" y="13499"/>
                    <a:pt x="46345" y="13039"/>
                    <a:pt x="46768" y="12608"/>
                  </a:cubicBezTo>
                  <a:cubicBezTo>
                    <a:pt x="47596" y="11755"/>
                    <a:pt x="48238" y="11135"/>
                    <a:pt x="48898" y="10479"/>
                  </a:cubicBezTo>
                  <a:cubicBezTo>
                    <a:pt x="49516" y="9862"/>
                    <a:pt x="49977" y="9392"/>
                    <a:pt x="50284" y="9081"/>
                  </a:cubicBezTo>
                  <a:cubicBezTo>
                    <a:pt x="50938" y="8415"/>
                    <a:pt x="51512" y="7830"/>
                    <a:pt x="52109" y="7244"/>
                  </a:cubicBezTo>
                  <a:cubicBezTo>
                    <a:pt x="52713" y="6645"/>
                    <a:pt x="53287" y="6074"/>
                    <a:pt x="53825" y="5532"/>
                  </a:cubicBezTo>
                  <a:cubicBezTo>
                    <a:pt x="54364" y="4990"/>
                    <a:pt x="54868" y="4478"/>
                    <a:pt x="55332" y="3999"/>
                  </a:cubicBezTo>
                  <a:cubicBezTo>
                    <a:pt x="55783" y="3535"/>
                    <a:pt x="56182" y="3133"/>
                    <a:pt x="56570" y="2745"/>
                  </a:cubicBezTo>
                  <a:cubicBezTo>
                    <a:pt x="57340" y="1976"/>
                    <a:pt x="57981" y="1322"/>
                    <a:pt x="58398" y="847"/>
                  </a:cubicBezTo>
                  <a:cubicBezTo>
                    <a:pt x="58818" y="371"/>
                    <a:pt x="59013" y="78"/>
                    <a:pt x="58964" y="15"/>
                  </a:cubicBezTo>
                  <a:cubicBezTo>
                    <a:pt x="58956" y="5"/>
                    <a:pt x="58944" y="1"/>
                    <a:pt x="58927" y="1"/>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32"/>
            <p:cNvSpPr/>
            <p:nvPr/>
          </p:nvSpPr>
          <p:spPr>
            <a:xfrm>
              <a:off x="4845500" y="2183825"/>
              <a:ext cx="75300" cy="89450"/>
            </a:xfrm>
            <a:custGeom>
              <a:rect b="b" l="l" r="r" t="t"/>
              <a:pathLst>
                <a:path extrusionOk="0" h="3578" w="3012">
                  <a:moveTo>
                    <a:pt x="3012" y="0"/>
                  </a:moveTo>
                  <a:cubicBezTo>
                    <a:pt x="2007" y="1015"/>
                    <a:pt x="1005" y="2033"/>
                    <a:pt x="1" y="3045"/>
                  </a:cubicBezTo>
                  <a:cubicBezTo>
                    <a:pt x="5" y="3051"/>
                    <a:pt x="5" y="3061"/>
                    <a:pt x="7" y="3071"/>
                  </a:cubicBezTo>
                  <a:cubicBezTo>
                    <a:pt x="186" y="3170"/>
                    <a:pt x="320" y="3367"/>
                    <a:pt x="314" y="3577"/>
                  </a:cubicBezTo>
                  <a:cubicBezTo>
                    <a:pt x="1212" y="2676"/>
                    <a:pt x="2112" y="1777"/>
                    <a:pt x="3012" y="874"/>
                  </a:cubicBezTo>
                  <a:lnTo>
                    <a:pt x="3012" y="0"/>
                  </a:ln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32"/>
            <p:cNvSpPr/>
            <p:nvPr/>
          </p:nvSpPr>
          <p:spPr>
            <a:xfrm>
              <a:off x="3700250" y="2407450"/>
              <a:ext cx="1012100" cy="980725"/>
            </a:xfrm>
            <a:custGeom>
              <a:rect b="b" l="l" r="r" t="t"/>
              <a:pathLst>
                <a:path extrusionOk="0" h="39229" w="40484">
                  <a:moveTo>
                    <a:pt x="40335" y="1"/>
                  </a:moveTo>
                  <a:cubicBezTo>
                    <a:pt x="40083" y="167"/>
                    <a:pt x="39825" y="328"/>
                    <a:pt x="39564" y="481"/>
                  </a:cubicBezTo>
                  <a:cubicBezTo>
                    <a:pt x="39472" y="535"/>
                    <a:pt x="39381" y="558"/>
                    <a:pt x="39294" y="558"/>
                  </a:cubicBezTo>
                  <a:cubicBezTo>
                    <a:pt x="39281" y="558"/>
                    <a:pt x="39268" y="558"/>
                    <a:pt x="39254" y="557"/>
                  </a:cubicBezTo>
                  <a:cubicBezTo>
                    <a:pt x="38460" y="1334"/>
                    <a:pt x="37668" y="2113"/>
                    <a:pt x="36871" y="2889"/>
                  </a:cubicBezTo>
                  <a:cubicBezTo>
                    <a:pt x="34406" y="5298"/>
                    <a:pt x="31898" y="7650"/>
                    <a:pt x="29421" y="10047"/>
                  </a:cubicBezTo>
                  <a:cubicBezTo>
                    <a:pt x="26965" y="12427"/>
                    <a:pt x="24485" y="14802"/>
                    <a:pt x="22027" y="17194"/>
                  </a:cubicBezTo>
                  <a:cubicBezTo>
                    <a:pt x="19566" y="19587"/>
                    <a:pt x="17241" y="22123"/>
                    <a:pt x="14850" y="24570"/>
                  </a:cubicBezTo>
                  <a:cubicBezTo>
                    <a:pt x="12191" y="27290"/>
                    <a:pt x="9630" y="30090"/>
                    <a:pt x="6967" y="32801"/>
                  </a:cubicBezTo>
                  <a:cubicBezTo>
                    <a:pt x="4756" y="35053"/>
                    <a:pt x="2262" y="37030"/>
                    <a:pt x="1" y="39228"/>
                  </a:cubicBezTo>
                  <a:lnTo>
                    <a:pt x="211" y="39228"/>
                  </a:lnTo>
                  <a:cubicBezTo>
                    <a:pt x="2218" y="37431"/>
                    <a:pt x="4343" y="35782"/>
                    <a:pt x="6280" y="33905"/>
                  </a:cubicBezTo>
                  <a:cubicBezTo>
                    <a:pt x="8694" y="31570"/>
                    <a:pt x="11030" y="29131"/>
                    <a:pt x="13427" y="26779"/>
                  </a:cubicBezTo>
                  <a:cubicBezTo>
                    <a:pt x="15908" y="24347"/>
                    <a:pt x="18435" y="21969"/>
                    <a:pt x="20920" y="19542"/>
                  </a:cubicBezTo>
                  <a:cubicBezTo>
                    <a:pt x="23406" y="17115"/>
                    <a:pt x="25755" y="14528"/>
                    <a:pt x="28236" y="12096"/>
                  </a:cubicBezTo>
                  <a:cubicBezTo>
                    <a:pt x="30719" y="9666"/>
                    <a:pt x="33319" y="7366"/>
                    <a:pt x="35803" y="4932"/>
                  </a:cubicBezTo>
                  <a:cubicBezTo>
                    <a:pt x="37376" y="3390"/>
                    <a:pt x="38928" y="1823"/>
                    <a:pt x="40483" y="261"/>
                  </a:cubicBezTo>
                  <a:cubicBezTo>
                    <a:pt x="40413" y="189"/>
                    <a:pt x="40359" y="98"/>
                    <a:pt x="40335" y="1"/>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32"/>
            <p:cNvSpPr/>
            <p:nvPr/>
          </p:nvSpPr>
          <p:spPr>
            <a:xfrm>
              <a:off x="3857650" y="3069500"/>
              <a:ext cx="313975" cy="318675"/>
            </a:xfrm>
            <a:custGeom>
              <a:rect b="b" l="l" r="r" t="t"/>
              <a:pathLst>
                <a:path extrusionOk="0" h="12747" w="12559">
                  <a:moveTo>
                    <a:pt x="12475" y="0"/>
                  </a:moveTo>
                  <a:cubicBezTo>
                    <a:pt x="10980" y="0"/>
                    <a:pt x="9821" y="2369"/>
                    <a:pt x="8919" y="3311"/>
                  </a:cubicBezTo>
                  <a:cubicBezTo>
                    <a:pt x="7772" y="4505"/>
                    <a:pt x="6685" y="5759"/>
                    <a:pt x="5526" y="6939"/>
                  </a:cubicBezTo>
                  <a:cubicBezTo>
                    <a:pt x="3649" y="8849"/>
                    <a:pt x="1866" y="10831"/>
                    <a:pt x="1" y="12746"/>
                  </a:cubicBezTo>
                  <a:lnTo>
                    <a:pt x="57" y="12746"/>
                  </a:lnTo>
                  <a:cubicBezTo>
                    <a:pt x="579" y="12237"/>
                    <a:pt x="1098" y="11728"/>
                    <a:pt x="1619" y="11219"/>
                  </a:cubicBezTo>
                  <a:cubicBezTo>
                    <a:pt x="4291" y="8593"/>
                    <a:pt x="6809" y="5792"/>
                    <a:pt x="9482" y="3160"/>
                  </a:cubicBezTo>
                  <a:cubicBezTo>
                    <a:pt x="10382" y="2272"/>
                    <a:pt x="12022" y="1211"/>
                    <a:pt x="12559" y="3"/>
                  </a:cubicBezTo>
                  <a:cubicBezTo>
                    <a:pt x="12531" y="1"/>
                    <a:pt x="12503" y="0"/>
                    <a:pt x="12475" y="0"/>
                  </a:cubicBez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32"/>
            <p:cNvSpPr/>
            <p:nvPr/>
          </p:nvSpPr>
          <p:spPr>
            <a:xfrm>
              <a:off x="4349025" y="2337300"/>
              <a:ext cx="571775" cy="546825"/>
            </a:xfrm>
            <a:custGeom>
              <a:rect b="b" l="l" r="r" t="t"/>
              <a:pathLst>
                <a:path extrusionOk="0" h="21873" w="22871">
                  <a:moveTo>
                    <a:pt x="22871" y="1"/>
                  </a:moveTo>
                  <a:cubicBezTo>
                    <a:pt x="20641" y="2157"/>
                    <a:pt x="18459" y="4388"/>
                    <a:pt x="16218" y="6511"/>
                  </a:cubicBezTo>
                  <a:cubicBezTo>
                    <a:pt x="13479" y="9107"/>
                    <a:pt x="10817" y="11791"/>
                    <a:pt x="8100" y="14407"/>
                  </a:cubicBezTo>
                  <a:cubicBezTo>
                    <a:pt x="5451" y="16958"/>
                    <a:pt x="2640" y="19305"/>
                    <a:pt x="1" y="21873"/>
                  </a:cubicBezTo>
                  <a:cubicBezTo>
                    <a:pt x="59" y="21827"/>
                    <a:pt x="114" y="21776"/>
                    <a:pt x="170" y="21731"/>
                  </a:cubicBezTo>
                  <a:cubicBezTo>
                    <a:pt x="293" y="21630"/>
                    <a:pt x="440" y="21567"/>
                    <a:pt x="587" y="21567"/>
                  </a:cubicBezTo>
                  <a:cubicBezTo>
                    <a:pt x="707" y="21567"/>
                    <a:pt x="826" y="21610"/>
                    <a:pt x="930" y="21710"/>
                  </a:cubicBezTo>
                  <a:cubicBezTo>
                    <a:pt x="946" y="21725"/>
                    <a:pt x="960" y="21742"/>
                    <a:pt x="974" y="21760"/>
                  </a:cubicBezTo>
                  <a:cubicBezTo>
                    <a:pt x="2602" y="20234"/>
                    <a:pt x="4238" y="18720"/>
                    <a:pt x="5855" y="17178"/>
                  </a:cubicBezTo>
                  <a:cubicBezTo>
                    <a:pt x="8546" y="14616"/>
                    <a:pt x="11224" y="12038"/>
                    <a:pt x="13910" y="9477"/>
                  </a:cubicBezTo>
                  <a:cubicBezTo>
                    <a:pt x="16598" y="6912"/>
                    <a:pt x="19349" y="4439"/>
                    <a:pt x="22030" y="1868"/>
                  </a:cubicBezTo>
                  <a:cubicBezTo>
                    <a:pt x="22312" y="1598"/>
                    <a:pt x="22590" y="1322"/>
                    <a:pt x="22871" y="1049"/>
                  </a:cubicBezTo>
                  <a:lnTo>
                    <a:pt x="22871" y="1"/>
                  </a:ln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32"/>
            <p:cNvSpPr/>
            <p:nvPr/>
          </p:nvSpPr>
          <p:spPr>
            <a:xfrm>
              <a:off x="4226825" y="2675775"/>
              <a:ext cx="693950" cy="712500"/>
            </a:xfrm>
            <a:custGeom>
              <a:rect b="b" l="l" r="r" t="t"/>
              <a:pathLst>
                <a:path extrusionOk="0" h="28500" w="27758">
                  <a:moveTo>
                    <a:pt x="27757" y="1"/>
                  </a:moveTo>
                  <a:cubicBezTo>
                    <a:pt x="27313" y="437"/>
                    <a:pt x="26864" y="877"/>
                    <a:pt x="26411" y="1326"/>
                  </a:cubicBezTo>
                  <a:cubicBezTo>
                    <a:pt x="25968" y="1765"/>
                    <a:pt x="25536" y="2194"/>
                    <a:pt x="25082" y="2666"/>
                  </a:cubicBezTo>
                  <a:cubicBezTo>
                    <a:pt x="24636" y="3130"/>
                    <a:pt x="24220" y="3591"/>
                    <a:pt x="23816" y="4039"/>
                  </a:cubicBezTo>
                  <a:cubicBezTo>
                    <a:pt x="23005" y="4939"/>
                    <a:pt x="22255" y="5778"/>
                    <a:pt x="21457" y="6549"/>
                  </a:cubicBezTo>
                  <a:cubicBezTo>
                    <a:pt x="20651" y="7333"/>
                    <a:pt x="19785" y="8103"/>
                    <a:pt x="18917" y="8923"/>
                  </a:cubicBezTo>
                  <a:cubicBezTo>
                    <a:pt x="18036" y="9744"/>
                    <a:pt x="17188" y="10638"/>
                    <a:pt x="16431" y="11449"/>
                  </a:cubicBezTo>
                  <a:cubicBezTo>
                    <a:pt x="16049" y="11858"/>
                    <a:pt x="15677" y="12257"/>
                    <a:pt x="15312" y="12640"/>
                  </a:cubicBezTo>
                  <a:cubicBezTo>
                    <a:pt x="14939" y="13032"/>
                    <a:pt x="14610" y="13364"/>
                    <a:pt x="14213" y="13756"/>
                  </a:cubicBezTo>
                  <a:cubicBezTo>
                    <a:pt x="13439" y="14528"/>
                    <a:pt x="12703" y="15281"/>
                    <a:pt x="11994" y="15998"/>
                  </a:cubicBezTo>
                  <a:cubicBezTo>
                    <a:pt x="10597" y="17410"/>
                    <a:pt x="9202" y="18757"/>
                    <a:pt x="7956" y="19997"/>
                  </a:cubicBezTo>
                  <a:cubicBezTo>
                    <a:pt x="7645" y="20307"/>
                    <a:pt x="7339" y="20608"/>
                    <a:pt x="7041" y="20904"/>
                  </a:cubicBezTo>
                  <a:cubicBezTo>
                    <a:pt x="6773" y="21168"/>
                    <a:pt x="6498" y="21430"/>
                    <a:pt x="6221" y="21687"/>
                  </a:cubicBezTo>
                  <a:cubicBezTo>
                    <a:pt x="5636" y="22220"/>
                    <a:pt x="5082" y="22726"/>
                    <a:pt x="4563" y="23201"/>
                  </a:cubicBezTo>
                  <a:cubicBezTo>
                    <a:pt x="4022" y="23699"/>
                    <a:pt x="3496" y="24206"/>
                    <a:pt x="3028" y="24697"/>
                  </a:cubicBezTo>
                  <a:cubicBezTo>
                    <a:pt x="2567" y="25183"/>
                    <a:pt x="2178" y="25624"/>
                    <a:pt x="1845" y="26013"/>
                  </a:cubicBezTo>
                  <a:cubicBezTo>
                    <a:pt x="1180" y="26793"/>
                    <a:pt x="716" y="27375"/>
                    <a:pt x="404" y="27792"/>
                  </a:cubicBezTo>
                  <a:cubicBezTo>
                    <a:pt x="138" y="28153"/>
                    <a:pt x="1" y="28389"/>
                    <a:pt x="13" y="28499"/>
                  </a:cubicBezTo>
                  <a:lnTo>
                    <a:pt x="257" y="28499"/>
                  </a:lnTo>
                  <a:cubicBezTo>
                    <a:pt x="391" y="28422"/>
                    <a:pt x="577" y="28287"/>
                    <a:pt x="813" y="28086"/>
                  </a:cubicBezTo>
                  <a:cubicBezTo>
                    <a:pt x="1264" y="27704"/>
                    <a:pt x="1874" y="27094"/>
                    <a:pt x="2570" y="26368"/>
                  </a:cubicBezTo>
                  <a:cubicBezTo>
                    <a:pt x="2920" y="26004"/>
                    <a:pt x="3290" y="25619"/>
                    <a:pt x="3682" y="25227"/>
                  </a:cubicBezTo>
                  <a:cubicBezTo>
                    <a:pt x="4067" y="24844"/>
                    <a:pt x="4502" y="24435"/>
                    <a:pt x="5011" y="23973"/>
                  </a:cubicBezTo>
                  <a:cubicBezTo>
                    <a:pt x="5518" y="23512"/>
                    <a:pt x="6092" y="23003"/>
                    <a:pt x="6722" y="22415"/>
                  </a:cubicBezTo>
                  <a:cubicBezTo>
                    <a:pt x="7036" y="22121"/>
                    <a:pt x="7369" y="21803"/>
                    <a:pt x="7706" y="21463"/>
                  </a:cubicBezTo>
                  <a:cubicBezTo>
                    <a:pt x="8005" y="21160"/>
                    <a:pt x="8313" y="20850"/>
                    <a:pt x="8625" y="20534"/>
                  </a:cubicBezTo>
                  <a:cubicBezTo>
                    <a:pt x="9876" y="19261"/>
                    <a:pt x="11239" y="17905"/>
                    <a:pt x="12692" y="16387"/>
                  </a:cubicBezTo>
                  <a:cubicBezTo>
                    <a:pt x="13408" y="15640"/>
                    <a:pt x="14125" y="14883"/>
                    <a:pt x="14862" y="14132"/>
                  </a:cubicBezTo>
                  <a:cubicBezTo>
                    <a:pt x="15662" y="13322"/>
                    <a:pt x="16441" y="12457"/>
                    <a:pt x="17176" y="11650"/>
                  </a:cubicBezTo>
                  <a:cubicBezTo>
                    <a:pt x="17926" y="10827"/>
                    <a:pt x="18629" y="10082"/>
                    <a:pt x="19440" y="9318"/>
                  </a:cubicBezTo>
                  <a:cubicBezTo>
                    <a:pt x="20247" y="8547"/>
                    <a:pt x="21132" y="7754"/>
                    <a:pt x="22035" y="6865"/>
                  </a:cubicBezTo>
                  <a:cubicBezTo>
                    <a:pt x="22957" y="5958"/>
                    <a:pt x="23784" y="5024"/>
                    <a:pt x="24576" y="4161"/>
                  </a:cubicBezTo>
                  <a:cubicBezTo>
                    <a:pt x="24973" y="3729"/>
                    <a:pt x="25365" y="3308"/>
                    <a:pt x="25758" y="2911"/>
                  </a:cubicBezTo>
                  <a:cubicBezTo>
                    <a:pt x="26157" y="2511"/>
                    <a:pt x="26588" y="2094"/>
                    <a:pt x="27017" y="1684"/>
                  </a:cubicBezTo>
                  <a:cubicBezTo>
                    <a:pt x="27259" y="1451"/>
                    <a:pt x="27510" y="1216"/>
                    <a:pt x="27757" y="981"/>
                  </a:cubicBezTo>
                  <a:lnTo>
                    <a:pt x="27757" y="1"/>
                  </a:ln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32"/>
            <p:cNvSpPr/>
            <p:nvPr/>
          </p:nvSpPr>
          <p:spPr>
            <a:xfrm>
              <a:off x="4050575" y="2513500"/>
              <a:ext cx="870275" cy="874700"/>
            </a:xfrm>
            <a:custGeom>
              <a:rect b="b" l="l" r="r" t="t"/>
              <a:pathLst>
                <a:path extrusionOk="0" h="34988" w="34811">
                  <a:moveTo>
                    <a:pt x="34810" y="0"/>
                  </a:moveTo>
                  <a:cubicBezTo>
                    <a:pt x="33720" y="1089"/>
                    <a:pt x="32607" y="2199"/>
                    <a:pt x="31478" y="3360"/>
                  </a:cubicBezTo>
                  <a:cubicBezTo>
                    <a:pt x="30759" y="4094"/>
                    <a:pt x="30029" y="4836"/>
                    <a:pt x="29296" y="5585"/>
                  </a:cubicBezTo>
                  <a:cubicBezTo>
                    <a:pt x="28597" y="6299"/>
                    <a:pt x="27852" y="7012"/>
                    <a:pt x="27077" y="7762"/>
                  </a:cubicBezTo>
                  <a:cubicBezTo>
                    <a:pt x="26311" y="8504"/>
                    <a:pt x="25497" y="9308"/>
                    <a:pt x="24743" y="10110"/>
                  </a:cubicBezTo>
                  <a:cubicBezTo>
                    <a:pt x="23988" y="10908"/>
                    <a:pt x="23271" y="11694"/>
                    <a:pt x="22555" y="12444"/>
                  </a:cubicBezTo>
                  <a:cubicBezTo>
                    <a:pt x="21772" y="13271"/>
                    <a:pt x="20960" y="14049"/>
                    <a:pt x="20103" y="14865"/>
                  </a:cubicBezTo>
                  <a:cubicBezTo>
                    <a:pt x="19255" y="15672"/>
                    <a:pt x="18366" y="16508"/>
                    <a:pt x="17525" y="17424"/>
                  </a:cubicBezTo>
                  <a:cubicBezTo>
                    <a:pt x="16705" y="18313"/>
                    <a:pt x="15988" y="19167"/>
                    <a:pt x="15267" y="19925"/>
                  </a:cubicBezTo>
                  <a:cubicBezTo>
                    <a:pt x="14565" y="20672"/>
                    <a:pt x="13801" y="21352"/>
                    <a:pt x="12990" y="22068"/>
                  </a:cubicBezTo>
                  <a:cubicBezTo>
                    <a:pt x="12586" y="22426"/>
                    <a:pt x="12173" y="22787"/>
                    <a:pt x="11759" y="23171"/>
                  </a:cubicBezTo>
                  <a:cubicBezTo>
                    <a:pt x="11343" y="23555"/>
                    <a:pt x="10918" y="23974"/>
                    <a:pt x="10538" y="24366"/>
                  </a:cubicBezTo>
                  <a:cubicBezTo>
                    <a:pt x="9769" y="25159"/>
                    <a:pt x="9081" y="25924"/>
                    <a:pt x="8428" y="26617"/>
                  </a:cubicBezTo>
                  <a:cubicBezTo>
                    <a:pt x="7775" y="27318"/>
                    <a:pt x="7174" y="27911"/>
                    <a:pt x="6514" y="28518"/>
                  </a:cubicBezTo>
                  <a:cubicBezTo>
                    <a:pt x="5862" y="29121"/>
                    <a:pt x="5194" y="29713"/>
                    <a:pt x="4535" y="30329"/>
                  </a:cubicBezTo>
                  <a:cubicBezTo>
                    <a:pt x="3171" y="31608"/>
                    <a:pt x="2103" y="32786"/>
                    <a:pt x="1166" y="33772"/>
                  </a:cubicBezTo>
                  <a:cubicBezTo>
                    <a:pt x="743" y="34220"/>
                    <a:pt x="376" y="34602"/>
                    <a:pt x="0" y="34988"/>
                  </a:cubicBezTo>
                  <a:lnTo>
                    <a:pt x="1198" y="34988"/>
                  </a:lnTo>
                  <a:cubicBezTo>
                    <a:pt x="1432" y="34750"/>
                    <a:pt x="1675" y="34500"/>
                    <a:pt x="1910" y="34254"/>
                  </a:cubicBezTo>
                  <a:cubicBezTo>
                    <a:pt x="2903" y="33223"/>
                    <a:pt x="3947" y="32067"/>
                    <a:pt x="5076" y="30994"/>
                  </a:cubicBezTo>
                  <a:cubicBezTo>
                    <a:pt x="5665" y="30430"/>
                    <a:pt x="6331" y="29823"/>
                    <a:pt x="7046" y="29140"/>
                  </a:cubicBezTo>
                  <a:cubicBezTo>
                    <a:pt x="7759" y="28466"/>
                    <a:pt x="8542" y="27658"/>
                    <a:pt x="9221" y="26901"/>
                  </a:cubicBezTo>
                  <a:cubicBezTo>
                    <a:pt x="9912" y="26141"/>
                    <a:pt x="10563" y="25393"/>
                    <a:pt x="11232" y="24689"/>
                  </a:cubicBezTo>
                  <a:cubicBezTo>
                    <a:pt x="11877" y="23999"/>
                    <a:pt x="12595" y="23350"/>
                    <a:pt x="13418" y="22606"/>
                  </a:cubicBezTo>
                  <a:cubicBezTo>
                    <a:pt x="14222" y="21882"/>
                    <a:pt x="15148" y="21030"/>
                    <a:pt x="15977" y="20118"/>
                  </a:cubicBezTo>
                  <a:cubicBezTo>
                    <a:pt x="16794" y="19229"/>
                    <a:pt x="17511" y="18368"/>
                    <a:pt x="18241" y="17585"/>
                  </a:cubicBezTo>
                  <a:cubicBezTo>
                    <a:pt x="19665" y="16062"/>
                    <a:pt x="21524" y="14494"/>
                    <a:pt x="23261" y="12696"/>
                  </a:cubicBezTo>
                  <a:cubicBezTo>
                    <a:pt x="24034" y="11904"/>
                    <a:pt x="24769" y="11127"/>
                    <a:pt x="25492" y="10391"/>
                  </a:cubicBezTo>
                  <a:cubicBezTo>
                    <a:pt x="26209" y="9657"/>
                    <a:pt x="26933" y="8969"/>
                    <a:pt x="27706" y="8245"/>
                  </a:cubicBezTo>
                  <a:cubicBezTo>
                    <a:pt x="28466" y="7531"/>
                    <a:pt x="29276" y="6774"/>
                    <a:pt x="30042" y="6010"/>
                  </a:cubicBezTo>
                  <a:cubicBezTo>
                    <a:pt x="30785" y="5275"/>
                    <a:pt x="31520" y="4546"/>
                    <a:pt x="32245" y="3829"/>
                  </a:cubicBezTo>
                  <a:cubicBezTo>
                    <a:pt x="33109" y="2966"/>
                    <a:pt x="33965" y="2131"/>
                    <a:pt x="34810" y="1310"/>
                  </a:cubicBezTo>
                  <a:lnTo>
                    <a:pt x="34810" y="0"/>
                  </a:ln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32"/>
            <p:cNvSpPr/>
            <p:nvPr/>
          </p:nvSpPr>
          <p:spPr>
            <a:xfrm>
              <a:off x="4536300" y="2999850"/>
              <a:ext cx="384500" cy="388375"/>
            </a:xfrm>
            <a:custGeom>
              <a:rect b="b" l="l" r="r" t="t"/>
              <a:pathLst>
                <a:path extrusionOk="0" h="15535" w="15380">
                  <a:moveTo>
                    <a:pt x="15380" y="0"/>
                  </a:moveTo>
                  <a:cubicBezTo>
                    <a:pt x="14396" y="984"/>
                    <a:pt x="13244" y="2400"/>
                    <a:pt x="13061" y="2589"/>
                  </a:cubicBezTo>
                  <a:cubicBezTo>
                    <a:pt x="11548" y="4137"/>
                    <a:pt x="10057" y="5706"/>
                    <a:pt x="8543" y="7252"/>
                  </a:cubicBezTo>
                  <a:cubicBezTo>
                    <a:pt x="5761" y="10092"/>
                    <a:pt x="2885" y="12798"/>
                    <a:pt x="1" y="15535"/>
                  </a:cubicBezTo>
                  <a:lnTo>
                    <a:pt x="387" y="15535"/>
                  </a:lnTo>
                  <a:cubicBezTo>
                    <a:pt x="2326" y="13776"/>
                    <a:pt x="4292" y="12061"/>
                    <a:pt x="6174" y="10227"/>
                  </a:cubicBezTo>
                  <a:cubicBezTo>
                    <a:pt x="8767" y="7697"/>
                    <a:pt x="11115" y="4872"/>
                    <a:pt x="13748" y="2381"/>
                  </a:cubicBezTo>
                  <a:cubicBezTo>
                    <a:pt x="14226" y="1927"/>
                    <a:pt x="14815" y="1498"/>
                    <a:pt x="15380" y="1053"/>
                  </a:cubicBezTo>
                  <a:lnTo>
                    <a:pt x="15380" y="0"/>
                  </a:ln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32"/>
            <p:cNvSpPr/>
            <p:nvPr/>
          </p:nvSpPr>
          <p:spPr>
            <a:xfrm>
              <a:off x="4358850" y="2823825"/>
              <a:ext cx="561925" cy="564400"/>
            </a:xfrm>
            <a:custGeom>
              <a:rect b="b" l="l" r="r" t="t"/>
              <a:pathLst>
                <a:path extrusionOk="0" h="22576" w="22477">
                  <a:moveTo>
                    <a:pt x="22476" y="1"/>
                  </a:moveTo>
                  <a:cubicBezTo>
                    <a:pt x="21232" y="1260"/>
                    <a:pt x="19988" y="2522"/>
                    <a:pt x="18718" y="3754"/>
                  </a:cubicBezTo>
                  <a:cubicBezTo>
                    <a:pt x="15972" y="6421"/>
                    <a:pt x="13166" y="9030"/>
                    <a:pt x="10440" y="11729"/>
                  </a:cubicBezTo>
                  <a:cubicBezTo>
                    <a:pt x="7533" y="14609"/>
                    <a:pt x="4817" y="17623"/>
                    <a:pt x="1958" y="20543"/>
                  </a:cubicBezTo>
                  <a:cubicBezTo>
                    <a:pt x="1305" y="21211"/>
                    <a:pt x="652" y="21892"/>
                    <a:pt x="0" y="22576"/>
                  </a:cubicBezTo>
                  <a:lnTo>
                    <a:pt x="370" y="22576"/>
                  </a:lnTo>
                  <a:cubicBezTo>
                    <a:pt x="2883" y="20067"/>
                    <a:pt x="5387" y="17584"/>
                    <a:pt x="7922" y="15111"/>
                  </a:cubicBezTo>
                  <a:cubicBezTo>
                    <a:pt x="10690" y="12413"/>
                    <a:pt x="13403" y="9656"/>
                    <a:pt x="16166" y="6959"/>
                  </a:cubicBezTo>
                  <a:cubicBezTo>
                    <a:pt x="18196" y="4977"/>
                    <a:pt x="20350" y="3152"/>
                    <a:pt x="22476" y="1286"/>
                  </a:cubicBezTo>
                  <a:lnTo>
                    <a:pt x="22476" y="1"/>
                  </a:ln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32"/>
            <p:cNvSpPr/>
            <p:nvPr/>
          </p:nvSpPr>
          <p:spPr>
            <a:xfrm>
              <a:off x="4768100" y="3235700"/>
              <a:ext cx="152700" cy="152475"/>
            </a:xfrm>
            <a:custGeom>
              <a:rect b="b" l="l" r="r" t="t"/>
              <a:pathLst>
                <a:path extrusionOk="0" h="6099" w="6108">
                  <a:moveTo>
                    <a:pt x="6108" y="0"/>
                  </a:moveTo>
                  <a:cubicBezTo>
                    <a:pt x="5586" y="476"/>
                    <a:pt x="5058" y="951"/>
                    <a:pt x="4535" y="1440"/>
                  </a:cubicBezTo>
                  <a:cubicBezTo>
                    <a:pt x="3171" y="2718"/>
                    <a:pt x="2103" y="3896"/>
                    <a:pt x="1166" y="4883"/>
                  </a:cubicBezTo>
                  <a:cubicBezTo>
                    <a:pt x="743" y="5330"/>
                    <a:pt x="376" y="5713"/>
                    <a:pt x="0" y="6098"/>
                  </a:cubicBezTo>
                  <a:lnTo>
                    <a:pt x="1197" y="6098"/>
                  </a:lnTo>
                  <a:cubicBezTo>
                    <a:pt x="1435" y="5860"/>
                    <a:pt x="1678" y="5610"/>
                    <a:pt x="1912" y="5365"/>
                  </a:cubicBezTo>
                  <a:cubicBezTo>
                    <a:pt x="2905" y="4334"/>
                    <a:pt x="3948" y="3178"/>
                    <a:pt x="5077" y="2104"/>
                  </a:cubicBezTo>
                  <a:cubicBezTo>
                    <a:pt x="5399" y="1798"/>
                    <a:pt x="5744" y="1474"/>
                    <a:pt x="6108" y="1136"/>
                  </a:cubicBezTo>
                  <a:lnTo>
                    <a:pt x="6108" y="0"/>
                  </a:lnTo>
                  <a:close/>
                </a:path>
              </a:pathLst>
            </a:custGeom>
            <a:solidFill>
              <a:schemeClr val="dk2">
                <a:alpha val="417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 name="Google Shape;1405;p32"/>
          <p:cNvGrpSpPr/>
          <p:nvPr/>
        </p:nvGrpSpPr>
        <p:grpSpPr>
          <a:xfrm>
            <a:off x="0" y="0"/>
            <a:ext cx="9144000" cy="5143500"/>
            <a:chOff x="0" y="0"/>
            <a:chExt cx="9144000" cy="5143500"/>
          </a:xfrm>
        </p:grpSpPr>
        <p:pic>
          <p:nvPicPr>
            <p:cNvPr id="1406" name="Google Shape;1406;p32"/>
            <p:cNvPicPr preferRelativeResize="0"/>
            <p:nvPr/>
          </p:nvPicPr>
          <p:blipFill rotWithShape="1">
            <a:blip r:embed="rId2">
              <a:alphaModFix/>
            </a:blip>
            <a:srcRect b="0" l="0" r="0" t="88359"/>
            <a:stretch/>
          </p:blipFill>
          <p:spPr>
            <a:xfrm>
              <a:off x="0" y="4179300"/>
              <a:ext cx="9144000" cy="964200"/>
            </a:xfrm>
            <a:prstGeom prst="rect">
              <a:avLst/>
            </a:prstGeom>
            <a:noFill/>
            <a:ln>
              <a:noFill/>
            </a:ln>
          </p:spPr>
        </p:pic>
        <p:pic>
          <p:nvPicPr>
            <p:cNvPr id="1407" name="Google Shape;1407;p32"/>
            <p:cNvPicPr preferRelativeResize="0"/>
            <p:nvPr/>
          </p:nvPicPr>
          <p:blipFill rotWithShape="1">
            <a:blip r:embed="rId2">
              <a:alphaModFix/>
            </a:blip>
            <a:srcRect b="0" l="0" r="0" t="88359"/>
            <a:stretch/>
          </p:blipFill>
          <p:spPr>
            <a:xfrm flipH="1" rot="10800000">
              <a:off x="0" y="0"/>
              <a:ext cx="9144000" cy="964200"/>
            </a:xfrm>
            <a:prstGeom prst="rect">
              <a:avLst/>
            </a:prstGeom>
            <a:noFill/>
            <a:ln>
              <a:noFill/>
            </a:ln>
          </p:spPr>
        </p:pic>
      </p:grpSp>
      <p:grpSp>
        <p:nvGrpSpPr>
          <p:cNvPr id="1408" name="Google Shape;1408;p32"/>
          <p:cNvGrpSpPr/>
          <p:nvPr/>
        </p:nvGrpSpPr>
        <p:grpSpPr>
          <a:xfrm>
            <a:off x="864966" y="215335"/>
            <a:ext cx="8006563" cy="3412813"/>
            <a:chOff x="864966" y="215335"/>
            <a:chExt cx="8006563" cy="3412813"/>
          </a:xfrm>
        </p:grpSpPr>
        <p:sp>
          <p:nvSpPr>
            <p:cNvPr id="1409" name="Google Shape;1409;p32"/>
            <p:cNvSpPr/>
            <p:nvPr/>
          </p:nvSpPr>
          <p:spPr>
            <a:xfrm>
              <a:off x="6379746" y="215335"/>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32"/>
            <p:cNvSpPr/>
            <p:nvPr/>
          </p:nvSpPr>
          <p:spPr>
            <a:xfrm>
              <a:off x="6026220" y="371036"/>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32"/>
            <p:cNvSpPr/>
            <p:nvPr/>
          </p:nvSpPr>
          <p:spPr>
            <a:xfrm>
              <a:off x="864966" y="215344"/>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32"/>
            <p:cNvSpPr/>
            <p:nvPr/>
          </p:nvSpPr>
          <p:spPr>
            <a:xfrm>
              <a:off x="8526564" y="3464881"/>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32"/>
            <p:cNvSpPr/>
            <p:nvPr/>
          </p:nvSpPr>
          <p:spPr>
            <a:xfrm>
              <a:off x="8647181" y="2907073"/>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50" name="Shape 50"/>
        <p:cNvGrpSpPr/>
        <p:nvPr/>
      </p:nvGrpSpPr>
      <p:grpSpPr>
        <a:xfrm>
          <a:off x="0" y="0"/>
          <a:ext cx="0" cy="0"/>
          <a:chOff x="0" y="0"/>
          <a:chExt cx="0" cy="0"/>
        </a:xfrm>
      </p:grpSpPr>
      <p:grpSp>
        <p:nvGrpSpPr>
          <p:cNvPr id="51" name="Google Shape;51;p5"/>
          <p:cNvGrpSpPr/>
          <p:nvPr/>
        </p:nvGrpSpPr>
        <p:grpSpPr>
          <a:xfrm>
            <a:off x="0" y="0"/>
            <a:ext cx="9144000" cy="5143500"/>
            <a:chOff x="0" y="0"/>
            <a:chExt cx="9144000" cy="5143500"/>
          </a:xfrm>
        </p:grpSpPr>
        <p:pic>
          <p:nvPicPr>
            <p:cNvPr id="52" name="Google Shape;52;p5"/>
            <p:cNvPicPr preferRelativeResize="0"/>
            <p:nvPr/>
          </p:nvPicPr>
          <p:blipFill rotWithShape="1">
            <a:blip r:embed="rId2">
              <a:alphaModFix/>
            </a:blip>
            <a:srcRect b="0" l="0" r="0" t="88359"/>
            <a:stretch/>
          </p:blipFill>
          <p:spPr>
            <a:xfrm>
              <a:off x="0" y="4179300"/>
              <a:ext cx="9144000" cy="964200"/>
            </a:xfrm>
            <a:prstGeom prst="rect">
              <a:avLst/>
            </a:prstGeom>
            <a:noFill/>
            <a:ln>
              <a:noFill/>
            </a:ln>
          </p:spPr>
        </p:pic>
        <p:pic>
          <p:nvPicPr>
            <p:cNvPr id="53" name="Google Shape;53;p5"/>
            <p:cNvPicPr preferRelativeResize="0"/>
            <p:nvPr/>
          </p:nvPicPr>
          <p:blipFill rotWithShape="1">
            <a:blip r:embed="rId2">
              <a:alphaModFix/>
            </a:blip>
            <a:srcRect b="0" l="0" r="0" t="88359"/>
            <a:stretch/>
          </p:blipFill>
          <p:spPr>
            <a:xfrm flipH="1" rot="10800000">
              <a:off x="0" y="0"/>
              <a:ext cx="9144000" cy="964200"/>
            </a:xfrm>
            <a:prstGeom prst="rect">
              <a:avLst/>
            </a:prstGeom>
            <a:noFill/>
            <a:ln>
              <a:noFill/>
            </a:ln>
          </p:spPr>
        </p:pic>
      </p:grpSp>
      <p:sp>
        <p:nvSpPr>
          <p:cNvPr id="54" name="Google Shape;54;p5"/>
          <p:cNvSpPr txBox="1"/>
          <p:nvPr>
            <p:ph idx="1" type="subTitle"/>
          </p:nvPr>
        </p:nvSpPr>
        <p:spPr>
          <a:xfrm>
            <a:off x="1077300" y="3162650"/>
            <a:ext cx="3014700" cy="6345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5" name="Google Shape;55;p5"/>
          <p:cNvSpPr txBox="1"/>
          <p:nvPr>
            <p:ph idx="2" type="subTitle"/>
          </p:nvPr>
        </p:nvSpPr>
        <p:spPr>
          <a:xfrm>
            <a:off x="5051976" y="2097250"/>
            <a:ext cx="3014700" cy="634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6" name="Google Shape;56;p5"/>
          <p:cNvSpPr txBox="1"/>
          <p:nvPr>
            <p:ph idx="3" type="subTitle"/>
          </p:nvPr>
        </p:nvSpPr>
        <p:spPr>
          <a:xfrm>
            <a:off x="1077313" y="2847850"/>
            <a:ext cx="3014700" cy="467100"/>
          </a:xfrm>
          <a:prstGeom prst="rect">
            <a:avLst/>
          </a:prstGeom>
        </p:spPr>
        <p:txBody>
          <a:bodyPr anchorCtr="0" anchor="b" bIns="91425" lIns="91425" spcFirstLastPara="1" rIns="91425" wrap="square" tIns="91425">
            <a:noAutofit/>
          </a:bodyPr>
          <a:lstStyle>
            <a:lvl1pPr lvl="0" algn="r">
              <a:spcBef>
                <a:spcPts val="0"/>
              </a:spcBef>
              <a:spcAft>
                <a:spcPts val="0"/>
              </a:spcAft>
              <a:buSzPts val="2000"/>
              <a:buFont typeface="Poller One"/>
              <a:buNone/>
              <a:defRPr sz="2000">
                <a:solidFill>
                  <a:schemeClr val="dk1"/>
                </a:solidFill>
                <a:latin typeface="Poller One"/>
                <a:ea typeface="Poller One"/>
                <a:cs typeface="Poller One"/>
                <a:sym typeface="Poller One"/>
              </a:defRPr>
            </a:lvl1pPr>
            <a:lvl2pPr lvl="1" algn="r">
              <a:spcBef>
                <a:spcPts val="0"/>
              </a:spcBef>
              <a:spcAft>
                <a:spcPts val="0"/>
              </a:spcAft>
              <a:buSzPts val="1400"/>
              <a:buNone/>
              <a:defRPr/>
            </a:lvl2pPr>
            <a:lvl3pPr lvl="2" algn="r">
              <a:spcBef>
                <a:spcPts val="0"/>
              </a:spcBef>
              <a:spcAft>
                <a:spcPts val="0"/>
              </a:spcAft>
              <a:buSzPts val="1400"/>
              <a:buNone/>
              <a:defRPr/>
            </a:lvl3pPr>
            <a:lvl4pPr lvl="3" algn="r">
              <a:spcBef>
                <a:spcPts val="0"/>
              </a:spcBef>
              <a:spcAft>
                <a:spcPts val="0"/>
              </a:spcAft>
              <a:buSzPts val="1400"/>
              <a:buNone/>
              <a:defRPr/>
            </a:lvl4pPr>
            <a:lvl5pPr lvl="4" algn="r">
              <a:spcBef>
                <a:spcPts val="0"/>
              </a:spcBef>
              <a:spcAft>
                <a:spcPts val="0"/>
              </a:spcAft>
              <a:buSzPts val="1400"/>
              <a:buNone/>
              <a:defRPr/>
            </a:lvl5pPr>
            <a:lvl6pPr lvl="5" algn="r">
              <a:spcBef>
                <a:spcPts val="0"/>
              </a:spcBef>
              <a:spcAft>
                <a:spcPts val="0"/>
              </a:spcAft>
              <a:buSzPts val="1400"/>
              <a:buNone/>
              <a:defRPr/>
            </a:lvl6pPr>
            <a:lvl7pPr lvl="6" algn="r">
              <a:spcBef>
                <a:spcPts val="0"/>
              </a:spcBef>
              <a:spcAft>
                <a:spcPts val="0"/>
              </a:spcAft>
              <a:buSzPts val="1400"/>
              <a:buNone/>
              <a:defRPr/>
            </a:lvl7pPr>
            <a:lvl8pPr lvl="7" algn="r">
              <a:spcBef>
                <a:spcPts val="0"/>
              </a:spcBef>
              <a:spcAft>
                <a:spcPts val="0"/>
              </a:spcAft>
              <a:buSzPts val="1400"/>
              <a:buNone/>
              <a:defRPr/>
            </a:lvl8pPr>
            <a:lvl9pPr lvl="8" algn="r">
              <a:spcBef>
                <a:spcPts val="0"/>
              </a:spcBef>
              <a:spcAft>
                <a:spcPts val="0"/>
              </a:spcAft>
              <a:buSzPts val="1400"/>
              <a:buNone/>
              <a:defRPr/>
            </a:lvl9pPr>
          </a:lstStyle>
          <a:p/>
        </p:txBody>
      </p:sp>
      <p:sp>
        <p:nvSpPr>
          <p:cNvPr id="57" name="Google Shape;57;p5"/>
          <p:cNvSpPr txBox="1"/>
          <p:nvPr>
            <p:ph idx="4" type="subTitle"/>
          </p:nvPr>
        </p:nvSpPr>
        <p:spPr>
          <a:xfrm>
            <a:off x="5051988" y="1782400"/>
            <a:ext cx="3014700" cy="4671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Font typeface="Poller One"/>
              <a:buNone/>
              <a:defRPr sz="2000">
                <a:solidFill>
                  <a:schemeClr val="dk1"/>
                </a:solidFill>
                <a:latin typeface="Poller One"/>
                <a:ea typeface="Poller One"/>
                <a:cs typeface="Poller One"/>
                <a:sym typeface="Poller 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8" name="Google Shape;58;p5"/>
          <p:cNvSpPr txBox="1"/>
          <p:nvPr>
            <p:ph type="title"/>
          </p:nvPr>
        </p:nvSpPr>
        <p:spPr>
          <a:xfrm>
            <a:off x="720000" y="540000"/>
            <a:ext cx="7704000" cy="6345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grpSp>
        <p:nvGrpSpPr>
          <p:cNvPr id="59" name="Google Shape;59;p5"/>
          <p:cNvGrpSpPr/>
          <p:nvPr/>
        </p:nvGrpSpPr>
        <p:grpSpPr>
          <a:xfrm>
            <a:off x="160811" y="135815"/>
            <a:ext cx="8822381" cy="4855197"/>
            <a:chOff x="160811" y="135815"/>
            <a:chExt cx="8822381" cy="4855197"/>
          </a:xfrm>
        </p:grpSpPr>
        <p:sp>
          <p:nvSpPr>
            <p:cNvPr id="60" name="Google Shape;60;p5"/>
            <p:cNvSpPr/>
            <p:nvPr/>
          </p:nvSpPr>
          <p:spPr>
            <a:xfrm>
              <a:off x="8703536" y="4755690"/>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5"/>
            <p:cNvSpPr/>
            <p:nvPr/>
          </p:nvSpPr>
          <p:spPr>
            <a:xfrm>
              <a:off x="160811" y="214265"/>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5"/>
            <p:cNvSpPr/>
            <p:nvPr/>
          </p:nvSpPr>
          <p:spPr>
            <a:xfrm>
              <a:off x="327044" y="539998"/>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5"/>
            <p:cNvSpPr/>
            <p:nvPr/>
          </p:nvSpPr>
          <p:spPr>
            <a:xfrm>
              <a:off x="160811" y="4444915"/>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5"/>
            <p:cNvSpPr/>
            <p:nvPr/>
          </p:nvSpPr>
          <p:spPr>
            <a:xfrm>
              <a:off x="327044" y="4770648"/>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5"/>
            <p:cNvSpPr/>
            <p:nvPr/>
          </p:nvSpPr>
          <p:spPr>
            <a:xfrm>
              <a:off x="8365194" y="4224573"/>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5"/>
            <p:cNvSpPr/>
            <p:nvPr/>
          </p:nvSpPr>
          <p:spPr>
            <a:xfrm flipH="1">
              <a:off x="8816949" y="135815"/>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5"/>
            <p:cNvSpPr/>
            <p:nvPr/>
          </p:nvSpPr>
          <p:spPr>
            <a:xfrm flipH="1">
              <a:off x="8592611" y="461548"/>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68" name="Shape 68"/>
        <p:cNvGrpSpPr/>
        <p:nvPr/>
      </p:nvGrpSpPr>
      <p:grpSpPr>
        <a:xfrm>
          <a:off x="0" y="0"/>
          <a:ext cx="0" cy="0"/>
          <a:chOff x="0" y="0"/>
          <a:chExt cx="0" cy="0"/>
        </a:xfrm>
      </p:grpSpPr>
      <p:grpSp>
        <p:nvGrpSpPr>
          <p:cNvPr id="69" name="Google Shape;69;p6"/>
          <p:cNvGrpSpPr/>
          <p:nvPr/>
        </p:nvGrpSpPr>
        <p:grpSpPr>
          <a:xfrm>
            <a:off x="0" y="0"/>
            <a:ext cx="9144000" cy="5143500"/>
            <a:chOff x="0" y="0"/>
            <a:chExt cx="9144000" cy="5143500"/>
          </a:xfrm>
        </p:grpSpPr>
        <p:pic>
          <p:nvPicPr>
            <p:cNvPr id="70" name="Google Shape;70;p6"/>
            <p:cNvPicPr preferRelativeResize="0"/>
            <p:nvPr/>
          </p:nvPicPr>
          <p:blipFill rotWithShape="1">
            <a:blip r:embed="rId2">
              <a:alphaModFix/>
            </a:blip>
            <a:srcRect b="0" l="0" r="0" t="88359"/>
            <a:stretch/>
          </p:blipFill>
          <p:spPr>
            <a:xfrm>
              <a:off x="0" y="4179300"/>
              <a:ext cx="9144000" cy="964200"/>
            </a:xfrm>
            <a:prstGeom prst="rect">
              <a:avLst/>
            </a:prstGeom>
            <a:noFill/>
            <a:ln>
              <a:noFill/>
            </a:ln>
          </p:spPr>
        </p:pic>
        <p:pic>
          <p:nvPicPr>
            <p:cNvPr id="71" name="Google Shape;71;p6"/>
            <p:cNvPicPr preferRelativeResize="0"/>
            <p:nvPr/>
          </p:nvPicPr>
          <p:blipFill rotWithShape="1">
            <a:blip r:embed="rId2">
              <a:alphaModFix/>
            </a:blip>
            <a:srcRect b="0" l="0" r="0" t="88359"/>
            <a:stretch/>
          </p:blipFill>
          <p:spPr>
            <a:xfrm flipH="1" rot="10800000">
              <a:off x="0" y="0"/>
              <a:ext cx="9144000" cy="964200"/>
            </a:xfrm>
            <a:prstGeom prst="rect">
              <a:avLst/>
            </a:prstGeom>
            <a:noFill/>
            <a:ln>
              <a:noFill/>
            </a:ln>
          </p:spPr>
        </p:pic>
      </p:grpSp>
      <p:sp>
        <p:nvSpPr>
          <p:cNvPr id="72" name="Google Shape;72;p6"/>
          <p:cNvSpPr txBox="1"/>
          <p:nvPr>
            <p:ph type="title"/>
          </p:nvPr>
        </p:nvSpPr>
        <p:spPr>
          <a:xfrm>
            <a:off x="720000" y="540000"/>
            <a:ext cx="7704000" cy="6345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grpSp>
        <p:nvGrpSpPr>
          <p:cNvPr id="73" name="Google Shape;73;p6"/>
          <p:cNvGrpSpPr/>
          <p:nvPr/>
        </p:nvGrpSpPr>
        <p:grpSpPr>
          <a:xfrm>
            <a:off x="186800" y="131136"/>
            <a:ext cx="8769014" cy="4839871"/>
            <a:chOff x="186800" y="131136"/>
            <a:chExt cx="8769014" cy="4839871"/>
          </a:xfrm>
        </p:grpSpPr>
        <p:sp>
          <p:nvSpPr>
            <p:cNvPr id="74" name="Google Shape;74;p6"/>
            <p:cNvSpPr/>
            <p:nvPr/>
          </p:nvSpPr>
          <p:spPr>
            <a:xfrm>
              <a:off x="186800" y="2795490"/>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6"/>
            <p:cNvSpPr/>
            <p:nvPr/>
          </p:nvSpPr>
          <p:spPr>
            <a:xfrm>
              <a:off x="8789571" y="2905748"/>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6"/>
            <p:cNvSpPr/>
            <p:nvPr/>
          </p:nvSpPr>
          <p:spPr>
            <a:xfrm>
              <a:off x="4572004" y="4750632"/>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6"/>
            <p:cNvSpPr/>
            <p:nvPr/>
          </p:nvSpPr>
          <p:spPr>
            <a:xfrm>
              <a:off x="6636620" y="131136"/>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6"/>
            <p:cNvSpPr/>
            <p:nvPr/>
          </p:nvSpPr>
          <p:spPr>
            <a:xfrm>
              <a:off x="5371491" y="4750619"/>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6"/>
            <p:cNvSpPr/>
            <p:nvPr/>
          </p:nvSpPr>
          <p:spPr>
            <a:xfrm>
              <a:off x="5788699" y="168352"/>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6"/>
            <p:cNvSpPr/>
            <p:nvPr/>
          </p:nvSpPr>
          <p:spPr>
            <a:xfrm>
              <a:off x="8789589" y="1288581"/>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6"/>
            <p:cNvSpPr/>
            <p:nvPr/>
          </p:nvSpPr>
          <p:spPr>
            <a:xfrm>
              <a:off x="2027711" y="4807740"/>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6"/>
            <p:cNvSpPr/>
            <p:nvPr/>
          </p:nvSpPr>
          <p:spPr>
            <a:xfrm>
              <a:off x="8708394" y="2037123"/>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6"/>
            <p:cNvSpPr/>
            <p:nvPr/>
          </p:nvSpPr>
          <p:spPr>
            <a:xfrm>
              <a:off x="2480984" y="4644477"/>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6"/>
            <p:cNvSpPr/>
            <p:nvPr/>
          </p:nvSpPr>
          <p:spPr>
            <a:xfrm>
              <a:off x="276305" y="1618660"/>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6"/>
            <p:cNvSpPr/>
            <p:nvPr/>
          </p:nvSpPr>
          <p:spPr>
            <a:xfrm>
              <a:off x="316638" y="986319"/>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86" name="Shape 86"/>
        <p:cNvGrpSpPr/>
        <p:nvPr/>
      </p:nvGrpSpPr>
      <p:grpSpPr>
        <a:xfrm>
          <a:off x="0" y="0"/>
          <a:ext cx="0" cy="0"/>
          <a:chOff x="0" y="0"/>
          <a:chExt cx="0" cy="0"/>
        </a:xfrm>
      </p:grpSpPr>
      <p:grpSp>
        <p:nvGrpSpPr>
          <p:cNvPr id="87" name="Google Shape;87;p7"/>
          <p:cNvGrpSpPr/>
          <p:nvPr/>
        </p:nvGrpSpPr>
        <p:grpSpPr>
          <a:xfrm>
            <a:off x="0" y="0"/>
            <a:ext cx="9144000" cy="5143500"/>
            <a:chOff x="0" y="0"/>
            <a:chExt cx="9144000" cy="5143500"/>
          </a:xfrm>
        </p:grpSpPr>
        <p:pic>
          <p:nvPicPr>
            <p:cNvPr id="88" name="Google Shape;88;p7"/>
            <p:cNvPicPr preferRelativeResize="0"/>
            <p:nvPr/>
          </p:nvPicPr>
          <p:blipFill rotWithShape="1">
            <a:blip r:embed="rId2">
              <a:alphaModFix/>
            </a:blip>
            <a:srcRect b="0" l="0" r="0" t="88359"/>
            <a:stretch/>
          </p:blipFill>
          <p:spPr>
            <a:xfrm>
              <a:off x="0" y="4179300"/>
              <a:ext cx="9144000" cy="964200"/>
            </a:xfrm>
            <a:prstGeom prst="rect">
              <a:avLst/>
            </a:prstGeom>
            <a:noFill/>
            <a:ln>
              <a:noFill/>
            </a:ln>
          </p:spPr>
        </p:pic>
        <p:pic>
          <p:nvPicPr>
            <p:cNvPr id="89" name="Google Shape;89;p7"/>
            <p:cNvPicPr preferRelativeResize="0"/>
            <p:nvPr/>
          </p:nvPicPr>
          <p:blipFill rotWithShape="1">
            <a:blip r:embed="rId2">
              <a:alphaModFix/>
            </a:blip>
            <a:srcRect b="0" l="0" r="0" t="88359"/>
            <a:stretch/>
          </p:blipFill>
          <p:spPr>
            <a:xfrm flipH="1" rot="10800000">
              <a:off x="0" y="0"/>
              <a:ext cx="9144000" cy="964200"/>
            </a:xfrm>
            <a:prstGeom prst="rect">
              <a:avLst/>
            </a:prstGeom>
            <a:noFill/>
            <a:ln>
              <a:noFill/>
            </a:ln>
          </p:spPr>
        </p:pic>
      </p:grpSp>
      <p:sp>
        <p:nvSpPr>
          <p:cNvPr id="90" name="Google Shape;90;p7"/>
          <p:cNvSpPr txBox="1"/>
          <p:nvPr>
            <p:ph type="title"/>
          </p:nvPr>
        </p:nvSpPr>
        <p:spPr>
          <a:xfrm>
            <a:off x="720000" y="540000"/>
            <a:ext cx="7704000" cy="6345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91" name="Google Shape;91;p7"/>
          <p:cNvSpPr txBox="1"/>
          <p:nvPr>
            <p:ph idx="1" type="subTitle"/>
          </p:nvPr>
        </p:nvSpPr>
        <p:spPr>
          <a:xfrm rot="-458">
            <a:off x="720000" y="1754700"/>
            <a:ext cx="4503600" cy="2079300"/>
          </a:xfrm>
          <a:prstGeom prst="rect">
            <a:avLst/>
          </a:prstGeom>
          <a:noFill/>
          <a:ln>
            <a:noFill/>
          </a:ln>
        </p:spPr>
        <p:txBody>
          <a:bodyPr anchorCtr="0" anchor="t" bIns="91425" lIns="91425" spcFirstLastPara="1" rIns="91425" wrap="square" tIns="91425">
            <a:noAutofit/>
          </a:bodyPr>
          <a:lstStyle>
            <a:lvl1pPr lvl="0" rtl="0">
              <a:lnSpc>
                <a:spcPct val="100000"/>
              </a:lnSpc>
              <a:spcBef>
                <a:spcPts val="0"/>
              </a:spcBef>
              <a:spcAft>
                <a:spcPts val="0"/>
              </a:spcAft>
              <a:buClr>
                <a:schemeClr val="accent1"/>
              </a:buClr>
              <a:buSzPts val="1400"/>
              <a:buChar char="●"/>
              <a:defRPr/>
            </a:lvl1pPr>
            <a:lvl2pPr lvl="1" rtl="0">
              <a:lnSpc>
                <a:spcPct val="100000"/>
              </a:lnSpc>
              <a:spcBef>
                <a:spcPts val="0"/>
              </a:spcBef>
              <a:spcAft>
                <a:spcPts val="0"/>
              </a:spcAft>
              <a:buSzPts val="1400"/>
              <a:buChar char="○"/>
              <a:defRPr/>
            </a:lvl2pPr>
            <a:lvl3pPr lvl="2" rtl="0">
              <a:lnSpc>
                <a:spcPct val="100000"/>
              </a:lnSpc>
              <a:spcBef>
                <a:spcPts val="0"/>
              </a:spcBef>
              <a:spcAft>
                <a:spcPts val="0"/>
              </a:spcAft>
              <a:buSzPts val="1400"/>
              <a:buChar char="■"/>
              <a:defRPr/>
            </a:lvl3pPr>
            <a:lvl4pPr lvl="3" rtl="0">
              <a:lnSpc>
                <a:spcPct val="100000"/>
              </a:lnSpc>
              <a:spcBef>
                <a:spcPts val="0"/>
              </a:spcBef>
              <a:spcAft>
                <a:spcPts val="0"/>
              </a:spcAft>
              <a:buSzPts val="1400"/>
              <a:buChar char="●"/>
              <a:defRPr/>
            </a:lvl4pPr>
            <a:lvl5pPr lvl="4" rtl="0">
              <a:lnSpc>
                <a:spcPct val="100000"/>
              </a:lnSpc>
              <a:spcBef>
                <a:spcPts val="0"/>
              </a:spcBef>
              <a:spcAft>
                <a:spcPts val="0"/>
              </a:spcAft>
              <a:buSzPts val="1400"/>
              <a:buChar char="○"/>
              <a:defRPr/>
            </a:lvl5pPr>
            <a:lvl6pPr lvl="5" rtl="0">
              <a:lnSpc>
                <a:spcPct val="100000"/>
              </a:lnSpc>
              <a:spcBef>
                <a:spcPts val="0"/>
              </a:spcBef>
              <a:spcAft>
                <a:spcPts val="0"/>
              </a:spcAft>
              <a:buSzPts val="1400"/>
              <a:buChar char="■"/>
              <a:defRPr/>
            </a:lvl6pPr>
            <a:lvl7pPr lvl="6" rtl="0">
              <a:lnSpc>
                <a:spcPct val="100000"/>
              </a:lnSpc>
              <a:spcBef>
                <a:spcPts val="0"/>
              </a:spcBef>
              <a:spcAft>
                <a:spcPts val="0"/>
              </a:spcAft>
              <a:buSzPts val="1400"/>
              <a:buChar char="●"/>
              <a:defRPr/>
            </a:lvl7pPr>
            <a:lvl8pPr lvl="7" rtl="0">
              <a:lnSpc>
                <a:spcPct val="100000"/>
              </a:lnSpc>
              <a:spcBef>
                <a:spcPts val="0"/>
              </a:spcBef>
              <a:spcAft>
                <a:spcPts val="0"/>
              </a:spcAft>
              <a:buSzPts val="1400"/>
              <a:buChar char="○"/>
              <a:defRPr/>
            </a:lvl8pPr>
            <a:lvl9pPr lvl="8" rtl="0">
              <a:lnSpc>
                <a:spcPct val="100000"/>
              </a:lnSpc>
              <a:spcBef>
                <a:spcPts val="0"/>
              </a:spcBef>
              <a:spcAft>
                <a:spcPts val="0"/>
              </a:spcAft>
              <a:buSzPts val="1400"/>
              <a:buChar char="■"/>
              <a:defRPr/>
            </a:lvl9pPr>
          </a:lstStyle>
          <a:p/>
        </p:txBody>
      </p:sp>
      <p:grpSp>
        <p:nvGrpSpPr>
          <p:cNvPr id="92" name="Google Shape;92;p7"/>
          <p:cNvGrpSpPr/>
          <p:nvPr/>
        </p:nvGrpSpPr>
        <p:grpSpPr>
          <a:xfrm>
            <a:off x="112673" y="114515"/>
            <a:ext cx="8850242" cy="4870297"/>
            <a:chOff x="112673" y="114515"/>
            <a:chExt cx="8850242" cy="4870297"/>
          </a:xfrm>
        </p:grpSpPr>
        <p:sp>
          <p:nvSpPr>
            <p:cNvPr id="93" name="Google Shape;93;p7"/>
            <p:cNvSpPr/>
            <p:nvPr/>
          </p:nvSpPr>
          <p:spPr>
            <a:xfrm>
              <a:off x="265173" y="4738440"/>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7"/>
            <p:cNvSpPr/>
            <p:nvPr/>
          </p:nvSpPr>
          <p:spPr>
            <a:xfrm>
              <a:off x="194546" y="4181690"/>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7"/>
            <p:cNvSpPr/>
            <p:nvPr/>
          </p:nvSpPr>
          <p:spPr>
            <a:xfrm rot="4875380">
              <a:off x="8028207" y="4534818"/>
              <a:ext cx="166240" cy="163265"/>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7"/>
            <p:cNvSpPr/>
            <p:nvPr/>
          </p:nvSpPr>
          <p:spPr>
            <a:xfrm rot="4875380">
              <a:off x="8484892" y="4747013"/>
              <a:ext cx="224345" cy="220360"/>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7"/>
            <p:cNvSpPr/>
            <p:nvPr/>
          </p:nvSpPr>
          <p:spPr>
            <a:xfrm rot="4875380">
              <a:off x="8786498" y="4282223"/>
              <a:ext cx="166201" cy="163265"/>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7"/>
            <p:cNvSpPr/>
            <p:nvPr/>
          </p:nvSpPr>
          <p:spPr>
            <a:xfrm>
              <a:off x="8720611" y="775615"/>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7"/>
            <p:cNvSpPr/>
            <p:nvPr/>
          </p:nvSpPr>
          <p:spPr>
            <a:xfrm>
              <a:off x="8691544" y="277773"/>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7"/>
            <p:cNvSpPr/>
            <p:nvPr/>
          </p:nvSpPr>
          <p:spPr>
            <a:xfrm>
              <a:off x="8294709" y="114515"/>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7"/>
            <p:cNvSpPr/>
            <p:nvPr/>
          </p:nvSpPr>
          <p:spPr>
            <a:xfrm>
              <a:off x="112673" y="114515"/>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7"/>
            <p:cNvSpPr/>
            <p:nvPr/>
          </p:nvSpPr>
          <p:spPr>
            <a:xfrm>
              <a:off x="417721" y="641765"/>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7"/>
            <p:cNvSpPr/>
            <p:nvPr/>
          </p:nvSpPr>
          <p:spPr>
            <a:xfrm>
              <a:off x="8662494" y="2795023"/>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7"/>
            <p:cNvSpPr/>
            <p:nvPr/>
          </p:nvSpPr>
          <p:spPr>
            <a:xfrm>
              <a:off x="999021" y="4566302"/>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7"/>
            <p:cNvSpPr/>
            <p:nvPr/>
          </p:nvSpPr>
          <p:spPr>
            <a:xfrm>
              <a:off x="6454059" y="277765"/>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7"/>
            <p:cNvSpPr/>
            <p:nvPr/>
          </p:nvSpPr>
          <p:spPr>
            <a:xfrm>
              <a:off x="236131" y="2461573"/>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bg>
      <p:bgPr>
        <a:solidFill>
          <a:schemeClr val="accent2"/>
        </a:solidFill>
      </p:bgPr>
    </p:bg>
    <p:spTree>
      <p:nvGrpSpPr>
        <p:cNvPr id="107" name="Shape 107"/>
        <p:cNvGrpSpPr/>
        <p:nvPr/>
      </p:nvGrpSpPr>
      <p:grpSpPr>
        <a:xfrm>
          <a:off x="0" y="0"/>
          <a:ext cx="0" cy="0"/>
          <a:chOff x="0" y="0"/>
          <a:chExt cx="0" cy="0"/>
        </a:xfrm>
      </p:grpSpPr>
      <p:grpSp>
        <p:nvGrpSpPr>
          <p:cNvPr id="108" name="Google Shape;108;p8"/>
          <p:cNvGrpSpPr/>
          <p:nvPr/>
        </p:nvGrpSpPr>
        <p:grpSpPr>
          <a:xfrm>
            <a:off x="-377" y="-23"/>
            <a:ext cx="9144234" cy="5143454"/>
            <a:chOff x="5094800" y="1191775"/>
            <a:chExt cx="2007075" cy="2006575"/>
          </a:xfrm>
        </p:grpSpPr>
        <p:sp>
          <p:nvSpPr>
            <p:cNvPr id="109" name="Google Shape;109;p8"/>
            <p:cNvSpPr/>
            <p:nvPr/>
          </p:nvSpPr>
          <p:spPr>
            <a:xfrm>
              <a:off x="5094900" y="1533975"/>
              <a:ext cx="557750" cy="16225"/>
            </a:xfrm>
            <a:custGeom>
              <a:rect b="b" l="l" r="r" t="t"/>
              <a:pathLst>
                <a:path extrusionOk="0" h="649" w="22310">
                  <a:moveTo>
                    <a:pt x="1" y="0"/>
                  </a:moveTo>
                  <a:lnTo>
                    <a:pt x="1" y="295"/>
                  </a:lnTo>
                  <a:cubicBezTo>
                    <a:pt x="358" y="303"/>
                    <a:pt x="716" y="312"/>
                    <a:pt x="1074" y="325"/>
                  </a:cubicBezTo>
                  <a:cubicBezTo>
                    <a:pt x="1203" y="330"/>
                    <a:pt x="1332" y="332"/>
                    <a:pt x="1461" y="332"/>
                  </a:cubicBezTo>
                  <a:cubicBezTo>
                    <a:pt x="1739" y="332"/>
                    <a:pt x="2017" y="324"/>
                    <a:pt x="2295" y="324"/>
                  </a:cubicBezTo>
                  <a:cubicBezTo>
                    <a:pt x="2425" y="324"/>
                    <a:pt x="2554" y="326"/>
                    <a:pt x="2683" y="331"/>
                  </a:cubicBezTo>
                  <a:cubicBezTo>
                    <a:pt x="3158" y="347"/>
                    <a:pt x="3621" y="455"/>
                    <a:pt x="4096" y="470"/>
                  </a:cubicBezTo>
                  <a:cubicBezTo>
                    <a:pt x="4571" y="485"/>
                    <a:pt x="5046" y="492"/>
                    <a:pt x="5521" y="506"/>
                  </a:cubicBezTo>
                  <a:cubicBezTo>
                    <a:pt x="5577" y="507"/>
                    <a:pt x="5633" y="508"/>
                    <a:pt x="5689" y="508"/>
                  </a:cubicBezTo>
                  <a:cubicBezTo>
                    <a:pt x="6063" y="508"/>
                    <a:pt x="6439" y="477"/>
                    <a:pt x="6812" y="477"/>
                  </a:cubicBezTo>
                  <a:cubicBezTo>
                    <a:pt x="6858" y="477"/>
                    <a:pt x="6903" y="477"/>
                    <a:pt x="6949" y="478"/>
                  </a:cubicBezTo>
                  <a:cubicBezTo>
                    <a:pt x="7424" y="490"/>
                    <a:pt x="7895" y="545"/>
                    <a:pt x="8369" y="554"/>
                  </a:cubicBezTo>
                  <a:cubicBezTo>
                    <a:pt x="8844" y="563"/>
                    <a:pt x="9319" y="556"/>
                    <a:pt x="9794" y="565"/>
                  </a:cubicBezTo>
                  <a:cubicBezTo>
                    <a:pt x="10269" y="572"/>
                    <a:pt x="10742" y="612"/>
                    <a:pt x="11218" y="616"/>
                  </a:cubicBezTo>
                  <a:cubicBezTo>
                    <a:pt x="11258" y="616"/>
                    <a:pt x="11298" y="616"/>
                    <a:pt x="11337" y="616"/>
                  </a:cubicBezTo>
                  <a:cubicBezTo>
                    <a:pt x="11752" y="616"/>
                    <a:pt x="12167" y="593"/>
                    <a:pt x="12583" y="593"/>
                  </a:cubicBezTo>
                  <a:cubicBezTo>
                    <a:pt x="12604" y="593"/>
                    <a:pt x="12624" y="594"/>
                    <a:pt x="12645" y="594"/>
                  </a:cubicBezTo>
                  <a:cubicBezTo>
                    <a:pt x="12677" y="594"/>
                    <a:pt x="12709" y="594"/>
                    <a:pt x="12740" y="594"/>
                  </a:cubicBezTo>
                  <a:cubicBezTo>
                    <a:pt x="13167" y="594"/>
                    <a:pt x="13594" y="578"/>
                    <a:pt x="14019" y="578"/>
                  </a:cubicBezTo>
                  <a:cubicBezTo>
                    <a:pt x="14036" y="578"/>
                    <a:pt x="14052" y="578"/>
                    <a:pt x="14068" y="579"/>
                  </a:cubicBezTo>
                  <a:cubicBezTo>
                    <a:pt x="14543" y="580"/>
                    <a:pt x="15019" y="649"/>
                    <a:pt x="15493" y="649"/>
                  </a:cubicBezTo>
                  <a:cubicBezTo>
                    <a:pt x="16083" y="647"/>
                    <a:pt x="16669" y="555"/>
                    <a:pt x="17260" y="544"/>
                  </a:cubicBezTo>
                  <a:cubicBezTo>
                    <a:pt x="17850" y="532"/>
                    <a:pt x="18442" y="532"/>
                    <a:pt x="19029" y="532"/>
                  </a:cubicBezTo>
                  <a:cubicBezTo>
                    <a:pt x="19570" y="533"/>
                    <a:pt x="20102" y="605"/>
                    <a:pt x="20636" y="621"/>
                  </a:cubicBezTo>
                  <a:cubicBezTo>
                    <a:pt x="20838" y="627"/>
                    <a:pt x="21041" y="631"/>
                    <a:pt x="21245" y="631"/>
                  </a:cubicBezTo>
                  <a:cubicBezTo>
                    <a:pt x="21579" y="631"/>
                    <a:pt x="21914" y="620"/>
                    <a:pt x="22248" y="590"/>
                  </a:cubicBezTo>
                  <a:cubicBezTo>
                    <a:pt x="22310" y="585"/>
                    <a:pt x="22304" y="499"/>
                    <a:pt x="22240" y="499"/>
                  </a:cubicBezTo>
                  <a:cubicBezTo>
                    <a:pt x="22240" y="499"/>
                    <a:pt x="22239" y="499"/>
                    <a:pt x="22239" y="499"/>
                  </a:cubicBezTo>
                  <a:cubicBezTo>
                    <a:pt x="21865" y="505"/>
                    <a:pt x="21489" y="525"/>
                    <a:pt x="21115" y="525"/>
                  </a:cubicBezTo>
                  <a:cubicBezTo>
                    <a:pt x="20995" y="525"/>
                    <a:pt x="20875" y="523"/>
                    <a:pt x="20755" y="518"/>
                  </a:cubicBezTo>
                  <a:cubicBezTo>
                    <a:pt x="20265" y="496"/>
                    <a:pt x="19780" y="423"/>
                    <a:pt x="19290" y="387"/>
                  </a:cubicBezTo>
                  <a:cubicBezTo>
                    <a:pt x="18801" y="349"/>
                    <a:pt x="18319" y="269"/>
                    <a:pt x="17831" y="234"/>
                  </a:cubicBezTo>
                  <a:cubicBezTo>
                    <a:pt x="17341" y="200"/>
                    <a:pt x="16840" y="211"/>
                    <a:pt x="16350" y="195"/>
                  </a:cubicBezTo>
                  <a:cubicBezTo>
                    <a:pt x="16176" y="189"/>
                    <a:pt x="16002" y="187"/>
                    <a:pt x="15828" y="187"/>
                  </a:cubicBezTo>
                  <a:cubicBezTo>
                    <a:pt x="15582" y="187"/>
                    <a:pt x="15336" y="190"/>
                    <a:pt x="15091" y="190"/>
                  </a:cubicBezTo>
                  <a:cubicBezTo>
                    <a:pt x="14980" y="190"/>
                    <a:pt x="14870" y="190"/>
                    <a:pt x="14759" y="188"/>
                  </a:cubicBezTo>
                  <a:cubicBezTo>
                    <a:pt x="14229" y="175"/>
                    <a:pt x="13701" y="124"/>
                    <a:pt x="13171" y="119"/>
                  </a:cubicBezTo>
                  <a:cubicBezTo>
                    <a:pt x="12641" y="112"/>
                    <a:pt x="12111" y="71"/>
                    <a:pt x="11581" y="67"/>
                  </a:cubicBezTo>
                  <a:cubicBezTo>
                    <a:pt x="11571" y="66"/>
                    <a:pt x="11560" y="66"/>
                    <a:pt x="11550" y="66"/>
                  </a:cubicBezTo>
                  <a:cubicBezTo>
                    <a:pt x="11041" y="66"/>
                    <a:pt x="10531" y="129"/>
                    <a:pt x="10022" y="129"/>
                  </a:cubicBezTo>
                  <a:cubicBezTo>
                    <a:pt x="10012" y="129"/>
                    <a:pt x="10001" y="129"/>
                    <a:pt x="9991" y="128"/>
                  </a:cubicBezTo>
                  <a:cubicBezTo>
                    <a:pt x="9911" y="128"/>
                    <a:pt x="9832" y="128"/>
                    <a:pt x="9752" y="128"/>
                  </a:cubicBezTo>
                  <a:cubicBezTo>
                    <a:pt x="9441" y="128"/>
                    <a:pt x="9131" y="129"/>
                    <a:pt x="8820" y="129"/>
                  </a:cubicBezTo>
                  <a:cubicBezTo>
                    <a:pt x="8682" y="129"/>
                    <a:pt x="8543" y="129"/>
                    <a:pt x="8405" y="128"/>
                  </a:cubicBezTo>
                  <a:cubicBezTo>
                    <a:pt x="7878" y="127"/>
                    <a:pt x="7350" y="94"/>
                    <a:pt x="6821" y="93"/>
                  </a:cubicBezTo>
                  <a:cubicBezTo>
                    <a:pt x="6293" y="90"/>
                    <a:pt x="5766" y="64"/>
                    <a:pt x="5237" y="62"/>
                  </a:cubicBezTo>
                  <a:cubicBezTo>
                    <a:pt x="4709" y="58"/>
                    <a:pt x="4180" y="45"/>
                    <a:pt x="3653" y="43"/>
                  </a:cubicBezTo>
                  <a:cubicBezTo>
                    <a:pt x="3643" y="43"/>
                    <a:pt x="3634" y="43"/>
                    <a:pt x="3624" y="43"/>
                  </a:cubicBezTo>
                  <a:cubicBezTo>
                    <a:pt x="3149" y="43"/>
                    <a:pt x="2674" y="73"/>
                    <a:pt x="2200" y="73"/>
                  </a:cubicBezTo>
                  <a:cubicBezTo>
                    <a:pt x="2155" y="73"/>
                    <a:pt x="2110" y="73"/>
                    <a:pt x="2065" y="72"/>
                  </a:cubicBezTo>
                  <a:cubicBezTo>
                    <a:pt x="1539" y="57"/>
                    <a:pt x="1011" y="24"/>
                    <a:pt x="482" y="14"/>
                  </a:cubicBezTo>
                  <a:cubicBezTo>
                    <a:pt x="323" y="10"/>
                    <a:pt x="160" y="6"/>
                    <a:pt x="1"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8"/>
            <p:cNvSpPr/>
            <p:nvPr/>
          </p:nvSpPr>
          <p:spPr>
            <a:xfrm>
              <a:off x="5786050" y="1534600"/>
              <a:ext cx="353450" cy="14300"/>
            </a:xfrm>
            <a:custGeom>
              <a:rect b="b" l="l" r="r" t="t"/>
              <a:pathLst>
                <a:path extrusionOk="0" h="572" w="14138">
                  <a:moveTo>
                    <a:pt x="11932" y="1"/>
                  </a:moveTo>
                  <a:cubicBezTo>
                    <a:pt x="11431" y="1"/>
                    <a:pt x="10928" y="13"/>
                    <a:pt x="10427" y="24"/>
                  </a:cubicBezTo>
                  <a:cubicBezTo>
                    <a:pt x="9127" y="50"/>
                    <a:pt x="7821" y="64"/>
                    <a:pt x="6525" y="106"/>
                  </a:cubicBezTo>
                  <a:cubicBezTo>
                    <a:pt x="4971" y="158"/>
                    <a:pt x="3479" y="254"/>
                    <a:pt x="1959" y="254"/>
                  </a:cubicBezTo>
                  <a:cubicBezTo>
                    <a:pt x="1364" y="254"/>
                    <a:pt x="764" y="239"/>
                    <a:pt x="155" y="201"/>
                  </a:cubicBezTo>
                  <a:cubicBezTo>
                    <a:pt x="151" y="201"/>
                    <a:pt x="147" y="201"/>
                    <a:pt x="143" y="201"/>
                  </a:cubicBezTo>
                  <a:cubicBezTo>
                    <a:pt x="32" y="201"/>
                    <a:pt x="1" y="286"/>
                    <a:pt x="96" y="313"/>
                  </a:cubicBezTo>
                  <a:cubicBezTo>
                    <a:pt x="803" y="511"/>
                    <a:pt x="1634" y="571"/>
                    <a:pt x="2497" y="571"/>
                  </a:cubicBezTo>
                  <a:cubicBezTo>
                    <a:pt x="3732" y="571"/>
                    <a:pt x="5033" y="447"/>
                    <a:pt x="6125" y="426"/>
                  </a:cubicBezTo>
                  <a:cubicBezTo>
                    <a:pt x="8718" y="375"/>
                    <a:pt x="11344" y="438"/>
                    <a:pt x="13930" y="320"/>
                  </a:cubicBezTo>
                  <a:cubicBezTo>
                    <a:pt x="14021" y="315"/>
                    <a:pt x="14087" y="285"/>
                    <a:pt x="14117" y="251"/>
                  </a:cubicBezTo>
                  <a:lnTo>
                    <a:pt x="14117" y="251"/>
                  </a:lnTo>
                  <a:cubicBezTo>
                    <a:pt x="13798" y="274"/>
                    <a:pt x="13480" y="302"/>
                    <a:pt x="13159" y="318"/>
                  </a:cubicBezTo>
                  <a:cubicBezTo>
                    <a:pt x="13011" y="324"/>
                    <a:pt x="12864" y="329"/>
                    <a:pt x="12717" y="329"/>
                  </a:cubicBezTo>
                  <a:cubicBezTo>
                    <a:pt x="12503" y="329"/>
                    <a:pt x="12290" y="318"/>
                    <a:pt x="12076" y="281"/>
                  </a:cubicBezTo>
                  <a:cubicBezTo>
                    <a:pt x="12056" y="278"/>
                    <a:pt x="12070" y="238"/>
                    <a:pt x="12090" y="238"/>
                  </a:cubicBezTo>
                  <a:cubicBezTo>
                    <a:pt x="12091" y="238"/>
                    <a:pt x="12091" y="238"/>
                    <a:pt x="12091" y="238"/>
                  </a:cubicBezTo>
                  <a:cubicBezTo>
                    <a:pt x="12247" y="255"/>
                    <a:pt x="12409" y="261"/>
                    <a:pt x="12575" y="261"/>
                  </a:cubicBezTo>
                  <a:cubicBezTo>
                    <a:pt x="12954" y="261"/>
                    <a:pt x="13349" y="228"/>
                    <a:pt x="13707" y="208"/>
                  </a:cubicBezTo>
                  <a:cubicBezTo>
                    <a:pt x="13851" y="198"/>
                    <a:pt x="13993" y="193"/>
                    <a:pt x="14138" y="187"/>
                  </a:cubicBezTo>
                  <a:cubicBezTo>
                    <a:pt x="14128" y="153"/>
                    <a:pt x="14081" y="121"/>
                    <a:pt x="13986" y="109"/>
                  </a:cubicBezTo>
                  <a:cubicBezTo>
                    <a:pt x="13310" y="24"/>
                    <a:pt x="12623" y="1"/>
                    <a:pt x="11932"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8"/>
            <p:cNvSpPr/>
            <p:nvPr/>
          </p:nvSpPr>
          <p:spPr>
            <a:xfrm>
              <a:off x="6087300" y="1533450"/>
              <a:ext cx="799225" cy="16750"/>
            </a:xfrm>
            <a:custGeom>
              <a:rect b="b" l="l" r="r" t="t"/>
              <a:pathLst>
                <a:path extrusionOk="0" h="670" w="31969">
                  <a:moveTo>
                    <a:pt x="8420" y="0"/>
                  </a:moveTo>
                  <a:cubicBezTo>
                    <a:pt x="7934" y="0"/>
                    <a:pt x="7448" y="33"/>
                    <a:pt x="6964" y="35"/>
                  </a:cubicBezTo>
                  <a:cubicBezTo>
                    <a:pt x="6375" y="37"/>
                    <a:pt x="5788" y="33"/>
                    <a:pt x="5202" y="56"/>
                  </a:cubicBezTo>
                  <a:cubicBezTo>
                    <a:pt x="4617" y="78"/>
                    <a:pt x="4036" y="148"/>
                    <a:pt x="3450" y="173"/>
                  </a:cubicBezTo>
                  <a:cubicBezTo>
                    <a:pt x="2993" y="191"/>
                    <a:pt x="2539" y="216"/>
                    <a:pt x="2082" y="239"/>
                  </a:cubicBezTo>
                  <a:cubicBezTo>
                    <a:pt x="1938" y="246"/>
                    <a:pt x="1796" y="253"/>
                    <a:pt x="1651" y="260"/>
                  </a:cubicBezTo>
                  <a:cubicBezTo>
                    <a:pt x="1293" y="281"/>
                    <a:pt x="898" y="314"/>
                    <a:pt x="518" y="314"/>
                  </a:cubicBezTo>
                  <a:cubicBezTo>
                    <a:pt x="353" y="314"/>
                    <a:pt x="191" y="308"/>
                    <a:pt x="36" y="291"/>
                  </a:cubicBezTo>
                  <a:cubicBezTo>
                    <a:pt x="35" y="291"/>
                    <a:pt x="35" y="291"/>
                    <a:pt x="35" y="291"/>
                  </a:cubicBezTo>
                  <a:cubicBezTo>
                    <a:pt x="15" y="291"/>
                    <a:pt x="0" y="331"/>
                    <a:pt x="21" y="334"/>
                  </a:cubicBezTo>
                  <a:cubicBezTo>
                    <a:pt x="225" y="369"/>
                    <a:pt x="430" y="380"/>
                    <a:pt x="635" y="380"/>
                  </a:cubicBezTo>
                  <a:cubicBezTo>
                    <a:pt x="790" y="380"/>
                    <a:pt x="946" y="374"/>
                    <a:pt x="1102" y="367"/>
                  </a:cubicBezTo>
                  <a:cubicBezTo>
                    <a:pt x="1422" y="352"/>
                    <a:pt x="1742" y="324"/>
                    <a:pt x="2060" y="299"/>
                  </a:cubicBezTo>
                  <a:cubicBezTo>
                    <a:pt x="2306" y="280"/>
                    <a:pt x="2550" y="265"/>
                    <a:pt x="2796" y="262"/>
                  </a:cubicBezTo>
                  <a:cubicBezTo>
                    <a:pt x="3317" y="253"/>
                    <a:pt x="3834" y="235"/>
                    <a:pt x="4353" y="218"/>
                  </a:cubicBezTo>
                  <a:cubicBezTo>
                    <a:pt x="4873" y="203"/>
                    <a:pt x="5396" y="194"/>
                    <a:pt x="5915" y="191"/>
                  </a:cubicBezTo>
                  <a:cubicBezTo>
                    <a:pt x="5919" y="191"/>
                    <a:pt x="5923" y="191"/>
                    <a:pt x="5928" y="191"/>
                  </a:cubicBezTo>
                  <a:cubicBezTo>
                    <a:pt x="6459" y="191"/>
                    <a:pt x="6988" y="276"/>
                    <a:pt x="7518" y="284"/>
                  </a:cubicBezTo>
                  <a:cubicBezTo>
                    <a:pt x="8054" y="294"/>
                    <a:pt x="8589" y="287"/>
                    <a:pt x="9121" y="305"/>
                  </a:cubicBezTo>
                  <a:cubicBezTo>
                    <a:pt x="9657" y="322"/>
                    <a:pt x="10192" y="331"/>
                    <a:pt x="10726" y="352"/>
                  </a:cubicBezTo>
                  <a:cubicBezTo>
                    <a:pt x="10850" y="357"/>
                    <a:pt x="10974" y="358"/>
                    <a:pt x="11099" y="358"/>
                  </a:cubicBezTo>
                  <a:cubicBezTo>
                    <a:pt x="11385" y="358"/>
                    <a:pt x="11672" y="349"/>
                    <a:pt x="11959" y="349"/>
                  </a:cubicBezTo>
                  <a:cubicBezTo>
                    <a:pt x="12084" y="349"/>
                    <a:pt x="12209" y="351"/>
                    <a:pt x="12334" y="356"/>
                  </a:cubicBezTo>
                  <a:cubicBezTo>
                    <a:pt x="12807" y="374"/>
                    <a:pt x="13273" y="480"/>
                    <a:pt x="13748" y="496"/>
                  </a:cubicBezTo>
                  <a:cubicBezTo>
                    <a:pt x="14223" y="511"/>
                    <a:pt x="14698" y="518"/>
                    <a:pt x="15173" y="532"/>
                  </a:cubicBezTo>
                  <a:cubicBezTo>
                    <a:pt x="15227" y="534"/>
                    <a:pt x="15282" y="534"/>
                    <a:pt x="15337" y="534"/>
                  </a:cubicBezTo>
                  <a:cubicBezTo>
                    <a:pt x="15708" y="534"/>
                    <a:pt x="16082" y="503"/>
                    <a:pt x="16451" y="503"/>
                  </a:cubicBezTo>
                  <a:cubicBezTo>
                    <a:pt x="16501" y="503"/>
                    <a:pt x="16550" y="503"/>
                    <a:pt x="16600" y="505"/>
                  </a:cubicBezTo>
                  <a:cubicBezTo>
                    <a:pt x="17075" y="517"/>
                    <a:pt x="17547" y="572"/>
                    <a:pt x="18021" y="580"/>
                  </a:cubicBezTo>
                  <a:cubicBezTo>
                    <a:pt x="18496" y="588"/>
                    <a:pt x="18971" y="582"/>
                    <a:pt x="19446" y="590"/>
                  </a:cubicBezTo>
                  <a:cubicBezTo>
                    <a:pt x="19921" y="597"/>
                    <a:pt x="20394" y="637"/>
                    <a:pt x="20870" y="642"/>
                  </a:cubicBezTo>
                  <a:cubicBezTo>
                    <a:pt x="21331" y="641"/>
                    <a:pt x="21785" y="614"/>
                    <a:pt x="22238" y="614"/>
                  </a:cubicBezTo>
                  <a:cubicBezTo>
                    <a:pt x="22260" y="614"/>
                    <a:pt x="22281" y="615"/>
                    <a:pt x="22303" y="615"/>
                  </a:cubicBezTo>
                  <a:cubicBezTo>
                    <a:pt x="22335" y="615"/>
                    <a:pt x="22366" y="615"/>
                    <a:pt x="22398" y="615"/>
                  </a:cubicBezTo>
                  <a:cubicBezTo>
                    <a:pt x="22825" y="615"/>
                    <a:pt x="23251" y="599"/>
                    <a:pt x="23678" y="599"/>
                  </a:cubicBezTo>
                  <a:cubicBezTo>
                    <a:pt x="23694" y="599"/>
                    <a:pt x="23711" y="599"/>
                    <a:pt x="23727" y="600"/>
                  </a:cubicBezTo>
                  <a:cubicBezTo>
                    <a:pt x="24202" y="601"/>
                    <a:pt x="24677" y="670"/>
                    <a:pt x="25152" y="670"/>
                  </a:cubicBezTo>
                  <a:cubicBezTo>
                    <a:pt x="25742" y="668"/>
                    <a:pt x="26328" y="576"/>
                    <a:pt x="26919" y="565"/>
                  </a:cubicBezTo>
                  <a:cubicBezTo>
                    <a:pt x="27509" y="553"/>
                    <a:pt x="28101" y="553"/>
                    <a:pt x="28688" y="553"/>
                  </a:cubicBezTo>
                  <a:cubicBezTo>
                    <a:pt x="29229" y="554"/>
                    <a:pt x="29760" y="626"/>
                    <a:pt x="30293" y="642"/>
                  </a:cubicBezTo>
                  <a:cubicBezTo>
                    <a:pt x="30496" y="648"/>
                    <a:pt x="30699" y="652"/>
                    <a:pt x="30904" y="652"/>
                  </a:cubicBezTo>
                  <a:cubicBezTo>
                    <a:pt x="31238" y="652"/>
                    <a:pt x="31573" y="641"/>
                    <a:pt x="31907" y="611"/>
                  </a:cubicBezTo>
                  <a:cubicBezTo>
                    <a:pt x="31969" y="606"/>
                    <a:pt x="31962" y="520"/>
                    <a:pt x="31898" y="520"/>
                  </a:cubicBezTo>
                  <a:cubicBezTo>
                    <a:pt x="31897" y="520"/>
                    <a:pt x="31897" y="520"/>
                    <a:pt x="31896" y="520"/>
                  </a:cubicBezTo>
                  <a:cubicBezTo>
                    <a:pt x="31522" y="526"/>
                    <a:pt x="31146" y="546"/>
                    <a:pt x="30773" y="546"/>
                  </a:cubicBezTo>
                  <a:cubicBezTo>
                    <a:pt x="30653" y="546"/>
                    <a:pt x="30533" y="544"/>
                    <a:pt x="30414" y="539"/>
                  </a:cubicBezTo>
                  <a:cubicBezTo>
                    <a:pt x="29923" y="517"/>
                    <a:pt x="29438" y="444"/>
                    <a:pt x="28948" y="408"/>
                  </a:cubicBezTo>
                  <a:cubicBezTo>
                    <a:pt x="28460" y="370"/>
                    <a:pt x="27978" y="290"/>
                    <a:pt x="27490" y="255"/>
                  </a:cubicBezTo>
                  <a:cubicBezTo>
                    <a:pt x="26998" y="221"/>
                    <a:pt x="26499" y="232"/>
                    <a:pt x="26008" y="216"/>
                  </a:cubicBezTo>
                  <a:cubicBezTo>
                    <a:pt x="25833" y="210"/>
                    <a:pt x="25659" y="208"/>
                    <a:pt x="25485" y="208"/>
                  </a:cubicBezTo>
                  <a:cubicBezTo>
                    <a:pt x="25239" y="208"/>
                    <a:pt x="24994" y="211"/>
                    <a:pt x="24748" y="211"/>
                  </a:cubicBezTo>
                  <a:cubicBezTo>
                    <a:pt x="24638" y="211"/>
                    <a:pt x="24527" y="211"/>
                    <a:pt x="24417" y="209"/>
                  </a:cubicBezTo>
                  <a:cubicBezTo>
                    <a:pt x="23887" y="196"/>
                    <a:pt x="23358" y="145"/>
                    <a:pt x="22828" y="140"/>
                  </a:cubicBezTo>
                  <a:cubicBezTo>
                    <a:pt x="22299" y="133"/>
                    <a:pt x="21769" y="92"/>
                    <a:pt x="21239" y="88"/>
                  </a:cubicBezTo>
                  <a:cubicBezTo>
                    <a:pt x="21228" y="87"/>
                    <a:pt x="21218" y="87"/>
                    <a:pt x="21207" y="87"/>
                  </a:cubicBezTo>
                  <a:cubicBezTo>
                    <a:pt x="20698" y="87"/>
                    <a:pt x="20189" y="150"/>
                    <a:pt x="19680" y="150"/>
                  </a:cubicBezTo>
                  <a:cubicBezTo>
                    <a:pt x="19669" y="150"/>
                    <a:pt x="19659" y="150"/>
                    <a:pt x="19648" y="149"/>
                  </a:cubicBezTo>
                  <a:cubicBezTo>
                    <a:pt x="19569" y="149"/>
                    <a:pt x="19489" y="149"/>
                    <a:pt x="19410" y="149"/>
                  </a:cubicBezTo>
                  <a:cubicBezTo>
                    <a:pt x="19099" y="149"/>
                    <a:pt x="18789" y="150"/>
                    <a:pt x="18479" y="150"/>
                  </a:cubicBezTo>
                  <a:cubicBezTo>
                    <a:pt x="18340" y="150"/>
                    <a:pt x="18202" y="150"/>
                    <a:pt x="18064" y="149"/>
                  </a:cubicBezTo>
                  <a:cubicBezTo>
                    <a:pt x="17536" y="148"/>
                    <a:pt x="17007" y="115"/>
                    <a:pt x="16480" y="114"/>
                  </a:cubicBezTo>
                  <a:cubicBezTo>
                    <a:pt x="15952" y="111"/>
                    <a:pt x="15423" y="85"/>
                    <a:pt x="14895" y="83"/>
                  </a:cubicBezTo>
                  <a:cubicBezTo>
                    <a:pt x="14368" y="79"/>
                    <a:pt x="13839" y="66"/>
                    <a:pt x="13311" y="64"/>
                  </a:cubicBezTo>
                  <a:cubicBezTo>
                    <a:pt x="13301" y="64"/>
                    <a:pt x="13291" y="64"/>
                    <a:pt x="13282" y="64"/>
                  </a:cubicBezTo>
                  <a:cubicBezTo>
                    <a:pt x="12806" y="64"/>
                    <a:pt x="12331" y="94"/>
                    <a:pt x="11857" y="94"/>
                  </a:cubicBezTo>
                  <a:cubicBezTo>
                    <a:pt x="11812" y="94"/>
                    <a:pt x="11767" y="94"/>
                    <a:pt x="11722" y="93"/>
                  </a:cubicBezTo>
                  <a:cubicBezTo>
                    <a:pt x="11195" y="85"/>
                    <a:pt x="10667" y="50"/>
                    <a:pt x="10137" y="42"/>
                  </a:cubicBezTo>
                  <a:cubicBezTo>
                    <a:pt x="9609" y="31"/>
                    <a:pt x="9079" y="8"/>
                    <a:pt x="8550" y="1"/>
                  </a:cubicBezTo>
                  <a:cubicBezTo>
                    <a:pt x="8507" y="0"/>
                    <a:pt x="8464" y="0"/>
                    <a:pt x="8420"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8"/>
            <p:cNvSpPr/>
            <p:nvPr/>
          </p:nvSpPr>
          <p:spPr>
            <a:xfrm>
              <a:off x="7019925" y="1539550"/>
              <a:ext cx="81900" cy="9250"/>
            </a:xfrm>
            <a:custGeom>
              <a:rect b="b" l="l" r="r" t="t"/>
              <a:pathLst>
                <a:path extrusionOk="0" h="370" w="3276">
                  <a:moveTo>
                    <a:pt x="142" y="0"/>
                  </a:moveTo>
                  <a:cubicBezTo>
                    <a:pt x="30" y="0"/>
                    <a:pt x="1" y="87"/>
                    <a:pt x="95" y="113"/>
                  </a:cubicBezTo>
                  <a:cubicBezTo>
                    <a:pt x="802" y="310"/>
                    <a:pt x="1632" y="369"/>
                    <a:pt x="2493" y="369"/>
                  </a:cubicBezTo>
                  <a:cubicBezTo>
                    <a:pt x="2752" y="369"/>
                    <a:pt x="3014" y="364"/>
                    <a:pt x="3275" y="356"/>
                  </a:cubicBezTo>
                  <a:lnTo>
                    <a:pt x="3275" y="33"/>
                  </a:lnTo>
                  <a:cubicBezTo>
                    <a:pt x="2837" y="46"/>
                    <a:pt x="2398" y="54"/>
                    <a:pt x="1958" y="54"/>
                  </a:cubicBezTo>
                  <a:cubicBezTo>
                    <a:pt x="1363" y="54"/>
                    <a:pt x="764" y="39"/>
                    <a:pt x="155" y="0"/>
                  </a:cubicBezTo>
                  <a:cubicBezTo>
                    <a:pt x="151" y="0"/>
                    <a:pt x="147" y="0"/>
                    <a:pt x="142"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8"/>
            <p:cNvSpPr/>
            <p:nvPr/>
          </p:nvSpPr>
          <p:spPr>
            <a:xfrm>
              <a:off x="6574550" y="1576600"/>
              <a:ext cx="527325" cy="15175"/>
            </a:xfrm>
            <a:custGeom>
              <a:rect b="b" l="l" r="r" t="t"/>
              <a:pathLst>
                <a:path extrusionOk="0" h="607" w="21093">
                  <a:moveTo>
                    <a:pt x="6818" y="1"/>
                  </a:moveTo>
                  <a:cubicBezTo>
                    <a:pt x="6227" y="2"/>
                    <a:pt x="5641" y="93"/>
                    <a:pt x="5050" y="105"/>
                  </a:cubicBezTo>
                  <a:cubicBezTo>
                    <a:pt x="4461" y="118"/>
                    <a:pt x="3870" y="118"/>
                    <a:pt x="3281" y="118"/>
                  </a:cubicBezTo>
                  <a:cubicBezTo>
                    <a:pt x="2741" y="115"/>
                    <a:pt x="2209" y="45"/>
                    <a:pt x="1676" y="28"/>
                  </a:cubicBezTo>
                  <a:cubicBezTo>
                    <a:pt x="1473" y="22"/>
                    <a:pt x="1268" y="18"/>
                    <a:pt x="1064" y="18"/>
                  </a:cubicBezTo>
                  <a:cubicBezTo>
                    <a:pt x="730" y="18"/>
                    <a:pt x="396" y="29"/>
                    <a:pt x="62" y="58"/>
                  </a:cubicBezTo>
                  <a:cubicBezTo>
                    <a:pt x="1" y="64"/>
                    <a:pt x="6" y="149"/>
                    <a:pt x="70" y="149"/>
                  </a:cubicBezTo>
                  <a:cubicBezTo>
                    <a:pt x="71" y="149"/>
                    <a:pt x="72" y="149"/>
                    <a:pt x="73" y="149"/>
                  </a:cubicBezTo>
                  <a:cubicBezTo>
                    <a:pt x="442" y="143"/>
                    <a:pt x="812" y="123"/>
                    <a:pt x="1180" y="123"/>
                  </a:cubicBezTo>
                  <a:cubicBezTo>
                    <a:pt x="1305" y="123"/>
                    <a:pt x="1430" y="125"/>
                    <a:pt x="1555" y="131"/>
                  </a:cubicBezTo>
                  <a:cubicBezTo>
                    <a:pt x="2046" y="153"/>
                    <a:pt x="2531" y="225"/>
                    <a:pt x="3021" y="262"/>
                  </a:cubicBezTo>
                  <a:cubicBezTo>
                    <a:pt x="3509" y="299"/>
                    <a:pt x="3991" y="380"/>
                    <a:pt x="4479" y="415"/>
                  </a:cubicBezTo>
                  <a:cubicBezTo>
                    <a:pt x="4971" y="449"/>
                    <a:pt x="5470" y="437"/>
                    <a:pt x="5962" y="455"/>
                  </a:cubicBezTo>
                  <a:cubicBezTo>
                    <a:pt x="6127" y="460"/>
                    <a:pt x="6293" y="461"/>
                    <a:pt x="6459" y="461"/>
                  </a:cubicBezTo>
                  <a:cubicBezTo>
                    <a:pt x="6700" y="461"/>
                    <a:pt x="6941" y="458"/>
                    <a:pt x="7182" y="458"/>
                  </a:cubicBezTo>
                  <a:cubicBezTo>
                    <a:pt x="7306" y="458"/>
                    <a:pt x="7429" y="459"/>
                    <a:pt x="7552" y="462"/>
                  </a:cubicBezTo>
                  <a:cubicBezTo>
                    <a:pt x="8082" y="473"/>
                    <a:pt x="8611" y="525"/>
                    <a:pt x="9141" y="530"/>
                  </a:cubicBezTo>
                  <a:cubicBezTo>
                    <a:pt x="9670" y="537"/>
                    <a:pt x="10200" y="579"/>
                    <a:pt x="10730" y="581"/>
                  </a:cubicBezTo>
                  <a:cubicBezTo>
                    <a:pt x="10746" y="582"/>
                    <a:pt x="10762" y="582"/>
                    <a:pt x="10777" y="582"/>
                  </a:cubicBezTo>
                  <a:cubicBezTo>
                    <a:pt x="11286" y="582"/>
                    <a:pt x="11796" y="519"/>
                    <a:pt x="12305" y="519"/>
                  </a:cubicBezTo>
                  <a:cubicBezTo>
                    <a:pt x="12310" y="519"/>
                    <a:pt x="12316" y="519"/>
                    <a:pt x="12321" y="519"/>
                  </a:cubicBezTo>
                  <a:cubicBezTo>
                    <a:pt x="12433" y="520"/>
                    <a:pt x="12544" y="520"/>
                    <a:pt x="12656" y="520"/>
                  </a:cubicBezTo>
                  <a:cubicBezTo>
                    <a:pt x="12961" y="520"/>
                    <a:pt x="13265" y="519"/>
                    <a:pt x="13570" y="519"/>
                  </a:cubicBezTo>
                  <a:cubicBezTo>
                    <a:pt x="13682" y="519"/>
                    <a:pt x="13793" y="519"/>
                    <a:pt x="13905" y="519"/>
                  </a:cubicBezTo>
                  <a:cubicBezTo>
                    <a:pt x="14433" y="521"/>
                    <a:pt x="14962" y="554"/>
                    <a:pt x="15489" y="555"/>
                  </a:cubicBezTo>
                  <a:cubicBezTo>
                    <a:pt x="16017" y="559"/>
                    <a:pt x="16546" y="586"/>
                    <a:pt x="17074" y="587"/>
                  </a:cubicBezTo>
                  <a:cubicBezTo>
                    <a:pt x="17601" y="590"/>
                    <a:pt x="18130" y="603"/>
                    <a:pt x="18658" y="606"/>
                  </a:cubicBezTo>
                  <a:cubicBezTo>
                    <a:pt x="18668" y="606"/>
                    <a:pt x="18677" y="606"/>
                    <a:pt x="18686" y="606"/>
                  </a:cubicBezTo>
                  <a:cubicBezTo>
                    <a:pt x="19163" y="606"/>
                    <a:pt x="19640" y="575"/>
                    <a:pt x="20116" y="575"/>
                  </a:cubicBezTo>
                  <a:cubicBezTo>
                    <a:pt x="20160" y="575"/>
                    <a:pt x="20203" y="575"/>
                    <a:pt x="20247" y="576"/>
                  </a:cubicBezTo>
                  <a:cubicBezTo>
                    <a:pt x="20529" y="581"/>
                    <a:pt x="20811" y="592"/>
                    <a:pt x="21093" y="603"/>
                  </a:cubicBezTo>
                  <a:lnTo>
                    <a:pt x="21093" y="313"/>
                  </a:lnTo>
                  <a:cubicBezTo>
                    <a:pt x="21067" y="313"/>
                    <a:pt x="21041" y="313"/>
                    <a:pt x="21014" y="313"/>
                  </a:cubicBezTo>
                  <a:cubicBezTo>
                    <a:pt x="20676" y="313"/>
                    <a:pt x="20336" y="324"/>
                    <a:pt x="19998" y="324"/>
                  </a:cubicBezTo>
                  <a:cubicBezTo>
                    <a:pt x="19875" y="324"/>
                    <a:pt x="19751" y="323"/>
                    <a:pt x="19629" y="319"/>
                  </a:cubicBezTo>
                  <a:cubicBezTo>
                    <a:pt x="19154" y="301"/>
                    <a:pt x="18689" y="195"/>
                    <a:pt x="18214" y="180"/>
                  </a:cubicBezTo>
                  <a:cubicBezTo>
                    <a:pt x="17739" y="163"/>
                    <a:pt x="17264" y="156"/>
                    <a:pt x="16790" y="142"/>
                  </a:cubicBezTo>
                  <a:cubicBezTo>
                    <a:pt x="16735" y="141"/>
                    <a:pt x="16680" y="140"/>
                    <a:pt x="16625" y="140"/>
                  </a:cubicBezTo>
                  <a:cubicBezTo>
                    <a:pt x="16255" y="140"/>
                    <a:pt x="15883" y="172"/>
                    <a:pt x="15512" y="172"/>
                  </a:cubicBezTo>
                  <a:cubicBezTo>
                    <a:pt x="15462" y="172"/>
                    <a:pt x="15412" y="171"/>
                    <a:pt x="15362" y="170"/>
                  </a:cubicBezTo>
                  <a:cubicBezTo>
                    <a:pt x="14888" y="159"/>
                    <a:pt x="14416" y="104"/>
                    <a:pt x="13941" y="94"/>
                  </a:cubicBezTo>
                  <a:cubicBezTo>
                    <a:pt x="13466" y="86"/>
                    <a:pt x="12991" y="93"/>
                    <a:pt x="12516" y="85"/>
                  </a:cubicBezTo>
                  <a:cubicBezTo>
                    <a:pt x="12042" y="78"/>
                    <a:pt x="11570" y="38"/>
                    <a:pt x="11092" y="32"/>
                  </a:cubicBezTo>
                  <a:cubicBezTo>
                    <a:pt x="11062" y="32"/>
                    <a:pt x="11031" y="32"/>
                    <a:pt x="11001" y="32"/>
                  </a:cubicBezTo>
                  <a:cubicBezTo>
                    <a:pt x="10577" y="32"/>
                    <a:pt x="10152" y="56"/>
                    <a:pt x="9728" y="56"/>
                  </a:cubicBezTo>
                  <a:cubicBezTo>
                    <a:pt x="9708" y="56"/>
                    <a:pt x="9687" y="56"/>
                    <a:pt x="9666" y="56"/>
                  </a:cubicBezTo>
                  <a:cubicBezTo>
                    <a:pt x="9623" y="55"/>
                    <a:pt x="9580" y="55"/>
                    <a:pt x="9536" y="55"/>
                  </a:cubicBezTo>
                  <a:cubicBezTo>
                    <a:pt x="9120" y="55"/>
                    <a:pt x="8704" y="71"/>
                    <a:pt x="8288" y="71"/>
                  </a:cubicBezTo>
                  <a:cubicBezTo>
                    <a:pt x="8273" y="71"/>
                    <a:pt x="8257" y="71"/>
                    <a:pt x="8242" y="71"/>
                  </a:cubicBezTo>
                  <a:cubicBezTo>
                    <a:pt x="7767" y="69"/>
                    <a:pt x="7292" y="1"/>
                    <a:pt x="6818"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8"/>
            <p:cNvSpPr/>
            <p:nvPr/>
          </p:nvSpPr>
          <p:spPr>
            <a:xfrm>
              <a:off x="6087700" y="1577900"/>
              <a:ext cx="353450" cy="14275"/>
            </a:xfrm>
            <a:custGeom>
              <a:rect b="b" l="l" r="r" t="t"/>
              <a:pathLst>
                <a:path extrusionOk="0" h="571" w="14138">
                  <a:moveTo>
                    <a:pt x="11640" y="1"/>
                  </a:moveTo>
                  <a:cubicBezTo>
                    <a:pt x="10405" y="1"/>
                    <a:pt x="9106" y="124"/>
                    <a:pt x="8014" y="145"/>
                  </a:cubicBezTo>
                  <a:cubicBezTo>
                    <a:pt x="5421" y="198"/>
                    <a:pt x="2794" y="134"/>
                    <a:pt x="210" y="253"/>
                  </a:cubicBezTo>
                  <a:cubicBezTo>
                    <a:pt x="117" y="256"/>
                    <a:pt x="53" y="287"/>
                    <a:pt x="21" y="322"/>
                  </a:cubicBezTo>
                  <a:cubicBezTo>
                    <a:pt x="342" y="297"/>
                    <a:pt x="660" y="269"/>
                    <a:pt x="980" y="254"/>
                  </a:cubicBezTo>
                  <a:cubicBezTo>
                    <a:pt x="1133" y="248"/>
                    <a:pt x="1283" y="243"/>
                    <a:pt x="1434" y="243"/>
                  </a:cubicBezTo>
                  <a:cubicBezTo>
                    <a:pt x="1644" y="243"/>
                    <a:pt x="1854" y="254"/>
                    <a:pt x="2063" y="290"/>
                  </a:cubicBezTo>
                  <a:cubicBezTo>
                    <a:pt x="2084" y="294"/>
                    <a:pt x="2069" y="334"/>
                    <a:pt x="2049" y="334"/>
                  </a:cubicBezTo>
                  <a:cubicBezTo>
                    <a:pt x="2049" y="334"/>
                    <a:pt x="2049" y="334"/>
                    <a:pt x="2048" y="334"/>
                  </a:cubicBezTo>
                  <a:cubicBezTo>
                    <a:pt x="1893" y="318"/>
                    <a:pt x="1730" y="311"/>
                    <a:pt x="1564" y="311"/>
                  </a:cubicBezTo>
                  <a:cubicBezTo>
                    <a:pt x="1185" y="311"/>
                    <a:pt x="791" y="344"/>
                    <a:pt x="433" y="364"/>
                  </a:cubicBezTo>
                  <a:cubicBezTo>
                    <a:pt x="288" y="372"/>
                    <a:pt x="145" y="378"/>
                    <a:pt x="0" y="385"/>
                  </a:cubicBezTo>
                  <a:cubicBezTo>
                    <a:pt x="11" y="419"/>
                    <a:pt x="58" y="451"/>
                    <a:pt x="152" y="462"/>
                  </a:cubicBezTo>
                  <a:cubicBezTo>
                    <a:pt x="828" y="547"/>
                    <a:pt x="1516" y="571"/>
                    <a:pt x="2208" y="571"/>
                  </a:cubicBezTo>
                  <a:cubicBezTo>
                    <a:pt x="2708" y="571"/>
                    <a:pt x="3211" y="558"/>
                    <a:pt x="3712" y="549"/>
                  </a:cubicBezTo>
                  <a:cubicBezTo>
                    <a:pt x="5013" y="522"/>
                    <a:pt x="6317" y="509"/>
                    <a:pt x="7615" y="466"/>
                  </a:cubicBezTo>
                  <a:cubicBezTo>
                    <a:pt x="9165" y="414"/>
                    <a:pt x="10654" y="318"/>
                    <a:pt x="12170" y="318"/>
                  </a:cubicBezTo>
                  <a:cubicBezTo>
                    <a:pt x="12768" y="318"/>
                    <a:pt x="13371" y="333"/>
                    <a:pt x="13983" y="371"/>
                  </a:cubicBezTo>
                  <a:cubicBezTo>
                    <a:pt x="13987" y="371"/>
                    <a:pt x="13992" y="371"/>
                    <a:pt x="13996" y="371"/>
                  </a:cubicBezTo>
                  <a:cubicBezTo>
                    <a:pt x="14108" y="371"/>
                    <a:pt x="14137" y="286"/>
                    <a:pt x="14043" y="260"/>
                  </a:cubicBezTo>
                  <a:cubicBezTo>
                    <a:pt x="13336" y="61"/>
                    <a:pt x="12504" y="1"/>
                    <a:pt x="11640"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8"/>
            <p:cNvSpPr/>
            <p:nvPr/>
          </p:nvSpPr>
          <p:spPr>
            <a:xfrm>
              <a:off x="5340700" y="1576625"/>
              <a:ext cx="799200" cy="16775"/>
            </a:xfrm>
            <a:custGeom>
              <a:rect b="b" l="l" r="r" t="t"/>
              <a:pathLst>
                <a:path extrusionOk="0" h="671" w="31968">
                  <a:moveTo>
                    <a:pt x="6818" y="1"/>
                  </a:moveTo>
                  <a:cubicBezTo>
                    <a:pt x="6228" y="2"/>
                    <a:pt x="5641" y="93"/>
                    <a:pt x="5051" y="106"/>
                  </a:cubicBezTo>
                  <a:cubicBezTo>
                    <a:pt x="4461" y="118"/>
                    <a:pt x="3869" y="118"/>
                    <a:pt x="3281" y="118"/>
                  </a:cubicBezTo>
                  <a:cubicBezTo>
                    <a:pt x="2740" y="117"/>
                    <a:pt x="2209" y="45"/>
                    <a:pt x="1675" y="29"/>
                  </a:cubicBezTo>
                  <a:cubicBezTo>
                    <a:pt x="1471" y="23"/>
                    <a:pt x="1266" y="19"/>
                    <a:pt x="1060" y="19"/>
                  </a:cubicBezTo>
                  <a:cubicBezTo>
                    <a:pt x="728" y="19"/>
                    <a:pt x="394" y="29"/>
                    <a:pt x="62" y="59"/>
                  </a:cubicBezTo>
                  <a:cubicBezTo>
                    <a:pt x="1" y="64"/>
                    <a:pt x="7" y="151"/>
                    <a:pt x="70" y="151"/>
                  </a:cubicBezTo>
                  <a:cubicBezTo>
                    <a:pt x="71" y="151"/>
                    <a:pt x="71" y="151"/>
                    <a:pt x="72" y="151"/>
                  </a:cubicBezTo>
                  <a:cubicBezTo>
                    <a:pt x="443" y="144"/>
                    <a:pt x="816" y="124"/>
                    <a:pt x="1187" y="124"/>
                  </a:cubicBezTo>
                  <a:cubicBezTo>
                    <a:pt x="1310" y="124"/>
                    <a:pt x="1433" y="126"/>
                    <a:pt x="1555" y="132"/>
                  </a:cubicBezTo>
                  <a:cubicBezTo>
                    <a:pt x="2045" y="154"/>
                    <a:pt x="2531" y="227"/>
                    <a:pt x="3021" y="262"/>
                  </a:cubicBezTo>
                  <a:cubicBezTo>
                    <a:pt x="3510" y="300"/>
                    <a:pt x="3991" y="381"/>
                    <a:pt x="4480" y="415"/>
                  </a:cubicBezTo>
                  <a:cubicBezTo>
                    <a:pt x="4970" y="450"/>
                    <a:pt x="5471" y="437"/>
                    <a:pt x="5961" y="455"/>
                  </a:cubicBezTo>
                  <a:cubicBezTo>
                    <a:pt x="6126" y="460"/>
                    <a:pt x="6292" y="462"/>
                    <a:pt x="6458" y="462"/>
                  </a:cubicBezTo>
                  <a:cubicBezTo>
                    <a:pt x="6699" y="462"/>
                    <a:pt x="6940" y="459"/>
                    <a:pt x="7181" y="459"/>
                  </a:cubicBezTo>
                  <a:cubicBezTo>
                    <a:pt x="7305" y="459"/>
                    <a:pt x="7428" y="459"/>
                    <a:pt x="7552" y="462"/>
                  </a:cubicBezTo>
                  <a:cubicBezTo>
                    <a:pt x="8081" y="474"/>
                    <a:pt x="8610" y="525"/>
                    <a:pt x="9140" y="531"/>
                  </a:cubicBezTo>
                  <a:cubicBezTo>
                    <a:pt x="9670" y="538"/>
                    <a:pt x="10199" y="579"/>
                    <a:pt x="10729" y="582"/>
                  </a:cubicBezTo>
                  <a:cubicBezTo>
                    <a:pt x="10745" y="582"/>
                    <a:pt x="10761" y="582"/>
                    <a:pt x="10776" y="582"/>
                  </a:cubicBezTo>
                  <a:cubicBezTo>
                    <a:pt x="11285" y="582"/>
                    <a:pt x="11795" y="520"/>
                    <a:pt x="12304" y="520"/>
                  </a:cubicBezTo>
                  <a:cubicBezTo>
                    <a:pt x="12309" y="520"/>
                    <a:pt x="12315" y="520"/>
                    <a:pt x="12320" y="520"/>
                  </a:cubicBezTo>
                  <a:cubicBezTo>
                    <a:pt x="12458" y="521"/>
                    <a:pt x="12597" y="521"/>
                    <a:pt x="12735" y="521"/>
                  </a:cubicBezTo>
                  <a:cubicBezTo>
                    <a:pt x="13046" y="521"/>
                    <a:pt x="13356" y="520"/>
                    <a:pt x="13667" y="520"/>
                  </a:cubicBezTo>
                  <a:cubicBezTo>
                    <a:pt x="13746" y="520"/>
                    <a:pt x="13826" y="520"/>
                    <a:pt x="13905" y="520"/>
                  </a:cubicBezTo>
                  <a:cubicBezTo>
                    <a:pt x="14433" y="523"/>
                    <a:pt x="14961" y="554"/>
                    <a:pt x="15489" y="557"/>
                  </a:cubicBezTo>
                  <a:cubicBezTo>
                    <a:pt x="16018" y="560"/>
                    <a:pt x="16545" y="586"/>
                    <a:pt x="17074" y="587"/>
                  </a:cubicBezTo>
                  <a:cubicBezTo>
                    <a:pt x="17602" y="591"/>
                    <a:pt x="18130" y="605"/>
                    <a:pt x="18658" y="607"/>
                  </a:cubicBezTo>
                  <a:cubicBezTo>
                    <a:pt x="18667" y="607"/>
                    <a:pt x="18677" y="607"/>
                    <a:pt x="18686" y="607"/>
                  </a:cubicBezTo>
                  <a:cubicBezTo>
                    <a:pt x="19162" y="607"/>
                    <a:pt x="19637" y="577"/>
                    <a:pt x="20111" y="577"/>
                  </a:cubicBezTo>
                  <a:cubicBezTo>
                    <a:pt x="20156" y="577"/>
                    <a:pt x="20201" y="577"/>
                    <a:pt x="20246" y="578"/>
                  </a:cubicBezTo>
                  <a:cubicBezTo>
                    <a:pt x="20774" y="586"/>
                    <a:pt x="21303" y="620"/>
                    <a:pt x="21832" y="629"/>
                  </a:cubicBezTo>
                  <a:cubicBezTo>
                    <a:pt x="22360" y="640"/>
                    <a:pt x="22889" y="663"/>
                    <a:pt x="23418" y="670"/>
                  </a:cubicBezTo>
                  <a:cubicBezTo>
                    <a:pt x="23460" y="670"/>
                    <a:pt x="23502" y="671"/>
                    <a:pt x="23544" y="671"/>
                  </a:cubicBezTo>
                  <a:cubicBezTo>
                    <a:pt x="24032" y="671"/>
                    <a:pt x="24519" y="637"/>
                    <a:pt x="25006" y="635"/>
                  </a:cubicBezTo>
                  <a:cubicBezTo>
                    <a:pt x="25594" y="634"/>
                    <a:pt x="26181" y="637"/>
                    <a:pt x="26766" y="615"/>
                  </a:cubicBezTo>
                  <a:cubicBezTo>
                    <a:pt x="27351" y="593"/>
                    <a:pt x="27930" y="523"/>
                    <a:pt x="28517" y="498"/>
                  </a:cubicBezTo>
                  <a:cubicBezTo>
                    <a:pt x="28975" y="479"/>
                    <a:pt x="29429" y="455"/>
                    <a:pt x="29885" y="430"/>
                  </a:cubicBezTo>
                  <a:cubicBezTo>
                    <a:pt x="30029" y="423"/>
                    <a:pt x="30172" y="417"/>
                    <a:pt x="30317" y="410"/>
                  </a:cubicBezTo>
                  <a:cubicBezTo>
                    <a:pt x="30674" y="390"/>
                    <a:pt x="31068" y="357"/>
                    <a:pt x="31447" y="357"/>
                  </a:cubicBezTo>
                  <a:cubicBezTo>
                    <a:pt x="31613" y="357"/>
                    <a:pt x="31776" y="363"/>
                    <a:pt x="31931" y="379"/>
                  </a:cubicBezTo>
                  <a:cubicBezTo>
                    <a:pt x="31931" y="379"/>
                    <a:pt x="31932" y="379"/>
                    <a:pt x="31932" y="379"/>
                  </a:cubicBezTo>
                  <a:cubicBezTo>
                    <a:pt x="31952" y="379"/>
                    <a:pt x="31968" y="339"/>
                    <a:pt x="31948" y="337"/>
                  </a:cubicBezTo>
                  <a:cubicBezTo>
                    <a:pt x="31741" y="301"/>
                    <a:pt x="31535" y="290"/>
                    <a:pt x="31328" y="290"/>
                  </a:cubicBezTo>
                  <a:cubicBezTo>
                    <a:pt x="31174" y="290"/>
                    <a:pt x="31020" y="296"/>
                    <a:pt x="30864" y="304"/>
                  </a:cubicBezTo>
                  <a:cubicBezTo>
                    <a:pt x="30545" y="319"/>
                    <a:pt x="30225" y="346"/>
                    <a:pt x="29907" y="371"/>
                  </a:cubicBezTo>
                  <a:cubicBezTo>
                    <a:pt x="29660" y="389"/>
                    <a:pt x="29417" y="406"/>
                    <a:pt x="29170" y="408"/>
                  </a:cubicBezTo>
                  <a:cubicBezTo>
                    <a:pt x="28652" y="417"/>
                    <a:pt x="28133" y="436"/>
                    <a:pt x="27614" y="451"/>
                  </a:cubicBezTo>
                  <a:cubicBezTo>
                    <a:pt x="27094" y="468"/>
                    <a:pt x="26571" y="477"/>
                    <a:pt x="26052" y="479"/>
                  </a:cubicBezTo>
                  <a:cubicBezTo>
                    <a:pt x="26044" y="479"/>
                    <a:pt x="26035" y="479"/>
                    <a:pt x="26027" y="479"/>
                  </a:cubicBezTo>
                  <a:cubicBezTo>
                    <a:pt x="25500" y="479"/>
                    <a:pt x="24976" y="394"/>
                    <a:pt x="24449" y="386"/>
                  </a:cubicBezTo>
                  <a:cubicBezTo>
                    <a:pt x="23913" y="375"/>
                    <a:pt x="23378" y="382"/>
                    <a:pt x="22845" y="366"/>
                  </a:cubicBezTo>
                  <a:cubicBezTo>
                    <a:pt x="22310" y="348"/>
                    <a:pt x="21775" y="340"/>
                    <a:pt x="21242" y="319"/>
                  </a:cubicBezTo>
                  <a:cubicBezTo>
                    <a:pt x="21113" y="314"/>
                    <a:pt x="20984" y="312"/>
                    <a:pt x="20855" y="312"/>
                  </a:cubicBezTo>
                  <a:cubicBezTo>
                    <a:pt x="20577" y="312"/>
                    <a:pt x="20299" y="320"/>
                    <a:pt x="20021" y="320"/>
                  </a:cubicBezTo>
                  <a:cubicBezTo>
                    <a:pt x="19892" y="320"/>
                    <a:pt x="19762" y="318"/>
                    <a:pt x="19633" y="313"/>
                  </a:cubicBezTo>
                  <a:cubicBezTo>
                    <a:pt x="19158" y="297"/>
                    <a:pt x="18695" y="190"/>
                    <a:pt x="18220" y="174"/>
                  </a:cubicBezTo>
                  <a:cubicBezTo>
                    <a:pt x="17745" y="159"/>
                    <a:pt x="17270" y="152"/>
                    <a:pt x="16796" y="139"/>
                  </a:cubicBezTo>
                  <a:cubicBezTo>
                    <a:pt x="16741" y="137"/>
                    <a:pt x="16686" y="136"/>
                    <a:pt x="16631" y="136"/>
                  </a:cubicBezTo>
                  <a:cubicBezTo>
                    <a:pt x="16260" y="136"/>
                    <a:pt x="15886" y="168"/>
                    <a:pt x="15516" y="168"/>
                  </a:cubicBezTo>
                  <a:cubicBezTo>
                    <a:pt x="15466" y="168"/>
                    <a:pt x="15417" y="167"/>
                    <a:pt x="15367" y="166"/>
                  </a:cubicBezTo>
                  <a:cubicBezTo>
                    <a:pt x="14892" y="154"/>
                    <a:pt x="14422" y="99"/>
                    <a:pt x="13947" y="90"/>
                  </a:cubicBezTo>
                  <a:cubicBezTo>
                    <a:pt x="13472" y="82"/>
                    <a:pt x="12997" y="89"/>
                    <a:pt x="12522" y="79"/>
                  </a:cubicBezTo>
                  <a:cubicBezTo>
                    <a:pt x="12048" y="73"/>
                    <a:pt x="11574" y="34"/>
                    <a:pt x="11099" y="29"/>
                  </a:cubicBezTo>
                  <a:cubicBezTo>
                    <a:pt x="10637" y="29"/>
                    <a:pt x="10183" y="56"/>
                    <a:pt x="9729" y="56"/>
                  </a:cubicBezTo>
                  <a:cubicBezTo>
                    <a:pt x="9708" y="56"/>
                    <a:pt x="9687" y="56"/>
                    <a:pt x="9667" y="56"/>
                  </a:cubicBezTo>
                  <a:cubicBezTo>
                    <a:pt x="9623" y="56"/>
                    <a:pt x="9580" y="55"/>
                    <a:pt x="9537" y="55"/>
                  </a:cubicBezTo>
                  <a:cubicBezTo>
                    <a:pt x="9121" y="55"/>
                    <a:pt x="8705" y="71"/>
                    <a:pt x="8288" y="71"/>
                  </a:cubicBezTo>
                  <a:cubicBezTo>
                    <a:pt x="8273" y="71"/>
                    <a:pt x="8258" y="71"/>
                    <a:pt x="8242" y="71"/>
                  </a:cubicBezTo>
                  <a:cubicBezTo>
                    <a:pt x="7768" y="70"/>
                    <a:pt x="7293" y="1"/>
                    <a:pt x="6818"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8"/>
            <p:cNvSpPr/>
            <p:nvPr/>
          </p:nvSpPr>
          <p:spPr>
            <a:xfrm>
              <a:off x="5094900" y="1578000"/>
              <a:ext cx="112425" cy="9575"/>
            </a:xfrm>
            <a:custGeom>
              <a:rect b="b" l="l" r="r" t="t"/>
              <a:pathLst>
                <a:path extrusionOk="0" h="383" w="4497">
                  <a:moveTo>
                    <a:pt x="1999" y="1"/>
                  </a:moveTo>
                  <a:cubicBezTo>
                    <a:pt x="1337" y="1"/>
                    <a:pt x="658" y="36"/>
                    <a:pt x="1" y="73"/>
                  </a:cubicBezTo>
                  <a:lnTo>
                    <a:pt x="1" y="382"/>
                  </a:lnTo>
                  <a:cubicBezTo>
                    <a:pt x="846" y="348"/>
                    <a:pt x="1684" y="318"/>
                    <a:pt x="2531" y="318"/>
                  </a:cubicBezTo>
                  <a:cubicBezTo>
                    <a:pt x="3129" y="318"/>
                    <a:pt x="3730" y="333"/>
                    <a:pt x="4343" y="371"/>
                  </a:cubicBezTo>
                  <a:cubicBezTo>
                    <a:pt x="4347" y="371"/>
                    <a:pt x="4351" y="372"/>
                    <a:pt x="4355" y="372"/>
                  </a:cubicBezTo>
                  <a:cubicBezTo>
                    <a:pt x="4467" y="372"/>
                    <a:pt x="4496" y="284"/>
                    <a:pt x="4403" y="258"/>
                  </a:cubicBezTo>
                  <a:cubicBezTo>
                    <a:pt x="3695" y="61"/>
                    <a:pt x="2862" y="1"/>
                    <a:pt x="1999"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8"/>
            <p:cNvSpPr/>
            <p:nvPr/>
          </p:nvSpPr>
          <p:spPr>
            <a:xfrm>
              <a:off x="5094875" y="1620025"/>
              <a:ext cx="661425" cy="16950"/>
            </a:xfrm>
            <a:custGeom>
              <a:rect b="b" l="l" r="r" t="t"/>
              <a:pathLst>
                <a:path extrusionOk="0" h="678" w="26457">
                  <a:moveTo>
                    <a:pt x="2917" y="1"/>
                  </a:moveTo>
                  <a:cubicBezTo>
                    <a:pt x="2429" y="1"/>
                    <a:pt x="1942" y="35"/>
                    <a:pt x="1455" y="36"/>
                  </a:cubicBezTo>
                  <a:cubicBezTo>
                    <a:pt x="969" y="38"/>
                    <a:pt x="483" y="38"/>
                    <a:pt x="0" y="50"/>
                  </a:cubicBezTo>
                  <a:lnTo>
                    <a:pt x="0" y="201"/>
                  </a:lnTo>
                  <a:cubicBezTo>
                    <a:pt x="138" y="200"/>
                    <a:pt x="274" y="194"/>
                    <a:pt x="412" y="194"/>
                  </a:cubicBezTo>
                  <a:cubicBezTo>
                    <a:pt x="416" y="194"/>
                    <a:pt x="420" y="194"/>
                    <a:pt x="424" y="194"/>
                  </a:cubicBezTo>
                  <a:cubicBezTo>
                    <a:pt x="954" y="194"/>
                    <a:pt x="1484" y="280"/>
                    <a:pt x="2015" y="288"/>
                  </a:cubicBezTo>
                  <a:cubicBezTo>
                    <a:pt x="2549" y="298"/>
                    <a:pt x="3084" y="291"/>
                    <a:pt x="3618" y="309"/>
                  </a:cubicBezTo>
                  <a:cubicBezTo>
                    <a:pt x="4152" y="325"/>
                    <a:pt x="4688" y="335"/>
                    <a:pt x="5222" y="354"/>
                  </a:cubicBezTo>
                  <a:cubicBezTo>
                    <a:pt x="5350" y="359"/>
                    <a:pt x="5479" y="361"/>
                    <a:pt x="5608" y="361"/>
                  </a:cubicBezTo>
                  <a:cubicBezTo>
                    <a:pt x="5885" y="361"/>
                    <a:pt x="6164" y="353"/>
                    <a:pt x="6442" y="353"/>
                  </a:cubicBezTo>
                  <a:cubicBezTo>
                    <a:pt x="6571" y="353"/>
                    <a:pt x="6700" y="355"/>
                    <a:pt x="6829" y="360"/>
                  </a:cubicBezTo>
                  <a:cubicBezTo>
                    <a:pt x="7304" y="377"/>
                    <a:pt x="7769" y="483"/>
                    <a:pt x="8244" y="500"/>
                  </a:cubicBezTo>
                  <a:cubicBezTo>
                    <a:pt x="8719" y="515"/>
                    <a:pt x="9193" y="522"/>
                    <a:pt x="9668" y="536"/>
                  </a:cubicBezTo>
                  <a:cubicBezTo>
                    <a:pt x="9723" y="537"/>
                    <a:pt x="9778" y="538"/>
                    <a:pt x="9832" y="538"/>
                  </a:cubicBezTo>
                  <a:cubicBezTo>
                    <a:pt x="10204" y="538"/>
                    <a:pt x="10577" y="506"/>
                    <a:pt x="10947" y="506"/>
                  </a:cubicBezTo>
                  <a:cubicBezTo>
                    <a:pt x="10996" y="506"/>
                    <a:pt x="11046" y="507"/>
                    <a:pt x="11095" y="508"/>
                  </a:cubicBezTo>
                  <a:cubicBezTo>
                    <a:pt x="11570" y="519"/>
                    <a:pt x="12042" y="576"/>
                    <a:pt x="12517" y="584"/>
                  </a:cubicBezTo>
                  <a:cubicBezTo>
                    <a:pt x="12992" y="592"/>
                    <a:pt x="13466" y="585"/>
                    <a:pt x="13941" y="594"/>
                  </a:cubicBezTo>
                  <a:cubicBezTo>
                    <a:pt x="14416" y="600"/>
                    <a:pt x="14889" y="640"/>
                    <a:pt x="15366" y="646"/>
                  </a:cubicBezTo>
                  <a:cubicBezTo>
                    <a:pt x="15404" y="646"/>
                    <a:pt x="15442" y="646"/>
                    <a:pt x="15480" y="646"/>
                  </a:cubicBezTo>
                  <a:cubicBezTo>
                    <a:pt x="15897" y="646"/>
                    <a:pt x="16315" y="622"/>
                    <a:pt x="16732" y="622"/>
                  </a:cubicBezTo>
                  <a:cubicBezTo>
                    <a:pt x="16752" y="622"/>
                    <a:pt x="16772" y="622"/>
                    <a:pt x="16791" y="622"/>
                  </a:cubicBezTo>
                  <a:cubicBezTo>
                    <a:pt x="16835" y="623"/>
                    <a:pt x="16878" y="623"/>
                    <a:pt x="16921" y="623"/>
                  </a:cubicBezTo>
                  <a:cubicBezTo>
                    <a:pt x="17337" y="623"/>
                    <a:pt x="17754" y="607"/>
                    <a:pt x="18170" y="607"/>
                  </a:cubicBezTo>
                  <a:cubicBezTo>
                    <a:pt x="18185" y="607"/>
                    <a:pt x="18200" y="607"/>
                    <a:pt x="18216" y="607"/>
                  </a:cubicBezTo>
                  <a:cubicBezTo>
                    <a:pt x="18691" y="609"/>
                    <a:pt x="19165" y="677"/>
                    <a:pt x="19640" y="677"/>
                  </a:cubicBezTo>
                  <a:cubicBezTo>
                    <a:pt x="20231" y="676"/>
                    <a:pt x="20817" y="585"/>
                    <a:pt x="21407" y="573"/>
                  </a:cubicBezTo>
                  <a:cubicBezTo>
                    <a:pt x="21998" y="561"/>
                    <a:pt x="22589" y="561"/>
                    <a:pt x="23177" y="561"/>
                  </a:cubicBezTo>
                  <a:cubicBezTo>
                    <a:pt x="23718" y="563"/>
                    <a:pt x="24249" y="633"/>
                    <a:pt x="24782" y="650"/>
                  </a:cubicBezTo>
                  <a:cubicBezTo>
                    <a:pt x="24985" y="656"/>
                    <a:pt x="25189" y="660"/>
                    <a:pt x="25394" y="660"/>
                  </a:cubicBezTo>
                  <a:cubicBezTo>
                    <a:pt x="25728" y="660"/>
                    <a:pt x="26063" y="650"/>
                    <a:pt x="26396" y="620"/>
                  </a:cubicBezTo>
                  <a:cubicBezTo>
                    <a:pt x="26457" y="614"/>
                    <a:pt x="26451" y="529"/>
                    <a:pt x="26388" y="529"/>
                  </a:cubicBezTo>
                  <a:cubicBezTo>
                    <a:pt x="26387" y="529"/>
                    <a:pt x="26386" y="529"/>
                    <a:pt x="26385" y="529"/>
                  </a:cubicBezTo>
                  <a:cubicBezTo>
                    <a:pt x="26016" y="535"/>
                    <a:pt x="25646" y="555"/>
                    <a:pt x="25277" y="555"/>
                  </a:cubicBezTo>
                  <a:cubicBezTo>
                    <a:pt x="25152" y="555"/>
                    <a:pt x="25027" y="553"/>
                    <a:pt x="24903" y="547"/>
                  </a:cubicBezTo>
                  <a:cubicBezTo>
                    <a:pt x="24411" y="525"/>
                    <a:pt x="23927" y="453"/>
                    <a:pt x="23437" y="416"/>
                  </a:cubicBezTo>
                  <a:cubicBezTo>
                    <a:pt x="22949" y="379"/>
                    <a:pt x="22467" y="298"/>
                    <a:pt x="21978" y="263"/>
                  </a:cubicBezTo>
                  <a:cubicBezTo>
                    <a:pt x="21487" y="229"/>
                    <a:pt x="20987" y="241"/>
                    <a:pt x="20496" y="223"/>
                  </a:cubicBezTo>
                  <a:cubicBezTo>
                    <a:pt x="20330" y="218"/>
                    <a:pt x="20164" y="217"/>
                    <a:pt x="19999" y="217"/>
                  </a:cubicBezTo>
                  <a:cubicBezTo>
                    <a:pt x="19758" y="217"/>
                    <a:pt x="19516" y="220"/>
                    <a:pt x="19276" y="220"/>
                  </a:cubicBezTo>
                  <a:cubicBezTo>
                    <a:pt x="19152" y="220"/>
                    <a:pt x="19029" y="219"/>
                    <a:pt x="18905" y="216"/>
                  </a:cubicBezTo>
                  <a:cubicBezTo>
                    <a:pt x="18375" y="205"/>
                    <a:pt x="17847" y="153"/>
                    <a:pt x="17317" y="148"/>
                  </a:cubicBezTo>
                  <a:cubicBezTo>
                    <a:pt x="16787" y="141"/>
                    <a:pt x="16257" y="99"/>
                    <a:pt x="15728" y="97"/>
                  </a:cubicBezTo>
                  <a:cubicBezTo>
                    <a:pt x="15712" y="97"/>
                    <a:pt x="15696" y="97"/>
                    <a:pt x="15680" y="97"/>
                  </a:cubicBezTo>
                  <a:cubicBezTo>
                    <a:pt x="15172" y="97"/>
                    <a:pt x="14662" y="159"/>
                    <a:pt x="14153" y="159"/>
                  </a:cubicBezTo>
                  <a:cubicBezTo>
                    <a:pt x="14147" y="159"/>
                    <a:pt x="14142" y="159"/>
                    <a:pt x="14137" y="159"/>
                  </a:cubicBezTo>
                  <a:cubicBezTo>
                    <a:pt x="14025" y="158"/>
                    <a:pt x="13913" y="158"/>
                    <a:pt x="13802" y="158"/>
                  </a:cubicBezTo>
                  <a:cubicBezTo>
                    <a:pt x="13497" y="158"/>
                    <a:pt x="13192" y="159"/>
                    <a:pt x="12888" y="159"/>
                  </a:cubicBezTo>
                  <a:cubicBezTo>
                    <a:pt x="12776" y="159"/>
                    <a:pt x="12664" y="159"/>
                    <a:pt x="12553" y="159"/>
                  </a:cubicBezTo>
                  <a:cubicBezTo>
                    <a:pt x="12024" y="157"/>
                    <a:pt x="11496" y="124"/>
                    <a:pt x="10969" y="123"/>
                  </a:cubicBezTo>
                  <a:cubicBezTo>
                    <a:pt x="10440" y="119"/>
                    <a:pt x="9912" y="93"/>
                    <a:pt x="9383" y="91"/>
                  </a:cubicBezTo>
                  <a:cubicBezTo>
                    <a:pt x="8859" y="83"/>
                    <a:pt x="8332" y="68"/>
                    <a:pt x="7803" y="66"/>
                  </a:cubicBezTo>
                  <a:cubicBezTo>
                    <a:pt x="7785" y="66"/>
                    <a:pt x="7767" y="66"/>
                    <a:pt x="7748" y="66"/>
                  </a:cubicBezTo>
                  <a:cubicBezTo>
                    <a:pt x="7280" y="66"/>
                    <a:pt x="6813" y="96"/>
                    <a:pt x="6346" y="96"/>
                  </a:cubicBezTo>
                  <a:cubicBezTo>
                    <a:pt x="6302" y="96"/>
                    <a:pt x="6259" y="96"/>
                    <a:pt x="6215" y="95"/>
                  </a:cubicBezTo>
                  <a:cubicBezTo>
                    <a:pt x="5687" y="87"/>
                    <a:pt x="5160" y="53"/>
                    <a:pt x="4630" y="43"/>
                  </a:cubicBezTo>
                  <a:cubicBezTo>
                    <a:pt x="4101" y="33"/>
                    <a:pt x="3572" y="9"/>
                    <a:pt x="3043" y="2"/>
                  </a:cubicBezTo>
                  <a:cubicBezTo>
                    <a:pt x="3001" y="1"/>
                    <a:pt x="2959" y="1"/>
                    <a:pt x="291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8"/>
            <p:cNvSpPr/>
            <p:nvPr/>
          </p:nvSpPr>
          <p:spPr>
            <a:xfrm>
              <a:off x="5889750" y="1621375"/>
              <a:ext cx="353450" cy="14250"/>
            </a:xfrm>
            <a:custGeom>
              <a:rect b="b" l="l" r="r" t="t"/>
              <a:pathLst>
                <a:path extrusionOk="0" h="570" w="14138">
                  <a:moveTo>
                    <a:pt x="11931" y="0"/>
                  </a:moveTo>
                  <a:cubicBezTo>
                    <a:pt x="11430" y="0"/>
                    <a:pt x="10928" y="12"/>
                    <a:pt x="10427" y="22"/>
                  </a:cubicBezTo>
                  <a:cubicBezTo>
                    <a:pt x="9127" y="48"/>
                    <a:pt x="7821" y="62"/>
                    <a:pt x="6524" y="105"/>
                  </a:cubicBezTo>
                  <a:cubicBezTo>
                    <a:pt x="4973" y="157"/>
                    <a:pt x="3485" y="253"/>
                    <a:pt x="1969" y="253"/>
                  </a:cubicBezTo>
                  <a:cubicBezTo>
                    <a:pt x="1370" y="253"/>
                    <a:pt x="768" y="238"/>
                    <a:pt x="155" y="200"/>
                  </a:cubicBezTo>
                  <a:cubicBezTo>
                    <a:pt x="151" y="199"/>
                    <a:pt x="147" y="199"/>
                    <a:pt x="142" y="199"/>
                  </a:cubicBezTo>
                  <a:cubicBezTo>
                    <a:pt x="30" y="199"/>
                    <a:pt x="1" y="285"/>
                    <a:pt x="95" y="311"/>
                  </a:cubicBezTo>
                  <a:cubicBezTo>
                    <a:pt x="802" y="509"/>
                    <a:pt x="1635" y="570"/>
                    <a:pt x="2499" y="570"/>
                  </a:cubicBezTo>
                  <a:cubicBezTo>
                    <a:pt x="3734" y="570"/>
                    <a:pt x="5033" y="446"/>
                    <a:pt x="6125" y="425"/>
                  </a:cubicBezTo>
                  <a:cubicBezTo>
                    <a:pt x="8717" y="373"/>
                    <a:pt x="11344" y="436"/>
                    <a:pt x="13930" y="318"/>
                  </a:cubicBezTo>
                  <a:cubicBezTo>
                    <a:pt x="14021" y="315"/>
                    <a:pt x="14087" y="284"/>
                    <a:pt x="14117" y="249"/>
                  </a:cubicBezTo>
                  <a:lnTo>
                    <a:pt x="14117" y="249"/>
                  </a:lnTo>
                  <a:cubicBezTo>
                    <a:pt x="13798" y="274"/>
                    <a:pt x="13478" y="301"/>
                    <a:pt x="13159" y="317"/>
                  </a:cubicBezTo>
                  <a:cubicBezTo>
                    <a:pt x="13004" y="322"/>
                    <a:pt x="12851" y="328"/>
                    <a:pt x="12699" y="328"/>
                  </a:cubicBezTo>
                  <a:cubicBezTo>
                    <a:pt x="12490" y="328"/>
                    <a:pt x="12283" y="317"/>
                    <a:pt x="12075" y="281"/>
                  </a:cubicBezTo>
                  <a:cubicBezTo>
                    <a:pt x="12054" y="277"/>
                    <a:pt x="12070" y="237"/>
                    <a:pt x="12090" y="237"/>
                  </a:cubicBezTo>
                  <a:cubicBezTo>
                    <a:pt x="12090" y="237"/>
                    <a:pt x="12091" y="237"/>
                    <a:pt x="12091" y="237"/>
                  </a:cubicBezTo>
                  <a:cubicBezTo>
                    <a:pt x="12246" y="253"/>
                    <a:pt x="12409" y="259"/>
                    <a:pt x="12575" y="259"/>
                  </a:cubicBezTo>
                  <a:cubicBezTo>
                    <a:pt x="12954" y="259"/>
                    <a:pt x="13348" y="227"/>
                    <a:pt x="13705" y="207"/>
                  </a:cubicBezTo>
                  <a:cubicBezTo>
                    <a:pt x="13850" y="197"/>
                    <a:pt x="13993" y="193"/>
                    <a:pt x="14138" y="186"/>
                  </a:cubicBezTo>
                  <a:cubicBezTo>
                    <a:pt x="14127" y="151"/>
                    <a:pt x="14081" y="120"/>
                    <a:pt x="13986" y="109"/>
                  </a:cubicBezTo>
                  <a:cubicBezTo>
                    <a:pt x="13310" y="23"/>
                    <a:pt x="12622" y="0"/>
                    <a:pt x="11931"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8"/>
            <p:cNvSpPr/>
            <p:nvPr/>
          </p:nvSpPr>
          <p:spPr>
            <a:xfrm>
              <a:off x="6191025" y="1620175"/>
              <a:ext cx="799175" cy="16775"/>
            </a:xfrm>
            <a:custGeom>
              <a:rect b="b" l="l" r="r" t="t"/>
              <a:pathLst>
                <a:path extrusionOk="0" h="671" w="31967">
                  <a:moveTo>
                    <a:pt x="8423" y="0"/>
                  </a:moveTo>
                  <a:cubicBezTo>
                    <a:pt x="7935" y="0"/>
                    <a:pt x="7448" y="34"/>
                    <a:pt x="6961" y="36"/>
                  </a:cubicBezTo>
                  <a:cubicBezTo>
                    <a:pt x="6373" y="37"/>
                    <a:pt x="5787" y="34"/>
                    <a:pt x="5202" y="56"/>
                  </a:cubicBezTo>
                  <a:cubicBezTo>
                    <a:pt x="4617" y="78"/>
                    <a:pt x="4037" y="149"/>
                    <a:pt x="3450" y="173"/>
                  </a:cubicBezTo>
                  <a:cubicBezTo>
                    <a:pt x="2993" y="193"/>
                    <a:pt x="2539" y="216"/>
                    <a:pt x="2082" y="241"/>
                  </a:cubicBezTo>
                  <a:cubicBezTo>
                    <a:pt x="1938" y="248"/>
                    <a:pt x="1796" y="255"/>
                    <a:pt x="1652" y="261"/>
                  </a:cubicBezTo>
                  <a:cubicBezTo>
                    <a:pt x="1294" y="281"/>
                    <a:pt x="899" y="314"/>
                    <a:pt x="520" y="314"/>
                  </a:cubicBezTo>
                  <a:cubicBezTo>
                    <a:pt x="354" y="314"/>
                    <a:pt x="191" y="308"/>
                    <a:pt x="36" y="292"/>
                  </a:cubicBezTo>
                  <a:cubicBezTo>
                    <a:pt x="36" y="292"/>
                    <a:pt x="35" y="292"/>
                    <a:pt x="35" y="292"/>
                  </a:cubicBezTo>
                  <a:cubicBezTo>
                    <a:pt x="15" y="292"/>
                    <a:pt x="1" y="332"/>
                    <a:pt x="21" y="334"/>
                  </a:cubicBezTo>
                  <a:cubicBezTo>
                    <a:pt x="227" y="370"/>
                    <a:pt x="432" y="381"/>
                    <a:pt x="639" y="381"/>
                  </a:cubicBezTo>
                  <a:cubicBezTo>
                    <a:pt x="793" y="381"/>
                    <a:pt x="947" y="375"/>
                    <a:pt x="1103" y="367"/>
                  </a:cubicBezTo>
                  <a:cubicBezTo>
                    <a:pt x="1422" y="352"/>
                    <a:pt x="1743" y="325"/>
                    <a:pt x="2060" y="300"/>
                  </a:cubicBezTo>
                  <a:cubicBezTo>
                    <a:pt x="2307" y="282"/>
                    <a:pt x="2550" y="266"/>
                    <a:pt x="2797" y="263"/>
                  </a:cubicBezTo>
                  <a:cubicBezTo>
                    <a:pt x="3317" y="255"/>
                    <a:pt x="3834" y="235"/>
                    <a:pt x="4353" y="220"/>
                  </a:cubicBezTo>
                  <a:cubicBezTo>
                    <a:pt x="4873" y="204"/>
                    <a:pt x="5396" y="194"/>
                    <a:pt x="5915" y="193"/>
                  </a:cubicBezTo>
                  <a:cubicBezTo>
                    <a:pt x="5924" y="193"/>
                    <a:pt x="5932" y="193"/>
                    <a:pt x="5940" y="193"/>
                  </a:cubicBezTo>
                  <a:cubicBezTo>
                    <a:pt x="6467" y="193"/>
                    <a:pt x="6993" y="277"/>
                    <a:pt x="7518" y="285"/>
                  </a:cubicBezTo>
                  <a:cubicBezTo>
                    <a:pt x="8054" y="296"/>
                    <a:pt x="8589" y="289"/>
                    <a:pt x="9122" y="305"/>
                  </a:cubicBezTo>
                  <a:cubicBezTo>
                    <a:pt x="9657" y="323"/>
                    <a:pt x="10192" y="332"/>
                    <a:pt x="10725" y="352"/>
                  </a:cubicBezTo>
                  <a:cubicBezTo>
                    <a:pt x="10854" y="357"/>
                    <a:pt x="10983" y="359"/>
                    <a:pt x="11112" y="359"/>
                  </a:cubicBezTo>
                  <a:cubicBezTo>
                    <a:pt x="11390" y="359"/>
                    <a:pt x="11668" y="351"/>
                    <a:pt x="11946" y="351"/>
                  </a:cubicBezTo>
                  <a:cubicBezTo>
                    <a:pt x="12075" y="351"/>
                    <a:pt x="12205" y="353"/>
                    <a:pt x="12334" y="358"/>
                  </a:cubicBezTo>
                  <a:cubicBezTo>
                    <a:pt x="12807" y="374"/>
                    <a:pt x="13274" y="482"/>
                    <a:pt x="13749" y="497"/>
                  </a:cubicBezTo>
                  <a:cubicBezTo>
                    <a:pt x="14223" y="512"/>
                    <a:pt x="14698" y="519"/>
                    <a:pt x="15173" y="532"/>
                  </a:cubicBezTo>
                  <a:cubicBezTo>
                    <a:pt x="15228" y="534"/>
                    <a:pt x="15282" y="535"/>
                    <a:pt x="15337" y="535"/>
                  </a:cubicBezTo>
                  <a:cubicBezTo>
                    <a:pt x="15708" y="535"/>
                    <a:pt x="16081" y="503"/>
                    <a:pt x="16451" y="503"/>
                  </a:cubicBezTo>
                  <a:cubicBezTo>
                    <a:pt x="16501" y="503"/>
                    <a:pt x="16550" y="504"/>
                    <a:pt x="16600" y="505"/>
                  </a:cubicBezTo>
                  <a:cubicBezTo>
                    <a:pt x="17075" y="517"/>
                    <a:pt x="17547" y="572"/>
                    <a:pt x="18022" y="581"/>
                  </a:cubicBezTo>
                  <a:cubicBezTo>
                    <a:pt x="18496" y="589"/>
                    <a:pt x="18971" y="582"/>
                    <a:pt x="19447" y="592"/>
                  </a:cubicBezTo>
                  <a:cubicBezTo>
                    <a:pt x="19922" y="599"/>
                    <a:pt x="20396" y="637"/>
                    <a:pt x="20872" y="643"/>
                  </a:cubicBezTo>
                  <a:cubicBezTo>
                    <a:pt x="21330" y="643"/>
                    <a:pt x="21785" y="615"/>
                    <a:pt x="22240" y="615"/>
                  </a:cubicBezTo>
                  <a:cubicBezTo>
                    <a:pt x="22260" y="615"/>
                    <a:pt x="22281" y="615"/>
                    <a:pt x="22302" y="615"/>
                  </a:cubicBezTo>
                  <a:cubicBezTo>
                    <a:pt x="22345" y="615"/>
                    <a:pt x="22388" y="616"/>
                    <a:pt x="22432" y="616"/>
                  </a:cubicBezTo>
                  <a:cubicBezTo>
                    <a:pt x="22848" y="616"/>
                    <a:pt x="23264" y="600"/>
                    <a:pt x="23680" y="600"/>
                  </a:cubicBezTo>
                  <a:cubicBezTo>
                    <a:pt x="23695" y="600"/>
                    <a:pt x="23711" y="600"/>
                    <a:pt x="23726" y="600"/>
                  </a:cubicBezTo>
                  <a:cubicBezTo>
                    <a:pt x="24201" y="601"/>
                    <a:pt x="24676" y="670"/>
                    <a:pt x="25150" y="670"/>
                  </a:cubicBezTo>
                  <a:cubicBezTo>
                    <a:pt x="25739" y="669"/>
                    <a:pt x="26327" y="578"/>
                    <a:pt x="26916" y="566"/>
                  </a:cubicBezTo>
                  <a:cubicBezTo>
                    <a:pt x="27506" y="553"/>
                    <a:pt x="28098" y="553"/>
                    <a:pt x="28687" y="553"/>
                  </a:cubicBezTo>
                  <a:cubicBezTo>
                    <a:pt x="29227" y="556"/>
                    <a:pt x="29758" y="626"/>
                    <a:pt x="30292" y="643"/>
                  </a:cubicBezTo>
                  <a:cubicBezTo>
                    <a:pt x="30495" y="649"/>
                    <a:pt x="30699" y="653"/>
                    <a:pt x="30904" y="653"/>
                  </a:cubicBezTo>
                  <a:cubicBezTo>
                    <a:pt x="31237" y="653"/>
                    <a:pt x="31572" y="642"/>
                    <a:pt x="31905" y="612"/>
                  </a:cubicBezTo>
                  <a:cubicBezTo>
                    <a:pt x="31966" y="607"/>
                    <a:pt x="31960" y="520"/>
                    <a:pt x="31897" y="520"/>
                  </a:cubicBezTo>
                  <a:cubicBezTo>
                    <a:pt x="31896" y="520"/>
                    <a:pt x="31896" y="520"/>
                    <a:pt x="31895" y="520"/>
                  </a:cubicBezTo>
                  <a:cubicBezTo>
                    <a:pt x="31526" y="527"/>
                    <a:pt x="31155" y="548"/>
                    <a:pt x="30785" y="548"/>
                  </a:cubicBezTo>
                  <a:cubicBezTo>
                    <a:pt x="30661" y="548"/>
                    <a:pt x="30536" y="545"/>
                    <a:pt x="30412" y="539"/>
                  </a:cubicBezTo>
                  <a:cubicBezTo>
                    <a:pt x="29922" y="517"/>
                    <a:pt x="29437" y="444"/>
                    <a:pt x="28946" y="409"/>
                  </a:cubicBezTo>
                  <a:cubicBezTo>
                    <a:pt x="28457" y="371"/>
                    <a:pt x="27976" y="290"/>
                    <a:pt x="27487" y="256"/>
                  </a:cubicBezTo>
                  <a:cubicBezTo>
                    <a:pt x="26997" y="221"/>
                    <a:pt x="26496" y="234"/>
                    <a:pt x="26006" y="216"/>
                  </a:cubicBezTo>
                  <a:cubicBezTo>
                    <a:pt x="25841" y="211"/>
                    <a:pt x="25675" y="209"/>
                    <a:pt x="25509" y="209"/>
                  </a:cubicBezTo>
                  <a:cubicBezTo>
                    <a:pt x="25268" y="209"/>
                    <a:pt x="25027" y="212"/>
                    <a:pt x="24786" y="212"/>
                  </a:cubicBezTo>
                  <a:cubicBezTo>
                    <a:pt x="24662" y="212"/>
                    <a:pt x="24539" y="212"/>
                    <a:pt x="24416" y="209"/>
                  </a:cubicBezTo>
                  <a:cubicBezTo>
                    <a:pt x="23886" y="197"/>
                    <a:pt x="23357" y="146"/>
                    <a:pt x="22827" y="140"/>
                  </a:cubicBezTo>
                  <a:cubicBezTo>
                    <a:pt x="22298" y="133"/>
                    <a:pt x="21768" y="92"/>
                    <a:pt x="21238" y="89"/>
                  </a:cubicBezTo>
                  <a:cubicBezTo>
                    <a:pt x="21222" y="89"/>
                    <a:pt x="21206" y="89"/>
                    <a:pt x="21191" y="89"/>
                  </a:cubicBezTo>
                  <a:cubicBezTo>
                    <a:pt x="20682" y="89"/>
                    <a:pt x="20172" y="151"/>
                    <a:pt x="19663" y="151"/>
                  </a:cubicBezTo>
                  <a:cubicBezTo>
                    <a:pt x="19658" y="151"/>
                    <a:pt x="19652" y="151"/>
                    <a:pt x="19647" y="151"/>
                  </a:cubicBezTo>
                  <a:cubicBezTo>
                    <a:pt x="19509" y="151"/>
                    <a:pt x="19370" y="150"/>
                    <a:pt x="19232" y="150"/>
                  </a:cubicBezTo>
                  <a:cubicBezTo>
                    <a:pt x="18922" y="150"/>
                    <a:pt x="18611" y="152"/>
                    <a:pt x="18301" y="152"/>
                  </a:cubicBezTo>
                  <a:cubicBezTo>
                    <a:pt x="18222" y="152"/>
                    <a:pt x="18142" y="151"/>
                    <a:pt x="18063" y="151"/>
                  </a:cubicBezTo>
                  <a:cubicBezTo>
                    <a:pt x="17534" y="149"/>
                    <a:pt x="17006" y="117"/>
                    <a:pt x="16478" y="114"/>
                  </a:cubicBezTo>
                  <a:cubicBezTo>
                    <a:pt x="15950" y="111"/>
                    <a:pt x="15422" y="85"/>
                    <a:pt x="14894" y="84"/>
                  </a:cubicBezTo>
                  <a:cubicBezTo>
                    <a:pt x="14365" y="80"/>
                    <a:pt x="13838" y="66"/>
                    <a:pt x="13310" y="65"/>
                  </a:cubicBezTo>
                  <a:cubicBezTo>
                    <a:pt x="13300" y="65"/>
                    <a:pt x="13290" y="65"/>
                    <a:pt x="13281" y="65"/>
                  </a:cubicBezTo>
                  <a:cubicBezTo>
                    <a:pt x="12805" y="65"/>
                    <a:pt x="12330" y="94"/>
                    <a:pt x="11856" y="94"/>
                  </a:cubicBezTo>
                  <a:cubicBezTo>
                    <a:pt x="11811" y="94"/>
                    <a:pt x="11766" y="94"/>
                    <a:pt x="11721" y="93"/>
                  </a:cubicBezTo>
                  <a:cubicBezTo>
                    <a:pt x="11193" y="85"/>
                    <a:pt x="10666" y="51"/>
                    <a:pt x="10136" y="43"/>
                  </a:cubicBezTo>
                  <a:cubicBezTo>
                    <a:pt x="9608" y="32"/>
                    <a:pt x="9078" y="8"/>
                    <a:pt x="8549" y="1"/>
                  </a:cubicBezTo>
                  <a:cubicBezTo>
                    <a:pt x="8507" y="1"/>
                    <a:pt x="8465" y="0"/>
                    <a:pt x="8423"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8"/>
            <p:cNvSpPr/>
            <p:nvPr/>
          </p:nvSpPr>
          <p:spPr>
            <a:xfrm>
              <a:off x="6678250" y="1663375"/>
              <a:ext cx="423625" cy="14650"/>
            </a:xfrm>
            <a:custGeom>
              <a:rect b="b" l="l" r="r" t="t"/>
              <a:pathLst>
                <a:path extrusionOk="0" h="586" w="16945">
                  <a:moveTo>
                    <a:pt x="6817" y="0"/>
                  </a:moveTo>
                  <a:cubicBezTo>
                    <a:pt x="6227" y="2"/>
                    <a:pt x="5641" y="94"/>
                    <a:pt x="5050" y="105"/>
                  </a:cubicBezTo>
                  <a:cubicBezTo>
                    <a:pt x="4460" y="117"/>
                    <a:pt x="3868" y="117"/>
                    <a:pt x="3281" y="117"/>
                  </a:cubicBezTo>
                  <a:cubicBezTo>
                    <a:pt x="2740" y="116"/>
                    <a:pt x="2209" y="46"/>
                    <a:pt x="1676" y="28"/>
                  </a:cubicBezTo>
                  <a:cubicBezTo>
                    <a:pt x="1478" y="22"/>
                    <a:pt x="1279" y="19"/>
                    <a:pt x="1079" y="19"/>
                  </a:cubicBezTo>
                  <a:cubicBezTo>
                    <a:pt x="741" y="19"/>
                    <a:pt x="402" y="29"/>
                    <a:pt x="62" y="60"/>
                  </a:cubicBezTo>
                  <a:cubicBezTo>
                    <a:pt x="0" y="64"/>
                    <a:pt x="6" y="150"/>
                    <a:pt x="71" y="150"/>
                  </a:cubicBezTo>
                  <a:cubicBezTo>
                    <a:pt x="72" y="150"/>
                    <a:pt x="72" y="150"/>
                    <a:pt x="73" y="150"/>
                  </a:cubicBezTo>
                  <a:cubicBezTo>
                    <a:pt x="446" y="144"/>
                    <a:pt x="822" y="124"/>
                    <a:pt x="1196" y="124"/>
                  </a:cubicBezTo>
                  <a:cubicBezTo>
                    <a:pt x="1316" y="124"/>
                    <a:pt x="1436" y="126"/>
                    <a:pt x="1555" y="131"/>
                  </a:cubicBezTo>
                  <a:cubicBezTo>
                    <a:pt x="2045" y="153"/>
                    <a:pt x="2531" y="226"/>
                    <a:pt x="3020" y="262"/>
                  </a:cubicBezTo>
                  <a:cubicBezTo>
                    <a:pt x="3509" y="300"/>
                    <a:pt x="3991" y="380"/>
                    <a:pt x="4479" y="415"/>
                  </a:cubicBezTo>
                  <a:cubicBezTo>
                    <a:pt x="4969" y="449"/>
                    <a:pt x="5470" y="438"/>
                    <a:pt x="5960" y="455"/>
                  </a:cubicBezTo>
                  <a:cubicBezTo>
                    <a:pt x="6134" y="460"/>
                    <a:pt x="6308" y="462"/>
                    <a:pt x="6483" y="462"/>
                  </a:cubicBezTo>
                  <a:cubicBezTo>
                    <a:pt x="6729" y="462"/>
                    <a:pt x="6975" y="459"/>
                    <a:pt x="7221" y="459"/>
                  </a:cubicBezTo>
                  <a:cubicBezTo>
                    <a:pt x="7331" y="459"/>
                    <a:pt x="7442" y="459"/>
                    <a:pt x="7552" y="461"/>
                  </a:cubicBezTo>
                  <a:cubicBezTo>
                    <a:pt x="8082" y="474"/>
                    <a:pt x="8609" y="525"/>
                    <a:pt x="9139" y="530"/>
                  </a:cubicBezTo>
                  <a:cubicBezTo>
                    <a:pt x="9669" y="537"/>
                    <a:pt x="10199" y="578"/>
                    <a:pt x="10729" y="583"/>
                  </a:cubicBezTo>
                  <a:cubicBezTo>
                    <a:pt x="10739" y="583"/>
                    <a:pt x="10750" y="583"/>
                    <a:pt x="10760" y="583"/>
                  </a:cubicBezTo>
                  <a:cubicBezTo>
                    <a:pt x="11269" y="583"/>
                    <a:pt x="11780" y="521"/>
                    <a:pt x="12289" y="521"/>
                  </a:cubicBezTo>
                  <a:cubicBezTo>
                    <a:pt x="12300" y="521"/>
                    <a:pt x="12310" y="521"/>
                    <a:pt x="12321" y="521"/>
                  </a:cubicBezTo>
                  <a:cubicBezTo>
                    <a:pt x="12400" y="521"/>
                    <a:pt x="12480" y="521"/>
                    <a:pt x="12559" y="521"/>
                  </a:cubicBezTo>
                  <a:cubicBezTo>
                    <a:pt x="12869" y="521"/>
                    <a:pt x="13180" y="520"/>
                    <a:pt x="13490" y="520"/>
                  </a:cubicBezTo>
                  <a:cubicBezTo>
                    <a:pt x="13628" y="520"/>
                    <a:pt x="13767" y="520"/>
                    <a:pt x="13905" y="521"/>
                  </a:cubicBezTo>
                  <a:cubicBezTo>
                    <a:pt x="14433" y="522"/>
                    <a:pt x="14960" y="555"/>
                    <a:pt x="15489" y="556"/>
                  </a:cubicBezTo>
                  <a:cubicBezTo>
                    <a:pt x="15975" y="558"/>
                    <a:pt x="16459" y="580"/>
                    <a:pt x="16945" y="585"/>
                  </a:cubicBezTo>
                  <a:lnTo>
                    <a:pt x="16945" y="144"/>
                  </a:lnTo>
                  <a:cubicBezTo>
                    <a:pt x="16894" y="142"/>
                    <a:pt x="16843" y="142"/>
                    <a:pt x="16794" y="139"/>
                  </a:cubicBezTo>
                  <a:cubicBezTo>
                    <a:pt x="16752" y="139"/>
                    <a:pt x="16710" y="138"/>
                    <a:pt x="16669" y="138"/>
                  </a:cubicBezTo>
                  <a:cubicBezTo>
                    <a:pt x="16274" y="138"/>
                    <a:pt x="15879" y="172"/>
                    <a:pt x="15486" y="172"/>
                  </a:cubicBezTo>
                  <a:cubicBezTo>
                    <a:pt x="15445" y="172"/>
                    <a:pt x="15404" y="172"/>
                    <a:pt x="15362" y="171"/>
                  </a:cubicBezTo>
                  <a:cubicBezTo>
                    <a:pt x="14887" y="159"/>
                    <a:pt x="14415" y="104"/>
                    <a:pt x="13941" y="95"/>
                  </a:cubicBezTo>
                  <a:cubicBezTo>
                    <a:pt x="13466" y="87"/>
                    <a:pt x="12991" y="94"/>
                    <a:pt x="12516" y="84"/>
                  </a:cubicBezTo>
                  <a:cubicBezTo>
                    <a:pt x="12041" y="77"/>
                    <a:pt x="11567" y="39"/>
                    <a:pt x="11092" y="33"/>
                  </a:cubicBezTo>
                  <a:cubicBezTo>
                    <a:pt x="11054" y="33"/>
                    <a:pt x="11016" y="33"/>
                    <a:pt x="10977" y="33"/>
                  </a:cubicBezTo>
                  <a:cubicBezTo>
                    <a:pt x="10570" y="33"/>
                    <a:pt x="10161" y="56"/>
                    <a:pt x="9754" y="56"/>
                  </a:cubicBezTo>
                  <a:cubicBezTo>
                    <a:pt x="9725" y="56"/>
                    <a:pt x="9695" y="56"/>
                    <a:pt x="9666" y="55"/>
                  </a:cubicBezTo>
                  <a:cubicBezTo>
                    <a:pt x="9636" y="55"/>
                    <a:pt x="9607" y="55"/>
                    <a:pt x="9577" y="55"/>
                  </a:cubicBezTo>
                  <a:cubicBezTo>
                    <a:pt x="9162" y="55"/>
                    <a:pt x="8746" y="71"/>
                    <a:pt x="8331" y="71"/>
                  </a:cubicBezTo>
                  <a:cubicBezTo>
                    <a:pt x="8301" y="71"/>
                    <a:pt x="8272" y="71"/>
                    <a:pt x="8242" y="71"/>
                  </a:cubicBezTo>
                  <a:cubicBezTo>
                    <a:pt x="7767" y="69"/>
                    <a:pt x="7292" y="0"/>
                    <a:pt x="6817"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8"/>
            <p:cNvSpPr/>
            <p:nvPr/>
          </p:nvSpPr>
          <p:spPr>
            <a:xfrm>
              <a:off x="6191350" y="1664700"/>
              <a:ext cx="353500" cy="14275"/>
            </a:xfrm>
            <a:custGeom>
              <a:rect b="b" l="l" r="r" t="t"/>
              <a:pathLst>
                <a:path extrusionOk="0" h="571" w="14140">
                  <a:moveTo>
                    <a:pt x="11647" y="0"/>
                  </a:moveTo>
                  <a:cubicBezTo>
                    <a:pt x="10411" y="0"/>
                    <a:pt x="9109" y="125"/>
                    <a:pt x="8016" y="146"/>
                  </a:cubicBezTo>
                  <a:cubicBezTo>
                    <a:pt x="5423" y="197"/>
                    <a:pt x="2796" y="133"/>
                    <a:pt x="210" y="252"/>
                  </a:cubicBezTo>
                  <a:cubicBezTo>
                    <a:pt x="119" y="256"/>
                    <a:pt x="55" y="286"/>
                    <a:pt x="23" y="320"/>
                  </a:cubicBezTo>
                  <a:cubicBezTo>
                    <a:pt x="344" y="297"/>
                    <a:pt x="663" y="269"/>
                    <a:pt x="981" y="253"/>
                  </a:cubicBezTo>
                  <a:cubicBezTo>
                    <a:pt x="1139" y="246"/>
                    <a:pt x="1294" y="240"/>
                    <a:pt x="1449" y="240"/>
                  </a:cubicBezTo>
                  <a:cubicBezTo>
                    <a:pt x="1655" y="240"/>
                    <a:pt x="1858" y="251"/>
                    <a:pt x="2064" y="286"/>
                  </a:cubicBezTo>
                  <a:cubicBezTo>
                    <a:pt x="2084" y="290"/>
                    <a:pt x="2069" y="330"/>
                    <a:pt x="2048" y="330"/>
                  </a:cubicBezTo>
                  <a:cubicBezTo>
                    <a:pt x="2048" y="330"/>
                    <a:pt x="2048" y="330"/>
                    <a:pt x="2047" y="330"/>
                  </a:cubicBezTo>
                  <a:cubicBezTo>
                    <a:pt x="1892" y="314"/>
                    <a:pt x="1729" y="307"/>
                    <a:pt x="1564" y="307"/>
                  </a:cubicBezTo>
                  <a:cubicBezTo>
                    <a:pt x="1185" y="307"/>
                    <a:pt x="790" y="340"/>
                    <a:pt x="433" y="360"/>
                  </a:cubicBezTo>
                  <a:cubicBezTo>
                    <a:pt x="289" y="369"/>
                    <a:pt x="145" y="374"/>
                    <a:pt x="1" y="381"/>
                  </a:cubicBezTo>
                  <a:cubicBezTo>
                    <a:pt x="15" y="419"/>
                    <a:pt x="62" y="450"/>
                    <a:pt x="154" y="462"/>
                  </a:cubicBezTo>
                  <a:cubicBezTo>
                    <a:pt x="829" y="547"/>
                    <a:pt x="1517" y="570"/>
                    <a:pt x="2208" y="570"/>
                  </a:cubicBezTo>
                  <a:cubicBezTo>
                    <a:pt x="2709" y="570"/>
                    <a:pt x="3212" y="558"/>
                    <a:pt x="3713" y="547"/>
                  </a:cubicBezTo>
                  <a:cubicBezTo>
                    <a:pt x="5013" y="523"/>
                    <a:pt x="6319" y="509"/>
                    <a:pt x="7617" y="465"/>
                  </a:cubicBezTo>
                  <a:cubicBezTo>
                    <a:pt x="9167" y="414"/>
                    <a:pt x="10655" y="318"/>
                    <a:pt x="12170" y="318"/>
                  </a:cubicBezTo>
                  <a:cubicBezTo>
                    <a:pt x="12769" y="318"/>
                    <a:pt x="13372" y="333"/>
                    <a:pt x="13985" y="371"/>
                  </a:cubicBezTo>
                  <a:cubicBezTo>
                    <a:pt x="13989" y="372"/>
                    <a:pt x="13993" y="372"/>
                    <a:pt x="13997" y="372"/>
                  </a:cubicBezTo>
                  <a:cubicBezTo>
                    <a:pt x="14109" y="372"/>
                    <a:pt x="14139" y="285"/>
                    <a:pt x="14045" y="258"/>
                  </a:cubicBezTo>
                  <a:cubicBezTo>
                    <a:pt x="13339" y="61"/>
                    <a:pt x="12509" y="0"/>
                    <a:pt x="11647"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8"/>
            <p:cNvSpPr/>
            <p:nvPr/>
          </p:nvSpPr>
          <p:spPr>
            <a:xfrm>
              <a:off x="5444450" y="1663375"/>
              <a:ext cx="799050" cy="16775"/>
            </a:xfrm>
            <a:custGeom>
              <a:rect b="b" l="l" r="r" t="t"/>
              <a:pathLst>
                <a:path extrusionOk="0" h="671" w="31962">
                  <a:moveTo>
                    <a:pt x="6817" y="0"/>
                  </a:moveTo>
                  <a:cubicBezTo>
                    <a:pt x="6227" y="2"/>
                    <a:pt x="5641" y="94"/>
                    <a:pt x="5050" y="105"/>
                  </a:cubicBezTo>
                  <a:cubicBezTo>
                    <a:pt x="4460" y="117"/>
                    <a:pt x="3868" y="117"/>
                    <a:pt x="3280" y="117"/>
                  </a:cubicBezTo>
                  <a:cubicBezTo>
                    <a:pt x="2740" y="116"/>
                    <a:pt x="2208" y="46"/>
                    <a:pt x="1674" y="28"/>
                  </a:cubicBezTo>
                  <a:cubicBezTo>
                    <a:pt x="1477" y="22"/>
                    <a:pt x="1278" y="19"/>
                    <a:pt x="1078" y="19"/>
                  </a:cubicBezTo>
                  <a:cubicBezTo>
                    <a:pt x="740" y="19"/>
                    <a:pt x="400" y="29"/>
                    <a:pt x="61" y="60"/>
                  </a:cubicBezTo>
                  <a:cubicBezTo>
                    <a:pt x="0" y="64"/>
                    <a:pt x="6" y="150"/>
                    <a:pt x="70" y="150"/>
                  </a:cubicBezTo>
                  <a:cubicBezTo>
                    <a:pt x="70" y="150"/>
                    <a:pt x="71" y="150"/>
                    <a:pt x="71" y="150"/>
                  </a:cubicBezTo>
                  <a:cubicBezTo>
                    <a:pt x="445" y="144"/>
                    <a:pt x="821" y="124"/>
                    <a:pt x="1195" y="124"/>
                  </a:cubicBezTo>
                  <a:cubicBezTo>
                    <a:pt x="1315" y="124"/>
                    <a:pt x="1435" y="126"/>
                    <a:pt x="1555" y="131"/>
                  </a:cubicBezTo>
                  <a:cubicBezTo>
                    <a:pt x="2045" y="153"/>
                    <a:pt x="2530" y="226"/>
                    <a:pt x="3020" y="262"/>
                  </a:cubicBezTo>
                  <a:cubicBezTo>
                    <a:pt x="3509" y="300"/>
                    <a:pt x="3991" y="380"/>
                    <a:pt x="4479" y="415"/>
                  </a:cubicBezTo>
                  <a:cubicBezTo>
                    <a:pt x="4969" y="449"/>
                    <a:pt x="5470" y="438"/>
                    <a:pt x="5960" y="455"/>
                  </a:cubicBezTo>
                  <a:cubicBezTo>
                    <a:pt x="6134" y="460"/>
                    <a:pt x="6308" y="462"/>
                    <a:pt x="6482" y="462"/>
                  </a:cubicBezTo>
                  <a:cubicBezTo>
                    <a:pt x="6728" y="462"/>
                    <a:pt x="6974" y="459"/>
                    <a:pt x="7219" y="459"/>
                  </a:cubicBezTo>
                  <a:cubicBezTo>
                    <a:pt x="7330" y="459"/>
                    <a:pt x="7440" y="459"/>
                    <a:pt x="7551" y="461"/>
                  </a:cubicBezTo>
                  <a:cubicBezTo>
                    <a:pt x="8081" y="474"/>
                    <a:pt x="8609" y="525"/>
                    <a:pt x="9139" y="530"/>
                  </a:cubicBezTo>
                  <a:cubicBezTo>
                    <a:pt x="9669" y="537"/>
                    <a:pt x="10199" y="578"/>
                    <a:pt x="10728" y="583"/>
                  </a:cubicBezTo>
                  <a:cubicBezTo>
                    <a:pt x="10739" y="583"/>
                    <a:pt x="10750" y="583"/>
                    <a:pt x="10760" y="583"/>
                  </a:cubicBezTo>
                  <a:cubicBezTo>
                    <a:pt x="11269" y="583"/>
                    <a:pt x="11779" y="521"/>
                    <a:pt x="12288" y="521"/>
                  </a:cubicBezTo>
                  <a:cubicBezTo>
                    <a:pt x="12298" y="521"/>
                    <a:pt x="12309" y="521"/>
                    <a:pt x="12319" y="521"/>
                  </a:cubicBezTo>
                  <a:cubicBezTo>
                    <a:pt x="12399" y="521"/>
                    <a:pt x="12478" y="521"/>
                    <a:pt x="12558" y="521"/>
                  </a:cubicBezTo>
                  <a:cubicBezTo>
                    <a:pt x="12869" y="521"/>
                    <a:pt x="13179" y="520"/>
                    <a:pt x="13490" y="520"/>
                  </a:cubicBezTo>
                  <a:cubicBezTo>
                    <a:pt x="13628" y="520"/>
                    <a:pt x="13767" y="520"/>
                    <a:pt x="13905" y="521"/>
                  </a:cubicBezTo>
                  <a:cubicBezTo>
                    <a:pt x="14432" y="522"/>
                    <a:pt x="14960" y="555"/>
                    <a:pt x="15489" y="556"/>
                  </a:cubicBezTo>
                  <a:cubicBezTo>
                    <a:pt x="16017" y="559"/>
                    <a:pt x="16544" y="585"/>
                    <a:pt x="17073" y="587"/>
                  </a:cubicBezTo>
                  <a:cubicBezTo>
                    <a:pt x="17601" y="591"/>
                    <a:pt x="18130" y="605"/>
                    <a:pt x="18657" y="606"/>
                  </a:cubicBezTo>
                  <a:cubicBezTo>
                    <a:pt x="18666" y="606"/>
                    <a:pt x="18676" y="606"/>
                    <a:pt x="18686" y="606"/>
                  </a:cubicBezTo>
                  <a:cubicBezTo>
                    <a:pt x="19161" y="606"/>
                    <a:pt x="19636" y="576"/>
                    <a:pt x="20110" y="576"/>
                  </a:cubicBezTo>
                  <a:cubicBezTo>
                    <a:pt x="20155" y="576"/>
                    <a:pt x="20200" y="576"/>
                    <a:pt x="20245" y="577"/>
                  </a:cubicBezTo>
                  <a:cubicBezTo>
                    <a:pt x="20773" y="585"/>
                    <a:pt x="21302" y="620"/>
                    <a:pt x="21832" y="628"/>
                  </a:cubicBezTo>
                  <a:cubicBezTo>
                    <a:pt x="22359" y="639"/>
                    <a:pt x="22889" y="662"/>
                    <a:pt x="23417" y="669"/>
                  </a:cubicBezTo>
                  <a:cubicBezTo>
                    <a:pt x="23460" y="670"/>
                    <a:pt x="23504" y="670"/>
                    <a:pt x="23547" y="670"/>
                  </a:cubicBezTo>
                  <a:cubicBezTo>
                    <a:pt x="24034" y="670"/>
                    <a:pt x="24520" y="637"/>
                    <a:pt x="25005" y="635"/>
                  </a:cubicBezTo>
                  <a:cubicBezTo>
                    <a:pt x="25593" y="633"/>
                    <a:pt x="26181" y="638"/>
                    <a:pt x="26765" y="614"/>
                  </a:cubicBezTo>
                  <a:cubicBezTo>
                    <a:pt x="27350" y="592"/>
                    <a:pt x="27930" y="522"/>
                    <a:pt x="28516" y="497"/>
                  </a:cubicBezTo>
                  <a:cubicBezTo>
                    <a:pt x="28974" y="479"/>
                    <a:pt x="29428" y="455"/>
                    <a:pt x="29884" y="431"/>
                  </a:cubicBezTo>
                  <a:cubicBezTo>
                    <a:pt x="30028" y="424"/>
                    <a:pt x="30172" y="417"/>
                    <a:pt x="30316" y="411"/>
                  </a:cubicBezTo>
                  <a:cubicBezTo>
                    <a:pt x="30669" y="393"/>
                    <a:pt x="31060" y="362"/>
                    <a:pt x="31437" y="362"/>
                  </a:cubicBezTo>
                  <a:cubicBezTo>
                    <a:pt x="31604" y="362"/>
                    <a:pt x="31769" y="368"/>
                    <a:pt x="31926" y="384"/>
                  </a:cubicBezTo>
                  <a:cubicBezTo>
                    <a:pt x="31927" y="384"/>
                    <a:pt x="31927" y="384"/>
                    <a:pt x="31927" y="384"/>
                  </a:cubicBezTo>
                  <a:cubicBezTo>
                    <a:pt x="31947" y="384"/>
                    <a:pt x="31962" y="344"/>
                    <a:pt x="31941" y="342"/>
                  </a:cubicBezTo>
                  <a:cubicBezTo>
                    <a:pt x="31735" y="306"/>
                    <a:pt x="31529" y="295"/>
                    <a:pt x="31323" y="295"/>
                  </a:cubicBezTo>
                  <a:cubicBezTo>
                    <a:pt x="31169" y="295"/>
                    <a:pt x="31015" y="301"/>
                    <a:pt x="30860" y="309"/>
                  </a:cubicBezTo>
                  <a:cubicBezTo>
                    <a:pt x="30539" y="324"/>
                    <a:pt x="30218" y="351"/>
                    <a:pt x="29900" y="376"/>
                  </a:cubicBezTo>
                  <a:cubicBezTo>
                    <a:pt x="29655" y="394"/>
                    <a:pt x="29410" y="411"/>
                    <a:pt x="29164" y="413"/>
                  </a:cubicBezTo>
                  <a:cubicBezTo>
                    <a:pt x="28645" y="422"/>
                    <a:pt x="28128" y="441"/>
                    <a:pt x="27608" y="456"/>
                  </a:cubicBezTo>
                  <a:cubicBezTo>
                    <a:pt x="27087" y="472"/>
                    <a:pt x="26566" y="482"/>
                    <a:pt x="26046" y="483"/>
                  </a:cubicBezTo>
                  <a:cubicBezTo>
                    <a:pt x="26037" y="484"/>
                    <a:pt x="26029" y="484"/>
                    <a:pt x="26021" y="484"/>
                  </a:cubicBezTo>
                  <a:cubicBezTo>
                    <a:pt x="25494" y="484"/>
                    <a:pt x="24969" y="399"/>
                    <a:pt x="24442" y="391"/>
                  </a:cubicBezTo>
                  <a:cubicBezTo>
                    <a:pt x="23907" y="380"/>
                    <a:pt x="23372" y="387"/>
                    <a:pt x="22839" y="371"/>
                  </a:cubicBezTo>
                  <a:cubicBezTo>
                    <a:pt x="22304" y="353"/>
                    <a:pt x="21768" y="344"/>
                    <a:pt x="21236" y="324"/>
                  </a:cubicBezTo>
                  <a:cubicBezTo>
                    <a:pt x="21107" y="319"/>
                    <a:pt x="20978" y="317"/>
                    <a:pt x="20849" y="317"/>
                  </a:cubicBezTo>
                  <a:cubicBezTo>
                    <a:pt x="20571" y="317"/>
                    <a:pt x="20293" y="325"/>
                    <a:pt x="20015" y="325"/>
                  </a:cubicBezTo>
                  <a:cubicBezTo>
                    <a:pt x="19885" y="325"/>
                    <a:pt x="19756" y="323"/>
                    <a:pt x="19627" y="318"/>
                  </a:cubicBezTo>
                  <a:cubicBezTo>
                    <a:pt x="19152" y="302"/>
                    <a:pt x="18688" y="194"/>
                    <a:pt x="18214" y="179"/>
                  </a:cubicBezTo>
                  <a:cubicBezTo>
                    <a:pt x="17739" y="164"/>
                    <a:pt x="17264" y="157"/>
                    <a:pt x="16789" y="144"/>
                  </a:cubicBezTo>
                  <a:cubicBezTo>
                    <a:pt x="16735" y="142"/>
                    <a:pt x="16680" y="141"/>
                    <a:pt x="16625" y="141"/>
                  </a:cubicBezTo>
                  <a:cubicBezTo>
                    <a:pt x="16254" y="141"/>
                    <a:pt x="15880" y="173"/>
                    <a:pt x="15510" y="173"/>
                  </a:cubicBezTo>
                  <a:cubicBezTo>
                    <a:pt x="15460" y="173"/>
                    <a:pt x="15410" y="172"/>
                    <a:pt x="15361" y="171"/>
                  </a:cubicBezTo>
                  <a:cubicBezTo>
                    <a:pt x="14886" y="159"/>
                    <a:pt x="14415" y="104"/>
                    <a:pt x="13941" y="95"/>
                  </a:cubicBezTo>
                  <a:cubicBezTo>
                    <a:pt x="13466" y="87"/>
                    <a:pt x="12991" y="94"/>
                    <a:pt x="12516" y="84"/>
                  </a:cubicBezTo>
                  <a:cubicBezTo>
                    <a:pt x="12041" y="77"/>
                    <a:pt x="11568" y="39"/>
                    <a:pt x="11092" y="33"/>
                  </a:cubicBezTo>
                  <a:cubicBezTo>
                    <a:pt x="11054" y="33"/>
                    <a:pt x="11015" y="33"/>
                    <a:pt x="10977" y="33"/>
                  </a:cubicBezTo>
                  <a:cubicBezTo>
                    <a:pt x="10570" y="33"/>
                    <a:pt x="10161" y="56"/>
                    <a:pt x="9754" y="56"/>
                  </a:cubicBezTo>
                  <a:cubicBezTo>
                    <a:pt x="9724" y="56"/>
                    <a:pt x="9695" y="56"/>
                    <a:pt x="9666" y="55"/>
                  </a:cubicBezTo>
                  <a:cubicBezTo>
                    <a:pt x="9636" y="55"/>
                    <a:pt x="9606" y="55"/>
                    <a:pt x="9577" y="55"/>
                  </a:cubicBezTo>
                  <a:cubicBezTo>
                    <a:pt x="9161" y="55"/>
                    <a:pt x="8745" y="71"/>
                    <a:pt x="8331" y="71"/>
                  </a:cubicBezTo>
                  <a:cubicBezTo>
                    <a:pt x="8301" y="71"/>
                    <a:pt x="8271" y="71"/>
                    <a:pt x="8242" y="71"/>
                  </a:cubicBezTo>
                  <a:cubicBezTo>
                    <a:pt x="7767" y="69"/>
                    <a:pt x="7292" y="0"/>
                    <a:pt x="6817"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8"/>
            <p:cNvSpPr/>
            <p:nvPr/>
          </p:nvSpPr>
          <p:spPr>
            <a:xfrm>
              <a:off x="5094875" y="1664700"/>
              <a:ext cx="216125" cy="12850"/>
            </a:xfrm>
            <a:custGeom>
              <a:rect b="b" l="l" r="r" t="t"/>
              <a:pathLst>
                <a:path extrusionOk="0" h="514" w="8645">
                  <a:moveTo>
                    <a:pt x="6152" y="0"/>
                  </a:moveTo>
                  <a:cubicBezTo>
                    <a:pt x="4916" y="0"/>
                    <a:pt x="3614" y="125"/>
                    <a:pt x="2520" y="146"/>
                  </a:cubicBezTo>
                  <a:cubicBezTo>
                    <a:pt x="1685" y="162"/>
                    <a:pt x="843" y="166"/>
                    <a:pt x="0" y="168"/>
                  </a:cubicBezTo>
                  <a:lnTo>
                    <a:pt x="0" y="513"/>
                  </a:lnTo>
                  <a:cubicBezTo>
                    <a:pt x="708" y="502"/>
                    <a:pt x="1414" y="486"/>
                    <a:pt x="2120" y="462"/>
                  </a:cubicBezTo>
                  <a:cubicBezTo>
                    <a:pt x="3669" y="413"/>
                    <a:pt x="5156" y="318"/>
                    <a:pt x="6670" y="318"/>
                  </a:cubicBezTo>
                  <a:cubicBezTo>
                    <a:pt x="7271" y="318"/>
                    <a:pt x="7875" y="333"/>
                    <a:pt x="8490" y="371"/>
                  </a:cubicBezTo>
                  <a:cubicBezTo>
                    <a:pt x="8494" y="372"/>
                    <a:pt x="8499" y="372"/>
                    <a:pt x="8503" y="372"/>
                  </a:cubicBezTo>
                  <a:cubicBezTo>
                    <a:pt x="8614" y="372"/>
                    <a:pt x="8645" y="285"/>
                    <a:pt x="8549" y="258"/>
                  </a:cubicBezTo>
                  <a:cubicBezTo>
                    <a:pt x="7844" y="61"/>
                    <a:pt x="7014" y="0"/>
                    <a:pt x="6152"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8"/>
            <p:cNvSpPr/>
            <p:nvPr/>
          </p:nvSpPr>
          <p:spPr>
            <a:xfrm>
              <a:off x="5094800" y="1707650"/>
              <a:ext cx="557850" cy="16100"/>
            </a:xfrm>
            <a:custGeom>
              <a:rect b="b" l="l" r="r" t="t"/>
              <a:pathLst>
                <a:path extrusionOk="0" h="644" w="22314">
                  <a:moveTo>
                    <a:pt x="1" y="1"/>
                  </a:moveTo>
                  <a:lnTo>
                    <a:pt x="1" y="295"/>
                  </a:lnTo>
                  <a:cubicBezTo>
                    <a:pt x="362" y="298"/>
                    <a:pt x="720" y="306"/>
                    <a:pt x="1078" y="320"/>
                  </a:cubicBezTo>
                  <a:cubicBezTo>
                    <a:pt x="1207" y="325"/>
                    <a:pt x="1336" y="327"/>
                    <a:pt x="1465" y="327"/>
                  </a:cubicBezTo>
                  <a:cubicBezTo>
                    <a:pt x="1743" y="327"/>
                    <a:pt x="2021" y="319"/>
                    <a:pt x="2299" y="319"/>
                  </a:cubicBezTo>
                  <a:cubicBezTo>
                    <a:pt x="2429" y="319"/>
                    <a:pt x="2558" y="320"/>
                    <a:pt x="2687" y="325"/>
                  </a:cubicBezTo>
                  <a:cubicBezTo>
                    <a:pt x="3162" y="342"/>
                    <a:pt x="3625" y="449"/>
                    <a:pt x="4100" y="464"/>
                  </a:cubicBezTo>
                  <a:cubicBezTo>
                    <a:pt x="4575" y="480"/>
                    <a:pt x="5050" y="486"/>
                    <a:pt x="5525" y="500"/>
                  </a:cubicBezTo>
                  <a:cubicBezTo>
                    <a:pt x="5579" y="502"/>
                    <a:pt x="5634" y="502"/>
                    <a:pt x="5689" y="502"/>
                  </a:cubicBezTo>
                  <a:cubicBezTo>
                    <a:pt x="6060" y="502"/>
                    <a:pt x="6434" y="471"/>
                    <a:pt x="6804" y="471"/>
                  </a:cubicBezTo>
                  <a:cubicBezTo>
                    <a:pt x="6854" y="471"/>
                    <a:pt x="6904" y="471"/>
                    <a:pt x="6953" y="473"/>
                  </a:cubicBezTo>
                  <a:cubicBezTo>
                    <a:pt x="7428" y="485"/>
                    <a:pt x="7899" y="540"/>
                    <a:pt x="8373" y="548"/>
                  </a:cubicBezTo>
                  <a:cubicBezTo>
                    <a:pt x="8848" y="557"/>
                    <a:pt x="9323" y="550"/>
                    <a:pt x="9798" y="559"/>
                  </a:cubicBezTo>
                  <a:cubicBezTo>
                    <a:pt x="10273" y="566"/>
                    <a:pt x="10746" y="605"/>
                    <a:pt x="11222" y="610"/>
                  </a:cubicBezTo>
                  <a:cubicBezTo>
                    <a:pt x="11260" y="611"/>
                    <a:pt x="11299" y="611"/>
                    <a:pt x="11337" y="611"/>
                  </a:cubicBezTo>
                  <a:cubicBezTo>
                    <a:pt x="11744" y="611"/>
                    <a:pt x="12153" y="588"/>
                    <a:pt x="12561" y="588"/>
                  </a:cubicBezTo>
                  <a:cubicBezTo>
                    <a:pt x="12591" y="588"/>
                    <a:pt x="12620" y="588"/>
                    <a:pt x="12649" y="588"/>
                  </a:cubicBezTo>
                  <a:cubicBezTo>
                    <a:pt x="12679" y="588"/>
                    <a:pt x="12709" y="588"/>
                    <a:pt x="12739" y="588"/>
                  </a:cubicBezTo>
                  <a:cubicBezTo>
                    <a:pt x="13154" y="588"/>
                    <a:pt x="13569" y="573"/>
                    <a:pt x="13983" y="573"/>
                  </a:cubicBezTo>
                  <a:cubicBezTo>
                    <a:pt x="14013" y="573"/>
                    <a:pt x="14043" y="573"/>
                    <a:pt x="14072" y="573"/>
                  </a:cubicBezTo>
                  <a:cubicBezTo>
                    <a:pt x="14547" y="574"/>
                    <a:pt x="15023" y="643"/>
                    <a:pt x="15497" y="643"/>
                  </a:cubicBezTo>
                  <a:cubicBezTo>
                    <a:pt x="16087" y="642"/>
                    <a:pt x="16673" y="550"/>
                    <a:pt x="17264" y="539"/>
                  </a:cubicBezTo>
                  <a:cubicBezTo>
                    <a:pt x="17854" y="526"/>
                    <a:pt x="18446" y="526"/>
                    <a:pt x="19033" y="526"/>
                  </a:cubicBezTo>
                  <a:cubicBezTo>
                    <a:pt x="19574" y="528"/>
                    <a:pt x="20106" y="598"/>
                    <a:pt x="20640" y="616"/>
                  </a:cubicBezTo>
                  <a:cubicBezTo>
                    <a:pt x="20837" y="621"/>
                    <a:pt x="21036" y="625"/>
                    <a:pt x="21236" y="625"/>
                  </a:cubicBezTo>
                  <a:cubicBezTo>
                    <a:pt x="21574" y="625"/>
                    <a:pt x="21914" y="614"/>
                    <a:pt x="22252" y="584"/>
                  </a:cubicBezTo>
                  <a:cubicBezTo>
                    <a:pt x="22314" y="579"/>
                    <a:pt x="22308" y="493"/>
                    <a:pt x="22244" y="493"/>
                  </a:cubicBezTo>
                  <a:cubicBezTo>
                    <a:pt x="22244" y="493"/>
                    <a:pt x="22243" y="493"/>
                    <a:pt x="22243" y="493"/>
                  </a:cubicBezTo>
                  <a:cubicBezTo>
                    <a:pt x="21869" y="500"/>
                    <a:pt x="21493" y="520"/>
                    <a:pt x="21119" y="520"/>
                  </a:cubicBezTo>
                  <a:cubicBezTo>
                    <a:pt x="20999" y="520"/>
                    <a:pt x="20879" y="518"/>
                    <a:pt x="20759" y="513"/>
                  </a:cubicBezTo>
                  <a:cubicBezTo>
                    <a:pt x="20269" y="489"/>
                    <a:pt x="19784" y="418"/>
                    <a:pt x="19294" y="382"/>
                  </a:cubicBezTo>
                  <a:cubicBezTo>
                    <a:pt x="18805" y="343"/>
                    <a:pt x="18323" y="262"/>
                    <a:pt x="17835" y="228"/>
                  </a:cubicBezTo>
                  <a:cubicBezTo>
                    <a:pt x="17345" y="193"/>
                    <a:pt x="16844" y="206"/>
                    <a:pt x="16354" y="189"/>
                  </a:cubicBezTo>
                  <a:cubicBezTo>
                    <a:pt x="16180" y="183"/>
                    <a:pt x="16006" y="182"/>
                    <a:pt x="15832" y="182"/>
                  </a:cubicBezTo>
                  <a:cubicBezTo>
                    <a:pt x="15586" y="182"/>
                    <a:pt x="15340" y="185"/>
                    <a:pt x="15095" y="185"/>
                  </a:cubicBezTo>
                  <a:cubicBezTo>
                    <a:pt x="14984" y="185"/>
                    <a:pt x="14874" y="184"/>
                    <a:pt x="14763" y="182"/>
                  </a:cubicBezTo>
                  <a:cubicBezTo>
                    <a:pt x="14233" y="170"/>
                    <a:pt x="13705" y="118"/>
                    <a:pt x="13175" y="113"/>
                  </a:cubicBezTo>
                  <a:cubicBezTo>
                    <a:pt x="12645" y="107"/>
                    <a:pt x="12115" y="65"/>
                    <a:pt x="11585" y="61"/>
                  </a:cubicBezTo>
                  <a:cubicBezTo>
                    <a:pt x="11575" y="61"/>
                    <a:pt x="11564" y="61"/>
                    <a:pt x="11553" y="61"/>
                  </a:cubicBezTo>
                  <a:cubicBezTo>
                    <a:pt x="11039" y="61"/>
                    <a:pt x="10525" y="123"/>
                    <a:pt x="10011" y="123"/>
                  </a:cubicBezTo>
                  <a:cubicBezTo>
                    <a:pt x="10005" y="123"/>
                    <a:pt x="10000" y="123"/>
                    <a:pt x="9995" y="123"/>
                  </a:cubicBezTo>
                  <a:cubicBezTo>
                    <a:pt x="9883" y="123"/>
                    <a:pt x="9771" y="123"/>
                    <a:pt x="9660" y="123"/>
                  </a:cubicBezTo>
                  <a:cubicBezTo>
                    <a:pt x="9354" y="123"/>
                    <a:pt x="9049" y="123"/>
                    <a:pt x="8744" y="123"/>
                  </a:cubicBezTo>
                  <a:cubicBezTo>
                    <a:pt x="8633" y="123"/>
                    <a:pt x="8521" y="123"/>
                    <a:pt x="8409" y="123"/>
                  </a:cubicBezTo>
                  <a:cubicBezTo>
                    <a:pt x="7882" y="122"/>
                    <a:pt x="7354" y="89"/>
                    <a:pt x="6825" y="87"/>
                  </a:cubicBezTo>
                  <a:cubicBezTo>
                    <a:pt x="6297" y="83"/>
                    <a:pt x="5770" y="58"/>
                    <a:pt x="5241" y="56"/>
                  </a:cubicBezTo>
                  <a:cubicBezTo>
                    <a:pt x="4713" y="53"/>
                    <a:pt x="4184" y="39"/>
                    <a:pt x="3657" y="38"/>
                  </a:cubicBezTo>
                  <a:cubicBezTo>
                    <a:pt x="3639" y="38"/>
                    <a:pt x="3620" y="38"/>
                    <a:pt x="3602" y="38"/>
                  </a:cubicBezTo>
                  <a:cubicBezTo>
                    <a:pt x="3134" y="38"/>
                    <a:pt x="2666" y="67"/>
                    <a:pt x="2199" y="67"/>
                  </a:cubicBezTo>
                  <a:cubicBezTo>
                    <a:pt x="2156" y="67"/>
                    <a:pt x="2112" y="67"/>
                    <a:pt x="2069" y="67"/>
                  </a:cubicBezTo>
                  <a:cubicBezTo>
                    <a:pt x="1541" y="58"/>
                    <a:pt x="1012" y="24"/>
                    <a:pt x="482" y="14"/>
                  </a:cubicBezTo>
                  <a:cubicBezTo>
                    <a:pt x="323" y="12"/>
                    <a:pt x="162" y="6"/>
                    <a:pt x="1"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8"/>
            <p:cNvSpPr/>
            <p:nvPr/>
          </p:nvSpPr>
          <p:spPr>
            <a:xfrm>
              <a:off x="5786050" y="1708100"/>
              <a:ext cx="353450" cy="14275"/>
            </a:xfrm>
            <a:custGeom>
              <a:rect b="b" l="l" r="r" t="t"/>
              <a:pathLst>
                <a:path extrusionOk="0" h="571" w="14138">
                  <a:moveTo>
                    <a:pt x="11920" y="1"/>
                  </a:moveTo>
                  <a:cubicBezTo>
                    <a:pt x="11423" y="1"/>
                    <a:pt x="10924" y="13"/>
                    <a:pt x="10427" y="23"/>
                  </a:cubicBezTo>
                  <a:cubicBezTo>
                    <a:pt x="9127" y="49"/>
                    <a:pt x="7821" y="62"/>
                    <a:pt x="6525" y="105"/>
                  </a:cubicBezTo>
                  <a:cubicBezTo>
                    <a:pt x="4974" y="157"/>
                    <a:pt x="3485" y="254"/>
                    <a:pt x="1969" y="254"/>
                  </a:cubicBezTo>
                  <a:cubicBezTo>
                    <a:pt x="1371" y="254"/>
                    <a:pt x="768" y="239"/>
                    <a:pt x="155" y="200"/>
                  </a:cubicBezTo>
                  <a:cubicBezTo>
                    <a:pt x="151" y="200"/>
                    <a:pt x="147" y="200"/>
                    <a:pt x="143" y="200"/>
                  </a:cubicBezTo>
                  <a:cubicBezTo>
                    <a:pt x="32" y="200"/>
                    <a:pt x="1" y="285"/>
                    <a:pt x="96" y="312"/>
                  </a:cubicBezTo>
                  <a:cubicBezTo>
                    <a:pt x="803" y="510"/>
                    <a:pt x="1635" y="570"/>
                    <a:pt x="2499" y="570"/>
                  </a:cubicBezTo>
                  <a:cubicBezTo>
                    <a:pt x="3734" y="570"/>
                    <a:pt x="5033" y="447"/>
                    <a:pt x="6125" y="426"/>
                  </a:cubicBezTo>
                  <a:cubicBezTo>
                    <a:pt x="8718" y="373"/>
                    <a:pt x="11344" y="438"/>
                    <a:pt x="13930" y="318"/>
                  </a:cubicBezTo>
                  <a:cubicBezTo>
                    <a:pt x="14021" y="316"/>
                    <a:pt x="14087" y="284"/>
                    <a:pt x="14117" y="250"/>
                  </a:cubicBezTo>
                  <a:lnTo>
                    <a:pt x="14117" y="250"/>
                  </a:lnTo>
                  <a:cubicBezTo>
                    <a:pt x="13798" y="274"/>
                    <a:pt x="13480" y="302"/>
                    <a:pt x="13159" y="317"/>
                  </a:cubicBezTo>
                  <a:cubicBezTo>
                    <a:pt x="13006" y="323"/>
                    <a:pt x="12854" y="329"/>
                    <a:pt x="12702" y="329"/>
                  </a:cubicBezTo>
                  <a:cubicBezTo>
                    <a:pt x="12493" y="329"/>
                    <a:pt x="12285" y="318"/>
                    <a:pt x="12076" y="281"/>
                  </a:cubicBezTo>
                  <a:cubicBezTo>
                    <a:pt x="12056" y="277"/>
                    <a:pt x="12070" y="238"/>
                    <a:pt x="12089" y="238"/>
                  </a:cubicBezTo>
                  <a:cubicBezTo>
                    <a:pt x="12090" y="238"/>
                    <a:pt x="12091" y="238"/>
                    <a:pt x="12091" y="239"/>
                  </a:cubicBezTo>
                  <a:cubicBezTo>
                    <a:pt x="12244" y="254"/>
                    <a:pt x="12404" y="260"/>
                    <a:pt x="12567" y="260"/>
                  </a:cubicBezTo>
                  <a:cubicBezTo>
                    <a:pt x="12948" y="260"/>
                    <a:pt x="13346" y="227"/>
                    <a:pt x="13707" y="207"/>
                  </a:cubicBezTo>
                  <a:cubicBezTo>
                    <a:pt x="13851" y="199"/>
                    <a:pt x="13993" y="193"/>
                    <a:pt x="14138" y="186"/>
                  </a:cubicBezTo>
                  <a:cubicBezTo>
                    <a:pt x="14128" y="152"/>
                    <a:pt x="14081" y="122"/>
                    <a:pt x="13986" y="109"/>
                  </a:cubicBezTo>
                  <a:cubicBezTo>
                    <a:pt x="13307" y="24"/>
                    <a:pt x="12615" y="1"/>
                    <a:pt x="11920"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8"/>
            <p:cNvSpPr/>
            <p:nvPr/>
          </p:nvSpPr>
          <p:spPr>
            <a:xfrm>
              <a:off x="6087325" y="1706900"/>
              <a:ext cx="799250" cy="16925"/>
            </a:xfrm>
            <a:custGeom>
              <a:rect b="b" l="l" r="r" t="t"/>
              <a:pathLst>
                <a:path extrusionOk="0" h="677" w="31970">
                  <a:moveTo>
                    <a:pt x="8426" y="1"/>
                  </a:moveTo>
                  <a:cubicBezTo>
                    <a:pt x="7938" y="1"/>
                    <a:pt x="7451" y="35"/>
                    <a:pt x="6964" y="36"/>
                  </a:cubicBezTo>
                  <a:cubicBezTo>
                    <a:pt x="6375" y="37"/>
                    <a:pt x="5789" y="35"/>
                    <a:pt x="5202" y="57"/>
                  </a:cubicBezTo>
                  <a:cubicBezTo>
                    <a:pt x="4618" y="79"/>
                    <a:pt x="4038" y="150"/>
                    <a:pt x="3452" y="174"/>
                  </a:cubicBezTo>
                  <a:cubicBezTo>
                    <a:pt x="2994" y="193"/>
                    <a:pt x="2539" y="216"/>
                    <a:pt x="2084" y="241"/>
                  </a:cubicBezTo>
                  <a:cubicBezTo>
                    <a:pt x="1939" y="248"/>
                    <a:pt x="1796" y="255"/>
                    <a:pt x="1652" y="262"/>
                  </a:cubicBezTo>
                  <a:cubicBezTo>
                    <a:pt x="1294" y="282"/>
                    <a:pt x="899" y="315"/>
                    <a:pt x="520" y="315"/>
                  </a:cubicBezTo>
                  <a:cubicBezTo>
                    <a:pt x="354" y="315"/>
                    <a:pt x="191" y="308"/>
                    <a:pt x="36" y="292"/>
                  </a:cubicBezTo>
                  <a:cubicBezTo>
                    <a:pt x="36" y="292"/>
                    <a:pt x="35" y="292"/>
                    <a:pt x="35" y="292"/>
                  </a:cubicBezTo>
                  <a:cubicBezTo>
                    <a:pt x="15" y="292"/>
                    <a:pt x="1" y="332"/>
                    <a:pt x="21" y="336"/>
                  </a:cubicBezTo>
                  <a:cubicBezTo>
                    <a:pt x="224" y="371"/>
                    <a:pt x="426" y="382"/>
                    <a:pt x="629" y="382"/>
                  </a:cubicBezTo>
                  <a:cubicBezTo>
                    <a:pt x="786" y="382"/>
                    <a:pt x="944" y="376"/>
                    <a:pt x="1103" y="368"/>
                  </a:cubicBezTo>
                  <a:cubicBezTo>
                    <a:pt x="1423" y="353"/>
                    <a:pt x="1743" y="325"/>
                    <a:pt x="2062" y="302"/>
                  </a:cubicBezTo>
                  <a:cubicBezTo>
                    <a:pt x="2307" y="282"/>
                    <a:pt x="2552" y="267"/>
                    <a:pt x="2798" y="263"/>
                  </a:cubicBezTo>
                  <a:cubicBezTo>
                    <a:pt x="3317" y="255"/>
                    <a:pt x="3834" y="236"/>
                    <a:pt x="4355" y="221"/>
                  </a:cubicBezTo>
                  <a:cubicBezTo>
                    <a:pt x="4873" y="205"/>
                    <a:pt x="5396" y="194"/>
                    <a:pt x="5917" y="193"/>
                  </a:cubicBezTo>
                  <a:cubicBezTo>
                    <a:pt x="5921" y="193"/>
                    <a:pt x="5925" y="193"/>
                    <a:pt x="5929" y="193"/>
                  </a:cubicBezTo>
                  <a:cubicBezTo>
                    <a:pt x="6461" y="193"/>
                    <a:pt x="6989" y="277"/>
                    <a:pt x="7520" y="285"/>
                  </a:cubicBezTo>
                  <a:cubicBezTo>
                    <a:pt x="8055" y="296"/>
                    <a:pt x="8589" y="289"/>
                    <a:pt x="9123" y="306"/>
                  </a:cubicBezTo>
                  <a:cubicBezTo>
                    <a:pt x="9659" y="324"/>
                    <a:pt x="10193" y="332"/>
                    <a:pt x="10726" y="353"/>
                  </a:cubicBezTo>
                  <a:cubicBezTo>
                    <a:pt x="10855" y="358"/>
                    <a:pt x="10984" y="359"/>
                    <a:pt x="11113" y="359"/>
                  </a:cubicBezTo>
                  <a:cubicBezTo>
                    <a:pt x="11390" y="359"/>
                    <a:pt x="11669" y="351"/>
                    <a:pt x="11947" y="351"/>
                  </a:cubicBezTo>
                  <a:cubicBezTo>
                    <a:pt x="12077" y="351"/>
                    <a:pt x="12206" y="353"/>
                    <a:pt x="12335" y="358"/>
                  </a:cubicBezTo>
                  <a:cubicBezTo>
                    <a:pt x="12807" y="375"/>
                    <a:pt x="13274" y="482"/>
                    <a:pt x="13749" y="497"/>
                  </a:cubicBezTo>
                  <a:cubicBezTo>
                    <a:pt x="14223" y="512"/>
                    <a:pt x="14698" y="519"/>
                    <a:pt x="15173" y="533"/>
                  </a:cubicBezTo>
                  <a:cubicBezTo>
                    <a:pt x="15229" y="535"/>
                    <a:pt x="15285" y="535"/>
                    <a:pt x="15341" y="535"/>
                  </a:cubicBezTo>
                  <a:cubicBezTo>
                    <a:pt x="15715" y="535"/>
                    <a:pt x="16091" y="504"/>
                    <a:pt x="16464" y="504"/>
                  </a:cubicBezTo>
                  <a:cubicBezTo>
                    <a:pt x="16510" y="504"/>
                    <a:pt x="16556" y="504"/>
                    <a:pt x="16602" y="505"/>
                  </a:cubicBezTo>
                  <a:cubicBezTo>
                    <a:pt x="17076" y="518"/>
                    <a:pt x="17547" y="573"/>
                    <a:pt x="18022" y="581"/>
                  </a:cubicBezTo>
                  <a:cubicBezTo>
                    <a:pt x="18497" y="591"/>
                    <a:pt x="18971" y="584"/>
                    <a:pt x="19446" y="592"/>
                  </a:cubicBezTo>
                  <a:cubicBezTo>
                    <a:pt x="19921" y="599"/>
                    <a:pt x="20394" y="639"/>
                    <a:pt x="20871" y="643"/>
                  </a:cubicBezTo>
                  <a:cubicBezTo>
                    <a:pt x="20910" y="643"/>
                    <a:pt x="20950" y="644"/>
                    <a:pt x="20990" y="644"/>
                  </a:cubicBezTo>
                  <a:cubicBezTo>
                    <a:pt x="21404" y="644"/>
                    <a:pt x="21820" y="621"/>
                    <a:pt x="22234" y="621"/>
                  </a:cubicBezTo>
                  <a:cubicBezTo>
                    <a:pt x="22255" y="621"/>
                    <a:pt x="22276" y="621"/>
                    <a:pt x="22296" y="621"/>
                  </a:cubicBezTo>
                  <a:cubicBezTo>
                    <a:pt x="22340" y="621"/>
                    <a:pt x="22383" y="622"/>
                    <a:pt x="22426" y="622"/>
                  </a:cubicBezTo>
                  <a:cubicBezTo>
                    <a:pt x="22842" y="622"/>
                    <a:pt x="23258" y="606"/>
                    <a:pt x="23675" y="606"/>
                  </a:cubicBezTo>
                  <a:cubicBezTo>
                    <a:pt x="23690" y="606"/>
                    <a:pt x="23705" y="606"/>
                    <a:pt x="23721" y="606"/>
                  </a:cubicBezTo>
                  <a:cubicBezTo>
                    <a:pt x="24195" y="607"/>
                    <a:pt x="24670" y="676"/>
                    <a:pt x="25145" y="676"/>
                  </a:cubicBezTo>
                  <a:cubicBezTo>
                    <a:pt x="25735" y="675"/>
                    <a:pt x="26322" y="584"/>
                    <a:pt x="26912" y="571"/>
                  </a:cubicBezTo>
                  <a:cubicBezTo>
                    <a:pt x="27502" y="559"/>
                    <a:pt x="28094" y="559"/>
                    <a:pt x="28682" y="559"/>
                  </a:cubicBezTo>
                  <a:cubicBezTo>
                    <a:pt x="29223" y="560"/>
                    <a:pt x="29754" y="632"/>
                    <a:pt x="30287" y="649"/>
                  </a:cubicBezTo>
                  <a:cubicBezTo>
                    <a:pt x="30491" y="654"/>
                    <a:pt x="30697" y="658"/>
                    <a:pt x="30903" y="658"/>
                  </a:cubicBezTo>
                  <a:cubicBezTo>
                    <a:pt x="31235" y="658"/>
                    <a:pt x="31569" y="648"/>
                    <a:pt x="31901" y="618"/>
                  </a:cubicBezTo>
                  <a:cubicBezTo>
                    <a:pt x="31969" y="606"/>
                    <a:pt x="31963" y="522"/>
                    <a:pt x="31900" y="522"/>
                  </a:cubicBezTo>
                  <a:cubicBezTo>
                    <a:pt x="31899" y="522"/>
                    <a:pt x="31899" y="522"/>
                    <a:pt x="31898" y="522"/>
                  </a:cubicBezTo>
                  <a:cubicBezTo>
                    <a:pt x="31524" y="528"/>
                    <a:pt x="31148" y="549"/>
                    <a:pt x="30774" y="549"/>
                  </a:cubicBezTo>
                  <a:cubicBezTo>
                    <a:pt x="30654" y="549"/>
                    <a:pt x="30534" y="547"/>
                    <a:pt x="30415" y="541"/>
                  </a:cubicBezTo>
                  <a:cubicBezTo>
                    <a:pt x="29925" y="518"/>
                    <a:pt x="29439" y="446"/>
                    <a:pt x="28949" y="410"/>
                  </a:cubicBezTo>
                  <a:cubicBezTo>
                    <a:pt x="28460" y="372"/>
                    <a:pt x="27979" y="291"/>
                    <a:pt x="27490" y="256"/>
                  </a:cubicBezTo>
                  <a:cubicBezTo>
                    <a:pt x="27000" y="222"/>
                    <a:pt x="26499" y="234"/>
                    <a:pt x="26009" y="216"/>
                  </a:cubicBezTo>
                  <a:cubicBezTo>
                    <a:pt x="25844" y="211"/>
                    <a:pt x="25677" y="210"/>
                    <a:pt x="25511" y="210"/>
                  </a:cubicBezTo>
                  <a:cubicBezTo>
                    <a:pt x="25270" y="210"/>
                    <a:pt x="25029" y="213"/>
                    <a:pt x="24788" y="213"/>
                  </a:cubicBezTo>
                  <a:cubicBezTo>
                    <a:pt x="24665" y="213"/>
                    <a:pt x="24541" y="212"/>
                    <a:pt x="24418" y="210"/>
                  </a:cubicBezTo>
                  <a:cubicBezTo>
                    <a:pt x="23889" y="199"/>
                    <a:pt x="23360" y="146"/>
                    <a:pt x="22830" y="141"/>
                  </a:cubicBezTo>
                  <a:cubicBezTo>
                    <a:pt x="22300" y="134"/>
                    <a:pt x="21771" y="93"/>
                    <a:pt x="21241" y="90"/>
                  </a:cubicBezTo>
                  <a:cubicBezTo>
                    <a:pt x="21230" y="90"/>
                    <a:pt x="21219" y="90"/>
                    <a:pt x="21208" y="90"/>
                  </a:cubicBezTo>
                  <a:cubicBezTo>
                    <a:pt x="20695" y="90"/>
                    <a:pt x="20180" y="152"/>
                    <a:pt x="19666" y="152"/>
                  </a:cubicBezTo>
                  <a:cubicBezTo>
                    <a:pt x="19661" y="152"/>
                    <a:pt x="19655" y="152"/>
                    <a:pt x="19650" y="152"/>
                  </a:cubicBezTo>
                  <a:cubicBezTo>
                    <a:pt x="19538" y="151"/>
                    <a:pt x="19426" y="151"/>
                    <a:pt x="19315" y="151"/>
                  </a:cubicBezTo>
                  <a:cubicBezTo>
                    <a:pt x="19010" y="151"/>
                    <a:pt x="18705" y="152"/>
                    <a:pt x="18399" y="152"/>
                  </a:cubicBezTo>
                  <a:cubicBezTo>
                    <a:pt x="18288" y="152"/>
                    <a:pt x="18176" y="152"/>
                    <a:pt x="18064" y="152"/>
                  </a:cubicBezTo>
                  <a:cubicBezTo>
                    <a:pt x="17537" y="150"/>
                    <a:pt x="17009" y="117"/>
                    <a:pt x="16480" y="116"/>
                  </a:cubicBezTo>
                  <a:cubicBezTo>
                    <a:pt x="15952" y="112"/>
                    <a:pt x="15425" y="87"/>
                    <a:pt x="14896" y="84"/>
                  </a:cubicBezTo>
                  <a:cubicBezTo>
                    <a:pt x="14368" y="82"/>
                    <a:pt x="13839" y="68"/>
                    <a:pt x="13311" y="65"/>
                  </a:cubicBezTo>
                  <a:cubicBezTo>
                    <a:pt x="13302" y="65"/>
                    <a:pt x="13292" y="65"/>
                    <a:pt x="13283" y="65"/>
                  </a:cubicBezTo>
                  <a:cubicBezTo>
                    <a:pt x="12807" y="65"/>
                    <a:pt x="12329" y="96"/>
                    <a:pt x="11854" y="96"/>
                  </a:cubicBezTo>
                  <a:cubicBezTo>
                    <a:pt x="11811" y="96"/>
                    <a:pt x="11768" y="96"/>
                    <a:pt x="11724" y="95"/>
                  </a:cubicBezTo>
                  <a:cubicBezTo>
                    <a:pt x="11196" y="86"/>
                    <a:pt x="10667" y="51"/>
                    <a:pt x="10137" y="43"/>
                  </a:cubicBezTo>
                  <a:cubicBezTo>
                    <a:pt x="9609" y="33"/>
                    <a:pt x="9079" y="9"/>
                    <a:pt x="8552" y="2"/>
                  </a:cubicBezTo>
                  <a:cubicBezTo>
                    <a:pt x="8510" y="1"/>
                    <a:pt x="8468" y="1"/>
                    <a:pt x="8426"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8"/>
            <p:cNvSpPr/>
            <p:nvPr/>
          </p:nvSpPr>
          <p:spPr>
            <a:xfrm>
              <a:off x="7019925" y="1713050"/>
              <a:ext cx="81900" cy="9225"/>
            </a:xfrm>
            <a:custGeom>
              <a:rect b="b" l="l" r="r" t="t"/>
              <a:pathLst>
                <a:path extrusionOk="0" h="369" w="3276">
                  <a:moveTo>
                    <a:pt x="142" y="0"/>
                  </a:moveTo>
                  <a:cubicBezTo>
                    <a:pt x="30" y="0"/>
                    <a:pt x="1" y="86"/>
                    <a:pt x="95" y="112"/>
                  </a:cubicBezTo>
                  <a:cubicBezTo>
                    <a:pt x="800" y="309"/>
                    <a:pt x="1629" y="369"/>
                    <a:pt x="2488" y="369"/>
                  </a:cubicBezTo>
                  <a:cubicBezTo>
                    <a:pt x="2748" y="369"/>
                    <a:pt x="3012" y="363"/>
                    <a:pt x="3275" y="354"/>
                  </a:cubicBezTo>
                  <a:lnTo>
                    <a:pt x="3275" y="34"/>
                  </a:lnTo>
                  <a:cubicBezTo>
                    <a:pt x="2839" y="47"/>
                    <a:pt x="2403" y="55"/>
                    <a:pt x="1965" y="55"/>
                  </a:cubicBezTo>
                  <a:cubicBezTo>
                    <a:pt x="1368" y="55"/>
                    <a:pt x="766" y="40"/>
                    <a:pt x="155" y="1"/>
                  </a:cubicBezTo>
                  <a:cubicBezTo>
                    <a:pt x="151" y="0"/>
                    <a:pt x="147" y="0"/>
                    <a:pt x="142"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8"/>
            <p:cNvSpPr/>
            <p:nvPr/>
          </p:nvSpPr>
          <p:spPr>
            <a:xfrm>
              <a:off x="6574550" y="1750100"/>
              <a:ext cx="527325" cy="15175"/>
            </a:xfrm>
            <a:custGeom>
              <a:rect b="b" l="l" r="r" t="t"/>
              <a:pathLst>
                <a:path extrusionOk="0" h="607" w="21093">
                  <a:moveTo>
                    <a:pt x="6818" y="1"/>
                  </a:moveTo>
                  <a:cubicBezTo>
                    <a:pt x="6227" y="4"/>
                    <a:pt x="5641" y="94"/>
                    <a:pt x="5050" y="107"/>
                  </a:cubicBezTo>
                  <a:cubicBezTo>
                    <a:pt x="4461" y="118"/>
                    <a:pt x="3870" y="118"/>
                    <a:pt x="3281" y="118"/>
                  </a:cubicBezTo>
                  <a:cubicBezTo>
                    <a:pt x="2741" y="116"/>
                    <a:pt x="2209" y="46"/>
                    <a:pt x="1676" y="28"/>
                  </a:cubicBezTo>
                  <a:cubicBezTo>
                    <a:pt x="1478" y="23"/>
                    <a:pt x="1279" y="19"/>
                    <a:pt x="1079" y="19"/>
                  </a:cubicBezTo>
                  <a:cubicBezTo>
                    <a:pt x="741" y="19"/>
                    <a:pt x="401" y="30"/>
                    <a:pt x="62" y="60"/>
                  </a:cubicBezTo>
                  <a:cubicBezTo>
                    <a:pt x="0" y="65"/>
                    <a:pt x="7" y="151"/>
                    <a:pt x="71" y="151"/>
                  </a:cubicBezTo>
                  <a:cubicBezTo>
                    <a:pt x="72" y="151"/>
                    <a:pt x="72" y="151"/>
                    <a:pt x="73" y="151"/>
                  </a:cubicBezTo>
                  <a:cubicBezTo>
                    <a:pt x="447" y="145"/>
                    <a:pt x="823" y="124"/>
                    <a:pt x="1196" y="124"/>
                  </a:cubicBezTo>
                  <a:cubicBezTo>
                    <a:pt x="1316" y="124"/>
                    <a:pt x="1436" y="126"/>
                    <a:pt x="1555" y="132"/>
                  </a:cubicBezTo>
                  <a:cubicBezTo>
                    <a:pt x="2046" y="155"/>
                    <a:pt x="2531" y="227"/>
                    <a:pt x="3021" y="262"/>
                  </a:cubicBezTo>
                  <a:cubicBezTo>
                    <a:pt x="3509" y="301"/>
                    <a:pt x="3991" y="382"/>
                    <a:pt x="4479" y="416"/>
                  </a:cubicBezTo>
                  <a:cubicBezTo>
                    <a:pt x="4971" y="451"/>
                    <a:pt x="5470" y="438"/>
                    <a:pt x="5962" y="455"/>
                  </a:cubicBezTo>
                  <a:cubicBezTo>
                    <a:pt x="6136" y="461"/>
                    <a:pt x="6310" y="463"/>
                    <a:pt x="6484" y="463"/>
                  </a:cubicBezTo>
                  <a:cubicBezTo>
                    <a:pt x="6730" y="463"/>
                    <a:pt x="6975" y="459"/>
                    <a:pt x="7221" y="459"/>
                  </a:cubicBezTo>
                  <a:cubicBezTo>
                    <a:pt x="7331" y="459"/>
                    <a:pt x="7442" y="460"/>
                    <a:pt x="7552" y="462"/>
                  </a:cubicBezTo>
                  <a:cubicBezTo>
                    <a:pt x="8082" y="474"/>
                    <a:pt x="8611" y="527"/>
                    <a:pt x="9141" y="531"/>
                  </a:cubicBezTo>
                  <a:cubicBezTo>
                    <a:pt x="9670" y="538"/>
                    <a:pt x="10200" y="579"/>
                    <a:pt x="10730" y="583"/>
                  </a:cubicBezTo>
                  <a:cubicBezTo>
                    <a:pt x="10741" y="583"/>
                    <a:pt x="10752" y="583"/>
                    <a:pt x="10763" y="583"/>
                  </a:cubicBezTo>
                  <a:cubicBezTo>
                    <a:pt x="11276" y="583"/>
                    <a:pt x="11791" y="521"/>
                    <a:pt x="12305" y="521"/>
                  </a:cubicBezTo>
                  <a:cubicBezTo>
                    <a:pt x="12310" y="521"/>
                    <a:pt x="12316" y="521"/>
                    <a:pt x="12321" y="521"/>
                  </a:cubicBezTo>
                  <a:cubicBezTo>
                    <a:pt x="12433" y="521"/>
                    <a:pt x="12544" y="521"/>
                    <a:pt x="12656" y="521"/>
                  </a:cubicBezTo>
                  <a:cubicBezTo>
                    <a:pt x="12961" y="521"/>
                    <a:pt x="13265" y="521"/>
                    <a:pt x="13570" y="521"/>
                  </a:cubicBezTo>
                  <a:cubicBezTo>
                    <a:pt x="13682" y="521"/>
                    <a:pt x="13793" y="521"/>
                    <a:pt x="13905" y="521"/>
                  </a:cubicBezTo>
                  <a:cubicBezTo>
                    <a:pt x="14433" y="522"/>
                    <a:pt x="14962" y="555"/>
                    <a:pt x="15489" y="557"/>
                  </a:cubicBezTo>
                  <a:cubicBezTo>
                    <a:pt x="16017" y="561"/>
                    <a:pt x="16546" y="586"/>
                    <a:pt x="17074" y="588"/>
                  </a:cubicBezTo>
                  <a:cubicBezTo>
                    <a:pt x="17601" y="591"/>
                    <a:pt x="18130" y="605"/>
                    <a:pt x="18658" y="606"/>
                  </a:cubicBezTo>
                  <a:cubicBezTo>
                    <a:pt x="18677" y="606"/>
                    <a:pt x="18695" y="607"/>
                    <a:pt x="18713" y="607"/>
                  </a:cubicBezTo>
                  <a:cubicBezTo>
                    <a:pt x="19181" y="607"/>
                    <a:pt x="19649" y="577"/>
                    <a:pt x="20116" y="577"/>
                  </a:cubicBezTo>
                  <a:cubicBezTo>
                    <a:pt x="20160" y="577"/>
                    <a:pt x="20203" y="577"/>
                    <a:pt x="20247" y="577"/>
                  </a:cubicBezTo>
                  <a:cubicBezTo>
                    <a:pt x="20529" y="583"/>
                    <a:pt x="20811" y="593"/>
                    <a:pt x="21093" y="605"/>
                  </a:cubicBezTo>
                  <a:lnTo>
                    <a:pt x="21093" y="315"/>
                  </a:lnTo>
                  <a:cubicBezTo>
                    <a:pt x="21003" y="313"/>
                    <a:pt x="20913" y="312"/>
                    <a:pt x="20823" y="312"/>
                  </a:cubicBezTo>
                  <a:cubicBezTo>
                    <a:pt x="20549" y="312"/>
                    <a:pt x="20274" y="319"/>
                    <a:pt x="20001" y="319"/>
                  </a:cubicBezTo>
                  <a:cubicBezTo>
                    <a:pt x="19877" y="319"/>
                    <a:pt x="19753" y="317"/>
                    <a:pt x="19630" y="313"/>
                  </a:cubicBezTo>
                  <a:cubicBezTo>
                    <a:pt x="19155" y="295"/>
                    <a:pt x="18691" y="189"/>
                    <a:pt x="18217" y="173"/>
                  </a:cubicBezTo>
                  <a:cubicBezTo>
                    <a:pt x="17742" y="158"/>
                    <a:pt x="17267" y="151"/>
                    <a:pt x="16792" y="137"/>
                  </a:cubicBezTo>
                  <a:cubicBezTo>
                    <a:pt x="16763" y="137"/>
                    <a:pt x="16735" y="136"/>
                    <a:pt x="16706" y="136"/>
                  </a:cubicBezTo>
                  <a:cubicBezTo>
                    <a:pt x="16309" y="136"/>
                    <a:pt x="15908" y="173"/>
                    <a:pt x="15511" y="173"/>
                  </a:cubicBezTo>
                  <a:cubicBezTo>
                    <a:pt x="15461" y="173"/>
                    <a:pt x="15412" y="173"/>
                    <a:pt x="15362" y="171"/>
                  </a:cubicBezTo>
                  <a:cubicBezTo>
                    <a:pt x="14888" y="159"/>
                    <a:pt x="14416" y="104"/>
                    <a:pt x="13941" y="96"/>
                  </a:cubicBezTo>
                  <a:cubicBezTo>
                    <a:pt x="13466" y="88"/>
                    <a:pt x="12991" y="94"/>
                    <a:pt x="12516" y="86"/>
                  </a:cubicBezTo>
                  <a:cubicBezTo>
                    <a:pt x="12042" y="79"/>
                    <a:pt x="11570" y="39"/>
                    <a:pt x="11092" y="34"/>
                  </a:cubicBezTo>
                  <a:cubicBezTo>
                    <a:pt x="11054" y="33"/>
                    <a:pt x="11016" y="33"/>
                    <a:pt x="10977" y="33"/>
                  </a:cubicBezTo>
                  <a:cubicBezTo>
                    <a:pt x="10570" y="33"/>
                    <a:pt x="10161" y="56"/>
                    <a:pt x="9754" y="56"/>
                  </a:cubicBezTo>
                  <a:cubicBezTo>
                    <a:pt x="9725" y="56"/>
                    <a:pt x="9696" y="56"/>
                    <a:pt x="9666" y="56"/>
                  </a:cubicBezTo>
                  <a:cubicBezTo>
                    <a:pt x="9637" y="56"/>
                    <a:pt x="9607" y="56"/>
                    <a:pt x="9577" y="56"/>
                  </a:cubicBezTo>
                  <a:cubicBezTo>
                    <a:pt x="9147" y="56"/>
                    <a:pt x="8718" y="72"/>
                    <a:pt x="8288" y="72"/>
                  </a:cubicBezTo>
                  <a:cubicBezTo>
                    <a:pt x="8273" y="72"/>
                    <a:pt x="8257" y="72"/>
                    <a:pt x="8242" y="72"/>
                  </a:cubicBezTo>
                  <a:cubicBezTo>
                    <a:pt x="7767" y="70"/>
                    <a:pt x="7292" y="1"/>
                    <a:pt x="6818"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8"/>
            <p:cNvSpPr/>
            <p:nvPr/>
          </p:nvSpPr>
          <p:spPr>
            <a:xfrm>
              <a:off x="6087700" y="1751475"/>
              <a:ext cx="353425" cy="14200"/>
            </a:xfrm>
            <a:custGeom>
              <a:rect b="b" l="l" r="r" t="t"/>
              <a:pathLst>
                <a:path extrusionOk="0" h="568" w="14137">
                  <a:moveTo>
                    <a:pt x="11642" y="1"/>
                  </a:moveTo>
                  <a:cubicBezTo>
                    <a:pt x="10407" y="1"/>
                    <a:pt x="9108" y="124"/>
                    <a:pt x="8016" y="145"/>
                  </a:cubicBezTo>
                  <a:cubicBezTo>
                    <a:pt x="5423" y="198"/>
                    <a:pt x="2797" y="134"/>
                    <a:pt x="211" y="253"/>
                  </a:cubicBezTo>
                  <a:cubicBezTo>
                    <a:pt x="120" y="255"/>
                    <a:pt x="54" y="287"/>
                    <a:pt x="24" y="322"/>
                  </a:cubicBezTo>
                  <a:cubicBezTo>
                    <a:pt x="343" y="297"/>
                    <a:pt x="661" y="269"/>
                    <a:pt x="982" y="254"/>
                  </a:cubicBezTo>
                  <a:cubicBezTo>
                    <a:pt x="1139" y="247"/>
                    <a:pt x="1295" y="241"/>
                    <a:pt x="1449" y="241"/>
                  </a:cubicBezTo>
                  <a:cubicBezTo>
                    <a:pt x="1655" y="241"/>
                    <a:pt x="1859" y="252"/>
                    <a:pt x="2063" y="287"/>
                  </a:cubicBezTo>
                  <a:cubicBezTo>
                    <a:pt x="2084" y="290"/>
                    <a:pt x="2069" y="330"/>
                    <a:pt x="2049" y="330"/>
                  </a:cubicBezTo>
                  <a:cubicBezTo>
                    <a:pt x="2049" y="330"/>
                    <a:pt x="2049" y="330"/>
                    <a:pt x="2048" y="330"/>
                  </a:cubicBezTo>
                  <a:cubicBezTo>
                    <a:pt x="1893" y="314"/>
                    <a:pt x="1731" y="307"/>
                    <a:pt x="1566" y="307"/>
                  </a:cubicBezTo>
                  <a:cubicBezTo>
                    <a:pt x="1187" y="307"/>
                    <a:pt x="791" y="340"/>
                    <a:pt x="433" y="361"/>
                  </a:cubicBezTo>
                  <a:cubicBezTo>
                    <a:pt x="288" y="370"/>
                    <a:pt x="145" y="375"/>
                    <a:pt x="0" y="382"/>
                  </a:cubicBezTo>
                  <a:cubicBezTo>
                    <a:pt x="11" y="417"/>
                    <a:pt x="58" y="447"/>
                    <a:pt x="152" y="459"/>
                  </a:cubicBezTo>
                  <a:cubicBezTo>
                    <a:pt x="828" y="544"/>
                    <a:pt x="1515" y="567"/>
                    <a:pt x="2207" y="567"/>
                  </a:cubicBezTo>
                  <a:cubicBezTo>
                    <a:pt x="2708" y="567"/>
                    <a:pt x="3211" y="555"/>
                    <a:pt x="3712" y="544"/>
                  </a:cubicBezTo>
                  <a:cubicBezTo>
                    <a:pt x="5013" y="520"/>
                    <a:pt x="6317" y="506"/>
                    <a:pt x="7615" y="462"/>
                  </a:cubicBezTo>
                  <a:cubicBezTo>
                    <a:pt x="9165" y="411"/>
                    <a:pt x="10653" y="315"/>
                    <a:pt x="12168" y="315"/>
                  </a:cubicBezTo>
                  <a:cubicBezTo>
                    <a:pt x="12767" y="315"/>
                    <a:pt x="13370" y="330"/>
                    <a:pt x="13983" y="368"/>
                  </a:cubicBezTo>
                  <a:cubicBezTo>
                    <a:pt x="13989" y="369"/>
                    <a:pt x="13995" y="369"/>
                    <a:pt x="14001" y="369"/>
                  </a:cubicBezTo>
                  <a:cubicBezTo>
                    <a:pt x="14110" y="369"/>
                    <a:pt x="14136" y="286"/>
                    <a:pt x="14045" y="260"/>
                  </a:cubicBezTo>
                  <a:cubicBezTo>
                    <a:pt x="13338" y="61"/>
                    <a:pt x="12506" y="1"/>
                    <a:pt x="11642"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8"/>
            <p:cNvSpPr/>
            <p:nvPr/>
          </p:nvSpPr>
          <p:spPr>
            <a:xfrm>
              <a:off x="5340775" y="1750100"/>
              <a:ext cx="799025" cy="16800"/>
            </a:xfrm>
            <a:custGeom>
              <a:rect b="b" l="l" r="r" t="t"/>
              <a:pathLst>
                <a:path extrusionOk="0" h="672" w="31961">
                  <a:moveTo>
                    <a:pt x="6818" y="1"/>
                  </a:moveTo>
                  <a:cubicBezTo>
                    <a:pt x="6227" y="4"/>
                    <a:pt x="5641" y="94"/>
                    <a:pt x="5051" y="107"/>
                  </a:cubicBezTo>
                  <a:cubicBezTo>
                    <a:pt x="4462" y="118"/>
                    <a:pt x="3870" y="118"/>
                    <a:pt x="3281" y="118"/>
                  </a:cubicBezTo>
                  <a:cubicBezTo>
                    <a:pt x="2741" y="116"/>
                    <a:pt x="2209" y="46"/>
                    <a:pt x="1676" y="28"/>
                  </a:cubicBezTo>
                  <a:cubicBezTo>
                    <a:pt x="1478" y="23"/>
                    <a:pt x="1279" y="19"/>
                    <a:pt x="1079" y="19"/>
                  </a:cubicBezTo>
                  <a:cubicBezTo>
                    <a:pt x="741" y="19"/>
                    <a:pt x="401" y="30"/>
                    <a:pt x="62" y="60"/>
                  </a:cubicBezTo>
                  <a:cubicBezTo>
                    <a:pt x="1" y="65"/>
                    <a:pt x="7" y="151"/>
                    <a:pt x="71" y="151"/>
                  </a:cubicBezTo>
                  <a:cubicBezTo>
                    <a:pt x="72" y="151"/>
                    <a:pt x="72" y="151"/>
                    <a:pt x="73" y="151"/>
                  </a:cubicBezTo>
                  <a:cubicBezTo>
                    <a:pt x="447" y="145"/>
                    <a:pt x="823" y="124"/>
                    <a:pt x="1197" y="124"/>
                  </a:cubicBezTo>
                  <a:cubicBezTo>
                    <a:pt x="1316" y="124"/>
                    <a:pt x="1436" y="126"/>
                    <a:pt x="1555" y="132"/>
                  </a:cubicBezTo>
                  <a:cubicBezTo>
                    <a:pt x="2046" y="155"/>
                    <a:pt x="2531" y="227"/>
                    <a:pt x="3021" y="262"/>
                  </a:cubicBezTo>
                  <a:cubicBezTo>
                    <a:pt x="3509" y="301"/>
                    <a:pt x="3991" y="382"/>
                    <a:pt x="4480" y="416"/>
                  </a:cubicBezTo>
                  <a:cubicBezTo>
                    <a:pt x="4971" y="451"/>
                    <a:pt x="5470" y="438"/>
                    <a:pt x="5962" y="455"/>
                  </a:cubicBezTo>
                  <a:cubicBezTo>
                    <a:pt x="6136" y="461"/>
                    <a:pt x="6310" y="463"/>
                    <a:pt x="6484" y="463"/>
                  </a:cubicBezTo>
                  <a:cubicBezTo>
                    <a:pt x="6730" y="463"/>
                    <a:pt x="6976" y="459"/>
                    <a:pt x="7221" y="459"/>
                  </a:cubicBezTo>
                  <a:cubicBezTo>
                    <a:pt x="7332" y="459"/>
                    <a:pt x="7442" y="460"/>
                    <a:pt x="7553" y="462"/>
                  </a:cubicBezTo>
                  <a:cubicBezTo>
                    <a:pt x="8083" y="474"/>
                    <a:pt x="8611" y="527"/>
                    <a:pt x="9141" y="531"/>
                  </a:cubicBezTo>
                  <a:cubicBezTo>
                    <a:pt x="9671" y="538"/>
                    <a:pt x="10200" y="579"/>
                    <a:pt x="10730" y="583"/>
                  </a:cubicBezTo>
                  <a:cubicBezTo>
                    <a:pt x="10741" y="583"/>
                    <a:pt x="10752" y="583"/>
                    <a:pt x="10763" y="583"/>
                  </a:cubicBezTo>
                  <a:cubicBezTo>
                    <a:pt x="11276" y="583"/>
                    <a:pt x="11791" y="521"/>
                    <a:pt x="12305" y="521"/>
                  </a:cubicBezTo>
                  <a:cubicBezTo>
                    <a:pt x="12310" y="521"/>
                    <a:pt x="12316" y="521"/>
                    <a:pt x="12321" y="521"/>
                  </a:cubicBezTo>
                  <a:cubicBezTo>
                    <a:pt x="12433" y="521"/>
                    <a:pt x="12545" y="521"/>
                    <a:pt x="12656" y="521"/>
                  </a:cubicBezTo>
                  <a:cubicBezTo>
                    <a:pt x="12961" y="521"/>
                    <a:pt x="13266" y="521"/>
                    <a:pt x="13570" y="521"/>
                  </a:cubicBezTo>
                  <a:cubicBezTo>
                    <a:pt x="13682" y="521"/>
                    <a:pt x="13794" y="521"/>
                    <a:pt x="13905" y="521"/>
                  </a:cubicBezTo>
                  <a:cubicBezTo>
                    <a:pt x="14434" y="522"/>
                    <a:pt x="14962" y="555"/>
                    <a:pt x="15489" y="557"/>
                  </a:cubicBezTo>
                  <a:cubicBezTo>
                    <a:pt x="16018" y="561"/>
                    <a:pt x="16546" y="586"/>
                    <a:pt x="17075" y="588"/>
                  </a:cubicBezTo>
                  <a:cubicBezTo>
                    <a:pt x="17602" y="591"/>
                    <a:pt x="18130" y="605"/>
                    <a:pt x="18659" y="606"/>
                  </a:cubicBezTo>
                  <a:cubicBezTo>
                    <a:pt x="18677" y="606"/>
                    <a:pt x="18695" y="607"/>
                    <a:pt x="18714" y="607"/>
                  </a:cubicBezTo>
                  <a:cubicBezTo>
                    <a:pt x="19182" y="607"/>
                    <a:pt x="19650" y="577"/>
                    <a:pt x="20116" y="577"/>
                  </a:cubicBezTo>
                  <a:cubicBezTo>
                    <a:pt x="20160" y="577"/>
                    <a:pt x="20203" y="577"/>
                    <a:pt x="20247" y="577"/>
                  </a:cubicBezTo>
                  <a:cubicBezTo>
                    <a:pt x="20774" y="586"/>
                    <a:pt x="21302" y="620"/>
                    <a:pt x="21832" y="630"/>
                  </a:cubicBezTo>
                  <a:cubicBezTo>
                    <a:pt x="22361" y="639"/>
                    <a:pt x="22890" y="664"/>
                    <a:pt x="23419" y="671"/>
                  </a:cubicBezTo>
                  <a:cubicBezTo>
                    <a:pt x="23461" y="672"/>
                    <a:pt x="23503" y="672"/>
                    <a:pt x="23545" y="672"/>
                  </a:cubicBezTo>
                  <a:cubicBezTo>
                    <a:pt x="24033" y="672"/>
                    <a:pt x="24520" y="638"/>
                    <a:pt x="25006" y="637"/>
                  </a:cubicBezTo>
                  <a:cubicBezTo>
                    <a:pt x="25595" y="634"/>
                    <a:pt x="26181" y="638"/>
                    <a:pt x="26766" y="616"/>
                  </a:cubicBezTo>
                  <a:cubicBezTo>
                    <a:pt x="27351" y="593"/>
                    <a:pt x="27930" y="522"/>
                    <a:pt x="28518" y="499"/>
                  </a:cubicBezTo>
                  <a:cubicBezTo>
                    <a:pt x="28975" y="480"/>
                    <a:pt x="29429" y="455"/>
                    <a:pt x="29884" y="432"/>
                  </a:cubicBezTo>
                  <a:cubicBezTo>
                    <a:pt x="30029" y="425"/>
                    <a:pt x="30172" y="418"/>
                    <a:pt x="30316" y="411"/>
                  </a:cubicBezTo>
                  <a:cubicBezTo>
                    <a:pt x="30672" y="396"/>
                    <a:pt x="31068" y="363"/>
                    <a:pt x="31448" y="363"/>
                  </a:cubicBezTo>
                  <a:cubicBezTo>
                    <a:pt x="31611" y="363"/>
                    <a:pt x="31772" y="369"/>
                    <a:pt x="31925" y="385"/>
                  </a:cubicBezTo>
                  <a:cubicBezTo>
                    <a:pt x="31926" y="385"/>
                    <a:pt x="31926" y="385"/>
                    <a:pt x="31926" y="385"/>
                  </a:cubicBezTo>
                  <a:cubicBezTo>
                    <a:pt x="31946" y="385"/>
                    <a:pt x="31961" y="345"/>
                    <a:pt x="31940" y="342"/>
                  </a:cubicBezTo>
                  <a:cubicBezTo>
                    <a:pt x="31736" y="307"/>
                    <a:pt x="31531" y="296"/>
                    <a:pt x="31326" y="296"/>
                  </a:cubicBezTo>
                  <a:cubicBezTo>
                    <a:pt x="31171" y="296"/>
                    <a:pt x="31015" y="302"/>
                    <a:pt x="30859" y="309"/>
                  </a:cubicBezTo>
                  <a:cubicBezTo>
                    <a:pt x="30538" y="324"/>
                    <a:pt x="30219" y="352"/>
                    <a:pt x="29901" y="377"/>
                  </a:cubicBezTo>
                  <a:cubicBezTo>
                    <a:pt x="29655" y="396"/>
                    <a:pt x="29410" y="411"/>
                    <a:pt x="29165" y="414"/>
                  </a:cubicBezTo>
                  <a:cubicBezTo>
                    <a:pt x="28644" y="423"/>
                    <a:pt x="28127" y="441"/>
                    <a:pt x="27607" y="458"/>
                  </a:cubicBezTo>
                  <a:cubicBezTo>
                    <a:pt x="27088" y="473"/>
                    <a:pt x="26565" y="483"/>
                    <a:pt x="26045" y="484"/>
                  </a:cubicBezTo>
                  <a:cubicBezTo>
                    <a:pt x="26036" y="484"/>
                    <a:pt x="26028" y="484"/>
                    <a:pt x="26020" y="484"/>
                  </a:cubicBezTo>
                  <a:cubicBezTo>
                    <a:pt x="25494" y="484"/>
                    <a:pt x="24968" y="400"/>
                    <a:pt x="24441" y="392"/>
                  </a:cubicBezTo>
                  <a:cubicBezTo>
                    <a:pt x="23908" y="381"/>
                    <a:pt x="23372" y="389"/>
                    <a:pt x="22838" y="371"/>
                  </a:cubicBezTo>
                  <a:cubicBezTo>
                    <a:pt x="22304" y="355"/>
                    <a:pt x="21769" y="345"/>
                    <a:pt x="21235" y="324"/>
                  </a:cubicBezTo>
                  <a:cubicBezTo>
                    <a:pt x="21111" y="319"/>
                    <a:pt x="20987" y="318"/>
                    <a:pt x="20862" y="318"/>
                  </a:cubicBezTo>
                  <a:cubicBezTo>
                    <a:pt x="20576" y="318"/>
                    <a:pt x="20288" y="327"/>
                    <a:pt x="20001" y="327"/>
                  </a:cubicBezTo>
                  <a:cubicBezTo>
                    <a:pt x="19876" y="327"/>
                    <a:pt x="19752" y="325"/>
                    <a:pt x="19628" y="320"/>
                  </a:cubicBezTo>
                  <a:cubicBezTo>
                    <a:pt x="19153" y="302"/>
                    <a:pt x="18688" y="196"/>
                    <a:pt x="18213" y="180"/>
                  </a:cubicBezTo>
                  <a:cubicBezTo>
                    <a:pt x="17738" y="165"/>
                    <a:pt x="17263" y="158"/>
                    <a:pt x="16788" y="144"/>
                  </a:cubicBezTo>
                  <a:cubicBezTo>
                    <a:pt x="16734" y="142"/>
                    <a:pt x="16679" y="142"/>
                    <a:pt x="16624" y="142"/>
                  </a:cubicBezTo>
                  <a:cubicBezTo>
                    <a:pt x="16253" y="142"/>
                    <a:pt x="15879" y="173"/>
                    <a:pt x="15510" y="173"/>
                  </a:cubicBezTo>
                  <a:cubicBezTo>
                    <a:pt x="15460" y="173"/>
                    <a:pt x="15411" y="173"/>
                    <a:pt x="15361" y="171"/>
                  </a:cubicBezTo>
                  <a:cubicBezTo>
                    <a:pt x="14886" y="159"/>
                    <a:pt x="14414" y="104"/>
                    <a:pt x="13940" y="96"/>
                  </a:cubicBezTo>
                  <a:cubicBezTo>
                    <a:pt x="13465" y="88"/>
                    <a:pt x="12990" y="94"/>
                    <a:pt x="12515" y="86"/>
                  </a:cubicBezTo>
                  <a:cubicBezTo>
                    <a:pt x="12040" y="79"/>
                    <a:pt x="11567" y="39"/>
                    <a:pt x="11092" y="34"/>
                  </a:cubicBezTo>
                  <a:cubicBezTo>
                    <a:pt x="11054" y="33"/>
                    <a:pt x="11016" y="33"/>
                    <a:pt x="10978" y="33"/>
                  </a:cubicBezTo>
                  <a:cubicBezTo>
                    <a:pt x="10570" y="33"/>
                    <a:pt x="10162" y="56"/>
                    <a:pt x="9754" y="56"/>
                  </a:cubicBezTo>
                  <a:cubicBezTo>
                    <a:pt x="9725" y="56"/>
                    <a:pt x="9696" y="56"/>
                    <a:pt x="9667" y="56"/>
                  </a:cubicBezTo>
                  <a:cubicBezTo>
                    <a:pt x="9637" y="56"/>
                    <a:pt x="9607" y="56"/>
                    <a:pt x="9577" y="56"/>
                  </a:cubicBezTo>
                  <a:cubicBezTo>
                    <a:pt x="9148" y="56"/>
                    <a:pt x="8718" y="72"/>
                    <a:pt x="8288" y="72"/>
                  </a:cubicBezTo>
                  <a:cubicBezTo>
                    <a:pt x="8273" y="72"/>
                    <a:pt x="8257" y="72"/>
                    <a:pt x="8242" y="72"/>
                  </a:cubicBezTo>
                  <a:cubicBezTo>
                    <a:pt x="7767" y="70"/>
                    <a:pt x="7293" y="1"/>
                    <a:pt x="6818"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8"/>
            <p:cNvSpPr/>
            <p:nvPr/>
          </p:nvSpPr>
          <p:spPr>
            <a:xfrm>
              <a:off x="5094875" y="1751500"/>
              <a:ext cx="112425" cy="9575"/>
            </a:xfrm>
            <a:custGeom>
              <a:rect b="b" l="l" r="r" t="t"/>
              <a:pathLst>
                <a:path extrusionOk="0" h="383" w="4497">
                  <a:moveTo>
                    <a:pt x="2003" y="1"/>
                  </a:moveTo>
                  <a:cubicBezTo>
                    <a:pt x="1341" y="1"/>
                    <a:pt x="659" y="36"/>
                    <a:pt x="0" y="73"/>
                  </a:cubicBezTo>
                  <a:lnTo>
                    <a:pt x="0" y="382"/>
                  </a:lnTo>
                  <a:cubicBezTo>
                    <a:pt x="845" y="347"/>
                    <a:pt x="1684" y="317"/>
                    <a:pt x="2532" y="317"/>
                  </a:cubicBezTo>
                  <a:cubicBezTo>
                    <a:pt x="3129" y="317"/>
                    <a:pt x="3731" y="332"/>
                    <a:pt x="4342" y="370"/>
                  </a:cubicBezTo>
                  <a:cubicBezTo>
                    <a:pt x="4347" y="370"/>
                    <a:pt x="4351" y="370"/>
                    <a:pt x="4355" y="370"/>
                  </a:cubicBezTo>
                  <a:cubicBezTo>
                    <a:pt x="4467" y="370"/>
                    <a:pt x="4497" y="285"/>
                    <a:pt x="4403" y="259"/>
                  </a:cubicBezTo>
                  <a:cubicBezTo>
                    <a:pt x="3696" y="61"/>
                    <a:pt x="2865" y="1"/>
                    <a:pt x="2003"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8"/>
            <p:cNvSpPr/>
            <p:nvPr/>
          </p:nvSpPr>
          <p:spPr>
            <a:xfrm>
              <a:off x="5094875" y="1793650"/>
              <a:ext cx="661450" cy="16800"/>
            </a:xfrm>
            <a:custGeom>
              <a:rect b="b" l="l" r="r" t="t"/>
              <a:pathLst>
                <a:path extrusionOk="0" h="672" w="26458">
                  <a:moveTo>
                    <a:pt x="2827" y="0"/>
                  </a:moveTo>
                  <a:cubicBezTo>
                    <a:pt x="2372" y="0"/>
                    <a:pt x="1914" y="30"/>
                    <a:pt x="1455" y="30"/>
                  </a:cubicBezTo>
                  <a:cubicBezTo>
                    <a:pt x="969" y="31"/>
                    <a:pt x="483" y="31"/>
                    <a:pt x="0" y="44"/>
                  </a:cubicBezTo>
                  <a:lnTo>
                    <a:pt x="0" y="195"/>
                  </a:lnTo>
                  <a:cubicBezTo>
                    <a:pt x="138" y="192"/>
                    <a:pt x="274" y="188"/>
                    <a:pt x="412" y="188"/>
                  </a:cubicBezTo>
                  <a:cubicBezTo>
                    <a:pt x="420" y="188"/>
                    <a:pt x="428" y="188"/>
                    <a:pt x="437" y="188"/>
                  </a:cubicBezTo>
                  <a:cubicBezTo>
                    <a:pt x="962" y="188"/>
                    <a:pt x="1488" y="272"/>
                    <a:pt x="2015" y="280"/>
                  </a:cubicBezTo>
                  <a:cubicBezTo>
                    <a:pt x="2549" y="292"/>
                    <a:pt x="3084" y="285"/>
                    <a:pt x="3618" y="301"/>
                  </a:cubicBezTo>
                  <a:cubicBezTo>
                    <a:pt x="4152" y="319"/>
                    <a:pt x="4688" y="327"/>
                    <a:pt x="5222" y="348"/>
                  </a:cubicBezTo>
                  <a:cubicBezTo>
                    <a:pt x="5350" y="353"/>
                    <a:pt x="5479" y="355"/>
                    <a:pt x="5608" y="355"/>
                  </a:cubicBezTo>
                  <a:cubicBezTo>
                    <a:pt x="5885" y="355"/>
                    <a:pt x="6164" y="347"/>
                    <a:pt x="6442" y="347"/>
                  </a:cubicBezTo>
                  <a:cubicBezTo>
                    <a:pt x="6571" y="347"/>
                    <a:pt x="6700" y="348"/>
                    <a:pt x="6829" y="353"/>
                  </a:cubicBezTo>
                  <a:cubicBezTo>
                    <a:pt x="7304" y="370"/>
                    <a:pt x="7769" y="477"/>
                    <a:pt x="8244" y="492"/>
                  </a:cubicBezTo>
                  <a:cubicBezTo>
                    <a:pt x="8719" y="508"/>
                    <a:pt x="9193" y="514"/>
                    <a:pt x="9668" y="528"/>
                  </a:cubicBezTo>
                  <a:cubicBezTo>
                    <a:pt x="9723" y="530"/>
                    <a:pt x="9778" y="530"/>
                    <a:pt x="9832" y="530"/>
                  </a:cubicBezTo>
                  <a:cubicBezTo>
                    <a:pt x="10204" y="530"/>
                    <a:pt x="10577" y="499"/>
                    <a:pt x="10947" y="499"/>
                  </a:cubicBezTo>
                  <a:cubicBezTo>
                    <a:pt x="10996" y="499"/>
                    <a:pt x="11046" y="499"/>
                    <a:pt x="11095" y="501"/>
                  </a:cubicBezTo>
                  <a:cubicBezTo>
                    <a:pt x="11570" y="513"/>
                    <a:pt x="12042" y="568"/>
                    <a:pt x="12517" y="576"/>
                  </a:cubicBezTo>
                  <a:cubicBezTo>
                    <a:pt x="12992" y="585"/>
                    <a:pt x="13466" y="578"/>
                    <a:pt x="13941" y="587"/>
                  </a:cubicBezTo>
                  <a:cubicBezTo>
                    <a:pt x="14416" y="594"/>
                    <a:pt x="14889" y="633"/>
                    <a:pt x="15366" y="638"/>
                  </a:cubicBezTo>
                  <a:cubicBezTo>
                    <a:pt x="15404" y="639"/>
                    <a:pt x="15442" y="639"/>
                    <a:pt x="15480" y="639"/>
                  </a:cubicBezTo>
                  <a:cubicBezTo>
                    <a:pt x="15888" y="639"/>
                    <a:pt x="16296" y="616"/>
                    <a:pt x="16704" y="616"/>
                  </a:cubicBezTo>
                  <a:cubicBezTo>
                    <a:pt x="16733" y="616"/>
                    <a:pt x="16762" y="616"/>
                    <a:pt x="16791" y="616"/>
                  </a:cubicBezTo>
                  <a:cubicBezTo>
                    <a:pt x="16821" y="616"/>
                    <a:pt x="16851" y="617"/>
                    <a:pt x="16881" y="617"/>
                  </a:cubicBezTo>
                  <a:cubicBezTo>
                    <a:pt x="17296" y="617"/>
                    <a:pt x="17711" y="601"/>
                    <a:pt x="18126" y="601"/>
                  </a:cubicBezTo>
                  <a:cubicBezTo>
                    <a:pt x="18156" y="601"/>
                    <a:pt x="18186" y="601"/>
                    <a:pt x="18216" y="601"/>
                  </a:cubicBezTo>
                  <a:cubicBezTo>
                    <a:pt x="18691" y="603"/>
                    <a:pt x="19165" y="671"/>
                    <a:pt x="19640" y="671"/>
                  </a:cubicBezTo>
                  <a:cubicBezTo>
                    <a:pt x="20231" y="670"/>
                    <a:pt x="20817" y="578"/>
                    <a:pt x="21407" y="567"/>
                  </a:cubicBezTo>
                  <a:cubicBezTo>
                    <a:pt x="21998" y="554"/>
                    <a:pt x="22589" y="554"/>
                    <a:pt x="23177" y="554"/>
                  </a:cubicBezTo>
                  <a:cubicBezTo>
                    <a:pt x="23718" y="556"/>
                    <a:pt x="24249" y="626"/>
                    <a:pt x="24782" y="644"/>
                  </a:cubicBezTo>
                  <a:cubicBezTo>
                    <a:pt x="24980" y="649"/>
                    <a:pt x="25179" y="653"/>
                    <a:pt x="25379" y="653"/>
                  </a:cubicBezTo>
                  <a:cubicBezTo>
                    <a:pt x="25717" y="653"/>
                    <a:pt x="26057" y="642"/>
                    <a:pt x="26396" y="612"/>
                  </a:cubicBezTo>
                  <a:cubicBezTo>
                    <a:pt x="26457" y="608"/>
                    <a:pt x="26451" y="521"/>
                    <a:pt x="26386" y="521"/>
                  </a:cubicBezTo>
                  <a:cubicBezTo>
                    <a:pt x="26386" y="521"/>
                    <a:pt x="26385" y="521"/>
                    <a:pt x="26385" y="521"/>
                  </a:cubicBezTo>
                  <a:cubicBezTo>
                    <a:pt x="26011" y="528"/>
                    <a:pt x="25635" y="548"/>
                    <a:pt x="25261" y="548"/>
                  </a:cubicBezTo>
                  <a:cubicBezTo>
                    <a:pt x="25142" y="548"/>
                    <a:pt x="25022" y="546"/>
                    <a:pt x="24903" y="541"/>
                  </a:cubicBezTo>
                  <a:cubicBezTo>
                    <a:pt x="24411" y="519"/>
                    <a:pt x="23927" y="446"/>
                    <a:pt x="23437" y="410"/>
                  </a:cubicBezTo>
                  <a:cubicBezTo>
                    <a:pt x="22949" y="371"/>
                    <a:pt x="22467" y="292"/>
                    <a:pt x="21978" y="257"/>
                  </a:cubicBezTo>
                  <a:cubicBezTo>
                    <a:pt x="21487" y="223"/>
                    <a:pt x="20987" y="234"/>
                    <a:pt x="20496" y="217"/>
                  </a:cubicBezTo>
                  <a:cubicBezTo>
                    <a:pt x="20322" y="211"/>
                    <a:pt x="20148" y="210"/>
                    <a:pt x="19974" y="210"/>
                  </a:cubicBezTo>
                  <a:cubicBezTo>
                    <a:pt x="19728" y="210"/>
                    <a:pt x="19482" y="213"/>
                    <a:pt x="19237" y="213"/>
                  </a:cubicBezTo>
                  <a:cubicBezTo>
                    <a:pt x="19126" y="213"/>
                    <a:pt x="19016" y="212"/>
                    <a:pt x="18905" y="210"/>
                  </a:cubicBezTo>
                  <a:cubicBezTo>
                    <a:pt x="18375" y="198"/>
                    <a:pt x="17847" y="147"/>
                    <a:pt x="17317" y="142"/>
                  </a:cubicBezTo>
                  <a:cubicBezTo>
                    <a:pt x="16787" y="135"/>
                    <a:pt x="16257" y="93"/>
                    <a:pt x="15728" y="89"/>
                  </a:cubicBezTo>
                  <a:cubicBezTo>
                    <a:pt x="15717" y="89"/>
                    <a:pt x="15706" y="89"/>
                    <a:pt x="15696" y="89"/>
                  </a:cubicBezTo>
                  <a:cubicBezTo>
                    <a:pt x="15187" y="89"/>
                    <a:pt x="14677" y="151"/>
                    <a:pt x="14168" y="151"/>
                  </a:cubicBezTo>
                  <a:cubicBezTo>
                    <a:pt x="14158" y="151"/>
                    <a:pt x="14147" y="151"/>
                    <a:pt x="14137" y="151"/>
                  </a:cubicBezTo>
                  <a:cubicBezTo>
                    <a:pt x="14057" y="151"/>
                    <a:pt x="13978" y="151"/>
                    <a:pt x="13898" y="151"/>
                  </a:cubicBezTo>
                  <a:cubicBezTo>
                    <a:pt x="13588" y="151"/>
                    <a:pt x="13278" y="152"/>
                    <a:pt x="12967" y="152"/>
                  </a:cubicBezTo>
                  <a:cubicBezTo>
                    <a:pt x="12829" y="152"/>
                    <a:pt x="12691" y="152"/>
                    <a:pt x="12553" y="151"/>
                  </a:cubicBezTo>
                  <a:cubicBezTo>
                    <a:pt x="12024" y="150"/>
                    <a:pt x="11496" y="117"/>
                    <a:pt x="10969" y="115"/>
                  </a:cubicBezTo>
                  <a:cubicBezTo>
                    <a:pt x="10440" y="113"/>
                    <a:pt x="9912" y="86"/>
                    <a:pt x="9383" y="85"/>
                  </a:cubicBezTo>
                  <a:cubicBezTo>
                    <a:pt x="8856" y="81"/>
                    <a:pt x="8328" y="67"/>
                    <a:pt x="7799" y="66"/>
                  </a:cubicBezTo>
                  <a:cubicBezTo>
                    <a:pt x="7790" y="66"/>
                    <a:pt x="7780" y="66"/>
                    <a:pt x="7770" y="66"/>
                  </a:cubicBezTo>
                  <a:cubicBezTo>
                    <a:pt x="7295" y="66"/>
                    <a:pt x="6820" y="96"/>
                    <a:pt x="6346" y="96"/>
                  </a:cubicBezTo>
                  <a:cubicBezTo>
                    <a:pt x="6301" y="96"/>
                    <a:pt x="6256" y="95"/>
                    <a:pt x="6211" y="95"/>
                  </a:cubicBezTo>
                  <a:cubicBezTo>
                    <a:pt x="5684" y="86"/>
                    <a:pt x="5156" y="52"/>
                    <a:pt x="4626" y="44"/>
                  </a:cubicBezTo>
                  <a:cubicBezTo>
                    <a:pt x="4097" y="33"/>
                    <a:pt x="3567" y="9"/>
                    <a:pt x="3039" y="3"/>
                  </a:cubicBezTo>
                  <a:cubicBezTo>
                    <a:pt x="2969" y="1"/>
                    <a:pt x="2898" y="0"/>
                    <a:pt x="2827"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8"/>
            <p:cNvSpPr/>
            <p:nvPr/>
          </p:nvSpPr>
          <p:spPr>
            <a:xfrm>
              <a:off x="5889750" y="1794875"/>
              <a:ext cx="353450" cy="14300"/>
            </a:xfrm>
            <a:custGeom>
              <a:rect b="b" l="l" r="r" t="t"/>
              <a:pathLst>
                <a:path extrusionOk="0" h="572" w="14138">
                  <a:moveTo>
                    <a:pt x="11932" y="1"/>
                  </a:moveTo>
                  <a:cubicBezTo>
                    <a:pt x="11431" y="1"/>
                    <a:pt x="10928" y="13"/>
                    <a:pt x="10427" y="24"/>
                  </a:cubicBezTo>
                  <a:cubicBezTo>
                    <a:pt x="9127" y="50"/>
                    <a:pt x="7821" y="64"/>
                    <a:pt x="6524" y="106"/>
                  </a:cubicBezTo>
                  <a:cubicBezTo>
                    <a:pt x="4970" y="158"/>
                    <a:pt x="3478" y="254"/>
                    <a:pt x="1958" y="254"/>
                  </a:cubicBezTo>
                  <a:cubicBezTo>
                    <a:pt x="1363" y="254"/>
                    <a:pt x="764" y="239"/>
                    <a:pt x="155" y="201"/>
                  </a:cubicBezTo>
                  <a:cubicBezTo>
                    <a:pt x="151" y="201"/>
                    <a:pt x="147" y="201"/>
                    <a:pt x="142" y="201"/>
                  </a:cubicBezTo>
                  <a:cubicBezTo>
                    <a:pt x="30" y="201"/>
                    <a:pt x="1" y="286"/>
                    <a:pt x="95" y="313"/>
                  </a:cubicBezTo>
                  <a:cubicBezTo>
                    <a:pt x="802" y="511"/>
                    <a:pt x="1633" y="571"/>
                    <a:pt x="2497" y="571"/>
                  </a:cubicBezTo>
                  <a:cubicBezTo>
                    <a:pt x="3732" y="571"/>
                    <a:pt x="5032" y="447"/>
                    <a:pt x="6125" y="426"/>
                  </a:cubicBezTo>
                  <a:cubicBezTo>
                    <a:pt x="8717" y="375"/>
                    <a:pt x="11344" y="438"/>
                    <a:pt x="13930" y="320"/>
                  </a:cubicBezTo>
                  <a:cubicBezTo>
                    <a:pt x="14021" y="315"/>
                    <a:pt x="14087" y="285"/>
                    <a:pt x="14117" y="251"/>
                  </a:cubicBezTo>
                  <a:lnTo>
                    <a:pt x="14117" y="251"/>
                  </a:lnTo>
                  <a:cubicBezTo>
                    <a:pt x="13798" y="274"/>
                    <a:pt x="13477" y="302"/>
                    <a:pt x="13159" y="318"/>
                  </a:cubicBezTo>
                  <a:cubicBezTo>
                    <a:pt x="13011" y="324"/>
                    <a:pt x="12864" y="329"/>
                    <a:pt x="12717" y="329"/>
                  </a:cubicBezTo>
                  <a:cubicBezTo>
                    <a:pt x="12502" y="329"/>
                    <a:pt x="12289" y="318"/>
                    <a:pt x="12075" y="281"/>
                  </a:cubicBezTo>
                  <a:cubicBezTo>
                    <a:pt x="12054" y="278"/>
                    <a:pt x="12070" y="238"/>
                    <a:pt x="12090" y="238"/>
                  </a:cubicBezTo>
                  <a:cubicBezTo>
                    <a:pt x="12090" y="238"/>
                    <a:pt x="12091" y="238"/>
                    <a:pt x="12091" y="238"/>
                  </a:cubicBezTo>
                  <a:cubicBezTo>
                    <a:pt x="12246" y="255"/>
                    <a:pt x="12408" y="261"/>
                    <a:pt x="12573" y="261"/>
                  </a:cubicBezTo>
                  <a:cubicBezTo>
                    <a:pt x="12953" y="261"/>
                    <a:pt x="13348" y="228"/>
                    <a:pt x="13705" y="207"/>
                  </a:cubicBezTo>
                  <a:cubicBezTo>
                    <a:pt x="13850" y="198"/>
                    <a:pt x="13993" y="193"/>
                    <a:pt x="14138" y="187"/>
                  </a:cubicBezTo>
                  <a:cubicBezTo>
                    <a:pt x="14127" y="153"/>
                    <a:pt x="14081" y="121"/>
                    <a:pt x="13986" y="109"/>
                  </a:cubicBezTo>
                  <a:cubicBezTo>
                    <a:pt x="13310" y="24"/>
                    <a:pt x="12623" y="1"/>
                    <a:pt x="11932"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8"/>
            <p:cNvSpPr/>
            <p:nvPr/>
          </p:nvSpPr>
          <p:spPr>
            <a:xfrm>
              <a:off x="6191025" y="1793675"/>
              <a:ext cx="799175" cy="16775"/>
            </a:xfrm>
            <a:custGeom>
              <a:rect b="b" l="l" r="r" t="t"/>
              <a:pathLst>
                <a:path extrusionOk="0" h="671" w="31967">
                  <a:moveTo>
                    <a:pt x="8419" y="1"/>
                  </a:moveTo>
                  <a:cubicBezTo>
                    <a:pt x="7933" y="1"/>
                    <a:pt x="7446" y="33"/>
                    <a:pt x="6961" y="36"/>
                  </a:cubicBezTo>
                  <a:cubicBezTo>
                    <a:pt x="6373" y="37"/>
                    <a:pt x="5787" y="33"/>
                    <a:pt x="5202" y="57"/>
                  </a:cubicBezTo>
                  <a:cubicBezTo>
                    <a:pt x="4617" y="79"/>
                    <a:pt x="4037" y="149"/>
                    <a:pt x="3450" y="174"/>
                  </a:cubicBezTo>
                  <a:cubicBezTo>
                    <a:pt x="2993" y="191"/>
                    <a:pt x="2539" y="216"/>
                    <a:pt x="2082" y="240"/>
                  </a:cubicBezTo>
                  <a:cubicBezTo>
                    <a:pt x="1938" y="246"/>
                    <a:pt x="1796" y="253"/>
                    <a:pt x="1652" y="260"/>
                  </a:cubicBezTo>
                  <a:cubicBezTo>
                    <a:pt x="1291" y="280"/>
                    <a:pt x="893" y="314"/>
                    <a:pt x="512" y="314"/>
                  </a:cubicBezTo>
                  <a:cubicBezTo>
                    <a:pt x="349" y="314"/>
                    <a:pt x="189" y="308"/>
                    <a:pt x="36" y="292"/>
                  </a:cubicBezTo>
                  <a:cubicBezTo>
                    <a:pt x="35" y="292"/>
                    <a:pt x="35" y="292"/>
                    <a:pt x="34" y="292"/>
                  </a:cubicBezTo>
                  <a:cubicBezTo>
                    <a:pt x="14" y="292"/>
                    <a:pt x="1" y="332"/>
                    <a:pt x="21" y="335"/>
                  </a:cubicBezTo>
                  <a:cubicBezTo>
                    <a:pt x="226" y="370"/>
                    <a:pt x="430" y="381"/>
                    <a:pt x="635" y="381"/>
                  </a:cubicBezTo>
                  <a:cubicBezTo>
                    <a:pt x="790" y="381"/>
                    <a:pt x="946" y="375"/>
                    <a:pt x="1103" y="368"/>
                  </a:cubicBezTo>
                  <a:cubicBezTo>
                    <a:pt x="1422" y="352"/>
                    <a:pt x="1743" y="324"/>
                    <a:pt x="2060" y="300"/>
                  </a:cubicBezTo>
                  <a:cubicBezTo>
                    <a:pt x="2307" y="281"/>
                    <a:pt x="2550" y="266"/>
                    <a:pt x="2797" y="263"/>
                  </a:cubicBezTo>
                  <a:cubicBezTo>
                    <a:pt x="3317" y="253"/>
                    <a:pt x="3834" y="235"/>
                    <a:pt x="4353" y="219"/>
                  </a:cubicBezTo>
                  <a:cubicBezTo>
                    <a:pt x="4873" y="204"/>
                    <a:pt x="5396" y="194"/>
                    <a:pt x="5915" y="191"/>
                  </a:cubicBezTo>
                  <a:cubicBezTo>
                    <a:pt x="5919" y="191"/>
                    <a:pt x="5924" y="191"/>
                    <a:pt x="5928" y="191"/>
                  </a:cubicBezTo>
                  <a:cubicBezTo>
                    <a:pt x="6459" y="191"/>
                    <a:pt x="6989" y="275"/>
                    <a:pt x="7518" y="285"/>
                  </a:cubicBezTo>
                  <a:cubicBezTo>
                    <a:pt x="8054" y="295"/>
                    <a:pt x="8589" y="288"/>
                    <a:pt x="9122" y="306"/>
                  </a:cubicBezTo>
                  <a:cubicBezTo>
                    <a:pt x="9657" y="322"/>
                    <a:pt x="10192" y="330"/>
                    <a:pt x="10725" y="351"/>
                  </a:cubicBezTo>
                  <a:cubicBezTo>
                    <a:pt x="10854" y="356"/>
                    <a:pt x="10983" y="358"/>
                    <a:pt x="11112" y="358"/>
                  </a:cubicBezTo>
                  <a:cubicBezTo>
                    <a:pt x="11390" y="358"/>
                    <a:pt x="11668" y="350"/>
                    <a:pt x="11946" y="350"/>
                  </a:cubicBezTo>
                  <a:cubicBezTo>
                    <a:pt x="12075" y="350"/>
                    <a:pt x="12205" y="352"/>
                    <a:pt x="12334" y="357"/>
                  </a:cubicBezTo>
                  <a:cubicBezTo>
                    <a:pt x="12807" y="374"/>
                    <a:pt x="13274" y="480"/>
                    <a:pt x="13749" y="496"/>
                  </a:cubicBezTo>
                  <a:cubicBezTo>
                    <a:pt x="14223" y="512"/>
                    <a:pt x="14698" y="519"/>
                    <a:pt x="15173" y="533"/>
                  </a:cubicBezTo>
                  <a:cubicBezTo>
                    <a:pt x="15228" y="534"/>
                    <a:pt x="15282" y="535"/>
                    <a:pt x="15337" y="535"/>
                  </a:cubicBezTo>
                  <a:cubicBezTo>
                    <a:pt x="15708" y="535"/>
                    <a:pt x="16081" y="503"/>
                    <a:pt x="16451" y="503"/>
                  </a:cubicBezTo>
                  <a:cubicBezTo>
                    <a:pt x="16501" y="503"/>
                    <a:pt x="16550" y="504"/>
                    <a:pt x="16600" y="505"/>
                  </a:cubicBezTo>
                  <a:cubicBezTo>
                    <a:pt x="17075" y="516"/>
                    <a:pt x="17547" y="571"/>
                    <a:pt x="18022" y="581"/>
                  </a:cubicBezTo>
                  <a:cubicBezTo>
                    <a:pt x="18496" y="589"/>
                    <a:pt x="18971" y="582"/>
                    <a:pt x="19447" y="591"/>
                  </a:cubicBezTo>
                  <a:cubicBezTo>
                    <a:pt x="19922" y="597"/>
                    <a:pt x="20396" y="637"/>
                    <a:pt x="20872" y="643"/>
                  </a:cubicBezTo>
                  <a:cubicBezTo>
                    <a:pt x="21321" y="643"/>
                    <a:pt x="21769" y="615"/>
                    <a:pt x="22214" y="615"/>
                  </a:cubicBezTo>
                  <a:cubicBezTo>
                    <a:pt x="22244" y="615"/>
                    <a:pt x="22273" y="615"/>
                    <a:pt x="22302" y="615"/>
                  </a:cubicBezTo>
                  <a:cubicBezTo>
                    <a:pt x="22331" y="615"/>
                    <a:pt x="22361" y="616"/>
                    <a:pt x="22391" y="616"/>
                  </a:cubicBezTo>
                  <a:cubicBezTo>
                    <a:pt x="22806" y="616"/>
                    <a:pt x="23221" y="600"/>
                    <a:pt x="23637" y="600"/>
                  </a:cubicBezTo>
                  <a:cubicBezTo>
                    <a:pt x="23666" y="600"/>
                    <a:pt x="23696" y="600"/>
                    <a:pt x="23726" y="600"/>
                  </a:cubicBezTo>
                  <a:cubicBezTo>
                    <a:pt x="24201" y="602"/>
                    <a:pt x="24676" y="670"/>
                    <a:pt x="25150" y="670"/>
                  </a:cubicBezTo>
                  <a:cubicBezTo>
                    <a:pt x="25739" y="669"/>
                    <a:pt x="26327" y="577"/>
                    <a:pt x="26916" y="566"/>
                  </a:cubicBezTo>
                  <a:cubicBezTo>
                    <a:pt x="27506" y="553"/>
                    <a:pt x="28098" y="553"/>
                    <a:pt x="28687" y="553"/>
                  </a:cubicBezTo>
                  <a:cubicBezTo>
                    <a:pt x="29227" y="555"/>
                    <a:pt x="29758" y="625"/>
                    <a:pt x="30292" y="643"/>
                  </a:cubicBezTo>
                  <a:cubicBezTo>
                    <a:pt x="30490" y="648"/>
                    <a:pt x="30688" y="652"/>
                    <a:pt x="30888" y="652"/>
                  </a:cubicBezTo>
                  <a:cubicBezTo>
                    <a:pt x="31226" y="652"/>
                    <a:pt x="31566" y="641"/>
                    <a:pt x="31905" y="611"/>
                  </a:cubicBezTo>
                  <a:cubicBezTo>
                    <a:pt x="31966" y="607"/>
                    <a:pt x="31960" y="520"/>
                    <a:pt x="31897" y="520"/>
                  </a:cubicBezTo>
                  <a:cubicBezTo>
                    <a:pt x="31896" y="520"/>
                    <a:pt x="31896" y="520"/>
                    <a:pt x="31895" y="520"/>
                  </a:cubicBezTo>
                  <a:cubicBezTo>
                    <a:pt x="31521" y="527"/>
                    <a:pt x="31145" y="547"/>
                    <a:pt x="30771" y="547"/>
                  </a:cubicBezTo>
                  <a:cubicBezTo>
                    <a:pt x="30651" y="547"/>
                    <a:pt x="30531" y="545"/>
                    <a:pt x="30412" y="540"/>
                  </a:cubicBezTo>
                  <a:cubicBezTo>
                    <a:pt x="29922" y="518"/>
                    <a:pt x="29437" y="445"/>
                    <a:pt x="28946" y="409"/>
                  </a:cubicBezTo>
                  <a:cubicBezTo>
                    <a:pt x="28457" y="370"/>
                    <a:pt x="27976" y="291"/>
                    <a:pt x="27487" y="256"/>
                  </a:cubicBezTo>
                  <a:cubicBezTo>
                    <a:pt x="26997" y="222"/>
                    <a:pt x="26496" y="233"/>
                    <a:pt x="26006" y="216"/>
                  </a:cubicBezTo>
                  <a:cubicBezTo>
                    <a:pt x="25832" y="210"/>
                    <a:pt x="25658" y="209"/>
                    <a:pt x="25484" y="209"/>
                  </a:cubicBezTo>
                  <a:cubicBezTo>
                    <a:pt x="25238" y="209"/>
                    <a:pt x="24993" y="212"/>
                    <a:pt x="24747" y="212"/>
                  </a:cubicBezTo>
                  <a:cubicBezTo>
                    <a:pt x="24636" y="212"/>
                    <a:pt x="24526" y="211"/>
                    <a:pt x="24416" y="209"/>
                  </a:cubicBezTo>
                  <a:cubicBezTo>
                    <a:pt x="23886" y="197"/>
                    <a:pt x="23357" y="146"/>
                    <a:pt x="22827" y="141"/>
                  </a:cubicBezTo>
                  <a:cubicBezTo>
                    <a:pt x="22298" y="134"/>
                    <a:pt x="21768" y="92"/>
                    <a:pt x="21238" y="88"/>
                  </a:cubicBezTo>
                  <a:cubicBezTo>
                    <a:pt x="21227" y="88"/>
                    <a:pt x="21217" y="88"/>
                    <a:pt x="21206" y="88"/>
                  </a:cubicBezTo>
                  <a:cubicBezTo>
                    <a:pt x="20697" y="88"/>
                    <a:pt x="20187" y="150"/>
                    <a:pt x="19679" y="150"/>
                  </a:cubicBezTo>
                  <a:cubicBezTo>
                    <a:pt x="19668" y="150"/>
                    <a:pt x="19658" y="150"/>
                    <a:pt x="19647" y="150"/>
                  </a:cubicBezTo>
                  <a:cubicBezTo>
                    <a:pt x="19567" y="150"/>
                    <a:pt x="19488" y="150"/>
                    <a:pt x="19408" y="150"/>
                  </a:cubicBezTo>
                  <a:cubicBezTo>
                    <a:pt x="19098" y="150"/>
                    <a:pt x="18787" y="151"/>
                    <a:pt x="18477" y="151"/>
                  </a:cubicBezTo>
                  <a:cubicBezTo>
                    <a:pt x="18339" y="151"/>
                    <a:pt x="18201" y="151"/>
                    <a:pt x="18063" y="150"/>
                  </a:cubicBezTo>
                  <a:cubicBezTo>
                    <a:pt x="17534" y="149"/>
                    <a:pt x="17006" y="116"/>
                    <a:pt x="16478" y="114"/>
                  </a:cubicBezTo>
                  <a:cubicBezTo>
                    <a:pt x="15950" y="112"/>
                    <a:pt x="15422" y="85"/>
                    <a:pt x="14894" y="84"/>
                  </a:cubicBezTo>
                  <a:cubicBezTo>
                    <a:pt x="14365" y="80"/>
                    <a:pt x="13838" y="66"/>
                    <a:pt x="13310" y="65"/>
                  </a:cubicBezTo>
                  <a:cubicBezTo>
                    <a:pt x="13300" y="65"/>
                    <a:pt x="13290" y="65"/>
                    <a:pt x="13281" y="65"/>
                  </a:cubicBezTo>
                  <a:cubicBezTo>
                    <a:pt x="12805" y="65"/>
                    <a:pt x="12330" y="95"/>
                    <a:pt x="11856" y="95"/>
                  </a:cubicBezTo>
                  <a:cubicBezTo>
                    <a:pt x="11811" y="95"/>
                    <a:pt x="11766" y="94"/>
                    <a:pt x="11721" y="94"/>
                  </a:cubicBezTo>
                  <a:cubicBezTo>
                    <a:pt x="11193" y="85"/>
                    <a:pt x="10666" y="51"/>
                    <a:pt x="10136" y="43"/>
                  </a:cubicBezTo>
                  <a:cubicBezTo>
                    <a:pt x="9608" y="32"/>
                    <a:pt x="9078" y="8"/>
                    <a:pt x="8549" y="2"/>
                  </a:cubicBezTo>
                  <a:cubicBezTo>
                    <a:pt x="8506" y="1"/>
                    <a:pt x="8463" y="1"/>
                    <a:pt x="8419"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8"/>
            <p:cNvSpPr/>
            <p:nvPr/>
          </p:nvSpPr>
          <p:spPr>
            <a:xfrm>
              <a:off x="6678250" y="1836850"/>
              <a:ext cx="423625" cy="14650"/>
            </a:xfrm>
            <a:custGeom>
              <a:rect b="b" l="l" r="r" t="t"/>
              <a:pathLst>
                <a:path extrusionOk="0" h="586" w="16945">
                  <a:moveTo>
                    <a:pt x="6817" y="0"/>
                  </a:moveTo>
                  <a:cubicBezTo>
                    <a:pt x="6227" y="3"/>
                    <a:pt x="5641" y="94"/>
                    <a:pt x="5050" y="106"/>
                  </a:cubicBezTo>
                  <a:cubicBezTo>
                    <a:pt x="4460" y="117"/>
                    <a:pt x="3868" y="117"/>
                    <a:pt x="3281" y="117"/>
                  </a:cubicBezTo>
                  <a:cubicBezTo>
                    <a:pt x="2740" y="116"/>
                    <a:pt x="2209" y="46"/>
                    <a:pt x="1676" y="28"/>
                  </a:cubicBezTo>
                  <a:cubicBezTo>
                    <a:pt x="1478" y="22"/>
                    <a:pt x="1279" y="18"/>
                    <a:pt x="1079" y="18"/>
                  </a:cubicBezTo>
                  <a:cubicBezTo>
                    <a:pt x="741" y="18"/>
                    <a:pt x="402" y="29"/>
                    <a:pt x="62" y="59"/>
                  </a:cubicBezTo>
                  <a:cubicBezTo>
                    <a:pt x="0" y="65"/>
                    <a:pt x="6" y="150"/>
                    <a:pt x="71" y="150"/>
                  </a:cubicBezTo>
                  <a:cubicBezTo>
                    <a:pt x="72" y="150"/>
                    <a:pt x="72" y="150"/>
                    <a:pt x="73" y="150"/>
                  </a:cubicBezTo>
                  <a:cubicBezTo>
                    <a:pt x="446" y="144"/>
                    <a:pt x="822" y="124"/>
                    <a:pt x="1196" y="124"/>
                  </a:cubicBezTo>
                  <a:cubicBezTo>
                    <a:pt x="1316" y="124"/>
                    <a:pt x="1436" y="126"/>
                    <a:pt x="1555" y="131"/>
                  </a:cubicBezTo>
                  <a:cubicBezTo>
                    <a:pt x="2045" y="154"/>
                    <a:pt x="2531" y="226"/>
                    <a:pt x="3020" y="263"/>
                  </a:cubicBezTo>
                  <a:cubicBezTo>
                    <a:pt x="3509" y="300"/>
                    <a:pt x="3991" y="381"/>
                    <a:pt x="4479" y="416"/>
                  </a:cubicBezTo>
                  <a:cubicBezTo>
                    <a:pt x="4969" y="450"/>
                    <a:pt x="5470" y="438"/>
                    <a:pt x="5960" y="454"/>
                  </a:cubicBezTo>
                  <a:cubicBezTo>
                    <a:pt x="6134" y="460"/>
                    <a:pt x="6308" y="462"/>
                    <a:pt x="6483" y="462"/>
                  </a:cubicBezTo>
                  <a:cubicBezTo>
                    <a:pt x="6729" y="462"/>
                    <a:pt x="6975" y="459"/>
                    <a:pt x="7221" y="459"/>
                  </a:cubicBezTo>
                  <a:cubicBezTo>
                    <a:pt x="7331" y="459"/>
                    <a:pt x="7442" y="459"/>
                    <a:pt x="7552" y="461"/>
                  </a:cubicBezTo>
                  <a:cubicBezTo>
                    <a:pt x="8082" y="474"/>
                    <a:pt x="8609" y="526"/>
                    <a:pt x="9139" y="530"/>
                  </a:cubicBezTo>
                  <a:cubicBezTo>
                    <a:pt x="9669" y="537"/>
                    <a:pt x="10199" y="578"/>
                    <a:pt x="10729" y="582"/>
                  </a:cubicBezTo>
                  <a:cubicBezTo>
                    <a:pt x="10739" y="582"/>
                    <a:pt x="10750" y="582"/>
                    <a:pt x="10761" y="582"/>
                  </a:cubicBezTo>
                  <a:cubicBezTo>
                    <a:pt x="11275" y="582"/>
                    <a:pt x="11791" y="520"/>
                    <a:pt x="12304" y="520"/>
                  </a:cubicBezTo>
                  <a:cubicBezTo>
                    <a:pt x="12310" y="520"/>
                    <a:pt x="12315" y="520"/>
                    <a:pt x="12321" y="520"/>
                  </a:cubicBezTo>
                  <a:cubicBezTo>
                    <a:pt x="12432" y="521"/>
                    <a:pt x="12544" y="521"/>
                    <a:pt x="12655" y="521"/>
                  </a:cubicBezTo>
                  <a:cubicBezTo>
                    <a:pt x="12960" y="521"/>
                    <a:pt x="13265" y="520"/>
                    <a:pt x="13570" y="520"/>
                  </a:cubicBezTo>
                  <a:cubicBezTo>
                    <a:pt x="13682" y="520"/>
                    <a:pt x="13793" y="520"/>
                    <a:pt x="13905" y="520"/>
                  </a:cubicBezTo>
                  <a:cubicBezTo>
                    <a:pt x="14433" y="522"/>
                    <a:pt x="14960" y="555"/>
                    <a:pt x="15489" y="556"/>
                  </a:cubicBezTo>
                  <a:cubicBezTo>
                    <a:pt x="15975" y="558"/>
                    <a:pt x="16459" y="581"/>
                    <a:pt x="16945" y="585"/>
                  </a:cubicBezTo>
                  <a:lnTo>
                    <a:pt x="16945" y="143"/>
                  </a:lnTo>
                  <a:cubicBezTo>
                    <a:pt x="16894" y="142"/>
                    <a:pt x="16843" y="142"/>
                    <a:pt x="16794" y="141"/>
                  </a:cubicBezTo>
                  <a:cubicBezTo>
                    <a:pt x="16749" y="140"/>
                    <a:pt x="16704" y="139"/>
                    <a:pt x="16659" y="139"/>
                  </a:cubicBezTo>
                  <a:cubicBezTo>
                    <a:pt x="16276" y="139"/>
                    <a:pt x="15892" y="173"/>
                    <a:pt x="15511" y="173"/>
                  </a:cubicBezTo>
                  <a:cubicBezTo>
                    <a:pt x="15462" y="173"/>
                    <a:pt x="15412" y="172"/>
                    <a:pt x="15362" y="171"/>
                  </a:cubicBezTo>
                  <a:cubicBezTo>
                    <a:pt x="14887" y="160"/>
                    <a:pt x="14415" y="105"/>
                    <a:pt x="13941" y="95"/>
                  </a:cubicBezTo>
                  <a:cubicBezTo>
                    <a:pt x="13466" y="87"/>
                    <a:pt x="12991" y="94"/>
                    <a:pt x="12516" y="86"/>
                  </a:cubicBezTo>
                  <a:cubicBezTo>
                    <a:pt x="12041" y="79"/>
                    <a:pt x="11567" y="39"/>
                    <a:pt x="11092" y="33"/>
                  </a:cubicBezTo>
                  <a:cubicBezTo>
                    <a:pt x="11054" y="33"/>
                    <a:pt x="11016" y="33"/>
                    <a:pt x="10978" y="33"/>
                  </a:cubicBezTo>
                  <a:cubicBezTo>
                    <a:pt x="10561" y="33"/>
                    <a:pt x="10143" y="57"/>
                    <a:pt x="9726" y="57"/>
                  </a:cubicBezTo>
                  <a:cubicBezTo>
                    <a:pt x="9706" y="57"/>
                    <a:pt x="9686" y="57"/>
                    <a:pt x="9666" y="57"/>
                  </a:cubicBezTo>
                  <a:cubicBezTo>
                    <a:pt x="9623" y="56"/>
                    <a:pt x="9580" y="56"/>
                    <a:pt x="9536" y="56"/>
                  </a:cubicBezTo>
                  <a:cubicBezTo>
                    <a:pt x="9120" y="56"/>
                    <a:pt x="8704" y="72"/>
                    <a:pt x="8288" y="72"/>
                  </a:cubicBezTo>
                  <a:cubicBezTo>
                    <a:pt x="8273" y="72"/>
                    <a:pt x="8257" y="72"/>
                    <a:pt x="8242" y="72"/>
                  </a:cubicBezTo>
                  <a:cubicBezTo>
                    <a:pt x="7767" y="69"/>
                    <a:pt x="7292" y="0"/>
                    <a:pt x="6817"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8"/>
            <p:cNvSpPr/>
            <p:nvPr/>
          </p:nvSpPr>
          <p:spPr>
            <a:xfrm>
              <a:off x="6191350" y="1838175"/>
              <a:ext cx="353500" cy="14275"/>
            </a:xfrm>
            <a:custGeom>
              <a:rect b="b" l="l" r="r" t="t"/>
              <a:pathLst>
                <a:path extrusionOk="0" h="571" w="14140">
                  <a:moveTo>
                    <a:pt x="11641" y="1"/>
                  </a:moveTo>
                  <a:cubicBezTo>
                    <a:pt x="10407" y="1"/>
                    <a:pt x="9107" y="124"/>
                    <a:pt x="8016" y="145"/>
                  </a:cubicBezTo>
                  <a:cubicBezTo>
                    <a:pt x="5423" y="198"/>
                    <a:pt x="2796" y="133"/>
                    <a:pt x="210" y="253"/>
                  </a:cubicBezTo>
                  <a:cubicBezTo>
                    <a:pt x="119" y="256"/>
                    <a:pt x="55" y="287"/>
                    <a:pt x="23" y="322"/>
                  </a:cubicBezTo>
                  <a:cubicBezTo>
                    <a:pt x="344" y="297"/>
                    <a:pt x="663" y="269"/>
                    <a:pt x="981" y="254"/>
                  </a:cubicBezTo>
                  <a:cubicBezTo>
                    <a:pt x="1138" y="247"/>
                    <a:pt x="1292" y="240"/>
                    <a:pt x="1446" y="240"/>
                  </a:cubicBezTo>
                  <a:cubicBezTo>
                    <a:pt x="1652" y="240"/>
                    <a:pt x="1857" y="252"/>
                    <a:pt x="2064" y="287"/>
                  </a:cubicBezTo>
                  <a:cubicBezTo>
                    <a:pt x="2084" y="290"/>
                    <a:pt x="2069" y="330"/>
                    <a:pt x="2048" y="330"/>
                  </a:cubicBezTo>
                  <a:cubicBezTo>
                    <a:pt x="2048" y="330"/>
                    <a:pt x="2048" y="330"/>
                    <a:pt x="2047" y="330"/>
                  </a:cubicBezTo>
                  <a:cubicBezTo>
                    <a:pt x="1892" y="314"/>
                    <a:pt x="1729" y="307"/>
                    <a:pt x="1564" y="307"/>
                  </a:cubicBezTo>
                  <a:cubicBezTo>
                    <a:pt x="1185" y="307"/>
                    <a:pt x="790" y="340"/>
                    <a:pt x="433" y="360"/>
                  </a:cubicBezTo>
                  <a:cubicBezTo>
                    <a:pt x="289" y="370"/>
                    <a:pt x="145" y="374"/>
                    <a:pt x="1" y="381"/>
                  </a:cubicBezTo>
                  <a:cubicBezTo>
                    <a:pt x="15" y="419"/>
                    <a:pt x="62" y="451"/>
                    <a:pt x="154" y="462"/>
                  </a:cubicBezTo>
                  <a:cubicBezTo>
                    <a:pt x="833" y="547"/>
                    <a:pt x="1525" y="570"/>
                    <a:pt x="2220" y="570"/>
                  </a:cubicBezTo>
                  <a:cubicBezTo>
                    <a:pt x="2717" y="570"/>
                    <a:pt x="3216" y="558"/>
                    <a:pt x="3713" y="549"/>
                  </a:cubicBezTo>
                  <a:cubicBezTo>
                    <a:pt x="5013" y="523"/>
                    <a:pt x="6319" y="509"/>
                    <a:pt x="7617" y="466"/>
                  </a:cubicBezTo>
                  <a:cubicBezTo>
                    <a:pt x="9167" y="414"/>
                    <a:pt x="10656" y="318"/>
                    <a:pt x="12172" y="318"/>
                  </a:cubicBezTo>
                  <a:cubicBezTo>
                    <a:pt x="12770" y="318"/>
                    <a:pt x="13373" y="333"/>
                    <a:pt x="13985" y="371"/>
                  </a:cubicBezTo>
                  <a:cubicBezTo>
                    <a:pt x="13989" y="371"/>
                    <a:pt x="13993" y="372"/>
                    <a:pt x="13998" y="372"/>
                  </a:cubicBezTo>
                  <a:cubicBezTo>
                    <a:pt x="14110" y="372"/>
                    <a:pt x="14139" y="286"/>
                    <a:pt x="14045" y="260"/>
                  </a:cubicBezTo>
                  <a:cubicBezTo>
                    <a:pt x="13338" y="61"/>
                    <a:pt x="12505" y="1"/>
                    <a:pt x="11641"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8"/>
            <p:cNvSpPr/>
            <p:nvPr/>
          </p:nvSpPr>
          <p:spPr>
            <a:xfrm>
              <a:off x="5444450" y="1836925"/>
              <a:ext cx="799050" cy="16750"/>
            </a:xfrm>
            <a:custGeom>
              <a:rect b="b" l="l" r="r" t="t"/>
              <a:pathLst>
                <a:path extrusionOk="0" h="670" w="31962">
                  <a:moveTo>
                    <a:pt x="6817" y="0"/>
                  </a:moveTo>
                  <a:cubicBezTo>
                    <a:pt x="6227" y="1"/>
                    <a:pt x="5641" y="92"/>
                    <a:pt x="5050" y="105"/>
                  </a:cubicBezTo>
                  <a:cubicBezTo>
                    <a:pt x="4460" y="117"/>
                    <a:pt x="3868" y="117"/>
                    <a:pt x="3280" y="117"/>
                  </a:cubicBezTo>
                  <a:cubicBezTo>
                    <a:pt x="2740" y="114"/>
                    <a:pt x="2208" y="44"/>
                    <a:pt x="1674" y="28"/>
                  </a:cubicBezTo>
                  <a:cubicBezTo>
                    <a:pt x="1470" y="22"/>
                    <a:pt x="1265" y="18"/>
                    <a:pt x="1059" y="18"/>
                  </a:cubicBezTo>
                  <a:cubicBezTo>
                    <a:pt x="727" y="18"/>
                    <a:pt x="394" y="28"/>
                    <a:pt x="61" y="58"/>
                  </a:cubicBezTo>
                  <a:cubicBezTo>
                    <a:pt x="0" y="63"/>
                    <a:pt x="6" y="150"/>
                    <a:pt x="70" y="150"/>
                  </a:cubicBezTo>
                  <a:cubicBezTo>
                    <a:pt x="70" y="150"/>
                    <a:pt x="71" y="150"/>
                    <a:pt x="71" y="150"/>
                  </a:cubicBezTo>
                  <a:cubicBezTo>
                    <a:pt x="442" y="143"/>
                    <a:pt x="815" y="123"/>
                    <a:pt x="1186" y="123"/>
                  </a:cubicBezTo>
                  <a:cubicBezTo>
                    <a:pt x="1309" y="123"/>
                    <a:pt x="1432" y="125"/>
                    <a:pt x="1555" y="131"/>
                  </a:cubicBezTo>
                  <a:cubicBezTo>
                    <a:pt x="2045" y="153"/>
                    <a:pt x="2530" y="226"/>
                    <a:pt x="3020" y="262"/>
                  </a:cubicBezTo>
                  <a:cubicBezTo>
                    <a:pt x="3509" y="299"/>
                    <a:pt x="3991" y="380"/>
                    <a:pt x="4479" y="414"/>
                  </a:cubicBezTo>
                  <a:cubicBezTo>
                    <a:pt x="4969" y="449"/>
                    <a:pt x="5470" y="436"/>
                    <a:pt x="5960" y="454"/>
                  </a:cubicBezTo>
                  <a:cubicBezTo>
                    <a:pt x="6126" y="459"/>
                    <a:pt x="6292" y="461"/>
                    <a:pt x="6457" y="461"/>
                  </a:cubicBezTo>
                  <a:cubicBezTo>
                    <a:pt x="6698" y="461"/>
                    <a:pt x="6940" y="458"/>
                    <a:pt x="7181" y="458"/>
                  </a:cubicBezTo>
                  <a:cubicBezTo>
                    <a:pt x="7304" y="458"/>
                    <a:pt x="7427" y="458"/>
                    <a:pt x="7551" y="461"/>
                  </a:cubicBezTo>
                  <a:cubicBezTo>
                    <a:pt x="8081" y="472"/>
                    <a:pt x="8609" y="524"/>
                    <a:pt x="9139" y="530"/>
                  </a:cubicBezTo>
                  <a:cubicBezTo>
                    <a:pt x="9669" y="537"/>
                    <a:pt x="10199" y="578"/>
                    <a:pt x="10728" y="581"/>
                  </a:cubicBezTo>
                  <a:cubicBezTo>
                    <a:pt x="10744" y="581"/>
                    <a:pt x="10760" y="581"/>
                    <a:pt x="10776" y="581"/>
                  </a:cubicBezTo>
                  <a:cubicBezTo>
                    <a:pt x="11285" y="581"/>
                    <a:pt x="11795" y="519"/>
                    <a:pt x="12303" y="519"/>
                  </a:cubicBezTo>
                  <a:cubicBezTo>
                    <a:pt x="12309" y="519"/>
                    <a:pt x="12314" y="519"/>
                    <a:pt x="12319" y="519"/>
                  </a:cubicBezTo>
                  <a:cubicBezTo>
                    <a:pt x="12431" y="519"/>
                    <a:pt x="12543" y="519"/>
                    <a:pt x="12654" y="519"/>
                  </a:cubicBezTo>
                  <a:cubicBezTo>
                    <a:pt x="12959" y="519"/>
                    <a:pt x="13265" y="518"/>
                    <a:pt x="13570" y="518"/>
                  </a:cubicBezTo>
                  <a:cubicBezTo>
                    <a:pt x="13681" y="518"/>
                    <a:pt x="13793" y="519"/>
                    <a:pt x="13905" y="519"/>
                  </a:cubicBezTo>
                  <a:cubicBezTo>
                    <a:pt x="14432" y="520"/>
                    <a:pt x="14960" y="553"/>
                    <a:pt x="15489" y="555"/>
                  </a:cubicBezTo>
                  <a:cubicBezTo>
                    <a:pt x="16017" y="559"/>
                    <a:pt x="16544" y="585"/>
                    <a:pt x="17073" y="586"/>
                  </a:cubicBezTo>
                  <a:cubicBezTo>
                    <a:pt x="17601" y="589"/>
                    <a:pt x="18130" y="604"/>
                    <a:pt x="18657" y="606"/>
                  </a:cubicBezTo>
                  <a:cubicBezTo>
                    <a:pt x="18666" y="606"/>
                    <a:pt x="18676" y="606"/>
                    <a:pt x="18686" y="606"/>
                  </a:cubicBezTo>
                  <a:cubicBezTo>
                    <a:pt x="19161" y="606"/>
                    <a:pt x="19636" y="576"/>
                    <a:pt x="20110" y="576"/>
                  </a:cubicBezTo>
                  <a:cubicBezTo>
                    <a:pt x="20155" y="576"/>
                    <a:pt x="20200" y="576"/>
                    <a:pt x="20245" y="577"/>
                  </a:cubicBezTo>
                  <a:cubicBezTo>
                    <a:pt x="20773" y="585"/>
                    <a:pt x="21302" y="619"/>
                    <a:pt x="21832" y="628"/>
                  </a:cubicBezTo>
                  <a:cubicBezTo>
                    <a:pt x="22359" y="639"/>
                    <a:pt x="22889" y="662"/>
                    <a:pt x="23417" y="669"/>
                  </a:cubicBezTo>
                  <a:cubicBezTo>
                    <a:pt x="23459" y="669"/>
                    <a:pt x="23501" y="670"/>
                    <a:pt x="23543" y="670"/>
                  </a:cubicBezTo>
                  <a:cubicBezTo>
                    <a:pt x="24031" y="670"/>
                    <a:pt x="24519" y="636"/>
                    <a:pt x="25005" y="634"/>
                  </a:cubicBezTo>
                  <a:cubicBezTo>
                    <a:pt x="25593" y="633"/>
                    <a:pt x="26181" y="636"/>
                    <a:pt x="26765" y="614"/>
                  </a:cubicBezTo>
                  <a:cubicBezTo>
                    <a:pt x="27350" y="592"/>
                    <a:pt x="27930" y="522"/>
                    <a:pt x="28516" y="497"/>
                  </a:cubicBezTo>
                  <a:cubicBezTo>
                    <a:pt x="28974" y="478"/>
                    <a:pt x="29428" y="454"/>
                    <a:pt x="29884" y="429"/>
                  </a:cubicBezTo>
                  <a:cubicBezTo>
                    <a:pt x="30028" y="423"/>
                    <a:pt x="30172" y="416"/>
                    <a:pt x="30316" y="409"/>
                  </a:cubicBezTo>
                  <a:cubicBezTo>
                    <a:pt x="30671" y="392"/>
                    <a:pt x="31065" y="361"/>
                    <a:pt x="31444" y="361"/>
                  </a:cubicBezTo>
                  <a:cubicBezTo>
                    <a:pt x="31609" y="361"/>
                    <a:pt x="31771" y="367"/>
                    <a:pt x="31926" y="383"/>
                  </a:cubicBezTo>
                  <a:cubicBezTo>
                    <a:pt x="31927" y="383"/>
                    <a:pt x="31927" y="383"/>
                    <a:pt x="31928" y="383"/>
                  </a:cubicBezTo>
                  <a:cubicBezTo>
                    <a:pt x="31948" y="383"/>
                    <a:pt x="31961" y="344"/>
                    <a:pt x="31941" y="340"/>
                  </a:cubicBezTo>
                  <a:cubicBezTo>
                    <a:pt x="31739" y="305"/>
                    <a:pt x="31536" y="294"/>
                    <a:pt x="31333" y="294"/>
                  </a:cubicBezTo>
                  <a:cubicBezTo>
                    <a:pt x="31176" y="294"/>
                    <a:pt x="31018" y="300"/>
                    <a:pt x="30860" y="308"/>
                  </a:cubicBezTo>
                  <a:cubicBezTo>
                    <a:pt x="30539" y="323"/>
                    <a:pt x="30218" y="351"/>
                    <a:pt x="29900" y="374"/>
                  </a:cubicBezTo>
                  <a:cubicBezTo>
                    <a:pt x="29655" y="394"/>
                    <a:pt x="29410" y="409"/>
                    <a:pt x="29164" y="413"/>
                  </a:cubicBezTo>
                  <a:cubicBezTo>
                    <a:pt x="28645" y="421"/>
                    <a:pt x="28128" y="440"/>
                    <a:pt x="27608" y="456"/>
                  </a:cubicBezTo>
                  <a:cubicBezTo>
                    <a:pt x="27087" y="471"/>
                    <a:pt x="26566" y="482"/>
                    <a:pt x="26046" y="483"/>
                  </a:cubicBezTo>
                  <a:cubicBezTo>
                    <a:pt x="26041" y="483"/>
                    <a:pt x="26037" y="483"/>
                    <a:pt x="26033" y="483"/>
                  </a:cubicBezTo>
                  <a:cubicBezTo>
                    <a:pt x="25502" y="483"/>
                    <a:pt x="24973" y="399"/>
                    <a:pt x="24442" y="391"/>
                  </a:cubicBezTo>
                  <a:cubicBezTo>
                    <a:pt x="23907" y="380"/>
                    <a:pt x="23372" y="387"/>
                    <a:pt x="22839" y="370"/>
                  </a:cubicBezTo>
                  <a:cubicBezTo>
                    <a:pt x="22304" y="352"/>
                    <a:pt x="21768" y="344"/>
                    <a:pt x="21236" y="323"/>
                  </a:cubicBezTo>
                  <a:cubicBezTo>
                    <a:pt x="21107" y="318"/>
                    <a:pt x="20978" y="317"/>
                    <a:pt x="20849" y="317"/>
                  </a:cubicBezTo>
                  <a:cubicBezTo>
                    <a:pt x="20571" y="317"/>
                    <a:pt x="20293" y="325"/>
                    <a:pt x="20015" y="325"/>
                  </a:cubicBezTo>
                  <a:cubicBezTo>
                    <a:pt x="19885" y="325"/>
                    <a:pt x="19756" y="323"/>
                    <a:pt x="19627" y="318"/>
                  </a:cubicBezTo>
                  <a:cubicBezTo>
                    <a:pt x="19152" y="301"/>
                    <a:pt x="18688" y="194"/>
                    <a:pt x="18214" y="179"/>
                  </a:cubicBezTo>
                  <a:cubicBezTo>
                    <a:pt x="17739" y="164"/>
                    <a:pt x="17264" y="157"/>
                    <a:pt x="16789" y="142"/>
                  </a:cubicBezTo>
                  <a:cubicBezTo>
                    <a:pt x="16735" y="140"/>
                    <a:pt x="16680" y="140"/>
                    <a:pt x="16625" y="140"/>
                  </a:cubicBezTo>
                  <a:cubicBezTo>
                    <a:pt x="16249" y="140"/>
                    <a:pt x="15870" y="172"/>
                    <a:pt x="15495" y="172"/>
                  </a:cubicBezTo>
                  <a:cubicBezTo>
                    <a:pt x="15450" y="172"/>
                    <a:pt x="15405" y="172"/>
                    <a:pt x="15361" y="171"/>
                  </a:cubicBezTo>
                  <a:cubicBezTo>
                    <a:pt x="14886" y="158"/>
                    <a:pt x="14415" y="103"/>
                    <a:pt x="13941" y="95"/>
                  </a:cubicBezTo>
                  <a:cubicBezTo>
                    <a:pt x="13466" y="85"/>
                    <a:pt x="12991" y="92"/>
                    <a:pt x="12516" y="84"/>
                  </a:cubicBezTo>
                  <a:cubicBezTo>
                    <a:pt x="12041" y="77"/>
                    <a:pt x="11568" y="37"/>
                    <a:pt x="11092" y="33"/>
                  </a:cubicBezTo>
                  <a:cubicBezTo>
                    <a:pt x="11052" y="33"/>
                    <a:pt x="11012" y="32"/>
                    <a:pt x="10973" y="32"/>
                  </a:cubicBezTo>
                  <a:cubicBezTo>
                    <a:pt x="10558" y="32"/>
                    <a:pt x="10143" y="55"/>
                    <a:pt x="9728" y="55"/>
                  </a:cubicBezTo>
                  <a:cubicBezTo>
                    <a:pt x="9707" y="55"/>
                    <a:pt x="9687" y="55"/>
                    <a:pt x="9666" y="55"/>
                  </a:cubicBezTo>
                  <a:cubicBezTo>
                    <a:pt x="9623" y="55"/>
                    <a:pt x="9579" y="55"/>
                    <a:pt x="9536" y="55"/>
                  </a:cubicBezTo>
                  <a:cubicBezTo>
                    <a:pt x="9120" y="55"/>
                    <a:pt x="8703" y="70"/>
                    <a:pt x="8288" y="70"/>
                  </a:cubicBezTo>
                  <a:cubicBezTo>
                    <a:pt x="8272" y="70"/>
                    <a:pt x="8257" y="70"/>
                    <a:pt x="8242" y="70"/>
                  </a:cubicBezTo>
                  <a:cubicBezTo>
                    <a:pt x="7767" y="69"/>
                    <a:pt x="7292" y="0"/>
                    <a:pt x="6817"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8"/>
            <p:cNvSpPr/>
            <p:nvPr/>
          </p:nvSpPr>
          <p:spPr>
            <a:xfrm>
              <a:off x="5094875" y="1838225"/>
              <a:ext cx="216125" cy="12850"/>
            </a:xfrm>
            <a:custGeom>
              <a:rect b="b" l="l" r="r" t="t"/>
              <a:pathLst>
                <a:path extrusionOk="0" h="514" w="8645">
                  <a:moveTo>
                    <a:pt x="6146" y="0"/>
                  </a:moveTo>
                  <a:cubicBezTo>
                    <a:pt x="4912" y="0"/>
                    <a:pt x="3612" y="124"/>
                    <a:pt x="2520" y="145"/>
                  </a:cubicBezTo>
                  <a:cubicBezTo>
                    <a:pt x="1685" y="163"/>
                    <a:pt x="843" y="165"/>
                    <a:pt x="0" y="168"/>
                  </a:cubicBezTo>
                  <a:lnTo>
                    <a:pt x="0" y="514"/>
                  </a:lnTo>
                  <a:cubicBezTo>
                    <a:pt x="708" y="501"/>
                    <a:pt x="1414" y="486"/>
                    <a:pt x="2120" y="463"/>
                  </a:cubicBezTo>
                  <a:cubicBezTo>
                    <a:pt x="3673" y="413"/>
                    <a:pt x="5164" y="318"/>
                    <a:pt x="6682" y="318"/>
                  </a:cubicBezTo>
                  <a:cubicBezTo>
                    <a:pt x="7279" y="318"/>
                    <a:pt x="7879" y="333"/>
                    <a:pt x="8490" y="371"/>
                  </a:cubicBezTo>
                  <a:cubicBezTo>
                    <a:pt x="8495" y="371"/>
                    <a:pt x="8499" y="371"/>
                    <a:pt x="8503" y="371"/>
                  </a:cubicBezTo>
                  <a:cubicBezTo>
                    <a:pt x="8614" y="371"/>
                    <a:pt x="8645" y="286"/>
                    <a:pt x="8549" y="259"/>
                  </a:cubicBezTo>
                  <a:cubicBezTo>
                    <a:pt x="7842" y="61"/>
                    <a:pt x="7010" y="0"/>
                    <a:pt x="6146"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8"/>
            <p:cNvSpPr/>
            <p:nvPr/>
          </p:nvSpPr>
          <p:spPr>
            <a:xfrm>
              <a:off x="5094800" y="1881150"/>
              <a:ext cx="557850" cy="16075"/>
            </a:xfrm>
            <a:custGeom>
              <a:rect b="b" l="l" r="r" t="t"/>
              <a:pathLst>
                <a:path extrusionOk="0" h="643" w="22314">
                  <a:moveTo>
                    <a:pt x="1" y="1"/>
                  </a:moveTo>
                  <a:lnTo>
                    <a:pt x="1" y="295"/>
                  </a:lnTo>
                  <a:cubicBezTo>
                    <a:pt x="362" y="298"/>
                    <a:pt x="720" y="305"/>
                    <a:pt x="1078" y="319"/>
                  </a:cubicBezTo>
                  <a:cubicBezTo>
                    <a:pt x="1207" y="324"/>
                    <a:pt x="1336" y="325"/>
                    <a:pt x="1465" y="325"/>
                  </a:cubicBezTo>
                  <a:cubicBezTo>
                    <a:pt x="1743" y="325"/>
                    <a:pt x="2021" y="318"/>
                    <a:pt x="2299" y="318"/>
                  </a:cubicBezTo>
                  <a:cubicBezTo>
                    <a:pt x="2429" y="318"/>
                    <a:pt x="2558" y="319"/>
                    <a:pt x="2687" y="324"/>
                  </a:cubicBezTo>
                  <a:cubicBezTo>
                    <a:pt x="3162" y="342"/>
                    <a:pt x="3625" y="448"/>
                    <a:pt x="4100" y="463"/>
                  </a:cubicBezTo>
                  <a:cubicBezTo>
                    <a:pt x="4575" y="480"/>
                    <a:pt x="5050" y="487"/>
                    <a:pt x="5525" y="500"/>
                  </a:cubicBezTo>
                  <a:cubicBezTo>
                    <a:pt x="5579" y="502"/>
                    <a:pt x="5634" y="503"/>
                    <a:pt x="5689" y="503"/>
                  </a:cubicBezTo>
                  <a:cubicBezTo>
                    <a:pt x="6060" y="503"/>
                    <a:pt x="6434" y="471"/>
                    <a:pt x="6804" y="471"/>
                  </a:cubicBezTo>
                  <a:cubicBezTo>
                    <a:pt x="6854" y="471"/>
                    <a:pt x="6904" y="472"/>
                    <a:pt x="6953" y="473"/>
                  </a:cubicBezTo>
                  <a:cubicBezTo>
                    <a:pt x="7428" y="484"/>
                    <a:pt x="7899" y="539"/>
                    <a:pt x="8373" y="549"/>
                  </a:cubicBezTo>
                  <a:cubicBezTo>
                    <a:pt x="8848" y="557"/>
                    <a:pt x="9323" y="550"/>
                    <a:pt x="9798" y="558"/>
                  </a:cubicBezTo>
                  <a:cubicBezTo>
                    <a:pt x="10273" y="565"/>
                    <a:pt x="10746" y="605"/>
                    <a:pt x="11222" y="610"/>
                  </a:cubicBezTo>
                  <a:cubicBezTo>
                    <a:pt x="11253" y="611"/>
                    <a:pt x="11283" y="611"/>
                    <a:pt x="11313" y="611"/>
                  </a:cubicBezTo>
                  <a:cubicBezTo>
                    <a:pt x="11737" y="611"/>
                    <a:pt x="12162" y="587"/>
                    <a:pt x="12587" y="587"/>
                  </a:cubicBezTo>
                  <a:cubicBezTo>
                    <a:pt x="12608" y="587"/>
                    <a:pt x="12628" y="587"/>
                    <a:pt x="12649" y="587"/>
                  </a:cubicBezTo>
                  <a:cubicBezTo>
                    <a:pt x="12693" y="587"/>
                    <a:pt x="12736" y="588"/>
                    <a:pt x="12779" y="588"/>
                  </a:cubicBezTo>
                  <a:cubicBezTo>
                    <a:pt x="13195" y="588"/>
                    <a:pt x="13611" y="572"/>
                    <a:pt x="14026" y="572"/>
                  </a:cubicBezTo>
                  <a:cubicBezTo>
                    <a:pt x="14042" y="572"/>
                    <a:pt x="14057" y="572"/>
                    <a:pt x="14072" y="572"/>
                  </a:cubicBezTo>
                  <a:cubicBezTo>
                    <a:pt x="14547" y="573"/>
                    <a:pt x="15023" y="642"/>
                    <a:pt x="15497" y="642"/>
                  </a:cubicBezTo>
                  <a:cubicBezTo>
                    <a:pt x="16087" y="641"/>
                    <a:pt x="16673" y="550"/>
                    <a:pt x="17264" y="538"/>
                  </a:cubicBezTo>
                  <a:cubicBezTo>
                    <a:pt x="17854" y="525"/>
                    <a:pt x="18446" y="525"/>
                    <a:pt x="19033" y="525"/>
                  </a:cubicBezTo>
                  <a:cubicBezTo>
                    <a:pt x="19574" y="528"/>
                    <a:pt x="20106" y="598"/>
                    <a:pt x="20640" y="615"/>
                  </a:cubicBezTo>
                  <a:cubicBezTo>
                    <a:pt x="20842" y="621"/>
                    <a:pt x="21046" y="625"/>
                    <a:pt x="21251" y="625"/>
                  </a:cubicBezTo>
                  <a:cubicBezTo>
                    <a:pt x="21584" y="625"/>
                    <a:pt x="21919" y="614"/>
                    <a:pt x="22252" y="584"/>
                  </a:cubicBezTo>
                  <a:cubicBezTo>
                    <a:pt x="22313" y="579"/>
                    <a:pt x="22308" y="493"/>
                    <a:pt x="22246" y="493"/>
                  </a:cubicBezTo>
                  <a:cubicBezTo>
                    <a:pt x="22245" y="493"/>
                    <a:pt x="22244" y="493"/>
                    <a:pt x="22243" y="494"/>
                  </a:cubicBezTo>
                  <a:cubicBezTo>
                    <a:pt x="21874" y="500"/>
                    <a:pt x="21504" y="520"/>
                    <a:pt x="21135" y="520"/>
                  </a:cubicBezTo>
                  <a:cubicBezTo>
                    <a:pt x="21009" y="520"/>
                    <a:pt x="20884" y="517"/>
                    <a:pt x="20759" y="511"/>
                  </a:cubicBezTo>
                  <a:cubicBezTo>
                    <a:pt x="20269" y="489"/>
                    <a:pt x="19784" y="418"/>
                    <a:pt x="19294" y="381"/>
                  </a:cubicBezTo>
                  <a:cubicBezTo>
                    <a:pt x="18805" y="344"/>
                    <a:pt x="18323" y="262"/>
                    <a:pt x="17835" y="228"/>
                  </a:cubicBezTo>
                  <a:cubicBezTo>
                    <a:pt x="17345" y="194"/>
                    <a:pt x="16844" y="206"/>
                    <a:pt x="16354" y="188"/>
                  </a:cubicBezTo>
                  <a:cubicBezTo>
                    <a:pt x="16188" y="183"/>
                    <a:pt x="16022" y="181"/>
                    <a:pt x="15856" y="181"/>
                  </a:cubicBezTo>
                  <a:cubicBezTo>
                    <a:pt x="15615" y="181"/>
                    <a:pt x="15374" y="185"/>
                    <a:pt x="15133" y="185"/>
                  </a:cubicBezTo>
                  <a:cubicBezTo>
                    <a:pt x="15010" y="185"/>
                    <a:pt x="14886" y="184"/>
                    <a:pt x="14763" y="181"/>
                  </a:cubicBezTo>
                  <a:cubicBezTo>
                    <a:pt x="14233" y="170"/>
                    <a:pt x="13705" y="118"/>
                    <a:pt x="13175" y="112"/>
                  </a:cubicBezTo>
                  <a:cubicBezTo>
                    <a:pt x="12645" y="105"/>
                    <a:pt x="12115" y="64"/>
                    <a:pt x="11585" y="61"/>
                  </a:cubicBezTo>
                  <a:cubicBezTo>
                    <a:pt x="11570" y="61"/>
                    <a:pt x="11554" y="61"/>
                    <a:pt x="11538" y="61"/>
                  </a:cubicBezTo>
                  <a:cubicBezTo>
                    <a:pt x="11029" y="61"/>
                    <a:pt x="10519" y="123"/>
                    <a:pt x="10011" y="123"/>
                  </a:cubicBezTo>
                  <a:cubicBezTo>
                    <a:pt x="10005" y="123"/>
                    <a:pt x="10000" y="123"/>
                    <a:pt x="9995" y="123"/>
                  </a:cubicBezTo>
                  <a:cubicBezTo>
                    <a:pt x="9883" y="123"/>
                    <a:pt x="9771" y="123"/>
                    <a:pt x="9660" y="123"/>
                  </a:cubicBezTo>
                  <a:cubicBezTo>
                    <a:pt x="9354" y="123"/>
                    <a:pt x="9049" y="124"/>
                    <a:pt x="8744" y="124"/>
                  </a:cubicBezTo>
                  <a:cubicBezTo>
                    <a:pt x="8633" y="124"/>
                    <a:pt x="8521" y="124"/>
                    <a:pt x="8409" y="123"/>
                  </a:cubicBezTo>
                  <a:cubicBezTo>
                    <a:pt x="7882" y="122"/>
                    <a:pt x="7354" y="89"/>
                    <a:pt x="6825" y="88"/>
                  </a:cubicBezTo>
                  <a:cubicBezTo>
                    <a:pt x="6297" y="83"/>
                    <a:pt x="5770" y="57"/>
                    <a:pt x="5241" y="56"/>
                  </a:cubicBezTo>
                  <a:cubicBezTo>
                    <a:pt x="4713" y="53"/>
                    <a:pt x="4184" y="39"/>
                    <a:pt x="3657" y="37"/>
                  </a:cubicBezTo>
                  <a:cubicBezTo>
                    <a:pt x="3648" y="37"/>
                    <a:pt x="3639" y="37"/>
                    <a:pt x="3629" y="37"/>
                  </a:cubicBezTo>
                  <a:cubicBezTo>
                    <a:pt x="3152" y="37"/>
                    <a:pt x="2675" y="68"/>
                    <a:pt x="2199" y="68"/>
                  </a:cubicBezTo>
                  <a:cubicBezTo>
                    <a:pt x="2156" y="68"/>
                    <a:pt x="2112" y="67"/>
                    <a:pt x="2069" y="67"/>
                  </a:cubicBezTo>
                  <a:cubicBezTo>
                    <a:pt x="1541" y="57"/>
                    <a:pt x="1012" y="23"/>
                    <a:pt x="482" y="15"/>
                  </a:cubicBezTo>
                  <a:cubicBezTo>
                    <a:pt x="323" y="12"/>
                    <a:pt x="162" y="6"/>
                    <a:pt x="1"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8"/>
            <p:cNvSpPr/>
            <p:nvPr/>
          </p:nvSpPr>
          <p:spPr>
            <a:xfrm>
              <a:off x="5786050" y="1881625"/>
              <a:ext cx="353450" cy="14275"/>
            </a:xfrm>
            <a:custGeom>
              <a:rect b="b" l="l" r="r" t="t"/>
              <a:pathLst>
                <a:path extrusionOk="0" h="571" w="14138">
                  <a:moveTo>
                    <a:pt x="11937" y="1"/>
                  </a:moveTo>
                  <a:cubicBezTo>
                    <a:pt x="11434" y="1"/>
                    <a:pt x="10930" y="13"/>
                    <a:pt x="10427" y="23"/>
                  </a:cubicBezTo>
                  <a:cubicBezTo>
                    <a:pt x="9127" y="49"/>
                    <a:pt x="7821" y="63"/>
                    <a:pt x="6525" y="106"/>
                  </a:cubicBezTo>
                  <a:cubicBezTo>
                    <a:pt x="4971" y="157"/>
                    <a:pt x="3479" y="253"/>
                    <a:pt x="1959" y="253"/>
                  </a:cubicBezTo>
                  <a:cubicBezTo>
                    <a:pt x="1364" y="253"/>
                    <a:pt x="764" y="239"/>
                    <a:pt x="155" y="201"/>
                  </a:cubicBezTo>
                  <a:cubicBezTo>
                    <a:pt x="151" y="200"/>
                    <a:pt x="147" y="200"/>
                    <a:pt x="143" y="200"/>
                  </a:cubicBezTo>
                  <a:cubicBezTo>
                    <a:pt x="32" y="200"/>
                    <a:pt x="1" y="286"/>
                    <a:pt x="96" y="312"/>
                  </a:cubicBezTo>
                  <a:cubicBezTo>
                    <a:pt x="803" y="510"/>
                    <a:pt x="1635" y="571"/>
                    <a:pt x="2499" y="571"/>
                  </a:cubicBezTo>
                  <a:cubicBezTo>
                    <a:pt x="3734" y="571"/>
                    <a:pt x="5033" y="447"/>
                    <a:pt x="6125" y="426"/>
                  </a:cubicBezTo>
                  <a:cubicBezTo>
                    <a:pt x="8718" y="374"/>
                    <a:pt x="11344" y="437"/>
                    <a:pt x="13930" y="319"/>
                  </a:cubicBezTo>
                  <a:cubicBezTo>
                    <a:pt x="14021" y="316"/>
                    <a:pt x="14087" y="285"/>
                    <a:pt x="14117" y="250"/>
                  </a:cubicBezTo>
                  <a:lnTo>
                    <a:pt x="14117" y="250"/>
                  </a:lnTo>
                  <a:cubicBezTo>
                    <a:pt x="13798" y="275"/>
                    <a:pt x="13480" y="302"/>
                    <a:pt x="13159" y="318"/>
                  </a:cubicBezTo>
                  <a:cubicBezTo>
                    <a:pt x="13008" y="323"/>
                    <a:pt x="12859" y="329"/>
                    <a:pt x="12710" y="329"/>
                  </a:cubicBezTo>
                  <a:cubicBezTo>
                    <a:pt x="12498" y="329"/>
                    <a:pt x="12287" y="318"/>
                    <a:pt x="12076" y="280"/>
                  </a:cubicBezTo>
                  <a:cubicBezTo>
                    <a:pt x="12056" y="278"/>
                    <a:pt x="12070" y="238"/>
                    <a:pt x="12090" y="238"/>
                  </a:cubicBezTo>
                  <a:cubicBezTo>
                    <a:pt x="12091" y="238"/>
                    <a:pt x="12091" y="238"/>
                    <a:pt x="12091" y="238"/>
                  </a:cubicBezTo>
                  <a:cubicBezTo>
                    <a:pt x="12247" y="254"/>
                    <a:pt x="12409" y="260"/>
                    <a:pt x="12575" y="260"/>
                  </a:cubicBezTo>
                  <a:cubicBezTo>
                    <a:pt x="12954" y="260"/>
                    <a:pt x="13349" y="228"/>
                    <a:pt x="13707" y="208"/>
                  </a:cubicBezTo>
                  <a:cubicBezTo>
                    <a:pt x="13851" y="198"/>
                    <a:pt x="13993" y="194"/>
                    <a:pt x="14138" y="187"/>
                  </a:cubicBezTo>
                  <a:cubicBezTo>
                    <a:pt x="14128" y="152"/>
                    <a:pt x="14081" y="121"/>
                    <a:pt x="13986" y="108"/>
                  </a:cubicBezTo>
                  <a:cubicBezTo>
                    <a:pt x="13312" y="24"/>
                    <a:pt x="12626" y="1"/>
                    <a:pt x="1193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8"/>
            <p:cNvSpPr/>
            <p:nvPr/>
          </p:nvSpPr>
          <p:spPr>
            <a:xfrm>
              <a:off x="6087325" y="1880425"/>
              <a:ext cx="799250" cy="16900"/>
            </a:xfrm>
            <a:custGeom>
              <a:rect b="b" l="l" r="r" t="t"/>
              <a:pathLst>
                <a:path extrusionOk="0" h="676" w="31970">
                  <a:moveTo>
                    <a:pt x="8426" y="0"/>
                  </a:moveTo>
                  <a:cubicBezTo>
                    <a:pt x="7938" y="0"/>
                    <a:pt x="7451" y="34"/>
                    <a:pt x="6964" y="35"/>
                  </a:cubicBezTo>
                  <a:cubicBezTo>
                    <a:pt x="6375" y="37"/>
                    <a:pt x="5789" y="34"/>
                    <a:pt x="5202" y="56"/>
                  </a:cubicBezTo>
                  <a:cubicBezTo>
                    <a:pt x="4618" y="78"/>
                    <a:pt x="4038" y="148"/>
                    <a:pt x="3452" y="173"/>
                  </a:cubicBezTo>
                  <a:cubicBezTo>
                    <a:pt x="2994" y="192"/>
                    <a:pt x="2539" y="216"/>
                    <a:pt x="2084" y="240"/>
                  </a:cubicBezTo>
                  <a:cubicBezTo>
                    <a:pt x="1939" y="246"/>
                    <a:pt x="1796" y="254"/>
                    <a:pt x="1652" y="260"/>
                  </a:cubicBezTo>
                  <a:cubicBezTo>
                    <a:pt x="1293" y="281"/>
                    <a:pt x="898" y="314"/>
                    <a:pt x="518" y="314"/>
                  </a:cubicBezTo>
                  <a:cubicBezTo>
                    <a:pt x="353" y="314"/>
                    <a:pt x="191" y="308"/>
                    <a:pt x="36" y="291"/>
                  </a:cubicBezTo>
                  <a:cubicBezTo>
                    <a:pt x="36" y="291"/>
                    <a:pt x="35" y="291"/>
                    <a:pt x="35" y="291"/>
                  </a:cubicBezTo>
                  <a:cubicBezTo>
                    <a:pt x="15" y="291"/>
                    <a:pt x="1" y="331"/>
                    <a:pt x="21" y="334"/>
                  </a:cubicBezTo>
                  <a:cubicBezTo>
                    <a:pt x="226" y="369"/>
                    <a:pt x="430" y="380"/>
                    <a:pt x="636" y="380"/>
                  </a:cubicBezTo>
                  <a:cubicBezTo>
                    <a:pt x="790" y="380"/>
                    <a:pt x="946" y="374"/>
                    <a:pt x="1103" y="367"/>
                  </a:cubicBezTo>
                  <a:cubicBezTo>
                    <a:pt x="1423" y="352"/>
                    <a:pt x="1743" y="324"/>
                    <a:pt x="2062" y="300"/>
                  </a:cubicBezTo>
                  <a:cubicBezTo>
                    <a:pt x="2307" y="280"/>
                    <a:pt x="2552" y="265"/>
                    <a:pt x="2798" y="262"/>
                  </a:cubicBezTo>
                  <a:cubicBezTo>
                    <a:pt x="3317" y="254"/>
                    <a:pt x="3834" y="235"/>
                    <a:pt x="4355" y="220"/>
                  </a:cubicBezTo>
                  <a:cubicBezTo>
                    <a:pt x="4873" y="203"/>
                    <a:pt x="5396" y="194"/>
                    <a:pt x="5917" y="191"/>
                  </a:cubicBezTo>
                  <a:cubicBezTo>
                    <a:pt x="5921" y="191"/>
                    <a:pt x="5925" y="191"/>
                    <a:pt x="5929" y="191"/>
                  </a:cubicBezTo>
                  <a:cubicBezTo>
                    <a:pt x="6460" y="191"/>
                    <a:pt x="6989" y="276"/>
                    <a:pt x="7520" y="284"/>
                  </a:cubicBezTo>
                  <a:cubicBezTo>
                    <a:pt x="8055" y="294"/>
                    <a:pt x="8589" y="287"/>
                    <a:pt x="9123" y="305"/>
                  </a:cubicBezTo>
                  <a:cubicBezTo>
                    <a:pt x="9659" y="322"/>
                    <a:pt x="10193" y="331"/>
                    <a:pt x="10726" y="352"/>
                  </a:cubicBezTo>
                  <a:cubicBezTo>
                    <a:pt x="10850" y="357"/>
                    <a:pt x="10975" y="358"/>
                    <a:pt x="11100" y="358"/>
                  </a:cubicBezTo>
                  <a:cubicBezTo>
                    <a:pt x="11386" y="358"/>
                    <a:pt x="11674" y="350"/>
                    <a:pt x="11961" y="350"/>
                  </a:cubicBezTo>
                  <a:cubicBezTo>
                    <a:pt x="12086" y="350"/>
                    <a:pt x="12211" y="351"/>
                    <a:pt x="12335" y="356"/>
                  </a:cubicBezTo>
                  <a:cubicBezTo>
                    <a:pt x="12807" y="374"/>
                    <a:pt x="13274" y="480"/>
                    <a:pt x="13749" y="496"/>
                  </a:cubicBezTo>
                  <a:cubicBezTo>
                    <a:pt x="14223" y="512"/>
                    <a:pt x="14698" y="518"/>
                    <a:pt x="15173" y="532"/>
                  </a:cubicBezTo>
                  <a:cubicBezTo>
                    <a:pt x="15228" y="534"/>
                    <a:pt x="15282" y="534"/>
                    <a:pt x="15337" y="534"/>
                  </a:cubicBezTo>
                  <a:cubicBezTo>
                    <a:pt x="15708" y="534"/>
                    <a:pt x="16082" y="503"/>
                    <a:pt x="16452" y="503"/>
                  </a:cubicBezTo>
                  <a:cubicBezTo>
                    <a:pt x="16502" y="503"/>
                    <a:pt x="16552" y="503"/>
                    <a:pt x="16602" y="505"/>
                  </a:cubicBezTo>
                  <a:cubicBezTo>
                    <a:pt x="17076" y="517"/>
                    <a:pt x="17547" y="572"/>
                    <a:pt x="18022" y="580"/>
                  </a:cubicBezTo>
                  <a:cubicBezTo>
                    <a:pt x="18497" y="589"/>
                    <a:pt x="18971" y="582"/>
                    <a:pt x="19446" y="590"/>
                  </a:cubicBezTo>
                  <a:cubicBezTo>
                    <a:pt x="19921" y="597"/>
                    <a:pt x="20394" y="637"/>
                    <a:pt x="20871" y="642"/>
                  </a:cubicBezTo>
                  <a:cubicBezTo>
                    <a:pt x="20909" y="643"/>
                    <a:pt x="20947" y="643"/>
                    <a:pt x="20985" y="643"/>
                  </a:cubicBezTo>
                  <a:cubicBezTo>
                    <a:pt x="21393" y="643"/>
                    <a:pt x="21801" y="620"/>
                    <a:pt x="22209" y="620"/>
                  </a:cubicBezTo>
                  <a:cubicBezTo>
                    <a:pt x="22238" y="620"/>
                    <a:pt x="22267" y="620"/>
                    <a:pt x="22296" y="620"/>
                  </a:cubicBezTo>
                  <a:cubicBezTo>
                    <a:pt x="22326" y="620"/>
                    <a:pt x="22356" y="620"/>
                    <a:pt x="22385" y="620"/>
                  </a:cubicBezTo>
                  <a:cubicBezTo>
                    <a:pt x="22815" y="620"/>
                    <a:pt x="23245" y="604"/>
                    <a:pt x="23675" y="604"/>
                  </a:cubicBezTo>
                  <a:cubicBezTo>
                    <a:pt x="23690" y="604"/>
                    <a:pt x="23705" y="604"/>
                    <a:pt x="23721" y="604"/>
                  </a:cubicBezTo>
                  <a:cubicBezTo>
                    <a:pt x="24195" y="606"/>
                    <a:pt x="24670" y="675"/>
                    <a:pt x="25145" y="675"/>
                  </a:cubicBezTo>
                  <a:cubicBezTo>
                    <a:pt x="25735" y="673"/>
                    <a:pt x="26322" y="582"/>
                    <a:pt x="26912" y="569"/>
                  </a:cubicBezTo>
                  <a:cubicBezTo>
                    <a:pt x="27502" y="558"/>
                    <a:pt x="28094" y="558"/>
                    <a:pt x="28682" y="558"/>
                  </a:cubicBezTo>
                  <a:cubicBezTo>
                    <a:pt x="29223" y="560"/>
                    <a:pt x="29754" y="630"/>
                    <a:pt x="30287" y="648"/>
                  </a:cubicBezTo>
                  <a:cubicBezTo>
                    <a:pt x="30485" y="653"/>
                    <a:pt x="30684" y="657"/>
                    <a:pt x="30884" y="657"/>
                  </a:cubicBezTo>
                  <a:cubicBezTo>
                    <a:pt x="31222" y="657"/>
                    <a:pt x="31562" y="646"/>
                    <a:pt x="31901" y="616"/>
                  </a:cubicBezTo>
                  <a:cubicBezTo>
                    <a:pt x="31969" y="607"/>
                    <a:pt x="31963" y="520"/>
                    <a:pt x="31900" y="520"/>
                  </a:cubicBezTo>
                  <a:cubicBezTo>
                    <a:pt x="31899" y="520"/>
                    <a:pt x="31899" y="520"/>
                    <a:pt x="31898" y="520"/>
                  </a:cubicBezTo>
                  <a:cubicBezTo>
                    <a:pt x="31527" y="527"/>
                    <a:pt x="31154" y="547"/>
                    <a:pt x="30783" y="547"/>
                  </a:cubicBezTo>
                  <a:cubicBezTo>
                    <a:pt x="30660" y="547"/>
                    <a:pt x="30537" y="545"/>
                    <a:pt x="30415" y="539"/>
                  </a:cubicBezTo>
                  <a:cubicBezTo>
                    <a:pt x="29925" y="517"/>
                    <a:pt x="29439" y="444"/>
                    <a:pt x="28949" y="408"/>
                  </a:cubicBezTo>
                  <a:cubicBezTo>
                    <a:pt x="28460" y="371"/>
                    <a:pt x="27979" y="290"/>
                    <a:pt x="27490" y="256"/>
                  </a:cubicBezTo>
                  <a:cubicBezTo>
                    <a:pt x="27000" y="221"/>
                    <a:pt x="26499" y="234"/>
                    <a:pt x="26009" y="216"/>
                  </a:cubicBezTo>
                  <a:cubicBezTo>
                    <a:pt x="25844" y="210"/>
                    <a:pt x="25677" y="209"/>
                    <a:pt x="25511" y="209"/>
                  </a:cubicBezTo>
                  <a:cubicBezTo>
                    <a:pt x="25270" y="209"/>
                    <a:pt x="25029" y="212"/>
                    <a:pt x="24788" y="212"/>
                  </a:cubicBezTo>
                  <a:cubicBezTo>
                    <a:pt x="24665" y="212"/>
                    <a:pt x="24541" y="211"/>
                    <a:pt x="24418" y="209"/>
                  </a:cubicBezTo>
                  <a:cubicBezTo>
                    <a:pt x="23889" y="196"/>
                    <a:pt x="23360" y="145"/>
                    <a:pt x="22830" y="140"/>
                  </a:cubicBezTo>
                  <a:cubicBezTo>
                    <a:pt x="22300" y="133"/>
                    <a:pt x="21771" y="92"/>
                    <a:pt x="21241" y="89"/>
                  </a:cubicBezTo>
                  <a:cubicBezTo>
                    <a:pt x="21225" y="89"/>
                    <a:pt x="21209" y="89"/>
                    <a:pt x="21193" y="89"/>
                  </a:cubicBezTo>
                  <a:cubicBezTo>
                    <a:pt x="20685" y="89"/>
                    <a:pt x="20175" y="151"/>
                    <a:pt x="19666" y="151"/>
                  </a:cubicBezTo>
                  <a:cubicBezTo>
                    <a:pt x="19661" y="151"/>
                    <a:pt x="19655" y="151"/>
                    <a:pt x="19650" y="151"/>
                  </a:cubicBezTo>
                  <a:cubicBezTo>
                    <a:pt x="19512" y="150"/>
                    <a:pt x="19373" y="150"/>
                    <a:pt x="19235" y="150"/>
                  </a:cubicBezTo>
                  <a:cubicBezTo>
                    <a:pt x="18924" y="150"/>
                    <a:pt x="18614" y="151"/>
                    <a:pt x="18303" y="151"/>
                  </a:cubicBezTo>
                  <a:cubicBezTo>
                    <a:pt x="18223" y="151"/>
                    <a:pt x="18144" y="151"/>
                    <a:pt x="18064" y="151"/>
                  </a:cubicBezTo>
                  <a:cubicBezTo>
                    <a:pt x="17537" y="148"/>
                    <a:pt x="17009" y="117"/>
                    <a:pt x="16480" y="114"/>
                  </a:cubicBezTo>
                  <a:cubicBezTo>
                    <a:pt x="15952" y="111"/>
                    <a:pt x="15425" y="85"/>
                    <a:pt x="14896" y="84"/>
                  </a:cubicBezTo>
                  <a:cubicBezTo>
                    <a:pt x="14368" y="79"/>
                    <a:pt x="13839" y="66"/>
                    <a:pt x="13311" y="64"/>
                  </a:cubicBezTo>
                  <a:cubicBezTo>
                    <a:pt x="13301" y="64"/>
                    <a:pt x="13292" y="64"/>
                    <a:pt x="13282" y="64"/>
                  </a:cubicBezTo>
                  <a:cubicBezTo>
                    <a:pt x="12808" y="64"/>
                    <a:pt x="12332" y="94"/>
                    <a:pt x="11859" y="94"/>
                  </a:cubicBezTo>
                  <a:cubicBezTo>
                    <a:pt x="11814" y="94"/>
                    <a:pt x="11769" y="94"/>
                    <a:pt x="11724" y="93"/>
                  </a:cubicBezTo>
                  <a:cubicBezTo>
                    <a:pt x="11196" y="85"/>
                    <a:pt x="10667" y="50"/>
                    <a:pt x="10137" y="42"/>
                  </a:cubicBezTo>
                  <a:cubicBezTo>
                    <a:pt x="9609" y="31"/>
                    <a:pt x="9079" y="8"/>
                    <a:pt x="8552" y="1"/>
                  </a:cubicBezTo>
                  <a:cubicBezTo>
                    <a:pt x="8510" y="0"/>
                    <a:pt x="8468" y="0"/>
                    <a:pt x="8426"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8"/>
            <p:cNvSpPr/>
            <p:nvPr/>
          </p:nvSpPr>
          <p:spPr>
            <a:xfrm>
              <a:off x="7019925" y="1886575"/>
              <a:ext cx="81900" cy="9250"/>
            </a:xfrm>
            <a:custGeom>
              <a:rect b="b" l="l" r="r" t="t"/>
              <a:pathLst>
                <a:path extrusionOk="0" h="370" w="3276">
                  <a:moveTo>
                    <a:pt x="142" y="1"/>
                  </a:moveTo>
                  <a:cubicBezTo>
                    <a:pt x="30" y="1"/>
                    <a:pt x="1" y="86"/>
                    <a:pt x="95" y="113"/>
                  </a:cubicBezTo>
                  <a:cubicBezTo>
                    <a:pt x="800" y="309"/>
                    <a:pt x="1629" y="369"/>
                    <a:pt x="2488" y="369"/>
                  </a:cubicBezTo>
                  <a:cubicBezTo>
                    <a:pt x="2748" y="369"/>
                    <a:pt x="3012" y="364"/>
                    <a:pt x="3275" y="355"/>
                  </a:cubicBezTo>
                  <a:lnTo>
                    <a:pt x="3275" y="33"/>
                  </a:lnTo>
                  <a:cubicBezTo>
                    <a:pt x="2837" y="46"/>
                    <a:pt x="2398" y="54"/>
                    <a:pt x="1956" y="54"/>
                  </a:cubicBezTo>
                  <a:cubicBezTo>
                    <a:pt x="1362" y="54"/>
                    <a:pt x="763" y="39"/>
                    <a:pt x="155" y="1"/>
                  </a:cubicBezTo>
                  <a:cubicBezTo>
                    <a:pt x="151" y="1"/>
                    <a:pt x="147" y="1"/>
                    <a:pt x="142"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8"/>
            <p:cNvSpPr/>
            <p:nvPr/>
          </p:nvSpPr>
          <p:spPr>
            <a:xfrm>
              <a:off x="6574550" y="1923625"/>
              <a:ext cx="527325" cy="15150"/>
            </a:xfrm>
            <a:custGeom>
              <a:rect b="b" l="l" r="r" t="t"/>
              <a:pathLst>
                <a:path extrusionOk="0" h="606" w="21093">
                  <a:moveTo>
                    <a:pt x="6818" y="0"/>
                  </a:moveTo>
                  <a:cubicBezTo>
                    <a:pt x="6227" y="1"/>
                    <a:pt x="5641" y="92"/>
                    <a:pt x="5050" y="105"/>
                  </a:cubicBezTo>
                  <a:cubicBezTo>
                    <a:pt x="4461" y="117"/>
                    <a:pt x="3870" y="117"/>
                    <a:pt x="3281" y="117"/>
                  </a:cubicBezTo>
                  <a:cubicBezTo>
                    <a:pt x="2741" y="114"/>
                    <a:pt x="2209" y="44"/>
                    <a:pt x="1676" y="28"/>
                  </a:cubicBezTo>
                  <a:cubicBezTo>
                    <a:pt x="1472" y="22"/>
                    <a:pt x="1266" y="18"/>
                    <a:pt x="1060" y="18"/>
                  </a:cubicBezTo>
                  <a:cubicBezTo>
                    <a:pt x="728" y="18"/>
                    <a:pt x="395" y="28"/>
                    <a:pt x="62" y="58"/>
                  </a:cubicBezTo>
                  <a:cubicBezTo>
                    <a:pt x="0" y="63"/>
                    <a:pt x="7" y="150"/>
                    <a:pt x="71" y="150"/>
                  </a:cubicBezTo>
                  <a:cubicBezTo>
                    <a:pt x="72" y="150"/>
                    <a:pt x="72" y="150"/>
                    <a:pt x="73" y="150"/>
                  </a:cubicBezTo>
                  <a:cubicBezTo>
                    <a:pt x="444" y="143"/>
                    <a:pt x="817" y="123"/>
                    <a:pt x="1187" y="123"/>
                  </a:cubicBezTo>
                  <a:cubicBezTo>
                    <a:pt x="1310" y="123"/>
                    <a:pt x="1433" y="125"/>
                    <a:pt x="1555" y="131"/>
                  </a:cubicBezTo>
                  <a:cubicBezTo>
                    <a:pt x="2046" y="153"/>
                    <a:pt x="2531" y="226"/>
                    <a:pt x="3021" y="262"/>
                  </a:cubicBezTo>
                  <a:cubicBezTo>
                    <a:pt x="3509" y="299"/>
                    <a:pt x="3991" y="380"/>
                    <a:pt x="4479" y="414"/>
                  </a:cubicBezTo>
                  <a:cubicBezTo>
                    <a:pt x="4971" y="449"/>
                    <a:pt x="5470" y="436"/>
                    <a:pt x="5962" y="454"/>
                  </a:cubicBezTo>
                  <a:cubicBezTo>
                    <a:pt x="6127" y="459"/>
                    <a:pt x="6293" y="461"/>
                    <a:pt x="6459" y="461"/>
                  </a:cubicBezTo>
                  <a:cubicBezTo>
                    <a:pt x="6700" y="461"/>
                    <a:pt x="6941" y="458"/>
                    <a:pt x="7182" y="458"/>
                  </a:cubicBezTo>
                  <a:cubicBezTo>
                    <a:pt x="7306" y="458"/>
                    <a:pt x="7429" y="459"/>
                    <a:pt x="7552" y="461"/>
                  </a:cubicBezTo>
                  <a:cubicBezTo>
                    <a:pt x="8082" y="473"/>
                    <a:pt x="8611" y="524"/>
                    <a:pt x="9141" y="530"/>
                  </a:cubicBezTo>
                  <a:cubicBezTo>
                    <a:pt x="9670" y="537"/>
                    <a:pt x="10200" y="578"/>
                    <a:pt x="10730" y="581"/>
                  </a:cubicBezTo>
                  <a:cubicBezTo>
                    <a:pt x="10746" y="581"/>
                    <a:pt x="10762" y="581"/>
                    <a:pt x="10777" y="581"/>
                  </a:cubicBezTo>
                  <a:cubicBezTo>
                    <a:pt x="11286" y="581"/>
                    <a:pt x="11796" y="519"/>
                    <a:pt x="12305" y="519"/>
                  </a:cubicBezTo>
                  <a:cubicBezTo>
                    <a:pt x="12310" y="519"/>
                    <a:pt x="12316" y="519"/>
                    <a:pt x="12321" y="519"/>
                  </a:cubicBezTo>
                  <a:cubicBezTo>
                    <a:pt x="12459" y="520"/>
                    <a:pt x="12597" y="520"/>
                    <a:pt x="12735" y="520"/>
                  </a:cubicBezTo>
                  <a:cubicBezTo>
                    <a:pt x="13046" y="520"/>
                    <a:pt x="13356" y="519"/>
                    <a:pt x="13667" y="519"/>
                  </a:cubicBezTo>
                  <a:cubicBezTo>
                    <a:pt x="13746" y="519"/>
                    <a:pt x="13825" y="519"/>
                    <a:pt x="13905" y="519"/>
                  </a:cubicBezTo>
                  <a:cubicBezTo>
                    <a:pt x="14433" y="522"/>
                    <a:pt x="14962" y="553"/>
                    <a:pt x="15489" y="556"/>
                  </a:cubicBezTo>
                  <a:cubicBezTo>
                    <a:pt x="16017" y="557"/>
                    <a:pt x="16546" y="585"/>
                    <a:pt x="17074" y="586"/>
                  </a:cubicBezTo>
                  <a:cubicBezTo>
                    <a:pt x="17601" y="590"/>
                    <a:pt x="18130" y="604"/>
                    <a:pt x="18658" y="606"/>
                  </a:cubicBezTo>
                  <a:cubicBezTo>
                    <a:pt x="18668" y="606"/>
                    <a:pt x="18678" y="606"/>
                    <a:pt x="18687" y="606"/>
                  </a:cubicBezTo>
                  <a:cubicBezTo>
                    <a:pt x="19163" y="606"/>
                    <a:pt x="19638" y="576"/>
                    <a:pt x="20112" y="576"/>
                  </a:cubicBezTo>
                  <a:cubicBezTo>
                    <a:pt x="20157" y="576"/>
                    <a:pt x="20202" y="576"/>
                    <a:pt x="20247" y="577"/>
                  </a:cubicBezTo>
                  <a:cubicBezTo>
                    <a:pt x="20529" y="581"/>
                    <a:pt x="20811" y="592"/>
                    <a:pt x="21093" y="604"/>
                  </a:cubicBezTo>
                  <a:lnTo>
                    <a:pt x="21093" y="312"/>
                  </a:lnTo>
                  <a:cubicBezTo>
                    <a:pt x="21013" y="311"/>
                    <a:pt x="20932" y="310"/>
                    <a:pt x="20852" y="310"/>
                  </a:cubicBezTo>
                  <a:cubicBezTo>
                    <a:pt x="20575" y="310"/>
                    <a:pt x="20298" y="318"/>
                    <a:pt x="20022" y="318"/>
                  </a:cubicBezTo>
                  <a:cubicBezTo>
                    <a:pt x="19891" y="318"/>
                    <a:pt x="19760" y="316"/>
                    <a:pt x="19630" y="311"/>
                  </a:cubicBezTo>
                  <a:cubicBezTo>
                    <a:pt x="19155" y="295"/>
                    <a:pt x="18691" y="187"/>
                    <a:pt x="18217" y="172"/>
                  </a:cubicBezTo>
                  <a:cubicBezTo>
                    <a:pt x="17742" y="157"/>
                    <a:pt x="17267" y="150"/>
                    <a:pt x="16792" y="136"/>
                  </a:cubicBezTo>
                  <a:cubicBezTo>
                    <a:pt x="16763" y="136"/>
                    <a:pt x="16733" y="136"/>
                    <a:pt x="16704" y="136"/>
                  </a:cubicBezTo>
                  <a:cubicBezTo>
                    <a:pt x="16303" y="136"/>
                    <a:pt x="15900" y="172"/>
                    <a:pt x="15499" y="172"/>
                  </a:cubicBezTo>
                  <a:cubicBezTo>
                    <a:pt x="15453" y="172"/>
                    <a:pt x="15408" y="172"/>
                    <a:pt x="15362" y="171"/>
                  </a:cubicBezTo>
                  <a:cubicBezTo>
                    <a:pt x="14888" y="158"/>
                    <a:pt x="14416" y="103"/>
                    <a:pt x="13941" y="95"/>
                  </a:cubicBezTo>
                  <a:cubicBezTo>
                    <a:pt x="13466" y="85"/>
                    <a:pt x="12991" y="92"/>
                    <a:pt x="12516" y="84"/>
                  </a:cubicBezTo>
                  <a:cubicBezTo>
                    <a:pt x="12042" y="77"/>
                    <a:pt x="11570" y="37"/>
                    <a:pt x="11092" y="33"/>
                  </a:cubicBezTo>
                  <a:cubicBezTo>
                    <a:pt x="11052" y="33"/>
                    <a:pt x="11013" y="32"/>
                    <a:pt x="10973" y="32"/>
                  </a:cubicBezTo>
                  <a:cubicBezTo>
                    <a:pt x="10558" y="32"/>
                    <a:pt x="10143" y="55"/>
                    <a:pt x="9728" y="55"/>
                  </a:cubicBezTo>
                  <a:cubicBezTo>
                    <a:pt x="9708" y="55"/>
                    <a:pt x="9687" y="55"/>
                    <a:pt x="9666" y="55"/>
                  </a:cubicBezTo>
                  <a:cubicBezTo>
                    <a:pt x="9623" y="55"/>
                    <a:pt x="9580" y="55"/>
                    <a:pt x="9536" y="55"/>
                  </a:cubicBezTo>
                  <a:cubicBezTo>
                    <a:pt x="9120" y="55"/>
                    <a:pt x="8704" y="70"/>
                    <a:pt x="8288" y="70"/>
                  </a:cubicBezTo>
                  <a:cubicBezTo>
                    <a:pt x="8273" y="70"/>
                    <a:pt x="8257" y="70"/>
                    <a:pt x="8242" y="70"/>
                  </a:cubicBezTo>
                  <a:cubicBezTo>
                    <a:pt x="7767" y="69"/>
                    <a:pt x="7292" y="0"/>
                    <a:pt x="6818"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8"/>
            <p:cNvSpPr/>
            <p:nvPr/>
          </p:nvSpPr>
          <p:spPr>
            <a:xfrm>
              <a:off x="6087700" y="1924925"/>
              <a:ext cx="353450" cy="14275"/>
            </a:xfrm>
            <a:custGeom>
              <a:rect b="b" l="l" r="r" t="t"/>
              <a:pathLst>
                <a:path extrusionOk="0" h="571" w="14138">
                  <a:moveTo>
                    <a:pt x="11642" y="0"/>
                  </a:moveTo>
                  <a:cubicBezTo>
                    <a:pt x="10407" y="0"/>
                    <a:pt x="9107" y="124"/>
                    <a:pt x="8014" y="146"/>
                  </a:cubicBezTo>
                  <a:cubicBezTo>
                    <a:pt x="5421" y="197"/>
                    <a:pt x="2794" y="134"/>
                    <a:pt x="210" y="252"/>
                  </a:cubicBezTo>
                  <a:cubicBezTo>
                    <a:pt x="117" y="255"/>
                    <a:pt x="53" y="287"/>
                    <a:pt x="21" y="321"/>
                  </a:cubicBezTo>
                  <a:cubicBezTo>
                    <a:pt x="342" y="298"/>
                    <a:pt x="660" y="269"/>
                    <a:pt x="980" y="254"/>
                  </a:cubicBezTo>
                  <a:cubicBezTo>
                    <a:pt x="1129" y="248"/>
                    <a:pt x="1276" y="243"/>
                    <a:pt x="1422" y="243"/>
                  </a:cubicBezTo>
                  <a:cubicBezTo>
                    <a:pt x="1637" y="243"/>
                    <a:pt x="1850" y="254"/>
                    <a:pt x="2063" y="291"/>
                  </a:cubicBezTo>
                  <a:cubicBezTo>
                    <a:pt x="2084" y="293"/>
                    <a:pt x="2069" y="333"/>
                    <a:pt x="2049" y="333"/>
                  </a:cubicBezTo>
                  <a:cubicBezTo>
                    <a:pt x="2049" y="333"/>
                    <a:pt x="2049" y="333"/>
                    <a:pt x="2048" y="333"/>
                  </a:cubicBezTo>
                  <a:cubicBezTo>
                    <a:pt x="1893" y="317"/>
                    <a:pt x="1730" y="311"/>
                    <a:pt x="1564" y="311"/>
                  </a:cubicBezTo>
                  <a:cubicBezTo>
                    <a:pt x="1185" y="311"/>
                    <a:pt x="791" y="344"/>
                    <a:pt x="433" y="364"/>
                  </a:cubicBezTo>
                  <a:cubicBezTo>
                    <a:pt x="288" y="373"/>
                    <a:pt x="145" y="377"/>
                    <a:pt x="0" y="384"/>
                  </a:cubicBezTo>
                  <a:cubicBezTo>
                    <a:pt x="11" y="419"/>
                    <a:pt x="58" y="450"/>
                    <a:pt x="152" y="463"/>
                  </a:cubicBezTo>
                  <a:cubicBezTo>
                    <a:pt x="828" y="547"/>
                    <a:pt x="1515" y="571"/>
                    <a:pt x="2207" y="571"/>
                  </a:cubicBezTo>
                  <a:cubicBezTo>
                    <a:pt x="2708" y="571"/>
                    <a:pt x="3211" y="559"/>
                    <a:pt x="3712" y="548"/>
                  </a:cubicBezTo>
                  <a:cubicBezTo>
                    <a:pt x="5013" y="522"/>
                    <a:pt x="6317" y="508"/>
                    <a:pt x="7615" y="466"/>
                  </a:cubicBezTo>
                  <a:cubicBezTo>
                    <a:pt x="9169" y="414"/>
                    <a:pt x="10661" y="318"/>
                    <a:pt x="12180" y="318"/>
                  </a:cubicBezTo>
                  <a:cubicBezTo>
                    <a:pt x="12775" y="318"/>
                    <a:pt x="13374" y="333"/>
                    <a:pt x="13983" y="371"/>
                  </a:cubicBezTo>
                  <a:cubicBezTo>
                    <a:pt x="13987" y="371"/>
                    <a:pt x="13992" y="371"/>
                    <a:pt x="13996" y="371"/>
                  </a:cubicBezTo>
                  <a:cubicBezTo>
                    <a:pt x="14108" y="371"/>
                    <a:pt x="14137" y="286"/>
                    <a:pt x="14043" y="259"/>
                  </a:cubicBezTo>
                  <a:cubicBezTo>
                    <a:pt x="13336" y="61"/>
                    <a:pt x="12505" y="0"/>
                    <a:pt x="11642"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8"/>
            <p:cNvSpPr/>
            <p:nvPr/>
          </p:nvSpPr>
          <p:spPr>
            <a:xfrm>
              <a:off x="5340700" y="1923650"/>
              <a:ext cx="799200" cy="16775"/>
            </a:xfrm>
            <a:custGeom>
              <a:rect b="b" l="l" r="r" t="t"/>
              <a:pathLst>
                <a:path extrusionOk="0" h="671" w="31968">
                  <a:moveTo>
                    <a:pt x="6818" y="0"/>
                  </a:moveTo>
                  <a:cubicBezTo>
                    <a:pt x="6228" y="2"/>
                    <a:pt x="5641" y="93"/>
                    <a:pt x="5051" y="105"/>
                  </a:cubicBezTo>
                  <a:cubicBezTo>
                    <a:pt x="4461" y="117"/>
                    <a:pt x="3869" y="117"/>
                    <a:pt x="3281" y="117"/>
                  </a:cubicBezTo>
                  <a:cubicBezTo>
                    <a:pt x="2740" y="116"/>
                    <a:pt x="2209" y="44"/>
                    <a:pt x="1675" y="28"/>
                  </a:cubicBezTo>
                  <a:cubicBezTo>
                    <a:pt x="1473" y="22"/>
                    <a:pt x="1270" y="18"/>
                    <a:pt x="1066" y="18"/>
                  </a:cubicBezTo>
                  <a:cubicBezTo>
                    <a:pt x="732" y="18"/>
                    <a:pt x="396" y="29"/>
                    <a:pt x="62" y="60"/>
                  </a:cubicBezTo>
                  <a:cubicBezTo>
                    <a:pt x="1" y="64"/>
                    <a:pt x="7" y="150"/>
                    <a:pt x="70" y="150"/>
                  </a:cubicBezTo>
                  <a:cubicBezTo>
                    <a:pt x="71" y="150"/>
                    <a:pt x="71" y="150"/>
                    <a:pt x="72" y="150"/>
                  </a:cubicBezTo>
                  <a:cubicBezTo>
                    <a:pt x="446" y="144"/>
                    <a:pt x="822" y="124"/>
                    <a:pt x="1196" y="124"/>
                  </a:cubicBezTo>
                  <a:cubicBezTo>
                    <a:pt x="1316" y="124"/>
                    <a:pt x="1436" y="126"/>
                    <a:pt x="1555" y="131"/>
                  </a:cubicBezTo>
                  <a:cubicBezTo>
                    <a:pt x="2045" y="153"/>
                    <a:pt x="2531" y="226"/>
                    <a:pt x="3021" y="262"/>
                  </a:cubicBezTo>
                  <a:cubicBezTo>
                    <a:pt x="3510" y="300"/>
                    <a:pt x="3991" y="380"/>
                    <a:pt x="4480" y="415"/>
                  </a:cubicBezTo>
                  <a:cubicBezTo>
                    <a:pt x="4970" y="449"/>
                    <a:pt x="5471" y="438"/>
                    <a:pt x="5961" y="455"/>
                  </a:cubicBezTo>
                  <a:cubicBezTo>
                    <a:pt x="6135" y="460"/>
                    <a:pt x="6309" y="462"/>
                    <a:pt x="6483" y="462"/>
                  </a:cubicBezTo>
                  <a:cubicBezTo>
                    <a:pt x="6729" y="462"/>
                    <a:pt x="6974" y="459"/>
                    <a:pt x="7220" y="459"/>
                  </a:cubicBezTo>
                  <a:cubicBezTo>
                    <a:pt x="7331" y="459"/>
                    <a:pt x="7441" y="459"/>
                    <a:pt x="7552" y="461"/>
                  </a:cubicBezTo>
                  <a:cubicBezTo>
                    <a:pt x="8081" y="474"/>
                    <a:pt x="8610" y="525"/>
                    <a:pt x="9140" y="530"/>
                  </a:cubicBezTo>
                  <a:cubicBezTo>
                    <a:pt x="9670" y="537"/>
                    <a:pt x="10199" y="578"/>
                    <a:pt x="10729" y="581"/>
                  </a:cubicBezTo>
                  <a:cubicBezTo>
                    <a:pt x="10745" y="581"/>
                    <a:pt x="10761" y="581"/>
                    <a:pt x="10776" y="581"/>
                  </a:cubicBezTo>
                  <a:cubicBezTo>
                    <a:pt x="11285" y="581"/>
                    <a:pt x="11795" y="519"/>
                    <a:pt x="12304" y="519"/>
                  </a:cubicBezTo>
                  <a:cubicBezTo>
                    <a:pt x="12309" y="519"/>
                    <a:pt x="12315" y="519"/>
                    <a:pt x="12320" y="519"/>
                  </a:cubicBezTo>
                  <a:cubicBezTo>
                    <a:pt x="12458" y="520"/>
                    <a:pt x="12597" y="520"/>
                    <a:pt x="12735" y="520"/>
                  </a:cubicBezTo>
                  <a:cubicBezTo>
                    <a:pt x="13046" y="520"/>
                    <a:pt x="13356" y="519"/>
                    <a:pt x="13667" y="519"/>
                  </a:cubicBezTo>
                  <a:cubicBezTo>
                    <a:pt x="13746" y="519"/>
                    <a:pt x="13826" y="519"/>
                    <a:pt x="13905" y="519"/>
                  </a:cubicBezTo>
                  <a:cubicBezTo>
                    <a:pt x="14433" y="522"/>
                    <a:pt x="14961" y="554"/>
                    <a:pt x="15489" y="556"/>
                  </a:cubicBezTo>
                  <a:cubicBezTo>
                    <a:pt x="16018" y="559"/>
                    <a:pt x="16545" y="585"/>
                    <a:pt x="17074" y="587"/>
                  </a:cubicBezTo>
                  <a:cubicBezTo>
                    <a:pt x="17602" y="591"/>
                    <a:pt x="18130" y="605"/>
                    <a:pt x="18658" y="606"/>
                  </a:cubicBezTo>
                  <a:cubicBezTo>
                    <a:pt x="18667" y="606"/>
                    <a:pt x="18677" y="606"/>
                    <a:pt x="18686" y="606"/>
                  </a:cubicBezTo>
                  <a:cubicBezTo>
                    <a:pt x="19162" y="606"/>
                    <a:pt x="19637" y="576"/>
                    <a:pt x="20111" y="576"/>
                  </a:cubicBezTo>
                  <a:cubicBezTo>
                    <a:pt x="20156" y="576"/>
                    <a:pt x="20201" y="576"/>
                    <a:pt x="20246" y="577"/>
                  </a:cubicBezTo>
                  <a:cubicBezTo>
                    <a:pt x="20774" y="585"/>
                    <a:pt x="21303" y="620"/>
                    <a:pt x="21832" y="628"/>
                  </a:cubicBezTo>
                  <a:cubicBezTo>
                    <a:pt x="22360" y="639"/>
                    <a:pt x="22889" y="662"/>
                    <a:pt x="23418" y="669"/>
                  </a:cubicBezTo>
                  <a:cubicBezTo>
                    <a:pt x="23461" y="670"/>
                    <a:pt x="23504" y="670"/>
                    <a:pt x="23548" y="670"/>
                  </a:cubicBezTo>
                  <a:cubicBezTo>
                    <a:pt x="24034" y="670"/>
                    <a:pt x="24521" y="637"/>
                    <a:pt x="25006" y="635"/>
                  </a:cubicBezTo>
                  <a:cubicBezTo>
                    <a:pt x="25594" y="634"/>
                    <a:pt x="26181" y="638"/>
                    <a:pt x="26766" y="614"/>
                  </a:cubicBezTo>
                  <a:cubicBezTo>
                    <a:pt x="27351" y="592"/>
                    <a:pt x="27930" y="522"/>
                    <a:pt x="28517" y="497"/>
                  </a:cubicBezTo>
                  <a:cubicBezTo>
                    <a:pt x="28975" y="478"/>
                    <a:pt x="29429" y="455"/>
                    <a:pt x="29885" y="431"/>
                  </a:cubicBezTo>
                  <a:cubicBezTo>
                    <a:pt x="30029" y="424"/>
                    <a:pt x="30172" y="417"/>
                    <a:pt x="30317" y="411"/>
                  </a:cubicBezTo>
                  <a:cubicBezTo>
                    <a:pt x="30674" y="389"/>
                    <a:pt x="31069" y="356"/>
                    <a:pt x="31449" y="356"/>
                  </a:cubicBezTo>
                  <a:cubicBezTo>
                    <a:pt x="31614" y="356"/>
                    <a:pt x="31776" y="363"/>
                    <a:pt x="31931" y="379"/>
                  </a:cubicBezTo>
                  <a:cubicBezTo>
                    <a:pt x="31931" y="379"/>
                    <a:pt x="31932" y="379"/>
                    <a:pt x="31932" y="379"/>
                  </a:cubicBezTo>
                  <a:cubicBezTo>
                    <a:pt x="31952" y="379"/>
                    <a:pt x="31968" y="339"/>
                    <a:pt x="31948" y="336"/>
                  </a:cubicBezTo>
                  <a:cubicBezTo>
                    <a:pt x="31742" y="301"/>
                    <a:pt x="31537" y="290"/>
                    <a:pt x="31332" y="290"/>
                  </a:cubicBezTo>
                  <a:cubicBezTo>
                    <a:pt x="31177" y="290"/>
                    <a:pt x="31021" y="296"/>
                    <a:pt x="30864" y="303"/>
                  </a:cubicBezTo>
                  <a:cubicBezTo>
                    <a:pt x="30545" y="318"/>
                    <a:pt x="30225" y="346"/>
                    <a:pt x="29907" y="371"/>
                  </a:cubicBezTo>
                  <a:cubicBezTo>
                    <a:pt x="29660" y="390"/>
                    <a:pt x="29417" y="405"/>
                    <a:pt x="29170" y="408"/>
                  </a:cubicBezTo>
                  <a:cubicBezTo>
                    <a:pt x="28652" y="417"/>
                    <a:pt x="28133" y="435"/>
                    <a:pt x="27614" y="452"/>
                  </a:cubicBezTo>
                  <a:cubicBezTo>
                    <a:pt x="27094" y="467"/>
                    <a:pt x="26571" y="477"/>
                    <a:pt x="26052" y="479"/>
                  </a:cubicBezTo>
                  <a:cubicBezTo>
                    <a:pt x="26048" y="479"/>
                    <a:pt x="26043" y="479"/>
                    <a:pt x="26039" y="479"/>
                  </a:cubicBezTo>
                  <a:cubicBezTo>
                    <a:pt x="25508" y="479"/>
                    <a:pt x="24980" y="394"/>
                    <a:pt x="24449" y="386"/>
                  </a:cubicBezTo>
                  <a:cubicBezTo>
                    <a:pt x="23913" y="376"/>
                    <a:pt x="23378" y="383"/>
                    <a:pt x="22845" y="365"/>
                  </a:cubicBezTo>
                  <a:cubicBezTo>
                    <a:pt x="22310" y="349"/>
                    <a:pt x="21775" y="339"/>
                    <a:pt x="21242" y="318"/>
                  </a:cubicBezTo>
                  <a:cubicBezTo>
                    <a:pt x="21118" y="314"/>
                    <a:pt x="20993" y="312"/>
                    <a:pt x="20868" y="312"/>
                  </a:cubicBezTo>
                  <a:cubicBezTo>
                    <a:pt x="20582" y="312"/>
                    <a:pt x="20294" y="321"/>
                    <a:pt x="20008" y="321"/>
                  </a:cubicBezTo>
                  <a:cubicBezTo>
                    <a:pt x="19883" y="321"/>
                    <a:pt x="19758" y="319"/>
                    <a:pt x="19633" y="314"/>
                  </a:cubicBezTo>
                  <a:cubicBezTo>
                    <a:pt x="19158" y="296"/>
                    <a:pt x="18695" y="190"/>
                    <a:pt x="18220" y="174"/>
                  </a:cubicBezTo>
                  <a:cubicBezTo>
                    <a:pt x="17745" y="159"/>
                    <a:pt x="17270" y="152"/>
                    <a:pt x="16796" y="138"/>
                  </a:cubicBezTo>
                  <a:cubicBezTo>
                    <a:pt x="16741" y="136"/>
                    <a:pt x="16686" y="136"/>
                    <a:pt x="16631" y="136"/>
                  </a:cubicBezTo>
                  <a:cubicBezTo>
                    <a:pt x="16260" y="136"/>
                    <a:pt x="15886" y="167"/>
                    <a:pt x="15516" y="167"/>
                  </a:cubicBezTo>
                  <a:cubicBezTo>
                    <a:pt x="15466" y="167"/>
                    <a:pt x="15417" y="167"/>
                    <a:pt x="15367" y="166"/>
                  </a:cubicBezTo>
                  <a:cubicBezTo>
                    <a:pt x="14892" y="153"/>
                    <a:pt x="14422" y="98"/>
                    <a:pt x="13947" y="90"/>
                  </a:cubicBezTo>
                  <a:cubicBezTo>
                    <a:pt x="13472" y="82"/>
                    <a:pt x="12997" y="89"/>
                    <a:pt x="12522" y="80"/>
                  </a:cubicBezTo>
                  <a:cubicBezTo>
                    <a:pt x="12048" y="71"/>
                    <a:pt x="11574" y="33"/>
                    <a:pt x="11099" y="28"/>
                  </a:cubicBezTo>
                  <a:cubicBezTo>
                    <a:pt x="10628" y="28"/>
                    <a:pt x="10164" y="56"/>
                    <a:pt x="9700" y="56"/>
                  </a:cubicBezTo>
                  <a:cubicBezTo>
                    <a:pt x="9689" y="56"/>
                    <a:pt x="9678" y="56"/>
                    <a:pt x="9667" y="55"/>
                  </a:cubicBezTo>
                  <a:cubicBezTo>
                    <a:pt x="9637" y="55"/>
                    <a:pt x="9607" y="55"/>
                    <a:pt x="9577" y="55"/>
                  </a:cubicBezTo>
                  <a:cubicBezTo>
                    <a:pt x="9162" y="55"/>
                    <a:pt x="8747" y="71"/>
                    <a:pt x="8332" y="71"/>
                  </a:cubicBezTo>
                  <a:cubicBezTo>
                    <a:pt x="8302" y="71"/>
                    <a:pt x="8272" y="71"/>
                    <a:pt x="8242" y="71"/>
                  </a:cubicBezTo>
                  <a:cubicBezTo>
                    <a:pt x="7768" y="69"/>
                    <a:pt x="7293" y="0"/>
                    <a:pt x="6818"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8"/>
            <p:cNvSpPr/>
            <p:nvPr/>
          </p:nvSpPr>
          <p:spPr>
            <a:xfrm>
              <a:off x="5094875" y="1924975"/>
              <a:ext cx="112425" cy="9575"/>
            </a:xfrm>
            <a:custGeom>
              <a:rect b="b" l="l" r="r" t="t"/>
              <a:pathLst>
                <a:path extrusionOk="0" h="383" w="4497">
                  <a:moveTo>
                    <a:pt x="2003" y="0"/>
                  </a:moveTo>
                  <a:cubicBezTo>
                    <a:pt x="1341" y="0"/>
                    <a:pt x="659" y="36"/>
                    <a:pt x="0" y="73"/>
                  </a:cubicBezTo>
                  <a:lnTo>
                    <a:pt x="0" y="382"/>
                  </a:lnTo>
                  <a:cubicBezTo>
                    <a:pt x="849" y="347"/>
                    <a:pt x="1691" y="317"/>
                    <a:pt x="2543" y="317"/>
                  </a:cubicBezTo>
                  <a:cubicBezTo>
                    <a:pt x="3137" y="317"/>
                    <a:pt x="3735" y="332"/>
                    <a:pt x="4342" y="370"/>
                  </a:cubicBezTo>
                  <a:cubicBezTo>
                    <a:pt x="4347" y="370"/>
                    <a:pt x="4351" y="370"/>
                    <a:pt x="4355" y="370"/>
                  </a:cubicBezTo>
                  <a:cubicBezTo>
                    <a:pt x="4467" y="370"/>
                    <a:pt x="4497" y="285"/>
                    <a:pt x="4403" y="258"/>
                  </a:cubicBezTo>
                  <a:cubicBezTo>
                    <a:pt x="3696" y="61"/>
                    <a:pt x="2865" y="0"/>
                    <a:pt x="2003"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8"/>
            <p:cNvSpPr/>
            <p:nvPr/>
          </p:nvSpPr>
          <p:spPr>
            <a:xfrm>
              <a:off x="5094875" y="1967125"/>
              <a:ext cx="661450" cy="16850"/>
            </a:xfrm>
            <a:custGeom>
              <a:rect b="b" l="l" r="r" t="t"/>
              <a:pathLst>
                <a:path extrusionOk="0" h="674" w="26458">
                  <a:moveTo>
                    <a:pt x="2808" y="1"/>
                  </a:moveTo>
                  <a:cubicBezTo>
                    <a:pt x="2359" y="1"/>
                    <a:pt x="1907" y="30"/>
                    <a:pt x="1455" y="31"/>
                  </a:cubicBezTo>
                  <a:cubicBezTo>
                    <a:pt x="969" y="34"/>
                    <a:pt x="483" y="34"/>
                    <a:pt x="0" y="45"/>
                  </a:cubicBezTo>
                  <a:lnTo>
                    <a:pt x="0" y="196"/>
                  </a:lnTo>
                  <a:cubicBezTo>
                    <a:pt x="138" y="195"/>
                    <a:pt x="274" y="190"/>
                    <a:pt x="412" y="190"/>
                  </a:cubicBezTo>
                  <a:cubicBezTo>
                    <a:pt x="416" y="190"/>
                    <a:pt x="420" y="190"/>
                    <a:pt x="424" y="190"/>
                  </a:cubicBezTo>
                  <a:cubicBezTo>
                    <a:pt x="954" y="190"/>
                    <a:pt x="1484" y="275"/>
                    <a:pt x="2015" y="283"/>
                  </a:cubicBezTo>
                  <a:cubicBezTo>
                    <a:pt x="2549" y="293"/>
                    <a:pt x="3084" y="286"/>
                    <a:pt x="3618" y="304"/>
                  </a:cubicBezTo>
                  <a:cubicBezTo>
                    <a:pt x="4152" y="320"/>
                    <a:pt x="4688" y="330"/>
                    <a:pt x="5222" y="351"/>
                  </a:cubicBezTo>
                  <a:cubicBezTo>
                    <a:pt x="5343" y="355"/>
                    <a:pt x="5464" y="356"/>
                    <a:pt x="5586" y="356"/>
                  </a:cubicBezTo>
                  <a:cubicBezTo>
                    <a:pt x="5871" y="356"/>
                    <a:pt x="6158" y="348"/>
                    <a:pt x="6444" y="348"/>
                  </a:cubicBezTo>
                  <a:cubicBezTo>
                    <a:pt x="6573" y="348"/>
                    <a:pt x="6701" y="350"/>
                    <a:pt x="6829" y="355"/>
                  </a:cubicBezTo>
                  <a:cubicBezTo>
                    <a:pt x="7304" y="373"/>
                    <a:pt x="7769" y="479"/>
                    <a:pt x="8244" y="495"/>
                  </a:cubicBezTo>
                  <a:cubicBezTo>
                    <a:pt x="8719" y="510"/>
                    <a:pt x="9193" y="517"/>
                    <a:pt x="9668" y="531"/>
                  </a:cubicBezTo>
                  <a:cubicBezTo>
                    <a:pt x="9723" y="532"/>
                    <a:pt x="9778" y="533"/>
                    <a:pt x="9832" y="533"/>
                  </a:cubicBezTo>
                  <a:cubicBezTo>
                    <a:pt x="10204" y="533"/>
                    <a:pt x="10577" y="501"/>
                    <a:pt x="10947" y="501"/>
                  </a:cubicBezTo>
                  <a:cubicBezTo>
                    <a:pt x="10996" y="501"/>
                    <a:pt x="11046" y="502"/>
                    <a:pt x="11095" y="503"/>
                  </a:cubicBezTo>
                  <a:cubicBezTo>
                    <a:pt x="11570" y="516"/>
                    <a:pt x="12042" y="571"/>
                    <a:pt x="12517" y="579"/>
                  </a:cubicBezTo>
                  <a:cubicBezTo>
                    <a:pt x="12992" y="587"/>
                    <a:pt x="13466" y="580"/>
                    <a:pt x="13941" y="589"/>
                  </a:cubicBezTo>
                  <a:cubicBezTo>
                    <a:pt x="14416" y="596"/>
                    <a:pt x="14889" y="635"/>
                    <a:pt x="15366" y="641"/>
                  </a:cubicBezTo>
                  <a:cubicBezTo>
                    <a:pt x="15404" y="641"/>
                    <a:pt x="15442" y="642"/>
                    <a:pt x="15480" y="642"/>
                  </a:cubicBezTo>
                  <a:cubicBezTo>
                    <a:pt x="15888" y="642"/>
                    <a:pt x="16296" y="619"/>
                    <a:pt x="16704" y="619"/>
                  </a:cubicBezTo>
                  <a:cubicBezTo>
                    <a:pt x="16733" y="619"/>
                    <a:pt x="16762" y="619"/>
                    <a:pt x="16791" y="619"/>
                  </a:cubicBezTo>
                  <a:cubicBezTo>
                    <a:pt x="16821" y="619"/>
                    <a:pt x="16851" y="619"/>
                    <a:pt x="16881" y="619"/>
                  </a:cubicBezTo>
                  <a:cubicBezTo>
                    <a:pt x="17310" y="619"/>
                    <a:pt x="17740" y="602"/>
                    <a:pt x="18170" y="602"/>
                  </a:cubicBezTo>
                  <a:cubicBezTo>
                    <a:pt x="18185" y="602"/>
                    <a:pt x="18200" y="602"/>
                    <a:pt x="18216" y="602"/>
                  </a:cubicBezTo>
                  <a:cubicBezTo>
                    <a:pt x="18691" y="605"/>
                    <a:pt x="19165" y="674"/>
                    <a:pt x="19640" y="674"/>
                  </a:cubicBezTo>
                  <a:cubicBezTo>
                    <a:pt x="20231" y="671"/>
                    <a:pt x="20817" y="580"/>
                    <a:pt x="21407" y="568"/>
                  </a:cubicBezTo>
                  <a:cubicBezTo>
                    <a:pt x="21998" y="557"/>
                    <a:pt x="22589" y="557"/>
                    <a:pt x="23177" y="557"/>
                  </a:cubicBezTo>
                  <a:cubicBezTo>
                    <a:pt x="23718" y="558"/>
                    <a:pt x="24249" y="629"/>
                    <a:pt x="24782" y="646"/>
                  </a:cubicBezTo>
                  <a:cubicBezTo>
                    <a:pt x="24980" y="652"/>
                    <a:pt x="25179" y="656"/>
                    <a:pt x="25379" y="656"/>
                  </a:cubicBezTo>
                  <a:cubicBezTo>
                    <a:pt x="25717" y="656"/>
                    <a:pt x="26057" y="645"/>
                    <a:pt x="26396" y="615"/>
                  </a:cubicBezTo>
                  <a:cubicBezTo>
                    <a:pt x="26457" y="609"/>
                    <a:pt x="26451" y="524"/>
                    <a:pt x="26386" y="524"/>
                  </a:cubicBezTo>
                  <a:cubicBezTo>
                    <a:pt x="26386" y="524"/>
                    <a:pt x="26385" y="524"/>
                    <a:pt x="26385" y="524"/>
                  </a:cubicBezTo>
                  <a:cubicBezTo>
                    <a:pt x="26011" y="530"/>
                    <a:pt x="25635" y="551"/>
                    <a:pt x="25261" y="551"/>
                  </a:cubicBezTo>
                  <a:cubicBezTo>
                    <a:pt x="25142" y="551"/>
                    <a:pt x="25022" y="549"/>
                    <a:pt x="24903" y="543"/>
                  </a:cubicBezTo>
                  <a:cubicBezTo>
                    <a:pt x="24411" y="520"/>
                    <a:pt x="23927" y="448"/>
                    <a:pt x="23437" y="412"/>
                  </a:cubicBezTo>
                  <a:cubicBezTo>
                    <a:pt x="22949" y="374"/>
                    <a:pt x="22467" y="293"/>
                    <a:pt x="21978" y="258"/>
                  </a:cubicBezTo>
                  <a:cubicBezTo>
                    <a:pt x="21487" y="224"/>
                    <a:pt x="20987" y="236"/>
                    <a:pt x="20496" y="220"/>
                  </a:cubicBezTo>
                  <a:cubicBezTo>
                    <a:pt x="20322" y="214"/>
                    <a:pt x="20148" y="212"/>
                    <a:pt x="19974" y="212"/>
                  </a:cubicBezTo>
                  <a:cubicBezTo>
                    <a:pt x="19728" y="212"/>
                    <a:pt x="19482" y="216"/>
                    <a:pt x="19237" y="216"/>
                  </a:cubicBezTo>
                  <a:cubicBezTo>
                    <a:pt x="19126" y="216"/>
                    <a:pt x="19016" y="215"/>
                    <a:pt x="18905" y="213"/>
                  </a:cubicBezTo>
                  <a:cubicBezTo>
                    <a:pt x="18375" y="201"/>
                    <a:pt x="17847" y="148"/>
                    <a:pt x="17317" y="144"/>
                  </a:cubicBezTo>
                  <a:cubicBezTo>
                    <a:pt x="16787" y="137"/>
                    <a:pt x="16257" y="96"/>
                    <a:pt x="15728" y="92"/>
                  </a:cubicBezTo>
                  <a:cubicBezTo>
                    <a:pt x="15717" y="92"/>
                    <a:pt x="15706" y="92"/>
                    <a:pt x="15695" y="92"/>
                  </a:cubicBezTo>
                  <a:cubicBezTo>
                    <a:pt x="15182" y="92"/>
                    <a:pt x="14667" y="154"/>
                    <a:pt x="14153" y="154"/>
                  </a:cubicBezTo>
                  <a:cubicBezTo>
                    <a:pt x="14148" y="154"/>
                    <a:pt x="14142" y="154"/>
                    <a:pt x="14137" y="154"/>
                  </a:cubicBezTo>
                  <a:cubicBezTo>
                    <a:pt x="14025" y="153"/>
                    <a:pt x="13913" y="153"/>
                    <a:pt x="13802" y="153"/>
                  </a:cubicBezTo>
                  <a:cubicBezTo>
                    <a:pt x="13497" y="153"/>
                    <a:pt x="13192" y="154"/>
                    <a:pt x="12888" y="154"/>
                  </a:cubicBezTo>
                  <a:cubicBezTo>
                    <a:pt x="12776" y="154"/>
                    <a:pt x="12664" y="154"/>
                    <a:pt x="12553" y="154"/>
                  </a:cubicBezTo>
                  <a:cubicBezTo>
                    <a:pt x="12024" y="152"/>
                    <a:pt x="11496" y="119"/>
                    <a:pt x="10969" y="118"/>
                  </a:cubicBezTo>
                  <a:cubicBezTo>
                    <a:pt x="10440" y="114"/>
                    <a:pt x="9912" y="89"/>
                    <a:pt x="9383" y="86"/>
                  </a:cubicBezTo>
                  <a:cubicBezTo>
                    <a:pt x="8856" y="84"/>
                    <a:pt x="8328" y="70"/>
                    <a:pt x="7799" y="68"/>
                  </a:cubicBezTo>
                  <a:cubicBezTo>
                    <a:pt x="7781" y="68"/>
                    <a:pt x="7763" y="68"/>
                    <a:pt x="7744" y="68"/>
                  </a:cubicBezTo>
                  <a:cubicBezTo>
                    <a:pt x="7276" y="68"/>
                    <a:pt x="6808" y="98"/>
                    <a:pt x="6341" y="98"/>
                  </a:cubicBezTo>
                  <a:cubicBezTo>
                    <a:pt x="6298" y="98"/>
                    <a:pt x="6255" y="98"/>
                    <a:pt x="6211" y="97"/>
                  </a:cubicBezTo>
                  <a:cubicBezTo>
                    <a:pt x="5684" y="89"/>
                    <a:pt x="5156" y="55"/>
                    <a:pt x="4626" y="45"/>
                  </a:cubicBezTo>
                  <a:cubicBezTo>
                    <a:pt x="4097" y="35"/>
                    <a:pt x="3567" y="11"/>
                    <a:pt x="3039" y="4"/>
                  </a:cubicBezTo>
                  <a:cubicBezTo>
                    <a:pt x="2962" y="2"/>
                    <a:pt x="2885" y="1"/>
                    <a:pt x="2808"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8"/>
            <p:cNvSpPr/>
            <p:nvPr/>
          </p:nvSpPr>
          <p:spPr>
            <a:xfrm>
              <a:off x="5889750" y="1968375"/>
              <a:ext cx="353450" cy="14275"/>
            </a:xfrm>
            <a:custGeom>
              <a:rect b="b" l="l" r="r" t="t"/>
              <a:pathLst>
                <a:path extrusionOk="0" h="571" w="14138">
                  <a:moveTo>
                    <a:pt x="11920" y="1"/>
                  </a:moveTo>
                  <a:cubicBezTo>
                    <a:pt x="11423" y="1"/>
                    <a:pt x="10924" y="13"/>
                    <a:pt x="10427" y="23"/>
                  </a:cubicBezTo>
                  <a:cubicBezTo>
                    <a:pt x="9127" y="49"/>
                    <a:pt x="7821" y="62"/>
                    <a:pt x="6524" y="105"/>
                  </a:cubicBezTo>
                  <a:cubicBezTo>
                    <a:pt x="4973" y="157"/>
                    <a:pt x="3485" y="254"/>
                    <a:pt x="1969" y="254"/>
                  </a:cubicBezTo>
                  <a:cubicBezTo>
                    <a:pt x="1370" y="254"/>
                    <a:pt x="768" y="239"/>
                    <a:pt x="155" y="200"/>
                  </a:cubicBezTo>
                  <a:cubicBezTo>
                    <a:pt x="151" y="200"/>
                    <a:pt x="147" y="200"/>
                    <a:pt x="142" y="200"/>
                  </a:cubicBezTo>
                  <a:cubicBezTo>
                    <a:pt x="30" y="200"/>
                    <a:pt x="1" y="285"/>
                    <a:pt x="95" y="312"/>
                  </a:cubicBezTo>
                  <a:cubicBezTo>
                    <a:pt x="802" y="510"/>
                    <a:pt x="1635" y="570"/>
                    <a:pt x="2499" y="570"/>
                  </a:cubicBezTo>
                  <a:cubicBezTo>
                    <a:pt x="3734" y="570"/>
                    <a:pt x="5033" y="447"/>
                    <a:pt x="6125" y="426"/>
                  </a:cubicBezTo>
                  <a:cubicBezTo>
                    <a:pt x="8717" y="373"/>
                    <a:pt x="11344" y="438"/>
                    <a:pt x="13930" y="318"/>
                  </a:cubicBezTo>
                  <a:cubicBezTo>
                    <a:pt x="14021" y="316"/>
                    <a:pt x="14087" y="284"/>
                    <a:pt x="14117" y="250"/>
                  </a:cubicBezTo>
                  <a:lnTo>
                    <a:pt x="14117" y="250"/>
                  </a:lnTo>
                  <a:cubicBezTo>
                    <a:pt x="13798" y="274"/>
                    <a:pt x="13477" y="302"/>
                    <a:pt x="13159" y="317"/>
                  </a:cubicBezTo>
                  <a:cubicBezTo>
                    <a:pt x="13004" y="323"/>
                    <a:pt x="12851" y="329"/>
                    <a:pt x="12699" y="329"/>
                  </a:cubicBezTo>
                  <a:cubicBezTo>
                    <a:pt x="12490" y="329"/>
                    <a:pt x="12283" y="318"/>
                    <a:pt x="12075" y="281"/>
                  </a:cubicBezTo>
                  <a:cubicBezTo>
                    <a:pt x="12055" y="277"/>
                    <a:pt x="12069" y="238"/>
                    <a:pt x="12089" y="238"/>
                  </a:cubicBezTo>
                  <a:cubicBezTo>
                    <a:pt x="12090" y="238"/>
                    <a:pt x="12090" y="239"/>
                    <a:pt x="12091" y="239"/>
                  </a:cubicBezTo>
                  <a:cubicBezTo>
                    <a:pt x="12244" y="254"/>
                    <a:pt x="12404" y="260"/>
                    <a:pt x="12567" y="260"/>
                  </a:cubicBezTo>
                  <a:cubicBezTo>
                    <a:pt x="12948" y="260"/>
                    <a:pt x="13346" y="227"/>
                    <a:pt x="13705" y="207"/>
                  </a:cubicBezTo>
                  <a:cubicBezTo>
                    <a:pt x="13850" y="199"/>
                    <a:pt x="13993" y="193"/>
                    <a:pt x="14138" y="186"/>
                  </a:cubicBezTo>
                  <a:cubicBezTo>
                    <a:pt x="14127" y="152"/>
                    <a:pt x="14081" y="122"/>
                    <a:pt x="13986" y="109"/>
                  </a:cubicBezTo>
                  <a:cubicBezTo>
                    <a:pt x="13306" y="24"/>
                    <a:pt x="12615" y="1"/>
                    <a:pt x="11920"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8"/>
            <p:cNvSpPr/>
            <p:nvPr/>
          </p:nvSpPr>
          <p:spPr>
            <a:xfrm>
              <a:off x="6191025" y="1967175"/>
              <a:ext cx="799175" cy="16800"/>
            </a:xfrm>
            <a:custGeom>
              <a:rect b="b" l="l" r="r" t="t"/>
              <a:pathLst>
                <a:path extrusionOk="0" h="672" w="31967">
                  <a:moveTo>
                    <a:pt x="8423" y="1"/>
                  </a:moveTo>
                  <a:cubicBezTo>
                    <a:pt x="7935" y="1"/>
                    <a:pt x="7448" y="35"/>
                    <a:pt x="6961" y="36"/>
                  </a:cubicBezTo>
                  <a:cubicBezTo>
                    <a:pt x="6373" y="39"/>
                    <a:pt x="5787" y="35"/>
                    <a:pt x="5202" y="57"/>
                  </a:cubicBezTo>
                  <a:cubicBezTo>
                    <a:pt x="4617" y="80"/>
                    <a:pt x="4037" y="150"/>
                    <a:pt x="3450" y="174"/>
                  </a:cubicBezTo>
                  <a:cubicBezTo>
                    <a:pt x="2993" y="193"/>
                    <a:pt x="2539" y="218"/>
                    <a:pt x="2082" y="241"/>
                  </a:cubicBezTo>
                  <a:cubicBezTo>
                    <a:pt x="1938" y="248"/>
                    <a:pt x="1796" y="255"/>
                    <a:pt x="1652" y="262"/>
                  </a:cubicBezTo>
                  <a:cubicBezTo>
                    <a:pt x="1291" y="282"/>
                    <a:pt x="893" y="315"/>
                    <a:pt x="512" y="315"/>
                  </a:cubicBezTo>
                  <a:cubicBezTo>
                    <a:pt x="349" y="315"/>
                    <a:pt x="189" y="309"/>
                    <a:pt x="36" y="293"/>
                  </a:cubicBezTo>
                  <a:cubicBezTo>
                    <a:pt x="35" y="293"/>
                    <a:pt x="35" y="293"/>
                    <a:pt x="34" y="293"/>
                  </a:cubicBezTo>
                  <a:cubicBezTo>
                    <a:pt x="14" y="293"/>
                    <a:pt x="1" y="332"/>
                    <a:pt x="21" y="336"/>
                  </a:cubicBezTo>
                  <a:cubicBezTo>
                    <a:pt x="223" y="371"/>
                    <a:pt x="426" y="382"/>
                    <a:pt x="629" y="382"/>
                  </a:cubicBezTo>
                  <a:cubicBezTo>
                    <a:pt x="786" y="382"/>
                    <a:pt x="944" y="376"/>
                    <a:pt x="1103" y="368"/>
                  </a:cubicBezTo>
                  <a:cubicBezTo>
                    <a:pt x="1422" y="353"/>
                    <a:pt x="1743" y="325"/>
                    <a:pt x="2060" y="302"/>
                  </a:cubicBezTo>
                  <a:cubicBezTo>
                    <a:pt x="2307" y="282"/>
                    <a:pt x="2550" y="267"/>
                    <a:pt x="2797" y="263"/>
                  </a:cubicBezTo>
                  <a:cubicBezTo>
                    <a:pt x="3317" y="255"/>
                    <a:pt x="3834" y="236"/>
                    <a:pt x="4353" y="221"/>
                  </a:cubicBezTo>
                  <a:cubicBezTo>
                    <a:pt x="4873" y="205"/>
                    <a:pt x="5396" y="194"/>
                    <a:pt x="5915" y="193"/>
                  </a:cubicBezTo>
                  <a:cubicBezTo>
                    <a:pt x="5919" y="193"/>
                    <a:pt x="5924" y="193"/>
                    <a:pt x="5928" y="193"/>
                  </a:cubicBezTo>
                  <a:cubicBezTo>
                    <a:pt x="6459" y="193"/>
                    <a:pt x="6989" y="277"/>
                    <a:pt x="7518" y="285"/>
                  </a:cubicBezTo>
                  <a:cubicBezTo>
                    <a:pt x="8054" y="296"/>
                    <a:pt x="8589" y="289"/>
                    <a:pt x="9122" y="306"/>
                  </a:cubicBezTo>
                  <a:cubicBezTo>
                    <a:pt x="9657" y="324"/>
                    <a:pt x="10192" y="332"/>
                    <a:pt x="10725" y="353"/>
                  </a:cubicBezTo>
                  <a:cubicBezTo>
                    <a:pt x="10854" y="358"/>
                    <a:pt x="10983" y="359"/>
                    <a:pt x="11112" y="359"/>
                  </a:cubicBezTo>
                  <a:cubicBezTo>
                    <a:pt x="11390" y="359"/>
                    <a:pt x="11668" y="351"/>
                    <a:pt x="11946" y="351"/>
                  </a:cubicBezTo>
                  <a:cubicBezTo>
                    <a:pt x="12075" y="351"/>
                    <a:pt x="12205" y="353"/>
                    <a:pt x="12334" y="358"/>
                  </a:cubicBezTo>
                  <a:cubicBezTo>
                    <a:pt x="12807" y="375"/>
                    <a:pt x="13274" y="482"/>
                    <a:pt x="13749" y="497"/>
                  </a:cubicBezTo>
                  <a:cubicBezTo>
                    <a:pt x="14223" y="512"/>
                    <a:pt x="14698" y="521"/>
                    <a:pt x="15173" y="534"/>
                  </a:cubicBezTo>
                  <a:cubicBezTo>
                    <a:pt x="15228" y="536"/>
                    <a:pt x="15282" y="537"/>
                    <a:pt x="15337" y="537"/>
                  </a:cubicBezTo>
                  <a:cubicBezTo>
                    <a:pt x="15713" y="537"/>
                    <a:pt x="16091" y="504"/>
                    <a:pt x="16466" y="504"/>
                  </a:cubicBezTo>
                  <a:cubicBezTo>
                    <a:pt x="16511" y="504"/>
                    <a:pt x="16555" y="504"/>
                    <a:pt x="16600" y="505"/>
                  </a:cubicBezTo>
                  <a:cubicBezTo>
                    <a:pt x="17075" y="518"/>
                    <a:pt x="17547" y="573"/>
                    <a:pt x="18022" y="581"/>
                  </a:cubicBezTo>
                  <a:cubicBezTo>
                    <a:pt x="18496" y="591"/>
                    <a:pt x="18971" y="584"/>
                    <a:pt x="19447" y="592"/>
                  </a:cubicBezTo>
                  <a:cubicBezTo>
                    <a:pt x="19922" y="599"/>
                    <a:pt x="20396" y="639"/>
                    <a:pt x="20872" y="643"/>
                  </a:cubicBezTo>
                  <a:cubicBezTo>
                    <a:pt x="21319" y="642"/>
                    <a:pt x="21763" y="616"/>
                    <a:pt x="22207" y="616"/>
                  </a:cubicBezTo>
                  <a:cubicBezTo>
                    <a:pt x="22238" y="616"/>
                    <a:pt x="22270" y="617"/>
                    <a:pt x="22302" y="617"/>
                  </a:cubicBezTo>
                  <a:cubicBezTo>
                    <a:pt x="22331" y="617"/>
                    <a:pt x="22361" y="617"/>
                    <a:pt x="22391" y="617"/>
                  </a:cubicBezTo>
                  <a:cubicBezTo>
                    <a:pt x="22821" y="617"/>
                    <a:pt x="23250" y="600"/>
                    <a:pt x="23680" y="600"/>
                  </a:cubicBezTo>
                  <a:cubicBezTo>
                    <a:pt x="23695" y="600"/>
                    <a:pt x="23711" y="600"/>
                    <a:pt x="23726" y="600"/>
                  </a:cubicBezTo>
                  <a:cubicBezTo>
                    <a:pt x="24201" y="603"/>
                    <a:pt x="24676" y="672"/>
                    <a:pt x="25150" y="672"/>
                  </a:cubicBezTo>
                  <a:cubicBezTo>
                    <a:pt x="25739" y="669"/>
                    <a:pt x="26327" y="578"/>
                    <a:pt x="26916" y="566"/>
                  </a:cubicBezTo>
                  <a:cubicBezTo>
                    <a:pt x="27506" y="555"/>
                    <a:pt x="28098" y="555"/>
                    <a:pt x="28687" y="555"/>
                  </a:cubicBezTo>
                  <a:cubicBezTo>
                    <a:pt x="29227" y="556"/>
                    <a:pt x="29758" y="627"/>
                    <a:pt x="30292" y="644"/>
                  </a:cubicBezTo>
                  <a:cubicBezTo>
                    <a:pt x="30490" y="650"/>
                    <a:pt x="30688" y="654"/>
                    <a:pt x="30888" y="654"/>
                  </a:cubicBezTo>
                  <a:cubicBezTo>
                    <a:pt x="31226" y="654"/>
                    <a:pt x="31566" y="643"/>
                    <a:pt x="31905" y="613"/>
                  </a:cubicBezTo>
                  <a:cubicBezTo>
                    <a:pt x="31966" y="607"/>
                    <a:pt x="31960" y="522"/>
                    <a:pt x="31897" y="522"/>
                  </a:cubicBezTo>
                  <a:cubicBezTo>
                    <a:pt x="31896" y="522"/>
                    <a:pt x="31896" y="522"/>
                    <a:pt x="31895" y="522"/>
                  </a:cubicBezTo>
                  <a:cubicBezTo>
                    <a:pt x="31521" y="528"/>
                    <a:pt x="31145" y="549"/>
                    <a:pt x="30771" y="549"/>
                  </a:cubicBezTo>
                  <a:cubicBezTo>
                    <a:pt x="30651" y="549"/>
                    <a:pt x="30531" y="547"/>
                    <a:pt x="30412" y="541"/>
                  </a:cubicBezTo>
                  <a:cubicBezTo>
                    <a:pt x="29922" y="518"/>
                    <a:pt x="29437" y="446"/>
                    <a:pt x="28946" y="410"/>
                  </a:cubicBezTo>
                  <a:cubicBezTo>
                    <a:pt x="28457" y="372"/>
                    <a:pt x="27976" y="291"/>
                    <a:pt x="27487" y="256"/>
                  </a:cubicBezTo>
                  <a:cubicBezTo>
                    <a:pt x="26997" y="222"/>
                    <a:pt x="26496" y="234"/>
                    <a:pt x="26006" y="218"/>
                  </a:cubicBezTo>
                  <a:cubicBezTo>
                    <a:pt x="25832" y="212"/>
                    <a:pt x="25658" y="210"/>
                    <a:pt x="25484" y="210"/>
                  </a:cubicBezTo>
                  <a:cubicBezTo>
                    <a:pt x="25238" y="210"/>
                    <a:pt x="24993" y="214"/>
                    <a:pt x="24747" y="214"/>
                  </a:cubicBezTo>
                  <a:cubicBezTo>
                    <a:pt x="24636" y="214"/>
                    <a:pt x="24526" y="213"/>
                    <a:pt x="24416" y="211"/>
                  </a:cubicBezTo>
                  <a:cubicBezTo>
                    <a:pt x="23886" y="199"/>
                    <a:pt x="23357" y="146"/>
                    <a:pt x="22827" y="142"/>
                  </a:cubicBezTo>
                  <a:cubicBezTo>
                    <a:pt x="22298" y="135"/>
                    <a:pt x="21768" y="94"/>
                    <a:pt x="21238" y="90"/>
                  </a:cubicBezTo>
                  <a:cubicBezTo>
                    <a:pt x="21227" y="90"/>
                    <a:pt x="21216" y="90"/>
                    <a:pt x="21205" y="90"/>
                  </a:cubicBezTo>
                  <a:cubicBezTo>
                    <a:pt x="20692" y="90"/>
                    <a:pt x="20177" y="152"/>
                    <a:pt x="19663" y="152"/>
                  </a:cubicBezTo>
                  <a:cubicBezTo>
                    <a:pt x="19658" y="152"/>
                    <a:pt x="19652" y="152"/>
                    <a:pt x="19647" y="152"/>
                  </a:cubicBezTo>
                  <a:cubicBezTo>
                    <a:pt x="19535" y="151"/>
                    <a:pt x="19424" y="151"/>
                    <a:pt x="19312" y="151"/>
                  </a:cubicBezTo>
                  <a:cubicBezTo>
                    <a:pt x="19007" y="151"/>
                    <a:pt x="18702" y="152"/>
                    <a:pt x="18397" y="152"/>
                  </a:cubicBezTo>
                  <a:cubicBezTo>
                    <a:pt x="18286" y="152"/>
                    <a:pt x="18174" y="152"/>
                    <a:pt x="18063" y="152"/>
                  </a:cubicBezTo>
                  <a:cubicBezTo>
                    <a:pt x="17534" y="150"/>
                    <a:pt x="17006" y="117"/>
                    <a:pt x="16478" y="116"/>
                  </a:cubicBezTo>
                  <a:cubicBezTo>
                    <a:pt x="15950" y="112"/>
                    <a:pt x="15422" y="87"/>
                    <a:pt x="14894" y="84"/>
                  </a:cubicBezTo>
                  <a:cubicBezTo>
                    <a:pt x="14365" y="82"/>
                    <a:pt x="13838" y="68"/>
                    <a:pt x="13310" y="66"/>
                  </a:cubicBezTo>
                  <a:cubicBezTo>
                    <a:pt x="13291" y="66"/>
                    <a:pt x="13273" y="66"/>
                    <a:pt x="13255" y="66"/>
                  </a:cubicBezTo>
                  <a:cubicBezTo>
                    <a:pt x="12787" y="66"/>
                    <a:pt x="12319" y="96"/>
                    <a:pt x="11852" y="96"/>
                  </a:cubicBezTo>
                  <a:cubicBezTo>
                    <a:pt x="11808" y="96"/>
                    <a:pt x="11765" y="96"/>
                    <a:pt x="11721" y="95"/>
                  </a:cubicBezTo>
                  <a:cubicBezTo>
                    <a:pt x="11193" y="87"/>
                    <a:pt x="10666" y="53"/>
                    <a:pt x="10136" y="43"/>
                  </a:cubicBezTo>
                  <a:cubicBezTo>
                    <a:pt x="9608" y="33"/>
                    <a:pt x="9078" y="9"/>
                    <a:pt x="8549" y="2"/>
                  </a:cubicBezTo>
                  <a:cubicBezTo>
                    <a:pt x="8507" y="1"/>
                    <a:pt x="8465" y="1"/>
                    <a:pt x="8423"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8"/>
            <p:cNvSpPr/>
            <p:nvPr/>
          </p:nvSpPr>
          <p:spPr>
            <a:xfrm>
              <a:off x="6678250" y="2010375"/>
              <a:ext cx="423625" cy="14650"/>
            </a:xfrm>
            <a:custGeom>
              <a:rect b="b" l="l" r="r" t="t"/>
              <a:pathLst>
                <a:path extrusionOk="0" h="586" w="16945">
                  <a:moveTo>
                    <a:pt x="6817" y="1"/>
                  </a:moveTo>
                  <a:cubicBezTo>
                    <a:pt x="6227" y="2"/>
                    <a:pt x="5641" y="94"/>
                    <a:pt x="5050" y="105"/>
                  </a:cubicBezTo>
                  <a:cubicBezTo>
                    <a:pt x="4460" y="118"/>
                    <a:pt x="3868" y="118"/>
                    <a:pt x="3281" y="118"/>
                  </a:cubicBezTo>
                  <a:cubicBezTo>
                    <a:pt x="2740" y="116"/>
                    <a:pt x="2209" y="46"/>
                    <a:pt x="1676" y="28"/>
                  </a:cubicBezTo>
                  <a:cubicBezTo>
                    <a:pt x="1478" y="23"/>
                    <a:pt x="1279" y="19"/>
                    <a:pt x="1079" y="19"/>
                  </a:cubicBezTo>
                  <a:cubicBezTo>
                    <a:pt x="741" y="19"/>
                    <a:pt x="402" y="30"/>
                    <a:pt x="62" y="60"/>
                  </a:cubicBezTo>
                  <a:cubicBezTo>
                    <a:pt x="0" y="66"/>
                    <a:pt x="6" y="151"/>
                    <a:pt x="71" y="151"/>
                  </a:cubicBezTo>
                  <a:cubicBezTo>
                    <a:pt x="72" y="151"/>
                    <a:pt x="72" y="151"/>
                    <a:pt x="73" y="151"/>
                  </a:cubicBezTo>
                  <a:cubicBezTo>
                    <a:pt x="446" y="145"/>
                    <a:pt x="822" y="124"/>
                    <a:pt x="1196" y="124"/>
                  </a:cubicBezTo>
                  <a:cubicBezTo>
                    <a:pt x="1316" y="124"/>
                    <a:pt x="1436" y="126"/>
                    <a:pt x="1555" y="132"/>
                  </a:cubicBezTo>
                  <a:cubicBezTo>
                    <a:pt x="2045" y="154"/>
                    <a:pt x="2531" y="227"/>
                    <a:pt x="3020" y="262"/>
                  </a:cubicBezTo>
                  <a:cubicBezTo>
                    <a:pt x="3509" y="301"/>
                    <a:pt x="3991" y="381"/>
                    <a:pt x="4479" y="415"/>
                  </a:cubicBezTo>
                  <a:cubicBezTo>
                    <a:pt x="4969" y="450"/>
                    <a:pt x="5470" y="439"/>
                    <a:pt x="5960" y="455"/>
                  </a:cubicBezTo>
                  <a:cubicBezTo>
                    <a:pt x="6134" y="461"/>
                    <a:pt x="6308" y="463"/>
                    <a:pt x="6483" y="463"/>
                  </a:cubicBezTo>
                  <a:cubicBezTo>
                    <a:pt x="6729" y="463"/>
                    <a:pt x="6975" y="459"/>
                    <a:pt x="7221" y="459"/>
                  </a:cubicBezTo>
                  <a:cubicBezTo>
                    <a:pt x="7331" y="459"/>
                    <a:pt x="7442" y="460"/>
                    <a:pt x="7552" y="462"/>
                  </a:cubicBezTo>
                  <a:cubicBezTo>
                    <a:pt x="8082" y="474"/>
                    <a:pt x="8609" y="525"/>
                    <a:pt x="9139" y="531"/>
                  </a:cubicBezTo>
                  <a:cubicBezTo>
                    <a:pt x="9669" y="538"/>
                    <a:pt x="10199" y="579"/>
                    <a:pt x="10729" y="583"/>
                  </a:cubicBezTo>
                  <a:cubicBezTo>
                    <a:pt x="10739" y="583"/>
                    <a:pt x="10750" y="583"/>
                    <a:pt x="10760" y="583"/>
                  </a:cubicBezTo>
                  <a:cubicBezTo>
                    <a:pt x="11269" y="583"/>
                    <a:pt x="11780" y="521"/>
                    <a:pt x="12289" y="521"/>
                  </a:cubicBezTo>
                  <a:cubicBezTo>
                    <a:pt x="12300" y="521"/>
                    <a:pt x="12310" y="521"/>
                    <a:pt x="12321" y="521"/>
                  </a:cubicBezTo>
                  <a:cubicBezTo>
                    <a:pt x="12400" y="521"/>
                    <a:pt x="12480" y="521"/>
                    <a:pt x="12559" y="521"/>
                  </a:cubicBezTo>
                  <a:cubicBezTo>
                    <a:pt x="12869" y="521"/>
                    <a:pt x="13180" y="520"/>
                    <a:pt x="13490" y="520"/>
                  </a:cubicBezTo>
                  <a:cubicBezTo>
                    <a:pt x="13628" y="520"/>
                    <a:pt x="13767" y="520"/>
                    <a:pt x="13905" y="521"/>
                  </a:cubicBezTo>
                  <a:cubicBezTo>
                    <a:pt x="14433" y="522"/>
                    <a:pt x="14960" y="555"/>
                    <a:pt x="15489" y="557"/>
                  </a:cubicBezTo>
                  <a:cubicBezTo>
                    <a:pt x="15975" y="558"/>
                    <a:pt x="16459" y="580"/>
                    <a:pt x="16945" y="586"/>
                  </a:cubicBezTo>
                  <a:lnTo>
                    <a:pt x="16945" y="148"/>
                  </a:lnTo>
                  <a:cubicBezTo>
                    <a:pt x="16894" y="145"/>
                    <a:pt x="16843" y="145"/>
                    <a:pt x="16794" y="144"/>
                  </a:cubicBezTo>
                  <a:cubicBezTo>
                    <a:pt x="16737" y="142"/>
                    <a:pt x="16681" y="142"/>
                    <a:pt x="16625" y="142"/>
                  </a:cubicBezTo>
                  <a:cubicBezTo>
                    <a:pt x="16249" y="142"/>
                    <a:pt x="15873" y="173"/>
                    <a:pt x="15500" y="173"/>
                  </a:cubicBezTo>
                  <a:cubicBezTo>
                    <a:pt x="15454" y="173"/>
                    <a:pt x="15408" y="173"/>
                    <a:pt x="15362" y="172"/>
                  </a:cubicBezTo>
                  <a:cubicBezTo>
                    <a:pt x="14887" y="159"/>
                    <a:pt x="14415" y="104"/>
                    <a:pt x="13941" y="96"/>
                  </a:cubicBezTo>
                  <a:cubicBezTo>
                    <a:pt x="13466" y="88"/>
                    <a:pt x="12991" y="94"/>
                    <a:pt x="12516" y="85"/>
                  </a:cubicBezTo>
                  <a:cubicBezTo>
                    <a:pt x="12041" y="79"/>
                    <a:pt x="11567" y="39"/>
                    <a:pt x="11092" y="34"/>
                  </a:cubicBezTo>
                  <a:cubicBezTo>
                    <a:pt x="11054" y="33"/>
                    <a:pt x="11016" y="33"/>
                    <a:pt x="10977" y="33"/>
                  </a:cubicBezTo>
                  <a:cubicBezTo>
                    <a:pt x="10570" y="33"/>
                    <a:pt x="10161" y="56"/>
                    <a:pt x="9754" y="56"/>
                  </a:cubicBezTo>
                  <a:cubicBezTo>
                    <a:pt x="9725" y="56"/>
                    <a:pt x="9695" y="56"/>
                    <a:pt x="9666" y="56"/>
                  </a:cubicBezTo>
                  <a:cubicBezTo>
                    <a:pt x="9636" y="56"/>
                    <a:pt x="9607" y="56"/>
                    <a:pt x="9577" y="56"/>
                  </a:cubicBezTo>
                  <a:cubicBezTo>
                    <a:pt x="9162" y="56"/>
                    <a:pt x="8746" y="71"/>
                    <a:pt x="8331" y="71"/>
                  </a:cubicBezTo>
                  <a:cubicBezTo>
                    <a:pt x="8301" y="71"/>
                    <a:pt x="8272" y="71"/>
                    <a:pt x="8242" y="71"/>
                  </a:cubicBezTo>
                  <a:cubicBezTo>
                    <a:pt x="7767" y="70"/>
                    <a:pt x="7292" y="1"/>
                    <a:pt x="681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8"/>
            <p:cNvSpPr/>
            <p:nvPr/>
          </p:nvSpPr>
          <p:spPr>
            <a:xfrm>
              <a:off x="6191400" y="2011675"/>
              <a:ext cx="353475" cy="14275"/>
            </a:xfrm>
            <a:custGeom>
              <a:rect b="b" l="l" r="r" t="t"/>
              <a:pathLst>
                <a:path extrusionOk="0" h="571" w="14139">
                  <a:moveTo>
                    <a:pt x="11645" y="0"/>
                  </a:moveTo>
                  <a:cubicBezTo>
                    <a:pt x="10409" y="0"/>
                    <a:pt x="9107" y="125"/>
                    <a:pt x="8014" y="146"/>
                  </a:cubicBezTo>
                  <a:cubicBezTo>
                    <a:pt x="5421" y="197"/>
                    <a:pt x="2794" y="133"/>
                    <a:pt x="208" y="252"/>
                  </a:cubicBezTo>
                  <a:cubicBezTo>
                    <a:pt x="117" y="256"/>
                    <a:pt x="53" y="286"/>
                    <a:pt x="21" y="320"/>
                  </a:cubicBezTo>
                  <a:cubicBezTo>
                    <a:pt x="342" y="297"/>
                    <a:pt x="661" y="270"/>
                    <a:pt x="979" y="254"/>
                  </a:cubicBezTo>
                  <a:cubicBezTo>
                    <a:pt x="1131" y="248"/>
                    <a:pt x="1281" y="243"/>
                    <a:pt x="1430" y="243"/>
                  </a:cubicBezTo>
                  <a:cubicBezTo>
                    <a:pt x="1642" y="243"/>
                    <a:pt x="1852" y="254"/>
                    <a:pt x="2063" y="290"/>
                  </a:cubicBezTo>
                  <a:cubicBezTo>
                    <a:pt x="2084" y="293"/>
                    <a:pt x="2069" y="333"/>
                    <a:pt x="2049" y="333"/>
                  </a:cubicBezTo>
                  <a:cubicBezTo>
                    <a:pt x="2049" y="333"/>
                    <a:pt x="2049" y="333"/>
                    <a:pt x="2048" y="333"/>
                  </a:cubicBezTo>
                  <a:cubicBezTo>
                    <a:pt x="1893" y="317"/>
                    <a:pt x="1731" y="310"/>
                    <a:pt x="1565" y="310"/>
                  </a:cubicBezTo>
                  <a:cubicBezTo>
                    <a:pt x="1186" y="310"/>
                    <a:pt x="791" y="343"/>
                    <a:pt x="432" y="364"/>
                  </a:cubicBezTo>
                  <a:cubicBezTo>
                    <a:pt x="288" y="373"/>
                    <a:pt x="145" y="378"/>
                    <a:pt x="0" y="385"/>
                  </a:cubicBezTo>
                  <a:cubicBezTo>
                    <a:pt x="11" y="420"/>
                    <a:pt x="57" y="450"/>
                    <a:pt x="152" y="462"/>
                  </a:cubicBezTo>
                  <a:cubicBezTo>
                    <a:pt x="827" y="547"/>
                    <a:pt x="1515" y="570"/>
                    <a:pt x="2206" y="570"/>
                  </a:cubicBezTo>
                  <a:cubicBezTo>
                    <a:pt x="2707" y="570"/>
                    <a:pt x="3210" y="558"/>
                    <a:pt x="3711" y="548"/>
                  </a:cubicBezTo>
                  <a:cubicBezTo>
                    <a:pt x="5011" y="523"/>
                    <a:pt x="6317" y="509"/>
                    <a:pt x="7615" y="465"/>
                  </a:cubicBezTo>
                  <a:cubicBezTo>
                    <a:pt x="9165" y="414"/>
                    <a:pt x="10653" y="318"/>
                    <a:pt x="12168" y="318"/>
                  </a:cubicBezTo>
                  <a:cubicBezTo>
                    <a:pt x="12767" y="318"/>
                    <a:pt x="13370" y="333"/>
                    <a:pt x="13983" y="371"/>
                  </a:cubicBezTo>
                  <a:cubicBezTo>
                    <a:pt x="13986" y="372"/>
                    <a:pt x="13990" y="372"/>
                    <a:pt x="13993" y="372"/>
                  </a:cubicBezTo>
                  <a:cubicBezTo>
                    <a:pt x="14107" y="372"/>
                    <a:pt x="14138" y="285"/>
                    <a:pt x="14043" y="259"/>
                  </a:cubicBezTo>
                  <a:cubicBezTo>
                    <a:pt x="13337" y="61"/>
                    <a:pt x="12507" y="0"/>
                    <a:pt x="1164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8"/>
            <p:cNvSpPr/>
            <p:nvPr/>
          </p:nvSpPr>
          <p:spPr>
            <a:xfrm>
              <a:off x="5444400" y="2010375"/>
              <a:ext cx="799175" cy="16775"/>
            </a:xfrm>
            <a:custGeom>
              <a:rect b="b" l="l" r="r" t="t"/>
              <a:pathLst>
                <a:path extrusionOk="0" h="671" w="31967">
                  <a:moveTo>
                    <a:pt x="6817" y="1"/>
                  </a:moveTo>
                  <a:cubicBezTo>
                    <a:pt x="6228" y="2"/>
                    <a:pt x="5640" y="94"/>
                    <a:pt x="5051" y="105"/>
                  </a:cubicBezTo>
                  <a:cubicBezTo>
                    <a:pt x="4460" y="118"/>
                    <a:pt x="3869" y="118"/>
                    <a:pt x="3280" y="118"/>
                  </a:cubicBezTo>
                  <a:cubicBezTo>
                    <a:pt x="2740" y="116"/>
                    <a:pt x="2209" y="46"/>
                    <a:pt x="1675" y="28"/>
                  </a:cubicBezTo>
                  <a:cubicBezTo>
                    <a:pt x="1477" y="23"/>
                    <a:pt x="1278" y="19"/>
                    <a:pt x="1079" y="19"/>
                  </a:cubicBezTo>
                  <a:cubicBezTo>
                    <a:pt x="741" y="19"/>
                    <a:pt x="401" y="30"/>
                    <a:pt x="62" y="60"/>
                  </a:cubicBezTo>
                  <a:cubicBezTo>
                    <a:pt x="1" y="66"/>
                    <a:pt x="7" y="151"/>
                    <a:pt x="70" y="151"/>
                  </a:cubicBezTo>
                  <a:cubicBezTo>
                    <a:pt x="71" y="151"/>
                    <a:pt x="71" y="151"/>
                    <a:pt x="72" y="151"/>
                  </a:cubicBezTo>
                  <a:cubicBezTo>
                    <a:pt x="446" y="145"/>
                    <a:pt x="822" y="124"/>
                    <a:pt x="1196" y="124"/>
                  </a:cubicBezTo>
                  <a:cubicBezTo>
                    <a:pt x="1316" y="124"/>
                    <a:pt x="1436" y="126"/>
                    <a:pt x="1555" y="132"/>
                  </a:cubicBezTo>
                  <a:cubicBezTo>
                    <a:pt x="2045" y="154"/>
                    <a:pt x="2530" y="227"/>
                    <a:pt x="3021" y="262"/>
                  </a:cubicBezTo>
                  <a:cubicBezTo>
                    <a:pt x="3510" y="301"/>
                    <a:pt x="3991" y="381"/>
                    <a:pt x="4480" y="415"/>
                  </a:cubicBezTo>
                  <a:cubicBezTo>
                    <a:pt x="4970" y="450"/>
                    <a:pt x="5471" y="439"/>
                    <a:pt x="5961" y="455"/>
                  </a:cubicBezTo>
                  <a:cubicBezTo>
                    <a:pt x="6135" y="461"/>
                    <a:pt x="6309" y="463"/>
                    <a:pt x="6483" y="463"/>
                  </a:cubicBezTo>
                  <a:cubicBezTo>
                    <a:pt x="6729" y="463"/>
                    <a:pt x="6974" y="459"/>
                    <a:pt x="7220" y="459"/>
                  </a:cubicBezTo>
                  <a:cubicBezTo>
                    <a:pt x="7330" y="459"/>
                    <a:pt x="7441" y="460"/>
                    <a:pt x="7551" y="462"/>
                  </a:cubicBezTo>
                  <a:cubicBezTo>
                    <a:pt x="8081" y="474"/>
                    <a:pt x="8610" y="525"/>
                    <a:pt x="9140" y="531"/>
                  </a:cubicBezTo>
                  <a:cubicBezTo>
                    <a:pt x="9669" y="538"/>
                    <a:pt x="10199" y="579"/>
                    <a:pt x="10729" y="583"/>
                  </a:cubicBezTo>
                  <a:cubicBezTo>
                    <a:pt x="10740" y="583"/>
                    <a:pt x="10750" y="583"/>
                    <a:pt x="10761" y="583"/>
                  </a:cubicBezTo>
                  <a:cubicBezTo>
                    <a:pt x="11270" y="583"/>
                    <a:pt x="11779" y="521"/>
                    <a:pt x="12288" y="521"/>
                  </a:cubicBezTo>
                  <a:cubicBezTo>
                    <a:pt x="12299" y="521"/>
                    <a:pt x="12309" y="521"/>
                    <a:pt x="12320" y="521"/>
                  </a:cubicBezTo>
                  <a:cubicBezTo>
                    <a:pt x="12399" y="521"/>
                    <a:pt x="12479" y="521"/>
                    <a:pt x="12559" y="521"/>
                  </a:cubicBezTo>
                  <a:cubicBezTo>
                    <a:pt x="12869" y="521"/>
                    <a:pt x="13180" y="520"/>
                    <a:pt x="13490" y="520"/>
                  </a:cubicBezTo>
                  <a:cubicBezTo>
                    <a:pt x="13628" y="520"/>
                    <a:pt x="13766" y="520"/>
                    <a:pt x="13904" y="521"/>
                  </a:cubicBezTo>
                  <a:cubicBezTo>
                    <a:pt x="14432" y="522"/>
                    <a:pt x="14961" y="555"/>
                    <a:pt x="15489" y="557"/>
                  </a:cubicBezTo>
                  <a:cubicBezTo>
                    <a:pt x="16016" y="560"/>
                    <a:pt x="16545" y="586"/>
                    <a:pt x="17073" y="587"/>
                  </a:cubicBezTo>
                  <a:cubicBezTo>
                    <a:pt x="17602" y="591"/>
                    <a:pt x="18129" y="605"/>
                    <a:pt x="18657" y="606"/>
                  </a:cubicBezTo>
                  <a:cubicBezTo>
                    <a:pt x="18676" y="607"/>
                    <a:pt x="18694" y="607"/>
                    <a:pt x="18712" y="607"/>
                  </a:cubicBezTo>
                  <a:cubicBezTo>
                    <a:pt x="19180" y="607"/>
                    <a:pt x="19648" y="577"/>
                    <a:pt x="20115" y="577"/>
                  </a:cubicBezTo>
                  <a:cubicBezTo>
                    <a:pt x="20159" y="577"/>
                    <a:pt x="20202" y="577"/>
                    <a:pt x="20246" y="578"/>
                  </a:cubicBezTo>
                  <a:cubicBezTo>
                    <a:pt x="20774" y="586"/>
                    <a:pt x="21301" y="620"/>
                    <a:pt x="21831" y="630"/>
                  </a:cubicBezTo>
                  <a:cubicBezTo>
                    <a:pt x="22359" y="639"/>
                    <a:pt x="22889" y="664"/>
                    <a:pt x="23418" y="670"/>
                  </a:cubicBezTo>
                  <a:cubicBezTo>
                    <a:pt x="23461" y="670"/>
                    <a:pt x="23504" y="671"/>
                    <a:pt x="23548" y="671"/>
                  </a:cubicBezTo>
                  <a:cubicBezTo>
                    <a:pt x="24034" y="671"/>
                    <a:pt x="24521" y="638"/>
                    <a:pt x="25006" y="635"/>
                  </a:cubicBezTo>
                  <a:cubicBezTo>
                    <a:pt x="25593" y="634"/>
                    <a:pt x="26180" y="638"/>
                    <a:pt x="26765" y="616"/>
                  </a:cubicBezTo>
                  <a:cubicBezTo>
                    <a:pt x="27350" y="593"/>
                    <a:pt x="27930" y="522"/>
                    <a:pt x="28517" y="498"/>
                  </a:cubicBezTo>
                  <a:cubicBezTo>
                    <a:pt x="28973" y="480"/>
                    <a:pt x="29428" y="455"/>
                    <a:pt x="29884" y="432"/>
                  </a:cubicBezTo>
                  <a:cubicBezTo>
                    <a:pt x="30029" y="425"/>
                    <a:pt x="30171" y="418"/>
                    <a:pt x="30315" y="411"/>
                  </a:cubicBezTo>
                  <a:cubicBezTo>
                    <a:pt x="30676" y="391"/>
                    <a:pt x="31074" y="358"/>
                    <a:pt x="31455" y="358"/>
                  </a:cubicBezTo>
                  <a:cubicBezTo>
                    <a:pt x="31618" y="358"/>
                    <a:pt x="31778" y="364"/>
                    <a:pt x="31931" y="379"/>
                  </a:cubicBezTo>
                  <a:cubicBezTo>
                    <a:pt x="31932" y="379"/>
                    <a:pt x="31932" y="379"/>
                    <a:pt x="31933" y="379"/>
                  </a:cubicBezTo>
                  <a:cubicBezTo>
                    <a:pt x="31952" y="379"/>
                    <a:pt x="31966" y="341"/>
                    <a:pt x="31946" y="337"/>
                  </a:cubicBezTo>
                  <a:cubicBezTo>
                    <a:pt x="31741" y="301"/>
                    <a:pt x="31537" y="290"/>
                    <a:pt x="31331" y="290"/>
                  </a:cubicBezTo>
                  <a:cubicBezTo>
                    <a:pt x="31177" y="290"/>
                    <a:pt x="31021" y="297"/>
                    <a:pt x="30864" y="304"/>
                  </a:cubicBezTo>
                  <a:cubicBezTo>
                    <a:pt x="30545" y="320"/>
                    <a:pt x="30224" y="348"/>
                    <a:pt x="29907" y="371"/>
                  </a:cubicBezTo>
                  <a:cubicBezTo>
                    <a:pt x="29660" y="390"/>
                    <a:pt x="29417" y="405"/>
                    <a:pt x="29170" y="410"/>
                  </a:cubicBezTo>
                  <a:cubicBezTo>
                    <a:pt x="28650" y="418"/>
                    <a:pt x="28133" y="437"/>
                    <a:pt x="27614" y="452"/>
                  </a:cubicBezTo>
                  <a:cubicBezTo>
                    <a:pt x="27094" y="467"/>
                    <a:pt x="26571" y="478"/>
                    <a:pt x="26052" y="480"/>
                  </a:cubicBezTo>
                  <a:cubicBezTo>
                    <a:pt x="26047" y="480"/>
                    <a:pt x="26043" y="480"/>
                    <a:pt x="26039" y="480"/>
                  </a:cubicBezTo>
                  <a:cubicBezTo>
                    <a:pt x="25508" y="480"/>
                    <a:pt x="24978" y="396"/>
                    <a:pt x="24448" y="386"/>
                  </a:cubicBezTo>
                  <a:cubicBezTo>
                    <a:pt x="23913" y="377"/>
                    <a:pt x="23378" y="383"/>
                    <a:pt x="22845" y="366"/>
                  </a:cubicBezTo>
                  <a:cubicBezTo>
                    <a:pt x="22310" y="349"/>
                    <a:pt x="21775" y="341"/>
                    <a:pt x="21242" y="320"/>
                  </a:cubicBezTo>
                  <a:cubicBezTo>
                    <a:pt x="21113" y="315"/>
                    <a:pt x="20984" y="313"/>
                    <a:pt x="20855" y="313"/>
                  </a:cubicBezTo>
                  <a:cubicBezTo>
                    <a:pt x="20577" y="313"/>
                    <a:pt x="20299" y="321"/>
                    <a:pt x="20021" y="321"/>
                  </a:cubicBezTo>
                  <a:cubicBezTo>
                    <a:pt x="19891" y="321"/>
                    <a:pt x="19762" y="320"/>
                    <a:pt x="19633" y="315"/>
                  </a:cubicBezTo>
                  <a:cubicBezTo>
                    <a:pt x="19158" y="297"/>
                    <a:pt x="18693" y="191"/>
                    <a:pt x="18218" y="176"/>
                  </a:cubicBezTo>
                  <a:cubicBezTo>
                    <a:pt x="17744" y="159"/>
                    <a:pt x="17269" y="152"/>
                    <a:pt x="16794" y="138"/>
                  </a:cubicBezTo>
                  <a:cubicBezTo>
                    <a:pt x="16739" y="137"/>
                    <a:pt x="16685" y="136"/>
                    <a:pt x="16630" y="136"/>
                  </a:cubicBezTo>
                  <a:cubicBezTo>
                    <a:pt x="16259" y="136"/>
                    <a:pt x="15886" y="168"/>
                    <a:pt x="15516" y="168"/>
                  </a:cubicBezTo>
                  <a:cubicBezTo>
                    <a:pt x="15466" y="168"/>
                    <a:pt x="15417" y="167"/>
                    <a:pt x="15367" y="166"/>
                  </a:cubicBezTo>
                  <a:cubicBezTo>
                    <a:pt x="14892" y="155"/>
                    <a:pt x="14420" y="100"/>
                    <a:pt x="13945" y="90"/>
                  </a:cubicBezTo>
                  <a:cubicBezTo>
                    <a:pt x="13470" y="82"/>
                    <a:pt x="12996" y="89"/>
                    <a:pt x="12521" y="81"/>
                  </a:cubicBezTo>
                  <a:cubicBezTo>
                    <a:pt x="12046" y="74"/>
                    <a:pt x="11574" y="34"/>
                    <a:pt x="11097" y="28"/>
                  </a:cubicBezTo>
                  <a:cubicBezTo>
                    <a:pt x="10644" y="28"/>
                    <a:pt x="10198" y="56"/>
                    <a:pt x="9752" y="56"/>
                  </a:cubicBezTo>
                  <a:cubicBezTo>
                    <a:pt x="9723" y="56"/>
                    <a:pt x="9694" y="56"/>
                    <a:pt x="9665" y="56"/>
                  </a:cubicBezTo>
                  <a:cubicBezTo>
                    <a:pt x="9635" y="56"/>
                    <a:pt x="9606" y="56"/>
                    <a:pt x="9576" y="56"/>
                  </a:cubicBezTo>
                  <a:cubicBezTo>
                    <a:pt x="9161" y="56"/>
                    <a:pt x="8745" y="71"/>
                    <a:pt x="8330" y="71"/>
                  </a:cubicBezTo>
                  <a:cubicBezTo>
                    <a:pt x="8301" y="71"/>
                    <a:pt x="8271" y="71"/>
                    <a:pt x="8241" y="71"/>
                  </a:cubicBezTo>
                  <a:cubicBezTo>
                    <a:pt x="7766" y="70"/>
                    <a:pt x="7291" y="1"/>
                    <a:pt x="681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8"/>
            <p:cNvSpPr/>
            <p:nvPr/>
          </p:nvSpPr>
          <p:spPr>
            <a:xfrm>
              <a:off x="5094875" y="2011725"/>
              <a:ext cx="216125" cy="12850"/>
            </a:xfrm>
            <a:custGeom>
              <a:rect b="b" l="l" r="r" t="t"/>
              <a:pathLst>
                <a:path extrusionOk="0" h="514" w="8645">
                  <a:moveTo>
                    <a:pt x="6146" y="1"/>
                  </a:moveTo>
                  <a:cubicBezTo>
                    <a:pt x="4912" y="1"/>
                    <a:pt x="3612" y="124"/>
                    <a:pt x="2520" y="145"/>
                  </a:cubicBezTo>
                  <a:cubicBezTo>
                    <a:pt x="1685" y="163"/>
                    <a:pt x="843" y="166"/>
                    <a:pt x="0" y="167"/>
                  </a:cubicBezTo>
                  <a:lnTo>
                    <a:pt x="0" y="514"/>
                  </a:lnTo>
                  <a:cubicBezTo>
                    <a:pt x="708" y="501"/>
                    <a:pt x="1414" y="486"/>
                    <a:pt x="2120" y="462"/>
                  </a:cubicBezTo>
                  <a:cubicBezTo>
                    <a:pt x="3669" y="412"/>
                    <a:pt x="5156" y="317"/>
                    <a:pt x="6670" y="317"/>
                  </a:cubicBezTo>
                  <a:cubicBezTo>
                    <a:pt x="7271" y="317"/>
                    <a:pt x="7875" y="332"/>
                    <a:pt x="8490" y="371"/>
                  </a:cubicBezTo>
                  <a:cubicBezTo>
                    <a:pt x="8495" y="371"/>
                    <a:pt x="8499" y="371"/>
                    <a:pt x="8503" y="371"/>
                  </a:cubicBezTo>
                  <a:cubicBezTo>
                    <a:pt x="8614" y="371"/>
                    <a:pt x="8645" y="286"/>
                    <a:pt x="8549" y="259"/>
                  </a:cubicBezTo>
                  <a:cubicBezTo>
                    <a:pt x="7842" y="61"/>
                    <a:pt x="7010" y="1"/>
                    <a:pt x="6146"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8"/>
            <p:cNvSpPr/>
            <p:nvPr/>
          </p:nvSpPr>
          <p:spPr>
            <a:xfrm>
              <a:off x="5094800" y="2054700"/>
              <a:ext cx="557850" cy="16050"/>
            </a:xfrm>
            <a:custGeom>
              <a:rect b="b" l="l" r="r" t="t"/>
              <a:pathLst>
                <a:path extrusionOk="0" h="642" w="22314">
                  <a:moveTo>
                    <a:pt x="1" y="0"/>
                  </a:moveTo>
                  <a:lnTo>
                    <a:pt x="1" y="295"/>
                  </a:lnTo>
                  <a:cubicBezTo>
                    <a:pt x="362" y="296"/>
                    <a:pt x="720" y="305"/>
                    <a:pt x="1078" y="318"/>
                  </a:cubicBezTo>
                  <a:cubicBezTo>
                    <a:pt x="1207" y="323"/>
                    <a:pt x="1336" y="325"/>
                    <a:pt x="1465" y="325"/>
                  </a:cubicBezTo>
                  <a:cubicBezTo>
                    <a:pt x="1743" y="325"/>
                    <a:pt x="2021" y="317"/>
                    <a:pt x="2299" y="317"/>
                  </a:cubicBezTo>
                  <a:cubicBezTo>
                    <a:pt x="2429" y="317"/>
                    <a:pt x="2558" y="319"/>
                    <a:pt x="2687" y="324"/>
                  </a:cubicBezTo>
                  <a:cubicBezTo>
                    <a:pt x="3162" y="340"/>
                    <a:pt x="3625" y="448"/>
                    <a:pt x="4100" y="463"/>
                  </a:cubicBezTo>
                  <a:cubicBezTo>
                    <a:pt x="4575" y="478"/>
                    <a:pt x="5050" y="485"/>
                    <a:pt x="5525" y="499"/>
                  </a:cubicBezTo>
                  <a:cubicBezTo>
                    <a:pt x="5581" y="500"/>
                    <a:pt x="5637" y="501"/>
                    <a:pt x="5693" y="501"/>
                  </a:cubicBezTo>
                  <a:cubicBezTo>
                    <a:pt x="6067" y="501"/>
                    <a:pt x="6443" y="470"/>
                    <a:pt x="6816" y="470"/>
                  </a:cubicBezTo>
                  <a:cubicBezTo>
                    <a:pt x="6862" y="470"/>
                    <a:pt x="6907" y="470"/>
                    <a:pt x="6953" y="471"/>
                  </a:cubicBezTo>
                  <a:cubicBezTo>
                    <a:pt x="7428" y="483"/>
                    <a:pt x="7899" y="539"/>
                    <a:pt x="8373" y="547"/>
                  </a:cubicBezTo>
                  <a:cubicBezTo>
                    <a:pt x="8848" y="556"/>
                    <a:pt x="9323" y="550"/>
                    <a:pt x="9798" y="558"/>
                  </a:cubicBezTo>
                  <a:cubicBezTo>
                    <a:pt x="10273" y="566"/>
                    <a:pt x="10746" y="605"/>
                    <a:pt x="11222" y="609"/>
                  </a:cubicBezTo>
                  <a:cubicBezTo>
                    <a:pt x="11262" y="609"/>
                    <a:pt x="11302" y="609"/>
                    <a:pt x="11341" y="609"/>
                  </a:cubicBezTo>
                  <a:cubicBezTo>
                    <a:pt x="11756" y="609"/>
                    <a:pt x="12171" y="587"/>
                    <a:pt x="12587" y="587"/>
                  </a:cubicBezTo>
                  <a:cubicBezTo>
                    <a:pt x="12608" y="587"/>
                    <a:pt x="12628" y="587"/>
                    <a:pt x="12649" y="587"/>
                  </a:cubicBezTo>
                  <a:cubicBezTo>
                    <a:pt x="12693" y="587"/>
                    <a:pt x="12736" y="587"/>
                    <a:pt x="12779" y="587"/>
                  </a:cubicBezTo>
                  <a:cubicBezTo>
                    <a:pt x="13195" y="587"/>
                    <a:pt x="13611" y="571"/>
                    <a:pt x="14026" y="571"/>
                  </a:cubicBezTo>
                  <a:cubicBezTo>
                    <a:pt x="14042" y="571"/>
                    <a:pt x="14057" y="572"/>
                    <a:pt x="14072" y="572"/>
                  </a:cubicBezTo>
                  <a:cubicBezTo>
                    <a:pt x="14547" y="573"/>
                    <a:pt x="15023" y="642"/>
                    <a:pt x="15497" y="642"/>
                  </a:cubicBezTo>
                  <a:cubicBezTo>
                    <a:pt x="16087" y="640"/>
                    <a:pt x="16673" y="550"/>
                    <a:pt x="17264" y="537"/>
                  </a:cubicBezTo>
                  <a:cubicBezTo>
                    <a:pt x="17854" y="525"/>
                    <a:pt x="18446" y="525"/>
                    <a:pt x="19033" y="525"/>
                  </a:cubicBezTo>
                  <a:cubicBezTo>
                    <a:pt x="19574" y="526"/>
                    <a:pt x="20106" y="598"/>
                    <a:pt x="20640" y="614"/>
                  </a:cubicBezTo>
                  <a:cubicBezTo>
                    <a:pt x="20843" y="620"/>
                    <a:pt x="21049" y="624"/>
                    <a:pt x="21255" y="624"/>
                  </a:cubicBezTo>
                  <a:cubicBezTo>
                    <a:pt x="21587" y="624"/>
                    <a:pt x="21920" y="614"/>
                    <a:pt x="22252" y="584"/>
                  </a:cubicBezTo>
                  <a:cubicBezTo>
                    <a:pt x="22314" y="578"/>
                    <a:pt x="22308" y="492"/>
                    <a:pt x="22244" y="492"/>
                  </a:cubicBezTo>
                  <a:cubicBezTo>
                    <a:pt x="22244" y="492"/>
                    <a:pt x="22243" y="492"/>
                    <a:pt x="22243" y="492"/>
                  </a:cubicBezTo>
                  <a:cubicBezTo>
                    <a:pt x="21872" y="499"/>
                    <a:pt x="21499" y="519"/>
                    <a:pt x="21128" y="519"/>
                  </a:cubicBezTo>
                  <a:cubicBezTo>
                    <a:pt x="21005" y="519"/>
                    <a:pt x="20882" y="516"/>
                    <a:pt x="20759" y="511"/>
                  </a:cubicBezTo>
                  <a:cubicBezTo>
                    <a:pt x="20269" y="489"/>
                    <a:pt x="19784" y="416"/>
                    <a:pt x="19294" y="380"/>
                  </a:cubicBezTo>
                  <a:cubicBezTo>
                    <a:pt x="18805" y="343"/>
                    <a:pt x="18323" y="262"/>
                    <a:pt x="17835" y="228"/>
                  </a:cubicBezTo>
                  <a:cubicBezTo>
                    <a:pt x="17345" y="193"/>
                    <a:pt x="16844" y="205"/>
                    <a:pt x="16354" y="188"/>
                  </a:cubicBezTo>
                  <a:cubicBezTo>
                    <a:pt x="16188" y="182"/>
                    <a:pt x="16022" y="181"/>
                    <a:pt x="15856" y="181"/>
                  </a:cubicBezTo>
                  <a:cubicBezTo>
                    <a:pt x="15615" y="181"/>
                    <a:pt x="15374" y="184"/>
                    <a:pt x="15133" y="184"/>
                  </a:cubicBezTo>
                  <a:cubicBezTo>
                    <a:pt x="15010" y="184"/>
                    <a:pt x="14886" y="183"/>
                    <a:pt x="14763" y="181"/>
                  </a:cubicBezTo>
                  <a:cubicBezTo>
                    <a:pt x="14233" y="168"/>
                    <a:pt x="13705" y="117"/>
                    <a:pt x="13175" y="112"/>
                  </a:cubicBezTo>
                  <a:cubicBezTo>
                    <a:pt x="12645" y="105"/>
                    <a:pt x="12115" y="64"/>
                    <a:pt x="11585" y="61"/>
                  </a:cubicBezTo>
                  <a:cubicBezTo>
                    <a:pt x="11570" y="61"/>
                    <a:pt x="11554" y="61"/>
                    <a:pt x="11538" y="61"/>
                  </a:cubicBezTo>
                  <a:cubicBezTo>
                    <a:pt x="11029" y="61"/>
                    <a:pt x="10519" y="123"/>
                    <a:pt x="10011" y="123"/>
                  </a:cubicBezTo>
                  <a:cubicBezTo>
                    <a:pt x="10005" y="123"/>
                    <a:pt x="10000" y="123"/>
                    <a:pt x="9995" y="123"/>
                  </a:cubicBezTo>
                  <a:cubicBezTo>
                    <a:pt x="9856" y="122"/>
                    <a:pt x="9718" y="122"/>
                    <a:pt x="9580" y="122"/>
                  </a:cubicBezTo>
                  <a:cubicBezTo>
                    <a:pt x="9269" y="122"/>
                    <a:pt x="8958" y="123"/>
                    <a:pt x="8648" y="123"/>
                  </a:cubicBezTo>
                  <a:cubicBezTo>
                    <a:pt x="8568" y="123"/>
                    <a:pt x="8489" y="123"/>
                    <a:pt x="8409" y="123"/>
                  </a:cubicBezTo>
                  <a:cubicBezTo>
                    <a:pt x="7882" y="120"/>
                    <a:pt x="7354" y="89"/>
                    <a:pt x="6825" y="86"/>
                  </a:cubicBezTo>
                  <a:cubicBezTo>
                    <a:pt x="6297" y="83"/>
                    <a:pt x="5770" y="57"/>
                    <a:pt x="5241" y="55"/>
                  </a:cubicBezTo>
                  <a:cubicBezTo>
                    <a:pt x="4713" y="51"/>
                    <a:pt x="4184" y="38"/>
                    <a:pt x="3657" y="36"/>
                  </a:cubicBezTo>
                  <a:cubicBezTo>
                    <a:pt x="3647" y="36"/>
                    <a:pt x="3638" y="36"/>
                    <a:pt x="3628" y="36"/>
                  </a:cubicBezTo>
                  <a:cubicBezTo>
                    <a:pt x="3153" y="36"/>
                    <a:pt x="2678" y="66"/>
                    <a:pt x="2204" y="66"/>
                  </a:cubicBezTo>
                  <a:cubicBezTo>
                    <a:pt x="2159" y="66"/>
                    <a:pt x="2114" y="66"/>
                    <a:pt x="2069" y="65"/>
                  </a:cubicBezTo>
                  <a:cubicBezTo>
                    <a:pt x="1541" y="57"/>
                    <a:pt x="1012" y="22"/>
                    <a:pt x="482" y="14"/>
                  </a:cubicBezTo>
                  <a:cubicBezTo>
                    <a:pt x="323" y="10"/>
                    <a:pt x="162" y="6"/>
                    <a:pt x="1"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8"/>
            <p:cNvSpPr/>
            <p:nvPr/>
          </p:nvSpPr>
          <p:spPr>
            <a:xfrm>
              <a:off x="5786050" y="2055125"/>
              <a:ext cx="353450" cy="14275"/>
            </a:xfrm>
            <a:custGeom>
              <a:rect b="b" l="l" r="r" t="t"/>
              <a:pathLst>
                <a:path extrusionOk="0" h="571" w="14138">
                  <a:moveTo>
                    <a:pt x="11932" y="1"/>
                  </a:moveTo>
                  <a:cubicBezTo>
                    <a:pt x="11431" y="1"/>
                    <a:pt x="10928" y="13"/>
                    <a:pt x="10427" y="23"/>
                  </a:cubicBezTo>
                  <a:cubicBezTo>
                    <a:pt x="9127" y="48"/>
                    <a:pt x="7821" y="62"/>
                    <a:pt x="6525" y="106"/>
                  </a:cubicBezTo>
                  <a:cubicBezTo>
                    <a:pt x="4975" y="157"/>
                    <a:pt x="3487" y="253"/>
                    <a:pt x="1971" y="253"/>
                  </a:cubicBezTo>
                  <a:cubicBezTo>
                    <a:pt x="1372" y="253"/>
                    <a:pt x="769" y="238"/>
                    <a:pt x="155" y="199"/>
                  </a:cubicBezTo>
                  <a:cubicBezTo>
                    <a:pt x="151" y="199"/>
                    <a:pt x="147" y="199"/>
                    <a:pt x="143" y="199"/>
                  </a:cubicBezTo>
                  <a:cubicBezTo>
                    <a:pt x="32" y="199"/>
                    <a:pt x="1" y="286"/>
                    <a:pt x="96" y="312"/>
                  </a:cubicBezTo>
                  <a:cubicBezTo>
                    <a:pt x="802" y="510"/>
                    <a:pt x="1632" y="571"/>
                    <a:pt x="2493" y="571"/>
                  </a:cubicBezTo>
                  <a:cubicBezTo>
                    <a:pt x="3730" y="571"/>
                    <a:pt x="5031" y="446"/>
                    <a:pt x="6125" y="425"/>
                  </a:cubicBezTo>
                  <a:cubicBezTo>
                    <a:pt x="8718" y="374"/>
                    <a:pt x="11344" y="438"/>
                    <a:pt x="13930" y="319"/>
                  </a:cubicBezTo>
                  <a:cubicBezTo>
                    <a:pt x="14021" y="315"/>
                    <a:pt x="14087" y="286"/>
                    <a:pt x="14117" y="250"/>
                  </a:cubicBezTo>
                  <a:lnTo>
                    <a:pt x="14117" y="250"/>
                  </a:lnTo>
                  <a:cubicBezTo>
                    <a:pt x="13798" y="274"/>
                    <a:pt x="13480" y="301"/>
                    <a:pt x="13159" y="316"/>
                  </a:cubicBezTo>
                  <a:cubicBezTo>
                    <a:pt x="13004" y="322"/>
                    <a:pt x="12851" y="328"/>
                    <a:pt x="12699" y="328"/>
                  </a:cubicBezTo>
                  <a:cubicBezTo>
                    <a:pt x="12490" y="328"/>
                    <a:pt x="12284" y="317"/>
                    <a:pt x="12076" y="281"/>
                  </a:cubicBezTo>
                  <a:cubicBezTo>
                    <a:pt x="12056" y="278"/>
                    <a:pt x="12070" y="238"/>
                    <a:pt x="12090" y="238"/>
                  </a:cubicBezTo>
                  <a:cubicBezTo>
                    <a:pt x="12091" y="238"/>
                    <a:pt x="12091" y="238"/>
                    <a:pt x="12091" y="238"/>
                  </a:cubicBezTo>
                  <a:cubicBezTo>
                    <a:pt x="12246" y="254"/>
                    <a:pt x="12408" y="261"/>
                    <a:pt x="12574" y="261"/>
                  </a:cubicBezTo>
                  <a:cubicBezTo>
                    <a:pt x="12953" y="261"/>
                    <a:pt x="13348" y="227"/>
                    <a:pt x="13707" y="206"/>
                  </a:cubicBezTo>
                  <a:cubicBezTo>
                    <a:pt x="13851" y="198"/>
                    <a:pt x="13993" y="193"/>
                    <a:pt x="14138" y="186"/>
                  </a:cubicBezTo>
                  <a:cubicBezTo>
                    <a:pt x="14128" y="151"/>
                    <a:pt x="14081" y="121"/>
                    <a:pt x="13986" y="109"/>
                  </a:cubicBezTo>
                  <a:cubicBezTo>
                    <a:pt x="13310" y="24"/>
                    <a:pt x="12623" y="1"/>
                    <a:pt x="11932"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8"/>
            <p:cNvSpPr/>
            <p:nvPr/>
          </p:nvSpPr>
          <p:spPr>
            <a:xfrm>
              <a:off x="6087325" y="2053875"/>
              <a:ext cx="799250" cy="16925"/>
            </a:xfrm>
            <a:custGeom>
              <a:rect b="b" l="l" r="r" t="t"/>
              <a:pathLst>
                <a:path extrusionOk="0" h="677" w="31970">
                  <a:moveTo>
                    <a:pt x="8426" y="1"/>
                  </a:moveTo>
                  <a:cubicBezTo>
                    <a:pt x="7938" y="1"/>
                    <a:pt x="7451" y="35"/>
                    <a:pt x="6964" y="36"/>
                  </a:cubicBezTo>
                  <a:cubicBezTo>
                    <a:pt x="6375" y="39"/>
                    <a:pt x="5789" y="35"/>
                    <a:pt x="5202" y="57"/>
                  </a:cubicBezTo>
                  <a:cubicBezTo>
                    <a:pt x="4618" y="80"/>
                    <a:pt x="4038" y="150"/>
                    <a:pt x="3452" y="174"/>
                  </a:cubicBezTo>
                  <a:cubicBezTo>
                    <a:pt x="2994" y="193"/>
                    <a:pt x="2539" y="218"/>
                    <a:pt x="2084" y="241"/>
                  </a:cubicBezTo>
                  <a:cubicBezTo>
                    <a:pt x="1939" y="248"/>
                    <a:pt x="1796" y="255"/>
                    <a:pt x="1652" y="262"/>
                  </a:cubicBezTo>
                  <a:cubicBezTo>
                    <a:pt x="1294" y="282"/>
                    <a:pt x="899" y="315"/>
                    <a:pt x="520" y="315"/>
                  </a:cubicBezTo>
                  <a:cubicBezTo>
                    <a:pt x="354" y="315"/>
                    <a:pt x="191" y="308"/>
                    <a:pt x="36" y="292"/>
                  </a:cubicBezTo>
                  <a:cubicBezTo>
                    <a:pt x="36" y="292"/>
                    <a:pt x="35" y="292"/>
                    <a:pt x="35" y="292"/>
                  </a:cubicBezTo>
                  <a:cubicBezTo>
                    <a:pt x="15" y="292"/>
                    <a:pt x="1" y="332"/>
                    <a:pt x="21" y="336"/>
                  </a:cubicBezTo>
                  <a:cubicBezTo>
                    <a:pt x="224" y="371"/>
                    <a:pt x="426" y="382"/>
                    <a:pt x="629" y="382"/>
                  </a:cubicBezTo>
                  <a:cubicBezTo>
                    <a:pt x="786" y="382"/>
                    <a:pt x="944" y="376"/>
                    <a:pt x="1103" y="368"/>
                  </a:cubicBezTo>
                  <a:cubicBezTo>
                    <a:pt x="1423" y="353"/>
                    <a:pt x="1743" y="325"/>
                    <a:pt x="2062" y="302"/>
                  </a:cubicBezTo>
                  <a:cubicBezTo>
                    <a:pt x="2307" y="283"/>
                    <a:pt x="2552" y="267"/>
                    <a:pt x="2798" y="263"/>
                  </a:cubicBezTo>
                  <a:cubicBezTo>
                    <a:pt x="3317" y="255"/>
                    <a:pt x="3834" y="236"/>
                    <a:pt x="4355" y="221"/>
                  </a:cubicBezTo>
                  <a:cubicBezTo>
                    <a:pt x="4873" y="205"/>
                    <a:pt x="5396" y="194"/>
                    <a:pt x="5917" y="193"/>
                  </a:cubicBezTo>
                  <a:cubicBezTo>
                    <a:pt x="5921" y="193"/>
                    <a:pt x="5925" y="193"/>
                    <a:pt x="5929" y="193"/>
                  </a:cubicBezTo>
                  <a:cubicBezTo>
                    <a:pt x="6461" y="193"/>
                    <a:pt x="6989" y="277"/>
                    <a:pt x="7520" y="285"/>
                  </a:cubicBezTo>
                  <a:cubicBezTo>
                    <a:pt x="8055" y="296"/>
                    <a:pt x="8589" y="289"/>
                    <a:pt x="9123" y="306"/>
                  </a:cubicBezTo>
                  <a:cubicBezTo>
                    <a:pt x="9659" y="324"/>
                    <a:pt x="10193" y="332"/>
                    <a:pt x="10726" y="353"/>
                  </a:cubicBezTo>
                  <a:cubicBezTo>
                    <a:pt x="10855" y="358"/>
                    <a:pt x="10984" y="359"/>
                    <a:pt x="11113" y="359"/>
                  </a:cubicBezTo>
                  <a:cubicBezTo>
                    <a:pt x="11390" y="359"/>
                    <a:pt x="11669" y="352"/>
                    <a:pt x="11947" y="352"/>
                  </a:cubicBezTo>
                  <a:cubicBezTo>
                    <a:pt x="12077" y="352"/>
                    <a:pt x="12206" y="353"/>
                    <a:pt x="12335" y="358"/>
                  </a:cubicBezTo>
                  <a:cubicBezTo>
                    <a:pt x="12807" y="375"/>
                    <a:pt x="13274" y="482"/>
                    <a:pt x="13749" y="497"/>
                  </a:cubicBezTo>
                  <a:cubicBezTo>
                    <a:pt x="14223" y="512"/>
                    <a:pt x="14698" y="519"/>
                    <a:pt x="15173" y="533"/>
                  </a:cubicBezTo>
                  <a:cubicBezTo>
                    <a:pt x="15229" y="535"/>
                    <a:pt x="15285" y="535"/>
                    <a:pt x="15341" y="535"/>
                  </a:cubicBezTo>
                  <a:cubicBezTo>
                    <a:pt x="15715" y="535"/>
                    <a:pt x="16091" y="504"/>
                    <a:pt x="16464" y="504"/>
                  </a:cubicBezTo>
                  <a:cubicBezTo>
                    <a:pt x="16510" y="504"/>
                    <a:pt x="16556" y="504"/>
                    <a:pt x="16602" y="505"/>
                  </a:cubicBezTo>
                  <a:cubicBezTo>
                    <a:pt x="17076" y="518"/>
                    <a:pt x="17547" y="573"/>
                    <a:pt x="18022" y="581"/>
                  </a:cubicBezTo>
                  <a:cubicBezTo>
                    <a:pt x="18497" y="591"/>
                    <a:pt x="18971" y="584"/>
                    <a:pt x="19446" y="592"/>
                  </a:cubicBezTo>
                  <a:cubicBezTo>
                    <a:pt x="19921" y="600"/>
                    <a:pt x="20394" y="639"/>
                    <a:pt x="20871" y="643"/>
                  </a:cubicBezTo>
                  <a:cubicBezTo>
                    <a:pt x="20910" y="644"/>
                    <a:pt x="20950" y="644"/>
                    <a:pt x="20990" y="644"/>
                  </a:cubicBezTo>
                  <a:cubicBezTo>
                    <a:pt x="21404" y="644"/>
                    <a:pt x="21820" y="621"/>
                    <a:pt x="22234" y="621"/>
                  </a:cubicBezTo>
                  <a:cubicBezTo>
                    <a:pt x="22255" y="621"/>
                    <a:pt x="22276" y="621"/>
                    <a:pt x="22296" y="621"/>
                  </a:cubicBezTo>
                  <a:cubicBezTo>
                    <a:pt x="22340" y="621"/>
                    <a:pt x="22383" y="622"/>
                    <a:pt x="22426" y="622"/>
                  </a:cubicBezTo>
                  <a:cubicBezTo>
                    <a:pt x="22842" y="622"/>
                    <a:pt x="23258" y="606"/>
                    <a:pt x="23675" y="606"/>
                  </a:cubicBezTo>
                  <a:cubicBezTo>
                    <a:pt x="23690" y="606"/>
                    <a:pt x="23705" y="606"/>
                    <a:pt x="23721" y="606"/>
                  </a:cubicBezTo>
                  <a:cubicBezTo>
                    <a:pt x="24195" y="607"/>
                    <a:pt x="24670" y="676"/>
                    <a:pt x="25145" y="676"/>
                  </a:cubicBezTo>
                  <a:cubicBezTo>
                    <a:pt x="25735" y="675"/>
                    <a:pt x="26322" y="584"/>
                    <a:pt x="26912" y="572"/>
                  </a:cubicBezTo>
                  <a:cubicBezTo>
                    <a:pt x="27502" y="559"/>
                    <a:pt x="28094" y="559"/>
                    <a:pt x="28682" y="559"/>
                  </a:cubicBezTo>
                  <a:cubicBezTo>
                    <a:pt x="29223" y="562"/>
                    <a:pt x="29754" y="632"/>
                    <a:pt x="30287" y="649"/>
                  </a:cubicBezTo>
                  <a:cubicBezTo>
                    <a:pt x="30491" y="654"/>
                    <a:pt x="30697" y="658"/>
                    <a:pt x="30903" y="658"/>
                  </a:cubicBezTo>
                  <a:cubicBezTo>
                    <a:pt x="31235" y="658"/>
                    <a:pt x="31569" y="648"/>
                    <a:pt x="31901" y="618"/>
                  </a:cubicBezTo>
                  <a:cubicBezTo>
                    <a:pt x="31970" y="607"/>
                    <a:pt x="31963" y="522"/>
                    <a:pt x="31898" y="522"/>
                  </a:cubicBezTo>
                  <a:cubicBezTo>
                    <a:pt x="31524" y="528"/>
                    <a:pt x="31148" y="549"/>
                    <a:pt x="30774" y="549"/>
                  </a:cubicBezTo>
                  <a:cubicBezTo>
                    <a:pt x="30654" y="549"/>
                    <a:pt x="30534" y="547"/>
                    <a:pt x="30415" y="541"/>
                  </a:cubicBezTo>
                  <a:cubicBezTo>
                    <a:pt x="29925" y="518"/>
                    <a:pt x="29439" y="446"/>
                    <a:pt x="28949" y="409"/>
                  </a:cubicBezTo>
                  <a:cubicBezTo>
                    <a:pt x="28460" y="372"/>
                    <a:pt x="27979" y="291"/>
                    <a:pt x="27490" y="256"/>
                  </a:cubicBezTo>
                  <a:cubicBezTo>
                    <a:pt x="27000" y="222"/>
                    <a:pt x="26499" y="234"/>
                    <a:pt x="26009" y="218"/>
                  </a:cubicBezTo>
                  <a:cubicBezTo>
                    <a:pt x="25835" y="212"/>
                    <a:pt x="25661" y="210"/>
                    <a:pt x="25486" y="210"/>
                  </a:cubicBezTo>
                  <a:cubicBezTo>
                    <a:pt x="25241" y="210"/>
                    <a:pt x="24995" y="214"/>
                    <a:pt x="24749" y="214"/>
                  </a:cubicBezTo>
                  <a:cubicBezTo>
                    <a:pt x="24639" y="214"/>
                    <a:pt x="24529" y="213"/>
                    <a:pt x="24418" y="211"/>
                  </a:cubicBezTo>
                  <a:cubicBezTo>
                    <a:pt x="23889" y="199"/>
                    <a:pt x="23360" y="146"/>
                    <a:pt x="22830" y="142"/>
                  </a:cubicBezTo>
                  <a:cubicBezTo>
                    <a:pt x="22300" y="135"/>
                    <a:pt x="21771" y="94"/>
                    <a:pt x="21241" y="90"/>
                  </a:cubicBezTo>
                  <a:cubicBezTo>
                    <a:pt x="21230" y="90"/>
                    <a:pt x="21219" y="90"/>
                    <a:pt x="21208" y="90"/>
                  </a:cubicBezTo>
                  <a:cubicBezTo>
                    <a:pt x="20695" y="90"/>
                    <a:pt x="20180" y="152"/>
                    <a:pt x="19666" y="152"/>
                  </a:cubicBezTo>
                  <a:cubicBezTo>
                    <a:pt x="19661" y="152"/>
                    <a:pt x="19655" y="152"/>
                    <a:pt x="19650" y="152"/>
                  </a:cubicBezTo>
                  <a:cubicBezTo>
                    <a:pt x="19538" y="151"/>
                    <a:pt x="19426" y="151"/>
                    <a:pt x="19315" y="151"/>
                  </a:cubicBezTo>
                  <a:cubicBezTo>
                    <a:pt x="19010" y="151"/>
                    <a:pt x="18705" y="152"/>
                    <a:pt x="18399" y="152"/>
                  </a:cubicBezTo>
                  <a:cubicBezTo>
                    <a:pt x="18288" y="152"/>
                    <a:pt x="18176" y="152"/>
                    <a:pt x="18064" y="152"/>
                  </a:cubicBezTo>
                  <a:cubicBezTo>
                    <a:pt x="17537" y="150"/>
                    <a:pt x="17009" y="117"/>
                    <a:pt x="16480" y="116"/>
                  </a:cubicBezTo>
                  <a:cubicBezTo>
                    <a:pt x="15952" y="112"/>
                    <a:pt x="15425" y="87"/>
                    <a:pt x="14896" y="84"/>
                  </a:cubicBezTo>
                  <a:cubicBezTo>
                    <a:pt x="14368" y="82"/>
                    <a:pt x="13839" y="68"/>
                    <a:pt x="13311" y="65"/>
                  </a:cubicBezTo>
                  <a:cubicBezTo>
                    <a:pt x="13302" y="65"/>
                    <a:pt x="13292" y="65"/>
                    <a:pt x="13283" y="65"/>
                  </a:cubicBezTo>
                  <a:cubicBezTo>
                    <a:pt x="12807" y="65"/>
                    <a:pt x="12329" y="96"/>
                    <a:pt x="11854" y="96"/>
                  </a:cubicBezTo>
                  <a:cubicBezTo>
                    <a:pt x="11811" y="96"/>
                    <a:pt x="11768" y="96"/>
                    <a:pt x="11724" y="95"/>
                  </a:cubicBezTo>
                  <a:cubicBezTo>
                    <a:pt x="11196" y="86"/>
                    <a:pt x="10667" y="51"/>
                    <a:pt x="10137" y="43"/>
                  </a:cubicBezTo>
                  <a:cubicBezTo>
                    <a:pt x="9609" y="33"/>
                    <a:pt x="9079" y="9"/>
                    <a:pt x="8552" y="2"/>
                  </a:cubicBezTo>
                  <a:cubicBezTo>
                    <a:pt x="8510" y="1"/>
                    <a:pt x="8468" y="1"/>
                    <a:pt x="8426"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8"/>
            <p:cNvSpPr/>
            <p:nvPr/>
          </p:nvSpPr>
          <p:spPr>
            <a:xfrm>
              <a:off x="7019925" y="2060050"/>
              <a:ext cx="81900" cy="9250"/>
            </a:xfrm>
            <a:custGeom>
              <a:rect b="b" l="l" r="r" t="t"/>
              <a:pathLst>
                <a:path extrusionOk="0" h="370" w="3276">
                  <a:moveTo>
                    <a:pt x="142" y="1"/>
                  </a:moveTo>
                  <a:cubicBezTo>
                    <a:pt x="30" y="1"/>
                    <a:pt x="1" y="86"/>
                    <a:pt x="95" y="113"/>
                  </a:cubicBezTo>
                  <a:cubicBezTo>
                    <a:pt x="804" y="310"/>
                    <a:pt x="1638" y="370"/>
                    <a:pt x="2502" y="370"/>
                  </a:cubicBezTo>
                  <a:cubicBezTo>
                    <a:pt x="2758" y="370"/>
                    <a:pt x="3016" y="365"/>
                    <a:pt x="3275" y="356"/>
                  </a:cubicBezTo>
                  <a:lnTo>
                    <a:pt x="3275" y="34"/>
                  </a:lnTo>
                  <a:cubicBezTo>
                    <a:pt x="2837" y="46"/>
                    <a:pt x="2398" y="55"/>
                    <a:pt x="1958" y="55"/>
                  </a:cubicBezTo>
                  <a:cubicBezTo>
                    <a:pt x="1363" y="55"/>
                    <a:pt x="764" y="40"/>
                    <a:pt x="155" y="1"/>
                  </a:cubicBezTo>
                  <a:cubicBezTo>
                    <a:pt x="151" y="1"/>
                    <a:pt x="147" y="1"/>
                    <a:pt x="142"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8"/>
            <p:cNvSpPr/>
            <p:nvPr/>
          </p:nvSpPr>
          <p:spPr>
            <a:xfrm>
              <a:off x="6574550" y="2097150"/>
              <a:ext cx="527325" cy="15175"/>
            </a:xfrm>
            <a:custGeom>
              <a:rect b="b" l="l" r="r" t="t"/>
              <a:pathLst>
                <a:path extrusionOk="0" h="607" w="21093">
                  <a:moveTo>
                    <a:pt x="6818" y="1"/>
                  </a:moveTo>
                  <a:cubicBezTo>
                    <a:pt x="6227" y="2"/>
                    <a:pt x="5641" y="93"/>
                    <a:pt x="5050" y="105"/>
                  </a:cubicBezTo>
                  <a:cubicBezTo>
                    <a:pt x="4461" y="118"/>
                    <a:pt x="3870" y="118"/>
                    <a:pt x="3281" y="118"/>
                  </a:cubicBezTo>
                  <a:cubicBezTo>
                    <a:pt x="2741" y="115"/>
                    <a:pt x="2209" y="45"/>
                    <a:pt x="1676" y="28"/>
                  </a:cubicBezTo>
                  <a:cubicBezTo>
                    <a:pt x="1473" y="22"/>
                    <a:pt x="1268" y="18"/>
                    <a:pt x="1064" y="18"/>
                  </a:cubicBezTo>
                  <a:cubicBezTo>
                    <a:pt x="730" y="18"/>
                    <a:pt x="396" y="29"/>
                    <a:pt x="62" y="58"/>
                  </a:cubicBezTo>
                  <a:cubicBezTo>
                    <a:pt x="1" y="64"/>
                    <a:pt x="6" y="149"/>
                    <a:pt x="70" y="149"/>
                  </a:cubicBezTo>
                  <a:cubicBezTo>
                    <a:pt x="71" y="149"/>
                    <a:pt x="72" y="149"/>
                    <a:pt x="73" y="149"/>
                  </a:cubicBezTo>
                  <a:cubicBezTo>
                    <a:pt x="442" y="143"/>
                    <a:pt x="812" y="123"/>
                    <a:pt x="1180" y="123"/>
                  </a:cubicBezTo>
                  <a:cubicBezTo>
                    <a:pt x="1305" y="123"/>
                    <a:pt x="1430" y="125"/>
                    <a:pt x="1555" y="131"/>
                  </a:cubicBezTo>
                  <a:cubicBezTo>
                    <a:pt x="2046" y="153"/>
                    <a:pt x="2531" y="225"/>
                    <a:pt x="3021" y="262"/>
                  </a:cubicBezTo>
                  <a:cubicBezTo>
                    <a:pt x="3509" y="299"/>
                    <a:pt x="3991" y="381"/>
                    <a:pt x="4479" y="415"/>
                  </a:cubicBezTo>
                  <a:cubicBezTo>
                    <a:pt x="4971" y="449"/>
                    <a:pt x="5470" y="437"/>
                    <a:pt x="5962" y="455"/>
                  </a:cubicBezTo>
                  <a:cubicBezTo>
                    <a:pt x="6127" y="460"/>
                    <a:pt x="6293" y="462"/>
                    <a:pt x="6459" y="462"/>
                  </a:cubicBezTo>
                  <a:cubicBezTo>
                    <a:pt x="6700" y="462"/>
                    <a:pt x="6941" y="458"/>
                    <a:pt x="7182" y="458"/>
                  </a:cubicBezTo>
                  <a:cubicBezTo>
                    <a:pt x="7306" y="458"/>
                    <a:pt x="7429" y="459"/>
                    <a:pt x="7552" y="462"/>
                  </a:cubicBezTo>
                  <a:cubicBezTo>
                    <a:pt x="8082" y="473"/>
                    <a:pt x="8611" y="525"/>
                    <a:pt x="9141" y="531"/>
                  </a:cubicBezTo>
                  <a:cubicBezTo>
                    <a:pt x="9670" y="536"/>
                    <a:pt x="10200" y="579"/>
                    <a:pt x="10730" y="581"/>
                  </a:cubicBezTo>
                  <a:cubicBezTo>
                    <a:pt x="10746" y="582"/>
                    <a:pt x="10762" y="582"/>
                    <a:pt x="10777" y="582"/>
                  </a:cubicBezTo>
                  <a:cubicBezTo>
                    <a:pt x="11286" y="582"/>
                    <a:pt x="11796" y="519"/>
                    <a:pt x="12305" y="519"/>
                  </a:cubicBezTo>
                  <a:cubicBezTo>
                    <a:pt x="12310" y="519"/>
                    <a:pt x="12316" y="519"/>
                    <a:pt x="12321" y="520"/>
                  </a:cubicBezTo>
                  <a:cubicBezTo>
                    <a:pt x="12433" y="520"/>
                    <a:pt x="12544" y="520"/>
                    <a:pt x="12656" y="520"/>
                  </a:cubicBezTo>
                  <a:cubicBezTo>
                    <a:pt x="12961" y="520"/>
                    <a:pt x="13265" y="519"/>
                    <a:pt x="13570" y="519"/>
                  </a:cubicBezTo>
                  <a:cubicBezTo>
                    <a:pt x="13682" y="519"/>
                    <a:pt x="13793" y="519"/>
                    <a:pt x="13905" y="520"/>
                  </a:cubicBezTo>
                  <a:cubicBezTo>
                    <a:pt x="14433" y="521"/>
                    <a:pt x="14962" y="554"/>
                    <a:pt x="15489" y="555"/>
                  </a:cubicBezTo>
                  <a:cubicBezTo>
                    <a:pt x="16017" y="559"/>
                    <a:pt x="16546" y="586"/>
                    <a:pt x="17074" y="587"/>
                  </a:cubicBezTo>
                  <a:cubicBezTo>
                    <a:pt x="17601" y="590"/>
                    <a:pt x="18130" y="603"/>
                    <a:pt x="18658" y="606"/>
                  </a:cubicBezTo>
                  <a:cubicBezTo>
                    <a:pt x="18668" y="606"/>
                    <a:pt x="18677" y="606"/>
                    <a:pt x="18686" y="606"/>
                  </a:cubicBezTo>
                  <a:cubicBezTo>
                    <a:pt x="19163" y="606"/>
                    <a:pt x="19640" y="575"/>
                    <a:pt x="20116" y="575"/>
                  </a:cubicBezTo>
                  <a:cubicBezTo>
                    <a:pt x="20160" y="575"/>
                    <a:pt x="20203" y="575"/>
                    <a:pt x="20247" y="576"/>
                  </a:cubicBezTo>
                  <a:cubicBezTo>
                    <a:pt x="20529" y="581"/>
                    <a:pt x="20811" y="592"/>
                    <a:pt x="21093" y="603"/>
                  </a:cubicBezTo>
                  <a:lnTo>
                    <a:pt x="21093" y="313"/>
                  </a:lnTo>
                  <a:cubicBezTo>
                    <a:pt x="21009" y="311"/>
                    <a:pt x="20924" y="311"/>
                    <a:pt x="20840" y="311"/>
                  </a:cubicBezTo>
                  <a:cubicBezTo>
                    <a:pt x="20565" y="311"/>
                    <a:pt x="20290" y="318"/>
                    <a:pt x="20015" y="318"/>
                  </a:cubicBezTo>
                  <a:cubicBezTo>
                    <a:pt x="19887" y="318"/>
                    <a:pt x="19758" y="316"/>
                    <a:pt x="19630" y="312"/>
                  </a:cubicBezTo>
                  <a:cubicBezTo>
                    <a:pt x="19155" y="294"/>
                    <a:pt x="18691" y="188"/>
                    <a:pt x="18217" y="173"/>
                  </a:cubicBezTo>
                  <a:cubicBezTo>
                    <a:pt x="17742" y="156"/>
                    <a:pt x="17267" y="149"/>
                    <a:pt x="16792" y="136"/>
                  </a:cubicBezTo>
                  <a:cubicBezTo>
                    <a:pt x="16763" y="135"/>
                    <a:pt x="16733" y="135"/>
                    <a:pt x="16704" y="135"/>
                  </a:cubicBezTo>
                  <a:cubicBezTo>
                    <a:pt x="16303" y="135"/>
                    <a:pt x="15900" y="171"/>
                    <a:pt x="15499" y="171"/>
                  </a:cubicBezTo>
                  <a:cubicBezTo>
                    <a:pt x="15453" y="171"/>
                    <a:pt x="15408" y="171"/>
                    <a:pt x="15362" y="170"/>
                  </a:cubicBezTo>
                  <a:cubicBezTo>
                    <a:pt x="14888" y="159"/>
                    <a:pt x="14416" y="104"/>
                    <a:pt x="13941" y="94"/>
                  </a:cubicBezTo>
                  <a:cubicBezTo>
                    <a:pt x="13466" y="86"/>
                    <a:pt x="12991" y="93"/>
                    <a:pt x="12516" y="85"/>
                  </a:cubicBezTo>
                  <a:cubicBezTo>
                    <a:pt x="12042" y="78"/>
                    <a:pt x="11570" y="38"/>
                    <a:pt x="11092" y="32"/>
                  </a:cubicBezTo>
                  <a:cubicBezTo>
                    <a:pt x="11062" y="32"/>
                    <a:pt x="11031" y="32"/>
                    <a:pt x="11001" y="32"/>
                  </a:cubicBezTo>
                  <a:cubicBezTo>
                    <a:pt x="10577" y="32"/>
                    <a:pt x="10152" y="56"/>
                    <a:pt x="9728" y="56"/>
                  </a:cubicBezTo>
                  <a:cubicBezTo>
                    <a:pt x="9708" y="56"/>
                    <a:pt x="9687" y="56"/>
                    <a:pt x="9666" y="56"/>
                  </a:cubicBezTo>
                  <a:cubicBezTo>
                    <a:pt x="9623" y="55"/>
                    <a:pt x="9580" y="55"/>
                    <a:pt x="9536" y="55"/>
                  </a:cubicBezTo>
                  <a:cubicBezTo>
                    <a:pt x="9120" y="55"/>
                    <a:pt x="8704" y="71"/>
                    <a:pt x="8288" y="71"/>
                  </a:cubicBezTo>
                  <a:cubicBezTo>
                    <a:pt x="8273" y="71"/>
                    <a:pt x="8257" y="71"/>
                    <a:pt x="8242" y="71"/>
                  </a:cubicBezTo>
                  <a:cubicBezTo>
                    <a:pt x="7767" y="69"/>
                    <a:pt x="7292" y="1"/>
                    <a:pt x="6818"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8"/>
            <p:cNvSpPr/>
            <p:nvPr/>
          </p:nvSpPr>
          <p:spPr>
            <a:xfrm>
              <a:off x="6087700" y="2098425"/>
              <a:ext cx="353450" cy="14250"/>
            </a:xfrm>
            <a:custGeom>
              <a:rect b="b" l="l" r="r" t="t"/>
              <a:pathLst>
                <a:path extrusionOk="0" h="570" w="14138">
                  <a:moveTo>
                    <a:pt x="11640" y="1"/>
                  </a:moveTo>
                  <a:cubicBezTo>
                    <a:pt x="10405" y="1"/>
                    <a:pt x="9106" y="124"/>
                    <a:pt x="8014" y="145"/>
                  </a:cubicBezTo>
                  <a:cubicBezTo>
                    <a:pt x="5421" y="196"/>
                    <a:pt x="2794" y="133"/>
                    <a:pt x="210" y="251"/>
                  </a:cubicBezTo>
                  <a:cubicBezTo>
                    <a:pt x="117" y="255"/>
                    <a:pt x="53" y="285"/>
                    <a:pt x="21" y="320"/>
                  </a:cubicBezTo>
                  <a:cubicBezTo>
                    <a:pt x="342" y="296"/>
                    <a:pt x="660" y="269"/>
                    <a:pt x="980" y="254"/>
                  </a:cubicBezTo>
                  <a:cubicBezTo>
                    <a:pt x="1133" y="248"/>
                    <a:pt x="1283" y="243"/>
                    <a:pt x="1434" y="243"/>
                  </a:cubicBezTo>
                  <a:cubicBezTo>
                    <a:pt x="1644" y="243"/>
                    <a:pt x="1854" y="253"/>
                    <a:pt x="2063" y="290"/>
                  </a:cubicBezTo>
                  <a:cubicBezTo>
                    <a:pt x="2083" y="294"/>
                    <a:pt x="2070" y="332"/>
                    <a:pt x="2050" y="332"/>
                  </a:cubicBezTo>
                  <a:cubicBezTo>
                    <a:pt x="2050" y="332"/>
                    <a:pt x="2049" y="332"/>
                    <a:pt x="2048" y="332"/>
                  </a:cubicBezTo>
                  <a:cubicBezTo>
                    <a:pt x="1895" y="316"/>
                    <a:pt x="1735" y="310"/>
                    <a:pt x="1571" y="310"/>
                  </a:cubicBezTo>
                  <a:cubicBezTo>
                    <a:pt x="1190" y="310"/>
                    <a:pt x="793" y="344"/>
                    <a:pt x="433" y="364"/>
                  </a:cubicBezTo>
                  <a:cubicBezTo>
                    <a:pt x="288" y="372"/>
                    <a:pt x="145" y="378"/>
                    <a:pt x="0" y="385"/>
                  </a:cubicBezTo>
                  <a:cubicBezTo>
                    <a:pt x="11" y="419"/>
                    <a:pt x="58" y="449"/>
                    <a:pt x="152" y="462"/>
                  </a:cubicBezTo>
                  <a:cubicBezTo>
                    <a:pt x="832" y="547"/>
                    <a:pt x="1523" y="570"/>
                    <a:pt x="2219" y="570"/>
                  </a:cubicBezTo>
                  <a:cubicBezTo>
                    <a:pt x="2716" y="570"/>
                    <a:pt x="3215" y="558"/>
                    <a:pt x="3712" y="548"/>
                  </a:cubicBezTo>
                  <a:cubicBezTo>
                    <a:pt x="5013" y="522"/>
                    <a:pt x="6317" y="508"/>
                    <a:pt x="7615" y="466"/>
                  </a:cubicBezTo>
                  <a:cubicBezTo>
                    <a:pt x="9165" y="413"/>
                    <a:pt x="10654" y="317"/>
                    <a:pt x="12170" y="317"/>
                  </a:cubicBezTo>
                  <a:cubicBezTo>
                    <a:pt x="12768" y="317"/>
                    <a:pt x="13371" y="332"/>
                    <a:pt x="13983" y="371"/>
                  </a:cubicBezTo>
                  <a:cubicBezTo>
                    <a:pt x="13987" y="371"/>
                    <a:pt x="13992" y="371"/>
                    <a:pt x="13996" y="371"/>
                  </a:cubicBezTo>
                  <a:cubicBezTo>
                    <a:pt x="14108" y="371"/>
                    <a:pt x="14137" y="286"/>
                    <a:pt x="14043" y="259"/>
                  </a:cubicBezTo>
                  <a:cubicBezTo>
                    <a:pt x="13336" y="61"/>
                    <a:pt x="12504" y="1"/>
                    <a:pt x="11640"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8"/>
            <p:cNvSpPr/>
            <p:nvPr/>
          </p:nvSpPr>
          <p:spPr>
            <a:xfrm>
              <a:off x="5340700" y="2097125"/>
              <a:ext cx="799200" cy="16800"/>
            </a:xfrm>
            <a:custGeom>
              <a:rect b="b" l="l" r="r" t="t"/>
              <a:pathLst>
                <a:path extrusionOk="0" h="672" w="31968">
                  <a:moveTo>
                    <a:pt x="6818" y="0"/>
                  </a:moveTo>
                  <a:cubicBezTo>
                    <a:pt x="6228" y="3"/>
                    <a:pt x="5641" y="94"/>
                    <a:pt x="5051" y="106"/>
                  </a:cubicBezTo>
                  <a:cubicBezTo>
                    <a:pt x="4461" y="117"/>
                    <a:pt x="3869" y="117"/>
                    <a:pt x="3281" y="117"/>
                  </a:cubicBezTo>
                  <a:cubicBezTo>
                    <a:pt x="2740" y="116"/>
                    <a:pt x="2209" y="46"/>
                    <a:pt x="1675" y="28"/>
                  </a:cubicBezTo>
                  <a:cubicBezTo>
                    <a:pt x="1478" y="22"/>
                    <a:pt x="1279" y="18"/>
                    <a:pt x="1079" y="18"/>
                  </a:cubicBezTo>
                  <a:cubicBezTo>
                    <a:pt x="741" y="18"/>
                    <a:pt x="401" y="29"/>
                    <a:pt x="62" y="59"/>
                  </a:cubicBezTo>
                  <a:cubicBezTo>
                    <a:pt x="1" y="65"/>
                    <a:pt x="7" y="150"/>
                    <a:pt x="70" y="150"/>
                  </a:cubicBezTo>
                  <a:cubicBezTo>
                    <a:pt x="71" y="150"/>
                    <a:pt x="71" y="150"/>
                    <a:pt x="72" y="150"/>
                  </a:cubicBezTo>
                  <a:cubicBezTo>
                    <a:pt x="446" y="144"/>
                    <a:pt x="822" y="124"/>
                    <a:pt x="1196" y="124"/>
                  </a:cubicBezTo>
                  <a:cubicBezTo>
                    <a:pt x="1316" y="124"/>
                    <a:pt x="1436" y="126"/>
                    <a:pt x="1555" y="131"/>
                  </a:cubicBezTo>
                  <a:cubicBezTo>
                    <a:pt x="2045" y="154"/>
                    <a:pt x="2531" y="226"/>
                    <a:pt x="3021" y="262"/>
                  </a:cubicBezTo>
                  <a:cubicBezTo>
                    <a:pt x="3510" y="300"/>
                    <a:pt x="3991" y="382"/>
                    <a:pt x="4480" y="416"/>
                  </a:cubicBezTo>
                  <a:cubicBezTo>
                    <a:pt x="4970" y="450"/>
                    <a:pt x="5471" y="438"/>
                    <a:pt x="5961" y="454"/>
                  </a:cubicBezTo>
                  <a:cubicBezTo>
                    <a:pt x="6135" y="460"/>
                    <a:pt x="6309" y="462"/>
                    <a:pt x="6483" y="462"/>
                  </a:cubicBezTo>
                  <a:cubicBezTo>
                    <a:pt x="6729" y="462"/>
                    <a:pt x="6974" y="459"/>
                    <a:pt x="7220" y="459"/>
                  </a:cubicBezTo>
                  <a:cubicBezTo>
                    <a:pt x="7331" y="459"/>
                    <a:pt x="7441" y="459"/>
                    <a:pt x="7552" y="461"/>
                  </a:cubicBezTo>
                  <a:cubicBezTo>
                    <a:pt x="8081" y="474"/>
                    <a:pt x="8610" y="526"/>
                    <a:pt x="9140" y="530"/>
                  </a:cubicBezTo>
                  <a:cubicBezTo>
                    <a:pt x="9670" y="537"/>
                    <a:pt x="10199" y="578"/>
                    <a:pt x="10729" y="582"/>
                  </a:cubicBezTo>
                  <a:cubicBezTo>
                    <a:pt x="10740" y="582"/>
                    <a:pt x="10751" y="583"/>
                    <a:pt x="10762" y="583"/>
                  </a:cubicBezTo>
                  <a:cubicBezTo>
                    <a:pt x="11275" y="583"/>
                    <a:pt x="11790" y="520"/>
                    <a:pt x="12304" y="520"/>
                  </a:cubicBezTo>
                  <a:cubicBezTo>
                    <a:pt x="12309" y="520"/>
                    <a:pt x="12315" y="520"/>
                    <a:pt x="12320" y="521"/>
                  </a:cubicBezTo>
                  <a:cubicBezTo>
                    <a:pt x="12432" y="521"/>
                    <a:pt x="12543" y="521"/>
                    <a:pt x="12655" y="521"/>
                  </a:cubicBezTo>
                  <a:cubicBezTo>
                    <a:pt x="12960" y="521"/>
                    <a:pt x="13265" y="520"/>
                    <a:pt x="13570" y="520"/>
                  </a:cubicBezTo>
                  <a:cubicBezTo>
                    <a:pt x="13682" y="520"/>
                    <a:pt x="13794" y="520"/>
                    <a:pt x="13905" y="521"/>
                  </a:cubicBezTo>
                  <a:cubicBezTo>
                    <a:pt x="14433" y="522"/>
                    <a:pt x="14961" y="555"/>
                    <a:pt x="15489" y="556"/>
                  </a:cubicBezTo>
                  <a:cubicBezTo>
                    <a:pt x="16018" y="560"/>
                    <a:pt x="16545" y="585"/>
                    <a:pt x="17074" y="588"/>
                  </a:cubicBezTo>
                  <a:cubicBezTo>
                    <a:pt x="17602" y="591"/>
                    <a:pt x="18130" y="604"/>
                    <a:pt x="18658" y="606"/>
                  </a:cubicBezTo>
                  <a:cubicBezTo>
                    <a:pt x="18676" y="606"/>
                    <a:pt x="18694" y="606"/>
                    <a:pt x="18713" y="606"/>
                  </a:cubicBezTo>
                  <a:cubicBezTo>
                    <a:pt x="19180" y="606"/>
                    <a:pt x="19648" y="576"/>
                    <a:pt x="20115" y="576"/>
                  </a:cubicBezTo>
                  <a:cubicBezTo>
                    <a:pt x="20159" y="576"/>
                    <a:pt x="20202" y="576"/>
                    <a:pt x="20246" y="577"/>
                  </a:cubicBezTo>
                  <a:cubicBezTo>
                    <a:pt x="20774" y="587"/>
                    <a:pt x="21303" y="621"/>
                    <a:pt x="21832" y="629"/>
                  </a:cubicBezTo>
                  <a:cubicBezTo>
                    <a:pt x="22360" y="639"/>
                    <a:pt x="22889" y="664"/>
                    <a:pt x="23418" y="671"/>
                  </a:cubicBezTo>
                  <a:cubicBezTo>
                    <a:pt x="23460" y="671"/>
                    <a:pt x="23502" y="671"/>
                    <a:pt x="23544" y="671"/>
                  </a:cubicBezTo>
                  <a:cubicBezTo>
                    <a:pt x="24032" y="671"/>
                    <a:pt x="24519" y="637"/>
                    <a:pt x="25006" y="636"/>
                  </a:cubicBezTo>
                  <a:cubicBezTo>
                    <a:pt x="25594" y="633"/>
                    <a:pt x="26181" y="637"/>
                    <a:pt x="26766" y="615"/>
                  </a:cubicBezTo>
                  <a:cubicBezTo>
                    <a:pt x="27351" y="592"/>
                    <a:pt x="27930" y="522"/>
                    <a:pt x="28517" y="498"/>
                  </a:cubicBezTo>
                  <a:cubicBezTo>
                    <a:pt x="28975" y="479"/>
                    <a:pt x="29429" y="454"/>
                    <a:pt x="29885" y="431"/>
                  </a:cubicBezTo>
                  <a:cubicBezTo>
                    <a:pt x="30029" y="424"/>
                    <a:pt x="30172" y="417"/>
                    <a:pt x="30317" y="410"/>
                  </a:cubicBezTo>
                  <a:cubicBezTo>
                    <a:pt x="30674" y="390"/>
                    <a:pt x="31068" y="358"/>
                    <a:pt x="31447" y="358"/>
                  </a:cubicBezTo>
                  <a:cubicBezTo>
                    <a:pt x="31613" y="358"/>
                    <a:pt x="31776" y="364"/>
                    <a:pt x="31931" y="380"/>
                  </a:cubicBezTo>
                  <a:cubicBezTo>
                    <a:pt x="31931" y="380"/>
                    <a:pt x="31932" y="380"/>
                    <a:pt x="31932" y="380"/>
                  </a:cubicBezTo>
                  <a:cubicBezTo>
                    <a:pt x="31952" y="380"/>
                    <a:pt x="31968" y="340"/>
                    <a:pt x="31948" y="336"/>
                  </a:cubicBezTo>
                  <a:cubicBezTo>
                    <a:pt x="31744" y="301"/>
                    <a:pt x="31542" y="290"/>
                    <a:pt x="31339" y="290"/>
                  </a:cubicBezTo>
                  <a:cubicBezTo>
                    <a:pt x="31181" y="290"/>
                    <a:pt x="31024" y="297"/>
                    <a:pt x="30864" y="304"/>
                  </a:cubicBezTo>
                  <a:cubicBezTo>
                    <a:pt x="30545" y="320"/>
                    <a:pt x="30225" y="347"/>
                    <a:pt x="29907" y="371"/>
                  </a:cubicBezTo>
                  <a:cubicBezTo>
                    <a:pt x="29660" y="390"/>
                    <a:pt x="29417" y="405"/>
                    <a:pt x="29170" y="409"/>
                  </a:cubicBezTo>
                  <a:cubicBezTo>
                    <a:pt x="28652" y="417"/>
                    <a:pt x="28133" y="437"/>
                    <a:pt x="27614" y="452"/>
                  </a:cubicBezTo>
                  <a:cubicBezTo>
                    <a:pt x="27094" y="467"/>
                    <a:pt x="26571" y="478"/>
                    <a:pt x="26052" y="479"/>
                  </a:cubicBezTo>
                  <a:cubicBezTo>
                    <a:pt x="26048" y="479"/>
                    <a:pt x="26043" y="479"/>
                    <a:pt x="26039" y="479"/>
                  </a:cubicBezTo>
                  <a:cubicBezTo>
                    <a:pt x="25508" y="479"/>
                    <a:pt x="24980" y="395"/>
                    <a:pt x="24449" y="387"/>
                  </a:cubicBezTo>
                  <a:cubicBezTo>
                    <a:pt x="23913" y="376"/>
                    <a:pt x="23378" y="383"/>
                    <a:pt x="22845" y="366"/>
                  </a:cubicBezTo>
                  <a:cubicBezTo>
                    <a:pt x="22310" y="348"/>
                    <a:pt x="21775" y="340"/>
                    <a:pt x="21242" y="320"/>
                  </a:cubicBezTo>
                  <a:cubicBezTo>
                    <a:pt x="21113" y="315"/>
                    <a:pt x="20984" y="313"/>
                    <a:pt x="20855" y="313"/>
                  </a:cubicBezTo>
                  <a:cubicBezTo>
                    <a:pt x="20577" y="313"/>
                    <a:pt x="20299" y="321"/>
                    <a:pt x="20021" y="321"/>
                  </a:cubicBezTo>
                  <a:cubicBezTo>
                    <a:pt x="19892" y="321"/>
                    <a:pt x="19762" y="319"/>
                    <a:pt x="19633" y="314"/>
                  </a:cubicBezTo>
                  <a:cubicBezTo>
                    <a:pt x="19158" y="298"/>
                    <a:pt x="18695" y="190"/>
                    <a:pt x="18220" y="175"/>
                  </a:cubicBezTo>
                  <a:cubicBezTo>
                    <a:pt x="17745" y="160"/>
                    <a:pt x="17270" y="153"/>
                    <a:pt x="16796" y="139"/>
                  </a:cubicBezTo>
                  <a:cubicBezTo>
                    <a:pt x="16736" y="137"/>
                    <a:pt x="16677" y="137"/>
                    <a:pt x="16617" y="137"/>
                  </a:cubicBezTo>
                  <a:cubicBezTo>
                    <a:pt x="16245" y="137"/>
                    <a:pt x="15872" y="168"/>
                    <a:pt x="15501" y="168"/>
                  </a:cubicBezTo>
                  <a:cubicBezTo>
                    <a:pt x="15456" y="168"/>
                    <a:pt x="15412" y="168"/>
                    <a:pt x="15367" y="167"/>
                  </a:cubicBezTo>
                  <a:cubicBezTo>
                    <a:pt x="14892" y="154"/>
                    <a:pt x="14422" y="99"/>
                    <a:pt x="13947" y="91"/>
                  </a:cubicBezTo>
                  <a:cubicBezTo>
                    <a:pt x="13472" y="81"/>
                    <a:pt x="12997" y="88"/>
                    <a:pt x="12522" y="80"/>
                  </a:cubicBezTo>
                  <a:cubicBezTo>
                    <a:pt x="12048" y="72"/>
                    <a:pt x="11574" y="33"/>
                    <a:pt x="11099" y="29"/>
                  </a:cubicBezTo>
                  <a:cubicBezTo>
                    <a:pt x="10647" y="29"/>
                    <a:pt x="10202" y="56"/>
                    <a:pt x="9758" y="56"/>
                  </a:cubicBezTo>
                  <a:cubicBezTo>
                    <a:pt x="9727" y="56"/>
                    <a:pt x="9697" y="56"/>
                    <a:pt x="9667" y="55"/>
                  </a:cubicBezTo>
                  <a:cubicBezTo>
                    <a:pt x="9637" y="55"/>
                    <a:pt x="9607" y="55"/>
                    <a:pt x="9578" y="55"/>
                  </a:cubicBezTo>
                  <a:cubicBezTo>
                    <a:pt x="9148" y="55"/>
                    <a:pt x="8718" y="72"/>
                    <a:pt x="8288" y="72"/>
                  </a:cubicBezTo>
                  <a:cubicBezTo>
                    <a:pt x="8273" y="72"/>
                    <a:pt x="8258" y="72"/>
                    <a:pt x="8242" y="72"/>
                  </a:cubicBezTo>
                  <a:cubicBezTo>
                    <a:pt x="7768" y="69"/>
                    <a:pt x="7293" y="0"/>
                    <a:pt x="6818"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8"/>
            <p:cNvSpPr/>
            <p:nvPr/>
          </p:nvSpPr>
          <p:spPr>
            <a:xfrm>
              <a:off x="5094875" y="2098525"/>
              <a:ext cx="112425" cy="9550"/>
            </a:xfrm>
            <a:custGeom>
              <a:rect b="b" l="l" r="r" t="t"/>
              <a:pathLst>
                <a:path extrusionOk="0" h="382" w="4497">
                  <a:moveTo>
                    <a:pt x="2003" y="0"/>
                  </a:moveTo>
                  <a:cubicBezTo>
                    <a:pt x="1341" y="0"/>
                    <a:pt x="659" y="36"/>
                    <a:pt x="0" y="72"/>
                  </a:cubicBezTo>
                  <a:lnTo>
                    <a:pt x="0" y="382"/>
                  </a:lnTo>
                  <a:cubicBezTo>
                    <a:pt x="842" y="346"/>
                    <a:pt x="1677" y="316"/>
                    <a:pt x="2521" y="316"/>
                  </a:cubicBezTo>
                  <a:cubicBezTo>
                    <a:pt x="3122" y="316"/>
                    <a:pt x="3727" y="331"/>
                    <a:pt x="4342" y="370"/>
                  </a:cubicBezTo>
                  <a:cubicBezTo>
                    <a:pt x="4347" y="370"/>
                    <a:pt x="4351" y="370"/>
                    <a:pt x="4355" y="370"/>
                  </a:cubicBezTo>
                  <a:cubicBezTo>
                    <a:pt x="4467" y="370"/>
                    <a:pt x="4497" y="285"/>
                    <a:pt x="4403" y="258"/>
                  </a:cubicBezTo>
                  <a:cubicBezTo>
                    <a:pt x="3696" y="60"/>
                    <a:pt x="2865" y="0"/>
                    <a:pt x="2003"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8"/>
            <p:cNvSpPr/>
            <p:nvPr/>
          </p:nvSpPr>
          <p:spPr>
            <a:xfrm>
              <a:off x="5094875" y="2140650"/>
              <a:ext cx="661450" cy="16800"/>
            </a:xfrm>
            <a:custGeom>
              <a:rect b="b" l="l" r="r" t="t"/>
              <a:pathLst>
                <a:path extrusionOk="0" h="672" w="26458">
                  <a:moveTo>
                    <a:pt x="2827" y="1"/>
                  </a:moveTo>
                  <a:cubicBezTo>
                    <a:pt x="2372" y="1"/>
                    <a:pt x="1914" y="30"/>
                    <a:pt x="1455" y="30"/>
                  </a:cubicBezTo>
                  <a:cubicBezTo>
                    <a:pt x="969" y="32"/>
                    <a:pt x="483" y="32"/>
                    <a:pt x="0" y="44"/>
                  </a:cubicBezTo>
                  <a:lnTo>
                    <a:pt x="0" y="196"/>
                  </a:lnTo>
                  <a:cubicBezTo>
                    <a:pt x="138" y="194"/>
                    <a:pt x="274" y="189"/>
                    <a:pt x="412" y="189"/>
                  </a:cubicBezTo>
                  <a:cubicBezTo>
                    <a:pt x="416" y="189"/>
                    <a:pt x="420" y="189"/>
                    <a:pt x="425" y="189"/>
                  </a:cubicBezTo>
                  <a:cubicBezTo>
                    <a:pt x="954" y="189"/>
                    <a:pt x="1484" y="273"/>
                    <a:pt x="2015" y="281"/>
                  </a:cubicBezTo>
                  <a:cubicBezTo>
                    <a:pt x="2549" y="292"/>
                    <a:pt x="3084" y="285"/>
                    <a:pt x="3618" y="302"/>
                  </a:cubicBezTo>
                  <a:cubicBezTo>
                    <a:pt x="4152" y="319"/>
                    <a:pt x="4688" y="328"/>
                    <a:pt x="5222" y="348"/>
                  </a:cubicBezTo>
                  <a:cubicBezTo>
                    <a:pt x="5350" y="353"/>
                    <a:pt x="5479" y="355"/>
                    <a:pt x="5608" y="355"/>
                  </a:cubicBezTo>
                  <a:cubicBezTo>
                    <a:pt x="5885" y="355"/>
                    <a:pt x="6164" y="347"/>
                    <a:pt x="6442" y="347"/>
                  </a:cubicBezTo>
                  <a:cubicBezTo>
                    <a:pt x="6571" y="347"/>
                    <a:pt x="6700" y="349"/>
                    <a:pt x="6829" y="354"/>
                  </a:cubicBezTo>
                  <a:cubicBezTo>
                    <a:pt x="7304" y="370"/>
                    <a:pt x="7769" y="478"/>
                    <a:pt x="8244" y="493"/>
                  </a:cubicBezTo>
                  <a:cubicBezTo>
                    <a:pt x="8719" y="508"/>
                    <a:pt x="9193" y="515"/>
                    <a:pt x="9668" y="529"/>
                  </a:cubicBezTo>
                  <a:cubicBezTo>
                    <a:pt x="9724" y="530"/>
                    <a:pt x="9780" y="531"/>
                    <a:pt x="9836" y="531"/>
                  </a:cubicBezTo>
                  <a:cubicBezTo>
                    <a:pt x="10210" y="531"/>
                    <a:pt x="10586" y="500"/>
                    <a:pt x="10958" y="500"/>
                  </a:cubicBezTo>
                  <a:cubicBezTo>
                    <a:pt x="11004" y="500"/>
                    <a:pt x="11050" y="500"/>
                    <a:pt x="11095" y="501"/>
                  </a:cubicBezTo>
                  <a:cubicBezTo>
                    <a:pt x="11570" y="514"/>
                    <a:pt x="12042" y="569"/>
                    <a:pt x="12517" y="577"/>
                  </a:cubicBezTo>
                  <a:cubicBezTo>
                    <a:pt x="12992" y="586"/>
                    <a:pt x="13466" y="580"/>
                    <a:pt x="13941" y="588"/>
                  </a:cubicBezTo>
                  <a:cubicBezTo>
                    <a:pt x="14416" y="596"/>
                    <a:pt x="14889" y="635"/>
                    <a:pt x="15366" y="639"/>
                  </a:cubicBezTo>
                  <a:cubicBezTo>
                    <a:pt x="15405" y="639"/>
                    <a:pt x="15445" y="639"/>
                    <a:pt x="15485" y="639"/>
                  </a:cubicBezTo>
                  <a:cubicBezTo>
                    <a:pt x="15899" y="639"/>
                    <a:pt x="16315" y="617"/>
                    <a:pt x="16729" y="617"/>
                  </a:cubicBezTo>
                  <a:cubicBezTo>
                    <a:pt x="16750" y="617"/>
                    <a:pt x="16771" y="617"/>
                    <a:pt x="16791" y="617"/>
                  </a:cubicBezTo>
                  <a:cubicBezTo>
                    <a:pt x="16835" y="617"/>
                    <a:pt x="16878" y="617"/>
                    <a:pt x="16921" y="617"/>
                  </a:cubicBezTo>
                  <a:cubicBezTo>
                    <a:pt x="17337" y="617"/>
                    <a:pt x="17754" y="602"/>
                    <a:pt x="18170" y="602"/>
                  </a:cubicBezTo>
                  <a:cubicBezTo>
                    <a:pt x="18185" y="602"/>
                    <a:pt x="18200" y="602"/>
                    <a:pt x="18216" y="602"/>
                  </a:cubicBezTo>
                  <a:cubicBezTo>
                    <a:pt x="18691" y="603"/>
                    <a:pt x="19165" y="672"/>
                    <a:pt x="19640" y="672"/>
                  </a:cubicBezTo>
                  <a:cubicBezTo>
                    <a:pt x="20231" y="670"/>
                    <a:pt x="20817" y="580"/>
                    <a:pt x="21407" y="567"/>
                  </a:cubicBezTo>
                  <a:cubicBezTo>
                    <a:pt x="21998" y="555"/>
                    <a:pt x="22589" y="555"/>
                    <a:pt x="23177" y="555"/>
                  </a:cubicBezTo>
                  <a:cubicBezTo>
                    <a:pt x="23718" y="556"/>
                    <a:pt x="24249" y="628"/>
                    <a:pt x="24782" y="644"/>
                  </a:cubicBezTo>
                  <a:cubicBezTo>
                    <a:pt x="24986" y="650"/>
                    <a:pt x="25192" y="654"/>
                    <a:pt x="25398" y="654"/>
                  </a:cubicBezTo>
                  <a:cubicBezTo>
                    <a:pt x="25730" y="654"/>
                    <a:pt x="26064" y="644"/>
                    <a:pt x="26396" y="614"/>
                  </a:cubicBezTo>
                  <a:cubicBezTo>
                    <a:pt x="26457" y="609"/>
                    <a:pt x="26451" y="522"/>
                    <a:pt x="26386" y="522"/>
                  </a:cubicBezTo>
                  <a:cubicBezTo>
                    <a:pt x="26386" y="522"/>
                    <a:pt x="26385" y="522"/>
                    <a:pt x="26385" y="522"/>
                  </a:cubicBezTo>
                  <a:cubicBezTo>
                    <a:pt x="26014" y="529"/>
                    <a:pt x="25641" y="549"/>
                    <a:pt x="25270" y="549"/>
                  </a:cubicBezTo>
                  <a:cubicBezTo>
                    <a:pt x="25148" y="549"/>
                    <a:pt x="25025" y="547"/>
                    <a:pt x="24903" y="541"/>
                  </a:cubicBezTo>
                  <a:cubicBezTo>
                    <a:pt x="24411" y="519"/>
                    <a:pt x="23927" y="446"/>
                    <a:pt x="23437" y="410"/>
                  </a:cubicBezTo>
                  <a:cubicBezTo>
                    <a:pt x="22949" y="373"/>
                    <a:pt x="22467" y="292"/>
                    <a:pt x="21978" y="258"/>
                  </a:cubicBezTo>
                  <a:cubicBezTo>
                    <a:pt x="21487" y="223"/>
                    <a:pt x="20987" y="236"/>
                    <a:pt x="20496" y="218"/>
                  </a:cubicBezTo>
                  <a:cubicBezTo>
                    <a:pt x="20330" y="212"/>
                    <a:pt x="20164" y="211"/>
                    <a:pt x="19999" y="211"/>
                  </a:cubicBezTo>
                  <a:cubicBezTo>
                    <a:pt x="19758" y="211"/>
                    <a:pt x="19516" y="214"/>
                    <a:pt x="19276" y="214"/>
                  </a:cubicBezTo>
                  <a:cubicBezTo>
                    <a:pt x="19152" y="214"/>
                    <a:pt x="19029" y="213"/>
                    <a:pt x="18905" y="211"/>
                  </a:cubicBezTo>
                  <a:cubicBezTo>
                    <a:pt x="18375" y="198"/>
                    <a:pt x="17847" y="147"/>
                    <a:pt x="17317" y="142"/>
                  </a:cubicBezTo>
                  <a:cubicBezTo>
                    <a:pt x="16787" y="135"/>
                    <a:pt x="16257" y="94"/>
                    <a:pt x="15728" y="91"/>
                  </a:cubicBezTo>
                  <a:cubicBezTo>
                    <a:pt x="15712" y="91"/>
                    <a:pt x="15696" y="91"/>
                    <a:pt x="15680" y="91"/>
                  </a:cubicBezTo>
                  <a:cubicBezTo>
                    <a:pt x="15172" y="91"/>
                    <a:pt x="14662" y="153"/>
                    <a:pt x="14153" y="153"/>
                  </a:cubicBezTo>
                  <a:cubicBezTo>
                    <a:pt x="14147" y="153"/>
                    <a:pt x="14142" y="153"/>
                    <a:pt x="14137" y="153"/>
                  </a:cubicBezTo>
                  <a:cubicBezTo>
                    <a:pt x="13998" y="152"/>
                    <a:pt x="13860" y="152"/>
                    <a:pt x="13722" y="152"/>
                  </a:cubicBezTo>
                  <a:cubicBezTo>
                    <a:pt x="13412" y="152"/>
                    <a:pt x="13102" y="153"/>
                    <a:pt x="12791" y="153"/>
                  </a:cubicBezTo>
                  <a:cubicBezTo>
                    <a:pt x="12712" y="153"/>
                    <a:pt x="12632" y="153"/>
                    <a:pt x="12553" y="153"/>
                  </a:cubicBezTo>
                  <a:cubicBezTo>
                    <a:pt x="12024" y="150"/>
                    <a:pt x="11496" y="119"/>
                    <a:pt x="10969" y="116"/>
                  </a:cubicBezTo>
                  <a:cubicBezTo>
                    <a:pt x="10440" y="113"/>
                    <a:pt x="9912" y="87"/>
                    <a:pt x="9383" y="86"/>
                  </a:cubicBezTo>
                  <a:cubicBezTo>
                    <a:pt x="8856" y="81"/>
                    <a:pt x="8328" y="68"/>
                    <a:pt x="7799" y="66"/>
                  </a:cubicBezTo>
                  <a:cubicBezTo>
                    <a:pt x="7790" y="66"/>
                    <a:pt x="7780" y="66"/>
                    <a:pt x="7770" y="66"/>
                  </a:cubicBezTo>
                  <a:cubicBezTo>
                    <a:pt x="7295" y="66"/>
                    <a:pt x="6820" y="96"/>
                    <a:pt x="6346" y="96"/>
                  </a:cubicBezTo>
                  <a:cubicBezTo>
                    <a:pt x="6301" y="96"/>
                    <a:pt x="6256" y="96"/>
                    <a:pt x="6211" y="95"/>
                  </a:cubicBezTo>
                  <a:cubicBezTo>
                    <a:pt x="5684" y="87"/>
                    <a:pt x="5156" y="53"/>
                    <a:pt x="4626" y="44"/>
                  </a:cubicBezTo>
                  <a:cubicBezTo>
                    <a:pt x="4097" y="33"/>
                    <a:pt x="3567" y="10"/>
                    <a:pt x="3039" y="3"/>
                  </a:cubicBezTo>
                  <a:cubicBezTo>
                    <a:pt x="2969" y="1"/>
                    <a:pt x="2898" y="1"/>
                    <a:pt x="282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8"/>
            <p:cNvSpPr/>
            <p:nvPr/>
          </p:nvSpPr>
          <p:spPr>
            <a:xfrm>
              <a:off x="5889750" y="2141925"/>
              <a:ext cx="353450" cy="14250"/>
            </a:xfrm>
            <a:custGeom>
              <a:rect b="b" l="l" r="r" t="t"/>
              <a:pathLst>
                <a:path extrusionOk="0" h="570" w="14138">
                  <a:moveTo>
                    <a:pt x="11931" y="0"/>
                  </a:moveTo>
                  <a:cubicBezTo>
                    <a:pt x="11430" y="0"/>
                    <a:pt x="10928" y="12"/>
                    <a:pt x="10427" y="22"/>
                  </a:cubicBezTo>
                  <a:cubicBezTo>
                    <a:pt x="9127" y="48"/>
                    <a:pt x="7821" y="62"/>
                    <a:pt x="6524" y="105"/>
                  </a:cubicBezTo>
                  <a:cubicBezTo>
                    <a:pt x="4973" y="157"/>
                    <a:pt x="3485" y="253"/>
                    <a:pt x="1969" y="253"/>
                  </a:cubicBezTo>
                  <a:cubicBezTo>
                    <a:pt x="1370" y="253"/>
                    <a:pt x="768" y="238"/>
                    <a:pt x="155" y="200"/>
                  </a:cubicBezTo>
                  <a:cubicBezTo>
                    <a:pt x="151" y="199"/>
                    <a:pt x="147" y="199"/>
                    <a:pt x="142" y="199"/>
                  </a:cubicBezTo>
                  <a:cubicBezTo>
                    <a:pt x="30" y="199"/>
                    <a:pt x="1" y="285"/>
                    <a:pt x="95" y="311"/>
                  </a:cubicBezTo>
                  <a:cubicBezTo>
                    <a:pt x="802" y="509"/>
                    <a:pt x="1635" y="570"/>
                    <a:pt x="2499" y="570"/>
                  </a:cubicBezTo>
                  <a:cubicBezTo>
                    <a:pt x="3734" y="570"/>
                    <a:pt x="5033" y="446"/>
                    <a:pt x="6125" y="425"/>
                  </a:cubicBezTo>
                  <a:cubicBezTo>
                    <a:pt x="8717" y="373"/>
                    <a:pt x="11344" y="436"/>
                    <a:pt x="13930" y="318"/>
                  </a:cubicBezTo>
                  <a:cubicBezTo>
                    <a:pt x="14021" y="315"/>
                    <a:pt x="14087" y="284"/>
                    <a:pt x="14117" y="249"/>
                  </a:cubicBezTo>
                  <a:lnTo>
                    <a:pt x="14117" y="249"/>
                  </a:lnTo>
                  <a:cubicBezTo>
                    <a:pt x="13798" y="274"/>
                    <a:pt x="13477" y="302"/>
                    <a:pt x="13159" y="317"/>
                  </a:cubicBezTo>
                  <a:cubicBezTo>
                    <a:pt x="13007" y="322"/>
                    <a:pt x="12856" y="328"/>
                    <a:pt x="12706" y="328"/>
                  </a:cubicBezTo>
                  <a:cubicBezTo>
                    <a:pt x="12495" y="328"/>
                    <a:pt x="12285" y="317"/>
                    <a:pt x="12075" y="281"/>
                  </a:cubicBezTo>
                  <a:cubicBezTo>
                    <a:pt x="12054" y="277"/>
                    <a:pt x="12070" y="237"/>
                    <a:pt x="12090" y="237"/>
                  </a:cubicBezTo>
                  <a:cubicBezTo>
                    <a:pt x="12090" y="237"/>
                    <a:pt x="12091" y="237"/>
                    <a:pt x="12091" y="237"/>
                  </a:cubicBezTo>
                  <a:cubicBezTo>
                    <a:pt x="12246" y="253"/>
                    <a:pt x="12409" y="259"/>
                    <a:pt x="12575" y="259"/>
                  </a:cubicBezTo>
                  <a:cubicBezTo>
                    <a:pt x="12954" y="259"/>
                    <a:pt x="13348" y="227"/>
                    <a:pt x="13705" y="207"/>
                  </a:cubicBezTo>
                  <a:cubicBezTo>
                    <a:pt x="13850" y="198"/>
                    <a:pt x="13993" y="193"/>
                    <a:pt x="14138" y="186"/>
                  </a:cubicBezTo>
                  <a:cubicBezTo>
                    <a:pt x="14127" y="152"/>
                    <a:pt x="14081" y="120"/>
                    <a:pt x="13986" y="109"/>
                  </a:cubicBezTo>
                  <a:cubicBezTo>
                    <a:pt x="13310" y="23"/>
                    <a:pt x="12622" y="0"/>
                    <a:pt x="11931"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8"/>
            <p:cNvSpPr/>
            <p:nvPr/>
          </p:nvSpPr>
          <p:spPr>
            <a:xfrm>
              <a:off x="6191025" y="2140700"/>
              <a:ext cx="799175" cy="16750"/>
            </a:xfrm>
            <a:custGeom>
              <a:rect b="b" l="l" r="r" t="t"/>
              <a:pathLst>
                <a:path extrusionOk="0" h="670" w="31967">
                  <a:moveTo>
                    <a:pt x="8419" y="0"/>
                  </a:moveTo>
                  <a:cubicBezTo>
                    <a:pt x="7933" y="0"/>
                    <a:pt x="7446" y="33"/>
                    <a:pt x="6961" y="35"/>
                  </a:cubicBezTo>
                  <a:cubicBezTo>
                    <a:pt x="6373" y="37"/>
                    <a:pt x="5787" y="33"/>
                    <a:pt x="5202" y="56"/>
                  </a:cubicBezTo>
                  <a:cubicBezTo>
                    <a:pt x="4617" y="78"/>
                    <a:pt x="4037" y="148"/>
                    <a:pt x="3450" y="173"/>
                  </a:cubicBezTo>
                  <a:cubicBezTo>
                    <a:pt x="2993" y="192"/>
                    <a:pt x="2539" y="216"/>
                    <a:pt x="2082" y="239"/>
                  </a:cubicBezTo>
                  <a:cubicBezTo>
                    <a:pt x="1938" y="246"/>
                    <a:pt x="1796" y="254"/>
                    <a:pt x="1652" y="260"/>
                  </a:cubicBezTo>
                  <a:cubicBezTo>
                    <a:pt x="1293" y="281"/>
                    <a:pt x="898" y="314"/>
                    <a:pt x="518" y="314"/>
                  </a:cubicBezTo>
                  <a:cubicBezTo>
                    <a:pt x="353" y="314"/>
                    <a:pt x="191" y="308"/>
                    <a:pt x="36" y="291"/>
                  </a:cubicBezTo>
                  <a:cubicBezTo>
                    <a:pt x="36" y="291"/>
                    <a:pt x="35" y="291"/>
                    <a:pt x="35" y="291"/>
                  </a:cubicBezTo>
                  <a:cubicBezTo>
                    <a:pt x="15" y="291"/>
                    <a:pt x="1" y="331"/>
                    <a:pt x="21" y="334"/>
                  </a:cubicBezTo>
                  <a:cubicBezTo>
                    <a:pt x="226" y="369"/>
                    <a:pt x="430" y="380"/>
                    <a:pt x="635" y="380"/>
                  </a:cubicBezTo>
                  <a:cubicBezTo>
                    <a:pt x="790" y="380"/>
                    <a:pt x="946" y="374"/>
                    <a:pt x="1103" y="367"/>
                  </a:cubicBezTo>
                  <a:cubicBezTo>
                    <a:pt x="1422" y="352"/>
                    <a:pt x="1743" y="324"/>
                    <a:pt x="2060" y="300"/>
                  </a:cubicBezTo>
                  <a:cubicBezTo>
                    <a:pt x="2307" y="280"/>
                    <a:pt x="2550" y="265"/>
                    <a:pt x="2797" y="262"/>
                  </a:cubicBezTo>
                  <a:cubicBezTo>
                    <a:pt x="3317" y="254"/>
                    <a:pt x="3834" y="235"/>
                    <a:pt x="4353" y="220"/>
                  </a:cubicBezTo>
                  <a:cubicBezTo>
                    <a:pt x="4873" y="203"/>
                    <a:pt x="5396" y="194"/>
                    <a:pt x="5915" y="191"/>
                  </a:cubicBezTo>
                  <a:cubicBezTo>
                    <a:pt x="5919" y="191"/>
                    <a:pt x="5924" y="191"/>
                    <a:pt x="5928" y="191"/>
                  </a:cubicBezTo>
                  <a:cubicBezTo>
                    <a:pt x="6459" y="191"/>
                    <a:pt x="6989" y="276"/>
                    <a:pt x="7518" y="284"/>
                  </a:cubicBezTo>
                  <a:cubicBezTo>
                    <a:pt x="8054" y="294"/>
                    <a:pt x="8589" y="287"/>
                    <a:pt x="9122" y="305"/>
                  </a:cubicBezTo>
                  <a:cubicBezTo>
                    <a:pt x="9657" y="322"/>
                    <a:pt x="10192" y="331"/>
                    <a:pt x="10725" y="352"/>
                  </a:cubicBezTo>
                  <a:cubicBezTo>
                    <a:pt x="10849" y="357"/>
                    <a:pt x="10974" y="358"/>
                    <a:pt x="11099" y="358"/>
                  </a:cubicBezTo>
                  <a:cubicBezTo>
                    <a:pt x="11385" y="358"/>
                    <a:pt x="11673" y="350"/>
                    <a:pt x="11959" y="350"/>
                  </a:cubicBezTo>
                  <a:cubicBezTo>
                    <a:pt x="12084" y="350"/>
                    <a:pt x="12209" y="351"/>
                    <a:pt x="12334" y="356"/>
                  </a:cubicBezTo>
                  <a:cubicBezTo>
                    <a:pt x="12807" y="374"/>
                    <a:pt x="13274" y="480"/>
                    <a:pt x="13749" y="496"/>
                  </a:cubicBezTo>
                  <a:cubicBezTo>
                    <a:pt x="14223" y="512"/>
                    <a:pt x="14698" y="518"/>
                    <a:pt x="15173" y="532"/>
                  </a:cubicBezTo>
                  <a:cubicBezTo>
                    <a:pt x="15228" y="534"/>
                    <a:pt x="15282" y="534"/>
                    <a:pt x="15337" y="534"/>
                  </a:cubicBezTo>
                  <a:cubicBezTo>
                    <a:pt x="15708" y="534"/>
                    <a:pt x="16081" y="503"/>
                    <a:pt x="16451" y="503"/>
                  </a:cubicBezTo>
                  <a:cubicBezTo>
                    <a:pt x="16501" y="503"/>
                    <a:pt x="16550" y="503"/>
                    <a:pt x="16600" y="505"/>
                  </a:cubicBezTo>
                  <a:cubicBezTo>
                    <a:pt x="17075" y="517"/>
                    <a:pt x="17547" y="572"/>
                    <a:pt x="18022" y="580"/>
                  </a:cubicBezTo>
                  <a:cubicBezTo>
                    <a:pt x="18496" y="589"/>
                    <a:pt x="18971" y="582"/>
                    <a:pt x="19447" y="590"/>
                  </a:cubicBezTo>
                  <a:cubicBezTo>
                    <a:pt x="19922" y="597"/>
                    <a:pt x="20396" y="637"/>
                    <a:pt x="20872" y="642"/>
                  </a:cubicBezTo>
                  <a:cubicBezTo>
                    <a:pt x="21330" y="642"/>
                    <a:pt x="21785" y="615"/>
                    <a:pt x="22240" y="615"/>
                  </a:cubicBezTo>
                  <a:cubicBezTo>
                    <a:pt x="22260" y="615"/>
                    <a:pt x="22281" y="615"/>
                    <a:pt x="22302" y="615"/>
                  </a:cubicBezTo>
                  <a:cubicBezTo>
                    <a:pt x="22333" y="615"/>
                    <a:pt x="22365" y="615"/>
                    <a:pt x="22397" y="615"/>
                  </a:cubicBezTo>
                  <a:cubicBezTo>
                    <a:pt x="22823" y="615"/>
                    <a:pt x="23250" y="600"/>
                    <a:pt x="23677" y="600"/>
                  </a:cubicBezTo>
                  <a:cubicBezTo>
                    <a:pt x="23693" y="600"/>
                    <a:pt x="23710" y="600"/>
                    <a:pt x="23726" y="600"/>
                  </a:cubicBezTo>
                  <a:cubicBezTo>
                    <a:pt x="24201" y="601"/>
                    <a:pt x="24676" y="670"/>
                    <a:pt x="25150" y="670"/>
                  </a:cubicBezTo>
                  <a:cubicBezTo>
                    <a:pt x="25739" y="668"/>
                    <a:pt x="26327" y="578"/>
                    <a:pt x="26916" y="565"/>
                  </a:cubicBezTo>
                  <a:cubicBezTo>
                    <a:pt x="27506" y="553"/>
                    <a:pt x="28098" y="553"/>
                    <a:pt x="28687" y="553"/>
                  </a:cubicBezTo>
                  <a:cubicBezTo>
                    <a:pt x="29227" y="554"/>
                    <a:pt x="29758" y="626"/>
                    <a:pt x="30292" y="642"/>
                  </a:cubicBezTo>
                  <a:cubicBezTo>
                    <a:pt x="30496" y="648"/>
                    <a:pt x="30701" y="652"/>
                    <a:pt x="30907" y="652"/>
                  </a:cubicBezTo>
                  <a:cubicBezTo>
                    <a:pt x="31239" y="652"/>
                    <a:pt x="31573" y="642"/>
                    <a:pt x="31905" y="612"/>
                  </a:cubicBezTo>
                  <a:cubicBezTo>
                    <a:pt x="31966" y="607"/>
                    <a:pt x="31960" y="520"/>
                    <a:pt x="31897" y="520"/>
                  </a:cubicBezTo>
                  <a:cubicBezTo>
                    <a:pt x="31896" y="520"/>
                    <a:pt x="31896" y="520"/>
                    <a:pt x="31895" y="520"/>
                  </a:cubicBezTo>
                  <a:cubicBezTo>
                    <a:pt x="31524" y="527"/>
                    <a:pt x="31151" y="547"/>
                    <a:pt x="30780" y="547"/>
                  </a:cubicBezTo>
                  <a:cubicBezTo>
                    <a:pt x="30657" y="547"/>
                    <a:pt x="30534" y="545"/>
                    <a:pt x="30412" y="539"/>
                  </a:cubicBezTo>
                  <a:cubicBezTo>
                    <a:pt x="29922" y="517"/>
                    <a:pt x="29437" y="444"/>
                    <a:pt x="28946" y="408"/>
                  </a:cubicBezTo>
                  <a:cubicBezTo>
                    <a:pt x="28457" y="371"/>
                    <a:pt x="27976" y="290"/>
                    <a:pt x="27487" y="256"/>
                  </a:cubicBezTo>
                  <a:cubicBezTo>
                    <a:pt x="26997" y="221"/>
                    <a:pt x="26496" y="234"/>
                    <a:pt x="26006" y="216"/>
                  </a:cubicBezTo>
                  <a:cubicBezTo>
                    <a:pt x="25841" y="210"/>
                    <a:pt x="25675" y="209"/>
                    <a:pt x="25509" y="209"/>
                  </a:cubicBezTo>
                  <a:cubicBezTo>
                    <a:pt x="25268" y="209"/>
                    <a:pt x="25027" y="212"/>
                    <a:pt x="24786" y="212"/>
                  </a:cubicBezTo>
                  <a:cubicBezTo>
                    <a:pt x="24662" y="212"/>
                    <a:pt x="24539" y="211"/>
                    <a:pt x="24416" y="209"/>
                  </a:cubicBezTo>
                  <a:cubicBezTo>
                    <a:pt x="23886" y="196"/>
                    <a:pt x="23357" y="145"/>
                    <a:pt x="22827" y="140"/>
                  </a:cubicBezTo>
                  <a:cubicBezTo>
                    <a:pt x="22298" y="133"/>
                    <a:pt x="21768" y="92"/>
                    <a:pt x="21238" y="89"/>
                  </a:cubicBezTo>
                  <a:cubicBezTo>
                    <a:pt x="21222" y="89"/>
                    <a:pt x="21206" y="89"/>
                    <a:pt x="21191" y="89"/>
                  </a:cubicBezTo>
                  <a:cubicBezTo>
                    <a:pt x="20682" y="89"/>
                    <a:pt x="20172" y="151"/>
                    <a:pt x="19663" y="151"/>
                  </a:cubicBezTo>
                  <a:cubicBezTo>
                    <a:pt x="19658" y="151"/>
                    <a:pt x="19652" y="151"/>
                    <a:pt x="19647" y="151"/>
                  </a:cubicBezTo>
                  <a:cubicBezTo>
                    <a:pt x="19509" y="150"/>
                    <a:pt x="19370" y="150"/>
                    <a:pt x="19232" y="150"/>
                  </a:cubicBezTo>
                  <a:cubicBezTo>
                    <a:pt x="18922" y="150"/>
                    <a:pt x="18611" y="151"/>
                    <a:pt x="18301" y="151"/>
                  </a:cubicBezTo>
                  <a:cubicBezTo>
                    <a:pt x="18222" y="151"/>
                    <a:pt x="18142" y="151"/>
                    <a:pt x="18063" y="151"/>
                  </a:cubicBezTo>
                  <a:cubicBezTo>
                    <a:pt x="17534" y="148"/>
                    <a:pt x="17006" y="117"/>
                    <a:pt x="16478" y="114"/>
                  </a:cubicBezTo>
                  <a:cubicBezTo>
                    <a:pt x="15950" y="111"/>
                    <a:pt x="15422" y="85"/>
                    <a:pt x="14894" y="84"/>
                  </a:cubicBezTo>
                  <a:cubicBezTo>
                    <a:pt x="14365" y="79"/>
                    <a:pt x="13838" y="66"/>
                    <a:pt x="13310" y="64"/>
                  </a:cubicBezTo>
                  <a:cubicBezTo>
                    <a:pt x="13300" y="64"/>
                    <a:pt x="13290" y="64"/>
                    <a:pt x="13281" y="64"/>
                  </a:cubicBezTo>
                  <a:cubicBezTo>
                    <a:pt x="12805" y="64"/>
                    <a:pt x="12330" y="94"/>
                    <a:pt x="11856" y="94"/>
                  </a:cubicBezTo>
                  <a:cubicBezTo>
                    <a:pt x="11811" y="94"/>
                    <a:pt x="11766" y="94"/>
                    <a:pt x="11721" y="93"/>
                  </a:cubicBezTo>
                  <a:cubicBezTo>
                    <a:pt x="11193" y="85"/>
                    <a:pt x="10666" y="51"/>
                    <a:pt x="10136" y="42"/>
                  </a:cubicBezTo>
                  <a:cubicBezTo>
                    <a:pt x="9608" y="31"/>
                    <a:pt x="9078" y="8"/>
                    <a:pt x="8549" y="1"/>
                  </a:cubicBezTo>
                  <a:cubicBezTo>
                    <a:pt x="8506" y="0"/>
                    <a:pt x="8463" y="0"/>
                    <a:pt x="8419"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8"/>
            <p:cNvSpPr/>
            <p:nvPr/>
          </p:nvSpPr>
          <p:spPr>
            <a:xfrm>
              <a:off x="6678250" y="2183900"/>
              <a:ext cx="423625" cy="14625"/>
            </a:xfrm>
            <a:custGeom>
              <a:rect b="b" l="l" r="r" t="t"/>
              <a:pathLst>
                <a:path extrusionOk="0" h="585" w="16945">
                  <a:moveTo>
                    <a:pt x="6817" y="0"/>
                  </a:moveTo>
                  <a:cubicBezTo>
                    <a:pt x="6227" y="1"/>
                    <a:pt x="5641" y="92"/>
                    <a:pt x="5050" y="105"/>
                  </a:cubicBezTo>
                  <a:cubicBezTo>
                    <a:pt x="4460" y="117"/>
                    <a:pt x="3868" y="117"/>
                    <a:pt x="3281" y="117"/>
                  </a:cubicBezTo>
                  <a:cubicBezTo>
                    <a:pt x="2740" y="114"/>
                    <a:pt x="2209" y="44"/>
                    <a:pt x="1676" y="28"/>
                  </a:cubicBezTo>
                  <a:cubicBezTo>
                    <a:pt x="1471" y="22"/>
                    <a:pt x="1266" y="18"/>
                    <a:pt x="1060" y="18"/>
                  </a:cubicBezTo>
                  <a:cubicBezTo>
                    <a:pt x="729" y="18"/>
                    <a:pt x="395" y="28"/>
                    <a:pt x="62" y="58"/>
                  </a:cubicBezTo>
                  <a:cubicBezTo>
                    <a:pt x="0" y="63"/>
                    <a:pt x="6" y="150"/>
                    <a:pt x="71" y="150"/>
                  </a:cubicBezTo>
                  <a:cubicBezTo>
                    <a:pt x="72" y="150"/>
                    <a:pt x="72" y="150"/>
                    <a:pt x="73" y="150"/>
                  </a:cubicBezTo>
                  <a:cubicBezTo>
                    <a:pt x="443" y="143"/>
                    <a:pt x="816" y="123"/>
                    <a:pt x="1187" y="123"/>
                  </a:cubicBezTo>
                  <a:cubicBezTo>
                    <a:pt x="1310" y="123"/>
                    <a:pt x="1433" y="125"/>
                    <a:pt x="1555" y="131"/>
                  </a:cubicBezTo>
                  <a:cubicBezTo>
                    <a:pt x="2045" y="153"/>
                    <a:pt x="2531" y="226"/>
                    <a:pt x="3020" y="262"/>
                  </a:cubicBezTo>
                  <a:cubicBezTo>
                    <a:pt x="3509" y="299"/>
                    <a:pt x="3991" y="380"/>
                    <a:pt x="4479" y="414"/>
                  </a:cubicBezTo>
                  <a:cubicBezTo>
                    <a:pt x="4969" y="449"/>
                    <a:pt x="5470" y="436"/>
                    <a:pt x="5960" y="454"/>
                  </a:cubicBezTo>
                  <a:cubicBezTo>
                    <a:pt x="6126" y="459"/>
                    <a:pt x="6292" y="461"/>
                    <a:pt x="6458" y="461"/>
                  </a:cubicBezTo>
                  <a:cubicBezTo>
                    <a:pt x="6699" y="461"/>
                    <a:pt x="6941" y="458"/>
                    <a:pt x="7182" y="458"/>
                  </a:cubicBezTo>
                  <a:cubicBezTo>
                    <a:pt x="7305" y="458"/>
                    <a:pt x="7429" y="459"/>
                    <a:pt x="7552" y="461"/>
                  </a:cubicBezTo>
                  <a:cubicBezTo>
                    <a:pt x="8082" y="472"/>
                    <a:pt x="8609" y="524"/>
                    <a:pt x="9139" y="530"/>
                  </a:cubicBezTo>
                  <a:cubicBezTo>
                    <a:pt x="9669" y="537"/>
                    <a:pt x="10199" y="578"/>
                    <a:pt x="10729" y="581"/>
                  </a:cubicBezTo>
                  <a:cubicBezTo>
                    <a:pt x="10744" y="581"/>
                    <a:pt x="10760" y="581"/>
                    <a:pt x="10776" y="581"/>
                  </a:cubicBezTo>
                  <a:cubicBezTo>
                    <a:pt x="11285" y="581"/>
                    <a:pt x="11796" y="519"/>
                    <a:pt x="12305" y="519"/>
                  </a:cubicBezTo>
                  <a:cubicBezTo>
                    <a:pt x="12310" y="519"/>
                    <a:pt x="12316" y="519"/>
                    <a:pt x="12321" y="519"/>
                  </a:cubicBezTo>
                  <a:cubicBezTo>
                    <a:pt x="12459" y="520"/>
                    <a:pt x="12597" y="520"/>
                    <a:pt x="12735" y="520"/>
                  </a:cubicBezTo>
                  <a:cubicBezTo>
                    <a:pt x="13045" y="520"/>
                    <a:pt x="13356" y="519"/>
                    <a:pt x="13666" y="519"/>
                  </a:cubicBezTo>
                  <a:cubicBezTo>
                    <a:pt x="13746" y="519"/>
                    <a:pt x="13825" y="519"/>
                    <a:pt x="13905" y="519"/>
                  </a:cubicBezTo>
                  <a:cubicBezTo>
                    <a:pt x="14433" y="522"/>
                    <a:pt x="14960" y="553"/>
                    <a:pt x="15489" y="556"/>
                  </a:cubicBezTo>
                  <a:cubicBezTo>
                    <a:pt x="15975" y="557"/>
                    <a:pt x="16459" y="579"/>
                    <a:pt x="16945" y="585"/>
                  </a:cubicBezTo>
                  <a:lnTo>
                    <a:pt x="16945" y="143"/>
                  </a:lnTo>
                  <a:cubicBezTo>
                    <a:pt x="16894" y="140"/>
                    <a:pt x="16843" y="140"/>
                    <a:pt x="16794" y="139"/>
                  </a:cubicBezTo>
                  <a:cubicBezTo>
                    <a:pt x="16749" y="138"/>
                    <a:pt x="16704" y="138"/>
                    <a:pt x="16659" y="138"/>
                  </a:cubicBezTo>
                  <a:cubicBezTo>
                    <a:pt x="16271" y="138"/>
                    <a:pt x="15882" y="172"/>
                    <a:pt x="15496" y="172"/>
                  </a:cubicBezTo>
                  <a:cubicBezTo>
                    <a:pt x="15452" y="172"/>
                    <a:pt x="15407" y="172"/>
                    <a:pt x="15362" y="171"/>
                  </a:cubicBezTo>
                  <a:cubicBezTo>
                    <a:pt x="14887" y="158"/>
                    <a:pt x="14415" y="103"/>
                    <a:pt x="13941" y="95"/>
                  </a:cubicBezTo>
                  <a:cubicBezTo>
                    <a:pt x="13466" y="85"/>
                    <a:pt x="12991" y="92"/>
                    <a:pt x="12516" y="84"/>
                  </a:cubicBezTo>
                  <a:cubicBezTo>
                    <a:pt x="12041" y="77"/>
                    <a:pt x="11567" y="37"/>
                    <a:pt x="11092" y="33"/>
                  </a:cubicBezTo>
                  <a:cubicBezTo>
                    <a:pt x="11052" y="33"/>
                    <a:pt x="11012" y="32"/>
                    <a:pt x="10973" y="32"/>
                  </a:cubicBezTo>
                  <a:cubicBezTo>
                    <a:pt x="10558" y="32"/>
                    <a:pt x="10143" y="55"/>
                    <a:pt x="9728" y="55"/>
                  </a:cubicBezTo>
                  <a:cubicBezTo>
                    <a:pt x="9708" y="55"/>
                    <a:pt x="9687" y="55"/>
                    <a:pt x="9666" y="55"/>
                  </a:cubicBezTo>
                  <a:cubicBezTo>
                    <a:pt x="9623" y="55"/>
                    <a:pt x="9580" y="55"/>
                    <a:pt x="9536" y="55"/>
                  </a:cubicBezTo>
                  <a:cubicBezTo>
                    <a:pt x="9120" y="55"/>
                    <a:pt x="8704" y="70"/>
                    <a:pt x="8288" y="70"/>
                  </a:cubicBezTo>
                  <a:cubicBezTo>
                    <a:pt x="8273" y="70"/>
                    <a:pt x="8257" y="70"/>
                    <a:pt x="8242" y="70"/>
                  </a:cubicBezTo>
                  <a:cubicBezTo>
                    <a:pt x="7767" y="69"/>
                    <a:pt x="7292" y="0"/>
                    <a:pt x="6817"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8"/>
            <p:cNvSpPr/>
            <p:nvPr/>
          </p:nvSpPr>
          <p:spPr>
            <a:xfrm>
              <a:off x="6191400" y="2185200"/>
              <a:ext cx="353450" cy="14275"/>
            </a:xfrm>
            <a:custGeom>
              <a:rect b="b" l="l" r="r" t="t"/>
              <a:pathLst>
                <a:path extrusionOk="0" h="571" w="14138">
                  <a:moveTo>
                    <a:pt x="11639" y="0"/>
                  </a:moveTo>
                  <a:cubicBezTo>
                    <a:pt x="10405" y="0"/>
                    <a:pt x="9105" y="124"/>
                    <a:pt x="8014" y="145"/>
                  </a:cubicBezTo>
                  <a:cubicBezTo>
                    <a:pt x="5421" y="197"/>
                    <a:pt x="2794" y="134"/>
                    <a:pt x="208" y="252"/>
                  </a:cubicBezTo>
                  <a:cubicBezTo>
                    <a:pt x="117" y="255"/>
                    <a:pt x="53" y="287"/>
                    <a:pt x="21" y="321"/>
                  </a:cubicBezTo>
                  <a:cubicBezTo>
                    <a:pt x="342" y="298"/>
                    <a:pt x="661" y="269"/>
                    <a:pt x="979" y="254"/>
                  </a:cubicBezTo>
                  <a:cubicBezTo>
                    <a:pt x="1133" y="248"/>
                    <a:pt x="1285" y="242"/>
                    <a:pt x="1436" y="242"/>
                  </a:cubicBezTo>
                  <a:cubicBezTo>
                    <a:pt x="1646" y="242"/>
                    <a:pt x="1855" y="253"/>
                    <a:pt x="2063" y="291"/>
                  </a:cubicBezTo>
                  <a:cubicBezTo>
                    <a:pt x="2084" y="293"/>
                    <a:pt x="2069" y="333"/>
                    <a:pt x="2049" y="333"/>
                  </a:cubicBezTo>
                  <a:cubicBezTo>
                    <a:pt x="2049" y="333"/>
                    <a:pt x="2049" y="333"/>
                    <a:pt x="2048" y="333"/>
                  </a:cubicBezTo>
                  <a:cubicBezTo>
                    <a:pt x="1892" y="317"/>
                    <a:pt x="1730" y="311"/>
                    <a:pt x="1564" y="311"/>
                  </a:cubicBezTo>
                  <a:cubicBezTo>
                    <a:pt x="1185" y="311"/>
                    <a:pt x="791" y="344"/>
                    <a:pt x="432" y="364"/>
                  </a:cubicBezTo>
                  <a:cubicBezTo>
                    <a:pt x="288" y="373"/>
                    <a:pt x="145" y="377"/>
                    <a:pt x="0" y="384"/>
                  </a:cubicBezTo>
                  <a:cubicBezTo>
                    <a:pt x="11" y="419"/>
                    <a:pt x="57" y="450"/>
                    <a:pt x="152" y="463"/>
                  </a:cubicBezTo>
                  <a:cubicBezTo>
                    <a:pt x="827" y="547"/>
                    <a:pt x="1515" y="571"/>
                    <a:pt x="2206" y="571"/>
                  </a:cubicBezTo>
                  <a:cubicBezTo>
                    <a:pt x="2707" y="571"/>
                    <a:pt x="3210" y="559"/>
                    <a:pt x="3711" y="548"/>
                  </a:cubicBezTo>
                  <a:cubicBezTo>
                    <a:pt x="5011" y="522"/>
                    <a:pt x="6317" y="508"/>
                    <a:pt x="7615" y="466"/>
                  </a:cubicBezTo>
                  <a:cubicBezTo>
                    <a:pt x="9169" y="414"/>
                    <a:pt x="10661" y="318"/>
                    <a:pt x="12180" y="318"/>
                  </a:cubicBezTo>
                  <a:cubicBezTo>
                    <a:pt x="12775" y="318"/>
                    <a:pt x="13374" y="333"/>
                    <a:pt x="13983" y="371"/>
                  </a:cubicBezTo>
                  <a:cubicBezTo>
                    <a:pt x="13987" y="371"/>
                    <a:pt x="13991" y="371"/>
                    <a:pt x="13996" y="371"/>
                  </a:cubicBezTo>
                  <a:cubicBezTo>
                    <a:pt x="14108" y="371"/>
                    <a:pt x="14137" y="286"/>
                    <a:pt x="14043" y="259"/>
                  </a:cubicBezTo>
                  <a:cubicBezTo>
                    <a:pt x="13336" y="61"/>
                    <a:pt x="12503" y="0"/>
                    <a:pt x="11639"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8"/>
            <p:cNvSpPr/>
            <p:nvPr/>
          </p:nvSpPr>
          <p:spPr>
            <a:xfrm>
              <a:off x="5444400" y="2183900"/>
              <a:ext cx="799175" cy="16750"/>
            </a:xfrm>
            <a:custGeom>
              <a:rect b="b" l="l" r="r" t="t"/>
              <a:pathLst>
                <a:path extrusionOk="0" h="670" w="31967">
                  <a:moveTo>
                    <a:pt x="6817" y="0"/>
                  </a:moveTo>
                  <a:cubicBezTo>
                    <a:pt x="6228" y="1"/>
                    <a:pt x="5640" y="92"/>
                    <a:pt x="5051" y="105"/>
                  </a:cubicBezTo>
                  <a:cubicBezTo>
                    <a:pt x="4460" y="117"/>
                    <a:pt x="3869" y="117"/>
                    <a:pt x="3280" y="117"/>
                  </a:cubicBezTo>
                  <a:cubicBezTo>
                    <a:pt x="2740" y="114"/>
                    <a:pt x="2209" y="44"/>
                    <a:pt x="1675" y="28"/>
                  </a:cubicBezTo>
                  <a:cubicBezTo>
                    <a:pt x="1471" y="22"/>
                    <a:pt x="1266" y="18"/>
                    <a:pt x="1060" y="18"/>
                  </a:cubicBezTo>
                  <a:cubicBezTo>
                    <a:pt x="728" y="18"/>
                    <a:pt x="394" y="28"/>
                    <a:pt x="62" y="58"/>
                  </a:cubicBezTo>
                  <a:cubicBezTo>
                    <a:pt x="1" y="63"/>
                    <a:pt x="7" y="150"/>
                    <a:pt x="70" y="150"/>
                  </a:cubicBezTo>
                  <a:cubicBezTo>
                    <a:pt x="71" y="150"/>
                    <a:pt x="71" y="150"/>
                    <a:pt x="72" y="150"/>
                  </a:cubicBezTo>
                  <a:cubicBezTo>
                    <a:pt x="443" y="143"/>
                    <a:pt x="816" y="123"/>
                    <a:pt x="1187" y="123"/>
                  </a:cubicBezTo>
                  <a:cubicBezTo>
                    <a:pt x="1310" y="123"/>
                    <a:pt x="1433" y="125"/>
                    <a:pt x="1555" y="131"/>
                  </a:cubicBezTo>
                  <a:cubicBezTo>
                    <a:pt x="2045" y="153"/>
                    <a:pt x="2530" y="226"/>
                    <a:pt x="3021" y="262"/>
                  </a:cubicBezTo>
                  <a:cubicBezTo>
                    <a:pt x="3510" y="299"/>
                    <a:pt x="3991" y="380"/>
                    <a:pt x="4480" y="414"/>
                  </a:cubicBezTo>
                  <a:cubicBezTo>
                    <a:pt x="4970" y="449"/>
                    <a:pt x="5471" y="436"/>
                    <a:pt x="5961" y="454"/>
                  </a:cubicBezTo>
                  <a:cubicBezTo>
                    <a:pt x="6126" y="459"/>
                    <a:pt x="6292" y="461"/>
                    <a:pt x="6458" y="461"/>
                  </a:cubicBezTo>
                  <a:cubicBezTo>
                    <a:pt x="6699" y="461"/>
                    <a:pt x="6940" y="458"/>
                    <a:pt x="7181" y="458"/>
                  </a:cubicBezTo>
                  <a:cubicBezTo>
                    <a:pt x="7305" y="458"/>
                    <a:pt x="7428" y="459"/>
                    <a:pt x="7551" y="461"/>
                  </a:cubicBezTo>
                  <a:cubicBezTo>
                    <a:pt x="8081" y="472"/>
                    <a:pt x="8610" y="524"/>
                    <a:pt x="9140" y="530"/>
                  </a:cubicBezTo>
                  <a:cubicBezTo>
                    <a:pt x="9669" y="537"/>
                    <a:pt x="10199" y="578"/>
                    <a:pt x="10729" y="581"/>
                  </a:cubicBezTo>
                  <a:cubicBezTo>
                    <a:pt x="10745" y="581"/>
                    <a:pt x="10761" y="581"/>
                    <a:pt x="10776" y="581"/>
                  </a:cubicBezTo>
                  <a:cubicBezTo>
                    <a:pt x="11285" y="581"/>
                    <a:pt x="11795" y="519"/>
                    <a:pt x="12304" y="519"/>
                  </a:cubicBezTo>
                  <a:cubicBezTo>
                    <a:pt x="12309" y="519"/>
                    <a:pt x="12315" y="519"/>
                    <a:pt x="12320" y="519"/>
                  </a:cubicBezTo>
                  <a:cubicBezTo>
                    <a:pt x="12458" y="520"/>
                    <a:pt x="12596" y="520"/>
                    <a:pt x="12735" y="520"/>
                  </a:cubicBezTo>
                  <a:cubicBezTo>
                    <a:pt x="13045" y="520"/>
                    <a:pt x="13356" y="519"/>
                    <a:pt x="13666" y="519"/>
                  </a:cubicBezTo>
                  <a:cubicBezTo>
                    <a:pt x="13745" y="519"/>
                    <a:pt x="13825" y="519"/>
                    <a:pt x="13904" y="519"/>
                  </a:cubicBezTo>
                  <a:cubicBezTo>
                    <a:pt x="14432" y="522"/>
                    <a:pt x="14961" y="553"/>
                    <a:pt x="15489" y="556"/>
                  </a:cubicBezTo>
                  <a:cubicBezTo>
                    <a:pt x="16016" y="559"/>
                    <a:pt x="16545" y="585"/>
                    <a:pt x="17073" y="586"/>
                  </a:cubicBezTo>
                  <a:cubicBezTo>
                    <a:pt x="17602" y="590"/>
                    <a:pt x="18129" y="604"/>
                    <a:pt x="18657" y="606"/>
                  </a:cubicBezTo>
                  <a:cubicBezTo>
                    <a:pt x="18667" y="606"/>
                    <a:pt x="18677" y="606"/>
                    <a:pt x="18686" y="606"/>
                  </a:cubicBezTo>
                  <a:cubicBezTo>
                    <a:pt x="19162" y="606"/>
                    <a:pt x="19637" y="576"/>
                    <a:pt x="20111" y="576"/>
                  </a:cubicBezTo>
                  <a:cubicBezTo>
                    <a:pt x="20156" y="576"/>
                    <a:pt x="20201" y="576"/>
                    <a:pt x="20246" y="577"/>
                  </a:cubicBezTo>
                  <a:cubicBezTo>
                    <a:pt x="20774" y="585"/>
                    <a:pt x="21301" y="619"/>
                    <a:pt x="21831" y="628"/>
                  </a:cubicBezTo>
                  <a:cubicBezTo>
                    <a:pt x="22359" y="639"/>
                    <a:pt x="22889" y="662"/>
                    <a:pt x="23418" y="669"/>
                  </a:cubicBezTo>
                  <a:cubicBezTo>
                    <a:pt x="23460" y="669"/>
                    <a:pt x="23502" y="670"/>
                    <a:pt x="23544" y="670"/>
                  </a:cubicBezTo>
                  <a:cubicBezTo>
                    <a:pt x="24032" y="670"/>
                    <a:pt x="24519" y="636"/>
                    <a:pt x="25006" y="635"/>
                  </a:cubicBezTo>
                  <a:cubicBezTo>
                    <a:pt x="25593" y="633"/>
                    <a:pt x="26180" y="636"/>
                    <a:pt x="26765" y="614"/>
                  </a:cubicBezTo>
                  <a:cubicBezTo>
                    <a:pt x="27350" y="592"/>
                    <a:pt x="27930" y="522"/>
                    <a:pt x="28517" y="497"/>
                  </a:cubicBezTo>
                  <a:cubicBezTo>
                    <a:pt x="28973" y="478"/>
                    <a:pt x="29428" y="454"/>
                    <a:pt x="29884" y="429"/>
                  </a:cubicBezTo>
                  <a:cubicBezTo>
                    <a:pt x="30029" y="423"/>
                    <a:pt x="30171" y="416"/>
                    <a:pt x="30315" y="409"/>
                  </a:cubicBezTo>
                  <a:cubicBezTo>
                    <a:pt x="30673" y="389"/>
                    <a:pt x="31068" y="356"/>
                    <a:pt x="31447" y="356"/>
                  </a:cubicBezTo>
                  <a:cubicBezTo>
                    <a:pt x="31613" y="356"/>
                    <a:pt x="31776" y="362"/>
                    <a:pt x="31931" y="379"/>
                  </a:cubicBezTo>
                  <a:cubicBezTo>
                    <a:pt x="31931" y="379"/>
                    <a:pt x="31932" y="379"/>
                    <a:pt x="31932" y="379"/>
                  </a:cubicBezTo>
                  <a:cubicBezTo>
                    <a:pt x="31952" y="379"/>
                    <a:pt x="31966" y="339"/>
                    <a:pt x="31946" y="336"/>
                  </a:cubicBezTo>
                  <a:cubicBezTo>
                    <a:pt x="31740" y="300"/>
                    <a:pt x="31535" y="289"/>
                    <a:pt x="31328" y="289"/>
                  </a:cubicBezTo>
                  <a:cubicBezTo>
                    <a:pt x="31174" y="289"/>
                    <a:pt x="31020" y="295"/>
                    <a:pt x="30864" y="303"/>
                  </a:cubicBezTo>
                  <a:cubicBezTo>
                    <a:pt x="30545" y="318"/>
                    <a:pt x="30224" y="346"/>
                    <a:pt x="29907" y="370"/>
                  </a:cubicBezTo>
                  <a:cubicBezTo>
                    <a:pt x="29660" y="388"/>
                    <a:pt x="29417" y="405"/>
                    <a:pt x="29170" y="407"/>
                  </a:cubicBezTo>
                  <a:cubicBezTo>
                    <a:pt x="28650" y="416"/>
                    <a:pt x="28133" y="435"/>
                    <a:pt x="27614" y="450"/>
                  </a:cubicBezTo>
                  <a:cubicBezTo>
                    <a:pt x="27094" y="467"/>
                    <a:pt x="26571" y="476"/>
                    <a:pt x="26052" y="478"/>
                  </a:cubicBezTo>
                  <a:cubicBezTo>
                    <a:pt x="26043" y="478"/>
                    <a:pt x="26035" y="478"/>
                    <a:pt x="26027" y="478"/>
                  </a:cubicBezTo>
                  <a:cubicBezTo>
                    <a:pt x="25500" y="478"/>
                    <a:pt x="24974" y="394"/>
                    <a:pt x="24448" y="385"/>
                  </a:cubicBezTo>
                  <a:cubicBezTo>
                    <a:pt x="23913" y="374"/>
                    <a:pt x="23378" y="381"/>
                    <a:pt x="22845" y="365"/>
                  </a:cubicBezTo>
                  <a:cubicBezTo>
                    <a:pt x="22310" y="347"/>
                    <a:pt x="21775" y="339"/>
                    <a:pt x="21242" y="318"/>
                  </a:cubicBezTo>
                  <a:cubicBezTo>
                    <a:pt x="21113" y="313"/>
                    <a:pt x="20984" y="311"/>
                    <a:pt x="20855" y="311"/>
                  </a:cubicBezTo>
                  <a:cubicBezTo>
                    <a:pt x="20577" y="311"/>
                    <a:pt x="20299" y="319"/>
                    <a:pt x="20021" y="319"/>
                  </a:cubicBezTo>
                  <a:cubicBezTo>
                    <a:pt x="19891" y="319"/>
                    <a:pt x="19762" y="317"/>
                    <a:pt x="19633" y="313"/>
                  </a:cubicBezTo>
                  <a:cubicBezTo>
                    <a:pt x="19158" y="296"/>
                    <a:pt x="18693" y="189"/>
                    <a:pt x="18218" y="174"/>
                  </a:cubicBezTo>
                  <a:cubicBezTo>
                    <a:pt x="17744" y="158"/>
                    <a:pt x="17269" y="151"/>
                    <a:pt x="16794" y="138"/>
                  </a:cubicBezTo>
                  <a:cubicBezTo>
                    <a:pt x="16739" y="136"/>
                    <a:pt x="16685" y="135"/>
                    <a:pt x="16630" y="135"/>
                  </a:cubicBezTo>
                  <a:cubicBezTo>
                    <a:pt x="16259" y="135"/>
                    <a:pt x="15886" y="167"/>
                    <a:pt x="15516" y="167"/>
                  </a:cubicBezTo>
                  <a:cubicBezTo>
                    <a:pt x="15466" y="167"/>
                    <a:pt x="15417" y="167"/>
                    <a:pt x="15367" y="165"/>
                  </a:cubicBezTo>
                  <a:cubicBezTo>
                    <a:pt x="14892" y="153"/>
                    <a:pt x="14420" y="98"/>
                    <a:pt x="13945" y="90"/>
                  </a:cubicBezTo>
                  <a:cubicBezTo>
                    <a:pt x="13470" y="81"/>
                    <a:pt x="12996" y="88"/>
                    <a:pt x="12521" y="79"/>
                  </a:cubicBezTo>
                  <a:cubicBezTo>
                    <a:pt x="12046" y="72"/>
                    <a:pt x="11574" y="33"/>
                    <a:pt x="11097" y="28"/>
                  </a:cubicBezTo>
                  <a:cubicBezTo>
                    <a:pt x="10636" y="28"/>
                    <a:pt x="10181" y="55"/>
                    <a:pt x="9727" y="55"/>
                  </a:cubicBezTo>
                  <a:cubicBezTo>
                    <a:pt x="9707" y="55"/>
                    <a:pt x="9686" y="55"/>
                    <a:pt x="9665" y="55"/>
                  </a:cubicBezTo>
                  <a:cubicBezTo>
                    <a:pt x="9622" y="55"/>
                    <a:pt x="9579" y="55"/>
                    <a:pt x="9535" y="55"/>
                  </a:cubicBezTo>
                  <a:cubicBezTo>
                    <a:pt x="9119" y="55"/>
                    <a:pt x="8703" y="70"/>
                    <a:pt x="8287" y="70"/>
                  </a:cubicBezTo>
                  <a:cubicBezTo>
                    <a:pt x="8272" y="70"/>
                    <a:pt x="8256" y="70"/>
                    <a:pt x="8241" y="70"/>
                  </a:cubicBezTo>
                  <a:cubicBezTo>
                    <a:pt x="7766" y="69"/>
                    <a:pt x="7291" y="0"/>
                    <a:pt x="6817"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8"/>
            <p:cNvSpPr/>
            <p:nvPr/>
          </p:nvSpPr>
          <p:spPr>
            <a:xfrm>
              <a:off x="5094875" y="2185250"/>
              <a:ext cx="216125" cy="12900"/>
            </a:xfrm>
            <a:custGeom>
              <a:rect b="b" l="l" r="r" t="t"/>
              <a:pathLst>
                <a:path extrusionOk="0" h="516" w="8645">
                  <a:moveTo>
                    <a:pt x="6152" y="0"/>
                  </a:moveTo>
                  <a:cubicBezTo>
                    <a:pt x="4916" y="0"/>
                    <a:pt x="3614" y="125"/>
                    <a:pt x="2520" y="146"/>
                  </a:cubicBezTo>
                  <a:cubicBezTo>
                    <a:pt x="1685" y="162"/>
                    <a:pt x="843" y="166"/>
                    <a:pt x="0" y="169"/>
                  </a:cubicBezTo>
                  <a:lnTo>
                    <a:pt x="0" y="516"/>
                  </a:lnTo>
                  <a:cubicBezTo>
                    <a:pt x="708" y="503"/>
                    <a:pt x="1414" y="487"/>
                    <a:pt x="2120" y="464"/>
                  </a:cubicBezTo>
                  <a:cubicBezTo>
                    <a:pt x="3670" y="413"/>
                    <a:pt x="5157" y="318"/>
                    <a:pt x="6672" y="318"/>
                  </a:cubicBezTo>
                  <a:cubicBezTo>
                    <a:pt x="7272" y="318"/>
                    <a:pt x="7876" y="333"/>
                    <a:pt x="8490" y="371"/>
                  </a:cubicBezTo>
                  <a:cubicBezTo>
                    <a:pt x="8494" y="372"/>
                    <a:pt x="8499" y="372"/>
                    <a:pt x="8503" y="372"/>
                  </a:cubicBezTo>
                  <a:cubicBezTo>
                    <a:pt x="8614" y="372"/>
                    <a:pt x="8645" y="285"/>
                    <a:pt x="8549" y="259"/>
                  </a:cubicBezTo>
                  <a:cubicBezTo>
                    <a:pt x="7844" y="61"/>
                    <a:pt x="7014" y="0"/>
                    <a:pt x="6152"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8"/>
            <p:cNvSpPr/>
            <p:nvPr/>
          </p:nvSpPr>
          <p:spPr>
            <a:xfrm>
              <a:off x="5094800" y="2228175"/>
              <a:ext cx="557850" cy="16075"/>
            </a:xfrm>
            <a:custGeom>
              <a:rect b="b" l="l" r="r" t="t"/>
              <a:pathLst>
                <a:path extrusionOk="0" h="643" w="22314">
                  <a:moveTo>
                    <a:pt x="1" y="0"/>
                  </a:moveTo>
                  <a:lnTo>
                    <a:pt x="1" y="295"/>
                  </a:lnTo>
                  <a:cubicBezTo>
                    <a:pt x="362" y="296"/>
                    <a:pt x="720" y="306"/>
                    <a:pt x="1078" y="318"/>
                  </a:cubicBezTo>
                  <a:cubicBezTo>
                    <a:pt x="1207" y="323"/>
                    <a:pt x="1336" y="325"/>
                    <a:pt x="1465" y="325"/>
                  </a:cubicBezTo>
                  <a:cubicBezTo>
                    <a:pt x="1743" y="325"/>
                    <a:pt x="2021" y="317"/>
                    <a:pt x="2299" y="317"/>
                  </a:cubicBezTo>
                  <a:cubicBezTo>
                    <a:pt x="2429" y="317"/>
                    <a:pt x="2558" y="319"/>
                    <a:pt x="2687" y="324"/>
                  </a:cubicBezTo>
                  <a:cubicBezTo>
                    <a:pt x="3162" y="342"/>
                    <a:pt x="3625" y="448"/>
                    <a:pt x="4100" y="464"/>
                  </a:cubicBezTo>
                  <a:cubicBezTo>
                    <a:pt x="4575" y="479"/>
                    <a:pt x="5050" y="486"/>
                    <a:pt x="5525" y="500"/>
                  </a:cubicBezTo>
                  <a:cubicBezTo>
                    <a:pt x="5579" y="501"/>
                    <a:pt x="5634" y="502"/>
                    <a:pt x="5689" y="502"/>
                  </a:cubicBezTo>
                  <a:cubicBezTo>
                    <a:pt x="6060" y="502"/>
                    <a:pt x="6434" y="470"/>
                    <a:pt x="6804" y="470"/>
                  </a:cubicBezTo>
                  <a:cubicBezTo>
                    <a:pt x="6854" y="470"/>
                    <a:pt x="6904" y="471"/>
                    <a:pt x="6953" y="472"/>
                  </a:cubicBezTo>
                  <a:cubicBezTo>
                    <a:pt x="7428" y="485"/>
                    <a:pt x="7899" y="540"/>
                    <a:pt x="8373" y="548"/>
                  </a:cubicBezTo>
                  <a:cubicBezTo>
                    <a:pt x="8848" y="556"/>
                    <a:pt x="9323" y="549"/>
                    <a:pt x="9798" y="558"/>
                  </a:cubicBezTo>
                  <a:cubicBezTo>
                    <a:pt x="10273" y="565"/>
                    <a:pt x="10746" y="604"/>
                    <a:pt x="11222" y="610"/>
                  </a:cubicBezTo>
                  <a:cubicBezTo>
                    <a:pt x="11260" y="610"/>
                    <a:pt x="11299" y="611"/>
                    <a:pt x="11337" y="611"/>
                  </a:cubicBezTo>
                  <a:cubicBezTo>
                    <a:pt x="11744" y="611"/>
                    <a:pt x="12153" y="588"/>
                    <a:pt x="12561" y="588"/>
                  </a:cubicBezTo>
                  <a:cubicBezTo>
                    <a:pt x="12591" y="588"/>
                    <a:pt x="12620" y="588"/>
                    <a:pt x="12649" y="588"/>
                  </a:cubicBezTo>
                  <a:cubicBezTo>
                    <a:pt x="12679" y="588"/>
                    <a:pt x="12709" y="588"/>
                    <a:pt x="12738" y="588"/>
                  </a:cubicBezTo>
                  <a:cubicBezTo>
                    <a:pt x="13168" y="588"/>
                    <a:pt x="13598" y="571"/>
                    <a:pt x="14026" y="571"/>
                  </a:cubicBezTo>
                  <a:cubicBezTo>
                    <a:pt x="14042" y="571"/>
                    <a:pt x="14057" y="571"/>
                    <a:pt x="14072" y="571"/>
                  </a:cubicBezTo>
                  <a:cubicBezTo>
                    <a:pt x="14547" y="574"/>
                    <a:pt x="15023" y="643"/>
                    <a:pt x="15497" y="643"/>
                  </a:cubicBezTo>
                  <a:cubicBezTo>
                    <a:pt x="16087" y="640"/>
                    <a:pt x="16673" y="549"/>
                    <a:pt x="17264" y="537"/>
                  </a:cubicBezTo>
                  <a:cubicBezTo>
                    <a:pt x="17854" y="526"/>
                    <a:pt x="18446" y="526"/>
                    <a:pt x="19033" y="526"/>
                  </a:cubicBezTo>
                  <a:cubicBezTo>
                    <a:pt x="19574" y="527"/>
                    <a:pt x="20106" y="598"/>
                    <a:pt x="20640" y="615"/>
                  </a:cubicBezTo>
                  <a:cubicBezTo>
                    <a:pt x="20837" y="621"/>
                    <a:pt x="21036" y="625"/>
                    <a:pt x="21236" y="625"/>
                  </a:cubicBezTo>
                  <a:cubicBezTo>
                    <a:pt x="21574" y="625"/>
                    <a:pt x="21914" y="614"/>
                    <a:pt x="22252" y="584"/>
                  </a:cubicBezTo>
                  <a:cubicBezTo>
                    <a:pt x="22314" y="578"/>
                    <a:pt x="22308" y="493"/>
                    <a:pt x="22244" y="493"/>
                  </a:cubicBezTo>
                  <a:cubicBezTo>
                    <a:pt x="22244" y="493"/>
                    <a:pt x="22243" y="493"/>
                    <a:pt x="22243" y="493"/>
                  </a:cubicBezTo>
                  <a:cubicBezTo>
                    <a:pt x="21869" y="499"/>
                    <a:pt x="21493" y="520"/>
                    <a:pt x="21119" y="520"/>
                  </a:cubicBezTo>
                  <a:cubicBezTo>
                    <a:pt x="20999" y="520"/>
                    <a:pt x="20879" y="518"/>
                    <a:pt x="20759" y="512"/>
                  </a:cubicBezTo>
                  <a:cubicBezTo>
                    <a:pt x="20269" y="489"/>
                    <a:pt x="19784" y="417"/>
                    <a:pt x="19294" y="381"/>
                  </a:cubicBezTo>
                  <a:cubicBezTo>
                    <a:pt x="18805" y="343"/>
                    <a:pt x="18323" y="262"/>
                    <a:pt x="17835" y="227"/>
                  </a:cubicBezTo>
                  <a:cubicBezTo>
                    <a:pt x="17345" y="193"/>
                    <a:pt x="16844" y="205"/>
                    <a:pt x="16354" y="189"/>
                  </a:cubicBezTo>
                  <a:cubicBezTo>
                    <a:pt x="16180" y="183"/>
                    <a:pt x="16006" y="181"/>
                    <a:pt x="15832" y="181"/>
                  </a:cubicBezTo>
                  <a:cubicBezTo>
                    <a:pt x="15586" y="181"/>
                    <a:pt x="15340" y="185"/>
                    <a:pt x="15095" y="185"/>
                  </a:cubicBezTo>
                  <a:cubicBezTo>
                    <a:pt x="14984" y="185"/>
                    <a:pt x="14874" y="184"/>
                    <a:pt x="14763" y="182"/>
                  </a:cubicBezTo>
                  <a:cubicBezTo>
                    <a:pt x="14233" y="170"/>
                    <a:pt x="13705" y="117"/>
                    <a:pt x="13175" y="113"/>
                  </a:cubicBezTo>
                  <a:cubicBezTo>
                    <a:pt x="12645" y="106"/>
                    <a:pt x="12115" y="65"/>
                    <a:pt x="11585" y="61"/>
                  </a:cubicBezTo>
                  <a:cubicBezTo>
                    <a:pt x="11575" y="61"/>
                    <a:pt x="11564" y="61"/>
                    <a:pt x="11553" y="61"/>
                  </a:cubicBezTo>
                  <a:cubicBezTo>
                    <a:pt x="11039" y="61"/>
                    <a:pt x="10525" y="123"/>
                    <a:pt x="10011" y="123"/>
                  </a:cubicBezTo>
                  <a:cubicBezTo>
                    <a:pt x="10005" y="123"/>
                    <a:pt x="10000" y="123"/>
                    <a:pt x="9995" y="123"/>
                  </a:cubicBezTo>
                  <a:cubicBezTo>
                    <a:pt x="9883" y="122"/>
                    <a:pt x="9771" y="122"/>
                    <a:pt x="9660" y="122"/>
                  </a:cubicBezTo>
                  <a:cubicBezTo>
                    <a:pt x="9354" y="122"/>
                    <a:pt x="9049" y="123"/>
                    <a:pt x="8744" y="123"/>
                  </a:cubicBezTo>
                  <a:cubicBezTo>
                    <a:pt x="8633" y="123"/>
                    <a:pt x="8521" y="123"/>
                    <a:pt x="8409" y="123"/>
                  </a:cubicBezTo>
                  <a:cubicBezTo>
                    <a:pt x="7882" y="121"/>
                    <a:pt x="7354" y="88"/>
                    <a:pt x="6825" y="87"/>
                  </a:cubicBezTo>
                  <a:cubicBezTo>
                    <a:pt x="6297" y="83"/>
                    <a:pt x="5770" y="58"/>
                    <a:pt x="5241" y="55"/>
                  </a:cubicBezTo>
                  <a:cubicBezTo>
                    <a:pt x="4713" y="53"/>
                    <a:pt x="4184" y="39"/>
                    <a:pt x="3657" y="37"/>
                  </a:cubicBezTo>
                  <a:cubicBezTo>
                    <a:pt x="3639" y="37"/>
                    <a:pt x="3620" y="37"/>
                    <a:pt x="3602" y="37"/>
                  </a:cubicBezTo>
                  <a:cubicBezTo>
                    <a:pt x="3134" y="37"/>
                    <a:pt x="2666" y="67"/>
                    <a:pt x="2199" y="67"/>
                  </a:cubicBezTo>
                  <a:cubicBezTo>
                    <a:pt x="2156" y="67"/>
                    <a:pt x="2112" y="67"/>
                    <a:pt x="2069" y="66"/>
                  </a:cubicBezTo>
                  <a:cubicBezTo>
                    <a:pt x="1541" y="58"/>
                    <a:pt x="1012" y="24"/>
                    <a:pt x="482" y="14"/>
                  </a:cubicBezTo>
                  <a:cubicBezTo>
                    <a:pt x="323" y="11"/>
                    <a:pt x="162" y="6"/>
                    <a:pt x="1"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8"/>
            <p:cNvSpPr/>
            <p:nvPr/>
          </p:nvSpPr>
          <p:spPr>
            <a:xfrm>
              <a:off x="5786050" y="2228650"/>
              <a:ext cx="353450" cy="14275"/>
            </a:xfrm>
            <a:custGeom>
              <a:rect b="b" l="l" r="r" t="t"/>
              <a:pathLst>
                <a:path extrusionOk="0" h="571" w="14138">
                  <a:moveTo>
                    <a:pt x="11920" y="1"/>
                  </a:moveTo>
                  <a:cubicBezTo>
                    <a:pt x="11423" y="1"/>
                    <a:pt x="10924" y="13"/>
                    <a:pt x="10427" y="23"/>
                  </a:cubicBezTo>
                  <a:cubicBezTo>
                    <a:pt x="9127" y="49"/>
                    <a:pt x="7821" y="62"/>
                    <a:pt x="6525" y="105"/>
                  </a:cubicBezTo>
                  <a:cubicBezTo>
                    <a:pt x="4974" y="157"/>
                    <a:pt x="3485" y="254"/>
                    <a:pt x="1969" y="254"/>
                  </a:cubicBezTo>
                  <a:cubicBezTo>
                    <a:pt x="1371" y="254"/>
                    <a:pt x="768" y="239"/>
                    <a:pt x="155" y="200"/>
                  </a:cubicBezTo>
                  <a:cubicBezTo>
                    <a:pt x="151" y="200"/>
                    <a:pt x="147" y="200"/>
                    <a:pt x="143" y="200"/>
                  </a:cubicBezTo>
                  <a:cubicBezTo>
                    <a:pt x="32" y="200"/>
                    <a:pt x="1" y="285"/>
                    <a:pt x="96" y="312"/>
                  </a:cubicBezTo>
                  <a:cubicBezTo>
                    <a:pt x="803" y="510"/>
                    <a:pt x="1635" y="570"/>
                    <a:pt x="2499" y="570"/>
                  </a:cubicBezTo>
                  <a:cubicBezTo>
                    <a:pt x="3734" y="570"/>
                    <a:pt x="5033" y="447"/>
                    <a:pt x="6125" y="426"/>
                  </a:cubicBezTo>
                  <a:cubicBezTo>
                    <a:pt x="8718" y="374"/>
                    <a:pt x="11344" y="438"/>
                    <a:pt x="13930" y="318"/>
                  </a:cubicBezTo>
                  <a:cubicBezTo>
                    <a:pt x="14021" y="316"/>
                    <a:pt x="14087" y="284"/>
                    <a:pt x="14117" y="250"/>
                  </a:cubicBezTo>
                  <a:lnTo>
                    <a:pt x="14117" y="250"/>
                  </a:lnTo>
                  <a:cubicBezTo>
                    <a:pt x="13798" y="274"/>
                    <a:pt x="13480" y="302"/>
                    <a:pt x="13159" y="317"/>
                  </a:cubicBezTo>
                  <a:cubicBezTo>
                    <a:pt x="13007" y="323"/>
                    <a:pt x="12856" y="328"/>
                    <a:pt x="12706" y="328"/>
                  </a:cubicBezTo>
                  <a:cubicBezTo>
                    <a:pt x="12495" y="328"/>
                    <a:pt x="12286" y="317"/>
                    <a:pt x="12076" y="281"/>
                  </a:cubicBezTo>
                  <a:cubicBezTo>
                    <a:pt x="12056" y="277"/>
                    <a:pt x="12070" y="239"/>
                    <a:pt x="12089" y="239"/>
                  </a:cubicBezTo>
                  <a:cubicBezTo>
                    <a:pt x="12090" y="239"/>
                    <a:pt x="12091" y="239"/>
                    <a:pt x="12091" y="239"/>
                  </a:cubicBezTo>
                  <a:cubicBezTo>
                    <a:pt x="12244" y="254"/>
                    <a:pt x="12404" y="260"/>
                    <a:pt x="12567" y="260"/>
                  </a:cubicBezTo>
                  <a:cubicBezTo>
                    <a:pt x="12948" y="260"/>
                    <a:pt x="13346" y="227"/>
                    <a:pt x="13707" y="207"/>
                  </a:cubicBezTo>
                  <a:cubicBezTo>
                    <a:pt x="13851" y="199"/>
                    <a:pt x="13993" y="193"/>
                    <a:pt x="14138" y="186"/>
                  </a:cubicBezTo>
                  <a:cubicBezTo>
                    <a:pt x="14128" y="152"/>
                    <a:pt x="14081" y="122"/>
                    <a:pt x="13986" y="109"/>
                  </a:cubicBezTo>
                  <a:cubicBezTo>
                    <a:pt x="13307" y="24"/>
                    <a:pt x="12615" y="1"/>
                    <a:pt x="11920"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8"/>
            <p:cNvSpPr/>
            <p:nvPr/>
          </p:nvSpPr>
          <p:spPr>
            <a:xfrm>
              <a:off x="6087325" y="2227425"/>
              <a:ext cx="799250" cy="16900"/>
            </a:xfrm>
            <a:custGeom>
              <a:rect b="b" l="l" r="r" t="t"/>
              <a:pathLst>
                <a:path extrusionOk="0" h="676" w="31970">
                  <a:moveTo>
                    <a:pt x="8426" y="1"/>
                  </a:moveTo>
                  <a:cubicBezTo>
                    <a:pt x="7938" y="1"/>
                    <a:pt x="7451" y="35"/>
                    <a:pt x="6964" y="36"/>
                  </a:cubicBezTo>
                  <a:cubicBezTo>
                    <a:pt x="6375" y="37"/>
                    <a:pt x="5789" y="34"/>
                    <a:pt x="5202" y="56"/>
                  </a:cubicBezTo>
                  <a:cubicBezTo>
                    <a:pt x="4618" y="78"/>
                    <a:pt x="4038" y="149"/>
                    <a:pt x="3452" y="173"/>
                  </a:cubicBezTo>
                  <a:cubicBezTo>
                    <a:pt x="2994" y="193"/>
                    <a:pt x="2539" y="216"/>
                    <a:pt x="2084" y="241"/>
                  </a:cubicBezTo>
                  <a:cubicBezTo>
                    <a:pt x="1939" y="248"/>
                    <a:pt x="1796" y="255"/>
                    <a:pt x="1652" y="261"/>
                  </a:cubicBezTo>
                  <a:cubicBezTo>
                    <a:pt x="1294" y="282"/>
                    <a:pt x="899" y="314"/>
                    <a:pt x="520" y="314"/>
                  </a:cubicBezTo>
                  <a:cubicBezTo>
                    <a:pt x="354" y="314"/>
                    <a:pt x="191" y="308"/>
                    <a:pt x="36" y="292"/>
                  </a:cubicBezTo>
                  <a:cubicBezTo>
                    <a:pt x="36" y="292"/>
                    <a:pt x="35" y="292"/>
                    <a:pt x="35" y="292"/>
                  </a:cubicBezTo>
                  <a:cubicBezTo>
                    <a:pt x="15" y="292"/>
                    <a:pt x="1" y="332"/>
                    <a:pt x="21" y="334"/>
                  </a:cubicBezTo>
                  <a:cubicBezTo>
                    <a:pt x="225" y="370"/>
                    <a:pt x="428" y="382"/>
                    <a:pt x="633" y="382"/>
                  </a:cubicBezTo>
                  <a:cubicBezTo>
                    <a:pt x="789" y="382"/>
                    <a:pt x="945" y="375"/>
                    <a:pt x="1103" y="367"/>
                  </a:cubicBezTo>
                  <a:cubicBezTo>
                    <a:pt x="1423" y="352"/>
                    <a:pt x="1743" y="325"/>
                    <a:pt x="2062" y="300"/>
                  </a:cubicBezTo>
                  <a:cubicBezTo>
                    <a:pt x="2307" y="282"/>
                    <a:pt x="2552" y="266"/>
                    <a:pt x="2798" y="263"/>
                  </a:cubicBezTo>
                  <a:cubicBezTo>
                    <a:pt x="3317" y="255"/>
                    <a:pt x="3834" y="235"/>
                    <a:pt x="4355" y="220"/>
                  </a:cubicBezTo>
                  <a:cubicBezTo>
                    <a:pt x="4873" y="205"/>
                    <a:pt x="5396" y="194"/>
                    <a:pt x="5917" y="193"/>
                  </a:cubicBezTo>
                  <a:cubicBezTo>
                    <a:pt x="5925" y="193"/>
                    <a:pt x="5933" y="193"/>
                    <a:pt x="5942" y="193"/>
                  </a:cubicBezTo>
                  <a:cubicBezTo>
                    <a:pt x="6469" y="193"/>
                    <a:pt x="6993" y="277"/>
                    <a:pt x="7520" y="285"/>
                  </a:cubicBezTo>
                  <a:cubicBezTo>
                    <a:pt x="8055" y="296"/>
                    <a:pt x="8589" y="289"/>
                    <a:pt x="9123" y="306"/>
                  </a:cubicBezTo>
                  <a:cubicBezTo>
                    <a:pt x="9659" y="323"/>
                    <a:pt x="10193" y="332"/>
                    <a:pt x="10726" y="352"/>
                  </a:cubicBezTo>
                  <a:cubicBezTo>
                    <a:pt x="10855" y="357"/>
                    <a:pt x="10984" y="359"/>
                    <a:pt x="11113" y="359"/>
                  </a:cubicBezTo>
                  <a:cubicBezTo>
                    <a:pt x="11390" y="359"/>
                    <a:pt x="11669" y="351"/>
                    <a:pt x="11947" y="351"/>
                  </a:cubicBezTo>
                  <a:cubicBezTo>
                    <a:pt x="12077" y="351"/>
                    <a:pt x="12206" y="353"/>
                    <a:pt x="12335" y="358"/>
                  </a:cubicBezTo>
                  <a:cubicBezTo>
                    <a:pt x="12807" y="374"/>
                    <a:pt x="13274" y="482"/>
                    <a:pt x="13749" y="497"/>
                  </a:cubicBezTo>
                  <a:cubicBezTo>
                    <a:pt x="14223" y="512"/>
                    <a:pt x="14698" y="519"/>
                    <a:pt x="15173" y="533"/>
                  </a:cubicBezTo>
                  <a:cubicBezTo>
                    <a:pt x="15228" y="534"/>
                    <a:pt x="15282" y="535"/>
                    <a:pt x="15337" y="535"/>
                  </a:cubicBezTo>
                  <a:cubicBezTo>
                    <a:pt x="15708" y="535"/>
                    <a:pt x="16082" y="503"/>
                    <a:pt x="16452" y="503"/>
                  </a:cubicBezTo>
                  <a:cubicBezTo>
                    <a:pt x="16502" y="503"/>
                    <a:pt x="16552" y="504"/>
                    <a:pt x="16602" y="505"/>
                  </a:cubicBezTo>
                  <a:cubicBezTo>
                    <a:pt x="17076" y="517"/>
                    <a:pt x="17547" y="573"/>
                    <a:pt x="18022" y="581"/>
                  </a:cubicBezTo>
                  <a:cubicBezTo>
                    <a:pt x="18497" y="589"/>
                    <a:pt x="18971" y="582"/>
                    <a:pt x="19446" y="592"/>
                  </a:cubicBezTo>
                  <a:cubicBezTo>
                    <a:pt x="19921" y="599"/>
                    <a:pt x="20394" y="637"/>
                    <a:pt x="20871" y="643"/>
                  </a:cubicBezTo>
                  <a:cubicBezTo>
                    <a:pt x="20909" y="643"/>
                    <a:pt x="20947" y="643"/>
                    <a:pt x="20985" y="643"/>
                  </a:cubicBezTo>
                  <a:cubicBezTo>
                    <a:pt x="21393" y="643"/>
                    <a:pt x="21801" y="620"/>
                    <a:pt x="22209" y="620"/>
                  </a:cubicBezTo>
                  <a:cubicBezTo>
                    <a:pt x="22238" y="620"/>
                    <a:pt x="22267" y="620"/>
                    <a:pt x="22296" y="621"/>
                  </a:cubicBezTo>
                  <a:cubicBezTo>
                    <a:pt x="22326" y="621"/>
                    <a:pt x="22356" y="621"/>
                    <a:pt x="22386" y="621"/>
                  </a:cubicBezTo>
                  <a:cubicBezTo>
                    <a:pt x="22801" y="621"/>
                    <a:pt x="23216" y="605"/>
                    <a:pt x="23631" y="605"/>
                  </a:cubicBezTo>
                  <a:cubicBezTo>
                    <a:pt x="23661" y="605"/>
                    <a:pt x="23691" y="605"/>
                    <a:pt x="23721" y="606"/>
                  </a:cubicBezTo>
                  <a:cubicBezTo>
                    <a:pt x="24195" y="607"/>
                    <a:pt x="24670" y="676"/>
                    <a:pt x="25145" y="676"/>
                  </a:cubicBezTo>
                  <a:cubicBezTo>
                    <a:pt x="25735" y="674"/>
                    <a:pt x="26322" y="584"/>
                    <a:pt x="26912" y="571"/>
                  </a:cubicBezTo>
                  <a:cubicBezTo>
                    <a:pt x="27502" y="559"/>
                    <a:pt x="28094" y="559"/>
                    <a:pt x="28682" y="559"/>
                  </a:cubicBezTo>
                  <a:cubicBezTo>
                    <a:pt x="29223" y="560"/>
                    <a:pt x="29754" y="630"/>
                    <a:pt x="30287" y="648"/>
                  </a:cubicBezTo>
                  <a:cubicBezTo>
                    <a:pt x="30485" y="654"/>
                    <a:pt x="30684" y="658"/>
                    <a:pt x="30884" y="658"/>
                  </a:cubicBezTo>
                  <a:cubicBezTo>
                    <a:pt x="31222" y="658"/>
                    <a:pt x="31562" y="647"/>
                    <a:pt x="31901" y="617"/>
                  </a:cubicBezTo>
                  <a:cubicBezTo>
                    <a:pt x="31969" y="607"/>
                    <a:pt x="31963" y="520"/>
                    <a:pt x="31900" y="520"/>
                  </a:cubicBezTo>
                  <a:cubicBezTo>
                    <a:pt x="31899" y="520"/>
                    <a:pt x="31899" y="520"/>
                    <a:pt x="31898" y="520"/>
                  </a:cubicBezTo>
                  <a:cubicBezTo>
                    <a:pt x="31527" y="527"/>
                    <a:pt x="31154" y="547"/>
                    <a:pt x="30783" y="547"/>
                  </a:cubicBezTo>
                  <a:cubicBezTo>
                    <a:pt x="30660" y="547"/>
                    <a:pt x="30537" y="545"/>
                    <a:pt x="30415" y="539"/>
                  </a:cubicBezTo>
                  <a:cubicBezTo>
                    <a:pt x="29925" y="517"/>
                    <a:pt x="29439" y="446"/>
                    <a:pt x="28949" y="409"/>
                  </a:cubicBezTo>
                  <a:cubicBezTo>
                    <a:pt x="28460" y="372"/>
                    <a:pt x="27979" y="290"/>
                    <a:pt x="27490" y="256"/>
                  </a:cubicBezTo>
                  <a:cubicBezTo>
                    <a:pt x="27000" y="222"/>
                    <a:pt x="26499" y="234"/>
                    <a:pt x="26009" y="216"/>
                  </a:cubicBezTo>
                  <a:cubicBezTo>
                    <a:pt x="25844" y="211"/>
                    <a:pt x="25677" y="209"/>
                    <a:pt x="25511" y="209"/>
                  </a:cubicBezTo>
                  <a:cubicBezTo>
                    <a:pt x="25270" y="209"/>
                    <a:pt x="25029" y="213"/>
                    <a:pt x="24788" y="213"/>
                  </a:cubicBezTo>
                  <a:cubicBezTo>
                    <a:pt x="24665" y="213"/>
                    <a:pt x="24541" y="212"/>
                    <a:pt x="24418" y="209"/>
                  </a:cubicBezTo>
                  <a:cubicBezTo>
                    <a:pt x="23889" y="198"/>
                    <a:pt x="23360" y="146"/>
                    <a:pt x="22830" y="140"/>
                  </a:cubicBezTo>
                  <a:cubicBezTo>
                    <a:pt x="22300" y="134"/>
                    <a:pt x="21771" y="92"/>
                    <a:pt x="21241" y="89"/>
                  </a:cubicBezTo>
                  <a:cubicBezTo>
                    <a:pt x="21225" y="89"/>
                    <a:pt x="21209" y="89"/>
                    <a:pt x="21193" y="89"/>
                  </a:cubicBezTo>
                  <a:cubicBezTo>
                    <a:pt x="20685" y="89"/>
                    <a:pt x="20175" y="151"/>
                    <a:pt x="19666" y="151"/>
                  </a:cubicBezTo>
                  <a:cubicBezTo>
                    <a:pt x="19661" y="151"/>
                    <a:pt x="19655" y="151"/>
                    <a:pt x="19650" y="151"/>
                  </a:cubicBezTo>
                  <a:cubicBezTo>
                    <a:pt x="19538" y="151"/>
                    <a:pt x="19426" y="151"/>
                    <a:pt x="19315" y="151"/>
                  </a:cubicBezTo>
                  <a:cubicBezTo>
                    <a:pt x="19010" y="151"/>
                    <a:pt x="18705" y="152"/>
                    <a:pt x="18399" y="152"/>
                  </a:cubicBezTo>
                  <a:cubicBezTo>
                    <a:pt x="18288" y="152"/>
                    <a:pt x="18176" y="152"/>
                    <a:pt x="18064" y="151"/>
                  </a:cubicBezTo>
                  <a:cubicBezTo>
                    <a:pt x="17537" y="150"/>
                    <a:pt x="17009" y="117"/>
                    <a:pt x="16480" y="116"/>
                  </a:cubicBezTo>
                  <a:cubicBezTo>
                    <a:pt x="15952" y="111"/>
                    <a:pt x="15425" y="85"/>
                    <a:pt x="14896" y="84"/>
                  </a:cubicBezTo>
                  <a:cubicBezTo>
                    <a:pt x="14368" y="81"/>
                    <a:pt x="13839" y="67"/>
                    <a:pt x="13311" y="65"/>
                  </a:cubicBezTo>
                  <a:cubicBezTo>
                    <a:pt x="13302" y="65"/>
                    <a:pt x="13292" y="65"/>
                    <a:pt x="13283" y="65"/>
                  </a:cubicBezTo>
                  <a:cubicBezTo>
                    <a:pt x="12815" y="65"/>
                    <a:pt x="12345" y="95"/>
                    <a:pt x="11878" y="95"/>
                  </a:cubicBezTo>
                  <a:cubicBezTo>
                    <a:pt x="11826" y="95"/>
                    <a:pt x="11775" y="94"/>
                    <a:pt x="11724" y="94"/>
                  </a:cubicBezTo>
                  <a:cubicBezTo>
                    <a:pt x="11196" y="85"/>
                    <a:pt x="10667" y="51"/>
                    <a:pt x="10137" y="43"/>
                  </a:cubicBezTo>
                  <a:cubicBezTo>
                    <a:pt x="9609" y="32"/>
                    <a:pt x="9079" y="8"/>
                    <a:pt x="8552" y="1"/>
                  </a:cubicBezTo>
                  <a:cubicBezTo>
                    <a:pt x="8510" y="1"/>
                    <a:pt x="8468" y="1"/>
                    <a:pt x="8426"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8"/>
            <p:cNvSpPr/>
            <p:nvPr/>
          </p:nvSpPr>
          <p:spPr>
            <a:xfrm>
              <a:off x="7019925" y="2233600"/>
              <a:ext cx="81900" cy="9225"/>
            </a:xfrm>
            <a:custGeom>
              <a:rect b="b" l="l" r="r" t="t"/>
              <a:pathLst>
                <a:path extrusionOk="0" h="369" w="3276">
                  <a:moveTo>
                    <a:pt x="142" y="0"/>
                  </a:moveTo>
                  <a:cubicBezTo>
                    <a:pt x="30" y="0"/>
                    <a:pt x="1" y="86"/>
                    <a:pt x="95" y="112"/>
                  </a:cubicBezTo>
                  <a:cubicBezTo>
                    <a:pt x="800" y="309"/>
                    <a:pt x="1629" y="369"/>
                    <a:pt x="2488" y="369"/>
                  </a:cubicBezTo>
                  <a:cubicBezTo>
                    <a:pt x="2748" y="369"/>
                    <a:pt x="3012" y="363"/>
                    <a:pt x="3275" y="354"/>
                  </a:cubicBezTo>
                  <a:lnTo>
                    <a:pt x="3275" y="34"/>
                  </a:lnTo>
                  <a:cubicBezTo>
                    <a:pt x="2847" y="46"/>
                    <a:pt x="2418" y="53"/>
                    <a:pt x="1988" y="53"/>
                  </a:cubicBezTo>
                  <a:cubicBezTo>
                    <a:pt x="1383" y="53"/>
                    <a:pt x="774" y="39"/>
                    <a:pt x="155" y="1"/>
                  </a:cubicBezTo>
                  <a:cubicBezTo>
                    <a:pt x="151" y="0"/>
                    <a:pt x="147" y="0"/>
                    <a:pt x="142"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8"/>
            <p:cNvSpPr/>
            <p:nvPr/>
          </p:nvSpPr>
          <p:spPr>
            <a:xfrm>
              <a:off x="6574550" y="2270625"/>
              <a:ext cx="527325" cy="15175"/>
            </a:xfrm>
            <a:custGeom>
              <a:rect b="b" l="l" r="r" t="t"/>
              <a:pathLst>
                <a:path extrusionOk="0" h="607" w="21093">
                  <a:moveTo>
                    <a:pt x="6818" y="1"/>
                  </a:moveTo>
                  <a:cubicBezTo>
                    <a:pt x="6227" y="2"/>
                    <a:pt x="5641" y="93"/>
                    <a:pt x="5050" y="105"/>
                  </a:cubicBezTo>
                  <a:cubicBezTo>
                    <a:pt x="4461" y="118"/>
                    <a:pt x="3870" y="118"/>
                    <a:pt x="3281" y="118"/>
                  </a:cubicBezTo>
                  <a:cubicBezTo>
                    <a:pt x="2741" y="116"/>
                    <a:pt x="2209" y="46"/>
                    <a:pt x="1676" y="28"/>
                  </a:cubicBezTo>
                  <a:cubicBezTo>
                    <a:pt x="1478" y="22"/>
                    <a:pt x="1279" y="19"/>
                    <a:pt x="1079" y="19"/>
                  </a:cubicBezTo>
                  <a:cubicBezTo>
                    <a:pt x="741" y="19"/>
                    <a:pt x="401" y="29"/>
                    <a:pt x="62" y="60"/>
                  </a:cubicBezTo>
                  <a:cubicBezTo>
                    <a:pt x="0" y="64"/>
                    <a:pt x="7" y="151"/>
                    <a:pt x="71" y="151"/>
                  </a:cubicBezTo>
                  <a:cubicBezTo>
                    <a:pt x="72" y="151"/>
                    <a:pt x="72" y="151"/>
                    <a:pt x="73" y="151"/>
                  </a:cubicBezTo>
                  <a:cubicBezTo>
                    <a:pt x="447" y="144"/>
                    <a:pt x="823" y="124"/>
                    <a:pt x="1196" y="124"/>
                  </a:cubicBezTo>
                  <a:cubicBezTo>
                    <a:pt x="1316" y="124"/>
                    <a:pt x="1436" y="126"/>
                    <a:pt x="1555" y="131"/>
                  </a:cubicBezTo>
                  <a:cubicBezTo>
                    <a:pt x="2046" y="153"/>
                    <a:pt x="2531" y="226"/>
                    <a:pt x="3021" y="262"/>
                  </a:cubicBezTo>
                  <a:cubicBezTo>
                    <a:pt x="3509" y="301"/>
                    <a:pt x="3991" y="380"/>
                    <a:pt x="4479" y="415"/>
                  </a:cubicBezTo>
                  <a:cubicBezTo>
                    <a:pt x="4971" y="449"/>
                    <a:pt x="5470" y="438"/>
                    <a:pt x="5962" y="455"/>
                  </a:cubicBezTo>
                  <a:cubicBezTo>
                    <a:pt x="6136" y="461"/>
                    <a:pt x="6310" y="462"/>
                    <a:pt x="6484" y="462"/>
                  </a:cubicBezTo>
                  <a:cubicBezTo>
                    <a:pt x="6730" y="462"/>
                    <a:pt x="6975" y="459"/>
                    <a:pt x="7221" y="459"/>
                  </a:cubicBezTo>
                  <a:cubicBezTo>
                    <a:pt x="7331" y="459"/>
                    <a:pt x="7442" y="460"/>
                    <a:pt x="7552" y="462"/>
                  </a:cubicBezTo>
                  <a:cubicBezTo>
                    <a:pt x="8082" y="474"/>
                    <a:pt x="8611" y="525"/>
                    <a:pt x="9141" y="530"/>
                  </a:cubicBezTo>
                  <a:cubicBezTo>
                    <a:pt x="9670" y="537"/>
                    <a:pt x="10200" y="579"/>
                    <a:pt x="10730" y="583"/>
                  </a:cubicBezTo>
                  <a:cubicBezTo>
                    <a:pt x="10741" y="583"/>
                    <a:pt x="10751" y="583"/>
                    <a:pt x="10762" y="583"/>
                  </a:cubicBezTo>
                  <a:cubicBezTo>
                    <a:pt x="11276" y="583"/>
                    <a:pt x="11791" y="519"/>
                    <a:pt x="12305" y="519"/>
                  </a:cubicBezTo>
                  <a:cubicBezTo>
                    <a:pt x="12310" y="519"/>
                    <a:pt x="12316" y="519"/>
                    <a:pt x="12321" y="519"/>
                  </a:cubicBezTo>
                  <a:cubicBezTo>
                    <a:pt x="12459" y="520"/>
                    <a:pt x="12597" y="520"/>
                    <a:pt x="12735" y="520"/>
                  </a:cubicBezTo>
                  <a:cubicBezTo>
                    <a:pt x="13046" y="520"/>
                    <a:pt x="13356" y="519"/>
                    <a:pt x="13667" y="519"/>
                  </a:cubicBezTo>
                  <a:cubicBezTo>
                    <a:pt x="13746" y="519"/>
                    <a:pt x="13825" y="519"/>
                    <a:pt x="13905" y="519"/>
                  </a:cubicBezTo>
                  <a:cubicBezTo>
                    <a:pt x="14433" y="522"/>
                    <a:pt x="14962" y="554"/>
                    <a:pt x="15489" y="557"/>
                  </a:cubicBezTo>
                  <a:cubicBezTo>
                    <a:pt x="16017" y="559"/>
                    <a:pt x="16546" y="585"/>
                    <a:pt x="17074" y="587"/>
                  </a:cubicBezTo>
                  <a:cubicBezTo>
                    <a:pt x="17601" y="591"/>
                    <a:pt x="18130" y="605"/>
                    <a:pt x="18658" y="606"/>
                  </a:cubicBezTo>
                  <a:cubicBezTo>
                    <a:pt x="18668" y="606"/>
                    <a:pt x="18678" y="606"/>
                    <a:pt x="18687" y="606"/>
                  </a:cubicBezTo>
                  <a:cubicBezTo>
                    <a:pt x="19163" y="606"/>
                    <a:pt x="19638" y="576"/>
                    <a:pt x="20112" y="576"/>
                  </a:cubicBezTo>
                  <a:cubicBezTo>
                    <a:pt x="20157" y="576"/>
                    <a:pt x="20202" y="577"/>
                    <a:pt x="20247" y="577"/>
                  </a:cubicBezTo>
                  <a:cubicBezTo>
                    <a:pt x="20529" y="583"/>
                    <a:pt x="20811" y="592"/>
                    <a:pt x="21093" y="605"/>
                  </a:cubicBezTo>
                  <a:lnTo>
                    <a:pt x="21093" y="314"/>
                  </a:lnTo>
                  <a:cubicBezTo>
                    <a:pt x="21002" y="312"/>
                    <a:pt x="20912" y="311"/>
                    <a:pt x="20821" y="311"/>
                  </a:cubicBezTo>
                  <a:cubicBezTo>
                    <a:pt x="20556" y="311"/>
                    <a:pt x="20290" y="318"/>
                    <a:pt x="20025" y="318"/>
                  </a:cubicBezTo>
                  <a:cubicBezTo>
                    <a:pt x="19893" y="318"/>
                    <a:pt x="19761" y="316"/>
                    <a:pt x="19630" y="312"/>
                  </a:cubicBezTo>
                  <a:cubicBezTo>
                    <a:pt x="19155" y="295"/>
                    <a:pt x="18691" y="188"/>
                    <a:pt x="18217" y="173"/>
                  </a:cubicBezTo>
                  <a:cubicBezTo>
                    <a:pt x="17742" y="157"/>
                    <a:pt x="17267" y="151"/>
                    <a:pt x="16792" y="137"/>
                  </a:cubicBezTo>
                  <a:cubicBezTo>
                    <a:pt x="16763" y="136"/>
                    <a:pt x="16735" y="136"/>
                    <a:pt x="16706" y="136"/>
                  </a:cubicBezTo>
                  <a:cubicBezTo>
                    <a:pt x="16309" y="136"/>
                    <a:pt x="15908" y="173"/>
                    <a:pt x="15511" y="173"/>
                  </a:cubicBezTo>
                  <a:cubicBezTo>
                    <a:pt x="15461" y="173"/>
                    <a:pt x="15412" y="172"/>
                    <a:pt x="15362" y="171"/>
                  </a:cubicBezTo>
                  <a:cubicBezTo>
                    <a:pt x="14888" y="159"/>
                    <a:pt x="14416" y="104"/>
                    <a:pt x="13941" y="95"/>
                  </a:cubicBezTo>
                  <a:cubicBezTo>
                    <a:pt x="13466" y="87"/>
                    <a:pt x="12991" y="94"/>
                    <a:pt x="12516" y="84"/>
                  </a:cubicBezTo>
                  <a:cubicBezTo>
                    <a:pt x="12042" y="78"/>
                    <a:pt x="11570" y="39"/>
                    <a:pt x="11092" y="34"/>
                  </a:cubicBezTo>
                  <a:cubicBezTo>
                    <a:pt x="11054" y="33"/>
                    <a:pt x="11016" y="33"/>
                    <a:pt x="10977" y="33"/>
                  </a:cubicBezTo>
                  <a:cubicBezTo>
                    <a:pt x="10570" y="33"/>
                    <a:pt x="10161" y="56"/>
                    <a:pt x="9754" y="56"/>
                  </a:cubicBezTo>
                  <a:cubicBezTo>
                    <a:pt x="9725" y="56"/>
                    <a:pt x="9696" y="56"/>
                    <a:pt x="9666" y="56"/>
                  </a:cubicBezTo>
                  <a:cubicBezTo>
                    <a:pt x="9636" y="55"/>
                    <a:pt x="9607" y="55"/>
                    <a:pt x="9577" y="55"/>
                  </a:cubicBezTo>
                  <a:cubicBezTo>
                    <a:pt x="9162" y="55"/>
                    <a:pt x="8746" y="71"/>
                    <a:pt x="8331" y="71"/>
                  </a:cubicBezTo>
                  <a:cubicBezTo>
                    <a:pt x="8302" y="71"/>
                    <a:pt x="8272" y="71"/>
                    <a:pt x="8242" y="71"/>
                  </a:cubicBezTo>
                  <a:cubicBezTo>
                    <a:pt x="7767" y="69"/>
                    <a:pt x="7292" y="1"/>
                    <a:pt x="6818"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8"/>
            <p:cNvSpPr/>
            <p:nvPr/>
          </p:nvSpPr>
          <p:spPr>
            <a:xfrm>
              <a:off x="6087700" y="2271950"/>
              <a:ext cx="353450" cy="14275"/>
            </a:xfrm>
            <a:custGeom>
              <a:rect b="b" l="l" r="r" t="t"/>
              <a:pathLst>
                <a:path extrusionOk="0" h="571" w="14138">
                  <a:moveTo>
                    <a:pt x="11646" y="0"/>
                  </a:moveTo>
                  <a:cubicBezTo>
                    <a:pt x="10409" y="0"/>
                    <a:pt x="9108" y="125"/>
                    <a:pt x="8014" y="146"/>
                  </a:cubicBezTo>
                  <a:cubicBezTo>
                    <a:pt x="5421" y="197"/>
                    <a:pt x="2794" y="133"/>
                    <a:pt x="210" y="252"/>
                  </a:cubicBezTo>
                  <a:cubicBezTo>
                    <a:pt x="117" y="256"/>
                    <a:pt x="53" y="286"/>
                    <a:pt x="21" y="320"/>
                  </a:cubicBezTo>
                  <a:cubicBezTo>
                    <a:pt x="342" y="297"/>
                    <a:pt x="660" y="270"/>
                    <a:pt x="980" y="254"/>
                  </a:cubicBezTo>
                  <a:cubicBezTo>
                    <a:pt x="1135" y="249"/>
                    <a:pt x="1288" y="243"/>
                    <a:pt x="1441" y="243"/>
                  </a:cubicBezTo>
                  <a:cubicBezTo>
                    <a:pt x="1649" y="243"/>
                    <a:pt x="1856" y="254"/>
                    <a:pt x="2063" y="290"/>
                  </a:cubicBezTo>
                  <a:cubicBezTo>
                    <a:pt x="2084" y="293"/>
                    <a:pt x="2069" y="333"/>
                    <a:pt x="2049" y="333"/>
                  </a:cubicBezTo>
                  <a:cubicBezTo>
                    <a:pt x="2049" y="333"/>
                    <a:pt x="2049" y="333"/>
                    <a:pt x="2048" y="333"/>
                  </a:cubicBezTo>
                  <a:cubicBezTo>
                    <a:pt x="1893" y="317"/>
                    <a:pt x="1731" y="310"/>
                    <a:pt x="1566" y="310"/>
                  </a:cubicBezTo>
                  <a:cubicBezTo>
                    <a:pt x="1187" y="310"/>
                    <a:pt x="791" y="343"/>
                    <a:pt x="433" y="365"/>
                  </a:cubicBezTo>
                  <a:cubicBezTo>
                    <a:pt x="288" y="373"/>
                    <a:pt x="145" y="378"/>
                    <a:pt x="0" y="385"/>
                  </a:cubicBezTo>
                  <a:cubicBezTo>
                    <a:pt x="11" y="420"/>
                    <a:pt x="58" y="450"/>
                    <a:pt x="152" y="462"/>
                  </a:cubicBezTo>
                  <a:cubicBezTo>
                    <a:pt x="828" y="547"/>
                    <a:pt x="1515" y="570"/>
                    <a:pt x="2207" y="570"/>
                  </a:cubicBezTo>
                  <a:cubicBezTo>
                    <a:pt x="2708" y="570"/>
                    <a:pt x="3211" y="558"/>
                    <a:pt x="3712" y="548"/>
                  </a:cubicBezTo>
                  <a:cubicBezTo>
                    <a:pt x="5013" y="523"/>
                    <a:pt x="6317" y="509"/>
                    <a:pt x="7615" y="465"/>
                  </a:cubicBezTo>
                  <a:cubicBezTo>
                    <a:pt x="9165" y="414"/>
                    <a:pt x="10653" y="318"/>
                    <a:pt x="12168" y="318"/>
                  </a:cubicBezTo>
                  <a:cubicBezTo>
                    <a:pt x="12767" y="318"/>
                    <a:pt x="13370" y="333"/>
                    <a:pt x="13983" y="371"/>
                  </a:cubicBezTo>
                  <a:cubicBezTo>
                    <a:pt x="13987" y="372"/>
                    <a:pt x="13991" y="372"/>
                    <a:pt x="13996" y="372"/>
                  </a:cubicBezTo>
                  <a:cubicBezTo>
                    <a:pt x="14108" y="372"/>
                    <a:pt x="14138" y="285"/>
                    <a:pt x="14043" y="259"/>
                  </a:cubicBezTo>
                  <a:cubicBezTo>
                    <a:pt x="13337" y="61"/>
                    <a:pt x="12507" y="0"/>
                    <a:pt x="11646"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8"/>
            <p:cNvSpPr/>
            <p:nvPr/>
          </p:nvSpPr>
          <p:spPr>
            <a:xfrm>
              <a:off x="5340700" y="2270625"/>
              <a:ext cx="799200" cy="16775"/>
            </a:xfrm>
            <a:custGeom>
              <a:rect b="b" l="l" r="r" t="t"/>
              <a:pathLst>
                <a:path extrusionOk="0" h="671" w="31968">
                  <a:moveTo>
                    <a:pt x="6818" y="1"/>
                  </a:moveTo>
                  <a:cubicBezTo>
                    <a:pt x="6228" y="2"/>
                    <a:pt x="5641" y="93"/>
                    <a:pt x="5051" y="105"/>
                  </a:cubicBezTo>
                  <a:cubicBezTo>
                    <a:pt x="4461" y="118"/>
                    <a:pt x="3869" y="118"/>
                    <a:pt x="3281" y="118"/>
                  </a:cubicBezTo>
                  <a:cubicBezTo>
                    <a:pt x="2740" y="116"/>
                    <a:pt x="2209" y="46"/>
                    <a:pt x="1675" y="28"/>
                  </a:cubicBezTo>
                  <a:cubicBezTo>
                    <a:pt x="1478" y="22"/>
                    <a:pt x="1279" y="19"/>
                    <a:pt x="1079" y="19"/>
                  </a:cubicBezTo>
                  <a:cubicBezTo>
                    <a:pt x="741" y="19"/>
                    <a:pt x="401" y="29"/>
                    <a:pt x="62" y="60"/>
                  </a:cubicBezTo>
                  <a:cubicBezTo>
                    <a:pt x="1" y="64"/>
                    <a:pt x="7" y="151"/>
                    <a:pt x="70" y="151"/>
                  </a:cubicBezTo>
                  <a:cubicBezTo>
                    <a:pt x="71" y="151"/>
                    <a:pt x="71" y="151"/>
                    <a:pt x="72" y="151"/>
                  </a:cubicBezTo>
                  <a:cubicBezTo>
                    <a:pt x="446" y="144"/>
                    <a:pt x="822" y="124"/>
                    <a:pt x="1196" y="124"/>
                  </a:cubicBezTo>
                  <a:cubicBezTo>
                    <a:pt x="1316" y="124"/>
                    <a:pt x="1436" y="126"/>
                    <a:pt x="1555" y="131"/>
                  </a:cubicBezTo>
                  <a:cubicBezTo>
                    <a:pt x="2045" y="153"/>
                    <a:pt x="2531" y="226"/>
                    <a:pt x="3021" y="262"/>
                  </a:cubicBezTo>
                  <a:cubicBezTo>
                    <a:pt x="3510" y="301"/>
                    <a:pt x="3991" y="380"/>
                    <a:pt x="4480" y="415"/>
                  </a:cubicBezTo>
                  <a:cubicBezTo>
                    <a:pt x="4970" y="449"/>
                    <a:pt x="5471" y="438"/>
                    <a:pt x="5961" y="455"/>
                  </a:cubicBezTo>
                  <a:cubicBezTo>
                    <a:pt x="6135" y="461"/>
                    <a:pt x="6309" y="462"/>
                    <a:pt x="6483" y="462"/>
                  </a:cubicBezTo>
                  <a:cubicBezTo>
                    <a:pt x="6729" y="462"/>
                    <a:pt x="6974" y="459"/>
                    <a:pt x="7220" y="459"/>
                  </a:cubicBezTo>
                  <a:cubicBezTo>
                    <a:pt x="7331" y="459"/>
                    <a:pt x="7441" y="460"/>
                    <a:pt x="7552" y="462"/>
                  </a:cubicBezTo>
                  <a:cubicBezTo>
                    <a:pt x="8081" y="474"/>
                    <a:pt x="8610" y="525"/>
                    <a:pt x="9140" y="530"/>
                  </a:cubicBezTo>
                  <a:cubicBezTo>
                    <a:pt x="9670" y="537"/>
                    <a:pt x="10199" y="579"/>
                    <a:pt x="10729" y="583"/>
                  </a:cubicBezTo>
                  <a:cubicBezTo>
                    <a:pt x="10740" y="583"/>
                    <a:pt x="10750" y="583"/>
                    <a:pt x="10761" y="583"/>
                  </a:cubicBezTo>
                  <a:cubicBezTo>
                    <a:pt x="11275" y="583"/>
                    <a:pt x="11790" y="519"/>
                    <a:pt x="12304" y="519"/>
                  </a:cubicBezTo>
                  <a:cubicBezTo>
                    <a:pt x="12309" y="519"/>
                    <a:pt x="12315" y="519"/>
                    <a:pt x="12320" y="519"/>
                  </a:cubicBezTo>
                  <a:cubicBezTo>
                    <a:pt x="12458" y="520"/>
                    <a:pt x="12597" y="520"/>
                    <a:pt x="12735" y="520"/>
                  </a:cubicBezTo>
                  <a:cubicBezTo>
                    <a:pt x="13046" y="520"/>
                    <a:pt x="13356" y="519"/>
                    <a:pt x="13667" y="519"/>
                  </a:cubicBezTo>
                  <a:cubicBezTo>
                    <a:pt x="13746" y="519"/>
                    <a:pt x="13826" y="519"/>
                    <a:pt x="13905" y="519"/>
                  </a:cubicBezTo>
                  <a:cubicBezTo>
                    <a:pt x="14433" y="522"/>
                    <a:pt x="14961" y="554"/>
                    <a:pt x="15489" y="557"/>
                  </a:cubicBezTo>
                  <a:cubicBezTo>
                    <a:pt x="16018" y="559"/>
                    <a:pt x="16545" y="585"/>
                    <a:pt x="17074" y="587"/>
                  </a:cubicBezTo>
                  <a:cubicBezTo>
                    <a:pt x="17602" y="591"/>
                    <a:pt x="18130" y="605"/>
                    <a:pt x="18658" y="606"/>
                  </a:cubicBezTo>
                  <a:cubicBezTo>
                    <a:pt x="18667" y="606"/>
                    <a:pt x="18677" y="606"/>
                    <a:pt x="18686" y="606"/>
                  </a:cubicBezTo>
                  <a:cubicBezTo>
                    <a:pt x="19162" y="606"/>
                    <a:pt x="19637" y="576"/>
                    <a:pt x="20111" y="576"/>
                  </a:cubicBezTo>
                  <a:cubicBezTo>
                    <a:pt x="20156" y="576"/>
                    <a:pt x="20201" y="577"/>
                    <a:pt x="20246" y="577"/>
                  </a:cubicBezTo>
                  <a:cubicBezTo>
                    <a:pt x="20774" y="585"/>
                    <a:pt x="21303" y="620"/>
                    <a:pt x="21832" y="628"/>
                  </a:cubicBezTo>
                  <a:cubicBezTo>
                    <a:pt x="22360" y="639"/>
                    <a:pt x="22889" y="662"/>
                    <a:pt x="23418" y="669"/>
                  </a:cubicBezTo>
                  <a:cubicBezTo>
                    <a:pt x="23461" y="670"/>
                    <a:pt x="23504" y="670"/>
                    <a:pt x="23548" y="670"/>
                  </a:cubicBezTo>
                  <a:cubicBezTo>
                    <a:pt x="24034" y="670"/>
                    <a:pt x="24521" y="637"/>
                    <a:pt x="25006" y="635"/>
                  </a:cubicBezTo>
                  <a:cubicBezTo>
                    <a:pt x="25594" y="634"/>
                    <a:pt x="26181" y="638"/>
                    <a:pt x="26766" y="614"/>
                  </a:cubicBezTo>
                  <a:cubicBezTo>
                    <a:pt x="27351" y="592"/>
                    <a:pt x="27930" y="522"/>
                    <a:pt x="28517" y="497"/>
                  </a:cubicBezTo>
                  <a:cubicBezTo>
                    <a:pt x="28975" y="479"/>
                    <a:pt x="29429" y="455"/>
                    <a:pt x="29885" y="431"/>
                  </a:cubicBezTo>
                  <a:cubicBezTo>
                    <a:pt x="30029" y="424"/>
                    <a:pt x="30172" y="418"/>
                    <a:pt x="30317" y="411"/>
                  </a:cubicBezTo>
                  <a:cubicBezTo>
                    <a:pt x="30674" y="390"/>
                    <a:pt x="31069" y="356"/>
                    <a:pt x="31449" y="356"/>
                  </a:cubicBezTo>
                  <a:cubicBezTo>
                    <a:pt x="31614" y="356"/>
                    <a:pt x="31776" y="363"/>
                    <a:pt x="31931" y="379"/>
                  </a:cubicBezTo>
                  <a:cubicBezTo>
                    <a:pt x="31931" y="379"/>
                    <a:pt x="31932" y="379"/>
                    <a:pt x="31932" y="379"/>
                  </a:cubicBezTo>
                  <a:cubicBezTo>
                    <a:pt x="31952" y="379"/>
                    <a:pt x="31968" y="339"/>
                    <a:pt x="31948" y="336"/>
                  </a:cubicBezTo>
                  <a:cubicBezTo>
                    <a:pt x="31742" y="301"/>
                    <a:pt x="31537" y="290"/>
                    <a:pt x="31332" y="290"/>
                  </a:cubicBezTo>
                  <a:cubicBezTo>
                    <a:pt x="31177" y="290"/>
                    <a:pt x="31021" y="296"/>
                    <a:pt x="30864" y="303"/>
                  </a:cubicBezTo>
                  <a:cubicBezTo>
                    <a:pt x="30545" y="318"/>
                    <a:pt x="30225" y="346"/>
                    <a:pt x="29907" y="371"/>
                  </a:cubicBezTo>
                  <a:cubicBezTo>
                    <a:pt x="29660" y="390"/>
                    <a:pt x="29417" y="405"/>
                    <a:pt x="29170" y="408"/>
                  </a:cubicBezTo>
                  <a:cubicBezTo>
                    <a:pt x="28652" y="418"/>
                    <a:pt x="28133" y="435"/>
                    <a:pt x="27614" y="452"/>
                  </a:cubicBezTo>
                  <a:cubicBezTo>
                    <a:pt x="27094" y="467"/>
                    <a:pt x="26571" y="477"/>
                    <a:pt x="26052" y="479"/>
                  </a:cubicBezTo>
                  <a:cubicBezTo>
                    <a:pt x="26048" y="479"/>
                    <a:pt x="26043" y="479"/>
                    <a:pt x="26039" y="479"/>
                  </a:cubicBezTo>
                  <a:cubicBezTo>
                    <a:pt x="25508" y="479"/>
                    <a:pt x="24980" y="394"/>
                    <a:pt x="24449" y="386"/>
                  </a:cubicBezTo>
                  <a:cubicBezTo>
                    <a:pt x="23913" y="376"/>
                    <a:pt x="23378" y="383"/>
                    <a:pt x="22845" y="365"/>
                  </a:cubicBezTo>
                  <a:cubicBezTo>
                    <a:pt x="22310" y="349"/>
                    <a:pt x="21775" y="339"/>
                    <a:pt x="21242" y="318"/>
                  </a:cubicBezTo>
                  <a:cubicBezTo>
                    <a:pt x="21118" y="314"/>
                    <a:pt x="20993" y="312"/>
                    <a:pt x="20868" y="312"/>
                  </a:cubicBezTo>
                  <a:cubicBezTo>
                    <a:pt x="20582" y="312"/>
                    <a:pt x="20294" y="321"/>
                    <a:pt x="20008" y="321"/>
                  </a:cubicBezTo>
                  <a:cubicBezTo>
                    <a:pt x="19883" y="321"/>
                    <a:pt x="19758" y="319"/>
                    <a:pt x="19633" y="314"/>
                  </a:cubicBezTo>
                  <a:cubicBezTo>
                    <a:pt x="19158" y="296"/>
                    <a:pt x="18695" y="190"/>
                    <a:pt x="18220" y="174"/>
                  </a:cubicBezTo>
                  <a:cubicBezTo>
                    <a:pt x="17745" y="159"/>
                    <a:pt x="17270" y="152"/>
                    <a:pt x="16796" y="138"/>
                  </a:cubicBezTo>
                  <a:cubicBezTo>
                    <a:pt x="16741" y="137"/>
                    <a:pt x="16686" y="136"/>
                    <a:pt x="16631" y="136"/>
                  </a:cubicBezTo>
                  <a:cubicBezTo>
                    <a:pt x="16260" y="136"/>
                    <a:pt x="15886" y="168"/>
                    <a:pt x="15516" y="168"/>
                  </a:cubicBezTo>
                  <a:cubicBezTo>
                    <a:pt x="15466" y="168"/>
                    <a:pt x="15417" y="167"/>
                    <a:pt x="15367" y="166"/>
                  </a:cubicBezTo>
                  <a:cubicBezTo>
                    <a:pt x="14892" y="153"/>
                    <a:pt x="14422" y="98"/>
                    <a:pt x="13947" y="90"/>
                  </a:cubicBezTo>
                  <a:cubicBezTo>
                    <a:pt x="13472" y="82"/>
                    <a:pt x="12997" y="89"/>
                    <a:pt x="12522" y="80"/>
                  </a:cubicBezTo>
                  <a:cubicBezTo>
                    <a:pt x="12048" y="73"/>
                    <a:pt x="11574" y="34"/>
                    <a:pt x="11099" y="28"/>
                  </a:cubicBezTo>
                  <a:cubicBezTo>
                    <a:pt x="10647" y="29"/>
                    <a:pt x="10202" y="56"/>
                    <a:pt x="9758" y="56"/>
                  </a:cubicBezTo>
                  <a:cubicBezTo>
                    <a:pt x="9727" y="56"/>
                    <a:pt x="9697" y="56"/>
                    <a:pt x="9667" y="56"/>
                  </a:cubicBezTo>
                  <a:cubicBezTo>
                    <a:pt x="9637" y="55"/>
                    <a:pt x="9607" y="55"/>
                    <a:pt x="9577" y="55"/>
                  </a:cubicBezTo>
                  <a:cubicBezTo>
                    <a:pt x="9162" y="55"/>
                    <a:pt x="8747" y="71"/>
                    <a:pt x="8332" y="71"/>
                  </a:cubicBezTo>
                  <a:cubicBezTo>
                    <a:pt x="8302" y="71"/>
                    <a:pt x="8272" y="71"/>
                    <a:pt x="8242" y="71"/>
                  </a:cubicBezTo>
                  <a:cubicBezTo>
                    <a:pt x="7768" y="69"/>
                    <a:pt x="7293" y="1"/>
                    <a:pt x="6818"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8"/>
            <p:cNvSpPr/>
            <p:nvPr/>
          </p:nvSpPr>
          <p:spPr>
            <a:xfrm>
              <a:off x="5094875" y="2272000"/>
              <a:ext cx="112425" cy="9600"/>
            </a:xfrm>
            <a:custGeom>
              <a:rect b="b" l="l" r="r" t="t"/>
              <a:pathLst>
                <a:path extrusionOk="0" h="384" w="4497">
                  <a:moveTo>
                    <a:pt x="2001" y="1"/>
                  </a:moveTo>
                  <a:cubicBezTo>
                    <a:pt x="1339" y="1"/>
                    <a:pt x="658" y="36"/>
                    <a:pt x="0" y="74"/>
                  </a:cubicBezTo>
                  <a:lnTo>
                    <a:pt x="0" y="383"/>
                  </a:lnTo>
                  <a:cubicBezTo>
                    <a:pt x="847" y="348"/>
                    <a:pt x="1687" y="317"/>
                    <a:pt x="2537" y="317"/>
                  </a:cubicBezTo>
                  <a:cubicBezTo>
                    <a:pt x="3132" y="317"/>
                    <a:pt x="3733" y="332"/>
                    <a:pt x="4342" y="371"/>
                  </a:cubicBezTo>
                  <a:cubicBezTo>
                    <a:pt x="4347" y="371"/>
                    <a:pt x="4351" y="371"/>
                    <a:pt x="4355" y="371"/>
                  </a:cubicBezTo>
                  <a:cubicBezTo>
                    <a:pt x="4467" y="371"/>
                    <a:pt x="4497" y="286"/>
                    <a:pt x="4403" y="259"/>
                  </a:cubicBezTo>
                  <a:cubicBezTo>
                    <a:pt x="3695" y="61"/>
                    <a:pt x="2863" y="1"/>
                    <a:pt x="2001"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8"/>
            <p:cNvSpPr/>
            <p:nvPr/>
          </p:nvSpPr>
          <p:spPr>
            <a:xfrm>
              <a:off x="5094875" y="2314175"/>
              <a:ext cx="661450" cy="16825"/>
            </a:xfrm>
            <a:custGeom>
              <a:rect b="b" l="l" r="r" t="t"/>
              <a:pathLst>
                <a:path extrusionOk="0" h="673" w="26458">
                  <a:moveTo>
                    <a:pt x="2802" y="1"/>
                  </a:moveTo>
                  <a:cubicBezTo>
                    <a:pt x="2355" y="1"/>
                    <a:pt x="1905" y="29"/>
                    <a:pt x="1455" y="31"/>
                  </a:cubicBezTo>
                  <a:cubicBezTo>
                    <a:pt x="969" y="32"/>
                    <a:pt x="483" y="32"/>
                    <a:pt x="0" y="45"/>
                  </a:cubicBezTo>
                  <a:lnTo>
                    <a:pt x="0" y="196"/>
                  </a:lnTo>
                  <a:cubicBezTo>
                    <a:pt x="138" y="193"/>
                    <a:pt x="274" y="189"/>
                    <a:pt x="412" y="189"/>
                  </a:cubicBezTo>
                  <a:cubicBezTo>
                    <a:pt x="420" y="189"/>
                    <a:pt x="428" y="189"/>
                    <a:pt x="437" y="189"/>
                  </a:cubicBezTo>
                  <a:cubicBezTo>
                    <a:pt x="962" y="189"/>
                    <a:pt x="1488" y="273"/>
                    <a:pt x="2015" y="282"/>
                  </a:cubicBezTo>
                  <a:cubicBezTo>
                    <a:pt x="2549" y="293"/>
                    <a:pt x="3084" y="286"/>
                    <a:pt x="3618" y="302"/>
                  </a:cubicBezTo>
                  <a:cubicBezTo>
                    <a:pt x="4152" y="320"/>
                    <a:pt x="4688" y="328"/>
                    <a:pt x="5222" y="349"/>
                  </a:cubicBezTo>
                  <a:cubicBezTo>
                    <a:pt x="5350" y="354"/>
                    <a:pt x="5479" y="356"/>
                    <a:pt x="5608" y="356"/>
                  </a:cubicBezTo>
                  <a:cubicBezTo>
                    <a:pt x="5885" y="356"/>
                    <a:pt x="6164" y="348"/>
                    <a:pt x="6442" y="348"/>
                  </a:cubicBezTo>
                  <a:cubicBezTo>
                    <a:pt x="6571" y="348"/>
                    <a:pt x="6700" y="350"/>
                    <a:pt x="6829" y="354"/>
                  </a:cubicBezTo>
                  <a:cubicBezTo>
                    <a:pt x="7304" y="371"/>
                    <a:pt x="7769" y="478"/>
                    <a:pt x="8244" y="493"/>
                  </a:cubicBezTo>
                  <a:cubicBezTo>
                    <a:pt x="8719" y="509"/>
                    <a:pt x="9193" y="516"/>
                    <a:pt x="9668" y="529"/>
                  </a:cubicBezTo>
                  <a:cubicBezTo>
                    <a:pt x="9723" y="531"/>
                    <a:pt x="9778" y="532"/>
                    <a:pt x="9832" y="532"/>
                  </a:cubicBezTo>
                  <a:cubicBezTo>
                    <a:pt x="10204" y="532"/>
                    <a:pt x="10577" y="500"/>
                    <a:pt x="10947" y="500"/>
                  </a:cubicBezTo>
                  <a:cubicBezTo>
                    <a:pt x="10996" y="500"/>
                    <a:pt x="11046" y="500"/>
                    <a:pt x="11095" y="502"/>
                  </a:cubicBezTo>
                  <a:cubicBezTo>
                    <a:pt x="11570" y="514"/>
                    <a:pt x="12042" y="569"/>
                    <a:pt x="12517" y="577"/>
                  </a:cubicBezTo>
                  <a:cubicBezTo>
                    <a:pt x="12992" y="586"/>
                    <a:pt x="13466" y="579"/>
                    <a:pt x="13941" y="588"/>
                  </a:cubicBezTo>
                  <a:cubicBezTo>
                    <a:pt x="14416" y="595"/>
                    <a:pt x="14889" y="634"/>
                    <a:pt x="15366" y="639"/>
                  </a:cubicBezTo>
                  <a:cubicBezTo>
                    <a:pt x="15404" y="640"/>
                    <a:pt x="15442" y="640"/>
                    <a:pt x="15480" y="640"/>
                  </a:cubicBezTo>
                  <a:cubicBezTo>
                    <a:pt x="15888" y="640"/>
                    <a:pt x="16296" y="617"/>
                    <a:pt x="16704" y="617"/>
                  </a:cubicBezTo>
                  <a:cubicBezTo>
                    <a:pt x="16733" y="617"/>
                    <a:pt x="16762" y="617"/>
                    <a:pt x="16791" y="617"/>
                  </a:cubicBezTo>
                  <a:cubicBezTo>
                    <a:pt x="16821" y="618"/>
                    <a:pt x="16851" y="618"/>
                    <a:pt x="16881" y="618"/>
                  </a:cubicBezTo>
                  <a:cubicBezTo>
                    <a:pt x="17296" y="618"/>
                    <a:pt x="17711" y="602"/>
                    <a:pt x="18126" y="602"/>
                  </a:cubicBezTo>
                  <a:cubicBezTo>
                    <a:pt x="18156" y="602"/>
                    <a:pt x="18186" y="602"/>
                    <a:pt x="18216" y="602"/>
                  </a:cubicBezTo>
                  <a:cubicBezTo>
                    <a:pt x="18691" y="604"/>
                    <a:pt x="19165" y="672"/>
                    <a:pt x="19640" y="672"/>
                  </a:cubicBezTo>
                  <a:cubicBezTo>
                    <a:pt x="20231" y="671"/>
                    <a:pt x="20817" y="579"/>
                    <a:pt x="21407" y="568"/>
                  </a:cubicBezTo>
                  <a:cubicBezTo>
                    <a:pt x="21998" y="555"/>
                    <a:pt x="22589" y="555"/>
                    <a:pt x="23177" y="555"/>
                  </a:cubicBezTo>
                  <a:cubicBezTo>
                    <a:pt x="23718" y="557"/>
                    <a:pt x="24249" y="627"/>
                    <a:pt x="24782" y="645"/>
                  </a:cubicBezTo>
                  <a:cubicBezTo>
                    <a:pt x="24980" y="650"/>
                    <a:pt x="25179" y="654"/>
                    <a:pt x="25379" y="654"/>
                  </a:cubicBezTo>
                  <a:cubicBezTo>
                    <a:pt x="25717" y="654"/>
                    <a:pt x="26057" y="644"/>
                    <a:pt x="26396" y="613"/>
                  </a:cubicBezTo>
                  <a:cubicBezTo>
                    <a:pt x="26457" y="609"/>
                    <a:pt x="26451" y="522"/>
                    <a:pt x="26386" y="522"/>
                  </a:cubicBezTo>
                  <a:cubicBezTo>
                    <a:pt x="26386" y="522"/>
                    <a:pt x="26385" y="522"/>
                    <a:pt x="26385" y="522"/>
                  </a:cubicBezTo>
                  <a:cubicBezTo>
                    <a:pt x="26011" y="529"/>
                    <a:pt x="25635" y="549"/>
                    <a:pt x="25261" y="549"/>
                  </a:cubicBezTo>
                  <a:cubicBezTo>
                    <a:pt x="25142" y="549"/>
                    <a:pt x="25022" y="547"/>
                    <a:pt x="24903" y="542"/>
                  </a:cubicBezTo>
                  <a:cubicBezTo>
                    <a:pt x="24411" y="520"/>
                    <a:pt x="23927" y="447"/>
                    <a:pt x="23437" y="411"/>
                  </a:cubicBezTo>
                  <a:cubicBezTo>
                    <a:pt x="22949" y="372"/>
                    <a:pt x="22467" y="293"/>
                    <a:pt x="21978" y="258"/>
                  </a:cubicBezTo>
                  <a:cubicBezTo>
                    <a:pt x="21487" y="224"/>
                    <a:pt x="20987" y="235"/>
                    <a:pt x="20496" y="218"/>
                  </a:cubicBezTo>
                  <a:cubicBezTo>
                    <a:pt x="20322" y="212"/>
                    <a:pt x="20148" y="211"/>
                    <a:pt x="19974" y="211"/>
                  </a:cubicBezTo>
                  <a:cubicBezTo>
                    <a:pt x="19728" y="211"/>
                    <a:pt x="19482" y="214"/>
                    <a:pt x="19237" y="214"/>
                  </a:cubicBezTo>
                  <a:cubicBezTo>
                    <a:pt x="19126" y="214"/>
                    <a:pt x="19016" y="213"/>
                    <a:pt x="18905" y="211"/>
                  </a:cubicBezTo>
                  <a:cubicBezTo>
                    <a:pt x="18375" y="199"/>
                    <a:pt x="17847" y="148"/>
                    <a:pt x="17317" y="143"/>
                  </a:cubicBezTo>
                  <a:cubicBezTo>
                    <a:pt x="16787" y="136"/>
                    <a:pt x="16257" y="94"/>
                    <a:pt x="15728" y="90"/>
                  </a:cubicBezTo>
                  <a:cubicBezTo>
                    <a:pt x="15717" y="90"/>
                    <a:pt x="15706" y="90"/>
                    <a:pt x="15696" y="90"/>
                  </a:cubicBezTo>
                  <a:cubicBezTo>
                    <a:pt x="15187" y="90"/>
                    <a:pt x="14677" y="152"/>
                    <a:pt x="14168" y="152"/>
                  </a:cubicBezTo>
                  <a:cubicBezTo>
                    <a:pt x="14158" y="152"/>
                    <a:pt x="14147" y="152"/>
                    <a:pt x="14137" y="152"/>
                  </a:cubicBezTo>
                  <a:cubicBezTo>
                    <a:pt x="14057" y="152"/>
                    <a:pt x="13978" y="152"/>
                    <a:pt x="13898" y="152"/>
                  </a:cubicBezTo>
                  <a:cubicBezTo>
                    <a:pt x="13588" y="152"/>
                    <a:pt x="13278" y="153"/>
                    <a:pt x="12967" y="153"/>
                  </a:cubicBezTo>
                  <a:cubicBezTo>
                    <a:pt x="12829" y="153"/>
                    <a:pt x="12691" y="153"/>
                    <a:pt x="12553" y="152"/>
                  </a:cubicBezTo>
                  <a:cubicBezTo>
                    <a:pt x="12024" y="151"/>
                    <a:pt x="11496" y="118"/>
                    <a:pt x="10969" y="116"/>
                  </a:cubicBezTo>
                  <a:cubicBezTo>
                    <a:pt x="10440" y="114"/>
                    <a:pt x="9912" y="88"/>
                    <a:pt x="9383" y="86"/>
                  </a:cubicBezTo>
                  <a:cubicBezTo>
                    <a:pt x="8856" y="82"/>
                    <a:pt x="8328" y="68"/>
                    <a:pt x="7799" y="67"/>
                  </a:cubicBezTo>
                  <a:cubicBezTo>
                    <a:pt x="7790" y="67"/>
                    <a:pt x="7780" y="67"/>
                    <a:pt x="7770" y="67"/>
                  </a:cubicBezTo>
                  <a:cubicBezTo>
                    <a:pt x="7295" y="67"/>
                    <a:pt x="6820" y="97"/>
                    <a:pt x="6346" y="97"/>
                  </a:cubicBezTo>
                  <a:cubicBezTo>
                    <a:pt x="6301" y="97"/>
                    <a:pt x="6256" y="96"/>
                    <a:pt x="6211" y="96"/>
                  </a:cubicBezTo>
                  <a:cubicBezTo>
                    <a:pt x="5684" y="88"/>
                    <a:pt x="5156" y="53"/>
                    <a:pt x="4626" y="45"/>
                  </a:cubicBezTo>
                  <a:cubicBezTo>
                    <a:pt x="4097" y="34"/>
                    <a:pt x="3567" y="10"/>
                    <a:pt x="3039" y="4"/>
                  </a:cubicBezTo>
                  <a:cubicBezTo>
                    <a:pt x="2960" y="1"/>
                    <a:pt x="2881" y="1"/>
                    <a:pt x="2802"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8"/>
            <p:cNvSpPr/>
            <p:nvPr/>
          </p:nvSpPr>
          <p:spPr>
            <a:xfrm>
              <a:off x="5889750" y="2315400"/>
              <a:ext cx="353450" cy="14275"/>
            </a:xfrm>
            <a:custGeom>
              <a:rect b="b" l="l" r="r" t="t"/>
              <a:pathLst>
                <a:path extrusionOk="0" h="571" w="14138">
                  <a:moveTo>
                    <a:pt x="11932" y="1"/>
                  </a:moveTo>
                  <a:cubicBezTo>
                    <a:pt x="11431" y="1"/>
                    <a:pt x="10928" y="13"/>
                    <a:pt x="10427" y="23"/>
                  </a:cubicBezTo>
                  <a:cubicBezTo>
                    <a:pt x="9127" y="48"/>
                    <a:pt x="7821" y="62"/>
                    <a:pt x="6524" y="106"/>
                  </a:cubicBezTo>
                  <a:cubicBezTo>
                    <a:pt x="4974" y="157"/>
                    <a:pt x="3486" y="253"/>
                    <a:pt x="1970" y="253"/>
                  </a:cubicBezTo>
                  <a:cubicBezTo>
                    <a:pt x="1372" y="253"/>
                    <a:pt x="768" y="238"/>
                    <a:pt x="155" y="200"/>
                  </a:cubicBezTo>
                  <a:cubicBezTo>
                    <a:pt x="151" y="199"/>
                    <a:pt x="147" y="199"/>
                    <a:pt x="142" y="199"/>
                  </a:cubicBezTo>
                  <a:cubicBezTo>
                    <a:pt x="30" y="199"/>
                    <a:pt x="1" y="286"/>
                    <a:pt x="95" y="312"/>
                  </a:cubicBezTo>
                  <a:cubicBezTo>
                    <a:pt x="801" y="510"/>
                    <a:pt x="1631" y="571"/>
                    <a:pt x="2493" y="571"/>
                  </a:cubicBezTo>
                  <a:cubicBezTo>
                    <a:pt x="3729" y="571"/>
                    <a:pt x="5031" y="446"/>
                    <a:pt x="6125" y="425"/>
                  </a:cubicBezTo>
                  <a:cubicBezTo>
                    <a:pt x="8717" y="374"/>
                    <a:pt x="11344" y="438"/>
                    <a:pt x="13930" y="319"/>
                  </a:cubicBezTo>
                  <a:cubicBezTo>
                    <a:pt x="14021" y="315"/>
                    <a:pt x="14087" y="285"/>
                    <a:pt x="14117" y="250"/>
                  </a:cubicBezTo>
                  <a:lnTo>
                    <a:pt x="14117" y="250"/>
                  </a:lnTo>
                  <a:cubicBezTo>
                    <a:pt x="13798" y="274"/>
                    <a:pt x="13477" y="301"/>
                    <a:pt x="13159" y="317"/>
                  </a:cubicBezTo>
                  <a:cubicBezTo>
                    <a:pt x="13007" y="322"/>
                    <a:pt x="12856" y="328"/>
                    <a:pt x="12706" y="328"/>
                  </a:cubicBezTo>
                  <a:cubicBezTo>
                    <a:pt x="12495" y="328"/>
                    <a:pt x="12285" y="317"/>
                    <a:pt x="12075" y="281"/>
                  </a:cubicBezTo>
                  <a:cubicBezTo>
                    <a:pt x="12054" y="278"/>
                    <a:pt x="12070" y="238"/>
                    <a:pt x="12090" y="238"/>
                  </a:cubicBezTo>
                  <a:cubicBezTo>
                    <a:pt x="12090" y="238"/>
                    <a:pt x="12091" y="238"/>
                    <a:pt x="12091" y="238"/>
                  </a:cubicBezTo>
                  <a:cubicBezTo>
                    <a:pt x="12246" y="254"/>
                    <a:pt x="12408" y="261"/>
                    <a:pt x="12573" y="261"/>
                  </a:cubicBezTo>
                  <a:cubicBezTo>
                    <a:pt x="12953" y="261"/>
                    <a:pt x="13348" y="228"/>
                    <a:pt x="13705" y="206"/>
                  </a:cubicBezTo>
                  <a:cubicBezTo>
                    <a:pt x="13850" y="198"/>
                    <a:pt x="13993" y="193"/>
                    <a:pt x="14138" y="186"/>
                  </a:cubicBezTo>
                  <a:cubicBezTo>
                    <a:pt x="14127" y="151"/>
                    <a:pt x="14081" y="121"/>
                    <a:pt x="13986" y="109"/>
                  </a:cubicBezTo>
                  <a:cubicBezTo>
                    <a:pt x="13310" y="24"/>
                    <a:pt x="12623" y="1"/>
                    <a:pt x="11932"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8"/>
            <p:cNvSpPr/>
            <p:nvPr/>
          </p:nvSpPr>
          <p:spPr>
            <a:xfrm>
              <a:off x="6191025" y="2314175"/>
              <a:ext cx="799175" cy="16800"/>
            </a:xfrm>
            <a:custGeom>
              <a:rect b="b" l="l" r="r" t="t"/>
              <a:pathLst>
                <a:path extrusionOk="0" h="672" w="31967">
                  <a:moveTo>
                    <a:pt x="8423" y="0"/>
                  </a:moveTo>
                  <a:cubicBezTo>
                    <a:pt x="7935" y="0"/>
                    <a:pt x="7448" y="34"/>
                    <a:pt x="6961" y="35"/>
                  </a:cubicBezTo>
                  <a:cubicBezTo>
                    <a:pt x="6373" y="38"/>
                    <a:pt x="5787" y="34"/>
                    <a:pt x="5202" y="56"/>
                  </a:cubicBezTo>
                  <a:cubicBezTo>
                    <a:pt x="4617" y="79"/>
                    <a:pt x="4037" y="149"/>
                    <a:pt x="3450" y="173"/>
                  </a:cubicBezTo>
                  <a:cubicBezTo>
                    <a:pt x="2993" y="192"/>
                    <a:pt x="2539" y="217"/>
                    <a:pt x="2082" y="240"/>
                  </a:cubicBezTo>
                  <a:cubicBezTo>
                    <a:pt x="1938" y="247"/>
                    <a:pt x="1796" y="254"/>
                    <a:pt x="1652" y="261"/>
                  </a:cubicBezTo>
                  <a:cubicBezTo>
                    <a:pt x="1291" y="281"/>
                    <a:pt x="893" y="314"/>
                    <a:pt x="512" y="314"/>
                  </a:cubicBezTo>
                  <a:cubicBezTo>
                    <a:pt x="349" y="314"/>
                    <a:pt x="189" y="308"/>
                    <a:pt x="36" y="293"/>
                  </a:cubicBezTo>
                  <a:cubicBezTo>
                    <a:pt x="35" y="292"/>
                    <a:pt x="35" y="292"/>
                    <a:pt x="34" y="292"/>
                  </a:cubicBezTo>
                  <a:cubicBezTo>
                    <a:pt x="14" y="292"/>
                    <a:pt x="1" y="331"/>
                    <a:pt x="21" y="335"/>
                  </a:cubicBezTo>
                  <a:cubicBezTo>
                    <a:pt x="226" y="371"/>
                    <a:pt x="430" y="382"/>
                    <a:pt x="635" y="382"/>
                  </a:cubicBezTo>
                  <a:cubicBezTo>
                    <a:pt x="790" y="382"/>
                    <a:pt x="946" y="375"/>
                    <a:pt x="1103" y="368"/>
                  </a:cubicBezTo>
                  <a:cubicBezTo>
                    <a:pt x="1422" y="352"/>
                    <a:pt x="1743" y="324"/>
                    <a:pt x="2060" y="301"/>
                  </a:cubicBezTo>
                  <a:cubicBezTo>
                    <a:pt x="2307" y="282"/>
                    <a:pt x="2550" y="266"/>
                    <a:pt x="2797" y="262"/>
                  </a:cubicBezTo>
                  <a:cubicBezTo>
                    <a:pt x="3317" y="254"/>
                    <a:pt x="3834" y="235"/>
                    <a:pt x="4353" y="220"/>
                  </a:cubicBezTo>
                  <a:cubicBezTo>
                    <a:pt x="4873" y="204"/>
                    <a:pt x="5396" y="193"/>
                    <a:pt x="5915" y="192"/>
                  </a:cubicBezTo>
                  <a:cubicBezTo>
                    <a:pt x="5919" y="192"/>
                    <a:pt x="5924" y="192"/>
                    <a:pt x="5928" y="192"/>
                  </a:cubicBezTo>
                  <a:cubicBezTo>
                    <a:pt x="6459" y="192"/>
                    <a:pt x="6989" y="276"/>
                    <a:pt x="7518" y="286"/>
                  </a:cubicBezTo>
                  <a:cubicBezTo>
                    <a:pt x="8054" y="295"/>
                    <a:pt x="8589" y="288"/>
                    <a:pt x="9122" y="306"/>
                  </a:cubicBezTo>
                  <a:cubicBezTo>
                    <a:pt x="9657" y="323"/>
                    <a:pt x="10192" y="331"/>
                    <a:pt x="10725" y="352"/>
                  </a:cubicBezTo>
                  <a:cubicBezTo>
                    <a:pt x="10854" y="357"/>
                    <a:pt x="10983" y="358"/>
                    <a:pt x="11112" y="358"/>
                  </a:cubicBezTo>
                  <a:cubicBezTo>
                    <a:pt x="11390" y="358"/>
                    <a:pt x="11668" y="351"/>
                    <a:pt x="11946" y="351"/>
                  </a:cubicBezTo>
                  <a:cubicBezTo>
                    <a:pt x="12075" y="351"/>
                    <a:pt x="12205" y="352"/>
                    <a:pt x="12334" y="357"/>
                  </a:cubicBezTo>
                  <a:cubicBezTo>
                    <a:pt x="12807" y="375"/>
                    <a:pt x="13274" y="481"/>
                    <a:pt x="13749" y="496"/>
                  </a:cubicBezTo>
                  <a:cubicBezTo>
                    <a:pt x="14223" y="513"/>
                    <a:pt x="14698" y="520"/>
                    <a:pt x="15173" y="533"/>
                  </a:cubicBezTo>
                  <a:cubicBezTo>
                    <a:pt x="15228" y="535"/>
                    <a:pt x="15282" y="536"/>
                    <a:pt x="15337" y="536"/>
                  </a:cubicBezTo>
                  <a:cubicBezTo>
                    <a:pt x="15708" y="536"/>
                    <a:pt x="16081" y="504"/>
                    <a:pt x="16451" y="504"/>
                  </a:cubicBezTo>
                  <a:cubicBezTo>
                    <a:pt x="16501" y="504"/>
                    <a:pt x="16550" y="505"/>
                    <a:pt x="16600" y="506"/>
                  </a:cubicBezTo>
                  <a:cubicBezTo>
                    <a:pt x="17075" y="517"/>
                    <a:pt x="17547" y="572"/>
                    <a:pt x="18022" y="582"/>
                  </a:cubicBezTo>
                  <a:cubicBezTo>
                    <a:pt x="18496" y="590"/>
                    <a:pt x="18971" y="583"/>
                    <a:pt x="19447" y="591"/>
                  </a:cubicBezTo>
                  <a:cubicBezTo>
                    <a:pt x="19922" y="598"/>
                    <a:pt x="20396" y="638"/>
                    <a:pt x="20872" y="644"/>
                  </a:cubicBezTo>
                  <a:cubicBezTo>
                    <a:pt x="21330" y="644"/>
                    <a:pt x="21785" y="616"/>
                    <a:pt x="22240" y="616"/>
                  </a:cubicBezTo>
                  <a:cubicBezTo>
                    <a:pt x="22260" y="616"/>
                    <a:pt x="22281" y="616"/>
                    <a:pt x="22302" y="616"/>
                  </a:cubicBezTo>
                  <a:cubicBezTo>
                    <a:pt x="22331" y="616"/>
                    <a:pt x="22361" y="616"/>
                    <a:pt x="22391" y="616"/>
                  </a:cubicBezTo>
                  <a:cubicBezTo>
                    <a:pt x="22821" y="616"/>
                    <a:pt x="23250" y="599"/>
                    <a:pt x="23680" y="599"/>
                  </a:cubicBezTo>
                  <a:cubicBezTo>
                    <a:pt x="23695" y="599"/>
                    <a:pt x="23711" y="599"/>
                    <a:pt x="23726" y="599"/>
                  </a:cubicBezTo>
                  <a:cubicBezTo>
                    <a:pt x="24201" y="602"/>
                    <a:pt x="24676" y="671"/>
                    <a:pt x="25150" y="671"/>
                  </a:cubicBezTo>
                  <a:cubicBezTo>
                    <a:pt x="25739" y="668"/>
                    <a:pt x="26327" y="577"/>
                    <a:pt x="26916" y="565"/>
                  </a:cubicBezTo>
                  <a:cubicBezTo>
                    <a:pt x="27506" y="554"/>
                    <a:pt x="28098" y="554"/>
                    <a:pt x="28687" y="554"/>
                  </a:cubicBezTo>
                  <a:cubicBezTo>
                    <a:pt x="29227" y="555"/>
                    <a:pt x="29758" y="626"/>
                    <a:pt x="30292" y="644"/>
                  </a:cubicBezTo>
                  <a:cubicBezTo>
                    <a:pt x="30490" y="649"/>
                    <a:pt x="30688" y="653"/>
                    <a:pt x="30888" y="653"/>
                  </a:cubicBezTo>
                  <a:cubicBezTo>
                    <a:pt x="31226" y="653"/>
                    <a:pt x="31566" y="642"/>
                    <a:pt x="31905" y="612"/>
                  </a:cubicBezTo>
                  <a:cubicBezTo>
                    <a:pt x="31966" y="606"/>
                    <a:pt x="31960" y="521"/>
                    <a:pt x="31897" y="521"/>
                  </a:cubicBezTo>
                  <a:cubicBezTo>
                    <a:pt x="31896" y="521"/>
                    <a:pt x="31896" y="521"/>
                    <a:pt x="31895" y="521"/>
                  </a:cubicBezTo>
                  <a:cubicBezTo>
                    <a:pt x="31521" y="527"/>
                    <a:pt x="31145" y="548"/>
                    <a:pt x="30771" y="548"/>
                  </a:cubicBezTo>
                  <a:cubicBezTo>
                    <a:pt x="30651" y="548"/>
                    <a:pt x="30531" y="546"/>
                    <a:pt x="30412" y="540"/>
                  </a:cubicBezTo>
                  <a:cubicBezTo>
                    <a:pt x="29922" y="517"/>
                    <a:pt x="29437" y="445"/>
                    <a:pt x="28946" y="410"/>
                  </a:cubicBezTo>
                  <a:cubicBezTo>
                    <a:pt x="28457" y="371"/>
                    <a:pt x="27976" y="290"/>
                    <a:pt x="27487" y="255"/>
                  </a:cubicBezTo>
                  <a:cubicBezTo>
                    <a:pt x="26997" y="221"/>
                    <a:pt x="26496" y="233"/>
                    <a:pt x="26006" y="217"/>
                  </a:cubicBezTo>
                  <a:cubicBezTo>
                    <a:pt x="25832" y="211"/>
                    <a:pt x="25658" y="209"/>
                    <a:pt x="25484" y="209"/>
                  </a:cubicBezTo>
                  <a:cubicBezTo>
                    <a:pt x="25238" y="209"/>
                    <a:pt x="24993" y="213"/>
                    <a:pt x="24747" y="213"/>
                  </a:cubicBezTo>
                  <a:cubicBezTo>
                    <a:pt x="24636" y="213"/>
                    <a:pt x="24526" y="212"/>
                    <a:pt x="24416" y="210"/>
                  </a:cubicBezTo>
                  <a:cubicBezTo>
                    <a:pt x="23886" y="198"/>
                    <a:pt x="23357" y="145"/>
                    <a:pt x="22827" y="141"/>
                  </a:cubicBezTo>
                  <a:cubicBezTo>
                    <a:pt x="22298" y="134"/>
                    <a:pt x="21768" y="93"/>
                    <a:pt x="21238" y="89"/>
                  </a:cubicBezTo>
                  <a:cubicBezTo>
                    <a:pt x="21227" y="89"/>
                    <a:pt x="21216" y="89"/>
                    <a:pt x="21205" y="89"/>
                  </a:cubicBezTo>
                  <a:cubicBezTo>
                    <a:pt x="20692" y="89"/>
                    <a:pt x="20177" y="151"/>
                    <a:pt x="19663" y="151"/>
                  </a:cubicBezTo>
                  <a:cubicBezTo>
                    <a:pt x="19658" y="151"/>
                    <a:pt x="19652" y="151"/>
                    <a:pt x="19647" y="151"/>
                  </a:cubicBezTo>
                  <a:cubicBezTo>
                    <a:pt x="19535" y="151"/>
                    <a:pt x="19424" y="150"/>
                    <a:pt x="19312" y="150"/>
                  </a:cubicBezTo>
                  <a:cubicBezTo>
                    <a:pt x="19007" y="150"/>
                    <a:pt x="18702" y="151"/>
                    <a:pt x="18397" y="151"/>
                  </a:cubicBezTo>
                  <a:cubicBezTo>
                    <a:pt x="18286" y="151"/>
                    <a:pt x="18174" y="151"/>
                    <a:pt x="18063" y="151"/>
                  </a:cubicBezTo>
                  <a:cubicBezTo>
                    <a:pt x="17534" y="149"/>
                    <a:pt x="17006" y="116"/>
                    <a:pt x="16478" y="115"/>
                  </a:cubicBezTo>
                  <a:cubicBezTo>
                    <a:pt x="15950" y="111"/>
                    <a:pt x="15422" y="86"/>
                    <a:pt x="14894" y="83"/>
                  </a:cubicBezTo>
                  <a:cubicBezTo>
                    <a:pt x="14365" y="81"/>
                    <a:pt x="13838" y="67"/>
                    <a:pt x="13310" y="65"/>
                  </a:cubicBezTo>
                  <a:cubicBezTo>
                    <a:pt x="13291" y="65"/>
                    <a:pt x="13273" y="65"/>
                    <a:pt x="13255" y="65"/>
                  </a:cubicBezTo>
                  <a:cubicBezTo>
                    <a:pt x="12787" y="65"/>
                    <a:pt x="12319" y="95"/>
                    <a:pt x="11852" y="95"/>
                  </a:cubicBezTo>
                  <a:cubicBezTo>
                    <a:pt x="11808" y="95"/>
                    <a:pt x="11765" y="95"/>
                    <a:pt x="11721" y="94"/>
                  </a:cubicBezTo>
                  <a:cubicBezTo>
                    <a:pt x="11193" y="86"/>
                    <a:pt x="10666" y="52"/>
                    <a:pt x="10136" y="42"/>
                  </a:cubicBezTo>
                  <a:cubicBezTo>
                    <a:pt x="9608" y="32"/>
                    <a:pt x="9078" y="8"/>
                    <a:pt x="8549" y="1"/>
                  </a:cubicBezTo>
                  <a:cubicBezTo>
                    <a:pt x="8507" y="0"/>
                    <a:pt x="8465" y="0"/>
                    <a:pt x="8423"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8"/>
            <p:cNvSpPr/>
            <p:nvPr/>
          </p:nvSpPr>
          <p:spPr>
            <a:xfrm>
              <a:off x="6678250" y="2357350"/>
              <a:ext cx="423625" cy="14650"/>
            </a:xfrm>
            <a:custGeom>
              <a:rect b="b" l="l" r="r" t="t"/>
              <a:pathLst>
                <a:path extrusionOk="0" h="586" w="16945">
                  <a:moveTo>
                    <a:pt x="6817" y="1"/>
                  </a:moveTo>
                  <a:cubicBezTo>
                    <a:pt x="6227" y="4"/>
                    <a:pt x="5641" y="95"/>
                    <a:pt x="5050" y="107"/>
                  </a:cubicBezTo>
                  <a:cubicBezTo>
                    <a:pt x="4460" y="118"/>
                    <a:pt x="3868" y="118"/>
                    <a:pt x="3281" y="118"/>
                  </a:cubicBezTo>
                  <a:cubicBezTo>
                    <a:pt x="2740" y="117"/>
                    <a:pt x="2209" y="46"/>
                    <a:pt x="1676" y="28"/>
                  </a:cubicBezTo>
                  <a:cubicBezTo>
                    <a:pt x="1478" y="23"/>
                    <a:pt x="1279" y="19"/>
                    <a:pt x="1079" y="19"/>
                  </a:cubicBezTo>
                  <a:cubicBezTo>
                    <a:pt x="741" y="19"/>
                    <a:pt x="402" y="30"/>
                    <a:pt x="62" y="60"/>
                  </a:cubicBezTo>
                  <a:cubicBezTo>
                    <a:pt x="0" y="66"/>
                    <a:pt x="6" y="151"/>
                    <a:pt x="71" y="151"/>
                  </a:cubicBezTo>
                  <a:cubicBezTo>
                    <a:pt x="72" y="151"/>
                    <a:pt x="72" y="151"/>
                    <a:pt x="73" y="151"/>
                  </a:cubicBezTo>
                  <a:cubicBezTo>
                    <a:pt x="446" y="145"/>
                    <a:pt x="822" y="124"/>
                    <a:pt x="1196" y="124"/>
                  </a:cubicBezTo>
                  <a:cubicBezTo>
                    <a:pt x="1316" y="124"/>
                    <a:pt x="1436" y="126"/>
                    <a:pt x="1555" y="132"/>
                  </a:cubicBezTo>
                  <a:cubicBezTo>
                    <a:pt x="2045" y="155"/>
                    <a:pt x="2531" y="227"/>
                    <a:pt x="3020" y="262"/>
                  </a:cubicBezTo>
                  <a:cubicBezTo>
                    <a:pt x="3509" y="301"/>
                    <a:pt x="3991" y="382"/>
                    <a:pt x="4479" y="417"/>
                  </a:cubicBezTo>
                  <a:cubicBezTo>
                    <a:pt x="4969" y="451"/>
                    <a:pt x="5470" y="439"/>
                    <a:pt x="5960" y="455"/>
                  </a:cubicBezTo>
                  <a:cubicBezTo>
                    <a:pt x="6134" y="461"/>
                    <a:pt x="6308" y="463"/>
                    <a:pt x="6483" y="463"/>
                  </a:cubicBezTo>
                  <a:cubicBezTo>
                    <a:pt x="6729" y="463"/>
                    <a:pt x="6975" y="459"/>
                    <a:pt x="7221" y="459"/>
                  </a:cubicBezTo>
                  <a:cubicBezTo>
                    <a:pt x="7331" y="459"/>
                    <a:pt x="7442" y="460"/>
                    <a:pt x="7552" y="462"/>
                  </a:cubicBezTo>
                  <a:cubicBezTo>
                    <a:pt x="8082" y="474"/>
                    <a:pt x="8609" y="525"/>
                    <a:pt x="9139" y="531"/>
                  </a:cubicBezTo>
                  <a:cubicBezTo>
                    <a:pt x="9669" y="538"/>
                    <a:pt x="10199" y="579"/>
                    <a:pt x="10729" y="583"/>
                  </a:cubicBezTo>
                  <a:cubicBezTo>
                    <a:pt x="10739" y="583"/>
                    <a:pt x="10750" y="583"/>
                    <a:pt x="10761" y="583"/>
                  </a:cubicBezTo>
                  <a:cubicBezTo>
                    <a:pt x="11275" y="583"/>
                    <a:pt x="11791" y="521"/>
                    <a:pt x="12304" y="521"/>
                  </a:cubicBezTo>
                  <a:cubicBezTo>
                    <a:pt x="12310" y="521"/>
                    <a:pt x="12315" y="521"/>
                    <a:pt x="12321" y="521"/>
                  </a:cubicBezTo>
                  <a:cubicBezTo>
                    <a:pt x="12400" y="521"/>
                    <a:pt x="12480" y="521"/>
                    <a:pt x="12559" y="521"/>
                  </a:cubicBezTo>
                  <a:cubicBezTo>
                    <a:pt x="12869" y="521"/>
                    <a:pt x="13180" y="520"/>
                    <a:pt x="13490" y="520"/>
                  </a:cubicBezTo>
                  <a:cubicBezTo>
                    <a:pt x="13628" y="520"/>
                    <a:pt x="13767" y="520"/>
                    <a:pt x="13905" y="521"/>
                  </a:cubicBezTo>
                  <a:cubicBezTo>
                    <a:pt x="14433" y="523"/>
                    <a:pt x="14960" y="556"/>
                    <a:pt x="15489" y="557"/>
                  </a:cubicBezTo>
                  <a:cubicBezTo>
                    <a:pt x="15975" y="558"/>
                    <a:pt x="16459" y="580"/>
                    <a:pt x="16945" y="586"/>
                  </a:cubicBezTo>
                  <a:lnTo>
                    <a:pt x="16945" y="144"/>
                  </a:lnTo>
                  <a:cubicBezTo>
                    <a:pt x="16894" y="143"/>
                    <a:pt x="16843" y="143"/>
                    <a:pt x="16794" y="141"/>
                  </a:cubicBezTo>
                  <a:cubicBezTo>
                    <a:pt x="16753" y="141"/>
                    <a:pt x="16712" y="140"/>
                    <a:pt x="16671" y="140"/>
                  </a:cubicBezTo>
                  <a:cubicBezTo>
                    <a:pt x="16286" y="140"/>
                    <a:pt x="15899" y="174"/>
                    <a:pt x="15515" y="174"/>
                  </a:cubicBezTo>
                  <a:cubicBezTo>
                    <a:pt x="15464" y="174"/>
                    <a:pt x="15413" y="173"/>
                    <a:pt x="15362" y="172"/>
                  </a:cubicBezTo>
                  <a:cubicBezTo>
                    <a:pt x="14887" y="159"/>
                    <a:pt x="14415" y="104"/>
                    <a:pt x="13941" y="96"/>
                  </a:cubicBezTo>
                  <a:cubicBezTo>
                    <a:pt x="13466" y="88"/>
                    <a:pt x="12991" y="95"/>
                    <a:pt x="12516" y="86"/>
                  </a:cubicBezTo>
                  <a:cubicBezTo>
                    <a:pt x="12041" y="79"/>
                    <a:pt x="11567" y="39"/>
                    <a:pt x="11092" y="34"/>
                  </a:cubicBezTo>
                  <a:cubicBezTo>
                    <a:pt x="11054" y="34"/>
                    <a:pt x="11016" y="33"/>
                    <a:pt x="10977" y="33"/>
                  </a:cubicBezTo>
                  <a:cubicBezTo>
                    <a:pt x="10570" y="33"/>
                    <a:pt x="10161" y="56"/>
                    <a:pt x="9754" y="56"/>
                  </a:cubicBezTo>
                  <a:cubicBezTo>
                    <a:pt x="9725" y="56"/>
                    <a:pt x="9695" y="56"/>
                    <a:pt x="9666" y="56"/>
                  </a:cubicBezTo>
                  <a:cubicBezTo>
                    <a:pt x="9636" y="56"/>
                    <a:pt x="9607" y="56"/>
                    <a:pt x="9577" y="56"/>
                  </a:cubicBezTo>
                  <a:cubicBezTo>
                    <a:pt x="9147" y="56"/>
                    <a:pt x="8718" y="73"/>
                    <a:pt x="8288" y="73"/>
                  </a:cubicBezTo>
                  <a:cubicBezTo>
                    <a:pt x="8272" y="73"/>
                    <a:pt x="8257" y="73"/>
                    <a:pt x="8242" y="73"/>
                  </a:cubicBezTo>
                  <a:cubicBezTo>
                    <a:pt x="7767" y="70"/>
                    <a:pt x="7292" y="1"/>
                    <a:pt x="681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8"/>
            <p:cNvSpPr/>
            <p:nvPr/>
          </p:nvSpPr>
          <p:spPr>
            <a:xfrm>
              <a:off x="6191400" y="2358700"/>
              <a:ext cx="353450" cy="14275"/>
            </a:xfrm>
            <a:custGeom>
              <a:rect b="b" l="l" r="r" t="t"/>
              <a:pathLst>
                <a:path extrusionOk="0" h="571" w="14138">
                  <a:moveTo>
                    <a:pt x="11639" y="1"/>
                  </a:moveTo>
                  <a:cubicBezTo>
                    <a:pt x="10405" y="1"/>
                    <a:pt x="9105" y="124"/>
                    <a:pt x="8014" y="145"/>
                  </a:cubicBezTo>
                  <a:cubicBezTo>
                    <a:pt x="5421" y="196"/>
                    <a:pt x="2794" y="133"/>
                    <a:pt x="208" y="251"/>
                  </a:cubicBezTo>
                  <a:cubicBezTo>
                    <a:pt x="117" y="255"/>
                    <a:pt x="53" y="286"/>
                    <a:pt x="21" y="320"/>
                  </a:cubicBezTo>
                  <a:cubicBezTo>
                    <a:pt x="342" y="297"/>
                    <a:pt x="661" y="269"/>
                    <a:pt x="979" y="254"/>
                  </a:cubicBezTo>
                  <a:cubicBezTo>
                    <a:pt x="1132" y="248"/>
                    <a:pt x="1283" y="243"/>
                    <a:pt x="1433" y="243"/>
                  </a:cubicBezTo>
                  <a:cubicBezTo>
                    <a:pt x="1644" y="243"/>
                    <a:pt x="1854" y="253"/>
                    <a:pt x="2063" y="290"/>
                  </a:cubicBezTo>
                  <a:cubicBezTo>
                    <a:pt x="2083" y="294"/>
                    <a:pt x="2070" y="332"/>
                    <a:pt x="2050" y="332"/>
                  </a:cubicBezTo>
                  <a:cubicBezTo>
                    <a:pt x="2049" y="332"/>
                    <a:pt x="2049" y="332"/>
                    <a:pt x="2048" y="332"/>
                  </a:cubicBezTo>
                  <a:cubicBezTo>
                    <a:pt x="1895" y="317"/>
                    <a:pt x="1735" y="311"/>
                    <a:pt x="1572" y="311"/>
                  </a:cubicBezTo>
                  <a:cubicBezTo>
                    <a:pt x="1190" y="311"/>
                    <a:pt x="793" y="344"/>
                    <a:pt x="432" y="364"/>
                  </a:cubicBezTo>
                  <a:cubicBezTo>
                    <a:pt x="288" y="372"/>
                    <a:pt x="145" y="378"/>
                    <a:pt x="0" y="385"/>
                  </a:cubicBezTo>
                  <a:cubicBezTo>
                    <a:pt x="11" y="419"/>
                    <a:pt x="57" y="449"/>
                    <a:pt x="152" y="462"/>
                  </a:cubicBezTo>
                  <a:cubicBezTo>
                    <a:pt x="831" y="547"/>
                    <a:pt x="1523" y="570"/>
                    <a:pt x="2218" y="570"/>
                  </a:cubicBezTo>
                  <a:cubicBezTo>
                    <a:pt x="2715" y="570"/>
                    <a:pt x="3214" y="558"/>
                    <a:pt x="3711" y="548"/>
                  </a:cubicBezTo>
                  <a:cubicBezTo>
                    <a:pt x="5011" y="522"/>
                    <a:pt x="6317" y="508"/>
                    <a:pt x="7615" y="466"/>
                  </a:cubicBezTo>
                  <a:cubicBezTo>
                    <a:pt x="9165" y="413"/>
                    <a:pt x="10654" y="317"/>
                    <a:pt x="12170" y="317"/>
                  </a:cubicBezTo>
                  <a:cubicBezTo>
                    <a:pt x="12768" y="317"/>
                    <a:pt x="13371" y="332"/>
                    <a:pt x="13983" y="371"/>
                  </a:cubicBezTo>
                  <a:cubicBezTo>
                    <a:pt x="13987" y="371"/>
                    <a:pt x="13991" y="371"/>
                    <a:pt x="13996" y="371"/>
                  </a:cubicBezTo>
                  <a:cubicBezTo>
                    <a:pt x="14108" y="371"/>
                    <a:pt x="14137" y="286"/>
                    <a:pt x="14043" y="259"/>
                  </a:cubicBezTo>
                  <a:cubicBezTo>
                    <a:pt x="13336" y="61"/>
                    <a:pt x="12503" y="1"/>
                    <a:pt x="11639"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8"/>
            <p:cNvSpPr/>
            <p:nvPr/>
          </p:nvSpPr>
          <p:spPr>
            <a:xfrm>
              <a:off x="5444425" y="2357425"/>
              <a:ext cx="799150" cy="16775"/>
            </a:xfrm>
            <a:custGeom>
              <a:rect b="b" l="l" r="r" t="t"/>
              <a:pathLst>
                <a:path extrusionOk="0" h="671" w="31966">
                  <a:moveTo>
                    <a:pt x="6816" y="1"/>
                  </a:moveTo>
                  <a:cubicBezTo>
                    <a:pt x="6227" y="2"/>
                    <a:pt x="5639" y="93"/>
                    <a:pt x="5050" y="105"/>
                  </a:cubicBezTo>
                  <a:cubicBezTo>
                    <a:pt x="4459" y="118"/>
                    <a:pt x="3868" y="118"/>
                    <a:pt x="3279" y="118"/>
                  </a:cubicBezTo>
                  <a:cubicBezTo>
                    <a:pt x="2739" y="115"/>
                    <a:pt x="2208" y="45"/>
                    <a:pt x="1674" y="28"/>
                  </a:cubicBezTo>
                  <a:cubicBezTo>
                    <a:pt x="1471" y="22"/>
                    <a:pt x="1267" y="18"/>
                    <a:pt x="1062" y="18"/>
                  </a:cubicBezTo>
                  <a:cubicBezTo>
                    <a:pt x="729" y="18"/>
                    <a:pt x="394" y="29"/>
                    <a:pt x="61" y="59"/>
                  </a:cubicBezTo>
                  <a:cubicBezTo>
                    <a:pt x="0" y="64"/>
                    <a:pt x="6" y="149"/>
                    <a:pt x="68" y="149"/>
                  </a:cubicBezTo>
                  <a:cubicBezTo>
                    <a:pt x="69" y="149"/>
                    <a:pt x="70" y="149"/>
                    <a:pt x="71" y="149"/>
                  </a:cubicBezTo>
                  <a:cubicBezTo>
                    <a:pt x="440" y="143"/>
                    <a:pt x="810" y="123"/>
                    <a:pt x="1179" y="123"/>
                  </a:cubicBezTo>
                  <a:cubicBezTo>
                    <a:pt x="1304" y="123"/>
                    <a:pt x="1429" y="126"/>
                    <a:pt x="1554" y="131"/>
                  </a:cubicBezTo>
                  <a:cubicBezTo>
                    <a:pt x="2044" y="153"/>
                    <a:pt x="2529" y="225"/>
                    <a:pt x="3020" y="262"/>
                  </a:cubicBezTo>
                  <a:cubicBezTo>
                    <a:pt x="3509" y="299"/>
                    <a:pt x="3990" y="381"/>
                    <a:pt x="4479" y="415"/>
                  </a:cubicBezTo>
                  <a:cubicBezTo>
                    <a:pt x="4969" y="449"/>
                    <a:pt x="5470" y="437"/>
                    <a:pt x="5960" y="455"/>
                  </a:cubicBezTo>
                  <a:cubicBezTo>
                    <a:pt x="6125" y="460"/>
                    <a:pt x="6291" y="462"/>
                    <a:pt x="6457" y="462"/>
                  </a:cubicBezTo>
                  <a:cubicBezTo>
                    <a:pt x="6698" y="462"/>
                    <a:pt x="6939" y="458"/>
                    <a:pt x="7180" y="458"/>
                  </a:cubicBezTo>
                  <a:cubicBezTo>
                    <a:pt x="7304" y="458"/>
                    <a:pt x="7427" y="459"/>
                    <a:pt x="7550" y="462"/>
                  </a:cubicBezTo>
                  <a:cubicBezTo>
                    <a:pt x="8080" y="473"/>
                    <a:pt x="8609" y="525"/>
                    <a:pt x="9139" y="531"/>
                  </a:cubicBezTo>
                  <a:cubicBezTo>
                    <a:pt x="9668" y="537"/>
                    <a:pt x="10198" y="579"/>
                    <a:pt x="10728" y="581"/>
                  </a:cubicBezTo>
                  <a:cubicBezTo>
                    <a:pt x="10744" y="582"/>
                    <a:pt x="10760" y="582"/>
                    <a:pt x="10775" y="582"/>
                  </a:cubicBezTo>
                  <a:cubicBezTo>
                    <a:pt x="11284" y="582"/>
                    <a:pt x="11794" y="520"/>
                    <a:pt x="12303" y="520"/>
                  </a:cubicBezTo>
                  <a:cubicBezTo>
                    <a:pt x="12308" y="520"/>
                    <a:pt x="12314" y="520"/>
                    <a:pt x="12319" y="520"/>
                  </a:cubicBezTo>
                  <a:cubicBezTo>
                    <a:pt x="12431" y="520"/>
                    <a:pt x="12542" y="520"/>
                    <a:pt x="12654" y="520"/>
                  </a:cubicBezTo>
                  <a:cubicBezTo>
                    <a:pt x="12959" y="520"/>
                    <a:pt x="13264" y="519"/>
                    <a:pt x="13569" y="519"/>
                  </a:cubicBezTo>
                  <a:cubicBezTo>
                    <a:pt x="13680" y="519"/>
                    <a:pt x="13792" y="519"/>
                    <a:pt x="13903" y="520"/>
                  </a:cubicBezTo>
                  <a:cubicBezTo>
                    <a:pt x="14431" y="521"/>
                    <a:pt x="14960" y="554"/>
                    <a:pt x="15488" y="555"/>
                  </a:cubicBezTo>
                  <a:cubicBezTo>
                    <a:pt x="16015" y="559"/>
                    <a:pt x="16544" y="586"/>
                    <a:pt x="17072" y="587"/>
                  </a:cubicBezTo>
                  <a:cubicBezTo>
                    <a:pt x="17601" y="590"/>
                    <a:pt x="18128" y="603"/>
                    <a:pt x="18656" y="606"/>
                  </a:cubicBezTo>
                  <a:cubicBezTo>
                    <a:pt x="18666" y="606"/>
                    <a:pt x="18675" y="606"/>
                    <a:pt x="18684" y="606"/>
                  </a:cubicBezTo>
                  <a:cubicBezTo>
                    <a:pt x="19161" y="606"/>
                    <a:pt x="19638" y="575"/>
                    <a:pt x="20114" y="575"/>
                  </a:cubicBezTo>
                  <a:cubicBezTo>
                    <a:pt x="20158" y="575"/>
                    <a:pt x="20201" y="575"/>
                    <a:pt x="20245" y="576"/>
                  </a:cubicBezTo>
                  <a:cubicBezTo>
                    <a:pt x="20773" y="586"/>
                    <a:pt x="21300" y="620"/>
                    <a:pt x="21830" y="628"/>
                  </a:cubicBezTo>
                  <a:cubicBezTo>
                    <a:pt x="22358" y="638"/>
                    <a:pt x="22888" y="663"/>
                    <a:pt x="23417" y="670"/>
                  </a:cubicBezTo>
                  <a:cubicBezTo>
                    <a:pt x="23459" y="670"/>
                    <a:pt x="23501" y="670"/>
                    <a:pt x="23543" y="670"/>
                  </a:cubicBezTo>
                  <a:cubicBezTo>
                    <a:pt x="24031" y="670"/>
                    <a:pt x="24518" y="636"/>
                    <a:pt x="25005" y="635"/>
                  </a:cubicBezTo>
                  <a:cubicBezTo>
                    <a:pt x="25592" y="634"/>
                    <a:pt x="26179" y="637"/>
                    <a:pt x="26764" y="614"/>
                  </a:cubicBezTo>
                  <a:cubicBezTo>
                    <a:pt x="27349" y="592"/>
                    <a:pt x="27929" y="521"/>
                    <a:pt x="28516" y="498"/>
                  </a:cubicBezTo>
                  <a:cubicBezTo>
                    <a:pt x="28972" y="478"/>
                    <a:pt x="29427" y="455"/>
                    <a:pt x="29883" y="430"/>
                  </a:cubicBezTo>
                  <a:cubicBezTo>
                    <a:pt x="30028" y="423"/>
                    <a:pt x="30170" y="416"/>
                    <a:pt x="30314" y="409"/>
                  </a:cubicBezTo>
                  <a:cubicBezTo>
                    <a:pt x="30672" y="389"/>
                    <a:pt x="31067" y="357"/>
                    <a:pt x="31446" y="357"/>
                  </a:cubicBezTo>
                  <a:cubicBezTo>
                    <a:pt x="31612" y="357"/>
                    <a:pt x="31775" y="363"/>
                    <a:pt x="31930" y="379"/>
                  </a:cubicBezTo>
                  <a:cubicBezTo>
                    <a:pt x="31930" y="379"/>
                    <a:pt x="31931" y="379"/>
                    <a:pt x="31931" y="379"/>
                  </a:cubicBezTo>
                  <a:cubicBezTo>
                    <a:pt x="31951" y="379"/>
                    <a:pt x="31965" y="339"/>
                    <a:pt x="31945" y="335"/>
                  </a:cubicBezTo>
                  <a:cubicBezTo>
                    <a:pt x="31743" y="300"/>
                    <a:pt x="31540" y="289"/>
                    <a:pt x="31337" y="289"/>
                  </a:cubicBezTo>
                  <a:cubicBezTo>
                    <a:pt x="31180" y="289"/>
                    <a:pt x="31022" y="296"/>
                    <a:pt x="30863" y="303"/>
                  </a:cubicBezTo>
                  <a:cubicBezTo>
                    <a:pt x="30544" y="319"/>
                    <a:pt x="30223" y="346"/>
                    <a:pt x="29906" y="370"/>
                  </a:cubicBezTo>
                  <a:cubicBezTo>
                    <a:pt x="29659" y="389"/>
                    <a:pt x="29416" y="404"/>
                    <a:pt x="29169" y="408"/>
                  </a:cubicBezTo>
                  <a:cubicBezTo>
                    <a:pt x="28649" y="416"/>
                    <a:pt x="28132" y="436"/>
                    <a:pt x="27613" y="451"/>
                  </a:cubicBezTo>
                  <a:cubicBezTo>
                    <a:pt x="27093" y="466"/>
                    <a:pt x="26570" y="477"/>
                    <a:pt x="26051" y="478"/>
                  </a:cubicBezTo>
                  <a:cubicBezTo>
                    <a:pt x="26046" y="478"/>
                    <a:pt x="26042" y="478"/>
                    <a:pt x="26038" y="478"/>
                  </a:cubicBezTo>
                  <a:cubicBezTo>
                    <a:pt x="25507" y="478"/>
                    <a:pt x="24977" y="394"/>
                    <a:pt x="24447" y="386"/>
                  </a:cubicBezTo>
                  <a:cubicBezTo>
                    <a:pt x="23912" y="375"/>
                    <a:pt x="23377" y="382"/>
                    <a:pt x="22844" y="365"/>
                  </a:cubicBezTo>
                  <a:cubicBezTo>
                    <a:pt x="22309" y="348"/>
                    <a:pt x="21774" y="339"/>
                    <a:pt x="21241" y="319"/>
                  </a:cubicBezTo>
                  <a:cubicBezTo>
                    <a:pt x="21112" y="314"/>
                    <a:pt x="20983" y="312"/>
                    <a:pt x="20854" y="312"/>
                  </a:cubicBezTo>
                  <a:cubicBezTo>
                    <a:pt x="20576" y="312"/>
                    <a:pt x="20298" y="320"/>
                    <a:pt x="20020" y="320"/>
                  </a:cubicBezTo>
                  <a:cubicBezTo>
                    <a:pt x="19890" y="320"/>
                    <a:pt x="19761" y="318"/>
                    <a:pt x="19632" y="313"/>
                  </a:cubicBezTo>
                  <a:cubicBezTo>
                    <a:pt x="19157" y="297"/>
                    <a:pt x="18692" y="189"/>
                    <a:pt x="18217" y="174"/>
                  </a:cubicBezTo>
                  <a:cubicBezTo>
                    <a:pt x="17743" y="159"/>
                    <a:pt x="17268" y="152"/>
                    <a:pt x="16793" y="138"/>
                  </a:cubicBezTo>
                  <a:cubicBezTo>
                    <a:pt x="16737" y="137"/>
                    <a:pt x="16681" y="136"/>
                    <a:pt x="16625" y="136"/>
                  </a:cubicBezTo>
                  <a:cubicBezTo>
                    <a:pt x="16251" y="136"/>
                    <a:pt x="15876" y="167"/>
                    <a:pt x="15503" y="167"/>
                  </a:cubicBezTo>
                  <a:cubicBezTo>
                    <a:pt x="15457" y="167"/>
                    <a:pt x="15412" y="167"/>
                    <a:pt x="15366" y="166"/>
                  </a:cubicBezTo>
                  <a:cubicBezTo>
                    <a:pt x="14891" y="153"/>
                    <a:pt x="14419" y="98"/>
                    <a:pt x="13944" y="90"/>
                  </a:cubicBezTo>
                  <a:cubicBezTo>
                    <a:pt x="13469" y="81"/>
                    <a:pt x="12995" y="87"/>
                    <a:pt x="12520" y="79"/>
                  </a:cubicBezTo>
                  <a:cubicBezTo>
                    <a:pt x="12045" y="72"/>
                    <a:pt x="11573" y="32"/>
                    <a:pt x="11096" y="28"/>
                  </a:cubicBezTo>
                  <a:cubicBezTo>
                    <a:pt x="10635" y="28"/>
                    <a:pt x="10180" y="56"/>
                    <a:pt x="9726" y="56"/>
                  </a:cubicBezTo>
                  <a:cubicBezTo>
                    <a:pt x="9706" y="56"/>
                    <a:pt x="9685" y="56"/>
                    <a:pt x="9664" y="56"/>
                  </a:cubicBezTo>
                  <a:cubicBezTo>
                    <a:pt x="9621" y="55"/>
                    <a:pt x="9578" y="55"/>
                    <a:pt x="9534" y="55"/>
                  </a:cubicBezTo>
                  <a:cubicBezTo>
                    <a:pt x="9118" y="55"/>
                    <a:pt x="8702" y="71"/>
                    <a:pt x="8286" y="71"/>
                  </a:cubicBezTo>
                  <a:cubicBezTo>
                    <a:pt x="8271" y="71"/>
                    <a:pt x="8255" y="71"/>
                    <a:pt x="8240" y="71"/>
                  </a:cubicBezTo>
                  <a:cubicBezTo>
                    <a:pt x="7765" y="70"/>
                    <a:pt x="7290" y="1"/>
                    <a:pt x="6816"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8"/>
            <p:cNvSpPr/>
            <p:nvPr/>
          </p:nvSpPr>
          <p:spPr>
            <a:xfrm>
              <a:off x="5094875" y="2358725"/>
              <a:ext cx="216125" cy="12900"/>
            </a:xfrm>
            <a:custGeom>
              <a:rect b="b" l="l" r="r" t="t"/>
              <a:pathLst>
                <a:path extrusionOk="0" h="516" w="8645">
                  <a:moveTo>
                    <a:pt x="6146" y="1"/>
                  </a:moveTo>
                  <a:cubicBezTo>
                    <a:pt x="4912" y="1"/>
                    <a:pt x="3612" y="124"/>
                    <a:pt x="2520" y="146"/>
                  </a:cubicBezTo>
                  <a:cubicBezTo>
                    <a:pt x="1685" y="163"/>
                    <a:pt x="843" y="166"/>
                    <a:pt x="0" y="170"/>
                  </a:cubicBezTo>
                  <a:lnTo>
                    <a:pt x="0" y="516"/>
                  </a:lnTo>
                  <a:cubicBezTo>
                    <a:pt x="708" y="503"/>
                    <a:pt x="1414" y="488"/>
                    <a:pt x="2120" y="465"/>
                  </a:cubicBezTo>
                  <a:cubicBezTo>
                    <a:pt x="3670" y="413"/>
                    <a:pt x="5158" y="318"/>
                    <a:pt x="6674" y="318"/>
                  </a:cubicBezTo>
                  <a:cubicBezTo>
                    <a:pt x="7273" y="318"/>
                    <a:pt x="7877" y="333"/>
                    <a:pt x="8490" y="371"/>
                  </a:cubicBezTo>
                  <a:cubicBezTo>
                    <a:pt x="8495" y="371"/>
                    <a:pt x="8499" y="372"/>
                    <a:pt x="8503" y="372"/>
                  </a:cubicBezTo>
                  <a:cubicBezTo>
                    <a:pt x="8614" y="372"/>
                    <a:pt x="8645" y="286"/>
                    <a:pt x="8549" y="260"/>
                  </a:cubicBezTo>
                  <a:cubicBezTo>
                    <a:pt x="7842" y="61"/>
                    <a:pt x="7010" y="1"/>
                    <a:pt x="6146"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8"/>
            <p:cNvSpPr/>
            <p:nvPr/>
          </p:nvSpPr>
          <p:spPr>
            <a:xfrm>
              <a:off x="5094800" y="2401700"/>
              <a:ext cx="557850" cy="16075"/>
            </a:xfrm>
            <a:custGeom>
              <a:rect b="b" l="l" r="r" t="t"/>
              <a:pathLst>
                <a:path extrusionOk="0" h="643" w="22314">
                  <a:moveTo>
                    <a:pt x="1" y="1"/>
                  </a:moveTo>
                  <a:lnTo>
                    <a:pt x="1" y="295"/>
                  </a:lnTo>
                  <a:cubicBezTo>
                    <a:pt x="362" y="297"/>
                    <a:pt x="720" y="305"/>
                    <a:pt x="1078" y="319"/>
                  </a:cubicBezTo>
                  <a:cubicBezTo>
                    <a:pt x="1207" y="324"/>
                    <a:pt x="1336" y="325"/>
                    <a:pt x="1465" y="325"/>
                  </a:cubicBezTo>
                  <a:cubicBezTo>
                    <a:pt x="1743" y="325"/>
                    <a:pt x="2021" y="318"/>
                    <a:pt x="2299" y="318"/>
                  </a:cubicBezTo>
                  <a:cubicBezTo>
                    <a:pt x="2429" y="318"/>
                    <a:pt x="2558" y="319"/>
                    <a:pt x="2687" y="324"/>
                  </a:cubicBezTo>
                  <a:cubicBezTo>
                    <a:pt x="3162" y="342"/>
                    <a:pt x="3625" y="448"/>
                    <a:pt x="4100" y="463"/>
                  </a:cubicBezTo>
                  <a:cubicBezTo>
                    <a:pt x="4575" y="480"/>
                    <a:pt x="5050" y="487"/>
                    <a:pt x="5525" y="500"/>
                  </a:cubicBezTo>
                  <a:cubicBezTo>
                    <a:pt x="5579" y="502"/>
                    <a:pt x="5634" y="503"/>
                    <a:pt x="5689" y="503"/>
                  </a:cubicBezTo>
                  <a:cubicBezTo>
                    <a:pt x="6060" y="503"/>
                    <a:pt x="6434" y="471"/>
                    <a:pt x="6804" y="471"/>
                  </a:cubicBezTo>
                  <a:cubicBezTo>
                    <a:pt x="6854" y="471"/>
                    <a:pt x="6904" y="472"/>
                    <a:pt x="6953" y="473"/>
                  </a:cubicBezTo>
                  <a:cubicBezTo>
                    <a:pt x="7428" y="484"/>
                    <a:pt x="7899" y="539"/>
                    <a:pt x="8373" y="549"/>
                  </a:cubicBezTo>
                  <a:cubicBezTo>
                    <a:pt x="8848" y="557"/>
                    <a:pt x="9323" y="550"/>
                    <a:pt x="9798" y="558"/>
                  </a:cubicBezTo>
                  <a:cubicBezTo>
                    <a:pt x="10273" y="567"/>
                    <a:pt x="10746" y="605"/>
                    <a:pt x="11222" y="611"/>
                  </a:cubicBezTo>
                  <a:cubicBezTo>
                    <a:pt x="11253" y="611"/>
                    <a:pt x="11283" y="611"/>
                    <a:pt x="11313" y="611"/>
                  </a:cubicBezTo>
                  <a:cubicBezTo>
                    <a:pt x="11737" y="611"/>
                    <a:pt x="12162" y="587"/>
                    <a:pt x="12587" y="587"/>
                  </a:cubicBezTo>
                  <a:cubicBezTo>
                    <a:pt x="12608" y="587"/>
                    <a:pt x="12628" y="587"/>
                    <a:pt x="12649" y="587"/>
                  </a:cubicBezTo>
                  <a:cubicBezTo>
                    <a:pt x="12693" y="588"/>
                    <a:pt x="12736" y="588"/>
                    <a:pt x="12779" y="588"/>
                  </a:cubicBezTo>
                  <a:cubicBezTo>
                    <a:pt x="13195" y="588"/>
                    <a:pt x="13611" y="572"/>
                    <a:pt x="14026" y="572"/>
                  </a:cubicBezTo>
                  <a:cubicBezTo>
                    <a:pt x="14042" y="572"/>
                    <a:pt x="14057" y="572"/>
                    <a:pt x="14072" y="572"/>
                  </a:cubicBezTo>
                  <a:cubicBezTo>
                    <a:pt x="14547" y="573"/>
                    <a:pt x="15023" y="642"/>
                    <a:pt x="15497" y="642"/>
                  </a:cubicBezTo>
                  <a:cubicBezTo>
                    <a:pt x="16087" y="641"/>
                    <a:pt x="16673" y="550"/>
                    <a:pt x="17264" y="538"/>
                  </a:cubicBezTo>
                  <a:cubicBezTo>
                    <a:pt x="17854" y="525"/>
                    <a:pt x="18446" y="525"/>
                    <a:pt x="19033" y="525"/>
                  </a:cubicBezTo>
                  <a:cubicBezTo>
                    <a:pt x="19574" y="528"/>
                    <a:pt x="20106" y="598"/>
                    <a:pt x="20640" y="615"/>
                  </a:cubicBezTo>
                  <a:cubicBezTo>
                    <a:pt x="20842" y="621"/>
                    <a:pt x="21046" y="625"/>
                    <a:pt x="21251" y="625"/>
                  </a:cubicBezTo>
                  <a:cubicBezTo>
                    <a:pt x="21584" y="625"/>
                    <a:pt x="21919" y="614"/>
                    <a:pt x="22252" y="584"/>
                  </a:cubicBezTo>
                  <a:cubicBezTo>
                    <a:pt x="22313" y="579"/>
                    <a:pt x="22308" y="494"/>
                    <a:pt x="22246" y="494"/>
                  </a:cubicBezTo>
                  <a:cubicBezTo>
                    <a:pt x="22245" y="494"/>
                    <a:pt x="22244" y="494"/>
                    <a:pt x="22243" y="494"/>
                  </a:cubicBezTo>
                  <a:cubicBezTo>
                    <a:pt x="21874" y="500"/>
                    <a:pt x="21504" y="520"/>
                    <a:pt x="21135" y="520"/>
                  </a:cubicBezTo>
                  <a:cubicBezTo>
                    <a:pt x="21009" y="520"/>
                    <a:pt x="20884" y="517"/>
                    <a:pt x="20759" y="511"/>
                  </a:cubicBezTo>
                  <a:cubicBezTo>
                    <a:pt x="20269" y="489"/>
                    <a:pt x="19784" y="418"/>
                    <a:pt x="19294" y="381"/>
                  </a:cubicBezTo>
                  <a:cubicBezTo>
                    <a:pt x="18805" y="344"/>
                    <a:pt x="18323" y="262"/>
                    <a:pt x="17835" y="228"/>
                  </a:cubicBezTo>
                  <a:cubicBezTo>
                    <a:pt x="17345" y="194"/>
                    <a:pt x="16844" y="206"/>
                    <a:pt x="16354" y="188"/>
                  </a:cubicBezTo>
                  <a:cubicBezTo>
                    <a:pt x="16188" y="183"/>
                    <a:pt x="16022" y="181"/>
                    <a:pt x="15856" y="181"/>
                  </a:cubicBezTo>
                  <a:cubicBezTo>
                    <a:pt x="15615" y="181"/>
                    <a:pt x="15374" y="185"/>
                    <a:pt x="15133" y="185"/>
                  </a:cubicBezTo>
                  <a:cubicBezTo>
                    <a:pt x="15010" y="185"/>
                    <a:pt x="14886" y="184"/>
                    <a:pt x="14763" y="181"/>
                  </a:cubicBezTo>
                  <a:cubicBezTo>
                    <a:pt x="14233" y="170"/>
                    <a:pt x="13705" y="118"/>
                    <a:pt x="13175" y="112"/>
                  </a:cubicBezTo>
                  <a:cubicBezTo>
                    <a:pt x="12645" y="105"/>
                    <a:pt x="12115" y="64"/>
                    <a:pt x="11585" y="61"/>
                  </a:cubicBezTo>
                  <a:cubicBezTo>
                    <a:pt x="11570" y="61"/>
                    <a:pt x="11554" y="61"/>
                    <a:pt x="11538" y="61"/>
                  </a:cubicBezTo>
                  <a:cubicBezTo>
                    <a:pt x="11029" y="61"/>
                    <a:pt x="10519" y="123"/>
                    <a:pt x="10011" y="123"/>
                  </a:cubicBezTo>
                  <a:cubicBezTo>
                    <a:pt x="10005" y="123"/>
                    <a:pt x="10000" y="123"/>
                    <a:pt x="9995" y="123"/>
                  </a:cubicBezTo>
                  <a:cubicBezTo>
                    <a:pt x="9883" y="123"/>
                    <a:pt x="9771" y="123"/>
                    <a:pt x="9660" y="123"/>
                  </a:cubicBezTo>
                  <a:cubicBezTo>
                    <a:pt x="9354" y="123"/>
                    <a:pt x="9049" y="124"/>
                    <a:pt x="8744" y="124"/>
                  </a:cubicBezTo>
                  <a:cubicBezTo>
                    <a:pt x="8633" y="124"/>
                    <a:pt x="8521" y="124"/>
                    <a:pt x="8409" y="123"/>
                  </a:cubicBezTo>
                  <a:cubicBezTo>
                    <a:pt x="7882" y="122"/>
                    <a:pt x="7354" y="89"/>
                    <a:pt x="6825" y="88"/>
                  </a:cubicBezTo>
                  <a:cubicBezTo>
                    <a:pt x="6297" y="83"/>
                    <a:pt x="5770" y="57"/>
                    <a:pt x="5241" y="56"/>
                  </a:cubicBezTo>
                  <a:cubicBezTo>
                    <a:pt x="4713" y="53"/>
                    <a:pt x="4184" y="39"/>
                    <a:pt x="3657" y="37"/>
                  </a:cubicBezTo>
                  <a:cubicBezTo>
                    <a:pt x="3648" y="37"/>
                    <a:pt x="3639" y="37"/>
                    <a:pt x="3629" y="37"/>
                  </a:cubicBezTo>
                  <a:cubicBezTo>
                    <a:pt x="3152" y="37"/>
                    <a:pt x="2675" y="68"/>
                    <a:pt x="2199" y="68"/>
                  </a:cubicBezTo>
                  <a:cubicBezTo>
                    <a:pt x="2156" y="68"/>
                    <a:pt x="2112" y="68"/>
                    <a:pt x="2069" y="67"/>
                  </a:cubicBezTo>
                  <a:cubicBezTo>
                    <a:pt x="1541" y="57"/>
                    <a:pt x="1012" y="23"/>
                    <a:pt x="482" y="15"/>
                  </a:cubicBezTo>
                  <a:cubicBezTo>
                    <a:pt x="323" y="12"/>
                    <a:pt x="162" y="6"/>
                    <a:pt x="1"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8"/>
            <p:cNvSpPr/>
            <p:nvPr/>
          </p:nvSpPr>
          <p:spPr>
            <a:xfrm>
              <a:off x="5786050" y="2402150"/>
              <a:ext cx="353450" cy="14275"/>
            </a:xfrm>
            <a:custGeom>
              <a:rect b="b" l="l" r="r" t="t"/>
              <a:pathLst>
                <a:path extrusionOk="0" h="571" w="14138">
                  <a:moveTo>
                    <a:pt x="11932" y="0"/>
                  </a:moveTo>
                  <a:cubicBezTo>
                    <a:pt x="11431" y="0"/>
                    <a:pt x="10928" y="12"/>
                    <a:pt x="10427" y="23"/>
                  </a:cubicBezTo>
                  <a:cubicBezTo>
                    <a:pt x="9127" y="49"/>
                    <a:pt x="7821" y="63"/>
                    <a:pt x="6525" y="105"/>
                  </a:cubicBezTo>
                  <a:cubicBezTo>
                    <a:pt x="4971" y="157"/>
                    <a:pt x="3479" y="253"/>
                    <a:pt x="1959" y="253"/>
                  </a:cubicBezTo>
                  <a:cubicBezTo>
                    <a:pt x="1364" y="253"/>
                    <a:pt x="764" y="238"/>
                    <a:pt x="155" y="200"/>
                  </a:cubicBezTo>
                  <a:cubicBezTo>
                    <a:pt x="151" y="200"/>
                    <a:pt x="147" y="200"/>
                    <a:pt x="143" y="200"/>
                  </a:cubicBezTo>
                  <a:cubicBezTo>
                    <a:pt x="32" y="200"/>
                    <a:pt x="1" y="285"/>
                    <a:pt x="96" y="312"/>
                  </a:cubicBezTo>
                  <a:cubicBezTo>
                    <a:pt x="803" y="510"/>
                    <a:pt x="1634" y="570"/>
                    <a:pt x="2497" y="570"/>
                  </a:cubicBezTo>
                  <a:cubicBezTo>
                    <a:pt x="3732" y="570"/>
                    <a:pt x="5033" y="447"/>
                    <a:pt x="6125" y="425"/>
                  </a:cubicBezTo>
                  <a:cubicBezTo>
                    <a:pt x="8718" y="374"/>
                    <a:pt x="11344" y="437"/>
                    <a:pt x="13930" y="319"/>
                  </a:cubicBezTo>
                  <a:cubicBezTo>
                    <a:pt x="14021" y="315"/>
                    <a:pt x="14087" y="284"/>
                    <a:pt x="14117" y="250"/>
                  </a:cubicBezTo>
                  <a:lnTo>
                    <a:pt x="14117" y="250"/>
                  </a:lnTo>
                  <a:cubicBezTo>
                    <a:pt x="13798" y="273"/>
                    <a:pt x="13480" y="301"/>
                    <a:pt x="13159" y="317"/>
                  </a:cubicBezTo>
                  <a:cubicBezTo>
                    <a:pt x="13006" y="323"/>
                    <a:pt x="12854" y="329"/>
                    <a:pt x="12703" y="329"/>
                  </a:cubicBezTo>
                  <a:cubicBezTo>
                    <a:pt x="12493" y="329"/>
                    <a:pt x="12285" y="318"/>
                    <a:pt x="12076" y="280"/>
                  </a:cubicBezTo>
                  <a:cubicBezTo>
                    <a:pt x="12056" y="277"/>
                    <a:pt x="12070" y="237"/>
                    <a:pt x="12090" y="237"/>
                  </a:cubicBezTo>
                  <a:cubicBezTo>
                    <a:pt x="12091" y="237"/>
                    <a:pt x="12091" y="237"/>
                    <a:pt x="12091" y="237"/>
                  </a:cubicBezTo>
                  <a:cubicBezTo>
                    <a:pt x="12247" y="254"/>
                    <a:pt x="12409" y="260"/>
                    <a:pt x="12575" y="260"/>
                  </a:cubicBezTo>
                  <a:cubicBezTo>
                    <a:pt x="12954" y="260"/>
                    <a:pt x="13349" y="227"/>
                    <a:pt x="13707" y="207"/>
                  </a:cubicBezTo>
                  <a:cubicBezTo>
                    <a:pt x="13851" y="198"/>
                    <a:pt x="13993" y="193"/>
                    <a:pt x="14138" y="187"/>
                  </a:cubicBezTo>
                  <a:cubicBezTo>
                    <a:pt x="14128" y="152"/>
                    <a:pt x="14081" y="121"/>
                    <a:pt x="13986" y="108"/>
                  </a:cubicBezTo>
                  <a:cubicBezTo>
                    <a:pt x="13310" y="24"/>
                    <a:pt x="12623" y="0"/>
                    <a:pt x="11932"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8"/>
            <p:cNvSpPr/>
            <p:nvPr/>
          </p:nvSpPr>
          <p:spPr>
            <a:xfrm>
              <a:off x="6087325" y="2400925"/>
              <a:ext cx="799250" cy="16900"/>
            </a:xfrm>
            <a:custGeom>
              <a:rect b="b" l="l" r="r" t="t"/>
              <a:pathLst>
                <a:path extrusionOk="0" h="676" w="31970">
                  <a:moveTo>
                    <a:pt x="8422" y="1"/>
                  </a:moveTo>
                  <a:cubicBezTo>
                    <a:pt x="7936" y="1"/>
                    <a:pt x="7449" y="33"/>
                    <a:pt x="6964" y="36"/>
                  </a:cubicBezTo>
                  <a:cubicBezTo>
                    <a:pt x="6375" y="37"/>
                    <a:pt x="5789" y="33"/>
                    <a:pt x="5202" y="57"/>
                  </a:cubicBezTo>
                  <a:cubicBezTo>
                    <a:pt x="4618" y="79"/>
                    <a:pt x="4038" y="149"/>
                    <a:pt x="3452" y="174"/>
                  </a:cubicBezTo>
                  <a:cubicBezTo>
                    <a:pt x="2994" y="192"/>
                    <a:pt x="2539" y="216"/>
                    <a:pt x="2084" y="240"/>
                  </a:cubicBezTo>
                  <a:cubicBezTo>
                    <a:pt x="1939" y="247"/>
                    <a:pt x="1796" y="253"/>
                    <a:pt x="1652" y="260"/>
                  </a:cubicBezTo>
                  <a:cubicBezTo>
                    <a:pt x="1293" y="281"/>
                    <a:pt x="898" y="315"/>
                    <a:pt x="518" y="315"/>
                  </a:cubicBezTo>
                  <a:cubicBezTo>
                    <a:pt x="353" y="315"/>
                    <a:pt x="191" y="308"/>
                    <a:pt x="36" y="292"/>
                  </a:cubicBezTo>
                  <a:cubicBezTo>
                    <a:pt x="36" y="292"/>
                    <a:pt x="35" y="292"/>
                    <a:pt x="35" y="292"/>
                  </a:cubicBezTo>
                  <a:cubicBezTo>
                    <a:pt x="15" y="292"/>
                    <a:pt x="1" y="332"/>
                    <a:pt x="21" y="335"/>
                  </a:cubicBezTo>
                  <a:cubicBezTo>
                    <a:pt x="226" y="370"/>
                    <a:pt x="430" y="381"/>
                    <a:pt x="636" y="381"/>
                  </a:cubicBezTo>
                  <a:cubicBezTo>
                    <a:pt x="790" y="381"/>
                    <a:pt x="946" y="375"/>
                    <a:pt x="1103" y="368"/>
                  </a:cubicBezTo>
                  <a:cubicBezTo>
                    <a:pt x="1423" y="353"/>
                    <a:pt x="1743" y="325"/>
                    <a:pt x="2062" y="300"/>
                  </a:cubicBezTo>
                  <a:cubicBezTo>
                    <a:pt x="2307" y="281"/>
                    <a:pt x="2552" y="266"/>
                    <a:pt x="2798" y="263"/>
                  </a:cubicBezTo>
                  <a:cubicBezTo>
                    <a:pt x="3317" y="253"/>
                    <a:pt x="3834" y="236"/>
                    <a:pt x="4355" y="219"/>
                  </a:cubicBezTo>
                  <a:cubicBezTo>
                    <a:pt x="4873" y="204"/>
                    <a:pt x="5396" y="194"/>
                    <a:pt x="5917" y="192"/>
                  </a:cubicBezTo>
                  <a:cubicBezTo>
                    <a:pt x="5921" y="192"/>
                    <a:pt x="5925" y="192"/>
                    <a:pt x="5929" y="192"/>
                  </a:cubicBezTo>
                  <a:cubicBezTo>
                    <a:pt x="6460" y="192"/>
                    <a:pt x="6989" y="277"/>
                    <a:pt x="7520" y="285"/>
                  </a:cubicBezTo>
                  <a:cubicBezTo>
                    <a:pt x="8055" y="295"/>
                    <a:pt x="8589" y="288"/>
                    <a:pt x="9123" y="306"/>
                  </a:cubicBezTo>
                  <a:cubicBezTo>
                    <a:pt x="9659" y="322"/>
                    <a:pt x="10193" y="331"/>
                    <a:pt x="10726" y="351"/>
                  </a:cubicBezTo>
                  <a:cubicBezTo>
                    <a:pt x="10855" y="356"/>
                    <a:pt x="10984" y="358"/>
                    <a:pt x="11113" y="358"/>
                  </a:cubicBezTo>
                  <a:cubicBezTo>
                    <a:pt x="11390" y="358"/>
                    <a:pt x="11669" y="350"/>
                    <a:pt x="11947" y="350"/>
                  </a:cubicBezTo>
                  <a:cubicBezTo>
                    <a:pt x="12077" y="350"/>
                    <a:pt x="12206" y="352"/>
                    <a:pt x="12335" y="357"/>
                  </a:cubicBezTo>
                  <a:cubicBezTo>
                    <a:pt x="12807" y="375"/>
                    <a:pt x="13274" y="481"/>
                    <a:pt x="13749" y="497"/>
                  </a:cubicBezTo>
                  <a:cubicBezTo>
                    <a:pt x="14223" y="512"/>
                    <a:pt x="14698" y="519"/>
                    <a:pt x="15173" y="533"/>
                  </a:cubicBezTo>
                  <a:cubicBezTo>
                    <a:pt x="15228" y="534"/>
                    <a:pt x="15282" y="535"/>
                    <a:pt x="15337" y="535"/>
                  </a:cubicBezTo>
                  <a:cubicBezTo>
                    <a:pt x="15708" y="535"/>
                    <a:pt x="16082" y="503"/>
                    <a:pt x="16452" y="503"/>
                  </a:cubicBezTo>
                  <a:cubicBezTo>
                    <a:pt x="16502" y="503"/>
                    <a:pt x="16552" y="504"/>
                    <a:pt x="16602" y="505"/>
                  </a:cubicBezTo>
                  <a:cubicBezTo>
                    <a:pt x="17076" y="518"/>
                    <a:pt x="17547" y="571"/>
                    <a:pt x="18022" y="581"/>
                  </a:cubicBezTo>
                  <a:cubicBezTo>
                    <a:pt x="18497" y="589"/>
                    <a:pt x="18971" y="582"/>
                    <a:pt x="19446" y="591"/>
                  </a:cubicBezTo>
                  <a:cubicBezTo>
                    <a:pt x="19921" y="600"/>
                    <a:pt x="20394" y="637"/>
                    <a:pt x="20871" y="643"/>
                  </a:cubicBezTo>
                  <a:cubicBezTo>
                    <a:pt x="20909" y="643"/>
                    <a:pt x="20947" y="644"/>
                    <a:pt x="20985" y="644"/>
                  </a:cubicBezTo>
                  <a:cubicBezTo>
                    <a:pt x="21393" y="644"/>
                    <a:pt x="21801" y="621"/>
                    <a:pt x="22209" y="621"/>
                  </a:cubicBezTo>
                  <a:cubicBezTo>
                    <a:pt x="22238" y="621"/>
                    <a:pt x="22267" y="621"/>
                    <a:pt x="22296" y="621"/>
                  </a:cubicBezTo>
                  <a:cubicBezTo>
                    <a:pt x="22326" y="621"/>
                    <a:pt x="22356" y="621"/>
                    <a:pt x="22385" y="621"/>
                  </a:cubicBezTo>
                  <a:cubicBezTo>
                    <a:pt x="22815" y="621"/>
                    <a:pt x="23245" y="604"/>
                    <a:pt x="23675" y="604"/>
                  </a:cubicBezTo>
                  <a:cubicBezTo>
                    <a:pt x="23690" y="604"/>
                    <a:pt x="23705" y="604"/>
                    <a:pt x="23721" y="604"/>
                  </a:cubicBezTo>
                  <a:cubicBezTo>
                    <a:pt x="24195" y="607"/>
                    <a:pt x="24670" y="676"/>
                    <a:pt x="25145" y="676"/>
                  </a:cubicBezTo>
                  <a:cubicBezTo>
                    <a:pt x="25735" y="673"/>
                    <a:pt x="26322" y="582"/>
                    <a:pt x="26912" y="570"/>
                  </a:cubicBezTo>
                  <a:cubicBezTo>
                    <a:pt x="27502" y="559"/>
                    <a:pt x="28094" y="559"/>
                    <a:pt x="28682" y="559"/>
                  </a:cubicBezTo>
                  <a:cubicBezTo>
                    <a:pt x="29223" y="560"/>
                    <a:pt x="29754" y="631"/>
                    <a:pt x="30287" y="648"/>
                  </a:cubicBezTo>
                  <a:cubicBezTo>
                    <a:pt x="30485" y="654"/>
                    <a:pt x="30684" y="658"/>
                    <a:pt x="30884" y="658"/>
                  </a:cubicBezTo>
                  <a:cubicBezTo>
                    <a:pt x="31222" y="658"/>
                    <a:pt x="31562" y="647"/>
                    <a:pt x="31901" y="617"/>
                  </a:cubicBezTo>
                  <a:cubicBezTo>
                    <a:pt x="31970" y="607"/>
                    <a:pt x="31963" y="520"/>
                    <a:pt x="31898" y="520"/>
                  </a:cubicBezTo>
                  <a:cubicBezTo>
                    <a:pt x="31524" y="527"/>
                    <a:pt x="31148" y="547"/>
                    <a:pt x="30774" y="547"/>
                  </a:cubicBezTo>
                  <a:cubicBezTo>
                    <a:pt x="30654" y="547"/>
                    <a:pt x="30534" y="545"/>
                    <a:pt x="30415" y="540"/>
                  </a:cubicBezTo>
                  <a:cubicBezTo>
                    <a:pt x="29925" y="518"/>
                    <a:pt x="29439" y="445"/>
                    <a:pt x="28949" y="409"/>
                  </a:cubicBezTo>
                  <a:cubicBezTo>
                    <a:pt x="28460" y="370"/>
                    <a:pt x="27979" y="291"/>
                    <a:pt x="27490" y="256"/>
                  </a:cubicBezTo>
                  <a:cubicBezTo>
                    <a:pt x="27000" y="222"/>
                    <a:pt x="26499" y="233"/>
                    <a:pt x="26009" y="216"/>
                  </a:cubicBezTo>
                  <a:cubicBezTo>
                    <a:pt x="25835" y="210"/>
                    <a:pt x="25661" y="209"/>
                    <a:pt x="25486" y="209"/>
                  </a:cubicBezTo>
                  <a:cubicBezTo>
                    <a:pt x="25241" y="209"/>
                    <a:pt x="24995" y="212"/>
                    <a:pt x="24749" y="212"/>
                  </a:cubicBezTo>
                  <a:cubicBezTo>
                    <a:pt x="24639" y="212"/>
                    <a:pt x="24529" y="211"/>
                    <a:pt x="24418" y="209"/>
                  </a:cubicBezTo>
                  <a:cubicBezTo>
                    <a:pt x="23889" y="197"/>
                    <a:pt x="23360" y="146"/>
                    <a:pt x="22830" y="141"/>
                  </a:cubicBezTo>
                  <a:cubicBezTo>
                    <a:pt x="22300" y="134"/>
                    <a:pt x="21771" y="92"/>
                    <a:pt x="21241" y="88"/>
                  </a:cubicBezTo>
                  <a:cubicBezTo>
                    <a:pt x="21230" y="88"/>
                    <a:pt x="21220" y="88"/>
                    <a:pt x="21209" y="88"/>
                  </a:cubicBezTo>
                  <a:cubicBezTo>
                    <a:pt x="20700" y="88"/>
                    <a:pt x="20190" y="150"/>
                    <a:pt x="19682" y="150"/>
                  </a:cubicBezTo>
                  <a:cubicBezTo>
                    <a:pt x="19671" y="150"/>
                    <a:pt x="19660" y="150"/>
                    <a:pt x="19650" y="150"/>
                  </a:cubicBezTo>
                  <a:cubicBezTo>
                    <a:pt x="19570" y="150"/>
                    <a:pt x="19491" y="150"/>
                    <a:pt x="19411" y="150"/>
                  </a:cubicBezTo>
                  <a:cubicBezTo>
                    <a:pt x="19101" y="150"/>
                    <a:pt x="18790" y="151"/>
                    <a:pt x="18479" y="151"/>
                  </a:cubicBezTo>
                  <a:cubicBezTo>
                    <a:pt x="18341" y="151"/>
                    <a:pt x="18203" y="151"/>
                    <a:pt x="18064" y="150"/>
                  </a:cubicBezTo>
                  <a:cubicBezTo>
                    <a:pt x="17537" y="149"/>
                    <a:pt x="17009" y="116"/>
                    <a:pt x="16480" y="114"/>
                  </a:cubicBezTo>
                  <a:cubicBezTo>
                    <a:pt x="15952" y="112"/>
                    <a:pt x="15425" y="86"/>
                    <a:pt x="14896" y="84"/>
                  </a:cubicBezTo>
                  <a:cubicBezTo>
                    <a:pt x="14368" y="80"/>
                    <a:pt x="13839" y="66"/>
                    <a:pt x="13311" y="65"/>
                  </a:cubicBezTo>
                  <a:cubicBezTo>
                    <a:pt x="13301" y="65"/>
                    <a:pt x="13292" y="65"/>
                    <a:pt x="13282" y="65"/>
                  </a:cubicBezTo>
                  <a:cubicBezTo>
                    <a:pt x="12808" y="65"/>
                    <a:pt x="12332" y="95"/>
                    <a:pt x="11859" y="95"/>
                  </a:cubicBezTo>
                  <a:cubicBezTo>
                    <a:pt x="11814" y="95"/>
                    <a:pt x="11769" y="94"/>
                    <a:pt x="11724" y="94"/>
                  </a:cubicBezTo>
                  <a:cubicBezTo>
                    <a:pt x="11196" y="86"/>
                    <a:pt x="10667" y="51"/>
                    <a:pt x="10137" y="43"/>
                  </a:cubicBezTo>
                  <a:cubicBezTo>
                    <a:pt x="9609" y="32"/>
                    <a:pt x="9079" y="8"/>
                    <a:pt x="8552" y="2"/>
                  </a:cubicBezTo>
                  <a:cubicBezTo>
                    <a:pt x="8509" y="1"/>
                    <a:pt x="8465" y="1"/>
                    <a:pt x="8422"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8"/>
            <p:cNvSpPr/>
            <p:nvPr/>
          </p:nvSpPr>
          <p:spPr>
            <a:xfrm>
              <a:off x="7019925" y="2407075"/>
              <a:ext cx="81900" cy="9250"/>
            </a:xfrm>
            <a:custGeom>
              <a:rect b="b" l="l" r="r" t="t"/>
              <a:pathLst>
                <a:path extrusionOk="0" h="370" w="3276">
                  <a:moveTo>
                    <a:pt x="142" y="0"/>
                  </a:moveTo>
                  <a:cubicBezTo>
                    <a:pt x="30" y="0"/>
                    <a:pt x="1" y="86"/>
                    <a:pt x="95" y="113"/>
                  </a:cubicBezTo>
                  <a:cubicBezTo>
                    <a:pt x="802" y="310"/>
                    <a:pt x="1632" y="370"/>
                    <a:pt x="2493" y="370"/>
                  </a:cubicBezTo>
                  <a:cubicBezTo>
                    <a:pt x="2752" y="370"/>
                    <a:pt x="3014" y="364"/>
                    <a:pt x="3275" y="356"/>
                  </a:cubicBezTo>
                  <a:lnTo>
                    <a:pt x="3275" y="34"/>
                  </a:lnTo>
                  <a:cubicBezTo>
                    <a:pt x="2837" y="46"/>
                    <a:pt x="2398" y="54"/>
                    <a:pt x="1958" y="54"/>
                  </a:cubicBezTo>
                  <a:cubicBezTo>
                    <a:pt x="1363" y="54"/>
                    <a:pt x="764" y="39"/>
                    <a:pt x="155" y="1"/>
                  </a:cubicBezTo>
                  <a:cubicBezTo>
                    <a:pt x="151" y="0"/>
                    <a:pt x="147" y="0"/>
                    <a:pt x="142"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8"/>
            <p:cNvSpPr/>
            <p:nvPr/>
          </p:nvSpPr>
          <p:spPr>
            <a:xfrm>
              <a:off x="6574550" y="2444175"/>
              <a:ext cx="527325" cy="15150"/>
            </a:xfrm>
            <a:custGeom>
              <a:rect b="b" l="l" r="r" t="t"/>
              <a:pathLst>
                <a:path extrusionOk="0" h="606" w="21093">
                  <a:moveTo>
                    <a:pt x="6818" y="0"/>
                  </a:moveTo>
                  <a:cubicBezTo>
                    <a:pt x="6227" y="2"/>
                    <a:pt x="5641" y="92"/>
                    <a:pt x="5050" y="105"/>
                  </a:cubicBezTo>
                  <a:cubicBezTo>
                    <a:pt x="4461" y="117"/>
                    <a:pt x="3870" y="117"/>
                    <a:pt x="3281" y="117"/>
                  </a:cubicBezTo>
                  <a:cubicBezTo>
                    <a:pt x="2741" y="114"/>
                    <a:pt x="2209" y="44"/>
                    <a:pt x="1676" y="28"/>
                  </a:cubicBezTo>
                  <a:cubicBezTo>
                    <a:pt x="1472" y="22"/>
                    <a:pt x="1266" y="18"/>
                    <a:pt x="1060" y="18"/>
                  </a:cubicBezTo>
                  <a:cubicBezTo>
                    <a:pt x="728" y="18"/>
                    <a:pt x="395" y="28"/>
                    <a:pt x="62" y="58"/>
                  </a:cubicBezTo>
                  <a:cubicBezTo>
                    <a:pt x="0" y="63"/>
                    <a:pt x="7" y="150"/>
                    <a:pt x="71" y="150"/>
                  </a:cubicBezTo>
                  <a:cubicBezTo>
                    <a:pt x="72" y="150"/>
                    <a:pt x="72" y="150"/>
                    <a:pt x="73" y="150"/>
                  </a:cubicBezTo>
                  <a:cubicBezTo>
                    <a:pt x="444" y="143"/>
                    <a:pt x="817" y="123"/>
                    <a:pt x="1187" y="123"/>
                  </a:cubicBezTo>
                  <a:cubicBezTo>
                    <a:pt x="1310" y="123"/>
                    <a:pt x="1433" y="125"/>
                    <a:pt x="1555" y="131"/>
                  </a:cubicBezTo>
                  <a:cubicBezTo>
                    <a:pt x="2046" y="153"/>
                    <a:pt x="2531" y="226"/>
                    <a:pt x="3021" y="262"/>
                  </a:cubicBezTo>
                  <a:cubicBezTo>
                    <a:pt x="3509" y="299"/>
                    <a:pt x="3991" y="380"/>
                    <a:pt x="4479" y="414"/>
                  </a:cubicBezTo>
                  <a:cubicBezTo>
                    <a:pt x="4971" y="449"/>
                    <a:pt x="5470" y="436"/>
                    <a:pt x="5962" y="454"/>
                  </a:cubicBezTo>
                  <a:cubicBezTo>
                    <a:pt x="6127" y="459"/>
                    <a:pt x="6293" y="461"/>
                    <a:pt x="6459" y="461"/>
                  </a:cubicBezTo>
                  <a:cubicBezTo>
                    <a:pt x="6700" y="461"/>
                    <a:pt x="6941" y="458"/>
                    <a:pt x="7182" y="458"/>
                  </a:cubicBezTo>
                  <a:cubicBezTo>
                    <a:pt x="7306" y="458"/>
                    <a:pt x="7429" y="459"/>
                    <a:pt x="7552" y="461"/>
                  </a:cubicBezTo>
                  <a:cubicBezTo>
                    <a:pt x="8082" y="474"/>
                    <a:pt x="8611" y="524"/>
                    <a:pt x="9141" y="530"/>
                  </a:cubicBezTo>
                  <a:cubicBezTo>
                    <a:pt x="9670" y="537"/>
                    <a:pt x="10200" y="578"/>
                    <a:pt x="10730" y="581"/>
                  </a:cubicBezTo>
                  <a:cubicBezTo>
                    <a:pt x="10746" y="581"/>
                    <a:pt x="10762" y="581"/>
                    <a:pt x="10777" y="581"/>
                  </a:cubicBezTo>
                  <a:cubicBezTo>
                    <a:pt x="11286" y="581"/>
                    <a:pt x="11796" y="519"/>
                    <a:pt x="12305" y="519"/>
                  </a:cubicBezTo>
                  <a:cubicBezTo>
                    <a:pt x="12310" y="519"/>
                    <a:pt x="12316" y="519"/>
                    <a:pt x="12321" y="519"/>
                  </a:cubicBezTo>
                  <a:cubicBezTo>
                    <a:pt x="12459" y="520"/>
                    <a:pt x="12597" y="520"/>
                    <a:pt x="12735" y="520"/>
                  </a:cubicBezTo>
                  <a:cubicBezTo>
                    <a:pt x="13046" y="520"/>
                    <a:pt x="13356" y="519"/>
                    <a:pt x="13667" y="519"/>
                  </a:cubicBezTo>
                  <a:cubicBezTo>
                    <a:pt x="13746" y="519"/>
                    <a:pt x="13825" y="519"/>
                    <a:pt x="13905" y="519"/>
                  </a:cubicBezTo>
                  <a:cubicBezTo>
                    <a:pt x="14433" y="522"/>
                    <a:pt x="14962" y="553"/>
                    <a:pt x="15489" y="556"/>
                  </a:cubicBezTo>
                  <a:cubicBezTo>
                    <a:pt x="16017" y="557"/>
                    <a:pt x="16546" y="585"/>
                    <a:pt x="17074" y="586"/>
                  </a:cubicBezTo>
                  <a:cubicBezTo>
                    <a:pt x="17601" y="591"/>
                    <a:pt x="18130" y="604"/>
                    <a:pt x="18658" y="606"/>
                  </a:cubicBezTo>
                  <a:cubicBezTo>
                    <a:pt x="18668" y="606"/>
                    <a:pt x="18678" y="606"/>
                    <a:pt x="18687" y="606"/>
                  </a:cubicBezTo>
                  <a:cubicBezTo>
                    <a:pt x="19163" y="606"/>
                    <a:pt x="19638" y="576"/>
                    <a:pt x="20112" y="576"/>
                  </a:cubicBezTo>
                  <a:cubicBezTo>
                    <a:pt x="20157" y="576"/>
                    <a:pt x="20202" y="576"/>
                    <a:pt x="20247" y="577"/>
                  </a:cubicBezTo>
                  <a:cubicBezTo>
                    <a:pt x="20529" y="581"/>
                    <a:pt x="20811" y="592"/>
                    <a:pt x="21093" y="604"/>
                  </a:cubicBezTo>
                  <a:lnTo>
                    <a:pt x="21093" y="313"/>
                  </a:lnTo>
                  <a:cubicBezTo>
                    <a:pt x="21013" y="311"/>
                    <a:pt x="20932" y="310"/>
                    <a:pt x="20852" y="310"/>
                  </a:cubicBezTo>
                  <a:cubicBezTo>
                    <a:pt x="20575" y="310"/>
                    <a:pt x="20298" y="318"/>
                    <a:pt x="20022" y="318"/>
                  </a:cubicBezTo>
                  <a:cubicBezTo>
                    <a:pt x="19891" y="318"/>
                    <a:pt x="19760" y="316"/>
                    <a:pt x="19630" y="311"/>
                  </a:cubicBezTo>
                  <a:cubicBezTo>
                    <a:pt x="19155" y="295"/>
                    <a:pt x="18691" y="187"/>
                    <a:pt x="18217" y="172"/>
                  </a:cubicBezTo>
                  <a:cubicBezTo>
                    <a:pt x="17742" y="157"/>
                    <a:pt x="17267" y="150"/>
                    <a:pt x="16792" y="136"/>
                  </a:cubicBezTo>
                  <a:cubicBezTo>
                    <a:pt x="16762" y="136"/>
                    <a:pt x="16732" y="136"/>
                    <a:pt x="16702" y="136"/>
                  </a:cubicBezTo>
                  <a:cubicBezTo>
                    <a:pt x="16298" y="136"/>
                    <a:pt x="15890" y="172"/>
                    <a:pt x="15486" y="172"/>
                  </a:cubicBezTo>
                  <a:cubicBezTo>
                    <a:pt x="15445" y="172"/>
                    <a:pt x="15404" y="172"/>
                    <a:pt x="15362" y="171"/>
                  </a:cubicBezTo>
                  <a:cubicBezTo>
                    <a:pt x="14888" y="158"/>
                    <a:pt x="14416" y="103"/>
                    <a:pt x="13941" y="95"/>
                  </a:cubicBezTo>
                  <a:cubicBezTo>
                    <a:pt x="13466" y="85"/>
                    <a:pt x="12991" y="92"/>
                    <a:pt x="12516" y="84"/>
                  </a:cubicBezTo>
                  <a:cubicBezTo>
                    <a:pt x="12042" y="77"/>
                    <a:pt x="11570" y="37"/>
                    <a:pt x="11092" y="33"/>
                  </a:cubicBezTo>
                  <a:cubicBezTo>
                    <a:pt x="11052" y="33"/>
                    <a:pt x="11013" y="32"/>
                    <a:pt x="10973" y="32"/>
                  </a:cubicBezTo>
                  <a:cubicBezTo>
                    <a:pt x="10558" y="32"/>
                    <a:pt x="10143" y="55"/>
                    <a:pt x="9728" y="55"/>
                  </a:cubicBezTo>
                  <a:cubicBezTo>
                    <a:pt x="9708" y="55"/>
                    <a:pt x="9687" y="55"/>
                    <a:pt x="9666" y="55"/>
                  </a:cubicBezTo>
                  <a:cubicBezTo>
                    <a:pt x="9623" y="55"/>
                    <a:pt x="9580" y="55"/>
                    <a:pt x="9536" y="55"/>
                  </a:cubicBezTo>
                  <a:cubicBezTo>
                    <a:pt x="9120" y="55"/>
                    <a:pt x="8704" y="70"/>
                    <a:pt x="8288" y="70"/>
                  </a:cubicBezTo>
                  <a:cubicBezTo>
                    <a:pt x="8273" y="70"/>
                    <a:pt x="8257" y="70"/>
                    <a:pt x="8242" y="70"/>
                  </a:cubicBezTo>
                  <a:cubicBezTo>
                    <a:pt x="7767" y="69"/>
                    <a:pt x="7292" y="0"/>
                    <a:pt x="6818"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8"/>
            <p:cNvSpPr/>
            <p:nvPr/>
          </p:nvSpPr>
          <p:spPr>
            <a:xfrm>
              <a:off x="6087700" y="2445450"/>
              <a:ext cx="353450" cy="14250"/>
            </a:xfrm>
            <a:custGeom>
              <a:rect b="b" l="l" r="r" t="t"/>
              <a:pathLst>
                <a:path extrusionOk="0" h="570" w="14138">
                  <a:moveTo>
                    <a:pt x="11640" y="0"/>
                  </a:moveTo>
                  <a:cubicBezTo>
                    <a:pt x="10405" y="0"/>
                    <a:pt x="9106" y="124"/>
                    <a:pt x="8014" y="145"/>
                  </a:cubicBezTo>
                  <a:cubicBezTo>
                    <a:pt x="5421" y="197"/>
                    <a:pt x="2794" y="132"/>
                    <a:pt x="210" y="252"/>
                  </a:cubicBezTo>
                  <a:cubicBezTo>
                    <a:pt x="117" y="255"/>
                    <a:pt x="53" y="286"/>
                    <a:pt x="21" y="321"/>
                  </a:cubicBezTo>
                  <a:cubicBezTo>
                    <a:pt x="342" y="296"/>
                    <a:pt x="660" y="268"/>
                    <a:pt x="980" y="253"/>
                  </a:cubicBezTo>
                  <a:cubicBezTo>
                    <a:pt x="1133" y="248"/>
                    <a:pt x="1283" y="242"/>
                    <a:pt x="1434" y="242"/>
                  </a:cubicBezTo>
                  <a:cubicBezTo>
                    <a:pt x="1644" y="242"/>
                    <a:pt x="1854" y="253"/>
                    <a:pt x="2063" y="289"/>
                  </a:cubicBezTo>
                  <a:cubicBezTo>
                    <a:pt x="2084" y="293"/>
                    <a:pt x="2069" y="333"/>
                    <a:pt x="2049" y="333"/>
                  </a:cubicBezTo>
                  <a:cubicBezTo>
                    <a:pt x="2049" y="333"/>
                    <a:pt x="2049" y="333"/>
                    <a:pt x="2048" y="333"/>
                  </a:cubicBezTo>
                  <a:cubicBezTo>
                    <a:pt x="1893" y="317"/>
                    <a:pt x="1730" y="310"/>
                    <a:pt x="1564" y="310"/>
                  </a:cubicBezTo>
                  <a:cubicBezTo>
                    <a:pt x="1185" y="310"/>
                    <a:pt x="791" y="343"/>
                    <a:pt x="433" y="363"/>
                  </a:cubicBezTo>
                  <a:cubicBezTo>
                    <a:pt x="288" y="372"/>
                    <a:pt x="145" y="377"/>
                    <a:pt x="0" y="384"/>
                  </a:cubicBezTo>
                  <a:cubicBezTo>
                    <a:pt x="11" y="418"/>
                    <a:pt x="58" y="450"/>
                    <a:pt x="152" y="461"/>
                  </a:cubicBezTo>
                  <a:cubicBezTo>
                    <a:pt x="828" y="546"/>
                    <a:pt x="1516" y="570"/>
                    <a:pt x="2208" y="570"/>
                  </a:cubicBezTo>
                  <a:cubicBezTo>
                    <a:pt x="2708" y="570"/>
                    <a:pt x="3211" y="558"/>
                    <a:pt x="3712" y="548"/>
                  </a:cubicBezTo>
                  <a:cubicBezTo>
                    <a:pt x="5013" y="522"/>
                    <a:pt x="6317" y="508"/>
                    <a:pt x="7615" y="465"/>
                  </a:cubicBezTo>
                  <a:cubicBezTo>
                    <a:pt x="9165" y="413"/>
                    <a:pt x="10654" y="317"/>
                    <a:pt x="12170" y="317"/>
                  </a:cubicBezTo>
                  <a:cubicBezTo>
                    <a:pt x="12768" y="317"/>
                    <a:pt x="13371" y="332"/>
                    <a:pt x="13983" y="370"/>
                  </a:cubicBezTo>
                  <a:cubicBezTo>
                    <a:pt x="13987" y="371"/>
                    <a:pt x="13992" y="371"/>
                    <a:pt x="13996" y="371"/>
                  </a:cubicBezTo>
                  <a:cubicBezTo>
                    <a:pt x="14108" y="371"/>
                    <a:pt x="14137" y="285"/>
                    <a:pt x="14043" y="259"/>
                  </a:cubicBezTo>
                  <a:cubicBezTo>
                    <a:pt x="13336" y="60"/>
                    <a:pt x="12504" y="0"/>
                    <a:pt x="11640"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8"/>
            <p:cNvSpPr/>
            <p:nvPr/>
          </p:nvSpPr>
          <p:spPr>
            <a:xfrm>
              <a:off x="5340700" y="2444175"/>
              <a:ext cx="799200" cy="16750"/>
            </a:xfrm>
            <a:custGeom>
              <a:rect b="b" l="l" r="r" t="t"/>
              <a:pathLst>
                <a:path extrusionOk="0" h="670" w="31968">
                  <a:moveTo>
                    <a:pt x="6818" y="0"/>
                  </a:moveTo>
                  <a:cubicBezTo>
                    <a:pt x="6228" y="2"/>
                    <a:pt x="5641" y="92"/>
                    <a:pt x="5051" y="105"/>
                  </a:cubicBezTo>
                  <a:cubicBezTo>
                    <a:pt x="4461" y="117"/>
                    <a:pt x="3869" y="117"/>
                    <a:pt x="3281" y="117"/>
                  </a:cubicBezTo>
                  <a:cubicBezTo>
                    <a:pt x="2740" y="114"/>
                    <a:pt x="2209" y="44"/>
                    <a:pt x="1675" y="28"/>
                  </a:cubicBezTo>
                  <a:cubicBezTo>
                    <a:pt x="1471" y="22"/>
                    <a:pt x="1266" y="18"/>
                    <a:pt x="1060" y="18"/>
                  </a:cubicBezTo>
                  <a:cubicBezTo>
                    <a:pt x="728" y="18"/>
                    <a:pt x="394" y="28"/>
                    <a:pt x="62" y="58"/>
                  </a:cubicBezTo>
                  <a:cubicBezTo>
                    <a:pt x="1" y="63"/>
                    <a:pt x="7" y="150"/>
                    <a:pt x="70" y="150"/>
                  </a:cubicBezTo>
                  <a:cubicBezTo>
                    <a:pt x="71" y="150"/>
                    <a:pt x="71" y="150"/>
                    <a:pt x="72" y="150"/>
                  </a:cubicBezTo>
                  <a:cubicBezTo>
                    <a:pt x="443" y="143"/>
                    <a:pt x="816" y="123"/>
                    <a:pt x="1187" y="123"/>
                  </a:cubicBezTo>
                  <a:cubicBezTo>
                    <a:pt x="1310" y="123"/>
                    <a:pt x="1433" y="125"/>
                    <a:pt x="1555" y="131"/>
                  </a:cubicBezTo>
                  <a:cubicBezTo>
                    <a:pt x="2045" y="153"/>
                    <a:pt x="2531" y="226"/>
                    <a:pt x="3021" y="262"/>
                  </a:cubicBezTo>
                  <a:cubicBezTo>
                    <a:pt x="3510" y="299"/>
                    <a:pt x="3991" y="380"/>
                    <a:pt x="4480" y="414"/>
                  </a:cubicBezTo>
                  <a:cubicBezTo>
                    <a:pt x="4970" y="449"/>
                    <a:pt x="5471" y="436"/>
                    <a:pt x="5961" y="454"/>
                  </a:cubicBezTo>
                  <a:cubicBezTo>
                    <a:pt x="6126" y="459"/>
                    <a:pt x="6292" y="461"/>
                    <a:pt x="6458" y="461"/>
                  </a:cubicBezTo>
                  <a:cubicBezTo>
                    <a:pt x="6699" y="461"/>
                    <a:pt x="6940" y="458"/>
                    <a:pt x="7181" y="458"/>
                  </a:cubicBezTo>
                  <a:cubicBezTo>
                    <a:pt x="7305" y="458"/>
                    <a:pt x="7428" y="459"/>
                    <a:pt x="7552" y="461"/>
                  </a:cubicBezTo>
                  <a:cubicBezTo>
                    <a:pt x="8081" y="474"/>
                    <a:pt x="8610" y="524"/>
                    <a:pt x="9140" y="530"/>
                  </a:cubicBezTo>
                  <a:cubicBezTo>
                    <a:pt x="9670" y="537"/>
                    <a:pt x="10199" y="578"/>
                    <a:pt x="10729" y="581"/>
                  </a:cubicBezTo>
                  <a:cubicBezTo>
                    <a:pt x="10745" y="581"/>
                    <a:pt x="10761" y="581"/>
                    <a:pt x="10776" y="581"/>
                  </a:cubicBezTo>
                  <a:cubicBezTo>
                    <a:pt x="11285" y="581"/>
                    <a:pt x="11795" y="519"/>
                    <a:pt x="12304" y="519"/>
                  </a:cubicBezTo>
                  <a:cubicBezTo>
                    <a:pt x="12309" y="519"/>
                    <a:pt x="12315" y="519"/>
                    <a:pt x="12320" y="519"/>
                  </a:cubicBezTo>
                  <a:cubicBezTo>
                    <a:pt x="12458" y="520"/>
                    <a:pt x="12597" y="520"/>
                    <a:pt x="12735" y="520"/>
                  </a:cubicBezTo>
                  <a:cubicBezTo>
                    <a:pt x="13046" y="520"/>
                    <a:pt x="13356" y="519"/>
                    <a:pt x="13667" y="519"/>
                  </a:cubicBezTo>
                  <a:cubicBezTo>
                    <a:pt x="13746" y="519"/>
                    <a:pt x="13826" y="519"/>
                    <a:pt x="13905" y="519"/>
                  </a:cubicBezTo>
                  <a:cubicBezTo>
                    <a:pt x="14433" y="522"/>
                    <a:pt x="14961" y="553"/>
                    <a:pt x="15489" y="556"/>
                  </a:cubicBezTo>
                  <a:cubicBezTo>
                    <a:pt x="16018" y="559"/>
                    <a:pt x="16545" y="585"/>
                    <a:pt x="17074" y="586"/>
                  </a:cubicBezTo>
                  <a:cubicBezTo>
                    <a:pt x="17602" y="591"/>
                    <a:pt x="18130" y="604"/>
                    <a:pt x="18658" y="606"/>
                  </a:cubicBezTo>
                  <a:cubicBezTo>
                    <a:pt x="18667" y="606"/>
                    <a:pt x="18677" y="606"/>
                    <a:pt x="18686" y="606"/>
                  </a:cubicBezTo>
                  <a:cubicBezTo>
                    <a:pt x="19162" y="606"/>
                    <a:pt x="19637" y="576"/>
                    <a:pt x="20111" y="576"/>
                  </a:cubicBezTo>
                  <a:cubicBezTo>
                    <a:pt x="20156" y="576"/>
                    <a:pt x="20201" y="576"/>
                    <a:pt x="20246" y="577"/>
                  </a:cubicBezTo>
                  <a:cubicBezTo>
                    <a:pt x="20774" y="585"/>
                    <a:pt x="21303" y="619"/>
                    <a:pt x="21832" y="628"/>
                  </a:cubicBezTo>
                  <a:cubicBezTo>
                    <a:pt x="22360" y="639"/>
                    <a:pt x="22889" y="662"/>
                    <a:pt x="23418" y="669"/>
                  </a:cubicBezTo>
                  <a:cubicBezTo>
                    <a:pt x="23460" y="670"/>
                    <a:pt x="23502" y="670"/>
                    <a:pt x="23544" y="670"/>
                  </a:cubicBezTo>
                  <a:cubicBezTo>
                    <a:pt x="24032" y="670"/>
                    <a:pt x="24519" y="636"/>
                    <a:pt x="25006" y="635"/>
                  </a:cubicBezTo>
                  <a:cubicBezTo>
                    <a:pt x="25594" y="633"/>
                    <a:pt x="26181" y="636"/>
                    <a:pt x="26766" y="614"/>
                  </a:cubicBezTo>
                  <a:cubicBezTo>
                    <a:pt x="27351" y="592"/>
                    <a:pt x="27930" y="522"/>
                    <a:pt x="28517" y="497"/>
                  </a:cubicBezTo>
                  <a:cubicBezTo>
                    <a:pt x="28975" y="478"/>
                    <a:pt x="29429" y="454"/>
                    <a:pt x="29885" y="430"/>
                  </a:cubicBezTo>
                  <a:cubicBezTo>
                    <a:pt x="30029" y="423"/>
                    <a:pt x="30172" y="416"/>
                    <a:pt x="30317" y="409"/>
                  </a:cubicBezTo>
                  <a:cubicBezTo>
                    <a:pt x="30674" y="389"/>
                    <a:pt x="31068" y="356"/>
                    <a:pt x="31447" y="356"/>
                  </a:cubicBezTo>
                  <a:cubicBezTo>
                    <a:pt x="31613" y="356"/>
                    <a:pt x="31776" y="362"/>
                    <a:pt x="31931" y="379"/>
                  </a:cubicBezTo>
                  <a:cubicBezTo>
                    <a:pt x="31931" y="379"/>
                    <a:pt x="31932" y="379"/>
                    <a:pt x="31932" y="379"/>
                  </a:cubicBezTo>
                  <a:cubicBezTo>
                    <a:pt x="31952" y="379"/>
                    <a:pt x="31968" y="339"/>
                    <a:pt x="31948" y="336"/>
                  </a:cubicBezTo>
                  <a:cubicBezTo>
                    <a:pt x="31741" y="300"/>
                    <a:pt x="31535" y="289"/>
                    <a:pt x="31328" y="289"/>
                  </a:cubicBezTo>
                  <a:cubicBezTo>
                    <a:pt x="31174" y="289"/>
                    <a:pt x="31020" y="295"/>
                    <a:pt x="30864" y="303"/>
                  </a:cubicBezTo>
                  <a:cubicBezTo>
                    <a:pt x="30545" y="318"/>
                    <a:pt x="30225" y="346"/>
                    <a:pt x="29907" y="370"/>
                  </a:cubicBezTo>
                  <a:cubicBezTo>
                    <a:pt x="29660" y="388"/>
                    <a:pt x="29417" y="405"/>
                    <a:pt x="29170" y="407"/>
                  </a:cubicBezTo>
                  <a:cubicBezTo>
                    <a:pt x="28652" y="416"/>
                    <a:pt x="28133" y="435"/>
                    <a:pt x="27614" y="450"/>
                  </a:cubicBezTo>
                  <a:cubicBezTo>
                    <a:pt x="27094" y="467"/>
                    <a:pt x="26571" y="476"/>
                    <a:pt x="26052" y="478"/>
                  </a:cubicBezTo>
                  <a:cubicBezTo>
                    <a:pt x="26044" y="478"/>
                    <a:pt x="26035" y="478"/>
                    <a:pt x="26027" y="478"/>
                  </a:cubicBezTo>
                  <a:cubicBezTo>
                    <a:pt x="25500" y="478"/>
                    <a:pt x="24976" y="394"/>
                    <a:pt x="24449" y="385"/>
                  </a:cubicBezTo>
                  <a:cubicBezTo>
                    <a:pt x="23913" y="374"/>
                    <a:pt x="23378" y="381"/>
                    <a:pt x="22845" y="365"/>
                  </a:cubicBezTo>
                  <a:cubicBezTo>
                    <a:pt x="22310" y="347"/>
                    <a:pt x="21775" y="339"/>
                    <a:pt x="21242" y="318"/>
                  </a:cubicBezTo>
                  <a:cubicBezTo>
                    <a:pt x="21113" y="313"/>
                    <a:pt x="20984" y="311"/>
                    <a:pt x="20855" y="311"/>
                  </a:cubicBezTo>
                  <a:cubicBezTo>
                    <a:pt x="20577" y="311"/>
                    <a:pt x="20299" y="319"/>
                    <a:pt x="20021" y="319"/>
                  </a:cubicBezTo>
                  <a:cubicBezTo>
                    <a:pt x="19892" y="319"/>
                    <a:pt x="19762" y="318"/>
                    <a:pt x="19633" y="313"/>
                  </a:cubicBezTo>
                  <a:cubicBezTo>
                    <a:pt x="19158" y="296"/>
                    <a:pt x="18695" y="189"/>
                    <a:pt x="18220" y="174"/>
                  </a:cubicBezTo>
                  <a:cubicBezTo>
                    <a:pt x="17745" y="158"/>
                    <a:pt x="17270" y="152"/>
                    <a:pt x="16796" y="138"/>
                  </a:cubicBezTo>
                  <a:cubicBezTo>
                    <a:pt x="16741" y="136"/>
                    <a:pt x="16686" y="135"/>
                    <a:pt x="16631" y="135"/>
                  </a:cubicBezTo>
                  <a:cubicBezTo>
                    <a:pt x="16260" y="135"/>
                    <a:pt x="15886" y="167"/>
                    <a:pt x="15516" y="167"/>
                  </a:cubicBezTo>
                  <a:cubicBezTo>
                    <a:pt x="15466" y="167"/>
                    <a:pt x="15417" y="167"/>
                    <a:pt x="15367" y="165"/>
                  </a:cubicBezTo>
                  <a:cubicBezTo>
                    <a:pt x="14892" y="153"/>
                    <a:pt x="14422" y="98"/>
                    <a:pt x="13947" y="90"/>
                  </a:cubicBezTo>
                  <a:cubicBezTo>
                    <a:pt x="13472" y="81"/>
                    <a:pt x="12997" y="88"/>
                    <a:pt x="12522" y="79"/>
                  </a:cubicBezTo>
                  <a:cubicBezTo>
                    <a:pt x="12048" y="72"/>
                    <a:pt x="11574" y="33"/>
                    <a:pt x="11099" y="28"/>
                  </a:cubicBezTo>
                  <a:cubicBezTo>
                    <a:pt x="10637" y="28"/>
                    <a:pt x="10183" y="55"/>
                    <a:pt x="9729" y="55"/>
                  </a:cubicBezTo>
                  <a:cubicBezTo>
                    <a:pt x="9708" y="55"/>
                    <a:pt x="9687" y="55"/>
                    <a:pt x="9667" y="55"/>
                  </a:cubicBezTo>
                  <a:cubicBezTo>
                    <a:pt x="9623" y="55"/>
                    <a:pt x="9580" y="55"/>
                    <a:pt x="9537" y="55"/>
                  </a:cubicBezTo>
                  <a:cubicBezTo>
                    <a:pt x="9121" y="55"/>
                    <a:pt x="8705" y="70"/>
                    <a:pt x="8288" y="70"/>
                  </a:cubicBezTo>
                  <a:cubicBezTo>
                    <a:pt x="8273" y="70"/>
                    <a:pt x="8258" y="70"/>
                    <a:pt x="8242" y="70"/>
                  </a:cubicBezTo>
                  <a:cubicBezTo>
                    <a:pt x="7768" y="69"/>
                    <a:pt x="7293" y="0"/>
                    <a:pt x="6818"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8"/>
            <p:cNvSpPr/>
            <p:nvPr/>
          </p:nvSpPr>
          <p:spPr>
            <a:xfrm>
              <a:off x="5094875" y="2445500"/>
              <a:ext cx="112425" cy="9575"/>
            </a:xfrm>
            <a:custGeom>
              <a:rect b="b" l="l" r="r" t="t"/>
              <a:pathLst>
                <a:path extrusionOk="0" h="383" w="4497">
                  <a:moveTo>
                    <a:pt x="2003" y="0"/>
                  </a:moveTo>
                  <a:cubicBezTo>
                    <a:pt x="1341" y="0"/>
                    <a:pt x="659" y="36"/>
                    <a:pt x="0" y="72"/>
                  </a:cubicBezTo>
                  <a:lnTo>
                    <a:pt x="0" y="382"/>
                  </a:lnTo>
                  <a:cubicBezTo>
                    <a:pt x="845" y="347"/>
                    <a:pt x="1684" y="317"/>
                    <a:pt x="2532" y="317"/>
                  </a:cubicBezTo>
                  <a:cubicBezTo>
                    <a:pt x="3129" y="317"/>
                    <a:pt x="3731" y="331"/>
                    <a:pt x="4342" y="370"/>
                  </a:cubicBezTo>
                  <a:cubicBezTo>
                    <a:pt x="4347" y="370"/>
                    <a:pt x="4351" y="370"/>
                    <a:pt x="4355" y="370"/>
                  </a:cubicBezTo>
                  <a:cubicBezTo>
                    <a:pt x="4467" y="370"/>
                    <a:pt x="4497" y="285"/>
                    <a:pt x="4403" y="258"/>
                  </a:cubicBezTo>
                  <a:cubicBezTo>
                    <a:pt x="3696" y="61"/>
                    <a:pt x="2865" y="0"/>
                    <a:pt x="2003"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8"/>
            <p:cNvSpPr/>
            <p:nvPr/>
          </p:nvSpPr>
          <p:spPr>
            <a:xfrm>
              <a:off x="5094875" y="2487650"/>
              <a:ext cx="661425" cy="16825"/>
            </a:xfrm>
            <a:custGeom>
              <a:rect b="b" l="l" r="r" t="t"/>
              <a:pathLst>
                <a:path extrusionOk="0" h="673" w="26457">
                  <a:moveTo>
                    <a:pt x="2821" y="1"/>
                  </a:moveTo>
                  <a:cubicBezTo>
                    <a:pt x="2368" y="1"/>
                    <a:pt x="1912" y="30"/>
                    <a:pt x="1455" y="31"/>
                  </a:cubicBezTo>
                  <a:cubicBezTo>
                    <a:pt x="969" y="32"/>
                    <a:pt x="483" y="32"/>
                    <a:pt x="0" y="45"/>
                  </a:cubicBezTo>
                  <a:lnTo>
                    <a:pt x="0" y="196"/>
                  </a:lnTo>
                  <a:cubicBezTo>
                    <a:pt x="138" y="195"/>
                    <a:pt x="274" y="189"/>
                    <a:pt x="412" y="189"/>
                  </a:cubicBezTo>
                  <a:cubicBezTo>
                    <a:pt x="416" y="189"/>
                    <a:pt x="420" y="189"/>
                    <a:pt x="425" y="189"/>
                  </a:cubicBezTo>
                  <a:cubicBezTo>
                    <a:pt x="954" y="189"/>
                    <a:pt x="1484" y="273"/>
                    <a:pt x="2015" y="283"/>
                  </a:cubicBezTo>
                  <a:cubicBezTo>
                    <a:pt x="2549" y="292"/>
                    <a:pt x="3084" y="286"/>
                    <a:pt x="3618" y="303"/>
                  </a:cubicBezTo>
                  <a:cubicBezTo>
                    <a:pt x="4152" y="320"/>
                    <a:pt x="4688" y="328"/>
                    <a:pt x="5222" y="349"/>
                  </a:cubicBezTo>
                  <a:cubicBezTo>
                    <a:pt x="5350" y="354"/>
                    <a:pt x="5479" y="356"/>
                    <a:pt x="5608" y="356"/>
                  </a:cubicBezTo>
                  <a:cubicBezTo>
                    <a:pt x="5885" y="356"/>
                    <a:pt x="6164" y="348"/>
                    <a:pt x="6442" y="348"/>
                  </a:cubicBezTo>
                  <a:cubicBezTo>
                    <a:pt x="6571" y="348"/>
                    <a:pt x="6700" y="349"/>
                    <a:pt x="6829" y="354"/>
                  </a:cubicBezTo>
                  <a:cubicBezTo>
                    <a:pt x="7304" y="372"/>
                    <a:pt x="7769" y="478"/>
                    <a:pt x="8244" y="493"/>
                  </a:cubicBezTo>
                  <a:cubicBezTo>
                    <a:pt x="8719" y="510"/>
                    <a:pt x="9193" y="517"/>
                    <a:pt x="9668" y="531"/>
                  </a:cubicBezTo>
                  <a:cubicBezTo>
                    <a:pt x="9723" y="532"/>
                    <a:pt x="9778" y="533"/>
                    <a:pt x="9832" y="533"/>
                  </a:cubicBezTo>
                  <a:cubicBezTo>
                    <a:pt x="10204" y="533"/>
                    <a:pt x="10577" y="501"/>
                    <a:pt x="10947" y="501"/>
                  </a:cubicBezTo>
                  <a:cubicBezTo>
                    <a:pt x="10996" y="501"/>
                    <a:pt x="11046" y="502"/>
                    <a:pt x="11095" y="503"/>
                  </a:cubicBezTo>
                  <a:cubicBezTo>
                    <a:pt x="11570" y="514"/>
                    <a:pt x="12042" y="569"/>
                    <a:pt x="12517" y="579"/>
                  </a:cubicBezTo>
                  <a:cubicBezTo>
                    <a:pt x="12992" y="587"/>
                    <a:pt x="13466" y="580"/>
                    <a:pt x="13941" y="588"/>
                  </a:cubicBezTo>
                  <a:cubicBezTo>
                    <a:pt x="14416" y="595"/>
                    <a:pt x="14889" y="635"/>
                    <a:pt x="15366" y="641"/>
                  </a:cubicBezTo>
                  <a:cubicBezTo>
                    <a:pt x="15396" y="641"/>
                    <a:pt x="15426" y="641"/>
                    <a:pt x="15457" y="641"/>
                  </a:cubicBezTo>
                  <a:cubicBezTo>
                    <a:pt x="15881" y="641"/>
                    <a:pt x="16305" y="617"/>
                    <a:pt x="16729" y="617"/>
                  </a:cubicBezTo>
                  <a:cubicBezTo>
                    <a:pt x="16750" y="617"/>
                    <a:pt x="16771" y="617"/>
                    <a:pt x="16791" y="617"/>
                  </a:cubicBezTo>
                  <a:cubicBezTo>
                    <a:pt x="16835" y="618"/>
                    <a:pt x="16878" y="618"/>
                    <a:pt x="16921" y="618"/>
                  </a:cubicBezTo>
                  <a:cubicBezTo>
                    <a:pt x="17337" y="618"/>
                    <a:pt x="17754" y="602"/>
                    <a:pt x="18170" y="602"/>
                  </a:cubicBezTo>
                  <a:cubicBezTo>
                    <a:pt x="18185" y="602"/>
                    <a:pt x="18200" y="602"/>
                    <a:pt x="18216" y="602"/>
                  </a:cubicBezTo>
                  <a:cubicBezTo>
                    <a:pt x="18691" y="603"/>
                    <a:pt x="19165" y="672"/>
                    <a:pt x="19640" y="672"/>
                  </a:cubicBezTo>
                  <a:cubicBezTo>
                    <a:pt x="20231" y="671"/>
                    <a:pt x="20817" y="580"/>
                    <a:pt x="21407" y="568"/>
                  </a:cubicBezTo>
                  <a:cubicBezTo>
                    <a:pt x="21998" y="555"/>
                    <a:pt x="22589" y="555"/>
                    <a:pt x="23177" y="555"/>
                  </a:cubicBezTo>
                  <a:cubicBezTo>
                    <a:pt x="23718" y="558"/>
                    <a:pt x="24249" y="628"/>
                    <a:pt x="24782" y="645"/>
                  </a:cubicBezTo>
                  <a:cubicBezTo>
                    <a:pt x="24985" y="651"/>
                    <a:pt x="25189" y="655"/>
                    <a:pt x="25394" y="655"/>
                  </a:cubicBezTo>
                  <a:cubicBezTo>
                    <a:pt x="25728" y="655"/>
                    <a:pt x="26063" y="644"/>
                    <a:pt x="26396" y="614"/>
                  </a:cubicBezTo>
                  <a:cubicBezTo>
                    <a:pt x="26457" y="609"/>
                    <a:pt x="26451" y="524"/>
                    <a:pt x="26388" y="524"/>
                  </a:cubicBezTo>
                  <a:cubicBezTo>
                    <a:pt x="26387" y="524"/>
                    <a:pt x="26386" y="524"/>
                    <a:pt x="26385" y="524"/>
                  </a:cubicBezTo>
                  <a:cubicBezTo>
                    <a:pt x="26016" y="530"/>
                    <a:pt x="25646" y="550"/>
                    <a:pt x="25277" y="550"/>
                  </a:cubicBezTo>
                  <a:cubicBezTo>
                    <a:pt x="25152" y="550"/>
                    <a:pt x="25027" y="547"/>
                    <a:pt x="24903" y="542"/>
                  </a:cubicBezTo>
                  <a:cubicBezTo>
                    <a:pt x="24411" y="519"/>
                    <a:pt x="23927" y="448"/>
                    <a:pt x="23437" y="411"/>
                  </a:cubicBezTo>
                  <a:cubicBezTo>
                    <a:pt x="22949" y="374"/>
                    <a:pt x="22467" y="292"/>
                    <a:pt x="21978" y="258"/>
                  </a:cubicBezTo>
                  <a:cubicBezTo>
                    <a:pt x="21487" y="224"/>
                    <a:pt x="20987" y="236"/>
                    <a:pt x="20496" y="218"/>
                  </a:cubicBezTo>
                  <a:cubicBezTo>
                    <a:pt x="20330" y="213"/>
                    <a:pt x="20164" y="211"/>
                    <a:pt x="19999" y="211"/>
                  </a:cubicBezTo>
                  <a:cubicBezTo>
                    <a:pt x="19758" y="211"/>
                    <a:pt x="19516" y="215"/>
                    <a:pt x="19276" y="215"/>
                  </a:cubicBezTo>
                  <a:cubicBezTo>
                    <a:pt x="19152" y="215"/>
                    <a:pt x="19029" y="214"/>
                    <a:pt x="18905" y="211"/>
                  </a:cubicBezTo>
                  <a:cubicBezTo>
                    <a:pt x="18375" y="200"/>
                    <a:pt x="17847" y="148"/>
                    <a:pt x="17317" y="142"/>
                  </a:cubicBezTo>
                  <a:cubicBezTo>
                    <a:pt x="16787" y="136"/>
                    <a:pt x="16257" y="94"/>
                    <a:pt x="15728" y="91"/>
                  </a:cubicBezTo>
                  <a:cubicBezTo>
                    <a:pt x="15712" y="91"/>
                    <a:pt x="15696" y="91"/>
                    <a:pt x="15680" y="91"/>
                  </a:cubicBezTo>
                  <a:cubicBezTo>
                    <a:pt x="15172" y="91"/>
                    <a:pt x="14662" y="153"/>
                    <a:pt x="14153" y="153"/>
                  </a:cubicBezTo>
                  <a:cubicBezTo>
                    <a:pt x="14147" y="153"/>
                    <a:pt x="14142" y="153"/>
                    <a:pt x="14137" y="153"/>
                  </a:cubicBezTo>
                  <a:cubicBezTo>
                    <a:pt x="14025" y="153"/>
                    <a:pt x="13913" y="153"/>
                    <a:pt x="13802" y="153"/>
                  </a:cubicBezTo>
                  <a:cubicBezTo>
                    <a:pt x="13497" y="153"/>
                    <a:pt x="13192" y="154"/>
                    <a:pt x="12888" y="154"/>
                  </a:cubicBezTo>
                  <a:cubicBezTo>
                    <a:pt x="12776" y="154"/>
                    <a:pt x="12664" y="154"/>
                    <a:pt x="12553" y="153"/>
                  </a:cubicBezTo>
                  <a:cubicBezTo>
                    <a:pt x="12024" y="152"/>
                    <a:pt x="11496" y="119"/>
                    <a:pt x="10969" y="118"/>
                  </a:cubicBezTo>
                  <a:cubicBezTo>
                    <a:pt x="10440" y="114"/>
                    <a:pt x="9912" y="87"/>
                    <a:pt x="9383" y="86"/>
                  </a:cubicBezTo>
                  <a:cubicBezTo>
                    <a:pt x="8856" y="83"/>
                    <a:pt x="8328" y="69"/>
                    <a:pt x="7799" y="67"/>
                  </a:cubicBezTo>
                  <a:cubicBezTo>
                    <a:pt x="7790" y="67"/>
                    <a:pt x="7781" y="67"/>
                    <a:pt x="7771" y="67"/>
                  </a:cubicBezTo>
                  <a:cubicBezTo>
                    <a:pt x="7294" y="67"/>
                    <a:pt x="6817" y="98"/>
                    <a:pt x="6341" y="98"/>
                  </a:cubicBezTo>
                  <a:cubicBezTo>
                    <a:pt x="6298" y="98"/>
                    <a:pt x="6255" y="98"/>
                    <a:pt x="6211" y="97"/>
                  </a:cubicBezTo>
                  <a:cubicBezTo>
                    <a:pt x="5684" y="87"/>
                    <a:pt x="5156" y="53"/>
                    <a:pt x="4626" y="45"/>
                  </a:cubicBezTo>
                  <a:cubicBezTo>
                    <a:pt x="4097" y="35"/>
                    <a:pt x="3567" y="10"/>
                    <a:pt x="3039" y="3"/>
                  </a:cubicBezTo>
                  <a:cubicBezTo>
                    <a:pt x="2967" y="2"/>
                    <a:pt x="2894" y="1"/>
                    <a:pt x="2821"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8"/>
            <p:cNvSpPr/>
            <p:nvPr/>
          </p:nvSpPr>
          <p:spPr>
            <a:xfrm>
              <a:off x="5889750" y="2488900"/>
              <a:ext cx="353450" cy="14250"/>
            </a:xfrm>
            <a:custGeom>
              <a:rect b="b" l="l" r="r" t="t"/>
              <a:pathLst>
                <a:path extrusionOk="0" h="570" w="14138">
                  <a:moveTo>
                    <a:pt x="11931" y="0"/>
                  </a:moveTo>
                  <a:cubicBezTo>
                    <a:pt x="11430" y="0"/>
                    <a:pt x="10928" y="12"/>
                    <a:pt x="10427" y="22"/>
                  </a:cubicBezTo>
                  <a:cubicBezTo>
                    <a:pt x="9127" y="48"/>
                    <a:pt x="7821" y="62"/>
                    <a:pt x="6524" y="105"/>
                  </a:cubicBezTo>
                  <a:cubicBezTo>
                    <a:pt x="4973" y="157"/>
                    <a:pt x="3485" y="253"/>
                    <a:pt x="1969" y="253"/>
                  </a:cubicBezTo>
                  <a:cubicBezTo>
                    <a:pt x="1370" y="253"/>
                    <a:pt x="768" y="238"/>
                    <a:pt x="155" y="200"/>
                  </a:cubicBezTo>
                  <a:cubicBezTo>
                    <a:pt x="151" y="200"/>
                    <a:pt x="147" y="199"/>
                    <a:pt x="142" y="199"/>
                  </a:cubicBezTo>
                  <a:cubicBezTo>
                    <a:pt x="30" y="199"/>
                    <a:pt x="1" y="285"/>
                    <a:pt x="95" y="311"/>
                  </a:cubicBezTo>
                  <a:cubicBezTo>
                    <a:pt x="802" y="510"/>
                    <a:pt x="1635" y="570"/>
                    <a:pt x="2499" y="570"/>
                  </a:cubicBezTo>
                  <a:cubicBezTo>
                    <a:pt x="3734" y="570"/>
                    <a:pt x="5033" y="447"/>
                    <a:pt x="6125" y="425"/>
                  </a:cubicBezTo>
                  <a:cubicBezTo>
                    <a:pt x="8717" y="373"/>
                    <a:pt x="11344" y="436"/>
                    <a:pt x="13930" y="318"/>
                  </a:cubicBezTo>
                  <a:cubicBezTo>
                    <a:pt x="14021" y="315"/>
                    <a:pt x="14087" y="284"/>
                    <a:pt x="14117" y="249"/>
                  </a:cubicBezTo>
                  <a:lnTo>
                    <a:pt x="14117" y="249"/>
                  </a:lnTo>
                  <a:cubicBezTo>
                    <a:pt x="13798" y="274"/>
                    <a:pt x="13477" y="302"/>
                    <a:pt x="13159" y="317"/>
                  </a:cubicBezTo>
                  <a:cubicBezTo>
                    <a:pt x="13004" y="323"/>
                    <a:pt x="12851" y="328"/>
                    <a:pt x="12699" y="328"/>
                  </a:cubicBezTo>
                  <a:cubicBezTo>
                    <a:pt x="12490" y="328"/>
                    <a:pt x="12283" y="318"/>
                    <a:pt x="12075" y="281"/>
                  </a:cubicBezTo>
                  <a:cubicBezTo>
                    <a:pt x="12054" y="277"/>
                    <a:pt x="12070" y="237"/>
                    <a:pt x="12090" y="237"/>
                  </a:cubicBezTo>
                  <a:cubicBezTo>
                    <a:pt x="12090" y="237"/>
                    <a:pt x="12091" y="237"/>
                    <a:pt x="12091" y="237"/>
                  </a:cubicBezTo>
                  <a:cubicBezTo>
                    <a:pt x="12246" y="253"/>
                    <a:pt x="12409" y="260"/>
                    <a:pt x="12575" y="260"/>
                  </a:cubicBezTo>
                  <a:cubicBezTo>
                    <a:pt x="12954" y="260"/>
                    <a:pt x="13348" y="227"/>
                    <a:pt x="13705" y="207"/>
                  </a:cubicBezTo>
                  <a:cubicBezTo>
                    <a:pt x="13850" y="198"/>
                    <a:pt x="13993" y="193"/>
                    <a:pt x="14138" y="186"/>
                  </a:cubicBezTo>
                  <a:cubicBezTo>
                    <a:pt x="14127" y="152"/>
                    <a:pt x="14081" y="120"/>
                    <a:pt x="13986" y="109"/>
                  </a:cubicBezTo>
                  <a:cubicBezTo>
                    <a:pt x="13310" y="24"/>
                    <a:pt x="12622" y="0"/>
                    <a:pt x="11931"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8"/>
            <p:cNvSpPr/>
            <p:nvPr/>
          </p:nvSpPr>
          <p:spPr>
            <a:xfrm>
              <a:off x="6191025" y="2487700"/>
              <a:ext cx="799150" cy="16775"/>
            </a:xfrm>
            <a:custGeom>
              <a:rect b="b" l="l" r="r" t="t"/>
              <a:pathLst>
                <a:path extrusionOk="0" h="671" w="31966">
                  <a:moveTo>
                    <a:pt x="8423" y="1"/>
                  </a:moveTo>
                  <a:cubicBezTo>
                    <a:pt x="7935" y="1"/>
                    <a:pt x="7448" y="35"/>
                    <a:pt x="6961" y="36"/>
                  </a:cubicBezTo>
                  <a:cubicBezTo>
                    <a:pt x="6373" y="37"/>
                    <a:pt x="5787" y="34"/>
                    <a:pt x="5202" y="56"/>
                  </a:cubicBezTo>
                  <a:cubicBezTo>
                    <a:pt x="4617" y="78"/>
                    <a:pt x="4037" y="150"/>
                    <a:pt x="3450" y="173"/>
                  </a:cubicBezTo>
                  <a:cubicBezTo>
                    <a:pt x="2993" y="193"/>
                    <a:pt x="2539" y="216"/>
                    <a:pt x="2082" y="241"/>
                  </a:cubicBezTo>
                  <a:cubicBezTo>
                    <a:pt x="1938" y="248"/>
                    <a:pt x="1796" y="255"/>
                    <a:pt x="1652" y="262"/>
                  </a:cubicBezTo>
                  <a:cubicBezTo>
                    <a:pt x="1294" y="282"/>
                    <a:pt x="899" y="314"/>
                    <a:pt x="520" y="314"/>
                  </a:cubicBezTo>
                  <a:cubicBezTo>
                    <a:pt x="354" y="314"/>
                    <a:pt x="191" y="308"/>
                    <a:pt x="36" y="292"/>
                  </a:cubicBezTo>
                  <a:cubicBezTo>
                    <a:pt x="36" y="292"/>
                    <a:pt x="35" y="292"/>
                    <a:pt x="35" y="292"/>
                  </a:cubicBezTo>
                  <a:cubicBezTo>
                    <a:pt x="15" y="292"/>
                    <a:pt x="1" y="332"/>
                    <a:pt x="21" y="336"/>
                  </a:cubicBezTo>
                  <a:cubicBezTo>
                    <a:pt x="223" y="371"/>
                    <a:pt x="426" y="382"/>
                    <a:pt x="629" y="382"/>
                  </a:cubicBezTo>
                  <a:cubicBezTo>
                    <a:pt x="786" y="382"/>
                    <a:pt x="944" y="375"/>
                    <a:pt x="1103" y="367"/>
                  </a:cubicBezTo>
                  <a:cubicBezTo>
                    <a:pt x="1422" y="352"/>
                    <a:pt x="1743" y="325"/>
                    <a:pt x="2060" y="301"/>
                  </a:cubicBezTo>
                  <a:cubicBezTo>
                    <a:pt x="2307" y="282"/>
                    <a:pt x="2550" y="267"/>
                    <a:pt x="2797" y="263"/>
                  </a:cubicBezTo>
                  <a:cubicBezTo>
                    <a:pt x="3317" y="255"/>
                    <a:pt x="3834" y="235"/>
                    <a:pt x="4353" y="220"/>
                  </a:cubicBezTo>
                  <a:cubicBezTo>
                    <a:pt x="4873" y="205"/>
                    <a:pt x="5396" y="194"/>
                    <a:pt x="5915" y="193"/>
                  </a:cubicBezTo>
                  <a:cubicBezTo>
                    <a:pt x="5919" y="193"/>
                    <a:pt x="5924" y="193"/>
                    <a:pt x="5928" y="193"/>
                  </a:cubicBezTo>
                  <a:cubicBezTo>
                    <a:pt x="6459" y="193"/>
                    <a:pt x="6989" y="277"/>
                    <a:pt x="7518" y="285"/>
                  </a:cubicBezTo>
                  <a:cubicBezTo>
                    <a:pt x="8054" y="296"/>
                    <a:pt x="8589" y="289"/>
                    <a:pt x="9122" y="306"/>
                  </a:cubicBezTo>
                  <a:cubicBezTo>
                    <a:pt x="9657" y="323"/>
                    <a:pt x="10192" y="332"/>
                    <a:pt x="10725" y="352"/>
                  </a:cubicBezTo>
                  <a:cubicBezTo>
                    <a:pt x="10854" y="357"/>
                    <a:pt x="10983" y="359"/>
                    <a:pt x="11112" y="359"/>
                  </a:cubicBezTo>
                  <a:cubicBezTo>
                    <a:pt x="11390" y="359"/>
                    <a:pt x="11668" y="351"/>
                    <a:pt x="11946" y="351"/>
                  </a:cubicBezTo>
                  <a:cubicBezTo>
                    <a:pt x="12075" y="351"/>
                    <a:pt x="12205" y="353"/>
                    <a:pt x="12334" y="358"/>
                  </a:cubicBezTo>
                  <a:cubicBezTo>
                    <a:pt x="12807" y="374"/>
                    <a:pt x="13274" y="482"/>
                    <a:pt x="13749" y="497"/>
                  </a:cubicBezTo>
                  <a:cubicBezTo>
                    <a:pt x="14223" y="512"/>
                    <a:pt x="14698" y="519"/>
                    <a:pt x="15173" y="533"/>
                  </a:cubicBezTo>
                  <a:cubicBezTo>
                    <a:pt x="15229" y="534"/>
                    <a:pt x="15285" y="535"/>
                    <a:pt x="15341" y="535"/>
                  </a:cubicBezTo>
                  <a:cubicBezTo>
                    <a:pt x="15715" y="535"/>
                    <a:pt x="16090" y="504"/>
                    <a:pt x="16463" y="504"/>
                  </a:cubicBezTo>
                  <a:cubicBezTo>
                    <a:pt x="16509" y="504"/>
                    <a:pt x="16554" y="504"/>
                    <a:pt x="16600" y="505"/>
                  </a:cubicBezTo>
                  <a:cubicBezTo>
                    <a:pt x="17075" y="517"/>
                    <a:pt x="17547" y="573"/>
                    <a:pt x="18022" y="581"/>
                  </a:cubicBezTo>
                  <a:cubicBezTo>
                    <a:pt x="18496" y="590"/>
                    <a:pt x="18971" y="584"/>
                    <a:pt x="19447" y="592"/>
                  </a:cubicBezTo>
                  <a:cubicBezTo>
                    <a:pt x="19922" y="599"/>
                    <a:pt x="20396" y="639"/>
                    <a:pt x="20872" y="643"/>
                  </a:cubicBezTo>
                  <a:cubicBezTo>
                    <a:pt x="21330" y="643"/>
                    <a:pt x="21785" y="615"/>
                    <a:pt x="22240" y="615"/>
                  </a:cubicBezTo>
                  <a:cubicBezTo>
                    <a:pt x="22260" y="615"/>
                    <a:pt x="22281" y="615"/>
                    <a:pt x="22302" y="615"/>
                  </a:cubicBezTo>
                  <a:cubicBezTo>
                    <a:pt x="22345" y="616"/>
                    <a:pt x="22388" y="616"/>
                    <a:pt x="22432" y="616"/>
                  </a:cubicBezTo>
                  <a:cubicBezTo>
                    <a:pt x="22848" y="616"/>
                    <a:pt x="23264" y="600"/>
                    <a:pt x="23680" y="600"/>
                  </a:cubicBezTo>
                  <a:cubicBezTo>
                    <a:pt x="23695" y="600"/>
                    <a:pt x="23711" y="600"/>
                    <a:pt x="23726" y="600"/>
                  </a:cubicBezTo>
                  <a:cubicBezTo>
                    <a:pt x="24201" y="601"/>
                    <a:pt x="24676" y="670"/>
                    <a:pt x="25150" y="670"/>
                  </a:cubicBezTo>
                  <a:cubicBezTo>
                    <a:pt x="25739" y="669"/>
                    <a:pt x="26327" y="578"/>
                    <a:pt x="26916" y="566"/>
                  </a:cubicBezTo>
                  <a:cubicBezTo>
                    <a:pt x="27506" y="553"/>
                    <a:pt x="28098" y="553"/>
                    <a:pt x="28687" y="553"/>
                  </a:cubicBezTo>
                  <a:cubicBezTo>
                    <a:pt x="29227" y="556"/>
                    <a:pt x="29758" y="626"/>
                    <a:pt x="30292" y="643"/>
                  </a:cubicBezTo>
                  <a:cubicBezTo>
                    <a:pt x="30495" y="649"/>
                    <a:pt x="30699" y="653"/>
                    <a:pt x="30904" y="653"/>
                  </a:cubicBezTo>
                  <a:cubicBezTo>
                    <a:pt x="31237" y="653"/>
                    <a:pt x="31572" y="642"/>
                    <a:pt x="31905" y="612"/>
                  </a:cubicBezTo>
                  <a:cubicBezTo>
                    <a:pt x="31966" y="607"/>
                    <a:pt x="31960" y="522"/>
                    <a:pt x="31898" y="522"/>
                  </a:cubicBezTo>
                  <a:cubicBezTo>
                    <a:pt x="31897" y="522"/>
                    <a:pt x="31896" y="522"/>
                    <a:pt x="31895" y="522"/>
                  </a:cubicBezTo>
                  <a:cubicBezTo>
                    <a:pt x="31526" y="528"/>
                    <a:pt x="31156" y="548"/>
                    <a:pt x="30787" y="548"/>
                  </a:cubicBezTo>
                  <a:cubicBezTo>
                    <a:pt x="30662" y="548"/>
                    <a:pt x="30537" y="545"/>
                    <a:pt x="30412" y="540"/>
                  </a:cubicBezTo>
                  <a:cubicBezTo>
                    <a:pt x="29922" y="517"/>
                    <a:pt x="29437" y="446"/>
                    <a:pt x="28946" y="409"/>
                  </a:cubicBezTo>
                  <a:cubicBezTo>
                    <a:pt x="28457" y="372"/>
                    <a:pt x="27976" y="290"/>
                    <a:pt x="27487" y="256"/>
                  </a:cubicBezTo>
                  <a:cubicBezTo>
                    <a:pt x="26997" y="222"/>
                    <a:pt x="26496" y="234"/>
                    <a:pt x="26006" y="216"/>
                  </a:cubicBezTo>
                  <a:cubicBezTo>
                    <a:pt x="25841" y="211"/>
                    <a:pt x="25675" y="209"/>
                    <a:pt x="25509" y="209"/>
                  </a:cubicBezTo>
                  <a:cubicBezTo>
                    <a:pt x="25268" y="209"/>
                    <a:pt x="25027" y="213"/>
                    <a:pt x="24786" y="213"/>
                  </a:cubicBezTo>
                  <a:cubicBezTo>
                    <a:pt x="24662" y="213"/>
                    <a:pt x="24539" y="212"/>
                    <a:pt x="24416" y="209"/>
                  </a:cubicBezTo>
                  <a:cubicBezTo>
                    <a:pt x="23886" y="198"/>
                    <a:pt x="23357" y="146"/>
                    <a:pt x="22827" y="140"/>
                  </a:cubicBezTo>
                  <a:cubicBezTo>
                    <a:pt x="22298" y="134"/>
                    <a:pt x="21768" y="92"/>
                    <a:pt x="21238" y="89"/>
                  </a:cubicBezTo>
                  <a:cubicBezTo>
                    <a:pt x="21222" y="89"/>
                    <a:pt x="21206" y="89"/>
                    <a:pt x="21191" y="89"/>
                  </a:cubicBezTo>
                  <a:cubicBezTo>
                    <a:pt x="20682" y="89"/>
                    <a:pt x="20172" y="151"/>
                    <a:pt x="19663" y="151"/>
                  </a:cubicBezTo>
                  <a:cubicBezTo>
                    <a:pt x="19658" y="151"/>
                    <a:pt x="19652" y="151"/>
                    <a:pt x="19647" y="151"/>
                  </a:cubicBezTo>
                  <a:cubicBezTo>
                    <a:pt x="19535" y="151"/>
                    <a:pt x="19424" y="151"/>
                    <a:pt x="19312" y="151"/>
                  </a:cubicBezTo>
                  <a:cubicBezTo>
                    <a:pt x="19007" y="151"/>
                    <a:pt x="18702" y="152"/>
                    <a:pt x="18397" y="152"/>
                  </a:cubicBezTo>
                  <a:cubicBezTo>
                    <a:pt x="18286" y="152"/>
                    <a:pt x="18174" y="152"/>
                    <a:pt x="18063" y="151"/>
                  </a:cubicBezTo>
                  <a:cubicBezTo>
                    <a:pt x="17534" y="150"/>
                    <a:pt x="17006" y="117"/>
                    <a:pt x="16478" y="116"/>
                  </a:cubicBezTo>
                  <a:cubicBezTo>
                    <a:pt x="15950" y="112"/>
                    <a:pt x="15422" y="85"/>
                    <a:pt x="14894" y="84"/>
                  </a:cubicBezTo>
                  <a:cubicBezTo>
                    <a:pt x="14365" y="81"/>
                    <a:pt x="13838" y="67"/>
                    <a:pt x="13310" y="65"/>
                  </a:cubicBezTo>
                  <a:cubicBezTo>
                    <a:pt x="13300" y="65"/>
                    <a:pt x="13291" y="65"/>
                    <a:pt x="13282" y="65"/>
                  </a:cubicBezTo>
                  <a:cubicBezTo>
                    <a:pt x="12805" y="65"/>
                    <a:pt x="12328" y="96"/>
                    <a:pt x="11852" y="96"/>
                  </a:cubicBezTo>
                  <a:cubicBezTo>
                    <a:pt x="11808" y="96"/>
                    <a:pt x="11765" y="96"/>
                    <a:pt x="11721" y="95"/>
                  </a:cubicBezTo>
                  <a:cubicBezTo>
                    <a:pt x="11193" y="85"/>
                    <a:pt x="10666" y="51"/>
                    <a:pt x="10136" y="43"/>
                  </a:cubicBezTo>
                  <a:cubicBezTo>
                    <a:pt x="9608" y="33"/>
                    <a:pt x="9078" y="8"/>
                    <a:pt x="8549" y="1"/>
                  </a:cubicBezTo>
                  <a:cubicBezTo>
                    <a:pt x="8507" y="1"/>
                    <a:pt x="8465" y="1"/>
                    <a:pt x="8423"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8"/>
            <p:cNvSpPr/>
            <p:nvPr/>
          </p:nvSpPr>
          <p:spPr>
            <a:xfrm>
              <a:off x="6678250" y="2530900"/>
              <a:ext cx="423625" cy="14650"/>
            </a:xfrm>
            <a:custGeom>
              <a:rect b="b" l="l" r="r" t="t"/>
              <a:pathLst>
                <a:path extrusionOk="0" h="586" w="16945">
                  <a:moveTo>
                    <a:pt x="6817" y="1"/>
                  </a:moveTo>
                  <a:cubicBezTo>
                    <a:pt x="6227" y="2"/>
                    <a:pt x="5641" y="93"/>
                    <a:pt x="5050" y="105"/>
                  </a:cubicBezTo>
                  <a:cubicBezTo>
                    <a:pt x="4460" y="118"/>
                    <a:pt x="3868" y="118"/>
                    <a:pt x="3281" y="118"/>
                  </a:cubicBezTo>
                  <a:cubicBezTo>
                    <a:pt x="2740" y="116"/>
                    <a:pt x="2209" y="46"/>
                    <a:pt x="1676" y="28"/>
                  </a:cubicBezTo>
                  <a:cubicBezTo>
                    <a:pt x="1478" y="22"/>
                    <a:pt x="1279" y="19"/>
                    <a:pt x="1079" y="19"/>
                  </a:cubicBezTo>
                  <a:cubicBezTo>
                    <a:pt x="741" y="19"/>
                    <a:pt x="402" y="29"/>
                    <a:pt x="62" y="60"/>
                  </a:cubicBezTo>
                  <a:cubicBezTo>
                    <a:pt x="0" y="64"/>
                    <a:pt x="6" y="151"/>
                    <a:pt x="71" y="151"/>
                  </a:cubicBezTo>
                  <a:cubicBezTo>
                    <a:pt x="72" y="151"/>
                    <a:pt x="72" y="151"/>
                    <a:pt x="73" y="151"/>
                  </a:cubicBezTo>
                  <a:cubicBezTo>
                    <a:pt x="446" y="144"/>
                    <a:pt x="822" y="124"/>
                    <a:pt x="1196" y="124"/>
                  </a:cubicBezTo>
                  <a:cubicBezTo>
                    <a:pt x="1316" y="124"/>
                    <a:pt x="1436" y="126"/>
                    <a:pt x="1555" y="131"/>
                  </a:cubicBezTo>
                  <a:cubicBezTo>
                    <a:pt x="2045" y="153"/>
                    <a:pt x="2531" y="226"/>
                    <a:pt x="3020" y="262"/>
                  </a:cubicBezTo>
                  <a:cubicBezTo>
                    <a:pt x="3509" y="301"/>
                    <a:pt x="3991" y="380"/>
                    <a:pt x="4479" y="415"/>
                  </a:cubicBezTo>
                  <a:cubicBezTo>
                    <a:pt x="4969" y="449"/>
                    <a:pt x="5470" y="438"/>
                    <a:pt x="5960" y="455"/>
                  </a:cubicBezTo>
                  <a:cubicBezTo>
                    <a:pt x="6134" y="461"/>
                    <a:pt x="6308" y="462"/>
                    <a:pt x="6483" y="462"/>
                  </a:cubicBezTo>
                  <a:cubicBezTo>
                    <a:pt x="6729" y="462"/>
                    <a:pt x="6975" y="459"/>
                    <a:pt x="7221" y="459"/>
                  </a:cubicBezTo>
                  <a:cubicBezTo>
                    <a:pt x="7331" y="459"/>
                    <a:pt x="7442" y="460"/>
                    <a:pt x="7552" y="462"/>
                  </a:cubicBezTo>
                  <a:cubicBezTo>
                    <a:pt x="8082" y="474"/>
                    <a:pt x="8609" y="525"/>
                    <a:pt x="9139" y="530"/>
                  </a:cubicBezTo>
                  <a:cubicBezTo>
                    <a:pt x="9669" y="537"/>
                    <a:pt x="10199" y="579"/>
                    <a:pt x="10729" y="583"/>
                  </a:cubicBezTo>
                  <a:cubicBezTo>
                    <a:pt x="10739" y="583"/>
                    <a:pt x="10750" y="583"/>
                    <a:pt x="10760" y="583"/>
                  </a:cubicBezTo>
                  <a:cubicBezTo>
                    <a:pt x="11274" y="583"/>
                    <a:pt x="11791" y="519"/>
                    <a:pt x="12305" y="519"/>
                  </a:cubicBezTo>
                  <a:cubicBezTo>
                    <a:pt x="12310" y="519"/>
                    <a:pt x="12316" y="519"/>
                    <a:pt x="12321" y="519"/>
                  </a:cubicBezTo>
                  <a:cubicBezTo>
                    <a:pt x="12459" y="520"/>
                    <a:pt x="12597" y="520"/>
                    <a:pt x="12735" y="520"/>
                  </a:cubicBezTo>
                  <a:cubicBezTo>
                    <a:pt x="13045" y="520"/>
                    <a:pt x="13356" y="519"/>
                    <a:pt x="13666" y="519"/>
                  </a:cubicBezTo>
                  <a:cubicBezTo>
                    <a:pt x="13746" y="519"/>
                    <a:pt x="13825" y="519"/>
                    <a:pt x="13905" y="519"/>
                  </a:cubicBezTo>
                  <a:cubicBezTo>
                    <a:pt x="14433" y="522"/>
                    <a:pt x="14960" y="554"/>
                    <a:pt x="15489" y="557"/>
                  </a:cubicBezTo>
                  <a:cubicBezTo>
                    <a:pt x="15975" y="558"/>
                    <a:pt x="16459" y="580"/>
                    <a:pt x="16945" y="585"/>
                  </a:cubicBezTo>
                  <a:lnTo>
                    <a:pt x="16945" y="144"/>
                  </a:lnTo>
                  <a:cubicBezTo>
                    <a:pt x="16894" y="141"/>
                    <a:pt x="16843" y="141"/>
                    <a:pt x="16794" y="140"/>
                  </a:cubicBezTo>
                  <a:cubicBezTo>
                    <a:pt x="16754" y="139"/>
                    <a:pt x="16714" y="138"/>
                    <a:pt x="16674" y="138"/>
                  </a:cubicBezTo>
                  <a:cubicBezTo>
                    <a:pt x="16286" y="138"/>
                    <a:pt x="15898" y="173"/>
                    <a:pt x="15511" y="173"/>
                  </a:cubicBezTo>
                  <a:cubicBezTo>
                    <a:pt x="15461" y="173"/>
                    <a:pt x="15412" y="173"/>
                    <a:pt x="15362" y="171"/>
                  </a:cubicBezTo>
                  <a:cubicBezTo>
                    <a:pt x="14887" y="159"/>
                    <a:pt x="14415" y="104"/>
                    <a:pt x="13941" y="96"/>
                  </a:cubicBezTo>
                  <a:cubicBezTo>
                    <a:pt x="13466" y="87"/>
                    <a:pt x="12991" y="94"/>
                    <a:pt x="12516" y="85"/>
                  </a:cubicBezTo>
                  <a:cubicBezTo>
                    <a:pt x="12041" y="78"/>
                    <a:pt x="11567" y="39"/>
                    <a:pt x="11092" y="34"/>
                  </a:cubicBezTo>
                  <a:cubicBezTo>
                    <a:pt x="11054" y="33"/>
                    <a:pt x="11016" y="33"/>
                    <a:pt x="10977" y="33"/>
                  </a:cubicBezTo>
                  <a:cubicBezTo>
                    <a:pt x="10570" y="33"/>
                    <a:pt x="10161" y="56"/>
                    <a:pt x="9754" y="56"/>
                  </a:cubicBezTo>
                  <a:cubicBezTo>
                    <a:pt x="9725" y="56"/>
                    <a:pt x="9695" y="56"/>
                    <a:pt x="9666" y="56"/>
                  </a:cubicBezTo>
                  <a:cubicBezTo>
                    <a:pt x="9636" y="55"/>
                    <a:pt x="9607" y="55"/>
                    <a:pt x="9577" y="55"/>
                  </a:cubicBezTo>
                  <a:cubicBezTo>
                    <a:pt x="9162" y="55"/>
                    <a:pt x="8746" y="71"/>
                    <a:pt x="8331" y="71"/>
                  </a:cubicBezTo>
                  <a:cubicBezTo>
                    <a:pt x="8301" y="71"/>
                    <a:pt x="8272" y="71"/>
                    <a:pt x="8242" y="71"/>
                  </a:cubicBezTo>
                  <a:cubicBezTo>
                    <a:pt x="7767" y="69"/>
                    <a:pt x="7292" y="1"/>
                    <a:pt x="681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8"/>
            <p:cNvSpPr/>
            <p:nvPr/>
          </p:nvSpPr>
          <p:spPr>
            <a:xfrm>
              <a:off x="6191400" y="2532225"/>
              <a:ext cx="353475" cy="14275"/>
            </a:xfrm>
            <a:custGeom>
              <a:rect b="b" l="l" r="r" t="t"/>
              <a:pathLst>
                <a:path extrusionOk="0" h="571" w="14139">
                  <a:moveTo>
                    <a:pt x="11645" y="0"/>
                  </a:moveTo>
                  <a:cubicBezTo>
                    <a:pt x="10409" y="0"/>
                    <a:pt x="9107" y="125"/>
                    <a:pt x="8014" y="146"/>
                  </a:cubicBezTo>
                  <a:cubicBezTo>
                    <a:pt x="5421" y="197"/>
                    <a:pt x="2794" y="133"/>
                    <a:pt x="208" y="252"/>
                  </a:cubicBezTo>
                  <a:cubicBezTo>
                    <a:pt x="117" y="256"/>
                    <a:pt x="53" y="286"/>
                    <a:pt x="21" y="321"/>
                  </a:cubicBezTo>
                  <a:cubicBezTo>
                    <a:pt x="342" y="297"/>
                    <a:pt x="661" y="270"/>
                    <a:pt x="979" y="254"/>
                  </a:cubicBezTo>
                  <a:cubicBezTo>
                    <a:pt x="1132" y="248"/>
                    <a:pt x="1283" y="242"/>
                    <a:pt x="1434" y="242"/>
                  </a:cubicBezTo>
                  <a:cubicBezTo>
                    <a:pt x="1645" y="242"/>
                    <a:pt x="1854" y="253"/>
                    <a:pt x="2063" y="290"/>
                  </a:cubicBezTo>
                  <a:cubicBezTo>
                    <a:pt x="2084" y="293"/>
                    <a:pt x="2069" y="333"/>
                    <a:pt x="2049" y="333"/>
                  </a:cubicBezTo>
                  <a:cubicBezTo>
                    <a:pt x="2049" y="333"/>
                    <a:pt x="2049" y="333"/>
                    <a:pt x="2048" y="333"/>
                  </a:cubicBezTo>
                  <a:cubicBezTo>
                    <a:pt x="1893" y="317"/>
                    <a:pt x="1731" y="310"/>
                    <a:pt x="1565" y="310"/>
                  </a:cubicBezTo>
                  <a:cubicBezTo>
                    <a:pt x="1186" y="310"/>
                    <a:pt x="791" y="343"/>
                    <a:pt x="432" y="365"/>
                  </a:cubicBezTo>
                  <a:cubicBezTo>
                    <a:pt x="288" y="373"/>
                    <a:pt x="145" y="378"/>
                    <a:pt x="0" y="385"/>
                  </a:cubicBezTo>
                  <a:cubicBezTo>
                    <a:pt x="11" y="420"/>
                    <a:pt x="57" y="450"/>
                    <a:pt x="152" y="462"/>
                  </a:cubicBezTo>
                  <a:cubicBezTo>
                    <a:pt x="827" y="547"/>
                    <a:pt x="1515" y="570"/>
                    <a:pt x="2206" y="570"/>
                  </a:cubicBezTo>
                  <a:cubicBezTo>
                    <a:pt x="2707" y="570"/>
                    <a:pt x="3210" y="558"/>
                    <a:pt x="3711" y="548"/>
                  </a:cubicBezTo>
                  <a:cubicBezTo>
                    <a:pt x="5011" y="523"/>
                    <a:pt x="6317" y="509"/>
                    <a:pt x="7615" y="465"/>
                  </a:cubicBezTo>
                  <a:cubicBezTo>
                    <a:pt x="9165" y="414"/>
                    <a:pt x="10653" y="318"/>
                    <a:pt x="12168" y="318"/>
                  </a:cubicBezTo>
                  <a:cubicBezTo>
                    <a:pt x="12767" y="318"/>
                    <a:pt x="13370" y="333"/>
                    <a:pt x="13983" y="371"/>
                  </a:cubicBezTo>
                  <a:cubicBezTo>
                    <a:pt x="13986" y="372"/>
                    <a:pt x="13990" y="372"/>
                    <a:pt x="13993" y="372"/>
                  </a:cubicBezTo>
                  <a:cubicBezTo>
                    <a:pt x="14107" y="372"/>
                    <a:pt x="14138" y="285"/>
                    <a:pt x="14043" y="259"/>
                  </a:cubicBezTo>
                  <a:cubicBezTo>
                    <a:pt x="13337" y="61"/>
                    <a:pt x="12507" y="0"/>
                    <a:pt x="1164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8"/>
            <p:cNvSpPr/>
            <p:nvPr/>
          </p:nvSpPr>
          <p:spPr>
            <a:xfrm>
              <a:off x="5444400" y="2530900"/>
              <a:ext cx="799175" cy="16775"/>
            </a:xfrm>
            <a:custGeom>
              <a:rect b="b" l="l" r="r" t="t"/>
              <a:pathLst>
                <a:path extrusionOk="0" h="671" w="31967">
                  <a:moveTo>
                    <a:pt x="6817" y="1"/>
                  </a:moveTo>
                  <a:cubicBezTo>
                    <a:pt x="6228" y="2"/>
                    <a:pt x="5640" y="93"/>
                    <a:pt x="5051" y="105"/>
                  </a:cubicBezTo>
                  <a:cubicBezTo>
                    <a:pt x="4460" y="118"/>
                    <a:pt x="3869" y="118"/>
                    <a:pt x="3280" y="118"/>
                  </a:cubicBezTo>
                  <a:cubicBezTo>
                    <a:pt x="2740" y="116"/>
                    <a:pt x="2209" y="46"/>
                    <a:pt x="1675" y="28"/>
                  </a:cubicBezTo>
                  <a:cubicBezTo>
                    <a:pt x="1477" y="22"/>
                    <a:pt x="1278" y="19"/>
                    <a:pt x="1079" y="19"/>
                  </a:cubicBezTo>
                  <a:cubicBezTo>
                    <a:pt x="741" y="19"/>
                    <a:pt x="401" y="29"/>
                    <a:pt x="62" y="60"/>
                  </a:cubicBezTo>
                  <a:cubicBezTo>
                    <a:pt x="1" y="64"/>
                    <a:pt x="7" y="151"/>
                    <a:pt x="70" y="151"/>
                  </a:cubicBezTo>
                  <a:cubicBezTo>
                    <a:pt x="71" y="151"/>
                    <a:pt x="71" y="151"/>
                    <a:pt x="72" y="151"/>
                  </a:cubicBezTo>
                  <a:cubicBezTo>
                    <a:pt x="446" y="144"/>
                    <a:pt x="822" y="124"/>
                    <a:pt x="1196" y="124"/>
                  </a:cubicBezTo>
                  <a:cubicBezTo>
                    <a:pt x="1316" y="124"/>
                    <a:pt x="1436" y="126"/>
                    <a:pt x="1555" y="131"/>
                  </a:cubicBezTo>
                  <a:cubicBezTo>
                    <a:pt x="2045" y="153"/>
                    <a:pt x="2530" y="226"/>
                    <a:pt x="3021" y="262"/>
                  </a:cubicBezTo>
                  <a:cubicBezTo>
                    <a:pt x="3510" y="301"/>
                    <a:pt x="3991" y="380"/>
                    <a:pt x="4480" y="415"/>
                  </a:cubicBezTo>
                  <a:cubicBezTo>
                    <a:pt x="4970" y="449"/>
                    <a:pt x="5471" y="438"/>
                    <a:pt x="5961" y="455"/>
                  </a:cubicBezTo>
                  <a:cubicBezTo>
                    <a:pt x="6135" y="461"/>
                    <a:pt x="6309" y="462"/>
                    <a:pt x="6483" y="462"/>
                  </a:cubicBezTo>
                  <a:cubicBezTo>
                    <a:pt x="6729" y="462"/>
                    <a:pt x="6974" y="459"/>
                    <a:pt x="7220" y="459"/>
                  </a:cubicBezTo>
                  <a:cubicBezTo>
                    <a:pt x="7330" y="459"/>
                    <a:pt x="7441" y="460"/>
                    <a:pt x="7551" y="462"/>
                  </a:cubicBezTo>
                  <a:cubicBezTo>
                    <a:pt x="8081" y="474"/>
                    <a:pt x="8610" y="525"/>
                    <a:pt x="9140" y="530"/>
                  </a:cubicBezTo>
                  <a:cubicBezTo>
                    <a:pt x="9669" y="537"/>
                    <a:pt x="10199" y="579"/>
                    <a:pt x="10729" y="583"/>
                  </a:cubicBezTo>
                  <a:cubicBezTo>
                    <a:pt x="10740" y="583"/>
                    <a:pt x="10750" y="583"/>
                    <a:pt x="10761" y="583"/>
                  </a:cubicBezTo>
                  <a:cubicBezTo>
                    <a:pt x="11275" y="583"/>
                    <a:pt x="11790" y="519"/>
                    <a:pt x="12304" y="519"/>
                  </a:cubicBezTo>
                  <a:cubicBezTo>
                    <a:pt x="12309" y="519"/>
                    <a:pt x="12315" y="519"/>
                    <a:pt x="12320" y="519"/>
                  </a:cubicBezTo>
                  <a:cubicBezTo>
                    <a:pt x="12458" y="520"/>
                    <a:pt x="12596" y="520"/>
                    <a:pt x="12735" y="520"/>
                  </a:cubicBezTo>
                  <a:cubicBezTo>
                    <a:pt x="13045" y="520"/>
                    <a:pt x="13356" y="519"/>
                    <a:pt x="13666" y="519"/>
                  </a:cubicBezTo>
                  <a:cubicBezTo>
                    <a:pt x="13745" y="519"/>
                    <a:pt x="13825" y="519"/>
                    <a:pt x="13904" y="519"/>
                  </a:cubicBezTo>
                  <a:cubicBezTo>
                    <a:pt x="14432" y="522"/>
                    <a:pt x="14961" y="554"/>
                    <a:pt x="15489" y="557"/>
                  </a:cubicBezTo>
                  <a:cubicBezTo>
                    <a:pt x="16016" y="559"/>
                    <a:pt x="16545" y="585"/>
                    <a:pt x="17073" y="587"/>
                  </a:cubicBezTo>
                  <a:cubicBezTo>
                    <a:pt x="17602" y="591"/>
                    <a:pt x="18129" y="605"/>
                    <a:pt x="18657" y="606"/>
                  </a:cubicBezTo>
                  <a:cubicBezTo>
                    <a:pt x="18667" y="606"/>
                    <a:pt x="18677" y="606"/>
                    <a:pt x="18686" y="606"/>
                  </a:cubicBezTo>
                  <a:cubicBezTo>
                    <a:pt x="19162" y="606"/>
                    <a:pt x="19637" y="576"/>
                    <a:pt x="20111" y="576"/>
                  </a:cubicBezTo>
                  <a:cubicBezTo>
                    <a:pt x="20156" y="576"/>
                    <a:pt x="20201" y="577"/>
                    <a:pt x="20246" y="577"/>
                  </a:cubicBezTo>
                  <a:cubicBezTo>
                    <a:pt x="20774" y="585"/>
                    <a:pt x="21301" y="620"/>
                    <a:pt x="21831" y="628"/>
                  </a:cubicBezTo>
                  <a:cubicBezTo>
                    <a:pt x="22359" y="639"/>
                    <a:pt x="22889" y="663"/>
                    <a:pt x="23418" y="669"/>
                  </a:cubicBezTo>
                  <a:cubicBezTo>
                    <a:pt x="23461" y="670"/>
                    <a:pt x="23504" y="670"/>
                    <a:pt x="23548" y="670"/>
                  </a:cubicBezTo>
                  <a:cubicBezTo>
                    <a:pt x="24034" y="670"/>
                    <a:pt x="24521" y="638"/>
                    <a:pt x="25006" y="635"/>
                  </a:cubicBezTo>
                  <a:cubicBezTo>
                    <a:pt x="25593" y="634"/>
                    <a:pt x="26180" y="638"/>
                    <a:pt x="26765" y="614"/>
                  </a:cubicBezTo>
                  <a:cubicBezTo>
                    <a:pt x="27350" y="592"/>
                    <a:pt x="27930" y="522"/>
                    <a:pt x="28517" y="497"/>
                  </a:cubicBezTo>
                  <a:cubicBezTo>
                    <a:pt x="28973" y="479"/>
                    <a:pt x="29428" y="455"/>
                    <a:pt x="29884" y="431"/>
                  </a:cubicBezTo>
                  <a:cubicBezTo>
                    <a:pt x="30029" y="424"/>
                    <a:pt x="30171" y="418"/>
                    <a:pt x="30315" y="411"/>
                  </a:cubicBezTo>
                  <a:cubicBezTo>
                    <a:pt x="30674" y="390"/>
                    <a:pt x="31069" y="356"/>
                    <a:pt x="31449" y="356"/>
                  </a:cubicBezTo>
                  <a:cubicBezTo>
                    <a:pt x="31614" y="356"/>
                    <a:pt x="31776" y="363"/>
                    <a:pt x="31931" y="379"/>
                  </a:cubicBezTo>
                  <a:cubicBezTo>
                    <a:pt x="31931" y="379"/>
                    <a:pt x="31932" y="379"/>
                    <a:pt x="31932" y="379"/>
                  </a:cubicBezTo>
                  <a:cubicBezTo>
                    <a:pt x="31952" y="379"/>
                    <a:pt x="31966" y="339"/>
                    <a:pt x="31946" y="336"/>
                  </a:cubicBezTo>
                  <a:cubicBezTo>
                    <a:pt x="31741" y="301"/>
                    <a:pt x="31537" y="290"/>
                    <a:pt x="31331" y="290"/>
                  </a:cubicBezTo>
                  <a:cubicBezTo>
                    <a:pt x="31177" y="290"/>
                    <a:pt x="31021" y="296"/>
                    <a:pt x="30864" y="303"/>
                  </a:cubicBezTo>
                  <a:cubicBezTo>
                    <a:pt x="30545" y="318"/>
                    <a:pt x="30224" y="346"/>
                    <a:pt x="29907" y="371"/>
                  </a:cubicBezTo>
                  <a:cubicBezTo>
                    <a:pt x="29660" y="390"/>
                    <a:pt x="29417" y="405"/>
                    <a:pt x="29170" y="408"/>
                  </a:cubicBezTo>
                  <a:cubicBezTo>
                    <a:pt x="28650" y="418"/>
                    <a:pt x="28133" y="435"/>
                    <a:pt x="27614" y="452"/>
                  </a:cubicBezTo>
                  <a:cubicBezTo>
                    <a:pt x="27094" y="467"/>
                    <a:pt x="26571" y="477"/>
                    <a:pt x="26052" y="479"/>
                  </a:cubicBezTo>
                  <a:cubicBezTo>
                    <a:pt x="26048" y="479"/>
                    <a:pt x="26043" y="479"/>
                    <a:pt x="26039" y="479"/>
                  </a:cubicBezTo>
                  <a:cubicBezTo>
                    <a:pt x="25508" y="479"/>
                    <a:pt x="24978" y="394"/>
                    <a:pt x="24448" y="386"/>
                  </a:cubicBezTo>
                  <a:cubicBezTo>
                    <a:pt x="23913" y="376"/>
                    <a:pt x="23378" y="383"/>
                    <a:pt x="22845" y="365"/>
                  </a:cubicBezTo>
                  <a:cubicBezTo>
                    <a:pt x="22310" y="349"/>
                    <a:pt x="21775" y="339"/>
                    <a:pt x="21242" y="318"/>
                  </a:cubicBezTo>
                  <a:cubicBezTo>
                    <a:pt x="21118" y="314"/>
                    <a:pt x="20993" y="312"/>
                    <a:pt x="20868" y="312"/>
                  </a:cubicBezTo>
                  <a:cubicBezTo>
                    <a:pt x="20582" y="312"/>
                    <a:pt x="20294" y="321"/>
                    <a:pt x="20007" y="321"/>
                  </a:cubicBezTo>
                  <a:cubicBezTo>
                    <a:pt x="19883" y="321"/>
                    <a:pt x="19758" y="319"/>
                    <a:pt x="19633" y="314"/>
                  </a:cubicBezTo>
                  <a:cubicBezTo>
                    <a:pt x="19158" y="296"/>
                    <a:pt x="18693" y="190"/>
                    <a:pt x="18218" y="174"/>
                  </a:cubicBezTo>
                  <a:cubicBezTo>
                    <a:pt x="17744" y="159"/>
                    <a:pt x="17269" y="152"/>
                    <a:pt x="16794" y="138"/>
                  </a:cubicBezTo>
                  <a:cubicBezTo>
                    <a:pt x="16739" y="137"/>
                    <a:pt x="16685" y="136"/>
                    <a:pt x="16630" y="136"/>
                  </a:cubicBezTo>
                  <a:cubicBezTo>
                    <a:pt x="16259" y="136"/>
                    <a:pt x="15886" y="168"/>
                    <a:pt x="15516" y="168"/>
                  </a:cubicBezTo>
                  <a:cubicBezTo>
                    <a:pt x="15466" y="168"/>
                    <a:pt x="15417" y="167"/>
                    <a:pt x="15367" y="166"/>
                  </a:cubicBezTo>
                  <a:cubicBezTo>
                    <a:pt x="14892" y="153"/>
                    <a:pt x="14420" y="98"/>
                    <a:pt x="13945" y="90"/>
                  </a:cubicBezTo>
                  <a:cubicBezTo>
                    <a:pt x="13470" y="82"/>
                    <a:pt x="12996" y="89"/>
                    <a:pt x="12521" y="80"/>
                  </a:cubicBezTo>
                  <a:cubicBezTo>
                    <a:pt x="12046" y="73"/>
                    <a:pt x="11574" y="34"/>
                    <a:pt x="11097" y="28"/>
                  </a:cubicBezTo>
                  <a:cubicBezTo>
                    <a:pt x="10644" y="28"/>
                    <a:pt x="10198" y="56"/>
                    <a:pt x="9752" y="56"/>
                  </a:cubicBezTo>
                  <a:cubicBezTo>
                    <a:pt x="9723" y="56"/>
                    <a:pt x="9694" y="56"/>
                    <a:pt x="9665" y="56"/>
                  </a:cubicBezTo>
                  <a:cubicBezTo>
                    <a:pt x="9635" y="55"/>
                    <a:pt x="9606" y="55"/>
                    <a:pt x="9576" y="55"/>
                  </a:cubicBezTo>
                  <a:cubicBezTo>
                    <a:pt x="9161" y="55"/>
                    <a:pt x="8745" y="71"/>
                    <a:pt x="8330" y="71"/>
                  </a:cubicBezTo>
                  <a:cubicBezTo>
                    <a:pt x="8301" y="71"/>
                    <a:pt x="8271" y="71"/>
                    <a:pt x="8241" y="71"/>
                  </a:cubicBezTo>
                  <a:cubicBezTo>
                    <a:pt x="7766" y="69"/>
                    <a:pt x="7291" y="1"/>
                    <a:pt x="681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8"/>
            <p:cNvSpPr/>
            <p:nvPr/>
          </p:nvSpPr>
          <p:spPr>
            <a:xfrm>
              <a:off x="5094875" y="2532275"/>
              <a:ext cx="216125" cy="12850"/>
            </a:xfrm>
            <a:custGeom>
              <a:rect b="b" l="l" r="r" t="t"/>
              <a:pathLst>
                <a:path extrusionOk="0" h="514" w="8645">
                  <a:moveTo>
                    <a:pt x="6146" y="1"/>
                  </a:moveTo>
                  <a:cubicBezTo>
                    <a:pt x="4912" y="1"/>
                    <a:pt x="3612" y="124"/>
                    <a:pt x="2520" y="145"/>
                  </a:cubicBezTo>
                  <a:cubicBezTo>
                    <a:pt x="1685" y="163"/>
                    <a:pt x="843" y="166"/>
                    <a:pt x="0" y="167"/>
                  </a:cubicBezTo>
                  <a:lnTo>
                    <a:pt x="0" y="514"/>
                  </a:lnTo>
                  <a:cubicBezTo>
                    <a:pt x="708" y="502"/>
                    <a:pt x="1414" y="486"/>
                    <a:pt x="2120" y="462"/>
                  </a:cubicBezTo>
                  <a:cubicBezTo>
                    <a:pt x="3666" y="411"/>
                    <a:pt x="5151" y="317"/>
                    <a:pt x="6663" y="317"/>
                  </a:cubicBezTo>
                  <a:cubicBezTo>
                    <a:pt x="7265" y="317"/>
                    <a:pt x="7873" y="332"/>
                    <a:pt x="8490" y="371"/>
                  </a:cubicBezTo>
                  <a:cubicBezTo>
                    <a:pt x="8495" y="371"/>
                    <a:pt x="8499" y="371"/>
                    <a:pt x="8503" y="371"/>
                  </a:cubicBezTo>
                  <a:cubicBezTo>
                    <a:pt x="8614" y="371"/>
                    <a:pt x="8645" y="286"/>
                    <a:pt x="8549" y="259"/>
                  </a:cubicBezTo>
                  <a:cubicBezTo>
                    <a:pt x="7842" y="61"/>
                    <a:pt x="7010" y="1"/>
                    <a:pt x="6146"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8"/>
            <p:cNvSpPr/>
            <p:nvPr/>
          </p:nvSpPr>
          <p:spPr>
            <a:xfrm>
              <a:off x="5094800" y="2575225"/>
              <a:ext cx="557850" cy="16050"/>
            </a:xfrm>
            <a:custGeom>
              <a:rect b="b" l="l" r="r" t="t"/>
              <a:pathLst>
                <a:path extrusionOk="0" h="642" w="22314">
                  <a:moveTo>
                    <a:pt x="1" y="0"/>
                  </a:moveTo>
                  <a:lnTo>
                    <a:pt x="1" y="293"/>
                  </a:lnTo>
                  <a:cubicBezTo>
                    <a:pt x="362" y="296"/>
                    <a:pt x="720" y="304"/>
                    <a:pt x="1078" y="318"/>
                  </a:cubicBezTo>
                  <a:cubicBezTo>
                    <a:pt x="1207" y="323"/>
                    <a:pt x="1336" y="325"/>
                    <a:pt x="1465" y="325"/>
                  </a:cubicBezTo>
                  <a:cubicBezTo>
                    <a:pt x="1743" y="325"/>
                    <a:pt x="2021" y="317"/>
                    <a:pt x="2299" y="317"/>
                  </a:cubicBezTo>
                  <a:cubicBezTo>
                    <a:pt x="2429" y="317"/>
                    <a:pt x="2558" y="319"/>
                    <a:pt x="2687" y="324"/>
                  </a:cubicBezTo>
                  <a:cubicBezTo>
                    <a:pt x="3162" y="340"/>
                    <a:pt x="3625" y="447"/>
                    <a:pt x="4100" y="463"/>
                  </a:cubicBezTo>
                  <a:cubicBezTo>
                    <a:pt x="4575" y="478"/>
                    <a:pt x="5050" y="485"/>
                    <a:pt x="5525" y="498"/>
                  </a:cubicBezTo>
                  <a:cubicBezTo>
                    <a:pt x="5579" y="500"/>
                    <a:pt x="5634" y="501"/>
                    <a:pt x="5689" y="501"/>
                  </a:cubicBezTo>
                  <a:cubicBezTo>
                    <a:pt x="6060" y="501"/>
                    <a:pt x="6434" y="469"/>
                    <a:pt x="6804" y="469"/>
                  </a:cubicBezTo>
                  <a:cubicBezTo>
                    <a:pt x="6854" y="469"/>
                    <a:pt x="6904" y="469"/>
                    <a:pt x="6953" y="471"/>
                  </a:cubicBezTo>
                  <a:cubicBezTo>
                    <a:pt x="7428" y="483"/>
                    <a:pt x="7899" y="538"/>
                    <a:pt x="8373" y="546"/>
                  </a:cubicBezTo>
                  <a:cubicBezTo>
                    <a:pt x="8848" y="555"/>
                    <a:pt x="9323" y="548"/>
                    <a:pt x="9798" y="557"/>
                  </a:cubicBezTo>
                  <a:cubicBezTo>
                    <a:pt x="10273" y="564"/>
                    <a:pt x="10746" y="603"/>
                    <a:pt x="11222" y="608"/>
                  </a:cubicBezTo>
                  <a:cubicBezTo>
                    <a:pt x="11260" y="609"/>
                    <a:pt x="11299" y="609"/>
                    <a:pt x="11337" y="609"/>
                  </a:cubicBezTo>
                  <a:cubicBezTo>
                    <a:pt x="11744" y="609"/>
                    <a:pt x="12153" y="586"/>
                    <a:pt x="12561" y="586"/>
                  </a:cubicBezTo>
                  <a:cubicBezTo>
                    <a:pt x="12591" y="586"/>
                    <a:pt x="12620" y="586"/>
                    <a:pt x="12649" y="586"/>
                  </a:cubicBezTo>
                  <a:cubicBezTo>
                    <a:pt x="12679" y="587"/>
                    <a:pt x="12709" y="587"/>
                    <a:pt x="12739" y="587"/>
                  </a:cubicBezTo>
                  <a:cubicBezTo>
                    <a:pt x="13154" y="587"/>
                    <a:pt x="13569" y="571"/>
                    <a:pt x="13983" y="571"/>
                  </a:cubicBezTo>
                  <a:cubicBezTo>
                    <a:pt x="14013" y="571"/>
                    <a:pt x="14043" y="571"/>
                    <a:pt x="14072" y="571"/>
                  </a:cubicBezTo>
                  <a:cubicBezTo>
                    <a:pt x="14547" y="573"/>
                    <a:pt x="15023" y="641"/>
                    <a:pt x="15497" y="641"/>
                  </a:cubicBezTo>
                  <a:cubicBezTo>
                    <a:pt x="16087" y="640"/>
                    <a:pt x="16673" y="548"/>
                    <a:pt x="17264" y="537"/>
                  </a:cubicBezTo>
                  <a:cubicBezTo>
                    <a:pt x="17854" y="524"/>
                    <a:pt x="18446" y="524"/>
                    <a:pt x="19033" y="524"/>
                  </a:cubicBezTo>
                  <a:cubicBezTo>
                    <a:pt x="19574" y="526"/>
                    <a:pt x="20106" y="596"/>
                    <a:pt x="20640" y="614"/>
                  </a:cubicBezTo>
                  <a:cubicBezTo>
                    <a:pt x="20837" y="620"/>
                    <a:pt x="21036" y="623"/>
                    <a:pt x="21236" y="623"/>
                  </a:cubicBezTo>
                  <a:cubicBezTo>
                    <a:pt x="21574" y="623"/>
                    <a:pt x="21914" y="613"/>
                    <a:pt x="22252" y="582"/>
                  </a:cubicBezTo>
                  <a:cubicBezTo>
                    <a:pt x="22314" y="578"/>
                    <a:pt x="22308" y="491"/>
                    <a:pt x="22244" y="491"/>
                  </a:cubicBezTo>
                  <a:cubicBezTo>
                    <a:pt x="22244" y="491"/>
                    <a:pt x="22243" y="491"/>
                    <a:pt x="22243" y="491"/>
                  </a:cubicBezTo>
                  <a:cubicBezTo>
                    <a:pt x="21869" y="498"/>
                    <a:pt x="21493" y="518"/>
                    <a:pt x="21119" y="518"/>
                  </a:cubicBezTo>
                  <a:cubicBezTo>
                    <a:pt x="20999" y="518"/>
                    <a:pt x="20879" y="516"/>
                    <a:pt x="20759" y="511"/>
                  </a:cubicBezTo>
                  <a:cubicBezTo>
                    <a:pt x="20269" y="489"/>
                    <a:pt x="19784" y="416"/>
                    <a:pt x="19294" y="380"/>
                  </a:cubicBezTo>
                  <a:cubicBezTo>
                    <a:pt x="18805" y="341"/>
                    <a:pt x="18323" y="262"/>
                    <a:pt x="17835" y="227"/>
                  </a:cubicBezTo>
                  <a:cubicBezTo>
                    <a:pt x="17345" y="193"/>
                    <a:pt x="16844" y="204"/>
                    <a:pt x="16354" y="187"/>
                  </a:cubicBezTo>
                  <a:cubicBezTo>
                    <a:pt x="16180" y="181"/>
                    <a:pt x="16006" y="180"/>
                    <a:pt x="15832" y="180"/>
                  </a:cubicBezTo>
                  <a:cubicBezTo>
                    <a:pt x="15586" y="180"/>
                    <a:pt x="15340" y="183"/>
                    <a:pt x="15095" y="183"/>
                  </a:cubicBezTo>
                  <a:cubicBezTo>
                    <a:pt x="14984" y="183"/>
                    <a:pt x="14874" y="182"/>
                    <a:pt x="14763" y="180"/>
                  </a:cubicBezTo>
                  <a:cubicBezTo>
                    <a:pt x="14233" y="168"/>
                    <a:pt x="13705" y="117"/>
                    <a:pt x="13175" y="112"/>
                  </a:cubicBezTo>
                  <a:cubicBezTo>
                    <a:pt x="12645" y="105"/>
                    <a:pt x="12115" y="63"/>
                    <a:pt x="11585" y="59"/>
                  </a:cubicBezTo>
                  <a:cubicBezTo>
                    <a:pt x="11575" y="59"/>
                    <a:pt x="11564" y="59"/>
                    <a:pt x="11554" y="59"/>
                  </a:cubicBezTo>
                  <a:cubicBezTo>
                    <a:pt x="11045" y="59"/>
                    <a:pt x="10535" y="121"/>
                    <a:pt x="10026" y="121"/>
                  </a:cubicBezTo>
                  <a:cubicBezTo>
                    <a:pt x="10016" y="121"/>
                    <a:pt x="10005" y="121"/>
                    <a:pt x="9995" y="121"/>
                  </a:cubicBezTo>
                  <a:cubicBezTo>
                    <a:pt x="9915" y="121"/>
                    <a:pt x="9836" y="121"/>
                    <a:pt x="9756" y="121"/>
                  </a:cubicBezTo>
                  <a:cubicBezTo>
                    <a:pt x="9445" y="121"/>
                    <a:pt x="9135" y="122"/>
                    <a:pt x="8824" y="122"/>
                  </a:cubicBezTo>
                  <a:cubicBezTo>
                    <a:pt x="8686" y="122"/>
                    <a:pt x="8547" y="122"/>
                    <a:pt x="8409" y="121"/>
                  </a:cubicBezTo>
                  <a:cubicBezTo>
                    <a:pt x="7882" y="120"/>
                    <a:pt x="7354" y="87"/>
                    <a:pt x="6825" y="85"/>
                  </a:cubicBezTo>
                  <a:cubicBezTo>
                    <a:pt x="6297" y="83"/>
                    <a:pt x="5770" y="57"/>
                    <a:pt x="5241" y="55"/>
                  </a:cubicBezTo>
                  <a:cubicBezTo>
                    <a:pt x="4713" y="51"/>
                    <a:pt x="4184" y="37"/>
                    <a:pt x="3657" y="36"/>
                  </a:cubicBezTo>
                  <a:cubicBezTo>
                    <a:pt x="3647" y="36"/>
                    <a:pt x="3638" y="36"/>
                    <a:pt x="3628" y="36"/>
                  </a:cubicBezTo>
                  <a:cubicBezTo>
                    <a:pt x="3153" y="36"/>
                    <a:pt x="2678" y="66"/>
                    <a:pt x="2204" y="66"/>
                  </a:cubicBezTo>
                  <a:cubicBezTo>
                    <a:pt x="2159" y="66"/>
                    <a:pt x="2114" y="65"/>
                    <a:pt x="2069" y="65"/>
                  </a:cubicBezTo>
                  <a:cubicBezTo>
                    <a:pt x="1541" y="57"/>
                    <a:pt x="1012" y="22"/>
                    <a:pt x="482" y="14"/>
                  </a:cubicBezTo>
                  <a:cubicBezTo>
                    <a:pt x="323" y="10"/>
                    <a:pt x="162" y="4"/>
                    <a:pt x="1"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8"/>
            <p:cNvSpPr/>
            <p:nvPr/>
          </p:nvSpPr>
          <p:spPr>
            <a:xfrm>
              <a:off x="5786050" y="2575675"/>
              <a:ext cx="353450" cy="14275"/>
            </a:xfrm>
            <a:custGeom>
              <a:rect b="b" l="l" r="r" t="t"/>
              <a:pathLst>
                <a:path extrusionOk="0" h="571" w="14138">
                  <a:moveTo>
                    <a:pt x="11932" y="1"/>
                  </a:moveTo>
                  <a:cubicBezTo>
                    <a:pt x="11431" y="1"/>
                    <a:pt x="10928" y="13"/>
                    <a:pt x="10427" y="23"/>
                  </a:cubicBezTo>
                  <a:cubicBezTo>
                    <a:pt x="9127" y="48"/>
                    <a:pt x="7821" y="62"/>
                    <a:pt x="6525" y="106"/>
                  </a:cubicBezTo>
                  <a:cubicBezTo>
                    <a:pt x="4975" y="157"/>
                    <a:pt x="3487" y="253"/>
                    <a:pt x="1971" y="253"/>
                  </a:cubicBezTo>
                  <a:cubicBezTo>
                    <a:pt x="1372" y="253"/>
                    <a:pt x="769" y="238"/>
                    <a:pt x="155" y="200"/>
                  </a:cubicBezTo>
                  <a:cubicBezTo>
                    <a:pt x="151" y="199"/>
                    <a:pt x="147" y="199"/>
                    <a:pt x="143" y="199"/>
                  </a:cubicBezTo>
                  <a:cubicBezTo>
                    <a:pt x="32" y="199"/>
                    <a:pt x="1" y="286"/>
                    <a:pt x="96" y="312"/>
                  </a:cubicBezTo>
                  <a:cubicBezTo>
                    <a:pt x="802" y="510"/>
                    <a:pt x="1632" y="571"/>
                    <a:pt x="2493" y="571"/>
                  </a:cubicBezTo>
                  <a:cubicBezTo>
                    <a:pt x="3730" y="571"/>
                    <a:pt x="5031" y="446"/>
                    <a:pt x="6125" y="425"/>
                  </a:cubicBezTo>
                  <a:cubicBezTo>
                    <a:pt x="8718" y="374"/>
                    <a:pt x="11344" y="438"/>
                    <a:pt x="13930" y="319"/>
                  </a:cubicBezTo>
                  <a:cubicBezTo>
                    <a:pt x="14021" y="315"/>
                    <a:pt x="14087" y="285"/>
                    <a:pt x="14117" y="250"/>
                  </a:cubicBezTo>
                  <a:lnTo>
                    <a:pt x="14117" y="250"/>
                  </a:lnTo>
                  <a:cubicBezTo>
                    <a:pt x="13798" y="274"/>
                    <a:pt x="13480" y="301"/>
                    <a:pt x="13159" y="317"/>
                  </a:cubicBezTo>
                  <a:cubicBezTo>
                    <a:pt x="13007" y="322"/>
                    <a:pt x="12856" y="328"/>
                    <a:pt x="12706" y="328"/>
                  </a:cubicBezTo>
                  <a:cubicBezTo>
                    <a:pt x="12495" y="328"/>
                    <a:pt x="12286" y="317"/>
                    <a:pt x="12076" y="281"/>
                  </a:cubicBezTo>
                  <a:cubicBezTo>
                    <a:pt x="12056" y="278"/>
                    <a:pt x="12070" y="238"/>
                    <a:pt x="12090" y="238"/>
                  </a:cubicBezTo>
                  <a:cubicBezTo>
                    <a:pt x="12091" y="238"/>
                    <a:pt x="12091" y="238"/>
                    <a:pt x="12091" y="238"/>
                  </a:cubicBezTo>
                  <a:cubicBezTo>
                    <a:pt x="12246" y="254"/>
                    <a:pt x="12408" y="261"/>
                    <a:pt x="12574" y="261"/>
                  </a:cubicBezTo>
                  <a:cubicBezTo>
                    <a:pt x="12953" y="261"/>
                    <a:pt x="13348" y="228"/>
                    <a:pt x="13707" y="206"/>
                  </a:cubicBezTo>
                  <a:cubicBezTo>
                    <a:pt x="13851" y="198"/>
                    <a:pt x="13993" y="193"/>
                    <a:pt x="14138" y="186"/>
                  </a:cubicBezTo>
                  <a:cubicBezTo>
                    <a:pt x="14128" y="151"/>
                    <a:pt x="14081" y="121"/>
                    <a:pt x="13986" y="109"/>
                  </a:cubicBezTo>
                  <a:cubicBezTo>
                    <a:pt x="13310" y="24"/>
                    <a:pt x="12623" y="1"/>
                    <a:pt x="11932"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8"/>
            <p:cNvSpPr/>
            <p:nvPr/>
          </p:nvSpPr>
          <p:spPr>
            <a:xfrm>
              <a:off x="6087350" y="2574450"/>
              <a:ext cx="799225" cy="16900"/>
            </a:xfrm>
            <a:custGeom>
              <a:rect b="b" l="l" r="r" t="t"/>
              <a:pathLst>
                <a:path extrusionOk="0" h="676" w="31969">
                  <a:moveTo>
                    <a:pt x="8425" y="0"/>
                  </a:moveTo>
                  <a:cubicBezTo>
                    <a:pt x="7937" y="0"/>
                    <a:pt x="7450" y="34"/>
                    <a:pt x="6963" y="35"/>
                  </a:cubicBezTo>
                  <a:cubicBezTo>
                    <a:pt x="6374" y="38"/>
                    <a:pt x="5788" y="34"/>
                    <a:pt x="5201" y="56"/>
                  </a:cubicBezTo>
                  <a:cubicBezTo>
                    <a:pt x="4617" y="79"/>
                    <a:pt x="4037" y="149"/>
                    <a:pt x="3451" y="173"/>
                  </a:cubicBezTo>
                  <a:cubicBezTo>
                    <a:pt x="2993" y="192"/>
                    <a:pt x="2538" y="217"/>
                    <a:pt x="2083" y="240"/>
                  </a:cubicBezTo>
                  <a:cubicBezTo>
                    <a:pt x="1938" y="247"/>
                    <a:pt x="1795" y="254"/>
                    <a:pt x="1651" y="261"/>
                  </a:cubicBezTo>
                  <a:cubicBezTo>
                    <a:pt x="1290" y="281"/>
                    <a:pt x="892" y="314"/>
                    <a:pt x="511" y="314"/>
                  </a:cubicBezTo>
                  <a:cubicBezTo>
                    <a:pt x="348" y="314"/>
                    <a:pt x="188" y="308"/>
                    <a:pt x="35" y="293"/>
                  </a:cubicBezTo>
                  <a:cubicBezTo>
                    <a:pt x="34" y="293"/>
                    <a:pt x="34" y="292"/>
                    <a:pt x="33" y="292"/>
                  </a:cubicBezTo>
                  <a:cubicBezTo>
                    <a:pt x="14" y="292"/>
                    <a:pt x="0" y="331"/>
                    <a:pt x="20" y="335"/>
                  </a:cubicBezTo>
                  <a:cubicBezTo>
                    <a:pt x="225" y="371"/>
                    <a:pt x="429" y="382"/>
                    <a:pt x="635" y="382"/>
                  </a:cubicBezTo>
                  <a:cubicBezTo>
                    <a:pt x="789" y="382"/>
                    <a:pt x="945" y="375"/>
                    <a:pt x="1102" y="368"/>
                  </a:cubicBezTo>
                  <a:cubicBezTo>
                    <a:pt x="1422" y="352"/>
                    <a:pt x="1742" y="324"/>
                    <a:pt x="2061" y="301"/>
                  </a:cubicBezTo>
                  <a:cubicBezTo>
                    <a:pt x="2306" y="282"/>
                    <a:pt x="2551" y="266"/>
                    <a:pt x="2797" y="262"/>
                  </a:cubicBezTo>
                  <a:cubicBezTo>
                    <a:pt x="3316" y="254"/>
                    <a:pt x="3833" y="235"/>
                    <a:pt x="4354" y="220"/>
                  </a:cubicBezTo>
                  <a:cubicBezTo>
                    <a:pt x="4872" y="205"/>
                    <a:pt x="5395" y="194"/>
                    <a:pt x="5916" y="192"/>
                  </a:cubicBezTo>
                  <a:cubicBezTo>
                    <a:pt x="5920" y="192"/>
                    <a:pt x="5924" y="192"/>
                    <a:pt x="5928" y="192"/>
                  </a:cubicBezTo>
                  <a:cubicBezTo>
                    <a:pt x="6460" y="192"/>
                    <a:pt x="6988" y="276"/>
                    <a:pt x="7519" y="286"/>
                  </a:cubicBezTo>
                  <a:cubicBezTo>
                    <a:pt x="8054" y="295"/>
                    <a:pt x="8588" y="288"/>
                    <a:pt x="9122" y="305"/>
                  </a:cubicBezTo>
                  <a:cubicBezTo>
                    <a:pt x="9658" y="323"/>
                    <a:pt x="10192" y="331"/>
                    <a:pt x="10725" y="352"/>
                  </a:cubicBezTo>
                  <a:cubicBezTo>
                    <a:pt x="10854" y="357"/>
                    <a:pt x="10983" y="358"/>
                    <a:pt x="11112" y="358"/>
                  </a:cubicBezTo>
                  <a:cubicBezTo>
                    <a:pt x="11389" y="358"/>
                    <a:pt x="11668" y="351"/>
                    <a:pt x="11946" y="351"/>
                  </a:cubicBezTo>
                  <a:cubicBezTo>
                    <a:pt x="12076" y="351"/>
                    <a:pt x="12205" y="352"/>
                    <a:pt x="12334" y="357"/>
                  </a:cubicBezTo>
                  <a:cubicBezTo>
                    <a:pt x="12806" y="374"/>
                    <a:pt x="13273" y="481"/>
                    <a:pt x="13748" y="496"/>
                  </a:cubicBezTo>
                  <a:cubicBezTo>
                    <a:pt x="14222" y="511"/>
                    <a:pt x="14697" y="520"/>
                    <a:pt x="15172" y="533"/>
                  </a:cubicBezTo>
                  <a:cubicBezTo>
                    <a:pt x="15227" y="535"/>
                    <a:pt x="15281" y="536"/>
                    <a:pt x="15336" y="536"/>
                  </a:cubicBezTo>
                  <a:cubicBezTo>
                    <a:pt x="15707" y="536"/>
                    <a:pt x="16081" y="504"/>
                    <a:pt x="16451" y="504"/>
                  </a:cubicBezTo>
                  <a:cubicBezTo>
                    <a:pt x="16501" y="504"/>
                    <a:pt x="16551" y="505"/>
                    <a:pt x="16601" y="506"/>
                  </a:cubicBezTo>
                  <a:cubicBezTo>
                    <a:pt x="17075" y="517"/>
                    <a:pt x="17546" y="572"/>
                    <a:pt x="18021" y="580"/>
                  </a:cubicBezTo>
                  <a:cubicBezTo>
                    <a:pt x="18496" y="590"/>
                    <a:pt x="18970" y="583"/>
                    <a:pt x="19445" y="591"/>
                  </a:cubicBezTo>
                  <a:cubicBezTo>
                    <a:pt x="19920" y="598"/>
                    <a:pt x="20393" y="638"/>
                    <a:pt x="20870" y="644"/>
                  </a:cubicBezTo>
                  <a:cubicBezTo>
                    <a:pt x="20900" y="644"/>
                    <a:pt x="20930" y="644"/>
                    <a:pt x="20961" y="644"/>
                  </a:cubicBezTo>
                  <a:cubicBezTo>
                    <a:pt x="21385" y="644"/>
                    <a:pt x="21809" y="620"/>
                    <a:pt x="22233" y="620"/>
                  </a:cubicBezTo>
                  <a:cubicBezTo>
                    <a:pt x="22254" y="620"/>
                    <a:pt x="22275" y="620"/>
                    <a:pt x="22295" y="620"/>
                  </a:cubicBezTo>
                  <a:cubicBezTo>
                    <a:pt x="22339" y="621"/>
                    <a:pt x="22382" y="621"/>
                    <a:pt x="22425" y="621"/>
                  </a:cubicBezTo>
                  <a:cubicBezTo>
                    <a:pt x="22841" y="621"/>
                    <a:pt x="23257" y="605"/>
                    <a:pt x="23674" y="605"/>
                  </a:cubicBezTo>
                  <a:cubicBezTo>
                    <a:pt x="23689" y="605"/>
                    <a:pt x="23704" y="605"/>
                    <a:pt x="23720" y="605"/>
                  </a:cubicBezTo>
                  <a:cubicBezTo>
                    <a:pt x="24194" y="606"/>
                    <a:pt x="24669" y="675"/>
                    <a:pt x="25144" y="675"/>
                  </a:cubicBezTo>
                  <a:cubicBezTo>
                    <a:pt x="25734" y="674"/>
                    <a:pt x="26321" y="583"/>
                    <a:pt x="26911" y="571"/>
                  </a:cubicBezTo>
                  <a:cubicBezTo>
                    <a:pt x="27501" y="558"/>
                    <a:pt x="28093" y="558"/>
                    <a:pt x="28681" y="558"/>
                  </a:cubicBezTo>
                  <a:cubicBezTo>
                    <a:pt x="29222" y="561"/>
                    <a:pt x="29753" y="631"/>
                    <a:pt x="30286" y="648"/>
                  </a:cubicBezTo>
                  <a:cubicBezTo>
                    <a:pt x="30489" y="654"/>
                    <a:pt x="30693" y="658"/>
                    <a:pt x="30898" y="658"/>
                  </a:cubicBezTo>
                  <a:cubicBezTo>
                    <a:pt x="31232" y="658"/>
                    <a:pt x="31567" y="647"/>
                    <a:pt x="31900" y="617"/>
                  </a:cubicBezTo>
                  <a:cubicBezTo>
                    <a:pt x="31968" y="606"/>
                    <a:pt x="31962" y="521"/>
                    <a:pt x="31899" y="521"/>
                  </a:cubicBezTo>
                  <a:cubicBezTo>
                    <a:pt x="31898" y="521"/>
                    <a:pt x="31898" y="521"/>
                    <a:pt x="31897" y="521"/>
                  </a:cubicBezTo>
                  <a:cubicBezTo>
                    <a:pt x="31523" y="527"/>
                    <a:pt x="31147" y="548"/>
                    <a:pt x="30773" y="548"/>
                  </a:cubicBezTo>
                  <a:cubicBezTo>
                    <a:pt x="30653" y="548"/>
                    <a:pt x="30533" y="546"/>
                    <a:pt x="30414" y="540"/>
                  </a:cubicBezTo>
                  <a:cubicBezTo>
                    <a:pt x="29924" y="517"/>
                    <a:pt x="29438" y="445"/>
                    <a:pt x="28948" y="410"/>
                  </a:cubicBezTo>
                  <a:cubicBezTo>
                    <a:pt x="28459" y="371"/>
                    <a:pt x="27978" y="290"/>
                    <a:pt x="27489" y="255"/>
                  </a:cubicBezTo>
                  <a:cubicBezTo>
                    <a:pt x="26999" y="221"/>
                    <a:pt x="26498" y="233"/>
                    <a:pt x="26008" y="217"/>
                  </a:cubicBezTo>
                  <a:cubicBezTo>
                    <a:pt x="25834" y="211"/>
                    <a:pt x="25660" y="209"/>
                    <a:pt x="25485" y="209"/>
                  </a:cubicBezTo>
                  <a:cubicBezTo>
                    <a:pt x="25240" y="209"/>
                    <a:pt x="24994" y="213"/>
                    <a:pt x="24748" y="213"/>
                  </a:cubicBezTo>
                  <a:cubicBezTo>
                    <a:pt x="24638" y="213"/>
                    <a:pt x="24528" y="212"/>
                    <a:pt x="24417" y="210"/>
                  </a:cubicBezTo>
                  <a:cubicBezTo>
                    <a:pt x="23888" y="198"/>
                    <a:pt x="23359" y="145"/>
                    <a:pt x="22829" y="141"/>
                  </a:cubicBezTo>
                  <a:cubicBezTo>
                    <a:pt x="22299" y="134"/>
                    <a:pt x="21770" y="93"/>
                    <a:pt x="21240" y="89"/>
                  </a:cubicBezTo>
                  <a:cubicBezTo>
                    <a:pt x="21229" y="89"/>
                    <a:pt x="21218" y="89"/>
                    <a:pt x="21207" y="89"/>
                  </a:cubicBezTo>
                  <a:cubicBezTo>
                    <a:pt x="20694" y="89"/>
                    <a:pt x="20179" y="151"/>
                    <a:pt x="19665" y="151"/>
                  </a:cubicBezTo>
                  <a:cubicBezTo>
                    <a:pt x="19660" y="151"/>
                    <a:pt x="19654" y="151"/>
                    <a:pt x="19649" y="151"/>
                  </a:cubicBezTo>
                  <a:cubicBezTo>
                    <a:pt x="19537" y="151"/>
                    <a:pt x="19425" y="150"/>
                    <a:pt x="19314" y="150"/>
                  </a:cubicBezTo>
                  <a:cubicBezTo>
                    <a:pt x="19009" y="150"/>
                    <a:pt x="18704" y="151"/>
                    <a:pt x="18398" y="151"/>
                  </a:cubicBezTo>
                  <a:cubicBezTo>
                    <a:pt x="18287" y="151"/>
                    <a:pt x="18175" y="151"/>
                    <a:pt x="18063" y="151"/>
                  </a:cubicBezTo>
                  <a:cubicBezTo>
                    <a:pt x="17536" y="149"/>
                    <a:pt x="17008" y="116"/>
                    <a:pt x="16479" y="115"/>
                  </a:cubicBezTo>
                  <a:cubicBezTo>
                    <a:pt x="15951" y="111"/>
                    <a:pt x="15424" y="86"/>
                    <a:pt x="14895" y="83"/>
                  </a:cubicBezTo>
                  <a:cubicBezTo>
                    <a:pt x="14367" y="81"/>
                    <a:pt x="13838" y="67"/>
                    <a:pt x="13310" y="66"/>
                  </a:cubicBezTo>
                  <a:cubicBezTo>
                    <a:pt x="13292" y="65"/>
                    <a:pt x="13273" y="65"/>
                    <a:pt x="13255" y="65"/>
                  </a:cubicBezTo>
                  <a:cubicBezTo>
                    <a:pt x="12788" y="65"/>
                    <a:pt x="12319" y="95"/>
                    <a:pt x="11853" y="95"/>
                  </a:cubicBezTo>
                  <a:cubicBezTo>
                    <a:pt x="11810" y="95"/>
                    <a:pt x="11767" y="95"/>
                    <a:pt x="11723" y="94"/>
                  </a:cubicBezTo>
                  <a:cubicBezTo>
                    <a:pt x="11195" y="86"/>
                    <a:pt x="10666" y="52"/>
                    <a:pt x="10136" y="42"/>
                  </a:cubicBezTo>
                  <a:cubicBezTo>
                    <a:pt x="9608" y="32"/>
                    <a:pt x="9078" y="8"/>
                    <a:pt x="8551" y="1"/>
                  </a:cubicBezTo>
                  <a:cubicBezTo>
                    <a:pt x="8509" y="0"/>
                    <a:pt x="8467" y="0"/>
                    <a:pt x="842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8"/>
            <p:cNvSpPr/>
            <p:nvPr/>
          </p:nvSpPr>
          <p:spPr>
            <a:xfrm>
              <a:off x="7019925" y="2580575"/>
              <a:ext cx="81900" cy="9225"/>
            </a:xfrm>
            <a:custGeom>
              <a:rect b="b" l="l" r="r" t="t"/>
              <a:pathLst>
                <a:path extrusionOk="0" h="369" w="3276">
                  <a:moveTo>
                    <a:pt x="142" y="0"/>
                  </a:moveTo>
                  <a:cubicBezTo>
                    <a:pt x="30" y="0"/>
                    <a:pt x="1" y="86"/>
                    <a:pt x="95" y="112"/>
                  </a:cubicBezTo>
                  <a:cubicBezTo>
                    <a:pt x="800" y="309"/>
                    <a:pt x="1629" y="369"/>
                    <a:pt x="2488" y="369"/>
                  </a:cubicBezTo>
                  <a:cubicBezTo>
                    <a:pt x="2748" y="369"/>
                    <a:pt x="3012" y="363"/>
                    <a:pt x="3275" y="354"/>
                  </a:cubicBezTo>
                  <a:lnTo>
                    <a:pt x="3275" y="34"/>
                  </a:lnTo>
                  <a:cubicBezTo>
                    <a:pt x="2839" y="47"/>
                    <a:pt x="2403" y="55"/>
                    <a:pt x="1965" y="55"/>
                  </a:cubicBezTo>
                  <a:cubicBezTo>
                    <a:pt x="1368" y="55"/>
                    <a:pt x="766" y="40"/>
                    <a:pt x="155" y="1"/>
                  </a:cubicBezTo>
                  <a:cubicBezTo>
                    <a:pt x="151" y="1"/>
                    <a:pt x="147" y="0"/>
                    <a:pt x="142"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8"/>
            <p:cNvSpPr/>
            <p:nvPr/>
          </p:nvSpPr>
          <p:spPr>
            <a:xfrm>
              <a:off x="6574550" y="2617625"/>
              <a:ext cx="527325" cy="15175"/>
            </a:xfrm>
            <a:custGeom>
              <a:rect b="b" l="l" r="r" t="t"/>
              <a:pathLst>
                <a:path extrusionOk="0" h="607" w="21093">
                  <a:moveTo>
                    <a:pt x="6818" y="1"/>
                  </a:moveTo>
                  <a:cubicBezTo>
                    <a:pt x="6227" y="4"/>
                    <a:pt x="5641" y="95"/>
                    <a:pt x="5050" y="107"/>
                  </a:cubicBezTo>
                  <a:cubicBezTo>
                    <a:pt x="4461" y="118"/>
                    <a:pt x="3870" y="118"/>
                    <a:pt x="3281" y="118"/>
                  </a:cubicBezTo>
                  <a:cubicBezTo>
                    <a:pt x="2741" y="117"/>
                    <a:pt x="2209" y="46"/>
                    <a:pt x="1676" y="29"/>
                  </a:cubicBezTo>
                  <a:cubicBezTo>
                    <a:pt x="1478" y="23"/>
                    <a:pt x="1279" y="19"/>
                    <a:pt x="1079" y="19"/>
                  </a:cubicBezTo>
                  <a:cubicBezTo>
                    <a:pt x="741" y="19"/>
                    <a:pt x="401" y="30"/>
                    <a:pt x="62" y="60"/>
                  </a:cubicBezTo>
                  <a:cubicBezTo>
                    <a:pt x="0" y="66"/>
                    <a:pt x="7" y="151"/>
                    <a:pt x="71" y="151"/>
                  </a:cubicBezTo>
                  <a:cubicBezTo>
                    <a:pt x="72" y="151"/>
                    <a:pt x="72" y="151"/>
                    <a:pt x="73" y="151"/>
                  </a:cubicBezTo>
                  <a:cubicBezTo>
                    <a:pt x="447" y="145"/>
                    <a:pt x="823" y="124"/>
                    <a:pt x="1196" y="124"/>
                  </a:cubicBezTo>
                  <a:cubicBezTo>
                    <a:pt x="1316" y="124"/>
                    <a:pt x="1436" y="126"/>
                    <a:pt x="1555" y="132"/>
                  </a:cubicBezTo>
                  <a:cubicBezTo>
                    <a:pt x="2046" y="155"/>
                    <a:pt x="2531" y="227"/>
                    <a:pt x="3021" y="262"/>
                  </a:cubicBezTo>
                  <a:cubicBezTo>
                    <a:pt x="3509" y="301"/>
                    <a:pt x="3991" y="382"/>
                    <a:pt x="4479" y="417"/>
                  </a:cubicBezTo>
                  <a:cubicBezTo>
                    <a:pt x="4971" y="451"/>
                    <a:pt x="5470" y="439"/>
                    <a:pt x="5962" y="455"/>
                  </a:cubicBezTo>
                  <a:cubicBezTo>
                    <a:pt x="6136" y="461"/>
                    <a:pt x="6310" y="463"/>
                    <a:pt x="6484" y="463"/>
                  </a:cubicBezTo>
                  <a:cubicBezTo>
                    <a:pt x="6730" y="463"/>
                    <a:pt x="6975" y="459"/>
                    <a:pt x="7221" y="459"/>
                  </a:cubicBezTo>
                  <a:cubicBezTo>
                    <a:pt x="7331" y="459"/>
                    <a:pt x="7442" y="460"/>
                    <a:pt x="7552" y="462"/>
                  </a:cubicBezTo>
                  <a:cubicBezTo>
                    <a:pt x="8082" y="474"/>
                    <a:pt x="8611" y="525"/>
                    <a:pt x="9141" y="531"/>
                  </a:cubicBezTo>
                  <a:cubicBezTo>
                    <a:pt x="9670" y="538"/>
                    <a:pt x="10200" y="579"/>
                    <a:pt x="10730" y="583"/>
                  </a:cubicBezTo>
                  <a:cubicBezTo>
                    <a:pt x="10741" y="583"/>
                    <a:pt x="10752" y="583"/>
                    <a:pt x="10763" y="583"/>
                  </a:cubicBezTo>
                  <a:cubicBezTo>
                    <a:pt x="11276" y="583"/>
                    <a:pt x="11791" y="521"/>
                    <a:pt x="12305" y="521"/>
                  </a:cubicBezTo>
                  <a:cubicBezTo>
                    <a:pt x="12310" y="521"/>
                    <a:pt x="12316" y="521"/>
                    <a:pt x="12321" y="521"/>
                  </a:cubicBezTo>
                  <a:cubicBezTo>
                    <a:pt x="12401" y="521"/>
                    <a:pt x="12480" y="521"/>
                    <a:pt x="12559" y="521"/>
                  </a:cubicBezTo>
                  <a:cubicBezTo>
                    <a:pt x="12870" y="521"/>
                    <a:pt x="13180" y="520"/>
                    <a:pt x="13491" y="520"/>
                  </a:cubicBezTo>
                  <a:cubicBezTo>
                    <a:pt x="13629" y="520"/>
                    <a:pt x="13767" y="520"/>
                    <a:pt x="13905" y="521"/>
                  </a:cubicBezTo>
                  <a:cubicBezTo>
                    <a:pt x="14433" y="523"/>
                    <a:pt x="14962" y="556"/>
                    <a:pt x="15489" y="557"/>
                  </a:cubicBezTo>
                  <a:cubicBezTo>
                    <a:pt x="16017" y="560"/>
                    <a:pt x="16546" y="586"/>
                    <a:pt x="17074" y="589"/>
                  </a:cubicBezTo>
                  <a:cubicBezTo>
                    <a:pt x="17601" y="591"/>
                    <a:pt x="18130" y="605"/>
                    <a:pt x="18658" y="607"/>
                  </a:cubicBezTo>
                  <a:cubicBezTo>
                    <a:pt x="18677" y="607"/>
                    <a:pt x="18695" y="607"/>
                    <a:pt x="18713" y="607"/>
                  </a:cubicBezTo>
                  <a:cubicBezTo>
                    <a:pt x="19181" y="607"/>
                    <a:pt x="19649" y="577"/>
                    <a:pt x="20116" y="577"/>
                  </a:cubicBezTo>
                  <a:cubicBezTo>
                    <a:pt x="20160" y="577"/>
                    <a:pt x="20203" y="577"/>
                    <a:pt x="20247" y="578"/>
                  </a:cubicBezTo>
                  <a:cubicBezTo>
                    <a:pt x="20529" y="583"/>
                    <a:pt x="20811" y="593"/>
                    <a:pt x="21093" y="605"/>
                  </a:cubicBezTo>
                  <a:lnTo>
                    <a:pt x="21093" y="315"/>
                  </a:lnTo>
                  <a:cubicBezTo>
                    <a:pt x="21003" y="313"/>
                    <a:pt x="20913" y="312"/>
                    <a:pt x="20823" y="312"/>
                  </a:cubicBezTo>
                  <a:cubicBezTo>
                    <a:pt x="20549" y="312"/>
                    <a:pt x="20274" y="319"/>
                    <a:pt x="20001" y="319"/>
                  </a:cubicBezTo>
                  <a:cubicBezTo>
                    <a:pt x="19877" y="319"/>
                    <a:pt x="19753" y="318"/>
                    <a:pt x="19630" y="313"/>
                  </a:cubicBezTo>
                  <a:cubicBezTo>
                    <a:pt x="19155" y="295"/>
                    <a:pt x="18691" y="190"/>
                    <a:pt x="18217" y="173"/>
                  </a:cubicBezTo>
                  <a:cubicBezTo>
                    <a:pt x="17742" y="158"/>
                    <a:pt x="17267" y="151"/>
                    <a:pt x="16792" y="137"/>
                  </a:cubicBezTo>
                  <a:cubicBezTo>
                    <a:pt x="16763" y="137"/>
                    <a:pt x="16735" y="137"/>
                    <a:pt x="16706" y="137"/>
                  </a:cubicBezTo>
                  <a:cubicBezTo>
                    <a:pt x="16309" y="137"/>
                    <a:pt x="15908" y="173"/>
                    <a:pt x="15511" y="173"/>
                  </a:cubicBezTo>
                  <a:cubicBezTo>
                    <a:pt x="15461" y="173"/>
                    <a:pt x="15412" y="173"/>
                    <a:pt x="15362" y="172"/>
                  </a:cubicBezTo>
                  <a:cubicBezTo>
                    <a:pt x="14888" y="159"/>
                    <a:pt x="14416" y="104"/>
                    <a:pt x="13941" y="96"/>
                  </a:cubicBezTo>
                  <a:cubicBezTo>
                    <a:pt x="13466" y="88"/>
                    <a:pt x="12991" y="95"/>
                    <a:pt x="12516" y="86"/>
                  </a:cubicBezTo>
                  <a:cubicBezTo>
                    <a:pt x="12042" y="79"/>
                    <a:pt x="11570" y="40"/>
                    <a:pt x="11092" y="34"/>
                  </a:cubicBezTo>
                  <a:cubicBezTo>
                    <a:pt x="11054" y="34"/>
                    <a:pt x="11016" y="33"/>
                    <a:pt x="10977" y="33"/>
                  </a:cubicBezTo>
                  <a:cubicBezTo>
                    <a:pt x="10570" y="33"/>
                    <a:pt x="10161" y="56"/>
                    <a:pt x="9754" y="56"/>
                  </a:cubicBezTo>
                  <a:cubicBezTo>
                    <a:pt x="9725" y="56"/>
                    <a:pt x="9696" y="56"/>
                    <a:pt x="9666" y="56"/>
                  </a:cubicBezTo>
                  <a:cubicBezTo>
                    <a:pt x="9637" y="56"/>
                    <a:pt x="9607" y="56"/>
                    <a:pt x="9577" y="56"/>
                  </a:cubicBezTo>
                  <a:cubicBezTo>
                    <a:pt x="9147" y="56"/>
                    <a:pt x="8718" y="73"/>
                    <a:pt x="8288" y="73"/>
                  </a:cubicBezTo>
                  <a:cubicBezTo>
                    <a:pt x="8273" y="73"/>
                    <a:pt x="8257" y="73"/>
                    <a:pt x="8242" y="73"/>
                  </a:cubicBezTo>
                  <a:cubicBezTo>
                    <a:pt x="7767" y="70"/>
                    <a:pt x="7292" y="1"/>
                    <a:pt x="6818"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8"/>
            <p:cNvSpPr/>
            <p:nvPr/>
          </p:nvSpPr>
          <p:spPr>
            <a:xfrm>
              <a:off x="6087700" y="2618975"/>
              <a:ext cx="353450" cy="14275"/>
            </a:xfrm>
            <a:custGeom>
              <a:rect b="b" l="l" r="r" t="t"/>
              <a:pathLst>
                <a:path extrusionOk="0" h="571" w="14138">
                  <a:moveTo>
                    <a:pt x="11640" y="1"/>
                  </a:moveTo>
                  <a:cubicBezTo>
                    <a:pt x="10405" y="1"/>
                    <a:pt x="9106" y="124"/>
                    <a:pt x="8014" y="145"/>
                  </a:cubicBezTo>
                  <a:cubicBezTo>
                    <a:pt x="5421" y="196"/>
                    <a:pt x="2794" y="133"/>
                    <a:pt x="210" y="251"/>
                  </a:cubicBezTo>
                  <a:cubicBezTo>
                    <a:pt x="117" y="255"/>
                    <a:pt x="53" y="286"/>
                    <a:pt x="21" y="320"/>
                  </a:cubicBezTo>
                  <a:cubicBezTo>
                    <a:pt x="342" y="297"/>
                    <a:pt x="660" y="269"/>
                    <a:pt x="980" y="254"/>
                  </a:cubicBezTo>
                  <a:cubicBezTo>
                    <a:pt x="1135" y="248"/>
                    <a:pt x="1288" y="242"/>
                    <a:pt x="1441" y="242"/>
                  </a:cubicBezTo>
                  <a:cubicBezTo>
                    <a:pt x="1649" y="242"/>
                    <a:pt x="1856" y="253"/>
                    <a:pt x="2063" y="290"/>
                  </a:cubicBezTo>
                  <a:cubicBezTo>
                    <a:pt x="2083" y="294"/>
                    <a:pt x="2070" y="332"/>
                    <a:pt x="2050" y="332"/>
                  </a:cubicBezTo>
                  <a:cubicBezTo>
                    <a:pt x="2050" y="332"/>
                    <a:pt x="2049" y="332"/>
                    <a:pt x="2048" y="332"/>
                  </a:cubicBezTo>
                  <a:cubicBezTo>
                    <a:pt x="1895" y="316"/>
                    <a:pt x="1735" y="310"/>
                    <a:pt x="1571" y="310"/>
                  </a:cubicBezTo>
                  <a:cubicBezTo>
                    <a:pt x="1190" y="310"/>
                    <a:pt x="793" y="344"/>
                    <a:pt x="433" y="364"/>
                  </a:cubicBezTo>
                  <a:cubicBezTo>
                    <a:pt x="288" y="372"/>
                    <a:pt x="145" y="378"/>
                    <a:pt x="0" y="385"/>
                  </a:cubicBezTo>
                  <a:cubicBezTo>
                    <a:pt x="11" y="419"/>
                    <a:pt x="58" y="449"/>
                    <a:pt x="152" y="462"/>
                  </a:cubicBezTo>
                  <a:cubicBezTo>
                    <a:pt x="832" y="547"/>
                    <a:pt x="1523" y="570"/>
                    <a:pt x="2219" y="570"/>
                  </a:cubicBezTo>
                  <a:cubicBezTo>
                    <a:pt x="2716" y="570"/>
                    <a:pt x="3215" y="558"/>
                    <a:pt x="3712" y="548"/>
                  </a:cubicBezTo>
                  <a:cubicBezTo>
                    <a:pt x="5013" y="522"/>
                    <a:pt x="6317" y="508"/>
                    <a:pt x="7615" y="466"/>
                  </a:cubicBezTo>
                  <a:cubicBezTo>
                    <a:pt x="9165" y="414"/>
                    <a:pt x="10654" y="317"/>
                    <a:pt x="12170" y="317"/>
                  </a:cubicBezTo>
                  <a:cubicBezTo>
                    <a:pt x="12768" y="317"/>
                    <a:pt x="13371" y="332"/>
                    <a:pt x="13983" y="371"/>
                  </a:cubicBezTo>
                  <a:cubicBezTo>
                    <a:pt x="13987" y="371"/>
                    <a:pt x="13992" y="371"/>
                    <a:pt x="13996" y="371"/>
                  </a:cubicBezTo>
                  <a:cubicBezTo>
                    <a:pt x="14108" y="371"/>
                    <a:pt x="14137" y="286"/>
                    <a:pt x="14043" y="259"/>
                  </a:cubicBezTo>
                  <a:cubicBezTo>
                    <a:pt x="13336" y="61"/>
                    <a:pt x="12504" y="1"/>
                    <a:pt x="11640"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8"/>
            <p:cNvSpPr/>
            <p:nvPr/>
          </p:nvSpPr>
          <p:spPr>
            <a:xfrm>
              <a:off x="5340700" y="2617625"/>
              <a:ext cx="799200" cy="16800"/>
            </a:xfrm>
            <a:custGeom>
              <a:rect b="b" l="l" r="r" t="t"/>
              <a:pathLst>
                <a:path extrusionOk="0" h="672" w="31968">
                  <a:moveTo>
                    <a:pt x="6818" y="1"/>
                  </a:moveTo>
                  <a:cubicBezTo>
                    <a:pt x="6228" y="4"/>
                    <a:pt x="5641" y="95"/>
                    <a:pt x="5051" y="107"/>
                  </a:cubicBezTo>
                  <a:cubicBezTo>
                    <a:pt x="4461" y="118"/>
                    <a:pt x="3869" y="118"/>
                    <a:pt x="3281" y="118"/>
                  </a:cubicBezTo>
                  <a:cubicBezTo>
                    <a:pt x="2740" y="117"/>
                    <a:pt x="2209" y="46"/>
                    <a:pt x="1675" y="29"/>
                  </a:cubicBezTo>
                  <a:cubicBezTo>
                    <a:pt x="1478" y="23"/>
                    <a:pt x="1279" y="19"/>
                    <a:pt x="1079" y="19"/>
                  </a:cubicBezTo>
                  <a:cubicBezTo>
                    <a:pt x="741" y="19"/>
                    <a:pt x="401" y="30"/>
                    <a:pt x="62" y="60"/>
                  </a:cubicBezTo>
                  <a:cubicBezTo>
                    <a:pt x="1" y="66"/>
                    <a:pt x="7" y="151"/>
                    <a:pt x="70" y="151"/>
                  </a:cubicBezTo>
                  <a:cubicBezTo>
                    <a:pt x="71" y="151"/>
                    <a:pt x="71" y="151"/>
                    <a:pt x="72" y="151"/>
                  </a:cubicBezTo>
                  <a:cubicBezTo>
                    <a:pt x="446" y="145"/>
                    <a:pt x="822" y="124"/>
                    <a:pt x="1196" y="124"/>
                  </a:cubicBezTo>
                  <a:cubicBezTo>
                    <a:pt x="1316" y="124"/>
                    <a:pt x="1436" y="126"/>
                    <a:pt x="1555" y="132"/>
                  </a:cubicBezTo>
                  <a:cubicBezTo>
                    <a:pt x="2045" y="155"/>
                    <a:pt x="2531" y="227"/>
                    <a:pt x="3021" y="262"/>
                  </a:cubicBezTo>
                  <a:cubicBezTo>
                    <a:pt x="3510" y="301"/>
                    <a:pt x="3991" y="382"/>
                    <a:pt x="4480" y="417"/>
                  </a:cubicBezTo>
                  <a:cubicBezTo>
                    <a:pt x="4970" y="451"/>
                    <a:pt x="5471" y="439"/>
                    <a:pt x="5961" y="455"/>
                  </a:cubicBezTo>
                  <a:cubicBezTo>
                    <a:pt x="6135" y="461"/>
                    <a:pt x="6309" y="463"/>
                    <a:pt x="6483" y="463"/>
                  </a:cubicBezTo>
                  <a:cubicBezTo>
                    <a:pt x="6729" y="463"/>
                    <a:pt x="6974" y="459"/>
                    <a:pt x="7220" y="459"/>
                  </a:cubicBezTo>
                  <a:cubicBezTo>
                    <a:pt x="7331" y="459"/>
                    <a:pt x="7441" y="460"/>
                    <a:pt x="7552" y="462"/>
                  </a:cubicBezTo>
                  <a:cubicBezTo>
                    <a:pt x="8081" y="474"/>
                    <a:pt x="8610" y="525"/>
                    <a:pt x="9140" y="531"/>
                  </a:cubicBezTo>
                  <a:cubicBezTo>
                    <a:pt x="9670" y="538"/>
                    <a:pt x="10199" y="579"/>
                    <a:pt x="10729" y="583"/>
                  </a:cubicBezTo>
                  <a:cubicBezTo>
                    <a:pt x="10740" y="583"/>
                    <a:pt x="10751" y="583"/>
                    <a:pt x="10762" y="583"/>
                  </a:cubicBezTo>
                  <a:cubicBezTo>
                    <a:pt x="11275" y="583"/>
                    <a:pt x="11790" y="521"/>
                    <a:pt x="12304" y="521"/>
                  </a:cubicBezTo>
                  <a:cubicBezTo>
                    <a:pt x="12309" y="521"/>
                    <a:pt x="12315" y="521"/>
                    <a:pt x="12320" y="521"/>
                  </a:cubicBezTo>
                  <a:cubicBezTo>
                    <a:pt x="12400" y="521"/>
                    <a:pt x="12479" y="521"/>
                    <a:pt x="12559" y="521"/>
                  </a:cubicBezTo>
                  <a:cubicBezTo>
                    <a:pt x="12869" y="521"/>
                    <a:pt x="13180" y="520"/>
                    <a:pt x="13491" y="520"/>
                  </a:cubicBezTo>
                  <a:cubicBezTo>
                    <a:pt x="13629" y="520"/>
                    <a:pt x="13767" y="520"/>
                    <a:pt x="13905" y="521"/>
                  </a:cubicBezTo>
                  <a:cubicBezTo>
                    <a:pt x="14433" y="523"/>
                    <a:pt x="14961" y="556"/>
                    <a:pt x="15489" y="557"/>
                  </a:cubicBezTo>
                  <a:cubicBezTo>
                    <a:pt x="16018" y="560"/>
                    <a:pt x="16545" y="586"/>
                    <a:pt x="17074" y="589"/>
                  </a:cubicBezTo>
                  <a:cubicBezTo>
                    <a:pt x="17602" y="591"/>
                    <a:pt x="18130" y="605"/>
                    <a:pt x="18658" y="607"/>
                  </a:cubicBezTo>
                  <a:cubicBezTo>
                    <a:pt x="18676" y="607"/>
                    <a:pt x="18694" y="607"/>
                    <a:pt x="18713" y="607"/>
                  </a:cubicBezTo>
                  <a:cubicBezTo>
                    <a:pt x="19180" y="607"/>
                    <a:pt x="19648" y="577"/>
                    <a:pt x="20115" y="577"/>
                  </a:cubicBezTo>
                  <a:cubicBezTo>
                    <a:pt x="20159" y="577"/>
                    <a:pt x="20202" y="577"/>
                    <a:pt x="20246" y="578"/>
                  </a:cubicBezTo>
                  <a:cubicBezTo>
                    <a:pt x="20774" y="586"/>
                    <a:pt x="21303" y="620"/>
                    <a:pt x="21832" y="630"/>
                  </a:cubicBezTo>
                  <a:cubicBezTo>
                    <a:pt x="22360" y="640"/>
                    <a:pt x="22889" y="664"/>
                    <a:pt x="23418" y="671"/>
                  </a:cubicBezTo>
                  <a:cubicBezTo>
                    <a:pt x="23453" y="672"/>
                    <a:pt x="23488" y="672"/>
                    <a:pt x="23524" y="672"/>
                  </a:cubicBezTo>
                  <a:cubicBezTo>
                    <a:pt x="24018" y="672"/>
                    <a:pt x="24513" y="638"/>
                    <a:pt x="25006" y="637"/>
                  </a:cubicBezTo>
                  <a:cubicBezTo>
                    <a:pt x="25594" y="634"/>
                    <a:pt x="26181" y="638"/>
                    <a:pt x="26766" y="616"/>
                  </a:cubicBezTo>
                  <a:cubicBezTo>
                    <a:pt x="27351" y="593"/>
                    <a:pt x="27930" y="523"/>
                    <a:pt x="28517" y="499"/>
                  </a:cubicBezTo>
                  <a:cubicBezTo>
                    <a:pt x="28975" y="480"/>
                    <a:pt x="29429" y="455"/>
                    <a:pt x="29885" y="432"/>
                  </a:cubicBezTo>
                  <a:cubicBezTo>
                    <a:pt x="30029" y="425"/>
                    <a:pt x="30172" y="418"/>
                    <a:pt x="30317" y="411"/>
                  </a:cubicBezTo>
                  <a:cubicBezTo>
                    <a:pt x="30676" y="391"/>
                    <a:pt x="31074" y="358"/>
                    <a:pt x="31455" y="358"/>
                  </a:cubicBezTo>
                  <a:cubicBezTo>
                    <a:pt x="31618" y="358"/>
                    <a:pt x="31778" y="364"/>
                    <a:pt x="31931" y="379"/>
                  </a:cubicBezTo>
                  <a:cubicBezTo>
                    <a:pt x="31932" y="380"/>
                    <a:pt x="31932" y="380"/>
                    <a:pt x="31933" y="380"/>
                  </a:cubicBezTo>
                  <a:cubicBezTo>
                    <a:pt x="31953" y="380"/>
                    <a:pt x="31968" y="341"/>
                    <a:pt x="31948" y="337"/>
                  </a:cubicBezTo>
                  <a:cubicBezTo>
                    <a:pt x="31742" y="301"/>
                    <a:pt x="31537" y="290"/>
                    <a:pt x="31332" y="290"/>
                  </a:cubicBezTo>
                  <a:cubicBezTo>
                    <a:pt x="31177" y="290"/>
                    <a:pt x="31021" y="297"/>
                    <a:pt x="30864" y="304"/>
                  </a:cubicBezTo>
                  <a:cubicBezTo>
                    <a:pt x="30545" y="320"/>
                    <a:pt x="30225" y="348"/>
                    <a:pt x="29907" y="371"/>
                  </a:cubicBezTo>
                  <a:cubicBezTo>
                    <a:pt x="29660" y="390"/>
                    <a:pt x="29417" y="406"/>
                    <a:pt x="29170" y="410"/>
                  </a:cubicBezTo>
                  <a:cubicBezTo>
                    <a:pt x="28652" y="418"/>
                    <a:pt x="28133" y="437"/>
                    <a:pt x="27614" y="452"/>
                  </a:cubicBezTo>
                  <a:cubicBezTo>
                    <a:pt x="27094" y="468"/>
                    <a:pt x="26571" y="479"/>
                    <a:pt x="26052" y="480"/>
                  </a:cubicBezTo>
                  <a:cubicBezTo>
                    <a:pt x="26048" y="480"/>
                    <a:pt x="26043" y="480"/>
                    <a:pt x="26039" y="480"/>
                  </a:cubicBezTo>
                  <a:cubicBezTo>
                    <a:pt x="25508" y="480"/>
                    <a:pt x="24980" y="396"/>
                    <a:pt x="24449" y="386"/>
                  </a:cubicBezTo>
                  <a:cubicBezTo>
                    <a:pt x="23913" y="377"/>
                    <a:pt x="23378" y="384"/>
                    <a:pt x="22845" y="366"/>
                  </a:cubicBezTo>
                  <a:cubicBezTo>
                    <a:pt x="22310" y="349"/>
                    <a:pt x="21775" y="341"/>
                    <a:pt x="21242" y="320"/>
                  </a:cubicBezTo>
                  <a:cubicBezTo>
                    <a:pt x="21113" y="315"/>
                    <a:pt x="20984" y="314"/>
                    <a:pt x="20855" y="314"/>
                  </a:cubicBezTo>
                  <a:cubicBezTo>
                    <a:pt x="20577" y="314"/>
                    <a:pt x="20299" y="321"/>
                    <a:pt x="20021" y="321"/>
                  </a:cubicBezTo>
                  <a:cubicBezTo>
                    <a:pt x="19892" y="321"/>
                    <a:pt x="19762" y="320"/>
                    <a:pt x="19633" y="315"/>
                  </a:cubicBezTo>
                  <a:cubicBezTo>
                    <a:pt x="19158" y="297"/>
                    <a:pt x="18695" y="191"/>
                    <a:pt x="18220" y="176"/>
                  </a:cubicBezTo>
                  <a:cubicBezTo>
                    <a:pt x="17745" y="159"/>
                    <a:pt x="17270" y="152"/>
                    <a:pt x="16796" y="139"/>
                  </a:cubicBezTo>
                  <a:cubicBezTo>
                    <a:pt x="16741" y="137"/>
                    <a:pt x="16686" y="136"/>
                    <a:pt x="16631" y="136"/>
                  </a:cubicBezTo>
                  <a:cubicBezTo>
                    <a:pt x="16260" y="136"/>
                    <a:pt x="15886" y="168"/>
                    <a:pt x="15516" y="168"/>
                  </a:cubicBezTo>
                  <a:cubicBezTo>
                    <a:pt x="15466" y="168"/>
                    <a:pt x="15417" y="167"/>
                    <a:pt x="15367" y="166"/>
                  </a:cubicBezTo>
                  <a:cubicBezTo>
                    <a:pt x="14892" y="155"/>
                    <a:pt x="14422" y="100"/>
                    <a:pt x="13947" y="90"/>
                  </a:cubicBezTo>
                  <a:cubicBezTo>
                    <a:pt x="13472" y="82"/>
                    <a:pt x="12997" y="89"/>
                    <a:pt x="12522" y="81"/>
                  </a:cubicBezTo>
                  <a:cubicBezTo>
                    <a:pt x="12048" y="74"/>
                    <a:pt x="11574" y="34"/>
                    <a:pt x="11099" y="29"/>
                  </a:cubicBezTo>
                  <a:cubicBezTo>
                    <a:pt x="10646" y="29"/>
                    <a:pt x="10200" y="56"/>
                    <a:pt x="9754" y="56"/>
                  </a:cubicBezTo>
                  <a:cubicBezTo>
                    <a:pt x="9725" y="56"/>
                    <a:pt x="9696" y="56"/>
                    <a:pt x="9667" y="56"/>
                  </a:cubicBezTo>
                  <a:cubicBezTo>
                    <a:pt x="9637" y="56"/>
                    <a:pt x="9607" y="56"/>
                    <a:pt x="9578" y="56"/>
                  </a:cubicBezTo>
                  <a:cubicBezTo>
                    <a:pt x="9148" y="56"/>
                    <a:pt x="8718" y="73"/>
                    <a:pt x="8288" y="73"/>
                  </a:cubicBezTo>
                  <a:cubicBezTo>
                    <a:pt x="8273" y="73"/>
                    <a:pt x="8258" y="73"/>
                    <a:pt x="8242" y="73"/>
                  </a:cubicBezTo>
                  <a:cubicBezTo>
                    <a:pt x="7768" y="70"/>
                    <a:pt x="7293" y="1"/>
                    <a:pt x="6818"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8"/>
            <p:cNvSpPr/>
            <p:nvPr/>
          </p:nvSpPr>
          <p:spPr>
            <a:xfrm>
              <a:off x="5094875" y="2619025"/>
              <a:ext cx="112425" cy="9575"/>
            </a:xfrm>
            <a:custGeom>
              <a:rect b="b" l="l" r="r" t="t"/>
              <a:pathLst>
                <a:path extrusionOk="0" h="383" w="4497">
                  <a:moveTo>
                    <a:pt x="2003" y="1"/>
                  </a:moveTo>
                  <a:cubicBezTo>
                    <a:pt x="1341" y="1"/>
                    <a:pt x="659" y="36"/>
                    <a:pt x="0" y="73"/>
                  </a:cubicBezTo>
                  <a:lnTo>
                    <a:pt x="0" y="383"/>
                  </a:lnTo>
                  <a:cubicBezTo>
                    <a:pt x="845" y="347"/>
                    <a:pt x="1684" y="317"/>
                    <a:pt x="2532" y="317"/>
                  </a:cubicBezTo>
                  <a:cubicBezTo>
                    <a:pt x="3129" y="317"/>
                    <a:pt x="3731" y="332"/>
                    <a:pt x="4342" y="370"/>
                  </a:cubicBezTo>
                  <a:cubicBezTo>
                    <a:pt x="4347" y="370"/>
                    <a:pt x="4351" y="371"/>
                    <a:pt x="4355" y="371"/>
                  </a:cubicBezTo>
                  <a:cubicBezTo>
                    <a:pt x="4467" y="371"/>
                    <a:pt x="4497" y="285"/>
                    <a:pt x="4403" y="259"/>
                  </a:cubicBezTo>
                  <a:cubicBezTo>
                    <a:pt x="3696" y="61"/>
                    <a:pt x="2865" y="1"/>
                    <a:pt x="2003"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8"/>
            <p:cNvSpPr/>
            <p:nvPr/>
          </p:nvSpPr>
          <p:spPr>
            <a:xfrm>
              <a:off x="5094800" y="2922225"/>
              <a:ext cx="557850" cy="16050"/>
            </a:xfrm>
            <a:custGeom>
              <a:rect b="b" l="l" r="r" t="t"/>
              <a:pathLst>
                <a:path extrusionOk="0" h="642" w="22314">
                  <a:moveTo>
                    <a:pt x="1" y="1"/>
                  </a:moveTo>
                  <a:lnTo>
                    <a:pt x="1" y="295"/>
                  </a:lnTo>
                  <a:cubicBezTo>
                    <a:pt x="362" y="296"/>
                    <a:pt x="720" y="305"/>
                    <a:pt x="1078" y="318"/>
                  </a:cubicBezTo>
                  <a:cubicBezTo>
                    <a:pt x="1207" y="323"/>
                    <a:pt x="1336" y="325"/>
                    <a:pt x="1465" y="325"/>
                  </a:cubicBezTo>
                  <a:cubicBezTo>
                    <a:pt x="1743" y="325"/>
                    <a:pt x="2021" y="317"/>
                    <a:pt x="2299" y="317"/>
                  </a:cubicBezTo>
                  <a:cubicBezTo>
                    <a:pt x="2429" y="317"/>
                    <a:pt x="2558" y="319"/>
                    <a:pt x="2687" y="324"/>
                  </a:cubicBezTo>
                  <a:cubicBezTo>
                    <a:pt x="3162" y="340"/>
                    <a:pt x="3625" y="448"/>
                    <a:pt x="4100" y="463"/>
                  </a:cubicBezTo>
                  <a:cubicBezTo>
                    <a:pt x="4575" y="478"/>
                    <a:pt x="5050" y="485"/>
                    <a:pt x="5525" y="499"/>
                  </a:cubicBezTo>
                  <a:cubicBezTo>
                    <a:pt x="5581" y="500"/>
                    <a:pt x="5637" y="501"/>
                    <a:pt x="5693" y="501"/>
                  </a:cubicBezTo>
                  <a:cubicBezTo>
                    <a:pt x="6067" y="501"/>
                    <a:pt x="6443" y="470"/>
                    <a:pt x="6816" y="470"/>
                  </a:cubicBezTo>
                  <a:cubicBezTo>
                    <a:pt x="6862" y="470"/>
                    <a:pt x="6907" y="470"/>
                    <a:pt x="6953" y="471"/>
                  </a:cubicBezTo>
                  <a:cubicBezTo>
                    <a:pt x="7428" y="484"/>
                    <a:pt x="7899" y="539"/>
                    <a:pt x="8373" y="547"/>
                  </a:cubicBezTo>
                  <a:cubicBezTo>
                    <a:pt x="8848" y="557"/>
                    <a:pt x="9323" y="550"/>
                    <a:pt x="9798" y="558"/>
                  </a:cubicBezTo>
                  <a:cubicBezTo>
                    <a:pt x="10273" y="565"/>
                    <a:pt x="10746" y="605"/>
                    <a:pt x="11222" y="609"/>
                  </a:cubicBezTo>
                  <a:cubicBezTo>
                    <a:pt x="11262" y="609"/>
                    <a:pt x="11302" y="610"/>
                    <a:pt x="11341" y="610"/>
                  </a:cubicBezTo>
                  <a:cubicBezTo>
                    <a:pt x="11756" y="610"/>
                    <a:pt x="12171" y="587"/>
                    <a:pt x="12587" y="587"/>
                  </a:cubicBezTo>
                  <a:cubicBezTo>
                    <a:pt x="12608" y="587"/>
                    <a:pt x="12628" y="587"/>
                    <a:pt x="12649" y="587"/>
                  </a:cubicBezTo>
                  <a:cubicBezTo>
                    <a:pt x="12693" y="587"/>
                    <a:pt x="12736" y="587"/>
                    <a:pt x="12779" y="587"/>
                  </a:cubicBezTo>
                  <a:cubicBezTo>
                    <a:pt x="13195" y="587"/>
                    <a:pt x="13611" y="572"/>
                    <a:pt x="14026" y="572"/>
                  </a:cubicBezTo>
                  <a:cubicBezTo>
                    <a:pt x="14042" y="572"/>
                    <a:pt x="14057" y="572"/>
                    <a:pt x="14072" y="572"/>
                  </a:cubicBezTo>
                  <a:cubicBezTo>
                    <a:pt x="14547" y="573"/>
                    <a:pt x="15023" y="642"/>
                    <a:pt x="15497" y="642"/>
                  </a:cubicBezTo>
                  <a:cubicBezTo>
                    <a:pt x="16087" y="641"/>
                    <a:pt x="16673" y="550"/>
                    <a:pt x="17264" y="537"/>
                  </a:cubicBezTo>
                  <a:cubicBezTo>
                    <a:pt x="17854" y="525"/>
                    <a:pt x="18446" y="525"/>
                    <a:pt x="19033" y="525"/>
                  </a:cubicBezTo>
                  <a:cubicBezTo>
                    <a:pt x="19574" y="526"/>
                    <a:pt x="20106" y="598"/>
                    <a:pt x="20640" y="614"/>
                  </a:cubicBezTo>
                  <a:cubicBezTo>
                    <a:pt x="20843" y="620"/>
                    <a:pt x="21049" y="624"/>
                    <a:pt x="21255" y="624"/>
                  </a:cubicBezTo>
                  <a:cubicBezTo>
                    <a:pt x="21587" y="624"/>
                    <a:pt x="21920" y="614"/>
                    <a:pt x="22252" y="584"/>
                  </a:cubicBezTo>
                  <a:cubicBezTo>
                    <a:pt x="22314" y="579"/>
                    <a:pt x="22308" y="492"/>
                    <a:pt x="22244" y="492"/>
                  </a:cubicBezTo>
                  <a:cubicBezTo>
                    <a:pt x="22244" y="492"/>
                    <a:pt x="22243" y="492"/>
                    <a:pt x="22243" y="492"/>
                  </a:cubicBezTo>
                  <a:cubicBezTo>
                    <a:pt x="21872" y="499"/>
                    <a:pt x="21499" y="519"/>
                    <a:pt x="21128" y="519"/>
                  </a:cubicBezTo>
                  <a:cubicBezTo>
                    <a:pt x="21005" y="519"/>
                    <a:pt x="20882" y="517"/>
                    <a:pt x="20759" y="511"/>
                  </a:cubicBezTo>
                  <a:cubicBezTo>
                    <a:pt x="20269" y="489"/>
                    <a:pt x="19784" y="416"/>
                    <a:pt x="19294" y="380"/>
                  </a:cubicBezTo>
                  <a:cubicBezTo>
                    <a:pt x="18805" y="343"/>
                    <a:pt x="18323" y="262"/>
                    <a:pt x="17835" y="228"/>
                  </a:cubicBezTo>
                  <a:cubicBezTo>
                    <a:pt x="17345" y="193"/>
                    <a:pt x="16844" y="206"/>
                    <a:pt x="16354" y="188"/>
                  </a:cubicBezTo>
                  <a:cubicBezTo>
                    <a:pt x="16188" y="183"/>
                    <a:pt x="16022" y="181"/>
                    <a:pt x="15856" y="181"/>
                  </a:cubicBezTo>
                  <a:cubicBezTo>
                    <a:pt x="15615" y="181"/>
                    <a:pt x="15374" y="184"/>
                    <a:pt x="15133" y="184"/>
                  </a:cubicBezTo>
                  <a:cubicBezTo>
                    <a:pt x="15010" y="184"/>
                    <a:pt x="14886" y="183"/>
                    <a:pt x="14763" y="181"/>
                  </a:cubicBezTo>
                  <a:cubicBezTo>
                    <a:pt x="14233" y="168"/>
                    <a:pt x="13705" y="118"/>
                    <a:pt x="13175" y="112"/>
                  </a:cubicBezTo>
                  <a:cubicBezTo>
                    <a:pt x="12645" y="105"/>
                    <a:pt x="12115" y="64"/>
                    <a:pt x="11585" y="61"/>
                  </a:cubicBezTo>
                  <a:cubicBezTo>
                    <a:pt x="11570" y="61"/>
                    <a:pt x="11554" y="61"/>
                    <a:pt x="11538" y="61"/>
                  </a:cubicBezTo>
                  <a:cubicBezTo>
                    <a:pt x="11029" y="61"/>
                    <a:pt x="10519" y="123"/>
                    <a:pt x="10011" y="123"/>
                  </a:cubicBezTo>
                  <a:cubicBezTo>
                    <a:pt x="10005" y="123"/>
                    <a:pt x="10000" y="123"/>
                    <a:pt x="9995" y="123"/>
                  </a:cubicBezTo>
                  <a:cubicBezTo>
                    <a:pt x="9856" y="122"/>
                    <a:pt x="9718" y="122"/>
                    <a:pt x="9580" y="122"/>
                  </a:cubicBezTo>
                  <a:cubicBezTo>
                    <a:pt x="9269" y="122"/>
                    <a:pt x="8958" y="123"/>
                    <a:pt x="8648" y="123"/>
                  </a:cubicBezTo>
                  <a:cubicBezTo>
                    <a:pt x="8568" y="123"/>
                    <a:pt x="8489" y="123"/>
                    <a:pt x="8409" y="123"/>
                  </a:cubicBezTo>
                  <a:cubicBezTo>
                    <a:pt x="7882" y="120"/>
                    <a:pt x="7354" y="89"/>
                    <a:pt x="6825" y="86"/>
                  </a:cubicBezTo>
                  <a:cubicBezTo>
                    <a:pt x="6297" y="83"/>
                    <a:pt x="5770" y="57"/>
                    <a:pt x="5241" y="56"/>
                  </a:cubicBezTo>
                  <a:cubicBezTo>
                    <a:pt x="4713" y="51"/>
                    <a:pt x="4184" y="38"/>
                    <a:pt x="3657" y="36"/>
                  </a:cubicBezTo>
                  <a:cubicBezTo>
                    <a:pt x="3647" y="36"/>
                    <a:pt x="3638" y="36"/>
                    <a:pt x="3628" y="36"/>
                  </a:cubicBezTo>
                  <a:cubicBezTo>
                    <a:pt x="3153" y="36"/>
                    <a:pt x="2678" y="66"/>
                    <a:pt x="2204" y="66"/>
                  </a:cubicBezTo>
                  <a:cubicBezTo>
                    <a:pt x="2159" y="66"/>
                    <a:pt x="2114" y="66"/>
                    <a:pt x="2069" y="65"/>
                  </a:cubicBezTo>
                  <a:cubicBezTo>
                    <a:pt x="1541" y="57"/>
                    <a:pt x="1012" y="23"/>
                    <a:pt x="482" y="14"/>
                  </a:cubicBezTo>
                  <a:cubicBezTo>
                    <a:pt x="323" y="10"/>
                    <a:pt x="162" y="6"/>
                    <a:pt x="1"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8"/>
            <p:cNvSpPr/>
            <p:nvPr/>
          </p:nvSpPr>
          <p:spPr>
            <a:xfrm>
              <a:off x="5786075" y="2922700"/>
              <a:ext cx="353425" cy="14275"/>
            </a:xfrm>
            <a:custGeom>
              <a:rect b="b" l="l" r="r" t="t"/>
              <a:pathLst>
                <a:path extrusionOk="0" h="571" w="14137">
                  <a:moveTo>
                    <a:pt x="11931" y="0"/>
                  </a:moveTo>
                  <a:cubicBezTo>
                    <a:pt x="11430" y="0"/>
                    <a:pt x="10927" y="12"/>
                    <a:pt x="10426" y="23"/>
                  </a:cubicBezTo>
                  <a:cubicBezTo>
                    <a:pt x="9126" y="49"/>
                    <a:pt x="7820" y="63"/>
                    <a:pt x="6524" y="105"/>
                  </a:cubicBezTo>
                  <a:cubicBezTo>
                    <a:pt x="4970" y="157"/>
                    <a:pt x="3478" y="253"/>
                    <a:pt x="1958" y="253"/>
                  </a:cubicBezTo>
                  <a:cubicBezTo>
                    <a:pt x="1363" y="253"/>
                    <a:pt x="763" y="238"/>
                    <a:pt x="154" y="200"/>
                  </a:cubicBezTo>
                  <a:cubicBezTo>
                    <a:pt x="149" y="200"/>
                    <a:pt x="143" y="200"/>
                    <a:pt x="137" y="200"/>
                  </a:cubicBezTo>
                  <a:cubicBezTo>
                    <a:pt x="30" y="200"/>
                    <a:pt x="1" y="286"/>
                    <a:pt x="95" y="312"/>
                  </a:cubicBezTo>
                  <a:cubicBezTo>
                    <a:pt x="802" y="510"/>
                    <a:pt x="1633" y="571"/>
                    <a:pt x="2496" y="571"/>
                  </a:cubicBezTo>
                  <a:cubicBezTo>
                    <a:pt x="3731" y="571"/>
                    <a:pt x="5032" y="447"/>
                    <a:pt x="6124" y="425"/>
                  </a:cubicBezTo>
                  <a:cubicBezTo>
                    <a:pt x="8717" y="374"/>
                    <a:pt x="11343" y="437"/>
                    <a:pt x="13929" y="319"/>
                  </a:cubicBezTo>
                  <a:cubicBezTo>
                    <a:pt x="14020" y="315"/>
                    <a:pt x="14086" y="284"/>
                    <a:pt x="14116" y="250"/>
                  </a:cubicBezTo>
                  <a:lnTo>
                    <a:pt x="14116" y="250"/>
                  </a:lnTo>
                  <a:cubicBezTo>
                    <a:pt x="13797" y="273"/>
                    <a:pt x="13476" y="301"/>
                    <a:pt x="13158" y="317"/>
                  </a:cubicBezTo>
                  <a:cubicBezTo>
                    <a:pt x="13010" y="323"/>
                    <a:pt x="12863" y="328"/>
                    <a:pt x="12716" y="328"/>
                  </a:cubicBezTo>
                  <a:cubicBezTo>
                    <a:pt x="12502" y="328"/>
                    <a:pt x="12289" y="317"/>
                    <a:pt x="12075" y="280"/>
                  </a:cubicBezTo>
                  <a:cubicBezTo>
                    <a:pt x="12055" y="278"/>
                    <a:pt x="12069" y="238"/>
                    <a:pt x="12089" y="238"/>
                  </a:cubicBezTo>
                  <a:cubicBezTo>
                    <a:pt x="12090" y="238"/>
                    <a:pt x="12090" y="238"/>
                    <a:pt x="12090" y="238"/>
                  </a:cubicBezTo>
                  <a:cubicBezTo>
                    <a:pt x="12246" y="254"/>
                    <a:pt x="12408" y="260"/>
                    <a:pt x="12574" y="260"/>
                  </a:cubicBezTo>
                  <a:cubicBezTo>
                    <a:pt x="12953" y="260"/>
                    <a:pt x="13348" y="227"/>
                    <a:pt x="13706" y="207"/>
                  </a:cubicBezTo>
                  <a:cubicBezTo>
                    <a:pt x="13850" y="198"/>
                    <a:pt x="13992" y="194"/>
                    <a:pt x="14137" y="187"/>
                  </a:cubicBezTo>
                  <a:cubicBezTo>
                    <a:pt x="14127" y="152"/>
                    <a:pt x="14080" y="121"/>
                    <a:pt x="13985" y="108"/>
                  </a:cubicBezTo>
                  <a:cubicBezTo>
                    <a:pt x="13309" y="24"/>
                    <a:pt x="12622" y="0"/>
                    <a:pt x="11931"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8"/>
            <p:cNvSpPr/>
            <p:nvPr/>
          </p:nvSpPr>
          <p:spPr>
            <a:xfrm>
              <a:off x="6087300" y="2921475"/>
              <a:ext cx="799225" cy="16775"/>
            </a:xfrm>
            <a:custGeom>
              <a:rect b="b" l="l" r="r" t="t"/>
              <a:pathLst>
                <a:path extrusionOk="0" h="671" w="31969">
                  <a:moveTo>
                    <a:pt x="8420" y="1"/>
                  </a:moveTo>
                  <a:cubicBezTo>
                    <a:pt x="7934" y="1"/>
                    <a:pt x="7448" y="34"/>
                    <a:pt x="6964" y="36"/>
                  </a:cubicBezTo>
                  <a:cubicBezTo>
                    <a:pt x="6375" y="37"/>
                    <a:pt x="5788" y="33"/>
                    <a:pt x="5202" y="57"/>
                  </a:cubicBezTo>
                  <a:cubicBezTo>
                    <a:pt x="4617" y="79"/>
                    <a:pt x="4036" y="149"/>
                    <a:pt x="3450" y="174"/>
                  </a:cubicBezTo>
                  <a:cubicBezTo>
                    <a:pt x="2993" y="192"/>
                    <a:pt x="2539" y="216"/>
                    <a:pt x="2082" y="240"/>
                  </a:cubicBezTo>
                  <a:cubicBezTo>
                    <a:pt x="1938" y="247"/>
                    <a:pt x="1796" y="254"/>
                    <a:pt x="1651" y="260"/>
                  </a:cubicBezTo>
                  <a:cubicBezTo>
                    <a:pt x="1291" y="281"/>
                    <a:pt x="893" y="314"/>
                    <a:pt x="511" y="314"/>
                  </a:cubicBezTo>
                  <a:cubicBezTo>
                    <a:pt x="349" y="314"/>
                    <a:pt x="189" y="308"/>
                    <a:pt x="36" y="292"/>
                  </a:cubicBezTo>
                  <a:cubicBezTo>
                    <a:pt x="35" y="292"/>
                    <a:pt x="34" y="292"/>
                    <a:pt x="34" y="292"/>
                  </a:cubicBezTo>
                  <a:cubicBezTo>
                    <a:pt x="14" y="292"/>
                    <a:pt x="1" y="332"/>
                    <a:pt x="21" y="335"/>
                  </a:cubicBezTo>
                  <a:cubicBezTo>
                    <a:pt x="225" y="370"/>
                    <a:pt x="430" y="381"/>
                    <a:pt x="635" y="381"/>
                  </a:cubicBezTo>
                  <a:cubicBezTo>
                    <a:pt x="790" y="381"/>
                    <a:pt x="946" y="375"/>
                    <a:pt x="1102" y="368"/>
                  </a:cubicBezTo>
                  <a:cubicBezTo>
                    <a:pt x="1422" y="353"/>
                    <a:pt x="1742" y="324"/>
                    <a:pt x="2060" y="300"/>
                  </a:cubicBezTo>
                  <a:cubicBezTo>
                    <a:pt x="2306" y="281"/>
                    <a:pt x="2550" y="266"/>
                    <a:pt x="2796" y="263"/>
                  </a:cubicBezTo>
                  <a:cubicBezTo>
                    <a:pt x="3317" y="254"/>
                    <a:pt x="3834" y="236"/>
                    <a:pt x="4353" y="219"/>
                  </a:cubicBezTo>
                  <a:cubicBezTo>
                    <a:pt x="4873" y="204"/>
                    <a:pt x="5396" y="194"/>
                    <a:pt x="5915" y="192"/>
                  </a:cubicBezTo>
                  <a:cubicBezTo>
                    <a:pt x="5919" y="192"/>
                    <a:pt x="5923" y="192"/>
                    <a:pt x="5928" y="192"/>
                  </a:cubicBezTo>
                  <a:cubicBezTo>
                    <a:pt x="6459" y="192"/>
                    <a:pt x="6988" y="276"/>
                    <a:pt x="7518" y="285"/>
                  </a:cubicBezTo>
                  <a:cubicBezTo>
                    <a:pt x="8054" y="295"/>
                    <a:pt x="8589" y="288"/>
                    <a:pt x="9121" y="306"/>
                  </a:cubicBezTo>
                  <a:cubicBezTo>
                    <a:pt x="9657" y="322"/>
                    <a:pt x="10192" y="331"/>
                    <a:pt x="10725" y="351"/>
                  </a:cubicBezTo>
                  <a:cubicBezTo>
                    <a:pt x="10853" y="356"/>
                    <a:pt x="10982" y="358"/>
                    <a:pt x="11112" y="358"/>
                  </a:cubicBezTo>
                  <a:cubicBezTo>
                    <a:pt x="11389" y="358"/>
                    <a:pt x="11668" y="350"/>
                    <a:pt x="11946" y="350"/>
                  </a:cubicBezTo>
                  <a:cubicBezTo>
                    <a:pt x="12075" y="350"/>
                    <a:pt x="12205" y="352"/>
                    <a:pt x="12334" y="357"/>
                  </a:cubicBezTo>
                  <a:cubicBezTo>
                    <a:pt x="12807" y="375"/>
                    <a:pt x="13273" y="481"/>
                    <a:pt x="13748" y="496"/>
                  </a:cubicBezTo>
                  <a:cubicBezTo>
                    <a:pt x="14223" y="512"/>
                    <a:pt x="14698" y="519"/>
                    <a:pt x="15173" y="533"/>
                  </a:cubicBezTo>
                  <a:cubicBezTo>
                    <a:pt x="15207" y="533"/>
                    <a:pt x="15242" y="534"/>
                    <a:pt x="15277" y="534"/>
                  </a:cubicBezTo>
                  <a:cubicBezTo>
                    <a:pt x="15673" y="534"/>
                    <a:pt x="16066" y="498"/>
                    <a:pt x="16458" y="498"/>
                  </a:cubicBezTo>
                  <a:cubicBezTo>
                    <a:pt x="16508" y="498"/>
                    <a:pt x="16557" y="499"/>
                    <a:pt x="16607" y="500"/>
                  </a:cubicBezTo>
                  <a:cubicBezTo>
                    <a:pt x="17081" y="512"/>
                    <a:pt x="17553" y="567"/>
                    <a:pt x="18028" y="576"/>
                  </a:cubicBezTo>
                  <a:cubicBezTo>
                    <a:pt x="18503" y="584"/>
                    <a:pt x="18978" y="577"/>
                    <a:pt x="19453" y="587"/>
                  </a:cubicBezTo>
                  <a:cubicBezTo>
                    <a:pt x="19927" y="593"/>
                    <a:pt x="20401" y="632"/>
                    <a:pt x="20877" y="637"/>
                  </a:cubicBezTo>
                  <a:cubicBezTo>
                    <a:pt x="20915" y="638"/>
                    <a:pt x="20953" y="638"/>
                    <a:pt x="20992" y="638"/>
                  </a:cubicBezTo>
                  <a:cubicBezTo>
                    <a:pt x="21399" y="638"/>
                    <a:pt x="21808" y="615"/>
                    <a:pt x="22215" y="615"/>
                  </a:cubicBezTo>
                  <a:cubicBezTo>
                    <a:pt x="22244" y="615"/>
                    <a:pt x="22274" y="615"/>
                    <a:pt x="22303" y="615"/>
                  </a:cubicBezTo>
                  <a:cubicBezTo>
                    <a:pt x="22333" y="616"/>
                    <a:pt x="22362" y="616"/>
                    <a:pt x="22392" y="616"/>
                  </a:cubicBezTo>
                  <a:cubicBezTo>
                    <a:pt x="22807" y="616"/>
                    <a:pt x="23223" y="600"/>
                    <a:pt x="23638" y="600"/>
                  </a:cubicBezTo>
                  <a:cubicBezTo>
                    <a:pt x="23668" y="600"/>
                    <a:pt x="23697" y="600"/>
                    <a:pt x="23727" y="600"/>
                  </a:cubicBezTo>
                  <a:cubicBezTo>
                    <a:pt x="24202" y="602"/>
                    <a:pt x="24677" y="671"/>
                    <a:pt x="25152" y="671"/>
                  </a:cubicBezTo>
                  <a:cubicBezTo>
                    <a:pt x="25742" y="669"/>
                    <a:pt x="26328" y="577"/>
                    <a:pt x="26919" y="566"/>
                  </a:cubicBezTo>
                  <a:cubicBezTo>
                    <a:pt x="27508" y="554"/>
                    <a:pt x="28101" y="554"/>
                    <a:pt x="28688" y="554"/>
                  </a:cubicBezTo>
                  <a:cubicBezTo>
                    <a:pt x="29228" y="555"/>
                    <a:pt x="29760" y="625"/>
                    <a:pt x="30293" y="643"/>
                  </a:cubicBezTo>
                  <a:cubicBezTo>
                    <a:pt x="30491" y="649"/>
                    <a:pt x="30690" y="652"/>
                    <a:pt x="30890" y="652"/>
                  </a:cubicBezTo>
                  <a:cubicBezTo>
                    <a:pt x="31228" y="652"/>
                    <a:pt x="31568" y="642"/>
                    <a:pt x="31907" y="611"/>
                  </a:cubicBezTo>
                  <a:cubicBezTo>
                    <a:pt x="31969" y="607"/>
                    <a:pt x="31962" y="520"/>
                    <a:pt x="31898" y="520"/>
                  </a:cubicBezTo>
                  <a:cubicBezTo>
                    <a:pt x="31897" y="520"/>
                    <a:pt x="31897" y="520"/>
                    <a:pt x="31896" y="521"/>
                  </a:cubicBezTo>
                  <a:cubicBezTo>
                    <a:pt x="31522" y="527"/>
                    <a:pt x="31146" y="547"/>
                    <a:pt x="30773" y="547"/>
                  </a:cubicBezTo>
                  <a:cubicBezTo>
                    <a:pt x="30653" y="547"/>
                    <a:pt x="30533" y="545"/>
                    <a:pt x="30414" y="540"/>
                  </a:cubicBezTo>
                  <a:cubicBezTo>
                    <a:pt x="29923" y="518"/>
                    <a:pt x="29438" y="445"/>
                    <a:pt x="28948" y="409"/>
                  </a:cubicBezTo>
                  <a:cubicBezTo>
                    <a:pt x="28460" y="370"/>
                    <a:pt x="27978" y="291"/>
                    <a:pt x="27490" y="256"/>
                  </a:cubicBezTo>
                  <a:cubicBezTo>
                    <a:pt x="26998" y="222"/>
                    <a:pt x="26499" y="233"/>
                    <a:pt x="26008" y="216"/>
                  </a:cubicBezTo>
                  <a:cubicBezTo>
                    <a:pt x="25833" y="210"/>
                    <a:pt x="25659" y="209"/>
                    <a:pt x="25485" y="209"/>
                  </a:cubicBezTo>
                  <a:cubicBezTo>
                    <a:pt x="25239" y="209"/>
                    <a:pt x="24994" y="212"/>
                    <a:pt x="24748" y="212"/>
                  </a:cubicBezTo>
                  <a:cubicBezTo>
                    <a:pt x="24638" y="212"/>
                    <a:pt x="24527" y="211"/>
                    <a:pt x="24417" y="209"/>
                  </a:cubicBezTo>
                  <a:cubicBezTo>
                    <a:pt x="23887" y="197"/>
                    <a:pt x="23358" y="146"/>
                    <a:pt x="22828" y="141"/>
                  </a:cubicBezTo>
                  <a:cubicBezTo>
                    <a:pt x="22299" y="134"/>
                    <a:pt x="21769" y="93"/>
                    <a:pt x="21239" y="88"/>
                  </a:cubicBezTo>
                  <a:cubicBezTo>
                    <a:pt x="21228" y="88"/>
                    <a:pt x="21218" y="88"/>
                    <a:pt x="21207" y="88"/>
                  </a:cubicBezTo>
                  <a:cubicBezTo>
                    <a:pt x="20698" y="88"/>
                    <a:pt x="20189" y="150"/>
                    <a:pt x="19680" y="150"/>
                  </a:cubicBezTo>
                  <a:cubicBezTo>
                    <a:pt x="19669" y="150"/>
                    <a:pt x="19659" y="150"/>
                    <a:pt x="19648" y="150"/>
                  </a:cubicBezTo>
                  <a:cubicBezTo>
                    <a:pt x="19569" y="150"/>
                    <a:pt x="19489" y="150"/>
                    <a:pt x="19410" y="150"/>
                  </a:cubicBezTo>
                  <a:cubicBezTo>
                    <a:pt x="19099" y="150"/>
                    <a:pt x="18789" y="151"/>
                    <a:pt x="18479" y="151"/>
                  </a:cubicBezTo>
                  <a:cubicBezTo>
                    <a:pt x="18340" y="151"/>
                    <a:pt x="18202" y="151"/>
                    <a:pt x="18064" y="150"/>
                  </a:cubicBezTo>
                  <a:cubicBezTo>
                    <a:pt x="17536" y="149"/>
                    <a:pt x="17007" y="116"/>
                    <a:pt x="16480" y="115"/>
                  </a:cubicBezTo>
                  <a:cubicBezTo>
                    <a:pt x="15952" y="112"/>
                    <a:pt x="15423" y="86"/>
                    <a:pt x="14895" y="84"/>
                  </a:cubicBezTo>
                  <a:cubicBezTo>
                    <a:pt x="14368" y="80"/>
                    <a:pt x="13839" y="66"/>
                    <a:pt x="13311" y="65"/>
                  </a:cubicBezTo>
                  <a:cubicBezTo>
                    <a:pt x="13301" y="65"/>
                    <a:pt x="13291" y="65"/>
                    <a:pt x="13282" y="65"/>
                  </a:cubicBezTo>
                  <a:cubicBezTo>
                    <a:pt x="12806" y="65"/>
                    <a:pt x="12331" y="95"/>
                    <a:pt x="11857" y="95"/>
                  </a:cubicBezTo>
                  <a:cubicBezTo>
                    <a:pt x="11812" y="95"/>
                    <a:pt x="11767" y="94"/>
                    <a:pt x="11722" y="94"/>
                  </a:cubicBezTo>
                  <a:cubicBezTo>
                    <a:pt x="11195" y="86"/>
                    <a:pt x="10667" y="51"/>
                    <a:pt x="10137" y="43"/>
                  </a:cubicBezTo>
                  <a:cubicBezTo>
                    <a:pt x="9609" y="32"/>
                    <a:pt x="9079" y="9"/>
                    <a:pt x="8550" y="2"/>
                  </a:cubicBezTo>
                  <a:cubicBezTo>
                    <a:pt x="8507" y="1"/>
                    <a:pt x="8464" y="1"/>
                    <a:pt x="8420"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8"/>
            <p:cNvSpPr/>
            <p:nvPr/>
          </p:nvSpPr>
          <p:spPr>
            <a:xfrm>
              <a:off x="7019950" y="2927575"/>
              <a:ext cx="81875" cy="9275"/>
            </a:xfrm>
            <a:custGeom>
              <a:rect b="b" l="l" r="r" t="t"/>
              <a:pathLst>
                <a:path extrusionOk="0" h="371" w="3275">
                  <a:moveTo>
                    <a:pt x="139" y="1"/>
                  </a:moveTo>
                  <a:cubicBezTo>
                    <a:pt x="29" y="1"/>
                    <a:pt x="0" y="86"/>
                    <a:pt x="94" y="113"/>
                  </a:cubicBezTo>
                  <a:cubicBezTo>
                    <a:pt x="801" y="311"/>
                    <a:pt x="1632" y="370"/>
                    <a:pt x="2494" y="370"/>
                  </a:cubicBezTo>
                  <a:cubicBezTo>
                    <a:pt x="2752" y="370"/>
                    <a:pt x="3013" y="365"/>
                    <a:pt x="3274" y="356"/>
                  </a:cubicBezTo>
                  <a:lnTo>
                    <a:pt x="3274" y="34"/>
                  </a:lnTo>
                  <a:cubicBezTo>
                    <a:pt x="2838" y="47"/>
                    <a:pt x="2402" y="55"/>
                    <a:pt x="1964" y="55"/>
                  </a:cubicBezTo>
                  <a:cubicBezTo>
                    <a:pt x="1367" y="55"/>
                    <a:pt x="765" y="40"/>
                    <a:pt x="154" y="1"/>
                  </a:cubicBezTo>
                  <a:cubicBezTo>
                    <a:pt x="149" y="1"/>
                    <a:pt x="144" y="1"/>
                    <a:pt x="139"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8"/>
            <p:cNvSpPr/>
            <p:nvPr/>
          </p:nvSpPr>
          <p:spPr>
            <a:xfrm>
              <a:off x="6574525" y="2964650"/>
              <a:ext cx="527300" cy="15225"/>
            </a:xfrm>
            <a:custGeom>
              <a:rect b="b" l="l" r="r" t="t"/>
              <a:pathLst>
                <a:path extrusionOk="0" h="609" w="21092">
                  <a:moveTo>
                    <a:pt x="6819" y="0"/>
                  </a:moveTo>
                  <a:cubicBezTo>
                    <a:pt x="6228" y="3"/>
                    <a:pt x="5642" y="94"/>
                    <a:pt x="5051" y="106"/>
                  </a:cubicBezTo>
                  <a:cubicBezTo>
                    <a:pt x="4462" y="117"/>
                    <a:pt x="3871" y="117"/>
                    <a:pt x="3282" y="117"/>
                  </a:cubicBezTo>
                  <a:cubicBezTo>
                    <a:pt x="2742" y="116"/>
                    <a:pt x="2210" y="46"/>
                    <a:pt x="1677" y="28"/>
                  </a:cubicBezTo>
                  <a:cubicBezTo>
                    <a:pt x="1479" y="22"/>
                    <a:pt x="1280" y="19"/>
                    <a:pt x="1080" y="19"/>
                  </a:cubicBezTo>
                  <a:cubicBezTo>
                    <a:pt x="742" y="19"/>
                    <a:pt x="402" y="29"/>
                    <a:pt x="63" y="60"/>
                  </a:cubicBezTo>
                  <a:cubicBezTo>
                    <a:pt x="1" y="66"/>
                    <a:pt x="8" y="153"/>
                    <a:pt x="72" y="153"/>
                  </a:cubicBezTo>
                  <a:cubicBezTo>
                    <a:pt x="442" y="146"/>
                    <a:pt x="816" y="126"/>
                    <a:pt x="1187" y="126"/>
                  </a:cubicBezTo>
                  <a:cubicBezTo>
                    <a:pt x="1310" y="126"/>
                    <a:pt x="1432" y="128"/>
                    <a:pt x="1555" y="134"/>
                  </a:cubicBezTo>
                  <a:cubicBezTo>
                    <a:pt x="2044" y="156"/>
                    <a:pt x="2530" y="229"/>
                    <a:pt x="3020" y="265"/>
                  </a:cubicBezTo>
                  <a:cubicBezTo>
                    <a:pt x="3509" y="302"/>
                    <a:pt x="3990" y="383"/>
                    <a:pt x="4479" y="417"/>
                  </a:cubicBezTo>
                  <a:cubicBezTo>
                    <a:pt x="4969" y="452"/>
                    <a:pt x="5470" y="439"/>
                    <a:pt x="5960" y="457"/>
                  </a:cubicBezTo>
                  <a:cubicBezTo>
                    <a:pt x="6126" y="463"/>
                    <a:pt x="6292" y="464"/>
                    <a:pt x="6458" y="464"/>
                  </a:cubicBezTo>
                  <a:cubicBezTo>
                    <a:pt x="6699" y="464"/>
                    <a:pt x="6940" y="461"/>
                    <a:pt x="7182" y="461"/>
                  </a:cubicBezTo>
                  <a:cubicBezTo>
                    <a:pt x="7305" y="461"/>
                    <a:pt x="7429" y="462"/>
                    <a:pt x="7552" y="464"/>
                  </a:cubicBezTo>
                  <a:cubicBezTo>
                    <a:pt x="8082" y="475"/>
                    <a:pt x="8609" y="528"/>
                    <a:pt x="9139" y="533"/>
                  </a:cubicBezTo>
                  <a:cubicBezTo>
                    <a:pt x="9669" y="540"/>
                    <a:pt x="10198" y="581"/>
                    <a:pt x="10728" y="584"/>
                  </a:cubicBezTo>
                  <a:cubicBezTo>
                    <a:pt x="10744" y="584"/>
                    <a:pt x="10760" y="584"/>
                    <a:pt x="10776" y="584"/>
                  </a:cubicBezTo>
                  <a:cubicBezTo>
                    <a:pt x="11284" y="584"/>
                    <a:pt x="11796" y="522"/>
                    <a:pt x="12305" y="522"/>
                  </a:cubicBezTo>
                  <a:cubicBezTo>
                    <a:pt x="12310" y="522"/>
                    <a:pt x="12315" y="522"/>
                    <a:pt x="12321" y="522"/>
                  </a:cubicBezTo>
                  <a:cubicBezTo>
                    <a:pt x="12432" y="522"/>
                    <a:pt x="12543" y="522"/>
                    <a:pt x="12655" y="522"/>
                  </a:cubicBezTo>
                  <a:cubicBezTo>
                    <a:pt x="12960" y="522"/>
                    <a:pt x="13265" y="522"/>
                    <a:pt x="13570" y="522"/>
                  </a:cubicBezTo>
                  <a:cubicBezTo>
                    <a:pt x="13681" y="522"/>
                    <a:pt x="13793" y="522"/>
                    <a:pt x="13905" y="522"/>
                  </a:cubicBezTo>
                  <a:cubicBezTo>
                    <a:pt x="14433" y="523"/>
                    <a:pt x="14960" y="556"/>
                    <a:pt x="15489" y="558"/>
                  </a:cubicBezTo>
                  <a:cubicBezTo>
                    <a:pt x="16017" y="561"/>
                    <a:pt x="16546" y="588"/>
                    <a:pt x="17073" y="589"/>
                  </a:cubicBezTo>
                  <a:cubicBezTo>
                    <a:pt x="17601" y="592"/>
                    <a:pt x="18130" y="607"/>
                    <a:pt x="18658" y="609"/>
                  </a:cubicBezTo>
                  <a:cubicBezTo>
                    <a:pt x="18668" y="609"/>
                    <a:pt x="18677" y="609"/>
                    <a:pt x="18687" y="609"/>
                  </a:cubicBezTo>
                  <a:cubicBezTo>
                    <a:pt x="19162" y="609"/>
                    <a:pt x="19637" y="579"/>
                    <a:pt x="20111" y="579"/>
                  </a:cubicBezTo>
                  <a:cubicBezTo>
                    <a:pt x="20155" y="579"/>
                    <a:pt x="20200" y="579"/>
                    <a:pt x="20245" y="580"/>
                  </a:cubicBezTo>
                  <a:cubicBezTo>
                    <a:pt x="20527" y="584"/>
                    <a:pt x="20809" y="595"/>
                    <a:pt x="21091" y="607"/>
                  </a:cubicBezTo>
                  <a:lnTo>
                    <a:pt x="21091" y="321"/>
                  </a:lnTo>
                  <a:cubicBezTo>
                    <a:pt x="21007" y="319"/>
                    <a:pt x="20923" y="319"/>
                    <a:pt x="20839" y="319"/>
                  </a:cubicBezTo>
                  <a:cubicBezTo>
                    <a:pt x="20564" y="319"/>
                    <a:pt x="20289" y="326"/>
                    <a:pt x="20014" y="326"/>
                  </a:cubicBezTo>
                  <a:cubicBezTo>
                    <a:pt x="19886" y="326"/>
                    <a:pt x="19757" y="324"/>
                    <a:pt x="19630" y="320"/>
                  </a:cubicBezTo>
                  <a:cubicBezTo>
                    <a:pt x="19155" y="302"/>
                    <a:pt x="18690" y="196"/>
                    <a:pt x="18215" y="179"/>
                  </a:cubicBezTo>
                  <a:cubicBezTo>
                    <a:pt x="17740" y="164"/>
                    <a:pt x="17265" y="157"/>
                    <a:pt x="16791" y="144"/>
                  </a:cubicBezTo>
                  <a:cubicBezTo>
                    <a:pt x="16736" y="142"/>
                    <a:pt x="16681" y="141"/>
                    <a:pt x="16626" y="141"/>
                  </a:cubicBezTo>
                  <a:cubicBezTo>
                    <a:pt x="16256" y="141"/>
                    <a:pt x="15884" y="173"/>
                    <a:pt x="15513" y="173"/>
                  </a:cubicBezTo>
                  <a:cubicBezTo>
                    <a:pt x="15463" y="173"/>
                    <a:pt x="15413" y="172"/>
                    <a:pt x="15363" y="171"/>
                  </a:cubicBezTo>
                  <a:cubicBezTo>
                    <a:pt x="14889" y="160"/>
                    <a:pt x="14417" y="105"/>
                    <a:pt x="13942" y="95"/>
                  </a:cubicBezTo>
                  <a:cubicBezTo>
                    <a:pt x="13467" y="87"/>
                    <a:pt x="12992" y="94"/>
                    <a:pt x="12517" y="86"/>
                  </a:cubicBezTo>
                  <a:cubicBezTo>
                    <a:pt x="12043" y="79"/>
                    <a:pt x="11571" y="39"/>
                    <a:pt x="11093" y="33"/>
                  </a:cubicBezTo>
                  <a:cubicBezTo>
                    <a:pt x="11055" y="33"/>
                    <a:pt x="11017" y="33"/>
                    <a:pt x="10979" y="33"/>
                  </a:cubicBezTo>
                  <a:cubicBezTo>
                    <a:pt x="10562" y="33"/>
                    <a:pt x="10144" y="57"/>
                    <a:pt x="9727" y="57"/>
                  </a:cubicBezTo>
                  <a:cubicBezTo>
                    <a:pt x="9707" y="57"/>
                    <a:pt x="9687" y="57"/>
                    <a:pt x="9667" y="57"/>
                  </a:cubicBezTo>
                  <a:cubicBezTo>
                    <a:pt x="9624" y="56"/>
                    <a:pt x="9581" y="56"/>
                    <a:pt x="9537" y="56"/>
                  </a:cubicBezTo>
                  <a:cubicBezTo>
                    <a:pt x="9121" y="56"/>
                    <a:pt x="8705" y="72"/>
                    <a:pt x="8289" y="72"/>
                  </a:cubicBezTo>
                  <a:cubicBezTo>
                    <a:pt x="8274" y="72"/>
                    <a:pt x="8258" y="72"/>
                    <a:pt x="8243" y="72"/>
                  </a:cubicBezTo>
                  <a:cubicBezTo>
                    <a:pt x="7768" y="69"/>
                    <a:pt x="7293" y="0"/>
                    <a:pt x="6819"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8"/>
            <p:cNvSpPr/>
            <p:nvPr/>
          </p:nvSpPr>
          <p:spPr>
            <a:xfrm>
              <a:off x="6087675" y="2966000"/>
              <a:ext cx="353475" cy="14250"/>
            </a:xfrm>
            <a:custGeom>
              <a:rect b="b" l="l" r="r" t="t"/>
              <a:pathLst>
                <a:path extrusionOk="0" h="570" w="14139">
                  <a:moveTo>
                    <a:pt x="11641" y="0"/>
                  </a:moveTo>
                  <a:cubicBezTo>
                    <a:pt x="10406" y="0"/>
                    <a:pt x="9107" y="124"/>
                    <a:pt x="8015" y="145"/>
                  </a:cubicBezTo>
                  <a:cubicBezTo>
                    <a:pt x="5422" y="197"/>
                    <a:pt x="2795" y="134"/>
                    <a:pt x="211" y="252"/>
                  </a:cubicBezTo>
                  <a:cubicBezTo>
                    <a:pt x="118" y="255"/>
                    <a:pt x="54" y="286"/>
                    <a:pt x="22" y="321"/>
                  </a:cubicBezTo>
                  <a:cubicBezTo>
                    <a:pt x="343" y="296"/>
                    <a:pt x="661" y="268"/>
                    <a:pt x="981" y="253"/>
                  </a:cubicBezTo>
                  <a:cubicBezTo>
                    <a:pt x="1139" y="246"/>
                    <a:pt x="1294" y="240"/>
                    <a:pt x="1449" y="240"/>
                  </a:cubicBezTo>
                  <a:cubicBezTo>
                    <a:pt x="1654" y="240"/>
                    <a:pt x="1858" y="251"/>
                    <a:pt x="2063" y="286"/>
                  </a:cubicBezTo>
                  <a:cubicBezTo>
                    <a:pt x="2083" y="289"/>
                    <a:pt x="2069" y="329"/>
                    <a:pt x="2049" y="329"/>
                  </a:cubicBezTo>
                  <a:cubicBezTo>
                    <a:pt x="2049" y="329"/>
                    <a:pt x="2048" y="329"/>
                    <a:pt x="2048" y="329"/>
                  </a:cubicBezTo>
                  <a:cubicBezTo>
                    <a:pt x="1893" y="313"/>
                    <a:pt x="1730" y="306"/>
                    <a:pt x="1565" y="306"/>
                  </a:cubicBezTo>
                  <a:cubicBezTo>
                    <a:pt x="1185" y="306"/>
                    <a:pt x="791" y="340"/>
                    <a:pt x="432" y="361"/>
                  </a:cubicBezTo>
                  <a:cubicBezTo>
                    <a:pt x="288" y="369"/>
                    <a:pt x="145" y="374"/>
                    <a:pt x="0" y="381"/>
                  </a:cubicBezTo>
                  <a:cubicBezTo>
                    <a:pt x="14" y="418"/>
                    <a:pt x="61" y="450"/>
                    <a:pt x="153" y="461"/>
                  </a:cubicBezTo>
                  <a:cubicBezTo>
                    <a:pt x="829" y="547"/>
                    <a:pt x="1517" y="570"/>
                    <a:pt x="2209" y="570"/>
                  </a:cubicBezTo>
                  <a:cubicBezTo>
                    <a:pt x="2709" y="570"/>
                    <a:pt x="3212" y="558"/>
                    <a:pt x="3713" y="548"/>
                  </a:cubicBezTo>
                  <a:cubicBezTo>
                    <a:pt x="5014" y="522"/>
                    <a:pt x="6318" y="508"/>
                    <a:pt x="7616" y="465"/>
                  </a:cubicBezTo>
                  <a:cubicBezTo>
                    <a:pt x="9166" y="413"/>
                    <a:pt x="10655" y="317"/>
                    <a:pt x="12171" y="317"/>
                  </a:cubicBezTo>
                  <a:cubicBezTo>
                    <a:pt x="12769" y="317"/>
                    <a:pt x="13372" y="332"/>
                    <a:pt x="13984" y="370"/>
                  </a:cubicBezTo>
                  <a:cubicBezTo>
                    <a:pt x="13988" y="371"/>
                    <a:pt x="13993" y="371"/>
                    <a:pt x="13997" y="371"/>
                  </a:cubicBezTo>
                  <a:cubicBezTo>
                    <a:pt x="14109" y="371"/>
                    <a:pt x="14138" y="285"/>
                    <a:pt x="14044" y="259"/>
                  </a:cubicBezTo>
                  <a:cubicBezTo>
                    <a:pt x="13337" y="61"/>
                    <a:pt x="12505" y="0"/>
                    <a:pt x="11641"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8"/>
            <p:cNvSpPr/>
            <p:nvPr/>
          </p:nvSpPr>
          <p:spPr>
            <a:xfrm>
              <a:off x="5340800" y="2964675"/>
              <a:ext cx="799000" cy="16775"/>
            </a:xfrm>
            <a:custGeom>
              <a:rect b="b" l="l" r="r" t="t"/>
              <a:pathLst>
                <a:path extrusionOk="0" h="671" w="31960">
                  <a:moveTo>
                    <a:pt x="6817" y="1"/>
                  </a:moveTo>
                  <a:cubicBezTo>
                    <a:pt x="6226" y="2"/>
                    <a:pt x="5640" y="93"/>
                    <a:pt x="5050" y="105"/>
                  </a:cubicBezTo>
                  <a:cubicBezTo>
                    <a:pt x="4461" y="118"/>
                    <a:pt x="3869" y="118"/>
                    <a:pt x="3280" y="118"/>
                  </a:cubicBezTo>
                  <a:cubicBezTo>
                    <a:pt x="2740" y="115"/>
                    <a:pt x="2208" y="45"/>
                    <a:pt x="1675" y="28"/>
                  </a:cubicBezTo>
                  <a:cubicBezTo>
                    <a:pt x="1472" y="22"/>
                    <a:pt x="1268" y="18"/>
                    <a:pt x="1063" y="18"/>
                  </a:cubicBezTo>
                  <a:cubicBezTo>
                    <a:pt x="730" y="18"/>
                    <a:pt x="395" y="29"/>
                    <a:pt x="61" y="59"/>
                  </a:cubicBezTo>
                  <a:cubicBezTo>
                    <a:pt x="0" y="64"/>
                    <a:pt x="6" y="150"/>
                    <a:pt x="69" y="150"/>
                  </a:cubicBezTo>
                  <a:cubicBezTo>
                    <a:pt x="70" y="150"/>
                    <a:pt x="71" y="149"/>
                    <a:pt x="72" y="149"/>
                  </a:cubicBezTo>
                  <a:cubicBezTo>
                    <a:pt x="441" y="143"/>
                    <a:pt x="811" y="123"/>
                    <a:pt x="1179" y="123"/>
                  </a:cubicBezTo>
                  <a:cubicBezTo>
                    <a:pt x="1305" y="123"/>
                    <a:pt x="1430" y="126"/>
                    <a:pt x="1554" y="132"/>
                  </a:cubicBezTo>
                  <a:cubicBezTo>
                    <a:pt x="2045" y="154"/>
                    <a:pt x="2530" y="225"/>
                    <a:pt x="3020" y="262"/>
                  </a:cubicBezTo>
                  <a:cubicBezTo>
                    <a:pt x="3508" y="299"/>
                    <a:pt x="3990" y="381"/>
                    <a:pt x="4479" y="415"/>
                  </a:cubicBezTo>
                  <a:cubicBezTo>
                    <a:pt x="4970" y="449"/>
                    <a:pt x="5469" y="437"/>
                    <a:pt x="5961" y="455"/>
                  </a:cubicBezTo>
                  <a:cubicBezTo>
                    <a:pt x="6127" y="460"/>
                    <a:pt x="6292" y="462"/>
                    <a:pt x="6458" y="462"/>
                  </a:cubicBezTo>
                  <a:cubicBezTo>
                    <a:pt x="6699" y="462"/>
                    <a:pt x="6940" y="458"/>
                    <a:pt x="7181" y="458"/>
                  </a:cubicBezTo>
                  <a:cubicBezTo>
                    <a:pt x="7305" y="458"/>
                    <a:pt x="7428" y="459"/>
                    <a:pt x="7552" y="462"/>
                  </a:cubicBezTo>
                  <a:cubicBezTo>
                    <a:pt x="8082" y="473"/>
                    <a:pt x="8610" y="525"/>
                    <a:pt x="9140" y="531"/>
                  </a:cubicBezTo>
                  <a:cubicBezTo>
                    <a:pt x="9670" y="538"/>
                    <a:pt x="10199" y="579"/>
                    <a:pt x="10729" y="582"/>
                  </a:cubicBezTo>
                  <a:cubicBezTo>
                    <a:pt x="10745" y="582"/>
                    <a:pt x="10761" y="582"/>
                    <a:pt x="10777" y="582"/>
                  </a:cubicBezTo>
                  <a:cubicBezTo>
                    <a:pt x="11285" y="582"/>
                    <a:pt x="11795" y="520"/>
                    <a:pt x="12304" y="520"/>
                  </a:cubicBezTo>
                  <a:cubicBezTo>
                    <a:pt x="12310" y="520"/>
                    <a:pt x="12315" y="520"/>
                    <a:pt x="12320" y="520"/>
                  </a:cubicBezTo>
                  <a:cubicBezTo>
                    <a:pt x="12432" y="520"/>
                    <a:pt x="12544" y="520"/>
                    <a:pt x="12655" y="520"/>
                  </a:cubicBezTo>
                  <a:cubicBezTo>
                    <a:pt x="12960" y="520"/>
                    <a:pt x="13265" y="519"/>
                    <a:pt x="13569" y="519"/>
                  </a:cubicBezTo>
                  <a:cubicBezTo>
                    <a:pt x="13681" y="519"/>
                    <a:pt x="13793" y="519"/>
                    <a:pt x="13904" y="520"/>
                  </a:cubicBezTo>
                  <a:cubicBezTo>
                    <a:pt x="14433" y="521"/>
                    <a:pt x="14961" y="554"/>
                    <a:pt x="15488" y="555"/>
                  </a:cubicBezTo>
                  <a:cubicBezTo>
                    <a:pt x="16017" y="560"/>
                    <a:pt x="16545" y="586"/>
                    <a:pt x="17074" y="587"/>
                  </a:cubicBezTo>
                  <a:cubicBezTo>
                    <a:pt x="17601" y="590"/>
                    <a:pt x="18129" y="604"/>
                    <a:pt x="18658" y="606"/>
                  </a:cubicBezTo>
                  <a:cubicBezTo>
                    <a:pt x="18667" y="606"/>
                    <a:pt x="18676" y="606"/>
                    <a:pt x="18686" y="606"/>
                  </a:cubicBezTo>
                  <a:cubicBezTo>
                    <a:pt x="19163" y="606"/>
                    <a:pt x="19640" y="575"/>
                    <a:pt x="20116" y="575"/>
                  </a:cubicBezTo>
                  <a:cubicBezTo>
                    <a:pt x="20159" y="575"/>
                    <a:pt x="20202" y="576"/>
                    <a:pt x="20246" y="576"/>
                  </a:cubicBezTo>
                  <a:cubicBezTo>
                    <a:pt x="20773" y="586"/>
                    <a:pt x="21301" y="620"/>
                    <a:pt x="21831" y="628"/>
                  </a:cubicBezTo>
                  <a:cubicBezTo>
                    <a:pt x="22360" y="638"/>
                    <a:pt x="22889" y="663"/>
                    <a:pt x="23418" y="670"/>
                  </a:cubicBezTo>
                  <a:cubicBezTo>
                    <a:pt x="23460" y="670"/>
                    <a:pt x="23502" y="670"/>
                    <a:pt x="23544" y="670"/>
                  </a:cubicBezTo>
                  <a:cubicBezTo>
                    <a:pt x="24032" y="670"/>
                    <a:pt x="24519" y="637"/>
                    <a:pt x="25005" y="635"/>
                  </a:cubicBezTo>
                  <a:cubicBezTo>
                    <a:pt x="25594" y="634"/>
                    <a:pt x="26180" y="637"/>
                    <a:pt x="26765" y="615"/>
                  </a:cubicBezTo>
                  <a:cubicBezTo>
                    <a:pt x="27350" y="593"/>
                    <a:pt x="27929" y="521"/>
                    <a:pt x="28517" y="498"/>
                  </a:cubicBezTo>
                  <a:cubicBezTo>
                    <a:pt x="28974" y="478"/>
                    <a:pt x="29428" y="455"/>
                    <a:pt x="29883" y="430"/>
                  </a:cubicBezTo>
                  <a:cubicBezTo>
                    <a:pt x="30028" y="423"/>
                    <a:pt x="30171" y="416"/>
                    <a:pt x="30315" y="410"/>
                  </a:cubicBezTo>
                  <a:cubicBezTo>
                    <a:pt x="30672" y="394"/>
                    <a:pt x="31068" y="362"/>
                    <a:pt x="31450" y="362"/>
                  </a:cubicBezTo>
                  <a:cubicBezTo>
                    <a:pt x="31612" y="362"/>
                    <a:pt x="31772" y="368"/>
                    <a:pt x="31924" y="383"/>
                  </a:cubicBezTo>
                  <a:cubicBezTo>
                    <a:pt x="31925" y="383"/>
                    <a:pt x="31926" y="384"/>
                    <a:pt x="31926" y="384"/>
                  </a:cubicBezTo>
                  <a:cubicBezTo>
                    <a:pt x="31946" y="384"/>
                    <a:pt x="31959" y="345"/>
                    <a:pt x="31939" y="341"/>
                  </a:cubicBezTo>
                  <a:cubicBezTo>
                    <a:pt x="31735" y="305"/>
                    <a:pt x="31530" y="294"/>
                    <a:pt x="31325" y="294"/>
                  </a:cubicBezTo>
                  <a:cubicBezTo>
                    <a:pt x="31170" y="294"/>
                    <a:pt x="31014" y="301"/>
                    <a:pt x="30858" y="308"/>
                  </a:cubicBezTo>
                  <a:cubicBezTo>
                    <a:pt x="30537" y="324"/>
                    <a:pt x="30218" y="352"/>
                    <a:pt x="29900" y="375"/>
                  </a:cubicBezTo>
                  <a:cubicBezTo>
                    <a:pt x="29654" y="394"/>
                    <a:pt x="29409" y="410"/>
                    <a:pt x="29164" y="414"/>
                  </a:cubicBezTo>
                  <a:cubicBezTo>
                    <a:pt x="28643" y="422"/>
                    <a:pt x="28126" y="441"/>
                    <a:pt x="27606" y="456"/>
                  </a:cubicBezTo>
                  <a:cubicBezTo>
                    <a:pt x="27087" y="471"/>
                    <a:pt x="26564" y="482"/>
                    <a:pt x="26044" y="484"/>
                  </a:cubicBezTo>
                  <a:cubicBezTo>
                    <a:pt x="26039" y="484"/>
                    <a:pt x="26035" y="484"/>
                    <a:pt x="26031" y="484"/>
                  </a:cubicBezTo>
                  <a:cubicBezTo>
                    <a:pt x="25501" y="484"/>
                    <a:pt x="24972" y="400"/>
                    <a:pt x="24440" y="390"/>
                  </a:cubicBezTo>
                  <a:cubicBezTo>
                    <a:pt x="23907" y="381"/>
                    <a:pt x="23371" y="388"/>
                    <a:pt x="22837" y="370"/>
                  </a:cubicBezTo>
                  <a:cubicBezTo>
                    <a:pt x="22303" y="353"/>
                    <a:pt x="21768" y="345"/>
                    <a:pt x="21234" y="324"/>
                  </a:cubicBezTo>
                  <a:cubicBezTo>
                    <a:pt x="21106" y="319"/>
                    <a:pt x="20977" y="318"/>
                    <a:pt x="20848" y="318"/>
                  </a:cubicBezTo>
                  <a:cubicBezTo>
                    <a:pt x="20570" y="318"/>
                    <a:pt x="20291" y="325"/>
                    <a:pt x="20014" y="325"/>
                  </a:cubicBezTo>
                  <a:cubicBezTo>
                    <a:pt x="19884" y="325"/>
                    <a:pt x="19755" y="324"/>
                    <a:pt x="19627" y="319"/>
                  </a:cubicBezTo>
                  <a:cubicBezTo>
                    <a:pt x="19152" y="301"/>
                    <a:pt x="18687" y="195"/>
                    <a:pt x="18212" y="180"/>
                  </a:cubicBezTo>
                  <a:cubicBezTo>
                    <a:pt x="17737" y="163"/>
                    <a:pt x="17262" y="156"/>
                    <a:pt x="16787" y="143"/>
                  </a:cubicBezTo>
                  <a:cubicBezTo>
                    <a:pt x="16733" y="141"/>
                    <a:pt x="16678" y="140"/>
                    <a:pt x="16623" y="140"/>
                  </a:cubicBezTo>
                  <a:cubicBezTo>
                    <a:pt x="16252" y="140"/>
                    <a:pt x="15878" y="172"/>
                    <a:pt x="15509" y="172"/>
                  </a:cubicBezTo>
                  <a:cubicBezTo>
                    <a:pt x="15459" y="172"/>
                    <a:pt x="15410" y="171"/>
                    <a:pt x="15360" y="170"/>
                  </a:cubicBezTo>
                  <a:cubicBezTo>
                    <a:pt x="14885" y="159"/>
                    <a:pt x="14413" y="104"/>
                    <a:pt x="13939" y="94"/>
                  </a:cubicBezTo>
                  <a:cubicBezTo>
                    <a:pt x="13464" y="86"/>
                    <a:pt x="12989" y="93"/>
                    <a:pt x="12514" y="85"/>
                  </a:cubicBezTo>
                  <a:cubicBezTo>
                    <a:pt x="12039" y="77"/>
                    <a:pt x="11566" y="38"/>
                    <a:pt x="11091" y="32"/>
                  </a:cubicBezTo>
                  <a:cubicBezTo>
                    <a:pt x="11061" y="32"/>
                    <a:pt x="11030" y="32"/>
                    <a:pt x="11000" y="32"/>
                  </a:cubicBezTo>
                  <a:cubicBezTo>
                    <a:pt x="10576" y="32"/>
                    <a:pt x="10151" y="56"/>
                    <a:pt x="9728" y="56"/>
                  </a:cubicBezTo>
                  <a:cubicBezTo>
                    <a:pt x="9707" y="56"/>
                    <a:pt x="9686" y="56"/>
                    <a:pt x="9666" y="56"/>
                  </a:cubicBezTo>
                  <a:cubicBezTo>
                    <a:pt x="9622" y="55"/>
                    <a:pt x="9579" y="55"/>
                    <a:pt x="9536" y="55"/>
                  </a:cubicBezTo>
                  <a:cubicBezTo>
                    <a:pt x="9120" y="55"/>
                    <a:pt x="8703" y="71"/>
                    <a:pt x="8287" y="71"/>
                  </a:cubicBezTo>
                  <a:cubicBezTo>
                    <a:pt x="8272" y="71"/>
                    <a:pt x="8257" y="71"/>
                    <a:pt x="8241" y="71"/>
                  </a:cubicBezTo>
                  <a:cubicBezTo>
                    <a:pt x="7766" y="70"/>
                    <a:pt x="7292" y="1"/>
                    <a:pt x="681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8"/>
            <p:cNvSpPr/>
            <p:nvPr/>
          </p:nvSpPr>
          <p:spPr>
            <a:xfrm>
              <a:off x="5094875" y="2966050"/>
              <a:ext cx="112425" cy="9575"/>
            </a:xfrm>
            <a:custGeom>
              <a:rect b="b" l="l" r="r" t="t"/>
              <a:pathLst>
                <a:path extrusionOk="0" h="383" w="4497">
                  <a:moveTo>
                    <a:pt x="2003" y="0"/>
                  </a:moveTo>
                  <a:cubicBezTo>
                    <a:pt x="1341" y="0"/>
                    <a:pt x="659" y="36"/>
                    <a:pt x="0" y="72"/>
                  </a:cubicBezTo>
                  <a:lnTo>
                    <a:pt x="0" y="382"/>
                  </a:lnTo>
                  <a:cubicBezTo>
                    <a:pt x="845" y="347"/>
                    <a:pt x="1684" y="317"/>
                    <a:pt x="2532" y="317"/>
                  </a:cubicBezTo>
                  <a:cubicBezTo>
                    <a:pt x="3129" y="317"/>
                    <a:pt x="3731" y="332"/>
                    <a:pt x="4342" y="370"/>
                  </a:cubicBezTo>
                  <a:cubicBezTo>
                    <a:pt x="4347" y="370"/>
                    <a:pt x="4351" y="370"/>
                    <a:pt x="4355" y="370"/>
                  </a:cubicBezTo>
                  <a:cubicBezTo>
                    <a:pt x="4467" y="370"/>
                    <a:pt x="4497" y="285"/>
                    <a:pt x="4403" y="258"/>
                  </a:cubicBezTo>
                  <a:cubicBezTo>
                    <a:pt x="3696" y="61"/>
                    <a:pt x="2865" y="0"/>
                    <a:pt x="2003"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8"/>
            <p:cNvSpPr/>
            <p:nvPr/>
          </p:nvSpPr>
          <p:spPr>
            <a:xfrm>
              <a:off x="5094800" y="3008225"/>
              <a:ext cx="661550" cy="16750"/>
            </a:xfrm>
            <a:custGeom>
              <a:rect b="b" l="l" r="r" t="t"/>
              <a:pathLst>
                <a:path extrusionOk="0" h="670" w="26462">
                  <a:moveTo>
                    <a:pt x="2919" y="0"/>
                  </a:moveTo>
                  <a:cubicBezTo>
                    <a:pt x="2431" y="0"/>
                    <a:pt x="1943" y="34"/>
                    <a:pt x="1457" y="36"/>
                  </a:cubicBezTo>
                  <a:cubicBezTo>
                    <a:pt x="969" y="37"/>
                    <a:pt x="485" y="37"/>
                    <a:pt x="1" y="49"/>
                  </a:cubicBezTo>
                  <a:lnTo>
                    <a:pt x="1" y="201"/>
                  </a:lnTo>
                  <a:cubicBezTo>
                    <a:pt x="138" y="199"/>
                    <a:pt x="274" y="194"/>
                    <a:pt x="412" y="194"/>
                  </a:cubicBezTo>
                  <a:cubicBezTo>
                    <a:pt x="416" y="194"/>
                    <a:pt x="421" y="194"/>
                    <a:pt x="425" y="194"/>
                  </a:cubicBezTo>
                  <a:cubicBezTo>
                    <a:pt x="956" y="194"/>
                    <a:pt x="1484" y="278"/>
                    <a:pt x="2015" y="286"/>
                  </a:cubicBezTo>
                  <a:cubicBezTo>
                    <a:pt x="2551" y="297"/>
                    <a:pt x="3086" y="290"/>
                    <a:pt x="3619" y="307"/>
                  </a:cubicBezTo>
                  <a:cubicBezTo>
                    <a:pt x="4154" y="325"/>
                    <a:pt x="4689" y="333"/>
                    <a:pt x="5222" y="353"/>
                  </a:cubicBezTo>
                  <a:cubicBezTo>
                    <a:pt x="5351" y="358"/>
                    <a:pt x="5480" y="360"/>
                    <a:pt x="5609" y="360"/>
                  </a:cubicBezTo>
                  <a:cubicBezTo>
                    <a:pt x="5886" y="360"/>
                    <a:pt x="6165" y="352"/>
                    <a:pt x="6443" y="352"/>
                  </a:cubicBezTo>
                  <a:cubicBezTo>
                    <a:pt x="6572" y="352"/>
                    <a:pt x="6702" y="354"/>
                    <a:pt x="6831" y="359"/>
                  </a:cubicBezTo>
                  <a:cubicBezTo>
                    <a:pt x="7305" y="375"/>
                    <a:pt x="7769" y="483"/>
                    <a:pt x="8244" y="498"/>
                  </a:cubicBezTo>
                  <a:cubicBezTo>
                    <a:pt x="8719" y="513"/>
                    <a:pt x="9194" y="520"/>
                    <a:pt x="9668" y="534"/>
                  </a:cubicBezTo>
                  <a:cubicBezTo>
                    <a:pt x="9699" y="534"/>
                    <a:pt x="9729" y="534"/>
                    <a:pt x="9760" y="534"/>
                  </a:cubicBezTo>
                  <a:cubicBezTo>
                    <a:pt x="10166" y="534"/>
                    <a:pt x="10573" y="498"/>
                    <a:pt x="10977" y="498"/>
                  </a:cubicBezTo>
                  <a:cubicBezTo>
                    <a:pt x="11018" y="498"/>
                    <a:pt x="11060" y="498"/>
                    <a:pt x="11101" y="499"/>
                  </a:cubicBezTo>
                  <a:cubicBezTo>
                    <a:pt x="11576" y="512"/>
                    <a:pt x="12046" y="567"/>
                    <a:pt x="12521" y="575"/>
                  </a:cubicBezTo>
                  <a:cubicBezTo>
                    <a:pt x="12996" y="585"/>
                    <a:pt x="13471" y="578"/>
                    <a:pt x="13946" y="586"/>
                  </a:cubicBezTo>
                  <a:cubicBezTo>
                    <a:pt x="14420" y="594"/>
                    <a:pt x="14894" y="633"/>
                    <a:pt x="15370" y="637"/>
                  </a:cubicBezTo>
                  <a:cubicBezTo>
                    <a:pt x="15410" y="637"/>
                    <a:pt x="15449" y="638"/>
                    <a:pt x="15489" y="638"/>
                  </a:cubicBezTo>
                  <a:cubicBezTo>
                    <a:pt x="15904" y="638"/>
                    <a:pt x="16319" y="615"/>
                    <a:pt x="16734" y="615"/>
                  </a:cubicBezTo>
                  <a:cubicBezTo>
                    <a:pt x="16754" y="615"/>
                    <a:pt x="16775" y="615"/>
                    <a:pt x="16796" y="615"/>
                  </a:cubicBezTo>
                  <a:cubicBezTo>
                    <a:pt x="16839" y="615"/>
                    <a:pt x="16882" y="615"/>
                    <a:pt x="16926" y="615"/>
                  </a:cubicBezTo>
                  <a:cubicBezTo>
                    <a:pt x="17342" y="615"/>
                    <a:pt x="17758" y="600"/>
                    <a:pt x="18174" y="600"/>
                  </a:cubicBezTo>
                  <a:cubicBezTo>
                    <a:pt x="18189" y="600"/>
                    <a:pt x="18205" y="600"/>
                    <a:pt x="18220" y="600"/>
                  </a:cubicBezTo>
                  <a:cubicBezTo>
                    <a:pt x="18695" y="601"/>
                    <a:pt x="19170" y="670"/>
                    <a:pt x="19645" y="670"/>
                  </a:cubicBezTo>
                  <a:cubicBezTo>
                    <a:pt x="20235" y="669"/>
                    <a:pt x="20821" y="578"/>
                    <a:pt x="21412" y="565"/>
                  </a:cubicBezTo>
                  <a:cubicBezTo>
                    <a:pt x="22002" y="553"/>
                    <a:pt x="22594" y="553"/>
                    <a:pt x="23181" y="553"/>
                  </a:cubicBezTo>
                  <a:cubicBezTo>
                    <a:pt x="23722" y="554"/>
                    <a:pt x="24253" y="626"/>
                    <a:pt x="24786" y="642"/>
                  </a:cubicBezTo>
                  <a:cubicBezTo>
                    <a:pt x="24991" y="648"/>
                    <a:pt x="25196" y="652"/>
                    <a:pt x="25402" y="652"/>
                  </a:cubicBezTo>
                  <a:cubicBezTo>
                    <a:pt x="25735" y="652"/>
                    <a:pt x="26068" y="642"/>
                    <a:pt x="26400" y="612"/>
                  </a:cubicBezTo>
                  <a:cubicBezTo>
                    <a:pt x="26462" y="607"/>
                    <a:pt x="26455" y="520"/>
                    <a:pt x="26391" y="520"/>
                  </a:cubicBezTo>
                  <a:cubicBezTo>
                    <a:pt x="26390" y="520"/>
                    <a:pt x="26390" y="520"/>
                    <a:pt x="26389" y="520"/>
                  </a:cubicBezTo>
                  <a:cubicBezTo>
                    <a:pt x="26019" y="527"/>
                    <a:pt x="25646" y="547"/>
                    <a:pt x="25275" y="547"/>
                  </a:cubicBezTo>
                  <a:cubicBezTo>
                    <a:pt x="25152" y="547"/>
                    <a:pt x="25029" y="545"/>
                    <a:pt x="24907" y="539"/>
                  </a:cubicBezTo>
                  <a:cubicBezTo>
                    <a:pt x="24417" y="517"/>
                    <a:pt x="23931" y="444"/>
                    <a:pt x="23441" y="408"/>
                  </a:cubicBezTo>
                  <a:cubicBezTo>
                    <a:pt x="22953" y="371"/>
                    <a:pt x="22471" y="290"/>
                    <a:pt x="21983" y="256"/>
                  </a:cubicBezTo>
                  <a:cubicBezTo>
                    <a:pt x="21493" y="221"/>
                    <a:pt x="20992" y="234"/>
                    <a:pt x="20502" y="216"/>
                  </a:cubicBezTo>
                  <a:cubicBezTo>
                    <a:pt x="20336" y="211"/>
                    <a:pt x="20170" y="209"/>
                    <a:pt x="20004" y="209"/>
                  </a:cubicBezTo>
                  <a:cubicBezTo>
                    <a:pt x="19763" y="209"/>
                    <a:pt x="19521" y="212"/>
                    <a:pt x="19280" y="212"/>
                  </a:cubicBezTo>
                  <a:cubicBezTo>
                    <a:pt x="19157" y="212"/>
                    <a:pt x="19033" y="211"/>
                    <a:pt x="18910" y="209"/>
                  </a:cubicBezTo>
                  <a:cubicBezTo>
                    <a:pt x="18380" y="197"/>
                    <a:pt x="17853" y="146"/>
                    <a:pt x="17323" y="140"/>
                  </a:cubicBezTo>
                  <a:cubicBezTo>
                    <a:pt x="16793" y="133"/>
                    <a:pt x="16263" y="92"/>
                    <a:pt x="15733" y="89"/>
                  </a:cubicBezTo>
                  <a:cubicBezTo>
                    <a:pt x="15718" y="89"/>
                    <a:pt x="15702" y="89"/>
                    <a:pt x="15686" y="89"/>
                  </a:cubicBezTo>
                  <a:cubicBezTo>
                    <a:pt x="15177" y="89"/>
                    <a:pt x="14666" y="151"/>
                    <a:pt x="14157" y="151"/>
                  </a:cubicBezTo>
                  <a:cubicBezTo>
                    <a:pt x="14152" y="151"/>
                    <a:pt x="14146" y="151"/>
                    <a:pt x="14141" y="151"/>
                  </a:cubicBezTo>
                  <a:cubicBezTo>
                    <a:pt x="14003" y="150"/>
                    <a:pt x="13865" y="150"/>
                    <a:pt x="13727" y="150"/>
                  </a:cubicBezTo>
                  <a:cubicBezTo>
                    <a:pt x="13417" y="150"/>
                    <a:pt x="13106" y="151"/>
                    <a:pt x="12796" y="151"/>
                  </a:cubicBezTo>
                  <a:cubicBezTo>
                    <a:pt x="12716" y="151"/>
                    <a:pt x="12637" y="151"/>
                    <a:pt x="12557" y="151"/>
                  </a:cubicBezTo>
                  <a:cubicBezTo>
                    <a:pt x="12029" y="148"/>
                    <a:pt x="11502" y="117"/>
                    <a:pt x="10973" y="114"/>
                  </a:cubicBezTo>
                  <a:cubicBezTo>
                    <a:pt x="10445" y="111"/>
                    <a:pt x="9916" y="85"/>
                    <a:pt x="9389" y="84"/>
                  </a:cubicBezTo>
                  <a:cubicBezTo>
                    <a:pt x="8861" y="80"/>
                    <a:pt x="8332" y="66"/>
                    <a:pt x="7804" y="64"/>
                  </a:cubicBezTo>
                  <a:cubicBezTo>
                    <a:pt x="7794" y="64"/>
                    <a:pt x="7784" y="64"/>
                    <a:pt x="7775" y="64"/>
                  </a:cubicBezTo>
                  <a:cubicBezTo>
                    <a:pt x="7299" y="64"/>
                    <a:pt x="6824" y="94"/>
                    <a:pt x="6351" y="94"/>
                  </a:cubicBezTo>
                  <a:cubicBezTo>
                    <a:pt x="6306" y="94"/>
                    <a:pt x="6262" y="94"/>
                    <a:pt x="6217" y="93"/>
                  </a:cubicBezTo>
                  <a:cubicBezTo>
                    <a:pt x="5688" y="85"/>
                    <a:pt x="5160" y="51"/>
                    <a:pt x="4630" y="42"/>
                  </a:cubicBezTo>
                  <a:cubicBezTo>
                    <a:pt x="4102" y="31"/>
                    <a:pt x="3572" y="8"/>
                    <a:pt x="3045" y="1"/>
                  </a:cubicBezTo>
                  <a:cubicBezTo>
                    <a:pt x="3003" y="1"/>
                    <a:pt x="2961" y="0"/>
                    <a:pt x="2919"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8"/>
            <p:cNvSpPr/>
            <p:nvPr/>
          </p:nvSpPr>
          <p:spPr>
            <a:xfrm>
              <a:off x="5889750" y="3009450"/>
              <a:ext cx="353450" cy="14275"/>
            </a:xfrm>
            <a:custGeom>
              <a:rect b="b" l="l" r="r" t="t"/>
              <a:pathLst>
                <a:path extrusionOk="0" h="571" w="14138">
                  <a:moveTo>
                    <a:pt x="11931" y="0"/>
                  </a:moveTo>
                  <a:cubicBezTo>
                    <a:pt x="11430" y="0"/>
                    <a:pt x="10928" y="12"/>
                    <a:pt x="10427" y="22"/>
                  </a:cubicBezTo>
                  <a:cubicBezTo>
                    <a:pt x="9127" y="48"/>
                    <a:pt x="7821" y="62"/>
                    <a:pt x="6524" y="105"/>
                  </a:cubicBezTo>
                  <a:cubicBezTo>
                    <a:pt x="4973" y="157"/>
                    <a:pt x="3485" y="253"/>
                    <a:pt x="1969" y="253"/>
                  </a:cubicBezTo>
                  <a:cubicBezTo>
                    <a:pt x="1370" y="253"/>
                    <a:pt x="768" y="238"/>
                    <a:pt x="155" y="200"/>
                  </a:cubicBezTo>
                  <a:cubicBezTo>
                    <a:pt x="151" y="200"/>
                    <a:pt x="147" y="199"/>
                    <a:pt x="142" y="199"/>
                  </a:cubicBezTo>
                  <a:cubicBezTo>
                    <a:pt x="30" y="199"/>
                    <a:pt x="1" y="285"/>
                    <a:pt x="95" y="311"/>
                  </a:cubicBezTo>
                  <a:cubicBezTo>
                    <a:pt x="802" y="510"/>
                    <a:pt x="1635" y="570"/>
                    <a:pt x="2499" y="570"/>
                  </a:cubicBezTo>
                  <a:cubicBezTo>
                    <a:pt x="3734" y="570"/>
                    <a:pt x="5033" y="447"/>
                    <a:pt x="6125" y="426"/>
                  </a:cubicBezTo>
                  <a:cubicBezTo>
                    <a:pt x="8717" y="373"/>
                    <a:pt x="11344" y="437"/>
                    <a:pt x="13930" y="318"/>
                  </a:cubicBezTo>
                  <a:cubicBezTo>
                    <a:pt x="14021" y="315"/>
                    <a:pt x="14087" y="284"/>
                    <a:pt x="14117" y="249"/>
                  </a:cubicBezTo>
                  <a:lnTo>
                    <a:pt x="14117" y="249"/>
                  </a:lnTo>
                  <a:cubicBezTo>
                    <a:pt x="13798" y="274"/>
                    <a:pt x="13478" y="302"/>
                    <a:pt x="13159" y="317"/>
                  </a:cubicBezTo>
                  <a:cubicBezTo>
                    <a:pt x="13007" y="323"/>
                    <a:pt x="12856" y="328"/>
                    <a:pt x="12706" y="328"/>
                  </a:cubicBezTo>
                  <a:cubicBezTo>
                    <a:pt x="12495" y="328"/>
                    <a:pt x="12285" y="317"/>
                    <a:pt x="12075" y="281"/>
                  </a:cubicBezTo>
                  <a:cubicBezTo>
                    <a:pt x="12054" y="277"/>
                    <a:pt x="12070" y="237"/>
                    <a:pt x="12090" y="237"/>
                  </a:cubicBezTo>
                  <a:cubicBezTo>
                    <a:pt x="12090" y="237"/>
                    <a:pt x="12091" y="237"/>
                    <a:pt x="12091" y="237"/>
                  </a:cubicBezTo>
                  <a:cubicBezTo>
                    <a:pt x="12246" y="253"/>
                    <a:pt x="12409" y="260"/>
                    <a:pt x="12575" y="260"/>
                  </a:cubicBezTo>
                  <a:cubicBezTo>
                    <a:pt x="12954" y="260"/>
                    <a:pt x="13348" y="227"/>
                    <a:pt x="13705" y="207"/>
                  </a:cubicBezTo>
                  <a:cubicBezTo>
                    <a:pt x="13850" y="198"/>
                    <a:pt x="13993" y="193"/>
                    <a:pt x="14138" y="186"/>
                  </a:cubicBezTo>
                  <a:cubicBezTo>
                    <a:pt x="14127" y="152"/>
                    <a:pt x="14081" y="120"/>
                    <a:pt x="13986" y="109"/>
                  </a:cubicBezTo>
                  <a:cubicBezTo>
                    <a:pt x="13310" y="24"/>
                    <a:pt x="12622" y="0"/>
                    <a:pt x="11931"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8"/>
            <p:cNvSpPr/>
            <p:nvPr/>
          </p:nvSpPr>
          <p:spPr>
            <a:xfrm>
              <a:off x="6191050" y="3008225"/>
              <a:ext cx="799200" cy="16750"/>
            </a:xfrm>
            <a:custGeom>
              <a:rect b="b" l="l" r="r" t="t"/>
              <a:pathLst>
                <a:path extrusionOk="0" h="670" w="31968">
                  <a:moveTo>
                    <a:pt x="8424" y="0"/>
                  </a:moveTo>
                  <a:cubicBezTo>
                    <a:pt x="7936" y="0"/>
                    <a:pt x="7448" y="34"/>
                    <a:pt x="6963" y="36"/>
                  </a:cubicBezTo>
                  <a:cubicBezTo>
                    <a:pt x="6374" y="37"/>
                    <a:pt x="5788" y="34"/>
                    <a:pt x="5203" y="56"/>
                  </a:cubicBezTo>
                  <a:cubicBezTo>
                    <a:pt x="4618" y="78"/>
                    <a:pt x="4038" y="148"/>
                    <a:pt x="3451" y="173"/>
                  </a:cubicBezTo>
                  <a:cubicBezTo>
                    <a:pt x="2994" y="192"/>
                    <a:pt x="2540" y="216"/>
                    <a:pt x="2084" y="241"/>
                  </a:cubicBezTo>
                  <a:cubicBezTo>
                    <a:pt x="1940" y="246"/>
                    <a:pt x="1797" y="254"/>
                    <a:pt x="1652" y="260"/>
                  </a:cubicBezTo>
                  <a:cubicBezTo>
                    <a:pt x="1293" y="281"/>
                    <a:pt x="898" y="314"/>
                    <a:pt x="519" y="314"/>
                  </a:cubicBezTo>
                  <a:cubicBezTo>
                    <a:pt x="353" y="314"/>
                    <a:pt x="191" y="308"/>
                    <a:pt x="36" y="291"/>
                  </a:cubicBezTo>
                  <a:cubicBezTo>
                    <a:pt x="36" y="291"/>
                    <a:pt x="36" y="291"/>
                    <a:pt x="35" y="291"/>
                  </a:cubicBezTo>
                  <a:cubicBezTo>
                    <a:pt x="15" y="291"/>
                    <a:pt x="1" y="331"/>
                    <a:pt x="21" y="334"/>
                  </a:cubicBezTo>
                  <a:cubicBezTo>
                    <a:pt x="226" y="369"/>
                    <a:pt x="430" y="381"/>
                    <a:pt x="636" y="381"/>
                  </a:cubicBezTo>
                  <a:cubicBezTo>
                    <a:pt x="791" y="381"/>
                    <a:pt x="946" y="374"/>
                    <a:pt x="1103" y="367"/>
                  </a:cubicBezTo>
                  <a:cubicBezTo>
                    <a:pt x="1424" y="352"/>
                    <a:pt x="1743" y="325"/>
                    <a:pt x="2061" y="300"/>
                  </a:cubicBezTo>
                  <a:cubicBezTo>
                    <a:pt x="2307" y="280"/>
                    <a:pt x="2552" y="265"/>
                    <a:pt x="2797" y="263"/>
                  </a:cubicBezTo>
                  <a:cubicBezTo>
                    <a:pt x="3317" y="254"/>
                    <a:pt x="3835" y="235"/>
                    <a:pt x="4355" y="220"/>
                  </a:cubicBezTo>
                  <a:cubicBezTo>
                    <a:pt x="4874" y="203"/>
                    <a:pt x="5397" y="194"/>
                    <a:pt x="5917" y="191"/>
                  </a:cubicBezTo>
                  <a:cubicBezTo>
                    <a:pt x="5921" y="191"/>
                    <a:pt x="5925" y="191"/>
                    <a:pt x="5930" y="191"/>
                  </a:cubicBezTo>
                  <a:cubicBezTo>
                    <a:pt x="6459" y="191"/>
                    <a:pt x="6989" y="276"/>
                    <a:pt x="7520" y="285"/>
                  </a:cubicBezTo>
                  <a:cubicBezTo>
                    <a:pt x="8054" y="294"/>
                    <a:pt x="8590" y="287"/>
                    <a:pt x="9123" y="305"/>
                  </a:cubicBezTo>
                  <a:cubicBezTo>
                    <a:pt x="9657" y="322"/>
                    <a:pt x="10193" y="331"/>
                    <a:pt x="10727" y="352"/>
                  </a:cubicBezTo>
                  <a:cubicBezTo>
                    <a:pt x="10851" y="357"/>
                    <a:pt x="10975" y="359"/>
                    <a:pt x="11100" y="359"/>
                  </a:cubicBezTo>
                  <a:cubicBezTo>
                    <a:pt x="11386" y="359"/>
                    <a:pt x="11674" y="350"/>
                    <a:pt x="11960" y="350"/>
                  </a:cubicBezTo>
                  <a:cubicBezTo>
                    <a:pt x="12085" y="350"/>
                    <a:pt x="12210" y="351"/>
                    <a:pt x="12334" y="356"/>
                  </a:cubicBezTo>
                  <a:cubicBezTo>
                    <a:pt x="12808" y="374"/>
                    <a:pt x="13274" y="480"/>
                    <a:pt x="13749" y="497"/>
                  </a:cubicBezTo>
                  <a:cubicBezTo>
                    <a:pt x="14224" y="512"/>
                    <a:pt x="14698" y="519"/>
                    <a:pt x="15173" y="532"/>
                  </a:cubicBezTo>
                  <a:cubicBezTo>
                    <a:pt x="15209" y="533"/>
                    <a:pt x="15246" y="533"/>
                    <a:pt x="15282" y="533"/>
                  </a:cubicBezTo>
                  <a:cubicBezTo>
                    <a:pt x="15683" y="533"/>
                    <a:pt x="16083" y="498"/>
                    <a:pt x="16481" y="498"/>
                  </a:cubicBezTo>
                  <a:cubicBezTo>
                    <a:pt x="16522" y="498"/>
                    <a:pt x="16563" y="498"/>
                    <a:pt x="16605" y="499"/>
                  </a:cubicBezTo>
                  <a:cubicBezTo>
                    <a:pt x="17079" y="512"/>
                    <a:pt x="17551" y="567"/>
                    <a:pt x="18026" y="575"/>
                  </a:cubicBezTo>
                  <a:cubicBezTo>
                    <a:pt x="18501" y="585"/>
                    <a:pt x="18976" y="578"/>
                    <a:pt x="19452" y="586"/>
                  </a:cubicBezTo>
                  <a:cubicBezTo>
                    <a:pt x="19927" y="593"/>
                    <a:pt x="20400" y="633"/>
                    <a:pt x="20876" y="637"/>
                  </a:cubicBezTo>
                  <a:cubicBezTo>
                    <a:pt x="20916" y="637"/>
                    <a:pt x="20956" y="638"/>
                    <a:pt x="20995" y="638"/>
                  </a:cubicBezTo>
                  <a:cubicBezTo>
                    <a:pt x="21410" y="638"/>
                    <a:pt x="21825" y="615"/>
                    <a:pt x="22240" y="615"/>
                  </a:cubicBezTo>
                  <a:cubicBezTo>
                    <a:pt x="22261" y="615"/>
                    <a:pt x="22281" y="615"/>
                    <a:pt x="22302" y="615"/>
                  </a:cubicBezTo>
                  <a:cubicBezTo>
                    <a:pt x="22345" y="615"/>
                    <a:pt x="22389" y="615"/>
                    <a:pt x="22432" y="615"/>
                  </a:cubicBezTo>
                  <a:cubicBezTo>
                    <a:pt x="22848" y="615"/>
                    <a:pt x="23264" y="600"/>
                    <a:pt x="23680" y="600"/>
                  </a:cubicBezTo>
                  <a:cubicBezTo>
                    <a:pt x="23696" y="600"/>
                    <a:pt x="23711" y="600"/>
                    <a:pt x="23726" y="600"/>
                  </a:cubicBezTo>
                  <a:cubicBezTo>
                    <a:pt x="24201" y="601"/>
                    <a:pt x="24676" y="670"/>
                    <a:pt x="25151" y="670"/>
                  </a:cubicBezTo>
                  <a:cubicBezTo>
                    <a:pt x="25741" y="669"/>
                    <a:pt x="26327" y="578"/>
                    <a:pt x="26918" y="565"/>
                  </a:cubicBezTo>
                  <a:cubicBezTo>
                    <a:pt x="27507" y="553"/>
                    <a:pt x="28100" y="553"/>
                    <a:pt x="28688" y="553"/>
                  </a:cubicBezTo>
                  <a:cubicBezTo>
                    <a:pt x="29227" y="554"/>
                    <a:pt x="29760" y="626"/>
                    <a:pt x="30292" y="642"/>
                  </a:cubicBezTo>
                  <a:cubicBezTo>
                    <a:pt x="30497" y="648"/>
                    <a:pt x="30702" y="652"/>
                    <a:pt x="30908" y="652"/>
                  </a:cubicBezTo>
                  <a:cubicBezTo>
                    <a:pt x="31240" y="652"/>
                    <a:pt x="31574" y="642"/>
                    <a:pt x="31907" y="612"/>
                  </a:cubicBezTo>
                  <a:cubicBezTo>
                    <a:pt x="31968" y="607"/>
                    <a:pt x="31962" y="520"/>
                    <a:pt x="31897" y="520"/>
                  </a:cubicBezTo>
                  <a:cubicBezTo>
                    <a:pt x="31897" y="520"/>
                    <a:pt x="31896" y="520"/>
                    <a:pt x="31896" y="520"/>
                  </a:cubicBezTo>
                  <a:cubicBezTo>
                    <a:pt x="31524" y="527"/>
                    <a:pt x="31152" y="547"/>
                    <a:pt x="30781" y="547"/>
                  </a:cubicBezTo>
                  <a:cubicBezTo>
                    <a:pt x="30658" y="547"/>
                    <a:pt x="30536" y="545"/>
                    <a:pt x="30413" y="539"/>
                  </a:cubicBezTo>
                  <a:cubicBezTo>
                    <a:pt x="29922" y="517"/>
                    <a:pt x="29438" y="444"/>
                    <a:pt x="28948" y="408"/>
                  </a:cubicBezTo>
                  <a:cubicBezTo>
                    <a:pt x="28459" y="371"/>
                    <a:pt x="27978" y="290"/>
                    <a:pt x="27489" y="256"/>
                  </a:cubicBezTo>
                  <a:cubicBezTo>
                    <a:pt x="26998" y="221"/>
                    <a:pt x="26498" y="234"/>
                    <a:pt x="26007" y="216"/>
                  </a:cubicBezTo>
                  <a:cubicBezTo>
                    <a:pt x="25841" y="211"/>
                    <a:pt x="25675" y="209"/>
                    <a:pt x="25509" y="209"/>
                  </a:cubicBezTo>
                  <a:cubicBezTo>
                    <a:pt x="25268" y="209"/>
                    <a:pt x="25027" y="212"/>
                    <a:pt x="24786" y="212"/>
                  </a:cubicBezTo>
                  <a:cubicBezTo>
                    <a:pt x="24663" y="212"/>
                    <a:pt x="24539" y="211"/>
                    <a:pt x="24416" y="209"/>
                  </a:cubicBezTo>
                  <a:cubicBezTo>
                    <a:pt x="23886" y="197"/>
                    <a:pt x="23358" y="146"/>
                    <a:pt x="22828" y="140"/>
                  </a:cubicBezTo>
                  <a:cubicBezTo>
                    <a:pt x="22298" y="133"/>
                    <a:pt x="21768" y="92"/>
                    <a:pt x="21238" y="89"/>
                  </a:cubicBezTo>
                  <a:cubicBezTo>
                    <a:pt x="21222" y="89"/>
                    <a:pt x="21207" y="89"/>
                    <a:pt x="21191" y="89"/>
                  </a:cubicBezTo>
                  <a:cubicBezTo>
                    <a:pt x="20682" y="89"/>
                    <a:pt x="20172" y="151"/>
                    <a:pt x="19663" y="151"/>
                  </a:cubicBezTo>
                  <a:cubicBezTo>
                    <a:pt x="19658" y="151"/>
                    <a:pt x="19653" y="151"/>
                    <a:pt x="19647" y="151"/>
                  </a:cubicBezTo>
                  <a:cubicBezTo>
                    <a:pt x="19509" y="150"/>
                    <a:pt x="19371" y="150"/>
                    <a:pt x="19233" y="150"/>
                  </a:cubicBezTo>
                  <a:cubicBezTo>
                    <a:pt x="18922" y="150"/>
                    <a:pt x="18612" y="151"/>
                    <a:pt x="18302" y="151"/>
                  </a:cubicBezTo>
                  <a:cubicBezTo>
                    <a:pt x="18222" y="151"/>
                    <a:pt x="18143" y="151"/>
                    <a:pt x="18063" y="151"/>
                  </a:cubicBezTo>
                  <a:cubicBezTo>
                    <a:pt x="17535" y="148"/>
                    <a:pt x="17006" y="117"/>
                    <a:pt x="16479" y="114"/>
                  </a:cubicBezTo>
                  <a:cubicBezTo>
                    <a:pt x="15951" y="111"/>
                    <a:pt x="15422" y="85"/>
                    <a:pt x="14894" y="84"/>
                  </a:cubicBezTo>
                  <a:cubicBezTo>
                    <a:pt x="14367" y="80"/>
                    <a:pt x="13838" y="66"/>
                    <a:pt x="13310" y="64"/>
                  </a:cubicBezTo>
                  <a:cubicBezTo>
                    <a:pt x="13300" y="64"/>
                    <a:pt x="13291" y="64"/>
                    <a:pt x="13281" y="64"/>
                  </a:cubicBezTo>
                  <a:cubicBezTo>
                    <a:pt x="12806" y="64"/>
                    <a:pt x="12331" y="94"/>
                    <a:pt x="11856" y="94"/>
                  </a:cubicBezTo>
                  <a:cubicBezTo>
                    <a:pt x="11811" y="94"/>
                    <a:pt x="11767" y="94"/>
                    <a:pt x="11722" y="93"/>
                  </a:cubicBezTo>
                  <a:cubicBezTo>
                    <a:pt x="11195" y="85"/>
                    <a:pt x="10666" y="51"/>
                    <a:pt x="10136" y="42"/>
                  </a:cubicBezTo>
                  <a:cubicBezTo>
                    <a:pt x="9608" y="31"/>
                    <a:pt x="9078" y="8"/>
                    <a:pt x="8550" y="1"/>
                  </a:cubicBezTo>
                  <a:cubicBezTo>
                    <a:pt x="8508" y="1"/>
                    <a:pt x="8466" y="0"/>
                    <a:pt x="8424"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8"/>
            <p:cNvSpPr/>
            <p:nvPr/>
          </p:nvSpPr>
          <p:spPr>
            <a:xfrm>
              <a:off x="6678225" y="3051350"/>
              <a:ext cx="423600" cy="14750"/>
            </a:xfrm>
            <a:custGeom>
              <a:rect b="b" l="l" r="r" t="t"/>
              <a:pathLst>
                <a:path extrusionOk="0" h="590" w="16944">
                  <a:moveTo>
                    <a:pt x="6820" y="0"/>
                  </a:moveTo>
                  <a:cubicBezTo>
                    <a:pt x="6229" y="3"/>
                    <a:pt x="5643" y="94"/>
                    <a:pt x="5053" y="106"/>
                  </a:cubicBezTo>
                  <a:cubicBezTo>
                    <a:pt x="4464" y="117"/>
                    <a:pt x="3872" y="117"/>
                    <a:pt x="3283" y="117"/>
                  </a:cubicBezTo>
                  <a:cubicBezTo>
                    <a:pt x="2743" y="116"/>
                    <a:pt x="2211" y="46"/>
                    <a:pt x="1678" y="29"/>
                  </a:cubicBezTo>
                  <a:cubicBezTo>
                    <a:pt x="1475" y="23"/>
                    <a:pt x="1271" y="19"/>
                    <a:pt x="1066" y="19"/>
                  </a:cubicBezTo>
                  <a:cubicBezTo>
                    <a:pt x="733" y="19"/>
                    <a:pt x="399" y="30"/>
                    <a:pt x="64" y="60"/>
                  </a:cubicBezTo>
                  <a:cubicBezTo>
                    <a:pt x="1" y="68"/>
                    <a:pt x="8" y="155"/>
                    <a:pt x="71" y="155"/>
                  </a:cubicBezTo>
                  <a:cubicBezTo>
                    <a:pt x="445" y="148"/>
                    <a:pt x="821" y="128"/>
                    <a:pt x="1195" y="128"/>
                  </a:cubicBezTo>
                  <a:cubicBezTo>
                    <a:pt x="1315" y="128"/>
                    <a:pt x="1435" y="130"/>
                    <a:pt x="1554" y="135"/>
                  </a:cubicBezTo>
                  <a:cubicBezTo>
                    <a:pt x="2044" y="157"/>
                    <a:pt x="2530" y="230"/>
                    <a:pt x="3020" y="266"/>
                  </a:cubicBezTo>
                  <a:cubicBezTo>
                    <a:pt x="3509" y="305"/>
                    <a:pt x="3990" y="384"/>
                    <a:pt x="4479" y="419"/>
                  </a:cubicBezTo>
                  <a:cubicBezTo>
                    <a:pt x="4969" y="453"/>
                    <a:pt x="5470" y="442"/>
                    <a:pt x="5960" y="459"/>
                  </a:cubicBezTo>
                  <a:cubicBezTo>
                    <a:pt x="6134" y="465"/>
                    <a:pt x="6308" y="466"/>
                    <a:pt x="6482" y="466"/>
                  </a:cubicBezTo>
                  <a:cubicBezTo>
                    <a:pt x="6728" y="466"/>
                    <a:pt x="6973" y="463"/>
                    <a:pt x="7219" y="463"/>
                  </a:cubicBezTo>
                  <a:cubicBezTo>
                    <a:pt x="7330" y="463"/>
                    <a:pt x="7440" y="464"/>
                    <a:pt x="7551" y="466"/>
                  </a:cubicBezTo>
                  <a:cubicBezTo>
                    <a:pt x="8080" y="478"/>
                    <a:pt x="8609" y="529"/>
                    <a:pt x="9139" y="534"/>
                  </a:cubicBezTo>
                  <a:cubicBezTo>
                    <a:pt x="9669" y="541"/>
                    <a:pt x="10198" y="583"/>
                    <a:pt x="10728" y="585"/>
                  </a:cubicBezTo>
                  <a:cubicBezTo>
                    <a:pt x="10744" y="586"/>
                    <a:pt x="10760" y="586"/>
                    <a:pt x="10775" y="586"/>
                  </a:cubicBezTo>
                  <a:cubicBezTo>
                    <a:pt x="11284" y="586"/>
                    <a:pt x="11794" y="523"/>
                    <a:pt x="12303" y="523"/>
                  </a:cubicBezTo>
                  <a:cubicBezTo>
                    <a:pt x="12308" y="523"/>
                    <a:pt x="12314" y="523"/>
                    <a:pt x="12319" y="523"/>
                  </a:cubicBezTo>
                  <a:cubicBezTo>
                    <a:pt x="12457" y="524"/>
                    <a:pt x="12596" y="524"/>
                    <a:pt x="12734" y="524"/>
                  </a:cubicBezTo>
                  <a:cubicBezTo>
                    <a:pt x="13045" y="524"/>
                    <a:pt x="13355" y="523"/>
                    <a:pt x="13666" y="523"/>
                  </a:cubicBezTo>
                  <a:cubicBezTo>
                    <a:pt x="13745" y="523"/>
                    <a:pt x="13825" y="523"/>
                    <a:pt x="13905" y="523"/>
                  </a:cubicBezTo>
                  <a:cubicBezTo>
                    <a:pt x="14432" y="526"/>
                    <a:pt x="14960" y="558"/>
                    <a:pt x="15489" y="561"/>
                  </a:cubicBezTo>
                  <a:cubicBezTo>
                    <a:pt x="15973" y="562"/>
                    <a:pt x="16459" y="584"/>
                    <a:pt x="16943" y="590"/>
                  </a:cubicBezTo>
                  <a:lnTo>
                    <a:pt x="16943" y="148"/>
                  </a:lnTo>
                  <a:cubicBezTo>
                    <a:pt x="16894" y="145"/>
                    <a:pt x="16843" y="145"/>
                    <a:pt x="16792" y="144"/>
                  </a:cubicBezTo>
                  <a:cubicBezTo>
                    <a:pt x="16737" y="142"/>
                    <a:pt x="16682" y="141"/>
                    <a:pt x="16628" y="141"/>
                  </a:cubicBezTo>
                  <a:cubicBezTo>
                    <a:pt x="16257" y="141"/>
                    <a:pt x="15884" y="173"/>
                    <a:pt x="15514" y="173"/>
                  </a:cubicBezTo>
                  <a:cubicBezTo>
                    <a:pt x="15464" y="173"/>
                    <a:pt x="15414" y="172"/>
                    <a:pt x="15365" y="171"/>
                  </a:cubicBezTo>
                  <a:cubicBezTo>
                    <a:pt x="14890" y="160"/>
                    <a:pt x="14418" y="105"/>
                    <a:pt x="13943" y="95"/>
                  </a:cubicBezTo>
                  <a:cubicBezTo>
                    <a:pt x="13468" y="87"/>
                    <a:pt x="12993" y="94"/>
                    <a:pt x="12519" y="86"/>
                  </a:cubicBezTo>
                  <a:cubicBezTo>
                    <a:pt x="12044" y="79"/>
                    <a:pt x="11569" y="39"/>
                    <a:pt x="11094" y="34"/>
                  </a:cubicBezTo>
                  <a:cubicBezTo>
                    <a:pt x="11064" y="33"/>
                    <a:pt x="11033" y="33"/>
                    <a:pt x="11003" y="33"/>
                  </a:cubicBezTo>
                  <a:cubicBezTo>
                    <a:pt x="10579" y="33"/>
                    <a:pt x="10154" y="57"/>
                    <a:pt x="9731" y="57"/>
                  </a:cubicBezTo>
                  <a:cubicBezTo>
                    <a:pt x="9710" y="57"/>
                    <a:pt x="9689" y="57"/>
                    <a:pt x="9669" y="57"/>
                  </a:cubicBezTo>
                  <a:cubicBezTo>
                    <a:pt x="9625" y="57"/>
                    <a:pt x="9582" y="56"/>
                    <a:pt x="9539" y="56"/>
                  </a:cubicBezTo>
                  <a:cubicBezTo>
                    <a:pt x="9123" y="56"/>
                    <a:pt x="8706" y="72"/>
                    <a:pt x="8290" y="72"/>
                  </a:cubicBezTo>
                  <a:cubicBezTo>
                    <a:pt x="8275" y="72"/>
                    <a:pt x="8260" y="72"/>
                    <a:pt x="8244" y="72"/>
                  </a:cubicBezTo>
                  <a:cubicBezTo>
                    <a:pt x="7769" y="69"/>
                    <a:pt x="7295" y="0"/>
                    <a:pt x="6820"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8"/>
            <p:cNvSpPr/>
            <p:nvPr/>
          </p:nvSpPr>
          <p:spPr>
            <a:xfrm>
              <a:off x="6191350" y="3052725"/>
              <a:ext cx="353500" cy="14300"/>
            </a:xfrm>
            <a:custGeom>
              <a:rect b="b" l="l" r="r" t="t"/>
              <a:pathLst>
                <a:path extrusionOk="0" h="572" w="14140">
                  <a:moveTo>
                    <a:pt x="11643" y="1"/>
                  </a:moveTo>
                  <a:cubicBezTo>
                    <a:pt x="10408" y="1"/>
                    <a:pt x="9108" y="125"/>
                    <a:pt x="8016" y="146"/>
                  </a:cubicBezTo>
                  <a:cubicBezTo>
                    <a:pt x="5423" y="197"/>
                    <a:pt x="2796" y="134"/>
                    <a:pt x="210" y="252"/>
                  </a:cubicBezTo>
                  <a:cubicBezTo>
                    <a:pt x="119" y="255"/>
                    <a:pt x="55" y="287"/>
                    <a:pt x="23" y="321"/>
                  </a:cubicBezTo>
                  <a:cubicBezTo>
                    <a:pt x="344" y="298"/>
                    <a:pt x="662" y="269"/>
                    <a:pt x="981" y="254"/>
                  </a:cubicBezTo>
                  <a:cubicBezTo>
                    <a:pt x="1139" y="247"/>
                    <a:pt x="1294" y="240"/>
                    <a:pt x="1449" y="240"/>
                  </a:cubicBezTo>
                  <a:cubicBezTo>
                    <a:pt x="1655" y="240"/>
                    <a:pt x="1858" y="251"/>
                    <a:pt x="2064" y="287"/>
                  </a:cubicBezTo>
                  <a:cubicBezTo>
                    <a:pt x="2084" y="289"/>
                    <a:pt x="2069" y="330"/>
                    <a:pt x="2049" y="330"/>
                  </a:cubicBezTo>
                  <a:cubicBezTo>
                    <a:pt x="2049" y="330"/>
                    <a:pt x="2048" y="330"/>
                    <a:pt x="2047" y="329"/>
                  </a:cubicBezTo>
                  <a:cubicBezTo>
                    <a:pt x="1894" y="313"/>
                    <a:pt x="1734" y="307"/>
                    <a:pt x="1571" y="307"/>
                  </a:cubicBezTo>
                  <a:cubicBezTo>
                    <a:pt x="1190" y="307"/>
                    <a:pt x="792" y="341"/>
                    <a:pt x="433" y="361"/>
                  </a:cubicBezTo>
                  <a:cubicBezTo>
                    <a:pt x="289" y="369"/>
                    <a:pt x="145" y="375"/>
                    <a:pt x="1" y="382"/>
                  </a:cubicBezTo>
                  <a:cubicBezTo>
                    <a:pt x="15" y="419"/>
                    <a:pt x="62" y="451"/>
                    <a:pt x="154" y="463"/>
                  </a:cubicBezTo>
                  <a:cubicBezTo>
                    <a:pt x="829" y="548"/>
                    <a:pt x="1517" y="571"/>
                    <a:pt x="2208" y="571"/>
                  </a:cubicBezTo>
                  <a:cubicBezTo>
                    <a:pt x="2709" y="571"/>
                    <a:pt x="3212" y="559"/>
                    <a:pt x="3713" y="548"/>
                  </a:cubicBezTo>
                  <a:cubicBezTo>
                    <a:pt x="5013" y="522"/>
                    <a:pt x="6319" y="508"/>
                    <a:pt x="7617" y="466"/>
                  </a:cubicBezTo>
                  <a:cubicBezTo>
                    <a:pt x="9171" y="414"/>
                    <a:pt x="10663" y="318"/>
                    <a:pt x="12182" y="318"/>
                  </a:cubicBezTo>
                  <a:cubicBezTo>
                    <a:pt x="12777" y="318"/>
                    <a:pt x="13376" y="333"/>
                    <a:pt x="13985" y="371"/>
                  </a:cubicBezTo>
                  <a:cubicBezTo>
                    <a:pt x="13989" y="371"/>
                    <a:pt x="13993" y="371"/>
                    <a:pt x="13998" y="371"/>
                  </a:cubicBezTo>
                  <a:cubicBezTo>
                    <a:pt x="14110" y="371"/>
                    <a:pt x="14139" y="286"/>
                    <a:pt x="14045" y="259"/>
                  </a:cubicBezTo>
                  <a:cubicBezTo>
                    <a:pt x="13338" y="61"/>
                    <a:pt x="12506" y="1"/>
                    <a:pt x="11643"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8"/>
            <p:cNvSpPr/>
            <p:nvPr/>
          </p:nvSpPr>
          <p:spPr>
            <a:xfrm>
              <a:off x="5444450" y="3051450"/>
              <a:ext cx="799050" cy="16775"/>
            </a:xfrm>
            <a:custGeom>
              <a:rect b="b" l="l" r="r" t="t"/>
              <a:pathLst>
                <a:path extrusionOk="0" h="671" w="31962">
                  <a:moveTo>
                    <a:pt x="6817" y="1"/>
                  </a:moveTo>
                  <a:cubicBezTo>
                    <a:pt x="6227" y="2"/>
                    <a:pt x="5641" y="94"/>
                    <a:pt x="5050" y="105"/>
                  </a:cubicBezTo>
                  <a:cubicBezTo>
                    <a:pt x="4460" y="118"/>
                    <a:pt x="3868" y="118"/>
                    <a:pt x="3280" y="118"/>
                  </a:cubicBezTo>
                  <a:cubicBezTo>
                    <a:pt x="2740" y="116"/>
                    <a:pt x="2208" y="46"/>
                    <a:pt x="1674" y="28"/>
                  </a:cubicBezTo>
                  <a:cubicBezTo>
                    <a:pt x="1477" y="23"/>
                    <a:pt x="1278" y="19"/>
                    <a:pt x="1078" y="19"/>
                  </a:cubicBezTo>
                  <a:cubicBezTo>
                    <a:pt x="740" y="19"/>
                    <a:pt x="400" y="30"/>
                    <a:pt x="61" y="60"/>
                  </a:cubicBezTo>
                  <a:cubicBezTo>
                    <a:pt x="0" y="64"/>
                    <a:pt x="6" y="151"/>
                    <a:pt x="70" y="151"/>
                  </a:cubicBezTo>
                  <a:cubicBezTo>
                    <a:pt x="70" y="151"/>
                    <a:pt x="71" y="151"/>
                    <a:pt x="71" y="151"/>
                  </a:cubicBezTo>
                  <a:cubicBezTo>
                    <a:pt x="445" y="144"/>
                    <a:pt x="821" y="124"/>
                    <a:pt x="1195" y="124"/>
                  </a:cubicBezTo>
                  <a:cubicBezTo>
                    <a:pt x="1315" y="124"/>
                    <a:pt x="1435" y="126"/>
                    <a:pt x="1555" y="131"/>
                  </a:cubicBezTo>
                  <a:cubicBezTo>
                    <a:pt x="2045" y="153"/>
                    <a:pt x="2530" y="226"/>
                    <a:pt x="3020" y="262"/>
                  </a:cubicBezTo>
                  <a:cubicBezTo>
                    <a:pt x="3509" y="301"/>
                    <a:pt x="3991" y="380"/>
                    <a:pt x="4479" y="415"/>
                  </a:cubicBezTo>
                  <a:cubicBezTo>
                    <a:pt x="4969" y="449"/>
                    <a:pt x="5470" y="438"/>
                    <a:pt x="5960" y="455"/>
                  </a:cubicBezTo>
                  <a:cubicBezTo>
                    <a:pt x="6134" y="461"/>
                    <a:pt x="6308" y="462"/>
                    <a:pt x="6482" y="462"/>
                  </a:cubicBezTo>
                  <a:cubicBezTo>
                    <a:pt x="6728" y="462"/>
                    <a:pt x="6974" y="459"/>
                    <a:pt x="7219" y="459"/>
                  </a:cubicBezTo>
                  <a:cubicBezTo>
                    <a:pt x="7330" y="459"/>
                    <a:pt x="7440" y="460"/>
                    <a:pt x="7551" y="462"/>
                  </a:cubicBezTo>
                  <a:cubicBezTo>
                    <a:pt x="8081" y="474"/>
                    <a:pt x="8609" y="525"/>
                    <a:pt x="9139" y="530"/>
                  </a:cubicBezTo>
                  <a:cubicBezTo>
                    <a:pt x="9669" y="537"/>
                    <a:pt x="10199" y="579"/>
                    <a:pt x="10728" y="583"/>
                  </a:cubicBezTo>
                  <a:cubicBezTo>
                    <a:pt x="10739" y="583"/>
                    <a:pt x="10750" y="583"/>
                    <a:pt x="10760" y="583"/>
                  </a:cubicBezTo>
                  <a:cubicBezTo>
                    <a:pt x="11269" y="583"/>
                    <a:pt x="11779" y="521"/>
                    <a:pt x="12288" y="521"/>
                  </a:cubicBezTo>
                  <a:cubicBezTo>
                    <a:pt x="12298" y="521"/>
                    <a:pt x="12309" y="521"/>
                    <a:pt x="12319" y="521"/>
                  </a:cubicBezTo>
                  <a:cubicBezTo>
                    <a:pt x="12399" y="521"/>
                    <a:pt x="12478" y="521"/>
                    <a:pt x="12558" y="521"/>
                  </a:cubicBezTo>
                  <a:cubicBezTo>
                    <a:pt x="12869" y="521"/>
                    <a:pt x="13179" y="520"/>
                    <a:pt x="13490" y="520"/>
                  </a:cubicBezTo>
                  <a:cubicBezTo>
                    <a:pt x="13628" y="520"/>
                    <a:pt x="13767" y="520"/>
                    <a:pt x="13905" y="521"/>
                  </a:cubicBezTo>
                  <a:cubicBezTo>
                    <a:pt x="14432" y="522"/>
                    <a:pt x="14960" y="555"/>
                    <a:pt x="15489" y="557"/>
                  </a:cubicBezTo>
                  <a:cubicBezTo>
                    <a:pt x="16017" y="559"/>
                    <a:pt x="16544" y="586"/>
                    <a:pt x="17073" y="587"/>
                  </a:cubicBezTo>
                  <a:cubicBezTo>
                    <a:pt x="17601" y="591"/>
                    <a:pt x="18130" y="605"/>
                    <a:pt x="18657" y="606"/>
                  </a:cubicBezTo>
                  <a:cubicBezTo>
                    <a:pt x="18666" y="606"/>
                    <a:pt x="18676" y="606"/>
                    <a:pt x="18686" y="606"/>
                  </a:cubicBezTo>
                  <a:cubicBezTo>
                    <a:pt x="19161" y="606"/>
                    <a:pt x="19636" y="576"/>
                    <a:pt x="20110" y="576"/>
                  </a:cubicBezTo>
                  <a:cubicBezTo>
                    <a:pt x="20155" y="576"/>
                    <a:pt x="20200" y="577"/>
                    <a:pt x="20245" y="577"/>
                  </a:cubicBezTo>
                  <a:cubicBezTo>
                    <a:pt x="20773" y="586"/>
                    <a:pt x="21302" y="620"/>
                    <a:pt x="21832" y="628"/>
                  </a:cubicBezTo>
                  <a:cubicBezTo>
                    <a:pt x="22359" y="639"/>
                    <a:pt x="22889" y="663"/>
                    <a:pt x="23417" y="669"/>
                  </a:cubicBezTo>
                  <a:cubicBezTo>
                    <a:pt x="23460" y="670"/>
                    <a:pt x="23504" y="670"/>
                    <a:pt x="23547" y="670"/>
                  </a:cubicBezTo>
                  <a:cubicBezTo>
                    <a:pt x="24034" y="670"/>
                    <a:pt x="24520" y="638"/>
                    <a:pt x="25005" y="635"/>
                  </a:cubicBezTo>
                  <a:cubicBezTo>
                    <a:pt x="25593" y="634"/>
                    <a:pt x="26181" y="638"/>
                    <a:pt x="26765" y="614"/>
                  </a:cubicBezTo>
                  <a:cubicBezTo>
                    <a:pt x="27350" y="592"/>
                    <a:pt x="27930" y="522"/>
                    <a:pt x="28516" y="497"/>
                  </a:cubicBezTo>
                  <a:cubicBezTo>
                    <a:pt x="28974" y="480"/>
                    <a:pt x="29428" y="455"/>
                    <a:pt x="29884" y="431"/>
                  </a:cubicBezTo>
                  <a:cubicBezTo>
                    <a:pt x="30028" y="424"/>
                    <a:pt x="30172" y="418"/>
                    <a:pt x="30316" y="411"/>
                  </a:cubicBezTo>
                  <a:cubicBezTo>
                    <a:pt x="30669" y="394"/>
                    <a:pt x="31060" y="362"/>
                    <a:pt x="31437" y="362"/>
                  </a:cubicBezTo>
                  <a:cubicBezTo>
                    <a:pt x="31604" y="362"/>
                    <a:pt x="31769" y="368"/>
                    <a:pt x="31926" y="385"/>
                  </a:cubicBezTo>
                  <a:cubicBezTo>
                    <a:pt x="31927" y="385"/>
                    <a:pt x="31927" y="385"/>
                    <a:pt x="31927" y="385"/>
                  </a:cubicBezTo>
                  <a:cubicBezTo>
                    <a:pt x="31947" y="385"/>
                    <a:pt x="31962" y="345"/>
                    <a:pt x="31941" y="342"/>
                  </a:cubicBezTo>
                  <a:cubicBezTo>
                    <a:pt x="31735" y="306"/>
                    <a:pt x="31529" y="295"/>
                    <a:pt x="31323" y="295"/>
                  </a:cubicBezTo>
                  <a:cubicBezTo>
                    <a:pt x="31169" y="295"/>
                    <a:pt x="31015" y="301"/>
                    <a:pt x="30860" y="309"/>
                  </a:cubicBezTo>
                  <a:cubicBezTo>
                    <a:pt x="30539" y="324"/>
                    <a:pt x="30218" y="352"/>
                    <a:pt x="29900" y="376"/>
                  </a:cubicBezTo>
                  <a:cubicBezTo>
                    <a:pt x="29655" y="394"/>
                    <a:pt x="29410" y="411"/>
                    <a:pt x="29164" y="413"/>
                  </a:cubicBezTo>
                  <a:cubicBezTo>
                    <a:pt x="28645" y="422"/>
                    <a:pt x="28128" y="441"/>
                    <a:pt x="27608" y="456"/>
                  </a:cubicBezTo>
                  <a:cubicBezTo>
                    <a:pt x="27087" y="473"/>
                    <a:pt x="26566" y="482"/>
                    <a:pt x="26046" y="484"/>
                  </a:cubicBezTo>
                  <a:cubicBezTo>
                    <a:pt x="26037" y="484"/>
                    <a:pt x="26029" y="484"/>
                    <a:pt x="26021" y="484"/>
                  </a:cubicBezTo>
                  <a:cubicBezTo>
                    <a:pt x="25494" y="484"/>
                    <a:pt x="24969" y="400"/>
                    <a:pt x="24442" y="391"/>
                  </a:cubicBezTo>
                  <a:cubicBezTo>
                    <a:pt x="23907" y="380"/>
                    <a:pt x="23372" y="387"/>
                    <a:pt x="22839" y="371"/>
                  </a:cubicBezTo>
                  <a:cubicBezTo>
                    <a:pt x="22304" y="353"/>
                    <a:pt x="21768" y="345"/>
                    <a:pt x="21236" y="324"/>
                  </a:cubicBezTo>
                  <a:cubicBezTo>
                    <a:pt x="21107" y="319"/>
                    <a:pt x="20978" y="317"/>
                    <a:pt x="20849" y="317"/>
                  </a:cubicBezTo>
                  <a:cubicBezTo>
                    <a:pt x="20571" y="317"/>
                    <a:pt x="20293" y="325"/>
                    <a:pt x="20015" y="325"/>
                  </a:cubicBezTo>
                  <a:cubicBezTo>
                    <a:pt x="19885" y="325"/>
                    <a:pt x="19756" y="323"/>
                    <a:pt x="19627" y="319"/>
                  </a:cubicBezTo>
                  <a:cubicBezTo>
                    <a:pt x="19152" y="302"/>
                    <a:pt x="18688" y="195"/>
                    <a:pt x="18214" y="180"/>
                  </a:cubicBezTo>
                  <a:cubicBezTo>
                    <a:pt x="17739" y="164"/>
                    <a:pt x="17264" y="158"/>
                    <a:pt x="16789" y="144"/>
                  </a:cubicBezTo>
                  <a:cubicBezTo>
                    <a:pt x="16735" y="142"/>
                    <a:pt x="16680" y="141"/>
                    <a:pt x="16625" y="141"/>
                  </a:cubicBezTo>
                  <a:cubicBezTo>
                    <a:pt x="16254" y="141"/>
                    <a:pt x="15880" y="173"/>
                    <a:pt x="15510" y="173"/>
                  </a:cubicBezTo>
                  <a:cubicBezTo>
                    <a:pt x="15460" y="173"/>
                    <a:pt x="15410" y="173"/>
                    <a:pt x="15361" y="171"/>
                  </a:cubicBezTo>
                  <a:cubicBezTo>
                    <a:pt x="14886" y="159"/>
                    <a:pt x="14415" y="104"/>
                    <a:pt x="13941" y="96"/>
                  </a:cubicBezTo>
                  <a:cubicBezTo>
                    <a:pt x="13466" y="87"/>
                    <a:pt x="12991" y="94"/>
                    <a:pt x="12516" y="85"/>
                  </a:cubicBezTo>
                  <a:cubicBezTo>
                    <a:pt x="12041" y="78"/>
                    <a:pt x="11568" y="39"/>
                    <a:pt x="11092" y="34"/>
                  </a:cubicBezTo>
                  <a:cubicBezTo>
                    <a:pt x="11054" y="33"/>
                    <a:pt x="11015" y="33"/>
                    <a:pt x="10977" y="33"/>
                  </a:cubicBezTo>
                  <a:cubicBezTo>
                    <a:pt x="10570" y="33"/>
                    <a:pt x="10161" y="56"/>
                    <a:pt x="9754" y="56"/>
                  </a:cubicBezTo>
                  <a:cubicBezTo>
                    <a:pt x="9724" y="56"/>
                    <a:pt x="9695" y="56"/>
                    <a:pt x="9666" y="56"/>
                  </a:cubicBezTo>
                  <a:cubicBezTo>
                    <a:pt x="9636" y="55"/>
                    <a:pt x="9606" y="55"/>
                    <a:pt x="9577" y="55"/>
                  </a:cubicBezTo>
                  <a:cubicBezTo>
                    <a:pt x="9161" y="55"/>
                    <a:pt x="8745" y="71"/>
                    <a:pt x="8331" y="71"/>
                  </a:cubicBezTo>
                  <a:cubicBezTo>
                    <a:pt x="8301" y="71"/>
                    <a:pt x="8271" y="71"/>
                    <a:pt x="8242" y="71"/>
                  </a:cubicBezTo>
                  <a:cubicBezTo>
                    <a:pt x="7767" y="69"/>
                    <a:pt x="7292" y="1"/>
                    <a:pt x="681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8"/>
            <p:cNvSpPr/>
            <p:nvPr/>
          </p:nvSpPr>
          <p:spPr>
            <a:xfrm>
              <a:off x="5094875" y="3052775"/>
              <a:ext cx="216125" cy="12850"/>
            </a:xfrm>
            <a:custGeom>
              <a:rect b="b" l="l" r="r" t="t"/>
              <a:pathLst>
                <a:path extrusionOk="0" h="514" w="8645">
                  <a:moveTo>
                    <a:pt x="6152" y="0"/>
                  </a:moveTo>
                  <a:cubicBezTo>
                    <a:pt x="4916" y="0"/>
                    <a:pt x="3614" y="125"/>
                    <a:pt x="2520" y="146"/>
                  </a:cubicBezTo>
                  <a:cubicBezTo>
                    <a:pt x="1685" y="162"/>
                    <a:pt x="843" y="166"/>
                    <a:pt x="0" y="168"/>
                  </a:cubicBezTo>
                  <a:lnTo>
                    <a:pt x="0" y="513"/>
                  </a:lnTo>
                  <a:cubicBezTo>
                    <a:pt x="708" y="502"/>
                    <a:pt x="1414" y="486"/>
                    <a:pt x="2120" y="462"/>
                  </a:cubicBezTo>
                  <a:cubicBezTo>
                    <a:pt x="3669" y="413"/>
                    <a:pt x="5156" y="318"/>
                    <a:pt x="6670" y="318"/>
                  </a:cubicBezTo>
                  <a:cubicBezTo>
                    <a:pt x="7271" y="318"/>
                    <a:pt x="7875" y="333"/>
                    <a:pt x="8490" y="371"/>
                  </a:cubicBezTo>
                  <a:cubicBezTo>
                    <a:pt x="8494" y="372"/>
                    <a:pt x="8499" y="372"/>
                    <a:pt x="8503" y="372"/>
                  </a:cubicBezTo>
                  <a:cubicBezTo>
                    <a:pt x="8614" y="372"/>
                    <a:pt x="8645" y="285"/>
                    <a:pt x="8549" y="259"/>
                  </a:cubicBezTo>
                  <a:cubicBezTo>
                    <a:pt x="7844" y="61"/>
                    <a:pt x="7014" y="0"/>
                    <a:pt x="6152"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8"/>
            <p:cNvSpPr/>
            <p:nvPr/>
          </p:nvSpPr>
          <p:spPr>
            <a:xfrm>
              <a:off x="5094800" y="3095700"/>
              <a:ext cx="557850" cy="16100"/>
            </a:xfrm>
            <a:custGeom>
              <a:rect b="b" l="l" r="r" t="t"/>
              <a:pathLst>
                <a:path extrusionOk="0" h="644" w="22314">
                  <a:moveTo>
                    <a:pt x="1" y="0"/>
                  </a:moveTo>
                  <a:lnTo>
                    <a:pt x="1" y="295"/>
                  </a:lnTo>
                  <a:cubicBezTo>
                    <a:pt x="358" y="303"/>
                    <a:pt x="716" y="313"/>
                    <a:pt x="1074" y="327"/>
                  </a:cubicBezTo>
                  <a:cubicBezTo>
                    <a:pt x="1198" y="331"/>
                    <a:pt x="1323" y="333"/>
                    <a:pt x="1448" y="333"/>
                  </a:cubicBezTo>
                  <a:cubicBezTo>
                    <a:pt x="1734" y="333"/>
                    <a:pt x="2022" y="324"/>
                    <a:pt x="2308" y="324"/>
                  </a:cubicBezTo>
                  <a:cubicBezTo>
                    <a:pt x="2433" y="324"/>
                    <a:pt x="2558" y="326"/>
                    <a:pt x="2683" y="331"/>
                  </a:cubicBezTo>
                  <a:cubicBezTo>
                    <a:pt x="3158" y="349"/>
                    <a:pt x="3623" y="455"/>
                    <a:pt x="4098" y="471"/>
                  </a:cubicBezTo>
                  <a:cubicBezTo>
                    <a:pt x="4572" y="486"/>
                    <a:pt x="5047" y="493"/>
                    <a:pt x="5522" y="507"/>
                  </a:cubicBezTo>
                  <a:cubicBezTo>
                    <a:pt x="5551" y="507"/>
                    <a:pt x="5580" y="507"/>
                    <a:pt x="5609" y="507"/>
                  </a:cubicBezTo>
                  <a:cubicBezTo>
                    <a:pt x="6007" y="507"/>
                    <a:pt x="6407" y="471"/>
                    <a:pt x="6805" y="471"/>
                  </a:cubicBezTo>
                  <a:cubicBezTo>
                    <a:pt x="6854" y="471"/>
                    <a:pt x="6904" y="471"/>
                    <a:pt x="6953" y="472"/>
                  </a:cubicBezTo>
                  <a:cubicBezTo>
                    <a:pt x="7428" y="485"/>
                    <a:pt x="7899" y="540"/>
                    <a:pt x="8373" y="548"/>
                  </a:cubicBezTo>
                  <a:cubicBezTo>
                    <a:pt x="8848" y="556"/>
                    <a:pt x="9323" y="550"/>
                    <a:pt x="9798" y="558"/>
                  </a:cubicBezTo>
                  <a:cubicBezTo>
                    <a:pt x="10273" y="565"/>
                    <a:pt x="10746" y="605"/>
                    <a:pt x="11222" y="610"/>
                  </a:cubicBezTo>
                  <a:cubicBezTo>
                    <a:pt x="11260" y="611"/>
                    <a:pt x="11299" y="611"/>
                    <a:pt x="11337" y="611"/>
                  </a:cubicBezTo>
                  <a:cubicBezTo>
                    <a:pt x="11744" y="611"/>
                    <a:pt x="12153" y="588"/>
                    <a:pt x="12561" y="588"/>
                  </a:cubicBezTo>
                  <a:cubicBezTo>
                    <a:pt x="12591" y="588"/>
                    <a:pt x="12620" y="588"/>
                    <a:pt x="12649" y="588"/>
                  </a:cubicBezTo>
                  <a:cubicBezTo>
                    <a:pt x="12679" y="588"/>
                    <a:pt x="12709" y="588"/>
                    <a:pt x="12738" y="588"/>
                  </a:cubicBezTo>
                  <a:cubicBezTo>
                    <a:pt x="13168" y="588"/>
                    <a:pt x="13598" y="571"/>
                    <a:pt x="14026" y="571"/>
                  </a:cubicBezTo>
                  <a:cubicBezTo>
                    <a:pt x="14042" y="571"/>
                    <a:pt x="14057" y="572"/>
                    <a:pt x="14072" y="572"/>
                  </a:cubicBezTo>
                  <a:cubicBezTo>
                    <a:pt x="14547" y="574"/>
                    <a:pt x="15023" y="643"/>
                    <a:pt x="15497" y="643"/>
                  </a:cubicBezTo>
                  <a:cubicBezTo>
                    <a:pt x="16087" y="640"/>
                    <a:pt x="16673" y="550"/>
                    <a:pt x="17264" y="537"/>
                  </a:cubicBezTo>
                  <a:cubicBezTo>
                    <a:pt x="17854" y="526"/>
                    <a:pt x="18446" y="526"/>
                    <a:pt x="19033" y="526"/>
                  </a:cubicBezTo>
                  <a:cubicBezTo>
                    <a:pt x="19574" y="528"/>
                    <a:pt x="20106" y="598"/>
                    <a:pt x="20640" y="616"/>
                  </a:cubicBezTo>
                  <a:cubicBezTo>
                    <a:pt x="20837" y="621"/>
                    <a:pt x="21036" y="625"/>
                    <a:pt x="21236" y="625"/>
                  </a:cubicBezTo>
                  <a:cubicBezTo>
                    <a:pt x="21574" y="625"/>
                    <a:pt x="21914" y="614"/>
                    <a:pt x="22252" y="584"/>
                  </a:cubicBezTo>
                  <a:cubicBezTo>
                    <a:pt x="22314" y="578"/>
                    <a:pt x="22308" y="493"/>
                    <a:pt x="22244" y="493"/>
                  </a:cubicBezTo>
                  <a:cubicBezTo>
                    <a:pt x="22244" y="493"/>
                    <a:pt x="22243" y="493"/>
                    <a:pt x="22243" y="493"/>
                  </a:cubicBezTo>
                  <a:cubicBezTo>
                    <a:pt x="21869" y="499"/>
                    <a:pt x="21493" y="520"/>
                    <a:pt x="21119" y="520"/>
                  </a:cubicBezTo>
                  <a:cubicBezTo>
                    <a:pt x="20999" y="520"/>
                    <a:pt x="20879" y="518"/>
                    <a:pt x="20759" y="512"/>
                  </a:cubicBezTo>
                  <a:cubicBezTo>
                    <a:pt x="20269" y="489"/>
                    <a:pt x="19784" y="417"/>
                    <a:pt x="19294" y="382"/>
                  </a:cubicBezTo>
                  <a:cubicBezTo>
                    <a:pt x="18805" y="343"/>
                    <a:pt x="18323" y="262"/>
                    <a:pt x="17835" y="228"/>
                  </a:cubicBezTo>
                  <a:cubicBezTo>
                    <a:pt x="17345" y="193"/>
                    <a:pt x="16844" y="205"/>
                    <a:pt x="16354" y="189"/>
                  </a:cubicBezTo>
                  <a:cubicBezTo>
                    <a:pt x="16180" y="183"/>
                    <a:pt x="16006" y="181"/>
                    <a:pt x="15832" y="181"/>
                  </a:cubicBezTo>
                  <a:cubicBezTo>
                    <a:pt x="15586" y="181"/>
                    <a:pt x="15340" y="185"/>
                    <a:pt x="15095" y="185"/>
                  </a:cubicBezTo>
                  <a:cubicBezTo>
                    <a:pt x="14984" y="185"/>
                    <a:pt x="14874" y="184"/>
                    <a:pt x="14763" y="182"/>
                  </a:cubicBezTo>
                  <a:cubicBezTo>
                    <a:pt x="14233" y="170"/>
                    <a:pt x="13705" y="117"/>
                    <a:pt x="13175" y="113"/>
                  </a:cubicBezTo>
                  <a:cubicBezTo>
                    <a:pt x="12645" y="106"/>
                    <a:pt x="12115" y="65"/>
                    <a:pt x="11585" y="61"/>
                  </a:cubicBezTo>
                  <a:cubicBezTo>
                    <a:pt x="11575" y="61"/>
                    <a:pt x="11564" y="61"/>
                    <a:pt x="11553" y="61"/>
                  </a:cubicBezTo>
                  <a:cubicBezTo>
                    <a:pt x="11039" y="61"/>
                    <a:pt x="10525" y="123"/>
                    <a:pt x="10011" y="123"/>
                  </a:cubicBezTo>
                  <a:cubicBezTo>
                    <a:pt x="10005" y="123"/>
                    <a:pt x="10000" y="123"/>
                    <a:pt x="9995" y="123"/>
                  </a:cubicBezTo>
                  <a:cubicBezTo>
                    <a:pt x="9883" y="123"/>
                    <a:pt x="9771" y="123"/>
                    <a:pt x="9660" y="123"/>
                  </a:cubicBezTo>
                  <a:cubicBezTo>
                    <a:pt x="9354" y="123"/>
                    <a:pt x="9049" y="123"/>
                    <a:pt x="8744" y="123"/>
                  </a:cubicBezTo>
                  <a:cubicBezTo>
                    <a:pt x="8633" y="123"/>
                    <a:pt x="8521" y="123"/>
                    <a:pt x="8409" y="123"/>
                  </a:cubicBezTo>
                  <a:cubicBezTo>
                    <a:pt x="7882" y="122"/>
                    <a:pt x="7354" y="89"/>
                    <a:pt x="6825" y="87"/>
                  </a:cubicBezTo>
                  <a:cubicBezTo>
                    <a:pt x="6297" y="83"/>
                    <a:pt x="5770" y="58"/>
                    <a:pt x="5241" y="55"/>
                  </a:cubicBezTo>
                  <a:cubicBezTo>
                    <a:pt x="4713" y="53"/>
                    <a:pt x="4184" y="39"/>
                    <a:pt x="3657" y="38"/>
                  </a:cubicBezTo>
                  <a:cubicBezTo>
                    <a:pt x="3639" y="37"/>
                    <a:pt x="3620" y="37"/>
                    <a:pt x="3602" y="37"/>
                  </a:cubicBezTo>
                  <a:cubicBezTo>
                    <a:pt x="3134" y="37"/>
                    <a:pt x="2666" y="67"/>
                    <a:pt x="2199" y="67"/>
                  </a:cubicBezTo>
                  <a:cubicBezTo>
                    <a:pt x="2156" y="67"/>
                    <a:pt x="2112" y="67"/>
                    <a:pt x="2069" y="66"/>
                  </a:cubicBezTo>
                  <a:cubicBezTo>
                    <a:pt x="1541" y="58"/>
                    <a:pt x="1012" y="24"/>
                    <a:pt x="482" y="14"/>
                  </a:cubicBezTo>
                  <a:cubicBezTo>
                    <a:pt x="323" y="11"/>
                    <a:pt x="162" y="6"/>
                    <a:pt x="1"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8"/>
            <p:cNvSpPr/>
            <p:nvPr/>
          </p:nvSpPr>
          <p:spPr>
            <a:xfrm>
              <a:off x="5786050" y="3096200"/>
              <a:ext cx="353450" cy="14250"/>
            </a:xfrm>
            <a:custGeom>
              <a:rect b="b" l="l" r="r" t="t"/>
              <a:pathLst>
                <a:path extrusionOk="0" h="570" w="14138">
                  <a:moveTo>
                    <a:pt x="11920" y="0"/>
                  </a:moveTo>
                  <a:cubicBezTo>
                    <a:pt x="11423" y="0"/>
                    <a:pt x="10924" y="12"/>
                    <a:pt x="10427" y="22"/>
                  </a:cubicBezTo>
                  <a:cubicBezTo>
                    <a:pt x="9127" y="48"/>
                    <a:pt x="7821" y="62"/>
                    <a:pt x="6525" y="104"/>
                  </a:cubicBezTo>
                  <a:cubicBezTo>
                    <a:pt x="4974" y="157"/>
                    <a:pt x="3485" y="253"/>
                    <a:pt x="1969" y="253"/>
                  </a:cubicBezTo>
                  <a:cubicBezTo>
                    <a:pt x="1371" y="253"/>
                    <a:pt x="768" y="238"/>
                    <a:pt x="155" y="199"/>
                  </a:cubicBezTo>
                  <a:cubicBezTo>
                    <a:pt x="151" y="199"/>
                    <a:pt x="147" y="199"/>
                    <a:pt x="143" y="199"/>
                  </a:cubicBezTo>
                  <a:cubicBezTo>
                    <a:pt x="32" y="199"/>
                    <a:pt x="1" y="284"/>
                    <a:pt x="96" y="311"/>
                  </a:cubicBezTo>
                  <a:cubicBezTo>
                    <a:pt x="803" y="509"/>
                    <a:pt x="1635" y="569"/>
                    <a:pt x="2499" y="569"/>
                  </a:cubicBezTo>
                  <a:cubicBezTo>
                    <a:pt x="3734" y="569"/>
                    <a:pt x="5033" y="446"/>
                    <a:pt x="6125" y="425"/>
                  </a:cubicBezTo>
                  <a:cubicBezTo>
                    <a:pt x="8718" y="373"/>
                    <a:pt x="11344" y="437"/>
                    <a:pt x="13930" y="318"/>
                  </a:cubicBezTo>
                  <a:cubicBezTo>
                    <a:pt x="14021" y="315"/>
                    <a:pt x="14087" y="283"/>
                    <a:pt x="14117" y="249"/>
                  </a:cubicBezTo>
                  <a:lnTo>
                    <a:pt x="14117" y="249"/>
                  </a:lnTo>
                  <a:cubicBezTo>
                    <a:pt x="13798" y="274"/>
                    <a:pt x="13480" y="301"/>
                    <a:pt x="13159" y="316"/>
                  </a:cubicBezTo>
                  <a:cubicBezTo>
                    <a:pt x="13007" y="322"/>
                    <a:pt x="12856" y="327"/>
                    <a:pt x="12706" y="327"/>
                  </a:cubicBezTo>
                  <a:cubicBezTo>
                    <a:pt x="12495" y="327"/>
                    <a:pt x="12286" y="317"/>
                    <a:pt x="12076" y="280"/>
                  </a:cubicBezTo>
                  <a:cubicBezTo>
                    <a:pt x="12056" y="276"/>
                    <a:pt x="12070" y="238"/>
                    <a:pt x="12089" y="238"/>
                  </a:cubicBezTo>
                  <a:cubicBezTo>
                    <a:pt x="12090" y="238"/>
                    <a:pt x="12091" y="238"/>
                    <a:pt x="12091" y="238"/>
                  </a:cubicBezTo>
                  <a:cubicBezTo>
                    <a:pt x="12244" y="253"/>
                    <a:pt x="12404" y="259"/>
                    <a:pt x="12567" y="259"/>
                  </a:cubicBezTo>
                  <a:cubicBezTo>
                    <a:pt x="12948" y="259"/>
                    <a:pt x="13346" y="226"/>
                    <a:pt x="13707" y="206"/>
                  </a:cubicBezTo>
                  <a:cubicBezTo>
                    <a:pt x="13851" y="198"/>
                    <a:pt x="13993" y="192"/>
                    <a:pt x="14138" y="185"/>
                  </a:cubicBezTo>
                  <a:cubicBezTo>
                    <a:pt x="14128" y="151"/>
                    <a:pt x="14081" y="121"/>
                    <a:pt x="13986" y="108"/>
                  </a:cubicBezTo>
                  <a:cubicBezTo>
                    <a:pt x="13307" y="23"/>
                    <a:pt x="12615" y="0"/>
                    <a:pt x="11920"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8"/>
            <p:cNvSpPr/>
            <p:nvPr/>
          </p:nvSpPr>
          <p:spPr>
            <a:xfrm>
              <a:off x="6087300" y="3095000"/>
              <a:ext cx="799225" cy="16800"/>
            </a:xfrm>
            <a:custGeom>
              <a:rect b="b" l="l" r="r" t="t"/>
              <a:pathLst>
                <a:path extrusionOk="0" h="672" w="31969">
                  <a:moveTo>
                    <a:pt x="8424" y="0"/>
                  </a:moveTo>
                  <a:cubicBezTo>
                    <a:pt x="7937" y="0"/>
                    <a:pt x="7449" y="34"/>
                    <a:pt x="6964" y="35"/>
                  </a:cubicBezTo>
                  <a:cubicBezTo>
                    <a:pt x="6375" y="38"/>
                    <a:pt x="5788" y="34"/>
                    <a:pt x="5202" y="56"/>
                  </a:cubicBezTo>
                  <a:cubicBezTo>
                    <a:pt x="4617" y="79"/>
                    <a:pt x="4036" y="150"/>
                    <a:pt x="3450" y="173"/>
                  </a:cubicBezTo>
                  <a:cubicBezTo>
                    <a:pt x="2993" y="192"/>
                    <a:pt x="2539" y="217"/>
                    <a:pt x="2082" y="240"/>
                  </a:cubicBezTo>
                  <a:cubicBezTo>
                    <a:pt x="1938" y="247"/>
                    <a:pt x="1796" y="254"/>
                    <a:pt x="1651" y="261"/>
                  </a:cubicBezTo>
                  <a:cubicBezTo>
                    <a:pt x="1291" y="281"/>
                    <a:pt x="893" y="314"/>
                    <a:pt x="511" y="314"/>
                  </a:cubicBezTo>
                  <a:cubicBezTo>
                    <a:pt x="349" y="314"/>
                    <a:pt x="189" y="308"/>
                    <a:pt x="36" y="293"/>
                  </a:cubicBezTo>
                  <a:cubicBezTo>
                    <a:pt x="35" y="293"/>
                    <a:pt x="34" y="293"/>
                    <a:pt x="34" y="293"/>
                  </a:cubicBezTo>
                  <a:cubicBezTo>
                    <a:pt x="14" y="293"/>
                    <a:pt x="1" y="331"/>
                    <a:pt x="21" y="335"/>
                  </a:cubicBezTo>
                  <a:cubicBezTo>
                    <a:pt x="223" y="370"/>
                    <a:pt x="425" y="382"/>
                    <a:pt x="628" y="382"/>
                  </a:cubicBezTo>
                  <a:cubicBezTo>
                    <a:pt x="786" y="382"/>
                    <a:pt x="943" y="375"/>
                    <a:pt x="1102" y="367"/>
                  </a:cubicBezTo>
                  <a:cubicBezTo>
                    <a:pt x="1422" y="352"/>
                    <a:pt x="1742" y="324"/>
                    <a:pt x="2060" y="301"/>
                  </a:cubicBezTo>
                  <a:cubicBezTo>
                    <a:pt x="2306" y="282"/>
                    <a:pt x="2550" y="267"/>
                    <a:pt x="2796" y="262"/>
                  </a:cubicBezTo>
                  <a:cubicBezTo>
                    <a:pt x="3317" y="254"/>
                    <a:pt x="3834" y="235"/>
                    <a:pt x="4353" y="220"/>
                  </a:cubicBezTo>
                  <a:cubicBezTo>
                    <a:pt x="4873" y="205"/>
                    <a:pt x="5396" y="194"/>
                    <a:pt x="5915" y="192"/>
                  </a:cubicBezTo>
                  <a:cubicBezTo>
                    <a:pt x="5919" y="192"/>
                    <a:pt x="5923" y="192"/>
                    <a:pt x="5928" y="192"/>
                  </a:cubicBezTo>
                  <a:cubicBezTo>
                    <a:pt x="6459" y="192"/>
                    <a:pt x="6988" y="276"/>
                    <a:pt x="7518" y="284"/>
                  </a:cubicBezTo>
                  <a:cubicBezTo>
                    <a:pt x="8054" y="295"/>
                    <a:pt x="8589" y="289"/>
                    <a:pt x="9121" y="305"/>
                  </a:cubicBezTo>
                  <a:cubicBezTo>
                    <a:pt x="9657" y="323"/>
                    <a:pt x="10192" y="331"/>
                    <a:pt x="10725" y="352"/>
                  </a:cubicBezTo>
                  <a:cubicBezTo>
                    <a:pt x="10853" y="357"/>
                    <a:pt x="10982" y="359"/>
                    <a:pt x="11112" y="359"/>
                  </a:cubicBezTo>
                  <a:cubicBezTo>
                    <a:pt x="11389" y="359"/>
                    <a:pt x="11668" y="351"/>
                    <a:pt x="11946" y="351"/>
                  </a:cubicBezTo>
                  <a:cubicBezTo>
                    <a:pt x="12075" y="351"/>
                    <a:pt x="12205" y="352"/>
                    <a:pt x="12334" y="357"/>
                  </a:cubicBezTo>
                  <a:cubicBezTo>
                    <a:pt x="12807" y="374"/>
                    <a:pt x="13273" y="481"/>
                    <a:pt x="13748" y="496"/>
                  </a:cubicBezTo>
                  <a:cubicBezTo>
                    <a:pt x="14223" y="511"/>
                    <a:pt x="14698" y="520"/>
                    <a:pt x="15173" y="533"/>
                  </a:cubicBezTo>
                  <a:cubicBezTo>
                    <a:pt x="15207" y="534"/>
                    <a:pt x="15242" y="534"/>
                    <a:pt x="15277" y="534"/>
                  </a:cubicBezTo>
                  <a:cubicBezTo>
                    <a:pt x="15673" y="534"/>
                    <a:pt x="16066" y="499"/>
                    <a:pt x="16458" y="499"/>
                  </a:cubicBezTo>
                  <a:cubicBezTo>
                    <a:pt x="16508" y="499"/>
                    <a:pt x="16557" y="499"/>
                    <a:pt x="16607" y="500"/>
                  </a:cubicBezTo>
                  <a:cubicBezTo>
                    <a:pt x="17081" y="513"/>
                    <a:pt x="17553" y="568"/>
                    <a:pt x="18028" y="576"/>
                  </a:cubicBezTo>
                  <a:cubicBezTo>
                    <a:pt x="18503" y="584"/>
                    <a:pt x="18978" y="578"/>
                    <a:pt x="19453" y="586"/>
                  </a:cubicBezTo>
                  <a:cubicBezTo>
                    <a:pt x="19927" y="593"/>
                    <a:pt x="20401" y="633"/>
                    <a:pt x="20877" y="638"/>
                  </a:cubicBezTo>
                  <a:cubicBezTo>
                    <a:pt x="20915" y="639"/>
                    <a:pt x="20953" y="639"/>
                    <a:pt x="20992" y="639"/>
                  </a:cubicBezTo>
                  <a:cubicBezTo>
                    <a:pt x="21399" y="639"/>
                    <a:pt x="21808" y="616"/>
                    <a:pt x="22215" y="616"/>
                  </a:cubicBezTo>
                  <a:cubicBezTo>
                    <a:pt x="22244" y="616"/>
                    <a:pt x="22274" y="616"/>
                    <a:pt x="22303" y="616"/>
                  </a:cubicBezTo>
                  <a:cubicBezTo>
                    <a:pt x="22333" y="616"/>
                    <a:pt x="22362" y="616"/>
                    <a:pt x="22392" y="616"/>
                  </a:cubicBezTo>
                  <a:cubicBezTo>
                    <a:pt x="22822" y="616"/>
                    <a:pt x="23251" y="599"/>
                    <a:pt x="23681" y="599"/>
                  </a:cubicBezTo>
                  <a:cubicBezTo>
                    <a:pt x="23696" y="599"/>
                    <a:pt x="23712" y="600"/>
                    <a:pt x="23727" y="600"/>
                  </a:cubicBezTo>
                  <a:cubicBezTo>
                    <a:pt x="24202" y="602"/>
                    <a:pt x="24677" y="671"/>
                    <a:pt x="25152" y="671"/>
                  </a:cubicBezTo>
                  <a:cubicBezTo>
                    <a:pt x="25742" y="668"/>
                    <a:pt x="26328" y="578"/>
                    <a:pt x="26919" y="565"/>
                  </a:cubicBezTo>
                  <a:cubicBezTo>
                    <a:pt x="27508" y="554"/>
                    <a:pt x="28101" y="554"/>
                    <a:pt x="28688" y="554"/>
                  </a:cubicBezTo>
                  <a:cubicBezTo>
                    <a:pt x="29228" y="556"/>
                    <a:pt x="29760" y="626"/>
                    <a:pt x="30293" y="644"/>
                  </a:cubicBezTo>
                  <a:cubicBezTo>
                    <a:pt x="30491" y="649"/>
                    <a:pt x="30690" y="653"/>
                    <a:pt x="30890" y="653"/>
                  </a:cubicBezTo>
                  <a:cubicBezTo>
                    <a:pt x="31228" y="653"/>
                    <a:pt x="31568" y="642"/>
                    <a:pt x="31907" y="612"/>
                  </a:cubicBezTo>
                  <a:cubicBezTo>
                    <a:pt x="31969" y="606"/>
                    <a:pt x="31962" y="521"/>
                    <a:pt x="31898" y="521"/>
                  </a:cubicBezTo>
                  <a:cubicBezTo>
                    <a:pt x="31897" y="521"/>
                    <a:pt x="31897" y="521"/>
                    <a:pt x="31896" y="521"/>
                  </a:cubicBezTo>
                  <a:cubicBezTo>
                    <a:pt x="31522" y="527"/>
                    <a:pt x="31146" y="548"/>
                    <a:pt x="30773" y="548"/>
                  </a:cubicBezTo>
                  <a:cubicBezTo>
                    <a:pt x="30653" y="548"/>
                    <a:pt x="30533" y="546"/>
                    <a:pt x="30414" y="540"/>
                  </a:cubicBezTo>
                  <a:cubicBezTo>
                    <a:pt x="29923" y="517"/>
                    <a:pt x="29438" y="445"/>
                    <a:pt x="28948" y="410"/>
                  </a:cubicBezTo>
                  <a:cubicBezTo>
                    <a:pt x="28460" y="371"/>
                    <a:pt x="27978" y="290"/>
                    <a:pt x="27490" y="256"/>
                  </a:cubicBezTo>
                  <a:cubicBezTo>
                    <a:pt x="26998" y="221"/>
                    <a:pt x="26499" y="233"/>
                    <a:pt x="26008" y="217"/>
                  </a:cubicBezTo>
                  <a:cubicBezTo>
                    <a:pt x="25833" y="211"/>
                    <a:pt x="25659" y="209"/>
                    <a:pt x="25485" y="209"/>
                  </a:cubicBezTo>
                  <a:cubicBezTo>
                    <a:pt x="25239" y="209"/>
                    <a:pt x="24994" y="213"/>
                    <a:pt x="24748" y="213"/>
                  </a:cubicBezTo>
                  <a:cubicBezTo>
                    <a:pt x="24638" y="213"/>
                    <a:pt x="24527" y="212"/>
                    <a:pt x="24417" y="210"/>
                  </a:cubicBezTo>
                  <a:cubicBezTo>
                    <a:pt x="23887" y="198"/>
                    <a:pt x="23358" y="145"/>
                    <a:pt x="22828" y="141"/>
                  </a:cubicBezTo>
                  <a:cubicBezTo>
                    <a:pt x="22299" y="134"/>
                    <a:pt x="21769" y="93"/>
                    <a:pt x="21239" y="89"/>
                  </a:cubicBezTo>
                  <a:cubicBezTo>
                    <a:pt x="21228" y="89"/>
                    <a:pt x="21217" y="89"/>
                    <a:pt x="21207" y="89"/>
                  </a:cubicBezTo>
                  <a:cubicBezTo>
                    <a:pt x="20693" y="89"/>
                    <a:pt x="20178" y="151"/>
                    <a:pt x="19664" y="151"/>
                  </a:cubicBezTo>
                  <a:cubicBezTo>
                    <a:pt x="19659" y="151"/>
                    <a:pt x="19654" y="151"/>
                    <a:pt x="19648" y="151"/>
                  </a:cubicBezTo>
                  <a:cubicBezTo>
                    <a:pt x="19536" y="151"/>
                    <a:pt x="19425" y="151"/>
                    <a:pt x="19313" y="151"/>
                  </a:cubicBezTo>
                  <a:cubicBezTo>
                    <a:pt x="19008" y="151"/>
                    <a:pt x="18704" y="151"/>
                    <a:pt x="18399" y="151"/>
                  </a:cubicBezTo>
                  <a:cubicBezTo>
                    <a:pt x="18287" y="151"/>
                    <a:pt x="18176" y="151"/>
                    <a:pt x="18064" y="151"/>
                  </a:cubicBezTo>
                  <a:cubicBezTo>
                    <a:pt x="17536" y="150"/>
                    <a:pt x="17007" y="117"/>
                    <a:pt x="16480" y="115"/>
                  </a:cubicBezTo>
                  <a:cubicBezTo>
                    <a:pt x="15952" y="111"/>
                    <a:pt x="15423" y="86"/>
                    <a:pt x="14895" y="83"/>
                  </a:cubicBezTo>
                  <a:cubicBezTo>
                    <a:pt x="14368" y="81"/>
                    <a:pt x="13839" y="67"/>
                    <a:pt x="13311" y="66"/>
                  </a:cubicBezTo>
                  <a:cubicBezTo>
                    <a:pt x="13292" y="65"/>
                    <a:pt x="13274" y="65"/>
                    <a:pt x="13256" y="65"/>
                  </a:cubicBezTo>
                  <a:cubicBezTo>
                    <a:pt x="12788" y="65"/>
                    <a:pt x="12320" y="95"/>
                    <a:pt x="11853" y="95"/>
                  </a:cubicBezTo>
                  <a:cubicBezTo>
                    <a:pt x="11809" y="95"/>
                    <a:pt x="11766" y="95"/>
                    <a:pt x="11722" y="94"/>
                  </a:cubicBezTo>
                  <a:cubicBezTo>
                    <a:pt x="11195" y="86"/>
                    <a:pt x="10667" y="52"/>
                    <a:pt x="10137" y="42"/>
                  </a:cubicBezTo>
                  <a:cubicBezTo>
                    <a:pt x="9609" y="33"/>
                    <a:pt x="9079" y="8"/>
                    <a:pt x="8550" y="1"/>
                  </a:cubicBezTo>
                  <a:cubicBezTo>
                    <a:pt x="8508" y="0"/>
                    <a:pt x="8466" y="0"/>
                    <a:pt x="8424"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8"/>
            <p:cNvSpPr/>
            <p:nvPr/>
          </p:nvSpPr>
          <p:spPr>
            <a:xfrm>
              <a:off x="7019925" y="3101100"/>
              <a:ext cx="81850" cy="9225"/>
            </a:xfrm>
            <a:custGeom>
              <a:rect b="b" l="l" r="r" t="t"/>
              <a:pathLst>
                <a:path extrusionOk="0" h="369" w="3274">
                  <a:moveTo>
                    <a:pt x="141" y="0"/>
                  </a:moveTo>
                  <a:cubicBezTo>
                    <a:pt x="29" y="0"/>
                    <a:pt x="0" y="87"/>
                    <a:pt x="93" y="112"/>
                  </a:cubicBezTo>
                  <a:cubicBezTo>
                    <a:pt x="798" y="308"/>
                    <a:pt x="1626" y="369"/>
                    <a:pt x="2486" y="369"/>
                  </a:cubicBezTo>
                  <a:cubicBezTo>
                    <a:pt x="2747" y="369"/>
                    <a:pt x="3010" y="363"/>
                    <a:pt x="3274" y="354"/>
                  </a:cubicBezTo>
                  <a:lnTo>
                    <a:pt x="3274" y="32"/>
                  </a:lnTo>
                  <a:cubicBezTo>
                    <a:pt x="2836" y="45"/>
                    <a:pt x="2397" y="53"/>
                    <a:pt x="1956" y="53"/>
                  </a:cubicBezTo>
                  <a:cubicBezTo>
                    <a:pt x="1361" y="53"/>
                    <a:pt x="762" y="38"/>
                    <a:pt x="154" y="0"/>
                  </a:cubicBezTo>
                  <a:cubicBezTo>
                    <a:pt x="150" y="0"/>
                    <a:pt x="145" y="0"/>
                    <a:pt x="141"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8"/>
            <p:cNvSpPr/>
            <p:nvPr/>
          </p:nvSpPr>
          <p:spPr>
            <a:xfrm>
              <a:off x="6574550" y="3138025"/>
              <a:ext cx="527275" cy="15325"/>
            </a:xfrm>
            <a:custGeom>
              <a:rect b="b" l="l" r="r" t="t"/>
              <a:pathLst>
                <a:path extrusionOk="0" h="613" w="21091">
                  <a:moveTo>
                    <a:pt x="6818" y="0"/>
                  </a:moveTo>
                  <a:cubicBezTo>
                    <a:pt x="6227" y="3"/>
                    <a:pt x="5641" y="94"/>
                    <a:pt x="5050" y="106"/>
                  </a:cubicBezTo>
                  <a:cubicBezTo>
                    <a:pt x="4461" y="117"/>
                    <a:pt x="3870" y="117"/>
                    <a:pt x="3281" y="117"/>
                  </a:cubicBezTo>
                  <a:cubicBezTo>
                    <a:pt x="2741" y="116"/>
                    <a:pt x="2209" y="46"/>
                    <a:pt x="1676" y="28"/>
                  </a:cubicBezTo>
                  <a:cubicBezTo>
                    <a:pt x="1478" y="22"/>
                    <a:pt x="1279" y="18"/>
                    <a:pt x="1079" y="18"/>
                  </a:cubicBezTo>
                  <a:cubicBezTo>
                    <a:pt x="741" y="18"/>
                    <a:pt x="401" y="29"/>
                    <a:pt x="62" y="59"/>
                  </a:cubicBezTo>
                  <a:cubicBezTo>
                    <a:pt x="0" y="72"/>
                    <a:pt x="7" y="157"/>
                    <a:pt x="70" y="157"/>
                  </a:cubicBezTo>
                  <a:cubicBezTo>
                    <a:pt x="70" y="157"/>
                    <a:pt x="71" y="157"/>
                    <a:pt x="71" y="157"/>
                  </a:cubicBezTo>
                  <a:cubicBezTo>
                    <a:pt x="444" y="151"/>
                    <a:pt x="821" y="130"/>
                    <a:pt x="1195" y="130"/>
                  </a:cubicBezTo>
                  <a:cubicBezTo>
                    <a:pt x="1315" y="130"/>
                    <a:pt x="1434" y="132"/>
                    <a:pt x="1554" y="138"/>
                  </a:cubicBezTo>
                  <a:cubicBezTo>
                    <a:pt x="2043" y="161"/>
                    <a:pt x="2529" y="233"/>
                    <a:pt x="3019" y="269"/>
                  </a:cubicBezTo>
                  <a:cubicBezTo>
                    <a:pt x="3508" y="307"/>
                    <a:pt x="3989" y="388"/>
                    <a:pt x="4478" y="423"/>
                  </a:cubicBezTo>
                  <a:cubicBezTo>
                    <a:pt x="4968" y="457"/>
                    <a:pt x="5469" y="445"/>
                    <a:pt x="5959" y="461"/>
                  </a:cubicBezTo>
                  <a:cubicBezTo>
                    <a:pt x="6133" y="467"/>
                    <a:pt x="6307" y="469"/>
                    <a:pt x="6482" y="469"/>
                  </a:cubicBezTo>
                  <a:cubicBezTo>
                    <a:pt x="6728" y="469"/>
                    <a:pt x="6974" y="465"/>
                    <a:pt x="7219" y="465"/>
                  </a:cubicBezTo>
                  <a:cubicBezTo>
                    <a:pt x="7330" y="465"/>
                    <a:pt x="7441" y="466"/>
                    <a:pt x="7551" y="468"/>
                  </a:cubicBezTo>
                  <a:cubicBezTo>
                    <a:pt x="8081" y="480"/>
                    <a:pt x="8608" y="533"/>
                    <a:pt x="9138" y="537"/>
                  </a:cubicBezTo>
                  <a:cubicBezTo>
                    <a:pt x="9668" y="544"/>
                    <a:pt x="10197" y="585"/>
                    <a:pt x="10727" y="589"/>
                  </a:cubicBezTo>
                  <a:cubicBezTo>
                    <a:pt x="10738" y="589"/>
                    <a:pt x="10749" y="589"/>
                    <a:pt x="10760" y="589"/>
                  </a:cubicBezTo>
                  <a:cubicBezTo>
                    <a:pt x="11273" y="589"/>
                    <a:pt x="11790" y="527"/>
                    <a:pt x="12303" y="527"/>
                  </a:cubicBezTo>
                  <a:cubicBezTo>
                    <a:pt x="12309" y="527"/>
                    <a:pt x="12314" y="527"/>
                    <a:pt x="12320" y="527"/>
                  </a:cubicBezTo>
                  <a:cubicBezTo>
                    <a:pt x="12399" y="527"/>
                    <a:pt x="12478" y="528"/>
                    <a:pt x="12558" y="528"/>
                  </a:cubicBezTo>
                  <a:cubicBezTo>
                    <a:pt x="12868" y="528"/>
                    <a:pt x="13178" y="526"/>
                    <a:pt x="13489" y="526"/>
                  </a:cubicBezTo>
                  <a:cubicBezTo>
                    <a:pt x="13627" y="526"/>
                    <a:pt x="13765" y="527"/>
                    <a:pt x="13904" y="527"/>
                  </a:cubicBezTo>
                  <a:cubicBezTo>
                    <a:pt x="14432" y="529"/>
                    <a:pt x="14959" y="562"/>
                    <a:pt x="15488" y="563"/>
                  </a:cubicBezTo>
                  <a:cubicBezTo>
                    <a:pt x="16016" y="567"/>
                    <a:pt x="16545" y="592"/>
                    <a:pt x="17072" y="595"/>
                  </a:cubicBezTo>
                  <a:cubicBezTo>
                    <a:pt x="17600" y="597"/>
                    <a:pt x="18129" y="611"/>
                    <a:pt x="18657" y="613"/>
                  </a:cubicBezTo>
                  <a:cubicBezTo>
                    <a:pt x="18675" y="613"/>
                    <a:pt x="18694" y="613"/>
                    <a:pt x="18712" y="613"/>
                  </a:cubicBezTo>
                  <a:cubicBezTo>
                    <a:pt x="19180" y="613"/>
                    <a:pt x="19648" y="583"/>
                    <a:pt x="20114" y="583"/>
                  </a:cubicBezTo>
                  <a:cubicBezTo>
                    <a:pt x="20157" y="583"/>
                    <a:pt x="20200" y="583"/>
                    <a:pt x="20244" y="584"/>
                  </a:cubicBezTo>
                  <a:cubicBezTo>
                    <a:pt x="20526" y="589"/>
                    <a:pt x="20808" y="599"/>
                    <a:pt x="21090" y="611"/>
                  </a:cubicBezTo>
                  <a:lnTo>
                    <a:pt x="21090" y="321"/>
                  </a:lnTo>
                  <a:cubicBezTo>
                    <a:pt x="21000" y="319"/>
                    <a:pt x="20910" y="318"/>
                    <a:pt x="20820" y="318"/>
                  </a:cubicBezTo>
                  <a:cubicBezTo>
                    <a:pt x="20547" y="318"/>
                    <a:pt x="20272" y="325"/>
                    <a:pt x="19999" y="325"/>
                  </a:cubicBezTo>
                  <a:cubicBezTo>
                    <a:pt x="19875" y="325"/>
                    <a:pt x="19752" y="324"/>
                    <a:pt x="19629" y="319"/>
                  </a:cubicBezTo>
                  <a:cubicBezTo>
                    <a:pt x="19154" y="302"/>
                    <a:pt x="18689" y="196"/>
                    <a:pt x="18214" y="179"/>
                  </a:cubicBezTo>
                  <a:cubicBezTo>
                    <a:pt x="17739" y="164"/>
                    <a:pt x="17264" y="157"/>
                    <a:pt x="16790" y="143"/>
                  </a:cubicBezTo>
                  <a:cubicBezTo>
                    <a:pt x="16735" y="142"/>
                    <a:pt x="16680" y="141"/>
                    <a:pt x="16625" y="141"/>
                  </a:cubicBezTo>
                  <a:cubicBezTo>
                    <a:pt x="16255" y="141"/>
                    <a:pt x="15883" y="173"/>
                    <a:pt x="15512" y="173"/>
                  </a:cubicBezTo>
                  <a:cubicBezTo>
                    <a:pt x="15462" y="173"/>
                    <a:pt x="15412" y="172"/>
                    <a:pt x="15362" y="171"/>
                  </a:cubicBezTo>
                  <a:cubicBezTo>
                    <a:pt x="14888" y="158"/>
                    <a:pt x="14416" y="103"/>
                    <a:pt x="13941" y="95"/>
                  </a:cubicBezTo>
                  <a:cubicBezTo>
                    <a:pt x="13466" y="87"/>
                    <a:pt x="12991" y="94"/>
                    <a:pt x="12516" y="85"/>
                  </a:cubicBezTo>
                  <a:cubicBezTo>
                    <a:pt x="12042" y="79"/>
                    <a:pt x="11570" y="39"/>
                    <a:pt x="11092" y="33"/>
                  </a:cubicBezTo>
                  <a:cubicBezTo>
                    <a:pt x="11054" y="33"/>
                    <a:pt x="11016" y="33"/>
                    <a:pt x="10977" y="33"/>
                  </a:cubicBezTo>
                  <a:cubicBezTo>
                    <a:pt x="10570" y="33"/>
                    <a:pt x="10161" y="56"/>
                    <a:pt x="9754" y="56"/>
                  </a:cubicBezTo>
                  <a:cubicBezTo>
                    <a:pt x="9725" y="56"/>
                    <a:pt x="9696" y="55"/>
                    <a:pt x="9666" y="55"/>
                  </a:cubicBezTo>
                  <a:cubicBezTo>
                    <a:pt x="9637" y="55"/>
                    <a:pt x="9607" y="55"/>
                    <a:pt x="9577" y="55"/>
                  </a:cubicBezTo>
                  <a:cubicBezTo>
                    <a:pt x="9147" y="55"/>
                    <a:pt x="8718" y="72"/>
                    <a:pt x="8288" y="72"/>
                  </a:cubicBezTo>
                  <a:cubicBezTo>
                    <a:pt x="8273" y="72"/>
                    <a:pt x="8257" y="72"/>
                    <a:pt x="8242" y="72"/>
                  </a:cubicBezTo>
                  <a:cubicBezTo>
                    <a:pt x="7767" y="69"/>
                    <a:pt x="7292" y="0"/>
                    <a:pt x="6818"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8"/>
            <p:cNvSpPr/>
            <p:nvPr/>
          </p:nvSpPr>
          <p:spPr>
            <a:xfrm>
              <a:off x="6087700" y="3139575"/>
              <a:ext cx="353425" cy="14175"/>
            </a:xfrm>
            <a:custGeom>
              <a:rect b="b" l="l" r="r" t="t"/>
              <a:pathLst>
                <a:path extrusionOk="0" h="567" w="14137">
                  <a:moveTo>
                    <a:pt x="11642" y="0"/>
                  </a:moveTo>
                  <a:cubicBezTo>
                    <a:pt x="10407" y="0"/>
                    <a:pt x="9108" y="124"/>
                    <a:pt x="8016" y="145"/>
                  </a:cubicBezTo>
                  <a:cubicBezTo>
                    <a:pt x="5423" y="197"/>
                    <a:pt x="2797" y="134"/>
                    <a:pt x="211" y="252"/>
                  </a:cubicBezTo>
                  <a:cubicBezTo>
                    <a:pt x="120" y="255"/>
                    <a:pt x="54" y="286"/>
                    <a:pt x="24" y="321"/>
                  </a:cubicBezTo>
                  <a:cubicBezTo>
                    <a:pt x="343" y="296"/>
                    <a:pt x="661" y="268"/>
                    <a:pt x="982" y="253"/>
                  </a:cubicBezTo>
                  <a:cubicBezTo>
                    <a:pt x="1139" y="246"/>
                    <a:pt x="1295" y="240"/>
                    <a:pt x="1449" y="240"/>
                  </a:cubicBezTo>
                  <a:cubicBezTo>
                    <a:pt x="1655" y="240"/>
                    <a:pt x="1859" y="251"/>
                    <a:pt x="2063" y="286"/>
                  </a:cubicBezTo>
                  <a:cubicBezTo>
                    <a:pt x="2084" y="289"/>
                    <a:pt x="2069" y="329"/>
                    <a:pt x="2049" y="329"/>
                  </a:cubicBezTo>
                  <a:cubicBezTo>
                    <a:pt x="2049" y="329"/>
                    <a:pt x="2049" y="329"/>
                    <a:pt x="2048" y="329"/>
                  </a:cubicBezTo>
                  <a:cubicBezTo>
                    <a:pt x="1893" y="313"/>
                    <a:pt x="1731" y="306"/>
                    <a:pt x="1566" y="306"/>
                  </a:cubicBezTo>
                  <a:cubicBezTo>
                    <a:pt x="1187" y="306"/>
                    <a:pt x="791" y="340"/>
                    <a:pt x="433" y="361"/>
                  </a:cubicBezTo>
                  <a:cubicBezTo>
                    <a:pt x="288" y="369"/>
                    <a:pt x="145" y="374"/>
                    <a:pt x="0" y="381"/>
                  </a:cubicBezTo>
                  <a:cubicBezTo>
                    <a:pt x="11" y="416"/>
                    <a:pt x="58" y="446"/>
                    <a:pt x="152" y="458"/>
                  </a:cubicBezTo>
                  <a:cubicBezTo>
                    <a:pt x="828" y="543"/>
                    <a:pt x="1515" y="566"/>
                    <a:pt x="2207" y="566"/>
                  </a:cubicBezTo>
                  <a:cubicBezTo>
                    <a:pt x="2708" y="566"/>
                    <a:pt x="3211" y="554"/>
                    <a:pt x="3712" y="544"/>
                  </a:cubicBezTo>
                  <a:cubicBezTo>
                    <a:pt x="5013" y="519"/>
                    <a:pt x="6317" y="505"/>
                    <a:pt x="7615" y="461"/>
                  </a:cubicBezTo>
                  <a:cubicBezTo>
                    <a:pt x="9165" y="410"/>
                    <a:pt x="10653" y="314"/>
                    <a:pt x="12168" y="314"/>
                  </a:cubicBezTo>
                  <a:cubicBezTo>
                    <a:pt x="12767" y="314"/>
                    <a:pt x="13370" y="329"/>
                    <a:pt x="13983" y="368"/>
                  </a:cubicBezTo>
                  <a:cubicBezTo>
                    <a:pt x="13989" y="368"/>
                    <a:pt x="13995" y="368"/>
                    <a:pt x="14000" y="368"/>
                  </a:cubicBezTo>
                  <a:cubicBezTo>
                    <a:pt x="14110" y="368"/>
                    <a:pt x="14136" y="284"/>
                    <a:pt x="14045" y="259"/>
                  </a:cubicBezTo>
                  <a:cubicBezTo>
                    <a:pt x="13338" y="61"/>
                    <a:pt x="12506" y="0"/>
                    <a:pt x="11642"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8"/>
            <p:cNvSpPr/>
            <p:nvPr/>
          </p:nvSpPr>
          <p:spPr>
            <a:xfrm>
              <a:off x="5340775" y="3138200"/>
              <a:ext cx="799025" cy="16800"/>
            </a:xfrm>
            <a:custGeom>
              <a:rect b="b" l="l" r="r" t="t"/>
              <a:pathLst>
                <a:path extrusionOk="0" h="672" w="31961">
                  <a:moveTo>
                    <a:pt x="6818" y="0"/>
                  </a:moveTo>
                  <a:cubicBezTo>
                    <a:pt x="6227" y="3"/>
                    <a:pt x="5641" y="94"/>
                    <a:pt x="5051" y="106"/>
                  </a:cubicBezTo>
                  <a:cubicBezTo>
                    <a:pt x="4462" y="117"/>
                    <a:pt x="3870" y="117"/>
                    <a:pt x="3281" y="117"/>
                  </a:cubicBezTo>
                  <a:cubicBezTo>
                    <a:pt x="2741" y="116"/>
                    <a:pt x="2209" y="45"/>
                    <a:pt x="1676" y="28"/>
                  </a:cubicBezTo>
                  <a:cubicBezTo>
                    <a:pt x="1478" y="22"/>
                    <a:pt x="1279" y="18"/>
                    <a:pt x="1079" y="18"/>
                  </a:cubicBezTo>
                  <a:cubicBezTo>
                    <a:pt x="741" y="18"/>
                    <a:pt x="401" y="29"/>
                    <a:pt x="62" y="59"/>
                  </a:cubicBezTo>
                  <a:cubicBezTo>
                    <a:pt x="1" y="65"/>
                    <a:pt x="7" y="150"/>
                    <a:pt x="71" y="150"/>
                  </a:cubicBezTo>
                  <a:cubicBezTo>
                    <a:pt x="72" y="150"/>
                    <a:pt x="72" y="150"/>
                    <a:pt x="73" y="150"/>
                  </a:cubicBezTo>
                  <a:cubicBezTo>
                    <a:pt x="447" y="144"/>
                    <a:pt x="823" y="123"/>
                    <a:pt x="1197" y="123"/>
                  </a:cubicBezTo>
                  <a:cubicBezTo>
                    <a:pt x="1316" y="123"/>
                    <a:pt x="1436" y="125"/>
                    <a:pt x="1555" y="131"/>
                  </a:cubicBezTo>
                  <a:cubicBezTo>
                    <a:pt x="2046" y="154"/>
                    <a:pt x="2531" y="226"/>
                    <a:pt x="3021" y="262"/>
                  </a:cubicBezTo>
                  <a:cubicBezTo>
                    <a:pt x="3509" y="300"/>
                    <a:pt x="3991" y="381"/>
                    <a:pt x="4480" y="416"/>
                  </a:cubicBezTo>
                  <a:cubicBezTo>
                    <a:pt x="4971" y="450"/>
                    <a:pt x="5470" y="438"/>
                    <a:pt x="5962" y="454"/>
                  </a:cubicBezTo>
                  <a:cubicBezTo>
                    <a:pt x="6136" y="460"/>
                    <a:pt x="6310" y="462"/>
                    <a:pt x="6484" y="462"/>
                  </a:cubicBezTo>
                  <a:cubicBezTo>
                    <a:pt x="6730" y="462"/>
                    <a:pt x="6976" y="458"/>
                    <a:pt x="7221" y="458"/>
                  </a:cubicBezTo>
                  <a:cubicBezTo>
                    <a:pt x="7332" y="458"/>
                    <a:pt x="7442" y="459"/>
                    <a:pt x="7553" y="461"/>
                  </a:cubicBezTo>
                  <a:cubicBezTo>
                    <a:pt x="8083" y="473"/>
                    <a:pt x="8611" y="526"/>
                    <a:pt x="9141" y="530"/>
                  </a:cubicBezTo>
                  <a:cubicBezTo>
                    <a:pt x="9671" y="537"/>
                    <a:pt x="10200" y="578"/>
                    <a:pt x="10730" y="582"/>
                  </a:cubicBezTo>
                  <a:cubicBezTo>
                    <a:pt x="10741" y="582"/>
                    <a:pt x="10752" y="582"/>
                    <a:pt x="10763" y="582"/>
                  </a:cubicBezTo>
                  <a:cubicBezTo>
                    <a:pt x="11276" y="582"/>
                    <a:pt x="11791" y="520"/>
                    <a:pt x="12305" y="520"/>
                  </a:cubicBezTo>
                  <a:cubicBezTo>
                    <a:pt x="12310" y="520"/>
                    <a:pt x="12316" y="520"/>
                    <a:pt x="12321" y="520"/>
                  </a:cubicBezTo>
                  <a:cubicBezTo>
                    <a:pt x="12401" y="520"/>
                    <a:pt x="12480" y="521"/>
                    <a:pt x="12560" y="521"/>
                  </a:cubicBezTo>
                  <a:cubicBezTo>
                    <a:pt x="12870" y="521"/>
                    <a:pt x="13180" y="519"/>
                    <a:pt x="13491" y="519"/>
                  </a:cubicBezTo>
                  <a:cubicBezTo>
                    <a:pt x="13629" y="519"/>
                    <a:pt x="13767" y="520"/>
                    <a:pt x="13905" y="520"/>
                  </a:cubicBezTo>
                  <a:cubicBezTo>
                    <a:pt x="14434" y="522"/>
                    <a:pt x="14962" y="555"/>
                    <a:pt x="15489" y="556"/>
                  </a:cubicBezTo>
                  <a:cubicBezTo>
                    <a:pt x="16018" y="560"/>
                    <a:pt x="16546" y="585"/>
                    <a:pt x="17075" y="588"/>
                  </a:cubicBezTo>
                  <a:cubicBezTo>
                    <a:pt x="17602" y="590"/>
                    <a:pt x="18130" y="604"/>
                    <a:pt x="18659" y="606"/>
                  </a:cubicBezTo>
                  <a:cubicBezTo>
                    <a:pt x="18677" y="606"/>
                    <a:pt x="18695" y="606"/>
                    <a:pt x="18714" y="606"/>
                  </a:cubicBezTo>
                  <a:cubicBezTo>
                    <a:pt x="19182" y="606"/>
                    <a:pt x="19650" y="576"/>
                    <a:pt x="20116" y="576"/>
                  </a:cubicBezTo>
                  <a:cubicBezTo>
                    <a:pt x="20160" y="576"/>
                    <a:pt x="20203" y="576"/>
                    <a:pt x="20247" y="577"/>
                  </a:cubicBezTo>
                  <a:cubicBezTo>
                    <a:pt x="20774" y="585"/>
                    <a:pt x="21302" y="619"/>
                    <a:pt x="21832" y="629"/>
                  </a:cubicBezTo>
                  <a:cubicBezTo>
                    <a:pt x="22361" y="639"/>
                    <a:pt x="22890" y="663"/>
                    <a:pt x="23419" y="670"/>
                  </a:cubicBezTo>
                  <a:cubicBezTo>
                    <a:pt x="23461" y="671"/>
                    <a:pt x="23503" y="671"/>
                    <a:pt x="23545" y="671"/>
                  </a:cubicBezTo>
                  <a:cubicBezTo>
                    <a:pt x="24033" y="671"/>
                    <a:pt x="24520" y="637"/>
                    <a:pt x="25006" y="636"/>
                  </a:cubicBezTo>
                  <a:cubicBezTo>
                    <a:pt x="25595" y="633"/>
                    <a:pt x="26181" y="637"/>
                    <a:pt x="26766" y="615"/>
                  </a:cubicBezTo>
                  <a:cubicBezTo>
                    <a:pt x="27351" y="592"/>
                    <a:pt x="27930" y="522"/>
                    <a:pt x="28518" y="498"/>
                  </a:cubicBezTo>
                  <a:cubicBezTo>
                    <a:pt x="28975" y="479"/>
                    <a:pt x="29429" y="454"/>
                    <a:pt x="29884" y="431"/>
                  </a:cubicBezTo>
                  <a:cubicBezTo>
                    <a:pt x="30029" y="424"/>
                    <a:pt x="30172" y="417"/>
                    <a:pt x="30316" y="410"/>
                  </a:cubicBezTo>
                  <a:cubicBezTo>
                    <a:pt x="30668" y="393"/>
                    <a:pt x="31060" y="361"/>
                    <a:pt x="31437" y="361"/>
                  </a:cubicBezTo>
                  <a:cubicBezTo>
                    <a:pt x="31604" y="361"/>
                    <a:pt x="31768" y="368"/>
                    <a:pt x="31925" y="384"/>
                  </a:cubicBezTo>
                  <a:cubicBezTo>
                    <a:pt x="31926" y="384"/>
                    <a:pt x="31926" y="384"/>
                    <a:pt x="31926" y="384"/>
                  </a:cubicBezTo>
                  <a:cubicBezTo>
                    <a:pt x="31946" y="384"/>
                    <a:pt x="31961" y="344"/>
                    <a:pt x="31940" y="341"/>
                  </a:cubicBezTo>
                  <a:cubicBezTo>
                    <a:pt x="31736" y="306"/>
                    <a:pt x="31531" y="295"/>
                    <a:pt x="31326" y="295"/>
                  </a:cubicBezTo>
                  <a:cubicBezTo>
                    <a:pt x="31171" y="295"/>
                    <a:pt x="31015" y="301"/>
                    <a:pt x="30859" y="308"/>
                  </a:cubicBezTo>
                  <a:cubicBezTo>
                    <a:pt x="30538" y="323"/>
                    <a:pt x="30219" y="351"/>
                    <a:pt x="29901" y="376"/>
                  </a:cubicBezTo>
                  <a:cubicBezTo>
                    <a:pt x="29655" y="395"/>
                    <a:pt x="29410" y="410"/>
                    <a:pt x="29165" y="413"/>
                  </a:cubicBezTo>
                  <a:cubicBezTo>
                    <a:pt x="28644" y="423"/>
                    <a:pt x="28127" y="440"/>
                    <a:pt x="27607" y="457"/>
                  </a:cubicBezTo>
                  <a:cubicBezTo>
                    <a:pt x="27088" y="472"/>
                    <a:pt x="26565" y="482"/>
                    <a:pt x="26045" y="484"/>
                  </a:cubicBezTo>
                  <a:cubicBezTo>
                    <a:pt x="26041" y="484"/>
                    <a:pt x="26036" y="484"/>
                    <a:pt x="26032" y="484"/>
                  </a:cubicBezTo>
                  <a:cubicBezTo>
                    <a:pt x="25502" y="484"/>
                    <a:pt x="24973" y="399"/>
                    <a:pt x="24441" y="391"/>
                  </a:cubicBezTo>
                  <a:cubicBezTo>
                    <a:pt x="23908" y="381"/>
                    <a:pt x="23372" y="388"/>
                    <a:pt x="22838" y="370"/>
                  </a:cubicBezTo>
                  <a:cubicBezTo>
                    <a:pt x="22304" y="354"/>
                    <a:pt x="21769" y="344"/>
                    <a:pt x="21235" y="323"/>
                  </a:cubicBezTo>
                  <a:cubicBezTo>
                    <a:pt x="21111" y="319"/>
                    <a:pt x="20987" y="317"/>
                    <a:pt x="20862" y="317"/>
                  </a:cubicBezTo>
                  <a:cubicBezTo>
                    <a:pt x="20576" y="317"/>
                    <a:pt x="20288" y="326"/>
                    <a:pt x="20001" y="326"/>
                  </a:cubicBezTo>
                  <a:cubicBezTo>
                    <a:pt x="19876" y="326"/>
                    <a:pt x="19752" y="324"/>
                    <a:pt x="19628" y="319"/>
                  </a:cubicBezTo>
                  <a:cubicBezTo>
                    <a:pt x="19153" y="301"/>
                    <a:pt x="18688" y="195"/>
                    <a:pt x="18213" y="179"/>
                  </a:cubicBezTo>
                  <a:cubicBezTo>
                    <a:pt x="17738" y="164"/>
                    <a:pt x="17263" y="157"/>
                    <a:pt x="16788" y="143"/>
                  </a:cubicBezTo>
                  <a:cubicBezTo>
                    <a:pt x="16734" y="142"/>
                    <a:pt x="16679" y="141"/>
                    <a:pt x="16624" y="141"/>
                  </a:cubicBezTo>
                  <a:cubicBezTo>
                    <a:pt x="16253" y="141"/>
                    <a:pt x="15879" y="173"/>
                    <a:pt x="15510" y="173"/>
                  </a:cubicBezTo>
                  <a:cubicBezTo>
                    <a:pt x="15460" y="173"/>
                    <a:pt x="15411" y="172"/>
                    <a:pt x="15361" y="171"/>
                  </a:cubicBezTo>
                  <a:cubicBezTo>
                    <a:pt x="14886" y="158"/>
                    <a:pt x="14414" y="103"/>
                    <a:pt x="13940" y="95"/>
                  </a:cubicBezTo>
                  <a:cubicBezTo>
                    <a:pt x="13465" y="87"/>
                    <a:pt x="12990" y="94"/>
                    <a:pt x="12515" y="85"/>
                  </a:cubicBezTo>
                  <a:cubicBezTo>
                    <a:pt x="12040" y="76"/>
                    <a:pt x="11567" y="39"/>
                    <a:pt x="11092" y="33"/>
                  </a:cubicBezTo>
                  <a:cubicBezTo>
                    <a:pt x="11054" y="33"/>
                    <a:pt x="11016" y="32"/>
                    <a:pt x="10978" y="32"/>
                  </a:cubicBezTo>
                  <a:cubicBezTo>
                    <a:pt x="10570" y="32"/>
                    <a:pt x="10162" y="55"/>
                    <a:pt x="9754" y="55"/>
                  </a:cubicBezTo>
                  <a:cubicBezTo>
                    <a:pt x="9725" y="55"/>
                    <a:pt x="9696" y="55"/>
                    <a:pt x="9667" y="55"/>
                  </a:cubicBezTo>
                  <a:cubicBezTo>
                    <a:pt x="9637" y="55"/>
                    <a:pt x="9607" y="55"/>
                    <a:pt x="9577" y="55"/>
                  </a:cubicBezTo>
                  <a:cubicBezTo>
                    <a:pt x="9148" y="55"/>
                    <a:pt x="8718" y="72"/>
                    <a:pt x="8288" y="72"/>
                  </a:cubicBezTo>
                  <a:cubicBezTo>
                    <a:pt x="8273" y="72"/>
                    <a:pt x="8257" y="72"/>
                    <a:pt x="8242" y="72"/>
                  </a:cubicBezTo>
                  <a:cubicBezTo>
                    <a:pt x="7767" y="69"/>
                    <a:pt x="7293" y="0"/>
                    <a:pt x="6818"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8"/>
            <p:cNvSpPr/>
            <p:nvPr/>
          </p:nvSpPr>
          <p:spPr>
            <a:xfrm>
              <a:off x="5094900" y="3139575"/>
              <a:ext cx="112425" cy="9575"/>
            </a:xfrm>
            <a:custGeom>
              <a:rect b="b" l="l" r="r" t="t"/>
              <a:pathLst>
                <a:path extrusionOk="0" h="383" w="4497">
                  <a:moveTo>
                    <a:pt x="2004" y="1"/>
                  </a:moveTo>
                  <a:cubicBezTo>
                    <a:pt x="1341" y="1"/>
                    <a:pt x="659" y="37"/>
                    <a:pt x="1" y="73"/>
                  </a:cubicBezTo>
                  <a:lnTo>
                    <a:pt x="1" y="383"/>
                  </a:lnTo>
                  <a:cubicBezTo>
                    <a:pt x="847" y="347"/>
                    <a:pt x="1685" y="317"/>
                    <a:pt x="2532" y="317"/>
                  </a:cubicBezTo>
                  <a:cubicBezTo>
                    <a:pt x="3129" y="317"/>
                    <a:pt x="3731" y="332"/>
                    <a:pt x="4343" y="370"/>
                  </a:cubicBezTo>
                  <a:cubicBezTo>
                    <a:pt x="4347" y="371"/>
                    <a:pt x="4351" y="371"/>
                    <a:pt x="4355" y="371"/>
                  </a:cubicBezTo>
                  <a:cubicBezTo>
                    <a:pt x="4467" y="371"/>
                    <a:pt x="4496" y="284"/>
                    <a:pt x="4403" y="259"/>
                  </a:cubicBezTo>
                  <a:cubicBezTo>
                    <a:pt x="3696" y="61"/>
                    <a:pt x="2866" y="1"/>
                    <a:pt x="2004"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8"/>
            <p:cNvSpPr/>
            <p:nvPr/>
          </p:nvSpPr>
          <p:spPr>
            <a:xfrm>
              <a:off x="6574550" y="3181500"/>
              <a:ext cx="527275" cy="15350"/>
            </a:xfrm>
            <a:custGeom>
              <a:rect b="b" l="l" r="r" t="t"/>
              <a:pathLst>
                <a:path extrusionOk="0" h="614" w="21091">
                  <a:moveTo>
                    <a:pt x="6818" y="1"/>
                  </a:moveTo>
                  <a:cubicBezTo>
                    <a:pt x="6227" y="2"/>
                    <a:pt x="5641" y="93"/>
                    <a:pt x="5050" y="105"/>
                  </a:cubicBezTo>
                  <a:cubicBezTo>
                    <a:pt x="4461" y="118"/>
                    <a:pt x="3870" y="118"/>
                    <a:pt x="3281" y="118"/>
                  </a:cubicBezTo>
                  <a:cubicBezTo>
                    <a:pt x="2741" y="116"/>
                    <a:pt x="2209" y="46"/>
                    <a:pt x="1676" y="28"/>
                  </a:cubicBezTo>
                  <a:cubicBezTo>
                    <a:pt x="1478" y="23"/>
                    <a:pt x="1279" y="19"/>
                    <a:pt x="1079" y="19"/>
                  </a:cubicBezTo>
                  <a:cubicBezTo>
                    <a:pt x="741" y="19"/>
                    <a:pt x="401" y="30"/>
                    <a:pt x="62" y="60"/>
                  </a:cubicBezTo>
                  <a:cubicBezTo>
                    <a:pt x="0" y="64"/>
                    <a:pt x="7" y="151"/>
                    <a:pt x="71" y="151"/>
                  </a:cubicBezTo>
                  <a:cubicBezTo>
                    <a:pt x="72" y="151"/>
                    <a:pt x="72" y="151"/>
                    <a:pt x="73" y="151"/>
                  </a:cubicBezTo>
                  <a:cubicBezTo>
                    <a:pt x="447" y="144"/>
                    <a:pt x="823" y="124"/>
                    <a:pt x="1196" y="124"/>
                  </a:cubicBezTo>
                  <a:cubicBezTo>
                    <a:pt x="1316" y="124"/>
                    <a:pt x="1436" y="126"/>
                    <a:pt x="1555" y="131"/>
                  </a:cubicBezTo>
                  <a:cubicBezTo>
                    <a:pt x="2046" y="153"/>
                    <a:pt x="2531" y="226"/>
                    <a:pt x="3021" y="262"/>
                  </a:cubicBezTo>
                  <a:cubicBezTo>
                    <a:pt x="3509" y="301"/>
                    <a:pt x="3991" y="381"/>
                    <a:pt x="4479" y="415"/>
                  </a:cubicBezTo>
                  <a:cubicBezTo>
                    <a:pt x="4971" y="449"/>
                    <a:pt x="5470" y="438"/>
                    <a:pt x="5962" y="455"/>
                  </a:cubicBezTo>
                  <a:cubicBezTo>
                    <a:pt x="6121" y="460"/>
                    <a:pt x="6281" y="462"/>
                    <a:pt x="6441" y="462"/>
                  </a:cubicBezTo>
                  <a:cubicBezTo>
                    <a:pt x="6690" y="462"/>
                    <a:pt x="6938" y="458"/>
                    <a:pt x="7187" y="458"/>
                  </a:cubicBezTo>
                  <a:cubicBezTo>
                    <a:pt x="7309" y="458"/>
                    <a:pt x="7431" y="459"/>
                    <a:pt x="7552" y="462"/>
                  </a:cubicBezTo>
                  <a:cubicBezTo>
                    <a:pt x="8082" y="474"/>
                    <a:pt x="8611" y="525"/>
                    <a:pt x="9141" y="531"/>
                  </a:cubicBezTo>
                  <a:cubicBezTo>
                    <a:pt x="9670" y="537"/>
                    <a:pt x="10200" y="579"/>
                    <a:pt x="10730" y="583"/>
                  </a:cubicBezTo>
                  <a:cubicBezTo>
                    <a:pt x="10741" y="583"/>
                    <a:pt x="10751" y="583"/>
                    <a:pt x="10762" y="583"/>
                  </a:cubicBezTo>
                  <a:cubicBezTo>
                    <a:pt x="11276" y="583"/>
                    <a:pt x="11791" y="520"/>
                    <a:pt x="12305" y="520"/>
                  </a:cubicBezTo>
                  <a:cubicBezTo>
                    <a:pt x="12310" y="520"/>
                    <a:pt x="12316" y="520"/>
                    <a:pt x="12321" y="520"/>
                  </a:cubicBezTo>
                  <a:cubicBezTo>
                    <a:pt x="12459" y="520"/>
                    <a:pt x="12597" y="520"/>
                    <a:pt x="12735" y="520"/>
                  </a:cubicBezTo>
                  <a:cubicBezTo>
                    <a:pt x="13046" y="520"/>
                    <a:pt x="13356" y="519"/>
                    <a:pt x="13667" y="519"/>
                  </a:cubicBezTo>
                  <a:cubicBezTo>
                    <a:pt x="13746" y="519"/>
                    <a:pt x="13825" y="519"/>
                    <a:pt x="13905" y="520"/>
                  </a:cubicBezTo>
                  <a:cubicBezTo>
                    <a:pt x="14433" y="522"/>
                    <a:pt x="14962" y="554"/>
                    <a:pt x="15489" y="557"/>
                  </a:cubicBezTo>
                  <a:cubicBezTo>
                    <a:pt x="16017" y="559"/>
                    <a:pt x="16546" y="586"/>
                    <a:pt x="17074" y="587"/>
                  </a:cubicBezTo>
                  <a:cubicBezTo>
                    <a:pt x="17600" y="597"/>
                    <a:pt x="18129" y="612"/>
                    <a:pt x="18657" y="613"/>
                  </a:cubicBezTo>
                  <a:cubicBezTo>
                    <a:pt x="18667" y="613"/>
                    <a:pt x="18676" y="613"/>
                    <a:pt x="18686" y="613"/>
                  </a:cubicBezTo>
                  <a:cubicBezTo>
                    <a:pt x="19161" y="613"/>
                    <a:pt x="19636" y="583"/>
                    <a:pt x="20110" y="583"/>
                  </a:cubicBezTo>
                  <a:cubicBezTo>
                    <a:pt x="20154" y="583"/>
                    <a:pt x="20199" y="584"/>
                    <a:pt x="20244" y="584"/>
                  </a:cubicBezTo>
                  <a:cubicBezTo>
                    <a:pt x="20526" y="590"/>
                    <a:pt x="20808" y="599"/>
                    <a:pt x="21090" y="612"/>
                  </a:cubicBezTo>
                  <a:lnTo>
                    <a:pt x="21090" y="321"/>
                  </a:lnTo>
                  <a:cubicBezTo>
                    <a:pt x="21000" y="319"/>
                    <a:pt x="20909" y="319"/>
                    <a:pt x="20819" y="319"/>
                  </a:cubicBezTo>
                  <a:cubicBezTo>
                    <a:pt x="20554" y="319"/>
                    <a:pt x="20288" y="325"/>
                    <a:pt x="20023" y="325"/>
                  </a:cubicBezTo>
                  <a:cubicBezTo>
                    <a:pt x="19891" y="325"/>
                    <a:pt x="19760" y="323"/>
                    <a:pt x="19629" y="319"/>
                  </a:cubicBezTo>
                  <a:cubicBezTo>
                    <a:pt x="19154" y="302"/>
                    <a:pt x="18689" y="195"/>
                    <a:pt x="18214" y="180"/>
                  </a:cubicBezTo>
                  <a:cubicBezTo>
                    <a:pt x="17739" y="164"/>
                    <a:pt x="17264" y="158"/>
                    <a:pt x="16790" y="144"/>
                  </a:cubicBezTo>
                  <a:cubicBezTo>
                    <a:pt x="16735" y="142"/>
                    <a:pt x="16680" y="142"/>
                    <a:pt x="16625" y="142"/>
                  </a:cubicBezTo>
                  <a:cubicBezTo>
                    <a:pt x="16255" y="142"/>
                    <a:pt x="15883" y="173"/>
                    <a:pt x="15512" y="173"/>
                  </a:cubicBezTo>
                  <a:cubicBezTo>
                    <a:pt x="15462" y="173"/>
                    <a:pt x="15412" y="173"/>
                    <a:pt x="15362" y="171"/>
                  </a:cubicBezTo>
                  <a:cubicBezTo>
                    <a:pt x="14888" y="159"/>
                    <a:pt x="14416" y="104"/>
                    <a:pt x="13941" y="96"/>
                  </a:cubicBezTo>
                  <a:cubicBezTo>
                    <a:pt x="13466" y="87"/>
                    <a:pt x="12991" y="94"/>
                    <a:pt x="12516" y="85"/>
                  </a:cubicBezTo>
                  <a:cubicBezTo>
                    <a:pt x="12042" y="78"/>
                    <a:pt x="11570" y="39"/>
                    <a:pt x="11092" y="34"/>
                  </a:cubicBezTo>
                  <a:cubicBezTo>
                    <a:pt x="11054" y="33"/>
                    <a:pt x="11016" y="33"/>
                    <a:pt x="10977" y="33"/>
                  </a:cubicBezTo>
                  <a:cubicBezTo>
                    <a:pt x="10570" y="33"/>
                    <a:pt x="10161" y="56"/>
                    <a:pt x="9754" y="56"/>
                  </a:cubicBezTo>
                  <a:cubicBezTo>
                    <a:pt x="9725" y="56"/>
                    <a:pt x="9696" y="56"/>
                    <a:pt x="9666" y="56"/>
                  </a:cubicBezTo>
                  <a:cubicBezTo>
                    <a:pt x="9636" y="56"/>
                    <a:pt x="9607" y="55"/>
                    <a:pt x="9577" y="55"/>
                  </a:cubicBezTo>
                  <a:cubicBezTo>
                    <a:pt x="9162" y="55"/>
                    <a:pt x="8746" y="71"/>
                    <a:pt x="8331" y="71"/>
                  </a:cubicBezTo>
                  <a:cubicBezTo>
                    <a:pt x="8302" y="71"/>
                    <a:pt x="8272" y="71"/>
                    <a:pt x="8242" y="71"/>
                  </a:cubicBezTo>
                  <a:cubicBezTo>
                    <a:pt x="7767" y="70"/>
                    <a:pt x="7292" y="1"/>
                    <a:pt x="6818"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8"/>
            <p:cNvSpPr/>
            <p:nvPr/>
          </p:nvSpPr>
          <p:spPr>
            <a:xfrm>
              <a:off x="6087675" y="3182875"/>
              <a:ext cx="353475" cy="14275"/>
            </a:xfrm>
            <a:custGeom>
              <a:rect b="b" l="l" r="r" t="t"/>
              <a:pathLst>
                <a:path extrusionOk="0" h="571" w="14139">
                  <a:moveTo>
                    <a:pt x="11641" y="1"/>
                  </a:moveTo>
                  <a:cubicBezTo>
                    <a:pt x="10406" y="1"/>
                    <a:pt x="9107" y="124"/>
                    <a:pt x="8015" y="145"/>
                  </a:cubicBezTo>
                  <a:cubicBezTo>
                    <a:pt x="5422" y="198"/>
                    <a:pt x="2795" y="133"/>
                    <a:pt x="211" y="253"/>
                  </a:cubicBezTo>
                  <a:cubicBezTo>
                    <a:pt x="118" y="255"/>
                    <a:pt x="54" y="287"/>
                    <a:pt x="22" y="321"/>
                  </a:cubicBezTo>
                  <a:cubicBezTo>
                    <a:pt x="343" y="297"/>
                    <a:pt x="661" y="269"/>
                    <a:pt x="981" y="254"/>
                  </a:cubicBezTo>
                  <a:cubicBezTo>
                    <a:pt x="1137" y="246"/>
                    <a:pt x="1292" y="240"/>
                    <a:pt x="1446" y="240"/>
                  </a:cubicBezTo>
                  <a:cubicBezTo>
                    <a:pt x="1652" y="240"/>
                    <a:pt x="1857" y="251"/>
                    <a:pt x="2063" y="287"/>
                  </a:cubicBezTo>
                  <a:cubicBezTo>
                    <a:pt x="2083" y="290"/>
                    <a:pt x="2069" y="330"/>
                    <a:pt x="2049" y="330"/>
                  </a:cubicBezTo>
                  <a:cubicBezTo>
                    <a:pt x="2049" y="330"/>
                    <a:pt x="2048" y="330"/>
                    <a:pt x="2048" y="330"/>
                  </a:cubicBezTo>
                  <a:cubicBezTo>
                    <a:pt x="1892" y="313"/>
                    <a:pt x="1729" y="307"/>
                    <a:pt x="1563" y="307"/>
                  </a:cubicBezTo>
                  <a:cubicBezTo>
                    <a:pt x="1184" y="307"/>
                    <a:pt x="790" y="340"/>
                    <a:pt x="432" y="360"/>
                  </a:cubicBezTo>
                  <a:cubicBezTo>
                    <a:pt x="288" y="370"/>
                    <a:pt x="145" y="374"/>
                    <a:pt x="0" y="381"/>
                  </a:cubicBezTo>
                  <a:cubicBezTo>
                    <a:pt x="14" y="419"/>
                    <a:pt x="61" y="449"/>
                    <a:pt x="153" y="462"/>
                  </a:cubicBezTo>
                  <a:cubicBezTo>
                    <a:pt x="833" y="547"/>
                    <a:pt x="1524" y="570"/>
                    <a:pt x="2220" y="570"/>
                  </a:cubicBezTo>
                  <a:cubicBezTo>
                    <a:pt x="2717" y="570"/>
                    <a:pt x="3216" y="558"/>
                    <a:pt x="3713" y="548"/>
                  </a:cubicBezTo>
                  <a:cubicBezTo>
                    <a:pt x="5014" y="522"/>
                    <a:pt x="6318" y="509"/>
                    <a:pt x="7616" y="466"/>
                  </a:cubicBezTo>
                  <a:cubicBezTo>
                    <a:pt x="9166" y="414"/>
                    <a:pt x="10655" y="317"/>
                    <a:pt x="12171" y="317"/>
                  </a:cubicBezTo>
                  <a:cubicBezTo>
                    <a:pt x="12769" y="317"/>
                    <a:pt x="13372" y="332"/>
                    <a:pt x="13984" y="371"/>
                  </a:cubicBezTo>
                  <a:cubicBezTo>
                    <a:pt x="13988" y="371"/>
                    <a:pt x="13993" y="371"/>
                    <a:pt x="13997" y="371"/>
                  </a:cubicBezTo>
                  <a:cubicBezTo>
                    <a:pt x="14109" y="371"/>
                    <a:pt x="14138" y="286"/>
                    <a:pt x="14044" y="259"/>
                  </a:cubicBezTo>
                  <a:cubicBezTo>
                    <a:pt x="13337" y="61"/>
                    <a:pt x="12505" y="1"/>
                    <a:pt x="11641"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8"/>
            <p:cNvSpPr/>
            <p:nvPr/>
          </p:nvSpPr>
          <p:spPr>
            <a:xfrm>
              <a:off x="5340775" y="3181550"/>
              <a:ext cx="799025" cy="16800"/>
            </a:xfrm>
            <a:custGeom>
              <a:rect b="b" l="l" r="r" t="t"/>
              <a:pathLst>
                <a:path extrusionOk="0" h="672" w="31961">
                  <a:moveTo>
                    <a:pt x="6818" y="0"/>
                  </a:moveTo>
                  <a:cubicBezTo>
                    <a:pt x="6227" y="3"/>
                    <a:pt x="5641" y="94"/>
                    <a:pt x="5051" y="106"/>
                  </a:cubicBezTo>
                  <a:cubicBezTo>
                    <a:pt x="4462" y="117"/>
                    <a:pt x="3870" y="117"/>
                    <a:pt x="3281" y="117"/>
                  </a:cubicBezTo>
                  <a:cubicBezTo>
                    <a:pt x="2741" y="116"/>
                    <a:pt x="2209" y="45"/>
                    <a:pt x="1676" y="28"/>
                  </a:cubicBezTo>
                  <a:cubicBezTo>
                    <a:pt x="1478" y="22"/>
                    <a:pt x="1279" y="18"/>
                    <a:pt x="1079" y="18"/>
                  </a:cubicBezTo>
                  <a:cubicBezTo>
                    <a:pt x="741" y="18"/>
                    <a:pt x="401" y="29"/>
                    <a:pt x="62" y="59"/>
                  </a:cubicBezTo>
                  <a:cubicBezTo>
                    <a:pt x="1" y="65"/>
                    <a:pt x="7" y="150"/>
                    <a:pt x="71" y="150"/>
                  </a:cubicBezTo>
                  <a:cubicBezTo>
                    <a:pt x="72" y="150"/>
                    <a:pt x="72" y="150"/>
                    <a:pt x="73" y="150"/>
                  </a:cubicBezTo>
                  <a:cubicBezTo>
                    <a:pt x="447" y="144"/>
                    <a:pt x="823" y="123"/>
                    <a:pt x="1197" y="123"/>
                  </a:cubicBezTo>
                  <a:cubicBezTo>
                    <a:pt x="1316" y="123"/>
                    <a:pt x="1436" y="125"/>
                    <a:pt x="1555" y="131"/>
                  </a:cubicBezTo>
                  <a:cubicBezTo>
                    <a:pt x="2046" y="154"/>
                    <a:pt x="2531" y="226"/>
                    <a:pt x="3021" y="262"/>
                  </a:cubicBezTo>
                  <a:cubicBezTo>
                    <a:pt x="3509" y="300"/>
                    <a:pt x="3991" y="381"/>
                    <a:pt x="4480" y="416"/>
                  </a:cubicBezTo>
                  <a:cubicBezTo>
                    <a:pt x="4971" y="450"/>
                    <a:pt x="5470" y="438"/>
                    <a:pt x="5962" y="454"/>
                  </a:cubicBezTo>
                  <a:cubicBezTo>
                    <a:pt x="6128" y="460"/>
                    <a:pt x="6295" y="462"/>
                    <a:pt x="6462" y="462"/>
                  </a:cubicBezTo>
                  <a:cubicBezTo>
                    <a:pt x="6709" y="462"/>
                    <a:pt x="6956" y="458"/>
                    <a:pt x="7202" y="458"/>
                  </a:cubicBezTo>
                  <a:cubicBezTo>
                    <a:pt x="7319" y="458"/>
                    <a:pt x="7436" y="459"/>
                    <a:pt x="7553" y="461"/>
                  </a:cubicBezTo>
                  <a:cubicBezTo>
                    <a:pt x="8083" y="473"/>
                    <a:pt x="8611" y="526"/>
                    <a:pt x="9141" y="530"/>
                  </a:cubicBezTo>
                  <a:cubicBezTo>
                    <a:pt x="9671" y="537"/>
                    <a:pt x="10200" y="578"/>
                    <a:pt x="10730" y="582"/>
                  </a:cubicBezTo>
                  <a:cubicBezTo>
                    <a:pt x="10741" y="582"/>
                    <a:pt x="10752" y="582"/>
                    <a:pt x="10763" y="582"/>
                  </a:cubicBezTo>
                  <a:cubicBezTo>
                    <a:pt x="11276" y="582"/>
                    <a:pt x="11791" y="520"/>
                    <a:pt x="12305" y="520"/>
                  </a:cubicBezTo>
                  <a:cubicBezTo>
                    <a:pt x="12310" y="520"/>
                    <a:pt x="12316" y="520"/>
                    <a:pt x="12321" y="520"/>
                  </a:cubicBezTo>
                  <a:cubicBezTo>
                    <a:pt x="12401" y="520"/>
                    <a:pt x="12480" y="521"/>
                    <a:pt x="12560" y="521"/>
                  </a:cubicBezTo>
                  <a:cubicBezTo>
                    <a:pt x="12870" y="521"/>
                    <a:pt x="13180" y="519"/>
                    <a:pt x="13491" y="519"/>
                  </a:cubicBezTo>
                  <a:cubicBezTo>
                    <a:pt x="13629" y="519"/>
                    <a:pt x="13767" y="520"/>
                    <a:pt x="13905" y="520"/>
                  </a:cubicBezTo>
                  <a:cubicBezTo>
                    <a:pt x="14434" y="522"/>
                    <a:pt x="14962" y="555"/>
                    <a:pt x="15489" y="556"/>
                  </a:cubicBezTo>
                  <a:cubicBezTo>
                    <a:pt x="16018" y="560"/>
                    <a:pt x="16546" y="585"/>
                    <a:pt x="17075" y="588"/>
                  </a:cubicBezTo>
                  <a:cubicBezTo>
                    <a:pt x="17602" y="590"/>
                    <a:pt x="18130" y="604"/>
                    <a:pt x="18659" y="606"/>
                  </a:cubicBezTo>
                  <a:cubicBezTo>
                    <a:pt x="18677" y="606"/>
                    <a:pt x="18695" y="606"/>
                    <a:pt x="18714" y="606"/>
                  </a:cubicBezTo>
                  <a:cubicBezTo>
                    <a:pt x="19182" y="606"/>
                    <a:pt x="19650" y="576"/>
                    <a:pt x="20116" y="576"/>
                  </a:cubicBezTo>
                  <a:cubicBezTo>
                    <a:pt x="20160" y="576"/>
                    <a:pt x="20203" y="576"/>
                    <a:pt x="20247" y="577"/>
                  </a:cubicBezTo>
                  <a:cubicBezTo>
                    <a:pt x="20774" y="585"/>
                    <a:pt x="21302" y="619"/>
                    <a:pt x="21832" y="629"/>
                  </a:cubicBezTo>
                  <a:cubicBezTo>
                    <a:pt x="22361" y="639"/>
                    <a:pt x="22890" y="663"/>
                    <a:pt x="23419" y="670"/>
                  </a:cubicBezTo>
                  <a:cubicBezTo>
                    <a:pt x="23461" y="671"/>
                    <a:pt x="23503" y="671"/>
                    <a:pt x="23545" y="671"/>
                  </a:cubicBezTo>
                  <a:cubicBezTo>
                    <a:pt x="24033" y="671"/>
                    <a:pt x="24520" y="637"/>
                    <a:pt x="25006" y="636"/>
                  </a:cubicBezTo>
                  <a:cubicBezTo>
                    <a:pt x="25595" y="633"/>
                    <a:pt x="26181" y="637"/>
                    <a:pt x="26766" y="615"/>
                  </a:cubicBezTo>
                  <a:cubicBezTo>
                    <a:pt x="27351" y="592"/>
                    <a:pt x="27930" y="522"/>
                    <a:pt x="28518" y="498"/>
                  </a:cubicBezTo>
                  <a:cubicBezTo>
                    <a:pt x="28975" y="479"/>
                    <a:pt x="29429" y="454"/>
                    <a:pt x="29884" y="431"/>
                  </a:cubicBezTo>
                  <a:cubicBezTo>
                    <a:pt x="30029" y="424"/>
                    <a:pt x="30172" y="417"/>
                    <a:pt x="30316" y="410"/>
                  </a:cubicBezTo>
                  <a:cubicBezTo>
                    <a:pt x="30673" y="395"/>
                    <a:pt x="31069" y="363"/>
                    <a:pt x="31451" y="363"/>
                  </a:cubicBezTo>
                  <a:cubicBezTo>
                    <a:pt x="31613" y="363"/>
                    <a:pt x="31773" y="369"/>
                    <a:pt x="31925" y="384"/>
                  </a:cubicBezTo>
                  <a:cubicBezTo>
                    <a:pt x="31926" y="384"/>
                    <a:pt x="31926" y="384"/>
                    <a:pt x="31926" y="384"/>
                  </a:cubicBezTo>
                  <a:cubicBezTo>
                    <a:pt x="31946" y="384"/>
                    <a:pt x="31961" y="344"/>
                    <a:pt x="31940" y="341"/>
                  </a:cubicBezTo>
                  <a:cubicBezTo>
                    <a:pt x="31736" y="306"/>
                    <a:pt x="31531" y="295"/>
                    <a:pt x="31326" y="295"/>
                  </a:cubicBezTo>
                  <a:cubicBezTo>
                    <a:pt x="31171" y="295"/>
                    <a:pt x="31015" y="301"/>
                    <a:pt x="30859" y="308"/>
                  </a:cubicBezTo>
                  <a:cubicBezTo>
                    <a:pt x="30538" y="323"/>
                    <a:pt x="30219" y="351"/>
                    <a:pt x="29901" y="376"/>
                  </a:cubicBezTo>
                  <a:cubicBezTo>
                    <a:pt x="29655" y="395"/>
                    <a:pt x="29410" y="410"/>
                    <a:pt x="29165" y="413"/>
                  </a:cubicBezTo>
                  <a:cubicBezTo>
                    <a:pt x="28644" y="423"/>
                    <a:pt x="28127" y="440"/>
                    <a:pt x="27607" y="457"/>
                  </a:cubicBezTo>
                  <a:cubicBezTo>
                    <a:pt x="27088" y="472"/>
                    <a:pt x="26565" y="482"/>
                    <a:pt x="26045" y="484"/>
                  </a:cubicBezTo>
                  <a:cubicBezTo>
                    <a:pt x="26041" y="485"/>
                    <a:pt x="26036" y="485"/>
                    <a:pt x="26032" y="485"/>
                  </a:cubicBezTo>
                  <a:cubicBezTo>
                    <a:pt x="25502" y="485"/>
                    <a:pt x="24973" y="399"/>
                    <a:pt x="24441" y="391"/>
                  </a:cubicBezTo>
                  <a:cubicBezTo>
                    <a:pt x="23908" y="381"/>
                    <a:pt x="23372" y="388"/>
                    <a:pt x="22838" y="370"/>
                  </a:cubicBezTo>
                  <a:cubicBezTo>
                    <a:pt x="22304" y="354"/>
                    <a:pt x="21769" y="344"/>
                    <a:pt x="21235" y="323"/>
                  </a:cubicBezTo>
                  <a:cubicBezTo>
                    <a:pt x="21111" y="319"/>
                    <a:pt x="20987" y="317"/>
                    <a:pt x="20862" y="317"/>
                  </a:cubicBezTo>
                  <a:cubicBezTo>
                    <a:pt x="20576" y="317"/>
                    <a:pt x="20288" y="326"/>
                    <a:pt x="20001" y="326"/>
                  </a:cubicBezTo>
                  <a:cubicBezTo>
                    <a:pt x="19876" y="326"/>
                    <a:pt x="19752" y="324"/>
                    <a:pt x="19628" y="319"/>
                  </a:cubicBezTo>
                  <a:cubicBezTo>
                    <a:pt x="19153" y="301"/>
                    <a:pt x="18688" y="195"/>
                    <a:pt x="18213" y="179"/>
                  </a:cubicBezTo>
                  <a:cubicBezTo>
                    <a:pt x="17738" y="164"/>
                    <a:pt x="17263" y="157"/>
                    <a:pt x="16788" y="143"/>
                  </a:cubicBezTo>
                  <a:cubicBezTo>
                    <a:pt x="16734" y="142"/>
                    <a:pt x="16679" y="141"/>
                    <a:pt x="16624" y="141"/>
                  </a:cubicBezTo>
                  <a:cubicBezTo>
                    <a:pt x="16253" y="141"/>
                    <a:pt x="15879" y="173"/>
                    <a:pt x="15510" y="173"/>
                  </a:cubicBezTo>
                  <a:cubicBezTo>
                    <a:pt x="15460" y="173"/>
                    <a:pt x="15411" y="172"/>
                    <a:pt x="15361" y="171"/>
                  </a:cubicBezTo>
                  <a:cubicBezTo>
                    <a:pt x="14886" y="158"/>
                    <a:pt x="14414" y="103"/>
                    <a:pt x="13940" y="95"/>
                  </a:cubicBezTo>
                  <a:cubicBezTo>
                    <a:pt x="13465" y="87"/>
                    <a:pt x="12990" y="94"/>
                    <a:pt x="12515" y="85"/>
                  </a:cubicBezTo>
                  <a:cubicBezTo>
                    <a:pt x="12040" y="79"/>
                    <a:pt x="11567" y="39"/>
                    <a:pt x="11092" y="33"/>
                  </a:cubicBezTo>
                  <a:cubicBezTo>
                    <a:pt x="11054" y="33"/>
                    <a:pt x="11016" y="32"/>
                    <a:pt x="10978" y="32"/>
                  </a:cubicBezTo>
                  <a:cubicBezTo>
                    <a:pt x="10570" y="32"/>
                    <a:pt x="10162" y="55"/>
                    <a:pt x="9754" y="55"/>
                  </a:cubicBezTo>
                  <a:cubicBezTo>
                    <a:pt x="9725" y="55"/>
                    <a:pt x="9696" y="55"/>
                    <a:pt x="9667" y="55"/>
                  </a:cubicBezTo>
                  <a:cubicBezTo>
                    <a:pt x="9637" y="55"/>
                    <a:pt x="9607" y="55"/>
                    <a:pt x="9577" y="55"/>
                  </a:cubicBezTo>
                  <a:cubicBezTo>
                    <a:pt x="9148" y="55"/>
                    <a:pt x="8718" y="72"/>
                    <a:pt x="8288" y="72"/>
                  </a:cubicBezTo>
                  <a:cubicBezTo>
                    <a:pt x="8273" y="72"/>
                    <a:pt x="8257" y="72"/>
                    <a:pt x="8242" y="72"/>
                  </a:cubicBezTo>
                  <a:cubicBezTo>
                    <a:pt x="7767" y="69"/>
                    <a:pt x="7293" y="0"/>
                    <a:pt x="6818"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8"/>
            <p:cNvSpPr/>
            <p:nvPr/>
          </p:nvSpPr>
          <p:spPr>
            <a:xfrm>
              <a:off x="5094875" y="3182925"/>
              <a:ext cx="112425" cy="9575"/>
            </a:xfrm>
            <a:custGeom>
              <a:rect b="b" l="l" r="r" t="t"/>
              <a:pathLst>
                <a:path extrusionOk="0" h="383" w="4497">
                  <a:moveTo>
                    <a:pt x="2003" y="1"/>
                  </a:moveTo>
                  <a:cubicBezTo>
                    <a:pt x="1341" y="1"/>
                    <a:pt x="659" y="37"/>
                    <a:pt x="0" y="73"/>
                  </a:cubicBezTo>
                  <a:lnTo>
                    <a:pt x="0" y="383"/>
                  </a:lnTo>
                  <a:cubicBezTo>
                    <a:pt x="845" y="347"/>
                    <a:pt x="1684" y="317"/>
                    <a:pt x="2532" y="317"/>
                  </a:cubicBezTo>
                  <a:cubicBezTo>
                    <a:pt x="3129" y="317"/>
                    <a:pt x="3731" y="332"/>
                    <a:pt x="4342" y="370"/>
                  </a:cubicBezTo>
                  <a:cubicBezTo>
                    <a:pt x="4347" y="371"/>
                    <a:pt x="4351" y="371"/>
                    <a:pt x="4355" y="371"/>
                  </a:cubicBezTo>
                  <a:cubicBezTo>
                    <a:pt x="4467" y="371"/>
                    <a:pt x="4497" y="285"/>
                    <a:pt x="4403" y="259"/>
                  </a:cubicBezTo>
                  <a:cubicBezTo>
                    <a:pt x="3696" y="61"/>
                    <a:pt x="2865" y="1"/>
                    <a:pt x="2003"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8"/>
            <p:cNvSpPr/>
            <p:nvPr/>
          </p:nvSpPr>
          <p:spPr>
            <a:xfrm>
              <a:off x="5094875" y="2661175"/>
              <a:ext cx="661450" cy="16800"/>
            </a:xfrm>
            <a:custGeom>
              <a:rect b="b" l="l" r="r" t="t"/>
              <a:pathLst>
                <a:path extrusionOk="0" h="672" w="26458">
                  <a:moveTo>
                    <a:pt x="2827" y="0"/>
                  </a:moveTo>
                  <a:cubicBezTo>
                    <a:pt x="2372" y="0"/>
                    <a:pt x="1914" y="30"/>
                    <a:pt x="1455" y="30"/>
                  </a:cubicBezTo>
                  <a:cubicBezTo>
                    <a:pt x="969" y="32"/>
                    <a:pt x="483" y="32"/>
                    <a:pt x="0" y="44"/>
                  </a:cubicBezTo>
                  <a:lnTo>
                    <a:pt x="0" y="195"/>
                  </a:lnTo>
                  <a:cubicBezTo>
                    <a:pt x="138" y="193"/>
                    <a:pt x="274" y="188"/>
                    <a:pt x="412" y="188"/>
                  </a:cubicBezTo>
                  <a:cubicBezTo>
                    <a:pt x="420" y="188"/>
                    <a:pt x="428" y="188"/>
                    <a:pt x="437" y="188"/>
                  </a:cubicBezTo>
                  <a:cubicBezTo>
                    <a:pt x="962" y="188"/>
                    <a:pt x="1488" y="273"/>
                    <a:pt x="2015" y="281"/>
                  </a:cubicBezTo>
                  <a:cubicBezTo>
                    <a:pt x="2549" y="292"/>
                    <a:pt x="3084" y="285"/>
                    <a:pt x="3618" y="301"/>
                  </a:cubicBezTo>
                  <a:cubicBezTo>
                    <a:pt x="4152" y="319"/>
                    <a:pt x="4688" y="327"/>
                    <a:pt x="5222" y="348"/>
                  </a:cubicBezTo>
                  <a:cubicBezTo>
                    <a:pt x="5350" y="353"/>
                    <a:pt x="5479" y="355"/>
                    <a:pt x="5608" y="355"/>
                  </a:cubicBezTo>
                  <a:cubicBezTo>
                    <a:pt x="5885" y="355"/>
                    <a:pt x="6164" y="347"/>
                    <a:pt x="6442" y="347"/>
                  </a:cubicBezTo>
                  <a:cubicBezTo>
                    <a:pt x="6571" y="347"/>
                    <a:pt x="6700" y="349"/>
                    <a:pt x="6829" y="354"/>
                  </a:cubicBezTo>
                  <a:cubicBezTo>
                    <a:pt x="7304" y="370"/>
                    <a:pt x="7769" y="477"/>
                    <a:pt x="8244" y="493"/>
                  </a:cubicBezTo>
                  <a:cubicBezTo>
                    <a:pt x="8719" y="508"/>
                    <a:pt x="9193" y="515"/>
                    <a:pt x="9668" y="528"/>
                  </a:cubicBezTo>
                  <a:cubicBezTo>
                    <a:pt x="9723" y="530"/>
                    <a:pt x="9778" y="531"/>
                    <a:pt x="9832" y="531"/>
                  </a:cubicBezTo>
                  <a:cubicBezTo>
                    <a:pt x="10204" y="531"/>
                    <a:pt x="10577" y="499"/>
                    <a:pt x="10947" y="499"/>
                  </a:cubicBezTo>
                  <a:cubicBezTo>
                    <a:pt x="10996" y="499"/>
                    <a:pt x="11046" y="500"/>
                    <a:pt x="11095" y="501"/>
                  </a:cubicBezTo>
                  <a:cubicBezTo>
                    <a:pt x="11570" y="513"/>
                    <a:pt x="12042" y="568"/>
                    <a:pt x="12517" y="577"/>
                  </a:cubicBezTo>
                  <a:cubicBezTo>
                    <a:pt x="12992" y="585"/>
                    <a:pt x="13466" y="578"/>
                    <a:pt x="13941" y="588"/>
                  </a:cubicBezTo>
                  <a:cubicBezTo>
                    <a:pt x="14416" y="596"/>
                    <a:pt x="14889" y="633"/>
                    <a:pt x="15366" y="638"/>
                  </a:cubicBezTo>
                  <a:cubicBezTo>
                    <a:pt x="15404" y="639"/>
                    <a:pt x="15442" y="639"/>
                    <a:pt x="15480" y="639"/>
                  </a:cubicBezTo>
                  <a:cubicBezTo>
                    <a:pt x="15888" y="639"/>
                    <a:pt x="16296" y="616"/>
                    <a:pt x="16704" y="616"/>
                  </a:cubicBezTo>
                  <a:cubicBezTo>
                    <a:pt x="16733" y="616"/>
                    <a:pt x="16762" y="616"/>
                    <a:pt x="16791" y="616"/>
                  </a:cubicBezTo>
                  <a:cubicBezTo>
                    <a:pt x="16821" y="617"/>
                    <a:pt x="16851" y="617"/>
                    <a:pt x="16881" y="617"/>
                  </a:cubicBezTo>
                  <a:cubicBezTo>
                    <a:pt x="17296" y="617"/>
                    <a:pt x="17711" y="601"/>
                    <a:pt x="18126" y="601"/>
                  </a:cubicBezTo>
                  <a:cubicBezTo>
                    <a:pt x="18156" y="601"/>
                    <a:pt x="18186" y="601"/>
                    <a:pt x="18216" y="601"/>
                  </a:cubicBezTo>
                  <a:cubicBezTo>
                    <a:pt x="18691" y="603"/>
                    <a:pt x="19165" y="671"/>
                    <a:pt x="19640" y="671"/>
                  </a:cubicBezTo>
                  <a:cubicBezTo>
                    <a:pt x="20231" y="670"/>
                    <a:pt x="20817" y="578"/>
                    <a:pt x="21407" y="567"/>
                  </a:cubicBezTo>
                  <a:cubicBezTo>
                    <a:pt x="21998" y="555"/>
                    <a:pt x="22589" y="555"/>
                    <a:pt x="23177" y="555"/>
                  </a:cubicBezTo>
                  <a:cubicBezTo>
                    <a:pt x="23718" y="556"/>
                    <a:pt x="24249" y="626"/>
                    <a:pt x="24782" y="644"/>
                  </a:cubicBezTo>
                  <a:cubicBezTo>
                    <a:pt x="24980" y="650"/>
                    <a:pt x="25179" y="653"/>
                    <a:pt x="25379" y="653"/>
                  </a:cubicBezTo>
                  <a:cubicBezTo>
                    <a:pt x="25717" y="653"/>
                    <a:pt x="26057" y="643"/>
                    <a:pt x="26396" y="612"/>
                  </a:cubicBezTo>
                  <a:cubicBezTo>
                    <a:pt x="26457" y="608"/>
                    <a:pt x="26451" y="521"/>
                    <a:pt x="26386" y="521"/>
                  </a:cubicBezTo>
                  <a:cubicBezTo>
                    <a:pt x="26386" y="521"/>
                    <a:pt x="26385" y="521"/>
                    <a:pt x="26385" y="521"/>
                  </a:cubicBezTo>
                  <a:cubicBezTo>
                    <a:pt x="26011" y="528"/>
                    <a:pt x="25635" y="548"/>
                    <a:pt x="25261" y="548"/>
                  </a:cubicBezTo>
                  <a:cubicBezTo>
                    <a:pt x="25142" y="548"/>
                    <a:pt x="25022" y="546"/>
                    <a:pt x="24903" y="541"/>
                  </a:cubicBezTo>
                  <a:cubicBezTo>
                    <a:pt x="24411" y="519"/>
                    <a:pt x="23927" y="446"/>
                    <a:pt x="23437" y="410"/>
                  </a:cubicBezTo>
                  <a:cubicBezTo>
                    <a:pt x="22949" y="371"/>
                    <a:pt x="22467" y="292"/>
                    <a:pt x="21978" y="257"/>
                  </a:cubicBezTo>
                  <a:cubicBezTo>
                    <a:pt x="21487" y="223"/>
                    <a:pt x="20987" y="234"/>
                    <a:pt x="20496" y="217"/>
                  </a:cubicBezTo>
                  <a:cubicBezTo>
                    <a:pt x="20322" y="211"/>
                    <a:pt x="20148" y="210"/>
                    <a:pt x="19974" y="210"/>
                  </a:cubicBezTo>
                  <a:cubicBezTo>
                    <a:pt x="19728" y="210"/>
                    <a:pt x="19482" y="213"/>
                    <a:pt x="19237" y="213"/>
                  </a:cubicBezTo>
                  <a:cubicBezTo>
                    <a:pt x="19126" y="213"/>
                    <a:pt x="19016" y="212"/>
                    <a:pt x="18905" y="210"/>
                  </a:cubicBezTo>
                  <a:cubicBezTo>
                    <a:pt x="18375" y="198"/>
                    <a:pt x="17847" y="147"/>
                    <a:pt x="17317" y="142"/>
                  </a:cubicBezTo>
                  <a:cubicBezTo>
                    <a:pt x="16787" y="135"/>
                    <a:pt x="16257" y="93"/>
                    <a:pt x="15728" y="89"/>
                  </a:cubicBezTo>
                  <a:cubicBezTo>
                    <a:pt x="15717" y="89"/>
                    <a:pt x="15706" y="89"/>
                    <a:pt x="15696" y="89"/>
                  </a:cubicBezTo>
                  <a:cubicBezTo>
                    <a:pt x="15187" y="89"/>
                    <a:pt x="14677" y="151"/>
                    <a:pt x="14168" y="151"/>
                  </a:cubicBezTo>
                  <a:cubicBezTo>
                    <a:pt x="14158" y="151"/>
                    <a:pt x="14147" y="151"/>
                    <a:pt x="14137" y="151"/>
                  </a:cubicBezTo>
                  <a:cubicBezTo>
                    <a:pt x="14057" y="151"/>
                    <a:pt x="13978" y="151"/>
                    <a:pt x="13898" y="151"/>
                  </a:cubicBezTo>
                  <a:cubicBezTo>
                    <a:pt x="13588" y="151"/>
                    <a:pt x="13278" y="152"/>
                    <a:pt x="12967" y="152"/>
                  </a:cubicBezTo>
                  <a:cubicBezTo>
                    <a:pt x="12829" y="152"/>
                    <a:pt x="12691" y="152"/>
                    <a:pt x="12553" y="151"/>
                  </a:cubicBezTo>
                  <a:cubicBezTo>
                    <a:pt x="12024" y="150"/>
                    <a:pt x="11496" y="117"/>
                    <a:pt x="10969" y="115"/>
                  </a:cubicBezTo>
                  <a:cubicBezTo>
                    <a:pt x="10440" y="113"/>
                    <a:pt x="9912" y="87"/>
                    <a:pt x="9383" y="85"/>
                  </a:cubicBezTo>
                  <a:cubicBezTo>
                    <a:pt x="8856" y="81"/>
                    <a:pt x="8328" y="67"/>
                    <a:pt x="7799" y="66"/>
                  </a:cubicBezTo>
                  <a:cubicBezTo>
                    <a:pt x="7790" y="66"/>
                    <a:pt x="7780" y="66"/>
                    <a:pt x="7770" y="66"/>
                  </a:cubicBezTo>
                  <a:cubicBezTo>
                    <a:pt x="7295" y="66"/>
                    <a:pt x="6820" y="96"/>
                    <a:pt x="6346" y="96"/>
                  </a:cubicBezTo>
                  <a:cubicBezTo>
                    <a:pt x="6301" y="96"/>
                    <a:pt x="6256" y="95"/>
                    <a:pt x="6211" y="95"/>
                  </a:cubicBezTo>
                  <a:cubicBezTo>
                    <a:pt x="5684" y="87"/>
                    <a:pt x="5156" y="52"/>
                    <a:pt x="4626" y="44"/>
                  </a:cubicBezTo>
                  <a:cubicBezTo>
                    <a:pt x="4097" y="33"/>
                    <a:pt x="3567" y="10"/>
                    <a:pt x="3039" y="3"/>
                  </a:cubicBezTo>
                  <a:cubicBezTo>
                    <a:pt x="2969" y="1"/>
                    <a:pt x="2898" y="0"/>
                    <a:pt x="2827"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8"/>
            <p:cNvSpPr/>
            <p:nvPr/>
          </p:nvSpPr>
          <p:spPr>
            <a:xfrm>
              <a:off x="5889750" y="2662425"/>
              <a:ext cx="353450" cy="14275"/>
            </a:xfrm>
            <a:custGeom>
              <a:rect b="b" l="l" r="r" t="t"/>
              <a:pathLst>
                <a:path extrusionOk="0" h="571" w="14138">
                  <a:moveTo>
                    <a:pt x="11932" y="0"/>
                  </a:moveTo>
                  <a:cubicBezTo>
                    <a:pt x="11431" y="0"/>
                    <a:pt x="10928" y="12"/>
                    <a:pt x="10427" y="23"/>
                  </a:cubicBezTo>
                  <a:cubicBezTo>
                    <a:pt x="9127" y="49"/>
                    <a:pt x="7821" y="63"/>
                    <a:pt x="6524" y="105"/>
                  </a:cubicBezTo>
                  <a:cubicBezTo>
                    <a:pt x="4970" y="157"/>
                    <a:pt x="3478" y="253"/>
                    <a:pt x="1958" y="253"/>
                  </a:cubicBezTo>
                  <a:cubicBezTo>
                    <a:pt x="1363" y="253"/>
                    <a:pt x="764" y="238"/>
                    <a:pt x="155" y="200"/>
                  </a:cubicBezTo>
                  <a:cubicBezTo>
                    <a:pt x="151" y="200"/>
                    <a:pt x="147" y="200"/>
                    <a:pt x="142" y="200"/>
                  </a:cubicBezTo>
                  <a:cubicBezTo>
                    <a:pt x="30" y="200"/>
                    <a:pt x="1" y="285"/>
                    <a:pt x="95" y="312"/>
                  </a:cubicBezTo>
                  <a:cubicBezTo>
                    <a:pt x="802" y="510"/>
                    <a:pt x="1633" y="570"/>
                    <a:pt x="2497" y="570"/>
                  </a:cubicBezTo>
                  <a:cubicBezTo>
                    <a:pt x="3732" y="570"/>
                    <a:pt x="5032" y="447"/>
                    <a:pt x="6125" y="425"/>
                  </a:cubicBezTo>
                  <a:cubicBezTo>
                    <a:pt x="8717" y="374"/>
                    <a:pt x="11344" y="437"/>
                    <a:pt x="13930" y="319"/>
                  </a:cubicBezTo>
                  <a:cubicBezTo>
                    <a:pt x="14021" y="315"/>
                    <a:pt x="14087" y="284"/>
                    <a:pt x="14117" y="250"/>
                  </a:cubicBezTo>
                  <a:lnTo>
                    <a:pt x="14117" y="250"/>
                  </a:lnTo>
                  <a:cubicBezTo>
                    <a:pt x="13798" y="273"/>
                    <a:pt x="13477" y="301"/>
                    <a:pt x="13159" y="317"/>
                  </a:cubicBezTo>
                  <a:cubicBezTo>
                    <a:pt x="13011" y="323"/>
                    <a:pt x="12864" y="328"/>
                    <a:pt x="12717" y="328"/>
                  </a:cubicBezTo>
                  <a:cubicBezTo>
                    <a:pt x="12502" y="328"/>
                    <a:pt x="12289" y="317"/>
                    <a:pt x="12075" y="280"/>
                  </a:cubicBezTo>
                  <a:cubicBezTo>
                    <a:pt x="12054" y="277"/>
                    <a:pt x="12070" y="237"/>
                    <a:pt x="12090" y="237"/>
                  </a:cubicBezTo>
                  <a:cubicBezTo>
                    <a:pt x="12090" y="237"/>
                    <a:pt x="12091" y="237"/>
                    <a:pt x="12091" y="238"/>
                  </a:cubicBezTo>
                  <a:cubicBezTo>
                    <a:pt x="12246" y="254"/>
                    <a:pt x="12409" y="260"/>
                    <a:pt x="12575" y="260"/>
                  </a:cubicBezTo>
                  <a:cubicBezTo>
                    <a:pt x="12954" y="260"/>
                    <a:pt x="13348" y="227"/>
                    <a:pt x="13705" y="207"/>
                  </a:cubicBezTo>
                  <a:cubicBezTo>
                    <a:pt x="13850" y="198"/>
                    <a:pt x="13993" y="192"/>
                    <a:pt x="14138" y="187"/>
                  </a:cubicBezTo>
                  <a:cubicBezTo>
                    <a:pt x="14127" y="152"/>
                    <a:pt x="14081" y="121"/>
                    <a:pt x="13986" y="108"/>
                  </a:cubicBezTo>
                  <a:cubicBezTo>
                    <a:pt x="13310" y="24"/>
                    <a:pt x="12623" y="0"/>
                    <a:pt x="11932"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8"/>
            <p:cNvSpPr/>
            <p:nvPr/>
          </p:nvSpPr>
          <p:spPr>
            <a:xfrm>
              <a:off x="6191025" y="2661200"/>
              <a:ext cx="799175" cy="16775"/>
            </a:xfrm>
            <a:custGeom>
              <a:rect b="b" l="l" r="r" t="t"/>
              <a:pathLst>
                <a:path extrusionOk="0" h="671" w="31967">
                  <a:moveTo>
                    <a:pt x="8419" y="1"/>
                  </a:moveTo>
                  <a:cubicBezTo>
                    <a:pt x="7933" y="1"/>
                    <a:pt x="7446" y="34"/>
                    <a:pt x="6961" y="36"/>
                  </a:cubicBezTo>
                  <a:cubicBezTo>
                    <a:pt x="6373" y="37"/>
                    <a:pt x="5787" y="33"/>
                    <a:pt x="5202" y="57"/>
                  </a:cubicBezTo>
                  <a:cubicBezTo>
                    <a:pt x="4617" y="79"/>
                    <a:pt x="4037" y="149"/>
                    <a:pt x="3450" y="174"/>
                  </a:cubicBezTo>
                  <a:cubicBezTo>
                    <a:pt x="2993" y="192"/>
                    <a:pt x="2539" y="216"/>
                    <a:pt x="2082" y="240"/>
                  </a:cubicBezTo>
                  <a:cubicBezTo>
                    <a:pt x="1938" y="247"/>
                    <a:pt x="1796" y="253"/>
                    <a:pt x="1652" y="260"/>
                  </a:cubicBezTo>
                  <a:cubicBezTo>
                    <a:pt x="1293" y="281"/>
                    <a:pt x="897" y="314"/>
                    <a:pt x="517" y="314"/>
                  </a:cubicBezTo>
                  <a:cubicBezTo>
                    <a:pt x="352" y="314"/>
                    <a:pt x="191" y="308"/>
                    <a:pt x="36" y="292"/>
                  </a:cubicBezTo>
                  <a:cubicBezTo>
                    <a:pt x="36" y="292"/>
                    <a:pt x="35" y="292"/>
                    <a:pt x="35" y="292"/>
                  </a:cubicBezTo>
                  <a:cubicBezTo>
                    <a:pt x="15" y="292"/>
                    <a:pt x="1" y="332"/>
                    <a:pt x="21" y="335"/>
                  </a:cubicBezTo>
                  <a:cubicBezTo>
                    <a:pt x="226" y="370"/>
                    <a:pt x="430" y="381"/>
                    <a:pt x="635" y="381"/>
                  </a:cubicBezTo>
                  <a:cubicBezTo>
                    <a:pt x="790" y="381"/>
                    <a:pt x="946" y="375"/>
                    <a:pt x="1103" y="368"/>
                  </a:cubicBezTo>
                  <a:cubicBezTo>
                    <a:pt x="1422" y="353"/>
                    <a:pt x="1743" y="325"/>
                    <a:pt x="2060" y="300"/>
                  </a:cubicBezTo>
                  <a:cubicBezTo>
                    <a:pt x="2307" y="281"/>
                    <a:pt x="2550" y="266"/>
                    <a:pt x="2797" y="263"/>
                  </a:cubicBezTo>
                  <a:cubicBezTo>
                    <a:pt x="3317" y="253"/>
                    <a:pt x="3834" y="236"/>
                    <a:pt x="4353" y="219"/>
                  </a:cubicBezTo>
                  <a:cubicBezTo>
                    <a:pt x="4873" y="204"/>
                    <a:pt x="5396" y="194"/>
                    <a:pt x="5915" y="192"/>
                  </a:cubicBezTo>
                  <a:cubicBezTo>
                    <a:pt x="5919" y="192"/>
                    <a:pt x="5924" y="192"/>
                    <a:pt x="5928" y="192"/>
                  </a:cubicBezTo>
                  <a:cubicBezTo>
                    <a:pt x="6459" y="192"/>
                    <a:pt x="6989" y="276"/>
                    <a:pt x="7518" y="285"/>
                  </a:cubicBezTo>
                  <a:cubicBezTo>
                    <a:pt x="8054" y="295"/>
                    <a:pt x="8589" y="288"/>
                    <a:pt x="9122" y="306"/>
                  </a:cubicBezTo>
                  <a:cubicBezTo>
                    <a:pt x="9657" y="322"/>
                    <a:pt x="10192" y="331"/>
                    <a:pt x="10725" y="351"/>
                  </a:cubicBezTo>
                  <a:cubicBezTo>
                    <a:pt x="10854" y="356"/>
                    <a:pt x="10983" y="358"/>
                    <a:pt x="11112" y="358"/>
                  </a:cubicBezTo>
                  <a:cubicBezTo>
                    <a:pt x="11390" y="358"/>
                    <a:pt x="11668" y="350"/>
                    <a:pt x="11946" y="350"/>
                  </a:cubicBezTo>
                  <a:cubicBezTo>
                    <a:pt x="12075" y="350"/>
                    <a:pt x="12205" y="352"/>
                    <a:pt x="12334" y="357"/>
                  </a:cubicBezTo>
                  <a:cubicBezTo>
                    <a:pt x="12807" y="375"/>
                    <a:pt x="13274" y="481"/>
                    <a:pt x="13749" y="497"/>
                  </a:cubicBezTo>
                  <a:cubicBezTo>
                    <a:pt x="14223" y="512"/>
                    <a:pt x="14698" y="519"/>
                    <a:pt x="15173" y="533"/>
                  </a:cubicBezTo>
                  <a:cubicBezTo>
                    <a:pt x="15228" y="534"/>
                    <a:pt x="15282" y="535"/>
                    <a:pt x="15337" y="535"/>
                  </a:cubicBezTo>
                  <a:cubicBezTo>
                    <a:pt x="15708" y="535"/>
                    <a:pt x="16081" y="503"/>
                    <a:pt x="16451" y="503"/>
                  </a:cubicBezTo>
                  <a:cubicBezTo>
                    <a:pt x="16501" y="503"/>
                    <a:pt x="16550" y="504"/>
                    <a:pt x="16600" y="505"/>
                  </a:cubicBezTo>
                  <a:cubicBezTo>
                    <a:pt x="17075" y="516"/>
                    <a:pt x="17547" y="571"/>
                    <a:pt x="18022" y="581"/>
                  </a:cubicBezTo>
                  <a:cubicBezTo>
                    <a:pt x="18496" y="589"/>
                    <a:pt x="18971" y="582"/>
                    <a:pt x="19447" y="591"/>
                  </a:cubicBezTo>
                  <a:cubicBezTo>
                    <a:pt x="19922" y="598"/>
                    <a:pt x="20396" y="637"/>
                    <a:pt x="20872" y="643"/>
                  </a:cubicBezTo>
                  <a:cubicBezTo>
                    <a:pt x="21321" y="643"/>
                    <a:pt x="21769" y="615"/>
                    <a:pt x="22214" y="615"/>
                  </a:cubicBezTo>
                  <a:cubicBezTo>
                    <a:pt x="22244" y="615"/>
                    <a:pt x="22273" y="615"/>
                    <a:pt x="22302" y="615"/>
                  </a:cubicBezTo>
                  <a:cubicBezTo>
                    <a:pt x="22331" y="616"/>
                    <a:pt x="22361" y="616"/>
                    <a:pt x="22391" y="616"/>
                  </a:cubicBezTo>
                  <a:cubicBezTo>
                    <a:pt x="22806" y="616"/>
                    <a:pt x="23221" y="600"/>
                    <a:pt x="23637" y="600"/>
                  </a:cubicBezTo>
                  <a:cubicBezTo>
                    <a:pt x="23666" y="600"/>
                    <a:pt x="23696" y="600"/>
                    <a:pt x="23726" y="600"/>
                  </a:cubicBezTo>
                  <a:cubicBezTo>
                    <a:pt x="24201" y="602"/>
                    <a:pt x="24676" y="670"/>
                    <a:pt x="25150" y="670"/>
                  </a:cubicBezTo>
                  <a:cubicBezTo>
                    <a:pt x="25739" y="669"/>
                    <a:pt x="26327" y="577"/>
                    <a:pt x="26916" y="566"/>
                  </a:cubicBezTo>
                  <a:cubicBezTo>
                    <a:pt x="27506" y="554"/>
                    <a:pt x="28098" y="554"/>
                    <a:pt x="28687" y="554"/>
                  </a:cubicBezTo>
                  <a:cubicBezTo>
                    <a:pt x="29227" y="555"/>
                    <a:pt x="29758" y="625"/>
                    <a:pt x="30292" y="643"/>
                  </a:cubicBezTo>
                  <a:cubicBezTo>
                    <a:pt x="30490" y="649"/>
                    <a:pt x="30688" y="652"/>
                    <a:pt x="30888" y="652"/>
                  </a:cubicBezTo>
                  <a:cubicBezTo>
                    <a:pt x="31226" y="652"/>
                    <a:pt x="31566" y="642"/>
                    <a:pt x="31905" y="611"/>
                  </a:cubicBezTo>
                  <a:cubicBezTo>
                    <a:pt x="31966" y="607"/>
                    <a:pt x="31960" y="520"/>
                    <a:pt x="31897" y="520"/>
                  </a:cubicBezTo>
                  <a:cubicBezTo>
                    <a:pt x="31896" y="520"/>
                    <a:pt x="31896" y="520"/>
                    <a:pt x="31895" y="520"/>
                  </a:cubicBezTo>
                  <a:cubicBezTo>
                    <a:pt x="31521" y="527"/>
                    <a:pt x="31145" y="547"/>
                    <a:pt x="30771" y="547"/>
                  </a:cubicBezTo>
                  <a:cubicBezTo>
                    <a:pt x="30651" y="547"/>
                    <a:pt x="30531" y="545"/>
                    <a:pt x="30412" y="540"/>
                  </a:cubicBezTo>
                  <a:cubicBezTo>
                    <a:pt x="29922" y="518"/>
                    <a:pt x="29437" y="445"/>
                    <a:pt x="28946" y="409"/>
                  </a:cubicBezTo>
                  <a:cubicBezTo>
                    <a:pt x="28457" y="370"/>
                    <a:pt x="27976" y="291"/>
                    <a:pt x="27487" y="256"/>
                  </a:cubicBezTo>
                  <a:cubicBezTo>
                    <a:pt x="26997" y="222"/>
                    <a:pt x="26496" y="233"/>
                    <a:pt x="26006" y="216"/>
                  </a:cubicBezTo>
                  <a:cubicBezTo>
                    <a:pt x="25832" y="210"/>
                    <a:pt x="25658" y="209"/>
                    <a:pt x="25484" y="209"/>
                  </a:cubicBezTo>
                  <a:cubicBezTo>
                    <a:pt x="25238" y="209"/>
                    <a:pt x="24993" y="212"/>
                    <a:pt x="24747" y="212"/>
                  </a:cubicBezTo>
                  <a:cubicBezTo>
                    <a:pt x="24636" y="212"/>
                    <a:pt x="24526" y="211"/>
                    <a:pt x="24416" y="209"/>
                  </a:cubicBezTo>
                  <a:cubicBezTo>
                    <a:pt x="23886" y="197"/>
                    <a:pt x="23357" y="146"/>
                    <a:pt x="22827" y="141"/>
                  </a:cubicBezTo>
                  <a:cubicBezTo>
                    <a:pt x="22298" y="134"/>
                    <a:pt x="21768" y="92"/>
                    <a:pt x="21238" y="88"/>
                  </a:cubicBezTo>
                  <a:cubicBezTo>
                    <a:pt x="21227" y="88"/>
                    <a:pt x="21217" y="88"/>
                    <a:pt x="21206" y="88"/>
                  </a:cubicBezTo>
                  <a:cubicBezTo>
                    <a:pt x="20697" y="88"/>
                    <a:pt x="20187" y="150"/>
                    <a:pt x="19679" y="150"/>
                  </a:cubicBezTo>
                  <a:cubicBezTo>
                    <a:pt x="19668" y="150"/>
                    <a:pt x="19658" y="150"/>
                    <a:pt x="19647" y="150"/>
                  </a:cubicBezTo>
                  <a:cubicBezTo>
                    <a:pt x="19567" y="150"/>
                    <a:pt x="19488" y="150"/>
                    <a:pt x="19408" y="150"/>
                  </a:cubicBezTo>
                  <a:cubicBezTo>
                    <a:pt x="19098" y="150"/>
                    <a:pt x="18787" y="151"/>
                    <a:pt x="18477" y="151"/>
                  </a:cubicBezTo>
                  <a:cubicBezTo>
                    <a:pt x="18339" y="151"/>
                    <a:pt x="18201" y="151"/>
                    <a:pt x="18063" y="150"/>
                  </a:cubicBezTo>
                  <a:cubicBezTo>
                    <a:pt x="17534" y="149"/>
                    <a:pt x="17006" y="116"/>
                    <a:pt x="16478" y="114"/>
                  </a:cubicBezTo>
                  <a:cubicBezTo>
                    <a:pt x="15950" y="112"/>
                    <a:pt x="15422" y="86"/>
                    <a:pt x="14894" y="84"/>
                  </a:cubicBezTo>
                  <a:cubicBezTo>
                    <a:pt x="14365" y="80"/>
                    <a:pt x="13838" y="66"/>
                    <a:pt x="13310" y="65"/>
                  </a:cubicBezTo>
                  <a:cubicBezTo>
                    <a:pt x="13300" y="65"/>
                    <a:pt x="13290" y="65"/>
                    <a:pt x="13281" y="65"/>
                  </a:cubicBezTo>
                  <a:cubicBezTo>
                    <a:pt x="12805" y="65"/>
                    <a:pt x="12330" y="95"/>
                    <a:pt x="11856" y="95"/>
                  </a:cubicBezTo>
                  <a:cubicBezTo>
                    <a:pt x="11811" y="95"/>
                    <a:pt x="11766" y="94"/>
                    <a:pt x="11721" y="94"/>
                  </a:cubicBezTo>
                  <a:cubicBezTo>
                    <a:pt x="11193" y="86"/>
                    <a:pt x="10666" y="51"/>
                    <a:pt x="10136" y="43"/>
                  </a:cubicBezTo>
                  <a:cubicBezTo>
                    <a:pt x="9608" y="32"/>
                    <a:pt x="9078" y="9"/>
                    <a:pt x="8549" y="2"/>
                  </a:cubicBezTo>
                  <a:cubicBezTo>
                    <a:pt x="8506" y="1"/>
                    <a:pt x="8463" y="1"/>
                    <a:pt x="8419"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8"/>
            <p:cNvSpPr/>
            <p:nvPr/>
          </p:nvSpPr>
          <p:spPr>
            <a:xfrm>
              <a:off x="6678250" y="2704400"/>
              <a:ext cx="423625" cy="14650"/>
            </a:xfrm>
            <a:custGeom>
              <a:rect b="b" l="l" r="r" t="t"/>
              <a:pathLst>
                <a:path extrusionOk="0" h="586" w="16945">
                  <a:moveTo>
                    <a:pt x="6817" y="1"/>
                  </a:moveTo>
                  <a:cubicBezTo>
                    <a:pt x="6227" y="2"/>
                    <a:pt x="5641" y="93"/>
                    <a:pt x="5050" y="105"/>
                  </a:cubicBezTo>
                  <a:cubicBezTo>
                    <a:pt x="4460" y="118"/>
                    <a:pt x="3868" y="118"/>
                    <a:pt x="3281" y="118"/>
                  </a:cubicBezTo>
                  <a:cubicBezTo>
                    <a:pt x="2740" y="115"/>
                    <a:pt x="2209" y="45"/>
                    <a:pt x="1676" y="28"/>
                  </a:cubicBezTo>
                  <a:cubicBezTo>
                    <a:pt x="1473" y="22"/>
                    <a:pt x="1269" y="18"/>
                    <a:pt x="1064" y="18"/>
                  </a:cubicBezTo>
                  <a:cubicBezTo>
                    <a:pt x="731" y="18"/>
                    <a:pt x="397" y="29"/>
                    <a:pt x="62" y="59"/>
                  </a:cubicBezTo>
                  <a:cubicBezTo>
                    <a:pt x="1" y="64"/>
                    <a:pt x="6" y="149"/>
                    <a:pt x="70" y="149"/>
                  </a:cubicBezTo>
                  <a:cubicBezTo>
                    <a:pt x="71" y="149"/>
                    <a:pt x="72" y="149"/>
                    <a:pt x="73" y="149"/>
                  </a:cubicBezTo>
                  <a:cubicBezTo>
                    <a:pt x="440" y="143"/>
                    <a:pt x="811" y="123"/>
                    <a:pt x="1180" y="123"/>
                  </a:cubicBezTo>
                  <a:cubicBezTo>
                    <a:pt x="1305" y="123"/>
                    <a:pt x="1430" y="126"/>
                    <a:pt x="1555" y="132"/>
                  </a:cubicBezTo>
                  <a:cubicBezTo>
                    <a:pt x="2045" y="154"/>
                    <a:pt x="2531" y="225"/>
                    <a:pt x="3020" y="262"/>
                  </a:cubicBezTo>
                  <a:cubicBezTo>
                    <a:pt x="3509" y="299"/>
                    <a:pt x="3991" y="381"/>
                    <a:pt x="4479" y="415"/>
                  </a:cubicBezTo>
                  <a:cubicBezTo>
                    <a:pt x="4969" y="449"/>
                    <a:pt x="5470" y="437"/>
                    <a:pt x="5960" y="455"/>
                  </a:cubicBezTo>
                  <a:cubicBezTo>
                    <a:pt x="6126" y="460"/>
                    <a:pt x="6292" y="462"/>
                    <a:pt x="6458" y="462"/>
                  </a:cubicBezTo>
                  <a:cubicBezTo>
                    <a:pt x="6699" y="462"/>
                    <a:pt x="6941" y="458"/>
                    <a:pt x="7182" y="458"/>
                  </a:cubicBezTo>
                  <a:cubicBezTo>
                    <a:pt x="7305" y="458"/>
                    <a:pt x="7429" y="459"/>
                    <a:pt x="7552" y="462"/>
                  </a:cubicBezTo>
                  <a:cubicBezTo>
                    <a:pt x="8082" y="473"/>
                    <a:pt x="8609" y="525"/>
                    <a:pt x="9139" y="531"/>
                  </a:cubicBezTo>
                  <a:cubicBezTo>
                    <a:pt x="9669" y="538"/>
                    <a:pt x="10199" y="579"/>
                    <a:pt x="10729" y="582"/>
                  </a:cubicBezTo>
                  <a:cubicBezTo>
                    <a:pt x="10744" y="582"/>
                    <a:pt x="10760" y="582"/>
                    <a:pt x="10776" y="582"/>
                  </a:cubicBezTo>
                  <a:cubicBezTo>
                    <a:pt x="11285" y="582"/>
                    <a:pt x="11796" y="520"/>
                    <a:pt x="12305" y="520"/>
                  </a:cubicBezTo>
                  <a:cubicBezTo>
                    <a:pt x="12310" y="520"/>
                    <a:pt x="12316" y="520"/>
                    <a:pt x="12321" y="520"/>
                  </a:cubicBezTo>
                  <a:cubicBezTo>
                    <a:pt x="12432" y="520"/>
                    <a:pt x="12544" y="520"/>
                    <a:pt x="12655" y="520"/>
                  </a:cubicBezTo>
                  <a:cubicBezTo>
                    <a:pt x="12960" y="520"/>
                    <a:pt x="13265" y="519"/>
                    <a:pt x="13570" y="519"/>
                  </a:cubicBezTo>
                  <a:cubicBezTo>
                    <a:pt x="13682" y="519"/>
                    <a:pt x="13793" y="519"/>
                    <a:pt x="13905" y="520"/>
                  </a:cubicBezTo>
                  <a:cubicBezTo>
                    <a:pt x="14433" y="521"/>
                    <a:pt x="14960" y="554"/>
                    <a:pt x="15489" y="555"/>
                  </a:cubicBezTo>
                  <a:cubicBezTo>
                    <a:pt x="15975" y="558"/>
                    <a:pt x="16459" y="580"/>
                    <a:pt x="16945" y="586"/>
                  </a:cubicBezTo>
                  <a:lnTo>
                    <a:pt x="16945" y="143"/>
                  </a:lnTo>
                  <a:cubicBezTo>
                    <a:pt x="16894" y="141"/>
                    <a:pt x="16843" y="141"/>
                    <a:pt x="16794" y="140"/>
                  </a:cubicBezTo>
                  <a:cubicBezTo>
                    <a:pt x="16749" y="139"/>
                    <a:pt x="16704" y="138"/>
                    <a:pt x="16659" y="138"/>
                  </a:cubicBezTo>
                  <a:cubicBezTo>
                    <a:pt x="16276" y="138"/>
                    <a:pt x="15892" y="172"/>
                    <a:pt x="15511" y="172"/>
                  </a:cubicBezTo>
                  <a:cubicBezTo>
                    <a:pt x="15462" y="172"/>
                    <a:pt x="15412" y="171"/>
                    <a:pt x="15362" y="170"/>
                  </a:cubicBezTo>
                  <a:cubicBezTo>
                    <a:pt x="14887" y="159"/>
                    <a:pt x="14415" y="104"/>
                    <a:pt x="13941" y="94"/>
                  </a:cubicBezTo>
                  <a:cubicBezTo>
                    <a:pt x="13466" y="86"/>
                    <a:pt x="12991" y="93"/>
                    <a:pt x="12516" y="85"/>
                  </a:cubicBezTo>
                  <a:cubicBezTo>
                    <a:pt x="12041" y="78"/>
                    <a:pt x="11567" y="38"/>
                    <a:pt x="11092" y="32"/>
                  </a:cubicBezTo>
                  <a:cubicBezTo>
                    <a:pt x="11062" y="32"/>
                    <a:pt x="11031" y="32"/>
                    <a:pt x="11001" y="32"/>
                  </a:cubicBezTo>
                  <a:cubicBezTo>
                    <a:pt x="10577" y="32"/>
                    <a:pt x="10152" y="56"/>
                    <a:pt x="9728" y="56"/>
                  </a:cubicBezTo>
                  <a:cubicBezTo>
                    <a:pt x="9708" y="56"/>
                    <a:pt x="9687" y="56"/>
                    <a:pt x="9666" y="56"/>
                  </a:cubicBezTo>
                  <a:cubicBezTo>
                    <a:pt x="9623" y="55"/>
                    <a:pt x="9580" y="55"/>
                    <a:pt x="9536" y="55"/>
                  </a:cubicBezTo>
                  <a:cubicBezTo>
                    <a:pt x="9120" y="55"/>
                    <a:pt x="8704" y="71"/>
                    <a:pt x="8288" y="71"/>
                  </a:cubicBezTo>
                  <a:cubicBezTo>
                    <a:pt x="8273" y="71"/>
                    <a:pt x="8257" y="71"/>
                    <a:pt x="8242" y="71"/>
                  </a:cubicBezTo>
                  <a:cubicBezTo>
                    <a:pt x="7767" y="70"/>
                    <a:pt x="7292" y="1"/>
                    <a:pt x="681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8"/>
            <p:cNvSpPr/>
            <p:nvPr/>
          </p:nvSpPr>
          <p:spPr>
            <a:xfrm>
              <a:off x="6191400" y="2705725"/>
              <a:ext cx="353450" cy="14250"/>
            </a:xfrm>
            <a:custGeom>
              <a:rect b="b" l="l" r="r" t="t"/>
              <a:pathLst>
                <a:path extrusionOk="0" h="570" w="14138">
                  <a:moveTo>
                    <a:pt x="11639" y="0"/>
                  </a:moveTo>
                  <a:cubicBezTo>
                    <a:pt x="10405" y="0"/>
                    <a:pt x="9105" y="124"/>
                    <a:pt x="8014" y="145"/>
                  </a:cubicBezTo>
                  <a:cubicBezTo>
                    <a:pt x="5421" y="197"/>
                    <a:pt x="2794" y="134"/>
                    <a:pt x="208" y="252"/>
                  </a:cubicBezTo>
                  <a:cubicBezTo>
                    <a:pt x="117" y="255"/>
                    <a:pt x="53" y="286"/>
                    <a:pt x="21" y="321"/>
                  </a:cubicBezTo>
                  <a:cubicBezTo>
                    <a:pt x="342" y="296"/>
                    <a:pt x="661" y="268"/>
                    <a:pt x="979" y="253"/>
                  </a:cubicBezTo>
                  <a:cubicBezTo>
                    <a:pt x="1132" y="248"/>
                    <a:pt x="1283" y="242"/>
                    <a:pt x="1433" y="242"/>
                  </a:cubicBezTo>
                  <a:cubicBezTo>
                    <a:pt x="1644" y="242"/>
                    <a:pt x="1854" y="253"/>
                    <a:pt x="2063" y="289"/>
                  </a:cubicBezTo>
                  <a:cubicBezTo>
                    <a:pt x="2084" y="293"/>
                    <a:pt x="2069" y="333"/>
                    <a:pt x="2049" y="333"/>
                  </a:cubicBezTo>
                  <a:cubicBezTo>
                    <a:pt x="2049" y="333"/>
                    <a:pt x="2049" y="333"/>
                    <a:pt x="2048" y="333"/>
                  </a:cubicBezTo>
                  <a:cubicBezTo>
                    <a:pt x="1892" y="317"/>
                    <a:pt x="1730" y="311"/>
                    <a:pt x="1564" y="311"/>
                  </a:cubicBezTo>
                  <a:cubicBezTo>
                    <a:pt x="1185" y="311"/>
                    <a:pt x="791" y="343"/>
                    <a:pt x="432" y="363"/>
                  </a:cubicBezTo>
                  <a:cubicBezTo>
                    <a:pt x="288" y="372"/>
                    <a:pt x="145" y="377"/>
                    <a:pt x="0" y="384"/>
                  </a:cubicBezTo>
                  <a:cubicBezTo>
                    <a:pt x="11" y="418"/>
                    <a:pt x="57" y="450"/>
                    <a:pt x="152" y="461"/>
                  </a:cubicBezTo>
                  <a:cubicBezTo>
                    <a:pt x="827" y="547"/>
                    <a:pt x="1515" y="570"/>
                    <a:pt x="2207" y="570"/>
                  </a:cubicBezTo>
                  <a:cubicBezTo>
                    <a:pt x="2708" y="570"/>
                    <a:pt x="3210" y="558"/>
                    <a:pt x="3711" y="548"/>
                  </a:cubicBezTo>
                  <a:cubicBezTo>
                    <a:pt x="5011" y="522"/>
                    <a:pt x="6317" y="508"/>
                    <a:pt x="7615" y="465"/>
                  </a:cubicBezTo>
                  <a:cubicBezTo>
                    <a:pt x="9165" y="413"/>
                    <a:pt x="10654" y="317"/>
                    <a:pt x="12170" y="317"/>
                  </a:cubicBezTo>
                  <a:cubicBezTo>
                    <a:pt x="12768" y="317"/>
                    <a:pt x="13371" y="332"/>
                    <a:pt x="13983" y="370"/>
                  </a:cubicBezTo>
                  <a:cubicBezTo>
                    <a:pt x="13987" y="371"/>
                    <a:pt x="13991" y="371"/>
                    <a:pt x="13996" y="371"/>
                  </a:cubicBezTo>
                  <a:cubicBezTo>
                    <a:pt x="14108" y="371"/>
                    <a:pt x="14137" y="285"/>
                    <a:pt x="14043" y="259"/>
                  </a:cubicBezTo>
                  <a:cubicBezTo>
                    <a:pt x="13336" y="61"/>
                    <a:pt x="12503" y="0"/>
                    <a:pt x="11639"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8"/>
            <p:cNvSpPr/>
            <p:nvPr/>
          </p:nvSpPr>
          <p:spPr>
            <a:xfrm>
              <a:off x="5444400" y="2704375"/>
              <a:ext cx="799175" cy="16800"/>
            </a:xfrm>
            <a:custGeom>
              <a:rect b="b" l="l" r="r" t="t"/>
              <a:pathLst>
                <a:path extrusionOk="0" h="672" w="31967">
                  <a:moveTo>
                    <a:pt x="6817" y="0"/>
                  </a:moveTo>
                  <a:cubicBezTo>
                    <a:pt x="6228" y="3"/>
                    <a:pt x="5640" y="94"/>
                    <a:pt x="5051" y="106"/>
                  </a:cubicBezTo>
                  <a:cubicBezTo>
                    <a:pt x="4460" y="117"/>
                    <a:pt x="3869" y="117"/>
                    <a:pt x="3280" y="117"/>
                  </a:cubicBezTo>
                  <a:cubicBezTo>
                    <a:pt x="2740" y="116"/>
                    <a:pt x="2209" y="46"/>
                    <a:pt x="1675" y="28"/>
                  </a:cubicBezTo>
                  <a:cubicBezTo>
                    <a:pt x="1477" y="22"/>
                    <a:pt x="1278" y="19"/>
                    <a:pt x="1079" y="19"/>
                  </a:cubicBezTo>
                  <a:cubicBezTo>
                    <a:pt x="741" y="19"/>
                    <a:pt x="401" y="29"/>
                    <a:pt x="62" y="60"/>
                  </a:cubicBezTo>
                  <a:cubicBezTo>
                    <a:pt x="1" y="65"/>
                    <a:pt x="7" y="150"/>
                    <a:pt x="70" y="150"/>
                  </a:cubicBezTo>
                  <a:cubicBezTo>
                    <a:pt x="71" y="150"/>
                    <a:pt x="71" y="150"/>
                    <a:pt x="72" y="150"/>
                  </a:cubicBezTo>
                  <a:cubicBezTo>
                    <a:pt x="446" y="144"/>
                    <a:pt x="822" y="124"/>
                    <a:pt x="1196" y="124"/>
                  </a:cubicBezTo>
                  <a:cubicBezTo>
                    <a:pt x="1316" y="124"/>
                    <a:pt x="1436" y="126"/>
                    <a:pt x="1555" y="131"/>
                  </a:cubicBezTo>
                  <a:cubicBezTo>
                    <a:pt x="2045" y="155"/>
                    <a:pt x="2530" y="226"/>
                    <a:pt x="3021" y="263"/>
                  </a:cubicBezTo>
                  <a:cubicBezTo>
                    <a:pt x="3510" y="300"/>
                    <a:pt x="3991" y="382"/>
                    <a:pt x="4480" y="416"/>
                  </a:cubicBezTo>
                  <a:cubicBezTo>
                    <a:pt x="4970" y="450"/>
                    <a:pt x="5471" y="438"/>
                    <a:pt x="5961" y="456"/>
                  </a:cubicBezTo>
                  <a:cubicBezTo>
                    <a:pt x="6124" y="461"/>
                    <a:pt x="6288" y="463"/>
                    <a:pt x="6452" y="463"/>
                  </a:cubicBezTo>
                  <a:cubicBezTo>
                    <a:pt x="6709" y="463"/>
                    <a:pt x="6966" y="459"/>
                    <a:pt x="7223" y="459"/>
                  </a:cubicBezTo>
                  <a:cubicBezTo>
                    <a:pt x="7332" y="459"/>
                    <a:pt x="7442" y="459"/>
                    <a:pt x="7551" y="461"/>
                  </a:cubicBezTo>
                  <a:cubicBezTo>
                    <a:pt x="8081" y="474"/>
                    <a:pt x="8610" y="526"/>
                    <a:pt x="9140" y="530"/>
                  </a:cubicBezTo>
                  <a:cubicBezTo>
                    <a:pt x="9669" y="537"/>
                    <a:pt x="10199" y="578"/>
                    <a:pt x="10729" y="583"/>
                  </a:cubicBezTo>
                  <a:cubicBezTo>
                    <a:pt x="10740" y="583"/>
                    <a:pt x="10751" y="583"/>
                    <a:pt x="10762" y="583"/>
                  </a:cubicBezTo>
                  <a:cubicBezTo>
                    <a:pt x="11275" y="583"/>
                    <a:pt x="11790" y="521"/>
                    <a:pt x="12304" y="521"/>
                  </a:cubicBezTo>
                  <a:cubicBezTo>
                    <a:pt x="12309" y="521"/>
                    <a:pt x="12315" y="521"/>
                    <a:pt x="12320" y="521"/>
                  </a:cubicBezTo>
                  <a:cubicBezTo>
                    <a:pt x="12432" y="521"/>
                    <a:pt x="12543" y="521"/>
                    <a:pt x="12655" y="521"/>
                  </a:cubicBezTo>
                  <a:cubicBezTo>
                    <a:pt x="12960" y="521"/>
                    <a:pt x="13265" y="520"/>
                    <a:pt x="13570" y="520"/>
                  </a:cubicBezTo>
                  <a:cubicBezTo>
                    <a:pt x="13681" y="520"/>
                    <a:pt x="13793" y="520"/>
                    <a:pt x="13904" y="521"/>
                  </a:cubicBezTo>
                  <a:cubicBezTo>
                    <a:pt x="14432" y="522"/>
                    <a:pt x="14961" y="555"/>
                    <a:pt x="15489" y="556"/>
                  </a:cubicBezTo>
                  <a:cubicBezTo>
                    <a:pt x="16016" y="561"/>
                    <a:pt x="16545" y="585"/>
                    <a:pt x="17073" y="588"/>
                  </a:cubicBezTo>
                  <a:cubicBezTo>
                    <a:pt x="17602" y="591"/>
                    <a:pt x="18129" y="605"/>
                    <a:pt x="18657" y="607"/>
                  </a:cubicBezTo>
                  <a:cubicBezTo>
                    <a:pt x="18667" y="607"/>
                    <a:pt x="18676" y="607"/>
                    <a:pt x="18685" y="607"/>
                  </a:cubicBezTo>
                  <a:cubicBezTo>
                    <a:pt x="19162" y="607"/>
                    <a:pt x="19639" y="576"/>
                    <a:pt x="20115" y="576"/>
                  </a:cubicBezTo>
                  <a:cubicBezTo>
                    <a:pt x="20159" y="576"/>
                    <a:pt x="20202" y="576"/>
                    <a:pt x="20246" y="577"/>
                  </a:cubicBezTo>
                  <a:cubicBezTo>
                    <a:pt x="20774" y="587"/>
                    <a:pt x="21301" y="621"/>
                    <a:pt x="21831" y="629"/>
                  </a:cubicBezTo>
                  <a:cubicBezTo>
                    <a:pt x="22359" y="639"/>
                    <a:pt x="22889" y="664"/>
                    <a:pt x="23418" y="671"/>
                  </a:cubicBezTo>
                  <a:cubicBezTo>
                    <a:pt x="23460" y="671"/>
                    <a:pt x="23502" y="671"/>
                    <a:pt x="23544" y="671"/>
                  </a:cubicBezTo>
                  <a:cubicBezTo>
                    <a:pt x="24032" y="671"/>
                    <a:pt x="24519" y="637"/>
                    <a:pt x="25006" y="636"/>
                  </a:cubicBezTo>
                  <a:cubicBezTo>
                    <a:pt x="25593" y="633"/>
                    <a:pt x="26180" y="638"/>
                    <a:pt x="26765" y="616"/>
                  </a:cubicBezTo>
                  <a:cubicBezTo>
                    <a:pt x="27350" y="594"/>
                    <a:pt x="27930" y="522"/>
                    <a:pt x="28517" y="499"/>
                  </a:cubicBezTo>
                  <a:cubicBezTo>
                    <a:pt x="28973" y="479"/>
                    <a:pt x="29428" y="456"/>
                    <a:pt x="29884" y="431"/>
                  </a:cubicBezTo>
                  <a:cubicBezTo>
                    <a:pt x="30029" y="424"/>
                    <a:pt x="30171" y="417"/>
                    <a:pt x="30315" y="411"/>
                  </a:cubicBezTo>
                  <a:cubicBezTo>
                    <a:pt x="30673" y="390"/>
                    <a:pt x="31068" y="358"/>
                    <a:pt x="31447" y="358"/>
                  </a:cubicBezTo>
                  <a:cubicBezTo>
                    <a:pt x="31613" y="358"/>
                    <a:pt x="31776" y="364"/>
                    <a:pt x="31931" y="380"/>
                  </a:cubicBezTo>
                  <a:cubicBezTo>
                    <a:pt x="31931" y="380"/>
                    <a:pt x="31932" y="380"/>
                    <a:pt x="31932" y="380"/>
                  </a:cubicBezTo>
                  <a:cubicBezTo>
                    <a:pt x="31952" y="380"/>
                    <a:pt x="31966" y="340"/>
                    <a:pt x="31946" y="336"/>
                  </a:cubicBezTo>
                  <a:cubicBezTo>
                    <a:pt x="31744" y="301"/>
                    <a:pt x="31541" y="290"/>
                    <a:pt x="31338" y="290"/>
                  </a:cubicBezTo>
                  <a:cubicBezTo>
                    <a:pt x="31181" y="290"/>
                    <a:pt x="31023" y="297"/>
                    <a:pt x="30864" y="305"/>
                  </a:cubicBezTo>
                  <a:cubicBezTo>
                    <a:pt x="30545" y="320"/>
                    <a:pt x="30224" y="347"/>
                    <a:pt x="29907" y="371"/>
                  </a:cubicBezTo>
                  <a:cubicBezTo>
                    <a:pt x="29660" y="390"/>
                    <a:pt x="29417" y="405"/>
                    <a:pt x="29170" y="409"/>
                  </a:cubicBezTo>
                  <a:cubicBezTo>
                    <a:pt x="28650" y="417"/>
                    <a:pt x="28133" y="437"/>
                    <a:pt x="27614" y="452"/>
                  </a:cubicBezTo>
                  <a:cubicBezTo>
                    <a:pt x="27094" y="467"/>
                    <a:pt x="26571" y="478"/>
                    <a:pt x="26052" y="479"/>
                  </a:cubicBezTo>
                  <a:cubicBezTo>
                    <a:pt x="26047" y="479"/>
                    <a:pt x="26043" y="479"/>
                    <a:pt x="26039" y="479"/>
                  </a:cubicBezTo>
                  <a:cubicBezTo>
                    <a:pt x="25508" y="479"/>
                    <a:pt x="24978" y="395"/>
                    <a:pt x="24448" y="387"/>
                  </a:cubicBezTo>
                  <a:cubicBezTo>
                    <a:pt x="23913" y="376"/>
                    <a:pt x="23378" y="383"/>
                    <a:pt x="22845" y="366"/>
                  </a:cubicBezTo>
                  <a:cubicBezTo>
                    <a:pt x="22310" y="349"/>
                    <a:pt x="21775" y="340"/>
                    <a:pt x="21242" y="320"/>
                  </a:cubicBezTo>
                  <a:cubicBezTo>
                    <a:pt x="21113" y="315"/>
                    <a:pt x="20984" y="313"/>
                    <a:pt x="20855" y="313"/>
                  </a:cubicBezTo>
                  <a:cubicBezTo>
                    <a:pt x="20577" y="313"/>
                    <a:pt x="20299" y="321"/>
                    <a:pt x="20021" y="321"/>
                  </a:cubicBezTo>
                  <a:cubicBezTo>
                    <a:pt x="19891" y="321"/>
                    <a:pt x="19762" y="319"/>
                    <a:pt x="19633" y="314"/>
                  </a:cubicBezTo>
                  <a:cubicBezTo>
                    <a:pt x="19158" y="298"/>
                    <a:pt x="18693" y="190"/>
                    <a:pt x="18218" y="175"/>
                  </a:cubicBezTo>
                  <a:cubicBezTo>
                    <a:pt x="17744" y="160"/>
                    <a:pt x="17269" y="153"/>
                    <a:pt x="16794" y="139"/>
                  </a:cubicBezTo>
                  <a:cubicBezTo>
                    <a:pt x="16738" y="138"/>
                    <a:pt x="16682" y="137"/>
                    <a:pt x="16626" y="137"/>
                  </a:cubicBezTo>
                  <a:cubicBezTo>
                    <a:pt x="16252" y="137"/>
                    <a:pt x="15877" y="168"/>
                    <a:pt x="15504" y="168"/>
                  </a:cubicBezTo>
                  <a:cubicBezTo>
                    <a:pt x="15458" y="168"/>
                    <a:pt x="15413" y="168"/>
                    <a:pt x="15367" y="167"/>
                  </a:cubicBezTo>
                  <a:cubicBezTo>
                    <a:pt x="14892" y="155"/>
                    <a:pt x="14420" y="99"/>
                    <a:pt x="13945" y="91"/>
                  </a:cubicBezTo>
                  <a:cubicBezTo>
                    <a:pt x="13470" y="82"/>
                    <a:pt x="12996" y="88"/>
                    <a:pt x="12521" y="80"/>
                  </a:cubicBezTo>
                  <a:cubicBezTo>
                    <a:pt x="12046" y="73"/>
                    <a:pt x="11574" y="33"/>
                    <a:pt x="11097" y="29"/>
                  </a:cubicBezTo>
                  <a:cubicBezTo>
                    <a:pt x="10637" y="31"/>
                    <a:pt x="10183" y="57"/>
                    <a:pt x="9730" y="57"/>
                  </a:cubicBezTo>
                  <a:cubicBezTo>
                    <a:pt x="9708" y="57"/>
                    <a:pt x="9687" y="57"/>
                    <a:pt x="9665" y="57"/>
                  </a:cubicBezTo>
                  <a:cubicBezTo>
                    <a:pt x="9622" y="56"/>
                    <a:pt x="9579" y="56"/>
                    <a:pt x="9535" y="56"/>
                  </a:cubicBezTo>
                  <a:cubicBezTo>
                    <a:pt x="9119" y="56"/>
                    <a:pt x="8703" y="72"/>
                    <a:pt x="8287" y="72"/>
                  </a:cubicBezTo>
                  <a:cubicBezTo>
                    <a:pt x="8272" y="72"/>
                    <a:pt x="8256" y="72"/>
                    <a:pt x="8241" y="72"/>
                  </a:cubicBezTo>
                  <a:cubicBezTo>
                    <a:pt x="7766" y="69"/>
                    <a:pt x="7291" y="0"/>
                    <a:pt x="6817"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8"/>
            <p:cNvSpPr/>
            <p:nvPr/>
          </p:nvSpPr>
          <p:spPr>
            <a:xfrm>
              <a:off x="5094875" y="2705750"/>
              <a:ext cx="216125" cy="12900"/>
            </a:xfrm>
            <a:custGeom>
              <a:rect b="b" l="l" r="r" t="t"/>
              <a:pathLst>
                <a:path extrusionOk="0" h="516" w="8645">
                  <a:moveTo>
                    <a:pt x="6146" y="0"/>
                  </a:moveTo>
                  <a:cubicBezTo>
                    <a:pt x="4912" y="0"/>
                    <a:pt x="3612" y="124"/>
                    <a:pt x="2520" y="145"/>
                  </a:cubicBezTo>
                  <a:cubicBezTo>
                    <a:pt x="1685" y="163"/>
                    <a:pt x="843" y="166"/>
                    <a:pt x="0" y="170"/>
                  </a:cubicBezTo>
                  <a:lnTo>
                    <a:pt x="0" y="515"/>
                  </a:lnTo>
                  <a:cubicBezTo>
                    <a:pt x="708" y="504"/>
                    <a:pt x="1414" y="488"/>
                    <a:pt x="2120" y="464"/>
                  </a:cubicBezTo>
                  <a:cubicBezTo>
                    <a:pt x="3674" y="414"/>
                    <a:pt x="5165" y="318"/>
                    <a:pt x="6684" y="318"/>
                  </a:cubicBezTo>
                  <a:cubicBezTo>
                    <a:pt x="7280" y="318"/>
                    <a:pt x="7880" y="333"/>
                    <a:pt x="8490" y="371"/>
                  </a:cubicBezTo>
                  <a:cubicBezTo>
                    <a:pt x="8495" y="371"/>
                    <a:pt x="8499" y="371"/>
                    <a:pt x="8503" y="371"/>
                  </a:cubicBezTo>
                  <a:cubicBezTo>
                    <a:pt x="8614" y="371"/>
                    <a:pt x="8645" y="286"/>
                    <a:pt x="8549" y="259"/>
                  </a:cubicBezTo>
                  <a:cubicBezTo>
                    <a:pt x="7842" y="61"/>
                    <a:pt x="7010" y="0"/>
                    <a:pt x="6146"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8"/>
            <p:cNvSpPr/>
            <p:nvPr/>
          </p:nvSpPr>
          <p:spPr>
            <a:xfrm>
              <a:off x="5094800" y="2748725"/>
              <a:ext cx="557850" cy="16100"/>
            </a:xfrm>
            <a:custGeom>
              <a:rect b="b" l="l" r="r" t="t"/>
              <a:pathLst>
                <a:path extrusionOk="0" h="644" w="22314">
                  <a:moveTo>
                    <a:pt x="1" y="0"/>
                  </a:moveTo>
                  <a:lnTo>
                    <a:pt x="1" y="295"/>
                  </a:lnTo>
                  <a:cubicBezTo>
                    <a:pt x="362" y="296"/>
                    <a:pt x="720" y="303"/>
                    <a:pt x="1078" y="320"/>
                  </a:cubicBezTo>
                  <a:cubicBezTo>
                    <a:pt x="1202" y="324"/>
                    <a:pt x="1327" y="326"/>
                    <a:pt x="1452" y="326"/>
                  </a:cubicBezTo>
                  <a:cubicBezTo>
                    <a:pt x="1738" y="326"/>
                    <a:pt x="2026" y="317"/>
                    <a:pt x="2313" y="317"/>
                  </a:cubicBezTo>
                  <a:cubicBezTo>
                    <a:pt x="2437" y="317"/>
                    <a:pt x="2562" y="319"/>
                    <a:pt x="2687" y="324"/>
                  </a:cubicBezTo>
                  <a:cubicBezTo>
                    <a:pt x="3162" y="342"/>
                    <a:pt x="3625" y="448"/>
                    <a:pt x="4100" y="464"/>
                  </a:cubicBezTo>
                  <a:cubicBezTo>
                    <a:pt x="4575" y="479"/>
                    <a:pt x="5050" y="486"/>
                    <a:pt x="5525" y="500"/>
                  </a:cubicBezTo>
                  <a:cubicBezTo>
                    <a:pt x="5579" y="501"/>
                    <a:pt x="5634" y="502"/>
                    <a:pt x="5689" y="502"/>
                  </a:cubicBezTo>
                  <a:cubicBezTo>
                    <a:pt x="6060" y="502"/>
                    <a:pt x="6434" y="471"/>
                    <a:pt x="6804" y="471"/>
                  </a:cubicBezTo>
                  <a:cubicBezTo>
                    <a:pt x="6854" y="471"/>
                    <a:pt x="6904" y="471"/>
                    <a:pt x="6953" y="472"/>
                  </a:cubicBezTo>
                  <a:cubicBezTo>
                    <a:pt x="7428" y="485"/>
                    <a:pt x="7899" y="540"/>
                    <a:pt x="8373" y="548"/>
                  </a:cubicBezTo>
                  <a:cubicBezTo>
                    <a:pt x="8848" y="556"/>
                    <a:pt x="9323" y="549"/>
                    <a:pt x="9798" y="558"/>
                  </a:cubicBezTo>
                  <a:cubicBezTo>
                    <a:pt x="10273" y="565"/>
                    <a:pt x="10746" y="604"/>
                    <a:pt x="11222" y="610"/>
                  </a:cubicBezTo>
                  <a:cubicBezTo>
                    <a:pt x="11260" y="610"/>
                    <a:pt x="11299" y="611"/>
                    <a:pt x="11337" y="611"/>
                  </a:cubicBezTo>
                  <a:cubicBezTo>
                    <a:pt x="11744" y="611"/>
                    <a:pt x="12153" y="588"/>
                    <a:pt x="12561" y="588"/>
                  </a:cubicBezTo>
                  <a:cubicBezTo>
                    <a:pt x="12591" y="588"/>
                    <a:pt x="12620" y="588"/>
                    <a:pt x="12649" y="588"/>
                  </a:cubicBezTo>
                  <a:cubicBezTo>
                    <a:pt x="12679" y="588"/>
                    <a:pt x="12709" y="588"/>
                    <a:pt x="12738" y="588"/>
                  </a:cubicBezTo>
                  <a:cubicBezTo>
                    <a:pt x="13168" y="588"/>
                    <a:pt x="13598" y="571"/>
                    <a:pt x="14026" y="571"/>
                  </a:cubicBezTo>
                  <a:cubicBezTo>
                    <a:pt x="14042" y="571"/>
                    <a:pt x="14057" y="571"/>
                    <a:pt x="14072" y="571"/>
                  </a:cubicBezTo>
                  <a:cubicBezTo>
                    <a:pt x="14547" y="574"/>
                    <a:pt x="15023" y="643"/>
                    <a:pt x="15497" y="643"/>
                  </a:cubicBezTo>
                  <a:cubicBezTo>
                    <a:pt x="16087" y="640"/>
                    <a:pt x="16673" y="549"/>
                    <a:pt x="17264" y="537"/>
                  </a:cubicBezTo>
                  <a:cubicBezTo>
                    <a:pt x="17854" y="526"/>
                    <a:pt x="18446" y="526"/>
                    <a:pt x="19033" y="526"/>
                  </a:cubicBezTo>
                  <a:cubicBezTo>
                    <a:pt x="19574" y="527"/>
                    <a:pt x="20106" y="598"/>
                    <a:pt x="20640" y="616"/>
                  </a:cubicBezTo>
                  <a:cubicBezTo>
                    <a:pt x="20837" y="621"/>
                    <a:pt x="21036" y="625"/>
                    <a:pt x="21236" y="625"/>
                  </a:cubicBezTo>
                  <a:cubicBezTo>
                    <a:pt x="21574" y="625"/>
                    <a:pt x="21914" y="614"/>
                    <a:pt x="22252" y="584"/>
                  </a:cubicBezTo>
                  <a:cubicBezTo>
                    <a:pt x="22314" y="578"/>
                    <a:pt x="22308" y="493"/>
                    <a:pt x="22244" y="493"/>
                  </a:cubicBezTo>
                  <a:cubicBezTo>
                    <a:pt x="22244" y="493"/>
                    <a:pt x="22243" y="493"/>
                    <a:pt x="22243" y="493"/>
                  </a:cubicBezTo>
                  <a:cubicBezTo>
                    <a:pt x="21869" y="499"/>
                    <a:pt x="21493" y="520"/>
                    <a:pt x="21119" y="520"/>
                  </a:cubicBezTo>
                  <a:cubicBezTo>
                    <a:pt x="20999" y="520"/>
                    <a:pt x="20879" y="518"/>
                    <a:pt x="20759" y="512"/>
                  </a:cubicBezTo>
                  <a:cubicBezTo>
                    <a:pt x="20269" y="489"/>
                    <a:pt x="19784" y="417"/>
                    <a:pt x="19294" y="382"/>
                  </a:cubicBezTo>
                  <a:cubicBezTo>
                    <a:pt x="18805" y="343"/>
                    <a:pt x="18323" y="262"/>
                    <a:pt x="17835" y="227"/>
                  </a:cubicBezTo>
                  <a:cubicBezTo>
                    <a:pt x="17345" y="193"/>
                    <a:pt x="16844" y="205"/>
                    <a:pt x="16354" y="189"/>
                  </a:cubicBezTo>
                  <a:cubicBezTo>
                    <a:pt x="16180" y="183"/>
                    <a:pt x="16006" y="181"/>
                    <a:pt x="15832" y="181"/>
                  </a:cubicBezTo>
                  <a:cubicBezTo>
                    <a:pt x="15586" y="181"/>
                    <a:pt x="15340" y="185"/>
                    <a:pt x="15095" y="185"/>
                  </a:cubicBezTo>
                  <a:cubicBezTo>
                    <a:pt x="14984" y="185"/>
                    <a:pt x="14874" y="184"/>
                    <a:pt x="14763" y="182"/>
                  </a:cubicBezTo>
                  <a:cubicBezTo>
                    <a:pt x="14233" y="170"/>
                    <a:pt x="13705" y="117"/>
                    <a:pt x="13175" y="113"/>
                  </a:cubicBezTo>
                  <a:cubicBezTo>
                    <a:pt x="12645" y="106"/>
                    <a:pt x="12115" y="65"/>
                    <a:pt x="11585" y="61"/>
                  </a:cubicBezTo>
                  <a:cubicBezTo>
                    <a:pt x="11575" y="61"/>
                    <a:pt x="11564" y="61"/>
                    <a:pt x="11553" y="61"/>
                  </a:cubicBezTo>
                  <a:cubicBezTo>
                    <a:pt x="11039" y="61"/>
                    <a:pt x="10525" y="123"/>
                    <a:pt x="10011" y="123"/>
                  </a:cubicBezTo>
                  <a:cubicBezTo>
                    <a:pt x="10005" y="123"/>
                    <a:pt x="10000" y="123"/>
                    <a:pt x="9995" y="123"/>
                  </a:cubicBezTo>
                  <a:cubicBezTo>
                    <a:pt x="9883" y="123"/>
                    <a:pt x="9771" y="122"/>
                    <a:pt x="9660" y="122"/>
                  </a:cubicBezTo>
                  <a:cubicBezTo>
                    <a:pt x="9354" y="122"/>
                    <a:pt x="9049" y="123"/>
                    <a:pt x="8744" y="123"/>
                  </a:cubicBezTo>
                  <a:cubicBezTo>
                    <a:pt x="8633" y="123"/>
                    <a:pt x="8521" y="123"/>
                    <a:pt x="8409" y="123"/>
                  </a:cubicBezTo>
                  <a:cubicBezTo>
                    <a:pt x="7882" y="121"/>
                    <a:pt x="7354" y="88"/>
                    <a:pt x="6825" y="87"/>
                  </a:cubicBezTo>
                  <a:cubicBezTo>
                    <a:pt x="6297" y="83"/>
                    <a:pt x="5770" y="58"/>
                    <a:pt x="5241" y="55"/>
                  </a:cubicBezTo>
                  <a:cubicBezTo>
                    <a:pt x="4713" y="53"/>
                    <a:pt x="4184" y="39"/>
                    <a:pt x="3657" y="38"/>
                  </a:cubicBezTo>
                  <a:cubicBezTo>
                    <a:pt x="3639" y="37"/>
                    <a:pt x="3620" y="37"/>
                    <a:pt x="3602" y="37"/>
                  </a:cubicBezTo>
                  <a:cubicBezTo>
                    <a:pt x="3134" y="37"/>
                    <a:pt x="2666" y="67"/>
                    <a:pt x="2199" y="67"/>
                  </a:cubicBezTo>
                  <a:cubicBezTo>
                    <a:pt x="2156" y="67"/>
                    <a:pt x="2112" y="67"/>
                    <a:pt x="2069" y="66"/>
                  </a:cubicBezTo>
                  <a:cubicBezTo>
                    <a:pt x="1541" y="58"/>
                    <a:pt x="1012" y="24"/>
                    <a:pt x="482" y="14"/>
                  </a:cubicBezTo>
                  <a:cubicBezTo>
                    <a:pt x="323" y="11"/>
                    <a:pt x="162" y="6"/>
                    <a:pt x="1"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8"/>
            <p:cNvSpPr/>
            <p:nvPr/>
          </p:nvSpPr>
          <p:spPr>
            <a:xfrm>
              <a:off x="5786050" y="2749175"/>
              <a:ext cx="353450" cy="14250"/>
            </a:xfrm>
            <a:custGeom>
              <a:rect b="b" l="l" r="r" t="t"/>
              <a:pathLst>
                <a:path extrusionOk="0" h="570" w="14138">
                  <a:moveTo>
                    <a:pt x="11931" y="0"/>
                  </a:moveTo>
                  <a:cubicBezTo>
                    <a:pt x="11430" y="0"/>
                    <a:pt x="10928" y="12"/>
                    <a:pt x="10427" y="22"/>
                  </a:cubicBezTo>
                  <a:cubicBezTo>
                    <a:pt x="9127" y="48"/>
                    <a:pt x="7821" y="62"/>
                    <a:pt x="6525" y="105"/>
                  </a:cubicBezTo>
                  <a:cubicBezTo>
                    <a:pt x="4974" y="157"/>
                    <a:pt x="3485" y="253"/>
                    <a:pt x="1969" y="253"/>
                  </a:cubicBezTo>
                  <a:cubicBezTo>
                    <a:pt x="1371" y="253"/>
                    <a:pt x="768" y="238"/>
                    <a:pt x="155" y="200"/>
                  </a:cubicBezTo>
                  <a:cubicBezTo>
                    <a:pt x="151" y="200"/>
                    <a:pt x="147" y="199"/>
                    <a:pt x="143" y="199"/>
                  </a:cubicBezTo>
                  <a:cubicBezTo>
                    <a:pt x="32" y="199"/>
                    <a:pt x="1" y="285"/>
                    <a:pt x="96" y="311"/>
                  </a:cubicBezTo>
                  <a:cubicBezTo>
                    <a:pt x="803" y="510"/>
                    <a:pt x="1635" y="570"/>
                    <a:pt x="2499" y="570"/>
                  </a:cubicBezTo>
                  <a:cubicBezTo>
                    <a:pt x="3734" y="570"/>
                    <a:pt x="5033" y="447"/>
                    <a:pt x="6125" y="425"/>
                  </a:cubicBezTo>
                  <a:cubicBezTo>
                    <a:pt x="8718" y="373"/>
                    <a:pt x="11344" y="436"/>
                    <a:pt x="13930" y="318"/>
                  </a:cubicBezTo>
                  <a:cubicBezTo>
                    <a:pt x="14021" y="315"/>
                    <a:pt x="14087" y="284"/>
                    <a:pt x="14117" y="249"/>
                  </a:cubicBezTo>
                  <a:lnTo>
                    <a:pt x="14117" y="249"/>
                  </a:lnTo>
                  <a:cubicBezTo>
                    <a:pt x="13798" y="274"/>
                    <a:pt x="13477" y="302"/>
                    <a:pt x="13159" y="317"/>
                  </a:cubicBezTo>
                  <a:cubicBezTo>
                    <a:pt x="13004" y="323"/>
                    <a:pt x="12851" y="328"/>
                    <a:pt x="12699" y="328"/>
                  </a:cubicBezTo>
                  <a:cubicBezTo>
                    <a:pt x="12490" y="328"/>
                    <a:pt x="12284" y="318"/>
                    <a:pt x="12076" y="281"/>
                  </a:cubicBezTo>
                  <a:cubicBezTo>
                    <a:pt x="12056" y="277"/>
                    <a:pt x="12070" y="237"/>
                    <a:pt x="12090" y="237"/>
                  </a:cubicBezTo>
                  <a:cubicBezTo>
                    <a:pt x="12091" y="237"/>
                    <a:pt x="12091" y="237"/>
                    <a:pt x="12091" y="237"/>
                  </a:cubicBezTo>
                  <a:cubicBezTo>
                    <a:pt x="12247" y="253"/>
                    <a:pt x="12409" y="260"/>
                    <a:pt x="12575" y="260"/>
                  </a:cubicBezTo>
                  <a:cubicBezTo>
                    <a:pt x="12954" y="260"/>
                    <a:pt x="13349" y="227"/>
                    <a:pt x="13707" y="207"/>
                  </a:cubicBezTo>
                  <a:cubicBezTo>
                    <a:pt x="13851" y="198"/>
                    <a:pt x="13993" y="193"/>
                    <a:pt x="14138" y="186"/>
                  </a:cubicBezTo>
                  <a:cubicBezTo>
                    <a:pt x="14128" y="152"/>
                    <a:pt x="14081" y="120"/>
                    <a:pt x="13986" y="109"/>
                  </a:cubicBezTo>
                  <a:cubicBezTo>
                    <a:pt x="13310" y="24"/>
                    <a:pt x="12622" y="0"/>
                    <a:pt x="11931"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8"/>
            <p:cNvSpPr/>
            <p:nvPr/>
          </p:nvSpPr>
          <p:spPr>
            <a:xfrm>
              <a:off x="6087325" y="2747950"/>
              <a:ext cx="799250" cy="16900"/>
            </a:xfrm>
            <a:custGeom>
              <a:rect b="b" l="l" r="r" t="t"/>
              <a:pathLst>
                <a:path extrusionOk="0" h="676" w="31970">
                  <a:moveTo>
                    <a:pt x="8426" y="0"/>
                  </a:moveTo>
                  <a:cubicBezTo>
                    <a:pt x="7938" y="0"/>
                    <a:pt x="7451" y="34"/>
                    <a:pt x="6964" y="35"/>
                  </a:cubicBezTo>
                  <a:cubicBezTo>
                    <a:pt x="6375" y="37"/>
                    <a:pt x="5789" y="34"/>
                    <a:pt x="5202" y="56"/>
                  </a:cubicBezTo>
                  <a:cubicBezTo>
                    <a:pt x="4618" y="78"/>
                    <a:pt x="4038" y="148"/>
                    <a:pt x="3452" y="173"/>
                  </a:cubicBezTo>
                  <a:cubicBezTo>
                    <a:pt x="2994" y="192"/>
                    <a:pt x="2539" y="216"/>
                    <a:pt x="2084" y="241"/>
                  </a:cubicBezTo>
                  <a:cubicBezTo>
                    <a:pt x="1939" y="246"/>
                    <a:pt x="1796" y="254"/>
                    <a:pt x="1652" y="261"/>
                  </a:cubicBezTo>
                  <a:cubicBezTo>
                    <a:pt x="1294" y="281"/>
                    <a:pt x="899" y="314"/>
                    <a:pt x="520" y="314"/>
                  </a:cubicBezTo>
                  <a:cubicBezTo>
                    <a:pt x="354" y="314"/>
                    <a:pt x="191" y="308"/>
                    <a:pt x="36" y="291"/>
                  </a:cubicBezTo>
                  <a:cubicBezTo>
                    <a:pt x="36" y="291"/>
                    <a:pt x="35" y="291"/>
                    <a:pt x="35" y="291"/>
                  </a:cubicBezTo>
                  <a:cubicBezTo>
                    <a:pt x="15" y="291"/>
                    <a:pt x="1" y="331"/>
                    <a:pt x="21" y="334"/>
                  </a:cubicBezTo>
                  <a:cubicBezTo>
                    <a:pt x="226" y="369"/>
                    <a:pt x="430" y="381"/>
                    <a:pt x="636" y="381"/>
                  </a:cubicBezTo>
                  <a:cubicBezTo>
                    <a:pt x="790" y="381"/>
                    <a:pt x="946" y="374"/>
                    <a:pt x="1103" y="367"/>
                  </a:cubicBezTo>
                  <a:cubicBezTo>
                    <a:pt x="1423" y="352"/>
                    <a:pt x="1743" y="324"/>
                    <a:pt x="2062" y="300"/>
                  </a:cubicBezTo>
                  <a:cubicBezTo>
                    <a:pt x="2307" y="280"/>
                    <a:pt x="2552" y="265"/>
                    <a:pt x="2798" y="263"/>
                  </a:cubicBezTo>
                  <a:cubicBezTo>
                    <a:pt x="3317" y="254"/>
                    <a:pt x="3834" y="235"/>
                    <a:pt x="4355" y="220"/>
                  </a:cubicBezTo>
                  <a:cubicBezTo>
                    <a:pt x="4873" y="203"/>
                    <a:pt x="5396" y="194"/>
                    <a:pt x="5917" y="192"/>
                  </a:cubicBezTo>
                  <a:cubicBezTo>
                    <a:pt x="5925" y="192"/>
                    <a:pt x="5933" y="192"/>
                    <a:pt x="5942" y="192"/>
                  </a:cubicBezTo>
                  <a:cubicBezTo>
                    <a:pt x="6469" y="192"/>
                    <a:pt x="6993" y="276"/>
                    <a:pt x="7520" y="285"/>
                  </a:cubicBezTo>
                  <a:cubicBezTo>
                    <a:pt x="8055" y="296"/>
                    <a:pt x="8589" y="287"/>
                    <a:pt x="9123" y="305"/>
                  </a:cubicBezTo>
                  <a:cubicBezTo>
                    <a:pt x="9659" y="322"/>
                    <a:pt x="10193" y="331"/>
                    <a:pt x="10726" y="352"/>
                  </a:cubicBezTo>
                  <a:cubicBezTo>
                    <a:pt x="10850" y="357"/>
                    <a:pt x="10975" y="358"/>
                    <a:pt x="11100" y="358"/>
                  </a:cubicBezTo>
                  <a:cubicBezTo>
                    <a:pt x="11386" y="358"/>
                    <a:pt x="11674" y="350"/>
                    <a:pt x="11961" y="350"/>
                  </a:cubicBezTo>
                  <a:cubicBezTo>
                    <a:pt x="12086" y="350"/>
                    <a:pt x="12211" y="351"/>
                    <a:pt x="12335" y="356"/>
                  </a:cubicBezTo>
                  <a:cubicBezTo>
                    <a:pt x="12807" y="374"/>
                    <a:pt x="13274" y="480"/>
                    <a:pt x="13749" y="497"/>
                  </a:cubicBezTo>
                  <a:cubicBezTo>
                    <a:pt x="14223" y="512"/>
                    <a:pt x="14698" y="519"/>
                    <a:pt x="15173" y="532"/>
                  </a:cubicBezTo>
                  <a:cubicBezTo>
                    <a:pt x="15228" y="534"/>
                    <a:pt x="15282" y="535"/>
                    <a:pt x="15337" y="535"/>
                  </a:cubicBezTo>
                  <a:cubicBezTo>
                    <a:pt x="15708" y="535"/>
                    <a:pt x="16082" y="503"/>
                    <a:pt x="16452" y="503"/>
                  </a:cubicBezTo>
                  <a:cubicBezTo>
                    <a:pt x="16502" y="503"/>
                    <a:pt x="16552" y="503"/>
                    <a:pt x="16602" y="505"/>
                  </a:cubicBezTo>
                  <a:cubicBezTo>
                    <a:pt x="17076" y="517"/>
                    <a:pt x="17547" y="572"/>
                    <a:pt x="18022" y="580"/>
                  </a:cubicBezTo>
                  <a:cubicBezTo>
                    <a:pt x="18497" y="589"/>
                    <a:pt x="18971" y="582"/>
                    <a:pt x="19446" y="590"/>
                  </a:cubicBezTo>
                  <a:cubicBezTo>
                    <a:pt x="19921" y="597"/>
                    <a:pt x="20394" y="637"/>
                    <a:pt x="20871" y="642"/>
                  </a:cubicBezTo>
                  <a:cubicBezTo>
                    <a:pt x="20909" y="643"/>
                    <a:pt x="20947" y="643"/>
                    <a:pt x="20985" y="643"/>
                  </a:cubicBezTo>
                  <a:cubicBezTo>
                    <a:pt x="21393" y="643"/>
                    <a:pt x="21801" y="620"/>
                    <a:pt x="22209" y="620"/>
                  </a:cubicBezTo>
                  <a:cubicBezTo>
                    <a:pt x="22238" y="620"/>
                    <a:pt x="22267" y="620"/>
                    <a:pt x="22296" y="620"/>
                  </a:cubicBezTo>
                  <a:cubicBezTo>
                    <a:pt x="22326" y="621"/>
                    <a:pt x="22356" y="621"/>
                    <a:pt x="22386" y="621"/>
                  </a:cubicBezTo>
                  <a:cubicBezTo>
                    <a:pt x="22801" y="621"/>
                    <a:pt x="23216" y="605"/>
                    <a:pt x="23631" y="605"/>
                  </a:cubicBezTo>
                  <a:cubicBezTo>
                    <a:pt x="23661" y="605"/>
                    <a:pt x="23691" y="605"/>
                    <a:pt x="23721" y="605"/>
                  </a:cubicBezTo>
                  <a:cubicBezTo>
                    <a:pt x="24195" y="607"/>
                    <a:pt x="24670" y="675"/>
                    <a:pt x="25145" y="675"/>
                  </a:cubicBezTo>
                  <a:cubicBezTo>
                    <a:pt x="25735" y="674"/>
                    <a:pt x="26322" y="582"/>
                    <a:pt x="26912" y="571"/>
                  </a:cubicBezTo>
                  <a:cubicBezTo>
                    <a:pt x="27502" y="558"/>
                    <a:pt x="28094" y="558"/>
                    <a:pt x="28682" y="558"/>
                  </a:cubicBezTo>
                  <a:cubicBezTo>
                    <a:pt x="29223" y="560"/>
                    <a:pt x="29754" y="630"/>
                    <a:pt x="30287" y="648"/>
                  </a:cubicBezTo>
                  <a:cubicBezTo>
                    <a:pt x="30485" y="654"/>
                    <a:pt x="30684" y="657"/>
                    <a:pt x="30884" y="657"/>
                  </a:cubicBezTo>
                  <a:cubicBezTo>
                    <a:pt x="31222" y="657"/>
                    <a:pt x="31562" y="647"/>
                    <a:pt x="31901" y="616"/>
                  </a:cubicBezTo>
                  <a:cubicBezTo>
                    <a:pt x="31970" y="607"/>
                    <a:pt x="31963" y="520"/>
                    <a:pt x="31898" y="520"/>
                  </a:cubicBezTo>
                  <a:cubicBezTo>
                    <a:pt x="31527" y="527"/>
                    <a:pt x="31154" y="547"/>
                    <a:pt x="30783" y="547"/>
                  </a:cubicBezTo>
                  <a:cubicBezTo>
                    <a:pt x="30660" y="547"/>
                    <a:pt x="30537" y="545"/>
                    <a:pt x="30415" y="539"/>
                  </a:cubicBezTo>
                  <a:cubicBezTo>
                    <a:pt x="29925" y="517"/>
                    <a:pt x="29439" y="444"/>
                    <a:pt x="28949" y="408"/>
                  </a:cubicBezTo>
                  <a:cubicBezTo>
                    <a:pt x="28460" y="371"/>
                    <a:pt x="27979" y="290"/>
                    <a:pt x="27490" y="256"/>
                  </a:cubicBezTo>
                  <a:cubicBezTo>
                    <a:pt x="27000" y="221"/>
                    <a:pt x="26499" y="234"/>
                    <a:pt x="26009" y="216"/>
                  </a:cubicBezTo>
                  <a:cubicBezTo>
                    <a:pt x="25844" y="211"/>
                    <a:pt x="25677" y="209"/>
                    <a:pt x="25511" y="209"/>
                  </a:cubicBezTo>
                  <a:cubicBezTo>
                    <a:pt x="25270" y="209"/>
                    <a:pt x="25029" y="212"/>
                    <a:pt x="24788" y="212"/>
                  </a:cubicBezTo>
                  <a:cubicBezTo>
                    <a:pt x="24665" y="212"/>
                    <a:pt x="24541" y="211"/>
                    <a:pt x="24418" y="209"/>
                  </a:cubicBezTo>
                  <a:cubicBezTo>
                    <a:pt x="23889" y="196"/>
                    <a:pt x="23360" y="146"/>
                    <a:pt x="22830" y="140"/>
                  </a:cubicBezTo>
                  <a:cubicBezTo>
                    <a:pt x="22300" y="133"/>
                    <a:pt x="21771" y="92"/>
                    <a:pt x="21241" y="89"/>
                  </a:cubicBezTo>
                  <a:cubicBezTo>
                    <a:pt x="21225" y="89"/>
                    <a:pt x="21209" y="89"/>
                    <a:pt x="21193" y="89"/>
                  </a:cubicBezTo>
                  <a:cubicBezTo>
                    <a:pt x="20685" y="89"/>
                    <a:pt x="20175" y="151"/>
                    <a:pt x="19666" y="151"/>
                  </a:cubicBezTo>
                  <a:cubicBezTo>
                    <a:pt x="19661" y="151"/>
                    <a:pt x="19655" y="151"/>
                    <a:pt x="19650" y="151"/>
                  </a:cubicBezTo>
                  <a:cubicBezTo>
                    <a:pt x="19512" y="150"/>
                    <a:pt x="19373" y="150"/>
                    <a:pt x="19235" y="150"/>
                  </a:cubicBezTo>
                  <a:cubicBezTo>
                    <a:pt x="18924" y="150"/>
                    <a:pt x="18614" y="151"/>
                    <a:pt x="18303" y="151"/>
                  </a:cubicBezTo>
                  <a:cubicBezTo>
                    <a:pt x="18223" y="151"/>
                    <a:pt x="18144" y="151"/>
                    <a:pt x="18064" y="151"/>
                  </a:cubicBezTo>
                  <a:cubicBezTo>
                    <a:pt x="17537" y="148"/>
                    <a:pt x="17009" y="117"/>
                    <a:pt x="16480" y="114"/>
                  </a:cubicBezTo>
                  <a:cubicBezTo>
                    <a:pt x="15952" y="111"/>
                    <a:pt x="15425" y="85"/>
                    <a:pt x="14896" y="84"/>
                  </a:cubicBezTo>
                  <a:cubicBezTo>
                    <a:pt x="14368" y="80"/>
                    <a:pt x="13839" y="66"/>
                    <a:pt x="13311" y="64"/>
                  </a:cubicBezTo>
                  <a:cubicBezTo>
                    <a:pt x="13301" y="64"/>
                    <a:pt x="13292" y="64"/>
                    <a:pt x="13282" y="64"/>
                  </a:cubicBezTo>
                  <a:cubicBezTo>
                    <a:pt x="12808" y="64"/>
                    <a:pt x="12332" y="94"/>
                    <a:pt x="11859" y="94"/>
                  </a:cubicBezTo>
                  <a:cubicBezTo>
                    <a:pt x="11814" y="94"/>
                    <a:pt x="11769" y="94"/>
                    <a:pt x="11724" y="93"/>
                  </a:cubicBezTo>
                  <a:cubicBezTo>
                    <a:pt x="11196" y="85"/>
                    <a:pt x="10667" y="51"/>
                    <a:pt x="10137" y="42"/>
                  </a:cubicBezTo>
                  <a:cubicBezTo>
                    <a:pt x="9609" y="31"/>
                    <a:pt x="9079" y="8"/>
                    <a:pt x="8552" y="1"/>
                  </a:cubicBezTo>
                  <a:cubicBezTo>
                    <a:pt x="8510" y="1"/>
                    <a:pt x="8468" y="0"/>
                    <a:pt x="8426"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8"/>
            <p:cNvSpPr/>
            <p:nvPr/>
          </p:nvSpPr>
          <p:spPr>
            <a:xfrm>
              <a:off x="7019925" y="2754125"/>
              <a:ext cx="81900" cy="9225"/>
            </a:xfrm>
            <a:custGeom>
              <a:rect b="b" l="l" r="r" t="t"/>
              <a:pathLst>
                <a:path extrusionOk="0" h="369" w="3276">
                  <a:moveTo>
                    <a:pt x="142" y="0"/>
                  </a:moveTo>
                  <a:cubicBezTo>
                    <a:pt x="30" y="0"/>
                    <a:pt x="1" y="85"/>
                    <a:pt x="95" y="112"/>
                  </a:cubicBezTo>
                  <a:cubicBezTo>
                    <a:pt x="800" y="308"/>
                    <a:pt x="1629" y="369"/>
                    <a:pt x="2488" y="369"/>
                  </a:cubicBezTo>
                  <a:cubicBezTo>
                    <a:pt x="2748" y="369"/>
                    <a:pt x="3012" y="363"/>
                    <a:pt x="3275" y="354"/>
                  </a:cubicBezTo>
                  <a:lnTo>
                    <a:pt x="3275" y="32"/>
                  </a:lnTo>
                  <a:cubicBezTo>
                    <a:pt x="2837" y="45"/>
                    <a:pt x="2398" y="53"/>
                    <a:pt x="1956" y="53"/>
                  </a:cubicBezTo>
                  <a:cubicBezTo>
                    <a:pt x="1362" y="53"/>
                    <a:pt x="763" y="38"/>
                    <a:pt x="155" y="0"/>
                  </a:cubicBezTo>
                  <a:cubicBezTo>
                    <a:pt x="151" y="0"/>
                    <a:pt x="147" y="0"/>
                    <a:pt x="142"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8"/>
            <p:cNvSpPr/>
            <p:nvPr/>
          </p:nvSpPr>
          <p:spPr>
            <a:xfrm>
              <a:off x="6574550" y="2791175"/>
              <a:ext cx="527325" cy="15175"/>
            </a:xfrm>
            <a:custGeom>
              <a:rect b="b" l="l" r="r" t="t"/>
              <a:pathLst>
                <a:path extrusionOk="0" h="607" w="21093">
                  <a:moveTo>
                    <a:pt x="6818" y="1"/>
                  </a:moveTo>
                  <a:cubicBezTo>
                    <a:pt x="6227" y="2"/>
                    <a:pt x="5641" y="93"/>
                    <a:pt x="5050" y="105"/>
                  </a:cubicBezTo>
                  <a:cubicBezTo>
                    <a:pt x="4461" y="118"/>
                    <a:pt x="3870" y="118"/>
                    <a:pt x="3281" y="118"/>
                  </a:cubicBezTo>
                  <a:cubicBezTo>
                    <a:pt x="2741" y="116"/>
                    <a:pt x="2209" y="46"/>
                    <a:pt x="1676" y="28"/>
                  </a:cubicBezTo>
                  <a:cubicBezTo>
                    <a:pt x="1478" y="22"/>
                    <a:pt x="1279" y="19"/>
                    <a:pt x="1079" y="19"/>
                  </a:cubicBezTo>
                  <a:cubicBezTo>
                    <a:pt x="741" y="19"/>
                    <a:pt x="401" y="29"/>
                    <a:pt x="62" y="60"/>
                  </a:cubicBezTo>
                  <a:cubicBezTo>
                    <a:pt x="0" y="64"/>
                    <a:pt x="7" y="151"/>
                    <a:pt x="71" y="151"/>
                  </a:cubicBezTo>
                  <a:cubicBezTo>
                    <a:pt x="72" y="151"/>
                    <a:pt x="72" y="151"/>
                    <a:pt x="73" y="151"/>
                  </a:cubicBezTo>
                  <a:cubicBezTo>
                    <a:pt x="447" y="144"/>
                    <a:pt x="823" y="124"/>
                    <a:pt x="1196" y="124"/>
                  </a:cubicBezTo>
                  <a:cubicBezTo>
                    <a:pt x="1316" y="124"/>
                    <a:pt x="1436" y="126"/>
                    <a:pt x="1555" y="131"/>
                  </a:cubicBezTo>
                  <a:cubicBezTo>
                    <a:pt x="2046" y="153"/>
                    <a:pt x="2531" y="226"/>
                    <a:pt x="3021" y="262"/>
                  </a:cubicBezTo>
                  <a:cubicBezTo>
                    <a:pt x="3509" y="301"/>
                    <a:pt x="3991" y="380"/>
                    <a:pt x="4479" y="415"/>
                  </a:cubicBezTo>
                  <a:cubicBezTo>
                    <a:pt x="4971" y="449"/>
                    <a:pt x="5470" y="438"/>
                    <a:pt x="5962" y="455"/>
                  </a:cubicBezTo>
                  <a:cubicBezTo>
                    <a:pt x="6136" y="461"/>
                    <a:pt x="6310" y="462"/>
                    <a:pt x="6484" y="462"/>
                  </a:cubicBezTo>
                  <a:cubicBezTo>
                    <a:pt x="6730" y="462"/>
                    <a:pt x="6975" y="459"/>
                    <a:pt x="7221" y="459"/>
                  </a:cubicBezTo>
                  <a:cubicBezTo>
                    <a:pt x="7331" y="459"/>
                    <a:pt x="7442" y="460"/>
                    <a:pt x="7552" y="462"/>
                  </a:cubicBezTo>
                  <a:cubicBezTo>
                    <a:pt x="8082" y="474"/>
                    <a:pt x="8611" y="525"/>
                    <a:pt x="9141" y="530"/>
                  </a:cubicBezTo>
                  <a:cubicBezTo>
                    <a:pt x="9670" y="537"/>
                    <a:pt x="10200" y="579"/>
                    <a:pt x="10730" y="581"/>
                  </a:cubicBezTo>
                  <a:cubicBezTo>
                    <a:pt x="10746" y="581"/>
                    <a:pt x="10762" y="582"/>
                    <a:pt x="10777" y="582"/>
                  </a:cubicBezTo>
                  <a:cubicBezTo>
                    <a:pt x="11286" y="582"/>
                    <a:pt x="11796" y="519"/>
                    <a:pt x="12305" y="519"/>
                  </a:cubicBezTo>
                  <a:cubicBezTo>
                    <a:pt x="12310" y="519"/>
                    <a:pt x="12316" y="519"/>
                    <a:pt x="12321" y="519"/>
                  </a:cubicBezTo>
                  <a:cubicBezTo>
                    <a:pt x="12459" y="520"/>
                    <a:pt x="12597" y="520"/>
                    <a:pt x="12735" y="520"/>
                  </a:cubicBezTo>
                  <a:cubicBezTo>
                    <a:pt x="13046" y="520"/>
                    <a:pt x="13356" y="519"/>
                    <a:pt x="13667" y="519"/>
                  </a:cubicBezTo>
                  <a:cubicBezTo>
                    <a:pt x="13746" y="519"/>
                    <a:pt x="13825" y="519"/>
                    <a:pt x="13905" y="519"/>
                  </a:cubicBezTo>
                  <a:cubicBezTo>
                    <a:pt x="14433" y="522"/>
                    <a:pt x="14962" y="554"/>
                    <a:pt x="15489" y="557"/>
                  </a:cubicBezTo>
                  <a:cubicBezTo>
                    <a:pt x="16017" y="559"/>
                    <a:pt x="16546" y="585"/>
                    <a:pt x="17074" y="587"/>
                  </a:cubicBezTo>
                  <a:cubicBezTo>
                    <a:pt x="17601" y="591"/>
                    <a:pt x="18130" y="605"/>
                    <a:pt x="18658" y="606"/>
                  </a:cubicBezTo>
                  <a:cubicBezTo>
                    <a:pt x="18668" y="606"/>
                    <a:pt x="18678" y="606"/>
                    <a:pt x="18687" y="606"/>
                  </a:cubicBezTo>
                  <a:cubicBezTo>
                    <a:pt x="19163" y="606"/>
                    <a:pt x="19638" y="576"/>
                    <a:pt x="20112" y="576"/>
                  </a:cubicBezTo>
                  <a:cubicBezTo>
                    <a:pt x="20157" y="576"/>
                    <a:pt x="20202" y="577"/>
                    <a:pt x="20247" y="577"/>
                  </a:cubicBezTo>
                  <a:cubicBezTo>
                    <a:pt x="20529" y="583"/>
                    <a:pt x="20811" y="592"/>
                    <a:pt x="21093" y="605"/>
                  </a:cubicBezTo>
                  <a:lnTo>
                    <a:pt x="21093" y="314"/>
                  </a:lnTo>
                  <a:cubicBezTo>
                    <a:pt x="21002" y="312"/>
                    <a:pt x="20912" y="312"/>
                    <a:pt x="20821" y="312"/>
                  </a:cubicBezTo>
                  <a:cubicBezTo>
                    <a:pt x="20556" y="312"/>
                    <a:pt x="20290" y="318"/>
                    <a:pt x="20025" y="318"/>
                  </a:cubicBezTo>
                  <a:cubicBezTo>
                    <a:pt x="19893" y="318"/>
                    <a:pt x="19761" y="316"/>
                    <a:pt x="19630" y="312"/>
                  </a:cubicBezTo>
                  <a:cubicBezTo>
                    <a:pt x="19155" y="295"/>
                    <a:pt x="18691" y="188"/>
                    <a:pt x="18217" y="173"/>
                  </a:cubicBezTo>
                  <a:cubicBezTo>
                    <a:pt x="17742" y="157"/>
                    <a:pt x="17267" y="151"/>
                    <a:pt x="16792" y="137"/>
                  </a:cubicBezTo>
                  <a:cubicBezTo>
                    <a:pt x="16762" y="136"/>
                    <a:pt x="16732" y="136"/>
                    <a:pt x="16702" y="136"/>
                  </a:cubicBezTo>
                  <a:cubicBezTo>
                    <a:pt x="16298" y="136"/>
                    <a:pt x="15890" y="172"/>
                    <a:pt x="15486" y="172"/>
                  </a:cubicBezTo>
                  <a:cubicBezTo>
                    <a:pt x="15445" y="172"/>
                    <a:pt x="15404" y="172"/>
                    <a:pt x="15362" y="171"/>
                  </a:cubicBezTo>
                  <a:cubicBezTo>
                    <a:pt x="14888" y="159"/>
                    <a:pt x="14416" y="104"/>
                    <a:pt x="13941" y="96"/>
                  </a:cubicBezTo>
                  <a:cubicBezTo>
                    <a:pt x="13466" y="87"/>
                    <a:pt x="12991" y="94"/>
                    <a:pt x="12516" y="85"/>
                  </a:cubicBezTo>
                  <a:cubicBezTo>
                    <a:pt x="12042" y="78"/>
                    <a:pt x="11570" y="39"/>
                    <a:pt x="11092" y="34"/>
                  </a:cubicBezTo>
                  <a:cubicBezTo>
                    <a:pt x="11054" y="33"/>
                    <a:pt x="11016" y="33"/>
                    <a:pt x="10977" y="33"/>
                  </a:cubicBezTo>
                  <a:cubicBezTo>
                    <a:pt x="10570" y="33"/>
                    <a:pt x="10161" y="56"/>
                    <a:pt x="9754" y="56"/>
                  </a:cubicBezTo>
                  <a:cubicBezTo>
                    <a:pt x="9725" y="56"/>
                    <a:pt x="9696" y="56"/>
                    <a:pt x="9666" y="56"/>
                  </a:cubicBezTo>
                  <a:cubicBezTo>
                    <a:pt x="9636" y="55"/>
                    <a:pt x="9607" y="55"/>
                    <a:pt x="9577" y="55"/>
                  </a:cubicBezTo>
                  <a:cubicBezTo>
                    <a:pt x="9162" y="55"/>
                    <a:pt x="8746" y="71"/>
                    <a:pt x="8331" y="71"/>
                  </a:cubicBezTo>
                  <a:cubicBezTo>
                    <a:pt x="8302" y="71"/>
                    <a:pt x="8272" y="71"/>
                    <a:pt x="8242" y="71"/>
                  </a:cubicBezTo>
                  <a:cubicBezTo>
                    <a:pt x="7767" y="69"/>
                    <a:pt x="7292" y="1"/>
                    <a:pt x="6818"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8"/>
            <p:cNvSpPr/>
            <p:nvPr/>
          </p:nvSpPr>
          <p:spPr>
            <a:xfrm>
              <a:off x="6087700" y="2792450"/>
              <a:ext cx="353450" cy="14275"/>
            </a:xfrm>
            <a:custGeom>
              <a:rect b="b" l="l" r="r" t="t"/>
              <a:pathLst>
                <a:path extrusionOk="0" h="571" w="14138">
                  <a:moveTo>
                    <a:pt x="11642" y="1"/>
                  </a:moveTo>
                  <a:cubicBezTo>
                    <a:pt x="10407" y="1"/>
                    <a:pt x="9107" y="125"/>
                    <a:pt x="8014" y="146"/>
                  </a:cubicBezTo>
                  <a:cubicBezTo>
                    <a:pt x="5421" y="197"/>
                    <a:pt x="2794" y="134"/>
                    <a:pt x="210" y="252"/>
                  </a:cubicBezTo>
                  <a:cubicBezTo>
                    <a:pt x="117" y="255"/>
                    <a:pt x="53" y="287"/>
                    <a:pt x="21" y="321"/>
                  </a:cubicBezTo>
                  <a:cubicBezTo>
                    <a:pt x="342" y="298"/>
                    <a:pt x="660" y="270"/>
                    <a:pt x="980" y="254"/>
                  </a:cubicBezTo>
                  <a:cubicBezTo>
                    <a:pt x="1129" y="248"/>
                    <a:pt x="1276" y="243"/>
                    <a:pt x="1422" y="243"/>
                  </a:cubicBezTo>
                  <a:cubicBezTo>
                    <a:pt x="1637" y="243"/>
                    <a:pt x="1850" y="254"/>
                    <a:pt x="2063" y="291"/>
                  </a:cubicBezTo>
                  <a:cubicBezTo>
                    <a:pt x="2084" y="294"/>
                    <a:pt x="2069" y="334"/>
                    <a:pt x="2049" y="334"/>
                  </a:cubicBezTo>
                  <a:cubicBezTo>
                    <a:pt x="2049" y="334"/>
                    <a:pt x="2049" y="334"/>
                    <a:pt x="2048" y="334"/>
                  </a:cubicBezTo>
                  <a:cubicBezTo>
                    <a:pt x="1893" y="317"/>
                    <a:pt x="1730" y="311"/>
                    <a:pt x="1564" y="311"/>
                  </a:cubicBezTo>
                  <a:cubicBezTo>
                    <a:pt x="1185" y="311"/>
                    <a:pt x="791" y="344"/>
                    <a:pt x="433" y="364"/>
                  </a:cubicBezTo>
                  <a:cubicBezTo>
                    <a:pt x="288" y="373"/>
                    <a:pt x="145" y="378"/>
                    <a:pt x="0" y="384"/>
                  </a:cubicBezTo>
                  <a:cubicBezTo>
                    <a:pt x="11" y="419"/>
                    <a:pt x="58" y="451"/>
                    <a:pt x="152" y="463"/>
                  </a:cubicBezTo>
                  <a:cubicBezTo>
                    <a:pt x="828" y="547"/>
                    <a:pt x="1515" y="571"/>
                    <a:pt x="2207" y="571"/>
                  </a:cubicBezTo>
                  <a:cubicBezTo>
                    <a:pt x="2708" y="571"/>
                    <a:pt x="3211" y="559"/>
                    <a:pt x="3712" y="548"/>
                  </a:cubicBezTo>
                  <a:cubicBezTo>
                    <a:pt x="5013" y="522"/>
                    <a:pt x="6317" y="508"/>
                    <a:pt x="7615" y="466"/>
                  </a:cubicBezTo>
                  <a:cubicBezTo>
                    <a:pt x="9169" y="414"/>
                    <a:pt x="10661" y="318"/>
                    <a:pt x="12180" y="318"/>
                  </a:cubicBezTo>
                  <a:cubicBezTo>
                    <a:pt x="12775" y="318"/>
                    <a:pt x="13374" y="333"/>
                    <a:pt x="13983" y="371"/>
                  </a:cubicBezTo>
                  <a:cubicBezTo>
                    <a:pt x="13987" y="371"/>
                    <a:pt x="13992" y="371"/>
                    <a:pt x="13996" y="371"/>
                  </a:cubicBezTo>
                  <a:cubicBezTo>
                    <a:pt x="14108" y="371"/>
                    <a:pt x="14137" y="286"/>
                    <a:pt x="14043" y="259"/>
                  </a:cubicBezTo>
                  <a:cubicBezTo>
                    <a:pt x="13336" y="61"/>
                    <a:pt x="12505" y="1"/>
                    <a:pt x="11642"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8"/>
            <p:cNvSpPr/>
            <p:nvPr/>
          </p:nvSpPr>
          <p:spPr>
            <a:xfrm>
              <a:off x="5340700" y="2791175"/>
              <a:ext cx="799200" cy="16775"/>
            </a:xfrm>
            <a:custGeom>
              <a:rect b="b" l="l" r="r" t="t"/>
              <a:pathLst>
                <a:path extrusionOk="0" h="671" w="31968">
                  <a:moveTo>
                    <a:pt x="6818" y="1"/>
                  </a:moveTo>
                  <a:cubicBezTo>
                    <a:pt x="6228" y="2"/>
                    <a:pt x="5641" y="93"/>
                    <a:pt x="5051" y="105"/>
                  </a:cubicBezTo>
                  <a:cubicBezTo>
                    <a:pt x="4461" y="118"/>
                    <a:pt x="3869" y="118"/>
                    <a:pt x="3281" y="118"/>
                  </a:cubicBezTo>
                  <a:cubicBezTo>
                    <a:pt x="2740" y="116"/>
                    <a:pt x="2209" y="46"/>
                    <a:pt x="1675" y="28"/>
                  </a:cubicBezTo>
                  <a:cubicBezTo>
                    <a:pt x="1478" y="22"/>
                    <a:pt x="1279" y="19"/>
                    <a:pt x="1079" y="19"/>
                  </a:cubicBezTo>
                  <a:cubicBezTo>
                    <a:pt x="741" y="19"/>
                    <a:pt x="401" y="29"/>
                    <a:pt x="62" y="60"/>
                  </a:cubicBezTo>
                  <a:cubicBezTo>
                    <a:pt x="1" y="64"/>
                    <a:pt x="7" y="151"/>
                    <a:pt x="70" y="151"/>
                  </a:cubicBezTo>
                  <a:cubicBezTo>
                    <a:pt x="71" y="151"/>
                    <a:pt x="71" y="151"/>
                    <a:pt x="72" y="151"/>
                  </a:cubicBezTo>
                  <a:cubicBezTo>
                    <a:pt x="446" y="144"/>
                    <a:pt x="822" y="124"/>
                    <a:pt x="1196" y="124"/>
                  </a:cubicBezTo>
                  <a:cubicBezTo>
                    <a:pt x="1316" y="124"/>
                    <a:pt x="1436" y="126"/>
                    <a:pt x="1555" y="131"/>
                  </a:cubicBezTo>
                  <a:cubicBezTo>
                    <a:pt x="2045" y="153"/>
                    <a:pt x="2531" y="226"/>
                    <a:pt x="3021" y="262"/>
                  </a:cubicBezTo>
                  <a:cubicBezTo>
                    <a:pt x="3510" y="301"/>
                    <a:pt x="3991" y="380"/>
                    <a:pt x="4480" y="415"/>
                  </a:cubicBezTo>
                  <a:cubicBezTo>
                    <a:pt x="4970" y="449"/>
                    <a:pt x="5471" y="438"/>
                    <a:pt x="5961" y="455"/>
                  </a:cubicBezTo>
                  <a:cubicBezTo>
                    <a:pt x="6135" y="461"/>
                    <a:pt x="6309" y="462"/>
                    <a:pt x="6483" y="462"/>
                  </a:cubicBezTo>
                  <a:cubicBezTo>
                    <a:pt x="6729" y="462"/>
                    <a:pt x="6974" y="459"/>
                    <a:pt x="7220" y="459"/>
                  </a:cubicBezTo>
                  <a:cubicBezTo>
                    <a:pt x="7331" y="459"/>
                    <a:pt x="7441" y="460"/>
                    <a:pt x="7552" y="462"/>
                  </a:cubicBezTo>
                  <a:cubicBezTo>
                    <a:pt x="8081" y="474"/>
                    <a:pt x="8610" y="525"/>
                    <a:pt x="9140" y="530"/>
                  </a:cubicBezTo>
                  <a:cubicBezTo>
                    <a:pt x="9670" y="537"/>
                    <a:pt x="10199" y="579"/>
                    <a:pt x="10729" y="581"/>
                  </a:cubicBezTo>
                  <a:cubicBezTo>
                    <a:pt x="10745" y="581"/>
                    <a:pt x="10761" y="582"/>
                    <a:pt x="10776" y="582"/>
                  </a:cubicBezTo>
                  <a:cubicBezTo>
                    <a:pt x="11285" y="582"/>
                    <a:pt x="11795" y="519"/>
                    <a:pt x="12304" y="519"/>
                  </a:cubicBezTo>
                  <a:cubicBezTo>
                    <a:pt x="12309" y="519"/>
                    <a:pt x="12315" y="519"/>
                    <a:pt x="12320" y="519"/>
                  </a:cubicBezTo>
                  <a:cubicBezTo>
                    <a:pt x="12458" y="520"/>
                    <a:pt x="12597" y="520"/>
                    <a:pt x="12735" y="520"/>
                  </a:cubicBezTo>
                  <a:cubicBezTo>
                    <a:pt x="13046" y="520"/>
                    <a:pt x="13356" y="519"/>
                    <a:pt x="13667" y="519"/>
                  </a:cubicBezTo>
                  <a:cubicBezTo>
                    <a:pt x="13746" y="519"/>
                    <a:pt x="13826" y="519"/>
                    <a:pt x="13905" y="519"/>
                  </a:cubicBezTo>
                  <a:cubicBezTo>
                    <a:pt x="14433" y="522"/>
                    <a:pt x="14961" y="554"/>
                    <a:pt x="15489" y="557"/>
                  </a:cubicBezTo>
                  <a:cubicBezTo>
                    <a:pt x="16018" y="559"/>
                    <a:pt x="16545" y="585"/>
                    <a:pt x="17074" y="587"/>
                  </a:cubicBezTo>
                  <a:cubicBezTo>
                    <a:pt x="17602" y="591"/>
                    <a:pt x="18130" y="605"/>
                    <a:pt x="18658" y="606"/>
                  </a:cubicBezTo>
                  <a:cubicBezTo>
                    <a:pt x="18667" y="606"/>
                    <a:pt x="18677" y="606"/>
                    <a:pt x="18686" y="606"/>
                  </a:cubicBezTo>
                  <a:cubicBezTo>
                    <a:pt x="19162" y="606"/>
                    <a:pt x="19637" y="576"/>
                    <a:pt x="20111" y="576"/>
                  </a:cubicBezTo>
                  <a:cubicBezTo>
                    <a:pt x="20156" y="576"/>
                    <a:pt x="20201" y="577"/>
                    <a:pt x="20246" y="577"/>
                  </a:cubicBezTo>
                  <a:cubicBezTo>
                    <a:pt x="20774" y="585"/>
                    <a:pt x="21303" y="620"/>
                    <a:pt x="21832" y="628"/>
                  </a:cubicBezTo>
                  <a:cubicBezTo>
                    <a:pt x="22360" y="639"/>
                    <a:pt x="22889" y="663"/>
                    <a:pt x="23418" y="669"/>
                  </a:cubicBezTo>
                  <a:cubicBezTo>
                    <a:pt x="23461" y="670"/>
                    <a:pt x="23504" y="670"/>
                    <a:pt x="23548" y="670"/>
                  </a:cubicBezTo>
                  <a:cubicBezTo>
                    <a:pt x="24034" y="670"/>
                    <a:pt x="24521" y="638"/>
                    <a:pt x="25006" y="635"/>
                  </a:cubicBezTo>
                  <a:cubicBezTo>
                    <a:pt x="25594" y="634"/>
                    <a:pt x="26181" y="638"/>
                    <a:pt x="26766" y="614"/>
                  </a:cubicBezTo>
                  <a:cubicBezTo>
                    <a:pt x="27351" y="592"/>
                    <a:pt x="27930" y="522"/>
                    <a:pt x="28517" y="497"/>
                  </a:cubicBezTo>
                  <a:cubicBezTo>
                    <a:pt x="28975" y="478"/>
                    <a:pt x="29429" y="455"/>
                    <a:pt x="29885" y="431"/>
                  </a:cubicBezTo>
                  <a:cubicBezTo>
                    <a:pt x="30029" y="424"/>
                    <a:pt x="30172" y="418"/>
                    <a:pt x="30317" y="411"/>
                  </a:cubicBezTo>
                  <a:cubicBezTo>
                    <a:pt x="30674" y="390"/>
                    <a:pt x="31069" y="356"/>
                    <a:pt x="31449" y="356"/>
                  </a:cubicBezTo>
                  <a:cubicBezTo>
                    <a:pt x="31614" y="356"/>
                    <a:pt x="31776" y="363"/>
                    <a:pt x="31931" y="379"/>
                  </a:cubicBezTo>
                  <a:cubicBezTo>
                    <a:pt x="31931" y="379"/>
                    <a:pt x="31932" y="379"/>
                    <a:pt x="31932" y="379"/>
                  </a:cubicBezTo>
                  <a:cubicBezTo>
                    <a:pt x="31952" y="379"/>
                    <a:pt x="31968" y="339"/>
                    <a:pt x="31948" y="336"/>
                  </a:cubicBezTo>
                  <a:cubicBezTo>
                    <a:pt x="31742" y="301"/>
                    <a:pt x="31537" y="290"/>
                    <a:pt x="31332" y="290"/>
                  </a:cubicBezTo>
                  <a:cubicBezTo>
                    <a:pt x="31177" y="290"/>
                    <a:pt x="31021" y="296"/>
                    <a:pt x="30864" y="303"/>
                  </a:cubicBezTo>
                  <a:cubicBezTo>
                    <a:pt x="30545" y="318"/>
                    <a:pt x="30225" y="346"/>
                    <a:pt x="29907" y="371"/>
                  </a:cubicBezTo>
                  <a:cubicBezTo>
                    <a:pt x="29660" y="390"/>
                    <a:pt x="29417" y="405"/>
                    <a:pt x="29170" y="408"/>
                  </a:cubicBezTo>
                  <a:cubicBezTo>
                    <a:pt x="28652" y="418"/>
                    <a:pt x="28133" y="435"/>
                    <a:pt x="27614" y="452"/>
                  </a:cubicBezTo>
                  <a:cubicBezTo>
                    <a:pt x="27094" y="467"/>
                    <a:pt x="26571" y="477"/>
                    <a:pt x="26052" y="480"/>
                  </a:cubicBezTo>
                  <a:cubicBezTo>
                    <a:pt x="26048" y="480"/>
                    <a:pt x="26043" y="480"/>
                    <a:pt x="26039" y="480"/>
                  </a:cubicBezTo>
                  <a:cubicBezTo>
                    <a:pt x="25508" y="480"/>
                    <a:pt x="24980" y="394"/>
                    <a:pt x="24449" y="386"/>
                  </a:cubicBezTo>
                  <a:cubicBezTo>
                    <a:pt x="23913" y="376"/>
                    <a:pt x="23378" y="383"/>
                    <a:pt x="22845" y="365"/>
                  </a:cubicBezTo>
                  <a:cubicBezTo>
                    <a:pt x="22310" y="349"/>
                    <a:pt x="21775" y="339"/>
                    <a:pt x="21242" y="318"/>
                  </a:cubicBezTo>
                  <a:cubicBezTo>
                    <a:pt x="21118" y="314"/>
                    <a:pt x="20993" y="312"/>
                    <a:pt x="20868" y="312"/>
                  </a:cubicBezTo>
                  <a:cubicBezTo>
                    <a:pt x="20582" y="312"/>
                    <a:pt x="20294" y="321"/>
                    <a:pt x="20008" y="321"/>
                  </a:cubicBezTo>
                  <a:cubicBezTo>
                    <a:pt x="19883" y="321"/>
                    <a:pt x="19758" y="319"/>
                    <a:pt x="19633" y="314"/>
                  </a:cubicBezTo>
                  <a:cubicBezTo>
                    <a:pt x="19158" y="296"/>
                    <a:pt x="18695" y="191"/>
                    <a:pt x="18220" y="174"/>
                  </a:cubicBezTo>
                  <a:cubicBezTo>
                    <a:pt x="17745" y="159"/>
                    <a:pt x="17270" y="152"/>
                    <a:pt x="16796" y="138"/>
                  </a:cubicBezTo>
                  <a:cubicBezTo>
                    <a:pt x="16741" y="137"/>
                    <a:pt x="16686" y="136"/>
                    <a:pt x="16631" y="136"/>
                  </a:cubicBezTo>
                  <a:cubicBezTo>
                    <a:pt x="16260" y="136"/>
                    <a:pt x="15886" y="168"/>
                    <a:pt x="15516" y="168"/>
                  </a:cubicBezTo>
                  <a:cubicBezTo>
                    <a:pt x="15466" y="168"/>
                    <a:pt x="15417" y="167"/>
                    <a:pt x="15367" y="166"/>
                  </a:cubicBezTo>
                  <a:cubicBezTo>
                    <a:pt x="14892" y="153"/>
                    <a:pt x="14422" y="98"/>
                    <a:pt x="13947" y="90"/>
                  </a:cubicBezTo>
                  <a:cubicBezTo>
                    <a:pt x="13472" y="82"/>
                    <a:pt x="12997" y="89"/>
                    <a:pt x="12522" y="80"/>
                  </a:cubicBezTo>
                  <a:cubicBezTo>
                    <a:pt x="12048" y="74"/>
                    <a:pt x="11574" y="34"/>
                    <a:pt x="11099" y="28"/>
                  </a:cubicBezTo>
                  <a:cubicBezTo>
                    <a:pt x="10646" y="28"/>
                    <a:pt x="10200" y="56"/>
                    <a:pt x="9754" y="56"/>
                  </a:cubicBezTo>
                  <a:cubicBezTo>
                    <a:pt x="9725" y="56"/>
                    <a:pt x="9696" y="56"/>
                    <a:pt x="9667" y="56"/>
                  </a:cubicBezTo>
                  <a:cubicBezTo>
                    <a:pt x="9637" y="55"/>
                    <a:pt x="9607" y="55"/>
                    <a:pt x="9577" y="55"/>
                  </a:cubicBezTo>
                  <a:cubicBezTo>
                    <a:pt x="9162" y="55"/>
                    <a:pt x="8747" y="71"/>
                    <a:pt x="8332" y="71"/>
                  </a:cubicBezTo>
                  <a:cubicBezTo>
                    <a:pt x="8302" y="71"/>
                    <a:pt x="8272" y="71"/>
                    <a:pt x="8242" y="71"/>
                  </a:cubicBezTo>
                  <a:cubicBezTo>
                    <a:pt x="7768" y="69"/>
                    <a:pt x="7293" y="1"/>
                    <a:pt x="6818"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8"/>
            <p:cNvSpPr/>
            <p:nvPr/>
          </p:nvSpPr>
          <p:spPr>
            <a:xfrm>
              <a:off x="5094875" y="2792525"/>
              <a:ext cx="112425" cy="9550"/>
            </a:xfrm>
            <a:custGeom>
              <a:rect b="b" l="l" r="r" t="t"/>
              <a:pathLst>
                <a:path extrusionOk="0" h="382" w="4497">
                  <a:moveTo>
                    <a:pt x="1998" y="0"/>
                  </a:moveTo>
                  <a:cubicBezTo>
                    <a:pt x="1337" y="0"/>
                    <a:pt x="657" y="35"/>
                    <a:pt x="0" y="72"/>
                  </a:cubicBezTo>
                  <a:lnTo>
                    <a:pt x="0" y="381"/>
                  </a:lnTo>
                  <a:cubicBezTo>
                    <a:pt x="845" y="347"/>
                    <a:pt x="1684" y="317"/>
                    <a:pt x="2531" y="317"/>
                  </a:cubicBezTo>
                  <a:cubicBezTo>
                    <a:pt x="3129" y="317"/>
                    <a:pt x="3731" y="332"/>
                    <a:pt x="4342" y="370"/>
                  </a:cubicBezTo>
                  <a:cubicBezTo>
                    <a:pt x="4347" y="371"/>
                    <a:pt x="4351" y="371"/>
                    <a:pt x="4355" y="371"/>
                  </a:cubicBezTo>
                  <a:cubicBezTo>
                    <a:pt x="4467" y="371"/>
                    <a:pt x="4497" y="284"/>
                    <a:pt x="4403" y="258"/>
                  </a:cubicBezTo>
                  <a:cubicBezTo>
                    <a:pt x="3694" y="60"/>
                    <a:pt x="2862" y="0"/>
                    <a:pt x="1998"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8"/>
            <p:cNvSpPr/>
            <p:nvPr/>
          </p:nvSpPr>
          <p:spPr>
            <a:xfrm>
              <a:off x="5094875" y="2834650"/>
              <a:ext cx="661450" cy="16875"/>
            </a:xfrm>
            <a:custGeom>
              <a:rect b="b" l="l" r="r" t="t"/>
              <a:pathLst>
                <a:path extrusionOk="0" h="675" w="26458">
                  <a:moveTo>
                    <a:pt x="2808" y="1"/>
                  </a:moveTo>
                  <a:cubicBezTo>
                    <a:pt x="2359" y="1"/>
                    <a:pt x="1907" y="30"/>
                    <a:pt x="1455" y="31"/>
                  </a:cubicBezTo>
                  <a:cubicBezTo>
                    <a:pt x="969" y="34"/>
                    <a:pt x="483" y="34"/>
                    <a:pt x="0" y="45"/>
                  </a:cubicBezTo>
                  <a:lnTo>
                    <a:pt x="0" y="197"/>
                  </a:lnTo>
                  <a:cubicBezTo>
                    <a:pt x="138" y="195"/>
                    <a:pt x="274" y="190"/>
                    <a:pt x="412" y="190"/>
                  </a:cubicBezTo>
                  <a:cubicBezTo>
                    <a:pt x="416" y="190"/>
                    <a:pt x="420" y="190"/>
                    <a:pt x="424" y="190"/>
                  </a:cubicBezTo>
                  <a:cubicBezTo>
                    <a:pt x="954" y="190"/>
                    <a:pt x="1484" y="275"/>
                    <a:pt x="2015" y="283"/>
                  </a:cubicBezTo>
                  <a:cubicBezTo>
                    <a:pt x="2549" y="293"/>
                    <a:pt x="3084" y="286"/>
                    <a:pt x="3618" y="304"/>
                  </a:cubicBezTo>
                  <a:cubicBezTo>
                    <a:pt x="4152" y="320"/>
                    <a:pt x="4688" y="330"/>
                    <a:pt x="5222" y="351"/>
                  </a:cubicBezTo>
                  <a:cubicBezTo>
                    <a:pt x="5346" y="355"/>
                    <a:pt x="5470" y="357"/>
                    <a:pt x="5595" y="357"/>
                  </a:cubicBezTo>
                  <a:cubicBezTo>
                    <a:pt x="5881" y="357"/>
                    <a:pt x="6169" y="348"/>
                    <a:pt x="6455" y="348"/>
                  </a:cubicBezTo>
                  <a:cubicBezTo>
                    <a:pt x="6580" y="348"/>
                    <a:pt x="6705" y="350"/>
                    <a:pt x="6829" y="355"/>
                  </a:cubicBezTo>
                  <a:cubicBezTo>
                    <a:pt x="7304" y="373"/>
                    <a:pt x="7769" y="479"/>
                    <a:pt x="8244" y="495"/>
                  </a:cubicBezTo>
                  <a:cubicBezTo>
                    <a:pt x="8719" y="510"/>
                    <a:pt x="9193" y="517"/>
                    <a:pt x="9668" y="531"/>
                  </a:cubicBezTo>
                  <a:cubicBezTo>
                    <a:pt x="9723" y="533"/>
                    <a:pt x="9778" y="533"/>
                    <a:pt x="9832" y="533"/>
                  </a:cubicBezTo>
                  <a:cubicBezTo>
                    <a:pt x="10204" y="533"/>
                    <a:pt x="10577" y="502"/>
                    <a:pt x="10947" y="502"/>
                  </a:cubicBezTo>
                  <a:cubicBezTo>
                    <a:pt x="10996" y="502"/>
                    <a:pt x="11046" y="502"/>
                    <a:pt x="11095" y="503"/>
                  </a:cubicBezTo>
                  <a:cubicBezTo>
                    <a:pt x="11570" y="516"/>
                    <a:pt x="12042" y="571"/>
                    <a:pt x="12517" y="579"/>
                  </a:cubicBezTo>
                  <a:cubicBezTo>
                    <a:pt x="12992" y="587"/>
                    <a:pt x="13466" y="581"/>
                    <a:pt x="13941" y="589"/>
                  </a:cubicBezTo>
                  <a:cubicBezTo>
                    <a:pt x="14416" y="596"/>
                    <a:pt x="14889" y="636"/>
                    <a:pt x="15366" y="641"/>
                  </a:cubicBezTo>
                  <a:cubicBezTo>
                    <a:pt x="15404" y="641"/>
                    <a:pt x="15442" y="642"/>
                    <a:pt x="15480" y="642"/>
                  </a:cubicBezTo>
                  <a:cubicBezTo>
                    <a:pt x="15888" y="642"/>
                    <a:pt x="16296" y="619"/>
                    <a:pt x="16704" y="619"/>
                  </a:cubicBezTo>
                  <a:cubicBezTo>
                    <a:pt x="16733" y="619"/>
                    <a:pt x="16762" y="619"/>
                    <a:pt x="16791" y="619"/>
                  </a:cubicBezTo>
                  <a:cubicBezTo>
                    <a:pt x="16821" y="619"/>
                    <a:pt x="16851" y="619"/>
                    <a:pt x="16881" y="619"/>
                  </a:cubicBezTo>
                  <a:cubicBezTo>
                    <a:pt x="17310" y="619"/>
                    <a:pt x="17740" y="602"/>
                    <a:pt x="18170" y="602"/>
                  </a:cubicBezTo>
                  <a:cubicBezTo>
                    <a:pt x="18185" y="602"/>
                    <a:pt x="18200" y="602"/>
                    <a:pt x="18216" y="603"/>
                  </a:cubicBezTo>
                  <a:cubicBezTo>
                    <a:pt x="18691" y="605"/>
                    <a:pt x="19165" y="674"/>
                    <a:pt x="19640" y="674"/>
                  </a:cubicBezTo>
                  <a:cubicBezTo>
                    <a:pt x="20231" y="671"/>
                    <a:pt x="20817" y="581"/>
                    <a:pt x="21407" y="568"/>
                  </a:cubicBezTo>
                  <a:cubicBezTo>
                    <a:pt x="21998" y="557"/>
                    <a:pt x="22589" y="557"/>
                    <a:pt x="23177" y="557"/>
                  </a:cubicBezTo>
                  <a:cubicBezTo>
                    <a:pt x="23718" y="558"/>
                    <a:pt x="24249" y="629"/>
                    <a:pt x="24782" y="647"/>
                  </a:cubicBezTo>
                  <a:cubicBezTo>
                    <a:pt x="24980" y="652"/>
                    <a:pt x="25179" y="656"/>
                    <a:pt x="25379" y="656"/>
                  </a:cubicBezTo>
                  <a:cubicBezTo>
                    <a:pt x="25717" y="656"/>
                    <a:pt x="26057" y="645"/>
                    <a:pt x="26396" y="615"/>
                  </a:cubicBezTo>
                  <a:cubicBezTo>
                    <a:pt x="26457" y="609"/>
                    <a:pt x="26451" y="524"/>
                    <a:pt x="26386" y="524"/>
                  </a:cubicBezTo>
                  <a:cubicBezTo>
                    <a:pt x="26386" y="524"/>
                    <a:pt x="26385" y="524"/>
                    <a:pt x="26385" y="524"/>
                  </a:cubicBezTo>
                  <a:cubicBezTo>
                    <a:pt x="26011" y="530"/>
                    <a:pt x="25635" y="551"/>
                    <a:pt x="25261" y="551"/>
                  </a:cubicBezTo>
                  <a:cubicBezTo>
                    <a:pt x="25142" y="551"/>
                    <a:pt x="25022" y="549"/>
                    <a:pt x="24903" y="543"/>
                  </a:cubicBezTo>
                  <a:cubicBezTo>
                    <a:pt x="24411" y="520"/>
                    <a:pt x="23927" y="448"/>
                    <a:pt x="23437" y="413"/>
                  </a:cubicBezTo>
                  <a:cubicBezTo>
                    <a:pt x="22949" y="374"/>
                    <a:pt x="22467" y="293"/>
                    <a:pt x="21978" y="258"/>
                  </a:cubicBezTo>
                  <a:cubicBezTo>
                    <a:pt x="21487" y="224"/>
                    <a:pt x="20987" y="236"/>
                    <a:pt x="20496" y="220"/>
                  </a:cubicBezTo>
                  <a:cubicBezTo>
                    <a:pt x="20322" y="214"/>
                    <a:pt x="20148" y="212"/>
                    <a:pt x="19974" y="212"/>
                  </a:cubicBezTo>
                  <a:cubicBezTo>
                    <a:pt x="19728" y="212"/>
                    <a:pt x="19482" y="216"/>
                    <a:pt x="19237" y="216"/>
                  </a:cubicBezTo>
                  <a:cubicBezTo>
                    <a:pt x="19126" y="216"/>
                    <a:pt x="19016" y="215"/>
                    <a:pt x="18905" y="213"/>
                  </a:cubicBezTo>
                  <a:cubicBezTo>
                    <a:pt x="18375" y="201"/>
                    <a:pt x="17847" y="148"/>
                    <a:pt x="17317" y="144"/>
                  </a:cubicBezTo>
                  <a:cubicBezTo>
                    <a:pt x="16787" y="137"/>
                    <a:pt x="16257" y="96"/>
                    <a:pt x="15728" y="92"/>
                  </a:cubicBezTo>
                  <a:cubicBezTo>
                    <a:pt x="15717" y="92"/>
                    <a:pt x="15706" y="92"/>
                    <a:pt x="15695" y="92"/>
                  </a:cubicBezTo>
                  <a:cubicBezTo>
                    <a:pt x="15182" y="92"/>
                    <a:pt x="14667" y="154"/>
                    <a:pt x="14153" y="154"/>
                  </a:cubicBezTo>
                  <a:cubicBezTo>
                    <a:pt x="14148" y="154"/>
                    <a:pt x="14142" y="154"/>
                    <a:pt x="14137" y="154"/>
                  </a:cubicBezTo>
                  <a:cubicBezTo>
                    <a:pt x="14025" y="154"/>
                    <a:pt x="13913" y="153"/>
                    <a:pt x="13802" y="153"/>
                  </a:cubicBezTo>
                  <a:cubicBezTo>
                    <a:pt x="13497" y="153"/>
                    <a:pt x="13192" y="154"/>
                    <a:pt x="12888" y="154"/>
                  </a:cubicBezTo>
                  <a:cubicBezTo>
                    <a:pt x="12776" y="154"/>
                    <a:pt x="12664" y="154"/>
                    <a:pt x="12553" y="154"/>
                  </a:cubicBezTo>
                  <a:cubicBezTo>
                    <a:pt x="12024" y="152"/>
                    <a:pt x="11496" y="119"/>
                    <a:pt x="10969" y="118"/>
                  </a:cubicBezTo>
                  <a:cubicBezTo>
                    <a:pt x="10440" y="114"/>
                    <a:pt x="9912" y="89"/>
                    <a:pt x="9383" y="86"/>
                  </a:cubicBezTo>
                  <a:cubicBezTo>
                    <a:pt x="8856" y="84"/>
                    <a:pt x="8328" y="70"/>
                    <a:pt x="7799" y="69"/>
                  </a:cubicBezTo>
                  <a:cubicBezTo>
                    <a:pt x="7781" y="68"/>
                    <a:pt x="7763" y="68"/>
                    <a:pt x="7744" y="68"/>
                  </a:cubicBezTo>
                  <a:cubicBezTo>
                    <a:pt x="7276" y="68"/>
                    <a:pt x="6808" y="98"/>
                    <a:pt x="6341" y="98"/>
                  </a:cubicBezTo>
                  <a:cubicBezTo>
                    <a:pt x="6298" y="98"/>
                    <a:pt x="6255" y="98"/>
                    <a:pt x="6211" y="97"/>
                  </a:cubicBezTo>
                  <a:cubicBezTo>
                    <a:pt x="5684" y="89"/>
                    <a:pt x="5156" y="55"/>
                    <a:pt x="4626" y="45"/>
                  </a:cubicBezTo>
                  <a:cubicBezTo>
                    <a:pt x="4097" y="36"/>
                    <a:pt x="3567" y="11"/>
                    <a:pt x="3039" y="4"/>
                  </a:cubicBezTo>
                  <a:cubicBezTo>
                    <a:pt x="2962" y="2"/>
                    <a:pt x="2885" y="1"/>
                    <a:pt x="2808"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8"/>
            <p:cNvSpPr/>
            <p:nvPr/>
          </p:nvSpPr>
          <p:spPr>
            <a:xfrm>
              <a:off x="5889750" y="2835925"/>
              <a:ext cx="353450" cy="14250"/>
            </a:xfrm>
            <a:custGeom>
              <a:rect b="b" l="l" r="r" t="t"/>
              <a:pathLst>
                <a:path extrusionOk="0" h="570" w="14138">
                  <a:moveTo>
                    <a:pt x="11920" y="0"/>
                  </a:moveTo>
                  <a:cubicBezTo>
                    <a:pt x="11423" y="0"/>
                    <a:pt x="10924" y="12"/>
                    <a:pt x="10427" y="22"/>
                  </a:cubicBezTo>
                  <a:cubicBezTo>
                    <a:pt x="9127" y="48"/>
                    <a:pt x="7821" y="62"/>
                    <a:pt x="6524" y="104"/>
                  </a:cubicBezTo>
                  <a:cubicBezTo>
                    <a:pt x="4973" y="157"/>
                    <a:pt x="3485" y="253"/>
                    <a:pt x="1969" y="253"/>
                  </a:cubicBezTo>
                  <a:cubicBezTo>
                    <a:pt x="1370" y="253"/>
                    <a:pt x="768" y="238"/>
                    <a:pt x="155" y="199"/>
                  </a:cubicBezTo>
                  <a:cubicBezTo>
                    <a:pt x="151" y="199"/>
                    <a:pt x="147" y="199"/>
                    <a:pt x="142" y="199"/>
                  </a:cubicBezTo>
                  <a:cubicBezTo>
                    <a:pt x="30" y="199"/>
                    <a:pt x="1" y="284"/>
                    <a:pt x="95" y="311"/>
                  </a:cubicBezTo>
                  <a:cubicBezTo>
                    <a:pt x="802" y="509"/>
                    <a:pt x="1635" y="569"/>
                    <a:pt x="2499" y="569"/>
                  </a:cubicBezTo>
                  <a:cubicBezTo>
                    <a:pt x="3734" y="569"/>
                    <a:pt x="5033" y="446"/>
                    <a:pt x="6125" y="425"/>
                  </a:cubicBezTo>
                  <a:cubicBezTo>
                    <a:pt x="8717" y="373"/>
                    <a:pt x="11344" y="437"/>
                    <a:pt x="13930" y="318"/>
                  </a:cubicBezTo>
                  <a:cubicBezTo>
                    <a:pt x="14021" y="315"/>
                    <a:pt x="14087" y="283"/>
                    <a:pt x="14117" y="249"/>
                  </a:cubicBezTo>
                  <a:lnTo>
                    <a:pt x="14117" y="249"/>
                  </a:lnTo>
                  <a:cubicBezTo>
                    <a:pt x="13798" y="274"/>
                    <a:pt x="13477" y="301"/>
                    <a:pt x="13159" y="316"/>
                  </a:cubicBezTo>
                  <a:cubicBezTo>
                    <a:pt x="13004" y="322"/>
                    <a:pt x="12851" y="328"/>
                    <a:pt x="12699" y="328"/>
                  </a:cubicBezTo>
                  <a:cubicBezTo>
                    <a:pt x="12490" y="328"/>
                    <a:pt x="12283" y="317"/>
                    <a:pt x="12075" y="280"/>
                  </a:cubicBezTo>
                  <a:cubicBezTo>
                    <a:pt x="12055" y="276"/>
                    <a:pt x="12069" y="238"/>
                    <a:pt x="12089" y="238"/>
                  </a:cubicBezTo>
                  <a:cubicBezTo>
                    <a:pt x="12090" y="238"/>
                    <a:pt x="12090" y="238"/>
                    <a:pt x="12091" y="238"/>
                  </a:cubicBezTo>
                  <a:cubicBezTo>
                    <a:pt x="12244" y="253"/>
                    <a:pt x="12404" y="259"/>
                    <a:pt x="12567" y="259"/>
                  </a:cubicBezTo>
                  <a:cubicBezTo>
                    <a:pt x="12948" y="259"/>
                    <a:pt x="13346" y="226"/>
                    <a:pt x="13705" y="206"/>
                  </a:cubicBezTo>
                  <a:cubicBezTo>
                    <a:pt x="13850" y="198"/>
                    <a:pt x="13993" y="192"/>
                    <a:pt x="14138" y="185"/>
                  </a:cubicBezTo>
                  <a:cubicBezTo>
                    <a:pt x="14127" y="151"/>
                    <a:pt x="14081" y="121"/>
                    <a:pt x="13986" y="108"/>
                  </a:cubicBezTo>
                  <a:cubicBezTo>
                    <a:pt x="13306" y="23"/>
                    <a:pt x="12615" y="0"/>
                    <a:pt x="11920"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8"/>
            <p:cNvSpPr/>
            <p:nvPr/>
          </p:nvSpPr>
          <p:spPr>
            <a:xfrm>
              <a:off x="6191075" y="2834725"/>
              <a:ext cx="799175" cy="16800"/>
            </a:xfrm>
            <a:custGeom>
              <a:rect b="b" l="l" r="r" t="t"/>
              <a:pathLst>
                <a:path extrusionOk="0" h="672" w="31967">
                  <a:moveTo>
                    <a:pt x="8423" y="0"/>
                  </a:moveTo>
                  <a:cubicBezTo>
                    <a:pt x="7935" y="0"/>
                    <a:pt x="7447" y="34"/>
                    <a:pt x="6962" y="35"/>
                  </a:cubicBezTo>
                  <a:cubicBezTo>
                    <a:pt x="6373" y="38"/>
                    <a:pt x="5787" y="34"/>
                    <a:pt x="5202" y="56"/>
                  </a:cubicBezTo>
                  <a:cubicBezTo>
                    <a:pt x="4617" y="79"/>
                    <a:pt x="4037" y="149"/>
                    <a:pt x="3450" y="173"/>
                  </a:cubicBezTo>
                  <a:cubicBezTo>
                    <a:pt x="2993" y="192"/>
                    <a:pt x="2539" y="217"/>
                    <a:pt x="2083" y="240"/>
                  </a:cubicBezTo>
                  <a:cubicBezTo>
                    <a:pt x="1939" y="247"/>
                    <a:pt x="1796" y="254"/>
                    <a:pt x="1651" y="261"/>
                  </a:cubicBezTo>
                  <a:cubicBezTo>
                    <a:pt x="1290" y="281"/>
                    <a:pt x="893" y="314"/>
                    <a:pt x="511" y="314"/>
                  </a:cubicBezTo>
                  <a:cubicBezTo>
                    <a:pt x="348" y="314"/>
                    <a:pt x="188" y="308"/>
                    <a:pt x="35" y="293"/>
                  </a:cubicBezTo>
                  <a:cubicBezTo>
                    <a:pt x="35" y="293"/>
                    <a:pt x="34" y="292"/>
                    <a:pt x="33" y="292"/>
                  </a:cubicBezTo>
                  <a:cubicBezTo>
                    <a:pt x="14" y="292"/>
                    <a:pt x="0" y="331"/>
                    <a:pt x="20" y="335"/>
                  </a:cubicBezTo>
                  <a:cubicBezTo>
                    <a:pt x="225" y="371"/>
                    <a:pt x="429" y="382"/>
                    <a:pt x="635" y="382"/>
                  </a:cubicBezTo>
                  <a:cubicBezTo>
                    <a:pt x="790" y="382"/>
                    <a:pt x="945" y="375"/>
                    <a:pt x="1102" y="368"/>
                  </a:cubicBezTo>
                  <a:cubicBezTo>
                    <a:pt x="1423" y="352"/>
                    <a:pt x="1742" y="324"/>
                    <a:pt x="2060" y="301"/>
                  </a:cubicBezTo>
                  <a:cubicBezTo>
                    <a:pt x="2306" y="282"/>
                    <a:pt x="2551" y="266"/>
                    <a:pt x="2796" y="262"/>
                  </a:cubicBezTo>
                  <a:cubicBezTo>
                    <a:pt x="3316" y="254"/>
                    <a:pt x="3834" y="235"/>
                    <a:pt x="4354" y="220"/>
                  </a:cubicBezTo>
                  <a:cubicBezTo>
                    <a:pt x="4873" y="205"/>
                    <a:pt x="5396" y="194"/>
                    <a:pt x="5916" y="192"/>
                  </a:cubicBezTo>
                  <a:cubicBezTo>
                    <a:pt x="5920" y="192"/>
                    <a:pt x="5924" y="192"/>
                    <a:pt x="5929" y="192"/>
                  </a:cubicBezTo>
                  <a:cubicBezTo>
                    <a:pt x="6458" y="192"/>
                    <a:pt x="6988" y="276"/>
                    <a:pt x="7519" y="284"/>
                  </a:cubicBezTo>
                  <a:cubicBezTo>
                    <a:pt x="8053" y="295"/>
                    <a:pt x="8589" y="288"/>
                    <a:pt x="9122" y="305"/>
                  </a:cubicBezTo>
                  <a:cubicBezTo>
                    <a:pt x="9656" y="323"/>
                    <a:pt x="10192" y="331"/>
                    <a:pt x="10726" y="352"/>
                  </a:cubicBezTo>
                  <a:cubicBezTo>
                    <a:pt x="10854" y="357"/>
                    <a:pt x="10983" y="358"/>
                    <a:pt x="11112" y="358"/>
                  </a:cubicBezTo>
                  <a:cubicBezTo>
                    <a:pt x="11390" y="358"/>
                    <a:pt x="11668" y="351"/>
                    <a:pt x="11946" y="351"/>
                  </a:cubicBezTo>
                  <a:cubicBezTo>
                    <a:pt x="12075" y="351"/>
                    <a:pt x="12204" y="352"/>
                    <a:pt x="12333" y="357"/>
                  </a:cubicBezTo>
                  <a:cubicBezTo>
                    <a:pt x="12807" y="374"/>
                    <a:pt x="13273" y="481"/>
                    <a:pt x="13748" y="496"/>
                  </a:cubicBezTo>
                  <a:cubicBezTo>
                    <a:pt x="14223" y="511"/>
                    <a:pt x="14697" y="520"/>
                    <a:pt x="15172" y="533"/>
                  </a:cubicBezTo>
                  <a:cubicBezTo>
                    <a:pt x="15207" y="534"/>
                    <a:pt x="15241" y="534"/>
                    <a:pt x="15276" y="534"/>
                  </a:cubicBezTo>
                  <a:cubicBezTo>
                    <a:pt x="15670" y="534"/>
                    <a:pt x="16063" y="499"/>
                    <a:pt x="16455" y="499"/>
                  </a:cubicBezTo>
                  <a:cubicBezTo>
                    <a:pt x="16504" y="499"/>
                    <a:pt x="16554" y="499"/>
                    <a:pt x="16604" y="500"/>
                  </a:cubicBezTo>
                  <a:cubicBezTo>
                    <a:pt x="17078" y="513"/>
                    <a:pt x="17550" y="568"/>
                    <a:pt x="18025" y="576"/>
                  </a:cubicBezTo>
                  <a:cubicBezTo>
                    <a:pt x="18500" y="584"/>
                    <a:pt x="18975" y="578"/>
                    <a:pt x="19451" y="586"/>
                  </a:cubicBezTo>
                  <a:cubicBezTo>
                    <a:pt x="19926" y="593"/>
                    <a:pt x="20399" y="633"/>
                    <a:pt x="20875" y="638"/>
                  </a:cubicBezTo>
                  <a:cubicBezTo>
                    <a:pt x="20913" y="638"/>
                    <a:pt x="20952" y="639"/>
                    <a:pt x="20990" y="639"/>
                  </a:cubicBezTo>
                  <a:cubicBezTo>
                    <a:pt x="21397" y="639"/>
                    <a:pt x="21806" y="616"/>
                    <a:pt x="22213" y="616"/>
                  </a:cubicBezTo>
                  <a:cubicBezTo>
                    <a:pt x="22243" y="616"/>
                    <a:pt x="22272" y="616"/>
                    <a:pt x="22301" y="616"/>
                  </a:cubicBezTo>
                  <a:cubicBezTo>
                    <a:pt x="22331" y="616"/>
                    <a:pt x="22361" y="616"/>
                    <a:pt x="22390" y="616"/>
                  </a:cubicBezTo>
                  <a:cubicBezTo>
                    <a:pt x="22820" y="616"/>
                    <a:pt x="23250" y="599"/>
                    <a:pt x="23679" y="599"/>
                  </a:cubicBezTo>
                  <a:cubicBezTo>
                    <a:pt x="23695" y="599"/>
                    <a:pt x="23710" y="599"/>
                    <a:pt x="23725" y="600"/>
                  </a:cubicBezTo>
                  <a:cubicBezTo>
                    <a:pt x="24200" y="602"/>
                    <a:pt x="24675" y="671"/>
                    <a:pt x="25150" y="671"/>
                  </a:cubicBezTo>
                  <a:cubicBezTo>
                    <a:pt x="25740" y="668"/>
                    <a:pt x="26326" y="578"/>
                    <a:pt x="26917" y="565"/>
                  </a:cubicBezTo>
                  <a:cubicBezTo>
                    <a:pt x="27506" y="554"/>
                    <a:pt x="28099" y="554"/>
                    <a:pt x="28687" y="554"/>
                  </a:cubicBezTo>
                  <a:cubicBezTo>
                    <a:pt x="29226" y="555"/>
                    <a:pt x="29759" y="626"/>
                    <a:pt x="30291" y="644"/>
                  </a:cubicBezTo>
                  <a:cubicBezTo>
                    <a:pt x="30489" y="649"/>
                    <a:pt x="30688" y="653"/>
                    <a:pt x="30888" y="653"/>
                  </a:cubicBezTo>
                  <a:cubicBezTo>
                    <a:pt x="31226" y="653"/>
                    <a:pt x="31566" y="642"/>
                    <a:pt x="31906" y="612"/>
                  </a:cubicBezTo>
                  <a:cubicBezTo>
                    <a:pt x="31967" y="606"/>
                    <a:pt x="31961" y="521"/>
                    <a:pt x="31896" y="521"/>
                  </a:cubicBezTo>
                  <a:cubicBezTo>
                    <a:pt x="31896" y="521"/>
                    <a:pt x="31895" y="521"/>
                    <a:pt x="31895" y="521"/>
                  </a:cubicBezTo>
                  <a:cubicBezTo>
                    <a:pt x="31520" y="527"/>
                    <a:pt x="31145" y="548"/>
                    <a:pt x="30771" y="548"/>
                  </a:cubicBezTo>
                  <a:cubicBezTo>
                    <a:pt x="30651" y="548"/>
                    <a:pt x="30532" y="546"/>
                    <a:pt x="30412" y="540"/>
                  </a:cubicBezTo>
                  <a:cubicBezTo>
                    <a:pt x="29921" y="517"/>
                    <a:pt x="29437" y="445"/>
                    <a:pt x="28947" y="410"/>
                  </a:cubicBezTo>
                  <a:cubicBezTo>
                    <a:pt x="28458" y="371"/>
                    <a:pt x="27977" y="290"/>
                    <a:pt x="27488" y="255"/>
                  </a:cubicBezTo>
                  <a:cubicBezTo>
                    <a:pt x="26997" y="221"/>
                    <a:pt x="26497" y="233"/>
                    <a:pt x="26006" y="217"/>
                  </a:cubicBezTo>
                  <a:cubicBezTo>
                    <a:pt x="25832" y="211"/>
                    <a:pt x="25658" y="209"/>
                    <a:pt x="25483" y="209"/>
                  </a:cubicBezTo>
                  <a:cubicBezTo>
                    <a:pt x="25238" y="209"/>
                    <a:pt x="24992" y="213"/>
                    <a:pt x="24746" y="213"/>
                  </a:cubicBezTo>
                  <a:cubicBezTo>
                    <a:pt x="24636" y="213"/>
                    <a:pt x="24525" y="212"/>
                    <a:pt x="24415" y="210"/>
                  </a:cubicBezTo>
                  <a:cubicBezTo>
                    <a:pt x="23885" y="198"/>
                    <a:pt x="23357" y="145"/>
                    <a:pt x="22827" y="141"/>
                  </a:cubicBezTo>
                  <a:cubicBezTo>
                    <a:pt x="22297" y="134"/>
                    <a:pt x="21767" y="93"/>
                    <a:pt x="21237" y="89"/>
                  </a:cubicBezTo>
                  <a:cubicBezTo>
                    <a:pt x="21226" y="89"/>
                    <a:pt x="21216" y="89"/>
                    <a:pt x="21205" y="89"/>
                  </a:cubicBezTo>
                  <a:cubicBezTo>
                    <a:pt x="20691" y="89"/>
                    <a:pt x="20176" y="151"/>
                    <a:pt x="19663" y="151"/>
                  </a:cubicBezTo>
                  <a:cubicBezTo>
                    <a:pt x="19657" y="151"/>
                    <a:pt x="19652" y="151"/>
                    <a:pt x="19646" y="151"/>
                  </a:cubicBezTo>
                  <a:cubicBezTo>
                    <a:pt x="19535" y="151"/>
                    <a:pt x="19423" y="150"/>
                    <a:pt x="19311" y="150"/>
                  </a:cubicBezTo>
                  <a:cubicBezTo>
                    <a:pt x="19007" y="150"/>
                    <a:pt x="18702" y="151"/>
                    <a:pt x="18397" y="151"/>
                  </a:cubicBezTo>
                  <a:cubicBezTo>
                    <a:pt x="18286" y="151"/>
                    <a:pt x="18174" y="151"/>
                    <a:pt x="18062" y="151"/>
                  </a:cubicBezTo>
                  <a:cubicBezTo>
                    <a:pt x="17534" y="149"/>
                    <a:pt x="17005" y="116"/>
                    <a:pt x="16478" y="115"/>
                  </a:cubicBezTo>
                  <a:cubicBezTo>
                    <a:pt x="15950" y="111"/>
                    <a:pt x="15421" y="86"/>
                    <a:pt x="14893" y="83"/>
                  </a:cubicBezTo>
                  <a:cubicBezTo>
                    <a:pt x="14366" y="81"/>
                    <a:pt x="13837" y="67"/>
                    <a:pt x="13309" y="66"/>
                  </a:cubicBezTo>
                  <a:cubicBezTo>
                    <a:pt x="13291" y="65"/>
                    <a:pt x="13272" y="65"/>
                    <a:pt x="13254" y="65"/>
                  </a:cubicBezTo>
                  <a:cubicBezTo>
                    <a:pt x="12786" y="65"/>
                    <a:pt x="12318" y="95"/>
                    <a:pt x="11851" y="95"/>
                  </a:cubicBezTo>
                  <a:cubicBezTo>
                    <a:pt x="11808" y="95"/>
                    <a:pt x="11764" y="95"/>
                    <a:pt x="11721" y="94"/>
                  </a:cubicBezTo>
                  <a:cubicBezTo>
                    <a:pt x="11194" y="86"/>
                    <a:pt x="10665" y="52"/>
                    <a:pt x="10135" y="42"/>
                  </a:cubicBezTo>
                  <a:cubicBezTo>
                    <a:pt x="9607" y="33"/>
                    <a:pt x="9077" y="8"/>
                    <a:pt x="8549" y="1"/>
                  </a:cubicBezTo>
                  <a:cubicBezTo>
                    <a:pt x="8507" y="0"/>
                    <a:pt x="8465" y="0"/>
                    <a:pt x="8423"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8"/>
            <p:cNvSpPr/>
            <p:nvPr/>
          </p:nvSpPr>
          <p:spPr>
            <a:xfrm>
              <a:off x="6678250" y="2877925"/>
              <a:ext cx="423625" cy="14625"/>
            </a:xfrm>
            <a:custGeom>
              <a:rect b="b" l="l" r="r" t="t"/>
              <a:pathLst>
                <a:path extrusionOk="0" h="585" w="16945">
                  <a:moveTo>
                    <a:pt x="6817" y="0"/>
                  </a:moveTo>
                  <a:cubicBezTo>
                    <a:pt x="6227" y="3"/>
                    <a:pt x="5641" y="94"/>
                    <a:pt x="5050" y="106"/>
                  </a:cubicBezTo>
                  <a:cubicBezTo>
                    <a:pt x="4460" y="117"/>
                    <a:pt x="3868" y="117"/>
                    <a:pt x="3281" y="117"/>
                  </a:cubicBezTo>
                  <a:cubicBezTo>
                    <a:pt x="2740" y="116"/>
                    <a:pt x="2209" y="45"/>
                    <a:pt x="1676" y="28"/>
                  </a:cubicBezTo>
                  <a:cubicBezTo>
                    <a:pt x="1478" y="22"/>
                    <a:pt x="1279" y="18"/>
                    <a:pt x="1079" y="18"/>
                  </a:cubicBezTo>
                  <a:cubicBezTo>
                    <a:pt x="741" y="18"/>
                    <a:pt x="402" y="29"/>
                    <a:pt x="62" y="59"/>
                  </a:cubicBezTo>
                  <a:cubicBezTo>
                    <a:pt x="0" y="65"/>
                    <a:pt x="6" y="150"/>
                    <a:pt x="71" y="150"/>
                  </a:cubicBezTo>
                  <a:cubicBezTo>
                    <a:pt x="72" y="150"/>
                    <a:pt x="72" y="150"/>
                    <a:pt x="73" y="150"/>
                  </a:cubicBezTo>
                  <a:cubicBezTo>
                    <a:pt x="446" y="144"/>
                    <a:pt x="822" y="123"/>
                    <a:pt x="1196" y="123"/>
                  </a:cubicBezTo>
                  <a:cubicBezTo>
                    <a:pt x="1316" y="123"/>
                    <a:pt x="1436" y="125"/>
                    <a:pt x="1555" y="131"/>
                  </a:cubicBezTo>
                  <a:cubicBezTo>
                    <a:pt x="2045" y="154"/>
                    <a:pt x="2531" y="226"/>
                    <a:pt x="3020" y="261"/>
                  </a:cubicBezTo>
                  <a:cubicBezTo>
                    <a:pt x="3509" y="300"/>
                    <a:pt x="3991" y="381"/>
                    <a:pt x="4479" y="416"/>
                  </a:cubicBezTo>
                  <a:cubicBezTo>
                    <a:pt x="4969" y="450"/>
                    <a:pt x="5470" y="438"/>
                    <a:pt x="5960" y="454"/>
                  </a:cubicBezTo>
                  <a:cubicBezTo>
                    <a:pt x="6134" y="460"/>
                    <a:pt x="6308" y="462"/>
                    <a:pt x="6483" y="462"/>
                  </a:cubicBezTo>
                  <a:cubicBezTo>
                    <a:pt x="6729" y="462"/>
                    <a:pt x="6975" y="458"/>
                    <a:pt x="7221" y="458"/>
                  </a:cubicBezTo>
                  <a:cubicBezTo>
                    <a:pt x="7331" y="458"/>
                    <a:pt x="7442" y="459"/>
                    <a:pt x="7552" y="461"/>
                  </a:cubicBezTo>
                  <a:cubicBezTo>
                    <a:pt x="8082" y="473"/>
                    <a:pt x="8609" y="526"/>
                    <a:pt x="9139" y="530"/>
                  </a:cubicBezTo>
                  <a:cubicBezTo>
                    <a:pt x="9669" y="537"/>
                    <a:pt x="10199" y="578"/>
                    <a:pt x="10729" y="582"/>
                  </a:cubicBezTo>
                  <a:cubicBezTo>
                    <a:pt x="10739" y="582"/>
                    <a:pt x="10750" y="582"/>
                    <a:pt x="10761" y="582"/>
                  </a:cubicBezTo>
                  <a:cubicBezTo>
                    <a:pt x="11275" y="582"/>
                    <a:pt x="11791" y="520"/>
                    <a:pt x="12304" y="520"/>
                  </a:cubicBezTo>
                  <a:cubicBezTo>
                    <a:pt x="12310" y="520"/>
                    <a:pt x="12315" y="520"/>
                    <a:pt x="12321" y="520"/>
                  </a:cubicBezTo>
                  <a:cubicBezTo>
                    <a:pt x="12400" y="520"/>
                    <a:pt x="12480" y="521"/>
                    <a:pt x="12559" y="521"/>
                  </a:cubicBezTo>
                  <a:cubicBezTo>
                    <a:pt x="12869" y="521"/>
                    <a:pt x="13180" y="519"/>
                    <a:pt x="13490" y="519"/>
                  </a:cubicBezTo>
                  <a:cubicBezTo>
                    <a:pt x="13628" y="519"/>
                    <a:pt x="13767" y="519"/>
                    <a:pt x="13905" y="520"/>
                  </a:cubicBezTo>
                  <a:cubicBezTo>
                    <a:pt x="14433" y="522"/>
                    <a:pt x="14960" y="555"/>
                    <a:pt x="15489" y="556"/>
                  </a:cubicBezTo>
                  <a:cubicBezTo>
                    <a:pt x="15975" y="557"/>
                    <a:pt x="16459" y="581"/>
                    <a:pt x="16945" y="585"/>
                  </a:cubicBezTo>
                  <a:lnTo>
                    <a:pt x="16945" y="143"/>
                  </a:lnTo>
                  <a:cubicBezTo>
                    <a:pt x="16894" y="142"/>
                    <a:pt x="16843" y="142"/>
                    <a:pt x="16794" y="140"/>
                  </a:cubicBezTo>
                  <a:cubicBezTo>
                    <a:pt x="16748" y="139"/>
                    <a:pt x="16702" y="139"/>
                    <a:pt x="16656" y="139"/>
                  </a:cubicBezTo>
                  <a:cubicBezTo>
                    <a:pt x="16270" y="139"/>
                    <a:pt x="15883" y="172"/>
                    <a:pt x="15499" y="172"/>
                  </a:cubicBezTo>
                  <a:cubicBezTo>
                    <a:pt x="15454" y="172"/>
                    <a:pt x="15408" y="172"/>
                    <a:pt x="15362" y="171"/>
                  </a:cubicBezTo>
                  <a:cubicBezTo>
                    <a:pt x="14887" y="158"/>
                    <a:pt x="14415" y="103"/>
                    <a:pt x="13941" y="95"/>
                  </a:cubicBezTo>
                  <a:cubicBezTo>
                    <a:pt x="13466" y="87"/>
                    <a:pt x="12991" y="94"/>
                    <a:pt x="12516" y="85"/>
                  </a:cubicBezTo>
                  <a:cubicBezTo>
                    <a:pt x="12041" y="78"/>
                    <a:pt x="11567" y="39"/>
                    <a:pt x="11092" y="33"/>
                  </a:cubicBezTo>
                  <a:cubicBezTo>
                    <a:pt x="11054" y="33"/>
                    <a:pt x="11016" y="32"/>
                    <a:pt x="10977" y="32"/>
                  </a:cubicBezTo>
                  <a:cubicBezTo>
                    <a:pt x="10570" y="32"/>
                    <a:pt x="10161" y="55"/>
                    <a:pt x="9754" y="55"/>
                  </a:cubicBezTo>
                  <a:cubicBezTo>
                    <a:pt x="9725" y="55"/>
                    <a:pt x="9695" y="55"/>
                    <a:pt x="9666" y="55"/>
                  </a:cubicBezTo>
                  <a:cubicBezTo>
                    <a:pt x="9636" y="55"/>
                    <a:pt x="9607" y="55"/>
                    <a:pt x="9577" y="55"/>
                  </a:cubicBezTo>
                  <a:cubicBezTo>
                    <a:pt x="9147" y="55"/>
                    <a:pt x="8718" y="72"/>
                    <a:pt x="8288" y="72"/>
                  </a:cubicBezTo>
                  <a:cubicBezTo>
                    <a:pt x="8272" y="72"/>
                    <a:pt x="8257" y="72"/>
                    <a:pt x="8242" y="72"/>
                  </a:cubicBezTo>
                  <a:cubicBezTo>
                    <a:pt x="7767" y="69"/>
                    <a:pt x="7292" y="0"/>
                    <a:pt x="6817"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8"/>
            <p:cNvSpPr/>
            <p:nvPr/>
          </p:nvSpPr>
          <p:spPr>
            <a:xfrm>
              <a:off x="6191350" y="2879250"/>
              <a:ext cx="353500" cy="14275"/>
            </a:xfrm>
            <a:custGeom>
              <a:rect b="b" l="l" r="r" t="t"/>
              <a:pathLst>
                <a:path extrusionOk="0" h="571" w="14140">
                  <a:moveTo>
                    <a:pt x="11641" y="1"/>
                  </a:moveTo>
                  <a:cubicBezTo>
                    <a:pt x="10407" y="1"/>
                    <a:pt x="9107" y="124"/>
                    <a:pt x="8016" y="145"/>
                  </a:cubicBezTo>
                  <a:cubicBezTo>
                    <a:pt x="5423" y="197"/>
                    <a:pt x="2796" y="133"/>
                    <a:pt x="210" y="253"/>
                  </a:cubicBezTo>
                  <a:cubicBezTo>
                    <a:pt x="119" y="255"/>
                    <a:pt x="55" y="287"/>
                    <a:pt x="23" y="321"/>
                  </a:cubicBezTo>
                  <a:cubicBezTo>
                    <a:pt x="344" y="297"/>
                    <a:pt x="663" y="269"/>
                    <a:pt x="981" y="254"/>
                  </a:cubicBezTo>
                  <a:cubicBezTo>
                    <a:pt x="1138" y="246"/>
                    <a:pt x="1292" y="240"/>
                    <a:pt x="1446" y="240"/>
                  </a:cubicBezTo>
                  <a:cubicBezTo>
                    <a:pt x="1652" y="240"/>
                    <a:pt x="1857" y="251"/>
                    <a:pt x="2064" y="287"/>
                  </a:cubicBezTo>
                  <a:cubicBezTo>
                    <a:pt x="2084" y="290"/>
                    <a:pt x="2069" y="330"/>
                    <a:pt x="2048" y="330"/>
                  </a:cubicBezTo>
                  <a:cubicBezTo>
                    <a:pt x="2048" y="330"/>
                    <a:pt x="2048" y="330"/>
                    <a:pt x="2047" y="330"/>
                  </a:cubicBezTo>
                  <a:cubicBezTo>
                    <a:pt x="1892" y="313"/>
                    <a:pt x="1729" y="307"/>
                    <a:pt x="1564" y="307"/>
                  </a:cubicBezTo>
                  <a:cubicBezTo>
                    <a:pt x="1185" y="307"/>
                    <a:pt x="790" y="340"/>
                    <a:pt x="433" y="360"/>
                  </a:cubicBezTo>
                  <a:cubicBezTo>
                    <a:pt x="289" y="370"/>
                    <a:pt x="145" y="374"/>
                    <a:pt x="1" y="381"/>
                  </a:cubicBezTo>
                  <a:cubicBezTo>
                    <a:pt x="15" y="419"/>
                    <a:pt x="62" y="449"/>
                    <a:pt x="154" y="462"/>
                  </a:cubicBezTo>
                  <a:cubicBezTo>
                    <a:pt x="833" y="547"/>
                    <a:pt x="1525" y="570"/>
                    <a:pt x="2220" y="570"/>
                  </a:cubicBezTo>
                  <a:cubicBezTo>
                    <a:pt x="2717" y="570"/>
                    <a:pt x="3216" y="558"/>
                    <a:pt x="3713" y="548"/>
                  </a:cubicBezTo>
                  <a:cubicBezTo>
                    <a:pt x="5013" y="522"/>
                    <a:pt x="6319" y="509"/>
                    <a:pt x="7617" y="466"/>
                  </a:cubicBezTo>
                  <a:cubicBezTo>
                    <a:pt x="9167" y="414"/>
                    <a:pt x="10656" y="317"/>
                    <a:pt x="12172" y="317"/>
                  </a:cubicBezTo>
                  <a:cubicBezTo>
                    <a:pt x="12770" y="317"/>
                    <a:pt x="13373" y="332"/>
                    <a:pt x="13985" y="371"/>
                  </a:cubicBezTo>
                  <a:cubicBezTo>
                    <a:pt x="13989" y="371"/>
                    <a:pt x="13993" y="371"/>
                    <a:pt x="13998" y="371"/>
                  </a:cubicBezTo>
                  <a:cubicBezTo>
                    <a:pt x="14110" y="371"/>
                    <a:pt x="14139" y="286"/>
                    <a:pt x="14045" y="259"/>
                  </a:cubicBezTo>
                  <a:cubicBezTo>
                    <a:pt x="13338" y="61"/>
                    <a:pt x="12505" y="1"/>
                    <a:pt x="11641"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8"/>
            <p:cNvSpPr/>
            <p:nvPr/>
          </p:nvSpPr>
          <p:spPr>
            <a:xfrm>
              <a:off x="5444450" y="2877925"/>
              <a:ext cx="799050" cy="16800"/>
            </a:xfrm>
            <a:custGeom>
              <a:rect b="b" l="l" r="r" t="t"/>
              <a:pathLst>
                <a:path extrusionOk="0" h="672" w="31962">
                  <a:moveTo>
                    <a:pt x="6817" y="0"/>
                  </a:moveTo>
                  <a:cubicBezTo>
                    <a:pt x="6227" y="3"/>
                    <a:pt x="5641" y="94"/>
                    <a:pt x="5050" y="106"/>
                  </a:cubicBezTo>
                  <a:cubicBezTo>
                    <a:pt x="4460" y="117"/>
                    <a:pt x="3868" y="117"/>
                    <a:pt x="3280" y="117"/>
                  </a:cubicBezTo>
                  <a:cubicBezTo>
                    <a:pt x="2740" y="116"/>
                    <a:pt x="2208" y="45"/>
                    <a:pt x="1674" y="28"/>
                  </a:cubicBezTo>
                  <a:cubicBezTo>
                    <a:pt x="1477" y="22"/>
                    <a:pt x="1278" y="18"/>
                    <a:pt x="1078" y="18"/>
                  </a:cubicBezTo>
                  <a:cubicBezTo>
                    <a:pt x="740" y="18"/>
                    <a:pt x="400" y="29"/>
                    <a:pt x="61" y="59"/>
                  </a:cubicBezTo>
                  <a:cubicBezTo>
                    <a:pt x="0" y="65"/>
                    <a:pt x="6" y="150"/>
                    <a:pt x="70" y="150"/>
                  </a:cubicBezTo>
                  <a:cubicBezTo>
                    <a:pt x="70" y="150"/>
                    <a:pt x="71" y="150"/>
                    <a:pt x="71" y="150"/>
                  </a:cubicBezTo>
                  <a:cubicBezTo>
                    <a:pt x="445" y="144"/>
                    <a:pt x="821" y="123"/>
                    <a:pt x="1195" y="123"/>
                  </a:cubicBezTo>
                  <a:cubicBezTo>
                    <a:pt x="1315" y="123"/>
                    <a:pt x="1435" y="125"/>
                    <a:pt x="1555" y="131"/>
                  </a:cubicBezTo>
                  <a:cubicBezTo>
                    <a:pt x="2045" y="154"/>
                    <a:pt x="2530" y="226"/>
                    <a:pt x="3020" y="261"/>
                  </a:cubicBezTo>
                  <a:cubicBezTo>
                    <a:pt x="3509" y="300"/>
                    <a:pt x="3991" y="381"/>
                    <a:pt x="4479" y="416"/>
                  </a:cubicBezTo>
                  <a:cubicBezTo>
                    <a:pt x="4969" y="450"/>
                    <a:pt x="5470" y="438"/>
                    <a:pt x="5960" y="454"/>
                  </a:cubicBezTo>
                  <a:cubicBezTo>
                    <a:pt x="6134" y="460"/>
                    <a:pt x="6308" y="462"/>
                    <a:pt x="6482" y="462"/>
                  </a:cubicBezTo>
                  <a:cubicBezTo>
                    <a:pt x="6728" y="462"/>
                    <a:pt x="6974" y="458"/>
                    <a:pt x="7219" y="458"/>
                  </a:cubicBezTo>
                  <a:cubicBezTo>
                    <a:pt x="7330" y="458"/>
                    <a:pt x="7440" y="459"/>
                    <a:pt x="7551" y="461"/>
                  </a:cubicBezTo>
                  <a:cubicBezTo>
                    <a:pt x="8081" y="473"/>
                    <a:pt x="8609" y="526"/>
                    <a:pt x="9139" y="530"/>
                  </a:cubicBezTo>
                  <a:cubicBezTo>
                    <a:pt x="9669" y="537"/>
                    <a:pt x="10199" y="578"/>
                    <a:pt x="10728" y="582"/>
                  </a:cubicBezTo>
                  <a:cubicBezTo>
                    <a:pt x="10739" y="582"/>
                    <a:pt x="10750" y="582"/>
                    <a:pt x="10761" y="582"/>
                  </a:cubicBezTo>
                  <a:cubicBezTo>
                    <a:pt x="11275" y="582"/>
                    <a:pt x="11789" y="520"/>
                    <a:pt x="12303" y="520"/>
                  </a:cubicBezTo>
                  <a:cubicBezTo>
                    <a:pt x="12308" y="520"/>
                    <a:pt x="12314" y="520"/>
                    <a:pt x="12319" y="520"/>
                  </a:cubicBezTo>
                  <a:cubicBezTo>
                    <a:pt x="12399" y="520"/>
                    <a:pt x="12478" y="521"/>
                    <a:pt x="12558" y="521"/>
                  </a:cubicBezTo>
                  <a:cubicBezTo>
                    <a:pt x="12869" y="521"/>
                    <a:pt x="13179" y="519"/>
                    <a:pt x="13490" y="519"/>
                  </a:cubicBezTo>
                  <a:cubicBezTo>
                    <a:pt x="13628" y="519"/>
                    <a:pt x="13767" y="519"/>
                    <a:pt x="13905" y="520"/>
                  </a:cubicBezTo>
                  <a:cubicBezTo>
                    <a:pt x="14432" y="522"/>
                    <a:pt x="14960" y="555"/>
                    <a:pt x="15489" y="556"/>
                  </a:cubicBezTo>
                  <a:cubicBezTo>
                    <a:pt x="16017" y="560"/>
                    <a:pt x="16544" y="585"/>
                    <a:pt x="17073" y="588"/>
                  </a:cubicBezTo>
                  <a:cubicBezTo>
                    <a:pt x="17601" y="590"/>
                    <a:pt x="18130" y="604"/>
                    <a:pt x="18657" y="606"/>
                  </a:cubicBezTo>
                  <a:cubicBezTo>
                    <a:pt x="18675" y="606"/>
                    <a:pt x="18693" y="606"/>
                    <a:pt x="18712" y="606"/>
                  </a:cubicBezTo>
                  <a:cubicBezTo>
                    <a:pt x="19180" y="606"/>
                    <a:pt x="19648" y="576"/>
                    <a:pt x="20115" y="576"/>
                  </a:cubicBezTo>
                  <a:cubicBezTo>
                    <a:pt x="20158" y="576"/>
                    <a:pt x="20201" y="576"/>
                    <a:pt x="20245" y="577"/>
                  </a:cubicBezTo>
                  <a:cubicBezTo>
                    <a:pt x="20773" y="585"/>
                    <a:pt x="21302" y="619"/>
                    <a:pt x="21832" y="629"/>
                  </a:cubicBezTo>
                  <a:cubicBezTo>
                    <a:pt x="22359" y="639"/>
                    <a:pt x="22889" y="663"/>
                    <a:pt x="23417" y="670"/>
                  </a:cubicBezTo>
                  <a:cubicBezTo>
                    <a:pt x="23459" y="671"/>
                    <a:pt x="23501" y="671"/>
                    <a:pt x="23543" y="671"/>
                  </a:cubicBezTo>
                  <a:cubicBezTo>
                    <a:pt x="24031" y="671"/>
                    <a:pt x="24519" y="637"/>
                    <a:pt x="25005" y="636"/>
                  </a:cubicBezTo>
                  <a:cubicBezTo>
                    <a:pt x="25593" y="633"/>
                    <a:pt x="26181" y="637"/>
                    <a:pt x="26765" y="615"/>
                  </a:cubicBezTo>
                  <a:cubicBezTo>
                    <a:pt x="27350" y="592"/>
                    <a:pt x="27930" y="522"/>
                    <a:pt x="28516" y="498"/>
                  </a:cubicBezTo>
                  <a:cubicBezTo>
                    <a:pt x="28974" y="479"/>
                    <a:pt x="29428" y="454"/>
                    <a:pt x="29884" y="431"/>
                  </a:cubicBezTo>
                  <a:cubicBezTo>
                    <a:pt x="30028" y="424"/>
                    <a:pt x="30172" y="417"/>
                    <a:pt x="30316" y="410"/>
                  </a:cubicBezTo>
                  <a:cubicBezTo>
                    <a:pt x="30669" y="393"/>
                    <a:pt x="31060" y="361"/>
                    <a:pt x="31437" y="361"/>
                  </a:cubicBezTo>
                  <a:cubicBezTo>
                    <a:pt x="31604" y="361"/>
                    <a:pt x="31769" y="367"/>
                    <a:pt x="31926" y="384"/>
                  </a:cubicBezTo>
                  <a:cubicBezTo>
                    <a:pt x="31927" y="384"/>
                    <a:pt x="31927" y="384"/>
                    <a:pt x="31927" y="384"/>
                  </a:cubicBezTo>
                  <a:cubicBezTo>
                    <a:pt x="31947" y="384"/>
                    <a:pt x="31962" y="344"/>
                    <a:pt x="31941" y="341"/>
                  </a:cubicBezTo>
                  <a:cubicBezTo>
                    <a:pt x="31736" y="306"/>
                    <a:pt x="31532" y="295"/>
                    <a:pt x="31326" y="295"/>
                  </a:cubicBezTo>
                  <a:cubicBezTo>
                    <a:pt x="31171" y="295"/>
                    <a:pt x="31016" y="301"/>
                    <a:pt x="30860" y="308"/>
                  </a:cubicBezTo>
                  <a:cubicBezTo>
                    <a:pt x="30539" y="323"/>
                    <a:pt x="30218" y="351"/>
                    <a:pt x="29900" y="376"/>
                  </a:cubicBezTo>
                  <a:cubicBezTo>
                    <a:pt x="29655" y="395"/>
                    <a:pt x="29410" y="410"/>
                    <a:pt x="29164" y="413"/>
                  </a:cubicBezTo>
                  <a:cubicBezTo>
                    <a:pt x="28645" y="423"/>
                    <a:pt x="28128" y="440"/>
                    <a:pt x="27608" y="457"/>
                  </a:cubicBezTo>
                  <a:cubicBezTo>
                    <a:pt x="27087" y="472"/>
                    <a:pt x="26566" y="482"/>
                    <a:pt x="26046" y="484"/>
                  </a:cubicBezTo>
                  <a:cubicBezTo>
                    <a:pt x="26041" y="484"/>
                    <a:pt x="26037" y="484"/>
                    <a:pt x="26033" y="484"/>
                  </a:cubicBezTo>
                  <a:cubicBezTo>
                    <a:pt x="25502" y="484"/>
                    <a:pt x="24973" y="399"/>
                    <a:pt x="24442" y="391"/>
                  </a:cubicBezTo>
                  <a:cubicBezTo>
                    <a:pt x="23907" y="381"/>
                    <a:pt x="23372" y="388"/>
                    <a:pt x="22839" y="370"/>
                  </a:cubicBezTo>
                  <a:cubicBezTo>
                    <a:pt x="22304" y="354"/>
                    <a:pt x="21768" y="344"/>
                    <a:pt x="21236" y="323"/>
                  </a:cubicBezTo>
                  <a:cubicBezTo>
                    <a:pt x="21112" y="319"/>
                    <a:pt x="20987" y="317"/>
                    <a:pt x="20862" y="317"/>
                  </a:cubicBezTo>
                  <a:cubicBezTo>
                    <a:pt x="20576" y="317"/>
                    <a:pt x="20288" y="326"/>
                    <a:pt x="20001" y="326"/>
                  </a:cubicBezTo>
                  <a:cubicBezTo>
                    <a:pt x="19876" y="326"/>
                    <a:pt x="19752" y="324"/>
                    <a:pt x="19627" y="319"/>
                  </a:cubicBezTo>
                  <a:cubicBezTo>
                    <a:pt x="19152" y="301"/>
                    <a:pt x="18688" y="195"/>
                    <a:pt x="18214" y="179"/>
                  </a:cubicBezTo>
                  <a:cubicBezTo>
                    <a:pt x="17739" y="164"/>
                    <a:pt x="17264" y="157"/>
                    <a:pt x="16789" y="143"/>
                  </a:cubicBezTo>
                  <a:cubicBezTo>
                    <a:pt x="16735" y="142"/>
                    <a:pt x="16680" y="141"/>
                    <a:pt x="16625" y="141"/>
                  </a:cubicBezTo>
                  <a:cubicBezTo>
                    <a:pt x="16254" y="141"/>
                    <a:pt x="15880" y="173"/>
                    <a:pt x="15510" y="173"/>
                  </a:cubicBezTo>
                  <a:cubicBezTo>
                    <a:pt x="15460" y="173"/>
                    <a:pt x="15410" y="172"/>
                    <a:pt x="15361" y="171"/>
                  </a:cubicBezTo>
                  <a:cubicBezTo>
                    <a:pt x="14886" y="158"/>
                    <a:pt x="14415" y="103"/>
                    <a:pt x="13941" y="95"/>
                  </a:cubicBezTo>
                  <a:cubicBezTo>
                    <a:pt x="13466" y="87"/>
                    <a:pt x="12991" y="94"/>
                    <a:pt x="12516" y="85"/>
                  </a:cubicBezTo>
                  <a:cubicBezTo>
                    <a:pt x="12041" y="78"/>
                    <a:pt x="11568" y="39"/>
                    <a:pt x="11092" y="33"/>
                  </a:cubicBezTo>
                  <a:cubicBezTo>
                    <a:pt x="11054" y="33"/>
                    <a:pt x="11015" y="32"/>
                    <a:pt x="10977" y="32"/>
                  </a:cubicBezTo>
                  <a:cubicBezTo>
                    <a:pt x="10570" y="32"/>
                    <a:pt x="10161" y="55"/>
                    <a:pt x="9754" y="55"/>
                  </a:cubicBezTo>
                  <a:cubicBezTo>
                    <a:pt x="9724" y="55"/>
                    <a:pt x="9695" y="55"/>
                    <a:pt x="9666" y="55"/>
                  </a:cubicBezTo>
                  <a:cubicBezTo>
                    <a:pt x="9636" y="55"/>
                    <a:pt x="9607" y="55"/>
                    <a:pt x="9577" y="55"/>
                  </a:cubicBezTo>
                  <a:cubicBezTo>
                    <a:pt x="9147" y="55"/>
                    <a:pt x="8716" y="72"/>
                    <a:pt x="8288" y="72"/>
                  </a:cubicBezTo>
                  <a:cubicBezTo>
                    <a:pt x="8272" y="72"/>
                    <a:pt x="8257" y="72"/>
                    <a:pt x="8242" y="72"/>
                  </a:cubicBezTo>
                  <a:cubicBezTo>
                    <a:pt x="7767" y="69"/>
                    <a:pt x="7292" y="0"/>
                    <a:pt x="6817"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8"/>
            <p:cNvSpPr/>
            <p:nvPr/>
          </p:nvSpPr>
          <p:spPr>
            <a:xfrm>
              <a:off x="5094875" y="2879300"/>
              <a:ext cx="216125" cy="12875"/>
            </a:xfrm>
            <a:custGeom>
              <a:rect b="b" l="l" r="r" t="t"/>
              <a:pathLst>
                <a:path extrusionOk="0" h="515" w="8645">
                  <a:moveTo>
                    <a:pt x="6146" y="0"/>
                  </a:moveTo>
                  <a:cubicBezTo>
                    <a:pt x="4912" y="0"/>
                    <a:pt x="3612" y="124"/>
                    <a:pt x="2520" y="145"/>
                  </a:cubicBezTo>
                  <a:cubicBezTo>
                    <a:pt x="1685" y="162"/>
                    <a:pt x="843" y="165"/>
                    <a:pt x="0" y="169"/>
                  </a:cubicBezTo>
                  <a:lnTo>
                    <a:pt x="0" y="515"/>
                  </a:lnTo>
                  <a:cubicBezTo>
                    <a:pt x="708" y="502"/>
                    <a:pt x="1414" y="487"/>
                    <a:pt x="2120" y="462"/>
                  </a:cubicBezTo>
                  <a:cubicBezTo>
                    <a:pt x="3666" y="411"/>
                    <a:pt x="5150" y="316"/>
                    <a:pt x="6662" y="316"/>
                  </a:cubicBezTo>
                  <a:cubicBezTo>
                    <a:pt x="7265" y="316"/>
                    <a:pt x="7873" y="331"/>
                    <a:pt x="8490" y="370"/>
                  </a:cubicBezTo>
                  <a:cubicBezTo>
                    <a:pt x="8495" y="371"/>
                    <a:pt x="8499" y="371"/>
                    <a:pt x="8503" y="371"/>
                  </a:cubicBezTo>
                  <a:cubicBezTo>
                    <a:pt x="8614" y="371"/>
                    <a:pt x="8645" y="285"/>
                    <a:pt x="8549" y="259"/>
                  </a:cubicBezTo>
                  <a:cubicBezTo>
                    <a:pt x="7842" y="60"/>
                    <a:pt x="7010" y="0"/>
                    <a:pt x="6146"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8"/>
            <p:cNvSpPr/>
            <p:nvPr/>
          </p:nvSpPr>
          <p:spPr>
            <a:xfrm>
              <a:off x="5094875" y="1191850"/>
              <a:ext cx="412625" cy="11350"/>
            </a:xfrm>
            <a:custGeom>
              <a:rect b="b" l="l" r="r" t="t"/>
              <a:pathLst>
                <a:path extrusionOk="0" h="454" w="16505">
                  <a:moveTo>
                    <a:pt x="0" y="0"/>
                  </a:moveTo>
                  <a:lnTo>
                    <a:pt x="0" y="310"/>
                  </a:lnTo>
                  <a:lnTo>
                    <a:pt x="2" y="310"/>
                  </a:lnTo>
                  <a:cubicBezTo>
                    <a:pt x="335" y="304"/>
                    <a:pt x="670" y="281"/>
                    <a:pt x="1003" y="281"/>
                  </a:cubicBezTo>
                  <a:cubicBezTo>
                    <a:pt x="1050" y="281"/>
                    <a:pt x="1097" y="282"/>
                    <a:pt x="1144" y="283"/>
                  </a:cubicBezTo>
                  <a:cubicBezTo>
                    <a:pt x="1619" y="295"/>
                    <a:pt x="2091" y="350"/>
                    <a:pt x="2566" y="358"/>
                  </a:cubicBezTo>
                  <a:cubicBezTo>
                    <a:pt x="3040" y="367"/>
                    <a:pt x="3515" y="360"/>
                    <a:pt x="3990" y="369"/>
                  </a:cubicBezTo>
                  <a:cubicBezTo>
                    <a:pt x="4465" y="376"/>
                    <a:pt x="4937" y="415"/>
                    <a:pt x="5414" y="420"/>
                  </a:cubicBezTo>
                  <a:cubicBezTo>
                    <a:pt x="5452" y="421"/>
                    <a:pt x="5491" y="421"/>
                    <a:pt x="5529" y="421"/>
                  </a:cubicBezTo>
                  <a:cubicBezTo>
                    <a:pt x="5936" y="421"/>
                    <a:pt x="6345" y="398"/>
                    <a:pt x="6752" y="398"/>
                  </a:cubicBezTo>
                  <a:cubicBezTo>
                    <a:pt x="6782" y="398"/>
                    <a:pt x="6811" y="398"/>
                    <a:pt x="6840" y="398"/>
                  </a:cubicBezTo>
                  <a:cubicBezTo>
                    <a:pt x="6870" y="398"/>
                    <a:pt x="6900" y="398"/>
                    <a:pt x="6929" y="398"/>
                  </a:cubicBezTo>
                  <a:cubicBezTo>
                    <a:pt x="7359" y="398"/>
                    <a:pt x="7789" y="382"/>
                    <a:pt x="8218" y="382"/>
                  </a:cubicBezTo>
                  <a:cubicBezTo>
                    <a:pt x="8234" y="382"/>
                    <a:pt x="8249" y="382"/>
                    <a:pt x="8264" y="382"/>
                  </a:cubicBezTo>
                  <a:cubicBezTo>
                    <a:pt x="8739" y="384"/>
                    <a:pt x="9214" y="453"/>
                    <a:pt x="9689" y="453"/>
                  </a:cubicBezTo>
                  <a:cubicBezTo>
                    <a:pt x="10278" y="450"/>
                    <a:pt x="10865" y="360"/>
                    <a:pt x="11454" y="347"/>
                  </a:cubicBezTo>
                  <a:cubicBezTo>
                    <a:pt x="12045" y="336"/>
                    <a:pt x="12637" y="336"/>
                    <a:pt x="13226" y="336"/>
                  </a:cubicBezTo>
                  <a:cubicBezTo>
                    <a:pt x="13765" y="338"/>
                    <a:pt x="14296" y="408"/>
                    <a:pt x="14830" y="426"/>
                  </a:cubicBezTo>
                  <a:cubicBezTo>
                    <a:pt x="15028" y="431"/>
                    <a:pt x="15227" y="435"/>
                    <a:pt x="15426" y="435"/>
                  </a:cubicBezTo>
                  <a:cubicBezTo>
                    <a:pt x="15765" y="435"/>
                    <a:pt x="16105" y="424"/>
                    <a:pt x="16443" y="394"/>
                  </a:cubicBezTo>
                  <a:cubicBezTo>
                    <a:pt x="16505" y="389"/>
                    <a:pt x="16498" y="303"/>
                    <a:pt x="16435" y="303"/>
                  </a:cubicBezTo>
                  <a:cubicBezTo>
                    <a:pt x="16435" y="303"/>
                    <a:pt x="16434" y="303"/>
                    <a:pt x="16434" y="303"/>
                  </a:cubicBezTo>
                  <a:cubicBezTo>
                    <a:pt x="16059" y="309"/>
                    <a:pt x="15684" y="330"/>
                    <a:pt x="15309" y="330"/>
                  </a:cubicBezTo>
                  <a:cubicBezTo>
                    <a:pt x="15189" y="330"/>
                    <a:pt x="15070" y="328"/>
                    <a:pt x="14950" y="322"/>
                  </a:cubicBezTo>
                  <a:cubicBezTo>
                    <a:pt x="14460" y="299"/>
                    <a:pt x="13976" y="228"/>
                    <a:pt x="13484" y="192"/>
                  </a:cubicBezTo>
                  <a:cubicBezTo>
                    <a:pt x="12996" y="153"/>
                    <a:pt x="12514" y="72"/>
                    <a:pt x="12026" y="38"/>
                  </a:cubicBezTo>
                  <a:cubicBezTo>
                    <a:pt x="11570" y="6"/>
                    <a:pt x="11108" y="13"/>
                    <a:pt x="10649"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8"/>
            <p:cNvSpPr/>
            <p:nvPr/>
          </p:nvSpPr>
          <p:spPr>
            <a:xfrm>
              <a:off x="5640875" y="1191850"/>
              <a:ext cx="353500" cy="9975"/>
            </a:xfrm>
            <a:custGeom>
              <a:rect b="b" l="l" r="r" t="t"/>
              <a:pathLst>
                <a:path extrusionOk="0" h="399" w="14140">
                  <a:moveTo>
                    <a:pt x="4926" y="0"/>
                  </a:moveTo>
                  <a:cubicBezTo>
                    <a:pt x="3939" y="41"/>
                    <a:pt x="2965" y="81"/>
                    <a:pt x="1979" y="81"/>
                  </a:cubicBezTo>
                  <a:cubicBezTo>
                    <a:pt x="1377" y="81"/>
                    <a:pt x="771" y="67"/>
                    <a:pt x="155" y="28"/>
                  </a:cubicBezTo>
                  <a:cubicBezTo>
                    <a:pt x="150" y="28"/>
                    <a:pt x="146" y="28"/>
                    <a:pt x="142" y="28"/>
                  </a:cubicBezTo>
                  <a:cubicBezTo>
                    <a:pt x="31" y="28"/>
                    <a:pt x="0" y="113"/>
                    <a:pt x="96" y="139"/>
                  </a:cubicBezTo>
                  <a:cubicBezTo>
                    <a:pt x="803" y="338"/>
                    <a:pt x="1635" y="398"/>
                    <a:pt x="2499" y="398"/>
                  </a:cubicBezTo>
                  <a:cubicBezTo>
                    <a:pt x="3733" y="398"/>
                    <a:pt x="5033" y="275"/>
                    <a:pt x="6125" y="254"/>
                  </a:cubicBezTo>
                  <a:cubicBezTo>
                    <a:pt x="8718" y="201"/>
                    <a:pt x="11343" y="266"/>
                    <a:pt x="13929" y="146"/>
                  </a:cubicBezTo>
                  <a:cubicBezTo>
                    <a:pt x="14020" y="144"/>
                    <a:pt x="14086" y="112"/>
                    <a:pt x="14116" y="78"/>
                  </a:cubicBezTo>
                  <a:lnTo>
                    <a:pt x="14116" y="78"/>
                  </a:lnTo>
                  <a:cubicBezTo>
                    <a:pt x="13797" y="102"/>
                    <a:pt x="13477" y="130"/>
                    <a:pt x="13159" y="145"/>
                  </a:cubicBezTo>
                  <a:cubicBezTo>
                    <a:pt x="13002" y="153"/>
                    <a:pt x="12848" y="159"/>
                    <a:pt x="12694" y="159"/>
                  </a:cubicBezTo>
                  <a:cubicBezTo>
                    <a:pt x="12488" y="159"/>
                    <a:pt x="12283" y="147"/>
                    <a:pt x="12077" y="112"/>
                  </a:cubicBezTo>
                  <a:cubicBezTo>
                    <a:pt x="12057" y="109"/>
                    <a:pt x="12071" y="69"/>
                    <a:pt x="12091" y="69"/>
                  </a:cubicBezTo>
                  <a:cubicBezTo>
                    <a:pt x="12091" y="69"/>
                    <a:pt x="12092" y="69"/>
                    <a:pt x="12092" y="69"/>
                  </a:cubicBezTo>
                  <a:cubicBezTo>
                    <a:pt x="12247" y="86"/>
                    <a:pt x="12410" y="92"/>
                    <a:pt x="12576" y="92"/>
                  </a:cubicBezTo>
                  <a:cubicBezTo>
                    <a:pt x="12955" y="92"/>
                    <a:pt x="13350" y="59"/>
                    <a:pt x="13708" y="39"/>
                  </a:cubicBezTo>
                  <a:cubicBezTo>
                    <a:pt x="13852" y="29"/>
                    <a:pt x="13995" y="25"/>
                    <a:pt x="14140" y="18"/>
                  </a:cubicBezTo>
                  <a:cubicBezTo>
                    <a:pt x="14137" y="11"/>
                    <a:pt x="14130" y="6"/>
                    <a:pt x="14127"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8"/>
            <p:cNvSpPr/>
            <p:nvPr/>
          </p:nvSpPr>
          <p:spPr>
            <a:xfrm>
              <a:off x="6105900" y="1191850"/>
              <a:ext cx="635500" cy="11350"/>
            </a:xfrm>
            <a:custGeom>
              <a:rect b="b" l="l" r="r" t="t"/>
              <a:pathLst>
                <a:path extrusionOk="0" h="454" w="25420">
                  <a:moveTo>
                    <a:pt x="0" y="0"/>
                  </a:moveTo>
                  <a:cubicBezTo>
                    <a:pt x="325" y="22"/>
                    <a:pt x="651" y="56"/>
                    <a:pt x="976" y="62"/>
                  </a:cubicBezTo>
                  <a:cubicBezTo>
                    <a:pt x="1512" y="73"/>
                    <a:pt x="2046" y="67"/>
                    <a:pt x="2580" y="83"/>
                  </a:cubicBezTo>
                  <a:cubicBezTo>
                    <a:pt x="3115" y="101"/>
                    <a:pt x="3649" y="109"/>
                    <a:pt x="4183" y="130"/>
                  </a:cubicBezTo>
                  <a:cubicBezTo>
                    <a:pt x="4311" y="135"/>
                    <a:pt x="4440" y="136"/>
                    <a:pt x="4569" y="136"/>
                  </a:cubicBezTo>
                  <a:cubicBezTo>
                    <a:pt x="4847" y="136"/>
                    <a:pt x="5125" y="129"/>
                    <a:pt x="5404" y="129"/>
                  </a:cubicBezTo>
                  <a:cubicBezTo>
                    <a:pt x="5533" y="129"/>
                    <a:pt x="5663" y="130"/>
                    <a:pt x="5792" y="135"/>
                  </a:cubicBezTo>
                  <a:cubicBezTo>
                    <a:pt x="6266" y="152"/>
                    <a:pt x="6730" y="259"/>
                    <a:pt x="7205" y="274"/>
                  </a:cubicBezTo>
                  <a:cubicBezTo>
                    <a:pt x="7680" y="289"/>
                    <a:pt x="8155" y="296"/>
                    <a:pt x="8629" y="310"/>
                  </a:cubicBezTo>
                  <a:cubicBezTo>
                    <a:pt x="8684" y="312"/>
                    <a:pt x="8739" y="312"/>
                    <a:pt x="8794" y="312"/>
                  </a:cubicBezTo>
                  <a:cubicBezTo>
                    <a:pt x="9165" y="312"/>
                    <a:pt x="9538" y="281"/>
                    <a:pt x="9909" y="281"/>
                  </a:cubicBezTo>
                  <a:cubicBezTo>
                    <a:pt x="9958" y="281"/>
                    <a:pt x="10008" y="281"/>
                    <a:pt x="10058" y="283"/>
                  </a:cubicBezTo>
                  <a:cubicBezTo>
                    <a:pt x="10533" y="295"/>
                    <a:pt x="11003" y="350"/>
                    <a:pt x="11478" y="358"/>
                  </a:cubicBezTo>
                  <a:cubicBezTo>
                    <a:pt x="11953" y="367"/>
                    <a:pt x="12428" y="360"/>
                    <a:pt x="12904" y="369"/>
                  </a:cubicBezTo>
                  <a:cubicBezTo>
                    <a:pt x="13379" y="376"/>
                    <a:pt x="13852" y="415"/>
                    <a:pt x="14328" y="420"/>
                  </a:cubicBezTo>
                  <a:cubicBezTo>
                    <a:pt x="14366" y="421"/>
                    <a:pt x="14405" y="421"/>
                    <a:pt x="14443" y="421"/>
                  </a:cubicBezTo>
                  <a:cubicBezTo>
                    <a:pt x="14851" y="421"/>
                    <a:pt x="15260" y="398"/>
                    <a:pt x="15668" y="398"/>
                  </a:cubicBezTo>
                  <a:cubicBezTo>
                    <a:pt x="15697" y="398"/>
                    <a:pt x="15726" y="398"/>
                    <a:pt x="15755" y="398"/>
                  </a:cubicBezTo>
                  <a:cubicBezTo>
                    <a:pt x="15785" y="398"/>
                    <a:pt x="15815" y="398"/>
                    <a:pt x="15845" y="398"/>
                  </a:cubicBezTo>
                  <a:cubicBezTo>
                    <a:pt x="16274" y="398"/>
                    <a:pt x="16704" y="382"/>
                    <a:pt x="17134" y="382"/>
                  </a:cubicBezTo>
                  <a:cubicBezTo>
                    <a:pt x="17149" y="382"/>
                    <a:pt x="17164" y="382"/>
                    <a:pt x="17180" y="382"/>
                  </a:cubicBezTo>
                  <a:cubicBezTo>
                    <a:pt x="17654" y="384"/>
                    <a:pt x="18129" y="453"/>
                    <a:pt x="18604" y="453"/>
                  </a:cubicBezTo>
                  <a:cubicBezTo>
                    <a:pt x="19193" y="450"/>
                    <a:pt x="19781" y="360"/>
                    <a:pt x="20370" y="347"/>
                  </a:cubicBezTo>
                  <a:cubicBezTo>
                    <a:pt x="20960" y="336"/>
                    <a:pt x="21552" y="336"/>
                    <a:pt x="22141" y="336"/>
                  </a:cubicBezTo>
                  <a:cubicBezTo>
                    <a:pt x="22680" y="338"/>
                    <a:pt x="23212" y="408"/>
                    <a:pt x="23746" y="426"/>
                  </a:cubicBezTo>
                  <a:cubicBezTo>
                    <a:pt x="23943" y="431"/>
                    <a:pt x="24142" y="435"/>
                    <a:pt x="24342" y="435"/>
                  </a:cubicBezTo>
                  <a:cubicBezTo>
                    <a:pt x="24680" y="435"/>
                    <a:pt x="25020" y="424"/>
                    <a:pt x="25358" y="394"/>
                  </a:cubicBezTo>
                  <a:cubicBezTo>
                    <a:pt x="25420" y="389"/>
                    <a:pt x="25414" y="303"/>
                    <a:pt x="25350" y="303"/>
                  </a:cubicBezTo>
                  <a:cubicBezTo>
                    <a:pt x="25350" y="303"/>
                    <a:pt x="25349" y="303"/>
                    <a:pt x="25349" y="303"/>
                  </a:cubicBezTo>
                  <a:cubicBezTo>
                    <a:pt x="24975" y="309"/>
                    <a:pt x="24599" y="330"/>
                    <a:pt x="24225" y="330"/>
                  </a:cubicBezTo>
                  <a:cubicBezTo>
                    <a:pt x="24105" y="330"/>
                    <a:pt x="23985" y="328"/>
                    <a:pt x="23865" y="322"/>
                  </a:cubicBezTo>
                  <a:cubicBezTo>
                    <a:pt x="23375" y="299"/>
                    <a:pt x="22890" y="228"/>
                    <a:pt x="22400" y="192"/>
                  </a:cubicBezTo>
                  <a:cubicBezTo>
                    <a:pt x="21911" y="153"/>
                    <a:pt x="21429" y="72"/>
                    <a:pt x="20941" y="38"/>
                  </a:cubicBezTo>
                  <a:cubicBezTo>
                    <a:pt x="20485" y="6"/>
                    <a:pt x="20023" y="13"/>
                    <a:pt x="1956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8"/>
            <p:cNvSpPr/>
            <p:nvPr/>
          </p:nvSpPr>
          <p:spPr>
            <a:xfrm>
              <a:off x="5942250" y="1191775"/>
              <a:ext cx="107525" cy="4025"/>
            </a:xfrm>
            <a:custGeom>
              <a:rect b="b" l="l" r="r" t="t"/>
              <a:pathLst>
                <a:path extrusionOk="0" h="161" w="4301">
                  <a:moveTo>
                    <a:pt x="2436" y="1"/>
                  </a:moveTo>
                  <a:cubicBezTo>
                    <a:pt x="2316" y="5"/>
                    <a:pt x="2198" y="10"/>
                    <a:pt x="2079" y="17"/>
                  </a:cubicBezTo>
                  <a:cubicBezTo>
                    <a:pt x="1935" y="24"/>
                    <a:pt x="1792" y="31"/>
                    <a:pt x="1647" y="38"/>
                  </a:cubicBezTo>
                  <a:cubicBezTo>
                    <a:pt x="1291" y="60"/>
                    <a:pt x="896" y="93"/>
                    <a:pt x="516" y="93"/>
                  </a:cubicBezTo>
                  <a:cubicBezTo>
                    <a:pt x="352" y="93"/>
                    <a:pt x="190" y="87"/>
                    <a:pt x="36" y="71"/>
                  </a:cubicBezTo>
                  <a:cubicBezTo>
                    <a:pt x="35" y="71"/>
                    <a:pt x="35" y="71"/>
                    <a:pt x="35" y="71"/>
                  </a:cubicBezTo>
                  <a:cubicBezTo>
                    <a:pt x="15" y="71"/>
                    <a:pt x="0" y="111"/>
                    <a:pt x="21" y="114"/>
                  </a:cubicBezTo>
                  <a:cubicBezTo>
                    <a:pt x="225" y="149"/>
                    <a:pt x="430" y="160"/>
                    <a:pt x="635" y="160"/>
                  </a:cubicBezTo>
                  <a:cubicBezTo>
                    <a:pt x="790" y="160"/>
                    <a:pt x="945" y="154"/>
                    <a:pt x="1102" y="147"/>
                  </a:cubicBezTo>
                  <a:cubicBezTo>
                    <a:pt x="1422" y="131"/>
                    <a:pt x="1742" y="104"/>
                    <a:pt x="2060" y="79"/>
                  </a:cubicBezTo>
                  <a:cubicBezTo>
                    <a:pt x="2306" y="60"/>
                    <a:pt x="2550" y="45"/>
                    <a:pt x="2796" y="42"/>
                  </a:cubicBezTo>
                  <a:cubicBezTo>
                    <a:pt x="3299" y="35"/>
                    <a:pt x="3800" y="16"/>
                    <a:pt x="4301"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8"/>
            <p:cNvSpPr/>
            <p:nvPr/>
          </p:nvSpPr>
          <p:spPr>
            <a:xfrm>
              <a:off x="6874750" y="1191825"/>
              <a:ext cx="227025" cy="10000"/>
            </a:xfrm>
            <a:custGeom>
              <a:rect b="b" l="l" r="r" t="t"/>
              <a:pathLst>
                <a:path extrusionOk="0" h="400" w="9081">
                  <a:moveTo>
                    <a:pt x="4925" y="0"/>
                  </a:moveTo>
                  <a:cubicBezTo>
                    <a:pt x="3937" y="42"/>
                    <a:pt x="2961" y="82"/>
                    <a:pt x="1974" y="82"/>
                  </a:cubicBezTo>
                  <a:cubicBezTo>
                    <a:pt x="1374" y="82"/>
                    <a:pt x="769" y="67"/>
                    <a:pt x="155" y="29"/>
                  </a:cubicBezTo>
                  <a:cubicBezTo>
                    <a:pt x="150" y="29"/>
                    <a:pt x="146" y="29"/>
                    <a:pt x="142" y="29"/>
                  </a:cubicBezTo>
                  <a:cubicBezTo>
                    <a:pt x="30" y="29"/>
                    <a:pt x="0" y="114"/>
                    <a:pt x="94" y="140"/>
                  </a:cubicBezTo>
                  <a:cubicBezTo>
                    <a:pt x="802" y="339"/>
                    <a:pt x="1634" y="399"/>
                    <a:pt x="2498" y="399"/>
                  </a:cubicBezTo>
                  <a:cubicBezTo>
                    <a:pt x="3733" y="399"/>
                    <a:pt x="5032" y="276"/>
                    <a:pt x="6123" y="255"/>
                  </a:cubicBezTo>
                  <a:cubicBezTo>
                    <a:pt x="7106" y="235"/>
                    <a:pt x="8094" y="233"/>
                    <a:pt x="9081" y="230"/>
                  </a:cubicBezTo>
                  <a:lnTo>
                    <a:pt x="9081" y="0"/>
                  </a:ln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8"/>
            <p:cNvSpPr/>
            <p:nvPr/>
          </p:nvSpPr>
          <p:spPr>
            <a:xfrm>
              <a:off x="6429425" y="1229550"/>
              <a:ext cx="672450" cy="16800"/>
            </a:xfrm>
            <a:custGeom>
              <a:rect b="b" l="l" r="r" t="t"/>
              <a:pathLst>
                <a:path extrusionOk="0" h="672" w="26898">
                  <a:moveTo>
                    <a:pt x="6816" y="1"/>
                  </a:moveTo>
                  <a:cubicBezTo>
                    <a:pt x="6227" y="4"/>
                    <a:pt x="5640" y="94"/>
                    <a:pt x="5051" y="107"/>
                  </a:cubicBezTo>
                  <a:cubicBezTo>
                    <a:pt x="4460" y="118"/>
                    <a:pt x="3868" y="118"/>
                    <a:pt x="3279" y="118"/>
                  </a:cubicBezTo>
                  <a:cubicBezTo>
                    <a:pt x="2740" y="116"/>
                    <a:pt x="2209" y="46"/>
                    <a:pt x="1675" y="28"/>
                  </a:cubicBezTo>
                  <a:cubicBezTo>
                    <a:pt x="1477" y="23"/>
                    <a:pt x="1278" y="19"/>
                    <a:pt x="1079" y="19"/>
                  </a:cubicBezTo>
                  <a:cubicBezTo>
                    <a:pt x="740" y="19"/>
                    <a:pt x="400" y="30"/>
                    <a:pt x="62" y="60"/>
                  </a:cubicBezTo>
                  <a:cubicBezTo>
                    <a:pt x="0" y="65"/>
                    <a:pt x="7" y="151"/>
                    <a:pt x="70" y="151"/>
                  </a:cubicBezTo>
                  <a:cubicBezTo>
                    <a:pt x="71" y="151"/>
                    <a:pt x="71" y="151"/>
                    <a:pt x="72" y="151"/>
                  </a:cubicBezTo>
                  <a:cubicBezTo>
                    <a:pt x="446" y="145"/>
                    <a:pt x="821" y="124"/>
                    <a:pt x="1196" y="124"/>
                  </a:cubicBezTo>
                  <a:cubicBezTo>
                    <a:pt x="1316" y="124"/>
                    <a:pt x="1435" y="126"/>
                    <a:pt x="1555" y="132"/>
                  </a:cubicBezTo>
                  <a:cubicBezTo>
                    <a:pt x="2045" y="155"/>
                    <a:pt x="2529" y="226"/>
                    <a:pt x="3021" y="262"/>
                  </a:cubicBezTo>
                  <a:cubicBezTo>
                    <a:pt x="3509" y="301"/>
                    <a:pt x="3991" y="382"/>
                    <a:pt x="4480" y="416"/>
                  </a:cubicBezTo>
                  <a:cubicBezTo>
                    <a:pt x="4969" y="451"/>
                    <a:pt x="5470" y="438"/>
                    <a:pt x="5960" y="455"/>
                  </a:cubicBezTo>
                  <a:cubicBezTo>
                    <a:pt x="6134" y="461"/>
                    <a:pt x="6309" y="463"/>
                    <a:pt x="6483" y="463"/>
                  </a:cubicBezTo>
                  <a:cubicBezTo>
                    <a:pt x="6728" y="463"/>
                    <a:pt x="6974" y="459"/>
                    <a:pt x="7220" y="459"/>
                  </a:cubicBezTo>
                  <a:cubicBezTo>
                    <a:pt x="7330" y="459"/>
                    <a:pt x="7441" y="460"/>
                    <a:pt x="7551" y="462"/>
                  </a:cubicBezTo>
                  <a:cubicBezTo>
                    <a:pt x="8081" y="474"/>
                    <a:pt x="8610" y="526"/>
                    <a:pt x="9139" y="531"/>
                  </a:cubicBezTo>
                  <a:cubicBezTo>
                    <a:pt x="9669" y="538"/>
                    <a:pt x="10199" y="579"/>
                    <a:pt x="10729" y="583"/>
                  </a:cubicBezTo>
                  <a:cubicBezTo>
                    <a:pt x="10740" y="583"/>
                    <a:pt x="10751" y="583"/>
                    <a:pt x="10761" y="583"/>
                  </a:cubicBezTo>
                  <a:cubicBezTo>
                    <a:pt x="11275" y="583"/>
                    <a:pt x="11790" y="521"/>
                    <a:pt x="12303" y="521"/>
                  </a:cubicBezTo>
                  <a:cubicBezTo>
                    <a:pt x="12309" y="521"/>
                    <a:pt x="12314" y="521"/>
                    <a:pt x="12320" y="521"/>
                  </a:cubicBezTo>
                  <a:cubicBezTo>
                    <a:pt x="12431" y="521"/>
                    <a:pt x="12543" y="521"/>
                    <a:pt x="12655" y="521"/>
                  </a:cubicBezTo>
                  <a:cubicBezTo>
                    <a:pt x="12960" y="521"/>
                    <a:pt x="13265" y="521"/>
                    <a:pt x="13569" y="521"/>
                  </a:cubicBezTo>
                  <a:cubicBezTo>
                    <a:pt x="13681" y="521"/>
                    <a:pt x="13792" y="521"/>
                    <a:pt x="13904" y="521"/>
                  </a:cubicBezTo>
                  <a:cubicBezTo>
                    <a:pt x="14432" y="522"/>
                    <a:pt x="14961" y="555"/>
                    <a:pt x="15489" y="557"/>
                  </a:cubicBezTo>
                  <a:cubicBezTo>
                    <a:pt x="16016" y="561"/>
                    <a:pt x="16545" y="586"/>
                    <a:pt x="17073" y="588"/>
                  </a:cubicBezTo>
                  <a:cubicBezTo>
                    <a:pt x="17602" y="591"/>
                    <a:pt x="18129" y="605"/>
                    <a:pt x="18657" y="606"/>
                  </a:cubicBezTo>
                  <a:cubicBezTo>
                    <a:pt x="18676" y="606"/>
                    <a:pt x="18694" y="606"/>
                    <a:pt x="18712" y="606"/>
                  </a:cubicBezTo>
                  <a:cubicBezTo>
                    <a:pt x="19180" y="606"/>
                    <a:pt x="19648" y="577"/>
                    <a:pt x="20115" y="577"/>
                  </a:cubicBezTo>
                  <a:cubicBezTo>
                    <a:pt x="20158" y="577"/>
                    <a:pt x="20202" y="577"/>
                    <a:pt x="20245" y="577"/>
                  </a:cubicBezTo>
                  <a:cubicBezTo>
                    <a:pt x="20774" y="586"/>
                    <a:pt x="21301" y="620"/>
                    <a:pt x="21831" y="630"/>
                  </a:cubicBezTo>
                  <a:cubicBezTo>
                    <a:pt x="22359" y="639"/>
                    <a:pt x="22889" y="664"/>
                    <a:pt x="23417" y="671"/>
                  </a:cubicBezTo>
                  <a:cubicBezTo>
                    <a:pt x="23459" y="672"/>
                    <a:pt x="23501" y="672"/>
                    <a:pt x="23543" y="672"/>
                  </a:cubicBezTo>
                  <a:cubicBezTo>
                    <a:pt x="24031" y="672"/>
                    <a:pt x="24519" y="638"/>
                    <a:pt x="25006" y="637"/>
                  </a:cubicBezTo>
                  <a:cubicBezTo>
                    <a:pt x="25593" y="634"/>
                    <a:pt x="26180" y="638"/>
                    <a:pt x="26764" y="616"/>
                  </a:cubicBezTo>
                  <a:cubicBezTo>
                    <a:pt x="26810" y="613"/>
                    <a:pt x="26853" y="609"/>
                    <a:pt x="26898" y="606"/>
                  </a:cubicBezTo>
                  <a:lnTo>
                    <a:pt x="26898" y="462"/>
                  </a:lnTo>
                  <a:cubicBezTo>
                    <a:pt x="26613" y="467"/>
                    <a:pt x="26331" y="476"/>
                    <a:pt x="26047" y="478"/>
                  </a:cubicBezTo>
                  <a:cubicBezTo>
                    <a:pt x="26019" y="479"/>
                    <a:pt x="25990" y="479"/>
                    <a:pt x="25962" y="479"/>
                  </a:cubicBezTo>
                  <a:cubicBezTo>
                    <a:pt x="25454" y="479"/>
                    <a:pt x="24950" y="402"/>
                    <a:pt x="24443" y="392"/>
                  </a:cubicBezTo>
                  <a:cubicBezTo>
                    <a:pt x="23907" y="382"/>
                    <a:pt x="23372" y="389"/>
                    <a:pt x="22839" y="371"/>
                  </a:cubicBezTo>
                  <a:cubicBezTo>
                    <a:pt x="22304" y="354"/>
                    <a:pt x="21769" y="345"/>
                    <a:pt x="21236" y="324"/>
                  </a:cubicBezTo>
                  <a:cubicBezTo>
                    <a:pt x="21112" y="319"/>
                    <a:pt x="20987" y="318"/>
                    <a:pt x="20863" y="318"/>
                  </a:cubicBezTo>
                  <a:cubicBezTo>
                    <a:pt x="20576" y="318"/>
                    <a:pt x="20289" y="327"/>
                    <a:pt x="20002" y="327"/>
                  </a:cubicBezTo>
                  <a:cubicBezTo>
                    <a:pt x="19877" y="327"/>
                    <a:pt x="19752" y="325"/>
                    <a:pt x="19627" y="320"/>
                  </a:cubicBezTo>
                  <a:cubicBezTo>
                    <a:pt x="19153" y="302"/>
                    <a:pt x="18687" y="196"/>
                    <a:pt x="18213" y="180"/>
                  </a:cubicBezTo>
                  <a:cubicBezTo>
                    <a:pt x="17738" y="165"/>
                    <a:pt x="17263" y="158"/>
                    <a:pt x="16790" y="144"/>
                  </a:cubicBezTo>
                  <a:cubicBezTo>
                    <a:pt x="16735" y="142"/>
                    <a:pt x="16680" y="142"/>
                    <a:pt x="16625" y="142"/>
                  </a:cubicBezTo>
                  <a:cubicBezTo>
                    <a:pt x="16253" y="142"/>
                    <a:pt x="15880" y="173"/>
                    <a:pt x="15510" y="173"/>
                  </a:cubicBezTo>
                  <a:cubicBezTo>
                    <a:pt x="15461" y="173"/>
                    <a:pt x="15411" y="173"/>
                    <a:pt x="15361" y="171"/>
                  </a:cubicBezTo>
                  <a:cubicBezTo>
                    <a:pt x="14886" y="159"/>
                    <a:pt x="14416" y="104"/>
                    <a:pt x="13940" y="96"/>
                  </a:cubicBezTo>
                  <a:cubicBezTo>
                    <a:pt x="13465" y="87"/>
                    <a:pt x="12990" y="94"/>
                    <a:pt x="12517" y="86"/>
                  </a:cubicBezTo>
                  <a:cubicBezTo>
                    <a:pt x="12042" y="79"/>
                    <a:pt x="11568" y="39"/>
                    <a:pt x="11092" y="34"/>
                  </a:cubicBezTo>
                  <a:cubicBezTo>
                    <a:pt x="11054" y="33"/>
                    <a:pt x="11016" y="33"/>
                    <a:pt x="10978" y="33"/>
                  </a:cubicBezTo>
                  <a:cubicBezTo>
                    <a:pt x="10570" y="33"/>
                    <a:pt x="10160" y="56"/>
                    <a:pt x="9753" y="56"/>
                  </a:cubicBezTo>
                  <a:cubicBezTo>
                    <a:pt x="9724" y="56"/>
                    <a:pt x="9694" y="56"/>
                    <a:pt x="9665" y="56"/>
                  </a:cubicBezTo>
                  <a:cubicBezTo>
                    <a:pt x="9635" y="56"/>
                    <a:pt x="9606" y="56"/>
                    <a:pt x="9576" y="56"/>
                  </a:cubicBezTo>
                  <a:cubicBezTo>
                    <a:pt x="9146" y="56"/>
                    <a:pt x="8716" y="72"/>
                    <a:pt x="8287" y="72"/>
                  </a:cubicBezTo>
                  <a:cubicBezTo>
                    <a:pt x="8271" y="72"/>
                    <a:pt x="8256" y="72"/>
                    <a:pt x="8241" y="72"/>
                  </a:cubicBezTo>
                  <a:cubicBezTo>
                    <a:pt x="7766" y="70"/>
                    <a:pt x="7291" y="1"/>
                    <a:pt x="6816"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8"/>
            <p:cNvSpPr/>
            <p:nvPr/>
          </p:nvSpPr>
          <p:spPr>
            <a:xfrm>
              <a:off x="5942575" y="1230975"/>
              <a:ext cx="353425" cy="14175"/>
            </a:xfrm>
            <a:custGeom>
              <a:rect b="b" l="l" r="r" t="t"/>
              <a:pathLst>
                <a:path extrusionOk="0" h="567" w="14137">
                  <a:moveTo>
                    <a:pt x="11643" y="0"/>
                  </a:moveTo>
                  <a:cubicBezTo>
                    <a:pt x="10407" y="0"/>
                    <a:pt x="9107" y="124"/>
                    <a:pt x="8014" y="146"/>
                  </a:cubicBezTo>
                  <a:cubicBezTo>
                    <a:pt x="5423" y="197"/>
                    <a:pt x="2796" y="134"/>
                    <a:pt x="210" y="252"/>
                  </a:cubicBezTo>
                  <a:cubicBezTo>
                    <a:pt x="119" y="255"/>
                    <a:pt x="53" y="286"/>
                    <a:pt x="23" y="321"/>
                  </a:cubicBezTo>
                  <a:cubicBezTo>
                    <a:pt x="342" y="296"/>
                    <a:pt x="663" y="270"/>
                    <a:pt x="981" y="253"/>
                  </a:cubicBezTo>
                  <a:cubicBezTo>
                    <a:pt x="1138" y="246"/>
                    <a:pt x="1293" y="240"/>
                    <a:pt x="1448" y="240"/>
                  </a:cubicBezTo>
                  <a:cubicBezTo>
                    <a:pt x="1653" y="240"/>
                    <a:pt x="1857" y="251"/>
                    <a:pt x="2062" y="286"/>
                  </a:cubicBezTo>
                  <a:cubicBezTo>
                    <a:pt x="2083" y="289"/>
                    <a:pt x="2068" y="329"/>
                    <a:pt x="2048" y="329"/>
                  </a:cubicBezTo>
                  <a:cubicBezTo>
                    <a:pt x="2048" y="329"/>
                    <a:pt x="2047" y="329"/>
                    <a:pt x="2047" y="329"/>
                  </a:cubicBezTo>
                  <a:cubicBezTo>
                    <a:pt x="1893" y="313"/>
                    <a:pt x="1731" y="307"/>
                    <a:pt x="1566" y="307"/>
                  </a:cubicBezTo>
                  <a:cubicBezTo>
                    <a:pt x="1186" y="307"/>
                    <a:pt x="790" y="340"/>
                    <a:pt x="431" y="361"/>
                  </a:cubicBezTo>
                  <a:cubicBezTo>
                    <a:pt x="287" y="369"/>
                    <a:pt x="145" y="375"/>
                    <a:pt x="1" y="381"/>
                  </a:cubicBezTo>
                  <a:cubicBezTo>
                    <a:pt x="10" y="416"/>
                    <a:pt x="57" y="446"/>
                    <a:pt x="152" y="458"/>
                  </a:cubicBezTo>
                  <a:cubicBezTo>
                    <a:pt x="831" y="544"/>
                    <a:pt x="1523" y="567"/>
                    <a:pt x="2218" y="567"/>
                  </a:cubicBezTo>
                  <a:cubicBezTo>
                    <a:pt x="2715" y="567"/>
                    <a:pt x="3214" y="555"/>
                    <a:pt x="3711" y="545"/>
                  </a:cubicBezTo>
                  <a:cubicBezTo>
                    <a:pt x="5011" y="519"/>
                    <a:pt x="6317" y="505"/>
                    <a:pt x="7614" y="461"/>
                  </a:cubicBezTo>
                  <a:cubicBezTo>
                    <a:pt x="9164" y="410"/>
                    <a:pt x="10652" y="314"/>
                    <a:pt x="12168" y="314"/>
                  </a:cubicBezTo>
                  <a:cubicBezTo>
                    <a:pt x="12766" y="314"/>
                    <a:pt x="13370" y="329"/>
                    <a:pt x="13983" y="368"/>
                  </a:cubicBezTo>
                  <a:cubicBezTo>
                    <a:pt x="13989" y="368"/>
                    <a:pt x="13995" y="368"/>
                    <a:pt x="14001" y="368"/>
                  </a:cubicBezTo>
                  <a:cubicBezTo>
                    <a:pt x="14110" y="368"/>
                    <a:pt x="14136" y="285"/>
                    <a:pt x="14045" y="259"/>
                  </a:cubicBezTo>
                  <a:cubicBezTo>
                    <a:pt x="13338" y="61"/>
                    <a:pt x="12506" y="0"/>
                    <a:pt x="11643"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8"/>
            <p:cNvSpPr/>
            <p:nvPr/>
          </p:nvSpPr>
          <p:spPr>
            <a:xfrm>
              <a:off x="5195600" y="1229625"/>
              <a:ext cx="799050" cy="16775"/>
            </a:xfrm>
            <a:custGeom>
              <a:rect b="b" l="l" r="r" t="t"/>
              <a:pathLst>
                <a:path extrusionOk="0" h="671" w="31962">
                  <a:moveTo>
                    <a:pt x="6817" y="1"/>
                  </a:moveTo>
                  <a:cubicBezTo>
                    <a:pt x="6227" y="2"/>
                    <a:pt x="5641" y="93"/>
                    <a:pt x="5050" y="105"/>
                  </a:cubicBezTo>
                  <a:cubicBezTo>
                    <a:pt x="4461" y="118"/>
                    <a:pt x="3869" y="118"/>
                    <a:pt x="3280" y="118"/>
                  </a:cubicBezTo>
                  <a:cubicBezTo>
                    <a:pt x="2741" y="115"/>
                    <a:pt x="2208" y="45"/>
                    <a:pt x="1676" y="28"/>
                  </a:cubicBezTo>
                  <a:cubicBezTo>
                    <a:pt x="1472" y="22"/>
                    <a:pt x="1268" y="18"/>
                    <a:pt x="1063" y="18"/>
                  </a:cubicBezTo>
                  <a:cubicBezTo>
                    <a:pt x="730" y="18"/>
                    <a:pt x="395" y="29"/>
                    <a:pt x="61" y="58"/>
                  </a:cubicBezTo>
                  <a:cubicBezTo>
                    <a:pt x="0" y="64"/>
                    <a:pt x="6" y="149"/>
                    <a:pt x="69" y="149"/>
                  </a:cubicBezTo>
                  <a:cubicBezTo>
                    <a:pt x="70" y="149"/>
                    <a:pt x="71" y="149"/>
                    <a:pt x="72" y="149"/>
                  </a:cubicBezTo>
                  <a:cubicBezTo>
                    <a:pt x="441" y="143"/>
                    <a:pt x="811" y="123"/>
                    <a:pt x="1180" y="123"/>
                  </a:cubicBezTo>
                  <a:cubicBezTo>
                    <a:pt x="1305" y="123"/>
                    <a:pt x="1430" y="125"/>
                    <a:pt x="1555" y="131"/>
                  </a:cubicBezTo>
                  <a:cubicBezTo>
                    <a:pt x="2046" y="153"/>
                    <a:pt x="2530" y="225"/>
                    <a:pt x="3020" y="262"/>
                  </a:cubicBezTo>
                  <a:cubicBezTo>
                    <a:pt x="3509" y="299"/>
                    <a:pt x="3990" y="380"/>
                    <a:pt x="4479" y="415"/>
                  </a:cubicBezTo>
                  <a:cubicBezTo>
                    <a:pt x="4970" y="449"/>
                    <a:pt x="5470" y="437"/>
                    <a:pt x="5961" y="455"/>
                  </a:cubicBezTo>
                  <a:cubicBezTo>
                    <a:pt x="6127" y="460"/>
                    <a:pt x="6293" y="461"/>
                    <a:pt x="6459" y="461"/>
                  </a:cubicBezTo>
                  <a:cubicBezTo>
                    <a:pt x="6700" y="461"/>
                    <a:pt x="6941" y="458"/>
                    <a:pt x="7182" y="458"/>
                  </a:cubicBezTo>
                  <a:cubicBezTo>
                    <a:pt x="7305" y="458"/>
                    <a:pt x="7429" y="459"/>
                    <a:pt x="7552" y="462"/>
                  </a:cubicBezTo>
                  <a:cubicBezTo>
                    <a:pt x="8082" y="473"/>
                    <a:pt x="8610" y="525"/>
                    <a:pt x="9140" y="530"/>
                  </a:cubicBezTo>
                  <a:cubicBezTo>
                    <a:pt x="9670" y="537"/>
                    <a:pt x="10200" y="579"/>
                    <a:pt x="10730" y="581"/>
                  </a:cubicBezTo>
                  <a:cubicBezTo>
                    <a:pt x="10745" y="581"/>
                    <a:pt x="10761" y="581"/>
                    <a:pt x="10777" y="581"/>
                  </a:cubicBezTo>
                  <a:cubicBezTo>
                    <a:pt x="11286" y="581"/>
                    <a:pt x="11796" y="519"/>
                    <a:pt x="12305" y="519"/>
                  </a:cubicBezTo>
                  <a:cubicBezTo>
                    <a:pt x="12310" y="519"/>
                    <a:pt x="12315" y="519"/>
                    <a:pt x="12321" y="519"/>
                  </a:cubicBezTo>
                  <a:cubicBezTo>
                    <a:pt x="12432" y="520"/>
                    <a:pt x="12544" y="520"/>
                    <a:pt x="12656" y="520"/>
                  </a:cubicBezTo>
                  <a:cubicBezTo>
                    <a:pt x="12960" y="520"/>
                    <a:pt x="13265" y="519"/>
                    <a:pt x="13570" y="519"/>
                  </a:cubicBezTo>
                  <a:cubicBezTo>
                    <a:pt x="13681" y="519"/>
                    <a:pt x="13793" y="519"/>
                    <a:pt x="13905" y="519"/>
                  </a:cubicBezTo>
                  <a:cubicBezTo>
                    <a:pt x="14433" y="521"/>
                    <a:pt x="14962" y="554"/>
                    <a:pt x="15489" y="555"/>
                  </a:cubicBezTo>
                  <a:cubicBezTo>
                    <a:pt x="16017" y="559"/>
                    <a:pt x="16546" y="585"/>
                    <a:pt x="17074" y="587"/>
                  </a:cubicBezTo>
                  <a:cubicBezTo>
                    <a:pt x="17601" y="588"/>
                    <a:pt x="18130" y="603"/>
                    <a:pt x="18658" y="606"/>
                  </a:cubicBezTo>
                  <a:cubicBezTo>
                    <a:pt x="18667" y="606"/>
                    <a:pt x="18677" y="606"/>
                    <a:pt x="18686" y="606"/>
                  </a:cubicBezTo>
                  <a:cubicBezTo>
                    <a:pt x="19163" y="606"/>
                    <a:pt x="19640" y="575"/>
                    <a:pt x="20116" y="575"/>
                  </a:cubicBezTo>
                  <a:cubicBezTo>
                    <a:pt x="20159" y="575"/>
                    <a:pt x="20203" y="575"/>
                    <a:pt x="20246" y="576"/>
                  </a:cubicBezTo>
                  <a:cubicBezTo>
                    <a:pt x="20773" y="585"/>
                    <a:pt x="21302" y="620"/>
                    <a:pt x="21832" y="628"/>
                  </a:cubicBezTo>
                  <a:cubicBezTo>
                    <a:pt x="22360" y="638"/>
                    <a:pt x="22890" y="662"/>
                    <a:pt x="23418" y="669"/>
                  </a:cubicBezTo>
                  <a:cubicBezTo>
                    <a:pt x="23460" y="670"/>
                    <a:pt x="23502" y="670"/>
                    <a:pt x="23544" y="670"/>
                  </a:cubicBezTo>
                  <a:cubicBezTo>
                    <a:pt x="24032" y="670"/>
                    <a:pt x="24520" y="636"/>
                    <a:pt x="25005" y="635"/>
                  </a:cubicBezTo>
                  <a:cubicBezTo>
                    <a:pt x="25594" y="634"/>
                    <a:pt x="26180" y="636"/>
                    <a:pt x="26765" y="614"/>
                  </a:cubicBezTo>
                  <a:cubicBezTo>
                    <a:pt x="27350" y="592"/>
                    <a:pt x="27930" y="521"/>
                    <a:pt x="28517" y="497"/>
                  </a:cubicBezTo>
                  <a:cubicBezTo>
                    <a:pt x="28974" y="478"/>
                    <a:pt x="29428" y="455"/>
                    <a:pt x="29884" y="430"/>
                  </a:cubicBezTo>
                  <a:cubicBezTo>
                    <a:pt x="30028" y="423"/>
                    <a:pt x="30171" y="416"/>
                    <a:pt x="30316" y="409"/>
                  </a:cubicBezTo>
                  <a:cubicBezTo>
                    <a:pt x="30671" y="393"/>
                    <a:pt x="31065" y="361"/>
                    <a:pt x="31444" y="361"/>
                  </a:cubicBezTo>
                  <a:cubicBezTo>
                    <a:pt x="31609" y="361"/>
                    <a:pt x="31771" y="367"/>
                    <a:pt x="31926" y="383"/>
                  </a:cubicBezTo>
                  <a:cubicBezTo>
                    <a:pt x="31927" y="383"/>
                    <a:pt x="31927" y="383"/>
                    <a:pt x="31928" y="383"/>
                  </a:cubicBezTo>
                  <a:cubicBezTo>
                    <a:pt x="31948" y="383"/>
                    <a:pt x="31961" y="344"/>
                    <a:pt x="31941" y="340"/>
                  </a:cubicBezTo>
                  <a:cubicBezTo>
                    <a:pt x="31736" y="305"/>
                    <a:pt x="31532" y="294"/>
                    <a:pt x="31327" y="294"/>
                  </a:cubicBezTo>
                  <a:cubicBezTo>
                    <a:pt x="31172" y="294"/>
                    <a:pt x="31016" y="300"/>
                    <a:pt x="30860" y="307"/>
                  </a:cubicBezTo>
                  <a:cubicBezTo>
                    <a:pt x="30540" y="324"/>
                    <a:pt x="30220" y="351"/>
                    <a:pt x="29902" y="375"/>
                  </a:cubicBezTo>
                  <a:cubicBezTo>
                    <a:pt x="29655" y="394"/>
                    <a:pt x="29412" y="409"/>
                    <a:pt x="29165" y="413"/>
                  </a:cubicBezTo>
                  <a:cubicBezTo>
                    <a:pt x="28645" y="422"/>
                    <a:pt x="28128" y="441"/>
                    <a:pt x="27609" y="456"/>
                  </a:cubicBezTo>
                  <a:cubicBezTo>
                    <a:pt x="27089" y="471"/>
                    <a:pt x="26566" y="482"/>
                    <a:pt x="26047" y="484"/>
                  </a:cubicBezTo>
                  <a:cubicBezTo>
                    <a:pt x="26043" y="484"/>
                    <a:pt x="26038" y="484"/>
                    <a:pt x="26034" y="484"/>
                  </a:cubicBezTo>
                  <a:cubicBezTo>
                    <a:pt x="25503" y="484"/>
                    <a:pt x="24973" y="400"/>
                    <a:pt x="24444" y="390"/>
                  </a:cubicBezTo>
                  <a:cubicBezTo>
                    <a:pt x="23908" y="380"/>
                    <a:pt x="23373" y="387"/>
                    <a:pt x="22840" y="369"/>
                  </a:cubicBezTo>
                  <a:cubicBezTo>
                    <a:pt x="22305" y="353"/>
                    <a:pt x="21770" y="345"/>
                    <a:pt x="21237" y="324"/>
                  </a:cubicBezTo>
                  <a:cubicBezTo>
                    <a:pt x="21108" y="319"/>
                    <a:pt x="20979" y="317"/>
                    <a:pt x="20850" y="317"/>
                  </a:cubicBezTo>
                  <a:cubicBezTo>
                    <a:pt x="20573" y="317"/>
                    <a:pt x="20294" y="325"/>
                    <a:pt x="20016" y="325"/>
                  </a:cubicBezTo>
                  <a:cubicBezTo>
                    <a:pt x="19887" y="325"/>
                    <a:pt x="19757" y="323"/>
                    <a:pt x="19628" y="318"/>
                  </a:cubicBezTo>
                  <a:cubicBezTo>
                    <a:pt x="19153" y="301"/>
                    <a:pt x="18688" y="195"/>
                    <a:pt x="18214" y="179"/>
                  </a:cubicBezTo>
                  <a:cubicBezTo>
                    <a:pt x="17739" y="163"/>
                    <a:pt x="17264" y="156"/>
                    <a:pt x="16789" y="142"/>
                  </a:cubicBezTo>
                  <a:cubicBezTo>
                    <a:pt x="16734" y="141"/>
                    <a:pt x="16680" y="140"/>
                    <a:pt x="16625" y="140"/>
                  </a:cubicBezTo>
                  <a:cubicBezTo>
                    <a:pt x="16254" y="140"/>
                    <a:pt x="15881" y="172"/>
                    <a:pt x="15511" y="172"/>
                  </a:cubicBezTo>
                  <a:cubicBezTo>
                    <a:pt x="15461" y="172"/>
                    <a:pt x="15412" y="171"/>
                    <a:pt x="15362" y="170"/>
                  </a:cubicBezTo>
                  <a:cubicBezTo>
                    <a:pt x="14887" y="159"/>
                    <a:pt x="14415" y="104"/>
                    <a:pt x="13940" y="94"/>
                  </a:cubicBezTo>
                  <a:cubicBezTo>
                    <a:pt x="13466" y="86"/>
                    <a:pt x="12991" y="93"/>
                    <a:pt x="12516" y="84"/>
                  </a:cubicBezTo>
                  <a:cubicBezTo>
                    <a:pt x="12041" y="78"/>
                    <a:pt x="11569" y="38"/>
                    <a:pt x="11092" y="32"/>
                  </a:cubicBezTo>
                  <a:cubicBezTo>
                    <a:pt x="11061" y="32"/>
                    <a:pt x="11031" y="32"/>
                    <a:pt x="11000" y="32"/>
                  </a:cubicBezTo>
                  <a:cubicBezTo>
                    <a:pt x="10577" y="32"/>
                    <a:pt x="10152" y="56"/>
                    <a:pt x="9728" y="56"/>
                  </a:cubicBezTo>
                  <a:cubicBezTo>
                    <a:pt x="9707" y="56"/>
                    <a:pt x="9687" y="56"/>
                    <a:pt x="9666" y="56"/>
                  </a:cubicBezTo>
                  <a:cubicBezTo>
                    <a:pt x="9623" y="55"/>
                    <a:pt x="9579" y="55"/>
                    <a:pt x="9536" y="55"/>
                  </a:cubicBezTo>
                  <a:cubicBezTo>
                    <a:pt x="9120" y="55"/>
                    <a:pt x="8704" y="71"/>
                    <a:pt x="8288" y="71"/>
                  </a:cubicBezTo>
                  <a:cubicBezTo>
                    <a:pt x="8272" y="71"/>
                    <a:pt x="8257" y="71"/>
                    <a:pt x="8242" y="71"/>
                  </a:cubicBezTo>
                  <a:cubicBezTo>
                    <a:pt x="7767" y="69"/>
                    <a:pt x="7292" y="1"/>
                    <a:pt x="681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8"/>
            <p:cNvSpPr/>
            <p:nvPr/>
          </p:nvSpPr>
          <p:spPr>
            <a:xfrm>
              <a:off x="5094900" y="1274625"/>
              <a:ext cx="516300" cy="15350"/>
            </a:xfrm>
            <a:custGeom>
              <a:rect b="b" l="l" r="r" t="t"/>
              <a:pathLst>
                <a:path extrusionOk="0" h="614" w="20652">
                  <a:moveTo>
                    <a:pt x="1968" y="1"/>
                  </a:moveTo>
                  <a:cubicBezTo>
                    <a:pt x="1500" y="1"/>
                    <a:pt x="1030" y="31"/>
                    <a:pt x="562" y="31"/>
                  </a:cubicBezTo>
                  <a:cubicBezTo>
                    <a:pt x="511" y="31"/>
                    <a:pt x="459" y="30"/>
                    <a:pt x="408" y="30"/>
                  </a:cubicBezTo>
                  <a:cubicBezTo>
                    <a:pt x="273" y="28"/>
                    <a:pt x="137" y="21"/>
                    <a:pt x="1" y="16"/>
                  </a:cubicBezTo>
                  <a:lnTo>
                    <a:pt x="1" y="295"/>
                  </a:lnTo>
                  <a:cubicBezTo>
                    <a:pt x="211" y="293"/>
                    <a:pt x="420" y="288"/>
                    <a:pt x="629" y="288"/>
                  </a:cubicBezTo>
                  <a:cubicBezTo>
                    <a:pt x="761" y="288"/>
                    <a:pt x="893" y="290"/>
                    <a:pt x="1025" y="295"/>
                  </a:cubicBezTo>
                  <a:cubicBezTo>
                    <a:pt x="1499" y="312"/>
                    <a:pt x="1963" y="419"/>
                    <a:pt x="2438" y="434"/>
                  </a:cubicBezTo>
                  <a:cubicBezTo>
                    <a:pt x="2913" y="449"/>
                    <a:pt x="3388" y="456"/>
                    <a:pt x="3862" y="470"/>
                  </a:cubicBezTo>
                  <a:cubicBezTo>
                    <a:pt x="3918" y="472"/>
                    <a:pt x="3974" y="472"/>
                    <a:pt x="4030" y="472"/>
                  </a:cubicBezTo>
                  <a:cubicBezTo>
                    <a:pt x="4404" y="472"/>
                    <a:pt x="4781" y="441"/>
                    <a:pt x="5154" y="441"/>
                  </a:cubicBezTo>
                  <a:cubicBezTo>
                    <a:pt x="5199" y="441"/>
                    <a:pt x="5245" y="441"/>
                    <a:pt x="5291" y="442"/>
                  </a:cubicBezTo>
                  <a:cubicBezTo>
                    <a:pt x="5766" y="455"/>
                    <a:pt x="6236" y="510"/>
                    <a:pt x="6711" y="518"/>
                  </a:cubicBezTo>
                  <a:cubicBezTo>
                    <a:pt x="7186" y="528"/>
                    <a:pt x="7661" y="521"/>
                    <a:pt x="8135" y="529"/>
                  </a:cubicBezTo>
                  <a:cubicBezTo>
                    <a:pt x="8610" y="536"/>
                    <a:pt x="9084" y="576"/>
                    <a:pt x="9560" y="580"/>
                  </a:cubicBezTo>
                  <a:cubicBezTo>
                    <a:pt x="9600" y="580"/>
                    <a:pt x="9639" y="581"/>
                    <a:pt x="9679" y="581"/>
                  </a:cubicBezTo>
                  <a:cubicBezTo>
                    <a:pt x="10094" y="581"/>
                    <a:pt x="10510" y="558"/>
                    <a:pt x="10925" y="558"/>
                  </a:cubicBezTo>
                  <a:cubicBezTo>
                    <a:pt x="10945" y="558"/>
                    <a:pt x="10966" y="558"/>
                    <a:pt x="10987" y="558"/>
                  </a:cubicBezTo>
                  <a:cubicBezTo>
                    <a:pt x="11030" y="558"/>
                    <a:pt x="11074" y="559"/>
                    <a:pt x="11117" y="559"/>
                  </a:cubicBezTo>
                  <a:cubicBezTo>
                    <a:pt x="11533" y="559"/>
                    <a:pt x="11949" y="543"/>
                    <a:pt x="12364" y="543"/>
                  </a:cubicBezTo>
                  <a:cubicBezTo>
                    <a:pt x="12379" y="543"/>
                    <a:pt x="12395" y="543"/>
                    <a:pt x="12410" y="543"/>
                  </a:cubicBezTo>
                  <a:cubicBezTo>
                    <a:pt x="12886" y="544"/>
                    <a:pt x="13361" y="613"/>
                    <a:pt x="13834" y="613"/>
                  </a:cubicBezTo>
                  <a:cubicBezTo>
                    <a:pt x="14425" y="612"/>
                    <a:pt x="15011" y="521"/>
                    <a:pt x="15601" y="508"/>
                  </a:cubicBezTo>
                  <a:cubicBezTo>
                    <a:pt x="16192" y="496"/>
                    <a:pt x="16784" y="496"/>
                    <a:pt x="17371" y="496"/>
                  </a:cubicBezTo>
                  <a:cubicBezTo>
                    <a:pt x="17912" y="497"/>
                    <a:pt x="18443" y="569"/>
                    <a:pt x="18977" y="586"/>
                  </a:cubicBezTo>
                  <a:cubicBezTo>
                    <a:pt x="19181" y="591"/>
                    <a:pt x="19387" y="595"/>
                    <a:pt x="19593" y="595"/>
                  </a:cubicBezTo>
                  <a:cubicBezTo>
                    <a:pt x="19924" y="595"/>
                    <a:pt x="20258" y="585"/>
                    <a:pt x="20590" y="555"/>
                  </a:cubicBezTo>
                  <a:cubicBezTo>
                    <a:pt x="20652" y="550"/>
                    <a:pt x="20645" y="463"/>
                    <a:pt x="20582" y="463"/>
                  </a:cubicBezTo>
                  <a:cubicBezTo>
                    <a:pt x="20581" y="463"/>
                    <a:pt x="20581" y="463"/>
                    <a:pt x="20580" y="463"/>
                  </a:cubicBezTo>
                  <a:cubicBezTo>
                    <a:pt x="20209" y="470"/>
                    <a:pt x="19837" y="490"/>
                    <a:pt x="19465" y="490"/>
                  </a:cubicBezTo>
                  <a:cubicBezTo>
                    <a:pt x="19342" y="490"/>
                    <a:pt x="19219" y="488"/>
                    <a:pt x="19097" y="482"/>
                  </a:cubicBezTo>
                  <a:cubicBezTo>
                    <a:pt x="18607" y="460"/>
                    <a:pt x="18121" y="387"/>
                    <a:pt x="17631" y="352"/>
                  </a:cubicBezTo>
                  <a:cubicBezTo>
                    <a:pt x="17143" y="314"/>
                    <a:pt x="16661" y="233"/>
                    <a:pt x="16172" y="199"/>
                  </a:cubicBezTo>
                  <a:cubicBezTo>
                    <a:pt x="15683" y="164"/>
                    <a:pt x="15182" y="177"/>
                    <a:pt x="14692" y="159"/>
                  </a:cubicBezTo>
                  <a:cubicBezTo>
                    <a:pt x="14526" y="154"/>
                    <a:pt x="14360" y="152"/>
                    <a:pt x="14194" y="152"/>
                  </a:cubicBezTo>
                  <a:cubicBezTo>
                    <a:pt x="13953" y="152"/>
                    <a:pt x="13712" y="155"/>
                    <a:pt x="13471" y="155"/>
                  </a:cubicBezTo>
                  <a:cubicBezTo>
                    <a:pt x="13348" y="155"/>
                    <a:pt x="13224" y="155"/>
                    <a:pt x="13101" y="152"/>
                  </a:cubicBezTo>
                  <a:cubicBezTo>
                    <a:pt x="12571" y="140"/>
                    <a:pt x="12042" y="89"/>
                    <a:pt x="11513" y="83"/>
                  </a:cubicBezTo>
                  <a:cubicBezTo>
                    <a:pt x="10983" y="76"/>
                    <a:pt x="10453" y="35"/>
                    <a:pt x="9923" y="32"/>
                  </a:cubicBezTo>
                  <a:cubicBezTo>
                    <a:pt x="9907" y="32"/>
                    <a:pt x="9892" y="32"/>
                    <a:pt x="9876" y="32"/>
                  </a:cubicBezTo>
                  <a:cubicBezTo>
                    <a:pt x="9367" y="32"/>
                    <a:pt x="8857" y="94"/>
                    <a:pt x="8348" y="94"/>
                  </a:cubicBezTo>
                  <a:cubicBezTo>
                    <a:pt x="8343" y="94"/>
                    <a:pt x="8338" y="94"/>
                    <a:pt x="8332" y="94"/>
                  </a:cubicBezTo>
                  <a:cubicBezTo>
                    <a:pt x="8194" y="93"/>
                    <a:pt x="8056" y="93"/>
                    <a:pt x="7918" y="93"/>
                  </a:cubicBezTo>
                  <a:cubicBezTo>
                    <a:pt x="7607" y="93"/>
                    <a:pt x="7296" y="94"/>
                    <a:pt x="6985" y="94"/>
                  </a:cubicBezTo>
                  <a:cubicBezTo>
                    <a:pt x="6906" y="94"/>
                    <a:pt x="6826" y="94"/>
                    <a:pt x="6747" y="94"/>
                  </a:cubicBezTo>
                  <a:cubicBezTo>
                    <a:pt x="6220" y="91"/>
                    <a:pt x="5691" y="60"/>
                    <a:pt x="5163" y="57"/>
                  </a:cubicBezTo>
                  <a:cubicBezTo>
                    <a:pt x="4634" y="54"/>
                    <a:pt x="4107" y="28"/>
                    <a:pt x="3579" y="27"/>
                  </a:cubicBezTo>
                  <a:cubicBezTo>
                    <a:pt x="3053" y="19"/>
                    <a:pt x="2525" y="3"/>
                    <a:pt x="1996" y="1"/>
                  </a:cubicBezTo>
                  <a:cubicBezTo>
                    <a:pt x="1987" y="1"/>
                    <a:pt x="1978" y="1"/>
                    <a:pt x="1968"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8"/>
            <p:cNvSpPr/>
            <p:nvPr/>
          </p:nvSpPr>
          <p:spPr>
            <a:xfrm>
              <a:off x="5744550" y="1274325"/>
              <a:ext cx="353450" cy="14300"/>
            </a:xfrm>
            <a:custGeom>
              <a:rect b="b" l="l" r="r" t="t"/>
              <a:pathLst>
                <a:path extrusionOk="0" h="572" w="14138">
                  <a:moveTo>
                    <a:pt x="11932" y="1"/>
                  </a:moveTo>
                  <a:cubicBezTo>
                    <a:pt x="11431" y="1"/>
                    <a:pt x="10929" y="13"/>
                    <a:pt x="10428" y="24"/>
                  </a:cubicBezTo>
                  <a:cubicBezTo>
                    <a:pt x="9127" y="50"/>
                    <a:pt x="7821" y="64"/>
                    <a:pt x="6525" y="106"/>
                  </a:cubicBezTo>
                  <a:cubicBezTo>
                    <a:pt x="4970" y="158"/>
                    <a:pt x="3478" y="254"/>
                    <a:pt x="1959" y="254"/>
                  </a:cubicBezTo>
                  <a:cubicBezTo>
                    <a:pt x="1364" y="254"/>
                    <a:pt x="765" y="239"/>
                    <a:pt x="156" y="201"/>
                  </a:cubicBezTo>
                  <a:cubicBezTo>
                    <a:pt x="151" y="201"/>
                    <a:pt x="147" y="201"/>
                    <a:pt x="143" y="201"/>
                  </a:cubicBezTo>
                  <a:cubicBezTo>
                    <a:pt x="31" y="201"/>
                    <a:pt x="1" y="286"/>
                    <a:pt x="95" y="313"/>
                  </a:cubicBezTo>
                  <a:cubicBezTo>
                    <a:pt x="802" y="511"/>
                    <a:pt x="1634" y="571"/>
                    <a:pt x="2497" y="571"/>
                  </a:cubicBezTo>
                  <a:cubicBezTo>
                    <a:pt x="3733" y="571"/>
                    <a:pt x="5033" y="447"/>
                    <a:pt x="6126" y="425"/>
                  </a:cubicBezTo>
                  <a:cubicBezTo>
                    <a:pt x="8717" y="375"/>
                    <a:pt x="11344" y="438"/>
                    <a:pt x="13930" y="320"/>
                  </a:cubicBezTo>
                  <a:cubicBezTo>
                    <a:pt x="14021" y="315"/>
                    <a:pt x="14087" y="285"/>
                    <a:pt x="14117" y="251"/>
                  </a:cubicBezTo>
                  <a:lnTo>
                    <a:pt x="14117" y="251"/>
                  </a:lnTo>
                  <a:cubicBezTo>
                    <a:pt x="13798" y="274"/>
                    <a:pt x="13479" y="302"/>
                    <a:pt x="13159" y="318"/>
                  </a:cubicBezTo>
                  <a:cubicBezTo>
                    <a:pt x="13006" y="324"/>
                    <a:pt x="12855" y="330"/>
                    <a:pt x="12703" y="330"/>
                  </a:cubicBezTo>
                  <a:cubicBezTo>
                    <a:pt x="12494" y="330"/>
                    <a:pt x="12285" y="319"/>
                    <a:pt x="12075" y="281"/>
                  </a:cubicBezTo>
                  <a:cubicBezTo>
                    <a:pt x="12055" y="278"/>
                    <a:pt x="12070" y="238"/>
                    <a:pt x="12091" y="238"/>
                  </a:cubicBezTo>
                  <a:cubicBezTo>
                    <a:pt x="12091" y="238"/>
                    <a:pt x="12091" y="238"/>
                    <a:pt x="12092" y="238"/>
                  </a:cubicBezTo>
                  <a:cubicBezTo>
                    <a:pt x="12247" y="255"/>
                    <a:pt x="12410" y="261"/>
                    <a:pt x="12575" y="261"/>
                  </a:cubicBezTo>
                  <a:cubicBezTo>
                    <a:pt x="12954" y="261"/>
                    <a:pt x="13349" y="228"/>
                    <a:pt x="13706" y="208"/>
                  </a:cubicBezTo>
                  <a:cubicBezTo>
                    <a:pt x="13850" y="198"/>
                    <a:pt x="13993" y="194"/>
                    <a:pt x="14138" y="187"/>
                  </a:cubicBezTo>
                  <a:cubicBezTo>
                    <a:pt x="14128" y="153"/>
                    <a:pt x="14082" y="121"/>
                    <a:pt x="13987" y="109"/>
                  </a:cubicBezTo>
                  <a:cubicBezTo>
                    <a:pt x="13312" y="24"/>
                    <a:pt x="12624" y="1"/>
                    <a:pt x="11932"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8"/>
            <p:cNvSpPr/>
            <p:nvPr/>
          </p:nvSpPr>
          <p:spPr>
            <a:xfrm>
              <a:off x="6045900" y="1273025"/>
              <a:ext cx="799075" cy="16900"/>
            </a:xfrm>
            <a:custGeom>
              <a:rect b="b" l="l" r="r" t="t"/>
              <a:pathLst>
                <a:path extrusionOk="0" h="676" w="31963">
                  <a:moveTo>
                    <a:pt x="8425" y="1"/>
                  </a:moveTo>
                  <a:cubicBezTo>
                    <a:pt x="7937" y="1"/>
                    <a:pt x="7449" y="34"/>
                    <a:pt x="6963" y="36"/>
                  </a:cubicBezTo>
                  <a:cubicBezTo>
                    <a:pt x="6375" y="37"/>
                    <a:pt x="5787" y="34"/>
                    <a:pt x="5202" y="56"/>
                  </a:cubicBezTo>
                  <a:cubicBezTo>
                    <a:pt x="4618" y="78"/>
                    <a:pt x="4038" y="149"/>
                    <a:pt x="3452" y="173"/>
                  </a:cubicBezTo>
                  <a:cubicBezTo>
                    <a:pt x="2994" y="193"/>
                    <a:pt x="2539" y="216"/>
                    <a:pt x="2084" y="241"/>
                  </a:cubicBezTo>
                  <a:cubicBezTo>
                    <a:pt x="1939" y="248"/>
                    <a:pt x="1796" y="255"/>
                    <a:pt x="1652" y="261"/>
                  </a:cubicBezTo>
                  <a:cubicBezTo>
                    <a:pt x="1295" y="282"/>
                    <a:pt x="900" y="314"/>
                    <a:pt x="521" y="314"/>
                  </a:cubicBezTo>
                  <a:cubicBezTo>
                    <a:pt x="356" y="314"/>
                    <a:pt x="193" y="308"/>
                    <a:pt x="38" y="292"/>
                  </a:cubicBezTo>
                  <a:cubicBezTo>
                    <a:pt x="37" y="292"/>
                    <a:pt x="37" y="292"/>
                    <a:pt x="37" y="292"/>
                  </a:cubicBezTo>
                  <a:cubicBezTo>
                    <a:pt x="16" y="292"/>
                    <a:pt x="1" y="332"/>
                    <a:pt x="21" y="334"/>
                  </a:cubicBezTo>
                  <a:cubicBezTo>
                    <a:pt x="228" y="370"/>
                    <a:pt x="434" y="381"/>
                    <a:pt x="640" y="381"/>
                  </a:cubicBezTo>
                  <a:cubicBezTo>
                    <a:pt x="794" y="381"/>
                    <a:pt x="949" y="375"/>
                    <a:pt x="1104" y="367"/>
                  </a:cubicBezTo>
                  <a:cubicBezTo>
                    <a:pt x="1423" y="352"/>
                    <a:pt x="1744" y="325"/>
                    <a:pt x="2062" y="300"/>
                  </a:cubicBezTo>
                  <a:cubicBezTo>
                    <a:pt x="2308" y="282"/>
                    <a:pt x="2552" y="266"/>
                    <a:pt x="2798" y="263"/>
                  </a:cubicBezTo>
                  <a:cubicBezTo>
                    <a:pt x="3317" y="255"/>
                    <a:pt x="3836" y="235"/>
                    <a:pt x="4355" y="220"/>
                  </a:cubicBezTo>
                  <a:cubicBezTo>
                    <a:pt x="4875" y="205"/>
                    <a:pt x="5398" y="194"/>
                    <a:pt x="5917" y="193"/>
                  </a:cubicBezTo>
                  <a:cubicBezTo>
                    <a:pt x="5921" y="193"/>
                    <a:pt x="5925" y="193"/>
                    <a:pt x="5930" y="193"/>
                  </a:cubicBezTo>
                  <a:cubicBezTo>
                    <a:pt x="6461" y="193"/>
                    <a:pt x="6989" y="277"/>
                    <a:pt x="7520" y="285"/>
                  </a:cubicBezTo>
                  <a:cubicBezTo>
                    <a:pt x="8055" y="296"/>
                    <a:pt x="8591" y="289"/>
                    <a:pt x="9123" y="305"/>
                  </a:cubicBezTo>
                  <a:cubicBezTo>
                    <a:pt x="9659" y="323"/>
                    <a:pt x="10194" y="332"/>
                    <a:pt x="10727" y="352"/>
                  </a:cubicBezTo>
                  <a:cubicBezTo>
                    <a:pt x="10855" y="357"/>
                    <a:pt x="10984" y="359"/>
                    <a:pt x="11113" y="359"/>
                  </a:cubicBezTo>
                  <a:cubicBezTo>
                    <a:pt x="11391" y="359"/>
                    <a:pt x="11670" y="351"/>
                    <a:pt x="11948" y="351"/>
                  </a:cubicBezTo>
                  <a:cubicBezTo>
                    <a:pt x="12077" y="351"/>
                    <a:pt x="12206" y="353"/>
                    <a:pt x="12335" y="358"/>
                  </a:cubicBezTo>
                  <a:cubicBezTo>
                    <a:pt x="12810" y="374"/>
                    <a:pt x="13274" y="482"/>
                    <a:pt x="13749" y="497"/>
                  </a:cubicBezTo>
                  <a:cubicBezTo>
                    <a:pt x="14223" y="512"/>
                    <a:pt x="14698" y="519"/>
                    <a:pt x="15173" y="533"/>
                  </a:cubicBezTo>
                  <a:cubicBezTo>
                    <a:pt x="15228" y="534"/>
                    <a:pt x="15282" y="535"/>
                    <a:pt x="15337" y="535"/>
                  </a:cubicBezTo>
                  <a:cubicBezTo>
                    <a:pt x="15708" y="535"/>
                    <a:pt x="16081" y="503"/>
                    <a:pt x="16452" y="503"/>
                  </a:cubicBezTo>
                  <a:cubicBezTo>
                    <a:pt x="16502" y="503"/>
                    <a:pt x="16552" y="504"/>
                    <a:pt x="16602" y="505"/>
                  </a:cubicBezTo>
                  <a:cubicBezTo>
                    <a:pt x="17076" y="517"/>
                    <a:pt x="17547" y="572"/>
                    <a:pt x="18022" y="581"/>
                  </a:cubicBezTo>
                  <a:cubicBezTo>
                    <a:pt x="18497" y="590"/>
                    <a:pt x="18971" y="583"/>
                    <a:pt x="19446" y="592"/>
                  </a:cubicBezTo>
                  <a:cubicBezTo>
                    <a:pt x="19921" y="599"/>
                    <a:pt x="20394" y="637"/>
                    <a:pt x="20871" y="643"/>
                  </a:cubicBezTo>
                  <a:cubicBezTo>
                    <a:pt x="20910" y="643"/>
                    <a:pt x="20950" y="643"/>
                    <a:pt x="20990" y="643"/>
                  </a:cubicBezTo>
                  <a:cubicBezTo>
                    <a:pt x="21404" y="643"/>
                    <a:pt x="21821" y="620"/>
                    <a:pt x="22236" y="620"/>
                  </a:cubicBezTo>
                  <a:cubicBezTo>
                    <a:pt x="22256" y="620"/>
                    <a:pt x="22277" y="620"/>
                    <a:pt x="22298" y="621"/>
                  </a:cubicBezTo>
                  <a:cubicBezTo>
                    <a:pt x="22327" y="621"/>
                    <a:pt x="22357" y="621"/>
                    <a:pt x="22387" y="621"/>
                  </a:cubicBezTo>
                  <a:cubicBezTo>
                    <a:pt x="22802" y="621"/>
                    <a:pt x="23217" y="605"/>
                    <a:pt x="23633" y="605"/>
                  </a:cubicBezTo>
                  <a:cubicBezTo>
                    <a:pt x="23662" y="605"/>
                    <a:pt x="23692" y="605"/>
                    <a:pt x="23722" y="605"/>
                  </a:cubicBezTo>
                  <a:cubicBezTo>
                    <a:pt x="24197" y="607"/>
                    <a:pt x="24672" y="676"/>
                    <a:pt x="25146" y="676"/>
                  </a:cubicBezTo>
                  <a:cubicBezTo>
                    <a:pt x="25735" y="674"/>
                    <a:pt x="26323" y="582"/>
                    <a:pt x="26912" y="571"/>
                  </a:cubicBezTo>
                  <a:cubicBezTo>
                    <a:pt x="27503" y="559"/>
                    <a:pt x="28094" y="559"/>
                    <a:pt x="28683" y="559"/>
                  </a:cubicBezTo>
                  <a:cubicBezTo>
                    <a:pt x="29223" y="560"/>
                    <a:pt x="29754" y="630"/>
                    <a:pt x="30288" y="648"/>
                  </a:cubicBezTo>
                  <a:cubicBezTo>
                    <a:pt x="30486" y="654"/>
                    <a:pt x="30684" y="657"/>
                    <a:pt x="30884" y="657"/>
                  </a:cubicBezTo>
                  <a:cubicBezTo>
                    <a:pt x="31222" y="657"/>
                    <a:pt x="31562" y="647"/>
                    <a:pt x="31901" y="616"/>
                  </a:cubicBezTo>
                  <a:cubicBezTo>
                    <a:pt x="31962" y="612"/>
                    <a:pt x="31956" y="526"/>
                    <a:pt x="31893" y="526"/>
                  </a:cubicBezTo>
                  <a:cubicBezTo>
                    <a:pt x="31892" y="526"/>
                    <a:pt x="31892" y="526"/>
                    <a:pt x="31891" y="526"/>
                  </a:cubicBezTo>
                  <a:cubicBezTo>
                    <a:pt x="31517" y="532"/>
                    <a:pt x="31141" y="552"/>
                    <a:pt x="30767" y="552"/>
                  </a:cubicBezTo>
                  <a:cubicBezTo>
                    <a:pt x="30647" y="552"/>
                    <a:pt x="30527" y="550"/>
                    <a:pt x="30408" y="545"/>
                  </a:cubicBezTo>
                  <a:cubicBezTo>
                    <a:pt x="29918" y="523"/>
                    <a:pt x="29432" y="450"/>
                    <a:pt x="28942" y="414"/>
                  </a:cubicBezTo>
                  <a:cubicBezTo>
                    <a:pt x="28453" y="376"/>
                    <a:pt x="27972" y="296"/>
                    <a:pt x="27483" y="261"/>
                  </a:cubicBezTo>
                  <a:cubicBezTo>
                    <a:pt x="26993" y="227"/>
                    <a:pt x="26492" y="238"/>
                    <a:pt x="26002" y="222"/>
                  </a:cubicBezTo>
                  <a:cubicBezTo>
                    <a:pt x="25828" y="216"/>
                    <a:pt x="25654" y="214"/>
                    <a:pt x="25480" y="214"/>
                  </a:cubicBezTo>
                  <a:cubicBezTo>
                    <a:pt x="25234" y="214"/>
                    <a:pt x="24989" y="217"/>
                    <a:pt x="24743" y="217"/>
                  </a:cubicBezTo>
                  <a:cubicBezTo>
                    <a:pt x="24633" y="217"/>
                    <a:pt x="24522" y="217"/>
                    <a:pt x="24412" y="215"/>
                  </a:cubicBezTo>
                  <a:cubicBezTo>
                    <a:pt x="23882" y="202"/>
                    <a:pt x="23353" y="151"/>
                    <a:pt x="22823" y="146"/>
                  </a:cubicBezTo>
                  <a:cubicBezTo>
                    <a:pt x="22294" y="139"/>
                    <a:pt x="21764" y="98"/>
                    <a:pt x="21234" y="94"/>
                  </a:cubicBezTo>
                  <a:cubicBezTo>
                    <a:pt x="21223" y="93"/>
                    <a:pt x="21213" y="93"/>
                    <a:pt x="21202" y="93"/>
                  </a:cubicBezTo>
                  <a:cubicBezTo>
                    <a:pt x="20693" y="93"/>
                    <a:pt x="20183" y="156"/>
                    <a:pt x="19675" y="156"/>
                  </a:cubicBezTo>
                  <a:cubicBezTo>
                    <a:pt x="19664" y="156"/>
                    <a:pt x="19654" y="156"/>
                    <a:pt x="19643" y="155"/>
                  </a:cubicBezTo>
                  <a:cubicBezTo>
                    <a:pt x="19563" y="155"/>
                    <a:pt x="19484" y="155"/>
                    <a:pt x="19404" y="155"/>
                  </a:cubicBezTo>
                  <a:cubicBezTo>
                    <a:pt x="19094" y="155"/>
                    <a:pt x="18783" y="156"/>
                    <a:pt x="18473" y="156"/>
                  </a:cubicBezTo>
                  <a:cubicBezTo>
                    <a:pt x="18335" y="156"/>
                    <a:pt x="18197" y="156"/>
                    <a:pt x="18059" y="155"/>
                  </a:cubicBezTo>
                  <a:cubicBezTo>
                    <a:pt x="17531" y="154"/>
                    <a:pt x="17002" y="121"/>
                    <a:pt x="16474" y="120"/>
                  </a:cubicBezTo>
                  <a:cubicBezTo>
                    <a:pt x="15945" y="117"/>
                    <a:pt x="15418" y="91"/>
                    <a:pt x="14890" y="89"/>
                  </a:cubicBezTo>
                  <a:cubicBezTo>
                    <a:pt x="14367" y="83"/>
                    <a:pt x="13838" y="67"/>
                    <a:pt x="13311" y="65"/>
                  </a:cubicBezTo>
                  <a:cubicBezTo>
                    <a:pt x="13302" y="65"/>
                    <a:pt x="13292" y="65"/>
                    <a:pt x="13283" y="65"/>
                  </a:cubicBezTo>
                  <a:cubicBezTo>
                    <a:pt x="12814" y="65"/>
                    <a:pt x="12345" y="95"/>
                    <a:pt x="11877" y="95"/>
                  </a:cubicBezTo>
                  <a:cubicBezTo>
                    <a:pt x="11825" y="95"/>
                    <a:pt x="11774" y="94"/>
                    <a:pt x="11723" y="94"/>
                  </a:cubicBezTo>
                  <a:cubicBezTo>
                    <a:pt x="11194" y="85"/>
                    <a:pt x="10666" y="51"/>
                    <a:pt x="10136" y="43"/>
                  </a:cubicBezTo>
                  <a:cubicBezTo>
                    <a:pt x="9609" y="33"/>
                    <a:pt x="9079" y="8"/>
                    <a:pt x="8551" y="1"/>
                  </a:cubicBezTo>
                  <a:cubicBezTo>
                    <a:pt x="8509" y="1"/>
                    <a:pt x="8467" y="1"/>
                    <a:pt x="8425"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8"/>
            <p:cNvSpPr/>
            <p:nvPr/>
          </p:nvSpPr>
          <p:spPr>
            <a:xfrm>
              <a:off x="6978400" y="1278550"/>
              <a:ext cx="123425" cy="10025"/>
            </a:xfrm>
            <a:custGeom>
              <a:rect b="b" l="l" r="r" t="t"/>
              <a:pathLst>
                <a:path extrusionOk="0" h="401" w="4937">
                  <a:moveTo>
                    <a:pt x="4936" y="1"/>
                  </a:moveTo>
                  <a:cubicBezTo>
                    <a:pt x="3948" y="43"/>
                    <a:pt x="2973" y="84"/>
                    <a:pt x="1986" y="84"/>
                  </a:cubicBezTo>
                  <a:cubicBezTo>
                    <a:pt x="1383" y="84"/>
                    <a:pt x="775" y="69"/>
                    <a:pt x="157" y="29"/>
                  </a:cubicBezTo>
                  <a:cubicBezTo>
                    <a:pt x="152" y="29"/>
                    <a:pt x="148" y="29"/>
                    <a:pt x="144" y="29"/>
                  </a:cubicBezTo>
                  <a:cubicBezTo>
                    <a:pt x="32" y="29"/>
                    <a:pt x="1" y="116"/>
                    <a:pt x="96" y="142"/>
                  </a:cubicBezTo>
                  <a:cubicBezTo>
                    <a:pt x="805" y="340"/>
                    <a:pt x="1637" y="400"/>
                    <a:pt x="2501" y="400"/>
                  </a:cubicBezTo>
                  <a:cubicBezTo>
                    <a:pt x="3310" y="400"/>
                    <a:pt x="4147" y="347"/>
                    <a:pt x="4936" y="305"/>
                  </a:cubicBezTo>
                  <a:lnTo>
                    <a:pt x="4936" y="1"/>
                  </a:ln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8"/>
            <p:cNvSpPr/>
            <p:nvPr/>
          </p:nvSpPr>
          <p:spPr>
            <a:xfrm>
              <a:off x="6533075" y="1316325"/>
              <a:ext cx="568750" cy="16300"/>
            </a:xfrm>
            <a:custGeom>
              <a:rect b="b" l="l" r="r" t="t"/>
              <a:pathLst>
                <a:path extrusionOk="0" h="652" w="22750">
                  <a:moveTo>
                    <a:pt x="6817" y="1"/>
                  </a:moveTo>
                  <a:cubicBezTo>
                    <a:pt x="6226" y="2"/>
                    <a:pt x="5640" y="93"/>
                    <a:pt x="5050" y="105"/>
                  </a:cubicBezTo>
                  <a:cubicBezTo>
                    <a:pt x="4459" y="118"/>
                    <a:pt x="3868" y="118"/>
                    <a:pt x="3280" y="118"/>
                  </a:cubicBezTo>
                  <a:cubicBezTo>
                    <a:pt x="2739" y="115"/>
                    <a:pt x="2208" y="45"/>
                    <a:pt x="1675" y="28"/>
                  </a:cubicBezTo>
                  <a:cubicBezTo>
                    <a:pt x="1472" y="22"/>
                    <a:pt x="1268" y="18"/>
                    <a:pt x="1063" y="18"/>
                  </a:cubicBezTo>
                  <a:cubicBezTo>
                    <a:pt x="729" y="18"/>
                    <a:pt x="394" y="29"/>
                    <a:pt x="61" y="58"/>
                  </a:cubicBezTo>
                  <a:cubicBezTo>
                    <a:pt x="0" y="64"/>
                    <a:pt x="6" y="149"/>
                    <a:pt x="69" y="149"/>
                  </a:cubicBezTo>
                  <a:cubicBezTo>
                    <a:pt x="70" y="149"/>
                    <a:pt x="71" y="149"/>
                    <a:pt x="72" y="149"/>
                  </a:cubicBezTo>
                  <a:cubicBezTo>
                    <a:pt x="440" y="143"/>
                    <a:pt x="811" y="123"/>
                    <a:pt x="1179" y="123"/>
                  </a:cubicBezTo>
                  <a:cubicBezTo>
                    <a:pt x="1305" y="123"/>
                    <a:pt x="1430" y="125"/>
                    <a:pt x="1554" y="131"/>
                  </a:cubicBezTo>
                  <a:cubicBezTo>
                    <a:pt x="2044" y="153"/>
                    <a:pt x="2530" y="225"/>
                    <a:pt x="3020" y="262"/>
                  </a:cubicBezTo>
                  <a:cubicBezTo>
                    <a:pt x="3508" y="299"/>
                    <a:pt x="3990" y="380"/>
                    <a:pt x="4479" y="415"/>
                  </a:cubicBezTo>
                  <a:cubicBezTo>
                    <a:pt x="4969" y="449"/>
                    <a:pt x="5470" y="437"/>
                    <a:pt x="5959" y="455"/>
                  </a:cubicBezTo>
                  <a:cubicBezTo>
                    <a:pt x="6125" y="460"/>
                    <a:pt x="6291" y="461"/>
                    <a:pt x="6457" y="461"/>
                  </a:cubicBezTo>
                  <a:cubicBezTo>
                    <a:pt x="6699" y="461"/>
                    <a:pt x="6940" y="458"/>
                    <a:pt x="7181" y="458"/>
                  </a:cubicBezTo>
                  <a:cubicBezTo>
                    <a:pt x="7305" y="458"/>
                    <a:pt x="7428" y="459"/>
                    <a:pt x="7552" y="462"/>
                  </a:cubicBezTo>
                  <a:cubicBezTo>
                    <a:pt x="8082" y="473"/>
                    <a:pt x="8609" y="525"/>
                    <a:pt x="9138" y="530"/>
                  </a:cubicBezTo>
                  <a:cubicBezTo>
                    <a:pt x="9668" y="537"/>
                    <a:pt x="10198" y="579"/>
                    <a:pt x="10728" y="581"/>
                  </a:cubicBezTo>
                  <a:cubicBezTo>
                    <a:pt x="10744" y="581"/>
                    <a:pt x="10759" y="582"/>
                    <a:pt x="10775" y="582"/>
                  </a:cubicBezTo>
                  <a:cubicBezTo>
                    <a:pt x="11284" y="582"/>
                    <a:pt x="11795" y="519"/>
                    <a:pt x="12304" y="519"/>
                  </a:cubicBezTo>
                  <a:cubicBezTo>
                    <a:pt x="12310" y="519"/>
                    <a:pt x="12315" y="519"/>
                    <a:pt x="12320" y="519"/>
                  </a:cubicBezTo>
                  <a:cubicBezTo>
                    <a:pt x="12432" y="520"/>
                    <a:pt x="12543" y="520"/>
                    <a:pt x="12655" y="520"/>
                  </a:cubicBezTo>
                  <a:cubicBezTo>
                    <a:pt x="12959" y="520"/>
                    <a:pt x="13264" y="519"/>
                    <a:pt x="13569" y="519"/>
                  </a:cubicBezTo>
                  <a:cubicBezTo>
                    <a:pt x="13681" y="519"/>
                    <a:pt x="13793" y="519"/>
                    <a:pt x="13904" y="519"/>
                  </a:cubicBezTo>
                  <a:cubicBezTo>
                    <a:pt x="14433" y="521"/>
                    <a:pt x="14960" y="554"/>
                    <a:pt x="15488" y="555"/>
                  </a:cubicBezTo>
                  <a:cubicBezTo>
                    <a:pt x="16017" y="559"/>
                    <a:pt x="16545" y="585"/>
                    <a:pt x="17072" y="587"/>
                  </a:cubicBezTo>
                  <a:cubicBezTo>
                    <a:pt x="17601" y="590"/>
                    <a:pt x="18129" y="603"/>
                    <a:pt x="18658" y="606"/>
                  </a:cubicBezTo>
                  <a:cubicBezTo>
                    <a:pt x="18667" y="606"/>
                    <a:pt x="18676" y="606"/>
                    <a:pt x="18686" y="606"/>
                  </a:cubicBezTo>
                  <a:cubicBezTo>
                    <a:pt x="19163" y="606"/>
                    <a:pt x="19640" y="575"/>
                    <a:pt x="20115" y="575"/>
                  </a:cubicBezTo>
                  <a:cubicBezTo>
                    <a:pt x="20158" y="575"/>
                    <a:pt x="20201" y="575"/>
                    <a:pt x="20244" y="576"/>
                  </a:cubicBezTo>
                  <a:cubicBezTo>
                    <a:pt x="20773" y="585"/>
                    <a:pt x="21301" y="620"/>
                    <a:pt x="21830" y="628"/>
                  </a:cubicBezTo>
                  <a:cubicBezTo>
                    <a:pt x="22135" y="634"/>
                    <a:pt x="22442" y="643"/>
                    <a:pt x="22749" y="652"/>
                  </a:cubicBezTo>
                  <a:lnTo>
                    <a:pt x="22749" y="360"/>
                  </a:lnTo>
                  <a:cubicBezTo>
                    <a:pt x="22244" y="353"/>
                    <a:pt x="21740" y="342"/>
                    <a:pt x="21235" y="324"/>
                  </a:cubicBezTo>
                  <a:cubicBezTo>
                    <a:pt x="21107" y="319"/>
                    <a:pt x="20978" y="317"/>
                    <a:pt x="20849" y="317"/>
                  </a:cubicBezTo>
                  <a:cubicBezTo>
                    <a:pt x="20572" y="317"/>
                    <a:pt x="20293" y="325"/>
                    <a:pt x="20015" y="325"/>
                  </a:cubicBezTo>
                  <a:cubicBezTo>
                    <a:pt x="19886" y="325"/>
                    <a:pt x="19757" y="323"/>
                    <a:pt x="19628" y="318"/>
                  </a:cubicBezTo>
                  <a:cubicBezTo>
                    <a:pt x="19155" y="301"/>
                    <a:pt x="18688" y="195"/>
                    <a:pt x="18213" y="179"/>
                  </a:cubicBezTo>
                  <a:cubicBezTo>
                    <a:pt x="17738" y="163"/>
                    <a:pt x="17264" y="156"/>
                    <a:pt x="16789" y="142"/>
                  </a:cubicBezTo>
                  <a:cubicBezTo>
                    <a:pt x="16734" y="141"/>
                    <a:pt x="16679" y="140"/>
                    <a:pt x="16625" y="140"/>
                  </a:cubicBezTo>
                  <a:cubicBezTo>
                    <a:pt x="16253" y="140"/>
                    <a:pt x="15880" y="172"/>
                    <a:pt x="15510" y="172"/>
                  </a:cubicBezTo>
                  <a:cubicBezTo>
                    <a:pt x="15461" y="172"/>
                    <a:pt x="15411" y="171"/>
                    <a:pt x="15362" y="170"/>
                  </a:cubicBezTo>
                  <a:cubicBezTo>
                    <a:pt x="14887" y="159"/>
                    <a:pt x="14415" y="104"/>
                    <a:pt x="13940" y="94"/>
                  </a:cubicBezTo>
                  <a:cubicBezTo>
                    <a:pt x="13465" y="86"/>
                    <a:pt x="12990" y="93"/>
                    <a:pt x="12516" y="85"/>
                  </a:cubicBezTo>
                  <a:cubicBezTo>
                    <a:pt x="12041" y="78"/>
                    <a:pt x="11567" y="38"/>
                    <a:pt x="11091" y="32"/>
                  </a:cubicBezTo>
                  <a:cubicBezTo>
                    <a:pt x="11061" y="32"/>
                    <a:pt x="11031" y="32"/>
                    <a:pt x="11000" y="32"/>
                  </a:cubicBezTo>
                  <a:cubicBezTo>
                    <a:pt x="10576" y="32"/>
                    <a:pt x="10151" y="56"/>
                    <a:pt x="9728" y="56"/>
                  </a:cubicBezTo>
                  <a:cubicBezTo>
                    <a:pt x="9707" y="56"/>
                    <a:pt x="9686" y="56"/>
                    <a:pt x="9666" y="56"/>
                  </a:cubicBezTo>
                  <a:cubicBezTo>
                    <a:pt x="9622" y="55"/>
                    <a:pt x="9579" y="55"/>
                    <a:pt x="9536" y="55"/>
                  </a:cubicBezTo>
                  <a:cubicBezTo>
                    <a:pt x="9120" y="55"/>
                    <a:pt x="8703" y="71"/>
                    <a:pt x="8287" y="71"/>
                  </a:cubicBezTo>
                  <a:cubicBezTo>
                    <a:pt x="8272" y="71"/>
                    <a:pt x="8257" y="71"/>
                    <a:pt x="8241" y="71"/>
                  </a:cubicBezTo>
                  <a:cubicBezTo>
                    <a:pt x="7766" y="69"/>
                    <a:pt x="7292" y="1"/>
                    <a:pt x="681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8"/>
            <p:cNvSpPr/>
            <p:nvPr/>
          </p:nvSpPr>
          <p:spPr>
            <a:xfrm>
              <a:off x="6046250" y="1317725"/>
              <a:ext cx="353400" cy="14175"/>
            </a:xfrm>
            <a:custGeom>
              <a:rect b="b" l="l" r="r" t="t"/>
              <a:pathLst>
                <a:path extrusionOk="0" h="567" w="14136">
                  <a:moveTo>
                    <a:pt x="11647" y="0"/>
                  </a:moveTo>
                  <a:cubicBezTo>
                    <a:pt x="10411" y="0"/>
                    <a:pt x="9109" y="124"/>
                    <a:pt x="8015" y="146"/>
                  </a:cubicBezTo>
                  <a:cubicBezTo>
                    <a:pt x="5422" y="196"/>
                    <a:pt x="2797" y="133"/>
                    <a:pt x="211" y="251"/>
                  </a:cubicBezTo>
                  <a:cubicBezTo>
                    <a:pt x="120" y="256"/>
                    <a:pt x="54" y="286"/>
                    <a:pt x="24" y="320"/>
                  </a:cubicBezTo>
                  <a:cubicBezTo>
                    <a:pt x="343" y="297"/>
                    <a:pt x="661" y="269"/>
                    <a:pt x="981" y="254"/>
                  </a:cubicBezTo>
                  <a:cubicBezTo>
                    <a:pt x="1141" y="246"/>
                    <a:pt x="1299" y="240"/>
                    <a:pt x="1456" y="240"/>
                  </a:cubicBezTo>
                  <a:cubicBezTo>
                    <a:pt x="1659" y="240"/>
                    <a:pt x="1861" y="251"/>
                    <a:pt x="2063" y="286"/>
                  </a:cubicBezTo>
                  <a:cubicBezTo>
                    <a:pt x="2083" y="290"/>
                    <a:pt x="2069" y="330"/>
                    <a:pt x="2049" y="330"/>
                  </a:cubicBezTo>
                  <a:cubicBezTo>
                    <a:pt x="2049" y="330"/>
                    <a:pt x="2048" y="330"/>
                    <a:pt x="2048" y="330"/>
                  </a:cubicBezTo>
                  <a:cubicBezTo>
                    <a:pt x="1893" y="314"/>
                    <a:pt x="1730" y="307"/>
                    <a:pt x="1564" y="307"/>
                  </a:cubicBezTo>
                  <a:cubicBezTo>
                    <a:pt x="1185" y="307"/>
                    <a:pt x="790" y="340"/>
                    <a:pt x="432" y="360"/>
                  </a:cubicBezTo>
                  <a:cubicBezTo>
                    <a:pt x="288" y="368"/>
                    <a:pt x="145" y="374"/>
                    <a:pt x="0" y="381"/>
                  </a:cubicBezTo>
                  <a:cubicBezTo>
                    <a:pt x="11" y="415"/>
                    <a:pt x="58" y="447"/>
                    <a:pt x="152" y="458"/>
                  </a:cubicBezTo>
                  <a:cubicBezTo>
                    <a:pt x="828" y="543"/>
                    <a:pt x="1516" y="567"/>
                    <a:pt x="2207" y="567"/>
                  </a:cubicBezTo>
                  <a:cubicBezTo>
                    <a:pt x="2708" y="567"/>
                    <a:pt x="3211" y="554"/>
                    <a:pt x="3712" y="545"/>
                  </a:cubicBezTo>
                  <a:cubicBezTo>
                    <a:pt x="5012" y="518"/>
                    <a:pt x="6317" y="505"/>
                    <a:pt x="7615" y="462"/>
                  </a:cubicBezTo>
                  <a:cubicBezTo>
                    <a:pt x="9165" y="410"/>
                    <a:pt x="10654" y="314"/>
                    <a:pt x="12170" y="314"/>
                  </a:cubicBezTo>
                  <a:cubicBezTo>
                    <a:pt x="12768" y="314"/>
                    <a:pt x="13370" y="329"/>
                    <a:pt x="13982" y="367"/>
                  </a:cubicBezTo>
                  <a:cubicBezTo>
                    <a:pt x="13989" y="368"/>
                    <a:pt x="13996" y="368"/>
                    <a:pt x="14002" y="368"/>
                  </a:cubicBezTo>
                  <a:cubicBezTo>
                    <a:pt x="14110" y="368"/>
                    <a:pt x="14135" y="284"/>
                    <a:pt x="14044" y="258"/>
                  </a:cubicBezTo>
                  <a:cubicBezTo>
                    <a:pt x="13339" y="61"/>
                    <a:pt x="12509" y="0"/>
                    <a:pt x="11647"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8"/>
            <p:cNvSpPr/>
            <p:nvPr/>
          </p:nvSpPr>
          <p:spPr>
            <a:xfrm>
              <a:off x="5299250" y="1316350"/>
              <a:ext cx="799100" cy="16775"/>
            </a:xfrm>
            <a:custGeom>
              <a:rect b="b" l="l" r="r" t="t"/>
              <a:pathLst>
                <a:path extrusionOk="0" h="671" w="31964">
                  <a:moveTo>
                    <a:pt x="6818" y="1"/>
                  </a:moveTo>
                  <a:cubicBezTo>
                    <a:pt x="6227" y="2"/>
                    <a:pt x="5641" y="93"/>
                    <a:pt x="5051" y="106"/>
                  </a:cubicBezTo>
                  <a:cubicBezTo>
                    <a:pt x="4460" y="118"/>
                    <a:pt x="3868" y="118"/>
                    <a:pt x="3281" y="118"/>
                  </a:cubicBezTo>
                  <a:cubicBezTo>
                    <a:pt x="2740" y="117"/>
                    <a:pt x="2209" y="45"/>
                    <a:pt x="1675" y="28"/>
                  </a:cubicBezTo>
                  <a:cubicBezTo>
                    <a:pt x="1471" y="23"/>
                    <a:pt x="1265" y="19"/>
                    <a:pt x="1059" y="19"/>
                  </a:cubicBezTo>
                  <a:cubicBezTo>
                    <a:pt x="728" y="19"/>
                    <a:pt x="394" y="29"/>
                    <a:pt x="62" y="59"/>
                  </a:cubicBezTo>
                  <a:cubicBezTo>
                    <a:pt x="0" y="64"/>
                    <a:pt x="7" y="151"/>
                    <a:pt x="70" y="151"/>
                  </a:cubicBezTo>
                  <a:cubicBezTo>
                    <a:pt x="71" y="151"/>
                    <a:pt x="71" y="151"/>
                    <a:pt x="72" y="151"/>
                  </a:cubicBezTo>
                  <a:cubicBezTo>
                    <a:pt x="443" y="144"/>
                    <a:pt x="815" y="124"/>
                    <a:pt x="1187" y="124"/>
                  </a:cubicBezTo>
                  <a:cubicBezTo>
                    <a:pt x="1310" y="124"/>
                    <a:pt x="1433" y="126"/>
                    <a:pt x="1555" y="132"/>
                  </a:cubicBezTo>
                  <a:cubicBezTo>
                    <a:pt x="2045" y="154"/>
                    <a:pt x="2531" y="227"/>
                    <a:pt x="3021" y="262"/>
                  </a:cubicBezTo>
                  <a:cubicBezTo>
                    <a:pt x="3509" y="300"/>
                    <a:pt x="3991" y="381"/>
                    <a:pt x="4480" y="415"/>
                  </a:cubicBezTo>
                  <a:cubicBezTo>
                    <a:pt x="4969" y="450"/>
                    <a:pt x="5470" y="437"/>
                    <a:pt x="5960" y="455"/>
                  </a:cubicBezTo>
                  <a:cubicBezTo>
                    <a:pt x="6126" y="460"/>
                    <a:pt x="6292" y="462"/>
                    <a:pt x="6458" y="462"/>
                  </a:cubicBezTo>
                  <a:cubicBezTo>
                    <a:pt x="6699" y="462"/>
                    <a:pt x="6940" y="459"/>
                    <a:pt x="7181" y="459"/>
                  </a:cubicBezTo>
                  <a:cubicBezTo>
                    <a:pt x="7304" y="459"/>
                    <a:pt x="7428" y="459"/>
                    <a:pt x="7551" y="462"/>
                  </a:cubicBezTo>
                  <a:cubicBezTo>
                    <a:pt x="8081" y="474"/>
                    <a:pt x="8610" y="525"/>
                    <a:pt x="9139" y="531"/>
                  </a:cubicBezTo>
                  <a:cubicBezTo>
                    <a:pt x="9669" y="538"/>
                    <a:pt x="10199" y="579"/>
                    <a:pt x="10729" y="582"/>
                  </a:cubicBezTo>
                  <a:cubicBezTo>
                    <a:pt x="10745" y="582"/>
                    <a:pt x="10760" y="582"/>
                    <a:pt x="10776" y="582"/>
                  </a:cubicBezTo>
                  <a:cubicBezTo>
                    <a:pt x="11285" y="582"/>
                    <a:pt x="11795" y="520"/>
                    <a:pt x="12304" y="520"/>
                  </a:cubicBezTo>
                  <a:cubicBezTo>
                    <a:pt x="12309" y="520"/>
                    <a:pt x="12314" y="520"/>
                    <a:pt x="12320" y="520"/>
                  </a:cubicBezTo>
                  <a:cubicBezTo>
                    <a:pt x="12458" y="521"/>
                    <a:pt x="12596" y="521"/>
                    <a:pt x="12734" y="521"/>
                  </a:cubicBezTo>
                  <a:cubicBezTo>
                    <a:pt x="13045" y="521"/>
                    <a:pt x="13356" y="520"/>
                    <a:pt x="13667" y="520"/>
                  </a:cubicBezTo>
                  <a:cubicBezTo>
                    <a:pt x="13746" y="520"/>
                    <a:pt x="13826" y="520"/>
                    <a:pt x="13905" y="520"/>
                  </a:cubicBezTo>
                  <a:cubicBezTo>
                    <a:pt x="14432" y="523"/>
                    <a:pt x="14961" y="554"/>
                    <a:pt x="15489" y="557"/>
                  </a:cubicBezTo>
                  <a:cubicBezTo>
                    <a:pt x="16018" y="560"/>
                    <a:pt x="16545" y="586"/>
                    <a:pt x="17073" y="587"/>
                  </a:cubicBezTo>
                  <a:cubicBezTo>
                    <a:pt x="17602" y="591"/>
                    <a:pt x="18130" y="605"/>
                    <a:pt x="18657" y="606"/>
                  </a:cubicBezTo>
                  <a:cubicBezTo>
                    <a:pt x="18667" y="607"/>
                    <a:pt x="18676" y="607"/>
                    <a:pt x="18686" y="607"/>
                  </a:cubicBezTo>
                  <a:cubicBezTo>
                    <a:pt x="19160" y="607"/>
                    <a:pt x="19636" y="577"/>
                    <a:pt x="20111" y="577"/>
                  </a:cubicBezTo>
                  <a:cubicBezTo>
                    <a:pt x="20156" y="577"/>
                    <a:pt x="20200" y="577"/>
                    <a:pt x="20245" y="578"/>
                  </a:cubicBezTo>
                  <a:cubicBezTo>
                    <a:pt x="20774" y="586"/>
                    <a:pt x="21302" y="620"/>
                    <a:pt x="21832" y="629"/>
                  </a:cubicBezTo>
                  <a:cubicBezTo>
                    <a:pt x="22359" y="640"/>
                    <a:pt x="22889" y="663"/>
                    <a:pt x="23417" y="670"/>
                  </a:cubicBezTo>
                  <a:cubicBezTo>
                    <a:pt x="23459" y="670"/>
                    <a:pt x="23501" y="671"/>
                    <a:pt x="23543" y="671"/>
                  </a:cubicBezTo>
                  <a:cubicBezTo>
                    <a:pt x="24031" y="671"/>
                    <a:pt x="24519" y="637"/>
                    <a:pt x="25006" y="635"/>
                  </a:cubicBezTo>
                  <a:cubicBezTo>
                    <a:pt x="25593" y="634"/>
                    <a:pt x="26181" y="637"/>
                    <a:pt x="26766" y="615"/>
                  </a:cubicBezTo>
                  <a:cubicBezTo>
                    <a:pt x="27351" y="593"/>
                    <a:pt x="27930" y="523"/>
                    <a:pt x="28516" y="498"/>
                  </a:cubicBezTo>
                  <a:cubicBezTo>
                    <a:pt x="28975" y="479"/>
                    <a:pt x="29429" y="455"/>
                    <a:pt x="29884" y="430"/>
                  </a:cubicBezTo>
                  <a:cubicBezTo>
                    <a:pt x="30029" y="423"/>
                    <a:pt x="30172" y="417"/>
                    <a:pt x="30316" y="410"/>
                  </a:cubicBezTo>
                  <a:cubicBezTo>
                    <a:pt x="30670" y="394"/>
                    <a:pt x="31061" y="362"/>
                    <a:pt x="31438" y="362"/>
                  </a:cubicBezTo>
                  <a:cubicBezTo>
                    <a:pt x="31606" y="362"/>
                    <a:pt x="31771" y="368"/>
                    <a:pt x="31928" y="385"/>
                  </a:cubicBezTo>
                  <a:cubicBezTo>
                    <a:pt x="31928" y="385"/>
                    <a:pt x="31929" y="385"/>
                    <a:pt x="31929" y="385"/>
                  </a:cubicBezTo>
                  <a:cubicBezTo>
                    <a:pt x="31949" y="385"/>
                    <a:pt x="31963" y="345"/>
                    <a:pt x="31943" y="341"/>
                  </a:cubicBezTo>
                  <a:cubicBezTo>
                    <a:pt x="31741" y="306"/>
                    <a:pt x="31538" y="295"/>
                    <a:pt x="31335" y="295"/>
                  </a:cubicBezTo>
                  <a:cubicBezTo>
                    <a:pt x="31178" y="295"/>
                    <a:pt x="31020" y="301"/>
                    <a:pt x="30861" y="309"/>
                  </a:cubicBezTo>
                  <a:cubicBezTo>
                    <a:pt x="30541" y="324"/>
                    <a:pt x="30221" y="352"/>
                    <a:pt x="29902" y="375"/>
                  </a:cubicBezTo>
                  <a:cubicBezTo>
                    <a:pt x="29657" y="395"/>
                    <a:pt x="29412" y="410"/>
                    <a:pt x="29167" y="414"/>
                  </a:cubicBezTo>
                  <a:cubicBezTo>
                    <a:pt x="28647" y="422"/>
                    <a:pt x="28130" y="441"/>
                    <a:pt x="27609" y="456"/>
                  </a:cubicBezTo>
                  <a:cubicBezTo>
                    <a:pt x="27091" y="472"/>
                    <a:pt x="26568" y="483"/>
                    <a:pt x="26047" y="484"/>
                  </a:cubicBezTo>
                  <a:cubicBezTo>
                    <a:pt x="26043" y="484"/>
                    <a:pt x="26039" y="484"/>
                    <a:pt x="26035" y="484"/>
                  </a:cubicBezTo>
                  <a:cubicBezTo>
                    <a:pt x="25505" y="484"/>
                    <a:pt x="24975" y="400"/>
                    <a:pt x="24444" y="390"/>
                  </a:cubicBezTo>
                  <a:cubicBezTo>
                    <a:pt x="23910" y="381"/>
                    <a:pt x="23375" y="388"/>
                    <a:pt x="22841" y="371"/>
                  </a:cubicBezTo>
                  <a:cubicBezTo>
                    <a:pt x="22306" y="353"/>
                    <a:pt x="21772" y="345"/>
                    <a:pt x="21238" y="324"/>
                  </a:cubicBezTo>
                  <a:cubicBezTo>
                    <a:pt x="21109" y="319"/>
                    <a:pt x="20980" y="318"/>
                    <a:pt x="20851" y="318"/>
                  </a:cubicBezTo>
                  <a:cubicBezTo>
                    <a:pt x="20574" y="318"/>
                    <a:pt x="20295" y="326"/>
                    <a:pt x="20017" y="326"/>
                  </a:cubicBezTo>
                  <a:cubicBezTo>
                    <a:pt x="19887" y="326"/>
                    <a:pt x="19758" y="324"/>
                    <a:pt x="19629" y="319"/>
                  </a:cubicBezTo>
                  <a:cubicBezTo>
                    <a:pt x="19154" y="302"/>
                    <a:pt x="18690" y="195"/>
                    <a:pt x="18215" y="180"/>
                  </a:cubicBezTo>
                  <a:cubicBezTo>
                    <a:pt x="17741" y="165"/>
                    <a:pt x="17266" y="158"/>
                    <a:pt x="16791" y="144"/>
                  </a:cubicBezTo>
                  <a:cubicBezTo>
                    <a:pt x="16735" y="142"/>
                    <a:pt x="16679" y="142"/>
                    <a:pt x="16623" y="142"/>
                  </a:cubicBezTo>
                  <a:cubicBezTo>
                    <a:pt x="16249" y="142"/>
                    <a:pt x="15873" y="173"/>
                    <a:pt x="15500" y="173"/>
                  </a:cubicBezTo>
                  <a:cubicBezTo>
                    <a:pt x="15454" y="173"/>
                    <a:pt x="15408" y="173"/>
                    <a:pt x="15363" y="172"/>
                  </a:cubicBezTo>
                  <a:cubicBezTo>
                    <a:pt x="14888" y="159"/>
                    <a:pt x="14417" y="104"/>
                    <a:pt x="13942" y="96"/>
                  </a:cubicBezTo>
                  <a:cubicBezTo>
                    <a:pt x="13468" y="86"/>
                    <a:pt x="12993" y="93"/>
                    <a:pt x="12517" y="85"/>
                  </a:cubicBezTo>
                  <a:cubicBezTo>
                    <a:pt x="12042" y="78"/>
                    <a:pt x="11568" y="38"/>
                    <a:pt x="11092" y="34"/>
                  </a:cubicBezTo>
                  <a:cubicBezTo>
                    <a:pt x="11052" y="34"/>
                    <a:pt x="11013" y="33"/>
                    <a:pt x="10973" y="33"/>
                  </a:cubicBezTo>
                  <a:cubicBezTo>
                    <a:pt x="10558" y="33"/>
                    <a:pt x="10143" y="56"/>
                    <a:pt x="9729" y="56"/>
                  </a:cubicBezTo>
                  <a:cubicBezTo>
                    <a:pt x="9708" y="56"/>
                    <a:pt x="9687" y="56"/>
                    <a:pt x="9666" y="56"/>
                  </a:cubicBezTo>
                  <a:cubicBezTo>
                    <a:pt x="9623" y="56"/>
                    <a:pt x="9580" y="55"/>
                    <a:pt x="9536" y="55"/>
                  </a:cubicBezTo>
                  <a:cubicBezTo>
                    <a:pt x="9119" y="55"/>
                    <a:pt x="8703" y="71"/>
                    <a:pt x="8288" y="71"/>
                  </a:cubicBezTo>
                  <a:cubicBezTo>
                    <a:pt x="8273" y="71"/>
                    <a:pt x="8257" y="71"/>
                    <a:pt x="8242" y="71"/>
                  </a:cubicBezTo>
                  <a:cubicBezTo>
                    <a:pt x="7767" y="70"/>
                    <a:pt x="7292" y="1"/>
                    <a:pt x="6818"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8"/>
            <p:cNvSpPr/>
            <p:nvPr/>
          </p:nvSpPr>
          <p:spPr>
            <a:xfrm>
              <a:off x="5094900" y="1317800"/>
              <a:ext cx="70950" cy="9225"/>
            </a:xfrm>
            <a:custGeom>
              <a:rect b="b" l="l" r="r" t="t"/>
              <a:pathLst>
                <a:path extrusionOk="0" h="369" w="2838">
                  <a:moveTo>
                    <a:pt x="353" y="0"/>
                  </a:moveTo>
                  <a:cubicBezTo>
                    <a:pt x="236" y="0"/>
                    <a:pt x="119" y="2"/>
                    <a:pt x="1" y="4"/>
                  </a:cubicBezTo>
                  <a:lnTo>
                    <a:pt x="1" y="324"/>
                  </a:lnTo>
                  <a:cubicBezTo>
                    <a:pt x="298" y="318"/>
                    <a:pt x="595" y="314"/>
                    <a:pt x="893" y="314"/>
                  </a:cubicBezTo>
                  <a:cubicBezTo>
                    <a:pt x="1484" y="314"/>
                    <a:pt x="2079" y="329"/>
                    <a:pt x="2683" y="368"/>
                  </a:cubicBezTo>
                  <a:cubicBezTo>
                    <a:pt x="2687" y="368"/>
                    <a:pt x="2692" y="369"/>
                    <a:pt x="2696" y="369"/>
                  </a:cubicBezTo>
                  <a:cubicBezTo>
                    <a:pt x="2808" y="369"/>
                    <a:pt x="2838" y="282"/>
                    <a:pt x="2743" y="255"/>
                  </a:cubicBezTo>
                  <a:cubicBezTo>
                    <a:pt x="2039" y="59"/>
                    <a:pt x="1211" y="0"/>
                    <a:pt x="353"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8"/>
            <p:cNvSpPr/>
            <p:nvPr/>
          </p:nvSpPr>
          <p:spPr>
            <a:xfrm>
              <a:off x="5094900" y="1362075"/>
              <a:ext cx="412600" cy="14650"/>
            </a:xfrm>
            <a:custGeom>
              <a:rect b="b" l="l" r="r" t="t"/>
              <a:pathLst>
                <a:path extrusionOk="0" h="586" w="16504">
                  <a:moveTo>
                    <a:pt x="5731" y="1"/>
                  </a:moveTo>
                  <a:cubicBezTo>
                    <a:pt x="5222" y="1"/>
                    <a:pt x="4711" y="63"/>
                    <a:pt x="4202" y="63"/>
                  </a:cubicBezTo>
                  <a:cubicBezTo>
                    <a:pt x="4196" y="63"/>
                    <a:pt x="4191" y="63"/>
                    <a:pt x="4186" y="63"/>
                  </a:cubicBezTo>
                  <a:cubicBezTo>
                    <a:pt x="4048" y="62"/>
                    <a:pt x="3910" y="62"/>
                    <a:pt x="3772" y="62"/>
                  </a:cubicBezTo>
                  <a:cubicBezTo>
                    <a:pt x="3462" y="62"/>
                    <a:pt x="3151" y="63"/>
                    <a:pt x="2840" y="63"/>
                  </a:cubicBezTo>
                  <a:cubicBezTo>
                    <a:pt x="2761" y="63"/>
                    <a:pt x="2681" y="63"/>
                    <a:pt x="2602" y="63"/>
                  </a:cubicBezTo>
                  <a:cubicBezTo>
                    <a:pt x="2073" y="60"/>
                    <a:pt x="1546" y="28"/>
                    <a:pt x="1018" y="26"/>
                  </a:cubicBezTo>
                  <a:cubicBezTo>
                    <a:pt x="678" y="24"/>
                    <a:pt x="339" y="15"/>
                    <a:pt x="1" y="5"/>
                  </a:cubicBezTo>
                  <a:lnTo>
                    <a:pt x="1" y="443"/>
                  </a:lnTo>
                  <a:cubicBezTo>
                    <a:pt x="334" y="437"/>
                    <a:pt x="669" y="414"/>
                    <a:pt x="1002" y="414"/>
                  </a:cubicBezTo>
                  <a:cubicBezTo>
                    <a:pt x="1049" y="414"/>
                    <a:pt x="1096" y="414"/>
                    <a:pt x="1143" y="415"/>
                  </a:cubicBezTo>
                  <a:cubicBezTo>
                    <a:pt x="1618" y="428"/>
                    <a:pt x="2088" y="483"/>
                    <a:pt x="2565" y="491"/>
                  </a:cubicBezTo>
                  <a:cubicBezTo>
                    <a:pt x="3039" y="499"/>
                    <a:pt x="3514" y="492"/>
                    <a:pt x="3988" y="501"/>
                  </a:cubicBezTo>
                  <a:cubicBezTo>
                    <a:pt x="4462" y="507"/>
                    <a:pt x="4936" y="547"/>
                    <a:pt x="5412" y="553"/>
                  </a:cubicBezTo>
                  <a:cubicBezTo>
                    <a:pt x="5450" y="553"/>
                    <a:pt x="5488" y="553"/>
                    <a:pt x="5527" y="553"/>
                  </a:cubicBezTo>
                  <a:cubicBezTo>
                    <a:pt x="5934" y="553"/>
                    <a:pt x="6344" y="530"/>
                    <a:pt x="6751" y="530"/>
                  </a:cubicBezTo>
                  <a:cubicBezTo>
                    <a:pt x="6781" y="530"/>
                    <a:pt x="6810" y="531"/>
                    <a:pt x="6839" y="531"/>
                  </a:cubicBezTo>
                  <a:cubicBezTo>
                    <a:pt x="6869" y="531"/>
                    <a:pt x="6899" y="531"/>
                    <a:pt x="6928" y="531"/>
                  </a:cubicBezTo>
                  <a:cubicBezTo>
                    <a:pt x="7358" y="531"/>
                    <a:pt x="7788" y="514"/>
                    <a:pt x="8217" y="514"/>
                  </a:cubicBezTo>
                  <a:cubicBezTo>
                    <a:pt x="8233" y="514"/>
                    <a:pt x="8248" y="514"/>
                    <a:pt x="8263" y="514"/>
                  </a:cubicBezTo>
                  <a:cubicBezTo>
                    <a:pt x="8738" y="517"/>
                    <a:pt x="9213" y="586"/>
                    <a:pt x="9688" y="586"/>
                  </a:cubicBezTo>
                  <a:cubicBezTo>
                    <a:pt x="10277" y="583"/>
                    <a:pt x="10864" y="492"/>
                    <a:pt x="11453" y="480"/>
                  </a:cubicBezTo>
                  <a:cubicBezTo>
                    <a:pt x="12044" y="469"/>
                    <a:pt x="12636" y="469"/>
                    <a:pt x="13225" y="469"/>
                  </a:cubicBezTo>
                  <a:cubicBezTo>
                    <a:pt x="13764" y="470"/>
                    <a:pt x="14295" y="540"/>
                    <a:pt x="14829" y="558"/>
                  </a:cubicBezTo>
                  <a:cubicBezTo>
                    <a:pt x="15027" y="564"/>
                    <a:pt x="15226" y="568"/>
                    <a:pt x="15425" y="568"/>
                  </a:cubicBezTo>
                  <a:cubicBezTo>
                    <a:pt x="15764" y="568"/>
                    <a:pt x="16104" y="557"/>
                    <a:pt x="16442" y="527"/>
                  </a:cubicBezTo>
                  <a:cubicBezTo>
                    <a:pt x="16504" y="521"/>
                    <a:pt x="16497" y="436"/>
                    <a:pt x="16434" y="436"/>
                  </a:cubicBezTo>
                  <a:cubicBezTo>
                    <a:pt x="16434" y="436"/>
                    <a:pt x="16433" y="436"/>
                    <a:pt x="16433" y="436"/>
                  </a:cubicBezTo>
                  <a:cubicBezTo>
                    <a:pt x="16064" y="442"/>
                    <a:pt x="15694" y="462"/>
                    <a:pt x="15325" y="462"/>
                  </a:cubicBezTo>
                  <a:cubicBezTo>
                    <a:pt x="15199" y="462"/>
                    <a:pt x="15074" y="460"/>
                    <a:pt x="14949" y="454"/>
                  </a:cubicBezTo>
                  <a:cubicBezTo>
                    <a:pt x="14459" y="432"/>
                    <a:pt x="13975" y="360"/>
                    <a:pt x="13483" y="324"/>
                  </a:cubicBezTo>
                  <a:cubicBezTo>
                    <a:pt x="12995" y="286"/>
                    <a:pt x="12513" y="205"/>
                    <a:pt x="12025" y="170"/>
                  </a:cubicBezTo>
                  <a:cubicBezTo>
                    <a:pt x="11535" y="136"/>
                    <a:pt x="11034" y="148"/>
                    <a:pt x="10544" y="130"/>
                  </a:cubicBezTo>
                  <a:cubicBezTo>
                    <a:pt x="10378" y="125"/>
                    <a:pt x="10212" y="124"/>
                    <a:pt x="10046" y="124"/>
                  </a:cubicBezTo>
                  <a:cubicBezTo>
                    <a:pt x="9805" y="124"/>
                    <a:pt x="9564" y="127"/>
                    <a:pt x="9323" y="127"/>
                  </a:cubicBezTo>
                  <a:cubicBezTo>
                    <a:pt x="9200" y="127"/>
                    <a:pt x="9076" y="126"/>
                    <a:pt x="8953" y="123"/>
                  </a:cubicBezTo>
                  <a:cubicBezTo>
                    <a:pt x="8423" y="112"/>
                    <a:pt x="7895" y="60"/>
                    <a:pt x="7365" y="55"/>
                  </a:cubicBezTo>
                  <a:cubicBezTo>
                    <a:pt x="6838" y="45"/>
                    <a:pt x="6308" y="4"/>
                    <a:pt x="5778" y="1"/>
                  </a:cubicBezTo>
                  <a:cubicBezTo>
                    <a:pt x="5762" y="1"/>
                    <a:pt x="5747" y="1"/>
                    <a:pt x="5731"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8"/>
            <p:cNvSpPr/>
            <p:nvPr/>
          </p:nvSpPr>
          <p:spPr>
            <a:xfrm>
              <a:off x="5640875" y="1361125"/>
              <a:ext cx="353450" cy="14275"/>
            </a:xfrm>
            <a:custGeom>
              <a:rect b="b" l="l" r="r" t="t"/>
              <a:pathLst>
                <a:path extrusionOk="0" h="571" w="14138">
                  <a:moveTo>
                    <a:pt x="11919" y="1"/>
                  </a:moveTo>
                  <a:cubicBezTo>
                    <a:pt x="11422" y="1"/>
                    <a:pt x="10924" y="13"/>
                    <a:pt x="10427" y="22"/>
                  </a:cubicBezTo>
                  <a:cubicBezTo>
                    <a:pt x="9126" y="49"/>
                    <a:pt x="7820" y="62"/>
                    <a:pt x="6524" y="105"/>
                  </a:cubicBezTo>
                  <a:cubicBezTo>
                    <a:pt x="4974" y="157"/>
                    <a:pt x="3485" y="253"/>
                    <a:pt x="1968" y="253"/>
                  </a:cubicBezTo>
                  <a:cubicBezTo>
                    <a:pt x="1370" y="253"/>
                    <a:pt x="767" y="239"/>
                    <a:pt x="155" y="200"/>
                  </a:cubicBezTo>
                  <a:cubicBezTo>
                    <a:pt x="150" y="200"/>
                    <a:pt x="146" y="200"/>
                    <a:pt x="142" y="200"/>
                  </a:cubicBezTo>
                  <a:cubicBezTo>
                    <a:pt x="31" y="200"/>
                    <a:pt x="0" y="285"/>
                    <a:pt x="96" y="311"/>
                  </a:cubicBezTo>
                  <a:cubicBezTo>
                    <a:pt x="803" y="510"/>
                    <a:pt x="1635" y="570"/>
                    <a:pt x="2499" y="570"/>
                  </a:cubicBezTo>
                  <a:cubicBezTo>
                    <a:pt x="3733" y="570"/>
                    <a:pt x="5033" y="447"/>
                    <a:pt x="6125" y="426"/>
                  </a:cubicBezTo>
                  <a:cubicBezTo>
                    <a:pt x="8718" y="373"/>
                    <a:pt x="11343" y="438"/>
                    <a:pt x="13929" y="318"/>
                  </a:cubicBezTo>
                  <a:cubicBezTo>
                    <a:pt x="14020" y="316"/>
                    <a:pt x="14086" y="284"/>
                    <a:pt x="14116" y="250"/>
                  </a:cubicBezTo>
                  <a:lnTo>
                    <a:pt x="14116" y="250"/>
                  </a:lnTo>
                  <a:cubicBezTo>
                    <a:pt x="13797" y="274"/>
                    <a:pt x="13477" y="302"/>
                    <a:pt x="13159" y="317"/>
                  </a:cubicBezTo>
                  <a:cubicBezTo>
                    <a:pt x="13006" y="323"/>
                    <a:pt x="12856" y="328"/>
                    <a:pt x="12706" y="328"/>
                  </a:cubicBezTo>
                  <a:cubicBezTo>
                    <a:pt x="12495" y="328"/>
                    <a:pt x="12286" y="317"/>
                    <a:pt x="12076" y="281"/>
                  </a:cubicBezTo>
                  <a:cubicBezTo>
                    <a:pt x="12056" y="277"/>
                    <a:pt x="12069" y="238"/>
                    <a:pt x="12089" y="238"/>
                  </a:cubicBezTo>
                  <a:cubicBezTo>
                    <a:pt x="12089" y="238"/>
                    <a:pt x="12090" y="238"/>
                    <a:pt x="12091" y="238"/>
                  </a:cubicBezTo>
                  <a:cubicBezTo>
                    <a:pt x="12243" y="254"/>
                    <a:pt x="12403" y="260"/>
                    <a:pt x="12566" y="260"/>
                  </a:cubicBezTo>
                  <a:cubicBezTo>
                    <a:pt x="12948" y="260"/>
                    <a:pt x="13346" y="227"/>
                    <a:pt x="13706" y="207"/>
                  </a:cubicBezTo>
                  <a:cubicBezTo>
                    <a:pt x="13851" y="199"/>
                    <a:pt x="13993" y="193"/>
                    <a:pt x="14137" y="186"/>
                  </a:cubicBezTo>
                  <a:cubicBezTo>
                    <a:pt x="14127" y="152"/>
                    <a:pt x="14081" y="122"/>
                    <a:pt x="13986" y="109"/>
                  </a:cubicBezTo>
                  <a:cubicBezTo>
                    <a:pt x="13307" y="24"/>
                    <a:pt x="12615" y="1"/>
                    <a:pt x="11919"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8"/>
            <p:cNvSpPr/>
            <p:nvPr/>
          </p:nvSpPr>
          <p:spPr>
            <a:xfrm>
              <a:off x="5942250" y="1359875"/>
              <a:ext cx="799100" cy="16900"/>
            </a:xfrm>
            <a:custGeom>
              <a:rect b="b" l="l" r="r" t="t"/>
              <a:pathLst>
                <a:path extrusionOk="0" h="676" w="31964">
                  <a:moveTo>
                    <a:pt x="8423" y="0"/>
                  </a:moveTo>
                  <a:cubicBezTo>
                    <a:pt x="7935" y="0"/>
                    <a:pt x="7447" y="34"/>
                    <a:pt x="6961" y="35"/>
                  </a:cubicBezTo>
                  <a:cubicBezTo>
                    <a:pt x="6373" y="37"/>
                    <a:pt x="5787" y="34"/>
                    <a:pt x="5202" y="56"/>
                  </a:cubicBezTo>
                  <a:cubicBezTo>
                    <a:pt x="4617" y="78"/>
                    <a:pt x="4036" y="148"/>
                    <a:pt x="3450" y="173"/>
                  </a:cubicBezTo>
                  <a:cubicBezTo>
                    <a:pt x="2993" y="191"/>
                    <a:pt x="2539" y="216"/>
                    <a:pt x="2082" y="240"/>
                  </a:cubicBezTo>
                  <a:cubicBezTo>
                    <a:pt x="1938" y="247"/>
                    <a:pt x="1796" y="254"/>
                    <a:pt x="1651" y="260"/>
                  </a:cubicBezTo>
                  <a:cubicBezTo>
                    <a:pt x="1293" y="281"/>
                    <a:pt x="897" y="314"/>
                    <a:pt x="518" y="314"/>
                  </a:cubicBezTo>
                  <a:cubicBezTo>
                    <a:pt x="353" y="314"/>
                    <a:pt x="191" y="308"/>
                    <a:pt x="36" y="291"/>
                  </a:cubicBezTo>
                  <a:cubicBezTo>
                    <a:pt x="35" y="291"/>
                    <a:pt x="35" y="291"/>
                    <a:pt x="35" y="291"/>
                  </a:cubicBezTo>
                  <a:cubicBezTo>
                    <a:pt x="15" y="291"/>
                    <a:pt x="0" y="331"/>
                    <a:pt x="21" y="334"/>
                  </a:cubicBezTo>
                  <a:cubicBezTo>
                    <a:pt x="226" y="369"/>
                    <a:pt x="432" y="381"/>
                    <a:pt x="639" y="381"/>
                  </a:cubicBezTo>
                  <a:cubicBezTo>
                    <a:pt x="792" y="381"/>
                    <a:pt x="947" y="375"/>
                    <a:pt x="1102" y="367"/>
                  </a:cubicBezTo>
                  <a:cubicBezTo>
                    <a:pt x="1422" y="352"/>
                    <a:pt x="1742" y="324"/>
                    <a:pt x="2060" y="300"/>
                  </a:cubicBezTo>
                  <a:cubicBezTo>
                    <a:pt x="2306" y="282"/>
                    <a:pt x="2550" y="265"/>
                    <a:pt x="2796" y="262"/>
                  </a:cubicBezTo>
                  <a:cubicBezTo>
                    <a:pt x="3317" y="254"/>
                    <a:pt x="3834" y="235"/>
                    <a:pt x="4353" y="220"/>
                  </a:cubicBezTo>
                  <a:cubicBezTo>
                    <a:pt x="4873" y="203"/>
                    <a:pt x="5396" y="194"/>
                    <a:pt x="5915" y="192"/>
                  </a:cubicBezTo>
                  <a:cubicBezTo>
                    <a:pt x="5923" y="192"/>
                    <a:pt x="5932" y="192"/>
                    <a:pt x="5940" y="192"/>
                  </a:cubicBezTo>
                  <a:cubicBezTo>
                    <a:pt x="6467" y="192"/>
                    <a:pt x="6992" y="276"/>
                    <a:pt x="7518" y="284"/>
                  </a:cubicBezTo>
                  <a:cubicBezTo>
                    <a:pt x="8053" y="295"/>
                    <a:pt x="8589" y="288"/>
                    <a:pt x="9121" y="305"/>
                  </a:cubicBezTo>
                  <a:cubicBezTo>
                    <a:pt x="9657" y="323"/>
                    <a:pt x="10192" y="331"/>
                    <a:pt x="10725" y="352"/>
                  </a:cubicBezTo>
                  <a:cubicBezTo>
                    <a:pt x="10850" y="357"/>
                    <a:pt x="10975" y="358"/>
                    <a:pt x="11100" y="358"/>
                  </a:cubicBezTo>
                  <a:cubicBezTo>
                    <a:pt x="11379" y="358"/>
                    <a:pt x="11659" y="350"/>
                    <a:pt x="11938" y="350"/>
                  </a:cubicBezTo>
                  <a:cubicBezTo>
                    <a:pt x="12070" y="350"/>
                    <a:pt x="12202" y="352"/>
                    <a:pt x="12333" y="357"/>
                  </a:cubicBezTo>
                  <a:cubicBezTo>
                    <a:pt x="12808" y="374"/>
                    <a:pt x="13273" y="481"/>
                    <a:pt x="13748" y="496"/>
                  </a:cubicBezTo>
                  <a:cubicBezTo>
                    <a:pt x="14223" y="511"/>
                    <a:pt x="14698" y="518"/>
                    <a:pt x="15173" y="532"/>
                  </a:cubicBezTo>
                  <a:cubicBezTo>
                    <a:pt x="15227" y="534"/>
                    <a:pt x="15282" y="534"/>
                    <a:pt x="15337" y="534"/>
                  </a:cubicBezTo>
                  <a:cubicBezTo>
                    <a:pt x="15708" y="534"/>
                    <a:pt x="16081" y="503"/>
                    <a:pt x="16451" y="503"/>
                  </a:cubicBezTo>
                  <a:cubicBezTo>
                    <a:pt x="16500" y="503"/>
                    <a:pt x="16550" y="503"/>
                    <a:pt x="16600" y="505"/>
                  </a:cubicBezTo>
                  <a:cubicBezTo>
                    <a:pt x="17074" y="517"/>
                    <a:pt x="17547" y="572"/>
                    <a:pt x="18021" y="580"/>
                  </a:cubicBezTo>
                  <a:cubicBezTo>
                    <a:pt x="18496" y="589"/>
                    <a:pt x="18971" y="582"/>
                    <a:pt x="19447" y="591"/>
                  </a:cubicBezTo>
                  <a:cubicBezTo>
                    <a:pt x="19922" y="598"/>
                    <a:pt x="20395" y="637"/>
                    <a:pt x="20871" y="642"/>
                  </a:cubicBezTo>
                  <a:cubicBezTo>
                    <a:pt x="20910" y="643"/>
                    <a:pt x="20948" y="643"/>
                    <a:pt x="20986" y="643"/>
                  </a:cubicBezTo>
                  <a:cubicBezTo>
                    <a:pt x="21394" y="643"/>
                    <a:pt x="21802" y="620"/>
                    <a:pt x="22209" y="620"/>
                  </a:cubicBezTo>
                  <a:cubicBezTo>
                    <a:pt x="22239" y="620"/>
                    <a:pt x="22268" y="620"/>
                    <a:pt x="22297" y="620"/>
                  </a:cubicBezTo>
                  <a:cubicBezTo>
                    <a:pt x="22327" y="620"/>
                    <a:pt x="22357" y="620"/>
                    <a:pt x="22386" y="620"/>
                  </a:cubicBezTo>
                  <a:cubicBezTo>
                    <a:pt x="22816" y="620"/>
                    <a:pt x="23246" y="604"/>
                    <a:pt x="23676" y="604"/>
                  </a:cubicBezTo>
                  <a:cubicBezTo>
                    <a:pt x="23691" y="604"/>
                    <a:pt x="23706" y="604"/>
                    <a:pt x="23722" y="604"/>
                  </a:cubicBezTo>
                  <a:cubicBezTo>
                    <a:pt x="24196" y="606"/>
                    <a:pt x="24671" y="675"/>
                    <a:pt x="25146" y="675"/>
                  </a:cubicBezTo>
                  <a:cubicBezTo>
                    <a:pt x="25736" y="672"/>
                    <a:pt x="26323" y="582"/>
                    <a:pt x="26913" y="569"/>
                  </a:cubicBezTo>
                  <a:cubicBezTo>
                    <a:pt x="27503" y="558"/>
                    <a:pt x="28095" y="558"/>
                    <a:pt x="28683" y="558"/>
                  </a:cubicBezTo>
                  <a:cubicBezTo>
                    <a:pt x="29224" y="560"/>
                    <a:pt x="29755" y="630"/>
                    <a:pt x="30287" y="648"/>
                  </a:cubicBezTo>
                  <a:cubicBezTo>
                    <a:pt x="30486" y="653"/>
                    <a:pt x="30685" y="657"/>
                    <a:pt x="30884" y="657"/>
                  </a:cubicBezTo>
                  <a:cubicBezTo>
                    <a:pt x="31223" y="657"/>
                    <a:pt x="31562" y="646"/>
                    <a:pt x="31902" y="616"/>
                  </a:cubicBezTo>
                  <a:cubicBezTo>
                    <a:pt x="31963" y="611"/>
                    <a:pt x="31957" y="525"/>
                    <a:pt x="31892" y="525"/>
                  </a:cubicBezTo>
                  <a:cubicBezTo>
                    <a:pt x="31892" y="525"/>
                    <a:pt x="31891" y="525"/>
                    <a:pt x="31891" y="525"/>
                  </a:cubicBezTo>
                  <a:cubicBezTo>
                    <a:pt x="31517" y="531"/>
                    <a:pt x="31141" y="552"/>
                    <a:pt x="30767" y="552"/>
                  </a:cubicBezTo>
                  <a:cubicBezTo>
                    <a:pt x="30647" y="552"/>
                    <a:pt x="30528" y="550"/>
                    <a:pt x="30409" y="544"/>
                  </a:cubicBezTo>
                  <a:cubicBezTo>
                    <a:pt x="29917" y="521"/>
                    <a:pt x="29433" y="450"/>
                    <a:pt x="28943" y="414"/>
                  </a:cubicBezTo>
                  <a:cubicBezTo>
                    <a:pt x="28454" y="375"/>
                    <a:pt x="27973" y="294"/>
                    <a:pt x="27484" y="260"/>
                  </a:cubicBezTo>
                  <a:cubicBezTo>
                    <a:pt x="26993" y="225"/>
                    <a:pt x="26493" y="238"/>
                    <a:pt x="26002" y="221"/>
                  </a:cubicBezTo>
                  <a:cubicBezTo>
                    <a:pt x="25828" y="215"/>
                    <a:pt x="25654" y="213"/>
                    <a:pt x="25479" y="213"/>
                  </a:cubicBezTo>
                  <a:cubicBezTo>
                    <a:pt x="25234" y="213"/>
                    <a:pt x="24988" y="217"/>
                    <a:pt x="24743" y="217"/>
                  </a:cubicBezTo>
                  <a:cubicBezTo>
                    <a:pt x="24632" y="217"/>
                    <a:pt x="24521" y="216"/>
                    <a:pt x="24411" y="214"/>
                  </a:cubicBezTo>
                  <a:cubicBezTo>
                    <a:pt x="23881" y="202"/>
                    <a:pt x="23353" y="150"/>
                    <a:pt x="22823" y="145"/>
                  </a:cubicBezTo>
                  <a:cubicBezTo>
                    <a:pt x="22297" y="133"/>
                    <a:pt x="21769" y="92"/>
                    <a:pt x="21237" y="89"/>
                  </a:cubicBezTo>
                  <a:cubicBezTo>
                    <a:pt x="21222" y="89"/>
                    <a:pt x="21206" y="89"/>
                    <a:pt x="21190" y="89"/>
                  </a:cubicBezTo>
                  <a:cubicBezTo>
                    <a:pt x="20681" y="89"/>
                    <a:pt x="20171" y="151"/>
                    <a:pt x="19663" y="151"/>
                  </a:cubicBezTo>
                  <a:cubicBezTo>
                    <a:pt x="19657" y="151"/>
                    <a:pt x="19652" y="151"/>
                    <a:pt x="19647" y="151"/>
                  </a:cubicBezTo>
                  <a:cubicBezTo>
                    <a:pt x="19508" y="150"/>
                    <a:pt x="19370" y="150"/>
                    <a:pt x="19232" y="150"/>
                  </a:cubicBezTo>
                  <a:cubicBezTo>
                    <a:pt x="18921" y="150"/>
                    <a:pt x="18611" y="151"/>
                    <a:pt x="18301" y="151"/>
                  </a:cubicBezTo>
                  <a:cubicBezTo>
                    <a:pt x="18221" y="151"/>
                    <a:pt x="18142" y="151"/>
                    <a:pt x="18063" y="151"/>
                  </a:cubicBezTo>
                  <a:cubicBezTo>
                    <a:pt x="17534" y="148"/>
                    <a:pt x="17006" y="116"/>
                    <a:pt x="16477" y="114"/>
                  </a:cubicBezTo>
                  <a:cubicBezTo>
                    <a:pt x="15949" y="111"/>
                    <a:pt x="15422" y="85"/>
                    <a:pt x="14893" y="83"/>
                  </a:cubicBezTo>
                  <a:cubicBezTo>
                    <a:pt x="14365" y="79"/>
                    <a:pt x="13838" y="66"/>
                    <a:pt x="13309" y="64"/>
                  </a:cubicBezTo>
                  <a:cubicBezTo>
                    <a:pt x="13300" y="64"/>
                    <a:pt x="13290" y="64"/>
                    <a:pt x="13280" y="64"/>
                  </a:cubicBezTo>
                  <a:cubicBezTo>
                    <a:pt x="12805" y="64"/>
                    <a:pt x="12330" y="94"/>
                    <a:pt x="11856" y="94"/>
                  </a:cubicBezTo>
                  <a:cubicBezTo>
                    <a:pt x="11811" y="94"/>
                    <a:pt x="11766" y="94"/>
                    <a:pt x="11721" y="93"/>
                  </a:cubicBezTo>
                  <a:cubicBezTo>
                    <a:pt x="11193" y="85"/>
                    <a:pt x="10665" y="50"/>
                    <a:pt x="10134" y="42"/>
                  </a:cubicBezTo>
                  <a:cubicBezTo>
                    <a:pt x="9607" y="31"/>
                    <a:pt x="9077" y="8"/>
                    <a:pt x="8549" y="1"/>
                  </a:cubicBezTo>
                  <a:cubicBezTo>
                    <a:pt x="8507" y="0"/>
                    <a:pt x="8465" y="0"/>
                    <a:pt x="8423"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8"/>
            <p:cNvSpPr/>
            <p:nvPr/>
          </p:nvSpPr>
          <p:spPr>
            <a:xfrm>
              <a:off x="6874750" y="1362225"/>
              <a:ext cx="227025" cy="13075"/>
            </a:xfrm>
            <a:custGeom>
              <a:rect b="b" l="l" r="r" t="t"/>
              <a:pathLst>
                <a:path extrusionOk="0" h="523" w="9081">
                  <a:moveTo>
                    <a:pt x="9081" y="0"/>
                  </a:moveTo>
                  <a:cubicBezTo>
                    <a:pt x="8228" y="16"/>
                    <a:pt x="7374" y="32"/>
                    <a:pt x="6522" y="60"/>
                  </a:cubicBezTo>
                  <a:cubicBezTo>
                    <a:pt x="4977" y="112"/>
                    <a:pt x="3493" y="208"/>
                    <a:pt x="1981" y="208"/>
                  </a:cubicBezTo>
                  <a:cubicBezTo>
                    <a:pt x="1378" y="208"/>
                    <a:pt x="772" y="192"/>
                    <a:pt x="155" y="153"/>
                  </a:cubicBezTo>
                  <a:cubicBezTo>
                    <a:pt x="150" y="153"/>
                    <a:pt x="146" y="153"/>
                    <a:pt x="142" y="153"/>
                  </a:cubicBezTo>
                  <a:cubicBezTo>
                    <a:pt x="30" y="153"/>
                    <a:pt x="0" y="238"/>
                    <a:pt x="94" y="265"/>
                  </a:cubicBezTo>
                  <a:cubicBezTo>
                    <a:pt x="800" y="463"/>
                    <a:pt x="1630" y="523"/>
                    <a:pt x="2492" y="523"/>
                  </a:cubicBezTo>
                  <a:cubicBezTo>
                    <a:pt x="3729" y="523"/>
                    <a:pt x="5030" y="399"/>
                    <a:pt x="6123" y="378"/>
                  </a:cubicBezTo>
                  <a:cubicBezTo>
                    <a:pt x="7106" y="360"/>
                    <a:pt x="8094" y="356"/>
                    <a:pt x="9081" y="354"/>
                  </a:cubicBezTo>
                  <a:lnTo>
                    <a:pt x="9081" y="0"/>
                  </a:ln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8"/>
            <p:cNvSpPr/>
            <p:nvPr/>
          </p:nvSpPr>
          <p:spPr>
            <a:xfrm>
              <a:off x="6429425" y="1403100"/>
              <a:ext cx="672450" cy="16775"/>
            </a:xfrm>
            <a:custGeom>
              <a:rect b="b" l="l" r="r" t="t"/>
              <a:pathLst>
                <a:path extrusionOk="0" h="671" w="26898">
                  <a:moveTo>
                    <a:pt x="6816" y="0"/>
                  </a:moveTo>
                  <a:cubicBezTo>
                    <a:pt x="6227" y="2"/>
                    <a:pt x="5640" y="94"/>
                    <a:pt x="5051" y="105"/>
                  </a:cubicBezTo>
                  <a:cubicBezTo>
                    <a:pt x="4460" y="117"/>
                    <a:pt x="3868" y="117"/>
                    <a:pt x="3279" y="117"/>
                  </a:cubicBezTo>
                  <a:cubicBezTo>
                    <a:pt x="2740" y="116"/>
                    <a:pt x="2209" y="46"/>
                    <a:pt x="1675" y="28"/>
                  </a:cubicBezTo>
                  <a:cubicBezTo>
                    <a:pt x="1477" y="22"/>
                    <a:pt x="1278" y="19"/>
                    <a:pt x="1079" y="19"/>
                  </a:cubicBezTo>
                  <a:cubicBezTo>
                    <a:pt x="740" y="19"/>
                    <a:pt x="400" y="29"/>
                    <a:pt x="62" y="60"/>
                  </a:cubicBezTo>
                  <a:cubicBezTo>
                    <a:pt x="0" y="64"/>
                    <a:pt x="7" y="150"/>
                    <a:pt x="70" y="150"/>
                  </a:cubicBezTo>
                  <a:cubicBezTo>
                    <a:pt x="71" y="150"/>
                    <a:pt x="71" y="150"/>
                    <a:pt x="72" y="150"/>
                  </a:cubicBezTo>
                  <a:cubicBezTo>
                    <a:pt x="446" y="144"/>
                    <a:pt x="821" y="124"/>
                    <a:pt x="1196" y="124"/>
                  </a:cubicBezTo>
                  <a:cubicBezTo>
                    <a:pt x="1316" y="124"/>
                    <a:pt x="1435" y="126"/>
                    <a:pt x="1555" y="131"/>
                  </a:cubicBezTo>
                  <a:cubicBezTo>
                    <a:pt x="2045" y="153"/>
                    <a:pt x="2529" y="226"/>
                    <a:pt x="3021" y="262"/>
                  </a:cubicBezTo>
                  <a:cubicBezTo>
                    <a:pt x="3509" y="300"/>
                    <a:pt x="3991" y="380"/>
                    <a:pt x="4480" y="415"/>
                  </a:cubicBezTo>
                  <a:cubicBezTo>
                    <a:pt x="4969" y="449"/>
                    <a:pt x="5470" y="438"/>
                    <a:pt x="5960" y="455"/>
                  </a:cubicBezTo>
                  <a:cubicBezTo>
                    <a:pt x="6134" y="460"/>
                    <a:pt x="6309" y="462"/>
                    <a:pt x="6483" y="462"/>
                  </a:cubicBezTo>
                  <a:cubicBezTo>
                    <a:pt x="6728" y="462"/>
                    <a:pt x="6974" y="459"/>
                    <a:pt x="7220" y="459"/>
                  </a:cubicBezTo>
                  <a:cubicBezTo>
                    <a:pt x="7330" y="459"/>
                    <a:pt x="7441" y="459"/>
                    <a:pt x="7551" y="461"/>
                  </a:cubicBezTo>
                  <a:cubicBezTo>
                    <a:pt x="8081" y="474"/>
                    <a:pt x="8610" y="525"/>
                    <a:pt x="9139" y="530"/>
                  </a:cubicBezTo>
                  <a:cubicBezTo>
                    <a:pt x="9669" y="537"/>
                    <a:pt x="10199" y="578"/>
                    <a:pt x="10729" y="583"/>
                  </a:cubicBezTo>
                  <a:cubicBezTo>
                    <a:pt x="10739" y="583"/>
                    <a:pt x="10750" y="583"/>
                    <a:pt x="10761" y="583"/>
                  </a:cubicBezTo>
                  <a:cubicBezTo>
                    <a:pt x="11269" y="583"/>
                    <a:pt x="11779" y="521"/>
                    <a:pt x="12288" y="521"/>
                  </a:cubicBezTo>
                  <a:cubicBezTo>
                    <a:pt x="12299" y="521"/>
                    <a:pt x="12309" y="521"/>
                    <a:pt x="12320" y="521"/>
                  </a:cubicBezTo>
                  <a:cubicBezTo>
                    <a:pt x="12399" y="521"/>
                    <a:pt x="12479" y="521"/>
                    <a:pt x="12558" y="521"/>
                  </a:cubicBezTo>
                  <a:cubicBezTo>
                    <a:pt x="12869" y="521"/>
                    <a:pt x="13180" y="520"/>
                    <a:pt x="13490" y="520"/>
                  </a:cubicBezTo>
                  <a:cubicBezTo>
                    <a:pt x="13628" y="520"/>
                    <a:pt x="13766" y="520"/>
                    <a:pt x="13904" y="521"/>
                  </a:cubicBezTo>
                  <a:cubicBezTo>
                    <a:pt x="14432" y="522"/>
                    <a:pt x="14961" y="555"/>
                    <a:pt x="15489" y="556"/>
                  </a:cubicBezTo>
                  <a:cubicBezTo>
                    <a:pt x="16016" y="559"/>
                    <a:pt x="16545" y="585"/>
                    <a:pt x="17073" y="587"/>
                  </a:cubicBezTo>
                  <a:cubicBezTo>
                    <a:pt x="17602" y="591"/>
                    <a:pt x="18129" y="605"/>
                    <a:pt x="18657" y="606"/>
                  </a:cubicBezTo>
                  <a:cubicBezTo>
                    <a:pt x="18667" y="606"/>
                    <a:pt x="18676" y="606"/>
                    <a:pt x="18686" y="606"/>
                  </a:cubicBezTo>
                  <a:cubicBezTo>
                    <a:pt x="19161" y="606"/>
                    <a:pt x="19637" y="576"/>
                    <a:pt x="20111" y="576"/>
                  </a:cubicBezTo>
                  <a:cubicBezTo>
                    <a:pt x="20156" y="576"/>
                    <a:pt x="20200" y="576"/>
                    <a:pt x="20245" y="577"/>
                  </a:cubicBezTo>
                  <a:cubicBezTo>
                    <a:pt x="20774" y="585"/>
                    <a:pt x="21301" y="620"/>
                    <a:pt x="21831" y="628"/>
                  </a:cubicBezTo>
                  <a:cubicBezTo>
                    <a:pt x="22359" y="639"/>
                    <a:pt x="22889" y="662"/>
                    <a:pt x="23417" y="669"/>
                  </a:cubicBezTo>
                  <a:cubicBezTo>
                    <a:pt x="23461" y="670"/>
                    <a:pt x="23504" y="670"/>
                    <a:pt x="23547" y="670"/>
                  </a:cubicBezTo>
                  <a:cubicBezTo>
                    <a:pt x="24034" y="670"/>
                    <a:pt x="24520" y="637"/>
                    <a:pt x="25006" y="635"/>
                  </a:cubicBezTo>
                  <a:cubicBezTo>
                    <a:pt x="25593" y="633"/>
                    <a:pt x="26180" y="638"/>
                    <a:pt x="26764" y="614"/>
                  </a:cubicBezTo>
                  <a:cubicBezTo>
                    <a:pt x="26810" y="613"/>
                    <a:pt x="26853" y="607"/>
                    <a:pt x="26898" y="606"/>
                  </a:cubicBezTo>
                  <a:lnTo>
                    <a:pt x="26898" y="461"/>
                  </a:lnTo>
                  <a:cubicBezTo>
                    <a:pt x="26613" y="467"/>
                    <a:pt x="26331" y="475"/>
                    <a:pt x="26047" y="477"/>
                  </a:cubicBezTo>
                  <a:cubicBezTo>
                    <a:pt x="26039" y="477"/>
                    <a:pt x="26031" y="477"/>
                    <a:pt x="26022" y="477"/>
                  </a:cubicBezTo>
                  <a:cubicBezTo>
                    <a:pt x="25495" y="477"/>
                    <a:pt x="24971" y="392"/>
                    <a:pt x="24444" y="384"/>
                  </a:cubicBezTo>
                  <a:cubicBezTo>
                    <a:pt x="23909" y="373"/>
                    <a:pt x="23375" y="380"/>
                    <a:pt x="22841" y="364"/>
                  </a:cubicBezTo>
                  <a:cubicBezTo>
                    <a:pt x="22306" y="346"/>
                    <a:pt x="21772" y="338"/>
                    <a:pt x="21238" y="317"/>
                  </a:cubicBezTo>
                  <a:cubicBezTo>
                    <a:pt x="21109" y="312"/>
                    <a:pt x="20980" y="310"/>
                    <a:pt x="20851" y="310"/>
                  </a:cubicBezTo>
                  <a:cubicBezTo>
                    <a:pt x="20574" y="310"/>
                    <a:pt x="20295" y="318"/>
                    <a:pt x="20017" y="318"/>
                  </a:cubicBezTo>
                  <a:cubicBezTo>
                    <a:pt x="19887" y="318"/>
                    <a:pt x="19758" y="316"/>
                    <a:pt x="19629" y="311"/>
                  </a:cubicBezTo>
                  <a:cubicBezTo>
                    <a:pt x="19154" y="295"/>
                    <a:pt x="18690" y="188"/>
                    <a:pt x="18215" y="172"/>
                  </a:cubicBezTo>
                  <a:cubicBezTo>
                    <a:pt x="17741" y="157"/>
                    <a:pt x="17266" y="150"/>
                    <a:pt x="16791" y="137"/>
                  </a:cubicBezTo>
                  <a:cubicBezTo>
                    <a:pt x="16762" y="136"/>
                    <a:pt x="16733" y="136"/>
                    <a:pt x="16704" y="136"/>
                  </a:cubicBezTo>
                  <a:cubicBezTo>
                    <a:pt x="16306" y="136"/>
                    <a:pt x="15907" y="173"/>
                    <a:pt x="15510" y="173"/>
                  </a:cubicBezTo>
                  <a:cubicBezTo>
                    <a:pt x="15460" y="173"/>
                    <a:pt x="15411" y="172"/>
                    <a:pt x="15361" y="171"/>
                  </a:cubicBezTo>
                  <a:cubicBezTo>
                    <a:pt x="14886" y="159"/>
                    <a:pt x="14416" y="104"/>
                    <a:pt x="13941" y="95"/>
                  </a:cubicBezTo>
                  <a:cubicBezTo>
                    <a:pt x="13466" y="87"/>
                    <a:pt x="12991" y="94"/>
                    <a:pt x="12517" y="84"/>
                  </a:cubicBezTo>
                  <a:cubicBezTo>
                    <a:pt x="12042" y="77"/>
                    <a:pt x="11568" y="39"/>
                    <a:pt x="11092" y="33"/>
                  </a:cubicBezTo>
                  <a:cubicBezTo>
                    <a:pt x="11054" y="33"/>
                    <a:pt x="11016" y="33"/>
                    <a:pt x="10978" y="33"/>
                  </a:cubicBezTo>
                  <a:cubicBezTo>
                    <a:pt x="10570" y="33"/>
                    <a:pt x="10160" y="56"/>
                    <a:pt x="9753" y="56"/>
                  </a:cubicBezTo>
                  <a:cubicBezTo>
                    <a:pt x="9724" y="56"/>
                    <a:pt x="9694" y="56"/>
                    <a:pt x="9665" y="55"/>
                  </a:cubicBezTo>
                  <a:cubicBezTo>
                    <a:pt x="9635" y="55"/>
                    <a:pt x="9605" y="55"/>
                    <a:pt x="9576" y="55"/>
                  </a:cubicBezTo>
                  <a:cubicBezTo>
                    <a:pt x="9160" y="55"/>
                    <a:pt x="8745" y="71"/>
                    <a:pt x="8330" y="71"/>
                  </a:cubicBezTo>
                  <a:cubicBezTo>
                    <a:pt x="8300" y="71"/>
                    <a:pt x="8270" y="71"/>
                    <a:pt x="8241" y="71"/>
                  </a:cubicBezTo>
                  <a:cubicBezTo>
                    <a:pt x="7766" y="69"/>
                    <a:pt x="7291" y="0"/>
                    <a:pt x="6816"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8"/>
            <p:cNvSpPr/>
            <p:nvPr/>
          </p:nvSpPr>
          <p:spPr>
            <a:xfrm>
              <a:off x="5942575" y="1404475"/>
              <a:ext cx="353400" cy="14175"/>
            </a:xfrm>
            <a:custGeom>
              <a:rect b="b" l="l" r="r" t="t"/>
              <a:pathLst>
                <a:path extrusionOk="0" h="567" w="14136">
                  <a:moveTo>
                    <a:pt x="11641" y="0"/>
                  </a:moveTo>
                  <a:cubicBezTo>
                    <a:pt x="10406" y="0"/>
                    <a:pt x="9107" y="124"/>
                    <a:pt x="8014" y="145"/>
                  </a:cubicBezTo>
                  <a:cubicBezTo>
                    <a:pt x="5423" y="197"/>
                    <a:pt x="2796" y="133"/>
                    <a:pt x="210" y="252"/>
                  </a:cubicBezTo>
                  <a:cubicBezTo>
                    <a:pt x="119" y="255"/>
                    <a:pt x="53" y="287"/>
                    <a:pt x="23" y="321"/>
                  </a:cubicBezTo>
                  <a:cubicBezTo>
                    <a:pt x="342" y="296"/>
                    <a:pt x="663" y="269"/>
                    <a:pt x="981" y="254"/>
                  </a:cubicBezTo>
                  <a:cubicBezTo>
                    <a:pt x="1137" y="246"/>
                    <a:pt x="1291" y="240"/>
                    <a:pt x="1445" y="240"/>
                  </a:cubicBezTo>
                  <a:cubicBezTo>
                    <a:pt x="1651" y="240"/>
                    <a:pt x="1856" y="251"/>
                    <a:pt x="2062" y="287"/>
                  </a:cubicBezTo>
                  <a:cubicBezTo>
                    <a:pt x="2083" y="289"/>
                    <a:pt x="2068" y="329"/>
                    <a:pt x="2048" y="329"/>
                  </a:cubicBezTo>
                  <a:cubicBezTo>
                    <a:pt x="2048" y="329"/>
                    <a:pt x="2047" y="329"/>
                    <a:pt x="2047" y="329"/>
                  </a:cubicBezTo>
                  <a:cubicBezTo>
                    <a:pt x="1892" y="313"/>
                    <a:pt x="1729" y="307"/>
                    <a:pt x="1563" y="307"/>
                  </a:cubicBezTo>
                  <a:cubicBezTo>
                    <a:pt x="1184" y="307"/>
                    <a:pt x="790" y="340"/>
                    <a:pt x="431" y="360"/>
                  </a:cubicBezTo>
                  <a:cubicBezTo>
                    <a:pt x="287" y="369"/>
                    <a:pt x="145" y="373"/>
                    <a:pt x="1" y="380"/>
                  </a:cubicBezTo>
                  <a:cubicBezTo>
                    <a:pt x="10" y="415"/>
                    <a:pt x="57" y="446"/>
                    <a:pt x="152" y="459"/>
                  </a:cubicBezTo>
                  <a:cubicBezTo>
                    <a:pt x="827" y="543"/>
                    <a:pt x="1515" y="567"/>
                    <a:pt x="2206" y="567"/>
                  </a:cubicBezTo>
                  <a:cubicBezTo>
                    <a:pt x="2707" y="567"/>
                    <a:pt x="3210" y="554"/>
                    <a:pt x="3711" y="544"/>
                  </a:cubicBezTo>
                  <a:cubicBezTo>
                    <a:pt x="5011" y="518"/>
                    <a:pt x="6317" y="504"/>
                    <a:pt x="7614" y="461"/>
                  </a:cubicBezTo>
                  <a:cubicBezTo>
                    <a:pt x="9167" y="410"/>
                    <a:pt x="10658" y="313"/>
                    <a:pt x="12177" y="313"/>
                  </a:cubicBezTo>
                  <a:cubicBezTo>
                    <a:pt x="12773" y="313"/>
                    <a:pt x="13373" y="328"/>
                    <a:pt x="13983" y="367"/>
                  </a:cubicBezTo>
                  <a:cubicBezTo>
                    <a:pt x="13990" y="367"/>
                    <a:pt x="13997" y="367"/>
                    <a:pt x="14003" y="367"/>
                  </a:cubicBezTo>
                  <a:cubicBezTo>
                    <a:pt x="14110" y="367"/>
                    <a:pt x="14136" y="285"/>
                    <a:pt x="14045" y="259"/>
                  </a:cubicBezTo>
                  <a:cubicBezTo>
                    <a:pt x="13337" y="61"/>
                    <a:pt x="12505" y="0"/>
                    <a:pt x="11641"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8"/>
            <p:cNvSpPr/>
            <p:nvPr/>
          </p:nvSpPr>
          <p:spPr>
            <a:xfrm>
              <a:off x="5195575" y="1403100"/>
              <a:ext cx="799075" cy="16775"/>
            </a:xfrm>
            <a:custGeom>
              <a:rect b="b" l="l" r="r" t="t"/>
              <a:pathLst>
                <a:path extrusionOk="0" h="671" w="31963">
                  <a:moveTo>
                    <a:pt x="6818" y="0"/>
                  </a:moveTo>
                  <a:cubicBezTo>
                    <a:pt x="6228" y="2"/>
                    <a:pt x="5642" y="94"/>
                    <a:pt x="5051" y="105"/>
                  </a:cubicBezTo>
                  <a:cubicBezTo>
                    <a:pt x="4462" y="117"/>
                    <a:pt x="3870" y="117"/>
                    <a:pt x="3281" y="117"/>
                  </a:cubicBezTo>
                  <a:cubicBezTo>
                    <a:pt x="2742" y="116"/>
                    <a:pt x="2209" y="46"/>
                    <a:pt x="1677" y="28"/>
                  </a:cubicBezTo>
                  <a:cubicBezTo>
                    <a:pt x="1479" y="22"/>
                    <a:pt x="1279" y="19"/>
                    <a:pt x="1080" y="19"/>
                  </a:cubicBezTo>
                  <a:cubicBezTo>
                    <a:pt x="742" y="19"/>
                    <a:pt x="402" y="29"/>
                    <a:pt x="62" y="60"/>
                  </a:cubicBezTo>
                  <a:cubicBezTo>
                    <a:pt x="1" y="64"/>
                    <a:pt x="7" y="150"/>
                    <a:pt x="72" y="150"/>
                  </a:cubicBezTo>
                  <a:cubicBezTo>
                    <a:pt x="72" y="150"/>
                    <a:pt x="73" y="150"/>
                    <a:pt x="73" y="150"/>
                  </a:cubicBezTo>
                  <a:cubicBezTo>
                    <a:pt x="448" y="144"/>
                    <a:pt x="823" y="124"/>
                    <a:pt x="1197" y="124"/>
                  </a:cubicBezTo>
                  <a:cubicBezTo>
                    <a:pt x="1317" y="124"/>
                    <a:pt x="1436" y="126"/>
                    <a:pt x="1556" y="131"/>
                  </a:cubicBezTo>
                  <a:cubicBezTo>
                    <a:pt x="2047" y="153"/>
                    <a:pt x="2531" y="226"/>
                    <a:pt x="3021" y="262"/>
                  </a:cubicBezTo>
                  <a:cubicBezTo>
                    <a:pt x="3510" y="300"/>
                    <a:pt x="3991" y="380"/>
                    <a:pt x="4480" y="415"/>
                  </a:cubicBezTo>
                  <a:cubicBezTo>
                    <a:pt x="4971" y="449"/>
                    <a:pt x="5471" y="438"/>
                    <a:pt x="5962" y="455"/>
                  </a:cubicBezTo>
                  <a:cubicBezTo>
                    <a:pt x="6136" y="460"/>
                    <a:pt x="6310" y="462"/>
                    <a:pt x="6485" y="462"/>
                  </a:cubicBezTo>
                  <a:cubicBezTo>
                    <a:pt x="6730" y="462"/>
                    <a:pt x="6976" y="459"/>
                    <a:pt x="7222" y="459"/>
                  </a:cubicBezTo>
                  <a:cubicBezTo>
                    <a:pt x="7332" y="459"/>
                    <a:pt x="7443" y="459"/>
                    <a:pt x="7553" y="461"/>
                  </a:cubicBezTo>
                  <a:cubicBezTo>
                    <a:pt x="8083" y="474"/>
                    <a:pt x="8611" y="525"/>
                    <a:pt x="9141" y="530"/>
                  </a:cubicBezTo>
                  <a:cubicBezTo>
                    <a:pt x="9671" y="537"/>
                    <a:pt x="10201" y="578"/>
                    <a:pt x="10731" y="583"/>
                  </a:cubicBezTo>
                  <a:cubicBezTo>
                    <a:pt x="10741" y="583"/>
                    <a:pt x="10752" y="583"/>
                    <a:pt x="10763" y="583"/>
                  </a:cubicBezTo>
                  <a:cubicBezTo>
                    <a:pt x="11271" y="583"/>
                    <a:pt x="11781" y="521"/>
                    <a:pt x="12290" y="521"/>
                  </a:cubicBezTo>
                  <a:cubicBezTo>
                    <a:pt x="12300" y="521"/>
                    <a:pt x="12311" y="521"/>
                    <a:pt x="12322" y="521"/>
                  </a:cubicBezTo>
                  <a:cubicBezTo>
                    <a:pt x="12401" y="521"/>
                    <a:pt x="12481" y="521"/>
                    <a:pt x="12560" y="521"/>
                  </a:cubicBezTo>
                  <a:cubicBezTo>
                    <a:pt x="12871" y="521"/>
                    <a:pt x="13181" y="520"/>
                    <a:pt x="13491" y="520"/>
                  </a:cubicBezTo>
                  <a:cubicBezTo>
                    <a:pt x="13629" y="520"/>
                    <a:pt x="13767" y="520"/>
                    <a:pt x="13906" y="521"/>
                  </a:cubicBezTo>
                  <a:cubicBezTo>
                    <a:pt x="14434" y="522"/>
                    <a:pt x="14963" y="555"/>
                    <a:pt x="15490" y="556"/>
                  </a:cubicBezTo>
                  <a:cubicBezTo>
                    <a:pt x="16018" y="559"/>
                    <a:pt x="16547" y="585"/>
                    <a:pt x="17075" y="587"/>
                  </a:cubicBezTo>
                  <a:cubicBezTo>
                    <a:pt x="17602" y="591"/>
                    <a:pt x="18131" y="605"/>
                    <a:pt x="18659" y="606"/>
                  </a:cubicBezTo>
                  <a:cubicBezTo>
                    <a:pt x="18669" y="606"/>
                    <a:pt x="18678" y="606"/>
                    <a:pt x="18688" y="606"/>
                  </a:cubicBezTo>
                  <a:cubicBezTo>
                    <a:pt x="19163" y="606"/>
                    <a:pt x="19638" y="576"/>
                    <a:pt x="20113" y="576"/>
                  </a:cubicBezTo>
                  <a:cubicBezTo>
                    <a:pt x="20157" y="576"/>
                    <a:pt x="20202" y="576"/>
                    <a:pt x="20247" y="577"/>
                  </a:cubicBezTo>
                  <a:cubicBezTo>
                    <a:pt x="20774" y="585"/>
                    <a:pt x="21303" y="620"/>
                    <a:pt x="21833" y="628"/>
                  </a:cubicBezTo>
                  <a:cubicBezTo>
                    <a:pt x="22361" y="639"/>
                    <a:pt x="22891" y="662"/>
                    <a:pt x="23419" y="669"/>
                  </a:cubicBezTo>
                  <a:cubicBezTo>
                    <a:pt x="23463" y="670"/>
                    <a:pt x="23506" y="670"/>
                    <a:pt x="23549" y="670"/>
                  </a:cubicBezTo>
                  <a:cubicBezTo>
                    <a:pt x="24036" y="670"/>
                    <a:pt x="24522" y="637"/>
                    <a:pt x="25006" y="635"/>
                  </a:cubicBezTo>
                  <a:cubicBezTo>
                    <a:pt x="25595" y="633"/>
                    <a:pt x="26181" y="638"/>
                    <a:pt x="26766" y="614"/>
                  </a:cubicBezTo>
                  <a:cubicBezTo>
                    <a:pt x="27351" y="592"/>
                    <a:pt x="27931" y="522"/>
                    <a:pt x="28518" y="497"/>
                  </a:cubicBezTo>
                  <a:cubicBezTo>
                    <a:pt x="28975" y="479"/>
                    <a:pt x="29429" y="455"/>
                    <a:pt x="29885" y="431"/>
                  </a:cubicBezTo>
                  <a:cubicBezTo>
                    <a:pt x="30029" y="424"/>
                    <a:pt x="30172" y="417"/>
                    <a:pt x="30317" y="411"/>
                  </a:cubicBezTo>
                  <a:cubicBezTo>
                    <a:pt x="30672" y="394"/>
                    <a:pt x="31066" y="363"/>
                    <a:pt x="31445" y="363"/>
                  </a:cubicBezTo>
                  <a:cubicBezTo>
                    <a:pt x="31610" y="363"/>
                    <a:pt x="31772" y="369"/>
                    <a:pt x="31927" y="384"/>
                  </a:cubicBezTo>
                  <a:cubicBezTo>
                    <a:pt x="31927" y="384"/>
                    <a:pt x="31928" y="384"/>
                    <a:pt x="31928" y="384"/>
                  </a:cubicBezTo>
                  <a:cubicBezTo>
                    <a:pt x="31948" y="384"/>
                    <a:pt x="31963" y="344"/>
                    <a:pt x="31942" y="342"/>
                  </a:cubicBezTo>
                  <a:cubicBezTo>
                    <a:pt x="31736" y="306"/>
                    <a:pt x="31531" y="295"/>
                    <a:pt x="31324" y="295"/>
                  </a:cubicBezTo>
                  <a:cubicBezTo>
                    <a:pt x="31170" y="295"/>
                    <a:pt x="31016" y="301"/>
                    <a:pt x="30861" y="309"/>
                  </a:cubicBezTo>
                  <a:cubicBezTo>
                    <a:pt x="30541" y="324"/>
                    <a:pt x="30221" y="351"/>
                    <a:pt x="29903" y="376"/>
                  </a:cubicBezTo>
                  <a:cubicBezTo>
                    <a:pt x="29656" y="394"/>
                    <a:pt x="29413" y="411"/>
                    <a:pt x="29166" y="413"/>
                  </a:cubicBezTo>
                  <a:cubicBezTo>
                    <a:pt x="28646" y="422"/>
                    <a:pt x="28129" y="441"/>
                    <a:pt x="27610" y="456"/>
                  </a:cubicBezTo>
                  <a:cubicBezTo>
                    <a:pt x="27090" y="472"/>
                    <a:pt x="26567" y="482"/>
                    <a:pt x="26048" y="483"/>
                  </a:cubicBezTo>
                  <a:cubicBezTo>
                    <a:pt x="26044" y="483"/>
                    <a:pt x="26039" y="483"/>
                    <a:pt x="26035" y="483"/>
                  </a:cubicBezTo>
                  <a:cubicBezTo>
                    <a:pt x="25504" y="483"/>
                    <a:pt x="24974" y="399"/>
                    <a:pt x="24445" y="391"/>
                  </a:cubicBezTo>
                  <a:cubicBezTo>
                    <a:pt x="23909" y="380"/>
                    <a:pt x="23374" y="387"/>
                    <a:pt x="22841" y="371"/>
                  </a:cubicBezTo>
                  <a:cubicBezTo>
                    <a:pt x="22306" y="353"/>
                    <a:pt x="21771" y="344"/>
                    <a:pt x="21238" y="324"/>
                  </a:cubicBezTo>
                  <a:cubicBezTo>
                    <a:pt x="21109" y="319"/>
                    <a:pt x="20980" y="317"/>
                    <a:pt x="20851" y="317"/>
                  </a:cubicBezTo>
                  <a:cubicBezTo>
                    <a:pt x="20574" y="317"/>
                    <a:pt x="20295" y="325"/>
                    <a:pt x="20017" y="325"/>
                  </a:cubicBezTo>
                  <a:cubicBezTo>
                    <a:pt x="19888" y="325"/>
                    <a:pt x="19758" y="323"/>
                    <a:pt x="19629" y="318"/>
                  </a:cubicBezTo>
                  <a:cubicBezTo>
                    <a:pt x="19154" y="302"/>
                    <a:pt x="18689" y="194"/>
                    <a:pt x="18215" y="179"/>
                  </a:cubicBezTo>
                  <a:cubicBezTo>
                    <a:pt x="17740" y="164"/>
                    <a:pt x="17265" y="157"/>
                    <a:pt x="16790" y="144"/>
                  </a:cubicBezTo>
                  <a:cubicBezTo>
                    <a:pt x="16735" y="142"/>
                    <a:pt x="16681" y="141"/>
                    <a:pt x="16626" y="141"/>
                  </a:cubicBezTo>
                  <a:cubicBezTo>
                    <a:pt x="16255" y="141"/>
                    <a:pt x="15882" y="173"/>
                    <a:pt x="15512" y="173"/>
                  </a:cubicBezTo>
                  <a:cubicBezTo>
                    <a:pt x="15462" y="173"/>
                    <a:pt x="15413" y="172"/>
                    <a:pt x="15363" y="171"/>
                  </a:cubicBezTo>
                  <a:cubicBezTo>
                    <a:pt x="14888" y="159"/>
                    <a:pt x="14416" y="104"/>
                    <a:pt x="13941" y="95"/>
                  </a:cubicBezTo>
                  <a:cubicBezTo>
                    <a:pt x="13467" y="86"/>
                    <a:pt x="12992" y="94"/>
                    <a:pt x="12517" y="84"/>
                  </a:cubicBezTo>
                  <a:cubicBezTo>
                    <a:pt x="12042" y="77"/>
                    <a:pt x="11570" y="39"/>
                    <a:pt x="11093" y="33"/>
                  </a:cubicBezTo>
                  <a:cubicBezTo>
                    <a:pt x="11054" y="33"/>
                    <a:pt x="11016" y="33"/>
                    <a:pt x="10978" y="33"/>
                  </a:cubicBezTo>
                  <a:cubicBezTo>
                    <a:pt x="10571" y="33"/>
                    <a:pt x="10162" y="56"/>
                    <a:pt x="9755" y="56"/>
                  </a:cubicBezTo>
                  <a:cubicBezTo>
                    <a:pt x="9725" y="56"/>
                    <a:pt x="9696" y="56"/>
                    <a:pt x="9667" y="55"/>
                  </a:cubicBezTo>
                  <a:cubicBezTo>
                    <a:pt x="9637" y="55"/>
                    <a:pt x="9607" y="55"/>
                    <a:pt x="9578" y="55"/>
                  </a:cubicBezTo>
                  <a:cubicBezTo>
                    <a:pt x="9162" y="55"/>
                    <a:pt x="8747" y="71"/>
                    <a:pt x="8332" y="71"/>
                  </a:cubicBezTo>
                  <a:cubicBezTo>
                    <a:pt x="8302" y="71"/>
                    <a:pt x="8272" y="71"/>
                    <a:pt x="8243" y="71"/>
                  </a:cubicBezTo>
                  <a:cubicBezTo>
                    <a:pt x="7768" y="69"/>
                    <a:pt x="7293" y="0"/>
                    <a:pt x="6818"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8"/>
            <p:cNvSpPr/>
            <p:nvPr/>
          </p:nvSpPr>
          <p:spPr>
            <a:xfrm>
              <a:off x="5094875" y="1448300"/>
              <a:ext cx="516325" cy="15175"/>
            </a:xfrm>
            <a:custGeom>
              <a:rect b="b" l="l" r="r" t="t"/>
              <a:pathLst>
                <a:path extrusionOk="0" h="607" w="20653">
                  <a:moveTo>
                    <a:pt x="1941" y="1"/>
                  </a:moveTo>
                  <a:cubicBezTo>
                    <a:pt x="1474" y="1"/>
                    <a:pt x="1005" y="30"/>
                    <a:pt x="538" y="30"/>
                  </a:cubicBezTo>
                  <a:cubicBezTo>
                    <a:pt x="495" y="30"/>
                    <a:pt x="451" y="30"/>
                    <a:pt x="408" y="30"/>
                  </a:cubicBezTo>
                  <a:cubicBezTo>
                    <a:pt x="271" y="28"/>
                    <a:pt x="135" y="21"/>
                    <a:pt x="0" y="16"/>
                  </a:cubicBezTo>
                  <a:lnTo>
                    <a:pt x="0" y="294"/>
                  </a:lnTo>
                  <a:cubicBezTo>
                    <a:pt x="219" y="288"/>
                    <a:pt x="438" y="282"/>
                    <a:pt x="656" y="282"/>
                  </a:cubicBezTo>
                  <a:cubicBezTo>
                    <a:pt x="779" y="282"/>
                    <a:pt x="902" y="284"/>
                    <a:pt x="1026" y="288"/>
                  </a:cubicBezTo>
                  <a:cubicBezTo>
                    <a:pt x="1500" y="305"/>
                    <a:pt x="1964" y="411"/>
                    <a:pt x="2439" y="427"/>
                  </a:cubicBezTo>
                  <a:cubicBezTo>
                    <a:pt x="2914" y="442"/>
                    <a:pt x="3389" y="449"/>
                    <a:pt x="3863" y="463"/>
                  </a:cubicBezTo>
                  <a:cubicBezTo>
                    <a:pt x="3918" y="465"/>
                    <a:pt x="3973" y="465"/>
                    <a:pt x="4028" y="465"/>
                  </a:cubicBezTo>
                  <a:cubicBezTo>
                    <a:pt x="4399" y="465"/>
                    <a:pt x="4772" y="434"/>
                    <a:pt x="5143" y="434"/>
                  </a:cubicBezTo>
                  <a:cubicBezTo>
                    <a:pt x="5192" y="434"/>
                    <a:pt x="5242" y="434"/>
                    <a:pt x="5292" y="436"/>
                  </a:cubicBezTo>
                  <a:cubicBezTo>
                    <a:pt x="5767" y="448"/>
                    <a:pt x="6237" y="503"/>
                    <a:pt x="6712" y="511"/>
                  </a:cubicBezTo>
                  <a:cubicBezTo>
                    <a:pt x="7187" y="520"/>
                    <a:pt x="7662" y="513"/>
                    <a:pt x="8136" y="522"/>
                  </a:cubicBezTo>
                  <a:cubicBezTo>
                    <a:pt x="8611" y="529"/>
                    <a:pt x="9085" y="568"/>
                    <a:pt x="9561" y="573"/>
                  </a:cubicBezTo>
                  <a:cubicBezTo>
                    <a:pt x="9599" y="574"/>
                    <a:pt x="9637" y="574"/>
                    <a:pt x="9675" y="574"/>
                  </a:cubicBezTo>
                  <a:cubicBezTo>
                    <a:pt x="10083" y="574"/>
                    <a:pt x="10493" y="551"/>
                    <a:pt x="10900" y="551"/>
                  </a:cubicBezTo>
                  <a:cubicBezTo>
                    <a:pt x="10929" y="551"/>
                    <a:pt x="10959" y="551"/>
                    <a:pt x="10988" y="551"/>
                  </a:cubicBezTo>
                  <a:cubicBezTo>
                    <a:pt x="11018" y="551"/>
                    <a:pt x="11047" y="551"/>
                    <a:pt x="11077" y="551"/>
                  </a:cubicBezTo>
                  <a:cubicBezTo>
                    <a:pt x="11507" y="551"/>
                    <a:pt x="11936" y="535"/>
                    <a:pt x="12365" y="535"/>
                  </a:cubicBezTo>
                  <a:cubicBezTo>
                    <a:pt x="12380" y="535"/>
                    <a:pt x="12396" y="535"/>
                    <a:pt x="12411" y="535"/>
                  </a:cubicBezTo>
                  <a:cubicBezTo>
                    <a:pt x="12887" y="537"/>
                    <a:pt x="13362" y="606"/>
                    <a:pt x="13835" y="606"/>
                  </a:cubicBezTo>
                  <a:cubicBezTo>
                    <a:pt x="14426" y="604"/>
                    <a:pt x="15012" y="513"/>
                    <a:pt x="15602" y="500"/>
                  </a:cubicBezTo>
                  <a:cubicBezTo>
                    <a:pt x="16193" y="489"/>
                    <a:pt x="16785" y="489"/>
                    <a:pt x="17372" y="489"/>
                  </a:cubicBezTo>
                  <a:cubicBezTo>
                    <a:pt x="17913" y="491"/>
                    <a:pt x="18444" y="561"/>
                    <a:pt x="18978" y="579"/>
                  </a:cubicBezTo>
                  <a:cubicBezTo>
                    <a:pt x="19176" y="584"/>
                    <a:pt x="19375" y="588"/>
                    <a:pt x="19574" y="588"/>
                  </a:cubicBezTo>
                  <a:cubicBezTo>
                    <a:pt x="19913" y="588"/>
                    <a:pt x="20253" y="577"/>
                    <a:pt x="20591" y="547"/>
                  </a:cubicBezTo>
                  <a:cubicBezTo>
                    <a:pt x="20653" y="542"/>
                    <a:pt x="20646" y="456"/>
                    <a:pt x="20583" y="456"/>
                  </a:cubicBezTo>
                  <a:cubicBezTo>
                    <a:pt x="20582" y="456"/>
                    <a:pt x="20582" y="456"/>
                    <a:pt x="20581" y="456"/>
                  </a:cubicBezTo>
                  <a:cubicBezTo>
                    <a:pt x="20207" y="463"/>
                    <a:pt x="19832" y="483"/>
                    <a:pt x="19457" y="483"/>
                  </a:cubicBezTo>
                  <a:cubicBezTo>
                    <a:pt x="19337" y="483"/>
                    <a:pt x="19217" y="481"/>
                    <a:pt x="19098" y="476"/>
                  </a:cubicBezTo>
                  <a:cubicBezTo>
                    <a:pt x="18608" y="452"/>
                    <a:pt x="18122" y="381"/>
                    <a:pt x="17632" y="345"/>
                  </a:cubicBezTo>
                  <a:cubicBezTo>
                    <a:pt x="17144" y="306"/>
                    <a:pt x="16662" y="225"/>
                    <a:pt x="16173" y="191"/>
                  </a:cubicBezTo>
                  <a:cubicBezTo>
                    <a:pt x="15684" y="156"/>
                    <a:pt x="15183" y="169"/>
                    <a:pt x="14693" y="152"/>
                  </a:cubicBezTo>
                  <a:cubicBezTo>
                    <a:pt x="14519" y="146"/>
                    <a:pt x="14344" y="145"/>
                    <a:pt x="14170" y="145"/>
                  </a:cubicBezTo>
                  <a:cubicBezTo>
                    <a:pt x="13925" y="145"/>
                    <a:pt x="13679" y="148"/>
                    <a:pt x="13433" y="148"/>
                  </a:cubicBezTo>
                  <a:cubicBezTo>
                    <a:pt x="13323" y="148"/>
                    <a:pt x="13212" y="147"/>
                    <a:pt x="13102" y="145"/>
                  </a:cubicBezTo>
                  <a:cubicBezTo>
                    <a:pt x="12572" y="133"/>
                    <a:pt x="12043" y="81"/>
                    <a:pt x="11514" y="76"/>
                  </a:cubicBezTo>
                  <a:cubicBezTo>
                    <a:pt x="10984" y="70"/>
                    <a:pt x="10454" y="28"/>
                    <a:pt x="9924" y="24"/>
                  </a:cubicBezTo>
                  <a:cubicBezTo>
                    <a:pt x="9913" y="24"/>
                    <a:pt x="9902" y="24"/>
                    <a:pt x="9892" y="24"/>
                  </a:cubicBezTo>
                  <a:cubicBezTo>
                    <a:pt x="9378" y="24"/>
                    <a:pt x="8863" y="86"/>
                    <a:pt x="8350" y="86"/>
                  </a:cubicBezTo>
                  <a:cubicBezTo>
                    <a:pt x="8344" y="86"/>
                    <a:pt x="8339" y="86"/>
                    <a:pt x="8333" y="86"/>
                  </a:cubicBezTo>
                  <a:cubicBezTo>
                    <a:pt x="8222" y="86"/>
                    <a:pt x="8110" y="86"/>
                    <a:pt x="7998" y="86"/>
                  </a:cubicBezTo>
                  <a:cubicBezTo>
                    <a:pt x="7693" y="86"/>
                    <a:pt x="7388" y="86"/>
                    <a:pt x="7083" y="86"/>
                  </a:cubicBezTo>
                  <a:cubicBezTo>
                    <a:pt x="6971" y="86"/>
                    <a:pt x="6860" y="86"/>
                    <a:pt x="6748" y="86"/>
                  </a:cubicBezTo>
                  <a:cubicBezTo>
                    <a:pt x="6221" y="85"/>
                    <a:pt x="5692" y="52"/>
                    <a:pt x="5164" y="50"/>
                  </a:cubicBezTo>
                  <a:cubicBezTo>
                    <a:pt x="4635" y="46"/>
                    <a:pt x="4108" y="21"/>
                    <a:pt x="3580" y="19"/>
                  </a:cubicBezTo>
                  <a:cubicBezTo>
                    <a:pt x="3051" y="16"/>
                    <a:pt x="2523" y="2"/>
                    <a:pt x="1996" y="1"/>
                  </a:cubicBezTo>
                  <a:cubicBezTo>
                    <a:pt x="1978" y="1"/>
                    <a:pt x="1959" y="1"/>
                    <a:pt x="1941"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8"/>
            <p:cNvSpPr/>
            <p:nvPr/>
          </p:nvSpPr>
          <p:spPr>
            <a:xfrm>
              <a:off x="5744550" y="1447875"/>
              <a:ext cx="353450" cy="14275"/>
            </a:xfrm>
            <a:custGeom>
              <a:rect b="b" l="l" r="r" t="t"/>
              <a:pathLst>
                <a:path extrusionOk="0" h="571" w="14138">
                  <a:moveTo>
                    <a:pt x="11932" y="0"/>
                  </a:moveTo>
                  <a:cubicBezTo>
                    <a:pt x="11431" y="0"/>
                    <a:pt x="10929" y="13"/>
                    <a:pt x="10428" y="23"/>
                  </a:cubicBezTo>
                  <a:cubicBezTo>
                    <a:pt x="9127" y="48"/>
                    <a:pt x="7821" y="62"/>
                    <a:pt x="6525" y="106"/>
                  </a:cubicBezTo>
                  <a:cubicBezTo>
                    <a:pt x="4974" y="157"/>
                    <a:pt x="3486" y="253"/>
                    <a:pt x="1971" y="253"/>
                  </a:cubicBezTo>
                  <a:cubicBezTo>
                    <a:pt x="1372" y="253"/>
                    <a:pt x="769" y="238"/>
                    <a:pt x="156" y="199"/>
                  </a:cubicBezTo>
                  <a:cubicBezTo>
                    <a:pt x="151" y="199"/>
                    <a:pt x="147" y="199"/>
                    <a:pt x="143" y="199"/>
                  </a:cubicBezTo>
                  <a:cubicBezTo>
                    <a:pt x="31" y="199"/>
                    <a:pt x="1" y="286"/>
                    <a:pt x="95" y="312"/>
                  </a:cubicBezTo>
                  <a:cubicBezTo>
                    <a:pt x="801" y="510"/>
                    <a:pt x="1631" y="570"/>
                    <a:pt x="2493" y="570"/>
                  </a:cubicBezTo>
                  <a:cubicBezTo>
                    <a:pt x="3730" y="570"/>
                    <a:pt x="5032" y="446"/>
                    <a:pt x="6126" y="425"/>
                  </a:cubicBezTo>
                  <a:cubicBezTo>
                    <a:pt x="8717" y="374"/>
                    <a:pt x="11344" y="437"/>
                    <a:pt x="13930" y="319"/>
                  </a:cubicBezTo>
                  <a:cubicBezTo>
                    <a:pt x="14021" y="315"/>
                    <a:pt x="14087" y="285"/>
                    <a:pt x="14117" y="250"/>
                  </a:cubicBezTo>
                  <a:lnTo>
                    <a:pt x="14117" y="250"/>
                  </a:lnTo>
                  <a:cubicBezTo>
                    <a:pt x="13798" y="274"/>
                    <a:pt x="13479" y="301"/>
                    <a:pt x="13159" y="316"/>
                  </a:cubicBezTo>
                  <a:cubicBezTo>
                    <a:pt x="13007" y="322"/>
                    <a:pt x="12857" y="328"/>
                    <a:pt x="12707" y="328"/>
                  </a:cubicBezTo>
                  <a:cubicBezTo>
                    <a:pt x="12496" y="328"/>
                    <a:pt x="12286" y="317"/>
                    <a:pt x="12075" y="281"/>
                  </a:cubicBezTo>
                  <a:cubicBezTo>
                    <a:pt x="12055" y="278"/>
                    <a:pt x="12070" y="238"/>
                    <a:pt x="12091" y="238"/>
                  </a:cubicBezTo>
                  <a:cubicBezTo>
                    <a:pt x="12091" y="238"/>
                    <a:pt x="12091" y="238"/>
                    <a:pt x="12092" y="238"/>
                  </a:cubicBezTo>
                  <a:cubicBezTo>
                    <a:pt x="12246" y="254"/>
                    <a:pt x="12409" y="260"/>
                    <a:pt x="12574" y="260"/>
                  </a:cubicBezTo>
                  <a:cubicBezTo>
                    <a:pt x="12953" y="260"/>
                    <a:pt x="13348" y="227"/>
                    <a:pt x="13706" y="206"/>
                  </a:cubicBezTo>
                  <a:cubicBezTo>
                    <a:pt x="13850" y="198"/>
                    <a:pt x="13993" y="193"/>
                    <a:pt x="14138" y="186"/>
                  </a:cubicBezTo>
                  <a:cubicBezTo>
                    <a:pt x="14128" y="151"/>
                    <a:pt x="14082" y="121"/>
                    <a:pt x="13987" y="109"/>
                  </a:cubicBezTo>
                  <a:cubicBezTo>
                    <a:pt x="13312" y="24"/>
                    <a:pt x="12624" y="0"/>
                    <a:pt x="11932"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8"/>
            <p:cNvSpPr/>
            <p:nvPr/>
          </p:nvSpPr>
          <p:spPr>
            <a:xfrm>
              <a:off x="6045900" y="1446500"/>
              <a:ext cx="799050" cy="16900"/>
            </a:xfrm>
            <a:custGeom>
              <a:rect b="b" l="l" r="r" t="t"/>
              <a:pathLst>
                <a:path extrusionOk="0" h="676" w="31962">
                  <a:moveTo>
                    <a:pt x="8425" y="0"/>
                  </a:moveTo>
                  <a:cubicBezTo>
                    <a:pt x="7937" y="0"/>
                    <a:pt x="7449" y="34"/>
                    <a:pt x="6963" y="36"/>
                  </a:cubicBezTo>
                  <a:cubicBezTo>
                    <a:pt x="6375" y="38"/>
                    <a:pt x="5787" y="34"/>
                    <a:pt x="5202" y="56"/>
                  </a:cubicBezTo>
                  <a:cubicBezTo>
                    <a:pt x="4618" y="80"/>
                    <a:pt x="4038" y="150"/>
                    <a:pt x="3452" y="173"/>
                  </a:cubicBezTo>
                  <a:cubicBezTo>
                    <a:pt x="2994" y="192"/>
                    <a:pt x="2539" y="217"/>
                    <a:pt x="2084" y="241"/>
                  </a:cubicBezTo>
                  <a:cubicBezTo>
                    <a:pt x="1939" y="248"/>
                    <a:pt x="1796" y="254"/>
                    <a:pt x="1652" y="261"/>
                  </a:cubicBezTo>
                  <a:cubicBezTo>
                    <a:pt x="1292" y="282"/>
                    <a:pt x="895" y="315"/>
                    <a:pt x="513" y="315"/>
                  </a:cubicBezTo>
                  <a:cubicBezTo>
                    <a:pt x="350" y="315"/>
                    <a:pt x="190" y="309"/>
                    <a:pt x="38" y="293"/>
                  </a:cubicBezTo>
                  <a:cubicBezTo>
                    <a:pt x="37" y="293"/>
                    <a:pt x="37" y="293"/>
                    <a:pt x="37" y="293"/>
                  </a:cubicBezTo>
                  <a:cubicBezTo>
                    <a:pt x="16" y="293"/>
                    <a:pt x="1" y="333"/>
                    <a:pt x="21" y="336"/>
                  </a:cubicBezTo>
                  <a:cubicBezTo>
                    <a:pt x="227" y="371"/>
                    <a:pt x="431" y="382"/>
                    <a:pt x="637" y="382"/>
                  </a:cubicBezTo>
                  <a:cubicBezTo>
                    <a:pt x="792" y="382"/>
                    <a:pt x="947" y="376"/>
                    <a:pt x="1104" y="369"/>
                  </a:cubicBezTo>
                  <a:cubicBezTo>
                    <a:pt x="1423" y="353"/>
                    <a:pt x="1744" y="326"/>
                    <a:pt x="2062" y="301"/>
                  </a:cubicBezTo>
                  <a:cubicBezTo>
                    <a:pt x="2308" y="282"/>
                    <a:pt x="2552" y="267"/>
                    <a:pt x="2798" y="264"/>
                  </a:cubicBezTo>
                  <a:cubicBezTo>
                    <a:pt x="3317" y="254"/>
                    <a:pt x="3836" y="237"/>
                    <a:pt x="4355" y="220"/>
                  </a:cubicBezTo>
                  <a:cubicBezTo>
                    <a:pt x="4875" y="205"/>
                    <a:pt x="5398" y="195"/>
                    <a:pt x="5917" y="192"/>
                  </a:cubicBezTo>
                  <a:cubicBezTo>
                    <a:pt x="5921" y="192"/>
                    <a:pt x="5925" y="192"/>
                    <a:pt x="5929" y="192"/>
                  </a:cubicBezTo>
                  <a:cubicBezTo>
                    <a:pt x="6460" y="192"/>
                    <a:pt x="6989" y="278"/>
                    <a:pt x="7520" y="286"/>
                  </a:cubicBezTo>
                  <a:cubicBezTo>
                    <a:pt x="8055" y="296"/>
                    <a:pt x="8591" y="289"/>
                    <a:pt x="9123" y="307"/>
                  </a:cubicBezTo>
                  <a:cubicBezTo>
                    <a:pt x="9659" y="323"/>
                    <a:pt x="10194" y="333"/>
                    <a:pt x="10727" y="353"/>
                  </a:cubicBezTo>
                  <a:cubicBezTo>
                    <a:pt x="10848" y="358"/>
                    <a:pt x="10970" y="359"/>
                    <a:pt x="11091" y="359"/>
                  </a:cubicBezTo>
                  <a:cubicBezTo>
                    <a:pt x="11377" y="359"/>
                    <a:pt x="11664" y="351"/>
                    <a:pt x="11950" y="351"/>
                  </a:cubicBezTo>
                  <a:cubicBezTo>
                    <a:pt x="12078" y="351"/>
                    <a:pt x="12207" y="353"/>
                    <a:pt x="12335" y="358"/>
                  </a:cubicBezTo>
                  <a:cubicBezTo>
                    <a:pt x="12810" y="375"/>
                    <a:pt x="13274" y="481"/>
                    <a:pt x="13749" y="498"/>
                  </a:cubicBezTo>
                  <a:cubicBezTo>
                    <a:pt x="14223" y="513"/>
                    <a:pt x="14698" y="520"/>
                    <a:pt x="15173" y="534"/>
                  </a:cubicBezTo>
                  <a:cubicBezTo>
                    <a:pt x="15228" y="535"/>
                    <a:pt x="15282" y="536"/>
                    <a:pt x="15337" y="536"/>
                  </a:cubicBezTo>
                  <a:cubicBezTo>
                    <a:pt x="15708" y="536"/>
                    <a:pt x="16081" y="504"/>
                    <a:pt x="16452" y="504"/>
                  </a:cubicBezTo>
                  <a:cubicBezTo>
                    <a:pt x="16502" y="504"/>
                    <a:pt x="16552" y="505"/>
                    <a:pt x="16602" y="506"/>
                  </a:cubicBezTo>
                  <a:cubicBezTo>
                    <a:pt x="17076" y="517"/>
                    <a:pt x="17547" y="574"/>
                    <a:pt x="18022" y="582"/>
                  </a:cubicBezTo>
                  <a:cubicBezTo>
                    <a:pt x="18497" y="590"/>
                    <a:pt x="18971" y="583"/>
                    <a:pt x="19446" y="592"/>
                  </a:cubicBezTo>
                  <a:cubicBezTo>
                    <a:pt x="19921" y="598"/>
                    <a:pt x="20394" y="638"/>
                    <a:pt x="20871" y="644"/>
                  </a:cubicBezTo>
                  <a:cubicBezTo>
                    <a:pt x="20909" y="644"/>
                    <a:pt x="20947" y="645"/>
                    <a:pt x="20985" y="645"/>
                  </a:cubicBezTo>
                  <a:cubicBezTo>
                    <a:pt x="21402" y="645"/>
                    <a:pt x="21821" y="620"/>
                    <a:pt x="22238" y="620"/>
                  </a:cubicBezTo>
                  <a:cubicBezTo>
                    <a:pt x="22258" y="620"/>
                    <a:pt x="22278" y="620"/>
                    <a:pt x="22298" y="620"/>
                  </a:cubicBezTo>
                  <a:cubicBezTo>
                    <a:pt x="22341" y="621"/>
                    <a:pt x="22384" y="621"/>
                    <a:pt x="22428" y="621"/>
                  </a:cubicBezTo>
                  <a:cubicBezTo>
                    <a:pt x="22844" y="621"/>
                    <a:pt x="23260" y="605"/>
                    <a:pt x="23676" y="605"/>
                  </a:cubicBezTo>
                  <a:cubicBezTo>
                    <a:pt x="23691" y="605"/>
                    <a:pt x="23707" y="605"/>
                    <a:pt x="23722" y="605"/>
                  </a:cubicBezTo>
                  <a:cubicBezTo>
                    <a:pt x="24197" y="607"/>
                    <a:pt x="24672" y="676"/>
                    <a:pt x="25146" y="676"/>
                  </a:cubicBezTo>
                  <a:cubicBezTo>
                    <a:pt x="25735" y="674"/>
                    <a:pt x="26323" y="583"/>
                    <a:pt x="26912" y="571"/>
                  </a:cubicBezTo>
                  <a:cubicBezTo>
                    <a:pt x="27503" y="560"/>
                    <a:pt x="28094" y="560"/>
                    <a:pt x="28683" y="560"/>
                  </a:cubicBezTo>
                  <a:cubicBezTo>
                    <a:pt x="29223" y="561"/>
                    <a:pt x="29754" y="631"/>
                    <a:pt x="30288" y="648"/>
                  </a:cubicBezTo>
                  <a:cubicBezTo>
                    <a:pt x="30491" y="654"/>
                    <a:pt x="30695" y="658"/>
                    <a:pt x="30900" y="658"/>
                  </a:cubicBezTo>
                  <a:cubicBezTo>
                    <a:pt x="31233" y="658"/>
                    <a:pt x="31568" y="648"/>
                    <a:pt x="31901" y="618"/>
                  </a:cubicBezTo>
                  <a:cubicBezTo>
                    <a:pt x="31962" y="612"/>
                    <a:pt x="31956" y="527"/>
                    <a:pt x="31894" y="527"/>
                  </a:cubicBezTo>
                  <a:cubicBezTo>
                    <a:pt x="31893" y="527"/>
                    <a:pt x="31892" y="527"/>
                    <a:pt x="31891" y="527"/>
                  </a:cubicBezTo>
                  <a:cubicBezTo>
                    <a:pt x="31522" y="533"/>
                    <a:pt x="31152" y="553"/>
                    <a:pt x="30783" y="553"/>
                  </a:cubicBezTo>
                  <a:cubicBezTo>
                    <a:pt x="30658" y="553"/>
                    <a:pt x="30533" y="551"/>
                    <a:pt x="30408" y="545"/>
                  </a:cubicBezTo>
                  <a:cubicBezTo>
                    <a:pt x="29918" y="523"/>
                    <a:pt x="29432" y="451"/>
                    <a:pt x="28942" y="414"/>
                  </a:cubicBezTo>
                  <a:cubicBezTo>
                    <a:pt x="28453" y="377"/>
                    <a:pt x="27972" y="296"/>
                    <a:pt x="27483" y="261"/>
                  </a:cubicBezTo>
                  <a:cubicBezTo>
                    <a:pt x="26993" y="227"/>
                    <a:pt x="26492" y="239"/>
                    <a:pt x="26002" y="221"/>
                  </a:cubicBezTo>
                  <a:cubicBezTo>
                    <a:pt x="25837" y="216"/>
                    <a:pt x="25671" y="215"/>
                    <a:pt x="25505" y="215"/>
                  </a:cubicBezTo>
                  <a:cubicBezTo>
                    <a:pt x="25264" y="215"/>
                    <a:pt x="25023" y="218"/>
                    <a:pt x="24782" y="218"/>
                  </a:cubicBezTo>
                  <a:cubicBezTo>
                    <a:pt x="24658" y="218"/>
                    <a:pt x="24535" y="217"/>
                    <a:pt x="24412" y="214"/>
                  </a:cubicBezTo>
                  <a:cubicBezTo>
                    <a:pt x="23882" y="203"/>
                    <a:pt x="23353" y="151"/>
                    <a:pt x="22823" y="146"/>
                  </a:cubicBezTo>
                  <a:cubicBezTo>
                    <a:pt x="22294" y="139"/>
                    <a:pt x="21764" y="98"/>
                    <a:pt x="21234" y="95"/>
                  </a:cubicBezTo>
                  <a:cubicBezTo>
                    <a:pt x="21218" y="95"/>
                    <a:pt x="21202" y="95"/>
                    <a:pt x="21187" y="95"/>
                  </a:cubicBezTo>
                  <a:cubicBezTo>
                    <a:pt x="20678" y="95"/>
                    <a:pt x="20168" y="157"/>
                    <a:pt x="19659" y="157"/>
                  </a:cubicBezTo>
                  <a:cubicBezTo>
                    <a:pt x="19654" y="157"/>
                    <a:pt x="19648" y="157"/>
                    <a:pt x="19643" y="157"/>
                  </a:cubicBezTo>
                  <a:cubicBezTo>
                    <a:pt x="19531" y="156"/>
                    <a:pt x="19420" y="156"/>
                    <a:pt x="19308" y="156"/>
                  </a:cubicBezTo>
                  <a:cubicBezTo>
                    <a:pt x="19003" y="156"/>
                    <a:pt x="18698" y="157"/>
                    <a:pt x="18393" y="157"/>
                  </a:cubicBezTo>
                  <a:cubicBezTo>
                    <a:pt x="18282" y="157"/>
                    <a:pt x="18170" y="157"/>
                    <a:pt x="18059" y="157"/>
                  </a:cubicBezTo>
                  <a:cubicBezTo>
                    <a:pt x="17531" y="155"/>
                    <a:pt x="17002" y="122"/>
                    <a:pt x="16474" y="121"/>
                  </a:cubicBezTo>
                  <a:cubicBezTo>
                    <a:pt x="15945" y="117"/>
                    <a:pt x="15418" y="91"/>
                    <a:pt x="14890" y="89"/>
                  </a:cubicBezTo>
                  <a:cubicBezTo>
                    <a:pt x="14367" y="82"/>
                    <a:pt x="13838" y="69"/>
                    <a:pt x="13311" y="66"/>
                  </a:cubicBezTo>
                  <a:cubicBezTo>
                    <a:pt x="13301" y="66"/>
                    <a:pt x="13292" y="66"/>
                    <a:pt x="13282" y="66"/>
                  </a:cubicBezTo>
                  <a:cubicBezTo>
                    <a:pt x="12807" y="66"/>
                    <a:pt x="12332" y="96"/>
                    <a:pt x="11858" y="96"/>
                  </a:cubicBezTo>
                  <a:cubicBezTo>
                    <a:pt x="11813" y="96"/>
                    <a:pt x="11768" y="95"/>
                    <a:pt x="11723" y="95"/>
                  </a:cubicBezTo>
                  <a:cubicBezTo>
                    <a:pt x="11194" y="86"/>
                    <a:pt x="10666" y="52"/>
                    <a:pt x="10136" y="44"/>
                  </a:cubicBezTo>
                  <a:cubicBezTo>
                    <a:pt x="9609" y="33"/>
                    <a:pt x="9079" y="9"/>
                    <a:pt x="8551" y="1"/>
                  </a:cubicBezTo>
                  <a:cubicBezTo>
                    <a:pt x="8509" y="1"/>
                    <a:pt x="8467" y="0"/>
                    <a:pt x="8425"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8"/>
            <p:cNvSpPr/>
            <p:nvPr/>
          </p:nvSpPr>
          <p:spPr>
            <a:xfrm>
              <a:off x="6978425" y="1452050"/>
              <a:ext cx="123350" cy="10025"/>
            </a:xfrm>
            <a:custGeom>
              <a:rect b="b" l="l" r="r" t="t"/>
              <a:pathLst>
                <a:path extrusionOk="0" h="401" w="4934">
                  <a:moveTo>
                    <a:pt x="4934" y="1"/>
                  </a:moveTo>
                  <a:cubicBezTo>
                    <a:pt x="3942" y="44"/>
                    <a:pt x="2963" y="84"/>
                    <a:pt x="1972" y="84"/>
                  </a:cubicBezTo>
                  <a:cubicBezTo>
                    <a:pt x="1373" y="84"/>
                    <a:pt x="769" y="69"/>
                    <a:pt x="156" y="31"/>
                  </a:cubicBezTo>
                  <a:cubicBezTo>
                    <a:pt x="151" y="31"/>
                    <a:pt x="147" y="31"/>
                    <a:pt x="143" y="31"/>
                  </a:cubicBezTo>
                  <a:cubicBezTo>
                    <a:pt x="31" y="31"/>
                    <a:pt x="1" y="116"/>
                    <a:pt x="95" y="142"/>
                  </a:cubicBezTo>
                  <a:cubicBezTo>
                    <a:pt x="804" y="340"/>
                    <a:pt x="1636" y="400"/>
                    <a:pt x="2500" y="400"/>
                  </a:cubicBezTo>
                  <a:cubicBezTo>
                    <a:pt x="3309" y="400"/>
                    <a:pt x="4145" y="347"/>
                    <a:pt x="4934" y="305"/>
                  </a:cubicBezTo>
                  <a:lnTo>
                    <a:pt x="4934" y="1"/>
                  </a:ln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8"/>
            <p:cNvSpPr/>
            <p:nvPr/>
          </p:nvSpPr>
          <p:spPr>
            <a:xfrm>
              <a:off x="6533075" y="1489800"/>
              <a:ext cx="568750" cy="16550"/>
            </a:xfrm>
            <a:custGeom>
              <a:rect b="b" l="l" r="r" t="t"/>
              <a:pathLst>
                <a:path extrusionOk="0" h="662" w="22750">
                  <a:moveTo>
                    <a:pt x="6818" y="0"/>
                  </a:moveTo>
                  <a:cubicBezTo>
                    <a:pt x="6228" y="2"/>
                    <a:pt x="5642" y="94"/>
                    <a:pt x="5051" y="105"/>
                  </a:cubicBezTo>
                  <a:cubicBezTo>
                    <a:pt x="4462" y="117"/>
                    <a:pt x="3870" y="117"/>
                    <a:pt x="3281" y="117"/>
                  </a:cubicBezTo>
                  <a:cubicBezTo>
                    <a:pt x="2742" y="116"/>
                    <a:pt x="2209" y="46"/>
                    <a:pt x="1677" y="28"/>
                  </a:cubicBezTo>
                  <a:cubicBezTo>
                    <a:pt x="1479" y="22"/>
                    <a:pt x="1280" y="19"/>
                    <a:pt x="1080" y="19"/>
                  </a:cubicBezTo>
                  <a:cubicBezTo>
                    <a:pt x="742" y="19"/>
                    <a:pt x="402" y="29"/>
                    <a:pt x="62" y="60"/>
                  </a:cubicBezTo>
                  <a:cubicBezTo>
                    <a:pt x="1" y="64"/>
                    <a:pt x="7" y="150"/>
                    <a:pt x="72" y="150"/>
                  </a:cubicBezTo>
                  <a:cubicBezTo>
                    <a:pt x="72" y="150"/>
                    <a:pt x="73" y="150"/>
                    <a:pt x="73" y="150"/>
                  </a:cubicBezTo>
                  <a:cubicBezTo>
                    <a:pt x="448" y="144"/>
                    <a:pt x="823" y="124"/>
                    <a:pt x="1197" y="124"/>
                  </a:cubicBezTo>
                  <a:cubicBezTo>
                    <a:pt x="1317" y="124"/>
                    <a:pt x="1436" y="126"/>
                    <a:pt x="1556" y="131"/>
                  </a:cubicBezTo>
                  <a:cubicBezTo>
                    <a:pt x="2047" y="153"/>
                    <a:pt x="2531" y="226"/>
                    <a:pt x="3021" y="262"/>
                  </a:cubicBezTo>
                  <a:cubicBezTo>
                    <a:pt x="3510" y="300"/>
                    <a:pt x="3991" y="380"/>
                    <a:pt x="4480" y="415"/>
                  </a:cubicBezTo>
                  <a:cubicBezTo>
                    <a:pt x="4971" y="449"/>
                    <a:pt x="5471" y="438"/>
                    <a:pt x="5962" y="455"/>
                  </a:cubicBezTo>
                  <a:cubicBezTo>
                    <a:pt x="6136" y="460"/>
                    <a:pt x="6310" y="462"/>
                    <a:pt x="6485" y="462"/>
                  </a:cubicBezTo>
                  <a:cubicBezTo>
                    <a:pt x="6730" y="462"/>
                    <a:pt x="6976" y="459"/>
                    <a:pt x="7222" y="459"/>
                  </a:cubicBezTo>
                  <a:cubicBezTo>
                    <a:pt x="7332" y="459"/>
                    <a:pt x="7443" y="459"/>
                    <a:pt x="7553" y="461"/>
                  </a:cubicBezTo>
                  <a:cubicBezTo>
                    <a:pt x="8083" y="474"/>
                    <a:pt x="8611" y="525"/>
                    <a:pt x="9141" y="530"/>
                  </a:cubicBezTo>
                  <a:cubicBezTo>
                    <a:pt x="9671" y="537"/>
                    <a:pt x="10201" y="578"/>
                    <a:pt x="10731" y="583"/>
                  </a:cubicBezTo>
                  <a:cubicBezTo>
                    <a:pt x="10741" y="583"/>
                    <a:pt x="10752" y="583"/>
                    <a:pt x="10763" y="583"/>
                  </a:cubicBezTo>
                  <a:cubicBezTo>
                    <a:pt x="11271" y="583"/>
                    <a:pt x="11781" y="521"/>
                    <a:pt x="12290" y="521"/>
                  </a:cubicBezTo>
                  <a:cubicBezTo>
                    <a:pt x="12300" y="521"/>
                    <a:pt x="12311" y="521"/>
                    <a:pt x="12322" y="521"/>
                  </a:cubicBezTo>
                  <a:cubicBezTo>
                    <a:pt x="12401" y="521"/>
                    <a:pt x="12481" y="521"/>
                    <a:pt x="12560" y="521"/>
                  </a:cubicBezTo>
                  <a:cubicBezTo>
                    <a:pt x="12871" y="521"/>
                    <a:pt x="13181" y="520"/>
                    <a:pt x="13491" y="520"/>
                  </a:cubicBezTo>
                  <a:cubicBezTo>
                    <a:pt x="13629" y="520"/>
                    <a:pt x="13767" y="520"/>
                    <a:pt x="13906" y="521"/>
                  </a:cubicBezTo>
                  <a:cubicBezTo>
                    <a:pt x="14434" y="522"/>
                    <a:pt x="14963" y="555"/>
                    <a:pt x="15490" y="556"/>
                  </a:cubicBezTo>
                  <a:cubicBezTo>
                    <a:pt x="16018" y="559"/>
                    <a:pt x="16547" y="585"/>
                    <a:pt x="17075" y="587"/>
                  </a:cubicBezTo>
                  <a:cubicBezTo>
                    <a:pt x="17602" y="591"/>
                    <a:pt x="18131" y="605"/>
                    <a:pt x="18659" y="606"/>
                  </a:cubicBezTo>
                  <a:cubicBezTo>
                    <a:pt x="18669" y="606"/>
                    <a:pt x="18678" y="606"/>
                    <a:pt x="18688" y="606"/>
                  </a:cubicBezTo>
                  <a:cubicBezTo>
                    <a:pt x="19163" y="606"/>
                    <a:pt x="19638" y="576"/>
                    <a:pt x="20113" y="576"/>
                  </a:cubicBezTo>
                  <a:cubicBezTo>
                    <a:pt x="20158" y="576"/>
                    <a:pt x="20202" y="576"/>
                    <a:pt x="20247" y="577"/>
                  </a:cubicBezTo>
                  <a:cubicBezTo>
                    <a:pt x="20773" y="594"/>
                    <a:pt x="21300" y="627"/>
                    <a:pt x="21830" y="638"/>
                  </a:cubicBezTo>
                  <a:cubicBezTo>
                    <a:pt x="22135" y="642"/>
                    <a:pt x="22442" y="653"/>
                    <a:pt x="22749" y="661"/>
                  </a:cubicBezTo>
                  <a:lnTo>
                    <a:pt x="22749" y="369"/>
                  </a:lnTo>
                  <a:cubicBezTo>
                    <a:pt x="22245" y="353"/>
                    <a:pt x="21742" y="344"/>
                    <a:pt x="21238" y="324"/>
                  </a:cubicBezTo>
                  <a:cubicBezTo>
                    <a:pt x="21109" y="319"/>
                    <a:pt x="20980" y="317"/>
                    <a:pt x="20851" y="317"/>
                  </a:cubicBezTo>
                  <a:cubicBezTo>
                    <a:pt x="20574" y="317"/>
                    <a:pt x="20295" y="325"/>
                    <a:pt x="20017" y="325"/>
                  </a:cubicBezTo>
                  <a:cubicBezTo>
                    <a:pt x="19888" y="325"/>
                    <a:pt x="19758" y="323"/>
                    <a:pt x="19629" y="318"/>
                  </a:cubicBezTo>
                  <a:cubicBezTo>
                    <a:pt x="19156" y="302"/>
                    <a:pt x="18689" y="194"/>
                    <a:pt x="18215" y="179"/>
                  </a:cubicBezTo>
                  <a:cubicBezTo>
                    <a:pt x="17740" y="164"/>
                    <a:pt x="17265" y="157"/>
                    <a:pt x="16790" y="144"/>
                  </a:cubicBezTo>
                  <a:cubicBezTo>
                    <a:pt x="16736" y="142"/>
                    <a:pt x="16681" y="141"/>
                    <a:pt x="16626" y="141"/>
                  </a:cubicBezTo>
                  <a:cubicBezTo>
                    <a:pt x="16255" y="141"/>
                    <a:pt x="15882" y="173"/>
                    <a:pt x="15512" y="173"/>
                  </a:cubicBezTo>
                  <a:cubicBezTo>
                    <a:pt x="15462" y="173"/>
                    <a:pt x="15413" y="172"/>
                    <a:pt x="15363" y="171"/>
                  </a:cubicBezTo>
                  <a:cubicBezTo>
                    <a:pt x="14888" y="159"/>
                    <a:pt x="14416" y="104"/>
                    <a:pt x="13941" y="95"/>
                  </a:cubicBezTo>
                  <a:cubicBezTo>
                    <a:pt x="13467" y="87"/>
                    <a:pt x="12992" y="94"/>
                    <a:pt x="12517" y="84"/>
                  </a:cubicBezTo>
                  <a:cubicBezTo>
                    <a:pt x="12042" y="78"/>
                    <a:pt x="11570" y="39"/>
                    <a:pt x="11093" y="33"/>
                  </a:cubicBezTo>
                  <a:cubicBezTo>
                    <a:pt x="11055" y="33"/>
                    <a:pt x="11016" y="33"/>
                    <a:pt x="10978" y="33"/>
                  </a:cubicBezTo>
                  <a:cubicBezTo>
                    <a:pt x="10571" y="33"/>
                    <a:pt x="10162" y="56"/>
                    <a:pt x="9755" y="56"/>
                  </a:cubicBezTo>
                  <a:cubicBezTo>
                    <a:pt x="9725" y="56"/>
                    <a:pt x="9696" y="56"/>
                    <a:pt x="9667" y="55"/>
                  </a:cubicBezTo>
                  <a:cubicBezTo>
                    <a:pt x="9637" y="55"/>
                    <a:pt x="9607" y="55"/>
                    <a:pt x="9578" y="55"/>
                  </a:cubicBezTo>
                  <a:cubicBezTo>
                    <a:pt x="9162" y="55"/>
                    <a:pt x="8747" y="71"/>
                    <a:pt x="8332" y="71"/>
                  </a:cubicBezTo>
                  <a:cubicBezTo>
                    <a:pt x="8302" y="71"/>
                    <a:pt x="8272" y="71"/>
                    <a:pt x="8243" y="71"/>
                  </a:cubicBezTo>
                  <a:cubicBezTo>
                    <a:pt x="7768" y="69"/>
                    <a:pt x="7293" y="0"/>
                    <a:pt x="6818" y="0"/>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8"/>
            <p:cNvSpPr/>
            <p:nvPr/>
          </p:nvSpPr>
          <p:spPr>
            <a:xfrm>
              <a:off x="6046250" y="1491200"/>
              <a:ext cx="353400" cy="14200"/>
            </a:xfrm>
            <a:custGeom>
              <a:rect b="b" l="l" r="r" t="t"/>
              <a:pathLst>
                <a:path extrusionOk="0" h="568" w="14136">
                  <a:moveTo>
                    <a:pt x="11641" y="1"/>
                  </a:moveTo>
                  <a:cubicBezTo>
                    <a:pt x="10407" y="1"/>
                    <a:pt x="9107" y="124"/>
                    <a:pt x="8015" y="145"/>
                  </a:cubicBezTo>
                  <a:cubicBezTo>
                    <a:pt x="5422" y="198"/>
                    <a:pt x="2797" y="134"/>
                    <a:pt x="211" y="253"/>
                  </a:cubicBezTo>
                  <a:cubicBezTo>
                    <a:pt x="120" y="255"/>
                    <a:pt x="54" y="287"/>
                    <a:pt x="24" y="322"/>
                  </a:cubicBezTo>
                  <a:cubicBezTo>
                    <a:pt x="343" y="297"/>
                    <a:pt x="661" y="269"/>
                    <a:pt x="981" y="254"/>
                  </a:cubicBezTo>
                  <a:cubicBezTo>
                    <a:pt x="1139" y="247"/>
                    <a:pt x="1294" y="241"/>
                    <a:pt x="1449" y="241"/>
                  </a:cubicBezTo>
                  <a:cubicBezTo>
                    <a:pt x="1654" y="241"/>
                    <a:pt x="1858" y="252"/>
                    <a:pt x="2063" y="287"/>
                  </a:cubicBezTo>
                  <a:cubicBezTo>
                    <a:pt x="2083" y="290"/>
                    <a:pt x="2069" y="330"/>
                    <a:pt x="2049" y="330"/>
                  </a:cubicBezTo>
                  <a:cubicBezTo>
                    <a:pt x="2049" y="330"/>
                    <a:pt x="2048" y="330"/>
                    <a:pt x="2048" y="330"/>
                  </a:cubicBezTo>
                  <a:cubicBezTo>
                    <a:pt x="1893" y="314"/>
                    <a:pt x="1731" y="307"/>
                    <a:pt x="1566" y="307"/>
                  </a:cubicBezTo>
                  <a:cubicBezTo>
                    <a:pt x="1186" y="307"/>
                    <a:pt x="791" y="340"/>
                    <a:pt x="432" y="361"/>
                  </a:cubicBezTo>
                  <a:cubicBezTo>
                    <a:pt x="288" y="370"/>
                    <a:pt x="145" y="375"/>
                    <a:pt x="0" y="382"/>
                  </a:cubicBezTo>
                  <a:cubicBezTo>
                    <a:pt x="11" y="416"/>
                    <a:pt x="58" y="447"/>
                    <a:pt x="152" y="459"/>
                  </a:cubicBezTo>
                  <a:cubicBezTo>
                    <a:pt x="827" y="544"/>
                    <a:pt x="1515" y="567"/>
                    <a:pt x="2206" y="567"/>
                  </a:cubicBezTo>
                  <a:cubicBezTo>
                    <a:pt x="2707" y="567"/>
                    <a:pt x="3210" y="555"/>
                    <a:pt x="3712" y="544"/>
                  </a:cubicBezTo>
                  <a:cubicBezTo>
                    <a:pt x="5012" y="520"/>
                    <a:pt x="6317" y="506"/>
                    <a:pt x="7615" y="462"/>
                  </a:cubicBezTo>
                  <a:cubicBezTo>
                    <a:pt x="9164" y="411"/>
                    <a:pt x="10653" y="315"/>
                    <a:pt x="12168" y="315"/>
                  </a:cubicBezTo>
                  <a:cubicBezTo>
                    <a:pt x="12767" y="315"/>
                    <a:pt x="13370" y="330"/>
                    <a:pt x="13982" y="368"/>
                  </a:cubicBezTo>
                  <a:cubicBezTo>
                    <a:pt x="13989" y="369"/>
                    <a:pt x="13996" y="369"/>
                    <a:pt x="14002" y="369"/>
                  </a:cubicBezTo>
                  <a:cubicBezTo>
                    <a:pt x="14110" y="369"/>
                    <a:pt x="14135" y="286"/>
                    <a:pt x="14044" y="260"/>
                  </a:cubicBezTo>
                  <a:cubicBezTo>
                    <a:pt x="13337" y="61"/>
                    <a:pt x="12505" y="1"/>
                    <a:pt x="11641"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8"/>
            <p:cNvSpPr/>
            <p:nvPr/>
          </p:nvSpPr>
          <p:spPr>
            <a:xfrm>
              <a:off x="5299250" y="1489900"/>
              <a:ext cx="799100" cy="16775"/>
            </a:xfrm>
            <a:custGeom>
              <a:rect b="b" l="l" r="r" t="t"/>
              <a:pathLst>
                <a:path extrusionOk="0" h="671" w="31964">
                  <a:moveTo>
                    <a:pt x="6818" y="1"/>
                  </a:moveTo>
                  <a:cubicBezTo>
                    <a:pt x="6227" y="2"/>
                    <a:pt x="5641" y="93"/>
                    <a:pt x="5051" y="105"/>
                  </a:cubicBezTo>
                  <a:cubicBezTo>
                    <a:pt x="4460" y="118"/>
                    <a:pt x="3868" y="118"/>
                    <a:pt x="3281" y="118"/>
                  </a:cubicBezTo>
                  <a:cubicBezTo>
                    <a:pt x="2740" y="115"/>
                    <a:pt x="2209" y="45"/>
                    <a:pt x="1675" y="28"/>
                  </a:cubicBezTo>
                  <a:cubicBezTo>
                    <a:pt x="1472" y="22"/>
                    <a:pt x="1268" y="18"/>
                    <a:pt x="1063" y="18"/>
                  </a:cubicBezTo>
                  <a:cubicBezTo>
                    <a:pt x="730" y="18"/>
                    <a:pt x="395" y="29"/>
                    <a:pt x="62" y="58"/>
                  </a:cubicBezTo>
                  <a:cubicBezTo>
                    <a:pt x="1" y="64"/>
                    <a:pt x="7" y="149"/>
                    <a:pt x="69" y="149"/>
                  </a:cubicBezTo>
                  <a:cubicBezTo>
                    <a:pt x="70" y="149"/>
                    <a:pt x="71" y="149"/>
                    <a:pt x="72" y="149"/>
                  </a:cubicBezTo>
                  <a:cubicBezTo>
                    <a:pt x="440" y="143"/>
                    <a:pt x="811" y="123"/>
                    <a:pt x="1180" y="123"/>
                  </a:cubicBezTo>
                  <a:cubicBezTo>
                    <a:pt x="1305" y="123"/>
                    <a:pt x="1430" y="125"/>
                    <a:pt x="1555" y="131"/>
                  </a:cubicBezTo>
                  <a:cubicBezTo>
                    <a:pt x="2045" y="153"/>
                    <a:pt x="2531" y="225"/>
                    <a:pt x="3021" y="262"/>
                  </a:cubicBezTo>
                  <a:cubicBezTo>
                    <a:pt x="3509" y="299"/>
                    <a:pt x="3991" y="380"/>
                    <a:pt x="4480" y="415"/>
                  </a:cubicBezTo>
                  <a:cubicBezTo>
                    <a:pt x="4969" y="449"/>
                    <a:pt x="5470" y="437"/>
                    <a:pt x="5960" y="455"/>
                  </a:cubicBezTo>
                  <a:cubicBezTo>
                    <a:pt x="6126" y="460"/>
                    <a:pt x="6292" y="461"/>
                    <a:pt x="6458" y="461"/>
                  </a:cubicBezTo>
                  <a:cubicBezTo>
                    <a:pt x="6699" y="461"/>
                    <a:pt x="6940" y="458"/>
                    <a:pt x="7181" y="458"/>
                  </a:cubicBezTo>
                  <a:cubicBezTo>
                    <a:pt x="7304" y="458"/>
                    <a:pt x="7428" y="459"/>
                    <a:pt x="7551" y="462"/>
                  </a:cubicBezTo>
                  <a:cubicBezTo>
                    <a:pt x="8081" y="473"/>
                    <a:pt x="8610" y="525"/>
                    <a:pt x="9139" y="530"/>
                  </a:cubicBezTo>
                  <a:cubicBezTo>
                    <a:pt x="9669" y="537"/>
                    <a:pt x="10199" y="579"/>
                    <a:pt x="10729" y="581"/>
                  </a:cubicBezTo>
                  <a:cubicBezTo>
                    <a:pt x="10745" y="581"/>
                    <a:pt x="10760" y="582"/>
                    <a:pt x="10776" y="582"/>
                  </a:cubicBezTo>
                  <a:cubicBezTo>
                    <a:pt x="11285" y="582"/>
                    <a:pt x="11795" y="519"/>
                    <a:pt x="12304" y="519"/>
                  </a:cubicBezTo>
                  <a:cubicBezTo>
                    <a:pt x="12309" y="519"/>
                    <a:pt x="12314" y="519"/>
                    <a:pt x="12320" y="519"/>
                  </a:cubicBezTo>
                  <a:cubicBezTo>
                    <a:pt x="12431" y="520"/>
                    <a:pt x="12543" y="520"/>
                    <a:pt x="12655" y="520"/>
                  </a:cubicBezTo>
                  <a:cubicBezTo>
                    <a:pt x="12960" y="520"/>
                    <a:pt x="13265" y="519"/>
                    <a:pt x="13570" y="519"/>
                  </a:cubicBezTo>
                  <a:cubicBezTo>
                    <a:pt x="13682" y="519"/>
                    <a:pt x="13793" y="519"/>
                    <a:pt x="13905" y="519"/>
                  </a:cubicBezTo>
                  <a:cubicBezTo>
                    <a:pt x="14432" y="521"/>
                    <a:pt x="14961" y="554"/>
                    <a:pt x="15489" y="555"/>
                  </a:cubicBezTo>
                  <a:cubicBezTo>
                    <a:pt x="16018" y="559"/>
                    <a:pt x="16545" y="585"/>
                    <a:pt x="17073" y="587"/>
                  </a:cubicBezTo>
                  <a:cubicBezTo>
                    <a:pt x="17602" y="590"/>
                    <a:pt x="18130" y="603"/>
                    <a:pt x="18657" y="606"/>
                  </a:cubicBezTo>
                  <a:cubicBezTo>
                    <a:pt x="18666" y="606"/>
                    <a:pt x="18676" y="606"/>
                    <a:pt x="18685" y="606"/>
                  </a:cubicBezTo>
                  <a:cubicBezTo>
                    <a:pt x="19161" y="606"/>
                    <a:pt x="19639" y="575"/>
                    <a:pt x="20115" y="575"/>
                  </a:cubicBezTo>
                  <a:cubicBezTo>
                    <a:pt x="20159" y="575"/>
                    <a:pt x="20202" y="575"/>
                    <a:pt x="20245" y="576"/>
                  </a:cubicBezTo>
                  <a:cubicBezTo>
                    <a:pt x="20774" y="585"/>
                    <a:pt x="21302" y="620"/>
                    <a:pt x="21832" y="628"/>
                  </a:cubicBezTo>
                  <a:cubicBezTo>
                    <a:pt x="22359" y="638"/>
                    <a:pt x="22889" y="663"/>
                    <a:pt x="23417" y="669"/>
                  </a:cubicBezTo>
                  <a:cubicBezTo>
                    <a:pt x="23459" y="670"/>
                    <a:pt x="23501" y="670"/>
                    <a:pt x="23543" y="670"/>
                  </a:cubicBezTo>
                  <a:cubicBezTo>
                    <a:pt x="24031" y="670"/>
                    <a:pt x="24519" y="636"/>
                    <a:pt x="25006" y="635"/>
                  </a:cubicBezTo>
                  <a:cubicBezTo>
                    <a:pt x="25593" y="634"/>
                    <a:pt x="26181" y="636"/>
                    <a:pt x="26766" y="614"/>
                  </a:cubicBezTo>
                  <a:cubicBezTo>
                    <a:pt x="27351" y="592"/>
                    <a:pt x="27930" y="521"/>
                    <a:pt x="28516" y="497"/>
                  </a:cubicBezTo>
                  <a:cubicBezTo>
                    <a:pt x="28975" y="478"/>
                    <a:pt x="29429" y="455"/>
                    <a:pt x="29884" y="430"/>
                  </a:cubicBezTo>
                  <a:cubicBezTo>
                    <a:pt x="30029" y="423"/>
                    <a:pt x="30172" y="416"/>
                    <a:pt x="30316" y="409"/>
                  </a:cubicBezTo>
                  <a:cubicBezTo>
                    <a:pt x="30672" y="393"/>
                    <a:pt x="31067" y="361"/>
                    <a:pt x="31446" y="361"/>
                  </a:cubicBezTo>
                  <a:cubicBezTo>
                    <a:pt x="31611" y="361"/>
                    <a:pt x="31773" y="367"/>
                    <a:pt x="31928" y="383"/>
                  </a:cubicBezTo>
                  <a:cubicBezTo>
                    <a:pt x="31929" y="383"/>
                    <a:pt x="31929" y="383"/>
                    <a:pt x="31930" y="383"/>
                  </a:cubicBezTo>
                  <a:cubicBezTo>
                    <a:pt x="31950" y="383"/>
                    <a:pt x="31963" y="344"/>
                    <a:pt x="31943" y="340"/>
                  </a:cubicBezTo>
                  <a:cubicBezTo>
                    <a:pt x="31738" y="305"/>
                    <a:pt x="31534" y="294"/>
                    <a:pt x="31328" y="294"/>
                  </a:cubicBezTo>
                  <a:cubicBezTo>
                    <a:pt x="31174" y="294"/>
                    <a:pt x="31018" y="300"/>
                    <a:pt x="30861" y="307"/>
                  </a:cubicBezTo>
                  <a:cubicBezTo>
                    <a:pt x="30541" y="324"/>
                    <a:pt x="30221" y="352"/>
                    <a:pt x="29902" y="375"/>
                  </a:cubicBezTo>
                  <a:cubicBezTo>
                    <a:pt x="29657" y="394"/>
                    <a:pt x="29412" y="409"/>
                    <a:pt x="29167" y="413"/>
                  </a:cubicBezTo>
                  <a:cubicBezTo>
                    <a:pt x="28647" y="422"/>
                    <a:pt x="28130" y="441"/>
                    <a:pt x="27609" y="456"/>
                  </a:cubicBezTo>
                  <a:cubicBezTo>
                    <a:pt x="27091" y="471"/>
                    <a:pt x="26568" y="482"/>
                    <a:pt x="26047" y="484"/>
                  </a:cubicBezTo>
                  <a:cubicBezTo>
                    <a:pt x="26043" y="484"/>
                    <a:pt x="26039" y="484"/>
                    <a:pt x="26035" y="484"/>
                  </a:cubicBezTo>
                  <a:cubicBezTo>
                    <a:pt x="25505" y="484"/>
                    <a:pt x="24975" y="398"/>
                    <a:pt x="24444" y="390"/>
                  </a:cubicBezTo>
                  <a:cubicBezTo>
                    <a:pt x="23910" y="380"/>
                    <a:pt x="23375" y="387"/>
                    <a:pt x="22841" y="369"/>
                  </a:cubicBezTo>
                  <a:cubicBezTo>
                    <a:pt x="22306" y="353"/>
                    <a:pt x="21772" y="345"/>
                    <a:pt x="21238" y="324"/>
                  </a:cubicBezTo>
                  <a:cubicBezTo>
                    <a:pt x="21109" y="319"/>
                    <a:pt x="20980" y="317"/>
                    <a:pt x="20851" y="317"/>
                  </a:cubicBezTo>
                  <a:cubicBezTo>
                    <a:pt x="20574" y="317"/>
                    <a:pt x="20295" y="325"/>
                    <a:pt x="20017" y="325"/>
                  </a:cubicBezTo>
                  <a:cubicBezTo>
                    <a:pt x="19887" y="325"/>
                    <a:pt x="19758" y="323"/>
                    <a:pt x="19629" y="318"/>
                  </a:cubicBezTo>
                  <a:cubicBezTo>
                    <a:pt x="19154" y="301"/>
                    <a:pt x="18690" y="195"/>
                    <a:pt x="18215" y="179"/>
                  </a:cubicBezTo>
                  <a:cubicBezTo>
                    <a:pt x="17741" y="163"/>
                    <a:pt x="17266" y="156"/>
                    <a:pt x="16791" y="142"/>
                  </a:cubicBezTo>
                  <a:cubicBezTo>
                    <a:pt x="16736" y="141"/>
                    <a:pt x="16682" y="140"/>
                    <a:pt x="16627" y="140"/>
                  </a:cubicBezTo>
                  <a:cubicBezTo>
                    <a:pt x="16256" y="140"/>
                    <a:pt x="15882" y="172"/>
                    <a:pt x="15512" y="172"/>
                  </a:cubicBezTo>
                  <a:cubicBezTo>
                    <a:pt x="15462" y="172"/>
                    <a:pt x="15412" y="171"/>
                    <a:pt x="15363" y="170"/>
                  </a:cubicBezTo>
                  <a:cubicBezTo>
                    <a:pt x="14888" y="159"/>
                    <a:pt x="14417" y="104"/>
                    <a:pt x="13942" y="94"/>
                  </a:cubicBezTo>
                  <a:cubicBezTo>
                    <a:pt x="13468" y="86"/>
                    <a:pt x="12993" y="93"/>
                    <a:pt x="12517" y="85"/>
                  </a:cubicBezTo>
                  <a:cubicBezTo>
                    <a:pt x="12042" y="78"/>
                    <a:pt x="11568" y="38"/>
                    <a:pt x="11092" y="32"/>
                  </a:cubicBezTo>
                  <a:cubicBezTo>
                    <a:pt x="11062" y="32"/>
                    <a:pt x="11031" y="32"/>
                    <a:pt x="11001" y="32"/>
                  </a:cubicBezTo>
                  <a:cubicBezTo>
                    <a:pt x="10577" y="32"/>
                    <a:pt x="10152" y="56"/>
                    <a:pt x="9729" y="56"/>
                  </a:cubicBezTo>
                  <a:cubicBezTo>
                    <a:pt x="9708" y="56"/>
                    <a:pt x="9687" y="56"/>
                    <a:pt x="9666" y="56"/>
                  </a:cubicBezTo>
                  <a:cubicBezTo>
                    <a:pt x="9623" y="55"/>
                    <a:pt x="9580" y="55"/>
                    <a:pt x="9536" y="55"/>
                  </a:cubicBezTo>
                  <a:cubicBezTo>
                    <a:pt x="9119" y="55"/>
                    <a:pt x="8703" y="71"/>
                    <a:pt x="8288" y="71"/>
                  </a:cubicBezTo>
                  <a:cubicBezTo>
                    <a:pt x="8273" y="71"/>
                    <a:pt x="8257" y="71"/>
                    <a:pt x="8242" y="71"/>
                  </a:cubicBezTo>
                  <a:cubicBezTo>
                    <a:pt x="7767" y="69"/>
                    <a:pt x="7292" y="1"/>
                    <a:pt x="6818"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8"/>
            <p:cNvSpPr/>
            <p:nvPr/>
          </p:nvSpPr>
          <p:spPr>
            <a:xfrm>
              <a:off x="5094900" y="1491275"/>
              <a:ext cx="70950" cy="9225"/>
            </a:xfrm>
            <a:custGeom>
              <a:rect b="b" l="l" r="r" t="t"/>
              <a:pathLst>
                <a:path extrusionOk="0" h="369" w="2838">
                  <a:moveTo>
                    <a:pt x="337" y="1"/>
                  </a:moveTo>
                  <a:cubicBezTo>
                    <a:pt x="225" y="1"/>
                    <a:pt x="113" y="2"/>
                    <a:pt x="1" y="3"/>
                  </a:cubicBezTo>
                  <a:lnTo>
                    <a:pt x="1" y="325"/>
                  </a:lnTo>
                  <a:cubicBezTo>
                    <a:pt x="294" y="319"/>
                    <a:pt x="587" y="316"/>
                    <a:pt x="881" y="316"/>
                  </a:cubicBezTo>
                  <a:cubicBezTo>
                    <a:pt x="1476" y="316"/>
                    <a:pt x="2074" y="330"/>
                    <a:pt x="2683" y="368"/>
                  </a:cubicBezTo>
                  <a:cubicBezTo>
                    <a:pt x="2687" y="368"/>
                    <a:pt x="2692" y="368"/>
                    <a:pt x="2696" y="368"/>
                  </a:cubicBezTo>
                  <a:cubicBezTo>
                    <a:pt x="2808" y="368"/>
                    <a:pt x="2838" y="283"/>
                    <a:pt x="2743" y="257"/>
                  </a:cubicBezTo>
                  <a:cubicBezTo>
                    <a:pt x="2034" y="58"/>
                    <a:pt x="1201" y="1"/>
                    <a:pt x="337" y="1"/>
                  </a:cubicBezTo>
                  <a:close/>
                </a:path>
              </a:pathLst>
            </a:custGeom>
            <a:solidFill>
              <a:schemeClr val="dk2">
                <a:alpha val="774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7" name="Google Shape;287;p8"/>
          <p:cNvGrpSpPr/>
          <p:nvPr/>
        </p:nvGrpSpPr>
        <p:grpSpPr>
          <a:xfrm>
            <a:off x="0" y="0"/>
            <a:ext cx="9144000" cy="5143500"/>
            <a:chOff x="0" y="0"/>
            <a:chExt cx="9144000" cy="5143500"/>
          </a:xfrm>
        </p:grpSpPr>
        <p:pic>
          <p:nvPicPr>
            <p:cNvPr id="288" name="Google Shape;288;p8"/>
            <p:cNvPicPr preferRelativeResize="0"/>
            <p:nvPr/>
          </p:nvPicPr>
          <p:blipFill rotWithShape="1">
            <a:blip r:embed="rId2">
              <a:alphaModFix/>
            </a:blip>
            <a:srcRect b="0" l="0" r="0" t="88359"/>
            <a:stretch/>
          </p:blipFill>
          <p:spPr>
            <a:xfrm>
              <a:off x="0" y="4179300"/>
              <a:ext cx="9144000" cy="964200"/>
            </a:xfrm>
            <a:prstGeom prst="rect">
              <a:avLst/>
            </a:prstGeom>
            <a:noFill/>
            <a:ln>
              <a:noFill/>
            </a:ln>
          </p:spPr>
        </p:pic>
        <p:pic>
          <p:nvPicPr>
            <p:cNvPr id="289" name="Google Shape;289;p8"/>
            <p:cNvPicPr preferRelativeResize="0"/>
            <p:nvPr/>
          </p:nvPicPr>
          <p:blipFill rotWithShape="1">
            <a:blip r:embed="rId2">
              <a:alphaModFix/>
            </a:blip>
            <a:srcRect b="0" l="0" r="0" t="88359"/>
            <a:stretch/>
          </p:blipFill>
          <p:spPr>
            <a:xfrm flipH="1" rot="10800000">
              <a:off x="0" y="0"/>
              <a:ext cx="9144000" cy="964200"/>
            </a:xfrm>
            <a:prstGeom prst="rect">
              <a:avLst/>
            </a:prstGeom>
            <a:noFill/>
            <a:ln>
              <a:noFill/>
            </a:ln>
          </p:spPr>
        </p:pic>
      </p:grpSp>
      <p:sp>
        <p:nvSpPr>
          <p:cNvPr id="290" name="Google Shape;290;p8"/>
          <p:cNvSpPr txBox="1"/>
          <p:nvPr>
            <p:ph type="title"/>
          </p:nvPr>
        </p:nvSpPr>
        <p:spPr>
          <a:xfrm>
            <a:off x="883050" y="1163623"/>
            <a:ext cx="7377900" cy="2817300"/>
          </a:xfrm>
          <a:prstGeom prst="rect">
            <a:avLst/>
          </a:prstGeom>
        </p:spPr>
        <p:txBody>
          <a:bodyPr anchorCtr="0" anchor="ctr" bIns="91425" lIns="91425" spcFirstLastPara="1" rIns="91425" wrap="square" tIns="91425">
            <a:noAutofit/>
          </a:bodyPr>
          <a:lstStyle>
            <a:lvl1pPr lvl="0" algn="ctr">
              <a:spcBef>
                <a:spcPts val="0"/>
              </a:spcBef>
              <a:spcAft>
                <a:spcPts val="0"/>
              </a:spcAft>
              <a:buSzPts val="4800"/>
              <a:buNone/>
              <a:defRPr sz="9600"/>
            </a:lvl1pPr>
            <a:lvl2pPr lvl="1" algn="ctr">
              <a:spcBef>
                <a:spcPts val="0"/>
              </a:spcBef>
              <a:spcAft>
                <a:spcPts val="0"/>
              </a:spcAft>
              <a:buSzPts val="4800"/>
              <a:buNone/>
              <a:defRPr sz="4800"/>
            </a:lvl2pPr>
            <a:lvl3pPr lvl="2" algn="ctr">
              <a:spcBef>
                <a:spcPts val="0"/>
              </a:spcBef>
              <a:spcAft>
                <a:spcPts val="0"/>
              </a:spcAft>
              <a:buSzPts val="4800"/>
              <a:buNone/>
              <a:defRPr sz="4800"/>
            </a:lvl3pPr>
            <a:lvl4pPr lvl="3" algn="ctr">
              <a:spcBef>
                <a:spcPts val="0"/>
              </a:spcBef>
              <a:spcAft>
                <a:spcPts val="0"/>
              </a:spcAft>
              <a:buSzPts val="4800"/>
              <a:buNone/>
              <a:defRPr sz="4800"/>
            </a:lvl4pPr>
            <a:lvl5pPr lvl="4" algn="ctr">
              <a:spcBef>
                <a:spcPts val="0"/>
              </a:spcBef>
              <a:spcAft>
                <a:spcPts val="0"/>
              </a:spcAft>
              <a:buSzPts val="4800"/>
              <a:buNone/>
              <a:defRPr sz="4800"/>
            </a:lvl5pPr>
            <a:lvl6pPr lvl="5" algn="ctr">
              <a:spcBef>
                <a:spcPts val="0"/>
              </a:spcBef>
              <a:spcAft>
                <a:spcPts val="0"/>
              </a:spcAft>
              <a:buSzPts val="4800"/>
              <a:buNone/>
              <a:defRPr sz="4800"/>
            </a:lvl6pPr>
            <a:lvl7pPr lvl="6" algn="ctr">
              <a:spcBef>
                <a:spcPts val="0"/>
              </a:spcBef>
              <a:spcAft>
                <a:spcPts val="0"/>
              </a:spcAft>
              <a:buSzPts val="4800"/>
              <a:buNone/>
              <a:defRPr sz="4800"/>
            </a:lvl7pPr>
            <a:lvl8pPr lvl="7" algn="ctr">
              <a:spcBef>
                <a:spcPts val="0"/>
              </a:spcBef>
              <a:spcAft>
                <a:spcPts val="0"/>
              </a:spcAft>
              <a:buSzPts val="4800"/>
              <a:buNone/>
              <a:defRPr sz="4800"/>
            </a:lvl8pPr>
            <a:lvl9pPr lvl="8" algn="ctr">
              <a:spcBef>
                <a:spcPts val="0"/>
              </a:spcBef>
              <a:spcAft>
                <a:spcPts val="0"/>
              </a:spcAft>
              <a:buSzPts val="4800"/>
              <a:buNone/>
              <a:defRPr sz="4800"/>
            </a:lvl9pPr>
          </a:lstStyle>
          <a:p/>
        </p:txBody>
      </p:sp>
      <p:grpSp>
        <p:nvGrpSpPr>
          <p:cNvPr id="291" name="Google Shape;291;p8"/>
          <p:cNvGrpSpPr/>
          <p:nvPr/>
        </p:nvGrpSpPr>
        <p:grpSpPr>
          <a:xfrm>
            <a:off x="328236" y="285402"/>
            <a:ext cx="8443042" cy="4613892"/>
            <a:chOff x="328236" y="285402"/>
            <a:chExt cx="8443042" cy="4613892"/>
          </a:xfrm>
        </p:grpSpPr>
        <p:sp>
          <p:nvSpPr>
            <p:cNvPr id="292" name="Google Shape;292;p8"/>
            <p:cNvSpPr/>
            <p:nvPr/>
          </p:nvSpPr>
          <p:spPr>
            <a:xfrm>
              <a:off x="7504011" y="285402"/>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8"/>
            <p:cNvSpPr/>
            <p:nvPr/>
          </p:nvSpPr>
          <p:spPr>
            <a:xfrm>
              <a:off x="6718359" y="357552"/>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8"/>
            <p:cNvSpPr/>
            <p:nvPr/>
          </p:nvSpPr>
          <p:spPr>
            <a:xfrm>
              <a:off x="8605036" y="3296702"/>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8"/>
            <p:cNvSpPr/>
            <p:nvPr/>
          </p:nvSpPr>
          <p:spPr>
            <a:xfrm>
              <a:off x="5512534" y="4736027"/>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8"/>
            <p:cNvSpPr/>
            <p:nvPr/>
          </p:nvSpPr>
          <p:spPr>
            <a:xfrm>
              <a:off x="328236" y="2631627"/>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8"/>
            <p:cNvSpPr/>
            <p:nvPr/>
          </p:nvSpPr>
          <p:spPr>
            <a:xfrm>
              <a:off x="8557834" y="2571752"/>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8"/>
            <p:cNvSpPr/>
            <p:nvPr/>
          </p:nvSpPr>
          <p:spPr>
            <a:xfrm>
              <a:off x="1324636" y="4663102"/>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8"/>
            <p:cNvSpPr/>
            <p:nvPr/>
          </p:nvSpPr>
          <p:spPr>
            <a:xfrm>
              <a:off x="4049759" y="285402"/>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8"/>
            <p:cNvSpPr/>
            <p:nvPr/>
          </p:nvSpPr>
          <p:spPr>
            <a:xfrm>
              <a:off x="3170286" y="357552"/>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8"/>
            <p:cNvSpPr/>
            <p:nvPr/>
          </p:nvSpPr>
          <p:spPr>
            <a:xfrm>
              <a:off x="564194" y="3239623"/>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8"/>
            <p:cNvSpPr/>
            <p:nvPr/>
          </p:nvSpPr>
          <p:spPr>
            <a:xfrm>
              <a:off x="398009" y="3459977"/>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303" name="Shape 303"/>
        <p:cNvGrpSpPr/>
        <p:nvPr/>
      </p:nvGrpSpPr>
      <p:grpSpPr>
        <a:xfrm>
          <a:off x="0" y="0"/>
          <a:ext cx="0" cy="0"/>
          <a:chOff x="0" y="0"/>
          <a:chExt cx="0" cy="0"/>
        </a:xfrm>
      </p:grpSpPr>
      <p:grpSp>
        <p:nvGrpSpPr>
          <p:cNvPr id="304" name="Google Shape;304;p9"/>
          <p:cNvGrpSpPr/>
          <p:nvPr/>
        </p:nvGrpSpPr>
        <p:grpSpPr>
          <a:xfrm>
            <a:off x="0" y="0"/>
            <a:ext cx="9144000" cy="5143500"/>
            <a:chOff x="0" y="0"/>
            <a:chExt cx="9144000" cy="5143500"/>
          </a:xfrm>
        </p:grpSpPr>
        <p:pic>
          <p:nvPicPr>
            <p:cNvPr id="305" name="Google Shape;305;p9"/>
            <p:cNvPicPr preferRelativeResize="0"/>
            <p:nvPr/>
          </p:nvPicPr>
          <p:blipFill rotWithShape="1">
            <a:blip r:embed="rId2">
              <a:alphaModFix/>
            </a:blip>
            <a:srcRect b="0" l="0" r="0" t="88359"/>
            <a:stretch/>
          </p:blipFill>
          <p:spPr>
            <a:xfrm>
              <a:off x="0" y="4179300"/>
              <a:ext cx="9144000" cy="964200"/>
            </a:xfrm>
            <a:prstGeom prst="rect">
              <a:avLst/>
            </a:prstGeom>
            <a:noFill/>
            <a:ln>
              <a:noFill/>
            </a:ln>
          </p:spPr>
        </p:pic>
        <p:pic>
          <p:nvPicPr>
            <p:cNvPr id="306" name="Google Shape;306;p9"/>
            <p:cNvPicPr preferRelativeResize="0"/>
            <p:nvPr/>
          </p:nvPicPr>
          <p:blipFill rotWithShape="1">
            <a:blip r:embed="rId2">
              <a:alphaModFix/>
            </a:blip>
            <a:srcRect b="0" l="0" r="0" t="88359"/>
            <a:stretch/>
          </p:blipFill>
          <p:spPr>
            <a:xfrm flipH="1" rot="10800000">
              <a:off x="0" y="0"/>
              <a:ext cx="9144000" cy="964200"/>
            </a:xfrm>
            <a:prstGeom prst="rect">
              <a:avLst/>
            </a:prstGeom>
            <a:noFill/>
            <a:ln>
              <a:noFill/>
            </a:ln>
          </p:spPr>
        </p:pic>
      </p:grpSp>
      <p:sp>
        <p:nvSpPr>
          <p:cNvPr id="307" name="Google Shape;307;p9"/>
          <p:cNvSpPr txBox="1"/>
          <p:nvPr>
            <p:ph type="title"/>
          </p:nvPr>
        </p:nvSpPr>
        <p:spPr>
          <a:xfrm>
            <a:off x="1427933" y="540000"/>
            <a:ext cx="6288300" cy="1169100"/>
          </a:xfrm>
          <a:prstGeom prst="rect">
            <a:avLst/>
          </a:prstGeom>
          <a:noFill/>
          <a:ln>
            <a:noFill/>
          </a:ln>
        </p:spPr>
        <p:txBody>
          <a:bodyPr anchorCtr="0" anchor="b" bIns="91425" lIns="91425" spcFirstLastPara="1" rIns="91425" wrap="square" tIns="91425">
            <a:noAutofit/>
          </a:bodyPr>
          <a:lstStyle>
            <a:lvl1pPr lvl="0" rtl="0" algn="ctr">
              <a:spcBef>
                <a:spcPts val="0"/>
              </a:spcBef>
              <a:spcAft>
                <a:spcPts val="0"/>
              </a:spcAft>
              <a:buSzPts val="3600"/>
              <a:buNone/>
              <a:defRPr sz="60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308" name="Google Shape;308;p9"/>
          <p:cNvSpPr txBox="1"/>
          <p:nvPr>
            <p:ph idx="1" type="subTitle"/>
          </p:nvPr>
        </p:nvSpPr>
        <p:spPr>
          <a:xfrm>
            <a:off x="1427799" y="1675801"/>
            <a:ext cx="6288300" cy="939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309" name="Google Shape;309;p9"/>
          <p:cNvGrpSpPr/>
          <p:nvPr/>
        </p:nvGrpSpPr>
        <p:grpSpPr>
          <a:xfrm>
            <a:off x="224520" y="1042915"/>
            <a:ext cx="8579184" cy="659138"/>
            <a:chOff x="224520" y="1042915"/>
            <a:chExt cx="8579184" cy="659138"/>
          </a:xfrm>
        </p:grpSpPr>
        <p:sp>
          <p:nvSpPr>
            <p:cNvPr id="310" name="Google Shape;310;p9"/>
            <p:cNvSpPr/>
            <p:nvPr/>
          </p:nvSpPr>
          <p:spPr>
            <a:xfrm>
              <a:off x="8637500" y="1042915"/>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9"/>
            <p:cNvSpPr/>
            <p:nvPr/>
          </p:nvSpPr>
          <p:spPr>
            <a:xfrm>
              <a:off x="224520" y="1538786"/>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bg>
      <p:bgPr>
        <a:solidFill>
          <a:schemeClr val="accent1"/>
        </a:solidFill>
      </p:bgPr>
    </p:bg>
    <p:spTree>
      <p:nvGrpSpPr>
        <p:cNvPr id="312" name="Shape 312"/>
        <p:cNvGrpSpPr/>
        <p:nvPr/>
      </p:nvGrpSpPr>
      <p:grpSpPr>
        <a:xfrm>
          <a:off x="0" y="0"/>
          <a:ext cx="0" cy="0"/>
          <a:chOff x="0" y="0"/>
          <a:chExt cx="0" cy="0"/>
        </a:xfrm>
      </p:grpSpPr>
      <p:grpSp>
        <p:nvGrpSpPr>
          <p:cNvPr id="313" name="Google Shape;313;p10"/>
          <p:cNvGrpSpPr/>
          <p:nvPr/>
        </p:nvGrpSpPr>
        <p:grpSpPr>
          <a:xfrm>
            <a:off x="0" y="0"/>
            <a:ext cx="9144000" cy="5143500"/>
            <a:chOff x="0" y="0"/>
            <a:chExt cx="9144000" cy="5143500"/>
          </a:xfrm>
        </p:grpSpPr>
        <p:pic>
          <p:nvPicPr>
            <p:cNvPr id="314" name="Google Shape;314;p10"/>
            <p:cNvPicPr preferRelativeResize="0"/>
            <p:nvPr/>
          </p:nvPicPr>
          <p:blipFill rotWithShape="1">
            <a:blip r:embed="rId2">
              <a:alphaModFix/>
            </a:blip>
            <a:srcRect b="0" l="0" r="0" t="88359"/>
            <a:stretch/>
          </p:blipFill>
          <p:spPr>
            <a:xfrm>
              <a:off x="0" y="4179300"/>
              <a:ext cx="9144000" cy="964200"/>
            </a:xfrm>
            <a:prstGeom prst="rect">
              <a:avLst/>
            </a:prstGeom>
            <a:noFill/>
            <a:ln>
              <a:noFill/>
            </a:ln>
          </p:spPr>
        </p:pic>
        <p:pic>
          <p:nvPicPr>
            <p:cNvPr id="315" name="Google Shape;315;p10"/>
            <p:cNvPicPr preferRelativeResize="0"/>
            <p:nvPr/>
          </p:nvPicPr>
          <p:blipFill rotWithShape="1">
            <a:blip r:embed="rId2">
              <a:alphaModFix/>
            </a:blip>
            <a:srcRect b="0" l="0" r="0" t="88359"/>
            <a:stretch/>
          </p:blipFill>
          <p:spPr>
            <a:xfrm flipH="1" rot="10800000">
              <a:off x="0" y="0"/>
              <a:ext cx="9144000" cy="964200"/>
            </a:xfrm>
            <a:prstGeom prst="rect">
              <a:avLst/>
            </a:prstGeom>
            <a:noFill/>
            <a:ln>
              <a:noFill/>
            </a:ln>
          </p:spPr>
        </p:pic>
      </p:grpSp>
      <p:sp>
        <p:nvSpPr>
          <p:cNvPr id="316" name="Google Shape;316;p10"/>
          <p:cNvSpPr txBox="1"/>
          <p:nvPr>
            <p:ph type="title"/>
          </p:nvPr>
        </p:nvSpPr>
        <p:spPr>
          <a:xfrm>
            <a:off x="720000" y="1682550"/>
            <a:ext cx="2406300" cy="1778400"/>
          </a:xfrm>
          <a:prstGeom prst="rect">
            <a:avLst/>
          </a:prstGeom>
          <a:solidFill>
            <a:schemeClr val="dk2"/>
          </a:solidFill>
          <a:ln>
            <a:noFill/>
          </a:ln>
        </p:spPr>
        <p:txBody>
          <a:bodyPr anchorCtr="0" anchor="ctr" bIns="91425" lIns="91425" spcFirstLastPara="1" rIns="91425" wrap="square" tIns="91425">
            <a:noAutofit/>
          </a:bodyPr>
          <a:lstStyle>
            <a:lvl1pPr lvl="0" rtl="0" algn="ctr">
              <a:spcBef>
                <a:spcPts val="0"/>
              </a:spcBef>
              <a:spcAft>
                <a:spcPts val="0"/>
              </a:spcAft>
              <a:buSzPts val="3000"/>
              <a:buNone/>
              <a:defRPr sz="26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grpSp>
        <p:nvGrpSpPr>
          <p:cNvPr id="317" name="Google Shape;317;p10"/>
          <p:cNvGrpSpPr/>
          <p:nvPr/>
        </p:nvGrpSpPr>
        <p:grpSpPr>
          <a:xfrm>
            <a:off x="196934" y="761823"/>
            <a:ext cx="8780694" cy="4133696"/>
            <a:chOff x="196934" y="761823"/>
            <a:chExt cx="8780694" cy="4133696"/>
          </a:xfrm>
        </p:grpSpPr>
        <p:sp>
          <p:nvSpPr>
            <p:cNvPr id="318" name="Google Shape;318;p10"/>
            <p:cNvSpPr/>
            <p:nvPr/>
          </p:nvSpPr>
          <p:spPr>
            <a:xfrm>
              <a:off x="3411511" y="4648002"/>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10"/>
            <p:cNvSpPr/>
            <p:nvPr/>
          </p:nvSpPr>
          <p:spPr>
            <a:xfrm>
              <a:off x="8587019" y="761823"/>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10"/>
            <p:cNvSpPr/>
            <p:nvPr/>
          </p:nvSpPr>
          <p:spPr>
            <a:xfrm>
              <a:off x="196934" y="1682552"/>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10"/>
            <p:cNvSpPr/>
            <p:nvPr/>
          </p:nvSpPr>
          <p:spPr>
            <a:xfrm>
              <a:off x="8811386" y="1206827"/>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10"/>
            <p:cNvSpPr/>
            <p:nvPr/>
          </p:nvSpPr>
          <p:spPr>
            <a:xfrm>
              <a:off x="315519" y="1302998"/>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10"/>
            <p:cNvSpPr/>
            <p:nvPr/>
          </p:nvSpPr>
          <p:spPr>
            <a:xfrm>
              <a:off x="3061734" y="4732252"/>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32" Type="http://schemas.openxmlformats.org/officeDocument/2006/relationships/theme" Target="../theme/theme2.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dk2"/>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20000" y="540000"/>
            <a:ext cx="7704000" cy="6345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chemeClr val="dk1"/>
              </a:buClr>
              <a:buSzPts val="3000"/>
              <a:buFont typeface="Poller One"/>
              <a:buNone/>
              <a:defRPr sz="3000">
                <a:solidFill>
                  <a:schemeClr val="dk1"/>
                </a:solidFill>
                <a:latin typeface="Poller One"/>
                <a:ea typeface="Poller One"/>
                <a:cs typeface="Poller One"/>
                <a:sym typeface="Poller One"/>
              </a:defRPr>
            </a:lvl1pPr>
            <a:lvl2pPr lvl="1" rtl="0">
              <a:spcBef>
                <a:spcPts val="0"/>
              </a:spcBef>
              <a:spcAft>
                <a:spcPts val="0"/>
              </a:spcAft>
              <a:buClr>
                <a:schemeClr val="dk1"/>
              </a:buClr>
              <a:buSzPts val="3000"/>
              <a:buFont typeface="Poller One"/>
              <a:buNone/>
              <a:defRPr sz="3000">
                <a:solidFill>
                  <a:schemeClr val="dk1"/>
                </a:solidFill>
                <a:latin typeface="Poller One"/>
                <a:ea typeface="Poller One"/>
                <a:cs typeface="Poller One"/>
                <a:sym typeface="Poller One"/>
              </a:defRPr>
            </a:lvl2pPr>
            <a:lvl3pPr lvl="2" rtl="0">
              <a:spcBef>
                <a:spcPts val="0"/>
              </a:spcBef>
              <a:spcAft>
                <a:spcPts val="0"/>
              </a:spcAft>
              <a:buClr>
                <a:schemeClr val="dk1"/>
              </a:buClr>
              <a:buSzPts val="3000"/>
              <a:buFont typeface="Poller One"/>
              <a:buNone/>
              <a:defRPr sz="3000">
                <a:solidFill>
                  <a:schemeClr val="dk1"/>
                </a:solidFill>
                <a:latin typeface="Poller One"/>
                <a:ea typeface="Poller One"/>
                <a:cs typeface="Poller One"/>
                <a:sym typeface="Poller One"/>
              </a:defRPr>
            </a:lvl3pPr>
            <a:lvl4pPr lvl="3" rtl="0">
              <a:spcBef>
                <a:spcPts val="0"/>
              </a:spcBef>
              <a:spcAft>
                <a:spcPts val="0"/>
              </a:spcAft>
              <a:buClr>
                <a:schemeClr val="dk1"/>
              </a:buClr>
              <a:buSzPts val="3000"/>
              <a:buFont typeface="Poller One"/>
              <a:buNone/>
              <a:defRPr sz="3000">
                <a:solidFill>
                  <a:schemeClr val="dk1"/>
                </a:solidFill>
                <a:latin typeface="Poller One"/>
                <a:ea typeface="Poller One"/>
                <a:cs typeface="Poller One"/>
                <a:sym typeface="Poller One"/>
              </a:defRPr>
            </a:lvl4pPr>
            <a:lvl5pPr lvl="4" rtl="0">
              <a:spcBef>
                <a:spcPts val="0"/>
              </a:spcBef>
              <a:spcAft>
                <a:spcPts val="0"/>
              </a:spcAft>
              <a:buClr>
                <a:schemeClr val="dk1"/>
              </a:buClr>
              <a:buSzPts val="3000"/>
              <a:buFont typeface="Poller One"/>
              <a:buNone/>
              <a:defRPr sz="3000">
                <a:solidFill>
                  <a:schemeClr val="dk1"/>
                </a:solidFill>
                <a:latin typeface="Poller One"/>
                <a:ea typeface="Poller One"/>
                <a:cs typeface="Poller One"/>
                <a:sym typeface="Poller One"/>
              </a:defRPr>
            </a:lvl5pPr>
            <a:lvl6pPr lvl="5" rtl="0">
              <a:spcBef>
                <a:spcPts val="0"/>
              </a:spcBef>
              <a:spcAft>
                <a:spcPts val="0"/>
              </a:spcAft>
              <a:buClr>
                <a:schemeClr val="dk1"/>
              </a:buClr>
              <a:buSzPts val="3000"/>
              <a:buFont typeface="Poller One"/>
              <a:buNone/>
              <a:defRPr sz="3000">
                <a:solidFill>
                  <a:schemeClr val="dk1"/>
                </a:solidFill>
                <a:latin typeface="Poller One"/>
                <a:ea typeface="Poller One"/>
                <a:cs typeface="Poller One"/>
                <a:sym typeface="Poller One"/>
              </a:defRPr>
            </a:lvl6pPr>
            <a:lvl7pPr lvl="6" rtl="0">
              <a:spcBef>
                <a:spcPts val="0"/>
              </a:spcBef>
              <a:spcAft>
                <a:spcPts val="0"/>
              </a:spcAft>
              <a:buClr>
                <a:schemeClr val="dk1"/>
              </a:buClr>
              <a:buSzPts val="3000"/>
              <a:buFont typeface="Poller One"/>
              <a:buNone/>
              <a:defRPr sz="3000">
                <a:solidFill>
                  <a:schemeClr val="dk1"/>
                </a:solidFill>
                <a:latin typeface="Poller One"/>
                <a:ea typeface="Poller One"/>
                <a:cs typeface="Poller One"/>
                <a:sym typeface="Poller One"/>
              </a:defRPr>
            </a:lvl7pPr>
            <a:lvl8pPr lvl="7" rtl="0">
              <a:spcBef>
                <a:spcPts val="0"/>
              </a:spcBef>
              <a:spcAft>
                <a:spcPts val="0"/>
              </a:spcAft>
              <a:buClr>
                <a:schemeClr val="dk1"/>
              </a:buClr>
              <a:buSzPts val="3000"/>
              <a:buFont typeface="Poller One"/>
              <a:buNone/>
              <a:defRPr sz="3000">
                <a:solidFill>
                  <a:schemeClr val="dk1"/>
                </a:solidFill>
                <a:latin typeface="Poller One"/>
                <a:ea typeface="Poller One"/>
                <a:cs typeface="Poller One"/>
                <a:sym typeface="Poller One"/>
              </a:defRPr>
            </a:lvl8pPr>
            <a:lvl9pPr lvl="8" rtl="0">
              <a:spcBef>
                <a:spcPts val="0"/>
              </a:spcBef>
              <a:spcAft>
                <a:spcPts val="0"/>
              </a:spcAft>
              <a:buClr>
                <a:schemeClr val="dk1"/>
              </a:buClr>
              <a:buSzPts val="3000"/>
              <a:buFont typeface="Poller One"/>
              <a:buNone/>
              <a:defRPr sz="3000">
                <a:solidFill>
                  <a:schemeClr val="dk1"/>
                </a:solidFill>
                <a:latin typeface="Poller One"/>
                <a:ea typeface="Poller One"/>
                <a:cs typeface="Poller One"/>
                <a:sym typeface="Poller One"/>
              </a:defRPr>
            </a:lvl9pPr>
          </a:lstStyle>
          <a:p/>
        </p:txBody>
      </p:sp>
      <p:sp>
        <p:nvSpPr>
          <p:cNvPr id="7" name="Google Shape;7;p1"/>
          <p:cNvSpPr txBox="1"/>
          <p:nvPr>
            <p:ph idx="1" type="body"/>
          </p:nvPr>
        </p:nvSpPr>
        <p:spPr>
          <a:xfrm>
            <a:off x="720000" y="1174500"/>
            <a:ext cx="7704000" cy="3429000"/>
          </a:xfrm>
          <a:prstGeom prst="rect">
            <a:avLst/>
          </a:prstGeom>
          <a:noFill/>
          <a:ln>
            <a:noFill/>
          </a:ln>
        </p:spPr>
        <p:txBody>
          <a:bodyPr anchorCtr="0" anchor="t" bIns="91425" lIns="91425" spcFirstLastPara="1" rIns="91425" wrap="square" tIns="91425">
            <a:noAutofit/>
          </a:bodyPr>
          <a:lstStyle>
            <a:lvl1pPr indent="-317500" lvl="0" marL="457200">
              <a:lnSpc>
                <a:spcPct val="100000"/>
              </a:lnSpc>
              <a:spcBef>
                <a:spcPts val="0"/>
              </a:spcBef>
              <a:spcAft>
                <a:spcPts val="0"/>
              </a:spcAft>
              <a:buClr>
                <a:schemeClr val="lt1"/>
              </a:buClr>
              <a:buSzPts val="1400"/>
              <a:buFont typeface="Asap"/>
              <a:buChar char="●"/>
              <a:defRPr>
                <a:solidFill>
                  <a:schemeClr val="lt1"/>
                </a:solidFill>
                <a:latin typeface="Asap"/>
                <a:ea typeface="Asap"/>
                <a:cs typeface="Asap"/>
                <a:sym typeface="Asap"/>
              </a:defRPr>
            </a:lvl1pPr>
            <a:lvl2pPr indent="-317500" lvl="1" marL="914400">
              <a:lnSpc>
                <a:spcPct val="100000"/>
              </a:lnSpc>
              <a:spcBef>
                <a:spcPts val="0"/>
              </a:spcBef>
              <a:spcAft>
                <a:spcPts val="0"/>
              </a:spcAft>
              <a:buClr>
                <a:schemeClr val="lt1"/>
              </a:buClr>
              <a:buSzPts val="1400"/>
              <a:buFont typeface="Asap"/>
              <a:buChar char="○"/>
              <a:defRPr>
                <a:solidFill>
                  <a:schemeClr val="lt1"/>
                </a:solidFill>
                <a:latin typeface="Asap"/>
                <a:ea typeface="Asap"/>
                <a:cs typeface="Asap"/>
                <a:sym typeface="Asap"/>
              </a:defRPr>
            </a:lvl2pPr>
            <a:lvl3pPr indent="-317500" lvl="2" marL="1371600">
              <a:lnSpc>
                <a:spcPct val="100000"/>
              </a:lnSpc>
              <a:spcBef>
                <a:spcPts val="0"/>
              </a:spcBef>
              <a:spcAft>
                <a:spcPts val="0"/>
              </a:spcAft>
              <a:buClr>
                <a:schemeClr val="lt1"/>
              </a:buClr>
              <a:buSzPts val="1400"/>
              <a:buFont typeface="Asap"/>
              <a:buChar char="■"/>
              <a:defRPr>
                <a:solidFill>
                  <a:schemeClr val="lt1"/>
                </a:solidFill>
                <a:latin typeface="Asap"/>
                <a:ea typeface="Asap"/>
                <a:cs typeface="Asap"/>
                <a:sym typeface="Asap"/>
              </a:defRPr>
            </a:lvl3pPr>
            <a:lvl4pPr indent="-317500" lvl="3" marL="1828800">
              <a:lnSpc>
                <a:spcPct val="100000"/>
              </a:lnSpc>
              <a:spcBef>
                <a:spcPts val="0"/>
              </a:spcBef>
              <a:spcAft>
                <a:spcPts val="0"/>
              </a:spcAft>
              <a:buClr>
                <a:schemeClr val="lt1"/>
              </a:buClr>
              <a:buSzPts val="1400"/>
              <a:buFont typeface="Asap"/>
              <a:buChar char="●"/>
              <a:defRPr>
                <a:solidFill>
                  <a:schemeClr val="lt1"/>
                </a:solidFill>
                <a:latin typeface="Asap"/>
                <a:ea typeface="Asap"/>
                <a:cs typeface="Asap"/>
                <a:sym typeface="Asap"/>
              </a:defRPr>
            </a:lvl4pPr>
            <a:lvl5pPr indent="-317500" lvl="4" marL="2286000">
              <a:lnSpc>
                <a:spcPct val="100000"/>
              </a:lnSpc>
              <a:spcBef>
                <a:spcPts val="0"/>
              </a:spcBef>
              <a:spcAft>
                <a:spcPts val="0"/>
              </a:spcAft>
              <a:buClr>
                <a:schemeClr val="lt1"/>
              </a:buClr>
              <a:buSzPts val="1400"/>
              <a:buFont typeface="Asap"/>
              <a:buChar char="○"/>
              <a:defRPr>
                <a:solidFill>
                  <a:schemeClr val="lt1"/>
                </a:solidFill>
                <a:latin typeface="Asap"/>
                <a:ea typeface="Asap"/>
                <a:cs typeface="Asap"/>
                <a:sym typeface="Asap"/>
              </a:defRPr>
            </a:lvl5pPr>
            <a:lvl6pPr indent="-317500" lvl="5" marL="2743200">
              <a:lnSpc>
                <a:spcPct val="100000"/>
              </a:lnSpc>
              <a:spcBef>
                <a:spcPts val="0"/>
              </a:spcBef>
              <a:spcAft>
                <a:spcPts val="0"/>
              </a:spcAft>
              <a:buClr>
                <a:schemeClr val="lt1"/>
              </a:buClr>
              <a:buSzPts val="1400"/>
              <a:buFont typeface="Asap"/>
              <a:buChar char="■"/>
              <a:defRPr>
                <a:solidFill>
                  <a:schemeClr val="lt1"/>
                </a:solidFill>
                <a:latin typeface="Asap"/>
                <a:ea typeface="Asap"/>
                <a:cs typeface="Asap"/>
                <a:sym typeface="Asap"/>
              </a:defRPr>
            </a:lvl6pPr>
            <a:lvl7pPr indent="-317500" lvl="6" marL="3200400">
              <a:lnSpc>
                <a:spcPct val="100000"/>
              </a:lnSpc>
              <a:spcBef>
                <a:spcPts val="0"/>
              </a:spcBef>
              <a:spcAft>
                <a:spcPts val="0"/>
              </a:spcAft>
              <a:buClr>
                <a:schemeClr val="lt1"/>
              </a:buClr>
              <a:buSzPts val="1400"/>
              <a:buFont typeface="Asap"/>
              <a:buChar char="●"/>
              <a:defRPr>
                <a:solidFill>
                  <a:schemeClr val="lt1"/>
                </a:solidFill>
                <a:latin typeface="Asap"/>
                <a:ea typeface="Asap"/>
                <a:cs typeface="Asap"/>
                <a:sym typeface="Asap"/>
              </a:defRPr>
            </a:lvl7pPr>
            <a:lvl8pPr indent="-317500" lvl="7" marL="3657600">
              <a:lnSpc>
                <a:spcPct val="100000"/>
              </a:lnSpc>
              <a:spcBef>
                <a:spcPts val="0"/>
              </a:spcBef>
              <a:spcAft>
                <a:spcPts val="0"/>
              </a:spcAft>
              <a:buClr>
                <a:schemeClr val="lt1"/>
              </a:buClr>
              <a:buSzPts val="1400"/>
              <a:buFont typeface="Asap"/>
              <a:buChar char="○"/>
              <a:defRPr>
                <a:solidFill>
                  <a:schemeClr val="lt1"/>
                </a:solidFill>
                <a:latin typeface="Asap"/>
                <a:ea typeface="Asap"/>
                <a:cs typeface="Asap"/>
                <a:sym typeface="Asap"/>
              </a:defRPr>
            </a:lvl8pPr>
            <a:lvl9pPr indent="-317500" lvl="8" marL="4114800">
              <a:lnSpc>
                <a:spcPct val="100000"/>
              </a:lnSpc>
              <a:spcBef>
                <a:spcPts val="0"/>
              </a:spcBef>
              <a:spcAft>
                <a:spcPts val="0"/>
              </a:spcAft>
              <a:buClr>
                <a:schemeClr val="lt1"/>
              </a:buClr>
              <a:buSzPts val="1400"/>
              <a:buFont typeface="Asap"/>
              <a:buChar char="■"/>
              <a:defRPr>
                <a:solidFill>
                  <a:schemeClr val="lt1"/>
                </a:solidFill>
                <a:latin typeface="Asap"/>
                <a:ea typeface="Asap"/>
                <a:cs typeface="Asap"/>
                <a:sym typeface="Asap"/>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20.png"/><Relationship Id="rId4" Type="http://schemas.openxmlformats.org/officeDocument/2006/relationships/image" Target="../media/image10.png"/><Relationship Id="rId5" Type="http://schemas.openxmlformats.org/officeDocument/2006/relationships/image" Target="../media/image19.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2.xml"/><Relationship Id="rId3" Type="http://schemas.openxmlformats.org/officeDocument/2006/relationships/image" Target="../media/image18.png"/><Relationship Id="rId4" Type="http://schemas.openxmlformats.org/officeDocument/2006/relationships/image" Target="../media/image2.png"/><Relationship Id="rId5" Type="http://schemas.openxmlformats.org/officeDocument/2006/relationships/image" Target="../media/image3.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3.xml"/><Relationship Id="rId3" Type="http://schemas.openxmlformats.org/officeDocument/2006/relationships/image" Target="../media/image22.png"/><Relationship Id="rId4" Type="http://schemas.openxmlformats.org/officeDocument/2006/relationships/image" Target="../media/image6.png"/><Relationship Id="rId5" Type="http://schemas.openxmlformats.org/officeDocument/2006/relationships/image" Target="../media/image5.png"/><Relationship Id="rId6" Type="http://schemas.openxmlformats.org/officeDocument/2006/relationships/image" Target="../media/image7.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4.xml"/><Relationship Id="rId3" Type="http://schemas.openxmlformats.org/officeDocument/2006/relationships/image" Target="../media/image21.png"/><Relationship Id="rId4" Type="http://schemas.openxmlformats.org/officeDocument/2006/relationships/image" Target="../media/image8.png"/><Relationship Id="rId5" Type="http://schemas.openxmlformats.org/officeDocument/2006/relationships/image" Target="../media/image9.jp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5.xml"/><Relationship Id="rId3" Type="http://schemas.openxmlformats.org/officeDocument/2006/relationships/image" Target="../media/image4.png"/><Relationship Id="rId4" Type="http://schemas.openxmlformats.org/officeDocument/2006/relationships/image" Target="../media/image11.png"/><Relationship Id="rId5" Type="http://schemas.openxmlformats.org/officeDocument/2006/relationships/image" Target="../media/image16.png"/><Relationship Id="rId6" Type="http://schemas.openxmlformats.org/officeDocument/2006/relationships/image" Target="../media/image23.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6.xml"/><Relationship Id="rId3" Type="http://schemas.openxmlformats.org/officeDocument/2006/relationships/image" Target="../media/image27.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7.xml"/><Relationship Id="rId3" Type="http://schemas.openxmlformats.org/officeDocument/2006/relationships/image" Target="../media/image27.png"/><Relationship Id="rId4" Type="http://schemas.openxmlformats.org/officeDocument/2006/relationships/image" Target="../media/image15.png"/><Relationship Id="rId5" Type="http://schemas.openxmlformats.org/officeDocument/2006/relationships/image" Target="../media/image13.png"/><Relationship Id="rId6" Type="http://schemas.openxmlformats.org/officeDocument/2006/relationships/image" Target="../media/image14.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8.xml"/><Relationship Id="rId3" Type="http://schemas.openxmlformats.org/officeDocument/2006/relationships/image" Target="../media/image20.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17" name="Shape 1417"/>
        <p:cNvGrpSpPr/>
        <p:nvPr/>
      </p:nvGrpSpPr>
      <p:grpSpPr>
        <a:xfrm>
          <a:off x="0" y="0"/>
          <a:ext cx="0" cy="0"/>
          <a:chOff x="0" y="0"/>
          <a:chExt cx="0" cy="0"/>
        </a:xfrm>
      </p:grpSpPr>
      <p:sp>
        <p:nvSpPr>
          <p:cNvPr id="1418" name="Google Shape;1418;p33"/>
          <p:cNvSpPr txBox="1"/>
          <p:nvPr>
            <p:ph idx="1" type="subTitle"/>
          </p:nvPr>
        </p:nvSpPr>
        <p:spPr>
          <a:xfrm rot="-540">
            <a:off x="720000" y="3323006"/>
            <a:ext cx="3822300" cy="426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Iman Heikal &amp; Akshay Pareek P.h.D.</a:t>
            </a:r>
            <a:endParaRPr/>
          </a:p>
        </p:txBody>
      </p:sp>
      <p:sp>
        <p:nvSpPr>
          <p:cNvPr id="1419" name="Google Shape;1419;p33"/>
          <p:cNvSpPr txBox="1"/>
          <p:nvPr>
            <p:ph type="ctrTitle"/>
          </p:nvPr>
        </p:nvSpPr>
        <p:spPr>
          <a:xfrm>
            <a:off x="720000" y="1393900"/>
            <a:ext cx="5968200" cy="1928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br>
              <a:rPr lang="en" sz="4100"/>
            </a:br>
            <a:r>
              <a:rPr lang="en" sz="4100"/>
              <a:t>Exploring Protein Expression and Analysis </a:t>
            </a:r>
            <a:endParaRPr sz="4100"/>
          </a:p>
        </p:txBody>
      </p:sp>
      <p:pic>
        <p:nvPicPr>
          <p:cNvPr id="1420" name="Google Shape;1420;p33"/>
          <p:cNvPicPr preferRelativeResize="0"/>
          <p:nvPr/>
        </p:nvPicPr>
        <p:blipFill rotWithShape="1">
          <a:blip r:embed="rId3">
            <a:alphaModFix/>
          </a:blip>
          <a:srcRect b="4741" l="11753" r="34256" t="3900"/>
          <a:stretch/>
        </p:blipFill>
        <p:spPr>
          <a:xfrm>
            <a:off x="6104250" y="0"/>
            <a:ext cx="3039750" cy="5143500"/>
          </a:xfrm>
          <a:prstGeom prst="rect">
            <a:avLst/>
          </a:prstGeom>
          <a:noFill/>
          <a:ln>
            <a:noFill/>
          </a:ln>
        </p:spPr>
      </p:pic>
      <p:pic>
        <p:nvPicPr>
          <p:cNvPr id="1421" name="Google Shape;1421;p33"/>
          <p:cNvPicPr preferRelativeResize="0"/>
          <p:nvPr/>
        </p:nvPicPr>
        <p:blipFill>
          <a:blip r:embed="rId4">
            <a:alphaModFix/>
          </a:blip>
          <a:stretch>
            <a:fillRect/>
          </a:stretch>
        </p:blipFill>
        <p:spPr>
          <a:xfrm rot="426751">
            <a:off x="4404250" y="4098280"/>
            <a:ext cx="1942993" cy="1942993"/>
          </a:xfrm>
          <a:prstGeom prst="rect">
            <a:avLst/>
          </a:prstGeom>
          <a:noFill/>
          <a:ln>
            <a:noFill/>
          </a:ln>
        </p:spPr>
      </p:pic>
      <p:pic>
        <p:nvPicPr>
          <p:cNvPr id="1422" name="Google Shape;1422;p33"/>
          <p:cNvPicPr preferRelativeResize="0"/>
          <p:nvPr/>
        </p:nvPicPr>
        <p:blipFill rotWithShape="1">
          <a:blip r:embed="rId5">
            <a:alphaModFix/>
          </a:blip>
          <a:srcRect b="27331" l="0" r="0" t="27335"/>
          <a:stretch/>
        </p:blipFill>
        <p:spPr>
          <a:xfrm rot="-403569">
            <a:off x="645318" y="-491896"/>
            <a:ext cx="3653464" cy="1656191"/>
          </a:xfrm>
          <a:prstGeom prst="rect">
            <a:avLst/>
          </a:prstGeom>
          <a:noFill/>
          <a:ln>
            <a:noFill/>
          </a:ln>
        </p:spPr>
      </p:pic>
      <p:sp>
        <p:nvSpPr>
          <p:cNvPr id="1423" name="Google Shape;1423;p33"/>
          <p:cNvSpPr/>
          <p:nvPr/>
        </p:nvSpPr>
        <p:spPr>
          <a:xfrm>
            <a:off x="5979566" y="1020544"/>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33"/>
          <p:cNvSpPr/>
          <p:nvPr/>
        </p:nvSpPr>
        <p:spPr>
          <a:xfrm>
            <a:off x="1131174" y="4200152"/>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33"/>
          <p:cNvSpPr/>
          <p:nvPr/>
        </p:nvSpPr>
        <p:spPr>
          <a:xfrm>
            <a:off x="1538839" y="4301231"/>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33"/>
          <p:cNvSpPr/>
          <p:nvPr/>
        </p:nvSpPr>
        <p:spPr>
          <a:xfrm>
            <a:off x="6054311" y="3657665"/>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33"/>
          <p:cNvSpPr/>
          <p:nvPr/>
        </p:nvSpPr>
        <p:spPr>
          <a:xfrm>
            <a:off x="4535594" y="728973"/>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33"/>
          <p:cNvSpPr/>
          <p:nvPr/>
        </p:nvSpPr>
        <p:spPr>
          <a:xfrm>
            <a:off x="3692305" y="3985485"/>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33"/>
          <p:cNvSpPr/>
          <p:nvPr/>
        </p:nvSpPr>
        <p:spPr>
          <a:xfrm>
            <a:off x="4067088" y="4170544"/>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33" name="Shape 1433"/>
        <p:cNvGrpSpPr/>
        <p:nvPr/>
      </p:nvGrpSpPr>
      <p:grpSpPr>
        <a:xfrm>
          <a:off x="0" y="0"/>
          <a:ext cx="0" cy="0"/>
          <a:chOff x="0" y="0"/>
          <a:chExt cx="0" cy="0"/>
        </a:xfrm>
      </p:grpSpPr>
      <p:sp>
        <p:nvSpPr>
          <p:cNvPr id="1434" name="Google Shape;1434;p34"/>
          <p:cNvSpPr txBox="1"/>
          <p:nvPr>
            <p:ph type="title"/>
          </p:nvPr>
        </p:nvSpPr>
        <p:spPr>
          <a:xfrm>
            <a:off x="237825" y="-255300"/>
            <a:ext cx="8668500" cy="1169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4400"/>
              <a:t>Introduction to Proteins</a:t>
            </a:r>
            <a:endParaRPr sz="4400"/>
          </a:p>
        </p:txBody>
      </p:sp>
      <p:sp>
        <p:nvSpPr>
          <p:cNvPr id="1435" name="Google Shape;1435;p34"/>
          <p:cNvSpPr txBox="1"/>
          <p:nvPr>
            <p:ph idx="1" type="subTitle"/>
          </p:nvPr>
        </p:nvSpPr>
        <p:spPr>
          <a:xfrm>
            <a:off x="417300" y="1242400"/>
            <a:ext cx="4874700" cy="22824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SzPts val="1400"/>
              <a:buChar char="●"/>
            </a:pPr>
            <a:r>
              <a:rPr lang="en"/>
              <a:t>Proteins are made of amino acids linked in a chain.  </a:t>
            </a:r>
            <a:endParaRPr/>
          </a:p>
          <a:p>
            <a:pPr indent="-317500" lvl="0" marL="457200" rtl="0" algn="l">
              <a:spcBef>
                <a:spcPts val="0"/>
              </a:spcBef>
              <a:spcAft>
                <a:spcPts val="0"/>
              </a:spcAft>
              <a:buSzPts val="1400"/>
              <a:buChar char="●"/>
            </a:pPr>
            <a:r>
              <a:rPr lang="en"/>
              <a:t>They fold into specific 3D structures to function properly.  </a:t>
            </a:r>
            <a:endParaRPr/>
          </a:p>
          <a:p>
            <a:pPr indent="-317500" lvl="0" marL="457200" rtl="0" algn="l">
              <a:spcBef>
                <a:spcPts val="0"/>
              </a:spcBef>
              <a:spcAft>
                <a:spcPts val="0"/>
              </a:spcAft>
              <a:buSzPts val="1400"/>
              <a:buChar char="●"/>
            </a:pPr>
            <a:r>
              <a:rPr lang="en"/>
              <a:t>Forms: Primary, Secondary, Tertiary, and Quaternary.  </a:t>
            </a:r>
            <a:endParaRPr/>
          </a:p>
          <a:p>
            <a:pPr indent="-317500" lvl="0" marL="457200" rtl="0" algn="l">
              <a:spcBef>
                <a:spcPts val="0"/>
              </a:spcBef>
              <a:spcAft>
                <a:spcPts val="0"/>
              </a:spcAft>
              <a:buSzPts val="1400"/>
              <a:buChar char="●"/>
            </a:pPr>
            <a:r>
              <a:rPr lang="en"/>
              <a:t>Function depends on structure (e.g., enzymes, hormones, antibodies).</a:t>
            </a:r>
            <a:endParaRPr/>
          </a:p>
        </p:txBody>
      </p:sp>
      <p:sp>
        <p:nvSpPr>
          <p:cNvPr id="1436" name="Google Shape;1436;p34"/>
          <p:cNvSpPr/>
          <p:nvPr/>
        </p:nvSpPr>
        <p:spPr>
          <a:xfrm>
            <a:off x="933696" y="757173"/>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34"/>
          <p:cNvSpPr/>
          <p:nvPr/>
        </p:nvSpPr>
        <p:spPr>
          <a:xfrm>
            <a:off x="8311829" y="3377157"/>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34"/>
          <p:cNvSpPr/>
          <p:nvPr/>
        </p:nvSpPr>
        <p:spPr>
          <a:xfrm>
            <a:off x="5631591" y="2897419"/>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34"/>
          <p:cNvSpPr/>
          <p:nvPr/>
        </p:nvSpPr>
        <p:spPr>
          <a:xfrm>
            <a:off x="7349274" y="3156777"/>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34"/>
          <p:cNvSpPr/>
          <p:nvPr/>
        </p:nvSpPr>
        <p:spPr>
          <a:xfrm>
            <a:off x="7847139" y="4107131"/>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34"/>
          <p:cNvSpPr/>
          <p:nvPr/>
        </p:nvSpPr>
        <p:spPr>
          <a:xfrm>
            <a:off x="8311836" y="1803390"/>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34"/>
          <p:cNvSpPr/>
          <p:nvPr/>
        </p:nvSpPr>
        <p:spPr>
          <a:xfrm>
            <a:off x="671994" y="3608248"/>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34"/>
          <p:cNvSpPr/>
          <p:nvPr/>
        </p:nvSpPr>
        <p:spPr>
          <a:xfrm>
            <a:off x="1509609" y="4054352"/>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34"/>
          <p:cNvSpPr/>
          <p:nvPr/>
        </p:nvSpPr>
        <p:spPr>
          <a:xfrm>
            <a:off x="817730" y="2530860"/>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34"/>
          <p:cNvSpPr/>
          <p:nvPr/>
        </p:nvSpPr>
        <p:spPr>
          <a:xfrm>
            <a:off x="2206313" y="3221019"/>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446" name="Google Shape;1446;p34"/>
          <p:cNvPicPr preferRelativeResize="0"/>
          <p:nvPr/>
        </p:nvPicPr>
        <p:blipFill rotWithShape="1">
          <a:blip r:embed="rId3">
            <a:alphaModFix/>
          </a:blip>
          <a:srcRect b="53522" l="0" r="0" t="0"/>
          <a:stretch/>
        </p:blipFill>
        <p:spPr>
          <a:xfrm>
            <a:off x="2331325" y="3060675"/>
            <a:ext cx="4481500" cy="2082826"/>
          </a:xfrm>
          <a:prstGeom prst="rect">
            <a:avLst/>
          </a:prstGeom>
          <a:noFill/>
          <a:ln>
            <a:noFill/>
          </a:ln>
        </p:spPr>
      </p:pic>
      <p:pic>
        <p:nvPicPr>
          <p:cNvPr id="1447" name="Google Shape;1447;p34"/>
          <p:cNvPicPr preferRelativeResize="0"/>
          <p:nvPr/>
        </p:nvPicPr>
        <p:blipFill>
          <a:blip r:embed="rId4">
            <a:alphaModFix/>
          </a:blip>
          <a:stretch>
            <a:fillRect/>
          </a:stretch>
        </p:blipFill>
        <p:spPr>
          <a:xfrm>
            <a:off x="5361250" y="809325"/>
            <a:ext cx="2383099" cy="2184524"/>
          </a:xfrm>
          <a:prstGeom prst="rect">
            <a:avLst/>
          </a:prstGeom>
          <a:noFill/>
          <a:ln>
            <a:noFill/>
          </a:ln>
        </p:spPr>
      </p:pic>
      <p:pic>
        <p:nvPicPr>
          <p:cNvPr id="1448" name="Google Shape;1448;p34"/>
          <p:cNvPicPr preferRelativeResize="0"/>
          <p:nvPr/>
        </p:nvPicPr>
        <p:blipFill rotWithShape="1">
          <a:blip r:embed="rId5">
            <a:alphaModFix/>
          </a:blip>
          <a:srcRect b="0" l="10919" r="12399" t="0"/>
          <a:stretch/>
        </p:blipFill>
        <p:spPr>
          <a:xfrm>
            <a:off x="6672800" y="2938950"/>
            <a:ext cx="2294550" cy="1994800"/>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52" name="Shape 1452"/>
        <p:cNvGrpSpPr/>
        <p:nvPr/>
      </p:nvGrpSpPr>
      <p:grpSpPr>
        <a:xfrm>
          <a:off x="0" y="0"/>
          <a:ext cx="0" cy="0"/>
          <a:chOff x="0" y="0"/>
          <a:chExt cx="0" cy="0"/>
        </a:xfrm>
      </p:grpSpPr>
      <p:sp>
        <p:nvSpPr>
          <p:cNvPr id="1453" name="Google Shape;1453;p35"/>
          <p:cNvSpPr txBox="1"/>
          <p:nvPr>
            <p:ph idx="1" type="subTitle"/>
          </p:nvPr>
        </p:nvSpPr>
        <p:spPr>
          <a:xfrm>
            <a:off x="459575" y="1905500"/>
            <a:ext cx="2359800" cy="634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hlink"/>
              </a:buClr>
              <a:buSzPts val="1100"/>
              <a:buFont typeface="Arial"/>
              <a:buNone/>
            </a:pPr>
            <a:r>
              <a:rPr lang="en"/>
              <a:t> inserting gene into plasmid (vector).</a:t>
            </a:r>
            <a:endParaRPr/>
          </a:p>
        </p:txBody>
      </p:sp>
      <p:sp>
        <p:nvSpPr>
          <p:cNvPr id="1454" name="Google Shape;1454;p35"/>
          <p:cNvSpPr txBox="1"/>
          <p:nvPr>
            <p:ph type="title"/>
          </p:nvPr>
        </p:nvSpPr>
        <p:spPr>
          <a:xfrm>
            <a:off x="720000" y="540000"/>
            <a:ext cx="7704000" cy="634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Molecular Cloning &amp; Expression</a:t>
            </a:r>
            <a:endParaRPr/>
          </a:p>
        </p:txBody>
      </p:sp>
      <p:sp>
        <p:nvSpPr>
          <p:cNvPr id="1455" name="Google Shape;1455;p35"/>
          <p:cNvSpPr txBox="1"/>
          <p:nvPr>
            <p:ph idx="3" type="subTitle"/>
          </p:nvPr>
        </p:nvSpPr>
        <p:spPr>
          <a:xfrm>
            <a:off x="2919000" y="1458950"/>
            <a:ext cx="3306000" cy="467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1800"/>
              <a:t>Transformation:</a:t>
            </a:r>
            <a:endParaRPr sz="1800"/>
          </a:p>
        </p:txBody>
      </p:sp>
      <p:sp>
        <p:nvSpPr>
          <p:cNvPr id="1456" name="Google Shape;1456;p35"/>
          <p:cNvSpPr txBox="1"/>
          <p:nvPr>
            <p:ph idx="4" type="subTitle"/>
          </p:nvPr>
        </p:nvSpPr>
        <p:spPr>
          <a:xfrm>
            <a:off x="-13525" y="1556151"/>
            <a:ext cx="3306000" cy="467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1800"/>
              <a:t>Molecular </a:t>
            </a:r>
            <a:endParaRPr sz="1800"/>
          </a:p>
          <a:p>
            <a:pPr indent="0" lvl="0" marL="0" rtl="0" algn="ctr">
              <a:spcBef>
                <a:spcPts val="0"/>
              </a:spcBef>
              <a:spcAft>
                <a:spcPts val="0"/>
              </a:spcAft>
              <a:buNone/>
            </a:pPr>
            <a:r>
              <a:rPr lang="en" sz="1800"/>
              <a:t>Cloning:</a:t>
            </a:r>
            <a:endParaRPr sz="1800"/>
          </a:p>
        </p:txBody>
      </p:sp>
      <p:sp>
        <p:nvSpPr>
          <p:cNvPr id="1457" name="Google Shape;1457;p35"/>
          <p:cNvSpPr/>
          <p:nvPr/>
        </p:nvSpPr>
        <p:spPr>
          <a:xfrm>
            <a:off x="6061931" y="4474298"/>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35"/>
          <p:cNvSpPr/>
          <p:nvPr/>
        </p:nvSpPr>
        <p:spPr>
          <a:xfrm>
            <a:off x="8311831" y="2280848"/>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459" name="Google Shape;1459;p35"/>
          <p:cNvPicPr preferRelativeResize="0"/>
          <p:nvPr/>
        </p:nvPicPr>
        <p:blipFill rotWithShape="1">
          <a:blip r:embed="rId3">
            <a:alphaModFix/>
          </a:blip>
          <a:srcRect b="50714" l="0" r="11473" t="0"/>
          <a:stretch/>
        </p:blipFill>
        <p:spPr>
          <a:xfrm>
            <a:off x="6742899" y="3846674"/>
            <a:ext cx="2327850" cy="1296000"/>
          </a:xfrm>
          <a:prstGeom prst="rect">
            <a:avLst/>
          </a:prstGeom>
          <a:noFill/>
          <a:ln>
            <a:noFill/>
          </a:ln>
        </p:spPr>
      </p:pic>
      <p:sp>
        <p:nvSpPr>
          <p:cNvPr id="1460" name="Google Shape;1460;p35"/>
          <p:cNvSpPr/>
          <p:nvPr/>
        </p:nvSpPr>
        <p:spPr>
          <a:xfrm rot="-6844008">
            <a:off x="1496660" y="4469455"/>
            <a:ext cx="166195" cy="163259"/>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35"/>
          <p:cNvSpPr/>
          <p:nvPr/>
        </p:nvSpPr>
        <p:spPr>
          <a:xfrm>
            <a:off x="4606773" y="1326590"/>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35"/>
          <p:cNvSpPr/>
          <p:nvPr/>
        </p:nvSpPr>
        <p:spPr>
          <a:xfrm>
            <a:off x="4040496" y="1185040"/>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35"/>
          <p:cNvSpPr txBox="1"/>
          <p:nvPr>
            <p:ph idx="3" type="subTitle"/>
          </p:nvPr>
        </p:nvSpPr>
        <p:spPr>
          <a:xfrm>
            <a:off x="5840475" y="1398025"/>
            <a:ext cx="3306000" cy="782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1800"/>
              <a:t>Protein </a:t>
            </a:r>
            <a:endParaRPr sz="1800"/>
          </a:p>
          <a:p>
            <a:pPr indent="0" lvl="0" marL="0" rtl="0" algn="ctr">
              <a:spcBef>
                <a:spcPts val="0"/>
              </a:spcBef>
              <a:spcAft>
                <a:spcPts val="0"/>
              </a:spcAft>
              <a:buNone/>
            </a:pPr>
            <a:r>
              <a:rPr lang="en" sz="1800"/>
              <a:t>Expression:</a:t>
            </a:r>
            <a:endParaRPr sz="1800"/>
          </a:p>
        </p:txBody>
      </p:sp>
      <p:sp>
        <p:nvSpPr>
          <p:cNvPr id="1464" name="Google Shape;1464;p35"/>
          <p:cNvSpPr txBox="1"/>
          <p:nvPr>
            <p:ph idx="1" type="subTitle"/>
          </p:nvPr>
        </p:nvSpPr>
        <p:spPr>
          <a:xfrm>
            <a:off x="3386575" y="1926050"/>
            <a:ext cx="2359800" cy="593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hlink"/>
              </a:buClr>
              <a:buSzPts val="1100"/>
              <a:buFont typeface="Arial"/>
              <a:buNone/>
            </a:pPr>
            <a:r>
              <a:rPr lang="en"/>
              <a:t>plasmid introduced to bacteria.</a:t>
            </a:r>
            <a:endParaRPr/>
          </a:p>
        </p:txBody>
      </p:sp>
      <p:sp>
        <p:nvSpPr>
          <p:cNvPr id="1465" name="Google Shape;1465;p35"/>
          <p:cNvSpPr txBox="1"/>
          <p:nvPr>
            <p:ph idx="1" type="subTitle"/>
          </p:nvPr>
        </p:nvSpPr>
        <p:spPr>
          <a:xfrm>
            <a:off x="6313575" y="2023250"/>
            <a:ext cx="2359800" cy="593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hlink"/>
              </a:buClr>
              <a:buSzPts val="1100"/>
              <a:buFont typeface="Arial"/>
              <a:buNone/>
            </a:pPr>
            <a:r>
              <a:rPr lang="en"/>
              <a:t>bacteria grow and produce the protein.</a:t>
            </a:r>
            <a:endParaRPr/>
          </a:p>
        </p:txBody>
      </p:sp>
      <p:pic>
        <p:nvPicPr>
          <p:cNvPr id="1466" name="Google Shape;1466;p35"/>
          <p:cNvPicPr preferRelativeResize="0"/>
          <p:nvPr/>
        </p:nvPicPr>
        <p:blipFill>
          <a:blip r:embed="rId4">
            <a:alphaModFix/>
          </a:blip>
          <a:stretch>
            <a:fillRect/>
          </a:stretch>
        </p:blipFill>
        <p:spPr>
          <a:xfrm>
            <a:off x="313787" y="2646725"/>
            <a:ext cx="2651385" cy="1570937"/>
          </a:xfrm>
          <a:prstGeom prst="rect">
            <a:avLst/>
          </a:prstGeom>
          <a:noFill/>
          <a:ln>
            <a:noFill/>
          </a:ln>
        </p:spPr>
      </p:pic>
      <p:pic>
        <p:nvPicPr>
          <p:cNvPr id="1467" name="Google Shape;1467;p35"/>
          <p:cNvPicPr preferRelativeResize="0"/>
          <p:nvPr/>
        </p:nvPicPr>
        <p:blipFill rotWithShape="1">
          <a:blip r:embed="rId5">
            <a:alphaModFix/>
          </a:blip>
          <a:srcRect b="5401" l="12019" r="10334" t="0"/>
          <a:stretch/>
        </p:blipFill>
        <p:spPr>
          <a:xfrm>
            <a:off x="3273874" y="2646713"/>
            <a:ext cx="2578601" cy="1570926"/>
          </a:xfrm>
          <a:prstGeom prst="rect">
            <a:avLst/>
          </a:prstGeom>
          <a:noFill/>
          <a:ln>
            <a:noFill/>
          </a:ln>
        </p:spPr>
      </p:pic>
      <p:pic>
        <p:nvPicPr>
          <p:cNvPr id="1468" name="Google Shape;1468;p35"/>
          <p:cNvPicPr preferRelativeResize="0"/>
          <p:nvPr/>
        </p:nvPicPr>
        <p:blipFill rotWithShape="1">
          <a:blip r:embed="rId6">
            <a:alphaModFix/>
          </a:blip>
          <a:srcRect b="0" l="1988" r="6787" t="0"/>
          <a:stretch/>
        </p:blipFill>
        <p:spPr>
          <a:xfrm>
            <a:off x="6161175" y="2705514"/>
            <a:ext cx="2651401" cy="1453344"/>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72" name="Shape 1472"/>
        <p:cNvGrpSpPr/>
        <p:nvPr/>
      </p:nvGrpSpPr>
      <p:grpSpPr>
        <a:xfrm>
          <a:off x="0" y="0"/>
          <a:ext cx="0" cy="0"/>
          <a:chOff x="0" y="0"/>
          <a:chExt cx="0" cy="0"/>
        </a:xfrm>
      </p:grpSpPr>
      <p:sp>
        <p:nvSpPr>
          <p:cNvPr id="1473" name="Google Shape;1473;p36"/>
          <p:cNvSpPr txBox="1"/>
          <p:nvPr>
            <p:ph type="title"/>
          </p:nvPr>
        </p:nvSpPr>
        <p:spPr>
          <a:xfrm>
            <a:off x="720000" y="540000"/>
            <a:ext cx="7704000" cy="634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Protein Purification</a:t>
            </a:r>
            <a:endParaRPr/>
          </a:p>
        </p:txBody>
      </p:sp>
      <p:sp>
        <p:nvSpPr>
          <p:cNvPr id="1474" name="Google Shape;1474;p36"/>
          <p:cNvSpPr txBox="1"/>
          <p:nvPr>
            <p:ph idx="1" type="subTitle"/>
          </p:nvPr>
        </p:nvSpPr>
        <p:spPr>
          <a:xfrm rot="-458">
            <a:off x="111075" y="1202700"/>
            <a:ext cx="4503600" cy="20793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SzPts val="1400"/>
              <a:buChar char="●"/>
            </a:pPr>
            <a:r>
              <a:rPr lang="en"/>
              <a:t>Goal: Purify the target protein from bacterial host cells. </a:t>
            </a:r>
            <a:endParaRPr/>
          </a:p>
          <a:p>
            <a:pPr indent="-317500" lvl="0" marL="457200" rtl="0" algn="l">
              <a:spcBef>
                <a:spcPts val="0"/>
              </a:spcBef>
              <a:spcAft>
                <a:spcPts val="0"/>
              </a:spcAft>
              <a:buSzPts val="1400"/>
              <a:buChar char="●"/>
            </a:pPr>
            <a:r>
              <a:rPr lang="en"/>
              <a:t>Proteins are purified using different techniques such as affinity chromatography.  </a:t>
            </a:r>
            <a:endParaRPr/>
          </a:p>
          <a:p>
            <a:pPr indent="-317500" lvl="0" marL="457200" rtl="0" algn="l">
              <a:spcBef>
                <a:spcPts val="0"/>
              </a:spcBef>
              <a:spcAft>
                <a:spcPts val="0"/>
              </a:spcAft>
              <a:buSzPts val="1400"/>
              <a:buChar char="●"/>
            </a:pPr>
            <a:r>
              <a:rPr lang="en"/>
              <a:t>Expression and purity of protein analyzed using SDS-PAGE or Western blot.</a:t>
            </a:r>
            <a:endParaRPr/>
          </a:p>
        </p:txBody>
      </p:sp>
      <p:pic>
        <p:nvPicPr>
          <p:cNvPr id="1475" name="Google Shape;1475;p36"/>
          <p:cNvPicPr preferRelativeResize="0"/>
          <p:nvPr/>
        </p:nvPicPr>
        <p:blipFill rotWithShape="1">
          <a:blip r:embed="rId3">
            <a:alphaModFix/>
          </a:blip>
          <a:srcRect b="15194" l="0" r="0" t="5710"/>
          <a:stretch/>
        </p:blipFill>
        <p:spPr>
          <a:xfrm>
            <a:off x="5878375" y="259423"/>
            <a:ext cx="3037750" cy="2402774"/>
          </a:xfrm>
          <a:prstGeom prst="rect">
            <a:avLst/>
          </a:prstGeom>
          <a:noFill/>
          <a:ln>
            <a:noFill/>
          </a:ln>
        </p:spPr>
      </p:pic>
      <p:pic>
        <p:nvPicPr>
          <p:cNvPr id="1476" name="Google Shape;1476;p36"/>
          <p:cNvPicPr preferRelativeResize="0"/>
          <p:nvPr/>
        </p:nvPicPr>
        <p:blipFill rotWithShape="1">
          <a:blip r:embed="rId4">
            <a:alphaModFix/>
          </a:blip>
          <a:srcRect b="0" l="7875" r="9745" t="0"/>
          <a:stretch/>
        </p:blipFill>
        <p:spPr>
          <a:xfrm>
            <a:off x="573800" y="2657675"/>
            <a:ext cx="3386250" cy="2153925"/>
          </a:xfrm>
          <a:prstGeom prst="rect">
            <a:avLst/>
          </a:prstGeom>
          <a:noFill/>
          <a:ln>
            <a:noFill/>
          </a:ln>
        </p:spPr>
      </p:pic>
      <p:pic>
        <p:nvPicPr>
          <p:cNvPr id="1477" name="Google Shape;1477;p36" title="febs16397-fig-0001-mf.JPG"/>
          <p:cNvPicPr preferRelativeResize="0"/>
          <p:nvPr/>
        </p:nvPicPr>
        <p:blipFill rotWithShape="1">
          <a:blip r:embed="rId5">
            <a:alphaModFix/>
          </a:blip>
          <a:srcRect b="0" l="0" r="0" t="15533"/>
          <a:stretch/>
        </p:blipFill>
        <p:spPr>
          <a:xfrm>
            <a:off x="5014750" y="3206200"/>
            <a:ext cx="3341825" cy="1279550"/>
          </a:xfrm>
          <a:prstGeom prst="rect">
            <a:avLst/>
          </a:prstGeom>
          <a:noFill/>
          <a:ln>
            <a:noFill/>
          </a:ln>
        </p:spPr>
      </p:pic>
      <p:sp>
        <p:nvSpPr>
          <p:cNvPr id="1478" name="Google Shape;1478;p36"/>
          <p:cNvSpPr txBox="1"/>
          <p:nvPr/>
        </p:nvSpPr>
        <p:spPr>
          <a:xfrm>
            <a:off x="8356575" y="3548200"/>
            <a:ext cx="572100" cy="360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700">
                <a:solidFill>
                  <a:schemeClr val="lt1"/>
                </a:solidFill>
                <a:latin typeface="Asap"/>
                <a:ea typeface="Asap"/>
                <a:cs typeface="Asap"/>
                <a:sym typeface="Asap"/>
              </a:rPr>
              <a:t>~58 kDa protein</a:t>
            </a:r>
            <a:endParaRPr sz="700">
              <a:solidFill>
                <a:schemeClr val="lt1"/>
              </a:solidFill>
              <a:latin typeface="Asap"/>
              <a:ea typeface="Asap"/>
              <a:cs typeface="Asap"/>
              <a:sym typeface="Asap"/>
            </a:endParaRPr>
          </a:p>
        </p:txBody>
      </p:sp>
      <p:sp>
        <p:nvSpPr>
          <p:cNvPr id="1479" name="Google Shape;1479;p36"/>
          <p:cNvSpPr txBox="1"/>
          <p:nvPr/>
        </p:nvSpPr>
        <p:spPr>
          <a:xfrm>
            <a:off x="5001850" y="2989900"/>
            <a:ext cx="3386400" cy="292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700">
                <a:solidFill>
                  <a:schemeClr val="lt1"/>
                </a:solidFill>
                <a:latin typeface="Asap"/>
                <a:ea typeface="Asap"/>
                <a:cs typeface="Asap"/>
                <a:sym typeface="Asap"/>
              </a:rPr>
              <a:t>Pellet  Supernatant                                 Elutions                                        Ladder     kDa</a:t>
            </a:r>
            <a:endParaRPr sz="700">
              <a:solidFill>
                <a:schemeClr val="lt1"/>
              </a:solidFill>
              <a:latin typeface="Asap"/>
              <a:ea typeface="Asap"/>
              <a:cs typeface="Asap"/>
              <a:sym typeface="Asap"/>
            </a:endParaRPr>
          </a:p>
        </p:txBody>
      </p:sp>
      <p:sp>
        <p:nvSpPr>
          <p:cNvPr id="1480" name="Google Shape;1480;p36"/>
          <p:cNvSpPr/>
          <p:nvPr/>
        </p:nvSpPr>
        <p:spPr>
          <a:xfrm rot="5400000">
            <a:off x="6704175" y="2471325"/>
            <a:ext cx="81900" cy="1678200"/>
          </a:xfrm>
          <a:prstGeom prst="leftBracket">
            <a:avLst>
              <a:gd fmla="val 8333" name="adj"/>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Asap"/>
              <a:ea typeface="Asap"/>
              <a:cs typeface="Asap"/>
              <a:sym typeface="Asap"/>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84" name="Shape 1484"/>
        <p:cNvGrpSpPr/>
        <p:nvPr/>
      </p:nvGrpSpPr>
      <p:grpSpPr>
        <a:xfrm>
          <a:off x="0" y="0"/>
          <a:ext cx="0" cy="0"/>
          <a:chOff x="0" y="0"/>
          <a:chExt cx="0" cy="0"/>
        </a:xfrm>
      </p:grpSpPr>
      <p:sp>
        <p:nvSpPr>
          <p:cNvPr id="1485" name="Google Shape;1485;p37"/>
          <p:cNvSpPr txBox="1"/>
          <p:nvPr>
            <p:ph idx="2" type="subTitle"/>
          </p:nvPr>
        </p:nvSpPr>
        <p:spPr>
          <a:xfrm>
            <a:off x="1188403" y="989488"/>
            <a:ext cx="3702000" cy="16644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SzPts val="1400"/>
              <a:buChar char="●"/>
            </a:pPr>
            <a:r>
              <a:rPr lang="en"/>
              <a:t>Detects specific proteins using antibodies.  </a:t>
            </a:r>
            <a:endParaRPr/>
          </a:p>
          <a:p>
            <a:pPr indent="-317500" lvl="0" marL="457200" rtl="0" algn="l">
              <a:spcBef>
                <a:spcPts val="0"/>
              </a:spcBef>
              <a:spcAft>
                <a:spcPts val="0"/>
              </a:spcAft>
              <a:buSzPts val="1400"/>
              <a:buChar char="●"/>
            </a:pPr>
            <a:r>
              <a:rPr lang="en"/>
              <a:t>Steps: Gel electrophoresis → transfer to membrane → probe with antibody → detection.  </a:t>
            </a:r>
            <a:endParaRPr/>
          </a:p>
          <a:p>
            <a:pPr indent="-317500" lvl="0" marL="457200" rtl="0" algn="l">
              <a:spcBef>
                <a:spcPts val="0"/>
              </a:spcBef>
              <a:spcAft>
                <a:spcPts val="0"/>
              </a:spcAft>
              <a:buSzPts val="1400"/>
              <a:buChar char="●"/>
            </a:pPr>
            <a:r>
              <a:rPr lang="en"/>
              <a:t>Used to confirm expression and purity. </a:t>
            </a:r>
            <a:endParaRPr/>
          </a:p>
        </p:txBody>
      </p:sp>
      <p:sp>
        <p:nvSpPr>
          <p:cNvPr id="1486" name="Google Shape;1486;p37"/>
          <p:cNvSpPr txBox="1"/>
          <p:nvPr>
            <p:ph type="title"/>
          </p:nvPr>
        </p:nvSpPr>
        <p:spPr>
          <a:xfrm>
            <a:off x="720000" y="253000"/>
            <a:ext cx="7704000" cy="634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Western Blot Technique</a:t>
            </a:r>
            <a:endParaRPr/>
          </a:p>
        </p:txBody>
      </p:sp>
      <p:sp>
        <p:nvSpPr>
          <p:cNvPr id="1487" name="Google Shape;1487;p37"/>
          <p:cNvSpPr/>
          <p:nvPr/>
        </p:nvSpPr>
        <p:spPr>
          <a:xfrm>
            <a:off x="656875" y="2070075"/>
            <a:ext cx="705900" cy="705900"/>
          </a:xfrm>
          <a:prstGeom prst="rect">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37"/>
          <p:cNvSpPr/>
          <p:nvPr/>
        </p:nvSpPr>
        <p:spPr>
          <a:xfrm>
            <a:off x="656875" y="995932"/>
            <a:ext cx="705900" cy="705900"/>
          </a:xfrm>
          <a:prstGeom prst="rect">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9" name="Google Shape;1489;p37"/>
          <p:cNvGrpSpPr/>
          <p:nvPr/>
        </p:nvGrpSpPr>
        <p:grpSpPr>
          <a:xfrm>
            <a:off x="832607" y="2246923"/>
            <a:ext cx="354427" cy="352214"/>
            <a:chOff x="2427670" y="2784760"/>
            <a:chExt cx="354427" cy="352214"/>
          </a:xfrm>
        </p:grpSpPr>
        <p:sp>
          <p:nvSpPr>
            <p:cNvPr id="1490" name="Google Shape;1490;p37"/>
            <p:cNvSpPr/>
            <p:nvPr/>
          </p:nvSpPr>
          <p:spPr>
            <a:xfrm>
              <a:off x="2689993" y="2784788"/>
              <a:ext cx="92104" cy="57596"/>
            </a:xfrm>
            <a:custGeom>
              <a:rect b="b" l="l" r="r" t="t"/>
              <a:pathLst>
                <a:path extrusionOk="0" h="2108" w="3371">
                  <a:moveTo>
                    <a:pt x="3115" y="0"/>
                  </a:moveTo>
                  <a:cubicBezTo>
                    <a:pt x="3107" y="0"/>
                    <a:pt x="3099" y="1"/>
                    <a:pt x="3091" y="2"/>
                  </a:cubicBezTo>
                  <a:cubicBezTo>
                    <a:pt x="2988" y="15"/>
                    <a:pt x="2915" y="110"/>
                    <a:pt x="2928" y="213"/>
                  </a:cubicBezTo>
                  <a:cubicBezTo>
                    <a:pt x="2928" y="216"/>
                    <a:pt x="2972" y="596"/>
                    <a:pt x="2741" y="828"/>
                  </a:cubicBezTo>
                  <a:cubicBezTo>
                    <a:pt x="2613" y="956"/>
                    <a:pt x="2418" y="1020"/>
                    <a:pt x="2159" y="1020"/>
                  </a:cubicBezTo>
                  <a:cubicBezTo>
                    <a:pt x="2087" y="1020"/>
                    <a:pt x="2010" y="1015"/>
                    <a:pt x="1928" y="1005"/>
                  </a:cubicBezTo>
                  <a:cubicBezTo>
                    <a:pt x="1805" y="990"/>
                    <a:pt x="1690" y="983"/>
                    <a:pt x="1582" y="983"/>
                  </a:cubicBezTo>
                  <a:cubicBezTo>
                    <a:pt x="1014" y="983"/>
                    <a:pt x="648" y="1171"/>
                    <a:pt x="431" y="1346"/>
                  </a:cubicBezTo>
                  <a:cubicBezTo>
                    <a:pt x="145" y="1575"/>
                    <a:pt x="49" y="1825"/>
                    <a:pt x="37" y="1853"/>
                  </a:cubicBezTo>
                  <a:cubicBezTo>
                    <a:pt x="0" y="1951"/>
                    <a:pt x="52" y="2059"/>
                    <a:pt x="148" y="2096"/>
                  </a:cubicBezTo>
                  <a:cubicBezTo>
                    <a:pt x="170" y="2103"/>
                    <a:pt x="192" y="2108"/>
                    <a:pt x="214" y="2108"/>
                  </a:cubicBezTo>
                  <a:cubicBezTo>
                    <a:pt x="292" y="2108"/>
                    <a:pt x="364" y="2059"/>
                    <a:pt x="390" y="1985"/>
                  </a:cubicBezTo>
                  <a:cubicBezTo>
                    <a:pt x="401" y="1957"/>
                    <a:pt x="643" y="1360"/>
                    <a:pt x="1575" y="1360"/>
                  </a:cubicBezTo>
                  <a:cubicBezTo>
                    <a:pt x="1670" y="1360"/>
                    <a:pt x="1772" y="1366"/>
                    <a:pt x="1881" y="1380"/>
                  </a:cubicBezTo>
                  <a:cubicBezTo>
                    <a:pt x="1980" y="1392"/>
                    <a:pt x="2074" y="1398"/>
                    <a:pt x="2163" y="1398"/>
                  </a:cubicBezTo>
                  <a:cubicBezTo>
                    <a:pt x="2525" y="1398"/>
                    <a:pt x="2809" y="1296"/>
                    <a:pt x="3010" y="1093"/>
                  </a:cubicBezTo>
                  <a:cubicBezTo>
                    <a:pt x="3370" y="728"/>
                    <a:pt x="3304" y="186"/>
                    <a:pt x="3301" y="164"/>
                  </a:cubicBezTo>
                  <a:cubicBezTo>
                    <a:pt x="3289" y="69"/>
                    <a:pt x="3208" y="0"/>
                    <a:pt x="311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37"/>
            <p:cNvSpPr/>
            <p:nvPr/>
          </p:nvSpPr>
          <p:spPr>
            <a:xfrm>
              <a:off x="2712397" y="2839979"/>
              <a:ext cx="68689" cy="23224"/>
            </a:xfrm>
            <a:custGeom>
              <a:rect b="b" l="l" r="r" t="t"/>
              <a:pathLst>
                <a:path extrusionOk="0" h="850" w="2514">
                  <a:moveTo>
                    <a:pt x="863" y="0"/>
                  </a:moveTo>
                  <a:cubicBezTo>
                    <a:pt x="376" y="0"/>
                    <a:pt x="113" y="370"/>
                    <a:pt x="36" y="597"/>
                  </a:cubicBezTo>
                  <a:cubicBezTo>
                    <a:pt x="1" y="697"/>
                    <a:pt x="53" y="805"/>
                    <a:pt x="153" y="837"/>
                  </a:cubicBezTo>
                  <a:cubicBezTo>
                    <a:pt x="173" y="845"/>
                    <a:pt x="192" y="849"/>
                    <a:pt x="213" y="849"/>
                  </a:cubicBezTo>
                  <a:cubicBezTo>
                    <a:pt x="292" y="849"/>
                    <a:pt x="365" y="799"/>
                    <a:pt x="396" y="720"/>
                  </a:cubicBezTo>
                  <a:cubicBezTo>
                    <a:pt x="396" y="720"/>
                    <a:pt x="440" y="600"/>
                    <a:pt x="544" y="502"/>
                  </a:cubicBezTo>
                  <a:cubicBezTo>
                    <a:pt x="633" y="420"/>
                    <a:pt x="740" y="378"/>
                    <a:pt x="865" y="378"/>
                  </a:cubicBezTo>
                  <a:cubicBezTo>
                    <a:pt x="922" y="378"/>
                    <a:pt x="984" y="387"/>
                    <a:pt x="1049" y="404"/>
                  </a:cubicBezTo>
                  <a:cubicBezTo>
                    <a:pt x="1267" y="460"/>
                    <a:pt x="1430" y="531"/>
                    <a:pt x="1575" y="596"/>
                  </a:cubicBezTo>
                  <a:cubicBezTo>
                    <a:pt x="1729" y="664"/>
                    <a:pt x="1880" y="731"/>
                    <a:pt x="2035" y="731"/>
                  </a:cubicBezTo>
                  <a:cubicBezTo>
                    <a:pt x="2161" y="731"/>
                    <a:pt x="2291" y="687"/>
                    <a:pt x="2429" y="565"/>
                  </a:cubicBezTo>
                  <a:cubicBezTo>
                    <a:pt x="2506" y="495"/>
                    <a:pt x="2514" y="376"/>
                    <a:pt x="2445" y="297"/>
                  </a:cubicBezTo>
                  <a:cubicBezTo>
                    <a:pt x="2407" y="255"/>
                    <a:pt x="2355" y="234"/>
                    <a:pt x="2302" y="234"/>
                  </a:cubicBezTo>
                  <a:cubicBezTo>
                    <a:pt x="2258" y="234"/>
                    <a:pt x="2213" y="249"/>
                    <a:pt x="2177" y="281"/>
                  </a:cubicBezTo>
                  <a:cubicBezTo>
                    <a:pt x="2123" y="329"/>
                    <a:pt x="2084" y="353"/>
                    <a:pt x="2030" y="353"/>
                  </a:cubicBezTo>
                  <a:cubicBezTo>
                    <a:pt x="1966" y="353"/>
                    <a:pt x="1881" y="318"/>
                    <a:pt x="1727" y="250"/>
                  </a:cubicBezTo>
                  <a:cubicBezTo>
                    <a:pt x="1576" y="184"/>
                    <a:pt x="1392" y="102"/>
                    <a:pt x="1143" y="38"/>
                  </a:cubicBezTo>
                  <a:cubicBezTo>
                    <a:pt x="1042" y="12"/>
                    <a:pt x="949" y="0"/>
                    <a:pt x="8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37"/>
            <p:cNvSpPr/>
            <p:nvPr/>
          </p:nvSpPr>
          <p:spPr>
            <a:xfrm>
              <a:off x="2659911" y="2784788"/>
              <a:ext cx="31120" cy="51803"/>
            </a:xfrm>
            <a:custGeom>
              <a:rect b="b" l="l" r="r" t="t"/>
              <a:pathLst>
                <a:path extrusionOk="0" h="1896" w="1139">
                  <a:moveTo>
                    <a:pt x="707" y="1"/>
                  </a:moveTo>
                  <a:cubicBezTo>
                    <a:pt x="665" y="1"/>
                    <a:pt x="622" y="15"/>
                    <a:pt x="586" y="44"/>
                  </a:cubicBezTo>
                  <a:cubicBezTo>
                    <a:pt x="508" y="106"/>
                    <a:pt x="495" y="218"/>
                    <a:pt x="551" y="296"/>
                  </a:cubicBezTo>
                  <a:cubicBezTo>
                    <a:pt x="565" y="337"/>
                    <a:pt x="546" y="489"/>
                    <a:pt x="283" y="738"/>
                  </a:cubicBezTo>
                  <a:cubicBezTo>
                    <a:pt x="92" y="918"/>
                    <a:pt x="0" y="1116"/>
                    <a:pt x="10" y="1324"/>
                  </a:cubicBezTo>
                  <a:cubicBezTo>
                    <a:pt x="25" y="1635"/>
                    <a:pt x="271" y="1832"/>
                    <a:pt x="297" y="1854"/>
                  </a:cubicBezTo>
                  <a:cubicBezTo>
                    <a:pt x="331" y="1882"/>
                    <a:pt x="374" y="1895"/>
                    <a:pt x="413" y="1895"/>
                  </a:cubicBezTo>
                  <a:cubicBezTo>
                    <a:pt x="470" y="1895"/>
                    <a:pt x="527" y="1869"/>
                    <a:pt x="564" y="1819"/>
                  </a:cubicBezTo>
                  <a:cubicBezTo>
                    <a:pt x="627" y="1737"/>
                    <a:pt x="612" y="1620"/>
                    <a:pt x="530" y="1556"/>
                  </a:cubicBezTo>
                  <a:cubicBezTo>
                    <a:pt x="529" y="1554"/>
                    <a:pt x="393" y="1444"/>
                    <a:pt x="388" y="1302"/>
                  </a:cubicBezTo>
                  <a:cubicBezTo>
                    <a:pt x="384" y="1210"/>
                    <a:pt x="437" y="1113"/>
                    <a:pt x="544" y="1012"/>
                  </a:cubicBezTo>
                  <a:cubicBezTo>
                    <a:pt x="1138" y="450"/>
                    <a:pt x="882" y="104"/>
                    <a:pt x="851" y="68"/>
                  </a:cubicBezTo>
                  <a:cubicBezTo>
                    <a:pt x="814" y="24"/>
                    <a:pt x="761" y="1"/>
                    <a:pt x="70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37"/>
            <p:cNvSpPr/>
            <p:nvPr/>
          </p:nvSpPr>
          <p:spPr>
            <a:xfrm>
              <a:off x="2727643" y="2885143"/>
              <a:ext cx="53443" cy="23497"/>
            </a:xfrm>
            <a:custGeom>
              <a:rect b="b" l="l" r="r" t="t"/>
              <a:pathLst>
                <a:path extrusionOk="0" h="860" w="1956">
                  <a:moveTo>
                    <a:pt x="548" y="0"/>
                  </a:moveTo>
                  <a:cubicBezTo>
                    <a:pt x="323" y="0"/>
                    <a:pt x="159" y="62"/>
                    <a:pt x="146" y="68"/>
                  </a:cubicBezTo>
                  <a:cubicBezTo>
                    <a:pt x="49" y="106"/>
                    <a:pt x="1" y="214"/>
                    <a:pt x="37" y="311"/>
                  </a:cubicBezTo>
                  <a:cubicBezTo>
                    <a:pt x="66" y="386"/>
                    <a:pt x="138" y="432"/>
                    <a:pt x="215" y="432"/>
                  </a:cubicBezTo>
                  <a:cubicBezTo>
                    <a:pt x="237" y="432"/>
                    <a:pt x="260" y="429"/>
                    <a:pt x="282" y="420"/>
                  </a:cubicBezTo>
                  <a:cubicBezTo>
                    <a:pt x="290" y="417"/>
                    <a:pt x="396" y="379"/>
                    <a:pt x="543" y="379"/>
                  </a:cubicBezTo>
                  <a:cubicBezTo>
                    <a:pt x="683" y="379"/>
                    <a:pt x="860" y="414"/>
                    <a:pt x="1021" y="551"/>
                  </a:cubicBezTo>
                  <a:cubicBezTo>
                    <a:pt x="1316" y="800"/>
                    <a:pt x="1528" y="860"/>
                    <a:pt x="1666" y="860"/>
                  </a:cubicBezTo>
                  <a:cubicBezTo>
                    <a:pt x="1755" y="860"/>
                    <a:pt x="1814" y="832"/>
                    <a:pt x="1838" y="813"/>
                  </a:cubicBezTo>
                  <a:cubicBezTo>
                    <a:pt x="1929" y="759"/>
                    <a:pt x="1956" y="642"/>
                    <a:pt x="1901" y="554"/>
                  </a:cubicBezTo>
                  <a:cubicBezTo>
                    <a:pt x="1866" y="496"/>
                    <a:pt x="1804" y="464"/>
                    <a:pt x="1740" y="464"/>
                  </a:cubicBezTo>
                  <a:cubicBezTo>
                    <a:pt x="1716" y="464"/>
                    <a:pt x="1691" y="469"/>
                    <a:pt x="1667" y="479"/>
                  </a:cubicBezTo>
                  <a:cubicBezTo>
                    <a:pt x="1666" y="479"/>
                    <a:pt x="1664" y="479"/>
                    <a:pt x="1662" y="479"/>
                  </a:cubicBezTo>
                  <a:cubicBezTo>
                    <a:pt x="1631" y="479"/>
                    <a:pt x="1506" y="463"/>
                    <a:pt x="1264" y="259"/>
                  </a:cubicBezTo>
                  <a:cubicBezTo>
                    <a:pt x="1021" y="54"/>
                    <a:pt x="758" y="0"/>
                    <a:pt x="54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37"/>
            <p:cNvSpPr/>
            <p:nvPr/>
          </p:nvSpPr>
          <p:spPr>
            <a:xfrm>
              <a:off x="2723600" y="2931947"/>
              <a:ext cx="57159" cy="46995"/>
            </a:xfrm>
            <a:custGeom>
              <a:rect b="b" l="l" r="r" t="t"/>
              <a:pathLst>
                <a:path extrusionOk="0" h="1720" w="2092">
                  <a:moveTo>
                    <a:pt x="300" y="0"/>
                  </a:moveTo>
                  <a:cubicBezTo>
                    <a:pt x="230" y="0"/>
                    <a:pt x="185" y="4"/>
                    <a:pt x="181" y="5"/>
                  </a:cubicBezTo>
                  <a:cubicBezTo>
                    <a:pt x="75" y="14"/>
                    <a:pt x="1" y="106"/>
                    <a:pt x="9" y="210"/>
                  </a:cubicBezTo>
                  <a:cubicBezTo>
                    <a:pt x="19" y="308"/>
                    <a:pt x="100" y="381"/>
                    <a:pt x="196" y="381"/>
                  </a:cubicBezTo>
                  <a:cubicBezTo>
                    <a:pt x="202" y="381"/>
                    <a:pt x="208" y="380"/>
                    <a:pt x="214" y="380"/>
                  </a:cubicBezTo>
                  <a:cubicBezTo>
                    <a:pt x="216" y="380"/>
                    <a:pt x="252" y="377"/>
                    <a:pt x="308" y="377"/>
                  </a:cubicBezTo>
                  <a:cubicBezTo>
                    <a:pt x="516" y="377"/>
                    <a:pt x="1010" y="418"/>
                    <a:pt x="1098" y="805"/>
                  </a:cubicBezTo>
                  <a:cubicBezTo>
                    <a:pt x="1272" y="1566"/>
                    <a:pt x="1815" y="1710"/>
                    <a:pt x="1839" y="1715"/>
                  </a:cubicBezTo>
                  <a:cubicBezTo>
                    <a:pt x="1853" y="1718"/>
                    <a:pt x="1869" y="1720"/>
                    <a:pt x="1884" y="1720"/>
                  </a:cubicBezTo>
                  <a:cubicBezTo>
                    <a:pt x="1969" y="1720"/>
                    <a:pt x="2045" y="1664"/>
                    <a:pt x="2066" y="1579"/>
                  </a:cubicBezTo>
                  <a:cubicBezTo>
                    <a:pt x="2092" y="1478"/>
                    <a:pt x="2029" y="1376"/>
                    <a:pt x="1928" y="1351"/>
                  </a:cubicBezTo>
                  <a:cubicBezTo>
                    <a:pt x="1925" y="1349"/>
                    <a:pt x="1587" y="1251"/>
                    <a:pt x="1465" y="723"/>
                  </a:cubicBezTo>
                  <a:cubicBezTo>
                    <a:pt x="1386" y="378"/>
                    <a:pt x="1133" y="146"/>
                    <a:pt x="727" y="49"/>
                  </a:cubicBezTo>
                  <a:cubicBezTo>
                    <a:pt x="561" y="9"/>
                    <a:pt x="403" y="0"/>
                    <a:pt x="30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37"/>
            <p:cNvSpPr/>
            <p:nvPr/>
          </p:nvSpPr>
          <p:spPr>
            <a:xfrm>
              <a:off x="2690840" y="2960581"/>
              <a:ext cx="55191" cy="60301"/>
            </a:xfrm>
            <a:custGeom>
              <a:rect b="b" l="l" r="r" t="t"/>
              <a:pathLst>
                <a:path extrusionOk="0" h="2207" w="2020">
                  <a:moveTo>
                    <a:pt x="196" y="1"/>
                  </a:moveTo>
                  <a:cubicBezTo>
                    <a:pt x="193" y="1"/>
                    <a:pt x="190" y="1"/>
                    <a:pt x="188" y="1"/>
                  </a:cubicBezTo>
                  <a:cubicBezTo>
                    <a:pt x="82" y="4"/>
                    <a:pt x="0" y="90"/>
                    <a:pt x="5" y="194"/>
                  </a:cubicBezTo>
                  <a:cubicBezTo>
                    <a:pt x="15" y="591"/>
                    <a:pt x="220" y="1334"/>
                    <a:pt x="908" y="1334"/>
                  </a:cubicBezTo>
                  <a:cubicBezTo>
                    <a:pt x="915" y="1334"/>
                    <a:pt x="923" y="1334"/>
                    <a:pt x="930" y="1334"/>
                  </a:cubicBezTo>
                  <a:lnTo>
                    <a:pt x="945" y="1334"/>
                  </a:lnTo>
                  <a:cubicBezTo>
                    <a:pt x="1472" y="1334"/>
                    <a:pt x="1626" y="2026"/>
                    <a:pt x="1632" y="2056"/>
                  </a:cubicBezTo>
                  <a:cubicBezTo>
                    <a:pt x="1649" y="2144"/>
                    <a:pt x="1728" y="2207"/>
                    <a:pt x="1816" y="2207"/>
                  </a:cubicBezTo>
                  <a:cubicBezTo>
                    <a:pt x="1828" y="2207"/>
                    <a:pt x="1841" y="2207"/>
                    <a:pt x="1853" y="2202"/>
                  </a:cubicBezTo>
                  <a:cubicBezTo>
                    <a:pt x="1955" y="2180"/>
                    <a:pt x="2020" y="2082"/>
                    <a:pt x="1999" y="1980"/>
                  </a:cubicBezTo>
                  <a:cubicBezTo>
                    <a:pt x="1926" y="1622"/>
                    <a:pt x="1613" y="956"/>
                    <a:pt x="945" y="956"/>
                  </a:cubicBezTo>
                  <a:lnTo>
                    <a:pt x="921" y="956"/>
                  </a:lnTo>
                  <a:cubicBezTo>
                    <a:pt x="917" y="956"/>
                    <a:pt x="914" y="956"/>
                    <a:pt x="910" y="956"/>
                  </a:cubicBezTo>
                  <a:cubicBezTo>
                    <a:pt x="414" y="956"/>
                    <a:pt x="382" y="218"/>
                    <a:pt x="381" y="184"/>
                  </a:cubicBezTo>
                  <a:cubicBezTo>
                    <a:pt x="378" y="81"/>
                    <a:pt x="296" y="1"/>
                    <a:pt x="19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37"/>
            <p:cNvSpPr/>
            <p:nvPr/>
          </p:nvSpPr>
          <p:spPr>
            <a:xfrm>
              <a:off x="2659774" y="2988422"/>
              <a:ext cx="51257" cy="74563"/>
            </a:xfrm>
            <a:custGeom>
              <a:rect b="b" l="l" r="r" t="t"/>
              <a:pathLst>
                <a:path extrusionOk="0" h="2729" w="1876">
                  <a:moveTo>
                    <a:pt x="216" y="0"/>
                  </a:moveTo>
                  <a:cubicBezTo>
                    <a:pt x="121" y="0"/>
                    <a:pt x="41" y="74"/>
                    <a:pt x="32" y="171"/>
                  </a:cubicBezTo>
                  <a:cubicBezTo>
                    <a:pt x="1" y="517"/>
                    <a:pt x="134" y="1232"/>
                    <a:pt x="863" y="1445"/>
                  </a:cubicBezTo>
                  <a:cubicBezTo>
                    <a:pt x="1480" y="1627"/>
                    <a:pt x="1427" y="2519"/>
                    <a:pt x="1427" y="2528"/>
                  </a:cubicBezTo>
                  <a:cubicBezTo>
                    <a:pt x="1420" y="2632"/>
                    <a:pt x="1499" y="2721"/>
                    <a:pt x="1603" y="2728"/>
                  </a:cubicBezTo>
                  <a:lnTo>
                    <a:pt x="1616" y="2728"/>
                  </a:lnTo>
                  <a:cubicBezTo>
                    <a:pt x="1713" y="2728"/>
                    <a:pt x="1795" y="2652"/>
                    <a:pt x="1801" y="2557"/>
                  </a:cubicBezTo>
                  <a:cubicBezTo>
                    <a:pt x="1804" y="2507"/>
                    <a:pt x="1875" y="1352"/>
                    <a:pt x="967" y="1085"/>
                  </a:cubicBezTo>
                  <a:cubicBezTo>
                    <a:pt x="358" y="905"/>
                    <a:pt x="405" y="236"/>
                    <a:pt x="408" y="206"/>
                  </a:cubicBezTo>
                  <a:cubicBezTo>
                    <a:pt x="417" y="102"/>
                    <a:pt x="342" y="10"/>
                    <a:pt x="237" y="1"/>
                  </a:cubicBezTo>
                  <a:cubicBezTo>
                    <a:pt x="230" y="1"/>
                    <a:pt x="223" y="0"/>
                    <a:pt x="21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37"/>
            <p:cNvSpPr/>
            <p:nvPr/>
          </p:nvSpPr>
          <p:spPr>
            <a:xfrm>
              <a:off x="2626769" y="3020444"/>
              <a:ext cx="42760" cy="75110"/>
            </a:xfrm>
            <a:custGeom>
              <a:rect b="b" l="l" r="r" t="t"/>
              <a:pathLst>
                <a:path extrusionOk="0" h="2749" w="1565">
                  <a:moveTo>
                    <a:pt x="215" y="1"/>
                  </a:moveTo>
                  <a:cubicBezTo>
                    <a:pt x="143" y="1"/>
                    <a:pt x="74" y="42"/>
                    <a:pt x="43" y="112"/>
                  </a:cubicBezTo>
                  <a:cubicBezTo>
                    <a:pt x="1" y="207"/>
                    <a:pt x="43" y="317"/>
                    <a:pt x="138" y="361"/>
                  </a:cubicBezTo>
                  <a:cubicBezTo>
                    <a:pt x="162" y="373"/>
                    <a:pt x="718" y="637"/>
                    <a:pt x="630" y="1342"/>
                  </a:cubicBezTo>
                  <a:cubicBezTo>
                    <a:pt x="507" y="2324"/>
                    <a:pt x="1232" y="2710"/>
                    <a:pt x="1264" y="2726"/>
                  </a:cubicBezTo>
                  <a:cubicBezTo>
                    <a:pt x="1291" y="2741"/>
                    <a:pt x="1320" y="2748"/>
                    <a:pt x="1349" y="2748"/>
                  </a:cubicBezTo>
                  <a:cubicBezTo>
                    <a:pt x="1420" y="2748"/>
                    <a:pt x="1486" y="2712"/>
                    <a:pt x="1516" y="2646"/>
                  </a:cubicBezTo>
                  <a:cubicBezTo>
                    <a:pt x="1565" y="2552"/>
                    <a:pt x="1530" y="2439"/>
                    <a:pt x="1436" y="2391"/>
                  </a:cubicBezTo>
                  <a:cubicBezTo>
                    <a:pt x="1430" y="2390"/>
                    <a:pt x="913" y="2113"/>
                    <a:pt x="1004" y="1391"/>
                  </a:cubicBezTo>
                  <a:cubicBezTo>
                    <a:pt x="1105" y="597"/>
                    <a:pt x="581" y="146"/>
                    <a:pt x="291" y="17"/>
                  </a:cubicBezTo>
                  <a:cubicBezTo>
                    <a:pt x="266" y="6"/>
                    <a:pt x="240" y="1"/>
                    <a:pt x="2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37"/>
            <p:cNvSpPr/>
            <p:nvPr/>
          </p:nvSpPr>
          <p:spPr>
            <a:xfrm>
              <a:off x="2585867" y="3065827"/>
              <a:ext cx="37104" cy="71148"/>
            </a:xfrm>
            <a:custGeom>
              <a:rect b="b" l="l" r="r" t="t"/>
              <a:pathLst>
                <a:path extrusionOk="0" h="2604" w="1358">
                  <a:moveTo>
                    <a:pt x="521" y="0"/>
                  </a:moveTo>
                  <a:cubicBezTo>
                    <a:pt x="449" y="0"/>
                    <a:pt x="381" y="42"/>
                    <a:pt x="349" y="112"/>
                  </a:cubicBezTo>
                  <a:cubicBezTo>
                    <a:pt x="335" y="144"/>
                    <a:pt x="1" y="917"/>
                    <a:pt x="538" y="1525"/>
                  </a:cubicBezTo>
                  <a:cubicBezTo>
                    <a:pt x="912" y="1948"/>
                    <a:pt x="767" y="2326"/>
                    <a:pt x="762" y="2341"/>
                  </a:cubicBezTo>
                  <a:cubicBezTo>
                    <a:pt x="721" y="2436"/>
                    <a:pt x="767" y="2549"/>
                    <a:pt x="862" y="2588"/>
                  </a:cubicBezTo>
                  <a:cubicBezTo>
                    <a:pt x="887" y="2597"/>
                    <a:pt x="912" y="2603"/>
                    <a:pt x="935" y="2603"/>
                  </a:cubicBezTo>
                  <a:cubicBezTo>
                    <a:pt x="1008" y="2603"/>
                    <a:pt x="1079" y="2561"/>
                    <a:pt x="1108" y="2490"/>
                  </a:cubicBezTo>
                  <a:cubicBezTo>
                    <a:pt x="1118" y="2464"/>
                    <a:pt x="1357" y="1883"/>
                    <a:pt x="821" y="1276"/>
                  </a:cubicBezTo>
                  <a:cubicBezTo>
                    <a:pt x="448" y="853"/>
                    <a:pt x="683" y="291"/>
                    <a:pt x="694" y="266"/>
                  </a:cubicBezTo>
                  <a:cubicBezTo>
                    <a:pt x="736" y="171"/>
                    <a:pt x="694" y="59"/>
                    <a:pt x="598" y="17"/>
                  </a:cubicBezTo>
                  <a:cubicBezTo>
                    <a:pt x="573" y="6"/>
                    <a:pt x="547" y="0"/>
                    <a:pt x="52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37"/>
            <p:cNvSpPr/>
            <p:nvPr/>
          </p:nvSpPr>
          <p:spPr>
            <a:xfrm>
              <a:off x="2502861" y="3084980"/>
              <a:ext cx="61667" cy="51995"/>
            </a:xfrm>
            <a:custGeom>
              <a:rect b="b" l="l" r="r" t="t"/>
              <a:pathLst>
                <a:path extrusionOk="0" h="1903" w="2257">
                  <a:moveTo>
                    <a:pt x="2006" y="1"/>
                  </a:moveTo>
                  <a:cubicBezTo>
                    <a:pt x="1992" y="1"/>
                    <a:pt x="1978" y="2"/>
                    <a:pt x="1964" y="6"/>
                  </a:cubicBezTo>
                  <a:cubicBezTo>
                    <a:pt x="1862" y="29"/>
                    <a:pt x="1799" y="131"/>
                    <a:pt x="1823" y="233"/>
                  </a:cubicBezTo>
                  <a:cubicBezTo>
                    <a:pt x="1834" y="285"/>
                    <a:pt x="1922" y="754"/>
                    <a:pt x="1406" y="981"/>
                  </a:cubicBezTo>
                  <a:cubicBezTo>
                    <a:pt x="1160" y="1088"/>
                    <a:pt x="934" y="1120"/>
                    <a:pt x="737" y="1149"/>
                  </a:cubicBezTo>
                  <a:cubicBezTo>
                    <a:pt x="422" y="1196"/>
                    <a:pt x="66" y="1249"/>
                    <a:pt x="12" y="1690"/>
                  </a:cubicBezTo>
                  <a:cubicBezTo>
                    <a:pt x="0" y="1794"/>
                    <a:pt x="73" y="1887"/>
                    <a:pt x="177" y="1901"/>
                  </a:cubicBezTo>
                  <a:cubicBezTo>
                    <a:pt x="185" y="1902"/>
                    <a:pt x="192" y="1902"/>
                    <a:pt x="199" y="1902"/>
                  </a:cubicBezTo>
                  <a:cubicBezTo>
                    <a:pt x="293" y="1902"/>
                    <a:pt x="375" y="1833"/>
                    <a:pt x="388" y="1734"/>
                  </a:cubicBezTo>
                  <a:cubicBezTo>
                    <a:pt x="404" y="1602"/>
                    <a:pt x="435" y="1574"/>
                    <a:pt x="792" y="1523"/>
                  </a:cubicBezTo>
                  <a:cubicBezTo>
                    <a:pt x="1003" y="1493"/>
                    <a:pt x="1267" y="1455"/>
                    <a:pt x="1557" y="1328"/>
                  </a:cubicBezTo>
                  <a:cubicBezTo>
                    <a:pt x="2212" y="1039"/>
                    <a:pt x="2257" y="430"/>
                    <a:pt x="2191" y="146"/>
                  </a:cubicBezTo>
                  <a:cubicBezTo>
                    <a:pt x="2171" y="60"/>
                    <a:pt x="2092" y="1"/>
                    <a:pt x="20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37"/>
            <p:cNvSpPr/>
            <p:nvPr/>
          </p:nvSpPr>
          <p:spPr>
            <a:xfrm>
              <a:off x="2463080" y="3076128"/>
              <a:ext cx="57323" cy="60847"/>
            </a:xfrm>
            <a:custGeom>
              <a:rect b="b" l="l" r="r" t="t"/>
              <a:pathLst>
                <a:path extrusionOk="0" h="2227" w="2098">
                  <a:moveTo>
                    <a:pt x="1790" y="0"/>
                  </a:moveTo>
                  <a:cubicBezTo>
                    <a:pt x="1771" y="0"/>
                    <a:pt x="1753" y="3"/>
                    <a:pt x="1734" y="9"/>
                  </a:cubicBezTo>
                  <a:cubicBezTo>
                    <a:pt x="1635" y="41"/>
                    <a:pt x="1581" y="146"/>
                    <a:pt x="1611" y="246"/>
                  </a:cubicBezTo>
                  <a:cubicBezTo>
                    <a:pt x="1635" y="319"/>
                    <a:pt x="1676" y="539"/>
                    <a:pt x="1592" y="680"/>
                  </a:cubicBezTo>
                  <a:cubicBezTo>
                    <a:pt x="1551" y="750"/>
                    <a:pt x="1480" y="798"/>
                    <a:pt x="1371" y="822"/>
                  </a:cubicBezTo>
                  <a:cubicBezTo>
                    <a:pt x="579" y="997"/>
                    <a:pt x="69" y="1444"/>
                    <a:pt x="11" y="2018"/>
                  </a:cubicBezTo>
                  <a:cubicBezTo>
                    <a:pt x="0" y="2122"/>
                    <a:pt x="75" y="2213"/>
                    <a:pt x="179" y="2225"/>
                  </a:cubicBezTo>
                  <a:cubicBezTo>
                    <a:pt x="186" y="2226"/>
                    <a:pt x="192" y="2226"/>
                    <a:pt x="200" y="2226"/>
                  </a:cubicBezTo>
                  <a:cubicBezTo>
                    <a:pt x="295" y="2226"/>
                    <a:pt x="377" y="2154"/>
                    <a:pt x="383" y="2056"/>
                  </a:cubicBezTo>
                  <a:cubicBezTo>
                    <a:pt x="446" y="1459"/>
                    <a:pt x="1216" y="1240"/>
                    <a:pt x="1450" y="1189"/>
                  </a:cubicBezTo>
                  <a:cubicBezTo>
                    <a:pt x="1663" y="1144"/>
                    <a:pt x="1824" y="1031"/>
                    <a:pt x="1919" y="866"/>
                  </a:cubicBezTo>
                  <a:cubicBezTo>
                    <a:pt x="2098" y="557"/>
                    <a:pt x="1983" y="174"/>
                    <a:pt x="1970" y="132"/>
                  </a:cubicBezTo>
                  <a:cubicBezTo>
                    <a:pt x="1945" y="52"/>
                    <a:pt x="1870" y="0"/>
                    <a:pt x="17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37"/>
            <p:cNvSpPr/>
            <p:nvPr/>
          </p:nvSpPr>
          <p:spPr>
            <a:xfrm>
              <a:off x="2427943" y="3052794"/>
              <a:ext cx="62814" cy="58907"/>
            </a:xfrm>
            <a:custGeom>
              <a:rect b="b" l="l" r="r" t="t"/>
              <a:pathLst>
                <a:path extrusionOk="0" h="2156" w="2299">
                  <a:moveTo>
                    <a:pt x="2026" y="1"/>
                  </a:moveTo>
                  <a:cubicBezTo>
                    <a:pt x="1688" y="1"/>
                    <a:pt x="1131" y="147"/>
                    <a:pt x="963" y="728"/>
                  </a:cubicBezTo>
                  <a:cubicBezTo>
                    <a:pt x="948" y="782"/>
                    <a:pt x="931" y="838"/>
                    <a:pt x="916" y="891"/>
                  </a:cubicBezTo>
                  <a:cubicBezTo>
                    <a:pt x="746" y="1493"/>
                    <a:pt x="651" y="1761"/>
                    <a:pt x="187" y="1778"/>
                  </a:cubicBezTo>
                  <a:cubicBezTo>
                    <a:pt x="81" y="1783"/>
                    <a:pt x="1" y="1870"/>
                    <a:pt x="5" y="1974"/>
                  </a:cubicBezTo>
                  <a:cubicBezTo>
                    <a:pt x="8" y="2075"/>
                    <a:pt x="93" y="2156"/>
                    <a:pt x="194" y="2156"/>
                  </a:cubicBezTo>
                  <a:lnTo>
                    <a:pt x="198" y="2156"/>
                  </a:lnTo>
                  <a:cubicBezTo>
                    <a:pt x="958" y="2127"/>
                    <a:pt x="1114" y="1576"/>
                    <a:pt x="1279" y="993"/>
                  </a:cubicBezTo>
                  <a:cubicBezTo>
                    <a:pt x="1294" y="942"/>
                    <a:pt x="1308" y="889"/>
                    <a:pt x="1325" y="834"/>
                  </a:cubicBezTo>
                  <a:cubicBezTo>
                    <a:pt x="1446" y="419"/>
                    <a:pt x="1880" y="381"/>
                    <a:pt x="2032" y="381"/>
                  </a:cubicBezTo>
                  <a:cubicBezTo>
                    <a:pt x="2061" y="381"/>
                    <a:pt x="2080" y="382"/>
                    <a:pt x="2085" y="382"/>
                  </a:cubicBezTo>
                  <a:cubicBezTo>
                    <a:pt x="2089" y="383"/>
                    <a:pt x="2094" y="383"/>
                    <a:pt x="2098" y="383"/>
                  </a:cubicBezTo>
                  <a:cubicBezTo>
                    <a:pt x="2197" y="383"/>
                    <a:pt x="2281" y="309"/>
                    <a:pt x="2290" y="210"/>
                  </a:cubicBezTo>
                  <a:cubicBezTo>
                    <a:pt x="2298" y="106"/>
                    <a:pt x="2221" y="13"/>
                    <a:pt x="2117" y="5"/>
                  </a:cubicBezTo>
                  <a:cubicBezTo>
                    <a:pt x="2089" y="2"/>
                    <a:pt x="2059" y="1"/>
                    <a:pt x="202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37"/>
            <p:cNvSpPr/>
            <p:nvPr/>
          </p:nvSpPr>
          <p:spPr>
            <a:xfrm>
              <a:off x="2427670" y="2966592"/>
              <a:ext cx="51448" cy="52323"/>
            </a:xfrm>
            <a:custGeom>
              <a:rect b="b" l="l" r="r" t="t"/>
              <a:pathLst>
                <a:path extrusionOk="0" h="1915" w="1883">
                  <a:moveTo>
                    <a:pt x="227" y="0"/>
                  </a:moveTo>
                  <a:cubicBezTo>
                    <a:pt x="128" y="0"/>
                    <a:pt x="44" y="78"/>
                    <a:pt x="39" y="178"/>
                  </a:cubicBezTo>
                  <a:cubicBezTo>
                    <a:pt x="33" y="273"/>
                    <a:pt x="0" y="1109"/>
                    <a:pt x="396" y="1495"/>
                  </a:cubicBezTo>
                  <a:cubicBezTo>
                    <a:pt x="525" y="1620"/>
                    <a:pt x="687" y="1685"/>
                    <a:pt x="871" y="1685"/>
                  </a:cubicBezTo>
                  <a:cubicBezTo>
                    <a:pt x="893" y="1685"/>
                    <a:pt x="915" y="1684"/>
                    <a:pt x="938" y="1682"/>
                  </a:cubicBezTo>
                  <a:cubicBezTo>
                    <a:pt x="975" y="1679"/>
                    <a:pt x="1009" y="1678"/>
                    <a:pt x="1042" y="1678"/>
                  </a:cubicBezTo>
                  <a:cubicBezTo>
                    <a:pt x="1436" y="1678"/>
                    <a:pt x="1502" y="1879"/>
                    <a:pt x="1510" y="1913"/>
                  </a:cubicBezTo>
                  <a:lnTo>
                    <a:pt x="1510" y="1913"/>
                  </a:lnTo>
                  <a:cubicBezTo>
                    <a:pt x="1510" y="1913"/>
                    <a:pt x="1510" y="1913"/>
                    <a:pt x="1510" y="1913"/>
                  </a:cubicBezTo>
                  <a:cubicBezTo>
                    <a:pt x="1510" y="1913"/>
                    <a:pt x="1509" y="1913"/>
                    <a:pt x="1509" y="1913"/>
                  </a:cubicBezTo>
                  <a:lnTo>
                    <a:pt x="1510" y="1913"/>
                  </a:lnTo>
                  <a:lnTo>
                    <a:pt x="1510" y="1913"/>
                  </a:lnTo>
                  <a:cubicBezTo>
                    <a:pt x="1510" y="1914"/>
                    <a:pt x="1510" y="1914"/>
                    <a:pt x="1510" y="1915"/>
                  </a:cubicBezTo>
                  <a:cubicBezTo>
                    <a:pt x="1510" y="1914"/>
                    <a:pt x="1510" y="1914"/>
                    <a:pt x="1510" y="1913"/>
                  </a:cubicBezTo>
                  <a:lnTo>
                    <a:pt x="1510" y="1913"/>
                  </a:lnTo>
                  <a:lnTo>
                    <a:pt x="1882" y="1853"/>
                  </a:lnTo>
                  <a:cubicBezTo>
                    <a:pt x="1851" y="1653"/>
                    <a:pt x="1632" y="1301"/>
                    <a:pt x="1041" y="1301"/>
                  </a:cubicBezTo>
                  <a:cubicBezTo>
                    <a:pt x="998" y="1301"/>
                    <a:pt x="954" y="1303"/>
                    <a:pt x="907" y="1307"/>
                  </a:cubicBezTo>
                  <a:cubicBezTo>
                    <a:pt x="894" y="1308"/>
                    <a:pt x="882" y="1309"/>
                    <a:pt x="870" y="1309"/>
                  </a:cubicBezTo>
                  <a:cubicBezTo>
                    <a:pt x="785" y="1309"/>
                    <a:pt x="718" y="1282"/>
                    <a:pt x="659" y="1225"/>
                  </a:cubicBezTo>
                  <a:cubicBezTo>
                    <a:pt x="427" y="1000"/>
                    <a:pt x="405" y="408"/>
                    <a:pt x="416" y="200"/>
                  </a:cubicBezTo>
                  <a:cubicBezTo>
                    <a:pt x="421" y="96"/>
                    <a:pt x="343" y="5"/>
                    <a:pt x="238" y="1"/>
                  </a:cubicBezTo>
                  <a:cubicBezTo>
                    <a:pt x="234" y="1"/>
                    <a:pt x="230" y="0"/>
                    <a:pt x="22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37"/>
            <p:cNvSpPr/>
            <p:nvPr/>
          </p:nvSpPr>
          <p:spPr>
            <a:xfrm>
              <a:off x="2468271" y="2898285"/>
              <a:ext cx="31885" cy="78634"/>
            </a:xfrm>
            <a:custGeom>
              <a:rect b="b" l="l" r="r" t="t"/>
              <a:pathLst>
                <a:path extrusionOk="0" h="2878" w="1167">
                  <a:moveTo>
                    <a:pt x="320" y="1"/>
                  </a:moveTo>
                  <a:cubicBezTo>
                    <a:pt x="273" y="1"/>
                    <a:pt x="226" y="18"/>
                    <a:pt x="190" y="52"/>
                  </a:cubicBezTo>
                  <a:cubicBezTo>
                    <a:pt x="114" y="125"/>
                    <a:pt x="112" y="246"/>
                    <a:pt x="184" y="320"/>
                  </a:cubicBezTo>
                  <a:cubicBezTo>
                    <a:pt x="187" y="326"/>
                    <a:pt x="644" y="811"/>
                    <a:pt x="383" y="1338"/>
                  </a:cubicBezTo>
                  <a:cubicBezTo>
                    <a:pt x="1" y="2113"/>
                    <a:pt x="798" y="2802"/>
                    <a:pt x="831" y="2832"/>
                  </a:cubicBezTo>
                  <a:cubicBezTo>
                    <a:pt x="868" y="2863"/>
                    <a:pt x="910" y="2877"/>
                    <a:pt x="954" y="2877"/>
                  </a:cubicBezTo>
                  <a:cubicBezTo>
                    <a:pt x="1007" y="2877"/>
                    <a:pt x="1061" y="2854"/>
                    <a:pt x="1099" y="2810"/>
                  </a:cubicBezTo>
                  <a:cubicBezTo>
                    <a:pt x="1167" y="2731"/>
                    <a:pt x="1156" y="2612"/>
                    <a:pt x="1077" y="2545"/>
                  </a:cubicBezTo>
                  <a:cubicBezTo>
                    <a:pt x="1070" y="2539"/>
                    <a:pt x="469" y="2018"/>
                    <a:pt x="721" y="1505"/>
                  </a:cubicBezTo>
                  <a:cubicBezTo>
                    <a:pt x="1098" y="743"/>
                    <a:pt x="483" y="86"/>
                    <a:pt x="456" y="58"/>
                  </a:cubicBezTo>
                  <a:cubicBezTo>
                    <a:pt x="419" y="20"/>
                    <a:pt x="369" y="1"/>
                    <a:pt x="3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37"/>
            <p:cNvSpPr/>
            <p:nvPr/>
          </p:nvSpPr>
          <p:spPr>
            <a:xfrm>
              <a:off x="2507287" y="2872220"/>
              <a:ext cx="29235" cy="72787"/>
            </a:xfrm>
            <a:custGeom>
              <a:rect b="b" l="l" r="r" t="t"/>
              <a:pathLst>
                <a:path extrusionOk="0" h="2664" w="1070">
                  <a:moveTo>
                    <a:pt x="214" y="0"/>
                  </a:moveTo>
                  <a:cubicBezTo>
                    <a:pt x="175" y="0"/>
                    <a:pt x="135" y="13"/>
                    <a:pt x="102" y="38"/>
                  </a:cubicBezTo>
                  <a:cubicBezTo>
                    <a:pt x="17" y="101"/>
                    <a:pt x="1" y="218"/>
                    <a:pt x="62" y="302"/>
                  </a:cubicBezTo>
                  <a:cubicBezTo>
                    <a:pt x="67" y="308"/>
                    <a:pt x="465" y="852"/>
                    <a:pt x="292" y="1448"/>
                  </a:cubicBezTo>
                  <a:cubicBezTo>
                    <a:pt x="96" y="2124"/>
                    <a:pt x="522" y="2526"/>
                    <a:pt x="775" y="2645"/>
                  </a:cubicBezTo>
                  <a:cubicBezTo>
                    <a:pt x="800" y="2658"/>
                    <a:pt x="828" y="2664"/>
                    <a:pt x="856" y="2664"/>
                  </a:cubicBezTo>
                  <a:cubicBezTo>
                    <a:pt x="926" y="2664"/>
                    <a:pt x="995" y="2623"/>
                    <a:pt x="1026" y="2551"/>
                  </a:cubicBezTo>
                  <a:cubicBezTo>
                    <a:pt x="1070" y="2457"/>
                    <a:pt x="1029" y="2345"/>
                    <a:pt x="934" y="2301"/>
                  </a:cubicBezTo>
                  <a:cubicBezTo>
                    <a:pt x="917" y="2293"/>
                    <a:pt x="499" y="2088"/>
                    <a:pt x="654" y="1552"/>
                  </a:cubicBezTo>
                  <a:cubicBezTo>
                    <a:pt x="881" y="772"/>
                    <a:pt x="387" y="103"/>
                    <a:pt x="365" y="75"/>
                  </a:cubicBezTo>
                  <a:cubicBezTo>
                    <a:pt x="328" y="26"/>
                    <a:pt x="271" y="0"/>
                    <a:pt x="21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37"/>
            <p:cNvSpPr/>
            <p:nvPr/>
          </p:nvSpPr>
          <p:spPr>
            <a:xfrm>
              <a:off x="2536113" y="2844515"/>
              <a:ext cx="41394" cy="72569"/>
            </a:xfrm>
            <a:custGeom>
              <a:rect b="b" l="l" r="r" t="t"/>
              <a:pathLst>
                <a:path extrusionOk="0" h="2656" w="1515">
                  <a:moveTo>
                    <a:pt x="268" y="0"/>
                  </a:moveTo>
                  <a:cubicBezTo>
                    <a:pt x="182" y="0"/>
                    <a:pt x="105" y="60"/>
                    <a:pt x="87" y="149"/>
                  </a:cubicBezTo>
                  <a:cubicBezTo>
                    <a:pt x="0" y="534"/>
                    <a:pt x="21" y="1328"/>
                    <a:pt x="709" y="1562"/>
                  </a:cubicBezTo>
                  <a:cubicBezTo>
                    <a:pt x="845" y="1607"/>
                    <a:pt x="937" y="1682"/>
                    <a:pt x="987" y="1790"/>
                  </a:cubicBezTo>
                  <a:cubicBezTo>
                    <a:pt x="1084" y="2001"/>
                    <a:pt x="1006" y="2301"/>
                    <a:pt x="968" y="2398"/>
                  </a:cubicBezTo>
                  <a:cubicBezTo>
                    <a:pt x="930" y="2495"/>
                    <a:pt x="977" y="2605"/>
                    <a:pt x="1075" y="2643"/>
                  </a:cubicBezTo>
                  <a:cubicBezTo>
                    <a:pt x="1097" y="2653"/>
                    <a:pt x="1120" y="2656"/>
                    <a:pt x="1144" y="2656"/>
                  </a:cubicBezTo>
                  <a:cubicBezTo>
                    <a:pt x="1219" y="2656"/>
                    <a:pt x="1290" y="2610"/>
                    <a:pt x="1318" y="2537"/>
                  </a:cubicBezTo>
                  <a:cubicBezTo>
                    <a:pt x="1327" y="2517"/>
                    <a:pt x="1514" y="2035"/>
                    <a:pt x="1328" y="1635"/>
                  </a:cubicBezTo>
                  <a:cubicBezTo>
                    <a:pt x="1233" y="1431"/>
                    <a:pt x="1068" y="1287"/>
                    <a:pt x="829" y="1206"/>
                  </a:cubicBezTo>
                  <a:cubicBezTo>
                    <a:pt x="289" y="1021"/>
                    <a:pt x="447" y="261"/>
                    <a:pt x="454" y="231"/>
                  </a:cubicBezTo>
                  <a:cubicBezTo>
                    <a:pt x="478" y="128"/>
                    <a:pt x="413" y="27"/>
                    <a:pt x="311" y="5"/>
                  </a:cubicBezTo>
                  <a:cubicBezTo>
                    <a:pt x="296" y="2"/>
                    <a:pt x="282" y="0"/>
                    <a:pt x="26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37"/>
            <p:cNvSpPr/>
            <p:nvPr/>
          </p:nvSpPr>
          <p:spPr>
            <a:xfrm>
              <a:off x="2570566" y="2800498"/>
              <a:ext cx="37159" cy="71585"/>
            </a:xfrm>
            <a:custGeom>
              <a:rect b="b" l="l" r="r" t="t"/>
              <a:pathLst>
                <a:path extrusionOk="0" h="2620" w="1360">
                  <a:moveTo>
                    <a:pt x="211" y="1"/>
                  </a:moveTo>
                  <a:cubicBezTo>
                    <a:pt x="130" y="1"/>
                    <a:pt x="57" y="53"/>
                    <a:pt x="31" y="134"/>
                  </a:cubicBezTo>
                  <a:cubicBezTo>
                    <a:pt x="0" y="232"/>
                    <a:pt x="57" y="339"/>
                    <a:pt x="155" y="370"/>
                  </a:cubicBezTo>
                  <a:cubicBezTo>
                    <a:pt x="265" y="405"/>
                    <a:pt x="570" y="540"/>
                    <a:pt x="668" y="759"/>
                  </a:cubicBezTo>
                  <a:cubicBezTo>
                    <a:pt x="719" y="871"/>
                    <a:pt x="715" y="995"/>
                    <a:pt x="650" y="1140"/>
                  </a:cubicBezTo>
                  <a:cubicBezTo>
                    <a:pt x="475" y="1540"/>
                    <a:pt x="451" y="1881"/>
                    <a:pt x="580" y="2159"/>
                  </a:cubicBezTo>
                  <a:cubicBezTo>
                    <a:pt x="741" y="2506"/>
                    <a:pt x="1081" y="2609"/>
                    <a:pt x="1095" y="2612"/>
                  </a:cubicBezTo>
                  <a:cubicBezTo>
                    <a:pt x="1113" y="2618"/>
                    <a:pt x="1129" y="2619"/>
                    <a:pt x="1148" y="2619"/>
                  </a:cubicBezTo>
                  <a:cubicBezTo>
                    <a:pt x="1230" y="2619"/>
                    <a:pt x="1305" y="2567"/>
                    <a:pt x="1330" y="2485"/>
                  </a:cubicBezTo>
                  <a:cubicBezTo>
                    <a:pt x="1359" y="2383"/>
                    <a:pt x="1302" y="2280"/>
                    <a:pt x="1201" y="2250"/>
                  </a:cubicBezTo>
                  <a:cubicBezTo>
                    <a:pt x="1194" y="2246"/>
                    <a:pt x="1005" y="2186"/>
                    <a:pt x="920" y="1995"/>
                  </a:cubicBezTo>
                  <a:cubicBezTo>
                    <a:pt x="841" y="1821"/>
                    <a:pt x="866" y="1584"/>
                    <a:pt x="994" y="1292"/>
                  </a:cubicBezTo>
                  <a:cubicBezTo>
                    <a:pt x="1103" y="1046"/>
                    <a:pt x="1107" y="815"/>
                    <a:pt x="1011" y="603"/>
                  </a:cubicBezTo>
                  <a:cubicBezTo>
                    <a:pt x="820" y="182"/>
                    <a:pt x="290" y="17"/>
                    <a:pt x="268" y="10"/>
                  </a:cubicBezTo>
                  <a:cubicBezTo>
                    <a:pt x="249" y="3"/>
                    <a:pt x="230" y="1"/>
                    <a:pt x="2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37"/>
            <p:cNvSpPr/>
            <p:nvPr/>
          </p:nvSpPr>
          <p:spPr>
            <a:xfrm>
              <a:off x="2617780" y="2784760"/>
              <a:ext cx="25738" cy="61230"/>
            </a:xfrm>
            <a:custGeom>
              <a:rect b="b" l="l" r="r" t="t"/>
              <a:pathLst>
                <a:path extrusionOk="0" h="2241" w="942">
                  <a:moveTo>
                    <a:pt x="540" y="0"/>
                  </a:moveTo>
                  <a:cubicBezTo>
                    <a:pt x="512" y="0"/>
                    <a:pt x="483" y="7"/>
                    <a:pt x="456" y="20"/>
                  </a:cubicBezTo>
                  <a:cubicBezTo>
                    <a:pt x="365" y="69"/>
                    <a:pt x="327" y="183"/>
                    <a:pt x="374" y="275"/>
                  </a:cubicBezTo>
                  <a:cubicBezTo>
                    <a:pt x="375" y="277"/>
                    <a:pt x="453" y="502"/>
                    <a:pt x="249" y="980"/>
                  </a:cubicBezTo>
                  <a:cubicBezTo>
                    <a:pt x="0" y="1564"/>
                    <a:pt x="382" y="2037"/>
                    <a:pt x="620" y="2205"/>
                  </a:cubicBezTo>
                  <a:cubicBezTo>
                    <a:pt x="653" y="2229"/>
                    <a:pt x="690" y="2240"/>
                    <a:pt x="729" y="2240"/>
                  </a:cubicBezTo>
                  <a:cubicBezTo>
                    <a:pt x="788" y="2240"/>
                    <a:pt x="847" y="2213"/>
                    <a:pt x="880" y="2160"/>
                  </a:cubicBezTo>
                  <a:cubicBezTo>
                    <a:pt x="942" y="2075"/>
                    <a:pt x="923" y="1956"/>
                    <a:pt x="839" y="1895"/>
                  </a:cubicBezTo>
                  <a:cubicBezTo>
                    <a:pt x="822" y="1883"/>
                    <a:pt x="407" y="1574"/>
                    <a:pt x="598" y="1126"/>
                  </a:cubicBezTo>
                  <a:cubicBezTo>
                    <a:pt x="871" y="482"/>
                    <a:pt x="740" y="162"/>
                    <a:pt x="710" y="104"/>
                  </a:cubicBezTo>
                  <a:cubicBezTo>
                    <a:pt x="677" y="38"/>
                    <a:pt x="610" y="0"/>
                    <a:pt x="54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37"/>
            <p:cNvSpPr/>
            <p:nvPr/>
          </p:nvSpPr>
          <p:spPr>
            <a:xfrm>
              <a:off x="2463489" y="2822438"/>
              <a:ext cx="280356" cy="276804"/>
            </a:xfrm>
            <a:custGeom>
              <a:rect b="b" l="l" r="r" t="t"/>
              <a:pathLst>
                <a:path extrusionOk="0" h="10131" w="10261">
                  <a:moveTo>
                    <a:pt x="7989" y="1"/>
                  </a:moveTo>
                  <a:cubicBezTo>
                    <a:pt x="7582" y="1"/>
                    <a:pt x="7164" y="157"/>
                    <a:pt x="6772" y="273"/>
                  </a:cubicBezTo>
                  <a:cubicBezTo>
                    <a:pt x="6190" y="441"/>
                    <a:pt x="5587" y="661"/>
                    <a:pt x="5214" y="1207"/>
                  </a:cubicBezTo>
                  <a:cubicBezTo>
                    <a:pt x="4959" y="1579"/>
                    <a:pt x="4476" y="1821"/>
                    <a:pt x="4184" y="2168"/>
                  </a:cubicBezTo>
                  <a:cubicBezTo>
                    <a:pt x="3877" y="2534"/>
                    <a:pt x="3758" y="3007"/>
                    <a:pt x="3411" y="3345"/>
                  </a:cubicBezTo>
                  <a:cubicBezTo>
                    <a:pt x="3064" y="3702"/>
                    <a:pt x="2651" y="3929"/>
                    <a:pt x="2276" y="4241"/>
                  </a:cubicBezTo>
                  <a:cubicBezTo>
                    <a:pt x="1935" y="4526"/>
                    <a:pt x="1634" y="4899"/>
                    <a:pt x="1270" y="5148"/>
                  </a:cubicBezTo>
                  <a:cubicBezTo>
                    <a:pt x="712" y="5530"/>
                    <a:pt x="309" y="6062"/>
                    <a:pt x="145" y="6658"/>
                  </a:cubicBezTo>
                  <a:cubicBezTo>
                    <a:pt x="0" y="7185"/>
                    <a:pt x="50" y="7766"/>
                    <a:pt x="227" y="8289"/>
                  </a:cubicBezTo>
                  <a:cubicBezTo>
                    <a:pt x="357" y="8669"/>
                    <a:pt x="571" y="9026"/>
                    <a:pt x="874" y="9330"/>
                  </a:cubicBezTo>
                  <a:lnTo>
                    <a:pt x="924" y="9380"/>
                  </a:lnTo>
                  <a:cubicBezTo>
                    <a:pt x="1328" y="9781"/>
                    <a:pt x="1902" y="9905"/>
                    <a:pt x="2416" y="10001"/>
                  </a:cubicBezTo>
                  <a:cubicBezTo>
                    <a:pt x="2699" y="10055"/>
                    <a:pt x="2943" y="10130"/>
                    <a:pt x="3203" y="10130"/>
                  </a:cubicBezTo>
                  <a:cubicBezTo>
                    <a:pt x="3297" y="10130"/>
                    <a:pt x="3392" y="10120"/>
                    <a:pt x="3493" y="10096"/>
                  </a:cubicBezTo>
                  <a:cubicBezTo>
                    <a:pt x="4123" y="9946"/>
                    <a:pt x="4814" y="9689"/>
                    <a:pt x="5215" y="9103"/>
                  </a:cubicBezTo>
                  <a:cubicBezTo>
                    <a:pt x="5463" y="8743"/>
                    <a:pt x="5616" y="8275"/>
                    <a:pt x="5896" y="7938"/>
                  </a:cubicBezTo>
                  <a:cubicBezTo>
                    <a:pt x="6211" y="7558"/>
                    <a:pt x="6699" y="7345"/>
                    <a:pt x="7057" y="6995"/>
                  </a:cubicBezTo>
                  <a:cubicBezTo>
                    <a:pt x="7409" y="6634"/>
                    <a:pt x="7626" y="6148"/>
                    <a:pt x="8005" y="5827"/>
                  </a:cubicBezTo>
                  <a:cubicBezTo>
                    <a:pt x="8340" y="5548"/>
                    <a:pt x="8687" y="5286"/>
                    <a:pt x="9046" y="5040"/>
                  </a:cubicBezTo>
                  <a:cubicBezTo>
                    <a:pt x="9418" y="4783"/>
                    <a:pt x="9830" y="4504"/>
                    <a:pt x="10030" y="4137"/>
                  </a:cubicBezTo>
                  <a:cubicBezTo>
                    <a:pt x="10231" y="3764"/>
                    <a:pt x="10216" y="3303"/>
                    <a:pt x="10232" y="2884"/>
                  </a:cubicBezTo>
                  <a:cubicBezTo>
                    <a:pt x="10260" y="2160"/>
                    <a:pt x="10002" y="1422"/>
                    <a:pt x="9442" y="858"/>
                  </a:cubicBezTo>
                  <a:lnTo>
                    <a:pt x="9393" y="810"/>
                  </a:lnTo>
                  <a:cubicBezTo>
                    <a:pt x="9075" y="495"/>
                    <a:pt x="8783" y="188"/>
                    <a:pt x="8390" y="60"/>
                  </a:cubicBezTo>
                  <a:cubicBezTo>
                    <a:pt x="8259" y="18"/>
                    <a:pt x="8124" y="1"/>
                    <a:pt x="79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37"/>
            <p:cNvSpPr/>
            <p:nvPr/>
          </p:nvSpPr>
          <p:spPr>
            <a:xfrm>
              <a:off x="2490293" y="2852302"/>
              <a:ext cx="228252" cy="218717"/>
            </a:xfrm>
            <a:custGeom>
              <a:rect b="b" l="l" r="r" t="t"/>
              <a:pathLst>
                <a:path extrusionOk="0" h="8005" w="8354">
                  <a:moveTo>
                    <a:pt x="6337" y="1"/>
                  </a:moveTo>
                  <a:cubicBezTo>
                    <a:pt x="5875" y="1"/>
                    <a:pt x="5414" y="176"/>
                    <a:pt x="5063" y="527"/>
                  </a:cubicBezTo>
                  <a:cubicBezTo>
                    <a:pt x="4985" y="606"/>
                    <a:pt x="4912" y="694"/>
                    <a:pt x="4848" y="788"/>
                  </a:cubicBezTo>
                  <a:cubicBezTo>
                    <a:pt x="4366" y="1491"/>
                    <a:pt x="3811" y="2158"/>
                    <a:pt x="3200" y="2771"/>
                  </a:cubicBezTo>
                  <a:cubicBezTo>
                    <a:pt x="3158" y="2812"/>
                    <a:pt x="3115" y="2854"/>
                    <a:pt x="3071" y="2897"/>
                  </a:cubicBezTo>
                  <a:cubicBezTo>
                    <a:pt x="3030" y="2939"/>
                    <a:pt x="2988" y="2983"/>
                    <a:pt x="2945" y="3024"/>
                  </a:cubicBezTo>
                  <a:cubicBezTo>
                    <a:pt x="2335" y="3636"/>
                    <a:pt x="1665" y="4191"/>
                    <a:pt x="962" y="4671"/>
                  </a:cubicBezTo>
                  <a:cubicBezTo>
                    <a:pt x="870" y="4736"/>
                    <a:pt x="782" y="4809"/>
                    <a:pt x="703" y="4888"/>
                  </a:cubicBezTo>
                  <a:cubicBezTo>
                    <a:pt x="2" y="5590"/>
                    <a:pt x="0" y="6732"/>
                    <a:pt x="702" y="7436"/>
                  </a:cubicBezTo>
                  <a:lnTo>
                    <a:pt x="746" y="7480"/>
                  </a:lnTo>
                  <a:cubicBezTo>
                    <a:pt x="1097" y="7829"/>
                    <a:pt x="1558" y="8004"/>
                    <a:pt x="2019" y="8004"/>
                  </a:cubicBezTo>
                  <a:cubicBezTo>
                    <a:pt x="2480" y="8004"/>
                    <a:pt x="2941" y="7829"/>
                    <a:pt x="3291" y="7479"/>
                  </a:cubicBezTo>
                  <a:cubicBezTo>
                    <a:pt x="3370" y="7400"/>
                    <a:pt x="3443" y="7312"/>
                    <a:pt x="3508" y="7217"/>
                  </a:cubicBezTo>
                  <a:cubicBezTo>
                    <a:pt x="3990" y="6514"/>
                    <a:pt x="4543" y="5846"/>
                    <a:pt x="5155" y="5234"/>
                  </a:cubicBezTo>
                  <a:cubicBezTo>
                    <a:pt x="5198" y="5191"/>
                    <a:pt x="5239" y="5150"/>
                    <a:pt x="5283" y="5108"/>
                  </a:cubicBezTo>
                  <a:cubicBezTo>
                    <a:pt x="5325" y="5065"/>
                    <a:pt x="5368" y="5021"/>
                    <a:pt x="5410" y="4979"/>
                  </a:cubicBezTo>
                  <a:cubicBezTo>
                    <a:pt x="6021" y="4368"/>
                    <a:pt x="6689" y="3813"/>
                    <a:pt x="7391" y="3331"/>
                  </a:cubicBezTo>
                  <a:cubicBezTo>
                    <a:pt x="7485" y="3269"/>
                    <a:pt x="7573" y="3195"/>
                    <a:pt x="7652" y="3116"/>
                  </a:cubicBezTo>
                  <a:cubicBezTo>
                    <a:pt x="8354" y="2415"/>
                    <a:pt x="8354" y="1272"/>
                    <a:pt x="7654" y="569"/>
                  </a:cubicBezTo>
                  <a:lnTo>
                    <a:pt x="7610" y="526"/>
                  </a:lnTo>
                  <a:cubicBezTo>
                    <a:pt x="7258" y="176"/>
                    <a:pt x="6797" y="1"/>
                    <a:pt x="63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37"/>
            <p:cNvSpPr/>
            <p:nvPr/>
          </p:nvSpPr>
          <p:spPr>
            <a:xfrm>
              <a:off x="2504719" y="2865444"/>
              <a:ext cx="199427" cy="192350"/>
            </a:xfrm>
            <a:custGeom>
              <a:rect b="b" l="l" r="r" t="t"/>
              <a:pathLst>
                <a:path extrusionOk="0" h="7040" w="7299">
                  <a:moveTo>
                    <a:pt x="5809" y="1"/>
                  </a:moveTo>
                  <a:cubicBezTo>
                    <a:pt x="5471" y="1"/>
                    <a:pt x="5133" y="129"/>
                    <a:pt x="4876" y="386"/>
                  </a:cubicBezTo>
                  <a:cubicBezTo>
                    <a:pt x="4818" y="443"/>
                    <a:pt x="4765" y="507"/>
                    <a:pt x="4717" y="578"/>
                  </a:cubicBezTo>
                  <a:cubicBezTo>
                    <a:pt x="4219" y="1305"/>
                    <a:pt x="3646" y="1997"/>
                    <a:pt x="3012" y="2629"/>
                  </a:cubicBezTo>
                  <a:cubicBezTo>
                    <a:pt x="2971" y="2672"/>
                    <a:pt x="2928" y="2713"/>
                    <a:pt x="2885" y="2755"/>
                  </a:cubicBezTo>
                  <a:cubicBezTo>
                    <a:pt x="2842" y="2798"/>
                    <a:pt x="2800" y="2842"/>
                    <a:pt x="2759" y="2884"/>
                  </a:cubicBezTo>
                  <a:cubicBezTo>
                    <a:pt x="2124" y="3517"/>
                    <a:pt x="1435" y="4091"/>
                    <a:pt x="705" y="4589"/>
                  </a:cubicBezTo>
                  <a:cubicBezTo>
                    <a:pt x="637" y="4636"/>
                    <a:pt x="572" y="4688"/>
                    <a:pt x="514" y="4747"/>
                  </a:cubicBezTo>
                  <a:cubicBezTo>
                    <a:pt x="1" y="5260"/>
                    <a:pt x="1" y="6097"/>
                    <a:pt x="514" y="6613"/>
                  </a:cubicBezTo>
                  <a:lnTo>
                    <a:pt x="556" y="6655"/>
                  </a:lnTo>
                  <a:cubicBezTo>
                    <a:pt x="814" y="6911"/>
                    <a:pt x="1152" y="7040"/>
                    <a:pt x="1490" y="7040"/>
                  </a:cubicBezTo>
                  <a:cubicBezTo>
                    <a:pt x="1828" y="7040"/>
                    <a:pt x="2165" y="6911"/>
                    <a:pt x="2422" y="6655"/>
                  </a:cubicBezTo>
                  <a:cubicBezTo>
                    <a:pt x="2480" y="6597"/>
                    <a:pt x="2533" y="6532"/>
                    <a:pt x="2580" y="6463"/>
                  </a:cubicBezTo>
                  <a:cubicBezTo>
                    <a:pt x="3078" y="5734"/>
                    <a:pt x="3652" y="5044"/>
                    <a:pt x="4285" y="4410"/>
                  </a:cubicBezTo>
                  <a:cubicBezTo>
                    <a:pt x="4327" y="4369"/>
                    <a:pt x="4370" y="4327"/>
                    <a:pt x="4413" y="4284"/>
                  </a:cubicBezTo>
                  <a:cubicBezTo>
                    <a:pt x="4454" y="4242"/>
                    <a:pt x="4497" y="4198"/>
                    <a:pt x="4539" y="4157"/>
                  </a:cubicBezTo>
                  <a:cubicBezTo>
                    <a:pt x="5172" y="3523"/>
                    <a:pt x="5863" y="2950"/>
                    <a:pt x="6591" y="2452"/>
                  </a:cubicBezTo>
                  <a:cubicBezTo>
                    <a:pt x="6661" y="2404"/>
                    <a:pt x="6724" y="2351"/>
                    <a:pt x="6783" y="2293"/>
                  </a:cubicBezTo>
                  <a:cubicBezTo>
                    <a:pt x="7296" y="1780"/>
                    <a:pt x="7298" y="944"/>
                    <a:pt x="6783" y="425"/>
                  </a:cubicBezTo>
                  <a:lnTo>
                    <a:pt x="6742" y="383"/>
                  </a:lnTo>
                  <a:cubicBezTo>
                    <a:pt x="6484" y="128"/>
                    <a:pt x="6146" y="1"/>
                    <a:pt x="580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37"/>
            <p:cNvSpPr/>
            <p:nvPr/>
          </p:nvSpPr>
          <p:spPr>
            <a:xfrm>
              <a:off x="2560184" y="2882794"/>
              <a:ext cx="107842" cy="105274"/>
            </a:xfrm>
            <a:custGeom>
              <a:rect b="b" l="l" r="r" t="t"/>
              <a:pathLst>
                <a:path extrusionOk="0" h="3853" w="3947">
                  <a:moveTo>
                    <a:pt x="3663" y="0"/>
                  </a:moveTo>
                  <a:cubicBezTo>
                    <a:pt x="3614" y="0"/>
                    <a:pt x="3565" y="19"/>
                    <a:pt x="3529" y="55"/>
                  </a:cubicBezTo>
                  <a:cubicBezTo>
                    <a:pt x="3308" y="278"/>
                    <a:pt x="3387" y="566"/>
                    <a:pt x="3445" y="779"/>
                  </a:cubicBezTo>
                  <a:cubicBezTo>
                    <a:pt x="3498" y="977"/>
                    <a:pt x="3518" y="1076"/>
                    <a:pt x="3457" y="1136"/>
                  </a:cubicBezTo>
                  <a:cubicBezTo>
                    <a:pt x="3431" y="1162"/>
                    <a:pt x="3397" y="1174"/>
                    <a:pt x="3352" y="1174"/>
                  </a:cubicBezTo>
                  <a:cubicBezTo>
                    <a:pt x="3293" y="1174"/>
                    <a:pt x="3213" y="1154"/>
                    <a:pt x="3101" y="1123"/>
                  </a:cubicBezTo>
                  <a:cubicBezTo>
                    <a:pt x="2996" y="1095"/>
                    <a:pt x="2872" y="1061"/>
                    <a:pt x="2746" y="1061"/>
                  </a:cubicBezTo>
                  <a:cubicBezTo>
                    <a:pt x="2618" y="1061"/>
                    <a:pt x="2489" y="1096"/>
                    <a:pt x="2378" y="1208"/>
                  </a:cubicBezTo>
                  <a:cubicBezTo>
                    <a:pt x="2156" y="1429"/>
                    <a:pt x="2234" y="1718"/>
                    <a:pt x="2293" y="1930"/>
                  </a:cubicBezTo>
                  <a:cubicBezTo>
                    <a:pt x="2347" y="2128"/>
                    <a:pt x="2366" y="2227"/>
                    <a:pt x="2306" y="2287"/>
                  </a:cubicBezTo>
                  <a:cubicBezTo>
                    <a:pt x="2280" y="2313"/>
                    <a:pt x="2246" y="2325"/>
                    <a:pt x="2200" y="2325"/>
                  </a:cubicBezTo>
                  <a:cubicBezTo>
                    <a:pt x="2141" y="2325"/>
                    <a:pt x="2060" y="2305"/>
                    <a:pt x="1948" y="2274"/>
                  </a:cubicBezTo>
                  <a:cubicBezTo>
                    <a:pt x="1845" y="2246"/>
                    <a:pt x="1721" y="2213"/>
                    <a:pt x="1595" y="2213"/>
                  </a:cubicBezTo>
                  <a:cubicBezTo>
                    <a:pt x="1467" y="2213"/>
                    <a:pt x="1338" y="2248"/>
                    <a:pt x="1227" y="2359"/>
                  </a:cubicBezTo>
                  <a:cubicBezTo>
                    <a:pt x="1004" y="2580"/>
                    <a:pt x="1083" y="2870"/>
                    <a:pt x="1142" y="3082"/>
                  </a:cubicBezTo>
                  <a:cubicBezTo>
                    <a:pt x="1194" y="3280"/>
                    <a:pt x="1215" y="3378"/>
                    <a:pt x="1155" y="3438"/>
                  </a:cubicBezTo>
                  <a:cubicBezTo>
                    <a:pt x="1129" y="3465"/>
                    <a:pt x="1095" y="3477"/>
                    <a:pt x="1049" y="3477"/>
                  </a:cubicBezTo>
                  <a:cubicBezTo>
                    <a:pt x="989" y="3477"/>
                    <a:pt x="909" y="3457"/>
                    <a:pt x="797" y="3427"/>
                  </a:cubicBezTo>
                  <a:cubicBezTo>
                    <a:pt x="693" y="3398"/>
                    <a:pt x="568" y="3364"/>
                    <a:pt x="442" y="3364"/>
                  </a:cubicBezTo>
                  <a:cubicBezTo>
                    <a:pt x="315" y="3364"/>
                    <a:pt x="186" y="3399"/>
                    <a:pt x="74" y="3510"/>
                  </a:cubicBezTo>
                  <a:cubicBezTo>
                    <a:pt x="1" y="3583"/>
                    <a:pt x="1" y="3705"/>
                    <a:pt x="74" y="3778"/>
                  </a:cubicBezTo>
                  <a:cubicBezTo>
                    <a:pt x="111" y="3815"/>
                    <a:pt x="159" y="3833"/>
                    <a:pt x="208" y="3833"/>
                  </a:cubicBezTo>
                  <a:cubicBezTo>
                    <a:pt x="257" y="3833"/>
                    <a:pt x="305" y="3815"/>
                    <a:pt x="342" y="3778"/>
                  </a:cubicBezTo>
                  <a:cubicBezTo>
                    <a:pt x="368" y="3751"/>
                    <a:pt x="402" y="3740"/>
                    <a:pt x="448" y="3740"/>
                  </a:cubicBezTo>
                  <a:cubicBezTo>
                    <a:pt x="507" y="3740"/>
                    <a:pt x="588" y="3759"/>
                    <a:pt x="699" y="3790"/>
                  </a:cubicBezTo>
                  <a:cubicBezTo>
                    <a:pt x="803" y="3818"/>
                    <a:pt x="928" y="3853"/>
                    <a:pt x="1054" y="3853"/>
                  </a:cubicBezTo>
                  <a:cubicBezTo>
                    <a:pt x="1183" y="3853"/>
                    <a:pt x="1310" y="3818"/>
                    <a:pt x="1421" y="3706"/>
                  </a:cubicBezTo>
                  <a:cubicBezTo>
                    <a:pt x="1644" y="3485"/>
                    <a:pt x="1565" y="3195"/>
                    <a:pt x="1506" y="2983"/>
                  </a:cubicBezTo>
                  <a:cubicBezTo>
                    <a:pt x="1453" y="2785"/>
                    <a:pt x="1433" y="2687"/>
                    <a:pt x="1493" y="2626"/>
                  </a:cubicBezTo>
                  <a:cubicBezTo>
                    <a:pt x="1519" y="2600"/>
                    <a:pt x="1552" y="2588"/>
                    <a:pt x="1597" y="2588"/>
                  </a:cubicBezTo>
                  <a:cubicBezTo>
                    <a:pt x="1657" y="2588"/>
                    <a:pt x="1738" y="2608"/>
                    <a:pt x="1850" y="2639"/>
                  </a:cubicBezTo>
                  <a:cubicBezTo>
                    <a:pt x="1955" y="2667"/>
                    <a:pt x="2080" y="2701"/>
                    <a:pt x="2206" y="2701"/>
                  </a:cubicBezTo>
                  <a:cubicBezTo>
                    <a:pt x="2333" y="2701"/>
                    <a:pt x="2462" y="2666"/>
                    <a:pt x="2574" y="2555"/>
                  </a:cubicBezTo>
                  <a:cubicBezTo>
                    <a:pt x="2795" y="2333"/>
                    <a:pt x="2716" y="2044"/>
                    <a:pt x="2657" y="1832"/>
                  </a:cubicBezTo>
                  <a:cubicBezTo>
                    <a:pt x="2605" y="1634"/>
                    <a:pt x="2584" y="1534"/>
                    <a:pt x="2644" y="1474"/>
                  </a:cubicBezTo>
                  <a:cubicBezTo>
                    <a:pt x="2671" y="1448"/>
                    <a:pt x="2705" y="1437"/>
                    <a:pt x="2750" y="1437"/>
                  </a:cubicBezTo>
                  <a:cubicBezTo>
                    <a:pt x="2810" y="1437"/>
                    <a:pt x="2890" y="1456"/>
                    <a:pt x="3001" y="1488"/>
                  </a:cubicBezTo>
                  <a:cubicBezTo>
                    <a:pt x="3106" y="1516"/>
                    <a:pt x="3230" y="1550"/>
                    <a:pt x="3356" y="1550"/>
                  </a:cubicBezTo>
                  <a:cubicBezTo>
                    <a:pt x="3484" y="1550"/>
                    <a:pt x="3613" y="1515"/>
                    <a:pt x="3725" y="1403"/>
                  </a:cubicBezTo>
                  <a:cubicBezTo>
                    <a:pt x="3946" y="1182"/>
                    <a:pt x="3867" y="893"/>
                    <a:pt x="3808" y="681"/>
                  </a:cubicBezTo>
                  <a:cubicBezTo>
                    <a:pt x="3756" y="483"/>
                    <a:pt x="3735" y="383"/>
                    <a:pt x="3797" y="323"/>
                  </a:cubicBezTo>
                  <a:cubicBezTo>
                    <a:pt x="3870" y="250"/>
                    <a:pt x="3870" y="129"/>
                    <a:pt x="3797" y="55"/>
                  </a:cubicBezTo>
                  <a:cubicBezTo>
                    <a:pt x="3760" y="19"/>
                    <a:pt x="3711" y="0"/>
                    <a:pt x="36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37"/>
            <p:cNvSpPr/>
            <p:nvPr/>
          </p:nvSpPr>
          <p:spPr>
            <a:xfrm>
              <a:off x="2519309" y="3010881"/>
              <a:ext cx="40437" cy="30902"/>
            </a:xfrm>
            <a:custGeom>
              <a:rect b="b" l="l" r="r" t="t"/>
              <a:pathLst>
                <a:path extrusionOk="0" h="1131" w="1480">
                  <a:moveTo>
                    <a:pt x="466" y="1"/>
                  </a:moveTo>
                  <a:lnTo>
                    <a:pt x="155" y="142"/>
                  </a:lnTo>
                  <a:lnTo>
                    <a:pt x="32" y="383"/>
                  </a:lnTo>
                  <a:cubicBezTo>
                    <a:pt x="0" y="637"/>
                    <a:pt x="76" y="894"/>
                    <a:pt x="325" y="976"/>
                  </a:cubicBezTo>
                  <a:cubicBezTo>
                    <a:pt x="540" y="1047"/>
                    <a:pt x="822" y="1130"/>
                    <a:pt x="1064" y="1130"/>
                  </a:cubicBezTo>
                  <a:cubicBezTo>
                    <a:pt x="1182" y="1130"/>
                    <a:pt x="1290" y="1111"/>
                    <a:pt x="1377" y="1061"/>
                  </a:cubicBezTo>
                  <a:cubicBezTo>
                    <a:pt x="1387" y="1055"/>
                    <a:pt x="1399" y="1048"/>
                    <a:pt x="1407" y="1041"/>
                  </a:cubicBezTo>
                  <a:cubicBezTo>
                    <a:pt x="1407" y="1041"/>
                    <a:pt x="1479" y="719"/>
                    <a:pt x="1475" y="708"/>
                  </a:cubicBezTo>
                  <a:cubicBezTo>
                    <a:pt x="1472" y="697"/>
                    <a:pt x="1293" y="462"/>
                    <a:pt x="1293" y="462"/>
                  </a:cubicBezTo>
                  <a:lnTo>
                    <a:pt x="1136" y="221"/>
                  </a:lnTo>
                  <a:lnTo>
                    <a:pt x="719" y="45"/>
                  </a:lnTo>
                  <a:lnTo>
                    <a:pt x="46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37"/>
            <p:cNvSpPr/>
            <p:nvPr/>
          </p:nvSpPr>
          <p:spPr>
            <a:xfrm>
              <a:off x="2520266" y="3004051"/>
              <a:ext cx="45383" cy="35273"/>
            </a:xfrm>
            <a:custGeom>
              <a:rect b="b" l="l" r="r" t="t"/>
              <a:pathLst>
                <a:path extrusionOk="0" h="1291" w="1661">
                  <a:moveTo>
                    <a:pt x="655" y="0"/>
                  </a:moveTo>
                  <a:cubicBezTo>
                    <a:pt x="486" y="0"/>
                    <a:pt x="327" y="59"/>
                    <a:pt x="208" y="178"/>
                  </a:cubicBezTo>
                  <a:cubicBezTo>
                    <a:pt x="98" y="288"/>
                    <a:pt x="24" y="460"/>
                    <a:pt x="0" y="633"/>
                  </a:cubicBezTo>
                  <a:cubicBezTo>
                    <a:pt x="12" y="619"/>
                    <a:pt x="25" y="604"/>
                    <a:pt x="38" y="592"/>
                  </a:cubicBezTo>
                  <a:cubicBezTo>
                    <a:pt x="158" y="472"/>
                    <a:pt x="318" y="414"/>
                    <a:pt x="486" y="414"/>
                  </a:cubicBezTo>
                  <a:cubicBezTo>
                    <a:pt x="694" y="414"/>
                    <a:pt x="914" y="503"/>
                    <a:pt x="1088" y="676"/>
                  </a:cubicBezTo>
                  <a:cubicBezTo>
                    <a:pt x="1257" y="844"/>
                    <a:pt x="1364" y="1080"/>
                    <a:pt x="1374" y="1291"/>
                  </a:cubicBezTo>
                  <a:cubicBezTo>
                    <a:pt x="1661" y="1086"/>
                    <a:pt x="1561" y="564"/>
                    <a:pt x="1258" y="263"/>
                  </a:cubicBezTo>
                  <a:cubicBezTo>
                    <a:pt x="1085" y="89"/>
                    <a:pt x="863" y="0"/>
                    <a:pt x="65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37"/>
            <p:cNvSpPr/>
            <p:nvPr/>
          </p:nvSpPr>
          <p:spPr>
            <a:xfrm>
              <a:off x="2632725" y="2873777"/>
              <a:ext cx="14918" cy="13934"/>
            </a:xfrm>
            <a:custGeom>
              <a:rect b="b" l="l" r="r" t="t"/>
              <a:pathLst>
                <a:path extrusionOk="0" h="510" w="546">
                  <a:moveTo>
                    <a:pt x="339" y="1"/>
                  </a:moveTo>
                  <a:cubicBezTo>
                    <a:pt x="291" y="1"/>
                    <a:pt x="242" y="19"/>
                    <a:pt x="206" y="56"/>
                  </a:cubicBezTo>
                  <a:lnTo>
                    <a:pt x="74" y="188"/>
                  </a:lnTo>
                  <a:cubicBezTo>
                    <a:pt x="1" y="261"/>
                    <a:pt x="1" y="382"/>
                    <a:pt x="74" y="456"/>
                  </a:cubicBezTo>
                  <a:cubicBezTo>
                    <a:pt x="111" y="492"/>
                    <a:pt x="160" y="510"/>
                    <a:pt x="207" y="510"/>
                  </a:cubicBezTo>
                  <a:cubicBezTo>
                    <a:pt x="257" y="510"/>
                    <a:pt x="304" y="492"/>
                    <a:pt x="341" y="456"/>
                  </a:cubicBezTo>
                  <a:lnTo>
                    <a:pt x="472" y="324"/>
                  </a:lnTo>
                  <a:cubicBezTo>
                    <a:pt x="546" y="251"/>
                    <a:pt x="546" y="129"/>
                    <a:pt x="472" y="56"/>
                  </a:cubicBezTo>
                  <a:cubicBezTo>
                    <a:pt x="436" y="19"/>
                    <a:pt x="387" y="1"/>
                    <a:pt x="3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37"/>
            <p:cNvSpPr/>
            <p:nvPr/>
          </p:nvSpPr>
          <p:spPr>
            <a:xfrm>
              <a:off x="2676441" y="2883723"/>
              <a:ext cx="12732" cy="16175"/>
            </a:xfrm>
            <a:custGeom>
              <a:rect b="b" l="l" r="r" t="t"/>
              <a:pathLst>
                <a:path extrusionOk="0" h="592" w="466">
                  <a:moveTo>
                    <a:pt x="209" y="0"/>
                  </a:moveTo>
                  <a:cubicBezTo>
                    <a:pt x="194" y="0"/>
                    <a:pt x="180" y="2"/>
                    <a:pt x="166" y="5"/>
                  </a:cubicBezTo>
                  <a:cubicBezTo>
                    <a:pt x="63" y="29"/>
                    <a:pt x="0" y="131"/>
                    <a:pt x="25" y="232"/>
                  </a:cubicBezTo>
                  <a:lnTo>
                    <a:pt x="73" y="445"/>
                  </a:lnTo>
                  <a:cubicBezTo>
                    <a:pt x="94" y="532"/>
                    <a:pt x="171" y="591"/>
                    <a:pt x="256" y="591"/>
                  </a:cubicBezTo>
                  <a:cubicBezTo>
                    <a:pt x="271" y="591"/>
                    <a:pt x="286" y="591"/>
                    <a:pt x="300" y="585"/>
                  </a:cubicBezTo>
                  <a:cubicBezTo>
                    <a:pt x="403" y="562"/>
                    <a:pt x="466" y="459"/>
                    <a:pt x="442" y="358"/>
                  </a:cubicBezTo>
                  <a:lnTo>
                    <a:pt x="393" y="146"/>
                  </a:lnTo>
                  <a:cubicBezTo>
                    <a:pt x="372" y="58"/>
                    <a:pt x="294" y="0"/>
                    <a:pt x="2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37"/>
            <p:cNvSpPr/>
            <p:nvPr/>
          </p:nvSpPr>
          <p:spPr>
            <a:xfrm>
              <a:off x="2673354" y="2912958"/>
              <a:ext cx="14781" cy="11448"/>
            </a:xfrm>
            <a:custGeom>
              <a:rect b="b" l="l" r="r" t="t"/>
              <a:pathLst>
                <a:path extrusionOk="0" h="419" w="541">
                  <a:moveTo>
                    <a:pt x="212" y="1"/>
                  </a:moveTo>
                  <a:cubicBezTo>
                    <a:pt x="134" y="1"/>
                    <a:pt x="61" y="51"/>
                    <a:pt x="35" y="129"/>
                  </a:cubicBezTo>
                  <a:cubicBezTo>
                    <a:pt x="0" y="228"/>
                    <a:pt x="53" y="335"/>
                    <a:pt x="153" y="369"/>
                  </a:cubicBezTo>
                  <a:lnTo>
                    <a:pt x="265" y="407"/>
                  </a:lnTo>
                  <a:cubicBezTo>
                    <a:pt x="286" y="414"/>
                    <a:pt x="306" y="419"/>
                    <a:pt x="325" y="419"/>
                  </a:cubicBezTo>
                  <a:cubicBezTo>
                    <a:pt x="404" y="419"/>
                    <a:pt x="478" y="369"/>
                    <a:pt x="506" y="290"/>
                  </a:cubicBezTo>
                  <a:cubicBezTo>
                    <a:pt x="541" y="192"/>
                    <a:pt x="486" y="83"/>
                    <a:pt x="388" y="50"/>
                  </a:cubicBezTo>
                  <a:lnTo>
                    <a:pt x="274" y="12"/>
                  </a:lnTo>
                  <a:cubicBezTo>
                    <a:pt x="254" y="4"/>
                    <a:pt x="233" y="1"/>
                    <a:pt x="2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37"/>
            <p:cNvSpPr/>
            <p:nvPr/>
          </p:nvSpPr>
          <p:spPr>
            <a:xfrm>
              <a:off x="2645485" y="2936728"/>
              <a:ext cx="15437" cy="14426"/>
            </a:xfrm>
            <a:custGeom>
              <a:rect b="b" l="l" r="r" t="t"/>
              <a:pathLst>
                <a:path extrusionOk="0" h="528" w="565">
                  <a:moveTo>
                    <a:pt x="358" y="1"/>
                  </a:moveTo>
                  <a:cubicBezTo>
                    <a:pt x="309" y="1"/>
                    <a:pt x="260" y="19"/>
                    <a:pt x="224" y="55"/>
                  </a:cubicBezTo>
                  <a:lnTo>
                    <a:pt x="74" y="205"/>
                  </a:lnTo>
                  <a:cubicBezTo>
                    <a:pt x="1" y="278"/>
                    <a:pt x="1" y="400"/>
                    <a:pt x="74" y="473"/>
                  </a:cubicBezTo>
                  <a:cubicBezTo>
                    <a:pt x="111" y="509"/>
                    <a:pt x="159" y="527"/>
                    <a:pt x="207" y="527"/>
                  </a:cubicBezTo>
                  <a:cubicBezTo>
                    <a:pt x="254" y="527"/>
                    <a:pt x="303" y="509"/>
                    <a:pt x="341" y="473"/>
                  </a:cubicBezTo>
                  <a:lnTo>
                    <a:pt x="492" y="322"/>
                  </a:lnTo>
                  <a:cubicBezTo>
                    <a:pt x="565" y="249"/>
                    <a:pt x="565" y="129"/>
                    <a:pt x="492" y="55"/>
                  </a:cubicBezTo>
                  <a:cubicBezTo>
                    <a:pt x="455" y="19"/>
                    <a:pt x="406" y="1"/>
                    <a:pt x="3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37"/>
            <p:cNvSpPr/>
            <p:nvPr/>
          </p:nvSpPr>
          <p:spPr>
            <a:xfrm>
              <a:off x="2579118" y="3003641"/>
              <a:ext cx="14262" cy="10519"/>
            </a:xfrm>
            <a:custGeom>
              <a:rect b="b" l="l" r="r" t="t"/>
              <a:pathLst>
                <a:path extrusionOk="0" h="385" w="522">
                  <a:moveTo>
                    <a:pt x="195" y="1"/>
                  </a:moveTo>
                  <a:cubicBezTo>
                    <a:pt x="95" y="1"/>
                    <a:pt x="11" y="78"/>
                    <a:pt x="6" y="178"/>
                  </a:cubicBezTo>
                  <a:cubicBezTo>
                    <a:pt x="0" y="282"/>
                    <a:pt x="80" y="373"/>
                    <a:pt x="183" y="377"/>
                  </a:cubicBezTo>
                  <a:lnTo>
                    <a:pt x="317" y="385"/>
                  </a:lnTo>
                  <a:lnTo>
                    <a:pt x="328" y="385"/>
                  </a:lnTo>
                  <a:cubicBezTo>
                    <a:pt x="428" y="385"/>
                    <a:pt x="512" y="308"/>
                    <a:pt x="516" y="207"/>
                  </a:cubicBezTo>
                  <a:cubicBezTo>
                    <a:pt x="522" y="103"/>
                    <a:pt x="443" y="14"/>
                    <a:pt x="339" y="8"/>
                  </a:cubicBezTo>
                  <a:lnTo>
                    <a:pt x="205" y="1"/>
                  </a:lnTo>
                  <a:cubicBezTo>
                    <a:pt x="202" y="1"/>
                    <a:pt x="198" y="1"/>
                    <a:pt x="1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37"/>
            <p:cNvSpPr/>
            <p:nvPr/>
          </p:nvSpPr>
          <p:spPr>
            <a:xfrm>
              <a:off x="2565484" y="2953094"/>
              <a:ext cx="13934" cy="10738"/>
            </a:xfrm>
            <a:custGeom>
              <a:rect b="b" l="l" r="r" t="t"/>
              <a:pathLst>
                <a:path extrusionOk="0" h="393" w="510">
                  <a:moveTo>
                    <a:pt x="200" y="0"/>
                  </a:moveTo>
                  <a:cubicBezTo>
                    <a:pt x="103" y="0"/>
                    <a:pt x="21" y="71"/>
                    <a:pt x="10" y="168"/>
                  </a:cubicBezTo>
                  <a:cubicBezTo>
                    <a:pt x="0" y="272"/>
                    <a:pt x="73" y="366"/>
                    <a:pt x="177" y="378"/>
                  </a:cubicBezTo>
                  <a:lnTo>
                    <a:pt x="290" y="389"/>
                  </a:lnTo>
                  <a:cubicBezTo>
                    <a:pt x="297" y="392"/>
                    <a:pt x="305" y="392"/>
                    <a:pt x="312" y="392"/>
                  </a:cubicBezTo>
                  <a:cubicBezTo>
                    <a:pt x="407" y="392"/>
                    <a:pt x="488" y="321"/>
                    <a:pt x="499" y="224"/>
                  </a:cubicBezTo>
                  <a:cubicBezTo>
                    <a:pt x="510" y="118"/>
                    <a:pt x="436" y="26"/>
                    <a:pt x="332" y="14"/>
                  </a:cubicBezTo>
                  <a:lnTo>
                    <a:pt x="220" y="1"/>
                  </a:lnTo>
                  <a:cubicBezTo>
                    <a:pt x="213" y="1"/>
                    <a:pt x="207" y="0"/>
                    <a:pt x="20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37"/>
            <p:cNvSpPr/>
            <p:nvPr/>
          </p:nvSpPr>
          <p:spPr>
            <a:xfrm>
              <a:off x="2600812" y="2917493"/>
              <a:ext cx="12787" cy="14727"/>
            </a:xfrm>
            <a:custGeom>
              <a:rect b="b" l="l" r="r" t="t"/>
              <a:pathLst>
                <a:path extrusionOk="0" h="539" w="468">
                  <a:moveTo>
                    <a:pt x="212" y="1"/>
                  </a:moveTo>
                  <a:cubicBezTo>
                    <a:pt x="194" y="1"/>
                    <a:pt x="176" y="3"/>
                    <a:pt x="158" y="8"/>
                  </a:cubicBezTo>
                  <a:cubicBezTo>
                    <a:pt x="57" y="38"/>
                    <a:pt x="0" y="143"/>
                    <a:pt x="29" y="243"/>
                  </a:cubicBezTo>
                  <a:lnTo>
                    <a:pt x="76" y="402"/>
                  </a:lnTo>
                  <a:cubicBezTo>
                    <a:pt x="100" y="484"/>
                    <a:pt x="174" y="538"/>
                    <a:pt x="256" y="538"/>
                  </a:cubicBezTo>
                  <a:cubicBezTo>
                    <a:pt x="274" y="538"/>
                    <a:pt x="292" y="534"/>
                    <a:pt x="311" y="531"/>
                  </a:cubicBezTo>
                  <a:cubicBezTo>
                    <a:pt x="410" y="500"/>
                    <a:pt x="467" y="396"/>
                    <a:pt x="438" y="295"/>
                  </a:cubicBezTo>
                  <a:lnTo>
                    <a:pt x="393" y="137"/>
                  </a:lnTo>
                  <a:cubicBezTo>
                    <a:pt x="369" y="54"/>
                    <a:pt x="294" y="1"/>
                    <a:pt x="2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37"/>
            <p:cNvSpPr/>
            <p:nvPr/>
          </p:nvSpPr>
          <p:spPr>
            <a:xfrm>
              <a:off x="2610922" y="2968614"/>
              <a:ext cx="14891" cy="13907"/>
            </a:xfrm>
            <a:custGeom>
              <a:rect b="b" l="l" r="r" t="t"/>
              <a:pathLst>
                <a:path extrusionOk="0" h="509" w="545">
                  <a:moveTo>
                    <a:pt x="207" y="1"/>
                  </a:moveTo>
                  <a:cubicBezTo>
                    <a:pt x="159" y="1"/>
                    <a:pt x="111" y="19"/>
                    <a:pt x="74" y="56"/>
                  </a:cubicBezTo>
                  <a:cubicBezTo>
                    <a:pt x="1" y="129"/>
                    <a:pt x="1" y="250"/>
                    <a:pt x="74" y="324"/>
                  </a:cubicBezTo>
                  <a:lnTo>
                    <a:pt x="204" y="454"/>
                  </a:lnTo>
                  <a:cubicBezTo>
                    <a:pt x="241" y="491"/>
                    <a:pt x="289" y="508"/>
                    <a:pt x="338" y="508"/>
                  </a:cubicBezTo>
                  <a:cubicBezTo>
                    <a:pt x="384" y="508"/>
                    <a:pt x="433" y="491"/>
                    <a:pt x="471" y="454"/>
                  </a:cubicBezTo>
                  <a:cubicBezTo>
                    <a:pt x="544" y="381"/>
                    <a:pt x="544" y="259"/>
                    <a:pt x="471" y="186"/>
                  </a:cubicBezTo>
                  <a:lnTo>
                    <a:pt x="340" y="56"/>
                  </a:lnTo>
                  <a:cubicBezTo>
                    <a:pt x="304" y="19"/>
                    <a:pt x="256" y="1"/>
                    <a:pt x="20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2" name="Google Shape;1522;p37"/>
          <p:cNvGrpSpPr/>
          <p:nvPr/>
        </p:nvGrpSpPr>
        <p:grpSpPr>
          <a:xfrm>
            <a:off x="831260" y="1173243"/>
            <a:ext cx="357132" cy="351258"/>
            <a:chOff x="3213410" y="1619155"/>
            <a:chExt cx="357132" cy="351258"/>
          </a:xfrm>
        </p:grpSpPr>
        <p:sp>
          <p:nvSpPr>
            <p:cNvPr id="1523" name="Google Shape;1523;p37"/>
            <p:cNvSpPr/>
            <p:nvPr/>
          </p:nvSpPr>
          <p:spPr>
            <a:xfrm>
              <a:off x="3213410" y="1619155"/>
              <a:ext cx="357132" cy="351258"/>
            </a:xfrm>
            <a:custGeom>
              <a:rect b="b" l="l" r="r" t="t"/>
              <a:pathLst>
                <a:path extrusionOk="0" h="12856" w="13071">
                  <a:moveTo>
                    <a:pt x="6312" y="1"/>
                  </a:moveTo>
                  <a:cubicBezTo>
                    <a:pt x="5308" y="1"/>
                    <a:pt x="4328" y="14"/>
                    <a:pt x="3496" y="450"/>
                  </a:cubicBezTo>
                  <a:cubicBezTo>
                    <a:pt x="2796" y="817"/>
                    <a:pt x="2213" y="1585"/>
                    <a:pt x="1698" y="2173"/>
                  </a:cubicBezTo>
                  <a:cubicBezTo>
                    <a:pt x="1207" y="2732"/>
                    <a:pt x="555" y="3079"/>
                    <a:pt x="281" y="3784"/>
                  </a:cubicBezTo>
                  <a:cubicBezTo>
                    <a:pt x="0" y="4506"/>
                    <a:pt x="103" y="5585"/>
                    <a:pt x="103" y="6404"/>
                  </a:cubicBezTo>
                  <a:cubicBezTo>
                    <a:pt x="103" y="7354"/>
                    <a:pt x="152" y="8504"/>
                    <a:pt x="524" y="9315"/>
                  </a:cubicBezTo>
                  <a:cubicBezTo>
                    <a:pt x="896" y="10125"/>
                    <a:pt x="1588" y="10598"/>
                    <a:pt x="2245" y="11184"/>
                  </a:cubicBezTo>
                  <a:cubicBezTo>
                    <a:pt x="2928" y="11793"/>
                    <a:pt x="3742" y="12493"/>
                    <a:pt x="4641" y="12765"/>
                  </a:cubicBezTo>
                  <a:cubicBezTo>
                    <a:pt x="4872" y="12835"/>
                    <a:pt x="5108" y="12856"/>
                    <a:pt x="5349" y="12856"/>
                  </a:cubicBezTo>
                  <a:cubicBezTo>
                    <a:pt x="5723" y="12856"/>
                    <a:pt x="6109" y="12805"/>
                    <a:pt x="6502" y="12805"/>
                  </a:cubicBezTo>
                  <a:cubicBezTo>
                    <a:pt x="6864" y="12805"/>
                    <a:pt x="7219" y="12821"/>
                    <a:pt x="7564" y="12821"/>
                  </a:cubicBezTo>
                  <a:cubicBezTo>
                    <a:pt x="8124" y="12821"/>
                    <a:pt x="8659" y="12778"/>
                    <a:pt x="9159" y="12548"/>
                  </a:cubicBezTo>
                  <a:cubicBezTo>
                    <a:pt x="9983" y="12172"/>
                    <a:pt x="10716" y="11307"/>
                    <a:pt x="11306" y="10634"/>
                  </a:cubicBezTo>
                  <a:cubicBezTo>
                    <a:pt x="11816" y="10057"/>
                    <a:pt x="12466" y="9587"/>
                    <a:pt x="12741" y="8855"/>
                  </a:cubicBezTo>
                  <a:cubicBezTo>
                    <a:pt x="13005" y="8154"/>
                    <a:pt x="12905" y="7196"/>
                    <a:pt x="12905" y="6404"/>
                  </a:cubicBezTo>
                  <a:cubicBezTo>
                    <a:pt x="12905" y="5775"/>
                    <a:pt x="13071" y="5170"/>
                    <a:pt x="12902" y="4595"/>
                  </a:cubicBezTo>
                  <a:cubicBezTo>
                    <a:pt x="12598" y="3552"/>
                    <a:pt x="11773" y="2618"/>
                    <a:pt x="11023" y="1870"/>
                  </a:cubicBezTo>
                  <a:cubicBezTo>
                    <a:pt x="10486" y="1335"/>
                    <a:pt x="10109" y="694"/>
                    <a:pt x="9412" y="376"/>
                  </a:cubicBezTo>
                  <a:cubicBezTo>
                    <a:pt x="8602" y="5"/>
                    <a:pt x="7450" y="1"/>
                    <a:pt x="6502" y="1"/>
                  </a:cubicBezTo>
                  <a:cubicBezTo>
                    <a:pt x="6439" y="1"/>
                    <a:pt x="6375" y="1"/>
                    <a:pt x="6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37"/>
            <p:cNvSpPr/>
            <p:nvPr/>
          </p:nvSpPr>
          <p:spPr>
            <a:xfrm>
              <a:off x="3228929" y="1633090"/>
              <a:ext cx="325930" cy="323416"/>
            </a:xfrm>
            <a:custGeom>
              <a:rect b="b" l="l" r="r" t="t"/>
              <a:pathLst>
                <a:path extrusionOk="0" h="11837" w="11929">
                  <a:moveTo>
                    <a:pt x="5740" y="0"/>
                  </a:moveTo>
                  <a:cubicBezTo>
                    <a:pt x="4668" y="0"/>
                    <a:pt x="3855" y="28"/>
                    <a:pt x="3162" y="393"/>
                  </a:cubicBezTo>
                  <a:cubicBezTo>
                    <a:pt x="2664" y="652"/>
                    <a:pt x="2193" y="1206"/>
                    <a:pt x="1775" y="1692"/>
                  </a:cubicBezTo>
                  <a:cubicBezTo>
                    <a:pt x="1685" y="1799"/>
                    <a:pt x="1598" y="1901"/>
                    <a:pt x="1510" y="1999"/>
                  </a:cubicBezTo>
                  <a:cubicBezTo>
                    <a:pt x="1324" y="2212"/>
                    <a:pt x="1127" y="2388"/>
                    <a:pt x="936" y="2557"/>
                  </a:cubicBezTo>
                  <a:cubicBezTo>
                    <a:pt x="607" y="2853"/>
                    <a:pt x="323" y="3105"/>
                    <a:pt x="185" y="3460"/>
                  </a:cubicBezTo>
                  <a:cubicBezTo>
                    <a:pt x="0" y="3937"/>
                    <a:pt x="17" y="4688"/>
                    <a:pt x="33" y="5352"/>
                  </a:cubicBezTo>
                  <a:cubicBezTo>
                    <a:pt x="38" y="5542"/>
                    <a:pt x="43" y="5719"/>
                    <a:pt x="43" y="5894"/>
                  </a:cubicBezTo>
                  <a:cubicBezTo>
                    <a:pt x="43" y="6768"/>
                    <a:pt x="84" y="7865"/>
                    <a:pt x="418" y="8591"/>
                  </a:cubicBezTo>
                  <a:cubicBezTo>
                    <a:pt x="673" y="9145"/>
                    <a:pt x="1115" y="9521"/>
                    <a:pt x="1629" y="9959"/>
                  </a:cubicBezTo>
                  <a:cubicBezTo>
                    <a:pt x="1756" y="10066"/>
                    <a:pt x="1885" y="10177"/>
                    <a:pt x="2016" y="10293"/>
                  </a:cubicBezTo>
                  <a:cubicBezTo>
                    <a:pt x="2708" y="10909"/>
                    <a:pt x="3449" y="11532"/>
                    <a:pt x="4221" y="11766"/>
                  </a:cubicBezTo>
                  <a:cubicBezTo>
                    <a:pt x="4378" y="11813"/>
                    <a:pt x="4556" y="11836"/>
                    <a:pt x="4783" y="11836"/>
                  </a:cubicBezTo>
                  <a:cubicBezTo>
                    <a:pt x="4952" y="11836"/>
                    <a:pt x="5126" y="11823"/>
                    <a:pt x="5309" y="11811"/>
                  </a:cubicBezTo>
                  <a:cubicBezTo>
                    <a:pt x="5510" y="11800"/>
                    <a:pt x="5718" y="11785"/>
                    <a:pt x="5933" y="11785"/>
                  </a:cubicBezTo>
                  <a:cubicBezTo>
                    <a:pt x="6122" y="11785"/>
                    <a:pt x="6306" y="11789"/>
                    <a:pt x="6487" y="11794"/>
                  </a:cubicBezTo>
                  <a:cubicBezTo>
                    <a:pt x="6662" y="11797"/>
                    <a:pt x="6826" y="11801"/>
                    <a:pt x="6992" y="11801"/>
                  </a:cubicBezTo>
                  <a:cubicBezTo>
                    <a:pt x="7455" y="11801"/>
                    <a:pt x="7941" y="11773"/>
                    <a:pt x="8377" y="11574"/>
                  </a:cubicBezTo>
                  <a:cubicBezTo>
                    <a:pt x="9057" y="11264"/>
                    <a:pt x="9719" y="10510"/>
                    <a:pt x="10252" y="9905"/>
                  </a:cubicBezTo>
                  <a:lnTo>
                    <a:pt x="10354" y="9788"/>
                  </a:lnTo>
                  <a:cubicBezTo>
                    <a:pt x="10508" y="9613"/>
                    <a:pt x="10669" y="9451"/>
                    <a:pt x="10826" y="9294"/>
                  </a:cubicBezTo>
                  <a:cubicBezTo>
                    <a:pt x="11190" y="8932"/>
                    <a:pt x="11535" y="8588"/>
                    <a:pt x="11694" y="8165"/>
                  </a:cubicBezTo>
                  <a:cubicBezTo>
                    <a:pt x="11866" y="7708"/>
                    <a:pt x="11849" y="7058"/>
                    <a:pt x="11833" y="6431"/>
                  </a:cubicBezTo>
                  <a:cubicBezTo>
                    <a:pt x="11829" y="6252"/>
                    <a:pt x="11825" y="6069"/>
                    <a:pt x="11825" y="5894"/>
                  </a:cubicBezTo>
                  <a:cubicBezTo>
                    <a:pt x="11825" y="5659"/>
                    <a:pt x="11844" y="5435"/>
                    <a:pt x="11864" y="5220"/>
                  </a:cubicBezTo>
                  <a:cubicBezTo>
                    <a:pt x="11899" y="4845"/>
                    <a:pt x="11929" y="4518"/>
                    <a:pt x="11844" y="4233"/>
                  </a:cubicBezTo>
                  <a:cubicBezTo>
                    <a:pt x="11564" y="3278"/>
                    <a:pt x="10760" y="2389"/>
                    <a:pt x="10092" y="1723"/>
                  </a:cubicBezTo>
                  <a:cubicBezTo>
                    <a:pt x="9922" y="1551"/>
                    <a:pt x="9768" y="1376"/>
                    <a:pt x="9622" y="1206"/>
                  </a:cubicBezTo>
                  <a:cubicBezTo>
                    <a:pt x="9300" y="832"/>
                    <a:pt x="9022" y="510"/>
                    <a:pt x="8629" y="330"/>
                  </a:cubicBezTo>
                  <a:cubicBezTo>
                    <a:pt x="7910" y="0"/>
                    <a:pt x="6768" y="0"/>
                    <a:pt x="59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37"/>
            <p:cNvSpPr/>
            <p:nvPr/>
          </p:nvSpPr>
          <p:spPr>
            <a:xfrm>
              <a:off x="3302563" y="1711915"/>
              <a:ext cx="178553" cy="165875"/>
            </a:xfrm>
            <a:custGeom>
              <a:rect b="b" l="l" r="r" t="t"/>
              <a:pathLst>
                <a:path extrusionOk="0" h="6071" w="6535">
                  <a:moveTo>
                    <a:pt x="2354" y="0"/>
                  </a:moveTo>
                  <a:cubicBezTo>
                    <a:pt x="2069" y="0"/>
                    <a:pt x="1797" y="32"/>
                    <a:pt x="1576" y="159"/>
                  </a:cubicBezTo>
                  <a:cubicBezTo>
                    <a:pt x="1136" y="409"/>
                    <a:pt x="899" y="1034"/>
                    <a:pt x="633" y="1465"/>
                  </a:cubicBezTo>
                  <a:cubicBezTo>
                    <a:pt x="350" y="1923"/>
                    <a:pt x="0" y="2231"/>
                    <a:pt x="0" y="2809"/>
                  </a:cubicBezTo>
                  <a:cubicBezTo>
                    <a:pt x="0" y="3294"/>
                    <a:pt x="302" y="3985"/>
                    <a:pt x="505" y="4392"/>
                  </a:cubicBezTo>
                  <a:cubicBezTo>
                    <a:pt x="784" y="4947"/>
                    <a:pt x="918" y="5516"/>
                    <a:pt x="1464" y="5809"/>
                  </a:cubicBezTo>
                  <a:cubicBezTo>
                    <a:pt x="1886" y="6036"/>
                    <a:pt x="2683" y="6055"/>
                    <a:pt x="3198" y="6055"/>
                  </a:cubicBezTo>
                  <a:cubicBezTo>
                    <a:pt x="3427" y="6055"/>
                    <a:pt x="3680" y="6070"/>
                    <a:pt x="3929" y="6070"/>
                  </a:cubicBezTo>
                  <a:cubicBezTo>
                    <a:pt x="4282" y="6070"/>
                    <a:pt x="4627" y="6039"/>
                    <a:pt x="4885" y="5889"/>
                  </a:cubicBezTo>
                  <a:cubicBezTo>
                    <a:pt x="5351" y="5621"/>
                    <a:pt x="5558" y="4991"/>
                    <a:pt x="5821" y="4524"/>
                  </a:cubicBezTo>
                  <a:cubicBezTo>
                    <a:pt x="6070" y="4086"/>
                    <a:pt x="6534" y="3580"/>
                    <a:pt x="6534" y="3042"/>
                  </a:cubicBezTo>
                  <a:cubicBezTo>
                    <a:pt x="6534" y="2386"/>
                    <a:pt x="6003" y="1780"/>
                    <a:pt x="5647" y="1289"/>
                  </a:cubicBezTo>
                  <a:cubicBezTo>
                    <a:pt x="5395" y="938"/>
                    <a:pt x="5265" y="522"/>
                    <a:pt x="4885" y="307"/>
                  </a:cubicBezTo>
                  <a:cubicBezTo>
                    <a:pt x="4446" y="56"/>
                    <a:pt x="3740" y="31"/>
                    <a:pt x="3198" y="31"/>
                  </a:cubicBezTo>
                  <a:cubicBezTo>
                    <a:pt x="2929" y="31"/>
                    <a:pt x="2635" y="0"/>
                    <a:pt x="23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37"/>
            <p:cNvSpPr/>
            <p:nvPr/>
          </p:nvSpPr>
          <p:spPr>
            <a:xfrm>
              <a:off x="3316525" y="1725877"/>
              <a:ext cx="150738" cy="137924"/>
            </a:xfrm>
            <a:custGeom>
              <a:rect b="b" l="l" r="r" t="t"/>
              <a:pathLst>
                <a:path extrusionOk="0" h="5048" w="5517">
                  <a:moveTo>
                    <a:pt x="1842" y="1"/>
                  </a:moveTo>
                  <a:cubicBezTo>
                    <a:pt x="1592" y="1"/>
                    <a:pt x="1425" y="28"/>
                    <a:pt x="1318" y="90"/>
                  </a:cubicBezTo>
                  <a:cubicBezTo>
                    <a:pt x="1113" y="206"/>
                    <a:pt x="927" y="548"/>
                    <a:pt x="765" y="850"/>
                  </a:cubicBezTo>
                  <a:cubicBezTo>
                    <a:pt x="699" y="974"/>
                    <a:pt x="630" y="1102"/>
                    <a:pt x="557" y="1222"/>
                  </a:cubicBezTo>
                  <a:cubicBezTo>
                    <a:pt x="479" y="1348"/>
                    <a:pt x="400" y="1458"/>
                    <a:pt x="325" y="1563"/>
                  </a:cubicBezTo>
                  <a:cubicBezTo>
                    <a:pt x="111" y="1866"/>
                    <a:pt x="0" y="2035"/>
                    <a:pt x="0" y="2298"/>
                  </a:cubicBezTo>
                  <a:cubicBezTo>
                    <a:pt x="0" y="2580"/>
                    <a:pt x="173" y="3098"/>
                    <a:pt x="451" y="3653"/>
                  </a:cubicBezTo>
                  <a:cubicBezTo>
                    <a:pt x="519" y="3785"/>
                    <a:pt x="576" y="3914"/>
                    <a:pt x="631" y="4038"/>
                  </a:cubicBezTo>
                  <a:cubicBezTo>
                    <a:pt x="817" y="4461"/>
                    <a:pt x="936" y="4709"/>
                    <a:pt x="1197" y="4848"/>
                  </a:cubicBezTo>
                  <a:cubicBezTo>
                    <a:pt x="1424" y="4971"/>
                    <a:pt x="1927" y="5033"/>
                    <a:pt x="2689" y="5033"/>
                  </a:cubicBezTo>
                  <a:cubicBezTo>
                    <a:pt x="2809" y="5033"/>
                    <a:pt x="2935" y="5037"/>
                    <a:pt x="3056" y="5040"/>
                  </a:cubicBezTo>
                  <a:cubicBezTo>
                    <a:pt x="3179" y="5044"/>
                    <a:pt x="3304" y="5047"/>
                    <a:pt x="3424" y="5047"/>
                  </a:cubicBezTo>
                  <a:cubicBezTo>
                    <a:pt x="3641" y="5047"/>
                    <a:pt x="3947" y="5037"/>
                    <a:pt x="4124" y="4939"/>
                  </a:cubicBezTo>
                  <a:cubicBezTo>
                    <a:pt x="4344" y="4811"/>
                    <a:pt x="4511" y="4475"/>
                    <a:pt x="4673" y="4147"/>
                  </a:cubicBezTo>
                  <a:cubicBezTo>
                    <a:pt x="4735" y="4021"/>
                    <a:pt x="4799" y="3889"/>
                    <a:pt x="4871" y="3764"/>
                  </a:cubicBezTo>
                  <a:cubicBezTo>
                    <a:pt x="4944" y="3634"/>
                    <a:pt x="5032" y="3502"/>
                    <a:pt x="5116" y="3376"/>
                  </a:cubicBezTo>
                  <a:cubicBezTo>
                    <a:pt x="5304" y="3096"/>
                    <a:pt x="5517" y="2777"/>
                    <a:pt x="5517" y="2534"/>
                  </a:cubicBezTo>
                  <a:cubicBezTo>
                    <a:pt x="5517" y="2140"/>
                    <a:pt x="5184" y="1695"/>
                    <a:pt x="4891" y="1303"/>
                  </a:cubicBezTo>
                  <a:cubicBezTo>
                    <a:pt x="4833" y="1225"/>
                    <a:pt x="4777" y="1152"/>
                    <a:pt x="4725" y="1077"/>
                  </a:cubicBezTo>
                  <a:cubicBezTo>
                    <a:pt x="4632" y="948"/>
                    <a:pt x="4558" y="819"/>
                    <a:pt x="4490" y="704"/>
                  </a:cubicBezTo>
                  <a:cubicBezTo>
                    <a:pt x="4353" y="465"/>
                    <a:pt x="4262" y="317"/>
                    <a:pt x="4124" y="238"/>
                  </a:cubicBezTo>
                  <a:cubicBezTo>
                    <a:pt x="3759" y="31"/>
                    <a:pt x="3010" y="31"/>
                    <a:pt x="2689" y="31"/>
                  </a:cubicBezTo>
                  <a:cubicBezTo>
                    <a:pt x="2541" y="31"/>
                    <a:pt x="2392" y="23"/>
                    <a:pt x="2248" y="15"/>
                  </a:cubicBezTo>
                  <a:cubicBezTo>
                    <a:pt x="2105" y="8"/>
                    <a:pt x="1971" y="1"/>
                    <a:pt x="18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37"/>
            <p:cNvSpPr/>
            <p:nvPr/>
          </p:nvSpPr>
          <p:spPr>
            <a:xfrm>
              <a:off x="3378137" y="1644920"/>
              <a:ext cx="35765" cy="43825"/>
            </a:xfrm>
            <a:custGeom>
              <a:rect b="b" l="l" r="r" t="t"/>
              <a:pathLst>
                <a:path extrusionOk="0" h="1604" w="1309">
                  <a:moveTo>
                    <a:pt x="1053" y="1"/>
                  </a:moveTo>
                  <a:cubicBezTo>
                    <a:pt x="1044" y="1"/>
                    <a:pt x="1035" y="1"/>
                    <a:pt x="1026" y="2"/>
                  </a:cubicBezTo>
                  <a:cubicBezTo>
                    <a:pt x="908" y="16"/>
                    <a:pt x="825" y="123"/>
                    <a:pt x="840" y="240"/>
                  </a:cubicBezTo>
                  <a:lnTo>
                    <a:pt x="864" y="429"/>
                  </a:lnTo>
                  <a:cubicBezTo>
                    <a:pt x="872" y="481"/>
                    <a:pt x="857" y="536"/>
                    <a:pt x="823" y="578"/>
                  </a:cubicBezTo>
                  <a:cubicBezTo>
                    <a:pt x="791" y="620"/>
                    <a:pt x="741" y="648"/>
                    <a:pt x="689" y="656"/>
                  </a:cubicBezTo>
                  <a:cubicBezTo>
                    <a:pt x="680" y="657"/>
                    <a:pt x="671" y="657"/>
                    <a:pt x="662" y="657"/>
                  </a:cubicBezTo>
                  <a:cubicBezTo>
                    <a:pt x="560" y="657"/>
                    <a:pt x="473" y="581"/>
                    <a:pt x="462" y="480"/>
                  </a:cubicBezTo>
                  <a:lnTo>
                    <a:pt x="437" y="291"/>
                  </a:lnTo>
                  <a:cubicBezTo>
                    <a:pt x="423" y="183"/>
                    <a:pt x="333" y="105"/>
                    <a:pt x="227" y="105"/>
                  </a:cubicBezTo>
                  <a:cubicBezTo>
                    <a:pt x="218" y="105"/>
                    <a:pt x="209" y="105"/>
                    <a:pt x="200" y="106"/>
                  </a:cubicBezTo>
                  <a:cubicBezTo>
                    <a:pt x="82" y="121"/>
                    <a:pt x="0" y="227"/>
                    <a:pt x="15" y="344"/>
                  </a:cubicBezTo>
                  <a:lnTo>
                    <a:pt x="38" y="533"/>
                  </a:lnTo>
                  <a:cubicBezTo>
                    <a:pt x="74" y="802"/>
                    <a:pt x="274" y="1010"/>
                    <a:pt x="525" y="1067"/>
                  </a:cubicBezTo>
                  <a:lnTo>
                    <a:pt x="569" y="1419"/>
                  </a:lnTo>
                  <a:cubicBezTo>
                    <a:pt x="582" y="1527"/>
                    <a:pt x="674" y="1603"/>
                    <a:pt x="780" y="1603"/>
                  </a:cubicBezTo>
                  <a:cubicBezTo>
                    <a:pt x="788" y="1603"/>
                    <a:pt x="799" y="1603"/>
                    <a:pt x="807" y="1602"/>
                  </a:cubicBezTo>
                  <a:cubicBezTo>
                    <a:pt x="924" y="1587"/>
                    <a:pt x="1006" y="1482"/>
                    <a:pt x="992" y="1364"/>
                  </a:cubicBezTo>
                  <a:lnTo>
                    <a:pt x="948" y="1013"/>
                  </a:lnTo>
                  <a:cubicBezTo>
                    <a:pt x="1030" y="970"/>
                    <a:pt x="1102" y="912"/>
                    <a:pt x="1160" y="839"/>
                  </a:cubicBezTo>
                  <a:cubicBezTo>
                    <a:pt x="1263" y="707"/>
                    <a:pt x="1308" y="541"/>
                    <a:pt x="1286" y="376"/>
                  </a:cubicBezTo>
                  <a:lnTo>
                    <a:pt x="1263" y="187"/>
                  </a:lnTo>
                  <a:cubicBezTo>
                    <a:pt x="1249" y="79"/>
                    <a:pt x="1159" y="1"/>
                    <a:pt x="1053"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37"/>
            <p:cNvSpPr/>
            <p:nvPr/>
          </p:nvSpPr>
          <p:spPr>
            <a:xfrm>
              <a:off x="3459996" y="1690658"/>
              <a:ext cx="45410" cy="38251"/>
            </a:xfrm>
            <a:custGeom>
              <a:rect b="b" l="l" r="r" t="t"/>
              <a:pathLst>
                <a:path extrusionOk="0" h="1400" w="1662">
                  <a:moveTo>
                    <a:pt x="702" y="1"/>
                  </a:moveTo>
                  <a:cubicBezTo>
                    <a:pt x="633" y="1"/>
                    <a:pt x="565" y="34"/>
                    <a:pt x="524" y="96"/>
                  </a:cubicBezTo>
                  <a:cubicBezTo>
                    <a:pt x="461" y="193"/>
                    <a:pt x="485" y="325"/>
                    <a:pt x="585" y="390"/>
                  </a:cubicBezTo>
                  <a:lnTo>
                    <a:pt x="742" y="496"/>
                  </a:lnTo>
                  <a:cubicBezTo>
                    <a:pt x="787" y="525"/>
                    <a:pt x="819" y="571"/>
                    <a:pt x="830" y="625"/>
                  </a:cubicBezTo>
                  <a:cubicBezTo>
                    <a:pt x="841" y="679"/>
                    <a:pt x="830" y="733"/>
                    <a:pt x="800" y="778"/>
                  </a:cubicBezTo>
                  <a:cubicBezTo>
                    <a:pt x="761" y="838"/>
                    <a:pt x="696" y="870"/>
                    <a:pt x="629" y="870"/>
                  </a:cubicBezTo>
                  <a:cubicBezTo>
                    <a:pt x="591" y="870"/>
                    <a:pt x="553" y="860"/>
                    <a:pt x="519" y="837"/>
                  </a:cubicBezTo>
                  <a:lnTo>
                    <a:pt x="361" y="733"/>
                  </a:lnTo>
                  <a:cubicBezTo>
                    <a:pt x="325" y="709"/>
                    <a:pt x="285" y="698"/>
                    <a:pt x="245" y="698"/>
                  </a:cubicBezTo>
                  <a:cubicBezTo>
                    <a:pt x="176" y="698"/>
                    <a:pt x="108" y="731"/>
                    <a:pt x="67" y="793"/>
                  </a:cubicBezTo>
                  <a:cubicBezTo>
                    <a:pt x="1" y="888"/>
                    <a:pt x="26" y="1020"/>
                    <a:pt x="125" y="1085"/>
                  </a:cubicBezTo>
                  <a:lnTo>
                    <a:pt x="282" y="1189"/>
                  </a:lnTo>
                  <a:cubicBezTo>
                    <a:pt x="389" y="1259"/>
                    <a:pt x="509" y="1294"/>
                    <a:pt x="629" y="1294"/>
                  </a:cubicBezTo>
                  <a:cubicBezTo>
                    <a:pt x="764" y="1294"/>
                    <a:pt x="896" y="1250"/>
                    <a:pt x="1005" y="1170"/>
                  </a:cubicBezTo>
                  <a:lnTo>
                    <a:pt x="1303" y="1364"/>
                  </a:lnTo>
                  <a:cubicBezTo>
                    <a:pt x="1339" y="1389"/>
                    <a:pt x="1379" y="1399"/>
                    <a:pt x="1420" y="1399"/>
                  </a:cubicBezTo>
                  <a:cubicBezTo>
                    <a:pt x="1489" y="1399"/>
                    <a:pt x="1556" y="1367"/>
                    <a:pt x="1597" y="1304"/>
                  </a:cubicBezTo>
                  <a:cubicBezTo>
                    <a:pt x="1661" y="1208"/>
                    <a:pt x="1635" y="1076"/>
                    <a:pt x="1537" y="1010"/>
                  </a:cubicBezTo>
                  <a:lnTo>
                    <a:pt x="1240" y="814"/>
                  </a:lnTo>
                  <a:cubicBezTo>
                    <a:pt x="1262" y="724"/>
                    <a:pt x="1263" y="632"/>
                    <a:pt x="1246" y="540"/>
                  </a:cubicBezTo>
                  <a:cubicBezTo>
                    <a:pt x="1212" y="374"/>
                    <a:pt x="1115" y="234"/>
                    <a:pt x="976" y="140"/>
                  </a:cubicBezTo>
                  <a:lnTo>
                    <a:pt x="819" y="36"/>
                  </a:lnTo>
                  <a:cubicBezTo>
                    <a:pt x="783" y="12"/>
                    <a:pt x="742" y="1"/>
                    <a:pt x="702"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37"/>
            <p:cNvSpPr/>
            <p:nvPr/>
          </p:nvSpPr>
          <p:spPr>
            <a:xfrm>
              <a:off x="3269694" y="1693418"/>
              <a:ext cx="44563" cy="39563"/>
            </a:xfrm>
            <a:custGeom>
              <a:rect b="b" l="l" r="r" t="t"/>
              <a:pathLst>
                <a:path extrusionOk="0" h="1448" w="1631">
                  <a:moveTo>
                    <a:pt x="1394" y="0"/>
                  </a:moveTo>
                  <a:cubicBezTo>
                    <a:pt x="1348" y="0"/>
                    <a:pt x="1302" y="15"/>
                    <a:pt x="1263" y="45"/>
                  </a:cubicBezTo>
                  <a:lnTo>
                    <a:pt x="983" y="260"/>
                  </a:lnTo>
                  <a:cubicBezTo>
                    <a:pt x="906" y="210"/>
                    <a:pt x="818" y="178"/>
                    <a:pt x="724" y="166"/>
                  </a:cubicBezTo>
                  <a:cubicBezTo>
                    <a:pt x="697" y="163"/>
                    <a:pt x="671" y="161"/>
                    <a:pt x="644" y="161"/>
                  </a:cubicBezTo>
                  <a:cubicBezTo>
                    <a:pt x="506" y="161"/>
                    <a:pt x="372" y="208"/>
                    <a:pt x="260" y="294"/>
                  </a:cubicBezTo>
                  <a:lnTo>
                    <a:pt x="111" y="408"/>
                  </a:lnTo>
                  <a:cubicBezTo>
                    <a:pt x="17" y="480"/>
                    <a:pt x="1" y="613"/>
                    <a:pt x="71" y="707"/>
                  </a:cubicBezTo>
                  <a:cubicBezTo>
                    <a:pt x="113" y="761"/>
                    <a:pt x="175" y="790"/>
                    <a:pt x="239" y="790"/>
                  </a:cubicBezTo>
                  <a:cubicBezTo>
                    <a:pt x="284" y="790"/>
                    <a:pt x="331" y="775"/>
                    <a:pt x="370" y="745"/>
                  </a:cubicBezTo>
                  <a:lnTo>
                    <a:pt x="519" y="631"/>
                  </a:lnTo>
                  <a:cubicBezTo>
                    <a:pt x="556" y="603"/>
                    <a:pt x="599" y="588"/>
                    <a:pt x="643" y="588"/>
                  </a:cubicBezTo>
                  <a:cubicBezTo>
                    <a:pt x="652" y="588"/>
                    <a:pt x="661" y="588"/>
                    <a:pt x="670" y="590"/>
                  </a:cubicBezTo>
                  <a:cubicBezTo>
                    <a:pt x="723" y="597"/>
                    <a:pt x="772" y="625"/>
                    <a:pt x="805" y="667"/>
                  </a:cubicBezTo>
                  <a:cubicBezTo>
                    <a:pt x="875" y="757"/>
                    <a:pt x="859" y="884"/>
                    <a:pt x="768" y="953"/>
                  </a:cubicBezTo>
                  <a:lnTo>
                    <a:pt x="619" y="1067"/>
                  </a:lnTo>
                  <a:cubicBezTo>
                    <a:pt x="525" y="1139"/>
                    <a:pt x="509" y="1272"/>
                    <a:pt x="581" y="1366"/>
                  </a:cubicBezTo>
                  <a:cubicBezTo>
                    <a:pt x="622" y="1421"/>
                    <a:pt x="685" y="1448"/>
                    <a:pt x="749" y="1448"/>
                  </a:cubicBezTo>
                  <a:cubicBezTo>
                    <a:pt x="794" y="1448"/>
                    <a:pt x="840" y="1433"/>
                    <a:pt x="878" y="1404"/>
                  </a:cubicBezTo>
                  <a:lnTo>
                    <a:pt x="1029" y="1290"/>
                  </a:lnTo>
                  <a:cubicBezTo>
                    <a:pt x="1244" y="1123"/>
                    <a:pt x="1320" y="844"/>
                    <a:pt x="1241" y="598"/>
                  </a:cubicBezTo>
                  <a:lnTo>
                    <a:pt x="1521" y="382"/>
                  </a:lnTo>
                  <a:cubicBezTo>
                    <a:pt x="1615" y="310"/>
                    <a:pt x="1631" y="177"/>
                    <a:pt x="1560" y="83"/>
                  </a:cubicBezTo>
                  <a:cubicBezTo>
                    <a:pt x="1519" y="28"/>
                    <a:pt x="1457" y="0"/>
                    <a:pt x="1394" y="0"/>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37"/>
            <p:cNvSpPr/>
            <p:nvPr/>
          </p:nvSpPr>
          <p:spPr>
            <a:xfrm>
              <a:off x="3239804" y="1770003"/>
              <a:ext cx="43170" cy="41175"/>
            </a:xfrm>
            <a:custGeom>
              <a:rect b="b" l="l" r="r" t="t"/>
              <a:pathLst>
                <a:path extrusionOk="0" h="1507" w="1580">
                  <a:moveTo>
                    <a:pt x="806" y="1"/>
                  </a:moveTo>
                  <a:cubicBezTo>
                    <a:pt x="750" y="1"/>
                    <a:pt x="694" y="22"/>
                    <a:pt x="652" y="65"/>
                  </a:cubicBezTo>
                  <a:cubicBezTo>
                    <a:pt x="572" y="150"/>
                    <a:pt x="576" y="285"/>
                    <a:pt x="660" y="366"/>
                  </a:cubicBezTo>
                  <a:lnTo>
                    <a:pt x="797" y="496"/>
                  </a:lnTo>
                  <a:cubicBezTo>
                    <a:pt x="837" y="533"/>
                    <a:pt x="859" y="584"/>
                    <a:pt x="862" y="639"/>
                  </a:cubicBezTo>
                  <a:cubicBezTo>
                    <a:pt x="863" y="694"/>
                    <a:pt x="843" y="745"/>
                    <a:pt x="806" y="786"/>
                  </a:cubicBezTo>
                  <a:cubicBezTo>
                    <a:pt x="767" y="828"/>
                    <a:pt x="714" y="849"/>
                    <a:pt x="660" y="849"/>
                  </a:cubicBezTo>
                  <a:cubicBezTo>
                    <a:pt x="609" y="849"/>
                    <a:pt x="558" y="830"/>
                    <a:pt x="519" y="793"/>
                  </a:cubicBezTo>
                  <a:lnTo>
                    <a:pt x="382" y="663"/>
                  </a:lnTo>
                  <a:cubicBezTo>
                    <a:pt x="341" y="624"/>
                    <a:pt x="288" y="604"/>
                    <a:pt x="235" y="604"/>
                  </a:cubicBezTo>
                  <a:cubicBezTo>
                    <a:pt x="179" y="604"/>
                    <a:pt x="123" y="626"/>
                    <a:pt x="81" y="670"/>
                  </a:cubicBezTo>
                  <a:cubicBezTo>
                    <a:pt x="1" y="754"/>
                    <a:pt x="5" y="890"/>
                    <a:pt x="89" y="970"/>
                  </a:cubicBezTo>
                  <a:lnTo>
                    <a:pt x="226" y="1101"/>
                  </a:lnTo>
                  <a:cubicBezTo>
                    <a:pt x="348" y="1216"/>
                    <a:pt x="503" y="1272"/>
                    <a:pt x="658" y="1272"/>
                  </a:cubicBezTo>
                  <a:cubicBezTo>
                    <a:pt x="755" y="1272"/>
                    <a:pt x="853" y="1249"/>
                    <a:pt x="939" y="1205"/>
                  </a:cubicBezTo>
                  <a:lnTo>
                    <a:pt x="1199" y="1448"/>
                  </a:lnTo>
                  <a:cubicBezTo>
                    <a:pt x="1238" y="1487"/>
                    <a:pt x="1292" y="1506"/>
                    <a:pt x="1345" y="1506"/>
                  </a:cubicBezTo>
                  <a:cubicBezTo>
                    <a:pt x="1402" y="1506"/>
                    <a:pt x="1456" y="1484"/>
                    <a:pt x="1499" y="1440"/>
                  </a:cubicBezTo>
                  <a:cubicBezTo>
                    <a:pt x="1579" y="1357"/>
                    <a:pt x="1575" y="1221"/>
                    <a:pt x="1492" y="1140"/>
                  </a:cubicBezTo>
                  <a:lnTo>
                    <a:pt x="1232" y="897"/>
                  </a:lnTo>
                  <a:cubicBezTo>
                    <a:pt x="1269" y="814"/>
                    <a:pt x="1288" y="721"/>
                    <a:pt x="1287" y="628"/>
                  </a:cubicBezTo>
                  <a:cubicBezTo>
                    <a:pt x="1282" y="459"/>
                    <a:pt x="1213" y="304"/>
                    <a:pt x="1090" y="188"/>
                  </a:cubicBezTo>
                  <a:lnTo>
                    <a:pt x="953" y="59"/>
                  </a:lnTo>
                  <a:cubicBezTo>
                    <a:pt x="912" y="20"/>
                    <a:pt x="859" y="1"/>
                    <a:pt x="806"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37"/>
            <p:cNvSpPr/>
            <p:nvPr/>
          </p:nvSpPr>
          <p:spPr>
            <a:xfrm>
              <a:off x="3500624" y="1812489"/>
              <a:ext cx="43470" cy="34618"/>
            </a:xfrm>
            <a:custGeom>
              <a:rect b="b" l="l" r="r" t="t"/>
              <a:pathLst>
                <a:path extrusionOk="0" h="1267" w="1591">
                  <a:moveTo>
                    <a:pt x="1161" y="0"/>
                  </a:moveTo>
                  <a:cubicBezTo>
                    <a:pt x="904" y="0"/>
                    <a:pt x="678" y="158"/>
                    <a:pt x="582" y="386"/>
                  </a:cubicBezTo>
                  <a:lnTo>
                    <a:pt x="229" y="367"/>
                  </a:lnTo>
                  <a:cubicBezTo>
                    <a:pt x="224" y="367"/>
                    <a:pt x="220" y="367"/>
                    <a:pt x="216" y="367"/>
                  </a:cubicBezTo>
                  <a:cubicBezTo>
                    <a:pt x="105" y="367"/>
                    <a:pt x="10" y="457"/>
                    <a:pt x="6" y="569"/>
                  </a:cubicBezTo>
                  <a:cubicBezTo>
                    <a:pt x="0" y="687"/>
                    <a:pt x="89" y="786"/>
                    <a:pt x="207" y="792"/>
                  </a:cubicBezTo>
                  <a:lnTo>
                    <a:pt x="560" y="811"/>
                  </a:lnTo>
                  <a:cubicBezTo>
                    <a:pt x="636" y="1057"/>
                    <a:pt x="857" y="1243"/>
                    <a:pt x="1129" y="1258"/>
                  </a:cubicBezTo>
                  <a:lnTo>
                    <a:pt x="1318" y="1266"/>
                  </a:lnTo>
                  <a:lnTo>
                    <a:pt x="1328" y="1266"/>
                  </a:lnTo>
                  <a:cubicBezTo>
                    <a:pt x="1441" y="1266"/>
                    <a:pt x="1533" y="1179"/>
                    <a:pt x="1541" y="1064"/>
                  </a:cubicBezTo>
                  <a:cubicBezTo>
                    <a:pt x="1547" y="947"/>
                    <a:pt x="1457" y="848"/>
                    <a:pt x="1340" y="842"/>
                  </a:cubicBezTo>
                  <a:lnTo>
                    <a:pt x="1151" y="833"/>
                  </a:lnTo>
                  <a:cubicBezTo>
                    <a:pt x="1040" y="827"/>
                    <a:pt x="952" y="730"/>
                    <a:pt x="959" y="618"/>
                  </a:cubicBezTo>
                  <a:cubicBezTo>
                    <a:pt x="965" y="511"/>
                    <a:pt x="1054" y="425"/>
                    <a:pt x="1160" y="425"/>
                  </a:cubicBezTo>
                  <a:cubicBezTo>
                    <a:pt x="1165" y="425"/>
                    <a:pt x="1169" y="426"/>
                    <a:pt x="1173" y="426"/>
                  </a:cubicBezTo>
                  <a:lnTo>
                    <a:pt x="1362" y="435"/>
                  </a:lnTo>
                  <a:cubicBezTo>
                    <a:pt x="1367" y="435"/>
                    <a:pt x="1371" y="435"/>
                    <a:pt x="1375" y="435"/>
                  </a:cubicBezTo>
                  <a:cubicBezTo>
                    <a:pt x="1487" y="435"/>
                    <a:pt x="1580" y="347"/>
                    <a:pt x="1585" y="234"/>
                  </a:cubicBezTo>
                  <a:cubicBezTo>
                    <a:pt x="1591" y="117"/>
                    <a:pt x="1501" y="17"/>
                    <a:pt x="1384" y="10"/>
                  </a:cubicBezTo>
                  <a:lnTo>
                    <a:pt x="1195" y="1"/>
                  </a:lnTo>
                  <a:cubicBezTo>
                    <a:pt x="1184" y="1"/>
                    <a:pt x="1172" y="0"/>
                    <a:pt x="1161" y="0"/>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37"/>
            <p:cNvSpPr/>
            <p:nvPr/>
          </p:nvSpPr>
          <p:spPr>
            <a:xfrm>
              <a:off x="3354258" y="1897735"/>
              <a:ext cx="36339" cy="44372"/>
            </a:xfrm>
            <a:custGeom>
              <a:rect b="b" l="l" r="r" t="t"/>
              <a:pathLst>
                <a:path extrusionOk="0" h="1624" w="1330">
                  <a:moveTo>
                    <a:pt x="881" y="1"/>
                  </a:moveTo>
                  <a:cubicBezTo>
                    <a:pt x="784" y="1"/>
                    <a:pt x="698" y="69"/>
                    <a:pt x="675" y="167"/>
                  </a:cubicBezTo>
                  <a:lnTo>
                    <a:pt x="599" y="513"/>
                  </a:lnTo>
                  <a:cubicBezTo>
                    <a:pt x="507" y="525"/>
                    <a:pt x="419" y="556"/>
                    <a:pt x="341" y="607"/>
                  </a:cubicBezTo>
                  <a:cubicBezTo>
                    <a:pt x="199" y="696"/>
                    <a:pt x="101" y="837"/>
                    <a:pt x="66" y="1001"/>
                  </a:cubicBezTo>
                  <a:lnTo>
                    <a:pt x="26" y="1185"/>
                  </a:lnTo>
                  <a:cubicBezTo>
                    <a:pt x="0" y="1299"/>
                    <a:pt x="73" y="1412"/>
                    <a:pt x="188" y="1437"/>
                  </a:cubicBezTo>
                  <a:cubicBezTo>
                    <a:pt x="204" y="1441"/>
                    <a:pt x="219" y="1443"/>
                    <a:pt x="235" y="1443"/>
                  </a:cubicBezTo>
                  <a:cubicBezTo>
                    <a:pt x="332" y="1443"/>
                    <a:pt x="418" y="1375"/>
                    <a:pt x="439" y="1276"/>
                  </a:cubicBezTo>
                  <a:lnTo>
                    <a:pt x="480" y="1092"/>
                  </a:lnTo>
                  <a:cubicBezTo>
                    <a:pt x="491" y="1039"/>
                    <a:pt x="524" y="992"/>
                    <a:pt x="570" y="964"/>
                  </a:cubicBezTo>
                  <a:cubicBezTo>
                    <a:pt x="603" y="943"/>
                    <a:pt x="641" y="932"/>
                    <a:pt x="680" y="932"/>
                  </a:cubicBezTo>
                  <a:cubicBezTo>
                    <a:pt x="695" y="932"/>
                    <a:pt x="709" y="933"/>
                    <a:pt x="724" y="936"/>
                  </a:cubicBezTo>
                  <a:cubicBezTo>
                    <a:pt x="776" y="947"/>
                    <a:pt x="822" y="980"/>
                    <a:pt x="851" y="1026"/>
                  </a:cubicBezTo>
                  <a:cubicBezTo>
                    <a:pt x="880" y="1071"/>
                    <a:pt x="891" y="1127"/>
                    <a:pt x="879" y="1179"/>
                  </a:cubicBezTo>
                  <a:lnTo>
                    <a:pt x="839" y="1364"/>
                  </a:lnTo>
                  <a:cubicBezTo>
                    <a:pt x="813" y="1480"/>
                    <a:pt x="886" y="1591"/>
                    <a:pt x="1000" y="1617"/>
                  </a:cubicBezTo>
                  <a:cubicBezTo>
                    <a:pt x="1015" y="1620"/>
                    <a:pt x="1031" y="1623"/>
                    <a:pt x="1046" y="1623"/>
                  </a:cubicBezTo>
                  <a:cubicBezTo>
                    <a:pt x="1142" y="1623"/>
                    <a:pt x="1230" y="1554"/>
                    <a:pt x="1252" y="1456"/>
                  </a:cubicBezTo>
                  <a:lnTo>
                    <a:pt x="1293" y="1272"/>
                  </a:lnTo>
                  <a:cubicBezTo>
                    <a:pt x="1330" y="1106"/>
                    <a:pt x="1298" y="939"/>
                    <a:pt x="1208" y="797"/>
                  </a:cubicBezTo>
                  <a:cubicBezTo>
                    <a:pt x="1157" y="718"/>
                    <a:pt x="1091" y="654"/>
                    <a:pt x="1014" y="605"/>
                  </a:cubicBezTo>
                  <a:lnTo>
                    <a:pt x="1090" y="258"/>
                  </a:lnTo>
                  <a:cubicBezTo>
                    <a:pt x="1115" y="144"/>
                    <a:pt x="1041" y="31"/>
                    <a:pt x="929" y="6"/>
                  </a:cubicBezTo>
                  <a:cubicBezTo>
                    <a:pt x="913" y="3"/>
                    <a:pt x="897" y="1"/>
                    <a:pt x="881"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37"/>
            <p:cNvSpPr/>
            <p:nvPr/>
          </p:nvSpPr>
          <p:spPr>
            <a:xfrm>
              <a:off x="3453110" y="1878173"/>
              <a:ext cx="37405" cy="44563"/>
            </a:xfrm>
            <a:custGeom>
              <a:rect b="b" l="l" r="r" t="t"/>
              <a:pathLst>
                <a:path extrusionOk="0" h="1631" w="1369">
                  <a:moveTo>
                    <a:pt x="420" y="0"/>
                  </a:moveTo>
                  <a:cubicBezTo>
                    <a:pt x="402" y="0"/>
                    <a:pt x="383" y="2"/>
                    <a:pt x="364" y="8"/>
                  </a:cubicBezTo>
                  <a:cubicBezTo>
                    <a:pt x="251" y="41"/>
                    <a:pt x="187" y="159"/>
                    <a:pt x="218" y="270"/>
                  </a:cubicBezTo>
                  <a:lnTo>
                    <a:pt x="314" y="610"/>
                  </a:lnTo>
                  <a:cubicBezTo>
                    <a:pt x="106" y="760"/>
                    <a:pt x="1" y="1031"/>
                    <a:pt x="77" y="1293"/>
                  </a:cubicBezTo>
                  <a:lnTo>
                    <a:pt x="128" y="1477"/>
                  </a:lnTo>
                  <a:cubicBezTo>
                    <a:pt x="156" y="1569"/>
                    <a:pt x="240" y="1630"/>
                    <a:pt x="332" y="1630"/>
                  </a:cubicBezTo>
                  <a:cubicBezTo>
                    <a:pt x="351" y="1630"/>
                    <a:pt x="370" y="1629"/>
                    <a:pt x="390" y="1623"/>
                  </a:cubicBezTo>
                  <a:cubicBezTo>
                    <a:pt x="503" y="1589"/>
                    <a:pt x="568" y="1472"/>
                    <a:pt x="537" y="1361"/>
                  </a:cubicBezTo>
                  <a:lnTo>
                    <a:pt x="486" y="1178"/>
                  </a:lnTo>
                  <a:cubicBezTo>
                    <a:pt x="471" y="1125"/>
                    <a:pt x="475" y="1069"/>
                    <a:pt x="503" y="1023"/>
                  </a:cubicBezTo>
                  <a:cubicBezTo>
                    <a:pt x="529" y="974"/>
                    <a:pt x="573" y="939"/>
                    <a:pt x="626" y="926"/>
                  </a:cubicBezTo>
                  <a:cubicBezTo>
                    <a:pt x="645" y="920"/>
                    <a:pt x="664" y="918"/>
                    <a:pt x="683" y="918"/>
                  </a:cubicBezTo>
                  <a:cubicBezTo>
                    <a:pt x="771" y="918"/>
                    <a:pt x="853" y="977"/>
                    <a:pt x="878" y="1064"/>
                  </a:cubicBezTo>
                  <a:lnTo>
                    <a:pt x="929" y="1247"/>
                  </a:lnTo>
                  <a:cubicBezTo>
                    <a:pt x="957" y="1341"/>
                    <a:pt x="1042" y="1401"/>
                    <a:pt x="1133" y="1401"/>
                  </a:cubicBezTo>
                  <a:cubicBezTo>
                    <a:pt x="1153" y="1401"/>
                    <a:pt x="1172" y="1399"/>
                    <a:pt x="1191" y="1393"/>
                  </a:cubicBezTo>
                  <a:cubicBezTo>
                    <a:pt x="1306" y="1361"/>
                    <a:pt x="1369" y="1244"/>
                    <a:pt x="1338" y="1132"/>
                  </a:cubicBezTo>
                  <a:lnTo>
                    <a:pt x="1285" y="949"/>
                  </a:lnTo>
                  <a:cubicBezTo>
                    <a:pt x="1209" y="687"/>
                    <a:pt x="979" y="511"/>
                    <a:pt x="723" y="495"/>
                  </a:cubicBezTo>
                  <a:lnTo>
                    <a:pt x="626" y="154"/>
                  </a:lnTo>
                  <a:cubicBezTo>
                    <a:pt x="598" y="60"/>
                    <a:pt x="512" y="0"/>
                    <a:pt x="420" y="0"/>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37"/>
            <p:cNvSpPr/>
            <p:nvPr/>
          </p:nvSpPr>
          <p:spPr>
            <a:xfrm>
              <a:off x="3259940" y="1847107"/>
              <a:ext cx="44891" cy="39208"/>
            </a:xfrm>
            <a:custGeom>
              <a:rect b="b" l="l" r="r" t="t"/>
              <a:pathLst>
                <a:path extrusionOk="0" h="1435" w="1643">
                  <a:moveTo>
                    <a:pt x="1398" y="1"/>
                  </a:moveTo>
                  <a:cubicBezTo>
                    <a:pt x="1354" y="1"/>
                    <a:pt x="1308" y="15"/>
                    <a:pt x="1270" y="43"/>
                  </a:cubicBezTo>
                  <a:lnTo>
                    <a:pt x="986" y="256"/>
                  </a:lnTo>
                  <a:cubicBezTo>
                    <a:pt x="882" y="187"/>
                    <a:pt x="761" y="152"/>
                    <a:pt x="639" y="152"/>
                  </a:cubicBezTo>
                  <a:cubicBezTo>
                    <a:pt x="508" y="152"/>
                    <a:pt x="377" y="193"/>
                    <a:pt x="265" y="278"/>
                  </a:cubicBezTo>
                  <a:lnTo>
                    <a:pt x="113" y="390"/>
                  </a:lnTo>
                  <a:cubicBezTo>
                    <a:pt x="19" y="461"/>
                    <a:pt x="0" y="594"/>
                    <a:pt x="71" y="688"/>
                  </a:cubicBezTo>
                  <a:cubicBezTo>
                    <a:pt x="112" y="743"/>
                    <a:pt x="176" y="773"/>
                    <a:pt x="241" y="773"/>
                  </a:cubicBezTo>
                  <a:cubicBezTo>
                    <a:pt x="285" y="773"/>
                    <a:pt x="330" y="759"/>
                    <a:pt x="368" y="730"/>
                  </a:cubicBezTo>
                  <a:lnTo>
                    <a:pt x="520" y="616"/>
                  </a:lnTo>
                  <a:cubicBezTo>
                    <a:pt x="557" y="589"/>
                    <a:pt x="599" y="575"/>
                    <a:pt x="642" y="575"/>
                  </a:cubicBezTo>
                  <a:cubicBezTo>
                    <a:pt x="704" y="575"/>
                    <a:pt x="765" y="603"/>
                    <a:pt x="806" y="657"/>
                  </a:cubicBezTo>
                  <a:cubicBezTo>
                    <a:pt x="838" y="701"/>
                    <a:pt x="851" y="754"/>
                    <a:pt x="844" y="806"/>
                  </a:cubicBezTo>
                  <a:cubicBezTo>
                    <a:pt x="837" y="859"/>
                    <a:pt x="807" y="907"/>
                    <a:pt x="765" y="940"/>
                  </a:cubicBezTo>
                  <a:lnTo>
                    <a:pt x="614" y="1054"/>
                  </a:lnTo>
                  <a:cubicBezTo>
                    <a:pt x="520" y="1123"/>
                    <a:pt x="500" y="1257"/>
                    <a:pt x="572" y="1350"/>
                  </a:cubicBezTo>
                  <a:cubicBezTo>
                    <a:pt x="614" y="1405"/>
                    <a:pt x="677" y="1435"/>
                    <a:pt x="741" y="1435"/>
                  </a:cubicBezTo>
                  <a:cubicBezTo>
                    <a:pt x="785" y="1435"/>
                    <a:pt x="831" y="1420"/>
                    <a:pt x="870" y="1392"/>
                  </a:cubicBezTo>
                  <a:lnTo>
                    <a:pt x="1021" y="1279"/>
                  </a:lnTo>
                  <a:cubicBezTo>
                    <a:pt x="1156" y="1178"/>
                    <a:pt x="1244" y="1032"/>
                    <a:pt x="1267" y="865"/>
                  </a:cubicBezTo>
                  <a:cubicBezTo>
                    <a:pt x="1279" y="771"/>
                    <a:pt x="1273" y="679"/>
                    <a:pt x="1245" y="593"/>
                  </a:cubicBezTo>
                  <a:lnTo>
                    <a:pt x="1529" y="380"/>
                  </a:lnTo>
                  <a:cubicBezTo>
                    <a:pt x="1622" y="310"/>
                    <a:pt x="1642" y="177"/>
                    <a:pt x="1570" y="83"/>
                  </a:cubicBezTo>
                  <a:cubicBezTo>
                    <a:pt x="1527" y="29"/>
                    <a:pt x="1463" y="1"/>
                    <a:pt x="1398"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37"/>
            <p:cNvSpPr/>
            <p:nvPr/>
          </p:nvSpPr>
          <p:spPr>
            <a:xfrm>
              <a:off x="3438957" y="1671560"/>
              <a:ext cx="16066" cy="15301"/>
            </a:xfrm>
            <a:custGeom>
              <a:rect b="b" l="l" r="r" t="t"/>
              <a:pathLst>
                <a:path extrusionOk="0" h="560" w="588">
                  <a:moveTo>
                    <a:pt x="351" y="1"/>
                  </a:moveTo>
                  <a:cubicBezTo>
                    <a:pt x="291" y="1"/>
                    <a:pt x="231" y="27"/>
                    <a:pt x="188" y="76"/>
                  </a:cubicBezTo>
                  <a:lnTo>
                    <a:pt x="77" y="208"/>
                  </a:lnTo>
                  <a:cubicBezTo>
                    <a:pt x="0" y="297"/>
                    <a:pt x="11" y="430"/>
                    <a:pt x="100" y="508"/>
                  </a:cubicBezTo>
                  <a:cubicBezTo>
                    <a:pt x="141" y="543"/>
                    <a:pt x="191" y="559"/>
                    <a:pt x="238" y="559"/>
                  </a:cubicBezTo>
                  <a:cubicBezTo>
                    <a:pt x="298" y="559"/>
                    <a:pt x="356" y="533"/>
                    <a:pt x="399" y="483"/>
                  </a:cubicBezTo>
                  <a:lnTo>
                    <a:pt x="510" y="351"/>
                  </a:lnTo>
                  <a:cubicBezTo>
                    <a:pt x="588" y="262"/>
                    <a:pt x="576" y="129"/>
                    <a:pt x="488" y="53"/>
                  </a:cubicBezTo>
                  <a:cubicBezTo>
                    <a:pt x="448" y="18"/>
                    <a:pt x="399" y="1"/>
                    <a:pt x="351"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37"/>
            <p:cNvSpPr/>
            <p:nvPr/>
          </p:nvSpPr>
          <p:spPr>
            <a:xfrm>
              <a:off x="3328711" y="1665959"/>
              <a:ext cx="16038" cy="15656"/>
            </a:xfrm>
            <a:custGeom>
              <a:rect b="b" l="l" r="r" t="t"/>
              <a:pathLst>
                <a:path extrusionOk="0" h="573" w="587">
                  <a:moveTo>
                    <a:pt x="242" y="1"/>
                  </a:moveTo>
                  <a:cubicBezTo>
                    <a:pt x="199" y="1"/>
                    <a:pt x="157" y="13"/>
                    <a:pt x="119" y="39"/>
                  </a:cubicBezTo>
                  <a:cubicBezTo>
                    <a:pt x="24" y="107"/>
                    <a:pt x="1" y="239"/>
                    <a:pt x="68" y="335"/>
                  </a:cubicBezTo>
                  <a:lnTo>
                    <a:pt x="171" y="482"/>
                  </a:lnTo>
                  <a:cubicBezTo>
                    <a:pt x="213" y="540"/>
                    <a:pt x="276" y="572"/>
                    <a:pt x="345" y="572"/>
                  </a:cubicBezTo>
                  <a:cubicBezTo>
                    <a:pt x="386" y="572"/>
                    <a:pt x="430" y="559"/>
                    <a:pt x="466" y="533"/>
                  </a:cubicBezTo>
                  <a:cubicBezTo>
                    <a:pt x="562" y="466"/>
                    <a:pt x="587" y="334"/>
                    <a:pt x="518" y="237"/>
                  </a:cubicBezTo>
                  <a:lnTo>
                    <a:pt x="415" y="91"/>
                  </a:lnTo>
                  <a:cubicBezTo>
                    <a:pt x="374" y="32"/>
                    <a:pt x="308" y="1"/>
                    <a:pt x="242"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37"/>
            <p:cNvSpPr/>
            <p:nvPr/>
          </p:nvSpPr>
          <p:spPr>
            <a:xfrm>
              <a:off x="3356853" y="1677106"/>
              <a:ext cx="11612" cy="15301"/>
            </a:xfrm>
            <a:custGeom>
              <a:rect b="b" l="l" r="r" t="t"/>
              <a:pathLst>
                <a:path extrusionOk="0" h="560" w="425">
                  <a:moveTo>
                    <a:pt x="213" y="0"/>
                  </a:moveTo>
                  <a:cubicBezTo>
                    <a:pt x="96" y="0"/>
                    <a:pt x="0" y="96"/>
                    <a:pt x="0" y="213"/>
                  </a:cubicBezTo>
                  <a:lnTo>
                    <a:pt x="0" y="347"/>
                  </a:lnTo>
                  <a:cubicBezTo>
                    <a:pt x="0" y="465"/>
                    <a:pt x="96" y="560"/>
                    <a:pt x="213" y="560"/>
                  </a:cubicBezTo>
                  <a:cubicBezTo>
                    <a:pt x="330" y="560"/>
                    <a:pt x="425" y="463"/>
                    <a:pt x="425" y="347"/>
                  </a:cubicBezTo>
                  <a:lnTo>
                    <a:pt x="425" y="213"/>
                  </a:lnTo>
                  <a:cubicBezTo>
                    <a:pt x="425" y="96"/>
                    <a:pt x="330" y="0"/>
                    <a:pt x="213" y="0"/>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37"/>
            <p:cNvSpPr/>
            <p:nvPr/>
          </p:nvSpPr>
          <p:spPr>
            <a:xfrm>
              <a:off x="3509067" y="1736205"/>
              <a:ext cx="18470" cy="14700"/>
            </a:xfrm>
            <a:custGeom>
              <a:rect b="b" l="l" r="r" t="t"/>
              <a:pathLst>
                <a:path extrusionOk="0" h="538" w="676">
                  <a:moveTo>
                    <a:pt x="242" y="1"/>
                  </a:moveTo>
                  <a:cubicBezTo>
                    <a:pt x="169" y="1"/>
                    <a:pt x="97" y="38"/>
                    <a:pt x="57" y="106"/>
                  </a:cubicBezTo>
                  <a:cubicBezTo>
                    <a:pt x="0" y="208"/>
                    <a:pt x="35" y="339"/>
                    <a:pt x="136" y="397"/>
                  </a:cubicBezTo>
                  <a:lnTo>
                    <a:pt x="328" y="509"/>
                  </a:lnTo>
                  <a:cubicBezTo>
                    <a:pt x="360" y="529"/>
                    <a:pt x="397" y="538"/>
                    <a:pt x="434" y="538"/>
                  </a:cubicBezTo>
                  <a:cubicBezTo>
                    <a:pt x="507" y="538"/>
                    <a:pt x="579" y="500"/>
                    <a:pt x="617" y="432"/>
                  </a:cubicBezTo>
                  <a:cubicBezTo>
                    <a:pt x="675" y="331"/>
                    <a:pt x="642" y="201"/>
                    <a:pt x="541" y="141"/>
                  </a:cubicBezTo>
                  <a:lnTo>
                    <a:pt x="349" y="30"/>
                  </a:lnTo>
                  <a:cubicBezTo>
                    <a:pt x="315" y="10"/>
                    <a:pt x="278" y="1"/>
                    <a:pt x="242"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37"/>
            <p:cNvSpPr/>
            <p:nvPr/>
          </p:nvSpPr>
          <p:spPr>
            <a:xfrm>
              <a:off x="3507182" y="1761997"/>
              <a:ext cx="15137" cy="16475"/>
            </a:xfrm>
            <a:custGeom>
              <a:rect b="b" l="l" r="r" t="t"/>
              <a:pathLst>
                <a:path extrusionOk="0" h="603" w="554">
                  <a:moveTo>
                    <a:pt x="312" y="0"/>
                  </a:moveTo>
                  <a:cubicBezTo>
                    <a:pt x="228" y="0"/>
                    <a:pt x="148" y="51"/>
                    <a:pt x="115" y="134"/>
                  </a:cubicBezTo>
                  <a:lnTo>
                    <a:pt x="44" y="311"/>
                  </a:lnTo>
                  <a:cubicBezTo>
                    <a:pt x="0" y="421"/>
                    <a:pt x="53" y="546"/>
                    <a:pt x="163" y="588"/>
                  </a:cubicBezTo>
                  <a:cubicBezTo>
                    <a:pt x="188" y="599"/>
                    <a:pt x="216" y="603"/>
                    <a:pt x="242" y="603"/>
                  </a:cubicBezTo>
                  <a:cubicBezTo>
                    <a:pt x="325" y="603"/>
                    <a:pt x="406" y="552"/>
                    <a:pt x="440" y="470"/>
                  </a:cubicBezTo>
                  <a:lnTo>
                    <a:pt x="510" y="291"/>
                  </a:lnTo>
                  <a:cubicBezTo>
                    <a:pt x="554" y="181"/>
                    <a:pt x="501" y="60"/>
                    <a:pt x="391" y="16"/>
                  </a:cubicBezTo>
                  <a:cubicBezTo>
                    <a:pt x="365" y="5"/>
                    <a:pt x="339" y="0"/>
                    <a:pt x="312" y="0"/>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37"/>
            <p:cNvSpPr/>
            <p:nvPr/>
          </p:nvSpPr>
          <p:spPr>
            <a:xfrm>
              <a:off x="3528466" y="1778910"/>
              <a:ext cx="16202" cy="14344"/>
            </a:xfrm>
            <a:custGeom>
              <a:rect b="b" l="l" r="r" t="t"/>
              <a:pathLst>
                <a:path extrusionOk="0" h="525" w="593">
                  <a:moveTo>
                    <a:pt x="239" y="0"/>
                  </a:moveTo>
                  <a:cubicBezTo>
                    <a:pt x="179" y="0"/>
                    <a:pt x="120" y="25"/>
                    <a:pt x="78" y="73"/>
                  </a:cubicBezTo>
                  <a:cubicBezTo>
                    <a:pt x="0" y="163"/>
                    <a:pt x="9" y="297"/>
                    <a:pt x="100" y="373"/>
                  </a:cubicBezTo>
                  <a:lnTo>
                    <a:pt x="214" y="473"/>
                  </a:lnTo>
                  <a:cubicBezTo>
                    <a:pt x="255" y="507"/>
                    <a:pt x="305" y="524"/>
                    <a:pt x="353" y="524"/>
                  </a:cubicBezTo>
                  <a:cubicBezTo>
                    <a:pt x="415" y="524"/>
                    <a:pt x="473" y="498"/>
                    <a:pt x="514" y="451"/>
                  </a:cubicBezTo>
                  <a:cubicBezTo>
                    <a:pt x="592" y="360"/>
                    <a:pt x="580" y="227"/>
                    <a:pt x="492" y="151"/>
                  </a:cubicBezTo>
                  <a:lnTo>
                    <a:pt x="378" y="51"/>
                  </a:lnTo>
                  <a:cubicBezTo>
                    <a:pt x="337" y="17"/>
                    <a:pt x="288" y="0"/>
                    <a:pt x="239" y="0"/>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37"/>
            <p:cNvSpPr/>
            <p:nvPr/>
          </p:nvSpPr>
          <p:spPr>
            <a:xfrm>
              <a:off x="3492209" y="1852981"/>
              <a:ext cx="15027" cy="16612"/>
            </a:xfrm>
            <a:custGeom>
              <a:rect b="b" l="l" r="r" t="t"/>
              <a:pathLst>
                <a:path extrusionOk="0" h="608" w="550">
                  <a:moveTo>
                    <a:pt x="238" y="0"/>
                  </a:moveTo>
                  <a:cubicBezTo>
                    <a:pt x="214" y="0"/>
                    <a:pt x="189" y="4"/>
                    <a:pt x="165" y="13"/>
                  </a:cubicBezTo>
                  <a:cubicBezTo>
                    <a:pt x="55" y="54"/>
                    <a:pt x="1" y="175"/>
                    <a:pt x="40" y="285"/>
                  </a:cubicBezTo>
                  <a:lnTo>
                    <a:pt x="110" y="471"/>
                  </a:lnTo>
                  <a:cubicBezTo>
                    <a:pt x="141" y="556"/>
                    <a:pt x="223" y="607"/>
                    <a:pt x="310" y="607"/>
                  </a:cubicBezTo>
                  <a:cubicBezTo>
                    <a:pt x="336" y="607"/>
                    <a:pt x="359" y="605"/>
                    <a:pt x="384" y="596"/>
                  </a:cubicBezTo>
                  <a:cubicBezTo>
                    <a:pt x="494" y="555"/>
                    <a:pt x="550" y="432"/>
                    <a:pt x="509" y="322"/>
                  </a:cubicBezTo>
                  <a:lnTo>
                    <a:pt x="438" y="137"/>
                  </a:lnTo>
                  <a:cubicBezTo>
                    <a:pt x="407" y="52"/>
                    <a:pt x="325" y="0"/>
                    <a:pt x="238" y="0"/>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37"/>
            <p:cNvSpPr/>
            <p:nvPr/>
          </p:nvSpPr>
          <p:spPr>
            <a:xfrm>
              <a:off x="3416143" y="1897763"/>
              <a:ext cx="14727" cy="15246"/>
            </a:xfrm>
            <a:custGeom>
              <a:rect b="b" l="l" r="r" t="t"/>
              <a:pathLst>
                <a:path extrusionOk="0" h="558" w="539">
                  <a:moveTo>
                    <a:pt x="242" y="1"/>
                  </a:moveTo>
                  <a:cubicBezTo>
                    <a:pt x="214" y="1"/>
                    <a:pt x="185" y="7"/>
                    <a:pt x="157" y="19"/>
                  </a:cubicBezTo>
                  <a:cubicBezTo>
                    <a:pt x="49" y="64"/>
                    <a:pt x="1" y="188"/>
                    <a:pt x="46" y="297"/>
                  </a:cubicBezTo>
                  <a:lnTo>
                    <a:pt x="103" y="429"/>
                  </a:lnTo>
                  <a:cubicBezTo>
                    <a:pt x="137" y="509"/>
                    <a:pt x="216" y="557"/>
                    <a:pt x="298" y="557"/>
                  </a:cubicBezTo>
                  <a:cubicBezTo>
                    <a:pt x="326" y="557"/>
                    <a:pt x="355" y="553"/>
                    <a:pt x="381" y="541"/>
                  </a:cubicBezTo>
                  <a:cubicBezTo>
                    <a:pt x="488" y="496"/>
                    <a:pt x="538" y="371"/>
                    <a:pt x="493" y="263"/>
                  </a:cubicBezTo>
                  <a:lnTo>
                    <a:pt x="436" y="130"/>
                  </a:lnTo>
                  <a:cubicBezTo>
                    <a:pt x="402" y="49"/>
                    <a:pt x="324" y="1"/>
                    <a:pt x="242"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37"/>
            <p:cNvSpPr/>
            <p:nvPr/>
          </p:nvSpPr>
          <p:spPr>
            <a:xfrm>
              <a:off x="3317782" y="1888965"/>
              <a:ext cx="11639" cy="16230"/>
            </a:xfrm>
            <a:custGeom>
              <a:rect b="b" l="l" r="r" t="t"/>
              <a:pathLst>
                <a:path extrusionOk="0" h="594" w="426">
                  <a:moveTo>
                    <a:pt x="213" y="1"/>
                  </a:moveTo>
                  <a:cubicBezTo>
                    <a:pt x="96" y="1"/>
                    <a:pt x="1" y="96"/>
                    <a:pt x="1" y="213"/>
                  </a:cubicBezTo>
                  <a:lnTo>
                    <a:pt x="1" y="382"/>
                  </a:lnTo>
                  <a:cubicBezTo>
                    <a:pt x="1" y="499"/>
                    <a:pt x="96" y="594"/>
                    <a:pt x="213" y="594"/>
                  </a:cubicBezTo>
                  <a:cubicBezTo>
                    <a:pt x="330" y="594"/>
                    <a:pt x="426" y="499"/>
                    <a:pt x="426" y="382"/>
                  </a:cubicBezTo>
                  <a:lnTo>
                    <a:pt x="426" y="213"/>
                  </a:lnTo>
                  <a:cubicBezTo>
                    <a:pt x="426" y="96"/>
                    <a:pt x="330" y="1"/>
                    <a:pt x="213"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37"/>
            <p:cNvSpPr/>
            <p:nvPr/>
          </p:nvSpPr>
          <p:spPr>
            <a:xfrm>
              <a:off x="3244612" y="1822489"/>
              <a:ext cx="19426" cy="13169"/>
            </a:xfrm>
            <a:custGeom>
              <a:rect b="b" l="l" r="r" t="t"/>
              <a:pathLst>
                <a:path extrusionOk="0" h="482" w="711">
                  <a:moveTo>
                    <a:pt x="233" y="0"/>
                  </a:moveTo>
                  <a:cubicBezTo>
                    <a:pt x="136" y="0"/>
                    <a:pt x="48" y="67"/>
                    <a:pt x="27" y="167"/>
                  </a:cubicBezTo>
                  <a:cubicBezTo>
                    <a:pt x="0" y="280"/>
                    <a:pt x="72" y="395"/>
                    <a:pt x="188" y="420"/>
                  </a:cubicBezTo>
                  <a:lnTo>
                    <a:pt x="431" y="476"/>
                  </a:lnTo>
                  <a:cubicBezTo>
                    <a:pt x="447" y="479"/>
                    <a:pt x="462" y="482"/>
                    <a:pt x="476" y="482"/>
                  </a:cubicBezTo>
                  <a:cubicBezTo>
                    <a:pt x="576" y="479"/>
                    <a:pt x="664" y="413"/>
                    <a:pt x="686" y="315"/>
                  </a:cubicBezTo>
                  <a:cubicBezTo>
                    <a:pt x="711" y="199"/>
                    <a:pt x="640" y="86"/>
                    <a:pt x="525" y="60"/>
                  </a:cubicBezTo>
                  <a:lnTo>
                    <a:pt x="282" y="6"/>
                  </a:lnTo>
                  <a:cubicBezTo>
                    <a:pt x="265" y="2"/>
                    <a:pt x="249" y="0"/>
                    <a:pt x="233" y="0"/>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37"/>
            <p:cNvSpPr/>
            <p:nvPr/>
          </p:nvSpPr>
          <p:spPr>
            <a:xfrm>
              <a:off x="3256908" y="1736259"/>
              <a:ext cx="15574" cy="14645"/>
            </a:xfrm>
            <a:custGeom>
              <a:rect b="b" l="l" r="r" t="t"/>
              <a:pathLst>
                <a:path extrusionOk="0" h="536" w="570">
                  <a:moveTo>
                    <a:pt x="235" y="0"/>
                  </a:moveTo>
                  <a:cubicBezTo>
                    <a:pt x="185" y="0"/>
                    <a:pt x="135" y="18"/>
                    <a:pt x="95" y="53"/>
                  </a:cubicBezTo>
                  <a:cubicBezTo>
                    <a:pt x="7" y="132"/>
                    <a:pt x="0" y="265"/>
                    <a:pt x="76" y="353"/>
                  </a:cubicBezTo>
                  <a:lnTo>
                    <a:pt x="176" y="464"/>
                  </a:lnTo>
                  <a:cubicBezTo>
                    <a:pt x="217" y="512"/>
                    <a:pt x="275" y="536"/>
                    <a:pt x="334" y="536"/>
                  </a:cubicBezTo>
                  <a:cubicBezTo>
                    <a:pt x="384" y="536"/>
                    <a:pt x="435" y="518"/>
                    <a:pt x="475" y="483"/>
                  </a:cubicBezTo>
                  <a:cubicBezTo>
                    <a:pt x="564" y="404"/>
                    <a:pt x="570" y="271"/>
                    <a:pt x="494" y="183"/>
                  </a:cubicBezTo>
                  <a:lnTo>
                    <a:pt x="395" y="72"/>
                  </a:lnTo>
                  <a:cubicBezTo>
                    <a:pt x="353" y="24"/>
                    <a:pt x="294" y="0"/>
                    <a:pt x="235" y="0"/>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6" name="Google Shape;1546;p37"/>
          <p:cNvSpPr/>
          <p:nvPr/>
        </p:nvSpPr>
        <p:spPr>
          <a:xfrm>
            <a:off x="6545569" y="3654498"/>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1547" name="Google Shape;1547;p37"/>
          <p:cNvSpPr/>
          <p:nvPr/>
        </p:nvSpPr>
        <p:spPr>
          <a:xfrm>
            <a:off x="6105209" y="4014715"/>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pic>
        <p:nvPicPr>
          <p:cNvPr id="1548" name="Google Shape;1548;p37"/>
          <p:cNvPicPr preferRelativeResize="0"/>
          <p:nvPr/>
        </p:nvPicPr>
        <p:blipFill rotWithShape="1">
          <a:blip r:embed="rId3">
            <a:alphaModFix/>
          </a:blip>
          <a:srcRect b="53179" l="0" r="0" t="0"/>
          <a:stretch/>
        </p:blipFill>
        <p:spPr>
          <a:xfrm>
            <a:off x="2152775" y="3910975"/>
            <a:ext cx="2629526" cy="1231150"/>
          </a:xfrm>
          <a:prstGeom prst="rect">
            <a:avLst/>
          </a:prstGeom>
          <a:noFill/>
          <a:ln>
            <a:noFill/>
          </a:ln>
        </p:spPr>
      </p:pic>
      <p:sp>
        <p:nvSpPr>
          <p:cNvPr id="1549" name="Google Shape;1549;p37"/>
          <p:cNvSpPr/>
          <p:nvPr/>
        </p:nvSpPr>
        <p:spPr>
          <a:xfrm rot="3812548">
            <a:off x="6565521" y="878132"/>
            <a:ext cx="224354" cy="220369"/>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1550" name="Google Shape;1550;p37"/>
          <p:cNvSpPr/>
          <p:nvPr/>
        </p:nvSpPr>
        <p:spPr>
          <a:xfrm rot="3812548">
            <a:off x="6088527" y="634159"/>
            <a:ext cx="166208" cy="163271"/>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pic>
        <p:nvPicPr>
          <p:cNvPr id="1551" name="Google Shape;1551;p37"/>
          <p:cNvPicPr preferRelativeResize="0"/>
          <p:nvPr/>
        </p:nvPicPr>
        <p:blipFill rotWithShape="1">
          <a:blip r:embed="rId4">
            <a:alphaModFix/>
          </a:blip>
          <a:srcRect b="8155" l="0" r="0" t="0"/>
          <a:stretch/>
        </p:blipFill>
        <p:spPr>
          <a:xfrm>
            <a:off x="720000" y="3076250"/>
            <a:ext cx="3778000" cy="1779425"/>
          </a:xfrm>
          <a:prstGeom prst="rect">
            <a:avLst/>
          </a:prstGeom>
          <a:noFill/>
          <a:ln>
            <a:noFill/>
          </a:ln>
        </p:spPr>
      </p:pic>
      <p:pic>
        <p:nvPicPr>
          <p:cNvPr id="1552" name="Google Shape;1552;p37"/>
          <p:cNvPicPr preferRelativeResize="0"/>
          <p:nvPr/>
        </p:nvPicPr>
        <p:blipFill rotWithShape="1">
          <a:blip r:embed="rId5">
            <a:alphaModFix/>
          </a:blip>
          <a:srcRect b="0" l="0" r="0" t="0"/>
          <a:stretch/>
        </p:blipFill>
        <p:spPr>
          <a:xfrm>
            <a:off x="5068112" y="887499"/>
            <a:ext cx="3285475" cy="2188750"/>
          </a:xfrm>
          <a:prstGeom prst="rect">
            <a:avLst/>
          </a:prstGeom>
          <a:noFill/>
          <a:ln>
            <a:noFill/>
          </a:ln>
        </p:spPr>
      </p:pic>
      <p:pic>
        <p:nvPicPr>
          <p:cNvPr id="1553" name="Google Shape;1553;p37" title="398-actin_repeat.png"/>
          <p:cNvPicPr preferRelativeResize="0"/>
          <p:nvPr/>
        </p:nvPicPr>
        <p:blipFill rotWithShape="1">
          <a:blip r:embed="rId6">
            <a:alphaModFix/>
          </a:blip>
          <a:srcRect b="27069" l="0" r="0" t="-27070"/>
          <a:stretch/>
        </p:blipFill>
        <p:spPr>
          <a:xfrm>
            <a:off x="5731737" y="2653900"/>
            <a:ext cx="1757969" cy="2356425"/>
          </a:xfrm>
          <a:prstGeom prst="rect">
            <a:avLst/>
          </a:prstGeom>
          <a:noFill/>
          <a:ln>
            <a:noFill/>
          </a:ln>
        </p:spPr>
      </p:pic>
      <p:sp>
        <p:nvSpPr>
          <p:cNvPr id="1554" name="Google Shape;1554;p37"/>
          <p:cNvSpPr txBox="1"/>
          <p:nvPr/>
        </p:nvSpPr>
        <p:spPr>
          <a:xfrm>
            <a:off x="5357325" y="4014725"/>
            <a:ext cx="399600" cy="351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500">
                <a:solidFill>
                  <a:srgbClr val="00FF00"/>
                </a:solidFill>
                <a:latin typeface="Asap"/>
                <a:ea typeface="Asap"/>
                <a:cs typeface="Asap"/>
                <a:sym typeface="Asap"/>
              </a:rPr>
              <a:t>52 kDa</a:t>
            </a:r>
            <a:endParaRPr sz="500">
              <a:solidFill>
                <a:srgbClr val="00FF00"/>
              </a:solidFill>
              <a:latin typeface="Asap"/>
              <a:ea typeface="Asap"/>
              <a:cs typeface="Asap"/>
              <a:sym typeface="Asap"/>
            </a:endParaRPr>
          </a:p>
          <a:p>
            <a:pPr indent="0" lvl="0" marL="0" rtl="0" algn="l">
              <a:spcBef>
                <a:spcPts val="0"/>
              </a:spcBef>
              <a:spcAft>
                <a:spcPts val="0"/>
              </a:spcAft>
              <a:buNone/>
            </a:pPr>
            <a:r>
              <a:t/>
            </a:r>
            <a:endParaRPr sz="500">
              <a:solidFill>
                <a:schemeClr val="lt1"/>
              </a:solidFill>
              <a:latin typeface="Asap"/>
              <a:ea typeface="Asap"/>
              <a:cs typeface="Asap"/>
              <a:sym typeface="Asap"/>
            </a:endParaRPr>
          </a:p>
          <a:p>
            <a:pPr indent="0" lvl="0" marL="0" rtl="0" algn="l">
              <a:spcBef>
                <a:spcPts val="0"/>
              </a:spcBef>
              <a:spcAft>
                <a:spcPts val="0"/>
              </a:spcAft>
              <a:buNone/>
            </a:pPr>
            <a:r>
              <a:rPr lang="en" sz="500">
                <a:solidFill>
                  <a:srgbClr val="FF0000"/>
                </a:solidFill>
                <a:latin typeface="Asap"/>
                <a:ea typeface="Asap"/>
                <a:cs typeface="Asap"/>
                <a:sym typeface="Asap"/>
              </a:rPr>
              <a:t>42 kDa</a:t>
            </a:r>
            <a:endParaRPr sz="500">
              <a:solidFill>
                <a:srgbClr val="FF0000"/>
              </a:solidFill>
              <a:latin typeface="Asap"/>
              <a:ea typeface="Asap"/>
              <a:cs typeface="Asap"/>
              <a:sym typeface="Asap"/>
            </a:endParaRPr>
          </a:p>
        </p:txBody>
      </p:sp>
      <p:sp>
        <p:nvSpPr>
          <p:cNvPr id="1555" name="Google Shape;1555;p37"/>
          <p:cNvSpPr txBox="1"/>
          <p:nvPr/>
        </p:nvSpPr>
        <p:spPr>
          <a:xfrm>
            <a:off x="7427025" y="3910975"/>
            <a:ext cx="634800" cy="893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900">
                <a:solidFill>
                  <a:schemeClr val="lt1"/>
                </a:solidFill>
                <a:latin typeface="Asap"/>
                <a:ea typeface="Asap"/>
                <a:cs typeface="Asap"/>
                <a:sym typeface="Asap"/>
              </a:rPr>
              <a:t>50 kDa</a:t>
            </a:r>
            <a:endParaRPr sz="900">
              <a:solidFill>
                <a:schemeClr val="lt1"/>
              </a:solidFill>
              <a:latin typeface="Asap"/>
              <a:ea typeface="Asap"/>
              <a:cs typeface="Asap"/>
              <a:sym typeface="Asap"/>
            </a:endParaRPr>
          </a:p>
          <a:p>
            <a:pPr indent="0" lvl="0" marL="0" rtl="0" algn="l">
              <a:spcBef>
                <a:spcPts val="0"/>
              </a:spcBef>
              <a:spcAft>
                <a:spcPts val="0"/>
              </a:spcAft>
              <a:buNone/>
            </a:pPr>
            <a:r>
              <a:t/>
            </a:r>
            <a:endParaRPr sz="900">
              <a:solidFill>
                <a:schemeClr val="lt1"/>
              </a:solidFill>
              <a:latin typeface="Asap"/>
              <a:ea typeface="Asap"/>
              <a:cs typeface="Asap"/>
              <a:sym typeface="Asap"/>
            </a:endParaRPr>
          </a:p>
          <a:p>
            <a:pPr indent="0" lvl="0" marL="0" rtl="0" algn="l">
              <a:spcBef>
                <a:spcPts val="0"/>
              </a:spcBef>
              <a:spcAft>
                <a:spcPts val="0"/>
              </a:spcAft>
              <a:buNone/>
            </a:pPr>
            <a:r>
              <a:rPr lang="en" sz="900">
                <a:solidFill>
                  <a:schemeClr val="lt1"/>
                </a:solidFill>
                <a:latin typeface="Asap"/>
                <a:ea typeface="Asap"/>
                <a:cs typeface="Asap"/>
                <a:sym typeface="Asap"/>
              </a:rPr>
              <a:t>37 kDa</a:t>
            </a:r>
            <a:endParaRPr sz="900">
              <a:solidFill>
                <a:schemeClr val="lt1"/>
              </a:solidFill>
              <a:latin typeface="Asap"/>
              <a:ea typeface="Asap"/>
              <a:cs typeface="Asap"/>
              <a:sym typeface="Asap"/>
            </a:endParaRPr>
          </a:p>
        </p:txBody>
      </p:sp>
      <p:sp>
        <p:nvSpPr>
          <p:cNvPr id="1556" name="Google Shape;1556;p37"/>
          <p:cNvSpPr txBox="1"/>
          <p:nvPr/>
        </p:nvSpPr>
        <p:spPr>
          <a:xfrm>
            <a:off x="6257600" y="3076250"/>
            <a:ext cx="1833600" cy="163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800">
                <a:solidFill>
                  <a:schemeClr val="lt1"/>
                </a:solidFill>
                <a:latin typeface="Asap"/>
                <a:ea typeface="Asap"/>
                <a:cs typeface="Asap"/>
                <a:sym typeface="Asap"/>
              </a:rPr>
              <a:t>Samples                    Ladder</a:t>
            </a:r>
            <a:endParaRPr sz="800">
              <a:solidFill>
                <a:schemeClr val="lt1"/>
              </a:solidFill>
              <a:latin typeface="Asap"/>
              <a:ea typeface="Asap"/>
              <a:cs typeface="Asap"/>
              <a:sym typeface="Asap"/>
            </a:endParaRPr>
          </a:p>
        </p:txBody>
      </p:sp>
      <p:sp>
        <p:nvSpPr>
          <p:cNvPr id="1557" name="Google Shape;1557;p37"/>
          <p:cNvSpPr/>
          <p:nvPr/>
        </p:nvSpPr>
        <p:spPr>
          <a:xfrm rot="-5400000">
            <a:off x="6493500" y="2638675"/>
            <a:ext cx="51000" cy="1378800"/>
          </a:xfrm>
          <a:prstGeom prst="rightBracket">
            <a:avLst>
              <a:gd fmla="val 93720" name="adj"/>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Asap"/>
              <a:ea typeface="Asap"/>
              <a:cs typeface="Asap"/>
              <a:sym typeface="Asap"/>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61" name="Shape 1561"/>
        <p:cNvGrpSpPr/>
        <p:nvPr/>
      </p:nvGrpSpPr>
      <p:grpSpPr>
        <a:xfrm>
          <a:off x="0" y="0"/>
          <a:ext cx="0" cy="0"/>
          <a:chOff x="0" y="0"/>
          <a:chExt cx="0" cy="0"/>
        </a:xfrm>
      </p:grpSpPr>
      <p:sp>
        <p:nvSpPr>
          <p:cNvPr id="1562" name="Google Shape;1562;p38"/>
          <p:cNvSpPr txBox="1"/>
          <p:nvPr>
            <p:ph idx="1" type="subTitle"/>
          </p:nvPr>
        </p:nvSpPr>
        <p:spPr>
          <a:xfrm>
            <a:off x="720000" y="3295050"/>
            <a:ext cx="2576400" cy="634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Measure enzyme activity, binding interactions</a:t>
            </a:r>
            <a:endParaRPr/>
          </a:p>
          <a:p>
            <a:pPr indent="0" lvl="0" marL="0" rtl="0" algn="l">
              <a:spcBef>
                <a:spcPts val="0"/>
              </a:spcBef>
              <a:spcAft>
                <a:spcPts val="0"/>
              </a:spcAft>
              <a:buNone/>
            </a:pPr>
            <a:r>
              <a:rPr lang="en"/>
              <a:t>Using:</a:t>
            </a:r>
            <a:endParaRPr/>
          </a:p>
          <a:p>
            <a:pPr indent="0" lvl="0" marL="0" rtl="0" algn="l">
              <a:spcBef>
                <a:spcPts val="0"/>
              </a:spcBef>
              <a:spcAft>
                <a:spcPts val="0"/>
              </a:spcAft>
              <a:buNone/>
            </a:pPr>
            <a:r>
              <a:rPr lang="en"/>
              <a:t>Colorimetric Assay</a:t>
            </a:r>
            <a:endParaRPr/>
          </a:p>
          <a:p>
            <a:pPr indent="0" lvl="0" marL="0" rtl="0" algn="l">
              <a:spcBef>
                <a:spcPts val="0"/>
              </a:spcBef>
              <a:spcAft>
                <a:spcPts val="0"/>
              </a:spcAft>
              <a:buNone/>
            </a:pPr>
            <a:r>
              <a:rPr lang="en"/>
              <a:t>Fluorescence assay</a:t>
            </a:r>
            <a:endParaRPr/>
          </a:p>
        </p:txBody>
      </p:sp>
      <p:sp>
        <p:nvSpPr>
          <p:cNvPr id="1563" name="Google Shape;1563;p38"/>
          <p:cNvSpPr txBox="1"/>
          <p:nvPr>
            <p:ph idx="2" type="subTitle"/>
          </p:nvPr>
        </p:nvSpPr>
        <p:spPr>
          <a:xfrm>
            <a:off x="3220875" y="3295050"/>
            <a:ext cx="2576400" cy="1542300"/>
          </a:xfrm>
          <a:prstGeom prst="rect">
            <a:avLst/>
          </a:prstGeom>
        </p:spPr>
        <p:txBody>
          <a:bodyPr anchorCtr="0" anchor="t" bIns="91425" lIns="91425" spcFirstLastPara="1" rIns="91425" wrap="square" tIns="91425">
            <a:noAutofit/>
          </a:bodyPr>
          <a:lstStyle/>
          <a:p>
            <a:pPr indent="0" lvl="0" marL="457200" rtl="0" algn="l">
              <a:spcBef>
                <a:spcPts val="0"/>
              </a:spcBef>
              <a:spcAft>
                <a:spcPts val="0"/>
              </a:spcAft>
              <a:buNone/>
            </a:pPr>
            <a:r>
              <a:rPr lang="en"/>
              <a:t>Study </a:t>
            </a:r>
            <a:r>
              <a:rPr lang="en"/>
              <a:t>structure</a:t>
            </a:r>
            <a:endParaRPr/>
          </a:p>
          <a:p>
            <a:pPr indent="0" lvl="0" marL="457200" rtl="0" algn="l">
              <a:spcBef>
                <a:spcPts val="0"/>
              </a:spcBef>
              <a:spcAft>
                <a:spcPts val="0"/>
              </a:spcAft>
              <a:buNone/>
            </a:pPr>
            <a:r>
              <a:rPr lang="en"/>
              <a:t>Using:</a:t>
            </a:r>
            <a:endParaRPr/>
          </a:p>
          <a:p>
            <a:pPr indent="0" lvl="0" marL="457200" rtl="0" algn="l">
              <a:spcBef>
                <a:spcPts val="0"/>
              </a:spcBef>
              <a:spcAft>
                <a:spcPts val="0"/>
              </a:spcAft>
              <a:buNone/>
            </a:pPr>
            <a:r>
              <a:rPr lang="en"/>
              <a:t>Circular Dichroism (CD), Nuclear Magnetic Resonance (NMR),</a:t>
            </a:r>
            <a:endParaRPr/>
          </a:p>
          <a:p>
            <a:pPr indent="0" lvl="0" marL="457200" rtl="0" algn="l">
              <a:spcBef>
                <a:spcPts val="0"/>
              </a:spcBef>
              <a:spcAft>
                <a:spcPts val="0"/>
              </a:spcAft>
              <a:buNone/>
            </a:pPr>
            <a:r>
              <a:rPr lang="en"/>
              <a:t>X-ray crystallography </a:t>
            </a:r>
            <a:endParaRPr/>
          </a:p>
        </p:txBody>
      </p:sp>
      <p:sp>
        <p:nvSpPr>
          <p:cNvPr id="1564" name="Google Shape;1564;p38"/>
          <p:cNvSpPr txBox="1"/>
          <p:nvPr>
            <p:ph idx="3" type="subTitle"/>
          </p:nvPr>
        </p:nvSpPr>
        <p:spPr>
          <a:xfrm>
            <a:off x="6182644" y="3295054"/>
            <a:ext cx="2286300" cy="634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Analyze protein function in cells</a:t>
            </a:r>
            <a:endParaRPr/>
          </a:p>
          <a:p>
            <a:pPr indent="0" lvl="0" marL="0" rtl="0" algn="l">
              <a:spcBef>
                <a:spcPts val="0"/>
              </a:spcBef>
              <a:spcAft>
                <a:spcPts val="0"/>
              </a:spcAft>
              <a:buClr>
                <a:schemeClr val="dk1"/>
              </a:buClr>
              <a:buSzPts val="1100"/>
              <a:buFont typeface="Arial"/>
              <a:buNone/>
            </a:pPr>
            <a:r>
              <a:rPr lang="en"/>
              <a:t>Can test for protein localization, cell viability, or interactions with other proteins</a:t>
            </a:r>
            <a:endParaRPr/>
          </a:p>
        </p:txBody>
      </p:sp>
      <p:sp>
        <p:nvSpPr>
          <p:cNvPr id="1565" name="Google Shape;1565;p38"/>
          <p:cNvSpPr txBox="1"/>
          <p:nvPr>
            <p:ph type="title"/>
          </p:nvPr>
        </p:nvSpPr>
        <p:spPr>
          <a:xfrm>
            <a:off x="720000" y="377600"/>
            <a:ext cx="7704000" cy="634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Protein-Based </a:t>
            </a:r>
            <a:endParaRPr/>
          </a:p>
          <a:p>
            <a:pPr indent="0" lvl="0" marL="0" rtl="0" algn="l">
              <a:spcBef>
                <a:spcPts val="0"/>
              </a:spcBef>
              <a:spcAft>
                <a:spcPts val="0"/>
              </a:spcAft>
              <a:buNone/>
            </a:pPr>
            <a:r>
              <a:rPr lang="en"/>
              <a:t>Experiments</a:t>
            </a:r>
            <a:endParaRPr/>
          </a:p>
        </p:txBody>
      </p:sp>
      <p:sp>
        <p:nvSpPr>
          <p:cNvPr id="1566" name="Google Shape;1566;p38"/>
          <p:cNvSpPr/>
          <p:nvPr/>
        </p:nvSpPr>
        <p:spPr>
          <a:xfrm>
            <a:off x="1510200" y="1967977"/>
            <a:ext cx="705900" cy="705900"/>
          </a:xfrm>
          <a:prstGeom prst="rect">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38"/>
          <p:cNvSpPr/>
          <p:nvPr/>
        </p:nvSpPr>
        <p:spPr>
          <a:xfrm>
            <a:off x="6927900" y="1967990"/>
            <a:ext cx="705900" cy="705900"/>
          </a:xfrm>
          <a:prstGeom prst="rect">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38"/>
          <p:cNvSpPr/>
          <p:nvPr/>
        </p:nvSpPr>
        <p:spPr>
          <a:xfrm>
            <a:off x="4219050" y="1967990"/>
            <a:ext cx="705900" cy="705900"/>
          </a:xfrm>
          <a:prstGeom prst="rect">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38"/>
          <p:cNvSpPr txBox="1"/>
          <p:nvPr>
            <p:ph idx="4" type="subTitle"/>
          </p:nvPr>
        </p:nvSpPr>
        <p:spPr>
          <a:xfrm>
            <a:off x="720000" y="2903400"/>
            <a:ext cx="2286300" cy="467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 </a:t>
            </a:r>
            <a:r>
              <a:rPr lang="en"/>
              <a:t>Biochemical</a:t>
            </a:r>
            <a:r>
              <a:rPr lang="en"/>
              <a:t> techniques:</a:t>
            </a:r>
            <a:endParaRPr/>
          </a:p>
        </p:txBody>
      </p:sp>
      <p:sp>
        <p:nvSpPr>
          <p:cNvPr id="1570" name="Google Shape;1570;p38"/>
          <p:cNvSpPr txBox="1"/>
          <p:nvPr>
            <p:ph idx="5" type="subTitle"/>
          </p:nvPr>
        </p:nvSpPr>
        <p:spPr>
          <a:xfrm>
            <a:off x="3428850" y="2903400"/>
            <a:ext cx="2286300" cy="467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Biophysical techniques:</a:t>
            </a:r>
            <a:endParaRPr/>
          </a:p>
        </p:txBody>
      </p:sp>
      <p:sp>
        <p:nvSpPr>
          <p:cNvPr id="1571" name="Google Shape;1571;p38"/>
          <p:cNvSpPr txBox="1"/>
          <p:nvPr>
            <p:ph idx="6" type="subTitle"/>
          </p:nvPr>
        </p:nvSpPr>
        <p:spPr>
          <a:xfrm>
            <a:off x="6137700" y="2903400"/>
            <a:ext cx="2286300" cy="467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Cell based experiments:</a:t>
            </a:r>
            <a:endParaRPr/>
          </a:p>
        </p:txBody>
      </p:sp>
      <p:sp>
        <p:nvSpPr>
          <p:cNvPr id="1572" name="Google Shape;1572;p38"/>
          <p:cNvSpPr/>
          <p:nvPr/>
        </p:nvSpPr>
        <p:spPr>
          <a:xfrm>
            <a:off x="1931866" y="4230794"/>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38"/>
          <p:cNvSpPr/>
          <p:nvPr/>
        </p:nvSpPr>
        <p:spPr>
          <a:xfrm>
            <a:off x="3157839" y="2091131"/>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38"/>
          <p:cNvSpPr/>
          <p:nvPr/>
        </p:nvSpPr>
        <p:spPr>
          <a:xfrm>
            <a:off x="3296336" y="1510902"/>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38"/>
          <p:cNvSpPr/>
          <p:nvPr/>
        </p:nvSpPr>
        <p:spPr>
          <a:xfrm>
            <a:off x="5913344" y="4070023"/>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38"/>
          <p:cNvSpPr/>
          <p:nvPr/>
        </p:nvSpPr>
        <p:spPr>
          <a:xfrm>
            <a:off x="5575584" y="4394052"/>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38"/>
          <p:cNvSpPr/>
          <p:nvPr/>
        </p:nvSpPr>
        <p:spPr>
          <a:xfrm>
            <a:off x="2933513" y="1673494"/>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578" name="Google Shape;1578;p38"/>
          <p:cNvPicPr preferRelativeResize="0"/>
          <p:nvPr/>
        </p:nvPicPr>
        <p:blipFill rotWithShape="1">
          <a:blip r:embed="rId3">
            <a:alphaModFix/>
          </a:blip>
          <a:srcRect b="4970" l="18213" r="24456" t="0"/>
          <a:stretch/>
        </p:blipFill>
        <p:spPr>
          <a:xfrm rot="-5400000">
            <a:off x="6298838" y="-698138"/>
            <a:ext cx="2130550" cy="3531476"/>
          </a:xfrm>
          <a:prstGeom prst="rect">
            <a:avLst/>
          </a:prstGeom>
          <a:noFill/>
          <a:ln>
            <a:noFill/>
          </a:ln>
        </p:spPr>
      </p:pic>
      <p:grpSp>
        <p:nvGrpSpPr>
          <p:cNvPr id="1579" name="Google Shape;1579;p38"/>
          <p:cNvGrpSpPr/>
          <p:nvPr/>
        </p:nvGrpSpPr>
        <p:grpSpPr>
          <a:xfrm>
            <a:off x="1634570" y="2142594"/>
            <a:ext cx="457175" cy="356459"/>
            <a:chOff x="852801" y="2240469"/>
            <a:chExt cx="352351" cy="274728"/>
          </a:xfrm>
        </p:grpSpPr>
        <p:sp>
          <p:nvSpPr>
            <p:cNvPr id="1580" name="Google Shape;1580;p38"/>
            <p:cNvSpPr/>
            <p:nvPr/>
          </p:nvSpPr>
          <p:spPr>
            <a:xfrm>
              <a:off x="880642" y="2240469"/>
              <a:ext cx="32159" cy="95082"/>
            </a:xfrm>
            <a:custGeom>
              <a:rect b="b" l="l" r="r" t="t"/>
              <a:pathLst>
                <a:path extrusionOk="0" h="3480" w="1177">
                  <a:moveTo>
                    <a:pt x="756" y="0"/>
                  </a:moveTo>
                  <a:cubicBezTo>
                    <a:pt x="740" y="0"/>
                    <a:pt x="723" y="3"/>
                    <a:pt x="707" y="7"/>
                  </a:cubicBezTo>
                  <a:cubicBezTo>
                    <a:pt x="601" y="35"/>
                    <a:pt x="540" y="140"/>
                    <a:pt x="567" y="246"/>
                  </a:cubicBezTo>
                  <a:cubicBezTo>
                    <a:pt x="569" y="253"/>
                    <a:pt x="758" y="1003"/>
                    <a:pt x="425" y="1549"/>
                  </a:cubicBezTo>
                  <a:cubicBezTo>
                    <a:pt x="1" y="2248"/>
                    <a:pt x="393" y="3309"/>
                    <a:pt x="409" y="3353"/>
                  </a:cubicBezTo>
                  <a:cubicBezTo>
                    <a:pt x="440" y="3432"/>
                    <a:pt x="513" y="3479"/>
                    <a:pt x="592" y="3479"/>
                  </a:cubicBezTo>
                  <a:cubicBezTo>
                    <a:pt x="616" y="3479"/>
                    <a:pt x="641" y="3476"/>
                    <a:pt x="663" y="3466"/>
                  </a:cubicBezTo>
                  <a:cubicBezTo>
                    <a:pt x="762" y="3428"/>
                    <a:pt x="813" y="3317"/>
                    <a:pt x="775" y="3216"/>
                  </a:cubicBezTo>
                  <a:cubicBezTo>
                    <a:pt x="679" y="2959"/>
                    <a:pt x="488" y="2196"/>
                    <a:pt x="759" y="1750"/>
                  </a:cubicBezTo>
                  <a:cubicBezTo>
                    <a:pt x="1177" y="1061"/>
                    <a:pt x="953" y="183"/>
                    <a:pt x="944" y="146"/>
                  </a:cubicBezTo>
                  <a:cubicBezTo>
                    <a:pt x="920" y="59"/>
                    <a:pt x="842" y="0"/>
                    <a:pt x="75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38"/>
            <p:cNvSpPr/>
            <p:nvPr/>
          </p:nvSpPr>
          <p:spPr>
            <a:xfrm>
              <a:off x="859932" y="2270770"/>
              <a:ext cx="19618" cy="64782"/>
            </a:xfrm>
            <a:custGeom>
              <a:rect b="b" l="l" r="r" t="t"/>
              <a:pathLst>
                <a:path extrusionOk="0" h="2371" w="718">
                  <a:moveTo>
                    <a:pt x="497" y="1"/>
                  </a:moveTo>
                  <a:cubicBezTo>
                    <a:pt x="412" y="1"/>
                    <a:pt x="335" y="57"/>
                    <a:pt x="311" y="143"/>
                  </a:cubicBezTo>
                  <a:cubicBezTo>
                    <a:pt x="297" y="191"/>
                    <a:pt x="0" y="1301"/>
                    <a:pt x="315" y="2238"/>
                  </a:cubicBezTo>
                  <a:cubicBezTo>
                    <a:pt x="341" y="2319"/>
                    <a:pt x="419" y="2370"/>
                    <a:pt x="499" y="2370"/>
                  </a:cubicBezTo>
                  <a:cubicBezTo>
                    <a:pt x="521" y="2370"/>
                    <a:pt x="542" y="2367"/>
                    <a:pt x="560" y="2361"/>
                  </a:cubicBezTo>
                  <a:cubicBezTo>
                    <a:pt x="662" y="2326"/>
                    <a:pt x="718" y="2216"/>
                    <a:pt x="683" y="2114"/>
                  </a:cubicBezTo>
                  <a:cubicBezTo>
                    <a:pt x="406" y="1292"/>
                    <a:pt x="683" y="258"/>
                    <a:pt x="685" y="247"/>
                  </a:cubicBezTo>
                  <a:cubicBezTo>
                    <a:pt x="715" y="143"/>
                    <a:pt x="655" y="36"/>
                    <a:pt x="551" y="8"/>
                  </a:cubicBezTo>
                  <a:cubicBezTo>
                    <a:pt x="533" y="3"/>
                    <a:pt x="515" y="1"/>
                    <a:pt x="4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38"/>
            <p:cNvSpPr/>
            <p:nvPr/>
          </p:nvSpPr>
          <p:spPr>
            <a:xfrm>
              <a:off x="915615" y="2270688"/>
              <a:ext cx="19672" cy="64864"/>
            </a:xfrm>
            <a:custGeom>
              <a:rect b="b" l="l" r="r" t="t"/>
              <a:pathLst>
                <a:path extrusionOk="0" h="2374" w="720">
                  <a:moveTo>
                    <a:pt x="219" y="1"/>
                  </a:moveTo>
                  <a:cubicBezTo>
                    <a:pt x="202" y="1"/>
                    <a:pt x="185" y="3"/>
                    <a:pt x="168" y="8"/>
                  </a:cubicBezTo>
                  <a:cubicBezTo>
                    <a:pt x="65" y="37"/>
                    <a:pt x="2" y="144"/>
                    <a:pt x="31" y="248"/>
                  </a:cubicBezTo>
                  <a:cubicBezTo>
                    <a:pt x="36" y="257"/>
                    <a:pt x="314" y="1290"/>
                    <a:pt x="36" y="2115"/>
                  </a:cubicBezTo>
                  <a:cubicBezTo>
                    <a:pt x="1" y="2218"/>
                    <a:pt x="56" y="2328"/>
                    <a:pt x="159" y="2363"/>
                  </a:cubicBezTo>
                  <a:cubicBezTo>
                    <a:pt x="178" y="2370"/>
                    <a:pt x="200" y="2373"/>
                    <a:pt x="220" y="2373"/>
                  </a:cubicBezTo>
                  <a:cubicBezTo>
                    <a:pt x="301" y="2373"/>
                    <a:pt x="378" y="2322"/>
                    <a:pt x="403" y="2240"/>
                  </a:cubicBezTo>
                  <a:cubicBezTo>
                    <a:pt x="720" y="1303"/>
                    <a:pt x="419" y="191"/>
                    <a:pt x="408" y="144"/>
                  </a:cubicBezTo>
                  <a:cubicBezTo>
                    <a:pt x="383" y="59"/>
                    <a:pt x="305" y="1"/>
                    <a:pt x="2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38"/>
            <p:cNvSpPr/>
            <p:nvPr/>
          </p:nvSpPr>
          <p:spPr>
            <a:xfrm>
              <a:off x="968757" y="2240469"/>
              <a:ext cx="32104" cy="95082"/>
            </a:xfrm>
            <a:custGeom>
              <a:rect b="b" l="l" r="r" t="t"/>
              <a:pathLst>
                <a:path extrusionOk="0" h="3480" w="1175">
                  <a:moveTo>
                    <a:pt x="755" y="0"/>
                  </a:moveTo>
                  <a:cubicBezTo>
                    <a:pt x="738" y="0"/>
                    <a:pt x="722" y="3"/>
                    <a:pt x="705" y="7"/>
                  </a:cubicBezTo>
                  <a:cubicBezTo>
                    <a:pt x="601" y="35"/>
                    <a:pt x="538" y="140"/>
                    <a:pt x="566" y="246"/>
                  </a:cubicBezTo>
                  <a:cubicBezTo>
                    <a:pt x="567" y="253"/>
                    <a:pt x="758" y="1000"/>
                    <a:pt x="424" y="1549"/>
                  </a:cubicBezTo>
                  <a:cubicBezTo>
                    <a:pt x="0" y="2248"/>
                    <a:pt x="391" y="3309"/>
                    <a:pt x="408" y="3353"/>
                  </a:cubicBezTo>
                  <a:cubicBezTo>
                    <a:pt x="440" y="3432"/>
                    <a:pt x="513" y="3479"/>
                    <a:pt x="591" y="3479"/>
                  </a:cubicBezTo>
                  <a:cubicBezTo>
                    <a:pt x="616" y="3479"/>
                    <a:pt x="639" y="3476"/>
                    <a:pt x="661" y="3466"/>
                  </a:cubicBezTo>
                  <a:cubicBezTo>
                    <a:pt x="761" y="3428"/>
                    <a:pt x="813" y="3317"/>
                    <a:pt x="774" y="3216"/>
                  </a:cubicBezTo>
                  <a:cubicBezTo>
                    <a:pt x="677" y="2959"/>
                    <a:pt x="487" y="2196"/>
                    <a:pt x="758" y="1750"/>
                  </a:cubicBezTo>
                  <a:cubicBezTo>
                    <a:pt x="1175" y="1061"/>
                    <a:pt x="952" y="183"/>
                    <a:pt x="942" y="146"/>
                  </a:cubicBezTo>
                  <a:cubicBezTo>
                    <a:pt x="920" y="59"/>
                    <a:pt x="841" y="0"/>
                    <a:pt x="75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38"/>
            <p:cNvSpPr/>
            <p:nvPr/>
          </p:nvSpPr>
          <p:spPr>
            <a:xfrm>
              <a:off x="947992" y="2270770"/>
              <a:ext cx="19618" cy="64782"/>
            </a:xfrm>
            <a:custGeom>
              <a:rect b="b" l="l" r="r" t="t"/>
              <a:pathLst>
                <a:path extrusionOk="0" h="2371" w="718">
                  <a:moveTo>
                    <a:pt x="498" y="1"/>
                  </a:moveTo>
                  <a:cubicBezTo>
                    <a:pt x="413" y="1"/>
                    <a:pt x="335" y="57"/>
                    <a:pt x="311" y="143"/>
                  </a:cubicBezTo>
                  <a:cubicBezTo>
                    <a:pt x="299" y="191"/>
                    <a:pt x="0" y="1301"/>
                    <a:pt x="315" y="2238"/>
                  </a:cubicBezTo>
                  <a:cubicBezTo>
                    <a:pt x="342" y="2319"/>
                    <a:pt x="419" y="2370"/>
                    <a:pt x="500" y="2370"/>
                  </a:cubicBezTo>
                  <a:cubicBezTo>
                    <a:pt x="522" y="2370"/>
                    <a:pt x="542" y="2367"/>
                    <a:pt x="560" y="2361"/>
                  </a:cubicBezTo>
                  <a:cubicBezTo>
                    <a:pt x="662" y="2326"/>
                    <a:pt x="718" y="2216"/>
                    <a:pt x="683" y="2114"/>
                  </a:cubicBezTo>
                  <a:cubicBezTo>
                    <a:pt x="406" y="1292"/>
                    <a:pt x="683" y="258"/>
                    <a:pt x="686" y="247"/>
                  </a:cubicBezTo>
                  <a:cubicBezTo>
                    <a:pt x="715" y="143"/>
                    <a:pt x="655" y="36"/>
                    <a:pt x="551" y="8"/>
                  </a:cubicBezTo>
                  <a:cubicBezTo>
                    <a:pt x="533" y="3"/>
                    <a:pt x="515" y="1"/>
                    <a:pt x="49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38"/>
            <p:cNvSpPr/>
            <p:nvPr/>
          </p:nvSpPr>
          <p:spPr>
            <a:xfrm>
              <a:off x="1003676" y="2270688"/>
              <a:ext cx="19727" cy="64864"/>
            </a:xfrm>
            <a:custGeom>
              <a:rect b="b" l="l" r="r" t="t"/>
              <a:pathLst>
                <a:path extrusionOk="0" h="2374" w="722">
                  <a:moveTo>
                    <a:pt x="220" y="1"/>
                  </a:moveTo>
                  <a:cubicBezTo>
                    <a:pt x="203" y="1"/>
                    <a:pt x="185" y="3"/>
                    <a:pt x="168" y="8"/>
                  </a:cubicBezTo>
                  <a:cubicBezTo>
                    <a:pt x="65" y="37"/>
                    <a:pt x="2" y="144"/>
                    <a:pt x="32" y="248"/>
                  </a:cubicBezTo>
                  <a:cubicBezTo>
                    <a:pt x="36" y="257"/>
                    <a:pt x="314" y="1290"/>
                    <a:pt x="36" y="2115"/>
                  </a:cubicBezTo>
                  <a:cubicBezTo>
                    <a:pt x="1" y="2218"/>
                    <a:pt x="57" y="2328"/>
                    <a:pt x="159" y="2363"/>
                  </a:cubicBezTo>
                  <a:cubicBezTo>
                    <a:pt x="180" y="2370"/>
                    <a:pt x="202" y="2373"/>
                    <a:pt x="221" y="2373"/>
                  </a:cubicBezTo>
                  <a:cubicBezTo>
                    <a:pt x="301" y="2373"/>
                    <a:pt x="379" y="2322"/>
                    <a:pt x="404" y="2240"/>
                  </a:cubicBezTo>
                  <a:cubicBezTo>
                    <a:pt x="721" y="1303"/>
                    <a:pt x="421" y="191"/>
                    <a:pt x="408" y="144"/>
                  </a:cubicBezTo>
                  <a:cubicBezTo>
                    <a:pt x="384" y="59"/>
                    <a:pt x="305" y="1"/>
                    <a:pt x="22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38"/>
            <p:cNvSpPr/>
            <p:nvPr/>
          </p:nvSpPr>
          <p:spPr>
            <a:xfrm>
              <a:off x="1056818" y="2240469"/>
              <a:ext cx="32131" cy="95082"/>
            </a:xfrm>
            <a:custGeom>
              <a:rect b="b" l="l" r="r" t="t"/>
              <a:pathLst>
                <a:path extrusionOk="0" h="3480" w="1176">
                  <a:moveTo>
                    <a:pt x="755" y="0"/>
                  </a:moveTo>
                  <a:cubicBezTo>
                    <a:pt x="739" y="0"/>
                    <a:pt x="722" y="3"/>
                    <a:pt x="705" y="7"/>
                  </a:cubicBezTo>
                  <a:cubicBezTo>
                    <a:pt x="601" y="35"/>
                    <a:pt x="538" y="140"/>
                    <a:pt x="566" y="246"/>
                  </a:cubicBezTo>
                  <a:cubicBezTo>
                    <a:pt x="567" y="253"/>
                    <a:pt x="756" y="1003"/>
                    <a:pt x="425" y="1549"/>
                  </a:cubicBezTo>
                  <a:cubicBezTo>
                    <a:pt x="1" y="2248"/>
                    <a:pt x="392" y="3309"/>
                    <a:pt x="409" y="3353"/>
                  </a:cubicBezTo>
                  <a:cubicBezTo>
                    <a:pt x="440" y="3432"/>
                    <a:pt x="513" y="3479"/>
                    <a:pt x="592" y="3479"/>
                  </a:cubicBezTo>
                  <a:cubicBezTo>
                    <a:pt x="616" y="3479"/>
                    <a:pt x="639" y="3476"/>
                    <a:pt x="661" y="3466"/>
                  </a:cubicBezTo>
                  <a:cubicBezTo>
                    <a:pt x="762" y="3428"/>
                    <a:pt x="814" y="3317"/>
                    <a:pt x="775" y="3216"/>
                  </a:cubicBezTo>
                  <a:cubicBezTo>
                    <a:pt x="677" y="2959"/>
                    <a:pt x="487" y="2196"/>
                    <a:pt x="758" y="1750"/>
                  </a:cubicBezTo>
                  <a:cubicBezTo>
                    <a:pt x="1175" y="1061"/>
                    <a:pt x="953" y="183"/>
                    <a:pt x="944" y="146"/>
                  </a:cubicBezTo>
                  <a:cubicBezTo>
                    <a:pt x="920" y="59"/>
                    <a:pt x="841" y="0"/>
                    <a:pt x="75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38"/>
            <p:cNvSpPr/>
            <p:nvPr/>
          </p:nvSpPr>
          <p:spPr>
            <a:xfrm>
              <a:off x="1036053" y="2270770"/>
              <a:ext cx="19645" cy="64782"/>
            </a:xfrm>
            <a:custGeom>
              <a:rect b="b" l="l" r="r" t="t"/>
              <a:pathLst>
                <a:path extrusionOk="0" h="2371" w="719">
                  <a:moveTo>
                    <a:pt x="498" y="1"/>
                  </a:moveTo>
                  <a:cubicBezTo>
                    <a:pt x="413" y="1"/>
                    <a:pt x="337" y="57"/>
                    <a:pt x="313" y="143"/>
                  </a:cubicBezTo>
                  <a:cubicBezTo>
                    <a:pt x="299" y="191"/>
                    <a:pt x="1" y="1301"/>
                    <a:pt x="316" y="2238"/>
                  </a:cubicBezTo>
                  <a:cubicBezTo>
                    <a:pt x="343" y="2319"/>
                    <a:pt x="420" y="2370"/>
                    <a:pt x="500" y="2370"/>
                  </a:cubicBezTo>
                  <a:cubicBezTo>
                    <a:pt x="521" y="2370"/>
                    <a:pt x="543" y="2367"/>
                    <a:pt x="560" y="2361"/>
                  </a:cubicBezTo>
                  <a:cubicBezTo>
                    <a:pt x="663" y="2326"/>
                    <a:pt x="718" y="2216"/>
                    <a:pt x="683" y="2114"/>
                  </a:cubicBezTo>
                  <a:cubicBezTo>
                    <a:pt x="408" y="1292"/>
                    <a:pt x="683" y="258"/>
                    <a:pt x="688" y="247"/>
                  </a:cubicBezTo>
                  <a:cubicBezTo>
                    <a:pt x="717" y="143"/>
                    <a:pt x="657" y="36"/>
                    <a:pt x="551" y="8"/>
                  </a:cubicBezTo>
                  <a:cubicBezTo>
                    <a:pt x="533" y="3"/>
                    <a:pt x="516" y="1"/>
                    <a:pt x="49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38"/>
            <p:cNvSpPr/>
            <p:nvPr/>
          </p:nvSpPr>
          <p:spPr>
            <a:xfrm>
              <a:off x="1091791" y="2270688"/>
              <a:ext cx="19672" cy="64864"/>
            </a:xfrm>
            <a:custGeom>
              <a:rect b="b" l="l" r="r" t="t"/>
              <a:pathLst>
                <a:path extrusionOk="0" h="2374" w="720">
                  <a:moveTo>
                    <a:pt x="219" y="1"/>
                  </a:moveTo>
                  <a:cubicBezTo>
                    <a:pt x="201" y="1"/>
                    <a:pt x="184" y="3"/>
                    <a:pt x="166" y="8"/>
                  </a:cubicBezTo>
                  <a:cubicBezTo>
                    <a:pt x="64" y="37"/>
                    <a:pt x="2" y="144"/>
                    <a:pt x="31" y="248"/>
                  </a:cubicBezTo>
                  <a:cubicBezTo>
                    <a:pt x="34" y="257"/>
                    <a:pt x="313" y="1290"/>
                    <a:pt x="34" y="2115"/>
                  </a:cubicBezTo>
                  <a:cubicBezTo>
                    <a:pt x="1" y="2218"/>
                    <a:pt x="55" y="2328"/>
                    <a:pt x="157" y="2363"/>
                  </a:cubicBezTo>
                  <a:cubicBezTo>
                    <a:pt x="178" y="2370"/>
                    <a:pt x="200" y="2373"/>
                    <a:pt x="220" y="2373"/>
                  </a:cubicBezTo>
                  <a:cubicBezTo>
                    <a:pt x="301" y="2373"/>
                    <a:pt x="377" y="2322"/>
                    <a:pt x="402" y="2240"/>
                  </a:cubicBezTo>
                  <a:cubicBezTo>
                    <a:pt x="720" y="1303"/>
                    <a:pt x="420" y="191"/>
                    <a:pt x="406" y="144"/>
                  </a:cubicBezTo>
                  <a:cubicBezTo>
                    <a:pt x="382" y="59"/>
                    <a:pt x="305" y="1"/>
                    <a:pt x="2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38"/>
            <p:cNvSpPr/>
            <p:nvPr/>
          </p:nvSpPr>
          <p:spPr>
            <a:xfrm>
              <a:off x="1144906" y="2240469"/>
              <a:ext cx="32131" cy="95082"/>
            </a:xfrm>
            <a:custGeom>
              <a:rect b="b" l="l" r="r" t="t"/>
              <a:pathLst>
                <a:path extrusionOk="0" h="3480" w="1176">
                  <a:moveTo>
                    <a:pt x="755" y="0"/>
                  </a:moveTo>
                  <a:cubicBezTo>
                    <a:pt x="738" y="0"/>
                    <a:pt x="721" y="3"/>
                    <a:pt x="704" y="7"/>
                  </a:cubicBezTo>
                  <a:cubicBezTo>
                    <a:pt x="600" y="35"/>
                    <a:pt x="539" y="140"/>
                    <a:pt x="565" y="246"/>
                  </a:cubicBezTo>
                  <a:cubicBezTo>
                    <a:pt x="568" y="253"/>
                    <a:pt x="759" y="1000"/>
                    <a:pt x="425" y="1549"/>
                  </a:cubicBezTo>
                  <a:cubicBezTo>
                    <a:pt x="0" y="2248"/>
                    <a:pt x="393" y="3309"/>
                    <a:pt x="409" y="3353"/>
                  </a:cubicBezTo>
                  <a:cubicBezTo>
                    <a:pt x="439" y="3432"/>
                    <a:pt x="513" y="3479"/>
                    <a:pt x="592" y="3479"/>
                  </a:cubicBezTo>
                  <a:cubicBezTo>
                    <a:pt x="615" y="3479"/>
                    <a:pt x="637" y="3476"/>
                    <a:pt x="661" y="3466"/>
                  </a:cubicBezTo>
                  <a:cubicBezTo>
                    <a:pt x="762" y="3428"/>
                    <a:pt x="813" y="3317"/>
                    <a:pt x="775" y="3216"/>
                  </a:cubicBezTo>
                  <a:cubicBezTo>
                    <a:pt x="678" y="2959"/>
                    <a:pt x="488" y="2196"/>
                    <a:pt x="759" y="1750"/>
                  </a:cubicBezTo>
                  <a:cubicBezTo>
                    <a:pt x="1176" y="1061"/>
                    <a:pt x="952" y="183"/>
                    <a:pt x="943" y="146"/>
                  </a:cubicBezTo>
                  <a:cubicBezTo>
                    <a:pt x="920" y="59"/>
                    <a:pt x="842" y="0"/>
                    <a:pt x="75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38"/>
            <p:cNvSpPr/>
            <p:nvPr/>
          </p:nvSpPr>
          <p:spPr>
            <a:xfrm>
              <a:off x="1124113" y="2270770"/>
              <a:ext cx="19645" cy="64782"/>
            </a:xfrm>
            <a:custGeom>
              <a:rect b="b" l="l" r="r" t="t"/>
              <a:pathLst>
                <a:path extrusionOk="0" h="2371" w="719">
                  <a:moveTo>
                    <a:pt x="499" y="1"/>
                  </a:moveTo>
                  <a:cubicBezTo>
                    <a:pt x="414" y="1"/>
                    <a:pt x="337" y="57"/>
                    <a:pt x="313" y="143"/>
                  </a:cubicBezTo>
                  <a:cubicBezTo>
                    <a:pt x="300" y="191"/>
                    <a:pt x="1" y="1301"/>
                    <a:pt x="316" y="2238"/>
                  </a:cubicBezTo>
                  <a:cubicBezTo>
                    <a:pt x="344" y="2319"/>
                    <a:pt x="421" y="2370"/>
                    <a:pt x="502" y="2370"/>
                  </a:cubicBezTo>
                  <a:cubicBezTo>
                    <a:pt x="521" y="2370"/>
                    <a:pt x="543" y="2367"/>
                    <a:pt x="562" y="2361"/>
                  </a:cubicBezTo>
                  <a:cubicBezTo>
                    <a:pt x="664" y="2326"/>
                    <a:pt x="719" y="2216"/>
                    <a:pt x="683" y="2114"/>
                  </a:cubicBezTo>
                  <a:cubicBezTo>
                    <a:pt x="408" y="1292"/>
                    <a:pt x="683" y="258"/>
                    <a:pt x="688" y="247"/>
                  </a:cubicBezTo>
                  <a:cubicBezTo>
                    <a:pt x="717" y="143"/>
                    <a:pt x="657" y="36"/>
                    <a:pt x="553" y="8"/>
                  </a:cubicBezTo>
                  <a:cubicBezTo>
                    <a:pt x="535" y="3"/>
                    <a:pt x="517" y="1"/>
                    <a:pt x="49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38"/>
            <p:cNvSpPr/>
            <p:nvPr/>
          </p:nvSpPr>
          <p:spPr>
            <a:xfrm>
              <a:off x="1179851" y="2270688"/>
              <a:ext cx="19700" cy="64864"/>
            </a:xfrm>
            <a:custGeom>
              <a:rect b="b" l="l" r="r" t="t"/>
              <a:pathLst>
                <a:path extrusionOk="0" h="2374" w="721">
                  <a:moveTo>
                    <a:pt x="220" y="1"/>
                  </a:moveTo>
                  <a:cubicBezTo>
                    <a:pt x="203" y="1"/>
                    <a:pt x="185" y="3"/>
                    <a:pt x="168" y="8"/>
                  </a:cubicBezTo>
                  <a:cubicBezTo>
                    <a:pt x="65" y="37"/>
                    <a:pt x="2" y="144"/>
                    <a:pt x="32" y="248"/>
                  </a:cubicBezTo>
                  <a:cubicBezTo>
                    <a:pt x="36" y="257"/>
                    <a:pt x="314" y="1290"/>
                    <a:pt x="36" y="2115"/>
                  </a:cubicBezTo>
                  <a:cubicBezTo>
                    <a:pt x="1" y="2218"/>
                    <a:pt x="55" y="2328"/>
                    <a:pt x="158" y="2363"/>
                  </a:cubicBezTo>
                  <a:cubicBezTo>
                    <a:pt x="178" y="2370"/>
                    <a:pt x="200" y="2373"/>
                    <a:pt x="221" y="2373"/>
                  </a:cubicBezTo>
                  <a:cubicBezTo>
                    <a:pt x="301" y="2373"/>
                    <a:pt x="377" y="2322"/>
                    <a:pt x="404" y="2240"/>
                  </a:cubicBezTo>
                  <a:cubicBezTo>
                    <a:pt x="720" y="1303"/>
                    <a:pt x="420" y="191"/>
                    <a:pt x="407" y="144"/>
                  </a:cubicBezTo>
                  <a:cubicBezTo>
                    <a:pt x="382" y="59"/>
                    <a:pt x="305" y="1"/>
                    <a:pt x="22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38"/>
            <p:cNvSpPr/>
            <p:nvPr/>
          </p:nvSpPr>
          <p:spPr>
            <a:xfrm>
              <a:off x="852801" y="2321589"/>
              <a:ext cx="86011" cy="193580"/>
            </a:xfrm>
            <a:custGeom>
              <a:rect b="b" l="l" r="r" t="t"/>
              <a:pathLst>
                <a:path extrusionOk="0" h="7085" w="3148">
                  <a:moveTo>
                    <a:pt x="529" y="1"/>
                  </a:moveTo>
                  <a:cubicBezTo>
                    <a:pt x="236" y="1"/>
                    <a:pt x="0" y="236"/>
                    <a:pt x="0" y="529"/>
                  </a:cubicBezTo>
                  <a:lnTo>
                    <a:pt x="0" y="6556"/>
                  </a:lnTo>
                  <a:cubicBezTo>
                    <a:pt x="0" y="6848"/>
                    <a:pt x="236" y="7084"/>
                    <a:pt x="529" y="7084"/>
                  </a:cubicBezTo>
                  <a:lnTo>
                    <a:pt x="2616" y="7084"/>
                  </a:lnTo>
                  <a:cubicBezTo>
                    <a:pt x="2909" y="7084"/>
                    <a:pt x="3146" y="6848"/>
                    <a:pt x="3148" y="6556"/>
                  </a:cubicBezTo>
                  <a:lnTo>
                    <a:pt x="3148" y="529"/>
                  </a:lnTo>
                  <a:cubicBezTo>
                    <a:pt x="3148" y="236"/>
                    <a:pt x="2910" y="1"/>
                    <a:pt x="26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38"/>
            <p:cNvSpPr/>
            <p:nvPr/>
          </p:nvSpPr>
          <p:spPr>
            <a:xfrm>
              <a:off x="911735" y="2321644"/>
              <a:ext cx="29153" cy="193553"/>
            </a:xfrm>
            <a:custGeom>
              <a:rect b="b" l="l" r="r" t="t"/>
              <a:pathLst>
                <a:path extrusionOk="0" h="7084" w="1067">
                  <a:moveTo>
                    <a:pt x="1" y="0"/>
                  </a:moveTo>
                  <a:cubicBezTo>
                    <a:pt x="293" y="0"/>
                    <a:pt x="529" y="236"/>
                    <a:pt x="529" y="529"/>
                  </a:cubicBezTo>
                  <a:lnTo>
                    <a:pt x="529" y="6555"/>
                  </a:lnTo>
                  <a:cubicBezTo>
                    <a:pt x="529" y="6848"/>
                    <a:pt x="293" y="7084"/>
                    <a:pt x="1" y="7084"/>
                  </a:cubicBezTo>
                  <a:lnTo>
                    <a:pt x="538" y="7084"/>
                  </a:lnTo>
                  <a:cubicBezTo>
                    <a:pt x="831" y="7084"/>
                    <a:pt x="1067" y="6848"/>
                    <a:pt x="1067" y="6555"/>
                  </a:cubicBezTo>
                  <a:lnTo>
                    <a:pt x="1067" y="529"/>
                  </a:lnTo>
                  <a:cubicBezTo>
                    <a:pt x="1067" y="236"/>
                    <a:pt x="831" y="0"/>
                    <a:pt x="538" y="0"/>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38"/>
            <p:cNvSpPr/>
            <p:nvPr/>
          </p:nvSpPr>
          <p:spPr>
            <a:xfrm>
              <a:off x="878566" y="2352846"/>
              <a:ext cx="36530" cy="50328"/>
            </a:xfrm>
            <a:custGeom>
              <a:rect b="b" l="l" r="r" t="t"/>
              <a:pathLst>
                <a:path extrusionOk="0" h="1842" w="1337">
                  <a:moveTo>
                    <a:pt x="668" y="0"/>
                  </a:moveTo>
                  <a:cubicBezTo>
                    <a:pt x="299" y="0"/>
                    <a:pt x="1" y="412"/>
                    <a:pt x="1" y="921"/>
                  </a:cubicBezTo>
                  <a:cubicBezTo>
                    <a:pt x="1" y="1430"/>
                    <a:pt x="299" y="1841"/>
                    <a:pt x="668" y="1841"/>
                  </a:cubicBezTo>
                  <a:cubicBezTo>
                    <a:pt x="1037" y="1841"/>
                    <a:pt x="1336" y="1430"/>
                    <a:pt x="1336" y="921"/>
                  </a:cubicBezTo>
                  <a:cubicBezTo>
                    <a:pt x="1336" y="412"/>
                    <a:pt x="1037" y="0"/>
                    <a:pt x="66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38"/>
            <p:cNvSpPr/>
            <p:nvPr/>
          </p:nvSpPr>
          <p:spPr>
            <a:xfrm>
              <a:off x="889959" y="2362573"/>
              <a:ext cx="13716" cy="30874"/>
            </a:xfrm>
            <a:custGeom>
              <a:rect b="b" l="l" r="r" t="t"/>
              <a:pathLst>
                <a:path extrusionOk="0" h="1130" w="502">
                  <a:moveTo>
                    <a:pt x="251" y="0"/>
                  </a:moveTo>
                  <a:cubicBezTo>
                    <a:pt x="190" y="0"/>
                    <a:pt x="1" y="201"/>
                    <a:pt x="1" y="565"/>
                  </a:cubicBezTo>
                  <a:cubicBezTo>
                    <a:pt x="1" y="929"/>
                    <a:pt x="190" y="1129"/>
                    <a:pt x="251" y="1129"/>
                  </a:cubicBezTo>
                  <a:cubicBezTo>
                    <a:pt x="316" y="1129"/>
                    <a:pt x="502" y="929"/>
                    <a:pt x="502" y="565"/>
                  </a:cubicBezTo>
                  <a:cubicBezTo>
                    <a:pt x="502" y="201"/>
                    <a:pt x="314" y="0"/>
                    <a:pt x="251" y="0"/>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38"/>
            <p:cNvSpPr/>
            <p:nvPr/>
          </p:nvSpPr>
          <p:spPr>
            <a:xfrm>
              <a:off x="940861" y="2321589"/>
              <a:ext cx="85274" cy="193580"/>
            </a:xfrm>
            <a:custGeom>
              <a:rect b="b" l="l" r="r" t="t"/>
              <a:pathLst>
                <a:path extrusionOk="0" h="7085" w="3121">
                  <a:moveTo>
                    <a:pt x="529" y="1"/>
                  </a:moveTo>
                  <a:cubicBezTo>
                    <a:pt x="236" y="1"/>
                    <a:pt x="1" y="236"/>
                    <a:pt x="1" y="529"/>
                  </a:cubicBezTo>
                  <a:lnTo>
                    <a:pt x="1" y="6556"/>
                  </a:lnTo>
                  <a:cubicBezTo>
                    <a:pt x="1" y="6848"/>
                    <a:pt x="236" y="7084"/>
                    <a:pt x="529" y="7084"/>
                  </a:cubicBezTo>
                  <a:lnTo>
                    <a:pt x="2591" y="7084"/>
                  </a:lnTo>
                  <a:cubicBezTo>
                    <a:pt x="2884" y="7084"/>
                    <a:pt x="3120" y="6848"/>
                    <a:pt x="3120" y="6556"/>
                  </a:cubicBezTo>
                  <a:lnTo>
                    <a:pt x="3120" y="529"/>
                  </a:lnTo>
                  <a:cubicBezTo>
                    <a:pt x="3120" y="236"/>
                    <a:pt x="2884" y="1"/>
                    <a:pt x="25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38"/>
            <p:cNvSpPr/>
            <p:nvPr/>
          </p:nvSpPr>
          <p:spPr>
            <a:xfrm>
              <a:off x="999796" y="2321644"/>
              <a:ext cx="29208" cy="193553"/>
            </a:xfrm>
            <a:custGeom>
              <a:rect b="b" l="l" r="r" t="t"/>
              <a:pathLst>
                <a:path extrusionOk="0" h="7084" w="1069">
                  <a:moveTo>
                    <a:pt x="1" y="0"/>
                  </a:moveTo>
                  <a:cubicBezTo>
                    <a:pt x="294" y="0"/>
                    <a:pt x="530" y="236"/>
                    <a:pt x="530" y="529"/>
                  </a:cubicBezTo>
                  <a:lnTo>
                    <a:pt x="530" y="6555"/>
                  </a:lnTo>
                  <a:cubicBezTo>
                    <a:pt x="530" y="6848"/>
                    <a:pt x="294" y="7084"/>
                    <a:pt x="1" y="7084"/>
                  </a:cubicBezTo>
                  <a:lnTo>
                    <a:pt x="538" y="7084"/>
                  </a:lnTo>
                  <a:cubicBezTo>
                    <a:pt x="831" y="7084"/>
                    <a:pt x="1068" y="6848"/>
                    <a:pt x="1068" y="6555"/>
                  </a:cubicBezTo>
                  <a:lnTo>
                    <a:pt x="1068" y="529"/>
                  </a:lnTo>
                  <a:cubicBezTo>
                    <a:pt x="1068" y="236"/>
                    <a:pt x="831" y="0"/>
                    <a:pt x="538" y="0"/>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38"/>
            <p:cNvSpPr/>
            <p:nvPr/>
          </p:nvSpPr>
          <p:spPr>
            <a:xfrm>
              <a:off x="966626" y="2352846"/>
              <a:ext cx="36558" cy="50328"/>
            </a:xfrm>
            <a:custGeom>
              <a:rect b="b" l="l" r="r" t="t"/>
              <a:pathLst>
                <a:path extrusionOk="0" h="1842" w="1338">
                  <a:moveTo>
                    <a:pt x="669" y="0"/>
                  </a:moveTo>
                  <a:cubicBezTo>
                    <a:pt x="300" y="0"/>
                    <a:pt x="1" y="412"/>
                    <a:pt x="1" y="921"/>
                  </a:cubicBezTo>
                  <a:cubicBezTo>
                    <a:pt x="1" y="1430"/>
                    <a:pt x="300" y="1841"/>
                    <a:pt x="669" y="1841"/>
                  </a:cubicBezTo>
                  <a:cubicBezTo>
                    <a:pt x="1038" y="1841"/>
                    <a:pt x="1338" y="1430"/>
                    <a:pt x="1338" y="921"/>
                  </a:cubicBezTo>
                  <a:cubicBezTo>
                    <a:pt x="1338" y="412"/>
                    <a:pt x="1038" y="0"/>
                    <a:pt x="6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38"/>
            <p:cNvSpPr/>
            <p:nvPr/>
          </p:nvSpPr>
          <p:spPr>
            <a:xfrm>
              <a:off x="978047" y="2362573"/>
              <a:ext cx="13743" cy="30874"/>
            </a:xfrm>
            <a:custGeom>
              <a:rect b="b" l="l" r="r" t="t"/>
              <a:pathLst>
                <a:path extrusionOk="0" h="1130" w="503">
                  <a:moveTo>
                    <a:pt x="251" y="0"/>
                  </a:moveTo>
                  <a:cubicBezTo>
                    <a:pt x="189" y="0"/>
                    <a:pt x="0" y="201"/>
                    <a:pt x="0" y="565"/>
                  </a:cubicBezTo>
                  <a:cubicBezTo>
                    <a:pt x="0" y="929"/>
                    <a:pt x="189" y="1129"/>
                    <a:pt x="251" y="1129"/>
                  </a:cubicBezTo>
                  <a:cubicBezTo>
                    <a:pt x="315" y="1129"/>
                    <a:pt x="503" y="929"/>
                    <a:pt x="503" y="565"/>
                  </a:cubicBezTo>
                  <a:cubicBezTo>
                    <a:pt x="503" y="201"/>
                    <a:pt x="314" y="0"/>
                    <a:pt x="251" y="0"/>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38"/>
            <p:cNvSpPr/>
            <p:nvPr/>
          </p:nvSpPr>
          <p:spPr>
            <a:xfrm>
              <a:off x="1028976" y="2321589"/>
              <a:ext cx="85246" cy="193580"/>
            </a:xfrm>
            <a:custGeom>
              <a:rect b="b" l="l" r="r" t="t"/>
              <a:pathLst>
                <a:path extrusionOk="0" h="7085" w="3120">
                  <a:moveTo>
                    <a:pt x="529" y="1"/>
                  </a:moveTo>
                  <a:cubicBezTo>
                    <a:pt x="236" y="1"/>
                    <a:pt x="0" y="236"/>
                    <a:pt x="0" y="529"/>
                  </a:cubicBezTo>
                  <a:lnTo>
                    <a:pt x="0" y="6556"/>
                  </a:lnTo>
                  <a:cubicBezTo>
                    <a:pt x="0" y="6848"/>
                    <a:pt x="236" y="7084"/>
                    <a:pt x="529" y="7084"/>
                  </a:cubicBezTo>
                  <a:lnTo>
                    <a:pt x="2590" y="7084"/>
                  </a:lnTo>
                  <a:cubicBezTo>
                    <a:pt x="2883" y="7084"/>
                    <a:pt x="3120" y="6848"/>
                    <a:pt x="3120" y="6556"/>
                  </a:cubicBezTo>
                  <a:lnTo>
                    <a:pt x="3120" y="529"/>
                  </a:lnTo>
                  <a:cubicBezTo>
                    <a:pt x="3120" y="236"/>
                    <a:pt x="2883" y="1"/>
                    <a:pt x="25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38"/>
            <p:cNvSpPr/>
            <p:nvPr/>
          </p:nvSpPr>
          <p:spPr>
            <a:xfrm>
              <a:off x="1087884" y="2321644"/>
              <a:ext cx="29180" cy="193553"/>
            </a:xfrm>
            <a:custGeom>
              <a:rect b="b" l="l" r="r" t="t"/>
              <a:pathLst>
                <a:path extrusionOk="0" h="7084" w="1068">
                  <a:moveTo>
                    <a:pt x="0" y="0"/>
                  </a:moveTo>
                  <a:cubicBezTo>
                    <a:pt x="293" y="0"/>
                    <a:pt x="529" y="236"/>
                    <a:pt x="529" y="529"/>
                  </a:cubicBezTo>
                  <a:lnTo>
                    <a:pt x="529" y="6555"/>
                  </a:lnTo>
                  <a:cubicBezTo>
                    <a:pt x="529" y="6848"/>
                    <a:pt x="293" y="7084"/>
                    <a:pt x="0" y="7084"/>
                  </a:cubicBezTo>
                  <a:lnTo>
                    <a:pt x="539" y="7084"/>
                  </a:lnTo>
                  <a:cubicBezTo>
                    <a:pt x="832" y="7084"/>
                    <a:pt x="1068" y="6848"/>
                    <a:pt x="1068" y="6555"/>
                  </a:cubicBezTo>
                  <a:lnTo>
                    <a:pt x="1068" y="529"/>
                  </a:lnTo>
                  <a:cubicBezTo>
                    <a:pt x="1068" y="236"/>
                    <a:pt x="832" y="0"/>
                    <a:pt x="539" y="0"/>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38"/>
            <p:cNvSpPr/>
            <p:nvPr/>
          </p:nvSpPr>
          <p:spPr>
            <a:xfrm>
              <a:off x="1054714" y="2352846"/>
              <a:ext cx="36558" cy="50328"/>
            </a:xfrm>
            <a:custGeom>
              <a:rect b="b" l="l" r="r" t="t"/>
              <a:pathLst>
                <a:path extrusionOk="0" h="1842" w="1338">
                  <a:moveTo>
                    <a:pt x="669" y="0"/>
                  </a:moveTo>
                  <a:cubicBezTo>
                    <a:pt x="300" y="0"/>
                    <a:pt x="0" y="412"/>
                    <a:pt x="0" y="921"/>
                  </a:cubicBezTo>
                  <a:cubicBezTo>
                    <a:pt x="0" y="1430"/>
                    <a:pt x="300" y="1841"/>
                    <a:pt x="669" y="1841"/>
                  </a:cubicBezTo>
                  <a:cubicBezTo>
                    <a:pt x="1037" y="1841"/>
                    <a:pt x="1337" y="1430"/>
                    <a:pt x="1337" y="921"/>
                  </a:cubicBezTo>
                  <a:cubicBezTo>
                    <a:pt x="1337" y="412"/>
                    <a:pt x="1037" y="0"/>
                    <a:pt x="6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38"/>
            <p:cNvSpPr/>
            <p:nvPr/>
          </p:nvSpPr>
          <p:spPr>
            <a:xfrm>
              <a:off x="1066108" y="2362573"/>
              <a:ext cx="13743" cy="30874"/>
            </a:xfrm>
            <a:custGeom>
              <a:rect b="b" l="l" r="r" t="t"/>
              <a:pathLst>
                <a:path extrusionOk="0" h="1130" w="503">
                  <a:moveTo>
                    <a:pt x="252" y="0"/>
                  </a:moveTo>
                  <a:cubicBezTo>
                    <a:pt x="189" y="0"/>
                    <a:pt x="0" y="201"/>
                    <a:pt x="0" y="565"/>
                  </a:cubicBezTo>
                  <a:cubicBezTo>
                    <a:pt x="0" y="929"/>
                    <a:pt x="189" y="1129"/>
                    <a:pt x="252" y="1129"/>
                  </a:cubicBezTo>
                  <a:cubicBezTo>
                    <a:pt x="314" y="1129"/>
                    <a:pt x="503" y="929"/>
                    <a:pt x="503" y="565"/>
                  </a:cubicBezTo>
                  <a:cubicBezTo>
                    <a:pt x="503" y="201"/>
                    <a:pt x="314" y="0"/>
                    <a:pt x="252" y="0"/>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38"/>
            <p:cNvSpPr/>
            <p:nvPr/>
          </p:nvSpPr>
          <p:spPr>
            <a:xfrm>
              <a:off x="1117037" y="2321589"/>
              <a:ext cx="84536" cy="193580"/>
            </a:xfrm>
            <a:custGeom>
              <a:rect b="b" l="l" r="r" t="t"/>
              <a:pathLst>
                <a:path extrusionOk="0" h="7085" w="3094">
                  <a:moveTo>
                    <a:pt x="529" y="1"/>
                  </a:moveTo>
                  <a:cubicBezTo>
                    <a:pt x="237" y="1"/>
                    <a:pt x="1" y="236"/>
                    <a:pt x="1" y="529"/>
                  </a:cubicBezTo>
                  <a:lnTo>
                    <a:pt x="1" y="6556"/>
                  </a:lnTo>
                  <a:cubicBezTo>
                    <a:pt x="1" y="6848"/>
                    <a:pt x="237" y="7084"/>
                    <a:pt x="529" y="7084"/>
                  </a:cubicBezTo>
                  <a:lnTo>
                    <a:pt x="2565" y="7084"/>
                  </a:lnTo>
                  <a:cubicBezTo>
                    <a:pt x="2858" y="7084"/>
                    <a:pt x="3094" y="6848"/>
                    <a:pt x="3094" y="6556"/>
                  </a:cubicBezTo>
                  <a:lnTo>
                    <a:pt x="3094" y="529"/>
                  </a:lnTo>
                  <a:cubicBezTo>
                    <a:pt x="3094" y="236"/>
                    <a:pt x="2858" y="1"/>
                    <a:pt x="25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38"/>
            <p:cNvSpPr/>
            <p:nvPr/>
          </p:nvSpPr>
          <p:spPr>
            <a:xfrm>
              <a:off x="1175944" y="2321644"/>
              <a:ext cx="29208" cy="193553"/>
            </a:xfrm>
            <a:custGeom>
              <a:rect b="b" l="l" r="r" t="t"/>
              <a:pathLst>
                <a:path extrusionOk="0" h="7084" w="1069">
                  <a:moveTo>
                    <a:pt x="0" y="0"/>
                  </a:moveTo>
                  <a:cubicBezTo>
                    <a:pt x="293" y="0"/>
                    <a:pt x="531" y="236"/>
                    <a:pt x="531" y="529"/>
                  </a:cubicBezTo>
                  <a:lnTo>
                    <a:pt x="531" y="6555"/>
                  </a:lnTo>
                  <a:cubicBezTo>
                    <a:pt x="531" y="6848"/>
                    <a:pt x="293" y="7084"/>
                    <a:pt x="0" y="7084"/>
                  </a:cubicBezTo>
                  <a:lnTo>
                    <a:pt x="539" y="7084"/>
                  </a:lnTo>
                  <a:cubicBezTo>
                    <a:pt x="832" y="7084"/>
                    <a:pt x="1068" y="6848"/>
                    <a:pt x="1068" y="6555"/>
                  </a:cubicBezTo>
                  <a:lnTo>
                    <a:pt x="1068" y="529"/>
                  </a:lnTo>
                  <a:cubicBezTo>
                    <a:pt x="1068" y="236"/>
                    <a:pt x="831" y="0"/>
                    <a:pt x="539" y="0"/>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38"/>
            <p:cNvSpPr/>
            <p:nvPr/>
          </p:nvSpPr>
          <p:spPr>
            <a:xfrm>
              <a:off x="1142774" y="2352846"/>
              <a:ext cx="36558" cy="50328"/>
            </a:xfrm>
            <a:custGeom>
              <a:rect b="b" l="l" r="r" t="t"/>
              <a:pathLst>
                <a:path extrusionOk="0" h="1842" w="1338">
                  <a:moveTo>
                    <a:pt x="670" y="0"/>
                  </a:moveTo>
                  <a:cubicBezTo>
                    <a:pt x="301" y="0"/>
                    <a:pt x="0" y="412"/>
                    <a:pt x="0" y="921"/>
                  </a:cubicBezTo>
                  <a:cubicBezTo>
                    <a:pt x="0" y="1430"/>
                    <a:pt x="301" y="1841"/>
                    <a:pt x="670" y="1841"/>
                  </a:cubicBezTo>
                  <a:cubicBezTo>
                    <a:pt x="1039" y="1841"/>
                    <a:pt x="1337" y="1430"/>
                    <a:pt x="1337" y="921"/>
                  </a:cubicBezTo>
                  <a:cubicBezTo>
                    <a:pt x="1337" y="412"/>
                    <a:pt x="1039" y="0"/>
                    <a:pt x="67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38"/>
            <p:cNvSpPr/>
            <p:nvPr/>
          </p:nvSpPr>
          <p:spPr>
            <a:xfrm>
              <a:off x="1154223" y="2362573"/>
              <a:ext cx="13716" cy="30874"/>
            </a:xfrm>
            <a:custGeom>
              <a:rect b="b" l="l" r="r" t="t"/>
              <a:pathLst>
                <a:path extrusionOk="0" h="1130" w="502">
                  <a:moveTo>
                    <a:pt x="251" y="0"/>
                  </a:moveTo>
                  <a:cubicBezTo>
                    <a:pt x="188" y="0"/>
                    <a:pt x="0" y="201"/>
                    <a:pt x="0" y="565"/>
                  </a:cubicBezTo>
                  <a:cubicBezTo>
                    <a:pt x="0" y="929"/>
                    <a:pt x="188" y="1129"/>
                    <a:pt x="251" y="1129"/>
                  </a:cubicBezTo>
                  <a:cubicBezTo>
                    <a:pt x="312" y="1129"/>
                    <a:pt x="501" y="929"/>
                    <a:pt x="501" y="565"/>
                  </a:cubicBezTo>
                  <a:cubicBezTo>
                    <a:pt x="501" y="201"/>
                    <a:pt x="312" y="0"/>
                    <a:pt x="251" y="0"/>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38"/>
            <p:cNvSpPr/>
            <p:nvPr/>
          </p:nvSpPr>
          <p:spPr>
            <a:xfrm>
              <a:off x="884058" y="2413038"/>
              <a:ext cx="42596" cy="35738"/>
            </a:xfrm>
            <a:custGeom>
              <a:rect b="b" l="l" r="r" t="t"/>
              <a:pathLst>
                <a:path extrusionOk="0" h="1308" w="1559">
                  <a:moveTo>
                    <a:pt x="1203" y="0"/>
                  </a:moveTo>
                  <a:cubicBezTo>
                    <a:pt x="1142" y="0"/>
                    <a:pt x="1082" y="28"/>
                    <a:pt x="1044" y="80"/>
                  </a:cubicBezTo>
                  <a:cubicBezTo>
                    <a:pt x="1042" y="83"/>
                    <a:pt x="869" y="312"/>
                    <a:pt x="532" y="312"/>
                  </a:cubicBezTo>
                  <a:cubicBezTo>
                    <a:pt x="455" y="312"/>
                    <a:pt x="369" y="300"/>
                    <a:pt x="275" y="271"/>
                  </a:cubicBezTo>
                  <a:cubicBezTo>
                    <a:pt x="256" y="265"/>
                    <a:pt x="236" y="262"/>
                    <a:pt x="217" y="262"/>
                  </a:cubicBezTo>
                  <a:cubicBezTo>
                    <a:pt x="134" y="262"/>
                    <a:pt x="57" y="315"/>
                    <a:pt x="31" y="398"/>
                  </a:cubicBezTo>
                  <a:cubicBezTo>
                    <a:pt x="0" y="501"/>
                    <a:pt x="57" y="611"/>
                    <a:pt x="160" y="641"/>
                  </a:cubicBezTo>
                  <a:cubicBezTo>
                    <a:pt x="299" y="685"/>
                    <a:pt x="425" y="703"/>
                    <a:pt x="539" y="703"/>
                  </a:cubicBezTo>
                  <a:cubicBezTo>
                    <a:pt x="593" y="703"/>
                    <a:pt x="646" y="698"/>
                    <a:pt x="696" y="691"/>
                  </a:cubicBezTo>
                  <a:lnTo>
                    <a:pt x="741" y="912"/>
                  </a:lnTo>
                  <a:lnTo>
                    <a:pt x="741" y="915"/>
                  </a:lnTo>
                  <a:cubicBezTo>
                    <a:pt x="719" y="917"/>
                    <a:pt x="695" y="918"/>
                    <a:pt x="670" y="918"/>
                  </a:cubicBezTo>
                  <a:cubicBezTo>
                    <a:pt x="592" y="918"/>
                    <a:pt x="505" y="907"/>
                    <a:pt x="410" y="876"/>
                  </a:cubicBezTo>
                  <a:cubicBezTo>
                    <a:pt x="391" y="870"/>
                    <a:pt x="372" y="867"/>
                    <a:pt x="354" y="867"/>
                  </a:cubicBezTo>
                  <a:cubicBezTo>
                    <a:pt x="270" y="867"/>
                    <a:pt x="192" y="921"/>
                    <a:pt x="167" y="1005"/>
                  </a:cubicBezTo>
                  <a:cubicBezTo>
                    <a:pt x="136" y="1107"/>
                    <a:pt x="192" y="1217"/>
                    <a:pt x="295" y="1248"/>
                  </a:cubicBezTo>
                  <a:cubicBezTo>
                    <a:pt x="434" y="1292"/>
                    <a:pt x="561" y="1308"/>
                    <a:pt x="674" y="1308"/>
                  </a:cubicBezTo>
                  <a:cubicBezTo>
                    <a:pt x="1201" y="1308"/>
                    <a:pt x="1479" y="934"/>
                    <a:pt x="1494" y="915"/>
                  </a:cubicBezTo>
                  <a:cubicBezTo>
                    <a:pt x="1558" y="830"/>
                    <a:pt x="1541" y="707"/>
                    <a:pt x="1454" y="646"/>
                  </a:cubicBezTo>
                  <a:cubicBezTo>
                    <a:pt x="1420" y="620"/>
                    <a:pt x="1379" y="608"/>
                    <a:pt x="1339" y="608"/>
                  </a:cubicBezTo>
                  <a:cubicBezTo>
                    <a:pt x="1279" y="608"/>
                    <a:pt x="1220" y="635"/>
                    <a:pt x="1183" y="688"/>
                  </a:cubicBezTo>
                  <a:cubicBezTo>
                    <a:pt x="1179" y="691"/>
                    <a:pt x="1156" y="722"/>
                    <a:pt x="1110" y="761"/>
                  </a:cubicBezTo>
                  <a:lnTo>
                    <a:pt x="1068" y="561"/>
                  </a:lnTo>
                  <a:cubicBezTo>
                    <a:pt x="1252" y="454"/>
                    <a:pt x="1352" y="322"/>
                    <a:pt x="1359" y="310"/>
                  </a:cubicBezTo>
                  <a:cubicBezTo>
                    <a:pt x="1422" y="224"/>
                    <a:pt x="1403" y="102"/>
                    <a:pt x="1317" y="38"/>
                  </a:cubicBezTo>
                  <a:cubicBezTo>
                    <a:pt x="1282" y="12"/>
                    <a:pt x="1242" y="0"/>
                    <a:pt x="1203" y="0"/>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38"/>
            <p:cNvSpPr/>
            <p:nvPr/>
          </p:nvSpPr>
          <p:spPr>
            <a:xfrm>
              <a:off x="865834" y="2460142"/>
              <a:ext cx="15328" cy="14399"/>
            </a:xfrm>
            <a:custGeom>
              <a:rect b="b" l="l" r="r" t="t"/>
              <a:pathLst>
                <a:path extrusionOk="0" h="527" w="561">
                  <a:moveTo>
                    <a:pt x="345" y="1"/>
                  </a:moveTo>
                  <a:cubicBezTo>
                    <a:pt x="292" y="1"/>
                    <a:pt x="240" y="22"/>
                    <a:pt x="201" y="64"/>
                  </a:cubicBezTo>
                  <a:lnTo>
                    <a:pt x="74" y="200"/>
                  </a:lnTo>
                  <a:cubicBezTo>
                    <a:pt x="1" y="279"/>
                    <a:pt x="7" y="402"/>
                    <a:pt x="86" y="476"/>
                  </a:cubicBezTo>
                  <a:cubicBezTo>
                    <a:pt x="122" y="511"/>
                    <a:pt x="169" y="527"/>
                    <a:pt x="218" y="527"/>
                  </a:cubicBezTo>
                  <a:cubicBezTo>
                    <a:pt x="270" y="527"/>
                    <a:pt x="322" y="506"/>
                    <a:pt x="360" y="464"/>
                  </a:cubicBezTo>
                  <a:lnTo>
                    <a:pt x="487" y="328"/>
                  </a:lnTo>
                  <a:cubicBezTo>
                    <a:pt x="560" y="249"/>
                    <a:pt x="554" y="126"/>
                    <a:pt x="475" y="52"/>
                  </a:cubicBezTo>
                  <a:cubicBezTo>
                    <a:pt x="438" y="18"/>
                    <a:pt x="391" y="1"/>
                    <a:pt x="345"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38"/>
            <p:cNvSpPr/>
            <p:nvPr/>
          </p:nvSpPr>
          <p:spPr>
            <a:xfrm>
              <a:off x="903539" y="2472901"/>
              <a:ext cx="14262" cy="14809"/>
            </a:xfrm>
            <a:custGeom>
              <a:rect b="b" l="l" r="r" t="t"/>
              <a:pathLst>
                <a:path extrusionOk="0" h="542" w="522">
                  <a:moveTo>
                    <a:pt x="222" y="1"/>
                  </a:moveTo>
                  <a:cubicBezTo>
                    <a:pt x="192" y="1"/>
                    <a:pt x="161" y="8"/>
                    <a:pt x="132" y="23"/>
                  </a:cubicBezTo>
                  <a:cubicBezTo>
                    <a:pt x="37" y="73"/>
                    <a:pt x="0" y="190"/>
                    <a:pt x="49" y="285"/>
                  </a:cubicBezTo>
                  <a:lnTo>
                    <a:pt x="128" y="438"/>
                  </a:lnTo>
                  <a:cubicBezTo>
                    <a:pt x="163" y="504"/>
                    <a:pt x="230" y="542"/>
                    <a:pt x="301" y="542"/>
                  </a:cubicBezTo>
                  <a:cubicBezTo>
                    <a:pt x="330" y="542"/>
                    <a:pt x="361" y="534"/>
                    <a:pt x="390" y="520"/>
                  </a:cubicBezTo>
                  <a:cubicBezTo>
                    <a:pt x="485" y="470"/>
                    <a:pt x="522" y="353"/>
                    <a:pt x="472" y="257"/>
                  </a:cubicBezTo>
                  <a:lnTo>
                    <a:pt x="393" y="105"/>
                  </a:lnTo>
                  <a:cubicBezTo>
                    <a:pt x="359" y="39"/>
                    <a:pt x="292" y="1"/>
                    <a:pt x="222"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38"/>
            <p:cNvSpPr/>
            <p:nvPr/>
          </p:nvSpPr>
          <p:spPr>
            <a:xfrm>
              <a:off x="877172" y="2479131"/>
              <a:ext cx="15055" cy="14426"/>
            </a:xfrm>
            <a:custGeom>
              <a:rect b="b" l="l" r="r" t="t"/>
              <a:pathLst>
                <a:path extrusionOk="0" h="528" w="551">
                  <a:moveTo>
                    <a:pt x="330" y="1"/>
                  </a:moveTo>
                  <a:cubicBezTo>
                    <a:pt x="274" y="1"/>
                    <a:pt x="218" y="25"/>
                    <a:pt x="179" y="72"/>
                  </a:cubicBezTo>
                  <a:lnTo>
                    <a:pt x="68" y="208"/>
                  </a:lnTo>
                  <a:cubicBezTo>
                    <a:pt x="0" y="293"/>
                    <a:pt x="13" y="416"/>
                    <a:pt x="95" y="483"/>
                  </a:cubicBezTo>
                  <a:cubicBezTo>
                    <a:pt x="132" y="513"/>
                    <a:pt x="175" y="527"/>
                    <a:pt x="218" y="527"/>
                  </a:cubicBezTo>
                  <a:cubicBezTo>
                    <a:pt x="274" y="527"/>
                    <a:pt x="331" y="504"/>
                    <a:pt x="369" y="456"/>
                  </a:cubicBezTo>
                  <a:lnTo>
                    <a:pt x="482" y="318"/>
                  </a:lnTo>
                  <a:cubicBezTo>
                    <a:pt x="551" y="235"/>
                    <a:pt x="538" y="111"/>
                    <a:pt x="454" y="44"/>
                  </a:cubicBezTo>
                  <a:cubicBezTo>
                    <a:pt x="417" y="15"/>
                    <a:pt x="374" y="1"/>
                    <a:pt x="330"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38"/>
            <p:cNvSpPr/>
            <p:nvPr/>
          </p:nvSpPr>
          <p:spPr>
            <a:xfrm>
              <a:off x="910861" y="2452191"/>
              <a:ext cx="15820" cy="12159"/>
            </a:xfrm>
            <a:custGeom>
              <a:rect b="b" l="l" r="r" t="t"/>
              <a:pathLst>
                <a:path extrusionOk="0" h="445" w="579">
                  <a:moveTo>
                    <a:pt x="358" y="0"/>
                  </a:moveTo>
                  <a:cubicBezTo>
                    <a:pt x="334" y="0"/>
                    <a:pt x="310" y="4"/>
                    <a:pt x="286" y="14"/>
                  </a:cubicBezTo>
                  <a:lnTo>
                    <a:pt x="151" y="68"/>
                  </a:lnTo>
                  <a:cubicBezTo>
                    <a:pt x="50" y="106"/>
                    <a:pt x="0" y="219"/>
                    <a:pt x="41" y="320"/>
                  </a:cubicBezTo>
                  <a:cubicBezTo>
                    <a:pt x="71" y="397"/>
                    <a:pt x="145" y="444"/>
                    <a:pt x="223" y="444"/>
                  </a:cubicBezTo>
                  <a:cubicBezTo>
                    <a:pt x="246" y="444"/>
                    <a:pt x="270" y="441"/>
                    <a:pt x="293" y="431"/>
                  </a:cubicBezTo>
                  <a:lnTo>
                    <a:pt x="429" y="378"/>
                  </a:lnTo>
                  <a:cubicBezTo>
                    <a:pt x="529" y="340"/>
                    <a:pt x="579" y="226"/>
                    <a:pt x="539" y="127"/>
                  </a:cubicBezTo>
                  <a:cubicBezTo>
                    <a:pt x="508" y="47"/>
                    <a:pt x="435" y="0"/>
                    <a:pt x="358" y="0"/>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38"/>
            <p:cNvSpPr/>
            <p:nvPr/>
          </p:nvSpPr>
          <p:spPr>
            <a:xfrm>
              <a:off x="972145" y="2413038"/>
              <a:ext cx="42568" cy="35738"/>
            </a:xfrm>
            <a:custGeom>
              <a:rect b="b" l="l" r="r" t="t"/>
              <a:pathLst>
                <a:path extrusionOk="0" h="1308" w="1558">
                  <a:moveTo>
                    <a:pt x="1203" y="0"/>
                  </a:moveTo>
                  <a:cubicBezTo>
                    <a:pt x="1143" y="0"/>
                    <a:pt x="1083" y="28"/>
                    <a:pt x="1045" y="80"/>
                  </a:cubicBezTo>
                  <a:cubicBezTo>
                    <a:pt x="1037" y="92"/>
                    <a:pt x="864" y="313"/>
                    <a:pt x="533" y="313"/>
                  </a:cubicBezTo>
                  <a:cubicBezTo>
                    <a:pt x="456" y="313"/>
                    <a:pt x="370" y="301"/>
                    <a:pt x="275" y="271"/>
                  </a:cubicBezTo>
                  <a:cubicBezTo>
                    <a:pt x="255" y="265"/>
                    <a:pt x="236" y="262"/>
                    <a:pt x="216" y="262"/>
                  </a:cubicBezTo>
                  <a:cubicBezTo>
                    <a:pt x="134" y="262"/>
                    <a:pt x="57" y="315"/>
                    <a:pt x="32" y="398"/>
                  </a:cubicBezTo>
                  <a:cubicBezTo>
                    <a:pt x="1" y="501"/>
                    <a:pt x="57" y="611"/>
                    <a:pt x="159" y="641"/>
                  </a:cubicBezTo>
                  <a:cubicBezTo>
                    <a:pt x="298" y="685"/>
                    <a:pt x="426" y="703"/>
                    <a:pt x="538" y="703"/>
                  </a:cubicBezTo>
                  <a:cubicBezTo>
                    <a:pt x="594" y="703"/>
                    <a:pt x="647" y="698"/>
                    <a:pt x="697" y="691"/>
                  </a:cubicBezTo>
                  <a:lnTo>
                    <a:pt x="742" y="912"/>
                  </a:lnTo>
                  <a:lnTo>
                    <a:pt x="742" y="915"/>
                  </a:lnTo>
                  <a:cubicBezTo>
                    <a:pt x="719" y="917"/>
                    <a:pt x="695" y="918"/>
                    <a:pt x="670" y="918"/>
                  </a:cubicBezTo>
                  <a:cubicBezTo>
                    <a:pt x="592" y="918"/>
                    <a:pt x="505" y="907"/>
                    <a:pt x="411" y="876"/>
                  </a:cubicBezTo>
                  <a:cubicBezTo>
                    <a:pt x="392" y="870"/>
                    <a:pt x="373" y="867"/>
                    <a:pt x="354" y="867"/>
                  </a:cubicBezTo>
                  <a:cubicBezTo>
                    <a:pt x="271" y="867"/>
                    <a:pt x="193" y="921"/>
                    <a:pt x="166" y="1005"/>
                  </a:cubicBezTo>
                  <a:cubicBezTo>
                    <a:pt x="136" y="1107"/>
                    <a:pt x="193" y="1217"/>
                    <a:pt x="295" y="1248"/>
                  </a:cubicBezTo>
                  <a:cubicBezTo>
                    <a:pt x="434" y="1292"/>
                    <a:pt x="560" y="1308"/>
                    <a:pt x="675" y="1308"/>
                  </a:cubicBezTo>
                  <a:cubicBezTo>
                    <a:pt x="1202" y="1308"/>
                    <a:pt x="1480" y="934"/>
                    <a:pt x="1495" y="915"/>
                  </a:cubicBezTo>
                  <a:cubicBezTo>
                    <a:pt x="1558" y="830"/>
                    <a:pt x="1540" y="707"/>
                    <a:pt x="1454" y="646"/>
                  </a:cubicBezTo>
                  <a:cubicBezTo>
                    <a:pt x="1419" y="620"/>
                    <a:pt x="1380" y="608"/>
                    <a:pt x="1340" y="608"/>
                  </a:cubicBezTo>
                  <a:cubicBezTo>
                    <a:pt x="1280" y="608"/>
                    <a:pt x="1221" y="636"/>
                    <a:pt x="1183" y="688"/>
                  </a:cubicBezTo>
                  <a:cubicBezTo>
                    <a:pt x="1178" y="691"/>
                    <a:pt x="1155" y="722"/>
                    <a:pt x="1110" y="761"/>
                  </a:cubicBezTo>
                  <a:lnTo>
                    <a:pt x="1067" y="561"/>
                  </a:lnTo>
                  <a:cubicBezTo>
                    <a:pt x="1253" y="454"/>
                    <a:pt x="1351" y="322"/>
                    <a:pt x="1358" y="310"/>
                  </a:cubicBezTo>
                  <a:cubicBezTo>
                    <a:pt x="1423" y="224"/>
                    <a:pt x="1402" y="102"/>
                    <a:pt x="1316" y="38"/>
                  </a:cubicBezTo>
                  <a:cubicBezTo>
                    <a:pt x="1282" y="12"/>
                    <a:pt x="1243" y="0"/>
                    <a:pt x="1203" y="0"/>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38"/>
            <p:cNvSpPr/>
            <p:nvPr/>
          </p:nvSpPr>
          <p:spPr>
            <a:xfrm>
              <a:off x="953949" y="2460142"/>
              <a:ext cx="15273" cy="14399"/>
            </a:xfrm>
            <a:custGeom>
              <a:rect b="b" l="l" r="r" t="t"/>
              <a:pathLst>
                <a:path extrusionOk="0" h="527" w="559">
                  <a:moveTo>
                    <a:pt x="344" y="1"/>
                  </a:moveTo>
                  <a:cubicBezTo>
                    <a:pt x="291" y="1"/>
                    <a:pt x="238" y="22"/>
                    <a:pt x="200" y="64"/>
                  </a:cubicBezTo>
                  <a:lnTo>
                    <a:pt x="74" y="200"/>
                  </a:lnTo>
                  <a:cubicBezTo>
                    <a:pt x="1" y="279"/>
                    <a:pt x="5" y="402"/>
                    <a:pt x="84" y="476"/>
                  </a:cubicBezTo>
                  <a:cubicBezTo>
                    <a:pt x="121" y="511"/>
                    <a:pt x="169" y="527"/>
                    <a:pt x="216" y="527"/>
                  </a:cubicBezTo>
                  <a:cubicBezTo>
                    <a:pt x="269" y="527"/>
                    <a:pt x="320" y="506"/>
                    <a:pt x="359" y="464"/>
                  </a:cubicBezTo>
                  <a:lnTo>
                    <a:pt x="485" y="328"/>
                  </a:lnTo>
                  <a:cubicBezTo>
                    <a:pt x="559" y="249"/>
                    <a:pt x="553" y="126"/>
                    <a:pt x="474" y="52"/>
                  </a:cubicBezTo>
                  <a:cubicBezTo>
                    <a:pt x="437" y="18"/>
                    <a:pt x="390" y="1"/>
                    <a:pt x="344"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38"/>
            <p:cNvSpPr/>
            <p:nvPr/>
          </p:nvSpPr>
          <p:spPr>
            <a:xfrm>
              <a:off x="991599" y="2472901"/>
              <a:ext cx="14290" cy="14809"/>
            </a:xfrm>
            <a:custGeom>
              <a:rect b="b" l="l" r="r" t="t"/>
              <a:pathLst>
                <a:path extrusionOk="0" h="542" w="523">
                  <a:moveTo>
                    <a:pt x="222" y="1"/>
                  </a:moveTo>
                  <a:cubicBezTo>
                    <a:pt x="192" y="1"/>
                    <a:pt x="161" y="8"/>
                    <a:pt x="132" y="23"/>
                  </a:cubicBezTo>
                  <a:cubicBezTo>
                    <a:pt x="37" y="73"/>
                    <a:pt x="1" y="190"/>
                    <a:pt x="50" y="285"/>
                  </a:cubicBezTo>
                  <a:lnTo>
                    <a:pt x="128" y="438"/>
                  </a:lnTo>
                  <a:cubicBezTo>
                    <a:pt x="163" y="504"/>
                    <a:pt x="231" y="542"/>
                    <a:pt x="301" y="542"/>
                  </a:cubicBezTo>
                  <a:cubicBezTo>
                    <a:pt x="330" y="542"/>
                    <a:pt x="361" y="534"/>
                    <a:pt x="390" y="520"/>
                  </a:cubicBezTo>
                  <a:cubicBezTo>
                    <a:pt x="485" y="470"/>
                    <a:pt x="522" y="353"/>
                    <a:pt x="472" y="257"/>
                  </a:cubicBezTo>
                  <a:lnTo>
                    <a:pt x="393" y="105"/>
                  </a:lnTo>
                  <a:cubicBezTo>
                    <a:pt x="359" y="39"/>
                    <a:pt x="292" y="1"/>
                    <a:pt x="222"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38"/>
            <p:cNvSpPr/>
            <p:nvPr/>
          </p:nvSpPr>
          <p:spPr>
            <a:xfrm>
              <a:off x="965233" y="2479131"/>
              <a:ext cx="15082" cy="14426"/>
            </a:xfrm>
            <a:custGeom>
              <a:rect b="b" l="l" r="r" t="t"/>
              <a:pathLst>
                <a:path extrusionOk="0" h="528" w="552">
                  <a:moveTo>
                    <a:pt x="330" y="1"/>
                  </a:moveTo>
                  <a:cubicBezTo>
                    <a:pt x="274" y="1"/>
                    <a:pt x="219" y="25"/>
                    <a:pt x="181" y="72"/>
                  </a:cubicBezTo>
                  <a:lnTo>
                    <a:pt x="68" y="208"/>
                  </a:lnTo>
                  <a:cubicBezTo>
                    <a:pt x="1" y="293"/>
                    <a:pt x="14" y="416"/>
                    <a:pt x="96" y="483"/>
                  </a:cubicBezTo>
                  <a:cubicBezTo>
                    <a:pt x="132" y="513"/>
                    <a:pt x="175" y="527"/>
                    <a:pt x="219" y="527"/>
                  </a:cubicBezTo>
                  <a:cubicBezTo>
                    <a:pt x="276" y="527"/>
                    <a:pt x="332" y="504"/>
                    <a:pt x="370" y="456"/>
                  </a:cubicBezTo>
                  <a:lnTo>
                    <a:pt x="482" y="318"/>
                  </a:lnTo>
                  <a:cubicBezTo>
                    <a:pt x="551" y="235"/>
                    <a:pt x="539" y="111"/>
                    <a:pt x="455" y="44"/>
                  </a:cubicBezTo>
                  <a:cubicBezTo>
                    <a:pt x="418" y="15"/>
                    <a:pt x="374" y="1"/>
                    <a:pt x="330"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38"/>
            <p:cNvSpPr/>
            <p:nvPr/>
          </p:nvSpPr>
          <p:spPr>
            <a:xfrm>
              <a:off x="998976" y="2452191"/>
              <a:ext cx="15820" cy="12159"/>
            </a:xfrm>
            <a:custGeom>
              <a:rect b="b" l="l" r="r" t="t"/>
              <a:pathLst>
                <a:path extrusionOk="0" h="445" w="579">
                  <a:moveTo>
                    <a:pt x="357" y="0"/>
                  </a:moveTo>
                  <a:cubicBezTo>
                    <a:pt x="333" y="0"/>
                    <a:pt x="309" y="4"/>
                    <a:pt x="286" y="14"/>
                  </a:cubicBezTo>
                  <a:lnTo>
                    <a:pt x="149" y="68"/>
                  </a:lnTo>
                  <a:cubicBezTo>
                    <a:pt x="48" y="106"/>
                    <a:pt x="0" y="219"/>
                    <a:pt x="40" y="320"/>
                  </a:cubicBezTo>
                  <a:cubicBezTo>
                    <a:pt x="69" y="397"/>
                    <a:pt x="144" y="444"/>
                    <a:pt x="221" y="444"/>
                  </a:cubicBezTo>
                  <a:cubicBezTo>
                    <a:pt x="245" y="444"/>
                    <a:pt x="268" y="441"/>
                    <a:pt x="293" y="431"/>
                  </a:cubicBezTo>
                  <a:lnTo>
                    <a:pt x="428" y="378"/>
                  </a:lnTo>
                  <a:cubicBezTo>
                    <a:pt x="529" y="340"/>
                    <a:pt x="579" y="226"/>
                    <a:pt x="538" y="127"/>
                  </a:cubicBezTo>
                  <a:cubicBezTo>
                    <a:pt x="507" y="47"/>
                    <a:pt x="434" y="0"/>
                    <a:pt x="357" y="0"/>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38"/>
            <p:cNvSpPr/>
            <p:nvPr/>
          </p:nvSpPr>
          <p:spPr>
            <a:xfrm>
              <a:off x="1060233" y="2413038"/>
              <a:ext cx="42596" cy="35738"/>
            </a:xfrm>
            <a:custGeom>
              <a:rect b="b" l="l" r="r" t="t"/>
              <a:pathLst>
                <a:path extrusionOk="0" h="1308" w="1559">
                  <a:moveTo>
                    <a:pt x="1203" y="0"/>
                  </a:moveTo>
                  <a:cubicBezTo>
                    <a:pt x="1142" y="0"/>
                    <a:pt x="1083" y="28"/>
                    <a:pt x="1046" y="80"/>
                  </a:cubicBezTo>
                  <a:cubicBezTo>
                    <a:pt x="1036" y="92"/>
                    <a:pt x="864" y="313"/>
                    <a:pt x="533" y="313"/>
                  </a:cubicBezTo>
                  <a:cubicBezTo>
                    <a:pt x="456" y="313"/>
                    <a:pt x="369" y="301"/>
                    <a:pt x="274" y="271"/>
                  </a:cubicBezTo>
                  <a:cubicBezTo>
                    <a:pt x="255" y="265"/>
                    <a:pt x="235" y="262"/>
                    <a:pt x="216" y="262"/>
                  </a:cubicBezTo>
                  <a:cubicBezTo>
                    <a:pt x="133" y="262"/>
                    <a:pt x="56" y="315"/>
                    <a:pt x="31" y="398"/>
                  </a:cubicBezTo>
                  <a:cubicBezTo>
                    <a:pt x="0" y="501"/>
                    <a:pt x="57" y="611"/>
                    <a:pt x="160" y="641"/>
                  </a:cubicBezTo>
                  <a:cubicBezTo>
                    <a:pt x="299" y="685"/>
                    <a:pt x="425" y="703"/>
                    <a:pt x="538" y="703"/>
                  </a:cubicBezTo>
                  <a:cubicBezTo>
                    <a:pt x="593" y="703"/>
                    <a:pt x="646" y="698"/>
                    <a:pt x="696" y="691"/>
                  </a:cubicBezTo>
                  <a:lnTo>
                    <a:pt x="741" y="912"/>
                  </a:lnTo>
                  <a:lnTo>
                    <a:pt x="741" y="915"/>
                  </a:lnTo>
                  <a:cubicBezTo>
                    <a:pt x="718" y="917"/>
                    <a:pt x="694" y="918"/>
                    <a:pt x="670" y="918"/>
                  </a:cubicBezTo>
                  <a:cubicBezTo>
                    <a:pt x="592" y="918"/>
                    <a:pt x="505" y="907"/>
                    <a:pt x="410" y="876"/>
                  </a:cubicBezTo>
                  <a:cubicBezTo>
                    <a:pt x="391" y="870"/>
                    <a:pt x="372" y="867"/>
                    <a:pt x="354" y="867"/>
                  </a:cubicBezTo>
                  <a:cubicBezTo>
                    <a:pt x="270" y="867"/>
                    <a:pt x="192" y="921"/>
                    <a:pt x="167" y="1005"/>
                  </a:cubicBezTo>
                  <a:cubicBezTo>
                    <a:pt x="135" y="1107"/>
                    <a:pt x="192" y="1217"/>
                    <a:pt x="295" y="1248"/>
                  </a:cubicBezTo>
                  <a:cubicBezTo>
                    <a:pt x="434" y="1292"/>
                    <a:pt x="560" y="1308"/>
                    <a:pt x="674" y="1308"/>
                  </a:cubicBezTo>
                  <a:cubicBezTo>
                    <a:pt x="1201" y="1308"/>
                    <a:pt x="1479" y="934"/>
                    <a:pt x="1494" y="915"/>
                  </a:cubicBezTo>
                  <a:cubicBezTo>
                    <a:pt x="1558" y="830"/>
                    <a:pt x="1539" y="707"/>
                    <a:pt x="1453" y="646"/>
                  </a:cubicBezTo>
                  <a:cubicBezTo>
                    <a:pt x="1419" y="620"/>
                    <a:pt x="1379" y="608"/>
                    <a:pt x="1339" y="608"/>
                  </a:cubicBezTo>
                  <a:cubicBezTo>
                    <a:pt x="1279" y="608"/>
                    <a:pt x="1220" y="635"/>
                    <a:pt x="1182" y="688"/>
                  </a:cubicBezTo>
                  <a:cubicBezTo>
                    <a:pt x="1179" y="691"/>
                    <a:pt x="1156" y="722"/>
                    <a:pt x="1109" y="761"/>
                  </a:cubicBezTo>
                  <a:lnTo>
                    <a:pt x="1068" y="561"/>
                  </a:lnTo>
                  <a:cubicBezTo>
                    <a:pt x="1252" y="454"/>
                    <a:pt x="1350" y="322"/>
                    <a:pt x="1358" y="310"/>
                  </a:cubicBezTo>
                  <a:cubicBezTo>
                    <a:pt x="1422" y="224"/>
                    <a:pt x="1402" y="102"/>
                    <a:pt x="1317" y="38"/>
                  </a:cubicBezTo>
                  <a:cubicBezTo>
                    <a:pt x="1282" y="12"/>
                    <a:pt x="1242" y="0"/>
                    <a:pt x="1203" y="0"/>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38"/>
            <p:cNvSpPr/>
            <p:nvPr/>
          </p:nvSpPr>
          <p:spPr>
            <a:xfrm>
              <a:off x="1042009" y="2460142"/>
              <a:ext cx="15273" cy="14399"/>
            </a:xfrm>
            <a:custGeom>
              <a:rect b="b" l="l" r="r" t="t"/>
              <a:pathLst>
                <a:path extrusionOk="0" h="527" w="559">
                  <a:moveTo>
                    <a:pt x="344" y="1"/>
                  </a:moveTo>
                  <a:cubicBezTo>
                    <a:pt x="291" y="1"/>
                    <a:pt x="239" y="22"/>
                    <a:pt x="200" y="64"/>
                  </a:cubicBezTo>
                  <a:lnTo>
                    <a:pt x="74" y="200"/>
                  </a:lnTo>
                  <a:cubicBezTo>
                    <a:pt x="1" y="279"/>
                    <a:pt x="7" y="402"/>
                    <a:pt x="84" y="476"/>
                  </a:cubicBezTo>
                  <a:cubicBezTo>
                    <a:pt x="121" y="511"/>
                    <a:pt x="169" y="527"/>
                    <a:pt x="216" y="527"/>
                  </a:cubicBezTo>
                  <a:cubicBezTo>
                    <a:pt x="270" y="527"/>
                    <a:pt x="322" y="506"/>
                    <a:pt x="360" y="464"/>
                  </a:cubicBezTo>
                  <a:lnTo>
                    <a:pt x="486" y="328"/>
                  </a:lnTo>
                  <a:cubicBezTo>
                    <a:pt x="559" y="249"/>
                    <a:pt x="553" y="126"/>
                    <a:pt x="475" y="52"/>
                  </a:cubicBezTo>
                  <a:cubicBezTo>
                    <a:pt x="438" y="18"/>
                    <a:pt x="391" y="1"/>
                    <a:pt x="344"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38"/>
            <p:cNvSpPr/>
            <p:nvPr/>
          </p:nvSpPr>
          <p:spPr>
            <a:xfrm>
              <a:off x="1079659" y="2472901"/>
              <a:ext cx="14290" cy="14809"/>
            </a:xfrm>
            <a:custGeom>
              <a:rect b="b" l="l" r="r" t="t"/>
              <a:pathLst>
                <a:path extrusionOk="0" h="542" w="523">
                  <a:moveTo>
                    <a:pt x="223" y="1"/>
                  </a:moveTo>
                  <a:cubicBezTo>
                    <a:pt x="192" y="1"/>
                    <a:pt x="162" y="8"/>
                    <a:pt x="133" y="23"/>
                  </a:cubicBezTo>
                  <a:cubicBezTo>
                    <a:pt x="38" y="73"/>
                    <a:pt x="1" y="190"/>
                    <a:pt x="51" y="285"/>
                  </a:cubicBezTo>
                  <a:lnTo>
                    <a:pt x="130" y="438"/>
                  </a:lnTo>
                  <a:cubicBezTo>
                    <a:pt x="164" y="504"/>
                    <a:pt x="232" y="542"/>
                    <a:pt x="301" y="542"/>
                  </a:cubicBezTo>
                  <a:cubicBezTo>
                    <a:pt x="330" y="542"/>
                    <a:pt x="361" y="534"/>
                    <a:pt x="390" y="520"/>
                  </a:cubicBezTo>
                  <a:cubicBezTo>
                    <a:pt x="486" y="470"/>
                    <a:pt x="522" y="353"/>
                    <a:pt x="474" y="257"/>
                  </a:cubicBezTo>
                  <a:lnTo>
                    <a:pt x="395" y="105"/>
                  </a:lnTo>
                  <a:cubicBezTo>
                    <a:pt x="360" y="39"/>
                    <a:pt x="293" y="1"/>
                    <a:pt x="223"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38"/>
            <p:cNvSpPr/>
            <p:nvPr/>
          </p:nvSpPr>
          <p:spPr>
            <a:xfrm>
              <a:off x="1053293" y="2479131"/>
              <a:ext cx="15109" cy="14426"/>
            </a:xfrm>
            <a:custGeom>
              <a:rect b="b" l="l" r="r" t="t"/>
              <a:pathLst>
                <a:path extrusionOk="0" h="528" w="553">
                  <a:moveTo>
                    <a:pt x="331" y="1"/>
                  </a:moveTo>
                  <a:cubicBezTo>
                    <a:pt x="275" y="1"/>
                    <a:pt x="219" y="25"/>
                    <a:pt x="181" y="72"/>
                  </a:cubicBezTo>
                  <a:lnTo>
                    <a:pt x="70" y="208"/>
                  </a:lnTo>
                  <a:cubicBezTo>
                    <a:pt x="1" y="293"/>
                    <a:pt x="14" y="416"/>
                    <a:pt x="96" y="483"/>
                  </a:cubicBezTo>
                  <a:cubicBezTo>
                    <a:pt x="133" y="513"/>
                    <a:pt x="175" y="527"/>
                    <a:pt x="219" y="527"/>
                  </a:cubicBezTo>
                  <a:cubicBezTo>
                    <a:pt x="276" y="527"/>
                    <a:pt x="333" y="504"/>
                    <a:pt x="371" y="456"/>
                  </a:cubicBezTo>
                  <a:lnTo>
                    <a:pt x="483" y="318"/>
                  </a:lnTo>
                  <a:cubicBezTo>
                    <a:pt x="553" y="235"/>
                    <a:pt x="540" y="111"/>
                    <a:pt x="455" y="44"/>
                  </a:cubicBezTo>
                  <a:cubicBezTo>
                    <a:pt x="419" y="15"/>
                    <a:pt x="375" y="1"/>
                    <a:pt x="331"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38"/>
            <p:cNvSpPr/>
            <p:nvPr/>
          </p:nvSpPr>
          <p:spPr>
            <a:xfrm>
              <a:off x="1087037" y="2452191"/>
              <a:ext cx="15820" cy="12159"/>
            </a:xfrm>
            <a:custGeom>
              <a:rect b="b" l="l" r="r" t="t"/>
              <a:pathLst>
                <a:path extrusionOk="0" h="445" w="579">
                  <a:moveTo>
                    <a:pt x="358" y="0"/>
                  </a:moveTo>
                  <a:cubicBezTo>
                    <a:pt x="334" y="0"/>
                    <a:pt x="310" y="4"/>
                    <a:pt x="286" y="14"/>
                  </a:cubicBezTo>
                  <a:lnTo>
                    <a:pt x="150" y="68"/>
                  </a:lnTo>
                  <a:cubicBezTo>
                    <a:pt x="50" y="106"/>
                    <a:pt x="0" y="219"/>
                    <a:pt x="40" y="320"/>
                  </a:cubicBezTo>
                  <a:cubicBezTo>
                    <a:pt x="69" y="397"/>
                    <a:pt x="145" y="444"/>
                    <a:pt x="222" y="444"/>
                  </a:cubicBezTo>
                  <a:cubicBezTo>
                    <a:pt x="245" y="444"/>
                    <a:pt x="270" y="441"/>
                    <a:pt x="293" y="431"/>
                  </a:cubicBezTo>
                  <a:lnTo>
                    <a:pt x="428" y="378"/>
                  </a:lnTo>
                  <a:cubicBezTo>
                    <a:pt x="529" y="340"/>
                    <a:pt x="579" y="226"/>
                    <a:pt x="538" y="127"/>
                  </a:cubicBezTo>
                  <a:cubicBezTo>
                    <a:pt x="508" y="47"/>
                    <a:pt x="435" y="0"/>
                    <a:pt x="358" y="0"/>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38"/>
            <p:cNvSpPr/>
            <p:nvPr/>
          </p:nvSpPr>
          <p:spPr>
            <a:xfrm>
              <a:off x="1148294" y="2412983"/>
              <a:ext cx="42650" cy="35765"/>
            </a:xfrm>
            <a:custGeom>
              <a:rect b="b" l="l" r="r" t="t"/>
              <a:pathLst>
                <a:path extrusionOk="0" h="1309" w="1561">
                  <a:moveTo>
                    <a:pt x="1202" y="0"/>
                  </a:moveTo>
                  <a:cubicBezTo>
                    <a:pt x="1142" y="0"/>
                    <a:pt x="1083" y="28"/>
                    <a:pt x="1046" y="80"/>
                  </a:cubicBezTo>
                  <a:cubicBezTo>
                    <a:pt x="1037" y="91"/>
                    <a:pt x="865" y="312"/>
                    <a:pt x="535" y="312"/>
                  </a:cubicBezTo>
                  <a:cubicBezTo>
                    <a:pt x="458" y="312"/>
                    <a:pt x="371" y="300"/>
                    <a:pt x="276" y="270"/>
                  </a:cubicBezTo>
                  <a:cubicBezTo>
                    <a:pt x="257" y="264"/>
                    <a:pt x="238" y="262"/>
                    <a:pt x="219" y="262"/>
                  </a:cubicBezTo>
                  <a:cubicBezTo>
                    <a:pt x="136" y="262"/>
                    <a:pt x="58" y="315"/>
                    <a:pt x="31" y="399"/>
                  </a:cubicBezTo>
                  <a:cubicBezTo>
                    <a:pt x="1" y="501"/>
                    <a:pt x="58" y="611"/>
                    <a:pt x="160" y="642"/>
                  </a:cubicBezTo>
                  <a:cubicBezTo>
                    <a:pt x="299" y="686"/>
                    <a:pt x="425" y="702"/>
                    <a:pt x="539" y="702"/>
                  </a:cubicBezTo>
                  <a:cubicBezTo>
                    <a:pt x="594" y="702"/>
                    <a:pt x="646" y="699"/>
                    <a:pt x="696" y="692"/>
                  </a:cubicBezTo>
                  <a:lnTo>
                    <a:pt x="742" y="913"/>
                  </a:lnTo>
                  <a:lnTo>
                    <a:pt x="742" y="914"/>
                  </a:lnTo>
                  <a:cubicBezTo>
                    <a:pt x="717" y="917"/>
                    <a:pt x="691" y="918"/>
                    <a:pt x="664" y="918"/>
                  </a:cubicBezTo>
                  <a:cubicBezTo>
                    <a:pt x="587" y="918"/>
                    <a:pt x="503" y="906"/>
                    <a:pt x="411" y="876"/>
                  </a:cubicBezTo>
                  <a:cubicBezTo>
                    <a:pt x="392" y="871"/>
                    <a:pt x="373" y="868"/>
                    <a:pt x="354" y="868"/>
                  </a:cubicBezTo>
                  <a:cubicBezTo>
                    <a:pt x="270" y="868"/>
                    <a:pt x="193" y="921"/>
                    <a:pt x="167" y="1005"/>
                  </a:cubicBezTo>
                  <a:cubicBezTo>
                    <a:pt x="137" y="1108"/>
                    <a:pt x="192" y="1217"/>
                    <a:pt x="295" y="1248"/>
                  </a:cubicBezTo>
                  <a:cubicBezTo>
                    <a:pt x="434" y="1292"/>
                    <a:pt x="561" y="1308"/>
                    <a:pt x="674" y="1308"/>
                  </a:cubicBezTo>
                  <a:cubicBezTo>
                    <a:pt x="676" y="1308"/>
                    <a:pt x="678" y="1308"/>
                    <a:pt x="680" y="1308"/>
                  </a:cubicBezTo>
                  <a:cubicBezTo>
                    <a:pt x="1204" y="1308"/>
                    <a:pt x="1481" y="939"/>
                    <a:pt x="1496" y="919"/>
                  </a:cubicBezTo>
                  <a:cubicBezTo>
                    <a:pt x="1560" y="832"/>
                    <a:pt x="1540" y="709"/>
                    <a:pt x="1455" y="645"/>
                  </a:cubicBezTo>
                  <a:cubicBezTo>
                    <a:pt x="1420" y="620"/>
                    <a:pt x="1380" y="607"/>
                    <a:pt x="1339" y="607"/>
                  </a:cubicBezTo>
                  <a:cubicBezTo>
                    <a:pt x="1280" y="607"/>
                    <a:pt x="1221" y="635"/>
                    <a:pt x="1184" y="687"/>
                  </a:cubicBezTo>
                  <a:cubicBezTo>
                    <a:pt x="1179" y="692"/>
                    <a:pt x="1156" y="722"/>
                    <a:pt x="1111" y="760"/>
                  </a:cubicBezTo>
                  <a:lnTo>
                    <a:pt x="1068" y="561"/>
                  </a:lnTo>
                  <a:cubicBezTo>
                    <a:pt x="1253" y="453"/>
                    <a:pt x="1352" y="321"/>
                    <a:pt x="1360" y="311"/>
                  </a:cubicBezTo>
                  <a:cubicBezTo>
                    <a:pt x="1423" y="224"/>
                    <a:pt x="1403" y="101"/>
                    <a:pt x="1317" y="39"/>
                  </a:cubicBezTo>
                  <a:cubicBezTo>
                    <a:pt x="1282" y="13"/>
                    <a:pt x="1242" y="0"/>
                    <a:pt x="1202" y="0"/>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38"/>
            <p:cNvSpPr/>
            <p:nvPr/>
          </p:nvSpPr>
          <p:spPr>
            <a:xfrm>
              <a:off x="1130097" y="2460142"/>
              <a:ext cx="15273" cy="14399"/>
            </a:xfrm>
            <a:custGeom>
              <a:rect b="b" l="l" r="r" t="t"/>
              <a:pathLst>
                <a:path extrusionOk="0" h="527" w="559">
                  <a:moveTo>
                    <a:pt x="343" y="1"/>
                  </a:moveTo>
                  <a:cubicBezTo>
                    <a:pt x="291" y="1"/>
                    <a:pt x="238" y="22"/>
                    <a:pt x="199" y="64"/>
                  </a:cubicBezTo>
                  <a:lnTo>
                    <a:pt x="73" y="200"/>
                  </a:lnTo>
                  <a:cubicBezTo>
                    <a:pt x="0" y="279"/>
                    <a:pt x="6" y="402"/>
                    <a:pt x="85" y="476"/>
                  </a:cubicBezTo>
                  <a:cubicBezTo>
                    <a:pt x="122" y="511"/>
                    <a:pt x="169" y="527"/>
                    <a:pt x="217" y="527"/>
                  </a:cubicBezTo>
                  <a:cubicBezTo>
                    <a:pt x="270" y="527"/>
                    <a:pt x="321" y="506"/>
                    <a:pt x="359" y="464"/>
                  </a:cubicBezTo>
                  <a:lnTo>
                    <a:pt x="485" y="328"/>
                  </a:lnTo>
                  <a:cubicBezTo>
                    <a:pt x="558" y="249"/>
                    <a:pt x="554" y="126"/>
                    <a:pt x="475" y="52"/>
                  </a:cubicBezTo>
                  <a:cubicBezTo>
                    <a:pt x="437" y="18"/>
                    <a:pt x="390" y="1"/>
                    <a:pt x="343"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38"/>
            <p:cNvSpPr/>
            <p:nvPr/>
          </p:nvSpPr>
          <p:spPr>
            <a:xfrm>
              <a:off x="1167747" y="2472901"/>
              <a:ext cx="14317" cy="14809"/>
            </a:xfrm>
            <a:custGeom>
              <a:rect b="b" l="l" r="r" t="t"/>
              <a:pathLst>
                <a:path extrusionOk="0" h="542" w="524">
                  <a:moveTo>
                    <a:pt x="222" y="1"/>
                  </a:moveTo>
                  <a:cubicBezTo>
                    <a:pt x="192" y="1"/>
                    <a:pt x="161" y="8"/>
                    <a:pt x="132" y="23"/>
                  </a:cubicBezTo>
                  <a:cubicBezTo>
                    <a:pt x="37" y="73"/>
                    <a:pt x="0" y="190"/>
                    <a:pt x="50" y="285"/>
                  </a:cubicBezTo>
                  <a:lnTo>
                    <a:pt x="129" y="438"/>
                  </a:lnTo>
                  <a:cubicBezTo>
                    <a:pt x="164" y="504"/>
                    <a:pt x="232" y="542"/>
                    <a:pt x="300" y="542"/>
                  </a:cubicBezTo>
                  <a:cubicBezTo>
                    <a:pt x="330" y="542"/>
                    <a:pt x="362" y="534"/>
                    <a:pt x="391" y="520"/>
                  </a:cubicBezTo>
                  <a:cubicBezTo>
                    <a:pt x="486" y="470"/>
                    <a:pt x="523" y="353"/>
                    <a:pt x="473" y="257"/>
                  </a:cubicBezTo>
                  <a:lnTo>
                    <a:pt x="394" y="105"/>
                  </a:lnTo>
                  <a:cubicBezTo>
                    <a:pt x="359" y="39"/>
                    <a:pt x="292" y="1"/>
                    <a:pt x="222"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38"/>
            <p:cNvSpPr/>
            <p:nvPr/>
          </p:nvSpPr>
          <p:spPr>
            <a:xfrm>
              <a:off x="1141408" y="2479131"/>
              <a:ext cx="15082" cy="14426"/>
            </a:xfrm>
            <a:custGeom>
              <a:rect b="b" l="l" r="r" t="t"/>
              <a:pathLst>
                <a:path extrusionOk="0" h="528" w="552">
                  <a:moveTo>
                    <a:pt x="330" y="1"/>
                  </a:moveTo>
                  <a:cubicBezTo>
                    <a:pt x="273" y="1"/>
                    <a:pt x="217" y="25"/>
                    <a:pt x="179" y="72"/>
                  </a:cubicBezTo>
                  <a:lnTo>
                    <a:pt x="68" y="208"/>
                  </a:lnTo>
                  <a:cubicBezTo>
                    <a:pt x="1" y="293"/>
                    <a:pt x="12" y="416"/>
                    <a:pt x="96" y="483"/>
                  </a:cubicBezTo>
                  <a:cubicBezTo>
                    <a:pt x="132" y="513"/>
                    <a:pt x="173" y="527"/>
                    <a:pt x="217" y="527"/>
                  </a:cubicBezTo>
                  <a:cubicBezTo>
                    <a:pt x="274" y="527"/>
                    <a:pt x="332" y="504"/>
                    <a:pt x="370" y="456"/>
                  </a:cubicBezTo>
                  <a:lnTo>
                    <a:pt x="481" y="318"/>
                  </a:lnTo>
                  <a:cubicBezTo>
                    <a:pt x="551" y="235"/>
                    <a:pt x="538" y="111"/>
                    <a:pt x="455" y="44"/>
                  </a:cubicBezTo>
                  <a:cubicBezTo>
                    <a:pt x="418" y="15"/>
                    <a:pt x="374" y="1"/>
                    <a:pt x="330"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38"/>
            <p:cNvSpPr/>
            <p:nvPr/>
          </p:nvSpPr>
          <p:spPr>
            <a:xfrm>
              <a:off x="1175097" y="2452191"/>
              <a:ext cx="15847" cy="12159"/>
            </a:xfrm>
            <a:custGeom>
              <a:rect b="b" l="l" r="r" t="t"/>
              <a:pathLst>
                <a:path extrusionOk="0" h="445" w="580">
                  <a:moveTo>
                    <a:pt x="358" y="0"/>
                  </a:moveTo>
                  <a:cubicBezTo>
                    <a:pt x="334" y="0"/>
                    <a:pt x="310" y="4"/>
                    <a:pt x="286" y="14"/>
                  </a:cubicBezTo>
                  <a:lnTo>
                    <a:pt x="152" y="68"/>
                  </a:lnTo>
                  <a:cubicBezTo>
                    <a:pt x="50" y="106"/>
                    <a:pt x="1" y="219"/>
                    <a:pt x="42" y="320"/>
                  </a:cubicBezTo>
                  <a:cubicBezTo>
                    <a:pt x="71" y="397"/>
                    <a:pt x="146" y="444"/>
                    <a:pt x="222" y="444"/>
                  </a:cubicBezTo>
                  <a:cubicBezTo>
                    <a:pt x="245" y="444"/>
                    <a:pt x="270" y="441"/>
                    <a:pt x="294" y="431"/>
                  </a:cubicBezTo>
                  <a:lnTo>
                    <a:pt x="428" y="378"/>
                  </a:lnTo>
                  <a:cubicBezTo>
                    <a:pt x="529" y="340"/>
                    <a:pt x="579" y="226"/>
                    <a:pt x="538" y="127"/>
                  </a:cubicBezTo>
                  <a:cubicBezTo>
                    <a:pt x="508" y="47"/>
                    <a:pt x="436" y="0"/>
                    <a:pt x="358" y="0"/>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8" name="Google Shape;1628;p38"/>
          <p:cNvGrpSpPr/>
          <p:nvPr/>
        </p:nvGrpSpPr>
        <p:grpSpPr>
          <a:xfrm>
            <a:off x="7052261" y="2110731"/>
            <a:ext cx="469902" cy="420235"/>
            <a:chOff x="1635399" y="1632871"/>
            <a:chExt cx="362160" cy="323881"/>
          </a:xfrm>
        </p:grpSpPr>
        <p:sp>
          <p:nvSpPr>
            <p:cNvPr id="1629" name="Google Shape;1629;p38"/>
            <p:cNvSpPr/>
            <p:nvPr/>
          </p:nvSpPr>
          <p:spPr>
            <a:xfrm>
              <a:off x="1635399" y="1632871"/>
              <a:ext cx="362160" cy="323881"/>
            </a:xfrm>
            <a:custGeom>
              <a:rect b="b" l="l" r="r" t="t"/>
              <a:pathLst>
                <a:path extrusionOk="0" h="11854" w="13255">
                  <a:moveTo>
                    <a:pt x="7506" y="1"/>
                  </a:moveTo>
                  <a:cubicBezTo>
                    <a:pt x="7211" y="1"/>
                    <a:pt x="6916" y="149"/>
                    <a:pt x="6754" y="446"/>
                  </a:cubicBezTo>
                  <a:lnTo>
                    <a:pt x="6191" y="1473"/>
                  </a:lnTo>
                  <a:cubicBezTo>
                    <a:pt x="6041" y="1749"/>
                    <a:pt x="5751" y="1919"/>
                    <a:pt x="5439" y="1919"/>
                  </a:cubicBezTo>
                  <a:cubicBezTo>
                    <a:pt x="5426" y="1919"/>
                    <a:pt x="5413" y="1919"/>
                    <a:pt x="5400" y="1918"/>
                  </a:cubicBezTo>
                  <a:lnTo>
                    <a:pt x="3113" y="1816"/>
                  </a:lnTo>
                  <a:cubicBezTo>
                    <a:pt x="3100" y="1815"/>
                    <a:pt x="3087" y="1815"/>
                    <a:pt x="3074" y="1815"/>
                  </a:cubicBezTo>
                  <a:cubicBezTo>
                    <a:pt x="2422" y="1815"/>
                    <a:pt x="2002" y="2524"/>
                    <a:pt x="2331" y="3099"/>
                  </a:cubicBezTo>
                  <a:lnTo>
                    <a:pt x="2873" y="4046"/>
                  </a:lnTo>
                  <a:cubicBezTo>
                    <a:pt x="3129" y="4494"/>
                    <a:pt x="2934" y="5065"/>
                    <a:pt x="2458" y="5263"/>
                  </a:cubicBezTo>
                  <a:lnTo>
                    <a:pt x="714" y="5989"/>
                  </a:lnTo>
                  <a:cubicBezTo>
                    <a:pt x="67" y="6259"/>
                    <a:pt x="1" y="7151"/>
                    <a:pt x="601" y="7514"/>
                  </a:cubicBezTo>
                  <a:lnTo>
                    <a:pt x="2053" y="8393"/>
                  </a:lnTo>
                  <a:cubicBezTo>
                    <a:pt x="2391" y="8598"/>
                    <a:pt x="2545" y="9011"/>
                    <a:pt x="2425" y="9388"/>
                  </a:cubicBezTo>
                  <a:lnTo>
                    <a:pt x="2122" y="10326"/>
                  </a:lnTo>
                  <a:cubicBezTo>
                    <a:pt x="1932" y="10915"/>
                    <a:pt x="2395" y="11450"/>
                    <a:pt x="2936" y="11450"/>
                  </a:cubicBezTo>
                  <a:cubicBezTo>
                    <a:pt x="3068" y="11450"/>
                    <a:pt x="3204" y="11418"/>
                    <a:pt x="3337" y="11348"/>
                  </a:cubicBezTo>
                  <a:lnTo>
                    <a:pt x="4075" y="10958"/>
                  </a:lnTo>
                  <a:cubicBezTo>
                    <a:pt x="4202" y="10891"/>
                    <a:pt x="4339" y="10859"/>
                    <a:pt x="4475" y="10859"/>
                  </a:cubicBezTo>
                  <a:cubicBezTo>
                    <a:pt x="4708" y="10859"/>
                    <a:pt x="4938" y="10954"/>
                    <a:pt x="5105" y="11134"/>
                  </a:cubicBezTo>
                  <a:lnTo>
                    <a:pt x="5516" y="11578"/>
                  </a:lnTo>
                  <a:cubicBezTo>
                    <a:pt x="5692" y="11767"/>
                    <a:pt x="5918" y="11853"/>
                    <a:pt x="6141" y="11853"/>
                  </a:cubicBezTo>
                  <a:cubicBezTo>
                    <a:pt x="6529" y="11853"/>
                    <a:pt x="6906" y="11592"/>
                    <a:pt x="6988" y="11152"/>
                  </a:cubicBezTo>
                  <a:lnTo>
                    <a:pt x="7156" y="10242"/>
                  </a:lnTo>
                  <a:cubicBezTo>
                    <a:pt x="7237" y="9809"/>
                    <a:pt x="7611" y="9539"/>
                    <a:pt x="8002" y="9539"/>
                  </a:cubicBezTo>
                  <a:cubicBezTo>
                    <a:pt x="8178" y="9539"/>
                    <a:pt x="8357" y="9594"/>
                    <a:pt x="8514" y="9712"/>
                  </a:cubicBezTo>
                  <a:lnTo>
                    <a:pt x="9499" y="10453"/>
                  </a:lnTo>
                  <a:cubicBezTo>
                    <a:pt x="9657" y="10572"/>
                    <a:pt x="9836" y="10627"/>
                    <a:pt x="10011" y="10627"/>
                  </a:cubicBezTo>
                  <a:cubicBezTo>
                    <a:pt x="10419" y="10627"/>
                    <a:pt x="10807" y="10332"/>
                    <a:pt x="10864" y="9875"/>
                  </a:cubicBezTo>
                  <a:lnTo>
                    <a:pt x="10889" y="9681"/>
                  </a:lnTo>
                  <a:cubicBezTo>
                    <a:pt x="10945" y="9241"/>
                    <a:pt x="11319" y="8929"/>
                    <a:pt x="11740" y="8929"/>
                  </a:cubicBezTo>
                  <a:cubicBezTo>
                    <a:pt x="11819" y="8929"/>
                    <a:pt x="11900" y="8940"/>
                    <a:pt x="11980" y="8964"/>
                  </a:cubicBezTo>
                  <a:cubicBezTo>
                    <a:pt x="12064" y="8988"/>
                    <a:pt x="12146" y="9000"/>
                    <a:pt x="12226" y="9000"/>
                  </a:cubicBezTo>
                  <a:cubicBezTo>
                    <a:pt x="12808" y="9000"/>
                    <a:pt x="13255" y="8397"/>
                    <a:pt x="13013" y="7813"/>
                  </a:cubicBezTo>
                  <a:lnTo>
                    <a:pt x="12579" y="6770"/>
                  </a:lnTo>
                  <a:cubicBezTo>
                    <a:pt x="12297" y="6089"/>
                    <a:pt x="12199" y="5345"/>
                    <a:pt x="12291" y="4613"/>
                  </a:cubicBezTo>
                  <a:lnTo>
                    <a:pt x="12427" y="3567"/>
                  </a:lnTo>
                  <a:cubicBezTo>
                    <a:pt x="12495" y="3035"/>
                    <a:pt x="12072" y="2600"/>
                    <a:pt x="11578" y="2600"/>
                  </a:cubicBezTo>
                  <a:cubicBezTo>
                    <a:pt x="11479" y="2600"/>
                    <a:pt x="11376" y="2618"/>
                    <a:pt x="11274" y="2656"/>
                  </a:cubicBezTo>
                  <a:cubicBezTo>
                    <a:pt x="11064" y="2735"/>
                    <a:pt x="10847" y="2773"/>
                    <a:pt x="10633" y="2773"/>
                  </a:cubicBezTo>
                  <a:cubicBezTo>
                    <a:pt x="9986" y="2773"/>
                    <a:pt x="9366" y="2429"/>
                    <a:pt x="9034" y="1836"/>
                  </a:cubicBezTo>
                  <a:lnTo>
                    <a:pt x="8253" y="439"/>
                  </a:lnTo>
                  <a:cubicBezTo>
                    <a:pt x="8090" y="147"/>
                    <a:pt x="7798" y="1"/>
                    <a:pt x="750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38"/>
            <p:cNvSpPr/>
            <p:nvPr/>
          </p:nvSpPr>
          <p:spPr>
            <a:xfrm>
              <a:off x="1653131" y="1645576"/>
              <a:ext cx="327897" cy="298362"/>
            </a:xfrm>
            <a:custGeom>
              <a:rect b="b" l="l" r="r" t="t"/>
              <a:pathLst>
                <a:path extrusionOk="0" h="10920" w="12001">
                  <a:moveTo>
                    <a:pt x="6857" y="0"/>
                  </a:moveTo>
                  <a:cubicBezTo>
                    <a:pt x="6787" y="0"/>
                    <a:pt x="6616" y="19"/>
                    <a:pt x="6515" y="203"/>
                  </a:cubicBezTo>
                  <a:lnTo>
                    <a:pt x="5952" y="1231"/>
                  </a:lnTo>
                  <a:cubicBezTo>
                    <a:pt x="5719" y="1655"/>
                    <a:pt x="5276" y="1919"/>
                    <a:pt x="4792" y="1919"/>
                  </a:cubicBezTo>
                  <a:cubicBezTo>
                    <a:pt x="4773" y="1919"/>
                    <a:pt x="4754" y="1916"/>
                    <a:pt x="4734" y="1916"/>
                  </a:cubicBezTo>
                  <a:lnTo>
                    <a:pt x="2445" y="1813"/>
                  </a:lnTo>
                  <a:lnTo>
                    <a:pt x="2426" y="1813"/>
                  </a:lnTo>
                  <a:cubicBezTo>
                    <a:pt x="2225" y="1813"/>
                    <a:pt x="2126" y="1951"/>
                    <a:pt x="2091" y="2010"/>
                  </a:cubicBezTo>
                  <a:cubicBezTo>
                    <a:pt x="2057" y="2068"/>
                    <a:pt x="1989" y="2223"/>
                    <a:pt x="2091" y="2399"/>
                  </a:cubicBezTo>
                  <a:lnTo>
                    <a:pt x="2632" y="3347"/>
                  </a:lnTo>
                  <a:cubicBezTo>
                    <a:pt x="2820" y="3676"/>
                    <a:pt x="2859" y="4073"/>
                    <a:pt x="2736" y="4432"/>
                  </a:cubicBezTo>
                  <a:cubicBezTo>
                    <a:pt x="2613" y="4792"/>
                    <a:pt x="2342" y="5082"/>
                    <a:pt x="1991" y="5229"/>
                  </a:cubicBezTo>
                  <a:lnTo>
                    <a:pt x="247" y="5955"/>
                  </a:lnTo>
                  <a:cubicBezTo>
                    <a:pt x="48" y="6037"/>
                    <a:pt x="12" y="6214"/>
                    <a:pt x="7" y="6286"/>
                  </a:cubicBezTo>
                  <a:cubicBezTo>
                    <a:pt x="1" y="6358"/>
                    <a:pt x="9" y="6536"/>
                    <a:pt x="194" y="6649"/>
                  </a:cubicBezTo>
                  <a:lnTo>
                    <a:pt x="1645" y="7528"/>
                  </a:lnTo>
                  <a:cubicBezTo>
                    <a:pt x="2173" y="7847"/>
                    <a:pt x="2408" y="8480"/>
                    <a:pt x="2219" y="9067"/>
                  </a:cubicBezTo>
                  <a:lnTo>
                    <a:pt x="1918" y="10004"/>
                  </a:lnTo>
                  <a:cubicBezTo>
                    <a:pt x="1866" y="10161"/>
                    <a:pt x="1918" y="10278"/>
                    <a:pt x="1969" y="10350"/>
                  </a:cubicBezTo>
                  <a:cubicBezTo>
                    <a:pt x="2045" y="10452"/>
                    <a:pt x="2167" y="10517"/>
                    <a:pt x="2288" y="10517"/>
                  </a:cubicBezTo>
                  <a:cubicBezTo>
                    <a:pt x="2348" y="10517"/>
                    <a:pt x="2411" y="10501"/>
                    <a:pt x="2471" y="10468"/>
                  </a:cubicBezTo>
                  <a:lnTo>
                    <a:pt x="3209" y="10079"/>
                  </a:lnTo>
                  <a:cubicBezTo>
                    <a:pt x="3397" y="9978"/>
                    <a:pt x="3612" y="9925"/>
                    <a:pt x="3826" y="9925"/>
                  </a:cubicBezTo>
                  <a:cubicBezTo>
                    <a:pt x="4193" y="9925"/>
                    <a:pt x="4549" y="10079"/>
                    <a:pt x="4798" y="10348"/>
                  </a:cubicBezTo>
                  <a:lnTo>
                    <a:pt x="5210" y="10794"/>
                  </a:lnTo>
                  <a:cubicBezTo>
                    <a:pt x="5306" y="10898"/>
                    <a:pt x="5416" y="10919"/>
                    <a:pt x="5491" y="10919"/>
                  </a:cubicBezTo>
                  <a:cubicBezTo>
                    <a:pt x="5649" y="10919"/>
                    <a:pt x="5840" y="10818"/>
                    <a:pt x="5881" y="10599"/>
                  </a:cubicBezTo>
                  <a:lnTo>
                    <a:pt x="6049" y="9689"/>
                  </a:lnTo>
                  <a:cubicBezTo>
                    <a:pt x="6166" y="9061"/>
                    <a:pt x="6715" y="8606"/>
                    <a:pt x="7355" y="8606"/>
                  </a:cubicBezTo>
                  <a:cubicBezTo>
                    <a:pt x="7641" y="8606"/>
                    <a:pt x="7915" y="8699"/>
                    <a:pt x="8148" y="8872"/>
                  </a:cubicBezTo>
                  <a:lnTo>
                    <a:pt x="9132" y="9612"/>
                  </a:lnTo>
                  <a:cubicBezTo>
                    <a:pt x="9202" y="9663"/>
                    <a:pt x="9278" y="9691"/>
                    <a:pt x="9363" y="9691"/>
                  </a:cubicBezTo>
                  <a:cubicBezTo>
                    <a:pt x="9534" y="9691"/>
                    <a:pt x="9725" y="9574"/>
                    <a:pt x="9753" y="9348"/>
                  </a:cubicBezTo>
                  <a:lnTo>
                    <a:pt x="9776" y="9156"/>
                  </a:lnTo>
                  <a:cubicBezTo>
                    <a:pt x="9860" y="8496"/>
                    <a:pt x="10423" y="7996"/>
                    <a:pt x="11090" y="7996"/>
                  </a:cubicBezTo>
                  <a:cubicBezTo>
                    <a:pt x="11216" y="7996"/>
                    <a:pt x="11340" y="8014"/>
                    <a:pt x="11460" y="8049"/>
                  </a:cubicBezTo>
                  <a:cubicBezTo>
                    <a:pt x="11500" y="8059"/>
                    <a:pt x="11539" y="8065"/>
                    <a:pt x="11576" y="8065"/>
                  </a:cubicBezTo>
                  <a:cubicBezTo>
                    <a:pt x="11702" y="8065"/>
                    <a:pt x="11822" y="7999"/>
                    <a:pt x="11897" y="7888"/>
                  </a:cubicBezTo>
                  <a:cubicBezTo>
                    <a:pt x="11941" y="7824"/>
                    <a:pt x="12001" y="7692"/>
                    <a:pt x="11932" y="7523"/>
                  </a:cubicBezTo>
                  <a:lnTo>
                    <a:pt x="11497" y="6481"/>
                  </a:lnTo>
                  <a:cubicBezTo>
                    <a:pt x="11185" y="5724"/>
                    <a:pt x="11075" y="4896"/>
                    <a:pt x="11179" y="4086"/>
                  </a:cubicBezTo>
                  <a:lnTo>
                    <a:pt x="11314" y="3041"/>
                  </a:lnTo>
                  <a:cubicBezTo>
                    <a:pt x="11334" y="2896"/>
                    <a:pt x="11276" y="2795"/>
                    <a:pt x="11223" y="2735"/>
                  </a:cubicBezTo>
                  <a:cubicBezTo>
                    <a:pt x="11148" y="2648"/>
                    <a:pt x="11040" y="2600"/>
                    <a:pt x="10930" y="2600"/>
                  </a:cubicBezTo>
                  <a:cubicBezTo>
                    <a:pt x="10885" y="2600"/>
                    <a:pt x="10836" y="2609"/>
                    <a:pt x="10791" y="2625"/>
                  </a:cubicBezTo>
                  <a:cubicBezTo>
                    <a:pt x="10530" y="2721"/>
                    <a:pt x="10259" y="2771"/>
                    <a:pt x="9984" y="2771"/>
                  </a:cubicBezTo>
                  <a:cubicBezTo>
                    <a:pt x="9152" y="2771"/>
                    <a:pt x="8385" y="2322"/>
                    <a:pt x="7979" y="1597"/>
                  </a:cubicBezTo>
                  <a:lnTo>
                    <a:pt x="7197" y="200"/>
                  </a:lnTo>
                  <a:cubicBezTo>
                    <a:pt x="7096" y="19"/>
                    <a:pt x="6926" y="0"/>
                    <a:pt x="6857" y="0"/>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38"/>
            <p:cNvSpPr/>
            <p:nvPr/>
          </p:nvSpPr>
          <p:spPr>
            <a:xfrm>
              <a:off x="1865646" y="1710030"/>
              <a:ext cx="10683" cy="19508"/>
            </a:xfrm>
            <a:custGeom>
              <a:rect b="b" l="l" r="r" t="t"/>
              <a:pathLst>
                <a:path extrusionOk="0" h="714" w="391">
                  <a:moveTo>
                    <a:pt x="194" y="1"/>
                  </a:moveTo>
                  <a:cubicBezTo>
                    <a:pt x="88" y="1"/>
                    <a:pt x="1" y="87"/>
                    <a:pt x="1" y="194"/>
                  </a:cubicBezTo>
                  <a:lnTo>
                    <a:pt x="1" y="521"/>
                  </a:lnTo>
                  <a:cubicBezTo>
                    <a:pt x="1" y="626"/>
                    <a:pt x="85" y="714"/>
                    <a:pt x="194" y="714"/>
                  </a:cubicBezTo>
                  <a:cubicBezTo>
                    <a:pt x="302" y="714"/>
                    <a:pt x="390" y="626"/>
                    <a:pt x="389" y="521"/>
                  </a:cubicBezTo>
                  <a:lnTo>
                    <a:pt x="389" y="194"/>
                  </a:lnTo>
                  <a:cubicBezTo>
                    <a:pt x="389" y="89"/>
                    <a:pt x="302" y="1"/>
                    <a:pt x="194"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38"/>
            <p:cNvSpPr/>
            <p:nvPr/>
          </p:nvSpPr>
          <p:spPr>
            <a:xfrm>
              <a:off x="1917313" y="1722626"/>
              <a:ext cx="15984" cy="13033"/>
            </a:xfrm>
            <a:custGeom>
              <a:rect b="b" l="l" r="r" t="t"/>
              <a:pathLst>
                <a:path extrusionOk="0" h="477" w="585">
                  <a:moveTo>
                    <a:pt x="222" y="1"/>
                  </a:moveTo>
                  <a:cubicBezTo>
                    <a:pt x="157" y="1"/>
                    <a:pt x="94" y="34"/>
                    <a:pt x="57" y="93"/>
                  </a:cubicBezTo>
                  <a:cubicBezTo>
                    <a:pt x="0" y="185"/>
                    <a:pt x="29" y="304"/>
                    <a:pt x="120" y="361"/>
                  </a:cubicBezTo>
                  <a:lnTo>
                    <a:pt x="259" y="448"/>
                  </a:lnTo>
                  <a:cubicBezTo>
                    <a:pt x="293" y="468"/>
                    <a:pt x="328" y="477"/>
                    <a:pt x="362" y="477"/>
                  </a:cubicBezTo>
                  <a:cubicBezTo>
                    <a:pt x="428" y="477"/>
                    <a:pt x="492" y="443"/>
                    <a:pt x="527" y="383"/>
                  </a:cubicBezTo>
                  <a:cubicBezTo>
                    <a:pt x="584" y="292"/>
                    <a:pt x="555" y="172"/>
                    <a:pt x="463" y="115"/>
                  </a:cubicBezTo>
                  <a:lnTo>
                    <a:pt x="324" y="30"/>
                  </a:lnTo>
                  <a:cubicBezTo>
                    <a:pt x="292" y="10"/>
                    <a:pt x="257" y="1"/>
                    <a:pt x="222"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38"/>
            <p:cNvSpPr/>
            <p:nvPr/>
          </p:nvSpPr>
          <p:spPr>
            <a:xfrm>
              <a:off x="1826629" y="1737598"/>
              <a:ext cx="15956" cy="13033"/>
            </a:xfrm>
            <a:custGeom>
              <a:rect b="b" l="l" r="r" t="t"/>
              <a:pathLst>
                <a:path extrusionOk="0" h="477" w="584">
                  <a:moveTo>
                    <a:pt x="222" y="1"/>
                  </a:moveTo>
                  <a:cubicBezTo>
                    <a:pt x="157" y="1"/>
                    <a:pt x="94" y="34"/>
                    <a:pt x="56" y="93"/>
                  </a:cubicBezTo>
                  <a:cubicBezTo>
                    <a:pt x="1" y="185"/>
                    <a:pt x="30" y="304"/>
                    <a:pt x="121" y="361"/>
                  </a:cubicBezTo>
                  <a:lnTo>
                    <a:pt x="260" y="447"/>
                  </a:lnTo>
                  <a:cubicBezTo>
                    <a:pt x="292" y="466"/>
                    <a:pt x="327" y="477"/>
                    <a:pt x="362" y="477"/>
                  </a:cubicBezTo>
                  <a:cubicBezTo>
                    <a:pt x="428" y="477"/>
                    <a:pt x="491" y="443"/>
                    <a:pt x="528" y="383"/>
                  </a:cubicBezTo>
                  <a:cubicBezTo>
                    <a:pt x="584" y="291"/>
                    <a:pt x="554" y="172"/>
                    <a:pt x="463" y="115"/>
                  </a:cubicBezTo>
                  <a:lnTo>
                    <a:pt x="324" y="30"/>
                  </a:lnTo>
                  <a:cubicBezTo>
                    <a:pt x="292" y="10"/>
                    <a:pt x="257" y="1"/>
                    <a:pt x="222"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38"/>
            <p:cNvSpPr/>
            <p:nvPr/>
          </p:nvSpPr>
          <p:spPr>
            <a:xfrm>
              <a:off x="1832750" y="1661068"/>
              <a:ext cx="16448" cy="13771"/>
            </a:xfrm>
            <a:custGeom>
              <a:rect b="b" l="l" r="r" t="t"/>
              <a:pathLst>
                <a:path extrusionOk="0" h="504" w="602">
                  <a:moveTo>
                    <a:pt x="222" y="1"/>
                  </a:moveTo>
                  <a:cubicBezTo>
                    <a:pt x="161" y="1"/>
                    <a:pt x="101" y="29"/>
                    <a:pt x="64" y="82"/>
                  </a:cubicBezTo>
                  <a:cubicBezTo>
                    <a:pt x="1" y="169"/>
                    <a:pt x="21" y="292"/>
                    <a:pt x="109" y="353"/>
                  </a:cubicBezTo>
                  <a:lnTo>
                    <a:pt x="269" y="467"/>
                  </a:lnTo>
                  <a:cubicBezTo>
                    <a:pt x="304" y="492"/>
                    <a:pt x="343" y="504"/>
                    <a:pt x="381" y="504"/>
                  </a:cubicBezTo>
                  <a:cubicBezTo>
                    <a:pt x="442" y="504"/>
                    <a:pt x="503" y="475"/>
                    <a:pt x="540" y="422"/>
                  </a:cubicBezTo>
                  <a:cubicBezTo>
                    <a:pt x="601" y="336"/>
                    <a:pt x="582" y="213"/>
                    <a:pt x="494" y="151"/>
                  </a:cubicBezTo>
                  <a:lnTo>
                    <a:pt x="335" y="37"/>
                  </a:lnTo>
                  <a:cubicBezTo>
                    <a:pt x="301" y="13"/>
                    <a:pt x="261" y="1"/>
                    <a:pt x="222"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38"/>
            <p:cNvSpPr/>
            <p:nvPr/>
          </p:nvSpPr>
          <p:spPr>
            <a:xfrm>
              <a:off x="1825782" y="1695713"/>
              <a:ext cx="14918" cy="14700"/>
            </a:xfrm>
            <a:custGeom>
              <a:rect b="b" l="l" r="r" t="t"/>
              <a:pathLst>
                <a:path extrusionOk="0" h="538" w="546">
                  <a:moveTo>
                    <a:pt x="326" y="0"/>
                  </a:moveTo>
                  <a:cubicBezTo>
                    <a:pt x="264" y="0"/>
                    <a:pt x="202" y="29"/>
                    <a:pt x="165" y="84"/>
                  </a:cubicBezTo>
                  <a:lnTo>
                    <a:pt x="62" y="232"/>
                  </a:lnTo>
                  <a:cubicBezTo>
                    <a:pt x="1" y="320"/>
                    <a:pt x="23" y="443"/>
                    <a:pt x="111" y="503"/>
                  </a:cubicBezTo>
                  <a:cubicBezTo>
                    <a:pt x="144" y="526"/>
                    <a:pt x="182" y="538"/>
                    <a:pt x="221" y="538"/>
                  </a:cubicBezTo>
                  <a:cubicBezTo>
                    <a:pt x="284" y="538"/>
                    <a:pt x="344" y="509"/>
                    <a:pt x="383" y="453"/>
                  </a:cubicBezTo>
                  <a:lnTo>
                    <a:pt x="486" y="305"/>
                  </a:lnTo>
                  <a:cubicBezTo>
                    <a:pt x="546" y="217"/>
                    <a:pt x="524" y="94"/>
                    <a:pt x="436" y="34"/>
                  </a:cubicBezTo>
                  <a:cubicBezTo>
                    <a:pt x="402" y="11"/>
                    <a:pt x="364" y="0"/>
                    <a:pt x="326" y="0"/>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38"/>
            <p:cNvSpPr/>
            <p:nvPr/>
          </p:nvSpPr>
          <p:spPr>
            <a:xfrm>
              <a:off x="1739716" y="1705494"/>
              <a:ext cx="15929" cy="15000"/>
            </a:xfrm>
            <a:custGeom>
              <a:rect b="b" l="l" r="r" t="t"/>
              <a:pathLst>
                <a:path extrusionOk="0" h="549" w="583">
                  <a:moveTo>
                    <a:pt x="367" y="1"/>
                  </a:moveTo>
                  <a:cubicBezTo>
                    <a:pt x="314" y="1"/>
                    <a:pt x="262" y="22"/>
                    <a:pt x="223" y="64"/>
                  </a:cubicBezTo>
                  <a:lnTo>
                    <a:pt x="74" y="224"/>
                  </a:lnTo>
                  <a:cubicBezTo>
                    <a:pt x="1" y="301"/>
                    <a:pt x="7" y="424"/>
                    <a:pt x="86" y="498"/>
                  </a:cubicBezTo>
                  <a:cubicBezTo>
                    <a:pt x="122" y="533"/>
                    <a:pt x="169" y="549"/>
                    <a:pt x="218" y="549"/>
                  </a:cubicBezTo>
                  <a:cubicBezTo>
                    <a:pt x="270" y="549"/>
                    <a:pt x="322" y="528"/>
                    <a:pt x="360" y="487"/>
                  </a:cubicBezTo>
                  <a:lnTo>
                    <a:pt x="509" y="328"/>
                  </a:lnTo>
                  <a:cubicBezTo>
                    <a:pt x="582" y="249"/>
                    <a:pt x="576" y="126"/>
                    <a:pt x="497" y="52"/>
                  </a:cubicBezTo>
                  <a:cubicBezTo>
                    <a:pt x="460" y="18"/>
                    <a:pt x="413" y="1"/>
                    <a:pt x="367"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38"/>
            <p:cNvSpPr/>
            <p:nvPr/>
          </p:nvSpPr>
          <p:spPr>
            <a:xfrm>
              <a:off x="1740290" y="1738719"/>
              <a:ext cx="14836" cy="14426"/>
            </a:xfrm>
            <a:custGeom>
              <a:rect b="b" l="l" r="r" t="t"/>
              <a:pathLst>
                <a:path extrusionOk="0" h="528" w="543">
                  <a:moveTo>
                    <a:pt x="221" y="1"/>
                  </a:moveTo>
                  <a:cubicBezTo>
                    <a:pt x="180" y="1"/>
                    <a:pt x="138" y="14"/>
                    <a:pt x="103" y="40"/>
                  </a:cubicBezTo>
                  <a:cubicBezTo>
                    <a:pt x="16" y="103"/>
                    <a:pt x="0" y="226"/>
                    <a:pt x="65" y="313"/>
                  </a:cubicBezTo>
                  <a:lnTo>
                    <a:pt x="167" y="450"/>
                  </a:lnTo>
                  <a:cubicBezTo>
                    <a:pt x="205" y="502"/>
                    <a:pt x="264" y="528"/>
                    <a:pt x="323" y="528"/>
                  </a:cubicBezTo>
                  <a:cubicBezTo>
                    <a:pt x="364" y="528"/>
                    <a:pt x="403" y="518"/>
                    <a:pt x="440" y="488"/>
                  </a:cubicBezTo>
                  <a:cubicBezTo>
                    <a:pt x="526" y="424"/>
                    <a:pt x="542" y="301"/>
                    <a:pt x="478" y="216"/>
                  </a:cubicBezTo>
                  <a:lnTo>
                    <a:pt x="375" y="78"/>
                  </a:lnTo>
                  <a:cubicBezTo>
                    <a:pt x="338" y="27"/>
                    <a:pt x="280" y="1"/>
                    <a:pt x="221"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38"/>
            <p:cNvSpPr/>
            <p:nvPr/>
          </p:nvSpPr>
          <p:spPr>
            <a:xfrm>
              <a:off x="1749880" y="1775331"/>
              <a:ext cx="10628" cy="14563"/>
            </a:xfrm>
            <a:custGeom>
              <a:rect b="b" l="l" r="r" t="t"/>
              <a:pathLst>
                <a:path extrusionOk="0" h="533" w="389">
                  <a:moveTo>
                    <a:pt x="196" y="1"/>
                  </a:moveTo>
                  <a:cubicBezTo>
                    <a:pt x="89" y="1"/>
                    <a:pt x="1" y="87"/>
                    <a:pt x="1" y="195"/>
                  </a:cubicBezTo>
                  <a:lnTo>
                    <a:pt x="1" y="338"/>
                  </a:lnTo>
                  <a:cubicBezTo>
                    <a:pt x="1" y="444"/>
                    <a:pt x="87" y="532"/>
                    <a:pt x="196" y="532"/>
                  </a:cubicBezTo>
                  <a:cubicBezTo>
                    <a:pt x="301" y="532"/>
                    <a:pt x="389" y="444"/>
                    <a:pt x="389" y="338"/>
                  </a:cubicBezTo>
                  <a:lnTo>
                    <a:pt x="389" y="195"/>
                  </a:lnTo>
                  <a:cubicBezTo>
                    <a:pt x="389" y="89"/>
                    <a:pt x="302" y="1"/>
                    <a:pt x="196"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38"/>
            <p:cNvSpPr/>
            <p:nvPr/>
          </p:nvSpPr>
          <p:spPr>
            <a:xfrm>
              <a:off x="1731438" y="1817872"/>
              <a:ext cx="10628" cy="14508"/>
            </a:xfrm>
            <a:custGeom>
              <a:rect b="b" l="l" r="r" t="t"/>
              <a:pathLst>
                <a:path extrusionOk="0" h="531" w="389">
                  <a:moveTo>
                    <a:pt x="194" y="0"/>
                  </a:moveTo>
                  <a:cubicBezTo>
                    <a:pt x="89" y="0"/>
                    <a:pt x="1" y="87"/>
                    <a:pt x="1" y="194"/>
                  </a:cubicBezTo>
                  <a:lnTo>
                    <a:pt x="1" y="337"/>
                  </a:lnTo>
                  <a:cubicBezTo>
                    <a:pt x="1" y="443"/>
                    <a:pt x="86" y="531"/>
                    <a:pt x="194" y="531"/>
                  </a:cubicBezTo>
                  <a:cubicBezTo>
                    <a:pt x="301" y="531"/>
                    <a:pt x="389" y="446"/>
                    <a:pt x="389" y="337"/>
                  </a:cubicBezTo>
                  <a:lnTo>
                    <a:pt x="389" y="194"/>
                  </a:lnTo>
                  <a:cubicBezTo>
                    <a:pt x="389" y="88"/>
                    <a:pt x="301" y="0"/>
                    <a:pt x="194" y="0"/>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38"/>
            <p:cNvSpPr/>
            <p:nvPr/>
          </p:nvSpPr>
          <p:spPr>
            <a:xfrm>
              <a:off x="1670590" y="1815905"/>
              <a:ext cx="10628" cy="14563"/>
            </a:xfrm>
            <a:custGeom>
              <a:rect b="b" l="l" r="r" t="t"/>
              <a:pathLst>
                <a:path extrusionOk="0" h="533" w="389">
                  <a:moveTo>
                    <a:pt x="194" y="1"/>
                  </a:moveTo>
                  <a:cubicBezTo>
                    <a:pt x="88" y="1"/>
                    <a:pt x="0" y="87"/>
                    <a:pt x="0" y="195"/>
                  </a:cubicBezTo>
                  <a:lnTo>
                    <a:pt x="0" y="337"/>
                  </a:lnTo>
                  <a:cubicBezTo>
                    <a:pt x="0" y="444"/>
                    <a:pt x="85" y="532"/>
                    <a:pt x="194" y="532"/>
                  </a:cubicBezTo>
                  <a:cubicBezTo>
                    <a:pt x="300" y="532"/>
                    <a:pt x="388" y="446"/>
                    <a:pt x="388" y="337"/>
                  </a:cubicBezTo>
                  <a:lnTo>
                    <a:pt x="388" y="195"/>
                  </a:lnTo>
                  <a:cubicBezTo>
                    <a:pt x="388" y="89"/>
                    <a:pt x="300" y="1"/>
                    <a:pt x="194"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38"/>
            <p:cNvSpPr/>
            <p:nvPr/>
          </p:nvSpPr>
          <p:spPr>
            <a:xfrm>
              <a:off x="1790700" y="1705467"/>
              <a:ext cx="15437" cy="15027"/>
            </a:xfrm>
            <a:custGeom>
              <a:rect b="b" l="l" r="r" t="t"/>
              <a:pathLst>
                <a:path extrusionOk="0" h="550" w="565">
                  <a:moveTo>
                    <a:pt x="219" y="1"/>
                  </a:moveTo>
                  <a:cubicBezTo>
                    <a:pt x="177" y="1"/>
                    <a:pt x="135" y="14"/>
                    <a:pt x="100" y="42"/>
                  </a:cubicBezTo>
                  <a:cubicBezTo>
                    <a:pt x="15" y="108"/>
                    <a:pt x="1" y="229"/>
                    <a:pt x="66" y="314"/>
                  </a:cubicBezTo>
                  <a:lnTo>
                    <a:pt x="192" y="475"/>
                  </a:lnTo>
                  <a:cubicBezTo>
                    <a:pt x="232" y="525"/>
                    <a:pt x="288" y="550"/>
                    <a:pt x="346" y="550"/>
                  </a:cubicBezTo>
                  <a:cubicBezTo>
                    <a:pt x="389" y="550"/>
                    <a:pt x="431" y="537"/>
                    <a:pt x="466" y="510"/>
                  </a:cubicBezTo>
                  <a:cubicBezTo>
                    <a:pt x="550" y="444"/>
                    <a:pt x="564" y="321"/>
                    <a:pt x="498" y="236"/>
                  </a:cubicBezTo>
                  <a:lnTo>
                    <a:pt x="373" y="75"/>
                  </a:lnTo>
                  <a:cubicBezTo>
                    <a:pt x="334" y="26"/>
                    <a:pt x="277" y="1"/>
                    <a:pt x="219"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38"/>
            <p:cNvSpPr/>
            <p:nvPr/>
          </p:nvSpPr>
          <p:spPr>
            <a:xfrm>
              <a:off x="1702394" y="1799812"/>
              <a:ext cx="15683" cy="16120"/>
            </a:xfrm>
            <a:custGeom>
              <a:rect b="b" l="l" r="r" t="t"/>
              <a:pathLst>
                <a:path extrusionOk="0" h="590" w="574">
                  <a:moveTo>
                    <a:pt x="348" y="1"/>
                  </a:moveTo>
                  <a:cubicBezTo>
                    <a:pt x="284" y="1"/>
                    <a:pt x="222" y="33"/>
                    <a:pt x="185" y="92"/>
                  </a:cubicBezTo>
                  <a:lnTo>
                    <a:pt x="59" y="291"/>
                  </a:lnTo>
                  <a:cubicBezTo>
                    <a:pt x="0" y="383"/>
                    <a:pt x="27" y="503"/>
                    <a:pt x="119" y="560"/>
                  </a:cubicBezTo>
                  <a:cubicBezTo>
                    <a:pt x="150" y="581"/>
                    <a:pt x="186" y="590"/>
                    <a:pt x="222" y="590"/>
                  </a:cubicBezTo>
                  <a:cubicBezTo>
                    <a:pt x="288" y="590"/>
                    <a:pt x="349" y="557"/>
                    <a:pt x="389" y="500"/>
                  </a:cubicBezTo>
                  <a:lnTo>
                    <a:pt x="514" y="301"/>
                  </a:lnTo>
                  <a:cubicBezTo>
                    <a:pt x="573" y="209"/>
                    <a:pt x="545" y="89"/>
                    <a:pt x="454" y="32"/>
                  </a:cubicBezTo>
                  <a:cubicBezTo>
                    <a:pt x="421" y="11"/>
                    <a:pt x="385" y="1"/>
                    <a:pt x="348"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38"/>
            <p:cNvSpPr/>
            <p:nvPr/>
          </p:nvSpPr>
          <p:spPr>
            <a:xfrm>
              <a:off x="1735208" y="1873637"/>
              <a:ext cx="10574" cy="14973"/>
            </a:xfrm>
            <a:custGeom>
              <a:rect b="b" l="l" r="r" t="t"/>
              <a:pathLst>
                <a:path extrusionOk="0" h="548" w="387">
                  <a:moveTo>
                    <a:pt x="194" y="1"/>
                  </a:moveTo>
                  <a:cubicBezTo>
                    <a:pt x="88" y="1"/>
                    <a:pt x="0" y="86"/>
                    <a:pt x="0" y="194"/>
                  </a:cubicBezTo>
                  <a:lnTo>
                    <a:pt x="0" y="354"/>
                  </a:lnTo>
                  <a:cubicBezTo>
                    <a:pt x="0" y="459"/>
                    <a:pt x="85" y="547"/>
                    <a:pt x="194" y="547"/>
                  </a:cubicBezTo>
                  <a:cubicBezTo>
                    <a:pt x="301" y="547"/>
                    <a:pt x="387" y="459"/>
                    <a:pt x="387" y="354"/>
                  </a:cubicBezTo>
                  <a:lnTo>
                    <a:pt x="387" y="194"/>
                  </a:lnTo>
                  <a:cubicBezTo>
                    <a:pt x="387" y="89"/>
                    <a:pt x="302" y="1"/>
                    <a:pt x="194"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38"/>
            <p:cNvSpPr/>
            <p:nvPr/>
          </p:nvSpPr>
          <p:spPr>
            <a:xfrm>
              <a:off x="1708596" y="1846178"/>
              <a:ext cx="14481" cy="17650"/>
            </a:xfrm>
            <a:custGeom>
              <a:rect b="b" l="l" r="r" t="t"/>
              <a:pathLst>
                <a:path extrusionOk="0" h="646" w="530">
                  <a:moveTo>
                    <a:pt x="311" y="1"/>
                  </a:moveTo>
                  <a:cubicBezTo>
                    <a:pt x="230" y="1"/>
                    <a:pt x="155" y="50"/>
                    <a:pt x="126" y="130"/>
                  </a:cubicBezTo>
                  <a:lnTo>
                    <a:pt x="34" y="386"/>
                  </a:lnTo>
                  <a:cubicBezTo>
                    <a:pt x="0" y="489"/>
                    <a:pt x="53" y="599"/>
                    <a:pt x="154" y="635"/>
                  </a:cubicBezTo>
                  <a:cubicBezTo>
                    <a:pt x="176" y="643"/>
                    <a:pt x="198" y="646"/>
                    <a:pt x="220" y="646"/>
                  </a:cubicBezTo>
                  <a:cubicBezTo>
                    <a:pt x="299" y="646"/>
                    <a:pt x="375" y="597"/>
                    <a:pt x="403" y="517"/>
                  </a:cubicBezTo>
                  <a:lnTo>
                    <a:pt x="494" y="260"/>
                  </a:lnTo>
                  <a:cubicBezTo>
                    <a:pt x="529" y="158"/>
                    <a:pt x="476" y="48"/>
                    <a:pt x="375" y="11"/>
                  </a:cubicBezTo>
                  <a:cubicBezTo>
                    <a:pt x="354" y="4"/>
                    <a:pt x="332" y="1"/>
                    <a:pt x="311"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38"/>
            <p:cNvSpPr/>
            <p:nvPr/>
          </p:nvSpPr>
          <p:spPr>
            <a:xfrm>
              <a:off x="1712886" y="1900960"/>
              <a:ext cx="14618" cy="16612"/>
            </a:xfrm>
            <a:custGeom>
              <a:rect b="b" l="l" r="r" t="t"/>
              <a:pathLst>
                <a:path extrusionOk="0" h="608" w="535">
                  <a:moveTo>
                    <a:pt x="221" y="0"/>
                  </a:moveTo>
                  <a:cubicBezTo>
                    <a:pt x="196" y="0"/>
                    <a:pt x="171" y="5"/>
                    <a:pt x="147" y="16"/>
                  </a:cubicBezTo>
                  <a:cubicBezTo>
                    <a:pt x="48" y="58"/>
                    <a:pt x="0" y="171"/>
                    <a:pt x="43" y="271"/>
                  </a:cubicBezTo>
                  <a:lnTo>
                    <a:pt x="133" y="489"/>
                  </a:lnTo>
                  <a:cubicBezTo>
                    <a:pt x="166" y="562"/>
                    <a:pt x="236" y="607"/>
                    <a:pt x="314" y="607"/>
                  </a:cubicBezTo>
                  <a:cubicBezTo>
                    <a:pt x="338" y="607"/>
                    <a:pt x="365" y="602"/>
                    <a:pt x="388" y="593"/>
                  </a:cubicBezTo>
                  <a:cubicBezTo>
                    <a:pt x="486" y="550"/>
                    <a:pt x="535" y="438"/>
                    <a:pt x="492" y="338"/>
                  </a:cubicBezTo>
                  <a:lnTo>
                    <a:pt x="401" y="120"/>
                  </a:lnTo>
                  <a:cubicBezTo>
                    <a:pt x="369" y="46"/>
                    <a:pt x="297" y="0"/>
                    <a:pt x="221" y="0"/>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38"/>
            <p:cNvSpPr/>
            <p:nvPr/>
          </p:nvSpPr>
          <p:spPr>
            <a:xfrm>
              <a:off x="1768542" y="1895932"/>
              <a:ext cx="14317" cy="15683"/>
            </a:xfrm>
            <a:custGeom>
              <a:rect b="b" l="l" r="r" t="t"/>
              <a:pathLst>
                <a:path extrusionOk="0" h="574" w="524">
                  <a:moveTo>
                    <a:pt x="302" y="1"/>
                  </a:moveTo>
                  <a:cubicBezTo>
                    <a:pt x="227" y="1"/>
                    <a:pt x="156" y="44"/>
                    <a:pt x="123" y="118"/>
                  </a:cubicBezTo>
                  <a:lnTo>
                    <a:pt x="43" y="301"/>
                  </a:lnTo>
                  <a:cubicBezTo>
                    <a:pt x="0" y="399"/>
                    <a:pt x="44" y="513"/>
                    <a:pt x="144" y="557"/>
                  </a:cubicBezTo>
                  <a:cubicBezTo>
                    <a:pt x="169" y="569"/>
                    <a:pt x="196" y="573"/>
                    <a:pt x="223" y="573"/>
                  </a:cubicBezTo>
                  <a:cubicBezTo>
                    <a:pt x="298" y="573"/>
                    <a:pt x="369" y="529"/>
                    <a:pt x="400" y="456"/>
                  </a:cubicBezTo>
                  <a:lnTo>
                    <a:pt x="481" y="273"/>
                  </a:lnTo>
                  <a:cubicBezTo>
                    <a:pt x="523" y="175"/>
                    <a:pt x="479" y="61"/>
                    <a:pt x="380" y="17"/>
                  </a:cubicBezTo>
                  <a:cubicBezTo>
                    <a:pt x="354" y="6"/>
                    <a:pt x="328" y="1"/>
                    <a:pt x="302"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38"/>
            <p:cNvSpPr/>
            <p:nvPr/>
          </p:nvSpPr>
          <p:spPr>
            <a:xfrm>
              <a:off x="1793132" y="1913337"/>
              <a:ext cx="17568" cy="10628"/>
            </a:xfrm>
            <a:custGeom>
              <a:rect b="b" l="l" r="r" t="t"/>
              <a:pathLst>
                <a:path extrusionOk="0" h="389" w="643">
                  <a:moveTo>
                    <a:pt x="196" y="1"/>
                  </a:moveTo>
                  <a:cubicBezTo>
                    <a:pt x="89" y="1"/>
                    <a:pt x="1" y="88"/>
                    <a:pt x="1" y="195"/>
                  </a:cubicBezTo>
                  <a:cubicBezTo>
                    <a:pt x="1" y="301"/>
                    <a:pt x="87" y="389"/>
                    <a:pt x="196" y="389"/>
                  </a:cubicBezTo>
                  <a:lnTo>
                    <a:pt x="448" y="389"/>
                  </a:lnTo>
                  <a:cubicBezTo>
                    <a:pt x="554" y="389"/>
                    <a:pt x="642" y="301"/>
                    <a:pt x="642" y="195"/>
                  </a:cubicBezTo>
                  <a:cubicBezTo>
                    <a:pt x="642" y="88"/>
                    <a:pt x="556" y="1"/>
                    <a:pt x="448"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38"/>
            <p:cNvSpPr/>
            <p:nvPr/>
          </p:nvSpPr>
          <p:spPr>
            <a:xfrm>
              <a:off x="1907176" y="1799156"/>
              <a:ext cx="10628" cy="17486"/>
            </a:xfrm>
            <a:custGeom>
              <a:rect b="b" l="l" r="r" t="t"/>
              <a:pathLst>
                <a:path extrusionOk="0" h="640" w="389">
                  <a:moveTo>
                    <a:pt x="195" y="0"/>
                  </a:moveTo>
                  <a:cubicBezTo>
                    <a:pt x="88" y="0"/>
                    <a:pt x="1" y="86"/>
                    <a:pt x="1" y="195"/>
                  </a:cubicBezTo>
                  <a:lnTo>
                    <a:pt x="1" y="445"/>
                  </a:lnTo>
                  <a:cubicBezTo>
                    <a:pt x="1" y="552"/>
                    <a:pt x="87" y="640"/>
                    <a:pt x="195" y="640"/>
                  </a:cubicBezTo>
                  <a:cubicBezTo>
                    <a:pt x="301" y="640"/>
                    <a:pt x="389" y="552"/>
                    <a:pt x="389" y="445"/>
                  </a:cubicBezTo>
                  <a:lnTo>
                    <a:pt x="389" y="195"/>
                  </a:lnTo>
                  <a:cubicBezTo>
                    <a:pt x="389" y="88"/>
                    <a:pt x="301" y="0"/>
                    <a:pt x="195" y="0"/>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38"/>
            <p:cNvSpPr/>
            <p:nvPr/>
          </p:nvSpPr>
          <p:spPr>
            <a:xfrm>
              <a:off x="1898132" y="1875768"/>
              <a:ext cx="10628" cy="17623"/>
            </a:xfrm>
            <a:custGeom>
              <a:rect b="b" l="l" r="r" t="t"/>
              <a:pathLst>
                <a:path extrusionOk="0" h="645" w="389">
                  <a:moveTo>
                    <a:pt x="195" y="0"/>
                  </a:moveTo>
                  <a:cubicBezTo>
                    <a:pt x="89" y="0"/>
                    <a:pt x="1" y="87"/>
                    <a:pt x="1" y="195"/>
                  </a:cubicBezTo>
                  <a:lnTo>
                    <a:pt x="1" y="452"/>
                  </a:lnTo>
                  <a:cubicBezTo>
                    <a:pt x="1" y="557"/>
                    <a:pt x="87" y="645"/>
                    <a:pt x="195" y="645"/>
                  </a:cubicBezTo>
                  <a:cubicBezTo>
                    <a:pt x="301" y="645"/>
                    <a:pt x="389" y="560"/>
                    <a:pt x="389" y="452"/>
                  </a:cubicBezTo>
                  <a:lnTo>
                    <a:pt x="389" y="195"/>
                  </a:lnTo>
                  <a:cubicBezTo>
                    <a:pt x="389" y="88"/>
                    <a:pt x="301" y="0"/>
                    <a:pt x="195" y="0"/>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38"/>
            <p:cNvSpPr/>
            <p:nvPr/>
          </p:nvSpPr>
          <p:spPr>
            <a:xfrm>
              <a:off x="1911930" y="1847380"/>
              <a:ext cx="15656" cy="15328"/>
            </a:xfrm>
            <a:custGeom>
              <a:rect b="b" l="l" r="r" t="t"/>
              <a:pathLst>
                <a:path extrusionOk="0" h="561" w="573">
                  <a:moveTo>
                    <a:pt x="219" y="0"/>
                  </a:moveTo>
                  <a:cubicBezTo>
                    <a:pt x="177" y="0"/>
                    <a:pt x="134" y="14"/>
                    <a:pt x="98" y="42"/>
                  </a:cubicBezTo>
                  <a:cubicBezTo>
                    <a:pt x="14" y="108"/>
                    <a:pt x="1" y="231"/>
                    <a:pt x="67" y="315"/>
                  </a:cubicBezTo>
                  <a:lnTo>
                    <a:pt x="202" y="487"/>
                  </a:lnTo>
                  <a:cubicBezTo>
                    <a:pt x="241" y="534"/>
                    <a:pt x="298" y="561"/>
                    <a:pt x="354" y="561"/>
                  </a:cubicBezTo>
                  <a:cubicBezTo>
                    <a:pt x="396" y="561"/>
                    <a:pt x="439" y="546"/>
                    <a:pt x="475" y="518"/>
                  </a:cubicBezTo>
                  <a:cubicBezTo>
                    <a:pt x="559" y="452"/>
                    <a:pt x="572" y="329"/>
                    <a:pt x="506" y="246"/>
                  </a:cubicBezTo>
                  <a:lnTo>
                    <a:pt x="370" y="73"/>
                  </a:lnTo>
                  <a:cubicBezTo>
                    <a:pt x="332" y="25"/>
                    <a:pt x="276" y="0"/>
                    <a:pt x="219" y="0"/>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38"/>
            <p:cNvSpPr/>
            <p:nvPr/>
          </p:nvSpPr>
          <p:spPr>
            <a:xfrm>
              <a:off x="1943925" y="1836752"/>
              <a:ext cx="16448" cy="13033"/>
            </a:xfrm>
            <a:custGeom>
              <a:rect b="b" l="l" r="r" t="t"/>
              <a:pathLst>
                <a:path extrusionOk="0" h="477" w="602">
                  <a:moveTo>
                    <a:pt x="222" y="1"/>
                  </a:moveTo>
                  <a:cubicBezTo>
                    <a:pt x="152" y="1"/>
                    <a:pt x="85" y="37"/>
                    <a:pt x="50" y="103"/>
                  </a:cubicBezTo>
                  <a:cubicBezTo>
                    <a:pt x="0" y="198"/>
                    <a:pt x="35" y="315"/>
                    <a:pt x="130" y="367"/>
                  </a:cubicBezTo>
                  <a:lnTo>
                    <a:pt x="289" y="453"/>
                  </a:lnTo>
                  <a:cubicBezTo>
                    <a:pt x="318" y="469"/>
                    <a:pt x="350" y="477"/>
                    <a:pt x="381" y="477"/>
                  </a:cubicBezTo>
                  <a:cubicBezTo>
                    <a:pt x="450" y="477"/>
                    <a:pt x="518" y="440"/>
                    <a:pt x="552" y="373"/>
                  </a:cubicBezTo>
                  <a:cubicBezTo>
                    <a:pt x="602" y="277"/>
                    <a:pt x="567" y="160"/>
                    <a:pt x="472" y="109"/>
                  </a:cubicBezTo>
                  <a:lnTo>
                    <a:pt x="313" y="23"/>
                  </a:lnTo>
                  <a:cubicBezTo>
                    <a:pt x="284" y="8"/>
                    <a:pt x="252" y="1"/>
                    <a:pt x="222"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38"/>
            <p:cNvSpPr/>
            <p:nvPr/>
          </p:nvSpPr>
          <p:spPr>
            <a:xfrm>
              <a:off x="1921056" y="1759183"/>
              <a:ext cx="16612" cy="16312"/>
            </a:xfrm>
            <a:custGeom>
              <a:rect b="b" l="l" r="r" t="t"/>
              <a:pathLst>
                <a:path extrusionOk="0" h="597" w="608">
                  <a:moveTo>
                    <a:pt x="390" y="0"/>
                  </a:moveTo>
                  <a:cubicBezTo>
                    <a:pt x="334" y="0"/>
                    <a:pt x="279" y="24"/>
                    <a:pt x="239" y="70"/>
                  </a:cubicBezTo>
                  <a:lnTo>
                    <a:pt x="68" y="275"/>
                  </a:lnTo>
                  <a:cubicBezTo>
                    <a:pt x="1" y="357"/>
                    <a:pt x="11" y="480"/>
                    <a:pt x="93" y="551"/>
                  </a:cubicBezTo>
                  <a:cubicBezTo>
                    <a:pt x="130" y="581"/>
                    <a:pt x="174" y="596"/>
                    <a:pt x="218" y="596"/>
                  </a:cubicBezTo>
                  <a:cubicBezTo>
                    <a:pt x="275" y="596"/>
                    <a:pt x="330" y="573"/>
                    <a:pt x="368" y="524"/>
                  </a:cubicBezTo>
                  <a:lnTo>
                    <a:pt x="540" y="319"/>
                  </a:lnTo>
                  <a:cubicBezTo>
                    <a:pt x="607" y="237"/>
                    <a:pt x="597" y="114"/>
                    <a:pt x="515" y="45"/>
                  </a:cubicBezTo>
                  <a:cubicBezTo>
                    <a:pt x="478" y="15"/>
                    <a:pt x="434" y="0"/>
                    <a:pt x="390" y="0"/>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38"/>
            <p:cNvSpPr/>
            <p:nvPr/>
          </p:nvSpPr>
          <p:spPr>
            <a:xfrm>
              <a:off x="1877777" y="1749757"/>
              <a:ext cx="13907" cy="16202"/>
            </a:xfrm>
            <a:custGeom>
              <a:rect b="b" l="l" r="r" t="t"/>
              <a:pathLst>
                <a:path extrusionOk="0" h="593" w="509">
                  <a:moveTo>
                    <a:pt x="221" y="1"/>
                  </a:moveTo>
                  <a:cubicBezTo>
                    <a:pt x="200" y="1"/>
                    <a:pt x="179" y="4"/>
                    <a:pt x="158" y="11"/>
                  </a:cubicBezTo>
                  <a:cubicBezTo>
                    <a:pt x="56" y="45"/>
                    <a:pt x="0" y="155"/>
                    <a:pt x="35" y="257"/>
                  </a:cubicBezTo>
                  <a:lnTo>
                    <a:pt x="103" y="461"/>
                  </a:lnTo>
                  <a:cubicBezTo>
                    <a:pt x="131" y="541"/>
                    <a:pt x="208" y="593"/>
                    <a:pt x="289" y="593"/>
                  </a:cubicBezTo>
                  <a:cubicBezTo>
                    <a:pt x="311" y="593"/>
                    <a:pt x="330" y="590"/>
                    <a:pt x="350" y="584"/>
                  </a:cubicBezTo>
                  <a:cubicBezTo>
                    <a:pt x="453" y="549"/>
                    <a:pt x="508" y="439"/>
                    <a:pt x="473" y="336"/>
                  </a:cubicBezTo>
                  <a:lnTo>
                    <a:pt x="406" y="134"/>
                  </a:lnTo>
                  <a:cubicBezTo>
                    <a:pt x="378" y="53"/>
                    <a:pt x="303" y="1"/>
                    <a:pt x="221"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38"/>
            <p:cNvSpPr/>
            <p:nvPr/>
          </p:nvSpPr>
          <p:spPr>
            <a:xfrm>
              <a:off x="1778487" y="1744648"/>
              <a:ext cx="17404" cy="14262"/>
            </a:xfrm>
            <a:custGeom>
              <a:rect b="b" l="l" r="r" t="t"/>
              <a:pathLst>
                <a:path extrusionOk="0" h="522" w="637">
                  <a:moveTo>
                    <a:pt x="222" y="0"/>
                  </a:moveTo>
                  <a:cubicBezTo>
                    <a:pt x="159" y="0"/>
                    <a:pt x="97" y="30"/>
                    <a:pt x="59" y="87"/>
                  </a:cubicBezTo>
                  <a:cubicBezTo>
                    <a:pt x="1" y="176"/>
                    <a:pt x="23" y="296"/>
                    <a:pt x="112" y="358"/>
                  </a:cubicBezTo>
                  <a:lnTo>
                    <a:pt x="307" y="490"/>
                  </a:lnTo>
                  <a:cubicBezTo>
                    <a:pt x="339" y="512"/>
                    <a:pt x="377" y="522"/>
                    <a:pt x="414" y="522"/>
                  </a:cubicBezTo>
                  <a:cubicBezTo>
                    <a:pt x="477" y="522"/>
                    <a:pt x="537" y="492"/>
                    <a:pt x="578" y="435"/>
                  </a:cubicBezTo>
                  <a:cubicBezTo>
                    <a:pt x="636" y="346"/>
                    <a:pt x="615" y="226"/>
                    <a:pt x="524" y="164"/>
                  </a:cubicBezTo>
                  <a:lnTo>
                    <a:pt x="330" y="33"/>
                  </a:lnTo>
                  <a:cubicBezTo>
                    <a:pt x="297" y="11"/>
                    <a:pt x="259" y="0"/>
                    <a:pt x="222" y="0"/>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38"/>
            <p:cNvSpPr/>
            <p:nvPr/>
          </p:nvSpPr>
          <p:spPr>
            <a:xfrm>
              <a:off x="1946876" y="1787216"/>
              <a:ext cx="10628" cy="15328"/>
            </a:xfrm>
            <a:custGeom>
              <a:rect b="b" l="l" r="r" t="t"/>
              <a:pathLst>
                <a:path extrusionOk="0" h="561" w="389">
                  <a:moveTo>
                    <a:pt x="194" y="1"/>
                  </a:moveTo>
                  <a:cubicBezTo>
                    <a:pt x="88" y="1"/>
                    <a:pt x="0" y="86"/>
                    <a:pt x="0" y="194"/>
                  </a:cubicBezTo>
                  <a:lnTo>
                    <a:pt x="0" y="367"/>
                  </a:lnTo>
                  <a:cubicBezTo>
                    <a:pt x="0" y="472"/>
                    <a:pt x="85" y="560"/>
                    <a:pt x="194" y="560"/>
                  </a:cubicBezTo>
                  <a:cubicBezTo>
                    <a:pt x="301" y="560"/>
                    <a:pt x="388" y="472"/>
                    <a:pt x="388" y="367"/>
                  </a:cubicBezTo>
                  <a:lnTo>
                    <a:pt x="388" y="194"/>
                  </a:lnTo>
                  <a:cubicBezTo>
                    <a:pt x="388" y="88"/>
                    <a:pt x="302" y="1"/>
                    <a:pt x="194"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38"/>
            <p:cNvSpPr/>
            <p:nvPr/>
          </p:nvSpPr>
          <p:spPr>
            <a:xfrm>
              <a:off x="1762339" y="1777708"/>
              <a:ext cx="131339" cy="99208"/>
            </a:xfrm>
            <a:custGeom>
              <a:rect b="b" l="l" r="r" t="t"/>
              <a:pathLst>
                <a:path extrusionOk="0" h="3631" w="4807">
                  <a:moveTo>
                    <a:pt x="1791" y="0"/>
                  </a:moveTo>
                  <a:cubicBezTo>
                    <a:pt x="1312" y="0"/>
                    <a:pt x="1000" y="479"/>
                    <a:pt x="705" y="811"/>
                  </a:cubicBezTo>
                  <a:cubicBezTo>
                    <a:pt x="453" y="1096"/>
                    <a:pt x="21" y="1363"/>
                    <a:pt x="21" y="1774"/>
                  </a:cubicBezTo>
                  <a:cubicBezTo>
                    <a:pt x="21" y="2213"/>
                    <a:pt x="0" y="2739"/>
                    <a:pt x="284" y="3029"/>
                  </a:cubicBezTo>
                  <a:cubicBezTo>
                    <a:pt x="576" y="3326"/>
                    <a:pt x="1308" y="3630"/>
                    <a:pt x="1758" y="3630"/>
                  </a:cubicBezTo>
                  <a:lnTo>
                    <a:pt x="3109" y="3383"/>
                  </a:lnTo>
                  <a:cubicBezTo>
                    <a:pt x="3540" y="3383"/>
                    <a:pt x="4214" y="3280"/>
                    <a:pt x="4499" y="3004"/>
                  </a:cubicBezTo>
                  <a:cubicBezTo>
                    <a:pt x="4807" y="2711"/>
                    <a:pt x="4716" y="2232"/>
                    <a:pt x="4716" y="1774"/>
                  </a:cubicBezTo>
                  <a:cubicBezTo>
                    <a:pt x="4716" y="1331"/>
                    <a:pt x="4641" y="729"/>
                    <a:pt x="4350" y="438"/>
                  </a:cubicBezTo>
                  <a:cubicBezTo>
                    <a:pt x="4096" y="182"/>
                    <a:pt x="3674" y="167"/>
                    <a:pt x="3274" y="167"/>
                  </a:cubicBezTo>
                  <a:cubicBezTo>
                    <a:pt x="3218" y="167"/>
                    <a:pt x="3163" y="167"/>
                    <a:pt x="3108" y="167"/>
                  </a:cubicBezTo>
                  <a:lnTo>
                    <a:pt x="17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38"/>
            <p:cNvSpPr/>
            <p:nvPr/>
          </p:nvSpPr>
          <p:spPr>
            <a:xfrm>
              <a:off x="1775618" y="1790467"/>
              <a:ext cx="103552" cy="73634"/>
            </a:xfrm>
            <a:custGeom>
              <a:rect b="b" l="l" r="r" t="t"/>
              <a:pathLst>
                <a:path extrusionOk="0" h="2695" w="3790">
                  <a:moveTo>
                    <a:pt x="1285" y="0"/>
                  </a:moveTo>
                  <a:cubicBezTo>
                    <a:pt x="1108" y="18"/>
                    <a:pt x="903" y="262"/>
                    <a:pt x="721" y="478"/>
                  </a:cubicBezTo>
                  <a:cubicBezTo>
                    <a:pt x="671" y="536"/>
                    <a:pt x="620" y="599"/>
                    <a:pt x="569" y="655"/>
                  </a:cubicBezTo>
                  <a:cubicBezTo>
                    <a:pt x="491" y="741"/>
                    <a:pt x="406" y="822"/>
                    <a:pt x="324" y="899"/>
                  </a:cubicBezTo>
                  <a:cubicBezTo>
                    <a:pt x="181" y="1034"/>
                    <a:pt x="2" y="1203"/>
                    <a:pt x="2" y="1307"/>
                  </a:cubicBezTo>
                  <a:lnTo>
                    <a:pt x="2" y="1394"/>
                  </a:lnTo>
                  <a:cubicBezTo>
                    <a:pt x="2" y="1692"/>
                    <a:pt x="0" y="2099"/>
                    <a:pt x="132" y="2234"/>
                  </a:cubicBezTo>
                  <a:cubicBezTo>
                    <a:pt x="331" y="2439"/>
                    <a:pt x="911" y="2676"/>
                    <a:pt x="1235" y="2695"/>
                  </a:cubicBezTo>
                  <a:lnTo>
                    <a:pt x="2581" y="2449"/>
                  </a:lnTo>
                  <a:lnTo>
                    <a:pt x="2623" y="2449"/>
                  </a:lnTo>
                  <a:cubicBezTo>
                    <a:pt x="3063" y="2449"/>
                    <a:pt x="3552" y="2333"/>
                    <a:pt x="3692" y="2200"/>
                  </a:cubicBezTo>
                  <a:cubicBezTo>
                    <a:pt x="3789" y="2108"/>
                    <a:pt x="3780" y="1853"/>
                    <a:pt x="3771" y="1582"/>
                  </a:cubicBezTo>
                  <a:cubicBezTo>
                    <a:pt x="3767" y="1493"/>
                    <a:pt x="3764" y="1400"/>
                    <a:pt x="3764" y="1307"/>
                  </a:cubicBezTo>
                  <a:cubicBezTo>
                    <a:pt x="3764" y="769"/>
                    <a:pt x="3648" y="413"/>
                    <a:pt x="3534" y="300"/>
                  </a:cubicBezTo>
                  <a:cubicBezTo>
                    <a:pt x="3401" y="164"/>
                    <a:pt x="3014" y="164"/>
                    <a:pt x="2784" y="164"/>
                  </a:cubicBezTo>
                  <a:lnTo>
                    <a:pt x="2594" y="164"/>
                  </a:lnTo>
                  <a:lnTo>
                    <a:pt x="1285" y="0"/>
                  </a:ln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8" name="Google Shape;1658;p38"/>
          <p:cNvGrpSpPr/>
          <p:nvPr/>
        </p:nvGrpSpPr>
        <p:grpSpPr>
          <a:xfrm>
            <a:off x="4339738" y="2092296"/>
            <a:ext cx="464514" cy="457104"/>
            <a:chOff x="849959" y="1618609"/>
            <a:chExt cx="358007" cy="352296"/>
          </a:xfrm>
        </p:grpSpPr>
        <p:sp>
          <p:nvSpPr>
            <p:cNvPr id="1659" name="Google Shape;1659;p38"/>
            <p:cNvSpPr/>
            <p:nvPr/>
          </p:nvSpPr>
          <p:spPr>
            <a:xfrm>
              <a:off x="849959" y="1618609"/>
              <a:ext cx="358007" cy="352296"/>
            </a:xfrm>
            <a:custGeom>
              <a:rect b="b" l="l" r="r" t="t"/>
              <a:pathLst>
                <a:path extrusionOk="0" h="12894" w="13103">
                  <a:moveTo>
                    <a:pt x="596" y="1"/>
                  </a:moveTo>
                  <a:cubicBezTo>
                    <a:pt x="266" y="1"/>
                    <a:pt x="1" y="344"/>
                    <a:pt x="147" y="686"/>
                  </a:cubicBezTo>
                  <a:cubicBezTo>
                    <a:pt x="705" y="1996"/>
                    <a:pt x="1343" y="3225"/>
                    <a:pt x="2081" y="4353"/>
                  </a:cubicBezTo>
                  <a:cubicBezTo>
                    <a:pt x="2921" y="5636"/>
                    <a:pt x="2925" y="7289"/>
                    <a:pt x="2098" y="8578"/>
                  </a:cubicBezTo>
                  <a:cubicBezTo>
                    <a:pt x="1395" y="9673"/>
                    <a:pt x="762" y="10873"/>
                    <a:pt x="186" y="12164"/>
                  </a:cubicBezTo>
                  <a:cubicBezTo>
                    <a:pt x="34" y="12508"/>
                    <a:pt x="301" y="12858"/>
                    <a:pt x="633" y="12858"/>
                  </a:cubicBezTo>
                  <a:cubicBezTo>
                    <a:pt x="699" y="12858"/>
                    <a:pt x="767" y="12845"/>
                    <a:pt x="835" y="12814"/>
                  </a:cubicBezTo>
                  <a:cubicBezTo>
                    <a:pt x="2127" y="12240"/>
                    <a:pt x="3326" y="11606"/>
                    <a:pt x="4420" y="10903"/>
                  </a:cubicBezTo>
                  <a:cubicBezTo>
                    <a:pt x="5060" y="10491"/>
                    <a:pt x="5790" y="10286"/>
                    <a:pt x="6519" y="10286"/>
                  </a:cubicBezTo>
                  <a:cubicBezTo>
                    <a:pt x="7259" y="10286"/>
                    <a:pt x="8000" y="10497"/>
                    <a:pt x="8647" y="10919"/>
                  </a:cubicBezTo>
                  <a:cubicBezTo>
                    <a:pt x="9774" y="11658"/>
                    <a:pt x="11000" y="12296"/>
                    <a:pt x="12312" y="12853"/>
                  </a:cubicBezTo>
                  <a:cubicBezTo>
                    <a:pt x="12379" y="12881"/>
                    <a:pt x="12445" y="12894"/>
                    <a:pt x="12509" y="12894"/>
                  </a:cubicBezTo>
                  <a:cubicBezTo>
                    <a:pt x="12839" y="12894"/>
                    <a:pt x="13103" y="12550"/>
                    <a:pt x="12957" y="12208"/>
                  </a:cubicBezTo>
                  <a:cubicBezTo>
                    <a:pt x="12399" y="10896"/>
                    <a:pt x="11760" y="9667"/>
                    <a:pt x="11022" y="8540"/>
                  </a:cubicBezTo>
                  <a:cubicBezTo>
                    <a:pt x="10181" y="7254"/>
                    <a:pt x="10177" y="5596"/>
                    <a:pt x="11015" y="4312"/>
                  </a:cubicBezTo>
                  <a:cubicBezTo>
                    <a:pt x="11748" y="3189"/>
                    <a:pt x="12396" y="1982"/>
                    <a:pt x="12952" y="693"/>
                  </a:cubicBezTo>
                  <a:cubicBezTo>
                    <a:pt x="13100" y="350"/>
                    <a:pt x="12835" y="5"/>
                    <a:pt x="12504" y="5"/>
                  </a:cubicBezTo>
                  <a:cubicBezTo>
                    <a:pt x="12439" y="5"/>
                    <a:pt x="12372" y="18"/>
                    <a:pt x="12305" y="47"/>
                  </a:cubicBezTo>
                  <a:cubicBezTo>
                    <a:pt x="11016" y="604"/>
                    <a:pt x="9812" y="1250"/>
                    <a:pt x="8688" y="1985"/>
                  </a:cubicBezTo>
                  <a:cubicBezTo>
                    <a:pt x="8048" y="2403"/>
                    <a:pt x="7315" y="2611"/>
                    <a:pt x="6582" y="2611"/>
                  </a:cubicBezTo>
                  <a:cubicBezTo>
                    <a:pt x="5844" y="2611"/>
                    <a:pt x="5104" y="2399"/>
                    <a:pt x="4460" y="1977"/>
                  </a:cubicBezTo>
                  <a:cubicBezTo>
                    <a:pt x="3332" y="1241"/>
                    <a:pt x="2103" y="601"/>
                    <a:pt x="791" y="41"/>
                  </a:cubicBezTo>
                  <a:cubicBezTo>
                    <a:pt x="725" y="13"/>
                    <a:pt x="659" y="1"/>
                    <a:pt x="59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38"/>
            <p:cNvSpPr/>
            <p:nvPr/>
          </p:nvSpPr>
          <p:spPr>
            <a:xfrm>
              <a:off x="871407" y="1637898"/>
              <a:ext cx="315138" cy="313744"/>
            </a:xfrm>
            <a:custGeom>
              <a:rect b="b" l="l" r="r" t="t"/>
              <a:pathLst>
                <a:path extrusionOk="0" h="11483" w="11534">
                  <a:moveTo>
                    <a:pt x="143" y="1"/>
                  </a:moveTo>
                  <a:cubicBezTo>
                    <a:pt x="64" y="1"/>
                    <a:pt x="0" y="86"/>
                    <a:pt x="37" y="167"/>
                  </a:cubicBezTo>
                  <a:cubicBezTo>
                    <a:pt x="552" y="1329"/>
                    <a:pt x="1129" y="2395"/>
                    <a:pt x="1752" y="3349"/>
                  </a:cubicBezTo>
                  <a:cubicBezTo>
                    <a:pt x="2708" y="4808"/>
                    <a:pt x="2716" y="6700"/>
                    <a:pt x="1772" y="8168"/>
                  </a:cubicBezTo>
                  <a:cubicBezTo>
                    <a:pt x="1176" y="9098"/>
                    <a:pt x="610" y="10134"/>
                    <a:pt x="90" y="11261"/>
                  </a:cubicBezTo>
                  <a:cubicBezTo>
                    <a:pt x="52" y="11345"/>
                    <a:pt x="117" y="11430"/>
                    <a:pt x="198" y="11430"/>
                  </a:cubicBezTo>
                  <a:cubicBezTo>
                    <a:pt x="214" y="11430"/>
                    <a:pt x="231" y="11426"/>
                    <a:pt x="248" y="11419"/>
                  </a:cubicBezTo>
                  <a:cubicBezTo>
                    <a:pt x="1371" y="10899"/>
                    <a:pt x="2411" y="10332"/>
                    <a:pt x="3341" y="9736"/>
                  </a:cubicBezTo>
                  <a:cubicBezTo>
                    <a:pt x="4057" y="9276"/>
                    <a:pt x="4886" y="9033"/>
                    <a:pt x="5735" y="9033"/>
                  </a:cubicBezTo>
                  <a:cubicBezTo>
                    <a:pt x="6598" y="9033"/>
                    <a:pt x="7437" y="9283"/>
                    <a:pt x="8159" y="9757"/>
                  </a:cubicBezTo>
                  <a:cubicBezTo>
                    <a:pt x="9114" y="10379"/>
                    <a:pt x="10180" y="10954"/>
                    <a:pt x="11341" y="11471"/>
                  </a:cubicBezTo>
                  <a:cubicBezTo>
                    <a:pt x="11358" y="11479"/>
                    <a:pt x="11374" y="11482"/>
                    <a:pt x="11390" y="11482"/>
                  </a:cubicBezTo>
                  <a:cubicBezTo>
                    <a:pt x="11469" y="11482"/>
                    <a:pt x="11533" y="11398"/>
                    <a:pt x="11496" y="11316"/>
                  </a:cubicBezTo>
                  <a:cubicBezTo>
                    <a:pt x="10981" y="10155"/>
                    <a:pt x="10404" y="9087"/>
                    <a:pt x="9782" y="8135"/>
                  </a:cubicBezTo>
                  <a:cubicBezTo>
                    <a:pt x="8822" y="6668"/>
                    <a:pt x="8818" y="4773"/>
                    <a:pt x="9774" y="3310"/>
                  </a:cubicBezTo>
                  <a:cubicBezTo>
                    <a:pt x="10411" y="2333"/>
                    <a:pt x="10985" y="1285"/>
                    <a:pt x="11485" y="182"/>
                  </a:cubicBezTo>
                  <a:cubicBezTo>
                    <a:pt x="11521" y="98"/>
                    <a:pt x="11457" y="13"/>
                    <a:pt x="11378" y="13"/>
                  </a:cubicBezTo>
                  <a:cubicBezTo>
                    <a:pt x="11362" y="13"/>
                    <a:pt x="11345" y="17"/>
                    <a:pt x="11328" y="25"/>
                  </a:cubicBezTo>
                  <a:cubicBezTo>
                    <a:pt x="10225" y="525"/>
                    <a:pt x="9175" y="1099"/>
                    <a:pt x="8200" y="1736"/>
                  </a:cubicBezTo>
                  <a:cubicBezTo>
                    <a:pt x="7484" y="2203"/>
                    <a:pt x="6652" y="2450"/>
                    <a:pt x="5795" y="2450"/>
                  </a:cubicBezTo>
                  <a:cubicBezTo>
                    <a:pt x="4934" y="2450"/>
                    <a:pt x="4097" y="2200"/>
                    <a:pt x="3375" y="1727"/>
                  </a:cubicBezTo>
                  <a:cubicBezTo>
                    <a:pt x="2420" y="1104"/>
                    <a:pt x="1354" y="527"/>
                    <a:pt x="192" y="12"/>
                  </a:cubicBezTo>
                  <a:cubicBezTo>
                    <a:pt x="176" y="4"/>
                    <a:pt x="159" y="1"/>
                    <a:pt x="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38"/>
            <p:cNvSpPr/>
            <p:nvPr/>
          </p:nvSpPr>
          <p:spPr>
            <a:xfrm>
              <a:off x="976599" y="1742407"/>
              <a:ext cx="108252" cy="105328"/>
            </a:xfrm>
            <a:custGeom>
              <a:rect b="b" l="l" r="r" t="t"/>
              <a:pathLst>
                <a:path extrusionOk="0" h="3855" w="3962">
                  <a:moveTo>
                    <a:pt x="1944" y="0"/>
                  </a:moveTo>
                  <a:cubicBezTo>
                    <a:pt x="1406" y="0"/>
                    <a:pt x="837" y="106"/>
                    <a:pt x="487" y="462"/>
                  </a:cubicBezTo>
                  <a:cubicBezTo>
                    <a:pt x="143" y="809"/>
                    <a:pt x="15" y="1400"/>
                    <a:pt x="15" y="1928"/>
                  </a:cubicBezTo>
                  <a:cubicBezTo>
                    <a:pt x="15" y="2439"/>
                    <a:pt x="0" y="3146"/>
                    <a:pt x="326" y="3493"/>
                  </a:cubicBezTo>
                  <a:cubicBezTo>
                    <a:pt x="656" y="3845"/>
                    <a:pt x="1307" y="3855"/>
                    <a:pt x="1843" y="3855"/>
                  </a:cubicBezTo>
                  <a:cubicBezTo>
                    <a:pt x="1877" y="3855"/>
                    <a:pt x="1910" y="3855"/>
                    <a:pt x="1942" y="3855"/>
                  </a:cubicBezTo>
                  <a:cubicBezTo>
                    <a:pt x="2549" y="3855"/>
                    <a:pt x="2965" y="3420"/>
                    <a:pt x="3317" y="2982"/>
                  </a:cubicBezTo>
                  <a:cubicBezTo>
                    <a:pt x="3584" y="2653"/>
                    <a:pt x="3870" y="2385"/>
                    <a:pt x="3870" y="1928"/>
                  </a:cubicBezTo>
                  <a:cubicBezTo>
                    <a:pt x="3870" y="1462"/>
                    <a:pt x="3962" y="945"/>
                    <a:pt x="3691" y="611"/>
                  </a:cubicBezTo>
                  <a:cubicBezTo>
                    <a:pt x="3335" y="183"/>
                    <a:pt x="2543" y="0"/>
                    <a:pt x="19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38"/>
            <p:cNvSpPr/>
            <p:nvPr/>
          </p:nvSpPr>
          <p:spPr>
            <a:xfrm>
              <a:off x="991790" y="1757243"/>
              <a:ext cx="76476" cy="75656"/>
            </a:xfrm>
            <a:custGeom>
              <a:rect b="b" l="l" r="r" t="t"/>
              <a:pathLst>
                <a:path extrusionOk="0" h="2769" w="2799">
                  <a:moveTo>
                    <a:pt x="1385" y="1"/>
                  </a:moveTo>
                  <a:cubicBezTo>
                    <a:pt x="887" y="1"/>
                    <a:pt x="508" y="109"/>
                    <a:pt x="317" y="301"/>
                  </a:cubicBezTo>
                  <a:cubicBezTo>
                    <a:pt x="124" y="499"/>
                    <a:pt x="2" y="915"/>
                    <a:pt x="2" y="1385"/>
                  </a:cubicBezTo>
                  <a:lnTo>
                    <a:pt x="2" y="1443"/>
                  </a:lnTo>
                  <a:cubicBezTo>
                    <a:pt x="2" y="1779"/>
                    <a:pt x="1" y="2402"/>
                    <a:pt x="165" y="2577"/>
                  </a:cubicBezTo>
                  <a:cubicBezTo>
                    <a:pt x="345" y="2769"/>
                    <a:pt x="963" y="2769"/>
                    <a:pt x="1297" y="2769"/>
                  </a:cubicBezTo>
                  <a:lnTo>
                    <a:pt x="1385" y="2767"/>
                  </a:lnTo>
                  <a:cubicBezTo>
                    <a:pt x="1728" y="2767"/>
                    <a:pt x="2001" y="2511"/>
                    <a:pt x="2337" y="2096"/>
                  </a:cubicBezTo>
                  <a:cubicBezTo>
                    <a:pt x="2375" y="2047"/>
                    <a:pt x="2416" y="2000"/>
                    <a:pt x="2455" y="1951"/>
                  </a:cubicBezTo>
                  <a:cubicBezTo>
                    <a:pt x="2668" y="1701"/>
                    <a:pt x="2769" y="1571"/>
                    <a:pt x="2769" y="1385"/>
                  </a:cubicBezTo>
                  <a:cubicBezTo>
                    <a:pt x="2769" y="1281"/>
                    <a:pt x="2772" y="1178"/>
                    <a:pt x="2776" y="1079"/>
                  </a:cubicBezTo>
                  <a:cubicBezTo>
                    <a:pt x="2786" y="816"/>
                    <a:pt x="2798" y="521"/>
                    <a:pt x="2710" y="414"/>
                  </a:cubicBezTo>
                  <a:cubicBezTo>
                    <a:pt x="2518" y="182"/>
                    <a:pt x="1936" y="1"/>
                    <a:pt x="1385"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38"/>
            <p:cNvSpPr/>
            <p:nvPr/>
          </p:nvSpPr>
          <p:spPr>
            <a:xfrm>
              <a:off x="938976" y="1684429"/>
              <a:ext cx="46257" cy="43115"/>
            </a:xfrm>
            <a:custGeom>
              <a:rect b="b" l="l" r="r" t="t"/>
              <a:pathLst>
                <a:path extrusionOk="0" h="1578" w="1693">
                  <a:moveTo>
                    <a:pt x="221" y="0"/>
                  </a:moveTo>
                  <a:cubicBezTo>
                    <a:pt x="151" y="0"/>
                    <a:pt x="84" y="38"/>
                    <a:pt x="49" y="104"/>
                  </a:cubicBezTo>
                  <a:cubicBezTo>
                    <a:pt x="1" y="200"/>
                    <a:pt x="37" y="318"/>
                    <a:pt x="133" y="368"/>
                  </a:cubicBezTo>
                  <a:cubicBezTo>
                    <a:pt x="415" y="516"/>
                    <a:pt x="1175" y="998"/>
                    <a:pt x="1290" y="1431"/>
                  </a:cubicBezTo>
                  <a:cubicBezTo>
                    <a:pt x="1313" y="1519"/>
                    <a:pt x="1392" y="1578"/>
                    <a:pt x="1477" y="1578"/>
                  </a:cubicBezTo>
                  <a:cubicBezTo>
                    <a:pt x="1495" y="1578"/>
                    <a:pt x="1511" y="1575"/>
                    <a:pt x="1525" y="1570"/>
                  </a:cubicBezTo>
                  <a:cubicBezTo>
                    <a:pt x="1629" y="1544"/>
                    <a:pt x="1692" y="1437"/>
                    <a:pt x="1665" y="1333"/>
                  </a:cubicBezTo>
                  <a:cubicBezTo>
                    <a:pt x="1487" y="655"/>
                    <a:pt x="430" y="84"/>
                    <a:pt x="311" y="22"/>
                  </a:cubicBezTo>
                  <a:cubicBezTo>
                    <a:pt x="283" y="7"/>
                    <a:pt x="252" y="0"/>
                    <a:pt x="221" y="0"/>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38"/>
            <p:cNvSpPr/>
            <p:nvPr/>
          </p:nvSpPr>
          <p:spPr>
            <a:xfrm>
              <a:off x="920615" y="1707161"/>
              <a:ext cx="28716" cy="38880"/>
            </a:xfrm>
            <a:custGeom>
              <a:rect b="b" l="l" r="r" t="t"/>
              <a:pathLst>
                <a:path extrusionOk="0" h="1423" w="1051">
                  <a:moveTo>
                    <a:pt x="220" y="0"/>
                  </a:moveTo>
                  <a:cubicBezTo>
                    <a:pt x="198" y="0"/>
                    <a:pt x="175" y="4"/>
                    <a:pt x="153" y="12"/>
                  </a:cubicBezTo>
                  <a:cubicBezTo>
                    <a:pt x="52" y="50"/>
                    <a:pt x="1" y="163"/>
                    <a:pt x="37" y="262"/>
                  </a:cubicBezTo>
                  <a:cubicBezTo>
                    <a:pt x="46" y="287"/>
                    <a:pt x="269" y="880"/>
                    <a:pt x="688" y="1356"/>
                  </a:cubicBezTo>
                  <a:cubicBezTo>
                    <a:pt x="726" y="1400"/>
                    <a:pt x="781" y="1422"/>
                    <a:pt x="834" y="1422"/>
                  </a:cubicBezTo>
                  <a:cubicBezTo>
                    <a:pt x="879" y="1422"/>
                    <a:pt x="928" y="1405"/>
                    <a:pt x="964" y="1372"/>
                  </a:cubicBezTo>
                  <a:cubicBezTo>
                    <a:pt x="1045" y="1301"/>
                    <a:pt x="1051" y="1178"/>
                    <a:pt x="980" y="1097"/>
                  </a:cubicBezTo>
                  <a:cubicBezTo>
                    <a:pt x="611" y="680"/>
                    <a:pt x="408" y="138"/>
                    <a:pt x="403" y="128"/>
                  </a:cubicBezTo>
                  <a:cubicBezTo>
                    <a:pt x="374" y="49"/>
                    <a:pt x="299" y="0"/>
                    <a:pt x="220" y="0"/>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38"/>
            <p:cNvSpPr/>
            <p:nvPr/>
          </p:nvSpPr>
          <p:spPr>
            <a:xfrm>
              <a:off x="898539" y="1663254"/>
              <a:ext cx="24863" cy="22650"/>
            </a:xfrm>
            <a:custGeom>
              <a:rect b="b" l="l" r="r" t="t"/>
              <a:pathLst>
                <a:path extrusionOk="0" h="829" w="910">
                  <a:moveTo>
                    <a:pt x="222" y="1"/>
                  </a:moveTo>
                  <a:cubicBezTo>
                    <a:pt x="156" y="1"/>
                    <a:pt x="91" y="35"/>
                    <a:pt x="54" y="96"/>
                  </a:cubicBezTo>
                  <a:cubicBezTo>
                    <a:pt x="0" y="190"/>
                    <a:pt x="31" y="308"/>
                    <a:pt x="122" y="362"/>
                  </a:cubicBezTo>
                  <a:cubicBezTo>
                    <a:pt x="383" y="519"/>
                    <a:pt x="478" y="639"/>
                    <a:pt x="513" y="714"/>
                  </a:cubicBezTo>
                  <a:cubicBezTo>
                    <a:pt x="545" y="786"/>
                    <a:pt x="617" y="828"/>
                    <a:pt x="690" y="828"/>
                  </a:cubicBezTo>
                  <a:cubicBezTo>
                    <a:pt x="718" y="828"/>
                    <a:pt x="744" y="822"/>
                    <a:pt x="771" y="809"/>
                  </a:cubicBezTo>
                  <a:cubicBezTo>
                    <a:pt x="867" y="764"/>
                    <a:pt x="910" y="648"/>
                    <a:pt x="866" y="551"/>
                  </a:cubicBezTo>
                  <a:cubicBezTo>
                    <a:pt x="781" y="367"/>
                    <a:pt x="604" y="197"/>
                    <a:pt x="322" y="29"/>
                  </a:cubicBezTo>
                  <a:cubicBezTo>
                    <a:pt x="291" y="10"/>
                    <a:pt x="256" y="1"/>
                    <a:pt x="222"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38"/>
            <p:cNvSpPr/>
            <p:nvPr/>
          </p:nvSpPr>
          <p:spPr>
            <a:xfrm>
              <a:off x="951954" y="1721232"/>
              <a:ext cx="19508" cy="19071"/>
            </a:xfrm>
            <a:custGeom>
              <a:rect b="b" l="l" r="r" t="t"/>
              <a:pathLst>
                <a:path extrusionOk="0" h="698" w="714">
                  <a:moveTo>
                    <a:pt x="217" y="0"/>
                  </a:moveTo>
                  <a:cubicBezTo>
                    <a:pt x="170" y="0"/>
                    <a:pt x="123" y="17"/>
                    <a:pt x="85" y="52"/>
                  </a:cubicBezTo>
                  <a:cubicBezTo>
                    <a:pt x="5" y="124"/>
                    <a:pt x="0" y="248"/>
                    <a:pt x="74" y="326"/>
                  </a:cubicBezTo>
                  <a:lnTo>
                    <a:pt x="352" y="633"/>
                  </a:lnTo>
                  <a:cubicBezTo>
                    <a:pt x="390" y="676"/>
                    <a:pt x="443" y="698"/>
                    <a:pt x="495" y="698"/>
                  </a:cubicBezTo>
                  <a:cubicBezTo>
                    <a:pt x="544" y="698"/>
                    <a:pt x="591" y="680"/>
                    <a:pt x="627" y="647"/>
                  </a:cubicBezTo>
                  <a:cubicBezTo>
                    <a:pt x="708" y="575"/>
                    <a:pt x="714" y="450"/>
                    <a:pt x="640" y="373"/>
                  </a:cubicBezTo>
                  <a:lnTo>
                    <a:pt x="361" y="65"/>
                  </a:lnTo>
                  <a:cubicBezTo>
                    <a:pt x="323" y="22"/>
                    <a:pt x="270" y="0"/>
                    <a:pt x="217" y="0"/>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38"/>
            <p:cNvSpPr/>
            <p:nvPr/>
          </p:nvSpPr>
          <p:spPr>
            <a:xfrm>
              <a:off x="1096791" y="1704975"/>
              <a:ext cx="44454" cy="44946"/>
            </a:xfrm>
            <a:custGeom>
              <a:rect b="b" l="l" r="r" t="t"/>
              <a:pathLst>
                <a:path extrusionOk="0" h="1645" w="1627">
                  <a:moveTo>
                    <a:pt x="1404" y="1"/>
                  </a:moveTo>
                  <a:cubicBezTo>
                    <a:pt x="1333" y="1"/>
                    <a:pt x="1265" y="39"/>
                    <a:pt x="1231" y="105"/>
                  </a:cubicBezTo>
                  <a:cubicBezTo>
                    <a:pt x="1082" y="389"/>
                    <a:pt x="601" y="1148"/>
                    <a:pt x="166" y="1262"/>
                  </a:cubicBezTo>
                  <a:cubicBezTo>
                    <a:pt x="62" y="1290"/>
                    <a:pt x="1" y="1395"/>
                    <a:pt x="27" y="1499"/>
                  </a:cubicBezTo>
                  <a:cubicBezTo>
                    <a:pt x="52" y="1586"/>
                    <a:pt x="130" y="1644"/>
                    <a:pt x="216" y="1644"/>
                  </a:cubicBezTo>
                  <a:cubicBezTo>
                    <a:pt x="232" y="1644"/>
                    <a:pt x="250" y="1643"/>
                    <a:pt x="266" y="1637"/>
                  </a:cubicBezTo>
                  <a:cubicBezTo>
                    <a:pt x="942" y="1460"/>
                    <a:pt x="1514" y="402"/>
                    <a:pt x="1577" y="284"/>
                  </a:cubicBezTo>
                  <a:cubicBezTo>
                    <a:pt x="1626" y="189"/>
                    <a:pt x="1590" y="71"/>
                    <a:pt x="1494" y="23"/>
                  </a:cubicBezTo>
                  <a:cubicBezTo>
                    <a:pt x="1466" y="8"/>
                    <a:pt x="1435" y="1"/>
                    <a:pt x="1404"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38"/>
            <p:cNvSpPr/>
            <p:nvPr/>
          </p:nvSpPr>
          <p:spPr>
            <a:xfrm>
              <a:off x="1078266" y="1686587"/>
              <a:ext cx="40164" cy="27432"/>
            </a:xfrm>
            <a:custGeom>
              <a:rect b="b" l="l" r="r" t="t"/>
              <a:pathLst>
                <a:path extrusionOk="0" h="1004" w="1470">
                  <a:moveTo>
                    <a:pt x="1248" y="0"/>
                  </a:moveTo>
                  <a:cubicBezTo>
                    <a:pt x="1226" y="0"/>
                    <a:pt x="1203" y="4"/>
                    <a:pt x="1181" y="12"/>
                  </a:cubicBezTo>
                  <a:cubicBezTo>
                    <a:pt x="1158" y="22"/>
                    <a:pt x="565" y="244"/>
                    <a:pt x="89" y="662"/>
                  </a:cubicBezTo>
                  <a:cubicBezTo>
                    <a:pt x="8" y="734"/>
                    <a:pt x="1" y="857"/>
                    <a:pt x="72" y="938"/>
                  </a:cubicBezTo>
                  <a:cubicBezTo>
                    <a:pt x="111" y="982"/>
                    <a:pt x="166" y="1004"/>
                    <a:pt x="219" y="1004"/>
                  </a:cubicBezTo>
                  <a:cubicBezTo>
                    <a:pt x="264" y="1004"/>
                    <a:pt x="310" y="986"/>
                    <a:pt x="346" y="954"/>
                  </a:cubicBezTo>
                  <a:cubicBezTo>
                    <a:pt x="767" y="583"/>
                    <a:pt x="1311" y="378"/>
                    <a:pt x="1317" y="377"/>
                  </a:cubicBezTo>
                  <a:cubicBezTo>
                    <a:pt x="1418" y="340"/>
                    <a:pt x="1470" y="229"/>
                    <a:pt x="1433" y="128"/>
                  </a:cubicBezTo>
                  <a:cubicBezTo>
                    <a:pt x="1402" y="49"/>
                    <a:pt x="1327" y="0"/>
                    <a:pt x="1248" y="0"/>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38"/>
            <p:cNvSpPr/>
            <p:nvPr/>
          </p:nvSpPr>
          <p:spPr>
            <a:xfrm>
              <a:off x="1138294" y="1664511"/>
              <a:ext cx="24071" cy="23415"/>
            </a:xfrm>
            <a:custGeom>
              <a:rect b="b" l="l" r="r" t="t"/>
              <a:pathLst>
                <a:path extrusionOk="0" h="857" w="881">
                  <a:moveTo>
                    <a:pt x="660" y="0"/>
                  </a:moveTo>
                  <a:cubicBezTo>
                    <a:pt x="593" y="0"/>
                    <a:pt x="528" y="35"/>
                    <a:pt x="491" y="95"/>
                  </a:cubicBezTo>
                  <a:cubicBezTo>
                    <a:pt x="336" y="356"/>
                    <a:pt x="214" y="451"/>
                    <a:pt x="140" y="485"/>
                  </a:cubicBezTo>
                  <a:cubicBezTo>
                    <a:pt x="43" y="532"/>
                    <a:pt x="0" y="647"/>
                    <a:pt x="44" y="744"/>
                  </a:cubicBezTo>
                  <a:cubicBezTo>
                    <a:pt x="78" y="816"/>
                    <a:pt x="148" y="857"/>
                    <a:pt x="222" y="857"/>
                  </a:cubicBezTo>
                  <a:cubicBezTo>
                    <a:pt x="248" y="857"/>
                    <a:pt x="276" y="852"/>
                    <a:pt x="302" y="839"/>
                  </a:cubicBezTo>
                  <a:cubicBezTo>
                    <a:pt x="488" y="754"/>
                    <a:pt x="658" y="577"/>
                    <a:pt x="826" y="296"/>
                  </a:cubicBezTo>
                  <a:cubicBezTo>
                    <a:pt x="881" y="202"/>
                    <a:pt x="850" y="82"/>
                    <a:pt x="759" y="28"/>
                  </a:cubicBezTo>
                  <a:cubicBezTo>
                    <a:pt x="728" y="9"/>
                    <a:pt x="693" y="0"/>
                    <a:pt x="660" y="0"/>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38"/>
            <p:cNvSpPr/>
            <p:nvPr/>
          </p:nvSpPr>
          <p:spPr>
            <a:xfrm>
              <a:off x="1084004" y="1717708"/>
              <a:ext cx="20273" cy="18361"/>
            </a:xfrm>
            <a:custGeom>
              <a:rect b="b" l="l" r="r" t="t"/>
              <a:pathLst>
                <a:path extrusionOk="0" h="672" w="742">
                  <a:moveTo>
                    <a:pt x="524" y="1"/>
                  </a:moveTo>
                  <a:cubicBezTo>
                    <a:pt x="477" y="1"/>
                    <a:pt x="430" y="18"/>
                    <a:pt x="393" y="52"/>
                  </a:cubicBezTo>
                  <a:lnTo>
                    <a:pt x="85" y="333"/>
                  </a:lnTo>
                  <a:cubicBezTo>
                    <a:pt x="5" y="404"/>
                    <a:pt x="0" y="528"/>
                    <a:pt x="73" y="607"/>
                  </a:cubicBezTo>
                  <a:cubicBezTo>
                    <a:pt x="111" y="650"/>
                    <a:pt x="164" y="672"/>
                    <a:pt x="217" y="672"/>
                  </a:cubicBezTo>
                  <a:cubicBezTo>
                    <a:pt x="265" y="672"/>
                    <a:pt x="311" y="655"/>
                    <a:pt x="347" y="620"/>
                  </a:cubicBezTo>
                  <a:lnTo>
                    <a:pt x="655" y="341"/>
                  </a:lnTo>
                  <a:cubicBezTo>
                    <a:pt x="735" y="269"/>
                    <a:pt x="741" y="144"/>
                    <a:pt x="668" y="65"/>
                  </a:cubicBezTo>
                  <a:cubicBezTo>
                    <a:pt x="630" y="23"/>
                    <a:pt x="577" y="1"/>
                    <a:pt x="524"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38"/>
            <p:cNvSpPr/>
            <p:nvPr/>
          </p:nvSpPr>
          <p:spPr>
            <a:xfrm>
              <a:off x="1074386" y="1862599"/>
              <a:ext cx="46284" cy="43115"/>
            </a:xfrm>
            <a:custGeom>
              <a:rect b="b" l="l" r="r" t="t"/>
              <a:pathLst>
                <a:path extrusionOk="0" h="1578" w="1694">
                  <a:moveTo>
                    <a:pt x="215" y="0"/>
                  </a:moveTo>
                  <a:cubicBezTo>
                    <a:pt x="199" y="0"/>
                    <a:pt x="183" y="2"/>
                    <a:pt x="166" y="7"/>
                  </a:cubicBezTo>
                  <a:cubicBezTo>
                    <a:pt x="62" y="34"/>
                    <a:pt x="1" y="141"/>
                    <a:pt x="27" y="245"/>
                  </a:cubicBezTo>
                  <a:cubicBezTo>
                    <a:pt x="206" y="922"/>
                    <a:pt x="1262" y="1493"/>
                    <a:pt x="1380" y="1556"/>
                  </a:cubicBezTo>
                  <a:cubicBezTo>
                    <a:pt x="1409" y="1571"/>
                    <a:pt x="1439" y="1578"/>
                    <a:pt x="1470" y="1578"/>
                  </a:cubicBezTo>
                  <a:cubicBezTo>
                    <a:pt x="1541" y="1578"/>
                    <a:pt x="1609" y="1540"/>
                    <a:pt x="1644" y="1472"/>
                  </a:cubicBezTo>
                  <a:cubicBezTo>
                    <a:pt x="1694" y="1377"/>
                    <a:pt x="1657" y="1259"/>
                    <a:pt x="1562" y="1209"/>
                  </a:cubicBezTo>
                  <a:cubicBezTo>
                    <a:pt x="1278" y="1061"/>
                    <a:pt x="518" y="581"/>
                    <a:pt x="405" y="146"/>
                  </a:cubicBezTo>
                  <a:cubicBezTo>
                    <a:pt x="381" y="58"/>
                    <a:pt x="303" y="0"/>
                    <a:pt x="215" y="0"/>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38"/>
            <p:cNvSpPr/>
            <p:nvPr/>
          </p:nvSpPr>
          <p:spPr>
            <a:xfrm>
              <a:off x="1110288" y="1844129"/>
              <a:ext cx="28661" cy="38880"/>
            </a:xfrm>
            <a:custGeom>
              <a:rect b="b" l="l" r="r" t="t"/>
              <a:pathLst>
                <a:path extrusionOk="0" h="1423" w="1049">
                  <a:moveTo>
                    <a:pt x="218" y="0"/>
                  </a:moveTo>
                  <a:cubicBezTo>
                    <a:pt x="172" y="0"/>
                    <a:pt x="125" y="17"/>
                    <a:pt x="88" y="50"/>
                  </a:cubicBezTo>
                  <a:cubicBezTo>
                    <a:pt x="8" y="122"/>
                    <a:pt x="0" y="243"/>
                    <a:pt x="72" y="324"/>
                  </a:cubicBezTo>
                  <a:cubicBezTo>
                    <a:pt x="440" y="741"/>
                    <a:pt x="645" y="1283"/>
                    <a:pt x="649" y="1295"/>
                  </a:cubicBezTo>
                  <a:cubicBezTo>
                    <a:pt x="678" y="1374"/>
                    <a:pt x="753" y="1422"/>
                    <a:pt x="832" y="1422"/>
                  </a:cubicBezTo>
                  <a:cubicBezTo>
                    <a:pt x="856" y="1422"/>
                    <a:pt x="877" y="1419"/>
                    <a:pt x="898" y="1410"/>
                  </a:cubicBezTo>
                  <a:cubicBezTo>
                    <a:pt x="998" y="1371"/>
                    <a:pt x="1049" y="1260"/>
                    <a:pt x="1012" y="1158"/>
                  </a:cubicBezTo>
                  <a:cubicBezTo>
                    <a:pt x="1003" y="1135"/>
                    <a:pt x="782" y="542"/>
                    <a:pt x="363" y="66"/>
                  </a:cubicBezTo>
                  <a:cubicBezTo>
                    <a:pt x="325" y="23"/>
                    <a:pt x="271" y="0"/>
                    <a:pt x="218" y="0"/>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38"/>
            <p:cNvSpPr/>
            <p:nvPr/>
          </p:nvSpPr>
          <p:spPr>
            <a:xfrm>
              <a:off x="1136244" y="1904266"/>
              <a:ext cx="24891" cy="22596"/>
            </a:xfrm>
            <a:custGeom>
              <a:rect b="b" l="l" r="r" t="t"/>
              <a:pathLst>
                <a:path extrusionOk="0" h="827" w="911">
                  <a:moveTo>
                    <a:pt x="220" y="0"/>
                  </a:moveTo>
                  <a:cubicBezTo>
                    <a:pt x="193" y="0"/>
                    <a:pt x="166" y="6"/>
                    <a:pt x="140" y="18"/>
                  </a:cubicBezTo>
                  <a:cubicBezTo>
                    <a:pt x="43" y="63"/>
                    <a:pt x="1" y="179"/>
                    <a:pt x="45" y="276"/>
                  </a:cubicBezTo>
                  <a:cubicBezTo>
                    <a:pt x="128" y="460"/>
                    <a:pt x="307" y="631"/>
                    <a:pt x="588" y="800"/>
                  </a:cubicBezTo>
                  <a:cubicBezTo>
                    <a:pt x="619" y="817"/>
                    <a:pt x="652" y="826"/>
                    <a:pt x="688" y="826"/>
                  </a:cubicBezTo>
                  <a:cubicBezTo>
                    <a:pt x="755" y="826"/>
                    <a:pt x="819" y="792"/>
                    <a:pt x="856" y="732"/>
                  </a:cubicBezTo>
                  <a:cubicBezTo>
                    <a:pt x="910" y="639"/>
                    <a:pt x="879" y="520"/>
                    <a:pt x="787" y="464"/>
                  </a:cubicBezTo>
                  <a:cubicBezTo>
                    <a:pt x="528" y="309"/>
                    <a:pt x="433" y="188"/>
                    <a:pt x="398" y="113"/>
                  </a:cubicBezTo>
                  <a:cubicBezTo>
                    <a:pt x="364" y="42"/>
                    <a:pt x="293" y="0"/>
                    <a:pt x="220" y="0"/>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38"/>
            <p:cNvSpPr/>
            <p:nvPr/>
          </p:nvSpPr>
          <p:spPr>
            <a:xfrm>
              <a:off x="1088184" y="1849812"/>
              <a:ext cx="19536" cy="19098"/>
            </a:xfrm>
            <a:custGeom>
              <a:rect b="b" l="l" r="r" t="t"/>
              <a:pathLst>
                <a:path extrusionOk="0" h="699" w="715">
                  <a:moveTo>
                    <a:pt x="218" y="1"/>
                  </a:moveTo>
                  <a:cubicBezTo>
                    <a:pt x="171" y="1"/>
                    <a:pt x="123" y="18"/>
                    <a:pt x="86" y="53"/>
                  </a:cubicBezTo>
                  <a:cubicBezTo>
                    <a:pt x="5" y="123"/>
                    <a:pt x="1" y="248"/>
                    <a:pt x="74" y="327"/>
                  </a:cubicBezTo>
                  <a:lnTo>
                    <a:pt x="354" y="634"/>
                  </a:lnTo>
                  <a:cubicBezTo>
                    <a:pt x="392" y="677"/>
                    <a:pt x="445" y="699"/>
                    <a:pt x="499" y="699"/>
                  </a:cubicBezTo>
                  <a:cubicBezTo>
                    <a:pt x="546" y="699"/>
                    <a:pt x="594" y="682"/>
                    <a:pt x="628" y="647"/>
                  </a:cubicBezTo>
                  <a:cubicBezTo>
                    <a:pt x="708" y="576"/>
                    <a:pt x="714" y="451"/>
                    <a:pt x="641" y="372"/>
                  </a:cubicBezTo>
                  <a:lnTo>
                    <a:pt x="361" y="64"/>
                  </a:lnTo>
                  <a:cubicBezTo>
                    <a:pt x="323" y="22"/>
                    <a:pt x="271" y="1"/>
                    <a:pt x="218"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38"/>
            <p:cNvSpPr/>
            <p:nvPr/>
          </p:nvSpPr>
          <p:spPr>
            <a:xfrm>
              <a:off x="918457" y="1840194"/>
              <a:ext cx="44454" cy="44973"/>
            </a:xfrm>
            <a:custGeom>
              <a:rect b="b" l="l" r="r" t="t"/>
              <a:pathLst>
                <a:path extrusionOk="0" h="1646" w="1627">
                  <a:moveTo>
                    <a:pt x="1410" y="0"/>
                  </a:moveTo>
                  <a:cubicBezTo>
                    <a:pt x="1394" y="0"/>
                    <a:pt x="1377" y="2"/>
                    <a:pt x="1361" y="6"/>
                  </a:cubicBezTo>
                  <a:cubicBezTo>
                    <a:pt x="685" y="184"/>
                    <a:pt x="113" y="1241"/>
                    <a:pt x="50" y="1360"/>
                  </a:cubicBezTo>
                  <a:cubicBezTo>
                    <a:pt x="1" y="1455"/>
                    <a:pt x="37" y="1573"/>
                    <a:pt x="132" y="1623"/>
                  </a:cubicBezTo>
                  <a:cubicBezTo>
                    <a:pt x="160" y="1638"/>
                    <a:pt x="191" y="1645"/>
                    <a:pt x="223" y="1645"/>
                  </a:cubicBezTo>
                  <a:cubicBezTo>
                    <a:pt x="292" y="1645"/>
                    <a:pt x="359" y="1607"/>
                    <a:pt x="396" y="1541"/>
                  </a:cubicBezTo>
                  <a:cubicBezTo>
                    <a:pt x="544" y="1257"/>
                    <a:pt x="1024" y="497"/>
                    <a:pt x="1459" y="384"/>
                  </a:cubicBezTo>
                  <a:cubicBezTo>
                    <a:pt x="1565" y="356"/>
                    <a:pt x="1626" y="251"/>
                    <a:pt x="1600" y="146"/>
                  </a:cubicBezTo>
                  <a:cubicBezTo>
                    <a:pt x="1576" y="58"/>
                    <a:pt x="1497" y="0"/>
                    <a:pt x="1410" y="0"/>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38"/>
            <p:cNvSpPr/>
            <p:nvPr/>
          </p:nvSpPr>
          <p:spPr>
            <a:xfrm>
              <a:off x="941216" y="1876178"/>
              <a:ext cx="40137" cy="27432"/>
            </a:xfrm>
            <a:custGeom>
              <a:rect b="b" l="l" r="r" t="t"/>
              <a:pathLst>
                <a:path extrusionOk="0" h="1004" w="1469">
                  <a:moveTo>
                    <a:pt x="1252" y="1"/>
                  </a:moveTo>
                  <a:cubicBezTo>
                    <a:pt x="1206" y="1"/>
                    <a:pt x="1160" y="17"/>
                    <a:pt x="1123" y="50"/>
                  </a:cubicBezTo>
                  <a:cubicBezTo>
                    <a:pt x="704" y="420"/>
                    <a:pt x="158" y="625"/>
                    <a:pt x="153" y="627"/>
                  </a:cubicBezTo>
                  <a:cubicBezTo>
                    <a:pt x="52" y="664"/>
                    <a:pt x="1" y="775"/>
                    <a:pt x="37" y="876"/>
                  </a:cubicBezTo>
                  <a:cubicBezTo>
                    <a:pt x="67" y="954"/>
                    <a:pt x="141" y="1003"/>
                    <a:pt x="221" y="1003"/>
                  </a:cubicBezTo>
                  <a:cubicBezTo>
                    <a:pt x="243" y="1003"/>
                    <a:pt x="266" y="1000"/>
                    <a:pt x="288" y="992"/>
                  </a:cubicBezTo>
                  <a:cubicBezTo>
                    <a:pt x="313" y="981"/>
                    <a:pt x="906" y="760"/>
                    <a:pt x="1382" y="341"/>
                  </a:cubicBezTo>
                  <a:cubicBezTo>
                    <a:pt x="1462" y="270"/>
                    <a:pt x="1468" y="147"/>
                    <a:pt x="1398" y="66"/>
                  </a:cubicBezTo>
                  <a:cubicBezTo>
                    <a:pt x="1359" y="23"/>
                    <a:pt x="1306" y="1"/>
                    <a:pt x="1252"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38"/>
            <p:cNvSpPr/>
            <p:nvPr/>
          </p:nvSpPr>
          <p:spPr>
            <a:xfrm>
              <a:off x="897336" y="1902216"/>
              <a:ext cx="24071" cy="23388"/>
            </a:xfrm>
            <a:custGeom>
              <a:rect b="b" l="l" r="r" t="t"/>
              <a:pathLst>
                <a:path extrusionOk="0" h="856" w="881">
                  <a:moveTo>
                    <a:pt x="659" y="1"/>
                  </a:moveTo>
                  <a:cubicBezTo>
                    <a:pt x="632" y="1"/>
                    <a:pt x="605" y="6"/>
                    <a:pt x="579" y="18"/>
                  </a:cubicBezTo>
                  <a:cubicBezTo>
                    <a:pt x="393" y="102"/>
                    <a:pt x="223" y="279"/>
                    <a:pt x="55" y="561"/>
                  </a:cubicBezTo>
                  <a:cubicBezTo>
                    <a:pt x="0" y="655"/>
                    <a:pt x="31" y="774"/>
                    <a:pt x="122" y="828"/>
                  </a:cubicBezTo>
                  <a:cubicBezTo>
                    <a:pt x="154" y="847"/>
                    <a:pt x="186" y="856"/>
                    <a:pt x="222" y="856"/>
                  </a:cubicBezTo>
                  <a:cubicBezTo>
                    <a:pt x="287" y="856"/>
                    <a:pt x="352" y="822"/>
                    <a:pt x="390" y="761"/>
                  </a:cubicBezTo>
                  <a:cubicBezTo>
                    <a:pt x="545" y="501"/>
                    <a:pt x="667" y="406"/>
                    <a:pt x="741" y="371"/>
                  </a:cubicBezTo>
                  <a:cubicBezTo>
                    <a:pt x="838" y="326"/>
                    <a:pt x="881" y="210"/>
                    <a:pt x="837" y="113"/>
                  </a:cubicBezTo>
                  <a:cubicBezTo>
                    <a:pt x="803" y="42"/>
                    <a:pt x="732" y="1"/>
                    <a:pt x="659"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38"/>
            <p:cNvSpPr/>
            <p:nvPr/>
          </p:nvSpPr>
          <p:spPr>
            <a:xfrm>
              <a:off x="955397" y="1854074"/>
              <a:ext cx="20273" cy="18333"/>
            </a:xfrm>
            <a:custGeom>
              <a:rect b="b" l="l" r="r" t="t"/>
              <a:pathLst>
                <a:path extrusionOk="0" h="671" w="742">
                  <a:moveTo>
                    <a:pt x="524" y="1"/>
                  </a:moveTo>
                  <a:cubicBezTo>
                    <a:pt x="477" y="1"/>
                    <a:pt x="431" y="18"/>
                    <a:pt x="394" y="52"/>
                  </a:cubicBezTo>
                  <a:lnTo>
                    <a:pt x="87" y="332"/>
                  </a:lnTo>
                  <a:cubicBezTo>
                    <a:pt x="5" y="403"/>
                    <a:pt x="0" y="528"/>
                    <a:pt x="74" y="607"/>
                  </a:cubicBezTo>
                  <a:cubicBezTo>
                    <a:pt x="112" y="648"/>
                    <a:pt x="164" y="670"/>
                    <a:pt x="217" y="670"/>
                  </a:cubicBezTo>
                  <a:cubicBezTo>
                    <a:pt x="264" y="670"/>
                    <a:pt x="311" y="652"/>
                    <a:pt x="347" y="619"/>
                  </a:cubicBezTo>
                  <a:lnTo>
                    <a:pt x="655" y="339"/>
                  </a:lnTo>
                  <a:cubicBezTo>
                    <a:pt x="735" y="267"/>
                    <a:pt x="741" y="143"/>
                    <a:pt x="668" y="65"/>
                  </a:cubicBezTo>
                  <a:cubicBezTo>
                    <a:pt x="630" y="22"/>
                    <a:pt x="577" y="1"/>
                    <a:pt x="524"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38"/>
            <p:cNvSpPr/>
            <p:nvPr/>
          </p:nvSpPr>
          <p:spPr>
            <a:xfrm>
              <a:off x="1042009" y="1707188"/>
              <a:ext cx="16230" cy="16284"/>
            </a:xfrm>
            <a:custGeom>
              <a:rect b="b" l="l" r="r" t="t"/>
              <a:pathLst>
                <a:path extrusionOk="0" h="596" w="594">
                  <a:moveTo>
                    <a:pt x="373" y="1"/>
                  </a:moveTo>
                  <a:cubicBezTo>
                    <a:pt x="313" y="1"/>
                    <a:pt x="254" y="29"/>
                    <a:pt x="215" y="81"/>
                  </a:cubicBezTo>
                  <a:lnTo>
                    <a:pt x="65" y="286"/>
                  </a:lnTo>
                  <a:cubicBezTo>
                    <a:pt x="1" y="374"/>
                    <a:pt x="21" y="494"/>
                    <a:pt x="106" y="559"/>
                  </a:cubicBezTo>
                  <a:cubicBezTo>
                    <a:pt x="141" y="582"/>
                    <a:pt x="182" y="595"/>
                    <a:pt x="222" y="595"/>
                  </a:cubicBezTo>
                  <a:cubicBezTo>
                    <a:pt x="282" y="595"/>
                    <a:pt x="341" y="566"/>
                    <a:pt x="380" y="516"/>
                  </a:cubicBezTo>
                  <a:lnTo>
                    <a:pt x="530" y="311"/>
                  </a:lnTo>
                  <a:cubicBezTo>
                    <a:pt x="594" y="223"/>
                    <a:pt x="573" y="103"/>
                    <a:pt x="487" y="39"/>
                  </a:cubicBezTo>
                  <a:cubicBezTo>
                    <a:pt x="452" y="13"/>
                    <a:pt x="412" y="1"/>
                    <a:pt x="373"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38"/>
            <p:cNvSpPr/>
            <p:nvPr/>
          </p:nvSpPr>
          <p:spPr>
            <a:xfrm>
              <a:off x="1010861" y="1709975"/>
              <a:ext cx="14016" cy="13497"/>
            </a:xfrm>
            <a:custGeom>
              <a:rect b="b" l="l" r="r" t="t"/>
              <a:pathLst>
                <a:path extrusionOk="0" h="494" w="513">
                  <a:moveTo>
                    <a:pt x="221" y="0"/>
                  </a:moveTo>
                  <a:cubicBezTo>
                    <a:pt x="184" y="0"/>
                    <a:pt x="145" y="11"/>
                    <a:pt x="111" y="33"/>
                  </a:cubicBezTo>
                  <a:cubicBezTo>
                    <a:pt x="23" y="93"/>
                    <a:pt x="0" y="215"/>
                    <a:pt x="60" y="304"/>
                  </a:cubicBezTo>
                  <a:lnTo>
                    <a:pt x="130" y="407"/>
                  </a:lnTo>
                  <a:cubicBezTo>
                    <a:pt x="168" y="464"/>
                    <a:pt x="229" y="493"/>
                    <a:pt x="291" y="493"/>
                  </a:cubicBezTo>
                  <a:cubicBezTo>
                    <a:pt x="330" y="493"/>
                    <a:pt x="368" y="482"/>
                    <a:pt x="401" y="458"/>
                  </a:cubicBezTo>
                  <a:cubicBezTo>
                    <a:pt x="489" y="398"/>
                    <a:pt x="513" y="277"/>
                    <a:pt x="453" y="187"/>
                  </a:cubicBezTo>
                  <a:lnTo>
                    <a:pt x="382" y="85"/>
                  </a:lnTo>
                  <a:cubicBezTo>
                    <a:pt x="345" y="30"/>
                    <a:pt x="284" y="0"/>
                    <a:pt x="221" y="0"/>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38"/>
            <p:cNvSpPr/>
            <p:nvPr/>
          </p:nvSpPr>
          <p:spPr>
            <a:xfrm>
              <a:off x="947746" y="1763336"/>
              <a:ext cx="15273" cy="13142"/>
            </a:xfrm>
            <a:custGeom>
              <a:rect b="b" l="l" r="r" t="t"/>
              <a:pathLst>
                <a:path extrusionOk="0" h="481" w="559">
                  <a:moveTo>
                    <a:pt x="338" y="1"/>
                  </a:moveTo>
                  <a:cubicBezTo>
                    <a:pt x="297" y="1"/>
                    <a:pt x="255" y="14"/>
                    <a:pt x="220" y="41"/>
                  </a:cubicBezTo>
                  <a:lnTo>
                    <a:pt x="103" y="131"/>
                  </a:lnTo>
                  <a:cubicBezTo>
                    <a:pt x="17" y="197"/>
                    <a:pt x="1" y="317"/>
                    <a:pt x="66" y="403"/>
                  </a:cubicBezTo>
                  <a:cubicBezTo>
                    <a:pt x="105" y="454"/>
                    <a:pt x="162" y="481"/>
                    <a:pt x="220" y="481"/>
                  </a:cubicBezTo>
                  <a:cubicBezTo>
                    <a:pt x="261" y="481"/>
                    <a:pt x="304" y="467"/>
                    <a:pt x="339" y="440"/>
                  </a:cubicBezTo>
                  <a:lnTo>
                    <a:pt x="456" y="350"/>
                  </a:lnTo>
                  <a:cubicBezTo>
                    <a:pt x="542" y="284"/>
                    <a:pt x="559" y="164"/>
                    <a:pt x="493" y="78"/>
                  </a:cubicBezTo>
                  <a:cubicBezTo>
                    <a:pt x="454" y="27"/>
                    <a:pt x="396" y="1"/>
                    <a:pt x="338"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38"/>
            <p:cNvSpPr/>
            <p:nvPr/>
          </p:nvSpPr>
          <p:spPr>
            <a:xfrm>
              <a:off x="944140" y="1803609"/>
              <a:ext cx="15683" cy="16093"/>
            </a:xfrm>
            <a:custGeom>
              <a:rect b="b" l="l" r="r" t="t"/>
              <a:pathLst>
                <a:path extrusionOk="0" h="589" w="574">
                  <a:moveTo>
                    <a:pt x="222" y="0"/>
                  </a:moveTo>
                  <a:cubicBezTo>
                    <a:pt x="185" y="0"/>
                    <a:pt x="148" y="10"/>
                    <a:pt x="115" y="32"/>
                  </a:cubicBezTo>
                  <a:cubicBezTo>
                    <a:pt x="26" y="90"/>
                    <a:pt x="1" y="210"/>
                    <a:pt x="59" y="301"/>
                  </a:cubicBezTo>
                  <a:lnTo>
                    <a:pt x="188" y="500"/>
                  </a:lnTo>
                  <a:cubicBezTo>
                    <a:pt x="225" y="556"/>
                    <a:pt x="288" y="588"/>
                    <a:pt x="352" y="588"/>
                  </a:cubicBezTo>
                  <a:cubicBezTo>
                    <a:pt x="389" y="588"/>
                    <a:pt x="425" y="577"/>
                    <a:pt x="458" y="558"/>
                  </a:cubicBezTo>
                  <a:cubicBezTo>
                    <a:pt x="547" y="499"/>
                    <a:pt x="573" y="377"/>
                    <a:pt x="515" y="288"/>
                  </a:cubicBezTo>
                  <a:lnTo>
                    <a:pt x="384" y="89"/>
                  </a:lnTo>
                  <a:cubicBezTo>
                    <a:pt x="347" y="31"/>
                    <a:pt x="285" y="0"/>
                    <a:pt x="222" y="0"/>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38"/>
            <p:cNvSpPr/>
            <p:nvPr/>
          </p:nvSpPr>
          <p:spPr>
            <a:xfrm>
              <a:off x="999687" y="1862599"/>
              <a:ext cx="14508" cy="13907"/>
            </a:xfrm>
            <a:custGeom>
              <a:rect b="b" l="l" r="r" t="t"/>
              <a:pathLst>
                <a:path extrusionOk="0" h="509" w="531">
                  <a:moveTo>
                    <a:pt x="221" y="1"/>
                  </a:moveTo>
                  <a:cubicBezTo>
                    <a:pt x="180" y="1"/>
                    <a:pt x="138" y="14"/>
                    <a:pt x="103" y="40"/>
                  </a:cubicBezTo>
                  <a:cubicBezTo>
                    <a:pt x="18" y="106"/>
                    <a:pt x="0" y="226"/>
                    <a:pt x="65" y="313"/>
                  </a:cubicBezTo>
                  <a:lnTo>
                    <a:pt x="154" y="431"/>
                  </a:lnTo>
                  <a:cubicBezTo>
                    <a:pt x="194" y="481"/>
                    <a:pt x="251" y="509"/>
                    <a:pt x="311" y="509"/>
                  </a:cubicBezTo>
                  <a:cubicBezTo>
                    <a:pt x="350" y="509"/>
                    <a:pt x="393" y="496"/>
                    <a:pt x="427" y="471"/>
                  </a:cubicBezTo>
                  <a:cubicBezTo>
                    <a:pt x="513" y="403"/>
                    <a:pt x="531" y="283"/>
                    <a:pt x="466" y="197"/>
                  </a:cubicBezTo>
                  <a:lnTo>
                    <a:pt x="377" y="78"/>
                  </a:lnTo>
                  <a:cubicBezTo>
                    <a:pt x="338" y="27"/>
                    <a:pt x="280" y="1"/>
                    <a:pt x="221"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38"/>
            <p:cNvSpPr/>
            <p:nvPr/>
          </p:nvSpPr>
          <p:spPr>
            <a:xfrm>
              <a:off x="1042774" y="1861724"/>
              <a:ext cx="10628" cy="14781"/>
            </a:xfrm>
            <a:custGeom>
              <a:rect b="b" l="l" r="r" t="t"/>
              <a:pathLst>
                <a:path extrusionOk="0" h="541" w="389">
                  <a:moveTo>
                    <a:pt x="194" y="0"/>
                  </a:moveTo>
                  <a:cubicBezTo>
                    <a:pt x="89" y="0"/>
                    <a:pt x="1" y="87"/>
                    <a:pt x="1" y="195"/>
                  </a:cubicBezTo>
                  <a:lnTo>
                    <a:pt x="1" y="346"/>
                  </a:lnTo>
                  <a:cubicBezTo>
                    <a:pt x="1" y="453"/>
                    <a:pt x="86" y="541"/>
                    <a:pt x="194" y="541"/>
                  </a:cubicBezTo>
                  <a:cubicBezTo>
                    <a:pt x="302" y="541"/>
                    <a:pt x="389" y="454"/>
                    <a:pt x="389" y="346"/>
                  </a:cubicBezTo>
                  <a:lnTo>
                    <a:pt x="389" y="195"/>
                  </a:lnTo>
                  <a:cubicBezTo>
                    <a:pt x="389" y="88"/>
                    <a:pt x="302" y="0"/>
                    <a:pt x="194" y="0"/>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38"/>
            <p:cNvSpPr/>
            <p:nvPr/>
          </p:nvSpPr>
          <p:spPr>
            <a:xfrm>
              <a:off x="1098922" y="1803500"/>
              <a:ext cx="15219" cy="13443"/>
            </a:xfrm>
            <a:custGeom>
              <a:rect b="b" l="l" r="r" t="t"/>
              <a:pathLst>
                <a:path extrusionOk="0" h="492" w="557">
                  <a:moveTo>
                    <a:pt x="219" y="0"/>
                  </a:moveTo>
                  <a:cubicBezTo>
                    <a:pt x="163" y="0"/>
                    <a:pt x="108" y="24"/>
                    <a:pt x="69" y="71"/>
                  </a:cubicBezTo>
                  <a:cubicBezTo>
                    <a:pt x="0" y="153"/>
                    <a:pt x="12" y="276"/>
                    <a:pt x="94" y="345"/>
                  </a:cubicBezTo>
                  <a:lnTo>
                    <a:pt x="216" y="446"/>
                  </a:lnTo>
                  <a:cubicBezTo>
                    <a:pt x="252" y="477"/>
                    <a:pt x="296" y="491"/>
                    <a:pt x="340" y="491"/>
                  </a:cubicBezTo>
                  <a:cubicBezTo>
                    <a:pt x="396" y="491"/>
                    <a:pt x="451" y="468"/>
                    <a:pt x="489" y="419"/>
                  </a:cubicBezTo>
                  <a:cubicBezTo>
                    <a:pt x="557" y="337"/>
                    <a:pt x="547" y="214"/>
                    <a:pt x="465" y="146"/>
                  </a:cubicBezTo>
                  <a:lnTo>
                    <a:pt x="343" y="45"/>
                  </a:lnTo>
                  <a:cubicBezTo>
                    <a:pt x="307" y="15"/>
                    <a:pt x="263" y="0"/>
                    <a:pt x="219" y="0"/>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38"/>
            <p:cNvSpPr/>
            <p:nvPr/>
          </p:nvSpPr>
          <p:spPr>
            <a:xfrm>
              <a:off x="1107119" y="1767735"/>
              <a:ext cx="10628" cy="15301"/>
            </a:xfrm>
            <a:custGeom>
              <a:rect b="b" l="l" r="r" t="t"/>
              <a:pathLst>
                <a:path extrusionOk="0" h="560" w="389">
                  <a:moveTo>
                    <a:pt x="195" y="0"/>
                  </a:moveTo>
                  <a:cubicBezTo>
                    <a:pt x="88" y="0"/>
                    <a:pt x="1" y="87"/>
                    <a:pt x="1" y="195"/>
                  </a:cubicBezTo>
                  <a:lnTo>
                    <a:pt x="1" y="365"/>
                  </a:lnTo>
                  <a:cubicBezTo>
                    <a:pt x="1" y="472"/>
                    <a:pt x="87" y="560"/>
                    <a:pt x="195" y="560"/>
                  </a:cubicBezTo>
                  <a:cubicBezTo>
                    <a:pt x="301" y="560"/>
                    <a:pt x="389" y="472"/>
                    <a:pt x="389" y="365"/>
                  </a:cubicBezTo>
                  <a:lnTo>
                    <a:pt x="389" y="195"/>
                  </a:lnTo>
                  <a:cubicBezTo>
                    <a:pt x="389" y="88"/>
                    <a:pt x="304" y="0"/>
                    <a:pt x="195" y="0"/>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90" name="Shape 1690"/>
        <p:cNvGrpSpPr/>
        <p:nvPr/>
      </p:nvGrpSpPr>
      <p:grpSpPr>
        <a:xfrm>
          <a:off x="0" y="0"/>
          <a:ext cx="0" cy="0"/>
          <a:chOff x="0" y="0"/>
          <a:chExt cx="0" cy="0"/>
        </a:xfrm>
      </p:grpSpPr>
      <p:sp>
        <p:nvSpPr>
          <p:cNvPr id="1691" name="Google Shape;1691;p39"/>
          <p:cNvSpPr txBox="1"/>
          <p:nvPr>
            <p:ph idx="1" type="subTitle"/>
          </p:nvPr>
        </p:nvSpPr>
        <p:spPr>
          <a:xfrm>
            <a:off x="421225" y="1082400"/>
            <a:ext cx="5113800" cy="3837600"/>
          </a:xfrm>
          <a:prstGeom prst="rect">
            <a:avLst/>
          </a:prstGeom>
        </p:spPr>
        <p:txBody>
          <a:bodyPr anchorCtr="0" anchor="b" bIns="91425" lIns="91425" spcFirstLastPara="1" rIns="91425" wrap="square" tIns="91425">
            <a:noAutofit/>
          </a:bodyPr>
          <a:lstStyle/>
          <a:p>
            <a:pPr indent="-317500" lvl="0" marL="457200" rtl="0" algn="l">
              <a:spcBef>
                <a:spcPts val="0"/>
              </a:spcBef>
              <a:spcAft>
                <a:spcPts val="0"/>
              </a:spcAft>
              <a:buSzPts val="1400"/>
              <a:buChar char="●"/>
            </a:pPr>
            <a:r>
              <a:rPr lang="en" sz="1400"/>
              <a:t>I connected with my mentor over our shared experience of not </a:t>
            </a:r>
            <a:r>
              <a:rPr lang="en" sz="1400"/>
              <a:t>originally</a:t>
            </a:r>
            <a:r>
              <a:rPr lang="en" sz="1400"/>
              <a:t> being from here — my mentor is originally from India, and my parents are originally from Egypt. Though from different parts of the world, we discovered common values around education, hard work, and family support. </a:t>
            </a:r>
            <a:endParaRPr sz="1400"/>
          </a:p>
          <a:p>
            <a:pPr indent="-317500" lvl="0" marL="457200" rtl="0" algn="l">
              <a:spcBef>
                <a:spcPts val="0"/>
              </a:spcBef>
              <a:spcAft>
                <a:spcPts val="0"/>
              </a:spcAft>
              <a:buSzPts val="1400"/>
              <a:buChar char="●"/>
            </a:pPr>
            <a:r>
              <a:rPr lang="en" sz="1400"/>
              <a:t>We often talked about how life differs between the U.S., India, and Egypt — from academic expectations to food, traditions, and even how science is taught and practiced.</a:t>
            </a:r>
            <a:endParaRPr sz="1400"/>
          </a:p>
          <a:p>
            <a:pPr indent="-317500" lvl="0" marL="457200" rtl="0" algn="l">
              <a:spcBef>
                <a:spcPts val="0"/>
              </a:spcBef>
              <a:spcAft>
                <a:spcPts val="0"/>
              </a:spcAft>
              <a:buSzPts val="1400"/>
              <a:buChar char="●"/>
            </a:pPr>
            <a:r>
              <a:rPr lang="en" sz="1400"/>
              <a:t>These conversations reminded me how diverse backgrounds bring richness to scientific collaboration. I gained a deeper appreciation for my cultural identity and learned more about India’s academic system and work culture.  </a:t>
            </a:r>
            <a:endParaRPr sz="1400"/>
          </a:p>
          <a:p>
            <a:pPr indent="-317500" lvl="0" marL="457200" rtl="0" algn="l">
              <a:spcBef>
                <a:spcPts val="0"/>
              </a:spcBef>
              <a:spcAft>
                <a:spcPts val="0"/>
              </a:spcAft>
              <a:buSzPts val="1400"/>
              <a:buChar char="●"/>
            </a:pPr>
            <a:r>
              <a:rPr lang="en" sz="1400"/>
              <a:t>Our conversations highlighted how science is a universal language, connecting people across borders. It reinforced how important it is to include diverse voices in research and innovation.</a:t>
            </a:r>
            <a:endParaRPr sz="1400"/>
          </a:p>
        </p:txBody>
      </p:sp>
      <p:sp>
        <p:nvSpPr>
          <p:cNvPr id="1692" name="Google Shape;1692;p39"/>
          <p:cNvSpPr txBox="1"/>
          <p:nvPr>
            <p:ph type="title"/>
          </p:nvPr>
        </p:nvSpPr>
        <p:spPr>
          <a:xfrm rot="-1071">
            <a:off x="539025" y="354397"/>
            <a:ext cx="3852000" cy="604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Cultural Exchange</a:t>
            </a:r>
            <a:endParaRPr/>
          </a:p>
        </p:txBody>
      </p:sp>
      <p:sp>
        <p:nvSpPr>
          <p:cNvPr id="1693" name="Google Shape;1693;p39"/>
          <p:cNvSpPr/>
          <p:nvPr/>
        </p:nvSpPr>
        <p:spPr>
          <a:xfrm>
            <a:off x="83919" y="413448"/>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694" name="Google Shape;1694;p39"/>
          <p:cNvPicPr preferRelativeResize="0"/>
          <p:nvPr/>
        </p:nvPicPr>
        <p:blipFill rotWithShape="1">
          <a:blip r:embed="rId3">
            <a:alphaModFix/>
          </a:blip>
          <a:srcRect b="0" l="16991" r="29743" t="0"/>
          <a:stretch/>
        </p:blipFill>
        <p:spPr>
          <a:xfrm>
            <a:off x="7609369" y="0"/>
            <a:ext cx="2739762" cy="5143500"/>
          </a:xfrm>
          <a:prstGeom prst="rect">
            <a:avLst/>
          </a:prstGeom>
          <a:noFill/>
          <a:ln>
            <a:noFill/>
          </a:ln>
        </p:spPr>
      </p:pic>
      <p:sp>
        <p:nvSpPr>
          <p:cNvPr id="1695" name="Google Shape;1695;p39"/>
          <p:cNvSpPr/>
          <p:nvPr/>
        </p:nvSpPr>
        <p:spPr>
          <a:xfrm>
            <a:off x="4052236" y="750352"/>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39"/>
          <p:cNvSpPr/>
          <p:nvPr/>
        </p:nvSpPr>
        <p:spPr>
          <a:xfrm>
            <a:off x="3152994" y="4672798"/>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39"/>
          <p:cNvSpPr/>
          <p:nvPr/>
        </p:nvSpPr>
        <p:spPr>
          <a:xfrm>
            <a:off x="3528161" y="4856427"/>
            <a:ext cx="166242" cy="163267"/>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39"/>
          <p:cNvSpPr/>
          <p:nvPr/>
        </p:nvSpPr>
        <p:spPr>
          <a:xfrm>
            <a:off x="2718134" y="5154527"/>
            <a:ext cx="166203" cy="163267"/>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39"/>
          <p:cNvSpPr/>
          <p:nvPr/>
        </p:nvSpPr>
        <p:spPr>
          <a:xfrm>
            <a:off x="4850844" y="633811"/>
            <a:ext cx="224348" cy="220363"/>
          </a:xfrm>
          <a:custGeom>
            <a:rect b="b" l="l" r="r" t="t"/>
            <a:pathLst>
              <a:path extrusionOk="0" h="16812" w="17116">
                <a:moveTo>
                  <a:pt x="8887" y="1"/>
                </a:moveTo>
                <a:cubicBezTo>
                  <a:pt x="8714" y="1"/>
                  <a:pt x="8543" y="103"/>
                  <a:pt x="8464" y="332"/>
                </a:cubicBezTo>
                <a:cubicBezTo>
                  <a:pt x="7996" y="1678"/>
                  <a:pt x="7471" y="3046"/>
                  <a:pt x="6726" y="4271"/>
                </a:cubicBezTo>
                <a:cubicBezTo>
                  <a:pt x="6324" y="4183"/>
                  <a:pt x="5929" y="4069"/>
                  <a:pt x="5549" y="3905"/>
                </a:cubicBezTo>
                <a:cubicBezTo>
                  <a:pt x="4620" y="3506"/>
                  <a:pt x="3988" y="2812"/>
                  <a:pt x="3197" y="2226"/>
                </a:cubicBezTo>
                <a:cubicBezTo>
                  <a:pt x="3184" y="2216"/>
                  <a:pt x="3169" y="2212"/>
                  <a:pt x="3155" y="2212"/>
                </a:cubicBezTo>
                <a:cubicBezTo>
                  <a:pt x="3099" y="2212"/>
                  <a:pt x="3044" y="2274"/>
                  <a:pt x="3062" y="2329"/>
                </a:cubicBezTo>
                <a:cubicBezTo>
                  <a:pt x="3090" y="2411"/>
                  <a:pt x="3127" y="2488"/>
                  <a:pt x="3161" y="2565"/>
                </a:cubicBezTo>
                <a:cubicBezTo>
                  <a:pt x="3043" y="2518"/>
                  <a:pt x="2916" y="2483"/>
                  <a:pt x="2777" y="2468"/>
                </a:cubicBezTo>
                <a:cubicBezTo>
                  <a:pt x="2770" y="2468"/>
                  <a:pt x="2763" y="2467"/>
                  <a:pt x="2755" y="2467"/>
                </a:cubicBezTo>
                <a:cubicBezTo>
                  <a:pt x="2623" y="2467"/>
                  <a:pt x="2474" y="2592"/>
                  <a:pt x="2451" y="2720"/>
                </a:cubicBezTo>
                <a:cubicBezTo>
                  <a:pt x="2283" y="3633"/>
                  <a:pt x="2937" y="4290"/>
                  <a:pt x="3292" y="5098"/>
                </a:cubicBezTo>
                <a:cubicBezTo>
                  <a:pt x="3575" y="5748"/>
                  <a:pt x="3782" y="6439"/>
                  <a:pt x="3911" y="7139"/>
                </a:cubicBezTo>
                <a:cubicBezTo>
                  <a:pt x="3651" y="7286"/>
                  <a:pt x="3385" y="7423"/>
                  <a:pt x="3107" y="7533"/>
                </a:cubicBezTo>
                <a:cubicBezTo>
                  <a:pt x="2168" y="7908"/>
                  <a:pt x="1230" y="7864"/>
                  <a:pt x="257" y="8008"/>
                </a:cubicBezTo>
                <a:cubicBezTo>
                  <a:pt x="179" y="8020"/>
                  <a:pt x="168" y="8142"/>
                  <a:pt x="234" y="8174"/>
                </a:cubicBezTo>
                <a:cubicBezTo>
                  <a:pt x="312" y="8213"/>
                  <a:pt x="391" y="8242"/>
                  <a:pt x="471" y="8273"/>
                </a:cubicBezTo>
                <a:cubicBezTo>
                  <a:pt x="352" y="8323"/>
                  <a:pt x="239" y="8387"/>
                  <a:pt x="129" y="8475"/>
                </a:cubicBezTo>
                <a:cubicBezTo>
                  <a:pt x="21" y="8562"/>
                  <a:pt x="0" y="8771"/>
                  <a:pt x="77" y="8883"/>
                </a:cubicBezTo>
                <a:cubicBezTo>
                  <a:pt x="604" y="9649"/>
                  <a:pt x="1532" y="9651"/>
                  <a:pt x="2353" y="9973"/>
                </a:cubicBezTo>
                <a:cubicBezTo>
                  <a:pt x="2889" y="10182"/>
                  <a:pt x="3405" y="10450"/>
                  <a:pt x="3895" y="10760"/>
                </a:cubicBezTo>
                <a:cubicBezTo>
                  <a:pt x="3701" y="11758"/>
                  <a:pt x="3337" y="12718"/>
                  <a:pt x="2752" y="13507"/>
                </a:cubicBezTo>
                <a:cubicBezTo>
                  <a:pt x="2416" y="13961"/>
                  <a:pt x="2905" y="14591"/>
                  <a:pt x="3399" y="14591"/>
                </a:cubicBezTo>
                <a:cubicBezTo>
                  <a:pt x="3512" y="14591"/>
                  <a:pt x="3625" y="14558"/>
                  <a:pt x="3728" y="14483"/>
                </a:cubicBezTo>
                <a:cubicBezTo>
                  <a:pt x="4587" y="13862"/>
                  <a:pt x="5527" y="13423"/>
                  <a:pt x="6500" y="13156"/>
                </a:cubicBezTo>
                <a:cubicBezTo>
                  <a:pt x="7210" y="14097"/>
                  <a:pt x="7749" y="15175"/>
                  <a:pt x="7919" y="16299"/>
                </a:cubicBezTo>
                <a:cubicBezTo>
                  <a:pt x="7969" y="16642"/>
                  <a:pt x="8286" y="16812"/>
                  <a:pt x="8604" y="16812"/>
                </a:cubicBezTo>
                <a:cubicBezTo>
                  <a:pt x="8923" y="16812"/>
                  <a:pt x="9244" y="16640"/>
                  <a:pt x="9298" y="16299"/>
                </a:cubicBezTo>
                <a:cubicBezTo>
                  <a:pt x="9489" y="15114"/>
                  <a:pt x="9916" y="14019"/>
                  <a:pt x="10525" y="13057"/>
                </a:cubicBezTo>
                <a:cubicBezTo>
                  <a:pt x="11614" y="13303"/>
                  <a:pt x="12667" y="13771"/>
                  <a:pt x="13623" y="14469"/>
                </a:cubicBezTo>
                <a:cubicBezTo>
                  <a:pt x="13751" y="14562"/>
                  <a:pt x="13889" y="14603"/>
                  <a:pt x="14026" y="14603"/>
                </a:cubicBezTo>
                <a:cubicBezTo>
                  <a:pt x="14617" y="14603"/>
                  <a:pt x="15185" y="13843"/>
                  <a:pt x="14800" y="13292"/>
                </a:cubicBezTo>
                <a:cubicBezTo>
                  <a:pt x="14147" y="12361"/>
                  <a:pt x="13704" y="11331"/>
                  <a:pt x="13466" y="10269"/>
                </a:cubicBezTo>
                <a:cubicBezTo>
                  <a:pt x="14318" y="9790"/>
                  <a:pt x="15264" y="9451"/>
                  <a:pt x="16285" y="9293"/>
                </a:cubicBezTo>
                <a:cubicBezTo>
                  <a:pt x="17116" y="9164"/>
                  <a:pt x="17098" y="7772"/>
                  <a:pt x="16283" y="7628"/>
                </a:cubicBezTo>
                <a:cubicBezTo>
                  <a:pt x="15269" y="7449"/>
                  <a:pt x="14324" y="7090"/>
                  <a:pt x="13470" y="6589"/>
                </a:cubicBezTo>
                <a:cubicBezTo>
                  <a:pt x="13728" y="5434"/>
                  <a:pt x="14229" y="4321"/>
                  <a:pt x="14984" y="3335"/>
                </a:cubicBezTo>
                <a:cubicBezTo>
                  <a:pt x="15242" y="2998"/>
                  <a:pt x="15029" y="2545"/>
                  <a:pt x="14662" y="2545"/>
                </a:cubicBezTo>
                <a:cubicBezTo>
                  <a:pt x="14589" y="2545"/>
                  <a:pt x="14510" y="2563"/>
                  <a:pt x="14427" y="2603"/>
                </a:cubicBezTo>
                <a:cubicBezTo>
                  <a:pt x="13252" y="3172"/>
                  <a:pt x="12032" y="3725"/>
                  <a:pt x="10765" y="4072"/>
                </a:cubicBezTo>
                <a:cubicBezTo>
                  <a:pt x="10042" y="3016"/>
                  <a:pt x="9551" y="1787"/>
                  <a:pt x="9376" y="456"/>
                </a:cubicBezTo>
                <a:cubicBezTo>
                  <a:pt x="9338" y="171"/>
                  <a:pt x="9111" y="1"/>
                  <a:pt x="8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700" name="Google Shape;1700;p39"/>
          <p:cNvPicPr preferRelativeResize="0"/>
          <p:nvPr/>
        </p:nvPicPr>
        <p:blipFill rotWithShape="1">
          <a:blip r:embed="rId4">
            <a:alphaModFix/>
          </a:blip>
          <a:srcRect b="0" l="0" r="0" t="0"/>
          <a:stretch/>
        </p:blipFill>
        <p:spPr>
          <a:xfrm>
            <a:off x="5820175" y="125200"/>
            <a:ext cx="2251549" cy="1578726"/>
          </a:xfrm>
          <a:prstGeom prst="rect">
            <a:avLst/>
          </a:prstGeom>
          <a:noFill/>
          <a:ln>
            <a:noFill/>
          </a:ln>
        </p:spPr>
      </p:pic>
      <p:pic>
        <p:nvPicPr>
          <p:cNvPr id="1701" name="Google Shape;1701;p39"/>
          <p:cNvPicPr preferRelativeResize="0"/>
          <p:nvPr/>
        </p:nvPicPr>
        <p:blipFill>
          <a:blip r:embed="rId5">
            <a:alphaModFix/>
          </a:blip>
          <a:stretch>
            <a:fillRect/>
          </a:stretch>
        </p:blipFill>
        <p:spPr>
          <a:xfrm>
            <a:off x="5820176" y="1832849"/>
            <a:ext cx="2251550" cy="1583572"/>
          </a:xfrm>
          <a:prstGeom prst="rect">
            <a:avLst/>
          </a:prstGeom>
          <a:noFill/>
          <a:ln>
            <a:noFill/>
          </a:ln>
        </p:spPr>
      </p:pic>
      <p:pic>
        <p:nvPicPr>
          <p:cNvPr id="1702" name="Google Shape;1702;p39"/>
          <p:cNvPicPr preferRelativeResize="0"/>
          <p:nvPr/>
        </p:nvPicPr>
        <p:blipFill rotWithShape="1">
          <a:blip r:embed="rId6">
            <a:alphaModFix/>
          </a:blip>
          <a:srcRect b="0" l="0" r="13889" t="0"/>
          <a:stretch/>
        </p:blipFill>
        <p:spPr>
          <a:xfrm>
            <a:off x="5820175" y="3499991"/>
            <a:ext cx="2251548" cy="1432635"/>
          </a:xfrm>
          <a:prstGeom prst="rect">
            <a:avLst/>
          </a:prstGeom>
          <a:noFill/>
          <a:ln>
            <a:noFill/>
          </a:ln>
        </p:spPr>
      </p:pic>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06" name="Shape 1706"/>
        <p:cNvGrpSpPr/>
        <p:nvPr/>
      </p:nvGrpSpPr>
      <p:grpSpPr>
        <a:xfrm>
          <a:off x="0" y="0"/>
          <a:ext cx="0" cy="0"/>
          <a:chOff x="0" y="0"/>
          <a:chExt cx="0" cy="0"/>
        </a:xfrm>
      </p:grpSpPr>
      <p:pic>
        <p:nvPicPr>
          <p:cNvPr id="1707" name="Google Shape;1707;p40"/>
          <p:cNvPicPr preferRelativeResize="0"/>
          <p:nvPr/>
        </p:nvPicPr>
        <p:blipFill rotWithShape="1">
          <a:blip r:embed="rId3">
            <a:alphaModFix/>
          </a:blip>
          <a:srcRect b="7710" l="16387" r="10811" t="6804"/>
          <a:stretch/>
        </p:blipFill>
        <p:spPr>
          <a:xfrm rot="5400032">
            <a:off x="6700838" y="-289654"/>
            <a:ext cx="1914474" cy="2247832"/>
          </a:xfrm>
          <a:prstGeom prst="rect">
            <a:avLst/>
          </a:prstGeom>
          <a:noFill/>
          <a:ln>
            <a:noFill/>
          </a:ln>
        </p:spPr>
      </p:pic>
      <p:sp>
        <p:nvSpPr>
          <p:cNvPr id="1708" name="Google Shape;1708;p40"/>
          <p:cNvSpPr txBox="1"/>
          <p:nvPr>
            <p:ph type="title"/>
          </p:nvPr>
        </p:nvSpPr>
        <p:spPr>
          <a:xfrm>
            <a:off x="720000" y="499875"/>
            <a:ext cx="7704000" cy="634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Thank You</a:t>
            </a:r>
            <a:endParaRPr/>
          </a:p>
        </p:txBody>
      </p:sp>
      <p:sp>
        <p:nvSpPr>
          <p:cNvPr id="1709" name="Google Shape;1709;p40"/>
          <p:cNvSpPr txBox="1"/>
          <p:nvPr>
            <p:ph idx="2" type="subTitle"/>
          </p:nvPr>
        </p:nvSpPr>
        <p:spPr>
          <a:xfrm>
            <a:off x="5556900" y="1497850"/>
            <a:ext cx="3096300" cy="3144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t>I am grateful to have had a mentor who was both knowledgeable and so kind! I hope we can keep in touch, and wish you luck in all of your future pursuits!</a:t>
            </a:r>
            <a:endParaRPr b="1"/>
          </a:p>
          <a:p>
            <a:pPr indent="0" lvl="0" marL="0" rtl="0" algn="l">
              <a:spcBef>
                <a:spcPts val="0"/>
              </a:spcBef>
              <a:spcAft>
                <a:spcPts val="0"/>
              </a:spcAft>
              <a:buNone/>
            </a:pPr>
            <a:r>
              <a:t/>
            </a:r>
            <a:endParaRPr b="1"/>
          </a:p>
          <a:p>
            <a:pPr indent="0" lvl="0" marL="0" rtl="0" algn="l">
              <a:spcBef>
                <a:spcPts val="0"/>
              </a:spcBef>
              <a:spcAft>
                <a:spcPts val="0"/>
              </a:spcAft>
              <a:buNone/>
            </a:pPr>
            <a:r>
              <a:rPr b="1" lang="en"/>
              <a:t>And a special thanks to Dr. Cenciarelli and Liz Evans for their essential contributions to the development of such program that offers scholars and students meaningful interactions and learning opportunities.</a:t>
            </a:r>
            <a:endParaRPr b="1"/>
          </a:p>
          <a:p>
            <a:pPr indent="0" lvl="0" marL="0" rtl="0" algn="l">
              <a:lnSpc>
                <a:spcPct val="115000"/>
              </a:lnSpc>
              <a:spcBef>
                <a:spcPts val="0"/>
              </a:spcBef>
              <a:spcAft>
                <a:spcPts val="0"/>
              </a:spcAft>
              <a:buNone/>
            </a:pPr>
            <a:r>
              <a:t/>
            </a:r>
            <a:endParaRPr b="1"/>
          </a:p>
          <a:p>
            <a:pPr indent="0" lvl="0" marL="0" rtl="0" algn="l">
              <a:spcBef>
                <a:spcPts val="0"/>
              </a:spcBef>
              <a:spcAft>
                <a:spcPts val="0"/>
              </a:spcAft>
              <a:buNone/>
            </a:pPr>
            <a:r>
              <a:t/>
            </a:r>
            <a:endParaRPr b="1"/>
          </a:p>
        </p:txBody>
      </p:sp>
      <p:sp>
        <p:nvSpPr>
          <p:cNvPr id="1710" name="Google Shape;1710;p40"/>
          <p:cNvSpPr/>
          <p:nvPr/>
        </p:nvSpPr>
        <p:spPr>
          <a:xfrm>
            <a:off x="1024800" y="1747103"/>
            <a:ext cx="705900" cy="705900"/>
          </a:xfrm>
          <a:prstGeom prst="rect">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40"/>
          <p:cNvSpPr/>
          <p:nvPr/>
        </p:nvSpPr>
        <p:spPr>
          <a:xfrm>
            <a:off x="1024800" y="3461595"/>
            <a:ext cx="705900" cy="705900"/>
          </a:xfrm>
          <a:prstGeom prst="rect">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40"/>
          <p:cNvSpPr/>
          <p:nvPr/>
        </p:nvSpPr>
        <p:spPr>
          <a:xfrm>
            <a:off x="1023775" y="2585303"/>
            <a:ext cx="705900" cy="705900"/>
          </a:xfrm>
          <a:prstGeom prst="rect">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40"/>
          <p:cNvSpPr txBox="1"/>
          <p:nvPr>
            <p:ph idx="5" type="subTitle"/>
          </p:nvPr>
        </p:nvSpPr>
        <p:spPr>
          <a:xfrm>
            <a:off x="1859738" y="1836550"/>
            <a:ext cx="3320700" cy="467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solidFill>
                  <a:schemeClr val="dk1"/>
                </a:solidFill>
              </a:rPr>
              <a:t>Dr. Akshay Pareek</a:t>
            </a:r>
            <a:endParaRPr>
              <a:solidFill>
                <a:schemeClr val="dk1"/>
              </a:solidFill>
            </a:endParaRPr>
          </a:p>
        </p:txBody>
      </p:sp>
      <p:sp>
        <p:nvSpPr>
          <p:cNvPr id="1714" name="Google Shape;1714;p40"/>
          <p:cNvSpPr txBox="1"/>
          <p:nvPr>
            <p:ph idx="6" type="subTitle"/>
          </p:nvPr>
        </p:nvSpPr>
        <p:spPr>
          <a:xfrm>
            <a:off x="1824125" y="3581000"/>
            <a:ext cx="2867100" cy="467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solidFill>
                  <a:schemeClr val="dk1"/>
                </a:solidFill>
              </a:rPr>
              <a:t>Liz Evans, MSS</a:t>
            </a:r>
            <a:endParaRPr>
              <a:solidFill>
                <a:schemeClr val="dk1"/>
              </a:solidFill>
            </a:endParaRPr>
          </a:p>
        </p:txBody>
      </p:sp>
      <p:sp>
        <p:nvSpPr>
          <p:cNvPr id="1715" name="Google Shape;1715;p40"/>
          <p:cNvSpPr txBox="1"/>
          <p:nvPr>
            <p:ph idx="7" type="subTitle"/>
          </p:nvPr>
        </p:nvSpPr>
        <p:spPr>
          <a:xfrm>
            <a:off x="1824125" y="2708775"/>
            <a:ext cx="2867100" cy="467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solidFill>
                  <a:schemeClr val="dk1"/>
                </a:solidFill>
              </a:rPr>
              <a:t>Dr. Cenciarelli</a:t>
            </a:r>
            <a:endParaRPr>
              <a:solidFill>
                <a:schemeClr val="dk1"/>
              </a:solidFill>
            </a:endParaRPr>
          </a:p>
        </p:txBody>
      </p:sp>
      <p:sp>
        <p:nvSpPr>
          <p:cNvPr id="1716" name="Google Shape;1716;p40"/>
          <p:cNvSpPr/>
          <p:nvPr/>
        </p:nvSpPr>
        <p:spPr>
          <a:xfrm rot="5828640">
            <a:off x="4294943" y="1638563"/>
            <a:ext cx="166233" cy="163258"/>
          </a:xfrm>
          <a:custGeom>
            <a:rect b="b" l="l" r="r" t="t"/>
            <a:pathLst>
              <a:path extrusionOk="0" h="12456" w="12683">
                <a:moveTo>
                  <a:pt x="6585" y="0"/>
                </a:moveTo>
                <a:cubicBezTo>
                  <a:pt x="6456" y="0"/>
                  <a:pt x="6330" y="76"/>
                  <a:pt x="6271" y="246"/>
                </a:cubicBezTo>
                <a:cubicBezTo>
                  <a:pt x="5773" y="1685"/>
                  <a:pt x="5193" y="3159"/>
                  <a:pt x="4144" y="4294"/>
                </a:cubicBezTo>
                <a:cubicBezTo>
                  <a:pt x="3631" y="4852"/>
                  <a:pt x="3006" y="5298"/>
                  <a:pt x="2300" y="5580"/>
                </a:cubicBezTo>
                <a:cubicBezTo>
                  <a:pt x="1604" y="5859"/>
                  <a:pt x="910" y="5826"/>
                  <a:pt x="188" y="5932"/>
                </a:cubicBezTo>
                <a:cubicBezTo>
                  <a:pt x="130" y="5942"/>
                  <a:pt x="123" y="6033"/>
                  <a:pt x="173" y="6056"/>
                </a:cubicBezTo>
                <a:cubicBezTo>
                  <a:pt x="229" y="6086"/>
                  <a:pt x="288" y="6107"/>
                  <a:pt x="349" y="6129"/>
                </a:cubicBezTo>
                <a:cubicBezTo>
                  <a:pt x="262" y="6166"/>
                  <a:pt x="178" y="6214"/>
                  <a:pt x="97" y="6279"/>
                </a:cubicBezTo>
                <a:cubicBezTo>
                  <a:pt x="16" y="6342"/>
                  <a:pt x="1" y="6496"/>
                  <a:pt x="57" y="6582"/>
                </a:cubicBezTo>
                <a:cubicBezTo>
                  <a:pt x="447" y="7149"/>
                  <a:pt x="1135" y="7149"/>
                  <a:pt x="1743" y="7388"/>
                </a:cubicBezTo>
                <a:cubicBezTo>
                  <a:pt x="2409" y="7648"/>
                  <a:pt x="3044" y="8024"/>
                  <a:pt x="3597" y="8477"/>
                </a:cubicBezTo>
                <a:cubicBezTo>
                  <a:pt x="4672" y="9359"/>
                  <a:pt x="5657" y="10669"/>
                  <a:pt x="5867" y="12075"/>
                </a:cubicBezTo>
                <a:cubicBezTo>
                  <a:pt x="5905" y="12329"/>
                  <a:pt x="6139" y="12455"/>
                  <a:pt x="6374" y="12455"/>
                </a:cubicBezTo>
                <a:cubicBezTo>
                  <a:pt x="6610" y="12455"/>
                  <a:pt x="6848" y="12328"/>
                  <a:pt x="6889" y="12075"/>
                </a:cubicBezTo>
                <a:cubicBezTo>
                  <a:pt x="7322" y="9390"/>
                  <a:pt x="9359" y="7301"/>
                  <a:pt x="12065" y="6882"/>
                </a:cubicBezTo>
                <a:cubicBezTo>
                  <a:pt x="12682" y="6789"/>
                  <a:pt x="12670" y="5757"/>
                  <a:pt x="12065" y="5650"/>
                </a:cubicBezTo>
                <a:cubicBezTo>
                  <a:pt x="9385" y="5178"/>
                  <a:pt x="7306" y="3041"/>
                  <a:pt x="6948" y="336"/>
                </a:cubicBezTo>
                <a:cubicBezTo>
                  <a:pt x="6919" y="126"/>
                  <a:pt x="6750" y="0"/>
                  <a:pt x="6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40"/>
          <p:cNvSpPr/>
          <p:nvPr/>
        </p:nvSpPr>
        <p:spPr>
          <a:xfrm rot="5828640">
            <a:off x="3795594" y="1453342"/>
            <a:ext cx="166194" cy="163258"/>
          </a:xfrm>
          <a:custGeom>
            <a:rect b="b" l="l" r="r" t="t"/>
            <a:pathLst>
              <a:path extrusionOk="0" h="12456" w="12680">
                <a:moveTo>
                  <a:pt x="6584" y="1"/>
                </a:moveTo>
                <a:cubicBezTo>
                  <a:pt x="6455" y="1"/>
                  <a:pt x="6328" y="76"/>
                  <a:pt x="6270" y="245"/>
                </a:cubicBezTo>
                <a:cubicBezTo>
                  <a:pt x="5771" y="1685"/>
                  <a:pt x="5191" y="3160"/>
                  <a:pt x="4144" y="4296"/>
                </a:cubicBezTo>
                <a:cubicBezTo>
                  <a:pt x="3629" y="4853"/>
                  <a:pt x="3004" y="5298"/>
                  <a:pt x="2300" y="5580"/>
                </a:cubicBezTo>
                <a:cubicBezTo>
                  <a:pt x="1602" y="5859"/>
                  <a:pt x="910" y="5826"/>
                  <a:pt x="187" y="5933"/>
                </a:cubicBezTo>
                <a:cubicBezTo>
                  <a:pt x="128" y="5942"/>
                  <a:pt x="121" y="6032"/>
                  <a:pt x="172" y="6057"/>
                </a:cubicBezTo>
                <a:cubicBezTo>
                  <a:pt x="229" y="6086"/>
                  <a:pt x="286" y="6107"/>
                  <a:pt x="347" y="6129"/>
                </a:cubicBezTo>
                <a:cubicBezTo>
                  <a:pt x="262" y="6167"/>
                  <a:pt x="176" y="6215"/>
                  <a:pt x="96" y="6279"/>
                </a:cubicBezTo>
                <a:cubicBezTo>
                  <a:pt x="15" y="6342"/>
                  <a:pt x="0" y="6498"/>
                  <a:pt x="57" y="6582"/>
                </a:cubicBezTo>
                <a:cubicBezTo>
                  <a:pt x="445" y="7149"/>
                  <a:pt x="1133" y="7149"/>
                  <a:pt x="1742" y="7388"/>
                </a:cubicBezTo>
                <a:cubicBezTo>
                  <a:pt x="2409" y="7648"/>
                  <a:pt x="3043" y="8025"/>
                  <a:pt x="3595" y="8477"/>
                </a:cubicBezTo>
                <a:cubicBezTo>
                  <a:pt x="4670" y="9360"/>
                  <a:pt x="5656" y="10669"/>
                  <a:pt x="5866" y="12075"/>
                </a:cubicBezTo>
                <a:cubicBezTo>
                  <a:pt x="5903" y="12329"/>
                  <a:pt x="6138" y="12456"/>
                  <a:pt x="6373" y="12456"/>
                </a:cubicBezTo>
                <a:cubicBezTo>
                  <a:pt x="6610" y="12456"/>
                  <a:pt x="6847" y="12328"/>
                  <a:pt x="6888" y="12075"/>
                </a:cubicBezTo>
                <a:cubicBezTo>
                  <a:pt x="7322" y="9390"/>
                  <a:pt x="9358" y="7303"/>
                  <a:pt x="12064" y="6883"/>
                </a:cubicBezTo>
                <a:cubicBezTo>
                  <a:pt x="12679" y="6788"/>
                  <a:pt x="12668" y="5757"/>
                  <a:pt x="12064" y="5651"/>
                </a:cubicBezTo>
                <a:cubicBezTo>
                  <a:pt x="9383" y="5178"/>
                  <a:pt x="7304" y="3041"/>
                  <a:pt x="6946" y="336"/>
                </a:cubicBezTo>
                <a:cubicBezTo>
                  <a:pt x="6918" y="126"/>
                  <a:pt x="6749" y="1"/>
                  <a:pt x="6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18" name="Google Shape;1718;p40"/>
          <p:cNvGrpSpPr/>
          <p:nvPr/>
        </p:nvGrpSpPr>
        <p:grpSpPr>
          <a:xfrm>
            <a:off x="1193344" y="2789129"/>
            <a:ext cx="366750" cy="298252"/>
            <a:chOff x="2427069" y="3977879"/>
            <a:chExt cx="366750" cy="298252"/>
          </a:xfrm>
        </p:grpSpPr>
        <p:sp>
          <p:nvSpPr>
            <p:cNvPr id="1719" name="Google Shape;1719;p40"/>
            <p:cNvSpPr/>
            <p:nvPr/>
          </p:nvSpPr>
          <p:spPr>
            <a:xfrm>
              <a:off x="2428462" y="4121186"/>
              <a:ext cx="350548" cy="154946"/>
            </a:xfrm>
            <a:custGeom>
              <a:rect b="b" l="l" r="r" t="t"/>
              <a:pathLst>
                <a:path extrusionOk="0" h="5671" w="12830">
                  <a:moveTo>
                    <a:pt x="147" y="0"/>
                  </a:moveTo>
                  <a:lnTo>
                    <a:pt x="1" y="83"/>
                  </a:lnTo>
                  <a:cubicBezTo>
                    <a:pt x="11" y="371"/>
                    <a:pt x="30" y="655"/>
                    <a:pt x="55" y="933"/>
                  </a:cubicBezTo>
                  <a:cubicBezTo>
                    <a:pt x="263" y="3187"/>
                    <a:pt x="2095" y="4944"/>
                    <a:pt x="4353" y="5055"/>
                  </a:cubicBezTo>
                  <a:lnTo>
                    <a:pt x="4400" y="5057"/>
                  </a:lnTo>
                  <a:cubicBezTo>
                    <a:pt x="4886" y="5082"/>
                    <a:pt x="5367" y="5184"/>
                    <a:pt x="5821" y="5361"/>
                  </a:cubicBezTo>
                  <a:cubicBezTo>
                    <a:pt x="6351" y="5568"/>
                    <a:pt x="6909" y="5670"/>
                    <a:pt x="7466" y="5670"/>
                  </a:cubicBezTo>
                  <a:cubicBezTo>
                    <a:pt x="8250" y="5670"/>
                    <a:pt x="9031" y="5467"/>
                    <a:pt x="9728" y="5067"/>
                  </a:cubicBezTo>
                  <a:lnTo>
                    <a:pt x="10833" y="4431"/>
                  </a:lnTo>
                  <a:cubicBezTo>
                    <a:pt x="11976" y="3775"/>
                    <a:pt x="12718" y="2602"/>
                    <a:pt x="12829" y="1299"/>
                  </a:cubicBezTo>
                  <a:lnTo>
                    <a:pt x="12829" y="1299"/>
                  </a:lnTo>
                  <a:lnTo>
                    <a:pt x="12414" y="1416"/>
                  </a:lnTo>
                  <a:lnTo>
                    <a:pt x="11381" y="2296"/>
                  </a:lnTo>
                  <a:lnTo>
                    <a:pt x="9592" y="2850"/>
                  </a:lnTo>
                  <a:lnTo>
                    <a:pt x="7420" y="3043"/>
                  </a:lnTo>
                  <a:lnTo>
                    <a:pt x="4668" y="2654"/>
                  </a:lnTo>
                  <a:lnTo>
                    <a:pt x="2471" y="1958"/>
                  </a:lnTo>
                  <a:lnTo>
                    <a:pt x="784" y="873"/>
                  </a:lnTo>
                  <a:lnTo>
                    <a:pt x="1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40"/>
            <p:cNvSpPr/>
            <p:nvPr/>
          </p:nvSpPr>
          <p:spPr>
            <a:xfrm>
              <a:off x="2427752" y="4073235"/>
              <a:ext cx="351886" cy="136230"/>
            </a:xfrm>
            <a:custGeom>
              <a:rect b="b" l="l" r="r" t="t"/>
              <a:pathLst>
                <a:path extrusionOk="0" h="4986" w="12879">
                  <a:moveTo>
                    <a:pt x="56" y="1"/>
                  </a:moveTo>
                  <a:cubicBezTo>
                    <a:pt x="8" y="622"/>
                    <a:pt x="0" y="1238"/>
                    <a:pt x="25" y="1838"/>
                  </a:cubicBezTo>
                  <a:cubicBezTo>
                    <a:pt x="59" y="1906"/>
                    <a:pt x="96" y="1973"/>
                    <a:pt x="135" y="2042"/>
                  </a:cubicBezTo>
                  <a:cubicBezTo>
                    <a:pt x="535" y="2723"/>
                    <a:pt x="1124" y="3263"/>
                    <a:pt x="1835" y="3603"/>
                  </a:cubicBezTo>
                  <a:cubicBezTo>
                    <a:pt x="3752" y="4520"/>
                    <a:pt x="5688" y="4986"/>
                    <a:pt x="7592" y="4986"/>
                  </a:cubicBezTo>
                  <a:cubicBezTo>
                    <a:pt x="8704" y="4986"/>
                    <a:pt x="9825" y="4826"/>
                    <a:pt x="10928" y="4516"/>
                  </a:cubicBezTo>
                  <a:cubicBezTo>
                    <a:pt x="11735" y="4286"/>
                    <a:pt x="12422" y="3758"/>
                    <a:pt x="12854" y="3054"/>
                  </a:cubicBezTo>
                  <a:cubicBezTo>
                    <a:pt x="12861" y="2978"/>
                    <a:pt x="12864" y="2900"/>
                    <a:pt x="12866" y="2821"/>
                  </a:cubicBezTo>
                  <a:cubicBezTo>
                    <a:pt x="12876" y="2452"/>
                    <a:pt x="12879" y="2057"/>
                    <a:pt x="12876" y="1641"/>
                  </a:cubicBezTo>
                  <a:lnTo>
                    <a:pt x="5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40"/>
            <p:cNvSpPr/>
            <p:nvPr/>
          </p:nvSpPr>
          <p:spPr>
            <a:xfrm>
              <a:off x="2427069" y="3977879"/>
              <a:ext cx="366750" cy="218799"/>
            </a:xfrm>
            <a:custGeom>
              <a:rect b="b" l="l" r="r" t="t"/>
              <a:pathLst>
                <a:path extrusionOk="0" h="8008" w="13423">
                  <a:moveTo>
                    <a:pt x="3578" y="0"/>
                  </a:moveTo>
                  <a:cubicBezTo>
                    <a:pt x="1814" y="0"/>
                    <a:pt x="220" y="1361"/>
                    <a:pt x="91" y="3258"/>
                  </a:cubicBezTo>
                  <a:cubicBezTo>
                    <a:pt x="90" y="3278"/>
                    <a:pt x="90" y="3297"/>
                    <a:pt x="88" y="3316"/>
                  </a:cubicBezTo>
                  <a:cubicBezTo>
                    <a:pt x="0" y="4730"/>
                    <a:pt x="784" y="6061"/>
                    <a:pt x="2061" y="6673"/>
                  </a:cubicBezTo>
                  <a:cubicBezTo>
                    <a:pt x="3913" y="7558"/>
                    <a:pt x="5765" y="8007"/>
                    <a:pt x="7617" y="8007"/>
                  </a:cubicBezTo>
                  <a:cubicBezTo>
                    <a:pt x="8687" y="8007"/>
                    <a:pt x="9756" y="7857"/>
                    <a:pt x="10826" y="7554"/>
                  </a:cubicBezTo>
                  <a:cubicBezTo>
                    <a:pt x="11707" y="7306"/>
                    <a:pt x="12415" y="6647"/>
                    <a:pt x="12730" y="5790"/>
                  </a:cubicBezTo>
                  <a:lnTo>
                    <a:pt x="12768" y="5680"/>
                  </a:lnTo>
                  <a:cubicBezTo>
                    <a:pt x="13422" y="3806"/>
                    <a:pt x="12013" y="1879"/>
                    <a:pt x="10047" y="1879"/>
                  </a:cubicBezTo>
                  <a:cubicBezTo>
                    <a:pt x="10012" y="1879"/>
                    <a:pt x="9977" y="1880"/>
                    <a:pt x="9941" y="1881"/>
                  </a:cubicBezTo>
                  <a:cubicBezTo>
                    <a:pt x="9871" y="1884"/>
                    <a:pt x="9803" y="1885"/>
                    <a:pt x="9734" y="1885"/>
                  </a:cubicBezTo>
                  <a:cubicBezTo>
                    <a:pt x="7763" y="1885"/>
                    <a:pt x="6501" y="883"/>
                    <a:pt x="4836" y="238"/>
                  </a:cubicBezTo>
                  <a:cubicBezTo>
                    <a:pt x="4419" y="76"/>
                    <a:pt x="3993" y="0"/>
                    <a:pt x="35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40"/>
            <p:cNvSpPr/>
            <p:nvPr/>
          </p:nvSpPr>
          <p:spPr>
            <a:xfrm>
              <a:off x="2441140" y="3990557"/>
              <a:ext cx="329837" cy="193334"/>
            </a:xfrm>
            <a:custGeom>
              <a:rect b="b" l="l" r="r" t="t"/>
              <a:pathLst>
                <a:path extrusionOk="0" h="7076" w="12072">
                  <a:moveTo>
                    <a:pt x="3062" y="1"/>
                  </a:moveTo>
                  <a:cubicBezTo>
                    <a:pt x="1476" y="1"/>
                    <a:pt x="150" y="1240"/>
                    <a:pt x="42" y="2823"/>
                  </a:cubicBezTo>
                  <a:cubicBezTo>
                    <a:pt x="40" y="2844"/>
                    <a:pt x="40" y="2861"/>
                    <a:pt x="38" y="2880"/>
                  </a:cubicBezTo>
                  <a:cubicBezTo>
                    <a:pt x="1" y="3481"/>
                    <a:pt x="144" y="4074"/>
                    <a:pt x="451" y="4594"/>
                  </a:cubicBezTo>
                  <a:cubicBezTo>
                    <a:pt x="755" y="5113"/>
                    <a:pt x="1205" y="5525"/>
                    <a:pt x="1748" y="5786"/>
                  </a:cubicBezTo>
                  <a:cubicBezTo>
                    <a:pt x="3538" y="6642"/>
                    <a:pt x="5339" y="7076"/>
                    <a:pt x="7102" y="7076"/>
                  </a:cubicBezTo>
                  <a:cubicBezTo>
                    <a:pt x="8127" y="7076"/>
                    <a:pt x="9164" y="6929"/>
                    <a:pt x="10183" y="6642"/>
                  </a:cubicBezTo>
                  <a:cubicBezTo>
                    <a:pt x="10917" y="6433"/>
                    <a:pt x="11512" y="5881"/>
                    <a:pt x="11775" y="5163"/>
                  </a:cubicBezTo>
                  <a:cubicBezTo>
                    <a:pt x="11788" y="5128"/>
                    <a:pt x="11800" y="5094"/>
                    <a:pt x="11812" y="5061"/>
                  </a:cubicBezTo>
                  <a:cubicBezTo>
                    <a:pt x="12071" y="4323"/>
                    <a:pt x="11958" y="3533"/>
                    <a:pt x="11507" y="2898"/>
                  </a:cubicBezTo>
                  <a:cubicBezTo>
                    <a:pt x="11047" y="2252"/>
                    <a:pt x="10328" y="1880"/>
                    <a:pt x="9533" y="1880"/>
                  </a:cubicBezTo>
                  <a:cubicBezTo>
                    <a:pt x="9504" y="1880"/>
                    <a:pt x="9473" y="1880"/>
                    <a:pt x="9444" y="1883"/>
                  </a:cubicBezTo>
                  <a:cubicBezTo>
                    <a:pt x="9369" y="1884"/>
                    <a:pt x="9293" y="1886"/>
                    <a:pt x="9218" y="1886"/>
                  </a:cubicBezTo>
                  <a:cubicBezTo>
                    <a:pt x="7711" y="1886"/>
                    <a:pt x="6584" y="1338"/>
                    <a:pt x="5493" y="811"/>
                  </a:cubicBezTo>
                  <a:cubicBezTo>
                    <a:pt x="5064" y="604"/>
                    <a:pt x="4618" y="389"/>
                    <a:pt x="4151" y="207"/>
                  </a:cubicBezTo>
                  <a:cubicBezTo>
                    <a:pt x="3800" y="70"/>
                    <a:pt x="3432" y="1"/>
                    <a:pt x="3062"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40"/>
            <p:cNvSpPr/>
            <p:nvPr/>
          </p:nvSpPr>
          <p:spPr>
            <a:xfrm>
              <a:off x="2449719" y="3998344"/>
              <a:ext cx="313007" cy="177678"/>
            </a:xfrm>
            <a:custGeom>
              <a:rect b="b" l="l" r="r" t="t"/>
              <a:pathLst>
                <a:path extrusionOk="0" h="6503" w="11456">
                  <a:moveTo>
                    <a:pt x="2746" y="0"/>
                  </a:moveTo>
                  <a:cubicBezTo>
                    <a:pt x="1310" y="0"/>
                    <a:pt x="109" y="1123"/>
                    <a:pt x="12" y="2556"/>
                  </a:cubicBezTo>
                  <a:cubicBezTo>
                    <a:pt x="9" y="2573"/>
                    <a:pt x="9" y="2592"/>
                    <a:pt x="8" y="2610"/>
                  </a:cubicBezTo>
                  <a:cubicBezTo>
                    <a:pt x="0" y="2725"/>
                    <a:pt x="0" y="2841"/>
                    <a:pt x="8" y="2955"/>
                  </a:cubicBezTo>
                  <a:cubicBezTo>
                    <a:pt x="16" y="3072"/>
                    <a:pt x="111" y="3149"/>
                    <a:pt x="213" y="3149"/>
                  </a:cubicBezTo>
                  <a:cubicBezTo>
                    <a:pt x="257" y="3149"/>
                    <a:pt x="302" y="3134"/>
                    <a:pt x="342" y="3102"/>
                  </a:cubicBezTo>
                  <a:lnTo>
                    <a:pt x="1356" y="2279"/>
                  </a:lnTo>
                  <a:cubicBezTo>
                    <a:pt x="1440" y="2211"/>
                    <a:pt x="1542" y="2177"/>
                    <a:pt x="1644" y="2177"/>
                  </a:cubicBezTo>
                  <a:cubicBezTo>
                    <a:pt x="1730" y="2177"/>
                    <a:pt x="1816" y="2201"/>
                    <a:pt x="1891" y="2251"/>
                  </a:cubicBezTo>
                  <a:cubicBezTo>
                    <a:pt x="2070" y="2368"/>
                    <a:pt x="2143" y="2594"/>
                    <a:pt x="2065" y="2793"/>
                  </a:cubicBezTo>
                  <a:lnTo>
                    <a:pt x="1440" y="4415"/>
                  </a:lnTo>
                  <a:cubicBezTo>
                    <a:pt x="1296" y="4789"/>
                    <a:pt x="1466" y="5209"/>
                    <a:pt x="1829" y="5376"/>
                  </a:cubicBezTo>
                  <a:cubicBezTo>
                    <a:pt x="2292" y="5587"/>
                    <a:pt x="2863" y="5796"/>
                    <a:pt x="3366" y="5956"/>
                  </a:cubicBezTo>
                  <a:cubicBezTo>
                    <a:pt x="3442" y="5981"/>
                    <a:pt x="3519" y="5992"/>
                    <a:pt x="3596" y="5992"/>
                  </a:cubicBezTo>
                  <a:cubicBezTo>
                    <a:pt x="3877" y="5992"/>
                    <a:pt x="4145" y="5834"/>
                    <a:pt x="4275" y="5569"/>
                  </a:cubicBezTo>
                  <a:lnTo>
                    <a:pt x="4991" y="4118"/>
                  </a:lnTo>
                  <a:cubicBezTo>
                    <a:pt x="5053" y="3992"/>
                    <a:pt x="5183" y="3912"/>
                    <a:pt x="5324" y="3912"/>
                  </a:cubicBezTo>
                  <a:cubicBezTo>
                    <a:pt x="5570" y="3912"/>
                    <a:pt x="5747" y="4146"/>
                    <a:pt x="5681" y="4382"/>
                  </a:cubicBezTo>
                  <a:lnTo>
                    <a:pt x="5284" y="5807"/>
                  </a:lnTo>
                  <a:cubicBezTo>
                    <a:pt x="5199" y="6110"/>
                    <a:pt x="5410" y="6417"/>
                    <a:pt x="5723" y="6448"/>
                  </a:cubicBezTo>
                  <a:cubicBezTo>
                    <a:pt x="6078" y="6483"/>
                    <a:pt x="6431" y="6502"/>
                    <a:pt x="6782" y="6502"/>
                  </a:cubicBezTo>
                  <a:cubicBezTo>
                    <a:pt x="7050" y="6502"/>
                    <a:pt x="7320" y="6491"/>
                    <a:pt x="7588" y="6470"/>
                  </a:cubicBezTo>
                  <a:cubicBezTo>
                    <a:pt x="7815" y="6454"/>
                    <a:pt x="8002" y="6286"/>
                    <a:pt x="8046" y="6063"/>
                  </a:cubicBezTo>
                  <a:lnTo>
                    <a:pt x="8213" y="5221"/>
                  </a:lnTo>
                  <a:cubicBezTo>
                    <a:pt x="8273" y="4918"/>
                    <a:pt x="8537" y="4702"/>
                    <a:pt x="8844" y="4702"/>
                  </a:cubicBezTo>
                  <a:cubicBezTo>
                    <a:pt x="9183" y="4702"/>
                    <a:pt x="9465" y="4966"/>
                    <a:pt x="9487" y="5303"/>
                  </a:cubicBezTo>
                  <a:lnTo>
                    <a:pt x="9525" y="5895"/>
                  </a:lnTo>
                  <a:cubicBezTo>
                    <a:pt x="9533" y="6005"/>
                    <a:pt x="9625" y="6085"/>
                    <a:pt x="9729" y="6085"/>
                  </a:cubicBezTo>
                  <a:cubicBezTo>
                    <a:pt x="9747" y="6085"/>
                    <a:pt x="9765" y="6083"/>
                    <a:pt x="9783" y="6078"/>
                  </a:cubicBezTo>
                  <a:lnTo>
                    <a:pt x="9784" y="6078"/>
                  </a:lnTo>
                  <a:cubicBezTo>
                    <a:pt x="10430" y="5895"/>
                    <a:pt x="10956" y="5407"/>
                    <a:pt x="11187" y="4776"/>
                  </a:cubicBezTo>
                  <a:cubicBezTo>
                    <a:pt x="11199" y="4742"/>
                    <a:pt x="11211" y="4710"/>
                    <a:pt x="11221" y="4676"/>
                  </a:cubicBezTo>
                  <a:cubicBezTo>
                    <a:pt x="11455" y="4032"/>
                    <a:pt x="11357" y="3339"/>
                    <a:pt x="10960" y="2778"/>
                  </a:cubicBezTo>
                  <a:cubicBezTo>
                    <a:pt x="10556" y="2207"/>
                    <a:pt x="9921" y="1882"/>
                    <a:pt x="9219" y="1882"/>
                  </a:cubicBezTo>
                  <a:lnTo>
                    <a:pt x="9216" y="1882"/>
                  </a:lnTo>
                  <a:cubicBezTo>
                    <a:pt x="8932" y="1882"/>
                    <a:pt x="8686" y="2074"/>
                    <a:pt x="8617" y="2348"/>
                  </a:cubicBezTo>
                  <a:lnTo>
                    <a:pt x="8418" y="3136"/>
                  </a:lnTo>
                  <a:cubicBezTo>
                    <a:pt x="8360" y="3364"/>
                    <a:pt x="8155" y="3525"/>
                    <a:pt x="7917" y="3525"/>
                  </a:cubicBezTo>
                  <a:cubicBezTo>
                    <a:pt x="7591" y="3525"/>
                    <a:pt x="7345" y="3223"/>
                    <a:pt x="7412" y="2901"/>
                  </a:cubicBezTo>
                  <a:lnTo>
                    <a:pt x="7558" y="2209"/>
                  </a:lnTo>
                  <a:cubicBezTo>
                    <a:pt x="7610" y="1967"/>
                    <a:pt x="7463" y="1725"/>
                    <a:pt x="7226" y="1662"/>
                  </a:cubicBezTo>
                  <a:cubicBezTo>
                    <a:pt x="6746" y="1533"/>
                    <a:pt x="6302" y="1358"/>
                    <a:pt x="5873" y="1167"/>
                  </a:cubicBezTo>
                  <a:cubicBezTo>
                    <a:pt x="5811" y="1140"/>
                    <a:pt x="5747" y="1127"/>
                    <a:pt x="5684" y="1127"/>
                  </a:cubicBezTo>
                  <a:cubicBezTo>
                    <a:pt x="5510" y="1127"/>
                    <a:pt x="5344" y="1224"/>
                    <a:pt x="5264" y="1388"/>
                  </a:cubicBezTo>
                  <a:lnTo>
                    <a:pt x="4676" y="2602"/>
                  </a:lnTo>
                  <a:cubicBezTo>
                    <a:pt x="4599" y="2759"/>
                    <a:pt x="4442" y="2854"/>
                    <a:pt x="4274" y="2854"/>
                  </a:cubicBezTo>
                  <a:cubicBezTo>
                    <a:pt x="4241" y="2854"/>
                    <a:pt x="4208" y="2850"/>
                    <a:pt x="4174" y="2843"/>
                  </a:cubicBezTo>
                  <a:cubicBezTo>
                    <a:pt x="3937" y="2786"/>
                    <a:pt x="3787" y="2548"/>
                    <a:pt x="3843" y="2308"/>
                  </a:cubicBezTo>
                  <a:lnTo>
                    <a:pt x="4205" y="766"/>
                  </a:lnTo>
                  <a:cubicBezTo>
                    <a:pt x="4253" y="561"/>
                    <a:pt x="4145" y="354"/>
                    <a:pt x="3951" y="274"/>
                  </a:cubicBezTo>
                  <a:cubicBezTo>
                    <a:pt x="3880" y="245"/>
                    <a:pt x="3807" y="215"/>
                    <a:pt x="3733" y="186"/>
                  </a:cubicBezTo>
                  <a:cubicBezTo>
                    <a:pt x="3414" y="62"/>
                    <a:pt x="3082" y="0"/>
                    <a:pt x="27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40"/>
            <p:cNvSpPr/>
            <p:nvPr/>
          </p:nvSpPr>
          <p:spPr>
            <a:xfrm>
              <a:off x="2464254" y="4011049"/>
              <a:ext cx="284974" cy="152296"/>
            </a:xfrm>
            <a:custGeom>
              <a:rect b="b" l="l" r="r" t="t"/>
              <a:pathLst>
                <a:path extrusionOk="0" h="5574" w="10430">
                  <a:moveTo>
                    <a:pt x="2216" y="1"/>
                  </a:moveTo>
                  <a:cubicBezTo>
                    <a:pt x="1167" y="1"/>
                    <a:pt x="268" y="724"/>
                    <a:pt x="15" y="1708"/>
                  </a:cubicBezTo>
                  <a:cubicBezTo>
                    <a:pt x="1" y="1758"/>
                    <a:pt x="39" y="1798"/>
                    <a:pt x="82" y="1798"/>
                  </a:cubicBezTo>
                  <a:cubicBezTo>
                    <a:pt x="97" y="1798"/>
                    <a:pt x="112" y="1793"/>
                    <a:pt x="126" y="1782"/>
                  </a:cubicBezTo>
                  <a:lnTo>
                    <a:pt x="534" y="1451"/>
                  </a:lnTo>
                  <a:cubicBezTo>
                    <a:pt x="699" y="1319"/>
                    <a:pt x="904" y="1246"/>
                    <a:pt x="1114" y="1246"/>
                  </a:cubicBezTo>
                  <a:cubicBezTo>
                    <a:pt x="1293" y="1246"/>
                    <a:pt x="1469" y="1300"/>
                    <a:pt x="1620" y="1398"/>
                  </a:cubicBezTo>
                  <a:cubicBezTo>
                    <a:pt x="1978" y="1634"/>
                    <a:pt x="2126" y="2098"/>
                    <a:pt x="1973" y="2498"/>
                  </a:cubicBezTo>
                  <a:lnTo>
                    <a:pt x="1347" y="4120"/>
                  </a:lnTo>
                  <a:cubicBezTo>
                    <a:pt x="1292" y="4262"/>
                    <a:pt x="1358" y="4426"/>
                    <a:pt x="1495" y="4488"/>
                  </a:cubicBezTo>
                  <a:cubicBezTo>
                    <a:pt x="1904" y="4672"/>
                    <a:pt x="2443" y="4877"/>
                    <a:pt x="2980" y="5049"/>
                  </a:cubicBezTo>
                  <a:cubicBezTo>
                    <a:pt x="3009" y="5058"/>
                    <a:pt x="3040" y="5063"/>
                    <a:pt x="3069" y="5063"/>
                  </a:cubicBezTo>
                  <a:cubicBezTo>
                    <a:pt x="3181" y="5063"/>
                    <a:pt x="3280" y="5002"/>
                    <a:pt x="3329" y="4902"/>
                  </a:cubicBezTo>
                  <a:lnTo>
                    <a:pt x="4045" y="3450"/>
                  </a:lnTo>
                  <a:cubicBezTo>
                    <a:pt x="4187" y="3161"/>
                    <a:pt x="4476" y="2983"/>
                    <a:pt x="4797" y="2983"/>
                  </a:cubicBezTo>
                  <a:cubicBezTo>
                    <a:pt x="4810" y="2983"/>
                    <a:pt x="4823" y="2983"/>
                    <a:pt x="4836" y="2984"/>
                  </a:cubicBezTo>
                  <a:cubicBezTo>
                    <a:pt x="5070" y="2993"/>
                    <a:pt x="5291" y="3104"/>
                    <a:pt x="5442" y="3284"/>
                  </a:cubicBezTo>
                  <a:cubicBezTo>
                    <a:pt x="5619" y="3498"/>
                    <a:pt x="5679" y="3778"/>
                    <a:pt x="5604" y="4046"/>
                  </a:cubicBezTo>
                  <a:lnTo>
                    <a:pt x="5208" y="5469"/>
                  </a:lnTo>
                  <a:cubicBezTo>
                    <a:pt x="5200" y="5495"/>
                    <a:pt x="5218" y="5520"/>
                    <a:pt x="5244" y="5522"/>
                  </a:cubicBezTo>
                  <a:cubicBezTo>
                    <a:pt x="5581" y="5557"/>
                    <a:pt x="5924" y="5573"/>
                    <a:pt x="6256" y="5573"/>
                  </a:cubicBezTo>
                  <a:cubicBezTo>
                    <a:pt x="6510" y="5573"/>
                    <a:pt x="6769" y="5564"/>
                    <a:pt x="7022" y="5541"/>
                  </a:cubicBezTo>
                  <a:cubicBezTo>
                    <a:pt x="7038" y="5539"/>
                    <a:pt x="7053" y="5526"/>
                    <a:pt x="7056" y="5507"/>
                  </a:cubicBezTo>
                  <a:lnTo>
                    <a:pt x="7223" y="4665"/>
                  </a:lnTo>
                  <a:cubicBezTo>
                    <a:pt x="7327" y="4148"/>
                    <a:pt x="7785" y="3772"/>
                    <a:pt x="8314" y="3772"/>
                  </a:cubicBezTo>
                  <a:cubicBezTo>
                    <a:pt x="8366" y="3772"/>
                    <a:pt x="8420" y="3776"/>
                    <a:pt x="8473" y="3784"/>
                  </a:cubicBezTo>
                  <a:cubicBezTo>
                    <a:pt x="8996" y="3858"/>
                    <a:pt x="9389" y="4299"/>
                    <a:pt x="9424" y="4826"/>
                  </a:cubicBezTo>
                  <a:cubicBezTo>
                    <a:pt x="9429" y="4899"/>
                    <a:pt x="9490" y="4948"/>
                    <a:pt x="9554" y="4948"/>
                  </a:cubicBezTo>
                  <a:cubicBezTo>
                    <a:pt x="9580" y="4948"/>
                    <a:pt x="9605" y="4941"/>
                    <a:pt x="9629" y="4924"/>
                  </a:cubicBezTo>
                  <a:cubicBezTo>
                    <a:pt x="9897" y="4734"/>
                    <a:pt x="10106" y="4464"/>
                    <a:pt x="10222" y="4150"/>
                  </a:cubicBezTo>
                  <a:cubicBezTo>
                    <a:pt x="10232" y="4120"/>
                    <a:pt x="10244" y="4090"/>
                    <a:pt x="10254" y="4057"/>
                  </a:cubicBezTo>
                  <a:cubicBezTo>
                    <a:pt x="10430" y="3555"/>
                    <a:pt x="10355" y="3015"/>
                    <a:pt x="10046" y="2581"/>
                  </a:cubicBezTo>
                  <a:cubicBezTo>
                    <a:pt x="9728" y="2136"/>
                    <a:pt x="9233" y="1880"/>
                    <a:pt x="8686" y="1880"/>
                  </a:cubicBezTo>
                  <a:lnTo>
                    <a:pt x="8684" y="1880"/>
                  </a:lnTo>
                  <a:cubicBezTo>
                    <a:pt x="8614" y="1880"/>
                    <a:pt x="8554" y="1925"/>
                    <a:pt x="8538" y="1992"/>
                  </a:cubicBezTo>
                  <a:lnTo>
                    <a:pt x="8337" y="2780"/>
                  </a:lnTo>
                  <a:cubicBezTo>
                    <a:pt x="8227" y="3218"/>
                    <a:pt x="7835" y="3523"/>
                    <a:pt x="7384" y="3523"/>
                  </a:cubicBezTo>
                  <a:cubicBezTo>
                    <a:pt x="7051" y="3523"/>
                    <a:pt x="6744" y="3357"/>
                    <a:pt x="6558" y="3073"/>
                  </a:cubicBezTo>
                  <a:cubicBezTo>
                    <a:pt x="6416" y="2852"/>
                    <a:pt x="6372" y="2577"/>
                    <a:pt x="6426" y="2319"/>
                  </a:cubicBezTo>
                  <a:lnTo>
                    <a:pt x="6539" y="1795"/>
                  </a:lnTo>
                  <a:cubicBezTo>
                    <a:pt x="6556" y="1711"/>
                    <a:pt x="6505" y="1625"/>
                    <a:pt x="6422" y="1601"/>
                  </a:cubicBezTo>
                  <a:cubicBezTo>
                    <a:pt x="6066" y="1499"/>
                    <a:pt x="5704" y="1366"/>
                    <a:pt x="5298" y="1190"/>
                  </a:cubicBezTo>
                  <a:cubicBezTo>
                    <a:pt x="5277" y="1181"/>
                    <a:pt x="5254" y="1176"/>
                    <a:pt x="5232" y="1176"/>
                  </a:cubicBezTo>
                  <a:cubicBezTo>
                    <a:pt x="5170" y="1176"/>
                    <a:pt x="5111" y="1211"/>
                    <a:pt x="5083" y="1269"/>
                  </a:cubicBezTo>
                  <a:lnTo>
                    <a:pt x="4565" y="2338"/>
                  </a:lnTo>
                  <a:cubicBezTo>
                    <a:pt x="4412" y="2651"/>
                    <a:pt x="4093" y="2854"/>
                    <a:pt x="3745" y="2854"/>
                  </a:cubicBezTo>
                  <a:cubicBezTo>
                    <a:pt x="3676" y="2854"/>
                    <a:pt x="3605" y="2846"/>
                    <a:pt x="3537" y="2829"/>
                  </a:cubicBezTo>
                  <a:cubicBezTo>
                    <a:pt x="3049" y="2714"/>
                    <a:pt x="2743" y="2224"/>
                    <a:pt x="2859" y="1735"/>
                  </a:cubicBezTo>
                  <a:lnTo>
                    <a:pt x="3171" y="409"/>
                  </a:lnTo>
                  <a:cubicBezTo>
                    <a:pt x="3195" y="302"/>
                    <a:pt x="3137" y="196"/>
                    <a:pt x="3036" y="156"/>
                  </a:cubicBezTo>
                  <a:lnTo>
                    <a:pt x="3034" y="156"/>
                  </a:lnTo>
                  <a:cubicBezTo>
                    <a:pt x="2769" y="54"/>
                    <a:pt x="2492" y="1"/>
                    <a:pt x="22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40"/>
            <p:cNvSpPr/>
            <p:nvPr/>
          </p:nvSpPr>
          <p:spPr>
            <a:xfrm>
              <a:off x="2468872" y="4178590"/>
              <a:ext cx="13525" cy="12514"/>
            </a:xfrm>
            <a:custGeom>
              <a:rect b="b" l="l" r="r" t="t"/>
              <a:pathLst>
                <a:path extrusionOk="0" h="458" w="495">
                  <a:moveTo>
                    <a:pt x="214" y="1"/>
                  </a:moveTo>
                  <a:cubicBezTo>
                    <a:pt x="164" y="1"/>
                    <a:pt x="113" y="20"/>
                    <a:pt x="76" y="59"/>
                  </a:cubicBezTo>
                  <a:cubicBezTo>
                    <a:pt x="1" y="134"/>
                    <a:pt x="1" y="258"/>
                    <a:pt x="77" y="333"/>
                  </a:cubicBezTo>
                  <a:lnTo>
                    <a:pt x="146" y="400"/>
                  </a:lnTo>
                  <a:cubicBezTo>
                    <a:pt x="184" y="440"/>
                    <a:pt x="234" y="457"/>
                    <a:pt x="282" y="457"/>
                  </a:cubicBezTo>
                  <a:cubicBezTo>
                    <a:pt x="333" y="457"/>
                    <a:pt x="383" y="437"/>
                    <a:pt x="420" y="399"/>
                  </a:cubicBezTo>
                  <a:cubicBezTo>
                    <a:pt x="494" y="324"/>
                    <a:pt x="494" y="200"/>
                    <a:pt x="418" y="125"/>
                  </a:cubicBezTo>
                  <a:lnTo>
                    <a:pt x="351" y="56"/>
                  </a:lnTo>
                  <a:cubicBezTo>
                    <a:pt x="313" y="19"/>
                    <a:pt x="264" y="1"/>
                    <a:pt x="2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40"/>
            <p:cNvSpPr/>
            <p:nvPr/>
          </p:nvSpPr>
          <p:spPr>
            <a:xfrm>
              <a:off x="2495921" y="4193672"/>
              <a:ext cx="14071" cy="10628"/>
            </a:xfrm>
            <a:custGeom>
              <a:rect b="b" l="l" r="r" t="t"/>
              <a:pathLst>
                <a:path extrusionOk="0" h="389" w="515">
                  <a:moveTo>
                    <a:pt x="196" y="1"/>
                  </a:moveTo>
                  <a:cubicBezTo>
                    <a:pt x="89" y="1"/>
                    <a:pt x="1" y="87"/>
                    <a:pt x="1" y="195"/>
                  </a:cubicBezTo>
                  <a:cubicBezTo>
                    <a:pt x="1" y="301"/>
                    <a:pt x="87" y="389"/>
                    <a:pt x="196" y="389"/>
                  </a:cubicBezTo>
                  <a:lnTo>
                    <a:pt x="322" y="389"/>
                  </a:lnTo>
                  <a:cubicBezTo>
                    <a:pt x="430" y="389"/>
                    <a:pt x="515" y="301"/>
                    <a:pt x="515" y="195"/>
                  </a:cubicBezTo>
                  <a:cubicBezTo>
                    <a:pt x="515" y="88"/>
                    <a:pt x="430" y="1"/>
                    <a:pt x="3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40"/>
            <p:cNvSpPr/>
            <p:nvPr/>
          </p:nvSpPr>
          <p:spPr>
            <a:xfrm>
              <a:off x="2531249" y="4207361"/>
              <a:ext cx="15137" cy="14399"/>
            </a:xfrm>
            <a:custGeom>
              <a:rect b="b" l="l" r="r" t="t"/>
              <a:pathLst>
                <a:path extrusionOk="0" h="527" w="554">
                  <a:moveTo>
                    <a:pt x="219" y="0"/>
                  </a:moveTo>
                  <a:cubicBezTo>
                    <a:pt x="176" y="0"/>
                    <a:pt x="132" y="15"/>
                    <a:pt x="96" y="46"/>
                  </a:cubicBezTo>
                  <a:cubicBezTo>
                    <a:pt x="13" y="115"/>
                    <a:pt x="1" y="238"/>
                    <a:pt x="70" y="320"/>
                  </a:cubicBezTo>
                  <a:lnTo>
                    <a:pt x="184" y="457"/>
                  </a:lnTo>
                  <a:cubicBezTo>
                    <a:pt x="222" y="503"/>
                    <a:pt x="279" y="526"/>
                    <a:pt x="333" y="526"/>
                  </a:cubicBezTo>
                  <a:cubicBezTo>
                    <a:pt x="377" y="526"/>
                    <a:pt x="423" y="512"/>
                    <a:pt x="458" y="482"/>
                  </a:cubicBezTo>
                  <a:cubicBezTo>
                    <a:pt x="540" y="413"/>
                    <a:pt x="553" y="290"/>
                    <a:pt x="484" y="208"/>
                  </a:cubicBezTo>
                  <a:lnTo>
                    <a:pt x="370" y="71"/>
                  </a:lnTo>
                  <a:cubicBezTo>
                    <a:pt x="331" y="25"/>
                    <a:pt x="275" y="0"/>
                    <a:pt x="2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40"/>
            <p:cNvSpPr/>
            <p:nvPr/>
          </p:nvSpPr>
          <p:spPr>
            <a:xfrm>
              <a:off x="2568790" y="4211132"/>
              <a:ext cx="15000" cy="10628"/>
            </a:xfrm>
            <a:custGeom>
              <a:rect b="b" l="l" r="r" t="t"/>
              <a:pathLst>
                <a:path extrusionOk="0" h="389" w="549">
                  <a:moveTo>
                    <a:pt x="195" y="0"/>
                  </a:moveTo>
                  <a:cubicBezTo>
                    <a:pt x="88" y="0"/>
                    <a:pt x="1" y="88"/>
                    <a:pt x="1" y="195"/>
                  </a:cubicBezTo>
                  <a:cubicBezTo>
                    <a:pt x="1" y="300"/>
                    <a:pt x="87" y="388"/>
                    <a:pt x="195" y="388"/>
                  </a:cubicBezTo>
                  <a:lnTo>
                    <a:pt x="355" y="388"/>
                  </a:lnTo>
                  <a:cubicBezTo>
                    <a:pt x="462" y="388"/>
                    <a:pt x="548" y="300"/>
                    <a:pt x="548" y="195"/>
                  </a:cubicBezTo>
                  <a:cubicBezTo>
                    <a:pt x="548" y="88"/>
                    <a:pt x="462" y="0"/>
                    <a:pt x="3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40"/>
            <p:cNvSpPr/>
            <p:nvPr/>
          </p:nvSpPr>
          <p:spPr>
            <a:xfrm>
              <a:off x="2599801" y="4224574"/>
              <a:ext cx="13006" cy="13743"/>
            </a:xfrm>
            <a:custGeom>
              <a:rect b="b" l="l" r="r" t="t"/>
              <a:pathLst>
                <a:path extrusionOk="0" h="503" w="476">
                  <a:moveTo>
                    <a:pt x="221" y="1"/>
                  </a:moveTo>
                  <a:cubicBezTo>
                    <a:pt x="201" y="1"/>
                    <a:pt x="181" y="4"/>
                    <a:pt x="162" y="10"/>
                  </a:cubicBezTo>
                  <a:cubicBezTo>
                    <a:pt x="59" y="41"/>
                    <a:pt x="1" y="151"/>
                    <a:pt x="34" y="254"/>
                  </a:cubicBezTo>
                  <a:lnTo>
                    <a:pt x="71" y="368"/>
                  </a:lnTo>
                  <a:cubicBezTo>
                    <a:pt x="96" y="450"/>
                    <a:pt x="173" y="503"/>
                    <a:pt x="255" y="503"/>
                  </a:cubicBezTo>
                  <a:cubicBezTo>
                    <a:pt x="276" y="503"/>
                    <a:pt x="293" y="500"/>
                    <a:pt x="314" y="495"/>
                  </a:cubicBezTo>
                  <a:cubicBezTo>
                    <a:pt x="416" y="464"/>
                    <a:pt x="475" y="355"/>
                    <a:pt x="443" y="252"/>
                  </a:cubicBezTo>
                  <a:lnTo>
                    <a:pt x="406" y="138"/>
                  </a:lnTo>
                  <a:cubicBezTo>
                    <a:pt x="380" y="55"/>
                    <a:pt x="304" y="1"/>
                    <a:pt x="2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40"/>
            <p:cNvSpPr/>
            <p:nvPr/>
          </p:nvSpPr>
          <p:spPr>
            <a:xfrm>
              <a:off x="2662097" y="4213044"/>
              <a:ext cx="14945" cy="10628"/>
            </a:xfrm>
            <a:custGeom>
              <a:rect b="b" l="l" r="r" t="t"/>
              <a:pathLst>
                <a:path extrusionOk="0" h="389" w="547">
                  <a:moveTo>
                    <a:pt x="194" y="0"/>
                  </a:moveTo>
                  <a:cubicBezTo>
                    <a:pt x="89" y="0"/>
                    <a:pt x="1" y="88"/>
                    <a:pt x="1" y="194"/>
                  </a:cubicBezTo>
                  <a:cubicBezTo>
                    <a:pt x="1" y="301"/>
                    <a:pt x="86" y="389"/>
                    <a:pt x="194" y="389"/>
                  </a:cubicBezTo>
                  <a:lnTo>
                    <a:pt x="354" y="389"/>
                  </a:lnTo>
                  <a:cubicBezTo>
                    <a:pt x="462" y="389"/>
                    <a:pt x="547" y="301"/>
                    <a:pt x="547" y="194"/>
                  </a:cubicBezTo>
                  <a:cubicBezTo>
                    <a:pt x="547" y="88"/>
                    <a:pt x="462" y="0"/>
                    <a:pt x="3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40"/>
            <p:cNvSpPr/>
            <p:nvPr/>
          </p:nvSpPr>
          <p:spPr>
            <a:xfrm>
              <a:off x="2621495" y="4246733"/>
              <a:ext cx="14945" cy="10628"/>
            </a:xfrm>
            <a:custGeom>
              <a:rect b="b" l="l" r="r" t="t"/>
              <a:pathLst>
                <a:path extrusionOk="0" h="389" w="547">
                  <a:moveTo>
                    <a:pt x="194" y="1"/>
                  </a:moveTo>
                  <a:cubicBezTo>
                    <a:pt x="88" y="1"/>
                    <a:pt x="0" y="88"/>
                    <a:pt x="0" y="195"/>
                  </a:cubicBezTo>
                  <a:cubicBezTo>
                    <a:pt x="0" y="301"/>
                    <a:pt x="85" y="389"/>
                    <a:pt x="194" y="389"/>
                  </a:cubicBezTo>
                  <a:lnTo>
                    <a:pt x="353" y="389"/>
                  </a:lnTo>
                  <a:cubicBezTo>
                    <a:pt x="462" y="389"/>
                    <a:pt x="547" y="301"/>
                    <a:pt x="547" y="195"/>
                  </a:cubicBezTo>
                  <a:cubicBezTo>
                    <a:pt x="547" y="88"/>
                    <a:pt x="462" y="1"/>
                    <a:pt x="3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40"/>
            <p:cNvSpPr/>
            <p:nvPr/>
          </p:nvSpPr>
          <p:spPr>
            <a:xfrm>
              <a:off x="2714720" y="4201760"/>
              <a:ext cx="15874" cy="12978"/>
            </a:xfrm>
            <a:custGeom>
              <a:rect b="b" l="l" r="r" t="t"/>
              <a:pathLst>
                <a:path extrusionOk="0" h="475" w="581">
                  <a:moveTo>
                    <a:pt x="220" y="1"/>
                  </a:moveTo>
                  <a:cubicBezTo>
                    <a:pt x="156" y="1"/>
                    <a:pt x="93" y="32"/>
                    <a:pt x="56" y="91"/>
                  </a:cubicBezTo>
                  <a:cubicBezTo>
                    <a:pt x="1" y="182"/>
                    <a:pt x="25" y="304"/>
                    <a:pt x="118" y="361"/>
                  </a:cubicBezTo>
                  <a:lnTo>
                    <a:pt x="254" y="446"/>
                  </a:lnTo>
                  <a:cubicBezTo>
                    <a:pt x="288" y="466"/>
                    <a:pt x="324" y="475"/>
                    <a:pt x="359" y="475"/>
                  </a:cubicBezTo>
                  <a:cubicBezTo>
                    <a:pt x="422" y="475"/>
                    <a:pt x="485" y="444"/>
                    <a:pt x="523" y="386"/>
                  </a:cubicBezTo>
                  <a:cubicBezTo>
                    <a:pt x="580" y="293"/>
                    <a:pt x="554" y="173"/>
                    <a:pt x="463" y="116"/>
                  </a:cubicBezTo>
                  <a:lnTo>
                    <a:pt x="326" y="31"/>
                  </a:lnTo>
                  <a:cubicBezTo>
                    <a:pt x="293" y="11"/>
                    <a:pt x="256" y="1"/>
                    <a:pt x="2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40"/>
            <p:cNvSpPr/>
            <p:nvPr/>
          </p:nvSpPr>
          <p:spPr>
            <a:xfrm>
              <a:off x="2695430" y="4212989"/>
              <a:ext cx="10710" cy="15956"/>
            </a:xfrm>
            <a:custGeom>
              <a:rect b="b" l="l" r="r" t="t"/>
              <a:pathLst>
                <a:path extrusionOk="0" h="584" w="392">
                  <a:moveTo>
                    <a:pt x="195" y="1"/>
                  </a:moveTo>
                  <a:cubicBezTo>
                    <a:pt x="89" y="1"/>
                    <a:pt x="1" y="86"/>
                    <a:pt x="1" y="194"/>
                  </a:cubicBezTo>
                  <a:lnTo>
                    <a:pt x="1" y="391"/>
                  </a:lnTo>
                  <a:cubicBezTo>
                    <a:pt x="1" y="496"/>
                    <a:pt x="87" y="584"/>
                    <a:pt x="195" y="584"/>
                  </a:cubicBezTo>
                  <a:cubicBezTo>
                    <a:pt x="304" y="584"/>
                    <a:pt x="392" y="496"/>
                    <a:pt x="389" y="389"/>
                  </a:cubicBezTo>
                  <a:lnTo>
                    <a:pt x="389" y="194"/>
                  </a:lnTo>
                  <a:cubicBezTo>
                    <a:pt x="389" y="89"/>
                    <a:pt x="304" y="1"/>
                    <a:pt x="1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40"/>
            <p:cNvSpPr/>
            <p:nvPr/>
          </p:nvSpPr>
          <p:spPr>
            <a:xfrm>
              <a:off x="2651386" y="4236733"/>
              <a:ext cx="14836" cy="12842"/>
            </a:xfrm>
            <a:custGeom>
              <a:rect b="b" l="l" r="r" t="t"/>
              <a:pathLst>
                <a:path extrusionOk="0" h="470" w="543">
                  <a:moveTo>
                    <a:pt x="221" y="1"/>
                  </a:moveTo>
                  <a:cubicBezTo>
                    <a:pt x="163" y="1"/>
                    <a:pt x="105" y="27"/>
                    <a:pt x="66" y="77"/>
                  </a:cubicBezTo>
                  <a:cubicBezTo>
                    <a:pt x="0" y="160"/>
                    <a:pt x="16" y="283"/>
                    <a:pt x="101" y="349"/>
                  </a:cubicBezTo>
                  <a:lnTo>
                    <a:pt x="204" y="429"/>
                  </a:lnTo>
                  <a:cubicBezTo>
                    <a:pt x="239" y="457"/>
                    <a:pt x="280" y="469"/>
                    <a:pt x="322" y="469"/>
                  </a:cubicBezTo>
                  <a:cubicBezTo>
                    <a:pt x="380" y="469"/>
                    <a:pt x="438" y="444"/>
                    <a:pt x="476" y="394"/>
                  </a:cubicBezTo>
                  <a:cubicBezTo>
                    <a:pt x="542" y="311"/>
                    <a:pt x="526" y="188"/>
                    <a:pt x="441" y="122"/>
                  </a:cubicBezTo>
                  <a:lnTo>
                    <a:pt x="339" y="41"/>
                  </a:lnTo>
                  <a:cubicBezTo>
                    <a:pt x="304" y="14"/>
                    <a:pt x="262" y="1"/>
                    <a:pt x="2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40"/>
            <p:cNvSpPr/>
            <p:nvPr/>
          </p:nvSpPr>
          <p:spPr>
            <a:xfrm>
              <a:off x="2628599" y="4221733"/>
              <a:ext cx="13087" cy="14098"/>
            </a:xfrm>
            <a:custGeom>
              <a:rect b="b" l="l" r="r" t="t"/>
              <a:pathLst>
                <a:path extrusionOk="0" h="516" w="479">
                  <a:moveTo>
                    <a:pt x="260" y="1"/>
                  </a:moveTo>
                  <a:cubicBezTo>
                    <a:pt x="178" y="1"/>
                    <a:pt x="101" y="54"/>
                    <a:pt x="74" y="136"/>
                  </a:cubicBezTo>
                  <a:lnTo>
                    <a:pt x="35" y="261"/>
                  </a:lnTo>
                  <a:cubicBezTo>
                    <a:pt x="1" y="363"/>
                    <a:pt x="58" y="473"/>
                    <a:pt x="161" y="505"/>
                  </a:cubicBezTo>
                  <a:cubicBezTo>
                    <a:pt x="180" y="511"/>
                    <a:pt x="199" y="516"/>
                    <a:pt x="219" y="516"/>
                  </a:cubicBezTo>
                  <a:cubicBezTo>
                    <a:pt x="301" y="516"/>
                    <a:pt x="379" y="462"/>
                    <a:pt x="407" y="380"/>
                  </a:cubicBezTo>
                  <a:lnTo>
                    <a:pt x="446" y="255"/>
                  </a:lnTo>
                  <a:cubicBezTo>
                    <a:pt x="478" y="153"/>
                    <a:pt x="423" y="43"/>
                    <a:pt x="320" y="10"/>
                  </a:cubicBezTo>
                  <a:cubicBezTo>
                    <a:pt x="300" y="4"/>
                    <a:pt x="280" y="1"/>
                    <a:pt x="2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40"/>
            <p:cNvSpPr/>
            <p:nvPr/>
          </p:nvSpPr>
          <p:spPr>
            <a:xfrm>
              <a:off x="2560074" y="4230039"/>
              <a:ext cx="14618" cy="12213"/>
            </a:xfrm>
            <a:custGeom>
              <a:rect b="b" l="l" r="r" t="t"/>
              <a:pathLst>
                <a:path extrusionOk="0" h="447" w="535">
                  <a:moveTo>
                    <a:pt x="222" y="0"/>
                  </a:moveTo>
                  <a:cubicBezTo>
                    <a:pt x="157" y="0"/>
                    <a:pt x="93" y="33"/>
                    <a:pt x="56" y="92"/>
                  </a:cubicBezTo>
                  <a:cubicBezTo>
                    <a:pt x="0" y="182"/>
                    <a:pt x="27" y="303"/>
                    <a:pt x="119" y="360"/>
                  </a:cubicBezTo>
                  <a:lnTo>
                    <a:pt x="210" y="417"/>
                  </a:lnTo>
                  <a:cubicBezTo>
                    <a:pt x="242" y="436"/>
                    <a:pt x="279" y="446"/>
                    <a:pt x="312" y="446"/>
                  </a:cubicBezTo>
                  <a:cubicBezTo>
                    <a:pt x="378" y="446"/>
                    <a:pt x="441" y="412"/>
                    <a:pt x="478" y="354"/>
                  </a:cubicBezTo>
                  <a:cubicBezTo>
                    <a:pt x="535" y="264"/>
                    <a:pt x="507" y="143"/>
                    <a:pt x="415" y="87"/>
                  </a:cubicBezTo>
                  <a:lnTo>
                    <a:pt x="324" y="30"/>
                  </a:lnTo>
                  <a:cubicBezTo>
                    <a:pt x="293" y="10"/>
                    <a:pt x="257" y="0"/>
                    <a:pt x="2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40"/>
            <p:cNvSpPr/>
            <p:nvPr/>
          </p:nvSpPr>
          <p:spPr>
            <a:xfrm>
              <a:off x="2505785" y="4218317"/>
              <a:ext cx="14700" cy="10628"/>
            </a:xfrm>
            <a:custGeom>
              <a:rect b="b" l="l" r="r" t="t"/>
              <a:pathLst>
                <a:path extrusionOk="0" h="389" w="538">
                  <a:moveTo>
                    <a:pt x="195" y="1"/>
                  </a:moveTo>
                  <a:cubicBezTo>
                    <a:pt x="88" y="1"/>
                    <a:pt x="0" y="89"/>
                    <a:pt x="0" y="196"/>
                  </a:cubicBezTo>
                  <a:cubicBezTo>
                    <a:pt x="0" y="301"/>
                    <a:pt x="86" y="389"/>
                    <a:pt x="195" y="389"/>
                  </a:cubicBezTo>
                  <a:lnTo>
                    <a:pt x="343" y="389"/>
                  </a:lnTo>
                  <a:cubicBezTo>
                    <a:pt x="451" y="389"/>
                    <a:pt x="538" y="301"/>
                    <a:pt x="538" y="196"/>
                  </a:cubicBezTo>
                  <a:cubicBezTo>
                    <a:pt x="538" y="89"/>
                    <a:pt x="451" y="1"/>
                    <a:pt x="3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40"/>
            <p:cNvSpPr/>
            <p:nvPr/>
          </p:nvSpPr>
          <p:spPr>
            <a:xfrm>
              <a:off x="2482041" y="4016623"/>
              <a:ext cx="57295" cy="22787"/>
            </a:xfrm>
            <a:custGeom>
              <a:rect b="b" l="l" r="r" t="t"/>
              <a:pathLst>
                <a:path extrusionOk="0" h="834" w="2097">
                  <a:moveTo>
                    <a:pt x="1876" y="0"/>
                  </a:moveTo>
                  <a:cubicBezTo>
                    <a:pt x="1796" y="0"/>
                    <a:pt x="1722" y="49"/>
                    <a:pt x="1694" y="126"/>
                  </a:cubicBezTo>
                  <a:cubicBezTo>
                    <a:pt x="1694" y="128"/>
                    <a:pt x="1609" y="345"/>
                    <a:pt x="1428" y="409"/>
                  </a:cubicBezTo>
                  <a:cubicBezTo>
                    <a:pt x="1394" y="421"/>
                    <a:pt x="1357" y="427"/>
                    <a:pt x="1317" y="427"/>
                  </a:cubicBezTo>
                  <a:cubicBezTo>
                    <a:pt x="1219" y="427"/>
                    <a:pt x="1107" y="390"/>
                    <a:pt x="982" y="317"/>
                  </a:cubicBezTo>
                  <a:cubicBezTo>
                    <a:pt x="839" y="233"/>
                    <a:pt x="712" y="206"/>
                    <a:pt x="608" y="206"/>
                  </a:cubicBezTo>
                  <a:cubicBezTo>
                    <a:pt x="547" y="206"/>
                    <a:pt x="494" y="215"/>
                    <a:pt x="450" y="227"/>
                  </a:cubicBezTo>
                  <a:cubicBezTo>
                    <a:pt x="192" y="298"/>
                    <a:pt x="64" y="519"/>
                    <a:pt x="52" y="544"/>
                  </a:cubicBezTo>
                  <a:cubicBezTo>
                    <a:pt x="1" y="639"/>
                    <a:pt x="34" y="759"/>
                    <a:pt x="128" y="810"/>
                  </a:cubicBezTo>
                  <a:cubicBezTo>
                    <a:pt x="157" y="826"/>
                    <a:pt x="191" y="834"/>
                    <a:pt x="222" y="834"/>
                  </a:cubicBezTo>
                  <a:cubicBezTo>
                    <a:pt x="289" y="834"/>
                    <a:pt x="355" y="797"/>
                    <a:pt x="392" y="734"/>
                  </a:cubicBezTo>
                  <a:cubicBezTo>
                    <a:pt x="392" y="734"/>
                    <a:pt x="455" y="630"/>
                    <a:pt x="557" y="602"/>
                  </a:cubicBezTo>
                  <a:cubicBezTo>
                    <a:pt x="573" y="598"/>
                    <a:pt x="589" y="596"/>
                    <a:pt x="606" y="596"/>
                  </a:cubicBezTo>
                  <a:cubicBezTo>
                    <a:pt x="659" y="596"/>
                    <a:pt x="719" y="615"/>
                    <a:pt x="784" y="654"/>
                  </a:cubicBezTo>
                  <a:cubicBezTo>
                    <a:pt x="970" y="763"/>
                    <a:pt x="1148" y="817"/>
                    <a:pt x="1315" y="817"/>
                  </a:cubicBezTo>
                  <a:cubicBezTo>
                    <a:pt x="1400" y="817"/>
                    <a:pt x="1483" y="803"/>
                    <a:pt x="1562" y="775"/>
                  </a:cubicBezTo>
                  <a:cubicBezTo>
                    <a:pt x="1916" y="646"/>
                    <a:pt x="2054" y="279"/>
                    <a:pt x="2060" y="262"/>
                  </a:cubicBezTo>
                  <a:cubicBezTo>
                    <a:pt x="2096" y="160"/>
                    <a:pt x="2044" y="49"/>
                    <a:pt x="1943" y="12"/>
                  </a:cubicBezTo>
                  <a:cubicBezTo>
                    <a:pt x="1920" y="4"/>
                    <a:pt x="1898" y="0"/>
                    <a:pt x="18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40"/>
            <p:cNvSpPr/>
            <p:nvPr/>
          </p:nvSpPr>
          <p:spPr>
            <a:xfrm>
              <a:off x="2524391" y="4082579"/>
              <a:ext cx="32186" cy="52732"/>
            </a:xfrm>
            <a:custGeom>
              <a:rect b="b" l="l" r="r" t="t"/>
              <a:pathLst>
                <a:path extrusionOk="0" h="1930" w="1178">
                  <a:moveTo>
                    <a:pt x="211" y="0"/>
                  </a:moveTo>
                  <a:cubicBezTo>
                    <a:pt x="116" y="0"/>
                    <a:pt x="32" y="68"/>
                    <a:pt x="18" y="164"/>
                  </a:cubicBezTo>
                  <a:cubicBezTo>
                    <a:pt x="0" y="271"/>
                    <a:pt x="72" y="370"/>
                    <a:pt x="179" y="388"/>
                  </a:cubicBezTo>
                  <a:cubicBezTo>
                    <a:pt x="182" y="388"/>
                    <a:pt x="409" y="429"/>
                    <a:pt x="505" y="596"/>
                  </a:cubicBezTo>
                  <a:cubicBezTo>
                    <a:pt x="570" y="706"/>
                    <a:pt x="568" y="859"/>
                    <a:pt x="501" y="1051"/>
                  </a:cubicBezTo>
                  <a:cubicBezTo>
                    <a:pt x="413" y="1299"/>
                    <a:pt x="460" y="1480"/>
                    <a:pt x="513" y="1590"/>
                  </a:cubicBezTo>
                  <a:cubicBezTo>
                    <a:pt x="630" y="1830"/>
                    <a:pt x="871" y="1912"/>
                    <a:pt x="899" y="1921"/>
                  </a:cubicBezTo>
                  <a:cubicBezTo>
                    <a:pt x="920" y="1927"/>
                    <a:pt x="940" y="1930"/>
                    <a:pt x="959" y="1930"/>
                  </a:cubicBezTo>
                  <a:cubicBezTo>
                    <a:pt x="1043" y="1930"/>
                    <a:pt x="1119" y="1879"/>
                    <a:pt x="1145" y="1797"/>
                  </a:cubicBezTo>
                  <a:cubicBezTo>
                    <a:pt x="1177" y="1694"/>
                    <a:pt x="1123" y="1584"/>
                    <a:pt x="1021" y="1552"/>
                  </a:cubicBezTo>
                  <a:cubicBezTo>
                    <a:pt x="1018" y="1549"/>
                    <a:pt x="905" y="1510"/>
                    <a:pt x="860" y="1414"/>
                  </a:cubicBezTo>
                  <a:cubicBezTo>
                    <a:pt x="832" y="1354"/>
                    <a:pt x="833" y="1275"/>
                    <a:pt x="867" y="1182"/>
                  </a:cubicBezTo>
                  <a:cubicBezTo>
                    <a:pt x="974" y="874"/>
                    <a:pt x="965" y="609"/>
                    <a:pt x="838" y="395"/>
                  </a:cubicBezTo>
                  <a:cubicBezTo>
                    <a:pt x="644" y="70"/>
                    <a:pt x="256" y="4"/>
                    <a:pt x="240" y="3"/>
                  </a:cubicBezTo>
                  <a:cubicBezTo>
                    <a:pt x="230" y="1"/>
                    <a:pt x="220" y="0"/>
                    <a:pt x="21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40"/>
            <p:cNvSpPr/>
            <p:nvPr/>
          </p:nvSpPr>
          <p:spPr>
            <a:xfrm>
              <a:off x="2617342" y="4090995"/>
              <a:ext cx="27432" cy="54864"/>
            </a:xfrm>
            <a:custGeom>
              <a:rect b="b" l="l" r="r" t="t"/>
              <a:pathLst>
                <a:path extrusionOk="0" h="2008" w="1004">
                  <a:moveTo>
                    <a:pt x="221" y="0"/>
                  </a:moveTo>
                  <a:cubicBezTo>
                    <a:pt x="147" y="0"/>
                    <a:pt x="76" y="43"/>
                    <a:pt x="44" y="114"/>
                  </a:cubicBezTo>
                  <a:cubicBezTo>
                    <a:pt x="0" y="213"/>
                    <a:pt x="42" y="329"/>
                    <a:pt x="139" y="373"/>
                  </a:cubicBezTo>
                  <a:cubicBezTo>
                    <a:pt x="141" y="373"/>
                    <a:pt x="249" y="425"/>
                    <a:pt x="284" y="527"/>
                  </a:cubicBezTo>
                  <a:cubicBezTo>
                    <a:pt x="306" y="590"/>
                    <a:pt x="294" y="667"/>
                    <a:pt x="250" y="756"/>
                  </a:cubicBezTo>
                  <a:cubicBezTo>
                    <a:pt x="108" y="1049"/>
                    <a:pt x="86" y="1313"/>
                    <a:pt x="189" y="1541"/>
                  </a:cubicBezTo>
                  <a:cubicBezTo>
                    <a:pt x="340" y="1884"/>
                    <a:pt x="719" y="1995"/>
                    <a:pt x="735" y="2000"/>
                  </a:cubicBezTo>
                  <a:cubicBezTo>
                    <a:pt x="754" y="2006"/>
                    <a:pt x="770" y="2007"/>
                    <a:pt x="789" y="2007"/>
                  </a:cubicBezTo>
                  <a:cubicBezTo>
                    <a:pt x="873" y="2007"/>
                    <a:pt x="952" y="1950"/>
                    <a:pt x="974" y="1864"/>
                  </a:cubicBezTo>
                  <a:cubicBezTo>
                    <a:pt x="1003" y="1761"/>
                    <a:pt x="945" y="1654"/>
                    <a:pt x="841" y="1625"/>
                  </a:cubicBezTo>
                  <a:cubicBezTo>
                    <a:pt x="838" y="1622"/>
                    <a:pt x="617" y="1556"/>
                    <a:pt x="540" y="1379"/>
                  </a:cubicBezTo>
                  <a:cubicBezTo>
                    <a:pt x="489" y="1262"/>
                    <a:pt x="508" y="1109"/>
                    <a:pt x="599" y="926"/>
                  </a:cubicBezTo>
                  <a:cubicBezTo>
                    <a:pt x="713" y="692"/>
                    <a:pt x="688" y="508"/>
                    <a:pt x="647" y="392"/>
                  </a:cubicBezTo>
                  <a:cubicBezTo>
                    <a:pt x="558" y="141"/>
                    <a:pt x="328" y="30"/>
                    <a:pt x="302" y="18"/>
                  </a:cubicBezTo>
                  <a:cubicBezTo>
                    <a:pt x="276" y="6"/>
                    <a:pt x="248" y="0"/>
                    <a:pt x="22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40"/>
            <p:cNvSpPr/>
            <p:nvPr/>
          </p:nvSpPr>
          <p:spPr>
            <a:xfrm>
              <a:off x="2707507" y="4080639"/>
              <a:ext cx="32049" cy="35246"/>
            </a:xfrm>
            <a:custGeom>
              <a:rect b="b" l="l" r="r" t="t"/>
              <a:pathLst>
                <a:path extrusionOk="0" h="1290" w="1173">
                  <a:moveTo>
                    <a:pt x="214" y="1"/>
                  </a:moveTo>
                  <a:cubicBezTo>
                    <a:pt x="129" y="1"/>
                    <a:pt x="50" y="59"/>
                    <a:pt x="27" y="145"/>
                  </a:cubicBezTo>
                  <a:cubicBezTo>
                    <a:pt x="1" y="249"/>
                    <a:pt x="61" y="356"/>
                    <a:pt x="165" y="383"/>
                  </a:cubicBezTo>
                  <a:cubicBezTo>
                    <a:pt x="177" y="387"/>
                    <a:pt x="452" y="463"/>
                    <a:pt x="442" y="796"/>
                  </a:cubicBezTo>
                  <a:cubicBezTo>
                    <a:pt x="436" y="925"/>
                    <a:pt x="478" y="1040"/>
                    <a:pt x="562" y="1127"/>
                  </a:cubicBezTo>
                  <a:cubicBezTo>
                    <a:pt x="713" y="1283"/>
                    <a:pt x="946" y="1289"/>
                    <a:pt x="972" y="1289"/>
                  </a:cubicBezTo>
                  <a:cubicBezTo>
                    <a:pt x="1079" y="1289"/>
                    <a:pt x="1167" y="1203"/>
                    <a:pt x="1170" y="1096"/>
                  </a:cubicBezTo>
                  <a:cubicBezTo>
                    <a:pt x="1172" y="988"/>
                    <a:pt x="1086" y="900"/>
                    <a:pt x="978" y="900"/>
                  </a:cubicBezTo>
                  <a:cubicBezTo>
                    <a:pt x="938" y="898"/>
                    <a:pt x="869" y="884"/>
                    <a:pt x="844" y="856"/>
                  </a:cubicBezTo>
                  <a:cubicBezTo>
                    <a:pt x="839" y="851"/>
                    <a:pt x="830" y="841"/>
                    <a:pt x="831" y="807"/>
                  </a:cubicBezTo>
                  <a:cubicBezTo>
                    <a:pt x="847" y="299"/>
                    <a:pt x="470" y="63"/>
                    <a:pt x="266" y="8"/>
                  </a:cubicBezTo>
                  <a:cubicBezTo>
                    <a:pt x="249" y="3"/>
                    <a:pt x="231" y="1"/>
                    <a:pt x="2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40"/>
            <p:cNvSpPr/>
            <p:nvPr/>
          </p:nvSpPr>
          <p:spPr>
            <a:xfrm>
              <a:off x="2615129" y="4054328"/>
              <a:ext cx="16639" cy="12787"/>
            </a:xfrm>
            <a:custGeom>
              <a:rect b="b" l="l" r="r" t="t"/>
              <a:pathLst>
                <a:path extrusionOk="0" h="468" w="609">
                  <a:moveTo>
                    <a:pt x="224" y="1"/>
                  </a:moveTo>
                  <a:cubicBezTo>
                    <a:pt x="150" y="1"/>
                    <a:pt x="79" y="42"/>
                    <a:pt x="46" y="113"/>
                  </a:cubicBezTo>
                  <a:cubicBezTo>
                    <a:pt x="0" y="209"/>
                    <a:pt x="43" y="326"/>
                    <a:pt x="140" y="372"/>
                  </a:cubicBezTo>
                  <a:lnTo>
                    <a:pt x="302" y="449"/>
                  </a:lnTo>
                  <a:cubicBezTo>
                    <a:pt x="329" y="463"/>
                    <a:pt x="358" y="467"/>
                    <a:pt x="384" y="467"/>
                  </a:cubicBezTo>
                  <a:cubicBezTo>
                    <a:pt x="457" y="467"/>
                    <a:pt x="528" y="426"/>
                    <a:pt x="563" y="356"/>
                  </a:cubicBezTo>
                  <a:cubicBezTo>
                    <a:pt x="608" y="259"/>
                    <a:pt x="566" y="142"/>
                    <a:pt x="469" y="97"/>
                  </a:cubicBezTo>
                  <a:lnTo>
                    <a:pt x="307" y="19"/>
                  </a:lnTo>
                  <a:cubicBezTo>
                    <a:pt x="280" y="7"/>
                    <a:pt x="252" y="1"/>
                    <a:pt x="22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40"/>
            <p:cNvSpPr/>
            <p:nvPr/>
          </p:nvSpPr>
          <p:spPr>
            <a:xfrm>
              <a:off x="2520976" y="4045393"/>
              <a:ext cx="10628" cy="14098"/>
            </a:xfrm>
            <a:custGeom>
              <a:rect b="b" l="l" r="r" t="t"/>
              <a:pathLst>
                <a:path extrusionOk="0" h="516" w="389">
                  <a:moveTo>
                    <a:pt x="195" y="0"/>
                  </a:moveTo>
                  <a:cubicBezTo>
                    <a:pt x="88" y="0"/>
                    <a:pt x="1" y="87"/>
                    <a:pt x="1" y="194"/>
                  </a:cubicBezTo>
                  <a:lnTo>
                    <a:pt x="1" y="322"/>
                  </a:lnTo>
                  <a:cubicBezTo>
                    <a:pt x="1" y="428"/>
                    <a:pt x="87" y="516"/>
                    <a:pt x="195" y="516"/>
                  </a:cubicBezTo>
                  <a:cubicBezTo>
                    <a:pt x="301" y="516"/>
                    <a:pt x="389" y="428"/>
                    <a:pt x="389" y="322"/>
                  </a:cubicBezTo>
                  <a:lnTo>
                    <a:pt x="389" y="194"/>
                  </a:lnTo>
                  <a:cubicBezTo>
                    <a:pt x="389" y="88"/>
                    <a:pt x="301"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40"/>
            <p:cNvSpPr/>
            <p:nvPr/>
          </p:nvSpPr>
          <p:spPr>
            <a:xfrm>
              <a:off x="2510566" y="4110913"/>
              <a:ext cx="16366" cy="12814"/>
            </a:xfrm>
            <a:custGeom>
              <a:rect b="b" l="l" r="r" t="t"/>
              <a:pathLst>
                <a:path extrusionOk="0" h="469" w="599">
                  <a:moveTo>
                    <a:pt x="375" y="0"/>
                  </a:moveTo>
                  <a:cubicBezTo>
                    <a:pt x="345" y="0"/>
                    <a:pt x="315" y="7"/>
                    <a:pt x="286" y="22"/>
                  </a:cubicBezTo>
                  <a:lnTo>
                    <a:pt x="133" y="102"/>
                  </a:lnTo>
                  <a:cubicBezTo>
                    <a:pt x="37" y="152"/>
                    <a:pt x="1" y="269"/>
                    <a:pt x="51" y="364"/>
                  </a:cubicBezTo>
                  <a:cubicBezTo>
                    <a:pt x="84" y="430"/>
                    <a:pt x="153" y="468"/>
                    <a:pt x="223" y="468"/>
                  </a:cubicBezTo>
                  <a:cubicBezTo>
                    <a:pt x="254" y="468"/>
                    <a:pt x="283" y="461"/>
                    <a:pt x="313" y="446"/>
                  </a:cubicBezTo>
                  <a:lnTo>
                    <a:pt x="467" y="366"/>
                  </a:lnTo>
                  <a:cubicBezTo>
                    <a:pt x="562" y="317"/>
                    <a:pt x="598" y="200"/>
                    <a:pt x="549" y="105"/>
                  </a:cubicBezTo>
                  <a:cubicBezTo>
                    <a:pt x="514" y="38"/>
                    <a:pt x="445" y="0"/>
                    <a:pt x="3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40"/>
            <p:cNvSpPr/>
            <p:nvPr/>
          </p:nvSpPr>
          <p:spPr>
            <a:xfrm>
              <a:off x="2560621" y="4090940"/>
              <a:ext cx="15765" cy="12650"/>
            </a:xfrm>
            <a:custGeom>
              <a:rect b="b" l="l" r="r" t="t"/>
              <a:pathLst>
                <a:path extrusionOk="0" h="463" w="577">
                  <a:moveTo>
                    <a:pt x="352" y="0"/>
                  </a:moveTo>
                  <a:cubicBezTo>
                    <a:pt x="320" y="0"/>
                    <a:pt x="287" y="8"/>
                    <a:pt x="257" y="25"/>
                  </a:cubicBezTo>
                  <a:lnTo>
                    <a:pt x="130" y="97"/>
                  </a:lnTo>
                  <a:cubicBezTo>
                    <a:pt x="36" y="149"/>
                    <a:pt x="1" y="268"/>
                    <a:pt x="55" y="362"/>
                  </a:cubicBezTo>
                  <a:cubicBezTo>
                    <a:pt x="90" y="426"/>
                    <a:pt x="158" y="463"/>
                    <a:pt x="225" y="463"/>
                  </a:cubicBezTo>
                  <a:cubicBezTo>
                    <a:pt x="256" y="463"/>
                    <a:pt x="289" y="455"/>
                    <a:pt x="320" y="436"/>
                  </a:cubicBezTo>
                  <a:lnTo>
                    <a:pt x="449" y="365"/>
                  </a:lnTo>
                  <a:cubicBezTo>
                    <a:pt x="541" y="312"/>
                    <a:pt x="576" y="193"/>
                    <a:pt x="524" y="99"/>
                  </a:cubicBezTo>
                  <a:cubicBezTo>
                    <a:pt x="487" y="36"/>
                    <a:pt x="420" y="0"/>
                    <a:pt x="3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40"/>
            <p:cNvSpPr/>
            <p:nvPr/>
          </p:nvSpPr>
          <p:spPr>
            <a:xfrm>
              <a:off x="2643326" y="4115858"/>
              <a:ext cx="14918" cy="10628"/>
            </a:xfrm>
            <a:custGeom>
              <a:rect b="b" l="l" r="r" t="t"/>
              <a:pathLst>
                <a:path extrusionOk="0" h="389" w="546">
                  <a:moveTo>
                    <a:pt x="194" y="0"/>
                  </a:moveTo>
                  <a:cubicBezTo>
                    <a:pt x="89" y="0"/>
                    <a:pt x="1" y="88"/>
                    <a:pt x="1" y="194"/>
                  </a:cubicBezTo>
                  <a:cubicBezTo>
                    <a:pt x="1" y="300"/>
                    <a:pt x="87" y="388"/>
                    <a:pt x="194" y="388"/>
                  </a:cubicBezTo>
                  <a:lnTo>
                    <a:pt x="352" y="388"/>
                  </a:lnTo>
                  <a:cubicBezTo>
                    <a:pt x="458" y="388"/>
                    <a:pt x="546" y="300"/>
                    <a:pt x="546" y="194"/>
                  </a:cubicBezTo>
                  <a:cubicBezTo>
                    <a:pt x="546" y="88"/>
                    <a:pt x="461" y="0"/>
                    <a:pt x="35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40"/>
            <p:cNvSpPr/>
            <p:nvPr/>
          </p:nvSpPr>
          <p:spPr>
            <a:xfrm>
              <a:off x="2690430" y="4097798"/>
              <a:ext cx="15792" cy="10628"/>
            </a:xfrm>
            <a:custGeom>
              <a:rect b="b" l="l" r="r" t="t"/>
              <a:pathLst>
                <a:path extrusionOk="0" h="389" w="578">
                  <a:moveTo>
                    <a:pt x="195" y="1"/>
                  </a:moveTo>
                  <a:cubicBezTo>
                    <a:pt x="88" y="1"/>
                    <a:pt x="1" y="89"/>
                    <a:pt x="1" y="194"/>
                  </a:cubicBezTo>
                  <a:cubicBezTo>
                    <a:pt x="1" y="301"/>
                    <a:pt x="87" y="389"/>
                    <a:pt x="195" y="389"/>
                  </a:cubicBezTo>
                  <a:lnTo>
                    <a:pt x="384" y="389"/>
                  </a:lnTo>
                  <a:cubicBezTo>
                    <a:pt x="491" y="389"/>
                    <a:pt x="578" y="301"/>
                    <a:pt x="578" y="194"/>
                  </a:cubicBezTo>
                  <a:cubicBezTo>
                    <a:pt x="578" y="89"/>
                    <a:pt x="491" y="1"/>
                    <a:pt x="38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40"/>
            <p:cNvSpPr/>
            <p:nvPr/>
          </p:nvSpPr>
          <p:spPr>
            <a:xfrm>
              <a:off x="2598927" y="4070831"/>
              <a:ext cx="12814" cy="14208"/>
            </a:xfrm>
            <a:custGeom>
              <a:rect b="b" l="l" r="r" t="t"/>
              <a:pathLst>
                <a:path extrusionOk="0" h="520" w="469">
                  <a:moveTo>
                    <a:pt x="250" y="1"/>
                  </a:moveTo>
                  <a:cubicBezTo>
                    <a:pt x="165" y="1"/>
                    <a:pt x="88" y="57"/>
                    <a:pt x="63" y="144"/>
                  </a:cubicBezTo>
                  <a:lnTo>
                    <a:pt x="30" y="272"/>
                  </a:lnTo>
                  <a:cubicBezTo>
                    <a:pt x="0" y="376"/>
                    <a:pt x="60" y="483"/>
                    <a:pt x="164" y="512"/>
                  </a:cubicBezTo>
                  <a:cubicBezTo>
                    <a:pt x="182" y="518"/>
                    <a:pt x="200" y="519"/>
                    <a:pt x="216" y="519"/>
                  </a:cubicBezTo>
                  <a:cubicBezTo>
                    <a:pt x="302" y="519"/>
                    <a:pt x="380" y="462"/>
                    <a:pt x="405" y="376"/>
                  </a:cubicBezTo>
                  <a:lnTo>
                    <a:pt x="440" y="248"/>
                  </a:lnTo>
                  <a:cubicBezTo>
                    <a:pt x="469" y="144"/>
                    <a:pt x="407" y="37"/>
                    <a:pt x="303" y="8"/>
                  </a:cubicBezTo>
                  <a:cubicBezTo>
                    <a:pt x="286" y="3"/>
                    <a:pt x="268" y="1"/>
                    <a:pt x="25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9" name="Google Shape;1749;p40"/>
          <p:cNvGrpSpPr/>
          <p:nvPr/>
        </p:nvGrpSpPr>
        <p:grpSpPr>
          <a:xfrm>
            <a:off x="1213355" y="3635201"/>
            <a:ext cx="328772" cy="352433"/>
            <a:chOff x="6380143" y="2784651"/>
            <a:chExt cx="328772" cy="352433"/>
          </a:xfrm>
        </p:grpSpPr>
        <p:sp>
          <p:nvSpPr>
            <p:cNvPr id="1750" name="Google Shape;1750;p40"/>
            <p:cNvSpPr/>
            <p:nvPr/>
          </p:nvSpPr>
          <p:spPr>
            <a:xfrm>
              <a:off x="6380143" y="2784651"/>
              <a:ext cx="328772" cy="352433"/>
            </a:xfrm>
            <a:custGeom>
              <a:rect b="b" l="l" r="r" t="t"/>
              <a:pathLst>
                <a:path extrusionOk="0" h="12899" w="12033">
                  <a:moveTo>
                    <a:pt x="6113" y="1"/>
                  </a:moveTo>
                  <a:cubicBezTo>
                    <a:pt x="4888" y="1"/>
                    <a:pt x="3747" y="382"/>
                    <a:pt x="2790" y="1038"/>
                  </a:cubicBezTo>
                  <a:cubicBezTo>
                    <a:pt x="1950" y="1612"/>
                    <a:pt x="1739" y="2590"/>
                    <a:pt x="1253" y="3516"/>
                  </a:cubicBezTo>
                  <a:cubicBezTo>
                    <a:pt x="764" y="4441"/>
                    <a:pt x="1" y="5315"/>
                    <a:pt x="1" y="6449"/>
                  </a:cubicBezTo>
                  <a:cubicBezTo>
                    <a:pt x="1" y="7714"/>
                    <a:pt x="674" y="8893"/>
                    <a:pt x="1270" y="9889"/>
                  </a:cubicBezTo>
                  <a:cubicBezTo>
                    <a:pt x="1746" y="10683"/>
                    <a:pt x="2052" y="11361"/>
                    <a:pt x="2799" y="11869"/>
                  </a:cubicBezTo>
                  <a:cubicBezTo>
                    <a:pt x="3753" y="12521"/>
                    <a:pt x="4889" y="12898"/>
                    <a:pt x="6110" y="12898"/>
                  </a:cubicBezTo>
                  <a:cubicBezTo>
                    <a:pt x="7073" y="12898"/>
                    <a:pt x="7967" y="12191"/>
                    <a:pt x="8776" y="11774"/>
                  </a:cubicBezTo>
                  <a:cubicBezTo>
                    <a:pt x="9968" y="11160"/>
                    <a:pt x="10955" y="10623"/>
                    <a:pt x="11557" y="9379"/>
                  </a:cubicBezTo>
                  <a:cubicBezTo>
                    <a:pt x="11981" y="8501"/>
                    <a:pt x="11798" y="7505"/>
                    <a:pt x="11798" y="6450"/>
                  </a:cubicBezTo>
                  <a:cubicBezTo>
                    <a:pt x="11798" y="5518"/>
                    <a:pt x="12033" y="4632"/>
                    <a:pt x="11697" y="3829"/>
                  </a:cubicBezTo>
                  <a:cubicBezTo>
                    <a:pt x="11235" y="2732"/>
                    <a:pt x="10341" y="2032"/>
                    <a:pt x="9413" y="1360"/>
                  </a:cubicBezTo>
                  <a:cubicBezTo>
                    <a:pt x="8432" y="650"/>
                    <a:pt x="7392" y="1"/>
                    <a:pt x="6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40"/>
            <p:cNvSpPr/>
            <p:nvPr/>
          </p:nvSpPr>
          <p:spPr>
            <a:xfrm>
              <a:off x="6393913" y="2798586"/>
              <a:ext cx="298198" cy="324619"/>
            </a:xfrm>
            <a:custGeom>
              <a:rect b="b" l="l" r="r" t="t"/>
              <a:pathLst>
                <a:path extrusionOk="0" h="11881" w="10914">
                  <a:moveTo>
                    <a:pt x="5605" y="0"/>
                  </a:moveTo>
                  <a:cubicBezTo>
                    <a:pt x="4523" y="0"/>
                    <a:pt x="3473" y="327"/>
                    <a:pt x="2568" y="947"/>
                  </a:cubicBezTo>
                  <a:cubicBezTo>
                    <a:pt x="2076" y="1283"/>
                    <a:pt x="1838" y="1827"/>
                    <a:pt x="1562" y="2455"/>
                  </a:cubicBezTo>
                  <a:cubicBezTo>
                    <a:pt x="1447" y="2711"/>
                    <a:pt x="1333" y="2975"/>
                    <a:pt x="1191" y="3243"/>
                  </a:cubicBezTo>
                  <a:cubicBezTo>
                    <a:pt x="1062" y="3489"/>
                    <a:pt x="916" y="3729"/>
                    <a:pt x="774" y="3962"/>
                  </a:cubicBezTo>
                  <a:cubicBezTo>
                    <a:pt x="377" y="4615"/>
                    <a:pt x="0" y="5232"/>
                    <a:pt x="0" y="5940"/>
                  </a:cubicBezTo>
                  <a:cubicBezTo>
                    <a:pt x="0" y="7028"/>
                    <a:pt x="567" y="8064"/>
                    <a:pt x="1198" y="9118"/>
                  </a:cubicBezTo>
                  <a:cubicBezTo>
                    <a:pt x="1276" y="9249"/>
                    <a:pt x="1349" y="9375"/>
                    <a:pt x="1418" y="9496"/>
                  </a:cubicBezTo>
                  <a:cubicBezTo>
                    <a:pt x="1768" y="10099"/>
                    <a:pt x="2045" y="10577"/>
                    <a:pt x="2578" y="10940"/>
                  </a:cubicBezTo>
                  <a:cubicBezTo>
                    <a:pt x="3480" y="11555"/>
                    <a:pt x="4527" y="11880"/>
                    <a:pt x="5605" y="11880"/>
                  </a:cubicBezTo>
                  <a:cubicBezTo>
                    <a:pt x="6197" y="11880"/>
                    <a:pt x="6813" y="11519"/>
                    <a:pt x="7411" y="11164"/>
                  </a:cubicBezTo>
                  <a:cubicBezTo>
                    <a:pt x="7616" y="11044"/>
                    <a:pt x="7829" y="10920"/>
                    <a:pt x="8037" y="10811"/>
                  </a:cubicBezTo>
                  <a:cubicBezTo>
                    <a:pt x="9288" y="10167"/>
                    <a:pt x="10083" y="9698"/>
                    <a:pt x="10593" y="8645"/>
                  </a:cubicBezTo>
                  <a:cubicBezTo>
                    <a:pt x="10864" y="8087"/>
                    <a:pt x="10837" y="7441"/>
                    <a:pt x="10805" y="6693"/>
                  </a:cubicBezTo>
                  <a:cubicBezTo>
                    <a:pt x="10796" y="6450"/>
                    <a:pt x="10786" y="6197"/>
                    <a:pt x="10786" y="5939"/>
                  </a:cubicBezTo>
                  <a:cubicBezTo>
                    <a:pt x="10786" y="5645"/>
                    <a:pt x="10808" y="5359"/>
                    <a:pt x="10827" y="5084"/>
                  </a:cubicBezTo>
                  <a:cubicBezTo>
                    <a:pt x="10874" y="4485"/>
                    <a:pt x="10914" y="3968"/>
                    <a:pt x="10723" y="3517"/>
                  </a:cubicBezTo>
                  <a:cubicBezTo>
                    <a:pt x="10315" y="2550"/>
                    <a:pt x="9524" y="1925"/>
                    <a:pt x="8609" y="1261"/>
                  </a:cubicBezTo>
                  <a:cubicBezTo>
                    <a:pt x="7727" y="624"/>
                    <a:pt x="6768" y="0"/>
                    <a:pt x="56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40"/>
            <p:cNvSpPr/>
            <p:nvPr/>
          </p:nvSpPr>
          <p:spPr>
            <a:xfrm>
              <a:off x="6422957" y="2841673"/>
              <a:ext cx="231913" cy="238553"/>
            </a:xfrm>
            <a:custGeom>
              <a:rect b="b" l="l" r="r" t="t"/>
              <a:pathLst>
                <a:path extrusionOk="0" h="8731" w="8488">
                  <a:moveTo>
                    <a:pt x="4132" y="0"/>
                  </a:moveTo>
                  <a:cubicBezTo>
                    <a:pt x="3736" y="0"/>
                    <a:pt x="3335" y="59"/>
                    <a:pt x="2940" y="182"/>
                  </a:cubicBezTo>
                  <a:cubicBezTo>
                    <a:pt x="2310" y="379"/>
                    <a:pt x="1869" y="1024"/>
                    <a:pt x="1427" y="1462"/>
                  </a:cubicBezTo>
                  <a:cubicBezTo>
                    <a:pt x="772" y="2107"/>
                    <a:pt x="236" y="2662"/>
                    <a:pt x="97" y="3596"/>
                  </a:cubicBezTo>
                  <a:cubicBezTo>
                    <a:pt x="1" y="4258"/>
                    <a:pt x="323" y="4870"/>
                    <a:pt x="538" y="5561"/>
                  </a:cubicBezTo>
                  <a:cubicBezTo>
                    <a:pt x="731" y="6171"/>
                    <a:pt x="756" y="6799"/>
                    <a:pt x="1143" y="7250"/>
                  </a:cubicBezTo>
                  <a:cubicBezTo>
                    <a:pt x="1670" y="7872"/>
                    <a:pt x="2396" y="8149"/>
                    <a:pt x="3142" y="8398"/>
                  </a:cubicBezTo>
                  <a:cubicBezTo>
                    <a:pt x="3674" y="8576"/>
                    <a:pt x="4218" y="8730"/>
                    <a:pt x="4773" y="8730"/>
                  </a:cubicBezTo>
                  <a:cubicBezTo>
                    <a:pt x="5039" y="8730"/>
                    <a:pt x="5308" y="8695"/>
                    <a:pt x="5579" y="8610"/>
                  </a:cubicBezTo>
                  <a:cubicBezTo>
                    <a:pt x="6378" y="8360"/>
                    <a:pt x="7046" y="7878"/>
                    <a:pt x="7538" y="7254"/>
                  </a:cubicBezTo>
                  <a:cubicBezTo>
                    <a:pt x="7969" y="6707"/>
                    <a:pt x="7907" y="6024"/>
                    <a:pt x="8036" y="5318"/>
                  </a:cubicBezTo>
                  <a:cubicBezTo>
                    <a:pt x="8165" y="4614"/>
                    <a:pt x="8487" y="3887"/>
                    <a:pt x="8254" y="3146"/>
                  </a:cubicBezTo>
                  <a:cubicBezTo>
                    <a:pt x="7997" y="2320"/>
                    <a:pt x="7314" y="1688"/>
                    <a:pt x="6721" y="1158"/>
                  </a:cubicBezTo>
                  <a:cubicBezTo>
                    <a:pt x="6248" y="737"/>
                    <a:pt x="5910" y="357"/>
                    <a:pt x="5317" y="176"/>
                  </a:cubicBezTo>
                  <a:cubicBezTo>
                    <a:pt x="4934" y="61"/>
                    <a:pt x="4535" y="0"/>
                    <a:pt x="413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40"/>
            <p:cNvSpPr/>
            <p:nvPr/>
          </p:nvSpPr>
          <p:spPr>
            <a:xfrm>
              <a:off x="6437793" y="2855471"/>
              <a:ext cx="201094" cy="210984"/>
            </a:xfrm>
            <a:custGeom>
              <a:rect b="b" l="l" r="r" t="t"/>
              <a:pathLst>
                <a:path extrusionOk="0" h="7722" w="7360">
                  <a:moveTo>
                    <a:pt x="3589" y="1"/>
                  </a:moveTo>
                  <a:cubicBezTo>
                    <a:pt x="3237" y="1"/>
                    <a:pt x="2887" y="55"/>
                    <a:pt x="2549" y="161"/>
                  </a:cubicBezTo>
                  <a:cubicBezTo>
                    <a:pt x="2203" y="269"/>
                    <a:pt x="1889" y="616"/>
                    <a:pt x="1584" y="951"/>
                  </a:cubicBezTo>
                  <a:cubicBezTo>
                    <a:pt x="1473" y="1074"/>
                    <a:pt x="1357" y="1202"/>
                    <a:pt x="1240" y="1318"/>
                  </a:cubicBezTo>
                  <a:cubicBezTo>
                    <a:pt x="579" y="1974"/>
                    <a:pt x="169" y="2423"/>
                    <a:pt x="58" y="3167"/>
                  </a:cubicBezTo>
                  <a:cubicBezTo>
                    <a:pt x="1" y="3548"/>
                    <a:pt x="144" y="3946"/>
                    <a:pt x="310" y="4409"/>
                  </a:cubicBezTo>
                  <a:cubicBezTo>
                    <a:pt x="367" y="4569"/>
                    <a:pt x="427" y="4734"/>
                    <a:pt x="481" y="4905"/>
                  </a:cubicBezTo>
                  <a:cubicBezTo>
                    <a:pt x="543" y="5105"/>
                    <a:pt x="587" y="5299"/>
                    <a:pt x="631" y="5485"/>
                  </a:cubicBezTo>
                  <a:cubicBezTo>
                    <a:pt x="719" y="5866"/>
                    <a:pt x="796" y="6196"/>
                    <a:pt x="987" y="6421"/>
                  </a:cubicBezTo>
                  <a:cubicBezTo>
                    <a:pt x="1423" y="6940"/>
                    <a:pt x="2048" y="7177"/>
                    <a:pt x="2759" y="7416"/>
                  </a:cubicBezTo>
                  <a:cubicBezTo>
                    <a:pt x="3234" y="7575"/>
                    <a:pt x="3741" y="7722"/>
                    <a:pt x="4230" y="7722"/>
                  </a:cubicBezTo>
                  <a:cubicBezTo>
                    <a:pt x="4460" y="7722"/>
                    <a:pt x="4674" y="7689"/>
                    <a:pt x="4882" y="7624"/>
                  </a:cubicBezTo>
                  <a:cubicBezTo>
                    <a:pt x="5559" y="7414"/>
                    <a:pt x="6152" y="7001"/>
                    <a:pt x="6597" y="6437"/>
                  </a:cubicBezTo>
                  <a:cubicBezTo>
                    <a:pt x="6822" y="6152"/>
                    <a:pt x="6862" y="5789"/>
                    <a:pt x="6913" y="5327"/>
                  </a:cubicBezTo>
                  <a:cubicBezTo>
                    <a:pt x="6935" y="5132"/>
                    <a:pt x="6957" y="4933"/>
                    <a:pt x="6995" y="4724"/>
                  </a:cubicBezTo>
                  <a:cubicBezTo>
                    <a:pt x="7030" y="4532"/>
                    <a:pt x="7079" y="4342"/>
                    <a:pt x="7124" y="4159"/>
                  </a:cubicBezTo>
                  <a:cubicBezTo>
                    <a:pt x="7244" y="3672"/>
                    <a:pt x="7360" y="3213"/>
                    <a:pt x="7228" y="2794"/>
                  </a:cubicBezTo>
                  <a:cubicBezTo>
                    <a:pt x="7017" y="2122"/>
                    <a:pt x="6452" y="1578"/>
                    <a:pt x="5841" y="1032"/>
                  </a:cubicBezTo>
                  <a:cubicBezTo>
                    <a:pt x="5762" y="963"/>
                    <a:pt x="5689" y="894"/>
                    <a:pt x="5617" y="828"/>
                  </a:cubicBezTo>
                  <a:cubicBezTo>
                    <a:pt x="5266" y="509"/>
                    <a:pt x="5014" y="275"/>
                    <a:pt x="4626" y="158"/>
                  </a:cubicBezTo>
                  <a:cubicBezTo>
                    <a:pt x="4286" y="55"/>
                    <a:pt x="3937" y="1"/>
                    <a:pt x="358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40"/>
            <p:cNvSpPr/>
            <p:nvPr/>
          </p:nvSpPr>
          <p:spPr>
            <a:xfrm>
              <a:off x="6466454" y="2910799"/>
              <a:ext cx="102541" cy="113197"/>
            </a:xfrm>
            <a:custGeom>
              <a:rect b="b" l="l" r="r" t="t"/>
              <a:pathLst>
                <a:path extrusionOk="0" h="4143" w="3753">
                  <a:moveTo>
                    <a:pt x="1632" y="1"/>
                  </a:moveTo>
                  <a:cubicBezTo>
                    <a:pt x="1511" y="1"/>
                    <a:pt x="1389" y="18"/>
                    <a:pt x="1270" y="54"/>
                  </a:cubicBezTo>
                  <a:cubicBezTo>
                    <a:pt x="419" y="310"/>
                    <a:pt x="0" y="1420"/>
                    <a:pt x="336" y="2535"/>
                  </a:cubicBezTo>
                  <a:cubicBezTo>
                    <a:pt x="623" y="3494"/>
                    <a:pt x="1376" y="4143"/>
                    <a:pt x="2122" y="4143"/>
                  </a:cubicBezTo>
                  <a:cubicBezTo>
                    <a:pt x="2243" y="4143"/>
                    <a:pt x="2364" y="4126"/>
                    <a:pt x="2483" y="4090"/>
                  </a:cubicBezTo>
                  <a:cubicBezTo>
                    <a:pt x="3334" y="3834"/>
                    <a:pt x="3752" y="2722"/>
                    <a:pt x="3417" y="1608"/>
                  </a:cubicBezTo>
                  <a:cubicBezTo>
                    <a:pt x="3129" y="650"/>
                    <a:pt x="2378" y="1"/>
                    <a:pt x="16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40"/>
            <p:cNvSpPr/>
            <p:nvPr/>
          </p:nvSpPr>
          <p:spPr>
            <a:xfrm>
              <a:off x="6485170" y="2924597"/>
              <a:ext cx="68006" cy="85355"/>
            </a:xfrm>
            <a:custGeom>
              <a:rect b="b" l="l" r="r" t="t"/>
              <a:pathLst>
                <a:path extrusionOk="0" h="3124" w="2489">
                  <a:moveTo>
                    <a:pt x="940" y="0"/>
                  </a:moveTo>
                  <a:cubicBezTo>
                    <a:pt x="866" y="0"/>
                    <a:pt x="793" y="10"/>
                    <a:pt x="724" y="31"/>
                  </a:cubicBezTo>
                  <a:cubicBezTo>
                    <a:pt x="465" y="107"/>
                    <a:pt x="259" y="325"/>
                    <a:pt x="140" y="642"/>
                  </a:cubicBezTo>
                  <a:cubicBezTo>
                    <a:pt x="4" y="1003"/>
                    <a:pt x="1" y="1453"/>
                    <a:pt x="128" y="1879"/>
                  </a:cubicBezTo>
                  <a:cubicBezTo>
                    <a:pt x="345" y="2601"/>
                    <a:pt x="893" y="3124"/>
                    <a:pt x="1429" y="3124"/>
                  </a:cubicBezTo>
                  <a:cubicBezTo>
                    <a:pt x="1502" y="3124"/>
                    <a:pt x="1574" y="3114"/>
                    <a:pt x="1644" y="3093"/>
                  </a:cubicBezTo>
                  <a:cubicBezTo>
                    <a:pt x="2217" y="2922"/>
                    <a:pt x="2489" y="2074"/>
                    <a:pt x="2240" y="1245"/>
                  </a:cubicBezTo>
                  <a:cubicBezTo>
                    <a:pt x="2023" y="523"/>
                    <a:pt x="1476" y="0"/>
                    <a:pt x="9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40"/>
            <p:cNvSpPr/>
            <p:nvPr/>
          </p:nvSpPr>
          <p:spPr>
            <a:xfrm>
              <a:off x="6502493" y="2951783"/>
              <a:ext cx="16257" cy="17760"/>
            </a:xfrm>
            <a:custGeom>
              <a:rect b="b" l="l" r="r" t="t"/>
              <a:pathLst>
                <a:path extrusionOk="0" h="650" w="595">
                  <a:moveTo>
                    <a:pt x="224" y="1"/>
                  </a:moveTo>
                  <a:cubicBezTo>
                    <a:pt x="191" y="1"/>
                    <a:pt x="158" y="9"/>
                    <a:pt x="128" y="26"/>
                  </a:cubicBezTo>
                  <a:cubicBezTo>
                    <a:pt x="35" y="79"/>
                    <a:pt x="1" y="199"/>
                    <a:pt x="55" y="291"/>
                  </a:cubicBezTo>
                  <a:lnTo>
                    <a:pt x="203" y="552"/>
                  </a:lnTo>
                  <a:cubicBezTo>
                    <a:pt x="238" y="616"/>
                    <a:pt x="304" y="650"/>
                    <a:pt x="371" y="650"/>
                  </a:cubicBezTo>
                  <a:cubicBezTo>
                    <a:pt x="405" y="650"/>
                    <a:pt x="437" y="642"/>
                    <a:pt x="468" y="625"/>
                  </a:cubicBezTo>
                  <a:cubicBezTo>
                    <a:pt x="562" y="572"/>
                    <a:pt x="594" y="452"/>
                    <a:pt x="541" y="360"/>
                  </a:cubicBezTo>
                  <a:lnTo>
                    <a:pt x="393" y="99"/>
                  </a:lnTo>
                  <a:cubicBezTo>
                    <a:pt x="358" y="36"/>
                    <a:pt x="292" y="1"/>
                    <a:pt x="22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40"/>
            <p:cNvSpPr/>
            <p:nvPr/>
          </p:nvSpPr>
          <p:spPr>
            <a:xfrm>
              <a:off x="6515744" y="2869542"/>
              <a:ext cx="18880" cy="15055"/>
            </a:xfrm>
            <a:custGeom>
              <a:rect b="b" l="l" r="r" t="t"/>
              <a:pathLst>
                <a:path extrusionOk="0" h="551" w="691">
                  <a:moveTo>
                    <a:pt x="222" y="1"/>
                  </a:moveTo>
                  <a:cubicBezTo>
                    <a:pt x="158" y="1"/>
                    <a:pt x="96" y="32"/>
                    <a:pt x="59" y="89"/>
                  </a:cubicBezTo>
                  <a:cubicBezTo>
                    <a:pt x="1" y="179"/>
                    <a:pt x="26" y="299"/>
                    <a:pt x="115" y="357"/>
                  </a:cubicBezTo>
                  <a:lnTo>
                    <a:pt x="362" y="518"/>
                  </a:lnTo>
                  <a:cubicBezTo>
                    <a:pt x="396" y="539"/>
                    <a:pt x="433" y="551"/>
                    <a:pt x="469" y="551"/>
                  </a:cubicBezTo>
                  <a:cubicBezTo>
                    <a:pt x="532" y="551"/>
                    <a:pt x="595" y="518"/>
                    <a:pt x="632" y="463"/>
                  </a:cubicBezTo>
                  <a:cubicBezTo>
                    <a:pt x="690" y="372"/>
                    <a:pt x="664" y="252"/>
                    <a:pt x="575" y="193"/>
                  </a:cubicBezTo>
                  <a:lnTo>
                    <a:pt x="327" y="32"/>
                  </a:lnTo>
                  <a:cubicBezTo>
                    <a:pt x="295" y="11"/>
                    <a:pt x="258" y="1"/>
                    <a:pt x="222"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40"/>
            <p:cNvSpPr/>
            <p:nvPr/>
          </p:nvSpPr>
          <p:spPr>
            <a:xfrm>
              <a:off x="6551045" y="2886482"/>
              <a:ext cx="16394" cy="10656"/>
            </a:xfrm>
            <a:custGeom>
              <a:rect b="b" l="l" r="r" t="t"/>
              <a:pathLst>
                <a:path extrusionOk="0" h="390" w="600">
                  <a:moveTo>
                    <a:pt x="195" y="1"/>
                  </a:moveTo>
                  <a:cubicBezTo>
                    <a:pt x="88" y="1"/>
                    <a:pt x="0" y="89"/>
                    <a:pt x="0" y="196"/>
                  </a:cubicBezTo>
                  <a:cubicBezTo>
                    <a:pt x="0" y="301"/>
                    <a:pt x="87" y="389"/>
                    <a:pt x="195" y="389"/>
                  </a:cubicBezTo>
                  <a:lnTo>
                    <a:pt x="405" y="389"/>
                  </a:lnTo>
                  <a:cubicBezTo>
                    <a:pt x="513" y="389"/>
                    <a:pt x="599" y="301"/>
                    <a:pt x="599" y="196"/>
                  </a:cubicBezTo>
                  <a:cubicBezTo>
                    <a:pt x="599" y="89"/>
                    <a:pt x="513" y="1"/>
                    <a:pt x="405"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40"/>
            <p:cNvSpPr/>
            <p:nvPr/>
          </p:nvSpPr>
          <p:spPr>
            <a:xfrm>
              <a:off x="6576099" y="2912220"/>
              <a:ext cx="16421" cy="16721"/>
            </a:xfrm>
            <a:custGeom>
              <a:rect b="b" l="l" r="r" t="t"/>
              <a:pathLst>
                <a:path extrusionOk="0" h="612" w="601">
                  <a:moveTo>
                    <a:pt x="221" y="0"/>
                  </a:moveTo>
                  <a:cubicBezTo>
                    <a:pt x="182" y="0"/>
                    <a:pt x="142" y="12"/>
                    <a:pt x="107" y="37"/>
                  </a:cubicBezTo>
                  <a:cubicBezTo>
                    <a:pt x="19" y="99"/>
                    <a:pt x="0" y="220"/>
                    <a:pt x="63" y="308"/>
                  </a:cubicBezTo>
                  <a:lnTo>
                    <a:pt x="224" y="531"/>
                  </a:lnTo>
                  <a:cubicBezTo>
                    <a:pt x="262" y="585"/>
                    <a:pt x="321" y="611"/>
                    <a:pt x="381" y="611"/>
                  </a:cubicBezTo>
                  <a:cubicBezTo>
                    <a:pt x="420" y="611"/>
                    <a:pt x="460" y="601"/>
                    <a:pt x="495" y="575"/>
                  </a:cubicBezTo>
                  <a:cubicBezTo>
                    <a:pt x="583" y="513"/>
                    <a:pt x="601" y="392"/>
                    <a:pt x="539" y="304"/>
                  </a:cubicBezTo>
                  <a:lnTo>
                    <a:pt x="378" y="81"/>
                  </a:lnTo>
                  <a:cubicBezTo>
                    <a:pt x="340" y="28"/>
                    <a:pt x="281" y="0"/>
                    <a:pt x="221" y="0"/>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40"/>
            <p:cNvSpPr/>
            <p:nvPr/>
          </p:nvSpPr>
          <p:spPr>
            <a:xfrm>
              <a:off x="6589569" y="2942247"/>
              <a:ext cx="20547" cy="15465"/>
            </a:xfrm>
            <a:custGeom>
              <a:rect b="b" l="l" r="r" t="t"/>
              <a:pathLst>
                <a:path extrusionOk="0" h="566" w="752">
                  <a:moveTo>
                    <a:pt x="223" y="1"/>
                  </a:moveTo>
                  <a:cubicBezTo>
                    <a:pt x="154" y="1"/>
                    <a:pt x="88" y="37"/>
                    <a:pt x="52" y="101"/>
                  </a:cubicBezTo>
                  <a:cubicBezTo>
                    <a:pt x="1" y="195"/>
                    <a:pt x="33" y="313"/>
                    <a:pt x="127" y="366"/>
                  </a:cubicBezTo>
                  <a:lnTo>
                    <a:pt x="436" y="540"/>
                  </a:lnTo>
                  <a:cubicBezTo>
                    <a:pt x="466" y="558"/>
                    <a:pt x="499" y="565"/>
                    <a:pt x="531" y="565"/>
                  </a:cubicBezTo>
                  <a:cubicBezTo>
                    <a:pt x="601" y="565"/>
                    <a:pt x="667" y="530"/>
                    <a:pt x="701" y="464"/>
                  </a:cubicBezTo>
                  <a:cubicBezTo>
                    <a:pt x="752" y="369"/>
                    <a:pt x="720" y="252"/>
                    <a:pt x="626" y="199"/>
                  </a:cubicBezTo>
                  <a:lnTo>
                    <a:pt x="317" y="25"/>
                  </a:lnTo>
                  <a:cubicBezTo>
                    <a:pt x="287" y="9"/>
                    <a:pt x="255" y="1"/>
                    <a:pt x="223"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40"/>
            <p:cNvSpPr/>
            <p:nvPr/>
          </p:nvSpPr>
          <p:spPr>
            <a:xfrm>
              <a:off x="6594843" y="2978914"/>
              <a:ext cx="18497" cy="17404"/>
            </a:xfrm>
            <a:custGeom>
              <a:rect b="b" l="l" r="r" t="t"/>
              <a:pathLst>
                <a:path extrusionOk="0" h="637" w="677">
                  <a:moveTo>
                    <a:pt x="463" y="1"/>
                  </a:moveTo>
                  <a:cubicBezTo>
                    <a:pt x="414" y="1"/>
                    <a:pt x="363" y="20"/>
                    <a:pt x="325" y="58"/>
                  </a:cubicBezTo>
                  <a:lnTo>
                    <a:pt x="79" y="305"/>
                  </a:lnTo>
                  <a:cubicBezTo>
                    <a:pt x="1" y="380"/>
                    <a:pt x="1" y="503"/>
                    <a:pt x="79" y="579"/>
                  </a:cubicBezTo>
                  <a:cubicBezTo>
                    <a:pt x="117" y="619"/>
                    <a:pt x="166" y="636"/>
                    <a:pt x="215" y="636"/>
                  </a:cubicBezTo>
                  <a:cubicBezTo>
                    <a:pt x="265" y="636"/>
                    <a:pt x="314" y="619"/>
                    <a:pt x="352" y="579"/>
                  </a:cubicBezTo>
                  <a:lnTo>
                    <a:pt x="600" y="333"/>
                  </a:lnTo>
                  <a:cubicBezTo>
                    <a:pt x="676" y="257"/>
                    <a:pt x="676" y="136"/>
                    <a:pt x="600" y="58"/>
                  </a:cubicBezTo>
                  <a:cubicBezTo>
                    <a:pt x="563" y="20"/>
                    <a:pt x="513" y="1"/>
                    <a:pt x="463"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40"/>
            <p:cNvSpPr/>
            <p:nvPr/>
          </p:nvSpPr>
          <p:spPr>
            <a:xfrm>
              <a:off x="6581181" y="3004652"/>
              <a:ext cx="10656" cy="18798"/>
            </a:xfrm>
            <a:custGeom>
              <a:rect b="b" l="l" r="r" t="t"/>
              <a:pathLst>
                <a:path extrusionOk="0" h="688" w="390">
                  <a:moveTo>
                    <a:pt x="193" y="1"/>
                  </a:moveTo>
                  <a:cubicBezTo>
                    <a:pt x="87" y="1"/>
                    <a:pt x="0" y="87"/>
                    <a:pt x="0" y="194"/>
                  </a:cubicBezTo>
                  <a:lnTo>
                    <a:pt x="0" y="493"/>
                  </a:lnTo>
                  <a:cubicBezTo>
                    <a:pt x="0" y="599"/>
                    <a:pt x="85" y="687"/>
                    <a:pt x="193" y="687"/>
                  </a:cubicBezTo>
                  <a:cubicBezTo>
                    <a:pt x="302" y="687"/>
                    <a:pt x="390" y="599"/>
                    <a:pt x="388" y="493"/>
                  </a:cubicBezTo>
                  <a:lnTo>
                    <a:pt x="388" y="194"/>
                  </a:lnTo>
                  <a:cubicBezTo>
                    <a:pt x="388" y="88"/>
                    <a:pt x="300" y="1"/>
                    <a:pt x="193"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40"/>
            <p:cNvSpPr/>
            <p:nvPr/>
          </p:nvSpPr>
          <p:spPr>
            <a:xfrm>
              <a:off x="6550362" y="3035062"/>
              <a:ext cx="17842" cy="12705"/>
            </a:xfrm>
            <a:custGeom>
              <a:rect b="b" l="l" r="r" t="t"/>
              <a:pathLst>
                <a:path extrusionOk="0" h="465" w="653">
                  <a:moveTo>
                    <a:pt x="429" y="0"/>
                  </a:moveTo>
                  <a:cubicBezTo>
                    <a:pt x="408" y="0"/>
                    <a:pt x="387" y="4"/>
                    <a:pt x="367" y="11"/>
                  </a:cubicBezTo>
                  <a:lnTo>
                    <a:pt x="156" y="87"/>
                  </a:lnTo>
                  <a:cubicBezTo>
                    <a:pt x="53" y="124"/>
                    <a:pt x="0" y="235"/>
                    <a:pt x="37" y="336"/>
                  </a:cubicBezTo>
                  <a:cubicBezTo>
                    <a:pt x="63" y="416"/>
                    <a:pt x="140" y="465"/>
                    <a:pt x="220" y="465"/>
                  </a:cubicBezTo>
                  <a:cubicBezTo>
                    <a:pt x="242" y="465"/>
                    <a:pt x="261" y="462"/>
                    <a:pt x="286" y="454"/>
                  </a:cubicBezTo>
                  <a:lnTo>
                    <a:pt x="495" y="380"/>
                  </a:lnTo>
                  <a:cubicBezTo>
                    <a:pt x="598" y="343"/>
                    <a:pt x="652" y="230"/>
                    <a:pt x="616" y="131"/>
                  </a:cubicBezTo>
                  <a:cubicBezTo>
                    <a:pt x="587" y="50"/>
                    <a:pt x="510" y="0"/>
                    <a:pt x="429" y="0"/>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4" name="Google Shape;1764;p40"/>
          <p:cNvGrpSpPr/>
          <p:nvPr/>
        </p:nvGrpSpPr>
        <p:grpSpPr>
          <a:xfrm>
            <a:off x="1196674" y="1938109"/>
            <a:ext cx="362160" cy="323881"/>
            <a:chOff x="1635399" y="1632871"/>
            <a:chExt cx="362160" cy="323881"/>
          </a:xfrm>
        </p:grpSpPr>
        <p:sp>
          <p:nvSpPr>
            <p:cNvPr id="1765" name="Google Shape;1765;p40"/>
            <p:cNvSpPr/>
            <p:nvPr/>
          </p:nvSpPr>
          <p:spPr>
            <a:xfrm>
              <a:off x="1635399" y="1632871"/>
              <a:ext cx="362160" cy="323881"/>
            </a:xfrm>
            <a:custGeom>
              <a:rect b="b" l="l" r="r" t="t"/>
              <a:pathLst>
                <a:path extrusionOk="0" h="11854" w="13255">
                  <a:moveTo>
                    <a:pt x="7506" y="1"/>
                  </a:moveTo>
                  <a:cubicBezTo>
                    <a:pt x="7211" y="1"/>
                    <a:pt x="6916" y="149"/>
                    <a:pt x="6754" y="446"/>
                  </a:cubicBezTo>
                  <a:lnTo>
                    <a:pt x="6191" y="1473"/>
                  </a:lnTo>
                  <a:cubicBezTo>
                    <a:pt x="6041" y="1749"/>
                    <a:pt x="5751" y="1919"/>
                    <a:pt x="5439" y="1919"/>
                  </a:cubicBezTo>
                  <a:cubicBezTo>
                    <a:pt x="5426" y="1919"/>
                    <a:pt x="5413" y="1919"/>
                    <a:pt x="5400" y="1918"/>
                  </a:cubicBezTo>
                  <a:lnTo>
                    <a:pt x="3113" y="1816"/>
                  </a:lnTo>
                  <a:cubicBezTo>
                    <a:pt x="3100" y="1815"/>
                    <a:pt x="3087" y="1815"/>
                    <a:pt x="3074" y="1815"/>
                  </a:cubicBezTo>
                  <a:cubicBezTo>
                    <a:pt x="2422" y="1815"/>
                    <a:pt x="2002" y="2524"/>
                    <a:pt x="2331" y="3099"/>
                  </a:cubicBezTo>
                  <a:lnTo>
                    <a:pt x="2873" y="4046"/>
                  </a:lnTo>
                  <a:cubicBezTo>
                    <a:pt x="3129" y="4494"/>
                    <a:pt x="2934" y="5065"/>
                    <a:pt x="2458" y="5263"/>
                  </a:cubicBezTo>
                  <a:lnTo>
                    <a:pt x="714" y="5989"/>
                  </a:lnTo>
                  <a:cubicBezTo>
                    <a:pt x="67" y="6259"/>
                    <a:pt x="1" y="7151"/>
                    <a:pt x="601" y="7514"/>
                  </a:cubicBezTo>
                  <a:lnTo>
                    <a:pt x="2053" y="8393"/>
                  </a:lnTo>
                  <a:cubicBezTo>
                    <a:pt x="2391" y="8598"/>
                    <a:pt x="2545" y="9011"/>
                    <a:pt x="2425" y="9388"/>
                  </a:cubicBezTo>
                  <a:lnTo>
                    <a:pt x="2122" y="10326"/>
                  </a:lnTo>
                  <a:cubicBezTo>
                    <a:pt x="1932" y="10915"/>
                    <a:pt x="2395" y="11450"/>
                    <a:pt x="2936" y="11450"/>
                  </a:cubicBezTo>
                  <a:cubicBezTo>
                    <a:pt x="3068" y="11450"/>
                    <a:pt x="3204" y="11418"/>
                    <a:pt x="3337" y="11348"/>
                  </a:cubicBezTo>
                  <a:lnTo>
                    <a:pt x="4075" y="10958"/>
                  </a:lnTo>
                  <a:cubicBezTo>
                    <a:pt x="4202" y="10891"/>
                    <a:pt x="4339" y="10859"/>
                    <a:pt x="4475" y="10859"/>
                  </a:cubicBezTo>
                  <a:cubicBezTo>
                    <a:pt x="4708" y="10859"/>
                    <a:pt x="4938" y="10954"/>
                    <a:pt x="5105" y="11134"/>
                  </a:cubicBezTo>
                  <a:lnTo>
                    <a:pt x="5516" y="11578"/>
                  </a:lnTo>
                  <a:cubicBezTo>
                    <a:pt x="5692" y="11767"/>
                    <a:pt x="5918" y="11853"/>
                    <a:pt x="6141" y="11853"/>
                  </a:cubicBezTo>
                  <a:cubicBezTo>
                    <a:pt x="6529" y="11853"/>
                    <a:pt x="6906" y="11592"/>
                    <a:pt x="6988" y="11152"/>
                  </a:cubicBezTo>
                  <a:lnTo>
                    <a:pt x="7156" y="10242"/>
                  </a:lnTo>
                  <a:cubicBezTo>
                    <a:pt x="7237" y="9809"/>
                    <a:pt x="7611" y="9539"/>
                    <a:pt x="8002" y="9539"/>
                  </a:cubicBezTo>
                  <a:cubicBezTo>
                    <a:pt x="8178" y="9539"/>
                    <a:pt x="8357" y="9594"/>
                    <a:pt x="8514" y="9712"/>
                  </a:cubicBezTo>
                  <a:lnTo>
                    <a:pt x="9499" y="10453"/>
                  </a:lnTo>
                  <a:cubicBezTo>
                    <a:pt x="9657" y="10572"/>
                    <a:pt x="9836" y="10627"/>
                    <a:pt x="10011" y="10627"/>
                  </a:cubicBezTo>
                  <a:cubicBezTo>
                    <a:pt x="10419" y="10627"/>
                    <a:pt x="10807" y="10332"/>
                    <a:pt x="10864" y="9875"/>
                  </a:cubicBezTo>
                  <a:lnTo>
                    <a:pt x="10889" y="9681"/>
                  </a:lnTo>
                  <a:cubicBezTo>
                    <a:pt x="10945" y="9241"/>
                    <a:pt x="11319" y="8929"/>
                    <a:pt x="11740" y="8929"/>
                  </a:cubicBezTo>
                  <a:cubicBezTo>
                    <a:pt x="11819" y="8929"/>
                    <a:pt x="11900" y="8940"/>
                    <a:pt x="11980" y="8964"/>
                  </a:cubicBezTo>
                  <a:cubicBezTo>
                    <a:pt x="12064" y="8988"/>
                    <a:pt x="12146" y="9000"/>
                    <a:pt x="12226" y="9000"/>
                  </a:cubicBezTo>
                  <a:cubicBezTo>
                    <a:pt x="12808" y="9000"/>
                    <a:pt x="13255" y="8397"/>
                    <a:pt x="13013" y="7813"/>
                  </a:cubicBezTo>
                  <a:lnTo>
                    <a:pt x="12579" y="6770"/>
                  </a:lnTo>
                  <a:cubicBezTo>
                    <a:pt x="12297" y="6089"/>
                    <a:pt x="12199" y="5345"/>
                    <a:pt x="12291" y="4613"/>
                  </a:cubicBezTo>
                  <a:lnTo>
                    <a:pt x="12427" y="3567"/>
                  </a:lnTo>
                  <a:cubicBezTo>
                    <a:pt x="12495" y="3035"/>
                    <a:pt x="12072" y="2600"/>
                    <a:pt x="11578" y="2600"/>
                  </a:cubicBezTo>
                  <a:cubicBezTo>
                    <a:pt x="11479" y="2600"/>
                    <a:pt x="11376" y="2618"/>
                    <a:pt x="11274" y="2656"/>
                  </a:cubicBezTo>
                  <a:cubicBezTo>
                    <a:pt x="11064" y="2735"/>
                    <a:pt x="10847" y="2773"/>
                    <a:pt x="10633" y="2773"/>
                  </a:cubicBezTo>
                  <a:cubicBezTo>
                    <a:pt x="9986" y="2773"/>
                    <a:pt x="9366" y="2429"/>
                    <a:pt x="9034" y="1836"/>
                  </a:cubicBezTo>
                  <a:lnTo>
                    <a:pt x="8253" y="439"/>
                  </a:lnTo>
                  <a:cubicBezTo>
                    <a:pt x="8090" y="147"/>
                    <a:pt x="7798" y="1"/>
                    <a:pt x="750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40"/>
            <p:cNvSpPr/>
            <p:nvPr/>
          </p:nvSpPr>
          <p:spPr>
            <a:xfrm>
              <a:off x="1653131" y="1645576"/>
              <a:ext cx="327897" cy="298362"/>
            </a:xfrm>
            <a:custGeom>
              <a:rect b="b" l="l" r="r" t="t"/>
              <a:pathLst>
                <a:path extrusionOk="0" h="10920" w="12001">
                  <a:moveTo>
                    <a:pt x="6857" y="0"/>
                  </a:moveTo>
                  <a:cubicBezTo>
                    <a:pt x="6787" y="0"/>
                    <a:pt x="6616" y="19"/>
                    <a:pt x="6515" y="203"/>
                  </a:cubicBezTo>
                  <a:lnTo>
                    <a:pt x="5952" y="1231"/>
                  </a:lnTo>
                  <a:cubicBezTo>
                    <a:pt x="5719" y="1655"/>
                    <a:pt x="5276" y="1919"/>
                    <a:pt x="4792" y="1919"/>
                  </a:cubicBezTo>
                  <a:cubicBezTo>
                    <a:pt x="4773" y="1919"/>
                    <a:pt x="4754" y="1916"/>
                    <a:pt x="4734" y="1916"/>
                  </a:cubicBezTo>
                  <a:lnTo>
                    <a:pt x="2445" y="1813"/>
                  </a:lnTo>
                  <a:lnTo>
                    <a:pt x="2426" y="1813"/>
                  </a:lnTo>
                  <a:cubicBezTo>
                    <a:pt x="2225" y="1813"/>
                    <a:pt x="2126" y="1951"/>
                    <a:pt x="2091" y="2010"/>
                  </a:cubicBezTo>
                  <a:cubicBezTo>
                    <a:pt x="2057" y="2068"/>
                    <a:pt x="1989" y="2223"/>
                    <a:pt x="2091" y="2399"/>
                  </a:cubicBezTo>
                  <a:lnTo>
                    <a:pt x="2632" y="3347"/>
                  </a:lnTo>
                  <a:cubicBezTo>
                    <a:pt x="2820" y="3676"/>
                    <a:pt x="2859" y="4073"/>
                    <a:pt x="2736" y="4432"/>
                  </a:cubicBezTo>
                  <a:cubicBezTo>
                    <a:pt x="2613" y="4792"/>
                    <a:pt x="2342" y="5082"/>
                    <a:pt x="1991" y="5229"/>
                  </a:cubicBezTo>
                  <a:lnTo>
                    <a:pt x="247" y="5955"/>
                  </a:lnTo>
                  <a:cubicBezTo>
                    <a:pt x="48" y="6037"/>
                    <a:pt x="12" y="6214"/>
                    <a:pt x="7" y="6286"/>
                  </a:cubicBezTo>
                  <a:cubicBezTo>
                    <a:pt x="1" y="6358"/>
                    <a:pt x="9" y="6536"/>
                    <a:pt x="194" y="6649"/>
                  </a:cubicBezTo>
                  <a:lnTo>
                    <a:pt x="1645" y="7528"/>
                  </a:lnTo>
                  <a:cubicBezTo>
                    <a:pt x="2173" y="7847"/>
                    <a:pt x="2408" y="8480"/>
                    <a:pt x="2219" y="9067"/>
                  </a:cubicBezTo>
                  <a:lnTo>
                    <a:pt x="1918" y="10004"/>
                  </a:lnTo>
                  <a:cubicBezTo>
                    <a:pt x="1866" y="10161"/>
                    <a:pt x="1918" y="10278"/>
                    <a:pt x="1969" y="10350"/>
                  </a:cubicBezTo>
                  <a:cubicBezTo>
                    <a:pt x="2045" y="10452"/>
                    <a:pt x="2167" y="10517"/>
                    <a:pt x="2288" y="10517"/>
                  </a:cubicBezTo>
                  <a:cubicBezTo>
                    <a:pt x="2348" y="10517"/>
                    <a:pt x="2411" y="10501"/>
                    <a:pt x="2471" y="10468"/>
                  </a:cubicBezTo>
                  <a:lnTo>
                    <a:pt x="3209" y="10079"/>
                  </a:lnTo>
                  <a:cubicBezTo>
                    <a:pt x="3397" y="9978"/>
                    <a:pt x="3612" y="9925"/>
                    <a:pt x="3826" y="9925"/>
                  </a:cubicBezTo>
                  <a:cubicBezTo>
                    <a:pt x="4193" y="9925"/>
                    <a:pt x="4549" y="10079"/>
                    <a:pt x="4798" y="10348"/>
                  </a:cubicBezTo>
                  <a:lnTo>
                    <a:pt x="5210" y="10794"/>
                  </a:lnTo>
                  <a:cubicBezTo>
                    <a:pt x="5306" y="10898"/>
                    <a:pt x="5416" y="10919"/>
                    <a:pt x="5491" y="10919"/>
                  </a:cubicBezTo>
                  <a:cubicBezTo>
                    <a:pt x="5649" y="10919"/>
                    <a:pt x="5840" y="10818"/>
                    <a:pt x="5881" y="10599"/>
                  </a:cubicBezTo>
                  <a:lnTo>
                    <a:pt x="6049" y="9689"/>
                  </a:lnTo>
                  <a:cubicBezTo>
                    <a:pt x="6166" y="9061"/>
                    <a:pt x="6715" y="8606"/>
                    <a:pt x="7355" y="8606"/>
                  </a:cubicBezTo>
                  <a:cubicBezTo>
                    <a:pt x="7641" y="8606"/>
                    <a:pt x="7915" y="8699"/>
                    <a:pt x="8148" y="8872"/>
                  </a:cubicBezTo>
                  <a:lnTo>
                    <a:pt x="9132" y="9612"/>
                  </a:lnTo>
                  <a:cubicBezTo>
                    <a:pt x="9202" y="9663"/>
                    <a:pt x="9278" y="9691"/>
                    <a:pt x="9363" y="9691"/>
                  </a:cubicBezTo>
                  <a:cubicBezTo>
                    <a:pt x="9534" y="9691"/>
                    <a:pt x="9725" y="9574"/>
                    <a:pt x="9753" y="9348"/>
                  </a:cubicBezTo>
                  <a:lnTo>
                    <a:pt x="9776" y="9156"/>
                  </a:lnTo>
                  <a:cubicBezTo>
                    <a:pt x="9860" y="8496"/>
                    <a:pt x="10423" y="7996"/>
                    <a:pt x="11090" y="7996"/>
                  </a:cubicBezTo>
                  <a:cubicBezTo>
                    <a:pt x="11216" y="7996"/>
                    <a:pt x="11340" y="8014"/>
                    <a:pt x="11460" y="8049"/>
                  </a:cubicBezTo>
                  <a:cubicBezTo>
                    <a:pt x="11500" y="8059"/>
                    <a:pt x="11539" y="8065"/>
                    <a:pt x="11576" y="8065"/>
                  </a:cubicBezTo>
                  <a:cubicBezTo>
                    <a:pt x="11702" y="8065"/>
                    <a:pt x="11822" y="7999"/>
                    <a:pt x="11897" y="7888"/>
                  </a:cubicBezTo>
                  <a:cubicBezTo>
                    <a:pt x="11941" y="7824"/>
                    <a:pt x="12001" y="7692"/>
                    <a:pt x="11932" y="7523"/>
                  </a:cubicBezTo>
                  <a:lnTo>
                    <a:pt x="11497" y="6481"/>
                  </a:lnTo>
                  <a:cubicBezTo>
                    <a:pt x="11185" y="5724"/>
                    <a:pt x="11075" y="4896"/>
                    <a:pt x="11179" y="4086"/>
                  </a:cubicBezTo>
                  <a:lnTo>
                    <a:pt x="11314" y="3041"/>
                  </a:lnTo>
                  <a:cubicBezTo>
                    <a:pt x="11334" y="2896"/>
                    <a:pt x="11276" y="2795"/>
                    <a:pt x="11223" y="2735"/>
                  </a:cubicBezTo>
                  <a:cubicBezTo>
                    <a:pt x="11148" y="2648"/>
                    <a:pt x="11040" y="2600"/>
                    <a:pt x="10930" y="2600"/>
                  </a:cubicBezTo>
                  <a:cubicBezTo>
                    <a:pt x="10885" y="2600"/>
                    <a:pt x="10836" y="2609"/>
                    <a:pt x="10791" y="2625"/>
                  </a:cubicBezTo>
                  <a:cubicBezTo>
                    <a:pt x="10530" y="2721"/>
                    <a:pt x="10259" y="2771"/>
                    <a:pt x="9984" y="2771"/>
                  </a:cubicBezTo>
                  <a:cubicBezTo>
                    <a:pt x="9152" y="2771"/>
                    <a:pt x="8385" y="2322"/>
                    <a:pt x="7979" y="1597"/>
                  </a:cubicBezTo>
                  <a:lnTo>
                    <a:pt x="7197" y="200"/>
                  </a:lnTo>
                  <a:cubicBezTo>
                    <a:pt x="7096" y="19"/>
                    <a:pt x="6926" y="0"/>
                    <a:pt x="6857" y="0"/>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40"/>
            <p:cNvSpPr/>
            <p:nvPr/>
          </p:nvSpPr>
          <p:spPr>
            <a:xfrm>
              <a:off x="1865646" y="1710030"/>
              <a:ext cx="10683" cy="19508"/>
            </a:xfrm>
            <a:custGeom>
              <a:rect b="b" l="l" r="r" t="t"/>
              <a:pathLst>
                <a:path extrusionOk="0" h="714" w="391">
                  <a:moveTo>
                    <a:pt x="194" y="1"/>
                  </a:moveTo>
                  <a:cubicBezTo>
                    <a:pt x="88" y="1"/>
                    <a:pt x="1" y="87"/>
                    <a:pt x="1" y="194"/>
                  </a:cubicBezTo>
                  <a:lnTo>
                    <a:pt x="1" y="521"/>
                  </a:lnTo>
                  <a:cubicBezTo>
                    <a:pt x="1" y="626"/>
                    <a:pt x="85" y="714"/>
                    <a:pt x="194" y="714"/>
                  </a:cubicBezTo>
                  <a:cubicBezTo>
                    <a:pt x="302" y="714"/>
                    <a:pt x="390" y="626"/>
                    <a:pt x="389" y="521"/>
                  </a:cubicBezTo>
                  <a:lnTo>
                    <a:pt x="389" y="194"/>
                  </a:lnTo>
                  <a:cubicBezTo>
                    <a:pt x="389" y="89"/>
                    <a:pt x="302" y="1"/>
                    <a:pt x="194"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40"/>
            <p:cNvSpPr/>
            <p:nvPr/>
          </p:nvSpPr>
          <p:spPr>
            <a:xfrm>
              <a:off x="1917313" y="1722626"/>
              <a:ext cx="15984" cy="13033"/>
            </a:xfrm>
            <a:custGeom>
              <a:rect b="b" l="l" r="r" t="t"/>
              <a:pathLst>
                <a:path extrusionOk="0" h="477" w="585">
                  <a:moveTo>
                    <a:pt x="222" y="1"/>
                  </a:moveTo>
                  <a:cubicBezTo>
                    <a:pt x="157" y="1"/>
                    <a:pt x="94" y="34"/>
                    <a:pt x="57" y="93"/>
                  </a:cubicBezTo>
                  <a:cubicBezTo>
                    <a:pt x="0" y="185"/>
                    <a:pt x="29" y="304"/>
                    <a:pt x="120" y="361"/>
                  </a:cubicBezTo>
                  <a:lnTo>
                    <a:pt x="259" y="448"/>
                  </a:lnTo>
                  <a:cubicBezTo>
                    <a:pt x="293" y="468"/>
                    <a:pt x="328" y="477"/>
                    <a:pt x="362" y="477"/>
                  </a:cubicBezTo>
                  <a:cubicBezTo>
                    <a:pt x="428" y="477"/>
                    <a:pt x="492" y="443"/>
                    <a:pt x="527" y="383"/>
                  </a:cubicBezTo>
                  <a:cubicBezTo>
                    <a:pt x="584" y="292"/>
                    <a:pt x="555" y="172"/>
                    <a:pt x="463" y="115"/>
                  </a:cubicBezTo>
                  <a:lnTo>
                    <a:pt x="324" y="30"/>
                  </a:lnTo>
                  <a:cubicBezTo>
                    <a:pt x="292" y="10"/>
                    <a:pt x="257" y="1"/>
                    <a:pt x="222"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40"/>
            <p:cNvSpPr/>
            <p:nvPr/>
          </p:nvSpPr>
          <p:spPr>
            <a:xfrm>
              <a:off x="1826629" y="1737598"/>
              <a:ext cx="15956" cy="13033"/>
            </a:xfrm>
            <a:custGeom>
              <a:rect b="b" l="l" r="r" t="t"/>
              <a:pathLst>
                <a:path extrusionOk="0" h="477" w="584">
                  <a:moveTo>
                    <a:pt x="222" y="1"/>
                  </a:moveTo>
                  <a:cubicBezTo>
                    <a:pt x="157" y="1"/>
                    <a:pt x="94" y="34"/>
                    <a:pt x="56" y="93"/>
                  </a:cubicBezTo>
                  <a:cubicBezTo>
                    <a:pt x="1" y="185"/>
                    <a:pt x="30" y="304"/>
                    <a:pt x="121" y="361"/>
                  </a:cubicBezTo>
                  <a:lnTo>
                    <a:pt x="260" y="447"/>
                  </a:lnTo>
                  <a:cubicBezTo>
                    <a:pt x="292" y="466"/>
                    <a:pt x="327" y="477"/>
                    <a:pt x="362" y="477"/>
                  </a:cubicBezTo>
                  <a:cubicBezTo>
                    <a:pt x="428" y="477"/>
                    <a:pt x="491" y="443"/>
                    <a:pt x="528" y="383"/>
                  </a:cubicBezTo>
                  <a:cubicBezTo>
                    <a:pt x="584" y="291"/>
                    <a:pt x="554" y="172"/>
                    <a:pt x="463" y="115"/>
                  </a:cubicBezTo>
                  <a:lnTo>
                    <a:pt x="324" y="30"/>
                  </a:lnTo>
                  <a:cubicBezTo>
                    <a:pt x="292" y="10"/>
                    <a:pt x="257" y="1"/>
                    <a:pt x="222"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40"/>
            <p:cNvSpPr/>
            <p:nvPr/>
          </p:nvSpPr>
          <p:spPr>
            <a:xfrm>
              <a:off x="1832750" y="1661068"/>
              <a:ext cx="16448" cy="13771"/>
            </a:xfrm>
            <a:custGeom>
              <a:rect b="b" l="l" r="r" t="t"/>
              <a:pathLst>
                <a:path extrusionOk="0" h="504" w="602">
                  <a:moveTo>
                    <a:pt x="222" y="1"/>
                  </a:moveTo>
                  <a:cubicBezTo>
                    <a:pt x="161" y="1"/>
                    <a:pt x="101" y="29"/>
                    <a:pt x="64" y="82"/>
                  </a:cubicBezTo>
                  <a:cubicBezTo>
                    <a:pt x="1" y="169"/>
                    <a:pt x="21" y="292"/>
                    <a:pt x="109" y="353"/>
                  </a:cubicBezTo>
                  <a:lnTo>
                    <a:pt x="269" y="467"/>
                  </a:lnTo>
                  <a:cubicBezTo>
                    <a:pt x="304" y="492"/>
                    <a:pt x="343" y="504"/>
                    <a:pt x="381" y="504"/>
                  </a:cubicBezTo>
                  <a:cubicBezTo>
                    <a:pt x="442" y="504"/>
                    <a:pt x="503" y="475"/>
                    <a:pt x="540" y="422"/>
                  </a:cubicBezTo>
                  <a:cubicBezTo>
                    <a:pt x="601" y="336"/>
                    <a:pt x="582" y="213"/>
                    <a:pt x="494" y="151"/>
                  </a:cubicBezTo>
                  <a:lnTo>
                    <a:pt x="335" y="37"/>
                  </a:lnTo>
                  <a:cubicBezTo>
                    <a:pt x="301" y="13"/>
                    <a:pt x="261" y="1"/>
                    <a:pt x="222"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40"/>
            <p:cNvSpPr/>
            <p:nvPr/>
          </p:nvSpPr>
          <p:spPr>
            <a:xfrm>
              <a:off x="1825782" y="1695713"/>
              <a:ext cx="14918" cy="14700"/>
            </a:xfrm>
            <a:custGeom>
              <a:rect b="b" l="l" r="r" t="t"/>
              <a:pathLst>
                <a:path extrusionOk="0" h="538" w="546">
                  <a:moveTo>
                    <a:pt x="326" y="0"/>
                  </a:moveTo>
                  <a:cubicBezTo>
                    <a:pt x="264" y="0"/>
                    <a:pt x="202" y="29"/>
                    <a:pt x="165" y="84"/>
                  </a:cubicBezTo>
                  <a:lnTo>
                    <a:pt x="62" y="232"/>
                  </a:lnTo>
                  <a:cubicBezTo>
                    <a:pt x="1" y="320"/>
                    <a:pt x="23" y="443"/>
                    <a:pt x="111" y="503"/>
                  </a:cubicBezTo>
                  <a:cubicBezTo>
                    <a:pt x="144" y="526"/>
                    <a:pt x="182" y="538"/>
                    <a:pt x="221" y="538"/>
                  </a:cubicBezTo>
                  <a:cubicBezTo>
                    <a:pt x="284" y="538"/>
                    <a:pt x="344" y="509"/>
                    <a:pt x="383" y="453"/>
                  </a:cubicBezTo>
                  <a:lnTo>
                    <a:pt x="486" y="305"/>
                  </a:lnTo>
                  <a:cubicBezTo>
                    <a:pt x="546" y="217"/>
                    <a:pt x="524" y="94"/>
                    <a:pt x="436" y="34"/>
                  </a:cubicBezTo>
                  <a:cubicBezTo>
                    <a:pt x="402" y="11"/>
                    <a:pt x="364" y="0"/>
                    <a:pt x="326" y="0"/>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40"/>
            <p:cNvSpPr/>
            <p:nvPr/>
          </p:nvSpPr>
          <p:spPr>
            <a:xfrm>
              <a:off x="1739716" y="1705494"/>
              <a:ext cx="15929" cy="15000"/>
            </a:xfrm>
            <a:custGeom>
              <a:rect b="b" l="l" r="r" t="t"/>
              <a:pathLst>
                <a:path extrusionOk="0" h="549" w="583">
                  <a:moveTo>
                    <a:pt x="367" y="1"/>
                  </a:moveTo>
                  <a:cubicBezTo>
                    <a:pt x="314" y="1"/>
                    <a:pt x="262" y="22"/>
                    <a:pt x="223" y="64"/>
                  </a:cubicBezTo>
                  <a:lnTo>
                    <a:pt x="74" y="224"/>
                  </a:lnTo>
                  <a:cubicBezTo>
                    <a:pt x="1" y="301"/>
                    <a:pt x="7" y="424"/>
                    <a:pt x="86" y="498"/>
                  </a:cubicBezTo>
                  <a:cubicBezTo>
                    <a:pt x="122" y="533"/>
                    <a:pt x="169" y="549"/>
                    <a:pt x="218" y="549"/>
                  </a:cubicBezTo>
                  <a:cubicBezTo>
                    <a:pt x="270" y="549"/>
                    <a:pt x="322" y="528"/>
                    <a:pt x="360" y="487"/>
                  </a:cubicBezTo>
                  <a:lnTo>
                    <a:pt x="509" y="328"/>
                  </a:lnTo>
                  <a:cubicBezTo>
                    <a:pt x="582" y="249"/>
                    <a:pt x="576" y="126"/>
                    <a:pt x="497" y="52"/>
                  </a:cubicBezTo>
                  <a:cubicBezTo>
                    <a:pt x="460" y="18"/>
                    <a:pt x="413" y="1"/>
                    <a:pt x="367"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40"/>
            <p:cNvSpPr/>
            <p:nvPr/>
          </p:nvSpPr>
          <p:spPr>
            <a:xfrm>
              <a:off x="1740290" y="1738719"/>
              <a:ext cx="14836" cy="14426"/>
            </a:xfrm>
            <a:custGeom>
              <a:rect b="b" l="l" r="r" t="t"/>
              <a:pathLst>
                <a:path extrusionOk="0" h="528" w="543">
                  <a:moveTo>
                    <a:pt x="221" y="1"/>
                  </a:moveTo>
                  <a:cubicBezTo>
                    <a:pt x="180" y="1"/>
                    <a:pt x="138" y="14"/>
                    <a:pt x="103" y="40"/>
                  </a:cubicBezTo>
                  <a:cubicBezTo>
                    <a:pt x="16" y="103"/>
                    <a:pt x="0" y="226"/>
                    <a:pt x="65" y="313"/>
                  </a:cubicBezTo>
                  <a:lnTo>
                    <a:pt x="167" y="450"/>
                  </a:lnTo>
                  <a:cubicBezTo>
                    <a:pt x="205" y="502"/>
                    <a:pt x="264" y="528"/>
                    <a:pt x="323" y="528"/>
                  </a:cubicBezTo>
                  <a:cubicBezTo>
                    <a:pt x="364" y="528"/>
                    <a:pt x="403" y="518"/>
                    <a:pt x="440" y="488"/>
                  </a:cubicBezTo>
                  <a:cubicBezTo>
                    <a:pt x="526" y="424"/>
                    <a:pt x="542" y="301"/>
                    <a:pt x="478" y="216"/>
                  </a:cubicBezTo>
                  <a:lnTo>
                    <a:pt x="375" y="78"/>
                  </a:lnTo>
                  <a:cubicBezTo>
                    <a:pt x="338" y="27"/>
                    <a:pt x="280" y="1"/>
                    <a:pt x="221"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40"/>
            <p:cNvSpPr/>
            <p:nvPr/>
          </p:nvSpPr>
          <p:spPr>
            <a:xfrm>
              <a:off x="1749880" y="1775331"/>
              <a:ext cx="10628" cy="14563"/>
            </a:xfrm>
            <a:custGeom>
              <a:rect b="b" l="l" r="r" t="t"/>
              <a:pathLst>
                <a:path extrusionOk="0" h="533" w="389">
                  <a:moveTo>
                    <a:pt x="196" y="1"/>
                  </a:moveTo>
                  <a:cubicBezTo>
                    <a:pt x="89" y="1"/>
                    <a:pt x="1" y="87"/>
                    <a:pt x="1" y="195"/>
                  </a:cubicBezTo>
                  <a:lnTo>
                    <a:pt x="1" y="338"/>
                  </a:lnTo>
                  <a:cubicBezTo>
                    <a:pt x="1" y="444"/>
                    <a:pt x="87" y="532"/>
                    <a:pt x="196" y="532"/>
                  </a:cubicBezTo>
                  <a:cubicBezTo>
                    <a:pt x="301" y="532"/>
                    <a:pt x="389" y="444"/>
                    <a:pt x="389" y="338"/>
                  </a:cubicBezTo>
                  <a:lnTo>
                    <a:pt x="389" y="195"/>
                  </a:lnTo>
                  <a:cubicBezTo>
                    <a:pt x="389" y="89"/>
                    <a:pt x="302" y="1"/>
                    <a:pt x="196"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40"/>
            <p:cNvSpPr/>
            <p:nvPr/>
          </p:nvSpPr>
          <p:spPr>
            <a:xfrm>
              <a:off x="1731438" y="1817872"/>
              <a:ext cx="10628" cy="14508"/>
            </a:xfrm>
            <a:custGeom>
              <a:rect b="b" l="l" r="r" t="t"/>
              <a:pathLst>
                <a:path extrusionOk="0" h="531" w="389">
                  <a:moveTo>
                    <a:pt x="194" y="0"/>
                  </a:moveTo>
                  <a:cubicBezTo>
                    <a:pt x="89" y="0"/>
                    <a:pt x="1" y="87"/>
                    <a:pt x="1" y="194"/>
                  </a:cubicBezTo>
                  <a:lnTo>
                    <a:pt x="1" y="337"/>
                  </a:lnTo>
                  <a:cubicBezTo>
                    <a:pt x="1" y="443"/>
                    <a:pt x="86" y="531"/>
                    <a:pt x="194" y="531"/>
                  </a:cubicBezTo>
                  <a:cubicBezTo>
                    <a:pt x="301" y="531"/>
                    <a:pt x="389" y="446"/>
                    <a:pt x="389" y="337"/>
                  </a:cubicBezTo>
                  <a:lnTo>
                    <a:pt x="389" y="194"/>
                  </a:lnTo>
                  <a:cubicBezTo>
                    <a:pt x="389" y="88"/>
                    <a:pt x="301" y="0"/>
                    <a:pt x="194" y="0"/>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40"/>
            <p:cNvSpPr/>
            <p:nvPr/>
          </p:nvSpPr>
          <p:spPr>
            <a:xfrm>
              <a:off x="1670590" y="1815905"/>
              <a:ext cx="10628" cy="14563"/>
            </a:xfrm>
            <a:custGeom>
              <a:rect b="b" l="l" r="r" t="t"/>
              <a:pathLst>
                <a:path extrusionOk="0" h="533" w="389">
                  <a:moveTo>
                    <a:pt x="194" y="1"/>
                  </a:moveTo>
                  <a:cubicBezTo>
                    <a:pt x="88" y="1"/>
                    <a:pt x="0" y="87"/>
                    <a:pt x="0" y="195"/>
                  </a:cubicBezTo>
                  <a:lnTo>
                    <a:pt x="0" y="337"/>
                  </a:lnTo>
                  <a:cubicBezTo>
                    <a:pt x="0" y="444"/>
                    <a:pt x="85" y="532"/>
                    <a:pt x="194" y="532"/>
                  </a:cubicBezTo>
                  <a:cubicBezTo>
                    <a:pt x="300" y="532"/>
                    <a:pt x="388" y="446"/>
                    <a:pt x="388" y="337"/>
                  </a:cubicBezTo>
                  <a:lnTo>
                    <a:pt x="388" y="195"/>
                  </a:lnTo>
                  <a:cubicBezTo>
                    <a:pt x="388" y="89"/>
                    <a:pt x="300" y="1"/>
                    <a:pt x="194"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40"/>
            <p:cNvSpPr/>
            <p:nvPr/>
          </p:nvSpPr>
          <p:spPr>
            <a:xfrm>
              <a:off x="1790700" y="1705467"/>
              <a:ext cx="15437" cy="15027"/>
            </a:xfrm>
            <a:custGeom>
              <a:rect b="b" l="l" r="r" t="t"/>
              <a:pathLst>
                <a:path extrusionOk="0" h="550" w="565">
                  <a:moveTo>
                    <a:pt x="219" y="1"/>
                  </a:moveTo>
                  <a:cubicBezTo>
                    <a:pt x="177" y="1"/>
                    <a:pt x="135" y="14"/>
                    <a:pt x="100" y="42"/>
                  </a:cubicBezTo>
                  <a:cubicBezTo>
                    <a:pt x="15" y="108"/>
                    <a:pt x="1" y="229"/>
                    <a:pt x="66" y="314"/>
                  </a:cubicBezTo>
                  <a:lnTo>
                    <a:pt x="192" y="475"/>
                  </a:lnTo>
                  <a:cubicBezTo>
                    <a:pt x="232" y="525"/>
                    <a:pt x="288" y="550"/>
                    <a:pt x="346" y="550"/>
                  </a:cubicBezTo>
                  <a:cubicBezTo>
                    <a:pt x="389" y="550"/>
                    <a:pt x="431" y="537"/>
                    <a:pt x="466" y="510"/>
                  </a:cubicBezTo>
                  <a:cubicBezTo>
                    <a:pt x="550" y="444"/>
                    <a:pt x="564" y="321"/>
                    <a:pt x="498" y="236"/>
                  </a:cubicBezTo>
                  <a:lnTo>
                    <a:pt x="373" y="75"/>
                  </a:lnTo>
                  <a:cubicBezTo>
                    <a:pt x="334" y="26"/>
                    <a:pt x="277" y="1"/>
                    <a:pt x="219"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40"/>
            <p:cNvSpPr/>
            <p:nvPr/>
          </p:nvSpPr>
          <p:spPr>
            <a:xfrm>
              <a:off x="1702394" y="1799812"/>
              <a:ext cx="15683" cy="16120"/>
            </a:xfrm>
            <a:custGeom>
              <a:rect b="b" l="l" r="r" t="t"/>
              <a:pathLst>
                <a:path extrusionOk="0" h="590" w="574">
                  <a:moveTo>
                    <a:pt x="348" y="1"/>
                  </a:moveTo>
                  <a:cubicBezTo>
                    <a:pt x="284" y="1"/>
                    <a:pt x="222" y="33"/>
                    <a:pt x="185" y="92"/>
                  </a:cubicBezTo>
                  <a:lnTo>
                    <a:pt x="59" y="291"/>
                  </a:lnTo>
                  <a:cubicBezTo>
                    <a:pt x="0" y="383"/>
                    <a:pt x="27" y="503"/>
                    <a:pt x="119" y="560"/>
                  </a:cubicBezTo>
                  <a:cubicBezTo>
                    <a:pt x="150" y="581"/>
                    <a:pt x="186" y="590"/>
                    <a:pt x="222" y="590"/>
                  </a:cubicBezTo>
                  <a:cubicBezTo>
                    <a:pt x="288" y="590"/>
                    <a:pt x="349" y="557"/>
                    <a:pt x="389" y="500"/>
                  </a:cubicBezTo>
                  <a:lnTo>
                    <a:pt x="514" y="301"/>
                  </a:lnTo>
                  <a:cubicBezTo>
                    <a:pt x="573" y="209"/>
                    <a:pt x="545" y="89"/>
                    <a:pt x="454" y="32"/>
                  </a:cubicBezTo>
                  <a:cubicBezTo>
                    <a:pt x="421" y="11"/>
                    <a:pt x="385" y="1"/>
                    <a:pt x="348"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40"/>
            <p:cNvSpPr/>
            <p:nvPr/>
          </p:nvSpPr>
          <p:spPr>
            <a:xfrm>
              <a:off x="1735208" y="1873637"/>
              <a:ext cx="10574" cy="14973"/>
            </a:xfrm>
            <a:custGeom>
              <a:rect b="b" l="l" r="r" t="t"/>
              <a:pathLst>
                <a:path extrusionOk="0" h="548" w="387">
                  <a:moveTo>
                    <a:pt x="194" y="1"/>
                  </a:moveTo>
                  <a:cubicBezTo>
                    <a:pt x="88" y="1"/>
                    <a:pt x="0" y="86"/>
                    <a:pt x="0" y="194"/>
                  </a:cubicBezTo>
                  <a:lnTo>
                    <a:pt x="0" y="354"/>
                  </a:lnTo>
                  <a:cubicBezTo>
                    <a:pt x="0" y="459"/>
                    <a:pt x="85" y="547"/>
                    <a:pt x="194" y="547"/>
                  </a:cubicBezTo>
                  <a:cubicBezTo>
                    <a:pt x="301" y="547"/>
                    <a:pt x="387" y="459"/>
                    <a:pt x="387" y="354"/>
                  </a:cubicBezTo>
                  <a:lnTo>
                    <a:pt x="387" y="194"/>
                  </a:lnTo>
                  <a:cubicBezTo>
                    <a:pt x="387" y="89"/>
                    <a:pt x="302" y="1"/>
                    <a:pt x="194"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40"/>
            <p:cNvSpPr/>
            <p:nvPr/>
          </p:nvSpPr>
          <p:spPr>
            <a:xfrm>
              <a:off x="1708596" y="1846178"/>
              <a:ext cx="14481" cy="17650"/>
            </a:xfrm>
            <a:custGeom>
              <a:rect b="b" l="l" r="r" t="t"/>
              <a:pathLst>
                <a:path extrusionOk="0" h="646" w="530">
                  <a:moveTo>
                    <a:pt x="311" y="1"/>
                  </a:moveTo>
                  <a:cubicBezTo>
                    <a:pt x="230" y="1"/>
                    <a:pt x="155" y="50"/>
                    <a:pt x="126" y="130"/>
                  </a:cubicBezTo>
                  <a:lnTo>
                    <a:pt x="34" y="386"/>
                  </a:lnTo>
                  <a:cubicBezTo>
                    <a:pt x="0" y="489"/>
                    <a:pt x="53" y="599"/>
                    <a:pt x="154" y="635"/>
                  </a:cubicBezTo>
                  <a:cubicBezTo>
                    <a:pt x="176" y="643"/>
                    <a:pt x="198" y="646"/>
                    <a:pt x="220" y="646"/>
                  </a:cubicBezTo>
                  <a:cubicBezTo>
                    <a:pt x="299" y="646"/>
                    <a:pt x="375" y="597"/>
                    <a:pt x="403" y="517"/>
                  </a:cubicBezTo>
                  <a:lnTo>
                    <a:pt x="494" y="260"/>
                  </a:lnTo>
                  <a:cubicBezTo>
                    <a:pt x="529" y="158"/>
                    <a:pt x="476" y="48"/>
                    <a:pt x="375" y="11"/>
                  </a:cubicBezTo>
                  <a:cubicBezTo>
                    <a:pt x="354" y="4"/>
                    <a:pt x="332" y="1"/>
                    <a:pt x="311"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40"/>
            <p:cNvSpPr/>
            <p:nvPr/>
          </p:nvSpPr>
          <p:spPr>
            <a:xfrm>
              <a:off x="1712886" y="1900960"/>
              <a:ext cx="14618" cy="16612"/>
            </a:xfrm>
            <a:custGeom>
              <a:rect b="b" l="l" r="r" t="t"/>
              <a:pathLst>
                <a:path extrusionOk="0" h="608" w="535">
                  <a:moveTo>
                    <a:pt x="221" y="0"/>
                  </a:moveTo>
                  <a:cubicBezTo>
                    <a:pt x="196" y="0"/>
                    <a:pt x="171" y="5"/>
                    <a:pt x="147" y="16"/>
                  </a:cubicBezTo>
                  <a:cubicBezTo>
                    <a:pt x="48" y="58"/>
                    <a:pt x="0" y="171"/>
                    <a:pt x="43" y="271"/>
                  </a:cubicBezTo>
                  <a:lnTo>
                    <a:pt x="133" y="489"/>
                  </a:lnTo>
                  <a:cubicBezTo>
                    <a:pt x="166" y="562"/>
                    <a:pt x="236" y="607"/>
                    <a:pt x="314" y="607"/>
                  </a:cubicBezTo>
                  <a:cubicBezTo>
                    <a:pt x="338" y="607"/>
                    <a:pt x="365" y="602"/>
                    <a:pt x="388" y="593"/>
                  </a:cubicBezTo>
                  <a:cubicBezTo>
                    <a:pt x="486" y="550"/>
                    <a:pt x="535" y="438"/>
                    <a:pt x="492" y="338"/>
                  </a:cubicBezTo>
                  <a:lnTo>
                    <a:pt x="401" y="120"/>
                  </a:lnTo>
                  <a:cubicBezTo>
                    <a:pt x="369" y="46"/>
                    <a:pt x="297" y="0"/>
                    <a:pt x="221" y="0"/>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40"/>
            <p:cNvSpPr/>
            <p:nvPr/>
          </p:nvSpPr>
          <p:spPr>
            <a:xfrm>
              <a:off x="1768542" y="1895932"/>
              <a:ext cx="14317" cy="15683"/>
            </a:xfrm>
            <a:custGeom>
              <a:rect b="b" l="l" r="r" t="t"/>
              <a:pathLst>
                <a:path extrusionOk="0" h="574" w="524">
                  <a:moveTo>
                    <a:pt x="302" y="1"/>
                  </a:moveTo>
                  <a:cubicBezTo>
                    <a:pt x="227" y="1"/>
                    <a:pt x="156" y="44"/>
                    <a:pt x="123" y="118"/>
                  </a:cubicBezTo>
                  <a:lnTo>
                    <a:pt x="43" y="301"/>
                  </a:lnTo>
                  <a:cubicBezTo>
                    <a:pt x="0" y="399"/>
                    <a:pt x="44" y="513"/>
                    <a:pt x="144" y="557"/>
                  </a:cubicBezTo>
                  <a:cubicBezTo>
                    <a:pt x="169" y="569"/>
                    <a:pt x="196" y="573"/>
                    <a:pt x="223" y="573"/>
                  </a:cubicBezTo>
                  <a:cubicBezTo>
                    <a:pt x="298" y="573"/>
                    <a:pt x="369" y="529"/>
                    <a:pt x="400" y="456"/>
                  </a:cubicBezTo>
                  <a:lnTo>
                    <a:pt x="481" y="273"/>
                  </a:lnTo>
                  <a:cubicBezTo>
                    <a:pt x="523" y="175"/>
                    <a:pt x="479" y="61"/>
                    <a:pt x="380" y="17"/>
                  </a:cubicBezTo>
                  <a:cubicBezTo>
                    <a:pt x="354" y="6"/>
                    <a:pt x="328" y="1"/>
                    <a:pt x="302"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40"/>
            <p:cNvSpPr/>
            <p:nvPr/>
          </p:nvSpPr>
          <p:spPr>
            <a:xfrm>
              <a:off x="1793132" y="1913337"/>
              <a:ext cx="17568" cy="10628"/>
            </a:xfrm>
            <a:custGeom>
              <a:rect b="b" l="l" r="r" t="t"/>
              <a:pathLst>
                <a:path extrusionOk="0" h="389" w="643">
                  <a:moveTo>
                    <a:pt x="196" y="1"/>
                  </a:moveTo>
                  <a:cubicBezTo>
                    <a:pt x="89" y="1"/>
                    <a:pt x="1" y="88"/>
                    <a:pt x="1" y="195"/>
                  </a:cubicBezTo>
                  <a:cubicBezTo>
                    <a:pt x="1" y="301"/>
                    <a:pt x="87" y="389"/>
                    <a:pt x="196" y="389"/>
                  </a:cubicBezTo>
                  <a:lnTo>
                    <a:pt x="448" y="389"/>
                  </a:lnTo>
                  <a:cubicBezTo>
                    <a:pt x="554" y="389"/>
                    <a:pt x="642" y="301"/>
                    <a:pt x="642" y="195"/>
                  </a:cubicBezTo>
                  <a:cubicBezTo>
                    <a:pt x="642" y="88"/>
                    <a:pt x="556" y="1"/>
                    <a:pt x="448"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40"/>
            <p:cNvSpPr/>
            <p:nvPr/>
          </p:nvSpPr>
          <p:spPr>
            <a:xfrm>
              <a:off x="1907176" y="1799156"/>
              <a:ext cx="10628" cy="17486"/>
            </a:xfrm>
            <a:custGeom>
              <a:rect b="b" l="l" r="r" t="t"/>
              <a:pathLst>
                <a:path extrusionOk="0" h="640" w="389">
                  <a:moveTo>
                    <a:pt x="195" y="0"/>
                  </a:moveTo>
                  <a:cubicBezTo>
                    <a:pt x="88" y="0"/>
                    <a:pt x="1" y="86"/>
                    <a:pt x="1" y="195"/>
                  </a:cubicBezTo>
                  <a:lnTo>
                    <a:pt x="1" y="445"/>
                  </a:lnTo>
                  <a:cubicBezTo>
                    <a:pt x="1" y="552"/>
                    <a:pt x="87" y="640"/>
                    <a:pt x="195" y="640"/>
                  </a:cubicBezTo>
                  <a:cubicBezTo>
                    <a:pt x="301" y="640"/>
                    <a:pt x="389" y="552"/>
                    <a:pt x="389" y="445"/>
                  </a:cubicBezTo>
                  <a:lnTo>
                    <a:pt x="389" y="195"/>
                  </a:lnTo>
                  <a:cubicBezTo>
                    <a:pt x="389" y="88"/>
                    <a:pt x="301" y="0"/>
                    <a:pt x="195" y="0"/>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40"/>
            <p:cNvSpPr/>
            <p:nvPr/>
          </p:nvSpPr>
          <p:spPr>
            <a:xfrm>
              <a:off x="1898132" y="1875768"/>
              <a:ext cx="10628" cy="17623"/>
            </a:xfrm>
            <a:custGeom>
              <a:rect b="b" l="l" r="r" t="t"/>
              <a:pathLst>
                <a:path extrusionOk="0" h="645" w="389">
                  <a:moveTo>
                    <a:pt x="195" y="0"/>
                  </a:moveTo>
                  <a:cubicBezTo>
                    <a:pt x="89" y="0"/>
                    <a:pt x="1" y="87"/>
                    <a:pt x="1" y="195"/>
                  </a:cubicBezTo>
                  <a:lnTo>
                    <a:pt x="1" y="452"/>
                  </a:lnTo>
                  <a:cubicBezTo>
                    <a:pt x="1" y="557"/>
                    <a:pt x="87" y="645"/>
                    <a:pt x="195" y="645"/>
                  </a:cubicBezTo>
                  <a:cubicBezTo>
                    <a:pt x="301" y="645"/>
                    <a:pt x="389" y="560"/>
                    <a:pt x="389" y="452"/>
                  </a:cubicBezTo>
                  <a:lnTo>
                    <a:pt x="389" y="195"/>
                  </a:lnTo>
                  <a:cubicBezTo>
                    <a:pt x="389" y="88"/>
                    <a:pt x="301" y="0"/>
                    <a:pt x="195" y="0"/>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40"/>
            <p:cNvSpPr/>
            <p:nvPr/>
          </p:nvSpPr>
          <p:spPr>
            <a:xfrm>
              <a:off x="1911930" y="1847380"/>
              <a:ext cx="15656" cy="15328"/>
            </a:xfrm>
            <a:custGeom>
              <a:rect b="b" l="l" r="r" t="t"/>
              <a:pathLst>
                <a:path extrusionOk="0" h="561" w="573">
                  <a:moveTo>
                    <a:pt x="219" y="0"/>
                  </a:moveTo>
                  <a:cubicBezTo>
                    <a:pt x="177" y="0"/>
                    <a:pt x="134" y="14"/>
                    <a:pt x="98" y="42"/>
                  </a:cubicBezTo>
                  <a:cubicBezTo>
                    <a:pt x="14" y="108"/>
                    <a:pt x="1" y="231"/>
                    <a:pt x="67" y="315"/>
                  </a:cubicBezTo>
                  <a:lnTo>
                    <a:pt x="202" y="487"/>
                  </a:lnTo>
                  <a:cubicBezTo>
                    <a:pt x="241" y="534"/>
                    <a:pt x="298" y="561"/>
                    <a:pt x="354" y="561"/>
                  </a:cubicBezTo>
                  <a:cubicBezTo>
                    <a:pt x="396" y="561"/>
                    <a:pt x="439" y="546"/>
                    <a:pt x="475" y="518"/>
                  </a:cubicBezTo>
                  <a:cubicBezTo>
                    <a:pt x="559" y="452"/>
                    <a:pt x="572" y="329"/>
                    <a:pt x="506" y="246"/>
                  </a:cubicBezTo>
                  <a:lnTo>
                    <a:pt x="370" y="73"/>
                  </a:lnTo>
                  <a:cubicBezTo>
                    <a:pt x="332" y="25"/>
                    <a:pt x="276" y="0"/>
                    <a:pt x="219" y="0"/>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40"/>
            <p:cNvSpPr/>
            <p:nvPr/>
          </p:nvSpPr>
          <p:spPr>
            <a:xfrm>
              <a:off x="1943925" y="1836752"/>
              <a:ext cx="16448" cy="13033"/>
            </a:xfrm>
            <a:custGeom>
              <a:rect b="b" l="l" r="r" t="t"/>
              <a:pathLst>
                <a:path extrusionOk="0" h="477" w="602">
                  <a:moveTo>
                    <a:pt x="222" y="1"/>
                  </a:moveTo>
                  <a:cubicBezTo>
                    <a:pt x="152" y="1"/>
                    <a:pt x="85" y="37"/>
                    <a:pt x="50" y="103"/>
                  </a:cubicBezTo>
                  <a:cubicBezTo>
                    <a:pt x="0" y="198"/>
                    <a:pt x="35" y="315"/>
                    <a:pt x="130" y="367"/>
                  </a:cubicBezTo>
                  <a:lnTo>
                    <a:pt x="289" y="453"/>
                  </a:lnTo>
                  <a:cubicBezTo>
                    <a:pt x="318" y="469"/>
                    <a:pt x="350" y="477"/>
                    <a:pt x="381" y="477"/>
                  </a:cubicBezTo>
                  <a:cubicBezTo>
                    <a:pt x="450" y="477"/>
                    <a:pt x="518" y="440"/>
                    <a:pt x="552" y="373"/>
                  </a:cubicBezTo>
                  <a:cubicBezTo>
                    <a:pt x="602" y="277"/>
                    <a:pt x="567" y="160"/>
                    <a:pt x="472" y="109"/>
                  </a:cubicBezTo>
                  <a:lnTo>
                    <a:pt x="313" y="23"/>
                  </a:lnTo>
                  <a:cubicBezTo>
                    <a:pt x="284" y="8"/>
                    <a:pt x="252" y="1"/>
                    <a:pt x="222"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40"/>
            <p:cNvSpPr/>
            <p:nvPr/>
          </p:nvSpPr>
          <p:spPr>
            <a:xfrm>
              <a:off x="1921056" y="1759183"/>
              <a:ext cx="16612" cy="16312"/>
            </a:xfrm>
            <a:custGeom>
              <a:rect b="b" l="l" r="r" t="t"/>
              <a:pathLst>
                <a:path extrusionOk="0" h="597" w="608">
                  <a:moveTo>
                    <a:pt x="390" y="0"/>
                  </a:moveTo>
                  <a:cubicBezTo>
                    <a:pt x="334" y="0"/>
                    <a:pt x="279" y="24"/>
                    <a:pt x="239" y="70"/>
                  </a:cubicBezTo>
                  <a:lnTo>
                    <a:pt x="68" y="275"/>
                  </a:lnTo>
                  <a:cubicBezTo>
                    <a:pt x="1" y="357"/>
                    <a:pt x="11" y="480"/>
                    <a:pt x="93" y="551"/>
                  </a:cubicBezTo>
                  <a:cubicBezTo>
                    <a:pt x="130" y="581"/>
                    <a:pt x="174" y="596"/>
                    <a:pt x="218" y="596"/>
                  </a:cubicBezTo>
                  <a:cubicBezTo>
                    <a:pt x="275" y="596"/>
                    <a:pt x="330" y="573"/>
                    <a:pt x="368" y="524"/>
                  </a:cubicBezTo>
                  <a:lnTo>
                    <a:pt x="540" y="319"/>
                  </a:lnTo>
                  <a:cubicBezTo>
                    <a:pt x="607" y="237"/>
                    <a:pt x="597" y="114"/>
                    <a:pt x="515" y="45"/>
                  </a:cubicBezTo>
                  <a:cubicBezTo>
                    <a:pt x="478" y="15"/>
                    <a:pt x="434" y="0"/>
                    <a:pt x="390" y="0"/>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40"/>
            <p:cNvSpPr/>
            <p:nvPr/>
          </p:nvSpPr>
          <p:spPr>
            <a:xfrm>
              <a:off x="1877777" y="1749757"/>
              <a:ext cx="13907" cy="16202"/>
            </a:xfrm>
            <a:custGeom>
              <a:rect b="b" l="l" r="r" t="t"/>
              <a:pathLst>
                <a:path extrusionOk="0" h="593" w="509">
                  <a:moveTo>
                    <a:pt x="221" y="1"/>
                  </a:moveTo>
                  <a:cubicBezTo>
                    <a:pt x="200" y="1"/>
                    <a:pt x="179" y="4"/>
                    <a:pt x="158" y="11"/>
                  </a:cubicBezTo>
                  <a:cubicBezTo>
                    <a:pt x="56" y="45"/>
                    <a:pt x="0" y="155"/>
                    <a:pt x="35" y="257"/>
                  </a:cubicBezTo>
                  <a:lnTo>
                    <a:pt x="103" y="461"/>
                  </a:lnTo>
                  <a:cubicBezTo>
                    <a:pt x="131" y="541"/>
                    <a:pt x="208" y="593"/>
                    <a:pt x="289" y="593"/>
                  </a:cubicBezTo>
                  <a:cubicBezTo>
                    <a:pt x="311" y="593"/>
                    <a:pt x="330" y="590"/>
                    <a:pt x="350" y="584"/>
                  </a:cubicBezTo>
                  <a:cubicBezTo>
                    <a:pt x="453" y="549"/>
                    <a:pt x="508" y="439"/>
                    <a:pt x="473" y="336"/>
                  </a:cubicBezTo>
                  <a:lnTo>
                    <a:pt x="406" y="134"/>
                  </a:lnTo>
                  <a:cubicBezTo>
                    <a:pt x="378" y="53"/>
                    <a:pt x="303" y="1"/>
                    <a:pt x="221"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40"/>
            <p:cNvSpPr/>
            <p:nvPr/>
          </p:nvSpPr>
          <p:spPr>
            <a:xfrm>
              <a:off x="1778487" y="1744648"/>
              <a:ext cx="17404" cy="14262"/>
            </a:xfrm>
            <a:custGeom>
              <a:rect b="b" l="l" r="r" t="t"/>
              <a:pathLst>
                <a:path extrusionOk="0" h="522" w="637">
                  <a:moveTo>
                    <a:pt x="222" y="0"/>
                  </a:moveTo>
                  <a:cubicBezTo>
                    <a:pt x="159" y="0"/>
                    <a:pt x="97" y="30"/>
                    <a:pt x="59" y="87"/>
                  </a:cubicBezTo>
                  <a:cubicBezTo>
                    <a:pt x="1" y="176"/>
                    <a:pt x="23" y="296"/>
                    <a:pt x="112" y="358"/>
                  </a:cubicBezTo>
                  <a:lnTo>
                    <a:pt x="307" y="490"/>
                  </a:lnTo>
                  <a:cubicBezTo>
                    <a:pt x="339" y="512"/>
                    <a:pt x="377" y="522"/>
                    <a:pt x="414" y="522"/>
                  </a:cubicBezTo>
                  <a:cubicBezTo>
                    <a:pt x="477" y="522"/>
                    <a:pt x="537" y="492"/>
                    <a:pt x="578" y="435"/>
                  </a:cubicBezTo>
                  <a:cubicBezTo>
                    <a:pt x="636" y="346"/>
                    <a:pt x="615" y="226"/>
                    <a:pt x="524" y="164"/>
                  </a:cubicBezTo>
                  <a:lnTo>
                    <a:pt x="330" y="33"/>
                  </a:lnTo>
                  <a:cubicBezTo>
                    <a:pt x="297" y="11"/>
                    <a:pt x="259" y="0"/>
                    <a:pt x="222" y="0"/>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40"/>
            <p:cNvSpPr/>
            <p:nvPr/>
          </p:nvSpPr>
          <p:spPr>
            <a:xfrm>
              <a:off x="1946876" y="1787216"/>
              <a:ext cx="10628" cy="15328"/>
            </a:xfrm>
            <a:custGeom>
              <a:rect b="b" l="l" r="r" t="t"/>
              <a:pathLst>
                <a:path extrusionOk="0" h="561" w="389">
                  <a:moveTo>
                    <a:pt x="194" y="1"/>
                  </a:moveTo>
                  <a:cubicBezTo>
                    <a:pt x="88" y="1"/>
                    <a:pt x="0" y="86"/>
                    <a:pt x="0" y="194"/>
                  </a:cubicBezTo>
                  <a:lnTo>
                    <a:pt x="0" y="367"/>
                  </a:lnTo>
                  <a:cubicBezTo>
                    <a:pt x="0" y="472"/>
                    <a:pt x="85" y="560"/>
                    <a:pt x="194" y="560"/>
                  </a:cubicBezTo>
                  <a:cubicBezTo>
                    <a:pt x="301" y="560"/>
                    <a:pt x="388" y="472"/>
                    <a:pt x="388" y="367"/>
                  </a:cubicBezTo>
                  <a:lnTo>
                    <a:pt x="388" y="194"/>
                  </a:lnTo>
                  <a:cubicBezTo>
                    <a:pt x="388" y="88"/>
                    <a:pt x="302" y="1"/>
                    <a:pt x="194" y="1"/>
                  </a:cubicBez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40"/>
            <p:cNvSpPr/>
            <p:nvPr/>
          </p:nvSpPr>
          <p:spPr>
            <a:xfrm>
              <a:off x="1762339" y="1777708"/>
              <a:ext cx="131339" cy="99208"/>
            </a:xfrm>
            <a:custGeom>
              <a:rect b="b" l="l" r="r" t="t"/>
              <a:pathLst>
                <a:path extrusionOk="0" h="3631" w="4807">
                  <a:moveTo>
                    <a:pt x="1791" y="0"/>
                  </a:moveTo>
                  <a:cubicBezTo>
                    <a:pt x="1312" y="0"/>
                    <a:pt x="1000" y="479"/>
                    <a:pt x="705" y="811"/>
                  </a:cubicBezTo>
                  <a:cubicBezTo>
                    <a:pt x="453" y="1096"/>
                    <a:pt x="21" y="1363"/>
                    <a:pt x="21" y="1774"/>
                  </a:cubicBezTo>
                  <a:cubicBezTo>
                    <a:pt x="21" y="2213"/>
                    <a:pt x="0" y="2739"/>
                    <a:pt x="284" y="3029"/>
                  </a:cubicBezTo>
                  <a:cubicBezTo>
                    <a:pt x="576" y="3326"/>
                    <a:pt x="1308" y="3630"/>
                    <a:pt x="1758" y="3630"/>
                  </a:cubicBezTo>
                  <a:lnTo>
                    <a:pt x="3109" y="3383"/>
                  </a:lnTo>
                  <a:cubicBezTo>
                    <a:pt x="3540" y="3383"/>
                    <a:pt x="4214" y="3280"/>
                    <a:pt x="4499" y="3004"/>
                  </a:cubicBezTo>
                  <a:cubicBezTo>
                    <a:pt x="4807" y="2711"/>
                    <a:pt x="4716" y="2232"/>
                    <a:pt x="4716" y="1774"/>
                  </a:cubicBezTo>
                  <a:cubicBezTo>
                    <a:pt x="4716" y="1331"/>
                    <a:pt x="4641" y="729"/>
                    <a:pt x="4350" y="438"/>
                  </a:cubicBezTo>
                  <a:cubicBezTo>
                    <a:pt x="4096" y="182"/>
                    <a:pt x="3674" y="167"/>
                    <a:pt x="3274" y="167"/>
                  </a:cubicBezTo>
                  <a:cubicBezTo>
                    <a:pt x="3218" y="167"/>
                    <a:pt x="3163" y="167"/>
                    <a:pt x="3108" y="167"/>
                  </a:cubicBezTo>
                  <a:lnTo>
                    <a:pt x="17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40"/>
            <p:cNvSpPr/>
            <p:nvPr/>
          </p:nvSpPr>
          <p:spPr>
            <a:xfrm>
              <a:off x="1775618" y="1790467"/>
              <a:ext cx="103552" cy="73634"/>
            </a:xfrm>
            <a:custGeom>
              <a:rect b="b" l="l" r="r" t="t"/>
              <a:pathLst>
                <a:path extrusionOk="0" h="2695" w="3790">
                  <a:moveTo>
                    <a:pt x="1285" y="0"/>
                  </a:moveTo>
                  <a:cubicBezTo>
                    <a:pt x="1108" y="18"/>
                    <a:pt x="903" y="262"/>
                    <a:pt x="721" y="478"/>
                  </a:cubicBezTo>
                  <a:cubicBezTo>
                    <a:pt x="671" y="536"/>
                    <a:pt x="620" y="599"/>
                    <a:pt x="569" y="655"/>
                  </a:cubicBezTo>
                  <a:cubicBezTo>
                    <a:pt x="491" y="741"/>
                    <a:pt x="406" y="822"/>
                    <a:pt x="324" y="899"/>
                  </a:cubicBezTo>
                  <a:cubicBezTo>
                    <a:pt x="181" y="1034"/>
                    <a:pt x="2" y="1203"/>
                    <a:pt x="2" y="1307"/>
                  </a:cubicBezTo>
                  <a:lnTo>
                    <a:pt x="2" y="1394"/>
                  </a:lnTo>
                  <a:cubicBezTo>
                    <a:pt x="2" y="1692"/>
                    <a:pt x="0" y="2099"/>
                    <a:pt x="132" y="2234"/>
                  </a:cubicBezTo>
                  <a:cubicBezTo>
                    <a:pt x="331" y="2439"/>
                    <a:pt x="911" y="2676"/>
                    <a:pt x="1235" y="2695"/>
                  </a:cubicBezTo>
                  <a:lnTo>
                    <a:pt x="2581" y="2449"/>
                  </a:lnTo>
                  <a:lnTo>
                    <a:pt x="2623" y="2449"/>
                  </a:lnTo>
                  <a:cubicBezTo>
                    <a:pt x="3063" y="2449"/>
                    <a:pt x="3552" y="2333"/>
                    <a:pt x="3692" y="2200"/>
                  </a:cubicBezTo>
                  <a:cubicBezTo>
                    <a:pt x="3789" y="2108"/>
                    <a:pt x="3780" y="1853"/>
                    <a:pt x="3771" y="1582"/>
                  </a:cubicBezTo>
                  <a:cubicBezTo>
                    <a:pt x="3767" y="1493"/>
                    <a:pt x="3764" y="1400"/>
                    <a:pt x="3764" y="1307"/>
                  </a:cubicBezTo>
                  <a:cubicBezTo>
                    <a:pt x="3764" y="769"/>
                    <a:pt x="3648" y="413"/>
                    <a:pt x="3534" y="300"/>
                  </a:cubicBezTo>
                  <a:cubicBezTo>
                    <a:pt x="3401" y="164"/>
                    <a:pt x="3014" y="164"/>
                    <a:pt x="2784" y="164"/>
                  </a:cubicBezTo>
                  <a:lnTo>
                    <a:pt x="2594" y="164"/>
                  </a:lnTo>
                  <a:lnTo>
                    <a:pt x="1285" y="0"/>
                  </a:lnTo>
                  <a:close/>
                </a:path>
              </a:pathLst>
            </a:custGeom>
            <a:solidFill>
              <a:srgbClr val="FFFFFF">
                <a:alpha val="20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Anatomy and Physiology Major for College: Cell Biology by Slidesgo">
  <a:themeElements>
    <a:clrScheme name="Simple Light">
      <a:dk1>
        <a:srgbClr val="BFE4FF"/>
      </a:dk1>
      <a:lt1>
        <a:srgbClr val="FFFFFF"/>
      </a:lt1>
      <a:dk2>
        <a:srgbClr val="204F32"/>
      </a:dk2>
      <a:lt2>
        <a:srgbClr val="9FFDEA"/>
      </a:lt2>
      <a:accent1>
        <a:srgbClr val="71F3D9"/>
      </a:accent1>
      <a:accent2>
        <a:srgbClr val="469C69"/>
      </a:accent2>
      <a:accent3>
        <a:srgbClr val="41A6FF"/>
      </a:accent3>
      <a:accent4>
        <a:srgbClr val="1AB0F6"/>
      </a:accent4>
      <a:accent5>
        <a:srgbClr val="FFFFFF"/>
      </a:accent5>
      <a:accent6>
        <a:srgbClr val="FFFFFF"/>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